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mp3" ContentType="audio/unknown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ppt" ContentType="application/vnd.ms-powerpoint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bookmarkIdSeed="5">
  <p:sldMasterIdLst>
    <p:sldMasterId id="2147483688" r:id="rId1"/>
  </p:sldMasterIdLst>
  <p:notesMasterIdLst>
    <p:notesMasterId r:id="rId32"/>
  </p:notesMasterIdLst>
  <p:handoutMasterIdLst>
    <p:handoutMasterId r:id="rId33"/>
  </p:handoutMasterIdLst>
  <p:sldIdLst>
    <p:sldId id="400" r:id="rId2"/>
    <p:sldId id="401" r:id="rId3"/>
    <p:sldId id="402" r:id="rId4"/>
    <p:sldId id="403" r:id="rId5"/>
    <p:sldId id="404" r:id="rId6"/>
    <p:sldId id="405" r:id="rId7"/>
    <p:sldId id="406" r:id="rId8"/>
    <p:sldId id="407" r:id="rId9"/>
    <p:sldId id="408" r:id="rId10"/>
    <p:sldId id="409" r:id="rId11"/>
    <p:sldId id="410" r:id="rId12"/>
    <p:sldId id="411" r:id="rId13"/>
    <p:sldId id="412" r:id="rId14"/>
    <p:sldId id="413" r:id="rId15"/>
    <p:sldId id="414" r:id="rId16"/>
    <p:sldId id="415" r:id="rId17"/>
    <p:sldId id="416" r:id="rId18"/>
    <p:sldId id="417" r:id="rId19"/>
    <p:sldId id="418" r:id="rId20"/>
    <p:sldId id="419" r:id="rId21"/>
    <p:sldId id="420" r:id="rId22"/>
    <p:sldId id="421" r:id="rId23"/>
    <p:sldId id="422" r:id="rId24"/>
    <p:sldId id="423" r:id="rId25"/>
    <p:sldId id="424" r:id="rId26"/>
    <p:sldId id="425" r:id="rId27"/>
    <p:sldId id="426" r:id="rId28"/>
    <p:sldId id="427" r:id="rId29"/>
    <p:sldId id="428" r:id="rId30"/>
    <p:sldId id="429" r:id="rId31"/>
  </p:sldIdLst>
  <p:sldSz cx="9144000" cy="6858000" type="screen4x3"/>
  <p:notesSz cx="6735763" cy="9866313"/>
  <p:defaultTextStyle>
    <a:defPPr>
      <a:defRPr lang="es-ES"/>
    </a:defPPr>
    <a:lvl1pPr algn="l" rtl="0" fontAlgn="base">
      <a:spcBef>
        <a:spcPct val="0"/>
      </a:spcBef>
      <a:spcAft>
        <a:spcPct val="0"/>
      </a:spcAft>
      <a:defRPr sz="200" b="1" kern="1200">
        <a:solidFill>
          <a:schemeClr val="bg2"/>
        </a:solidFill>
        <a:latin typeface="Arial" charset="0"/>
        <a:ea typeface="+mn-ea"/>
        <a:cs typeface="+mn-cs"/>
      </a:defRPr>
    </a:lvl1pPr>
    <a:lvl2pPr marL="457200" algn="l" rtl="0" fontAlgn="base">
      <a:spcBef>
        <a:spcPct val="0"/>
      </a:spcBef>
      <a:spcAft>
        <a:spcPct val="0"/>
      </a:spcAft>
      <a:defRPr sz="200" b="1" kern="1200">
        <a:solidFill>
          <a:schemeClr val="bg2"/>
        </a:solidFill>
        <a:latin typeface="Arial" charset="0"/>
        <a:ea typeface="+mn-ea"/>
        <a:cs typeface="+mn-cs"/>
      </a:defRPr>
    </a:lvl2pPr>
    <a:lvl3pPr marL="914400" algn="l" rtl="0" fontAlgn="base">
      <a:spcBef>
        <a:spcPct val="0"/>
      </a:spcBef>
      <a:spcAft>
        <a:spcPct val="0"/>
      </a:spcAft>
      <a:defRPr sz="200" b="1" kern="1200">
        <a:solidFill>
          <a:schemeClr val="bg2"/>
        </a:solidFill>
        <a:latin typeface="Arial" charset="0"/>
        <a:ea typeface="+mn-ea"/>
        <a:cs typeface="+mn-cs"/>
      </a:defRPr>
    </a:lvl3pPr>
    <a:lvl4pPr marL="1371600" algn="l" rtl="0" fontAlgn="base">
      <a:spcBef>
        <a:spcPct val="0"/>
      </a:spcBef>
      <a:spcAft>
        <a:spcPct val="0"/>
      </a:spcAft>
      <a:defRPr sz="200" b="1" kern="1200">
        <a:solidFill>
          <a:schemeClr val="bg2"/>
        </a:solidFill>
        <a:latin typeface="Arial" charset="0"/>
        <a:ea typeface="+mn-ea"/>
        <a:cs typeface="+mn-cs"/>
      </a:defRPr>
    </a:lvl4pPr>
    <a:lvl5pPr marL="1828800" algn="l" rtl="0" fontAlgn="base">
      <a:spcBef>
        <a:spcPct val="0"/>
      </a:spcBef>
      <a:spcAft>
        <a:spcPct val="0"/>
      </a:spcAft>
      <a:defRPr sz="200" b="1" kern="1200">
        <a:solidFill>
          <a:schemeClr val="bg2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200" b="1" kern="1200">
        <a:solidFill>
          <a:schemeClr val="bg2"/>
        </a:solidFill>
        <a:latin typeface="Arial" charset="0"/>
        <a:ea typeface="+mn-ea"/>
        <a:cs typeface="+mn-cs"/>
      </a:defRPr>
    </a:lvl6pPr>
    <a:lvl7pPr marL="2743200" algn="l" defTabSz="914400" rtl="0" eaLnBrk="1" latinLnBrk="0" hangingPunct="1">
      <a:defRPr sz="200" b="1" kern="1200">
        <a:solidFill>
          <a:schemeClr val="bg2"/>
        </a:solidFill>
        <a:latin typeface="Arial" charset="0"/>
        <a:ea typeface="+mn-ea"/>
        <a:cs typeface="+mn-cs"/>
      </a:defRPr>
    </a:lvl7pPr>
    <a:lvl8pPr marL="3200400" algn="l" defTabSz="914400" rtl="0" eaLnBrk="1" latinLnBrk="0" hangingPunct="1">
      <a:defRPr sz="200" b="1" kern="1200">
        <a:solidFill>
          <a:schemeClr val="bg2"/>
        </a:solidFill>
        <a:latin typeface="Arial" charset="0"/>
        <a:ea typeface="+mn-ea"/>
        <a:cs typeface="+mn-cs"/>
      </a:defRPr>
    </a:lvl8pPr>
    <a:lvl9pPr marL="3657600" algn="l" defTabSz="914400" rtl="0" eaLnBrk="1" latinLnBrk="0" hangingPunct="1">
      <a:defRPr sz="200" b="1" kern="1200">
        <a:solidFill>
          <a:schemeClr val="bg2"/>
        </a:solidFill>
        <a:latin typeface="Arial" charset="0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12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="" xmlns:p15="http://schemas.microsoft.com/office/powerpoint/2012/main">
        <p15:guide id="1" orient="horz" pos="3127">
          <p15:clr>
            <a:srgbClr val="A4A3A4"/>
          </p15:clr>
        </p15:guide>
        <p15:guide id="2" pos="2099">
          <p15:clr>
            <a:srgbClr val="A4A3A4"/>
          </p15:clr>
        </p15:guide>
      </p15:notes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Carrasco Chacón Jesús Walter" initials="JWCC" lastIdx="1" clrIdx="0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DFED2"/>
    <a:srgbClr val="F0F8FA"/>
    <a:srgbClr val="008000"/>
    <a:srgbClr val="003300"/>
    <a:srgbClr val="006600"/>
    <a:srgbClr val="FF6600"/>
    <a:srgbClr val="0000FF"/>
    <a:srgbClr val="000000"/>
    <a:srgbClr val="00FF00"/>
    <a:srgbClr val="66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9D7B26C5-4107-4FEC-AEDC-1716B250A1EF}" styleName="Estilo claro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5C22544A-7EE6-4342-B048-85BDC9FD1C3A}" styleName="Estilo medio 2 - Énfasis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93D81CF-94F2-401A-BA57-92F5A7B2D0C5}" styleName="Estilo medio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5202B0CA-FC54-4496-8BCA-5EF66A818D29}" styleName="Estilo oscuro 2">
    <a:wholeTbl>
      <a:tcTxStyle>
        <a:fontRef idx="minor">
          <a:scrgbClr r="0" g="0" b="0"/>
        </a:fontRef>
        <a:schemeClr val="dk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dk1">
              <a:tint val="20000"/>
            </a:schemeClr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125E5076-3810-47DD-B79F-674D7AD40C01}" styleName="Estilo oscuro 1 - Énfasis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5940675A-B579-460E-94D1-54222C63F5DA}" styleName="Sin estilo, cuadrícula de la tabla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  <a:tblStyle styleId="{2D5ABB26-0587-4C30-8999-92F81FD0307C}" styleName="Sin estilo ni cuadrícula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  <a:tblStyle styleId="{3C2FFA5D-87B4-456A-9821-1D502468CF0F}" styleName="Estilo temático 1 - Énfasis 1">
    <a:tblBg>
      <a:fillRef idx="2">
        <a:schemeClr val="accent1"/>
      </a:fillRef>
      <a:effectRef idx="1">
        <a:schemeClr val="accent1"/>
      </a:effectRef>
    </a:tblBg>
    <a:wholeTbl>
      <a:tcTxStyle>
        <a:fontRef idx="minor">
          <a:scrgbClr r="0" g="0" b="0"/>
        </a:fontRef>
        <a:schemeClr val="dk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Ref idx="1">
              <a:schemeClr val="accent1"/>
            </a:lnRef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40000"/>
            </a:schemeClr>
          </a:solidFill>
        </a:fill>
      </a:tcStyle>
    </a:band1H>
    <a:band2H>
      <a:tcStyle>
        <a:tcBdr/>
      </a:tcStyle>
    </a:band2H>
    <a:band1V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  <a:fill>
          <a:solidFill>
            <a:schemeClr val="accent1">
              <a:alpha val="40000"/>
            </a:schemeClr>
          </a:solidFill>
        </a:fill>
      </a:tcStyle>
    </a:band1V>
    <a:band2V>
      <a:tcStyle>
        <a:tcBdr/>
      </a:tcStyle>
    </a:band2V>
    <a:lastCol>
      <a:tcTxStyle b="on"/>
      <a:tcStyle>
        <a:tcBdr>
          <a:left>
            <a:lnRef idx="2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lastCol>
    <a:firstCol>
      <a:tcTxStyle b="on"/>
      <a:tcStyle>
        <a:tcBdr>
          <a:left>
            <a:lnRef idx="1">
              <a:schemeClr val="accent1"/>
            </a:lnRef>
          </a:left>
          <a:right>
            <a:lnRef idx="2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Ref idx="1">
              <a:schemeClr val="accent1"/>
            </a:lnRef>
          </a:insideH>
          <a:insideV>
            <a:ln>
              <a:noFill/>
            </a:ln>
          </a:insideV>
        </a:tcBdr>
      </a:tcStyle>
    </a:firstCol>
    <a:lastRow>
      <a:tcTxStyle b="on"/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2">
              <a:schemeClr val="accent1"/>
            </a:lnRef>
          </a:top>
          <a:bottom>
            <a:lnRef idx="2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2">
              <a:schemeClr val="l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firstRow>
  </a:tblStyle>
  <a:tblStyle styleId="{69CF1AB2-1976-4502-BF36-3FF5EA218861}" styleName="Estilo medio 4 - Énfasis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100" autoAdjust="0"/>
    <p:restoredTop sz="95986" autoAdjust="0"/>
  </p:normalViewPr>
  <p:slideViewPr>
    <p:cSldViewPr>
      <p:cViewPr>
        <p:scale>
          <a:sx n="60" d="100"/>
          <a:sy n="60" d="100"/>
        </p:scale>
        <p:origin x="-1794" y="-264"/>
      </p:cViewPr>
      <p:guideLst>
        <p:guide orient="horz" pos="2112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75" d="100"/>
        <a:sy n="75" d="100"/>
      </p:scale>
      <p:origin x="0" y="0"/>
    </p:cViewPr>
  </p:notesTextViewPr>
  <p:sorterViewPr>
    <p:cViewPr>
      <p:scale>
        <a:sx n="62" d="100"/>
        <a:sy n="62" d="100"/>
      </p:scale>
      <p:origin x="0" y="0"/>
    </p:cViewPr>
  </p:sorterViewPr>
  <p:notesViewPr>
    <p:cSldViewPr>
      <p:cViewPr>
        <p:scale>
          <a:sx n="100" d="100"/>
          <a:sy n="100" d="100"/>
        </p:scale>
        <p:origin x="-1848" y="678"/>
      </p:cViewPr>
      <p:guideLst>
        <p:guide orient="horz" pos="3108"/>
        <p:guide pos="2122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30.xml"/></Relationships>
</file>

<file path=ppt/drawings/_rels/vmlDrawing1.vml.rels><?xml version="1.0" encoding="UTF-8" standalone="yes"?>
<Relationships xmlns="http://schemas.openxmlformats.org/package/2006/relationships"><Relationship Id="rId2" Type="http://schemas.openxmlformats.org/officeDocument/2006/relationships/image" Target="NULL"/><Relationship Id="rId1" Type="http://schemas.openxmlformats.org/officeDocument/2006/relationships/image" Target="../media/image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2"/>
            <a:ext cx="2918136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978" tIns="45989" rIns="91978" bIns="45989" numCol="1" anchor="t" anchorCtr="0" compatLnSpc="1">
            <a:prstTxWarp prst="textNoShape">
              <a:avLst/>
            </a:prstTxWarp>
          </a:bodyPr>
          <a:lstStyle>
            <a:lvl1pPr algn="l" defTabSz="919274">
              <a:defRPr sz="1100"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s-PE"/>
          </a:p>
        </p:txBody>
      </p:sp>
      <p:sp>
        <p:nvSpPr>
          <p:cNvPr id="283651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17629" y="2"/>
            <a:ext cx="2918136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978" tIns="45989" rIns="91978" bIns="45989" numCol="1" anchor="t" anchorCtr="0" compatLnSpc="1">
            <a:prstTxWarp prst="textNoShape">
              <a:avLst/>
            </a:prstTxWarp>
          </a:bodyPr>
          <a:lstStyle>
            <a:lvl1pPr algn="r" defTabSz="919274">
              <a:defRPr sz="1100"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s-PE"/>
          </a:p>
        </p:txBody>
      </p:sp>
      <p:sp>
        <p:nvSpPr>
          <p:cNvPr id="283652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72526"/>
            <a:ext cx="2918136" cy="493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978" tIns="45989" rIns="91978" bIns="45989" numCol="1" anchor="b" anchorCtr="0" compatLnSpc="1">
            <a:prstTxWarp prst="textNoShape">
              <a:avLst/>
            </a:prstTxWarp>
          </a:bodyPr>
          <a:lstStyle>
            <a:lvl1pPr algn="l" defTabSz="919274">
              <a:defRPr sz="1100"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s-PE"/>
          </a:p>
        </p:txBody>
      </p:sp>
      <p:sp>
        <p:nvSpPr>
          <p:cNvPr id="283653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17629" y="9372526"/>
            <a:ext cx="2918136" cy="493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978" tIns="45989" rIns="91978" bIns="45989" numCol="1" anchor="b" anchorCtr="0" compatLnSpc="1">
            <a:prstTxWarp prst="textNoShape">
              <a:avLst/>
            </a:prstTxWarp>
          </a:bodyPr>
          <a:lstStyle>
            <a:lvl1pPr algn="r" defTabSz="919274">
              <a:defRPr sz="1100"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B253124A-7CA2-4233-A9D9-E0A9CE9F6B43}" type="slidenum">
              <a:rPr lang="es-PE"/>
              <a:pPr>
                <a:defRPr/>
              </a:pPr>
              <a:t>‹Nº›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6267639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2"/>
            <a:ext cx="2918136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978" tIns="45989" rIns="91978" bIns="45989" numCol="1" anchor="t" anchorCtr="0" compatLnSpc="1">
            <a:prstTxWarp prst="textNoShape">
              <a:avLst/>
            </a:prstTxWarp>
          </a:bodyPr>
          <a:lstStyle>
            <a:lvl1pPr algn="l" defTabSz="919274">
              <a:defRPr sz="1100"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s-PE"/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6025" y="2"/>
            <a:ext cx="2918136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978" tIns="45989" rIns="91978" bIns="45989" numCol="1" anchor="t" anchorCtr="0" compatLnSpc="1">
            <a:prstTxWarp prst="textNoShape">
              <a:avLst/>
            </a:prstTxWarp>
          </a:bodyPr>
          <a:lstStyle>
            <a:lvl1pPr algn="r" defTabSz="919274">
              <a:defRPr sz="1100"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s-PE"/>
          </a:p>
        </p:txBody>
      </p:sp>
      <p:sp>
        <p:nvSpPr>
          <p:cNvPr id="3379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06463" y="742950"/>
            <a:ext cx="4926012" cy="36957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5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3418" y="4687053"/>
            <a:ext cx="5388930" cy="44377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978" tIns="45989" rIns="91978" bIns="4598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noProof="0" smtClean="0"/>
              <a:t>Haga clic para modificar el estilo de texto del patrón</a:t>
            </a:r>
          </a:p>
          <a:p>
            <a:pPr lvl="1"/>
            <a:r>
              <a:rPr lang="es-ES" noProof="0" smtClean="0"/>
              <a:t>Segundo nivel</a:t>
            </a:r>
          </a:p>
          <a:p>
            <a:pPr lvl="2"/>
            <a:r>
              <a:rPr lang="es-ES" noProof="0" smtClean="0"/>
              <a:t>Tercer nivel</a:t>
            </a:r>
          </a:p>
          <a:p>
            <a:pPr lvl="3"/>
            <a:r>
              <a:rPr lang="es-ES" noProof="0" smtClean="0"/>
              <a:t>Cuarto nivel</a:t>
            </a:r>
          </a:p>
          <a:p>
            <a:pPr lvl="4"/>
            <a:r>
              <a:rPr lang="es-ES" noProof="0" smtClean="0"/>
              <a:t>Quinto nivel</a:t>
            </a:r>
          </a:p>
        </p:txBody>
      </p:sp>
      <p:sp>
        <p:nvSpPr>
          <p:cNvPr id="5126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370949"/>
            <a:ext cx="2918136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978" tIns="45989" rIns="91978" bIns="45989" numCol="1" anchor="b" anchorCtr="0" compatLnSpc="1">
            <a:prstTxWarp prst="textNoShape">
              <a:avLst/>
            </a:prstTxWarp>
          </a:bodyPr>
          <a:lstStyle>
            <a:lvl1pPr algn="l" defTabSz="919274">
              <a:defRPr sz="1100"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endParaRPr lang="es-PE"/>
          </a:p>
        </p:txBody>
      </p:sp>
      <p:sp>
        <p:nvSpPr>
          <p:cNvPr id="5127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6025" y="9370949"/>
            <a:ext cx="2918136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978" tIns="45989" rIns="91978" bIns="45989" numCol="1" anchor="b" anchorCtr="0" compatLnSpc="1">
            <a:prstTxWarp prst="textNoShape">
              <a:avLst/>
            </a:prstTxWarp>
          </a:bodyPr>
          <a:lstStyle>
            <a:lvl1pPr algn="r" defTabSz="919274">
              <a:defRPr sz="1100" b="0">
                <a:solidFill>
                  <a:schemeClr val="tx1"/>
                </a:solidFill>
                <a:latin typeface="Arial" pitchFamily="34" charset="0"/>
              </a:defRPr>
            </a:lvl1pPr>
          </a:lstStyle>
          <a:p>
            <a:pPr>
              <a:defRPr/>
            </a:pPr>
            <a:fld id="{04ADCB36-C6C1-4DB3-8D79-2DA767CD880C}" type="slidenum">
              <a:rPr lang="es-PE"/>
              <a:pPr>
                <a:defRPr/>
              </a:pPr>
              <a:t>‹Nº›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2721982722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6563" name="2 Marcador de notas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PE" altLang="es-PE" smtClean="0">
              <a:latin typeface="Arial" charset="0"/>
            </a:endParaRPr>
          </a:p>
        </p:txBody>
      </p:sp>
      <p:sp>
        <p:nvSpPr>
          <p:cNvPr id="66564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2338"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22338">
              <a:defRPr sz="2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22338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22338"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22338"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92CD04D5-571A-497F-88FA-B7B35F299A7B}" type="slidenum">
              <a:rPr lang="es-PE" altLang="es-PE" sz="1200" smtClean="0"/>
              <a:pPr/>
              <a:t>2</a:t>
            </a:fld>
            <a:endParaRPr lang="es-PE" altLang="es-PE" sz="1200" smtClean="0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1 Marcador de imagen de diapositiva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69635" name="2 Marcador de notas"/>
          <p:cNvSpPr>
            <a:spLocks noGrp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PE" smtClean="0">
              <a:latin typeface="Arial" charset="0"/>
            </a:endParaRPr>
          </a:p>
        </p:txBody>
      </p:sp>
      <p:sp>
        <p:nvSpPr>
          <p:cNvPr id="69636" name="3 Marcador de número de diapositiva"/>
          <p:cNvSpPr>
            <a:spLocks noGrp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22338"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22338">
              <a:defRPr sz="2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22338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22338"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22338"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22338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fld id="{C7681BB1-268B-4A9F-A3C6-B71D500BF678}" type="slidenum">
              <a:rPr lang="es-PE" altLang="es-PE" sz="1200" smtClean="0"/>
              <a:pPr/>
              <a:t>21</a:t>
            </a:fld>
            <a:endParaRPr lang="es-PE" altLang="es-PE" sz="1200" smtClean="0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Marcador de imagen de diapositiva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2 Marcador de notas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s-PE" dirty="0"/>
          </a:p>
        </p:txBody>
      </p:sp>
      <p:sp>
        <p:nvSpPr>
          <p:cNvPr id="4" name="3 Marcador de número de diapositiva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98523BF-633A-4F28-90DA-00EA62E102B7}" type="slidenum">
              <a:rPr lang="es-PE" smtClean="0"/>
              <a:t>29</a:t>
            </a:fld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76571936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373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en-US" smtClean="0">
              <a:latin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786405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Master" Target="../slideMasters/slideMaster1.xml"/><Relationship Id="rId1" Type="http://schemas.openxmlformats.org/officeDocument/2006/relationships/vmlDrawing" Target="../drawings/vmlDrawing1.vml"/><Relationship Id="rId5" Type="http://schemas.openxmlformats.org/officeDocument/2006/relationships/oleObject" Target="../embeddings/Presentaci_n_de_Microsoft_PowerPoint_97-20031.ppt"/><Relationship Id="rId4" Type="http://schemas.openxmlformats.org/officeDocument/2006/relationships/image" Target="../media/image2.emf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Diapositiva de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10"/>
          <p:cNvSpPr txBox="1">
            <a:spLocks noChangeArrowheads="1"/>
          </p:cNvSpPr>
          <p:nvPr userDrawn="1"/>
        </p:nvSpPr>
        <p:spPr bwMode="auto">
          <a:xfrm>
            <a:off x="8686800" y="6635750"/>
            <a:ext cx="6492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" b="1">
                <a:solidFill>
                  <a:schemeClr val="bg2"/>
                </a:solidFill>
                <a:latin typeface="Arial" charset="0"/>
              </a:defRPr>
            </a:lvl1pPr>
            <a:lvl2pPr marL="742950" indent="-285750" eaLnBrk="0" hangingPunct="0">
              <a:defRPr sz="200" b="1">
                <a:solidFill>
                  <a:schemeClr val="bg2"/>
                </a:solidFill>
                <a:latin typeface="Arial" charset="0"/>
              </a:defRPr>
            </a:lvl2pPr>
            <a:lvl3pPr marL="1143000" indent="-228600" eaLnBrk="0" hangingPunct="0">
              <a:defRPr sz="200" b="1">
                <a:solidFill>
                  <a:schemeClr val="bg2"/>
                </a:solidFill>
                <a:latin typeface="Arial" charset="0"/>
              </a:defRPr>
            </a:lvl3pPr>
            <a:lvl4pPr marL="1600200" indent="-228600" eaLnBrk="0" hangingPunct="0">
              <a:defRPr sz="200" b="1">
                <a:solidFill>
                  <a:schemeClr val="bg2"/>
                </a:solidFill>
                <a:latin typeface="Arial" charset="0"/>
              </a:defRPr>
            </a:lvl4pPr>
            <a:lvl5pPr marL="2057400" indent="-228600" eaLnBrk="0" hangingPunct="0">
              <a:defRPr sz="200" b="1">
                <a:solidFill>
                  <a:schemeClr val="bg2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" b="1">
                <a:solidFill>
                  <a:schemeClr val="bg2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" b="1">
                <a:solidFill>
                  <a:schemeClr val="bg2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" b="1">
                <a:solidFill>
                  <a:schemeClr val="bg2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" b="1">
                <a:solidFill>
                  <a:schemeClr val="bg2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fld id="{BB7A1363-C669-434B-B535-F4258F5E04FB}" type="slidenum">
              <a:rPr lang="es-ES" sz="1000" smtClean="0">
                <a:solidFill>
                  <a:srgbClr val="A82800"/>
                </a:solidFill>
              </a:rPr>
              <a:pPr algn="ctr" eaLnBrk="1" hangingPunct="1">
                <a:spcBef>
                  <a:spcPct val="50000"/>
                </a:spcBef>
                <a:defRPr/>
              </a:pPr>
              <a:t>‹Nº›</a:t>
            </a:fld>
            <a:endParaRPr lang="es-ES" sz="1000" smtClean="0">
              <a:solidFill>
                <a:srgbClr val="A82800"/>
              </a:solidFill>
            </a:endParaRPr>
          </a:p>
        </p:txBody>
      </p:sp>
      <p:graphicFrame>
        <p:nvGraphicFramePr>
          <p:cNvPr id="5" name="Object 11"/>
          <p:cNvGraphicFramePr>
            <a:graphicFrameLocks noChangeAspect="1"/>
          </p:cNvGraphicFramePr>
          <p:nvPr userDrawn="1"/>
        </p:nvGraphicFramePr>
        <p:xfrm>
          <a:off x="-14288" y="981075"/>
          <a:ext cx="4298951" cy="14398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82" name="Unknown" r:id="rId3" imgW="2996280" imgH="945000" progId="">
                  <p:embed/>
                </p:oleObj>
              </mc:Choice>
              <mc:Fallback>
                <p:oleObj name="Unknown" r:id="rId3" imgW="2996280" imgH="945000" progId="">
                  <p:embed/>
                  <p:pic>
                    <p:nvPicPr>
                      <p:cNvPr id="0" name="Picture 182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-14288" y="981075"/>
                        <a:ext cx="4298951" cy="14398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6" name="Rectangle 12"/>
          <p:cNvSpPr>
            <a:spLocks noChangeArrowheads="1"/>
          </p:cNvSpPr>
          <p:nvPr userDrawn="1"/>
        </p:nvSpPr>
        <p:spPr bwMode="auto">
          <a:xfrm>
            <a:off x="-7938" y="6381750"/>
            <a:ext cx="9144001" cy="476250"/>
          </a:xfrm>
          <a:prstGeom prst="rect">
            <a:avLst/>
          </a:prstGeom>
          <a:solidFill>
            <a:srgbClr val="DFDFD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just"/>
            <a:endParaRPr lang="es-PE" sz="1800"/>
          </a:p>
        </p:txBody>
      </p:sp>
      <p:sp>
        <p:nvSpPr>
          <p:cNvPr id="7" name="AutoShape 14"/>
          <p:cNvSpPr>
            <a:spLocks noChangeAspect="1" noChangeArrowheads="1" noTextEdit="1"/>
          </p:cNvSpPr>
          <p:nvPr userDrawn="1"/>
        </p:nvSpPr>
        <p:spPr bwMode="auto">
          <a:xfrm>
            <a:off x="6588125" y="1484313"/>
            <a:ext cx="2184400" cy="300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graphicFrame>
        <p:nvGraphicFramePr>
          <p:cNvPr id="8" name="Base" hidden="1"/>
          <p:cNvGraphicFramePr>
            <a:graphicFrameLocks/>
          </p:cNvGraphicFramePr>
          <p:nvPr userDrawn="1"/>
        </p:nvGraphicFramePr>
        <p:xfrm>
          <a:off x="1524000" y="1397000"/>
          <a:ext cx="6096000" cy="4064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783" r:id="rId5" imgW="0" imgH="0" progId="PowerPoint.Show.8">
                  <p:embed/>
                </p:oleObj>
              </mc:Choice>
              <mc:Fallback>
                <p:oleObj r:id="rId5" imgW="0" imgH="0" progId="PowerPoint.Show.8">
                  <p:embed/>
                  <p:pic>
                    <p:nvPicPr>
                      <p:cNvPr id="0" name="AutoShape 183"/>
                      <p:cNvPicPr>
                        <a:picLocks noChangeArrowheads="1"/>
                      </p:cNvPicPr>
                      <p:nvPr/>
                    </p:nvPicPr>
                    <p:blipFill>
                      <a:blip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524000" y="1397000"/>
                        <a:ext cx="6096000" cy="4064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chemeClr val="tx1"/>
                            </a:solidFill>
                            <a:prstDash val="dash"/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54626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>
            <a:lvl1pPr algn="l">
              <a:defRPr sz="1100">
                <a:solidFill>
                  <a:schemeClr val="tx1"/>
                </a:solidFill>
              </a:defRPr>
            </a:lvl1pPr>
          </a:lstStyle>
          <a:p>
            <a:r>
              <a:rPr lang="es-ES"/>
              <a:t>Haga clic para cambiar el estilo de título	</a:t>
            </a:r>
          </a:p>
        </p:txBody>
      </p:sp>
      <p:sp>
        <p:nvSpPr>
          <p:cNvPr id="154627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defRPr/>
            </a:lvl1pPr>
          </a:lstStyle>
          <a:p>
            <a:r>
              <a:rPr lang="es-ES"/>
              <a:t>Haga clic para modificar el estilo de subtítulo del patrón</a:t>
            </a:r>
          </a:p>
        </p:txBody>
      </p:sp>
    </p:spTree>
    <p:extLst>
      <p:ext uri="{BB962C8B-B14F-4D97-AF65-F5344CB8AC3E}">
        <p14:creationId xmlns:p14="http://schemas.microsoft.com/office/powerpoint/2010/main" val="773674172"/>
      </p:ext>
    </p:extLst>
  </p:cSld>
  <p:clrMapOvr>
    <a:masterClrMapping/>
  </p:clrMapOvr>
  <p:transition>
    <p:fade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ítulo y texto vertica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294015861"/>
      </p:ext>
    </p:extLst>
  </p:cSld>
  <p:clrMapOvr>
    <a:masterClrMapping/>
  </p:clrMapOvr>
  <p:transition>
    <p:fade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Título vertical y tex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 vertical"/>
          <p:cNvSpPr>
            <a:spLocks noGrp="1"/>
          </p:cNvSpPr>
          <p:nvPr>
            <p:ph type="title" orient="vert"/>
          </p:nvPr>
        </p:nvSpPr>
        <p:spPr>
          <a:xfrm>
            <a:off x="6318250" y="1125538"/>
            <a:ext cx="1925638" cy="4967287"/>
          </a:xfrm>
        </p:spPr>
        <p:txBody>
          <a:bodyPr vert="eaVert"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 vertical"/>
          <p:cNvSpPr>
            <a:spLocks noGrp="1"/>
          </p:cNvSpPr>
          <p:nvPr>
            <p:ph type="body" orient="vert" idx="1"/>
          </p:nvPr>
        </p:nvSpPr>
        <p:spPr>
          <a:xfrm>
            <a:off x="539750" y="1125538"/>
            <a:ext cx="5626100" cy="4967287"/>
          </a:xfrm>
        </p:spPr>
        <p:txBody>
          <a:bodyPr vert="eaVert"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1400288172"/>
      </p:ext>
    </p:extLst>
  </p:cSld>
  <p:clrMapOvr>
    <a:masterClrMapping/>
  </p:clrMapOvr>
  <p:transition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ítulo y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dirty="0" smtClean="0"/>
              <a:t>Haga clic para modificar el estilo de título del patrón</a:t>
            </a:r>
            <a:endParaRPr lang="es-ES" dirty="0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pic>
        <p:nvPicPr>
          <p:cNvPr id="4" name="Picture 4" descr="logo dgee"/>
          <p:cNvPicPr>
            <a:picLocks noChangeAspect="1" noChangeArrowheads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5509120" y="1844824"/>
            <a:ext cx="5143500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90714023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Encabezado de sec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1112460968"/>
      </p:ext>
    </p:extLst>
  </p:cSld>
  <p:clrMapOvr>
    <a:masterClrMapping/>
  </p:clrMapOvr>
  <p:transition>
    <p:fade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os objeto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sz="half" idx="1"/>
          </p:nvPr>
        </p:nvSpPr>
        <p:spPr>
          <a:xfrm>
            <a:off x="539750" y="2387600"/>
            <a:ext cx="3775075" cy="3705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467225" y="2387600"/>
            <a:ext cx="3776663" cy="370522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4126919157"/>
      </p:ext>
    </p:extLst>
  </p:cSld>
  <p:clrMapOvr>
    <a:masterClrMapping/>
  </p:clrMapOvr>
  <p:transition>
    <p:fade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ció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texto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4" name="3 Marcador de contenido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5" name="4 Marcador de texto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  <p:sp>
        <p:nvSpPr>
          <p:cNvPr id="6" name="5 Marcador de contenido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3788712236"/>
      </p:ext>
    </p:extLst>
  </p:cSld>
  <p:clrMapOvr>
    <a:masterClrMapping/>
  </p:clrMapOvr>
  <p:transition>
    <p:fade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ólo el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</p:spTree>
    <p:extLst>
      <p:ext uri="{BB962C8B-B14F-4D97-AF65-F5344CB8AC3E}">
        <p14:creationId xmlns:p14="http://schemas.microsoft.com/office/powerpoint/2010/main" val="2248882905"/>
      </p:ext>
    </p:extLst>
  </p:cSld>
  <p:clrMapOvr>
    <a:masterClrMapping/>
  </p:clrMapOvr>
  <p:transition>
    <p:fade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n blanc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2802787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ido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contenido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  <a:endParaRPr lang="es-ES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4251080751"/>
      </p:ext>
    </p:extLst>
  </p:cSld>
  <p:clrMapOvr>
    <a:masterClrMapping/>
  </p:clrMapOvr>
  <p:transition>
    <p:fade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n con títul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Título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s-ES" smtClean="0"/>
              <a:t>Haga clic para modificar el estilo de título del patrón</a:t>
            </a:r>
            <a:endParaRPr lang="es-ES"/>
          </a:p>
        </p:txBody>
      </p:sp>
      <p:sp>
        <p:nvSpPr>
          <p:cNvPr id="3" name="2 Marcador de posición de imagen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s-ES" noProof="0" smtClean="0"/>
          </a:p>
        </p:txBody>
      </p:sp>
      <p:sp>
        <p:nvSpPr>
          <p:cNvPr id="4" name="3 Marcador de texto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s-ES" smtClean="0"/>
              <a:t>Haga clic para modificar el estilo de texto del patrón</a:t>
            </a:r>
          </a:p>
        </p:txBody>
      </p:sp>
    </p:spTree>
    <p:extLst>
      <p:ext uri="{BB962C8B-B14F-4D97-AF65-F5344CB8AC3E}">
        <p14:creationId xmlns:p14="http://schemas.microsoft.com/office/powerpoint/2010/main" val="2698942313"/>
      </p:ext>
    </p:extLst>
  </p:cSld>
  <p:clrMapOvr>
    <a:masterClrMapping/>
  </p:clrMapOvr>
  <p:transition>
    <p:fade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36" descr="Horizontal oscura"/>
          <p:cNvSpPr>
            <a:spLocks noChangeArrowheads="1"/>
          </p:cNvSpPr>
          <p:nvPr/>
        </p:nvSpPr>
        <p:spPr bwMode="auto">
          <a:xfrm>
            <a:off x="8243888" y="890588"/>
            <a:ext cx="900112" cy="5567362"/>
          </a:xfrm>
          <a:prstGeom prst="rect">
            <a:avLst/>
          </a:prstGeom>
          <a:pattFill prst="dkHorz">
            <a:fgClr>
              <a:srgbClr val="CBCBCB"/>
            </a:fgClr>
            <a:bgClr>
              <a:srgbClr val="FFFFFF"/>
            </a:bgClr>
          </a:patt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just"/>
            <a:endParaRPr lang="es-PE" sz="1800"/>
          </a:p>
        </p:txBody>
      </p:sp>
      <p:sp>
        <p:nvSpPr>
          <p:cNvPr id="1027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539750" y="1125538"/>
            <a:ext cx="76327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s-ES" smtClean="0"/>
              <a:t>Haga clic para cambiar el estilo de título	</a:t>
            </a:r>
          </a:p>
        </p:txBody>
      </p:sp>
      <p:sp>
        <p:nvSpPr>
          <p:cNvPr id="1028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539750" y="2387600"/>
            <a:ext cx="7704138" cy="3705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s-ES" smtClean="0"/>
              <a:t>Haga clic para modificar el estilo de texto del patrón</a:t>
            </a:r>
          </a:p>
          <a:p>
            <a:pPr lvl="1"/>
            <a:r>
              <a:rPr lang="es-ES" smtClean="0"/>
              <a:t>Segundo nivel</a:t>
            </a:r>
          </a:p>
          <a:p>
            <a:pPr lvl="2"/>
            <a:r>
              <a:rPr lang="es-ES" smtClean="0"/>
              <a:t>Tercer nivel</a:t>
            </a:r>
          </a:p>
          <a:p>
            <a:pPr lvl="3"/>
            <a:r>
              <a:rPr lang="es-ES" smtClean="0"/>
              <a:t>Cuarto nivel</a:t>
            </a:r>
          </a:p>
          <a:p>
            <a:pPr lvl="4"/>
            <a:r>
              <a:rPr lang="es-ES" smtClean="0"/>
              <a:t>Quinto nivel</a:t>
            </a:r>
          </a:p>
        </p:txBody>
      </p:sp>
      <p:sp>
        <p:nvSpPr>
          <p:cNvPr id="1029" name="Rectangle 9"/>
          <p:cNvSpPr>
            <a:spLocks noChangeArrowheads="1"/>
          </p:cNvSpPr>
          <p:nvPr/>
        </p:nvSpPr>
        <p:spPr bwMode="auto">
          <a:xfrm>
            <a:off x="0" y="6524625"/>
            <a:ext cx="9144000" cy="355600"/>
          </a:xfrm>
          <a:prstGeom prst="rect">
            <a:avLst/>
          </a:prstGeom>
          <a:solidFill>
            <a:srgbClr val="CBCBC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just"/>
            <a:endParaRPr lang="es-PE" sz="1800"/>
          </a:p>
        </p:txBody>
      </p:sp>
      <p:sp>
        <p:nvSpPr>
          <p:cNvPr id="1030" name="Line 19"/>
          <p:cNvSpPr>
            <a:spLocks noChangeShapeType="1"/>
          </p:cNvSpPr>
          <p:nvPr/>
        </p:nvSpPr>
        <p:spPr bwMode="auto">
          <a:xfrm flipV="1">
            <a:off x="468313" y="0"/>
            <a:ext cx="0" cy="692150"/>
          </a:xfrm>
          <a:prstGeom prst="line">
            <a:avLst/>
          </a:prstGeom>
          <a:noFill/>
          <a:ln w="1905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1031" name="Rectangle 28"/>
          <p:cNvSpPr>
            <a:spLocks noChangeArrowheads="1"/>
          </p:cNvSpPr>
          <p:nvPr/>
        </p:nvSpPr>
        <p:spPr bwMode="auto">
          <a:xfrm>
            <a:off x="8243888" y="254000"/>
            <a:ext cx="900112" cy="582613"/>
          </a:xfrm>
          <a:prstGeom prst="rect">
            <a:avLst/>
          </a:prstGeom>
          <a:solidFill>
            <a:srgbClr val="CC33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en-US" sz="2000">
              <a:solidFill>
                <a:srgbClr val="A82800"/>
              </a:solidFill>
            </a:endParaRPr>
          </a:p>
        </p:txBody>
      </p:sp>
      <p:sp>
        <p:nvSpPr>
          <p:cNvPr id="1032" name="Text Box 30"/>
          <p:cNvSpPr txBox="1">
            <a:spLocks noChangeArrowheads="1"/>
          </p:cNvSpPr>
          <p:nvPr/>
        </p:nvSpPr>
        <p:spPr bwMode="auto">
          <a:xfrm>
            <a:off x="8243888" y="371475"/>
            <a:ext cx="900112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00" b="1">
                <a:solidFill>
                  <a:schemeClr val="bg2"/>
                </a:solidFill>
                <a:latin typeface="Arial" charset="0"/>
              </a:defRPr>
            </a:lvl1pPr>
            <a:lvl2pPr marL="742950" indent="-285750" eaLnBrk="0" hangingPunct="0">
              <a:defRPr sz="200" b="1">
                <a:solidFill>
                  <a:schemeClr val="bg2"/>
                </a:solidFill>
                <a:latin typeface="Arial" charset="0"/>
              </a:defRPr>
            </a:lvl2pPr>
            <a:lvl3pPr marL="1143000" indent="-228600" eaLnBrk="0" hangingPunct="0">
              <a:defRPr sz="200" b="1">
                <a:solidFill>
                  <a:schemeClr val="bg2"/>
                </a:solidFill>
                <a:latin typeface="Arial" charset="0"/>
              </a:defRPr>
            </a:lvl3pPr>
            <a:lvl4pPr marL="1600200" indent="-228600" eaLnBrk="0" hangingPunct="0">
              <a:defRPr sz="200" b="1">
                <a:solidFill>
                  <a:schemeClr val="bg2"/>
                </a:solidFill>
                <a:latin typeface="Arial" charset="0"/>
              </a:defRPr>
            </a:lvl4pPr>
            <a:lvl5pPr marL="2057400" indent="-228600" eaLnBrk="0" hangingPunct="0">
              <a:defRPr sz="200" b="1">
                <a:solidFill>
                  <a:schemeClr val="bg2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00" b="1">
                <a:solidFill>
                  <a:schemeClr val="bg2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00" b="1">
                <a:solidFill>
                  <a:schemeClr val="bg2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00" b="1">
                <a:solidFill>
                  <a:schemeClr val="bg2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00" b="1">
                <a:solidFill>
                  <a:schemeClr val="bg2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  <a:defRPr/>
            </a:pPr>
            <a:fld id="{216CB0A6-3565-4FB2-BBEB-5BEB28B57988}" type="slidenum">
              <a:rPr lang="en-US" sz="2000" smtClean="0">
                <a:solidFill>
                  <a:schemeClr val="bg1"/>
                </a:solidFill>
              </a:rPr>
              <a:pPr algn="ctr" eaLnBrk="1" hangingPunct="1">
                <a:spcBef>
                  <a:spcPct val="50000"/>
                </a:spcBef>
                <a:defRPr/>
              </a:pPr>
              <a:t>‹Nº›</a:t>
            </a:fld>
            <a:endParaRPr lang="en-US" sz="2000" smtClean="0">
              <a:solidFill>
                <a:schemeClr val="bg1"/>
              </a:solidFill>
            </a:endParaRPr>
          </a:p>
        </p:txBody>
      </p:sp>
      <p:sp>
        <p:nvSpPr>
          <p:cNvPr id="1033" name="Rectangle 37"/>
          <p:cNvSpPr>
            <a:spLocks noChangeArrowheads="1"/>
          </p:cNvSpPr>
          <p:nvPr/>
        </p:nvSpPr>
        <p:spPr bwMode="auto">
          <a:xfrm>
            <a:off x="8243888" y="6524625"/>
            <a:ext cx="900112" cy="344488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prstDash val="dash"/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just"/>
            <a:endParaRPr lang="es-PE" sz="1800"/>
          </a:p>
        </p:txBody>
      </p:sp>
      <p:sp>
        <p:nvSpPr>
          <p:cNvPr id="1034" name="Line 45"/>
          <p:cNvSpPr>
            <a:spLocks noChangeShapeType="1"/>
          </p:cNvSpPr>
          <p:nvPr/>
        </p:nvSpPr>
        <p:spPr bwMode="auto">
          <a:xfrm>
            <a:off x="-39688" y="917575"/>
            <a:ext cx="8245476" cy="0"/>
          </a:xfrm>
          <a:prstGeom prst="line">
            <a:avLst/>
          </a:prstGeom>
          <a:noFill/>
          <a:ln w="28575">
            <a:solidFill>
              <a:srgbClr val="CC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s-PE"/>
          </a:p>
        </p:txBody>
      </p:sp>
      <p:pic>
        <p:nvPicPr>
          <p:cNvPr id="1035" name="Picture 46" descr="Imagen4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5775" y="274638"/>
            <a:ext cx="2646363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 bg1="lt1" tx1="dk1" bg2="lt2" tx2="dk2" accent1="accent1" accent2="accent2" accent3="accent3" accent4="accent4" accent5="accent5" accent6="accent6" hlink="hlink" folHlink="folHlink"/>
  <p:sldLayoutIdLst>
    <p:sldLayoutId id="2147484024" r:id="rId1"/>
    <p:sldLayoutId id="2147484014" r:id="rId2"/>
    <p:sldLayoutId id="2147484015" r:id="rId3"/>
    <p:sldLayoutId id="2147484016" r:id="rId4"/>
    <p:sldLayoutId id="2147484017" r:id="rId5"/>
    <p:sldLayoutId id="2147484018" r:id="rId6"/>
    <p:sldLayoutId id="2147484019" r:id="rId7"/>
    <p:sldLayoutId id="2147484020" r:id="rId8"/>
    <p:sldLayoutId id="2147484021" r:id="rId9"/>
    <p:sldLayoutId id="2147484022" r:id="rId10"/>
    <p:sldLayoutId id="2147484023" r:id="rId11"/>
  </p:sldLayoutIdLst>
  <p:transition>
    <p:fade/>
  </p:transition>
  <p:timing>
    <p:tnLst>
      <p:par>
        <p:cTn id="1" dur="indefinite" restart="never" nodeType="tmRoot"/>
      </p:par>
    </p:tnLst>
  </p:timing>
  <p:hf sldNum="0" hdr="0" dt="0"/>
  <p:txStyles>
    <p:titleStyle>
      <a:lvl1pPr algn="ctr" rtl="0" eaLnBrk="0" fontAlgn="base" hangingPunct="0">
        <a:spcBef>
          <a:spcPct val="0"/>
        </a:spcBef>
        <a:spcAft>
          <a:spcPct val="0"/>
        </a:spcAft>
        <a:defRPr sz="2400">
          <a:solidFill>
            <a:srgbClr val="CC3300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2400">
          <a:solidFill>
            <a:srgbClr val="CC3300"/>
          </a:solidFill>
          <a:latin typeface="Arial Black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2400">
          <a:solidFill>
            <a:srgbClr val="CC3300"/>
          </a:solidFill>
          <a:latin typeface="Arial Black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2400">
          <a:solidFill>
            <a:srgbClr val="CC3300"/>
          </a:solidFill>
          <a:latin typeface="Arial Black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2400">
          <a:solidFill>
            <a:srgbClr val="CC3300"/>
          </a:solidFill>
          <a:latin typeface="Arial Black" pitchFamily="34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2400">
          <a:solidFill>
            <a:srgbClr val="CC3300"/>
          </a:solidFill>
          <a:latin typeface="Arial Black" pitchFamily="34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2400">
          <a:solidFill>
            <a:srgbClr val="CC3300"/>
          </a:solidFill>
          <a:latin typeface="Arial Black" pitchFamily="34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2400">
          <a:solidFill>
            <a:srgbClr val="CC3300"/>
          </a:solidFill>
          <a:latin typeface="Arial Black" pitchFamily="34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2400">
          <a:solidFill>
            <a:srgbClr val="CC3300"/>
          </a:solidFill>
          <a:latin typeface="Arial Black" pitchFamily="34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lr>
          <a:srgbClr val="A50021"/>
        </a:buClr>
        <a:buSzPct val="125000"/>
        <a:buFont typeface="Wingdings" pitchFamily="2" charset="2"/>
        <a:buChar char="§"/>
        <a:defRPr sz="21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lr>
          <a:srgbClr val="A50021"/>
        </a:buClr>
        <a:buSzPct val="125000"/>
        <a:buChar char="•"/>
        <a:defRPr sz="20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lr>
          <a:srgbClr val="A50021"/>
        </a:buClr>
        <a:buSzPct val="90000"/>
        <a:buFont typeface="Wingdings" pitchFamily="2" charset="2"/>
        <a:buChar char="Ø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lr>
          <a:srgbClr val="A50021"/>
        </a:buClr>
        <a:buSzPct val="125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lr>
          <a:srgbClr val="A50021"/>
        </a:buClr>
        <a:buSzPct val="125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lr>
          <a:srgbClr val="A50021"/>
        </a:buClr>
        <a:buSzPct val="125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lr>
          <a:srgbClr val="A50021"/>
        </a:buClr>
        <a:buSzPct val="125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lr>
          <a:srgbClr val="A50021"/>
        </a:buClr>
        <a:buSzPct val="125000"/>
        <a:buFont typeface="Wingdings" pitchFamily="2" charset="2"/>
        <a:buChar char="§"/>
        <a:defRPr sz="2000">
          <a:solidFill>
            <a:schemeClr val="tx1"/>
          </a:solidFill>
          <a:latin typeface="+mn-lt"/>
        </a:defRPr>
      </a:lvl9pPr>
    </p:bodyStyle>
    <p:otherStyle>
      <a:defPPr>
        <a:defRPr lang="es-E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6.emf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eg"/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25.jpe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9.jpe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image" Target="../media/image32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jpeg"/><Relationship Id="rId2" Type="http://schemas.openxmlformats.org/officeDocument/2006/relationships/image" Target="../media/image34.jpeg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microsoft.com/office/2007/relationships/media" Target="../media/media2.mp3"/><Relationship Id="rId7" Type="http://schemas.openxmlformats.org/officeDocument/2006/relationships/slideLayout" Target="../slideLayouts/slideLayout7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audio" Target="../media/media3.mp3"/><Relationship Id="rId5" Type="http://schemas.microsoft.com/office/2007/relationships/media" Target="../media/media3.mp3"/><Relationship Id="rId10" Type="http://schemas.openxmlformats.org/officeDocument/2006/relationships/image" Target="../media/image43.png"/><Relationship Id="rId4" Type="http://schemas.openxmlformats.org/officeDocument/2006/relationships/audio" Target="../media/media2.mp3"/><Relationship Id="rId9" Type="http://schemas.openxmlformats.org/officeDocument/2006/relationships/image" Target="../media/image42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5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://www.google.com.pe/url?sa=i&amp;rct=j&amp;q=&amp;esrc=s&amp;frm=1&amp;source=images&amp;cd=&amp;docid=qJJukRVtV_eFmM&amp;tbnid=D80Sg8sMD_DYsM:&amp;ved=&amp;url=http://www.rankia.com/blog/materias-primas/1555142-invertir-energias-renovables&amp;ei=cImHU9a2LoqXqAbBnoHoBw&amp;bvm=bv.67720277,d.b2k&amp;psig=AFQjCNGRqdLer-77P-rUKIwDYzXd8xAN7g&amp;ust=1401477873266926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.emf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2 Subtítulo"/>
          <p:cNvSpPr>
            <a:spLocks noGrp="1"/>
          </p:cNvSpPr>
          <p:nvPr>
            <p:ph type="subTitle" idx="1"/>
          </p:nvPr>
        </p:nvSpPr>
        <p:spPr>
          <a:xfrm>
            <a:off x="172547" y="5229200"/>
            <a:ext cx="8804124" cy="1008112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s-MX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Dirección General de Eficiencia Energética</a:t>
            </a:r>
            <a:endParaRPr lang="es-PE" sz="2000" dirty="0" smtClean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buNone/>
            </a:pPr>
            <a:r>
              <a:rPr lang="es-PE" sz="20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Ministerio de Energía y Minas </a:t>
            </a:r>
            <a:endParaRPr lang="es-PE" sz="200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" name="1 Título"/>
          <p:cNvSpPr txBox="1">
            <a:spLocks/>
          </p:cNvSpPr>
          <p:nvPr/>
        </p:nvSpPr>
        <p:spPr>
          <a:xfrm>
            <a:off x="172546" y="771408"/>
            <a:ext cx="8804124" cy="129614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endParaRPr lang="es-PE" sz="2400" b="1" dirty="0">
              <a:solidFill>
                <a:schemeClr val="accent5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0" name="9 Forma libre"/>
          <p:cNvSpPr/>
          <p:nvPr/>
        </p:nvSpPr>
        <p:spPr>
          <a:xfrm>
            <a:off x="23130" y="3356992"/>
            <a:ext cx="8964612" cy="1656184"/>
          </a:xfrm>
          <a:custGeom>
            <a:avLst/>
            <a:gdLst>
              <a:gd name="connsiteX0" fmla="*/ 0 w 7924800"/>
              <a:gd name="connsiteY0" fmla="*/ 205924 h 1235520"/>
              <a:gd name="connsiteX1" fmla="*/ 205924 w 7924800"/>
              <a:gd name="connsiteY1" fmla="*/ 0 h 1235520"/>
              <a:gd name="connsiteX2" fmla="*/ 7718876 w 7924800"/>
              <a:gd name="connsiteY2" fmla="*/ 0 h 1235520"/>
              <a:gd name="connsiteX3" fmla="*/ 7924800 w 7924800"/>
              <a:gd name="connsiteY3" fmla="*/ 205924 h 1235520"/>
              <a:gd name="connsiteX4" fmla="*/ 7924800 w 7924800"/>
              <a:gd name="connsiteY4" fmla="*/ 1029596 h 1235520"/>
              <a:gd name="connsiteX5" fmla="*/ 7718876 w 7924800"/>
              <a:gd name="connsiteY5" fmla="*/ 1235520 h 1235520"/>
              <a:gd name="connsiteX6" fmla="*/ 205924 w 7924800"/>
              <a:gd name="connsiteY6" fmla="*/ 1235520 h 1235520"/>
              <a:gd name="connsiteX7" fmla="*/ 0 w 7924800"/>
              <a:gd name="connsiteY7" fmla="*/ 1029596 h 1235520"/>
              <a:gd name="connsiteX8" fmla="*/ 0 w 7924800"/>
              <a:gd name="connsiteY8" fmla="*/ 205924 h 1235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4800" h="1235520">
                <a:moveTo>
                  <a:pt x="0" y="205924"/>
                </a:moveTo>
                <a:cubicBezTo>
                  <a:pt x="0" y="92195"/>
                  <a:pt x="92195" y="0"/>
                  <a:pt x="205924" y="0"/>
                </a:cubicBezTo>
                <a:lnTo>
                  <a:pt x="7718876" y="0"/>
                </a:lnTo>
                <a:cubicBezTo>
                  <a:pt x="7832605" y="0"/>
                  <a:pt x="7924800" y="92195"/>
                  <a:pt x="7924800" y="205924"/>
                </a:cubicBezTo>
                <a:lnTo>
                  <a:pt x="7924800" y="1029596"/>
                </a:lnTo>
                <a:cubicBezTo>
                  <a:pt x="7924800" y="1143325"/>
                  <a:pt x="7832605" y="1235520"/>
                  <a:pt x="7718876" y="1235520"/>
                </a:cubicBezTo>
                <a:lnTo>
                  <a:pt x="205924" y="1235520"/>
                </a:lnTo>
                <a:cubicBezTo>
                  <a:pt x="92195" y="1235520"/>
                  <a:pt x="0" y="1143325"/>
                  <a:pt x="0" y="1029596"/>
                </a:cubicBezTo>
                <a:lnTo>
                  <a:pt x="0" y="205924"/>
                </a:lnTo>
                <a:close/>
              </a:path>
            </a:pathLst>
          </a:cu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82233" tIns="182233" rIns="182233" bIns="182233" spcCol="1270" anchor="ctr"/>
          <a:lstStyle/>
          <a:p>
            <a:pPr lvl="1" algn="ctr" defTabSz="1422400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2400" dirty="0">
                <a:solidFill>
                  <a:schemeClr val="bg1"/>
                </a:solidFill>
                <a:latin typeface="Corbel" panose="020B0503020204020204" pitchFamily="34" charset="0"/>
              </a:rPr>
              <a:t>SEMINARIO SOBRE EFICIENCIA ENERGÉTICA PARA DIRECTORES REGIONALES DE ENERGÍA Y MINAS</a:t>
            </a:r>
          </a:p>
          <a:p>
            <a:pPr lvl="1" algn="ctr" defTabSz="1422400">
              <a:lnSpc>
                <a:spcPct val="90000"/>
              </a:lnSpc>
              <a:spcAft>
                <a:spcPct val="35000"/>
              </a:spcAft>
              <a:defRPr/>
            </a:pPr>
            <a:r>
              <a:rPr lang="es-ES" sz="2400" dirty="0" smtClean="0">
                <a:solidFill>
                  <a:schemeClr val="bg1"/>
                </a:solidFill>
                <a:latin typeface="Corbel" panose="020B0503020204020204" pitchFamily="34" charset="0"/>
              </a:rPr>
              <a:t>CAMPAÑA EDUCATIVA</a:t>
            </a:r>
          </a:p>
        </p:txBody>
      </p:sp>
      <p:sp>
        <p:nvSpPr>
          <p:cNvPr id="12" name="Rectangle 21"/>
          <p:cNvSpPr>
            <a:spLocks noChangeArrowheads="1"/>
          </p:cNvSpPr>
          <p:nvPr/>
        </p:nvSpPr>
        <p:spPr bwMode="auto">
          <a:xfrm>
            <a:off x="0" y="838200"/>
            <a:ext cx="8229600" cy="152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endParaRPr lang="es-PE" altLang="es-PE"/>
          </a:p>
        </p:txBody>
      </p:sp>
      <p:pic>
        <p:nvPicPr>
          <p:cNvPr id="13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55875" y="1208088"/>
            <a:ext cx="1605532" cy="171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" name="Picture 4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61407" y="1209646"/>
            <a:ext cx="3431606" cy="1714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7575" y="1217613"/>
            <a:ext cx="1366838" cy="167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" name="Rectangle 12"/>
          <p:cNvSpPr>
            <a:spLocks noChangeArrowheads="1"/>
          </p:cNvSpPr>
          <p:nvPr/>
        </p:nvSpPr>
        <p:spPr bwMode="auto">
          <a:xfrm>
            <a:off x="2554964" y="6309320"/>
            <a:ext cx="38893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>
              <a:spcBef>
                <a:spcPts val="600"/>
              </a:spcBef>
              <a:buClr>
                <a:schemeClr val="hlink"/>
              </a:buClr>
              <a:buSzPct val="110000"/>
              <a:buFont typeface="Wingdings" pitchFamily="2" charset="2"/>
              <a:buNone/>
            </a:pPr>
            <a:r>
              <a:rPr lang="es-PE" altLang="es-PE" sz="1600" b="1" dirty="0"/>
              <a:t>LIMA,  FEBRERO 2016 </a:t>
            </a:r>
          </a:p>
        </p:txBody>
      </p:sp>
    </p:spTree>
    <p:extLst>
      <p:ext uri="{BB962C8B-B14F-4D97-AF65-F5344CB8AC3E}">
        <p14:creationId xmlns:p14="http://schemas.microsoft.com/office/powerpoint/2010/main" val="35745179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1 CuadroTexto"/>
          <p:cNvSpPr txBox="1">
            <a:spLocks noChangeArrowheads="1"/>
          </p:cNvSpPr>
          <p:nvPr/>
        </p:nvSpPr>
        <p:spPr bwMode="auto">
          <a:xfrm>
            <a:off x="511224" y="956477"/>
            <a:ext cx="7632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PE" altLang="es-PE" sz="2000" dirty="0"/>
              <a:t>Ficha Informativa y Ficha Interactiva de Inicial- Primaria</a:t>
            </a:r>
          </a:p>
        </p:txBody>
      </p:sp>
      <p:pic>
        <p:nvPicPr>
          <p:cNvPr id="43011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1802" y="1484784"/>
            <a:ext cx="3683518" cy="524705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3012" name="Picture 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1511170"/>
            <a:ext cx="3685051" cy="5230197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5307105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0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30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289" y="1307926"/>
            <a:ext cx="3857625" cy="55054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5" name="2 CuadroTexto"/>
          <p:cNvSpPr txBox="1">
            <a:spLocks noChangeArrowheads="1"/>
          </p:cNvSpPr>
          <p:nvPr/>
        </p:nvSpPr>
        <p:spPr bwMode="auto">
          <a:xfrm>
            <a:off x="539552" y="940658"/>
            <a:ext cx="7632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PE" altLang="es-PE" sz="2000" dirty="0"/>
              <a:t>Ficha Informativa y Ficha Interactiva para Secundaria</a:t>
            </a:r>
          </a:p>
        </p:txBody>
      </p:sp>
      <p:pic>
        <p:nvPicPr>
          <p:cNvPr id="4403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43439" y="1307926"/>
            <a:ext cx="3832225" cy="550545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39006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40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40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51920" y="1060539"/>
            <a:ext cx="3995936" cy="559743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87" name="1 CuadroTexto"/>
          <p:cNvSpPr txBox="1">
            <a:spLocks noChangeArrowheads="1"/>
          </p:cNvSpPr>
          <p:nvPr/>
        </p:nvSpPr>
        <p:spPr bwMode="auto">
          <a:xfrm>
            <a:off x="1187450" y="2700397"/>
            <a:ext cx="244792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PE" altLang="es-PE" dirty="0"/>
              <a:t>LAMINA MOTIVADORA</a:t>
            </a:r>
          </a:p>
        </p:txBody>
      </p:sp>
    </p:spTree>
    <p:extLst>
      <p:ext uri="{BB962C8B-B14F-4D97-AF65-F5344CB8AC3E}">
        <p14:creationId xmlns:p14="http://schemas.microsoft.com/office/powerpoint/2010/main" val="320050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520" y="2029703"/>
            <a:ext cx="2808312" cy="3904390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05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76602" y="1913831"/>
            <a:ext cx="5170898" cy="41361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1 Rectángulo"/>
          <p:cNvSpPr/>
          <p:nvPr/>
        </p:nvSpPr>
        <p:spPr>
          <a:xfrm>
            <a:off x="251520" y="1069186"/>
            <a:ext cx="82809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s-ES" sz="2400" dirty="0">
                <a:solidFill>
                  <a:srgbClr val="0070C0"/>
                </a:solidFill>
                <a:cs typeface="Arial" charset="0"/>
              </a:rPr>
              <a:t>Materiales didácticos</a:t>
            </a:r>
          </a:p>
        </p:txBody>
      </p:sp>
    </p:spTree>
    <p:extLst>
      <p:ext uri="{BB962C8B-B14F-4D97-AF65-F5344CB8AC3E}">
        <p14:creationId xmlns:p14="http://schemas.microsoft.com/office/powerpoint/2010/main" val="17487776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50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50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uadroTexto 6"/>
          <p:cNvSpPr txBox="1"/>
          <p:nvPr/>
        </p:nvSpPr>
        <p:spPr>
          <a:xfrm>
            <a:off x="702452" y="1026015"/>
            <a:ext cx="753774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pPr algn="ctr"/>
            <a:r>
              <a:rPr lang="es-MX" dirty="0"/>
              <a:t>Capacitación Docente</a:t>
            </a:r>
            <a:endParaRPr lang="es-PE" dirty="0"/>
          </a:p>
        </p:txBody>
      </p:sp>
      <p:pic>
        <p:nvPicPr>
          <p:cNvPr id="20482" name="Picture 2" descr="D:\Mis documentos\DGEE 2015\EDUCACION\TALLERES\UGEL 03\FOTOS\DSC0715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55" y="2110632"/>
            <a:ext cx="4078287" cy="333459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84" name="Picture 4" descr="D:\Mis documentos\DGEE 2014\EDUCACIÓN\TALLER DE CAPACITACION LIMA\TALLER UGEL 01\FOTOS UGEL 01\DSC04735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8425" y="2136920"/>
            <a:ext cx="4412889" cy="33083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77776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940257695"/>
              </p:ext>
            </p:extLst>
          </p:nvPr>
        </p:nvGraphicFramePr>
        <p:xfrm>
          <a:off x="297168" y="1828055"/>
          <a:ext cx="8479130" cy="4748138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672289"/>
                <a:gridCol w="611813"/>
                <a:gridCol w="1758926"/>
                <a:gridCol w="1347677"/>
                <a:gridCol w="1628442"/>
                <a:gridCol w="1459983"/>
              </a:tblGrid>
              <a:tr h="1244526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LUGAR</a:t>
                      </a:r>
                      <a:endParaRPr lang="es-PE" sz="1400" b="1" i="0" u="none" strike="noStrike" dirty="0">
                        <a:solidFill>
                          <a:schemeClr val="bg1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AÑO</a:t>
                      </a:r>
                      <a:endParaRPr lang="es-PE" sz="1400" b="1" i="0" u="none" strike="noStrike" dirty="0">
                        <a:solidFill>
                          <a:schemeClr val="bg1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EVENTO</a:t>
                      </a:r>
                      <a:endParaRPr lang="es-PE" sz="1400" b="1" i="0" u="none" strike="noStrike" dirty="0">
                        <a:solidFill>
                          <a:schemeClr val="bg1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DOCENTES CAPACITADOS</a:t>
                      </a:r>
                      <a:endParaRPr lang="es-PE" sz="1400" b="1" i="0" u="none" strike="noStrike" dirty="0">
                        <a:solidFill>
                          <a:schemeClr val="bg1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EFECTO MULTIPLICADOR A 05 DOCENTES DE LA MISMA ESCUELA</a:t>
                      </a:r>
                      <a:endParaRPr lang="es-PE" sz="1400" b="1" i="0" u="none" strike="noStrike" dirty="0">
                        <a:solidFill>
                          <a:schemeClr val="bg1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 dirty="0">
                          <a:solidFill>
                            <a:schemeClr val="bg1"/>
                          </a:solidFill>
                          <a:effectLst/>
                        </a:rPr>
                        <a:t>EFECTO MULTIPLICADOR A 20 ALUMNOS DE SU AULA</a:t>
                      </a:r>
                      <a:endParaRPr lang="es-PE" sz="1400" b="1" i="0" u="none" strike="noStrike" dirty="0">
                        <a:solidFill>
                          <a:schemeClr val="bg1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ctr">
                    <a:solidFill>
                      <a:schemeClr val="tx2">
                        <a:lumMod val="60000"/>
                        <a:lumOff val="40000"/>
                      </a:schemeClr>
                    </a:solidFill>
                  </a:tcPr>
                </a:tc>
              </a:tr>
              <a:tr h="614766"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Lima Metropolitana y el Callao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2011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Taller de capacitación docente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943</a:t>
                      </a:r>
                      <a:endParaRPr lang="es-PE" sz="1400" b="1" i="0" u="none" strike="noStrike">
                        <a:solidFill>
                          <a:srgbClr val="FF0000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4715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94300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</a:tr>
              <a:tr h="524801"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Lima Metropolitana y el Callao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2013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Taller de capacitación docente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 dirty="0">
                          <a:effectLst/>
                        </a:rPr>
                        <a:t>620</a:t>
                      </a:r>
                      <a:endParaRPr lang="es-PE" sz="1400" b="1" i="0" u="none" strike="noStrike" dirty="0">
                        <a:solidFill>
                          <a:srgbClr val="FF0000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 dirty="0">
                          <a:effectLst/>
                        </a:rPr>
                        <a:t>3100</a:t>
                      </a:r>
                      <a:endParaRPr lang="es-PE" sz="1400" b="1" i="0" u="none" strike="noStrike" dirty="0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62000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</a:tr>
              <a:tr h="524801"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Lima Metropolitana y el Callao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2014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Taller de capacitación docente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1096</a:t>
                      </a:r>
                      <a:endParaRPr lang="es-PE" sz="1400" b="1" i="0" u="none" strike="noStrike">
                        <a:solidFill>
                          <a:srgbClr val="FF0000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5480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109600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</a:tr>
              <a:tr h="513983"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Cusco, Loreto y Arequipa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2014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Taller de capacitación docente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246</a:t>
                      </a:r>
                      <a:endParaRPr lang="es-PE" sz="1400" b="1" i="0" u="none" strike="noStrike">
                        <a:solidFill>
                          <a:srgbClr val="FF0000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 dirty="0">
                          <a:effectLst/>
                        </a:rPr>
                        <a:t>1230</a:t>
                      </a:r>
                      <a:endParaRPr lang="es-PE" sz="1400" b="1" i="0" u="none" strike="noStrike" dirty="0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24600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</a:tr>
              <a:tr h="524801"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Lima Metropolitana y el Callao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2015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Taller de capacitación docente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1156</a:t>
                      </a:r>
                      <a:endParaRPr lang="es-PE" sz="1400" b="1" i="0" u="none" strike="noStrike">
                        <a:solidFill>
                          <a:srgbClr val="FF0000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5780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115600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</a:tr>
              <a:tr h="404845"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Apurimac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2015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Taller de capacitación docente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76</a:t>
                      </a:r>
                      <a:endParaRPr lang="es-PE" sz="1400" b="1" i="0" u="none" strike="noStrike">
                        <a:solidFill>
                          <a:srgbClr val="FF0000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380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7600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</a:tr>
              <a:tr h="364215"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 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 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400" u="none" strike="noStrike">
                          <a:effectLst/>
                        </a:rPr>
                        <a:t> 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4137</a:t>
                      </a:r>
                      <a:endParaRPr lang="es-PE" sz="1400" b="1" i="0" u="none" strike="noStrike">
                        <a:solidFill>
                          <a:srgbClr val="FF0000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>
                          <a:effectLst/>
                        </a:rPr>
                        <a:t>20685</a:t>
                      </a:r>
                      <a:endParaRPr lang="es-PE" sz="1400" b="1" i="0" u="none" strike="noStrike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400" u="none" strike="noStrike" dirty="0">
                          <a:effectLst/>
                        </a:rPr>
                        <a:t>413700</a:t>
                      </a:r>
                      <a:endParaRPr lang="es-PE" sz="1400" b="1" i="0" u="none" strike="noStrike" dirty="0">
                        <a:solidFill>
                          <a:srgbClr val="1F497D"/>
                        </a:solidFill>
                        <a:effectLst/>
                        <a:latin typeface="Arial"/>
                      </a:endParaRPr>
                    </a:p>
                  </a:txBody>
                  <a:tcPr marL="7145" marR="7145" marT="9525" marB="0" anchor="b"/>
                </a:tc>
              </a:tr>
            </a:tbl>
          </a:graphicData>
        </a:graphic>
      </p:graphicFrame>
      <p:sp>
        <p:nvSpPr>
          <p:cNvPr id="3" name="2 CuadroTexto"/>
          <p:cNvSpPr txBox="1"/>
          <p:nvPr/>
        </p:nvSpPr>
        <p:spPr>
          <a:xfrm>
            <a:off x="305886" y="908720"/>
            <a:ext cx="8642085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MX" dirty="0"/>
              <a:t>Resultados de la Capacitación a docentes sobre el Uso Eficiente de la Energía </a:t>
            </a: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33352743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uadroTexto 6"/>
          <p:cNvSpPr txBox="1"/>
          <p:nvPr/>
        </p:nvSpPr>
        <p:spPr>
          <a:xfrm>
            <a:off x="3119406" y="476672"/>
            <a:ext cx="266318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PE" dirty="0"/>
              <a:t>Monitoreo</a:t>
            </a:r>
          </a:p>
        </p:txBody>
      </p:sp>
      <p:sp>
        <p:nvSpPr>
          <p:cNvPr id="4" name="3 Rectángulo"/>
          <p:cNvSpPr/>
          <p:nvPr/>
        </p:nvSpPr>
        <p:spPr>
          <a:xfrm>
            <a:off x="179512" y="1081587"/>
            <a:ext cx="85689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s-ES" sz="1800" dirty="0">
                <a:solidFill>
                  <a:srgbClr val="0070C0"/>
                </a:solidFill>
                <a:cs typeface="Arial" charset="0"/>
              </a:rPr>
              <a:t>Se monitoreó a 122 docentes de 100 Instituciones Educativas, esto significa más del 100%</a:t>
            </a:r>
            <a:endParaRPr lang="es-PE" sz="1800" dirty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7" name="Picture 3" descr="D:\Mis documentos\DGEE 2015\EDUCACION\MONITOREO\DREC\FOTOS EMMA DETTMAN\DSC07913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6026" y="1678951"/>
            <a:ext cx="3008890" cy="234371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4" descr="D:\Mis documentos\DGEE 2015\EDUCACION\MONITOREO\DREC\FOTOS EMMA DETTMAN\DSC07928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639" y="1726232"/>
            <a:ext cx="2886721" cy="2348053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5" descr="D:\Mis documentos\DGEE 2015\EDUCACION\MONITOREO\DREC\FOTOS EMMA DETTMAN\DSC07915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947" y="4434444"/>
            <a:ext cx="2998949" cy="216276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6" descr="D:\Mis documentos\DGEE 2015\EDUCACION\MONITOREO\DREC\FOTOS EMMA DETTMAN\DSC07918.JP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25639" y="4434444"/>
            <a:ext cx="2886721" cy="2162760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228276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uadroTexto 6"/>
          <p:cNvSpPr txBox="1"/>
          <p:nvPr/>
        </p:nvSpPr>
        <p:spPr>
          <a:xfrm>
            <a:off x="1821113" y="919917"/>
            <a:ext cx="301692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PE" dirty="0"/>
              <a:t>Evaluación</a:t>
            </a:r>
          </a:p>
        </p:txBody>
      </p:sp>
      <p:pic>
        <p:nvPicPr>
          <p:cNvPr id="4" name="3 Imagen"/>
          <p:cNvPicPr/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931" y="1412776"/>
            <a:ext cx="6373285" cy="5256584"/>
          </a:xfrm>
          <a:prstGeom prst="rect">
            <a:avLst/>
          </a:prstGeom>
          <a:noFill/>
        </p:spPr>
      </p:pic>
      <p:pic>
        <p:nvPicPr>
          <p:cNvPr id="5" name="Picture 5" descr="D:\YOVANA\MINEM\FOTOS\Ugel 4\CAM03452.jpg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72" t="25043" r="-1072" b="17286"/>
          <a:stretch/>
        </p:blipFill>
        <p:spPr bwMode="auto">
          <a:xfrm>
            <a:off x="6443348" y="1252464"/>
            <a:ext cx="2700652" cy="2552599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/>
        </p:spPr>
      </p:pic>
      <p:pic>
        <p:nvPicPr>
          <p:cNvPr id="6" name="Picture 6" descr="D:\YOVANA\MINEM\FOTOS\Ugel 4\CAM03516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3996" y="3827578"/>
            <a:ext cx="2700652" cy="2882617"/>
          </a:xfrm>
          <a:prstGeom prst="roundRect">
            <a:avLst>
              <a:gd name="adj" fmla="val 8594"/>
            </a:avLst>
          </a:prstGeom>
          <a:solidFill>
            <a:srgbClr val="FFFFFF">
              <a:shade val="85000"/>
            </a:srgbClr>
          </a:solidFill>
          <a:ln>
            <a:noFill/>
          </a:ln>
          <a:effectLst>
            <a:reflection blurRad="12700" stA="38000" endPos="28000" dist="5000" dir="5400000" sy="-100000" algn="bl" rotWithShape="0"/>
          </a:effectLst>
          <a:extLst/>
        </p:spPr>
      </p:pic>
    </p:spTree>
    <p:extLst>
      <p:ext uri="{BB962C8B-B14F-4D97-AF65-F5344CB8AC3E}">
        <p14:creationId xmlns:p14="http://schemas.microsoft.com/office/powerpoint/2010/main" val="31577247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Rectángulo"/>
          <p:cNvSpPr/>
          <p:nvPr/>
        </p:nvSpPr>
        <p:spPr>
          <a:xfrm>
            <a:off x="186955" y="908720"/>
            <a:ext cx="79760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s-PE" sz="2400" dirty="0">
                <a:solidFill>
                  <a:srgbClr val="0070C0"/>
                </a:solidFill>
                <a:cs typeface="Arial" charset="0"/>
              </a:rPr>
              <a:t>Día Nacional del Ahorro de Energía – 21 de octubre</a:t>
            </a:r>
            <a:endParaRPr lang="es-ES" sz="2400" dirty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56323" name="Picture 2" descr="G:\Afiche Día Nacional AF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1556791"/>
            <a:ext cx="3219553" cy="508518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95936" y="1916832"/>
            <a:ext cx="4305107" cy="406567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611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 descr="C:\Users\jcontreras.EMSLMA\Desktop\MEM\fotos\INICIAL 3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4299" y="3991576"/>
            <a:ext cx="2574125" cy="258227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" name="Picture 3" descr="G:\DIA DEL AHORRO\FOTOS DIA DEL AHORRO\UGEL 03\DSC03170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14299" y="1699535"/>
            <a:ext cx="2574125" cy="2120928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6 Rectángulo"/>
          <p:cNvSpPr/>
          <p:nvPr/>
        </p:nvSpPr>
        <p:spPr>
          <a:xfrm>
            <a:off x="827584" y="1139553"/>
            <a:ext cx="685965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s-PE" sz="2400" dirty="0">
                <a:solidFill>
                  <a:srgbClr val="0070C0"/>
                </a:solidFill>
                <a:cs typeface="Arial" charset="0"/>
              </a:rPr>
              <a:t> Día Nacional del Ahorro de Energía</a:t>
            </a:r>
            <a:endParaRPr lang="es-ES" sz="2400" dirty="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8" name="3 CuadroTexto"/>
          <p:cNvSpPr txBox="1">
            <a:spLocks noChangeArrowheads="1"/>
          </p:cNvSpPr>
          <p:nvPr/>
        </p:nvSpPr>
        <p:spPr bwMode="auto">
          <a:xfrm>
            <a:off x="440625" y="2355271"/>
            <a:ext cx="5373673" cy="347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s-MX" sz="2000" b="0" dirty="0"/>
              <a:t>UGEL 01 -     70 Instituciones Educativas</a:t>
            </a:r>
          </a:p>
          <a:p>
            <a:r>
              <a:rPr lang="es-MX" sz="2000" b="0" dirty="0"/>
              <a:t>UGEL 02 -     30 Instituciones Educativas</a:t>
            </a:r>
          </a:p>
          <a:p>
            <a:r>
              <a:rPr lang="es-MX" sz="2000" b="0" dirty="0"/>
              <a:t>UGEL 03 -     53  Instituciones Educativas</a:t>
            </a:r>
          </a:p>
          <a:p>
            <a:r>
              <a:rPr lang="es-MX" sz="2000" b="0" dirty="0"/>
              <a:t>UGEL 04 -     36 Instituciones Educativas</a:t>
            </a:r>
          </a:p>
          <a:p>
            <a:r>
              <a:rPr lang="es-MX" sz="2000" b="0" dirty="0"/>
              <a:t>UGEL 05 -     40 Instituciones Educativas</a:t>
            </a:r>
          </a:p>
          <a:p>
            <a:r>
              <a:rPr lang="es-MX" sz="2000" b="0" dirty="0"/>
              <a:t>UGEL 06 -     25 Instituciones Educativas</a:t>
            </a:r>
          </a:p>
          <a:p>
            <a:r>
              <a:rPr lang="es-MX" sz="2000" b="0" dirty="0"/>
              <a:t>UGEL 07 -     30 Instituciones Educativas</a:t>
            </a:r>
          </a:p>
          <a:p>
            <a:r>
              <a:rPr lang="es-MX" sz="2000" b="0" dirty="0"/>
              <a:t>DRE Callao-  25 Instituciones Educativas</a:t>
            </a:r>
          </a:p>
          <a:p>
            <a:r>
              <a:rPr lang="es-MX" sz="2000" b="0" dirty="0"/>
              <a:t>            </a:t>
            </a:r>
          </a:p>
          <a:p>
            <a:r>
              <a:rPr lang="es-MX" sz="2000" b="0" u="sng" dirty="0" smtClean="0"/>
              <a:t>TOTAL </a:t>
            </a:r>
            <a:r>
              <a:rPr lang="es-MX" sz="2000" b="0" u="sng" dirty="0"/>
              <a:t>309 INSTITUCIONES EDUCATIVAS </a:t>
            </a:r>
          </a:p>
          <a:p>
            <a:endParaRPr lang="es-PE" sz="2000" b="0" dirty="0"/>
          </a:p>
        </p:txBody>
      </p:sp>
    </p:spTree>
    <p:extLst>
      <p:ext uri="{BB962C8B-B14F-4D97-AF65-F5344CB8AC3E}">
        <p14:creationId xmlns:p14="http://schemas.microsoft.com/office/powerpoint/2010/main" val="10685153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 txBox="1">
            <a:spLocks noChangeArrowheads="1"/>
          </p:cNvSpPr>
          <p:nvPr/>
        </p:nvSpPr>
        <p:spPr bwMode="auto">
          <a:xfrm>
            <a:off x="250826" y="1844677"/>
            <a:ext cx="8424863" cy="4537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+mn-lt"/>
              </a:defRPr>
            </a:lvl9pPr>
          </a:lstStyle>
          <a:p>
            <a:pPr marL="0" indent="0" eaLnBrk="1" hangingPunct="1">
              <a:lnSpc>
                <a:spcPct val="80000"/>
              </a:lnSpc>
              <a:buFont typeface="Wingdings" pitchFamily="2" charset="2"/>
              <a:buNone/>
              <a:defRPr/>
            </a:pPr>
            <a:endParaRPr lang="es-ES" sz="2200" b="0" dirty="0" smtClean="0">
              <a:solidFill>
                <a:srgbClr val="000000"/>
              </a:solidFill>
            </a:endParaRPr>
          </a:p>
          <a:p>
            <a:pPr algn="just" eaLnBrk="1" hangingPunct="1">
              <a:lnSpc>
                <a:spcPct val="80000"/>
              </a:lnSpc>
              <a:spcBef>
                <a:spcPts val="1800"/>
              </a:spcBef>
              <a:buClr>
                <a:srgbClr val="0070C0"/>
              </a:buClr>
              <a:buFont typeface="Arial" panose="020B0604020202020204" pitchFamily="34" charset="0"/>
              <a:buChar char="•"/>
              <a:defRPr/>
            </a:pPr>
            <a:r>
              <a:rPr lang="es-ES" sz="2200" b="0" dirty="0" smtClean="0">
                <a:solidFill>
                  <a:srgbClr val="000000"/>
                </a:solidFill>
              </a:rPr>
              <a:t>Ley Nº 27345 – Ley de Promoción de Uso Eficiente de la Energía (2000): Declara de Interés </a:t>
            </a:r>
            <a:r>
              <a:rPr lang="es-ES" sz="2200" b="0" dirty="0">
                <a:solidFill>
                  <a:srgbClr val="000000"/>
                </a:solidFill>
              </a:rPr>
              <a:t>N</a:t>
            </a:r>
            <a:r>
              <a:rPr lang="es-ES" sz="2200" b="0" dirty="0" smtClean="0">
                <a:solidFill>
                  <a:srgbClr val="000000"/>
                </a:solidFill>
              </a:rPr>
              <a:t>acional el Uso Eficiente de la Energía.</a:t>
            </a:r>
          </a:p>
          <a:p>
            <a:pPr algn="just" eaLnBrk="1" hangingPunct="1">
              <a:lnSpc>
                <a:spcPct val="80000"/>
              </a:lnSpc>
              <a:spcBef>
                <a:spcPts val="1800"/>
              </a:spcBef>
              <a:buClr>
                <a:srgbClr val="0070C0"/>
              </a:buClr>
              <a:buFont typeface="Arial" panose="020B0604020202020204" pitchFamily="34" charset="0"/>
              <a:buChar char="•"/>
              <a:defRPr/>
            </a:pPr>
            <a:r>
              <a:rPr lang="es-ES" sz="2200" b="0" dirty="0" smtClean="0">
                <a:solidFill>
                  <a:srgbClr val="000000"/>
                </a:solidFill>
              </a:rPr>
              <a:t>Plan Referencial de Eficiencia Energética al 2018. RM 469-2009-MEM/DM.</a:t>
            </a:r>
          </a:p>
          <a:p>
            <a:pPr algn="just" eaLnBrk="1" hangingPunct="1">
              <a:lnSpc>
                <a:spcPct val="80000"/>
              </a:lnSpc>
              <a:spcBef>
                <a:spcPts val="1800"/>
              </a:spcBef>
              <a:buClr>
                <a:srgbClr val="0070C0"/>
              </a:buClr>
              <a:buFont typeface="Arial" panose="020B0604020202020204" pitchFamily="34" charset="0"/>
              <a:buChar char="•"/>
              <a:defRPr/>
            </a:pPr>
            <a:r>
              <a:rPr lang="es-ES" sz="2200" b="0" dirty="0" smtClean="0">
                <a:solidFill>
                  <a:srgbClr val="000000"/>
                </a:solidFill>
              </a:rPr>
              <a:t>D</a:t>
            </a:r>
            <a:r>
              <a:rPr lang="es-ES" sz="2200" b="0" dirty="0">
                <a:solidFill>
                  <a:srgbClr val="000000"/>
                </a:solidFill>
              </a:rPr>
              <a:t>. S. Nº </a:t>
            </a:r>
            <a:r>
              <a:rPr lang="es-ES" sz="2200" b="0" dirty="0" smtClean="0">
                <a:solidFill>
                  <a:srgbClr val="000000"/>
                </a:solidFill>
              </a:rPr>
              <a:t>026-2010-EM</a:t>
            </a:r>
            <a:r>
              <a:rPr lang="es-ES" sz="2200" b="0" dirty="0">
                <a:solidFill>
                  <a:srgbClr val="000000"/>
                </a:solidFill>
              </a:rPr>
              <a:t>: </a:t>
            </a:r>
            <a:r>
              <a:rPr lang="es-PE" sz="2200" b="0" dirty="0" smtClean="0">
                <a:solidFill>
                  <a:srgbClr val="000000"/>
                </a:solidFill>
              </a:rPr>
              <a:t>Creación </a:t>
            </a:r>
            <a:r>
              <a:rPr lang="es-PE" sz="2200" b="0" dirty="0">
                <a:solidFill>
                  <a:srgbClr val="000000"/>
                </a:solidFill>
              </a:rPr>
              <a:t>del la Dirección General de Eficiencia </a:t>
            </a:r>
            <a:r>
              <a:rPr lang="es-PE" sz="2200" b="0" dirty="0" smtClean="0">
                <a:solidFill>
                  <a:srgbClr val="000000"/>
                </a:solidFill>
              </a:rPr>
              <a:t>Energética.</a:t>
            </a:r>
          </a:p>
          <a:p>
            <a:pPr algn="just" eaLnBrk="1" hangingPunct="1">
              <a:lnSpc>
                <a:spcPct val="80000"/>
              </a:lnSpc>
              <a:spcBef>
                <a:spcPts val="1800"/>
              </a:spcBef>
              <a:buClr>
                <a:srgbClr val="0070C0"/>
              </a:buClr>
              <a:buFont typeface="Arial" panose="020B0604020202020204" pitchFamily="34" charset="0"/>
              <a:buChar char="•"/>
              <a:defRPr/>
            </a:pPr>
            <a:r>
              <a:rPr lang="es-ES" sz="2200" b="0" dirty="0">
                <a:solidFill>
                  <a:srgbClr val="000000"/>
                </a:solidFill>
              </a:rPr>
              <a:t>D. S. Nº </a:t>
            </a:r>
            <a:r>
              <a:rPr lang="es-ES" sz="2200" b="0" dirty="0" smtClean="0">
                <a:solidFill>
                  <a:srgbClr val="000000"/>
                </a:solidFill>
              </a:rPr>
              <a:t>064-2010-EM</a:t>
            </a:r>
            <a:r>
              <a:rPr lang="es-ES" sz="2200" b="0" dirty="0">
                <a:solidFill>
                  <a:srgbClr val="000000"/>
                </a:solidFill>
              </a:rPr>
              <a:t>: </a:t>
            </a:r>
            <a:r>
              <a:rPr lang="es-PE" sz="2200" b="0" dirty="0" smtClean="0">
                <a:solidFill>
                  <a:srgbClr val="000000"/>
                </a:solidFill>
              </a:rPr>
              <a:t>Política Energética del Perú 2010-2040</a:t>
            </a:r>
            <a:r>
              <a:rPr lang="es-PE" sz="2200" b="0" dirty="0">
                <a:solidFill>
                  <a:srgbClr val="000000"/>
                </a:solidFill>
              </a:rPr>
              <a:t>.</a:t>
            </a:r>
            <a:endParaRPr lang="es-ES" sz="2200" b="0" dirty="0" smtClean="0">
              <a:solidFill>
                <a:srgbClr val="000000"/>
              </a:solidFill>
            </a:endParaRPr>
          </a:p>
          <a:p>
            <a:pPr marL="0" indent="0" algn="just" eaLnBrk="1" hangingPunct="1">
              <a:lnSpc>
                <a:spcPct val="80000"/>
              </a:lnSpc>
              <a:buFont typeface="Wingdings" pitchFamily="2" charset="2"/>
              <a:buNone/>
              <a:defRPr/>
            </a:pPr>
            <a:endParaRPr lang="es-ES" sz="2200" b="0" dirty="0">
              <a:solidFill>
                <a:srgbClr val="000000"/>
              </a:solidFill>
            </a:endParaRPr>
          </a:p>
        </p:txBody>
      </p:sp>
      <p:sp>
        <p:nvSpPr>
          <p:cNvPr id="32772" name="1 Rectángulo"/>
          <p:cNvSpPr>
            <a:spLocks noChangeArrowheads="1"/>
          </p:cNvSpPr>
          <p:nvPr/>
        </p:nvSpPr>
        <p:spPr bwMode="auto">
          <a:xfrm>
            <a:off x="3214052" y="1118394"/>
            <a:ext cx="243806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s-ES" altLang="es-PE" sz="2400" dirty="0">
                <a:solidFill>
                  <a:srgbClr val="0070C0"/>
                </a:solidFill>
                <a:cs typeface="Arial" charset="0"/>
              </a:rPr>
              <a:t>Normatividad </a:t>
            </a:r>
          </a:p>
        </p:txBody>
      </p:sp>
    </p:spTree>
    <p:extLst>
      <p:ext uri="{BB962C8B-B14F-4D97-AF65-F5344CB8AC3E}">
        <p14:creationId xmlns:p14="http://schemas.microsoft.com/office/powerpoint/2010/main" val="11845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1" name="Picture 2" descr="D:\Mis documentos\DGEE 2015\DIA DEL AHORRO\FOTOS\UGEL 02\DSC08870.JPG"/>
          <p:cNvPicPr>
            <a:picLocks noChangeAspect="1" noChangeArrowheads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996"/>
          <a:stretch/>
        </p:blipFill>
        <p:spPr bwMode="auto">
          <a:xfrm>
            <a:off x="366047" y="977639"/>
            <a:ext cx="4603797" cy="257699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2" name="3 CuadroTexto"/>
          <p:cNvSpPr txBox="1">
            <a:spLocks noChangeArrowheads="1"/>
          </p:cNvSpPr>
          <p:nvPr/>
        </p:nvSpPr>
        <p:spPr bwMode="auto">
          <a:xfrm>
            <a:off x="5940425" y="1700213"/>
            <a:ext cx="187166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MX" dirty="0"/>
              <a:t>UGEL 02</a:t>
            </a:r>
            <a:endParaRPr lang="es-PE" dirty="0"/>
          </a:p>
        </p:txBody>
      </p:sp>
      <p:pic>
        <p:nvPicPr>
          <p:cNvPr id="58373" name="Picture 3" descr="D:\Mis documentos\DGEE 2015\DIA DEL AHORRO\FOTOS\UGEL 03\DSC08645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35895" y="3789040"/>
            <a:ext cx="5168379" cy="290467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4" name="4 CuadroTexto"/>
          <p:cNvSpPr txBox="1">
            <a:spLocks noChangeArrowheads="1"/>
          </p:cNvSpPr>
          <p:nvPr/>
        </p:nvSpPr>
        <p:spPr bwMode="auto">
          <a:xfrm>
            <a:off x="651820" y="4538477"/>
            <a:ext cx="20161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/>
            <a:r>
              <a:rPr lang="es-MX" dirty="0">
                <a:solidFill>
                  <a:srgbClr val="0070C0"/>
                </a:solidFill>
                <a:cs typeface="Arial" charset="0"/>
              </a:rPr>
              <a:t>UGEL 03</a:t>
            </a:r>
            <a:endParaRPr lang="es-PE" dirty="0">
              <a:solidFill>
                <a:srgbClr val="0070C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3606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5" descr="D:\Mis documentos\DGEE 2015\DIA DEL AHORRO\FOTOS\UGEL 04\IMAG1447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389" y="1029218"/>
            <a:ext cx="4320603" cy="261580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5" name="2 CuadroTexto"/>
          <p:cNvSpPr txBox="1">
            <a:spLocks noChangeArrowheads="1"/>
          </p:cNvSpPr>
          <p:nvPr/>
        </p:nvSpPr>
        <p:spPr bwMode="auto">
          <a:xfrm>
            <a:off x="6084888" y="1341440"/>
            <a:ext cx="165576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MX" dirty="0"/>
              <a:t>UGEL 04</a:t>
            </a:r>
            <a:endParaRPr lang="es-PE" dirty="0"/>
          </a:p>
        </p:txBody>
      </p:sp>
      <p:pic>
        <p:nvPicPr>
          <p:cNvPr id="6" name="Picture 2" descr="C:\Users\TOSHIBA\Downloads\WP_20151021_043.jp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67944" y="3742773"/>
            <a:ext cx="4320480" cy="281733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9397" name="3 CuadroTexto"/>
          <p:cNvSpPr txBox="1">
            <a:spLocks noChangeArrowheads="1"/>
          </p:cNvSpPr>
          <p:nvPr/>
        </p:nvSpPr>
        <p:spPr bwMode="auto">
          <a:xfrm>
            <a:off x="1911351" y="4689477"/>
            <a:ext cx="1649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MX" dirty="0"/>
              <a:t>UGEL 05</a:t>
            </a: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12358999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TextBox 1"/>
          <p:cNvSpPr txBox="1">
            <a:spLocks noChangeArrowheads="1"/>
          </p:cNvSpPr>
          <p:nvPr/>
        </p:nvSpPr>
        <p:spPr bwMode="auto">
          <a:xfrm>
            <a:off x="1331913" y="5301209"/>
            <a:ext cx="6979124" cy="13234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endParaRPr lang="es-PE" altLang="es-PE" sz="1600" b="0" dirty="0"/>
          </a:p>
          <a:p>
            <a:r>
              <a:rPr lang="es-PE" altLang="es-PE" sz="1600" dirty="0"/>
              <a:t>Se premiaron a:     </a:t>
            </a:r>
            <a:r>
              <a:rPr lang="es-PE" altLang="es-PE" sz="1600" b="0" dirty="0"/>
              <a:t>08 Instituciones Educativas de </a:t>
            </a:r>
            <a:r>
              <a:rPr lang="es-PE" altLang="es-PE" sz="1600" b="0" dirty="0" smtClean="0"/>
              <a:t>Inicial, 08 </a:t>
            </a:r>
            <a:r>
              <a:rPr lang="es-PE" altLang="es-PE" sz="1600" b="0" dirty="0"/>
              <a:t>Instituciones Educativas de </a:t>
            </a:r>
            <a:r>
              <a:rPr lang="es-PE" altLang="es-PE" sz="1600" b="0" dirty="0" smtClean="0"/>
              <a:t>Primaria y 08 </a:t>
            </a:r>
            <a:r>
              <a:rPr lang="es-PE" altLang="es-PE" sz="1600" b="0" dirty="0"/>
              <a:t>Instituciones Educativas de Secundaria </a:t>
            </a:r>
          </a:p>
          <a:p>
            <a:r>
              <a:rPr lang="es-PE" altLang="es-PE" sz="1600" b="0" dirty="0" smtClean="0"/>
              <a:t>Premio</a:t>
            </a:r>
            <a:r>
              <a:rPr lang="es-PE" altLang="es-PE" sz="1600" b="0" dirty="0"/>
              <a:t>: El Gallardete de honor y libros para implementar sus bibliotecas.</a:t>
            </a:r>
            <a:endParaRPr lang="en-US" altLang="es-PE" sz="1600" b="0" dirty="0"/>
          </a:p>
          <a:p>
            <a:r>
              <a:rPr lang="es-MX" altLang="es-PE" sz="1600" b="0" dirty="0"/>
              <a:t>01 I.E. del Callao premiado por bajar el consumo de energía en su local. </a:t>
            </a:r>
            <a:endParaRPr lang="es-PE" altLang="es-PE" sz="1600" b="0" dirty="0"/>
          </a:p>
        </p:txBody>
      </p:sp>
      <p:sp>
        <p:nvSpPr>
          <p:cNvPr id="5" name="1 Rectángulo"/>
          <p:cNvSpPr/>
          <p:nvPr/>
        </p:nvSpPr>
        <p:spPr>
          <a:xfrm>
            <a:off x="1187450" y="485775"/>
            <a:ext cx="60848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s-PE" sz="2400" dirty="0">
                <a:solidFill>
                  <a:srgbClr val="0070C0"/>
                </a:solidFill>
                <a:cs typeface="Arial" charset="0"/>
              </a:rPr>
              <a:t> Ceremonia de Premiación</a:t>
            </a:r>
            <a:endParaRPr lang="es-ES" sz="2400" dirty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60420" name="Picture 5" descr="F:\06.11.15 Premiación de colegios por eficiencia energética\medios y flickr\IMG_1199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39618" y="1073048"/>
            <a:ext cx="5768196" cy="4248472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00673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3" name="Picture 2" descr="C:\Users\jcontreras.EMSLMA\Desktop\MEM\fotos\foco gigante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269" y="1916833"/>
            <a:ext cx="4059699" cy="360039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4" name="2 CuadroTexto"/>
          <p:cNvSpPr txBox="1">
            <a:spLocks noChangeArrowheads="1"/>
          </p:cNvSpPr>
          <p:nvPr/>
        </p:nvSpPr>
        <p:spPr bwMode="auto">
          <a:xfrm>
            <a:off x="626658" y="1067445"/>
            <a:ext cx="69696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MX" altLang="es-PE" dirty="0"/>
              <a:t>Campaña Demostrativa</a:t>
            </a:r>
            <a:endParaRPr lang="es-PE" altLang="es-PE" dirty="0"/>
          </a:p>
        </p:txBody>
      </p:sp>
      <p:pic>
        <p:nvPicPr>
          <p:cNvPr id="2050" name="Picture 2" descr="D:\Mis documentos\DGEE 2015\FOTOS\EXPOMIVIVIENDA\DSC06781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63974" y="1916833"/>
            <a:ext cx="4303662" cy="360039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23592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1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60271310"/>
              </p:ext>
            </p:extLst>
          </p:nvPr>
        </p:nvGraphicFramePr>
        <p:xfrm>
          <a:off x="1763322" y="2228878"/>
          <a:ext cx="5725382" cy="4320483"/>
        </p:xfrm>
        <a:graphic>
          <a:graphicData uri="http://schemas.openxmlformats.org/drawingml/2006/table">
            <a:tbl>
              <a:tblPr>
                <a:tableStyleId>{69CF1AB2-1976-4502-BF36-3FF5EA218861}</a:tableStyleId>
              </a:tblPr>
              <a:tblGrid>
                <a:gridCol w="1177148"/>
                <a:gridCol w="2159814"/>
                <a:gridCol w="2388420"/>
              </a:tblGrid>
              <a:tr h="554326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solidFill>
                            <a:schemeClr val="bg1"/>
                          </a:solidFill>
                          <a:effectLst/>
                        </a:rPr>
                        <a:t>Año</a:t>
                      </a:r>
                      <a:endParaRPr lang="es-PE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solidFill>
                            <a:schemeClr val="bg1"/>
                          </a:solidFill>
                          <a:effectLst/>
                        </a:rPr>
                        <a:t>Número de Eventos</a:t>
                      </a:r>
                      <a:endParaRPr lang="es-PE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solidFill>
                            <a:schemeClr val="bg1"/>
                          </a:solidFill>
                          <a:effectLst/>
                        </a:rPr>
                        <a:t>Población Beneficiada</a:t>
                      </a:r>
                      <a:endParaRPr lang="es-PE" sz="18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>
                    <a:solidFill>
                      <a:schemeClr val="accent1"/>
                    </a:solidFill>
                  </a:tcPr>
                </a:tc>
              </a:tr>
              <a:tr h="521719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2011(*)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effectLst/>
                        </a:rPr>
                        <a:t>19</a:t>
                      </a:r>
                      <a:endParaRPr lang="es-PE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effectLst/>
                        </a:rPr>
                        <a:t>19998</a:t>
                      </a:r>
                      <a:endParaRPr lang="es-PE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</a:tr>
              <a:tr h="521719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2012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45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effectLst/>
                        </a:rPr>
                        <a:t>98594</a:t>
                      </a:r>
                      <a:endParaRPr lang="es-PE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</a:tr>
              <a:tr h="521719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2013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55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effectLst/>
                        </a:rPr>
                        <a:t>83931</a:t>
                      </a:r>
                      <a:endParaRPr lang="es-PE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</a:tr>
              <a:tr h="521719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2014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41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effectLst/>
                        </a:rPr>
                        <a:t>94203</a:t>
                      </a:r>
                      <a:endParaRPr lang="es-PE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</a:tr>
              <a:tr h="521719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2015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69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effectLst/>
                        </a:rPr>
                        <a:t>64707</a:t>
                      </a:r>
                      <a:endParaRPr lang="es-PE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</a:tr>
              <a:tr h="538022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Total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>
                          <a:effectLst/>
                        </a:rPr>
                        <a:t>229</a:t>
                      </a:r>
                      <a:endParaRPr lang="es-PE" sz="18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800" u="none" strike="noStrike" dirty="0">
                          <a:effectLst/>
                        </a:rPr>
                        <a:t>361433</a:t>
                      </a:r>
                      <a:endParaRPr lang="es-PE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</a:tr>
              <a:tr h="619540">
                <a:tc gridSpan="2">
                  <a:txBody>
                    <a:bodyPr/>
                    <a:lstStyle/>
                    <a:p>
                      <a:pPr algn="l" fontAlgn="ctr"/>
                      <a:r>
                        <a:rPr lang="es-PE" sz="1800" u="none" strike="noStrike" dirty="0">
                          <a:effectLst/>
                        </a:rPr>
                        <a:t>(*) Agosto - Diciembre</a:t>
                      </a:r>
                      <a:endParaRPr lang="es-PE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ctr"/>
                </a:tc>
                <a:tc h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b"/>
                      <a:endParaRPr lang="es-PE" sz="18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7145" marR="7145" marT="9525" marB="0" anchor="b"/>
                </a:tc>
              </a:tr>
            </a:tbl>
          </a:graphicData>
        </a:graphic>
      </p:graphicFrame>
      <p:sp>
        <p:nvSpPr>
          <p:cNvPr id="4" name="3 CuadroTexto"/>
          <p:cNvSpPr txBox="1"/>
          <p:nvPr/>
        </p:nvSpPr>
        <p:spPr>
          <a:xfrm>
            <a:off x="1463803" y="1052736"/>
            <a:ext cx="648156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MX" dirty="0"/>
              <a:t>Resultado de campaña de sensibilización del Uso Eficiente de la Energía</a:t>
            </a: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796956634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2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02585886"/>
              </p:ext>
            </p:extLst>
          </p:nvPr>
        </p:nvGraphicFramePr>
        <p:xfrm>
          <a:off x="467545" y="1772816"/>
          <a:ext cx="8155432" cy="4334446"/>
        </p:xfrm>
        <a:graphic>
          <a:graphicData uri="http://schemas.openxmlformats.org/drawingml/2006/table">
            <a:tbl>
              <a:tblPr>
                <a:tableStyleId>{BC89EF96-8CEA-46FF-86C4-4CE0E7609802}</a:tableStyleId>
              </a:tblPr>
              <a:tblGrid>
                <a:gridCol w="887666"/>
                <a:gridCol w="2715948"/>
                <a:gridCol w="1994607"/>
                <a:gridCol w="691138"/>
                <a:gridCol w="1036707"/>
                <a:gridCol w="829366"/>
              </a:tblGrid>
              <a:tr h="404810">
                <a:tc>
                  <a:txBody>
                    <a:bodyPr/>
                    <a:lstStyle/>
                    <a:p>
                      <a:pPr algn="ctr" fontAlgn="b"/>
                      <a:r>
                        <a:rPr lang="es-PE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REGION</a:t>
                      </a:r>
                      <a:endParaRPr lang="es-PE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ACTIVIDADES</a:t>
                      </a:r>
                      <a:endParaRPr lang="es-PE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LUGAR / PARTICIPANTES</a:t>
                      </a:r>
                      <a:endParaRPr lang="es-PE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FECHA</a:t>
                      </a:r>
                      <a:endParaRPr lang="es-PE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PERSONAS IMPACTADAS</a:t>
                      </a:r>
                      <a:endParaRPr lang="es-PE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2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TOTAL</a:t>
                      </a:r>
                      <a:endParaRPr lang="es-PE" sz="12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1"/>
                    </a:solidFill>
                  </a:tcPr>
                </a:tc>
              </a:tr>
              <a:tr h="204019">
                <a:tc rowSpan="7">
                  <a:txBody>
                    <a:bodyPr/>
                    <a:lstStyle/>
                    <a:p>
                      <a:pPr algn="ctr" fontAlgn="ctr"/>
                      <a:r>
                        <a:rPr lang="es-PE" sz="1100" u="none" strike="noStrike" dirty="0">
                          <a:effectLst/>
                        </a:rPr>
                        <a:t>JUNÍN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ctr"/>
                </a:tc>
                <a:tc rowSpan="6">
                  <a:txBody>
                    <a:bodyPr/>
                    <a:lstStyle/>
                    <a:p>
                      <a:pPr algn="l" fontAlgn="ctr"/>
                      <a:r>
                        <a:rPr lang="es-PE" sz="1100" u="none" strike="noStrike" dirty="0">
                          <a:effectLst/>
                        </a:rPr>
                        <a:t>Charlas de Ahorro de Energía , Seguridad Eléctrica, Eficiencia Energética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Tarma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Julio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300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rowSpan="7"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3770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Concepción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Agosto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350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Chupaca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Setiembre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150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Jauja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250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Huancayo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Diciembre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100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Huancayo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Diciembre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120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404810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Día Nacional del Ahorro de Energía                                Actividad: Comparsa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Huancayo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2500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04019">
                <a:tc rowSpan="8">
                  <a:txBody>
                    <a:bodyPr/>
                    <a:lstStyle/>
                    <a:p>
                      <a:pPr algn="ctr" fontAlgn="ctr"/>
                      <a:r>
                        <a:rPr lang="es-PE" sz="1100" u="none" strike="noStrike" dirty="0" smtClean="0">
                          <a:effectLst/>
                        </a:rPr>
                        <a:t>LA </a:t>
                      </a:r>
                      <a:r>
                        <a:rPr lang="es-PE" sz="1100" u="none" strike="noStrike" dirty="0">
                          <a:effectLst/>
                        </a:rPr>
                        <a:t>LIBERTAD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ctr"/>
                </a:tc>
                <a:tc rowSpan="5">
                  <a:txBody>
                    <a:bodyPr/>
                    <a:lstStyle/>
                    <a:p>
                      <a:pPr algn="l" fontAlgn="ctr"/>
                      <a:r>
                        <a:rPr lang="es-PE" sz="1100" u="none" strike="noStrike" dirty="0">
                          <a:effectLst/>
                        </a:rPr>
                        <a:t>Charlas sobre el Uso Eficiente de la Energía con apoyo del módulo interactivo en Instituciones Educativas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I.E. Inicial N° 1680 Divina Misericordia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Noviembre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66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rowSpan="5"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186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u="none" strike="noStrike" dirty="0">
                          <a:effectLst/>
                        </a:rPr>
                        <a:t>I.E. Inicial Mariano Santos </a:t>
                      </a:r>
                      <a:r>
                        <a:rPr lang="pt-BR" sz="1100" u="none" strike="noStrike" dirty="0" err="1">
                          <a:effectLst/>
                        </a:rPr>
                        <a:t>Mateo</a:t>
                      </a:r>
                      <a:endParaRPr lang="pt-BR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Noviembre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32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I.E Inicial Gran Mariscal Ramón Castilla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Noviembre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31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 smtClean="0">
                          <a:effectLst/>
                        </a:rPr>
                        <a:t>I.E </a:t>
                      </a:r>
                      <a:r>
                        <a:rPr lang="es-PE" sz="1100" u="none" strike="noStrike" dirty="0">
                          <a:effectLst/>
                        </a:rPr>
                        <a:t>N° 81516 Libertad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Noviembre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35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I.E. Santísimo Sacramento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Noviembre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22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algn="l" fontAlgn="ctr"/>
                      <a:endParaRPr lang="es-PE" sz="1100" u="none" strike="noStrike" dirty="0" smtClean="0">
                        <a:effectLst/>
                      </a:endParaRPr>
                    </a:p>
                    <a:p>
                      <a:pPr algn="l" fontAlgn="ctr"/>
                      <a:r>
                        <a:rPr lang="es-PE" sz="1100" u="none" strike="noStrike" dirty="0" smtClean="0">
                          <a:effectLst/>
                        </a:rPr>
                        <a:t>Día </a:t>
                      </a:r>
                      <a:r>
                        <a:rPr lang="es-PE" sz="1100" u="none" strike="noStrike" dirty="0">
                          <a:effectLst/>
                        </a:rPr>
                        <a:t>Nacional del Ahorro de Energía                                     Actividad: Desfile de Alegorías y pancartas y concurso de periódicos murales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Participaron 08 IIEE de Inicial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Participaron 08 IIEE de Primaria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 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</a:tr>
              <a:tr h="204019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Participaron 07 IIEE de Secundaria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/>
                </a:tc>
              </a:tr>
            </a:tbl>
          </a:graphicData>
        </a:graphic>
      </p:graphicFrame>
      <p:sp>
        <p:nvSpPr>
          <p:cNvPr id="4" name="3 CuadroTexto"/>
          <p:cNvSpPr txBox="1"/>
          <p:nvPr/>
        </p:nvSpPr>
        <p:spPr>
          <a:xfrm>
            <a:off x="611560" y="1157312"/>
            <a:ext cx="763284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MX" dirty="0"/>
              <a:t>Acciones de sensibilización en las regiones</a:t>
            </a:r>
            <a:endParaRPr lang="es-PE" dirty="0"/>
          </a:p>
        </p:txBody>
      </p:sp>
    </p:spTree>
    <p:extLst>
      <p:ext uri="{BB962C8B-B14F-4D97-AF65-F5344CB8AC3E}">
        <p14:creationId xmlns:p14="http://schemas.microsoft.com/office/powerpoint/2010/main" val="69267288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77918478"/>
              </p:ext>
            </p:extLst>
          </p:nvPr>
        </p:nvGraphicFramePr>
        <p:xfrm>
          <a:off x="251520" y="1412776"/>
          <a:ext cx="8712969" cy="512204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365467"/>
                <a:gridCol w="2682106"/>
                <a:gridCol w="2064510"/>
                <a:gridCol w="1040354"/>
                <a:gridCol w="1082631"/>
                <a:gridCol w="477901"/>
              </a:tblGrid>
              <a:tr h="344850"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REGION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ACTIVIDADES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LUGAR / PARTICIPANTES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FECHA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PERSONAS IMPACTADAS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solidFill>
                            <a:schemeClr val="bg1"/>
                          </a:solidFill>
                          <a:effectLst/>
                        </a:rPr>
                        <a:t>TOTAL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</a:tr>
              <a:tr h="118652">
                <a:tc rowSpan="18">
                  <a:txBody>
                    <a:bodyPr/>
                    <a:lstStyle/>
                    <a:p>
                      <a:pPr algn="ctr" fontAlgn="ctr"/>
                      <a:r>
                        <a:rPr lang="es-PE" sz="1100" b="1" u="none" strike="noStrike" dirty="0">
                          <a:effectLst/>
                        </a:rPr>
                        <a:t>AYACUCHO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 rowSpan="9">
                  <a:txBody>
                    <a:bodyPr/>
                    <a:lstStyle/>
                    <a:p>
                      <a:pPr algn="l" fontAlgn="ctr"/>
                      <a:r>
                        <a:rPr lang="es-PE" sz="1100" u="none" strike="noStrike" dirty="0">
                          <a:effectLst/>
                        </a:rPr>
                        <a:t>Día Nacional del Ahorro de Energía                                                        Actividad: Pasacalle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I.E. Luis Carranza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135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rowSpan="9"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effectLst/>
                        </a:rPr>
                        <a:t>712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I.E. </a:t>
                      </a:r>
                      <a:r>
                        <a:rPr lang="es-PE" sz="1100" u="none" strike="noStrike" dirty="0" err="1">
                          <a:effectLst/>
                        </a:rPr>
                        <a:t>Meliton</a:t>
                      </a:r>
                      <a:r>
                        <a:rPr lang="es-PE" sz="1100" u="none" strike="noStrike" dirty="0">
                          <a:effectLst/>
                        </a:rPr>
                        <a:t> Carbajal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90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31751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I.E. Nuestra Señora de la Mercedes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60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Nuestra Señora de Fátima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45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I.E. María Parado de Bellido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60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I.E. Huaman Poma de Ayala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132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I.E. San Juan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70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Gustavo Castro Pantoja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60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09 de Diciembre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60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rowSpan="5">
                  <a:txBody>
                    <a:bodyPr/>
                    <a:lstStyle/>
                    <a:p>
                      <a:pPr algn="l" fontAlgn="ctr"/>
                      <a:r>
                        <a:rPr lang="es-PE" sz="1100" u="none" strike="noStrike">
                          <a:effectLst/>
                        </a:rPr>
                        <a:t>Charlas de sensibilización sobre Ahorro de Energía en Instituciones Educativas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Huamanga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1500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rowSpan="5"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effectLst/>
                        </a:rPr>
                        <a:t>3917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San Miguel- La Mar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767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Lucanas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500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Parinacochas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400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Vilcas Huamán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750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rowSpan="4">
                  <a:txBody>
                    <a:bodyPr/>
                    <a:lstStyle/>
                    <a:p>
                      <a:pPr algn="l" fontAlgn="ctr"/>
                      <a:r>
                        <a:rPr lang="es-PE" sz="1100" u="none" strike="noStrike">
                          <a:effectLst/>
                        </a:rPr>
                        <a:t>Demostración de Foco Gigante en ferias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Semana Santa- Huamanga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Marzo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rowSpan="4"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</a:tr>
              <a:tr h="231751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Lanzamiento de la RENIEC- Huamanga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Abril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Aniversario DREM- Huamanga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Abril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31751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Día del medio Ambiente- Huamanga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Junio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31751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100" b="1" u="none" strike="noStrike" dirty="0">
                          <a:effectLst/>
                        </a:rPr>
                        <a:t>CAJAMARCA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ctr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es-PE" sz="1100" u="none" strike="noStrike" dirty="0" smtClean="0">
                        <a:effectLst/>
                      </a:endParaRPr>
                    </a:p>
                    <a:p>
                      <a:pPr algn="l" fontAlgn="b"/>
                      <a:r>
                        <a:rPr lang="es-PE" sz="1100" u="none" strike="noStrike" dirty="0" smtClean="0">
                          <a:effectLst/>
                        </a:rPr>
                        <a:t>Día </a:t>
                      </a:r>
                      <a:r>
                        <a:rPr lang="es-PE" sz="1100" u="none" strike="noStrike" dirty="0">
                          <a:effectLst/>
                        </a:rPr>
                        <a:t>Nacional del Ahorro de Energía                           Actividades: Inicial concurso de slogans                            Primaria concurso de dibujo y pintura                                  Secundaria Concurso de periódicos murales                                      Se realizó en la I.E. Rafael Olascoaga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Invitados 19 </a:t>
                      </a:r>
                      <a:r>
                        <a:rPr lang="es-PE" sz="1100" u="none" strike="noStrike" dirty="0" smtClean="0">
                          <a:effectLst/>
                        </a:rPr>
                        <a:t> I.I.E.E </a:t>
                      </a:r>
                      <a:r>
                        <a:rPr lang="es-PE" sz="1100" u="none" strike="noStrike" dirty="0">
                          <a:effectLst/>
                        </a:rPr>
                        <a:t>de Cajamarca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1838" marR="1838" marT="2451" marB="0" anchor="b">
                    <a:solidFill>
                      <a:schemeClr val="accent4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2759705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Rectángulo"/>
          <p:cNvSpPr/>
          <p:nvPr/>
        </p:nvSpPr>
        <p:spPr bwMode="auto">
          <a:xfrm>
            <a:off x="7956376" y="1052736"/>
            <a:ext cx="792088" cy="5328592"/>
          </a:xfrm>
          <a:prstGeom prst="rect">
            <a:avLst/>
          </a:prstGeom>
          <a:solidFill>
            <a:schemeClr val="bg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just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533400" algn="l"/>
                <a:tab pos="1168400" algn="l"/>
              </a:tabLst>
            </a:pPr>
            <a:endParaRPr kumimoji="0" lang="es-PE" sz="1800" b="1" i="0" u="none" strike="noStrike" cap="none" normalizeH="0" baseline="0" smtClean="0">
              <a:ln>
                <a:noFill/>
              </a:ln>
              <a:solidFill>
                <a:schemeClr val="bg2"/>
              </a:solidFill>
              <a:effectLst/>
              <a:latin typeface="Arial" pitchFamily="34" charset="0"/>
            </a:endParaRPr>
          </a:p>
        </p:txBody>
      </p:sp>
      <p:graphicFrame>
        <p:nvGraphicFramePr>
          <p:cNvPr id="4" name="3 Tabla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979407472"/>
              </p:ext>
            </p:extLst>
          </p:nvPr>
        </p:nvGraphicFramePr>
        <p:xfrm>
          <a:off x="179512" y="1196752"/>
          <a:ext cx="8424935" cy="5104481"/>
        </p:xfrm>
        <a:graphic>
          <a:graphicData uri="http://schemas.openxmlformats.org/drawingml/2006/table">
            <a:tbl>
              <a:tblPr>
                <a:tableStyleId>{BC89EF96-8CEA-46FF-86C4-4CE0E7609802}</a:tableStyleId>
              </a:tblPr>
              <a:tblGrid>
                <a:gridCol w="1291415"/>
                <a:gridCol w="2459835"/>
                <a:gridCol w="2275348"/>
                <a:gridCol w="860942"/>
                <a:gridCol w="922437"/>
                <a:gridCol w="614958"/>
              </a:tblGrid>
              <a:tr h="455130"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REGION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ACTIVIDADES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LUGAR / PARTICIPANTES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FECHA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PERSONAS IMPACTADAS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solidFill>
                            <a:schemeClr val="bg1"/>
                          </a:solidFill>
                          <a:effectLst/>
                        </a:rPr>
                        <a:t>TOTAL</a:t>
                      </a:r>
                      <a:endParaRPr lang="es-PE" sz="1100" b="1" i="0" u="none" strike="noStrike" dirty="0">
                        <a:solidFill>
                          <a:schemeClr val="bg1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>
                    <a:solidFill>
                      <a:schemeClr val="accent1"/>
                    </a:solidFill>
                  </a:tcPr>
                </a:tc>
              </a:tr>
              <a:tr h="231751">
                <a:tc rowSpan="8">
                  <a:txBody>
                    <a:bodyPr/>
                    <a:lstStyle/>
                    <a:p>
                      <a:pPr algn="ctr" fontAlgn="ctr"/>
                      <a:r>
                        <a:rPr lang="es-PE" sz="1100" u="none" strike="noStrike" dirty="0">
                          <a:effectLst/>
                        </a:rPr>
                        <a:t>MOQUEGUA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 rowSpan="8">
                  <a:txBody>
                    <a:bodyPr/>
                    <a:lstStyle/>
                    <a:p>
                      <a:pPr algn="l" fontAlgn="ctr"/>
                      <a:r>
                        <a:rPr lang="es-PE" sz="1100" u="none" strike="noStrike" dirty="0">
                          <a:effectLst/>
                        </a:rPr>
                        <a:t>Día Nacional del Ahorro de Energía                        Actividad Pasacalle de Pancartas y alegorías alusivas al Uso Eficiente de la Energía, participaron IIEE del nivel Primario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N° 3018 Mariano Lino Urquieta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125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rowSpan="8"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effectLst/>
                        </a:rPr>
                        <a:t>449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Modelo San Antonio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44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31751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N° 43013 Oscar Becerra Peñaloza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51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231751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u="none" strike="noStrike">
                          <a:effectLst/>
                        </a:rPr>
                        <a:t>I.E. N° 43025 Adelaida Mendoza de Barrios</a:t>
                      </a:r>
                      <a:endParaRPr lang="pt-BR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65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Fernando Belaunde Terry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33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Adventista Fernando Stahl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50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Bilingüe Max Uhle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42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pt-BR" sz="1100" u="none" strike="noStrike">
                          <a:effectLst/>
                        </a:rPr>
                        <a:t>I.E. N° 42022 Amparo Baluarte</a:t>
                      </a:r>
                      <a:endParaRPr lang="pt-BR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39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118652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s-PE" sz="1100" u="none" strike="noStrike" dirty="0">
                          <a:effectLst/>
                        </a:rPr>
                        <a:t>AMAZONAS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 rowSpan="2">
                  <a:txBody>
                    <a:bodyPr/>
                    <a:lstStyle/>
                    <a:p>
                      <a:pPr algn="l" fontAlgn="b"/>
                      <a:endParaRPr lang="es-PE" sz="1100" u="none" strike="noStrike" dirty="0" smtClean="0">
                        <a:effectLst/>
                      </a:endParaRPr>
                    </a:p>
                    <a:p>
                      <a:pPr algn="l" fontAlgn="b"/>
                      <a:r>
                        <a:rPr lang="es-PE" sz="1100" u="none" strike="noStrike" dirty="0" smtClean="0">
                          <a:effectLst/>
                        </a:rPr>
                        <a:t>Día </a:t>
                      </a:r>
                      <a:r>
                        <a:rPr lang="es-PE" sz="1100" u="none" strike="noStrike" dirty="0">
                          <a:effectLst/>
                        </a:rPr>
                        <a:t>Nacional del Ahorro de Energía                    Actividad Pasacalle, Marcha de alegorías y Pancartas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Participaron 08 IIEE de Inicial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155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effectLst/>
                        </a:rPr>
                        <a:t>255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</a:tr>
              <a:tr h="226197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Participaron 05 IIEE de Primaria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100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  <a:tr h="344850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100" u="none" strike="noStrike" kern="1200" dirty="0">
                          <a:effectLst/>
                        </a:rPr>
                        <a:t>SAN MARTIN</a:t>
                      </a:r>
                      <a:endParaRPr lang="es-PE" sz="1100" b="1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68" marR="3368" marT="449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s-PE" sz="1100" u="none" strike="noStrike" kern="1200" dirty="0" smtClean="0">
                        <a:effectLst/>
                      </a:endParaRPr>
                    </a:p>
                    <a:p>
                      <a:pPr algn="l" fontAlgn="b"/>
                      <a:r>
                        <a:rPr lang="es-PE" sz="1100" u="none" strike="noStrike" kern="1200" dirty="0" smtClean="0">
                          <a:effectLst/>
                        </a:rPr>
                        <a:t>Día </a:t>
                      </a:r>
                      <a:r>
                        <a:rPr lang="es-PE" sz="1100" u="none" strike="noStrike" kern="1200" dirty="0">
                          <a:effectLst/>
                        </a:rPr>
                        <a:t>Nacional del Ahorro de Energía                </a:t>
                      </a:r>
                      <a:r>
                        <a:rPr lang="es-PE" sz="1100" u="none" strike="noStrike" kern="1200" dirty="0" smtClean="0">
                          <a:effectLst/>
                        </a:rPr>
                        <a:t>       </a:t>
                      </a:r>
                      <a:r>
                        <a:rPr lang="es-PE" sz="1100" u="none" strike="noStrike" kern="1200" dirty="0">
                          <a:effectLst/>
                        </a:rPr>
                        <a:t>Actividad: 1er Concurso de publicidad escolar "Consejos para Ahorrar Energía"</a:t>
                      </a:r>
                      <a:endParaRPr lang="es-PE" sz="11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kern="1200" dirty="0">
                          <a:effectLst/>
                        </a:rPr>
                        <a:t>Participaron 09 Instituciones Educativas</a:t>
                      </a:r>
                      <a:endParaRPr lang="es-PE" sz="11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kern="1200" dirty="0">
                          <a:effectLst/>
                        </a:rPr>
                        <a:t>Octubre</a:t>
                      </a:r>
                      <a:endParaRPr lang="es-PE" sz="11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kern="1200" dirty="0">
                          <a:effectLst/>
                        </a:rPr>
                        <a:t>44</a:t>
                      </a:r>
                      <a:endParaRPr lang="es-PE" sz="1100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kern="1200" dirty="0">
                          <a:effectLst/>
                        </a:rPr>
                        <a:t>44</a:t>
                      </a:r>
                      <a:endParaRPr lang="es-PE" sz="1100" b="1" u="none" strike="noStrike" kern="1200" dirty="0">
                        <a:solidFill>
                          <a:schemeClr val="dk1"/>
                        </a:solidFill>
                        <a:effectLst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3368" marR="3368" marT="4490" marB="0" anchor="b"/>
                </a:tc>
              </a:tr>
              <a:tr h="344850">
                <a:tc>
                  <a:txBody>
                    <a:bodyPr/>
                    <a:lstStyle/>
                    <a:p>
                      <a:pPr algn="ctr" fontAlgn="ctr"/>
                      <a:r>
                        <a:rPr lang="es-PE" sz="1100" u="none" strike="noStrike" dirty="0">
                          <a:effectLst/>
                        </a:rPr>
                        <a:t>HUANCAVELICA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>
                  <a:txBody>
                    <a:bodyPr/>
                    <a:lstStyle/>
                    <a:p>
                      <a:pPr algn="l" fontAlgn="b"/>
                      <a:endParaRPr lang="es-PE" sz="1100" u="none" strike="noStrike" dirty="0" smtClean="0">
                        <a:effectLst/>
                      </a:endParaRPr>
                    </a:p>
                    <a:p>
                      <a:pPr algn="l" fontAlgn="b"/>
                      <a:r>
                        <a:rPr lang="es-PE" sz="1100" u="none" strike="noStrike" dirty="0" smtClean="0">
                          <a:effectLst/>
                        </a:rPr>
                        <a:t>Día </a:t>
                      </a:r>
                      <a:r>
                        <a:rPr lang="es-PE" sz="1100" u="none" strike="noStrike" dirty="0">
                          <a:effectLst/>
                        </a:rPr>
                        <a:t>Nacional del Ahorro de Energía              Actividad: Desfile de alegorías y pancartas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Participaron alumnos de Inicial y Primaria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 dirty="0">
                          <a:effectLst/>
                        </a:rPr>
                        <a:t>Octubre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 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b="1" u="none" strike="noStrike" dirty="0">
                          <a:effectLst/>
                        </a:rPr>
                        <a:t> 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</a:tr>
              <a:tr h="344850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s-PE" sz="1100" u="none" strike="noStrike" dirty="0">
                          <a:effectLst/>
                        </a:rPr>
                        <a:t>TUMBES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 rowSpan="2">
                  <a:txBody>
                    <a:bodyPr/>
                    <a:lstStyle/>
                    <a:p>
                      <a:pPr algn="l" fontAlgn="ctr"/>
                      <a:r>
                        <a:rPr lang="es-PE" sz="1100" u="none" strike="noStrike" dirty="0">
                          <a:effectLst/>
                        </a:rPr>
                        <a:t>Día Nacional del Ahorro de Energía                               Actividad: Charla sobre Ahorro de Energía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ctr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Institución Educativa Andrés Araujo- UGEL Contralmirante Villar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>
                          <a:effectLst/>
                        </a:rPr>
                        <a:t>53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rowSpan="2">
                  <a:txBody>
                    <a:bodyPr/>
                    <a:lstStyle/>
                    <a:p>
                      <a:pPr algn="ctr" fontAlgn="b"/>
                      <a:r>
                        <a:rPr lang="es-PE" sz="1100" b="1" u="none" strike="noStrike" dirty="0">
                          <a:effectLst/>
                        </a:rPr>
                        <a:t>106</a:t>
                      </a:r>
                      <a:endParaRPr lang="es-PE" sz="1100" b="1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</a:tr>
              <a:tr h="231751"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I.E. N° 031 Virgen del Carmen- UGEL Contralmirante Villar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es-PE" sz="1100" u="none" strike="noStrike">
                          <a:effectLst/>
                        </a:rPr>
                        <a:t>Octubre</a:t>
                      </a:r>
                      <a:endParaRPr lang="es-PE" sz="11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s-PE" sz="1100" u="none" strike="noStrike" dirty="0">
                          <a:effectLst/>
                        </a:rPr>
                        <a:t>53</a:t>
                      </a:r>
                      <a:endParaRPr lang="es-PE" sz="11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3368" marR="3368" marT="4490" marB="0" anchor="b"/>
                </a:tc>
                <a:tc vMerge="1">
                  <a:txBody>
                    <a:bodyPr/>
                    <a:lstStyle/>
                    <a:p>
                      <a:endParaRPr lang="es-PE"/>
                    </a:p>
                  </a:txBody>
                  <a:tcPr/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110072467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CuadroTexto"/>
          <p:cNvSpPr txBox="1"/>
          <p:nvPr/>
        </p:nvSpPr>
        <p:spPr>
          <a:xfrm>
            <a:off x="323528" y="852199"/>
            <a:ext cx="8533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MX" dirty="0"/>
              <a:t>Campaña Publicitaria Uso Eficiente de la Energía</a:t>
            </a:r>
            <a:endParaRPr lang="es-PE" dirty="0"/>
          </a:p>
        </p:txBody>
      </p:sp>
      <p:sp>
        <p:nvSpPr>
          <p:cNvPr id="5" name="4 CuadroTexto"/>
          <p:cNvSpPr txBox="1"/>
          <p:nvPr/>
        </p:nvSpPr>
        <p:spPr>
          <a:xfrm>
            <a:off x="151329" y="1556792"/>
            <a:ext cx="8820472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800" dirty="0" smtClean="0">
                <a:solidFill>
                  <a:schemeClr val="tx1"/>
                </a:solidFill>
              </a:rPr>
              <a:t>Objetivo:  </a:t>
            </a:r>
            <a:r>
              <a:rPr lang="es-MX" sz="1800" b="0" dirty="0" smtClean="0">
                <a:solidFill>
                  <a:schemeClr val="tx1"/>
                </a:solidFill>
              </a:rPr>
              <a:t>Crear conciencia nacional sobre el uso eficiente de la energía</a:t>
            </a:r>
          </a:p>
          <a:p>
            <a:endParaRPr lang="es-MX" sz="1800" b="0" dirty="0" smtClean="0">
              <a:solidFill>
                <a:schemeClr val="tx1"/>
              </a:solidFill>
            </a:endParaRPr>
          </a:p>
          <a:p>
            <a:r>
              <a:rPr lang="es-MX" sz="1800" dirty="0" smtClean="0">
                <a:solidFill>
                  <a:schemeClr val="tx1"/>
                </a:solidFill>
              </a:rPr>
              <a:t>Temas a difundir:    </a:t>
            </a:r>
            <a:r>
              <a:rPr lang="es-MX" sz="1800" b="0" dirty="0" smtClean="0">
                <a:solidFill>
                  <a:schemeClr val="tx1"/>
                </a:solidFill>
              </a:rPr>
              <a:t>- Etiquetado de Eficiencia Energética</a:t>
            </a:r>
          </a:p>
          <a:p>
            <a:r>
              <a:rPr lang="es-MX" sz="1800" b="0" dirty="0">
                <a:solidFill>
                  <a:schemeClr val="tx1"/>
                </a:solidFill>
              </a:rPr>
              <a:t> </a:t>
            </a:r>
            <a:r>
              <a:rPr lang="es-MX" sz="1800" b="0" dirty="0" smtClean="0">
                <a:solidFill>
                  <a:schemeClr val="tx1"/>
                </a:solidFill>
              </a:rPr>
              <a:t>                                  - Uso Eficiente de la energía</a:t>
            </a:r>
          </a:p>
          <a:p>
            <a:r>
              <a:rPr lang="es-MX" sz="1800" b="0" dirty="0">
                <a:solidFill>
                  <a:schemeClr val="tx1"/>
                </a:solidFill>
              </a:rPr>
              <a:t> </a:t>
            </a:r>
            <a:r>
              <a:rPr lang="es-MX" sz="1800" b="0" dirty="0" smtClean="0">
                <a:solidFill>
                  <a:schemeClr val="tx1"/>
                </a:solidFill>
              </a:rPr>
              <a:t>                                  - Transformación del mercado de iluminación en el Perú</a:t>
            </a:r>
          </a:p>
          <a:p>
            <a:endParaRPr lang="es-MX" sz="1800" b="0" dirty="0" smtClean="0">
              <a:solidFill>
                <a:schemeClr val="tx1"/>
              </a:solidFill>
            </a:endParaRPr>
          </a:p>
          <a:p>
            <a:r>
              <a:rPr lang="es-MX" sz="1800" dirty="0" smtClean="0">
                <a:solidFill>
                  <a:schemeClr val="tx1"/>
                </a:solidFill>
              </a:rPr>
              <a:t>Duración:   </a:t>
            </a:r>
            <a:r>
              <a:rPr lang="es-MX" sz="1800" b="0" dirty="0" smtClean="0">
                <a:solidFill>
                  <a:schemeClr val="tx1"/>
                </a:solidFill>
              </a:rPr>
              <a:t>14 semanas, dos semanas de introducción </a:t>
            </a:r>
          </a:p>
          <a:p>
            <a:endParaRPr lang="es-MX" sz="1800" b="0" dirty="0" smtClean="0">
              <a:solidFill>
                <a:schemeClr val="tx1"/>
              </a:solidFill>
            </a:endParaRPr>
          </a:p>
          <a:p>
            <a:r>
              <a:rPr lang="es-MX" sz="1800" b="0" dirty="0" smtClean="0">
                <a:solidFill>
                  <a:schemeClr val="tx1"/>
                </a:solidFill>
              </a:rPr>
              <a:t>Selección de medios de mayor sintonía- mayor impacto:  Radio RPP, 02 emisoras del grupo RPP, página web RPP .</a:t>
            </a:r>
          </a:p>
          <a:p>
            <a:endParaRPr lang="es-MX" sz="1800" b="0" dirty="0">
              <a:solidFill>
                <a:schemeClr val="tx1"/>
              </a:solidFill>
            </a:endParaRPr>
          </a:p>
          <a:p>
            <a:r>
              <a:rPr lang="es-MX" sz="1800" b="0" dirty="0" smtClean="0">
                <a:solidFill>
                  <a:schemeClr val="tx1"/>
                </a:solidFill>
              </a:rPr>
              <a:t>Se han elaborado spots jingles y el </a:t>
            </a:r>
            <a:r>
              <a:rPr lang="es-MX" sz="1800" b="0" dirty="0" err="1" smtClean="0">
                <a:solidFill>
                  <a:schemeClr val="tx1"/>
                </a:solidFill>
              </a:rPr>
              <a:t>branded</a:t>
            </a:r>
            <a:r>
              <a:rPr lang="es-MX" sz="1800" b="0" dirty="0" smtClean="0">
                <a:solidFill>
                  <a:schemeClr val="tx1"/>
                </a:solidFill>
              </a:rPr>
              <a:t> </a:t>
            </a:r>
            <a:r>
              <a:rPr lang="es-MX" sz="1800" b="0" dirty="0" err="1" smtClean="0">
                <a:solidFill>
                  <a:schemeClr val="tx1"/>
                </a:solidFill>
              </a:rPr>
              <a:t>content</a:t>
            </a:r>
            <a:r>
              <a:rPr lang="es-MX" sz="1800" b="0" dirty="0" smtClean="0">
                <a:solidFill>
                  <a:schemeClr val="tx1"/>
                </a:solidFill>
              </a:rPr>
              <a:t> en la página web.</a:t>
            </a:r>
          </a:p>
          <a:p>
            <a:endParaRPr lang="es-MX" sz="1800" b="0" dirty="0">
              <a:solidFill>
                <a:schemeClr val="tx1"/>
              </a:solidFill>
            </a:endParaRPr>
          </a:p>
          <a:p>
            <a:r>
              <a:rPr lang="es-MX" sz="1800" dirty="0" smtClean="0">
                <a:solidFill>
                  <a:schemeClr val="tx1"/>
                </a:solidFill>
              </a:rPr>
              <a:t>Costo:  </a:t>
            </a:r>
            <a:r>
              <a:rPr lang="es-MX" sz="1800" b="0" dirty="0" smtClean="0">
                <a:solidFill>
                  <a:schemeClr val="tx1"/>
                </a:solidFill>
              </a:rPr>
              <a:t>S/ 1 300,890.00</a:t>
            </a:r>
            <a:endParaRPr lang="es-MX" sz="1800" b="0" dirty="0">
              <a:solidFill>
                <a:schemeClr val="tx1"/>
              </a:solidFill>
            </a:endParaRPr>
          </a:p>
          <a:p>
            <a:endParaRPr lang="es-MX" sz="1800" b="0" dirty="0">
              <a:solidFill>
                <a:schemeClr val="tx1"/>
              </a:solidFill>
            </a:endParaRPr>
          </a:p>
          <a:p>
            <a:endParaRPr lang="es-PE" sz="1800" b="0" dirty="0">
              <a:solidFill>
                <a:schemeClr val="tx1"/>
              </a:solidFill>
            </a:endParaRPr>
          </a:p>
        </p:txBody>
      </p:sp>
      <p:pic>
        <p:nvPicPr>
          <p:cNvPr id="4" name="LA ENERGIA Jingle-00_1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187624" y="5661248"/>
            <a:ext cx="609600" cy="609600"/>
          </a:xfrm>
          <a:prstGeom prst="rect">
            <a:avLst/>
          </a:prstGeom>
        </p:spPr>
      </p:pic>
      <p:pic>
        <p:nvPicPr>
          <p:cNvPr id="6" name="MINEM ILUMINACION MOT 1 RPP 110116 RC 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3950536" y="5661248"/>
            <a:ext cx="609600" cy="609600"/>
          </a:xfrm>
          <a:prstGeom prst="rect">
            <a:avLst/>
          </a:prstGeom>
        </p:spPr>
      </p:pic>
      <p:pic>
        <p:nvPicPr>
          <p:cNvPr id="7" name="MINEM RPP 25s JE.mp3">
            <a:hlinkClick r:id="" action="ppaction://media"/>
          </p:cNvPr>
          <p:cNvPicPr>
            <a:picLocks noChangeAspect="1"/>
          </p:cNvPicPr>
          <p:nvPr>
            <a:audioFile r:link="rId6"/>
            <p:extLst>
              <p:ext uri="{DAA4B4D4-6D71-4841-9C94-3DE7FCFB9230}">
                <p14:media xmlns:p14="http://schemas.microsoft.com/office/powerpoint/2010/main" r:embed="rId5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6948264" y="5661248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549699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36123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25240" fill="hold"/>
                                        <p:tgtEl>
                                          <p:spTgt spid="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"/>
                  </p:tgtEl>
                </p:cond>
              </p:nextCondLst>
            </p:seq>
            <p:audio>
              <p:cMediaNode vol="80000">
                <p:cTn id="1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6"/>
                </p:tgtEl>
              </p:cMediaNode>
            </p:audio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25210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2 CuadroTexto"/>
          <p:cNvSpPr txBox="1">
            <a:spLocks noChangeArrowheads="1"/>
          </p:cNvSpPr>
          <p:nvPr/>
        </p:nvSpPr>
        <p:spPr bwMode="auto">
          <a:xfrm>
            <a:off x="683568" y="947866"/>
            <a:ext cx="6527767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PE" altLang="es-PE" dirty="0"/>
              <a:t>Porqué se debe continuar trabajando el tema de Eficiencia Energética?</a:t>
            </a: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41926" y="1870141"/>
            <a:ext cx="4061719" cy="45399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4 CuadroTexto"/>
          <p:cNvSpPr txBox="1"/>
          <p:nvPr/>
        </p:nvSpPr>
        <p:spPr>
          <a:xfrm>
            <a:off x="3574904" y="3133787"/>
            <a:ext cx="14043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2000" dirty="0" smtClean="0"/>
              <a:t>Beneficios de la</a:t>
            </a:r>
            <a:endParaRPr lang="es-PE" sz="2000" dirty="0"/>
          </a:p>
        </p:txBody>
      </p:sp>
      <p:sp>
        <p:nvSpPr>
          <p:cNvPr id="6" name="5 CuadroTexto"/>
          <p:cNvSpPr txBox="1"/>
          <p:nvPr/>
        </p:nvSpPr>
        <p:spPr>
          <a:xfrm>
            <a:off x="3196813" y="6348508"/>
            <a:ext cx="2160521" cy="123111"/>
          </a:xfrm>
          <a:prstGeom prst="rect">
            <a:avLst/>
          </a:prstGeom>
        </p:spPr>
        <p:style>
          <a:lnRef idx="0">
            <a:scrgbClr r="0" g="0" b="0"/>
          </a:lnRef>
          <a:fillRef idx="1001">
            <a:schemeClr val="lt1"/>
          </a:fillRef>
          <a:effectRef idx="0">
            <a:scrgbClr r="0" g="0" b="0"/>
          </a:effectRef>
          <a:fontRef idx="major"/>
        </p:style>
        <p:txBody>
          <a:bodyPr wrap="square" rtlCol="0">
            <a:spAutoFit/>
          </a:bodyPr>
          <a:lstStyle/>
          <a:p>
            <a:endParaRPr lang="es-PE" dirty="0"/>
          </a:p>
        </p:txBody>
      </p:sp>
      <p:sp>
        <p:nvSpPr>
          <p:cNvPr id="9" name="8 CuadroTexto"/>
          <p:cNvSpPr txBox="1"/>
          <p:nvPr/>
        </p:nvSpPr>
        <p:spPr>
          <a:xfrm>
            <a:off x="5148064" y="5732955"/>
            <a:ext cx="3240782" cy="6155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700" b="0" dirty="0" smtClean="0">
                <a:solidFill>
                  <a:schemeClr val="tx1"/>
                </a:solidFill>
              </a:rPr>
              <a:t>Responsabilidad social, lucha contra la pobreza</a:t>
            </a:r>
            <a:endParaRPr lang="es-PE" sz="1700" b="0" dirty="0">
              <a:solidFill>
                <a:schemeClr val="tx1"/>
              </a:solidFill>
            </a:endParaRPr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0008" y="3258279"/>
            <a:ext cx="1003510" cy="106006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" name="9 CuadroTexto"/>
          <p:cNvSpPr txBox="1"/>
          <p:nvPr/>
        </p:nvSpPr>
        <p:spPr>
          <a:xfrm>
            <a:off x="1115166" y="4299821"/>
            <a:ext cx="145835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s-MX" sz="1200" b="0" dirty="0" smtClean="0">
                <a:solidFill>
                  <a:schemeClr val="tx1"/>
                </a:solidFill>
              </a:rPr>
              <a:t>Reserva de recursos naturales</a:t>
            </a:r>
            <a:endParaRPr lang="es-PE" sz="1200" b="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657711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uadroTexto 6"/>
          <p:cNvSpPr txBox="1"/>
          <p:nvPr/>
        </p:nvSpPr>
        <p:spPr>
          <a:xfrm>
            <a:off x="1989798" y="1069797"/>
            <a:ext cx="354547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PE" dirty="0"/>
              <a:t>Sensibilización</a:t>
            </a:r>
          </a:p>
        </p:txBody>
      </p:sp>
      <p:sp>
        <p:nvSpPr>
          <p:cNvPr id="11" name="2 Subtítulo"/>
          <p:cNvSpPr txBox="1">
            <a:spLocks/>
          </p:cNvSpPr>
          <p:nvPr/>
        </p:nvSpPr>
        <p:spPr>
          <a:xfrm>
            <a:off x="521022" y="2492896"/>
            <a:ext cx="5779170" cy="3205308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just" fontAlgn="auto">
              <a:spcAft>
                <a:spcPts val="0"/>
              </a:spcAft>
              <a:buNone/>
            </a:pPr>
            <a:r>
              <a:rPr lang="es-MX" sz="1800" b="0" dirty="0" smtClean="0"/>
              <a:t> </a:t>
            </a:r>
            <a:r>
              <a:rPr lang="es-MX" sz="2400" dirty="0">
                <a:solidFill>
                  <a:srgbClr val="0070C0"/>
                </a:solidFill>
                <a:latin typeface="Arial" charset="0"/>
                <a:cs typeface="Arial" charset="0"/>
              </a:rPr>
              <a:t>Acciones </a:t>
            </a:r>
            <a:endParaRPr lang="es-PE" sz="2400" dirty="0">
              <a:solidFill>
                <a:srgbClr val="0070C0"/>
              </a:solidFill>
              <a:latin typeface="Arial" charset="0"/>
              <a:cs typeface="Arial" charset="0"/>
            </a:endParaRPr>
          </a:p>
          <a:p>
            <a:pPr marL="0" indent="0" algn="just" fontAlgn="auto">
              <a:spcAft>
                <a:spcPts val="0"/>
              </a:spcAft>
              <a:buNone/>
            </a:pPr>
            <a:endParaRPr lang="es-PE" sz="1800" b="0" dirty="0" smtClean="0"/>
          </a:p>
          <a:p>
            <a:pPr algn="just">
              <a:lnSpc>
                <a:spcPct val="80000"/>
              </a:lnSpc>
              <a:spcBef>
                <a:spcPts val="1800"/>
              </a:spcBef>
              <a:buClr>
                <a:srgbClr val="0070C0"/>
              </a:buClr>
              <a:buSzPct val="65000"/>
              <a:defRPr/>
            </a:pPr>
            <a:r>
              <a:rPr lang="es-PE" sz="2000" b="0" dirty="0">
                <a:solidFill>
                  <a:srgbClr val="000000"/>
                </a:solidFill>
              </a:rPr>
              <a:t>Capacitación permanente en las escuelas a docentes y alumnos.</a:t>
            </a:r>
          </a:p>
          <a:p>
            <a:pPr algn="just">
              <a:lnSpc>
                <a:spcPct val="80000"/>
              </a:lnSpc>
              <a:spcBef>
                <a:spcPts val="1800"/>
              </a:spcBef>
              <a:buClr>
                <a:srgbClr val="0070C0"/>
              </a:buClr>
              <a:buSzPct val="65000"/>
              <a:defRPr/>
            </a:pPr>
            <a:r>
              <a:rPr lang="es-PE" sz="2000" b="0" dirty="0" smtClean="0">
                <a:solidFill>
                  <a:srgbClr val="000000"/>
                </a:solidFill>
              </a:rPr>
              <a:t>Seminarios </a:t>
            </a:r>
            <a:r>
              <a:rPr lang="es-PE" sz="2000" b="0" dirty="0">
                <a:solidFill>
                  <a:srgbClr val="000000"/>
                </a:solidFill>
              </a:rPr>
              <a:t>y talleres  de Eficiencia Energética en los diferentes sectores económicos.</a:t>
            </a:r>
          </a:p>
          <a:p>
            <a:pPr algn="just">
              <a:lnSpc>
                <a:spcPct val="80000"/>
              </a:lnSpc>
              <a:spcBef>
                <a:spcPts val="1800"/>
              </a:spcBef>
              <a:buClr>
                <a:srgbClr val="0070C0"/>
              </a:buClr>
              <a:buSzPct val="65000"/>
              <a:defRPr/>
            </a:pPr>
            <a:r>
              <a:rPr lang="es-PE" sz="2000" b="0" dirty="0" smtClean="0">
                <a:solidFill>
                  <a:srgbClr val="000000"/>
                </a:solidFill>
              </a:rPr>
              <a:t>Demostración </a:t>
            </a:r>
            <a:r>
              <a:rPr lang="es-PE" sz="2000" b="0" dirty="0">
                <a:solidFill>
                  <a:srgbClr val="000000"/>
                </a:solidFill>
              </a:rPr>
              <a:t>de módulos interactivos.</a:t>
            </a:r>
          </a:p>
        </p:txBody>
      </p:sp>
      <p:pic>
        <p:nvPicPr>
          <p:cNvPr id="13" name="Imagen 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6216" y="2557235"/>
            <a:ext cx="1582774" cy="3140969"/>
          </a:xfrm>
          <a:prstGeom prst="rect">
            <a:avLst/>
          </a:prstGeom>
        </p:spPr>
      </p:pic>
      <p:sp>
        <p:nvSpPr>
          <p:cNvPr id="2" name="1 CuadroTexto"/>
          <p:cNvSpPr txBox="1"/>
          <p:nvPr/>
        </p:nvSpPr>
        <p:spPr>
          <a:xfrm>
            <a:off x="521022" y="1772817"/>
            <a:ext cx="74353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PE" dirty="0"/>
              <a:t>Formación de la cultura de eficiencia energética</a:t>
            </a:r>
          </a:p>
        </p:txBody>
      </p:sp>
    </p:spTree>
    <p:extLst>
      <p:ext uri="{BB962C8B-B14F-4D97-AF65-F5344CB8AC3E}">
        <p14:creationId xmlns:p14="http://schemas.microsoft.com/office/powerpoint/2010/main" val="39062544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12"/>
          <p:cNvSpPr>
            <a:spLocks noChangeArrowheads="1"/>
          </p:cNvSpPr>
          <p:nvPr/>
        </p:nvSpPr>
        <p:spPr bwMode="auto">
          <a:xfrm>
            <a:off x="3131840" y="5726275"/>
            <a:ext cx="5576887" cy="75405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  <a:buClr>
                <a:schemeClr val="hlink"/>
              </a:buClr>
              <a:buSzPct val="110000"/>
            </a:pPr>
            <a:r>
              <a:rPr lang="es-PE" sz="1600" dirty="0" smtClean="0">
                <a:solidFill>
                  <a:schemeClr val="tx1"/>
                </a:solidFill>
              </a:rPr>
              <a:t>Cristina Condezo</a:t>
            </a:r>
            <a:endParaRPr lang="es-MX" sz="1600" dirty="0">
              <a:solidFill>
                <a:schemeClr val="tx1"/>
              </a:solidFill>
            </a:endParaRPr>
          </a:p>
          <a:p>
            <a:pPr algn="r">
              <a:spcBef>
                <a:spcPct val="50000"/>
              </a:spcBef>
              <a:buClr>
                <a:schemeClr val="hlink"/>
              </a:buClr>
              <a:buSzPct val="110000"/>
              <a:buFont typeface="Wingdings" pitchFamily="2" charset="2"/>
              <a:buNone/>
            </a:pPr>
            <a:r>
              <a:rPr lang="es-PE" sz="1800" u="sng" dirty="0" smtClean="0">
                <a:solidFill>
                  <a:srgbClr val="0070C0"/>
                </a:solidFill>
              </a:rPr>
              <a:t>CCONDEZO@minem.gob.pe</a:t>
            </a:r>
            <a:endParaRPr lang="es-PE" sz="1800" u="sng" dirty="0">
              <a:solidFill>
                <a:srgbClr val="0070C0"/>
              </a:solidFill>
            </a:endParaRPr>
          </a:p>
        </p:txBody>
      </p:sp>
      <p:sp>
        <p:nvSpPr>
          <p:cNvPr id="46088" name="Rectangle 26"/>
          <p:cNvSpPr>
            <a:spLocks noChangeArrowheads="1"/>
          </p:cNvSpPr>
          <p:nvPr/>
        </p:nvSpPr>
        <p:spPr bwMode="auto">
          <a:xfrm>
            <a:off x="0" y="3036888"/>
            <a:ext cx="9144000" cy="0"/>
          </a:xfrm>
          <a:prstGeom prst="rect">
            <a:avLst/>
          </a:prstGeom>
          <a:solidFill>
            <a:srgbClr val="FFFFFF"/>
          </a:solidFill>
          <a:ln w="9525">
            <a:noFill/>
            <a:miter lim="800000"/>
            <a:headEnd/>
            <a:tailEnd/>
          </a:ln>
          <a:effectLst/>
        </p:spPr>
        <p:txBody>
          <a:bodyPr lIns="76176">
            <a:spAutoFit/>
          </a:bodyPr>
          <a:lstStyle/>
          <a:p>
            <a:endParaRPr lang="es-PE"/>
          </a:p>
        </p:txBody>
      </p:sp>
      <p:sp>
        <p:nvSpPr>
          <p:cNvPr id="3" name="AutoShape 2" descr="data:image/jpeg;base64,/9j/4AAQSkZJRgABAQAAAQABAAD/2wCEAAkGBhQSERQUEhQVFRUWGBgYGBcYGBgbGRgYFRcVFxYXGBgXHCgeGhojGhgVHy8gIycpLCwsFh4xNTAqNSYrLCkBCQoKDgwOGg8PGikcHyEpLCosKSksKSwsLCwpLCwsLCwpKSkpLCkpLCksKSkpKSwpKSwsKSksKSwtKSwpLCwpLP/AABEIAOgA2QMBIgACEQEDEQH/xAAcAAABBQEBAQAAAAAAAAAAAAAAAwQFBgcBAgj/xABCEAACAAQEAwUFBQcDAwUBAAABAgADESEEBRIxBkFREyJhcYEHMkKRoRRSscHRIzNicpLh8BVDglNz8SSywtLiov/EABkBAAMBAQEAAAAAAAAAAAAAAAABAgMEBf/EACMRAAICAgICAwEBAQAAAAAAAAABAhEDIRIxBEEiUWEToTL/2gAMAwEAAhEDEQA/ANxggggAIIIIACCCCAAggggAIII5WADsR2e59JwcozZ7hVFvFjyVRzMPXnAc/St4wX2oDGz5pm4iTMlS1tLU3RRUi7L3dRFCT6coaVibFOLfbfiXIXBhZCGoqQGmb737q/IxVBxvjnmMWxk/yEwgVpyApaITNcNo0VBqTW9PD9YTQ+833iRWL0gLZhfaFjpdNOKnE93321C/8wix5Z7csVLNMRKSaALkdxvpb6RnM1brSvevQeZoPkIJiXoRyN+l/wC8VoR9D8Pe1fBYqi6+xc/DMt8m2i5KwNwax8dSpRLLTc0A8yIufDPtFxeCJCv2ksH929xTnTmPSIcfodn0pWCKfwZ7TMNj1AB7Kbzlud/5G5j6xb6xAzscjsEABBBBAAQRyOwAEEEEABBBBAAQQQQAEEcMRueZqZEpnVC5HKtPnABJFoqme+07A4aq9qJswf7crvmvQkd0epjKeMeI8XjG7MzW0Gn7NBpS+4ahvSlL7xW8vydjqFQriqqvOtwaDp4wCs0zMPbDPmhvskjSNNVZu824BYqLBbxCnjDHzmpOmNQKKqgpUg7qEueUSPD/AA5MlSDMmAsqy21AkBSy0pc3pt8op+P7R3YqKNqalN6j7tNkA261hWI7iRiFHeYu25GoliNRpeu1Im8q4wnS2dJTMVlgh5M3vpMoKkd429OUNMJw/NnaJialmGppvpqANP8ALatD1hhj8vTCrNZ3/bFh3ASWFe9Vqjbf5gQkMV4zymXi8IuY4IFVRv28g3MkmneHVK08KX6xU2kWCk7FBSlCKgV+pi08I50MPjJZerYfFqZU5T7umb3a02sTXyJjxmOSrJxWLkO1OyeSFrYspZACPHTSK5VsCIL9jo1i66abffNfpWHC4QNcCikOOpqKG3yiezTI0WXMZJhYBZZF7jVMmVt8QsNusPpuFUYWXN7Q964FiO+sw7U50pWBZV6Fa+jPcFI7sthU0nKtri428IkXwiLNxRaqhVLoDS9VIA+v0hrhZoCH/vSmPStTURL54oONKO9A81EvyUOSbi1KECHKWwHKZAJWEMwEhuyLA89lNfCkW3hH2ttJWTKxgZ1fUBN+IBSFFVrUj625wjj5Y/096utOzYDxoSDQ87CKBi5gmd5eTFF2A72ok+VSIzjLkJH1HhsSsxQyMGU7EGoMKxgnD3HLZfMmaG7SW04akO1Crlin3TYRtuVZtLxEsPLaotUc1JAOlhyNCIqyrH0EcrBDGdggggAIII5AB2CCCADkM8wzaXJA1tvy5+fl4w6ZoYzMolsxZlBJ3J8IAFpeJDgMpBU7EGoPqI84vDK66WFQY9YXBLLBCigJJp4nePbrABRJ3s8RsSZlO7W1TuOdhz84kcJwPJlzu0HypfetzFnIg0wqAo/H6TmBQMwk6O8qi7Gu1fSnhFMy2ewnyVmSmeXq0XIVgCAoe9yBe5uaRs8/Dh1KsKg7xVcr4J04h2cEofd1HxsFobCt4GKh1nWJlZfhmdEFa0Ucyx5mtzSlSPCMLxuLfFTQr2LNVnYAEmhAqR8POpvePovMspSdpDioUk/OKhnPDOEwuufOJGo0GlCx60pypSEwKDlORy3lohfttFQAprStdudAPxiQ9peHIErEkAmdhlV6jeZIdfkSD9I8Yf2gokzs8Jh0UEhUdxVmqTZl91TaPWc4ydi8jmTZ5BnSMS6MAAKB9NRQeNISv2KS0ROOzRewmU0AlJfwkG2tjSEJxX7PJCkd3stQ3rvqpXY01V/ww3z+boSaAysaS1tSlOzv8qwhiZylJR71UlqzW+FQQWA3I7wvDikYKMivPO/ZGwvMBG9dj6U2iTm4kTcUxsq6mYVvSqpTxpWsIYnCKMNr1AntCNNb0ruIXyfCIDOZyV0uq+neN/MACLdGr6ss+IaUcLM0kAjtaBTb3WYd0mg33ArFcwEwdhKVlFDMAJN7EMaGhBB2NfCHuXyVbCT5hKgANpB3NZR+tV2hFcKiyJTse7qUE3sTLBt41iI0nRnG1pjKViO6xNquhpfbTMH5xoPD/ExwjTZqNWs2jISaMqylt4G28Z1NkqBLU1DFUOxvZhWnnziwTBplMXpTtZlG5dxaUpWoNQN+u8U6G79H0JkOeS8XJSbKIIYAkc1JFdJ8Ykaxgfs74ibCYiWKns5qBnXlpVB3h/EDX6xtGJ4lw8tgkyciMQGGq1VOxBNiIdW6RryXslI7COHxaTBqRlYdVII+kK1hFHY5HY5AB2OGAw3ecYAFSaQm06Ei1Y8CFYDqS0enMNVakeXn0hWMWZo6jCI2ZjLxxcdQj/OcLmhEmXEGuIXE5pRhQ/FHZebi/n/l4FNASWIc6TppXlXavKMn4n4ex2IdkmPqBaivS+kD4eQ6dYt+HzxqjUbVPhzMe5ueeBp5Hw/WE3YFFkcBdgiOVr2S6nrbUTa1elbDqYmJ+WKmXZlLOjSrow0020i7fxVraJybmauCj7EDlzBBU/MRzOcIoy/GhTq10OraoZwb/h6RMW1IpUmZrIyyXMmPqZaEgU60UC9B4CG+dyJOpgrr+4aoAbm8sBfMivhaFcGVpWl7KTyqBS3qK18YisxmBp0wdJYH0Z/xAjo5nZPJ8aVCuFy+TNwyye0cEzWFkJooY96pNCaAW8Y7lWVSJgZndwGZyQFFCgYqhFSNJoKf+IFmiRJYMCaaqXG797atTS1fKGEvEBMOj1tpVehJ/wBzTe9Db5wOX0YOddpMZ5rtMAbulxoHQUcfMBaV8TD+Yg7KTJawY6u9tWgI32qLRHYvFrO06RQIr+Ne6SPK5MPuIJIUYepqvdrTyXmTyHlBf4T/ANRboSxWCYzFbkEBApUgk2FD6w/k4ucZRXUCC05hQLUm3aG4tvHMfL1dqARq0J3SDzaxhSblZEuga4WYdrjWRYnntCstQTt0J4LEzQ5bVaXIYbLbVpUAW2rGh5/38FgZj3fs2QnroNB+EUP/AEtwOzrV3QWAuSWUKtupMX7i5RLMjDKf3Eujfzuat/njHR41vIjj8lpY3ZX8DjJkltUp2Q9QaV8xsfWNN4Q40GJ/ZTaLNpYjZ6b06HwjMdMLyJ5QgoSrKagiPQzYo5F+nn48jg7NzgiM4dzcYmQkz4tmHRhv+vrEnWPHaadM9NNNWjj7GGtIdMIahYllICkcKw0zHOZGH/fTVU/d3b5C8RqccYMn96w80an4Q1CT6RLnFdsnaQzxIj1hM2kTf3c6Wx6ahX5G8Kz0pvESi12UpJ9EDiASdo8FSL/p9IlnKmEmResYcP0dkHPVjU0t5+HjDOeWK/Ln/eJ+ei03ArCDSEobi8HH9CyvNIP+FfS1YlEQUHeG21RCrYBDTvC3l+keTJUfEItKiSLzHDiuoEbUsRXwh3mDkZbiKGleyFd+YrHBoqalTCXGOLVMupSomTpSWvSxNac6Ui4q2HekZ4MWqCljSp2vc86bX/SICZMdJkxjQszUZSuoNUVqCNrEUpFml4BSgQMCKEgmxFwb+JrvDj/SQQNXI2I6UsPQ/wCbRaTNlhySXrRSMRj5zoQQKG1QKb9a8obdoxVEtsVrb3dgBX/DF/GVy6LWlKioUePKsIDLirlWkKRXuvSm2xvelKX8DD39Dfjzi6aKvgssoy1utTU7MptQ2PpDydlrTNAZtaA7mzKSLX2YWiUkYJi092srMNFKeKsabgVpEpLy9fdsVpzUkjyI8aelYHZX8Zcd6I8SFM4mt2AB1fzVFvnD3FZaoVjyodIHM7Vvy2hz9hVT+0u1LCh9CeY5Dxi15bkokAYjFippWXJ3JPU9FESsdvRLxLGrlIaZHk6YRPts8aplKSENiWp75HKn4ekQc+YzszMasxJJ8TElm+OmT31zPIDko6AQx7OPW8fEsUf08XNlc2IaINEJYvEntFlJ757zHkiA3J8TsBD0JHRyMaotns5xZV3lE2YagPEb/SL9GWcMzimJlHlqofW0anHl+TH52ej48vjR0wxmY5Q7IPeABIqK96tKA77Hba0O580KpY7KCT5C8ZRj+IcQzliVdCxOh1DBQfumzLTwMc9Nm7kkaJiMLIn92YisejDvD53jM8ycS501FRdKuwFegJpEvguKu9V1dSQF/wCtLoKkd1qTF3OxMQedf7s9ZklkqWNGIK3pQo4D725xvgajL5HNnTlH4nkT0PvSx5iJfLc5mS/3U9gPuP3l+TXHoYiThGABKkVFYBLjuajJHnqcosvOD4hR7Tk7M/fW6HzG4iUeSKahRlOzLcRncicy7H0iYyvOWlnunT1G6nzEceTxk9xOvH5fqRYJqKYTmy1pC8iZLn7dx/u17reRhtiJJS1KHoSR9Y4HjcXTO9SUlaE6KvKGeKRaGwhSbNYf7Z22D7n1N4ksrycze8waWvKpufyp4xPAdlMnyKmgF/CJbiHK532CSEl6j2mpgbEDTQEVBAPnF8w+Alp7qgeNL/OFGnqN2A9RGkI8XbHGXF2YdIl0UJMDS3UUImKaE1JGltj5CF58uvxCtvLxv5Rs0/CS5q0dVceIBin557PBd8IQpuezapU1HwndT842TR6GHyMb+M1RRMSwUCu96hRau9aDl4eMISsRVe00O1aAW2JNNNDcgHmYc4vDTVJVpdSovyao6j8L8oc4PKZ0yYE7N2ryXouxLCy36w6R0zjCLuyPnzKlVZTqqK25KC29fdqB03h3lWWzJxCSJbzCCKvUBEDbk1O43uOUWvC8FqrK+Km6iu0mWbXA99jcn6RLnGKqhJYRFFtC2HqRvDqzhzeTD0R+T8MphAXBWbiCBV2JKrQU82Pj+EALO57XvGt2I/Dw8IWOJdz3JZPK1YWaXNUd8aVG9I0S4nmzm8jtkdPy5XNTSnyiI4saThJGv3nNFVB8THZR+cWhsFKZarOlqfFx+sU1MsOJxb4nWJknDns5RAqrTP8AccdQDQV5xSm+kyHBdtCGQ8OzFQtM702bR5h8Tsg8FFvnEsMgfr9ImMJiaChStPCnrHqbj9RoKnwAMa85LSMXCL2yLw2WMjKehB+RjRPtAjP585j8JHz/ADi16jEZE5VZeNqNpDf2g5z9mwZb77KnoxufkDGfuAaU2JB8O8OXhX8Ymva/iNT4aT/PMPoAF/OK1kGK1y2Q+8lvIHvL9Qw9I5Ys3mvY/wAMo5/5/n5wYjLlmKVYAqQd/Hp63haUg1DxH4/4IdPI6f5X9ItmY/Ejuih5fQKIQmZeKmoHpYw7yzvIRzFbeFD+dYeTJV2PgfxiObi9FuCktlbfD0FaHem0ekl1hHjTMjhpEt197tEt1UV1D1EScnFJMw4nqaqF1f8AHcjzEdEMz9nHl8dJXETw7Mu0WLBZmswBJwrTY/EP1inYTieS6F60ADG/8NB9SYYyvaFIKoaHUSKr0FSCa+FjDnxl2ZY3OD0anh8lSoauob7CkO8VjQhCganbZR0HM9B4xzKh+xl+Kg/1X/OGcqeJZZ2BabNY6VG+lTRVHRQLnxYxxvR6qdrY6bBM/wC8Y/yrYfPcwk3D2HO8sHzJP5wocNMcd9tA6L+sIvw7Kb3tZ/5t+Ria/AGU/gyVvJebIbkZbmnqrVBhGTm8/CusvG0eWxCpiVFAGPurOX4Cdg21YdPwwVvInzpR6Fta+qvDY5i4P2bMJaaJvcWav7qZqtoYH3GPLkeULr8J/wAH2c5RKb9q6Fit9KmmqmwaIqfmUylBSWnIJT6mLPh8MFlqlSQFC1NyQBS55mkZ/i5pR2Q/CxHyMdWGPIjNkcVse6GmGxKjmev6wt/oEoq2tmIPMNQ+hFxEd9sZveNukOpePA6nw/WN5Rl6MI5Ivs9twVh9IGrEX6T5g+gMNJ3sowbjvHEDxM5qfWJBM1YmwtHuZjpj7sAOQrGDxM2/svRXz7NMLh5bnDp281wQomtqA/lqKVPInnSKjwRnTZfjpmCmMewecZZY8nFlvtQ1AMavl5ZQSCOlT+UZu3Dv2yfm0gCs1ZqzpTdHoefjWnyiJRro0jK0aaJCq1F0im53t415wjmOYADuBTTcixiJ4Tz18Vg0Z9WtP2cxRv2kuxqPGx9YmsPh6X7O521Xi19szf0hnLDzQCb3FtgP1ixdh4CGeFwbsx11C9Nq9Il+zHSJlIqEdGQ+0nE6szC/9OUo/q1Mfyit4bE9jiFf4XNG8qi/mDQ+RMSHGk6ua4g70ZF+UtYiMbiV7NhzBBHz/SMI9msui8zcPQg1tX8YdlBYHc1HryiK4ZzYTZCKwJPu18gdJ9RUeaxLqKqAfeHzBG/0jazGhXLu6w8bH1p+cSU9qU8bfUwz7G5NCKUYb8/7g/OG+Z5siBQzXFCbGwqSTtGU/s1h9Fa9oTBvs6HYd4/8qj8oU4HxyqTh2HdmAlK7Gvvr6i/oYr3EfEEufNojVoVANLUXc1htJzdVC6Wo6EMp6FT+HL1ivSJ9sf5zwaZE1lVSym698XUmo7pI5/hEO+RMv+zMBNad3fypWNTxWGlZjhJc5aaguoG9gffU0NbEGKZLyBQ+ozQByAJFNyTv0ibE0jb8GP2afyr+AhjlukzGdyO0mltI5iVLOkBR0+I+LR54XxomYWXRtWkBCfFLfhQ+sMVwiTy8hyZc6QxaW6mjCW5JR1PNd1I2qt+UNlllEEQkrGYqT3Zsvth/1Je/qh5+UO0zxDuHU9CpEFoLJCI/PjK+zzO3vLIoRzNdgv8AFWlPGPczHsR+zRmPjYepMMZmC0n7Ri3B7PvKo9xKcwPifoflCsZI5arCTLD11BF1V3rQVr49YpedJ/6ibT735CLzh52pFYgrUA0O4qK0PjFIxikzGY/ESfmY6vH0zl8npDNZcKIkKiXCiy46mzjPKITzhZJNDeOokLSsMWPdBMS2aRPcmTqIGw5k70iqZKwlZ5jkBNHlqw+SHaLpLyqZ0p6xSRLEriGkz/ck/wDw/wDzHPJo6caeySQnCY8sppJxlmtZJ6izeGsW84sU3Nja1SOcO5zyaDujcctqQ3nZnLS6yyfPeJtL0OpPpnjC46Y7qC1ASLdYs0QeUZqJszSFANCT5D/zE3ESlfqjWMWlt2fOPGk1v9SxVDSs5r+NQB+UQ4WldTDyrXmtPzh9x9hJhzLFgKxAmsbAkCt62iDw+Bmse6hMYcq6RTS9lo4S4h+z4mX3WKK+ttPvaaENbmATWnQnrGtY7N8LMHedb0N2p4Agi9bD5Rnfs/4bnLiGmOgp2bqtSLFqC8TOPyOfIA1SywWneXvLQkneBN+x6LTN4wlFjTvEgKSKkUFxW1DcmKrxnkrZl2YwakTJeoTBXSpQ3U0J3rUesQ/2opUkHe4pt5wrwPnk5sRPmJ7h0rVuQFTt1MO70D0V9PZhjWFpTA3rqoNvW8epfs0x2oKskmvOotTlvGwzeKRp1aR0p1MeMpnzp95dlHooHnFOK+iFIrfCPBmYYVGUTxLVrlQA9+ZGqwNOm8P5Ps+10D6zSp1dxQaktyrXeL2skADV3iPlXyj000w0insY5ZlkjBqQncDEVudNdgb7VhTOskE/S6sZc6XUy5q7rXcEfEh5qYr/ABfj0KqhcAE3v0/OF5XG0qWkuzutlJAOpfEg7iKeO0K10SErNp8q2Jklqf7krvKfEruIeSs+kt8RB6EEH6wrgM2lThWVMV/I3HmNxDooOgjOmhoaTMyHwKznlQfmYbDLGmur4giimqSh7oYbM33iOXIQ7zDNZMhS06YktRzZgPxjJ+OvbqgVpWXd5jYz2HdX/tqfePibDxhpDJb2ne1k4CYkjChJk4HVN1VKqvJLH3jv4Qtwhx3hszXSKScTTvSSbN/FLPPy3EfO86czsWdizMSSxNSSdySd45LmlWDKSGBqCCQQRzBG0aK10JxUlTPqj/SzW1vA7wm2GoaRmfBXtqoFk5lVlFAuIX31/wC4B7w/iF+oO8a1h2SaizJTLNltcOhBH0jVZH7OaWGuhGXl7EVCmkSmClMBSlPlDdXce60KpjGG4rESbY4KKY7CN1r6RlHF7dnxBhCfiVB89axqiYwcz8oyb2qTgma4GaK2CeG00frGe0dCpltx2LmrZQB40v8AOGjK73Yk7+EW3GOqgns6n6RTs0x7+Cg7CBOcuhfFE9wZhCDNc+Cj0ufyi0RH5DhDLkIp94irebXMSEJ77KK/jGVJ5GkDtLkml7dYY47D4aYwqiFgamg286UhbikusxGAJQi51AUI8/CImXm8tFNSCa1I3+otEmTH8lZSsBLCrU8lJNOflD5caVqDYj1tEJ/rp1Ds5RJoe90pa4ESGBkle+5LMaGlPd9IAsetgJMxCXSWdV6kU1V6xFYfhqRLUiSiqH+ddrHeJHFzGmWA5igI35j0jmMxowygbzTWlASF5/OKim3oYnheE5IAM1am3d6063ibDgKAAABsBsIruTY3tAGZiXFj4+kSbvFuNDTS6H1Y7DVXEKLiAIVFWVL2iAiWhVBZq1pzhw8yZMw6dostAy3at/ICIf2iZq+qWgBoLnoRExKzyuFDsgYUAC28ucbJOkQ2htw8wSZpkqHQG7bERP5hnnZCduOzkTJleXdFvrFa4VzYhpgcKoLDSBv6mFeKc1/9JmFvckaa+MxqQpoIv0fPWbY55s12mOzsSSSxJP1hpCmJ99vM/jCZjM1ZysdpEjkeRTMVM0SxU8zyAi/5X7HWNDMmAeQrG8cereiL+jOMFlzzWCy1JJicybPsdlc09i7Id2lm6N5rsfMXjZcj4CkYYdxasd2O8SkvgOROLGfLVgQAKi4vuCKERT/mkHGRXeGvbVhJ9Fxa/ZZn3xUyj67r628YvE/NQEEyWjYiWb65JVxTyBqfSM34y9kmHljVKZkJ90E6h5dYy8YvFZbOIlTZklh9xiAfErsfURDx65RFSvZuuM9ostSVWSyn+OtvMCM+46z77VMkzJjqpQELQU5g/jEfhfbPiSNOLkYfFDq6aW/qWFp/HmVzgO2y2YCP+nONL+cYspLZNZhxhOe7Yh2sLKAB9IcZWnYy/t2PLS8LLIKIbzMQ+6gA3Irfxp0vEFN9qmFlKPsmXKGAs899dKbHSNzFJ4h4oxGOmdpiZhcj3RsqjoqiwiuWqQuJ9b4PFrNlpMQ1V1DKRzDCohaKB7Ec2M7K0VjUyXaX6A6l+h+kX+MiiC4vyvtpBpuprWtKDn5+UZ/hMFh5TAuzTGB7orQV8lAr69I1ubLDAg7EUPrGb5pww6T6VolaqRTURyty84TMpr2SeExm2mXQ0qRTkPW0Op+b0BBXSaWuPlEfJIRqMTSlQLXHSu8MsrlvNxYUowUtXqAqmpqelLesIkn3nmRLDWM5x3QzAaF+9c7mITNZs0y1WWU1fE2tKjqLmILP8X9pnzJpNNLUTwAsv0FYgMQSBVqClqjZj4ePhHTBUjRouWQYF5TanIrev7RL/wD9RZnzBaWZCemtf1jHsc5REZWSjGlSCQKb1p6R5lY0ugbu12oK7jpFPbFRsy5glLugPTWv6xydmUtFDO6gHnUUjHJbfHMNFUEnwt+NaR4xnEDzU0MjdjajBWqB8Jqd+XLrCodF14qzLUNUorMltbUL+kIzc8k/ZQk4GWLVIv5RTsrx7tJaWq1CAsSCBbrePf23XJVdOosaCNLpWJQstnCeLkBno58K8/nEtxoy/wClY51IJIlKafzrGXYTGuk8K42JBHSkXXM5hOSY8+Mk+mpYibuNiSqRjOLHfbzMIw4xw/aN/nKG8ZI1ZbOAM6EifRtnoK0rQ1jfcJhwACXH+eAjDvZkZfbNrA1UGmv1p4xs2G10shjrmviiYdktLxCj7zfJR+Z+sQy5UyTTNkzp8qpJZO2eYjE9UmVA9KRIDDzeYCjxt+MJ4nCzNNUpMNRYNpFOZ1lSPSMNI00McZJBOqYxdurGvy5D0jEPaFj1m4olNlGmvUgmvyj6H+wy1uRqP8Rr/aMH9q8hFxhKAAsoLAdb/kBG0JWmjOSKNHY5HY5mUggghXDYZpjqiAs7MFUDcljQD5xIzf8A2AYUrl0xzs85qeSqq/jWNOiG4PyAYLBSMON5aDUerm7n+omJmIEBhpmOXLNWhsRsen6iHkEAGc5zkxlMC8uq7a7nmLg8jD7hnFE4jSaIoBUi9ydv+UXcrDZ8slFtRlrWta0vUbG3OEZ8NmTZnhdOpabTGB/42iJzCaokMJgtWor18PGNI4ryQ1M1RZrnwa1/Ij6xlnFkqZMC6FLS1rWn3uZ8gOfnHRF2jRoiGnPM0LWWqKTQEgkV+8Bfbwh1gsUMMAs5RqYhv+DHlTbnaHvs9yeVPnTBOlE0QFKki9fA3i7twPgmuZAJH8T/AP2h/pFlRz/ES0ks66SpFBt3i2w61iOw+TPOlOVlgugq9yaFVFTfmBYiLpnPB+G7GokglB3O83dFa0F/HnWInLlUz+zmrVJg0AgspAIC30kV5A15Q+N7HzrSKpl0sfZiKD9qwFfAGgHzMWHJMtQYNphuZU1qdDoIpFsfgfCKGVJWhq1BDPYjzaH2HyCQknsklgJ8S1a5O5qTWF6DkrRm2bZeJTB6AmYA1htq5RMSmd8lzJWBFERh5Bv7Ra8x4akTQAVp3dKsCarTbnehiHynCv2eOwjbthpgHmoJFPA7w55PjxJjFcmzEcdup6qD+UNYdTby0PSqn8RDaMkzRlw9n3DoxMwszFVQjY0NfAjaN5wM7SgUNYDr+PWPmbKM9m4Ykym013sCPrFoy72lTQf22px0Ewp/7RHXqaSshOjejiUFzTz/ALmGeO4mkyhWZMRR1ZgB9TFW4S4tw2I1lcPpKhffYudRJ2LE8hE0mV4V5pnNIkmaaVcoCbbUrtGLhRonY/kTxiEDrMGgioK3qOt4wn2l5WZOLY6i4fvAnfpT0/ONuzvPpWHl1mOqjpb6CMD424k+1z9QFFWy+XUxpG1FtkzK5HY4I9ohJoBUnkI5mM8xtnsV9nJQrj8StDT9ghFxUUM0g86VC+dYR9mXscJK4nHrYUaXIPPo0wdP4fnG1qtNohsDojsEchAdggggAIIIIAPE2UGBVhUGxHURm3G+SzJAJkSy6sCLCumvKgjTI8TJQYEEVB3ENOgMW4RltKJNaMRZDy0kGpqIvKz1qDUUIrSu1eUQnHvDT4ZHxEgFgFmahuQWUgHyHWK62LJVTUiqJbx0LHRFqRDL4Zi0Kllp5iGsvCyxfugqd6iKBisycbHz8YaHOJlalh8opImjWJuJQgNqWuxuOUeDi0BrqXxFRGVzM9mV96g6QLnL9fCFQGo/aUuNS05XENpZQYiVOLCqnQ1xRkfu38iR9YoMrHMfiMecxxpWTMOo2U3r8oGk0NaZSuIMpOHxeLwx+CY2nyrVT6qViAjR/aLI+0ScJmssV1qJOIpymy7An+YW9Fig42RQ6h7rXH6RgajUx0GOqoJuaRLYXAyPieNscHLohuiw8BZssmXN1da+gWPGbcbYhgSjELtblXYCKu+IZSyoO6SRsbjkYfZVMRkZJ1lFCLbnnWOlTt8SKrZHYvMpkw1di3mYaRcss4Q+2NpwsqY/8QHdHmxsI0LhX2CIhD419Z5S02/5Nz9IwzNrtlRMl4b4RxOOmaMPLLdW2VR1ZjYCN84E9kkjA0mTaTp/3iO6h/gB5+J+kXTL8tlyEEuSiy0GyqKD+5hzHK2WAEBjsEIDkEFIIAOwQQQAEEEEABBBBAB5ZQbGKjxLwMs0FpICt90UA/49PLaLfBDTa6A+f8yyyYjFWBqDQ2b62iNXBl66TWhoaBjQ9DaPoPNsmTEIVaoPJlsw/XyMZFxB7N8bhixwza5ZJaq13O5Za1B8RUeUaLILiis/6Q55N/S0e5eWP0b+hv0hFxj0PeH1sYVXH4wboD6/3iuY+A8l4Zhyb+kw0z9SshwQRqoBbe9fyhzLzGf8Uo+jCE8znPNlFDKatiLrSo9YOQcR9wBmMsYabIxCa8POOmYvMd0Udf4h+nSInPPZtiMPV8OPteEa4eXdlHR0FwR4QplCmVJ0sp1EsTtS+169BEtkmOxImquFZ1dzQBTv5janUmIaKM3m5OSe7qB+6QQR4bVh1gOCcZONJUiY3iFNPmbR9U5fgSstBNKzJgHefSBU86UG0PQsTyoWj54yb2DY2bQzmSQvidTfJf1jQ+H/AGH4GRRpobEuPvmif0Lv6kxolIIOTEJYXCJLULLVUUbKoAA8gIVpBBEgdgjkdgAIIIIACOR2OQAEdgggAIIIIACCCCADhjsEEABHKQQQAR2YZBJnV1KAeosf7xVsx9nh3lMD4Gx/SCCHYJlfxXCOJQ/uyfIV/CGL8P4kmnYTP6THIIrkVY+y/gHFTSNSCUvMufwUXi/8OcJScGO4NUwjvOd/IdB4QQRLYmTkdrBBCEEEEEABHIIIACOwQQAEcgggA7HIIIAP/9k=">
            <a:hlinkClick r:id="rId3"/>
          </p:cNvPr>
          <p:cNvSpPr>
            <a:spLocks noChangeAspect="1" noChangeArrowheads="1"/>
          </p:cNvSpPr>
          <p:nvPr/>
        </p:nvSpPr>
        <p:spPr bwMode="auto">
          <a:xfrm>
            <a:off x="100488" y="187524"/>
            <a:ext cx="2676525" cy="6491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s-ES"/>
          </a:p>
        </p:txBody>
      </p:sp>
      <p:sp>
        <p:nvSpPr>
          <p:cNvPr id="14" name="Rectangle 26"/>
          <p:cNvSpPr>
            <a:spLocks noChangeArrowheads="1"/>
          </p:cNvSpPr>
          <p:nvPr/>
        </p:nvSpPr>
        <p:spPr bwMode="auto">
          <a:xfrm>
            <a:off x="0" y="3314700"/>
            <a:ext cx="9144000" cy="0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6">
            <a:spAutoFit/>
          </a:bodyPr>
          <a:lstStyle/>
          <a:p>
            <a:endParaRPr lang="es-PE"/>
          </a:p>
        </p:txBody>
      </p:sp>
      <p:sp>
        <p:nvSpPr>
          <p:cNvPr id="15" name="14 Forma libre"/>
          <p:cNvSpPr/>
          <p:nvPr/>
        </p:nvSpPr>
        <p:spPr>
          <a:xfrm>
            <a:off x="16237" y="3185356"/>
            <a:ext cx="8964612" cy="1656184"/>
          </a:xfrm>
          <a:custGeom>
            <a:avLst/>
            <a:gdLst>
              <a:gd name="connsiteX0" fmla="*/ 0 w 7924800"/>
              <a:gd name="connsiteY0" fmla="*/ 205924 h 1235520"/>
              <a:gd name="connsiteX1" fmla="*/ 205924 w 7924800"/>
              <a:gd name="connsiteY1" fmla="*/ 0 h 1235520"/>
              <a:gd name="connsiteX2" fmla="*/ 7718876 w 7924800"/>
              <a:gd name="connsiteY2" fmla="*/ 0 h 1235520"/>
              <a:gd name="connsiteX3" fmla="*/ 7924800 w 7924800"/>
              <a:gd name="connsiteY3" fmla="*/ 205924 h 1235520"/>
              <a:gd name="connsiteX4" fmla="*/ 7924800 w 7924800"/>
              <a:gd name="connsiteY4" fmla="*/ 1029596 h 1235520"/>
              <a:gd name="connsiteX5" fmla="*/ 7718876 w 7924800"/>
              <a:gd name="connsiteY5" fmla="*/ 1235520 h 1235520"/>
              <a:gd name="connsiteX6" fmla="*/ 205924 w 7924800"/>
              <a:gd name="connsiteY6" fmla="*/ 1235520 h 1235520"/>
              <a:gd name="connsiteX7" fmla="*/ 0 w 7924800"/>
              <a:gd name="connsiteY7" fmla="*/ 1029596 h 1235520"/>
              <a:gd name="connsiteX8" fmla="*/ 0 w 7924800"/>
              <a:gd name="connsiteY8" fmla="*/ 205924 h 1235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924800" h="1235520">
                <a:moveTo>
                  <a:pt x="0" y="205924"/>
                </a:moveTo>
                <a:cubicBezTo>
                  <a:pt x="0" y="92195"/>
                  <a:pt x="92195" y="0"/>
                  <a:pt x="205924" y="0"/>
                </a:cubicBezTo>
                <a:lnTo>
                  <a:pt x="7718876" y="0"/>
                </a:lnTo>
                <a:cubicBezTo>
                  <a:pt x="7832605" y="0"/>
                  <a:pt x="7924800" y="92195"/>
                  <a:pt x="7924800" y="205924"/>
                </a:cubicBezTo>
                <a:lnTo>
                  <a:pt x="7924800" y="1029596"/>
                </a:lnTo>
                <a:cubicBezTo>
                  <a:pt x="7924800" y="1143325"/>
                  <a:pt x="7832605" y="1235520"/>
                  <a:pt x="7718876" y="1235520"/>
                </a:cubicBezTo>
                <a:lnTo>
                  <a:pt x="205924" y="1235520"/>
                </a:lnTo>
                <a:cubicBezTo>
                  <a:pt x="92195" y="1235520"/>
                  <a:pt x="0" y="1143325"/>
                  <a:pt x="0" y="1029596"/>
                </a:cubicBezTo>
                <a:lnTo>
                  <a:pt x="0" y="205924"/>
                </a:lnTo>
                <a:close/>
              </a:path>
            </a:pathLst>
          </a:custGeom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182233" tIns="182233" rIns="182233" bIns="182233" spcCol="1270" anchor="ctr"/>
          <a:lstStyle/>
          <a:p>
            <a:pPr lvl="1" algn="ctr" defTabSz="1422400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2400" dirty="0">
                <a:solidFill>
                  <a:schemeClr val="bg1"/>
                </a:solidFill>
                <a:latin typeface="Corbel" panose="020B0503020204020204" pitchFamily="34" charset="0"/>
              </a:rPr>
              <a:t>SEMINARIO SOBRE EFICIENCIA ENERGÉTICA PARA DIRECTORES REGIONALES DE ENERGÍA Y MINAS</a:t>
            </a:r>
          </a:p>
          <a:p>
            <a:pPr lvl="1" algn="ctr" defTabSz="1422400">
              <a:lnSpc>
                <a:spcPct val="90000"/>
              </a:lnSpc>
              <a:spcAft>
                <a:spcPct val="35000"/>
              </a:spcAft>
              <a:defRPr/>
            </a:pPr>
            <a:r>
              <a:rPr lang="es-ES" sz="2400" dirty="0">
                <a:solidFill>
                  <a:schemeClr val="bg1"/>
                </a:solidFill>
                <a:latin typeface="Corbel" panose="020B0503020204020204" pitchFamily="34" charset="0"/>
              </a:rPr>
              <a:t>CAMPAÑA EDUCATIVA</a:t>
            </a:r>
          </a:p>
        </p:txBody>
      </p:sp>
      <p:sp>
        <p:nvSpPr>
          <p:cNvPr id="16" name="AutoShape 12" descr="http://www.google.com.pe/url?sa=i&amp;source=images&amp;cd=&amp;docid=yjMv-Q6dsctbnM&amp;tbnid=zgE2ZkZ67vNR7M:&amp;ved=0CAUQjBwwAA&amp;url=http%3A%2F%2Fwww.minem.gob.pe%2Fimages%2Fpublicaciones%2Fetiqueta-zoud1z491y96z.jpg&amp;ei=wauoUZzpIYjIiwKoyYDYBg&amp;psig=AFQjCNGMKCwYQr20cbueB-J3LJtpfWi0Kg&amp;ust=1370094913600951"/>
          <p:cNvSpPr>
            <a:spLocks noChangeAspect="1" noChangeArrowheads="1"/>
          </p:cNvSpPr>
          <p:nvPr/>
        </p:nvSpPr>
        <p:spPr bwMode="auto">
          <a:xfrm>
            <a:off x="6228184" y="3861048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34382" y="1355522"/>
            <a:ext cx="1605532" cy="17160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39914" y="1357080"/>
            <a:ext cx="3431606" cy="17145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6082" y="1365047"/>
            <a:ext cx="1366838" cy="167798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" name="2 Subtítulo"/>
          <p:cNvSpPr txBox="1">
            <a:spLocks/>
          </p:cNvSpPr>
          <p:nvPr/>
        </p:nvSpPr>
        <p:spPr>
          <a:xfrm>
            <a:off x="2155572" y="4894443"/>
            <a:ext cx="5131237" cy="1224136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2100">
                <a:solidFill>
                  <a:schemeClr val="tx1"/>
                </a:solidFill>
                <a:latin typeface="+mn-lt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+mn-lt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90000"/>
              <a:buFont typeface="Wingdings" pitchFamily="2" charset="2"/>
              <a:buChar char="Ø"/>
              <a:defRPr sz="2000">
                <a:solidFill>
                  <a:schemeClr val="tx1"/>
                </a:solidFill>
                <a:latin typeface="+mn-lt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+mn-lt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+mn-lt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+mn-lt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+mn-lt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+mn-lt"/>
              </a:defRPr>
            </a:lvl9pPr>
          </a:lstStyle>
          <a:p>
            <a:pPr>
              <a:buFontTx/>
              <a:buNone/>
            </a:pPr>
            <a:r>
              <a:rPr lang="es-MX" sz="2000" b="0" kern="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Dirección General de Eficiencia Energética</a:t>
            </a:r>
            <a:endParaRPr lang="es-PE" sz="2000" b="0" kern="0" dirty="0" smtClean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algn="ctr">
              <a:buFontTx/>
              <a:buNone/>
            </a:pPr>
            <a:r>
              <a:rPr lang="es-PE" sz="2000" b="0" kern="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Ministerio de Energía y Minas </a:t>
            </a:r>
            <a:endParaRPr lang="es-PE" sz="2000" b="0" kern="0" dirty="0">
              <a:solidFill>
                <a:schemeClr val="tx1">
                  <a:lumMod val="85000"/>
                  <a:lumOff val="15000"/>
                </a:schemeClr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44580931"/>
      </p:ext>
    </p:extLst>
  </p:cSld>
  <p:clrMapOvr>
    <a:masterClrMapping/>
  </p:clrMapOvr>
  <p:transition>
    <p:fade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3" name="Freeform 28"/>
          <p:cNvSpPr>
            <a:spLocks/>
          </p:cNvSpPr>
          <p:nvPr/>
        </p:nvSpPr>
        <p:spPr bwMode="auto">
          <a:xfrm>
            <a:off x="4553786" y="2752324"/>
            <a:ext cx="830225" cy="1287241"/>
          </a:xfrm>
          <a:custGeom>
            <a:avLst/>
            <a:gdLst>
              <a:gd name="T0" fmla="*/ 416 w 686"/>
              <a:gd name="T1" fmla="*/ 122 h 744"/>
              <a:gd name="T2" fmla="*/ 424 w 686"/>
              <a:gd name="T3" fmla="*/ 129 h 744"/>
              <a:gd name="T4" fmla="*/ 427 w 686"/>
              <a:gd name="T5" fmla="*/ 138 h 744"/>
              <a:gd name="T6" fmla="*/ 434 w 686"/>
              <a:gd name="T7" fmla="*/ 138 h 744"/>
              <a:gd name="T8" fmla="*/ 434 w 686"/>
              <a:gd name="T9" fmla="*/ 156 h 744"/>
              <a:gd name="T10" fmla="*/ 451 w 686"/>
              <a:gd name="T11" fmla="*/ 178 h 744"/>
              <a:gd name="T12" fmla="*/ 465 w 686"/>
              <a:gd name="T13" fmla="*/ 193 h 744"/>
              <a:gd name="T14" fmla="*/ 497 w 686"/>
              <a:gd name="T15" fmla="*/ 199 h 744"/>
              <a:gd name="T16" fmla="*/ 509 w 686"/>
              <a:gd name="T17" fmla="*/ 195 h 744"/>
              <a:gd name="T18" fmla="*/ 513 w 686"/>
              <a:gd name="T19" fmla="*/ 202 h 744"/>
              <a:gd name="T20" fmla="*/ 495 w 686"/>
              <a:gd name="T21" fmla="*/ 217 h 744"/>
              <a:gd name="T22" fmla="*/ 468 w 686"/>
              <a:gd name="T23" fmla="*/ 243 h 744"/>
              <a:gd name="T24" fmla="*/ 423 w 686"/>
              <a:gd name="T25" fmla="*/ 276 h 744"/>
              <a:gd name="T26" fmla="*/ 406 w 686"/>
              <a:gd name="T27" fmla="*/ 294 h 744"/>
              <a:gd name="T28" fmla="*/ 379 w 686"/>
              <a:gd name="T29" fmla="*/ 280 h 744"/>
              <a:gd name="T30" fmla="*/ 362 w 686"/>
              <a:gd name="T31" fmla="*/ 273 h 744"/>
              <a:gd name="T32" fmla="*/ 258 w 686"/>
              <a:gd name="T33" fmla="*/ 244 h 744"/>
              <a:gd name="T34" fmla="*/ 99 w 686"/>
              <a:gd name="T35" fmla="*/ 203 h 744"/>
              <a:gd name="T36" fmla="*/ 81 w 686"/>
              <a:gd name="T37" fmla="*/ 198 h 744"/>
              <a:gd name="T38" fmla="*/ 52 w 686"/>
              <a:gd name="T39" fmla="*/ 200 h 744"/>
              <a:gd name="T40" fmla="*/ 36 w 686"/>
              <a:gd name="T41" fmla="*/ 199 h 744"/>
              <a:gd name="T42" fmla="*/ 21 w 686"/>
              <a:gd name="T43" fmla="*/ 222 h 744"/>
              <a:gd name="T44" fmla="*/ 6 w 686"/>
              <a:gd name="T45" fmla="*/ 271 h 744"/>
              <a:gd name="T46" fmla="*/ 38 w 686"/>
              <a:gd name="T47" fmla="*/ 300 h 744"/>
              <a:gd name="T48" fmla="*/ 89 w 686"/>
              <a:gd name="T49" fmla="*/ 315 h 744"/>
              <a:gd name="T50" fmla="*/ 99 w 686"/>
              <a:gd name="T51" fmla="*/ 325 h 744"/>
              <a:gd name="T52" fmla="*/ 223 w 686"/>
              <a:gd name="T53" fmla="*/ 473 h 744"/>
              <a:gd name="T54" fmla="*/ 276 w 686"/>
              <a:gd name="T55" fmla="*/ 589 h 744"/>
              <a:gd name="T56" fmla="*/ 326 w 686"/>
              <a:gd name="T57" fmla="*/ 585 h 744"/>
              <a:gd name="T58" fmla="*/ 366 w 686"/>
              <a:gd name="T59" fmla="*/ 574 h 744"/>
              <a:gd name="T60" fmla="*/ 370 w 686"/>
              <a:gd name="T61" fmla="*/ 571 h 744"/>
              <a:gd name="T62" fmla="*/ 366 w 686"/>
              <a:gd name="T63" fmla="*/ 614 h 744"/>
              <a:gd name="T64" fmla="*/ 359 w 686"/>
              <a:gd name="T65" fmla="*/ 653 h 744"/>
              <a:gd name="T66" fmla="*/ 354 w 686"/>
              <a:gd name="T67" fmla="*/ 689 h 744"/>
              <a:gd name="T68" fmla="*/ 366 w 686"/>
              <a:gd name="T69" fmla="*/ 703 h 744"/>
              <a:gd name="T70" fmla="*/ 416 w 686"/>
              <a:gd name="T71" fmla="*/ 720 h 744"/>
              <a:gd name="T72" fmla="*/ 633 w 686"/>
              <a:gd name="T73" fmla="*/ 741 h 744"/>
              <a:gd name="T74" fmla="*/ 634 w 686"/>
              <a:gd name="T75" fmla="*/ 727 h 744"/>
              <a:gd name="T76" fmla="*/ 634 w 686"/>
              <a:gd name="T77" fmla="*/ 714 h 744"/>
              <a:gd name="T78" fmla="*/ 644 w 686"/>
              <a:gd name="T79" fmla="*/ 702 h 744"/>
              <a:gd name="T80" fmla="*/ 621 w 686"/>
              <a:gd name="T81" fmla="*/ 572 h 744"/>
              <a:gd name="T82" fmla="*/ 612 w 686"/>
              <a:gd name="T83" fmla="*/ 507 h 744"/>
              <a:gd name="T84" fmla="*/ 625 w 686"/>
              <a:gd name="T85" fmla="*/ 490 h 744"/>
              <a:gd name="T86" fmla="*/ 623 w 686"/>
              <a:gd name="T87" fmla="*/ 463 h 744"/>
              <a:gd name="T88" fmla="*/ 634 w 686"/>
              <a:gd name="T89" fmla="*/ 459 h 744"/>
              <a:gd name="T90" fmla="*/ 644 w 686"/>
              <a:gd name="T91" fmla="*/ 435 h 744"/>
              <a:gd name="T92" fmla="*/ 644 w 686"/>
              <a:gd name="T93" fmla="*/ 420 h 744"/>
              <a:gd name="T94" fmla="*/ 650 w 686"/>
              <a:gd name="T95" fmla="*/ 399 h 744"/>
              <a:gd name="T96" fmla="*/ 666 w 686"/>
              <a:gd name="T97" fmla="*/ 364 h 744"/>
              <a:gd name="T98" fmla="*/ 685 w 686"/>
              <a:gd name="T99" fmla="*/ 308 h 744"/>
              <a:gd name="T100" fmla="*/ 654 w 686"/>
              <a:gd name="T101" fmla="*/ 233 h 744"/>
              <a:gd name="T102" fmla="*/ 618 w 686"/>
              <a:gd name="T103" fmla="*/ 212 h 744"/>
              <a:gd name="T104" fmla="*/ 625 w 686"/>
              <a:gd name="T105" fmla="*/ 168 h 744"/>
              <a:gd name="T106" fmla="*/ 590 w 686"/>
              <a:gd name="T107" fmla="*/ 122 h 744"/>
              <a:gd name="T108" fmla="*/ 583 w 686"/>
              <a:gd name="T109" fmla="*/ 60 h 744"/>
              <a:gd name="T110" fmla="*/ 550 w 686"/>
              <a:gd name="T111" fmla="*/ 26 h 744"/>
              <a:gd name="T112" fmla="*/ 523 w 686"/>
              <a:gd name="T113" fmla="*/ 7 h 744"/>
              <a:gd name="T114" fmla="*/ 490 w 686"/>
              <a:gd name="T115" fmla="*/ 0 h 744"/>
              <a:gd name="T116" fmla="*/ 447 w 686"/>
              <a:gd name="T117" fmla="*/ 13 h 744"/>
              <a:gd name="T118" fmla="*/ 405 w 686"/>
              <a:gd name="T119" fmla="*/ 50 h 744"/>
              <a:gd name="T120" fmla="*/ 406 w 686"/>
              <a:gd name="T121" fmla="*/ 88 h 74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86"/>
              <a:gd name="T184" fmla="*/ 0 h 744"/>
              <a:gd name="T185" fmla="*/ 686 w 686"/>
              <a:gd name="T186" fmla="*/ 744 h 74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86" h="744">
                <a:moveTo>
                  <a:pt x="411" y="88"/>
                </a:moveTo>
                <a:lnTo>
                  <a:pt x="411" y="92"/>
                </a:lnTo>
                <a:lnTo>
                  <a:pt x="412" y="98"/>
                </a:lnTo>
                <a:lnTo>
                  <a:pt x="412" y="102"/>
                </a:lnTo>
                <a:lnTo>
                  <a:pt x="413" y="107"/>
                </a:lnTo>
                <a:lnTo>
                  <a:pt x="413" y="111"/>
                </a:lnTo>
                <a:lnTo>
                  <a:pt x="413" y="114"/>
                </a:lnTo>
                <a:lnTo>
                  <a:pt x="415" y="118"/>
                </a:lnTo>
                <a:lnTo>
                  <a:pt x="416" y="122"/>
                </a:lnTo>
                <a:lnTo>
                  <a:pt x="416" y="124"/>
                </a:lnTo>
                <a:lnTo>
                  <a:pt x="418" y="124"/>
                </a:lnTo>
                <a:lnTo>
                  <a:pt x="419" y="125"/>
                </a:lnTo>
                <a:lnTo>
                  <a:pt x="419" y="127"/>
                </a:lnTo>
                <a:lnTo>
                  <a:pt x="420" y="127"/>
                </a:lnTo>
                <a:lnTo>
                  <a:pt x="420" y="128"/>
                </a:lnTo>
                <a:lnTo>
                  <a:pt x="422" y="128"/>
                </a:lnTo>
                <a:lnTo>
                  <a:pt x="424" y="129"/>
                </a:lnTo>
                <a:lnTo>
                  <a:pt x="424" y="131"/>
                </a:lnTo>
                <a:lnTo>
                  <a:pt x="424" y="132"/>
                </a:lnTo>
                <a:lnTo>
                  <a:pt x="424" y="134"/>
                </a:lnTo>
                <a:lnTo>
                  <a:pt x="424" y="135"/>
                </a:lnTo>
                <a:lnTo>
                  <a:pt x="427" y="138"/>
                </a:lnTo>
                <a:lnTo>
                  <a:pt x="429" y="138"/>
                </a:lnTo>
                <a:lnTo>
                  <a:pt x="430" y="138"/>
                </a:lnTo>
                <a:lnTo>
                  <a:pt x="431" y="138"/>
                </a:lnTo>
                <a:lnTo>
                  <a:pt x="434" y="138"/>
                </a:lnTo>
                <a:lnTo>
                  <a:pt x="436" y="141"/>
                </a:lnTo>
                <a:lnTo>
                  <a:pt x="436" y="142"/>
                </a:lnTo>
                <a:lnTo>
                  <a:pt x="436" y="145"/>
                </a:lnTo>
                <a:lnTo>
                  <a:pt x="436" y="146"/>
                </a:lnTo>
                <a:lnTo>
                  <a:pt x="436" y="149"/>
                </a:lnTo>
                <a:lnTo>
                  <a:pt x="434" y="151"/>
                </a:lnTo>
                <a:lnTo>
                  <a:pt x="434" y="154"/>
                </a:lnTo>
                <a:lnTo>
                  <a:pt x="434" y="155"/>
                </a:lnTo>
                <a:lnTo>
                  <a:pt x="434" y="156"/>
                </a:lnTo>
                <a:lnTo>
                  <a:pt x="436" y="159"/>
                </a:lnTo>
                <a:lnTo>
                  <a:pt x="438" y="162"/>
                </a:lnTo>
                <a:lnTo>
                  <a:pt x="440" y="163"/>
                </a:lnTo>
                <a:lnTo>
                  <a:pt x="443" y="165"/>
                </a:lnTo>
                <a:lnTo>
                  <a:pt x="444" y="168"/>
                </a:lnTo>
                <a:lnTo>
                  <a:pt x="447" y="169"/>
                </a:lnTo>
                <a:lnTo>
                  <a:pt x="448" y="172"/>
                </a:lnTo>
                <a:lnTo>
                  <a:pt x="450" y="176"/>
                </a:lnTo>
                <a:lnTo>
                  <a:pt x="451" y="178"/>
                </a:lnTo>
                <a:lnTo>
                  <a:pt x="451" y="179"/>
                </a:lnTo>
                <a:lnTo>
                  <a:pt x="452" y="180"/>
                </a:lnTo>
                <a:lnTo>
                  <a:pt x="454" y="180"/>
                </a:lnTo>
                <a:lnTo>
                  <a:pt x="455" y="182"/>
                </a:lnTo>
                <a:lnTo>
                  <a:pt x="456" y="183"/>
                </a:lnTo>
                <a:lnTo>
                  <a:pt x="458" y="185"/>
                </a:lnTo>
                <a:lnTo>
                  <a:pt x="458" y="188"/>
                </a:lnTo>
                <a:lnTo>
                  <a:pt x="462" y="190"/>
                </a:lnTo>
                <a:lnTo>
                  <a:pt x="465" y="193"/>
                </a:lnTo>
                <a:lnTo>
                  <a:pt x="466" y="196"/>
                </a:lnTo>
                <a:lnTo>
                  <a:pt x="469" y="200"/>
                </a:lnTo>
                <a:lnTo>
                  <a:pt x="472" y="203"/>
                </a:lnTo>
                <a:lnTo>
                  <a:pt x="477" y="205"/>
                </a:lnTo>
                <a:lnTo>
                  <a:pt x="483" y="205"/>
                </a:lnTo>
                <a:lnTo>
                  <a:pt x="493" y="203"/>
                </a:lnTo>
                <a:lnTo>
                  <a:pt x="494" y="202"/>
                </a:lnTo>
                <a:lnTo>
                  <a:pt x="495" y="200"/>
                </a:lnTo>
                <a:lnTo>
                  <a:pt x="497" y="199"/>
                </a:lnTo>
                <a:lnTo>
                  <a:pt x="498" y="198"/>
                </a:lnTo>
                <a:lnTo>
                  <a:pt x="500" y="198"/>
                </a:lnTo>
                <a:lnTo>
                  <a:pt x="501" y="196"/>
                </a:lnTo>
                <a:lnTo>
                  <a:pt x="502" y="195"/>
                </a:lnTo>
                <a:lnTo>
                  <a:pt x="504" y="193"/>
                </a:lnTo>
                <a:lnTo>
                  <a:pt x="505" y="193"/>
                </a:lnTo>
                <a:lnTo>
                  <a:pt x="507" y="193"/>
                </a:lnTo>
                <a:lnTo>
                  <a:pt x="508" y="195"/>
                </a:lnTo>
                <a:lnTo>
                  <a:pt x="509" y="195"/>
                </a:lnTo>
                <a:lnTo>
                  <a:pt x="509" y="196"/>
                </a:lnTo>
                <a:lnTo>
                  <a:pt x="511" y="196"/>
                </a:lnTo>
                <a:lnTo>
                  <a:pt x="512" y="198"/>
                </a:lnTo>
                <a:lnTo>
                  <a:pt x="512" y="199"/>
                </a:lnTo>
                <a:lnTo>
                  <a:pt x="512" y="200"/>
                </a:lnTo>
                <a:lnTo>
                  <a:pt x="513" y="200"/>
                </a:lnTo>
                <a:lnTo>
                  <a:pt x="513" y="202"/>
                </a:lnTo>
                <a:lnTo>
                  <a:pt x="513" y="203"/>
                </a:lnTo>
                <a:lnTo>
                  <a:pt x="512" y="205"/>
                </a:lnTo>
                <a:lnTo>
                  <a:pt x="509" y="209"/>
                </a:lnTo>
                <a:lnTo>
                  <a:pt x="509" y="213"/>
                </a:lnTo>
                <a:lnTo>
                  <a:pt x="505" y="213"/>
                </a:lnTo>
                <a:lnTo>
                  <a:pt x="501" y="215"/>
                </a:lnTo>
                <a:lnTo>
                  <a:pt x="498" y="216"/>
                </a:lnTo>
                <a:lnTo>
                  <a:pt x="495" y="217"/>
                </a:lnTo>
                <a:lnTo>
                  <a:pt x="491" y="219"/>
                </a:lnTo>
                <a:lnTo>
                  <a:pt x="488" y="220"/>
                </a:lnTo>
                <a:lnTo>
                  <a:pt x="484" y="222"/>
                </a:lnTo>
                <a:lnTo>
                  <a:pt x="480" y="223"/>
                </a:lnTo>
                <a:lnTo>
                  <a:pt x="479" y="227"/>
                </a:lnTo>
                <a:lnTo>
                  <a:pt x="476" y="230"/>
                </a:lnTo>
                <a:lnTo>
                  <a:pt x="473" y="234"/>
                </a:lnTo>
                <a:lnTo>
                  <a:pt x="470" y="239"/>
                </a:lnTo>
                <a:lnTo>
                  <a:pt x="468" y="243"/>
                </a:lnTo>
                <a:lnTo>
                  <a:pt x="463" y="247"/>
                </a:lnTo>
                <a:lnTo>
                  <a:pt x="461" y="250"/>
                </a:lnTo>
                <a:lnTo>
                  <a:pt x="458" y="251"/>
                </a:lnTo>
                <a:lnTo>
                  <a:pt x="452" y="254"/>
                </a:lnTo>
                <a:lnTo>
                  <a:pt x="447" y="257"/>
                </a:lnTo>
                <a:lnTo>
                  <a:pt x="441" y="261"/>
                </a:lnTo>
                <a:lnTo>
                  <a:pt x="434" y="266"/>
                </a:lnTo>
                <a:lnTo>
                  <a:pt x="429" y="270"/>
                </a:lnTo>
                <a:lnTo>
                  <a:pt x="423" y="276"/>
                </a:lnTo>
                <a:lnTo>
                  <a:pt x="419" y="280"/>
                </a:lnTo>
                <a:lnTo>
                  <a:pt x="415" y="284"/>
                </a:lnTo>
                <a:lnTo>
                  <a:pt x="409" y="284"/>
                </a:lnTo>
                <a:lnTo>
                  <a:pt x="406" y="288"/>
                </a:lnTo>
                <a:lnTo>
                  <a:pt x="406" y="290"/>
                </a:lnTo>
                <a:lnTo>
                  <a:pt x="406" y="291"/>
                </a:lnTo>
                <a:lnTo>
                  <a:pt x="406" y="293"/>
                </a:lnTo>
                <a:lnTo>
                  <a:pt x="406" y="294"/>
                </a:lnTo>
                <a:lnTo>
                  <a:pt x="406" y="296"/>
                </a:lnTo>
                <a:lnTo>
                  <a:pt x="405" y="296"/>
                </a:lnTo>
                <a:lnTo>
                  <a:pt x="405" y="297"/>
                </a:lnTo>
                <a:lnTo>
                  <a:pt x="384" y="286"/>
                </a:lnTo>
                <a:lnTo>
                  <a:pt x="384" y="284"/>
                </a:lnTo>
                <a:lnTo>
                  <a:pt x="383" y="284"/>
                </a:lnTo>
                <a:lnTo>
                  <a:pt x="381" y="283"/>
                </a:lnTo>
                <a:lnTo>
                  <a:pt x="380" y="281"/>
                </a:lnTo>
                <a:lnTo>
                  <a:pt x="379" y="280"/>
                </a:lnTo>
                <a:lnTo>
                  <a:pt x="377" y="278"/>
                </a:lnTo>
                <a:lnTo>
                  <a:pt x="376" y="277"/>
                </a:lnTo>
                <a:lnTo>
                  <a:pt x="374" y="277"/>
                </a:lnTo>
                <a:lnTo>
                  <a:pt x="373" y="277"/>
                </a:lnTo>
                <a:lnTo>
                  <a:pt x="370" y="276"/>
                </a:lnTo>
                <a:lnTo>
                  <a:pt x="369" y="276"/>
                </a:lnTo>
                <a:lnTo>
                  <a:pt x="366" y="274"/>
                </a:lnTo>
                <a:lnTo>
                  <a:pt x="365" y="273"/>
                </a:lnTo>
                <a:lnTo>
                  <a:pt x="362" y="273"/>
                </a:lnTo>
                <a:lnTo>
                  <a:pt x="360" y="271"/>
                </a:lnTo>
                <a:lnTo>
                  <a:pt x="359" y="271"/>
                </a:lnTo>
                <a:lnTo>
                  <a:pt x="344" y="267"/>
                </a:lnTo>
                <a:lnTo>
                  <a:pt x="330" y="261"/>
                </a:lnTo>
                <a:lnTo>
                  <a:pt x="315" y="259"/>
                </a:lnTo>
                <a:lnTo>
                  <a:pt x="301" y="254"/>
                </a:lnTo>
                <a:lnTo>
                  <a:pt x="287" y="251"/>
                </a:lnTo>
                <a:lnTo>
                  <a:pt x="271" y="247"/>
                </a:lnTo>
                <a:lnTo>
                  <a:pt x="258" y="244"/>
                </a:lnTo>
                <a:lnTo>
                  <a:pt x="242" y="240"/>
                </a:lnTo>
                <a:lnTo>
                  <a:pt x="112" y="207"/>
                </a:lnTo>
                <a:lnTo>
                  <a:pt x="109" y="206"/>
                </a:lnTo>
                <a:lnTo>
                  <a:pt x="107" y="206"/>
                </a:lnTo>
                <a:lnTo>
                  <a:pt x="105" y="205"/>
                </a:lnTo>
                <a:lnTo>
                  <a:pt x="103" y="205"/>
                </a:lnTo>
                <a:lnTo>
                  <a:pt x="102" y="205"/>
                </a:lnTo>
                <a:lnTo>
                  <a:pt x="100" y="205"/>
                </a:lnTo>
                <a:lnTo>
                  <a:pt x="99" y="203"/>
                </a:lnTo>
                <a:lnTo>
                  <a:pt x="96" y="203"/>
                </a:lnTo>
                <a:lnTo>
                  <a:pt x="96" y="202"/>
                </a:lnTo>
                <a:lnTo>
                  <a:pt x="95" y="202"/>
                </a:lnTo>
                <a:lnTo>
                  <a:pt x="93" y="200"/>
                </a:lnTo>
                <a:lnTo>
                  <a:pt x="91" y="200"/>
                </a:lnTo>
                <a:lnTo>
                  <a:pt x="89" y="199"/>
                </a:lnTo>
                <a:lnTo>
                  <a:pt x="87" y="199"/>
                </a:lnTo>
                <a:lnTo>
                  <a:pt x="84" y="198"/>
                </a:lnTo>
                <a:lnTo>
                  <a:pt x="81" y="198"/>
                </a:lnTo>
                <a:lnTo>
                  <a:pt x="77" y="198"/>
                </a:lnTo>
                <a:lnTo>
                  <a:pt x="73" y="196"/>
                </a:lnTo>
                <a:lnTo>
                  <a:pt x="70" y="198"/>
                </a:lnTo>
                <a:lnTo>
                  <a:pt x="66" y="198"/>
                </a:lnTo>
                <a:lnTo>
                  <a:pt x="63" y="198"/>
                </a:lnTo>
                <a:lnTo>
                  <a:pt x="59" y="199"/>
                </a:lnTo>
                <a:lnTo>
                  <a:pt x="56" y="199"/>
                </a:lnTo>
                <a:lnTo>
                  <a:pt x="53" y="200"/>
                </a:lnTo>
                <a:lnTo>
                  <a:pt x="52" y="200"/>
                </a:lnTo>
                <a:lnTo>
                  <a:pt x="50" y="199"/>
                </a:lnTo>
                <a:lnTo>
                  <a:pt x="49" y="199"/>
                </a:lnTo>
                <a:lnTo>
                  <a:pt x="48" y="198"/>
                </a:lnTo>
                <a:lnTo>
                  <a:pt x="45" y="198"/>
                </a:lnTo>
                <a:lnTo>
                  <a:pt x="43" y="196"/>
                </a:lnTo>
                <a:lnTo>
                  <a:pt x="42" y="196"/>
                </a:lnTo>
                <a:lnTo>
                  <a:pt x="41" y="196"/>
                </a:lnTo>
                <a:lnTo>
                  <a:pt x="38" y="198"/>
                </a:lnTo>
                <a:lnTo>
                  <a:pt x="36" y="199"/>
                </a:lnTo>
                <a:lnTo>
                  <a:pt x="34" y="200"/>
                </a:lnTo>
                <a:lnTo>
                  <a:pt x="31" y="202"/>
                </a:lnTo>
                <a:lnTo>
                  <a:pt x="28" y="202"/>
                </a:lnTo>
                <a:lnTo>
                  <a:pt x="25" y="203"/>
                </a:lnTo>
                <a:lnTo>
                  <a:pt x="24" y="205"/>
                </a:lnTo>
                <a:lnTo>
                  <a:pt x="21" y="207"/>
                </a:lnTo>
                <a:lnTo>
                  <a:pt x="21" y="212"/>
                </a:lnTo>
                <a:lnTo>
                  <a:pt x="23" y="216"/>
                </a:lnTo>
                <a:lnTo>
                  <a:pt x="21" y="222"/>
                </a:lnTo>
                <a:lnTo>
                  <a:pt x="20" y="229"/>
                </a:lnTo>
                <a:lnTo>
                  <a:pt x="17" y="237"/>
                </a:lnTo>
                <a:lnTo>
                  <a:pt x="14" y="244"/>
                </a:lnTo>
                <a:lnTo>
                  <a:pt x="13" y="251"/>
                </a:lnTo>
                <a:lnTo>
                  <a:pt x="10" y="256"/>
                </a:lnTo>
                <a:lnTo>
                  <a:pt x="10" y="259"/>
                </a:lnTo>
                <a:lnTo>
                  <a:pt x="9" y="261"/>
                </a:lnTo>
                <a:lnTo>
                  <a:pt x="7" y="266"/>
                </a:lnTo>
                <a:lnTo>
                  <a:pt x="6" y="271"/>
                </a:lnTo>
                <a:lnTo>
                  <a:pt x="6" y="277"/>
                </a:lnTo>
                <a:lnTo>
                  <a:pt x="4" y="283"/>
                </a:lnTo>
                <a:lnTo>
                  <a:pt x="3" y="288"/>
                </a:lnTo>
                <a:lnTo>
                  <a:pt x="2" y="293"/>
                </a:lnTo>
                <a:lnTo>
                  <a:pt x="0" y="297"/>
                </a:lnTo>
                <a:lnTo>
                  <a:pt x="7" y="298"/>
                </a:lnTo>
                <a:lnTo>
                  <a:pt x="16" y="298"/>
                </a:lnTo>
                <a:lnTo>
                  <a:pt x="27" y="300"/>
                </a:lnTo>
                <a:lnTo>
                  <a:pt x="38" y="300"/>
                </a:lnTo>
                <a:lnTo>
                  <a:pt x="50" y="301"/>
                </a:lnTo>
                <a:lnTo>
                  <a:pt x="61" y="304"/>
                </a:lnTo>
                <a:lnTo>
                  <a:pt x="74" y="308"/>
                </a:lnTo>
                <a:lnTo>
                  <a:pt x="85" y="314"/>
                </a:lnTo>
                <a:lnTo>
                  <a:pt x="87" y="314"/>
                </a:lnTo>
                <a:lnTo>
                  <a:pt x="88" y="314"/>
                </a:lnTo>
                <a:lnTo>
                  <a:pt x="88" y="315"/>
                </a:lnTo>
                <a:lnTo>
                  <a:pt x="89" y="315"/>
                </a:lnTo>
                <a:lnTo>
                  <a:pt x="91" y="315"/>
                </a:lnTo>
                <a:lnTo>
                  <a:pt x="92" y="315"/>
                </a:lnTo>
                <a:lnTo>
                  <a:pt x="95" y="315"/>
                </a:lnTo>
                <a:lnTo>
                  <a:pt x="95" y="317"/>
                </a:lnTo>
                <a:lnTo>
                  <a:pt x="95" y="318"/>
                </a:lnTo>
                <a:lnTo>
                  <a:pt x="96" y="320"/>
                </a:lnTo>
                <a:lnTo>
                  <a:pt x="98" y="321"/>
                </a:lnTo>
                <a:lnTo>
                  <a:pt x="98" y="322"/>
                </a:lnTo>
                <a:lnTo>
                  <a:pt x="99" y="325"/>
                </a:lnTo>
                <a:lnTo>
                  <a:pt x="100" y="327"/>
                </a:lnTo>
                <a:lnTo>
                  <a:pt x="100" y="328"/>
                </a:lnTo>
                <a:lnTo>
                  <a:pt x="113" y="338"/>
                </a:lnTo>
                <a:lnTo>
                  <a:pt x="127" y="351"/>
                </a:lnTo>
                <a:lnTo>
                  <a:pt x="139" y="364"/>
                </a:lnTo>
                <a:lnTo>
                  <a:pt x="152" y="376"/>
                </a:lnTo>
                <a:lnTo>
                  <a:pt x="177" y="406"/>
                </a:lnTo>
                <a:lnTo>
                  <a:pt x="201" y="439"/>
                </a:lnTo>
                <a:lnTo>
                  <a:pt x="223" y="473"/>
                </a:lnTo>
                <a:lnTo>
                  <a:pt x="241" y="510"/>
                </a:lnTo>
                <a:lnTo>
                  <a:pt x="249" y="527"/>
                </a:lnTo>
                <a:lnTo>
                  <a:pt x="258" y="545"/>
                </a:lnTo>
                <a:lnTo>
                  <a:pt x="265" y="564"/>
                </a:lnTo>
                <a:lnTo>
                  <a:pt x="270" y="582"/>
                </a:lnTo>
                <a:lnTo>
                  <a:pt x="271" y="584"/>
                </a:lnTo>
                <a:lnTo>
                  <a:pt x="271" y="585"/>
                </a:lnTo>
                <a:lnTo>
                  <a:pt x="274" y="588"/>
                </a:lnTo>
                <a:lnTo>
                  <a:pt x="276" y="589"/>
                </a:lnTo>
                <a:lnTo>
                  <a:pt x="278" y="591"/>
                </a:lnTo>
                <a:lnTo>
                  <a:pt x="281" y="592"/>
                </a:lnTo>
                <a:lnTo>
                  <a:pt x="283" y="594"/>
                </a:lnTo>
                <a:lnTo>
                  <a:pt x="285" y="594"/>
                </a:lnTo>
                <a:lnTo>
                  <a:pt x="292" y="591"/>
                </a:lnTo>
                <a:lnTo>
                  <a:pt x="301" y="589"/>
                </a:lnTo>
                <a:lnTo>
                  <a:pt x="309" y="587"/>
                </a:lnTo>
                <a:lnTo>
                  <a:pt x="317" y="585"/>
                </a:lnTo>
                <a:lnTo>
                  <a:pt x="326" y="585"/>
                </a:lnTo>
                <a:lnTo>
                  <a:pt x="333" y="584"/>
                </a:lnTo>
                <a:lnTo>
                  <a:pt x="338" y="582"/>
                </a:lnTo>
                <a:lnTo>
                  <a:pt x="344" y="581"/>
                </a:lnTo>
                <a:lnTo>
                  <a:pt x="347" y="581"/>
                </a:lnTo>
                <a:lnTo>
                  <a:pt x="351" y="579"/>
                </a:lnTo>
                <a:lnTo>
                  <a:pt x="354" y="578"/>
                </a:lnTo>
                <a:lnTo>
                  <a:pt x="358" y="577"/>
                </a:lnTo>
                <a:lnTo>
                  <a:pt x="362" y="575"/>
                </a:lnTo>
                <a:lnTo>
                  <a:pt x="366" y="574"/>
                </a:lnTo>
                <a:lnTo>
                  <a:pt x="369" y="572"/>
                </a:lnTo>
                <a:lnTo>
                  <a:pt x="372" y="571"/>
                </a:lnTo>
                <a:lnTo>
                  <a:pt x="370" y="571"/>
                </a:lnTo>
                <a:lnTo>
                  <a:pt x="369" y="575"/>
                </a:lnTo>
                <a:lnTo>
                  <a:pt x="367" y="581"/>
                </a:lnTo>
                <a:lnTo>
                  <a:pt x="367" y="587"/>
                </a:lnTo>
                <a:lnTo>
                  <a:pt x="367" y="592"/>
                </a:lnTo>
                <a:lnTo>
                  <a:pt x="367" y="598"/>
                </a:lnTo>
                <a:lnTo>
                  <a:pt x="366" y="604"/>
                </a:lnTo>
                <a:lnTo>
                  <a:pt x="366" y="608"/>
                </a:lnTo>
                <a:lnTo>
                  <a:pt x="366" y="614"/>
                </a:lnTo>
                <a:lnTo>
                  <a:pt x="365" y="616"/>
                </a:lnTo>
                <a:lnTo>
                  <a:pt x="365" y="622"/>
                </a:lnTo>
                <a:lnTo>
                  <a:pt x="365" y="626"/>
                </a:lnTo>
                <a:lnTo>
                  <a:pt x="365" y="632"/>
                </a:lnTo>
                <a:lnTo>
                  <a:pt x="363" y="636"/>
                </a:lnTo>
                <a:lnTo>
                  <a:pt x="363" y="641"/>
                </a:lnTo>
                <a:lnTo>
                  <a:pt x="362" y="645"/>
                </a:lnTo>
                <a:lnTo>
                  <a:pt x="359" y="648"/>
                </a:lnTo>
                <a:lnTo>
                  <a:pt x="359" y="653"/>
                </a:lnTo>
                <a:lnTo>
                  <a:pt x="359" y="658"/>
                </a:lnTo>
                <a:lnTo>
                  <a:pt x="358" y="663"/>
                </a:lnTo>
                <a:lnTo>
                  <a:pt x="356" y="668"/>
                </a:lnTo>
                <a:lnTo>
                  <a:pt x="355" y="672"/>
                </a:lnTo>
                <a:lnTo>
                  <a:pt x="354" y="676"/>
                </a:lnTo>
                <a:lnTo>
                  <a:pt x="354" y="682"/>
                </a:lnTo>
                <a:lnTo>
                  <a:pt x="352" y="686"/>
                </a:lnTo>
                <a:lnTo>
                  <a:pt x="354" y="687"/>
                </a:lnTo>
                <a:lnTo>
                  <a:pt x="354" y="689"/>
                </a:lnTo>
                <a:lnTo>
                  <a:pt x="354" y="690"/>
                </a:lnTo>
                <a:lnTo>
                  <a:pt x="354" y="692"/>
                </a:lnTo>
                <a:lnTo>
                  <a:pt x="352" y="693"/>
                </a:lnTo>
                <a:lnTo>
                  <a:pt x="352" y="695"/>
                </a:lnTo>
                <a:lnTo>
                  <a:pt x="352" y="696"/>
                </a:lnTo>
                <a:lnTo>
                  <a:pt x="351" y="697"/>
                </a:lnTo>
                <a:lnTo>
                  <a:pt x="358" y="700"/>
                </a:lnTo>
                <a:lnTo>
                  <a:pt x="366" y="703"/>
                </a:lnTo>
                <a:lnTo>
                  <a:pt x="373" y="703"/>
                </a:lnTo>
                <a:lnTo>
                  <a:pt x="381" y="704"/>
                </a:lnTo>
                <a:lnTo>
                  <a:pt x="388" y="704"/>
                </a:lnTo>
                <a:lnTo>
                  <a:pt x="397" y="704"/>
                </a:lnTo>
                <a:lnTo>
                  <a:pt x="404" y="704"/>
                </a:lnTo>
                <a:lnTo>
                  <a:pt x="412" y="706"/>
                </a:lnTo>
                <a:lnTo>
                  <a:pt x="412" y="709"/>
                </a:lnTo>
                <a:lnTo>
                  <a:pt x="415" y="714"/>
                </a:lnTo>
                <a:lnTo>
                  <a:pt x="416" y="720"/>
                </a:lnTo>
                <a:lnTo>
                  <a:pt x="419" y="727"/>
                </a:lnTo>
                <a:lnTo>
                  <a:pt x="420" y="733"/>
                </a:lnTo>
                <a:lnTo>
                  <a:pt x="423" y="739"/>
                </a:lnTo>
                <a:lnTo>
                  <a:pt x="424" y="743"/>
                </a:lnTo>
                <a:lnTo>
                  <a:pt x="426" y="744"/>
                </a:lnTo>
                <a:lnTo>
                  <a:pt x="634" y="744"/>
                </a:lnTo>
                <a:lnTo>
                  <a:pt x="633" y="743"/>
                </a:lnTo>
                <a:lnTo>
                  <a:pt x="633" y="741"/>
                </a:lnTo>
                <a:lnTo>
                  <a:pt x="633" y="740"/>
                </a:lnTo>
                <a:lnTo>
                  <a:pt x="633" y="737"/>
                </a:lnTo>
                <a:lnTo>
                  <a:pt x="633" y="734"/>
                </a:lnTo>
                <a:lnTo>
                  <a:pt x="632" y="731"/>
                </a:lnTo>
                <a:lnTo>
                  <a:pt x="632" y="729"/>
                </a:lnTo>
                <a:lnTo>
                  <a:pt x="633" y="729"/>
                </a:lnTo>
                <a:lnTo>
                  <a:pt x="634" y="729"/>
                </a:lnTo>
                <a:lnTo>
                  <a:pt x="634" y="727"/>
                </a:lnTo>
                <a:lnTo>
                  <a:pt x="634" y="726"/>
                </a:lnTo>
                <a:lnTo>
                  <a:pt x="633" y="724"/>
                </a:lnTo>
                <a:lnTo>
                  <a:pt x="633" y="723"/>
                </a:lnTo>
                <a:lnTo>
                  <a:pt x="632" y="721"/>
                </a:lnTo>
                <a:lnTo>
                  <a:pt x="632" y="720"/>
                </a:lnTo>
                <a:lnTo>
                  <a:pt x="633" y="719"/>
                </a:lnTo>
                <a:lnTo>
                  <a:pt x="633" y="717"/>
                </a:lnTo>
                <a:lnTo>
                  <a:pt x="634" y="714"/>
                </a:lnTo>
                <a:lnTo>
                  <a:pt x="634" y="713"/>
                </a:lnTo>
                <a:lnTo>
                  <a:pt x="634" y="712"/>
                </a:lnTo>
                <a:lnTo>
                  <a:pt x="636" y="709"/>
                </a:lnTo>
                <a:lnTo>
                  <a:pt x="636" y="707"/>
                </a:lnTo>
                <a:lnTo>
                  <a:pt x="637" y="706"/>
                </a:lnTo>
                <a:lnTo>
                  <a:pt x="639" y="704"/>
                </a:lnTo>
                <a:lnTo>
                  <a:pt x="640" y="703"/>
                </a:lnTo>
                <a:lnTo>
                  <a:pt x="641" y="702"/>
                </a:lnTo>
                <a:lnTo>
                  <a:pt x="644" y="702"/>
                </a:lnTo>
                <a:lnTo>
                  <a:pt x="646" y="700"/>
                </a:lnTo>
                <a:lnTo>
                  <a:pt x="646" y="699"/>
                </a:lnTo>
                <a:lnTo>
                  <a:pt x="647" y="692"/>
                </a:lnTo>
                <a:lnTo>
                  <a:pt x="647" y="682"/>
                </a:lnTo>
                <a:lnTo>
                  <a:pt x="646" y="672"/>
                </a:lnTo>
                <a:lnTo>
                  <a:pt x="644" y="659"/>
                </a:lnTo>
                <a:lnTo>
                  <a:pt x="637" y="632"/>
                </a:lnTo>
                <a:lnTo>
                  <a:pt x="630" y="602"/>
                </a:lnTo>
                <a:lnTo>
                  <a:pt x="621" y="572"/>
                </a:lnTo>
                <a:lnTo>
                  <a:pt x="614" y="544"/>
                </a:lnTo>
                <a:lnTo>
                  <a:pt x="607" y="521"/>
                </a:lnTo>
                <a:lnTo>
                  <a:pt x="605" y="506"/>
                </a:lnTo>
                <a:lnTo>
                  <a:pt x="607" y="506"/>
                </a:lnTo>
                <a:lnTo>
                  <a:pt x="608" y="507"/>
                </a:lnTo>
                <a:lnTo>
                  <a:pt x="609" y="507"/>
                </a:lnTo>
                <a:lnTo>
                  <a:pt x="611" y="507"/>
                </a:lnTo>
                <a:lnTo>
                  <a:pt x="612" y="507"/>
                </a:lnTo>
                <a:lnTo>
                  <a:pt x="614" y="507"/>
                </a:lnTo>
                <a:lnTo>
                  <a:pt x="616" y="506"/>
                </a:lnTo>
                <a:lnTo>
                  <a:pt x="619" y="504"/>
                </a:lnTo>
                <a:lnTo>
                  <a:pt x="621" y="501"/>
                </a:lnTo>
                <a:lnTo>
                  <a:pt x="622" y="499"/>
                </a:lnTo>
                <a:lnTo>
                  <a:pt x="623" y="496"/>
                </a:lnTo>
                <a:lnTo>
                  <a:pt x="625" y="493"/>
                </a:lnTo>
                <a:lnTo>
                  <a:pt x="625" y="490"/>
                </a:lnTo>
                <a:lnTo>
                  <a:pt x="626" y="487"/>
                </a:lnTo>
                <a:lnTo>
                  <a:pt x="626" y="486"/>
                </a:lnTo>
                <a:lnTo>
                  <a:pt x="625" y="483"/>
                </a:lnTo>
                <a:lnTo>
                  <a:pt x="625" y="480"/>
                </a:lnTo>
                <a:lnTo>
                  <a:pt x="625" y="476"/>
                </a:lnTo>
                <a:lnTo>
                  <a:pt x="625" y="472"/>
                </a:lnTo>
                <a:lnTo>
                  <a:pt x="623" y="469"/>
                </a:lnTo>
                <a:lnTo>
                  <a:pt x="623" y="466"/>
                </a:lnTo>
                <a:lnTo>
                  <a:pt x="623" y="463"/>
                </a:lnTo>
                <a:lnTo>
                  <a:pt x="625" y="463"/>
                </a:lnTo>
                <a:lnTo>
                  <a:pt x="626" y="463"/>
                </a:lnTo>
                <a:lnTo>
                  <a:pt x="628" y="463"/>
                </a:lnTo>
                <a:lnTo>
                  <a:pt x="629" y="462"/>
                </a:lnTo>
                <a:lnTo>
                  <a:pt x="630" y="462"/>
                </a:lnTo>
                <a:lnTo>
                  <a:pt x="632" y="462"/>
                </a:lnTo>
                <a:lnTo>
                  <a:pt x="634" y="459"/>
                </a:lnTo>
                <a:lnTo>
                  <a:pt x="637" y="457"/>
                </a:lnTo>
                <a:lnTo>
                  <a:pt x="639" y="455"/>
                </a:lnTo>
                <a:lnTo>
                  <a:pt x="640" y="453"/>
                </a:lnTo>
                <a:lnTo>
                  <a:pt x="641" y="450"/>
                </a:lnTo>
                <a:lnTo>
                  <a:pt x="643" y="447"/>
                </a:lnTo>
                <a:lnTo>
                  <a:pt x="643" y="445"/>
                </a:lnTo>
                <a:lnTo>
                  <a:pt x="641" y="440"/>
                </a:lnTo>
                <a:lnTo>
                  <a:pt x="641" y="437"/>
                </a:lnTo>
                <a:lnTo>
                  <a:pt x="644" y="435"/>
                </a:lnTo>
                <a:lnTo>
                  <a:pt x="644" y="433"/>
                </a:lnTo>
                <a:lnTo>
                  <a:pt x="644" y="432"/>
                </a:lnTo>
                <a:lnTo>
                  <a:pt x="644" y="430"/>
                </a:lnTo>
                <a:lnTo>
                  <a:pt x="644" y="429"/>
                </a:lnTo>
                <a:lnTo>
                  <a:pt x="644" y="426"/>
                </a:lnTo>
                <a:lnTo>
                  <a:pt x="644" y="425"/>
                </a:lnTo>
                <a:lnTo>
                  <a:pt x="643" y="423"/>
                </a:lnTo>
                <a:lnTo>
                  <a:pt x="644" y="420"/>
                </a:lnTo>
                <a:lnTo>
                  <a:pt x="644" y="419"/>
                </a:lnTo>
                <a:lnTo>
                  <a:pt x="644" y="416"/>
                </a:lnTo>
                <a:lnTo>
                  <a:pt x="646" y="415"/>
                </a:lnTo>
                <a:lnTo>
                  <a:pt x="646" y="412"/>
                </a:lnTo>
                <a:lnTo>
                  <a:pt x="646" y="411"/>
                </a:lnTo>
                <a:lnTo>
                  <a:pt x="646" y="409"/>
                </a:lnTo>
                <a:lnTo>
                  <a:pt x="646" y="406"/>
                </a:lnTo>
                <a:lnTo>
                  <a:pt x="647" y="403"/>
                </a:lnTo>
                <a:lnTo>
                  <a:pt x="650" y="399"/>
                </a:lnTo>
                <a:lnTo>
                  <a:pt x="653" y="395"/>
                </a:lnTo>
                <a:lnTo>
                  <a:pt x="655" y="391"/>
                </a:lnTo>
                <a:lnTo>
                  <a:pt x="658" y="385"/>
                </a:lnTo>
                <a:lnTo>
                  <a:pt x="660" y="381"/>
                </a:lnTo>
                <a:lnTo>
                  <a:pt x="662" y="375"/>
                </a:lnTo>
                <a:lnTo>
                  <a:pt x="664" y="372"/>
                </a:lnTo>
                <a:lnTo>
                  <a:pt x="664" y="369"/>
                </a:lnTo>
                <a:lnTo>
                  <a:pt x="665" y="367"/>
                </a:lnTo>
                <a:lnTo>
                  <a:pt x="666" y="364"/>
                </a:lnTo>
                <a:lnTo>
                  <a:pt x="669" y="359"/>
                </a:lnTo>
                <a:lnTo>
                  <a:pt x="671" y="357"/>
                </a:lnTo>
                <a:lnTo>
                  <a:pt x="672" y="354"/>
                </a:lnTo>
                <a:lnTo>
                  <a:pt x="673" y="351"/>
                </a:lnTo>
                <a:lnTo>
                  <a:pt x="673" y="348"/>
                </a:lnTo>
                <a:lnTo>
                  <a:pt x="678" y="340"/>
                </a:lnTo>
                <a:lnTo>
                  <a:pt x="680" y="330"/>
                </a:lnTo>
                <a:lnTo>
                  <a:pt x="682" y="320"/>
                </a:lnTo>
                <a:lnTo>
                  <a:pt x="685" y="308"/>
                </a:lnTo>
                <a:lnTo>
                  <a:pt x="686" y="298"/>
                </a:lnTo>
                <a:lnTo>
                  <a:pt x="685" y="287"/>
                </a:lnTo>
                <a:lnTo>
                  <a:pt x="685" y="277"/>
                </a:lnTo>
                <a:lnTo>
                  <a:pt x="682" y="266"/>
                </a:lnTo>
                <a:lnTo>
                  <a:pt x="678" y="259"/>
                </a:lnTo>
                <a:lnTo>
                  <a:pt x="673" y="251"/>
                </a:lnTo>
                <a:lnTo>
                  <a:pt x="668" y="244"/>
                </a:lnTo>
                <a:lnTo>
                  <a:pt x="661" y="239"/>
                </a:lnTo>
                <a:lnTo>
                  <a:pt x="654" y="233"/>
                </a:lnTo>
                <a:lnTo>
                  <a:pt x="647" y="229"/>
                </a:lnTo>
                <a:lnTo>
                  <a:pt x="640" y="225"/>
                </a:lnTo>
                <a:lnTo>
                  <a:pt x="633" y="222"/>
                </a:lnTo>
                <a:lnTo>
                  <a:pt x="632" y="220"/>
                </a:lnTo>
                <a:lnTo>
                  <a:pt x="629" y="219"/>
                </a:lnTo>
                <a:lnTo>
                  <a:pt x="626" y="216"/>
                </a:lnTo>
                <a:lnTo>
                  <a:pt x="623" y="215"/>
                </a:lnTo>
                <a:lnTo>
                  <a:pt x="621" y="213"/>
                </a:lnTo>
                <a:lnTo>
                  <a:pt x="618" y="212"/>
                </a:lnTo>
                <a:lnTo>
                  <a:pt x="616" y="212"/>
                </a:lnTo>
                <a:lnTo>
                  <a:pt x="614" y="212"/>
                </a:lnTo>
                <a:lnTo>
                  <a:pt x="615" y="206"/>
                </a:lnTo>
                <a:lnTo>
                  <a:pt x="618" y="200"/>
                </a:lnTo>
                <a:lnTo>
                  <a:pt x="619" y="193"/>
                </a:lnTo>
                <a:lnTo>
                  <a:pt x="622" y="186"/>
                </a:lnTo>
                <a:lnTo>
                  <a:pt x="623" y="180"/>
                </a:lnTo>
                <a:lnTo>
                  <a:pt x="623" y="175"/>
                </a:lnTo>
                <a:lnTo>
                  <a:pt x="625" y="168"/>
                </a:lnTo>
                <a:lnTo>
                  <a:pt x="625" y="162"/>
                </a:lnTo>
                <a:lnTo>
                  <a:pt x="623" y="156"/>
                </a:lnTo>
                <a:lnTo>
                  <a:pt x="621" y="152"/>
                </a:lnTo>
                <a:lnTo>
                  <a:pt x="615" y="146"/>
                </a:lnTo>
                <a:lnTo>
                  <a:pt x="609" y="142"/>
                </a:lnTo>
                <a:lnTo>
                  <a:pt x="602" y="136"/>
                </a:lnTo>
                <a:lnTo>
                  <a:pt x="597" y="132"/>
                </a:lnTo>
                <a:lnTo>
                  <a:pt x="593" y="127"/>
                </a:lnTo>
                <a:lnTo>
                  <a:pt x="590" y="122"/>
                </a:lnTo>
                <a:lnTo>
                  <a:pt x="591" y="118"/>
                </a:lnTo>
                <a:lnTo>
                  <a:pt x="593" y="111"/>
                </a:lnTo>
                <a:lnTo>
                  <a:pt x="594" y="104"/>
                </a:lnTo>
                <a:lnTo>
                  <a:pt x="594" y="94"/>
                </a:lnTo>
                <a:lnTo>
                  <a:pt x="593" y="85"/>
                </a:lnTo>
                <a:lnTo>
                  <a:pt x="591" y="77"/>
                </a:lnTo>
                <a:lnTo>
                  <a:pt x="589" y="70"/>
                </a:lnTo>
                <a:lnTo>
                  <a:pt x="586" y="64"/>
                </a:lnTo>
                <a:lnTo>
                  <a:pt x="583" y="60"/>
                </a:lnTo>
                <a:lnTo>
                  <a:pt x="580" y="56"/>
                </a:lnTo>
                <a:lnTo>
                  <a:pt x="576" y="51"/>
                </a:lnTo>
                <a:lnTo>
                  <a:pt x="572" y="47"/>
                </a:lnTo>
                <a:lnTo>
                  <a:pt x="568" y="43"/>
                </a:lnTo>
                <a:lnTo>
                  <a:pt x="564" y="38"/>
                </a:lnTo>
                <a:lnTo>
                  <a:pt x="559" y="34"/>
                </a:lnTo>
                <a:lnTo>
                  <a:pt x="555" y="31"/>
                </a:lnTo>
                <a:lnTo>
                  <a:pt x="552" y="29"/>
                </a:lnTo>
                <a:lnTo>
                  <a:pt x="550" y="26"/>
                </a:lnTo>
                <a:lnTo>
                  <a:pt x="548" y="23"/>
                </a:lnTo>
                <a:lnTo>
                  <a:pt x="545" y="21"/>
                </a:lnTo>
                <a:lnTo>
                  <a:pt x="544" y="19"/>
                </a:lnTo>
                <a:lnTo>
                  <a:pt x="541" y="17"/>
                </a:lnTo>
                <a:lnTo>
                  <a:pt x="539" y="16"/>
                </a:lnTo>
                <a:lnTo>
                  <a:pt x="534" y="13"/>
                </a:lnTo>
                <a:lnTo>
                  <a:pt x="530" y="10"/>
                </a:lnTo>
                <a:lnTo>
                  <a:pt x="527" y="9"/>
                </a:lnTo>
                <a:lnTo>
                  <a:pt x="523" y="7"/>
                </a:lnTo>
                <a:lnTo>
                  <a:pt x="519" y="7"/>
                </a:lnTo>
                <a:lnTo>
                  <a:pt x="516" y="6"/>
                </a:lnTo>
                <a:lnTo>
                  <a:pt x="512" y="6"/>
                </a:lnTo>
                <a:lnTo>
                  <a:pt x="508" y="4"/>
                </a:lnTo>
                <a:lnTo>
                  <a:pt x="504" y="3"/>
                </a:lnTo>
                <a:lnTo>
                  <a:pt x="501" y="2"/>
                </a:lnTo>
                <a:lnTo>
                  <a:pt x="497" y="2"/>
                </a:lnTo>
                <a:lnTo>
                  <a:pt x="493" y="0"/>
                </a:lnTo>
                <a:lnTo>
                  <a:pt x="490" y="0"/>
                </a:lnTo>
                <a:lnTo>
                  <a:pt x="486" y="0"/>
                </a:lnTo>
                <a:lnTo>
                  <a:pt x="483" y="0"/>
                </a:lnTo>
                <a:lnTo>
                  <a:pt x="480" y="0"/>
                </a:lnTo>
                <a:lnTo>
                  <a:pt x="476" y="0"/>
                </a:lnTo>
                <a:lnTo>
                  <a:pt x="472" y="0"/>
                </a:lnTo>
                <a:lnTo>
                  <a:pt x="466" y="3"/>
                </a:lnTo>
                <a:lnTo>
                  <a:pt x="461" y="6"/>
                </a:lnTo>
                <a:lnTo>
                  <a:pt x="454" y="10"/>
                </a:lnTo>
                <a:lnTo>
                  <a:pt x="447" y="13"/>
                </a:lnTo>
                <a:lnTo>
                  <a:pt x="441" y="17"/>
                </a:lnTo>
                <a:lnTo>
                  <a:pt x="436" y="20"/>
                </a:lnTo>
                <a:lnTo>
                  <a:pt x="433" y="21"/>
                </a:lnTo>
                <a:lnTo>
                  <a:pt x="420" y="26"/>
                </a:lnTo>
                <a:lnTo>
                  <a:pt x="412" y="30"/>
                </a:lnTo>
                <a:lnTo>
                  <a:pt x="406" y="34"/>
                </a:lnTo>
                <a:lnTo>
                  <a:pt x="405" y="38"/>
                </a:lnTo>
                <a:lnTo>
                  <a:pt x="405" y="44"/>
                </a:lnTo>
                <a:lnTo>
                  <a:pt x="405" y="50"/>
                </a:lnTo>
                <a:lnTo>
                  <a:pt x="405" y="56"/>
                </a:lnTo>
                <a:lnTo>
                  <a:pt x="404" y="61"/>
                </a:lnTo>
                <a:lnTo>
                  <a:pt x="401" y="65"/>
                </a:lnTo>
                <a:lnTo>
                  <a:pt x="398" y="70"/>
                </a:lnTo>
                <a:lnTo>
                  <a:pt x="398" y="75"/>
                </a:lnTo>
                <a:lnTo>
                  <a:pt x="399" y="80"/>
                </a:lnTo>
                <a:lnTo>
                  <a:pt x="401" y="84"/>
                </a:lnTo>
                <a:lnTo>
                  <a:pt x="404" y="87"/>
                </a:lnTo>
                <a:lnTo>
                  <a:pt x="406" y="88"/>
                </a:lnTo>
                <a:lnTo>
                  <a:pt x="411" y="88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54" name="Freeform 29"/>
          <p:cNvSpPr>
            <a:spLocks/>
          </p:cNvSpPr>
          <p:nvPr/>
        </p:nvSpPr>
        <p:spPr bwMode="auto">
          <a:xfrm>
            <a:off x="4553786" y="2752324"/>
            <a:ext cx="830225" cy="1287241"/>
          </a:xfrm>
          <a:custGeom>
            <a:avLst/>
            <a:gdLst>
              <a:gd name="T0" fmla="*/ 416 w 686"/>
              <a:gd name="T1" fmla="*/ 122 h 744"/>
              <a:gd name="T2" fmla="*/ 424 w 686"/>
              <a:gd name="T3" fmla="*/ 129 h 744"/>
              <a:gd name="T4" fmla="*/ 427 w 686"/>
              <a:gd name="T5" fmla="*/ 138 h 744"/>
              <a:gd name="T6" fmla="*/ 434 w 686"/>
              <a:gd name="T7" fmla="*/ 138 h 744"/>
              <a:gd name="T8" fmla="*/ 434 w 686"/>
              <a:gd name="T9" fmla="*/ 156 h 744"/>
              <a:gd name="T10" fmla="*/ 451 w 686"/>
              <a:gd name="T11" fmla="*/ 178 h 744"/>
              <a:gd name="T12" fmla="*/ 465 w 686"/>
              <a:gd name="T13" fmla="*/ 193 h 744"/>
              <a:gd name="T14" fmla="*/ 497 w 686"/>
              <a:gd name="T15" fmla="*/ 199 h 744"/>
              <a:gd name="T16" fmla="*/ 509 w 686"/>
              <a:gd name="T17" fmla="*/ 195 h 744"/>
              <a:gd name="T18" fmla="*/ 513 w 686"/>
              <a:gd name="T19" fmla="*/ 202 h 744"/>
              <a:gd name="T20" fmla="*/ 495 w 686"/>
              <a:gd name="T21" fmla="*/ 217 h 744"/>
              <a:gd name="T22" fmla="*/ 468 w 686"/>
              <a:gd name="T23" fmla="*/ 243 h 744"/>
              <a:gd name="T24" fmla="*/ 423 w 686"/>
              <a:gd name="T25" fmla="*/ 276 h 744"/>
              <a:gd name="T26" fmla="*/ 406 w 686"/>
              <a:gd name="T27" fmla="*/ 294 h 744"/>
              <a:gd name="T28" fmla="*/ 379 w 686"/>
              <a:gd name="T29" fmla="*/ 280 h 744"/>
              <a:gd name="T30" fmla="*/ 362 w 686"/>
              <a:gd name="T31" fmla="*/ 273 h 744"/>
              <a:gd name="T32" fmla="*/ 258 w 686"/>
              <a:gd name="T33" fmla="*/ 244 h 744"/>
              <a:gd name="T34" fmla="*/ 99 w 686"/>
              <a:gd name="T35" fmla="*/ 203 h 744"/>
              <a:gd name="T36" fmla="*/ 81 w 686"/>
              <a:gd name="T37" fmla="*/ 198 h 744"/>
              <a:gd name="T38" fmla="*/ 52 w 686"/>
              <a:gd name="T39" fmla="*/ 200 h 744"/>
              <a:gd name="T40" fmla="*/ 36 w 686"/>
              <a:gd name="T41" fmla="*/ 199 h 744"/>
              <a:gd name="T42" fmla="*/ 21 w 686"/>
              <a:gd name="T43" fmla="*/ 222 h 744"/>
              <a:gd name="T44" fmla="*/ 6 w 686"/>
              <a:gd name="T45" fmla="*/ 271 h 744"/>
              <a:gd name="T46" fmla="*/ 38 w 686"/>
              <a:gd name="T47" fmla="*/ 300 h 744"/>
              <a:gd name="T48" fmla="*/ 89 w 686"/>
              <a:gd name="T49" fmla="*/ 315 h 744"/>
              <a:gd name="T50" fmla="*/ 99 w 686"/>
              <a:gd name="T51" fmla="*/ 325 h 744"/>
              <a:gd name="T52" fmla="*/ 223 w 686"/>
              <a:gd name="T53" fmla="*/ 473 h 744"/>
              <a:gd name="T54" fmla="*/ 276 w 686"/>
              <a:gd name="T55" fmla="*/ 589 h 744"/>
              <a:gd name="T56" fmla="*/ 326 w 686"/>
              <a:gd name="T57" fmla="*/ 585 h 744"/>
              <a:gd name="T58" fmla="*/ 366 w 686"/>
              <a:gd name="T59" fmla="*/ 574 h 744"/>
              <a:gd name="T60" fmla="*/ 370 w 686"/>
              <a:gd name="T61" fmla="*/ 571 h 744"/>
              <a:gd name="T62" fmla="*/ 366 w 686"/>
              <a:gd name="T63" fmla="*/ 614 h 744"/>
              <a:gd name="T64" fmla="*/ 359 w 686"/>
              <a:gd name="T65" fmla="*/ 653 h 744"/>
              <a:gd name="T66" fmla="*/ 354 w 686"/>
              <a:gd name="T67" fmla="*/ 689 h 744"/>
              <a:gd name="T68" fmla="*/ 366 w 686"/>
              <a:gd name="T69" fmla="*/ 703 h 744"/>
              <a:gd name="T70" fmla="*/ 416 w 686"/>
              <a:gd name="T71" fmla="*/ 720 h 744"/>
              <a:gd name="T72" fmla="*/ 633 w 686"/>
              <a:gd name="T73" fmla="*/ 741 h 744"/>
              <a:gd name="T74" fmla="*/ 634 w 686"/>
              <a:gd name="T75" fmla="*/ 727 h 744"/>
              <a:gd name="T76" fmla="*/ 634 w 686"/>
              <a:gd name="T77" fmla="*/ 714 h 744"/>
              <a:gd name="T78" fmla="*/ 644 w 686"/>
              <a:gd name="T79" fmla="*/ 702 h 744"/>
              <a:gd name="T80" fmla="*/ 621 w 686"/>
              <a:gd name="T81" fmla="*/ 572 h 744"/>
              <a:gd name="T82" fmla="*/ 612 w 686"/>
              <a:gd name="T83" fmla="*/ 507 h 744"/>
              <a:gd name="T84" fmla="*/ 625 w 686"/>
              <a:gd name="T85" fmla="*/ 490 h 744"/>
              <a:gd name="T86" fmla="*/ 623 w 686"/>
              <a:gd name="T87" fmla="*/ 463 h 744"/>
              <a:gd name="T88" fmla="*/ 634 w 686"/>
              <a:gd name="T89" fmla="*/ 459 h 744"/>
              <a:gd name="T90" fmla="*/ 644 w 686"/>
              <a:gd name="T91" fmla="*/ 435 h 744"/>
              <a:gd name="T92" fmla="*/ 644 w 686"/>
              <a:gd name="T93" fmla="*/ 420 h 744"/>
              <a:gd name="T94" fmla="*/ 650 w 686"/>
              <a:gd name="T95" fmla="*/ 399 h 744"/>
              <a:gd name="T96" fmla="*/ 666 w 686"/>
              <a:gd name="T97" fmla="*/ 364 h 744"/>
              <a:gd name="T98" fmla="*/ 685 w 686"/>
              <a:gd name="T99" fmla="*/ 308 h 744"/>
              <a:gd name="T100" fmla="*/ 654 w 686"/>
              <a:gd name="T101" fmla="*/ 233 h 744"/>
              <a:gd name="T102" fmla="*/ 618 w 686"/>
              <a:gd name="T103" fmla="*/ 212 h 744"/>
              <a:gd name="T104" fmla="*/ 625 w 686"/>
              <a:gd name="T105" fmla="*/ 168 h 744"/>
              <a:gd name="T106" fmla="*/ 590 w 686"/>
              <a:gd name="T107" fmla="*/ 122 h 744"/>
              <a:gd name="T108" fmla="*/ 583 w 686"/>
              <a:gd name="T109" fmla="*/ 60 h 744"/>
              <a:gd name="T110" fmla="*/ 550 w 686"/>
              <a:gd name="T111" fmla="*/ 26 h 744"/>
              <a:gd name="T112" fmla="*/ 523 w 686"/>
              <a:gd name="T113" fmla="*/ 7 h 744"/>
              <a:gd name="T114" fmla="*/ 490 w 686"/>
              <a:gd name="T115" fmla="*/ 0 h 744"/>
              <a:gd name="T116" fmla="*/ 447 w 686"/>
              <a:gd name="T117" fmla="*/ 13 h 744"/>
              <a:gd name="T118" fmla="*/ 405 w 686"/>
              <a:gd name="T119" fmla="*/ 50 h 744"/>
              <a:gd name="T120" fmla="*/ 406 w 686"/>
              <a:gd name="T121" fmla="*/ 88 h 74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686"/>
              <a:gd name="T184" fmla="*/ 0 h 744"/>
              <a:gd name="T185" fmla="*/ 686 w 686"/>
              <a:gd name="T186" fmla="*/ 744 h 74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686" h="744">
                <a:moveTo>
                  <a:pt x="411" y="88"/>
                </a:moveTo>
                <a:lnTo>
                  <a:pt x="411" y="92"/>
                </a:lnTo>
                <a:lnTo>
                  <a:pt x="412" y="98"/>
                </a:lnTo>
                <a:lnTo>
                  <a:pt x="412" y="102"/>
                </a:lnTo>
                <a:lnTo>
                  <a:pt x="413" y="107"/>
                </a:lnTo>
                <a:lnTo>
                  <a:pt x="413" y="111"/>
                </a:lnTo>
                <a:lnTo>
                  <a:pt x="413" y="114"/>
                </a:lnTo>
                <a:lnTo>
                  <a:pt x="415" y="118"/>
                </a:lnTo>
                <a:lnTo>
                  <a:pt x="416" y="122"/>
                </a:lnTo>
                <a:lnTo>
                  <a:pt x="416" y="124"/>
                </a:lnTo>
                <a:lnTo>
                  <a:pt x="418" y="124"/>
                </a:lnTo>
                <a:lnTo>
                  <a:pt x="419" y="125"/>
                </a:lnTo>
                <a:lnTo>
                  <a:pt x="419" y="127"/>
                </a:lnTo>
                <a:lnTo>
                  <a:pt x="420" y="127"/>
                </a:lnTo>
                <a:lnTo>
                  <a:pt x="420" y="128"/>
                </a:lnTo>
                <a:lnTo>
                  <a:pt x="422" y="128"/>
                </a:lnTo>
                <a:lnTo>
                  <a:pt x="424" y="129"/>
                </a:lnTo>
                <a:lnTo>
                  <a:pt x="424" y="131"/>
                </a:lnTo>
                <a:lnTo>
                  <a:pt x="424" y="132"/>
                </a:lnTo>
                <a:lnTo>
                  <a:pt x="424" y="134"/>
                </a:lnTo>
                <a:lnTo>
                  <a:pt x="424" y="135"/>
                </a:lnTo>
                <a:lnTo>
                  <a:pt x="427" y="138"/>
                </a:lnTo>
                <a:lnTo>
                  <a:pt x="429" y="138"/>
                </a:lnTo>
                <a:lnTo>
                  <a:pt x="430" y="138"/>
                </a:lnTo>
                <a:lnTo>
                  <a:pt x="431" y="138"/>
                </a:lnTo>
                <a:lnTo>
                  <a:pt x="434" y="138"/>
                </a:lnTo>
                <a:lnTo>
                  <a:pt x="436" y="141"/>
                </a:lnTo>
                <a:lnTo>
                  <a:pt x="436" y="142"/>
                </a:lnTo>
                <a:lnTo>
                  <a:pt x="436" y="145"/>
                </a:lnTo>
                <a:lnTo>
                  <a:pt x="436" y="146"/>
                </a:lnTo>
                <a:lnTo>
                  <a:pt x="436" y="149"/>
                </a:lnTo>
                <a:lnTo>
                  <a:pt x="434" y="151"/>
                </a:lnTo>
                <a:lnTo>
                  <a:pt x="434" y="154"/>
                </a:lnTo>
                <a:lnTo>
                  <a:pt x="434" y="155"/>
                </a:lnTo>
                <a:lnTo>
                  <a:pt x="434" y="156"/>
                </a:lnTo>
                <a:lnTo>
                  <a:pt x="436" y="159"/>
                </a:lnTo>
                <a:lnTo>
                  <a:pt x="438" y="162"/>
                </a:lnTo>
                <a:lnTo>
                  <a:pt x="440" y="163"/>
                </a:lnTo>
                <a:lnTo>
                  <a:pt x="443" y="165"/>
                </a:lnTo>
                <a:lnTo>
                  <a:pt x="444" y="168"/>
                </a:lnTo>
                <a:lnTo>
                  <a:pt x="447" y="169"/>
                </a:lnTo>
                <a:lnTo>
                  <a:pt x="448" y="172"/>
                </a:lnTo>
                <a:lnTo>
                  <a:pt x="450" y="176"/>
                </a:lnTo>
                <a:lnTo>
                  <a:pt x="451" y="178"/>
                </a:lnTo>
                <a:lnTo>
                  <a:pt x="451" y="179"/>
                </a:lnTo>
                <a:lnTo>
                  <a:pt x="452" y="180"/>
                </a:lnTo>
                <a:lnTo>
                  <a:pt x="454" y="180"/>
                </a:lnTo>
                <a:lnTo>
                  <a:pt x="455" y="182"/>
                </a:lnTo>
                <a:lnTo>
                  <a:pt x="456" y="183"/>
                </a:lnTo>
                <a:lnTo>
                  <a:pt x="458" y="185"/>
                </a:lnTo>
                <a:lnTo>
                  <a:pt x="458" y="188"/>
                </a:lnTo>
                <a:lnTo>
                  <a:pt x="462" y="190"/>
                </a:lnTo>
                <a:lnTo>
                  <a:pt x="465" y="193"/>
                </a:lnTo>
                <a:lnTo>
                  <a:pt x="466" y="196"/>
                </a:lnTo>
                <a:lnTo>
                  <a:pt x="469" y="200"/>
                </a:lnTo>
                <a:lnTo>
                  <a:pt x="472" y="203"/>
                </a:lnTo>
                <a:lnTo>
                  <a:pt x="477" y="205"/>
                </a:lnTo>
                <a:lnTo>
                  <a:pt x="483" y="205"/>
                </a:lnTo>
                <a:lnTo>
                  <a:pt x="493" y="203"/>
                </a:lnTo>
                <a:lnTo>
                  <a:pt x="494" y="202"/>
                </a:lnTo>
                <a:lnTo>
                  <a:pt x="495" y="200"/>
                </a:lnTo>
                <a:lnTo>
                  <a:pt x="497" y="199"/>
                </a:lnTo>
                <a:lnTo>
                  <a:pt x="498" y="198"/>
                </a:lnTo>
                <a:lnTo>
                  <a:pt x="500" y="198"/>
                </a:lnTo>
                <a:lnTo>
                  <a:pt x="501" y="196"/>
                </a:lnTo>
                <a:lnTo>
                  <a:pt x="502" y="195"/>
                </a:lnTo>
                <a:lnTo>
                  <a:pt x="504" y="193"/>
                </a:lnTo>
                <a:lnTo>
                  <a:pt x="505" y="193"/>
                </a:lnTo>
                <a:lnTo>
                  <a:pt x="507" y="193"/>
                </a:lnTo>
                <a:lnTo>
                  <a:pt x="508" y="195"/>
                </a:lnTo>
                <a:lnTo>
                  <a:pt x="509" y="195"/>
                </a:lnTo>
                <a:lnTo>
                  <a:pt x="509" y="196"/>
                </a:lnTo>
                <a:lnTo>
                  <a:pt x="511" y="196"/>
                </a:lnTo>
                <a:lnTo>
                  <a:pt x="512" y="198"/>
                </a:lnTo>
                <a:lnTo>
                  <a:pt x="512" y="199"/>
                </a:lnTo>
                <a:lnTo>
                  <a:pt x="512" y="200"/>
                </a:lnTo>
                <a:lnTo>
                  <a:pt x="513" y="200"/>
                </a:lnTo>
                <a:lnTo>
                  <a:pt x="513" y="202"/>
                </a:lnTo>
                <a:lnTo>
                  <a:pt x="513" y="203"/>
                </a:lnTo>
                <a:lnTo>
                  <a:pt x="512" y="205"/>
                </a:lnTo>
                <a:lnTo>
                  <a:pt x="509" y="209"/>
                </a:lnTo>
                <a:lnTo>
                  <a:pt x="509" y="213"/>
                </a:lnTo>
                <a:lnTo>
                  <a:pt x="505" y="213"/>
                </a:lnTo>
                <a:lnTo>
                  <a:pt x="501" y="215"/>
                </a:lnTo>
                <a:lnTo>
                  <a:pt x="498" y="216"/>
                </a:lnTo>
                <a:lnTo>
                  <a:pt x="495" y="217"/>
                </a:lnTo>
                <a:lnTo>
                  <a:pt x="491" y="219"/>
                </a:lnTo>
                <a:lnTo>
                  <a:pt x="488" y="220"/>
                </a:lnTo>
                <a:lnTo>
                  <a:pt x="484" y="222"/>
                </a:lnTo>
                <a:lnTo>
                  <a:pt x="480" y="223"/>
                </a:lnTo>
                <a:lnTo>
                  <a:pt x="479" y="227"/>
                </a:lnTo>
                <a:lnTo>
                  <a:pt x="476" y="230"/>
                </a:lnTo>
                <a:lnTo>
                  <a:pt x="473" y="234"/>
                </a:lnTo>
                <a:lnTo>
                  <a:pt x="470" y="239"/>
                </a:lnTo>
                <a:lnTo>
                  <a:pt x="468" y="243"/>
                </a:lnTo>
                <a:lnTo>
                  <a:pt x="463" y="247"/>
                </a:lnTo>
                <a:lnTo>
                  <a:pt x="461" y="250"/>
                </a:lnTo>
                <a:lnTo>
                  <a:pt x="458" y="251"/>
                </a:lnTo>
                <a:lnTo>
                  <a:pt x="452" y="254"/>
                </a:lnTo>
                <a:lnTo>
                  <a:pt x="447" y="257"/>
                </a:lnTo>
                <a:lnTo>
                  <a:pt x="441" y="261"/>
                </a:lnTo>
                <a:lnTo>
                  <a:pt x="434" y="266"/>
                </a:lnTo>
                <a:lnTo>
                  <a:pt x="429" y="270"/>
                </a:lnTo>
                <a:lnTo>
                  <a:pt x="423" y="276"/>
                </a:lnTo>
                <a:lnTo>
                  <a:pt x="419" y="280"/>
                </a:lnTo>
                <a:lnTo>
                  <a:pt x="415" y="284"/>
                </a:lnTo>
                <a:lnTo>
                  <a:pt x="409" y="284"/>
                </a:lnTo>
                <a:lnTo>
                  <a:pt x="406" y="288"/>
                </a:lnTo>
                <a:lnTo>
                  <a:pt x="406" y="290"/>
                </a:lnTo>
                <a:lnTo>
                  <a:pt x="406" y="291"/>
                </a:lnTo>
                <a:lnTo>
                  <a:pt x="406" y="293"/>
                </a:lnTo>
                <a:lnTo>
                  <a:pt x="406" y="294"/>
                </a:lnTo>
                <a:lnTo>
                  <a:pt x="406" y="296"/>
                </a:lnTo>
                <a:lnTo>
                  <a:pt x="405" y="296"/>
                </a:lnTo>
                <a:lnTo>
                  <a:pt x="405" y="297"/>
                </a:lnTo>
                <a:lnTo>
                  <a:pt x="384" y="286"/>
                </a:lnTo>
                <a:lnTo>
                  <a:pt x="384" y="284"/>
                </a:lnTo>
                <a:lnTo>
                  <a:pt x="383" y="284"/>
                </a:lnTo>
                <a:lnTo>
                  <a:pt x="381" y="283"/>
                </a:lnTo>
                <a:lnTo>
                  <a:pt x="380" y="281"/>
                </a:lnTo>
                <a:lnTo>
                  <a:pt x="379" y="280"/>
                </a:lnTo>
                <a:lnTo>
                  <a:pt x="377" y="278"/>
                </a:lnTo>
                <a:lnTo>
                  <a:pt x="376" y="277"/>
                </a:lnTo>
                <a:lnTo>
                  <a:pt x="374" y="277"/>
                </a:lnTo>
                <a:lnTo>
                  <a:pt x="373" y="277"/>
                </a:lnTo>
                <a:lnTo>
                  <a:pt x="370" y="276"/>
                </a:lnTo>
                <a:lnTo>
                  <a:pt x="369" y="276"/>
                </a:lnTo>
                <a:lnTo>
                  <a:pt x="366" y="274"/>
                </a:lnTo>
                <a:lnTo>
                  <a:pt x="365" y="273"/>
                </a:lnTo>
                <a:lnTo>
                  <a:pt x="362" y="273"/>
                </a:lnTo>
                <a:lnTo>
                  <a:pt x="360" y="271"/>
                </a:lnTo>
                <a:lnTo>
                  <a:pt x="359" y="271"/>
                </a:lnTo>
                <a:lnTo>
                  <a:pt x="344" y="267"/>
                </a:lnTo>
                <a:lnTo>
                  <a:pt x="330" y="261"/>
                </a:lnTo>
                <a:lnTo>
                  <a:pt x="315" y="259"/>
                </a:lnTo>
                <a:lnTo>
                  <a:pt x="301" y="254"/>
                </a:lnTo>
                <a:lnTo>
                  <a:pt x="287" y="251"/>
                </a:lnTo>
                <a:lnTo>
                  <a:pt x="271" y="247"/>
                </a:lnTo>
                <a:lnTo>
                  <a:pt x="258" y="244"/>
                </a:lnTo>
                <a:lnTo>
                  <a:pt x="242" y="240"/>
                </a:lnTo>
                <a:lnTo>
                  <a:pt x="112" y="207"/>
                </a:lnTo>
                <a:lnTo>
                  <a:pt x="109" y="206"/>
                </a:lnTo>
                <a:lnTo>
                  <a:pt x="107" y="206"/>
                </a:lnTo>
                <a:lnTo>
                  <a:pt x="105" y="205"/>
                </a:lnTo>
                <a:lnTo>
                  <a:pt x="103" y="205"/>
                </a:lnTo>
                <a:lnTo>
                  <a:pt x="102" y="205"/>
                </a:lnTo>
                <a:lnTo>
                  <a:pt x="100" y="205"/>
                </a:lnTo>
                <a:lnTo>
                  <a:pt x="99" y="203"/>
                </a:lnTo>
                <a:lnTo>
                  <a:pt x="96" y="203"/>
                </a:lnTo>
                <a:lnTo>
                  <a:pt x="96" y="202"/>
                </a:lnTo>
                <a:lnTo>
                  <a:pt x="95" y="202"/>
                </a:lnTo>
                <a:lnTo>
                  <a:pt x="93" y="200"/>
                </a:lnTo>
                <a:lnTo>
                  <a:pt x="91" y="200"/>
                </a:lnTo>
                <a:lnTo>
                  <a:pt x="89" y="199"/>
                </a:lnTo>
                <a:lnTo>
                  <a:pt x="87" y="199"/>
                </a:lnTo>
                <a:lnTo>
                  <a:pt x="84" y="198"/>
                </a:lnTo>
                <a:lnTo>
                  <a:pt x="81" y="198"/>
                </a:lnTo>
                <a:lnTo>
                  <a:pt x="77" y="198"/>
                </a:lnTo>
                <a:lnTo>
                  <a:pt x="73" y="196"/>
                </a:lnTo>
                <a:lnTo>
                  <a:pt x="70" y="198"/>
                </a:lnTo>
                <a:lnTo>
                  <a:pt x="66" y="198"/>
                </a:lnTo>
                <a:lnTo>
                  <a:pt x="63" y="198"/>
                </a:lnTo>
                <a:lnTo>
                  <a:pt x="59" y="199"/>
                </a:lnTo>
                <a:lnTo>
                  <a:pt x="56" y="199"/>
                </a:lnTo>
                <a:lnTo>
                  <a:pt x="53" y="200"/>
                </a:lnTo>
                <a:lnTo>
                  <a:pt x="52" y="200"/>
                </a:lnTo>
                <a:lnTo>
                  <a:pt x="50" y="199"/>
                </a:lnTo>
                <a:lnTo>
                  <a:pt x="49" y="199"/>
                </a:lnTo>
                <a:lnTo>
                  <a:pt x="48" y="198"/>
                </a:lnTo>
                <a:lnTo>
                  <a:pt x="45" y="198"/>
                </a:lnTo>
                <a:lnTo>
                  <a:pt x="43" y="196"/>
                </a:lnTo>
                <a:lnTo>
                  <a:pt x="42" y="196"/>
                </a:lnTo>
                <a:lnTo>
                  <a:pt x="41" y="196"/>
                </a:lnTo>
                <a:lnTo>
                  <a:pt x="38" y="198"/>
                </a:lnTo>
                <a:lnTo>
                  <a:pt x="36" y="199"/>
                </a:lnTo>
                <a:lnTo>
                  <a:pt x="34" y="200"/>
                </a:lnTo>
                <a:lnTo>
                  <a:pt x="31" y="202"/>
                </a:lnTo>
                <a:lnTo>
                  <a:pt x="28" y="202"/>
                </a:lnTo>
                <a:lnTo>
                  <a:pt x="25" y="203"/>
                </a:lnTo>
                <a:lnTo>
                  <a:pt x="24" y="205"/>
                </a:lnTo>
                <a:lnTo>
                  <a:pt x="21" y="207"/>
                </a:lnTo>
                <a:lnTo>
                  <a:pt x="21" y="212"/>
                </a:lnTo>
                <a:lnTo>
                  <a:pt x="23" y="216"/>
                </a:lnTo>
                <a:lnTo>
                  <a:pt x="21" y="222"/>
                </a:lnTo>
                <a:lnTo>
                  <a:pt x="20" y="229"/>
                </a:lnTo>
                <a:lnTo>
                  <a:pt x="17" y="237"/>
                </a:lnTo>
                <a:lnTo>
                  <a:pt x="14" y="244"/>
                </a:lnTo>
                <a:lnTo>
                  <a:pt x="13" y="251"/>
                </a:lnTo>
                <a:lnTo>
                  <a:pt x="10" y="256"/>
                </a:lnTo>
                <a:lnTo>
                  <a:pt x="10" y="259"/>
                </a:lnTo>
                <a:lnTo>
                  <a:pt x="9" y="261"/>
                </a:lnTo>
                <a:lnTo>
                  <a:pt x="7" y="266"/>
                </a:lnTo>
                <a:lnTo>
                  <a:pt x="6" y="271"/>
                </a:lnTo>
                <a:lnTo>
                  <a:pt x="6" y="277"/>
                </a:lnTo>
                <a:lnTo>
                  <a:pt x="4" y="283"/>
                </a:lnTo>
                <a:lnTo>
                  <a:pt x="3" y="288"/>
                </a:lnTo>
                <a:lnTo>
                  <a:pt x="2" y="293"/>
                </a:lnTo>
                <a:lnTo>
                  <a:pt x="0" y="297"/>
                </a:lnTo>
                <a:lnTo>
                  <a:pt x="7" y="298"/>
                </a:lnTo>
                <a:lnTo>
                  <a:pt x="16" y="298"/>
                </a:lnTo>
                <a:lnTo>
                  <a:pt x="27" y="300"/>
                </a:lnTo>
                <a:lnTo>
                  <a:pt x="38" y="300"/>
                </a:lnTo>
                <a:lnTo>
                  <a:pt x="50" y="301"/>
                </a:lnTo>
                <a:lnTo>
                  <a:pt x="61" y="304"/>
                </a:lnTo>
                <a:lnTo>
                  <a:pt x="74" y="308"/>
                </a:lnTo>
                <a:lnTo>
                  <a:pt x="85" y="314"/>
                </a:lnTo>
                <a:lnTo>
                  <a:pt x="87" y="314"/>
                </a:lnTo>
                <a:lnTo>
                  <a:pt x="88" y="314"/>
                </a:lnTo>
                <a:lnTo>
                  <a:pt x="88" y="315"/>
                </a:lnTo>
                <a:lnTo>
                  <a:pt x="89" y="315"/>
                </a:lnTo>
                <a:lnTo>
                  <a:pt x="91" y="315"/>
                </a:lnTo>
                <a:lnTo>
                  <a:pt x="92" y="315"/>
                </a:lnTo>
                <a:lnTo>
                  <a:pt x="95" y="315"/>
                </a:lnTo>
                <a:lnTo>
                  <a:pt x="95" y="317"/>
                </a:lnTo>
                <a:lnTo>
                  <a:pt x="95" y="318"/>
                </a:lnTo>
                <a:lnTo>
                  <a:pt x="96" y="320"/>
                </a:lnTo>
                <a:lnTo>
                  <a:pt x="98" y="321"/>
                </a:lnTo>
                <a:lnTo>
                  <a:pt x="98" y="322"/>
                </a:lnTo>
                <a:lnTo>
                  <a:pt x="99" y="325"/>
                </a:lnTo>
                <a:lnTo>
                  <a:pt x="100" y="327"/>
                </a:lnTo>
                <a:lnTo>
                  <a:pt x="100" y="328"/>
                </a:lnTo>
                <a:lnTo>
                  <a:pt x="113" y="338"/>
                </a:lnTo>
                <a:lnTo>
                  <a:pt x="127" y="351"/>
                </a:lnTo>
                <a:lnTo>
                  <a:pt x="139" y="364"/>
                </a:lnTo>
                <a:lnTo>
                  <a:pt x="152" y="376"/>
                </a:lnTo>
                <a:lnTo>
                  <a:pt x="177" y="406"/>
                </a:lnTo>
                <a:lnTo>
                  <a:pt x="201" y="439"/>
                </a:lnTo>
                <a:lnTo>
                  <a:pt x="223" y="473"/>
                </a:lnTo>
                <a:lnTo>
                  <a:pt x="241" y="510"/>
                </a:lnTo>
                <a:lnTo>
                  <a:pt x="249" y="527"/>
                </a:lnTo>
                <a:lnTo>
                  <a:pt x="258" y="545"/>
                </a:lnTo>
                <a:lnTo>
                  <a:pt x="265" y="564"/>
                </a:lnTo>
                <a:lnTo>
                  <a:pt x="270" y="582"/>
                </a:lnTo>
                <a:lnTo>
                  <a:pt x="271" y="584"/>
                </a:lnTo>
                <a:lnTo>
                  <a:pt x="271" y="585"/>
                </a:lnTo>
                <a:lnTo>
                  <a:pt x="274" y="588"/>
                </a:lnTo>
                <a:lnTo>
                  <a:pt x="276" y="589"/>
                </a:lnTo>
                <a:lnTo>
                  <a:pt x="278" y="591"/>
                </a:lnTo>
                <a:lnTo>
                  <a:pt x="281" y="592"/>
                </a:lnTo>
                <a:lnTo>
                  <a:pt x="283" y="594"/>
                </a:lnTo>
                <a:lnTo>
                  <a:pt x="285" y="594"/>
                </a:lnTo>
                <a:lnTo>
                  <a:pt x="292" y="591"/>
                </a:lnTo>
                <a:lnTo>
                  <a:pt x="301" y="589"/>
                </a:lnTo>
                <a:lnTo>
                  <a:pt x="309" y="587"/>
                </a:lnTo>
                <a:lnTo>
                  <a:pt x="317" y="585"/>
                </a:lnTo>
                <a:lnTo>
                  <a:pt x="326" y="585"/>
                </a:lnTo>
                <a:lnTo>
                  <a:pt x="333" y="584"/>
                </a:lnTo>
                <a:lnTo>
                  <a:pt x="338" y="582"/>
                </a:lnTo>
                <a:lnTo>
                  <a:pt x="344" y="581"/>
                </a:lnTo>
                <a:lnTo>
                  <a:pt x="347" y="581"/>
                </a:lnTo>
                <a:lnTo>
                  <a:pt x="351" y="579"/>
                </a:lnTo>
                <a:lnTo>
                  <a:pt x="354" y="578"/>
                </a:lnTo>
                <a:lnTo>
                  <a:pt x="358" y="577"/>
                </a:lnTo>
                <a:lnTo>
                  <a:pt x="362" y="575"/>
                </a:lnTo>
                <a:lnTo>
                  <a:pt x="366" y="574"/>
                </a:lnTo>
                <a:lnTo>
                  <a:pt x="369" y="572"/>
                </a:lnTo>
                <a:lnTo>
                  <a:pt x="372" y="571"/>
                </a:lnTo>
                <a:lnTo>
                  <a:pt x="370" y="571"/>
                </a:lnTo>
                <a:lnTo>
                  <a:pt x="369" y="575"/>
                </a:lnTo>
                <a:lnTo>
                  <a:pt x="367" y="581"/>
                </a:lnTo>
                <a:lnTo>
                  <a:pt x="367" y="587"/>
                </a:lnTo>
                <a:lnTo>
                  <a:pt x="367" y="592"/>
                </a:lnTo>
                <a:lnTo>
                  <a:pt x="367" y="598"/>
                </a:lnTo>
                <a:lnTo>
                  <a:pt x="366" y="604"/>
                </a:lnTo>
                <a:lnTo>
                  <a:pt x="366" y="608"/>
                </a:lnTo>
                <a:lnTo>
                  <a:pt x="366" y="614"/>
                </a:lnTo>
                <a:lnTo>
                  <a:pt x="365" y="616"/>
                </a:lnTo>
                <a:lnTo>
                  <a:pt x="365" y="622"/>
                </a:lnTo>
                <a:lnTo>
                  <a:pt x="365" y="626"/>
                </a:lnTo>
                <a:lnTo>
                  <a:pt x="365" y="632"/>
                </a:lnTo>
                <a:lnTo>
                  <a:pt x="363" y="636"/>
                </a:lnTo>
                <a:lnTo>
                  <a:pt x="363" y="641"/>
                </a:lnTo>
                <a:lnTo>
                  <a:pt x="362" y="645"/>
                </a:lnTo>
                <a:lnTo>
                  <a:pt x="359" y="648"/>
                </a:lnTo>
                <a:lnTo>
                  <a:pt x="359" y="653"/>
                </a:lnTo>
                <a:lnTo>
                  <a:pt x="359" y="658"/>
                </a:lnTo>
                <a:lnTo>
                  <a:pt x="358" y="663"/>
                </a:lnTo>
                <a:lnTo>
                  <a:pt x="356" y="668"/>
                </a:lnTo>
                <a:lnTo>
                  <a:pt x="355" y="672"/>
                </a:lnTo>
                <a:lnTo>
                  <a:pt x="354" y="676"/>
                </a:lnTo>
                <a:lnTo>
                  <a:pt x="354" y="682"/>
                </a:lnTo>
                <a:lnTo>
                  <a:pt x="352" y="686"/>
                </a:lnTo>
                <a:lnTo>
                  <a:pt x="354" y="687"/>
                </a:lnTo>
                <a:lnTo>
                  <a:pt x="354" y="689"/>
                </a:lnTo>
                <a:lnTo>
                  <a:pt x="354" y="690"/>
                </a:lnTo>
                <a:lnTo>
                  <a:pt x="354" y="692"/>
                </a:lnTo>
                <a:lnTo>
                  <a:pt x="352" y="693"/>
                </a:lnTo>
                <a:lnTo>
                  <a:pt x="352" y="695"/>
                </a:lnTo>
                <a:lnTo>
                  <a:pt x="352" y="696"/>
                </a:lnTo>
                <a:lnTo>
                  <a:pt x="351" y="697"/>
                </a:lnTo>
                <a:lnTo>
                  <a:pt x="358" y="700"/>
                </a:lnTo>
                <a:lnTo>
                  <a:pt x="366" y="703"/>
                </a:lnTo>
                <a:lnTo>
                  <a:pt x="373" y="703"/>
                </a:lnTo>
                <a:lnTo>
                  <a:pt x="381" y="704"/>
                </a:lnTo>
                <a:lnTo>
                  <a:pt x="388" y="704"/>
                </a:lnTo>
                <a:lnTo>
                  <a:pt x="397" y="704"/>
                </a:lnTo>
                <a:lnTo>
                  <a:pt x="404" y="704"/>
                </a:lnTo>
                <a:lnTo>
                  <a:pt x="412" y="706"/>
                </a:lnTo>
                <a:lnTo>
                  <a:pt x="412" y="709"/>
                </a:lnTo>
                <a:lnTo>
                  <a:pt x="415" y="714"/>
                </a:lnTo>
                <a:lnTo>
                  <a:pt x="416" y="720"/>
                </a:lnTo>
                <a:lnTo>
                  <a:pt x="419" y="727"/>
                </a:lnTo>
                <a:lnTo>
                  <a:pt x="420" y="733"/>
                </a:lnTo>
                <a:lnTo>
                  <a:pt x="423" y="739"/>
                </a:lnTo>
                <a:lnTo>
                  <a:pt x="424" y="743"/>
                </a:lnTo>
                <a:lnTo>
                  <a:pt x="426" y="744"/>
                </a:lnTo>
                <a:lnTo>
                  <a:pt x="634" y="744"/>
                </a:lnTo>
                <a:lnTo>
                  <a:pt x="633" y="743"/>
                </a:lnTo>
                <a:lnTo>
                  <a:pt x="633" y="741"/>
                </a:lnTo>
                <a:lnTo>
                  <a:pt x="633" y="740"/>
                </a:lnTo>
                <a:lnTo>
                  <a:pt x="633" y="737"/>
                </a:lnTo>
                <a:lnTo>
                  <a:pt x="633" y="734"/>
                </a:lnTo>
                <a:lnTo>
                  <a:pt x="632" y="731"/>
                </a:lnTo>
                <a:lnTo>
                  <a:pt x="632" y="729"/>
                </a:lnTo>
                <a:lnTo>
                  <a:pt x="633" y="729"/>
                </a:lnTo>
                <a:lnTo>
                  <a:pt x="634" y="729"/>
                </a:lnTo>
                <a:lnTo>
                  <a:pt x="634" y="727"/>
                </a:lnTo>
                <a:lnTo>
                  <a:pt x="634" y="726"/>
                </a:lnTo>
                <a:lnTo>
                  <a:pt x="633" y="724"/>
                </a:lnTo>
                <a:lnTo>
                  <a:pt x="633" y="723"/>
                </a:lnTo>
                <a:lnTo>
                  <a:pt x="632" y="721"/>
                </a:lnTo>
                <a:lnTo>
                  <a:pt x="632" y="720"/>
                </a:lnTo>
                <a:lnTo>
                  <a:pt x="633" y="719"/>
                </a:lnTo>
                <a:lnTo>
                  <a:pt x="633" y="717"/>
                </a:lnTo>
                <a:lnTo>
                  <a:pt x="634" y="714"/>
                </a:lnTo>
                <a:lnTo>
                  <a:pt x="634" y="713"/>
                </a:lnTo>
                <a:lnTo>
                  <a:pt x="634" y="712"/>
                </a:lnTo>
                <a:lnTo>
                  <a:pt x="636" y="709"/>
                </a:lnTo>
                <a:lnTo>
                  <a:pt x="636" y="707"/>
                </a:lnTo>
                <a:lnTo>
                  <a:pt x="637" y="706"/>
                </a:lnTo>
                <a:lnTo>
                  <a:pt x="639" y="704"/>
                </a:lnTo>
                <a:lnTo>
                  <a:pt x="640" y="703"/>
                </a:lnTo>
                <a:lnTo>
                  <a:pt x="641" y="702"/>
                </a:lnTo>
                <a:lnTo>
                  <a:pt x="644" y="702"/>
                </a:lnTo>
                <a:lnTo>
                  <a:pt x="646" y="700"/>
                </a:lnTo>
                <a:lnTo>
                  <a:pt x="646" y="699"/>
                </a:lnTo>
                <a:lnTo>
                  <a:pt x="647" y="692"/>
                </a:lnTo>
                <a:lnTo>
                  <a:pt x="647" y="682"/>
                </a:lnTo>
                <a:lnTo>
                  <a:pt x="646" y="672"/>
                </a:lnTo>
                <a:lnTo>
                  <a:pt x="644" y="659"/>
                </a:lnTo>
                <a:lnTo>
                  <a:pt x="637" y="632"/>
                </a:lnTo>
                <a:lnTo>
                  <a:pt x="630" y="602"/>
                </a:lnTo>
                <a:lnTo>
                  <a:pt x="621" y="572"/>
                </a:lnTo>
                <a:lnTo>
                  <a:pt x="614" y="544"/>
                </a:lnTo>
                <a:lnTo>
                  <a:pt x="607" y="521"/>
                </a:lnTo>
                <a:lnTo>
                  <a:pt x="605" y="506"/>
                </a:lnTo>
                <a:lnTo>
                  <a:pt x="607" y="506"/>
                </a:lnTo>
                <a:lnTo>
                  <a:pt x="608" y="507"/>
                </a:lnTo>
                <a:lnTo>
                  <a:pt x="609" y="507"/>
                </a:lnTo>
                <a:lnTo>
                  <a:pt x="611" y="507"/>
                </a:lnTo>
                <a:lnTo>
                  <a:pt x="612" y="507"/>
                </a:lnTo>
                <a:lnTo>
                  <a:pt x="614" y="507"/>
                </a:lnTo>
                <a:lnTo>
                  <a:pt x="616" y="506"/>
                </a:lnTo>
                <a:lnTo>
                  <a:pt x="619" y="504"/>
                </a:lnTo>
                <a:lnTo>
                  <a:pt x="621" y="501"/>
                </a:lnTo>
                <a:lnTo>
                  <a:pt x="622" y="499"/>
                </a:lnTo>
                <a:lnTo>
                  <a:pt x="623" y="496"/>
                </a:lnTo>
                <a:lnTo>
                  <a:pt x="625" y="493"/>
                </a:lnTo>
                <a:lnTo>
                  <a:pt x="625" y="490"/>
                </a:lnTo>
                <a:lnTo>
                  <a:pt x="626" y="487"/>
                </a:lnTo>
                <a:lnTo>
                  <a:pt x="626" y="486"/>
                </a:lnTo>
                <a:lnTo>
                  <a:pt x="625" y="483"/>
                </a:lnTo>
                <a:lnTo>
                  <a:pt x="625" y="480"/>
                </a:lnTo>
                <a:lnTo>
                  <a:pt x="625" y="476"/>
                </a:lnTo>
                <a:lnTo>
                  <a:pt x="625" y="472"/>
                </a:lnTo>
                <a:lnTo>
                  <a:pt x="623" y="469"/>
                </a:lnTo>
                <a:lnTo>
                  <a:pt x="623" y="466"/>
                </a:lnTo>
                <a:lnTo>
                  <a:pt x="623" y="463"/>
                </a:lnTo>
                <a:lnTo>
                  <a:pt x="625" y="463"/>
                </a:lnTo>
                <a:lnTo>
                  <a:pt x="626" y="463"/>
                </a:lnTo>
                <a:lnTo>
                  <a:pt x="628" y="463"/>
                </a:lnTo>
                <a:lnTo>
                  <a:pt x="629" y="462"/>
                </a:lnTo>
                <a:lnTo>
                  <a:pt x="630" y="462"/>
                </a:lnTo>
                <a:lnTo>
                  <a:pt x="632" y="462"/>
                </a:lnTo>
                <a:lnTo>
                  <a:pt x="634" y="459"/>
                </a:lnTo>
                <a:lnTo>
                  <a:pt x="637" y="457"/>
                </a:lnTo>
                <a:lnTo>
                  <a:pt x="639" y="455"/>
                </a:lnTo>
                <a:lnTo>
                  <a:pt x="640" y="453"/>
                </a:lnTo>
                <a:lnTo>
                  <a:pt x="641" y="450"/>
                </a:lnTo>
                <a:lnTo>
                  <a:pt x="643" y="447"/>
                </a:lnTo>
                <a:lnTo>
                  <a:pt x="643" y="445"/>
                </a:lnTo>
                <a:lnTo>
                  <a:pt x="641" y="440"/>
                </a:lnTo>
                <a:lnTo>
                  <a:pt x="641" y="437"/>
                </a:lnTo>
                <a:lnTo>
                  <a:pt x="644" y="435"/>
                </a:lnTo>
                <a:lnTo>
                  <a:pt x="644" y="433"/>
                </a:lnTo>
                <a:lnTo>
                  <a:pt x="644" y="432"/>
                </a:lnTo>
                <a:lnTo>
                  <a:pt x="644" y="430"/>
                </a:lnTo>
                <a:lnTo>
                  <a:pt x="644" y="429"/>
                </a:lnTo>
                <a:lnTo>
                  <a:pt x="644" y="426"/>
                </a:lnTo>
                <a:lnTo>
                  <a:pt x="644" y="425"/>
                </a:lnTo>
                <a:lnTo>
                  <a:pt x="643" y="423"/>
                </a:lnTo>
                <a:lnTo>
                  <a:pt x="644" y="420"/>
                </a:lnTo>
                <a:lnTo>
                  <a:pt x="644" y="419"/>
                </a:lnTo>
                <a:lnTo>
                  <a:pt x="644" y="416"/>
                </a:lnTo>
                <a:lnTo>
                  <a:pt x="646" y="415"/>
                </a:lnTo>
                <a:lnTo>
                  <a:pt x="646" y="412"/>
                </a:lnTo>
                <a:lnTo>
                  <a:pt x="646" y="411"/>
                </a:lnTo>
                <a:lnTo>
                  <a:pt x="646" y="409"/>
                </a:lnTo>
                <a:lnTo>
                  <a:pt x="646" y="406"/>
                </a:lnTo>
                <a:lnTo>
                  <a:pt x="647" y="403"/>
                </a:lnTo>
                <a:lnTo>
                  <a:pt x="650" y="399"/>
                </a:lnTo>
                <a:lnTo>
                  <a:pt x="653" y="395"/>
                </a:lnTo>
                <a:lnTo>
                  <a:pt x="655" y="391"/>
                </a:lnTo>
                <a:lnTo>
                  <a:pt x="658" y="385"/>
                </a:lnTo>
                <a:lnTo>
                  <a:pt x="660" y="381"/>
                </a:lnTo>
                <a:lnTo>
                  <a:pt x="662" y="375"/>
                </a:lnTo>
                <a:lnTo>
                  <a:pt x="664" y="372"/>
                </a:lnTo>
                <a:lnTo>
                  <a:pt x="664" y="369"/>
                </a:lnTo>
                <a:lnTo>
                  <a:pt x="665" y="367"/>
                </a:lnTo>
                <a:lnTo>
                  <a:pt x="666" y="364"/>
                </a:lnTo>
                <a:lnTo>
                  <a:pt x="669" y="359"/>
                </a:lnTo>
                <a:lnTo>
                  <a:pt x="671" y="357"/>
                </a:lnTo>
                <a:lnTo>
                  <a:pt x="672" y="354"/>
                </a:lnTo>
                <a:lnTo>
                  <a:pt x="673" y="351"/>
                </a:lnTo>
                <a:lnTo>
                  <a:pt x="673" y="348"/>
                </a:lnTo>
                <a:lnTo>
                  <a:pt x="678" y="340"/>
                </a:lnTo>
                <a:lnTo>
                  <a:pt x="680" y="330"/>
                </a:lnTo>
                <a:lnTo>
                  <a:pt x="682" y="320"/>
                </a:lnTo>
                <a:lnTo>
                  <a:pt x="685" y="308"/>
                </a:lnTo>
                <a:lnTo>
                  <a:pt x="686" y="298"/>
                </a:lnTo>
                <a:lnTo>
                  <a:pt x="685" y="287"/>
                </a:lnTo>
                <a:lnTo>
                  <a:pt x="685" y="277"/>
                </a:lnTo>
                <a:lnTo>
                  <a:pt x="682" y="266"/>
                </a:lnTo>
                <a:lnTo>
                  <a:pt x="678" y="259"/>
                </a:lnTo>
                <a:lnTo>
                  <a:pt x="673" y="251"/>
                </a:lnTo>
                <a:lnTo>
                  <a:pt x="668" y="244"/>
                </a:lnTo>
                <a:lnTo>
                  <a:pt x="661" y="239"/>
                </a:lnTo>
                <a:lnTo>
                  <a:pt x="654" y="233"/>
                </a:lnTo>
                <a:lnTo>
                  <a:pt x="647" y="229"/>
                </a:lnTo>
                <a:lnTo>
                  <a:pt x="640" y="225"/>
                </a:lnTo>
                <a:lnTo>
                  <a:pt x="633" y="222"/>
                </a:lnTo>
                <a:lnTo>
                  <a:pt x="632" y="220"/>
                </a:lnTo>
                <a:lnTo>
                  <a:pt x="629" y="219"/>
                </a:lnTo>
                <a:lnTo>
                  <a:pt x="626" y="216"/>
                </a:lnTo>
                <a:lnTo>
                  <a:pt x="623" y="215"/>
                </a:lnTo>
                <a:lnTo>
                  <a:pt x="621" y="213"/>
                </a:lnTo>
                <a:lnTo>
                  <a:pt x="618" y="212"/>
                </a:lnTo>
                <a:lnTo>
                  <a:pt x="616" y="212"/>
                </a:lnTo>
                <a:lnTo>
                  <a:pt x="614" y="212"/>
                </a:lnTo>
                <a:lnTo>
                  <a:pt x="615" y="206"/>
                </a:lnTo>
                <a:lnTo>
                  <a:pt x="618" y="200"/>
                </a:lnTo>
                <a:lnTo>
                  <a:pt x="619" y="193"/>
                </a:lnTo>
                <a:lnTo>
                  <a:pt x="622" y="186"/>
                </a:lnTo>
                <a:lnTo>
                  <a:pt x="623" y="180"/>
                </a:lnTo>
                <a:lnTo>
                  <a:pt x="623" y="175"/>
                </a:lnTo>
                <a:lnTo>
                  <a:pt x="625" y="168"/>
                </a:lnTo>
                <a:lnTo>
                  <a:pt x="625" y="162"/>
                </a:lnTo>
                <a:lnTo>
                  <a:pt x="623" y="156"/>
                </a:lnTo>
                <a:lnTo>
                  <a:pt x="621" y="152"/>
                </a:lnTo>
                <a:lnTo>
                  <a:pt x="615" y="146"/>
                </a:lnTo>
                <a:lnTo>
                  <a:pt x="609" y="142"/>
                </a:lnTo>
                <a:lnTo>
                  <a:pt x="602" y="136"/>
                </a:lnTo>
                <a:lnTo>
                  <a:pt x="597" y="132"/>
                </a:lnTo>
                <a:lnTo>
                  <a:pt x="593" y="127"/>
                </a:lnTo>
                <a:lnTo>
                  <a:pt x="590" y="122"/>
                </a:lnTo>
                <a:lnTo>
                  <a:pt x="591" y="118"/>
                </a:lnTo>
                <a:lnTo>
                  <a:pt x="593" y="111"/>
                </a:lnTo>
                <a:lnTo>
                  <a:pt x="594" y="104"/>
                </a:lnTo>
                <a:lnTo>
                  <a:pt x="594" y="94"/>
                </a:lnTo>
                <a:lnTo>
                  <a:pt x="593" y="85"/>
                </a:lnTo>
                <a:lnTo>
                  <a:pt x="591" y="77"/>
                </a:lnTo>
                <a:lnTo>
                  <a:pt x="589" y="70"/>
                </a:lnTo>
                <a:lnTo>
                  <a:pt x="586" y="64"/>
                </a:lnTo>
                <a:lnTo>
                  <a:pt x="583" y="60"/>
                </a:lnTo>
                <a:lnTo>
                  <a:pt x="580" y="56"/>
                </a:lnTo>
                <a:lnTo>
                  <a:pt x="576" y="51"/>
                </a:lnTo>
                <a:lnTo>
                  <a:pt x="572" y="47"/>
                </a:lnTo>
                <a:lnTo>
                  <a:pt x="568" y="43"/>
                </a:lnTo>
                <a:lnTo>
                  <a:pt x="564" y="38"/>
                </a:lnTo>
                <a:lnTo>
                  <a:pt x="559" y="34"/>
                </a:lnTo>
                <a:lnTo>
                  <a:pt x="555" y="31"/>
                </a:lnTo>
                <a:lnTo>
                  <a:pt x="552" y="29"/>
                </a:lnTo>
                <a:lnTo>
                  <a:pt x="550" y="26"/>
                </a:lnTo>
                <a:lnTo>
                  <a:pt x="548" y="23"/>
                </a:lnTo>
                <a:lnTo>
                  <a:pt x="545" y="21"/>
                </a:lnTo>
                <a:lnTo>
                  <a:pt x="544" y="19"/>
                </a:lnTo>
                <a:lnTo>
                  <a:pt x="541" y="17"/>
                </a:lnTo>
                <a:lnTo>
                  <a:pt x="539" y="16"/>
                </a:lnTo>
                <a:lnTo>
                  <a:pt x="534" y="13"/>
                </a:lnTo>
                <a:lnTo>
                  <a:pt x="530" y="10"/>
                </a:lnTo>
                <a:lnTo>
                  <a:pt x="527" y="9"/>
                </a:lnTo>
                <a:lnTo>
                  <a:pt x="523" y="7"/>
                </a:lnTo>
                <a:lnTo>
                  <a:pt x="519" y="7"/>
                </a:lnTo>
                <a:lnTo>
                  <a:pt x="516" y="6"/>
                </a:lnTo>
                <a:lnTo>
                  <a:pt x="512" y="6"/>
                </a:lnTo>
                <a:lnTo>
                  <a:pt x="508" y="4"/>
                </a:lnTo>
                <a:lnTo>
                  <a:pt x="504" y="3"/>
                </a:lnTo>
                <a:lnTo>
                  <a:pt x="501" y="2"/>
                </a:lnTo>
                <a:lnTo>
                  <a:pt x="497" y="2"/>
                </a:lnTo>
                <a:lnTo>
                  <a:pt x="493" y="0"/>
                </a:lnTo>
                <a:lnTo>
                  <a:pt x="490" y="0"/>
                </a:lnTo>
                <a:lnTo>
                  <a:pt x="486" y="0"/>
                </a:lnTo>
                <a:lnTo>
                  <a:pt x="483" y="0"/>
                </a:lnTo>
                <a:lnTo>
                  <a:pt x="480" y="0"/>
                </a:lnTo>
                <a:lnTo>
                  <a:pt x="476" y="0"/>
                </a:lnTo>
                <a:lnTo>
                  <a:pt x="472" y="0"/>
                </a:lnTo>
                <a:lnTo>
                  <a:pt x="466" y="3"/>
                </a:lnTo>
                <a:lnTo>
                  <a:pt x="461" y="6"/>
                </a:lnTo>
                <a:lnTo>
                  <a:pt x="454" y="10"/>
                </a:lnTo>
                <a:lnTo>
                  <a:pt x="447" y="13"/>
                </a:lnTo>
                <a:lnTo>
                  <a:pt x="441" y="17"/>
                </a:lnTo>
                <a:lnTo>
                  <a:pt x="436" y="20"/>
                </a:lnTo>
                <a:lnTo>
                  <a:pt x="433" y="21"/>
                </a:lnTo>
                <a:lnTo>
                  <a:pt x="420" y="26"/>
                </a:lnTo>
                <a:lnTo>
                  <a:pt x="412" y="30"/>
                </a:lnTo>
                <a:lnTo>
                  <a:pt x="406" y="34"/>
                </a:lnTo>
                <a:lnTo>
                  <a:pt x="405" y="38"/>
                </a:lnTo>
                <a:lnTo>
                  <a:pt x="405" y="44"/>
                </a:lnTo>
                <a:lnTo>
                  <a:pt x="405" y="50"/>
                </a:lnTo>
                <a:lnTo>
                  <a:pt x="405" y="56"/>
                </a:lnTo>
                <a:lnTo>
                  <a:pt x="404" y="61"/>
                </a:lnTo>
                <a:lnTo>
                  <a:pt x="401" y="65"/>
                </a:lnTo>
                <a:lnTo>
                  <a:pt x="398" y="70"/>
                </a:lnTo>
                <a:lnTo>
                  <a:pt x="398" y="75"/>
                </a:lnTo>
                <a:lnTo>
                  <a:pt x="399" y="80"/>
                </a:lnTo>
                <a:lnTo>
                  <a:pt x="401" y="84"/>
                </a:lnTo>
                <a:lnTo>
                  <a:pt x="404" y="87"/>
                </a:lnTo>
                <a:lnTo>
                  <a:pt x="406" y="88"/>
                </a:lnTo>
                <a:lnTo>
                  <a:pt x="411" y="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55" name="Freeform 30"/>
          <p:cNvSpPr>
            <a:spLocks noEditPoints="1"/>
          </p:cNvSpPr>
          <p:nvPr/>
        </p:nvSpPr>
        <p:spPr bwMode="auto">
          <a:xfrm>
            <a:off x="4965267" y="2849213"/>
            <a:ext cx="298929" cy="647081"/>
          </a:xfrm>
          <a:custGeom>
            <a:avLst/>
            <a:gdLst>
              <a:gd name="T0" fmla="*/ 25 w 247"/>
              <a:gd name="T1" fmla="*/ 235 h 374"/>
              <a:gd name="T2" fmla="*/ 33 w 247"/>
              <a:gd name="T3" fmla="*/ 240 h 374"/>
              <a:gd name="T4" fmla="*/ 37 w 247"/>
              <a:gd name="T5" fmla="*/ 238 h 374"/>
              <a:gd name="T6" fmla="*/ 43 w 247"/>
              <a:gd name="T7" fmla="*/ 237 h 374"/>
              <a:gd name="T8" fmla="*/ 48 w 247"/>
              <a:gd name="T9" fmla="*/ 242 h 374"/>
              <a:gd name="T10" fmla="*/ 69 w 247"/>
              <a:gd name="T11" fmla="*/ 248 h 374"/>
              <a:gd name="T12" fmla="*/ 125 w 247"/>
              <a:gd name="T13" fmla="*/ 266 h 374"/>
              <a:gd name="T14" fmla="*/ 173 w 247"/>
              <a:gd name="T15" fmla="*/ 322 h 374"/>
              <a:gd name="T16" fmla="*/ 185 w 247"/>
              <a:gd name="T17" fmla="*/ 342 h 374"/>
              <a:gd name="T18" fmla="*/ 172 w 247"/>
              <a:gd name="T19" fmla="*/ 362 h 374"/>
              <a:gd name="T20" fmla="*/ 153 w 247"/>
              <a:gd name="T21" fmla="*/ 374 h 374"/>
              <a:gd name="T22" fmla="*/ 141 w 247"/>
              <a:gd name="T23" fmla="*/ 369 h 374"/>
              <a:gd name="T24" fmla="*/ 121 w 247"/>
              <a:gd name="T25" fmla="*/ 340 h 374"/>
              <a:gd name="T26" fmla="*/ 97 w 247"/>
              <a:gd name="T27" fmla="*/ 318 h 374"/>
              <a:gd name="T28" fmla="*/ 75 w 247"/>
              <a:gd name="T29" fmla="*/ 315 h 374"/>
              <a:gd name="T30" fmla="*/ 47 w 247"/>
              <a:gd name="T31" fmla="*/ 306 h 374"/>
              <a:gd name="T32" fmla="*/ 34 w 247"/>
              <a:gd name="T33" fmla="*/ 284 h 374"/>
              <a:gd name="T34" fmla="*/ 26 w 247"/>
              <a:gd name="T35" fmla="*/ 257 h 374"/>
              <a:gd name="T36" fmla="*/ 2 w 247"/>
              <a:gd name="T37" fmla="*/ 237 h 374"/>
              <a:gd name="T38" fmla="*/ 7 w 247"/>
              <a:gd name="T39" fmla="*/ 231 h 374"/>
              <a:gd name="T40" fmla="*/ 235 w 247"/>
              <a:gd name="T41" fmla="*/ 122 h 374"/>
              <a:gd name="T42" fmla="*/ 189 w 247"/>
              <a:gd name="T43" fmla="*/ 136 h 374"/>
              <a:gd name="T44" fmla="*/ 168 w 247"/>
              <a:gd name="T45" fmla="*/ 139 h 374"/>
              <a:gd name="T46" fmla="*/ 160 w 247"/>
              <a:gd name="T47" fmla="*/ 142 h 374"/>
              <a:gd name="T48" fmla="*/ 143 w 247"/>
              <a:gd name="T49" fmla="*/ 149 h 374"/>
              <a:gd name="T50" fmla="*/ 122 w 247"/>
              <a:gd name="T51" fmla="*/ 134 h 374"/>
              <a:gd name="T52" fmla="*/ 112 w 247"/>
              <a:gd name="T53" fmla="*/ 124 h 374"/>
              <a:gd name="T54" fmla="*/ 104 w 247"/>
              <a:gd name="T55" fmla="*/ 112 h 374"/>
              <a:gd name="T56" fmla="*/ 94 w 247"/>
              <a:gd name="T57" fmla="*/ 99 h 374"/>
              <a:gd name="T58" fmla="*/ 96 w 247"/>
              <a:gd name="T59" fmla="*/ 86 h 374"/>
              <a:gd name="T60" fmla="*/ 90 w 247"/>
              <a:gd name="T61" fmla="*/ 82 h 374"/>
              <a:gd name="T62" fmla="*/ 84 w 247"/>
              <a:gd name="T63" fmla="*/ 79 h 374"/>
              <a:gd name="T64" fmla="*/ 84 w 247"/>
              <a:gd name="T65" fmla="*/ 75 h 374"/>
              <a:gd name="T66" fmla="*/ 79 w 247"/>
              <a:gd name="T67" fmla="*/ 71 h 374"/>
              <a:gd name="T68" fmla="*/ 75 w 247"/>
              <a:gd name="T69" fmla="*/ 62 h 374"/>
              <a:gd name="T70" fmla="*/ 71 w 247"/>
              <a:gd name="T71" fmla="*/ 41 h 374"/>
              <a:gd name="T72" fmla="*/ 78 w 247"/>
              <a:gd name="T73" fmla="*/ 27 h 374"/>
              <a:gd name="T74" fmla="*/ 89 w 247"/>
              <a:gd name="T75" fmla="*/ 15 h 374"/>
              <a:gd name="T76" fmla="*/ 112 w 247"/>
              <a:gd name="T77" fmla="*/ 0 h 374"/>
              <a:gd name="T78" fmla="*/ 136 w 247"/>
              <a:gd name="T79" fmla="*/ 7 h 374"/>
              <a:gd name="T80" fmla="*/ 137 w 247"/>
              <a:gd name="T81" fmla="*/ 19 h 374"/>
              <a:gd name="T82" fmla="*/ 141 w 247"/>
              <a:gd name="T83" fmla="*/ 34 h 374"/>
              <a:gd name="T84" fmla="*/ 158 w 247"/>
              <a:gd name="T85" fmla="*/ 32 h 374"/>
              <a:gd name="T86" fmla="*/ 164 w 247"/>
              <a:gd name="T87" fmla="*/ 29 h 374"/>
              <a:gd name="T88" fmla="*/ 169 w 247"/>
              <a:gd name="T89" fmla="*/ 31 h 374"/>
              <a:gd name="T90" fmla="*/ 176 w 247"/>
              <a:gd name="T91" fmla="*/ 34 h 374"/>
              <a:gd name="T92" fmla="*/ 178 w 247"/>
              <a:gd name="T93" fmla="*/ 38 h 374"/>
              <a:gd name="T94" fmla="*/ 182 w 247"/>
              <a:gd name="T95" fmla="*/ 46 h 374"/>
              <a:gd name="T96" fmla="*/ 192 w 247"/>
              <a:gd name="T97" fmla="*/ 48 h 374"/>
              <a:gd name="T98" fmla="*/ 203 w 247"/>
              <a:gd name="T99" fmla="*/ 36 h 374"/>
              <a:gd name="T100" fmla="*/ 218 w 247"/>
              <a:gd name="T101" fmla="*/ 27 h 374"/>
              <a:gd name="T102" fmla="*/ 230 w 247"/>
              <a:gd name="T103" fmla="*/ 62 h 374"/>
              <a:gd name="T104" fmla="*/ 228 w 247"/>
              <a:gd name="T105" fmla="*/ 72 h 374"/>
              <a:gd name="T106" fmla="*/ 229 w 247"/>
              <a:gd name="T107" fmla="*/ 78 h 374"/>
              <a:gd name="T108" fmla="*/ 229 w 247"/>
              <a:gd name="T109" fmla="*/ 90 h 374"/>
              <a:gd name="T110" fmla="*/ 228 w 247"/>
              <a:gd name="T111" fmla="*/ 96 h 374"/>
              <a:gd name="T112" fmla="*/ 237 w 247"/>
              <a:gd name="T113" fmla="*/ 96 h 374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47"/>
              <a:gd name="T172" fmla="*/ 0 h 374"/>
              <a:gd name="T173" fmla="*/ 247 w 247"/>
              <a:gd name="T174" fmla="*/ 374 h 374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47" h="374">
                <a:moveTo>
                  <a:pt x="11" y="228"/>
                </a:moveTo>
                <a:lnTo>
                  <a:pt x="14" y="230"/>
                </a:lnTo>
                <a:lnTo>
                  <a:pt x="16" y="231"/>
                </a:lnTo>
                <a:lnTo>
                  <a:pt x="19" y="232"/>
                </a:lnTo>
                <a:lnTo>
                  <a:pt x="22" y="234"/>
                </a:lnTo>
                <a:lnTo>
                  <a:pt x="25" y="235"/>
                </a:lnTo>
                <a:lnTo>
                  <a:pt x="27" y="238"/>
                </a:lnTo>
                <a:lnTo>
                  <a:pt x="30" y="240"/>
                </a:lnTo>
                <a:lnTo>
                  <a:pt x="32" y="241"/>
                </a:lnTo>
                <a:lnTo>
                  <a:pt x="32" y="240"/>
                </a:lnTo>
                <a:lnTo>
                  <a:pt x="33" y="240"/>
                </a:lnTo>
                <a:lnTo>
                  <a:pt x="34" y="240"/>
                </a:lnTo>
                <a:lnTo>
                  <a:pt x="36" y="238"/>
                </a:lnTo>
                <a:lnTo>
                  <a:pt x="37" y="238"/>
                </a:lnTo>
                <a:lnTo>
                  <a:pt x="37" y="237"/>
                </a:lnTo>
                <a:lnTo>
                  <a:pt x="39" y="237"/>
                </a:lnTo>
                <a:lnTo>
                  <a:pt x="40" y="237"/>
                </a:lnTo>
                <a:lnTo>
                  <a:pt x="41" y="237"/>
                </a:lnTo>
                <a:lnTo>
                  <a:pt x="43" y="237"/>
                </a:lnTo>
                <a:lnTo>
                  <a:pt x="44" y="237"/>
                </a:lnTo>
                <a:lnTo>
                  <a:pt x="44" y="238"/>
                </a:lnTo>
                <a:lnTo>
                  <a:pt x="44" y="240"/>
                </a:lnTo>
                <a:lnTo>
                  <a:pt x="46" y="240"/>
                </a:lnTo>
                <a:lnTo>
                  <a:pt x="47" y="241"/>
                </a:lnTo>
                <a:lnTo>
                  <a:pt x="48" y="242"/>
                </a:lnTo>
                <a:lnTo>
                  <a:pt x="48" y="244"/>
                </a:lnTo>
                <a:lnTo>
                  <a:pt x="50" y="244"/>
                </a:lnTo>
                <a:lnTo>
                  <a:pt x="51" y="244"/>
                </a:lnTo>
                <a:lnTo>
                  <a:pt x="57" y="245"/>
                </a:lnTo>
                <a:lnTo>
                  <a:pt x="62" y="247"/>
                </a:lnTo>
                <a:lnTo>
                  <a:pt x="69" y="248"/>
                </a:lnTo>
                <a:lnTo>
                  <a:pt x="76" y="249"/>
                </a:lnTo>
                <a:lnTo>
                  <a:pt x="82" y="251"/>
                </a:lnTo>
                <a:lnTo>
                  <a:pt x="89" y="252"/>
                </a:lnTo>
                <a:lnTo>
                  <a:pt x="96" y="254"/>
                </a:lnTo>
                <a:lnTo>
                  <a:pt x="101" y="257"/>
                </a:lnTo>
                <a:lnTo>
                  <a:pt x="125" y="266"/>
                </a:lnTo>
                <a:lnTo>
                  <a:pt x="130" y="271"/>
                </a:lnTo>
                <a:lnTo>
                  <a:pt x="139" y="279"/>
                </a:lnTo>
                <a:lnTo>
                  <a:pt x="148" y="289"/>
                </a:lnTo>
                <a:lnTo>
                  <a:pt x="157" y="302"/>
                </a:lnTo>
                <a:lnTo>
                  <a:pt x="167" y="312"/>
                </a:lnTo>
                <a:lnTo>
                  <a:pt x="173" y="322"/>
                </a:lnTo>
                <a:lnTo>
                  <a:pt x="179" y="329"/>
                </a:lnTo>
                <a:lnTo>
                  <a:pt x="182" y="333"/>
                </a:lnTo>
                <a:lnTo>
                  <a:pt x="183" y="335"/>
                </a:lnTo>
                <a:lnTo>
                  <a:pt x="185" y="336"/>
                </a:lnTo>
                <a:lnTo>
                  <a:pt x="185" y="339"/>
                </a:lnTo>
                <a:lnTo>
                  <a:pt x="185" y="342"/>
                </a:lnTo>
                <a:lnTo>
                  <a:pt x="185" y="345"/>
                </a:lnTo>
                <a:lnTo>
                  <a:pt x="183" y="347"/>
                </a:lnTo>
                <a:lnTo>
                  <a:pt x="180" y="350"/>
                </a:lnTo>
                <a:lnTo>
                  <a:pt x="178" y="355"/>
                </a:lnTo>
                <a:lnTo>
                  <a:pt x="175" y="357"/>
                </a:lnTo>
                <a:lnTo>
                  <a:pt x="172" y="362"/>
                </a:lnTo>
                <a:lnTo>
                  <a:pt x="169" y="364"/>
                </a:lnTo>
                <a:lnTo>
                  <a:pt x="167" y="367"/>
                </a:lnTo>
                <a:lnTo>
                  <a:pt x="164" y="369"/>
                </a:lnTo>
                <a:lnTo>
                  <a:pt x="161" y="372"/>
                </a:lnTo>
                <a:lnTo>
                  <a:pt x="157" y="373"/>
                </a:lnTo>
                <a:lnTo>
                  <a:pt x="153" y="374"/>
                </a:lnTo>
                <a:lnTo>
                  <a:pt x="151" y="374"/>
                </a:lnTo>
                <a:lnTo>
                  <a:pt x="150" y="374"/>
                </a:lnTo>
                <a:lnTo>
                  <a:pt x="147" y="373"/>
                </a:lnTo>
                <a:lnTo>
                  <a:pt x="146" y="372"/>
                </a:lnTo>
                <a:lnTo>
                  <a:pt x="144" y="370"/>
                </a:lnTo>
                <a:lnTo>
                  <a:pt x="141" y="369"/>
                </a:lnTo>
                <a:lnTo>
                  <a:pt x="139" y="364"/>
                </a:lnTo>
                <a:lnTo>
                  <a:pt x="135" y="360"/>
                </a:lnTo>
                <a:lnTo>
                  <a:pt x="132" y="356"/>
                </a:lnTo>
                <a:lnTo>
                  <a:pt x="128" y="350"/>
                </a:lnTo>
                <a:lnTo>
                  <a:pt x="123" y="345"/>
                </a:lnTo>
                <a:lnTo>
                  <a:pt x="121" y="340"/>
                </a:lnTo>
                <a:lnTo>
                  <a:pt x="116" y="335"/>
                </a:lnTo>
                <a:lnTo>
                  <a:pt x="112" y="330"/>
                </a:lnTo>
                <a:lnTo>
                  <a:pt x="107" y="325"/>
                </a:lnTo>
                <a:lnTo>
                  <a:pt x="104" y="320"/>
                </a:lnTo>
                <a:lnTo>
                  <a:pt x="101" y="319"/>
                </a:lnTo>
                <a:lnTo>
                  <a:pt x="97" y="318"/>
                </a:lnTo>
                <a:lnTo>
                  <a:pt x="94" y="316"/>
                </a:lnTo>
                <a:lnTo>
                  <a:pt x="90" y="316"/>
                </a:lnTo>
                <a:lnTo>
                  <a:pt x="84" y="315"/>
                </a:lnTo>
                <a:lnTo>
                  <a:pt x="80" y="315"/>
                </a:lnTo>
                <a:lnTo>
                  <a:pt x="78" y="315"/>
                </a:lnTo>
                <a:lnTo>
                  <a:pt x="75" y="315"/>
                </a:lnTo>
                <a:lnTo>
                  <a:pt x="71" y="313"/>
                </a:lnTo>
                <a:lnTo>
                  <a:pt x="66" y="312"/>
                </a:lnTo>
                <a:lnTo>
                  <a:pt x="61" y="311"/>
                </a:lnTo>
                <a:lnTo>
                  <a:pt x="57" y="311"/>
                </a:lnTo>
                <a:lnTo>
                  <a:pt x="51" y="308"/>
                </a:lnTo>
                <a:lnTo>
                  <a:pt x="47" y="306"/>
                </a:lnTo>
                <a:lnTo>
                  <a:pt x="43" y="303"/>
                </a:lnTo>
                <a:lnTo>
                  <a:pt x="40" y="301"/>
                </a:lnTo>
                <a:lnTo>
                  <a:pt x="40" y="295"/>
                </a:lnTo>
                <a:lnTo>
                  <a:pt x="37" y="292"/>
                </a:lnTo>
                <a:lnTo>
                  <a:pt x="36" y="288"/>
                </a:lnTo>
                <a:lnTo>
                  <a:pt x="34" y="284"/>
                </a:lnTo>
                <a:lnTo>
                  <a:pt x="33" y="279"/>
                </a:lnTo>
                <a:lnTo>
                  <a:pt x="32" y="274"/>
                </a:lnTo>
                <a:lnTo>
                  <a:pt x="30" y="269"/>
                </a:lnTo>
                <a:lnTo>
                  <a:pt x="30" y="265"/>
                </a:lnTo>
                <a:lnTo>
                  <a:pt x="30" y="259"/>
                </a:lnTo>
                <a:lnTo>
                  <a:pt x="26" y="257"/>
                </a:lnTo>
                <a:lnTo>
                  <a:pt x="23" y="252"/>
                </a:lnTo>
                <a:lnTo>
                  <a:pt x="19" y="249"/>
                </a:lnTo>
                <a:lnTo>
                  <a:pt x="15" y="247"/>
                </a:lnTo>
                <a:lnTo>
                  <a:pt x="11" y="244"/>
                </a:lnTo>
                <a:lnTo>
                  <a:pt x="7" y="241"/>
                </a:lnTo>
                <a:lnTo>
                  <a:pt x="2" y="237"/>
                </a:lnTo>
                <a:lnTo>
                  <a:pt x="0" y="232"/>
                </a:lnTo>
                <a:lnTo>
                  <a:pt x="1" y="232"/>
                </a:lnTo>
                <a:lnTo>
                  <a:pt x="2" y="232"/>
                </a:lnTo>
                <a:lnTo>
                  <a:pt x="4" y="231"/>
                </a:lnTo>
                <a:lnTo>
                  <a:pt x="5" y="231"/>
                </a:lnTo>
                <a:lnTo>
                  <a:pt x="7" y="231"/>
                </a:lnTo>
                <a:lnTo>
                  <a:pt x="8" y="230"/>
                </a:lnTo>
                <a:lnTo>
                  <a:pt x="9" y="230"/>
                </a:lnTo>
                <a:lnTo>
                  <a:pt x="11" y="228"/>
                </a:lnTo>
                <a:close/>
                <a:moveTo>
                  <a:pt x="247" y="120"/>
                </a:moveTo>
                <a:lnTo>
                  <a:pt x="242" y="120"/>
                </a:lnTo>
                <a:lnTo>
                  <a:pt x="235" y="122"/>
                </a:lnTo>
                <a:lnTo>
                  <a:pt x="228" y="123"/>
                </a:lnTo>
                <a:lnTo>
                  <a:pt x="219" y="126"/>
                </a:lnTo>
                <a:lnTo>
                  <a:pt x="211" y="127"/>
                </a:lnTo>
                <a:lnTo>
                  <a:pt x="203" y="130"/>
                </a:lnTo>
                <a:lnTo>
                  <a:pt x="196" y="133"/>
                </a:lnTo>
                <a:lnTo>
                  <a:pt x="189" y="136"/>
                </a:lnTo>
                <a:lnTo>
                  <a:pt x="173" y="143"/>
                </a:lnTo>
                <a:lnTo>
                  <a:pt x="172" y="142"/>
                </a:lnTo>
                <a:lnTo>
                  <a:pt x="171" y="140"/>
                </a:lnTo>
                <a:lnTo>
                  <a:pt x="169" y="139"/>
                </a:lnTo>
                <a:lnTo>
                  <a:pt x="168" y="139"/>
                </a:lnTo>
                <a:lnTo>
                  <a:pt x="167" y="137"/>
                </a:lnTo>
                <a:lnTo>
                  <a:pt x="165" y="137"/>
                </a:lnTo>
                <a:lnTo>
                  <a:pt x="164" y="137"/>
                </a:lnTo>
                <a:lnTo>
                  <a:pt x="162" y="139"/>
                </a:lnTo>
                <a:lnTo>
                  <a:pt x="161" y="140"/>
                </a:lnTo>
                <a:lnTo>
                  <a:pt x="160" y="142"/>
                </a:lnTo>
                <a:lnTo>
                  <a:pt x="158" y="142"/>
                </a:lnTo>
                <a:lnTo>
                  <a:pt x="157" y="143"/>
                </a:lnTo>
                <a:lnTo>
                  <a:pt x="155" y="144"/>
                </a:lnTo>
                <a:lnTo>
                  <a:pt x="154" y="146"/>
                </a:lnTo>
                <a:lnTo>
                  <a:pt x="153" y="147"/>
                </a:lnTo>
                <a:lnTo>
                  <a:pt x="143" y="149"/>
                </a:lnTo>
                <a:lnTo>
                  <a:pt x="137" y="149"/>
                </a:lnTo>
                <a:lnTo>
                  <a:pt x="132" y="147"/>
                </a:lnTo>
                <a:lnTo>
                  <a:pt x="129" y="144"/>
                </a:lnTo>
                <a:lnTo>
                  <a:pt x="126" y="140"/>
                </a:lnTo>
                <a:lnTo>
                  <a:pt x="125" y="137"/>
                </a:lnTo>
                <a:lnTo>
                  <a:pt x="122" y="134"/>
                </a:lnTo>
                <a:lnTo>
                  <a:pt x="118" y="132"/>
                </a:lnTo>
                <a:lnTo>
                  <a:pt x="118" y="129"/>
                </a:lnTo>
                <a:lnTo>
                  <a:pt x="116" y="127"/>
                </a:lnTo>
                <a:lnTo>
                  <a:pt x="115" y="126"/>
                </a:lnTo>
                <a:lnTo>
                  <a:pt x="114" y="124"/>
                </a:lnTo>
                <a:lnTo>
                  <a:pt x="112" y="124"/>
                </a:lnTo>
                <a:lnTo>
                  <a:pt x="111" y="123"/>
                </a:lnTo>
                <a:lnTo>
                  <a:pt x="111" y="122"/>
                </a:lnTo>
                <a:lnTo>
                  <a:pt x="110" y="120"/>
                </a:lnTo>
                <a:lnTo>
                  <a:pt x="108" y="116"/>
                </a:lnTo>
                <a:lnTo>
                  <a:pt x="107" y="113"/>
                </a:lnTo>
                <a:lnTo>
                  <a:pt x="104" y="112"/>
                </a:lnTo>
                <a:lnTo>
                  <a:pt x="103" y="109"/>
                </a:lnTo>
                <a:lnTo>
                  <a:pt x="100" y="107"/>
                </a:lnTo>
                <a:lnTo>
                  <a:pt x="98" y="106"/>
                </a:lnTo>
                <a:lnTo>
                  <a:pt x="96" y="103"/>
                </a:lnTo>
                <a:lnTo>
                  <a:pt x="94" y="100"/>
                </a:lnTo>
                <a:lnTo>
                  <a:pt x="94" y="99"/>
                </a:lnTo>
                <a:lnTo>
                  <a:pt x="94" y="98"/>
                </a:lnTo>
                <a:lnTo>
                  <a:pt x="94" y="95"/>
                </a:lnTo>
                <a:lnTo>
                  <a:pt x="96" y="93"/>
                </a:lnTo>
                <a:lnTo>
                  <a:pt x="96" y="90"/>
                </a:lnTo>
                <a:lnTo>
                  <a:pt x="96" y="89"/>
                </a:lnTo>
                <a:lnTo>
                  <a:pt x="96" y="86"/>
                </a:lnTo>
                <a:lnTo>
                  <a:pt x="96" y="85"/>
                </a:lnTo>
                <a:lnTo>
                  <a:pt x="94" y="82"/>
                </a:lnTo>
                <a:lnTo>
                  <a:pt x="91" y="82"/>
                </a:lnTo>
                <a:lnTo>
                  <a:pt x="90" y="82"/>
                </a:lnTo>
                <a:lnTo>
                  <a:pt x="89" y="82"/>
                </a:lnTo>
                <a:lnTo>
                  <a:pt x="87" y="82"/>
                </a:lnTo>
                <a:lnTo>
                  <a:pt x="84" y="79"/>
                </a:lnTo>
                <a:lnTo>
                  <a:pt x="84" y="78"/>
                </a:lnTo>
                <a:lnTo>
                  <a:pt x="84" y="76"/>
                </a:lnTo>
                <a:lnTo>
                  <a:pt x="84" y="75"/>
                </a:lnTo>
                <a:lnTo>
                  <a:pt x="84" y="73"/>
                </a:lnTo>
                <a:lnTo>
                  <a:pt x="82" y="72"/>
                </a:lnTo>
                <a:lnTo>
                  <a:pt x="80" y="72"/>
                </a:lnTo>
                <a:lnTo>
                  <a:pt x="80" y="71"/>
                </a:lnTo>
                <a:lnTo>
                  <a:pt x="79" y="71"/>
                </a:lnTo>
                <a:lnTo>
                  <a:pt x="79" y="69"/>
                </a:lnTo>
                <a:lnTo>
                  <a:pt x="78" y="68"/>
                </a:lnTo>
                <a:lnTo>
                  <a:pt x="76" y="68"/>
                </a:lnTo>
                <a:lnTo>
                  <a:pt x="76" y="66"/>
                </a:lnTo>
                <a:lnTo>
                  <a:pt x="75" y="62"/>
                </a:lnTo>
                <a:lnTo>
                  <a:pt x="73" y="59"/>
                </a:lnTo>
                <a:lnTo>
                  <a:pt x="73" y="56"/>
                </a:lnTo>
                <a:lnTo>
                  <a:pt x="72" y="52"/>
                </a:lnTo>
                <a:lnTo>
                  <a:pt x="72" y="49"/>
                </a:lnTo>
                <a:lnTo>
                  <a:pt x="71" y="45"/>
                </a:lnTo>
                <a:lnTo>
                  <a:pt x="71" y="41"/>
                </a:lnTo>
                <a:lnTo>
                  <a:pt x="71" y="36"/>
                </a:lnTo>
                <a:lnTo>
                  <a:pt x="71" y="32"/>
                </a:lnTo>
                <a:lnTo>
                  <a:pt x="73" y="31"/>
                </a:lnTo>
                <a:lnTo>
                  <a:pt x="75" y="29"/>
                </a:lnTo>
                <a:lnTo>
                  <a:pt x="76" y="27"/>
                </a:lnTo>
                <a:lnTo>
                  <a:pt x="78" y="27"/>
                </a:lnTo>
                <a:lnTo>
                  <a:pt x="79" y="25"/>
                </a:lnTo>
                <a:lnTo>
                  <a:pt x="80" y="25"/>
                </a:lnTo>
                <a:lnTo>
                  <a:pt x="82" y="25"/>
                </a:lnTo>
                <a:lnTo>
                  <a:pt x="83" y="25"/>
                </a:lnTo>
                <a:lnTo>
                  <a:pt x="86" y="19"/>
                </a:lnTo>
                <a:lnTo>
                  <a:pt x="89" y="15"/>
                </a:lnTo>
                <a:lnTo>
                  <a:pt x="91" y="9"/>
                </a:lnTo>
                <a:lnTo>
                  <a:pt x="94" y="7"/>
                </a:lnTo>
                <a:lnTo>
                  <a:pt x="98" y="4"/>
                </a:lnTo>
                <a:lnTo>
                  <a:pt x="103" y="1"/>
                </a:lnTo>
                <a:lnTo>
                  <a:pt x="107" y="0"/>
                </a:lnTo>
                <a:lnTo>
                  <a:pt x="112" y="0"/>
                </a:lnTo>
                <a:lnTo>
                  <a:pt x="118" y="0"/>
                </a:lnTo>
                <a:lnTo>
                  <a:pt x="122" y="0"/>
                </a:lnTo>
                <a:lnTo>
                  <a:pt x="128" y="1"/>
                </a:lnTo>
                <a:lnTo>
                  <a:pt x="132" y="2"/>
                </a:lnTo>
                <a:lnTo>
                  <a:pt x="135" y="4"/>
                </a:lnTo>
                <a:lnTo>
                  <a:pt x="136" y="7"/>
                </a:lnTo>
                <a:lnTo>
                  <a:pt x="135" y="9"/>
                </a:lnTo>
                <a:lnTo>
                  <a:pt x="132" y="14"/>
                </a:lnTo>
                <a:lnTo>
                  <a:pt x="133" y="15"/>
                </a:lnTo>
                <a:lnTo>
                  <a:pt x="135" y="17"/>
                </a:lnTo>
                <a:lnTo>
                  <a:pt x="136" y="18"/>
                </a:lnTo>
                <a:lnTo>
                  <a:pt x="137" y="19"/>
                </a:lnTo>
                <a:lnTo>
                  <a:pt x="137" y="21"/>
                </a:lnTo>
                <a:lnTo>
                  <a:pt x="139" y="24"/>
                </a:lnTo>
                <a:lnTo>
                  <a:pt x="140" y="24"/>
                </a:lnTo>
                <a:lnTo>
                  <a:pt x="140" y="25"/>
                </a:lnTo>
                <a:lnTo>
                  <a:pt x="140" y="31"/>
                </a:lnTo>
                <a:lnTo>
                  <a:pt x="141" y="34"/>
                </a:lnTo>
                <a:lnTo>
                  <a:pt x="143" y="35"/>
                </a:lnTo>
                <a:lnTo>
                  <a:pt x="146" y="34"/>
                </a:lnTo>
                <a:lnTo>
                  <a:pt x="147" y="32"/>
                </a:lnTo>
                <a:lnTo>
                  <a:pt x="151" y="31"/>
                </a:lnTo>
                <a:lnTo>
                  <a:pt x="154" y="31"/>
                </a:lnTo>
                <a:lnTo>
                  <a:pt x="158" y="32"/>
                </a:lnTo>
                <a:lnTo>
                  <a:pt x="160" y="32"/>
                </a:lnTo>
                <a:lnTo>
                  <a:pt x="161" y="31"/>
                </a:lnTo>
                <a:lnTo>
                  <a:pt x="162" y="29"/>
                </a:lnTo>
                <a:lnTo>
                  <a:pt x="164" y="29"/>
                </a:lnTo>
                <a:lnTo>
                  <a:pt x="164" y="28"/>
                </a:lnTo>
                <a:lnTo>
                  <a:pt x="165" y="28"/>
                </a:lnTo>
                <a:lnTo>
                  <a:pt x="167" y="29"/>
                </a:lnTo>
                <a:lnTo>
                  <a:pt x="168" y="29"/>
                </a:lnTo>
                <a:lnTo>
                  <a:pt x="169" y="31"/>
                </a:lnTo>
                <a:lnTo>
                  <a:pt x="171" y="31"/>
                </a:lnTo>
                <a:lnTo>
                  <a:pt x="172" y="32"/>
                </a:lnTo>
                <a:lnTo>
                  <a:pt x="173" y="32"/>
                </a:lnTo>
                <a:lnTo>
                  <a:pt x="175" y="32"/>
                </a:lnTo>
                <a:lnTo>
                  <a:pt x="175" y="34"/>
                </a:lnTo>
                <a:lnTo>
                  <a:pt x="176" y="34"/>
                </a:lnTo>
                <a:lnTo>
                  <a:pt x="176" y="35"/>
                </a:lnTo>
                <a:lnTo>
                  <a:pt x="178" y="36"/>
                </a:lnTo>
                <a:lnTo>
                  <a:pt x="178" y="38"/>
                </a:lnTo>
                <a:lnTo>
                  <a:pt x="179" y="39"/>
                </a:lnTo>
                <a:lnTo>
                  <a:pt x="179" y="41"/>
                </a:lnTo>
                <a:lnTo>
                  <a:pt x="180" y="42"/>
                </a:lnTo>
                <a:lnTo>
                  <a:pt x="180" y="44"/>
                </a:lnTo>
                <a:lnTo>
                  <a:pt x="182" y="45"/>
                </a:lnTo>
                <a:lnTo>
                  <a:pt x="182" y="46"/>
                </a:lnTo>
                <a:lnTo>
                  <a:pt x="183" y="48"/>
                </a:lnTo>
                <a:lnTo>
                  <a:pt x="185" y="49"/>
                </a:lnTo>
                <a:lnTo>
                  <a:pt x="185" y="48"/>
                </a:lnTo>
                <a:lnTo>
                  <a:pt x="187" y="48"/>
                </a:lnTo>
                <a:lnTo>
                  <a:pt x="189" y="48"/>
                </a:lnTo>
                <a:lnTo>
                  <a:pt x="192" y="48"/>
                </a:lnTo>
                <a:lnTo>
                  <a:pt x="196" y="49"/>
                </a:lnTo>
                <a:lnTo>
                  <a:pt x="199" y="49"/>
                </a:lnTo>
                <a:lnTo>
                  <a:pt x="200" y="48"/>
                </a:lnTo>
                <a:lnTo>
                  <a:pt x="201" y="42"/>
                </a:lnTo>
                <a:lnTo>
                  <a:pt x="203" y="36"/>
                </a:lnTo>
                <a:lnTo>
                  <a:pt x="204" y="34"/>
                </a:lnTo>
                <a:lnTo>
                  <a:pt x="207" y="31"/>
                </a:lnTo>
                <a:lnTo>
                  <a:pt x="210" y="28"/>
                </a:lnTo>
                <a:lnTo>
                  <a:pt x="212" y="27"/>
                </a:lnTo>
                <a:lnTo>
                  <a:pt x="215" y="27"/>
                </a:lnTo>
                <a:lnTo>
                  <a:pt x="218" y="27"/>
                </a:lnTo>
                <a:lnTo>
                  <a:pt x="224" y="31"/>
                </a:lnTo>
                <a:lnTo>
                  <a:pt x="228" y="36"/>
                </a:lnTo>
                <a:lnTo>
                  <a:pt x="230" y="45"/>
                </a:lnTo>
                <a:lnTo>
                  <a:pt x="232" y="56"/>
                </a:lnTo>
                <a:lnTo>
                  <a:pt x="230" y="59"/>
                </a:lnTo>
                <a:lnTo>
                  <a:pt x="230" y="62"/>
                </a:lnTo>
                <a:lnTo>
                  <a:pt x="230" y="63"/>
                </a:lnTo>
                <a:lnTo>
                  <a:pt x="230" y="65"/>
                </a:lnTo>
                <a:lnTo>
                  <a:pt x="229" y="66"/>
                </a:lnTo>
                <a:lnTo>
                  <a:pt x="229" y="68"/>
                </a:lnTo>
                <a:lnTo>
                  <a:pt x="229" y="71"/>
                </a:lnTo>
                <a:lnTo>
                  <a:pt x="228" y="72"/>
                </a:lnTo>
                <a:lnTo>
                  <a:pt x="228" y="73"/>
                </a:lnTo>
                <a:lnTo>
                  <a:pt x="228" y="75"/>
                </a:lnTo>
                <a:lnTo>
                  <a:pt x="229" y="76"/>
                </a:lnTo>
                <a:lnTo>
                  <a:pt x="229" y="78"/>
                </a:lnTo>
                <a:lnTo>
                  <a:pt x="230" y="78"/>
                </a:lnTo>
                <a:lnTo>
                  <a:pt x="232" y="79"/>
                </a:lnTo>
                <a:lnTo>
                  <a:pt x="232" y="83"/>
                </a:lnTo>
                <a:lnTo>
                  <a:pt x="230" y="86"/>
                </a:lnTo>
                <a:lnTo>
                  <a:pt x="230" y="88"/>
                </a:lnTo>
                <a:lnTo>
                  <a:pt x="229" y="90"/>
                </a:lnTo>
                <a:lnTo>
                  <a:pt x="228" y="90"/>
                </a:lnTo>
                <a:lnTo>
                  <a:pt x="226" y="92"/>
                </a:lnTo>
                <a:lnTo>
                  <a:pt x="226" y="93"/>
                </a:lnTo>
                <a:lnTo>
                  <a:pt x="226" y="95"/>
                </a:lnTo>
                <a:lnTo>
                  <a:pt x="226" y="96"/>
                </a:lnTo>
                <a:lnTo>
                  <a:pt x="228" y="96"/>
                </a:lnTo>
                <a:lnTo>
                  <a:pt x="229" y="96"/>
                </a:lnTo>
                <a:lnTo>
                  <a:pt x="232" y="96"/>
                </a:lnTo>
                <a:lnTo>
                  <a:pt x="233" y="96"/>
                </a:lnTo>
                <a:lnTo>
                  <a:pt x="235" y="96"/>
                </a:lnTo>
                <a:lnTo>
                  <a:pt x="236" y="96"/>
                </a:lnTo>
                <a:lnTo>
                  <a:pt x="237" y="96"/>
                </a:lnTo>
                <a:lnTo>
                  <a:pt x="247" y="120"/>
                </a:lnTo>
                <a:close/>
              </a:path>
            </a:pathLst>
          </a:custGeom>
          <a:solidFill>
            <a:srgbClr val="F3B6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56" name="Freeform 31"/>
          <p:cNvSpPr>
            <a:spLocks/>
          </p:cNvSpPr>
          <p:nvPr/>
        </p:nvSpPr>
        <p:spPr bwMode="auto">
          <a:xfrm>
            <a:off x="4965267" y="3243690"/>
            <a:ext cx="223895" cy="252604"/>
          </a:xfrm>
          <a:custGeom>
            <a:avLst/>
            <a:gdLst>
              <a:gd name="T0" fmla="*/ 14 w 185"/>
              <a:gd name="T1" fmla="*/ 2 h 146"/>
              <a:gd name="T2" fmla="*/ 19 w 185"/>
              <a:gd name="T3" fmla="*/ 4 h 146"/>
              <a:gd name="T4" fmla="*/ 25 w 185"/>
              <a:gd name="T5" fmla="*/ 7 h 146"/>
              <a:gd name="T6" fmla="*/ 30 w 185"/>
              <a:gd name="T7" fmla="*/ 12 h 146"/>
              <a:gd name="T8" fmla="*/ 32 w 185"/>
              <a:gd name="T9" fmla="*/ 12 h 146"/>
              <a:gd name="T10" fmla="*/ 33 w 185"/>
              <a:gd name="T11" fmla="*/ 12 h 146"/>
              <a:gd name="T12" fmla="*/ 34 w 185"/>
              <a:gd name="T13" fmla="*/ 12 h 146"/>
              <a:gd name="T14" fmla="*/ 34 w 185"/>
              <a:gd name="T15" fmla="*/ 12 h 146"/>
              <a:gd name="T16" fmla="*/ 37 w 185"/>
              <a:gd name="T17" fmla="*/ 10 h 146"/>
              <a:gd name="T18" fmla="*/ 39 w 185"/>
              <a:gd name="T19" fmla="*/ 9 h 146"/>
              <a:gd name="T20" fmla="*/ 41 w 185"/>
              <a:gd name="T21" fmla="*/ 9 h 146"/>
              <a:gd name="T22" fmla="*/ 43 w 185"/>
              <a:gd name="T23" fmla="*/ 9 h 146"/>
              <a:gd name="T24" fmla="*/ 44 w 185"/>
              <a:gd name="T25" fmla="*/ 10 h 146"/>
              <a:gd name="T26" fmla="*/ 46 w 185"/>
              <a:gd name="T27" fmla="*/ 12 h 146"/>
              <a:gd name="T28" fmla="*/ 48 w 185"/>
              <a:gd name="T29" fmla="*/ 14 h 146"/>
              <a:gd name="T30" fmla="*/ 50 w 185"/>
              <a:gd name="T31" fmla="*/ 16 h 146"/>
              <a:gd name="T32" fmla="*/ 57 w 185"/>
              <a:gd name="T33" fmla="*/ 17 h 146"/>
              <a:gd name="T34" fmla="*/ 69 w 185"/>
              <a:gd name="T35" fmla="*/ 20 h 146"/>
              <a:gd name="T36" fmla="*/ 82 w 185"/>
              <a:gd name="T37" fmla="*/ 23 h 146"/>
              <a:gd name="T38" fmla="*/ 96 w 185"/>
              <a:gd name="T39" fmla="*/ 26 h 146"/>
              <a:gd name="T40" fmla="*/ 125 w 185"/>
              <a:gd name="T41" fmla="*/ 38 h 146"/>
              <a:gd name="T42" fmla="*/ 139 w 185"/>
              <a:gd name="T43" fmla="*/ 51 h 146"/>
              <a:gd name="T44" fmla="*/ 157 w 185"/>
              <a:gd name="T45" fmla="*/ 74 h 146"/>
              <a:gd name="T46" fmla="*/ 173 w 185"/>
              <a:gd name="T47" fmla="*/ 94 h 146"/>
              <a:gd name="T48" fmla="*/ 182 w 185"/>
              <a:gd name="T49" fmla="*/ 105 h 146"/>
              <a:gd name="T50" fmla="*/ 185 w 185"/>
              <a:gd name="T51" fmla="*/ 108 h 146"/>
              <a:gd name="T52" fmla="*/ 185 w 185"/>
              <a:gd name="T53" fmla="*/ 114 h 146"/>
              <a:gd name="T54" fmla="*/ 183 w 185"/>
              <a:gd name="T55" fmla="*/ 119 h 146"/>
              <a:gd name="T56" fmla="*/ 178 w 185"/>
              <a:gd name="T57" fmla="*/ 127 h 146"/>
              <a:gd name="T58" fmla="*/ 172 w 185"/>
              <a:gd name="T59" fmla="*/ 134 h 146"/>
              <a:gd name="T60" fmla="*/ 167 w 185"/>
              <a:gd name="T61" fmla="*/ 139 h 146"/>
              <a:gd name="T62" fmla="*/ 161 w 185"/>
              <a:gd name="T63" fmla="*/ 144 h 146"/>
              <a:gd name="T64" fmla="*/ 153 w 185"/>
              <a:gd name="T65" fmla="*/ 146 h 146"/>
              <a:gd name="T66" fmla="*/ 150 w 185"/>
              <a:gd name="T67" fmla="*/ 146 h 146"/>
              <a:gd name="T68" fmla="*/ 146 w 185"/>
              <a:gd name="T69" fmla="*/ 144 h 146"/>
              <a:gd name="T70" fmla="*/ 141 w 185"/>
              <a:gd name="T71" fmla="*/ 141 h 146"/>
              <a:gd name="T72" fmla="*/ 135 w 185"/>
              <a:gd name="T73" fmla="*/ 132 h 146"/>
              <a:gd name="T74" fmla="*/ 128 w 185"/>
              <a:gd name="T75" fmla="*/ 122 h 146"/>
              <a:gd name="T76" fmla="*/ 121 w 185"/>
              <a:gd name="T77" fmla="*/ 112 h 146"/>
              <a:gd name="T78" fmla="*/ 112 w 185"/>
              <a:gd name="T79" fmla="*/ 102 h 146"/>
              <a:gd name="T80" fmla="*/ 104 w 185"/>
              <a:gd name="T81" fmla="*/ 92 h 146"/>
              <a:gd name="T82" fmla="*/ 97 w 185"/>
              <a:gd name="T83" fmla="*/ 90 h 146"/>
              <a:gd name="T84" fmla="*/ 90 w 185"/>
              <a:gd name="T85" fmla="*/ 88 h 146"/>
              <a:gd name="T86" fmla="*/ 80 w 185"/>
              <a:gd name="T87" fmla="*/ 87 h 146"/>
              <a:gd name="T88" fmla="*/ 75 w 185"/>
              <a:gd name="T89" fmla="*/ 87 h 146"/>
              <a:gd name="T90" fmla="*/ 66 w 185"/>
              <a:gd name="T91" fmla="*/ 84 h 146"/>
              <a:gd name="T92" fmla="*/ 57 w 185"/>
              <a:gd name="T93" fmla="*/ 83 h 146"/>
              <a:gd name="T94" fmla="*/ 47 w 185"/>
              <a:gd name="T95" fmla="*/ 78 h 146"/>
              <a:gd name="T96" fmla="*/ 40 w 185"/>
              <a:gd name="T97" fmla="*/ 73 h 146"/>
              <a:gd name="T98" fmla="*/ 37 w 185"/>
              <a:gd name="T99" fmla="*/ 64 h 146"/>
              <a:gd name="T100" fmla="*/ 34 w 185"/>
              <a:gd name="T101" fmla="*/ 56 h 146"/>
              <a:gd name="T102" fmla="*/ 32 w 185"/>
              <a:gd name="T103" fmla="*/ 46 h 146"/>
              <a:gd name="T104" fmla="*/ 30 w 185"/>
              <a:gd name="T105" fmla="*/ 37 h 146"/>
              <a:gd name="T106" fmla="*/ 26 w 185"/>
              <a:gd name="T107" fmla="*/ 29 h 146"/>
              <a:gd name="T108" fmla="*/ 19 w 185"/>
              <a:gd name="T109" fmla="*/ 21 h 146"/>
              <a:gd name="T110" fmla="*/ 11 w 185"/>
              <a:gd name="T111" fmla="*/ 16 h 146"/>
              <a:gd name="T112" fmla="*/ 2 w 185"/>
              <a:gd name="T113" fmla="*/ 9 h 146"/>
              <a:gd name="T114" fmla="*/ 1 w 185"/>
              <a:gd name="T115" fmla="*/ 4 h 146"/>
              <a:gd name="T116" fmla="*/ 4 w 185"/>
              <a:gd name="T117" fmla="*/ 3 h 146"/>
              <a:gd name="T118" fmla="*/ 7 w 185"/>
              <a:gd name="T119" fmla="*/ 3 h 146"/>
              <a:gd name="T120" fmla="*/ 9 w 185"/>
              <a:gd name="T121" fmla="*/ 2 h 14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5"/>
              <a:gd name="T184" fmla="*/ 0 h 146"/>
              <a:gd name="T185" fmla="*/ 185 w 185"/>
              <a:gd name="T186" fmla="*/ 146 h 14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5" h="146">
                <a:moveTo>
                  <a:pt x="11" y="0"/>
                </a:moveTo>
                <a:lnTo>
                  <a:pt x="14" y="2"/>
                </a:lnTo>
                <a:lnTo>
                  <a:pt x="16" y="3"/>
                </a:lnTo>
                <a:lnTo>
                  <a:pt x="19" y="4"/>
                </a:lnTo>
                <a:lnTo>
                  <a:pt x="22" y="6"/>
                </a:lnTo>
                <a:lnTo>
                  <a:pt x="25" y="7"/>
                </a:lnTo>
                <a:lnTo>
                  <a:pt x="27" y="10"/>
                </a:lnTo>
                <a:lnTo>
                  <a:pt x="30" y="12"/>
                </a:lnTo>
                <a:lnTo>
                  <a:pt x="32" y="13"/>
                </a:lnTo>
                <a:lnTo>
                  <a:pt x="32" y="12"/>
                </a:lnTo>
                <a:lnTo>
                  <a:pt x="33" y="12"/>
                </a:lnTo>
                <a:lnTo>
                  <a:pt x="34" y="12"/>
                </a:lnTo>
                <a:lnTo>
                  <a:pt x="36" y="10"/>
                </a:lnTo>
                <a:lnTo>
                  <a:pt x="37" y="10"/>
                </a:lnTo>
                <a:lnTo>
                  <a:pt x="37" y="9"/>
                </a:lnTo>
                <a:lnTo>
                  <a:pt x="39" y="9"/>
                </a:lnTo>
                <a:lnTo>
                  <a:pt x="40" y="9"/>
                </a:lnTo>
                <a:lnTo>
                  <a:pt x="41" y="9"/>
                </a:lnTo>
                <a:lnTo>
                  <a:pt x="43" y="9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7" y="13"/>
                </a:lnTo>
                <a:lnTo>
                  <a:pt x="48" y="14"/>
                </a:lnTo>
                <a:lnTo>
                  <a:pt x="48" y="16"/>
                </a:lnTo>
                <a:lnTo>
                  <a:pt x="50" y="16"/>
                </a:lnTo>
                <a:lnTo>
                  <a:pt x="51" y="16"/>
                </a:lnTo>
                <a:lnTo>
                  <a:pt x="57" y="17"/>
                </a:lnTo>
                <a:lnTo>
                  <a:pt x="62" y="19"/>
                </a:lnTo>
                <a:lnTo>
                  <a:pt x="69" y="20"/>
                </a:lnTo>
                <a:lnTo>
                  <a:pt x="76" y="21"/>
                </a:lnTo>
                <a:lnTo>
                  <a:pt x="82" y="23"/>
                </a:lnTo>
                <a:lnTo>
                  <a:pt x="89" y="24"/>
                </a:lnTo>
                <a:lnTo>
                  <a:pt x="96" y="26"/>
                </a:lnTo>
                <a:lnTo>
                  <a:pt x="101" y="29"/>
                </a:lnTo>
                <a:lnTo>
                  <a:pt x="125" y="38"/>
                </a:lnTo>
                <a:lnTo>
                  <a:pt x="130" y="43"/>
                </a:lnTo>
                <a:lnTo>
                  <a:pt x="139" y="51"/>
                </a:lnTo>
                <a:lnTo>
                  <a:pt x="148" y="61"/>
                </a:lnTo>
                <a:lnTo>
                  <a:pt x="157" y="74"/>
                </a:lnTo>
                <a:lnTo>
                  <a:pt x="167" y="84"/>
                </a:lnTo>
                <a:lnTo>
                  <a:pt x="173" y="94"/>
                </a:lnTo>
                <a:lnTo>
                  <a:pt x="179" y="101"/>
                </a:lnTo>
                <a:lnTo>
                  <a:pt x="182" y="105"/>
                </a:lnTo>
                <a:lnTo>
                  <a:pt x="183" y="107"/>
                </a:lnTo>
                <a:lnTo>
                  <a:pt x="185" y="108"/>
                </a:lnTo>
                <a:lnTo>
                  <a:pt x="185" y="111"/>
                </a:lnTo>
                <a:lnTo>
                  <a:pt x="185" y="114"/>
                </a:lnTo>
                <a:lnTo>
                  <a:pt x="185" y="117"/>
                </a:lnTo>
                <a:lnTo>
                  <a:pt x="183" y="119"/>
                </a:lnTo>
                <a:lnTo>
                  <a:pt x="180" y="122"/>
                </a:lnTo>
                <a:lnTo>
                  <a:pt x="178" y="127"/>
                </a:lnTo>
                <a:lnTo>
                  <a:pt x="175" y="129"/>
                </a:lnTo>
                <a:lnTo>
                  <a:pt x="172" y="134"/>
                </a:lnTo>
                <a:lnTo>
                  <a:pt x="169" y="136"/>
                </a:lnTo>
                <a:lnTo>
                  <a:pt x="167" y="139"/>
                </a:lnTo>
                <a:lnTo>
                  <a:pt x="164" y="141"/>
                </a:lnTo>
                <a:lnTo>
                  <a:pt x="161" y="144"/>
                </a:lnTo>
                <a:lnTo>
                  <a:pt x="157" y="145"/>
                </a:lnTo>
                <a:lnTo>
                  <a:pt x="153" y="146"/>
                </a:lnTo>
                <a:lnTo>
                  <a:pt x="151" y="146"/>
                </a:lnTo>
                <a:lnTo>
                  <a:pt x="150" y="146"/>
                </a:lnTo>
                <a:lnTo>
                  <a:pt x="147" y="145"/>
                </a:lnTo>
                <a:lnTo>
                  <a:pt x="146" y="144"/>
                </a:lnTo>
                <a:lnTo>
                  <a:pt x="144" y="142"/>
                </a:lnTo>
                <a:lnTo>
                  <a:pt x="141" y="141"/>
                </a:lnTo>
                <a:lnTo>
                  <a:pt x="139" y="136"/>
                </a:lnTo>
                <a:lnTo>
                  <a:pt x="135" y="132"/>
                </a:lnTo>
                <a:lnTo>
                  <a:pt x="132" y="128"/>
                </a:lnTo>
                <a:lnTo>
                  <a:pt x="128" y="122"/>
                </a:lnTo>
                <a:lnTo>
                  <a:pt x="123" y="117"/>
                </a:lnTo>
                <a:lnTo>
                  <a:pt x="121" y="112"/>
                </a:lnTo>
                <a:lnTo>
                  <a:pt x="116" y="107"/>
                </a:lnTo>
                <a:lnTo>
                  <a:pt x="112" y="102"/>
                </a:lnTo>
                <a:lnTo>
                  <a:pt x="107" y="97"/>
                </a:lnTo>
                <a:lnTo>
                  <a:pt x="104" y="92"/>
                </a:lnTo>
                <a:lnTo>
                  <a:pt x="101" y="91"/>
                </a:lnTo>
                <a:lnTo>
                  <a:pt x="97" y="90"/>
                </a:lnTo>
                <a:lnTo>
                  <a:pt x="94" y="88"/>
                </a:lnTo>
                <a:lnTo>
                  <a:pt x="90" y="88"/>
                </a:lnTo>
                <a:lnTo>
                  <a:pt x="84" y="87"/>
                </a:lnTo>
                <a:lnTo>
                  <a:pt x="80" y="87"/>
                </a:lnTo>
                <a:lnTo>
                  <a:pt x="78" y="87"/>
                </a:lnTo>
                <a:lnTo>
                  <a:pt x="75" y="87"/>
                </a:lnTo>
                <a:lnTo>
                  <a:pt x="71" y="85"/>
                </a:lnTo>
                <a:lnTo>
                  <a:pt x="66" y="84"/>
                </a:lnTo>
                <a:lnTo>
                  <a:pt x="61" y="83"/>
                </a:lnTo>
                <a:lnTo>
                  <a:pt x="57" y="83"/>
                </a:lnTo>
                <a:lnTo>
                  <a:pt x="51" y="80"/>
                </a:lnTo>
                <a:lnTo>
                  <a:pt x="47" y="78"/>
                </a:lnTo>
                <a:lnTo>
                  <a:pt x="43" y="75"/>
                </a:lnTo>
                <a:lnTo>
                  <a:pt x="40" y="73"/>
                </a:lnTo>
                <a:lnTo>
                  <a:pt x="40" y="67"/>
                </a:lnTo>
                <a:lnTo>
                  <a:pt x="37" y="64"/>
                </a:lnTo>
                <a:lnTo>
                  <a:pt x="36" y="60"/>
                </a:lnTo>
                <a:lnTo>
                  <a:pt x="34" y="56"/>
                </a:lnTo>
                <a:lnTo>
                  <a:pt x="33" y="51"/>
                </a:lnTo>
                <a:lnTo>
                  <a:pt x="32" y="46"/>
                </a:lnTo>
                <a:lnTo>
                  <a:pt x="30" y="41"/>
                </a:lnTo>
                <a:lnTo>
                  <a:pt x="30" y="37"/>
                </a:lnTo>
                <a:lnTo>
                  <a:pt x="30" y="31"/>
                </a:lnTo>
                <a:lnTo>
                  <a:pt x="26" y="29"/>
                </a:lnTo>
                <a:lnTo>
                  <a:pt x="23" y="24"/>
                </a:lnTo>
                <a:lnTo>
                  <a:pt x="19" y="21"/>
                </a:lnTo>
                <a:lnTo>
                  <a:pt x="15" y="19"/>
                </a:lnTo>
                <a:lnTo>
                  <a:pt x="11" y="16"/>
                </a:lnTo>
                <a:lnTo>
                  <a:pt x="7" y="13"/>
                </a:lnTo>
                <a:lnTo>
                  <a:pt x="2" y="9"/>
                </a:lnTo>
                <a:lnTo>
                  <a:pt x="0" y="4"/>
                </a:lnTo>
                <a:lnTo>
                  <a:pt x="1" y="4"/>
                </a:lnTo>
                <a:lnTo>
                  <a:pt x="2" y="4"/>
                </a:lnTo>
                <a:lnTo>
                  <a:pt x="4" y="3"/>
                </a:lnTo>
                <a:lnTo>
                  <a:pt x="5" y="3"/>
                </a:lnTo>
                <a:lnTo>
                  <a:pt x="7" y="3"/>
                </a:lnTo>
                <a:lnTo>
                  <a:pt x="8" y="2"/>
                </a:lnTo>
                <a:lnTo>
                  <a:pt x="9" y="2"/>
                </a:lnTo>
                <a:lnTo>
                  <a:pt x="1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57" name="Freeform 32"/>
          <p:cNvSpPr>
            <a:spLocks/>
          </p:cNvSpPr>
          <p:nvPr/>
        </p:nvSpPr>
        <p:spPr bwMode="auto">
          <a:xfrm>
            <a:off x="5051194" y="2849213"/>
            <a:ext cx="213002" cy="257794"/>
          </a:xfrm>
          <a:custGeom>
            <a:avLst/>
            <a:gdLst>
              <a:gd name="T0" fmla="*/ 157 w 176"/>
              <a:gd name="T1" fmla="*/ 123 h 149"/>
              <a:gd name="T2" fmla="*/ 125 w 176"/>
              <a:gd name="T3" fmla="*/ 133 h 149"/>
              <a:gd name="T4" fmla="*/ 100 w 176"/>
              <a:gd name="T5" fmla="*/ 140 h 149"/>
              <a:gd name="T6" fmla="*/ 96 w 176"/>
              <a:gd name="T7" fmla="*/ 137 h 149"/>
              <a:gd name="T8" fmla="*/ 90 w 176"/>
              <a:gd name="T9" fmla="*/ 140 h 149"/>
              <a:gd name="T10" fmla="*/ 84 w 176"/>
              <a:gd name="T11" fmla="*/ 144 h 149"/>
              <a:gd name="T12" fmla="*/ 66 w 176"/>
              <a:gd name="T13" fmla="*/ 149 h 149"/>
              <a:gd name="T14" fmla="*/ 54 w 176"/>
              <a:gd name="T15" fmla="*/ 137 h 149"/>
              <a:gd name="T16" fmla="*/ 45 w 176"/>
              <a:gd name="T17" fmla="*/ 127 h 149"/>
              <a:gd name="T18" fmla="*/ 40 w 176"/>
              <a:gd name="T19" fmla="*/ 123 h 149"/>
              <a:gd name="T20" fmla="*/ 36 w 176"/>
              <a:gd name="T21" fmla="*/ 113 h 149"/>
              <a:gd name="T22" fmla="*/ 27 w 176"/>
              <a:gd name="T23" fmla="*/ 106 h 149"/>
              <a:gd name="T24" fmla="*/ 23 w 176"/>
              <a:gd name="T25" fmla="*/ 98 h 149"/>
              <a:gd name="T26" fmla="*/ 25 w 176"/>
              <a:gd name="T27" fmla="*/ 89 h 149"/>
              <a:gd name="T28" fmla="*/ 20 w 176"/>
              <a:gd name="T29" fmla="*/ 82 h 149"/>
              <a:gd name="T30" fmla="*/ 18 w 176"/>
              <a:gd name="T31" fmla="*/ 82 h 149"/>
              <a:gd name="T32" fmla="*/ 16 w 176"/>
              <a:gd name="T33" fmla="*/ 82 h 149"/>
              <a:gd name="T34" fmla="*/ 13 w 176"/>
              <a:gd name="T35" fmla="*/ 76 h 149"/>
              <a:gd name="T36" fmla="*/ 13 w 176"/>
              <a:gd name="T37" fmla="*/ 73 h 149"/>
              <a:gd name="T38" fmla="*/ 9 w 176"/>
              <a:gd name="T39" fmla="*/ 71 h 149"/>
              <a:gd name="T40" fmla="*/ 7 w 176"/>
              <a:gd name="T41" fmla="*/ 68 h 149"/>
              <a:gd name="T42" fmla="*/ 2 w 176"/>
              <a:gd name="T43" fmla="*/ 59 h 149"/>
              <a:gd name="T44" fmla="*/ 0 w 176"/>
              <a:gd name="T45" fmla="*/ 45 h 149"/>
              <a:gd name="T46" fmla="*/ 2 w 176"/>
              <a:gd name="T47" fmla="*/ 31 h 149"/>
              <a:gd name="T48" fmla="*/ 8 w 176"/>
              <a:gd name="T49" fmla="*/ 25 h 149"/>
              <a:gd name="T50" fmla="*/ 15 w 176"/>
              <a:gd name="T51" fmla="*/ 19 h 149"/>
              <a:gd name="T52" fmla="*/ 27 w 176"/>
              <a:gd name="T53" fmla="*/ 4 h 149"/>
              <a:gd name="T54" fmla="*/ 47 w 176"/>
              <a:gd name="T55" fmla="*/ 0 h 149"/>
              <a:gd name="T56" fmla="*/ 64 w 176"/>
              <a:gd name="T57" fmla="*/ 4 h 149"/>
              <a:gd name="T58" fmla="*/ 62 w 176"/>
              <a:gd name="T59" fmla="*/ 15 h 149"/>
              <a:gd name="T60" fmla="*/ 66 w 176"/>
              <a:gd name="T61" fmla="*/ 21 h 149"/>
              <a:gd name="T62" fmla="*/ 69 w 176"/>
              <a:gd name="T63" fmla="*/ 31 h 149"/>
              <a:gd name="T64" fmla="*/ 76 w 176"/>
              <a:gd name="T65" fmla="*/ 32 h 149"/>
              <a:gd name="T66" fmla="*/ 89 w 176"/>
              <a:gd name="T67" fmla="*/ 32 h 149"/>
              <a:gd name="T68" fmla="*/ 91 w 176"/>
              <a:gd name="T69" fmla="*/ 29 h 149"/>
              <a:gd name="T70" fmla="*/ 94 w 176"/>
              <a:gd name="T71" fmla="*/ 28 h 149"/>
              <a:gd name="T72" fmla="*/ 100 w 176"/>
              <a:gd name="T73" fmla="*/ 31 h 149"/>
              <a:gd name="T74" fmla="*/ 104 w 176"/>
              <a:gd name="T75" fmla="*/ 34 h 149"/>
              <a:gd name="T76" fmla="*/ 107 w 176"/>
              <a:gd name="T77" fmla="*/ 36 h 149"/>
              <a:gd name="T78" fmla="*/ 108 w 176"/>
              <a:gd name="T79" fmla="*/ 39 h 149"/>
              <a:gd name="T80" fmla="*/ 111 w 176"/>
              <a:gd name="T81" fmla="*/ 45 h 149"/>
              <a:gd name="T82" fmla="*/ 114 w 176"/>
              <a:gd name="T83" fmla="*/ 48 h 149"/>
              <a:gd name="T84" fmla="*/ 125 w 176"/>
              <a:gd name="T85" fmla="*/ 49 h 149"/>
              <a:gd name="T86" fmla="*/ 130 w 176"/>
              <a:gd name="T87" fmla="*/ 42 h 149"/>
              <a:gd name="T88" fmla="*/ 139 w 176"/>
              <a:gd name="T89" fmla="*/ 28 h 149"/>
              <a:gd name="T90" fmla="*/ 153 w 176"/>
              <a:gd name="T91" fmla="*/ 31 h 149"/>
              <a:gd name="T92" fmla="*/ 159 w 176"/>
              <a:gd name="T93" fmla="*/ 59 h 149"/>
              <a:gd name="T94" fmla="*/ 158 w 176"/>
              <a:gd name="T95" fmla="*/ 66 h 149"/>
              <a:gd name="T96" fmla="*/ 157 w 176"/>
              <a:gd name="T97" fmla="*/ 73 h 149"/>
              <a:gd name="T98" fmla="*/ 158 w 176"/>
              <a:gd name="T99" fmla="*/ 76 h 149"/>
              <a:gd name="T100" fmla="*/ 161 w 176"/>
              <a:gd name="T101" fmla="*/ 83 h 149"/>
              <a:gd name="T102" fmla="*/ 157 w 176"/>
              <a:gd name="T103" fmla="*/ 90 h 149"/>
              <a:gd name="T104" fmla="*/ 155 w 176"/>
              <a:gd name="T105" fmla="*/ 96 h 149"/>
              <a:gd name="T106" fmla="*/ 162 w 176"/>
              <a:gd name="T107" fmla="*/ 96 h 149"/>
              <a:gd name="T108" fmla="*/ 176 w 176"/>
              <a:gd name="T109" fmla="*/ 120 h 1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76"/>
              <a:gd name="T166" fmla="*/ 0 h 149"/>
              <a:gd name="T167" fmla="*/ 176 w 176"/>
              <a:gd name="T168" fmla="*/ 149 h 1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76" h="149">
                <a:moveTo>
                  <a:pt x="176" y="120"/>
                </a:moveTo>
                <a:lnTo>
                  <a:pt x="171" y="120"/>
                </a:lnTo>
                <a:lnTo>
                  <a:pt x="164" y="122"/>
                </a:lnTo>
                <a:lnTo>
                  <a:pt x="157" y="123"/>
                </a:lnTo>
                <a:lnTo>
                  <a:pt x="148" y="126"/>
                </a:lnTo>
                <a:lnTo>
                  <a:pt x="140" y="127"/>
                </a:lnTo>
                <a:lnTo>
                  <a:pt x="132" y="130"/>
                </a:lnTo>
                <a:lnTo>
                  <a:pt x="125" y="133"/>
                </a:lnTo>
                <a:lnTo>
                  <a:pt x="118" y="136"/>
                </a:lnTo>
                <a:lnTo>
                  <a:pt x="102" y="143"/>
                </a:lnTo>
                <a:lnTo>
                  <a:pt x="101" y="142"/>
                </a:lnTo>
                <a:lnTo>
                  <a:pt x="100" y="140"/>
                </a:lnTo>
                <a:lnTo>
                  <a:pt x="98" y="139"/>
                </a:lnTo>
                <a:lnTo>
                  <a:pt x="97" y="139"/>
                </a:lnTo>
                <a:lnTo>
                  <a:pt x="96" y="137"/>
                </a:lnTo>
                <a:lnTo>
                  <a:pt x="94" y="137"/>
                </a:lnTo>
                <a:lnTo>
                  <a:pt x="93" y="137"/>
                </a:lnTo>
                <a:lnTo>
                  <a:pt x="91" y="139"/>
                </a:lnTo>
                <a:lnTo>
                  <a:pt x="90" y="140"/>
                </a:lnTo>
                <a:lnTo>
                  <a:pt x="89" y="142"/>
                </a:lnTo>
                <a:lnTo>
                  <a:pt x="87" y="142"/>
                </a:lnTo>
                <a:lnTo>
                  <a:pt x="86" y="143"/>
                </a:lnTo>
                <a:lnTo>
                  <a:pt x="84" y="144"/>
                </a:lnTo>
                <a:lnTo>
                  <a:pt x="83" y="146"/>
                </a:lnTo>
                <a:lnTo>
                  <a:pt x="82" y="147"/>
                </a:lnTo>
                <a:lnTo>
                  <a:pt x="72" y="149"/>
                </a:lnTo>
                <a:lnTo>
                  <a:pt x="66" y="149"/>
                </a:lnTo>
                <a:lnTo>
                  <a:pt x="61" y="147"/>
                </a:lnTo>
                <a:lnTo>
                  <a:pt x="58" y="144"/>
                </a:lnTo>
                <a:lnTo>
                  <a:pt x="55" y="140"/>
                </a:lnTo>
                <a:lnTo>
                  <a:pt x="54" y="137"/>
                </a:lnTo>
                <a:lnTo>
                  <a:pt x="51" y="134"/>
                </a:lnTo>
                <a:lnTo>
                  <a:pt x="47" y="132"/>
                </a:lnTo>
                <a:lnTo>
                  <a:pt x="47" y="129"/>
                </a:lnTo>
                <a:lnTo>
                  <a:pt x="45" y="127"/>
                </a:lnTo>
                <a:lnTo>
                  <a:pt x="44" y="126"/>
                </a:lnTo>
                <a:lnTo>
                  <a:pt x="43" y="124"/>
                </a:lnTo>
                <a:lnTo>
                  <a:pt x="41" y="124"/>
                </a:lnTo>
                <a:lnTo>
                  <a:pt x="40" y="123"/>
                </a:lnTo>
                <a:lnTo>
                  <a:pt x="40" y="122"/>
                </a:lnTo>
                <a:lnTo>
                  <a:pt x="39" y="120"/>
                </a:lnTo>
                <a:lnTo>
                  <a:pt x="37" y="116"/>
                </a:lnTo>
                <a:lnTo>
                  <a:pt x="36" y="113"/>
                </a:lnTo>
                <a:lnTo>
                  <a:pt x="33" y="112"/>
                </a:lnTo>
                <a:lnTo>
                  <a:pt x="32" y="109"/>
                </a:lnTo>
                <a:lnTo>
                  <a:pt x="29" y="107"/>
                </a:lnTo>
                <a:lnTo>
                  <a:pt x="27" y="106"/>
                </a:lnTo>
                <a:lnTo>
                  <a:pt x="25" y="103"/>
                </a:lnTo>
                <a:lnTo>
                  <a:pt x="23" y="100"/>
                </a:lnTo>
                <a:lnTo>
                  <a:pt x="23" y="99"/>
                </a:lnTo>
                <a:lnTo>
                  <a:pt x="23" y="98"/>
                </a:lnTo>
                <a:lnTo>
                  <a:pt x="23" y="95"/>
                </a:lnTo>
                <a:lnTo>
                  <a:pt x="25" y="93"/>
                </a:lnTo>
                <a:lnTo>
                  <a:pt x="25" y="90"/>
                </a:lnTo>
                <a:lnTo>
                  <a:pt x="25" y="89"/>
                </a:lnTo>
                <a:lnTo>
                  <a:pt x="25" y="86"/>
                </a:lnTo>
                <a:lnTo>
                  <a:pt x="25" y="85"/>
                </a:lnTo>
                <a:lnTo>
                  <a:pt x="23" y="82"/>
                </a:lnTo>
                <a:lnTo>
                  <a:pt x="20" y="82"/>
                </a:lnTo>
                <a:lnTo>
                  <a:pt x="19" y="82"/>
                </a:lnTo>
                <a:lnTo>
                  <a:pt x="18" y="82"/>
                </a:lnTo>
                <a:lnTo>
                  <a:pt x="16" y="82"/>
                </a:lnTo>
                <a:lnTo>
                  <a:pt x="13" y="79"/>
                </a:lnTo>
                <a:lnTo>
                  <a:pt x="13" y="78"/>
                </a:lnTo>
                <a:lnTo>
                  <a:pt x="13" y="76"/>
                </a:lnTo>
                <a:lnTo>
                  <a:pt x="13" y="75"/>
                </a:lnTo>
                <a:lnTo>
                  <a:pt x="13" y="73"/>
                </a:lnTo>
                <a:lnTo>
                  <a:pt x="11" y="72"/>
                </a:lnTo>
                <a:lnTo>
                  <a:pt x="9" y="72"/>
                </a:lnTo>
                <a:lnTo>
                  <a:pt x="9" y="71"/>
                </a:lnTo>
                <a:lnTo>
                  <a:pt x="8" y="71"/>
                </a:lnTo>
                <a:lnTo>
                  <a:pt x="8" y="69"/>
                </a:lnTo>
                <a:lnTo>
                  <a:pt x="7" y="68"/>
                </a:lnTo>
                <a:lnTo>
                  <a:pt x="5" y="68"/>
                </a:lnTo>
                <a:lnTo>
                  <a:pt x="5" y="66"/>
                </a:lnTo>
                <a:lnTo>
                  <a:pt x="4" y="62"/>
                </a:lnTo>
                <a:lnTo>
                  <a:pt x="2" y="59"/>
                </a:lnTo>
                <a:lnTo>
                  <a:pt x="2" y="56"/>
                </a:lnTo>
                <a:lnTo>
                  <a:pt x="1" y="52"/>
                </a:lnTo>
                <a:lnTo>
                  <a:pt x="1" y="49"/>
                </a:lnTo>
                <a:lnTo>
                  <a:pt x="0" y="45"/>
                </a:lnTo>
                <a:lnTo>
                  <a:pt x="0" y="41"/>
                </a:lnTo>
                <a:lnTo>
                  <a:pt x="0" y="36"/>
                </a:lnTo>
                <a:lnTo>
                  <a:pt x="0" y="32"/>
                </a:lnTo>
                <a:lnTo>
                  <a:pt x="2" y="31"/>
                </a:lnTo>
                <a:lnTo>
                  <a:pt x="4" y="29"/>
                </a:lnTo>
                <a:lnTo>
                  <a:pt x="5" y="27"/>
                </a:lnTo>
                <a:lnTo>
                  <a:pt x="7" y="27"/>
                </a:lnTo>
                <a:lnTo>
                  <a:pt x="8" y="25"/>
                </a:lnTo>
                <a:lnTo>
                  <a:pt x="9" y="25"/>
                </a:lnTo>
                <a:lnTo>
                  <a:pt x="11" y="25"/>
                </a:lnTo>
                <a:lnTo>
                  <a:pt x="12" y="25"/>
                </a:lnTo>
                <a:lnTo>
                  <a:pt x="15" y="19"/>
                </a:lnTo>
                <a:lnTo>
                  <a:pt x="18" y="15"/>
                </a:lnTo>
                <a:lnTo>
                  <a:pt x="20" y="9"/>
                </a:lnTo>
                <a:lnTo>
                  <a:pt x="23" y="7"/>
                </a:lnTo>
                <a:lnTo>
                  <a:pt x="27" y="4"/>
                </a:lnTo>
                <a:lnTo>
                  <a:pt x="32" y="1"/>
                </a:lnTo>
                <a:lnTo>
                  <a:pt x="36" y="0"/>
                </a:lnTo>
                <a:lnTo>
                  <a:pt x="41" y="0"/>
                </a:lnTo>
                <a:lnTo>
                  <a:pt x="47" y="0"/>
                </a:lnTo>
                <a:lnTo>
                  <a:pt x="51" y="0"/>
                </a:lnTo>
                <a:lnTo>
                  <a:pt x="57" y="1"/>
                </a:lnTo>
                <a:lnTo>
                  <a:pt x="61" y="2"/>
                </a:lnTo>
                <a:lnTo>
                  <a:pt x="64" y="4"/>
                </a:lnTo>
                <a:lnTo>
                  <a:pt x="65" y="7"/>
                </a:lnTo>
                <a:lnTo>
                  <a:pt x="64" y="9"/>
                </a:lnTo>
                <a:lnTo>
                  <a:pt x="61" y="14"/>
                </a:lnTo>
                <a:lnTo>
                  <a:pt x="62" y="15"/>
                </a:lnTo>
                <a:lnTo>
                  <a:pt x="64" y="17"/>
                </a:lnTo>
                <a:lnTo>
                  <a:pt x="65" y="18"/>
                </a:lnTo>
                <a:lnTo>
                  <a:pt x="66" y="19"/>
                </a:lnTo>
                <a:lnTo>
                  <a:pt x="66" y="21"/>
                </a:lnTo>
                <a:lnTo>
                  <a:pt x="68" y="24"/>
                </a:lnTo>
                <a:lnTo>
                  <a:pt x="69" y="24"/>
                </a:lnTo>
                <a:lnTo>
                  <a:pt x="69" y="25"/>
                </a:lnTo>
                <a:lnTo>
                  <a:pt x="69" y="31"/>
                </a:lnTo>
                <a:lnTo>
                  <a:pt x="70" y="34"/>
                </a:lnTo>
                <a:lnTo>
                  <a:pt x="72" y="35"/>
                </a:lnTo>
                <a:lnTo>
                  <a:pt x="75" y="34"/>
                </a:lnTo>
                <a:lnTo>
                  <a:pt x="76" y="32"/>
                </a:lnTo>
                <a:lnTo>
                  <a:pt x="80" y="31"/>
                </a:lnTo>
                <a:lnTo>
                  <a:pt x="83" y="31"/>
                </a:lnTo>
                <a:lnTo>
                  <a:pt x="87" y="32"/>
                </a:lnTo>
                <a:lnTo>
                  <a:pt x="89" y="32"/>
                </a:lnTo>
                <a:lnTo>
                  <a:pt x="90" y="31"/>
                </a:lnTo>
                <a:lnTo>
                  <a:pt x="91" y="29"/>
                </a:lnTo>
                <a:lnTo>
                  <a:pt x="93" y="29"/>
                </a:lnTo>
                <a:lnTo>
                  <a:pt x="93" y="28"/>
                </a:lnTo>
                <a:lnTo>
                  <a:pt x="94" y="28"/>
                </a:lnTo>
                <a:lnTo>
                  <a:pt x="96" y="29"/>
                </a:lnTo>
                <a:lnTo>
                  <a:pt x="97" y="29"/>
                </a:lnTo>
                <a:lnTo>
                  <a:pt x="98" y="31"/>
                </a:lnTo>
                <a:lnTo>
                  <a:pt x="100" y="31"/>
                </a:lnTo>
                <a:lnTo>
                  <a:pt x="101" y="32"/>
                </a:lnTo>
                <a:lnTo>
                  <a:pt x="102" y="32"/>
                </a:lnTo>
                <a:lnTo>
                  <a:pt x="104" y="32"/>
                </a:lnTo>
                <a:lnTo>
                  <a:pt x="104" y="34"/>
                </a:lnTo>
                <a:lnTo>
                  <a:pt x="105" y="34"/>
                </a:lnTo>
                <a:lnTo>
                  <a:pt x="105" y="35"/>
                </a:lnTo>
                <a:lnTo>
                  <a:pt x="107" y="36"/>
                </a:lnTo>
                <a:lnTo>
                  <a:pt x="107" y="38"/>
                </a:lnTo>
                <a:lnTo>
                  <a:pt x="108" y="39"/>
                </a:lnTo>
                <a:lnTo>
                  <a:pt x="108" y="41"/>
                </a:lnTo>
                <a:lnTo>
                  <a:pt x="109" y="42"/>
                </a:lnTo>
                <a:lnTo>
                  <a:pt x="109" y="44"/>
                </a:lnTo>
                <a:lnTo>
                  <a:pt x="111" y="45"/>
                </a:lnTo>
                <a:lnTo>
                  <a:pt x="111" y="46"/>
                </a:lnTo>
                <a:lnTo>
                  <a:pt x="112" y="48"/>
                </a:lnTo>
                <a:lnTo>
                  <a:pt x="114" y="49"/>
                </a:lnTo>
                <a:lnTo>
                  <a:pt x="114" y="48"/>
                </a:lnTo>
                <a:lnTo>
                  <a:pt x="116" y="48"/>
                </a:lnTo>
                <a:lnTo>
                  <a:pt x="118" y="48"/>
                </a:lnTo>
                <a:lnTo>
                  <a:pt x="121" y="48"/>
                </a:lnTo>
                <a:lnTo>
                  <a:pt x="125" y="49"/>
                </a:lnTo>
                <a:lnTo>
                  <a:pt x="128" y="49"/>
                </a:lnTo>
                <a:lnTo>
                  <a:pt x="129" y="48"/>
                </a:lnTo>
                <a:lnTo>
                  <a:pt x="130" y="42"/>
                </a:lnTo>
                <a:lnTo>
                  <a:pt x="132" y="36"/>
                </a:lnTo>
                <a:lnTo>
                  <a:pt x="133" y="34"/>
                </a:lnTo>
                <a:lnTo>
                  <a:pt x="136" y="31"/>
                </a:lnTo>
                <a:lnTo>
                  <a:pt x="139" y="28"/>
                </a:lnTo>
                <a:lnTo>
                  <a:pt x="141" y="27"/>
                </a:lnTo>
                <a:lnTo>
                  <a:pt x="144" y="27"/>
                </a:lnTo>
                <a:lnTo>
                  <a:pt x="147" y="27"/>
                </a:lnTo>
                <a:lnTo>
                  <a:pt x="153" y="31"/>
                </a:lnTo>
                <a:lnTo>
                  <a:pt x="157" y="36"/>
                </a:lnTo>
                <a:lnTo>
                  <a:pt x="159" y="45"/>
                </a:lnTo>
                <a:lnTo>
                  <a:pt x="161" y="56"/>
                </a:lnTo>
                <a:lnTo>
                  <a:pt x="159" y="59"/>
                </a:lnTo>
                <a:lnTo>
                  <a:pt x="159" y="62"/>
                </a:lnTo>
                <a:lnTo>
                  <a:pt x="159" y="63"/>
                </a:lnTo>
                <a:lnTo>
                  <a:pt x="159" y="65"/>
                </a:lnTo>
                <a:lnTo>
                  <a:pt x="158" y="66"/>
                </a:lnTo>
                <a:lnTo>
                  <a:pt x="158" y="68"/>
                </a:lnTo>
                <a:lnTo>
                  <a:pt x="158" y="71"/>
                </a:lnTo>
                <a:lnTo>
                  <a:pt x="157" y="72"/>
                </a:lnTo>
                <a:lnTo>
                  <a:pt x="157" y="73"/>
                </a:lnTo>
                <a:lnTo>
                  <a:pt x="157" y="75"/>
                </a:lnTo>
                <a:lnTo>
                  <a:pt x="158" y="76"/>
                </a:lnTo>
                <a:lnTo>
                  <a:pt x="158" y="78"/>
                </a:lnTo>
                <a:lnTo>
                  <a:pt x="159" y="78"/>
                </a:lnTo>
                <a:lnTo>
                  <a:pt x="161" y="79"/>
                </a:lnTo>
                <a:lnTo>
                  <a:pt x="161" y="83"/>
                </a:lnTo>
                <a:lnTo>
                  <a:pt x="159" y="86"/>
                </a:lnTo>
                <a:lnTo>
                  <a:pt x="159" y="88"/>
                </a:lnTo>
                <a:lnTo>
                  <a:pt x="158" y="90"/>
                </a:lnTo>
                <a:lnTo>
                  <a:pt x="157" y="90"/>
                </a:lnTo>
                <a:lnTo>
                  <a:pt x="155" y="92"/>
                </a:lnTo>
                <a:lnTo>
                  <a:pt x="155" y="93"/>
                </a:lnTo>
                <a:lnTo>
                  <a:pt x="155" y="95"/>
                </a:lnTo>
                <a:lnTo>
                  <a:pt x="155" y="96"/>
                </a:lnTo>
                <a:lnTo>
                  <a:pt x="157" y="96"/>
                </a:lnTo>
                <a:lnTo>
                  <a:pt x="158" y="96"/>
                </a:lnTo>
                <a:lnTo>
                  <a:pt x="161" y="96"/>
                </a:lnTo>
                <a:lnTo>
                  <a:pt x="162" y="96"/>
                </a:lnTo>
                <a:lnTo>
                  <a:pt x="164" y="96"/>
                </a:lnTo>
                <a:lnTo>
                  <a:pt x="165" y="96"/>
                </a:lnTo>
                <a:lnTo>
                  <a:pt x="166" y="96"/>
                </a:lnTo>
                <a:lnTo>
                  <a:pt x="176" y="1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58" name="Freeform 33"/>
          <p:cNvSpPr>
            <a:spLocks noEditPoints="1"/>
          </p:cNvSpPr>
          <p:nvPr/>
        </p:nvSpPr>
        <p:spPr bwMode="auto">
          <a:xfrm>
            <a:off x="5098394" y="3430547"/>
            <a:ext cx="239628" cy="323540"/>
          </a:xfrm>
          <a:custGeom>
            <a:avLst/>
            <a:gdLst>
              <a:gd name="T0" fmla="*/ 171 w 198"/>
              <a:gd name="T1" fmla="*/ 136 h 187"/>
              <a:gd name="T2" fmla="*/ 179 w 198"/>
              <a:gd name="T3" fmla="*/ 168 h 187"/>
              <a:gd name="T4" fmla="*/ 165 w 198"/>
              <a:gd name="T5" fmla="*/ 155 h 187"/>
              <a:gd name="T6" fmla="*/ 139 w 198"/>
              <a:gd name="T7" fmla="*/ 139 h 187"/>
              <a:gd name="T8" fmla="*/ 126 w 198"/>
              <a:gd name="T9" fmla="*/ 131 h 187"/>
              <a:gd name="T10" fmla="*/ 122 w 198"/>
              <a:gd name="T11" fmla="*/ 128 h 187"/>
              <a:gd name="T12" fmla="*/ 129 w 198"/>
              <a:gd name="T13" fmla="*/ 125 h 187"/>
              <a:gd name="T14" fmla="*/ 140 w 198"/>
              <a:gd name="T15" fmla="*/ 119 h 187"/>
              <a:gd name="T16" fmla="*/ 146 w 198"/>
              <a:gd name="T17" fmla="*/ 115 h 187"/>
              <a:gd name="T18" fmla="*/ 151 w 198"/>
              <a:gd name="T19" fmla="*/ 111 h 187"/>
              <a:gd name="T20" fmla="*/ 168 w 198"/>
              <a:gd name="T21" fmla="*/ 115 h 187"/>
              <a:gd name="T22" fmla="*/ 157 w 198"/>
              <a:gd name="T23" fmla="*/ 102 h 187"/>
              <a:gd name="T24" fmla="*/ 165 w 198"/>
              <a:gd name="T25" fmla="*/ 85 h 187"/>
              <a:gd name="T26" fmla="*/ 172 w 198"/>
              <a:gd name="T27" fmla="*/ 72 h 187"/>
              <a:gd name="T28" fmla="*/ 196 w 198"/>
              <a:gd name="T29" fmla="*/ 24 h 187"/>
              <a:gd name="T30" fmla="*/ 194 w 198"/>
              <a:gd name="T31" fmla="*/ 38 h 187"/>
              <a:gd name="T32" fmla="*/ 193 w 198"/>
              <a:gd name="T33" fmla="*/ 45 h 187"/>
              <a:gd name="T34" fmla="*/ 190 w 198"/>
              <a:gd name="T35" fmla="*/ 50 h 187"/>
              <a:gd name="T36" fmla="*/ 190 w 198"/>
              <a:gd name="T37" fmla="*/ 53 h 187"/>
              <a:gd name="T38" fmla="*/ 190 w 198"/>
              <a:gd name="T39" fmla="*/ 54 h 187"/>
              <a:gd name="T40" fmla="*/ 190 w 198"/>
              <a:gd name="T41" fmla="*/ 57 h 187"/>
              <a:gd name="T42" fmla="*/ 190 w 198"/>
              <a:gd name="T43" fmla="*/ 61 h 187"/>
              <a:gd name="T44" fmla="*/ 183 w 198"/>
              <a:gd name="T45" fmla="*/ 67 h 187"/>
              <a:gd name="T46" fmla="*/ 175 w 198"/>
              <a:gd name="T47" fmla="*/ 72 h 187"/>
              <a:gd name="T48" fmla="*/ 178 w 198"/>
              <a:gd name="T49" fmla="*/ 60 h 187"/>
              <a:gd name="T50" fmla="*/ 184 w 198"/>
              <a:gd name="T51" fmla="*/ 41 h 187"/>
              <a:gd name="T52" fmla="*/ 5 w 198"/>
              <a:gd name="T53" fmla="*/ 1 h 187"/>
              <a:gd name="T54" fmla="*/ 9 w 198"/>
              <a:gd name="T55" fmla="*/ 7 h 187"/>
              <a:gd name="T56" fmla="*/ 16 w 198"/>
              <a:gd name="T57" fmla="*/ 11 h 187"/>
              <a:gd name="T58" fmla="*/ 20 w 198"/>
              <a:gd name="T59" fmla="*/ 23 h 187"/>
              <a:gd name="T60" fmla="*/ 19 w 198"/>
              <a:gd name="T61" fmla="*/ 28 h 187"/>
              <a:gd name="T62" fmla="*/ 15 w 198"/>
              <a:gd name="T63" fmla="*/ 26 h 187"/>
              <a:gd name="T64" fmla="*/ 11 w 198"/>
              <a:gd name="T65" fmla="*/ 27 h 187"/>
              <a:gd name="T66" fmla="*/ 11 w 198"/>
              <a:gd name="T67" fmla="*/ 33 h 187"/>
              <a:gd name="T68" fmla="*/ 12 w 198"/>
              <a:gd name="T69" fmla="*/ 38 h 187"/>
              <a:gd name="T70" fmla="*/ 20 w 198"/>
              <a:gd name="T71" fmla="*/ 43 h 187"/>
              <a:gd name="T72" fmla="*/ 22 w 198"/>
              <a:gd name="T73" fmla="*/ 50 h 187"/>
              <a:gd name="T74" fmla="*/ 25 w 198"/>
              <a:gd name="T75" fmla="*/ 55 h 187"/>
              <a:gd name="T76" fmla="*/ 26 w 198"/>
              <a:gd name="T77" fmla="*/ 61 h 187"/>
              <a:gd name="T78" fmla="*/ 33 w 198"/>
              <a:gd name="T79" fmla="*/ 71 h 187"/>
              <a:gd name="T80" fmla="*/ 48 w 198"/>
              <a:gd name="T81" fmla="*/ 88 h 187"/>
              <a:gd name="T82" fmla="*/ 51 w 198"/>
              <a:gd name="T83" fmla="*/ 92 h 187"/>
              <a:gd name="T84" fmla="*/ 54 w 198"/>
              <a:gd name="T85" fmla="*/ 95 h 187"/>
              <a:gd name="T86" fmla="*/ 48 w 198"/>
              <a:gd name="T87" fmla="*/ 94 h 187"/>
              <a:gd name="T88" fmla="*/ 43 w 198"/>
              <a:gd name="T89" fmla="*/ 92 h 187"/>
              <a:gd name="T90" fmla="*/ 25 w 198"/>
              <a:gd name="T91" fmla="*/ 81 h 187"/>
              <a:gd name="T92" fmla="*/ 5 w 198"/>
              <a:gd name="T93" fmla="*/ 68 h 187"/>
              <a:gd name="T94" fmla="*/ 2 w 198"/>
              <a:gd name="T95" fmla="*/ 65 h 187"/>
              <a:gd name="T96" fmla="*/ 0 w 198"/>
              <a:gd name="T97" fmla="*/ 61 h 187"/>
              <a:gd name="T98" fmla="*/ 1 w 198"/>
              <a:gd name="T99" fmla="*/ 55 h 187"/>
              <a:gd name="T100" fmla="*/ 2 w 198"/>
              <a:gd name="T101" fmla="*/ 51 h 187"/>
              <a:gd name="T102" fmla="*/ 2 w 198"/>
              <a:gd name="T103" fmla="*/ 40 h 187"/>
              <a:gd name="T104" fmla="*/ 2 w 198"/>
              <a:gd name="T105" fmla="*/ 28 h 187"/>
              <a:gd name="T106" fmla="*/ 4 w 198"/>
              <a:gd name="T107" fmla="*/ 19 h 187"/>
              <a:gd name="T108" fmla="*/ 4 w 198"/>
              <a:gd name="T109" fmla="*/ 7 h 187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98"/>
              <a:gd name="T166" fmla="*/ 0 h 187"/>
              <a:gd name="T167" fmla="*/ 198 w 198"/>
              <a:gd name="T168" fmla="*/ 187 h 187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98" h="187">
                <a:moveTo>
                  <a:pt x="154" y="112"/>
                </a:moveTo>
                <a:lnTo>
                  <a:pt x="161" y="124"/>
                </a:lnTo>
                <a:lnTo>
                  <a:pt x="166" y="131"/>
                </a:lnTo>
                <a:lnTo>
                  <a:pt x="171" y="136"/>
                </a:lnTo>
                <a:lnTo>
                  <a:pt x="173" y="141"/>
                </a:lnTo>
                <a:lnTo>
                  <a:pt x="175" y="146"/>
                </a:lnTo>
                <a:lnTo>
                  <a:pt x="178" y="155"/>
                </a:lnTo>
                <a:lnTo>
                  <a:pt x="179" y="168"/>
                </a:lnTo>
                <a:lnTo>
                  <a:pt x="182" y="187"/>
                </a:lnTo>
                <a:lnTo>
                  <a:pt x="176" y="172"/>
                </a:lnTo>
                <a:lnTo>
                  <a:pt x="171" y="162"/>
                </a:lnTo>
                <a:lnTo>
                  <a:pt x="165" y="155"/>
                </a:lnTo>
                <a:lnTo>
                  <a:pt x="159" y="151"/>
                </a:lnTo>
                <a:lnTo>
                  <a:pt x="152" y="148"/>
                </a:lnTo>
                <a:lnTo>
                  <a:pt x="146" y="143"/>
                </a:lnTo>
                <a:lnTo>
                  <a:pt x="139" y="139"/>
                </a:lnTo>
                <a:lnTo>
                  <a:pt x="130" y="134"/>
                </a:lnTo>
                <a:lnTo>
                  <a:pt x="129" y="132"/>
                </a:lnTo>
                <a:lnTo>
                  <a:pt x="127" y="131"/>
                </a:lnTo>
                <a:lnTo>
                  <a:pt x="126" y="131"/>
                </a:lnTo>
                <a:lnTo>
                  <a:pt x="125" y="129"/>
                </a:lnTo>
                <a:lnTo>
                  <a:pt x="123" y="129"/>
                </a:lnTo>
                <a:lnTo>
                  <a:pt x="122" y="128"/>
                </a:lnTo>
                <a:lnTo>
                  <a:pt x="123" y="128"/>
                </a:lnTo>
                <a:lnTo>
                  <a:pt x="126" y="126"/>
                </a:lnTo>
                <a:lnTo>
                  <a:pt x="129" y="125"/>
                </a:lnTo>
                <a:lnTo>
                  <a:pt x="132" y="124"/>
                </a:lnTo>
                <a:lnTo>
                  <a:pt x="134" y="122"/>
                </a:lnTo>
                <a:lnTo>
                  <a:pt x="137" y="121"/>
                </a:lnTo>
                <a:lnTo>
                  <a:pt x="140" y="119"/>
                </a:lnTo>
                <a:lnTo>
                  <a:pt x="141" y="118"/>
                </a:lnTo>
                <a:lnTo>
                  <a:pt x="143" y="118"/>
                </a:lnTo>
                <a:lnTo>
                  <a:pt x="144" y="116"/>
                </a:lnTo>
                <a:lnTo>
                  <a:pt x="146" y="115"/>
                </a:lnTo>
                <a:lnTo>
                  <a:pt x="147" y="114"/>
                </a:lnTo>
                <a:lnTo>
                  <a:pt x="148" y="112"/>
                </a:lnTo>
                <a:lnTo>
                  <a:pt x="150" y="111"/>
                </a:lnTo>
                <a:lnTo>
                  <a:pt x="151" y="111"/>
                </a:lnTo>
                <a:lnTo>
                  <a:pt x="154" y="112"/>
                </a:lnTo>
                <a:close/>
                <a:moveTo>
                  <a:pt x="172" y="72"/>
                </a:moveTo>
                <a:lnTo>
                  <a:pt x="175" y="104"/>
                </a:lnTo>
                <a:lnTo>
                  <a:pt x="168" y="115"/>
                </a:lnTo>
                <a:lnTo>
                  <a:pt x="157" y="115"/>
                </a:lnTo>
                <a:lnTo>
                  <a:pt x="151" y="111"/>
                </a:lnTo>
                <a:lnTo>
                  <a:pt x="154" y="107"/>
                </a:lnTo>
                <a:lnTo>
                  <a:pt x="157" y="102"/>
                </a:lnTo>
                <a:lnTo>
                  <a:pt x="159" y="98"/>
                </a:lnTo>
                <a:lnTo>
                  <a:pt x="161" y="94"/>
                </a:lnTo>
                <a:lnTo>
                  <a:pt x="164" y="90"/>
                </a:lnTo>
                <a:lnTo>
                  <a:pt x="165" y="85"/>
                </a:lnTo>
                <a:lnTo>
                  <a:pt x="166" y="81"/>
                </a:lnTo>
                <a:lnTo>
                  <a:pt x="168" y="77"/>
                </a:lnTo>
                <a:lnTo>
                  <a:pt x="172" y="72"/>
                </a:lnTo>
                <a:close/>
                <a:moveTo>
                  <a:pt x="198" y="11"/>
                </a:moveTo>
                <a:lnTo>
                  <a:pt x="197" y="16"/>
                </a:lnTo>
                <a:lnTo>
                  <a:pt x="197" y="20"/>
                </a:lnTo>
                <a:lnTo>
                  <a:pt x="196" y="24"/>
                </a:lnTo>
                <a:lnTo>
                  <a:pt x="196" y="27"/>
                </a:lnTo>
                <a:lnTo>
                  <a:pt x="196" y="31"/>
                </a:lnTo>
                <a:lnTo>
                  <a:pt x="194" y="34"/>
                </a:lnTo>
                <a:lnTo>
                  <a:pt x="194" y="38"/>
                </a:lnTo>
                <a:lnTo>
                  <a:pt x="194" y="43"/>
                </a:lnTo>
                <a:lnTo>
                  <a:pt x="193" y="44"/>
                </a:lnTo>
                <a:lnTo>
                  <a:pt x="193" y="45"/>
                </a:lnTo>
                <a:lnTo>
                  <a:pt x="191" y="47"/>
                </a:lnTo>
                <a:lnTo>
                  <a:pt x="191" y="48"/>
                </a:lnTo>
                <a:lnTo>
                  <a:pt x="190" y="50"/>
                </a:lnTo>
                <a:lnTo>
                  <a:pt x="190" y="51"/>
                </a:lnTo>
                <a:lnTo>
                  <a:pt x="190" y="53"/>
                </a:lnTo>
                <a:lnTo>
                  <a:pt x="190" y="54"/>
                </a:lnTo>
                <a:lnTo>
                  <a:pt x="190" y="55"/>
                </a:lnTo>
                <a:lnTo>
                  <a:pt x="190" y="57"/>
                </a:lnTo>
                <a:lnTo>
                  <a:pt x="190" y="58"/>
                </a:lnTo>
                <a:lnTo>
                  <a:pt x="190" y="60"/>
                </a:lnTo>
                <a:lnTo>
                  <a:pt x="190" y="61"/>
                </a:lnTo>
                <a:lnTo>
                  <a:pt x="187" y="64"/>
                </a:lnTo>
                <a:lnTo>
                  <a:pt x="186" y="65"/>
                </a:lnTo>
                <a:lnTo>
                  <a:pt x="183" y="67"/>
                </a:lnTo>
                <a:lnTo>
                  <a:pt x="182" y="70"/>
                </a:lnTo>
                <a:lnTo>
                  <a:pt x="179" y="71"/>
                </a:lnTo>
                <a:lnTo>
                  <a:pt x="176" y="71"/>
                </a:lnTo>
                <a:lnTo>
                  <a:pt x="175" y="72"/>
                </a:lnTo>
                <a:lnTo>
                  <a:pt x="172" y="72"/>
                </a:lnTo>
                <a:lnTo>
                  <a:pt x="173" y="68"/>
                </a:lnTo>
                <a:lnTo>
                  <a:pt x="176" y="64"/>
                </a:lnTo>
                <a:lnTo>
                  <a:pt x="178" y="60"/>
                </a:lnTo>
                <a:lnTo>
                  <a:pt x="180" y="55"/>
                </a:lnTo>
                <a:lnTo>
                  <a:pt x="182" y="50"/>
                </a:lnTo>
                <a:lnTo>
                  <a:pt x="183" y="45"/>
                </a:lnTo>
                <a:lnTo>
                  <a:pt x="184" y="41"/>
                </a:lnTo>
                <a:lnTo>
                  <a:pt x="186" y="36"/>
                </a:lnTo>
                <a:lnTo>
                  <a:pt x="198" y="11"/>
                </a:lnTo>
                <a:close/>
                <a:moveTo>
                  <a:pt x="5" y="0"/>
                </a:moveTo>
                <a:lnTo>
                  <a:pt x="5" y="1"/>
                </a:lnTo>
                <a:lnTo>
                  <a:pt x="6" y="3"/>
                </a:lnTo>
                <a:lnTo>
                  <a:pt x="8" y="4"/>
                </a:lnTo>
                <a:lnTo>
                  <a:pt x="8" y="6"/>
                </a:lnTo>
                <a:lnTo>
                  <a:pt x="9" y="7"/>
                </a:lnTo>
                <a:lnTo>
                  <a:pt x="11" y="7"/>
                </a:lnTo>
                <a:lnTo>
                  <a:pt x="12" y="9"/>
                </a:lnTo>
                <a:lnTo>
                  <a:pt x="15" y="10"/>
                </a:lnTo>
                <a:lnTo>
                  <a:pt x="16" y="11"/>
                </a:lnTo>
                <a:lnTo>
                  <a:pt x="18" y="14"/>
                </a:lnTo>
                <a:lnTo>
                  <a:pt x="19" y="17"/>
                </a:lnTo>
                <a:lnTo>
                  <a:pt x="19" y="20"/>
                </a:lnTo>
                <a:lnTo>
                  <a:pt x="20" y="23"/>
                </a:lnTo>
                <a:lnTo>
                  <a:pt x="20" y="24"/>
                </a:lnTo>
                <a:lnTo>
                  <a:pt x="20" y="27"/>
                </a:lnTo>
                <a:lnTo>
                  <a:pt x="20" y="28"/>
                </a:lnTo>
                <a:lnTo>
                  <a:pt x="19" y="28"/>
                </a:lnTo>
                <a:lnTo>
                  <a:pt x="18" y="27"/>
                </a:lnTo>
                <a:lnTo>
                  <a:pt x="18" y="26"/>
                </a:lnTo>
                <a:lnTo>
                  <a:pt x="16" y="26"/>
                </a:lnTo>
                <a:lnTo>
                  <a:pt x="15" y="26"/>
                </a:lnTo>
                <a:lnTo>
                  <a:pt x="13" y="26"/>
                </a:lnTo>
                <a:lnTo>
                  <a:pt x="12" y="24"/>
                </a:lnTo>
                <a:lnTo>
                  <a:pt x="11" y="26"/>
                </a:ln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1" y="31"/>
                </a:lnTo>
                <a:lnTo>
                  <a:pt x="11" y="33"/>
                </a:lnTo>
                <a:lnTo>
                  <a:pt x="11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5" y="40"/>
                </a:lnTo>
                <a:lnTo>
                  <a:pt x="16" y="41"/>
                </a:lnTo>
                <a:lnTo>
                  <a:pt x="18" y="41"/>
                </a:lnTo>
                <a:lnTo>
                  <a:pt x="20" y="43"/>
                </a:lnTo>
                <a:lnTo>
                  <a:pt x="20" y="44"/>
                </a:lnTo>
                <a:lnTo>
                  <a:pt x="22" y="45"/>
                </a:lnTo>
                <a:lnTo>
                  <a:pt x="22" y="47"/>
                </a:lnTo>
                <a:lnTo>
                  <a:pt x="22" y="50"/>
                </a:lnTo>
                <a:lnTo>
                  <a:pt x="23" y="51"/>
                </a:lnTo>
                <a:lnTo>
                  <a:pt x="23" y="53"/>
                </a:lnTo>
                <a:lnTo>
                  <a:pt x="25" y="55"/>
                </a:lnTo>
                <a:lnTo>
                  <a:pt x="26" y="57"/>
                </a:lnTo>
                <a:lnTo>
                  <a:pt x="26" y="58"/>
                </a:lnTo>
                <a:lnTo>
                  <a:pt x="27" y="58"/>
                </a:lnTo>
                <a:lnTo>
                  <a:pt x="26" y="61"/>
                </a:lnTo>
                <a:lnTo>
                  <a:pt x="26" y="63"/>
                </a:lnTo>
                <a:lnTo>
                  <a:pt x="27" y="65"/>
                </a:lnTo>
                <a:lnTo>
                  <a:pt x="30" y="68"/>
                </a:lnTo>
                <a:lnTo>
                  <a:pt x="33" y="71"/>
                </a:lnTo>
                <a:lnTo>
                  <a:pt x="36" y="74"/>
                </a:lnTo>
                <a:lnTo>
                  <a:pt x="40" y="77"/>
                </a:lnTo>
                <a:lnTo>
                  <a:pt x="44" y="81"/>
                </a:lnTo>
                <a:lnTo>
                  <a:pt x="48" y="88"/>
                </a:lnTo>
                <a:lnTo>
                  <a:pt x="48" y="90"/>
                </a:lnTo>
                <a:lnTo>
                  <a:pt x="50" y="90"/>
                </a:lnTo>
                <a:lnTo>
                  <a:pt x="50" y="91"/>
                </a:lnTo>
                <a:lnTo>
                  <a:pt x="51" y="92"/>
                </a:lnTo>
                <a:lnTo>
                  <a:pt x="51" y="94"/>
                </a:lnTo>
                <a:lnTo>
                  <a:pt x="52" y="94"/>
                </a:lnTo>
                <a:lnTo>
                  <a:pt x="52" y="95"/>
                </a:lnTo>
                <a:lnTo>
                  <a:pt x="54" y="95"/>
                </a:lnTo>
                <a:lnTo>
                  <a:pt x="52" y="95"/>
                </a:lnTo>
                <a:lnTo>
                  <a:pt x="51" y="95"/>
                </a:lnTo>
                <a:lnTo>
                  <a:pt x="50" y="95"/>
                </a:lnTo>
                <a:lnTo>
                  <a:pt x="48" y="94"/>
                </a:lnTo>
                <a:lnTo>
                  <a:pt x="47" y="94"/>
                </a:lnTo>
                <a:lnTo>
                  <a:pt x="44" y="94"/>
                </a:lnTo>
                <a:lnTo>
                  <a:pt x="44" y="92"/>
                </a:lnTo>
                <a:lnTo>
                  <a:pt x="43" y="92"/>
                </a:lnTo>
                <a:lnTo>
                  <a:pt x="38" y="91"/>
                </a:lnTo>
                <a:lnTo>
                  <a:pt x="33" y="88"/>
                </a:lnTo>
                <a:lnTo>
                  <a:pt x="29" y="84"/>
                </a:lnTo>
                <a:lnTo>
                  <a:pt x="25" y="81"/>
                </a:lnTo>
                <a:lnTo>
                  <a:pt x="19" y="77"/>
                </a:lnTo>
                <a:lnTo>
                  <a:pt x="15" y="74"/>
                </a:lnTo>
                <a:lnTo>
                  <a:pt x="11" y="71"/>
                </a:lnTo>
                <a:lnTo>
                  <a:pt x="5" y="68"/>
                </a:lnTo>
                <a:lnTo>
                  <a:pt x="4" y="68"/>
                </a:lnTo>
                <a:lnTo>
                  <a:pt x="4" y="67"/>
                </a:lnTo>
                <a:lnTo>
                  <a:pt x="2" y="65"/>
                </a:lnTo>
                <a:lnTo>
                  <a:pt x="1" y="64"/>
                </a:lnTo>
                <a:lnTo>
                  <a:pt x="0" y="63"/>
                </a:lnTo>
                <a:lnTo>
                  <a:pt x="0" y="61"/>
                </a:lnTo>
                <a:lnTo>
                  <a:pt x="0" y="60"/>
                </a:lnTo>
                <a:lnTo>
                  <a:pt x="0" y="58"/>
                </a:lnTo>
                <a:lnTo>
                  <a:pt x="0" y="57"/>
                </a:lnTo>
                <a:lnTo>
                  <a:pt x="1" y="55"/>
                </a:lnTo>
                <a:lnTo>
                  <a:pt x="1" y="54"/>
                </a:lnTo>
                <a:lnTo>
                  <a:pt x="1" y="53"/>
                </a:lnTo>
                <a:lnTo>
                  <a:pt x="2" y="51"/>
                </a:lnTo>
                <a:lnTo>
                  <a:pt x="2" y="48"/>
                </a:lnTo>
                <a:lnTo>
                  <a:pt x="2" y="45"/>
                </a:lnTo>
                <a:lnTo>
                  <a:pt x="2" y="43"/>
                </a:lnTo>
                <a:lnTo>
                  <a:pt x="2" y="40"/>
                </a:lnTo>
                <a:lnTo>
                  <a:pt x="2" y="37"/>
                </a:lnTo>
                <a:lnTo>
                  <a:pt x="2" y="34"/>
                </a:lnTo>
                <a:lnTo>
                  <a:pt x="2" y="31"/>
                </a:lnTo>
                <a:lnTo>
                  <a:pt x="2" y="28"/>
                </a:lnTo>
                <a:lnTo>
                  <a:pt x="5" y="26"/>
                </a:lnTo>
                <a:lnTo>
                  <a:pt x="5" y="23"/>
                </a:lnTo>
                <a:lnTo>
                  <a:pt x="2" y="20"/>
                </a:lnTo>
                <a:lnTo>
                  <a:pt x="4" y="19"/>
                </a:lnTo>
                <a:lnTo>
                  <a:pt x="4" y="16"/>
                </a:lnTo>
                <a:lnTo>
                  <a:pt x="4" y="13"/>
                </a:lnTo>
                <a:lnTo>
                  <a:pt x="4" y="10"/>
                </a:lnTo>
                <a:lnTo>
                  <a:pt x="4" y="7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close/>
              </a:path>
            </a:pathLst>
          </a:custGeom>
          <a:solidFill>
            <a:srgbClr val="9A608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59" name="Freeform 34"/>
          <p:cNvSpPr>
            <a:spLocks noEditPoints="1"/>
          </p:cNvSpPr>
          <p:nvPr/>
        </p:nvSpPr>
        <p:spPr bwMode="auto">
          <a:xfrm>
            <a:off x="5026990" y="3389024"/>
            <a:ext cx="283196" cy="569224"/>
          </a:xfrm>
          <a:custGeom>
            <a:avLst/>
            <a:gdLst>
              <a:gd name="T0" fmla="*/ 209 w 234"/>
              <a:gd name="T1" fmla="*/ 106 h 329"/>
              <a:gd name="T2" fmla="*/ 207 w 234"/>
              <a:gd name="T3" fmla="*/ 131 h 329"/>
              <a:gd name="T4" fmla="*/ 205 w 234"/>
              <a:gd name="T5" fmla="*/ 121 h 329"/>
              <a:gd name="T6" fmla="*/ 185 w 234"/>
              <a:gd name="T7" fmla="*/ 149 h 329"/>
              <a:gd name="T8" fmla="*/ 193 w 234"/>
              <a:gd name="T9" fmla="*/ 132 h 329"/>
              <a:gd name="T10" fmla="*/ 203 w 234"/>
              <a:gd name="T11" fmla="*/ 108 h 329"/>
              <a:gd name="T12" fmla="*/ 200 w 234"/>
              <a:gd name="T13" fmla="*/ 102 h 329"/>
              <a:gd name="T14" fmla="*/ 186 w 234"/>
              <a:gd name="T15" fmla="*/ 126 h 329"/>
              <a:gd name="T16" fmla="*/ 171 w 234"/>
              <a:gd name="T17" fmla="*/ 143 h 329"/>
              <a:gd name="T18" fmla="*/ 177 w 234"/>
              <a:gd name="T19" fmla="*/ 128 h 329"/>
              <a:gd name="T20" fmla="*/ 198 w 234"/>
              <a:gd name="T21" fmla="*/ 104 h 329"/>
              <a:gd name="T22" fmla="*/ 163 w 234"/>
              <a:gd name="T23" fmla="*/ 104 h 329"/>
              <a:gd name="T24" fmla="*/ 142 w 234"/>
              <a:gd name="T25" fmla="*/ 122 h 329"/>
              <a:gd name="T26" fmla="*/ 131 w 234"/>
              <a:gd name="T27" fmla="*/ 115 h 329"/>
              <a:gd name="T28" fmla="*/ 124 w 234"/>
              <a:gd name="T29" fmla="*/ 116 h 329"/>
              <a:gd name="T30" fmla="*/ 131 w 234"/>
              <a:gd name="T31" fmla="*/ 128 h 329"/>
              <a:gd name="T32" fmla="*/ 178 w 234"/>
              <a:gd name="T33" fmla="*/ 119 h 329"/>
              <a:gd name="T34" fmla="*/ 193 w 234"/>
              <a:gd name="T35" fmla="*/ 91 h 329"/>
              <a:gd name="T36" fmla="*/ 177 w 234"/>
              <a:gd name="T37" fmla="*/ 118 h 329"/>
              <a:gd name="T38" fmla="*/ 170 w 234"/>
              <a:gd name="T39" fmla="*/ 118 h 329"/>
              <a:gd name="T40" fmla="*/ 157 w 234"/>
              <a:gd name="T41" fmla="*/ 116 h 329"/>
              <a:gd name="T42" fmla="*/ 164 w 234"/>
              <a:gd name="T43" fmla="*/ 105 h 329"/>
              <a:gd name="T44" fmla="*/ 145 w 234"/>
              <a:gd name="T45" fmla="*/ 68 h 329"/>
              <a:gd name="T46" fmla="*/ 131 w 234"/>
              <a:gd name="T47" fmla="*/ 82 h 329"/>
              <a:gd name="T48" fmla="*/ 110 w 234"/>
              <a:gd name="T49" fmla="*/ 87 h 329"/>
              <a:gd name="T50" fmla="*/ 132 w 234"/>
              <a:gd name="T51" fmla="*/ 84 h 329"/>
              <a:gd name="T52" fmla="*/ 159 w 234"/>
              <a:gd name="T53" fmla="*/ 71 h 329"/>
              <a:gd name="T54" fmla="*/ 27 w 234"/>
              <a:gd name="T55" fmla="*/ 298 h 329"/>
              <a:gd name="T56" fmla="*/ 99 w 234"/>
              <a:gd name="T57" fmla="*/ 315 h 329"/>
              <a:gd name="T58" fmla="*/ 118 w 234"/>
              <a:gd name="T59" fmla="*/ 324 h 329"/>
              <a:gd name="T60" fmla="*/ 47 w 234"/>
              <a:gd name="T61" fmla="*/ 176 h 329"/>
              <a:gd name="T62" fmla="*/ 65 w 234"/>
              <a:gd name="T63" fmla="*/ 246 h 329"/>
              <a:gd name="T64" fmla="*/ 47 w 234"/>
              <a:gd name="T65" fmla="*/ 207 h 329"/>
              <a:gd name="T66" fmla="*/ 40 w 234"/>
              <a:gd name="T67" fmla="*/ 169 h 329"/>
              <a:gd name="T68" fmla="*/ 146 w 234"/>
              <a:gd name="T69" fmla="*/ 30 h 329"/>
              <a:gd name="T70" fmla="*/ 163 w 234"/>
              <a:gd name="T71" fmla="*/ 8 h 329"/>
              <a:gd name="T72" fmla="*/ 166 w 234"/>
              <a:gd name="T73" fmla="*/ 41 h 329"/>
              <a:gd name="T74" fmla="*/ 177 w 234"/>
              <a:gd name="T75" fmla="*/ 40 h 329"/>
              <a:gd name="T76" fmla="*/ 188 w 234"/>
              <a:gd name="T77" fmla="*/ 28 h 329"/>
              <a:gd name="T78" fmla="*/ 182 w 234"/>
              <a:gd name="T79" fmla="*/ 38 h 329"/>
              <a:gd name="T80" fmla="*/ 192 w 234"/>
              <a:gd name="T81" fmla="*/ 55 h 329"/>
              <a:gd name="T82" fmla="*/ 205 w 234"/>
              <a:gd name="T83" fmla="*/ 60 h 329"/>
              <a:gd name="T84" fmla="*/ 221 w 234"/>
              <a:gd name="T85" fmla="*/ 68 h 329"/>
              <a:gd name="T86" fmla="*/ 231 w 234"/>
              <a:gd name="T87" fmla="*/ 72 h 329"/>
              <a:gd name="T88" fmla="*/ 217 w 234"/>
              <a:gd name="T89" fmla="*/ 69 h 329"/>
              <a:gd name="T90" fmla="*/ 159 w 234"/>
              <a:gd name="T91" fmla="*/ 40 h 329"/>
              <a:gd name="T92" fmla="*/ 90 w 234"/>
              <a:gd name="T93" fmla="*/ 69 h 329"/>
              <a:gd name="T94" fmla="*/ 110 w 234"/>
              <a:gd name="T95" fmla="*/ 74 h 329"/>
              <a:gd name="T96" fmla="*/ 125 w 234"/>
              <a:gd name="T97" fmla="*/ 82 h 329"/>
              <a:gd name="T98" fmla="*/ 100 w 234"/>
              <a:gd name="T99" fmla="*/ 78 h 329"/>
              <a:gd name="T100" fmla="*/ 96 w 234"/>
              <a:gd name="T101" fmla="*/ 82 h 329"/>
              <a:gd name="T102" fmla="*/ 92 w 234"/>
              <a:gd name="T103" fmla="*/ 87 h 329"/>
              <a:gd name="T104" fmla="*/ 86 w 234"/>
              <a:gd name="T105" fmla="*/ 72 h 329"/>
              <a:gd name="T106" fmla="*/ 10 w 234"/>
              <a:gd name="T107" fmla="*/ 277 h 329"/>
              <a:gd name="T108" fmla="*/ 39 w 234"/>
              <a:gd name="T109" fmla="*/ 301 h 329"/>
              <a:gd name="T110" fmla="*/ 21 w 234"/>
              <a:gd name="T111" fmla="*/ 305 h 329"/>
              <a:gd name="T112" fmla="*/ 0 w 234"/>
              <a:gd name="T113" fmla="*/ 318 h 32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34"/>
              <a:gd name="T172" fmla="*/ 0 h 329"/>
              <a:gd name="T173" fmla="*/ 234 w 234"/>
              <a:gd name="T174" fmla="*/ 329 h 32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34" h="329">
                <a:moveTo>
                  <a:pt x="198" y="82"/>
                </a:moveTo>
                <a:lnTo>
                  <a:pt x="198" y="85"/>
                </a:lnTo>
                <a:lnTo>
                  <a:pt x="199" y="88"/>
                </a:lnTo>
                <a:lnTo>
                  <a:pt x="200" y="91"/>
                </a:lnTo>
                <a:lnTo>
                  <a:pt x="203" y="94"/>
                </a:lnTo>
                <a:lnTo>
                  <a:pt x="205" y="96"/>
                </a:lnTo>
                <a:lnTo>
                  <a:pt x="206" y="99"/>
                </a:lnTo>
                <a:lnTo>
                  <a:pt x="209" y="104"/>
                </a:lnTo>
                <a:lnTo>
                  <a:pt x="209" y="106"/>
                </a:lnTo>
                <a:lnTo>
                  <a:pt x="210" y="109"/>
                </a:lnTo>
                <a:lnTo>
                  <a:pt x="210" y="112"/>
                </a:lnTo>
                <a:lnTo>
                  <a:pt x="210" y="116"/>
                </a:lnTo>
                <a:lnTo>
                  <a:pt x="211" y="121"/>
                </a:lnTo>
                <a:lnTo>
                  <a:pt x="211" y="123"/>
                </a:lnTo>
                <a:lnTo>
                  <a:pt x="210" y="128"/>
                </a:lnTo>
                <a:lnTo>
                  <a:pt x="210" y="131"/>
                </a:lnTo>
                <a:lnTo>
                  <a:pt x="207" y="133"/>
                </a:lnTo>
                <a:lnTo>
                  <a:pt x="207" y="131"/>
                </a:lnTo>
                <a:lnTo>
                  <a:pt x="209" y="128"/>
                </a:lnTo>
                <a:lnTo>
                  <a:pt x="209" y="125"/>
                </a:lnTo>
                <a:lnTo>
                  <a:pt x="209" y="122"/>
                </a:lnTo>
                <a:lnTo>
                  <a:pt x="209" y="119"/>
                </a:lnTo>
                <a:lnTo>
                  <a:pt x="209" y="116"/>
                </a:lnTo>
                <a:lnTo>
                  <a:pt x="209" y="114"/>
                </a:lnTo>
                <a:lnTo>
                  <a:pt x="207" y="111"/>
                </a:lnTo>
                <a:lnTo>
                  <a:pt x="206" y="116"/>
                </a:lnTo>
                <a:lnTo>
                  <a:pt x="205" y="121"/>
                </a:lnTo>
                <a:lnTo>
                  <a:pt x="202" y="125"/>
                </a:lnTo>
                <a:lnTo>
                  <a:pt x="199" y="131"/>
                </a:lnTo>
                <a:lnTo>
                  <a:pt x="196" y="136"/>
                </a:lnTo>
                <a:lnTo>
                  <a:pt x="193" y="140"/>
                </a:lnTo>
                <a:lnTo>
                  <a:pt x="191" y="145"/>
                </a:lnTo>
                <a:lnTo>
                  <a:pt x="188" y="148"/>
                </a:lnTo>
                <a:lnTo>
                  <a:pt x="186" y="148"/>
                </a:lnTo>
                <a:lnTo>
                  <a:pt x="186" y="149"/>
                </a:lnTo>
                <a:lnTo>
                  <a:pt x="185" y="149"/>
                </a:lnTo>
                <a:lnTo>
                  <a:pt x="184" y="149"/>
                </a:lnTo>
                <a:lnTo>
                  <a:pt x="182" y="149"/>
                </a:lnTo>
                <a:lnTo>
                  <a:pt x="181" y="149"/>
                </a:lnTo>
                <a:lnTo>
                  <a:pt x="185" y="146"/>
                </a:lnTo>
                <a:lnTo>
                  <a:pt x="188" y="142"/>
                </a:lnTo>
                <a:lnTo>
                  <a:pt x="191" y="138"/>
                </a:lnTo>
                <a:lnTo>
                  <a:pt x="193" y="132"/>
                </a:lnTo>
                <a:lnTo>
                  <a:pt x="196" y="126"/>
                </a:lnTo>
                <a:lnTo>
                  <a:pt x="198" y="122"/>
                </a:lnTo>
                <a:lnTo>
                  <a:pt x="200" y="116"/>
                </a:lnTo>
                <a:lnTo>
                  <a:pt x="203" y="112"/>
                </a:lnTo>
                <a:lnTo>
                  <a:pt x="203" y="111"/>
                </a:lnTo>
                <a:lnTo>
                  <a:pt x="203" y="109"/>
                </a:lnTo>
                <a:lnTo>
                  <a:pt x="203" y="108"/>
                </a:lnTo>
                <a:lnTo>
                  <a:pt x="205" y="108"/>
                </a:lnTo>
                <a:lnTo>
                  <a:pt x="205" y="106"/>
                </a:lnTo>
                <a:lnTo>
                  <a:pt x="203" y="105"/>
                </a:lnTo>
                <a:lnTo>
                  <a:pt x="203" y="104"/>
                </a:lnTo>
                <a:lnTo>
                  <a:pt x="202" y="104"/>
                </a:lnTo>
                <a:lnTo>
                  <a:pt x="200" y="102"/>
                </a:lnTo>
                <a:lnTo>
                  <a:pt x="199" y="102"/>
                </a:lnTo>
                <a:lnTo>
                  <a:pt x="198" y="102"/>
                </a:lnTo>
                <a:lnTo>
                  <a:pt x="196" y="105"/>
                </a:lnTo>
                <a:lnTo>
                  <a:pt x="196" y="111"/>
                </a:lnTo>
                <a:lnTo>
                  <a:pt x="193" y="112"/>
                </a:lnTo>
                <a:lnTo>
                  <a:pt x="192" y="116"/>
                </a:lnTo>
                <a:lnTo>
                  <a:pt x="189" y="119"/>
                </a:lnTo>
                <a:lnTo>
                  <a:pt x="188" y="123"/>
                </a:lnTo>
                <a:lnTo>
                  <a:pt x="186" y="126"/>
                </a:lnTo>
                <a:lnTo>
                  <a:pt x="185" y="131"/>
                </a:lnTo>
                <a:lnTo>
                  <a:pt x="182" y="133"/>
                </a:lnTo>
                <a:lnTo>
                  <a:pt x="181" y="138"/>
                </a:lnTo>
                <a:lnTo>
                  <a:pt x="181" y="139"/>
                </a:lnTo>
                <a:lnTo>
                  <a:pt x="179" y="140"/>
                </a:lnTo>
                <a:lnTo>
                  <a:pt x="178" y="142"/>
                </a:lnTo>
                <a:lnTo>
                  <a:pt x="175" y="142"/>
                </a:lnTo>
                <a:lnTo>
                  <a:pt x="174" y="143"/>
                </a:lnTo>
                <a:lnTo>
                  <a:pt x="171" y="143"/>
                </a:lnTo>
                <a:lnTo>
                  <a:pt x="170" y="143"/>
                </a:lnTo>
                <a:lnTo>
                  <a:pt x="168" y="143"/>
                </a:lnTo>
                <a:lnTo>
                  <a:pt x="170" y="142"/>
                </a:lnTo>
                <a:lnTo>
                  <a:pt x="171" y="140"/>
                </a:lnTo>
                <a:lnTo>
                  <a:pt x="173" y="138"/>
                </a:lnTo>
                <a:lnTo>
                  <a:pt x="174" y="135"/>
                </a:lnTo>
                <a:lnTo>
                  <a:pt x="175" y="132"/>
                </a:lnTo>
                <a:lnTo>
                  <a:pt x="175" y="131"/>
                </a:lnTo>
                <a:lnTo>
                  <a:pt x="177" y="128"/>
                </a:lnTo>
                <a:lnTo>
                  <a:pt x="177" y="126"/>
                </a:lnTo>
                <a:lnTo>
                  <a:pt x="179" y="125"/>
                </a:lnTo>
                <a:lnTo>
                  <a:pt x="182" y="122"/>
                </a:lnTo>
                <a:lnTo>
                  <a:pt x="185" y="119"/>
                </a:lnTo>
                <a:lnTo>
                  <a:pt x="189" y="116"/>
                </a:lnTo>
                <a:lnTo>
                  <a:pt x="192" y="114"/>
                </a:lnTo>
                <a:lnTo>
                  <a:pt x="195" y="111"/>
                </a:lnTo>
                <a:lnTo>
                  <a:pt x="196" y="106"/>
                </a:lnTo>
                <a:lnTo>
                  <a:pt x="198" y="104"/>
                </a:lnTo>
                <a:lnTo>
                  <a:pt x="199" y="101"/>
                </a:lnTo>
                <a:lnTo>
                  <a:pt x="199" y="99"/>
                </a:lnTo>
                <a:lnTo>
                  <a:pt x="199" y="95"/>
                </a:lnTo>
                <a:lnTo>
                  <a:pt x="199" y="92"/>
                </a:lnTo>
                <a:lnTo>
                  <a:pt x="198" y="89"/>
                </a:lnTo>
                <a:lnTo>
                  <a:pt x="198" y="87"/>
                </a:lnTo>
                <a:lnTo>
                  <a:pt x="198" y="84"/>
                </a:lnTo>
                <a:lnTo>
                  <a:pt x="198" y="82"/>
                </a:lnTo>
                <a:close/>
                <a:moveTo>
                  <a:pt x="163" y="104"/>
                </a:moveTo>
                <a:lnTo>
                  <a:pt x="157" y="109"/>
                </a:lnTo>
                <a:lnTo>
                  <a:pt x="156" y="111"/>
                </a:lnTo>
                <a:lnTo>
                  <a:pt x="154" y="112"/>
                </a:lnTo>
                <a:lnTo>
                  <a:pt x="152" y="114"/>
                </a:lnTo>
                <a:lnTo>
                  <a:pt x="149" y="115"/>
                </a:lnTo>
                <a:lnTo>
                  <a:pt x="148" y="118"/>
                </a:lnTo>
                <a:lnTo>
                  <a:pt x="145" y="119"/>
                </a:lnTo>
                <a:lnTo>
                  <a:pt x="143" y="121"/>
                </a:lnTo>
                <a:lnTo>
                  <a:pt x="142" y="122"/>
                </a:lnTo>
                <a:lnTo>
                  <a:pt x="141" y="121"/>
                </a:lnTo>
                <a:lnTo>
                  <a:pt x="139" y="121"/>
                </a:lnTo>
                <a:lnTo>
                  <a:pt x="139" y="119"/>
                </a:lnTo>
                <a:lnTo>
                  <a:pt x="138" y="119"/>
                </a:lnTo>
                <a:lnTo>
                  <a:pt x="136" y="118"/>
                </a:lnTo>
                <a:lnTo>
                  <a:pt x="135" y="118"/>
                </a:lnTo>
                <a:lnTo>
                  <a:pt x="134" y="116"/>
                </a:lnTo>
                <a:lnTo>
                  <a:pt x="132" y="115"/>
                </a:lnTo>
                <a:lnTo>
                  <a:pt x="131" y="115"/>
                </a:lnTo>
                <a:lnTo>
                  <a:pt x="129" y="115"/>
                </a:lnTo>
                <a:lnTo>
                  <a:pt x="128" y="115"/>
                </a:lnTo>
                <a:lnTo>
                  <a:pt x="127" y="115"/>
                </a:lnTo>
                <a:lnTo>
                  <a:pt x="125" y="115"/>
                </a:lnTo>
                <a:lnTo>
                  <a:pt x="124" y="115"/>
                </a:lnTo>
                <a:lnTo>
                  <a:pt x="122" y="114"/>
                </a:lnTo>
                <a:lnTo>
                  <a:pt x="121" y="114"/>
                </a:lnTo>
                <a:lnTo>
                  <a:pt x="122" y="115"/>
                </a:lnTo>
                <a:lnTo>
                  <a:pt x="124" y="116"/>
                </a:lnTo>
                <a:lnTo>
                  <a:pt x="127" y="118"/>
                </a:lnTo>
                <a:lnTo>
                  <a:pt x="131" y="119"/>
                </a:lnTo>
                <a:lnTo>
                  <a:pt x="134" y="121"/>
                </a:lnTo>
                <a:lnTo>
                  <a:pt x="136" y="122"/>
                </a:lnTo>
                <a:lnTo>
                  <a:pt x="139" y="123"/>
                </a:lnTo>
                <a:lnTo>
                  <a:pt x="141" y="123"/>
                </a:lnTo>
                <a:lnTo>
                  <a:pt x="121" y="122"/>
                </a:lnTo>
                <a:lnTo>
                  <a:pt x="125" y="125"/>
                </a:lnTo>
                <a:lnTo>
                  <a:pt x="131" y="128"/>
                </a:lnTo>
                <a:lnTo>
                  <a:pt x="138" y="129"/>
                </a:lnTo>
                <a:lnTo>
                  <a:pt x="143" y="129"/>
                </a:lnTo>
                <a:lnTo>
                  <a:pt x="150" y="129"/>
                </a:lnTo>
                <a:lnTo>
                  <a:pt x="156" y="128"/>
                </a:lnTo>
                <a:lnTo>
                  <a:pt x="163" y="126"/>
                </a:lnTo>
                <a:lnTo>
                  <a:pt x="168" y="125"/>
                </a:lnTo>
                <a:lnTo>
                  <a:pt x="171" y="123"/>
                </a:lnTo>
                <a:lnTo>
                  <a:pt x="175" y="121"/>
                </a:lnTo>
                <a:lnTo>
                  <a:pt x="178" y="119"/>
                </a:lnTo>
                <a:lnTo>
                  <a:pt x="182" y="116"/>
                </a:lnTo>
                <a:lnTo>
                  <a:pt x="185" y="114"/>
                </a:lnTo>
                <a:lnTo>
                  <a:pt x="188" y="109"/>
                </a:lnTo>
                <a:lnTo>
                  <a:pt x="189" y="106"/>
                </a:lnTo>
                <a:lnTo>
                  <a:pt x="191" y="102"/>
                </a:lnTo>
                <a:lnTo>
                  <a:pt x="195" y="98"/>
                </a:lnTo>
                <a:lnTo>
                  <a:pt x="195" y="92"/>
                </a:lnTo>
                <a:lnTo>
                  <a:pt x="193" y="91"/>
                </a:lnTo>
                <a:lnTo>
                  <a:pt x="192" y="94"/>
                </a:lnTo>
                <a:lnTo>
                  <a:pt x="191" y="96"/>
                </a:lnTo>
                <a:lnTo>
                  <a:pt x="189" y="101"/>
                </a:lnTo>
                <a:lnTo>
                  <a:pt x="188" y="105"/>
                </a:lnTo>
                <a:lnTo>
                  <a:pt x="188" y="109"/>
                </a:lnTo>
                <a:lnTo>
                  <a:pt x="186" y="111"/>
                </a:lnTo>
                <a:lnTo>
                  <a:pt x="184" y="114"/>
                </a:lnTo>
                <a:lnTo>
                  <a:pt x="179" y="115"/>
                </a:lnTo>
                <a:lnTo>
                  <a:pt x="177" y="118"/>
                </a:lnTo>
                <a:lnTo>
                  <a:pt x="173" y="119"/>
                </a:lnTo>
                <a:lnTo>
                  <a:pt x="168" y="119"/>
                </a:lnTo>
                <a:lnTo>
                  <a:pt x="166" y="121"/>
                </a:lnTo>
                <a:lnTo>
                  <a:pt x="163" y="121"/>
                </a:lnTo>
                <a:lnTo>
                  <a:pt x="164" y="121"/>
                </a:lnTo>
                <a:lnTo>
                  <a:pt x="166" y="121"/>
                </a:lnTo>
                <a:lnTo>
                  <a:pt x="167" y="119"/>
                </a:lnTo>
                <a:lnTo>
                  <a:pt x="168" y="119"/>
                </a:lnTo>
                <a:lnTo>
                  <a:pt x="170" y="118"/>
                </a:lnTo>
                <a:lnTo>
                  <a:pt x="171" y="116"/>
                </a:lnTo>
                <a:lnTo>
                  <a:pt x="173" y="115"/>
                </a:lnTo>
                <a:lnTo>
                  <a:pt x="170" y="116"/>
                </a:lnTo>
                <a:lnTo>
                  <a:pt x="168" y="116"/>
                </a:lnTo>
                <a:lnTo>
                  <a:pt x="166" y="116"/>
                </a:lnTo>
                <a:lnTo>
                  <a:pt x="163" y="116"/>
                </a:lnTo>
                <a:lnTo>
                  <a:pt x="160" y="116"/>
                </a:lnTo>
                <a:lnTo>
                  <a:pt x="157" y="116"/>
                </a:lnTo>
                <a:lnTo>
                  <a:pt x="154" y="115"/>
                </a:lnTo>
                <a:lnTo>
                  <a:pt x="153" y="114"/>
                </a:lnTo>
                <a:lnTo>
                  <a:pt x="154" y="114"/>
                </a:lnTo>
                <a:lnTo>
                  <a:pt x="156" y="114"/>
                </a:lnTo>
                <a:lnTo>
                  <a:pt x="159" y="112"/>
                </a:lnTo>
                <a:lnTo>
                  <a:pt x="160" y="111"/>
                </a:lnTo>
                <a:lnTo>
                  <a:pt x="161" y="108"/>
                </a:lnTo>
                <a:lnTo>
                  <a:pt x="163" y="106"/>
                </a:lnTo>
                <a:lnTo>
                  <a:pt x="164" y="105"/>
                </a:lnTo>
                <a:lnTo>
                  <a:pt x="163" y="104"/>
                </a:lnTo>
                <a:close/>
                <a:moveTo>
                  <a:pt x="163" y="48"/>
                </a:moveTo>
                <a:lnTo>
                  <a:pt x="161" y="51"/>
                </a:lnTo>
                <a:lnTo>
                  <a:pt x="159" y="55"/>
                </a:lnTo>
                <a:lnTo>
                  <a:pt x="156" y="58"/>
                </a:lnTo>
                <a:lnTo>
                  <a:pt x="153" y="61"/>
                </a:lnTo>
                <a:lnTo>
                  <a:pt x="150" y="64"/>
                </a:lnTo>
                <a:lnTo>
                  <a:pt x="148" y="65"/>
                </a:lnTo>
                <a:lnTo>
                  <a:pt x="145" y="68"/>
                </a:lnTo>
                <a:lnTo>
                  <a:pt x="142" y="71"/>
                </a:lnTo>
                <a:lnTo>
                  <a:pt x="141" y="72"/>
                </a:lnTo>
                <a:lnTo>
                  <a:pt x="139" y="74"/>
                </a:lnTo>
                <a:lnTo>
                  <a:pt x="139" y="75"/>
                </a:lnTo>
                <a:lnTo>
                  <a:pt x="136" y="77"/>
                </a:lnTo>
                <a:lnTo>
                  <a:pt x="135" y="78"/>
                </a:lnTo>
                <a:lnTo>
                  <a:pt x="134" y="79"/>
                </a:lnTo>
                <a:lnTo>
                  <a:pt x="132" y="81"/>
                </a:lnTo>
                <a:lnTo>
                  <a:pt x="131" y="82"/>
                </a:lnTo>
                <a:lnTo>
                  <a:pt x="129" y="82"/>
                </a:lnTo>
                <a:lnTo>
                  <a:pt x="127" y="84"/>
                </a:lnTo>
                <a:lnTo>
                  <a:pt x="122" y="84"/>
                </a:lnTo>
                <a:lnTo>
                  <a:pt x="120" y="84"/>
                </a:lnTo>
                <a:lnTo>
                  <a:pt x="117" y="85"/>
                </a:lnTo>
                <a:lnTo>
                  <a:pt x="114" y="85"/>
                </a:lnTo>
                <a:lnTo>
                  <a:pt x="111" y="87"/>
                </a:lnTo>
                <a:lnTo>
                  <a:pt x="109" y="87"/>
                </a:lnTo>
                <a:lnTo>
                  <a:pt x="110" y="87"/>
                </a:lnTo>
                <a:lnTo>
                  <a:pt x="111" y="88"/>
                </a:lnTo>
                <a:lnTo>
                  <a:pt x="114" y="88"/>
                </a:lnTo>
                <a:lnTo>
                  <a:pt x="116" y="88"/>
                </a:lnTo>
                <a:lnTo>
                  <a:pt x="118" y="88"/>
                </a:lnTo>
                <a:lnTo>
                  <a:pt x="120" y="89"/>
                </a:lnTo>
                <a:lnTo>
                  <a:pt x="122" y="89"/>
                </a:lnTo>
                <a:lnTo>
                  <a:pt x="128" y="84"/>
                </a:lnTo>
                <a:lnTo>
                  <a:pt x="132" y="84"/>
                </a:lnTo>
                <a:lnTo>
                  <a:pt x="136" y="84"/>
                </a:lnTo>
                <a:lnTo>
                  <a:pt x="139" y="82"/>
                </a:lnTo>
                <a:lnTo>
                  <a:pt x="143" y="81"/>
                </a:lnTo>
                <a:lnTo>
                  <a:pt x="146" y="79"/>
                </a:lnTo>
                <a:lnTo>
                  <a:pt x="150" y="79"/>
                </a:lnTo>
                <a:lnTo>
                  <a:pt x="153" y="78"/>
                </a:lnTo>
                <a:lnTo>
                  <a:pt x="157" y="77"/>
                </a:lnTo>
                <a:lnTo>
                  <a:pt x="157" y="74"/>
                </a:lnTo>
                <a:lnTo>
                  <a:pt x="159" y="71"/>
                </a:lnTo>
                <a:lnTo>
                  <a:pt x="159" y="68"/>
                </a:lnTo>
                <a:lnTo>
                  <a:pt x="160" y="64"/>
                </a:lnTo>
                <a:lnTo>
                  <a:pt x="160" y="61"/>
                </a:lnTo>
                <a:lnTo>
                  <a:pt x="161" y="57"/>
                </a:lnTo>
                <a:lnTo>
                  <a:pt x="163" y="52"/>
                </a:lnTo>
                <a:lnTo>
                  <a:pt x="163" y="48"/>
                </a:lnTo>
                <a:close/>
                <a:moveTo>
                  <a:pt x="21" y="298"/>
                </a:moveTo>
                <a:lnTo>
                  <a:pt x="22" y="297"/>
                </a:lnTo>
                <a:lnTo>
                  <a:pt x="27" y="298"/>
                </a:lnTo>
                <a:lnTo>
                  <a:pt x="31" y="301"/>
                </a:lnTo>
                <a:lnTo>
                  <a:pt x="38" y="305"/>
                </a:lnTo>
                <a:lnTo>
                  <a:pt x="46" y="308"/>
                </a:lnTo>
                <a:lnTo>
                  <a:pt x="56" y="312"/>
                </a:lnTo>
                <a:lnTo>
                  <a:pt x="68" y="315"/>
                </a:lnTo>
                <a:lnTo>
                  <a:pt x="81" y="317"/>
                </a:lnTo>
                <a:lnTo>
                  <a:pt x="79" y="315"/>
                </a:lnTo>
                <a:lnTo>
                  <a:pt x="86" y="315"/>
                </a:lnTo>
                <a:lnTo>
                  <a:pt x="99" y="315"/>
                </a:lnTo>
                <a:lnTo>
                  <a:pt x="114" y="315"/>
                </a:lnTo>
                <a:lnTo>
                  <a:pt x="129" y="315"/>
                </a:lnTo>
                <a:lnTo>
                  <a:pt x="142" y="317"/>
                </a:lnTo>
                <a:lnTo>
                  <a:pt x="148" y="318"/>
                </a:lnTo>
                <a:lnTo>
                  <a:pt x="150" y="319"/>
                </a:lnTo>
                <a:lnTo>
                  <a:pt x="152" y="321"/>
                </a:lnTo>
                <a:lnTo>
                  <a:pt x="150" y="324"/>
                </a:lnTo>
                <a:lnTo>
                  <a:pt x="135" y="324"/>
                </a:lnTo>
                <a:lnTo>
                  <a:pt x="118" y="324"/>
                </a:lnTo>
                <a:lnTo>
                  <a:pt x="100" y="324"/>
                </a:lnTo>
                <a:lnTo>
                  <a:pt x="82" y="322"/>
                </a:lnTo>
                <a:lnTo>
                  <a:pt x="64" y="319"/>
                </a:lnTo>
                <a:lnTo>
                  <a:pt x="47" y="314"/>
                </a:lnTo>
                <a:lnTo>
                  <a:pt x="40" y="311"/>
                </a:lnTo>
                <a:lnTo>
                  <a:pt x="33" y="308"/>
                </a:lnTo>
                <a:lnTo>
                  <a:pt x="27" y="302"/>
                </a:lnTo>
                <a:lnTo>
                  <a:pt x="21" y="298"/>
                </a:lnTo>
                <a:close/>
                <a:moveTo>
                  <a:pt x="47" y="176"/>
                </a:moveTo>
                <a:lnTo>
                  <a:pt x="50" y="183"/>
                </a:lnTo>
                <a:lnTo>
                  <a:pt x="53" y="190"/>
                </a:lnTo>
                <a:lnTo>
                  <a:pt x="57" y="199"/>
                </a:lnTo>
                <a:lnTo>
                  <a:pt x="60" y="206"/>
                </a:lnTo>
                <a:lnTo>
                  <a:pt x="64" y="214"/>
                </a:lnTo>
                <a:lnTo>
                  <a:pt x="67" y="221"/>
                </a:lnTo>
                <a:lnTo>
                  <a:pt x="68" y="230"/>
                </a:lnTo>
                <a:lnTo>
                  <a:pt x="70" y="238"/>
                </a:lnTo>
                <a:lnTo>
                  <a:pt x="65" y="246"/>
                </a:lnTo>
                <a:lnTo>
                  <a:pt x="61" y="248"/>
                </a:lnTo>
                <a:lnTo>
                  <a:pt x="57" y="250"/>
                </a:lnTo>
                <a:lnTo>
                  <a:pt x="53" y="247"/>
                </a:lnTo>
                <a:lnTo>
                  <a:pt x="50" y="243"/>
                </a:lnTo>
                <a:lnTo>
                  <a:pt x="49" y="236"/>
                </a:lnTo>
                <a:lnTo>
                  <a:pt x="49" y="229"/>
                </a:lnTo>
                <a:lnTo>
                  <a:pt x="52" y="219"/>
                </a:lnTo>
                <a:lnTo>
                  <a:pt x="49" y="213"/>
                </a:lnTo>
                <a:lnTo>
                  <a:pt x="47" y="207"/>
                </a:lnTo>
                <a:lnTo>
                  <a:pt x="46" y="202"/>
                </a:lnTo>
                <a:lnTo>
                  <a:pt x="45" y="194"/>
                </a:lnTo>
                <a:lnTo>
                  <a:pt x="43" y="189"/>
                </a:lnTo>
                <a:lnTo>
                  <a:pt x="42" y="183"/>
                </a:lnTo>
                <a:lnTo>
                  <a:pt x="39" y="177"/>
                </a:lnTo>
                <a:lnTo>
                  <a:pt x="35" y="172"/>
                </a:lnTo>
                <a:lnTo>
                  <a:pt x="36" y="169"/>
                </a:lnTo>
                <a:lnTo>
                  <a:pt x="39" y="169"/>
                </a:lnTo>
                <a:lnTo>
                  <a:pt x="40" y="169"/>
                </a:lnTo>
                <a:lnTo>
                  <a:pt x="42" y="169"/>
                </a:lnTo>
                <a:lnTo>
                  <a:pt x="43" y="170"/>
                </a:lnTo>
                <a:lnTo>
                  <a:pt x="45" y="170"/>
                </a:lnTo>
                <a:lnTo>
                  <a:pt x="46" y="172"/>
                </a:lnTo>
                <a:lnTo>
                  <a:pt x="46" y="173"/>
                </a:lnTo>
                <a:lnTo>
                  <a:pt x="47" y="175"/>
                </a:lnTo>
                <a:lnTo>
                  <a:pt x="47" y="176"/>
                </a:lnTo>
                <a:close/>
                <a:moveTo>
                  <a:pt x="141" y="33"/>
                </a:moveTo>
                <a:lnTo>
                  <a:pt x="146" y="30"/>
                </a:lnTo>
                <a:lnTo>
                  <a:pt x="150" y="27"/>
                </a:lnTo>
                <a:lnTo>
                  <a:pt x="153" y="24"/>
                </a:lnTo>
                <a:lnTo>
                  <a:pt x="156" y="20"/>
                </a:lnTo>
                <a:lnTo>
                  <a:pt x="159" y="14"/>
                </a:lnTo>
                <a:lnTo>
                  <a:pt x="160" y="10"/>
                </a:lnTo>
                <a:lnTo>
                  <a:pt x="161" y="4"/>
                </a:lnTo>
                <a:lnTo>
                  <a:pt x="163" y="0"/>
                </a:lnTo>
                <a:lnTo>
                  <a:pt x="163" y="4"/>
                </a:lnTo>
                <a:lnTo>
                  <a:pt x="163" y="8"/>
                </a:lnTo>
                <a:lnTo>
                  <a:pt x="161" y="14"/>
                </a:lnTo>
                <a:lnTo>
                  <a:pt x="160" y="20"/>
                </a:lnTo>
                <a:lnTo>
                  <a:pt x="160" y="25"/>
                </a:lnTo>
                <a:lnTo>
                  <a:pt x="160" y="31"/>
                </a:lnTo>
                <a:lnTo>
                  <a:pt x="160" y="35"/>
                </a:lnTo>
                <a:lnTo>
                  <a:pt x="163" y="40"/>
                </a:lnTo>
                <a:lnTo>
                  <a:pt x="164" y="40"/>
                </a:lnTo>
                <a:lnTo>
                  <a:pt x="164" y="41"/>
                </a:lnTo>
                <a:lnTo>
                  <a:pt x="166" y="41"/>
                </a:lnTo>
                <a:lnTo>
                  <a:pt x="167" y="43"/>
                </a:lnTo>
                <a:lnTo>
                  <a:pt x="168" y="43"/>
                </a:lnTo>
                <a:lnTo>
                  <a:pt x="168" y="44"/>
                </a:lnTo>
                <a:lnTo>
                  <a:pt x="170" y="44"/>
                </a:lnTo>
                <a:lnTo>
                  <a:pt x="171" y="44"/>
                </a:lnTo>
                <a:lnTo>
                  <a:pt x="173" y="44"/>
                </a:lnTo>
                <a:lnTo>
                  <a:pt x="174" y="44"/>
                </a:lnTo>
                <a:lnTo>
                  <a:pt x="175" y="43"/>
                </a:lnTo>
                <a:lnTo>
                  <a:pt x="177" y="40"/>
                </a:lnTo>
                <a:lnTo>
                  <a:pt x="179" y="38"/>
                </a:lnTo>
                <a:lnTo>
                  <a:pt x="181" y="35"/>
                </a:lnTo>
                <a:lnTo>
                  <a:pt x="181" y="34"/>
                </a:lnTo>
                <a:lnTo>
                  <a:pt x="182" y="33"/>
                </a:lnTo>
                <a:lnTo>
                  <a:pt x="184" y="31"/>
                </a:lnTo>
                <a:lnTo>
                  <a:pt x="185" y="30"/>
                </a:lnTo>
                <a:lnTo>
                  <a:pt x="186" y="30"/>
                </a:lnTo>
                <a:lnTo>
                  <a:pt x="188" y="30"/>
                </a:lnTo>
                <a:lnTo>
                  <a:pt x="188" y="28"/>
                </a:lnTo>
                <a:lnTo>
                  <a:pt x="189" y="28"/>
                </a:lnTo>
                <a:lnTo>
                  <a:pt x="191" y="27"/>
                </a:lnTo>
                <a:lnTo>
                  <a:pt x="192" y="27"/>
                </a:lnTo>
                <a:lnTo>
                  <a:pt x="193" y="27"/>
                </a:lnTo>
                <a:lnTo>
                  <a:pt x="192" y="27"/>
                </a:lnTo>
                <a:lnTo>
                  <a:pt x="189" y="30"/>
                </a:lnTo>
                <a:lnTo>
                  <a:pt x="186" y="33"/>
                </a:lnTo>
                <a:lnTo>
                  <a:pt x="184" y="35"/>
                </a:lnTo>
                <a:lnTo>
                  <a:pt x="182" y="38"/>
                </a:lnTo>
                <a:lnTo>
                  <a:pt x="181" y="43"/>
                </a:lnTo>
                <a:lnTo>
                  <a:pt x="179" y="45"/>
                </a:lnTo>
                <a:lnTo>
                  <a:pt x="179" y="48"/>
                </a:lnTo>
                <a:lnTo>
                  <a:pt x="181" y="48"/>
                </a:lnTo>
                <a:lnTo>
                  <a:pt x="184" y="50"/>
                </a:lnTo>
                <a:lnTo>
                  <a:pt x="185" y="51"/>
                </a:lnTo>
                <a:lnTo>
                  <a:pt x="188" y="52"/>
                </a:lnTo>
                <a:lnTo>
                  <a:pt x="189" y="54"/>
                </a:lnTo>
                <a:lnTo>
                  <a:pt x="192" y="55"/>
                </a:lnTo>
                <a:lnTo>
                  <a:pt x="193" y="58"/>
                </a:lnTo>
                <a:lnTo>
                  <a:pt x="196" y="58"/>
                </a:lnTo>
                <a:lnTo>
                  <a:pt x="196" y="60"/>
                </a:lnTo>
                <a:lnTo>
                  <a:pt x="198" y="60"/>
                </a:lnTo>
                <a:lnTo>
                  <a:pt x="199" y="60"/>
                </a:lnTo>
                <a:lnTo>
                  <a:pt x="200" y="60"/>
                </a:lnTo>
                <a:lnTo>
                  <a:pt x="202" y="60"/>
                </a:lnTo>
                <a:lnTo>
                  <a:pt x="203" y="60"/>
                </a:lnTo>
                <a:lnTo>
                  <a:pt x="205" y="60"/>
                </a:lnTo>
                <a:lnTo>
                  <a:pt x="206" y="60"/>
                </a:lnTo>
                <a:lnTo>
                  <a:pt x="207" y="61"/>
                </a:lnTo>
                <a:lnTo>
                  <a:pt x="210" y="61"/>
                </a:lnTo>
                <a:lnTo>
                  <a:pt x="211" y="62"/>
                </a:lnTo>
                <a:lnTo>
                  <a:pt x="214" y="64"/>
                </a:lnTo>
                <a:lnTo>
                  <a:pt x="216" y="65"/>
                </a:lnTo>
                <a:lnTo>
                  <a:pt x="217" y="67"/>
                </a:lnTo>
                <a:lnTo>
                  <a:pt x="220" y="68"/>
                </a:lnTo>
                <a:lnTo>
                  <a:pt x="221" y="68"/>
                </a:lnTo>
                <a:lnTo>
                  <a:pt x="223" y="68"/>
                </a:lnTo>
                <a:lnTo>
                  <a:pt x="224" y="68"/>
                </a:lnTo>
                <a:lnTo>
                  <a:pt x="225" y="68"/>
                </a:lnTo>
                <a:lnTo>
                  <a:pt x="227" y="68"/>
                </a:lnTo>
                <a:lnTo>
                  <a:pt x="230" y="68"/>
                </a:lnTo>
                <a:lnTo>
                  <a:pt x="231" y="68"/>
                </a:lnTo>
                <a:lnTo>
                  <a:pt x="232" y="69"/>
                </a:lnTo>
                <a:lnTo>
                  <a:pt x="234" y="69"/>
                </a:lnTo>
                <a:lnTo>
                  <a:pt x="231" y="72"/>
                </a:lnTo>
                <a:lnTo>
                  <a:pt x="230" y="72"/>
                </a:lnTo>
                <a:lnTo>
                  <a:pt x="228" y="72"/>
                </a:lnTo>
                <a:lnTo>
                  <a:pt x="227" y="72"/>
                </a:lnTo>
                <a:lnTo>
                  <a:pt x="225" y="71"/>
                </a:lnTo>
                <a:lnTo>
                  <a:pt x="224" y="71"/>
                </a:lnTo>
                <a:lnTo>
                  <a:pt x="223" y="71"/>
                </a:lnTo>
                <a:lnTo>
                  <a:pt x="221" y="71"/>
                </a:lnTo>
                <a:lnTo>
                  <a:pt x="220" y="71"/>
                </a:lnTo>
                <a:lnTo>
                  <a:pt x="217" y="69"/>
                </a:lnTo>
                <a:lnTo>
                  <a:pt x="214" y="67"/>
                </a:lnTo>
                <a:lnTo>
                  <a:pt x="210" y="65"/>
                </a:lnTo>
                <a:lnTo>
                  <a:pt x="206" y="62"/>
                </a:lnTo>
                <a:lnTo>
                  <a:pt x="202" y="61"/>
                </a:lnTo>
                <a:lnTo>
                  <a:pt x="198" y="58"/>
                </a:lnTo>
                <a:lnTo>
                  <a:pt x="193" y="57"/>
                </a:lnTo>
                <a:lnTo>
                  <a:pt x="191" y="57"/>
                </a:lnTo>
                <a:lnTo>
                  <a:pt x="161" y="41"/>
                </a:lnTo>
                <a:lnTo>
                  <a:pt x="159" y="40"/>
                </a:lnTo>
                <a:lnTo>
                  <a:pt x="157" y="38"/>
                </a:lnTo>
                <a:lnTo>
                  <a:pt x="154" y="37"/>
                </a:lnTo>
                <a:lnTo>
                  <a:pt x="152" y="35"/>
                </a:lnTo>
                <a:lnTo>
                  <a:pt x="150" y="34"/>
                </a:lnTo>
                <a:lnTo>
                  <a:pt x="148" y="33"/>
                </a:lnTo>
                <a:lnTo>
                  <a:pt x="145" y="33"/>
                </a:lnTo>
                <a:lnTo>
                  <a:pt x="141" y="33"/>
                </a:lnTo>
                <a:close/>
                <a:moveTo>
                  <a:pt x="88" y="69"/>
                </a:moveTo>
                <a:lnTo>
                  <a:pt x="90" y="69"/>
                </a:lnTo>
                <a:lnTo>
                  <a:pt x="92" y="71"/>
                </a:lnTo>
                <a:lnTo>
                  <a:pt x="95" y="71"/>
                </a:lnTo>
                <a:lnTo>
                  <a:pt x="96" y="72"/>
                </a:lnTo>
                <a:lnTo>
                  <a:pt x="99" y="72"/>
                </a:lnTo>
                <a:lnTo>
                  <a:pt x="100" y="74"/>
                </a:lnTo>
                <a:lnTo>
                  <a:pt x="102" y="74"/>
                </a:lnTo>
                <a:lnTo>
                  <a:pt x="103" y="75"/>
                </a:lnTo>
                <a:lnTo>
                  <a:pt x="106" y="74"/>
                </a:lnTo>
                <a:lnTo>
                  <a:pt x="110" y="74"/>
                </a:lnTo>
                <a:lnTo>
                  <a:pt x="114" y="74"/>
                </a:lnTo>
                <a:lnTo>
                  <a:pt x="118" y="75"/>
                </a:lnTo>
                <a:lnTo>
                  <a:pt x="122" y="77"/>
                </a:lnTo>
                <a:lnTo>
                  <a:pt x="127" y="78"/>
                </a:lnTo>
                <a:lnTo>
                  <a:pt x="131" y="79"/>
                </a:lnTo>
                <a:lnTo>
                  <a:pt x="132" y="81"/>
                </a:lnTo>
                <a:lnTo>
                  <a:pt x="131" y="81"/>
                </a:lnTo>
                <a:lnTo>
                  <a:pt x="128" y="81"/>
                </a:lnTo>
                <a:lnTo>
                  <a:pt x="125" y="82"/>
                </a:lnTo>
                <a:lnTo>
                  <a:pt x="121" y="82"/>
                </a:lnTo>
                <a:lnTo>
                  <a:pt x="118" y="82"/>
                </a:lnTo>
                <a:lnTo>
                  <a:pt x="114" y="82"/>
                </a:lnTo>
                <a:lnTo>
                  <a:pt x="111" y="82"/>
                </a:lnTo>
                <a:lnTo>
                  <a:pt x="110" y="84"/>
                </a:lnTo>
                <a:lnTo>
                  <a:pt x="107" y="82"/>
                </a:lnTo>
                <a:lnTo>
                  <a:pt x="104" y="81"/>
                </a:lnTo>
                <a:lnTo>
                  <a:pt x="102" y="79"/>
                </a:lnTo>
                <a:lnTo>
                  <a:pt x="100" y="78"/>
                </a:lnTo>
                <a:lnTo>
                  <a:pt x="97" y="77"/>
                </a:lnTo>
                <a:lnTo>
                  <a:pt x="95" y="77"/>
                </a:lnTo>
                <a:lnTo>
                  <a:pt x="92" y="75"/>
                </a:lnTo>
                <a:lnTo>
                  <a:pt x="89" y="75"/>
                </a:lnTo>
                <a:lnTo>
                  <a:pt x="90" y="77"/>
                </a:lnTo>
                <a:lnTo>
                  <a:pt x="92" y="78"/>
                </a:lnTo>
                <a:lnTo>
                  <a:pt x="93" y="79"/>
                </a:lnTo>
                <a:lnTo>
                  <a:pt x="95" y="81"/>
                </a:lnTo>
                <a:lnTo>
                  <a:pt x="96" y="82"/>
                </a:lnTo>
                <a:lnTo>
                  <a:pt x="97" y="82"/>
                </a:lnTo>
                <a:lnTo>
                  <a:pt x="99" y="84"/>
                </a:lnTo>
                <a:lnTo>
                  <a:pt x="100" y="85"/>
                </a:lnTo>
                <a:lnTo>
                  <a:pt x="99" y="85"/>
                </a:lnTo>
                <a:lnTo>
                  <a:pt x="97" y="87"/>
                </a:lnTo>
                <a:lnTo>
                  <a:pt x="96" y="87"/>
                </a:lnTo>
                <a:lnTo>
                  <a:pt x="95" y="87"/>
                </a:lnTo>
                <a:lnTo>
                  <a:pt x="93" y="87"/>
                </a:lnTo>
                <a:lnTo>
                  <a:pt x="92" y="87"/>
                </a:lnTo>
                <a:lnTo>
                  <a:pt x="90" y="87"/>
                </a:lnTo>
                <a:lnTo>
                  <a:pt x="89" y="87"/>
                </a:lnTo>
                <a:lnTo>
                  <a:pt x="88" y="85"/>
                </a:lnTo>
                <a:lnTo>
                  <a:pt x="88" y="84"/>
                </a:lnTo>
                <a:lnTo>
                  <a:pt x="86" y="82"/>
                </a:lnTo>
                <a:lnTo>
                  <a:pt x="86" y="79"/>
                </a:lnTo>
                <a:lnTo>
                  <a:pt x="85" y="78"/>
                </a:lnTo>
                <a:lnTo>
                  <a:pt x="86" y="75"/>
                </a:lnTo>
                <a:lnTo>
                  <a:pt x="86" y="72"/>
                </a:lnTo>
                <a:lnTo>
                  <a:pt x="88" y="69"/>
                </a:lnTo>
                <a:close/>
                <a:moveTo>
                  <a:pt x="4" y="260"/>
                </a:moveTo>
                <a:lnTo>
                  <a:pt x="6" y="263"/>
                </a:lnTo>
                <a:lnTo>
                  <a:pt x="6" y="265"/>
                </a:lnTo>
                <a:lnTo>
                  <a:pt x="7" y="268"/>
                </a:lnTo>
                <a:lnTo>
                  <a:pt x="7" y="271"/>
                </a:lnTo>
                <a:lnTo>
                  <a:pt x="7" y="273"/>
                </a:lnTo>
                <a:lnTo>
                  <a:pt x="8" y="275"/>
                </a:lnTo>
                <a:lnTo>
                  <a:pt x="10" y="277"/>
                </a:lnTo>
                <a:lnTo>
                  <a:pt x="11" y="277"/>
                </a:lnTo>
                <a:lnTo>
                  <a:pt x="15" y="280"/>
                </a:lnTo>
                <a:lnTo>
                  <a:pt x="20" y="281"/>
                </a:lnTo>
                <a:lnTo>
                  <a:pt x="22" y="284"/>
                </a:lnTo>
                <a:lnTo>
                  <a:pt x="27" y="288"/>
                </a:lnTo>
                <a:lnTo>
                  <a:pt x="29" y="291"/>
                </a:lnTo>
                <a:lnTo>
                  <a:pt x="33" y="294"/>
                </a:lnTo>
                <a:lnTo>
                  <a:pt x="36" y="298"/>
                </a:lnTo>
                <a:lnTo>
                  <a:pt x="39" y="301"/>
                </a:lnTo>
                <a:lnTo>
                  <a:pt x="28" y="295"/>
                </a:lnTo>
                <a:lnTo>
                  <a:pt x="21" y="291"/>
                </a:lnTo>
                <a:lnTo>
                  <a:pt x="15" y="290"/>
                </a:lnTo>
                <a:lnTo>
                  <a:pt x="13" y="291"/>
                </a:lnTo>
                <a:lnTo>
                  <a:pt x="11" y="292"/>
                </a:lnTo>
                <a:lnTo>
                  <a:pt x="13" y="295"/>
                </a:lnTo>
                <a:lnTo>
                  <a:pt x="17" y="300"/>
                </a:lnTo>
                <a:lnTo>
                  <a:pt x="22" y="304"/>
                </a:lnTo>
                <a:lnTo>
                  <a:pt x="21" y="305"/>
                </a:lnTo>
                <a:lnTo>
                  <a:pt x="20" y="308"/>
                </a:lnTo>
                <a:lnTo>
                  <a:pt x="18" y="312"/>
                </a:lnTo>
                <a:lnTo>
                  <a:pt x="17" y="317"/>
                </a:lnTo>
                <a:lnTo>
                  <a:pt x="15" y="322"/>
                </a:lnTo>
                <a:lnTo>
                  <a:pt x="14" y="325"/>
                </a:lnTo>
                <a:lnTo>
                  <a:pt x="13" y="328"/>
                </a:lnTo>
                <a:lnTo>
                  <a:pt x="13" y="329"/>
                </a:lnTo>
                <a:lnTo>
                  <a:pt x="0" y="325"/>
                </a:lnTo>
                <a:lnTo>
                  <a:pt x="0" y="318"/>
                </a:lnTo>
                <a:lnTo>
                  <a:pt x="0" y="309"/>
                </a:lnTo>
                <a:lnTo>
                  <a:pt x="0" y="301"/>
                </a:lnTo>
                <a:lnTo>
                  <a:pt x="1" y="291"/>
                </a:lnTo>
                <a:lnTo>
                  <a:pt x="1" y="282"/>
                </a:lnTo>
                <a:lnTo>
                  <a:pt x="3" y="274"/>
                </a:lnTo>
                <a:lnTo>
                  <a:pt x="3" y="265"/>
                </a:lnTo>
                <a:lnTo>
                  <a:pt x="4" y="260"/>
                </a:lnTo>
                <a:close/>
              </a:path>
            </a:pathLst>
          </a:custGeom>
          <a:solidFill>
            <a:srgbClr val="9844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0" name="Freeform 35"/>
          <p:cNvSpPr>
            <a:spLocks noEditPoints="1"/>
          </p:cNvSpPr>
          <p:nvPr/>
        </p:nvSpPr>
        <p:spPr bwMode="auto">
          <a:xfrm>
            <a:off x="4991893" y="3191785"/>
            <a:ext cx="390908" cy="690335"/>
          </a:xfrm>
          <a:custGeom>
            <a:avLst/>
            <a:gdLst>
              <a:gd name="T0" fmla="*/ 30 w 323"/>
              <a:gd name="T1" fmla="*/ 330 h 399"/>
              <a:gd name="T2" fmla="*/ 25 w 323"/>
              <a:gd name="T3" fmla="*/ 334 h 399"/>
              <a:gd name="T4" fmla="*/ 11 w 323"/>
              <a:gd name="T5" fmla="*/ 337 h 399"/>
              <a:gd name="T6" fmla="*/ 10 w 323"/>
              <a:gd name="T7" fmla="*/ 377 h 399"/>
              <a:gd name="T8" fmla="*/ 5 w 323"/>
              <a:gd name="T9" fmla="*/ 388 h 399"/>
              <a:gd name="T10" fmla="*/ 1 w 323"/>
              <a:gd name="T11" fmla="*/ 399 h 399"/>
              <a:gd name="T12" fmla="*/ 3 w 323"/>
              <a:gd name="T13" fmla="*/ 381 h 399"/>
              <a:gd name="T14" fmla="*/ 4 w 323"/>
              <a:gd name="T15" fmla="*/ 334 h 399"/>
              <a:gd name="T16" fmla="*/ 310 w 323"/>
              <a:gd name="T17" fmla="*/ 34 h 399"/>
              <a:gd name="T18" fmla="*/ 300 w 323"/>
              <a:gd name="T19" fmla="*/ 86 h 399"/>
              <a:gd name="T20" fmla="*/ 291 w 323"/>
              <a:gd name="T21" fmla="*/ 121 h 399"/>
              <a:gd name="T22" fmla="*/ 285 w 323"/>
              <a:gd name="T23" fmla="*/ 154 h 399"/>
              <a:gd name="T24" fmla="*/ 303 w 323"/>
              <a:gd name="T25" fmla="*/ 108 h 399"/>
              <a:gd name="T26" fmla="*/ 309 w 323"/>
              <a:gd name="T27" fmla="*/ 95 h 399"/>
              <a:gd name="T28" fmla="*/ 323 w 323"/>
              <a:gd name="T29" fmla="*/ 46 h 399"/>
              <a:gd name="T30" fmla="*/ 316 w 323"/>
              <a:gd name="T31" fmla="*/ 12 h 399"/>
              <a:gd name="T32" fmla="*/ 245 w 323"/>
              <a:gd name="T33" fmla="*/ 6 h 399"/>
              <a:gd name="T34" fmla="*/ 228 w 323"/>
              <a:gd name="T35" fmla="*/ 24 h 399"/>
              <a:gd name="T36" fmla="*/ 225 w 323"/>
              <a:gd name="T37" fmla="*/ 50 h 399"/>
              <a:gd name="T38" fmla="*/ 221 w 323"/>
              <a:gd name="T39" fmla="*/ 57 h 399"/>
              <a:gd name="T40" fmla="*/ 207 w 323"/>
              <a:gd name="T41" fmla="*/ 71 h 399"/>
              <a:gd name="T42" fmla="*/ 197 w 323"/>
              <a:gd name="T43" fmla="*/ 83 h 399"/>
              <a:gd name="T44" fmla="*/ 197 w 323"/>
              <a:gd name="T45" fmla="*/ 74 h 399"/>
              <a:gd name="T46" fmla="*/ 195 w 323"/>
              <a:gd name="T47" fmla="*/ 70 h 399"/>
              <a:gd name="T48" fmla="*/ 186 w 323"/>
              <a:gd name="T49" fmla="*/ 101 h 399"/>
              <a:gd name="T50" fmla="*/ 181 w 323"/>
              <a:gd name="T51" fmla="*/ 125 h 399"/>
              <a:gd name="T52" fmla="*/ 171 w 323"/>
              <a:gd name="T53" fmla="*/ 149 h 399"/>
              <a:gd name="T54" fmla="*/ 175 w 323"/>
              <a:gd name="T55" fmla="*/ 139 h 399"/>
              <a:gd name="T56" fmla="*/ 179 w 323"/>
              <a:gd name="T57" fmla="*/ 83 h 399"/>
              <a:gd name="T58" fmla="*/ 185 w 323"/>
              <a:gd name="T59" fmla="*/ 44 h 399"/>
              <a:gd name="T60" fmla="*/ 190 w 323"/>
              <a:gd name="T61" fmla="*/ 43 h 399"/>
              <a:gd name="T62" fmla="*/ 188 w 323"/>
              <a:gd name="T63" fmla="*/ 64 h 399"/>
              <a:gd name="T64" fmla="*/ 199 w 323"/>
              <a:gd name="T65" fmla="*/ 54 h 399"/>
              <a:gd name="T66" fmla="*/ 207 w 323"/>
              <a:gd name="T67" fmla="*/ 57 h 399"/>
              <a:gd name="T68" fmla="*/ 211 w 323"/>
              <a:gd name="T69" fmla="*/ 56 h 399"/>
              <a:gd name="T70" fmla="*/ 215 w 323"/>
              <a:gd name="T71" fmla="*/ 46 h 399"/>
              <a:gd name="T72" fmla="*/ 222 w 323"/>
              <a:gd name="T73" fmla="*/ 26 h 399"/>
              <a:gd name="T74" fmla="*/ 232 w 323"/>
              <a:gd name="T75" fmla="*/ 10 h 399"/>
              <a:gd name="T76" fmla="*/ 250 w 323"/>
              <a:gd name="T77" fmla="*/ 0 h 399"/>
              <a:gd name="T78" fmla="*/ 97 w 323"/>
              <a:gd name="T79" fmla="*/ 291 h 399"/>
              <a:gd name="T80" fmla="*/ 99 w 323"/>
              <a:gd name="T81" fmla="*/ 286 h 399"/>
              <a:gd name="T82" fmla="*/ 92 w 323"/>
              <a:gd name="T83" fmla="*/ 263 h 399"/>
              <a:gd name="T84" fmla="*/ 99 w 323"/>
              <a:gd name="T85" fmla="*/ 239 h 399"/>
              <a:gd name="T86" fmla="*/ 111 w 323"/>
              <a:gd name="T87" fmla="*/ 243 h 399"/>
              <a:gd name="T88" fmla="*/ 118 w 323"/>
              <a:gd name="T89" fmla="*/ 286 h 399"/>
              <a:gd name="T90" fmla="*/ 136 w 323"/>
              <a:gd name="T91" fmla="*/ 294 h 399"/>
              <a:gd name="T92" fmla="*/ 129 w 323"/>
              <a:gd name="T93" fmla="*/ 267 h 399"/>
              <a:gd name="T94" fmla="*/ 122 w 323"/>
              <a:gd name="T95" fmla="*/ 236 h 399"/>
              <a:gd name="T96" fmla="*/ 131 w 323"/>
              <a:gd name="T97" fmla="*/ 232 h 399"/>
              <a:gd name="T98" fmla="*/ 143 w 323"/>
              <a:gd name="T99" fmla="*/ 249 h 399"/>
              <a:gd name="T100" fmla="*/ 150 w 323"/>
              <a:gd name="T101" fmla="*/ 262 h 399"/>
              <a:gd name="T102" fmla="*/ 188 w 323"/>
              <a:gd name="T103" fmla="*/ 279 h 399"/>
              <a:gd name="T104" fmla="*/ 215 w 323"/>
              <a:gd name="T105" fmla="*/ 274 h 399"/>
              <a:gd name="T106" fmla="*/ 210 w 323"/>
              <a:gd name="T107" fmla="*/ 269 h 399"/>
              <a:gd name="T108" fmla="*/ 186 w 323"/>
              <a:gd name="T109" fmla="*/ 260 h 399"/>
              <a:gd name="T110" fmla="*/ 153 w 323"/>
              <a:gd name="T111" fmla="*/ 247 h 399"/>
              <a:gd name="T112" fmla="*/ 140 w 323"/>
              <a:gd name="T113" fmla="*/ 233 h 399"/>
              <a:gd name="T114" fmla="*/ 107 w 323"/>
              <a:gd name="T115" fmla="*/ 215 h 399"/>
              <a:gd name="T116" fmla="*/ 96 w 323"/>
              <a:gd name="T117" fmla="*/ 210 h 399"/>
              <a:gd name="T118" fmla="*/ 89 w 323"/>
              <a:gd name="T119" fmla="*/ 236 h 399"/>
              <a:gd name="T120" fmla="*/ 76 w 323"/>
              <a:gd name="T121" fmla="*/ 270 h 399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23"/>
              <a:gd name="T184" fmla="*/ 0 h 399"/>
              <a:gd name="T185" fmla="*/ 323 w 323"/>
              <a:gd name="T186" fmla="*/ 399 h 399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23" h="399">
                <a:moveTo>
                  <a:pt x="37" y="294"/>
                </a:moveTo>
                <a:lnTo>
                  <a:pt x="37" y="299"/>
                </a:lnTo>
                <a:lnTo>
                  <a:pt x="36" y="304"/>
                </a:lnTo>
                <a:lnTo>
                  <a:pt x="35" y="310"/>
                </a:lnTo>
                <a:lnTo>
                  <a:pt x="33" y="317"/>
                </a:lnTo>
                <a:lnTo>
                  <a:pt x="32" y="323"/>
                </a:lnTo>
                <a:lnTo>
                  <a:pt x="30" y="330"/>
                </a:lnTo>
                <a:lnTo>
                  <a:pt x="28" y="334"/>
                </a:lnTo>
                <a:lnTo>
                  <a:pt x="26" y="338"/>
                </a:lnTo>
                <a:lnTo>
                  <a:pt x="24" y="341"/>
                </a:lnTo>
                <a:lnTo>
                  <a:pt x="22" y="343"/>
                </a:lnTo>
                <a:lnTo>
                  <a:pt x="22" y="341"/>
                </a:lnTo>
                <a:lnTo>
                  <a:pt x="24" y="338"/>
                </a:lnTo>
                <a:lnTo>
                  <a:pt x="25" y="334"/>
                </a:lnTo>
                <a:lnTo>
                  <a:pt x="28" y="327"/>
                </a:lnTo>
                <a:lnTo>
                  <a:pt x="29" y="318"/>
                </a:lnTo>
                <a:lnTo>
                  <a:pt x="30" y="310"/>
                </a:lnTo>
                <a:lnTo>
                  <a:pt x="19" y="316"/>
                </a:lnTo>
                <a:lnTo>
                  <a:pt x="15" y="323"/>
                </a:lnTo>
                <a:lnTo>
                  <a:pt x="12" y="328"/>
                </a:lnTo>
                <a:lnTo>
                  <a:pt x="11" y="337"/>
                </a:lnTo>
                <a:lnTo>
                  <a:pt x="11" y="344"/>
                </a:lnTo>
                <a:lnTo>
                  <a:pt x="11" y="352"/>
                </a:lnTo>
                <a:lnTo>
                  <a:pt x="11" y="360"/>
                </a:lnTo>
                <a:lnTo>
                  <a:pt x="11" y="367"/>
                </a:lnTo>
                <a:lnTo>
                  <a:pt x="10" y="374"/>
                </a:lnTo>
                <a:lnTo>
                  <a:pt x="10" y="375"/>
                </a:lnTo>
                <a:lnTo>
                  <a:pt x="10" y="377"/>
                </a:lnTo>
                <a:lnTo>
                  <a:pt x="10" y="379"/>
                </a:lnTo>
                <a:lnTo>
                  <a:pt x="8" y="381"/>
                </a:lnTo>
                <a:lnTo>
                  <a:pt x="8" y="382"/>
                </a:lnTo>
                <a:lnTo>
                  <a:pt x="7" y="384"/>
                </a:lnTo>
                <a:lnTo>
                  <a:pt x="5" y="385"/>
                </a:lnTo>
                <a:lnTo>
                  <a:pt x="5" y="387"/>
                </a:lnTo>
                <a:lnTo>
                  <a:pt x="5" y="388"/>
                </a:lnTo>
                <a:lnTo>
                  <a:pt x="5" y="391"/>
                </a:lnTo>
                <a:lnTo>
                  <a:pt x="4" y="392"/>
                </a:lnTo>
                <a:lnTo>
                  <a:pt x="4" y="394"/>
                </a:lnTo>
                <a:lnTo>
                  <a:pt x="4" y="395"/>
                </a:lnTo>
                <a:lnTo>
                  <a:pt x="3" y="396"/>
                </a:lnTo>
                <a:lnTo>
                  <a:pt x="3" y="398"/>
                </a:lnTo>
                <a:lnTo>
                  <a:pt x="1" y="399"/>
                </a:lnTo>
                <a:lnTo>
                  <a:pt x="0" y="396"/>
                </a:lnTo>
                <a:lnTo>
                  <a:pt x="0" y="394"/>
                </a:lnTo>
                <a:lnTo>
                  <a:pt x="0" y="392"/>
                </a:lnTo>
                <a:lnTo>
                  <a:pt x="1" y="389"/>
                </a:lnTo>
                <a:lnTo>
                  <a:pt x="1" y="387"/>
                </a:lnTo>
                <a:lnTo>
                  <a:pt x="3" y="384"/>
                </a:lnTo>
                <a:lnTo>
                  <a:pt x="3" y="381"/>
                </a:lnTo>
                <a:lnTo>
                  <a:pt x="4" y="378"/>
                </a:lnTo>
                <a:lnTo>
                  <a:pt x="3" y="374"/>
                </a:lnTo>
                <a:lnTo>
                  <a:pt x="3" y="368"/>
                </a:lnTo>
                <a:lnTo>
                  <a:pt x="3" y="361"/>
                </a:lnTo>
                <a:lnTo>
                  <a:pt x="3" y="352"/>
                </a:lnTo>
                <a:lnTo>
                  <a:pt x="3" y="343"/>
                </a:lnTo>
                <a:lnTo>
                  <a:pt x="4" y="334"/>
                </a:lnTo>
                <a:lnTo>
                  <a:pt x="5" y="325"/>
                </a:lnTo>
                <a:lnTo>
                  <a:pt x="8" y="318"/>
                </a:lnTo>
                <a:lnTo>
                  <a:pt x="37" y="294"/>
                </a:lnTo>
                <a:close/>
                <a:moveTo>
                  <a:pt x="311" y="9"/>
                </a:moveTo>
                <a:lnTo>
                  <a:pt x="311" y="17"/>
                </a:lnTo>
                <a:lnTo>
                  <a:pt x="311" y="26"/>
                </a:lnTo>
                <a:lnTo>
                  <a:pt x="310" y="34"/>
                </a:lnTo>
                <a:lnTo>
                  <a:pt x="310" y="43"/>
                </a:lnTo>
                <a:lnTo>
                  <a:pt x="309" y="51"/>
                </a:lnTo>
                <a:lnTo>
                  <a:pt x="307" y="59"/>
                </a:lnTo>
                <a:lnTo>
                  <a:pt x="306" y="67"/>
                </a:lnTo>
                <a:lnTo>
                  <a:pt x="303" y="74"/>
                </a:lnTo>
                <a:lnTo>
                  <a:pt x="302" y="80"/>
                </a:lnTo>
                <a:lnTo>
                  <a:pt x="300" y="86"/>
                </a:lnTo>
                <a:lnTo>
                  <a:pt x="299" y="90"/>
                </a:lnTo>
                <a:lnTo>
                  <a:pt x="298" y="95"/>
                </a:lnTo>
                <a:lnTo>
                  <a:pt x="296" y="101"/>
                </a:lnTo>
                <a:lnTo>
                  <a:pt x="295" y="105"/>
                </a:lnTo>
                <a:lnTo>
                  <a:pt x="293" y="111"/>
                </a:lnTo>
                <a:lnTo>
                  <a:pt x="293" y="118"/>
                </a:lnTo>
                <a:lnTo>
                  <a:pt x="291" y="121"/>
                </a:lnTo>
                <a:lnTo>
                  <a:pt x="289" y="125"/>
                </a:lnTo>
                <a:lnTo>
                  <a:pt x="288" y="130"/>
                </a:lnTo>
                <a:lnTo>
                  <a:pt x="288" y="135"/>
                </a:lnTo>
                <a:lnTo>
                  <a:pt x="286" y="141"/>
                </a:lnTo>
                <a:lnTo>
                  <a:pt x="286" y="145"/>
                </a:lnTo>
                <a:lnTo>
                  <a:pt x="286" y="149"/>
                </a:lnTo>
                <a:lnTo>
                  <a:pt x="285" y="154"/>
                </a:lnTo>
                <a:lnTo>
                  <a:pt x="288" y="148"/>
                </a:lnTo>
                <a:lnTo>
                  <a:pt x="291" y="142"/>
                </a:lnTo>
                <a:lnTo>
                  <a:pt x="293" y="135"/>
                </a:lnTo>
                <a:lnTo>
                  <a:pt x="296" y="128"/>
                </a:lnTo>
                <a:lnTo>
                  <a:pt x="299" y="122"/>
                </a:lnTo>
                <a:lnTo>
                  <a:pt x="300" y="115"/>
                </a:lnTo>
                <a:lnTo>
                  <a:pt x="303" y="108"/>
                </a:lnTo>
                <a:lnTo>
                  <a:pt x="304" y="103"/>
                </a:lnTo>
                <a:lnTo>
                  <a:pt x="304" y="101"/>
                </a:lnTo>
                <a:lnTo>
                  <a:pt x="306" y="100"/>
                </a:lnTo>
                <a:lnTo>
                  <a:pt x="307" y="98"/>
                </a:lnTo>
                <a:lnTo>
                  <a:pt x="309" y="97"/>
                </a:lnTo>
                <a:lnTo>
                  <a:pt x="309" y="95"/>
                </a:lnTo>
                <a:lnTo>
                  <a:pt x="310" y="94"/>
                </a:lnTo>
                <a:lnTo>
                  <a:pt x="310" y="93"/>
                </a:lnTo>
                <a:lnTo>
                  <a:pt x="313" y="84"/>
                </a:lnTo>
                <a:lnTo>
                  <a:pt x="316" y="76"/>
                </a:lnTo>
                <a:lnTo>
                  <a:pt x="318" y="66"/>
                </a:lnTo>
                <a:lnTo>
                  <a:pt x="321" y="56"/>
                </a:lnTo>
                <a:lnTo>
                  <a:pt x="323" y="46"/>
                </a:lnTo>
                <a:lnTo>
                  <a:pt x="323" y="36"/>
                </a:lnTo>
                <a:lnTo>
                  <a:pt x="323" y="26"/>
                </a:lnTo>
                <a:lnTo>
                  <a:pt x="320" y="16"/>
                </a:lnTo>
                <a:lnTo>
                  <a:pt x="318" y="16"/>
                </a:lnTo>
                <a:lnTo>
                  <a:pt x="318" y="15"/>
                </a:lnTo>
                <a:lnTo>
                  <a:pt x="317" y="13"/>
                </a:lnTo>
                <a:lnTo>
                  <a:pt x="316" y="12"/>
                </a:lnTo>
                <a:lnTo>
                  <a:pt x="314" y="10"/>
                </a:lnTo>
                <a:lnTo>
                  <a:pt x="313" y="9"/>
                </a:lnTo>
                <a:lnTo>
                  <a:pt x="311" y="9"/>
                </a:lnTo>
                <a:close/>
                <a:moveTo>
                  <a:pt x="250" y="0"/>
                </a:moveTo>
                <a:lnTo>
                  <a:pt x="247" y="3"/>
                </a:lnTo>
                <a:lnTo>
                  <a:pt x="245" y="6"/>
                </a:lnTo>
                <a:lnTo>
                  <a:pt x="242" y="7"/>
                </a:lnTo>
                <a:lnTo>
                  <a:pt x="239" y="10"/>
                </a:lnTo>
                <a:lnTo>
                  <a:pt x="235" y="13"/>
                </a:lnTo>
                <a:lnTo>
                  <a:pt x="232" y="16"/>
                </a:lnTo>
                <a:lnTo>
                  <a:pt x="231" y="19"/>
                </a:lnTo>
                <a:lnTo>
                  <a:pt x="228" y="22"/>
                </a:lnTo>
                <a:lnTo>
                  <a:pt x="228" y="24"/>
                </a:lnTo>
                <a:lnTo>
                  <a:pt x="227" y="29"/>
                </a:lnTo>
                <a:lnTo>
                  <a:pt x="227" y="32"/>
                </a:lnTo>
                <a:lnTo>
                  <a:pt x="225" y="36"/>
                </a:lnTo>
                <a:lnTo>
                  <a:pt x="225" y="39"/>
                </a:lnTo>
                <a:lnTo>
                  <a:pt x="225" y="43"/>
                </a:lnTo>
                <a:lnTo>
                  <a:pt x="225" y="46"/>
                </a:lnTo>
                <a:lnTo>
                  <a:pt x="225" y="50"/>
                </a:lnTo>
                <a:lnTo>
                  <a:pt x="224" y="51"/>
                </a:lnTo>
                <a:lnTo>
                  <a:pt x="222" y="53"/>
                </a:lnTo>
                <a:lnTo>
                  <a:pt x="222" y="54"/>
                </a:lnTo>
                <a:lnTo>
                  <a:pt x="221" y="56"/>
                </a:lnTo>
                <a:lnTo>
                  <a:pt x="221" y="57"/>
                </a:lnTo>
                <a:lnTo>
                  <a:pt x="220" y="59"/>
                </a:lnTo>
                <a:lnTo>
                  <a:pt x="218" y="60"/>
                </a:lnTo>
                <a:lnTo>
                  <a:pt x="217" y="63"/>
                </a:lnTo>
                <a:lnTo>
                  <a:pt x="214" y="64"/>
                </a:lnTo>
                <a:lnTo>
                  <a:pt x="211" y="67"/>
                </a:lnTo>
                <a:lnTo>
                  <a:pt x="208" y="70"/>
                </a:lnTo>
                <a:lnTo>
                  <a:pt x="207" y="71"/>
                </a:lnTo>
                <a:lnTo>
                  <a:pt x="206" y="74"/>
                </a:lnTo>
                <a:lnTo>
                  <a:pt x="204" y="77"/>
                </a:lnTo>
                <a:lnTo>
                  <a:pt x="203" y="77"/>
                </a:lnTo>
                <a:lnTo>
                  <a:pt x="202" y="78"/>
                </a:lnTo>
                <a:lnTo>
                  <a:pt x="200" y="80"/>
                </a:lnTo>
                <a:lnTo>
                  <a:pt x="199" y="81"/>
                </a:lnTo>
                <a:lnTo>
                  <a:pt x="197" y="83"/>
                </a:lnTo>
                <a:lnTo>
                  <a:pt x="197" y="84"/>
                </a:lnTo>
                <a:lnTo>
                  <a:pt x="196" y="86"/>
                </a:lnTo>
                <a:lnTo>
                  <a:pt x="195" y="87"/>
                </a:lnTo>
                <a:lnTo>
                  <a:pt x="195" y="84"/>
                </a:lnTo>
                <a:lnTo>
                  <a:pt x="196" y="80"/>
                </a:lnTo>
                <a:lnTo>
                  <a:pt x="197" y="77"/>
                </a:lnTo>
                <a:lnTo>
                  <a:pt x="197" y="74"/>
                </a:lnTo>
                <a:lnTo>
                  <a:pt x="199" y="71"/>
                </a:lnTo>
                <a:lnTo>
                  <a:pt x="202" y="70"/>
                </a:lnTo>
                <a:lnTo>
                  <a:pt x="203" y="67"/>
                </a:lnTo>
                <a:lnTo>
                  <a:pt x="204" y="64"/>
                </a:lnTo>
                <a:lnTo>
                  <a:pt x="200" y="64"/>
                </a:lnTo>
                <a:lnTo>
                  <a:pt x="197" y="66"/>
                </a:lnTo>
                <a:lnTo>
                  <a:pt x="195" y="70"/>
                </a:lnTo>
                <a:lnTo>
                  <a:pt x="193" y="76"/>
                </a:lnTo>
                <a:lnTo>
                  <a:pt x="190" y="81"/>
                </a:lnTo>
                <a:lnTo>
                  <a:pt x="189" y="87"/>
                </a:lnTo>
                <a:lnTo>
                  <a:pt x="189" y="91"/>
                </a:lnTo>
                <a:lnTo>
                  <a:pt x="188" y="94"/>
                </a:lnTo>
                <a:lnTo>
                  <a:pt x="188" y="98"/>
                </a:lnTo>
                <a:lnTo>
                  <a:pt x="186" y="101"/>
                </a:lnTo>
                <a:lnTo>
                  <a:pt x="186" y="105"/>
                </a:lnTo>
                <a:lnTo>
                  <a:pt x="186" y="108"/>
                </a:lnTo>
                <a:lnTo>
                  <a:pt x="185" y="113"/>
                </a:lnTo>
                <a:lnTo>
                  <a:pt x="183" y="115"/>
                </a:lnTo>
                <a:lnTo>
                  <a:pt x="183" y="120"/>
                </a:lnTo>
                <a:lnTo>
                  <a:pt x="182" y="122"/>
                </a:lnTo>
                <a:lnTo>
                  <a:pt x="181" y="125"/>
                </a:lnTo>
                <a:lnTo>
                  <a:pt x="179" y="130"/>
                </a:lnTo>
                <a:lnTo>
                  <a:pt x="178" y="132"/>
                </a:lnTo>
                <a:lnTo>
                  <a:pt x="177" y="137"/>
                </a:lnTo>
                <a:lnTo>
                  <a:pt x="175" y="139"/>
                </a:lnTo>
                <a:lnTo>
                  <a:pt x="174" y="144"/>
                </a:lnTo>
                <a:lnTo>
                  <a:pt x="172" y="147"/>
                </a:lnTo>
                <a:lnTo>
                  <a:pt x="171" y="149"/>
                </a:lnTo>
                <a:lnTo>
                  <a:pt x="171" y="148"/>
                </a:lnTo>
                <a:lnTo>
                  <a:pt x="171" y="147"/>
                </a:lnTo>
                <a:lnTo>
                  <a:pt x="172" y="145"/>
                </a:lnTo>
                <a:lnTo>
                  <a:pt x="172" y="144"/>
                </a:lnTo>
                <a:lnTo>
                  <a:pt x="174" y="142"/>
                </a:lnTo>
                <a:lnTo>
                  <a:pt x="174" y="141"/>
                </a:lnTo>
                <a:lnTo>
                  <a:pt x="175" y="139"/>
                </a:lnTo>
                <a:lnTo>
                  <a:pt x="175" y="138"/>
                </a:lnTo>
                <a:lnTo>
                  <a:pt x="177" y="130"/>
                </a:lnTo>
                <a:lnTo>
                  <a:pt x="177" y="120"/>
                </a:lnTo>
                <a:lnTo>
                  <a:pt x="178" y="111"/>
                </a:lnTo>
                <a:lnTo>
                  <a:pt x="178" y="101"/>
                </a:lnTo>
                <a:lnTo>
                  <a:pt x="179" y="91"/>
                </a:lnTo>
                <a:lnTo>
                  <a:pt x="179" y="83"/>
                </a:lnTo>
                <a:lnTo>
                  <a:pt x="181" y="74"/>
                </a:lnTo>
                <a:lnTo>
                  <a:pt x="182" y="64"/>
                </a:lnTo>
                <a:lnTo>
                  <a:pt x="182" y="61"/>
                </a:lnTo>
                <a:lnTo>
                  <a:pt x="183" y="57"/>
                </a:lnTo>
                <a:lnTo>
                  <a:pt x="183" y="54"/>
                </a:lnTo>
                <a:lnTo>
                  <a:pt x="185" y="49"/>
                </a:lnTo>
                <a:lnTo>
                  <a:pt x="185" y="44"/>
                </a:lnTo>
                <a:lnTo>
                  <a:pt x="186" y="42"/>
                </a:lnTo>
                <a:lnTo>
                  <a:pt x="186" y="37"/>
                </a:lnTo>
                <a:lnTo>
                  <a:pt x="188" y="34"/>
                </a:lnTo>
                <a:lnTo>
                  <a:pt x="189" y="33"/>
                </a:lnTo>
                <a:lnTo>
                  <a:pt x="192" y="34"/>
                </a:lnTo>
                <a:lnTo>
                  <a:pt x="192" y="39"/>
                </a:lnTo>
                <a:lnTo>
                  <a:pt x="190" y="43"/>
                </a:lnTo>
                <a:lnTo>
                  <a:pt x="190" y="46"/>
                </a:lnTo>
                <a:lnTo>
                  <a:pt x="189" y="50"/>
                </a:lnTo>
                <a:lnTo>
                  <a:pt x="188" y="54"/>
                </a:lnTo>
                <a:lnTo>
                  <a:pt x="188" y="57"/>
                </a:lnTo>
                <a:lnTo>
                  <a:pt x="186" y="61"/>
                </a:lnTo>
                <a:lnTo>
                  <a:pt x="186" y="64"/>
                </a:lnTo>
                <a:lnTo>
                  <a:pt x="188" y="64"/>
                </a:lnTo>
                <a:lnTo>
                  <a:pt x="189" y="63"/>
                </a:lnTo>
                <a:lnTo>
                  <a:pt x="190" y="60"/>
                </a:lnTo>
                <a:lnTo>
                  <a:pt x="192" y="59"/>
                </a:lnTo>
                <a:lnTo>
                  <a:pt x="193" y="57"/>
                </a:lnTo>
                <a:lnTo>
                  <a:pt x="196" y="56"/>
                </a:lnTo>
                <a:lnTo>
                  <a:pt x="197" y="54"/>
                </a:lnTo>
                <a:lnTo>
                  <a:pt x="199" y="54"/>
                </a:lnTo>
                <a:lnTo>
                  <a:pt x="202" y="54"/>
                </a:lnTo>
                <a:lnTo>
                  <a:pt x="203" y="54"/>
                </a:lnTo>
                <a:lnTo>
                  <a:pt x="204" y="56"/>
                </a:lnTo>
                <a:lnTo>
                  <a:pt x="206" y="57"/>
                </a:lnTo>
                <a:lnTo>
                  <a:pt x="207" y="57"/>
                </a:lnTo>
                <a:lnTo>
                  <a:pt x="208" y="59"/>
                </a:lnTo>
                <a:lnTo>
                  <a:pt x="210" y="59"/>
                </a:lnTo>
                <a:lnTo>
                  <a:pt x="210" y="57"/>
                </a:lnTo>
                <a:lnTo>
                  <a:pt x="211" y="57"/>
                </a:lnTo>
                <a:lnTo>
                  <a:pt x="211" y="56"/>
                </a:lnTo>
                <a:lnTo>
                  <a:pt x="213" y="56"/>
                </a:lnTo>
                <a:lnTo>
                  <a:pt x="213" y="53"/>
                </a:lnTo>
                <a:lnTo>
                  <a:pt x="214" y="51"/>
                </a:lnTo>
                <a:lnTo>
                  <a:pt x="214" y="49"/>
                </a:lnTo>
                <a:lnTo>
                  <a:pt x="215" y="46"/>
                </a:lnTo>
                <a:lnTo>
                  <a:pt x="217" y="42"/>
                </a:lnTo>
                <a:lnTo>
                  <a:pt x="217" y="39"/>
                </a:lnTo>
                <a:lnTo>
                  <a:pt x="218" y="36"/>
                </a:lnTo>
                <a:lnTo>
                  <a:pt x="218" y="34"/>
                </a:lnTo>
                <a:lnTo>
                  <a:pt x="220" y="32"/>
                </a:lnTo>
                <a:lnTo>
                  <a:pt x="221" y="29"/>
                </a:lnTo>
                <a:lnTo>
                  <a:pt x="222" y="26"/>
                </a:lnTo>
                <a:lnTo>
                  <a:pt x="224" y="23"/>
                </a:lnTo>
                <a:lnTo>
                  <a:pt x="225" y="20"/>
                </a:lnTo>
                <a:lnTo>
                  <a:pt x="227" y="19"/>
                </a:lnTo>
                <a:lnTo>
                  <a:pt x="228" y="16"/>
                </a:lnTo>
                <a:lnTo>
                  <a:pt x="228" y="13"/>
                </a:lnTo>
                <a:lnTo>
                  <a:pt x="229" y="12"/>
                </a:lnTo>
                <a:lnTo>
                  <a:pt x="232" y="10"/>
                </a:lnTo>
                <a:lnTo>
                  <a:pt x="235" y="9"/>
                </a:lnTo>
                <a:lnTo>
                  <a:pt x="238" y="7"/>
                </a:lnTo>
                <a:lnTo>
                  <a:pt x="240" y="6"/>
                </a:lnTo>
                <a:lnTo>
                  <a:pt x="243" y="5"/>
                </a:lnTo>
                <a:lnTo>
                  <a:pt x="246" y="3"/>
                </a:lnTo>
                <a:lnTo>
                  <a:pt x="247" y="2"/>
                </a:lnTo>
                <a:lnTo>
                  <a:pt x="250" y="0"/>
                </a:lnTo>
                <a:close/>
                <a:moveTo>
                  <a:pt x="67" y="276"/>
                </a:moveTo>
                <a:lnTo>
                  <a:pt x="69" y="280"/>
                </a:lnTo>
                <a:lnTo>
                  <a:pt x="75" y="283"/>
                </a:lnTo>
                <a:lnTo>
                  <a:pt x="79" y="286"/>
                </a:lnTo>
                <a:lnTo>
                  <a:pt x="85" y="289"/>
                </a:lnTo>
                <a:lnTo>
                  <a:pt x="90" y="290"/>
                </a:lnTo>
                <a:lnTo>
                  <a:pt x="97" y="291"/>
                </a:lnTo>
                <a:lnTo>
                  <a:pt x="101" y="293"/>
                </a:lnTo>
                <a:lnTo>
                  <a:pt x="107" y="294"/>
                </a:lnTo>
                <a:lnTo>
                  <a:pt x="106" y="293"/>
                </a:lnTo>
                <a:lnTo>
                  <a:pt x="104" y="290"/>
                </a:lnTo>
                <a:lnTo>
                  <a:pt x="103" y="289"/>
                </a:lnTo>
                <a:lnTo>
                  <a:pt x="101" y="287"/>
                </a:lnTo>
                <a:lnTo>
                  <a:pt x="99" y="286"/>
                </a:lnTo>
                <a:lnTo>
                  <a:pt x="97" y="283"/>
                </a:lnTo>
                <a:lnTo>
                  <a:pt x="96" y="281"/>
                </a:lnTo>
                <a:lnTo>
                  <a:pt x="94" y="280"/>
                </a:lnTo>
                <a:lnTo>
                  <a:pt x="93" y="276"/>
                </a:lnTo>
                <a:lnTo>
                  <a:pt x="93" y="272"/>
                </a:lnTo>
                <a:lnTo>
                  <a:pt x="92" y="267"/>
                </a:lnTo>
                <a:lnTo>
                  <a:pt x="92" y="263"/>
                </a:lnTo>
                <a:lnTo>
                  <a:pt x="93" y="257"/>
                </a:lnTo>
                <a:lnTo>
                  <a:pt x="93" y="253"/>
                </a:lnTo>
                <a:lnTo>
                  <a:pt x="93" y="249"/>
                </a:lnTo>
                <a:lnTo>
                  <a:pt x="94" y="245"/>
                </a:lnTo>
                <a:lnTo>
                  <a:pt x="96" y="243"/>
                </a:lnTo>
                <a:lnTo>
                  <a:pt x="97" y="240"/>
                </a:lnTo>
                <a:lnTo>
                  <a:pt x="99" y="239"/>
                </a:lnTo>
                <a:lnTo>
                  <a:pt x="101" y="237"/>
                </a:lnTo>
                <a:lnTo>
                  <a:pt x="103" y="236"/>
                </a:lnTo>
                <a:lnTo>
                  <a:pt x="106" y="235"/>
                </a:lnTo>
                <a:lnTo>
                  <a:pt x="107" y="235"/>
                </a:lnTo>
                <a:lnTo>
                  <a:pt x="108" y="233"/>
                </a:lnTo>
                <a:lnTo>
                  <a:pt x="111" y="236"/>
                </a:lnTo>
                <a:lnTo>
                  <a:pt x="111" y="243"/>
                </a:lnTo>
                <a:lnTo>
                  <a:pt x="111" y="249"/>
                </a:lnTo>
                <a:lnTo>
                  <a:pt x="113" y="256"/>
                </a:lnTo>
                <a:lnTo>
                  <a:pt x="113" y="262"/>
                </a:lnTo>
                <a:lnTo>
                  <a:pt x="114" y="269"/>
                </a:lnTo>
                <a:lnTo>
                  <a:pt x="115" y="274"/>
                </a:lnTo>
                <a:lnTo>
                  <a:pt x="117" y="281"/>
                </a:lnTo>
                <a:lnTo>
                  <a:pt x="118" y="286"/>
                </a:lnTo>
                <a:lnTo>
                  <a:pt x="119" y="289"/>
                </a:lnTo>
                <a:lnTo>
                  <a:pt x="122" y="291"/>
                </a:lnTo>
                <a:lnTo>
                  <a:pt x="124" y="293"/>
                </a:lnTo>
                <a:lnTo>
                  <a:pt x="128" y="294"/>
                </a:lnTo>
                <a:lnTo>
                  <a:pt x="131" y="294"/>
                </a:lnTo>
                <a:lnTo>
                  <a:pt x="133" y="296"/>
                </a:lnTo>
                <a:lnTo>
                  <a:pt x="136" y="294"/>
                </a:lnTo>
                <a:lnTo>
                  <a:pt x="139" y="294"/>
                </a:lnTo>
                <a:lnTo>
                  <a:pt x="136" y="290"/>
                </a:lnTo>
                <a:lnTo>
                  <a:pt x="135" y="286"/>
                </a:lnTo>
                <a:lnTo>
                  <a:pt x="133" y="281"/>
                </a:lnTo>
                <a:lnTo>
                  <a:pt x="132" y="277"/>
                </a:lnTo>
                <a:lnTo>
                  <a:pt x="131" y="273"/>
                </a:lnTo>
                <a:lnTo>
                  <a:pt x="129" y="267"/>
                </a:lnTo>
                <a:lnTo>
                  <a:pt x="128" y="264"/>
                </a:lnTo>
                <a:lnTo>
                  <a:pt x="125" y="260"/>
                </a:lnTo>
                <a:lnTo>
                  <a:pt x="125" y="256"/>
                </a:lnTo>
                <a:lnTo>
                  <a:pt x="125" y="252"/>
                </a:lnTo>
                <a:lnTo>
                  <a:pt x="125" y="246"/>
                </a:lnTo>
                <a:lnTo>
                  <a:pt x="124" y="242"/>
                </a:lnTo>
                <a:lnTo>
                  <a:pt x="122" y="236"/>
                </a:lnTo>
                <a:lnTo>
                  <a:pt x="121" y="232"/>
                </a:lnTo>
                <a:lnTo>
                  <a:pt x="119" y="228"/>
                </a:lnTo>
                <a:lnTo>
                  <a:pt x="118" y="223"/>
                </a:lnTo>
                <a:lnTo>
                  <a:pt x="124" y="229"/>
                </a:lnTo>
                <a:lnTo>
                  <a:pt x="126" y="229"/>
                </a:lnTo>
                <a:lnTo>
                  <a:pt x="128" y="230"/>
                </a:lnTo>
                <a:lnTo>
                  <a:pt x="131" y="232"/>
                </a:lnTo>
                <a:lnTo>
                  <a:pt x="133" y="233"/>
                </a:lnTo>
                <a:lnTo>
                  <a:pt x="135" y="235"/>
                </a:lnTo>
                <a:lnTo>
                  <a:pt x="138" y="237"/>
                </a:lnTo>
                <a:lnTo>
                  <a:pt x="139" y="240"/>
                </a:lnTo>
                <a:lnTo>
                  <a:pt x="140" y="242"/>
                </a:lnTo>
                <a:lnTo>
                  <a:pt x="142" y="247"/>
                </a:lnTo>
                <a:lnTo>
                  <a:pt x="143" y="249"/>
                </a:lnTo>
                <a:lnTo>
                  <a:pt x="145" y="250"/>
                </a:lnTo>
                <a:lnTo>
                  <a:pt x="146" y="253"/>
                </a:lnTo>
                <a:lnTo>
                  <a:pt x="147" y="254"/>
                </a:lnTo>
                <a:lnTo>
                  <a:pt x="149" y="256"/>
                </a:lnTo>
                <a:lnTo>
                  <a:pt x="149" y="259"/>
                </a:lnTo>
                <a:lnTo>
                  <a:pt x="150" y="260"/>
                </a:lnTo>
                <a:lnTo>
                  <a:pt x="150" y="262"/>
                </a:lnTo>
                <a:lnTo>
                  <a:pt x="153" y="266"/>
                </a:lnTo>
                <a:lnTo>
                  <a:pt x="156" y="270"/>
                </a:lnTo>
                <a:lnTo>
                  <a:pt x="158" y="273"/>
                </a:lnTo>
                <a:lnTo>
                  <a:pt x="163" y="274"/>
                </a:lnTo>
                <a:lnTo>
                  <a:pt x="170" y="277"/>
                </a:lnTo>
                <a:lnTo>
                  <a:pt x="179" y="279"/>
                </a:lnTo>
                <a:lnTo>
                  <a:pt x="188" y="279"/>
                </a:lnTo>
                <a:lnTo>
                  <a:pt x="197" y="279"/>
                </a:lnTo>
                <a:lnTo>
                  <a:pt x="204" y="277"/>
                </a:lnTo>
                <a:lnTo>
                  <a:pt x="211" y="274"/>
                </a:lnTo>
                <a:lnTo>
                  <a:pt x="213" y="274"/>
                </a:lnTo>
                <a:lnTo>
                  <a:pt x="214" y="274"/>
                </a:lnTo>
                <a:lnTo>
                  <a:pt x="215" y="274"/>
                </a:lnTo>
                <a:lnTo>
                  <a:pt x="217" y="274"/>
                </a:lnTo>
                <a:lnTo>
                  <a:pt x="218" y="274"/>
                </a:lnTo>
                <a:lnTo>
                  <a:pt x="215" y="272"/>
                </a:lnTo>
                <a:lnTo>
                  <a:pt x="213" y="270"/>
                </a:lnTo>
                <a:lnTo>
                  <a:pt x="210" y="269"/>
                </a:lnTo>
                <a:lnTo>
                  <a:pt x="207" y="269"/>
                </a:lnTo>
                <a:lnTo>
                  <a:pt x="204" y="267"/>
                </a:lnTo>
                <a:lnTo>
                  <a:pt x="200" y="267"/>
                </a:lnTo>
                <a:lnTo>
                  <a:pt x="197" y="267"/>
                </a:lnTo>
                <a:lnTo>
                  <a:pt x="195" y="267"/>
                </a:lnTo>
                <a:lnTo>
                  <a:pt x="190" y="263"/>
                </a:lnTo>
                <a:lnTo>
                  <a:pt x="186" y="260"/>
                </a:lnTo>
                <a:lnTo>
                  <a:pt x="181" y="257"/>
                </a:lnTo>
                <a:lnTo>
                  <a:pt x="177" y="256"/>
                </a:lnTo>
                <a:lnTo>
                  <a:pt x="171" y="253"/>
                </a:lnTo>
                <a:lnTo>
                  <a:pt x="165" y="252"/>
                </a:lnTo>
                <a:lnTo>
                  <a:pt x="160" y="250"/>
                </a:lnTo>
                <a:lnTo>
                  <a:pt x="156" y="249"/>
                </a:lnTo>
                <a:lnTo>
                  <a:pt x="153" y="247"/>
                </a:lnTo>
                <a:lnTo>
                  <a:pt x="150" y="246"/>
                </a:lnTo>
                <a:lnTo>
                  <a:pt x="149" y="245"/>
                </a:lnTo>
                <a:lnTo>
                  <a:pt x="146" y="243"/>
                </a:lnTo>
                <a:lnTo>
                  <a:pt x="145" y="240"/>
                </a:lnTo>
                <a:lnTo>
                  <a:pt x="142" y="239"/>
                </a:lnTo>
                <a:lnTo>
                  <a:pt x="140" y="236"/>
                </a:lnTo>
                <a:lnTo>
                  <a:pt x="140" y="233"/>
                </a:lnTo>
                <a:lnTo>
                  <a:pt x="135" y="232"/>
                </a:lnTo>
                <a:lnTo>
                  <a:pt x="131" y="230"/>
                </a:lnTo>
                <a:lnTo>
                  <a:pt x="125" y="228"/>
                </a:lnTo>
                <a:lnTo>
                  <a:pt x="121" y="225"/>
                </a:lnTo>
                <a:lnTo>
                  <a:pt x="115" y="222"/>
                </a:lnTo>
                <a:lnTo>
                  <a:pt x="111" y="218"/>
                </a:lnTo>
                <a:lnTo>
                  <a:pt x="107" y="215"/>
                </a:lnTo>
                <a:lnTo>
                  <a:pt x="103" y="213"/>
                </a:lnTo>
                <a:lnTo>
                  <a:pt x="101" y="213"/>
                </a:lnTo>
                <a:lnTo>
                  <a:pt x="100" y="212"/>
                </a:lnTo>
                <a:lnTo>
                  <a:pt x="99" y="210"/>
                </a:lnTo>
                <a:lnTo>
                  <a:pt x="97" y="210"/>
                </a:lnTo>
                <a:lnTo>
                  <a:pt x="96" y="210"/>
                </a:lnTo>
                <a:lnTo>
                  <a:pt x="94" y="210"/>
                </a:lnTo>
                <a:lnTo>
                  <a:pt x="90" y="209"/>
                </a:lnTo>
                <a:lnTo>
                  <a:pt x="90" y="215"/>
                </a:lnTo>
                <a:lnTo>
                  <a:pt x="90" y="222"/>
                </a:lnTo>
                <a:lnTo>
                  <a:pt x="89" y="229"/>
                </a:lnTo>
                <a:lnTo>
                  <a:pt x="89" y="236"/>
                </a:lnTo>
                <a:lnTo>
                  <a:pt x="88" y="245"/>
                </a:lnTo>
                <a:lnTo>
                  <a:pt x="86" y="252"/>
                </a:lnTo>
                <a:lnTo>
                  <a:pt x="85" y="259"/>
                </a:lnTo>
                <a:lnTo>
                  <a:pt x="83" y="264"/>
                </a:lnTo>
                <a:lnTo>
                  <a:pt x="81" y="266"/>
                </a:lnTo>
                <a:lnTo>
                  <a:pt x="79" y="267"/>
                </a:lnTo>
                <a:lnTo>
                  <a:pt x="76" y="270"/>
                </a:lnTo>
                <a:lnTo>
                  <a:pt x="75" y="272"/>
                </a:lnTo>
                <a:lnTo>
                  <a:pt x="72" y="273"/>
                </a:lnTo>
                <a:lnTo>
                  <a:pt x="69" y="274"/>
                </a:lnTo>
                <a:lnTo>
                  <a:pt x="68" y="276"/>
                </a:lnTo>
                <a:lnTo>
                  <a:pt x="67" y="276"/>
                </a:lnTo>
                <a:close/>
              </a:path>
            </a:pathLst>
          </a:custGeom>
          <a:solidFill>
            <a:srgbClr val="98447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1" name="Freeform 36"/>
          <p:cNvSpPr>
            <a:spLocks noEditPoints="1"/>
          </p:cNvSpPr>
          <p:nvPr/>
        </p:nvSpPr>
        <p:spPr bwMode="auto">
          <a:xfrm>
            <a:off x="4551365" y="3094896"/>
            <a:ext cx="551870" cy="685144"/>
          </a:xfrm>
          <a:custGeom>
            <a:avLst/>
            <a:gdLst>
              <a:gd name="T0" fmla="*/ 442 w 456"/>
              <a:gd name="T1" fmla="*/ 174 h 396"/>
              <a:gd name="T2" fmla="*/ 446 w 456"/>
              <a:gd name="T3" fmla="*/ 176 h 396"/>
              <a:gd name="T4" fmla="*/ 450 w 456"/>
              <a:gd name="T5" fmla="*/ 181 h 396"/>
              <a:gd name="T6" fmla="*/ 453 w 456"/>
              <a:gd name="T7" fmla="*/ 191 h 396"/>
              <a:gd name="T8" fmla="*/ 456 w 456"/>
              <a:gd name="T9" fmla="*/ 244 h 396"/>
              <a:gd name="T10" fmla="*/ 446 w 456"/>
              <a:gd name="T11" fmla="*/ 320 h 396"/>
              <a:gd name="T12" fmla="*/ 421 w 456"/>
              <a:gd name="T13" fmla="*/ 335 h 396"/>
              <a:gd name="T14" fmla="*/ 390 w 456"/>
              <a:gd name="T15" fmla="*/ 342 h 396"/>
              <a:gd name="T16" fmla="*/ 365 w 456"/>
              <a:gd name="T17" fmla="*/ 333 h 396"/>
              <a:gd name="T18" fmla="*/ 394 w 456"/>
              <a:gd name="T19" fmla="*/ 211 h 396"/>
              <a:gd name="T20" fmla="*/ 415 w 456"/>
              <a:gd name="T21" fmla="*/ 174 h 396"/>
              <a:gd name="T22" fmla="*/ 388 w 456"/>
              <a:gd name="T23" fmla="*/ 102 h 396"/>
              <a:gd name="T24" fmla="*/ 383 w 456"/>
              <a:gd name="T25" fmla="*/ 99 h 396"/>
              <a:gd name="T26" fmla="*/ 382 w 456"/>
              <a:gd name="T27" fmla="*/ 100 h 396"/>
              <a:gd name="T28" fmla="*/ 376 w 456"/>
              <a:gd name="T29" fmla="*/ 102 h 396"/>
              <a:gd name="T30" fmla="*/ 368 w 456"/>
              <a:gd name="T31" fmla="*/ 89 h 396"/>
              <a:gd name="T32" fmla="*/ 358 w 456"/>
              <a:gd name="T33" fmla="*/ 86 h 396"/>
              <a:gd name="T34" fmla="*/ 342 w 456"/>
              <a:gd name="T35" fmla="*/ 90 h 396"/>
              <a:gd name="T36" fmla="*/ 247 w 456"/>
              <a:gd name="T37" fmla="*/ 129 h 396"/>
              <a:gd name="T38" fmla="*/ 237 w 456"/>
              <a:gd name="T39" fmla="*/ 120 h 396"/>
              <a:gd name="T40" fmla="*/ 226 w 456"/>
              <a:gd name="T41" fmla="*/ 113 h 396"/>
              <a:gd name="T42" fmla="*/ 214 w 456"/>
              <a:gd name="T43" fmla="*/ 105 h 396"/>
              <a:gd name="T44" fmla="*/ 207 w 456"/>
              <a:gd name="T45" fmla="*/ 99 h 396"/>
              <a:gd name="T46" fmla="*/ 197 w 456"/>
              <a:gd name="T47" fmla="*/ 93 h 396"/>
              <a:gd name="T48" fmla="*/ 182 w 456"/>
              <a:gd name="T49" fmla="*/ 78 h 396"/>
              <a:gd name="T50" fmla="*/ 162 w 456"/>
              <a:gd name="T51" fmla="*/ 56 h 396"/>
              <a:gd name="T52" fmla="*/ 141 w 456"/>
              <a:gd name="T53" fmla="*/ 41 h 396"/>
              <a:gd name="T54" fmla="*/ 129 w 456"/>
              <a:gd name="T55" fmla="*/ 28 h 396"/>
              <a:gd name="T56" fmla="*/ 111 w 456"/>
              <a:gd name="T57" fmla="*/ 14 h 396"/>
              <a:gd name="T58" fmla="*/ 87 w 456"/>
              <a:gd name="T59" fmla="*/ 0 h 396"/>
              <a:gd name="T60" fmla="*/ 95 w 456"/>
              <a:gd name="T61" fmla="*/ 4 h 396"/>
              <a:gd name="T62" fmla="*/ 122 w 456"/>
              <a:gd name="T63" fmla="*/ 9 h 396"/>
              <a:gd name="T64" fmla="*/ 161 w 456"/>
              <a:gd name="T65" fmla="*/ 19 h 396"/>
              <a:gd name="T66" fmla="*/ 197 w 456"/>
              <a:gd name="T67" fmla="*/ 31 h 396"/>
              <a:gd name="T68" fmla="*/ 237 w 456"/>
              <a:gd name="T69" fmla="*/ 39 h 396"/>
              <a:gd name="T70" fmla="*/ 397 w 456"/>
              <a:gd name="T71" fmla="*/ 89 h 396"/>
              <a:gd name="T72" fmla="*/ 422 w 456"/>
              <a:gd name="T73" fmla="*/ 107 h 396"/>
              <a:gd name="T74" fmla="*/ 397 w 456"/>
              <a:gd name="T75" fmla="*/ 105 h 396"/>
              <a:gd name="T76" fmla="*/ 33 w 456"/>
              <a:gd name="T77" fmla="*/ 32 h 396"/>
              <a:gd name="T78" fmla="*/ 65 w 456"/>
              <a:gd name="T79" fmla="*/ 75 h 396"/>
              <a:gd name="T80" fmla="*/ 83 w 456"/>
              <a:gd name="T81" fmla="*/ 96 h 396"/>
              <a:gd name="T82" fmla="*/ 93 w 456"/>
              <a:gd name="T83" fmla="*/ 113 h 396"/>
              <a:gd name="T84" fmla="*/ 95 w 456"/>
              <a:gd name="T85" fmla="*/ 117 h 396"/>
              <a:gd name="T86" fmla="*/ 84 w 456"/>
              <a:gd name="T87" fmla="*/ 117 h 396"/>
              <a:gd name="T88" fmla="*/ 63 w 456"/>
              <a:gd name="T89" fmla="*/ 112 h 396"/>
              <a:gd name="T90" fmla="*/ 27 w 456"/>
              <a:gd name="T91" fmla="*/ 105 h 396"/>
              <a:gd name="T92" fmla="*/ 0 w 456"/>
              <a:gd name="T93" fmla="*/ 96 h 396"/>
              <a:gd name="T94" fmla="*/ 4 w 456"/>
              <a:gd name="T95" fmla="*/ 78 h 396"/>
              <a:gd name="T96" fmla="*/ 12 w 456"/>
              <a:gd name="T97" fmla="*/ 51 h 396"/>
              <a:gd name="T98" fmla="*/ 25 w 456"/>
              <a:gd name="T99" fmla="*/ 14 h 396"/>
              <a:gd name="T100" fmla="*/ 236 w 456"/>
              <a:gd name="T101" fmla="*/ 326 h 396"/>
              <a:gd name="T102" fmla="*/ 285 w 456"/>
              <a:gd name="T103" fmla="*/ 394 h 396"/>
              <a:gd name="T104" fmla="*/ 272 w 456"/>
              <a:gd name="T105" fmla="*/ 386 h 396"/>
              <a:gd name="T106" fmla="*/ 251 w 456"/>
              <a:gd name="T107" fmla="*/ 373 h 396"/>
              <a:gd name="T108" fmla="*/ 235 w 456"/>
              <a:gd name="T109" fmla="*/ 346 h 396"/>
              <a:gd name="T110" fmla="*/ 218 w 456"/>
              <a:gd name="T111" fmla="*/ 319 h 396"/>
              <a:gd name="T112" fmla="*/ 205 w 456"/>
              <a:gd name="T113" fmla="*/ 293 h 396"/>
              <a:gd name="T114" fmla="*/ 186 w 456"/>
              <a:gd name="T115" fmla="*/ 257 h 39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56"/>
              <a:gd name="T175" fmla="*/ 0 h 396"/>
              <a:gd name="T176" fmla="*/ 456 w 456"/>
              <a:gd name="T177" fmla="*/ 396 h 39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56" h="396">
                <a:moveTo>
                  <a:pt x="417" y="170"/>
                </a:moveTo>
                <a:lnTo>
                  <a:pt x="439" y="174"/>
                </a:lnTo>
                <a:lnTo>
                  <a:pt x="440" y="174"/>
                </a:lnTo>
                <a:lnTo>
                  <a:pt x="442" y="174"/>
                </a:lnTo>
                <a:lnTo>
                  <a:pt x="443" y="174"/>
                </a:lnTo>
                <a:lnTo>
                  <a:pt x="445" y="176"/>
                </a:lnTo>
                <a:lnTo>
                  <a:pt x="446" y="176"/>
                </a:lnTo>
                <a:lnTo>
                  <a:pt x="447" y="177"/>
                </a:lnTo>
                <a:lnTo>
                  <a:pt x="449" y="178"/>
                </a:lnTo>
                <a:lnTo>
                  <a:pt x="449" y="180"/>
                </a:lnTo>
                <a:lnTo>
                  <a:pt x="450" y="181"/>
                </a:lnTo>
                <a:lnTo>
                  <a:pt x="450" y="183"/>
                </a:lnTo>
                <a:lnTo>
                  <a:pt x="452" y="184"/>
                </a:lnTo>
                <a:lnTo>
                  <a:pt x="453" y="186"/>
                </a:lnTo>
                <a:lnTo>
                  <a:pt x="453" y="191"/>
                </a:lnTo>
                <a:lnTo>
                  <a:pt x="456" y="195"/>
                </a:lnTo>
                <a:lnTo>
                  <a:pt x="456" y="207"/>
                </a:lnTo>
                <a:lnTo>
                  <a:pt x="456" y="220"/>
                </a:lnTo>
                <a:lnTo>
                  <a:pt x="456" y="231"/>
                </a:lnTo>
                <a:lnTo>
                  <a:pt x="456" y="244"/>
                </a:lnTo>
                <a:lnTo>
                  <a:pt x="454" y="255"/>
                </a:lnTo>
                <a:lnTo>
                  <a:pt x="454" y="266"/>
                </a:lnTo>
                <a:lnTo>
                  <a:pt x="453" y="278"/>
                </a:lnTo>
                <a:lnTo>
                  <a:pt x="452" y="291"/>
                </a:lnTo>
                <a:lnTo>
                  <a:pt x="446" y="320"/>
                </a:lnTo>
                <a:lnTo>
                  <a:pt x="439" y="326"/>
                </a:lnTo>
                <a:lnTo>
                  <a:pt x="433" y="330"/>
                </a:lnTo>
                <a:lnTo>
                  <a:pt x="429" y="333"/>
                </a:lnTo>
                <a:lnTo>
                  <a:pt x="425" y="335"/>
                </a:lnTo>
                <a:lnTo>
                  <a:pt x="421" y="335"/>
                </a:lnTo>
                <a:lnTo>
                  <a:pt x="415" y="336"/>
                </a:lnTo>
                <a:lnTo>
                  <a:pt x="408" y="337"/>
                </a:lnTo>
                <a:lnTo>
                  <a:pt x="399" y="340"/>
                </a:lnTo>
                <a:lnTo>
                  <a:pt x="394" y="342"/>
                </a:lnTo>
                <a:lnTo>
                  <a:pt x="390" y="342"/>
                </a:lnTo>
                <a:lnTo>
                  <a:pt x="385" y="340"/>
                </a:lnTo>
                <a:lnTo>
                  <a:pt x="379" y="339"/>
                </a:lnTo>
                <a:lnTo>
                  <a:pt x="375" y="337"/>
                </a:lnTo>
                <a:lnTo>
                  <a:pt x="369" y="336"/>
                </a:lnTo>
                <a:lnTo>
                  <a:pt x="365" y="333"/>
                </a:lnTo>
                <a:lnTo>
                  <a:pt x="361" y="333"/>
                </a:lnTo>
                <a:lnTo>
                  <a:pt x="342" y="325"/>
                </a:lnTo>
                <a:lnTo>
                  <a:pt x="386" y="227"/>
                </a:lnTo>
                <a:lnTo>
                  <a:pt x="389" y="218"/>
                </a:lnTo>
                <a:lnTo>
                  <a:pt x="394" y="211"/>
                </a:lnTo>
                <a:lnTo>
                  <a:pt x="399" y="203"/>
                </a:lnTo>
                <a:lnTo>
                  <a:pt x="404" y="194"/>
                </a:lnTo>
                <a:lnTo>
                  <a:pt x="408" y="187"/>
                </a:lnTo>
                <a:lnTo>
                  <a:pt x="413" y="180"/>
                </a:lnTo>
                <a:lnTo>
                  <a:pt x="415" y="174"/>
                </a:lnTo>
                <a:lnTo>
                  <a:pt x="417" y="171"/>
                </a:lnTo>
                <a:lnTo>
                  <a:pt x="417" y="170"/>
                </a:lnTo>
                <a:close/>
                <a:moveTo>
                  <a:pt x="390" y="103"/>
                </a:moveTo>
                <a:lnTo>
                  <a:pt x="389" y="102"/>
                </a:lnTo>
                <a:lnTo>
                  <a:pt x="388" y="102"/>
                </a:lnTo>
                <a:lnTo>
                  <a:pt x="388" y="100"/>
                </a:lnTo>
                <a:lnTo>
                  <a:pt x="386" y="100"/>
                </a:lnTo>
                <a:lnTo>
                  <a:pt x="385" y="99"/>
                </a:lnTo>
                <a:lnTo>
                  <a:pt x="383" y="99"/>
                </a:lnTo>
                <a:lnTo>
                  <a:pt x="382" y="98"/>
                </a:lnTo>
                <a:lnTo>
                  <a:pt x="382" y="99"/>
                </a:lnTo>
                <a:lnTo>
                  <a:pt x="382" y="100"/>
                </a:lnTo>
                <a:lnTo>
                  <a:pt x="381" y="100"/>
                </a:lnTo>
                <a:lnTo>
                  <a:pt x="381" y="102"/>
                </a:lnTo>
                <a:lnTo>
                  <a:pt x="376" y="102"/>
                </a:lnTo>
                <a:lnTo>
                  <a:pt x="374" y="99"/>
                </a:lnTo>
                <a:lnTo>
                  <a:pt x="372" y="98"/>
                </a:lnTo>
                <a:lnTo>
                  <a:pt x="371" y="93"/>
                </a:lnTo>
                <a:lnTo>
                  <a:pt x="369" y="90"/>
                </a:lnTo>
                <a:lnTo>
                  <a:pt x="368" y="89"/>
                </a:lnTo>
                <a:lnTo>
                  <a:pt x="367" y="86"/>
                </a:lnTo>
                <a:lnTo>
                  <a:pt x="364" y="86"/>
                </a:lnTo>
                <a:lnTo>
                  <a:pt x="361" y="86"/>
                </a:lnTo>
                <a:lnTo>
                  <a:pt x="360" y="86"/>
                </a:lnTo>
                <a:lnTo>
                  <a:pt x="358" y="86"/>
                </a:lnTo>
                <a:lnTo>
                  <a:pt x="356" y="86"/>
                </a:lnTo>
                <a:lnTo>
                  <a:pt x="351" y="88"/>
                </a:lnTo>
                <a:lnTo>
                  <a:pt x="347" y="89"/>
                </a:lnTo>
                <a:lnTo>
                  <a:pt x="344" y="89"/>
                </a:lnTo>
                <a:lnTo>
                  <a:pt x="342" y="90"/>
                </a:lnTo>
                <a:lnTo>
                  <a:pt x="339" y="92"/>
                </a:lnTo>
                <a:lnTo>
                  <a:pt x="251" y="129"/>
                </a:lnTo>
                <a:lnTo>
                  <a:pt x="248" y="132"/>
                </a:lnTo>
                <a:lnTo>
                  <a:pt x="247" y="130"/>
                </a:lnTo>
                <a:lnTo>
                  <a:pt x="247" y="129"/>
                </a:lnTo>
                <a:lnTo>
                  <a:pt x="246" y="127"/>
                </a:lnTo>
                <a:lnTo>
                  <a:pt x="243" y="126"/>
                </a:lnTo>
                <a:lnTo>
                  <a:pt x="241" y="123"/>
                </a:lnTo>
                <a:lnTo>
                  <a:pt x="239" y="122"/>
                </a:lnTo>
                <a:lnTo>
                  <a:pt x="237" y="120"/>
                </a:lnTo>
                <a:lnTo>
                  <a:pt x="236" y="119"/>
                </a:lnTo>
                <a:lnTo>
                  <a:pt x="233" y="119"/>
                </a:lnTo>
                <a:lnTo>
                  <a:pt x="230" y="116"/>
                </a:lnTo>
                <a:lnTo>
                  <a:pt x="228" y="115"/>
                </a:lnTo>
                <a:lnTo>
                  <a:pt x="226" y="113"/>
                </a:lnTo>
                <a:lnTo>
                  <a:pt x="223" y="110"/>
                </a:lnTo>
                <a:lnTo>
                  <a:pt x="221" y="109"/>
                </a:lnTo>
                <a:lnTo>
                  <a:pt x="218" y="106"/>
                </a:lnTo>
                <a:lnTo>
                  <a:pt x="216" y="105"/>
                </a:lnTo>
                <a:lnTo>
                  <a:pt x="214" y="105"/>
                </a:lnTo>
                <a:lnTo>
                  <a:pt x="212" y="103"/>
                </a:lnTo>
                <a:lnTo>
                  <a:pt x="211" y="102"/>
                </a:lnTo>
                <a:lnTo>
                  <a:pt x="210" y="100"/>
                </a:lnTo>
                <a:lnTo>
                  <a:pt x="208" y="99"/>
                </a:lnTo>
                <a:lnTo>
                  <a:pt x="207" y="99"/>
                </a:lnTo>
                <a:lnTo>
                  <a:pt x="205" y="98"/>
                </a:lnTo>
                <a:lnTo>
                  <a:pt x="204" y="98"/>
                </a:lnTo>
                <a:lnTo>
                  <a:pt x="203" y="96"/>
                </a:lnTo>
                <a:lnTo>
                  <a:pt x="200" y="95"/>
                </a:lnTo>
                <a:lnTo>
                  <a:pt x="197" y="93"/>
                </a:lnTo>
                <a:lnTo>
                  <a:pt x="194" y="90"/>
                </a:lnTo>
                <a:lnTo>
                  <a:pt x="191" y="86"/>
                </a:lnTo>
                <a:lnTo>
                  <a:pt x="187" y="83"/>
                </a:lnTo>
                <a:lnTo>
                  <a:pt x="184" y="80"/>
                </a:lnTo>
                <a:lnTo>
                  <a:pt x="182" y="78"/>
                </a:lnTo>
                <a:lnTo>
                  <a:pt x="180" y="75"/>
                </a:lnTo>
                <a:lnTo>
                  <a:pt x="176" y="71"/>
                </a:lnTo>
                <a:lnTo>
                  <a:pt x="172" y="66"/>
                </a:lnTo>
                <a:lnTo>
                  <a:pt x="168" y="62"/>
                </a:lnTo>
                <a:lnTo>
                  <a:pt x="162" y="56"/>
                </a:lnTo>
                <a:lnTo>
                  <a:pt x="158" y="52"/>
                </a:lnTo>
                <a:lnTo>
                  <a:pt x="152" y="48"/>
                </a:lnTo>
                <a:lnTo>
                  <a:pt x="147" y="45"/>
                </a:lnTo>
                <a:lnTo>
                  <a:pt x="143" y="42"/>
                </a:lnTo>
                <a:lnTo>
                  <a:pt x="141" y="41"/>
                </a:lnTo>
                <a:lnTo>
                  <a:pt x="139" y="39"/>
                </a:lnTo>
                <a:lnTo>
                  <a:pt x="136" y="36"/>
                </a:lnTo>
                <a:lnTo>
                  <a:pt x="133" y="34"/>
                </a:lnTo>
                <a:lnTo>
                  <a:pt x="130" y="31"/>
                </a:lnTo>
                <a:lnTo>
                  <a:pt x="129" y="28"/>
                </a:lnTo>
                <a:lnTo>
                  <a:pt x="126" y="25"/>
                </a:lnTo>
                <a:lnTo>
                  <a:pt x="123" y="24"/>
                </a:lnTo>
                <a:lnTo>
                  <a:pt x="119" y="21"/>
                </a:lnTo>
                <a:lnTo>
                  <a:pt x="115" y="17"/>
                </a:lnTo>
                <a:lnTo>
                  <a:pt x="111" y="14"/>
                </a:lnTo>
                <a:lnTo>
                  <a:pt x="105" y="9"/>
                </a:lnTo>
                <a:lnTo>
                  <a:pt x="101" y="7"/>
                </a:lnTo>
                <a:lnTo>
                  <a:pt x="95" y="4"/>
                </a:lnTo>
                <a:lnTo>
                  <a:pt x="91" y="1"/>
                </a:lnTo>
                <a:lnTo>
                  <a:pt x="87" y="0"/>
                </a:lnTo>
                <a:lnTo>
                  <a:pt x="84" y="0"/>
                </a:lnTo>
                <a:lnTo>
                  <a:pt x="87" y="1"/>
                </a:lnTo>
                <a:lnTo>
                  <a:pt x="90" y="1"/>
                </a:lnTo>
                <a:lnTo>
                  <a:pt x="93" y="2"/>
                </a:lnTo>
                <a:lnTo>
                  <a:pt x="95" y="4"/>
                </a:lnTo>
                <a:lnTo>
                  <a:pt x="100" y="4"/>
                </a:lnTo>
                <a:lnTo>
                  <a:pt x="104" y="5"/>
                </a:lnTo>
                <a:lnTo>
                  <a:pt x="108" y="7"/>
                </a:lnTo>
                <a:lnTo>
                  <a:pt x="115" y="8"/>
                </a:lnTo>
                <a:lnTo>
                  <a:pt x="122" y="9"/>
                </a:lnTo>
                <a:lnTo>
                  <a:pt x="130" y="11"/>
                </a:lnTo>
                <a:lnTo>
                  <a:pt x="137" y="14"/>
                </a:lnTo>
                <a:lnTo>
                  <a:pt x="146" y="15"/>
                </a:lnTo>
                <a:lnTo>
                  <a:pt x="154" y="18"/>
                </a:lnTo>
                <a:lnTo>
                  <a:pt x="161" y="19"/>
                </a:lnTo>
                <a:lnTo>
                  <a:pt x="169" y="22"/>
                </a:lnTo>
                <a:lnTo>
                  <a:pt x="175" y="24"/>
                </a:lnTo>
                <a:lnTo>
                  <a:pt x="182" y="27"/>
                </a:lnTo>
                <a:lnTo>
                  <a:pt x="190" y="28"/>
                </a:lnTo>
                <a:lnTo>
                  <a:pt x="197" y="31"/>
                </a:lnTo>
                <a:lnTo>
                  <a:pt x="205" y="32"/>
                </a:lnTo>
                <a:lnTo>
                  <a:pt x="214" y="34"/>
                </a:lnTo>
                <a:lnTo>
                  <a:pt x="221" y="36"/>
                </a:lnTo>
                <a:lnTo>
                  <a:pt x="229" y="38"/>
                </a:lnTo>
                <a:lnTo>
                  <a:pt x="237" y="39"/>
                </a:lnTo>
                <a:lnTo>
                  <a:pt x="371" y="72"/>
                </a:lnTo>
                <a:lnTo>
                  <a:pt x="378" y="75"/>
                </a:lnTo>
                <a:lnTo>
                  <a:pt x="385" y="79"/>
                </a:lnTo>
                <a:lnTo>
                  <a:pt x="390" y="83"/>
                </a:lnTo>
                <a:lnTo>
                  <a:pt x="397" y="89"/>
                </a:lnTo>
                <a:lnTo>
                  <a:pt x="404" y="93"/>
                </a:lnTo>
                <a:lnTo>
                  <a:pt x="410" y="99"/>
                </a:lnTo>
                <a:lnTo>
                  <a:pt x="417" y="103"/>
                </a:lnTo>
                <a:lnTo>
                  <a:pt x="422" y="107"/>
                </a:lnTo>
                <a:lnTo>
                  <a:pt x="420" y="107"/>
                </a:lnTo>
                <a:lnTo>
                  <a:pt x="415" y="106"/>
                </a:lnTo>
                <a:lnTo>
                  <a:pt x="410" y="106"/>
                </a:lnTo>
                <a:lnTo>
                  <a:pt x="403" y="105"/>
                </a:lnTo>
                <a:lnTo>
                  <a:pt x="397" y="105"/>
                </a:lnTo>
                <a:lnTo>
                  <a:pt x="393" y="103"/>
                </a:lnTo>
                <a:lnTo>
                  <a:pt x="390" y="103"/>
                </a:lnTo>
                <a:close/>
                <a:moveTo>
                  <a:pt x="25" y="14"/>
                </a:moveTo>
                <a:lnTo>
                  <a:pt x="29" y="22"/>
                </a:lnTo>
                <a:lnTo>
                  <a:pt x="33" y="32"/>
                </a:lnTo>
                <a:lnTo>
                  <a:pt x="40" y="41"/>
                </a:lnTo>
                <a:lnTo>
                  <a:pt x="45" y="51"/>
                </a:lnTo>
                <a:lnTo>
                  <a:pt x="52" y="59"/>
                </a:lnTo>
                <a:lnTo>
                  <a:pt x="59" y="68"/>
                </a:lnTo>
                <a:lnTo>
                  <a:pt x="65" y="75"/>
                </a:lnTo>
                <a:lnTo>
                  <a:pt x="70" y="80"/>
                </a:lnTo>
                <a:lnTo>
                  <a:pt x="73" y="85"/>
                </a:lnTo>
                <a:lnTo>
                  <a:pt x="77" y="88"/>
                </a:lnTo>
                <a:lnTo>
                  <a:pt x="80" y="92"/>
                </a:lnTo>
                <a:lnTo>
                  <a:pt x="83" y="96"/>
                </a:lnTo>
                <a:lnTo>
                  <a:pt x="86" y="100"/>
                </a:lnTo>
                <a:lnTo>
                  <a:pt x="89" y="103"/>
                </a:lnTo>
                <a:lnTo>
                  <a:pt x="91" y="109"/>
                </a:lnTo>
                <a:lnTo>
                  <a:pt x="93" y="113"/>
                </a:lnTo>
                <a:lnTo>
                  <a:pt x="94" y="115"/>
                </a:lnTo>
                <a:lnTo>
                  <a:pt x="94" y="116"/>
                </a:lnTo>
                <a:lnTo>
                  <a:pt x="94" y="117"/>
                </a:lnTo>
                <a:lnTo>
                  <a:pt x="95" y="117"/>
                </a:lnTo>
                <a:lnTo>
                  <a:pt x="95" y="119"/>
                </a:lnTo>
                <a:lnTo>
                  <a:pt x="97" y="119"/>
                </a:lnTo>
                <a:lnTo>
                  <a:pt x="93" y="119"/>
                </a:lnTo>
                <a:lnTo>
                  <a:pt x="89" y="119"/>
                </a:lnTo>
                <a:lnTo>
                  <a:pt x="84" y="117"/>
                </a:lnTo>
                <a:lnTo>
                  <a:pt x="80" y="116"/>
                </a:lnTo>
                <a:lnTo>
                  <a:pt x="75" y="115"/>
                </a:lnTo>
                <a:lnTo>
                  <a:pt x="70" y="113"/>
                </a:lnTo>
                <a:lnTo>
                  <a:pt x="66" y="112"/>
                </a:lnTo>
                <a:lnTo>
                  <a:pt x="63" y="112"/>
                </a:lnTo>
                <a:lnTo>
                  <a:pt x="57" y="110"/>
                </a:lnTo>
                <a:lnTo>
                  <a:pt x="50" y="109"/>
                </a:lnTo>
                <a:lnTo>
                  <a:pt x="41" y="107"/>
                </a:lnTo>
                <a:lnTo>
                  <a:pt x="34" y="106"/>
                </a:lnTo>
                <a:lnTo>
                  <a:pt x="27" y="105"/>
                </a:lnTo>
                <a:lnTo>
                  <a:pt x="20" y="103"/>
                </a:lnTo>
                <a:lnTo>
                  <a:pt x="13" y="102"/>
                </a:lnTo>
                <a:lnTo>
                  <a:pt x="6" y="100"/>
                </a:lnTo>
                <a:lnTo>
                  <a:pt x="0" y="99"/>
                </a:lnTo>
                <a:lnTo>
                  <a:pt x="0" y="96"/>
                </a:lnTo>
                <a:lnTo>
                  <a:pt x="1" y="93"/>
                </a:lnTo>
                <a:lnTo>
                  <a:pt x="1" y="89"/>
                </a:lnTo>
                <a:lnTo>
                  <a:pt x="2" y="86"/>
                </a:lnTo>
                <a:lnTo>
                  <a:pt x="4" y="82"/>
                </a:lnTo>
                <a:lnTo>
                  <a:pt x="4" y="78"/>
                </a:lnTo>
                <a:lnTo>
                  <a:pt x="5" y="75"/>
                </a:lnTo>
                <a:lnTo>
                  <a:pt x="5" y="72"/>
                </a:lnTo>
                <a:lnTo>
                  <a:pt x="8" y="65"/>
                </a:lnTo>
                <a:lnTo>
                  <a:pt x="9" y="58"/>
                </a:lnTo>
                <a:lnTo>
                  <a:pt x="12" y="51"/>
                </a:lnTo>
                <a:lnTo>
                  <a:pt x="15" y="44"/>
                </a:lnTo>
                <a:lnTo>
                  <a:pt x="18" y="35"/>
                </a:lnTo>
                <a:lnTo>
                  <a:pt x="20" y="28"/>
                </a:lnTo>
                <a:lnTo>
                  <a:pt x="23" y="21"/>
                </a:lnTo>
                <a:lnTo>
                  <a:pt x="25" y="14"/>
                </a:lnTo>
                <a:close/>
                <a:moveTo>
                  <a:pt x="184" y="254"/>
                </a:moveTo>
                <a:lnTo>
                  <a:pt x="197" y="269"/>
                </a:lnTo>
                <a:lnTo>
                  <a:pt x="210" y="288"/>
                </a:lnTo>
                <a:lnTo>
                  <a:pt x="223" y="306"/>
                </a:lnTo>
                <a:lnTo>
                  <a:pt x="236" y="326"/>
                </a:lnTo>
                <a:lnTo>
                  <a:pt x="250" y="345"/>
                </a:lnTo>
                <a:lnTo>
                  <a:pt x="262" y="363"/>
                </a:lnTo>
                <a:lnTo>
                  <a:pt x="275" y="380"/>
                </a:lnTo>
                <a:lnTo>
                  <a:pt x="286" y="396"/>
                </a:lnTo>
                <a:lnTo>
                  <a:pt x="285" y="394"/>
                </a:lnTo>
                <a:lnTo>
                  <a:pt x="282" y="393"/>
                </a:lnTo>
                <a:lnTo>
                  <a:pt x="280" y="390"/>
                </a:lnTo>
                <a:lnTo>
                  <a:pt x="278" y="389"/>
                </a:lnTo>
                <a:lnTo>
                  <a:pt x="275" y="387"/>
                </a:lnTo>
                <a:lnTo>
                  <a:pt x="272" y="386"/>
                </a:lnTo>
                <a:lnTo>
                  <a:pt x="269" y="384"/>
                </a:lnTo>
                <a:lnTo>
                  <a:pt x="268" y="384"/>
                </a:lnTo>
                <a:lnTo>
                  <a:pt x="262" y="381"/>
                </a:lnTo>
                <a:lnTo>
                  <a:pt x="257" y="377"/>
                </a:lnTo>
                <a:lnTo>
                  <a:pt x="251" y="373"/>
                </a:lnTo>
                <a:lnTo>
                  <a:pt x="247" y="367"/>
                </a:lnTo>
                <a:lnTo>
                  <a:pt x="243" y="363"/>
                </a:lnTo>
                <a:lnTo>
                  <a:pt x="240" y="357"/>
                </a:lnTo>
                <a:lnTo>
                  <a:pt x="236" y="352"/>
                </a:lnTo>
                <a:lnTo>
                  <a:pt x="235" y="346"/>
                </a:lnTo>
                <a:lnTo>
                  <a:pt x="232" y="340"/>
                </a:lnTo>
                <a:lnTo>
                  <a:pt x="229" y="335"/>
                </a:lnTo>
                <a:lnTo>
                  <a:pt x="226" y="329"/>
                </a:lnTo>
                <a:lnTo>
                  <a:pt x="222" y="325"/>
                </a:lnTo>
                <a:lnTo>
                  <a:pt x="218" y="319"/>
                </a:lnTo>
                <a:lnTo>
                  <a:pt x="215" y="313"/>
                </a:lnTo>
                <a:lnTo>
                  <a:pt x="211" y="309"/>
                </a:lnTo>
                <a:lnTo>
                  <a:pt x="208" y="303"/>
                </a:lnTo>
                <a:lnTo>
                  <a:pt x="207" y="299"/>
                </a:lnTo>
                <a:lnTo>
                  <a:pt x="205" y="293"/>
                </a:lnTo>
                <a:lnTo>
                  <a:pt x="201" y="286"/>
                </a:lnTo>
                <a:lnTo>
                  <a:pt x="197" y="278"/>
                </a:lnTo>
                <a:lnTo>
                  <a:pt x="193" y="269"/>
                </a:lnTo>
                <a:lnTo>
                  <a:pt x="189" y="261"/>
                </a:lnTo>
                <a:lnTo>
                  <a:pt x="186" y="257"/>
                </a:lnTo>
                <a:lnTo>
                  <a:pt x="184" y="25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2" name="Freeform 37"/>
          <p:cNvSpPr>
            <a:spLocks/>
          </p:cNvSpPr>
          <p:nvPr/>
        </p:nvSpPr>
        <p:spPr bwMode="auto">
          <a:xfrm>
            <a:off x="4965267" y="3389024"/>
            <a:ext cx="137967" cy="297588"/>
          </a:xfrm>
          <a:custGeom>
            <a:avLst/>
            <a:gdLst>
              <a:gd name="T0" fmla="*/ 75 w 114"/>
              <a:gd name="T1" fmla="*/ 0 h 172"/>
              <a:gd name="T2" fmla="*/ 97 w 114"/>
              <a:gd name="T3" fmla="*/ 4 h 172"/>
              <a:gd name="T4" fmla="*/ 98 w 114"/>
              <a:gd name="T5" fmla="*/ 4 h 172"/>
              <a:gd name="T6" fmla="*/ 98 w 114"/>
              <a:gd name="T7" fmla="*/ 4 h 172"/>
              <a:gd name="T8" fmla="*/ 100 w 114"/>
              <a:gd name="T9" fmla="*/ 4 h 172"/>
              <a:gd name="T10" fmla="*/ 101 w 114"/>
              <a:gd name="T11" fmla="*/ 4 h 172"/>
              <a:gd name="T12" fmla="*/ 103 w 114"/>
              <a:gd name="T13" fmla="*/ 6 h 172"/>
              <a:gd name="T14" fmla="*/ 103 w 114"/>
              <a:gd name="T15" fmla="*/ 6 h 172"/>
              <a:gd name="T16" fmla="*/ 104 w 114"/>
              <a:gd name="T17" fmla="*/ 6 h 172"/>
              <a:gd name="T18" fmla="*/ 104 w 114"/>
              <a:gd name="T19" fmla="*/ 6 h 172"/>
              <a:gd name="T20" fmla="*/ 105 w 114"/>
              <a:gd name="T21" fmla="*/ 7 h 172"/>
              <a:gd name="T22" fmla="*/ 107 w 114"/>
              <a:gd name="T23" fmla="*/ 8 h 172"/>
              <a:gd name="T24" fmla="*/ 107 w 114"/>
              <a:gd name="T25" fmla="*/ 10 h 172"/>
              <a:gd name="T26" fmla="*/ 107 w 114"/>
              <a:gd name="T27" fmla="*/ 10 h 172"/>
              <a:gd name="T28" fmla="*/ 108 w 114"/>
              <a:gd name="T29" fmla="*/ 11 h 172"/>
              <a:gd name="T30" fmla="*/ 108 w 114"/>
              <a:gd name="T31" fmla="*/ 13 h 172"/>
              <a:gd name="T32" fmla="*/ 110 w 114"/>
              <a:gd name="T33" fmla="*/ 14 h 172"/>
              <a:gd name="T34" fmla="*/ 110 w 114"/>
              <a:gd name="T35" fmla="*/ 14 h 172"/>
              <a:gd name="T36" fmla="*/ 111 w 114"/>
              <a:gd name="T37" fmla="*/ 16 h 172"/>
              <a:gd name="T38" fmla="*/ 111 w 114"/>
              <a:gd name="T39" fmla="*/ 21 h 172"/>
              <a:gd name="T40" fmla="*/ 114 w 114"/>
              <a:gd name="T41" fmla="*/ 25 h 172"/>
              <a:gd name="T42" fmla="*/ 114 w 114"/>
              <a:gd name="T43" fmla="*/ 37 h 172"/>
              <a:gd name="T44" fmla="*/ 114 w 114"/>
              <a:gd name="T45" fmla="*/ 50 h 172"/>
              <a:gd name="T46" fmla="*/ 114 w 114"/>
              <a:gd name="T47" fmla="*/ 61 h 172"/>
              <a:gd name="T48" fmla="*/ 114 w 114"/>
              <a:gd name="T49" fmla="*/ 74 h 172"/>
              <a:gd name="T50" fmla="*/ 112 w 114"/>
              <a:gd name="T51" fmla="*/ 85 h 172"/>
              <a:gd name="T52" fmla="*/ 112 w 114"/>
              <a:gd name="T53" fmla="*/ 96 h 172"/>
              <a:gd name="T54" fmla="*/ 111 w 114"/>
              <a:gd name="T55" fmla="*/ 108 h 172"/>
              <a:gd name="T56" fmla="*/ 110 w 114"/>
              <a:gd name="T57" fmla="*/ 121 h 172"/>
              <a:gd name="T58" fmla="*/ 104 w 114"/>
              <a:gd name="T59" fmla="*/ 150 h 172"/>
              <a:gd name="T60" fmla="*/ 97 w 114"/>
              <a:gd name="T61" fmla="*/ 156 h 172"/>
              <a:gd name="T62" fmla="*/ 91 w 114"/>
              <a:gd name="T63" fmla="*/ 160 h 172"/>
              <a:gd name="T64" fmla="*/ 87 w 114"/>
              <a:gd name="T65" fmla="*/ 163 h 172"/>
              <a:gd name="T66" fmla="*/ 83 w 114"/>
              <a:gd name="T67" fmla="*/ 165 h 172"/>
              <a:gd name="T68" fmla="*/ 79 w 114"/>
              <a:gd name="T69" fmla="*/ 165 h 172"/>
              <a:gd name="T70" fmla="*/ 73 w 114"/>
              <a:gd name="T71" fmla="*/ 166 h 172"/>
              <a:gd name="T72" fmla="*/ 66 w 114"/>
              <a:gd name="T73" fmla="*/ 167 h 172"/>
              <a:gd name="T74" fmla="*/ 57 w 114"/>
              <a:gd name="T75" fmla="*/ 170 h 172"/>
              <a:gd name="T76" fmla="*/ 52 w 114"/>
              <a:gd name="T77" fmla="*/ 172 h 172"/>
              <a:gd name="T78" fmla="*/ 48 w 114"/>
              <a:gd name="T79" fmla="*/ 172 h 172"/>
              <a:gd name="T80" fmla="*/ 43 w 114"/>
              <a:gd name="T81" fmla="*/ 170 h 172"/>
              <a:gd name="T82" fmla="*/ 37 w 114"/>
              <a:gd name="T83" fmla="*/ 169 h 172"/>
              <a:gd name="T84" fmla="*/ 33 w 114"/>
              <a:gd name="T85" fmla="*/ 167 h 172"/>
              <a:gd name="T86" fmla="*/ 27 w 114"/>
              <a:gd name="T87" fmla="*/ 166 h 172"/>
              <a:gd name="T88" fmla="*/ 23 w 114"/>
              <a:gd name="T89" fmla="*/ 163 h 172"/>
              <a:gd name="T90" fmla="*/ 19 w 114"/>
              <a:gd name="T91" fmla="*/ 163 h 172"/>
              <a:gd name="T92" fmla="*/ 0 w 114"/>
              <a:gd name="T93" fmla="*/ 155 h 172"/>
              <a:gd name="T94" fmla="*/ 44 w 114"/>
              <a:gd name="T95" fmla="*/ 57 h 172"/>
              <a:gd name="T96" fmla="*/ 47 w 114"/>
              <a:gd name="T97" fmla="*/ 48 h 172"/>
              <a:gd name="T98" fmla="*/ 52 w 114"/>
              <a:gd name="T99" fmla="*/ 41 h 172"/>
              <a:gd name="T100" fmla="*/ 57 w 114"/>
              <a:gd name="T101" fmla="*/ 33 h 172"/>
              <a:gd name="T102" fmla="*/ 62 w 114"/>
              <a:gd name="T103" fmla="*/ 24 h 172"/>
              <a:gd name="T104" fmla="*/ 66 w 114"/>
              <a:gd name="T105" fmla="*/ 17 h 172"/>
              <a:gd name="T106" fmla="*/ 71 w 114"/>
              <a:gd name="T107" fmla="*/ 10 h 172"/>
              <a:gd name="T108" fmla="*/ 73 w 114"/>
              <a:gd name="T109" fmla="*/ 4 h 172"/>
              <a:gd name="T110" fmla="*/ 75 w 114"/>
              <a:gd name="T111" fmla="*/ 1 h 172"/>
              <a:gd name="T112" fmla="*/ 75 w 114"/>
              <a:gd name="T113" fmla="*/ 0 h 17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14"/>
              <a:gd name="T172" fmla="*/ 0 h 172"/>
              <a:gd name="T173" fmla="*/ 114 w 114"/>
              <a:gd name="T174" fmla="*/ 172 h 17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14" h="172">
                <a:moveTo>
                  <a:pt x="75" y="0"/>
                </a:moveTo>
                <a:lnTo>
                  <a:pt x="97" y="4"/>
                </a:lnTo>
                <a:lnTo>
                  <a:pt x="98" y="4"/>
                </a:lnTo>
                <a:lnTo>
                  <a:pt x="100" y="4"/>
                </a:lnTo>
                <a:lnTo>
                  <a:pt x="101" y="4"/>
                </a:lnTo>
                <a:lnTo>
                  <a:pt x="103" y="6"/>
                </a:lnTo>
                <a:lnTo>
                  <a:pt x="104" y="6"/>
                </a:lnTo>
                <a:lnTo>
                  <a:pt x="105" y="7"/>
                </a:lnTo>
                <a:lnTo>
                  <a:pt x="107" y="8"/>
                </a:lnTo>
                <a:lnTo>
                  <a:pt x="107" y="10"/>
                </a:lnTo>
                <a:lnTo>
                  <a:pt x="108" y="11"/>
                </a:lnTo>
                <a:lnTo>
                  <a:pt x="108" y="13"/>
                </a:lnTo>
                <a:lnTo>
                  <a:pt x="110" y="14"/>
                </a:lnTo>
                <a:lnTo>
                  <a:pt x="111" y="16"/>
                </a:lnTo>
                <a:lnTo>
                  <a:pt x="111" y="21"/>
                </a:lnTo>
                <a:lnTo>
                  <a:pt x="114" y="25"/>
                </a:lnTo>
                <a:lnTo>
                  <a:pt x="114" y="37"/>
                </a:lnTo>
                <a:lnTo>
                  <a:pt x="114" y="50"/>
                </a:lnTo>
                <a:lnTo>
                  <a:pt x="114" y="61"/>
                </a:lnTo>
                <a:lnTo>
                  <a:pt x="114" y="74"/>
                </a:lnTo>
                <a:lnTo>
                  <a:pt x="112" y="85"/>
                </a:lnTo>
                <a:lnTo>
                  <a:pt x="112" y="96"/>
                </a:lnTo>
                <a:lnTo>
                  <a:pt x="111" y="108"/>
                </a:lnTo>
                <a:lnTo>
                  <a:pt x="110" y="121"/>
                </a:lnTo>
                <a:lnTo>
                  <a:pt x="104" y="150"/>
                </a:lnTo>
                <a:lnTo>
                  <a:pt x="97" y="156"/>
                </a:lnTo>
                <a:lnTo>
                  <a:pt x="91" y="160"/>
                </a:lnTo>
                <a:lnTo>
                  <a:pt x="87" y="163"/>
                </a:lnTo>
                <a:lnTo>
                  <a:pt x="83" y="165"/>
                </a:lnTo>
                <a:lnTo>
                  <a:pt x="79" y="165"/>
                </a:lnTo>
                <a:lnTo>
                  <a:pt x="73" y="166"/>
                </a:lnTo>
                <a:lnTo>
                  <a:pt x="66" y="167"/>
                </a:lnTo>
                <a:lnTo>
                  <a:pt x="57" y="170"/>
                </a:lnTo>
                <a:lnTo>
                  <a:pt x="52" y="172"/>
                </a:lnTo>
                <a:lnTo>
                  <a:pt x="48" y="172"/>
                </a:lnTo>
                <a:lnTo>
                  <a:pt x="43" y="170"/>
                </a:lnTo>
                <a:lnTo>
                  <a:pt x="37" y="169"/>
                </a:lnTo>
                <a:lnTo>
                  <a:pt x="33" y="167"/>
                </a:lnTo>
                <a:lnTo>
                  <a:pt x="27" y="166"/>
                </a:lnTo>
                <a:lnTo>
                  <a:pt x="23" y="163"/>
                </a:lnTo>
                <a:lnTo>
                  <a:pt x="19" y="163"/>
                </a:lnTo>
                <a:lnTo>
                  <a:pt x="0" y="155"/>
                </a:lnTo>
                <a:lnTo>
                  <a:pt x="44" y="57"/>
                </a:lnTo>
                <a:lnTo>
                  <a:pt x="47" y="48"/>
                </a:lnTo>
                <a:lnTo>
                  <a:pt x="52" y="41"/>
                </a:lnTo>
                <a:lnTo>
                  <a:pt x="57" y="33"/>
                </a:lnTo>
                <a:lnTo>
                  <a:pt x="62" y="24"/>
                </a:lnTo>
                <a:lnTo>
                  <a:pt x="66" y="17"/>
                </a:lnTo>
                <a:lnTo>
                  <a:pt x="71" y="10"/>
                </a:lnTo>
                <a:lnTo>
                  <a:pt x="73" y="4"/>
                </a:lnTo>
                <a:lnTo>
                  <a:pt x="75" y="1"/>
                </a:lnTo>
                <a:lnTo>
                  <a:pt x="7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3" name="Freeform 38"/>
          <p:cNvSpPr>
            <a:spLocks/>
          </p:cNvSpPr>
          <p:nvPr/>
        </p:nvSpPr>
        <p:spPr bwMode="auto">
          <a:xfrm>
            <a:off x="4653025" y="3094896"/>
            <a:ext cx="409061" cy="228381"/>
          </a:xfrm>
          <a:custGeom>
            <a:avLst/>
            <a:gdLst>
              <a:gd name="T0" fmla="*/ 304 w 338"/>
              <a:gd name="T1" fmla="*/ 102 h 132"/>
              <a:gd name="T2" fmla="*/ 301 w 338"/>
              <a:gd name="T3" fmla="*/ 99 h 132"/>
              <a:gd name="T4" fmla="*/ 298 w 338"/>
              <a:gd name="T5" fmla="*/ 98 h 132"/>
              <a:gd name="T6" fmla="*/ 298 w 338"/>
              <a:gd name="T7" fmla="*/ 99 h 132"/>
              <a:gd name="T8" fmla="*/ 297 w 338"/>
              <a:gd name="T9" fmla="*/ 100 h 132"/>
              <a:gd name="T10" fmla="*/ 292 w 338"/>
              <a:gd name="T11" fmla="*/ 102 h 132"/>
              <a:gd name="T12" fmla="*/ 287 w 338"/>
              <a:gd name="T13" fmla="*/ 93 h 132"/>
              <a:gd name="T14" fmla="*/ 283 w 338"/>
              <a:gd name="T15" fmla="*/ 86 h 132"/>
              <a:gd name="T16" fmla="*/ 276 w 338"/>
              <a:gd name="T17" fmla="*/ 86 h 132"/>
              <a:gd name="T18" fmla="*/ 267 w 338"/>
              <a:gd name="T19" fmla="*/ 88 h 132"/>
              <a:gd name="T20" fmla="*/ 258 w 338"/>
              <a:gd name="T21" fmla="*/ 90 h 132"/>
              <a:gd name="T22" fmla="*/ 164 w 338"/>
              <a:gd name="T23" fmla="*/ 132 h 132"/>
              <a:gd name="T24" fmla="*/ 162 w 338"/>
              <a:gd name="T25" fmla="*/ 127 h 132"/>
              <a:gd name="T26" fmla="*/ 155 w 338"/>
              <a:gd name="T27" fmla="*/ 122 h 132"/>
              <a:gd name="T28" fmla="*/ 149 w 338"/>
              <a:gd name="T29" fmla="*/ 119 h 132"/>
              <a:gd name="T30" fmla="*/ 142 w 338"/>
              <a:gd name="T31" fmla="*/ 113 h 132"/>
              <a:gd name="T32" fmla="*/ 134 w 338"/>
              <a:gd name="T33" fmla="*/ 106 h 132"/>
              <a:gd name="T34" fmla="*/ 128 w 338"/>
              <a:gd name="T35" fmla="*/ 103 h 132"/>
              <a:gd name="T36" fmla="*/ 124 w 338"/>
              <a:gd name="T37" fmla="*/ 99 h 132"/>
              <a:gd name="T38" fmla="*/ 120 w 338"/>
              <a:gd name="T39" fmla="*/ 98 h 132"/>
              <a:gd name="T40" fmla="*/ 113 w 338"/>
              <a:gd name="T41" fmla="*/ 93 h 132"/>
              <a:gd name="T42" fmla="*/ 103 w 338"/>
              <a:gd name="T43" fmla="*/ 83 h 132"/>
              <a:gd name="T44" fmla="*/ 96 w 338"/>
              <a:gd name="T45" fmla="*/ 75 h 132"/>
              <a:gd name="T46" fmla="*/ 84 w 338"/>
              <a:gd name="T47" fmla="*/ 62 h 132"/>
              <a:gd name="T48" fmla="*/ 68 w 338"/>
              <a:gd name="T49" fmla="*/ 48 h 132"/>
              <a:gd name="T50" fmla="*/ 57 w 338"/>
              <a:gd name="T51" fmla="*/ 41 h 132"/>
              <a:gd name="T52" fmla="*/ 49 w 338"/>
              <a:gd name="T53" fmla="*/ 34 h 132"/>
              <a:gd name="T54" fmla="*/ 42 w 338"/>
              <a:gd name="T55" fmla="*/ 25 h 132"/>
              <a:gd name="T56" fmla="*/ 31 w 338"/>
              <a:gd name="T57" fmla="*/ 17 h 132"/>
              <a:gd name="T58" fmla="*/ 17 w 338"/>
              <a:gd name="T59" fmla="*/ 7 h 132"/>
              <a:gd name="T60" fmla="*/ 3 w 338"/>
              <a:gd name="T61" fmla="*/ 0 h 132"/>
              <a:gd name="T62" fmla="*/ 6 w 338"/>
              <a:gd name="T63" fmla="*/ 1 h 132"/>
              <a:gd name="T64" fmla="*/ 16 w 338"/>
              <a:gd name="T65" fmla="*/ 4 h 132"/>
              <a:gd name="T66" fmla="*/ 31 w 338"/>
              <a:gd name="T67" fmla="*/ 8 h 132"/>
              <a:gd name="T68" fmla="*/ 53 w 338"/>
              <a:gd name="T69" fmla="*/ 14 h 132"/>
              <a:gd name="T70" fmla="*/ 77 w 338"/>
              <a:gd name="T71" fmla="*/ 19 h 132"/>
              <a:gd name="T72" fmla="*/ 98 w 338"/>
              <a:gd name="T73" fmla="*/ 27 h 132"/>
              <a:gd name="T74" fmla="*/ 121 w 338"/>
              <a:gd name="T75" fmla="*/ 32 h 132"/>
              <a:gd name="T76" fmla="*/ 145 w 338"/>
              <a:gd name="T77" fmla="*/ 38 h 132"/>
              <a:gd name="T78" fmla="*/ 294 w 338"/>
              <a:gd name="T79" fmla="*/ 75 h 132"/>
              <a:gd name="T80" fmla="*/ 313 w 338"/>
              <a:gd name="T81" fmla="*/ 89 h 132"/>
              <a:gd name="T82" fmla="*/ 333 w 338"/>
              <a:gd name="T83" fmla="*/ 103 h 132"/>
              <a:gd name="T84" fmla="*/ 336 w 338"/>
              <a:gd name="T85" fmla="*/ 107 h 132"/>
              <a:gd name="T86" fmla="*/ 319 w 338"/>
              <a:gd name="T87" fmla="*/ 105 h 132"/>
              <a:gd name="T88" fmla="*/ 306 w 338"/>
              <a:gd name="T89" fmla="*/ 103 h 13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38"/>
              <a:gd name="T136" fmla="*/ 0 h 132"/>
              <a:gd name="T137" fmla="*/ 338 w 338"/>
              <a:gd name="T138" fmla="*/ 132 h 13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38" h="132">
                <a:moveTo>
                  <a:pt x="306" y="103"/>
                </a:moveTo>
                <a:lnTo>
                  <a:pt x="305" y="102"/>
                </a:lnTo>
                <a:lnTo>
                  <a:pt x="304" y="102"/>
                </a:lnTo>
                <a:lnTo>
                  <a:pt x="304" y="100"/>
                </a:lnTo>
                <a:lnTo>
                  <a:pt x="302" y="100"/>
                </a:lnTo>
                <a:lnTo>
                  <a:pt x="301" y="99"/>
                </a:lnTo>
                <a:lnTo>
                  <a:pt x="299" y="99"/>
                </a:lnTo>
                <a:lnTo>
                  <a:pt x="298" y="98"/>
                </a:lnTo>
                <a:lnTo>
                  <a:pt x="298" y="99"/>
                </a:lnTo>
                <a:lnTo>
                  <a:pt x="298" y="100"/>
                </a:lnTo>
                <a:lnTo>
                  <a:pt x="297" y="100"/>
                </a:lnTo>
                <a:lnTo>
                  <a:pt x="297" y="102"/>
                </a:lnTo>
                <a:lnTo>
                  <a:pt x="292" y="102"/>
                </a:lnTo>
                <a:lnTo>
                  <a:pt x="290" y="99"/>
                </a:lnTo>
                <a:lnTo>
                  <a:pt x="288" y="98"/>
                </a:lnTo>
                <a:lnTo>
                  <a:pt x="287" y="93"/>
                </a:lnTo>
                <a:lnTo>
                  <a:pt x="285" y="90"/>
                </a:lnTo>
                <a:lnTo>
                  <a:pt x="284" y="89"/>
                </a:lnTo>
                <a:lnTo>
                  <a:pt x="283" y="86"/>
                </a:lnTo>
                <a:lnTo>
                  <a:pt x="280" y="86"/>
                </a:lnTo>
                <a:lnTo>
                  <a:pt x="277" y="86"/>
                </a:lnTo>
                <a:lnTo>
                  <a:pt x="276" y="86"/>
                </a:lnTo>
                <a:lnTo>
                  <a:pt x="274" y="86"/>
                </a:lnTo>
                <a:lnTo>
                  <a:pt x="272" y="86"/>
                </a:lnTo>
                <a:lnTo>
                  <a:pt x="267" y="88"/>
                </a:lnTo>
                <a:lnTo>
                  <a:pt x="263" y="89"/>
                </a:lnTo>
                <a:lnTo>
                  <a:pt x="260" y="89"/>
                </a:lnTo>
                <a:lnTo>
                  <a:pt x="258" y="90"/>
                </a:lnTo>
                <a:lnTo>
                  <a:pt x="255" y="92"/>
                </a:lnTo>
                <a:lnTo>
                  <a:pt x="167" y="129"/>
                </a:lnTo>
                <a:lnTo>
                  <a:pt x="164" y="132"/>
                </a:lnTo>
                <a:lnTo>
                  <a:pt x="163" y="130"/>
                </a:lnTo>
                <a:lnTo>
                  <a:pt x="163" y="129"/>
                </a:lnTo>
                <a:lnTo>
                  <a:pt x="162" y="127"/>
                </a:lnTo>
                <a:lnTo>
                  <a:pt x="159" y="126"/>
                </a:lnTo>
                <a:lnTo>
                  <a:pt x="157" y="123"/>
                </a:lnTo>
                <a:lnTo>
                  <a:pt x="155" y="122"/>
                </a:lnTo>
                <a:lnTo>
                  <a:pt x="153" y="120"/>
                </a:lnTo>
                <a:lnTo>
                  <a:pt x="152" y="119"/>
                </a:lnTo>
                <a:lnTo>
                  <a:pt x="149" y="119"/>
                </a:lnTo>
                <a:lnTo>
                  <a:pt x="146" y="116"/>
                </a:lnTo>
                <a:lnTo>
                  <a:pt x="144" y="115"/>
                </a:lnTo>
                <a:lnTo>
                  <a:pt x="142" y="113"/>
                </a:lnTo>
                <a:lnTo>
                  <a:pt x="139" y="110"/>
                </a:lnTo>
                <a:lnTo>
                  <a:pt x="137" y="109"/>
                </a:lnTo>
                <a:lnTo>
                  <a:pt x="134" y="106"/>
                </a:lnTo>
                <a:lnTo>
                  <a:pt x="132" y="105"/>
                </a:lnTo>
                <a:lnTo>
                  <a:pt x="130" y="105"/>
                </a:lnTo>
                <a:lnTo>
                  <a:pt x="128" y="103"/>
                </a:lnTo>
                <a:lnTo>
                  <a:pt x="127" y="102"/>
                </a:lnTo>
                <a:lnTo>
                  <a:pt x="126" y="100"/>
                </a:lnTo>
                <a:lnTo>
                  <a:pt x="124" y="99"/>
                </a:lnTo>
                <a:lnTo>
                  <a:pt x="123" y="99"/>
                </a:lnTo>
                <a:lnTo>
                  <a:pt x="121" y="98"/>
                </a:lnTo>
                <a:lnTo>
                  <a:pt x="120" y="98"/>
                </a:lnTo>
                <a:lnTo>
                  <a:pt x="119" y="96"/>
                </a:lnTo>
                <a:lnTo>
                  <a:pt x="116" y="95"/>
                </a:lnTo>
                <a:lnTo>
                  <a:pt x="113" y="93"/>
                </a:lnTo>
                <a:lnTo>
                  <a:pt x="110" y="90"/>
                </a:lnTo>
                <a:lnTo>
                  <a:pt x="107" y="86"/>
                </a:lnTo>
                <a:lnTo>
                  <a:pt x="103" y="83"/>
                </a:lnTo>
                <a:lnTo>
                  <a:pt x="100" y="80"/>
                </a:lnTo>
                <a:lnTo>
                  <a:pt x="98" y="78"/>
                </a:lnTo>
                <a:lnTo>
                  <a:pt x="96" y="75"/>
                </a:lnTo>
                <a:lnTo>
                  <a:pt x="92" y="71"/>
                </a:lnTo>
                <a:lnTo>
                  <a:pt x="88" y="66"/>
                </a:lnTo>
                <a:lnTo>
                  <a:pt x="84" y="62"/>
                </a:lnTo>
                <a:lnTo>
                  <a:pt x="78" y="56"/>
                </a:lnTo>
                <a:lnTo>
                  <a:pt x="74" y="52"/>
                </a:lnTo>
                <a:lnTo>
                  <a:pt x="68" y="48"/>
                </a:lnTo>
                <a:lnTo>
                  <a:pt x="63" y="45"/>
                </a:lnTo>
                <a:lnTo>
                  <a:pt x="59" y="42"/>
                </a:lnTo>
                <a:lnTo>
                  <a:pt x="57" y="41"/>
                </a:lnTo>
                <a:lnTo>
                  <a:pt x="55" y="39"/>
                </a:lnTo>
                <a:lnTo>
                  <a:pt x="52" y="36"/>
                </a:lnTo>
                <a:lnTo>
                  <a:pt x="49" y="34"/>
                </a:lnTo>
                <a:lnTo>
                  <a:pt x="46" y="31"/>
                </a:lnTo>
                <a:lnTo>
                  <a:pt x="45" y="28"/>
                </a:lnTo>
                <a:lnTo>
                  <a:pt x="42" y="25"/>
                </a:lnTo>
                <a:lnTo>
                  <a:pt x="39" y="24"/>
                </a:lnTo>
                <a:lnTo>
                  <a:pt x="35" y="21"/>
                </a:lnTo>
                <a:lnTo>
                  <a:pt x="31" y="17"/>
                </a:lnTo>
                <a:lnTo>
                  <a:pt x="27" y="14"/>
                </a:lnTo>
                <a:lnTo>
                  <a:pt x="21" y="9"/>
                </a:lnTo>
                <a:lnTo>
                  <a:pt x="17" y="7"/>
                </a:lnTo>
                <a:lnTo>
                  <a:pt x="11" y="4"/>
                </a:lnTo>
                <a:lnTo>
                  <a:pt x="7" y="1"/>
                </a:lnTo>
                <a:lnTo>
                  <a:pt x="3" y="0"/>
                </a:lnTo>
                <a:lnTo>
                  <a:pt x="0" y="0"/>
                </a:lnTo>
                <a:lnTo>
                  <a:pt x="3" y="1"/>
                </a:lnTo>
                <a:lnTo>
                  <a:pt x="6" y="1"/>
                </a:lnTo>
                <a:lnTo>
                  <a:pt x="9" y="2"/>
                </a:lnTo>
                <a:lnTo>
                  <a:pt x="11" y="4"/>
                </a:lnTo>
                <a:lnTo>
                  <a:pt x="16" y="4"/>
                </a:lnTo>
                <a:lnTo>
                  <a:pt x="20" y="5"/>
                </a:lnTo>
                <a:lnTo>
                  <a:pt x="24" y="7"/>
                </a:lnTo>
                <a:lnTo>
                  <a:pt x="31" y="8"/>
                </a:lnTo>
                <a:lnTo>
                  <a:pt x="38" y="9"/>
                </a:lnTo>
                <a:lnTo>
                  <a:pt x="46" y="11"/>
                </a:lnTo>
                <a:lnTo>
                  <a:pt x="53" y="14"/>
                </a:lnTo>
                <a:lnTo>
                  <a:pt x="62" y="15"/>
                </a:lnTo>
                <a:lnTo>
                  <a:pt x="70" y="18"/>
                </a:lnTo>
                <a:lnTo>
                  <a:pt x="77" y="19"/>
                </a:lnTo>
                <a:lnTo>
                  <a:pt x="85" y="22"/>
                </a:lnTo>
                <a:lnTo>
                  <a:pt x="91" y="24"/>
                </a:lnTo>
                <a:lnTo>
                  <a:pt x="98" y="27"/>
                </a:lnTo>
                <a:lnTo>
                  <a:pt x="106" y="28"/>
                </a:lnTo>
                <a:lnTo>
                  <a:pt x="113" y="31"/>
                </a:lnTo>
                <a:lnTo>
                  <a:pt x="121" y="32"/>
                </a:lnTo>
                <a:lnTo>
                  <a:pt x="130" y="34"/>
                </a:lnTo>
                <a:lnTo>
                  <a:pt x="137" y="36"/>
                </a:lnTo>
                <a:lnTo>
                  <a:pt x="145" y="38"/>
                </a:lnTo>
                <a:lnTo>
                  <a:pt x="153" y="39"/>
                </a:lnTo>
                <a:lnTo>
                  <a:pt x="287" y="72"/>
                </a:lnTo>
                <a:lnTo>
                  <a:pt x="294" y="75"/>
                </a:lnTo>
                <a:lnTo>
                  <a:pt x="301" y="79"/>
                </a:lnTo>
                <a:lnTo>
                  <a:pt x="306" y="83"/>
                </a:lnTo>
                <a:lnTo>
                  <a:pt x="313" y="89"/>
                </a:lnTo>
                <a:lnTo>
                  <a:pt x="320" y="93"/>
                </a:lnTo>
                <a:lnTo>
                  <a:pt x="326" y="99"/>
                </a:lnTo>
                <a:lnTo>
                  <a:pt x="333" y="103"/>
                </a:lnTo>
                <a:lnTo>
                  <a:pt x="338" y="107"/>
                </a:lnTo>
                <a:lnTo>
                  <a:pt x="336" y="107"/>
                </a:lnTo>
                <a:lnTo>
                  <a:pt x="331" y="106"/>
                </a:lnTo>
                <a:lnTo>
                  <a:pt x="326" y="106"/>
                </a:lnTo>
                <a:lnTo>
                  <a:pt x="319" y="105"/>
                </a:lnTo>
                <a:lnTo>
                  <a:pt x="313" y="105"/>
                </a:lnTo>
                <a:lnTo>
                  <a:pt x="309" y="103"/>
                </a:lnTo>
                <a:lnTo>
                  <a:pt x="306" y="10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4" name="Freeform 39"/>
          <p:cNvSpPr>
            <a:spLocks/>
          </p:cNvSpPr>
          <p:nvPr/>
        </p:nvSpPr>
        <p:spPr bwMode="auto">
          <a:xfrm>
            <a:off x="4551365" y="3119118"/>
            <a:ext cx="117393" cy="181667"/>
          </a:xfrm>
          <a:custGeom>
            <a:avLst/>
            <a:gdLst>
              <a:gd name="T0" fmla="*/ 25 w 97"/>
              <a:gd name="T1" fmla="*/ 0 h 105"/>
              <a:gd name="T2" fmla="*/ 29 w 97"/>
              <a:gd name="T3" fmla="*/ 8 h 105"/>
              <a:gd name="T4" fmla="*/ 33 w 97"/>
              <a:gd name="T5" fmla="*/ 18 h 105"/>
              <a:gd name="T6" fmla="*/ 40 w 97"/>
              <a:gd name="T7" fmla="*/ 27 h 105"/>
              <a:gd name="T8" fmla="*/ 45 w 97"/>
              <a:gd name="T9" fmla="*/ 37 h 105"/>
              <a:gd name="T10" fmla="*/ 52 w 97"/>
              <a:gd name="T11" fmla="*/ 45 h 105"/>
              <a:gd name="T12" fmla="*/ 59 w 97"/>
              <a:gd name="T13" fmla="*/ 54 h 105"/>
              <a:gd name="T14" fmla="*/ 65 w 97"/>
              <a:gd name="T15" fmla="*/ 61 h 105"/>
              <a:gd name="T16" fmla="*/ 70 w 97"/>
              <a:gd name="T17" fmla="*/ 66 h 105"/>
              <a:gd name="T18" fmla="*/ 73 w 97"/>
              <a:gd name="T19" fmla="*/ 71 h 105"/>
              <a:gd name="T20" fmla="*/ 77 w 97"/>
              <a:gd name="T21" fmla="*/ 74 h 105"/>
              <a:gd name="T22" fmla="*/ 80 w 97"/>
              <a:gd name="T23" fmla="*/ 78 h 105"/>
              <a:gd name="T24" fmla="*/ 83 w 97"/>
              <a:gd name="T25" fmla="*/ 82 h 105"/>
              <a:gd name="T26" fmla="*/ 86 w 97"/>
              <a:gd name="T27" fmla="*/ 86 h 105"/>
              <a:gd name="T28" fmla="*/ 89 w 97"/>
              <a:gd name="T29" fmla="*/ 89 h 105"/>
              <a:gd name="T30" fmla="*/ 91 w 97"/>
              <a:gd name="T31" fmla="*/ 95 h 105"/>
              <a:gd name="T32" fmla="*/ 93 w 97"/>
              <a:gd name="T33" fmla="*/ 99 h 105"/>
              <a:gd name="T34" fmla="*/ 93 w 97"/>
              <a:gd name="T35" fmla="*/ 99 h 105"/>
              <a:gd name="T36" fmla="*/ 94 w 97"/>
              <a:gd name="T37" fmla="*/ 101 h 105"/>
              <a:gd name="T38" fmla="*/ 94 w 97"/>
              <a:gd name="T39" fmla="*/ 102 h 105"/>
              <a:gd name="T40" fmla="*/ 94 w 97"/>
              <a:gd name="T41" fmla="*/ 102 h 105"/>
              <a:gd name="T42" fmla="*/ 94 w 97"/>
              <a:gd name="T43" fmla="*/ 103 h 105"/>
              <a:gd name="T44" fmla="*/ 95 w 97"/>
              <a:gd name="T45" fmla="*/ 103 h 105"/>
              <a:gd name="T46" fmla="*/ 95 w 97"/>
              <a:gd name="T47" fmla="*/ 105 h 105"/>
              <a:gd name="T48" fmla="*/ 97 w 97"/>
              <a:gd name="T49" fmla="*/ 105 h 105"/>
              <a:gd name="T50" fmla="*/ 93 w 97"/>
              <a:gd name="T51" fmla="*/ 105 h 105"/>
              <a:gd name="T52" fmla="*/ 89 w 97"/>
              <a:gd name="T53" fmla="*/ 105 h 105"/>
              <a:gd name="T54" fmla="*/ 84 w 97"/>
              <a:gd name="T55" fmla="*/ 103 h 105"/>
              <a:gd name="T56" fmla="*/ 80 w 97"/>
              <a:gd name="T57" fmla="*/ 102 h 105"/>
              <a:gd name="T58" fmla="*/ 75 w 97"/>
              <a:gd name="T59" fmla="*/ 101 h 105"/>
              <a:gd name="T60" fmla="*/ 70 w 97"/>
              <a:gd name="T61" fmla="*/ 99 h 105"/>
              <a:gd name="T62" fmla="*/ 66 w 97"/>
              <a:gd name="T63" fmla="*/ 98 h 105"/>
              <a:gd name="T64" fmla="*/ 63 w 97"/>
              <a:gd name="T65" fmla="*/ 98 h 105"/>
              <a:gd name="T66" fmla="*/ 57 w 97"/>
              <a:gd name="T67" fmla="*/ 96 h 105"/>
              <a:gd name="T68" fmla="*/ 50 w 97"/>
              <a:gd name="T69" fmla="*/ 95 h 105"/>
              <a:gd name="T70" fmla="*/ 41 w 97"/>
              <a:gd name="T71" fmla="*/ 93 h 105"/>
              <a:gd name="T72" fmla="*/ 34 w 97"/>
              <a:gd name="T73" fmla="*/ 92 h 105"/>
              <a:gd name="T74" fmla="*/ 27 w 97"/>
              <a:gd name="T75" fmla="*/ 91 h 105"/>
              <a:gd name="T76" fmla="*/ 20 w 97"/>
              <a:gd name="T77" fmla="*/ 89 h 105"/>
              <a:gd name="T78" fmla="*/ 13 w 97"/>
              <a:gd name="T79" fmla="*/ 88 h 105"/>
              <a:gd name="T80" fmla="*/ 6 w 97"/>
              <a:gd name="T81" fmla="*/ 86 h 105"/>
              <a:gd name="T82" fmla="*/ 0 w 97"/>
              <a:gd name="T83" fmla="*/ 85 h 105"/>
              <a:gd name="T84" fmla="*/ 0 w 97"/>
              <a:gd name="T85" fmla="*/ 82 h 105"/>
              <a:gd name="T86" fmla="*/ 1 w 97"/>
              <a:gd name="T87" fmla="*/ 79 h 105"/>
              <a:gd name="T88" fmla="*/ 1 w 97"/>
              <a:gd name="T89" fmla="*/ 75 h 105"/>
              <a:gd name="T90" fmla="*/ 2 w 97"/>
              <a:gd name="T91" fmla="*/ 72 h 105"/>
              <a:gd name="T92" fmla="*/ 4 w 97"/>
              <a:gd name="T93" fmla="*/ 68 h 105"/>
              <a:gd name="T94" fmla="*/ 4 w 97"/>
              <a:gd name="T95" fmla="*/ 64 h 105"/>
              <a:gd name="T96" fmla="*/ 5 w 97"/>
              <a:gd name="T97" fmla="*/ 61 h 105"/>
              <a:gd name="T98" fmla="*/ 5 w 97"/>
              <a:gd name="T99" fmla="*/ 58 h 105"/>
              <a:gd name="T100" fmla="*/ 8 w 97"/>
              <a:gd name="T101" fmla="*/ 51 h 105"/>
              <a:gd name="T102" fmla="*/ 9 w 97"/>
              <a:gd name="T103" fmla="*/ 44 h 105"/>
              <a:gd name="T104" fmla="*/ 12 w 97"/>
              <a:gd name="T105" fmla="*/ 37 h 105"/>
              <a:gd name="T106" fmla="*/ 15 w 97"/>
              <a:gd name="T107" fmla="*/ 30 h 105"/>
              <a:gd name="T108" fmla="*/ 18 w 97"/>
              <a:gd name="T109" fmla="*/ 21 h 105"/>
              <a:gd name="T110" fmla="*/ 20 w 97"/>
              <a:gd name="T111" fmla="*/ 14 h 105"/>
              <a:gd name="T112" fmla="*/ 23 w 97"/>
              <a:gd name="T113" fmla="*/ 7 h 105"/>
              <a:gd name="T114" fmla="*/ 25 w 97"/>
              <a:gd name="T115" fmla="*/ 0 h 105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97"/>
              <a:gd name="T175" fmla="*/ 0 h 105"/>
              <a:gd name="T176" fmla="*/ 97 w 97"/>
              <a:gd name="T177" fmla="*/ 105 h 105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97" h="105">
                <a:moveTo>
                  <a:pt x="25" y="0"/>
                </a:moveTo>
                <a:lnTo>
                  <a:pt x="29" y="8"/>
                </a:lnTo>
                <a:lnTo>
                  <a:pt x="33" y="18"/>
                </a:lnTo>
                <a:lnTo>
                  <a:pt x="40" y="27"/>
                </a:lnTo>
                <a:lnTo>
                  <a:pt x="45" y="37"/>
                </a:lnTo>
                <a:lnTo>
                  <a:pt x="52" y="45"/>
                </a:lnTo>
                <a:lnTo>
                  <a:pt x="59" y="54"/>
                </a:lnTo>
                <a:lnTo>
                  <a:pt x="65" y="61"/>
                </a:lnTo>
                <a:lnTo>
                  <a:pt x="70" y="66"/>
                </a:lnTo>
                <a:lnTo>
                  <a:pt x="73" y="71"/>
                </a:lnTo>
                <a:lnTo>
                  <a:pt x="77" y="74"/>
                </a:lnTo>
                <a:lnTo>
                  <a:pt x="80" y="78"/>
                </a:lnTo>
                <a:lnTo>
                  <a:pt x="83" y="82"/>
                </a:lnTo>
                <a:lnTo>
                  <a:pt x="86" y="86"/>
                </a:lnTo>
                <a:lnTo>
                  <a:pt x="89" y="89"/>
                </a:lnTo>
                <a:lnTo>
                  <a:pt x="91" y="95"/>
                </a:lnTo>
                <a:lnTo>
                  <a:pt x="93" y="99"/>
                </a:lnTo>
                <a:lnTo>
                  <a:pt x="94" y="101"/>
                </a:lnTo>
                <a:lnTo>
                  <a:pt x="94" y="102"/>
                </a:lnTo>
                <a:lnTo>
                  <a:pt x="94" y="103"/>
                </a:lnTo>
                <a:lnTo>
                  <a:pt x="95" y="103"/>
                </a:lnTo>
                <a:lnTo>
                  <a:pt x="95" y="105"/>
                </a:lnTo>
                <a:lnTo>
                  <a:pt x="97" y="105"/>
                </a:lnTo>
                <a:lnTo>
                  <a:pt x="93" y="105"/>
                </a:lnTo>
                <a:lnTo>
                  <a:pt x="89" y="105"/>
                </a:lnTo>
                <a:lnTo>
                  <a:pt x="84" y="103"/>
                </a:lnTo>
                <a:lnTo>
                  <a:pt x="80" y="102"/>
                </a:lnTo>
                <a:lnTo>
                  <a:pt x="75" y="101"/>
                </a:lnTo>
                <a:lnTo>
                  <a:pt x="70" y="99"/>
                </a:lnTo>
                <a:lnTo>
                  <a:pt x="66" y="98"/>
                </a:lnTo>
                <a:lnTo>
                  <a:pt x="63" y="98"/>
                </a:lnTo>
                <a:lnTo>
                  <a:pt x="57" y="96"/>
                </a:lnTo>
                <a:lnTo>
                  <a:pt x="50" y="95"/>
                </a:lnTo>
                <a:lnTo>
                  <a:pt x="41" y="93"/>
                </a:lnTo>
                <a:lnTo>
                  <a:pt x="34" y="92"/>
                </a:lnTo>
                <a:lnTo>
                  <a:pt x="27" y="91"/>
                </a:lnTo>
                <a:lnTo>
                  <a:pt x="20" y="89"/>
                </a:lnTo>
                <a:lnTo>
                  <a:pt x="13" y="88"/>
                </a:lnTo>
                <a:lnTo>
                  <a:pt x="6" y="86"/>
                </a:lnTo>
                <a:lnTo>
                  <a:pt x="0" y="85"/>
                </a:lnTo>
                <a:lnTo>
                  <a:pt x="0" y="82"/>
                </a:lnTo>
                <a:lnTo>
                  <a:pt x="1" y="79"/>
                </a:lnTo>
                <a:lnTo>
                  <a:pt x="1" y="75"/>
                </a:lnTo>
                <a:lnTo>
                  <a:pt x="2" y="72"/>
                </a:lnTo>
                <a:lnTo>
                  <a:pt x="4" y="68"/>
                </a:lnTo>
                <a:lnTo>
                  <a:pt x="4" y="64"/>
                </a:lnTo>
                <a:lnTo>
                  <a:pt x="5" y="61"/>
                </a:lnTo>
                <a:lnTo>
                  <a:pt x="5" y="58"/>
                </a:lnTo>
                <a:lnTo>
                  <a:pt x="8" y="51"/>
                </a:lnTo>
                <a:lnTo>
                  <a:pt x="9" y="44"/>
                </a:lnTo>
                <a:lnTo>
                  <a:pt x="12" y="37"/>
                </a:lnTo>
                <a:lnTo>
                  <a:pt x="15" y="30"/>
                </a:lnTo>
                <a:lnTo>
                  <a:pt x="18" y="21"/>
                </a:lnTo>
                <a:lnTo>
                  <a:pt x="20" y="14"/>
                </a:lnTo>
                <a:lnTo>
                  <a:pt x="23" y="7"/>
                </a:lnTo>
                <a:lnTo>
                  <a:pt x="2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5" name="Freeform 40"/>
          <p:cNvSpPr>
            <a:spLocks/>
          </p:cNvSpPr>
          <p:nvPr/>
        </p:nvSpPr>
        <p:spPr bwMode="auto">
          <a:xfrm>
            <a:off x="4774049" y="3534357"/>
            <a:ext cx="123445" cy="245683"/>
          </a:xfrm>
          <a:custGeom>
            <a:avLst/>
            <a:gdLst>
              <a:gd name="T0" fmla="*/ 0 w 102"/>
              <a:gd name="T1" fmla="*/ 0 h 142"/>
              <a:gd name="T2" fmla="*/ 13 w 102"/>
              <a:gd name="T3" fmla="*/ 15 h 142"/>
              <a:gd name="T4" fmla="*/ 26 w 102"/>
              <a:gd name="T5" fmla="*/ 34 h 142"/>
              <a:gd name="T6" fmla="*/ 39 w 102"/>
              <a:gd name="T7" fmla="*/ 52 h 142"/>
              <a:gd name="T8" fmla="*/ 52 w 102"/>
              <a:gd name="T9" fmla="*/ 72 h 142"/>
              <a:gd name="T10" fmla="*/ 66 w 102"/>
              <a:gd name="T11" fmla="*/ 91 h 142"/>
              <a:gd name="T12" fmla="*/ 78 w 102"/>
              <a:gd name="T13" fmla="*/ 109 h 142"/>
              <a:gd name="T14" fmla="*/ 91 w 102"/>
              <a:gd name="T15" fmla="*/ 126 h 142"/>
              <a:gd name="T16" fmla="*/ 102 w 102"/>
              <a:gd name="T17" fmla="*/ 142 h 142"/>
              <a:gd name="T18" fmla="*/ 101 w 102"/>
              <a:gd name="T19" fmla="*/ 140 h 142"/>
              <a:gd name="T20" fmla="*/ 98 w 102"/>
              <a:gd name="T21" fmla="*/ 139 h 142"/>
              <a:gd name="T22" fmla="*/ 96 w 102"/>
              <a:gd name="T23" fmla="*/ 136 h 142"/>
              <a:gd name="T24" fmla="*/ 94 w 102"/>
              <a:gd name="T25" fmla="*/ 135 h 142"/>
              <a:gd name="T26" fmla="*/ 91 w 102"/>
              <a:gd name="T27" fmla="*/ 133 h 142"/>
              <a:gd name="T28" fmla="*/ 88 w 102"/>
              <a:gd name="T29" fmla="*/ 132 h 142"/>
              <a:gd name="T30" fmla="*/ 85 w 102"/>
              <a:gd name="T31" fmla="*/ 130 h 142"/>
              <a:gd name="T32" fmla="*/ 84 w 102"/>
              <a:gd name="T33" fmla="*/ 130 h 142"/>
              <a:gd name="T34" fmla="*/ 78 w 102"/>
              <a:gd name="T35" fmla="*/ 127 h 142"/>
              <a:gd name="T36" fmla="*/ 73 w 102"/>
              <a:gd name="T37" fmla="*/ 123 h 142"/>
              <a:gd name="T38" fmla="*/ 67 w 102"/>
              <a:gd name="T39" fmla="*/ 119 h 142"/>
              <a:gd name="T40" fmla="*/ 63 w 102"/>
              <a:gd name="T41" fmla="*/ 113 h 142"/>
              <a:gd name="T42" fmla="*/ 59 w 102"/>
              <a:gd name="T43" fmla="*/ 109 h 142"/>
              <a:gd name="T44" fmla="*/ 56 w 102"/>
              <a:gd name="T45" fmla="*/ 103 h 142"/>
              <a:gd name="T46" fmla="*/ 52 w 102"/>
              <a:gd name="T47" fmla="*/ 98 h 142"/>
              <a:gd name="T48" fmla="*/ 51 w 102"/>
              <a:gd name="T49" fmla="*/ 92 h 142"/>
              <a:gd name="T50" fmla="*/ 48 w 102"/>
              <a:gd name="T51" fmla="*/ 86 h 142"/>
              <a:gd name="T52" fmla="*/ 45 w 102"/>
              <a:gd name="T53" fmla="*/ 81 h 142"/>
              <a:gd name="T54" fmla="*/ 42 w 102"/>
              <a:gd name="T55" fmla="*/ 75 h 142"/>
              <a:gd name="T56" fmla="*/ 38 w 102"/>
              <a:gd name="T57" fmla="*/ 71 h 142"/>
              <a:gd name="T58" fmla="*/ 34 w 102"/>
              <a:gd name="T59" fmla="*/ 65 h 142"/>
              <a:gd name="T60" fmla="*/ 31 w 102"/>
              <a:gd name="T61" fmla="*/ 59 h 142"/>
              <a:gd name="T62" fmla="*/ 27 w 102"/>
              <a:gd name="T63" fmla="*/ 55 h 142"/>
              <a:gd name="T64" fmla="*/ 24 w 102"/>
              <a:gd name="T65" fmla="*/ 49 h 142"/>
              <a:gd name="T66" fmla="*/ 23 w 102"/>
              <a:gd name="T67" fmla="*/ 45 h 142"/>
              <a:gd name="T68" fmla="*/ 21 w 102"/>
              <a:gd name="T69" fmla="*/ 39 h 142"/>
              <a:gd name="T70" fmla="*/ 17 w 102"/>
              <a:gd name="T71" fmla="*/ 32 h 142"/>
              <a:gd name="T72" fmla="*/ 13 w 102"/>
              <a:gd name="T73" fmla="*/ 24 h 142"/>
              <a:gd name="T74" fmla="*/ 9 w 102"/>
              <a:gd name="T75" fmla="*/ 15 h 142"/>
              <a:gd name="T76" fmla="*/ 5 w 102"/>
              <a:gd name="T77" fmla="*/ 7 h 142"/>
              <a:gd name="T78" fmla="*/ 2 w 102"/>
              <a:gd name="T79" fmla="*/ 3 h 142"/>
              <a:gd name="T80" fmla="*/ 0 w 102"/>
              <a:gd name="T81" fmla="*/ 0 h 1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2"/>
              <a:gd name="T124" fmla="*/ 0 h 142"/>
              <a:gd name="T125" fmla="*/ 102 w 102"/>
              <a:gd name="T126" fmla="*/ 142 h 1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2" h="142">
                <a:moveTo>
                  <a:pt x="0" y="0"/>
                </a:moveTo>
                <a:lnTo>
                  <a:pt x="13" y="15"/>
                </a:lnTo>
                <a:lnTo>
                  <a:pt x="26" y="34"/>
                </a:lnTo>
                <a:lnTo>
                  <a:pt x="39" y="52"/>
                </a:lnTo>
                <a:lnTo>
                  <a:pt x="52" y="72"/>
                </a:lnTo>
                <a:lnTo>
                  <a:pt x="66" y="91"/>
                </a:lnTo>
                <a:lnTo>
                  <a:pt x="78" y="109"/>
                </a:lnTo>
                <a:lnTo>
                  <a:pt x="91" y="126"/>
                </a:lnTo>
                <a:lnTo>
                  <a:pt x="102" y="142"/>
                </a:lnTo>
                <a:lnTo>
                  <a:pt x="101" y="140"/>
                </a:lnTo>
                <a:lnTo>
                  <a:pt x="98" y="139"/>
                </a:lnTo>
                <a:lnTo>
                  <a:pt x="96" y="136"/>
                </a:lnTo>
                <a:lnTo>
                  <a:pt x="94" y="135"/>
                </a:lnTo>
                <a:lnTo>
                  <a:pt x="91" y="133"/>
                </a:lnTo>
                <a:lnTo>
                  <a:pt x="88" y="132"/>
                </a:lnTo>
                <a:lnTo>
                  <a:pt x="85" y="130"/>
                </a:lnTo>
                <a:lnTo>
                  <a:pt x="84" y="130"/>
                </a:lnTo>
                <a:lnTo>
                  <a:pt x="78" y="127"/>
                </a:lnTo>
                <a:lnTo>
                  <a:pt x="73" y="123"/>
                </a:lnTo>
                <a:lnTo>
                  <a:pt x="67" y="119"/>
                </a:lnTo>
                <a:lnTo>
                  <a:pt x="63" y="113"/>
                </a:lnTo>
                <a:lnTo>
                  <a:pt x="59" y="109"/>
                </a:lnTo>
                <a:lnTo>
                  <a:pt x="56" y="103"/>
                </a:lnTo>
                <a:lnTo>
                  <a:pt x="52" y="98"/>
                </a:lnTo>
                <a:lnTo>
                  <a:pt x="51" y="92"/>
                </a:lnTo>
                <a:lnTo>
                  <a:pt x="48" y="86"/>
                </a:lnTo>
                <a:lnTo>
                  <a:pt x="45" y="81"/>
                </a:lnTo>
                <a:lnTo>
                  <a:pt x="42" y="75"/>
                </a:lnTo>
                <a:lnTo>
                  <a:pt x="38" y="71"/>
                </a:lnTo>
                <a:lnTo>
                  <a:pt x="34" y="65"/>
                </a:lnTo>
                <a:lnTo>
                  <a:pt x="31" y="59"/>
                </a:lnTo>
                <a:lnTo>
                  <a:pt x="27" y="55"/>
                </a:lnTo>
                <a:lnTo>
                  <a:pt x="24" y="49"/>
                </a:lnTo>
                <a:lnTo>
                  <a:pt x="23" y="45"/>
                </a:lnTo>
                <a:lnTo>
                  <a:pt x="21" y="39"/>
                </a:lnTo>
                <a:lnTo>
                  <a:pt x="17" y="32"/>
                </a:lnTo>
                <a:lnTo>
                  <a:pt x="13" y="24"/>
                </a:lnTo>
                <a:lnTo>
                  <a:pt x="9" y="15"/>
                </a:lnTo>
                <a:lnTo>
                  <a:pt x="5" y="7"/>
                </a:lnTo>
                <a:lnTo>
                  <a:pt x="2" y="3"/>
                </a:lnTo>
                <a:lnTo>
                  <a:pt x="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6" name="Freeform 41"/>
          <p:cNvSpPr>
            <a:spLocks/>
          </p:cNvSpPr>
          <p:nvPr/>
        </p:nvSpPr>
        <p:spPr bwMode="auto">
          <a:xfrm>
            <a:off x="4577990" y="3074134"/>
            <a:ext cx="81086" cy="29413"/>
          </a:xfrm>
          <a:custGeom>
            <a:avLst/>
            <a:gdLst>
              <a:gd name="T0" fmla="*/ 67 w 67"/>
              <a:gd name="T1" fmla="*/ 13 h 17"/>
              <a:gd name="T2" fmla="*/ 65 w 67"/>
              <a:gd name="T3" fmla="*/ 12 h 17"/>
              <a:gd name="T4" fmla="*/ 65 w 67"/>
              <a:gd name="T5" fmla="*/ 10 h 17"/>
              <a:gd name="T6" fmla="*/ 64 w 67"/>
              <a:gd name="T7" fmla="*/ 7 h 17"/>
              <a:gd name="T8" fmla="*/ 62 w 67"/>
              <a:gd name="T9" fmla="*/ 6 h 17"/>
              <a:gd name="T10" fmla="*/ 62 w 67"/>
              <a:gd name="T11" fmla="*/ 4 h 17"/>
              <a:gd name="T12" fmla="*/ 61 w 67"/>
              <a:gd name="T13" fmla="*/ 3 h 17"/>
              <a:gd name="T14" fmla="*/ 60 w 67"/>
              <a:gd name="T15" fmla="*/ 2 h 17"/>
              <a:gd name="T16" fmla="*/ 58 w 67"/>
              <a:gd name="T17" fmla="*/ 0 h 17"/>
              <a:gd name="T18" fmla="*/ 55 w 67"/>
              <a:gd name="T19" fmla="*/ 0 h 17"/>
              <a:gd name="T20" fmla="*/ 53 w 67"/>
              <a:gd name="T21" fmla="*/ 2 h 17"/>
              <a:gd name="T22" fmla="*/ 48 w 67"/>
              <a:gd name="T23" fmla="*/ 3 h 17"/>
              <a:gd name="T24" fmla="*/ 46 w 67"/>
              <a:gd name="T25" fmla="*/ 3 h 17"/>
              <a:gd name="T26" fmla="*/ 41 w 67"/>
              <a:gd name="T27" fmla="*/ 4 h 17"/>
              <a:gd name="T28" fmla="*/ 37 w 67"/>
              <a:gd name="T29" fmla="*/ 6 h 17"/>
              <a:gd name="T30" fmla="*/ 35 w 67"/>
              <a:gd name="T31" fmla="*/ 7 h 17"/>
              <a:gd name="T32" fmla="*/ 32 w 67"/>
              <a:gd name="T33" fmla="*/ 7 h 17"/>
              <a:gd name="T34" fmla="*/ 30 w 67"/>
              <a:gd name="T35" fmla="*/ 7 h 17"/>
              <a:gd name="T36" fmla="*/ 28 w 67"/>
              <a:gd name="T37" fmla="*/ 7 h 17"/>
              <a:gd name="T38" fmla="*/ 26 w 67"/>
              <a:gd name="T39" fmla="*/ 7 h 17"/>
              <a:gd name="T40" fmla="*/ 25 w 67"/>
              <a:gd name="T41" fmla="*/ 9 h 17"/>
              <a:gd name="T42" fmla="*/ 23 w 67"/>
              <a:gd name="T43" fmla="*/ 9 h 17"/>
              <a:gd name="T44" fmla="*/ 21 w 67"/>
              <a:gd name="T45" fmla="*/ 9 h 17"/>
              <a:gd name="T46" fmla="*/ 19 w 67"/>
              <a:gd name="T47" fmla="*/ 10 h 17"/>
              <a:gd name="T48" fmla="*/ 18 w 67"/>
              <a:gd name="T49" fmla="*/ 10 h 17"/>
              <a:gd name="T50" fmla="*/ 16 w 67"/>
              <a:gd name="T51" fmla="*/ 10 h 17"/>
              <a:gd name="T52" fmla="*/ 14 w 67"/>
              <a:gd name="T53" fmla="*/ 12 h 17"/>
              <a:gd name="T54" fmla="*/ 11 w 67"/>
              <a:gd name="T55" fmla="*/ 13 h 17"/>
              <a:gd name="T56" fmla="*/ 9 w 67"/>
              <a:gd name="T57" fmla="*/ 14 h 17"/>
              <a:gd name="T58" fmla="*/ 7 w 67"/>
              <a:gd name="T59" fmla="*/ 14 h 17"/>
              <a:gd name="T60" fmla="*/ 4 w 67"/>
              <a:gd name="T61" fmla="*/ 16 h 17"/>
              <a:gd name="T62" fmla="*/ 1 w 67"/>
              <a:gd name="T63" fmla="*/ 17 h 17"/>
              <a:gd name="T64" fmla="*/ 0 w 67"/>
              <a:gd name="T65" fmla="*/ 17 h 17"/>
              <a:gd name="T66" fmla="*/ 1 w 67"/>
              <a:gd name="T67" fmla="*/ 17 h 17"/>
              <a:gd name="T68" fmla="*/ 4 w 67"/>
              <a:gd name="T69" fmla="*/ 16 h 17"/>
              <a:gd name="T70" fmla="*/ 7 w 67"/>
              <a:gd name="T71" fmla="*/ 16 h 17"/>
              <a:gd name="T72" fmla="*/ 11 w 67"/>
              <a:gd name="T73" fmla="*/ 14 h 17"/>
              <a:gd name="T74" fmla="*/ 15 w 67"/>
              <a:gd name="T75" fmla="*/ 13 h 17"/>
              <a:gd name="T76" fmla="*/ 21 w 67"/>
              <a:gd name="T77" fmla="*/ 13 h 17"/>
              <a:gd name="T78" fmla="*/ 26 w 67"/>
              <a:gd name="T79" fmla="*/ 13 h 17"/>
              <a:gd name="T80" fmla="*/ 32 w 67"/>
              <a:gd name="T81" fmla="*/ 14 h 17"/>
              <a:gd name="T82" fmla="*/ 35 w 67"/>
              <a:gd name="T83" fmla="*/ 13 h 17"/>
              <a:gd name="T84" fmla="*/ 39 w 67"/>
              <a:gd name="T85" fmla="*/ 13 h 17"/>
              <a:gd name="T86" fmla="*/ 41 w 67"/>
              <a:gd name="T87" fmla="*/ 12 h 17"/>
              <a:gd name="T88" fmla="*/ 46 w 67"/>
              <a:gd name="T89" fmla="*/ 12 h 17"/>
              <a:gd name="T90" fmla="*/ 50 w 67"/>
              <a:gd name="T91" fmla="*/ 10 h 17"/>
              <a:gd name="T92" fmla="*/ 55 w 67"/>
              <a:gd name="T93" fmla="*/ 10 h 17"/>
              <a:gd name="T94" fmla="*/ 61 w 67"/>
              <a:gd name="T95" fmla="*/ 12 h 17"/>
              <a:gd name="T96" fmla="*/ 67 w 67"/>
              <a:gd name="T97" fmla="*/ 13 h 1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7"/>
              <a:gd name="T148" fmla="*/ 0 h 17"/>
              <a:gd name="T149" fmla="*/ 67 w 67"/>
              <a:gd name="T150" fmla="*/ 17 h 1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7" h="17">
                <a:moveTo>
                  <a:pt x="67" y="13"/>
                </a:moveTo>
                <a:lnTo>
                  <a:pt x="65" y="12"/>
                </a:lnTo>
                <a:lnTo>
                  <a:pt x="65" y="10"/>
                </a:lnTo>
                <a:lnTo>
                  <a:pt x="64" y="7"/>
                </a:lnTo>
                <a:lnTo>
                  <a:pt x="62" y="6"/>
                </a:lnTo>
                <a:lnTo>
                  <a:pt x="62" y="4"/>
                </a:lnTo>
                <a:lnTo>
                  <a:pt x="61" y="3"/>
                </a:lnTo>
                <a:lnTo>
                  <a:pt x="60" y="2"/>
                </a:lnTo>
                <a:lnTo>
                  <a:pt x="58" y="0"/>
                </a:lnTo>
                <a:lnTo>
                  <a:pt x="55" y="0"/>
                </a:lnTo>
                <a:lnTo>
                  <a:pt x="53" y="2"/>
                </a:lnTo>
                <a:lnTo>
                  <a:pt x="48" y="3"/>
                </a:lnTo>
                <a:lnTo>
                  <a:pt x="46" y="3"/>
                </a:lnTo>
                <a:lnTo>
                  <a:pt x="41" y="4"/>
                </a:lnTo>
                <a:lnTo>
                  <a:pt x="37" y="6"/>
                </a:lnTo>
                <a:lnTo>
                  <a:pt x="35" y="7"/>
                </a:lnTo>
                <a:lnTo>
                  <a:pt x="32" y="7"/>
                </a:lnTo>
                <a:lnTo>
                  <a:pt x="30" y="7"/>
                </a:lnTo>
                <a:lnTo>
                  <a:pt x="28" y="7"/>
                </a:lnTo>
                <a:lnTo>
                  <a:pt x="26" y="7"/>
                </a:lnTo>
                <a:lnTo>
                  <a:pt x="25" y="9"/>
                </a:lnTo>
                <a:lnTo>
                  <a:pt x="23" y="9"/>
                </a:lnTo>
                <a:lnTo>
                  <a:pt x="21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4" y="12"/>
                </a:lnTo>
                <a:lnTo>
                  <a:pt x="11" y="13"/>
                </a:lnTo>
                <a:lnTo>
                  <a:pt x="9" y="14"/>
                </a:lnTo>
                <a:lnTo>
                  <a:pt x="7" y="14"/>
                </a:lnTo>
                <a:lnTo>
                  <a:pt x="4" y="16"/>
                </a:lnTo>
                <a:lnTo>
                  <a:pt x="1" y="17"/>
                </a:lnTo>
                <a:lnTo>
                  <a:pt x="0" y="17"/>
                </a:lnTo>
                <a:lnTo>
                  <a:pt x="1" y="17"/>
                </a:lnTo>
                <a:lnTo>
                  <a:pt x="4" y="16"/>
                </a:lnTo>
                <a:lnTo>
                  <a:pt x="7" y="16"/>
                </a:lnTo>
                <a:lnTo>
                  <a:pt x="11" y="14"/>
                </a:lnTo>
                <a:lnTo>
                  <a:pt x="15" y="13"/>
                </a:lnTo>
                <a:lnTo>
                  <a:pt x="21" y="13"/>
                </a:lnTo>
                <a:lnTo>
                  <a:pt x="26" y="13"/>
                </a:lnTo>
                <a:lnTo>
                  <a:pt x="32" y="14"/>
                </a:lnTo>
                <a:lnTo>
                  <a:pt x="35" y="13"/>
                </a:lnTo>
                <a:lnTo>
                  <a:pt x="39" y="13"/>
                </a:lnTo>
                <a:lnTo>
                  <a:pt x="41" y="12"/>
                </a:lnTo>
                <a:lnTo>
                  <a:pt x="46" y="12"/>
                </a:lnTo>
                <a:lnTo>
                  <a:pt x="50" y="10"/>
                </a:lnTo>
                <a:lnTo>
                  <a:pt x="55" y="10"/>
                </a:lnTo>
                <a:lnTo>
                  <a:pt x="61" y="12"/>
                </a:lnTo>
                <a:lnTo>
                  <a:pt x="67" y="13"/>
                </a:lnTo>
                <a:close/>
              </a:path>
            </a:pathLst>
          </a:custGeom>
          <a:solidFill>
            <a:srgbClr val="DE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7" name="Freeform 42"/>
          <p:cNvSpPr>
            <a:spLocks/>
          </p:cNvSpPr>
          <p:nvPr/>
        </p:nvSpPr>
        <p:spPr bwMode="auto">
          <a:xfrm>
            <a:off x="4577990" y="3074134"/>
            <a:ext cx="81086" cy="29413"/>
          </a:xfrm>
          <a:custGeom>
            <a:avLst/>
            <a:gdLst>
              <a:gd name="T0" fmla="*/ 67 w 67"/>
              <a:gd name="T1" fmla="*/ 13 h 17"/>
              <a:gd name="T2" fmla="*/ 65 w 67"/>
              <a:gd name="T3" fmla="*/ 12 h 17"/>
              <a:gd name="T4" fmla="*/ 65 w 67"/>
              <a:gd name="T5" fmla="*/ 10 h 17"/>
              <a:gd name="T6" fmla="*/ 64 w 67"/>
              <a:gd name="T7" fmla="*/ 7 h 17"/>
              <a:gd name="T8" fmla="*/ 62 w 67"/>
              <a:gd name="T9" fmla="*/ 6 h 17"/>
              <a:gd name="T10" fmla="*/ 62 w 67"/>
              <a:gd name="T11" fmla="*/ 4 h 17"/>
              <a:gd name="T12" fmla="*/ 61 w 67"/>
              <a:gd name="T13" fmla="*/ 3 h 17"/>
              <a:gd name="T14" fmla="*/ 60 w 67"/>
              <a:gd name="T15" fmla="*/ 2 h 17"/>
              <a:gd name="T16" fmla="*/ 58 w 67"/>
              <a:gd name="T17" fmla="*/ 0 h 17"/>
              <a:gd name="T18" fmla="*/ 55 w 67"/>
              <a:gd name="T19" fmla="*/ 0 h 17"/>
              <a:gd name="T20" fmla="*/ 53 w 67"/>
              <a:gd name="T21" fmla="*/ 2 h 17"/>
              <a:gd name="T22" fmla="*/ 48 w 67"/>
              <a:gd name="T23" fmla="*/ 3 h 17"/>
              <a:gd name="T24" fmla="*/ 46 w 67"/>
              <a:gd name="T25" fmla="*/ 3 h 17"/>
              <a:gd name="T26" fmla="*/ 41 w 67"/>
              <a:gd name="T27" fmla="*/ 4 h 17"/>
              <a:gd name="T28" fmla="*/ 37 w 67"/>
              <a:gd name="T29" fmla="*/ 6 h 17"/>
              <a:gd name="T30" fmla="*/ 35 w 67"/>
              <a:gd name="T31" fmla="*/ 7 h 17"/>
              <a:gd name="T32" fmla="*/ 32 w 67"/>
              <a:gd name="T33" fmla="*/ 7 h 17"/>
              <a:gd name="T34" fmla="*/ 30 w 67"/>
              <a:gd name="T35" fmla="*/ 7 h 17"/>
              <a:gd name="T36" fmla="*/ 28 w 67"/>
              <a:gd name="T37" fmla="*/ 7 h 17"/>
              <a:gd name="T38" fmla="*/ 26 w 67"/>
              <a:gd name="T39" fmla="*/ 7 h 17"/>
              <a:gd name="T40" fmla="*/ 25 w 67"/>
              <a:gd name="T41" fmla="*/ 9 h 17"/>
              <a:gd name="T42" fmla="*/ 23 w 67"/>
              <a:gd name="T43" fmla="*/ 9 h 17"/>
              <a:gd name="T44" fmla="*/ 21 w 67"/>
              <a:gd name="T45" fmla="*/ 9 h 17"/>
              <a:gd name="T46" fmla="*/ 19 w 67"/>
              <a:gd name="T47" fmla="*/ 10 h 17"/>
              <a:gd name="T48" fmla="*/ 18 w 67"/>
              <a:gd name="T49" fmla="*/ 10 h 17"/>
              <a:gd name="T50" fmla="*/ 16 w 67"/>
              <a:gd name="T51" fmla="*/ 10 h 17"/>
              <a:gd name="T52" fmla="*/ 14 w 67"/>
              <a:gd name="T53" fmla="*/ 12 h 17"/>
              <a:gd name="T54" fmla="*/ 11 w 67"/>
              <a:gd name="T55" fmla="*/ 13 h 17"/>
              <a:gd name="T56" fmla="*/ 9 w 67"/>
              <a:gd name="T57" fmla="*/ 14 h 17"/>
              <a:gd name="T58" fmla="*/ 7 w 67"/>
              <a:gd name="T59" fmla="*/ 14 h 17"/>
              <a:gd name="T60" fmla="*/ 4 w 67"/>
              <a:gd name="T61" fmla="*/ 16 h 17"/>
              <a:gd name="T62" fmla="*/ 1 w 67"/>
              <a:gd name="T63" fmla="*/ 17 h 17"/>
              <a:gd name="T64" fmla="*/ 0 w 67"/>
              <a:gd name="T65" fmla="*/ 17 h 17"/>
              <a:gd name="T66" fmla="*/ 1 w 67"/>
              <a:gd name="T67" fmla="*/ 17 h 17"/>
              <a:gd name="T68" fmla="*/ 4 w 67"/>
              <a:gd name="T69" fmla="*/ 16 h 17"/>
              <a:gd name="T70" fmla="*/ 7 w 67"/>
              <a:gd name="T71" fmla="*/ 16 h 17"/>
              <a:gd name="T72" fmla="*/ 11 w 67"/>
              <a:gd name="T73" fmla="*/ 14 h 17"/>
              <a:gd name="T74" fmla="*/ 15 w 67"/>
              <a:gd name="T75" fmla="*/ 13 h 17"/>
              <a:gd name="T76" fmla="*/ 21 w 67"/>
              <a:gd name="T77" fmla="*/ 13 h 17"/>
              <a:gd name="T78" fmla="*/ 26 w 67"/>
              <a:gd name="T79" fmla="*/ 13 h 17"/>
              <a:gd name="T80" fmla="*/ 32 w 67"/>
              <a:gd name="T81" fmla="*/ 14 h 17"/>
              <a:gd name="T82" fmla="*/ 35 w 67"/>
              <a:gd name="T83" fmla="*/ 13 h 17"/>
              <a:gd name="T84" fmla="*/ 39 w 67"/>
              <a:gd name="T85" fmla="*/ 13 h 17"/>
              <a:gd name="T86" fmla="*/ 41 w 67"/>
              <a:gd name="T87" fmla="*/ 12 h 17"/>
              <a:gd name="T88" fmla="*/ 46 w 67"/>
              <a:gd name="T89" fmla="*/ 12 h 17"/>
              <a:gd name="T90" fmla="*/ 50 w 67"/>
              <a:gd name="T91" fmla="*/ 10 h 17"/>
              <a:gd name="T92" fmla="*/ 55 w 67"/>
              <a:gd name="T93" fmla="*/ 10 h 17"/>
              <a:gd name="T94" fmla="*/ 61 w 67"/>
              <a:gd name="T95" fmla="*/ 12 h 17"/>
              <a:gd name="T96" fmla="*/ 67 w 67"/>
              <a:gd name="T97" fmla="*/ 13 h 1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67"/>
              <a:gd name="T148" fmla="*/ 0 h 17"/>
              <a:gd name="T149" fmla="*/ 67 w 67"/>
              <a:gd name="T150" fmla="*/ 17 h 1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67" h="17">
                <a:moveTo>
                  <a:pt x="67" y="13"/>
                </a:moveTo>
                <a:lnTo>
                  <a:pt x="65" y="12"/>
                </a:lnTo>
                <a:lnTo>
                  <a:pt x="65" y="10"/>
                </a:lnTo>
                <a:lnTo>
                  <a:pt x="64" y="7"/>
                </a:lnTo>
                <a:lnTo>
                  <a:pt x="62" y="6"/>
                </a:lnTo>
                <a:lnTo>
                  <a:pt x="62" y="4"/>
                </a:lnTo>
                <a:lnTo>
                  <a:pt x="61" y="3"/>
                </a:lnTo>
                <a:lnTo>
                  <a:pt x="60" y="2"/>
                </a:lnTo>
                <a:lnTo>
                  <a:pt x="58" y="0"/>
                </a:lnTo>
                <a:lnTo>
                  <a:pt x="55" y="0"/>
                </a:lnTo>
                <a:lnTo>
                  <a:pt x="53" y="2"/>
                </a:lnTo>
                <a:lnTo>
                  <a:pt x="48" y="3"/>
                </a:lnTo>
                <a:lnTo>
                  <a:pt x="46" y="3"/>
                </a:lnTo>
                <a:lnTo>
                  <a:pt x="41" y="4"/>
                </a:lnTo>
                <a:lnTo>
                  <a:pt x="37" y="6"/>
                </a:lnTo>
                <a:lnTo>
                  <a:pt x="35" y="7"/>
                </a:lnTo>
                <a:lnTo>
                  <a:pt x="32" y="7"/>
                </a:lnTo>
                <a:lnTo>
                  <a:pt x="30" y="7"/>
                </a:lnTo>
                <a:lnTo>
                  <a:pt x="28" y="7"/>
                </a:lnTo>
                <a:lnTo>
                  <a:pt x="26" y="7"/>
                </a:lnTo>
                <a:lnTo>
                  <a:pt x="25" y="9"/>
                </a:lnTo>
                <a:lnTo>
                  <a:pt x="23" y="9"/>
                </a:lnTo>
                <a:lnTo>
                  <a:pt x="21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4" y="12"/>
                </a:lnTo>
                <a:lnTo>
                  <a:pt x="11" y="13"/>
                </a:lnTo>
                <a:lnTo>
                  <a:pt x="9" y="14"/>
                </a:lnTo>
                <a:lnTo>
                  <a:pt x="7" y="14"/>
                </a:lnTo>
                <a:lnTo>
                  <a:pt x="4" y="16"/>
                </a:lnTo>
                <a:lnTo>
                  <a:pt x="1" y="17"/>
                </a:lnTo>
                <a:lnTo>
                  <a:pt x="0" y="17"/>
                </a:lnTo>
                <a:lnTo>
                  <a:pt x="1" y="17"/>
                </a:lnTo>
                <a:lnTo>
                  <a:pt x="4" y="16"/>
                </a:lnTo>
                <a:lnTo>
                  <a:pt x="7" y="16"/>
                </a:lnTo>
                <a:lnTo>
                  <a:pt x="11" y="14"/>
                </a:lnTo>
                <a:lnTo>
                  <a:pt x="15" y="13"/>
                </a:lnTo>
                <a:lnTo>
                  <a:pt x="21" y="13"/>
                </a:lnTo>
                <a:lnTo>
                  <a:pt x="26" y="13"/>
                </a:lnTo>
                <a:lnTo>
                  <a:pt x="32" y="14"/>
                </a:lnTo>
                <a:lnTo>
                  <a:pt x="35" y="13"/>
                </a:lnTo>
                <a:lnTo>
                  <a:pt x="39" y="13"/>
                </a:lnTo>
                <a:lnTo>
                  <a:pt x="41" y="12"/>
                </a:lnTo>
                <a:lnTo>
                  <a:pt x="46" y="12"/>
                </a:lnTo>
                <a:lnTo>
                  <a:pt x="50" y="10"/>
                </a:lnTo>
                <a:lnTo>
                  <a:pt x="55" y="10"/>
                </a:lnTo>
                <a:lnTo>
                  <a:pt x="61" y="12"/>
                </a:lnTo>
                <a:lnTo>
                  <a:pt x="67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8" name="Freeform 43"/>
          <p:cNvSpPr>
            <a:spLocks/>
          </p:cNvSpPr>
          <p:nvPr/>
        </p:nvSpPr>
        <p:spPr bwMode="auto">
          <a:xfrm>
            <a:off x="4742583" y="3349230"/>
            <a:ext cx="317083" cy="432541"/>
          </a:xfrm>
          <a:custGeom>
            <a:avLst/>
            <a:gdLst>
              <a:gd name="T0" fmla="*/ 234 w 262"/>
              <a:gd name="T1" fmla="*/ 210 h 250"/>
              <a:gd name="T2" fmla="*/ 223 w 262"/>
              <a:gd name="T3" fmla="*/ 222 h 250"/>
              <a:gd name="T4" fmla="*/ 203 w 262"/>
              <a:gd name="T5" fmla="*/ 232 h 250"/>
              <a:gd name="T6" fmla="*/ 175 w 262"/>
              <a:gd name="T7" fmla="*/ 239 h 250"/>
              <a:gd name="T8" fmla="*/ 142 w 262"/>
              <a:gd name="T9" fmla="*/ 244 h 250"/>
              <a:gd name="T10" fmla="*/ 21 w 262"/>
              <a:gd name="T11" fmla="*/ 97 h 250"/>
              <a:gd name="T12" fmla="*/ 13 w 262"/>
              <a:gd name="T13" fmla="*/ 85 h 250"/>
              <a:gd name="T14" fmla="*/ 6 w 262"/>
              <a:gd name="T15" fmla="*/ 74 h 250"/>
              <a:gd name="T16" fmla="*/ 7 w 262"/>
              <a:gd name="T17" fmla="*/ 66 h 250"/>
              <a:gd name="T18" fmla="*/ 31 w 262"/>
              <a:gd name="T19" fmla="*/ 56 h 250"/>
              <a:gd name="T20" fmla="*/ 56 w 262"/>
              <a:gd name="T21" fmla="*/ 50 h 250"/>
              <a:gd name="T22" fmla="*/ 102 w 262"/>
              <a:gd name="T23" fmla="*/ 36 h 250"/>
              <a:gd name="T24" fmla="*/ 118 w 262"/>
              <a:gd name="T25" fmla="*/ 30 h 250"/>
              <a:gd name="T26" fmla="*/ 134 w 262"/>
              <a:gd name="T27" fmla="*/ 24 h 250"/>
              <a:gd name="T28" fmla="*/ 156 w 262"/>
              <a:gd name="T29" fmla="*/ 19 h 250"/>
              <a:gd name="T30" fmla="*/ 184 w 262"/>
              <a:gd name="T31" fmla="*/ 12 h 250"/>
              <a:gd name="T32" fmla="*/ 210 w 262"/>
              <a:gd name="T33" fmla="*/ 4 h 250"/>
              <a:gd name="T34" fmla="*/ 214 w 262"/>
              <a:gd name="T35" fmla="*/ 4 h 250"/>
              <a:gd name="T36" fmla="*/ 221 w 262"/>
              <a:gd name="T37" fmla="*/ 3 h 250"/>
              <a:gd name="T38" fmla="*/ 224 w 262"/>
              <a:gd name="T39" fmla="*/ 2 h 250"/>
              <a:gd name="T40" fmla="*/ 223 w 262"/>
              <a:gd name="T41" fmla="*/ 2 h 250"/>
              <a:gd name="T42" fmla="*/ 221 w 262"/>
              <a:gd name="T43" fmla="*/ 0 h 250"/>
              <a:gd name="T44" fmla="*/ 221 w 262"/>
              <a:gd name="T45" fmla="*/ 0 h 250"/>
              <a:gd name="T46" fmla="*/ 223 w 262"/>
              <a:gd name="T47" fmla="*/ 2 h 250"/>
              <a:gd name="T48" fmla="*/ 224 w 262"/>
              <a:gd name="T49" fmla="*/ 2 h 250"/>
              <a:gd name="T50" fmla="*/ 224 w 262"/>
              <a:gd name="T51" fmla="*/ 7 h 250"/>
              <a:gd name="T52" fmla="*/ 227 w 262"/>
              <a:gd name="T53" fmla="*/ 13 h 250"/>
              <a:gd name="T54" fmla="*/ 232 w 262"/>
              <a:gd name="T55" fmla="*/ 16 h 250"/>
              <a:gd name="T56" fmla="*/ 242 w 262"/>
              <a:gd name="T57" fmla="*/ 17 h 250"/>
              <a:gd name="T58" fmla="*/ 252 w 262"/>
              <a:gd name="T59" fmla="*/ 20 h 250"/>
              <a:gd name="T60" fmla="*/ 257 w 262"/>
              <a:gd name="T61" fmla="*/ 23 h 250"/>
              <a:gd name="T62" fmla="*/ 259 w 262"/>
              <a:gd name="T63" fmla="*/ 22 h 250"/>
              <a:gd name="T64" fmla="*/ 260 w 262"/>
              <a:gd name="T65" fmla="*/ 22 h 250"/>
              <a:gd name="T66" fmla="*/ 259 w 262"/>
              <a:gd name="T67" fmla="*/ 29 h 250"/>
              <a:gd name="T68" fmla="*/ 250 w 262"/>
              <a:gd name="T69" fmla="*/ 40 h 250"/>
              <a:gd name="T70" fmla="*/ 246 w 262"/>
              <a:gd name="T71" fmla="*/ 51 h 250"/>
              <a:gd name="T72" fmla="*/ 236 w 262"/>
              <a:gd name="T73" fmla="*/ 63 h 250"/>
              <a:gd name="T74" fmla="*/ 230 w 262"/>
              <a:gd name="T75" fmla="*/ 78 h 250"/>
              <a:gd name="T76" fmla="*/ 184 w 262"/>
              <a:gd name="T77" fmla="*/ 178 h 250"/>
              <a:gd name="T78" fmla="*/ 203 w 262"/>
              <a:gd name="T79" fmla="*/ 185 h 250"/>
              <a:gd name="T80" fmla="*/ 225 w 262"/>
              <a:gd name="T81" fmla="*/ 193 h 250"/>
              <a:gd name="T82" fmla="*/ 241 w 262"/>
              <a:gd name="T83" fmla="*/ 193 h 250"/>
              <a:gd name="T84" fmla="*/ 248 w 262"/>
              <a:gd name="T85" fmla="*/ 192 h 250"/>
              <a:gd name="T86" fmla="*/ 256 w 262"/>
              <a:gd name="T87" fmla="*/ 190 h 250"/>
              <a:gd name="T88" fmla="*/ 257 w 262"/>
              <a:gd name="T89" fmla="*/ 190 h 250"/>
              <a:gd name="T90" fmla="*/ 250 w 262"/>
              <a:gd name="T91" fmla="*/ 196 h 250"/>
              <a:gd name="T92" fmla="*/ 241 w 262"/>
              <a:gd name="T93" fmla="*/ 203 h 2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62"/>
              <a:gd name="T142" fmla="*/ 0 h 250"/>
              <a:gd name="T143" fmla="*/ 262 w 262"/>
              <a:gd name="T144" fmla="*/ 250 h 25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62" h="250">
                <a:moveTo>
                  <a:pt x="241" y="203"/>
                </a:moveTo>
                <a:lnTo>
                  <a:pt x="238" y="208"/>
                </a:lnTo>
                <a:lnTo>
                  <a:pt x="234" y="210"/>
                </a:lnTo>
                <a:lnTo>
                  <a:pt x="231" y="215"/>
                </a:lnTo>
                <a:lnTo>
                  <a:pt x="227" y="217"/>
                </a:lnTo>
                <a:lnTo>
                  <a:pt x="223" y="222"/>
                </a:lnTo>
                <a:lnTo>
                  <a:pt x="217" y="225"/>
                </a:lnTo>
                <a:lnTo>
                  <a:pt x="210" y="227"/>
                </a:lnTo>
                <a:lnTo>
                  <a:pt x="203" y="232"/>
                </a:lnTo>
                <a:lnTo>
                  <a:pt x="196" y="234"/>
                </a:lnTo>
                <a:lnTo>
                  <a:pt x="186" y="236"/>
                </a:lnTo>
                <a:lnTo>
                  <a:pt x="175" y="239"/>
                </a:lnTo>
                <a:lnTo>
                  <a:pt x="164" y="240"/>
                </a:lnTo>
                <a:lnTo>
                  <a:pt x="153" y="242"/>
                </a:lnTo>
                <a:lnTo>
                  <a:pt x="142" y="244"/>
                </a:lnTo>
                <a:lnTo>
                  <a:pt x="134" y="247"/>
                </a:lnTo>
                <a:lnTo>
                  <a:pt x="127" y="250"/>
                </a:lnTo>
                <a:lnTo>
                  <a:pt x="21" y="97"/>
                </a:lnTo>
                <a:lnTo>
                  <a:pt x="18" y="94"/>
                </a:lnTo>
                <a:lnTo>
                  <a:pt x="15" y="90"/>
                </a:lnTo>
                <a:lnTo>
                  <a:pt x="13" y="85"/>
                </a:lnTo>
                <a:lnTo>
                  <a:pt x="10" y="83"/>
                </a:lnTo>
                <a:lnTo>
                  <a:pt x="8" y="78"/>
                </a:lnTo>
                <a:lnTo>
                  <a:pt x="6" y="74"/>
                </a:lnTo>
                <a:lnTo>
                  <a:pt x="3" y="71"/>
                </a:lnTo>
                <a:lnTo>
                  <a:pt x="0" y="68"/>
                </a:lnTo>
                <a:lnTo>
                  <a:pt x="7" y="66"/>
                </a:lnTo>
                <a:lnTo>
                  <a:pt x="14" y="61"/>
                </a:lnTo>
                <a:lnTo>
                  <a:pt x="22" y="58"/>
                </a:lnTo>
                <a:lnTo>
                  <a:pt x="31" y="56"/>
                </a:lnTo>
                <a:lnTo>
                  <a:pt x="39" y="54"/>
                </a:lnTo>
                <a:lnTo>
                  <a:pt x="47" y="51"/>
                </a:lnTo>
                <a:lnTo>
                  <a:pt x="56" y="50"/>
                </a:lnTo>
                <a:lnTo>
                  <a:pt x="63" y="47"/>
                </a:lnTo>
                <a:lnTo>
                  <a:pt x="97" y="37"/>
                </a:lnTo>
                <a:lnTo>
                  <a:pt x="102" y="36"/>
                </a:lnTo>
                <a:lnTo>
                  <a:pt x="107" y="33"/>
                </a:lnTo>
                <a:lnTo>
                  <a:pt x="113" y="31"/>
                </a:lnTo>
                <a:lnTo>
                  <a:pt x="118" y="30"/>
                </a:lnTo>
                <a:lnTo>
                  <a:pt x="122" y="27"/>
                </a:lnTo>
                <a:lnTo>
                  <a:pt x="128" y="26"/>
                </a:lnTo>
                <a:lnTo>
                  <a:pt x="134" y="24"/>
                </a:lnTo>
                <a:lnTo>
                  <a:pt x="138" y="23"/>
                </a:lnTo>
                <a:lnTo>
                  <a:pt x="147" y="22"/>
                </a:lnTo>
                <a:lnTo>
                  <a:pt x="156" y="19"/>
                </a:lnTo>
                <a:lnTo>
                  <a:pt x="164" y="17"/>
                </a:lnTo>
                <a:lnTo>
                  <a:pt x="174" y="14"/>
                </a:lnTo>
                <a:lnTo>
                  <a:pt x="184" y="12"/>
                </a:lnTo>
                <a:lnTo>
                  <a:pt x="192" y="9"/>
                </a:lnTo>
                <a:lnTo>
                  <a:pt x="202" y="7"/>
                </a:lnTo>
                <a:lnTo>
                  <a:pt x="210" y="4"/>
                </a:lnTo>
                <a:lnTo>
                  <a:pt x="211" y="4"/>
                </a:lnTo>
                <a:lnTo>
                  <a:pt x="213" y="4"/>
                </a:lnTo>
                <a:lnTo>
                  <a:pt x="214" y="4"/>
                </a:lnTo>
                <a:lnTo>
                  <a:pt x="217" y="3"/>
                </a:lnTo>
                <a:lnTo>
                  <a:pt x="218" y="3"/>
                </a:lnTo>
                <a:lnTo>
                  <a:pt x="221" y="3"/>
                </a:lnTo>
                <a:lnTo>
                  <a:pt x="223" y="3"/>
                </a:lnTo>
                <a:lnTo>
                  <a:pt x="224" y="2"/>
                </a:lnTo>
                <a:lnTo>
                  <a:pt x="223" y="2"/>
                </a:lnTo>
                <a:lnTo>
                  <a:pt x="223" y="0"/>
                </a:lnTo>
                <a:lnTo>
                  <a:pt x="221" y="0"/>
                </a:lnTo>
                <a:lnTo>
                  <a:pt x="221" y="2"/>
                </a:lnTo>
                <a:lnTo>
                  <a:pt x="223" y="2"/>
                </a:lnTo>
                <a:lnTo>
                  <a:pt x="224" y="2"/>
                </a:lnTo>
                <a:lnTo>
                  <a:pt x="224" y="4"/>
                </a:lnTo>
                <a:lnTo>
                  <a:pt x="224" y="6"/>
                </a:lnTo>
                <a:lnTo>
                  <a:pt x="224" y="7"/>
                </a:lnTo>
                <a:lnTo>
                  <a:pt x="224" y="10"/>
                </a:lnTo>
                <a:lnTo>
                  <a:pt x="225" y="12"/>
                </a:lnTo>
                <a:lnTo>
                  <a:pt x="227" y="13"/>
                </a:lnTo>
                <a:lnTo>
                  <a:pt x="228" y="14"/>
                </a:lnTo>
                <a:lnTo>
                  <a:pt x="230" y="16"/>
                </a:lnTo>
                <a:lnTo>
                  <a:pt x="232" y="16"/>
                </a:lnTo>
                <a:lnTo>
                  <a:pt x="235" y="16"/>
                </a:lnTo>
                <a:lnTo>
                  <a:pt x="239" y="17"/>
                </a:lnTo>
                <a:lnTo>
                  <a:pt x="242" y="17"/>
                </a:lnTo>
                <a:lnTo>
                  <a:pt x="245" y="19"/>
                </a:lnTo>
                <a:lnTo>
                  <a:pt x="249" y="19"/>
                </a:lnTo>
                <a:lnTo>
                  <a:pt x="252" y="20"/>
                </a:lnTo>
                <a:lnTo>
                  <a:pt x="255" y="20"/>
                </a:lnTo>
                <a:lnTo>
                  <a:pt x="257" y="23"/>
                </a:lnTo>
                <a:lnTo>
                  <a:pt x="259" y="23"/>
                </a:lnTo>
                <a:lnTo>
                  <a:pt x="259" y="22"/>
                </a:lnTo>
                <a:lnTo>
                  <a:pt x="260" y="22"/>
                </a:lnTo>
                <a:lnTo>
                  <a:pt x="262" y="22"/>
                </a:lnTo>
                <a:lnTo>
                  <a:pt x="260" y="24"/>
                </a:lnTo>
                <a:lnTo>
                  <a:pt x="259" y="29"/>
                </a:lnTo>
                <a:lnTo>
                  <a:pt x="256" y="33"/>
                </a:lnTo>
                <a:lnTo>
                  <a:pt x="253" y="36"/>
                </a:lnTo>
                <a:lnTo>
                  <a:pt x="250" y="40"/>
                </a:lnTo>
                <a:lnTo>
                  <a:pt x="248" y="43"/>
                </a:lnTo>
                <a:lnTo>
                  <a:pt x="246" y="47"/>
                </a:lnTo>
                <a:lnTo>
                  <a:pt x="246" y="51"/>
                </a:lnTo>
                <a:lnTo>
                  <a:pt x="242" y="54"/>
                </a:lnTo>
                <a:lnTo>
                  <a:pt x="239" y="58"/>
                </a:lnTo>
                <a:lnTo>
                  <a:pt x="236" y="63"/>
                </a:lnTo>
                <a:lnTo>
                  <a:pt x="234" y="68"/>
                </a:lnTo>
                <a:lnTo>
                  <a:pt x="232" y="73"/>
                </a:lnTo>
                <a:lnTo>
                  <a:pt x="230" y="78"/>
                </a:lnTo>
                <a:lnTo>
                  <a:pt x="227" y="83"/>
                </a:lnTo>
                <a:lnTo>
                  <a:pt x="225" y="87"/>
                </a:lnTo>
                <a:lnTo>
                  <a:pt x="184" y="178"/>
                </a:lnTo>
                <a:lnTo>
                  <a:pt x="189" y="179"/>
                </a:lnTo>
                <a:lnTo>
                  <a:pt x="196" y="182"/>
                </a:lnTo>
                <a:lnTo>
                  <a:pt x="203" y="185"/>
                </a:lnTo>
                <a:lnTo>
                  <a:pt x="210" y="189"/>
                </a:lnTo>
                <a:lnTo>
                  <a:pt x="218" y="192"/>
                </a:lnTo>
                <a:lnTo>
                  <a:pt x="225" y="193"/>
                </a:lnTo>
                <a:lnTo>
                  <a:pt x="232" y="195"/>
                </a:lnTo>
                <a:lnTo>
                  <a:pt x="238" y="195"/>
                </a:lnTo>
                <a:lnTo>
                  <a:pt x="241" y="193"/>
                </a:lnTo>
                <a:lnTo>
                  <a:pt x="243" y="193"/>
                </a:lnTo>
                <a:lnTo>
                  <a:pt x="245" y="192"/>
                </a:lnTo>
                <a:lnTo>
                  <a:pt x="248" y="192"/>
                </a:lnTo>
                <a:lnTo>
                  <a:pt x="250" y="192"/>
                </a:lnTo>
                <a:lnTo>
                  <a:pt x="253" y="190"/>
                </a:lnTo>
                <a:lnTo>
                  <a:pt x="256" y="190"/>
                </a:lnTo>
                <a:lnTo>
                  <a:pt x="259" y="189"/>
                </a:lnTo>
                <a:lnTo>
                  <a:pt x="259" y="190"/>
                </a:lnTo>
                <a:lnTo>
                  <a:pt x="257" y="190"/>
                </a:lnTo>
                <a:lnTo>
                  <a:pt x="256" y="192"/>
                </a:lnTo>
                <a:lnTo>
                  <a:pt x="253" y="195"/>
                </a:lnTo>
                <a:lnTo>
                  <a:pt x="250" y="196"/>
                </a:lnTo>
                <a:lnTo>
                  <a:pt x="248" y="199"/>
                </a:lnTo>
                <a:lnTo>
                  <a:pt x="245" y="202"/>
                </a:lnTo>
                <a:lnTo>
                  <a:pt x="241" y="203"/>
                </a:lnTo>
                <a:close/>
              </a:path>
            </a:pathLst>
          </a:custGeom>
          <a:solidFill>
            <a:srgbClr val="CFCEC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69" name="Freeform 44"/>
          <p:cNvSpPr>
            <a:spLocks/>
          </p:cNvSpPr>
          <p:nvPr/>
        </p:nvSpPr>
        <p:spPr bwMode="auto">
          <a:xfrm>
            <a:off x="4742583" y="3349230"/>
            <a:ext cx="317083" cy="432541"/>
          </a:xfrm>
          <a:custGeom>
            <a:avLst/>
            <a:gdLst>
              <a:gd name="T0" fmla="*/ 234 w 262"/>
              <a:gd name="T1" fmla="*/ 210 h 250"/>
              <a:gd name="T2" fmla="*/ 223 w 262"/>
              <a:gd name="T3" fmla="*/ 222 h 250"/>
              <a:gd name="T4" fmla="*/ 203 w 262"/>
              <a:gd name="T5" fmla="*/ 232 h 250"/>
              <a:gd name="T6" fmla="*/ 175 w 262"/>
              <a:gd name="T7" fmla="*/ 239 h 250"/>
              <a:gd name="T8" fmla="*/ 142 w 262"/>
              <a:gd name="T9" fmla="*/ 244 h 250"/>
              <a:gd name="T10" fmla="*/ 21 w 262"/>
              <a:gd name="T11" fmla="*/ 97 h 250"/>
              <a:gd name="T12" fmla="*/ 13 w 262"/>
              <a:gd name="T13" fmla="*/ 85 h 250"/>
              <a:gd name="T14" fmla="*/ 6 w 262"/>
              <a:gd name="T15" fmla="*/ 74 h 250"/>
              <a:gd name="T16" fmla="*/ 7 w 262"/>
              <a:gd name="T17" fmla="*/ 66 h 250"/>
              <a:gd name="T18" fmla="*/ 31 w 262"/>
              <a:gd name="T19" fmla="*/ 56 h 250"/>
              <a:gd name="T20" fmla="*/ 56 w 262"/>
              <a:gd name="T21" fmla="*/ 50 h 250"/>
              <a:gd name="T22" fmla="*/ 102 w 262"/>
              <a:gd name="T23" fmla="*/ 36 h 250"/>
              <a:gd name="T24" fmla="*/ 118 w 262"/>
              <a:gd name="T25" fmla="*/ 30 h 250"/>
              <a:gd name="T26" fmla="*/ 134 w 262"/>
              <a:gd name="T27" fmla="*/ 24 h 250"/>
              <a:gd name="T28" fmla="*/ 156 w 262"/>
              <a:gd name="T29" fmla="*/ 19 h 250"/>
              <a:gd name="T30" fmla="*/ 184 w 262"/>
              <a:gd name="T31" fmla="*/ 12 h 250"/>
              <a:gd name="T32" fmla="*/ 210 w 262"/>
              <a:gd name="T33" fmla="*/ 4 h 250"/>
              <a:gd name="T34" fmla="*/ 214 w 262"/>
              <a:gd name="T35" fmla="*/ 4 h 250"/>
              <a:gd name="T36" fmla="*/ 221 w 262"/>
              <a:gd name="T37" fmla="*/ 3 h 250"/>
              <a:gd name="T38" fmla="*/ 224 w 262"/>
              <a:gd name="T39" fmla="*/ 2 h 250"/>
              <a:gd name="T40" fmla="*/ 223 w 262"/>
              <a:gd name="T41" fmla="*/ 2 h 250"/>
              <a:gd name="T42" fmla="*/ 221 w 262"/>
              <a:gd name="T43" fmla="*/ 0 h 250"/>
              <a:gd name="T44" fmla="*/ 221 w 262"/>
              <a:gd name="T45" fmla="*/ 0 h 250"/>
              <a:gd name="T46" fmla="*/ 223 w 262"/>
              <a:gd name="T47" fmla="*/ 2 h 250"/>
              <a:gd name="T48" fmla="*/ 224 w 262"/>
              <a:gd name="T49" fmla="*/ 2 h 250"/>
              <a:gd name="T50" fmla="*/ 224 w 262"/>
              <a:gd name="T51" fmla="*/ 7 h 250"/>
              <a:gd name="T52" fmla="*/ 227 w 262"/>
              <a:gd name="T53" fmla="*/ 13 h 250"/>
              <a:gd name="T54" fmla="*/ 232 w 262"/>
              <a:gd name="T55" fmla="*/ 16 h 250"/>
              <a:gd name="T56" fmla="*/ 242 w 262"/>
              <a:gd name="T57" fmla="*/ 17 h 250"/>
              <a:gd name="T58" fmla="*/ 252 w 262"/>
              <a:gd name="T59" fmla="*/ 20 h 250"/>
              <a:gd name="T60" fmla="*/ 257 w 262"/>
              <a:gd name="T61" fmla="*/ 23 h 250"/>
              <a:gd name="T62" fmla="*/ 259 w 262"/>
              <a:gd name="T63" fmla="*/ 22 h 250"/>
              <a:gd name="T64" fmla="*/ 260 w 262"/>
              <a:gd name="T65" fmla="*/ 22 h 250"/>
              <a:gd name="T66" fmla="*/ 259 w 262"/>
              <a:gd name="T67" fmla="*/ 29 h 250"/>
              <a:gd name="T68" fmla="*/ 250 w 262"/>
              <a:gd name="T69" fmla="*/ 40 h 250"/>
              <a:gd name="T70" fmla="*/ 246 w 262"/>
              <a:gd name="T71" fmla="*/ 51 h 250"/>
              <a:gd name="T72" fmla="*/ 236 w 262"/>
              <a:gd name="T73" fmla="*/ 63 h 250"/>
              <a:gd name="T74" fmla="*/ 230 w 262"/>
              <a:gd name="T75" fmla="*/ 78 h 250"/>
              <a:gd name="T76" fmla="*/ 184 w 262"/>
              <a:gd name="T77" fmla="*/ 178 h 250"/>
              <a:gd name="T78" fmla="*/ 203 w 262"/>
              <a:gd name="T79" fmla="*/ 185 h 250"/>
              <a:gd name="T80" fmla="*/ 225 w 262"/>
              <a:gd name="T81" fmla="*/ 193 h 250"/>
              <a:gd name="T82" fmla="*/ 241 w 262"/>
              <a:gd name="T83" fmla="*/ 193 h 250"/>
              <a:gd name="T84" fmla="*/ 248 w 262"/>
              <a:gd name="T85" fmla="*/ 192 h 250"/>
              <a:gd name="T86" fmla="*/ 256 w 262"/>
              <a:gd name="T87" fmla="*/ 190 h 250"/>
              <a:gd name="T88" fmla="*/ 257 w 262"/>
              <a:gd name="T89" fmla="*/ 190 h 250"/>
              <a:gd name="T90" fmla="*/ 250 w 262"/>
              <a:gd name="T91" fmla="*/ 196 h 250"/>
              <a:gd name="T92" fmla="*/ 241 w 262"/>
              <a:gd name="T93" fmla="*/ 203 h 25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62"/>
              <a:gd name="T142" fmla="*/ 0 h 250"/>
              <a:gd name="T143" fmla="*/ 262 w 262"/>
              <a:gd name="T144" fmla="*/ 250 h 25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62" h="250">
                <a:moveTo>
                  <a:pt x="241" y="203"/>
                </a:moveTo>
                <a:lnTo>
                  <a:pt x="238" y="208"/>
                </a:lnTo>
                <a:lnTo>
                  <a:pt x="234" y="210"/>
                </a:lnTo>
                <a:lnTo>
                  <a:pt x="231" y="215"/>
                </a:lnTo>
                <a:lnTo>
                  <a:pt x="227" y="217"/>
                </a:lnTo>
                <a:lnTo>
                  <a:pt x="223" y="222"/>
                </a:lnTo>
                <a:lnTo>
                  <a:pt x="217" y="225"/>
                </a:lnTo>
                <a:lnTo>
                  <a:pt x="210" y="227"/>
                </a:lnTo>
                <a:lnTo>
                  <a:pt x="203" y="232"/>
                </a:lnTo>
                <a:lnTo>
                  <a:pt x="196" y="234"/>
                </a:lnTo>
                <a:lnTo>
                  <a:pt x="186" y="236"/>
                </a:lnTo>
                <a:lnTo>
                  <a:pt x="175" y="239"/>
                </a:lnTo>
                <a:lnTo>
                  <a:pt x="164" y="240"/>
                </a:lnTo>
                <a:lnTo>
                  <a:pt x="153" y="242"/>
                </a:lnTo>
                <a:lnTo>
                  <a:pt x="142" y="244"/>
                </a:lnTo>
                <a:lnTo>
                  <a:pt x="134" y="247"/>
                </a:lnTo>
                <a:lnTo>
                  <a:pt x="127" y="250"/>
                </a:lnTo>
                <a:lnTo>
                  <a:pt x="21" y="97"/>
                </a:lnTo>
                <a:lnTo>
                  <a:pt x="18" y="94"/>
                </a:lnTo>
                <a:lnTo>
                  <a:pt x="15" y="90"/>
                </a:lnTo>
                <a:lnTo>
                  <a:pt x="13" y="85"/>
                </a:lnTo>
                <a:lnTo>
                  <a:pt x="10" y="83"/>
                </a:lnTo>
                <a:lnTo>
                  <a:pt x="8" y="78"/>
                </a:lnTo>
                <a:lnTo>
                  <a:pt x="6" y="74"/>
                </a:lnTo>
                <a:lnTo>
                  <a:pt x="3" y="71"/>
                </a:lnTo>
                <a:lnTo>
                  <a:pt x="0" y="68"/>
                </a:lnTo>
                <a:lnTo>
                  <a:pt x="7" y="66"/>
                </a:lnTo>
                <a:lnTo>
                  <a:pt x="14" y="61"/>
                </a:lnTo>
                <a:lnTo>
                  <a:pt x="22" y="58"/>
                </a:lnTo>
                <a:lnTo>
                  <a:pt x="31" y="56"/>
                </a:lnTo>
                <a:lnTo>
                  <a:pt x="39" y="54"/>
                </a:lnTo>
                <a:lnTo>
                  <a:pt x="47" y="51"/>
                </a:lnTo>
                <a:lnTo>
                  <a:pt x="56" y="50"/>
                </a:lnTo>
                <a:lnTo>
                  <a:pt x="63" y="47"/>
                </a:lnTo>
                <a:lnTo>
                  <a:pt x="97" y="37"/>
                </a:lnTo>
                <a:lnTo>
                  <a:pt x="102" y="36"/>
                </a:lnTo>
                <a:lnTo>
                  <a:pt x="107" y="33"/>
                </a:lnTo>
                <a:lnTo>
                  <a:pt x="113" y="31"/>
                </a:lnTo>
                <a:lnTo>
                  <a:pt x="118" y="30"/>
                </a:lnTo>
                <a:lnTo>
                  <a:pt x="122" y="27"/>
                </a:lnTo>
                <a:lnTo>
                  <a:pt x="128" y="26"/>
                </a:lnTo>
                <a:lnTo>
                  <a:pt x="134" y="24"/>
                </a:lnTo>
                <a:lnTo>
                  <a:pt x="138" y="23"/>
                </a:lnTo>
                <a:lnTo>
                  <a:pt x="147" y="22"/>
                </a:lnTo>
                <a:lnTo>
                  <a:pt x="156" y="19"/>
                </a:lnTo>
                <a:lnTo>
                  <a:pt x="164" y="17"/>
                </a:lnTo>
                <a:lnTo>
                  <a:pt x="174" y="14"/>
                </a:lnTo>
                <a:lnTo>
                  <a:pt x="184" y="12"/>
                </a:lnTo>
                <a:lnTo>
                  <a:pt x="192" y="9"/>
                </a:lnTo>
                <a:lnTo>
                  <a:pt x="202" y="7"/>
                </a:lnTo>
                <a:lnTo>
                  <a:pt x="210" y="4"/>
                </a:lnTo>
                <a:lnTo>
                  <a:pt x="211" y="4"/>
                </a:lnTo>
                <a:lnTo>
                  <a:pt x="213" y="4"/>
                </a:lnTo>
                <a:lnTo>
                  <a:pt x="214" y="4"/>
                </a:lnTo>
                <a:lnTo>
                  <a:pt x="217" y="3"/>
                </a:lnTo>
                <a:lnTo>
                  <a:pt x="218" y="3"/>
                </a:lnTo>
                <a:lnTo>
                  <a:pt x="221" y="3"/>
                </a:lnTo>
                <a:lnTo>
                  <a:pt x="223" y="3"/>
                </a:lnTo>
                <a:lnTo>
                  <a:pt x="224" y="2"/>
                </a:lnTo>
                <a:lnTo>
                  <a:pt x="223" y="2"/>
                </a:lnTo>
                <a:lnTo>
                  <a:pt x="223" y="0"/>
                </a:lnTo>
                <a:lnTo>
                  <a:pt x="221" y="0"/>
                </a:lnTo>
                <a:lnTo>
                  <a:pt x="221" y="2"/>
                </a:lnTo>
                <a:lnTo>
                  <a:pt x="223" y="2"/>
                </a:lnTo>
                <a:lnTo>
                  <a:pt x="224" y="2"/>
                </a:lnTo>
                <a:lnTo>
                  <a:pt x="224" y="4"/>
                </a:lnTo>
                <a:lnTo>
                  <a:pt x="224" y="6"/>
                </a:lnTo>
                <a:lnTo>
                  <a:pt x="224" y="7"/>
                </a:lnTo>
                <a:lnTo>
                  <a:pt x="224" y="10"/>
                </a:lnTo>
                <a:lnTo>
                  <a:pt x="225" y="12"/>
                </a:lnTo>
                <a:lnTo>
                  <a:pt x="227" y="13"/>
                </a:lnTo>
                <a:lnTo>
                  <a:pt x="228" y="14"/>
                </a:lnTo>
                <a:lnTo>
                  <a:pt x="230" y="16"/>
                </a:lnTo>
                <a:lnTo>
                  <a:pt x="232" y="16"/>
                </a:lnTo>
                <a:lnTo>
                  <a:pt x="235" y="16"/>
                </a:lnTo>
                <a:lnTo>
                  <a:pt x="239" y="17"/>
                </a:lnTo>
                <a:lnTo>
                  <a:pt x="242" y="17"/>
                </a:lnTo>
                <a:lnTo>
                  <a:pt x="245" y="19"/>
                </a:lnTo>
                <a:lnTo>
                  <a:pt x="249" y="19"/>
                </a:lnTo>
                <a:lnTo>
                  <a:pt x="252" y="20"/>
                </a:lnTo>
                <a:lnTo>
                  <a:pt x="255" y="20"/>
                </a:lnTo>
                <a:lnTo>
                  <a:pt x="257" y="23"/>
                </a:lnTo>
                <a:lnTo>
                  <a:pt x="259" y="23"/>
                </a:lnTo>
                <a:lnTo>
                  <a:pt x="259" y="22"/>
                </a:lnTo>
                <a:lnTo>
                  <a:pt x="260" y="22"/>
                </a:lnTo>
                <a:lnTo>
                  <a:pt x="262" y="22"/>
                </a:lnTo>
                <a:lnTo>
                  <a:pt x="260" y="24"/>
                </a:lnTo>
                <a:lnTo>
                  <a:pt x="259" y="29"/>
                </a:lnTo>
                <a:lnTo>
                  <a:pt x="256" y="33"/>
                </a:lnTo>
                <a:lnTo>
                  <a:pt x="253" y="36"/>
                </a:lnTo>
                <a:lnTo>
                  <a:pt x="250" y="40"/>
                </a:lnTo>
                <a:lnTo>
                  <a:pt x="248" y="43"/>
                </a:lnTo>
                <a:lnTo>
                  <a:pt x="246" y="47"/>
                </a:lnTo>
                <a:lnTo>
                  <a:pt x="246" y="51"/>
                </a:lnTo>
                <a:lnTo>
                  <a:pt x="242" y="54"/>
                </a:lnTo>
                <a:lnTo>
                  <a:pt x="239" y="58"/>
                </a:lnTo>
                <a:lnTo>
                  <a:pt x="236" y="63"/>
                </a:lnTo>
                <a:lnTo>
                  <a:pt x="234" y="68"/>
                </a:lnTo>
                <a:lnTo>
                  <a:pt x="232" y="73"/>
                </a:lnTo>
                <a:lnTo>
                  <a:pt x="230" y="78"/>
                </a:lnTo>
                <a:lnTo>
                  <a:pt x="227" y="83"/>
                </a:lnTo>
                <a:lnTo>
                  <a:pt x="225" y="87"/>
                </a:lnTo>
                <a:lnTo>
                  <a:pt x="184" y="178"/>
                </a:lnTo>
                <a:lnTo>
                  <a:pt x="189" y="179"/>
                </a:lnTo>
                <a:lnTo>
                  <a:pt x="196" y="182"/>
                </a:lnTo>
                <a:lnTo>
                  <a:pt x="203" y="185"/>
                </a:lnTo>
                <a:lnTo>
                  <a:pt x="210" y="189"/>
                </a:lnTo>
                <a:lnTo>
                  <a:pt x="218" y="192"/>
                </a:lnTo>
                <a:lnTo>
                  <a:pt x="225" y="193"/>
                </a:lnTo>
                <a:lnTo>
                  <a:pt x="232" y="195"/>
                </a:lnTo>
                <a:lnTo>
                  <a:pt x="238" y="195"/>
                </a:lnTo>
                <a:lnTo>
                  <a:pt x="241" y="193"/>
                </a:lnTo>
                <a:lnTo>
                  <a:pt x="243" y="193"/>
                </a:lnTo>
                <a:lnTo>
                  <a:pt x="245" y="192"/>
                </a:lnTo>
                <a:lnTo>
                  <a:pt x="248" y="192"/>
                </a:lnTo>
                <a:lnTo>
                  <a:pt x="250" y="192"/>
                </a:lnTo>
                <a:lnTo>
                  <a:pt x="253" y="190"/>
                </a:lnTo>
                <a:lnTo>
                  <a:pt x="256" y="190"/>
                </a:lnTo>
                <a:lnTo>
                  <a:pt x="259" y="189"/>
                </a:lnTo>
                <a:lnTo>
                  <a:pt x="259" y="190"/>
                </a:lnTo>
                <a:lnTo>
                  <a:pt x="257" y="190"/>
                </a:lnTo>
                <a:lnTo>
                  <a:pt x="256" y="192"/>
                </a:lnTo>
                <a:lnTo>
                  <a:pt x="253" y="195"/>
                </a:lnTo>
                <a:lnTo>
                  <a:pt x="250" y="196"/>
                </a:lnTo>
                <a:lnTo>
                  <a:pt x="248" y="199"/>
                </a:lnTo>
                <a:lnTo>
                  <a:pt x="245" y="202"/>
                </a:lnTo>
                <a:lnTo>
                  <a:pt x="241" y="20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0" name="Freeform 45"/>
          <p:cNvSpPr>
            <a:spLocks/>
          </p:cNvSpPr>
          <p:nvPr/>
        </p:nvSpPr>
        <p:spPr bwMode="auto">
          <a:xfrm>
            <a:off x="4565888" y="3167563"/>
            <a:ext cx="29046" cy="98619"/>
          </a:xfrm>
          <a:custGeom>
            <a:avLst/>
            <a:gdLst>
              <a:gd name="T0" fmla="*/ 0 w 24"/>
              <a:gd name="T1" fmla="*/ 54 h 57"/>
              <a:gd name="T2" fmla="*/ 17 w 24"/>
              <a:gd name="T3" fmla="*/ 0 h 57"/>
              <a:gd name="T4" fmla="*/ 24 w 24"/>
              <a:gd name="T5" fmla="*/ 3 h 57"/>
              <a:gd name="T6" fmla="*/ 7 w 24"/>
              <a:gd name="T7" fmla="*/ 57 h 57"/>
              <a:gd name="T8" fmla="*/ 0 w 24"/>
              <a:gd name="T9" fmla="*/ 54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57"/>
              <a:gd name="T17" fmla="*/ 24 w 24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57">
                <a:moveTo>
                  <a:pt x="0" y="54"/>
                </a:moveTo>
                <a:lnTo>
                  <a:pt x="17" y="0"/>
                </a:lnTo>
                <a:lnTo>
                  <a:pt x="24" y="3"/>
                </a:lnTo>
                <a:lnTo>
                  <a:pt x="7" y="57"/>
                </a:lnTo>
                <a:lnTo>
                  <a:pt x="0" y="5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1" name="Freeform 46"/>
          <p:cNvSpPr>
            <a:spLocks/>
          </p:cNvSpPr>
          <p:nvPr/>
        </p:nvSpPr>
        <p:spPr bwMode="auto">
          <a:xfrm>
            <a:off x="4565888" y="3167563"/>
            <a:ext cx="29046" cy="98619"/>
          </a:xfrm>
          <a:custGeom>
            <a:avLst/>
            <a:gdLst>
              <a:gd name="T0" fmla="*/ 0 w 24"/>
              <a:gd name="T1" fmla="*/ 54 h 57"/>
              <a:gd name="T2" fmla="*/ 17 w 24"/>
              <a:gd name="T3" fmla="*/ 0 h 57"/>
              <a:gd name="T4" fmla="*/ 24 w 24"/>
              <a:gd name="T5" fmla="*/ 3 h 57"/>
              <a:gd name="T6" fmla="*/ 7 w 24"/>
              <a:gd name="T7" fmla="*/ 57 h 57"/>
              <a:gd name="T8" fmla="*/ 0 w 24"/>
              <a:gd name="T9" fmla="*/ 54 h 5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"/>
              <a:gd name="T16" fmla="*/ 0 h 57"/>
              <a:gd name="T17" fmla="*/ 24 w 24"/>
              <a:gd name="T18" fmla="*/ 57 h 5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" h="57">
                <a:moveTo>
                  <a:pt x="0" y="54"/>
                </a:moveTo>
                <a:lnTo>
                  <a:pt x="17" y="0"/>
                </a:lnTo>
                <a:lnTo>
                  <a:pt x="24" y="3"/>
                </a:lnTo>
                <a:lnTo>
                  <a:pt x="7" y="57"/>
                </a:lnTo>
                <a:lnTo>
                  <a:pt x="0" y="5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2" name="Freeform 47"/>
          <p:cNvSpPr>
            <a:spLocks noEditPoints="1"/>
          </p:cNvSpPr>
          <p:nvPr/>
        </p:nvSpPr>
        <p:spPr bwMode="auto">
          <a:xfrm>
            <a:off x="4608246" y="3094896"/>
            <a:ext cx="491358" cy="576144"/>
          </a:xfrm>
          <a:custGeom>
            <a:avLst/>
            <a:gdLst>
              <a:gd name="T0" fmla="*/ 360 w 406"/>
              <a:gd name="T1" fmla="*/ 213 h 333"/>
              <a:gd name="T2" fmla="*/ 334 w 406"/>
              <a:gd name="T3" fmla="*/ 268 h 333"/>
              <a:gd name="T4" fmla="*/ 306 w 406"/>
              <a:gd name="T5" fmla="*/ 323 h 333"/>
              <a:gd name="T6" fmla="*/ 322 w 406"/>
              <a:gd name="T7" fmla="*/ 332 h 333"/>
              <a:gd name="T8" fmla="*/ 354 w 406"/>
              <a:gd name="T9" fmla="*/ 332 h 333"/>
              <a:gd name="T10" fmla="*/ 391 w 406"/>
              <a:gd name="T11" fmla="*/ 322 h 333"/>
              <a:gd name="T12" fmla="*/ 400 w 406"/>
              <a:gd name="T13" fmla="*/ 313 h 333"/>
              <a:gd name="T14" fmla="*/ 402 w 406"/>
              <a:gd name="T15" fmla="*/ 308 h 333"/>
              <a:gd name="T16" fmla="*/ 402 w 406"/>
              <a:gd name="T17" fmla="*/ 302 h 333"/>
              <a:gd name="T18" fmla="*/ 406 w 406"/>
              <a:gd name="T19" fmla="*/ 259 h 333"/>
              <a:gd name="T20" fmla="*/ 406 w 406"/>
              <a:gd name="T21" fmla="*/ 214 h 333"/>
              <a:gd name="T22" fmla="*/ 402 w 406"/>
              <a:gd name="T23" fmla="*/ 186 h 333"/>
              <a:gd name="T24" fmla="*/ 393 w 406"/>
              <a:gd name="T25" fmla="*/ 177 h 333"/>
              <a:gd name="T26" fmla="*/ 379 w 406"/>
              <a:gd name="T27" fmla="*/ 174 h 333"/>
              <a:gd name="T28" fmla="*/ 297 w 406"/>
              <a:gd name="T29" fmla="*/ 93 h 333"/>
              <a:gd name="T30" fmla="*/ 309 w 406"/>
              <a:gd name="T31" fmla="*/ 103 h 333"/>
              <a:gd name="T32" fmla="*/ 322 w 406"/>
              <a:gd name="T33" fmla="*/ 115 h 333"/>
              <a:gd name="T34" fmla="*/ 325 w 406"/>
              <a:gd name="T35" fmla="*/ 123 h 333"/>
              <a:gd name="T36" fmla="*/ 327 w 406"/>
              <a:gd name="T37" fmla="*/ 129 h 333"/>
              <a:gd name="T38" fmla="*/ 327 w 406"/>
              <a:gd name="T39" fmla="*/ 136 h 333"/>
              <a:gd name="T40" fmla="*/ 329 w 406"/>
              <a:gd name="T41" fmla="*/ 140 h 333"/>
              <a:gd name="T42" fmla="*/ 332 w 406"/>
              <a:gd name="T43" fmla="*/ 146 h 333"/>
              <a:gd name="T44" fmla="*/ 315 w 406"/>
              <a:gd name="T45" fmla="*/ 154 h 333"/>
              <a:gd name="T46" fmla="*/ 263 w 406"/>
              <a:gd name="T47" fmla="*/ 167 h 333"/>
              <a:gd name="T48" fmla="*/ 214 w 406"/>
              <a:gd name="T49" fmla="*/ 181 h 333"/>
              <a:gd name="T50" fmla="*/ 181 w 406"/>
              <a:gd name="T51" fmla="*/ 193 h 333"/>
              <a:gd name="T52" fmla="*/ 136 w 406"/>
              <a:gd name="T53" fmla="*/ 205 h 333"/>
              <a:gd name="T54" fmla="*/ 111 w 406"/>
              <a:gd name="T55" fmla="*/ 215 h 333"/>
              <a:gd name="T56" fmla="*/ 103 w 406"/>
              <a:gd name="T57" fmla="*/ 198 h 333"/>
              <a:gd name="T58" fmla="*/ 89 w 406"/>
              <a:gd name="T59" fmla="*/ 181 h 333"/>
              <a:gd name="T60" fmla="*/ 79 w 406"/>
              <a:gd name="T61" fmla="*/ 159 h 333"/>
              <a:gd name="T62" fmla="*/ 64 w 406"/>
              <a:gd name="T63" fmla="*/ 126 h 333"/>
              <a:gd name="T64" fmla="*/ 48 w 406"/>
              <a:gd name="T65" fmla="*/ 93 h 333"/>
              <a:gd name="T66" fmla="*/ 39 w 406"/>
              <a:gd name="T67" fmla="*/ 71 h 333"/>
              <a:gd name="T68" fmla="*/ 28 w 406"/>
              <a:gd name="T69" fmla="*/ 53 h 333"/>
              <a:gd name="T70" fmla="*/ 19 w 406"/>
              <a:gd name="T71" fmla="*/ 36 h 333"/>
              <a:gd name="T72" fmla="*/ 18 w 406"/>
              <a:gd name="T73" fmla="*/ 34 h 333"/>
              <a:gd name="T74" fmla="*/ 11 w 406"/>
              <a:gd name="T75" fmla="*/ 19 h 333"/>
              <a:gd name="T76" fmla="*/ 1 w 406"/>
              <a:gd name="T77" fmla="*/ 1 h 333"/>
              <a:gd name="T78" fmla="*/ 7 w 406"/>
              <a:gd name="T79" fmla="*/ 1 h 333"/>
              <a:gd name="T80" fmla="*/ 15 w 406"/>
              <a:gd name="T81" fmla="*/ 1 h 333"/>
              <a:gd name="T82" fmla="*/ 28 w 406"/>
              <a:gd name="T83" fmla="*/ 0 h 333"/>
              <a:gd name="T84" fmla="*/ 40 w 406"/>
              <a:gd name="T85" fmla="*/ 1 h 333"/>
              <a:gd name="T86" fmla="*/ 51 w 406"/>
              <a:gd name="T87" fmla="*/ 4 h 333"/>
              <a:gd name="T88" fmla="*/ 61 w 406"/>
              <a:gd name="T89" fmla="*/ 11 h 333"/>
              <a:gd name="T90" fmla="*/ 73 w 406"/>
              <a:gd name="T91" fmla="*/ 21 h 333"/>
              <a:gd name="T92" fmla="*/ 86 w 406"/>
              <a:gd name="T93" fmla="*/ 32 h 333"/>
              <a:gd name="T94" fmla="*/ 104 w 406"/>
              <a:gd name="T95" fmla="*/ 48 h 333"/>
              <a:gd name="T96" fmla="*/ 122 w 406"/>
              <a:gd name="T97" fmla="*/ 63 h 333"/>
              <a:gd name="T98" fmla="*/ 147 w 406"/>
              <a:gd name="T99" fmla="*/ 90 h 333"/>
              <a:gd name="T100" fmla="*/ 176 w 406"/>
              <a:gd name="T101" fmla="*/ 119 h 333"/>
              <a:gd name="T102" fmla="*/ 208 w 406"/>
              <a:gd name="T103" fmla="*/ 144 h 333"/>
              <a:gd name="T104" fmla="*/ 232 w 406"/>
              <a:gd name="T105" fmla="*/ 123 h 333"/>
              <a:gd name="T106" fmla="*/ 257 w 406"/>
              <a:gd name="T107" fmla="*/ 107 h 333"/>
              <a:gd name="T108" fmla="*/ 295 w 406"/>
              <a:gd name="T109" fmla="*/ 90 h 333"/>
              <a:gd name="T110" fmla="*/ 245 w 406"/>
              <a:gd name="T111" fmla="*/ 53 h 333"/>
              <a:gd name="T112" fmla="*/ 135 w 406"/>
              <a:gd name="T113" fmla="*/ 35 h 333"/>
              <a:gd name="T114" fmla="*/ 164 w 406"/>
              <a:gd name="T115" fmla="*/ 35 h 33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406"/>
              <a:gd name="T175" fmla="*/ 0 h 333"/>
              <a:gd name="T176" fmla="*/ 406 w 406"/>
              <a:gd name="T177" fmla="*/ 333 h 33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406" h="333">
                <a:moveTo>
                  <a:pt x="374" y="174"/>
                </a:moveTo>
                <a:lnTo>
                  <a:pt x="367" y="194"/>
                </a:lnTo>
                <a:lnTo>
                  <a:pt x="360" y="213"/>
                </a:lnTo>
                <a:lnTo>
                  <a:pt x="352" y="231"/>
                </a:lnTo>
                <a:lnTo>
                  <a:pt x="343" y="249"/>
                </a:lnTo>
                <a:lnTo>
                  <a:pt x="334" y="268"/>
                </a:lnTo>
                <a:lnTo>
                  <a:pt x="324" y="286"/>
                </a:lnTo>
                <a:lnTo>
                  <a:pt x="314" y="305"/>
                </a:lnTo>
                <a:lnTo>
                  <a:pt x="306" y="323"/>
                </a:lnTo>
                <a:lnTo>
                  <a:pt x="311" y="328"/>
                </a:lnTo>
                <a:lnTo>
                  <a:pt x="317" y="329"/>
                </a:lnTo>
                <a:lnTo>
                  <a:pt x="322" y="332"/>
                </a:lnTo>
                <a:lnTo>
                  <a:pt x="329" y="333"/>
                </a:lnTo>
                <a:lnTo>
                  <a:pt x="342" y="333"/>
                </a:lnTo>
                <a:lnTo>
                  <a:pt x="354" y="332"/>
                </a:lnTo>
                <a:lnTo>
                  <a:pt x="367" y="329"/>
                </a:lnTo>
                <a:lnTo>
                  <a:pt x="379" y="326"/>
                </a:lnTo>
                <a:lnTo>
                  <a:pt x="391" y="322"/>
                </a:lnTo>
                <a:lnTo>
                  <a:pt x="399" y="316"/>
                </a:lnTo>
                <a:lnTo>
                  <a:pt x="400" y="315"/>
                </a:lnTo>
                <a:lnTo>
                  <a:pt x="400" y="313"/>
                </a:lnTo>
                <a:lnTo>
                  <a:pt x="400" y="312"/>
                </a:lnTo>
                <a:lnTo>
                  <a:pt x="402" y="310"/>
                </a:lnTo>
                <a:lnTo>
                  <a:pt x="402" y="308"/>
                </a:lnTo>
                <a:lnTo>
                  <a:pt x="402" y="306"/>
                </a:lnTo>
                <a:lnTo>
                  <a:pt x="402" y="303"/>
                </a:lnTo>
                <a:lnTo>
                  <a:pt x="402" y="302"/>
                </a:lnTo>
                <a:lnTo>
                  <a:pt x="403" y="289"/>
                </a:lnTo>
                <a:lnTo>
                  <a:pt x="405" y="275"/>
                </a:lnTo>
                <a:lnTo>
                  <a:pt x="406" y="259"/>
                </a:lnTo>
                <a:lnTo>
                  <a:pt x="406" y="244"/>
                </a:lnTo>
                <a:lnTo>
                  <a:pt x="406" y="228"/>
                </a:lnTo>
                <a:lnTo>
                  <a:pt x="406" y="214"/>
                </a:lnTo>
                <a:lnTo>
                  <a:pt x="406" y="200"/>
                </a:lnTo>
                <a:lnTo>
                  <a:pt x="405" y="187"/>
                </a:lnTo>
                <a:lnTo>
                  <a:pt x="402" y="186"/>
                </a:lnTo>
                <a:lnTo>
                  <a:pt x="399" y="183"/>
                </a:lnTo>
                <a:lnTo>
                  <a:pt x="396" y="180"/>
                </a:lnTo>
                <a:lnTo>
                  <a:pt x="393" y="177"/>
                </a:lnTo>
                <a:lnTo>
                  <a:pt x="389" y="176"/>
                </a:lnTo>
                <a:lnTo>
                  <a:pt x="385" y="174"/>
                </a:lnTo>
                <a:lnTo>
                  <a:pt x="379" y="174"/>
                </a:lnTo>
                <a:lnTo>
                  <a:pt x="374" y="174"/>
                </a:lnTo>
                <a:close/>
                <a:moveTo>
                  <a:pt x="295" y="90"/>
                </a:moveTo>
                <a:lnTo>
                  <a:pt x="297" y="93"/>
                </a:lnTo>
                <a:lnTo>
                  <a:pt x="300" y="98"/>
                </a:lnTo>
                <a:lnTo>
                  <a:pt x="304" y="100"/>
                </a:lnTo>
                <a:lnTo>
                  <a:pt x="309" y="103"/>
                </a:lnTo>
                <a:lnTo>
                  <a:pt x="314" y="107"/>
                </a:lnTo>
                <a:lnTo>
                  <a:pt x="318" y="112"/>
                </a:lnTo>
                <a:lnTo>
                  <a:pt x="322" y="115"/>
                </a:lnTo>
                <a:lnTo>
                  <a:pt x="325" y="119"/>
                </a:lnTo>
                <a:lnTo>
                  <a:pt x="325" y="120"/>
                </a:lnTo>
                <a:lnTo>
                  <a:pt x="325" y="123"/>
                </a:lnTo>
                <a:lnTo>
                  <a:pt x="325" y="124"/>
                </a:lnTo>
                <a:lnTo>
                  <a:pt x="325" y="127"/>
                </a:lnTo>
                <a:lnTo>
                  <a:pt x="327" y="129"/>
                </a:lnTo>
                <a:lnTo>
                  <a:pt x="327" y="132"/>
                </a:lnTo>
                <a:lnTo>
                  <a:pt x="327" y="133"/>
                </a:lnTo>
                <a:lnTo>
                  <a:pt x="327" y="136"/>
                </a:lnTo>
                <a:lnTo>
                  <a:pt x="328" y="137"/>
                </a:lnTo>
                <a:lnTo>
                  <a:pt x="328" y="139"/>
                </a:lnTo>
                <a:lnTo>
                  <a:pt x="329" y="140"/>
                </a:lnTo>
                <a:lnTo>
                  <a:pt x="331" y="143"/>
                </a:lnTo>
                <a:lnTo>
                  <a:pt x="331" y="144"/>
                </a:lnTo>
                <a:lnTo>
                  <a:pt x="332" y="146"/>
                </a:lnTo>
                <a:lnTo>
                  <a:pt x="332" y="149"/>
                </a:lnTo>
                <a:lnTo>
                  <a:pt x="332" y="150"/>
                </a:lnTo>
                <a:lnTo>
                  <a:pt x="315" y="154"/>
                </a:lnTo>
                <a:lnTo>
                  <a:pt x="299" y="157"/>
                </a:lnTo>
                <a:lnTo>
                  <a:pt x="281" y="163"/>
                </a:lnTo>
                <a:lnTo>
                  <a:pt x="263" y="167"/>
                </a:lnTo>
                <a:lnTo>
                  <a:pt x="245" y="171"/>
                </a:lnTo>
                <a:lnTo>
                  <a:pt x="228" y="177"/>
                </a:lnTo>
                <a:lnTo>
                  <a:pt x="214" y="181"/>
                </a:lnTo>
                <a:lnTo>
                  <a:pt x="203" y="184"/>
                </a:lnTo>
                <a:lnTo>
                  <a:pt x="193" y="188"/>
                </a:lnTo>
                <a:lnTo>
                  <a:pt x="181" y="193"/>
                </a:lnTo>
                <a:lnTo>
                  <a:pt x="165" y="197"/>
                </a:lnTo>
                <a:lnTo>
                  <a:pt x="150" y="201"/>
                </a:lnTo>
                <a:lnTo>
                  <a:pt x="136" y="205"/>
                </a:lnTo>
                <a:lnTo>
                  <a:pt x="124" y="210"/>
                </a:lnTo>
                <a:lnTo>
                  <a:pt x="115" y="213"/>
                </a:lnTo>
                <a:lnTo>
                  <a:pt x="111" y="215"/>
                </a:lnTo>
                <a:lnTo>
                  <a:pt x="110" y="210"/>
                </a:lnTo>
                <a:lnTo>
                  <a:pt x="107" y="204"/>
                </a:lnTo>
                <a:lnTo>
                  <a:pt x="103" y="198"/>
                </a:lnTo>
                <a:lnTo>
                  <a:pt x="97" y="193"/>
                </a:lnTo>
                <a:lnTo>
                  <a:pt x="93" y="187"/>
                </a:lnTo>
                <a:lnTo>
                  <a:pt x="89" y="181"/>
                </a:lnTo>
                <a:lnTo>
                  <a:pt x="85" y="176"/>
                </a:lnTo>
                <a:lnTo>
                  <a:pt x="83" y="170"/>
                </a:lnTo>
                <a:lnTo>
                  <a:pt x="79" y="159"/>
                </a:lnTo>
                <a:lnTo>
                  <a:pt x="73" y="149"/>
                </a:lnTo>
                <a:lnTo>
                  <a:pt x="69" y="137"/>
                </a:lnTo>
                <a:lnTo>
                  <a:pt x="64" y="126"/>
                </a:lnTo>
                <a:lnTo>
                  <a:pt x="60" y="115"/>
                </a:lnTo>
                <a:lnTo>
                  <a:pt x="54" y="105"/>
                </a:lnTo>
                <a:lnTo>
                  <a:pt x="48" y="93"/>
                </a:lnTo>
                <a:lnTo>
                  <a:pt x="44" y="82"/>
                </a:lnTo>
                <a:lnTo>
                  <a:pt x="42" y="76"/>
                </a:lnTo>
                <a:lnTo>
                  <a:pt x="39" y="71"/>
                </a:lnTo>
                <a:lnTo>
                  <a:pt x="35" y="65"/>
                </a:lnTo>
                <a:lnTo>
                  <a:pt x="32" y="59"/>
                </a:lnTo>
                <a:lnTo>
                  <a:pt x="28" y="53"/>
                </a:lnTo>
                <a:lnTo>
                  <a:pt x="25" y="48"/>
                </a:lnTo>
                <a:lnTo>
                  <a:pt x="22" y="42"/>
                </a:lnTo>
                <a:lnTo>
                  <a:pt x="19" y="36"/>
                </a:lnTo>
                <a:lnTo>
                  <a:pt x="19" y="35"/>
                </a:lnTo>
                <a:lnTo>
                  <a:pt x="18" y="34"/>
                </a:lnTo>
                <a:lnTo>
                  <a:pt x="16" y="31"/>
                </a:lnTo>
                <a:lnTo>
                  <a:pt x="14" y="27"/>
                </a:lnTo>
                <a:lnTo>
                  <a:pt x="11" y="19"/>
                </a:lnTo>
                <a:lnTo>
                  <a:pt x="5" y="11"/>
                </a:lnTo>
                <a:lnTo>
                  <a:pt x="0" y="1"/>
                </a:lnTo>
                <a:lnTo>
                  <a:pt x="1" y="1"/>
                </a:lnTo>
                <a:lnTo>
                  <a:pt x="3" y="1"/>
                </a:lnTo>
                <a:lnTo>
                  <a:pt x="5" y="1"/>
                </a:lnTo>
                <a:lnTo>
                  <a:pt x="7" y="1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21" y="0"/>
                </a:lnTo>
                <a:lnTo>
                  <a:pt x="23" y="0"/>
                </a:lnTo>
                <a:lnTo>
                  <a:pt x="28" y="0"/>
                </a:lnTo>
                <a:lnTo>
                  <a:pt x="32" y="0"/>
                </a:lnTo>
                <a:lnTo>
                  <a:pt x="36" y="0"/>
                </a:lnTo>
                <a:lnTo>
                  <a:pt x="40" y="1"/>
                </a:lnTo>
                <a:lnTo>
                  <a:pt x="44" y="1"/>
                </a:lnTo>
                <a:lnTo>
                  <a:pt x="48" y="2"/>
                </a:lnTo>
                <a:lnTo>
                  <a:pt x="51" y="4"/>
                </a:lnTo>
                <a:lnTo>
                  <a:pt x="54" y="5"/>
                </a:lnTo>
                <a:lnTo>
                  <a:pt x="57" y="8"/>
                </a:lnTo>
                <a:lnTo>
                  <a:pt x="61" y="11"/>
                </a:lnTo>
                <a:lnTo>
                  <a:pt x="65" y="14"/>
                </a:lnTo>
                <a:lnTo>
                  <a:pt x="69" y="18"/>
                </a:lnTo>
                <a:lnTo>
                  <a:pt x="73" y="21"/>
                </a:lnTo>
                <a:lnTo>
                  <a:pt x="78" y="24"/>
                </a:lnTo>
                <a:lnTo>
                  <a:pt x="79" y="25"/>
                </a:lnTo>
                <a:lnTo>
                  <a:pt x="86" y="32"/>
                </a:lnTo>
                <a:lnTo>
                  <a:pt x="92" y="38"/>
                </a:lnTo>
                <a:lnTo>
                  <a:pt x="99" y="44"/>
                </a:lnTo>
                <a:lnTo>
                  <a:pt x="104" y="48"/>
                </a:lnTo>
                <a:lnTo>
                  <a:pt x="110" y="53"/>
                </a:lnTo>
                <a:lnTo>
                  <a:pt x="115" y="58"/>
                </a:lnTo>
                <a:lnTo>
                  <a:pt x="122" y="63"/>
                </a:lnTo>
                <a:lnTo>
                  <a:pt x="128" y="69"/>
                </a:lnTo>
                <a:lnTo>
                  <a:pt x="137" y="80"/>
                </a:lnTo>
                <a:lnTo>
                  <a:pt x="147" y="90"/>
                </a:lnTo>
                <a:lnTo>
                  <a:pt x="157" y="100"/>
                </a:lnTo>
                <a:lnTo>
                  <a:pt x="167" y="109"/>
                </a:lnTo>
                <a:lnTo>
                  <a:pt x="176" y="119"/>
                </a:lnTo>
                <a:lnTo>
                  <a:pt x="188" y="127"/>
                </a:lnTo>
                <a:lnTo>
                  <a:pt x="197" y="136"/>
                </a:lnTo>
                <a:lnTo>
                  <a:pt x="208" y="144"/>
                </a:lnTo>
                <a:lnTo>
                  <a:pt x="217" y="136"/>
                </a:lnTo>
                <a:lnTo>
                  <a:pt x="224" y="129"/>
                </a:lnTo>
                <a:lnTo>
                  <a:pt x="232" y="123"/>
                </a:lnTo>
                <a:lnTo>
                  <a:pt x="240" y="117"/>
                </a:lnTo>
                <a:lnTo>
                  <a:pt x="247" y="113"/>
                </a:lnTo>
                <a:lnTo>
                  <a:pt x="257" y="107"/>
                </a:lnTo>
                <a:lnTo>
                  <a:pt x="267" y="103"/>
                </a:lnTo>
                <a:lnTo>
                  <a:pt x="278" y="98"/>
                </a:lnTo>
                <a:lnTo>
                  <a:pt x="295" y="90"/>
                </a:lnTo>
                <a:close/>
                <a:moveTo>
                  <a:pt x="225" y="102"/>
                </a:moveTo>
                <a:lnTo>
                  <a:pt x="299" y="66"/>
                </a:lnTo>
                <a:lnTo>
                  <a:pt x="245" y="53"/>
                </a:lnTo>
                <a:lnTo>
                  <a:pt x="192" y="78"/>
                </a:lnTo>
                <a:lnTo>
                  <a:pt x="225" y="102"/>
                </a:lnTo>
                <a:close/>
                <a:moveTo>
                  <a:pt x="135" y="35"/>
                </a:moveTo>
                <a:lnTo>
                  <a:pt x="185" y="71"/>
                </a:lnTo>
                <a:lnTo>
                  <a:pt x="232" y="51"/>
                </a:lnTo>
                <a:lnTo>
                  <a:pt x="164" y="35"/>
                </a:lnTo>
                <a:lnTo>
                  <a:pt x="135" y="35"/>
                </a:lnTo>
                <a:close/>
              </a:path>
            </a:pathLst>
          </a:custGeom>
          <a:solidFill>
            <a:srgbClr val="DE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3" name="Freeform 48"/>
          <p:cNvSpPr>
            <a:spLocks/>
          </p:cNvSpPr>
          <p:nvPr/>
        </p:nvSpPr>
        <p:spPr bwMode="auto">
          <a:xfrm>
            <a:off x="4790993" y="3250611"/>
            <a:ext cx="175485" cy="93429"/>
          </a:xfrm>
          <a:custGeom>
            <a:avLst/>
            <a:gdLst>
              <a:gd name="T0" fmla="*/ 145 w 145"/>
              <a:gd name="T1" fmla="*/ 0 h 54"/>
              <a:gd name="T2" fmla="*/ 137 w 145"/>
              <a:gd name="T3" fmla="*/ 5 h 54"/>
              <a:gd name="T4" fmla="*/ 127 w 145"/>
              <a:gd name="T5" fmla="*/ 8 h 54"/>
              <a:gd name="T6" fmla="*/ 119 w 145"/>
              <a:gd name="T7" fmla="*/ 12 h 54"/>
              <a:gd name="T8" fmla="*/ 109 w 145"/>
              <a:gd name="T9" fmla="*/ 16 h 54"/>
              <a:gd name="T10" fmla="*/ 99 w 145"/>
              <a:gd name="T11" fmla="*/ 22 h 54"/>
              <a:gd name="T12" fmla="*/ 91 w 145"/>
              <a:gd name="T13" fmla="*/ 26 h 54"/>
              <a:gd name="T14" fmla="*/ 82 w 145"/>
              <a:gd name="T15" fmla="*/ 32 h 54"/>
              <a:gd name="T16" fmla="*/ 77 w 145"/>
              <a:gd name="T17" fmla="*/ 36 h 54"/>
              <a:gd name="T18" fmla="*/ 73 w 145"/>
              <a:gd name="T19" fmla="*/ 39 h 54"/>
              <a:gd name="T20" fmla="*/ 70 w 145"/>
              <a:gd name="T21" fmla="*/ 42 h 54"/>
              <a:gd name="T22" fmla="*/ 67 w 145"/>
              <a:gd name="T23" fmla="*/ 44 h 54"/>
              <a:gd name="T24" fmla="*/ 64 w 145"/>
              <a:gd name="T25" fmla="*/ 46 h 54"/>
              <a:gd name="T26" fmla="*/ 63 w 145"/>
              <a:gd name="T27" fmla="*/ 49 h 54"/>
              <a:gd name="T28" fmla="*/ 60 w 145"/>
              <a:gd name="T29" fmla="*/ 50 h 54"/>
              <a:gd name="T30" fmla="*/ 59 w 145"/>
              <a:gd name="T31" fmla="*/ 52 h 54"/>
              <a:gd name="T32" fmla="*/ 57 w 145"/>
              <a:gd name="T33" fmla="*/ 54 h 54"/>
              <a:gd name="T34" fmla="*/ 55 w 145"/>
              <a:gd name="T35" fmla="*/ 52 h 54"/>
              <a:gd name="T36" fmla="*/ 52 w 145"/>
              <a:gd name="T37" fmla="*/ 50 h 54"/>
              <a:gd name="T38" fmla="*/ 49 w 145"/>
              <a:gd name="T39" fmla="*/ 47 h 54"/>
              <a:gd name="T40" fmla="*/ 46 w 145"/>
              <a:gd name="T41" fmla="*/ 46 h 54"/>
              <a:gd name="T42" fmla="*/ 42 w 145"/>
              <a:gd name="T43" fmla="*/ 43 h 54"/>
              <a:gd name="T44" fmla="*/ 39 w 145"/>
              <a:gd name="T45" fmla="*/ 40 h 54"/>
              <a:gd name="T46" fmla="*/ 37 w 145"/>
              <a:gd name="T47" fmla="*/ 39 h 54"/>
              <a:gd name="T48" fmla="*/ 35 w 145"/>
              <a:gd name="T49" fmla="*/ 36 h 54"/>
              <a:gd name="T50" fmla="*/ 32 w 145"/>
              <a:gd name="T51" fmla="*/ 34 h 54"/>
              <a:gd name="T52" fmla="*/ 28 w 145"/>
              <a:gd name="T53" fmla="*/ 30 h 54"/>
              <a:gd name="T54" fmla="*/ 23 w 145"/>
              <a:gd name="T55" fmla="*/ 26 h 54"/>
              <a:gd name="T56" fmla="*/ 17 w 145"/>
              <a:gd name="T57" fmla="*/ 20 h 54"/>
              <a:gd name="T58" fmla="*/ 12 w 145"/>
              <a:gd name="T59" fmla="*/ 15 h 54"/>
              <a:gd name="T60" fmla="*/ 6 w 145"/>
              <a:gd name="T61" fmla="*/ 10 h 54"/>
              <a:gd name="T62" fmla="*/ 2 w 145"/>
              <a:gd name="T63" fmla="*/ 6 h 54"/>
              <a:gd name="T64" fmla="*/ 0 w 145"/>
              <a:gd name="T65" fmla="*/ 3 h 54"/>
              <a:gd name="T66" fmla="*/ 3 w 145"/>
              <a:gd name="T67" fmla="*/ 5 h 54"/>
              <a:gd name="T68" fmla="*/ 6 w 145"/>
              <a:gd name="T69" fmla="*/ 8 h 54"/>
              <a:gd name="T70" fmla="*/ 9 w 145"/>
              <a:gd name="T71" fmla="*/ 9 h 54"/>
              <a:gd name="T72" fmla="*/ 12 w 145"/>
              <a:gd name="T73" fmla="*/ 10 h 54"/>
              <a:gd name="T74" fmla="*/ 14 w 145"/>
              <a:gd name="T75" fmla="*/ 12 h 54"/>
              <a:gd name="T76" fmla="*/ 16 w 145"/>
              <a:gd name="T77" fmla="*/ 13 h 54"/>
              <a:gd name="T78" fmla="*/ 16 w 145"/>
              <a:gd name="T79" fmla="*/ 13 h 54"/>
              <a:gd name="T80" fmla="*/ 16 w 145"/>
              <a:gd name="T81" fmla="*/ 13 h 54"/>
              <a:gd name="T82" fmla="*/ 20 w 145"/>
              <a:gd name="T83" fmla="*/ 16 h 54"/>
              <a:gd name="T84" fmla="*/ 24 w 145"/>
              <a:gd name="T85" fmla="*/ 19 h 54"/>
              <a:gd name="T86" fmla="*/ 28 w 145"/>
              <a:gd name="T87" fmla="*/ 22 h 54"/>
              <a:gd name="T88" fmla="*/ 32 w 145"/>
              <a:gd name="T89" fmla="*/ 26 h 54"/>
              <a:gd name="T90" fmla="*/ 37 w 145"/>
              <a:gd name="T91" fmla="*/ 29 h 54"/>
              <a:gd name="T92" fmla="*/ 41 w 145"/>
              <a:gd name="T93" fmla="*/ 32 h 54"/>
              <a:gd name="T94" fmla="*/ 45 w 145"/>
              <a:gd name="T95" fmla="*/ 36 h 54"/>
              <a:gd name="T96" fmla="*/ 50 w 145"/>
              <a:gd name="T97" fmla="*/ 40 h 54"/>
              <a:gd name="T98" fmla="*/ 107 w 145"/>
              <a:gd name="T99" fmla="*/ 15 h 54"/>
              <a:gd name="T100" fmla="*/ 114 w 145"/>
              <a:gd name="T101" fmla="*/ 12 h 54"/>
              <a:gd name="T102" fmla="*/ 119 w 145"/>
              <a:gd name="T103" fmla="*/ 9 h 54"/>
              <a:gd name="T104" fmla="*/ 124 w 145"/>
              <a:gd name="T105" fmla="*/ 8 h 54"/>
              <a:gd name="T106" fmla="*/ 128 w 145"/>
              <a:gd name="T107" fmla="*/ 6 h 54"/>
              <a:gd name="T108" fmla="*/ 131 w 145"/>
              <a:gd name="T109" fmla="*/ 3 h 54"/>
              <a:gd name="T110" fmla="*/ 135 w 145"/>
              <a:gd name="T111" fmla="*/ 2 h 54"/>
              <a:gd name="T112" fmla="*/ 139 w 145"/>
              <a:gd name="T113" fmla="*/ 2 h 54"/>
              <a:gd name="T114" fmla="*/ 145 w 145"/>
              <a:gd name="T115" fmla="*/ 0 h 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5"/>
              <a:gd name="T175" fmla="*/ 0 h 54"/>
              <a:gd name="T176" fmla="*/ 145 w 145"/>
              <a:gd name="T177" fmla="*/ 54 h 5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5" h="54">
                <a:moveTo>
                  <a:pt x="145" y="0"/>
                </a:moveTo>
                <a:lnTo>
                  <a:pt x="137" y="5"/>
                </a:lnTo>
                <a:lnTo>
                  <a:pt x="127" y="8"/>
                </a:lnTo>
                <a:lnTo>
                  <a:pt x="119" y="12"/>
                </a:lnTo>
                <a:lnTo>
                  <a:pt x="109" y="16"/>
                </a:lnTo>
                <a:lnTo>
                  <a:pt x="99" y="22"/>
                </a:lnTo>
                <a:lnTo>
                  <a:pt x="91" y="26"/>
                </a:lnTo>
                <a:lnTo>
                  <a:pt x="82" y="32"/>
                </a:lnTo>
                <a:lnTo>
                  <a:pt x="77" y="36"/>
                </a:lnTo>
                <a:lnTo>
                  <a:pt x="73" y="39"/>
                </a:lnTo>
                <a:lnTo>
                  <a:pt x="70" y="42"/>
                </a:lnTo>
                <a:lnTo>
                  <a:pt x="67" y="44"/>
                </a:lnTo>
                <a:lnTo>
                  <a:pt x="64" y="46"/>
                </a:lnTo>
                <a:lnTo>
                  <a:pt x="63" y="49"/>
                </a:lnTo>
                <a:lnTo>
                  <a:pt x="60" y="50"/>
                </a:lnTo>
                <a:lnTo>
                  <a:pt x="59" y="52"/>
                </a:lnTo>
                <a:lnTo>
                  <a:pt x="57" y="54"/>
                </a:lnTo>
                <a:lnTo>
                  <a:pt x="55" y="52"/>
                </a:lnTo>
                <a:lnTo>
                  <a:pt x="52" y="50"/>
                </a:lnTo>
                <a:lnTo>
                  <a:pt x="49" y="47"/>
                </a:lnTo>
                <a:lnTo>
                  <a:pt x="46" y="46"/>
                </a:lnTo>
                <a:lnTo>
                  <a:pt x="42" y="43"/>
                </a:lnTo>
                <a:lnTo>
                  <a:pt x="39" y="40"/>
                </a:lnTo>
                <a:lnTo>
                  <a:pt x="37" y="39"/>
                </a:lnTo>
                <a:lnTo>
                  <a:pt x="35" y="36"/>
                </a:lnTo>
                <a:lnTo>
                  <a:pt x="32" y="34"/>
                </a:lnTo>
                <a:lnTo>
                  <a:pt x="28" y="30"/>
                </a:lnTo>
                <a:lnTo>
                  <a:pt x="23" y="26"/>
                </a:lnTo>
                <a:lnTo>
                  <a:pt x="17" y="20"/>
                </a:lnTo>
                <a:lnTo>
                  <a:pt x="12" y="15"/>
                </a:lnTo>
                <a:lnTo>
                  <a:pt x="6" y="10"/>
                </a:lnTo>
                <a:lnTo>
                  <a:pt x="2" y="6"/>
                </a:lnTo>
                <a:lnTo>
                  <a:pt x="0" y="3"/>
                </a:lnTo>
                <a:lnTo>
                  <a:pt x="3" y="5"/>
                </a:lnTo>
                <a:lnTo>
                  <a:pt x="6" y="8"/>
                </a:lnTo>
                <a:lnTo>
                  <a:pt x="9" y="9"/>
                </a:lnTo>
                <a:lnTo>
                  <a:pt x="12" y="10"/>
                </a:lnTo>
                <a:lnTo>
                  <a:pt x="14" y="12"/>
                </a:lnTo>
                <a:lnTo>
                  <a:pt x="16" y="13"/>
                </a:lnTo>
                <a:lnTo>
                  <a:pt x="20" y="16"/>
                </a:lnTo>
                <a:lnTo>
                  <a:pt x="24" y="19"/>
                </a:lnTo>
                <a:lnTo>
                  <a:pt x="28" y="22"/>
                </a:lnTo>
                <a:lnTo>
                  <a:pt x="32" y="26"/>
                </a:lnTo>
                <a:lnTo>
                  <a:pt x="37" y="29"/>
                </a:lnTo>
                <a:lnTo>
                  <a:pt x="41" y="32"/>
                </a:lnTo>
                <a:lnTo>
                  <a:pt x="45" y="36"/>
                </a:lnTo>
                <a:lnTo>
                  <a:pt x="50" y="40"/>
                </a:lnTo>
                <a:lnTo>
                  <a:pt x="107" y="15"/>
                </a:lnTo>
                <a:lnTo>
                  <a:pt x="114" y="12"/>
                </a:lnTo>
                <a:lnTo>
                  <a:pt x="119" y="9"/>
                </a:lnTo>
                <a:lnTo>
                  <a:pt x="124" y="8"/>
                </a:lnTo>
                <a:lnTo>
                  <a:pt x="128" y="6"/>
                </a:lnTo>
                <a:lnTo>
                  <a:pt x="131" y="3"/>
                </a:lnTo>
                <a:lnTo>
                  <a:pt x="135" y="2"/>
                </a:lnTo>
                <a:lnTo>
                  <a:pt x="139" y="2"/>
                </a:lnTo>
                <a:lnTo>
                  <a:pt x="145" y="0"/>
                </a:lnTo>
                <a:close/>
              </a:path>
            </a:pathLst>
          </a:custGeom>
          <a:solidFill>
            <a:srgbClr val="C2C2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4" name="Freeform 49"/>
          <p:cNvSpPr>
            <a:spLocks/>
          </p:cNvSpPr>
          <p:nvPr/>
        </p:nvSpPr>
        <p:spPr bwMode="auto">
          <a:xfrm>
            <a:off x="4790993" y="3250611"/>
            <a:ext cx="175485" cy="93429"/>
          </a:xfrm>
          <a:custGeom>
            <a:avLst/>
            <a:gdLst>
              <a:gd name="T0" fmla="*/ 145 w 145"/>
              <a:gd name="T1" fmla="*/ 0 h 54"/>
              <a:gd name="T2" fmla="*/ 137 w 145"/>
              <a:gd name="T3" fmla="*/ 5 h 54"/>
              <a:gd name="T4" fmla="*/ 127 w 145"/>
              <a:gd name="T5" fmla="*/ 8 h 54"/>
              <a:gd name="T6" fmla="*/ 119 w 145"/>
              <a:gd name="T7" fmla="*/ 12 h 54"/>
              <a:gd name="T8" fmla="*/ 109 w 145"/>
              <a:gd name="T9" fmla="*/ 16 h 54"/>
              <a:gd name="T10" fmla="*/ 99 w 145"/>
              <a:gd name="T11" fmla="*/ 22 h 54"/>
              <a:gd name="T12" fmla="*/ 91 w 145"/>
              <a:gd name="T13" fmla="*/ 26 h 54"/>
              <a:gd name="T14" fmla="*/ 82 w 145"/>
              <a:gd name="T15" fmla="*/ 32 h 54"/>
              <a:gd name="T16" fmla="*/ 77 w 145"/>
              <a:gd name="T17" fmla="*/ 36 h 54"/>
              <a:gd name="T18" fmla="*/ 73 w 145"/>
              <a:gd name="T19" fmla="*/ 39 h 54"/>
              <a:gd name="T20" fmla="*/ 70 w 145"/>
              <a:gd name="T21" fmla="*/ 42 h 54"/>
              <a:gd name="T22" fmla="*/ 67 w 145"/>
              <a:gd name="T23" fmla="*/ 44 h 54"/>
              <a:gd name="T24" fmla="*/ 64 w 145"/>
              <a:gd name="T25" fmla="*/ 46 h 54"/>
              <a:gd name="T26" fmla="*/ 63 w 145"/>
              <a:gd name="T27" fmla="*/ 49 h 54"/>
              <a:gd name="T28" fmla="*/ 60 w 145"/>
              <a:gd name="T29" fmla="*/ 50 h 54"/>
              <a:gd name="T30" fmla="*/ 59 w 145"/>
              <a:gd name="T31" fmla="*/ 52 h 54"/>
              <a:gd name="T32" fmla="*/ 57 w 145"/>
              <a:gd name="T33" fmla="*/ 54 h 54"/>
              <a:gd name="T34" fmla="*/ 55 w 145"/>
              <a:gd name="T35" fmla="*/ 52 h 54"/>
              <a:gd name="T36" fmla="*/ 52 w 145"/>
              <a:gd name="T37" fmla="*/ 50 h 54"/>
              <a:gd name="T38" fmla="*/ 49 w 145"/>
              <a:gd name="T39" fmla="*/ 47 h 54"/>
              <a:gd name="T40" fmla="*/ 46 w 145"/>
              <a:gd name="T41" fmla="*/ 46 h 54"/>
              <a:gd name="T42" fmla="*/ 42 w 145"/>
              <a:gd name="T43" fmla="*/ 43 h 54"/>
              <a:gd name="T44" fmla="*/ 39 w 145"/>
              <a:gd name="T45" fmla="*/ 40 h 54"/>
              <a:gd name="T46" fmla="*/ 37 w 145"/>
              <a:gd name="T47" fmla="*/ 39 h 54"/>
              <a:gd name="T48" fmla="*/ 35 w 145"/>
              <a:gd name="T49" fmla="*/ 36 h 54"/>
              <a:gd name="T50" fmla="*/ 32 w 145"/>
              <a:gd name="T51" fmla="*/ 34 h 54"/>
              <a:gd name="T52" fmla="*/ 28 w 145"/>
              <a:gd name="T53" fmla="*/ 30 h 54"/>
              <a:gd name="T54" fmla="*/ 23 w 145"/>
              <a:gd name="T55" fmla="*/ 26 h 54"/>
              <a:gd name="T56" fmla="*/ 17 w 145"/>
              <a:gd name="T57" fmla="*/ 20 h 54"/>
              <a:gd name="T58" fmla="*/ 12 w 145"/>
              <a:gd name="T59" fmla="*/ 15 h 54"/>
              <a:gd name="T60" fmla="*/ 6 w 145"/>
              <a:gd name="T61" fmla="*/ 10 h 54"/>
              <a:gd name="T62" fmla="*/ 2 w 145"/>
              <a:gd name="T63" fmla="*/ 6 h 54"/>
              <a:gd name="T64" fmla="*/ 0 w 145"/>
              <a:gd name="T65" fmla="*/ 3 h 54"/>
              <a:gd name="T66" fmla="*/ 3 w 145"/>
              <a:gd name="T67" fmla="*/ 5 h 54"/>
              <a:gd name="T68" fmla="*/ 6 w 145"/>
              <a:gd name="T69" fmla="*/ 8 h 54"/>
              <a:gd name="T70" fmla="*/ 9 w 145"/>
              <a:gd name="T71" fmla="*/ 9 h 54"/>
              <a:gd name="T72" fmla="*/ 12 w 145"/>
              <a:gd name="T73" fmla="*/ 10 h 54"/>
              <a:gd name="T74" fmla="*/ 14 w 145"/>
              <a:gd name="T75" fmla="*/ 12 h 54"/>
              <a:gd name="T76" fmla="*/ 16 w 145"/>
              <a:gd name="T77" fmla="*/ 13 h 54"/>
              <a:gd name="T78" fmla="*/ 16 w 145"/>
              <a:gd name="T79" fmla="*/ 13 h 54"/>
              <a:gd name="T80" fmla="*/ 16 w 145"/>
              <a:gd name="T81" fmla="*/ 13 h 54"/>
              <a:gd name="T82" fmla="*/ 20 w 145"/>
              <a:gd name="T83" fmla="*/ 16 h 54"/>
              <a:gd name="T84" fmla="*/ 24 w 145"/>
              <a:gd name="T85" fmla="*/ 19 h 54"/>
              <a:gd name="T86" fmla="*/ 28 w 145"/>
              <a:gd name="T87" fmla="*/ 22 h 54"/>
              <a:gd name="T88" fmla="*/ 32 w 145"/>
              <a:gd name="T89" fmla="*/ 26 h 54"/>
              <a:gd name="T90" fmla="*/ 37 w 145"/>
              <a:gd name="T91" fmla="*/ 29 h 54"/>
              <a:gd name="T92" fmla="*/ 41 w 145"/>
              <a:gd name="T93" fmla="*/ 32 h 54"/>
              <a:gd name="T94" fmla="*/ 45 w 145"/>
              <a:gd name="T95" fmla="*/ 36 h 54"/>
              <a:gd name="T96" fmla="*/ 50 w 145"/>
              <a:gd name="T97" fmla="*/ 40 h 54"/>
              <a:gd name="T98" fmla="*/ 107 w 145"/>
              <a:gd name="T99" fmla="*/ 15 h 54"/>
              <a:gd name="T100" fmla="*/ 114 w 145"/>
              <a:gd name="T101" fmla="*/ 12 h 54"/>
              <a:gd name="T102" fmla="*/ 119 w 145"/>
              <a:gd name="T103" fmla="*/ 9 h 54"/>
              <a:gd name="T104" fmla="*/ 124 w 145"/>
              <a:gd name="T105" fmla="*/ 8 h 54"/>
              <a:gd name="T106" fmla="*/ 128 w 145"/>
              <a:gd name="T107" fmla="*/ 6 h 54"/>
              <a:gd name="T108" fmla="*/ 131 w 145"/>
              <a:gd name="T109" fmla="*/ 3 h 54"/>
              <a:gd name="T110" fmla="*/ 135 w 145"/>
              <a:gd name="T111" fmla="*/ 2 h 54"/>
              <a:gd name="T112" fmla="*/ 139 w 145"/>
              <a:gd name="T113" fmla="*/ 2 h 54"/>
              <a:gd name="T114" fmla="*/ 145 w 145"/>
              <a:gd name="T115" fmla="*/ 0 h 5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5"/>
              <a:gd name="T175" fmla="*/ 0 h 54"/>
              <a:gd name="T176" fmla="*/ 145 w 145"/>
              <a:gd name="T177" fmla="*/ 54 h 5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5" h="54">
                <a:moveTo>
                  <a:pt x="145" y="0"/>
                </a:moveTo>
                <a:lnTo>
                  <a:pt x="137" y="5"/>
                </a:lnTo>
                <a:lnTo>
                  <a:pt x="127" y="8"/>
                </a:lnTo>
                <a:lnTo>
                  <a:pt x="119" y="12"/>
                </a:lnTo>
                <a:lnTo>
                  <a:pt x="109" y="16"/>
                </a:lnTo>
                <a:lnTo>
                  <a:pt x="99" y="22"/>
                </a:lnTo>
                <a:lnTo>
                  <a:pt x="91" y="26"/>
                </a:lnTo>
                <a:lnTo>
                  <a:pt x="82" y="32"/>
                </a:lnTo>
                <a:lnTo>
                  <a:pt x="77" y="36"/>
                </a:lnTo>
                <a:lnTo>
                  <a:pt x="73" y="39"/>
                </a:lnTo>
                <a:lnTo>
                  <a:pt x="70" y="42"/>
                </a:lnTo>
                <a:lnTo>
                  <a:pt x="67" y="44"/>
                </a:lnTo>
                <a:lnTo>
                  <a:pt x="64" y="46"/>
                </a:lnTo>
                <a:lnTo>
                  <a:pt x="63" y="49"/>
                </a:lnTo>
                <a:lnTo>
                  <a:pt x="60" y="50"/>
                </a:lnTo>
                <a:lnTo>
                  <a:pt x="59" y="52"/>
                </a:lnTo>
                <a:lnTo>
                  <a:pt x="57" y="54"/>
                </a:lnTo>
                <a:lnTo>
                  <a:pt x="55" y="52"/>
                </a:lnTo>
                <a:lnTo>
                  <a:pt x="52" y="50"/>
                </a:lnTo>
                <a:lnTo>
                  <a:pt x="49" y="47"/>
                </a:lnTo>
                <a:lnTo>
                  <a:pt x="46" y="46"/>
                </a:lnTo>
                <a:lnTo>
                  <a:pt x="42" y="43"/>
                </a:lnTo>
                <a:lnTo>
                  <a:pt x="39" y="40"/>
                </a:lnTo>
                <a:lnTo>
                  <a:pt x="37" y="39"/>
                </a:lnTo>
                <a:lnTo>
                  <a:pt x="35" y="36"/>
                </a:lnTo>
                <a:lnTo>
                  <a:pt x="32" y="34"/>
                </a:lnTo>
                <a:lnTo>
                  <a:pt x="28" y="30"/>
                </a:lnTo>
                <a:lnTo>
                  <a:pt x="23" y="26"/>
                </a:lnTo>
                <a:lnTo>
                  <a:pt x="17" y="20"/>
                </a:lnTo>
                <a:lnTo>
                  <a:pt x="12" y="15"/>
                </a:lnTo>
                <a:lnTo>
                  <a:pt x="6" y="10"/>
                </a:lnTo>
                <a:lnTo>
                  <a:pt x="2" y="6"/>
                </a:lnTo>
                <a:lnTo>
                  <a:pt x="0" y="3"/>
                </a:lnTo>
                <a:lnTo>
                  <a:pt x="3" y="5"/>
                </a:lnTo>
                <a:lnTo>
                  <a:pt x="6" y="8"/>
                </a:lnTo>
                <a:lnTo>
                  <a:pt x="9" y="9"/>
                </a:lnTo>
                <a:lnTo>
                  <a:pt x="12" y="10"/>
                </a:lnTo>
                <a:lnTo>
                  <a:pt x="14" y="12"/>
                </a:lnTo>
                <a:lnTo>
                  <a:pt x="16" y="13"/>
                </a:lnTo>
                <a:lnTo>
                  <a:pt x="20" y="16"/>
                </a:lnTo>
                <a:lnTo>
                  <a:pt x="24" y="19"/>
                </a:lnTo>
                <a:lnTo>
                  <a:pt x="28" y="22"/>
                </a:lnTo>
                <a:lnTo>
                  <a:pt x="32" y="26"/>
                </a:lnTo>
                <a:lnTo>
                  <a:pt x="37" y="29"/>
                </a:lnTo>
                <a:lnTo>
                  <a:pt x="41" y="32"/>
                </a:lnTo>
                <a:lnTo>
                  <a:pt x="45" y="36"/>
                </a:lnTo>
                <a:lnTo>
                  <a:pt x="50" y="40"/>
                </a:lnTo>
                <a:lnTo>
                  <a:pt x="107" y="15"/>
                </a:lnTo>
                <a:lnTo>
                  <a:pt x="114" y="12"/>
                </a:lnTo>
                <a:lnTo>
                  <a:pt x="119" y="9"/>
                </a:lnTo>
                <a:lnTo>
                  <a:pt x="124" y="8"/>
                </a:lnTo>
                <a:lnTo>
                  <a:pt x="128" y="6"/>
                </a:lnTo>
                <a:lnTo>
                  <a:pt x="131" y="3"/>
                </a:lnTo>
                <a:lnTo>
                  <a:pt x="135" y="2"/>
                </a:lnTo>
                <a:lnTo>
                  <a:pt x="139" y="2"/>
                </a:lnTo>
                <a:lnTo>
                  <a:pt x="145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5" name="Freeform 50"/>
          <p:cNvSpPr>
            <a:spLocks noEditPoints="1"/>
          </p:cNvSpPr>
          <p:nvPr/>
        </p:nvSpPr>
        <p:spPr bwMode="auto">
          <a:xfrm>
            <a:off x="4575570" y="3096626"/>
            <a:ext cx="416323" cy="562303"/>
          </a:xfrm>
          <a:custGeom>
            <a:avLst/>
            <a:gdLst>
              <a:gd name="T0" fmla="*/ 292 w 344"/>
              <a:gd name="T1" fmla="*/ 197 h 325"/>
              <a:gd name="T2" fmla="*/ 284 w 344"/>
              <a:gd name="T3" fmla="*/ 312 h 325"/>
              <a:gd name="T4" fmla="*/ 142 w 344"/>
              <a:gd name="T5" fmla="*/ 123 h 325"/>
              <a:gd name="T6" fmla="*/ 149 w 344"/>
              <a:gd name="T7" fmla="*/ 136 h 325"/>
              <a:gd name="T8" fmla="*/ 156 w 344"/>
              <a:gd name="T9" fmla="*/ 145 h 325"/>
              <a:gd name="T10" fmla="*/ 174 w 344"/>
              <a:gd name="T11" fmla="*/ 138 h 325"/>
              <a:gd name="T12" fmla="*/ 187 w 344"/>
              <a:gd name="T13" fmla="*/ 133 h 325"/>
              <a:gd name="T14" fmla="*/ 181 w 344"/>
              <a:gd name="T15" fmla="*/ 121 h 325"/>
              <a:gd name="T16" fmla="*/ 173 w 344"/>
              <a:gd name="T17" fmla="*/ 114 h 325"/>
              <a:gd name="T18" fmla="*/ 156 w 344"/>
              <a:gd name="T19" fmla="*/ 118 h 325"/>
              <a:gd name="T20" fmla="*/ 146 w 344"/>
              <a:gd name="T21" fmla="*/ 122 h 325"/>
              <a:gd name="T22" fmla="*/ 145 w 344"/>
              <a:gd name="T23" fmla="*/ 121 h 325"/>
              <a:gd name="T24" fmla="*/ 153 w 344"/>
              <a:gd name="T25" fmla="*/ 148 h 325"/>
              <a:gd name="T26" fmla="*/ 159 w 344"/>
              <a:gd name="T27" fmla="*/ 160 h 325"/>
              <a:gd name="T28" fmla="*/ 163 w 344"/>
              <a:gd name="T29" fmla="*/ 173 h 325"/>
              <a:gd name="T30" fmla="*/ 181 w 344"/>
              <a:gd name="T31" fmla="*/ 168 h 325"/>
              <a:gd name="T32" fmla="*/ 199 w 344"/>
              <a:gd name="T33" fmla="*/ 163 h 325"/>
              <a:gd name="T34" fmla="*/ 194 w 344"/>
              <a:gd name="T35" fmla="*/ 152 h 325"/>
              <a:gd name="T36" fmla="*/ 187 w 344"/>
              <a:gd name="T37" fmla="*/ 141 h 325"/>
              <a:gd name="T38" fmla="*/ 171 w 344"/>
              <a:gd name="T39" fmla="*/ 143 h 325"/>
              <a:gd name="T40" fmla="*/ 158 w 344"/>
              <a:gd name="T41" fmla="*/ 149 h 325"/>
              <a:gd name="T42" fmla="*/ 156 w 344"/>
              <a:gd name="T43" fmla="*/ 149 h 325"/>
              <a:gd name="T44" fmla="*/ 153 w 344"/>
              <a:gd name="T45" fmla="*/ 148 h 325"/>
              <a:gd name="T46" fmla="*/ 134 w 344"/>
              <a:gd name="T47" fmla="*/ 99 h 325"/>
              <a:gd name="T48" fmla="*/ 139 w 344"/>
              <a:gd name="T49" fmla="*/ 112 h 325"/>
              <a:gd name="T50" fmla="*/ 153 w 344"/>
              <a:gd name="T51" fmla="*/ 112 h 325"/>
              <a:gd name="T52" fmla="*/ 171 w 344"/>
              <a:gd name="T53" fmla="*/ 105 h 325"/>
              <a:gd name="T54" fmla="*/ 171 w 344"/>
              <a:gd name="T55" fmla="*/ 97 h 325"/>
              <a:gd name="T56" fmla="*/ 166 w 344"/>
              <a:gd name="T57" fmla="*/ 85 h 325"/>
              <a:gd name="T58" fmla="*/ 152 w 344"/>
              <a:gd name="T59" fmla="*/ 85 h 325"/>
              <a:gd name="T60" fmla="*/ 137 w 344"/>
              <a:gd name="T61" fmla="*/ 89 h 325"/>
              <a:gd name="T62" fmla="*/ 132 w 344"/>
              <a:gd name="T63" fmla="*/ 91 h 325"/>
              <a:gd name="T64" fmla="*/ 130 w 344"/>
              <a:gd name="T65" fmla="*/ 91 h 325"/>
              <a:gd name="T66" fmla="*/ 31 w 344"/>
              <a:gd name="T67" fmla="*/ 8 h 325"/>
              <a:gd name="T68" fmla="*/ 41 w 344"/>
              <a:gd name="T69" fmla="*/ 24 h 325"/>
              <a:gd name="T70" fmla="*/ 52 w 344"/>
              <a:gd name="T71" fmla="*/ 47 h 325"/>
              <a:gd name="T72" fmla="*/ 67 w 344"/>
              <a:gd name="T73" fmla="*/ 74 h 325"/>
              <a:gd name="T74" fmla="*/ 82 w 344"/>
              <a:gd name="T75" fmla="*/ 108 h 325"/>
              <a:gd name="T76" fmla="*/ 102 w 344"/>
              <a:gd name="T77" fmla="*/ 150 h 325"/>
              <a:gd name="T78" fmla="*/ 116 w 344"/>
              <a:gd name="T79" fmla="*/ 179 h 325"/>
              <a:gd name="T80" fmla="*/ 130 w 344"/>
              <a:gd name="T81" fmla="*/ 199 h 325"/>
              <a:gd name="T82" fmla="*/ 138 w 344"/>
              <a:gd name="T83" fmla="*/ 214 h 325"/>
              <a:gd name="T84" fmla="*/ 128 w 344"/>
              <a:gd name="T85" fmla="*/ 204 h 325"/>
              <a:gd name="T86" fmla="*/ 121 w 344"/>
              <a:gd name="T87" fmla="*/ 196 h 325"/>
              <a:gd name="T88" fmla="*/ 114 w 344"/>
              <a:gd name="T89" fmla="*/ 183 h 325"/>
              <a:gd name="T90" fmla="*/ 106 w 344"/>
              <a:gd name="T91" fmla="*/ 170 h 325"/>
              <a:gd name="T92" fmla="*/ 98 w 344"/>
              <a:gd name="T93" fmla="*/ 153 h 325"/>
              <a:gd name="T94" fmla="*/ 91 w 344"/>
              <a:gd name="T95" fmla="*/ 141 h 325"/>
              <a:gd name="T96" fmla="*/ 84 w 344"/>
              <a:gd name="T97" fmla="*/ 133 h 325"/>
              <a:gd name="T98" fmla="*/ 78 w 344"/>
              <a:gd name="T99" fmla="*/ 123 h 325"/>
              <a:gd name="T100" fmla="*/ 67 w 344"/>
              <a:gd name="T101" fmla="*/ 104 h 325"/>
              <a:gd name="T102" fmla="*/ 50 w 344"/>
              <a:gd name="T103" fmla="*/ 81 h 325"/>
              <a:gd name="T104" fmla="*/ 23 w 344"/>
              <a:gd name="T105" fmla="*/ 48 h 325"/>
              <a:gd name="T106" fmla="*/ 7 w 344"/>
              <a:gd name="T107" fmla="*/ 18 h 325"/>
              <a:gd name="T108" fmla="*/ 3 w 344"/>
              <a:gd name="T109" fmla="*/ 10 h 325"/>
              <a:gd name="T110" fmla="*/ 5 w 344"/>
              <a:gd name="T111" fmla="*/ 3 h 325"/>
              <a:gd name="T112" fmla="*/ 18 w 344"/>
              <a:gd name="T113" fmla="*/ 0 h 32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44"/>
              <a:gd name="T172" fmla="*/ 0 h 325"/>
              <a:gd name="T173" fmla="*/ 344 w 344"/>
              <a:gd name="T174" fmla="*/ 325 h 32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44" h="325">
                <a:moveTo>
                  <a:pt x="249" y="213"/>
                </a:moveTo>
                <a:lnTo>
                  <a:pt x="320" y="324"/>
                </a:lnTo>
                <a:lnTo>
                  <a:pt x="344" y="275"/>
                </a:lnTo>
                <a:lnTo>
                  <a:pt x="292" y="197"/>
                </a:lnTo>
                <a:lnTo>
                  <a:pt x="249" y="213"/>
                </a:lnTo>
                <a:close/>
                <a:moveTo>
                  <a:pt x="156" y="221"/>
                </a:moveTo>
                <a:lnTo>
                  <a:pt x="231" y="325"/>
                </a:lnTo>
                <a:lnTo>
                  <a:pt x="284" y="312"/>
                </a:lnTo>
                <a:lnTo>
                  <a:pt x="209" y="206"/>
                </a:lnTo>
                <a:lnTo>
                  <a:pt x="156" y="221"/>
                </a:lnTo>
                <a:close/>
                <a:moveTo>
                  <a:pt x="141" y="121"/>
                </a:moveTo>
                <a:lnTo>
                  <a:pt x="142" y="123"/>
                </a:lnTo>
                <a:lnTo>
                  <a:pt x="144" y="126"/>
                </a:lnTo>
                <a:lnTo>
                  <a:pt x="146" y="129"/>
                </a:lnTo>
                <a:lnTo>
                  <a:pt x="148" y="133"/>
                </a:lnTo>
                <a:lnTo>
                  <a:pt x="149" y="136"/>
                </a:lnTo>
                <a:lnTo>
                  <a:pt x="151" y="139"/>
                </a:lnTo>
                <a:lnTo>
                  <a:pt x="152" y="142"/>
                </a:lnTo>
                <a:lnTo>
                  <a:pt x="152" y="145"/>
                </a:lnTo>
                <a:lnTo>
                  <a:pt x="156" y="145"/>
                </a:lnTo>
                <a:lnTo>
                  <a:pt x="162" y="143"/>
                </a:lnTo>
                <a:lnTo>
                  <a:pt x="166" y="142"/>
                </a:lnTo>
                <a:lnTo>
                  <a:pt x="170" y="141"/>
                </a:lnTo>
                <a:lnTo>
                  <a:pt x="174" y="138"/>
                </a:lnTo>
                <a:lnTo>
                  <a:pt x="178" y="136"/>
                </a:lnTo>
                <a:lnTo>
                  <a:pt x="184" y="136"/>
                </a:lnTo>
                <a:lnTo>
                  <a:pt x="188" y="135"/>
                </a:lnTo>
                <a:lnTo>
                  <a:pt x="187" y="133"/>
                </a:lnTo>
                <a:lnTo>
                  <a:pt x="185" y="131"/>
                </a:lnTo>
                <a:lnTo>
                  <a:pt x="184" y="128"/>
                </a:lnTo>
                <a:lnTo>
                  <a:pt x="183" y="123"/>
                </a:lnTo>
                <a:lnTo>
                  <a:pt x="181" y="121"/>
                </a:lnTo>
                <a:lnTo>
                  <a:pt x="180" y="118"/>
                </a:lnTo>
                <a:lnTo>
                  <a:pt x="178" y="115"/>
                </a:lnTo>
                <a:lnTo>
                  <a:pt x="176" y="112"/>
                </a:lnTo>
                <a:lnTo>
                  <a:pt x="173" y="114"/>
                </a:lnTo>
                <a:lnTo>
                  <a:pt x="169" y="114"/>
                </a:lnTo>
                <a:lnTo>
                  <a:pt x="164" y="115"/>
                </a:lnTo>
                <a:lnTo>
                  <a:pt x="160" y="116"/>
                </a:lnTo>
                <a:lnTo>
                  <a:pt x="156" y="118"/>
                </a:lnTo>
                <a:lnTo>
                  <a:pt x="153" y="119"/>
                </a:lnTo>
                <a:lnTo>
                  <a:pt x="149" y="121"/>
                </a:lnTo>
                <a:lnTo>
                  <a:pt x="146" y="122"/>
                </a:lnTo>
                <a:lnTo>
                  <a:pt x="145" y="122"/>
                </a:lnTo>
                <a:lnTo>
                  <a:pt x="145" y="121"/>
                </a:lnTo>
                <a:lnTo>
                  <a:pt x="144" y="121"/>
                </a:lnTo>
                <a:lnTo>
                  <a:pt x="141" y="121"/>
                </a:lnTo>
                <a:close/>
                <a:moveTo>
                  <a:pt x="153" y="148"/>
                </a:moveTo>
                <a:lnTo>
                  <a:pt x="153" y="150"/>
                </a:lnTo>
                <a:lnTo>
                  <a:pt x="155" y="155"/>
                </a:lnTo>
                <a:lnTo>
                  <a:pt x="158" y="158"/>
                </a:lnTo>
                <a:lnTo>
                  <a:pt x="159" y="160"/>
                </a:lnTo>
                <a:lnTo>
                  <a:pt x="160" y="165"/>
                </a:lnTo>
                <a:lnTo>
                  <a:pt x="162" y="168"/>
                </a:lnTo>
                <a:lnTo>
                  <a:pt x="163" y="170"/>
                </a:lnTo>
                <a:lnTo>
                  <a:pt x="163" y="173"/>
                </a:lnTo>
                <a:lnTo>
                  <a:pt x="167" y="172"/>
                </a:lnTo>
                <a:lnTo>
                  <a:pt x="173" y="172"/>
                </a:lnTo>
                <a:lnTo>
                  <a:pt x="177" y="169"/>
                </a:lnTo>
                <a:lnTo>
                  <a:pt x="181" y="168"/>
                </a:lnTo>
                <a:lnTo>
                  <a:pt x="185" y="166"/>
                </a:lnTo>
                <a:lnTo>
                  <a:pt x="191" y="165"/>
                </a:lnTo>
                <a:lnTo>
                  <a:pt x="195" y="163"/>
                </a:lnTo>
                <a:lnTo>
                  <a:pt x="199" y="163"/>
                </a:lnTo>
                <a:lnTo>
                  <a:pt x="198" y="160"/>
                </a:lnTo>
                <a:lnTo>
                  <a:pt x="196" y="158"/>
                </a:lnTo>
                <a:lnTo>
                  <a:pt x="195" y="155"/>
                </a:lnTo>
                <a:lnTo>
                  <a:pt x="194" y="152"/>
                </a:lnTo>
                <a:lnTo>
                  <a:pt x="192" y="149"/>
                </a:lnTo>
                <a:lnTo>
                  <a:pt x="191" y="145"/>
                </a:lnTo>
                <a:lnTo>
                  <a:pt x="190" y="142"/>
                </a:lnTo>
                <a:lnTo>
                  <a:pt x="187" y="141"/>
                </a:lnTo>
                <a:lnTo>
                  <a:pt x="184" y="141"/>
                </a:lnTo>
                <a:lnTo>
                  <a:pt x="180" y="142"/>
                </a:lnTo>
                <a:lnTo>
                  <a:pt x="176" y="143"/>
                </a:lnTo>
                <a:lnTo>
                  <a:pt x="171" y="143"/>
                </a:lnTo>
                <a:lnTo>
                  <a:pt x="167" y="145"/>
                </a:lnTo>
                <a:lnTo>
                  <a:pt x="164" y="146"/>
                </a:lnTo>
                <a:lnTo>
                  <a:pt x="160" y="148"/>
                </a:lnTo>
                <a:lnTo>
                  <a:pt x="158" y="149"/>
                </a:lnTo>
                <a:lnTo>
                  <a:pt x="156" y="149"/>
                </a:lnTo>
                <a:lnTo>
                  <a:pt x="155" y="149"/>
                </a:lnTo>
                <a:lnTo>
                  <a:pt x="153" y="148"/>
                </a:lnTo>
                <a:close/>
                <a:moveTo>
                  <a:pt x="128" y="91"/>
                </a:moveTo>
                <a:lnTo>
                  <a:pt x="130" y="92"/>
                </a:lnTo>
                <a:lnTo>
                  <a:pt x="131" y="97"/>
                </a:lnTo>
                <a:lnTo>
                  <a:pt x="134" y="99"/>
                </a:lnTo>
                <a:lnTo>
                  <a:pt x="135" y="102"/>
                </a:lnTo>
                <a:lnTo>
                  <a:pt x="137" y="106"/>
                </a:lnTo>
                <a:lnTo>
                  <a:pt x="138" y="109"/>
                </a:lnTo>
                <a:lnTo>
                  <a:pt x="139" y="112"/>
                </a:lnTo>
                <a:lnTo>
                  <a:pt x="139" y="115"/>
                </a:lnTo>
                <a:lnTo>
                  <a:pt x="144" y="114"/>
                </a:lnTo>
                <a:lnTo>
                  <a:pt x="149" y="114"/>
                </a:lnTo>
                <a:lnTo>
                  <a:pt x="153" y="112"/>
                </a:lnTo>
                <a:lnTo>
                  <a:pt x="158" y="109"/>
                </a:lnTo>
                <a:lnTo>
                  <a:pt x="162" y="108"/>
                </a:lnTo>
                <a:lnTo>
                  <a:pt x="166" y="106"/>
                </a:lnTo>
                <a:lnTo>
                  <a:pt x="171" y="105"/>
                </a:lnTo>
                <a:lnTo>
                  <a:pt x="176" y="105"/>
                </a:lnTo>
                <a:lnTo>
                  <a:pt x="174" y="102"/>
                </a:lnTo>
                <a:lnTo>
                  <a:pt x="173" y="99"/>
                </a:lnTo>
                <a:lnTo>
                  <a:pt x="171" y="97"/>
                </a:lnTo>
                <a:lnTo>
                  <a:pt x="170" y="94"/>
                </a:lnTo>
                <a:lnTo>
                  <a:pt x="169" y="91"/>
                </a:lnTo>
                <a:lnTo>
                  <a:pt x="167" y="87"/>
                </a:lnTo>
                <a:lnTo>
                  <a:pt x="166" y="85"/>
                </a:lnTo>
                <a:lnTo>
                  <a:pt x="163" y="82"/>
                </a:lnTo>
                <a:lnTo>
                  <a:pt x="160" y="82"/>
                </a:lnTo>
                <a:lnTo>
                  <a:pt x="156" y="84"/>
                </a:lnTo>
                <a:lnTo>
                  <a:pt x="152" y="85"/>
                </a:lnTo>
                <a:lnTo>
                  <a:pt x="148" y="87"/>
                </a:lnTo>
                <a:lnTo>
                  <a:pt x="144" y="87"/>
                </a:lnTo>
                <a:lnTo>
                  <a:pt x="141" y="88"/>
                </a:lnTo>
                <a:lnTo>
                  <a:pt x="137" y="89"/>
                </a:lnTo>
                <a:lnTo>
                  <a:pt x="134" y="91"/>
                </a:lnTo>
                <a:lnTo>
                  <a:pt x="132" y="91"/>
                </a:lnTo>
                <a:lnTo>
                  <a:pt x="131" y="91"/>
                </a:lnTo>
                <a:lnTo>
                  <a:pt x="130" y="91"/>
                </a:lnTo>
                <a:lnTo>
                  <a:pt x="128" y="91"/>
                </a:lnTo>
                <a:close/>
                <a:moveTo>
                  <a:pt x="27" y="0"/>
                </a:moveTo>
                <a:lnTo>
                  <a:pt x="28" y="4"/>
                </a:lnTo>
                <a:lnTo>
                  <a:pt x="31" y="8"/>
                </a:lnTo>
                <a:lnTo>
                  <a:pt x="34" y="11"/>
                </a:lnTo>
                <a:lnTo>
                  <a:pt x="37" y="16"/>
                </a:lnTo>
                <a:lnTo>
                  <a:pt x="39" y="20"/>
                </a:lnTo>
                <a:lnTo>
                  <a:pt x="41" y="24"/>
                </a:lnTo>
                <a:lnTo>
                  <a:pt x="43" y="28"/>
                </a:lnTo>
                <a:lnTo>
                  <a:pt x="45" y="34"/>
                </a:lnTo>
                <a:lnTo>
                  <a:pt x="48" y="40"/>
                </a:lnTo>
                <a:lnTo>
                  <a:pt x="52" y="47"/>
                </a:lnTo>
                <a:lnTo>
                  <a:pt x="55" y="54"/>
                </a:lnTo>
                <a:lnTo>
                  <a:pt x="60" y="61"/>
                </a:lnTo>
                <a:lnTo>
                  <a:pt x="64" y="67"/>
                </a:lnTo>
                <a:lnTo>
                  <a:pt x="67" y="74"/>
                </a:lnTo>
                <a:lnTo>
                  <a:pt x="71" y="81"/>
                </a:lnTo>
                <a:lnTo>
                  <a:pt x="74" y="88"/>
                </a:lnTo>
                <a:lnTo>
                  <a:pt x="78" y="98"/>
                </a:lnTo>
                <a:lnTo>
                  <a:pt x="82" y="108"/>
                </a:lnTo>
                <a:lnTo>
                  <a:pt x="88" y="119"/>
                </a:lnTo>
                <a:lnTo>
                  <a:pt x="92" y="129"/>
                </a:lnTo>
                <a:lnTo>
                  <a:pt x="98" y="139"/>
                </a:lnTo>
                <a:lnTo>
                  <a:pt x="102" y="150"/>
                </a:lnTo>
                <a:lnTo>
                  <a:pt x="106" y="160"/>
                </a:lnTo>
                <a:lnTo>
                  <a:pt x="110" y="170"/>
                </a:lnTo>
                <a:lnTo>
                  <a:pt x="113" y="175"/>
                </a:lnTo>
                <a:lnTo>
                  <a:pt x="116" y="179"/>
                </a:lnTo>
                <a:lnTo>
                  <a:pt x="119" y="183"/>
                </a:lnTo>
                <a:lnTo>
                  <a:pt x="123" y="189"/>
                </a:lnTo>
                <a:lnTo>
                  <a:pt x="127" y="193"/>
                </a:lnTo>
                <a:lnTo>
                  <a:pt x="130" y="199"/>
                </a:lnTo>
                <a:lnTo>
                  <a:pt x="132" y="202"/>
                </a:lnTo>
                <a:lnTo>
                  <a:pt x="135" y="206"/>
                </a:lnTo>
                <a:lnTo>
                  <a:pt x="138" y="216"/>
                </a:lnTo>
                <a:lnTo>
                  <a:pt x="138" y="214"/>
                </a:lnTo>
                <a:lnTo>
                  <a:pt x="135" y="212"/>
                </a:lnTo>
                <a:lnTo>
                  <a:pt x="134" y="210"/>
                </a:lnTo>
                <a:lnTo>
                  <a:pt x="131" y="207"/>
                </a:lnTo>
                <a:lnTo>
                  <a:pt x="128" y="204"/>
                </a:lnTo>
                <a:lnTo>
                  <a:pt x="127" y="203"/>
                </a:lnTo>
                <a:lnTo>
                  <a:pt x="124" y="200"/>
                </a:lnTo>
                <a:lnTo>
                  <a:pt x="124" y="199"/>
                </a:lnTo>
                <a:lnTo>
                  <a:pt x="121" y="196"/>
                </a:lnTo>
                <a:lnTo>
                  <a:pt x="120" y="193"/>
                </a:lnTo>
                <a:lnTo>
                  <a:pt x="117" y="190"/>
                </a:lnTo>
                <a:lnTo>
                  <a:pt x="116" y="186"/>
                </a:lnTo>
                <a:lnTo>
                  <a:pt x="114" y="183"/>
                </a:lnTo>
                <a:lnTo>
                  <a:pt x="113" y="180"/>
                </a:lnTo>
                <a:lnTo>
                  <a:pt x="110" y="176"/>
                </a:lnTo>
                <a:lnTo>
                  <a:pt x="107" y="172"/>
                </a:lnTo>
                <a:lnTo>
                  <a:pt x="106" y="170"/>
                </a:lnTo>
                <a:lnTo>
                  <a:pt x="105" y="166"/>
                </a:lnTo>
                <a:lnTo>
                  <a:pt x="102" y="162"/>
                </a:lnTo>
                <a:lnTo>
                  <a:pt x="99" y="158"/>
                </a:lnTo>
                <a:lnTo>
                  <a:pt x="98" y="153"/>
                </a:lnTo>
                <a:lnTo>
                  <a:pt x="95" y="149"/>
                </a:lnTo>
                <a:lnTo>
                  <a:pt x="94" y="145"/>
                </a:lnTo>
                <a:lnTo>
                  <a:pt x="92" y="143"/>
                </a:lnTo>
                <a:lnTo>
                  <a:pt x="91" y="141"/>
                </a:lnTo>
                <a:lnTo>
                  <a:pt x="89" y="139"/>
                </a:lnTo>
                <a:lnTo>
                  <a:pt x="87" y="138"/>
                </a:lnTo>
                <a:lnTo>
                  <a:pt x="85" y="136"/>
                </a:lnTo>
                <a:lnTo>
                  <a:pt x="84" y="133"/>
                </a:lnTo>
                <a:lnTo>
                  <a:pt x="82" y="132"/>
                </a:lnTo>
                <a:lnTo>
                  <a:pt x="81" y="131"/>
                </a:lnTo>
                <a:lnTo>
                  <a:pt x="81" y="129"/>
                </a:lnTo>
                <a:lnTo>
                  <a:pt x="78" y="123"/>
                </a:lnTo>
                <a:lnTo>
                  <a:pt x="75" y="119"/>
                </a:lnTo>
                <a:lnTo>
                  <a:pt x="73" y="114"/>
                </a:lnTo>
                <a:lnTo>
                  <a:pt x="70" y="109"/>
                </a:lnTo>
                <a:lnTo>
                  <a:pt x="67" y="104"/>
                </a:lnTo>
                <a:lnTo>
                  <a:pt x="64" y="98"/>
                </a:lnTo>
                <a:lnTo>
                  <a:pt x="62" y="94"/>
                </a:lnTo>
                <a:lnTo>
                  <a:pt x="57" y="89"/>
                </a:lnTo>
                <a:lnTo>
                  <a:pt x="50" y="81"/>
                </a:lnTo>
                <a:lnTo>
                  <a:pt x="43" y="74"/>
                </a:lnTo>
                <a:lnTo>
                  <a:pt x="37" y="65"/>
                </a:lnTo>
                <a:lnTo>
                  <a:pt x="30" y="57"/>
                </a:lnTo>
                <a:lnTo>
                  <a:pt x="23" y="48"/>
                </a:lnTo>
                <a:lnTo>
                  <a:pt x="17" y="38"/>
                </a:lnTo>
                <a:lnTo>
                  <a:pt x="11" y="30"/>
                </a:lnTo>
                <a:lnTo>
                  <a:pt x="9" y="20"/>
                </a:lnTo>
                <a:lnTo>
                  <a:pt x="7" y="18"/>
                </a:lnTo>
                <a:lnTo>
                  <a:pt x="6" y="17"/>
                </a:lnTo>
                <a:lnTo>
                  <a:pt x="6" y="14"/>
                </a:lnTo>
                <a:lnTo>
                  <a:pt x="5" y="13"/>
                </a:lnTo>
                <a:lnTo>
                  <a:pt x="3" y="10"/>
                </a:lnTo>
                <a:lnTo>
                  <a:pt x="2" y="8"/>
                </a:lnTo>
                <a:lnTo>
                  <a:pt x="2" y="6"/>
                </a:lnTo>
                <a:lnTo>
                  <a:pt x="0" y="4"/>
                </a:lnTo>
                <a:lnTo>
                  <a:pt x="5" y="3"/>
                </a:lnTo>
                <a:lnTo>
                  <a:pt x="9" y="3"/>
                </a:lnTo>
                <a:lnTo>
                  <a:pt x="13" y="1"/>
                </a:lnTo>
                <a:lnTo>
                  <a:pt x="16" y="1"/>
                </a:lnTo>
                <a:lnTo>
                  <a:pt x="18" y="0"/>
                </a:lnTo>
                <a:lnTo>
                  <a:pt x="21" y="0"/>
                </a:lnTo>
                <a:lnTo>
                  <a:pt x="24" y="0"/>
                </a:lnTo>
                <a:lnTo>
                  <a:pt x="27" y="0"/>
                </a:lnTo>
                <a:close/>
              </a:path>
            </a:pathLst>
          </a:custGeom>
          <a:solidFill>
            <a:srgbClr val="C2C2C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6" name="Line 51"/>
          <p:cNvSpPr>
            <a:spLocks noChangeShapeType="1"/>
          </p:cNvSpPr>
          <p:nvPr/>
        </p:nvSpPr>
        <p:spPr bwMode="auto">
          <a:xfrm>
            <a:off x="4732901" y="3124309"/>
            <a:ext cx="152490" cy="166096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7" name="Line 52"/>
          <p:cNvSpPr>
            <a:spLocks noChangeShapeType="1"/>
          </p:cNvSpPr>
          <p:nvPr/>
        </p:nvSpPr>
        <p:spPr bwMode="auto">
          <a:xfrm>
            <a:off x="4712327" y="3119118"/>
            <a:ext cx="159752" cy="178207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8" name="Line 53"/>
          <p:cNvSpPr>
            <a:spLocks noChangeShapeType="1"/>
          </p:cNvSpPr>
          <p:nvPr/>
        </p:nvSpPr>
        <p:spPr bwMode="auto">
          <a:xfrm>
            <a:off x="4608246" y="3184864"/>
            <a:ext cx="31466" cy="1730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79" name="Line 54"/>
          <p:cNvSpPr>
            <a:spLocks noChangeShapeType="1"/>
          </p:cNvSpPr>
          <p:nvPr/>
        </p:nvSpPr>
        <p:spPr bwMode="auto">
          <a:xfrm flipV="1">
            <a:off x="4591303" y="3195245"/>
            <a:ext cx="20574" cy="84778"/>
          </a:xfrm>
          <a:prstGeom prst="line">
            <a:avLst/>
          </a:prstGeom>
          <a:noFill/>
          <a:ln w="0">
            <a:solidFill>
              <a:srgbClr val="252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0" name="Freeform 55"/>
          <p:cNvSpPr>
            <a:spLocks/>
          </p:cNvSpPr>
          <p:nvPr/>
        </p:nvSpPr>
        <p:spPr bwMode="auto">
          <a:xfrm>
            <a:off x="4772839" y="3231579"/>
            <a:ext cx="215423" cy="498287"/>
          </a:xfrm>
          <a:custGeom>
            <a:avLst/>
            <a:gdLst>
              <a:gd name="T0" fmla="*/ 0 w 178"/>
              <a:gd name="T1" fmla="*/ 0 h 288"/>
              <a:gd name="T2" fmla="*/ 56 w 178"/>
              <a:gd name="T3" fmla="*/ 114 h 288"/>
              <a:gd name="T4" fmla="*/ 178 w 178"/>
              <a:gd name="T5" fmla="*/ 288 h 288"/>
              <a:gd name="T6" fmla="*/ 0 60000 65536"/>
              <a:gd name="T7" fmla="*/ 0 60000 65536"/>
              <a:gd name="T8" fmla="*/ 0 60000 65536"/>
              <a:gd name="T9" fmla="*/ 0 w 178"/>
              <a:gd name="T10" fmla="*/ 0 h 288"/>
              <a:gd name="T11" fmla="*/ 178 w 178"/>
              <a:gd name="T12" fmla="*/ 288 h 28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8" h="288">
                <a:moveTo>
                  <a:pt x="0" y="0"/>
                </a:moveTo>
                <a:lnTo>
                  <a:pt x="56" y="114"/>
                </a:lnTo>
                <a:lnTo>
                  <a:pt x="178" y="28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1" name="Freeform 56"/>
          <p:cNvSpPr>
            <a:spLocks/>
          </p:cNvSpPr>
          <p:nvPr/>
        </p:nvSpPr>
        <p:spPr bwMode="auto">
          <a:xfrm>
            <a:off x="4945903" y="3267912"/>
            <a:ext cx="85927" cy="186858"/>
          </a:xfrm>
          <a:custGeom>
            <a:avLst/>
            <a:gdLst>
              <a:gd name="T0" fmla="*/ 0 w 71"/>
              <a:gd name="T1" fmla="*/ 0 h 108"/>
              <a:gd name="T2" fmla="*/ 27 w 71"/>
              <a:gd name="T3" fmla="*/ 46 h 108"/>
              <a:gd name="T4" fmla="*/ 30 w 71"/>
              <a:gd name="T5" fmla="*/ 59 h 108"/>
              <a:gd name="T6" fmla="*/ 71 w 71"/>
              <a:gd name="T7" fmla="*/ 108 h 108"/>
              <a:gd name="T8" fmla="*/ 0 60000 65536"/>
              <a:gd name="T9" fmla="*/ 0 60000 65536"/>
              <a:gd name="T10" fmla="*/ 0 60000 65536"/>
              <a:gd name="T11" fmla="*/ 0 60000 65536"/>
              <a:gd name="T12" fmla="*/ 0 w 71"/>
              <a:gd name="T13" fmla="*/ 0 h 108"/>
              <a:gd name="T14" fmla="*/ 71 w 71"/>
              <a:gd name="T15" fmla="*/ 108 h 108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1" h="108">
                <a:moveTo>
                  <a:pt x="0" y="0"/>
                </a:moveTo>
                <a:lnTo>
                  <a:pt x="27" y="46"/>
                </a:lnTo>
                <a:lnTo>
                  <a:pt x="30" y="59"/>
                </a:lnTo>
                <a:lnTo>
                  <a:pt x="71" y="10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2" name="Freeform 57"/>
          <p:cNvSpPr>
            <a:spLocks noEditPoints="1"/>
          </p:cNvSpPr>
          <p:nvPr/>
        </p:nvSpPr>
        <p:spPr bwMode="auto">
          <a:xfrm>
            <a:off x="5083871" y="2932261"/>
            <a:ext cx="154911" cy="166096"/>
          </a:xfrm>
          <a:custGeom>
            <a:avLst/>
            <a:gdLst>
              <a:gd name="T0" fmla="*/ 2 w 128"/>
              <a:gd name="T1" fmla="*/ 58 h 96"/>
              <a:gd name="T2" fmla="*/ 6 w 128"/>
              <a:gd name="T3" fmla="*/ 59 h 96"/>
              <a:gd name="T4" fmla="*/ 9 w 128"/>
              <a:gd name="T5" fmla="*/ 58 h 96"/>
              <a:gd name="T6" fmla="*/ 9 w 128"/>
              <a:gd name="T7" fmla="*/ 62 h 96"/>
              <a:gd name="T8" fmla="*/ 10 w 128"/>
              <a:gd name="T9" fmla="*/ 65 h 96"/>
              <a:gd name="T10" fmla="*/ 0 w 128"/>
              <a:gd name="T11" fmla="*/ 57 h 96"/>
              <a:gd name="T12" fmla="*/ 110 w 128"/>
              <a:gd name="T13" fmla="*/ 8 h 96"/>
              <a:gd name="T14" fmla="*/ 112 w 128"/>
              <a:gd name="T15" fmla="*/ 10 h 96"/>
              <a:gd name="T16" fmla="*/ 113 w 128"/>
              <a:gd name="T17" fmla="*/ 11 h 96"/>
              <a:gd name="T18" fmla="*/ 114 w 128"/>
              <a:gd name="T19" fmla="*/ 13 h 96"/>
              <a:gd name="T20" fmla="*/ 113 w 128"/>
              <a:gd name="T21" fmla="*/ 14 h 96"/>
              <a:gd name="T22" fmla="*/ 113 w 128"/>
              <a:gd name="T23" fmla="*/ 15 h 96"/>
              <a:gd name="T24" fmla="*/ 113 w 128"/>
              <a:gd name="T25" fmla="*/ 17 h 96"/>
              <a:gd name="T26" fmla="*/ 112 w 128"/>
              <a:gd name="T27" fmla="*/ 17 h 96"/>
              <a:gd name="T28" fmla="*/ 110 w 128"/>
              <a:gd name="T29" fmla="*/ 18 h 96"/>
              <a:gd name="T30" fmla="*/ 110 w 128"/>
              <a:gd name="T31" fmla="*/ 18 h 96"/>
              <a:gd name="T32" fmla="*/ 109 w 128"/>
              <a:gd name="T33" fmla="*/ 20 h 96"/>
              <a:gd name="T34" fmla="*/ 110 w 128"/>
              <a:gd name="T35" fmla="*/ 21 h 96"/>
              <a:gd name="T36" fmla="*/ 113 w 128"/>
              <a:gd name="T37" fmla="*/ 20 h 96"/>
              <a:gd name="T38" fmla="*/ 117 w 128"/>
              <a:gd name="T39" fmla="*/ 18 h 96"/>
              <a:gd name="T40" fmla="*/ 119 w 128"/>
              <a:gd name="T41" fmla="*/ 14 h 96"/>
              <a:gd name="T42" fmla="*/ 119 w 128"/>
              <a:gd name="T43" fmla="*/ 10 h 96"/>
              <a:gd name="T44" fmla="*/ 117 w 128"/>
              <a:gd name="T45" fmla="*/ 7 h 96"/>
              <a:gd name="T46" fmla="*/ 114 w 128"/>
              <a:gd name="T47" fmla="*/ 5 h 96"/>
              <a:gd name="T48" fmla="*/ 113 w 128"/>
              <a:gd name="T49" fmla="*/ 7 h 96"/>
              <a:gd name="T50" fmla="*/ 112 w 128"/>
              <a:gd name="T51" fmla="*/ 8 h 96"/>
              <a:gd name="T52" fmla="*/ 110 w 128"/>
              <a:gd name="T53" fmla="*/ 8 h 96"/>
              <a:gd name="T54" fmla="*/ 109 w 128"/>
              <a:gd name="T55" fmla="*/ 8 h 96"/>
              <a:gd name="T56" fmla="*/ 120 w 128"/>
              <a:gd name="T57" fmla="*/ 3 h 96"/>
              <a:gd name="T58" fmla="*/ 123 w 128"/>
              <a:gd name="T59" fmla="*/ 7 h 96"/>
              <a:gd name="T60" fmla="*/ 124 w 128"/>
              <a:gd name="T61" fmla="*/ 14 h 96"/>
              <a:gd name="T62" fmla="*/ 124 w 128"/>
              <a:gd name="T63" fmla="*/ 17 h 96"/>
              <a:gd name="T64" fmla="*/ 124 w 128"/>
              <a:gd name="T65" fmla="*/ 17 h 96"/>
              <a:gd name="T66" fmla="*/ 124 w 128"/>
              <a:gd name="T67" fmla="*/ 15 h 96"/>
              <a:gd name="T68" fmla="*/ 126 w 128"/>
              <a:gd name="T69" fmla="*/ 13 h 96"/>
              <a:gd name="T70" fmla="*/ 126 w 128"/>
              <a:gd name="T71" fmla="*/ 8 h 96"/>
              <a:gd name="T72" fmla="*/ 128 w 128"/>
              <a:gd name="T73" fmla="*/ 4 h 96"/>
              <a:gd name="T74" fmla="*/ 127 w 128"/>
              <a:gd name="T75" fmla="*/ 1 h 96"/>
              <a:gd name="T76" fmla="*/ 127 w 128"/>
              <a:gd name="T77" fmla="*/ 1 h 96"/>
              <a:gd name="T78" fmla="*/ 126 w 128"/>
              <a:gd name="T79" fmla="*/ 0 h 96"/>
              <a:gd name="T80" fmla="*/ 123 w 128"/>
              <a:gd name="T81" fmla="*/ 1 h 96"/>
              <a:gd name="T82" fmla="*/ 121 w 128"/>
              <a:gd name="T83" fmla="*/ 3 h 96"/>
              <a:gd name="T84" fmla="*/ 105 w 128"/>
              <a:gd name="T85" fmla="*/ 61 h 96"/>
              <a:gd name="T86" fmla="*/ 101 w 128"/>
              <a:gd name="T87" fmla="*/ 71 h 96"/>
              <a:gd name="T88" fmla="*/ 98 w 128"/>
              <a:gd name="T89" fmla="*/ 82 h 96"/>
              <a:gd name="T90" fmla="*/ 92 w 128"/>
              <a:gd name="T91" fmla="*/ 88 h 96"/>
              <a:gd name="T92" fmla="*/ 84 w 128"/>
              <a:gd name="T93" fmla="*/ 92 h 96"/>
              <a:gd name="T94" fmla="*/ 75 w 128"/>
              <a:gd name="T95" fmla="*/ 96 h 96"/>
              <a:gd name="T96" fmla="*/ 73 w 128"/>
              <a:gd name="T97" fmla="*/ 94 h 96"/>
              <a:gd name="T98" fmla="*/ 69 w 128"/>
              <a:gd name="T99" fmla="*/ 91 h 96"/>
              <a:gd name="T100" fmla="*/ 71 w 128"/>
              <a:gd name="T101" fmla="*/ 86 h 96"/>
              <a:gd name="T102" fmla="*/ 85 w 128"/>
              <a:gd name="T103" fmla="*/ 78 h 96"/>
              <a:gd name="T104" fmla="*/ 101 w 128"/>
              <a:gd name="T105" fmla="*/ 64 h 9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28"/>
              <a:gd name="T160" fmla="*/ 0 h 96"/>
              <a:gd name="T161" fmla="*/ 128 w 128"/>
              <a:gd name="T162" fmla="*/ 96 h 9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28" h="96">
                <a:moveTo>
                  <a:pt x="0" y="57"/>
                </a:moveTo>
                <a:lnTo>
                  <a:pt x="2" y="58"/>
                </a:lnTo>
                <a:lnTo>
                  <a:pt x="3" y="58"/>
                </a:lnTo>
                <a:lnTo>
                  <a:pt x="5" y="59"/>
                </a:lnTo>
                <a:lnTo>
                  <a:pt x="6" y="59"/>
                </a:lnTo>
                <a:lnTo>
                  <a:pt x="7" y="58"/>
                </a:lnTo>
                <a:lnTo>
                  <a:pt x="9" y="58"/>
                </a:lnTo>
                <a:lnTo>
                  <a:pt x="9" y="59"/>
                </a:lnTo>
                <a:lnTo>
                  <a:pt x="9" y="61"/>
                </a:lnTo>
                <a:lnTo>
                  <a:pt x="9" y="62"/>
                </a:lnTo>
                <a:lnTo>
                  <a:pt x="10" y="64"/>
                </a:lnTo>
                <a:lnTo>
                  <a:pt x="10" y="65"/>
                </a:lnTo>
                <a:lnTo>
                  <a:pt x="10" y="67"/>
                </a:lnTo>
                <a:lnTo>
                  <a:pt x="10" y="68"/>
                </a:lnTo>
                <a:lnTo>
                  <a:pt x="0" y="57"/>
                </a:lnTo>
                <a:close/>
                <a:moveTo>
                  <a:pt x="109" y="8"/>
                </a:moveTo>
                <a:lnTo>
                  <a:pt x="109" y="8"/>
                </a:lnTo>
                <a:lnTo>
                  <a:pt x="110" y="8"/>
                </a:lnTo>
                <a:lnTo>
                  <a:pt x="112" y="10"/>
                </a:lnTo>
                <a:lnTo>
                  <a:pt x="113" y="10"/>
                </a:lnTo>
                <a:lnTo>
                  <a:pt x="113" y="11"/>
                </a:lnTo>
                <a:lnTo>
                  <a:pt x="114" y="11"/>
                </a:lnTo>
                <a:lnTo>
                  <a:pt x="114" y="13"/>
                </a:lnTo>
                <a:lnTo>
                  <a:pt x="114" y="14"/>
                </a:lnTo>
                <a:lnTo>
                  <a:pt x="113" y="14"/>
                </a:lnTo>
                <a:lnTo>
                  <a:pt x="113" y="15"/>
                </a:lnTo>
                <a:lnTo>
                  <a:pt x="113" y="17"/>
                </a:lnTo>
                <a:lnTo>
                  <a:pt x="112" y="17"/>
                </a:lnTo>
                <a:lnTo>
                  <a:pt x="110" y="18"/>
                </a:lnTo>
                <a:lnTo>
                  <a:pt x="109" y="18"/>
                </a:lnTo>
                <a:lnTo>
                  <a:pt x="109" y="20"/>
                </a:lnTo>
                <a:lnTo>
                  <a:pt x="110" y="21"/>
                </a:lnTo>
                <a:lnTo>
                  <a:pt x="112" y="21"/>
                </a:lnTo>
                <a:lnTo>
                  <a:pt x="113" y="21"/>
                </a:lnTo>
                <a:lnTo>
                  <a:pt x="113" y="20"/>
                </a:lnTo>
                <a:lnTo>
                  <a:pt x="114" y="20"/>
                </a:lnTo>
                <a:lnTo>
                  <a:pt x="116" y="20"/>
                </a:lnTo>
                <a:lnTo>
                  <a:pt x="117" y="18"/>
                </a:lnTo>
                <a:lnTo>
                  <a:pt x="117" y="17"/>
                </a:lnTo>
                <a:lnTo>
                  <a:pt x="119" y="15"/>
                </a:lnTo>
                <a:lnTo>
                  <a:pt x="119" y="14"/>
                </a:lnTo>
                <a:lnTo>
                  <a:pt x="119" y="13"/>
                </a:lnTo>
                <a:lnTo>
                  <a:pt x="119" y="11"/>
                </a:lnTo>
                <a:lnTo>
                  <a:pt x="119" y="10"/>
                </a:lnTo>
                <a:lnTo>
                  <a:pt x="117" y="8"/>
                </a:lnTo>
                <a:lnTo>
                  <a:pt x="117" y="7"/>
                </a:lnTo>
                <a:lnTo>
                  <a:pt x="116" y="5"/>
                </a:lnTo>
                <a:lnTo>
                  <a:pt x="114" y="5"/>
                </a:lnTo>
                <a:lnTo>
                  <a:pt x="113" y="5"/>
                </a:lnTo>
                <a:lnTo>
                  <a:pt x="113" y="7"/>
                </a:lnTo>
                <a:lnTo>
                  <a:pt x="112" y="7"/>
                </a:lnTo>
                <a:lnTo>
                  <a:pt x="112" y="8"/>
                </a:lnTo>
                <a:lnTo>
                  <a:pt x="110" y="8"/>
                </a:lnTo>
                <a:lnTo>
                  <a:pt x="109" y="8"/>
                </a:lnTo>
                <a:close/>
                <a:moveTo>
                  <a:pt x="120" y="3"/>
                </a:moveTo>
                <a:lnTo>
                  <a:pt x="121" y="4"/>
                </a:lnTo>
                <a:lnTo>
                  <a:pt x="121" y="5"/>
                </a:lnTo>
                <a:lnTo>
                  <a:pt x="123" y="7"/>
                </a:lnTo>
                <a:lnTo>
                  <a:pt x="123" y="10"/>
                </a:lnTo>
                <a:lnTo>
                  <a:pt x="124" y="11"/>
                </a:lnTo>
                <a:lnTo>
                  <a:pt x="124" y="14"/>
                </a:lnTo>
                <a:lnTo>
                  <a:pt x="124" y="15"/>
                </a:lnTo>
                <a:lnTo>
                  <a:pt x="124" y="17"/>
                </a:lnTo>
                <a:lnTo>
                  <a:pt x="124" y="15"/>
                </a:lnTo>
                <a:lnTo>
                  <a:pt x="124" y="14"/>
                </a:lnTo>
                <a:lnTo>
                  <a:pt x="126" y="13"/>
                </a:lnTo>
                <a:lnTo>
                  <a:pt x="126" y="11"/>
                </a:lnTo>
                <a:lnTo>
                  <a:pt x="126" y="10"/>
                </a:lnTo>
                <a:lnTo>
                  <a:pt x="126" y="8"/>
                </a:lnTo>
                <a:lnTo>
                  <a:pt x="126" y="7"/>
                </a:lnTo>
                <a:lnTo>
                  <a:pt x="127" y="5"/>
                </a:lnTo>
                <a:lnTo>
                  <a:pt x="128" y="4"/>
                </a:lnTo>
                <a:lnTo>
                  <a:pt x="128" y="3"/>
                </a:lnTo>
                <a:lnTo>
                  <a:pt x="127" y="3"/>
                </a:lnTo>
                <a:lnTo>
                  <a:pt x="127" y="1"/>
                </a:lnTo>
                <a:lnTo>
                  <a:pt x="127" y="0"/>
                </a:lnTo>
                <a:lnTo>
                  <a:pt x="126" y="0"/>
                </a:lnTo>
                <a:lnTo>
                  <a:pt x="124" y="1"/>
                </a:lnTo>
                <a:lnTo>
                  <a:pt x="123" y="1"/>
                </a:lnTo>
                <a:lnTo>
                  <a:pt x="121" y="1"/>
                </a:lnTo>
                <a:lnTo>
                  <a:pt x="121" y="3"/>
                </a:lnTo>
                <a:lnTo>
                  <a:pt x="120" y="3"/>
                </a:lnTo>
                <a:close/>
                <a:moveTo>
                  <a:pt x="107" y="58"/>
                </a:moveTo>
                <a:lnTo>
                  <a:pt x="105" y="61"/>
                </a:lnTo>
                <a:lnTo>
                  <a:pt x="103" y="65"/>
                </a:lnTo>
                <a:lnTo>
                  <a:pt x="102" y="68"/>
                </a:lnTo>
                <a:lnTo>
                  <a:pt x="101" y="71"/>
                </a:lnTo>
                <a:lnTo>
                  <a:pt x="99" y="75"/>
                </a:lnTo>
                <a:lnTo>
                  <a:pt x="99" y="79"/>
                </a:lnTo>
                <a:lnTo>
                  <a:pt x="98" y="82"/>
                </a:lnTo>
                <a:lnTo>
                  <a:pt x="98" y="86"/>
                </a:lnTo>
                <a:lnTo>
                  <a:pt x="95" y="86"/>
                </a:lnTo>
                <a:lnTo>
                  <a:pt x="92" y="88"/>
                </a:lnTo>
                <a:lnTo>
                  <a:pt x="89" y="89"/>
                </a:lnTo>
                <a:lnTo>
                  <a:pt x="87" y="91"/>
                </a:lnTo>
                <a:lnTo>
                  <a:pt x="84" y="92"/>
                </a:lnTo>
                <a:lnTo>
                  <a:pt x="81" y="94"/>
                </a:lnTo>
                <a:lnTo>
                  <a:pt x="78" y="95"/>
                </a:lnTo>
                <a:lnTo>
                  <a:pt x="75" y="96"/>
                </a:lnTo>
                <a:lnTo>
                  <a:pt x="74" y="95"/>
                </a:lnTo>
                <a:lnTo>
                  <a:pt x="73" y="94"/>
                </a:lnTo>
                <a:lnTo>
                  <a:pt x="71" y="94"/>
                </a:lnTo>
                <a:lnTo>
                  <a:pt x="70" y="92"/>
                </a:lnTo>
                <a:lnTo>
                  <a:pt x="69" y="91"/>
                </a:lnTo>
                <a:lnTo>
                  <a:pt x="67" y="91"/>
                </a:lnTo>
                <a:lnTo>
                  <a:pt x="66" y="89"/>
                </a:lnTo>
                <a:lnTo>
                  <a:pt x="71" y="86"/>
                </a:lnTo>
                <a:lnTo>
                  <a:pt x="75" y="84"/>
                </a:lnTo>
                <a:lnTo>
                  <a:pt x="80" y="81"/>
                </a:lnTo>
                <a:lnTo>
                  <a:pt x="85" y="78"/>
                </a:lnTo>
                <a:lnTo>
                  <a:pt x="89" y="74"/>
                </a:lnTo>
                <a:lnTo>
                  <a:pt x="95" y="69"/>
                </a:lnTo>
                <a:lnTo>
                  <a:pt x="101" y="64"/>
                </a:lnTo>
                <a:lnTo>
                  <a:pt x="107" y="58"/>
                </a:lnTo>
                <a:close/>
              </a:path>
            </a:pathLst>
          </a:custGeom>
          <a:solidFill>
            <a:srgbClr val="A787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3" name="Freeform 58"/>
          <p:cNvSpPr>
            <a:spLocks noEditPoints="1"/>
          </p:cNvSpPr>
          <p:nvPr/>
        </p:nvSpPr>
        <p:spPr bwMode="auto">
          <a:xfrm>
            <a:off x="5099604" y="3056832"/>
            <a:ext cx="169434" cy="397937"/>
          </a:xfrm>
          <a:custGeom>
            <a:avLst/>
            <a:gdLst>
              <a:gd name="T0" fmla="*/ 140 w 140"/>
              <a:gd name="T1" fmla="*/ 7 h 230"/>
              <a:gd name="T2" fmla="*/ 138 w 140"/>
              <a:gd name="T3" fmla="*/ 10 h 230"/>
              <a:gd name="T4" fmla="*/ 135 w 140"/>
              <a:gd name="T5" fmla="*/ 12 h 230"/>
              <a:gd name="T6" fmla="*/ 132 w 140"/>
              <a:gd name="T7" fmla="*/ 13 h 230"/>
              <a:gd name="T8" fmla="*/ 129 w 140"/>
              <a:gd name="T9" fmla="*/ 14 h 230"/>
              <a:gd name="T10" fmla="*/ 125 w 140"/>
              <a:gd name="T11" fmla="*/ 17 h 230"/>
              <a:gd name="T12" fmla="*/ 119 w 140"/>
              <a:gd name="T13" fmla="*/ 20 h 230"/>
              <a:gd name="T14" fmla="*/ 114 w 140"/>
              <a:gd name="T15" fmla="*/ 23 h 230"/>
              <a:gd name="T16" fmla="*/ 110 w 140"/>
              <a:gd name="T17" fmla="*/ 26 h 230"/>
              <a:gd name="T18" fmla="*/ 97 w 140"/>
              <a:gd name="T19" fmla="*/ 34 h 230"/>
              <a:gd name="T20" fmla="*/ 85 w 140"/>
              <a:gd name="T21" fmla="*/ 47 h 230"/>
              <a:gd name="T22" fmla="*/ 72 w 140"/>
              <a:gd name="T23" fmla="*/ 60 h 230"/>
              <a:gd name="T24" fmla="*/ 61 w 140"/>
              <a:gd name="T25" fmla="*/ 70 h 230"/>
              <a:gd name="T26" fmla="*/ 50 w 140"/>
              <a:gd name="T27" fmla="*/ 78 h 230"/>
              <a:gd name="T28" fmla="*/ 39 w 140"/>
              <a:gd name="T29" fmla="*/ 90 h 230"/>
              <a:gd name="T30" fmla="*/ 28 w 140"/>
              <a:gd name="T31" fmla="*/ 100 h 230"/>
              <a:gd name="T32" fmla="*/ 17 w 140"/>
              <a:gd name="T33" fmla="*/ 108 h 230"/>
              <a:gd name="T34" fmla="*/ 12 w 140"/>
              <a:gd name="T35" fmla="*/ 111 h 230"/>
              <a:gd name="T36" fmla="*/ 8 w 140"/>
              <a:gd name="T37" fmla="*/ 115 h 230"/>
              <a:gd name="T38" fmla="*/ 4 w 140"/>
              <a:gd name="T39" fmla="*/ 120 h 230"/>
              <a:gd name="T40" fmla="*/ 0 w 140"/>
              <a:gd name="T41" fmla="*/ 121 h 230"/>
              <a:gd name="T42" fmla="*/ 7 w 140"/>
              <a:gd name="T43" fmla="*/ 112 h 230"/>
              <a:gd name="T44" fmla="*/ 15 w 140"/>
              <a:gd name="T45" fmla="*/ 101 h 230"/>
              <a:gd name="T46" fmla="*/ 22 w 140"/>
              <a:gd name="T47" fmla="*/ 90 h 230"/>
              <a:gd name="T48" fmla="*/ 28 w 140"/>
              <a:gd name="T49" fmla="*/ 80 h 230"/>
              <a:gd name="T50" fmla="*/ 33 w 140"/>
              <a:gd name="T51" fmla="*/ 70 h 230"/>
              <a:gd name="T52" fmla="*/ 42 w 140"/>
              <a:gd name="T53" fmla="*/ 60 h 230"/>
              <a:gd name="T54" fmla="*/ 50 w 140"/>
              <a:gd name="T55" fmla="*/ 51 h 230"/>
              <a:gd name="T56" fmla="*/ 56 w 140"/>
              <a:gd name="T57" fmla="*/ 41 h 230"/>
              <a:gd name="T58" fmla="*/ 57 w 140"/>
              <a:gd name="T59" fmla="*/ 39 h 230"/>
              <a:gd name="T60" fmla="*/ 57 w 140"/>
              <a:gd name="T61" fmla="*/ 36 h 230"/>
              <a:gd name="T62" fmla="*/ 58 w 140"/>
              <a:gd name="T63" fmla="*/ 31 h 230"/>
              <a:gd name="T64" fmla="*/ 58 w 140"/>
              <a:gd name="T65" fmla="*/ 29 h 230"/>
              <a:gd name="T66" fmla="*/ 69 w 140"/>
              <a:gd name="T67" fmla="*/ 19 h 230"/>
              <a:gd name="T68" fmla="*/ 85 w 140"/>
              <a:gd name="T69" fmla="*/ 13 h 230"/>
              <a:gd name="T70" fmla="*/ 100 w 140"/>
              <a:gd name="T71" fmla="*/ 9 h 230"/>
              <a:gd name="T72" fmla="*/ 114 w 140"/>
              <a:gd name="T73" fmla="*/ 4 h 230"/>
              <a:gd name="T74" fmla="*/ 119 w 140"/>
              <a:gd name="T75" fmla="*/ 3 h 230"/>
              <a:gd name="T76" fmla="*/ 125 w 140"/>
              <a:gd name="T77" fmla="*/ 2 h 230"/>
              <a:gd name="T78" fmla="*/ 132 w 140"/>
              <a:gd name="T79" fmla="*/ 0 h 230"/>
              <a:gd name="T80" fmla="*/ 138 w 140"/>
              <a:gd name="T81" fmla="*/ 0 h 230"/>
              <a:gd name="T82" fmla="*/ 29 w 140"/>
              <a:gd name="T83" fmla="*/ 203 h 230"/>
              <a:gd name="T84" fmla="*/ 33 w 140"/>
              <a:gd name="T85" fmla="*/ 202 h 230"/>
              <a:gd name="T86" fmla="*/ 39 w 140"/>
              <a:gd name="T87" fmla="*/ 202 h 230"/>
              <a:gd name="T88" fmla="*/ 44 w 140"/>
              <a:gd name="T89" fmla="*/ 203 h 230"/>
              <a:gd name="T90" fmla="*/ 50 w 140"/>
              <a:gd name="T91" fmla="*/ 206 h 230"/>
              <a:gd name="T92" fmla="*/ 53 w 140"/>
              <a:gd name="T93" fmla="*/ 210 h 230"/>
              <a:gd name="T94" fmla="*/ 53 w 140"/>
              <a:gd name="T95" fmla="*/ 215 h 230"/>
              <a:gd name="T96" fmla="*/ 53 w 140"/>
              <a:gd name="T97" fmla="*/ 217 h 230"/>
              <a:gd name="T98" fmla="*/ 49 w 140"/>
              <a:gd name="T99" fmla="*/ 225 h 230"/>
              <a:gd name="T100" fmla="*/ 39 w 140"/>
              <a:gd name="T101" fmla="*/ 230 h 230"/>
              <a:gd name="T102" fmla="*/ 28 w 140"/>
              <a:gd name="T103" fmla="*/ 230 h 230"/>
              <a:gd name="T104" fmla="*/ 18 w 140"/>
              <a:gd name="T105" fmla="*/ 226 h 230"/>
              <a:gd name="T106" fmla="*/ 14 w 140"/>
              <a:gd name="T107" fmla="*/ 215 h 230"/>
              <a:gd name="T108" fmla="*/ 15 w 140"/>
              <a:gd name="T109" fmla="*/ 210 h 230"/>
              <a:gd name="T110" fmla="*/ 18 w 140"/>
              <a:gd name="T111" fmla="*/ 208 h 230"/>
              <a:gd name="T112" fmla="*/ 21 w 140"/>
              <a:gd name="T113" fmla="*/ 205 h 230"/>
              <a:gd name="T114" fmla="*/ 26 w 140"/>
              <a:gd name="T115" fmla="*/ 203 h 230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40"/>
              <a:gd name="T175" fmla="*/ 0 h 230"/>
              <a:gd name="T176" fmla="*/ 140 w 140"/>
              <a:gd name="T177" fmla="*/ 230 h 230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40" h="230">
                <a:moveTo>
                  <a:pt x="138" y="0"/>
                </a:moveTo>
                <a:lnTo>
                  <a:pt x="140" y="7"/>
                </a:lnTo>
                <a:lnTo>
                  <a:pt x="139" y="9"/>
                </a:lnTo>
                <a:lnTo>
                  <a:pt x="138" y="10"/>
                </a:lnTo>
                <a:lnTo>
                  <a:pt x="136" y="10"/>
                </a:lnTo>
                <a:lnTo>
                  <a:pt x="135" y="12"/>
                </a:lnTo>
                <a:lnTo>
                  <a:pt x="133" y="13"/>
                </a:lnTo>
                <a:lnTo>
                  <a:pt x="132" y="13"/>
                </a:lnTo>
                <a:lnTo>
                  <a:pt x="131" y="14"/>
                </a:lnTo>
                <a:lnTo>
                  <a:pt x="129" y="14"/>
                </a:lnTo>
                <a:lnTo>
                  <a:pt x="128" y="16"/>
                </a:lnTo>
                <a:lnTo>
                  <a:pt x="125" y="17"/>
                </a:lnTo>
                <a:lnTo>
                  <a:pt x="122" y="19"/>
                </a:lnTo>
                <a:lnTo>
                  <a:pt x="119" y="20"/>
                </a:lnTo>
                <a:lnTo>
                  <a:pt x="117" y="22"/>
                </a:lnTo>
                <a:lnTo>
                  <a:pt x="114" y="23"/>
                </a:lnTo>
                <a:lnTo>
                  <a:pt x="113" y="24"/>
                </a:lnTo>
                <a:lnTo>
                  <a:pt x="110" y="26"/>
                </a:lnTo>
                <a:lnTo>
                  <a:pt x="103" y="29"/>
                </a:lnTo>
                <a:lnTo>
                  <a:pt x="97" y="34"/>
                </a:lnTo>
                <a:lnTo>
                  <a:pt x="90" y="40"/>
                </a:lnTo>
                <a:lnTo>
                  <a:pt x="85" y="47"/>
                </a:lnTo>
                <a:lnTo>
                  <a:pt x="79" y="53"/>
                </a:lnTo>
                <a:lnTo>
                  <a:pt x="72" y="60"/>
                </a:lnTo>
                <a:lnTo>
                  <a:pt x="67" y="66"/>
                </a:lnTo>
                <a:lnTo>
                  <a:pt x="61" y="70"/>
                </a:lnTo>
                <a:lnTo>
                  <a:pt x="54" y="74"/>
                </a:lnTo>
                <a:lnTo>
                  <a:pt x="50" y="78"/>
                </a:lnTo>
                <a:lnTo>
                  <a:pt x="44" y="84"/>
                </a:lnTo>
                <a:lnTo>
                  <a:pt x="39" y="90"/>
                </a:lnTo>
                <a:lnTo>
                  <a:pt x="33" y="95"/>
                </a:lnTo>
                <a:lnTo>
                  <a:pt x="28" y="100"/>
                </a:lnTo>
                <a:lnTo>
                  <a:pt x="22" y="104"/>
                </a:lnTo>
                <a:lnTo>
                  <a:pt x="17" y="108"/>
                </a:lnTo>
                <a:lnTo>
                  <a:pt x="14" y="110"/>
                </a:lnTo>
                <a:lnTo>
                  <a:pt x="12" y="111"/>
                </a:lnTo>
                <a:lnTo>
                  <a:pt x="11" y="114"/>
                </a:lnTo>
                <a:lnTo>
                  <a:pt x="8" y="115"/>
                </a:lnTo>
                <a:lnTo>
                  <a:pt x="7" y="118"/>
                </a:lnTo>
                <a:lnTo>
                  <a:pt x="4" y="120"/>
                </a:lnTo>
                <a:lnTo>
                  <a:pt x="1" y="121"/>
                </a:lnTo>
                <a:lnTo>
                  <a:pt x="0" y="121"/>
                </a:lnTo>
                <a:lnTo>
                  <a:pt x="3" y="117"/>
                </a:lnTo>
                <a:lnTo>
                  <a:pt x="7" y="112"/>
                </a:lnTo>
                <a:lnTo>
                  <a:pt x="11" y="107"/>
                </a:lnTo>
                <a:lnTo>
                  <a:pt x="15" y="101"/>
                </a:lnTo>
                <a:lnTo>
                  <a:pt x="18" y="95"/>
                </a:lnTo>
                <a:lnTo>
                  <a:pt x="22" y="90"/>
                </a:lnTo>
                <a:lnTo>
                  <a:pt x="25" y="84"/>
                </a:lnTo>
                <a:lnTo>
                  <a:pt x="28" y="80"/>
                </a:lnTo>
                <a:lnTo>
                  <a:pt x="29" y="74"/>
                </a:lnTo>
                <a:lnTo>
                  <a:pt x="33" y="70"/>
                </a:lnTo>
                <a:lnTo>
                  <a:pt x="37" y="66"/>
                </a:lnTo>
                <a:lnTo>
                  <a:pt x="42" y="60"/>
                </a:lnTo>
                <a:lnTo>
                  <a:pt x="46" y="56"/>
                </a:lnTo>
                <a:lnTo>
                  <a:pt x="50" y="51"/>
                </a:lnTo>
                <a:lnTo>
                  <a:pt x="53" y="47"/>
                </a:lnTo>
                <a:lnTo>
                  <a:pt x="56" y="41"/>
                </a:lnTo>
                <a:lnTo>
                  <a:pt x="56" y="40"/>
                </a:lnTo>
                <a:lnTo>
                  <a:pt x="57" y="39"/>
                </a:lnTo>
                <a:lnTo>
                  <a:pt x="57" y="37"/>
                </a:lnTo>
                <a:lnTo>
                  <a:pt x="57" y="36"/>
                </a:lnTo>
                <a:lnTo>
                  <a:pt x="58" y="33"/>
                </a:lnTo>
                <a:lnTo>
                  <a:pt x="58" y="31"/>
                </a:lnTo>
                <a:lnTo>
                  <a:pt x="58" y="30"/>
                </a:lnTo>
                <a:lnTo>
                  <a:pt x="58" y="29"/>
                </a:lnTo>
                <a:lnTo>
                  <a:pt x="64" y="23"/>
                </a:lnTo>
                <a:lnTo>
                  <a:pt x="69" y="19"/>
                </a:lnTo>
                <a:lnTo>
                  <a:pt x="76" y="16"/>
                </a:lnTo>
                <a:lnTo>
                  <a:pt x="85" y="13"/>
                </a:lnTo>
                <a:lnTo>
                  <a:pt x="92" y="10"/>
                </a:lnTo>
                <a:lnTo>
                  <a:pt x="100" y="9"/>
                </a:lnTo>
                <a:lnTo>
                  <a:pt x="107" y="7"/>
                </a:lnTo>
                <a:lnTo>
                  <a:pt x="114" y="4"/>
                </a:lnTo>
                <a:lnTo>
                  <a:pt x="115" y="3"/>
                </a:lnTo>
                <a:lnTo>
                  <a:pt x="119" y="3"/>
                </a:lnTo>
                <a:lnTo>
                  <a:pt x="122" y="2"/>
                </a:lnTo>
                <a:lnTo>
                  <a:pt x="125" y="2"/>
                </a:lnTo>
                <a:lnTo>
                  <a:pt x="129" y="2"/>
                </a:lnTo>
                <a:lnTo>
                  <a:pt x="132" y="0"/>
                </a:lnTo>
                <a:lnTo>
                  <a:pt x="135" y="0"/>
                </a:lnTo>
                <a:lnTo>
                  <a:pt x="138" y="0"/>
                </a:lnTo>
                <a:close/>
                <a:moveTo>
                  <a:pt x="26" y="203"/>
                </a:moveTo>
                <a:lnTo>
                  <a:pt x="29" y="203"/>
                </a:lnTo>
                <a:lnTo>
                  <a:pt x="32" y="202"/>
                </a:lnTo>
                <a:lnTo>
                  <a:pt x="33" y="202"/>
                </a:lnTo>
                <a:lnTo>
                  <a:pt x="36" y="202"/>
                </a:lnTo>
                <a:lnTo>
                  <a:pt x="39" y="202"/>
                </a:lnTo>
                <a:lnTo>
                  <a:pt x="42" y="202"/>
                </a:lnTo>
                <a:lnTo>
                  <a:pt x="44" y="203"/>
                </a:lnTo>
                <a:lnTo>
                  <a:pt x="47" y="203"/>
                </a:lnTo>
                <a:lnTo>
                  <a:pt x="50" y="206"/>
                </a:lnTo>
                <a:lnTo>
                  <a:pt x="51" y="208"/>
                </a:lnTo>
                <a:lnTo>
                  <a:pt x="53" y="210"/>
                </a:lnTo>
                <a:lnTo>
                  <a:pt x="53" y="212"/>
                </a:lnTo>
                <a:lnTo>
                  <a:pt x="53" y="215"/>
                </a:lnTo>
                <a:lnTo>
                  <a:pt x="53" y="216"/>
                </a:lnTo>
                <a:lnTo>
                  <a:pt x="53" y="217"/>
                </a:lnTo>
                <a:lnTo>
                  <a:pt x="53" y="220"/>
                </a:lnTo>
                <a:lnTo>
                  <a:pt x="49" y="225"/>
                </a:lnTo>
                <a:lnTo>
                  <a:pt x="43" y="227"/>
                </a:lnTo>
                <a:lnTo>
                  <a:pt x="39" y="230"/>
                </a:lnTo>
                <a:lnTo>
                  <a:pt x="33" y="230"/>
                </a:lnTo>
                <a:lnTo>
                  <a:pt x="28" y="230"/>
                </a:lnTo>
                <a:lnTo>
                  <a:pt x="24" y="229"/>
                </a:lnTo>
                <a:lnTo>
                  <a:pt x="18" y="226"/>
                </a:lnTo>
                <a:lnTo>
                  <a:pt x="15" y="222"/>
                </a:lnTo>
                <a:lnTo>
                  <a:pt x="14" y="215"/>
                </a:lnTo>
                <a:lnTo>
                  <a:pt x="15" y="212"/>
                </a:lnTo>
                <a:lnTo>
                  <a:pt x="15" y="210"/>
                </a:lnTo>
                <a:lnTo>
                  <a:pt x="17" y="209"/>
                </a:lnTo>
                <a:lnTo>
                  <a:pt x="18" y="208"/>
                </a:lnTo>
                <a:lnTo>
                  <a:pt x="19" y="206"/>
                </a:lnTo>
                <a:lnTo>
                  <a:pt x="21" y="205"/>
                </a:lnTo>
                <a:lnTo>
                  <a:pt x="24" y="205"/>
                </a:lnTo>
                <a:lnTo>
                  <a:pt x="26" y="203"/>
                </a:lnTo>
                <a:close/>
              </a:path>
            </a:pathLst>
          </a:custGeom>
          <a:solidFill>
            <a:srgbClr val="FE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4" name="Freeform 59"/>
          <p:cNvSpPr>
            <a:spLocks/>
          </p:cNvSpPr>
          <p:nvPr/>
        </p:nvSpPr>
        <p:spPr bwMode="auto">
          <a:xfrm>
            <a:off x="5099604" y="3056832"/>
            <a:ext cx="169434" cy="209350"/>
          </a:xfrm>
          <a:custGeom>
            <a:avLst/>
            <a:gdLst>
              <a:gd name="T0" fmla="*/ 140 w 140"/>
              <a:gd name="T1" fmla="*/ 7 h 121"/>
              <a:gd name="T2" fmla="*/ 138 w 140"/>
              <a:gd name="T3" fmla="*/ 10 h 121"/>
              <a:gd name="T4" fmla="*/ 135 w 140"/>
              <a:gd name="T5" fmla="*/ 12 h 121"/>
              <a:gd name="T6" fmla="*/ 132 w 140"/>
              <a:gd name="T7" fmla="*/ 13 h 121"/>
              <a:gd name="T8" fmla="*/ 129 w 140"/>
              <a:gd name="T9" fmla="*/ 14 h 121"/>
              <a:gd name="T10" fmla="*/ 125 w 140"/>
              <a:gd name="T11" fmla="*/ 17 h 121"/>
              <a:gd name="T12" fmla="*/ 119 w 140"/>
              <a:gd name="T13" fmla="*/ 20 h 121"/>
              <a:gd name="T14" fmla="*/ 114 w 140"/>
              <a:gd name="T15" fmla="*/ 23 h 121"/>
              <a:gd name="T16" fmla="*/ 110 w 140"/>
              <a:gd name="T17" fmla="*/ 26 h 121"/>
              <a:gd name="T18" fmla="*/ 97 w 140"/>
              <a:gd name="T19" fmla="*/ 34 h 121"/>
              <a:gd name="T20" fmla="*/ 85 w 140"/>
              <a:gd name="T21" fmla="*/ 47 h 121"/>
              <a:gd name="T22" fmla="*/ 72 w 140"/>
              <a:gd name="T23" fmla="*/ 60 h 121"/>
              <a:gd name="T24" fmla="*/ 61 w 140"/>
              <a:gd name="T25" fmla="*/ 70 h 121"/>
              <a:gd name="T26" fmla="*/ 50 w 140"/>
              <a:gd name="T27" fmla="*/ 78 h 121"/>
              <a:gd name="T28" fmla="*/ 39 w 140"/>
              <a:gd name="T29" fmla="*/ 90 h 121"/>
              <a:gd name="T30" fmla="*/ 28 w 140"/>
              <a:gd name="T31" fmla="*/ 100 h 121"/>
              <a:gd name="T32" fmla="*/ 17 w 140"/>
              <a:gd name="T33" fmla="*/ 108 h 121"/>
              <a:gd name="T34" fmla="*/ 12 w 140"/>
              <a:gd name="T35" fmla="*/ 111 h 121"/>
              <a:gd name="T36" fmla="*/ 8 w 140"/>
              <a:gd name="T37" fmla="*/ 115 h 121"/>
              <a:gd name="T38" fmla="*/ 4 w 140"/>
              <a:gd name="T39" fmla="*/ 120 h 121"/>
              <a:gd name="T40" fmla="*/ 0 w 140"/>
              <a:gd name="T41" fmla="*/ 121 h 121"/>
              <a:gd name="T42" fmla="*/ 7 w 140"/>
              <a:gd name="T43" fmla="*/ 112 h 121"/>
              <a:gd name="T44" fmla="*/ 15 w 140"/>
              <a:gd name="T45" fmla="*/ 101 h 121"/>
              <a:gd name="T46" fmla="*/ 22 w 140"/>
              <a:gd name="T47" fmla="*/ 90 h 121"/>
              <a:gd name="T48" fmla="*/ 28 w 140"/>
              <a:gd name="T49" fmla="*/ 80 h 121"/>
              <a:gd name="T50" fmla="*/ 33 w 140"/>
              <a:gd name="T51" fmla="*/ 70 h 121"/>
              <a:gd name="T52" fmla="*/ 42 w 140"/>
              <a:gd name="T53" fmla="*/ 60 h 121"/>
              <a:gd name="T54" fmla="*/ 50 w 140"/>
              <a:gd name="T55" fmla="*/ 51 h 121"/>
              <a:gd name="T56" fmla="*/ 56 w 140"/>
              <a:gd name="T57" fmla="*/ 41 h 121"/>
              <a:gd name="T58" fmla="*/ 57 w 140"/>
              <a:gd name="T59" fmla="*/ 39 h 121"/>
              <a:gd name="T60" fmla="*/ 57 w 140"/>
              <a:gd name="T61" fmla="*/ 36 h 121"/>
              <a:gd name="T62" fmla="*/ 58 w 140"/>
              <a:gd name="T63" fmla="*/ 31 h 121"/>
              <a:gd name="T64" fmla="*/ 58 w 140"/>
              <a:gd name="T65" fmla="*/ 29 h 121"/>
              <a:gd name="T66" fmla="*/ 69 w 140"/>
              <a:gd name="T67" fmla="*/ 19 h 121"/>
              <a:gd name="T68" fmla="*/ 85 w 140"/>
              <a:gd name="T69" fmla="*/ 13 h 121"/>
              <a:gd name="T70" fmla="*/ 100 w 140"/>
              <a:gd name="T71" fmla="*/ 9 h 121"/>
              <a:gd name="T72" fmla="*/ 114 w 140"/>
              <a:gd name="T73" fmla="*/ 4 h 121"/>
              <a:gd name="T74" fmla="*/ 119 w 140"/>
              <a:gd name="T75" fmla="*/ 3 h 121"/>
              <a:gd name="T76" fmla="*/ 125 w 140"/>
              <a:gd name="T77" fmla="*/ 2 h 121"/>
              <a:gd name="T78" fmla="*/ 132 w 140"/>
              <a:gd name="T79" fmla="*/ 0 h 121"/>
              <a:gd name="T80" fmla="*/ 138 w 140"/>
              <a:gd name="T81" fmla="*/ 0 h 121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40"/>
              <a:gd name="T124" fmla="*/ 0 h 121"/>
              <a:gd name="T125" fmla="*/ 140 w 140"/>
              <a:gd name="T126" fmla="*/ 121 h 121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40" h="121">
                <a:moveTo>
                  <a:pt x="138" y="0"/>
                </a:moveTo>
                <a:lnTo>
                  <a:pt x="140" y="7"/>
                </a:lnTo>
                <a:lnTo>
                  <a:pt x="139" y="9"/>
                </a:lnTo>
                <a:lnTo>
                  <a:pt x="138" y="10"/>
                </a:lnTo>
                <a:lnTo>
                  <a:pt x="136" y="10"/>
                </a:lnTo>
                <a:lnTo>
                  <a:pt x="135" y="12"/>
                </a:lnTo>
                <a:lnTo>
                  <a:pt x="133" y="13"/>
                </a:lnTo>
                <a:lnTo>
                  <a:pt x="132" y="13"/>
                </a:lnTo>
                <a:lnTo>
                  <a:pt x="131" y="14"/>
                </a:lnTo>
                <a:lnTo>
                  <a:pt x="129" y="14"/>
                </a:lnTo>
                <a:lnTo>
                  <a:pt x="128" y="16"/>
                </a:lnTo>
                <a:lnTo>
                  <a:pt x="125" y="17"/>
                </a:lnTo>
                <a:lnTo>
                  <a:pt x="122" y="19"/>
                </a:lnTo>
                <a:lnTo>
                  <a:pt x="119" y="20"/>
                </a:lnTo>
                <a:lnTo>
                  <a:pt x="117" y="22"/>
                </a:lnTo>
                <a:lnTo>
                  <a:pt x="114" y="23"/>
                </a:lnTo>
                <a:lnTo>
                  <a:pt x="113" y="24"/>
                </a:lnTo>
                <a:lnTo>
                  <a:pt x="110" y="26"/>
                </a:lnTo>
                <a:lnTo>
                  <a:pt x="103" y="29"/>
                </a:lnTo>
                <a:lnTo>
                  <a:pt x="97" y="34"/>
                </a:lnTo>
                <a:lnTo>
                  <a:pt x="90" y="40"/>
                </a:lnTo>
                <a:lnTo>
                  <a:pt x="85" y="47"/>
                </a:lnTo>
                <a:lnTo>
                  <a:pt x="79" y="53"/>
                </a:lnTo>
                <a:lnTo>
                  <a:pt x="72" y="60"/>
                </a:lnTo>
                <a:lnTo>
                  <a:pt x="67" y="66"/>
                </a:lnTo>
                <a:lnTo>
                  <a:pt x="61" y="70"/>
                </a:lnTo>
                <a:lnTo>
                  <a:pt x="54" y="74"/>
                </a:lnTo>
                <a:lnTo>
                  <a:pt x="50" y="78"/>
                </a:lnTo>
                <a:lnTo>
                  <a:pt x="44" y="84"/>
                </a:lnTo>
                <a:lnTo>
                  <a:pt x="39" y="90"/>
                </a:lnTo>
                <a:lnTo>
                  <a:pt x="33" y="95"/>
                </a:lnTo>
                <a:lnTo>
                  <a:pt x="28" y="100"/>
                </a:lnTo>
                <a:lnTo>
                  <a:pt x="22" y="104"/>
                </a:lnTo>
                <a:lnTo>
                  <a:pt x="17" y="108"/>
                </a:lnTo>
                <a:lnTo>
                  <a:pt x="14" y="110"/>
                </a:lnTo>
                <a:lnTo>
                  <a:pt x="12" y="111"/>
                </a:lnTo>
                <a:lnTo>
                  <a:pt x="11" y="114"/>
                </a:lnTo>
                <a:lnTo>
                  <a:pt x="8" y="115"/>
                </a:lnTo>
                <a:lnTo>
                  <a:pt x="7" y="118"/>
                </a:lnTo>
                <a:lnTo>
                  <a:pt x="4" y="120"/>
                </a:lnTo>
                <a:lnTo>
                  <a:pt x="1" y="121"/>
                </a:lnTo>
                <a:lnTo>
                  <a:pt x="0" y="121"/>
                </a:lnTo>
                <a:lnTo>
                  <a:pt x="3" y="117"/>
                </a:lnTo>
                <a:lnTo>
                  <a:pt x="7" y="112"/>
                </a:lnTo>
                <a:lnTo>
                  <a:pt x="11" y="107"/>
                </a:lnTo>
                <a:lnTo>
                  <a:pt x="15" y="101"/>
                </a:lnTo>
                <a:lnTo>
                  <a:pt x="18" y="95"/>
                </a:lnTo>
                <a:lnTo>
                  <a:pt x="22" y="90"/>
                </a:lnTo>
                <a:lnTo>
                  <a:pt x="25" y="84"/>
                </a:lnTo>
                <a:lnTo>
                  <a:pt x="28" y="80"/>
                </a:lnTo>
                <a:lnTo>
                  <a:pt x="29" y="74"/>
                </a:lnTo>
                <a:lnTo>
                  <a:pt x="33" y="70"/>
                </a:lnTo>
                <a:lnTo>
                  <a:pt x="37" y="66"/>
                </a:lnTo>
                <a:lnTo>
                  <a:pt x="42" y="60"/>
                </a:lnTo>
                <a:lnTo>
                  <a:pt x="46" y="56"/>
                </a:lnTo>
                <a:lnTo>
                  <a:pt x="50" y="51"/>
                </a:lnTo>
                <a:lnTo>
                  <a:pt x="53" y="47"/>
                </a:lnTo>
                <a:lnTo>
                  <a:pt x="56" y="41"/>
                </a:lnTo>
                <a:lnTo>
                  <a:pt x="56" y="40"/>
                </a:lnTo>
                <a:lnTo>
                  <a:pt x="57" y="39"/>
                </a:lnTo>
                <a:lnTo>
                  <a:pt x="57" y="37"/>
                </a:lnTo>
                <a:lnTo>
                  <a:pt x="57" y="36"/>
                </a:lnTo>
                <a:lnTo>
                  <a:pt x="58" y="33"/>
                </a:lnTo>
                <a:lnTo>
                  <a:pt x="58" y="31"/>
                </a:lnTo>
                <a:lnTo>
                  <a:pt x="58" y="30"/>
                </a:lnTo>
                <a:lnTo>
                  <a:pt x="58" y="29"/>
                </a:lnTo>
                <a:lnTo>
                  <a:pt x="64" y="23"/>
                </a:lnTo>
                <a:lnTo>
                  <a:pt x="69" y="19"/>
                </a:lnTo>
                <a:lnTo>
                  <a:pt x="76" y="16"/>
                </a:lnTo>
                <a:lnTo>
                  <a:pt x="85" y="13"/>
                </a:lnTo>
                <a:lnTo>
                  <a:pt x="92" y="10"/>
                </a:lnTo>
                <a:lnTo>
                  <a:pt x="100" y="9"/>
                </a:lnTo>
                <a:lnTo>
                  <a:pt x="107" y="7"/>
                </a:lnTo>
                <a:lnTo>
                  <a:pt x="114" y="4"/>
                </a:lnTo>
                <a:lnTo>
                  <a:pt x="115" y="3"/>
                </a:lnTo>
                <a:lnTo>
                  <a:pt x="119" y="3"/>
                </a:lnTo>
                <a:lnTo>
                  <a:pt x="122" y="2"/>
                </a:lnTo>
                <a:lnTo>
                  <a:pt x="125" y="2"/>
                </a:lnTo>
                <a:lnTo>
                  <a:pt x="129" y="2"/>
                </a:lnTo>
                <a:lnTo>
                  <a:pt x="132" y="0"/>
                </a:lnTo>
                <a:lnTo>
                  <a:pt x="135" y="0"/>
                </a:lnTo>
                <a:lnTo>
                  <a:pt x="13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5" name="Freeform 60"/>
          <p:cNvSpPr>
            <a:spLocks/>
          </p:cNvSpPr>
          <p:nvPr/>
        </p:nvSpPr>
        <p:spPr bwMode="auto">
          <a:xfrm>
            <a:off x="5116547" y="3406325"/>
            <a:ext cx="47199" cy="48445"/>
          </a:xfrm>
          <a:custGeom>
            <a:avLst/>
            <a:gdLst>
              <a:gd name="T0" fmla="*/ 12 w 39"/>
              <a:gd name="T1" fmla="*/ 1 h 28"/>
              <a:gd name="T2" fmla="*/ 15 w 39"/>
              <a:gd name="T3" fmla="*/ 1 h 28"/>
              <a:gd name="T4" fmla="*/ 18 w 39"/>
              <a:gd name="T5" fmla="*/ 0 h 28"/>
              <a:gd name="T6" fmla="*/ 19 w 39"/>
              <a:gd name="T7" fmla="*/ 0 h 28"/>
              <a:gd name="T8" fmla="*/ 22 w 39"/>
              <a:gd name="T9" fmla="*/ 0 h 28"/>
              <a:gd name="T10" fmla="*/ 25 w 39"/>
              <a:gd name="T11" fmla="*/ 0 h 28"/>
              <a:gd name="T12" fmla="*/ 28 w 39"/>
              <a:gd name="T13" fmla="*/ 0 h 28"/>
              <a:gd name="T14" fmla="*/ 30 w 39"/>
              <a:gd name="T15" fmla="*/ 1 h 28"/>
              <a:gd name="T16" fmla="*/ 33 w 39"/>
              <a:gd name="T17" fmla="*/ 1 h 28"/>
              <a:gd name="T18" fmla="*/ 36 w 39"/>
              <a:gd name="T19" fmla="*/ 4 h 28"/>
              <a:gd name="T20" fmla="*/ 37 w 39"/>
              <a:gd name="T21" fmla="*/ 6 h 28"/>
              <a:gd name="T22" fmla="*/ 39 w 39"/>
              <a:gd name="T23" fmla="*/ 8 h 28"/>
              <a:gd name="T24" fmla="*/ 39 w 39"/>
              <a:gd name="T25" fmla="*/ 10 h 28"/>
              <a:gd name="T26" fmla="*/ 39 w 39"/>
              <a:gd name="T27" fmla="*/ 13 h 28"/>
              <a:gd name="T28" fmla="*/ 39 w 39"/>
              <a:gd name="T29" fmla="*/ 14 h 28"/>
              <a:gd name="T30" fmla="*/ 39 w 39"/>
              <a:gd name="T31" fmla="*/ 15 h 28"/>
              <a:gd name="T32" fmla="*/ 39 w 39"/>
              <a:gd name="T33" fmla="*/ 18 h 28"/>
              <a:gd name="T34" fmla="*/ 35 w 39"/>
              <a:gd name="T35" fmla="*/ 23 h 28"/>
              <a:gd name="T36" fmla="*/ 29 w 39"/>
              <a:gd name="T37" fmla="*/ 25 h 28"/>
              <a:gd name="T38" fmla="*/ 25 w 39"/>
              <a:gd name="T39" fmla="*/ 28 h 28"/>
              <a:gd name="T40" fmla="*/ 19 w 39"/>
              <a:gd name="T41" fmla="*/ 28 h 28"/>
              <a:gd name="T42" fmla="*/ 14 w 39"/>
              <a:gd name="T43" fmla="*/ 28 h 28"/>
              <a:gd name="T44" fmla="*/ 10 w 39"/>
              <a:gd name="T45" fmla="*/ 27 h 28"/>
              <a:gd name="T46" fmla="*/ 4 w 39"/>
              <a:gd name="T47" fmla="*/ 24 h 28"/>
              <a:gd name="T48" fmla="*/ 1 w 39"/>
              <a:gd name="T49" fmla="*/ 20 h 28"/>
              <a:gd name="T50" fmla="*/ 0 w 39"/>
              <a:gd name="T51" fmla="*/ 13 h 28"/>
              <a:gd name="T52" fmla="*/ 1 w 39"/>
              <a:gd name="T53" fmla="*/ 10 h 28"/>
              <a:gd name="T54" fmla="*/ 1 w 39"/>
              <a:gd name="T55" fmla="*/ 8 h 28"/>
              <a:gd name="T56" fmla="*/ 3 w 39"/>
              <a:gd name="T57" fmla="*/ 7 h 28"/>
              <a:gd name="T58" fmla="*/ 4 w 39"/>
              <a:gd name="T59" fmla="*/ 6 h 28"/>
              <a:gd name="T60" fmla="*/ 5 w 39"/>
              <a:gd name="T61" fmla="*/ 4 h 28"/>
              <a:gd name="T62" fmla="*/ 7 w 39"/>
              <a:gd name="T63" fmla="*/ 3 h 28"/>
              <a:gd name="T64" fmla="*/ 10 w 39"/>
              <a:gd name="T65" fmla="*/ 3 h 28"/>
              <a:gd name="T66" fmla="*/ 12 w 39"/>
              <a:gd name="T67" fmla="*/ 1 h 2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9"/>
              <a:gd name="T103" fmla="*/ 0 h 28"/>
              <a:gd name="T104" fmla="*/ 39 w 39"/>
              <a:gd name="T105" fmla="*/ 28 h 2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9" h="28">
                <a:moveTo>
                  <a:pt x="12" y="1"/>
                </a:move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2" y="0"/>
                </a:lnTo>
                <a:lnTo>
                  <a:pt x="25" y="0"/>
                </a:lnTo>
                <a:lnTo>
                  <a:pt x="28" y="0"/>
                </a:lnTo>
                <a:lnTo>
                  <a:pt x="30" y="1"/>
                </a:lnTo>
                <a:lnTo>
                  <a:pt x="33" y="1"/>
                </a:lnTo>
                <a:lnTo>
                  <a:pt x="36" y="4"/>
                </a:lnTo>
                <a:lnTo>
                  <a:pt x="37" y="6"/>
                </a:lnTo>
                <a:lnTo>
                  <a:pt x="39" y="8"/>
                </a:lnTo>
                <a:lnTo>
                  <a:pt x="39" y="10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39" y="18"/>
                </a:lnTo>
                <a:lnTo>
                  <a:pt x="35" y="23"/>
                </a:lnTo>
                <a:lnTo>
                  <a:pt x="29" y="25"/>
                </a:lnTo>
                <a:lnTo>
                  <a:pt x="25" y="28"/>
                </a:lnTo>
                <a:lnTo>
                  <a:pt x="19" y="28"/>
                </a:lnTo>
                <a:lnTo>
                  <a:pt x="14" y="28"/>
                </a:lnTo>
                <a:lnTo>
                  <a:pt x="10" y="27"/>
                </a:lnTo>
                <a:lnTo>
                  <a:pt x="4" y="24"/>
                </a:lnTo>
                <a:lnTo>
                  <a:pt x="1" y="20"/>
                </a:lnTo>
                <a:lnTo>
                  <a:pt x="0" y="13"/>
                </a:lnTo>
                <a:lnTo>
                  <a:pt x="1" y="10"/>
                </a:lnTo>
                <a:lnTo>
                  <a:pt x="1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7" y="3"/>
                </a:lnTo>
                <a:lnTo>
                  <a:pt x="10" y="3"/>
                </a:lnTo>
                <a:lnTo>
                  <a:pt x="12" y="1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6" name="Freeform 61"/>
          <p:cNvSpPr>
            <a:spLocks noEditPoints="1"/>
          </p:cNvSpPr>
          <p:nvPr/>
        </p:nvSpPr>
        <p:spPr bwMode="auto">
          <a:xfrm>
            <a:off x="5001575" y="2908038"/>
            <a:ext cx="234787" cy="588255"/>
          </a:xfrm>
          <a:custGeom>
            <a:avLst/>
            <a:gdLst>
              <a:gd name="T0" fmla="*/ 80 w 194"/>
              <a:gd name="T1" fmla="*/ 72 h 340"/>
              <a:gd name="T2" fmla="*/ 82 w 194"/>
              <a:gd name="T3" fmla="*/ 78 h 340"/>
              <a:gd name="T4" fmla="*/ 82 w 194"/>
              <a:gd name="T5" fmla="*/ 81 h 340"/>
              <a:gd name="T6" fmla="*/ 81 w 194"/>
              <a:gd name="T7" fmla="*/ 82 h 340"/>
              <a:gd name="T8" fmla="*/ 80 w 194"/>
              <a:gd name="T9" fmla="*/ 81 h 340"/>
              <a:gd name="T10" fmla="*/ 78 w 194"/>
              <a:gd name="T11" fmla="*/ 73 h 340"/>
              <a:gd name="T12" fmla="*/ 81 w 194"/>
              <a:gd name="T13" fmla="*/ 69 h 340"/>
              <a:gd name="T14" fmla="*/ 85 w 194"/>
              <a:gd name="T15" fmla="*/ 82 h 340"/>
              <a:gd name="T16" fmla="*/ 100 w 194"/>
              <a:gd name="T17" fmla="*/ 81 h 340"/>
              <a:gd name="T18" fmla="*/ 98 w 194"/>
              <a:gd name="T19" fmla="*/ 96 h 340"/>
              <a:gd name="T20" fmla="*/ 86 w 194"/>
              <a:gd name="T21" fmla="*/ 96 h 340"/>
              <a:gd name="T22" fmla="*/ 81 w 194"/>
              <a:gd name="T23" fmla="*/ 88 h 340"/>
              <a:gd name="T24" fmla="*/ 175 w 194"/>
              <a:gd name="T25" fmla="*/ 17 h 340"/>
              <a:gd name="T26" fmla="*/ 177 w 194"/>
              <a:gd name="T27" fmla="*/ 12 h 340"/>
              <a:gd name="T28" fmla="*/ 180 w 194"/>
              <a:gd name="T29" fmla="*/ 11 h 340"/>
              <a:gd name="T30" fmla="*/ 182 w 194"/>
              <a:gd name="T31" fmla="*/ 10 h 340"/>
              <a:gd name="T32" fmla="*/ 191 w 194"/>
              <a:gd name="T33" fmla="*/ 10 h 340"/>
              <a:gd name="T34" fmla="*/ 194 w 194"/>
              <a:gd name="T35" fmla="*/ 10 h 340"/>
              <a:gd name="T36" fmla="*/ 191 w 194"/>
              <a:gd name="T37" fmla="*/ 4 h 340"/>
              <a:gd name="T38" fmla="*/ 182 w 194"/>
              <a:gd name="T39" fmla="*/ 0 h 340"/>
              <a:gd name="T40" fmla="*/ 175 w 194"/>
              <a:gd name="T41" fmla="*/ 7 h 340"/>
              <a:gd name="T42" fmla="*/ 173 w 194"/>
              <a:gd name="T43" fmla="*/ 17 h 340"/>
              <a:gd name="T44" fmla="*/ 173 w 194"/>
              <a:gd name="T45" fmla="*/ 21 h 340"/>
              <a:gd name="T46" fmla="*/ 63 w 194"/>
              <a:gd name="T47" fmla="*/ 34 h 340"/>
              <a:gd name="T48" fmla="*/ 68 w 194"/>
              <a:gd name="T49" fmla="*/ 44 h 340"/>
              <a:gd name="T50" fmla="*/ 64 w 194"/>
              <a:gd name="T51" fmla="*/ 49 h 340"/>
              <a:gd name="T52" fmla="*/ 59 w 194"/>
              <a:gd name="T53" fmla="*/ 48 h 340"/>
              <a:gd name="T54" fmla="*/ 53 w 194"/>
              <a:gd name="T55" fmla="*/ 38 h 340"/>
              <a:gd name="T56" fmla="*/ 49 w 194"/>
              <a:gd name="T57" fmla="*/ 35 h 340"/>
              <a:gd name="T58" fmla="*/ 116 w 194"/>
              <a:gd name="T59" fmla="*/ 328 h 340"/>
              <a:gd name="T60" fmla="*/ 132 w 194"/>
              <a:gd name="T61" fmla="*/ 328 h 340"/>
              <a:gd name="T62" fmla="*/ 149 w 194"/>
              <a:gd name="T63" fmla="*/ 309 h 340"/>
              <a:gd name="T64" fmla="*/ 148 w 194"/>
              <a:gd name="T65" fmla="*/ 295 h 340"/>
              <a:gd name="T66" fmla="*/ 155 w 194"/>
              <a:gd name="T67" fmla="*/ 308 h 340"/>
              <a:gd name="T68" fmla="*/ 149 w 194"/>
              <a:gd name="T69" fmla="*/ 321 h 340"/>
              <a:gd name="T70" fmla="*/ 123 w 194"/>
              <a:gd name="T71" fmla="*/ 340 h 340"/>
              <a:gd name="T72" fmla="*/ 106 w 194"/>
              <a:gd name="T73" fmla="*/ 326 h 340"/>
              <a:gd name="T74" fmla="*/ 17 w 194"/>
              <a:gd name="T75" fmla="*/ 232 h 340"/>
              <a:gd name="T76" fmla="*/ 35 w 194"/>
              <a:gd name="T77" fmla="*/ 242 h 340"/>
              <a:gd name="T78" fmla="*/ 43 w 194"/>
              <a:gd name="T79" fmla="*/ 248 h 340"/>
              <a:gd name="T80" fmla="*/ 59 w 194"/>
              <a:gd name="T81" fmla="*/ 247 h 340"/>
              <a:gd name="T82" fmla="*/ 49 w 194"/>
              <a:gd name="T83" fmla="*/ 252 h 340"/>
              <a:gd name="T84" fmla="*/ 45 w 194"/>
              <a:gd name="T85" fmla="*/ 257 h 340"/>
              <a:gd name="T86" fmla="*/ 57 w 194"/>
              <a:gd name="T87" fmla="*/ 261 h 340"/>
              <a:gd name="T88" fmla="*/ 88 w 194"/>
              <a:gd name="T89" fmla="*/ 268 h 340"/>
              <a:gd name="T90" fmla="*/ 93 w 194"/>
              <a:gd name="T91" fmla="*/ 284 h 340"/>
              <a:gd name="T92" fmla="*/ 82 w 194"/>
              <a:gd name="T93" fmla="*/ 288 h 340"/>
              <a:gd name="T94" fmla="*/ 28 w 194"/>
              <a:gd name="T95" fmla="*/ 274 h 340"/>
              <a:gd name="T96" fmla="*/ 28 w 194"/>
              <a:gd name="T97" fmla="*/ 268 h 340"/>
              <a:gd name="T98" fmla="*/ 22 w 194"/>
              <a:gd name="T99" fmla="*/ 259 h 340"/>
              <a:gd name="T100" fmla="*/ 14 w 194"/>
              <a:gd name="T101" fmla="*/ 240 h 340"/>
              <a:gd name="T102" fmla="*/ 14 w 194"/>
              <a:gd name="T103" fmla="*/ 238 h 340"/>
              <a:gd name="T104" fmla="*/ 36 w 194"/>
              <a:gd name="T105" fmla="*/ 259 h 340"/>
              <a:gd name="T106" fmla="*/ 39 w 194"/>
              <a:gd name="T107" fmla="*/ 251 h 340"/>
              <a:gd name="T108" fmla="*/ 35 w 194"/>
              <a:gd name="T109" fmla="*/ 250 h 340"/>
              <a:gd name="T110" fmla="*/ 14 w 194"/>
              <a:gd name="T111" fmla="*/ 231 h 340"/>
              <a:gd name="T112" fmla="*/ 3 w 194"/>
              <a:gd name="T113" fmla="*/ 225 h 340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94"/>
              <a:gd name="T172" fmla="*/ 0 h 340"/>
              <a:gd name="T173" fmla="*/ 194 w 194"/>
              <a:gd name="T174" fmla="*/ 340 h 340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94" h="340">
                <a:moveTo>
                  <a:pt x="82" y="69"/>
                </a:moveTo>
                <a:lnTo>
                  <a:pt x="82" y="71"/>
                </a:lnTo>
                <a:lnTo>
                  <a:pt x="81" y="71"/>
                </a:lnTo>
                <a:lnTo>
                  <a:pt x="80" y="72"/>
                </a:lnTo>
                <a:lnTo>
                  <a:pt x="80" y="73"/>
                </a:lnTo>
                <a:lnTo>
                  <a:pt x="81" y="75"/>
                </a:lnTo>
                <a:lnTo>
                  <a:pt x="81" y="76"/>
                </a:lnTo>
                <a:lnTo>
                  <a:pt x="82" y="78"/>
                </a:lnTo>
                <a:lnTo>
                  <a:pt x="82" y="79"/>
                </a:lnTo>
                <a:lnTo>
                  <a:pt x="82" y="81"/>
                </a:lnTo>
                <a:lnTo>
                  <a:pt x="82" y="82"/>
                </a:lnTo>
                <a:lnTo>
                  <a:pt x="81" y="82"/>
                </a:lnTo>
                <a:lnTo>
                  <a:pt x="81" y="81"/>
                </a:lnTo>
                <a:lnTo>
                  <a:pt x="80" y="81"/>
                </a:lnTo>
                <a:lnTo>
                  <a:pt x="80" y="79"/>
                </a:lnTo>
                <a:lnTo>
                  <a:pt x="81" y="78"/>
                </a:lnTo>
                <a:lnTo>
                  <a:pt x="81" y="76"/>
                </a:lnTo>
                <a:lnTo>
                  <a:pt x="78" y="73"/>
                </a:lnTo>
                <a:lnTo>
                  <a:pt x="78" y="72"/>
                </a:lnTo>
                <a:lnTo>
                  <a:pt x="80" y="72"/>
                </a:lnTo>
                <a:lnTo>
                  <a:pt x="80" y="71"/>
                </a:lnTo>
                <a:lnTo>
                  <a:pt x="81" y="71"/>
                </a:lnTo>
                <a:lnTo>
                  <a:pt x="81" y="69"/>
                </a:lnTo>
                <a:lnTo>
                  <a:pt x="82" y="69"/>
                </a:lnTo>
                <a:close/>
                <a:moveTo>
                  <a:pt x="78" y="83"/>
                </a:moveTo>
                <a:lnTo>
                  <a:pt x="80" y="83"/>
                </a:lnTo>
                <a:lnTo>
                  <a:pt x="81" y="83"/>
                </a:lnTo>
                <a:lnTo>
                  <a:pt x="82" y="83"/>
                </a:lnTo>
                <a:lnTo>
                  <a:pt x="84" y="82"/>
                </a:lnTo>
                <a:lnTo>
                  <a:pt x="85" y="82"/>
                </a:lnTo>
                <a:lnTo>
                  <a:pt x="86" y="82"/>
                </a:lnTo>
                <a:lnTo>
                  <a:pt x="86" y="81"/>
                </a:lnTo>
                <a:lnTo>
                  <a:pt x="88" y="81"/>
                </a:lnTo>
                <a:lnTo>
                  <a:pt x="91" y="82"/>
                </a:lnTo>
                <a:lnTo>
                  <a:pt x="93" y="82"/>
                </a:lnTo>
                <a:lnTo>
                  <a:pt x="98" y="82"/>
                </a:lnTo>
                <a:lnTo>
                  <a:pt x="100" y="81"/>
                </a:lnTo>
                <a:lnTo>
                  <a:pt x="103" y="81"/>
                </a:lnTo>
                <a:lnTo>
                  <a:pt x="106" y="81"/>
                </a:lnTo>
                <a:lnTo>
                  <a:pt x="109" y="79"/>
                </a:lnTo>
                <a:lnTo>
                  <a:pt x="111" y="81"/>
                </a:lnTo>
                <a:lnTo>
                  <a:pt x="99" y="95"/>
                </a:lnTo>
                <a:lnTo>
                  <a:pt x="98" y="96"/>
                </a:lnTo>
                <a:lnTo>
                  <a:pt x="96" y="96"/>
                </a:lnTo>
                <a:lnTo>
                  <a:pt x="93" y="98"/>
                </a:lnTo>
                <a:lnTo>
                  <a:pt x="92" y="98"/>
                </a:lnTo>
                <a:lnTo>
                  <a:pt x="91" y="98"/>
                </a:lnTo>
                <a:lnTo>
                  <a:pt x="89" y="98"/>
                </a:lnTo>
                <a:lnTo>
                  <a:pt x="88" y="98"/>
                </a:lnTo>
                <a:lnTo>
                  <a:pt x="86" y="96"/>
                </a:lnTo>
                <a:lnTo>
                  <a:pt x="86" y="92"/>
                </a:lnTo>
                <a:lnTo>
                  <a:pt x="85" y="90"/>
                </a:lnTo>
                <a:lnTo>
                  <a:pt x="84" y="90"/>
                </a:lnTo>
                <a:lnTo>
                  <a:pt x="82" y="90"/>
                </a:lnTo>
                <a:lnTo>
                  <a:pt x="81" y="89"/>
                </a:lnTo>
                <a:lnTo>
                  <a:pt x="81" y="88"/>
                </a:lnTo>
                <a:lnTo>
                  <a:pt x="80" y="86"/>
                </a:lnTo>
                <a:lnTo>
                  <a:pt x="78" y="83"/>
                </a:lnTo>
                <a:close/>
                <a:moveTo>
                  <a:pt x="173" y="21"/>
                </a:moveTo>
                <a:lnTo>
                  <a:pt x="174" y="18"/>
                </a:lnTo>
                <a:lnTo>
                  <a:pt x="175" y="17"/>
                </a:lnTo>
                <a:lnTo>
                  <a:pt x="175" y="15"/>
                </a:lnTo>
                <a:lnTo>
                  <a:pt x="177" y="15"/>
                </a:lnTo>
                <a:lnTo>
                  <a:pt x="177" y="14"/>
                </a:lnTo>
                <a:lnTo>
                  <a:pt x="177" y="12"/>
                </a:lnTo>
                <a:lnTo>
                  <a:pt x="178" y="12"/>
                </a:lnTo>
                <a:lnTo>
                  <a:pt x="178" y="11"/>
                </a:lnTo>
                <a:lnTo>
                  <a:pt x="180" y="11"/>
                </a:lnTo>
                <a:lnTo>
                  <a:pt x="181" y="11"/>
                </a:lnTo>
                <a:lnTo>
                  <a:pt x="181" y="10"/>
                </a:lnTo>
                <a:lnTo>
                  <a:pt x="182" y="10"/>
                </a:lnTo>
                <a:lnTo>
                  <a:pt x="184" y="10"/>
                </a:lnTo>
                <a:lnTo>
                  <a:pt x="185" y="8"/>
                </a:lnTo>
                <a:lnTo>
                  <a:pt x="187" y="8"/>
                </a:lnTo>
                <a:lnTo>
                  <a:pt x="188" y="8"/>
                </a:lnTo>
                <a:lnTo>
                  <a:pt x="189" y="10"/>
                </a:lnTo>
                <a:lnTo>
                  <a:pt x="191" y="10"/>
                </a:lnTo>
                <a:lnTo>
                  <a:pt x="192" y="10"/>
                </a:lnTo>
                <a:lnTo>
                  <a:pt x="194" y="11"/>
                </a:lnTo>
                <a:lnTo>
                  <a:pt x="194" y="10"/>
                </a:lnTo>
                <a:lnTo>
                  <a:pt x="194" y="8"/>
                </a:lnTo>
                <a:lnTo>
                  <a:pt x="194" y="7"/>
                </a:lnTo>
                <a:lnTo>
                  <a:pt x="192" y="5"/>
                </a:lnTo>
                <a:lnTo>
                  <a:pt x="191" y="4"/>
                </a:lnTo>
                <a:lnTo>
                  <a:pt x="191" y="2"/>
                </a:lnTo>
                <a:lnTo>
                  <a:pt x="189" y="1"/>
                </a:lnTo>
                <a:lnTo>
                  <a:pt x="188" y="1"/>
                </a:lnTo>
                <a:lnTo>
                  <a:pt x="187" y="0"/>
                </a:lnTo>
                <a:lnTo>
                  <a:pt x="185" y="0"/>
                </a:lnTo>
                <a:lnTo>
                  <a:pt x="184" y="0"/>
                </a:lnTo>
                <a:lnTo>
                  <a:pt x="182" y="0"/>
                </a:lnTo>
                <a:lnTo>
                  <a:pt x="181" y="1"/>
                </a:lnTo>
                <a:lnTo>
                  <a:pt x="178" y="1"/>
                </a:lnTo>
                <a:lnTo>
                  <a:pt x="177" y="2"/>
                </a:lnTo>
                <a:lnTo>
                  <a:pt x="177" y="4"/>
                </a:lnTo>
                <a:lnTo>
                  <a:pt x="175" y="5"/>
                </a:lnTo>
                <a:lnTo>
                  <a:pt x="175" y="7"/>
                </a:lnTo>
                <a:lnTo>
                  <a:pt x="175" y="8"/>
                </a:lnTo>
                <a:lnTo>
                  <a:pt x="173" y="17"/>
                </a:lnTo>
                <a:lnTo>
                  <a:pt x="173" y="18"/>
                </a:lnTo>
                <a:lnTo>
                  <a:pt x="173" y="19"/>
                </a:lnTo>
                <a:lnTo>
                  <a:pt x="173" y="21"/>
                </a:lnTo>
                <a:close/>
                <a:moveTo>
                  <a:pt x="49" y="35"/>
                </a:moveTo>
                <a:lnTo>
                  <a:pt x="53" y="34"/>
                </a:lnTo>
                <a:lnTo>
                  <a:pt x="57" y="34"/>
                </a:lnTo>
                <a:lnTo>
                  <a:pt x="60" y="34"/>
                </a:lnTo>
                <a:lnTo>
                  <a:pt x="61" y="34"/>
                </a:lnTo>
                <a:lnTo>
                  <a:pt x="63" y="34"/>
                </a:lnTo>
                <a:lnTo>
                  <a:pt x="64" y="34"/>
                </a:lnTo>
                <a:lnTo>
                  <a:pt x="66" y="34"/>
                </a:lnTo>
                <a:lnTo>
                  <a:pt x="68" y="35"/>
                </a:lnTo>
                <a:lnTo>
                  <a:pt x="68" y="37"/>
                </a:lnTo>
                <a:lnTo>
                  <a:pt x="68" y="39"/>
                </a:lnTo>
                <a:lnTo>
                  <a:pt x="68" y="41"/>
                </a:lnTo>
                <a:lnTo>
                  <a:pt x="68" y="44"/>
                </a:lnTo>
                <a:lnTo>
                  <a:pt x="68" y="46"/>
                </a:lnTo>
                <a:lnTo>
                  <a:pt x="67" y="49"/>
                </a:lnTo>
                <a:lnTo>
                  <a:pt x="67" y="52"/>
                </a:lnTo>
                <a:lnTo>
                  <a:pt x="66" y="54"/>
                </a:lnTo>
                <a:lnTo>
                  <a:pt x="66" y="52"/>
                </a:lnTo>
                <a:lnTo>
                  <a:pt x="64" y="51"/>
                </a:lnTo>
                <a:lnTo>
                  <a:pt x="64" y="49"/>
                </a:lnTo>
                <a:lnTo>
                  <a:pt x="63" y="49"/>
                </a:lnTo>
                <a:lnTo>
                  <a:pt x="63" y="48"/>
                </a:lnTo>
                <a:lnTo>
                  <a:pt x="61" y="48"/>
                </a:lnTo>
                <a:lnTo>
                  <a:pt x="60" y="48"/>
                </a:lnTo>
                <a:lnTo>
                  <a:pt x="59" y="48"/>
                </a:lnTo>
                <a:lnTo>
                  <a:pt x="57" y="48"/>
                </a:lnTo>
                <a:lnTo>
                  <a:pt x="56" y="46"/>
                </a:lnTo>
                <a:lnTo>
                  <a:pt x="56" y="45"/>
                </a:lnTo>
                <a:lnTo>
                  <a:pt x="54" y="44"/>
                </a:lnTo>
                <a:lnTo>
                  <a:pt x="54" y="42"/>
                </a:lnTo>
                <a:lnTo>
                  <a:pt x="54" y="39"/>
                </a:lnTo>
                <a:lnTo>
                  <a:pt x="53" y="38"/>
                </a:lnTo>
                <a:lnTo>
                  <a:pt x="52" y="38"/>
                </a:lnTo>
                <a:lnTo>
                  <a:pt x="50" y="38"/>
                </a:lnTo>
                <a:lnTo>
                  <a:pt x="50" y="37"/>
                </a:lnTo>
                <a:lnTo>
                  <a:pt x="49" y="37"/>
                </a:lnTo>
                <a:lnTo>
                  <a:pt x="49" y="35"/>
                </a:lnTo>
                <a:close/>
                <a:moveTo>
                  <a:pt x="100" y="319"/>
                </a:moveTo>
                <a:lnTo>
                  <a:pt x="103" y="321"/>
                </a:lnTo>
                <a:lnTo>
                  <a:pt x="106" y="322"/>
                </a:lnTo>
                <a:lnTo>
                  <a:pt x="107" y="323"/>
                </a:lnTo>
                <a:lnTo>
                  <a:pt x="110" y="326"/>
                </a:lnTo>
                <a:lnTo>
                  <a:pt x="113" y="328"/>
                </a:lnTo>
                <a:lnTo>
                  <a:pt x="116" y="328"/>
                </a:lnTo>
                <a:lnTo>
                  <a:pt x="118" y="329"/>
                </a:lnTo>
                <a:lnTo>
                  <a:pt x="123" y="330"/>
                </a:lnTo>
                <a:lnTo>
                  <a:pt x="124" y="330"/>
                </a:lnTo>
                <a:lnTo>
                  <a:pt x="125" y="330"/>
                </a:lnTo>
                <a:lnTo>
                  <a:pt x="128" y="329"/>
                </a:lnTo>
                <a:lnTo>
                  <a:pt x="130" y="329"/>
                </a:lnTo>
                <a:lnTo>
                  <a:pt x="132" y="328"/>
                </a:lnTo>
                <a:lnTo>
                  <a:pt x="135" y="328"/>
                </a:lnTo>
                <a:lnTo>
                  <a:pt x="137" y="328"/>
                </a:lnTo>
                <a:lnTo>
                  <a:pt x="138" y="328"/>
                </a:lnTo>
                <a:lnTo>
                  <a:pt x="145" y="319"/>
                </a:lnTo>
                <a:lnTo>
                  <a:pt x="146" y="316"/>
                </a:lnTo>
                <a:lnTo>
                  <a:pt x="148" y="313"/>
                </a:lnTo>
                <a:lnTo>
                  <a:pt x="149" y="309"/>
                </a:lnTo>
                <a:lnTo>
                  <a:pt x="149" y="305"/>
                </a:lnTo>
                <a:lnTo>
                  <a:pt x="149" y="302"/>
                </a:lnTo>
                <a:lnTo>
                  <a:pt x="149" y="298"/>
                </a:lnTo>
                <a:lnTo>
                  <a:pt x="148" y="295"/>
                </a:lnTo>
                <a:lnTo>
                  <a:pt x="145" y="292"/>
                </a:lnTo>
                <a:lnTo>
                  <a:pt x="146" y="294"/>
                </a:lnTo>
                <a:lnTo>
                  <a:pt x="148" y="295"/>
                </a:lnTo>
                <a:lnTo>
                  <a:pt x="149" y="296"/>
                </a:lnTo>
                <a:lnTo>
                  <a:pt x="150" y="298"/>
                </a:lnTo>
                <a:lnTo>
                  <a:pt x="152" y="299"/>
                </a:lnTo>
                <a:lnTo>
                  <a:pt x="153" y="301"/>
                </a:lnTo>
                <a:lnTo>
                  <a:pt x="153" y="302"/>
                </a:lnTo>
                <a:lnTo>
                  <a:pt x="155" y="305"/>
                </a:lnTo>
                <a:lnTo>
                  <a:pt x="155" y="308"/>
                </a:lnTo>
                <a:lnTo>
                  <a:pt x="153" y="311"/>
                </a:lnTo>
                <a:lnTo>
                  <a:pt x="153" y="312"/>
                </a:lnTo>
                <a:lnTo>
                  <a:pt x="153" y="315"/>
                </a:lnTo>
                <a:lnTo>
                  <a:pt x="152" y="316"/>
                </a:lnTo>
                <a:lnTo>
                  <a:pt x="150" y="318"/>
                </a:lnTo>
                <a:lnTo>
                  <a:pt x="150" y="319"/>
                </a:lnTo>
                <a:lnTo>
                  <a:pt x="149" y="321"/>
                </a:lnTo>
                <a:lnTo>
                  <a:pt x="145" y="323"/>
                </a:lnTo>
                <a:lnTo>
                  <a:pt x="142" y="328"/>
                </a:lnTo>
                <a:lnTo>
                  <a:pt x="138" y="332"/>
                </a:lnTo>
                <a:lnTo>
                  <a:pt x="134" y="335"/>
                </a:lnTo>
                <a:lnTo>
                  <a:pt x="130" y="338"/>
                </a:lnTo>
                <a:lnTo>
                  <a:pt x="127" y="340"/>
                </a:lnTo>
                <a:lnTo>
                  <a:pt x="123" y="340"/>
                </a:lnTo>
                <a:lnTo>
                  <a:pt x="120" y="340"/>
                </a:lnTo>
                <a:lnTo>
                  <a:pt x="117" y="339"/>
                </a:lnTo>
                <a:lnTo>
                  <a:pt x="116" y="338"/>
                </a:lnTo>
                <a:lnTo>
                  <a:pt x="113" y="336"/>
                </a:lnTo>
                <a:lnTo>
                  <a:pt x="110" y="333"/>
                </a:lnTo>
                <a:lnTo>
                  <a:pt x="107" y="330"/>
                </a:lnTo>
                <a:lnTo>
                  <a:pt x="106" y="326"/>
                </a:lnTo>
                <a:lnTo>
                  <a:pt x="103" y="323"/>
                </a:lnTo>
                <a:lnTo>
                  <a:pt x="100" y="319"/>
                </a:lnTo>
                <a:close/>
                <a:moveTo>
                  <a:pt x="6" y="227"/>
                </a:moveTo>
                <a:lnTo>
                  <a:pt x="9" y="227"/>
                </a:lnTo>
                <a:lnTo>
                  <a:pt x="11" y="228"/>
                </a:lnTo>
                <a:lnTo>
                  <a:pt x="14" y="230"/>
                </a:lnTo>
                <a:lnTo>
                  <a:pt x="17" y="232"/>
                </a:lnTo>
                <a:lnTo>
                  <a:pt x="20" y="234"/>
                </a:lnTo>
                <a:lnTo>
                  <a:pt x="22" y="237"/>
                </a:lnTo>
                <a:lnTo>
                  <a:pt x="25" y="238"/>
                </a:lnTo>
                <a:lnTo>
                  <a:pt x="28" y="241"/>
                </a:lnTo>
                <a:lnTo>
                  <a:pt x="32" y="241"/>
                </a:lnTo>
                <a:lnTo>
                  <a:pt x="34" y="242"/>
                </a:lnTo>
                <a:lnTo>
                  <a:pt x="35" y="242"/>
                </a:lnTo>
                <a:lnTo>
                  <a:pt x="36" y="244"/>
                </a:lnTo>
                <a:lnTo>
                  <a:pt x="38" y="245"/>
                </a:lnTo>
                <a:lnTo>
                  <a:pt x="39" y="245"/>
                </a:lnTo>
                <a:lnTo>
                  <a:pt x="41" y="247"/>
                </a:lnTo>
                <a:lnTo>
                  <a:pt x="41" y="248"/>
                </a:lnTo>
                <a:lnTo>
                  <a:pt x="43" y="248"/>
                </a:lnTo>
                <a:lnTo>
                  <a:pt x="46" y="248"/>
                </a:lnTo>
                <a:lnTo>
                  <a:pt x="48" y="247"/>
                </a:lnTo>
                <a:lnTo>
                  <a:pt x="50" y="247"/>
                </a:lnTo>
                <a:lnTo>
                  <a:pt x="53" y="247"/>
                </a:lnTo>
                <a:lnTo>
                  <a:pt x="54" y="247"/>
                </a:lnTo>
                <a:lnTo>
                  <a:pt x="57" y="247"/>
                </a:lnTo>
                <a:lnTo>
                  <a:pt x="59" y="247"/>
                </a:lnTo>
                <a:lnTo>
                  <a:pt x="61" y="250"/>
                </a:lnTo>
                <a:lnTo>
                  <a:pt x="60" y="250"/>
                </a:lnTo>
                <a:lnTo>
                  <a:pt x="57" y="250"/>
                </a:lnTo>
                <a:lnTo>
                  <a:pt x="56" y="250"/>
                </a:lnTo>
                <a:lnTo>
                  <a:pt x="53" y="251"/>
                </a:lnTo>
                <a:lnTo>
                  <a:pt x="50" y="251"/>
                </a:lnTo>
                <a:lnTo>
                  <a:pt x="49" y="252"/>
                </a:lnTo>
                <a:lnTo>
                  <a:pt x="48" y="252"/>
                </a:lnTo>
                <a:lnTo>
                  <a:pt x="46" y="254"/>
                </a:lnTo>
                <a:lnTo>
                  <a:pt x="48" y="255"/>
                </a:lnTo>
                <a:lnTo>
                  <a:pt x="48" y="257"/>
                </a:lnTo>
                <a:lnTo>
                  <a:pt x="46" y="257"/>
                </a:lnTo>
                <a:lnTo>
                  <a:pt x="45" y="257"/>
                </a:lnTo>
                <a:lnTo>
                  <a:pt x="43" y="257"/>
                </a:lnTo>
                <a:lnTo>
                  <a:pt x="42" y="255"/>
                </a:lnTo>
                <a:lnTo>
                  <a:pt x="41" y="255"/>
                </a:lnTo>
                <a:lnTo>
                  <a:pt x="46" y="258"/>
                </a:lnTo>
                <a:lnTo>
                  <a:pt x="52" y="259"/>
                </a:lnTo>
                <a:lnTo>
                  <a:pt x="57" y="261"/>
                </a:lnTo>
                <a:lnTo>
                  <a:pt x="63" y="261"/>
                </a:lnTo>
                <a:lnTo>
                  <a:pt x="68" y="262"/>
                </a:lnTo>
                <a:lnTo>
                  <a:pt x="74" y="262"/>
                </a:lnTo>
                <a:lnTo>
                  <a:pt x="80" y="264"/>
                </a:lnTo>
                <a:lnTo>
                  <a:pt x="84" y="265"/>
                </a:lnTo>
                <a:lnTo>
                  <a:pt x="86" y="267"/>
                </a:lnTo>
                <a:lnTo>
                  <a:pt x="88" y="268"/>
                </a:lnTo>
                <a:lnTo>
                  <a:pt x="91" y="269"/>
                </a:lnTo>
                <a:lnTo>
                  <a:pt x="92" y="272"/>
                </a:lnTo>
                <a:lnTo>
                  <a:pt x="93" y="275"/>
                </a:lnTo>
                <a:lnTo>
                  <a:pt x="93" y="277"/>
                </a:lnTo>
                <a:lnTo>
                  <a:pt x="95" y="279"/>
                </a:lnTo>
                <a:lnTo>
                  <a:pt x="95" y="282"/>
                </a:lnTo>
                <a:lnTo>
                  <a:pt x="93" y="284"/>
                </a:lnTo>
                <a:lnTo>
                  <a:pt x="92" y="284"/>
                </a:lnTo>
                <a:lnTo>
                  <a:pt x="91" y="285"/>
                </a:lnTo>
                <a:lnTo>
                  <a:pt x="89" y="286"/>
                </a:lnTo>
                <a:lnTo>
                  <a:pt x="86" y="286"/>
                </a:lnTo>
                <a:lnTo>
                  <a:pt x="85" y="288"/>
                </a:lnTo>
                <a:lnTo>
                  <a:pt x="84" y="288"/>
                </a:lnTo>
                <a:lnTo>
                  <a:pt x="82" y="288"/>
                </a:lnTo>
                <a:lnTo>
                  <a:pt x="75" y="284"/>
                </a:lnTo>
                <a:lnTo>
                  <a:pt x="68" y="279"/>
                </a:lnTo>
                <a:lnTo>
                  <a:pt x="60" y="278"/>
                </a:lnTo>
                <a:lnTo>
                  <a:pt x="52" y="277"/>
                </a:lnTo>
                <a:lnTo>
                  <a:pt x="43" y="277"/>
                </a:lnTo>
                <a:lnTo>
                  <a:pt x="35" y="275"/>
                </a:lnTo>
                <a:lnTo>
                  <a:pt x="28" y="274"/>
                </a:lnTo>
                <a:lnTo>
                  <a:pt x="21" y="272"/>
                </a:lnTo>
                <a:lnTo>
                  <a:pt x="20" y="271"/>
                </a:lnTo>
                <a:lnTo>
                  <a:pt x="21" y="271"/>
                </a:lnTo>
                <a:lnTo>
                  <a:pt x="22" y="271"/>
                </a:lnTo>
                <a:lnTo>
                  <a:pt x="24" y="269"/>
                </a:lnTo>
                <a:lnTo>
                  <a:pt x="27" y="269"/>
                </a:lnTo>
                <a:lnTo>
                  <a:pt x="28" y="268"/>
                </a:lnTo>
                <a:lnTo>
                  <a:pt x="29" y="268"/>
                </a:lnTo>
                <a:lnTo>
                  <a:pt x="31" y="267"/>
                </a:lnTo>
                <a:lnTo>
                  <a:pt x="32" y="267"/>
                </a:lnTo>
                <a:lnTo>
                  <a:pt x="29" y="265"/>
                </a:lnTo>
                <a:lnTo>
                  <a:pt x="27" y="264"/>
                </a:lnTo>
                <a:lnTo>
                  <a:pt x="24" y="262"/>
                </a:lnTo>
                <a:lnTo>
                  <a:pt x="22" y="259"/>
                </a:lnTo>
                <a:lnTo>
                  <a:pt x="21" y="257"/>
                </a:lnTo>
                <a:lnTo>
                  <a:pt x="20" y="254"/>
                </a:lnTo>
                <a:lnTo>
                  <a:pt x="18" y="251"/>
                </a:lnTo>
                <a:lnTo>
                  <a:pt x="18" y="247"/>
                </a:lnTo>
                <a:lnTo>
                  <a:pt x="17" y="244"/>
                </a:lnTo>
                <a:lnTo>
                  <a:pt x="16" y="242"/>
                </a:lnTo>
                <a:lnTo>
                  <a:pt x="14" y="240"/>
                </a:lnTo>
                <a:lnTo>
                  <a:pt x="13" y="238"/>
                </a:lnTo>
                <a:lnTo>
                  <a:pt x="11" y="235"/>
                </a:lnTo>
                <a:lnTo>
                  <a:pt x="10" y="232"/>
                </a:lnTo>
                <a:lnTo>
                  <a:pt x="10" y="231"/>
                </a:lnTo>
                <a:lnTo>
                  <a:pt x="9" y="228"/>
                </a:lnTo>
                <a:lnTo>
                  <a:pt x="11" y="234"/>
                </a:lnTo>
                <a:lnTo>
                  <a:pt x="14" y="238"/>
                </a:lnTo>
                <a:lnTo>
                  <a:pt x="17" y="244"/>
                </a:lnTo>
                <a:lnTo>
                  <a:pt x="20" y="248"/>
                </a:lnTo>
                <a:lnTo>
                  <a:pt x="22" y="252"/>
                </a:lnTo>
                <a:lnTo>
                  <a:pt x="25" y="257"/>
                </a:lnTo>
                <a:lnTo>
                  <a:pt x="31" y="259"/>
                </a:lnTo>
                <a:lnTo>
                  <a:pt x="36" y="259"/>
                </a:lnTo>
                <a:lnTo>
                  <a:pt x="38" y="258"/>
                </a:lnTo>
                <a:lnTo>
                  <a:pt x="38" y="257"/>
                </a:lnTo>
                <a:lnTo>
                  <a:pt x="39" y="255"/>
                </a:lnTo>
                <a:lnTo>
                  <a:pt x="39" y="254"/>
                </a:lnTo>
                <a:lnTo>
                  <a:pt x="39" y="252"/>
                </a:lnTo>
                <a:lnTo>
                  <a:pt x="39" y="251"/>
                </a:lnTo>
                <a:lnTo>
                  <a:pt x="39" y="250"/>
                </a:lnTo>
                <a:lnTo>
                  <a:pt x="38" y="250"/>
                </a:lnTo>
                <a:lnTo>
                  <a:pt x="36" y="250"/>
                </a:lnTo>
                <a:lnTo>
                  <a:pt x="35" y="250"/>
                </a:lnTo>
                <a:lnTo>
                  <a:pt x="34" y="250"/>
                </a:lnTo>
                <a:lnTo>
                  <a:pt x="31" y="245"/>
                </a:lnTo>
                <a:lnTo>
                  <a:pt x="28" y="242"/>
                </a:lnTo>
                <a:lnTo>
                  <a:pt x="25" y="240"/>
                </a:lnTo>
                <a:lnTo>
                  <a:pt x="21" y="237"/>
                </a:lnTo>
                <a:lnTo>
                  <a:pt x="18" y="234"/>
                </a:lnTo>
                <a:lnTo>
                  <a:pt x="14" y="231"/>
                </a:lnTo>
                <a:lnTo>
                  <a:pt x="11" y="230"/>
                </a:lnTo>
                <a:lnTo>
                  <a:pt x="7" y="227"/>
                </a:lnTo>
                <a:lnTo>
                  <a:pt x="6" y="227"/>
                </a:lnTo>
                <a:lnTo>
                  <a:pt x="4" y="227"/>
                </a:lnTo>
                <a:lnTo>
                  <a:pt x="3" y="225"/>
                </a:lnTo>
                <a:lnTo>
                  <a:pt x="2" y="225"/>
                </a:lnTo>
                <a:lnTo>
                  <a:pt x="2" y="224"/>
                </a:lnTo>
                <a:lnTo>
                  <a:pt x="0" y="224"/>
                </a:lnTo>
                <a:lnTo>
                  <a:pt x="6" y="227"/>
                </a:lnTo>
                <a:close/>
              </a:path>
            </a:pathLst>
          </a:custGeom>
          <a:solidFill>
            <a:srgbClr val="BE96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7" name="Freeform 62"/>
          <p:cNvSpPr>
            <a:spLocks/>
          </p:cNvSpPr>
          <p:nvPr/>
        </p:nvSpPr>
        <p:spPr bwMode="auto">
          <a:xfrm>
            <a:off x="5210946" y="2902848"/>
            <a:ext cx="32676" cy="88238"/>
          </a:xfrm>
          <a:custGeom>
            <a:avLst/>
            <a:gdLst>
              <a:gd name="T0" fmla="*/ 0 w 27"/>
              <a:gd name="T1" fmla="*/ 13 h 51"/>
              <a:gd name="T2" fmla="*/ 0 w 27"/>
              <a:gd name="T3" fmla="*/ 10 h 51"/>
              <a:gd name="T4" fmla="*/ 1 w 27"/>
              <a:gd name="T5" fmla="*/ 7 h 51"/>
              <a:gd name="T6" fmla="*/ 4 w 27"/>
              <a:gd name="T7" fmla="*/ 3 h 51"/>
              <a:gd name="T8" fmla="*/ 14 w 27"/>
              <a:gd name="T9" fmla="*/ 0 h 51"/>
              <a:gd name="T10" fmla="*/ 16 w 27"/>
              <a:gd name="T11" fmla="*/ 1 h 51"/>
              <a:gd name="T12" fmla="*/ 19 w 27"/>
              <a:gd name="T13" fmla="*/ 3 h 51"/>
              <a:gd name="T14" fmla="*/ 21 w 27"/>
              <a:gd name="T15" fmla="*/ 4 h 51"/>
              <a:gd name="T16" fmla="*/ 22 w 27"/>
              <a:gd name="T17" fmla="*/ 10 h 51"/>
              <a:gd name="T18" fmla="*/ 23 w 27"/>
              <a:gd name="T19" fmla="*/ 11 h 51"/>
              <a:gd name="T20" fmla="*/ 25 w 27"/>
              <a:gd name="T21" fmla="*/ 14 h 51"/>
              <a:gd name="T22" fmla="*/ 26 w 27"/>
              <a:gd name="T23" fmla="*/ 17 h 51"/>
              <a:gd name="T24" fmla="*/ 27 w 27"/>
              <a:gd name="T25" fmla="*/ 18 h 51"/>
              <a:gd name="T26" fmla="*/ 26 w 27"/>
              <a:gd name="T27" fmla="*/ 24 h 51"/>
              <a:gd name="T28" fmla="*/ 25 w 27"/>
              <a:gd name="T29" fmla="*/ 30 h 51"/>
              <a:gd name="T30" fmla="*/ 23 w 27"/>
              <a:gd name="T31" fmla="*/ 37 h 51"/>
              <a:gd name="T32" fmla="*/ 22 w 27"/>
              <a:gd name="T33" fmla="*/ 41 h 51"/>
              <a:gd name="T34" fmla="*/ 21 w 27"/>
              <a:gd name="T35" fmla="*/ 45 h 51"/>
              <a:gd name="T36" fmla="*/ 16 w 27"/>
              <a:gd name="T37" fmla="*/ 47 h 51"/>
              <a:gd name="T38" fmla="*/ 12 w 27"/>
              <a:gd name="T39" fmla="*/ 48 h 51"/>
              <a:gd name="T40" fmla="*/ 8 w 27"/>
              <a:gd name="T41" fmla="*/ 51 h 51"/>
              <a:gd name="T42" fmla="*/ 2 w 27"/>
              <a:gd name="T43" fmla="*/ 49 h 51"/>
              <a:gd name="T44" fmla="*/ 2 w 27"/>
              <a:gd name="T45" fmla="*/ 49 h 51"/>
              <a:gd name="T46" fmla="*/ 2 w 27"/>
              <a:gd name="T47" fmla="*/ 48 h 51"/>
              <a:gd name="T48" fmla="*/ 1 w 27"/>
              <a:gd name="T49" fmla="*/ 48 h 51"/>
              <a:gd name="T50" fmla="*/ 2 w 27"/>
              <a:gd name="T51" fmla="*/ 47 h 51"/>
              <a:gd name="T52" fmla="*/ 5 w 27"/>
              <a:gd name="T53" fmla="*/ 47 h 51"/>
              <a:gd name="T54" fmla="*/ 9 w 27"/>
              <a:gd name="T55" fmla="*/ 45 h 51"/>
              <a:gd name="T56" fmla="*/ 14 w 27"/>
              <a:gd name="T57" fmla="*/ 42 h 51"/>
              <a:gd name="T58" fmla="*/ 19 w 27"/>
              <a:gd name="T59" fmla="*/ 38 h 51"/>
              <a:gd name="T60" fmla="*/ 21 w 27"/>
              <a:gd name="T61" fmla="*/ 32 h 51"/>
              <a:gd name="T62" fmla="*/ 21 w 27"/>
              <a:gd name="T63" fmla="*/ 28 h 51"/>
              <a:gd name="T64" fmla="*/ 22 w 27"/>
              <a:gd name="T65" fmla="*/ 22 h 51"/>
              <a:gd name="T66" fmla="*/ 23 w 27"/>
              <a:gd name="T67" fmla="*/ 18 h 51"/>
              <a:gd name="T68" fmla="*/ 22 w 27"/>
              <a:gd name="T69" fmla="*/ 15 h 51"/>
              <a:gd name="T70" fmla="*/ 21 w 27"/>
              <a:gd name="T71" fmla="*/ 13 h 51"/>
              <a:gd name="T72" fmla="*/ 19 w 27"/>
              <a:gd name="T73" fmla="*/ 8 h 51"/>
              <a:gd name="T74" fmla="*/ 18 w 27"/>
              <a:gd name="T75" fmla="*/ 5 h 51"/>
              <a:gd name="T76" fmla="*/ 14 w 27"/>
              <a:gd name="T77" fmla="*/ 3 h 51"/>
              <a:gd name="T78" fmla="*/ 7 w 27"/>
              <a:gd name="T79" fmla="*/ 3 h 51"/>
              <a:gd name="T80" fmla="*/ 1 w 27"/>
              <a:gd name="T81" fmla="*/ 13 h 51"/>
              <a:gd name="T82" fmla="*/ 0 w 27"/>
              <a:gd name="T83" fmla="*/ 14 h 51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7"/>
              <a:gd name="T127" fmla="*/ 0 h 51"/>
              <a:gd name="T128" fmla="*/ 27 w 27"/>
              <a:gd name="T129" fmla="*/ 51 h 51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7" h="51">
                <a:moveTo>
                  <a:pt x="0" y="14"/>
                </a:moveTo>
                <a:lnTo>
                  <a:pt x="0" y="13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1" y="7"/>
                </a:lnTo>
                <a:lnTo>
                  <a:pt x="2" y="4"/>
                </a:lnTo>
                <a:lnTo>
                  <a:pt x="4" y="3"/>
                </a:lnTo>
                <a:lnTo>
                  <a:pt x="5" y="1"/>
                </a:lnTo>
                <a:lnTo>
                  <a:pt x="14" y="0"/>
                </a:lnTo>
                <a:lnTo>
                  <a:pt x="15" y="0"/>
                </a:lnTo>
                <a:lnTo>
                  <a:pt x="16" y="1"/>
                </a:lnTo>
                <a:lnTo>
                  <a:pt x="18" y="3"/>
                </a:lnTo>
                <a:lnTo>
                  <a:pt x="19" y="3"/>
                </a:lnTo>
                <a:lnTo>
                  <a:pt x="19" y="4"/>
                </a:lnTo>
                <a:lnTo>
                  <a:pt x="21" y="4"/>
                </a:lnTo>
                <a:lnTo>
                  <a:pt x="22" y="7"/>
                </a:lnTo>
                <a:lnTo>
                  <a:pt x="22" y="10"/>
                </a:lnTo>
                <a:lnTo>
                  <a:pt x="23" y="11"/>
                </a:lnTo>
                <a:lnTo>
                  <a:pt x="23" y="13"/>
                </a:lnTo>
                <a:lnTo>
                  <a:pt x="25" y="14"/>
                </a:lnTo>
                <a:lnTo>
                  <a:pt x="26" y="15"/>
                </a:lnTo>
                <a:lnTo>
                  <a:pt x="26" y="17"/>
                </a:lnTo>
                <a:lnTo>
                  <a:pt x="27" y="18"/>
                </a:lnTo>
                <a:lnTo>
                  <a:pt x="26" y="21"/>
                </a:lnTo>
                <a:lnTo>
                  <a:pt x="26" y="24"/>
                </a:lnTo>
                <a:lnTo>
                  <a:pt x="25" y="27"/>
                </a:lnTo>
                <a:lnTo>
                  <a:pt x="25" y="30"/>
                </a:lnTo>
                <a:lnTo>
                  <a:pt x="25" y="32"/>
                </a:lnTo>
                <a:lnTo>
                  <a:pt x="23" y="37"/>
                </a:lnTo>
                <a:lnTo>
                  <a:pt x="23" y="40"/>
                </a:lnTo>
                <a:lnTo>
                  <a:pt x="22" y="41"/>
                </a:lnTo>
                <a:lnTo>
                  <a:pt x="22" y="44"/>
                </a:lnTo>
                <a:lnTo>
                  <a:pt x="21" y="45"/>
                </a:lnTo>
                <a:lnTo>
                  <a:pt x="18" y="45"/>
                </a:lnTo>
                <a:lnTo>
                  <a:pt x="16" y="47"/>
                </a:lnTo>
                <a:lnTo>
                  <a:pt x="14" y="48"/>
                </a:lnTo>
                <a:lnTo>
                  <a:pt x="12" y="48"/>
                </a:lnTo>
                <a:lnTo>
                  <a:pt x="9" y="49"/>
                </a:lnTo>
                <a:lnTo>
                  <a:pt x="8" y="51"/>
                </a:lnTo>
                <a:lnTo>
                  <a:pt x="4" y="51"/>
                </a:lnTo>
                <a:lnTo>
                  <a:pt x="2" y="49"/>
                </a:lnTo>
                <a:lnTo>
                  <a:pt x="2" y="48"/>
                </a:lnTo>
                <a:lnTo>
                  <a:pt x="1" y="48"/>
                </a:lnTo>
                <a:lnTo>
                  <a:pt x="1" y="47"/>
                </a:lnTo>
                <a:lnTo>
                  <a:pt x="2" y="47"/>
                </a:lnTo>
                <a:lnTo>
                  <a:pt x="5" y="47"/>
                </a:lnTo>
                <a:lnTo>
                  <a:pt x="7" y="45"/>
                </a:lnTo>
                <a:lnTo>
                  <a:pt x="9" y="45"/>
                </a:lnTo>
                <a:lnTo>
                  <a:pt x="11" y="44"/>
                </a:lnTo>
                <a:lnTo>
                  <a:pt x="14" y="42"/>
                </a:lnTo>
                <a:lnTo>
                  <a:pt x="16" y="40"/>
                </a:lnTo>
                <a:lnTo>
                  <a:pt x="19" y="38"/>
                </a:lnTo>
                <a:lnTo>
                  <a:pt x="21" y="35"/>
                </a:lnTo>
                <a:lnTo>
                  <a:pt x="21" y="32"/>
                </a:lnTo>
                <a:lnTo>
                  <a:pt x="22" y="30"/>
                </a:lnTo>
                <a:lnTo>
                  <a:pt x="21" y="28"/>
                </a:lnTo>
                <a:lnTo>
                  <a:pt x="21" y="25"/>
                </a:lnTo>
                <a:lnTo>
                  <a:pt x="22" y="22"/>
                </a:lnTo>
                <a:lnTo>
                  <a:pt x="23" y="20"/>
                </a:lnTo>
                <a:lnTo>
                  <a:pt x="23" y="18"/>
                </a:lnTo>
                <a:lnTo>
                  <a:pt x="22" y="17"/>
                </a:lnTo>
                <a:lnTo>
                  <a:pt x="22" y="15"/>
                </a:lnTo>
                <a:lnTo>
                  <a:pt x="21" y="14"/>
                </a:lnTo>
                <a:lnTo>
                  <a:pt x="21" y="13"/>
                </a:lnTo>
                <a:lnTo>
                  <a:pt x="19" y="10"/>
                </a:lnTo>
                <a:lnTo>
                  <a:pt x="19" y="8"/>
                </a:lnTo>
                <a:lnTo>
                  <a:pt x="19" y="7"/>
                </a:lnTo>
                <a:lnTo>
                  <a:pt x="18" y="5"/>
                </a:lnTo>
                <a:lnTo>
                  <a:pt x="16" y="4"/>
                </a:lnTo>
                <a:lnTo>
                  <a:pt x="14" y="3"/>
                </a:lnTo>
                <a:lnTo>
                  <a:pt x="9" y="1"/>
                </a:lnTo>
                <a:lnTo>
                  <a:pt x="7" y="3"/>
                </a:lnTo>
                <a:lnTo>
                  <a:pt x="4" y="7"/>
                </a:lnTo>
                <a:lnTo>
                  <a:pt x="1" y="13"/>
                </a:lnTo>
                <a:lnTo>
                  <a:pt x="0" y="24"/>
                </a:lnTo>
                <a:lnTo>
                  <a:pt x="0" y="14"/>
                </a:lnTo>
                <a:close/>
              </a:path>
            </a:pathLst>
          </a:custGeom>
          <a:solidFill>
            <a:srgbClr val="D6A5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8" name="Freeform 63"/>
          <p:cNvSpPr>
            <a:spLocks/>
          </p:cNvSpPr>
          <p:nvPr/>
        </p:nvSpPr>
        <p:spPr bwMode="auto">
          <a:xfrm>
            <a:off x="5099604" y="2940911"/>
            <a:ext cx="50830" cy="43254"/>
          </a:xfrm>
          <a:custGeom>
            <a:avLst/>
            <a:gdLst>
              <a:gd name="T0" fmla="*/ 8 w 42"/>
              <a:gd name="T1" fmla="*/ 5 h 25"/>
              <a:gd name="T2" fmla="*/ 11 w 42"/>
              <a:gd name="T3" fmla="*/ 3 h 25"/>
              <a:gd name="T4" fmla="*/ 15 w 42"/>
              <a:gd name="T5" fmla="*/ 2 h 25"/>
              <a:gd name="T6" fmla="*/ 21 w 42"/>
              <a:gd name="T7" fmla="*/ 0 h 25"/>
              <a:gd name="T8" fmla="*/ 25 w 42"/>
              <a:gd name="T9" fmla="*/ 0 h 25"/>
              <a:gd name="T10" fmla="*/ 30 w 42"/>
              <a:gd name="T11" fmla="*/ 0 h 25"/>
              <a:gd name="T12" fmla="*/ 35 w 42"/>
              <a:gd name="T13" fmla="*/ 2 h 25"/>
              <a:gd name="T14" fmla="*/ 39 w 42"/>
              <a:gd name="T15" fmla="*/ 3 h 25"/>
              <a:gd name="T16" fmla="*/ 42 w 42"/>
              <a:gd name="T17" fmla="*/ 6 h 25"/>
              <a:gd name="T18" fmla="*/ 39 w 42"/>
              <a:gd name="T19" fmla="*/ 9 h 25"/>
              <a:gd name="T20" fmla="*/ 36 w 42"/>
              <a:gd name="T21" fmla="*/ 12 h 25"/>
              <a:gd name="T22" fmla="*/ 33 w 42"/>
              <a:gd name="T23" fmla="*/ 15 h 25"/>
              <a:gd name="T24" fmla="*/ 30 w 42"/>
              <a:gd name="T25" fmla="*/ 19 h 25"/>
              <a:gd name="T26" fmla="*/ 28 w 42"/>
              <a:gd name="T27" fmla="*/ 22 h 25"/>
              <a:gd name="T28" fmla="*/ 24 w 42"/>
              <a:gd name="T29" fmla="*/ 23 h 25"/>
              <a:gd name="T30" fmla="*/ 19 w 42"/>
              <a:gd name="T31" fmla="*/ 25 h 25"/>
              <a:gd name="T32" fmla="*/ 17 w 42"/>
              <a:gd name="T33" fmla="*/ 25 h 25"/>
              <a:gd name="T34" fmla="*/ 15 w 42"/>
              <a:gd name="T35" fmla="*/ 25 h 25"/>
              <a:gd name="T36" fmla="*/ 14 w 42"/>
              <a:gd name="T37" fmla="*/ 25 h 25"/>
              <a:gd name="T38" fmla="*/ 12 w 42"/>
              <a:gd name="T39" fmla="*/ 23 h 25"/>
              <a:gd name="T40" fmla="*/ 10 w 42"/>
              <a:gd name="T41" fmla="*/ 22 h 25"/>
              <a:gd name="T42" fmla="*/ 8 w 42"/>
              <a:gd name="T43" fmla="*/ 22 h 25"/>
              <a:gd name="T44" fmla="*/ 7 w 42"/>
              <a:gd name="T45" fmla="*/ 20 h 25"/>
              <a:gd name="T46" fmla="*/ 5 w 42"/>
              <a:gd name="T47" fmla="*/ 20 h 25"/>
              <a:gd name="T48" fmla="*/ 4 w 42"/>
              <a:gd name="T49" fmla="*/ 19 h 25"/>
              <a:gd name="T50" fmla="*/ 4 w 42"/>
              <a:gd name="T51" fmla="*/ 19 h 25"/>
              <a:gd name="T52" fmla="*/ 4 w 42"/>
              <a:gd name="T53" fmla="*/ 19 h 25"/>
              <a:gd name="T54" fmla="*/ 5 w 42"/>
              <a:gd name="T55" fmla="*/ 18 h 25"/>
              <a:gd name="T56" fmla="*/ 5 w 42"/>
              <a:gd name="T57" fmla="*/ 18 h 25"/>
              <a:gd name="T58" fmla="*/ 5 w 42"/>
              <a:gd name="T59" fmla="*/ 18 h 25"/>
              <a:gd name="T60" fmla="*/ 5 w 42"/>
              <a:gd name="T61" fmla="*/ 16 h 25"/>
              <a:gd name="T62" fmla="*/ 5 w 42"/>
              <a:gd name="T63" fmla="*/ 16 h 25"/>
              <a:gd name="T64" fmla="*/ 5 w 42"/>
              <a:gd name="T65" fmla="*/ 16 h 25"/>
              <a:gd name="T66" fmla="*/ 1 w 42"/>
              <a:gd name="T67" fmla="*/ 16 h 25"/>
              <a:gd name="T68" fmla="*/ 1 w 42"/>
              <a:gd name="T69" fmla="*/ 15 h 25"/>
              <a:gd name="T70" fmla="*/ 1 w 42"/>
              <a:gd name="T71" fmla="*/ 15 h 25"/>
              <a:gd name="T72" fmla="*/ 0 w 42"/>
              <a:gd name="T73" fmla="*/ 13 h 25"/>
              <a:gd name="T74" fmla="*/ 0 w 42"/>
              <a:gd name="T75" fmla="*/ 13 h 25"/>
              <a:gd name="T76" fmla="*/ 0 w 42"/>
              <a:gd name="T77" fmla="*/ 13 h 25"/>
              <a:gd name="T78" fmla="*/ 0 w 42"/>
              <a:gd name="T79" fmla="*/ 12 h 25"/>
              <a:gd name="T80" fmla="*/ 0 w 42"/>
              <a:gd name="T81" fmla="*/ 12 h 25"/>
              <a:gd name="T82" fmla="*/ 0 w 42"/>
              <a:gd name="T83" fmla="*/ 12 h 25"/>
              <a:gd name="T84" fmla="*/ 0 w 42"/>
              <a:gd name="T85" fmla="*/ 10 h 25"/>
              <a:gd name="T86" fmla="*/ 1 w 42"/>
              <a:gd name="T87" fmla="*/ 10 h 25"/>
              <a:gd name="T88" fmla="*/ 1 w 42"/>
              <a:gd name="T89" fmla="*/ 9 h 25"/>
              <a:gd name="T90" fmla="*/ 3 w 42"/>
              <a:gd name="T91" fmla="*/ 9 h 25"/>
              <a:gd name="T92" fmla="*/ 3 w 42"/>
              <a:gd name="T93" fmla="*/ 8 h 25"/>
              <a:gd name="T94" fmla="*/ 4 w 42"/>
              <a:gd name="T95" fmla="*/ 6 h 25"/>
              <a:gd name="T96" fmla="*/ 5 w 42"/>
              <a:gd name="T97" fmla="*/ 6 h 25"/>
              <a:gd name="T98" fmla="*/ 8 w 42"/>
              <a:gd name="T99" fmla="*/ 5 h 2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2"/>
              <a:gd name="T151" fmla="*/ 0 h 25"/>
              <a:gd name="T152" fmla="*/ 42 w 42"/>
              <a:gd name="T153" fmla="*/ 25 h 2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2" h="25">
                <a:moveTo>
                  <a:pt x="8" y="5"/>
                </a:moveTo>
                <a:lnTo>
                  <a:pt x="11" y="3"/>
                </a:lnTo>
                <a:lnTo>
                  <a:pt x="15" y="2"/>
                </a:lnTo>
                <a:lnTo>
                  <a:pt x="21" y="0"/>
                </a:lnTo>
                <a:lnTo>
                  <a:pt x="25" y="0"/>
                </a:lnTo>
                <a:lnTo>
                  <a:pt x="30" y="0"/>
                </a:lnTo>
                <a:lnTo>
                  <a:pt x="35" y="2"/>
                </a:lnTo>
                <a:lnTo>
                  <a:pt x="39" y="3"/>
                </a:lnTo>
                <a:lnTo>
                  <a:pt x="42" y="6"/>
                </a:lnTo>
                <a:lnTo>
                  <a:pt x="39" y="9"/>
                </a:lnTo>
                <a:lnTo>
                  <a:pt x="36" y="12"/>
                </a:lnTo>
                <a:lnTo>
                  <a:pt x="33" y="15"/>
                </a:lnTo>
                <a:lnTo>
                  <a:pt x="30" y="19"/>
                </a:lnTo>
                <a:lnTo>
                  <a:pt x="28" y="22"/>
                </a:lnTo>
                <a:lnTo>
                  <a:pt x="24" y="23"/>
                </a:lnTo>
                <a:lnTo>
                  <a:pt x="19" y="25"/>
                </a:lnTo>
                <a:lnTo>
                  <a:pt x="17" y="25"/>
                </a:lnTo>
                <a:lnTo>
                  <a:pt x="15" y="25"/>
                </a:lnTo>
                <a:lnTo>
                  <a:pt x="14" y="25"/>
                </a:lnTo>
                <a:lnTo>
                  <a:pt x="12" y="23"/>
                </a:lnTo>
                <a:lnTo>
                  <a:pt x="10" y="22"/>
                </a:lnTo>
                <a:lnTo>
                  <a:pt x="8" y="22"/>
                </a:lnTo>
                <a:lnTo>
                  <a:pt x="7" y="20"/>
                </a:lnTo>
                <a:lnTo>
                  <a:pt x="5" y="20"/>
                </a:lnTo>
                <a:lnTo>
                  <a:pt x="4" y="19"/>
                </a:lnTo>
                <a:lnTo>
                  <a:pt x="5" y="18"/>
                </a:lnTo>
                <a:lnTo>
                  <a:pt x="5" y="16"/>
                </a:lnTo>
                <a:lnTo>
                  <a:pt x="1" y="16"/>
                </a:lnTo>
                <a:lnTo>
                  <a:pt x="1" y="15"/>
                </a:lnTo>
                <a:lnTo>
                  <a:pt x="0" y="13"/>
                </a:lnTo>
                <a:lnTo>
                  <a:pt x="0" y="12"/>
                </a:lnTo>
                <a:lnTo>
                  <a:pt x="0" y="10"/>
                </a:lnTo>
                <a:lnTo>
                  <a:pt x="1" y="10"/>
                </a:lnTo>
                <a:lnTo>
                  <a:pt x="1" y="9"/>
                </a:lnTo>
                <a:lnTo>
                  <a:pt x="3" y="9"/>
                </a:lnTo>
                <a:lnTo>
                  <a:pt x="3" y="8"/>
                </a:lnTo>
                <a:lnTo>
                  <a:pt x="4" y="6"/>
                </a:lnTo>
                <a:lnTo>
                  <a:pt x="5" y="6"/>
                </a:lnTo>
                <a:lnTo>
                  <a:pt x="8" y="5"/>
                </a:lnTo>
                <a:close/>
              </a:path>
            </a:pathLst>
          </a:custGeom>
          <a:solidFill>
            <a:srgbClr val="D6A5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89" name="Freeform 64"/>
          <p:cNvSpPr>
            <a:spLocks noEditPoints="1"/>
          </p:cNvSpPr>
          <p:nvPr/>
        </p:nvSpPr>
        <p:spPr bwMode="auto">
          <a:xfrm>
            <a:off x="5057246" y="2927070"/>
            <a:ext cx="112552" cy="527700"/>
          </a:xfrm>
          <a:custGeom>
            <a:avLst/>
            <a:gdLst>
              <a:gd name="T0" fmla="*/ 43 w 93"/>
              <a:gd name="T1" fmla="*/ 79 h 305"/>
              <a:gd name="T2" fmla="*/ 47 w 93"/>
              <a:gd name="T3" fmla="*/ 78 h 305"/>
              <a:gd name="T4" fmla="*/ 56 w 93"/>
              <a:gd name="T5" fmla="*/ 75 h 305"/>
              <a:gd name="T6" fmla="*/ 59 w 93"/>
              <a:gd name="T7" fmla="*/ 74 h 305"/>
              <a:gd name="T8" fmla="*/ 60 w 93"/>
              <a:gd name="T9" fmla="*/ 74 h 305"/>
              <a:gd name="T10" fmla="*/ 56 w 93"/>
              <a:gd name="T11" fmla="*/ 75 h 305"/>
              <a:gd name="T12" fmla="*/ 52 w 93"/>
              <a:gd name="T13" fmla="*/ 78 h 305"/>
              <a:gd name="T14" fmla="*/ 45 w 93"/>
              <a:gd name="T15" fmla="*/ 81 h 305"/>
              <a:gd name="T16" fmla="*/ 42 w 93"/>
              <a:gd name="T17" fmla="*/ 81 h 305"/>
              <a:gd name="T18" fmla="*/ 40 w 93"/>
              <a:gd name="T19" fmla="*/ 79 h 305"/>
              <a:gd name="T20" fmla="*/ 38 w 93"/>
              <a:gd name="T21" fmla="*/ 55 h 305"/>
              <a:gd name="T22" fmla="*/ 43 w 93"/>
              <a:gd name="T23" fmla="*/ 54 h 305"/>
              <a:gd name="T24" fmla="*/ 14 w 93"/>
              <a:gd name="T25" fmla="*/ 35 h 305"/>
              <a:gd name="T26" fmla="*/ 20 w 93"/>
              <a:gd name="T27" fmla="*/ 31 h 305"/>
              <a:gd name="T28" fmla="*/ 21 w 93"/>
              <a:gd name="T29" fmla="*/ 33 h 305"/>
              <a:gd name="T30" fmla="*/ 22 w 93"/>
              <a:gd name="T31" fmla="*/ 35 h 305"/>
              <a:gd name="T32" fmla="*/ 21 w 93"/>
              <a:gd name="T33" fmla="*/ 35 h 305"/>
              <a:gd name="T34" fmla="*/ 13 w 93"/>
              <a:gd name="T35" fmla="*/ 40 h 305"/>
              <a:gd name="T36" fmla="*/ 8 w 93"/>
              <a:gd name="T37" fmla="*/ 40 h 305"/>
              <a:gd name="T38" fmla="*/ 10 w 93"/>
              <a:gd name="T39" fmla="*/ 40 h 305"/>
              <a:gd name="T40" fmla="*/ 13 w 93"/>
              <a:gd name="T41" fmla="*/ 37 h 305"/>
              <a:gd name="T42" fmla="*/ 56 w 93"/>
              <a:gd name="T43" fmla="*/ 18 h 305"/>
              <a:gd name="T44" fmla="*/ 43 w 93"/>
              <a:gd name="T45" fmla="*/ 21 h 305"/>
              <a:gd name="T46" fmla="*/ 40 w 93"/>
              <a:gd name="T47" fmla="*/ 27 h 305"/>
              <a:gd name="T48" fmla="*/ 46 w 93"/>
              <a:gd name="T49" fmla="*/ 26 h 305"/>
              <a:gd name="T50" fmla="*/ 54 w 93"/>
              <a:gd name="T51" fmla="*/ 26 h 305"/>
              <a:gd name="T52" fmla="*/ 47 w 93"/>
              <a:gd name="T53" fmla="*/ 0 h 305"/>
              <a:gd name="T54" fmla="*/ 67 w 93"/>
              <a:gd name="T55" fmla="*/ 6 h 305"/>
              <a:gd name="T56" fmla="*/ 34 w 93"/>
              <a:gd name="T57" fmla="*/ 13 h 305"/>
              <a:gd name="T58" fmla="*/ 22 w 93"/>
              <a:gd name="T59" fmla="*/ 17 h 305"/>
              <a:gd name="T60" fmla="*/ 22 w 93"/>
              <a:gd name="T61" fmla="*/ 13 h 305"/>
              <a:gd name="T62" fmla="*/ 31 w 93"/>
              <a:gd name="T63" fmla="*/ 7 h 305"/>
              <a:gd name="T64" fmla="*/ 43 w 93"/>
              <a:gd name="T65" fmla="*/ 0 h 305"/>
              <a:gd name="T66" fmla="*/ 8 w 93"/>
              <a:gd name="T67" fmla="*/ 18 h 305"/>
              <a:gd name="T68" fmla="*/ 14 w 93"/>
              <a:gd name="T69" fmla="*/ 23 h 305"/>
              <a:gd name="T70" fmla="*/ 6 w 93"/>
              <a:gd name="T71" fmla="*/ 23 h 305"/>
              <a:gd name="T72" fmla="*/ 2 w 93"/>
              <a:gd name="T73" fmla="*/ 21 h 305"/>
              <a:gd name="T74" fmla="*/ 0 w 93"/>
              <a:gd name="T75" fmla="*/ 17 h 305"/>
              <a:gd name="T76" fmla="*/ 82 w 93"/>
              <a:gd name="T77" fmla="*/ 267 h 305"/>
              <a:gd name="T78" fmla="*/ 79 w 93"/>
              <a:gd name="T79" fmla="*/ 277 h 305"/>
              <a:gd name="T80" fmla="*/ 88 w 93"/>
              <a:gd name="T81" fmla="*/ 287 h 305"/>
              <a:gd name="T82" fmla="*/ 92 w 93"/>
              <a:gd name="T83" fmla="*/ 285 h 305"/>
              <a:gd name="T84" fmla="*/ 93 w 93"/>
              <a:gd name="T85" fmla="*/ 273 h 305"/>
              <a:gd name="T86" fmla="*/ 86 w 93"/>
              <a:gd name="T87" fmla="*/ 258 h 305"/>
              <a:gd name="T88" fmla="*/ 3 w 93"/>
              <a:gd name="T89" fmla="*/ 270 h 305"/>
              <a:gd name="T90" fmla="*/ 11 w 93"/>
              <a:gd name="T91" fmla="*/ 274 h 305"/>
              <a:gd name="T92" fmla="*/ 22 w 93"/>
              <a:gd name="T93" fmla="*/ 280 h 305"/>
              <a:gd name="T94" fmla="*/ 31 w 93"/>
              <a:gd name="T95" fmla="*/ 290 h 305"/>
              <a:gd name="T96" fmla="*/ 34 w 93"/>
              <a:gd name="T97" fmla="*/ 300 h 305"/>
              <a:gd name="T98" fmla="*/ 39 w 93"/>
              <a:gd name="T99" fmla="*/ 302 h 305"/>
              <a:gd name="T100" fmla="*/ 38 w 93"/>
              <a:gd name="T101" fmla="*/ 294 h 305"/>
              <a:gd name="T102" fmla="*/ 34 w 93"/>
              <a:gd name="T103" fmla="*/ 284 h 305"/>
              <a:gd name="T104" fmla="*/ 28 w 93"/>
              <a:gd name="T105" fmla="*/ 274 h 305"/>
              <a:gd name="T106" fmla="*/ 38 w 93"/>
              <a:gd name="T107" fmla="*/ 288 h 305"/>
              <a:gd name="T108" fmla="*/ 46 w 93"/>
              <a:gd name="T109" fmla="*/ 292 h 305"/>
              <a:gd name="T110" fmla="*/ 52 w 93"/>
              <a:gd name="T111" fmla="*/ 298 h 305"/>
              <a:gd name="T112" fmla="*/ 57 w 93"/>
              <a:gd name="T113" fmla="*/ 304 h 305"/>
              <a:gd name="T114" fmla="*/ 47 w 93"/>
              <a:gd name="T115" fmla="*/ 300 h 305"/>
              <a:gd name="T116" fmla="*/ 40 w 93"/>
              <a:gd name="T117" fmla="*/ 294 h 305"/>
              <a:gd name="T118" fmla="*/ 36 w 93"/>
              <a:gd name="T119" fmla="*/ 285 h 305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3"/>
              <a:gd name="T181" fmla="*/ 0 h 305"/>
              <a:gd name="T182" fmla="*/ 93 w 93"/>
              <a:gd name="T183" fmla="*/ 305 h 305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3" h="305">
                <a:moveTo>
                  <a:pt x="40" y="79"/>
                </a:moveTo>
                <a:lnTo>
                  <a:pt x="40" y="79"/>
                </a:lnTo>
                <a:lnTo>
                  <a:pt x="42" y="79"/>
                </a:lnTo>
                <a:lnTo>
                  <a:pt x="43" y="79"/>
                </a:lnTo>
                <a:lnTo>
                  <a:pt x="45" y="79"/>
                </a:lnTo>
                <a:lnTo>
                  <a:pt x="45" y="78"/>
                </a:lnTo>
                <a:lnTo>
                  <a:pt x="46" y="78"/>
                </a:lnTo>
                <a:lnTo>
                  <a:pt x="47" y="78"/>
                </a:lnTo>
                <a:lnTo>
                  <a:pt x="49" y="77"/>
                </a:lnTo>
                <a:lnTo>
                  <a:pt x="50" y="77"/>
                </a:lnTo>
                <a:lnTo>
                  <a:pt x="53" y="77"/>
                </a:lnTo>
                <a:lnTo>
                  <a:pt x="54" y="75"/>
                </a:lnTo>
                <a:lnTo>
                  <a:pt x="56" y="75"/>
                </a:lnTo>
                <a:lnTo>
                  <a:pt x="57" y="74"/>
                </a:lnTo>
                <a:lnTo>
                  <a:pt x="59" y="74"/>
                </a:lnTo>
                <a:lnTo>
                  <a:pt x="60" y="74"/>
                </a:lnTo>
                <a:lnTo>
                  <a:pt x="59" y="74"/>
                </a:lnTo>
                <a:lnTo>
                  <a:pt x="57" y="75"/>
                </a:lnTo>
                <a:lnTo>
                  <a:pt x="56" y="75"/>
                </a:lnTo>
                <a:lnTo>
                  <a:pt x="54" y="77"/>
                </a:lnTo>
                <a:lnTo>
                  <a:pt x="53" y="78"/>
                </a:lnTo>
                <a:lnTo>
                  <a:pt x="52" y="78"/>
                </a:lnTo>
                <a:lnTo>
                  <a:pt x="50" y="78"/>
                </a:lnTo>
                <a:lnTo>
                  <a:pt x="49" y="78"/>
                </a:lnTo>
                <a:lnTo>
                  <a:pt x="47" y="79"/>
                </a:lnTo>
                <a:lnTo>
                  <a:pt x="46" y="79"/>
                </a:lnTo>
                <a:lnTo>
                  <a:pt x="45" y="81"/>
                </a:lnTo>
                <a:lnTo>
                  <a:pt x="43" y="81"/>
                </a:lnTo>
                <a:lnTo>
                  <a:pt x="42" y="81"/>
                </a:lnTo>
                <a:lnTo>
                  <a:pt x="40" y="81"/>
                </a:lnTo>
                <a:lnTo>
                  <a:pt x="40" y="79"/>
                </a:lnTo>
                <a:close/>
                <a:moveTo>
                  <a:pt x="35" y="58"/>
                </a:moveTo>
                <a:lnTo>
                  <a:pt x="35" y="58"/>
                </a:lnTo>
                <a:lnTo>
                  <a:pt x="36" y="57"/>
                </a:lnTo>
                <a:lnTo>
                  <a:pt x="38" y="55"/>
                </a:lnTo>
                <a:lnTo>
                  <a:pt x="39" y="54"/>
                </a:lnTo>
                <a:lnTo>
                  <a:pt x="40" y="54"/>
                </a:lnTo>
                <a:lnTo>
                  <a:pt x="42" y="54"/>
                </a:lnTo>
                <a:lnTo>
                  <a:pt x="43" y="54"/>
                </a:lnTo>
                <a:lnTo>
                  <a:pt x="45" y="57"/>
                </a:lnTo>
                <a:lnTo>
                  <a:pt x="35" y="58"/>
                </a:lnTo>
                <a:close/>
                <a:moveTo>
                  <a:pt x="13" y="37"/>
                </a:moveTo>
                <a:lnTo>
                  <a:pt x="14" y="37"/>
                </a:lnTo>
                <a:lnTo>
                  <a:pt x="14" y="35"/>
                </a:lnTo>
                <a:lnTo>
                  <a:pt x="15" y="35"/>
                </a:lnTo>
                <a:lnTo>
                  <a:pt x="17" y="34"/>
                </a:lnTo>
                <a:lnTo>
                  <a:pt x="18" y="34"/>
                </a:lnTo>
                <a:lnTo>
                  <a:pt x="18" y="33"/>
                </a:lnTo>
                <a:lnTo>
                  <a:pt x="20" y="31"/>
                </a:lnTo>
                <a:lnTo>
                  <a:pt x="21" y="31"/>
                </a:lnTo>
                <a:lnTo>
                  <a:pt x="21" y="33"/>
                </a:lnTo>
                <a:lnTo>
                  <a:pt x="22" y="33"/>
                </a:lnTo>
                <a:lnTo>
                  <a:pt x="22" y="34"/>
                </a:lnTo>
                <a:lnTo>
                  <a:pt x="22" y="35"/>
                </a:lnTo>
                <a:lnTo>
                  <a:pt x="21" y="35"/>
                </a:lnTo>
                <a:lnTo>
                  <a:pt x="20" y="35"/>
                </a:lnTo>
                <a:lnTo>
                  <a:pt x="17" y="37"/>
                </a:lnTo>
                <a:lnTo>
                  <a:pt x="13" y="40"/>
                </a:lnTo>
                <a:lnTo>
                  <a:pt x="11" y="40"/>
                </a:lnTo>
                <a:lnTo>
                  <a:pt x="10" y="40"/>
                </a:lnTo>
                <a:lnTo>
                  <a:pt x="8" y="40"/>
                </a:lnTo>
                <a:lnTo>
                  <a:pt x="7" y="40"/>
                </a:lnTo>
                <a:lnTo>
                  <a:pt x="8" y="40"/>
                </a:lnTo>
                <a:lnTo>
                  <a:pt x="10" y="40"/>
                </a:lnTo>
                <a:lnTo>
                  <a:pt x="11" y="40"/>
                </a:lnTo>
                <a:lnTo>
                  <a:pt x="11" y="38"/>
                </a:lnTo>
                <a:lnTo>
                  <a:pt x="11" y="37"/>
                </a:lnTo>
                <a:lnTo>
                  <a:pt x="13" y="37"/>
                </a:lnTo>
                <a:close/>
                <a:moveTo>
                  <a:pt x="68" y="14"/>
                </a:moveTo>
                <a:lnTo>
                  <a:pt x="65" y="16"/>
                </a:lnTo>
                <a:lnTo>
                  <a:pt x="63" y="16"/>
                </a:lnTo>
                <a:lnTo>
                  <a:pt x="59" y="17"/>
                </a:lnTo>
                <a:lnTo>
                  <a:pt x="56" y="18"/>
                </a:lnTo>
                <a:lnTo>
                  <a:pt x="53" y="20"/>
                </a:lnTo>
                <a:lnTo>
                  <a:pt x="49" y="20"/>
                </a:lnTo>
                <a:lnTo>
                  <a:pt x="46" y="21"/>
                </a:lnTo>
                <a:lnTo>
                  <a:pt x="43" y="21"/>
                </a:lnTo>
                <a:lnTo>
                  <a:pt x="43" y="23"/>
                </a:lnTo>
                <a:lnTo>
                  <a:pt x="42" y="24"/>
                </a:lnTo>
                <a:lnTo>
                  <a:pt x="40" y="26"/>
                </a:lnTo>
                <a:lnTo>
                  <a:pt x="40" y="27"/>
                </a:lnTo>
                <a:lnTo>
                  <a:pt x="39" y="27"/>
                </a:lnTo>
                <a:lnTo>
                  <a:pt x="42" y="27"/>
                </a:lnTo>
                <a:lnTo>
                  <a:pt x="43" y="27"/>
                </a:lnTo>
                <a:lnTo>
                  <a:pt x="46" y="26"/>
                </a:lnTo>
                <a:lnTo>
                  <a:pt x="47" y="26"/>
                </a:lnTo>
                <a:lnTo>
                  <a:pt x="49" y="26"/>
                </a:lnTo>
                <a:lnTo>
                  <a:pt x="50" y="26"/>
                </a:lnTo>
                <a:lnTo>
                  <a:pt x="52" y="26"/>
                </a:lnTo>
                <a:lnTo>
                  <a:pt x="54" y="26"/>
                </a:lnTo>
                <a:lnTo>
                  <a:pt x="68" y="14"/>
                </a:lnTo>
                <a:close/>
                <a:moveTo>
                  <a:pt x="43" y="0"/>
                </a:move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50" y="0"/>
                </a:lnTo>
                <a:lnTo>
                  <a:pt x="54" y="1"/>
                </a:lnTo>
                <a:lnTo>
                  <a:pt x="57" y="1"/>
                </a:lnTo>
                <a:lnTo>
                  <a:pt x="63" y="4"/>
                </a:lnTo>
                <a:lnTo>
                  <a:pt x="67" y="6"/>
                </a:lnTo>
                <a:lnTo>
                  <a:pt x="46" y="4"/>
                </a:lnTo>
                <a:lnTo>
                  <a:pt x="43" y="6"/>
                </a:lnTo>
                <a:lnTo>
                  <a:pt x="39" y="8"/>
                </a:lnTo>
                <a:lnTo>
                  <a:pt x="36" y="10"/>
                </a:lnTo>
                <a:lnTo>
                  <a:pt x="34" y="13"/>
                </a:lnTo>
                <a:lnTo>
                  <a:pt x="31" y="14"/>
                </a:lnTo>
                <a:lnTo>
                  <a:pt x="28" y="16"/>
                </a:lnTo>
                <a:lnTo>
                  <a:pt x="25" y="17"/>
                </a:lnTo>
                <a:lnTo>
                  <a:pt x="22" y="18"/>
                </a:lnTo>
                <a:lnTo>
                  <a:pt x="22" y="17"/>
                </a:lnTo>
                <a:lnTo>
                  <a:pt x="22" y="16"/>
                </a:lnTo>
                <a:lnTo>
                  <a:pt x="21" y="16"/>
                </a:lnTo>
                <a:lnTo>
                  <a:pt x="21" y="14"/>
                </a:lnTo>
                <a:lnTo>
                  <a:pt x="22" y="13"/>
                </a:lnTo>
                <a:lnTo>
                  <a:pt x="24" y="11"/>
                </a:lnTo>
                <a:lnTo>
                  <a:pt x="27" y="10"/>
                </a:lnTo>
                <a:lnTo>
                  <a:pt x="28" y="8"/>
                </a:lnTo>
                <a:lnTo>
                  <a:pt x="31" y="7"/>
                </a:lnTo>
                <a:lnTo>
                  <a:pt x="34" y="6"/>
                </a:lnTo>
                <a:lnTo>
                  <a:pt x="35" y="4"/>
                </a:lnTo>
                <a:lnTo>
                  <a:pt x="38" y="3"/>
                </a:lnTo>
                <a:lnTo>
                  <a:pt x="40" y="1"/>
                </a:lnTo>
                <a:lnTo>
                  <a:pt x="43" y="0"/>
                </a:lnTo>
                <a:close/>
                <a:moveTo>
                  <a:pt x="0" y="17"/>
                </a:moveTo>
                <a:lnTo>
                  <a:pt x="2" y="17"/>
                </a:lnTo>
                <a:lnTo>
                  <a:pt x="3" y="17"/>
                </a:lnTo>
                <a:lnTo>
                  <a:pt x="6" y="18"/>
                </a:lnTo>
                <a:lnTo>
                  <a:pt x="8" y="18"/>
                </a:lnTo>
                <a:lnTo>
                  <a:pt x="10" y="20"/>
                </a:lnTo>
                <a:lnTo>
                  <a:pt x="13" y="20"/>
                </a:lnTo>
                <a:lnTo>
                  <a:pt x="14" y="21"/>
                </a:lnTo>
                <a:lnTo>
                  <a:pt x="15" y="23"/>
                </a:lnTo>
                <a:lnTo>
                  <a:pt x="14" y="23"/>
                </a:lnTo>
                <a:lnTo>
                  <a:pt x="13" y="23"/>
                </a:lnTo>
                <a:lnTo>
                  <a:pt x="11" y="23"/>
                </a:lnTo>
                <a:lnTo>
                  <a:pt x="8" y="23"/>
                </a:lnTo>
                <a:lnTo>
                  <a:pt x="7" y="23"/>
                </a:lnTo>
                <a:lnTo>
                  <a:pt x="6" y="23"/>
                </a:lnTo>
                <a:lnTo>
                  <a:pt x="4" y="24"/>
                </a:lnTo>
                <a:lnTo>
                  <a:pt x="3" y="24"/>
                </a:lnTo>
                <a:lnTo>
                  <a:pt x="2" y="23"/>
                </a:lnTo>
                <a:lnTo>
                  <a:pt x="2" y="21"/>
                </a:ln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0" y="17"/>
                </a:lnTo>
                <a:close/>
                <a:moveTo>
                  <a:pt x="78" y="251"/>
                </a:moveTo>
                <a:lnTo>
                  <a:pt x="79" y="256"/>
                </a:lnTo>
                <a:lnTo>
                  <a:pt x="82" y="260"/>
                </a:lnTo>
                <a:lnTo>
                  <a:pt x="82" y="263"/>
                </a:lnTo>
                <a:lnTo>
                  <a:pt x="82" y="267"/>
                </a:lnTo>
                <a:lnTo>
                  <a:pt x="82" y="270"/>
                </a:lnTo>
                <a:lnTo>
                  <a:pt x="81" y="273"/>
                </a:lnTo>
                <a:lnTo>
                  <a:pt x="79" y="275"/>
                </a:lnTo>
                <a:lnTo>
                  <a:pt x="78" y="277"/>
                </a:lnTo>
                <a:lnTo>
                  <a:pt x="79" y="277"/>
                </a:lnTo>
                <a:lnTo>
                  <a:pt x="82" y="278"/>
                </a:lnTo>
                <a:lnTo>
                  <a:pt x="84" y="280"/>
                </a:lnTo>
                <a:lnTo>
                  <a:pt x="85" y="281"/>
                </a:lnTo>
                <a:lnTo>
                  <a:pt x="86" y="284"/>
                </a:lnTo>
                <a:lnTo>
                  <a:pt x="88" y="287"/>
                </a:lnTo>
                <a:lnTo>
                  <a:pt x="88" y="288"/>
                </a:lnTo>
                <a:lnTo>
                  <a:pt x="89" y="292"/>
                </a:lnTo>
                <a:lnTo>
                  <a:pt x="89" y="290"/>
                </a:lnTo>
                <a:lnTo>
                  <a:pt x="91" y="288"/>
                </a:lnTo>
                <a:lnTo>
                  <a:pt x="92" y="285"/>
                </a:lnTo>
                <a:lnTo>
                  <a:pt x="92" y="283"/>
                </a:lnTo>
                <a:lnTo>
                  <a:pt x="93" y="281"/>
                </a:lnTo>
                <a:lnTo>
                  <a:pt x="93" y="278"/>
                </a:lnTo>
                <a:lnTo>
                  <a:pt x="93" y="275"/>
                </a:lnTo>
                <a:lnTo>
                  <a:pt x="93" y="273"/>
                </a:lnTo>
                <a:lnTo>
                  <a:pt x="93" y="271"/>
                </a:lnTo>
                <a:lnTo>
                  <a:pt x="92" y="268"/>
                </a:lnTo>
                <a:lnTo>
                  <a:pt x="91" y="264"/>
                </a:lnTo>
                <a:lnTo>
                  <a:pt x="89" y="261"/>
                </a:lnTo>
                <a:lnTo>
                  <a:pt x="86" y="258"/>
                </a:lnTo>
                <a:lnTo>
                  <a:pt x="84" y="256"/>
                </a:lnTo>
                <a:lnTo>
                  <a:pt x="81" y="253"/>
                </a:lnTo>
                <a:lnTo>
                  <a:pt x="78" y="251"/>
                </a:lnTo>
                <a:close/>
                <a:moveTo>
                  <a:pt x="0" y="268"/>
                </a:moveTo>
                <a:lnTo>
                  <a:pt x="3" y="270"/>
                </a:lnTo>
                <a:lnTo>
                  <a:pt x="4" y="271"/>
                </a:lnTo>
                <a:lnTo>
                  <a:pt x="6" y="273"/>
                </a:lnTo>
                <a:lnTo>
                  <a:pt x="7" y="273"/>
                </a:lnTo>
                <a:lnTo>
                  <a:pt x="10" y="274"/>
                </a:lnTo>
                <a:lnTo>
                  <a:pt x="11" y="274"/>
                </a:lnTo>
                <a:lnTo>
                  <a:pt x="14" y="275"/>
                </a:lnTo>
                <a:lnTo>
                  <a:pt x="17" y="275"/>
                </a:lnTo>
                <a:lnTo>
                  <a:pt x="18" y="277"/>
                </a:lnTo>
                <a:lnTo>
                  <a:pt x="20" y="278"/>
                </a:lnTo>
                <a:lnTo>
                  <a:pt x="22" y="280"/>
                </a:lnTo>
                <a:lnTo>
                  <a:pt x="24" y="283"/>
                </a:lnTo>
                <a:lnTo>
                  <a:pt x="27" y="284"/>
                </a:lnTo>
                <a:lnTo>
                  <a:pt x="28" y="285"/>
                </a:lnTo>
                <a:lnTo>
                  <a:pt x="29" y="288"/>
                </a:lnTo>
                <a:lnTo>
                  <a:pt x="31" y="290"/>
                </a:lnTo>
                <a:lnTo>
                  <a:pt x="34" y="292"/>
                </a:lnTo>
                <a:lnTo>
                  <a:pt x="34" y="294"/>
                </a:lnTo>
                <a:lnTo>
                  <a:pt x="34" y="295"/>
                </a:lnTo>
                <a:lnTo>
                  <a:pt x="34" y="297"/>
                </a:lnTo>
                <a:lnTo>
                  <a:pt x="34" y="300"/>
                </a:lnTo>
                <a:lnTo>
                  <a:pt x="35" y="301"/>
                </a:lnTo>
                <a:lnTo>
                  <a:pt x="35" y="302"/>
                </a:lnTo>
                <a:lnTo>
                  <a:pt x="36" y="304"/>
                </a:lnTo>
                <a:lnTo>
                  <a:pt x="36" y="305"/>
                </a:lnTo>
                <a:lnTo>
                  <a:pt x="39" y="302"/>
                </a:lnTo>
                <a:lnTo>
                  <a:pt x="39" y="301"/>
                </a:lnTo>
                <a:lnTo>
                  <a:pt x="39" y="300"/>
                </a:lnTo>
                <a:lnTo>
                  <a:pt x="38" y="297"/>
                </a:lnTo>
                <a:lnTo>
                  <a:pt x="38" y="295"/>
                </a:lnTo>
                <a:lnTo>
                  <a:pt x="38" y="294"/>
                </a:lnTo>
                <a:lnTo>
                  <a:pt x="38" y="291"/>
                </a:lnTo>
                <a:lnTo>
                  <a:pt x="36" y="290"/>
                </a:lnTo>
                <a:lnTo>
                  <a:pt x="36" y="287"/>
                </a:lnTo>
                <a:lnTo>
                  <a:pt x="35" y="285"/>
                </a:lnTo>
                <a:lnTo>
                  <a:pt x="34" y="284"/>
                </a:lnTo>
                <a:lnTo>
                  <a:pt x="32" y="283"/>
                </a:lnTo>
                <a:lnTo>
                  <a:pt x="32" y="280"/>
                </a:lnTo>
                <a:lnTo>
                  <a:pt x="31" y="278"/>
                </a:lnTo>
                <a:lnTo>
                  <a:pt x="29" y="275"/>
                </a:lnTo>
                <a:lnTo>
                  <a:pt x="28" y="274"/>
                </a:lnTo>
                <a:lnTo>
                  <a:pt x="28" y="273"/>
                </a:lnTo>
                <a:lnTo>
                  <a:pt x="0" y="268"/>
                </a:lnTo>
                <a:close/>
                <a:moveTo>
                  <a:pt x="36" y="285"/>
                </a:moveTo>
                <a:lnTo>
                  <a:pt x="36" y="287"/>
                </a:lnTo>
                <a:lnTo>
                  <a:pt x="38" y="288"/>
                </a:lnTo>
                <a:lnTo>
                  <a:pt x="39" y="290"/>
                </a:lnTo>
                <a:lnTo>
                  <a:pt x="40" y="290"/>
                </a:lnTo>
                <a:lnTo>
                  <a:pt x="42" y="291"/>
                </a:lnTo>
                <a:lnTo>
                  <a:pt x="43" y="292"/>
                </a:lnTo>
                <a:lnTo>
                  <a:pt x="46" y="292"/>
                </a:lnTo>
                <a:lnTo>
                  <a:pt x="49" y="294"/>
                </a:lnTo>
                <a:lnTo>
                  <a:pt x="49" y="295"/>
                </a:lnTo>
                <a:lnTo>
                  <a:pt x="50" y="297"/>
                </a:lnTo>
                <a:lnTo>
                  <a:pt x="50" y="298"/>
                </a:lnTo>
                <a:lnTo>
                  <a:pt x="52" y="298"/>
                </a:lnTo>
                <a:lnTo>
                  <a:pt x="53" y="300"/>
                </a:lnTo>
                <a:lnTo>
                  <a:pt x="54" y="301"/>
                </a:lnTo>
                <a:lnTo>
                  <a:pt x="57" y="302"/>
                </a:lnTo>
                <a:lnTo>
                  <a:pt x="59" y="304"/>
                </a:lnTo>
                <a:lnTo>
                  <a:pt x="57" y="304"/>
                </a:lnTo>
                <a:lnTo>
                  <a:pt x="56" y="302"/>
                </a:lnTo>
                <a:lnTo>
                  <a:pt x="54" y="302"/>
                </a:lnTo>
                <a:lnTo>
                  <a:pt x="52" y="301"/>
                </a:lnTo>
                <a:lnTo>
                  <a:pt x="50" y="301"/>
                </a:lnTo>
                <a:lnTo>
                  <a:pt x="47" y="300"/>
                </a:lnTo>
                <a:lnTo>
                  <a:pt x="45" y="298"/>
                </a:lnTo>
                <a:lnTo>
                  <a:pt x="43" y="298"/>
                </a:lnTo>
                <a:lnTo>
                  <a:pt x="42" y="297"/>
                </a:lnTo>
                <a:lnTo>
                  <a:pt x="42" y="295"/>
                </a:lnTo>
                <a:lnTo>
                  <a:pt x="40" y="294"/>
                </a:lnTo>
                <a:lnTo>
                  <a:pt x="39" y="292"/>
                </a:lnTo>
                <a:lnTo>
                  <a:pt x="38" y="291"/>
                </a:lnTo>
                <a:lnTo>
                  <a:pt x="38" y="288"/>
                </a:lnTo>
                <a:lnTo>
                  <a:pt x="36" y="287"/>
                </a:lnTo>
                <a:lnTo>
                  <a:pt x="36" y="285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0" name="Freeform 65"/>
          <p:cNvSpPr>
            <a:spLocks/>
          </p:cNvSpPr>
          <p:nvPr/>
        </p:nvSpPr>
        <p:spPr bwMode="auto">
          <a:xfrm>
            <a:off x="5121388" y="3408055"/>
            <a:ext cx="38728" cy="41524"/>
          </a:xfrm>
          <a:custGeom>
            <a:avLst/>
            <a:gdLst>
              <a:gd name="T0" fmla="*/ 10 w 32"/>
              <a:gd name="T1" fmla="*/ 2 h 24"/>
              <a:gd name="T2" fmla="*/ 11 w 32"/>
              <a:gd name="T3" fmla="*/ 2 h 24"/>
              <a:gd name="T4" fmla="*/ 14 w 32"/>
              <a:gd name="T5" fmla="*/ 2 h 24"/>
              <a:gd name="T6" fmla="*/ 17 w 32"/>
              <a:gd name="T7" fmla="*/ 0 h 24"/>
              <a:gd name="T8" fmla="*/ 18 w 32"/>
              <a:gd name="T9" fmla="*/ 0 h 24"/>
              <a:gd name="T10" fmla="*/ 21 w 32"/>
              <a:gd name="T11" fmla="*/ 2 h 24"/>
              <a:gd name="T12" fmla="*/ 22 w 32"/>
              <a:gd name="T13" fmla="*/ 2 h 24"/>
              <a:gd name="T14" fmla="*/ 25 w 32"/>
              <a:gd name="T15" fmla="*/ 2 h 24"/>
              <a:gd name="T16" fmla="*/ 28 w 32"/>
              <a:gd name="T17" fmla="*/ 2 h 24"/>
              <a:gd name="T18" fmla="*/ 29 w 32"/>
              <a:gd name="T19" fmla="*/ 5 h 24"/>
              <a:gd name="T20" fmla="*/ 31 w 32"/>
              <a:gd name="T21" fmla="*/ 6 h 24"/>
              <a:gd name="T22" fmla="*/ 32 w 32"/>
              <a:gd name="T23" fmla="*/ 7 h 24"/>
              <a:gd name="T24" fmla="*/ 32 w 32"/>
              <a:gd name="T25" fmla="*/ 9 h 24"/>
              <a:gd name="T26" fmla="*/ 32 w 32"/>
              <a:gd name="T27" fmla="*/ 12 h 24"/>
              <a:gd name="T28" fmla="*/ 32 w 32"/>
              <a:gd name="T29" fmla="*/ 13 h 24"/>
              <a:gd name="T30" fmla="*/ 32 w 32"/>
              <a:gd name="T31" fmla="*/ 14 h 24"/>
              <a:gd name="T32" fmla="*/ 32 w 32"/>
              <a:gd name="T33" fmla="*/ 16 h 24"/>
              <a:gd name="T34" fmla="*/ 28 w 32"/>
              <a:gd name="T35" fmla="*/ 20 h 24"/>
              <a:gd name="T36" fmla="*/ 24 w 32"/>
              <a:gd name="T37" fmla="*/ 23 h 24"/>
              <a:gd name="T38" fmla="*/ 19 w 32"/>
              <a:gd name="T39" fmla="*/ 24 h 24"/>
              <a:gd name="T40" fmla="*/ 15 w 32"/>
              <a:gd name="T41" fmla="*/ 24 h 24"/>
              <a:gd name="T42" fmla="*/ 11 w 32"/>
              <a:gd name="T43" fmla="*/ 24 h 24"/>
              <a:gd name="T44" fmla="*/ 7 w 32"/>
              <a:gd name="T45" fmla="*/ 23 h 24"/>
              <a:gd name="T46" fmla="*/ 3 w 32"/>
              <a:gd name="T47" fmla="*/ 20 h 24"/>
              <a:gd name="T48" fmla="*/ 0 w 32"/>
              <a:gd name="T49" fmla="*/ 17 h 24"/>
              <a:gd name="T50" fmla="*/ 0 w 32"/>
              <a:gd name="T51" fmla="*/ 12 h 24"/>
              <a:gd name="T52" fmla="*/ 0 w 32"/>
              <a:gd name="T53" fmla="*/ 9 h 24"/>
              <a:gd name="T54" fmla="*/ 1 w 32"/>
              <a:gd name="T55" fmla="*/ 7 h 24"/>
              <a:gd name="T56" fmla="*/ 1 w 32"/>
              <a:gd name="T57" fmla="*/ 6 h 24"/>
              <a:gd name="T58" fmla="*/ 3 w 32"/>
              <a:gd name="T59" fmla="*/ 6 h 24"/>
              <a:gd name="T60" fmla="*/ 4 w 32"/>
              <a:gd name="T61" fmla="*/ 5 h 24"/>
              <a:gd name="T62" fmla="*/ 6 w 32"/>
              <a:gd name="T63" fmla="*/ 3 h 24"/>
              <a:gd name="T64" fmla="*/ 7 w 32"/>
              <a:gd name="T65" fmla="*/ 3 h 24"/>
              <a:gd name="T66" fmla="*/ 10 w 32"/>
              <a:gd name="T67" fmla="*/ 2 h 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2"/>
              <a:gd name="T103" fmla="*/ 0 h 24"/>
              <a:gd name="T104" fmla="*/ 32 w 32"/>
              <a:gd name="T105" fmla="*/ 24 h 2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2" h="24">
                <a:moveTo>
                  <a:pt x="10" y="2"/>
                </a:moveTo>
                <a:lnTo>
                  <a:pt x="11" y="2"/>
                </a:lnTo>
                <a:lnTo>
                  <a:pt x="14" y="2"/>
                </a:lnTo>
                <a:lnTo>
                  <a:pt x="17" y="0"/>
                </a:lnTo>
                <a:lnTo>
                  <a:pt x="18" y="0"/>
                </a:lnTo>
                <a:lnTo>
                  <a:pt x="21" y="2"/>
                </a:lnTo>
                <a:lnTo>
                  <a:pt x="22" y="2"/>
                </a:lnTo>
                <a:lnTo>
                  <a:pt x="25" y="2"/>
                </a:lnTo>
                <a:lnTo>
                  <a:pt x="28" y="2"/>
                </a:lnTo>
                <a:lnTo>
                  <a:pt x="29" y="5"/>
                </a:lnTo>
                <a:lnTo>
                  <a:pt x="31" y="6"/>
                </a:lnTo>
                <a:lnTo>
                  <a:pt x="32" y="7"/>
                </a:lnTo>
                <a:lnTo>
                  <a:pt x="32" y="9"/>
                </a:lnTo>
                <a:lnTo>
                  <a:pt x="32" y="12"/>
                </a:lnTo>
                <a:lnTo>
                  <a:pt x="32" y="13"/>
                </a:lnTo>
                <a:lnTo>
                  <a:pt x="32" y="14"/>
                </a:lnTo>
                <a:lnTo>
                  <a:pt x="32" y="16"/>
                </a:lnTo>
                <a:lnTo>
                  <a:pt x="28" y="20"/>
                </a:lnTo>
                <a:lnTo>
                  <a:pt x="24" y="23"/>
                </a:lnTo>
                <a:lnTo>
                  <a:pt x="19" y="24"/>
                </a:lnTo>
                <a:lnTo>
                  <a:pt x="15" y="24"/>
                </a:lnTo>
                <a:lnTo>
                  <a:pt x="11" y="24"/>
                </a:lnTo>
                <a:lnTo>
                  <a:pt x="7" y="23"/>
                </a:lnTo>
                <a:lnTo>
                  <a:pt x="3" y="20"/>
                </a:lnTo>
                <a:lnTo>
                  <a:pt x="0" y="17"/>
                </a:lnTo>
                <a:lnTo>
                  <a:pt x="0" y="12"/>
                </a:lnTo>
                <a:lnTo>
                  <a:pt x="0" y="9"/>
                </a:lnTo>
                <a:lnTo>
                  <a:pt x="1" y="7"/>
                </a:lnTo>
                <a:lnTo>
                  <a:pt x="1" y="6"/>
                </a:lnTo>
                <a:lnTo>
                  <a:pt x="3" y="6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10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1" name="Freeform 66"/>
          <p:cNvSpPr>
            <a:spLocks/>
          </p:cNvSpPr>
          <p:nvPr/>
        </p:nvSpPr>
        <p:spPr bwMode="auto">
          <a:xfrm>
            <a:off x="5121388" y="3408055"/>
            <a:ext cx="38728" cy="41524"/>
          </a:xfrm>
          <a:custGeom>
            <a:avLst/>
            <a:gdLst>
              <a:gd name="T0" fmla="*/ 10 w 32"/>
              <a:gd name="T1" fmla="*/ 2 h 24"/>
              <a:gd name="T2" fmla="*/ 11 w 32"/>
              <a:gd name="T3" fmla="*/ 2 h 24"/>
              <a:gd name="T4" fmla="*/ 14 w 32"/>
              <a:gd name="T5" fmla="*/ 2 h 24"/>
              <a:gd name="T6" fmla="*/ 17 w 32"/>
              <a:gd name="T7" fmla="*/ 0 h 24"/>
              <a:gd name="T8" fmla="*/ 18 w 32"/>
              <a:gd name="T9" fmla="*/ 0 h 24"/>
              <a:gd name="T10" fmla="*/ 21 w 32"/>
              <a:gd name="T11" fmla="*/ 2 h 24"/>
              <a:gd name="T12" fmla="*/ 22 w 32"/>
              <a:gd name="T13" fmla="*/ 2 h 24"/>
              <a:gd name="T14" fmla="*/ 25 w 32"/>
              <a:gd name="T15" fmla="*/ 2 h 24"/>
              <a:gd name="T16" fmla="*/ 28 w 32"/>
              <a:gd name="T17" fmla="*/ 2 h 24"/>
              <a:gd name="T18" fmla="*/ 29 w 32"/>
              <a:gd name="T19" fmla="*/ 5 h 24"/>
              <a:gd name="T20" fmla="*/ 31 w 32"/>
              <a:gd name="T21" fmla="*/ 6 h 24"/>
              <a:gd name="T22" fmla="*/ 32 w 32"/>
              <a:gd name="T23" fmla="*/ 7 h 24"/>
              <a:gd name="T24" fmla="*/ 32 w 32"/>
              <a:gd name="T25" fmla="*/ 9 h 24"/>
              <a:gd name="T26" fmla="*/ 32 w 32"/>
              <a:gd name="T27" fmla="*/ 12 h 24"/>
              <a:gd name="T28" fmla="*/ 32 w 32"/>
              <a:gd name="T29" fmla="*/ 13 h 24"/>
              <a:gd name="T30" fmla="*/ 32 w 32"/>
              <a:gd name="T31" fmla="*/ 14 h 24"/>
              <a:gd name="T32" fmla="*/ 32 w 32"/>
              <a:gd name="T33" fmla="*/ 16 h 24"/>
              <a:gd name="T34" fmla="*/ 28 w 32"/>
              <a:gd name="T35" fmla="*/ 20 h 24"/>
              <a:gd name="T36" fmla="*/ 24 w 32"/>
              <a:gd name="T37" fmla="*/ 23 h 24"/>
              <a:gd name="T38" fmla="*/ 19 w 32"/>
              <a:gd name="T39" fmla="*/ 24 h 24"/>
              <a:gd name="T40" fmla="*/ 15 w 32"/>
              <a:gd name="T41" fmla="*/ 24 h 24"/>
              <a:gd name="T42" fmla="*/ 11 w 32"/>
              <a:gd name="T43" fmla="*/ 24 h 24"/>
              <a:gd name="T44" fmla="*/ 7 w 32"/>
              <a:gd name="T45" fmla="*/ 23 h 24"/>
              <a:gd name="T46" fmla="*/ 3 w 32"/>
              <a:gd name="T47" fmla="*/ 20 h 24"/>
              <a:gd name="T48" fmla="*/ 0 w 32"/>
              <a:gd name="T49" fmla="*/ 17 h 24"/>
              <a:gd name="T50" fmla="*/ 0 w 32"/>
              <a:gd name="T51" fmla="*/ 12 h 24"/>
              <a:gd name="T52" fmla="*/ 0 w 32"/>
              <a:gd name="T53" fmla="*/ 9 h 24"/>
              <a:gd name="T54" fmla="*/ 1 w 32"/>
              <a:gd name="T55" fmla="*/ 7 h 24"/>
              <a:gd name="T56" fmla="*/ 1 w 32"/>
              <a:gd name="T57" fmla="*/ 6 h 24"/>
              <a:gd name="T58" fmla="*/ 3 w 32"/>
              <a:gd name="T59" fmla="*/ 6 h 24"/>
              <a:gd name="T60" fmla="*/ 4 w 32"/>
              <a:gd name="T61" fmla="*/ 5 h 24"/>
              <a:gd name="T62" fmla="*/ 6 w 32"/>
              <a:gd name="T63" fmla="*/ 3 h 24"/>
              <a:gd name="T64" fmla="*/ 7 w 32"/>
              <a:gd name="T65" fmla="*/ 3 h 24"/>
              <a:gd name="T66" fmla="*/ 10 w 32"/>
              <a:gd name="T67" fmla="*/ 2 h 2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2"/>
              <a:gd name="T103" fmla="*/ 0 h 24"/>
              <a:gd name="T104" fmla="*/ 32 w 32"/>
              <a:gd name="T105" fmla="*/ 24 h 2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2" h="24">
                <a:moveTo>
                  <a:pt x="10" y="2"/>
                </a:moveTo>
                <a:lnTo>
                  <a:pt x="11" y="2"/>
                </a:lnTo>
                <a:lnTo>
                  <a:pt x="14" y="2"/>
                </a:lnTo>
                <a:lnTo>
                  <a:pt x="17" y="0"/>
                </a:lnTo>
                <a:lnTo>
                  <a:pt x="18" y="0"/>
                </a:lnTo>
                <a:lnTo>
                  <a:pt x="21" y="2"/>
                </a:lnTo>
                <a:lnTo>
                  <a:pt x="22" y="2"/>
                </a:lnTo>
                <a:lnTo>
                  <a:pt x="25" y="2"/>
                </a:lnTo>
                <a:lnTo>
                  <a:pt x="28" y="2"/>
                </a:lnTo>
                <a:lnTo>
                  <a:pt x="29" y="5"/>
                </a:lnTo>
                <a:lnTo>
                  <a:pt x="31" y="6"/>
                </a:lnTo>
                <a:lnTo>
                  <a:pt x="32" y="7"/>
                </a:lnTo>
                <a:lnTo>
                  <a:pt x="32" y="9"/>
                </a:lnTo>
                <a:lnTo>
                  <a:pt x="32" y="12"/>
                </a:lnTo>
                <a:lnTo>
                  <a:pt x="32" y="13"/>
                </a:lnTo>
                <a:lnTo>
                  <a:pt x="32" y="14"/>
                </a:lnTo>
                <a:lnTo>
                  <a:pt x="32" y="16"/>
                </a:lnTo>
                <a:lnTo>
                  <a:pt x="28" y="20"/>
                </a:lnTo>
                <a:lnTo>
                  <a:pt x="24" y="23"/>
                </a:lnTo>
                <a:lnTo>
                  <a:pt x="19" y="24"/>
                </a:lnTo>
                <a:lnTo>
                  <a:pt x="15" y="24"/>
                </a:lnTo>
                <a:lnTo>
                  <a:pt x="11" y="24"/>
                </a:lnTo>
                <a:lnTo>
                  <a:pt x="7" y="23"/>
                </a:lnTo>
                <a:lnTo>
                  <a:pt x="3" y="20"/>
                </a:lnTo>
                <a:lnTo>
                  <a:pt x="0" y="17"/>
                </a:lnTo>
                <a:lnTo>
                  <a:pt x="0" y="12"/>
                </a:lnTo>
                <a:lnTo>
                  <a:pt x="0" y="9"/>
                </a:lnTo>
                <a:lnTo>
                  <a:pt x="1" y="7"/>
                </a:lnTo>
                <a:lnTo>
                  <a:pt x="1" y="6"/>
                </a:lnTo>
                <a:lnTo>
                  <a:pt x="3" y="6"/>
                </a:lnTo>
                <a:lnTo>
                  <a:pt x="4" y="5"/>
                </a:lnTo>
                <a:lnTo>
                  <a:pt x="6" y="3"/>
                </a:lnTo>
                <a:lnTo>
                  <a:pt x="7" y="3"/>
                </a:lnTo>
                <a:lnTo>
                  <a:pt x="10" y="2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2" name="Freeform 67"/>
          <p:cNvSpPr>
            <a:spLocks/>
          </p:cNvSpPr>
          <p:nvPr/>
        </p:nvSpPr>
        <p:spPr bwMode="auto">
          <a:xfrm>
            <a:off x="4398875" y="2762705"/>
            <a:ext cx="641427" cy="797605"/>
          </a:xfrm>
          <a:custGeom>
            <a:avLst/>
            <a:gdLst>
              <a:gd name="T0" fmla="*/ 398 w 530"/>
              <a:gd name="T1" fmla="*/ 68 h 461"/>
              <a:gd name="T2" fmla="*/ 450 w 530"/>
              <a:gd name="T3" fmla="*/ 102 h 461"/>
              <a:gd name="T4" fmla="*/ 488 w 530"/>
              <a:gd name="T5" fmla="*/ 167 h 461"/>
              <a:gd name="T6" fmla="*/ 493 w 530"/>
              <a:gd name="T7" fmla="*/ 173 h 461"/>
              <a:gd name="T8" fmla="*/ 504 w 530"/>
              <a:gd name="T9" fmla="*/ 223 h 461"/>
              <a:gd name="T10" fmla="*/ 522 w 530"/>
              <a:gd name="T11" fmla="*/ 260 h 461"/>
              <a:gd name="T12" fmla="*/ 522 w 530"/>
              <a:gd name="T13" fmla="*/ 282 h 461"/>
              <a:gd name="T14" fmla="*/ 529 w 530"/>
              <a:gd name="T15" fmla="*/ 290 h 461"/>
              <a:gd name="T16" fmla="*/ 527 w 530"/>
              <a:gd name="T17" fmla="*/ 307 h 461"/>
              <a:gd name="T18" fmla="*/ 527 w 530"/>
              <a:gd name="T19" fmla="*/ 316 h 461"/>
              <a:gd name="T20" fmla="*/ 530 w 530"/>
              <a:gd name="T21" fmla="*/ 326 h 461"/>
              <a:gd name="T22" fmla="*/ 519 w 530"/>
              <a:gd name="T23" fmla="*/ 353 h 461"/>
              <a:gd name="T24" fmla="*/ 502 w 530"/>
              <a:gd name="T25" fmla="*/ 335 h 461"/>
              <a:gd name="T26" fmla="*/ 469 w 530"/>
              <a:gd name="T27" fmla="*/ 329 h 461"/>
              <a:gd name="T28" fmla="*/ 441 w 530"/>
              <a:gd name="T29" fmla="*/ 343 h 461"/>
              <a:gd name="T30" fmla="*/ 436 w 530"/>
              <a:gd name="T31" fmla="*/ 326 h 461"/>
              <a:gd name="T32" fmla="*/ 427 w 530"/>
              <a:gd name="T33" fmla="*/ 319 h 461"/>
              <a:gd name="T34" fmla="*/ 425 w 530"/>
              <a:gd name="T35" fmla="*/ 307 h 461"/>
              <a:gd name="T36" fmla="*/ 423 w 530"/>
              <a:gd name="T37" fmla="*/ 295 h 461"/>
              <a:gd name="T38" fmla="*/ 418 w 530"/>
              <a:gd name="T39" fmla="*/ 307 h 461"/>
              <a:gd name="T40" fmla="*/ 429 w 530"/>
              <a:gd name="T41" fmla="*/ 342 h 461"/>
              <a:gd name="T42" fmla="*/ 426 w 530"/>
              <a:gd name="T43" fmla="*/ 368 h 461"/>
              <a:gd name="T44" fmla="*/ 418 w 530"/>
              <a:gd name="T45" fmla="*/ 376 h 461"/>
              <a:gd name="T46" fmla="*/ 374 w 530"/>
              <a:gd name="T47" fmla="*/ 397 h 461"/>
              <a:gd name="T48" fmla="*/ 231 w 530"/>
              <a:gd name="T49" fmla="*/ 405 h 461"/>
              <a:gd name="T50" fmla="*/ 137 w 530"/>
              <a:gd name="T51" fmla="*/ 375 h 461"/>
              <a:gd name="T52" fmla="*/ 124 w 530"/>
              <a:gd name="T53" fmla="*/ 314 h 461"/>
              <a:gd name="T54" fmla="*/ 117 w 530"/>
              <a:gd name="T55" fmla="*/ 309 h 461"/>
              <a:gd name="T56" fmla="*/ 114 w 530"/>
              <a:gd name="T57" fmla="*/ 314 h 461"/>
              <a:gd name="T58" fmla="*/ 117 w 530"/>
              <a:gd name="T59" fmla="*/ 334 h 461"/>
              <a:gd name="T60" fmla="*/ 103 w 530"/>
              <a:gd name="T61" fmla="*/ 356 h 461"/>
              <a:gd name="T62" fmla="*/ 98 w 530"/>
              <a:gd name="T63" fmla="*/ 430 h 461"/>
              <a:gd name="T64" fmla="*/ 92 w 530"/>
              <a:gd name="T65" fmla="*/ 441 h 461"/>
              <a:gd name="T66" fmla="*/ 74 w 530"/>
              <a:gd name="T67" fmla="*/ 429 h 461"/>
              <a:gd name="T68" fmla="*/ 38 w 530"/>
              <a:gd name="T69" fmla="*/ 449 h 461"/>
              <a:gd name="T70" fmla="*/ 39 w 530"/>
              <a:gd name="T71" fmla="*/ 460 h 461"/>
              <a:gd name="T72" fmla="*/ 28 w 530"/>
              <a:gd name="T73" fmla="*/ 441 h 461"/>
              <a:gd name="T74" fmla="*/ 16 w 530"/>
              <a:gd name="T75" fmla="*/ 362 h 461"/>
              <a:gd name="T76" fmla="*/ 10 w 530"/>
              <a:gd name="T77" fmla="*/ 359 h 461"/>
              <a:gd name="T78" fmla="*/ 9 w 530"/>
              <a:gd name="T79" fmla="*/ 336 h 461"/>
              <a:gd name="T80" fmla="*/ 6 w 530"/>
              <a:gd name="T81" fmla="*/ 321 h 461"/>
              <a:gd name="T82" fmla="*/ 0 w 530"/>
              <a:gd name="T83" fmla="*/ 311 h 461"/>
              <a:gd name="T84" fmla="*/ 18 w 530"/>
              <a:gd name="T85" fmla="*/ 285 h 461"/>
              <a:gd name="T86" fmla="*/ 48 w 530"/>
              <a:gd name="T87" fmla="*/ 169 h 461"/>
              <a:gd name="T88" fmla="*/ 80 w 530"/>
              <a:gd name="T89" fmla="*/ 85 h 461"/>
              <a:gd name="T90" fmla="*/ 116 w 530"/>
              <a:gd name="T91" fmla="*/ 48 h 461"/>
              <a:gd name="T92" fmla="*/ 185 w 530"/>
              <a:gd name="T93" fmla="*/ 32 h 461"/>
              <a:gd name="T94" fmla="*/ 212 w 530"/>
              <a:gd name="T95" fmla="*/ 23 h 461"/>
              <a:gd name="T96" fmla="*/ 233 w 530"/>
              <a:gd name="T97" fmla="*/ 3 h 461"/>
              <a:gd name="T98" fmla="*/ 248 w 530"/>
              <a:gd name="T99" fmla="*/ 8 h 461"/>
              <a:gd name="T100" fmla="*/ 241 w 530"/>
              <a:gd name="T101" fmla="*/ 23 h 461"/>
              <a:gd name="T102" fmla="*/ 263 w 530"/>
              <a:gd name="T103" fmla="*/ 67 h 461"/>
              <a:gd name="T104" fmla="*/ 290 w 530"/>
              <a:gd name="T105" fmla="*/ 92 h 461"/>
              <a:gd name="T106" fmla="*/ 320 w 530"/>
              <a:gd name="T107" fmla="*/ 118 h 461"/>
              <a:gd name="T108" fmla="*/ 352 w 530"/>
              <a:gd name="T109" fmla="*/ 51 h 461"/>
              <a:gd name="T110" fmla="*/ 365 w 530"/>
              <a:gd name="T111" fmla="*/ 42 h 4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0"/>
              <a:gd name="T169" fmla="*/ 0 h 461"/>
              <a:gd name="T170" fmla="*/ 530 w 530"/>
              <a:gd name="T171" fmla="*/ 461 h 4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0" h="461">
                <a:moveTo>
                  <a:pt x="369" y="55"/>
                </a:moveTo>
                <a:lnTo>
                  <a:pt x="374" y="59"/>
                </a:lnTo>
                <a:lnTo>
                  <a:pt x="379" y="62"/>
                </a:lnTo>
                <a:lnTo>
                  <a:pt x="384" y="64"/>
                </a:lnTo>
                <a:lnTo>
                  <a:pt x="391" y="67"/>
                </a:lnTo>
                <a:lnTo>
                  <a:pt x="398" y="68"/>
                </a:lnTo>
                <a:lnTo>
                  <a:pt x="405" y="69"/>
                </a:lnTo>
                <a:lnTo>
                  <a:pt x="412" y="72"/>
                </a:lnTo>
                <a:lnTo>
                  <a:pt x="419" y="75"/>
                </a:lnTo>
                <a:lnTo>
                  <a:pt x="429" y="81"/>
                </a:lnTo>
                <a:lnTo>
                  <a:pt x="440" y="89"/>
                </a:lnTo>
                <a:lnTo>
                  <a:pt x="450" y="102"/>
                </a:lnTo>
                <a:lnTo>
                  <a:pt x="459" y="115"/>
                </a:lnTo>
                <a:lnTo>
                  <a:pt x="469" y="129"/>
                </a:lnTo>
                <a:lnTo>
                  <a:pt x="476" y="143"/>
                </a:lnTo>
                <a:lnTo>
                  <a:pt x="483" y="156"/>
                </a:lnTo>
                <a:lnTo>
                  <a:pt x="487" y="166"/>
                </a:lnTo>
                <a:lnTo>
                  <a:pt x="488" y="167"/>
                </a:lnTo>
                <a:lnTo>
                  <a:pt x="490" y="167"/>
                </a:lnTo>
                <a:lnTo>
                  <a:pt x="491" y="169"/>
                </a:lnTo>
                <a:lnTo>
                  <a:pt x="493" y="169"/>
                </a:lnTo>
                <a:lnTo>
                  <a:pt x="493" y="170"/>
                </a:lnTo>
                <a:lnTo>
                  <a:pt x="494" y="172"/>
                </a:lnTo>
                <a:lnTo>
                  <a:pt x="493" y="173"/>
                </a:lnTo>
                <a:lnTo>
                  <a:pt x="493" y="176"/>
                </a:lnTo>
                <a:lnTo>
                  <a:pt x="493" y="186"/>
                </a:lnTo>
                <a:lnTo>
                  <a:pt x="495" y="194"/>
                </a:lnTo>
                <a:lnTo>
                  <a:pt x="497" y="204"/>
                </a:lnTo>
                <a:lnTo>
                  <a:pt x="501" y="213"/>
                </a:lnTo>
                <a:lnTo>
                  <a:pt x="504" y="223"/>
                </a:lnTo>
                <a:lnTo>
                  <a:pt x="507" y="233"/>
                </a:lnTo>
                <a:lnTo>
                  <a:pt x="508" y="241"/>
                </a:lnTo>
                <a:lnTo>
                  <a:pt x="508" y="251"/>
                </a:lnTo>
                <a:lnTo>
                  <a:pt x="514" y="253"/>
                </a:lnTo>
                <a:lnTo>
                  <a:pt x="519" y="255"/>
                </a:lnTo>
                <a:lnTo>
                  <a:pt x="522" y="260"/>
                </a:lnTo>
                <a:lnTo>
                  <a:pt x="525" y="265"/>
                </a:lnTo>
                <a:lnTo>
                  <a:pt x="526" y="270"/>
                </a:lnTo>
                <a:lnTo>
                  <a:pt x="525" y="275"/>
                </a:lnTo>
                <a:lnTo>
                  <a:pt x="523" y="278"/>
                </a:lnTo>
                <a:lnTo>
                  <a:pt x="520" y="281"/>
                </a:lnTo>
                <a:lnTo>
                  <a:pt x="522" y="282"/>
                </a:lnTo>
                <a:lnTo>
                  <a:pt x="523" y="284"/>
                </a:lnTo>
                <a:lnTo>
                  <a:pt x="525" y="285"/>
                </a:lnTo>
                <a:lnTo>
                  <a:pt x="526" y="287"/>
                </a:lnTo>
                <a:lnTo>
                  <a:pt x="527" y="288"/>
                </a:lnTo>
                <a:lnTo>
                  <a:pt x="529" y="290"/>
                </a:lnTo>
                <a:lnTo>
                  <a:pt x="530" y="292"/>
                </a:lnTo>
                <a:lnTo>
                  <a:pt x="530" y="295"/>
                </a:lnTo>
                <a:lnTo>
                  <a:pt x="529" y="298"/>
                </a:lnTo>
                <a:lnTo>
                  <a:pt x="529" y="301"/>
                </a:lnTo>
                <a:lnTo>
                  <a:pt x="529" y="304"/>
                </a:lnTo>
                <a:lnTo>
                  <a:pt x="527" y="307"/>
                </a:lnTo>
                <a:lnTo>
                  <a:pt x="527" y="309"/>
                </a:lnTo>
                <a:lnTo>
                  <a:pt x="526" y="311"/>
                </a:lnTo>
                <a:lnTo>
                  <a:pt x="525" y="314"/>
                </a:lnTo>
                <a:lnTo>
                  <a:pt x="526" y="314"/>
                </a:lnTo>
                <a:lnTo>
                  <a:pt x="526" y="315"/>
                </a:lnTo>
                <a:lnTo>
                  <a:pt x="527" y="316"/>
                </a:lnTo>
                <a:lnTo>
                  <a:pt x="527" y="318"/>
                </a:lnTo>
                <a:lnTo>
                  <a:pt x="529" y="318"/>
                </a:lnTo>
                <a:lnTo>
                  <a:pt x="529" y="319"/>
                </a:lnTo>
                <a:lnTo>
                  <a:pt x="530" y="321"/>
                </a:lnTo>
                <a:lnTo>
                  <a:pt x="530" y="326"/>
                </a:lnTo>
                <a:lnTo>
                  <a:pt x="530" y="331"/>
                </a:lnTo>
                <a:lnTo>
                  <a:pt x="529" y="336"/>
                </a:lnTo>
                <a:lnTo>
                  <a:pt x="526" y="341"/>
                </a:lnTo>
                <a:lnTo>
                  <a:pt x="525" y="345"/>
                </a:lnTo>
                <a:lnTo>
                  <a:pt x="522" y="349"/>
                </a:lnTo>
                <a:lnTo>
                  <a:pt x="519" y="353"/>
                </a:lnTo>
                <a:lnTo>
                  <a:pt x="516" y="356"/>
                </a:lnTo>
                <a:lnTo>
                  <a:pt x="515" y="351"/>
                </a:lnTo>
                <a:lnTo>
                  <a:pt x="512" y="346"/>
                </a:lnTo>
                <a:lnTo>
                  <a:pt x="509" y="342"/>
                </a:lnTo>
                <a:lnTo>
                  <a:pt x="507" y="338"/>
                </a:lnTo>
                <a:lnTo>
                  <a:pt x="502" y="335"/>
                </a:lnTo>
                <a:lnTo>
                  <a:pt x="497" y="332"/>
                </a:lnTo>
                <a:lnTo>
                  <a:pt x="493" y="331"/>
                </a:lnTo>
                <a:lnTo>
                  <a:pt x="487" y="329"/>
                </a:lnTo>
                <a:lnTo>
                  <a:pt x="482" y="328"/>
                </a:lnTo>
                <a:lnTo>
                  <a:pt x="475" y="328"/>
                </a:lnTo>
                <a:lnTo>
                  <a:pt x="469" y="329"/>
                </a:lnTo>
                <a:lnTo>
                  <a:pt x="463" y="331"/>
                </a:lnTo>
                <a:lnTo>
                  <a:pt x="458" y="334"/>
                </a:lnTo>
                <a:lnTo>
                  <a:pt x="452" y="336"/>
                </a:lnTo>
                <a:lnTo>
                  <a:pt x="447" y="342"/>
                </a:lnTo>
                <a:lnTo>
                  <a:pt x="441" y="346"/>
                </a:lnTo>
                <a:lnTo>
                  <a:pt x="441" y="343"/>
                </a:lnTo>
                <a:lnTo>
                  <a:pt x="440" y="341"/>
                </a:lnTo>
                <a:lnTo>
                  <a:pt x="438" y="338"/>
                </a:lnTo>
                <a:lnTo>
                  <a:pt x="437" y="335"/>
                </a:lnTo>
                <a:lnTo>
                  <a:pt x="436" y="332"/>
                </a:lnTo>
                <a:lnTo>
                  <a:pt x="436" y="329"/>
                </a:lnTo>
                <a:lnTo>
                  <a:pt x="436" y="326"/>
                </a:lnTo>
                <a:lnTo>
                  <a:pt x="436" y="324"/>
                </a:lnTo>
                <a:lnTo>
                  <a:pt x="434" y="324"/>
                </a:lnTo>
                <a:lnTo>
                  <a:pt x="433" y="324"/>
                </a:lnTo>
                <a:lnTo>
                  <a:pt x="431" y="322"/>
                </a:lnTo>
                <a:lnTo>
                  <a:pt x="430" y="321"/>
                </a:lnTo>
                <a:lnTo>
                  <a:pt x="427" y="319"/>
                </a:lnTo>
                <a:lnTo>
                  <a:pt x="426" y="318"/>
                </a:lnTo>
                <a:lnTo>
                  <a:pt x="425" y="316"/>
                </a:lnTo>
                <a:lnTo>
                  <a:pt x="423" y="316"/>
                </a:lnTo>
                <a:lnTo>
                  <a:pt x="425" y="312"/>
                </a:lnTo>
                <a:lnTo>
                  <a:pt x="425" y="309"/>
                </a:lnTo>
                <a:lnTo>
                  <a:pt x="425" y="307"/>
                </a:lnTo>
                <a:lnTo>
                  <a:pt x="425" y="304"/>
                </a:lnTo>
                <a:lnTo>
                  <a:pt x="425" y="301"/>
                </a:lnTo>
                <a:lnTo>
                  <a:pt x="425" y="299"/>
                </a:lnTo>
                <a:lnTo>
                  <a:pt x="425" y="297"/>
                </a:lnTo>
                <a:lnTo>
                  <a:pt x="423" y="294"/>
                </a:lnTo>
                <a:lnTo>
                  <a:pt x="423" y="295"/>
                </a:lnTo>
                <a:lnTo>
                  <a:pt x="423" y="297"/>
                </a:lnTo>
                <a:lnTo>
                  <a:pt x="422" y="299"/>
                </a:lnTo>
                <a:lnTo>
                  <a:pt x="422" y="301"/>
                </a:lnTo>
                <a:lnTo>
                  <a:pt x="420" y="304"/>
                </a:lnTo>
                <a:lnTo>
                  <a:pt x="419" y="305"/>
                </a:lnTo>
                <a:lnTo>
                  <a:pt x="418" y="307"/>
                </a:lnTo>
                <a:lnTo>
                  <a:pt x="416" y="308"/>
                </a:lnTo>
                <a:lnTo>
                  <a:pt x="418" y="315"/>
                </a:lnTo>
                <a:lnTo>
                  <a:pt x="420" y="322"/>
                </a:lnTo>
                <a:lnTo>
                  <a:pt x="423" y="329"/>
                </a:lnTo>
                <a:lnTo>
                  <a:pt x="426" y="335"/>
                </a:lnTo>
                <a:lnTo>
                  <a:pt x="429" y="342"/>
                </a:lnTo>
                <a:lnTo>
                  <a:pt x="430" y="348"/>
                </a:lnTo>
                <a:lnTo>
                  <a:pt x="430" y="356"/>
                </a:lnTo>
                <a:lnTo>
                  <a:pt x="429" y="365"/>
                </a:lnTo>
                <a:lnTo>
                  <a:pt x="427" y="366"/>
                </a:lnTo>
                <a:lnTo>
                  <a:pt x="427" y="368"/>
                </a:lnTo>
                <a:lnTo>
                  <a:pt x="426" y="368"/>
                </a:lnTo>
                <a:lnTo>
                  <a:pt x="426" y="369"/>
                </a:lnTo>
                <a:lnTo>
                  <a:pt x="425" y="369"/>
                </a:lnTo>
                <a:lnTo>
                  <a:pt x="425" y="370"/>
                </a:lnTo>
                <a:lnTo>
                  <a:pt x="425" y="372"/>
                </a:lnTo>
                <a:lnTo>
                  <a:pt x="423" y="375"/>
                </a:lnTo>
                <a:lnTo>
                  <a:pt x="418" y="376"/>
                </a:lnTo>
                <a:lnTo>
                  <a:pt x="411" y="378"/>
                </a:lnTo>
                <a:lnTo>
                  <a:pt x="404" y="380"/>
                </a:lnTo>
                <a:lnTo>
                  <a:pt x="395" y="383"/>
                </a:lnTo>
                <a:lnTo>
                  <a:pt x="387" y="387"/>
                </a:lnTo>
                <a:lnTo>
                  <a:pt x="380" y="392"/>
                </a:lnTo>
                <a:lnTo>
                  <a:pt x="374" y="397"/>
                </a:lnTo>
                <a:lnTo>
                  <a:pt x="370" y="402"/>
                </a:lnTo>
                <a:lnTo>
                  <a:pt x="342" y="406"/>
                </a:lnTo>
                <a:lnTo>
                  <a:pt x="316" y="409"/>
                </a:lnTo>
                <a:lnTo>
                  <a:pt x="287" y="409"/>
                </a:lnTo>
                <a:lnTo>
                  <a:pt x="259" y="407"/>
                </a:lnTo>
                <a:lnTo>
                  <a:pt x="231" y="405"/>
                </a:lnTo>
                <a:lnTo>
                  <a:pt x="202" y="399"/>
                </a:lnTo>
                <a:lnTo>
                  <a:pt x="174" y="392"/>
                </a:lnTo>
                <a:lnTo>
                  <a:pt x="146" y="383"/>
                </a:lnTo>
                <a:lnTo>
                  <a:pt x="142" y="382"/>
                </a:lnTo>
                <a:lnTo>
                  <a:pt x="139" y="379"/>
                </a:lnTo>
                <a:lnTo>
                  <a:pt x="137" y="375"/>
                </a:lnTo>
                <a:lnTo>
                  <a:pt x="135" y="370"/>
                </a:lnTo>
                <a:lnTo>
                  <a:pt x="131" y="361"/>
                </a:lnTo>
                <a:lnTo>
                  <a:pt x="128" y="349"/>
                </a:lnTo>
                <a:lnTo>
                  <a:pt x="127" y="338"/>
                </a:lnTo>
                <a:lnTo>
                  <a:pt x="126" y="325"/>
                </a:lnTo>
                <a:lnTo>
                  <a:pt x="124" y="314"/>
                </a:lnTo>
                <a:lnTo>
                  <a:pt x="124" y="305"/>
                </a:lnTo>
                <a:lnTo>
                  <a:pt x="123" y="305"/>
                </a:lnTo>
                <a:lnTo>
                  <a:pt x="121" y="307"/>
                </a:lnTo>
                <a:lnTo>
                  <a:pt x="120" y="308"/>
                </a:lnTo>
                <a:lnTo>
                  <a:pt x="119" y="308"/>
                </a:lnTo>
                <a:lnTo>
                  <a:pt x="117" y="309"/>
                </a:lnTo>
                <a:lnTo>
                  <a:pt x="114" y="309"/>
                </a:lnTo>
                <a:lnTo>
                  <a:pt x="113" y="311"/>
                </a:lnTo>
                <a:lnTo>
                  <a:pt x="110" y="311"/>
                </a:lnTo>
                <a:lnTo>
                  <a:pt x="112" y="311"/>
                </a:lnTo>
                <a:lnTo>
                  <a:pt x="113" y="312"/>
                </a:lnTo>
                <a:lnTo>
                  <a:pt x="114" y="314"/>
                </a:lnTo>
                <a:lnTo>
                  <a:pt x="116" y="316"/>
                </a:lnTo>
                <a:lnTo>
                  <a:pt x="116" y="318"/>
                </a:lnTo>
                <a:lnTo>
                  <a:pt x="117" y="321"/>
                </a:lnTo>
                <a:lnTo>
                  <a:pt x="117" y="324"/>
                </a:lnTo>
                <a:lnTo>
                  <a:pt x="117" y="326"/>
                </a:lnTo>
                <a:lnTo>
                  <a:pt x="117" y="334"/>
                </a:lnTo>
                <a:lnTo>
                  <a:pt x="116" y="338"/>
                </a:lnTo>
                <a:lnTo>
                  <a:pt x="113" y="342"/>
                </a:lnTo>
                <a:lnTo>
                  <a:pt x="112" y="346"/>
                </a:lnTo>
                <a:lnTo>
                  <a:pt x="109" y="349"/>
                </a:lnTo>
                <a:lnTo>
                  <a:pt x="106" y="353"/>
                </a:lnTo>
                <a:lnTo>
                  <a:pt x="103" y="356"/>
                </a:lnTo>
                <a:lnTo>
                  <a:pt x="100" y="362"/>
                </a:lnTo>
                <a:lnTo>
                  <a:pt x="99" y="375"/>
                </a:lnTo>
                <a:lnTo>
                  <a:pt x="98" y="389"/>
                </a:lnTo>
                <a:lnTo>
                  <a:pt x="98" y="403"/>
                </a:lnTo>
                <a:lnTo>
                  <a:pt x="98" y="417"/>
                </a:lnTo>
                <a:lnTo>
                  <a:pt x="98" y="430"/>
                </a:lnTo>
                <a:lnTo>
                  <a:pt x="98" y="440"/>
                </a:lnTo>
                <a:lnTo>
                  <a:pt x="98" y="443"/>
                </a:lnTo>
                <a:lnTo>
                  <a:pt x="96" y="446"/>
                </a:lnTo>
                <a:lnTo>
                  <a:pt x="95" y="447"/>
                </a:lnTo>
                <a:lnTo>
                  <a:pt x="94" y="447"/>
                </a:lnTo>
                <a:lnTo>
                  <a:pt x="92" y="441"/>
                </a:lnTo>
                <a:lnTo>
                  <a:pt x="91" y="439"/>
                </a:lnTo>
                <a:lnTo>
                  <a:pt x="88" y="434"/>
                </a:lnTo>
                <a:lnTo>
                  <a:pt x="85" y="431"/>
                </a:lnTo>
                <a:lnTo>
                  <a:pt x="82" y="430"/>
                </a:lnTo>
                <a:lnTo>
                  <a:pt x="78" y="429"/>
                </a:lnTo>
                <a:lnTo>
                  <a:pt x="74" y="429"/>
                </a:lnTo>
                <a:lnTo>
                  <a:pt x="70" y="429"/>
                </a:lnTo>
                <a:lnTo>
                  <a:pt x="60" y="430"/>
                </a:lnTo>
                <a:lnTo>
                  <a:pt x="52" y="434"/>
                </a:lnTo>
                <a:lnTo>
                  <a:pt x="43" y="440"/>
                </a:lnTo>
                <a:lnTo>
                  <a:pt x="38" y="447"/>
                </a:lnTo>
                <a:lnTo>
                  <a:pt x="38" y="449"/>
                </a:lnTo>
                <a:lnTo>
                  <a:pt x="38" y="450"/>
                </a:lnTo>
                <a:lnTo>
                  <a:pt x="38" y="451"/>
                </a:lnTo>
                <a:lnTo>
                  <a:pt x="38" y="453"/>
                </a:lnTo>
                <a:lnTo>
                  <a:pt x="39" y="456"/>
                </a:lnTo>
                <a:lnTo>
                  <a:pt x="39" y="457"/>
                </a:lnTo>
                <a:lnTo>
                  <a:pt x="39" y="460"/>
                </a:lnTo>
                <a:lnTo>
                  <a:pt x="39" y="461"/>
                </a:lnTo>
                <a:lnTo>
                  <a:pt x="38" y="461"/>
                </a:lnTo>
                <a:lnTo>
                  <a:pt x="35" y="460"/>
                </a:lnTo>
                <a:lnTo>
                  <a:pt x="34" y="457"/>
                </a:lnTo>
                <a:lnTo>
                  <a:pt x="31" y="453"/>
                </a:lnTo>
                <a:lnTo>
                  <a:pt x="28" y="441"/>
                </a:lnTo>
                <a:lnTo>
                  <a:pt x="25" y="427"/>
                </a:lnTo>
                <a:lnTo>
                  <a:pt x="23" y="412"/>
                </a:lnTo>
                <a:lnTo>
                  <a:pt x="21" y="395"/>
                </a:lnTo>
                <a:lnTo>
                  <a:pt x="18" y="378"/>
                </a:lnTo>
                <a:lnTo>
                  <a:pt x="16" y="362"/>
                </a:lnTo>
                <a:lnTo>
                  <a:pt x="14" y="362"/>
                </a:lnTo>
                <a:lnTo>
                  <a:pt x="13" y="362"/>
                </a:lnTo>
                <a:lnTo>
                  <a:pt x="13" y="361"/>
                </a:lnTo>
                <a:lnTo>
                  <a:pt x="11" y="361"/>
                </a:lnTo>
                <a:lnTo>
                  <a:pt x="10" y="361"/>
                </a:lnTo>
                <a:lnTo>
                  <a:pt x="10" y="359"/>
                </a:lnTo>
                <a:lnTo>
                  <a:pt x="9" y="359"/>
                </a:lnTo>
                <a:lnTo>
                  <a:pt x="9" y="355"/>
                </a:lnTo>
                <a:lnTo>
                  <a:pt x="9" y="351"/>
                </a:lnTo>
                <a:lnTo>
                  <a:pt x="9" y="346"/>
                </a:lnTo>
                <a:lnTo>
                  <a:pt x="9" y="342"/>
                </a:lnTo>
                <a:lnTo>
                  <a:pt x="9" y="336"/>
                </a:lnTo>
                <a:lnTo>
                  <a:pt x="10" y="332"/>
                </a:lnTo>
                <a:lnTo>
                  <a:pt x="10" y="328"/>
                </a:lnTo>
                <a:lnTo>
                  <a:pt x="9" y="324"/>
                </a:lnTo>
                <a:lnTo>
                  <a:pt x="9" y="322"/>
                </a:lnTo>
                <a:lnTo>
                  <a:pt x="7" y="322"/>
                </a:lnTo>
                <a:lnTo>
                  <a:pt x="6" y="321"/>
                </a:lnTo>
                <a:lnTo>
                  <a:pt x="6" y="319"/>
                </a:lnTo>
                <a:lnTo>
                  <a:pt x="5" y="319"/>
                </a:lnTo>
                <a:lnTo>
                  <a:pt x="3" y="318"/>
                </a:lnTo>
                <a:lnTo>
                  <a:pt x="3" y="316"/>
                </a:lnTo>
                <a:lnTo>
                  <a:pt x="2" y="316"/>
                </a:lnTo>
                <a:lnTo>
                  <a:pt x="0" y="311"/>
                </a:lnTo>
                <a:lnTo>
                  <a:pt x="2" y="307"/>
                </a:lnTo>
                <a:lnTo>
                  <a:pt x="5" y="301"/>
                </a:lnTo>
                <a:lnTo>
                  <a:pt x="7" y="297"/>
                </a:lnTo>
                <a:lnTo>
                  <a:pt x="11" y="292"/>
                </a:lnTo>
                <a:lnTo>
                  <a:pt x="16" y="290"/>
                </a:lnTo>
                <a:lnTo>
                  <a:pt x="18" y="285"/>
                </a:lnTo>
                <a:lnTo>
                  <a:pt x="21" y="281"/>
                </a:lnTo>
                <a:lnTo>
                  <a:pt x="23" y="255"/>
                </a:lnTo>
                <a:lnTo>
                  <a:pt x="25" y="233"/>
                </a:lnTo>
                <a:lnTo>
                  <a:pt x="32" y="210"/>
                </a:lnTo>
                <a:lnTo>
                  <a:pt x="39" y="189"/>
                </a:lnTo>
                <a:lnTo>
                  <a:pt x="48" y="169"/>
                </a:lnTo>
                <a:lnTo>
                  <a:pt x="56" y="148"/>
                </a:lnTo>
                <a:lnTo>
                  <a:pt x="64" y="128"/>
                </a:lnTo>
                <a:lnTo>
                  <a:pt x="73" y="106"/>
                </a:lnTo>
                <a:lnTo>
                  <a:pt x="74" y="101"/>
                </a:lnTo>
                <a:lnTo>
                  <a:pt x="77" y="92"/>
                </a:lnTo>
                <a:lnTo>
                  <a:pt x="80" y="85"/>
                </a:lnTo>
                <a:lnTo>
                  <a:pt x="84" y="77"/>
                </a:lnTo>
                <a:lnTo>
                  <a:pt x="88" y="69"/>
                </a:lnTo>
                <a:lnTo>
                  <a:pt x="94" y="62"/>
                </a:lnTo>
                <a:lnTo>
                  <a:pt x="99" y="57"/>
                </a:lnTo>
                <a:lnTo>
                  <a:pt x="106" y="54"/>
                </a:lnTo>
                <a:lnTo>
                  <a:pt x="116" y="48"/>
                </a:lnTo>
                <a:lnTo>
                  <a:pt x="128" y="45"/>
                </a:lnTo>
                <a:lnTo>
                  <a:pt x="139" y="42"/>
                </a:lnTo>
                <a:lnTo>
                  <a:pt x="151" y="40"/>
                </a:lnTo>
                <a:lnTo>
                  <a:pt x="163" y="37"/>
                </a:lnTo>
                <a:lnTo>
                  <a:pt x="174" y="34"/>
                </a:lnTo>
                <a:lnTo>
                  <a:pt x="185" y="32"/>
                </a:lnTo>
                <a:lnTo>
                  <a:pt x="198" y="30"/>
                </a:lnTo>
                <a:lnTo>
                  <a:pt x="203" y="27"/>
                </a:lnTo>
                <a:lnTo>
                  <a:pt x="208" y="25"/>
                </a:lnTo>
                <a:lnTo>
                  <a:pt x="209" y="25"/>
                </a:lnTo>
                <a:lnTo>
                  <a:pt x="210" y="24"/>
                </a:lnTo>
                <a:lnTo>
                  <a:pt x="212" y="23"/>
                </a:lnTo>
                <a:lnTo>
                  <a:pt x="215" y="20"/>
                </a:lnTo>
                <a:lnTo>
                  <a:pt x="217" y="15"/>
                </a:lnTo>
                <a:lnTo>
                  <a:pt x="221" y="10"/>
                </a:lnTo>
                <a:lnTo>
                  <a:pt x="226" y="7"/>
                </a:lnTo>
                <a:lnTo>
                  <a:pt x="228" y="4"/>
                </a:lnTo>
                <a:lnTo>
                  <a:pt x="233" y="3"/>
                </a:lnTo>
                <a:lnTo>
                  <a:pt x="235" y="1"/>
                </a:lnTo>
                <a:lnTo>
                  <a:pt x="240" y="0"/>
                </a:lnTo>
                <a:lnTo>
                  <a:pt x="242" y="0"/>
                </a:lnTo>
                <a:lnTo>
                  <a:pt x="246" y="1"/>
                </a:lnTo>
                <a:lnTo>
                  <a:pt x="249" y="3"/>
                </a:lnTo>
                <a:lnTo>
                  <a:pt x="248" y="8"/>
                </a:lnTo>
                <a:lnTo>
                  <a:pt x="248" y="11"/>
                </a:lnTo>
                <a:lnTo>
                  <a:pt x="246" y="14"/>
                </a:lnTo>
                <a:lnTo>
                  <a:pt x="245" y="17"/>
                </a:lnTo>
                <a:lnTo>
                  <a:pt x="245" y="18"/>
                </a:lnTo>
                <a:lnTo>
                  <a:pt x="244" y="20"/>
                </a:lnTo>
                <a:lnTo>
                  <a:pt x="241" y="23"/>
                </a:lnTo>
                <a:lnTo>
                  <a:pt x="238" y="25"/>
                </a:lnTo>
                <a:lnTo>
                  <a:pt x="242" y="35"/>
                </a:lnTo>
                <a:lnTo>
                  <a:pt x="248" y="44"/>
                </a:lnTo>
                <a:lnTo>
                  <a:pt x="252" y="52"/>
                </a:lnTo>
                <a:lnTo>
                  <a:pt x="258" y="59"/>
                </a:lnTo>
                <a:lnTo>
                  <a:pt x="263" y="67"/>
                </a:lnTo>
                <a:lnTo>
                  <a:pt x="269" y="72"/>
                </a:lnTo>
                <a:lnTo>
                  <a:pt x="276" y="75"/>
                </a:lnTo>
                <a:lnTo>
                  <a:pt x="284" y="78"/>
                </a:lnTo>
                <a:lnTo>
                  <a:pt x="285" y="79"/>
                </a:lnTo>
                <a:lnTo>
                  <a:pt x="287" y="85"/>
                </a:lnTo>
                <a:lnTo>
                  <a:pt x="290" y="92"/>
                </a:lnTo>
                <a:lnTo>
                  <a:pt x="294" y="101"/>
                </a:lnTo>
                <a:lnTo>
                  <a:pt x="298" y="109"/>
                </a:lnTo>
                <a:lnTo>
                  <a:pt x="302" y="118"/>
                </a:lnTo>
                <a:lnTo>
                  <a:pt x="309" y="125"/>
                </a:lnTo>
                <a:lnTo>
                  <a:pt x="316" y="130"/>
                </a:lnTo>
                <a:lnTo>
                  <a:pt x="320" y="118"/>
                </a:lnTo>
                <a:lnTo>
                  <a:pt x="327" y="106"/>
                </a:lnTo>
                <a:lnTo>
                  <a:pt x="333" y="95"/>
                </a:lnTo>
                <a:lnTo>
                  <a:pt x="340" y="85"/>
                </a:lnTo>
                <a:lnTo>
                  <a:pt x="344" y="75"/>
                </a:lnTo>
                <a:lnTo>
                  <a:pt x="349" y="64"/>
                </a:lnTo>
                <a:lnTo>
                  <a:pt x="352" y="51"/>
                </a:lnTo>
                <a:lnTo>
                  <a:pt x="354" y="34"/>
                </a:lnTo>
                <a:lnTo>
                  <a:pt x="356" y="34"/>
                </a:lnTo>
                <a:lnTo>
                  <a:pt x="361" y="34"/>
                </a:lnTo>
                <a:lnTo>
                  <a:pt x="362" y="35"/>
                </a:lnTo>
                <a:lnTo>
                  <a:pt x="363" y="38"/>
                </a:lnTo>
                <a:lnTo>
                  <a:pt x="365" y="42"/>
                </a:lnTo>
                <a:lnTo>
                  <a:pt x="366" y="47"/>
                </a:lnTo>
                <a:lnTo>
                  <a:pt x="367" y="51"/>
                </a:lnTo>
                <a:lnTo>
                  <a:pt x="369" y="55"/>
                </a:lnTo>
                <a:close/>
              </a:path>
            </a:pathLst>
          </a:custGeom>
          <a:solidFill>
            <a:srgbClr val="DA6E5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3" name="Freeform 68"/>
          <p:cNvSpPr>
            <a:spLocks/>
          </p:cNvSpPr>
          <p:nvPr/>
        </p:nvSpPr>
        <p:spPr bwMode="auto">
          <a:xfrm>
            <a:off x="4398875" y="2762705"/>
            <a:ext cx="641427" cy="797605"/>
          </a:xfrm>
          <a:custGeom>
            <a:avLst/>
            <a:gdLst>
              <a:gd name="T0" fmla="*/ 398 w 530"/>
              <a:gd name="T1" fmla="*/ 68 h 461"/>
              <a:gd name="T2" fmla="*/ 450 w 530"/>
              <a:gd name="T3" fmla="*/ 102 h 461"/>
              <a:gd name="T4" fmla="*/ 488 w 530"/>
              <a:gd name="T5" fmla="*/ 167 h 461"/>
              <a:gd name="T6" fmla="*/ 493 w 530"/>
              <a:gd name="T7" fmla="*/ 173 h 461"/>
              <a:gd name="T8" fmla="*/ 504 w 530"/>
              <a:gd name="T9" fmla="*/ 223 h 461"/>
              <a:gd name="T10" fmla="*/ 522 w 530"/>
              <a:gd name="T11" fmla="*/ 260 h 461"/>
              <a:gd name="T12" fmla="*/ 522 w 530"/>
              <a:gd name="T13" fmla="*/ 282 h 461"/>
              <a:gd name="T14" fmla="*/ 529 w 530"/>
              <a:gd name="T15" fmla="*/ 290 h 461"/>
              <a:gd name="T16" fmla="*/ 527 w 530"/>
              <a:gd name="T17" fmla="*/ 307 h 461"/>
              <a:gd name="T18" fmla="*/ 527 w 530"/>
              <a:gd name="T19" fmla="*/ 316 h 461"/>
              <a:gd name="T20" fmla="*/ 530 w 530"/>
              <a:gd name="T21" fmla="*/ 326 h 461"/>
              <a:gd name="T22" fmla="*/ 519 w 530"/>
              <a:gd name="T23" fmla="*/ 353 h 461"/>
              <a:gd name="T24" fmla="*/ 502 w 530"/>
              <a:gd name="T25" fmla="*/ 335 h 461"/>
              <a:gd name="T26" fmla="*/ 469 w 530"/>
              <a:gd name="T27" fmla="*/ 329 h 461"/>
              <a:gd name="T28" fmla="*/ 441 w 530"/>
              <a:gd name="T29" fmla="*/ 343 h 461"/>
              <a:gd name="T30" fmla="*/ 436 w 530"/>
              <a:gd name="T31" fmla="*/ 326 h 461"/>
              <a:gd name="T32" fmla="*/ 427 w 530"/>
              <a:gd name="T33" fmla="*/ 319 h 461"/>
              <a:gd name="T34" fmla="*/ 425 w 530"/>
              <a:gd name="T35" fmla="*/ 307 h 461"/>
              <a:gd name="T36" fmla="*/ 423 w 530"/>
              <a:gd name="T37" fmla="*/ 295 h 461"/>
              <a:gd name="T38" fmla="*/ 418 w 530"/>
              <a:gd name="T39" fmla="*/ 307 h 461"/>
              <a:gd name="T40" fmla="*/ 429 w 530"/>
              <a:gd name="T41" fmla="*/ 342 h 461"/>
              <a:gd name="T42" fmla="*/ 426 w 530"/>
              <a:gd name="T43" fmla="*/ 368 h 461"/>
              <a:gd name="T44" fmla="*/ 418 w 530"/>
              <a:gd name="T45" fmla="*/ 376 h 461"/>
              <a:gd name="T46" fmla="*/ 374 w 530"/>
              <a:gd name="T47" fmla="*/ 397 h 461"/>
              <a:gd name="T48" fmla="*/ 231 w 530"/>
              <a:gd name="T49" fmla="*/ 405 h 461"/>
              <a:gd name="T50" fmla="*/ 137 w 530"/>
              <a:gd name="T51" fmla="*/ 375 h 461"/>
              <a:gd name="T52" fmla="*/ 124 w 530"/>
              <a:gd name="T53" fmla="*/ 314 h 461"/>
              <a:gd name="T54" fmla="*/ 117 w 530"/>
              <a:gd name="T55" fmla="*/ 309 h 461"/>
              <a:gd name="T56" fmla="*/ 114 w 530"/>
              <a:gd name="T57" fmla="*/ 314 h 461"/>
              <a:gd name="T58" fmla="*/ 117 w 530"/>
              <a:gd name="T59" fmla="*/ 334 h 461"/>
              <a:gd name="T60" fmla="*/ 103 w 530"/>
              <a:gd name="T61" fmla="*/ 356 h 461"/>
              <a:gd name="T62" fmla="*/ 98 w 530"/>
              <a:gd name="T63" fmla="*/ 430 h 461"/>
              <a:gd name="T64" fmla="*/ 92 w 530"/>
              <a:gd name="T65" fmla="*/ 441 h 461"/>
              <a:gd name="T66" fmla="*/ 74 w 530"/>
              <a:gd name="T67" fmla="*/ 429 h 461"/>
              <a:gd name="T68" fmla="*/ 38 w 530"/>
              <a:gd name="T69" fmla="*/ 449 h 461"/>
              <a:gd name="T70" fmla="*/ 39 w 530"/>
              <a:gd name="T71" fmla="*/ 460 h 461"/>
              <a:gd name="T72" fmla="*/ 28 w 530"/>
              <a:gd name="T73" fmla="*/ 441 h 461"/>
              <a:gd name="T74" fmla="*/ 16 w 530"/>
              <a:gd name="T75" fmla="*/ 362 h 461"/>
              <a:gd name="T76" fmla="*/ 10 w 530"/>
              <a:gd name="T77" fmla="*/ 359 h 461"/>
              <a:gd name="T78" fmla="*/ 9 w 530"/>
              <a:gd name="T79" fmla="*/ 336 h 461"/>
              <a:gd name="T80" fmla="*/ 6 w 530"/>
              <a:gd name="T81" fmla="*/ 321 h 461"/>
              <a:gd name="T82" fmla="*/ 0 w 530"/>
              <a:gd name="T83" fmla="*/ 311 h 461"/>
              <a:gd name="T84" fmla="*/ 18 w 530"/>
              <a:gd name="T85" fmla="*/ 285 h 461"/>
              <a:gd name="T86" fmla="*/ 48 w 530"/>
              <a:gd name="T87" fmla="*/ 169 h 461"/>
              <a:gd name="T88" fmla="*/ 80 w 530"/>
              <a:gd name="T89" fmla="*/ 85 h 461"/>
              <a:gd name="T90" fmla="*/ 116 w 530"/>
              <a:gd name="T91" fmla="*/ 48 h 461"/>
              <a:gd name="T92" fmla="*/ 185 w 530"/>
              <a:gd name="T93" fmla="*/ 32 h 461"/>
              <a:gd name="T94" fmla="*/ 212 w 530"/>
              <a:gd name="T95" fmla="*/ 23 h 461"/>
              <a:gd name="T96" fmla="*/ 233 w 530"/>
              <a:gd name="T97" fmla="*/ 3 h 461"/>
              <a:gd name="T98" fmla="*/ 248 w 530"/>
              <a:gd name="T99" fmla="*/ 8 h 461"/>
              <a:gd name="T100" fmla="*/ 241 w 530"/>
              <a:gd name="T101" fmla="*/ 23 h 461"/>
              <a:gd name="T102" fmla="*/ 263 w 530"/>
              <a:gd name="T103" fmla="*/ 67 h 461"/>
              <a:gd name="T104" fmla="*/ 290 w 530"/>
              <a:gd name="T105" fmla="*/ 92 h 461"/>
              <a:gd name="T106" fmla="*/ 320 w 530"/>
              <a:gd name="T107" fmla="*/ 118 h 461"/>
              <a:gd name="T108" fmla="*/ 352 w 530"/>
              <a:gd name="T109" fmla="*/ 51 h 461"/>
              <a:gd name="T110" fmla="*/ 365 w 530"/>
              <a:gd name="T111" fmla="*/ 42 h 46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30"/>
              <a:gd name="T169" fmla="*/ 0 h 461"/>
              <a:gd name="T170" fmla="*/ 530 w 530"/>
              <a:gd name="T171" fmla="*/ 461 h 46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30" h="461">
                <a:moveTo>
                  <a:pt x="369" y="55"/>
                </a:moveTo>
                <a:lnTo>
                  <a:pt x="374" y="59"/>
                </a:lnTo>
                <a:lnTo>
                  <a:pt x="379" y="62"/>
                </a:lnTo>
                <a:lnTo>
                  <a:pt x="384" y="64"/>
                </a:lnTo>
                <a:lnTo>
                  <a:pt x="391" y="67"/>
                </a:lnTo>
                <a:lnTo>
                  <a:pt x="398" y="68"/>
                </a:lnTo>
                <a:lnTo>
                  <a:pt x="405" y="69"/>
                </a:lnTo>
                <a:lnTo>
                  <a:pt x="412" y="72"/>
                </a:lnTo>
                <a:lnTo>
                  <a:pt x="419" y="75"/>
                </a:lnTo>
                <a:lnTo>
                  <a:pt x="429" y="81"/>
                </a:lnTo>
                <a:lnTo>
                  <a:pt x="440" y="89"/>
                </a:lnTo>
                <a:lnTo>
                  <a:pt x="450" y="102"/>
                </a:lnTo>
                <a:lnTo>
                  <a:pt x="459" y="115"/>
                </a:lnTo>
                <a:lnTo>
                  <a:pt x="469" y="129"/>
                </a:lnTo>
                <a:lnTo>
                  <a:pt x="476" y="143"/>
                </a:lnTo>
                <a:lnTo>
                  <a:pt x="483" y="156"/>
                </a:lnTo>
                <a:lnTo>
                  <a:pt x="487" y="166"/>
                </a:lnTo>
                <a:lnTo>
                  <a:pt x="488" y="167"/>
                </a:lnTo>
                <a:lnTo>
                  <a:pt x="490" y="167"/>
                </a:lnTo>
                <a:lnTo>
                  <a:pt x="491" y="169"/>
                </a:lnTo>
                <a:lnTo>
                  <a:pt x="493" y="169"/>
                </a:lnTo>
                <a:lnTo>
                  <a:pt x="493" y="170"/>
                </a:lnTo>
                <a:lnTo>
                  <a:pt x="494" y="172"/>
                </a:lnTo>
                <a:lnTo>
                  <a:pt x="493" y="173"/>
                </a:lnTo>
                <a:lnTo>
                  <a:pt x="493" y="176"/>
                </a:lnTo>
                <a:lnTo>
                  <a:pt x="493" y="186"/>
                </a:lnTo>
                <a:lnTo>
                  <a:pt x="495" y="194"/>
                </a:lnTo>
                <a:lnTo>
                  <a:pt x="497" y="204"/>
                </a:lnTo>
                <a:lnTo>
                  <a:pt x="501" y="213"/>
                </a:lnTo>
                <a:lnTo>
                  <a:pt x="504" y="223"/>
                </a:lnTo>
                <a:lnTo>
                  <a:pt x="507" y="233"/>
                </a:lnTo>
                <a:lnTo>
                  <a:pt x="508" y="241"/>
                </a:lnTo>
                <a:lnTo>
                  <a:pt x="508" y="251"/>
                </a:lnTo>
                <a:lnTo>
                  <a:pt x="514" y="253"/>
                </a:lnTo>
                <a:lnTo>
                  <a:pt x="519" y="255"/>
                </a:lnTo>
                <a:lnTo>
                  <a:pt x="522" y="260"/>
                </a:lnTo>
                <a:lnTo>
                  <a:pt x="525" y="265"/>
                </a:lnTo>
                <a:lnTo>
                  <a:pt x="526" y="270"/>
                </a:lnTo>
                <a:lnTo>
                  <a:pt x="525" y="275"/>
                </a:lnTo>
                <a:lnTo>
                  <a:pt x="523" y="278"/>
                </a:lnTo>
                <a:lnTo>
                  <a:pt x="520" y="281"/>
                </a:lnTo>
                <a:lnTo>
                  <a:pt x="522" y="282"/>
                </a:lnTo>
                <a:lnTo>
                  <a:pt x="523" y="284"/>
                </a:lnTo>
                <a:lnTo>
                  <a:pt x="525" y="285"/>
                </a:lnTo>
                <a:lnTo>
                  <a:pt x="526" y="287"/>
                </a:lnTo>
                <a:lnTo>
                  <a:pt x="527" y="288"/>
                </a:lnTo>
                <a:lnTo>
                  <a:pt x="529" y="290"/>
                </a:lnTo>
                <a:lnTo>
                  <a:pt x="530" y="292"/>
                </a:lnTo>
                <a:lnTo>
                  <a:pt x="530" y="295"/>
                </a:lnTo>
                <a:lnTo>
                  <a:pt x="529" y="298"/>
                </a:lnTo>
                <a:lnTo>
                  <a:pt x="529" y="301"/>
                </a:lnTo>
                <a:lnTo>
                  <a:pt x="529" y="304"/>
                </a:lnTo>
                <a:lnTo>
                  <a:pt x="527" y="307"/>
                </a:lnTo>
                <a:lnTo>
                  <a:pt x="527" y="309"/>
                </a:lnTo>
                <a:lnTo>
                  <a:pt x="526" y="311"/>
                </a:lnTo>
                <a:lnTo>
                  <a:pt x="525" y="314"/>
                </a:lnTo>
                <a:lnTo>
                  <a:pt x="526" y="314"/>
                </a:lnTo>
                <a:lnTo>
                  <a:pt x="526" y="315"/>
                </a:lnTo>
                <a:lnTo>
                  <a:pt x="527" y="316"/>
                </a:lnTo>
                <a:lnTo>
                  <a:pt x="527" y="318"/>
                </a:lnTo>
                <a:lnTo>
                  <a:pt x="529" y="318"/>
                </a:lnTo>
                <a:lnTo>
                  <a:pt x="529" y="319"/>
                </a:lnTo>
                <a:lnTo>
                  <a:pt x="530" y="321"/>
                </a:lnTo>
                <a:lnTo>
                  <a:pt x="530" y="326"/>
                </a:lnTo>
                <a:lnTo>
                  <a:pt x="530" y="331"/>
                </a:lnTo>
                <a:lnTo>
                  <a:pt x="529" y="336"/>
                </a:lnTo>
                <a:lnTo>
                  <a:pt x="526" y="341"/>
                </a:lnTo>
                <a:lnTo>
                  <a:pt x="525" y="345"/>
                </a:lnTo>
                <a:lnTo>
                  <a:pt x="522" y="349"/>
                </a:lnTo>
                <a:lnTo>
                  <a:pt x="519" y="353"/>
                </a:lnTo>
                <a:lnTo>
                  <a:pt x="516" y="356"/>
                </a:lnTo>
                <a:lnTo>
                  <a:pt x="515" y="351"/>
                </a:lnTo>
                <a:lnTo>
                  <a:pt x="512" y="346"/>
                </a:lnTo>
                <a:lnTo>
                  <a:pt x="509" y="342"/>
                </a:lnTo>
                <a:lnTo>
                  <a:pt x="507" y="338"/>
                </a:lnTo>
                <a:lnTo>
                  <a:pt x="502" y="335"/>
                </a:lnTo>
                <a:lnTo>
                  <a:pt x="497" y="332"/>
                </a:lnTo>
                <a:lnTo>
                  <a:pt x="493" y="331"/>
                </a:lnTo>
                <a:lnTo>
                  <a:pt x="487" y="329"/>
                </a:lnTo>
                <a:lnTo>
                  <a:pt x="482" y="328"/>
                </a:lnTo>
                <a:lnTo>
                  <a:pt x="475" y="328"/>
                </a:lnTo>
                <a:lnTo>
                  <a:pt x="469" y="329"/>
                </a:lnTo>
                <a:lnTo>
                  <a:pt x="463" y="331"/>
                </a:lnTo>
                <a:lnTo>
                  <a:pt x="458" y="334"/>
                </a:lnTo>
                <a:lnTo>
                  <a:pt x="452" y="336"/>
                </a:lnTo>
                <a:lnTo>
                  <a:pt x="447" y="342"/>
                </a:lnTo>
                <a:lnTo>
                  <a:pt x="441" y="346"/>
                </a:lnTo>
                <a:lnTo>
                  <a:pt x="441" y="343"/>
                </a:lnTo>
                <a:lnTo>
                  <a:pt x="440" y="341"/>
                </a:lnTo>
                <a:lnTo>
                  <a:pt x="438" y="338"/>
                </a:lnTo>
                <a:lnTo>
                  <a:pt x="437" y="335"/>
                </a:lnTo>
                <a:lnTo>
                  <a:pt x="436" y="332"/>
                </a:lnTo>
                <a:lnTo>
                  <a:pt x="436" y="329"/>
                </a:lnTo>
                <a:lnTo>
                  <a:pt x="436" y="326"/>
                </a:lnTo>
                <a:lnTo>
                  <a:pt x="436" y="324"/>
                </a:lnTo>
                <a:lnTo>
                  <a:pt x="434" y="324"/>
                </a:lnTo>
                <a:lnTo>
                  <a:pt x="433" y="324"/>
                </a:lnTo>
                <a:lnTo>
                  <a:pt x="431" y="322"/>
                </a:lnTo>
                <a:lnTo>
                  <a:pt x="430" y="321"/>
                </a:lnTo>
                <a:lnTo>
                  <a:pt x="427" y="319"/>
                </a:lnTo>
                <a:lnTo>
                  <a:pt x="426" y="318"/>
                </a:lnTo>
                <a:lnTo>
                  <a:pt x="425" y="316"/>
                </a:lnTo>
                <a:lnTo>
                  <a:pt x="423" y="316"/>
                </a:lnTo>
                <a:lnTo>
                  <a:pt x="425" y="312"/>
                </a:lnTo>
                <a:lnTo>
                  <a:pt x="425" y="309"/>
                </a:lnTo>
                <a:lnTo>
                  <a:pt x="425" y="307"/>
                </a:lnTo>
                <a:lnTo>
                  <a:pt x="425" y="304"/>
                </a:lnTo>
                <a:lnTo>
                  <a:pt x="425" y="301"/>
                </a:lnTo>
                <a:lnTo>
                  <a:pt x="425" y="299"/>
                </a:lnTo>
                <a:lnTo>
                  <a:pt x="425" y="297"/>
                </a:lnTo>
                <a:lnTo>
                  <a:pt x="423" y="294"/>
                </a:lnTo>
                <a:lnTo>
                  <a:pt x="423" y="295"/>
                </a:lnTo>
                <a:lnTo>
                  <a:pt x="423" y="297"/>
                </a:lnTo>
                <a:lnTo>
                  <a:pt x="422" y="299"/>
                </a:lnTo>
                <a:lnTo>
                  <a:pt x="422" y="301"/>
                </a:lnTo>
                <a:lnTo>
                  <a:pt x="420" y="304"/>
                </a:lnTo>
                <a:lnTo>
                  <a:pt x="419" y="305"/>
                </a:lnTo>
                <a:lnTo>
                  <a:pt x="418" y="307"/>
                </a:lnTo>
                <a:lnTo>
                  <a:pt x="416" y="308"/>
                </a:lnTo>
                <a:lnTo>
                  <a:pt x="418" y="315"/>
                </a:lnTo>
                <a:lnTo>
                  <a:pt x="420" y="322"/>
                </a:lnTo>
                <a:lnTo>
                  <a:pt x="423" y="329"/>
                </a:lnTo>
                <a:lnTo>
                  <a:pt x="426" y="335"/>
                </a:lnTo>
                <a:lnTo>
                  <a:pt x="429" y="342"/>
                </a:lnTo>
                <a:lnTo>
                  <a:pt x="430" y="348"/>
                </a:lnTo>
                <a:lnTo>
                  <a:pt x="430" y="356"/>
                </a:lnTo>
                <a:lnTo>
                  <a:pt x="429" y="365"/>
                </a:lnTo>
                <a:lnTo>
                  <a:pt x="427" y="366"/>
                </a:lnTo>
                <a:lnTo>
                  <a:pt x="427" y="368"/>
                </a:lnTo>
                <a:lnTo>
                  <a:pt x="426" y="368"/>
                </a:lnTo>
                <a:lnTo>
                  <a:pt x="426" y="369"/>
                </a:lnTo>
                <a:lnTo>
                  <a:pt x="425" y="369"/>
                </a:lnTo>
                <a:lnTo>
                  <a:pt x="425" y="370"/>
                </a:lnTo>
                <a:lnTo>
                  <a:pt x="425" y="372"/>
                </a:lnTo>
                <a:lnTo>
                  <a:pt x="423" y="375"/>
                </a:lnTo>
                <a:lnTo>
                  <a:pt x="418" y="376"/>
                </a:lnTo>
                <a:lnTo>
                  <a:pt x="411" y="378"/>
                </a:lnTo>
                <a:lnTo>
                  <a:pt x="404" y="380"/>
                </a:lnTo>
                <a:lnTo>
                  <a:pt x="395" y="383"/>
                </a:lnTo>
                <a:lnTo>
                  <a:pt x="387" y="387"/>
                </a:lnTo>
                <a:lnTo>
                  <a:pt x="380" y="392"/>
                </a:lnTo>
                <a:lnTo>
                  <a:pt x="374" y="397"/>
                </a:lnTo>
                <a:lnTo>
                  <a:pt x="370" y="402"/>
                </a:lnTo>
                <a:lnTo>
                  <a:pt x="342" y="406"/>
                </a:lnTo>
                <a:lnTo>
                  <a:pt x="316" y="409"/>
                </a:lnTo>
                <a:lnTo>
                  <a:pt x="287" y="409"/>
                </a:lnTo>
                <a:lnTo>
                  <a:pt x="259" y="407"/>
                </a:lnTo>
                <a:lnTo>
                  <a:pt x="231" y="405"/>
                </a:lnTo>
                <a:lnTo>
                  <a:pt x="202" y="399"/>
                </a:lnTo>
                <a:lnTo>
                  <a:pt x="174" y="392"/>
                </a:lnTo>
                <a:lnTo>
                  <a:pt x="146" y="383"/>
                </a:lnTo>
                <a:lnTo>
                  <a:pt x="142" y="382"/>
                </a:lnTo>
                <a:lnTo>
                  <a:pt x="139" y="379"/>
                </a:lnTo>
                <a:lnTo>
                  <a:pt x="137" y="375"/>
                </a:lnTo>
                <a:lnTo>
                  <a:pt x="135" y="370"/>
                </a:lnTo>
                <a:lnTo>
                  <a:pt x="131" y="361"/>
                </a:lnTo>
                <a:lnTo>
                  <a:pt x="128" y="349"/>
                </a:lnTo>
                <a:lnTo>
                  <a:pt x="127" y="338"/>
                </a:lnTo>
                <a:lnTo>
                  <a:pt x="126" y="325"/>
                </a:lnTo>
                <a:lnTo>
                  <a:pt x="124" y="314"/>
                </a:lnTo>
                <a:lnTo>
                  <a:pt x="124" y="305"/>
                </a:lnTo>
                <a:lnTo>
                  <a:pt x="123" y="305"/>
                </a:lnTo>
                <a:lnTo>
                  <a:pt x="121" y="307"/>
                </a:lnTo>
                <a:lnTo>
                  <a:pt x="120" y="308"/>
                </a:lnTo>
                <a:lnTo>
                  <a:pt x="119" y="308"/>
                </a:lnTo>
                <a:lnTo>
                  <a:pt x="117" y="309"/>
                </a:lnTo>
                <a:lnTo>
                  <a:pt x="114" y="309"/>
                </a:lnTo>
                <a:lnTo>
                  <a:pt x="113" y="311"/>
                </a:lnTo>
                <a:lnTo>
                  <a:pt x="110" y="311"/>
                </a:lnTo>
                <a:lnTo>
                  <a:pt x="112" y="311"/>
                </a:lnTo>
                <a:lnTo>
                  <a:pt x="113" y="312"/>
                </a:lnTo>
                <a:lnTo>
                  <a:pt x="114" y="314"/>
                </a:lnTo>
                <a:lnTo>
                  <a:pt x="116" y="316"/>
                </a:lnTo>
                <a:lnTo>
                  <a:pt x="116" y="318"/>
                </a:lnTo>
                <a:lnTo>
                  <a:pt x="117" y="321"/>
                </a:lnTo>
                <a:lnTo>
                  <a:pt x="117" y="324"/>
                </a:lnTo>
                <a:lnTo>
                  <a:pt x="117" y="326"/>
                </a:lnTo>
                <a:lnTo>
                  <a:pt x="117" y="334"/>
                </a:lnTo>
                <a:lnTo>
                  <a:pt x="116" y="338"/>
                </a:lnTo>
                <a:lnTo>
                  <a:pt x="113" y="342"/>
                </a:lnTo>
                <a:lnTo>
                  <a:pt x="112" y="346"/>
                </a:lnTo>
                <a:lnTo>
                  <a:pt x="109" y="349"/>
                </a:lnTo>
                <a:lnTo>
                  <a:pt x="106" y="353"/>
                </a:lnTo>
                <a:lnTo>
                  <a:pt x="103" y="356"/>
                </a:lnTo>
                <a:lnTo>
                  <a:pt x="100" y="362"/>
                </a:lnTo>
                <a:lnTo>
                  <a:pt x="99" y="375"/>
                </a:lnTo>
                <a:lnTo>
                  <a:pt x="98" y="389"/>
                </a:lnTo>
                <a:lnTo>
                  <a:pt x="98" y="403"/>
                </a:lnTo>
                <a:lnTo>
                  <a:pt x="98" y="417"/>
                </a:lnTo>
                <a:lnTo>
                  <a:pt x="98" y="430"/>
                </a:lnTo>
                <a:lnTo>
                  <a:pt x="98" y="440"/>
                </a:lnTo>
                <a:lnTo>
                  <a:pt x="98" y="443"/>
                </a:lnTo>
                <a:lnTo>
                  <a:pt x="96" y="446"/>
                </a:lnTo>
                <a:lnTo>
                  <a:pt x="95" y="447"/>
                </a:lnTo>
                <a:lnTo>
                  <a:pt x="94" y="447"/>
                </a:lnTo>
                <a:lnTo>
                  <a:pt x="92" y="441"/>
                </a:lnTo>
                <a:lnTo>
                  <a:pt x="91" y="439"/>
                </a:lnTo>
                <a:lnTo>
                  <a:pt x="88" y="434"/>
                </a:lnTo>
                <a:lnTo>
                  <a:pt x="85" y="431"/>
                </a:lnTo>
                <a:lnTo>
                  <a:pt x="82" y="430"/>
                </a:lnTo>
                <a:lnTo>
                  <a:pt x="78" y="429"/>
                </a:lnTo>
                <a:lnTo>
                  <a:pt x="74" y="429"/>
                </a:lnTo>
                <a:lnTo>
                  <a:pt x="70" y="429"/>
                </a:lnTo>
                <a:lnTo>
                  <a:pt x="60" y="430"/>
                </a:lnTo>
                <a:lnTo>
                  <a:pt x="52" y="434"/>
                </a:lnTo>
                <a:lnTo>
                  <a:pt x="43" y="440"/>
                </a:lnTo>
                <a:lnTo>
                  <a:pt x="38" y="447"/>
                </a:lnTo>
                <a:lnTo>
                  <a:pt x="38" y="449"/>
                </a:lnTo>
                <a:lnTo>
                  <a:pt x="38" y="450"/>
                </a:lnTo>
                <a:lnTo>
                  <a:pt x="38" y="451"/>
                </a:lnTo>
                <a:lnTo>
                  <a:pt x="38" y="453"/>
                </a:lnTo>
                <a:lnTo>
                  <a:pt x="39" y="456"/>
                </a:lnTo>
                <a:lnTo>
                  <a:pt x="39" y="457"/>
                </a:lnTo>
                <a:lnTo>
                  <a:pt x="39" y="460"/>
                </a:lnTo>
                <a:lnTo>
                  <a:pt x="39" y="461"/>
                </a:lnTo>
                <a:lnTo>
                  <a:pt x="38" y="461"/>
                </a:lnTo>
                <a:lnTo>
                  <a:pt x="35" y="460"/>
                </a:lnTo>
                <a:lnTo>
                  <a:pt x="34" y="457"/>
                </a:lnTo>
                <a:lnTo>
                  <a:pt x="31" y="453"/>
                </a:lnTo>
                <a:lnTo>
                  <a:pt x="28" y="441"/>
                </a:lnTo>
                <a:lnTo>
                  <a:pt x="25" y="427"/>
                </a:lnTo>
                <a:lnTo>
                  <a:pt x="23" y="412"/>
                </a:lnTo>
                <a:lnTo>
                  <a:pt x="21" y="395"/>
                </a:lnTo>
                <a:lnTo>
                  <a:pt x="18" y="378"/>
                </a:lnTo>
                <a:lnTo>
                  <a:pt x="16" y="362"/>
                </a:lnTo>
                <a:lnTo>
                  <a:pt x="14" y="362"/>
                </a:lnTo>
                <a:lnTo>
                  <a:pt x="13" y="362"/>
                </a:lnTo>
                <a:lnTo>
                  <a:pt x="13" y="361"/>
                </a:lnTo>
                <a:lnTo>
                  <a:pt x="11" y="361"/>
                </a:lnTo>
                <a:lnTo>
                  <a:pt x="10" y="361"/>
                </a:lnTo>
                <a:lnTo>
                  <a:pt x="10" y="359"/>
                </a:lnTo>
                <a:lnTo>
                  <a:pt x="9" y="359"/>
                </a:lnTo>
                <a:lnTo>
                  <a:pt x="9" y="355"/>
                </a:lnTo>
                <a:lnTo>
                  <a:pt x="9" y="351"/>
                </a:lnTo>
                <a:lnTo>
                  <a:pt x="9" y="346"/>
                </a:lnTo>
                <a:lnTo>
                  <a:pt x="9" y="342"/>
                </a:lnTo>
                <a:lnTo>
                  <a:pt x="9" y="336"/>
                </a:lnTo>
                <a:lnTo>
                  <a:pt x="10" y="332"/>
                </a:lnTo>
                <a:lnTo>
                  <a:pt x="10" y="328"/>
                </a:lnTo>
                <a:lnTo>
                  <a:pt x="9" y="324"/>
                </a:lnTo>
                <a:lnTo>
                  <a:pt x="9" y="322"/>
                </a:lnTo>
                <a:lnTo>
                  <a:pt x="7" y="322"/>
                </a:lnTo>
                <a:lnTo>
                  <a:pt x="6" y="321"/>
                </a:lnTo>
                <a:lnTo>
                  <a:pt x="6" y="319"/>
                </a:lnTo>
                <a:lnTo>
                  <a:pt x="5" y="319"/>
                </a:lnTo>
                <a:lnTo>
                  <a:pt x="3" y="318"/>
                </a:lnTo>
                <a:lnTo>
                  <a:pt x="3" y="316"/>
                </a:lnTo>
                <a:lnTo>
                  <a:pt x="2" y="316"/>
                </a:lnTo>
                <a:lnTo>
                  <a:pt x="0" y="311"/>
                </a:lnTo>
                <a:lnTo>
                  <a:pt x="2" y="307"/>
                </a:lnTo>
                <a:lnTo>
                  <a:pt x="5" y="301"/>
                </a:lnTo>
                <a:lnTo>
                  <a:pt x="7" y="297"/>
                </a:lnTo>
                <a:lnTo>
                  <a:pt x="11" y="292"/>
                </a:lnTo>
                <a:lnTo>
                  <a:pt x="16" y="290"/>
                </a:lnTo>
                <a:lnTo>
                  <a:pt x="18" y="285"/>
                </a:lnTo>
                <a:lnTo>
                  <a:pt x="21" y="281"/>
                </a:lnTo>
                <a:lnTo>
                  <a:pt x="23" y="255"/>
                </a:lnTo>
                <a:lnTo>
                  <a:pt x="25" y="233"/>
                </a:lnTo>
                <a:lnTo>
                  <a:pt x="32" y="210"/>
                </a:lnTo>
                <a:lnTo>
                  <a:pt x="39" y="189"/>
                </a:lnTo>
                <a:lnTo>
                  <a:pt x="48" y="169"/>
                </a:lnTo>
                <a:lnTo>
                  <a:pt x="56" y="148"/>
                </a:lnTo>
                <a:lnTo>
                  <a:pt x="64" y="128"/>
                </a:lnTo>
                <a:lnTo>
                  <a:pt x="73" y="106"/>
                </a:lnTo>
                <a:lnTo>
                  <a:pt x="74" y="101"/>
                </a:lnTo>
                <a:lnTo>
                  <a:pt x="77" y="92"/>
                </a:lnTo>
                <a:lnTo>
                  <a:pt x="80" y="85"/>
                </a:lnTo>
                <a:lnTo>
                  <a:pt x="84" y="77"/>
                </a:lnTo>
                <a:lnTo>
                  <a:pt x="88" y="69"/>
                </a:lnTo>
                <a:lnTo>
                  <a:pt x="94" y="62"/>
                </a:lnTo>
                <a:lnTo>
                  <a:pt x="99" y="57"/>
                </a:lnTo>
                <a:lnTo>
                  <a:pt x="106" y="54"/>
                </a:lnTo>
                <a:lnTo>
                  <a:pt x="116" y="48"/>
                </a:lnTo>
                <a:lnTo>
                  <a:pt x="128" y="45"/>
                </a:lnTo>
                <a:lnTo>
                  <a:pt x="139" y="42"/>
                </a:lnTo>
                <a:lnTo>
                  <a:pt x="151" y="40"/>
                </a:lnTo>
                <a:lnTo>
                  <a:pt x="163" y="37"/>
                </a:lnTo>
                <a:lnTo>
                  <a:pt x="174" y="34"/>
                </a:lnTo>
                <a:lnTo>
                  <a:pt x="185" y="32"/>
                </a:lnTo>
                <a:lnTo>
                  <a:pt x="198" y="30"/>
                </a:lnTo>
                <a:lnTo>
                  <a:pt x="203" y="27"/>
                </a:lnTo>
                <a:lnTo>
                  <a:pt x="208" y="25"/>
                </a:lnTo>
                <a:lnTo>
                  <a:pt x="209" y="25"/>
                </a:lnTo>
                <a:lnTo>
                  <a:pt x="210" y="24"/>
                </a:lnTo>
                <a:lnTo>
                  <a:pt x="212" y="23"/>
                </a:lnTo>
                <a:lnTo>
                  <a:pt x="215" y="20"/>
                </a:lnTo>
                <a:lnTo>
                  <a:pt x="217" y="15"/>
                </a:lnTo>
                <a:lnTo>
                  <a:pt x="221" y="10"/>
                </a:lnTo>
                <a:lnTo>
                  <a:pt x="226" y="7"/>
                </a:lnTo>
                <a:lnTo>
                  <a:pt x="228" y="4"/>
                </a:lnTo>
                <a:lnTo>
                  <a:pt x="233" y="3"/>
                </a:lnTo>
                <a:lnTo>
                  <a:pt x="235" y="1"/>
                </a:lnTo>
                <a:lnTo>
                  <a:pt x="240" y="0"/>
                </a:lnTo>
                <a:lnTo>
                  <a:pt x="242" y="0"/>
                </a:lnTo>
                <a:lnTo>
                  <a:pt x="246" y="1"/>
                </a:lnTo>
                <a:lnTo>
                  <a:pt x="249" y="3"/>
                </a:lnTo>
                <a:lnTo>
                  <a:pt x="248" y="8"/>
                </a:lnTo>
                <a:lnTo>
                  <a:pt x="248" y="11"/>
                </a:lnTo>
                <a:lnTo>
                  <a:pt x="246" y="14"/>
                </a:lnTo>
                <a:lnTo>
                  <a:pt x="245" y="17"/>
                </a:lnTo>
                <a:lnTo>
                  <a:pt x="245" y="18"/>
                </a:lnTo>
                <a:lnTo>
                  <a:pt x="244" y="20"/>
                </a:lnTo>
                <a:lnTo>
                  <a:pt x="241" y="23"/>
                </a:lnTo>
                <a:lnTo>
                  <a:pt x="238" y="25"/>
                </a:lnTo>
                <a:lnTo>
                  <a:pt x="242" y="35"/>
                </a:lnTo>
                <a:lnTo>
                  <a:pt x="248" y="44"/>
                </a:lnTo>
                <a:lnTo>
                  <a:pt x="252" y="52"/>
                </a:lnTo>
                <a:lnTo>
                  <a:pt x="258" y="59"/>
                </a:lnTo>
                <a:lnTo>
                  <a:pt x="263" y="67"/>
                </a:lnTo>
                <a:lnTo>
                  <a:pt x="269" y="72"/>
                </a:lnTo>
                <a:lnTo>
                  <a:pt x="276" y="75"/>
                </a:lnTo>
                <a:lnTo>
                  <a:pt x="284" y="78"/>
                </a:lnTo>
                <a:lnTo>
                  <a:pt x="285" y="79"/>
                </a:lnTo>
                <a:lnTo>
                  <a:pt x="287" y="85"/>
                </a:lnTo>
                <a:lnTo>
                  <a:pt x="290" y="92"/>
                </a:lnTo>
                <a:lnTo>
                  <a:pt x="294" y="101"/>
                </a:lnTo>
                <a:lnTo>
                  <a:pt x="298" y="109"/>
                </a:lnTo>
                <a:lnTo>
                  <a:pt x="302" y="118"/>
                </a:lnTo>
                <a:lnTo>
                  <a:pt x="309" y="125"/>
                </a:lnTo>
                <a:lnTo>
                  <a:pt x="316" y="130"/>
                </a:lnTo>
                <a:lnTo>
                  <a:pt x="320" y="118"/>
                </a:lnTo>
                <a:lnTo>
                  <a:pt x="327" y="106"/>
                </a:lnTo>
                <a:lnTo>
                  <a:pt x="333" y="95"/>
                </a:lnTo>
                <a:lnTo>
                  <a:pt x="340" y="85"/>
                </a:lnTo>
                <a:lnTo>
                  <a:pt x="344" y="75"/>
                </a:lnTo>
                <a:lnTo>
                  <a:pt x="349" y="64"/>
                </a:lnTo>
                <a:lnTo>
                  <a:pt x="352" y="51"/>
                </a:lnTo>
                <a:lnTo>
                  <a:pt x="354" y="34"/>
                </a:lnTo>
                <a:lnTo>
                  <a:pt x="356" y="34"/>
                </a:lnTo>
                <a:lnTo>
                  <a:pt x="361" y="34"/>
                </a:lnTo>
                <a:lnTo>
                  <a:pt x="362" y="35"/>
                </a:lnTo>
                <a:lnTo>
                  <a:pt x="363" y="38"/>
                </a:lnTo>
                <a:lnTo>
                  <a:pt x="365" y="42"/>
                </a:lnTo>
                <a:lnTo>
                  <a:pt x="366" y="47"/>
                </a:lnTo>
                <a:lnTo>
                  <a:pt x="367" y="51"/>
                </a:lnTo>
                <a:lnTo>
                  <a:pt x="369" y="5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4" name="Freeform 69"/>
          <p:cNvSpPr>
            <a:spLocks/>
          </p:cNvSpPr>
          <p:nvPr/>
        </p:nvSpPr>
        <p:spPr bwMode="auto">
          <a:xfrm>
            <a:off x="4519899" y="3425357"/>
            <a:ext cx="403010" cy="1368559"/>
          </a:xfrm>
          <a:custGeom>
            <a:avLst/>
            <a:gdLst>
              <a:gd name="T0" fmla="*/ 42 w 333"/>
              <a:gd name="T1" fmla="*/ 34 h 791"/>
              <a:gd name="T2" fmla="*/ 34 w 333"/>
              <a:gd name="T3" fmla="*/ 73 h 791"/>
              <a:gd name="T4" fmla="*/ 30 w 333"/>
              <a:gd name="T5" fmla="*/ 114 h 791"/>
              <a:gd name="T6" fmla="*/ 34 w 333"/>
              <a:gd name="T7" fmla="*/ 164 h 791"/>
              <a:gd name="T8" fmla="*/ 37 w 333"/>
              <a:gd name="T9" fmla="*/ 179 h 791"/>
              <a:gd name="T10" fmla="*/ 39 w 333"/>
              <a:gd name="T11" fmla="*/ 192 h 791"/>
              <a:gd name="T12" fmla="*/ 46 w 333"/>
              <a:gd name="T13" fmla="*/ 203 h 791"/>
              <a:gd name="T14" fmla="*/ 34 w 333"/>
              <a:gd name="T15" fmla="*/ 210 h 791"/>
              <a:gd name="T16" fmla="*/ 30 w 333"/>
              <a:gd name="T17" fmla="*/ 219 h 791"/>
              <a:gd name="T18" fmla="*/ 32 w 333"/>
              <a:gd name="T19" fmla="*/ 229 h 791"/>
              <a:gd name="T20" fmla="*/ 30 w 333"/>
              <a:gd name="T21" fmla="*/ 252 h 791"/>
              <a:gd name="T22" fmla="*/ 42 w 333"/>
              <a:gd name="T23" fmla="*/ 350 h 791"/>
              <a:gd name="T24" fmla="*/ 24 w 333"/>
              <a:gd name="T25" fmla="*/ 443 h 791"/>
              <a:gd name="T26" fmla="*/ 23 w 333"/>
              <a:gd name="T27" fmla="*/ 524 h 791"/>
              <a:gd name="T28" fmla="*/ 13 w 333"/>
              <a:gd name="T29" fmla="*/ 582 h 791"/>
              <a:gd name="T30" fmla="*/ 13 w 333"/>
              <a:gd name="T31" fmla="*/ 602 h 791"/>
              <a:gd name="T32" fmla="*/ 9 w 333"/>
              <a:gd name="T33" fmla="*/ 611 h 791"/>
              <a:gd name="T34" fmla="*/ 6 w 333"/>
              <a:gd name="T35" fmla="*/ 646 h 791"/>
              <a:gd name="T36" fmla="*/ 7 w 333"/>
              <a:gd name="T37" fmla="*/ 706 h 791"/>
              <a:gd name="T38" fmla="*/ 5 w 333"/>
              <a:gd name="T39" fmla="*/ 737 h 791"/>
              <a:gd name="T40" fmla="*/ 0 w 333"/>
              <a:gd name="T41" fmla="*/ 778 h 791"/>
              <a:gd name="T42" fmla="*/ 16 w 333"/>
              <a:gd name="T43" fmla="*/ 780 h 791"/>
              <a:gd name="T44" fmla="*/ 78 w 333"/>
              <a:gd name="T45" fmla="*/ 771 h 791"/>
              <a:gd name="T46" fmla="*/ 96 w 333"/>
              <a:gd name="T47" fmla="*/ 784 h 791"/>
              <a:gd name="T48" fmla="*/ 103 w 333"/>
              <a:gd name="T49" fmla="*/ 791 h 791"/>
              <a:gd name="T50" fmla="*/ 109 w 333"/>
              <a:gd name="T51" fmla="*/ 784 h 791"/>
              <a:gd name="T52" fmla="*/ 112 w 333"/>
              <a:gd name="T53" fmla="*/ 763 h 791"/>
              <a:gd name="T54" fmla="*/ 133 w 333"/>
              <a:gd name="T55" fmla="*/ 750 h 791"/>
              <a:gd name="T56" fmla="*/ 177 w 333"/>
              <a:gd name="T57" fmla="*/ 741 h 791"/>
              <a:gd name="T58" fmla="*/ 220 w 333"/>
              <a:gd name="T59" fmla="*/ 739 h 791"/>
              <a:gd name="T60" fmla="*/ 223 w 333"/>
              <a:gd name="T61" fmla="*/ 724 h 791"/>
              <a:gd name="T62" fmla="*/ 223 w 333"/>
              <a:gd name="T63" fmla="*/ 700 h 791"/>
              <a:gd name="T64" fmla="*/ 237 w 333"/>
              <a:gd name="T65" fmla="*/ 659 h 791"/>
              <a:gd name="T66" fmla="*/ 242 w 333"/>
              <a:gd name="T67" fmla="*/ 595 h 791"/>
              <a:gd name="T68" fmla="*/ 244 w 333"/>
              <a:gd name="T69" fmla="*/ 580 h 791"/>
              <a:gd name="T70" fmla="*/ 254 w 333"/>
              <a:gd name="T71" fmla="*/ 557 h 791"/>
              <a:gd name="T72" fmla="*/ 270 w 333"/>
              <a:gd name="T73" fmla="*/ 506 h 791"/>
              <a:gd name="T74" fmla="*/ 294 w 333"/>
              <a:gd name="T75" fmla="*/ 402 h 791"/>
              <a:gd name="T76" fmla="*/ 309 w 333"/>
              <a:gd name="T77" fmla="*/ 257 h 791"/>
              <a:gd name="T78" fmla="*/ 319 w 333"/>
              <a:gd name="T79" fmla="*/ 175 h 791"/>
              <a:gd name="T80" fmla="*/ 331 w 333"/>
              <a:gd name="T81" fmla="*/ 132 h 791"/>
              <a:gd name="T82" fmla="*/ 323 w 333"/>
              <a:gd name="T83" fmla="*/ 74 h 791"/>
              <a:gd name="T84" fmla="*/ 313 w 333"/>
              <a:gd name="T85" fmla="*/ 74 h 791"/>
              <a:gd name="T86" fmla="*/ 305 w 333"/>
              <a:gd name="T87" fmla="*/ 71 h 791"/>
              <a:gd name="T88" fmla="*/ 308 w 333"/>
              <a:gd name="T89" fmla="*/ 64 h 791"/>
              <a:gd name="T90" fmla="*/ 312 w 333"/>
              <a:gd name="T91" fmla="*/ 56 h 791"/>
              <a:gd name="T92" fmla="*/ 322 w 333"/>
              <a:gd name="T93" fmla="*/ 50 h 791"/>
              <a:gd name="T94" fmla="*/ 325 w 333"/>
              <a:gd name="T95" fmla="*/ 47 h 791"/>
              <a:gd name="T96" fmla="*/ 309 w 333"/>
              <a:gd name="T97" fmla="*/ 51 h 791"/>
              <a:gd name="T98" fmla="*/ 294 w 333"/>
              <a:gd name="T99" fmla="*/ 63 h 791"/>
              <a:gd name="T100" fmla="*/ 287 w 333"/>
              <a:gd name="T101" fmla="*/ 63 h 791"/>
              <a:gd name="T102" fmla="*/ 287 w 333"/>
              <a:gd name="T103" fmla="*/ 56 h 791"/>
              <a:gd name="T104" fmla="*/ 288 w 333"/>
              <a:gd name="T105" fmla="*/ 53 h 791"/>
              <a:gd name="T106" fmla="*/ 279 w 333"/>
              <a:gd name="T107" fmla="*/ 50 h 791"/>
              <a:gd name="T108" fmla="*/ 287 w 333"/>
              <a:gd name="T109" fmla="*/ 33 h 791"/>
              <a:gd name="T110" fmla="*/ 297 w 333"/>
              <a:gd name="T111" fmla="*/ 20 h 791"/>
              <a:gd name="T112" fmla="*/ 306 w 333"/>
              <a:gd name="T113" fmla="*/ 10 h 791"/>
              <a:gd name="T114" fmla="*/ 290 w 333"/>
              <a:gd name="T115" fmla="*/ 19 h 791"/>
              <a:gd name="T116" fmla="*/ 276 w 333"/>
              <a:gd name="T117" fmla="*/ 22 h 791"/>
              <a:gd name="T118" fmla="*/ 222 w 333"/>
              <a:gd name="T119" fmla="*/ 26 h 791"/>
              <a:gd name="T120" fmla="*/ 66 w 333"/>
              <a:gd name="T121" fmla="*/ 6 h 79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3"/>
              <a:gd name="T184" fmla="*/ 0 h 791"/>
              <a:gd name="T185" fmla="*/ 333 w 333"/>
              <a:gd name="T186" fmla="*/ 791 h 79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3" h="791">
                <a:moveTo>
                  <a:pt x="48" y="0"/>
                </a:moveTo>
                <a:lnTo>
                  <a:pt x="46" y="4"/>
                </a:lnTo>
                <a:lnTo>
                  <a:pt x="45" y="10"/>
                </a:lnTo>
                <a:lnTo>
                  <a:pt x="45" y="17"/>
                </a:lnTo>
                <a:lnTo>
                  <a:pt x="44" y="26"/>
                </a:lnTo>
                <a:lnTo>
                  <a:pt x="42" y="34"/>
                </a:lnTo>
                <a:lnTo>
                  <a:pt x="42" y="41"/>
                </a:lnTo>
                <a:lnTo>
                  <a:pt x="41" y="47"/>
                </a:lnTo>
                <a:lnTo>
                  <a:pt x="38" y="51"/>
                </a:lnTo>
                <a:lnTo>
                  <a:pt x="38" y="58"/>
                </a:lnTo>
                <a:lnTo>
                  <a:pt x="37" y="66"/>
                </a:lnTo>
                <a:lnTo>
                  <a:pt x="34" y="73"/>
                </a:lnTo>
                <a:lnTo>
                  <a:pt x="31" y="80"/>
                </a:lnTo>
                <a:lnTo>
                  <a:pt x="28" y="87"/>
                </a:lnTo>
                <a:lnTo>
                  <a:pt x="27" y="94"/>
                </a:lnTo>
                <a:lnTo>
                  <a:pt x="26" y="100"/>
                </a:lnTo>
                <a:lnTo>
                  <a:pt x="24" y="107"/>
                </a:lnTo>
                <a:lnTo>
                  <a:pt x="30" y="114"/>
                </a:lnTo>
                <a:lnTo>
                  <a:pt x="32" y="122"/>
                </a:lnTo>
                <a:lnTo>
                  <a:pt x="34" y="129"/>
                </a:lnTo>
                <a:lnTo>
                  <a:pt x="35" y="138"/>
                </a:lnTo>
                <a:lnTo>
                  <a:pt x="35" y="146"/>
                </a:lnTo>
                <a:lnTo>
                  <a:pt x="34" y="155"/>
                </a:lnTo>
                <a:lnTo>
                  <a:pt x="34" y="164"/>
                </a:lnTo>
                <a:lnTo>
                  <a:pt x="34" y="172"/>
                </a:lnTo>
                <a:lnTo>
                  <a:pt x="34" y="173"/>
                </a:lnTo>
                <a:lnTo>
                  <a:pt x="34" y="175"/>
                </a:lnTo>
                <a:lnTo>
                  <a:pt x="35" y="176"/>
                </a:lnTo>
                <a:lnTo>
                  <a:pt x="35" y="178"/>
                </a:lnTo>
                <a:lnTo>
                  <a:pt x="37" y="179"/>
                </a:lnTo>
                <a:lnTo>
                  <a:pt x="37" y="181"/>
                </a:lnTo>
                <a:lnTo>
                  <a:pt x="38" y="182"/>
                </a:lnTo>
                <a:lnTo>
                  <a:pt x="38" y="183"/>
                </a:lnTo>
                <a:lnTo>
                  <a:pt x="38" y="186"/>
                </a:lnTo>
                <a:lnTo>
                  <a:pt x="39" y="189"/>
                </a:lnTo>
                <a:lnTo>
                  <a:pt x="39" y="192"/>
                </a:lnTo>
                <a:lnTo>
                  <a:pt x="41" y="193"/>
                </a:lnTo>
                <a:lnTo>
                  <a:pt x="41" y="196"/>
                </a:lnTo>
                <a:lnTo>
                  <a:pt x="42" y="199"/>
                </a:lnTo>
                <a:lnTo>
                  <a:pt x="44" y="200"/>
                </a:lnTo>
                <a:lnTo>
                  <a:pt x="45" y="202"/>
                </a:lnTo>
                <a:lnTo>
                  <a:pt x="46" y="203"/>
                </a:lnTo>
                <a:lnTo>
                  <a:pt x="46" y="206"/>
                </a:lnTo>
                <a:lnTo>
                  <a:pt x="46" y="208"/>
                </a:lnTo>
                <a:lnTo>
                  <a:pt x="45" y="209"/>
                </a:lnTo>
                <a:lnTo>
                  <a:pt x="42" y="210"/>
                </a:lnTo>
                <a:lnTo>
                  <a:pt x="38" y="210"/>
                </a:lnTo>
                <a:lnTo>
                  <a:pt x="34" y="210"/>
                </a:lnTo>
                <a:lnTo>
                  <a:pt x="30" y="208"/>
                </a:lnTo>
                <a:lnTo>
                  <a:pt x="30" y="210"/>
                </a:lnTo>
                <a:lnTo>
                  <a:pt x="30" y="213"/>
                </a:lnTo>
                <a:lnTo>
                  <a:pt x="30" y="216"/>
                </a:lnTo>
                <a:lnTo>
                  <a:pt x="30" y="217"/>
                </a:lnTo>
                <a:lnTo>
                  <a:pt x="30" y="219"/>
                </a:lnTo>
                <a:lnTo>
                  <a:pt x="30" y="222"/>
                </a:lnTo>
                <a:lnTo>
                  <a:pt x="30" y="223"/>
                </a:lnTo>
                <a:lnTo>
                  <a:pt x="30" y="225"/>
                </a:lnTo>
                <a:lnTo>
                  <a:pt x="30" y="226"/>
                </a:lnTo>
                <a:lnTo>
                  <a:pt x="31" y="227"/>
                </a:lnTo>
                <a:lnTo>
                  <a:pt x="32" y="229"/>
                </a:lnTo>
                <a:lnTo>
                  <a:pt x="34" y="230"/>
                </a:lnTo>
                <a:lnTo>
                  <a:pt x="34" y="232"/>
                </a:lnTo>
                <a:lnTo>
                  <a:pt x="32" y="233"/>
                </a:lnTo>
                <a:lnTo>
                  <a:pt x="31" y="235"/>
                </a:lnTo>
                <a:lnTo>
                  <a:pt x="30" y="236"/>
                </a:lnTo>
                <a:lnTo>
                  <a:pt x="30" y="252"/>
                </a:lnTo>
                <a:lnTo>
                  <a:pt x="32" y="267"/>
                </a:lnTo>
                <a:lnTo>
                  <a:pt x="35" y="284"/>
                </a:lnTo>
                <a:lnTo>
                  <a:pt x="38" y="300"/>
                </a:lnTo>
                <a:lnTo>
                  <a:pt x="41" y="317"/>
                </a:lnTo>
                <a:lnTo>
                  <a:pt x="42" y="334"/>
                </a:lnTo>
                <a:lnTo>
                  <a:pt x="42" y="350"/>
                </a:lnTo>
                <a:lnTo>
                  <a:pt x="41" y="364"/>
                </a:lnTo>
                <a:lnTo>
                  <a:pt x="38" y="379"/>
                </a:lnTo>
                <a:lnTo>
                  <a:pt x="34" y="395"/>
                </a:lnTo>
                <a:lnTo>
                  <a:pt x="31" y="411"/>
                </a:lnTo>
                <a:lnTo>
                  <a:pt x="27" y="426"/>
                </a:lnTo>
                <a:lnTo>
                  <a:pt x="24" y="443"/>
                </a:lnTo>
                <a:lnTo>
                  <a:pt x="23" y="459"/>
                </a:lnTo>
                <a:lnTo>
                  <a:pt x="23" y="476"/>
                </a:lnTo>
                <a:lnTo>
                  <a:pt x="24" y="493"/>
                </a:lnTo>
                <a:lnTo>
                  <a:pt x="24" y="501"/>
                </a:lnTo>
                <a:lnTo>
                  <a:pt x="24" y="513"/>
                </a:lnTo>
                <a:lnTo>
                  <a:pt x="23" y="524"/>
                </a:lnTo>
                <a:lnTo>
                  <a:pt x="20" y="536"/>
                </a:lnTo>
                <a:lnTo>
                  <a:pt x="19" y="548"/>
                </a:lnTo>
                <a:lnTo>
                  <a:pt x="16" y="560"/>
                </a:lnTo>
                <a:lnTo>
                  <a:pt x="14" y="570"/>
                </a:lnTo>
                <a:lnTo>
                  <a:pt x="13" y="580"/>
                </a:lnTo>
                <a:lnTo>
                  <a:pt x="13" y="582"/>
                </a:lnTo>
                <a:lnTo>
                  <a:pt x="13" y="585"/>
                </a:lnTo>
                <a:lnTo>
                  <a:pt x="13" y="590"/>
                </a:lnTo>
                <a:lnTo>
                  <a:pt x="13" y="592"/>
                </a:lnTo>
                <a:lnTo>
                  <a:pt x="13" y="595"/>
                </a:lnTo>
                <a:lnTo>
                  <a:pt x="13" y="599"/>
                </a:lnTo>
                <a:lnTo>
                  <a:pt x="13" y="602"/>
                </a:lnTo>
                <a:lnTo>
                  <a:pt x="13" y="605"/>
                </a:lnTo>
                <a:lnTo>
                  <a:pt x="12" y="607"/>
                </a:lnTo>
                <a:lnTo>
                  <a:pt x="12" y="608"/>
                </a:lnTo>
                <a:lnTo>
                  <a:pt x="10" y="608"/>
                </a:lnTo>
                <a:lnTo>
                  <a:pt x="9" y="609"/>
                </a:lnTo>
                <a:lnTo>
                  <a:pt x="9" y="611"/>
                </a:lnTo>
                <a:lnTo>
                  <a:pt x="7" y="612"/>
                </a:lnTo>
                <a:lnTo>
                  <a:pt x="6" y="612"/>
                </a:lnTo>
                <a:lnTo>
                  <a:pt x="6" y="614"/>
                </a:lnTo>
                <a:lnTo>
                  <a:pt x="6" y="625"/>
                </a:lnTo>
                <a:lnTo>
                  <a:pt x="5" y="635"/>
                </a:lnTo>
                <a:lnTo>
                  <a:pt x="6" y="646"/>
                </a:lnTo>
                <a:lnTo>
                  <a:pt x="6" y="658"/>
                </a:lnTo>
                <a:lnTo>
                  <a:pt x="6" y="668"/>
                </a:lnTo>
                <a:lnTo>
                  <a:pt x="6" y="679"/>
                </a:lnTo>
                <a:lnTo>
                  <a:pt x="6" y="689"/>
                </a:lnTo>
                <a:lnTo>
                  <a:pt x="7" y="700"/>
                </a:lnTo>
                <a:lnTo>
                  <a:pt x="7" y="706"/>
                </a:lnTo>
                <a:lnTo>
                  <a:pt x="7" y="710"/>
                </a:lnTo>
                <a:lnTo>
                  <a:pt x="6" y="716"/>
                </a:lnTo>
                <a:lnTo>
                  <a:pt x="6" y="722"/>
                </a:lnTo>
                <a:lnTo>
                  <a:pt x="6" y="726"/>
                </a:lnTo>
                <a:lnTo>
                  <a:pt x="6" y="731"/>
                </a:lnTo>
                <a:lnTo>
                  <a:pt x="5" y="737"/>
                </a:lnTo>
                <a:lnTo>
                  <a:pt x="5" y="743"/>
                </a:lnTo>
                <a:lnTo>
                  <a:pt x="5" y="749"/>
                </a:lnTo>
                <a:lnTo>
                  <a:pt x="3" y="756"/>
                </a:lnTo>
                <a:lnTo>
                  <a:pt x="2" y="763"/>
                </a:lnTo>
                <a:lnTo>
                  <a:pt x="0" y="771"/>
                </a:lnTo>
                <a:lnTo>
                  <a:pt x="0" y="778"/>
                </a:lnTo>
                <a:lnTo>
                  <a:pt x="0" y="784"/>
                </a:lnTo>
                <a:lnTo>
                  <a:pt x="2" y="788"/>
                </a:lnTo>
                <a:lnTo>
                  <a:pt x="5" y="791"/>
                </a:lnTo>
                <a:lnTo>
                  <a:pt x="7" y="787"/>
                </a:lnTo>
                <a:lnTo>
                  <a:pt x="12" y="783"/>
                </a:lnTo>
                <a:lnTo>
                  <a:pt x="16" y="780"/>
                </a:lnTo>
                <a:lnTo>
                  <a:pt x="21" y="777"/>
                </a:lnTo>
                <a:lnTo>
                  <a:pt x="32" y="773"/>
                </a:lnTo>
                <a:lnTo>
                  <a:pt x="46" y="770"/>
                </a:lnTo>
                <a:lnTo>
                  <a:pt x="59" y="768"/>
                </a:lnTo>
                <a:lnTo>
                  <a:pt x="73" y="770"/>
                </a:lnTo>
                <a:lnTo>
                  <a:pt x="78" y="771"/>
                </a:lnTo>
                <a:lnTo>
                  <a:pt x="84" y="774"/>
                </a:lnTo>
                <a:lnTo>
                  <a:pt x="88" y="777"/>
                </a:lnTo>
                <a:lnTo>
                  <a:pt x="92" y="780"/>
                </a:lnTo>
                <a:lnTo>
                  <a:pt x="94" y="781"/>
                </a:lnTo>
                <a:lnTo>
                  <a:pt x="95" y="783"/>
                </a:lnTo>
                <a:lnTo>
                  <a:pt x="96" y="784"/>
                </a:lnTo>
                <a:lnTo>
                  <a:pt x="98" y="785"/>
                </a:lnTo>
                <a:lnTo>
                  <a:pt x="99" y="787"/>
                </a:lnTo>
                <a:lnTo>
                  <a:pt x="99" y="788"/>
                </a:lnTo>
                <a:lnTo>
                  <a:pt x="101" y="790"/>
                </a:lnTo>
                <a:lnTo>
                  <a:pt x="102" y="791"/>
                </a:lnTo>
                <a:lnTo>
                  <a:pt x="103" y="791"/>
                </a:lnTo>
                <a:lnTo>
                  <a:pt x="105" y="791"/>
                </a:lnTo>
                <a:lnTo>
                  <a:pt x="106" y="790"/>
                </a:lnTo>
                <a:lnTo>
                  <a:pt x="108" y="788"/>
                </a:lnTo>
                <a:lnTo>
                  <a:pt x="108" y="787"/>
                </a:lnTo>
                <a:lnTo>
                  <a:pt x="109" y="784"/>
                </a:lnTo>
                <a:lnTo>
                  <a:pt x="109" y="783"/>
                </a:lnTo>
                <a:lnTo>
                  <a:pt x="109" y="777"/>
                </a:lnTo>
                <a:lnTo>
                  <a:pt x="110" y="773"/>
                </a:lnTo>
                <a:lnTo>
                  <a:pt x="110" y="768"/>
                </a:lnTo>
                <a:lnTo>
                  <a:pt x="110" y="766"/>
                </a:lnTo>
                <a:lnTo>
                  <a:pt x="112" y="763"/>
                </a:lnTo>
                <a:lnTo>
                  <a:pt x="112" y="760"/>
                </a:lnTo>
                <a:lnTo>
                  <a:pt x="112" y="756"/>
                </a:lnTo>
                <a:lnTo>
                  <a:pt x="112" y="753"/>
                </a:lnTo>
                <a:lnTo>
                  <a:pt x="119" y="753"/>
                </a:lnTo>
                <a:lnTo>
                  <a:pt x="126" y="751"/>
                </a:lnTo>
                <a:lnTo>
                  <a:pt x="133" y="750"/>
                </a:lnTo>
                <a:lnTo>
                  <a:pt x="141" y="749"/>
                </a:lnTo>
                <a:lnTo>
                  <a:pt x="149" y="747"/>
                </a:lnTo>
                <a:lnTo>
                  <a:pt x="156" y="746"/>
                </a:lnTo>
                <a:lnTo>
                  <a:pt x="165" y="744"/>
                </a:lnTo>
                <a:lnTo>
                  <a:pt x="170" y="743"/>
                </a:lnTo>
                <a:lnTo>
                  <a:pt x="177" y="741"/>
                </a:lnTo>
                <a:lnTo>
                  <a:pt x="185" y="741"/>
                </a:lnTo>
                <a:lnTo>
                  <a:pt x="192" y="741"/>
                </a:lnTo>
                <a:lnTo>
                  <a:pt x="199" y="741"/>
                </a:lnTo>
                <a:lnTo>
                  <a:pt x="206" y="741"/>
                </a:lnTo>
                <a:lnTo>
                  <a:pt x="213" y="740"/>
                </a:lnTo>
                <a:lnTo>
                  <a:pt x="220" y="739"/>
                </a:lnTo>
                <a:lnTo>
                  <a:pt x="227" y="734"/>
                </a:lnTo>
                <a:lnTo>
                  <a:pt x="227" y="733"/>
                </a:lnTo>
                <a:lnTo>
                  <a:pt x="226" y="730"/>
                </a:lnTo>
                <a:lnTo>
                  <a:pt x="226" y="729"/>
                </a:lnTo>
                <a:lnTo>
                  <a:pt x="224" y="727"/>
                </a:lnTo>
                <a:lnTo>
                  <a:pt x="223" y="724"/>
                </a:lnTo>
                <a:lnTo>
                  <a:pt x="222" y="723"/>
                </a:lnTo>
                <a:lnTo>
                  <a:pt x="222" y="722"/>
                </a:lnTo>
                <a:lnTo>
                  <a:pt x="220" y="722"/>
                </a:lnTo>
                <a:lnTo>
                  <a:pt x="220" y="714"/>
                </a:lnTo>
                <a:lnTo>
                  <a:pt x="222" y="707"/>
                </a:lnTo>
                <a:lnTo>
                  <a:pt x="223" y="700"/>
                </a:lnTo>
                <a:lnTo>
                  <a:pt x="226" y="693"/>
                </a:lnTo>
                <a:lnTo>
                  <a:pt x="227" y="686"/>
                </a:lnTo>
                <a:lnTo>
                  <a:pt x="230" y="680"/>
                </a:lnTo>
                <a:lnTo>
                  <a:pt x="233" y="673"/>
                </a:lnTo>
                <a:lnTo>
                  <a:pt x="234" y="668"/>
                </a:lnTo>
                <a:lnTo>
                  <a:pt x="237" y="659"/>
                </a:lnTo>
                <a:lnTo>
                  <a:pt x="238" y="649"/>
                </a:lnTo>
                <a:lnTo>
                  <a:pt x="240" y="638"/>
                </a:lnTo>
                <a:lnTo>
                  <a:pt x="240" y="626"/>
                </a:lnTo>
                <a:lnTo>
                  <a:pt x="241" y="616"/>
                </a:lnTo>
                <a:lnTo>
                  <a:pt x="241" y="605"/>
                </a:lnTo>
                <a:lnTo>
                  <a:pt x="242" y="595"/>
                </a:lnTo>
                <a:lnTo>
                  <a:pt x="244" y="587"/>
                </a:lnTo>
                <a:lnTo>
                  <a:pt x="244" y="585"/>
                </a:lnTo>
                <a:lnTo>
                  <a:pt x="244" y="584"/>
                </a:lnTo>
                <a:lnTo>
                  <a:pt x="244" y="582"/>
                </a:lnTo>
                <a:lnTo>
                  <a:pt x="244" y="581"/>
                </a:lnTo>
                <a:lnTo>
                  <a:pt x="244" y="580"/>
                </a:lnTo>
                <a:lnTo>
                  <a:pt x="244" y="578"/>
                </a:lnTo>
                <a:lnTo>
                  <a:pt x="244" y="577"/>
                </a:lnTo>
                <a:lnTo>
                  <a:pt x="248" y="571"/>
                </a:lnTo>
                <a:lnTo>
                  <a:pt x="251" y="564"/>
                </a:lnTo>
                <a:lnTo>
                  <a:pt x="254" y="557"/>
                </a:lnTo>
                <a:lnTo>
                  <a:pt x="256" y="550"/>
                </a:lnTo>
                <a:lnTo>
                  <a:pt x="259" y="541"/>
                </a:lnTo>
                <a:lnTo>
                  <a:pt x="262" y="534"/>
                </a:lnTo>
                <a:lnTo>
                  <a:pt x="266" y="528"/>
                </a:lnTo>
                <a:lnTo>
                  <a:pt x="269" y="523"/>
                </a:lnTo>
                <a:lnTo>
                  <a:pt x="270" y="506"/>
                </a:lnTo>
                <a:lnTo>
                  <a:pt x="273" y="489"/>
                </a:lnTo>
                <a:lnTo>
                  <a:pt x="277" y="472"/>
                </a:lnTo>
                <a:lnTo>
                  <a:pt x="281" y="455"/>
                </a:lnTo>
                <a:lnTo>
                  <a:pt x="286" y="436"/>
                </a:lnTo>
                <a:lnTo>
                  <a:pt x="290" y="419"/>
                </a:lnTo>
                <a:lnTo>
                  <a:pt x="294" y="402"/>
                </a:lnTo>
                <a:lnTo>
                  <a:pt x="298" y="386"/>
                </a:lnTo>
                <a:lnTo>
                  <a:pt x="301" y="361"/>
                </a:lnTo>
                <a:lnTo>
                  <a:pt x="304" y="335"/>
                </a:lnTo>
                <a:lnTo>
                  <a:pt x="306" y="310"/>
                </a:lnTo>
                <a:lnTo>
                  <a:pt x="308" y="284"/>
                </a:lnTo>
                <a:lnTo>
                  <a:pt x="309" y="257"/>
                </a:lnTo>
                <a:lnTo>
                  <a:pt x="311" y="232"/>
                </a:lnTo>
                <a:lnTo>
                  <a:pt x="313" y="206"/>
                </a:lnTo>
                <a:lnTo>
                  <a:pt x="316" y="182"/>
                </a:lnTo>
                <a:lnTo>
                  <a:pt x="316" y="181"/>
                </a:lnTo>
                <a:lnTo>
                  <a:pt x="318" y="178"/>
                </a:lnTo>
                <a:lnTo>
                  <a:pt x="319" y="175"/>
                </a:lnTo>
                <a:lnTo>
                  <a:pt x="319" y="171"/>
                </a:lnTo>
                <a:lnTo>
                  <a:pt x="320" y="166"/>
                </a:lnTo>
                <a:lnTo>
                  <a:pt x="323" y="161"/>
                </a:lnTo>
                <a:lnTo>
                  <a:pt x="325" y="156"/>
                </a:lnTo>
                <a:lnTo>
                  <a:pt x="326" y="152"/>
                </a:lnTo>
                <a:lnTo>
                  <a:pt x="331" y="132"/>
                </a:lnTo>
                <a:lnTo>
                  <a:pt x="333" y="118"/>
                </a:lnTo>
                <a:lnTo>
                  <a:pt x="333" y="105"/>
                </a:lnTo>
                <a:lnTo>
                  <a:pt x="331" y="95"/>
                </a:lnTo>
                <a:lnTo>
                  <a:pt x="329" y="87"/>
                </a:lnTo>
                <a:lnTo>
                  <a:pt x="326" y="80"/>
                </a:lnTo>
                <a:lnTo>
                  <a:pt x="323" y="74"/>
                </a:lnTo>
                <a:lnTo>
                  <a:pt x="322" y="67"/>
                </a:lnTo>
                <a:lnTo>
                  <a:pt x="320" y="68"/>
                </a:lnTo>
                <a:lnTo>
                  <a:pt x="319" y="70"/>
                </a:lnTo>
                <a:lnTo>
                  <a:pt x="318" y="71"/>
                </a:lnTo>
                <a:lnTo>
                  <a:pt x="316" y="73"/>
                </a:lnTo>
                <a:lnTo>
                  <a:pt x="313" y="74"/>
                </a:lnTo>
                <a:lnTo>
                  <a:pt x="312" y="75"/>
                </a:lnTo>
                <a:lnTo>
                  <a:pt x="309" y="75"/>
                </a:lnTo>
                <a:lnTo>
                  <a:pt x="306" y="74"/>
                </a:lnTo>
                <a:lnTo>
                  <a:pt x="305" y="73"/>
                </a:lnTo>
                <a:lnTo>
                  <a:pt x="305" y="71"/>
                </a:lnTo>
                <a:lnTo>
                  <a:pt x="305" y="70"/>
                </a:lnTo>
                <a:lnTo>
                  <a:pt x="305" y="68"/>
                </a:lnTo>
                <a:lnTo>
                  <a:pt x="305" y="67"/>
                </a:lnTo>
                <a:lnTo>
                  <a:pt x="306" y="67"/>
                </a:lnTo>
                <a:lnTo>
                  <a:pt x="308" y="66"/>
                </a:lnTo>
                <a:lnTo>
                  <a:pt x="308" y="64"/>
                </a:lnTo>
                <a:lnTo>
                  <a:pt x="309" y="63"/>
                </a:lnTo>
                <a:lnTo>
                  <a:pt x="309" y="61"/>
                </a:lnTo>
                <a:lnTo>
                  <a:pt x="311" y="60"/>
                </a:lnTo>
                <a:lnTo>
                  <a:pt x="311" y="58"/>
                </a:lnTo>
                <a:lnTo>
                  <a:pt x="311" y="57"/>
                </a:lnTo>
                <a:lnTo>
                  <a:pt x="312" y="56"/>
                </a:lnTo>
                <a:lnTo>
                  <a:pt x="313" y="54"/>
                </a:lnTo>
                <a:lnTo>
                  <a:pt x="315" y="53"/>
                </a:lnTo>
                <a:lnTo>
                  <a:pt x="316" y="51"/>
                </a:lnTo>
                <a:lnTo>
                  <a:pt x="319" y="50"/>
                </a:lnTo>
                <a:lnTo>
                  <a:pt x="322" y="50"/>
                </a:lnTo>
                <a:lnTo>
                  <a:pt x="323" y="48"/>
                </a:lnTo>
                <a:lnTo>
                  <a:pt x="326" y="47"/>
                </a:lnTo>
                <a:lnTo>
                  <a:pt x="329" y="46"/>
                </a:lnTo>
                <a:lnTo>
                  <a:pt x="327" y="46"/>
                </a:lnTo>
                <a:lnTo>
                  <a:pt x="326" y="46"/>
                </a:lnTo>
                <a:lnTo>
                  <a:pt x="325" y="47"/>
                </a:lnTo>
                <a:lnTo>
                  <a:pt x="322" y="47"/>
                </a:lnTo>
                <a:lnTo>
                  <a:pt x="320" y="48"/>
                </a:lnTo>
                <a:lnTo>
                  <a:pt x="318" y="48"/>
                </a:lnTo>
                <a:lnTo>
                  <a:pt x="313" y="48"/>
                </a:lnTo>
                <a:lnTo>
                  <a:pt x="311" y="50"/>
                </a:lnTo>
                <a:lnTo>
                  <a:pt x="309" y="51"/>
                </a:lnTo>
                <a:lnTo>
                  <a:pt x="306" y="53"/>
                </a:lnTo>
                <a:lnTo>
                  <a:pt x="305" y="56"/>
                </a:lnTo>
                <a:lnTo>
                  <a:pt x="302" y="58"/>
                </a:lnTo>
                <a:lnTo>
                  <a:pt x="299" y="60"/>
                </a:lnTo>
                <a:lnTo>
                  <a:pt x="297" y="61"/>
                </a:lnTo>
                <a:lnTo>
                  <a:pt x="294" y="63"/>
                </a:lnTo>
                <a:lnTo>
                  <a:pt x="291" y="63"/>
                </a:lnTo>
                <a:lnTo>
                  <a:pt x="290" y="63"/>
                </a:lnTo>
                <a:lnTo>
                  <a:pt x="288" y="63"/>
                </a:lnTo>
                <a:lnTo>
                  <a:pt x="287" y="63"/>
                </a:lnTo>
                <a:lnTo>
                  <a:pt x="287" y="61"/>
                </a:lnTo>
                <a:lnTo>
                  <a:pt x="287" y="60"/>
                </a:lnTo>
                <a:lnTo>
                  <a:pt x="286" y="58"/>
                </a:lnTo>
                <a:lnTo>
                  <a:pt x="287" y="57"/>
                </a:lnTo>
                <a:lnTo>
                  <a:pt x="287" y="56"/>
                </a:lnTo>
                <a:lnTo>
                  <a:pt x="288" y="54"/>
                </a:lnTo>
                <a:lnTo>
                  <a:pt x="288" y="53"/>
                </a:lnTo>
                <a:lnTo>
                  <a:pt x="290" y="53"/>
                </a:lnTo>
                <a:lnTo>
                  <a:pt x="290" y="51"/>
                </a:lnTo>
                <a:lnTo>
                  <a:pt x="288" y="53"/>
                </a:lnTo>
                <a:lnTo>
                  <a:pt x="287" y="54"/>
                </a:lnTo>
                <a:lnTo>
                  <a:pt x="284" y="54"/>
                </a:lnTo>
                <a:lnTo>
                  <a:pt x="283" y="54"/>
                </a:lnTo>
                <a:lnTo>
                  <a:pt x="281" y="54"/>
                </a:lnTo>
                <a:lnTo>
                  <a:pt x="280" y="53"/>
                </a:lnTo>
                <a:lnTo>
                  <a:pt x="279" y="50"/>
                </a:lnTo>
                <a:lnTo>
                  <a:pt x="279" y="47"/>
                </a:lnTo>
                <a:lnTo>
                  <a:pt x="280" y="44"/>
                </a:lnTo>
                <a:lnTo>
                  <a:pt x="281" y="41"/>
                </a:lnTo>
                <a:lnTo>
                  <a:pt x="283" y="39"/>
                </a:lnTo>
                <a:lnTo>
                  <a:pt x="286" y="36"/>
                </a:lnTo>
                <a:lnTo>
                  <a:pt x="287" y="33"/>
                </a:lnTo>
                <a:lnTo>
                  <a:pt x="288" y="30"/>
                </a:lnTo>
                <a:lnTo>
                  <a:pt x="290" y="27"/>
                </a:lnTo>
                <a:lnTo>
                  <a:pt x="291" y="26"/>
                </a:lnTo>
                <a:lnTo>
                  <a:pt x="293" y="24"/>
                </a:lnTo>
                <a:lnTo>
                  <a:pt x="294" y="23"/>
                </a:lnTo>
                <a:lnTo>
                  <a:pt x="297" y="20"/>
                </a:lnTo>
                <a:lnTo>
                  <a:pt x="299" y="19"/>
                </a:lnTo>
                <a:lnTo>
                  <a:pt x="302" y="16"/>
                </a:lnTo>
                <a:lnTo>
                  <a:pt x="305" y="14"/>
                </a:lnTo>
                <a:lnTo>
                  <a:pt x="308" y="12"/>
                </a:lnTo>
                <a:lnTo>
                  <a:pt x="309" y="10"/>
                </a:lnTo>
                <a:lnTo>
                  <a:pt x="306" y="10"/>
                </a:lnTo>
                <a:lnTo>
                  <a:pt x="304" y="10"/>
                </a:lnTo>
                <a:lnTo>
                  <a:pt x="301" y="12"/>
                </a:lnTo>
                <a:lnTo>
                  <a:pt x="298" y="13"/>
                </a:lnTo>
                <a:lnTo>
                  <a:pt x="295" y="14"/>
                </a:lnTo>
                <a:lnTo>
                  <a:pt x="293" y="17"/>
                </a:lnTo>
                <a:lnTo>
                  <a:pt x="290" y="19"/>
                </a:lnTo>
                <a:lnTo>
                  <a:pt x="287" y="19"/>
                </a:lnTo>
                <a:lnTo>
                  <a:pt x="286" y="20"/>
                </a:lnTo>
                <a:lnTo>
                  <a:pt x="283" y="20"/>
                </a:lnTo>
                <a:lnTo>
                  <a:pt x="280" y="22"/>
                </a:lnTo>
                <a:lnTo>
                  <a:pt x="277" y="22"/>
                </a:lnTo>
                <a:lnTo>
                  <a:pt x="276" y="22"/>
                </a:lnTo>
                <a:lnTo>
                  <a:pt x="273" y="22"/>
                </a:lnTo>
                <a:lnTo>
                  <a:pt x="272" y="20"/>
                </a:lnTo>
                <a:lnTo>
                  <a:pt x="270" y="17"/>
                </a:lnTo>
                <a:lnTo>
                  <a:pt x="255" y="22"/>
                </a:lnTo>
                <a:lnTo>
                  <a:pt x="238" y="24"/>
                </a:lnTo>
                <a:lnTo>
                  <a:pt x="222" y="26"/>
                </a:lnTo>
                <a:lnTo>
                  <a:pt x="205" y="26"/>
                </a:lnTo>
                <a:lnTo>
                  <a:pt x="173" y="26"/>
                </a:lnTo>
                <a:lnTo>
                  <a:pt x="142" y="23"/>
                </a:lnTo>
                <a:lnTo>
                  <a:pt x="113" y="19"/>
                </a:lnTo>
                <a:lnTo>
                  <a:pt x="88" y="12"/>
                </a:lnTo>
                <a:lnTo>
                  <a:pt x="66" y="6"/>
                </a:lnTo>
                <a:lnTo>
                  <a:pt x="48" y="0"/>
                </a:lnTo>
                <a:close/>
              </a:path>
            </a:pathLst>
          </a:custGeom>
          <a:solidFill>
            <a:srgbClr val="A4AE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5" name="Freeform 70"/>
          <p:cNvSpPr>
            <a:spLocks/>
          </p:cNvSpPr>
          <p:nvPr/>
        </p:nvSpPr>
        <p:spPr bwMode="auto">
          <a:xfrm>
            <a:off x="4519899" y="3425357"/>
            <a:ext cx="403010" cy="1368559"/>
          </a:xfrm>
          <a:custGeom>
            <a:avLst/>
            <a:gdLst>
              <a:gd name="T0" fmla="*/ 42 w 333"/>
              <a:gd name="T1" fmla="*/ 34 h 791"/>
              <a:gd name="T2" fmla="*/ 34 w 333"/>
              <a:gd name="T3" fmla="*/ 73 h 791"/>
              <a:gd name="T4" fmla="*/ 30 w 333"/>
              <a:gd name="T5" fmla="*/ 114 h 791"/>
              <a:gd name="T6" fmla="*/ 34 w 333"/>
              <a:gd name="T7" fmla="*/ 164 h 791"/>
              <a:gd name="T8" fmla="*/ 37 w 333"/>
              <a:gd name="T9" fmla="*/ 179 h 791"/>
              <a:gd name="T10" fmla="*/ 39 w 333"/>
              <a:gd name="T11" fmla="*/ 192 h 791"/>
              <a:gd name="T12" fmla="*/ 46 w 333"/>
              <a:gd name="T13" fmla="*/ 203 h 791"/>
              <a:gd name="T14" fmla="*/ 34 w 333"/>
              <a:gd name="T15" fmla="*/ 210 h 791"/>
              <a:gd name="T16" fmla="*/ 30 w 333"/>
              <a:gd name="T17" fmla="*/ 219 h 791"/>
              <a:gd name="T18" fmla="*/ 32 w 333"/>
              <a:gd name="T19" fmla="*/ 229 h 791"/>
              <a:gd name="T20" fmla="*/ 30 w 333"/>
              <a:gd name="T21" fmla="*/ 252 h 791"/>
              <a:gd name="T22" fmla="*/ 42 w 333"/>
              <a:gd name="T23" fmla="*/ 350 h 791"/>
              <a:gd name="T24" fmla="*/ 24 w 333"/>
              <a:gd name="T25" fmla="*/ 443 h 791"/>
              <a:gd name="T26" fmla="*/ 23 w 333"/>
              <a:gd name="T27" fmla="*/ 524 h 791"/>
              <a:gd name="T28" fmla="*/ 13 w 333"/>
              <a:gd name="T29" fmla="*/ 582 h 791"/>
              <a:gd name="T30" fmla="*/ 13 w 333"/>
              <a:gd name="T31" fmla="*/ 602 h 791"/>
              <a:gd name="T32" fmla="*/ 9 w 333"/>
              <a:gd name="T33" fmla="*/ 611 h 791"/>
              <a:gd name="T34" fmla="*/ 6 w 333"/>
              <a:gd name="T35" fmla="*/ 646 h 791"/>
              <a:gd name="T36" fmla="*/ 7 w 333"/>
              <a:gd name="T37" fmla="*/ 706 h 791"/>
              <a:gd name="T38" fmla="*/ 5 w 333"/>
              <a:gd name="T39" fmla="*/ 737 h 791"/>
              <a:gd name="T40" fmla="*/ 0 w 333"/>
              <a:gd name="T41" fmla="*/ 778 h 791"/>
              <a:gd name="T42" fmla="*/ 16 w 333"/>
              <a:gd name="T43" fmla="*/ 780 h 791"/>
              <a:gd name="T44" fmla="*/ 78 w 333"/>
              <a:gd name="T45" fmla="*/ 771 h 791"/>
              <a:gd name="T46" fmla="*/ 96 w 333"/>
              <a:gd name="T47" fmla="*/ 784 h 791"/>
              <a:gd name="T48" fmla="*/ 103 w 333"/>
              <a:gd name="T49" fmla="*/ 791 h 791"/>
              <a:gd name="T50" fmla="*/ 109 w 333"/>
              <a:gd name="T51" fmla="*/ 784 h 791"/>
              <a:gd name="T52" fmla="*/ 112 w 333"/>
              <a:gd name="T53" fmla="*/ 763 h 791"/>
              <a:gd name="T54" fmla="*/ 133 w 333"/>
              <a:gd name="T55" fmla="*/ 750 h 791"/>
              <a:gd name="T56" fmla="*/ 177 w 333"/>
              <a:gd name="T57" fmla="*/ 741 h 791"/>
              <a:gd name="T58" fmla="*/ 220 w 333"/>
              <a:gd name="T59" fmla="*/ 739 h 791"/>
              <a:gd name="T60" fmla="*/ 223 w 333"/>
              <a:gd name="T61" fmla="*/ 724 h 791"/>
              <a:gd name="T62" fmla="*/ 223 w 333"/>
              <a:gd name="T63" fmla="*/ 700 h 791"/>
              <a:gd name="T64" fmla="*/ 237 w 333"/>
              <a:gd name="T65" fmla="*/ 659 h 791"/>
              <a:gd name="T66" fmla="*/ 242 w 333"/>
              <a:gd name="T67" fmla="*/ 595 h 791"/>
              <a:gd name="T68" fmla="*/ 244 w 333"/>
              <a:gd name="T69" fmla="*/ 580 h 791"/>
              <a:gd name="T70" fmla="*/ 254 w 333"/>
              <a:gd name="T71" fmla="*/ 557 h 791"/>
              <a:gd name="T72" fmla="*/ 270 w 333"/>
              <a:gd name="T73" fmla="*/ 506 h 791"/>
              <a:gd name="T74" fmla="*/ 294 w 333"/>
              <a:gd name="T75" fmla="*/ 402 h 791"/>
              <a:gd name="T76" fmla="*/ 309 w 333"/>
              <a:gd name="T77" fmla="*/ 257 h 791"/>
              <a:gd name="T78" fmla="*/ 319 w 333"/>
              <a:gd name="T79" fmla="*/ 175 h 791"/>
              <a:gd name="T80" fmla="*/ 331 w 333"/>
              <a:gd name="T81" fmla="*/ 132 h 791"/>
              <a:gd name="T82" fmla="*/ 323 w 333"/>
              <a:gd name="T83" fmla="*/ 74 h 791"/>
              <a:gd name="T84" fmla="*/ 313 w 333"/>
              <a:gd name="T85" fmla="*/ 74 h 791"/>
              <a:gd name="T86" fmla="*/ 305 w 333"/>
              <a:gd name="T87" fmla="*/ 71 h 791"/>
              <a:gd name="T88" fmla="*/ 308 w 333"/>
              <a:gd name="T89" fmla="*/ 64 h 791"/>
              <a:gd name="T90" fmla="*/ 312 w 333"/>
              <a:gd name="T91" fmla="*/ 56 h 791"/>
              <a:gd name="T92" fmla="*/ 322 w 333"/>
              <a:gd name="T93" fmla="*/ 50 h 791"/>
              <a:gd name="T94" fmla="*/ 325 w 333"/>
              <a:gd name="T95" fmla="*/ 47 h 791"/>
              <a:gd name="T96" fmla="*/ 309 w 333"/>
              <a:gd name="T97" fmla="*/ 51 h 791"/>
              <a:gd name="T98" fmla="*/ 294 w 333"/>
              <a:gd name="T99" fmla="*/ 63 h 791"/>
              <a:gd name="T100" fmla="*/ 287 w 333"/>
              <a:gd name="T101" fmla="*/ 63 h 791"/>
              <a:gd name="T102" fmla="*/ 287 w 333"/>
              <a:gd name="T103" fmla="*/ 56 h 791"/>
              <a:gd name="T104" fmla="*/ 288 w 333"/>
              <a:gd name="T105" fmla="*/ 53 h 791"/>
              <a:gd name="T106" fmla="*/ 279 w 333"/>
              <a:gd name="T107" fmla="*/ 50 h 791"/>
              <a:gd name="T108" fmla="*/ 287 w 333"/>
              <a:gd name="T109" fmla="*/ 33 h 791"/>
              <a:gd name="T110" fmla="*/ 297 w 333"/>
              <a:gd name="T111" fmla="*/ 20 h 791"/>
              <a:gd name="T112" fmla="*/ 306 w 333"/>
              <a:gd name="T113" fmla="*/ 10 h 791"/>
              <a:gd name="T114" fmla="*/ 290 w 333"/>
              <a:gd name="T115" fmla="*/ 19 h 791"/>
              <a:gd name="T116" fmla="*/ 276 w 333"/>
              <a:gd name="T117" fmla="*/ 22 h 791"/>
              <a:gd name="T118" fmla="*/ 222 w 333"/>
              <a:gd name="T119" fmla="*/ 26 h 791"/>
              <a:gd name="T120" fmla="*/ 66 w 333"/>
              <a:gd name="T121" fmla="*/ 6 h 79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33"/>
              <a:gd name="T184" fmla="*/ 0 h 791"/>
              <a:gd name="T185" fmla="*/ 333 w 333"/>
              <a:gd name="T186" fmla="*/ 791 h 79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33" h="791">
                <a:moveTo>
                  <a:pt x="48" y="0"/>
                </a:moveTo>
                <a:lnTo>
                  <a:pt x="46" y="4"/>
                </a:lnTo>
                <a:lnTo>
                  <a:pt x="45" y="10"/>
                </a:lnTo>
                <a:lnTo>
                  <a:pt x="45" y="17"/>
                </a:lnTo>
                <a:lnTo>
                  <a:pt x="44" y="26"/>
                </a:lnTo>
                <a:lnTo>
                  <a:pt x="42" y="34"/>
                </a:lnTo>
                <a:lnTo>
                  <a:pt x="42" y="41"/>
                </a:lnTo>
                <a:lnTo>
                  <a:pt x="41" y="47"/>
                </a:lnTo>
                <a:lnTo>
                  <a:pt x="38" y="51"/>
                </a:lnTo>
                <a:lnTo>
                  <a:pt x="38" y="58"/>
                </a:lnTo>
                <a:lnTo>
                  <a:pt x="37" y="66"/>
                </a:lnTo>
                <a:lnTo>
                  <a:pt x="34" y="73"/>
                </a:lnTo>
                <a:lnTo>
                  <a:pt x="31" y="80"/>
                </a:lnTo>
                <a:lnTo>
                  <a:pt x="28" y="87"/>
                </a:lnTo>
                <a:lnTo>
                  <a:pt x="27" y="94"/>
                </a:lnTo>
                <a:lnTo>
                  <a:pt x="26" y="100"/>
                </a:lnTo>
                <a:lnTo>
                  <a:pt x="24" y="107"/>
                </a:lnTo>
                <a:lnTo>
                  <a:pt x="30" y="114"/>
                </a:lnTo>
                <a:lnTo>
                  <a:pt x="32" y="122"/>
                </a:lnTo>
                <a:lnTo>
                  <a:pt x="34" y="129"/>
                </a:lnTo>
                <a:lnTo>
                  <a:pt x="35" y="138"/>
                </a:lnTo>
                <a:lnTo>
                  <a:pt x="35" y="146"/>
                </a:lnTo>
                <a:lnTo>
                  <a:pt x="34" y="155"/>
                </a:lnTo>
                <a:lnTo>
                  <a:pt x="34" y="164"/>
                </a:lnTo>
                <a:lnTo>
                  <a:pt x="34" y="172"/>
                </a:lnTo>
                <a:lnTo>
                  <a:pt x="34" y="173"/>
                </a:lnTo>
                <a:lnTo>
                  <a:pt x="34" y="175"/>
                </a:lnTo>
                <a:lnTo>
                  <a:pt x="35" y="176"/>
                </a:lnTo>
                <a:lnTo>
                  <a:pt x="35" y="178"/>
                </a:lnTo>
                <a:lnTo>
                  <a:pt x="37" y="179"/>
                </a:lnTo>
                <a:lnTo>
                  <a:pt x="37" y="181"/>
                </a:lnTo>
                <a:lnTo>
                  <a:pt x="38" y="182"/>
                </a:lnTo>
                <a:lnTo>
                  <a:pt x="38" y="183"/>
                </a:lnTo>
                <a:lnTo>
                  <a:pt x="38" y="186"/>
                </a:lnTo>
                <a:lnTo>
                  <a:pt x="39" y="189"/>
                </a:lnTo>
                <a:lnTo>
                  <a:pt x="39" y="192"/>
                </a:lnTo>
                <a:lnTo>
                  <a:pt x="41" y="193"/>
                </a:lnTo>
                <a:lnTo>
                  <a:pt x="41" y="196"/>
                </a:lnTo>
                <a:lnTo>
                  <a:pt x="42" y="199"/>
                </a:lnTo>
                <a:lnTo>
                  <a:pt x="44" y="200"/>
                </a:lnTo>
                <a:lnTo>
                  <a:pt x="45" y="202"/>
                </a:lnTo>
                <a:lnTo>
                  <a:pt x="46" y="203"/>
                </a:lnTo>
                <a:lnTo>
                  <a:pt x="46" y="206"/>
                </a:lnTo>
                <a:lnTo>
                  <a:pt x="46" y="208"/>
                </a:lnTo>
                <a:lnTo>
                  <a:pt x="45" y="209"/>
                </a:lnTo>
                <a:lnTo>
                  <a:pt x="42" y="210"/>
                </a:lnTo>
                <a:lnTo>
                  <a:pt x="38" y="210"/>
                </a:lnTo>
                <a:lnTo>
                  <a:pt x="34" y="210"/>
                </a:lnTo>
                <a:lnTo>
                  <a:pt x="30" y="208"/>
                </a:lnTo>
                <a:lnTo>
                  <a:pt x="30" y="210"/>
                </a:lnTo>
                <a:lnTo>
                  <a:pt x="30" y="213"/>
                </a:lnTo>
                <a:lnTo>
                  <a:pt x="30" y="216"/>
                </a:lnTo>
                <a:lnTo>
                  <a:pt x="30" y="217"/>
                </a:lnTo>
                <a:lnTo>
                  <a:pt x="30" y="219"/>
                </a:lnTo>
                <a:lnTo>
                  <a:pt x="30" y="222"/>
                </a:lnTo>
                <a:lnTo>
                  <a:pt x="30" y="223"/>
                </a:lnTo>
                <a:lnTo>
                  <a:pt x="30" y="225"/>
                </a:lnTo>
                <a:lnTo>
                  <a:pt x="30" y="226"/>
                </a:lnTo>
                <a:lnTo>
                  <a:pt x="31" y="227"/>
                </a:lnTo>
                <a:lnTo>
                  <a:pt x="32" y="229"/>
                </a:lnTo>
                <a:lnTo>
                  <a:pt x="34" y="230"/>
                </a:lnTo>
                <a:lnTo>
                  <a:pt x="34" y="232"/>
                </a:lnTo>
                <a:lnTo>
                  <a:pt x="32" y="233"/>
                </a:lnTo>
                <a:lnTo>
                  <a:pt x="31" y="235"/>
                </a:lnTo>
                <a:lnTo>
                  <a:pt x="30" y="236"/>
                </a:lnTo>
                <a:lnTo>
                  <a:pt x="30" y="252"/>
                </a:lnTo>
                <a:lnTo>
                  <a:pt x="32" y="267"/>
                </a:lnTo>
                <a:lnTo>
                  <a:pt x="35" y="284"/>
                </a:lnTo>
                <a:lnTo>
                  <a:pt x="38" y="300"/>
                </a:lnTo>
                <a:lnTo>
                  <a:pt x="41" y="317"/>
                </a:lnTo>
                <a:lnTo>
                  <a:pt x="42" y="334"/>
                </a:lnTo>
                <a:lnTo>
                  <a:pt x="42" y="350"/>
                </a:lnTo>
                <a:lnTo>
                  <a:pt x="41" y="364"/>
                </a:lnTo>
                <a:lnTo>
                  <a:pt x="38" y="379"/>
                </a:lnTo>
                <a:lnTo>
                  <a:pt x="34" y="395"/>
                </a:lnTo>
                <a:lnTo>
                  <a:pt x="31" y="411"/>
                </a:lnTo>
                <a:lnTo>
                  <a:pt x="27" y="426"/>
                </a:lnTo>
                <a:lnTo>
                  <a:pt x="24" y="443"/>
                </a:lnTo>
                <a:lnTo>
                  <a:pt x="23" y="459"/>
                </a:lnTo>
                <a:lnTo>
                  <a:pt x="23" y="476"/>
                </a:lnTo>
                <a:lnTo>
                  <a:pt x="24" y="493"/>
                </a:lnTo>
                <a:lnTo>
                  <a:pt x="24" y="501"/>
                </a:lnTo>
                <a:lnTo>
                  <a:pt x="24" y="513"/>
                </a:lnTo>
                <a:lnTo>
                  <a:pt x="23" y="524"/>
                </a:lnTo>
                <a:lnTo>
                  <a:pt x="20" y="536"/>
                </a:lnTo>
                <a:lnTo>
                  <a:pt x="19" y="548"/>
                </a:lnTo>
                <a:lnTo>
                  <a:pt x="16" y="560"/>
                </a:lnTo>
                <a:lnTo>
                  <a:pt x="14" y="570"/>
                </a:lnTo>
                <a:lnTo>
                  <a:pt x="13" y="580"/>
                </a:lnTo>
                <a:lnTo>
                  <a:pt x="13" y="582"/>
                </a:lnTo>
                <a:lnTo>
                  <a:pt x="13" y="585"/>
                </a:lnTo>
                <a:lnTo>
                  <a:pt x="13" y="590"/>
                </a:lnTo>
                <a:lnTo>
                  <a:pt x="13" y="592"/>
                </a:lnTo>
                <a:lnTo>
                  <a:pt x="13" y="595"/>
                </a:lnTo>
                <a:lnTo>
                  <a:pt x="13" y="599"/>
                </a:lnTo>
                <a:lnTo>
                  <a:pt x="13" y="602"/>
                </a:lnTo>
                <a:lnTo>
                  <a:pt x="13" y="605"/>
                </a:lnTo>
                <a:lnTo>
                  <a:pt x="12" y="607"/>
                </a:lnTo>
                <a:lnTo>
                  <a:pt x="12" y="608"/>
                </a:lnTo>
                <a:lnTo>
                  <a:pt x="10" y="608"/>
                </a:lnTo>
                <a:lnTo>
                  <a:pt x="9" y="609"/>
                </a:lnTo>
                <a:lnTo>
                  <a:pt x="9" y="611"/>
                </a:lnTo>
                <a:lnTo>
                  <a:pt x="7" y="612"/>
                </a:lnTo>
                <a:lnTo>
                  <a:pt x="6" y="612"/>
                </a:lnTo>
                <a:lnTo>
                  <a:pt x="6" y="614"/>
                </a:lnTo>
                <a:lnTo>
                  <a:pt x="6" y="625"/>
                </a:lnTo>
                <a:lnTo>
                  <a:pt x="5" y="635"/>
                </a:lnTo>
                <a:lnTo>
                  <a:pt x="6" y="646"/>
                </a:lnTo>
                <a:lnTo>
                  <a:pt x="6" y="658"/>
                </a:lnTo>
                <a:lnTo>
                  <a:pt x="6" y="668"/>
                </a:lnTo>
                <a:lnTo>
                  <a:pt x="6" y="679"/>
                </a:lnTo>
                <a:lnTo>
                  <a:pt x="6" y="689"/>
                </a:lnTo>
                <a:lnTo>
                  <a:pt x="7" y="700"/>
                </a:lnTo>
                <a:lnTo>
                  <a:pt x="7" y="706"/>
                </a:lnTo>
                <a:lnTo>
                  <a:pt x="7" y="710"/>
                </a:lnTo>
                <a:lnTo>
                  <a:pt x="6" y="716"/>
                </a:lnTo>
                <a:lnTo>
                  <a:pt x="6" y="722"/>
                </a:lnTo>
                <a:lnTo>
                  <a:pt x="6" y="726"/>
                </a:lnTo>
                <a:lnTo>
                  <a:pt x="6" y="731"/>
                </a:lnTo>
                <a:lnTo>
                  <a:pt x="5" y="737"/>
                </a:lnTo>
                <a:lnTo>
                  <a:pt x="5" y="743"/>
                </a:lnTo>
                <a:lnTo>
                  <a:pt x="5" y="749"/>
                </a:lnTo>
                <a:lnTo>
                  <a:pt x="3" y="756"/>
                </a:lnTo>
                <a:lnTo>
                  <a:pt x="2" y="763"/>
                </a:lnTo>
                <a:lnTo>
                  <a:pt x="0" y="771"/>
                </a:lnTo>
                <a:lnTo>
                  <a:pt x="0" y="778"/>
                </a:lnTo>
                <a:lnTo>
                  <a:pt x="0" y="784"/>
                </a:lnTo>
                <a:lnTo>
                  <a:pt x="2" y="788"/>
                </a:lnTo>
                <a:lnTo>
                  <a:pt x="5" y="791"/>
                </a:lnTo>
                <a:lnTo>
                  <a:pt x="7" y="787"/>
                </a:lnTo>
                <a:lnTo>
                  <a:pt x="12" y="783"/>
                </a:lnTo>
                <a:lnTo>
                  <a:pt x="16" y="780"/>
                </a:lnTo>
                <a:lnTo>
                  <a:pt x="21" y="777"/>
                </a:lnTo>
                <a:lnTo>
                  <a:pt x="32" y="773"/>
                </a:lnTo>
                <a:lnTo>
                  <a:pt x="46" y="770"/>
                </a:lnTo>
                <a:lnTo>
                  <a:pt x="59" y="768"/>
                </a:lnTo>
                <a:lnTo>
                  <a:pt x="73" y="770"/>
                </a:lnTo>
                <a:lnTo>
                  <a:pt x="78" y="771"/>
                </a:lnTo>
                <a:lnTo>
                  <a:pt x="84" y="774"/>
                </a:lnTo>
                <a:lnTo>
                  <a:pt x="88" y="777"/>
                </a:lnTo>
                <a:lnTo>
                  <a:pt x="92" y="780"/>
                </a:lnTo>
                <a:lnTo>
                  <a:pt x="94" y="781"/>
                </a:lnTo>
                <a:lnTo>
                  <a:pt x="95" y="783"/>
                </a:lnTo>
                <a:lnTo>
                  <a:pt x="96" y="784"/>
                </a:lnTo>
                <a:lnTo>
                  <a:pt x="98" y="785"/>
                </a:lnTo>
                <a:lnTo>
                  <a:pt x="99" y="787"/>
                </a:lnTo>
                <a:lnTo>
                  <a:pt x="99" y="788"/>
                </a:lnTo>
                <a:lnTo>
                  <a:pt x="101" y="790"/>
                </a:lnTo>
                <a:lnTo>
                  <a:pt x="102" y="791"/>
                </a:lnTo>
                <a:lnTo>
                  <a:pt x="103" y="791"/>
                </a:lnTo>
                <a:lnTo>
                  <a:pt x="105" y="791"/>
                </a:lnTo>
                <a:lnTo>
                  <a:pt x="106" y="790"/>
                </a:lnTo>
                <a:lnTo>
                  <a:pt x="108" y="788"/>
                </a:lnTo>
                <a:lnTo>
                  <a:pt x="108" y="787"/>
                </a:lnTo>
                <a:lnTo>
                  <a:pt x="109" y="784"/>
                </a:lnTo>
                <a:lnTo>
                  <a:pt x="109" y="783"/>
                </a:lnTo>
                <a:lnTo>
                  <a:pt x="109" y="777"/>
                </a:lnTo>
                <a:lnTo>
                  <a:pt x="110" y="773"/>
                </a:lnTo>
                <a:lnTo>
                  <a:pt x="110" y="768"/>
                </a:lnTo>
                <a:lnTo>
                  <a:pt x="110" y="766"/>
                </a:lnTo>
                <a:lnTo>
                  <a:pt x="112" y="763"/>
                </a:lnTo>
                <a:lnTo>
                  <a:pt x="112" y="760"/>
                </a:lnTo>
                <a:lnTo>
                  <a:pt x="112" y="756"/>
                </a:lnTo>
                <a:lnTo>
                  <a:pt x="112" y="753"/>
                </a:lnTo>
                <a:lnTo>
                  <a:pt x="119" y="753"/>
                </a:lnTo>
                <a:lnTo>
                  <a:pt x="126" y="751"/>
                </a:lnTo>
                <a:lnTo>
                  <a:pt x="133" y="750"/>
                </a:lnTo>
                <a:lnTo>
                  <a:pt x="141" y="749"/>
                </a:lnTo>
                <a:lnTo>
                  <a:pt x="149" y="747"/>
                </a:lnTo>
                <a:lnTo>
                  <a:pt x="156" y="746"/>
                </a:lnTo>
                <a:lnTo>
                  <a:pt x="165" y="744"/>
                </a:lnTo>
                <a:lnTo>
                  <a:pt x="170" y="743"/>
                </a:lnTo>
                <a:lnTo>
                  <a:pt x="177" y="741"/>
                </a:lnTo>
                <a:lnTo>
                  <a:pt x="185" y="741"/>
                </a:lnTo>
                <a:lnTo>
                  <a:pt x="192" y="741"/>
                </a:lnTo>
                <a:lnTo>
                  <a:pt x="199" y="741"/>
                </a:lnTo>
                <a:lnTo>
                  <a:pt x="206" y="741"/>
                </a:lnTo>
                <a:lnTo>
                  <a:pt x="213" y="740"/>
                </a:lnTo>
                <a:lnTo>
                  <a:pt x="220" y="739"/>
                </a:lnTo>
                <a:lnTo>
                  <a:pt x="227" y="734"/>
                </a:lnTo>
                <a:lnTo>
                  <a:pt x="227" y="733"/>
                </a:lnTo>
                <a:lnTo>
                  <a:pt x="226" y="730"/>
                </a:lnTo>
                <a:lnTo>
                  <a:pt x="226" y="729"/>
                </a:lnTo>
                <a:lnTo>
                  <a:pt x="224" y="727"/>
                </a:lnTo>
                <a:lnTo>
                  <a:pt x="223" y="724"/>
                </a:lnTo>
                <a:lnTo>
                  <a:pt x="222" y="723"/>
                </a:lnTo>
                <a:lnTo>
                  <a:pt x="222" y="722"/>
                </a:lnTo>
                <a:lnTo>
                  <a:pt x="220" y="722"/>
                </a:lnTo>
                <a:lnTo>
                  <a:pt x="220" y="714"/>
                </a:lnTo>
                <a:lnTo>
                  <a:pt x="222" y="707"/>
                </a:lnTo>
                <a:lnTo>
                  <a:pt x="223" y="700"/>
                </a:lnTo>
                <a:lnTo>
                  <a:pt x="226" y="693"/>
                </a:lnTo>
                <a:lnTo>
                  <a:pt x="227" y="686"/>
                </a:lnTo>
                <a:lnTo>
                  <a:pt x="230" y="680"/>
                </a:lnTo>
                <a:lnTo>
                  <a:pt x="233" y="673"/>
                </a:lnTo>
                <a:lnTo>
                  <a:pt x="234" y="668"/>
                </a:lnTo>
                <a:lnTo>
                  <a:pt x="237" y="659"/>
                </a:lnTo>
                <a:lnTo>
                  <a:pt x="238" y="649"/>
                </a:lnTo>
                <a:lnTo>
                  <a:pt x="240" y="638"/>
                </a:lnTo>
                <a:lnTo>
                  <a:pt x="240" y="626"/>
                </a:lnTo>
                <a:lnTo>
                  <a:pt x="241" y="616"/>
                </a:lnTo>
                <a:lnTo>
                  <a:pt x="241" y="605"/>
                </a:lnTo>
                <a:lnTo>
                  <a:pt x="242" y="595"/>
                </a:lnTo>
                <a:lnTo>
                  <a:pt x="244" y="587"/>
                </a:lnTo>
                <a:lnTo>
                  <a:pt x="244" y="585"/>
                </a:lnTo>
                <a:lnTo>
                  <a:pt x="244" y="584"/>
                </a:lnTo>
                <a:lnTo>
                  <a:pt x="244" y="582"/>
                </a:lnTo>
                <a:lnTo>
                  <a:pt x="244" y="581"/>
                </a:lnTo>
                <a:lnTo>
                  <a:pt x="244" y="580"/>
                </a:lnTo>
                <a:lnTo>
                  <a:pt x="244" y="578"/>
                </a:lnTo>
                <a:lnTo>
                  <a:pt x="244" y="577"/>
                </a:lnTo>
                <a:lnTo>
                  <a:pt x="248" y="571"/>
                </a:lnTo>
                <a:lnTo>
                  <a:pt x="251" y="564"/>
                </a:lnTo>
                <a:lnTo>
                  <a:pt x="254" y="557"/>
                </a:lnTo>
                <a:lnTo>
                  <a:pt x="256" y="550"/>
                </a:lnTo>
                <a:lnTo>
                  <a:pt x="259" y="541"/>
                </a:lnTo>
                <a:lnTo>
                  <a:pt x="262" y="534"/>
                </a:lnTo>
                <a:lnTo>
                  <a:pt x="266" y="528"/>
                </a:lnTo>
                <a:lnTo>
                  <a:pt x="269" y="523"/>
                </a:lnTo>
                <a:lnTo>
                  <a:pt x="270" y="506"/>
                </a:lnTo>
                <a:lnTo>
                  <a:pt x="273" y="489"/>
                </a:lnTo>
                <a:lnTo>
                  <a:pt x="277" y="472"/>
                </a:lnTo>
                <a:lnTo>
                  <a:pt x="281" y="455"/>
                </a:lnTo>
                <a:lnTo>
                  <a:pt x="286" y="436"/>
                </a:lnTo>
                <a:lnTo>
                  <a:pt x="290" y="419"/>
                </a:lnTo>
                <a:lnTo>
                  <a:pt x="294" y="402"/>
                </a:lnTo>
                <a:lnTo>
                  <a:pt x="298" y="386"/>
                </a:lnTo>
                <a:lnTo>
                  <a:pt x="301" y="361"/>
                </a:lnTo>
                <a:lnTo>
                  <a:pt x="304" y="335"/>
                </a:lnTo>
                <a:lnTo>
                  <a:pt x="306" y="310"/>
                </a:lnTo>
                <a:lnTo>
                  <a:pt x="308" y="284"/>
                </a:lnTo>
                <a:lnTo>
                  <a:pt x="309" y="257"/>
                </a:lnTo>
                <a:lnTo>
                  <a:pt x="311" y="232"/>
                </a:lnTo>
                <a:lnTo>
                  <a:pt x="313" y="206"/>
                </a:lnTo>
                <a:lnTo>
                  <a:pt x="316" y="182"/>
                </a:lnTo>
                <a:lnTo>
                  <a:pt x="316" y="181"/>
                </a:lnTo>
                <a:lnTo>
                  <a:pt x="318" y="178"/>
                </a:lnTo>
                <a:lnTo>
                  <a:pt x="319" y="175"/>
                </a:lnTo>
                <a:lnTo>
                  <a:pt x="319" y="171"/>
                </a:lnTo>
                <a:lnTo>
                  <a:pt x="320" y="166"/>
                </a:lnTo>
                <a:lnTo>
                  <a:pt x="323" y="161"/>
                </a:lnTo>
                <a:lnTo>
                  <a:pt x="325" y="156"/>
                </a:lnTo>
                <a:lnTo>
                  <a:pt x="326" y="152"/>
                </a:lnTo>
                <a:lnTo>
                  <a:pt x="331" y="132"/>
                </a:lnTo>
                <a:lnTo>
                  <a:pt x="333" y="118"/>
                </a:lnTo>
                <a:lnTo>
                  <a:pt x="333" y="105"/>
                </a:lnTo>
                <a:lnTo>
                  <a:pt x="331" y="95"/>
                </a:lnTo>
                <a:lnTo>
                  <a:pt x="329" y="87"/>
                </a:lnTo>
                <a:lnTo>
                  <a:pt x="326" y="80"/>
                </a:lnTo>
                <a:lnTo>
                  <a:pt x="323" y="74"/>
                </a:lnTo>
                <a:lnTo>
                  <a:pt x="322" y="67"/>
                </a:lnTo>
                <a:lnTo>
                  <a:pt x="320" y="68"/>
                </a:lnTo>
                <a:lnTo>
                  <a:pt x="319" y="70"/>
                </a:lnTo>
                <a:lnTo>
                  <a:pt x="318" y="71"/>
                </a:lnTo>
                <a:lnTo>
                  <a:pt x="316" y="73"/>
                </a:lnTo>
                <a:lnTo>
                  <a:pt x="313" y="74"/>
                </a:lnTo>
                <a:lnTo>
                  <a:pt x="312" y="75"/>
                </a:lnTo>
                <a:lnTo>
                  <a:pt x="309" y="75"/>
                </a:lnTo>
                <a:lnTo>
                  <a:pt x="306" y="74"/>
                </a:lnTo>
                <a:lnTo>
                  <a:pt x="305" y="73"/>
                </a:lnTo>
                <a:lnTo>
                  <a:pt x="305" y="71"/>
                </a:lnTo>
                <a:lnTo>
                  <a:pt x="305" y="70"/>
                </a:lnTo>
                <a:lnTo>
                  <a:pt x="305" y="68"/>
                </a:lnTo>
                <a:lnTo>
                  <a:pt x="305" y="67"/>
                </a:lnTo>
                <a:lnTo>
                  <a:pt x="306" y="67"/>
                </a:lnTo>
                <a:lnTo>
                  <a:pt x="308" y="66"/>
                </a:lnTo>
                <a:lnTo>
                  <a:pt x="308" y="64"/>
                </a:lnTo>
                <a:lnTo>
                  <a:pt x="309" y="63"/>
                </a:lnTo>
                <a:lnTo>
                  <a:pt x="309" y="61"/>
                </a:lnTo>
                <a:lnTo>
                  <a:pt x="311" y="60"/>
                </a:lnTo>
                <a:lnTo>
                  <a:pt x="311" y="58"/>
                </a:lnTo>
                <a:lnTo>
                  <a:pt x="311" y="57"/>
                </a:lnTo>
                <a:lnTo>
                  <a:pt x="312" y="56"/>
                </a:lnTo>
                <a:lnTo>
                  <a:pt x="313" y="54"/>
                </a:lnTo>
                <a:lnTo>
                  <a:pt x="315" y="53"/>
                </a:lnTo>
                <a:lnTo>
                  <a:pt x="316" y="51"/>
                </a:lnTo>
                <a:lnTo>
                  <a:pt x="319" y="50"/>
                </a:lnTo>
                <a:lnTo>
                  <a:pt x="322" y="50"/>
                </a:lnTo>
                <a:lnTo>
                  <a:pt x="323" y="48"/>
                </a:lnTo>
                <a:lnTo>
                  <a:pt x="326" y="47"/>
                </a:lnTo>
                <a:lnTo>
                  <a:pt x="329" y="46"/>
                </a:lnTo>
                <a:lnTo>
                  <a:pt x="327" y="46"/>
                </a:lnTo>
                <a:lnTo>
                  <a:pt x="326" y="46"/>
                </a:lnTo>
                <a:lnTo>
                  <a:pt x="325" y="47"/>
                </a:lnTo>
                <a:lnTo>
                  <a:pt x="322" y="47"/>
                </a:lnTo>
                <a:lnTo>
                  <a:pt x="320" y="48"/>
                </a:lnTo>
                <a:lnTo>
                  <a:pt x="318" y="48"/>
                </a:lnTo>
                <a:lnTo>
                  <a:pt x="313" y="48"/>
                </a:lnTo>
                <a:lnTo>
                  <a:pt x="311" y="50"/>
                </a:lnTo>
                <a:lnTo>
                  <a:pt x="309" y="51"/>
                </a:lnTo>
                <a:lnTo>
                  <a:pt x="306" y="53"/>
                </a:lnTo>
                <a:lnTo>
                  <a:pt x="305" y="56"/>
                </a:lnTo>
                <a:lnTo>
                  <a:pt x="302" y="58"/>
                </a:lnTo>
                <a:lnTo>
                  <a:pt x="299" y="60"/>
                </a:lnTo>
                <a:lnTo>
                  <a:pt x="297" y="61"/>
                </a:lnTo>
                <a:lnTo>
                  <a:pt x="294" y="63"/>
                </a:lnTo>
                <a:lnTo>
                  <a:pt x="291" y="63"/>
                </a:lnTo>
                <a:lnTo>
                  <a:pt x="290" y="63"/>
                </a:lnTo>
                <a:lnTo>
                  <a:pt x="288" y="63"/>
                </a:lnTo>
                <a:lnTo>
                  <a:pt x="287" y="63"/>
                </a:lnTo>
                <a:lnTo>
                  <a:pt x="287" y="61"/>
                </a:lnTo>
                <a:lnTo>
                  <a:pt x="287" y="60"/>
                </a:lnTo>
                <a:lnTo>
                  <a:pt x="286" y="58"/>
                </a:lnTo>
                <a:lnTo>
                  <a:pt x="287" y="57"/>
                </a:lnTo>
                <a:lnTo>
                  <a:pt x="287" y="56"/>
                </a:lnTo>
                <a:lnTo>
                  <a:pt x="288" y="54"/>
                </a:lnTo>
                <a:lnTo>
                  <a:pt x="288" y="53"/>
                </a:lnTo>
                <a:lnTo>
                  <a:pt x="290" y="53"/>
                </a:lnTo>
                <a:lnTo>
                  <a:pt x="290" y="51"/>
                </a:lnTo>
                <a:lnTo>
                  <a:pt x="288" y="53"/>
                </a:lnTo>
                <a:lnTo>
                  <a:pt x="287" y="54"/>
                </a:lnTo>
                <a:lnTo>
                  <a:pt x="284" y="54"/>
                </a:lnTo>
                <a:lnTo>
                  <a:pt x="283" y="54"/>
                </a:lnTo>
                <a:lnTo>
                  <a:pt x="281" y="54"/>
                </a:lnTo>
                <a:lnTo>
                  <a:pt x="280" y="53"/>
                </a:lnTo>
                <a:lnTo>
                  <a:pt x="279" y="50"/>
                </a:lnTo>
                <a:lnTo>
                  <a:pt x="279" y="47"/>
                </a:lnTo>
                <a:lnTo>
                  <a:pt x="280" y="44"/>
                </a:lnTo>
                <a:lnTo>
                  <a:pt x="281" y="41"/>
                </a:lnTo>
                <a:lnTo>
                  <a:pt x="283" y="39"/>
                </a:lnTo>
                <a:lnTo>
                  <a:pt x="286" y="36"/>
                </a:lnTo>
                <a:lnTo>
                  <a:pt x="287" y="33"/>
                </a:lnTo>
                <a:lnTo>
                  <a:pt x="288" y="30"/>
                </a:lnTo>
                <a:lnTo>
                  <a:pt x="290" y="27"/>
                </a:lnTo>
                <a:lnTo>
                  <a:pt x="291" y="26"/>
                </a:lnTo>
                <a:lnTo>
                  <a:pt x="293" y="24"/>
                </a:lnTo>
                <a:lnTo>
                  <a:pt x="294" y="23"/>
                </a:lnTo>
                <a:lnTo>
                  <a:pt x="297" y="20"/>
                </a:lnTo>
                <a:lnTo>
                  <a:pt x="299" y="19"/>
                </a:lnTo>
                <a:lnTo>
                  <a:pt x="302" y="16"/>
                </a:lnTo>
                <a:lnTo>
                  <a:pt x="305" y="14"/>
                </a:lnTo>
                <a:lnTo>
                  <a:pt x="308" y="12"/>
                </a:lnTo>
                <a:lnTo>
                  <a:pt x="309" y="10"/>
                </a:lnTo>
                <a:lnTo>
                  <a:pt x="306" y="10"/>
                </a:lnTo>
                <a:lnTo>
                  <a:pt x="304" y="10"/>
                </a:lnTo>
                <a:lnTo>
                  <a:pt x="301" y="12"/>
                </a:lnTo>
                <a:lnTo>
                  <a:pt x="298" y="13"/>
                </a:lnTo>
                <a:lnTo>
                  <a:pt x="295" y="14"/>
                </a:lnTo>
                <a:lnTo>
                  <a:pt x="293" y="17"/>
                </a:lnTo>
                <a:lnTo>
                  <a:pt x="290" y="19"/>
                </a:lnTo>
                <a:lnTo>
                  <a:pt x="287" y="19"/>
                </a:lnTo>
                <a:lnTo>
                  <a:pt x="286" y="20"/>
                </a:lnTo>
                <a:lnTo>
                  <a:pt x="283" y="20"/>
                </a:lnTo>
                <a:lnTo>
                  <a:pt x="280" y="22"/>
                </a:lnTo>
                <a:lnTo>
                  <a:pt x="277" y="22"/>
                </a:lnTo>
                <a:lnTo>
                  <a:pt x="276" y="22"/>
                </a:lnTo>
                <a:lnTo>
                  <a:pt x="273" y="22"/>
                </a:lnTo>
                <a:lnTo>
                  <a:pt x="272" y="20"/>
                </a:lnTo>
                <a:lnTo>
                  <a:pt x="270" y="17"/>
                </a:lnTo>
                <a:lnTo>
                  <a:pt x="255" y="22"/>
                </a:lnTo>
                <a:lnTo>
                  <a:pt x="238" y="24"/>
                </a:lnTo>
                <a:lnTo>
                  <a:pt x="222" y="26"/>
                </a:lnTo>
                <a:lnTo>
                  <a:pt x="205" y="26"/>
                </a:lnTo>
                <a:lnTo>
                  <a:pt x="173" y="26"/>
                </a:lnTo>
                <a:lnTo>
                  <a:pt x="142" y="23"/>
                </a:lnTo>
                <a:lnTo>
                  <a:pt x="113" y="19"/>
                </a:lnTo>
                <a:lnTo>
                  <a:pt x="88" y="12"/>
                </a:lnTo>
                <a:lnTo>
                  <a:pt x="66" y="6"/>
                </a:lnTo>
                <a:lnTo>
                  <a:pt x="48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6" name="Freeform 71"/>
          <p:cNvSpPr>
            <a:spLocks noEditPoints="1"/>
          </p:cNvSpPr>
          <p:nvPr/>
        </p:nvSpPr>
        <p:spPr bwMode="auto">
          <a:xfrm>
            <a:off x="4523530" y="4703947"/>
            <a:ext cx="361862" cy="223191"/>
          </a:xfrm>
          <a:custGeom>
            <a:avLst/>
            <a:gdLst>
              <a:gd name="T0" fmla="*/ 170 w 299"/>
              <a:gd name="T1" fmla="*/ 14 h 129"/>
              <a:gd name="T2" fmla="*/ 178 w 299"/>
              <a:gd name="T3" fmla="*/ 7 h 129"/>
              <a:gd name="T4" fmla="*/ 189 w 299"/>
              <a:gd name="T5" fmla="*/ 2 h 129"/>
              <a:gd name="T6" fmla="*/ 205 w 299"/>
              <a:gd name="T7" fmla="*/ 2 h 129"/>
              <a:gd name="T8" fmla="*/ 214 w 299"/>
              <a:gd name="T9" fmla="*/ 1 h 129"/>
              <a:gd name="T10" fmla="*/ 226 w 299"/>
              <a:gd name="T11" fmla="*/ 4 h 129"/>
              <a:gd name="T12" fmla="*/ 246 w 299"/>
              <a:gd name="T13" fmla="*/ 21 h 129"/>
              <a:gd name="T14" fmla="*/ 263 w 299"/>
              <a:gd name="T15" fmla="*/ 35 h 129"/>
              <a:gd name="T16" fmla="*/ 274 w 299"/>
              <a:gd name="T17" fmla="*/ 39 h 129"/>
              <a:gd name="T18" fmla="*/ 287 w 299"/>
              <a:gd name="T19" fmla="*/ 41 h 129"/>
              <a:gd name="T20" fmla="*/ 295 w 299"/>
              <a:gd name="T21" fmla="*/ 42 h 129"/>
              <a:gd name="T22" fmla="*/ 298 w 299"/>
              <a:gd name="T23" fmla="*/ 46 h 129"/>
              <a:gd name="T24" fmla="*/ 298 w 299"/>
              <a:gd name="T25" fmla="*/ 56 h 129"/>
              <a:gd name="T26" fmla="*/ 298 w 299"/>
              <a:gd name="T27" fmla="*/ 63 h 129"/>
              <a:gd name="T28" fmla="*/ 299 w 299"/>
              <a:gd name="T29" fmla="*/ 69 h 129"/>
              <a:gd name="T30" fmla="*/ 296 w 299"/>
              <a:gd name="T31" fmla="*/ 73 h 129"/>
              <a:gd name="T32" fmla="*/ 277 w 299"/>
              <a:gd name="T33" fmla="*/ 76 h 129"/>
              <a:gd name="T34" fmla="*/ 245 w 299"/>
              <a:gd name="T35" fmla="*/ 76 h 129"/>
              <a:gd name="T36" fmla="*/ 210 w 299"/>
              <a:gd name="T37" fmla="*/ 72 h 129"/>
              <a:gd name="T38" fmla="*/ 198 w 299"/>
              <a:gd name="T39" fmla="*/ 66 h 129"/>
              <a:gd name="T40" fmla="*/ 184 w 299"/>
              <a:gd name="T41" fmla="*/ 61 h 129"/>
              <a:gd name="T42" fmla="*/ 166 w 299"/>
              <a:gd name="T43" fmla="*/ 56 h 129"/>
              <a:gd name="T44" fmla="*/ 162 w 299"/>
              <a:gd name="T45" fmla="*/ 59 h 129"/>
              <a:gd name="T46" fmla="*/ 155 w 299"/>
              <a:gd name="T47" fmla="*/ 61 h 129"/>
              <a:gd name="T48" fmla="*/ 142 w 299"/>
              <a:gd name="T49" fmla="*/ 61 h 129"/>
              <a:gd name="T50" fmla="*/ 124 w 299"/>
              <a:gd name="T51" fmla="*/ 58 h 129"/>
              <a:gd name="T52" fmla="*/ 110 w 299"/>
              <a:gd name="T53" fmla="*/ 52 h 129"/>
              <a:gd name="T54" fmla="*/ 109 w 299"/>
              <a:gd name="T55" fmla="*/ 48 h 129"/>
              <a:gd name="T56" fmla="*/ 110 w 299"/>
              <a:gd name="T57" fmla="*/ 42 h 129"/>
              <a:gd name="T58" fmla="*/ 110 w 299"/>
              <a:gd name="T59" fmla="*/ 35 h 129"/>
              <a:gd name="T60" fmla="*/ 107 w 299"/>
              <a:gd name="T61" fmla="*/ 27 h 129"/>
              <a:gd name="T62" fmla="*/ 109 w 299"/>
              <a:gd name="T63" fmla="*/ 17 h 129"/>
              <a:gd name="T64" fmla="*/ 117 w 299"/>
              <a:gd name="T65" fmla="*/ 14 h 129"/>
              <a:gd name="T66" fmla="*/ 127 w 299"/>
              <a:gd name="T67" fmla="*/ 12 h 129"/>
              <a:gd name="T68" fmla="*/ 137 w 299"/>
              <a:gd name="T69" fmla="*/ 10 h 129"/>
              <a:gd name="T70" fmla="*/ 145 w 299"/>
              <a:gd name="T71" fmla="*/ 15 h 129"/>
              <a:gd name="T72" fmla="*/ 156 w 299"/>
              <a:gd name="T73" fmla="*/ 18 h 129"/>
              <a:gd name="T74" fmla="*/ 7 w 299"/>
              <a:gd name="T75" fmla="*/ 45 h 129"/>
              <a:gd name="T76" fmla="*/ 2 w 299"/>
              <a:gd name="T77" fmla="*/ 54 h 129"/>
              <a:gd name="T78" fmla="*/ 2 w 299"/>
              <a:gd name="T79" fmla="*/ 65 h 129"/>
              <a:gd name="T80" fmla="*/ 3 w 299"/>
              <a:gd name="T81" fmla="*/ 75 h 129"/>
              <a:gd name="T82" fmla="*/ 2 w 299"/>
              <a:gd name="T83" fmla="*/ 82 h 129"/>
              <a:gd name="T84" fmla="*/ 0 w 299"/>
              <a:gd name="T85" fmla="*/ 89 h 129"/>
              <a:gd name="T86" fmla="*/ 6 w 299"/>
              <a:gd name="T87" fmla="*/ 103 h 129"/>
              <a:gd name="T88" fmla="*/ 23 w 299"/>
              <a:gd name="T89" fmla="*/ 117 h 129"/>
              <a:gd name="T90" fmla="*/ 46 w 299"/>
              <a:gd name="T91" fmla="*/ 126 h 129"/>
              <a:gd name="T92" fmla="*/ 71 w 299"/>
              <a:gd name="T93" fmla="*/ 129 h 129"/>
              <a:gd name="T94" fmla="*/ 93 w 299"/>
              <a:gd name="T95" fmla="*/ 123 h 129"/>
              <a:gd name="T96" fmla="*/ 105 w 299"/>
              <a:gd name="T97" fmla="*/ 110 h 129"/>
              <a:gd name="T98" fmla="*/ 105 w 299"/>
              <a:gd name="T99" fmla="*/ 99 h 129"/>
              <a:gd name="T100" fmla="*/ 102 w 299"/>
              <a:gd name="T101" fmla="*/ 90 h 129"/>
              <a:gd name="T102" fmla="*/ 98 w 299"/>
              <a:gd name="T103" fmla="*/ 78 h 129"/>
              <a:gd name="T104" fmla="*/ 96 w 299"/>
              <a:gd name="T105" fmla="*/ 63 h 129"/>
              <a:gd name="T106" fmla="*/ 96 w 299"/>
              <a:gd name="T107" fmla="*/ 49 h 129"/>
              <a:gd name="T108" fmla="*/ 78 w 299"/>
              <a:gd name="T109" fmla="*/ 34 h 129"/>
              <a:gd name="T110" fmla="*/ 53 w 299"/>
              <a:gd name="T111" fmla="*/ 29 h 129"/>
              <a:gd name="T112" fmla="*/ 34 w 299"/>
              <a:gd name="T113" fmla="*/ 34 h 129"/>
              <a:gd name="T114" fmla="*/ 25 w 299"/>
              <a:gd name="T115" fmla="*/ 41 h 129"/>
              <a:gd name="T116" fmla="*/ 17 w 299"/>
              <a:gd name="T117" fmla="*/ 51 h 129"/>
              <a:gd name="T118" fmla="*/ 13 w 299"/>
              <a:gd name="T119" fmla="*/ 52 h 129"/>
              <a:gd name="T120" fmla="*/ 10 w 299"/>
              <a:gd name="T121" fmla="*/ 49 h 129"/>
              <a:gd name="T122" fmla="*/ 7 w 299"/>
              <a:gd name="T123" fmla="*/ 45 h 129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299"/>
              <a:gd name="T187" fmla="*/ 0 h 129"/>
              <a:gd name="T188" fmla="*/ 299 w 299"/>
              <a:gd name="T189" fmla="*/ 129 h 129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299" h="129">
                <a:moveTo>
                  <a:pt x="167" y="19"/>
                </a:moveTo>
                <a:lnTo>
                  <a:pt x="169" y="17"/>
                </a:lnTo>
                <a:lnTo>
                  <a:pt x="170" y="14"/>
                </a:lnTo>
                <a:lnTo>
                  <a:pt x="173" y="12"/>
                </a:lnTo>
                <a:lnTo>
                  <a:pt x="175" y="10"/>
                </a:lnTo>
                <a:lnTo>
                  <a:pt x="178" y="7"/>
                </a:lnTo>
                <a:lnTo>
                  <a:pt x="181" y="5"/>
                </a:lnTo>
                <a:lnTo>
                  <a:pt x="185" y="4"/>
                </a:lnTo>
                <a:lnTo>
                  <a:pt x="189" y="2"/>
                </a:lnTo>
                <a:lnTo>
                  <a:pt x="195" y="2"/>
                </a:lnTo>
                <a:lnTo>
                  <a:pt x="201" y="2"/>
                </a:lnTo>
                <a:lnTo>
                  <a:pt x="205" y="2"/>
                </a:lnTo>
                <a:lnTo>
                  <a:pt x="209" y="2"/>
                </a:lnTo>
                <a:lnTo>
                  <a:pt x="212" y="1"/>
                </a:lnTo>
                <a:lnTo>
                  <a:pt x="214" y="1"/>
                </a:lnTo>
                <a:lnTo>
                  <a:pt x="217" y="0"/>
                </a:lnTo>
                <a:lnTo>
                  <a:pt x="219" y="0"/>
                </a:lnTo>
                <a:lnTo>
                  <a:pt x="226" y="4"/>
                </a:lnTo>
                <a:lnTo>
                  <a:pt x="233" y="8"/>
                </a:lnTo>
                <a:lnTo>
                  <a:pt x="239" y="15"/>
                </a:lnTo>
                <a:lnTo>
                  <a:pt x="246" y="21"/>
                </a:lnTo>
                <a:lnTo>
                  <a:pt x="252" y="27"/>
                </a:lnTo>
                <a:lnTo>
                  <a:pt x="258" y="31"/>
                </a:lnTo>
                <a:lnTo>
                  <a:pt x="263" y="35"/>
                </a:lnTo>
                <a:lnTo>
                  <a:pt x="267" y="38"/>
                </a:lnTo>
                <a:lnTo>
                  <a:pt x="270" y="38"/>
                </a:lnTo>
                <a:lnTo>
                  <a:pt x="274" y="39"/>
                </a:lnTo>
                <a:lnTo>
                  <a:pt x="278" y="41"/>
                </a:lnTo>
                <a:lnTo>
                  <a:pt x="283" y="41"/>
                </a:lnTo>
                <a:lnTo>
                  <a:pt x="287" y="41"/>
                </a:lnTo>
                <a:lnTo>
                  <a:pt x="291" y="42"/>
                </a:lnTo>
                <a:lnTo>
                  <a:pt x="294" y="42"/>
                </a:lnTo>
                <a:lnTo>
                  <a:pt x="295" y="42"/>
                </a:lnTo>
                <a:lnTo>
                  <a:pt x="296" y="42"/>
                </a:lnTo>
                <a:lnTo>
                  <a:pt x="298" y="45"/>
                </a:lnTo>
                <a:lnTo>
                  <a:pt x="298" y="46"/>
                </a:lnTo>
                <a:lnTo>
                  <a:pt x="299" y="49"/>
                </a:lnTo>
                <a:lnTo>
                  <a:pt x="298" y="52"/>
                </a:lnTo>
                <a:lnTo>
                  <a:pt x="298" y="56"/>
                </a:lnTo>
                <a:lnTo>
                  <a:pt x="296" y="59"/>
                </a:lnTo>
                <a:lnTo>
                  <a:pt x="296" y="62"/>
                </a:lnTo>
                <a:lnTo>
                  <a:pt x="298" y="63"/>
                </a:lnTo>
                <a:lnTo>
                  <a:pt x="299" y="65"/>
                </a:lnTo>
                <a:lnTo>
                  <a:pt x="299" y="68"/>
                </a:lnTo>
                <a:lnTo>
                  <a:pt x="299" y="69"/>
                </a:lnTo>
                <a:lnTo>
                  <a:pt x="299" y="71"/>
                </a:lnTo>
                <a:lnTo>
                  <a:pt x="298" y="72"/>
                </a:lnTo>
                <a:lnTo>
                  <a:pt x="296" y="73"/>
                </a:lnTo>
                <a:lnTo>
                  <a:pt x="295" y="75"/>
                </a:lnTo>
                <a:lnTo>
                  <a:pt x="287" y="76"/>
                </a:lnTo>
                <a:lnTo>
                  <a:pt x="277" y="76"/>
                </a:lnTo>
                <a:lnTo>
                  <a:pt x="267" y="78"/>
                </a:lnTo>
                <a:lnTo>
                  <a:pt x="256" y="78"/>
                </a:lnTo>
                <a:lnTo>
                  <a:pt x="245" y="76"/>
                </a:lnTo>
                <a:lnTo>
                  <a:pt x="233" y="75"/>
                </a:lnTo>
                <a:lnTo>
                  <a:pt x="221" y="73"/>
                </a:lnTo>
                <a:lnTo>
                  <a:pt x="210" y="72"/>
                </a:lnTo>
                <a:lnTo>
                  <a:pt x="206" y="71"/>
                </a:lnTo>
                <a:lnTo>
                  <a:pt x="201" y="69"/>
                </a:lnTo>
                <a:lnTo>
                  <a:pt x="198" y="66"/>
                </a:lnTo>
                <a:lnTo>
                  <a:pt x="194" y="65"/>
                </a:lnTo>
                <a:lnTo>
                  <a:pt x="189" y="62"/>
                </a:lnTo>
                <a:lnTo>
                  <a:pt x="184" y="61"/>
                </a:lnTo>
                <a:lnTo>
                  <a:pt x="177" y="58"/>
                </a:lnTo>
                <a:lnTo>
                  <a:pt x="167" y="56"/>
                </a:lnTo>
                <a:lnTo>
                  <a:pt x="166" y="56"/>
                </a:lnTo>
                <a:lnTo>
                  <a:pt x="164" y="56"/>
                </a:lnTo>
                <a:lnTo>
                  <a:pt x="163" y="58"/>
                </a:lnTo>
                <a:lnTo>
                  <a:pt x="162" y="59"/>
                </a:lnTo>
                <a:lnTo>
                  <a:pt x="160" y="61"/>
                </a:lnTo>
                <a:lnTo>
                  <a:pt x="157" y="61"/>
                </a:lnTo>
                <a:lnTo>
                  <a:pt x="155" y="61"/>
                </a:lnTo>
                <a:lnTo>
                  <a:pt x="150" y="61"/>
                </a:lnTo>
                <a:lnTo>
                  <a:pt x="146" y="61"/>
                </a:lnTo>
                <a:lnTo>
                  <a:pt x="142" y="61"/>
                </a:lnTo>
                <a:lnTo>
                  <a:pt x="137" y="59"/>
                </a:lnTo>
                <a:lnTo>
                  <a:pt x="131" y="59"/>
                </a:lnTo>
                <a:lnTo>
                  <a:pt x="124" y="58"/>
                </a:lnTo>
                <a:lnTo>
                  <a:pt x="118" y="56"/>
                </a:lnTo>
                <a:lnTo>
                  <a:pt x="114" y="55"/>
                </a:lnTo>
                <a:lnTo>
                  <a:pt x="110" y="52"/>
                </a:lnTo>
                <a:lnTo>
                  <a:pt x="109" y="51"/>
                </a:lnTo>
                <a:lnTo>
                  <a:pt x="109" y="48"/>
                </a:lnTo>
                <a:lnTo>
                  <a:pt x="109" y="46"/>
                </a:lnTo>
                <a:lnTo>
                  <a:pt x="110" y="44"/>
                </a:lnTo>
                <a:lnTo>
                  <a:pt x="110" y="42"/>
                </a:lnTo>
                <a:lnTo>
                  <a:pt x="110" y="39"/>
                </a:lnTo>
                <a:lnTo>
                  <a:pt x="112" y="38"/>
                </a:lnTo>
                <a:lnTo>
                  <a:pt x="110" y="35"/>
                </a:lnTo>
                <a:lnTo>
                  <a:pt x="109" y="34"/>
                </a:lnTo>
                <a:lnTo>
                  <a:pt x="109" y="29"/>
                </a:lnTo>
                <a:lnTo>
                  <a:pt x="107" y="27"/>
                </a:lnTo>
                <a:lnTo>
                  <a:pt x="109" y="24"/>
                </a:lnTo>
                <a:lnTo>
                  <a:pt x="109" y="19"/>
                </a:lnTo>
                <a:lnTo>
                  <a:pt x="109" y="17"/>
                </a:lnTo>
                <a:lnTo>
                  <a:pt x="109" y="14"/>
                </a:lnTo>
                <a:lnTo>
                  <a:pt x="113" y="14"/>
                </a:lnTo>
                <a:lnTo>
                  <a:pt x="117" y="14"/>
                </a:lnTo>
                <a:lnTo>
                  <a:pt x="120" y="14"/>
                </a:lnTo>
                <a:lnTo>
                  <a:pt x="124" y="12"/>
                </a:lnTo>
                <a:lnTo>
                  <a:pt x="127" y="12"/>
                </a:lnTo>
                <a:lnTo>
                  <a:pt x="131" y="11"/>
                </a:lnTo>
                <a:lnTo>
                  <a:pt x="134" y="11"/>
                </a:lnTo>
                <a:lnTo>
                  <a:pt x="137" y="10"/>
                </a:lnTo>
                <a:lnTo>
                  <a:pt x="139" y="12"/>
                </a:lnTo>
                <a:lnTo>
                  <a:pt x="142" y="14"/>
                </a:lnTo>
                <a:lnTo>
                  <a:pt x="145" y="15"/>
                </a:lnTo>
                <a:lnTo>
                  <a:pt x="149" y="17"/>
                </a:lnTo>
                <a:lnTo>
                  <a:pt x="152" y="18"/>
                </a:lnTo>
                <a:lnTo>
                  <a:pt x="156" y="18"/>
                </a:lnTo>
                <a:lnTo>
                  <a:pt x="162" y="19"/>
                </a:lnTo>
                <a:lnTo>
                  <a:pt x="167" y="19"/>
                </a:lnTo>
                <a:close/>
                <a:moveTo>
                  <a:pt x="7" y="45"/>
                </a:moveTo>
                <a:lnTo>
                  <a:pt x="4" y="46"/>
                </a:lnTo>
                <a:lnTo>
                  <a:pt x="3" y="51"/>
                </a:lnTo>
                <a:lnTo>
                  <a:pt x="2" y="54"/>
                </a:lnTo>
                <a:lnTo>
                  <a:pt x="2" y="58"/>
                </a:lnTo>
                <a:lnTo>
                  <a:pt x="2" y="62"/>
                </a:lnTo>
                <a:lnTo>
                  <a:pt x="2" y="65"/>
                </a:lnTo>
                <a:lnTo>
                  <a:pt x="2" y="69"/>
                </a:lnTo>
                <a:lnTo>
                  <a:pt x="3" y="72"/>
                </a:lnTo>
                <a:lnTo>
                  <a:pt x="3" y="75"/>
                </a:lnTo>
                <a:lnTo>
                  <a:pt x="3" y="78"/>
                </a:lnTo>
                <a:lnTo>
                  <a:pt x="3" y="79"/>
                </a:lnTo>
                <a:lnTo>
                  <a:pt x="2" y="82"/>
                </a:lnTo>
                <a:lnTo>
                  <a:pt x="2" y="83"/>
                </a:lnTo>
                <a:lnTo>
                  <a:pt x="2" y="86"/>
                </a:lnTo>
                <a:lnTo>
                  <a:pt x="0" y="89"/>
                </a:lnTo>
                <a:lnTo>
                  <a:pt x="0" y="93"/>
                </a:lnTo>
                <a:lnTo>
                  <a:pt x="2" y="99"/>
                </a:lnTo>
                <a:lnTo>
                  <a:pt x="6" y="103"/>
                </a:lnTo>
                <a:lnTo>
                  <a:pt x="10" y="109"/>
                </a:lnTo>
                <a:lnTo>
                  <a:pt x="16" y="113"/>
                </a:lnTo>
                <a:lnTo>
                  <a:pt x="23" y="117"/>
                </a:lnTo>
                <a:lnTo>
                  <a:pt x="29" y="120"/>
                </a:lnTo>
                <a:lnTo>
                  <a:pt x="38" y="123"/>
                </a:lnTo>
                <a:lnTo>
                  <a:pt x="46" y="126"/>
                </a:lnTo>
                <a:lnTo>
                  <a:pt x="54" y="127"/>
                </a:lnTo>
                <a:lnTo>
                  <a:pt x="63" y="129"/>
                </a:lnTo>
                <a:lnTo>
                  <a:pt x="71" y="129"/>
                </a:lnTo>
                <a:lnTo>
                  <a:pt x="80" y="127"/>
                </a:lnTo>
                <a:lnTo>
                  <a:pt x="88" y="126"/>
                </a:lnTo>
                <a:lnTo>
                  <a:pt x="93" y="123"/>
                </a:lnTo>
                <a:lnTo>
                  <a:pt x="99" y="119"/>
                </a:lnTo>
                <a:lnTo>
                  <a:pt x="105" y="113"/>
                </a:lnTo>
                <a:lnTo>
                  <a:pt x="105" y="110"/>
                </a:lnTo>
                <a:lnTo>
                  <a:pt x="105" y="106"/>
                </a:lnTo>
                <a:lnTo>
                  <a:pt x="105" y="103"/>
                </a:lnTo>
                <a:lnTo>
                  <a:pt x="105" y="99"/>
                </a:lnTo>
                <a:lnTo>
                  <a:pt x="103" y="96"/>
                </a:lnTo>
                <a:lnTo>
                  <a:pt x="103" y="92"/>
                </a:lnTo>
                <a:lnTo>
                  <a:pt x="102" y="90"/>
                </a:lnTo>
                <a:lnTo>
                  <a:pt x="100" y="88"/>
                </a:lnTo>
                <a:lnTo>
                  <a:pt x="99" y="82"/>
                </a:lnTo>
                <a:lnTo>
                  <a:pt x="98" y="78"/>
                </a:lnTo>
                <a:lnTo>
                  <a:pt x="96" y="73"/>
                </a:lnTo>
                <a:lnTo>
                  <a:pt x="96" y="68"/>
                </a:lnTo>
                <a:lnTo>
                  <a:pt x="96" y="63"/>
                </a:lnTo>
                <a:lnTo>
                  <a:pt x="96" y="59"/>
                </a:lnTo>
                <a:lnTo>
                  <a:pt x="96" y="54"/>
                </a:lnTo>
                <a:lnTo>
                  <a:pt x="96" y="49"/>
                </a:lnTo>
                <a:lnTo>
                  <a:pt x="91" y="42"/>
                </a:lnTo>
                <a:lnTo>
                  <a:pt x="85" y="38"/>
                </a:lnTo>
                <a:lnTo>
                  <a:pt x="78" y="34"/>
                </a:lnTo>
                <a:lnTo>
                  <a:pt x="70" y="31"/>
                </a:lnTo>
                <a:lnTo>
                  <a:pt x="61" y="31"/>
                </a:lnTo>
                <a:lnTo>
                  <a:pt x="53" y="29"/>
                </a:lnTo>
                <a:lnTo>
                  <a:pt x="45" y="31"/>
                </a:lnTo>
                <a:lnTo>
                  <a:pt x="36" y="32"/>
                </a:lnTo>
                <a:lnTo>
                  <a:pt x="34" y="34"/>
                </a:lnTo>
                <a:lnTo>
                  <a:pt x="31" y="37"/>
                </a:lnTo>
                <a:lnTo>
                  <a:pt x="28" y="39"/>
                </a:lnTo>
                <a:lnTo>
                  <a:pt x="25" y="41"/>
                </a:lnTo>
                <a:lnTo>
                  <a:pt x="23" y="44"/>
                </a:lnTo>
                <a:lnTo>
                  <a:pt x="20" y="48"/>
                </a:lnTo>
                <a:lnTo>
                  <a:pt x="17" y="51"/>
                </a:lnTo>
                <a:lnTo>
                  <a:pt x="14" y="55"/>
                </a:lnTo>
                <a:lnTo>
                  <a:pt x="13" y="54"/>
                </a:lnTo>
                <a:lnTo>
                  <a:pt x="13" y="52"/>
                </a:lnTo>
                <a:lnTo>
                  <a:pt x="11" y="52"/>
                </a:lnTo>
                <a:lnTo>
                  <a:pt x="10" y="51"/>
                </a:lnTo>
                <a:lnTo>
                  <a:pt x="10" y="49"/>
                </a:lnTo>
                <a:lnTo>
                  <a:pt x="9" y="48"/>
                </a:lnTo>
                <a:lnTo>
                  <a:pt x="9" y="46"/>
                </a:lnTo>
                <a:lnTo>
                  <a:pt x="7" y="45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7" name="Freeform 72"/>
          <p:cNvSpPr>
            <a:spLocks/>
          </p:cNvSpPr>
          <p:nvPr/>
        </p:nvSpPr>
        <p:spPr bwMode="auto">
          <a:xfrm>
            <a:off x="4653025" y="4703947"/>
            <a:ext cx="232366" cy="134953"/>
          </a:xfrm>
          <a:custGeom>
            <a:avLst/>
            <a:gdLst>
              <a:gd name="T0" fmla="*/ 62 w 192"/>
              <a:gd name="T1" fmla="*/ 17 h 78"/>
              <a:gd name="T2" fmla="*/ 66 w 192"/>
              <a:gd name="T3" fmla="*/ 12 h 78"/>
              <a:gd name="T4" fmla="*/ 71 w 192"/>
              <a:gd name="T5" fmla="*/ 7 h 78"/>
              <a:gd name="T6" fmla="*/ 78 w 192"/>
              <a:gd name="T7" fmla="*/ 4 h 78"/>
              <a:gd name="T8" fmla="*/ 88 w 192"/>
              <a:gd name="T9" fmla="*/ 2 h 78"/>
              <a:gd name="T10" fmla="*/ 98 w 192"/>
              <a:gd name="T11" fmla="*/ 2 h 78"/>
              <a:gd name="T12" fmla="*/ 105 w 192"/>
              <a:gd name="T13" fmla="*/ 1 h 78"/>
              <a:gd name="T14" fmla="*/ 110 w 192"/>
              <a:gd name="T15" fmla="*/ 0 h 78"/>
              <a:gd name="T16" fmla="*/ 119 w 192"/>
              <a:gd name="T17" fmla="*/ 4 h 78"/>
              <a:gd name="T18" fmla="*/ 132 w 192"/>
              <a:gd name="T19" fmla="*/ 15 h 78"/>
              <a:gd name="T20" fmla="*/ 145 w 192"/>
              <a:gd name="T21" fmla="*/ 27 h 78"/>
              <a:gd name="T22" fmla="*/ 156 w 192"/>
              <a:gd name="T23" fmla="*/ 35 h 78"/>
              <a:gd name="T24" fmla="*/ 163 w 192"/>
              <a:gd name="T25" fmla="*/ 38 h 78"/>
              <a:gd name="T26" fmla="*/ 171 w 192"/>
              <a:gd name="T27" fmla="*/ 41 h 78"/>
              <a:gd name="T28" fmla="*/ 180 w 192"/>
              <a:gd name="T29" fmla="*/ 41 h 78"/>
              <a:gd name="T30" fmla="*/ 187 w 192"/>
              <a:gd name="T31" fmla="*/ 42 h 78"/>
              <a:gd name="T32" fmla="*/ 189 w 192"/>
              <a:gd name="T33" fmla="*/ 42 h 78"/>
              <a:gd name="T34" fmla="*/ 191 w 192"/>
              <a:gd name="T35" fmla="*/ 46 h 78"/>
              <a:gd name="T36" fmla="*/ 191 w 192"/>
              <a:gd name="T37" fmla="*/ 52 h 78"/>
              <a:gd name="T38" fmla="*/ 189 w 192"/>
              <a:gd name="T39" fmla="*/ 59 h 78"/>
              <a:gd name="T40" fmla="*/ 191 w 192"/>
              <a:gd name="T41" fmla="*/ 63 h 78"/>
              <a:gd name="T42" fmla="*/ 192 w 192"/>
              <a:gd name="T43" fmla="*/ 68 h 78"/>
              <a:gd name="T44" fmla="*/ 192 w 192"/>
              <a:gd name="T45" fmla="*/ 71 h 78"/>
              <a:gd name="T46" fmla="*/ 189 w 192"/>
              <a:gd name="T47" fmla="*/ 73 h 78"/>
              <a:gd name="T48" fmla="*/ 180 w 192"/>
              <a:gd name="T49" fmla="*/ 76 h 78"/>
              <a:gd name="T50" fmla="*/ 160 w 192"/>
              <a:gd name="T51" fmla="*/ 78 h 78"/>
              <a:gd name="T52" fmla="*/ 138 w 192"/>
              <a:gd name="T53" fmla="*/ 76 h 78"/>
              <a:gd name="T54" fmla="*/ 114 w 192"/>
              <a:gd name="T55" fmla="*/ 73 h 78"/>
              <a:gd name="T56" fmla="*/ 99 w 192"/>
              <a:gd name="T57" fmla="*/ 71 h 78"/>
              <a:gd name="T58" fmla="*/ 91 w 192"/>
              <a:gd name="T59" fmla="*/ 66 h 78"/>
              <a:gd name="T60" fmla="*/ 82 w 192"/>
              <a:gd name="T61" fmla="*/ 62 h 78"/>
              <a:gd name="T62" fmla="*/ 70 w 192"/>
              <a:gd name="T63" fmla="*/ 58 h 78"/>
              <a:gd name="T64" fmla="*/ 59 w 192"/>
              <a:gd name="T65" fmla="*/ 56 h 78"/>
              <a:gd name="T66" fmla="*/ 56 w 192"/>
              <a:gd name="T67" fmla="*/ 58 h 78"/>
              <a:gd name="T68" fmla="*/ 53 w 192"/>
              <a:gd name="T69" fmla="*/ 61 h 78"/>
              <a:gd name="T70" fmla="*/ 48 w 192"/>
              <a:gd name="T71" fmla="*/ 61 h 78"/>
              <a:gd name="T72" fmla="*/ 39 w 192"/>
              <a:gd name="T73" fmla="*/ 61 h 78"/>
              <a:gd name="T74" fmla="*/ 30 w 192"/>
              <a:gd name="T75" fmla="*/ 59 h 78"/>
              <a:gd name="T76" fmla="*/ 17 w 192"/>
              <a:gd name="T77" fmla="*/ 58 h 78"/>
              <a:gd name="T78" fmla="*/ 7 w 192"/>
              <a:gd name="T79" fmla="*/ 55 h 78"/>
              <a:gd name="T80" fmla="*/ 3 w 192"/>
              <a:gd name="T81" fmla="*/ 52 h 78"/>
              <a:gd name="T82" fmla="*/ 2 w 192"/>
              <a:gd name="T83" fmla="*/ 48 h 78"/>
              <a:gd name="T84" fmla="*/ 3 w 192"/>
              <a:gd name="T85" fmla="*/ 44 h 78"/>
              <a:gd name="T86" fmla="*/ 3 w 192"/>
              <a:gd name="T87" fmla="*/ 39 h 78"/>
              <a:gd name="T88" fmla="*/ 3 w 192"/>
              <a:gd name="T89" fmla="*/ 35 h 78"/>
              <a:gd name="T90" fmla="*/ 2 w 192"/>
              <a:gd name="T91" fmla="*/ 29 h 78"/>
              <a:gd name="T92" fmla="*/ 2 w 192"/>
              <a:gd name="T93" fmla="*/ 24 h 78"/>
              <a:gd name="T94" fmla="*/ 2 w 192"/>
              <a:gd name="T95" fmla="*/ 17 h 78"/>
              <a:gd name="T96" fmla="*/ 6 w 192"/>
              <a:gd name="T97" fmla="*/ 14 h 78"/>
              <a:gd name="T98" fmla="*/ 13 w 192"/>
              <a:gd name="T99" fmla="*/ 14 h 78"/>
              <a:gd name="T100" fmla="*/ 20 w 192"/>
              <a:gd name="T101" fmla="*/ 12 h 78"/>
              <a:gd name="T102" fmla="*/ 27 w 192"/>
              <a:gd name="T103" fmla="*/ 11 h 78"/>
              <a:gd name="T104" fmla="*/ 32 w 192"/>
              <a:gd name="T105" fmla="*/ 12 h 78"/>
              <a:gd name="T106" fmla="*/ 38 w 192"/>
              <a:gd name="T107" fmla="*/ 15 h 78"/>
              <a:gd name="T108" fmla="*/ 45 w 192"/>
              <a:gd name="T109" fmla="*/ 18 h 78"/>
              <a:gd name="T110" fmla="*/ 55 w 192"/>
              <a:gd name="T111" fmla="*/ 19 h 7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92"/>
              <a:gd name="T169" fmla="*/ 0 h 78"/>
              <a:gd name="T170" fmla="*/ 192 w 192"/>
              <a:gd name="T171" fmla="*/ 78 h 7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92" h="78">
                <a:moveTo>
                  <a:pt x="60" y="19"/>
                </a:moveTo>
                <a:lnTo>
                  <a:pt x="62" y="17"/>
                </a:lnTo>
                <a:lnTo>
                  <a:pt x="63" y="14"/>
                </a:lnTo>
                <a:lnTo>
                  <a:pt x="66" y="12"/>
                </a:lnTo>
                <a:lnTo>
                  <a:pt x="68" y="10"/>
                </a:lnTo>
                <a:lnTo>
                  <a:pt x="71" y="7"/>
                </a:lnTo>
                <a:lnTo>
                  <a:pt x="74" y="5"/>
                </a:lnTo>
                <a:lnTo>
                  <a:pt x="78" y="4"/>
                </a:lnTo>
                <a:lnTo>
                  <a:pt x="82" y="2"/>
                </a:lnTo>
                <a:lnTo>
                  <a:pt x="88" y="2"/>
                </a:lnTo>
                <a:lnTo>
                  <a:pt x="94" y="2"/>
                </a:lnTo>
                <a:lnTo>
                  <a:pt x="98" y="2"/>
                </a:lnTo>
                <a:lnTo>
                  <a:pt x="102" y="2"/>
                </a:lnTo>
                <a:lnTo>
                  <a:pt x="105" y="1"/>
                </a:lnTo>
                <a:lnTo>
                  <a:pt x="107" y="1"/>
                </a:lnTo>
                <a:lnTo>
                  <a:pt x="110" y="0"/>
                </a:lnTo>
                <a:lnTo>
                  <a:pt x="112" y="0"/>
                </a:lnTo>
                <a:lnTo>
                  <a:pt x="119" y="4"/>
                </a:lnTo>
                <a:lnTo>
                  <a:pt x="126" y="8"/>
                </a:lnTo>
                <a:lnTo>
                  <a:pt x="132" y="15"/>
                </a:lnTo>
                <a:lnTo>
                  <a:pt x="139" y="21"/>
                </a:lnTo>
                <a:lnTo>
                  <a:pt x="145" y="27"/>
                </a:lnTo>
                <a:lnTo>
                  <a:pt x="151" y="31"/>
                </a:lnTo>
                <a:lnTo>
                  <a:pt x="156" y="35"/>
                </a:lnTo>
                <a:lnTo>
                  <a:pt x="160" y="38"/>
                </a:lnTo>
                <a:lnTo>
                  <a:pt x="163" y="38"/>
                </a:lnTo>
                <a:lnTo>
                  <a:pt x="167" y="39"/>
                </a:lnTo>
                <a:lnTo>
                  <a:pt x="171" y="41"/>
                </a:lnTo>
                <a:lnTo>
                  <a:pt x="176" y="41"/>
                </a:lnTo>
                <a:lnTo>
                  <a:pt x="180" y="41"/>
                </a:lnTo>
                <a:lnTo>
                  <a:pt x="184" y="42"/>
                </a:lnTo>
                <a:lnTo>
                  <a:pt x="187" y="42"/>
                </a:lnTo>
                <a:lnTo>
                  <a:pt x="188" y="42"/>
                </a:lnTo>
                <a:lnTo>
                  <a:pt x="189" y="42"/>
                </a:lnTo>
                <a:lnTo>
                  <a:pt x="191" y="45"/>
                </a:lnTo>
                <a:lnTo>
                  <a:pt x="191" y="46"/>
                </a:lnTo>
                <a:lnTo>
                  <a:pt x="192" y="49"/>
                </a:lnTo>
                <a:lnTo>
                  <a:pt x="191" y="52"/>
                </a:lnTo>
                <a:lnTo>
                  <a:pt x="191" y="56"/>
                </a:lnTo>
                <a:lnTo>
                  <a:pt x="189" y="59"/>
                </a:lnTo>
                <a:lnTo>
                  <a:pt x="189" y="62"/>
                </a:lnTo>
                <a:lnTo>
                  <a:pt x="191" y="63"/>
                </a:lnTo>
                <a:lnTo>
                  <a:pt x="192" y="65"/>
                </a:lnTo>
                <a:lnTo>
                  <a:pt x="192" y="68"/>
                </a:lnTo>
                <a:lnTo>
                  <a:pt x="192" y="69"/>
                </a:lnTo>
                <a:lnTo>
                  <a:pt x="192" y="71"/>
                </a:lnTo>
                <a:lnTo>
                  <a:pt x="191" y="72"/>
                </a:lnTo>
                <a:lnTo>
                  <a:pt x="189" y="73"/>
                </a:lnTo>
                <a:lnTo>
                  <a:pt x="188" y="75"/>
                </a:lnTo>
                <a:lnTo>
                  <a:pt x="180" y="76"/>
                </a:lnTo>
                <a:lnTo>
                  <a:pt x="170" y="76"/>
                </a:lnTo>
                <a:lnTo>
                  <a:pt x="160" y="78"/>
                </a:lnTo>
                <a:lnTo>
                  <a:pt x="149" y="78"/>
                </a:lnTo>
                <a:lnTo>
                  <a:pt x="138" y="76"/>
                </a:lnTo>
                <a:lnTo>
                  <a:pt x="126" y="75"/>
                </a:lnTo>
                <a:lnTo>
                  <a:pt x="114" y="73"/>
                </a:lnTo>
                <a:lnTo>
                  <a:pt x="103" y="72"/>
                </a:lnTo>
                <a:lnTo>
                  <a:pt x="99" y="71"/>
                </a:lnTo>
                <a:lnTo>
                  <a:pt x="94" y="69"/>
                </a:lnTo>
                <a:lnTo>
                  <a:pt x="91" y="66"/>
                </a:lnTo>
                <a:lnTo>
                  <a:pt x="87" y="65"/>
                </a:lnTo>
                <a:lnTo>
                  <a:pt x="82" y="62"/>
                </a:lnTo>
                <a:lnTo>
                  <a:pt x="77" y="61"/>
                </a:lnTo>
                <a:lnTo>
                  <a:pt x="70" y="58"/>
                </a:lnTo>
                <a:lnTo>
                  <a:pt x="60" y="56"/>
                </a:lnTo>
                <a:lnTo>
                  <a:pt x="59" y="56"/>
                </a:lnTo>
                <a:lnTo>
                  <a:pt x="57" y="56"/>
                </a:lnTo>
                <a:lnTo>
                  <a:pt x="56" y="58"/>
                </a:lnTo>
                <a:lnTo>
                  <a:pt x="55" y="59"/>
                </a:lnTo>
                <a:lnTo>
                  <a:pt x="53" y="61"/>
                </a:lnTo>
                <a:lnTo>
                  <a:pt x="50" y="61"/>
                </a:lnTo>
                <a:lnTo>
                  <a:pt x="48" y="61"/>
                </a:lnTo>
                <a:lnTo>
                  <a:pt x="43" y="61"/>
                </a:lnTo>
                <a:lnTo>
                  <a:pt x="39" y="61"/>
                </a:lnTo>
                <a:lnTo>
                  <a:pt x="35" y="61"/>
                </a:lnTo>
                <a:lnTo>
                  <a:pt x="30" y="59"/>
                </a:lnTo>
                <a:lnTo>
                  <a:pt x="24" y="59"/>
                </a:lnTo>
                <a:lnTo>
                  <a:pt x="17" y="58"/>
                </a:lnTo>
                <a:lnTo>
                  <a:pt x="11" y="56"/>
                </a:lnTo>
                <a:lnTo>
                  <a:pt x="7" y="55"/>
                </a:lnTo>
                <a:lnTo>
                  <a:pt x="3" y="52"/>
                </a:lnTo>
                <a:lnTo>
                  <a:pt x="2" y="51"/>
                </a:lnTo>
                <a:lnTo>
                  <a:pt x="2" y="48"/>
                </a:lnTo>
                <a:lnTo>
                  <a:pt x="2" y="46"/>
                </a:lnTo>
                <a:lnTo>
                  <a:pt x="3" y="44"/>
                </a:lnTo>
                <a:lnTo>
                  <a:pt x="3" y="42"/>
                </a:lnTo>
                <a:lnTo>
                  <a:pt x="3" y="39"/>
                </a:lnTo>
                <a:lnTo>
                  <a:pt x="5" y="38"/>
                </a:lnTo>
                <a:lnTo>
                  <a:pt x="3" y="35"/>
                </a:lnTo>
                <a:lnTo>
                  <a:pt x="2" y="34"/>
                </a:lnTo>
                <a:lnTo>
                  <a:pt x="2" y="29"/>
                </a:lnTo>
                <a:lnTo>
                  <a:pt x="0" y="27"/>
                </a:lnTo>
                <a:lnTo>
                  <a:pt x="2" y="24"/>
                </a:lnTo>
                <a:lnTo>
                  <a:pt x="2" y="19"/>
                </a:lnTo>
                <a:lnTo>
                  <a:pt x="2" y="17"/>
                </a:lnTo>
                <a:lnTo>
                  <a:pt x="2" y="14"/>
                </a:lnTo>
                <a:lnTo>
                  <a:pt x="6" y="14"/>
                </a:lnTo>
                <a:lnTo>
                  <a:pt x="10" y="14"/>
                </a:lnTo>
                <a:lnTo>
                  <a:pt x="13" y="14"/>
                </a:lnTo>
                <a:lnTo>
                  <a:pt x="17" y="12"/>
                </a:lnTo>
                <a:lnTo>
                  <a:pt x="20" y="12"/>
                </a:lnTo>
                <a:lnTo>
                  <a:pt x="24" y="11"/>
                </a:lnTo>
                <a:lnTo>
                  <a:pt x="27" y="11"/>
                </a:lnTo>
                <a:lnTo>
                  <a:pt x="30" y="10"/>
                </a:lnTo>
                <a:lnTo>
                  <a:pt x="32" y="12"/>
                </a:lnTo>
                <a:lnTo>
                  <a:pt x="35" y="14"/>
                </a:lnTo>
                <a:lnTo>
                  <a:pt x="38" y="15"/>
                </a:lnTo>
                <a:lnTo>
                  <a:pt x="42" y="17"/>
                </a:lnTo>
                <a:lnTo>
                  <a:pt x="45" y="18"/>
                </a:lnTo>
                <a:lnTo>
                  <a:pt x="49" y="18"/>
                </a:lnTo>
                <a:lnTo>
                  <a:pt x="55" y="19"/>
                </a:lnTo>
                <a:lnTo>
                  <a:pt x="60" y="19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8" name="Freeform 73"/>
          <p:cNvSpPr>
            <a:spLocks/>
          </p:cNvSpPr>
          <p:nvPr/>
        </p:nvSpPr>
        <p:spPr bwMode="auto">
          <a:xfrm>
            <a:off x="4523530" y="4754122"/>
            <a:ext cx="127075" cy="173016"/>
          </a:xfrm>
          <a:custGeom>
            <a:avLst/>
            <a:gdLst>
              <a:gd name="T0" fmla="*/ 4 w 105"/>
              <a:gd name="T1" fmla="*/ 17 h 100"/>
              <a:gd name="T2" fmla="*/ 2 w 105"/>
              <a:gd name="T3" fmla="*/ 25 h 100"/>
              <a:gd name="T4" fmla="*/ 2 w 105"/>
              <a:gd name="T5" fmla="*/ 33 h 100"/>
              <a:gd name="T6" fmla="*/ 2 w 105"/>
              <a:gd name="T7" fmla="*/ 40 h 100"/>
              <a:gd name="T8" fmla="*/ 3 w 105"/>
              <a:gd name="T9" fmla="*/ 46 h 100"/>
              <a:gd name="T10" fmla="*/ 3 w 105"/>
              <a:gd name="T11" fmla="*/ 50 h 100"/>
              <a:gd name="T12" fmla="*/ 2 w 105"/>
              <a:gd name="T13" fmla="*/ 54 h 100"/>
              <a:gd name="T14" fmla="*/ 0 w 105"/>
              <a:gd name="T15" fmla="*/ 60 h 100"/>
              <a:gd name="T16" fmla="*/ 2 w 105"/>
              <a:gd name="T17" fmla="*/ 70 h 100"/>
              <a:gd name="T18" fmla="*/ 10 w 105"/>
              <a:gd name="T19" fmla="*/ 80 h 100"/>
              <a:gd name="T20" fmla="*/ 23 w 105"/>
              <a:gd name="T21" fmla="*/ 88 h 100"/>
              <a:gd name="T22" fmla="*/ 38 w 105"/>
              <a:gd name="T23" fmla="*/ 94 h 100"/>
              <a:gd name="T24" fmla="*/ 54 w 105"/>
              <a:gd name="T25" fmla="*/ 98 h 100"/>
              <a:gd name="T26" fmla="*/ 71 w 105"/>
              <a:gd name="T27" fmla="*/ 100 h 100"/>
              <a:gd name="T28" fmla="*/ 88 w 105"/>
              <a:gd name="T29" fmla="*/ 97 h 100"/>
              <a:gd name="T30" fmla="*/ 99 w 105"/>
              <a:gd name="T31" fmla="*/ 90 h 100"/>
              <a:gd name="T32" fmla="*/ 105 w 105"/>
              <a:gd name="T33" fmla="*/ 81 h 100"/>
              <a:gd name="T34" fmla="*/ 105 w 105"/>
              <a:gd name="T35" fmla="*/ 74 h 100"/>
              <a:gd name="T36" fmla="*/ 103 w 105"/>
              <a:gd name="T37" fmla="*/ 67 h 100"/>
              <a:gd name="T38" fmla="*/ 102 w 105"/>
              <a:gd name="T39" fmla="*/ 61 h 100"/>
              <a:gd name="T40" fmla="*/ 99 w 105"/>
              <a:gd name="T41" fmla="*/ 53 h 100"/>
              <a:gd name="T42" fmla="*/ 96 w 105"/>
              <a:gd name="T43" fmla="*/ 44 h 100"/>
              <a:gd name="T44" fmla="*/ 96 w 105"/>
              <a:gd name="T45" fmla="*/ 34 h 100"/>
              <a:gd name="T46" fmla="*/ 96 w 105"/>
              <a:gd name="T47" fmla="*/ 25 h 100"/>
              <a:gd name="T48" fmla="*/ 91 w 105"/>
              <a:gd name="T49" fmla="*/ 13 h 100"/>
              <a:gd name="T50" fmla="*/ 78 w 105"/>
              <a:gd name="T51" fmla="*/ 5 h 100"/>
              <a:gd name="T52" fmla="*/ 61 w 105"/>
              <a:gd name="T53" fmla="*/ 2 h 100"/>
              <a:gd name="T54" fmla="*/ 45 w 105"/>
              <a:gd name="T55" fmla="*/ 2 h 100"/>
              <a:gd name="T56" fmla="*/ 34 w 105"/>
              <a:gd name="T57" fmla="*/ 5 h 100"/>
              <a:gd name="T58" fmla="*/ 28 w 105"/>
              <a:gd name="T59" fmla="*/ 10 h 100"/>
              <a:gd name="T60" fmla="*/ 23 w 105"/>
              <a:gd name="T61" fmla="*/ 15 h 100"/>
              <a:gd name="T62" fmla="*/ 17 w 105"/>
              <a:gd name="T63" fmla="*/ 22 h 100"/>
              <a:gd name="T64" fmla="*/ 13 w 105"/>
              <a:gd name="T65" fmla="*/ 25 h 100"/>
              <a:gd name="T66" fmla="*/ 11 w 105"/>
              <a:gd name="T67" fmla="*/ 23 h 100"/>
              <a:gd name="T68" fmla="*/ 10 w 105"/>
              <a:gd name="T69" fmla="*/ 20 h 100"/>
              <a:gd name="T70" fmla="*/ 9 w 105"/>
              <a:gd name="T71" fmla="*/ 17 h 10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05"/>
              <a:gd name="T109" fmla="*/ 0 h 100"/>
              <a:gd name="T110" fmla="*/ 105 w 105"/>
              <a:gd name="T111" fmla="*/ 100 h 10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05" h="100">
                <a:moveTo>
                  <a:pt x="7" y="16"/>
                </a:moveTo>
                <a:lnTo>
                  <a:pt x="4" y="17"/>
                </a:lnTo>
                <a:lnTo>
                  <a:pt x="3" y="22"/>
                </a:lnTo>
                <a:lnTo>
                  <a:pt x="2" y="25"/>
                </a:lnTo>
                <a:lnTo>
                  <a:pt x="2" y="29"/>
                </a:lnTo>
                <a:lnTo>
                  <a:pt x="2" y="33"/>
                </a:lnTo>
                <a:lnTo>
                  <a:pt x="2" y="36"/>
                </a:lnTo>
                <a:lnTo>
                  <a:pt x="2" y="40"/>
                </a:lnTo>
                <a:lnTo>
                  <a:pt x="3" y="43"/>
                </a:lnTo>
                <a:lnTo>
                  <a:pt x="3" y="46"/>
                </a:lnTo>
                <a:lnTo>
                  <a:pt x="3" y="49"/>
                </a:lnTo>
                <a:lnTo>
                  <a:pt x="3" y="50"/>
                </a:lnTo>
                <a:lnTo>
                  <a:pt x="2" y="53"/>
                </a:lnTo>
                <a:lnTo>
                  <a:pt x="2" y="54"/>
                </a:lnTo>
                <a:lnTo>
                  <a:pt x="2" y="57"/>
                </a:lnTo>
                <a:lnTo>
                  <a:pt x="0" y="60"/>
                </a:lnTo>
                <a:lnTo>
                  <a:pt x="0" y="64"/>
                </a:lnTo>
                <a:lnTo>
                  <a:pt x="2" y="70"/>
                </a:lnTo>
                <a:lnTo>
                  <a:pt x="6" y="74"/>
                </a:lnTo>
                <a:lnTo>
                  <a:pt x="10" y="80"/>
                </a:lnTo>
                <a:lnTo>
                  <a:pt x="16" y="84"/>
                </a:lnTo>
                <a:lnTo>
                  <a:pt x="23" y="88"/>
                </a:lnTo>
                <a:lnTo>
                  <a:pt x="29" y="91"/>
                </a:lnTo>
                <a:lnTo>
                  <a:pt x="38" y="94"/>
                </a:lnTo>
                <a:lnTo>
                  <a:pt x="46" y="97"/>
                </a:lnTo>
                <a:lnTo>
                  <a:pt x="54" y="98"/>
                </a:lnTo>
                <a:lnTo>
                  <a:pt x="63" y="100"/>
                </a:lnTo>
                <a:lnTo>
                  <a:pt x="71" y="100"/>
                </a:lnTo>
                <a:lnTo>
                  <a:pt x="80" y="98"/>
                </a:lnTo>
                <a:lnTo>
                  <a:pt x="88" y="97"/>
                </a:lnTo>
                <a:lnTo>
                  <a:pt x="93" y="94"/>
                </a:lnTo>
                <a:lnTo>
                  <a:pt x="99" y="90"/>
                </a:lnTo>
                <a:lnTo>
                  <a:pt x="105" y="84"/>
                </a:lnTo>
                <a:lnTo>
                  <a:pt x="105" y="81"/>
                </a:lnTo>
                <a:lnTo>
                  <a:pt x="105" y="77"/>
                </a:lnTo>
                <a:lnTo>
                  <a:pt x="105" y="74"/>
                </a:lnTo>
                <a:lnTo>
                  <a:pt x="105" y="70"/>
                </a:lnTo>
                <a:lnTo>
                  <a:pt x="103" y="67"/>
                </a:lnTo>
                <a:lnTo>
                  <a:pt x="103" y="63"/>
                </a:lnTo>
                <a:lnTo>
                  <a:pt x="102" y="61"/>
                </a:lnTo>
                <a:lnTo>
                  <a:pt x="100" y="59"/>
                </a:lnTo>
                <a:lnTo>
                  <a:pt x="99" y="53"/>
                </a:lnTo>
                <a:lnTo>
                  <a:pt x="98" y="49"/>
                </a:lnTo>
                <a:lnTo>
                  <a:pt x="96" y="44"/>
                </a:lnTo>
                <a:lnTo>
                  <a:pt x="96" y="39"/>
                </a:lnTo>
                <a:lnTo>
                  <a:pt x="96" y="34"/>
                </a:lnTo>
                <a:lnTo>
                  <a:pt x="96" y="30"/>
                </a:lnTo>
                <a:lnTo>
                  <a:pt x="96" y="25"/>
                </a:lnTo>
                <a:lnTo>
                  <a:pt x="96" y="20"/>
                </a:lnTo>
                <a:lnTo>
                  <a:pt x="91" y="13"/>
                </a:lnTo>
                <a:lnTo>
                  <a:pt x="85" y="9"/>
                </a:lnTo>
                <a:lnTo>
                  <a:pt x="78" y="5"/>
                </a:lnTo>
                <a:lnTo>
                  <a:pt x="70" y="2"/>
                </a:lnTo>
                <a:lnTo>
                  <a:pt x="61" y="2"/>
                </a:lnTo>
                <a:lnTo>
                  <a:pt x="53" y="0"/>
                </a:lnTo>
                <a:lnTo>
                  <a:pt x="45" y="2"/>
                </a:lnTo>
                <a:lnTo>
                  <a:pt x="36" y="3"/>
                </a:lnTo>
                <a:lnTo>
                  <a:pt x="34" y="5"/>
                </a:lnTo>
                <a:lnTo>
                  <a:pt x="31" y="8"/>
                </a:lnTo>
                <a:lnTo>
                  <a:pt x="28" y="10"/>
                </a:lnTo>
                <a:lnTo>
                  <a:pt x="25" y="12"/>
                </a:lnTo>
                <a:lnTo>
                  <a:pt x="23" y="15"/>
                </a:lnTo>
                <a:lnTo>
                  <a:pt x="20" y="19"/>
                </a:lnTo>
                <a:lnTo>
                  <a:pt x="17" y="22"/>
                </a:lnTo>
                <a:lnTo>
                  <a:pt x="14" y="26"/>
                </a:lnTo>
                <a:lnTo>
                  <a:pt x="13" y="25"/>
                </a:lnTo>
                <a:lnTo>
                  <a:pt x="13" y="23"/>
                </a:lnTo>
                <a:lnTo>
                  <a:pt x="11" y="23"/>
                </a:lnTo>
                <a:lnTo>
                  <a:pt x="10" y="22"/>
                </a:lnTo>
                <a:lnTo>
                  <a:pt x="10" y="20"/>
                </a:lnTo>
                <a:lnTo>
                  <a:pt x="9" y="19"/>
                </a:lnTo>
                <a:lnTo>
                  <a:pt x="9" y="17"/>
                </a:lnTo>
                <a:lnTo>
                  <a:pt x="7" y="1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3999" name="Freeform 74"/>
          <p:cNvSpPr>
            <a:spLocks noEditPoints="1"/>
          </p:cNvSpPr>
          <p:nvPr/>
        </p:nvSpPr>
        <p:spPr bwMode="auto">
          <a:xfrm>
            <a:off x="4532001" y="4707408"/>
            <a:ext cx="220264" cy="91699"/>
          </a:xfrm>
          <a:custGeom>
            <a:avLst/>
            <a:gdLst>
              <a:gd name="T0" fmla="*/ 0 w 182"/>
              <a:gd name="T1" fmla="*/ 43 h 53"/>
              <a:gd name="T2" fmla="*/ 3 w 182"/>
              <a:gd name="T3" fmla="*/ 40 h 53"/>
              <a:gd name="T4" fmla="*/ 7 w 182"/>
              <a:gd name="T5" fmla="*/ 37 h 53"/>
              <a:gd name="T6" fmla="*/ 10 w 182"/>
              <a:gd name="T7" fmla="*/ 36 h 53"/>
              <a:gd name="T8" fmla="*/ 14 w 182"/>
              <a:gd name="T9" fmla="*/ 35 h 53"/>
              <a:gd name="T10" fmla="*/ 18 w 182"/>
              <a:gd name="T11" fmla="*/ 33 h 53"/>
              <a:gd name="T12" fmla="*/ 22 w 182"/>
              <a:gd name="T13" fmla="*/ 32 h 53"/>
              <a:gd name="T14" fmla="*/ 25 w 182"/>
              <a:gd name="T15" fmla="*/ 30 h 53"/>
              <a:gd name="T16" fmla="*/ 29 w 182"/>
              <a:gd name="T17" fmla="*/ 30 h 53"/>
              <a:gd name="T18" fmla="*/ 27 w 182"/>
              <a:gd name="T19" fmla="*/ 32 h 53"/>
              <a:gd name="T20" fmla="*/ 24 w 182"/>
              <a:gd name="T21" fmla="*/ 33 h 53"/>
              <a:gd name="T22" fmla="*/ 21 w 182"/>
              <a:gd name="T23" fmla="*/ 36 h 53"/>
              <a:gd name="T24" fmla="*/ 18 w 182"/>
              <a:gd name="T25" fmla="*/ 39 h 53"/>
              <a:gd name="T26" fmla="*/ 16 w 182"/>
              <a:gd name="T27" fmla="*/ 43 h 53"/>
              <a:gd name="T28" fmla="*/ 13 w 182"/>
              <a:gd name="T29" fmla="*/ 46 h 53"/>
              <a:gd name="T30" fmla="*/ 10 w 182"/>
              <a:gd name="T31" fmla="*/ 49 h 53"/>
              <a:gd name="T32" fmla="*/ 7 w 182"/>
              <a:gd name="T33" fmla="*/ 53 h 53"/>
              <a:gd name="T34" fmla="*/ 6 w 182"/>
              <a:gd name="T35" fmla="*/ 52 h 53"/>
              <a:gd name="T36" fmla="*/ 6 w 182"/>
              <a:gd name="T37" fmla="*/ 50 h 53"/>
              <a:gd name="T38" fmla="*/ 4 w 182"/>
              <a:gd name="T39" fmla="*/ 50 h 53"/>
              <a:gd name="T40" fmla="*/ 3 w 182"/>
              <a:gd name="T41" fmla="*/ 49 h 53"/>
              <a:gd name="T42" fmla="*/ 3 w 182"/>
              <a:gd name="T43" fmla="*/ 47 h 53"/>
              <a:gd name="T44" fmla="*/ 2 w 182"/>
              <a:gd name="T45" fmla="*/ 46 h 53"/>
              <a:gd name="T46" fmla="*/ 2 w 182"/>
              <a:gd name="T47" fmla="*/ 44 h 53"/>
              <a:gd name="T48" fmla="*/ 0 w 182"/>
              <a:gd name="T49" fmla="*/ 43 h 53"/>
              <a:gd name="T50" fmla="*/ 130 w 182"/>
              <a:gd name="T51" fmla="*/ 8 h 53"/>
              <a:gd name="T52" fmla="*/ 132 w 182"/>
              <a:gd name="T53" fmla="*/ 8 h 53"/>
              <a:gd name="T54" fmla="*/ 136 w 182"/>
              <a:gd name="T55" fmla="*/ 6 h 53"/>
              <a:gd name="T56" fmla="*/ 142 w 182"/>
              <a:gd name="T57" fmla="*/ 5 h 53"/>
              <a:gd name="T58" fmla="*/ 146 w 182"/>
              <a:gd name="T59" fmla="*/ 5 h 53"/>
              <a:gd name="T60" fmla="*/ 152 w 182"/>
              <a:gd name="T61" fmla="*/ 3 h 53"/>
              <a:gd name="T62" fmla="*/ 157 w 182"/>
              <a:gd name="T63" fmla="*/ 2 h 53"/>
              <a:gd name="T64" fmla="*/ 162 w 182"/>
              <a:gd name="T65" fmla="*/ 0 h 53"/>
              <a:gd name="T66" fmla="*/ 166 w 182"/>
              <a:gd name="T67" fmla="*/ 0 h 53"/>
              <a:gd name="T68" fmla="*/ 168 w 182"/>
              <a:gd name="T69" fmla="*/ 0 h 53"/>
              <a:gd name="T70" fmla="*/ 171 w 182"/>
              <a:gd name="T71" fmla="*/ 0 h 53"/>
              <a:gd name="T72" fmla="*/ 173 w 182"/>
              <a:gd name="T73" fmla="*/ 0 h 53"/>
              <a:gd name="T74" fmla="*/ 175 w 182"/>
              <a:gd name="T75" fmla="*/ 0 h 53"/>
              <a:gd name="T76" fmla="*/ 177 w 182"/>
              <a:gd name="T77" fmla="*/ 0 h 53"/>
              <a:gd name="T78" fmla="*/ 178 w 182"/>
              <a:gd name="T79" fmla="*/ 0 h 53"/>
              <a:gd name="T80" fmla="*/ 181 w 182"/>
              <a:gd name="T81" fmla="*/ 0 h 53"/>
              <a:gd name="T82" fmla="*/ 182 w 182"/>
              <a:gd name="T83" fmla="*/ 0 h 53"/>
              <a:gd name="T84" fmla="*/ 178 w 182"/>
              <a:gd name="T85" fmla="*/ 0 h 53"/>
              <a:gd name="T86" fmla="*/ 175 w 182"/>
              <a:gd name="T87" fmla="*/ 2 h 53"/>
              <a:gd name="T88" fmla="*/ 173 w 182"/>
              <a:gd name="T89" fmla="*/ 5 h 53"/>
              <a:gd name="T90" fmla="*/ 170 w 182"/>
              <a:gd name="T91" fmla="*/ 6 h 53"/>
              <a:gd name="T92" fmla="*/ 167 w 182"/>
              <a:gd name="T93" fmla="*/ 9 h 53"/>
              <a:gd name="T94" fmla="*/ 164 w 182"/>
              <a:gd name="T95" fmla="*/ 12 h 53"/>
              <a:gd name="T96" fmla="*/ 163 w 182"/>
              <a:gd name="T97" fmla="*/ 15 h 53"/>
              <a:gd name="T98" fmla="*/ 160 w 182"/>
              <a:gd name="T99" fmla="*/ 17 h 53"/>
              <a:gd name="T100" fmla="*/ 156 w 182"/>
              <a:gd name="T101" fmla="*/ 17 h 53"/>
              <a:gd name="T102" fmla="*/ 150 w 182"/>
              <a:gd name="T103" fmla="*/ 17 h 53"/>
              <a:gd name="T104" fmla="*/ 146 w 182"/>
              <a:gd name="T105" fmla="*/ 16 h 53"/>
              <a:gd name="T106" fmla="*/ 143 w 182"/>
              <a:gd name="T107" fmla="*/ 15 h 53"/>
              <a:gd name="T108" fmla="*/ 139 w 182"/>
              <a:gd name="T109" fmla="*/ 13 h 53"/>
              <a:gd name="T110" fmla="*/ 136 w 182"/>
              <a:gd name="T111" fmla="*/ 12 h 53"/>
              <a:gd name="T112" fmla="*/ 134 w 182"/>
              <a:gd name="T113" fmla="*/ 10 h 53"/>
              <a:gd name="T114" fmla="*/ 130 w 182"/>
              <a:gd name="T115" fmla="*/ 8 h 53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82"/>
              <a:gd name="T175" fmla="*/ 0 h 53"/>
              <a:gd name="T176" fmla="*/ 182 w 182"/>
              <a:gd name="T177" fmla="*/ 53 h 53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82" h="53">
                <a:moveTo>
                  <a:pt x="0" y="43"/>
                </a:moveTo>
                <a:lnTo>
                  <a:pt x="3" y="40"/>
                </a:lnTo>
                <a:lnTo>
                  <a:pt x="7" y="37"/>
                </a:lnTo>
                <a:lnTo>
                  <a:pt x="10" y="36"/>
                </a:lnTo>
                <a:lnTo>
                  <a:pt x="14" y="35"/>
                </a:lnTo>
                <a:lnTo>
                  <a:pt x="18" y="33"/>
                </a:lnTo>
                <a:lnTo>
                  <a:pt x="22" y="32"/>
                </a:lnTo>
                <a:lnTo>
                  <a:pt x="25" y="30"/>
                </a:lnTo>
                <a:lnTo>
                  <a:pt x="29" y="30"/>
                </a:lnTo>
                <a:lnTo>
                  <a:pt x="27" y="32"/>
                </a:lnTo>
                <a:lnTo>
                  <a:pt x="24" y="33"/>
                </a:lnTo>
                <a:lnTo>
                  <a:pt x="21" y="36"/>
                </a:lnTo>
                <a:lnTo>
                  <a:pt x="18" y="39"/>
                </a:lnTo>
                <a:lnTo>
                  <a:pt x="16" y="43"/>
                </a:lnTo>
                <a:lnTo>
                  <a:pt x="13" y="46"/>
                </a:lnTo>
                <a:lnTo>
                  <a:pt x="10" y="49"/>
                </a:lnTo>
                <a:lnTo>
                  <a:pt x="7" y="53"/>
                </a:lnTo>
                <a:lnTo>
                  <a:pt x="6" y="52"/>
                </a:lnTo>
                <a:lnTo>
                  <a:pt x="6" y="50"/>
                </a:lnTo>
                <a:lnTo>
                  <a:pt x="4" y="50"/>
                </a:lnTo>
                <a:lnTo>
                  <a:pt x="3" y="49"/>
                </a:lnTo>
                <a:lnTo>
                  <a:pt x="3" y="47"/>
                </a:lnTo>
                <a:lnTo>
                  <a:pt x="2" y="46"/>
                </a:lnTo>
                <a:lnTo>
                  <a:pt x="2" y="44"/>
                </a:lnTo>
                <a:lnTo>
                  <a:pt x="0" y="43"/>
                </a:lnTo>
                <a:close/>
                <a:moveTo>
                  <a:pt x="130" y="8"/>
                </a:moveTo>
                <a:lnTo>
                  <a:pt x="132" y="8"/>
                </a:lnTo>
                <a:lnTo>
                  <a:pt x="136" y="6"/>
                </a:lnTo>
                <a:lnTo>
                  <a:pt x="142" y="5"/>
                </a:lnTo>
                <a:lnTo>
                  <a:pt x="146" y="5"/>
                </a:lnTo>
                <a:lnTo>
                  <a:pt x="152" y="3"/>
                </a:lnTo>
                <a:lnTo>
                  <a:pt x="157" y="2"/>
                </a:lnTo>
                <a:lnTo>
                  <a:pt x="162" y="0"/>
                </a:lnTo>
                <a:lnTo>
                  <a:pt x="166" y="0"/>
                </a:lnTo>
                <a:lnTo>
                  <a:pt x="168" y="0"/>
                </a:lnTo>
                <a:lnTo>
                  <a:pt x="171" y="0"/>
                </a:lnTo>
                <a:lnTo>
                  <a:pt x="173" y="0"/>
                </a:lnTo>
                <a:lnTo>
                  <a:pt x="175" y="0"/>
                </a:lnTo>
                <a:lnTo>
                  <a:pt x="177" y="0"/>
                </a:lnTo>
                <a:lnTo>
                  <a:pt x="178" y="0"/>
                </a:lnTo>
                <a:lnTo>
                  <a:pt x="181" y="0"/>
                </a:lnTo>
                <a:lnTo>
                  <a:pt x="182" y="0"/>
                </a:lnTo>
                <a:lnTo>
                  <a:pt x="178" y="0"/>
                </a:lnTo>
                <a:lnTo>
                  <a:pt x="175" y="2"/>
                </a:lnTo>
                <a:lnTo>
                  <a:pt x="173" y="5"/>
                </a:lnTo>
                <a:lnTo>
                  <a:pt x="170" y="6"/>
                </a:lnTo>
                <a:lnTo>
                  <a:pt x="167" y="9"/>
                </a:lnTo>
                <a:lnTo>
                  <a:pt x="164" y="12"/>
                </a:lnTo>
                <a:lnTo>
                  <a:pt x="163" y="15"/>
                </a:lnTo>
                <a:lnTo>
                  <a:pt x="160" y="17"/>
                </a:lnTo>
                <a:lnTo>
                  <a:pt x="156" y="17"/>
                </a:lnTo>
                <a:lnTo>
                  <a:pt x="150" y="17"/>
                </a:lnTo>
                <a:lnTo>
                  <a:pt x="146" y="16"/>
                </a:lnTo>
                <a:lnTo>
                  <a:pt x="143" y="15"/>
                </a:lnTo>
                <a:lnTo>
                  <a:pt x="139" y="13"/>
                </a:lnTo>
                <a:lnTo>
                  <a:pt x="136" y="12"/>
                </a:lnTo>
                <a:lnTo>
                  <a:pt x="134" y="10"/>
                </a:lnTo>
                <a:lnTo>
                  <a:pt x="130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0" name="Freeform 75"/>
          <p:cNvSpPr>
            <a:spLocks/>
          </p:cNvSpPr>
          <p:nvPr/>
        </p:nvSpPr>
        <p:spPr bwMode="auto">
          <a:xfrm>
            <a:off x="4532001" y="4759313"/>
            <a:ext cx="35097" cy="39794"/>
          </a:xfrm>
          <a:custGeom>
            <a:avLst/>
            <a:gdLst>
              <a:gd name="T0" fmla="*/ 0 w 29"/>
              <a:gd name="T1" fmla="*/ 13 h 23"/>
              <a:gd name="T2" fmla="*/ 3 w 29"/>
              <a:gd name="T3" fmla="*/ 10 h 23"/>
              <a:gd name="T4" fmla="*/ 7 w 29"/>
              <a:gd name="T5" fmla="*/ 7 h 23"/>
              <a:gd name="T6" fmla="*/ 10 w 29"/>
              <a:gd name="T7" fmla="*/ 6 h 23"/>
              <a:gd name="T8" fmla="*/ 14 w 29"/>
              <a:gd name="T9" fmla="*/ 5 h 23"/>
              <a:gd name="T10" fmla="*/ 18 w 29"/>
              <a:gd name="T11" fmla="*/ 3 h 23"/>
              <a:gd name="T12" fmla="*/ 22 w 29"/>
              <a:gd name="T13" fmla="*/ 2 h 23"/>
              <a:gd name="T14" fmla="*/ 25 w 29"/>
              <a:gd name="T15" fmla="*/ 0 h 23"/>
              <a:gd name="T16" fmla="*/ 29 w 29"/>
              <a:gd name="T17" fmla="*/ 0 h 23"/>
              <a:gd name="T18" fmla="*/ 27 w 29"/>
              <a:gd name="T19" fmla="*/ 2 h 23"/>
              <a:gd name="T20" fmla="*/ 24 w 29"/>
              <a:gd name="T21" fmla="*/ 3 h 23"/>
              <a:gd name="T22" fmla="*/ 21 w 29"/>
              <a:gd name="T23" fmla="*/ 6 h 23"/>
              <a:gd name="T24" fmla="*/ 18 w 29"/>
              <a:gd name="T25" fmla="*/ 9 h 23"/>
              <a:gd name="T26" fmla="*/ 16 w 29"/>
              <a:gd name="T27" fmla="*/ 13 h 23"/>
              <a:gd name="T28" fmla="*/ 13 w 29"/>
              <a:gd name="T29" fmla="*/ 16 h 23"/>
              <a:gd name="T30" fmla="*/ 10 w 29"/>
              <a:gd name="T31" fmla="*/ 19 h 23"/>
              <a:gd name="T32" fmla="*/ 7 w 29"/>
              <a:gd name="T33" fmla="*/ 23 h 23"/>
              <a:gd name="T34" fmla="*/ 6 w 29"/>
              <a:gd name="T35" fmla="*/ 22 h 23"/>
              <a:gd name="T36" fmla="*/ 6 w 29"/>
              <a:gd name="T37" fmla="*/ 20 h 23"/>
              <a:gd name="T38" fmla="*/ 4 w 29"/>
              <a:gd name="T39" fmla="*/ 20 h 23"/>
              <a:gd name="T40" fmla="*/ 3 w 29"/>
              <a:gd name="T41" fmla="*/ 19 h 23"/>
              <a:gd name="T42" fmla="*/ 3 w 29"/>
              <a:gd name="T43" fmla="*/ 17 h 23"/>
              <a:gd name="T44" fmla="*/ 2 w 29"/>
              <a:gd name="T45" fmla="*/ 16 h 23"/>
              <a:gd name="T46" fmla="*/ 2 w 29"/>
              <a:gd name="T47" fmla="*/ 14 h 23"/>
              <a:gd name="T48" fmla="*/ 0 w 29"/>
              <a:gd name="T49" fmla="*/ 13 h 2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9"/>
              <a:gd name="T76" fmla="*/ 0 h 23"/>
              <a:gd name="T77" fmla="*/ 29 w 29"/>
              <a:gd name="T78" fmla="*/ 23 h 2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9" h="23">
                <a:moveTo>
                  <a:pt x="0" y="13"/>
                </a:moveTo>
                <a:lnTo>
                  <a:pt x="3" y="10"/>
                </a:lnTo>
                <a:lnTo>
                  <a:pt x="7" y="7"/>
                </a:lnTo>
                <a:lnTo>
                  <a:pt x="10" y="6"/>
                </a:lnTo>
                <a:lnTo>
                  <a:pt x="14" y="5"/>
                </a:lnTo>
                <a:lnTo>
                  <a:pt x="18" y="3"/>
                </a:lnTo>
                <a:lnTo>
                  <a:pt x="22" y="2"/>
                </a:lnTo>
                <a:lnTo>
                  <a:pt x="25" y="0"/>
                </a:lnTo>
                <a:lnTo>
                  <a:pt x="29" y="0"/>
                </a:lnTo>
                <a:lnTo>
                  <a:pt x="27" y="2"/>
                </a:lnTo>
                <a:lnTo>
                  <a:pt x="24" y="3"/>
                </a:lnTo>
                <a:lnTo>
                  <a:pt x="21" y="6"/>
                </a:lnTo>
                <a:lnTo>
                  <a:pt x="18" y="9"/>
                </a:lnTo>
                <a:lnTo>
                  <a:pt x="16" y="13"/>
                </a:lnTo>
                <a:lnTo>
                  <a:pt x="13" y="16"/>
                </a:lnTo>
                <a:lnTo>
                  <a:pt x="10" y="19"/>
                </a:lnTo>
                <a:lnTo>
                  <a:pt x="7" y="23"/>
                </a:lnTo>
                <a:lnTo>
                  <a:pt x="6" y="22"/>
                </a:lnTo>
                <a:lnTo>
                  <a:pt x="6" y="20"/>
                </a:lnTo>
                <a:lnTo>
                  <a:pt x="4" y="20"/>
                </a:lnTo>
                <a:lnTo>
                  <a:pt x="3" y="19"/>
                </a:lnTo>
                <a:lnTo>
                  <a:pt x="3" y="17"/>
                </a:lnTo>
                <a:lnTo>
                  <a:pt x="2" y="16"/>
                </a:lnTo>
                <a:lnTo>
                  <a:pt x="2" y="14"/>
                </a:lnTo>
                <a:lnTo>
                  <a:pt x="0" y="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1" name="Freeform 76"/>
          <p:cNvSpPr>
            <a:spLocks/>
          </p:cNvSpPr>
          <p:nvPr/>
        </p:nvSpPr>
        <p:spPr bwMode="auto">
          <a:xfrm>
            <a:off x="4689332" y="4707408"/>
            <a:ext cx="62933" cy="29413"/>
          </a:xfrm>
          <a:custGeom>
            <a:avLst/>
            <a:gdLst>
              <a:gd name="T0" fmla="*/ 0 w 52"/>
              <a:gd name="T1" fmla="*/ 8 h 17"/>
              <a:gd name="T2" fmla="*/ 2 w 52"/>
              <a:gd name="T3" fmla="*/ 8 h 17"/>
              <a:gd name="T4" fmla="*/ 6 w 52"/>
              <a:gd name="T5" fmla="*/ 6 h 17"/>
              <a:gd name="T6" fmla="*/ 12 w 52"/>
              <a:gd name="T7" fmla="*/ 5 h 17"/>
              <a:gd name="T8" fmla="*/ 16 w 52"/>
              <a:gd name="T9" fmla="*/ 5 h 17"/>
              <a:gd name="T10" fmla="*/ 22 w 52"/>
              <a:gd name="T11" fmla="*/ 3 h 17"/>
              <a:gd name="T12" fmla="*/ 27 w 52"/>
              <a:gd name="T13" fmla="*/ 2 h 17"/>
              <a:gd name="T14" fmla="*/ 32 w 52"/>
              <a:gd name="T15" fmla="*/ 0 h 17"/>
              <a:gd name="T16" fmla="*/ 36 w 52"/>
              <a:gd name="T17" fmla="*/ 0 h 17"/>
              <a:gd name="T18" fmla="*/ 38 w 52"/>
              <a:gd name="T19" fmla="*/ 0 h 17"/>
              <a:gd name="T20" fmla="*/ 41 w 52"/>
              <a:gd name="T21" fmla="*/ 0 h 17"/>
              <a:gd name="T22" fmla="*/ 43 w 52"/>
              <a:gd name="T23" fmla="*/ 0 h 17"/>
              <a:gd name="T24" fmla="*/ 45 w 52"/>
              <a:gd name="T25" fmla="*/ 0 h 17"/>
              <a:gd name="T26" fmla="*/ 47 w 52"/>
              <a:gd name="T27" fmla="*/ 0 h 17"/>
              <a:gd name="T28" fmla="*/ 48 w 52"/>
              <a:gd name="T29" fmla="*/ 0 h 17"/>
              <a:gd name="T30" fmla="*/ 51 w 52"/>
              <a:gd name="T31" fmla="*/ 0 h 17"/>
              <a:gd name="T32" fmla="*/ 52 w 52"/>
              <a:gd name="T33" fmla="*/ 0 h 17"/>
              <a:gd name="T34" fmla="*/ 48 w 52"/>
              <a:gd name="T35" fmla="*/ 0 h 17"/>
              <a:gd name="T36" fmla="*/ 45 w 52"/>
              <a:gd name="T37" fmla="*/ 2 h 17"/>
              <a:gd name="T38" fmla="*/ 43 w 52"/>
              <a:gd name="T39" fmla="*/ 5 h 17"/>
              <a:gd name="T40" fmla="*/ 40 w 52"/>
              <a:gd name="T41" fmla="*/ 6 h 17"/>
              <a:gd name="T42" fmla="*/ 37 w 52"/>
              <a:gd name="T43" fmla="*/ 9 h 17"/>
              <a:gd name="T44" fmla="*/ 34 w 52"/>
              <a:gd name="T45" fmla="*/ 12 h 17"/>
              <a:gd name="T46" fmla="*/ 33 w 52"/>
              <a:gd name="T47" fmla="*/ 15 h 17"/>
              <a:gd name="T48" fmla="*/ 30 w 52"/>
              <a:gd name="T49" fmla="*/ 17 h 17"/>
              <a:gd name="T50" fmla="*/ 26 w 52"/>
              <a:gd name="T51" fmla="*/ 17 h 17"/>
              <a:gd name="T52" fmla="*/ 20 w 52"/>
              <a:gd name="T53" fmla="*/ 17 h 17"/>
              <a:gd name="T54" fmla="*/ 16 w 52"/>
              <a:gd name="T55" fmla="*/ 16 h 17"/>
              <a:gd name="T56" fmla="*/ 13 w 52"/>
              <a:gd name="T57" fmla="*/ 15 h 17"/>
              <a:gd name="T58" fmla="*/ 9 w 52"/>
              <a:gd name="T59" fmla="*/ 13 h 17"/>
              <a:gd name="T60" fmla="*/ 6 w 52"/>
              <a:gd name="T61" fmla="*/ 12 h 17"/>
              <a:gd name="T62" fmla="*/ 4 w 52"/>
              <a:gd name="T63" fmla="*/ 10 h 17"/>
              <a:gd name="T64" fmla="*/ 0 w 52"/>
              <a:gd name="T65" fmla="*/ 8 h 1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2"/>
              <a:gd name="T100" fmla="*/ 0 h 17"/>
              <a:gd name="T101" fmla="*/ 52 w 52"/>
              <a:gd name="T102" fmla="*/ 17 h 1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2" h="17">
                <a:moveTo>
                  <a:pt x="0" y="8"/>
                </a:moveTo>
                <a:lnTo>
                  <a:pt x="2" y="8"/>
                </a:lnTo>
                <a:lnTo>
                  <a:pt x="6" y="6"/>
                </a:lnTo>
                <a:lnTo>
                  <a:pt x="12" y="5"/>
                </a:lnTo>
                <a:lnTo>
                  <a:pt x="16" y="5"/>
                </a:lnTo>
                <a:lnTo>
                  <a:pt x="22" y="3"/>
                </a:lnTo>
                <a:lnTo>
                  <a:pt x="27" y="2"/>
                </a:lnTo>
                <a:lnTo>
                  <a:pt x="32" y="0"/>
                </a:lnTo>
                <a:lnTo>
                  <a:pt x="36" y="0"/>
                </a:lnTo>
                <a:lnTo>
                  <a:pt x="38" y="0"/>
                </a:lnTo>
                <a:lnTo>
                  <a:pt x="41" y="0"/>
                </a:ln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48" y="0"/>
                </a:lnTo>
                <a:lnTo>
                  <a:pt x="51" y="0"/>
                </a:lnTo>
                <a:lnTo>
                  <a:pt x="52" y="0"/>
                </a:lnTo>
                <a:lnTo>
                  <a:pt x="48" y="0"/>
                </a:lnTo>
                <a:lnTo>
                  <a:pt x="45" y="2"/>
                </a:lnTo>
                <a:lnTo>
                  <a:pt x="43" y="5"/>
                </a:lnTo>
                <a:lnTo>
                  <a:pt x="40" y="6"/>
                </a:lnTo>
                <a:lnTo>
                  <a:pt x="37" y="9"/>
                </a:lnTo>
                <a:lnTo>
                  <a:pt x="34" y="12"/>
                </a:lnTo>
                <a:lnTo>
                  <a:pt x="33" y="15"/>
                </a:lnTo>
                <a:lnTo>
                  <a:pt x="30" y="17"/>
                </a:lnTo>
                <a:lnTo>
                  <a:pt x="26" y="17"/>
                </a:lnTo>
                <a:lnTo>
                  <a:pt x="20" y="17"/>
                </a:lnTo>
                <a:lnTo>
                  <a:pt x="16" y="16"/>
                </a:lnTo>
                <a:lnTo>
                  <a:pt x="13" y="15"/>
                </a:lnTo>
                <a:lnTo>
                  <a:pt x="9" y="13"/>
                </a:lnTo>
                <a:lnTo>
                  <a:pt x="6" y="12"/>
                </a:lnTo>
                <a:lnTo>
                  <a:pt x="4" y="10"/>
                </a:lnTo>
                <a:lnTo>
                  <a:pt x="0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2" name="Freeform 77"/>
          <p:cNvSpPr>
            <a:spLocks/>
          </p:cNvSpPr>
          <p:nvPr/>
        </p:nvSpPr>
        <p:spPr bwMode="auto">
          <a:xfrm>
            <a:off x="4686912" y="2510101"/>
            <a:ext cx="198479" cy="477525"/>
          </a:xfrm>
          <a:custGeom>
            <a:avLst/>
            <a:gdLst>
              <a:gd name="T0" fmla="*/ 117 w 164"/>
              <a:gd name="T1" fmla="*/ 176 h 276"/>
              <a:gd name="T2" fmla="*/ 118 w 164"/>
              <a:gd name="T3" fmla="*/ 167 h 276"/>
              <a:gd name="T4" fmla="*/ 121 w 164"/>
              <a:gd name="T5" fmla="*/ 157 h 276"/>
              <a:gd name="T6" fmla="*/ 131 w 164"/>
              <a:gd name="T7" fmla="*/ 146 h 276"/>
              <a:gd name="T8" fmla="*/ 138 w 164"/>
              <a:gd name="T9" fmla="*/ 132 h 276"/>
              <a:gd name="T10" fmla="*/ 145 w 164"/>
              <a:gd name="T11" fmla="*/ 125 h 276"/>
              <a:gd name="T12" fmla="*/ 156 w 164"/>
              <a:gd name="T13" fmla="*/ 110 h 276"/>
              <a:gd name="T14" fmla="*/ 163 w 164"/>
              <a:gd name="T15" fmla="*/ 89 h 276"/>
              <a:gd name="T16" fmla="*/ 161 w 164"/>
              <a:gd name="T17" fmla="*/ 82 h 276"/>
              <a:gd name="T18" fmla="*/ 155 w 164"/>
              <a:gd name="T19" fmla="*/ 85 h 276"/>
              <a:gd name="T20" fmla="*/ 146 w 164"/>
              <a:gd name="T21" fmla="*/ 95 h 276"/>
              <a:gd name="T22" fmla="*/ 145 w 164"/>
              <a:gd name="T23" fmla="*/ 88 h 276"/>
              <a:gd name="T24" fmla="*/ 148 w 164"/>
              <a:gd name="T25" fmla="*/ 75 h 276"/>
              <a:gd name="T26" fmla="*/ 148 w 164"/>
              <a:gd name="T27" fmla="*/ 65 h 276"/>
              <a:gd name="T28" fmla="*/ 148 w 164"/>
              <a:gd name="T29" fmla="*/ 49 h 276"/>
              <a:gd name="T30" fmla="*/ 149 w 164"/>
              <a:gd name="T31" fmla="*/ 36 h 276"/>
              <a:gd name="T32" fmla="*/ 146 w 164"/>
              <a:gd name="T33" fmla="*/ 35 h 276"/>
              <a:gd name="T34" fmla="*/ 145 w 164"/>
              <a:gd name="T35" fmla="*/ 39 h 276"/>
              <a:gd name="T36" fmla="*/ 143 w 164"/>
              <a:gd name="T37" fmla="*/ 44 h 276"/>
              <a:gd name="T38" fmla="*/ 142 w 164"/>
              <a:gd name="T39" fmla="*/ 36 h 276"/>
              <a:gd name="T40" fmla="*/ 143 w 164"/>
              <a:gd name="T41" fmla="*/ 31 h 276"/>
              <a:gd name="T42" fmla="*/ 141 w 164"/>
              <a:gd name="T43" fmla="*/ 24 h 276"/>
              <a:gd name="T44" fmla="*/ 125 w 164"/>
              <a:gd name="T45" fmla="*/ 17 h 276"/>
              <a:gd name="T46" fmla="*/ 110 w 164"/>
              <a:gd name="T47" fmla="*/ 15 h 276"/>
              <a:gd name="T48" fmla="*/ 102 w 164"/>
              <a:gd name="T49" fmla="*/ 17 h 276"/>
              <a:gd name="T50" fmla="*/ 91 w 164"/>
              <a:gd name="T51" fmla="*/ 18 h 276"/>
              <a:gd name="T52" fmla="*/ 74 w 164"/>
              <a:gd name="T53" fmla="*/ 15 h 276"/>
              <a:gd name="T54" fmla="*/ 61 w 164"/>
              <a:gd name="T55" fmla="*/ 12 h 276"/>
              <a:gd name="T56" fmla="*/ 57 w 164"/>
              <a:gd name="T57" fmla="*/ 8 h 276"/>
              <a:gd name="T58" fmla="*/ 53 w 164"/>
              <a:gd name="T59" fmla="*/ 0 h 276"/>
              <a:gd name="T60" fmla="*/ 45 w 164"/>
              <a:gd name="T61" fmla="*/ 4 h 276"/>
              <a:gd name="T62" fmla="*/ 38 w 164"/>
              <a:gd name="T63" fmla="*/ 14 h 276"/>
              <a:gd name="T64" fmla="*/ 36 w 164"/>
              <a:gd name="T65" fmla="*/ 39 h 276"/>
              <a:gd name="T66" fmla="*/ 31 w 164"/>
              <a:gd name="T67" fmla="*/ 59 h 276"/>
              <a:gd name="T68" fmla="*/ 28 w 164"/>
              <a:gd name="T69" fmla="*/ 76 h 276"/>
              <a:gd name="T70" fmla="*/ 24 w 164"/>
              <a:gd name="T71" fmla="*/ 72 h 276"/>
              <a:gd name="T72" fmla="*/ 21 w 164"/>
              <a:gd name="T73" fmla="*/ 66 h 276"/>
              <a:gd name="T74" fmla="*/ 18 w 164"/>
              <a:gd name="T75" fmla="*/ 61 h 276"/>
              <a:gd name="T76" fmla="*/ 14 w 164"/>
              <a:gd name="T77" fmla="*/ 55 h 276"/>
              <a:gd name="T78" fmla="*/ 10 w 164"/>
              <a:gd name="T79" fmla="*/ 55 h 276"/>
              <a:gd name="T80" fmla="*/ 6 w 164"/>
              <a:gd name="T81" fmla="*/ 62 h 276"/>
              <a:gd name="T82" fmla="*/ 6 w 164"/>
              <a:gd name="T83" fmla="*/ 78 h 276"/>
              <a:gd name="T84" fmla="*/ 7 w 164"/>
              <a:gd name="T85" fmla="*/ 93 h 276"/>
              <a:gd name="T86" fmla="*/ 10 w 164"/>
              <a:gd name="T87" fmla="*/ 102 h 276"/>
              <a:gd name="T88" fmla="*/ 14 w 164"/>
              <a:gd name="T89" fmla="*/ 107 h 276"/>
              <a:gd name="T90" fmla="*/ 18 w 164"/>
              <a:gd name="T91" fmla="*/ 113 h 276"/>
              <a:gd name="T92" fmla="*/ 14 w 164"/>
              <a:gd name="T93" fmla="*/ 134 h 276"/>
              <a:gd name="T94" fmla="*/ 10 w 164"/>
              <a:gd name="T95" fmla="*/ 157 h 276"/>
              <a:gd name="T96" fmla="*/ 7 w 164"/>
              <a:gd name="T97" fmla="*/ 164 h 276"/>
              <a:gd name="T98" fmla="*/ 4 w 164"/>
              <a:gd name="T99" fmla="*/ 167 h 276"/>
              <a:gd name="T100" fmla="*/ 0 w 164"/>
              <a:gd name="T101" fmla="*/ 171 h 276"/>
              <a:gd name="T102" fmla="*/ 13 w 164"/>
              <a:gd name="T103" fmla="*/ 196 h 276"/>
              <a:gd name="T104" fmla="*/ 31 w 164"/>
              <a:gd name="T105" fmla="*/ 218 h 276"/>
              <a:gd name="T106" fmla="*/ 49 w 164"/>
              <a:gd name="T107" fmla="*/ 230 h 276"/>
              <a:gd name="T108" fmla="*/ 59 w 164"/>
              <a:gd name="T109" fmla="*/ 254 h 276"/>
              <a:gd name="T110" fmla="*/ 72 w 164"/>
              <a:gd name="T111" fmla="*/ 274 h 276"/>
              <a:gd name="T112" fmla="*/ 82 w 164"/>
              <a:gd name="T113" fmla="*/ 265 h 276"/>
              <a:gd name="T114" fmla="*/ 95 w 164"/>
              <a:gd name="T115" fmla="*/ 242 h 276"/>
              <a:gd name="T116" fmla="*/ 104 w 164"/>
              <a:gd name="T117" fmla="*/ 227 h 276"/>
              <a:gd name="T118" fmla="*/ 111 w 164"/>
              <a:gd name="T119" fmla="*/ 208 h 276"/>
              <a:gd name="T120" fmla="*/ 114 w 164"/>
              <a:gd name="T121" fmla="*/ 191 h 27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4"/>
              <a:gd name="T184" fmla="*/ 0 h 276"/>
              <a:gd name="T185" fmla="*/ 164 w 164"/>
              <a:gd name="T186" fmla="*/ 276 h 27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4" h="276">
                <a:moveTo>
                  <a:pt x="114" y="180"/>
                </a:moveTo>
                <a:lnTo>
                  <a:pt x="116" y="178"/>
                </a:lnTo>
                <a:lnTo>
                  <a:pt x="117" y="176"/>
                </a:lnTo>
                <a:lnTo>
                  <a:pt x="117" y="173"/>
                </a:lnTo>
                <a:lnTo>
                  <a:pt x="118" y="170"/>
                </a:lnTo>
                <a:lnTo>
                  <a:pt x="118" y="167"/>
                </a:lnTo>
                <a:lnTo>
                  <a:pt x="120" y="163"/>
                </a:lnTo>
                <a:lnTo>
                  <a:pt x="120" y="160"/>
                </a:lnTo>
                <a:lnTo>
                  <a:pt x="121" y="157"/>
                </a:lnTo>
                <a:lnTo>
                  <a:pt x="124" y="154"/>
                </a:lnTo>
                <a:lnTo>
                  <a:pt x="128" y="150"/>
                </a:lnTo>
                <a:lnTo>
                  <a:pt x="131" y="146"/>
                </a:lnTo>
                <a:lnTo>
                  <a:pt x="134" y="142"/>
                </a:lnTo>
                <a:lnTo>
                  <a:pt x="135" y="136"/>
                </a:lnTo>
                <a:lnTo>
                  <a:pt x="138" y="132"/>
                </a:lnTo>
                <a:lnTo>
                  <a:pt x="139" y="129"/>
                </a:lnTo>
                <a:lnTo>
                  <a:pt x="141" y="125"/>
                </a:lnTo>
                <a:lnTo>
                  <a:pt x="145" y="125"/>
                </a:lnTo>
                <a:lnTo>
                  <a:pt x="149" y="120"/>
                </a:lnTo>
                <a:lnTo>
                  <a:pt x="153" y="116"/>
                </a:lnTo>
                <a:lnTo>
                  <a:pt x="156" y="110"/>
                </a:lnTo>
                <a:lnTo>
                  <a:pt x="159" y="103"/>
                </a:lnTo>
                <a:lnTo>
                  <a:pt x="161" y="96"/>
                </a:lnTo>
                <a:lnTo>
                  <a:pt x="163" y="89"/>
                </a:lnTo>
                <a:lnTo>
                  <a:pt x="164" y="83"/>
                </a:lnTo>
                <a:lnTo>
                  <a:pt x="163" y="82"/>
                </a:lnTo>
                <a:lnTo>
                  <a:pt x="161" y="82"/>
                </a:lnTo>
                <a:lnTo>
                  <a:pt x="160" y="82"/>
                </a:lnTo>
                <a:lnTo>
                  <a:pt x="157" y="83"/>
                </a:lnTo>
                <a:lnTo>
                  <a:pt x="155" y="85"/>
                </a:lnTo>
                <a:lnTo>
                  <a:pt x="152" y="88"/>
                </a:lnTo>
                <a:lnTo>
                  <a:pt x="149" y="90"/>
                </a:lnTo>
                <a:lnTo>
                  <a:pt x="146" y="95"/>
                </a:lnTo>
                <a:lnTo>
                  <a:pt x="145" y="93"/>
                </a:lnTo>
                <a:lnTo>
                  <a:pt x="145" y="92"/>
                </a:lnTo>
                <a:lnTo>
                  <a:pt x="145" y="88"/>
                </a:lnTo>
                <a:lnTo>
                  <a:pt x="146" y="83"/>
                </a:lnTo>
                <a:lnTo>
                  <a:pt x="148" y="79"/>
                </a:lnTo>
                <a:lnTo>
                  <a:pt x="148" y="75"/>
                </a:lnTo>
                <a:lnTo>
                  <a:pt x="148" y="71"/>
                </a:lnTo>
                <a:lnTo>
                  <a:pt x="148" y="68"/>
                </a:lnTo>
                <a:lnTo>
                  <a:pt x="148" y="65"/>
                </a:lnTo>
                <a:lnTo>
                  <a:pt x="148" y="61"/>
                </a:lnTo>
                <a:lnTo>
                  <a:pt x="148" y="55"/>
                </a:lnTo>
                <a:lnTo>
                  <a:pt x="148" y="49"/>
                </a:lnTo>
                <a:lnTo>
                  <a:pt x="149" y="45"/>
                </a:lnTo>
                <a:lnTo>
                  <a:pt x="149" y="39"/>
                </a:lnTo>
                <a:lnTo>
                  <a:pt x="149" y="36"/>
                </a:lnTo>
                <a:lnTo>
                  <a:pt x="148" y="34"/>
                </a:lnTo>
                <a:lnTo>
                  <a:pt x="148" y="35"/>
                </a:lnTo>
                <a:lnTo>
                  <a:pt x="146" y="35"/>
                </a:lnTo>
                <a:lnTo>
                  <a:pt x="146" y="36"/>
                </a:lnTo>
                <a:lnTo>
                  <a:pt x="145" y="38"/>
                </a:lnTo>
                <a:lnTo>
                  <a:pt x="145" y="39"/>
                </a:lnTo>
                <a:lnTo>
                  <a:pt x="143" y="41"/>
                </a:lnTo>
                <a:lnTo>
                  <a:pt x="143" y="44"/>
                </a:lnTo>
                <a:lnTo>
                  <a:pt x="143" y="41"/>
                </a:lnTo>
                <a:lnTo>
                  <a:pt x="142" y="39"/>
                </a:lnTo>
                <a:lnTo>
                  <a:pt x="142" y="36"/>
                </a:lnTo>
                <a:lnTo>
                  <a:pt x="142" y="35"/>
                </a:lnTo>
                <a:lnTo>
                  <a:pt x="142" y="34"/>
                </a:lnTo>
                <a:lnTo>
                  <a:pt x="143" y="31"/>
                </a:lnTo>
                <a:lnTo>
                  <a:pt x="143" y="29"/>
                </a:lnTo>
                <a:lnTo>
                  <a:pt x="143" y="28"/>
                </a:lnTo>
                <a:lnTo>
                  <a:pt x="141" y="24"/>
                </a:lnTo>
                <a:lnTo>
                  <a:pt x="135" y="19"/>
                </a:lnTo>
                <a:lnTo>
                  <a:pt x="131" y="18"/>
                </a:lnTo>
                <a:lnTo>
                  <a:pt x="125" y="17"/>
                </a:lnTo>
                <a:lnTo>
                  <a:pt x="120" y="15"/>
                </a:lnTo>
                <a:lnTo>
                  <a:pt x="116" y="15"/>
                </a:lnTo>
                <a:lnTo>
                  <a:pt x="110" y="15"/>
                </a:lnTo>
                <a:lnTo>
                  <a:pt x="107" y="17"/>
                </a:lnTo>
                <a:lnTo>
                  <a:pt x="104" y="17"/>
                </a:lnTo>
                <a:lnTo>
                  <a:pt x="102" y="17"/>
                </a:lnTo>
                <a:lnTo>
                  <a:pt x="98" y="17"/>
                </a:lnTo>
                <a:lnTo>
                  <a:pt x="95" y="18"/>
                </a:lnTo>
                <a:lnTo>
                  <a:pt x="91" y="18"/>
                </a:lnTo>
                <a:lnTo>
                  <a:pt x="86" y="18"/>
                </a:lnTo>
                <a:lnTo>
                  <a:pt x="81" y="17"/>
                </a:lnTo>
                <a:lnTo>
                  <a:pt x="74" y="15"/>
                </a:lnTo>
                <a:lnTo>
                  <a:pt x="68" y="14"/>
                </a:lnTo>
                <a:lnTo>
                  <a:pt x="64" y="12"/>
                </a:lnTo>
                <a:lnTo>
                  <a:pt x="61" y="12"/>
                </a:lnTo>
                <a:lnTo>
                  <a:pt x="60" y="11"/>
                </a:lnTo>
                <a:lnTo>
                  <a:pt x="59" y="10"/>
                </a:lnTo>
                <a:lnTo>
                  <a:pt x="57" y="8"/>
                </a:lnTo>
                <a:lnTo>
                  <a:pt x="56" y="5"/>
                </a:lnTo>
                <a:lnTo>
                  <a:pt x="54" y="1"/>
                </a:lnTo>
                <a:lnTo>
                  <a:pt x="53" y="0"/>
                </a:lnTo>
                <a:lnTo>
                  <a:pt x="50" y="1"/>
                </a:lnTo>
                <a:lnTo>
                  <a:pt x="47" y="2"/>
                </a:lnTo>
                <a:lnTo>
                  <a:pt x="45" y="4"/>
                </a:lnTo>
                <a:lnTo>
                  <a:pt x="42" y="7"/>
                </a:lnTo>
                <a:lnTo>
                  <a:pt x="39" y="10"/>
                </a:lnTo>
                <a:lnTo>
                  <a:pt x="38" y="14"/>
                </a:lnTo>
                <a:lnTo>
                  <a:pt x="38" y="17"/>
                </a:lnTo>
                <a:lnTo>
                  <a:pt x="38" y="29"/>
                </a:lnTo>
                <a:lnTo>
                  <a:pt x="36" y="39"/>
                </a:lnTo>
                <a:lnTo>
                  <a:pt x="34" y="46"/>
                </a:lnTo>
                <a:lnTo>
                  <a:pt x="32" y="54"/>
                </a:lnTo>
                <a:lnTo>
                  <a:pt x="31" y="59"/>
                </a:lnTo>
                <a:lnTo>
                  <a:pt x="29" y="65"/>
                </a:lnTo>
                <a:lnTo>
                  <a:pt x="28" y="69"/>
                </a:lnTo>
                <a:lnTo>
                  <a:pt x="28" y="76"/>
                </a:lnTo>
                <a:lnTo>
                  <a:pt x="27" y="75"/>
                </a:lnTo>
                <a:lnTo>
                  <a:pt x="25" y="73"/>
                </a:lnTo>
                <a:lnTo>
                  <a:pt x="24" y="72"/>
                </a:lnTo>
                <a:lnTo>
                  <a:pt x="22" y="71"/>
                </a:lnTo>
                <a:lnTo>
                  <a:pt x="22" y="68"/>
                </a:lnTo>
                <a:lnTo>
                  <a:pt x="21" y="66"/>
                </a:lnTo>
                <a:lnTo>
                  <a:pt x="20" y="65"/>
                </a:lnTo>
                <a:lnTo>
                  <a:pt x="20" y="62"/>
                </a:lnTo>
                <a:lnTo>
                  <a:pt x="18" y="61"/>
                </a:lnTo>
                <a:lnTo>
                  <a:pt x="17" y="58"/>
                </a:lnTo>
                <a:lnTo>
                  <a:pt x="15" y="56"/>
                </a:lnTo>
                <a:lnTo>
                  <a:pt x="14" y="55"/>
                </a:lnTo>
                <a:lnTo>
                  <a:pt x="13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7" y="59"/>
                </a:lnTo>
                <a:lnTo>
                  <a:pt x="6" y="62"/>
                </a:lnTo>
                <a:lnTo>
                  <a:pt x="6" y="66"/>
                </a:lnTo>
                <a:lnTo>
                  <a:pt x="6" y="72"/>
                </a:lnTo>
                <a:lnTo>
                  <a:pt x="6" y="78"/>
                </a:lnTo>
                <a:lnTo>
                  <a:pt x="7" y="83"/>
                </a:lnTo>
                <a:lnTo>
                  <a:pt x="7" y="88"/>
                </a:lnTo>
                <a:lnTo>
                  <a:pt x="7" y="93"/>
                </a:lnTo>
                <a:lnTo>
                  <a:pt x="7" y="98"/>
                </a:lnTo>
                <a:lnTo>
                  <a:pt x="8" y="100"/>
                </a:lnTo>
                <a:lnTo>
                  <a:pt x="10" y="102"/>
                </a:lnTo>
                <a:lnTo>
                  <a:pt x="11" y="105"/>
                </a:lnTo>
                <a:lnTo>
                  <a:pt x="13" y="106"/>
                </a:lnTo>
                <a:lnTo>
                  <a:pt x="14" y="107"/>
                </a:lnTo>
                <a:lnTo>
                  <a:pt x="17" y="107"/>
                </a:lnTo>
                <a:lnTo>
                  <a:pt x="18" y="107"/>
                </a:lnTo>
                <a:lnTo>
                  <a:pt x="18" y="113"/>
                </a:lnTo>
                <a:lnTo>
                  <a:pt x="17" y="119"/>
                </a:lnTo>
                <a:lnTo>
                  <a:pt x="15" y="127"/>
                </a:lnTo>
                <a:lnTo>
                  <a:pt x="14" y="134"/>
                </a:lnTo>
                <a:lnTo>
                  <a:pt x="13" y="143"/>
                </a:lnTo>
                <a:lnTo>
                  <a:pt x="11" y="150"/>
                </a:lnTo>
                <a:lnTo>
                  <a:pt x="10" y="157"/>
                </a:lnTo>
                <a:lnTo>
                  <a:pt x="8" y="161"/>
                </a:lnTo>
                <a:lnTo>
                  <a:pt x="7" y="163"/>
                </a:lnTo>
                <a:lnTo>
                  <a:pt x="7" y="164"/>
                </a:lnTo>
                <a:lnTo>
                  <a:pt x="6" y="164"/>
                </a:lnTo>
                <a:lnTo>
                  <a:pt x="4" y="166"/>
                </a:lnTo>
                <a:lnTo>
                  <a:pt x="4" y="167"/>
                </a:lnTo>
                <a:lnTo>
                  <a:pt x="3" y="169"/>
                </a:lnTo>
                <a:lnTo>
                  <a:pt x="2" y="170"/>
                </a:lnTo>
                <a:lnTo>
                  <a:pt x="0" y="171"/>
                </a:lnTo>
                <a:lnTo>
                  <a:pt x="4" y="178"/>
                </a:lnTo>
                <a:lnTo>
                  <a:pt x="8" y="187"/>
                </a:lnTo>
                <a:lnTo>
                  <a:pt x="13" y="196"/>
                </a:lnTo>
                <a:lnTo>
                  <a:pt x="18" y="204"/>
                </a:lnTo>
                <a:lnTo>
                  <a:pt x="24" y="211"/>
                </a:lnTo>
                <a:lnTo>
                  <a:pt x="31" y="218"/>
                </a:lnTo>
                <a:lnTo>
                  <a:pt x="38" y="221"/>
                </a:lnTo>
                <a:lnTo>
                  <a:pt x="46" y="223"/>
                </a:lnTo>
                <a:lnTo>
                  <a:pt x="49" y="230"/>
                </a:lnTo>
                <a:lnTo>
                  <a:pt x="52" y="238"/>
                </a:lnTo>
                <a:lnTo>
                  <a:pt x="56" y="245"/>
                </a:lnTo>
                <a:lnTo>
                  <a:pt x="59" y="254"/>
                </a:lnTo>
                <a:lnTo>
                  <a:pt x="63" y="261"/>
                </a:lnTo>
                <a:lnTo>
                  <a:pt x="67" y="268"/>
                </a:lnTo>
                <a:lnTo>
                  <a:pt x="72" y="274"/>
                </a:lnTo>
                <a:lnTo>
                  <a:pt x="78" y="276"/>
                </a:lnTo>
                <a:lnTo>
                  <a:pt x="79" y="272"/>
                </a:lnTo>
                <a:lnTo>
                  <a:pt x="82" y="265"/>
                </a:lnTo>
                <a:lnTo>
                  <a:pt x="85" y="258"/>
                </a:lnTo>
                <a:lnTo>
                  <a:pt x="89" y="249"/>
                </a:lnTo>
                <a:lnTo>
                  <a:pt x="95" y="242"/>
                </a:lnTo>
                <a:lnTo>
                  <a:pt x="99" y="235"/>
                </a:lnTo>
                <a:lnTo>
                  <a:pt x="102" y="230"/>
                </a:lnTo>
                <a:lnTo>
                  <a:pt x="104" y="227"/>
                </a:lnTo>
                <a:lnTo>
                  <a:pt x="107" y="221"/>
                </a:lnTo>
                <a:lnTo>
                  <a:pt x="110" y="214"/>
                </a:lnTo>
                <a:lnTo>
                  <a:pt x="111" y="208"/>
                </a:lnTo>
                <a:lnTo>
                  <a:pt x="113" y="203"/>
                </a:lnTo>
                <a:lnTo>
                  <a:pt x="114" y="197"/>
                </a:lnTo>
                <a:lnTo>
                  <a:pt x="114" y="191"/>
                </a:lnTo>
                <a:lnTo>
                  <a:pt x="116" y="186"/>
                </a:lnTo>
                <a:lnTo>
                  <a:pt x="114" y="180"/>
                </a:lnTo>
                <a:close/>
              </a:path>
            </a:pathLst>
          </a:custGeom>
          <a:solidFill>
            <a:srgbClr val="F3BA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3" name="Freeform 78"/>
          <p:cNvSpPr>
            <a:spLocks/>
          </p:cNvSpPr>
          <p:nvPr/>
        </p:nvSpPr>
        <p:spPr bwMode="auto">
          <a:xfrm>
            <a:off x="4686912" y="2510101"/>
            <a:ext cx="198479" cy="477525"/>
          </a:xfrm>
          <a:custGeom>
            <a:avLst/>
            <a:gdLst>
              <a:gd name="T0" fmla="*/ 117 w 164"/>
              <a:gd name="T1" fmla="*/ 176 h 276"/>
              <a:gd name="T2" fmla="*/ 118 w 164"/>
              <a:gd name="T3" fmla="*/ 167 h 276"/>
              <a:gd name="T4" fmla="*/ 121 w 164"/>
              <a:gd name="T5" fmla="*/ 157 h 276"/>
              <a:gd name="T6" fmla="*/ 131 w 164"/>
              <a:gd name="T7" fmla="*/ 146 h 276"/>
              <a:gd name="T8" fmla="*/ 138 w 164"/>
              <a:gd name="T9" fmla="*/ 132 h 276"/>
              <a:gd name="T10" fmla="*/ 145 w 164"/>
              <a:gd name="T11" fmla="*/ 125 h 276"/>
              <a:gd name="T12" fmla="*/ 156 w 164"/>
              <a:gd name="T13" fmla="*/ 110 h 276"/>
              <a:gd name="T14" fmla="*/ 163 w 164"/>
              <a:gd name="T15" fmla="*/ 89 h 276"/>
              <a:gd name="T16" fmla="*/ 161 w 164"/>
              <a:gd name="T17" fmla="*/ 82 h 276"/>
              <a:gd name="T18" fmla="*/ 155 w 164"/>
              <a:gd name="T19" fmla="*/ 85 h 276"/>
              <a:gd name="T20" fmla="*/ 146 w 164"/>
              <a:gd name="T21" fmla="*/ 95 h 276"/>
              <a:gd name="T22" fmla="*/ 145 w 164"/>
              <a:gd name="T23" fmla="*/ 88 h 276"/>
              <a:gd name="T24" fmla="*/ 148 w 164"/>
              <a:gd name="T25" fmla="*/ 75 h 276"/>
              <a:gd name="T26" fmla="*/ 148 w 164"/>
              <a:gd name="T27" fmla="*/ 65 h 276"/>
              <a:gd name="T28" fmla="*/ 148 w 164"/>
              <a:gd name="T29" fmla="*/ 49 h 276"/>
              <a:gd name="T30" fmla="*/ 149 w 164"/>
              <a:gd name="T31" fmla="*/ 36 h 276"/>
              <a:gd name="T32" fmla="*/ 146 w 164"/>
              <a:gd name="T33" fmla="*/ 35 h 276"/>
              <a:gd name="T34" fmla="*/ 145 w 164"/>
              <a:gd name="T35" fmla="*/ 39 h 276"/>
              <a:gd name="T36" fmla="*/ 143 w 164"/>
              <a:gd name="T37" fmla="*/ 44 h 276"/>
              <a:gd name="T38" fmla="*/ 142 w 164"/>
              <a:gd name="T39" fmla="*/ 36 h 276"/>
              <a:gd name="T40" fmla="*/ 143 w 164"/>
              <a:gd name="T41" fmla="*/ 31 h 276"/>
              <a:gd name="T42" fmla="*/ 141 w 164"/>
              <a:gd name="T43" fmla="*/ 24 h 276"/>
              <a:gd name="T44" fmla="*/ 125 w 164"/>
              <a:gd name="T45" fmla="*/ 17 h 276"/>
              <a:gd name="T46" fmla="*/ 110 w 164"/>
              <a:gd name="T47" fmla="*/ 15 h 276"/>
              <a:gd name="T48" fmla="*/ 102 w 164"/>
              <a:gd name="T49" fmla="*/ 17 h 276"/>
              <a:gd name="T50" fmla="*/ 91 w 164"/>
              <a:gd name="T51" fmla="*/ 18 h 276"/>
              <a:gd name="T52" fmla="*/ 74 w 164"/>
              <a:gd name="T53" fmla="*/ 15 h 276"/>
              <a:gd name="T54" fmla="*/ 61 w 164"/>
              <a:gd name="T55" fmla="*/ 12 h 276"/>
              <a:gd name="T56" fmla="*/ 57 w 164"/>
              <a:gd name="T57" fmla="*/ 8 h 276"/>
              <a:gd name="T58" fmla="*/ 53 w 164"/>
              <a:gd name="T59" fmla="*/ 0 h 276"/>
              <a:gd name="T60" fmla="*/ 45 w 164"/>
              <a:gd name="T61" fmla="*/ 4 h 276"/>
              <a:gd name="T62" fmla="*/ 38 w 164"/>
              <a:gd name="T63" fmla="*/ 14 h 276"/>
              <a:gd name="T64" fmla="*/ 36 w 164"/>
              <a:gd name="T65" fmla="*/ 39 h 276"/>
              <a:gd name="T66" fmla="*/ 31 w 164"/>
              <a:gd name="T67" fmla="*/ 59 h 276"/>
              <a:gd name="T68" fmla="*/ 28 w 164"/>
              <a:gd name="T69" fmla="*/ 76 h 276"/>
              <a:gd name="T70" fmla="*/ 24 w 164"/>
              <a:gd name="T71" fmla="*/ 72 h 276"/>
              <a:gd name="T72" fmla="*/ 21 w 164"/>
              <a:gd name="T73" fmla="*/ 66 h 276"/>
              <a:gd name="T74" fmla="*/ 18 w 164"/>
              <a:gd name="T75" fmla="*/ 61 h 276"/>
              <a:gd name="T76" fmla="*/ 14 w 164"/>
              <a:gd name="T77" fmla="*/ 55 h 276"/>
              <a:gd name="T78" fmla="*/ 10 w 164"/>
              <a:gd name="T79" fmla="*/ 55 h 276"/>
              <a:gd name="T80" fmla="*/ 6 w 164"/>
              <a:gd name="T81" fmla="*/ 62 h 276"/>
              <a:gd name="T82" fmla="*/ 6 w 164"/>
              <a:gd name="T83" fmla="*/ 78 h 276"/>
              <a:gd name="T84" fmla="*/ 7 w 164"/>
              <a:gd name="T85" fmla="*/ 93 h 276"/>
              <a:gd name="T86" fmla="*/ 10 w 164"/>
              <a:gd name="T87" fmla="*/ 102 h 276"/>
              <a:gd name="T88" fmla="*/ 14 w 164"/>
              <a:gd name="T89" fmla="*/ 107 h 276"/>
              <a:gd name="T90" fmla="*/ 18 w 164"/>
              <a:gd name="T91" fmla="*/ 113 h 276"/>
              <a:gd name="T92" fmla="*/ 14 w 164"/>
              <a:gd name="T93" fmla="*/ 134 h 276"/>
              <a:gd name="T94" fmla="*/ 10 w 164"/>
              <a:gd name="T95" fmla="*/ 157 h 276"/>
              <a:gd name="T96" fmla="*/ 7 w 164"/>
              <a:gd name="T97" fmla="*/ 164 h 276"/>
              <a:gd name="T98" fmla="*/ 4 w 164"/>
              <a:gd name="T99" fmla="*/ 167 h 276"/>
              <a:gd name="T100" fmla="*/ 0 w 164"/>
              <a:gd name="T101" fmla="*/ 171 h 276"/>
              <a:gd name="T102" fmla="*/ 13 w 164"/>
              <a:gd name="T103" fmla="*/ 196 h 276"/>
              <a:gd name="T104" fmla="*/ 31 w 164"/>
              <a:gd name="T105" fmla="*/ 218 h 276"/>
              <a:gd name="T106" fmla="*/ 49 w 164"/>
              <a:gd name="T107" fmla="*/ 230 h 276"/>
              <a:gd name="T108" fmla="*/ 59 w 164"/>
              <a:gd name="T109" fmla="*/ 254 h 276"/>
              <a:gd name="T110" fmla="*/ 72 w 164"/>
              <a:gd name="T111" fmla="*/ 274 h 276"/>
              <a:gd name="T112" fmla="*/ 82 w 164"/>
              <a:gd name="T113" fmla="*/ 265 h 276"/>
              <a:gd name="T114" fmla="*/ 95 w 164"/>
              <a:gd name="T115" fmla="*/ 242 h 276"/>
              <a:gd name="T116" fmla="*/ 104 w 164"/>
              <a:gd name="T117" fmla="*/ 227 h 276"/>
              <a:gd name="T118" fmla="*/ 111 w 164"/>
              <a:gd name="T119" fmla="*/ 208 h 276"/>
              <a:gd name="T120" fmla="*/ 114 w 164"/>
              <a:gd name="T121" fmla="*/ 191 h 27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64"/>
              <a:gd name="T184" fmla="*/ 0 h 276"/>
              <a:gd name="T185" fmla="*/ 164 w 164"/>
              <a:gd name="T186" fmla="*/ 276 h 27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64" h="276">
                <a:moveTo>
                  <a:pt x="114" y="180"/>
                </a:moveTo>
                <a:lnTo>
                  <a:pt x="116" y="178"/>
                </a:lnTo>
                <a:lnTo>
                  <a:pt x="117" y="176"/>
                </a:lnTo>
                <a:lnTo>
                  <a:pt x="117" y="173"/>
                </a:lnTo>
                <a:lnTo>
                  <a:pt x="118" y="170"/>
                </a:lnTo>
                <a:lnTo>
                  <a:pt x="118" y="167"/>
                </a:lnTo>
                <a:lnTo>
                  <a:pt x="120" y="163"/>
                </a:lnTo>
                <a:lnTo>
                  <a:pt x="120" y="160"/>
                </a:lnTo>
                <a:lnTo>
                  <a:pt x="121" y="157"/>
                </a:lnTo>
                <a:lnTo>
                  <a:pt x="124" y="154"/>
                </a:lnTo>
                <a:lnTo>
                  <a:pt x="128" y="150"/>
                </a:lnTo>
                <a:lnTo>
                  <a:pt x="131" y="146"/>
                </a:lnTo>
                <a:lnTo>
                  <a:pt x="134" y="142"/>
                </a:lnTo>
                <a:lnTo>
                  <a:pt x="135" y="136"/>
                </a:lnTo>
                <a:lnTo>
                  <a:pt x="138" y="132"/>
                </a:lnTo>
                <a:lnTo>
                  <a:pt x="139" y="129"/>
                </a:lnTo>
                <a:lnTo>
                  <a:pt x="141" y="125"/>
                </a:lnTo>
                <a:lnTo>
                  <a:pt x="145" y="125"/>
                </a:lnTo>
                <a:lnTo>
                  <a:pt x="149" y="120"/>
                </a:lnTo>
                <a:lnTo>
                  <a:pt x="153" y="116"/>
                </a:lnTo>
                <a:lnTo>
                  <a:pt x="156" y="110"/>
                </a:lnTo>
                <a:lnTo>
                  <a:pt x="159" y="103"/>
                </a:lnTo>
                <a:lnTo>
                  <a:pt x="161" y="96"/>
                </a:lnTo>
                <a:lnTo>
                  <a:pt x="163" y="89"/>
                </a:lnTo>
                <a:lnTo>
                  <a:pt x="164" y="83"/>
                </a:lnTo>
                <a:lnTo>
                  <a:pt x="163" y="82"/>
                </a:lnTo>
                <a:lnTo>
                  <a:pt x="161" y="82"/>
                </a:lnTo>
                <a:lnTo>
                  <a:pt x="160" y="82"/>
                </a:lnTo>
                <a:lnTo>
                  <a:pt x="157" y="83"/>
                </a:lnTo>
                <a:lnTo>
                  <a:pt x="155" y="85"/>
                </a:lnTo>
                <a:lnTo>
                  <a:pt x="152" y="88"/>
                </a:lnTo>
                <a:lnTo>
                  <a:pt x="149" y="90"/>
                </a:lnTo>
                <a:lnTo>
                  <a:pt x="146" y="95"/>
                </a:lnTo>
                <a:lnTo>
                  <a:pt x="145" y="93"/>
                </a:lnTo>
                <a:lnTo>
                  <a:pt x="145" y="92"/>
                </a:lnTo>
                <a:lnTo>
                  <a:pt x="145" y="88"/>
                </a:lnTo>
                <a:lnTo>
                  <a:pt x="146" y="83"/>
                </a:lnTo>
                <a:lnTo>
                  <a:pt x="148" y="79"/>
                </a:lnTo>
                <a:lnTo>
                  <a:pt x="148" y="75"/>
                </a:lnTo>
                <a:lnTo>
                  <a:pt x="148" y="71"/>
                </a:lnTo>
                <a:lnTo>
                  <a:pt x="148" y="68"/>
                </a:lnTo>
                <a:lnTo>
                  <a:pt x="148" y="65"/>
                </a:lnTo>
                <a:lnTo>
                  <a:pt x="148" y="61"/>
                </a:lnTo>
                <a:lnTo>
                  <a:pt x="148" y="55"/>
                </a:lnTo>
                <a:lnTo>
                  <a:pt x="148" y="49"/>
                </a:lnTo>
                <a:lnTo>
                  <a:pt x="149" y="45"/>
                </a:lnTo>
                <a:lnTo>
                  <a:pt x="149" y="39"/>
                </a:lnTo>
                <a:lnTo>
                  <a:pt x="149" y="36"/>
                </a:lnTo>
                <a:lnTo>
                  <a:pt x="148" y="34"/>
                </a:lnTo>
                <a:lnTo>
                  <a:pt x="148" y="35"/>
                </a:lnTo>
                <a:lnTo>
                  <a:pt x="146" y="35"/>
                </a:lnTo>
                <a:lnTo>
                  <a:pt x="146" y="36"/>
                </a:lnTo>
                <a:lnTo>
                  <a:pt x="145" y="38"/>
                </a:lnTo>
                <a:lnTo>
                  <a:pt x="145" y="39"/>
                </a:lnTo>
                <a:lnTo>
                  <a:pt x="143" y="41"/>
                </a:lnTo>
                <a:lnTo>
                  <a:pt x="143" y="44"/>
                </a:lnTo>
                <a:lnTo>
                  <a:pt x="143" y="41"/>
                </a:lnTo>
                <a:lnTo>
                  <a:pt x="142" y="39"/>
                </a:lnTo>
                <a:lnTo>
                  <a:pt x="142" y="36"/>
                </a:lnTo>
                <a:lnTo>
                  <a:pt x="142" y="35"/>
                </a:lnTo>
                <a:lnTo>
                  <a:pt x="142" y="34"/>
                </a:lnTo>
                <a:lnTo>
                  <a:pt x="143" y="31"/>
                </a:lnTo>
                <a:lnTo>
                  <a:pt x="143" y="29"/>
                </a:lnTo>
                <a:lnTo>
                  <a:pt x="143" y="28"/>
                </a:lnTo>
                <a:lnTo>
                  <a:pt x="141" y="24"/>
                </a:lnTo>
                <a:lnTo>
                  <a:pt x="135" y="19"/>
                </a:lnTo>
                <a:lnTo>
                  <a:pt x="131" y="18"/>
                </a:lnTo>
                <a:lnTo>
                  <a:pt x="125" y="17"/>
                </a:lnTo>
                <a:lnTo>
                  <a:pt x="120" y="15"/>
                </a:lnTo>
                <a:lnTo>
                  <a:pt x="116" y="15"/>
                </a:lnTo>
                <a:lnTo>
                  <a:pt x="110" y="15"/>
                </a:lnTo>
                <a:lnTo>
                  <a:pt x="107" y="17"/>
                </a:lnTo>
                <a:lnTo>
                  <a:pt x="104" y="17"/>
                </a:lnTo>
                <a:lnTo>
                  <a:pt x="102" y="17"/>
                </a:lnTo>
                <a:lnTo>
                  <a:pt x="98" y="17"/>
                </a:lnTo>
                <a:lnTo>
                  <a:pt x="95" y="18"/>
                </a:lnTo>
                <a:lnTo>
                  <a:pt x="91" y="18"/>
                </a:lnTo>
                <a:lnTo>
                  <a:pt x="86" y="18"/>
                </a:lnTo>
                <a:lnTo>
                  <a:pt x="81" y="17"/>
                </a:lnTo>
                <a:lnTo>
                  <a:pt x="74" y="15"/>
                </a:lnTo>
                <a:lnTo>
                  <a:pt x="68" y="14"/>
                </a:lnTo>
                <a:lnTo>
                  <a:pt x="64" y="12"/>
                </a:lnTo>
                <a:lnTo>
                  <a:pt x="61" y="12"/>
                </a:lnTo>
                <a:lnTo>
                  <a:pt x="60" y="11"/>
                </a:lnTo>
                <a:lnTo>
                  <a:pt x="59" y="10"/>
                </a:lnTo>
                <a:lnTo>
                  <a:pt x="57" y="8"/>
                </a:lnTo>
                <a:lnTo>
                  <a:pt x="56" y="5"/>
                </a:lnTo>
                <a:lnTo>
                  <a:pt x="54" y="1"/>
                </a:lnTo>
                <a:lnTo>
                  <a:pt x="53" y="0"/>
                </a:lnTo>
                <a:lnTo>
                  <a:pt x="50" y="1"/>
                </a:lnTo>
                <a:lnTo>
                  <a:pt x="47" y="2"/>
                </a:lnTo>
                <a:lnTo>
                  <a:pt x="45" y="4"/>
                </a:lnTo>
                <a:lnTo>
                  <a:pt x="42" y="7"/>
                </a:lnTo>
                <a:lnTo>
                  <a:pt x="39" y="10"/>
                </a:lnTo>
                <a:lnTo>
                  <a:pt x="38" y="14"/>
                </a:lnTo>
                <a:lnTo>
                  <a:pt x="38" y="17"/>
                </a:lnTo>
                <a:lnTo>
                  <a:pt x="38" y="29"/>
                </a:lnTo>
                <a:lnTo>
                  <a:pt x="36" y="39"/>
                </a:lnTo>
                <a:lnTo>
                  <a:pt x="34" y="46"/>
                </a:lnTo>
                <a:lnTo>
                  <a:pt x="32" y="54"/>
                </a:lnTo>
                <a:lnTo>
                  <a:pt x="31" y="59"/>
                </a:lnTo>
                <a:lnTo>
                  <a:pt x="29" y="65"/>
                </a:lnTo>
                <a:lnTo>
                  <a:pt x="28" y="69"/>
                </a:lnTo>
                <a:lnTo>
                  <a:pt x="28" y="76"/>
                </a:lnTo>
                <a:lnTo>
                  <a:pt x="27" y="75"/>
                </a:lnTo>
                <a:lnTo>
                  <a:pt x="25" y="73"/>
                </a:lnTo>
                <a:lnTo>
                  <a:pt x="24" y="72"/>
                </a:lnTo>
                <a:lnTo>
                  <a:pt x="22" y="71"/>
                </a:lnTo>
                <a:lnTo>
                  <a:pt x="22" y="68"/>
                </a:lnTo>
                <a:lnTo>
                  <a:pt x="21" y="66"/>
                </a:lnTo>
                <a:lnTo>
                  <a:pt x="20" y="65"/>
                </a:lnTo>
                <a:lnTo>
                  <a:pt x="20" y="62"/>
                </a:lnTo>
                <a:lnTo>
                  <a:pt x="18" y="61"/>
                </a:lnTo>
                <a:lnTo>
                  <a:pt x="17" y="58"/>
                </a:lnTo>
                <a:lnTo>
                  <a:pt x="15" y="56"/>
                </a:lnTo>
                <a:lnTo>
                  <a:pt x="14" y="55"/>
                </a:lnTo>
                <a:lnTo>
                  <a:pt x="13" y="55"/>
                </a:lnTo>
                <a:lnTo>
                  <a:pt x="11" y="55"/>
                </a:lnTo>
                <a:lnTo>
                  <a:pt x="10" y="55"/>
                </a:lnTo>
                <a:lnTo>
                  <a:pt x="8" y="55"/>
                </a:lnTo>
                <a:lnTo>
                  <a:pt x="7" y="59"/>
                </a:lnTo>
                <a:lnTo>
                  <a:pt x="6" y="62"/>
                </a:lnTo>
                <a:lnTo>
                  <a:pt x="6" y="66"/>
                </a:lnTo>
                <a:lnTo>
                  <a:pt x="6" y="72"/>
                </a:lnTo>
                <a:lnTo>
                  <a:pt x="6" y="78"/>
                </a:lnTo>
                <a:lnTo>
                  <a:pt x="7" y="83"/>
                </a:lnTo>
                <a:lnTo>
                  <a:pt x="7" y="88"/>
                </a:lnTo>
                <a:lnTo>
                  <a:pt x="7" y="93"/>
                </a:lnTo>
                <a:lnTo>
                  <a:pt x="7" y="98"/>
                </a:lnTo>
                <a:lnTo>
                  <a:pt x="8" y="100"/>
                </a:lnTo>
                <a:lnTo>
                  <a:pt x="10" y="102"/>
                </a:lnTo>
                <a:lnTo>
                  <a:pt x="11" y="105"/>
                </a:lnTo>
                <a:lnTo>
                  <a:pt x="13" y="106"/>
                </a:lnTo>
                <a:lnTo>
                  <a:pt x="14" y="107"/>
                </a:lnTo>
                <a:lnTo>
                  <a:pt x="17" y="107"/>
                </a:lnTo>
                <a:lnTo>
                  <a:pt x="18" y="107"/>
                </a:lnTo>
                <a:lnTo>
                  <a:pt x="18" y="113"/>
                </a:lnTo>
                <a:lnTo>
                  <a:pt x="17" y="119"/>
                </a:lnTo>
                <a:lnTo>
                  <a:pt x="15" y="127"/>
                </a:lnTo>
                <a:lnTo>
                  <a:pt x="14" y="134"/>
                </a:lnTo>
                <a:lnTo>
                  <a:pt x="13" y="143"/>
                </a:lnTo>
                <a:lnTo>
                  <a:pt x="11" y="150"/>
                </a:lnTo>
                <a:lnTo>
                  <a:pt x="10" y="157"/>
                </a:lnTo>
                <a:lnTo>
                  <a:pt x="8" y="161"/>
                </a:lnTo>
                <a:lnTo>
                  <a:pt x="7" y="163"/>
                </a:lnTo>
                <a:lnTo>
                  <a:pt x="7" y="164"/>
                </a:lnTo>
                <a:lnTo>
                  <a:pt x="6" y="164"/>
                </a:lnTo>
                <a:lnTo>
                  <a:pt x="4" y="166"/>
                </a:lnTo>
                <a:lnTo>
                  <a:pt x="4" y="167"/>
                </a:lnTo>
                <a:lnTo>
                  <a:pt x="3" y="169"/>
                </a:lnTo>
                <a:lnTo>
                  <a:pt x="2" y="170"/>
                </a:lnTo>
                <a:lnTo>
                  <a:pt x="0" y="171"/>
                </a:lnTo>
                <a:lnTo>
                  <a:pt x="4" y="178"/>
                </a:lnTo>
                <a:lnTo>
                  <a:pt x="8" y="187"/>
                </a:lnTo>
                <a:lnTo>
                  <a:pt x="13" y="196"/>
                </a:lnTo>
                <a:lnTo>
                  <a:pt x="18" y="204"/>
                </a:lnTo>
                <a:lnTo>
                  <a:pt x="24" y="211"/>
                </a:lnTo>
                <a:lnTo>
                  <a:pt x="31" y="218"/>
                </a:lnTo>
                <a:lnTo>
                  <a:pt x="38" y="221"/>
                </a:lnTo>
                <a:lnTo>
                  <a:pt x="46" y="223"/>
                </a:lnTo>
                <a:lnTo>
                  <a:pt x="49" y="230"/>
                </a:lnTo>
                <a:lnTo>
                  <a:pt x="52" y="238"/>
                </a:lnTo>
                <a:lnTo>
                  <a:pt x="56" y="245"/>
                </a:lnTo>
                <a:lnTo>
                  <a:pt x="59" y="254"/>
                </a:lnTo>
                <a:lnTo>
                  <a:pt x="63" y="261"/>
                </a:lnTo>
                <a:lnTo>
                  <a:pt x="67" y="268"/>
                </a:lnTo>
                <a:lnTo>
                  <a:pt x="72" y="274"/>
                </a:lnTo>
                <a:lnTo>
                  <a:pt x="78" y="276"/>
                </a:lnTo>
                <a:lnTo>
                  <a:pt x="79" y="272"/>
                </a:lnTo>
                <a:lnTo>
                  <a:pt x="82" y="265"/>
                </a:lnTo>
                <a:lnTo>
                  <a:pt x="85" y="258"/>
                </a:lnTo>
                <a:lnTo>
                  <a:pt x="89" y="249"/>
                </a:lnTo>
                <a:lnTo>
                  <a:pt x="95" y="242"/>
                </a:lnTo>
                <a:lnTo>
                  <a:pt x="99" y="235"/>
                </a:lnTo>
                <a:lnTo>
                  <a:pt x="102" y="230"/>
                </a:lnTo>
                <a:lnTo>
                  <a:pt x="104" y="227"/>
                </a:lnTo>
                <a:lnTo>
                  <a:pt x="107" y="221"/>
                </a:lnTo>
                <a:lnTo>
                  <a:pt x="110" y="214"/>
                </a:lnTo>
                <a:lnTo>
                  <a:pt x="111" y="208"/>
                </a:lnTo>
                <a:lnTo>
                  <a:pt x="113" y="203"/>
                </a:lnTo>
                <a:lnTo>
                  <a:pt x="114" y="197"/>
                </a:lnTo>
                <a:lnTo>
                  <a:pt x="114" y="191"/>
                </a:lnTo>
                <a:lnTo>
                  <a:pt x="116" y="186"/>
                </a:lnTo>
                <a:lnTo>
                  <a:pt x="114" y="18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4" name="Freeform 79"/>
          <p:cNvSpPr>
            <a:spLocks/>
          </p:cNvSpPr>
          <p:nvPr/>
        </p:nvSpPr>
        <p:spPr bwMode="auto">
          <a:xfrm>
            <a:off x="4700225" y="2458196"/>
            <a:ext cx="196059" cy="216270"/>
          </a:xfrm>
          <a:custGeom>
            <a:avLst/>
            <a:gdLst>
              <a:gd name="T0" fmla="*/ 144 w 162"/>
              <a:gd name="T1" fmla="*/ 115 h 125"/>
              <a:gd name="T2" fmla="*/ 139 w 162"/>
              <a:gd name="T3" fmla="*/ 119 h 125"/>
              <a:gd name="T4" fmla="*/ 135 w 162"/>
              <a:gd name="T5" fmla="*/ 125 h 125"/>
              <a:gd name="T6" fmla="*/ 134 w 162"/>
              <a:gd name="T7" fmla="*/ 118 h 125"/>
              <a:gd name="T8" fmla="*/ 137 w 162"/>
              <a:gd name="T9" fmla="*/ 105 h 125"/>
              <a:gd name="T10" fmla="*/ 137 w 162"/>
              <a:gd name="T11" fmla="*/ 95 h 125"/>
              <a:gd name="T12" fmla="*/ 137 w 162"/>
              <a:gd name="T13" fmla="*/ 79 h 125"/>
              <a:gd name="T14" fmla="*/ 138 w 162"/>
              <a:gd name="T15" fmla="*/ 66 h 125"/>
              <a:gd name="T16" fmla="*/ 135 w 162"/>
              <a:gd name="T17" fmla="*/ 65 h 125"/>
              <a:gd name="T18" fmla="*/ 134 w 162"/>
              <a:gd name="T19" fmla="*/ 69 h 125"/>
              <a:gd name="T20" fmla="*/ 132 w 162"/>
              <a:gd name="T21" fmla="*/ 74 h 125"/>
              <a:gd name="T22" fmla="*/ 131 w 162"/>
              <a:gd name="T23" fmla="*/ 66 h 125"/>
              <a:gd name="T24" fmla="*/ 131 w 162"/>
              <a:gd name="T25" fmla="*/ 61 h 125"/>
              <a:gd name="T26" fmla="*/ 128 w 162"/>
              <a:gd name="T27" fmla="*/ 54 h 125"/>
              <a:gd name="T28" fmla="*/ 113 w 162"/>
              <a:gd name="T29" fmla="*/ 45 h 125"/>
              <a:gd name="T30" fmla="*/ 99 w 162"/>
              <a:gd name="T31" fmla="*/ 45 h 125"/>
              <a:gd name="T32" fmla="*/ 91 w 162"/>
              <a:gd name="T33" fmla="*/ 47 h 125"/>
              <a:gd name="T34" fmla="*/ 80 w 162"/>
              <a:gd name="T35" fmla="*/ 48 h 125"/>
              <a:gd name="T36" fmla="*/ 63 w 162"/>
              <a:gd name="T37" fmla="*/ 45 h 125"/>
              <a:gd name="T38" fmla="*/ 50 w 162"/>
              <a:gd name="T39" fmla="*/ 42 h 125"/>
              <a:gd name="T40" fmla="*/ 46 w 162"/>
              <a:gd name="T41" fmla="*/ 38 h 125"/>
              <a:gd name="T42" fmla="*/ 42 w 162"/>
              <a:gd name="T43" fmla="*/ 30 h 125"/>
              <a:gd name="T44" fmla="*/ 34 w 162"/>
              <a:gd name="T45" fmla="*/ 34 h 125"/>
              <a:gd name="T46" fmla="*/ 27 w 162"/>
              <a:gd name="T47" fmla="*/ 44 h 125"/>
              <a:gd name="T48" fmla="*/ 25 w 162"/>
              <a:gd name="T49" fmla="*/ 69 h 125"/>
              <a:gd name="T50" fmla="*/ 20 w 162"/>
              <a:gd name="T51" fmla="*/ 89 h 125"/>
              <a:gd name="T52" fmla="*/ 17 w 162"/>
              <a:gd name="T53" fmla="*/ 106 h 125"/>
              <a:gd name="T54" fmla="*/ 13 w 162"/>
              <a:gd name="T55" fmla="*/ 102 h 125"/>
              <a:gd name="T56" fmla="*/ 10 w 162"/>
              <a:gd name="T57" fmla="*/ 96 h 125"/>
              <a:gd name="T58" fmla="*/ 9 w 162"/>
              <a:gd name="T59" fmla="*/ 86 h 125"/>
              <a:gd name="T60" fmla="*/ 2 w 162"/>
              <a:gd name="T61" fmla="*/ 62 h 125"/>
              <a:gd name="T62" fmla="*/ 2 w 162"/>
              <a:gd name="T63" fmla="*/ 44 h 125"/>
              <a:gd name="T64" fmla="*/ 10 w 162"/>
              <a:gd name="T65" fmla="*/ 32 h 125"/>
              <a:gd name="T66" fmla="*/ 18 w 162"/>
              <a:gd name="T67" fmla="*/ 17 h 125"/>
              <a:gd name="T68" fmla="*/ 31 w 162"/>
              <a:gd name="T69" fmla="*/ 7 h 125"/>
              <a:gd name="T70" fmla="*/ 46 w 162"/>
              <a:gd name="T71" fmla="*/ 3 h 125"/>
              <a:gd name="T72" fmla="*/ 66 w 162"/>
              <a:gd name="T73" fmla="*/ 0 h 125"/>
              <a:gd name="T74" fmla="*/ 84 w 162"/>
              <a:gd name="T75" fmla="*/ 1 h 125"/>
              <a:gd name="T76" fmla="*/ 96 w 162"/>
              <a:gd name="T77" fmla="*/ 5 h 125"/>
              <a:gd name="T78" fmla="*/ 110 w 162"/>
              <a:gd name="T79" fmla="*/ 8 h 125"/>
              <a:gd name="T80" fmla="*/ 123 w 162"/>
              <a:gd name="T81" fmla="*/ 14 h 125"/>
              <a:gd name="T82" fmla="*/ 139 w 162"/>
              <a:gd name="T83" fmla="*/ 20 h 125"/>
              <a:gd name="T84" fmla="*/ 156 w 162"/>
              <a:gd name="T85" fmla="*/ 42 h 125"/>
              <a:gd name="T86" fmla="*/ 160 w 162"/>
              <a:gd name="T87" fmla="*/ 78 h 125"/>
              <a:gd name="T88" fmla="*/ 155 w 162"/>
              <a:gd name="T89" fmla="*/ 95 h 125"/>
              <a:gd name="T90" fmla="*/ 149 w 162"/>
              <a:gd name="T91" fmla="*/ 103 h 125"/>
              <a:gd name="T92" fmla="*/ 146 w 162"/>
              <a:gd name="T93" fmla="*/ 113 h 12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62"/>
              <a:gd name="T142" fmla="*/ 0 h 125"/>
              <a:gd name="T143" fmla="*/ 162 w 162"/>
              <a:gd name="T144" fmla="*/ 125 h 12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62" h="125">
                <a:moveTo>
                  <a:pt x="146" y="113"/>
                </a:moveTo>
                <a:lnTo>
                  <a:pt x="145" y="115"/>
                </a:lnTo>
                <a:lnTo>
                  <a:pt x="144" y="115"/>
                </a:lnTo>
                <a:lnTo>
                  <a:pt x="142" y="116"/>
                </a:lnTo>
                <a:lnTo>
                  <a:pt x="141" y="118"/>
                </a:lnTo>
                <a:lnTo>
                  <a:pt x="139" y="119"/>
                </a:lnTo>
                <a:lnTo>
                  <a:pt x="138" y="120"/>
                </a:lnTo>
                <a:lnTo>
                  <a:pt x="137" y="123"/>
                </a:lnTo>
                <a:lnTo>
                  <a:pt x="135" y="125"/>
                </a:lnTo>
                <a:lnTo>
                  <a:pt x="134" y="123"/>
                </a:lnTo>
                <a:lnTo>
                  <a:pt x="134" y="122"/>
                </a:lnTo>
                <a:lnTo>
                  <a:pt x="134" y="118"/>
                </a:lnTo>
                <a:lnTo>
                  <a:pt x="135" y="113"/>
                </a:lnTo>
                <a:lnTo>
                  <a:pt x="137" y="109"/>
                </a:lnTo>
                <a:lnTo>
                  <a:pt x="137" y="105"/>
                </a:lnTo>
                <a:lnTo>
                  <a:pt x="137" y="101"/>
                </a:lnTo>
                <a:lnTo>
                  <a:pt x="137" y="98"/>
                </a:lnTo>
                <a:lnTo>
                  <a:pt x="137" y="95"/>
                </a:lnTo>
                <a:lnTo>
                  <a:pt x="137" y="91"/>
                </a:lnTo>
                <a:lnTo>
                  <a:pt x="137" y="85"/>
                </a:lnTo>
                <a:lnTo>
                  <a:pt x="137" y="79"/>
                </a:lnTo>
                <a:lnTo>
                  <a:pt x="138" y="75"/>
                </a:lnTo>
                <a:lnTo>
                  <a:pt x="138" y="69"/>
                </a:lnTo>
                <a:lnTo>
                  <a:pt x="138" y="66"/>
                </a:lnTo>
                <a:lnTo>
                  <a:pt x="137" y="64"/>
                </a:lnTo>
                <a:lnTo>
                  <a:pt x="135" y="65"/>
                </a:lnTo>
                <a:lnTo>
                  <a:pt x="135" y="66"/>
                </a:lnTo>
                <a:lnTo>
                  <a:pt x="134" y="68"/>
                </a:lnTo>
                <a:lnTo>
                  <a:pt x="134" y="69"/>
                </a:lnTo>
                <a:lnTo>
                  <a:pt x="134" y="71"/>
                </a:lnTo>
                <a:lnTo>
                  <a:pt x="132" y="72"/>
                </a:lnTo>
                <a:lnTo>
                  <a:pt x="132" y="74"/>
                </a:lnTo>
                <a:lnTo>
                  <a:pt x="131" y="71"/>
                </a:lnTo>
                <a:lnTo>
                  <a:pt x="131" y="69"/>
                </a:lnTo>
                <a:lnTo>
                  <a:pt x="131" y="66"/>
                </a:lnTo>
                <a:lnTo>
                  <a:pt x="131" y="65"/>
                </a:lnTo>
                <a:lnTo>
                  <a:pt x="131" y="64"/>
                </a:lnTo>
                <a:lnTo>
                  <a:pt x="131" y="61"/>
                </a:lnTo>
                <a:lnTo>
                  <a:pt x="132" y="59"/>
                </a:lnTo>
                <a:lnTo>
                  <a:pt x="132" y="58"/>
                </a:lnTo>
                <a:lnTo>
                  <a:pt x="128" y="54"/>
                </a:lnTo>
                <a:lnTo>
                  <a:pt x="124" y="49"/>
                </a:lnTo>
                <a:lnTo>
                  <a:pt x="118" y="48"/>
                </a:lnTo>
                <a:lnTo>
                  <a:pt x="113" y="45"/>
                </a:lnTo>
                <a:lnTo>
                  <a:pt x="107" y="45"/>
                </a:lnTo>
                <a:lnTo>
                  <a:pt x="102" y="45"/>
                </a:lnTo>
                <a:lnTo>
                  <a:pt x="99" y="45"/>
                </a:lnTo>
                <a:lnTo>
                  <a:pt x="96" y="47"/>
                </a:lnTo>
                <a:lnTo>
                  <a:pt x="93" y="47"/>
                </a:lnTo>
                <a:lnTo>
                  <a:pt x="91" y="47"/>
                </a:lnTo>
                <a:lnTo>
                  <a:pt x="87" y="47"/>
                </a:lnTo>
                <a:lnTo>
                  <a:pt x="84" y="48"/>
                </a:lnTo>
                <a:lnTo>
                  <a:pt x="80" y="48"/>
                </a:lnTo>
                <a:lnTo>
                  <a:pt x="75" y="48"/>
                </a:lnTo>
                <a:lnTo>
                  <a:pt x="70" y="47"/>
                </a:lnTo>
                <a:lnTo>
                  <a:pt x="63" y="45"/>
                </a:lnTo>
                <a:lnTo>
                  <a:pt x="57" y="44"/>
                </a:lnTo>
                <a:lnTo>
                  <a:pt x="53" y="42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6" y="38"/>
                </a:lnTo>
                <a:lnTo>
                  <a:pt x="45" y="35"/>
                </a:lnTo>
                <a:lnTo>
                  <a:pt x="43" y="31"/>
                </a:lnTo>
                <a:lnTo>
                  <a:pt x="42" y="30"/>
                </a:lnTo>
                <a:lnTo>
                  <a:pt x="39" y="31"/>
                </a:lnTo>
                <a:lnTo>
                  <a:pt x="36" y="32"/>
                </a:lnTo>
                <a:lnTo>
                  <a:pt x="34" y="34"/>
                </a:lnTo>
                <a:lnTo>
                  <a:pt x="31" y="37"/>
                </a:lnTo>
                <a:lnTo>
                  <a:pt x="28" y="40"/>
                </a:lnTo>
                <a:lnTo>
                  <a:pt x="27" y="44"/>
                </a:lnTo>
                <a:lnTo>
                  <a:pt x="27" y="47"/>
                </a:lnTo>
                <a:lnTo>
                  <a:pt x="27" y="59"/>
                </a:lnTo>
                <a:lnTo>
                  <a:pt x="25" y="69"/>
                </a:lnTo>
                <a:lnTo>
                  <a:pt x="23" y="76"/>
                </a:lnTo>
                <a:lnTo>
                  <a:pt x="21" y="84"/>
                </a:lnTo>
                <a:lnTo>
                  <a:pt x="20" y="89"/>
                </a:lnTo>
                <a:lnTo>
                  <a:pt x="18" y="95"/>
                </a:lnTo>
                <a:lnTo>
                  <a:pt x="17" y="99"/>
                </a:lnTo>
                <a:lnTo>
                  <a:pt x="17" y="106"/>
                </a:lnTo>
                <a:lnTo>
                  <a:pt x="16" y="105"/>
                </a:lnTo>
                <a:lnTo>
                  <a:pt x="14" y="103"/>
                </a:lnTo>
                <a:lnTo>
                  <a:pt x="13" y="102"/>
                </a:lnTo>
                <a:lnTo>
                  <a:pt x="11" y="101"/>
                </a:lnTo>
                <a:lnTo>
                  <a:pt x="11" y="98"/>
                </a:lnTo>
                <a:lnTo>
                  <a:pt x="10" y="96"/>
                </a:lnTo>
                <a:lnTo>
                  <a:pt x="9" y="95"/>
                </a:lnTo>
                <a:lnTo>
                  <a:pt x="9" y="92"/>
                </a:lnTo>
                <a:lnTo>
                  <a:pt x="9" y="86"/>
                </a:lnTo>
                <a:lnTo>
                  <a:pt x="6" y="79"/>
                </a:lnTo>
                <a:lnTo>
                  <a:pt x="4" y="71"/>
                </a:lnTo>
                <a:lnTo>
                  <a:pt x="2" y="62"/>
                </a:lnTo>
                <a:lnTo>
                  <a:pt x="0" y="55"/>
                </a:lnTo>
                <a:lnTo>
                  <a:pt x="0" y="47"/>
                </a:lnTo>
                <a:lnTo>
                  <a:pt x="2" y="44"/>
                </a:lnTo>
                <a:lnTo>
                  <a:pt x="3" y="40"/>
                </a:lnTo>
                <a:lnTo>
                  <a:pt x="6" y="35"/>
                </a:lnTo>
                <a:lnTo>
                  <a:pt x="10" y="32"/>
                </a:lnTo>
                <a:lnTo>
                  <a:pt x="13" y="27"/>
                </a:lnTo>
                <a:lnTo>
                  <a:pt x="16" y="21"/>
                </a:lnTo>
                <a:lnTo>
                  <a:pt x="18" y="17"/>
                </a:lnTo>
                <a:lnTo>
                  <a:pt x="23" y="13"/>
                </a:lnTo>
                <a:lnTo>
                  <a:pt x="27" y="10"/>
                </a:lnTo>
                <a:lnTo>
                  <a:pt x="31" y="7"/>
                </a:lnTo>
                <a:lnTo>
                  <a:pt x="35" y="4"/>
                </a:lnTo>
                <a:lnTo>
                  <a:pt x="41" y="3"/>
                </a:lnTo>
                <a:lnTo>
                  <a:pt x="46" y="3"/>
                </a:lnTo>
                <a:lnTo>
                  <a:pt x="53" y="1"/>
                </a:lnTo>
                <a:lnTo>
                  <a:pt x="59" y="0"/>
                </a:lnTo>
                <a:lnTo>
                  <a:pt x="66" y="0"/>
                </a:lnTo>
                <a:lnTo>
                  <a:pt x="71" y="0"/>
                </a:lnTo>
                <a:lnTo>
                  <a:pt x="78" y="0"/>
                </a:lnTo>
                <a:lnTo>
                  <a:pt x="84" y="1"/>
                </a:lnTo>
                <a:lnTo>
                  <a:pt x="91" y="4"/>
                </a:lnTo>
                <a:lnTo>
                  <a:pt x="93" y="4"/>
                </a:lnTo>
                <a:lnTo>
                  <a:pt x="96" y="5"/>
                </a:lnTo>
                <a:lnTo>
                  <a:pt x="102" y="7"/>
                </a:lnTo>
                <a:lnTo>
                  <a:pt x="106" y="7"/>
                </a:lnTo>
                <a:lnTo>
                  <a:pt x="110" y="8"/>
                </a:lnTo>
                <a:lnTo>
                  <a:pt x="116" y="11"/>
                </a:lnTo>
                <a:lnTo>
                  <a:pt x="120" y="13"/>
                </a:lnTo>
                <a:lnTo>
                  <a:pt x="123" y="14"/>
                </a:lnTo>
                <a:lnTo>
                  <a:pt x="128" y="15"/>
                </a:lnTo>
                <a:lnTo>
                  <a:pt x="134" y="17"/>
                </a:lnTo>
                <a:lnTo>
                  <a:pt x="139" y="20"/>
                </a:lnTo>
                <a:lnTo>
                  <a:pt x="144" y="24"/>
                </a:lnTo>
                <a:lnTo>
                  <a:pt x="150" y="32"/>
                </a:lnTo>
                <a:lnTo>
                  <a:pt x="156" y="42"/>
                </a:lnTo>
                <a:lnTo>
                  <a:pt x="160" y="54"/>
                </a:lnTo>
                <a:lnTo>
                  <a:pt x="162" y="66"/>
                </a:lnTo>
                <a:lnTo>
                  <a:pt x="160" y="78"/>
                </a:lnTo>
                <a:lnTo>
                  <a:pt x="157" y="89"/>
                </a:lnTo>
                <a:lnTo>
                  <a:pt x="157" y="92"/>
                </a:lnTo>
                <a:lnTo>
                  <a:pt x="155" y="95"/>
                </a:lnTo>
                <a:lnTo>
                  <a:pt x="153" y="96"/>
                </a:lnTo>
                <a:lnTo>
                  <a:pt x="152" y="99"/>
                </a:lnTo>
                <a:lnTo>
                  <a:pt x="149" y="103"/>
                </a:lnTo>
                <a:lnTo>
                  <a:pt x="148" y="106"/>
                </a:lnTo>
                <a:lnTo>
                  <a:pt x="146" y="109"/>
                </a:lnTo>
                <a:lnTo>
                  <a:pt x="146" y="11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5" name="Freeform 80"/>
          <p:cNvSpPr>
            <a:spLocks/>
          </p:cNvSpPr>
          <p:nvPr/>
        </p:nvSpPr>
        <p:spPr bwMode="auto">
          <a:xfrm>
            <a:off x="4700225" y="2458196"/>
            <a:ext cx="196059" cy="216270"/>
          </a:xfrm>
          <a:custGeom>
            <a:avLst/>
            <a:gdLst>
              <a:gd name="T0" fmla="*/ 144 w 162"/>
              <a:gd name="T1" fmla="*/ 115 h 125"/>
              <a:gd name="T2" fmla="*/ 139 w 162"/>
              <a:gd name="T3" fmla="*/ 119 h 125"/>
              <a:gd name="T4" fmla="*/ 135 w 162"/>
              <a:gd name="T5" fmla="*/ 125 h 125"/>
              <a:gd name="T6" fmla="*/ 134 w 162"/>
              <a:gd name="T7" fmla="*/ 118 h 125"/>
              <a:gd name="T8" fmla="*/ 137 w 162"/>
              <a:gd name="T9" fmla="*/ 105 h 125"/>
              <a:gd name="T10" fmla="*/ 137 w 162"/>
              <a:gd name="T11" fmla="*/ 95 h 125"/>
              <a:gd name="T12" fmla="*/ 137 w 162"/>
              <a:gd name="T13" fmla="*/ 79 h 125"/>
              <a:gd name="T14" fmla="*/ 138 w 162"/>
              <a:gd name="T15" fmla="*/ 66 h 125"/>
              <a:gd name="T16" fmla="*/ 135 w 162"/>
              <a:gd name="T17" fmla="*/ 65 h 125"/>
              <a:gd name="T18" fmla="*/ 134 w 162"/>
              <a:gd name="T19" fmla="*/ 69 h 125"/>
              <a:gd name="T20" fmla="*/ 132 w 162"/>
              <a:gd name="T21" fmla="*/ 74 h 125"/>
              <a:gd name="T22" fmla="*/ 131 w 162"/>
              <a:gd name="T23" fmla="*/ 66 h 125"/>
              <a:gd name="T24" fmla="*/ 131 w 162"/>
              <a:gd name="T25" fmla="*/ 61 h 125"/>
              <a:gd name="T26" fmla="*/ 128 w 162"/>
              <a:gd name="T27" fmla="*/ 54 h 125"/>
              <a:gd name="T28" fmla="*/ 113 w 162"/>
              <a:gd name="T29" fmla="*/ 45 h 125"/>
              <a:gd name="T30" fmla="*/ 99 w 162"/>
              <a:gd name="T31" fmla="*/ 45 h 125"/>
              <a:gd name="T32" fmla="*/ 91 w 162"/>
              <a:gd name="T33" fmla="*/ 47 h 125"/>
              <a:gd name="T34" fmla="*/ 80 w 162"/>
              <a:gd name="T35" fmla="*/ 48 h 125"/>
              <a:gd name="T36" fmla="*/ 63 w 162"/>
              <a:gd name="T37" fmla="*/ 45 h 125"/>
              <a:gd name="T38" fmla="*/ 50 w 162"/>
              <a:gd name="T39" fmla="*/ 42 h 125"/>
              <a:gd name="T40" fmla="*/ 46 w 162"/>
              <a:gd name="T41" fmla="*/ 38 h 125"/>
              <a:gd name="T42" fmla="*/ 42 w 162"/>
              <a:gd name="T43" fmla="*/ 30 h 125"/>
              <a:gd name="T44" fmla="*/ 34 w 162"/>
              <a:gd name="T45" fmla="*/ 34 h 125"/>
              <a:gd name="T46" fmla="*/ 27 w 162"/>
              <a:gd name="T47" fmla="*/ 44 h 125"/>
              <a:gd name="T48" fmla="*/ 25 w 162"/>
              <a:gd name="T49" fmla="*/ 69 h 125"/>
              <a:gd name="T50" fmla="*/ 20 w 162"/>
              <a:gd name="T51" fmla="*/ 89 h 125"/>
              <a:gd name="T52" fmla="*/ 17 w 162"/>
              <a:gd name="T53" fmla="*/ 106 h 125"/>
              <a:gd name="T54" fmla="*/ 13 w 162"/>
              <a:gd name="T55" fmla="*/ 102 h 125"/>
              <a:gd name="T56" fmla="*/ 10 w 162"/>
              <a:gd name="T57" fmla="*/ 96 h 125"/>
              <a:gd name="T58" fmla="*/ 9 w 162"/>
              <a:gd name="T59" fmla="*/ 86 h 125"/>
              <a:gd name="T60" fmla="*/ 2 w 162"/>
              <a:gd name="T61" fmla="*/ 62 h 125"/>
              <a:gd name="T62" fmla="*/ 2 w 162"/>
              <a:gd name="T63" fmla="*/ 44 h 125"/>
              <a:gd name="T64" fmla="*/ 10 w 162"/>
              <a:gd name="T65" fmla="*/ 32 h 125"/>
              <a:gd name="T66" fmla="*/ 18 w 162"/>
              <a:gd name="T67" fmla="*/ 17 h 125"/>
              <a:gd name="T68" fmla="*/ 31 w 162"/>
              <a:gd name="T69" fmla="*/ 7 h 125"/>
              <a:gd name="T70" fmla="*/ 46 w 162"/>
              <a:gd name="T71" fmla="*/ 3 h 125"/>
              <a:gd name="T72" fmla="*/ 66 w 162"/>
              <a:gd name="T73" fmla="*/ 0 h 125"/>
              <a:gd name="T74" fmla="*/ 84 w 162"/>
              <a:gd name="T75" fmla="*/ 1 h 125"/>
              <a:gd name="T76" fmla="*/ 96 w 162"/>
              <a:gd name="T77" fmla="*/ 5 h 125"/>
              <a:gd name="T78" fmla="*/ 110 w 162"/>
              <a:gd name="T79" fmla="*/ 8 h 125"/>
              <a:gd name="T80" fmla="*/ 123 w 162"/>
              <a:gd name="T81" fmla="*/ 14 h 125"/>
              <a:gd name="T82" fmla="*/ 139 w 162"/>
              <a:gd name="T83" fmla="*/ 20 h 125"/>
              <a:gd name="T84" fmla="*/ 156 w 162"/>
              <a:gd name="T85" fmla="*/ 42 h 125"/>
              <a:gd name="T86" fmla="*/ 160 w 162"/>
              <a:gd name="T87" fmla="*/ 78 h 125"/>
              <a:gd name="T88" fmla="*/ 155 w 162"/>
              <a:gd name="T89" fmla="*/ 95 h 125"/>
              <a:gd name="T90" fmla="*/ 149 w 162"/>
              <a:gd name="T91" fmla="*/ 103 h 125"/>
              <a:gd name="T92" fmla="*/ 146 w 162"/>
              <a:gd name="T93" fmla="*/ 113 h 12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62"/>
              <a:gd name="T142" fmla="*/ 0 h 125"/>
              <a:gd name="T143" fmla="*/ 162 w 162"/>
              <a:gd name="T144" fmla="*/ 125 h 12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62" h="125">
                <a:moveTo>
                  <a:pt x="146" y="113"/>
                </a:moveTo>
                <a:lnTo>
                  <a:pt x="145" y="115"/>
                </a:lnTo>
                <a:lnTo>
                  <a:pt x="144" y="115"/>
                </a:lnTo>
                <a:lnTo>
                  <a:pt x="142" y="116"/>
                </a:lnTo>
                <a:lnTo>
                  <a:pt x="141" y="118"/>
                </a:lnTo>
                <a:lnTo>
                  <a:pt x="139" y="119"/>
                </a:lnTo>
                <a:lnTo>
                  <a:pt x="138" y="120"/>
                </a:lnTo>
                <a:lnTo>
                  <a:pt x="137" y="123"/>
                </a:lnTo>
                <a:lnTo>
                  <a:pt x="135" y="125"/>
                </a:lnTo>
                <a:lnTo>
                  <a:pt x="134" y="123"/>
                </a:lnTo>
                <a:lnTo>
                  <a:pt x="134" y="122"/>
                </a:lnTo>
                <a:lnTo>
                  <a:pt x="134" y="118"/>
                </a:lnTo>
                <a:lnTo>
                  <a:pt x="135" y="113"/>
                </a:lnTo>
                <a:lnTo>
                  <a:pt x="137" y="109"/>
                </a:lnTo>
                <a:lnTo>
                  <a:pt x="137" y="105"/>
                </a:lnTo>
                <a:lnTo>
                  <a:pt x="137" y="101"/>
                </a:lnTo>
                <a:lnTo>
                  <a:pt x="137" y="98"/>
                </a:lnTo>
                <a:lnTo>
                  <a:pt x="137" y="95"/>
                </a:lnTo>
                <a:lnTo>
                  <a:pt x="137" y="91"/>
                </a:lnTo>
                <a:lnTo>
                  <a:pt x="137" y="85"/>
                </a:lnTo>
                <a:lnTo>
                  <a:pt x="137" y="79"/>
                </a:lnTo>
                <a:lnTo>
                  <a:pt x="138" y="75"/>
                </a:lnTo>
                <a:lnTo>
                  <a:pt x="138" y="69"/>
                </a:lnTo>
                <a:lnTo>
                  <a:pt x="138" y="66"/>
                </a:lnTo>
                <a:lnTo>
                  <a:pt x="137" y="64"/>
                </a:lnTo>
                <a:lnTo>
                  <a:pt x="135" y="65"/>
                </a:lnTo>
                <a:lnTo>
                  <a:pt x="135" y="66"/>
                </a:lnTo>
                <a:lnTo>
                  <a:pt x="134" y="68"/>
                </a:lnTo>
                <a:lnTo>
                  <a:pt x="134" y="69"/>
                </a:lnTo>
                <a:lnTo>
                  <a:pt x="134" y="71"/>
                </a:lnTo>
                <a:lnTo>
                  <a:pt x="132" y="72"/>
                </a:lnTo>
                <a:lnTo>
                  <a:pt x="132" y="74"/>
                </a:lnTo>
                <a:lnTo>
                  <a:pt x="131" y="71"/>
                </a:lnTo>
                <a:lnTo>
                  <a:pt x="131" y="69"/>
                </a:lnTo>
                <a:lnTo>
                  <a:pt x="131" y="66"/>
                </a:lnTo>
                <a:lnTo>
                  <a:pt x="131" y="65"/>
                </a:lnTo>
                <a:lnTo>
                  <a:pt x="131" y="64"/>
                </a:lnTo>
                <a:lnTo>
                  <a:pt x="131" y="61"/>
                </a:lnTo>
                <a:lnTo>
                  <a:pt x="132" y="59"/>
                </a:lnTo>
                <a:lnTo>
                  <a:pt x="132" y="58"/>
                </a:lnTo>
                <a:lnTo>
                  <a:pt x="128" y="54"/>
                </a:lnTo>
                <a:lnTo>
                  <a:pt x="124" y="49"/>
                </a:lnTo>
                <a:lnTo>
                  <a:pt x="118" y="48"/>
                </a:lnTo>
                <a:lnTo>
                  <a:pt x="113" y="45"/>
                </a:lnTo>
                <a:lnTo>
                  <a:pt x="107" y="45"/>
                </a:lnTo>
                <a:lnTo>
                  <a:pt x="102" y="45"/>
                </a:lnTo>
                <a:lnTo>
                  <a:pt x="99" y="45"/>
                </a:lnTo>
                <a:lnTo>
                  <a:pt x="96" y="47"/>
                </a:lnTo>
                <a:lnTo>
                  <a:pt x="93" y="47"/>
                </a:lnTo>
                <a:lnTo>
                  <a:pt x="91" y="47"/>
                </a:lnTo>
                <a:lnTo>
                  <a:pt x="87" y="47"/>
                </a:lnTo>
                <a:lnTo>
                  <a:pt x="84" y="48"/>
                </a:lnTo>
                <a:lnTo>
                  <a:pt x="80" y="48"/>
                </a:lnTo>
                <a:lnTo>
                  <a:pt x="75" y="48"/>
                </a:lnTo>
                <a:lnTo>
                  <a:pt x="70" y="47"/>
                </a:lnTo>
                <a:lnTo>
                  <a:pt x="63" y="45"/>
                </a:lnTo>
                <a:lnTo>
                  <a:pt x="57" y="44"/>
                </a:lnTo>
                <a:lnTo>
                  <a:pt x="53" y="42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6" y="38"/>
                </a:lnTo>
                <a:lnTo>
                  <a:pt x="45" y="35"/>
                </a:lnTo>
                <a:lnTo>
                  <a:pt x="43" y="31"/>
                </a:lnTo>
                <a:lnTo>
                  <a:pt x="42" y="30"/>
                </a:lnTo>
                <a:lnTo>
                  <a:pt x="39" y="31"/>
                </a:lnTo>
                <a:lnTo>
                  <a:pt x="36" y="32"/>
                </a:lnTo>
                <a:lnTo>
                  <a:pt x="34" y="34"/>
                </a:lnTo>
                <a:lnTo>
                  <a:pt x="31" y="37"/>
                </a:lnTo>
                <a:lnTo>
                  <a:pt x="28" y="40"/>
                </a:lnTo>
                <a:lnTo>
                  <a:pt x="27" y="44"/>
                </a:lnTo>
                <a:lnTo>
                  <a:pt x="27" y="47"/>
                </a:lnTo>
                <a:lnTo>
                  <a:pt x="27" y="59"/>
                </a:lnTo>
                <a:lnTo>
                  <a:pt x="25" y="69"/>
                </a:lnTo>
                <a:lnTo>
                  <a:pt x="23" y="76"/>
                </a:lnTo>
                <a:lnTo>
                  <a:pt x="21" y="84"/>
                </a:lnTo>
                <a:lnTo>
                  <a:pt x="20" y="89"/>
                </a:lnTo>
                <a:lnTo>
                  <a:pt x="18" y="95"/>
                </a:lnTo>
                <a:lnTo>
                  <a:pt x="17" y="99"/>
                </a:lnTo>
                <a:lnTo>
                  <a:pt x="17" y="106"/>
                </a:lnTo>
                <a:lnTo>
                  <a:pt x="16" y="105"/>
                </a:lnTo>
                <a:lnTo>
                  <a:pt x="14" y="103"/>
                </a:lnTo>
                <a:lnTo>
                  <a:pt x="13" y="102"/>
                </a:lnTo>
                <a:lnTo>
                  <a:pt x="11" y="101"/>
                </a:lnTo>
                <a:lnTo>
                  <a:pt x="11" y="98"/>
                </a:lnTo>
                <a:lnTo>
                  <a:pt x="10" y="96"/>
                </a:lnTo>
                <a:lnTo>
                  <a:pt x="9" y="95"/>
                </a:lnTo>
                <a:lnTo>
                  <a:pt x="9" y="92"/>
                </a:lnTo>
                <a:lnTo>
                  <a:pt x="9" y="86"/>
                </a:lnTo>
                <a:lnTo>
                  <a:pt x="6" y="79"/>
                </a:lnTo>
                <a:lnTo>
                  <a:pt x="4" y="71"/>
                </a:lnTo>
                <a:lnTo>
                  <a:pt x="2" y="62"/>
                </a:lnTo>
                <a:lnTo>
                  <a:pt x="0" y="55"/>
                </a:lnTo>
                <a:lnTo>
                  <a:pt x="0" y="47"/>
                </a:lnTo>
                <a:lnTo>
                  <a:pt x="2" y="44"/>
                </a:lnTo>
                <a:lnTo>
                  <a:pt x="3" y="40"/>
                </a:lnTo>
                <a:lnTo>
                  <a:pt x="6" y="35"/>
                </a:lnTo>
                <a:lnTo>
                  <a:pt x="10" y="32"/>
                </a:lnTo>
                <a:lnTo>
                  <a:pt x="13" y="27"/>
                </a:lnTo>
                <a:lnTo>
                  <a:pt x="16" y="21"/>
                </a:lnTo>
                <a:lnTo>
                  <a:pt x="18" y="17"/>
                </a:lnTo>
                <a:lnTo>
                  <a:pt x="23" y="13"/>
                </a:lnTo>
                <a:lnTo>
                  <a:pt x="27" y="10"/>
                </a:lnTo>
                <a:lnTo>
                  <a:pt x="31" y="7"/>
                </a:lnTo>
                <a:lnTo>
                  <a:pt x="35" y="4"/>
                </a:lnTo>
                <a:lnTo>
                  <a:pt x="41" y="3"/>
                </a:lnTo>
                <a:lnTo>
                  <a:pt x="46" y="3"/>
                </a:lnTo>
                <a:lnTo>
                  <a:pt x="53" y="1"/>
                </a:lnTo>
                <a:lnTo>
                  <a:pt x="59" y="0"/>
                </a:lnTo>
                <a:lnTo>
                  <a:pt x="66" y="0"/>
                </a:lnTo>
                <a:lnTo>
                  <a:pt x="71" y="0"/>
                </a:lnTo>
                <a:lnTo>
                  <a:pt x="78" y="0"/>
                </a:lnTo>
                <a:lnTo>
                  <a:pt x="84" y="1"/>
                </a:lnTo>
                <a:lnTo>
                  <a:pt x="91" y="4"/>
                </a:lnTo>
                <a:lnTo>
                  <a:pt x="93" y="4"/>
                </a:lnTo>
                <a:lnTo>
                  <a:pt x="96" y="5"/>
                </a:lnTo>
                <a:lnTo>
                  <a:pt x="102" y="7"/>
                </a:lnTo>
                <a:lnTo>
                  <a:pt x="106" y="7"/>
                </a:lnTo>
                <a:lnTo>
                  <a:pt x="110" y="8"/>
                </a:lnTo>
                <a:lnTo>
                  <a:pt x="116" y="11"/>
                </a:lnTo>
                <a:lnTo>
                  <a:pt x="120" y="13"/>
                </a:lnTo>
                <a:lnTo>
                  <a:pt x="123" y="14"/>
                </a:lnTo>
                <a:lnTo>
                  <a:pt x="128" y="15"/>
                </a:lnTo>
                <a:lnTo>
                  <a:pt x="134" y="17"/>
                </a:lnTo>
                <a:lnTo>
                  <a:pt x="139" y="20"/>
                </a:lnTo>
                <a:lnTo>
                  <a:pt x="144" y="24"/>
                </a:lnTo>
                <a:lnTo>
                  <a:pt x="150" y="32"/>
                </a:lnTo>
                <a:lnTo>
                  <a:pt x="156" y="42"/>
                </a:lnTo>
                <a:lnTo>
                  <a:pt x="160" y="54"/>
                </a:lnTo>
                <a:lnTo>
                  <a:pt x="162" y="66"/>
                </a:lnTo>
                <a:lnTo>
                  <a:pt x="160" y="78"/>
                </a:lnTo>
                <a:lnTo>
                  <a:pt x="157" y="89"/>
                </a:lnTo>
                <a:lnTo>
                  <a:pt x="157" y="92"/>
                </a:lnTo>
                <a:lnTo>
                  <a:pt x="155" y="95"/>
                </a:lnTo>
                <a:lnTo>
                  <a:pt x="153" y="96"/>
                </a:lnTo>
                <a:lnTo>
                  <a:pt x="152" y="99"/>
                </a:lnTo>
                <a:lnTo>
                  <a:pt x="149" y="103"/>
                </a:lnTo>
                <a:lnTo>
                  <a:pt x="148" y="106"/>
                </a:lnTo>
                <a:lnTo>
                  <a:pt x="146" y="109"/>
                </a:lnTo>
                <a:lnTo>
                  <a:pt x="146" y="113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6" name="Freeform 81"/>
          <p:cNvSpPr>
            <a:spLocks noEditPoints="1"/>
          </p:cNvSpPr>
          <p:nvPr/>
        </p:nvSpPr>
        <p:spPr bwMode="auto">
          <a:xfrm>
            <a:off x="4401295" y="2805959"/>
            <a:ext cx="639007" cy="754351"/>
          </a:xfrm>
          <a:custGeom>
            <a:avLst/>
            <a:gdLst>
              <a:gd name="T0" fmla="*/ 455 w 528"/>
              <a:gd name="T1" fmla="*/ 132 h 436"/>
              <a:gd name="T2" fmla="*/ 438 w 528"/>
              <a:gd name="T3" fmla="*/ 250 h 436"/>
              <a:gd name="T4" fmla="*/ 489 w 528"/>
              <a:gd name="T5" fmla="*/ 252 h 436"/>
              <a:gd name="T6" fmla="*/ 510 w 528"/>
              <a:gd name="T7" fmla="*/ 243 h 436"/>
              <a:gd name="T8" fmla="*/ 521 w 528"/>
              <a:gd name="T9" fmla="*/ 252 h 436"/>
              <a:gd name="T10" fmla="*/ 506 w 528"/>
              <a:gd name="T11" fmla="*/ 250 h 436"/>
              <a:gd name="T12" fmla="*/ 514 w 528"/>
              <a:gd name="T13" fmla="*/ 266 h 436"/>
              <a:gd name="T14" fmla="*/ 521 w 528"/>
              <a:gd name="T15" fmla="*/ 274 h 436"/>
              <a:gd name="T16" fmla="*/ 525 w 528"/>
              <a:gd name="T17" fmla="*/ 291 h 436"/>
              <a:gd name="T18" fmla="*/ 481 w 528"/>
              <a:gd name="T19" fmla="*/ 282 h 436"/>
              <a:gd name="T20" fmla="*/ 467 w 528"/>
              <a:gd name="T21" fmla="*/ 284 h 436"/>
              <a:gd name="T22" fmla="*/ 516 w 528"/>
              <a:gd name="T23" fmla="*/ 306 h 436"/>
              <a:gd name="T24" fmla="*/ 489 w 528"/>
              <a:gd name="T25" fmla="*/ 300 h 436"/>
              <a:gd name="T26" fmla="*/ 449 w 528"/>
              <a:gd name="T27" fmla="*/ 313 h 436"/>
              <a:gd name="T28" fmla="*/ 427 w 528"/>
              <a:gd name="T29" fmla="*/ 294 h 436"/>
              <a:gd name="T30" fmla="*/ 420 w 528"/>
              <a:gd name="T31" fmla="*/ 273 h 436"/>
              <a:gd name="T32" fmla="*/ 92 w 528"/>
              <a:gd name="T33" fmla="*/ 69 h 436"/>
              <a:gd name="T34" fmla="*/ 108 w 528"/>
              <a:gd name="T35" fmla="*/ 54 h 436"/>
              <a:gd name="T36" fmla="*/ 133 w 528"/>
              <a:gd name="T37" fmla="*/ 176 h 436"/>
              <a:gd name="T38" fmla="*/ 143 w 528"/>
              <a:gd name="T39" fmla="*/ 74 h 436"/>
              <a:gd name="T40" fmla="*/ 151 w 528"/>
              <a:gd name="T41" fmla="*/ 186 h 436"/>
              <a:gd name="T42" fmla="*/ 129 w 528"/>
              <a:gd name="T43" fmla="*/ 307 h 436"/>
              <a:gd name="T44" fmla="*/ 206 w 528"/>
              <a:gd name="T45" fmla="*/ 235 h 436"/>
              <a:gd name="T46" fmla="*/ 169 w 528"/>
              <a:gd name="T47" fmla="*/ 328 h 436"/>
              <a:gd name="T48" fmla="*/ 190 w 528"/>
              <a:gd name="T49" fmla="*/ 365 h 436"/>
              <a:gd name="T50" fmla="*/ 172 w 528"/>
              <a:gd name="T51" fmla="*/ 365 h 436"/>
              <a:gd name="T52" fmla="*/ 117 w 528"/>
              <a:gd name="T53" fmla="*/ 282 h 436"/>
              <a:gd name="T54" fmla="*/ 118 w 528"/>
              <a:gd name="T55" fmla="*/ 257 h 436"/>
              <a:gd name="T56" fmla="*/ 111 w 528"/>
              <a:gd name="T57" fmla="*/ 114 h 436"/>
              <a:gd name="T58" fmla="*/ 114 w 528"/>
              <a:gd name="T59" fmla="*/ 196 h 436"/>
              <a:gd name="T60" fmla="*/ 112 w 528"/>
              <a:gd name="T61" fmla="*/ 228 h 436"/>
              <a:gd name="T62" fmla="*/ 71 w 528"/>
              <a:gd name="T63" fmla="*/ 100 h 436"/>
              <a:gd name="T64" fmla="*/ 44 w 528"/>
              <a:gd name="T65" fmla="*/ 218 h 436"/>
              <a:gd name="T66" fmla="*/ 53 w 528"/>
              <a:gd name="T67" fmla="*/ 267 h 436"/>
              <a:gd name="T68" fmla="*/ 71 w 528"/>
              <a:gd name="T69" fmla="*/ 279 h 436"/>
              <a:gd name="T70" fmla="*/ 101 w 528"/>
              <a:gd name="T71" fmla="*/ 297 h 436"/>
              <a:gd name="T72" fmla="*/ 61 w 528"/>
              <a:gd name="T73" fmla="*/ 293 h 436"/>
              <a:gd name="T74" fmla="*/ 25 w 528"/>
              <a:gd name="T75" fmla="*/ 299 h 436"/>
              <a:gd name="T76" fmla="*/ 65 w 528"/>
              <a:gd name="T77" fmla="*/ 318 h 436"/>
              <a:gd name="T78" fmla="*/ 16 w 528"/>
              <a:gd name="T79" fmla="*/ 333 h 436"/>
              <a:gd name="T80" fmla="*/ 90 w 528"/>
              <a:gd name="T81" fmla="*/ 336 h 436"/>
              <a:gd name="T82" fmla="*/ 30 w 528"/>
              <a:gd name="T83" fmla="*/ 344 h 436"/>
              <a:gd name="T84" fmla="*/ 60 w 528"/>
              <a:gd name="T85" fmla="*/ 362 h 436"/>
              <a:gd name="T86" fmla="*/ 54 w 528"/>
              <a:gd name="T87" fmla="*/ 371 h 436"/>
              <a:gd name="T88" fmla="*/ 64 w 528"/>
              <a:gd name="T89" fmla="*/ 378 h 436"/>
              <a:gd name="T90" fmla="*/ 39 w 528"/>
              <a:gd name="T91" fmla="*/ 401 h 436"/>
              <a:gd name="T92" fmla="*/ 36 w 528"/>
              <a:gd name="T93" fmla="*/ 425 h 436"/>
              <a:gd name="T94" fmla="*/ 26 w 528"/>
              <a:gd name="T95" fmla="*/ 412 h 436"/>
              <a:gd name="T96" fmla="*/ 7 w 528"/>
              <a:gd name="T97" fmla="*/ 328 h 436"/>
              <a:gd name="T98" fmla="*/ 0 w 528"/>
              <a:gd name="T99" fmla="*/ 286 h 436"/>
              <a:gd name="T100" fmla="*/ 53 w 528"/>
              <a:gd name="T101" fmla="*/ 127 h 436"/>
              <a:gd name="T102" fmla="*/ 215 w 528"/>
              <a:gd name="T103" fmla="*/ 42 h 436"/>
              <a:gd name="T104" fmla="*/ 292 w 528"/>
              <a:gd name="T105" fmla="*/ 76 h 436"/>
              <a:gd name="T106" fmla="*/ 304 w 528"/>
              <a:gd name="T107" fmla="*/ 159 h 436"/>
              <a:gd name="T108" fmla="*/ 300 w 528"/>
              <a:gd name="T109" fmla="*/ 123 h 436"/>
              <a:gd name="T110" fmla="*/ 240 w 528"/>
              <a:gd name="T111" fmla="*/ 66 h 436"/>
              <a:gd name="T112" fmla="*/ 203 w 528"/>
              <a:gd name="T113" fmla="*/ 34 h 436"/>
              <a:gd name="T114" fmla="*/ 197 w 528"/>
              <a:gd name="T115" fmla="*/ 47 h 436"/>
              <a:gd name="T116" fmla="*/ 377 w 528"/>
              <a:gd name="T117" fmla="*/ 78 h 436"/>
              <a:gd name="T118" fmla="*/ 379 w 528"/>
              <a:gd name="T119" fmla="*/ 56 h 436"/>
              <a:gd name="T120" fmla="*/ 386 w 528"/>
              <a:gd name="T121" fmla="*/ 80 h 436"/>
              <a:gd name="T122" fmla="*/ 365 w 528"/>
              <a:gd name="T123" fmla="*/ 74 h 436"/>
              <a:gd name="T124" fmla="*/ 360 w 528"/>
              <a:gd name="T125" fmla="*/ 69 h 4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28"/>
              <a:gd name="T190" fmla="*/ 0 h 436"/>
              <a:gd name="T191" fmla="*/ 528 w 528"/>
              <a:gd name="T192" fmla="*/ 436 h 43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28" h="436">
                <a:moveTo>
                  <a:pt x="416" y="280"/>
                </a:moveTo>
                <a:lnTo>
                  <a:pt x="420" y="267"/>
                </a:lnTo>
                <a:lnTo>
                  <a:pt x="425" y="253"/>
                </a:lnTo>
                <a:lnTo>
                  <a:pt x="429" y="239"/>
                </a:lnTo>
                <a:lnTo>
                  <a:pt x="435" y="223"/>
                </a:lnTo>
                <a:lnTo>
                  <a:pt x="439" y="209"/>
                </a:lnTo>
                <a:lnTo>
                  <a:pt x="443" y="194"/>
                </a:lnTo>
                <a:lnTo>
                  <a:pt x="448" y="181"/>
                </a:lnTo>
                <a:lnTo>
                  <a:pt x="450" y="168"/>
                </a:lnTo>
                <a:lnTo>
                  <a:pt x="449" y="159"/>
                </a:lnTo>
                <a:lnTo>
                  <a:pt x="449" y="152"/>
                </a:lnTo>
                <a:lnTo>
                  <a:pt x="449" y="145"/>
                </a:lnTo>
                <a:lnTo>
                  <a:pt x="452" y="138"/>
                </a:lnTo>
                <a:lnTo>
                  <a:pt x="455" y="132"/>
                </a:lnTo>
                <a:lnTo>
                  <a:pt x="457" y="130"/>
                </a:lnTo>
                <a:lnTo>
                  <a:pt x="461" y="127"/>
                </a:lnTo>
                <a:lnTo>
                  <a:pt x="467" y="127"/>
                </a:lnTo>
                <a:lnTo>
                  <a:pt x="466" y="142"/>
                </a:lnTo>
                <a:lnTo>
                  <a:pt x="461" y="158"/>
                </a:lnTo>
                <a:lnTo>
                  <a:pt x="457" y="172"/>
                </a:lnTo>
                <a:lnTo>
                  <a:pt x="452" y="188"/>
                </a:lnTo>
                <a:lnTo>
                  <a:pt x="446" y="202"/>
                </a:lnTo>
                <a:lnTo>
                  <a:pt x="441" y="218"/>
                </a:lnTo>
                <a:lnTo>
                  <a:pt x="438" y="233"/>
                </a:lnTo>
                <a:lnTo>
                  <a:pt x="436" y="247"/>
                </a:lnTo>
                <a:lnTo>
                  <a:pt x="436" y="249"/>
                </a:lnTo>
                <a:lnTo>
                  <a:pt x="438" y="250"/>
                </a:lnTo>
                <a:lnTo>
                  <a:pt x="439" y="252"/>
                </a:lnTo>
                <a:lnTo>
                  <a:pt x="441" y="253"/>
                </a:lnTo>
                <a:lnTo>
                  <a:pt x="448" y="252"/>
                </a:lnTo>
                <a:lnTo>
                  <a:pt x="453" y="252"/>
                </a:lnTo>
                <a:lnTo>
                  <a:pt x="460" y="252"/>
                </a:lnTo>
                <a:lnTo>
                  <a:pt x="466" y="253"/>
                </a:lnTo>
                <a:lnTo>
                  <a:pt x="471" y="253"/>
                </a:lnTo>
                <a:lnTo>
                  <a:pt x="478" y="253"/>
                </a:lnTo>
                <a:lnTo>
                  <a:pt x="484" y="252"/>
                </a:lnTo>
                <a:lnTo>
                  <a:pt x="491" y="250"/>
                </a:lnTo>
                <a:lnTo>
                  <a:pt x="489" y="252"/>
                </a:lnTo>
                <a:lnTo>
                  <a:pt x="488" y="253"/>
                </a:lnTo>
                <a:lnTo>
                  <a:pt x="486" y="255"/>
                </a:lnTo>
                <a:lnTo>
                  <a:pt x="484" y="256"/>
                </a:lnTo>
                <a:lnTo>
                  <a:pt x="482" y="257"/>
                </a:lnTo>
                <a:lnTo>
                  <a:pt x="480" y="257"/>
                </a:lnTo>
                <a:lnTo>
                  <a:pt x="478" y="259"/>
                </a:lnTo>
                <a:lnTo>
                  <a:pt x="475" y="259"/>
                </a:lnTo>
                <a:lnTo>
                  <a:pt x="482" y="259"/>
                </a:lnTo>
                <a:lnTo>
                  <a:pt x="488" y="257"/>
                </a:lnTo>
                <a:lnTo>
                  <a:pt x="492" y="255"/>
                </a:lnTo>
                <a:lnTo>
                  <a:pt x="496" y="252"/>
                </a:lnTo>
                <a:lnTo>
                  <a:pt x="500" y="249"/>
                </a:lnTo>
                <a:lnTo>
                  <a:pt x="505" y="246"/>
                </a:lnTo>
                <a:lnTo>
                  <a:pt x="510" y="243"/>
                </a:lnTo>
                <a:lnTo>
                  <a:pt x="516" y="242"/>
                </a:lnTo>
                <a:lnTo>
                  <a:pt x="517" y="242"/>
                </a:lnTo>
                <a:lnTo>
                  <a:pt x="518" y="242"/>
                </a:lnTo>
                <a:lnTo>
                  <a:pt x="520" y="242"/>
                </a:lnTo>
                <a:lnTo>
                  <a:pt x="521" y="242"/>
                </a:lnTo>
                <a:lnTo>
                  <a:pt x="521" y="243"/>
                </a:lnTo>
                <a:lnTo>
                  <a:pt x="523" y="243"/>
                </a:lnTo>
                <a:lnTo>
                  <a:pt x="523" y="245"/>
                </a:lnTo>
                <a:lnTo>
                  <a:pt x="523" y="246"/>
                </a:lnTo>
                <a:lnTo>
                  <a:pt x="523" y="247"/>
                </a:lnTo>
                <a:lnTo>
                  <a:pt x="523" y="249"/>
                </a:lnTo>
                <a:lnTo>
                  <a:pt x="523" y="250"/>
                </a:lnTo>
                <a:lnTo>
                  <a:pt x="521" y="252"/>
                </a:lnTo>
                <a:lnTo>
                  <a:pt x="521" y="253"/>
                </a:lnTo>
                <a:lnTo>
                  <a:pt x="520" y="255"/>
                </a:lnTo>
                <a:lnTo>
                  <a:pt x="518" y="256"/>
                </a:lnTo>
                <a:lnTo>
                  <a:pt x="518" y="255"/>
                </a:lnTo>
                <a:lnTo>
                  <a:pt x="517" y="255"/>
                </a:lnTo>
                <a:lnTo>
                  <a:pt x="517" y="253"/>
                </a:lnTo>
                <a:lnTo>
                  <a:pt x="516" y="253"/>
                </a:lnTo>
                <a:lnTo>
                  <a:pt x="516" y="252"/>
                </a:lnTo>
                <a:lnTo>
                  <a:pt x="516" y="250"/>
                </a:lnTo>
                <a:lnTo>
                  <a:pt x="514" y="250"/>
                </a:lnTo>
                <a:lnTo>
                  <a:pt x="513" y="250"/>
                </a:lnTo>
                <a:lnTo>
                  <a:pt x="512" y="249"/>
                </a:lnTo>
                <a:lnTo>
                  <a:pt x="509" y="249"/>
                </a:lnTo>
                <a:lnTo>
                  <a:pt x="506" y="250"/>
                </a:lnTo>
                <a:lnTo>
                  <a:pt x="503" y="250"/>
                </a:lnTo>
                <a:lnTo>
                  <a:pt x="500" y="253"/>
                </a:lnTo>
                <a:lnTo>
                  <a:pt x="498" y="256"/>
                </a:lnTo>
                <a:lnTo>
                  <a:pt x="495" y="259"/>
                </a:lnTo>
                <a:lnTo>
                  <a:pt x="491" y="265"/>
                </a:lnTo>
                <a:lnTo>
                  <a:pt x="496" y="263"/>
                </a:lnTo>
                <a:lnTo>
                  <a:pt x="502" y="263"/>
                </a:lnTo>
                <a:lnTo>
                  <a:pt x="506" y="263"/>
                </a:lnTo>
                <a:lnTo>
                  <a:pt x="510" y="263"/>
                </a:lnTo>
                <a:lnTo>
                  <a:pt x="513" y="263"/>
                </a:lnTo>
                <a:lnTo>
                  <a:pt x="516" y="263"/>
                </a:lnTo>
                <a:lnTo>
                  <a:pt x="517" y="265"/>
                </a:lnTo>
                <a:lnTo>
                  <a:pt x="518" y="265"/>
                </a:lnTo>
                <a:lnTo>
                  <a:pt x="514" y="266"/>
                </a:lnTo>
                <a:lnTo>
                  <a:pt x="509" y="266"/>
                </a:lnTo>
                <a:lnTo>
                  <a:pt x="502" y="267"/>
                </a:lnTo>
                <a:lnTo>
                  <a:pt x="495" y="269"/>
                </a:lnTo>
                <a:lnTo>
                  <a:pt x="488" y="269"/>
                </a:lnTo>
                <a:lnTo>
                  <a:pt x="481" y="270"/>
                </a:lnTo>
                <a:lnTo>
                  <a:pt x="474" y="272"/>
                </a:lnTo>
                <a:lnTo>
                  <a:pt x="468" y="272"/>
                </a:lnTo>
                <a:lnTo>
                  <a:pt x="475" y="274"/>
                </a:lnTo>
                <a:lnTo>
                  <a:pt x="482" y="274"/>
                </a:lnTo>
                <a:lnTo>
                  <a:pt x="492" y="274"/>
                </a:lnTo>
                <a:lnTo>
                  <a:pt x="502" y="274"/>
                </a:lnTo>
                <a:lnTo>
                  <a:pt x="510" y="273"/>
                </a:lnTo>
                <a:lnTo>
                  <a:pt x="518" y="274"/>
                </a:lnTo>
                <a:lnTo>
                  <a:pt x="521" y="274"/>
                </a:lnTo>
                <a:lnTo>
                  <a:pt x="523" y="276"/>
                </a:lnTo>
                <a:lnTo>
                  <a:pt x="525" y="277"/>
                </a:lnTo>
                <a:lnTo>
                  <a:pt x="525" y="279"/>
                </a:lnTo>
                <a:lnTo>
                  <a:pt x="525" y="280"/>
                </a:lnTo>
                <a:lnTo>
                  <a:pt x="525" y="282"/>
                </a:lnTo>
                <a:lnTo>
                  <a:pt x="524" y="283"/>
                </a:lnTo>
                <a:lnTo>
                  <a:pt x="524" y="284"/>
                </a:lnTo>
                <a:lnTo>
                  <a:pt x="524" y="286"/>
                </a:lnTo>
                <a:lnTo>
                  <a:pt x="523" y="287"/>
                </a:lnTo>
                <a:lnTo>
                  <a:pt x="523" y="289"/>
                </a:lnTo>
                <a:lnTo>
                  <a:pt x="524" y="290"/>
                </a:lnTo>
                <a:lnTo>
                  <a:pt x="525" y="291"/>
                </a:lnTo>
                <a:lnTo>
                  <a:pt x="525" y="293"/>
                </a:lnTo>
                <a:lnTo>
                  <a:pt x="527" y="294"/>
                </a:lnTo>
                <a:lnTo>
                  <a:pt x="527" y="296"/>
                </a:lnTo>
                <a:lnTo>
                  <a:pt x="528" y="297"/>
                </a:lnTo>
                <a:lnTo>
                  <a:pt x="523" y="291"/>
                </a:lnTo>
                <a:lnTo>
                  <a:pt x="518" y="287"/>
                </a:lnTo>
                <a:lnTo>
                  <a:pt x="513" y="284"/>
                </a:lnTo>
                <a:lnTo>
                  <a:pt x="507" y="282"/>
                </a:lnTo>
                <a:lnTo>
                  <a:pt x="502" y="280"/>
                </a:lnTo>
                <a:lnTo>
                  <a:pt x="495" y="280"/>
                </a:lnTo>
                <a:lnTo>
                  <a:pt x="488" y="280"/>
                </a:lnTo>
                <a:lnTo>
                  <a:pt x="478" y="280"/>
                </a:lnTo>
                <a:lnTo>
                  <a:pt x="481" y="282"/>
                </a:lnTo>
                <a:lnTo>
                  <a:pt x="485" y="282"/>
                </a:lnTo>
                <a:lnTo>
                  <a:pt x="489" y="283"/>
                </a:lnTo>
                <a:lnTo>
                  <a:pt x="493" y="284"/>
                </a:lnTo>
                <a:lnTo>
                  <a:pt x="498" y="286"/>
                </a:lnTo>
                <a:lnTo>
                  <a:pt x="502" y="286"/>
                </a:lnTo>
                <a:lnTo>
                  <a:pt x="506" y="287"/>
                </a:lnTo>
                <a:lnTo>
                  <a:pt x="509" y="289"/>
                </a:lnTo>
                <a:lnTo>
                  <a:pt x="503" y="287"/>
                </a:lnTo>
                <a:lnTo>
                  <a:pt x="496" y="287"/>
                </a:lnTo>
                <a:lnTo>
                  <a:pt x="489" y="286"/>
                </a:lnTo>
                <a:lnTo>
                  <a:pt x="482" y="284"/>
                </a:lnTo>
                <a:lnTo>
                  <a:pt x="477" y="284"/>
                </a:lnTo>
                <a:lnTo>
                  <a:pt x="471" y="284"/>
                </a:lnTo>
                <a:lnTo>
                  <a:pt x="467" y="284"/>
                </a:lnTo>
                <a:lnTo>
                  <a:pt x="467" y="286"/>
                </a:lnTo>
                <a:lnTo>
                  <a:pt x="481" y="289"/>
                </a:lnTo>
                <a:lnTo>
                  <a:pt x="493" y="291"/>
                </a:lnTo>
                <a:lnTo>
                  <a:pt x="503" y="294"/>
                </a:lnTo>
                <a:lnTo>
                  <a:pt x="512" y="297"/>
                </a:lnTo>
                <a:lnTo>
                  <a:pt x="517" y="300"/>
                </a:lnTo>
                <a:lnTo>
                  <a:pt x="520" y="304"/>
                </a:lnTo>
                <a:lnTo>
                  <a:pt x="521" y="310"/>
                </a:lnTo>
                <a:lnTo>
                  <a:pt x="520" y="316"/>
                </a:lnTo>
                <a:lnTo>
                  <a:pt x="518" y="313"/>
                </a:lnTo>
                <a:lnTo>
                  <a:pt x="518" y="310"/>
                </a:lnTo>
                <a:lnTo>
                  <a:pt x="517" y="309"/>
                </a:lnTo>
                <a:lnTo>
                  <a:pt x="516" y="307"/>
                </a:lnTo>
                <a:lnTo>
                  <a:pt x="516" y="306"/>
                </a:lnTo>
                <a:lnTo>
                  <a:pt x="514" y="306"/>
                </a:lnTo>
                <a:lnTo>
                  <a:pt x="510" y="303"/>
                </a:lnTo>
                <a:lnTo>
                  <a:pt x="506" y="301"/>
                </a:lnTo>
                <a:lnTo>
                  <a:pt x="500" y="299"/>
                </a:lnTo>
                <a:lnTo>
                  <a:pt x="495" y="296"/>
                </a:lnTo>
                <a:lnTo>
                  <a:pt x="491" y="294"/>
                </a:lnTo>
                <a:lnTo>
                  <a:pt x="486" y="293"/>
                </a:lnTo>
                <a:lnTo>
                  <a:pt x="484" y="293"/>
                </a:lnTo>
                <a:lnTo>
                  <a:pt x="482" y="293"/>
                </a:lnTo>
                <a:lnTo>
                  <a:pt x="482" y="296"/>
                </a:lnTo>
                <a:lnTo>
                  <a:pt x="485" y="297"/>
                </a:lnTo>
                <a:lnTo>
                  <a:pt x="489" y="300"/>
                </a:lnTo>
                <a:lnTo>
                  <a:pt x="496" y="301"/>
                </a:lnTo>
                <a:lnTo>
                  <a:pt x="502" y="304"/>
                </a:lnTo>
                <a:lnTo>
                  <a:pt x="506" y="309"/>
                </a:lnTo>
                <a:lnTo>
                  <a:pt x="509" y="311"/>
                </a:lnTo>
                <a:lnTo>
                  <a:pt x="510" y="316"/>
                </a:lnTo>
                <a:lnTo>
                  <a:pt x="512" y="318"/>
                </a:lnTo>
                <a:lnTo>
                  <a:pt x="512" y="323"/>
                </a:lnTo>
                <a:lnTo>
                  <a:pt x="506" y="316"/>
                </a:lnTo>
                <a:lnTo>
                  <a:pt x="499" y="309"/>
                </a:lnTo>
                <a:lnTo>
                  <a:pt x="491" y="306"/>
                </a:lnTo>
                <a:lnTo>
                  <a:pt x="481" y="303"/>
                </a:lnTo>
                <a:lnTo>
                  <a:pt x="470" y="304"/>
                </a:lnTo>
                <a:lnTo>
                  <a:pt x="460" y="307"/>
                </a:lnTo>
                <a:lnTo>
                  <a:pt x="449" y="313"/>
                </a:lnTo>
                <a:lnTo>
                  <a:pt x="439" y="321"/>
                </a:lnTo>
                <a:lnTo>
                  <a:pt x="439" y="318"/>
                </a:lnTo>
                <a:lnTo>
                  <a:pt x="438" y="316"/>
                </a:lnTo>
                <a:lnTo>
                  <a:pt x="436" y="313"/>
                </a:lnTo>
                <a:lnTo>
                  <a:pt x="435" y="310"/>
                </a:lnTo>
                <a:lnTo>
                  <a:pt x="435" y="306"/>
                </a:lnTo>
                <a:lnTo>
                  <a:pt x="434" y="303"/>
                </a:lnTo>
                <a:lnTo>
                  <a:pt x="434" y="301"/>
                </a:lnTo>
                <a:lnTo>
                  <a:pt x="434" y="299"/>
                </a:lnTo>
                <a:lnTo>
                  <a:pt x="434" y="297"/>
                </a:lnTo>
                <a:lnTo>
                  <a:pt x="431" y="297"/>
                </a:lnTo>
                <a:lnTo>
                  <a:pt x="429" y="296"/>
                </a:lnTo>
                <a:lnTo>
                  <a:pt x="428" y="294"/>
                </a:lnTo>
                <a:lnTo>
                  <a:pt x="427" y="294"/>
                </a:lnTo>
                <a:lnTo>
                  <a:pt x="425" y="293"/>
                </a:lnTo>
                <a:lnTo>
                  <a:pt x="424" y="291"/>
                </a:lnTo>
                <a:lnTo>
                  <a:pt x="423" y="290"/>
                </a:lnTo>
                <a:lnTo>
                  <a:pt x="423" y="289"/>
                </a:lnTo>
                <a:lnTo>
                  <a:pt x="423" y="284"/>
                </a:lnTo>
                <a:lnTo>
                  <a:pt x="423" y="282"/>
                </a:lnTo>
                <a:lnTo>
                  <a:pt x="424" y="277"/>
                </a:lnTo>
                <a:lnTo>
                  <a:pt x="424" y="274"/>
                </a:lnTo>
                <a:lnTo>
                  <a:pt x="423" y="272"/>
                </a:lnTo>
                <a:lnTo>
                  <a:pt x="423" y="270"/>
                </a:lnTo>
                <a:lnTo>
                  <a:pt x="421" y="269"/>
                </a:lnTo>
                <a:lnTo>
                  <a:pt x="421" y="270"/>
                </a:lnTo>
                <a:lnTo>
                  <a:pt x="421" y="272"/>
                </a:lnTo>
                <a:lnTo>
                  <a:pt x="420" y="273"/>
                </a:lnTo>
                <a:lnTo>
                  <a:pt x="420" y="274"/>
                </a:lnTo>
                <a:lnTo>
                  <a:pt x="418" y="276"/>
                </a:lnTo>
                <a:lnTo>
                  <a:pt x="418" y="277"/>
                </a:lnTo>
                <a:lnTo>
                  <a:pt x="417" y="279"/>
                </a:lnTo>
                <a:lnTo>
                  <a:pt x="416" y="280"/>
                </a:lnTo>
                <a:close/>
                <a:moveTo>
                  <a:pt x="98" y="33"/>
                </a:moveTo>
                <a:lnTo>
                  <a:pt x="96" y="37"/>
                </a:lnTo>
                <a:lnTo>
                  <a:pt x="94" y="42"/>
                </a:lnTo>
                <a:lnTo>
                  <a:pt x="92" y="44"/>
                </a:lnTo>
                <a:lnTo>
                  <a:pt x="90" y="49"/>
                </a:lnTo>
                <a:lnTo>
                  <a:pt x="89" y="53"/>
                </a:lnTo>
                <a:lnTo>
                  <a:pt x="89" y="57"/>
                </a:lnTo>
                <a:lnTo>
                  <a:pt x="90" y="63"/>
                </a:lnTo>
                <a:lnTo>
                  <a:pt x="92" y="69"/>
                </a:lnTo>
                <a:lnTo>
                  <a:pt x="94" y="71"/>
                </a:lnTo>
                <a:lnTo>
                  <a:pt x="96" y="74"/>
                </a:lnTo>
                <a:lnTo>
                  <a:pt x="98" y="76"/>
                </a:lnTo>
                <a:lnTo>
                  <a:pt x="103" y="78"/>
                </a:lnTo>
                <a:lnTo>
                  <a:pt x="105" y="81"/>
                </a:lnTo>
                <a:lnTo>
                  <a:pt x="108" y="86"/>
                </a:lnTo>
                <a:lnTo>
                  <a:pt x="112" y="88"/>
                </a:lnTo>
                <a:lnTo>
                  <a:pt x="114" y="94"/>
                </a:lnTo>
                <a:lnTo>
                  <a:pt x="115" y="88"/>
                </a:lnTo>
                <a:lnTo>
                  <a:pt x="115" y="81"/>
                </a:lnTo>
                <a:lnTo>
                  <a:pt x="112" y="74"/>
                </a:lnTo>
                <a:lnTo>
                  <a:pt x="111" y="67"/>
                </a:lnTo>
                <a:lnTo>
                  <a:pt x="110" y="60"/>
                </a:lnTo>
                <a:lnTo>
                  <a:pt x="108" y="54"/>
                </a:lnTo>
                <a:lnTo>
                  <a:pt x="107" y="50"/>
                </a:lnTo>
                <a:lnTo>
                  <a:pt x="108" y="47"/>
                </a:lnTo>
                <a:lnTo>
                  <a:pt x="115" y="56"/>
                </a:lnTo>
                <a:lnTo>
                  <a:pt x="119" y="67"/>
                </a:lnTo>
                <a:lnTo>
                  <a:pt x="124" y="78"/>
                </a:lnTo>
                <a:lnTo>
                  <a:pt x="126" y="93"/>
                </a:lnTo>
                <a:lnTo>
                  <a:pt x="129" y="105"/>
                </a:lnTo>
                <a:lnTo>
                  <a:pt x="130" y="118"/>
                </a:lnTo>
                <a:lnTo>
                  <a:pt x="133" y="131"/>
                </a:lnTo>
                <a:lnTo>
                  <a:pt x="135" y="144"/>
                </a:lnTo>
                <a:lnTo>
                  <a:pt x="135" y="149"/>
                </a:lnTo>
                <a:lnTo>
                  <a:pt x="135" y="157"/>
                </a:lnTo>
                <a:lnTo>
                  <a:pt x="135" y="167"/>
                </a:lnTo>
                <a:lnTo>
                  <a:pt x="133" y="176"/>
                </a:lnTo>
                <a:lnTo>
                  <a:pt x="133" y="186"/>
                </a:lnTo>
                <a:lnTo>
                  <a:pt x="133" y="196"/>
                </a:lnTo>
                <a:lnTo>
                  <a:pt x="135" y="206"/>
                </a:lnTo>
                <a:lnTo>
                  <a:pt x="136" y="216"/>
                </a:lnTo>
                <a:lnTo>
                  <a:pt x="140" y="201"/>
                </a:lnTo>
                <a:lnTo>
                  <a:pt x="142" y="185"/>
                </a:lnTo>
                <a:lnTo>
                  <a:pt x="142" y="168"/>
                </a:lnTo>
                <a:lnTo>
                  <a:pt x="140" y="152"/>
                </a:lnTo>
                <a:lnTo>
                  <a:pt x="139" y="134"/>
                </a:lnTo>
                <a:lnTo>
                  <a:pt x="137" y="113"/>
                </a:lnTo>
                <a:lnTo>
                  <a:pt x="139" y="90"/>
                </a:lnTo>
                <a:lnTo>
                  <a:pt x="142" y="63"/>
                </a:lnTo>
                <a:lnTo>
                  <a:pt x="142" y="70"/>
                </a:lnTo>
                <a:lnTo>
                  <a:pt x="143" y="74"/>
                </a:lnTo>
                <a:lnTo>
                  <a:pt x="146" y="78"/>
                </a:lnTo>
                <a:lnTo>
                  <a:pt x="147" y="81"/>
                </a:lnTo>
                <a:lnTo>
                  <a:pt x="150" y="86"/>
                </a:lnTo>
                <a:lnTo>
                  <a:pt x="151" y="88"/>
                </a:lnTo>
                <a:lnTo>
                  <a:pt x="153" y="93"/>
                </a:lnTo>
                <a:lnTo>
                  <a:pt x="154" y="98"/>
                </a:lnTo>
                <a:lnTo>
                  <a:pt x="155" y="108"/>
                </a:lnTo>
                <a:lnTo>
                  <a:pt x="157" y="120"/>
                </a:lnTo>
                <a:lnTo>
                  <a:pt x="157" y="131"/>
                </a:lnTo>
                <a:lnTo>
                  <a:pt x="155" y="142"/>
                </a:lnTo>
                <a:lnTo>
                  <a:pt x="155" y="154"/>
                </a:lnTo>
                <a:lnTo>
                  <a:pt x="154" y="165"/>
                </a:lnTo>
                <a:lnTo>
                  <a:pt x="153" y="176"/>
                </a:lnTo>
                <a:lnTo>
                  <a:pt x="151" y="186"/>
                </a:lnTo>
                <a:lnTo>
                  <a:pt x="147" y="205"/>
                </a:lnTo>
                <a:lnTo>
                  <a:pt x="146" y="222"/>
                </a:lnTo>
                <a:lnTo>
                  <a:pt x="146" y="239"/>
                </a:lnTo>
                <a:lnTo>
                  <a:pt x="147" y="253"/>
                </a:lnTo>
                <a:lnTo>
                  <a:pt x="147" y="266"/>
                </a:lnTo>
                <a:lnTo>
                  <a:pt x="146" y="277"/>
                </a:lnTo>
                <a:lnTo>
                  <a:pt x="144" y="283"/>
                </a:lnTo>
                <a:lnTo>
                  <a:pt x="142" y="289"/>
                </a:lnTo>
                <a:lnTo>
                  <a:pt x="139" y="294"/>
                </a:lnTo>
                <a:lnTo>
                  <a:pt x="135" y="299"/>
                </a:lnTo>
                <a:lnTo>
                  <a:pt x="132" y="300"/>
                </a:lnTo>
                <a:lnTo>
                  <a:pt x="130" y="303"/>
                </a:lnTo>
                <a:lnTo>
                  <a:pt x="129" y="304"/>
                </a:lnTo>
                <a:lnTo>
                  <a:pt x="129" y="307"/>
                </a:lnTo>
                <a:lnTo>
                  <a:pt x="129" y="309"/>
                </a:lnTo>
                <a:lnTo>
                  <a:pt x="130" y="310"/>
                </a:lnTo>
                <a:lnTo>
                  <a:pt x="132" y="311"/>
                </a:lnTo>
                <a:lnTo>
                  <a:pt x="135" y="313"/>
                </a:lnTo>
                <a:lnTo>
                  <a:pt x="139" y="311"/>
                </a:lnTo>
                <a:lnTo>
                  <a:pt x="143" y="310"/>
                </a:lnTo>
                <a:lnTo>
                  <a:pt x="149" y="307"/>
                </a:lnTo>
                <a:lnTo>
                  <a:pt x="154" y="304"/>
                </a:lnTo>
                <a:lnTo>
                  <a:pt x="164" y="294"/>
                </a:lnTo>
                <a:lnTo>
                  <a:pt x="174" y="283"/>
                </a:lnTo>
                <a:lnTo>
                  <a:pt x="183" y="270"/>
                </a:lnTo>
                <a:lnTo>
                  <a:pt x="192" y="257"/>
                </a:lnTo>
                <a:lnTo>
                  <a:pt x="200" y="245"/>
                </a:lnTo>
                <a:lnTo>
                  <a:pt x="206" y="235"/>
                </a:lnTo>
                <a:lnTo>
                  <a:pt x="204" y="240"/>
                </a:lnTo>
                <a:lnTo>
                  <a:pt x="203" y="246"/>
                </a:lnTo>
                <a:lnTo>
                  <a:pt x="200" y="253"/>
                </a:lnTo>
                <a:lnTo>
                  <a:pt x="199" y="259"/>
                </a:lnTo>
                <a:lnTo>
                  <a:pt x="196" y="266"/>
                </a:lnTo>
                <a:lnTo>
                  <a:pt x="193" y="273"/>
                </a:lnTo>
                <a:lnTo>
                  <a:pt x="190" y="280"/>
                </a:lnTo>
                <a:lnTo>
                  <a:pt x="189" y="289"/>
                </a:lnTo>
                <a:lnTo>
                  <a:pt x="187" y="294"/>
                </a:lnTo>
                <a:lnTo>
                  <a:pt x="185" y="303"/>
                </a:lnTo>
                <a:lnTo>
                  <a:pt x="182" y="310"/>
                </a:lnTo>
                <a:lnTo>
                  <a:pt x="178" y="317"/>
                </a:lnTo>
                <a:lnTo>
                  <a:pt x="174" y="323"/>
                </a:lnTo>
                <a:lnTo>
                  <a:pt x="169" y="328"/>
                </a:lnTo>
                <a:lnTo>
                  <a:pt x="165" y="331"/>
                </a:lnTo>
                <a:lnTo>
                  <a:pt x="160" y="331"/>
                </a:lnTo>
                <a:lnTo>
                  <a:pt x="154" y="330"/>
                </a:lnTo>
                <a:lnTo>
                  <a:pt x="149" y="331"/>
                </a:lnTo>
                <a:lnTo>
                  <a:pt x="146" y="333"/>
                </a:lnTo>
                <a:lnTo>
                  <a:pt x="143" y="336"/>
                </a:lnTo>
                <a:lnTo>
                  <a:pt x="143" y="338"/>
                </a:lnTo>
                <a:lnTo>
                  <a:pt x="144" y="343"/>
                </a:lnTo>
                <a:lnTo>
                  <a:pt x="147" y="347"/>
                </a:lnTo>
                <a:lnTo>
                  <a:pt x="153" y="351"/>
                </a:lnTo>
                <a:lnTo>
                  <a:pt x="162" y="357"/>
                </a:lnTo>
                <a:lnTo>
                  <a:pt x="172" y="360"/>
                </a:lnTo>
                <a:lnTo>
                  <a:pt x="182" y="364"/>
                </a:lnTo>
                <a:lnTo>
                  <a:pt x="190" y="365"/>
                </a:lnTo>
                <a:lnTo>
                  <a:pt x="208" y="368"/>
                </a:lnTo>
                <a:lnTo>
                  <a:pt x="224" y="370"/>
                </a:lnTo>
                <a:lnTo>
                  <a:pt x="239" y="370"/>
                </a:lnTo>
                <a:lnTo>
                  <a:pt x="251" y="371"/>
                </a:lnTo>
                <a:lnTo>
                  <a:pt x="257" y="372"/>
                </a:lnTo>
                <a:lnTo>
                  <a:pt x="261" y="375"/>
                </a:lnTo>
                <a:lnTo>
                  <a:pt x="265" y="378"/>
                </a:lnTo>
                <a:lnTo>
                  <a:pt x="270" y="382"/>
                </a:lnTo>
                <a:lnTo>
                  <a:pt x="253" y="381"/>
                </a:lnTo>
                <a:lnTo>
                  <a:pt x="236" y="380"/>
                </a:lnTo>
                <a:lnTo>
                  <a:pt x="219" y="377"/>
                </a:lnTo>
                <a:lnTo>
                  <a:pt x="203" y="374"/>
                </a:lnTo>
                <a:lnTo>
                  <a:pt x="187" y="370"/>
                </a:lnTo>
                <a:lnTo>
                  <a:pt x="172" y="365"/>
                </a:lnTo>
                <a:lnTo>
                  <a:pt x="158" y="361"/>
                </a:lnTo>
                <a:lnTo>
                  <a:pt x="146" y="358"/>
                </a:lnTo>
                <a:lnTo>
                  <a:pt x="140" y="355"/>
                </a:lnTo>
                <a:lnTo>
                  <a:pt x="136" y="350"/>
                </a:lnTo>
                <a:lnTo>
                  <a:pt x="132" y="343"/>
                </a:lnTo>
                <a:lnTo>
                  <a:pt x="129" y="333"/>
                </a:lnTo>
                <a:lnTo>
                  <a:pt x="126" y="321"/>
                </a:lnTo>
                <a:lnTo>
                  <a:pt x="125" y="309"/>
                </a:lnTo>
                <a:lnTo>
                  <a:pt x="124" y="294"/>
                </a:lnTo>
                <a:lnTo>
                  <a:pt x="124" y="279"/>
                </a:lnTo>
                <a:lnTo>
                  <a:pt x="122" y="279"/>
                </a:lnTo>
                <a:lnTo>
                  <a:pt x="121" y="280"/>
                </a:lnTo>
                <a:lnTo>
                  <a:pt x="119" y="280"/>
                </a:lnTo>
                <a:lnTo>
                  <a:pt x="117" y="282"/>
                </a:lnTo>
                <a:lnTo>
                  <a:pt x="115" y="283"/>
                </a:lnTo>
                <a:lnTo>
                  <a:pt x="112" y="284"/>
                </a:lnTo>
                <a:lnTo>
                  <a:pt x="110" y="284"/>
                </a:lnTo>
                <a:lnTo>
                  <a:pt x="108" y="284"/>
                </a:lnTo>
                <a:lnTo>
                  <a:pt x="110" y="280"/>
                </a:lnTo>
                <a:lnTo>
                  <a:pt x="110" y="277"/>
                </a:lnTo>
                <a:lnTo>
                  <a:pt x="111" y="273"/>
                </a:lnTo>
                <a:lnTo>
                  <a:pt x="111" y="270"/>
                </a:lnTo>
                <a:lnTo>
                  <a:pt x="111" y="266"/>
                </a:lnTo>
                <a:lnTo>
                  <a:pt x="111" y="263"/>
                </a:lnTo>
                <a:lnTo>
                  <a:pt x="111" y="259"/>
                </a:lnTo>
                <a:lnTo>
                  <a:pt x="112" y="256"/>
                </a:lnTo>
                <a:lnTo>
                  <a:pt x="117" y="257"/>
                </a:lnTo>
                <a:lnTo>
                  <a:pt x="118" y="257"/>
                </a:lnTo>
                <a:lnTo>
                  <a:pt x="121" y="256"/>
                </a:lnTo>
                <a:lnTo>
                  <a:pt x="122" y="255"/>
                </a:lnTo>
                <a:lnTo>
                  <a:pt x="125" y="252"/>
                </a:lnTo>
                <a:lnTo>
                  <a:pt x="126" y="250"/>
                </a:lnTo>
                <a:lnTo>
                  <a:pt x="126" y="247"/>
                </a:lnTo>
                <a:lnTo>
                  <a:pt x="128" y="245"/>
                </a:lnTo>
                <a:lnTo>
                  <a:pt x="129" y="230"/>
                </a:lnTo>
                <a:lnTo>
                  <a:pt x="129" y="215"/>
                </a:lnTo>
                <a:lnTo>
                  <a:pt x="128" y="196"/>
                </a:lnTo>
                <a:lnTo>
                  <a:pt x="126" y="178"/>
                </a:lnTo>
                <a:lnTo>
                  <a:pt x="124" y="159"/>
                </a:lnTo>
                <a:lnTo>
                  <a:pt x="119" y="142"/>
                </a:lnTo>
                <a:lnTo>
                  <a:pt x="115" y="127"/>
                </a:lnTo>
                <a:lnTo>
                  <a:pt x="111" y="114"/>
                </a:lnTo>
                <a:lnTo>
                  <a:pt x="110" y="113"/>
                </a:lnTo>
                <a:lnTo>
                  <a:pt x="108" y="110"/>
                </a:lnTo>
                <a:lnTo>
                  <a:pt x="107" y="108"/>
                </a:lnTo>
                <a:lnTo>
                  <a:pt x="104" y="107"/>
                </a:lnTo>
                <a:lnTo>
                  <a:pt x="103" y="105"/>
                </a:lnTo>
                <a:lnTo>
                  <a:pt x="100" y="101"/>
                </a:lnTo>
                <a:lnTo>
                  <a:pt x="98" y="98"/>
                </a:lnTo>
                <a:lnTo>
                  <a:pt x="97" y="93"/>
                </a:lnTo>
                <a:lnTo>
                  <a:pt x="96" y="114"/>
                </a:lnTo>
                <a:lnTo>
                  <a:pt x="98" y="132"/>
                </a:lnTo>
                <a:lnTo>
                  <a:pt x="101" y="149"/>
                </a:lnTo>
                <a:lnTo>
                  <a:pt x="105" y="165"/>
                </a:lnTo>
                <a:lnTo>
                  <a:pt x="110" y="181"/>
                </a:lnTo>
                <a:lnTo>
                  <a:pt x="114" y="196"/>
                </a:lnTo>
                <a:lnTo>
                  <a:pt x="117" y="215"/>
                </a:lnTo>
                <a:lnTo>
                  <a:pt x="118" y="235"/>
                </a:lnTo>
                <a:lnTo>
                  <a:pt x="118" y="238"/>
                </a:lnTo>
                <a:lnTo>
                  <a:pt x="117" y="240"/>
                </a:lnTo>
                <a:lnTo>
                  <a:pt x="117" y="242"/>
                </a:lnTo>
                <a:lnTo>
                  <a:pt x="115" y="245"/>
                </a:lnTo>
                <a:lnTo>
                  <a:pt x="114" y="245"/>
                </a:lnTo>
                <a:lnTo>
                  <a:pt x="112" y="245"/>
                </a:lnTo>
                <a:lnTo>
                  <a:pt x="111" y="245"/>
                </a:lnTo>
                <a:lnTo>
                  <a:pt x="111" y="243"/>
                </a:lnTo>
                <a:lnTo>
                  <a:pt x="110" y="239"/>
                </a:lnTo>
                <a:lnTo>
                  <a:pt x="111" y="236"/>
                </a:lnTo>
                <a:lnTo>
                  <a:pt x="111" y="232"/>
                </a:lnTo>
                <a:lnTo>
                  <a:pt x="112" y="228"/>
                </a:lnTo>
                <a:lnTo>
                  <a:pt x="112" y="223"/>
                </a:lnTo>
                <a:lnTo>
                  <a:pt x="114" y="219"/>
                </a:lnTo>
                <a:lnTo>
                  <a:pt x="114" y="215"/>
                </a:lnTo>
                <a:lnTo>
                  <a:pt x="112" y="211"/>
                </a:lnTo>
                <a:lnTo>
                  <a:pt x="107" y="199"/>
                </a:lnTo>
                <a:lnTo>
                  <a:pt x="100" y="182"/>
                </a:lnTo>
                <a:lnTo>
                  <a:pt x="94" y="164"/>
                </a:lnTo>
                <a:lnTo>
                  <a:pt x="89" y="144"/>
                </a:lnTo>
                <a:lnTo>
                  <a:pt x="85" y="125"/>
                </a:lnTo>
                <a:lnTo>
                  <a:pt x="79" y="111"/>
                </a:lnTo>
                <a:lnTo>
                  <a:pt x="78" y="105"/>
                </a:lnTo>
                <a:lnTo>
                  <a:pt x="75" y="101"/>
                </a:lnTo>
                <a:lnTo>
                  <a:pt x="73" y="100"/>
                </a:lnTo>
                <a:lnTo>
                  <a:pt x="71" y="100"/>
                </a:lnTo>
                <a:lnTo>
                  <a:pt x="69" y="107"/>
                </a:lnTo>
                <a:lnTo>
                  <a:pt x="68" y="113"/>
                </a:lnTo>
                <a:lnTo>
                  <a:pt x="68" y="118"/>
                </a:lnTo>
                <a:lnTo>
                  <a:pt x="68" y="124"/>
                </a:lnTo>
                <a:lnTo>
                  <a:pt x="68" y="130"/>
                </a:lnTo>
                <a:lnTo>
                  <a:pt x="66" y="134"/>
                </a:lnTo>
                <a:lnTo>
                  <a:pt x="65" y="140"/>
                </a:lnTo>
                <a:lnTo>
                  <a:pt x="64" y="147"/>
                </a:lnTo>
                <a:lnTo>
                  <a:pt x="60" y="157"/>
                </a:lnTo>
                <a:lnTo>
                  <a:pt x="55" y="167"/>
                </a:lnTo>
                <a:lnTo>
                  <a:pt x="51" y="179"/>
                </a:lnTo>
                <a:lnTo>
                  <a:pt x="48" y="191"/>
                </a:lnTo>
                <a:lnTo>
                  <a:pt x="46" y="203"/>
                </a:lnTo>
                <a:lnTo>
                  <a:pt x="44" y="218"/>
                </a:lnTo>
                <a:lnTo>
                  <a:pt x="43" y="232"/>
                </a:lnTo>
                <a:lnTo>
                  <a:pt x="43" y="246"/>
                </a:lnTo>
                <a:lnTo>
                  <a:pt x="48" y="247"/>
                </a:lnTo>
                <a:lnTo>
                  <a:pt x="53" y="250"/>
                </a:lnTo>
                <a:lnTo>
                  <a:pt x="57" y="255"/>
                </a:lnTo>
                <a:lnTo>
                  <a:pt x="58" y="257"/>
                </a:lnTo>
                <a:lnTo>
                  <a:pt x="61" y="262"/>
                </a:lnTo>
                <a:lnTo>
                  <a:pt x="64" y="266"/>
                </a:lnTo>
                <a:lnTo>
                  <a:pt x="69" y="270"/>
                </a:lnTo>
                <a:lnTo>
                  <a:pt x="75" y="274"/>
                </a:lnTo>
                <a:lnTo>
                  <a:pt x="69" y="274"/>
                </a:lnTo>
                <a:lnTo>
                  <a:pt x="62" y="272"/>
                </a:lnTo>
                <a:lnTo>
                  <a:pt x="57" y="270"/>
                </a:lnTo>
                <a:lnTo>
                  <a:pt x="53" y="267"/>
                </a:lnTo>
                <a:lnTo>
                  <a:pt x="47" y="265"/>
                </a:lnTo>
                <a:lnTo>
                  <a:pt x="41" y="262"/>
                </a:lnTo>
                <a:lnTo>
                  <a:pt x="36" y="259"/>
                </a:lnTo>
                <a:lnTo>
                  <a:pt x="29" y="259"/>
                </a:lnTo>
                <a:lnTo>
                  <a:pt x="33" y="263"/>
                </a:lnTo>
                <a:lnTo>
                  <a:pt x="36" y="267"/>
                </a:lnTo>
                <a:lnTo>
                  <a:pt x="39" y="270"/>
                </a:lnTo>
                <a:lnTo>
                  <a:pt x="41" y="272"/>
                </a:lnTo>
                <a:lnTo>
                  <a:pt x="44" y="274"/>
                </a:lnTo>
                <a:lnTo>
                  <a:pt x="48" y="276"/>
                </a:lnTo>
                <a:lnTo>
                  <a:pt x="51" y="276"/>
                </a:lnTo>
                <a:lnTo>
                  <a:pt x="57" y="277"/>
                </a:lnTo>
                <a:lnTo>
                  <a:pt x="62" y="279"/>
                </a:lnTo>
                <a:lnTo>
                  <a:pt x="71" y="279"/>
                </a:lnTo>
                <a:lnTo>
                  <a:pt x="82" y="280"/>
                </a:lnTo>
                <a:lnTo>
                  <a:pt x="93" y="283"/>
                </a:lnTo>
                <a:lnTo>
                  <a:pt x="98" y="286"/>
                </a:lnTo>
                <a:lnTo>
                  <a:pt x="103" y="287"/>
                </a:lnTo>
                <a:lnTo>
                  <a:pt x="107" y="290"/>
                </a:lnTo>
                <a:lnTo>
                  <a:pt x="111" y="294"/>
                </a:lnTo>
                <a:lnTo>
                  <a:pt x="112" y="297"/>
                </a:lnTo>
                <a:lnTo>
                  <a:pt x="114" y="303"/>
                </a:lnTo>
                <a:lnTo>
                  <a:pt x="114" y="307"/>
                </a:lnTo>
                <a:lnTo>
                  <a:pt x="111" y="314"/>
                </a:lnTo>
                <a:lnTo>
                  <a:pt x="110" y="309"/>
                </a:lnTo>
                <a:lnTo>
                  <a:pt x="108" y="304"/>
                </a:lnTo>
                <a:lnTo>
                  <a:pt x="105" y="300"/>
                </a:lnTo>
                <a:lnTo>
                  <a:pt x="101" y="297"/>
                </a:lnTo>
                <a:lnTo>
                  <a:pt x="94" y="293"/>
                </a:lnTo>
                <a:lnTo>
                  <a:pt x="85" y="290"/>
                </a:lnTo>
                <a:lnTo>
                  <a:pt x="75" y="287"/>
                </a:lnTo>
                <a:lnTo>
                  <a:pt x="65" y="286"/>
                </a:lnTo>
                <a:lnTo>
                  <a:pt x="54" y="283"/>
                </a:lnTo>
                <a:lnTo>
                  <a:pt x="44" y="280"/>
                </a:lnTo>
                <a:lnTo>
                  <a:pt x="46" y="282"/>
                </a:lnTo>
                <a:lnTo>
                  <a:pt x="47" y="284"/>
                </a:lnTo>
                <a:lnTo>
                  <a:pt x="48" y="286"/>
                </a:lnTo>
                <a:lnTo>
                  <a:pt x="50" y="287"/>
                </a:lnTo>
                <a:lnTo>
                  <a:pt x="51" y="289"/>
                </a:lnTo>
                <a:lnTo>
                  <a:pt x="54" y="290"/>
                </a:lnTo>
                <a:lnTo>
                  <a:pt x="57" y="291"/>
                </a:lnTo>
                <a:lnTo>
                  <a:pt x="61" y="293"/>
                </a:lnTo>
                <a:lnTo>
                  <a:pt x="53" y="294"/>
                </a:lnTo>
                <a:lnTo>
                  <a:pt x="44" y="293"/>
                </a:lnTo>
                <a:lnTo>
                  <a:pt x="36" y="290"/>
                </a:lnTo>
                <a:lnTo>
                  <a:pt x="29" y="287"/>
                </a:lnTo>
                <a:lnTo>
                  <a:pt x="23" y="286"/>
                </a:lnTo>
                <a:lnTo>
                  <a:pt x="18" y="286"/>
                </a:lnTo>
                <a:lnTo>
                  <a:pt x="15" y="287"/>
                </a:lnTo>
                <a:lnTo>
                  <a:pt x="14" y="289"/>
                </a:lnTo>
                <a:lnTo>
                  <a:pt x="11" y="291"/>
                </a:lnTo>
                <a:lnTo>
                  <a:pt x="9" y="296"/>
                </a:lnTo>
                <a:lnTo>
                  <a:pt x="15" y="296"/>
                </a:lnTo>
                <a:lnTo>
                  <a:pt x="18" y="296"/>
                </a:lnTo>
                <a:lnTo>
                  <a:pt x="22" y="297"/>
                </a:lnTo>
                <a:lnTo>
                  <a:pt x="25" y="299"/>
                </a:lnTo>
                <a:lnTo>
                  <a:pt x="26" y="300"/>
                </a:lnTo>
                <a:lnTo>
                  <a:pt x="28" y="303"/>
                </a:lnTo>
                <a:lnTo>
                  <a:pt x="29" y="306"/>
                </a:lnTo>
                <a:lnTo>
                  <a:pt x="30" y="310"/>
                </a:lnTo>
                <a:lnTo>
                  <a:pt x="36" y="311"/>
                </a:lnTo>
                <a:lnTo>
                  <a:pt x="41" y="311"/>
                </a:lnTo>
                <a:lnTo>
                  <a:pt x="48" y="311"/>
                </a:lnTo>
                <a:lnTo>
                  <a:pt x="55" y="311"/>
                </a:lnTo>
                <a:lnTo>
                  <a:pt x="62" y="311"/>
                </a:lnTo>
                <a:lnTo>
                  <a:pt x="68" y="311"/>
                </a:lnTo>
                <a:lnTo>
                  <a:pt x="72" y="314"/>
                </a:lnTo>
                <a:lnTo>
                  <a:pt x="75" y="317"/>
                </a:lnTo>
                <a:lnTo>
                  <a:pt x="72" y="318"/>
                </a:lnTo>
                <a:lnTo>
                  <a:pt x="65" y="318"/>
                </a:lnTo>
                <a:lnTo>
                  <a:pt x="58" y="317"/>
                </a:lnTo>
                <a:lnTo>
                  <a:pt x="50" y="316"/>
                </a:lnTo>
                <a:lnTo>
                  <a:pt x="41" y="314"/>
                </a:lnTo>
                <a:lnTo>
                  <a:pt x="33" y="314"/>
                </a:lnTo>
                <a:lnTo>
                  <a:pt x="26" y="314"/>
                </a:lnTo>
                <a:lnTo>
                  <a:pt x="22" y="316"/>
                </a:lnTo>
                <a:lnTo>
                  <a:pt x="21" y="317"/>
                </a:lnTo>
                <a:lnTo>
                  <a:pt x="18" y="318"/>
                </a:lnTo>
                <a:lnTo>
                  <a:pt x="15" y="320"/>
                </a:lnTo>
                <a:lnTo>
                  <a:pt x="14" y="323"/>
                </a:lnTo>
                <a:lnTo>
                  <a:pt x="14" y="324"/>
                </a:lnTo>
                <a:lnTo>
                  <a:pt x="12" y="327"/>
                </a:lnTo>
                <a:lnTo>
                  <a:pt x="14" y="330"/>
                </a:lnTo>
                <a:lnTo>
                  <a:pt x="16" y="333"/>
                </a:lnTo>
                <a:lnTo>
                  <a:pt x="26" y="331"/>
                </a:lnTo>
                <a:lnTo>
                  <a:pt x="34" y="328"/>
                </a:lnTo>
                <a:lnTo>
                  <a:pt x="40" y="326"/>
                </a:lnTo>
                <a:lnTo>
                  <a:pt x="46" y="324"/>
                </a:lnTo>
                <a:lnTo>
                  <a:pt x="50" y="321"/>
                </a:lnTo>
                <a:lnTo>
                  <a:pt x="55" y="320"/>
                </a:lnTo>
                <a:lnTo>
                  <a:pt x="60" y="320"/>
                </a:lnTo>
                <a:lnTo>
                  <a:pt x="66" y="320"/>
                </a:lnTo>
                <a:lnTo>
                  <a:pt x="72" y="323"/>
                </a:lnTo>
                <a:lnTo>
                  <a:pt x="76" y="324"/>
                </a:lnTo>
                <a:lnTo>
                  <a:pt x="80" y="327"/>
                </a:lnTo>
                <a:lnTo>
                  <a:pt x="85" y="330"/>
                </a:lnTo>
                <a:lnTo>
                  <a:pt x="87" y="333"/>
                </a:lnTo>
                <a:lnTo>
                  <a:pt x="90" y="336"/>
                </a:lnTo>
                <a:lnTo>
                  <a:pt x="93" y="340"/>
                </a:lnTo>
                <a:lnTo>
                  <a:pt x="94" y="343"/>
                </a:lnTo>
                <a:lnTo>
                  <a:pt x="90" y="338"/>
                </a:lnTo>
                <a:lnTo>
                  <a:pt x="85" y="336"/>
                </a:lnTo>
                <a:lnTo>
                  <a:pt x="79" y="333"/>
                </a:lnTo>
                <a:lnTo>
                  <a:pt x="73" y="331"/>
                </a:lnTo>
                <a:lnTo>
                  <a:pt x="66" y="330"/>
                </a:lnTo>
                <a:lnTo>
                  <a:pt x="58" y="330"/>
                </a:lnTo>
                <a:lnTo>
                  <a:pt x="48" y="331"/>
                </a:lnTo>
                <a:lnTo>
                  <a:pt x="37" y="334"/>
                </a:lnTo>
                <a:lnTo>
                  <a:pt x="36" y="337"/>
                </a:lnTo>
                <a:lnTo>
                  <a:pt x="34" y="340"/>
                </a:lnTo>
                <a:lnTo>
                  <a:pt x="32" y="343"/>
                </a:lnTo>
                <a:lnTo>
                  <a:pt x="30" y="344"/>
                </a:lnTo>
                <a:lnTo>
                  <a:pt x="28" y="345"/>
                </a:lnTo>
                <a:lnTo>
                  <a:pt x="26" y="348"/>
                </a:lnTo>
                <a:lnTo>
                  <a:pt x="26" y="350"/>
                </a:lnTo>
                <a:lnTo>
                  <a:pt x="28" y="353"/>
                </a:lnTo>
                <a:lnTo>
                  <a:pt x="32" y="355"/>
                </a:lnTo>
                <a:lnTo>
                  <a:pt x="39" y="357"/>
                </a:lnTo>
                <a:lnTo>
                  <a:pt x="46" y="357"/>
                </a:lnTo>
                <a:lnTo>
                  <a:pt x="54" y="358"/>
                </a:lnTo>
                <a:lnTo>
                  <a:pt x="62" y="358"/>
                </a:lnTo>
                <a:lnTo>
                  <a:pt x="69" y="360"/>
                </a:lnTo>
                <a:lnTo>
                  <a:pt x="75" y="361"/>
                </a:lnTo>
                <a:lnTo>
                  <a:pt x="78" y="364"/>
                </a:lnTo>
                <a:lnTo>
                  <a:pt x="68" y="362"/>
                </a:lnTo>
                <a:lnTo>
                  <a:pt x="60" y="362"/>
                </a:lnTo>
                <a:lnTo>
                  <a:pt x="53" y="362"/>
                </a:lnTo>
                <a:lnTo>
                  <a:pt x="47" y="364"/>
                </a:lnTo>
                <a:lnTo>
                  <a:pt x="43" y="365"/>
                </a:lnTo>
                <a:lnTo>
                  <a:pt x="37" y="365"/>
                </a:lnTo>
                <a:lnTo>
                  <a:pt x="32" y="367"/>
                </a:lnTo>
                <a:lnTo>
                  <a:pt x="26" y="365"/>
                </a:lnTo>
                <a:lnTo>
                  <a:pt x="28" y="368"/>
                </a:lnTo>
                <a:lnTo>
                  <a:pt x="30" y="370"/>
                </a:lnTo>
                <a:lnTo>
                  <a:pt x="34" y="371"/>
                </a:lnTo>
                <a:lnTo>
                  <a:pt x="40" y="371"/>
                </a:lnTo>
                <a:lnTo>
                  <a:pt x="44" y="370"/>
                </a:lnTo>
                <a:lnTo>
                  <a:pt x="50" y="370"/>
                </a:lnTo>
                <a:lnTo>
                  <a:pt x="53" y="370"/>
                </a:lnTo>
                <a:lnTo>
                  <a:pt x="54" y="371"/>
                </a:lnTo>
                <a:lnTo>
                  <a:pt x="51" y="374"/>
                </a:lnTo>
                <a:lnTo>
                  <a:pt x="48" y="375"/>
                </a:lnTo>
                <a:lnTo>
                  <a:pt x="43" y="377"/>
                </a:lnTo>
                <a:lnTo>
                  <a:pt x="37" y="378"/>
                </a:lnTo>
                <a:lnTo>
                  <a:pt x="33" y="380"/>
                </a:lnTo>
                <a:lnTo>
                  <a:pt x="29" y="381"/>
                </a:lnTo>
                <a:lnTo>
                  <a:pt x="26" y="382"/>
                </a:lnTo>
                <a:lnTo>
                  <a:pt x="26" y="387"/>
                </a:lnTo>
                <a:lnTo>
                  <a:pt x="33" y="385"/>
                </a:lnTo>
                <a:lnTo>
                  <a:pt x="40" y="384"/>
                </a:lnTo>
                <a:lnTo>
                  <a:pt x="46" y="382"/>
                </a:lnTo>
                <a:lnTo>
                  <a:pt x="53" y="380"/>
                </a:lnTo>
                <a:lnTo>
                  <a:pt x="58" y="378"/>
                </a:lnTo>
                <a:lnTo>
                  <a:pt x="64" y="378"/>
                </a:lnTo>
                <a:lnTo>
                  <a:pt x="71" y="380"/>
                </a:lnTo>
                <a:lnTo>
                  <a:pt x="78" y="382"/>
                </a:lnTo>
                <a:lnTo>
                  <a:pt x="72" y="384"/>
                </a:lnTo>
                <a:lnTo>
                  <a:pt x="68" y="384"/>
                </a:lnTo>
                <a:lnTo>
                  <a:pt x="62" y="384"/>
                </a:lnTo>
                <a:lnTo>
                  <a:pt x="58" y="382"/>
                </a:lnTo>
                <a:lnTo>
                  <a:pt x="54" y="382"/>
                </a:lnTo>
                <a:lnTo>
                  <a:pt x="48" y="384"/>
                </a:lnTo>
                <a:lnTo>
                  <a:pt x="43" y="385"/>
                </a:lnTo>
                <a:lnTo>
                  <a:pt x="37" y="388"/>
                </a:lnTo>
                <a:lnTo>
                  <a:pt x="37" y="391"/>
                </a:lnTo>
                <a:lnTo>
                  <a:pt x="39" y="394"/>
                </a:lnTo>
                <a:lnTo>
                  <a:pt x="39" y="398"/>
                </a:lnTo>
                <a:lnTo>
                  <a:pt x="39" y="401"/>
                </a:lnTo>
                <a:lnTo>
                  <a:pt x="40" y="404"/>
                </a:lnTo>
                <a:lnTo>
                  <a:pt x="41" y="406"/>
                </a:lnTo>
                <a:lnTo>
                  <a:pt x="43" y="409"/>
                </a:lnTo>
                <a:lnTo>
                  <a:pt x="46" y="412"/>
                </a:lnTo>
                <a:lnTo>
                  <a:pt x="44" y="412"/>
                </a:lnTo>
                <a:lnTo>
                  <a:pt x="43" y="414"/>
                </a:lnTo>
                <a:lnTo>
                  <a:pt x="41" y="415"/>
                </a:lnTo>
                <a:lnTo>
                  <a:pt x="40" y="416"/>
                </a:lnTo>
                <a:lnTo>
                  <a:pt x="39" y="418"/>
                </a:lnTo>
                <a:lnTo>
                  <a:pt x="37" y="419"/>
                </a:lnTo>
                <a:lnTo>
                  <a:pt x="36" y="421"/>
                </a:lnTo>
                <a:lnTo>
                  <a:pt x="36" y="422"/>
                </a:lnTo>
                <a:lnTo>
                  <a:pt x="36" y="424"/>
                </a:lnTo>
                <a:lnTo>
                  <a:pt x="36" y="425"/>
                </a:lnTo>
                <a:lnTo>
                  <a:pt x="36" y="428"/>
                </a:lnTo>
                <a:lnTo>
                  <a:pt x="37" y="429"/>
                </a:lnTo>
                <a:lnTo>
                  <a:pt x="37" y="431"/>
                </a:lnTo>
                <a:lnTo>
                  <a:pt x="37" y="433"/>
                </a:lnTo>
                <a:lnTo>
                  <a:pt x="37" y="435"/>
                </a:lnTo>
                <a:lnTo>
                  <a:pt x="37" y="436"/>
                </a:lnTo>
                <a:lnTo>
                  <a:pt x="36" y="436"/>
                </a:lnTo>
                <a:lnTo>
                  <a:pt x="34" y="435"/>
                </a:lnTo>
                <a:lnTo>
                  <a:pt x="33" y="433"/>
                </a:lnTo>
                <a:lnTo>
                  <a:pt x="30" y="431"/>
                </a:lnTo>
                <a:lnTo>
                  <a:pt x="29" y="426"/>
                </a:lnTo>
                <a:lnTo>
                  <a:pt x="28" y="422"/>
                </a:lnTo>
                <a:lnTo>
                  <a:pt x="26" y="418"/>
                </a:lnTo>
                <a:lnTo>
                  <a:pt x="26" y="412"/>
                </a:lnTo>
                <a:lnTo>
                  <a:pt x="23" y="402"/>
                </a:lnTo>
                <a:lnTo>
                  <a:pt x="22" y="392"/>
                </a:lnTo>
                <a:lnTo>
                  <a:pt x="21" y="382"/>
                </a:lnTo>
                <a:lnTo>
                  <a:pt x="21" y="374"/>
                </a:lnTo>
                <a:lnTo>
                  <a:pt x="19" y="364"/>
                </a:lnTo>
                <a:lnTo>
                  <a:pt x="18" y="354"/>
                </a:lnTo>
                <a:lnTo>
                  <a:pt x="16" y="344"/>
                </a:lnTo>
                <a:lnTo>
                  <a:pt x="15" y="336"/>
                </a:lnTo>
                <a:lnTo>
                  <a:pt x="12" y="336"/>
                </a:lnTo>
                <a:lnTo>
                  <a:pt x="11" y="336"/>
                </a:lnTo>
                <a:lnTo>
                  <a:pt x="9" y="334"/>
                </a:lnTo>
                <a:lnTo>
                  <a:pt x="8" y="333"/>
                </a:lnTo>
                <a:lnTo>
                  <a:pt x="8" y="331"/>
                </a:lnTo>
                <a:lnTo>
                  <a:pt x="7" y="328"/>
                </a:lnTo>
                <a:lnTo>
                  <a:pt x="7" y="324"/>
                </a:lnTo>
                <a:lnTo>
                  <a:pt x="8" y="320"/>
                </a:lnTo>
                <a:lnTo>
                  <a:pt x="8" y="317"/>
                </a:lnTo>
                <a:lnTo>
                  <a:pt x="8" y="313"/>
                </a:lnTo>
                <a:lnTo>
                  <a:pt x="8" y="310"/>
                </a:lnTo>
                <a:lnTo>
                  <a:pt x="8" y="307"/>
                </a:lnTo>
                <a:lnTo>
                  <a:pt x="8" y="304"/>
                </a:lnTo>
                <a:lnTo>
                  <a:pt x="8" y="301"/>
                </a:lnTo>
                <a:lnTo>
                  <a:pt x="8" y="300"/>
                </a:lnTo>
                <a:lnTo>
                  <a:pt x="8" y="299"/>
                </a:lnTo>
                <a:lnTo>
                  <a:pt x="4" y="294"/>
                </a:lnTo>
                <a:lnTo>
                  <a:pt x="1" y="291"/>
                </a:lnTo>
                <a:lnTo>
                  <a:pt x="0" y="289"/>
                </a:lnTo>
                <a:lnTo>
                  <a:pt x="0" y="286"/>
                </a:lnTo>
                <a:lnTo>
                  <a:pt x="1" y="280"/>
                </a:lnTo>
                <a:lnTo>
                  <a:pt x="4" y="276"/>
                </a:lnTo>
                <a:lnTo>
                  <a:pt x="8" y="270"/>
                </a:lnTo>
                <a:lnTo>
                  <a:pt x="14" y="266"/>
                </a:lnTo>
                <a:lnTo>
                  <a:pt x="18" y="260"/>
                </a:lnTo>
                <a:lnTo>
                  <a:pt x="21" y="256"/>
                </a:lnTo>
                <a:lnTo>
                  <a:pt x="21" y="235"/>
                </a:lnTo>
                <a:lnTo>
                  <a:pt x="23" y="213"/>
                </a:lnTo>
                <a:lnTo>
                  <a:pt x="29" y="194"/>
                </a:lnTo>
                <a:lnTo>
                  <a:pt x="34" y="174"/>
                </a:lnTo>
                <a:lnTo>
                  <a:pt x="40" y="157"/>
                </a:lnTo>
                <a:lnTo>
                  <a:pt x="46" y="142"/>
                </a:lnTo>
                <a:lnTo>
                  <a:pt x="51" y="132"/>
                </a:lnTo>
                <a:lnTo>
                  <a:pt x="53" y="127"/>
                </a:lnTo>
                <a:lnTo>
                  <a:pt x="61" y="110"/>
                </a:lnTo>
                <a:lnTo>
                  <a:pt x="66" y="94"/>
                </a:lnTo>
                <a:lnTo>
                  <a:pt x="72" y="80"/>
                </a:lnTo>
                <a:lnTo>
                  <a:pt x="76" y="67"/>
                </a:lnTo>
                <a:lnTo>
                  <a:pt x="80" y="57"/>
                </a:lnTo>
                <a:lnTo>
                  <a:pt x="86" y="47"/>
                </a:lnTo>
                <a:lnTo>
                  <a:pt x="92" y="39"/>
                </a:lnTo>
                <a:lnTo>
                  <a:pt x="98" y="33"/>
                </a:lnTo>
                <a:close/>
                <a:moveTo>
                  <a:pt x="210" y="0"/>
                </a:moveTo>
                <a:lnTo>
                  <a:pt x="208" y="7"/>
                </a:lnTo>
                <a:lnTo>
                  <a:pt x="210" y="15"/>
                </a:lnTo>
                <a:lnTo>
                  <a:pt x="211" y="25"/>
                </a:lnTo>
                <a:lnTo>
                  <a:pt x="213" y="33"/>
                </a:lnTo>
                <a:lnTo>
                  <a:pt x="215" y="42"/>
                </a:lnTo>
                <a:lnTo>
                  <a:pt x="219" y="50"/>
                </a:lnTo>
                <a:lnTo>
                  <a:pt x="224" y="59"/>
                </a:lnTo>
                <a:lnTo>
                  <a:pt x="228" y="66"/>
                </a:lnTo>
                <a:lnTo>
                  <a:pt x="233" y="63"/>
                </a:lnTo>
                <a:lnTo>
                  <a:pt x="240" y="60"/>
                </a:lnTo>
                <a:lnTo>
                  <a:pt x="247" y="57"/>
                </a:lnTo>
                <a:lnTo>
                  <a:pt x="254" y="56"/>
                </a:lnTo>
                <a:lnTo>
                  <a:pt x="263" y="54"/>
                </a:lnTo>
                <a:lnTo>
                  <a:pt x="270" y="53"/>
                </a:lnTo>
                <a:lnTo>
                  <a:pt x="276" y="53"/>
                </a:lnTo>
                <a:lnTo>
                  <a:pt x="283" y="53"/>
                </a:lnTo>
                <a:lnTo>
                  <a:pt x="285" y="60"/>
                </a:lnTo>
                <a:lnTo>
                  <a:pt x="288" y="67"/>
                </a:lnTo>
                <a:lnTo>
                  <a:pt x="292" y="76"/>
                </a:lnTo>
                <a:lnTo>
                  <a:pt x="295" y="83"/>
                </a:lnTo>
                <a:lnTo>
                  <a:pt x="299" y="90"/>
                </a:lnTo>
                <a:lnTo>
                  <a:pt x="303" y="97"/>
                </a:lnTo>
                <a:lnTo>
                  <a:pt x="308" y="101"/>
                </a:lnTo>
                <a:lnTo>
                  <a:pt x="314" y="105"/>
                </a:lnTo>
                <a:lnTo>
                  <a:pt x="313" y="110"/>
                </a:lnTo>
                <a:lnTo>
                  <a:pt x="311" y="115"/>
                </a:lnTo>
                <a:lnTo>
                  <a:pt x="310" y="120"/>
                </a:lnTo>
                <a:lnTo>
                  <a:pt x="308" y="125"/>
                </a:lnTo>
                <a:lnTo>
                  <a:pt x="307" y="131"/>
                </a:lnTo>
                <a:lnTo>
                  <a:pt x="306" y="138"/>
                </a:lnTo>
                <a:lnTo>
                  <a:pt x="304" y="147"/>
                </a:lnTo>
                <a:lnTo>
                  <a:pt x="304" y="154"/>
                </a:lnTo>
                <a:lnTo>
                  <a:pt x="304" y="159"/>
                </a:lnTo>
                <a:lnTo>
                  <a:pt x="304" y="165"/>
                </a:lnTo>
                <a:lnTo>
                  <a:pt x="304" y="171"/>
                </a:lnTo>
                <a:lnTo>
                  <a:pt x="304" y="176"/>
                </a:lnTo>
                <a:lnTo>
                  <a:pt x="304" y="184"/>
                </a:lnTo>
                <a:lnTo>
                  <a:pt x="304" y="189"/>
                </a:lnTo>
                <a:lnTo>
                  <a:pt x="303" y="195"/>
                </a:lnTo>
                <a:lnTo>
                  <a:pt x="303" y="201"/>
                </a:lnTo>
                <a:lnTo>
                  <a:pt x="303" y="189"/>
                </a:lnTo>
                <a:lnTo>
                  <a:pt x="302" y="179"/>
                </a:lnTo>
                <a:lnTo>
                  <a:pt x="302" y="168"/>
                </a:lnTo>
                <a:lnTo>
                  <a:pt x="300" y="158"/>
                </a:lnTo>
                <a:lnTo>
                  <a:pt x="300" y="147"/>
                </a:lnTo>
                <a:lnTo>
                  <a:pt x="300" y="135"/>
                </a:lnTo>
                <a:lnTo>
                  <a:pt x="300" y="123"/>
                </a:lnTo>
                <a:lnTo>
                  <a:pt x="302" y="110"/>
                </a:lnTo>
                <a:lnTo>
                  <a:pt x="299" y="104"/>
                </a:lnTo>
                <a:lnTo>
                  <a:pt x="296" y="98"/>
                </a:lnTo>
                <a:lnTo>
                  <a:pt x="293" y="93"/>
                </a:lnTo>
                <a:lnTo>
                  <a:pt x="292" y="86"/>
                </a:lnTo>
                <a:lnTo>
                  <a:pt x="289" y="78"/>
                </a:lnTo>
                <a:lnTo>
                  <a:pt x="286" y="71"/>
                </a:lnTo>
                <a:lnTo>
                  <a:pt x="283" y="63"/>
                </a:lnTo>
                <a:lnTo>
                  <a:pt x="279" y="54"/>
                </a:lnTo>
                <a:lnTo>
                  <a:pt x="270" y="54"/>
                </a:lnTo>
                <a:lnTo>
                  <a:pt x="261" y="56"/>
                </a:lnTo>
                <a:lnTo>
                  <a:pt x="254" y="59"/>
                </a:lnTo>
                <a:lnTo>
                  <a:pt x="247" y="61"/>
                </a:lnTo>
                <a:lnTo>
                  <a:pt x="240" y="66"/>
                </a:lnTo>
                <a:lnTo>
                  <a:pt x="233" y="69"/>
                </a:lnTo>
                <a:lnTo>
                  <a:pt x="228" y="71"/>
                </a:lnTo>
                <a:lnTo>
                  <a:pt x="222" y="71"/>
                </a:lnTo>
                <a:lnTo>
                  <a:pt x="219" y="70"/>
                </a:lnTo>
                <a:lnTo>
                  <a:pt x="217" y="64"/>
                </a:lnTo>
                <a:lnTo>
                  <a:pt x="214" y="59"/>
                </a:lnTo>
                <a:lnTo>
                  <a:pt x="213" y="50"/>
                </a:lnTo>
                <a:lnTo>
                  <a:pt x="210" y="42"/>
                </a:lnTo>
                <a:lnTo>
                  <a:pt x="208" y="33"/>
                </a:lnTo>
                <a:lnTo>
                  <a:pt x="207" y="26"/>
                </a:lnTo>
                <a:lnTo>
                  <a:pt x="206" y="20"/>
                </a:lnTo>
                <a:lnTo>
                  <a:pt x="204" y="25"/>
                </a:lnTo>
                <a:lnTo>
                  <a:pt x="203" y="30"/>
                </a:lnTo>
                <a:lnTo>
                  <a:pt x="203" y="34"/>
                </a:lnTo>
                <a:lnTo>
                  <a:pt x="203" y="40"/>
                </a:lnTo>
                <a:lnTo>
                  <a:pt x="203" y="46"/>
                </a:lnTo>
                <a:lnTo>
                  <a:pt x="203" y="52"/>
                </a:lnTo>
                <a:lnTo>
                  <a:pt x="203" y="56"/>
                </a:lnTo>
                <a:lnTo>
                  <a:pt x="203" y="60"/>
                </a:lnTo>
                <a:lnTo>
                  <a:pt x="201" y="63"/>
                </a:lnTo>
                <a:lnTo>
                  <a:pt x="200" y="64"/>
                </a:lnTo>
                <a:lnTo>
                  <a:pt x="199" y="64"/>
                </a:lnTo>
                <a:lnTo>
                  <a:pt x="197" y="64"/>
                </a:lnTo>
                <a:lnTo>
                  <a:pt x="197" y="63"/>
                </a:lnTo>
                <a:lnTo>
                  <a:pt x="196" y="61"/>
                </a:lnTo>
                <a:lnTo>
                  <a:pt x="196" y="59"/>
                </a:lnTo>
                <a:lnTo>
                  <a:pt x="196" y="54"/>
                </a:lnTo>
                <a:lnTo>
                  <a:pt x="197" y="47"/>
                </a:lnTo>
                <a:lnTo>
                  <a:pt x="199" y="40"/>
                </a:lnTo>
                <a:lnTo>
                  <a:pt x="200" y="33"/>
                </a:lnTo>
                <a:lnTo>
                  <a:pt x="201" y="26"/>
                </a:lnTo>
                <a:lnTo>
                  <a:pt x="203" y="19"/>
                </a:lnTo>
                <a:lnTo>
                  <a:pt x="206" y="13"/>
                </a:lnTo>
                <a:lnTo>
                  <a:pt x="207" y="6"/>
                </a:lnTo>
                <a:lnTo>
                  <a:pt x="210" y="0"/>
                </a:lnTo>
                <a:close/>
                <a:moveTo>
                  <a:pt x="363" y="67"/>
                </a:moveTo>
                <a:lnTo>
                  <a:pt x="364" y="69"/>
                </a:lnTo>
                <a:lnTo>
                  <a:pt x="367" y="70"/>
                </a:lnTo>
                <a:lnTo>
                  <a:pt x="370" y="71"/>
                </a:lnTo>
                <a:lnTo>
                  <a:pt x="372" y="74"/>
                </a:lnTo>
                <a:lnTo>
                  <a:pt x="374" y="76"/>
                </a:lnTo>
                <a:lnTo>
                  <a:pt x="377" y="78"/>
                </a:lnTo>
                <a:lnTo>
                  <a:pt x="378" y="80"/>
                </a:lnTo>
                <a:lnTo>
                  <a:pt x="379" y="81"/>
                </a:lnTo>
                <a:lnTo>
                  <a:pt x="381" y="81"/>
                </a:lnTo>
                <a:lnTo>
                  <a:pt x="382" y="80"/>
                </a:lnTo>
                <a:lnTo>
                  <a:pt x="382" y="78"/>
                </a:lnTo>
                <a:lnTo>
                  <a:pt x="384" y="78"/>
                </a:lnTo>
                <a:lnTo>
                  <a:pt x="384" y="77"/>
                </a:lnTo>
                <a:lnTo>
                  <a:pt x="384" y="76"/>
                </a:lnTo>
                <a:lnTo>
                  <a:pt x="384" y="74"/>
                </a:lnTo>
                <a:lnTo>
                  <a:pt x="384" y="70"/>
                </a:lnTo>
                <a:lnTo>
                  <a:pt x="382" y="64"/>
                </a:lnTo>
                <a:lnTo>
                  <a:pt x="381" y="60"/>
                </a:lnTo>
                <a:lnTo>
                  <a:pt x="379" y="56"/>
                </a:lnTo>
                <a:lnTo>
                  <a:pt x="378" y="52"/>
                </a:lnTo>
                <a:lnTo>
                  <a:pt x="375" y="47"/>
                </a:lnTo>
                <a:lnTo>
                  <a:pt x="374" y="43"/>
                </a:lnTo>
                <a:lnTo>
                  <a:pt x="374" y="40"/>
                </a:lnTo>
                <a:lnTo>
                  <a:pt x="375" y="43"/>
                </a:lnTo>
                <a:lnTo>
                  <a:pt x="378" y="47"/>
                </a:lnTo>
                <a:lnTo>
                  <a:pt x="379" y="52"/>
                </a:lnTo>
                <a:lnTo>
                  <a:pt x="382" y="57"/>
                </a:lnTo>
                <a:lnTo>
                  <a:pt x="384" y="63"/>
                </a:lnTo>
                <a:lnTo>
                  <a:pt x="385" y="69"/>
                </a:lnTo>
                <a:lnTo>
                  <a:pt x="386" y="73"/>
                </a:lnTo>
                <a:lnTo>
                  <a:pt x="388" y="76"/>
                </a:lnTo>
                <a:lnTo>
                  <a:pt x="386" y="78"/>
                </a:lnTo>
                <a:lnTo>
                  <a:pt x="386" y="80"/>
                </a:lnTo>
                <a:lnTo>
                  <a:pt x="385" y="83"/>
                </a:lnTo>
                <a:lnTo>
                  <a:pt x="384" y="86"/>
                </a:lnTo>
                <a:lnTo>
                  <a:pt x="381" y="87"/>
                </a:lnTo>
                <a:lnTo>
                  <a:pt x="379" y="88"/>
                </a:lnTo>
                <a:lnTo>
                  <a:pt x="378" y="88"/>
                </a:lnTo>
                <a:lnTo>
                  <a:pt x="377" y="88"/>
                </a:lnTo>
                <a:lnTo>
                  <a:pt x="375" y="87"/>
                </a:lnTo>
                <a:lnTo>
                  <a:pt x="374" y="86"/>
                </a:lnTo>
                <a:lnTo>
                  <a:pt x="372" y="83"/>
                </a:lnTo>
                <a:lnTo>
                  <a:pt x="371" y="81"/>
                </a:lnTo>
                <a:lnTo>
                  <a:pt x="370" y="80"/>
                </a:lnTo>
                <a:lnTo>
                  <a:pt x="368" y="77"/>
                </a:lnTo>
                <a:lnTo>
                  <a:pt x="367" y="76"/>
                </a:lnTo>
                <a:lnTo>
                  <a:pt x="365" y="74"/>
                </a:lnTo>
                <a:lnTo>
                  <a:pt x="363" y="74"/>
                </a:lnTo>
                <a:lnTo>
                  <a:pt x="360" y="76"/>
                </a:lnTo>
                <a:lnTo>
                  <a:pt x="357" y="76"/>
                </a:lnTo>
                <a:lnTo>
                  <a:pt x="354" y="77"/>
                </a:lnTo>
                <a:lnTo>
                  <a:pt x="352" y="78"/>
                </a:lnTo>
                <a:lnTo>
                  <a:pt x="349" y="80"/>
                </a:lnTo>
                <a:lnTo>
                  <a:pt x="346" y="81"/>
                </a:lnTo>
                <a:lnTo>
                  <a:pt x="345" y="81"/>
                </a:lnTo>
                <a:lnTo>
                  <a:pt x="349" y="78"/>
                </a:lnTo>
                <a:lnTo>
                  <a:pt x="352" y="77"/>
                </a:lnTo>
                <a:lnTo>
                  <a:pt x="354" y="74"/>
                </a:lnTo>
                <a:lnTo>
                  <a:pt x="356" y="73"/>
                </a:lnTo>
                <a:lnTo>
                  <a:pt x="357" y="71"/>
                </a:lnTo>
                <a:lnTo>
                  <a:pt x="360" y="69"/>
                </a:lnTo>
                <a:lnTo>
                  <a:pt x="361" y="69"/>
                </a:lnTo>
                <a:lnTo>
                  <a:pt x="363" y="67"/>
                </a:lnTo>
                <a:close/>
              </a:path>
            </a:pathLst>
          </a:custGeom>
          <a:solidFill>
            <a:srgbClr val="B6624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7" name="Freeform 82"/>
          <p:cNvSpPr>
            <a:spLocks noEditPoints="1"/>
          </p:cNvSpPr>
          <p:nvPr/>
        </p:nvSpPr>
        <p:spPr bwMode="auto">
          <a:xfrm>
            <a:off x="4519899" y="3466881"/>
            <a:ext cx="354600" cy="1325305"/>
          </a:xfrm>
          <a:custGeom>
            <a:avLst/>
            <a:gdLst>
              <a:gd name="T0" fmla="*/ 17 w 293"/>
              <a:gd name="T1" fmla="*/ 707 h 766"/>
              <a:gd name="T2" fmla="*/ 45 w 293"/>
              <a:gd name="T3" fmla="*/ 699 h 766"/>
              <a:gd name="T4" fmla="*/ 77 w 293"/>
              <a:gd name="T5" fmla="*/ 665 h 766"/>
              <a:gd name="T6" fmla="*/ 39 w 293"/>
              <a:gd name="T7" fmla="*/ 655 h 766"/>
              <a:gd name="T8" fmla="*/ 26 w 293"/>
              <a:gd name="T9" fmla="*/ 615 h 766"/>
              <a:gd name="T10" fmla="*/ 84 w 293"/>
              <a:gd name="T11" fmla="*/ 619 h 766"/>
              <a:gd name="T12" fmla="*/ 66 w 293"/>
              <a:gd name="T13" fmla="*/ 583 h 766"/>
              <a:gd name="T14" fmla="*/ 45 w 293"/>
              <a:gd name="T15" fmla="*/ 472 h 766"/>
              <a:gd name="T16" fmla="*/ 98 w 293"/>
              <a:gd name="T17" fmla="*/ 443 h 766"/>
              <a:gd name="T18" fmla="*/ 34 w 293"/>
              <a:gd name="T19" fmla="*/ 456 h 766"/>
              <a:gd name="T20" fmla="*/ 87 w 293"/>
              <a:gd name="T21" fmla="*/ 395 h 766"/>
              <a:gd name="T22" fmla="*/ 71 w 293"/>
              <a:gd name="T23" fmla="*/ 354 h 766"/>
              <a:gd name="T24" fmla="*/ 56 w 293"/>
              <a:gd name="T25" fmla="*/ 313 h 766"/>
              <a:gd name="T26" fmla="*/ 67 w 293"/>
              <a:gd name="T27" fmla="*/ 293 h 766"/>
              <a:gd name="T28" fmla="*/ 81 w 293"/>
              <a:gd name="T29" fmla="*/ 279 h 766"/>
              <a:gd name="T30" fmla="*/ 91 w 293"/>
              <a:gd name="T31" fmla="*/ 232 h 766"/>
              <a:gd name="T32" fmla="*/ 103 w 293"/>
              <a:gd name="T33" fmla="*/ 174 h 766"/>
              <a:gd name="T34" fmla="*/ 51 w 293"/>
              <a:gd name="T35" fmla="*/ 166 h 766"/>
              <a:gd name="T36" fmla="*/ 70 w 293"/>
              <a:gd name="T37" fmla="*/ 147 h 766"/>
              <a:gd name="T38" fmla="*/ 106 w 293"/>
              <a:gd name="T39" fmla="*/ 140 h 766"/>
              <a:gd name="T40" fmla="*/ 59 w 293"/>
              <a:gd name="T41" fmla="*/ 131 h 766"/>
              <a:gd name="T42" fmla="*/ 78 w 293"/>
              <a:gd name="T43" fmla="*/ 97 h 766"/>
              <a:gd name="T44" fmla="*/ 41 w 293"/>
              <a:gd name="T45" fmla="*/ 91 h 766"/>
              <a:gd name="T46" fmla="*/ 53 w 293"/>
              <a:gd name="T47" fmla="*/ 67 h 766"/>
              <a:gd name="T48" fmla="*/ 56 w 293"/>
              <a:gd name="T49" fmla="*/ 3 h 766"/>
              <a:gd name="T50" fmla="*/ 26 w 293"/>
              <a:gd name="T51" fmla="*/ 76 h 766"/>
              <a:gd name="T52" fmla="*/ 30 w 293"/>
              <a:gd name="T53" fmla="*/ 199 h 766"/>
              <a:gd name="T54" fmla="*/ 30 w 293"/>
              <a:gd name="T55" fmla="*/ 399 h 766"/>
              <a:gd name="T56" fmla="*/ 13 w 293"/>
              <a:gd name="T57" fmla="*/ 581 h 766"/>
              <a:gd name="T58" fmla="*/ 17 w 293"/>
              <a:gd name="T59" fmla="*/ 659 h 766"/>
              <a:gd name="T60" fmla="*/ 5 w 293"/>
              <a:gd name="T61" fmla="*/ 727 h 766"/>
              <a:gd name="T62" fmla="*/ 19 w 293"/>
              <a:gd name="T63" fmla="*/ 753 h 766"/>
              <a:gd name="T64" fmla="*/ 130 w 293"/>
              <a:gd name="T65" fmla="*/ 95 h 766"/>
              <a:gd name="T66" fmla="*/ 106 w 293"/>
              <a:gd name="T67" fmla="*/ 46 h 766"/>
              <a:gd name="T68" fmla="*/ 112 w 293"/>
              <a:gd name="T69" fmla="*/ 24 h 766"/>
              <a:gd name="T70" fmla="*/ 141 w 293"/>
              <a:gd name="T71" fmla="*/ 49 h 766"/>
              <a:gd name="T72" fmla="*/ 279 w 293"/>
              <a:gd name="T73" fmla="*/ 69 h 766"/>
              <a:gd name="T74" fmla="*/ 284 w 293"/>
              <a:gd name="T75" fmla="*/ 54 h 766"/>
              <a:gd name="T76" fmla="*/ 185 w 293"/>
              <a:gd name="T77" fmla="*/ 245 h 766"/>
              <a:gd name="T78" fmla="*/ 159 w 293"/>
              <a:gd name="T79" fmla="*/ 462 h 766"/>
              <a:gd name="T80" fmla="*/ 109 w 293"/>
              <a:gd name="T81" fmla="*/ 702 h 766"/>
              <a:gd name="T82" fmla="*/ 155 w 293"/>
              <a:gd name="T83" fmla="*/ 713 h 766"/>
              <a:gd name="T84" fmla="*/ 146 w 293"/>
              <a:gd name="T85" fmla="*/ 624 h 766"/>
              <a:gd name="T86" fmla="*/ 174 w 293"/>
              <a:gd name="T87" fmla="*/ 602 h 766"/>
              <a:gd name="T88" fmla="*/ 167 w 293"/>
              <a:gd name="T89" fmla="*/ 526 h 766"/>
              <a:gd name="T90" fmla="*/ 188 w 293"/>
              <a:gd name="T91" fmla="*/ 462 h 766"/>
              <a:gd name="T92" fmla="*/ 217 w 293"/>
              <a:gd name="T93" fmla="*/ 424 h 766"/>
              <a:gd name="T94" fmla="*/ 202 w 293"/>
              <a:gd name="T95" fmla="*/ 392 h 766"/>
              <a:gd name="T96" fmla="*/ 192 w 293"/>
              <a:gd name="T97" fmla="*/ 335 h 766"/>
              <a:gd name="T98" fmla="*/ 199 w 293"/>
              <a:gd name="T99" fmla="*/ 317 h 766"/>
              <a:gd name="T100" fmla="*/ 219 w 293"/>
              <a:gd name="T101" fmla="*/ 304 h 766"/>
              <a:gd name="T102" fmla="*/ 187 w 293"/>
              <a:gd name="T103" fmla="*/ 289 h 766"/>
              <a:gd name="T104" fmla="*/ 190 w 293"/>
              <a:gd name="T105" fmla="*/ 260 h 766"/>
              <a:gd name="T106" fmla="*/ 217 w 293"/>
              <a:gd name="T107" fmla="*/ 262 h 766"/>
              <a:gd name="T108" fmla="*/ 213 w 293"/>
              <a:gd name="T109" fmla="*/ 243 h 766"/>
              <a:gd name="T110" fmla="*/ 234 w 293"/>
              <a:gd name="T111" fmla="*/ 211 h 766"/>
              <a:gd name="T112" fmla="*/ 237 w 293"/>
              <a:gd name="T113" fmla="*/ 191 h 766"/>
              <a:gd name="T114" fmla="*/ 238 w 293"/>
              <a:gd name="T115" fmla="*/ 164 h 766"/>
              <a:gd name="T116" fmla="*/ 224 w 293"/>
              <a:gd name="T117" fmla="*/ 145 h 766"/>
              <a:gd name="T118" fmla="*/ 184 w 293"/>
              <a:gd name="T119" fmla="*/ 138 h 766"/>
              <a:gd name="T120" fmla="*/ 149 w 293"/>
              <a:gd name="T121" fmla="*/ 174 h 7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93"/>
              <a:gd name="T184" fmla="*/ 0 h 766"/>
              <a:gd name="T185" fmla="*/ 293 w 293"/>
              <a:gd name="T186" fmla="*/ 766 h 7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93" h="766">
                <a:moveTo>
                  <a:pt x="51" y="744"/>
                </a:moveTo>
                <a:lnTo>
                  <a:pt x="52" y="743"/>
                </a:lnTo>
                <a:lnTo>
                  <a:pt x="53" y="742"/>
                </a:lnTo>
                <a:lnTo>
                  <a:pt x="55" y="742"/>
                </a:lnTo>
                <a:lnTo>
                  <a:pt x="57" y="740"/>
                </a:lnTo>
                <a:lnTo>
                  <a:pt x="59" y="740"/>
                </a:lnTo>
                <a:lnTo>
                  <a:pt x="60" y="739"/>
                </a:lnTo>
                <a:lnTo>
                  <a:pt x="63" y="739"/>
                </a:lnTo>
                <a:lnTo>
                  <a:pt x="64" y="737"/>
                </a:lnTo>
                <a:lnTo>
                  <a:pt x="52" y="734"/>
                </a:lnTo>
                <a:lnTo>
                  <a:pt x="44" y="732"/>
                </a:lnTo>
                <a:lnTo>
                  <a:pt x="38" y="727"/>
                </a:lnTo>
                <a:lnTo>
                  <a:pt x="34" y="723"/>
                </a:lnTo>
                <a:lnTo>
                  <a:pt x="30" y="717"/>
                </a:lnTo>
                <a:lnTo>
                  <a:pt x="27" y="713"/>
                </a:lnTo>
                <a:lnTo>
                  <a:pt x="23" y="710"/>
                </a:lnTo>
                <a:lnTo>
                  <a:pt x="17" y="707"/>
                </a:lnTo>
                <a:lnTo>
                  <a:pt x="16" y="707"/>
                </a:lnTo>
                <a:lnTo>
                  <a:pt x="16" y="705"/>
                </a:lnTo>
                <a:lnTo>
                  <a:pt x="14" y="702"/>
                </a:lnTo>
                <a:lnTo>
                  <a:pt x="14" y="698"/>
                </a:lnTo>
                <a:lnTo>
                  <a:pt x="14" y="693"/>
                </a:lnTo>
                <a:lnTo>
                  <a:pt x="16" y="690"/>
                </a:lnTo>
                <a:lnTo>
                  <a:pt x="16" y="688"/>
                </a:lnTo>
                <a:lnTo>
                  <a:pt x="17" y="686"/>
                </a:lnTo>
                <a:lnTo>
                  <a:pt x="21" y="686"/>
                </a:lnTo>
                <a:lnTo>
                  <a:pt x="26" y="686"/>
                </a:lnTo>
                <a:lnTo>
                  <a:pt x="28" y="688"/>
                </a:lnTo>
                <a:lnTo>
                  <a:pt x="31" y="689"/>
                </a:lnTo>
                <a:lnTo>
                  <a:pt x="34" y="692"/>
                </a:lnTo>
                <a:lnTo>
                  <a:pt x="37" y="693"/>
                </a:lnTo>
                <a:lnTo>
                  <a:pt x="38" y="696"/>
                </a:lnTo>
                <a:lnTo>
                  <a:pt x="41" y="698"/>
                </a:lnTo>
                <a:lnTo>
                  <a:pt x="45" y="699"/>
                </a:lnTo>
                <a:lnTo>
                  <a:pt x="51" y="700"/>
                </a:lnTo>
                <a:lnTo>
                  <a:pt x="56" y="702"/>
                </a:lnTo>
                <a:lnTo>
                  <a:pt x="62" y="703"/>
                </a:lnTo>
                <a:lnTo>
                  <a:pt x="66" y="705"/>
                </a:lnTo>
                <a:lnTo>
                  <a:pt x="71" y="705"/>
                </a:lnTo>
                <a:lnTo>
                  <a:pt x="77" y="705"/>
                </a:lnTo>
                <a:lnTo>
                  <a:pt x="81" y="706"/>
                </a:lnTo>
                <a:lnTo>
                  <a:pt x="81" y="700"/>
                </a:lnTo>
                <a:lnTo>
                  <a:pt x="83" y="695"/>
                </a:lnTo>
                <a:lnTo>
                  <a:pt x="83" y="689"/>
                </a:lnTo>
                <a:lnTo>
                  <a:pt x="83" y="683"/>
                </a:lnTo>
                <a:lnTo>
                  <a:pt x="83" y="676"/>
                </a:lnTo>
                <a:lnTo>
                  <a:pt x="83" y="669"/>
                </a:lnTo>
                <a:lnTo>
                  <a:pt x="83" y="662"/>
                </a:lnTo>
                <a:lnTo>
                  <a:pt x="84" y="655"/>
                </a:lnTo>
                <a:lnTo>
                  <a:pt x="80" y="661"/>
                </a:lnTo>
                <a:lnTo>
                  <a:pt x="77" y="665"/>
                </a:lnTo>
                <a:lnTo>
                  <a:pt x="73" y="668"/>
                </a:lnTo>
                <a:lnTo>
                  <a:pt x="69" y="671"/>
                </a:lnTo>
                <a:lnTo>
                  <a:pt x="64" y="671"/>
                </a:lnTo>
                <a:lnTo>
                  <a:pt x="60" y="672"/>
                </a:lnTo>
                <a:lnTo>
                  <a:pt x="56" y="672"/>
                </a:lnTo>
                <a:lnTo>
                  <a:pt x="51" y="673"/>
                </a:lnTo>
                <a:lnTo>
                  <a:pt x="46" y="672"/>
                </a:lnTo>
                <a:lnTo>
                  <a:pt x="44" y="671"/>
                </a:lnTo>
                <a:lnTo>
                  <a:pt x="41" y="669"/>
                </a:lnTo>
                <a:lnTo>
                  <a:pt x="38" y="666"/>
                </a:lnTo>
                <a:lnTo>
                  <a:pt x="37" y="663"/>
                </a:lnTo>
                <a:lnTo>
                  <a:pt x="35" y="661"/>
                </a:lnTo>
                <a:lnTo>
                  <a:pt x="34" y="658"/>
                </a:lnTo>
                <a:lnTo>
                  <a:pt x="34" y="654"/>
                </a:lnTo>
                <a:lnTo>
                  <a:pt x="37" y="655"/>
                </a:lnTo>
                <a:lnTo>
                  <a:pt x="38" y="655"/>
                </a:lnTo>
                <a:lnTo>
                  <a:pt x="39" y="655"/>
                </a:lnTo>
                <a:lnTo>
                  <a:pt x="42" y="654"/>
                </a:lnTo>
                <a:lnTo>
                  <a:pt x="44" y="652"/>
                </a:lnTo>
                <a:lnTo>
                  <a:pt x="45" y="652"/>
                </a:lnTo>
                <a:lnTo>
                  <a:pt x="46" y="651"/>
                </a:lnTo>
                <a:lnTo>
                  <a:pt x="48" y="649"/>
                </a:lnTo>
                <a:lnTo>
                  <a:pt x="48" y="648"/>
                </a:lnTo>
                <a:lnTo>
                  <a:pt x="48" y="646"/>
                </a:lnTo>
                <a:lnTo>
                  <a:pt x="48" y="644"/>
                </a:lnTo>
                <a:lnTo>
                  <a:pt x="48" y="642"/>
                </a:lnTo>
                <a:lnTo>
                  <a:pt x="48" y="641"/>
                </a:lnTo>
                <a:lnTo>
                  <a:pt x="48" y="639"/>
                </a:lnTo>
                <a:lnTo>
                  <a:pt x="46" y="637"/>
                </a:lnTo>
                <a:lnTo>
                  <a:pt x="46" y="635"/>
                </a:lnTo>
                <a:lnTo>
                  <a:pt x="41" y="632"/>
                </a:lnTo>
                <a:lnTo>
                  <a:pt x="35" y="627"/>
                </a:lnTo>
                <a:lnTo>
                  <a:pt x="30" y="621"/>
                </a:lnTo>
                <a:lnTo>
                  <a:pt x="26" y="615"/>
                </a:lnTo>
                <a:lnTo>
                  <a:pt x="20" y="608"/>
                </a:lnTo>
                <a:lnTo>
                  <a:pt x="17" y="601"/>
                </a:lnTo>
                <a:lnTo>
                  <a:pt x="16" y="592"/>
                </a:lnTo>
                <a:lnTo>
                  <a:pt x="14" y="585"/>
                </a:lnTo>
                <a:lnTo>
                  <a:pt x="17" y="590"/>
                </a:lnTo>
                <a:lnTo>
                  <a:pt x="21" y="594"/>
                </a:lnTo>
                <a:lnTo>
                  <a:pt x="26" y="597"/>
                </a:lnTo>
                <a:lnTo>
                  <a:pt x="30" y="598"/>
                </a:lnTo>
                <a:lnTo>
                  <a:pt x="39" y="601"/>
                </a:lnTo>
                <a:lnTo>
                  <a:pt x="51" y="602"/>
                </a:lnTo>
                <a:lnTo>
                  <a:pt x="60" y="602"/>
                </a:lnTo>
                <a:lnTo>
                  <a:pt x="70" y="604"/>
                </a:lnTo>
                <a:lnTo>
                  <a:pt x="77" y="605"/>
                </a:lnTo>
                <a:lnTo>
                  <a:pt x="83" y="608"/>
                </a:lnTo>
                <a:lnTo>
                  <a:pt x="83" y="611"/>
                </a:lnTo>
                <a:lnTo>
                  <a:pt x="84" y="615"/>
                </a:lnTo>
                <a:lnTo>
                  <a:pt x="84" y="619"/>
                </a:lnTo>
                <a:lnTo>
                  <a:pt x="84" y="624"/>
                </a:lnTo>
                <a:lnTo>
                  <a:pt x="84" y="629"/>
                </a:lnTo>
                <a:lnTo>
                  <a:pt x="83" y="635"/>
                </a:lnTo>
                <a:lnTo>
                  <a:pt x="83" y="641"/>
                </a:lnTo>
                <a:lnTo>
                  <a:pt x="84" y="646"/>
                </a:lnTo>
                <a:lnTo>
                  <a:pt x="84" y="639"/>
                </a:lnTo>
                <a:lnTo>
                  <a:pt x="85" y="631"/>
                </a:lnTo>
                <a:lnTo>
                  <a:pt x="85" y="624"/>
                </a:lnTo>
                <a:lnTo>
                  <a:pt x="87" y="617"/>
                </a:lnTo>
                <a:lnTo>
                  <a:pt x="88" y="610"/>
                </a:lnTo>
                <a:lnTo>
                  <a:pt x="88" y="602"/>
                </a:lnTo>
                <a:lnTo>
                  <a:pt x="89" y="597"/>
                </a:lnTo>
                <a:lnTo>
                  <a:pt x="91" y="591"/>
                </a:lnTo>
                <a:lnTo>
                  <a:pt x="87" y="588"/>
                </a:lnTo>
                <a:lnTo>
                  <a:pt x="80" y="585"/>
                </a:lnTo>
                <a:lnTo>
                  <a:pt x="73" y="584"/>
                </a:lnTo>
                <a:lnTo>
                  <a:pt x="66" y="583"/>
                </a:lnTo>
                <a:lnTo>
                  <a:pt x="59" y="580"/>
                </a:lnTo>
                <a:lnTo>
                  <a:pt x="52" y="577"/>
                </a:lnTo>
                <a:lnTo>
                  <a:pt x="46" y="573"/>
                </a:lnTo>
                <a:lnTo>
                  <a:pt x="42" y="566"/>
                </a:lnTo>
                <a:lnTo>
                  <a:pt x="39" y="556"/>
                </a:lnTo>
                <a:lnTo>
                  <a:pt x="38" y="546"/>
                </a:lnTo>
                <a:lnTo>
                  <a:pt x="37" y="534"/>
                </a:lnTo>
                <a:lnTo>
                  <a:pt x="37" y="523"/>
                </a:lnTo>
                <a:lnTo>
                  <a:pt x="37" y="513"/>
                </a:lnTo>
                <a:lnTo>
                  <a:pt x="35" y="502"/>
                </a:lnTo>
                <a:lnTo>
                  <a:pt x="34" y="492"/>
                </a:lnTo>
                <a:lnTo>
                  <a:pt x="30" y="483"/>
                </a:lnTo>
                <a:lnTo>
                  <a:pt x="28" y="480"/>
                </a:lnTo>
                <a:lnTo>
                  <a:pt x="30" y="477"/>
                </a:lnTo>
                <a:lnTo>
                  <a:pt x="31" y="476"/>
                </a:lnTo>
                <a:lnTo>
                  <a:pt x="34" y="473"/>
                </a:lnTo>
                <a:lnTo>
                  <a:pt x="45" y="472"/>
                </a:lnTo>
                <a:lnTo>
                  <a:pt x="57" y="469"/>
                </a:lnTo>
                <a:lnTo>
                  <a:pt x="73" y="466"/>
                </a:lnTo>
                <a:lnTo>
                  <a:pt x="89" y="465"/>
                </a:lnTo>
                <a:lnTo>
                  <a:pt x="108" y="460"/>
                </a:lnTo>
                <a:lnTo>
                  <a:pt x="123" y="456"/>
                </a:lnTo>
                <a:lnTo>
                  <a:pt x="120" y="455"/>
                </a:lnTo>
                <a:lnTo>
                  <a:pt x="117" y="452"/>
                </a:lnTo>
                <a:lnTo>
                  <a:pt x="115" y="450"/>
                </a:lnTo>
                <a:lnTo>
                  <a:pt x="113" y="448"/>
                </a:lnTo>
                <a:lnTo>
                  <a:pt x="110" y="445"/>
                </a:lnTo>
                <a:lnTo>
                  <a:pt x="109" y="443"/>
                </a:lnTo>
                <a:lnTo>
                  <a:pt x="106" y="442"/>
                </a:lnTo>
                <a:lnTo>
                  <a:pt x="102" y="442"/>
                </a:lnTo>
                <a:lnTo>
                  <a:pt x="101" y="442"/>
                </a:lnTo>
                <a:lnTo>
                  <a:pt x="99" y="443"/>
                </a:lnTo>
                <a:lnTo>
                  <a:pt x="98" y="443"/>
                </a:lnTo>
                <a:lnTo>
                  <a:pt x="96" y="445"/>
                </a:lnTo>
                <a:lnTo>
                  <a:pt x="95" y="445"/>
                </a:lnTo>
                <a:lnTo>
                  <a:pt x="92" y="445"/>
                </a:lnTo>
                <a:lnTo>
                  <a:pt x="89" y="442"/>
                </a:lnTo>
                <a:lnTo>
                  <a:pt x="87" y="441"/>
                </a:lnTo>
                <a:lnTo>
                  <a:pt x="83" y="439"/>
                </a:lnTo>
                <a:lnTo>
                  <a:pt x="78" y="439"/>
                </a:lnTo>
                <a:lnTo>
                  <a:pt x="70" y="441"/>
                </a:lnTo>
                <a:lnTo>
                  <a:pt x="60" y="445"/>
                </a:lnTo>
                <a:lnTo>
                  <a:pt x="52" y="450"/>
                </a:lnTo>
                <a:lnTo>
                  <a:pt x="44" y="456"/>
                </a:lnTo>
                <a:lnTo>
                  <a:pt x="37" y="462"/>
                </a:lnTo>
                <a:lnTo>
                  <a:pt x="31" y="466"/>
                </a:lnTo>
                <a:lnTo>
                  <a:pt x="32" y="463"/>
                </a:lnTo>
                <a:lnTo>
                  <a:pt x="32" y="460"/>
                </a:lnTo>
                <a:lnTo>
                  <a:pt x="34" y="456"/>
                </a:lnTo>
                <a:lnTo>
                  <a:pt x="34" y="453"/>
                </a:lnTo>
                <a:lnTo>
                  <a:pt x="37" y="450"/>
                </a:lnTo>
                <a:lnTo>
                  <a:pt x="38" y="449"/>
                </a:lnTo>
                <a:lnTo>
                  <a:pt x="42" y="448"/>
                </a:lnTo>
                <a:lnTo>
                  <a:pt x="46" y="448"/>
                </a:lnTo>
                <a:lnTo>
                  <a:pt x="52" y="446"/>
                </a:lnTo>
                <a:lnTo>
                  <a:pt x="57" y="443"/>
                </a:lnTo>
                <a:lnTo>
                  <a:pt x="64" y="441"/>
                </a:lnTo>
                <a:lnTo>
                  <a:pt x="70" y="436"/>
                </a:lnTo>
                <a:lnTo>
                  <a:pt x="76" y="432"/>
                </a:lnTo>
                <a:lnTo>
                  <a:pt x="81" y="428"/>
                </a:lnTo>
                <a:lnTo>
                  <a:pt x="87" y="424"/>
                </a:lnTo>
                <a:lnTo>
                  <a:pt x="91" y="418"/>
                </a:lnTo>
                <a:lnTo>
                  <a:pt x="91" y="411"/>
                </a:lnTo>
                <a:lnTo>
                  <a:pt x="89" y="405"/>
                </a:lnTo>
                <a:lnTo>
                  <a:pt x="88" y="399"/>
                </a:lnTo>
                <a:lnTo>
                  <a:pt x="87" y="395"/>
                </a:lnTo>
                <a:lnTo>
                  <a:pt x="84" y="391"/>
                </a:lnTo>
                <a:lnTo>
                  <a:pt x="83" y="387"/>
                </a:lnTo>
                <a:lnTo>
                  <a:pt x="81" y="382"/>
                </a:lnTo>
                <a:lnTo>
                  <a:pt x="81" y="378"/>
                </a:lnTo>
                <a:lnTo>
                  <a:pt x="83" y="375"/>
                </a:lnTo>
                <a:lnTo>
                  <a:pt x="85" y="374"/>
                </a:lnTo>
                <a:lnTo>
                  <a:pt x="87" y="374"/>
                </a:lnTo>
                <a:lnTo>
                  <a:pt x="88" y="372"/>
                </a:lnTo>
                <a:lnTo>
                  <a:pt x="89" y="372"/>
                </a:lnTo>
                <a:lnTo>
                  <a:pt x="91" y="372"/>
                </a:lnTo>
                <a:lnTo>
                  <a:pt x="94" y="372"/>
                </a:lnTo>
                <a:lnTo>
                  <a:pt x="95" y="372"/>
                </a:lnTo>
                <a:lnTo>
                  <a:pt x="91" y="368"/>
                </a:lnTo>
                <a:lnTo>
                  <a:pt x="87" y="364"/>
                </a:lnTo>
                <a:lnTo>
                  <a:pt x="81" y="361"/>
                </a:lnTo>
                <a:lnTo>
                  <a:pt x="76" y="358"/>
                </a:lnTo>
                <a:lnTo>
                  <a:pt x="71" y="354"/>
                </a:lnTo>
                <a:lnTo>
                  <a:pt x="66" y="350"/>
                </a:lnTo>
                <a:lnTo>
                  <a:pt x="63" y="343"/>
                </a:lnTo>
                <a:lnTo>
                  <a:pt x="60" y="335"/>
                </a:lnTo>
                <a:lnTo>
                  <a:pt x="63" y="338"/>
                </a:lnTo>
                <a:lnTo>
                  <a:pt x="69" y="343"/>
                </a:lnTo>
                <a:lnTo>
                  <a:pt x="74" y="347"/>
                </a:lnTo>
                <a:lnTo>
                  <a:pt x="80" y="350"/>
                </a:lnTo>
                <a:lnTo>
                  <a:pt x="87" y="354"/>
                </a:lnTo>
                <a:lnTo>
                  <a:pt x="94" y="357"/>
                </a:lnTo>
                <a:lnTo>
                  <a:pt x="99" y="358"/>
                </a:lnTo>
                <a:lnTo>
                  <a:pt x="105" y="360"/>
                </a:lnTo>
                <a:lnTo>
                  <a:pt x="96" y="354"/>
                </a:lnTo>
                <a:lnTo>
                  <a:pt x="88" y="347"/>
                </a:lnTo>
                <a:lnTo>
                  <a:pt x="80" y="340"/>
                </a:lnTo>
                <a:lnTo>
                  <a:pt x="71" y="330"/>
                </a:lnTo>
                <a:lnTo>
                  <a:pt x="63" y="321"/>
                </a:lnTo>
                <a:lnTo>
                  <a:pt x="56" y="313"/>
                </a:lnTo>
                <a:lnTo>
                  <a:pt x="51" y="303"/>
                </a:lnTo>
                <a:lnTo>
                  <a:pt x="45" y="294"/>
                </a:lnTo>
                <a:lnTo>
                  <a:pt x="49" y="299"/>
                </a:lnTo>
                <a:lnTo>
                  <a:pt x="56" y="306"/>
                </a:lnTo>
                <a:lnTo>
                  <a:pt x="64" y="313"/>
                </a:lnTo>
                <a:lnTo>
                  <a:pt x="74" y="320"/>
                </a:lnTo>
                <a:lnTo>
                  <a:pt x="84" y="327"/>
                </a:lnTo>
                <a:lnTo>
                  <a:pt x="94" y="333"/>
                </a:lnTo>
                <a:lnTo>
                  <a:pt x="102" y="337"/>
                </a:lnTo>
                <a:lnTo>
                  <a:pt x="109" y="338"/>
                </a:lnTo>
                <a:lnTo>
                  <a:pt x="99" y="331"/>
                </a:lnTo>
                <a:lnTo>
                  <a:pt x="91" y="326"/>
                </a:lnTo>
                <a:lnTo>
                  <a:pt x="85" y="320"/>
                </a:lnTo>
                <a:lnTo>
                  <a:pt x="80" y="314"/>
                </a:lnTo>
                <a:lnTo>
                  <a:pt x="76" y="308"/>
                </a:lnTo>
                <a:lnTo>
                  <a:pt x="71" y="301"/>
                </a:lnTo>
                <a:lnTo>
                  <a:pt x="67" y="293"/>
                </a:lnTo>
                <a:lnTo>
                  <a:pt x="62" y="284"/>
                </a:lnTo>
                <a:lnTo>
                  <a:pt x="66" y="284"/>
                </a:lnTo>
                <a:lnTo>
                  <a:pt x="70" y="286"/>
                </a:lnTo>
                <a:lnTo>
                  <a:pt x="74" y="290"/>
                </a:lnTo>
                <a:lnTo>
                  <a:pt x="78" y="296"/>
                </a:lnTo>
                <a:lnTo>
                  <a:pt x="83" y="300"/>
                </a:lnTo>
                <a:lnTo>
                  <a:pt x="88" y="304"/>
                </a:lnTo>
                <a:lnTo>
                  <a:pt x="92" y="307"/>
                </a:lnTo>
                <a:lnTo>
                  <a:pt x="98" y="308"/>
                </a:lnTo>
                <a:lnTo>
                  <a:pt x="95" y="306"/>
                </a:lnTo>
                <a:lnTo>
                  <a:pt x="92" y="303"/>
                </a:lnTo>
                <a:lnTo>
                  <a:pt x="89" y="300"/>
                </a:lnTo>
                <a:lnTo>
                  <a:pt x="88" y="297"/>
                </a:lnTo>
                <a:lnTo>
                  <a:pt x="85" y="293"/>
                </a:lnTo>
                <a:lnTo>
                  <a:pt x="84" y="289"/>
                </a:lnTo>
                <a:lnTo>
                  <a:pt x="83" y="284"/>
                </a:lnTo>
                <a:lnTo>
                  <a:pt x="81" y="279"/>
                </a:lnTo>
                <a:lnTo>
                  <a:pt x="81" y="273"/>
                </a:lnTo>
                <a:lnTo>
                  <a:pt x="80" y="267"/>
                </a:lnTo>
                <a:lnTo>
                  <a:pt x="77" y="263"/>
                </a:lnTo>
                <a:lnTo>
                  <a:pt x="74" y="257"/>
                </a:lnTo>
                <a:lnTo>
                  <a:pt x="71" y="253"/>
                </a:lnTo>
                <a:lnTo>
                  <a:pt x="69" y="249"/>
                </a:lnTo>
                <a:lnTo>
                  <a:pt x="67" y="245"/>
                </a:lnTo>
                <a:lnTo>
                  <a:pt x="67" y="237"/>
                </a:lnTo>
                <a:lnTo>
                  <a:pt x="70" y="232"/>
                </a:lnTo>
                <a:lnTo>
                  <a:pt x="73" y="230"/>
                </a:lnTo>
                <a:lnTo>
                  <a:pt x="76" y="229"/>
                </a:lnTo>
                <a:lnTo>
                  <a:pt x="80" y="230"/>
                </a:lnTo>
                <a:lnTo>
                  <a:pt x="83" y="233"/>
                </a:lnTo>
                <a:lnTo>
                  <a:pt x="85" y="235"/>
                </a:lnTo>
                <a:lnTo>
                  <a:pt x="88" y="236"/>
                </a:lnTo>
                <a:lnTo>
                  <a:pt x="91" y="236"/>
                </a:lnTo>
                <a:lnTo>
                  <a:pt x="91" y="232"/>
                </a:lnTo>
                <a:lnTo>
                  <a:pt x="91" y="229"/>
                </a:lnTo>
                <a:lnTo>
                  <a:pt x="89" y="226"/>
                </a:lnTo>
                <a:lnTo>
                  <a:pt x="88" y="223"/>
                </a:lnTo>
                <a:lnTo>
                  <a:pt x="83" y="219"/>
                </a:lnTo>
                <a:lnTo>
                  <a:pt x="77" y="213"/>
                </a:lnTo>
                <a:lnTo>
                  <a:pt x="70" y="208"/>
                </a:lnTo>
                <a:lnTo>
                  <a:pt x="64" y="201"/>
                </a:lnTo>
                <a:lnTo>
                  <a:pt x="62" y="196"/>
                </a:lnTo>
                <a:lnTo>
                  <a:pt x="60" y="191"/>
                </a:lnTo>
                <a:lnTo>
                  <a:pt x="59" y="186"/>
                </a:lnTo>
                <a:lnTo>
                  <a:pt x="57" y="179"/>
                </a:lnTo>
                <a:lnTo>
                  <a:pt x="64" y="175"/>
                </a:lnTo>
                <a:lnTo>
                  <a:pt x="73" y="174"/>
                </a:lnTo>
                <a:lnTo>
                  <a:pt x="80" y="174"/>
                </a:lnTo>
                <a:lnTo>
                  <a:pt x="88" y="174"/>
                </a:lnTo>
                <a:lnTo>
                  <a:pt x="95" y="174"/>
                </a:lnTo>
                <a:lnTo>
                  <a:pt x="103" y="174"/>
                </a:lnTo>
                <a:lnTo>
                  <a:pt x="110" y="174"/>
                </a:lnTo>
                <a:lnTo>
                  <a:pt x="116" y="172"/>
                </a:lnTo>
                <a:lnTo>
                  <a:pt x="112" y="171"/>
                </a:lnTo>
                <a:lnTo>
                  <a:pt x="106" y="169"/>
                </a:lnTo>
                <a:lnTo>
                  <a:pt x="102" y="168"/>
                </a:lnTo>
                <a:lnTo>
                  <a:pt x="96" y="166"/>
                </a:lnTo>
                <a:lnTo>
                  <a:pt x="91" y="165"/>
                </a:lnTo>
                <a:lnTo>
                  <a:pt x="85" y="164"/>
                </a:lnTo>
                <a:lnTo>
                  <a:pt x="80" y="164"/>
                </a:lnTo>
                <a:lnTo>
                  <a:pt x="74" y="164"/>
                </a:lnTo>
                <a:lnTo>
                  <a:pt x="71" y="164"/>
                </a:lnTo>
                <a:lnTo>
                  <a:pt x="67" y="164"/>
                </a:lnTo>
                <a:lnTo>
                  <a:pt x="64" y="164"/>
                </a:lnTo>
                <a:lnTo>
                  <a:pt x="62" y="165"/>
                </a:lnTo>
                <a:lnTo>
                  <a:pt x="57" y="165"/>
                </a:lnTo>
                <a:lnTo>
                  <a:pt x="55" y="165"/>
                </a:lnTo>
                <a:lnTo>
                  <a:pt x="51" y="166"/>
                </a:lnTo>
                <a:lnTo>
                  <a:pt x="48" y="166"/>
                </a:lnTo>
                <a:lnTo>
                  <a:pt x="51" y="165"/>
                </a:lnTo>
                <a:lnTo>
                  <a:pt x="52" y="164"/>
                </a:lnTo>
                <a:lnTo>
                  <a:pt x="55" y="162"/>
                </a:lnTo>
                <a:lnTo>
                  <a:pt x="57" y="159"/>
                </a:lnTo>
                <a:lnTo>
                  <a:pt x="60" y="158"/>
                </a:lnTo>
                <a:lnTo>
                  <a:pt x="66" y="157"/>
                </a:lnTo>
                <a:lnTo>
                  <a:pt x="71" y="157"/>
                </a:lnTo>
                <a:lnTo>
                  <a:pt x="81" y="155"/>
                </a:lnTo>
                <a:lnTo>
                  <a:pt x="78" y="154"/>
                </a:lnTo>
                <a:lnTo>
                  <a:pt x="76" y="154"/>
                </a:lnTo>
                <a:lnTo>
                  <a:pt x="73" y="152"/>
                </a:lnTo>
                <a:lnTo>
                  <a:pt x="70" y="151"/>
                </a:lnTo>
                <a:lnTo>
                  <a:pt x="69" y="151"/>
                </a:lnTo>
                <a:lnTo>
                  <a:pt x="69" y="149"/>
                </a:lnTo>
                <a:lnTo>
                  <a:pt x="69" y="148"/>
                </a:lnTo>
                <a:lnTo>
                  <a:pt x="70" y="147"/>
                </a:lnTo>
                <a:lnTo>
                  <a:pt x="77" y="147"/>
                </a:lnTo>
                <a:lnTo>
                  <a:pt x="85" y="148"/>
                </a:lnTo>
                <a:lnTo>
                  <a:pt x="94" y="148"/>
                </a:lnTo>
                <a:lnTo>
                  <a:pt x="102" y="148"/>
                </a:lnTo>
                <a:lnTo>
                  <a:pt x="112" y="148"/>
                </a:lnTo>
                <a:lnTo>
                  <a:pt x="120" y="147"/>
                </a:lnTo>
                <a:lnTo>
                  <a:pt x="127" y="145"/>
                </a:lnTo>
                <a:lnTo>
                  <a:pt x="133" y="142"/>
                </a:lnTo>
                <a:lnTo>
                  <a:pt x="130" y="142"/>
                </a:lnTo>
                <a:lnTo>
                  <a:pt x="127" y="142"/>
                </a:lnTo>
                <a:lnTo>
                  <a:pt x="123" y="142"/>
                </a:lnTo>
                <a:lnTo>
                  <a:pt x="119" y="142"/>
                </a:lnTo>
                <a:lnTo>
                  <a:pt x="115" y="142"/>
                </a:lnTo>
                <a:lnTo>
                  <a:pt x="110" y="142"/>
                </a:lnTo>
                <a:lnTo>
                  <a:pt x="108" y="142"/>
                </a:lnTo>
                <a:lnTo>
                  <a:pt x="103" y="141"/>
                </a:lnTo>
                <a:lnTo>
                  <a:pt x="106" y="140"/>
                </a:lnTo>
                <a:lnTo>
                  <a:pt x="108" y="138"/>
                </a:lnTo>
                <a:lnTo>
                  <a:pt x="110" y="138"/>
                </a:lnTo>
                <a:lnTo>
                  <a:pt x="113" y="138"/>
                </a:lnTo>
                <a:lnTo>
                  <a:pt x="116" y="137"/>
                </a:lnTo>
                <a:lnTo>
                  <a:pt x="119" y="137"/>
                </a:lnTo>
                <a:lnTo>
                  <a:pt x="123" y="137"/>
                </a:lnTo>
                <a:lnTo>
                  <a:pt x="126" y="137"/>
                </a:lnTo>
                <a:lnTo>
                  <a:pt x="119" y="134"/>
                </a:lnTo>
                <a:lnTo>
                  <a:pt x="110" y="132"/>
                </a:lnTo>
                <a:lnTo>
                  <a:pt x="101" y="134"/>
                </a:lnTo>
                <a:lnTo>
                  <a:pt x="92" y="135"/>
                </a:lnTo>
                <a:lnTo>
                  <a:pt x="83" y="137"/>
                </a:lnTo>
                <a:lnTo>
                  <a:pt x="73" y="138"/>
                </a:lnTo>
                <a:lnTo>
                  <a:pt x="64" y="138"/>
                </a:lnTo>
                <a:lnTo>
                  <a:pt x="55" y="137"/>
                </a:lnTo>
                <a:lnTo>
                  <a:pt x="56" y="132"/>
                </a:lnTo>
                <a:lnTo>
                  <a:pt x="59" y="131"/>
                </a:lnTo>
                <a:lnTo>
                  <a:pt x="63" y="130"/>
                </a:lnTo>
                <a:lnTo>
                  <a:pt x="70" y="130"/>
                </a:lnTo>
                <a:lnTo>
                  <a:pt x="77" y="130"/>
                </a:lnTo>
                <a:lnTo>
                  <a:pt x="83" y="128"/>
                </a:lnTo>
                <a:lnTo>
                  <a:pt x="89" y="125"/>
                </a:lnTo>
                <a:lnTo>
                  <a:pt x="95" y="121"/>
                </a:lnTo>
                <a:lnTo>
                  <a:pt x="94" y="118"/>
                </a:lnTo>
                <a:lnTo>
                  <a:pt x="92" y="117"/>
                </a:lnTo>
                <a:lnTo>
                  <a:pt x="92" y="114"/>
                </a:lnTo>
                <a:lnTo>
                  <a:pt x="92" y="111"/>
                </a:lnTo>
                <a:lnTo>
                  <a:pt x="91" y="108"/>
                </a:lnTo>
                <a:lnTo>
                  <a:pt x="92" y="105"/>
                </a:lnTo>
                <a:lnTo>
                  <a:pt x="92" y="104"/>
                </a:lnTo>
                <a:lnTo>
                  <a:pt x="92" y="101"/>
                </a:lnTo>
                <a:lnTo>
                  <a:pt x="87" y="101"/>
                </a:lnTo>
                <a:lnTo>
                  <a:pt x="83" y="100"/>
                </a:lnTo>
                <a:lnTo>
                  <a:pt x="78" y="97"/>
                </a:lnTo>
                <a:lnTo>
                  <a:pt x="76" y="94"/>
                </a:lnTo>
                <a:lnTo>
                  <a:pt x="73" y="91"/>
                </a:lnTo>
                <a:lnTo>
                  <a:pt x="70" y="88"/>
                </a:lnTo>
                <a:lnTo>
                  <a:pt x="66" y="87"/>
                </a:lnTo>
                <a:lnTo>
                  <a:pt x="60" y="86"/>
                </a:lnTo>
                <a:lnTo>
                  <a:pt x="62" y="88"/>
                </a:lnTo>
                <a:lnTo>
                  <a:pt x="63" y="93"/>
                </a:lnTo>
                <a:lnTo>
                  <a:pt x="64" y="95"/>
                </a:lnTo>
                <a:lnTo>
                  <a:pt x="64" y="98"/>
                </a:lnTo>
                <a:lnTo>
                  <a:pt x="63" y="101"/>
                </a:lnTo>
                <a:lnTo>
                  <a:pt x="63" y="104"/>
                </a:lnTo>
                <a:lnTo>
                  <a:pt x="62" y="105"/>
                </a:lnTo>
                <a:lnTo>
                  <a:pt x="60" y="107"/>
                </a:lnTo>
                <a:lnTo>
                  <a:pt x="53" y="104"/>
                </a:lnTo>
                <a:lnTo>
                  <a:pt x="48" y="100"/>
                </a:lnTo>
                <a:lnTo>
                  <a:pt x="44" y="95"/>
                </a:lnTo>
                <a:lnTo>
                  <a:pt x="41" y="91"/>
                </a:lnTo>
                <a:lnTo>
                  <a:pt x="38" y="87"/>
                </a:lnTo>
                <a:lnTo>
                  <a:pt x="37" y="83"/>
                </a:lnTo>
                <a:lnTo>
                  <a:pt x="35" y="80"/>
                </a:lnTo>
                <a:lnTo>
                  <a:pt x="35" y="78"/>
                </a:lnTo>
                <a:lnTo>
                  <a:pt x="38" y="73"/>
                </a:lnTo>
                <a:lnTo>
                  <a:pt x="39" y="66"/>
                </a:lnTo>
                <a:lnTo>
                  <a:pt x="42" y="60"/>
                </a:lnTo>
                <a:lnTo>
                  <a:pt x="45" y="53"/>
                </a:lnTo>
                <a:lnTo>
                  <a:pt x="48" y="49"/>
                </a:lnTo>
                <a:lnTo>
                  <a:pt x="51" y="43"/>
                </a:lnTo>
                <a:lnTo>
                  <a:pt x="53" y="40"/>
                </a:lnTo>
                <a:lnTo>
                  <a:pt x="55" y="37"/>
                </a:lnTo>
                <a:lnTo>
                  <a:pt x="55" y="44"/>
                </a:lnTo>
                <a:lnTo>
                  <a:pt x="53" y="50"/>
                </a:lnTo>
                <a:lnTo>
                  <a:pt x="53" y="56"/>
                </a:lnTo>
                <a:lnTo>
                  <a:pt x="53" y="61"/>
                </a:lnTo>
                <a:lnTo>
                  <a:pt x="53" y="67"/>
                </a:lnTo>
                <a:lnTo>
                  <a:pt x="53" y="73"/>
                </a:lnTo>
                <a:lnTo>
                  <a:pt x="53" y="77"/>
                </a:lnTo>
                <a:lnTo>
                  <a:pt x="53" y="83"/>
                </a:lnTo>
                <a:lnTo>
                  <a:pt x="56" y="73"/>
                </a:lnTo>
                <a:lnTo>
                  <a:pt x="60" y="61"/>
                </a:lnTo>
                <a:lnTo>
                  <a:pt x="63" y="51"/>
                </a:lnTo>
                <a:lnTo>
                  <a:pt x="67" y="43"/>
                </a:lnTo>
                <a:lnTo>
                  <a:pt x="73" y="34"/>
                </a:lnTo>
                <a:lnTo>
                  <a:pt x="77" y="26"/>
                </a:lnTo>
                <a:lnTo>
                  <a:pt x="83" y="19"/>
                </a:lnTo>
                <a:lnTo>
                  <a:pt x="89" y="13"/>
                </a:lnTo>
                <a:lnTo>
                  <a:pt x="84" y="12"/>
                </a:lnTo>
                <a:lnTo>
                  <a:pt x="78" y="10"/>
                </a:lnTo>
                <a:lnTo>
                  <a:pt x="73" y="9"/>
                </a:lnTo>
                <a:lnTo>
                  <a:pt x="67" y="7"/>
                </a:lnTo>
                <a:lnTo>
                  <a:pt x="62" y="5"/>
                </a:lnTo>
                <a:lnTo>
                  <a:pt x="56" y="3"/>
                </a:lnTo>
                <a:lnTo>
                  <a:pt x="52" y="2"/>
                </a:lnTo>
                <a:lnTo>
                  <a:pt x="46" y="0"/>
                </a:lnTo>
                <a:lnTo>
                  <a:pt x="45" y="3"/>
                </a:lnTo>
                <a:lnTo>
                  <a:pt x="45" y="7"/>
                </a:lnTo>
                <a:lnTo>
                  <a:pt x="45" y="10"/>
                </a:lnTo>
                <a:lnTo>
                  <a:pt x="44" y="15"/>
                </a:lnTo>
                <a:lnTo>
                  <a:pt x="44" y="17"/>
                </a:lnTo>
                <a:lnTo>
                  <a:pt x="42" y="20"/>
                </a:lnTo>
                <a:lnTo>
                  <a:pt x="41" y="24"/>
                </a:lnTo>
                <a:lnTo>
                  <a:pt x="39" y="27"/>
                </a:lnTo>
                <a:lnTo>
                  <a:pt x="39" y="36"/>
                </a:lnTo>
                <a:lnTo>
                  <a:pt x="37" y="43"/>
                </a:lnTo>
                <a:lnTo>
                  <a:pt x="35" y="50"/>
                </a:lnTo>
                <a:lnTo>
                  <a:pt x="32" y="57"/>
                </a:lnTo>
                <a:lnTo>
                  <a:pt x="30" y="63"/>
                </a:lnTo>
                <a:lnTo>
                  <a:pt x="28" y="70"/>
                </a:lnTo>
                <a:lnTo>
                  <a:pt x="26" y="76"/>
                </a:lnTo>
                <a:lnTo>
                  <a:pt x="26" y="83"/>
                </a:lnTo>
                <a:lnTo>
                  <a:pt x="30" y="88"/>
                </a:lnTo>
                <a:lnTo>
                  <a:pt x="32" y="95"/>
                </a:lnTo>
                <a:lnTo>
                  <a:pt x="35" y="104"/>
                </a:lnTo>
                <a:lnTo>
                  <a:pt x="35" y="113"/>
                </a:lnTo>
                <a:lnTo>
                  <a:pt x="35" y="121"/>
                </a:lnTo>
                <a:lnTo>
                  <a:pt x="35" y="130"/>
                </a:lnTo>
                <a:lnTo>
                  <a:pt x="35" y="140"/>
                </a:lnTo>
                <a:lnTo>
                  <a:pt x="34" y="149"/>
                </a:lnTo>
                <a:lnTo>
                  <a:pt x="30" y="182"/>
                </a:lnTo>
                <a:lnTo>
                  <a:pt x="30" y="185"/>
                </a:lnTo>
                <a:lnTo>
                  <a:pt x="30" y="188"/>
                </a:lnTo>
                <a:lnTo>
                  <a:pt x="30" y="191"/>
                </a:lnTo>
                <a:lnTo>
                  <a:pt x="30" y="192"/>
                </a:lnTo>
                <a:lnTo>
                  <a:pt x="30" y="195"/>
                </a:lnTo>
                <a:lnTo>
                  <a:pt x="30" y="196"/>
                </a:lnTo>
                <a:lnTo>
                  <a:pt x="30" y="199"/>
                </a:lnTo>
                <a:lnTo>
                  <a:pt x="30" y="202"/>
                </a:lnTo>
                <a:lnTo>
                  <a:pt x="30" y="211"/>
                </a:lnTo>
                <a:lnTo>
                  <a:pt x="31" y="223"/>
                </a:lnTo>
                <a:lnTo>
                  <a:pt x="32" y="237"/>
                </a:lnTo>
                <a:lnTo>
                  <a:pt x="35" y="252"/>
                </a:lnTo>
                <a:lnTo>
                  <a:pt x="37" y="266"/>
                </a:lnTo>
                <a:lnTo>
                  <a:pt x="39" y="280"/>
                </a:lnTo>
                <a:lnTo>
                  <a:pt x="41" y="294"/>
                </a:lnTo>
                <a:lnTo>
                  <a:pt x="42" y="308"/>
                </a:lnTo>
                <a:lnTo>
                  <a:pt x="44" y="321"/>
                </a:lnTo>
                <a:lnTo>
                  <a:pt x="44" y="333"/>
                </a:lnTo>
                <a:lnTo>
                  <a:pt x="42" y="344"/>
                </a:lnTo>
                <a:lnTo>
                  <a:pt x="39" y="354"/>
                </a:lnTo>
                <a:lnTo>
                  <a:pt x="38" y="365"/>
                </a:lnTo>
                <a:lnTo>
                  <a:pt x="35" y="375"/>
                </a:lnTo>
                <a:lnTo>
                  <a:pt x="32" y="387"/>
                </a:lnTo>
                <a:lnTo>
                  <a:pt x="30" y="399"/>
                </a:lnTo>
                <a:lnTo>
                  <a:pt x="27" y="411"/>
                </a:lnTo>
                <a:lnTo>
                  <a:pt x="26" y="425"/>
                </a:lnTo>
                <a:lnTo>
                  <a:pt x="24" y="436"/>
                </a:lnTo>
                <a:lnTo>
                  <a:pt x="23" y="445"/>
                </a:lnTo>
                <a:lnTo>
                  <a:pt x="24" y="453"/>
                </a:lnTo>
                <a:lnTo>
                  <a:pt x="24" y="460"/>
                </a:lnTo>
                <a:lnTo>
                  <a:pt x="26" y="466"/>
                </a:lnTo>
                <a:lnTo>
                  <a:pt x="26" y="470"/>
                </a:lnTo>
                <a:lnTo>
                  <a:pt x="26" y="475"/>
                </a:lnTo>
                <a:lnTo>
                  <a:pt x="26" y="489"/>
                </a:lnTo>
                <a:lnTo>
                  <a:pt x="23" y="502"/>
                </a:lnTo>
                <a:lnTo>
                  <a:pt x="21" y="514"/>
                </a:lnTo>
                <a:lnTo>
                  <a:pt x="19" y="526"/>
                </a:lnTo>
                <a:lnTo>
                  <a:pt x="16" y="539"/>
                </a:lnTo>
                <a:lnTo>
                  <a:pt x="14" y="553"/>
                </a:lnTo>
                <a:lnTo>
                  <a:pt x="13" y="567"/>
                </a:lnTo>
                <a:lnTo>
                  <a:pt x="13" y="581"/>
                </a:lnTo>
                <a:lnTo>
                  <a:pt x="13" y="583"/>
                </a:lnTo>
                <a:lnTo>
                  <a:pt x="12" y="584"/>
                </a:lnTo>
                <a:lnTo>
                  <a:pt x="12" y="585"/>
                </a:lnTo>
                <a:lnTo>
                  <a:pt x="10" y="585"/>
                </a:lnTo>
                <a:lnTo>
                  <a:pt x="9" y="587"/>
                </a:lnTo>
                <a:lnTo>
                  <a:pt x="9" y="588"/>
                </a:lnTo>
                <a:lnTo>
                  <a:pt x="7" y="588"/>
                </a:lnTo>
                <a:lnTo>
                  <a:pt x="6" y="590"/>
                </a:lnTo>
                <a:lnTo>
                  <a:pt x="6" y="601"/>
                </a:lnTo>
                <a:lnTo>
                  <a:pt x="7" y="611"/>
                </a:lnTo>
                <a:lnTo>
                  <a:pt x="10" y="619"/>
                </a:lnTo>
                <a:lnTo>
                  <a:pt x="12" y="628"/>
                </a:lnTo>
                <a:lnTo>
                  <a:pt x="14" y="637"/>
                </a:lnTo>
                <a:lnTo>
                  <a:pt x="17" y="645"/>
                </a:lnTo>
                <a:lnTo>
                  <a:pt x="19" y="655"/>
                </a:lnTo>
                <a:lnTo>
                  <a:pt x="20" y="668"/>
                </a:lnTo>
                <a:lnTo>
                  <a:pt x="17" y="659"/>
                </a:lnTo>
                <a:lnTo>
                  <a:pt x="14" y="655"/>
                </a:lnTo>
                <a:lnTo>
                  <a:pt x="13" y="652"/>
                </a:lnTo>
                <a:lnTo>
                  <a:pt x="12" y="651"/>
                </a:lnTo>
                <a:lnTo>
                  <a:pt x="10" y="649"/>
                </a:lnTo>
                <a:lnTo>
                  <a:pt x="9" y="649"/>
                </a:lnTo>
                <a:lnTo>
                  <a:pt x="7" y="646"/>
                </a:lnTo>
                <a:lnTo>
                  <a:pt x="6" y="644"/>
                </a:lnTo>
                <a:lnTo>
                  <a:pt x="7" y="654"/>
                </a:lnTo>
                <a:lnTo>
                  <a:pt x="7" y="663"/>
                </a:lnTo>
                <a:lnTo>
                  <a:pt x="7" y="673"/>
                </a:lnTo>
                <a:lnTo>
                  <a:pt x="7" y="683"/>
                </a:lnTo>
                <a:lnTo>
                  <a:pt x="7" y="692"/>
                </a:lnTo>
                <a:lnTo>
                  <a:pt x="7" y="700"/>
                </a:lnTo>
                <a:lnTo>
                  <a:pt x="6" y="710"/>
                </a:lnTo>
                <a:lnTo>
                  <a:pt x="6" y="719"/>
                </a:lnTo>
                <a:lnTo>
                  <a:pt x="5" y="723"/>
                </a:lnTo>
                <a:lnTo>
                  <a:pt x="5" y="727"/>
                </a:lnTo>
                <a:lnTo>
                  <a:pt x="3" y="730"/>
                </a:lnTo>
                <a:lnTo>
                  <a:pt x="3" y="734"/>
                </a:lnTo>
                <a:lnTo>
                  <a:pt x="3" y="737"/>
                </a:lnTo>
                <a:lnTo>
                  <a:pt x="2" y="742"/>
                </a:lnTo>
                <a:lnTo>
                  <a:pt x="2" y="746"/>
                </a:lnTo>
                <a:lnTo>
                  <a:pt x="0" y="750"/>
                </a:lnTo>
                <a:lnTo>
                  <a:pt x="0" y="754"/>
                </a:lnTo>
                <a:lnTo>
                  <a:pt x="0" y="759"/>
                </a:lnTo>
                <a:lnTo>
                  <a:pt x="2" y="761"/>
                </a:lnTo>
                <a:lnTo>
                  <a:pt x="2" y="763"/>
                </a:lnTo>
                <a:lnTo>
                  <a:pt x="2" y="764"/>
                </a:lnTo>
                <a:lnTo>
                  <a:pt x="3" y="766"/>
                </a:lnTo>
                <a:lnTo>
                  <a:pt x="5" y="766"/>
                </a:lnTo>
                <a:lnTo>
                  <a:pt x="9" y="760"/>
                </a:lnTo>
                <a:lnTo>
                  <a:pt x="13" y="756"/>
                </a:lnTo>
                <a:lnTo>
                  <a:pt x="19" y="753"/>
                </a:lnTo>
                <a:lnTo>
                  <a:pt x="26" y="750"/>
                </a:lnTo>
                <a:lnTo>
                  <a:pt x="31" y="749"/>
                </a:lnTo>
                <a:lnTo>
                  <a:pt x="38" y="747"/>
                </a:lnTo>
                <a:lnTo>
                  <a:pt x="45" y="746"/>
                </a:lnTo>
                <a:lnTo>
                  <a:pt x="51" y="744"/>
                </a:lnTo>
                <a:close/>
                <a:moveTo>
                  <a:pt x="145" y="32"/>
                </a:moveTo>
                <a:lnTo>
                  <a:pt x="145" y="40"/>
                </a:lnTo>
                <a:lnTo>
                  <a:pt x="145" y="49"/>
                </a:lnTo>
                <a:lnTo>
                  <a:pt x="144" y="57"/>
                </a:lnTo>
                <a:lnTo>
                  <a:pt x="142" y="66"/>
                </a:lnTo>
                <a:lnTo>
                  <a:pt x="141" y="73"/>
                </a:lnTo>
                <a:lnTo>
                  <a:pt x="140" y="81"/>
                </a:lnTo>
                <a:lnTo>
                  <a:pt x="138" y="87"/>
                </a:lnTo>
                <a:lnTo>
                  <a:pt x="135" y="94"/>
                </a:lnTo>
                <a:lnTo>
                  <a:pt x="134" y="95"/>
                </a:lnTo>
                <a:lnTo>
                  <a:pt x="131" y="97"/>
                </a:lnTo>
                <a:lnTo>
                  <a:pt x="130" y="95"/>
                </a:lnTo>
                <a:lnTo>
                  <a:pt x="128" y="94"/>
                </a:lnTo>
                <a:lnTo>
                  <a:pt x="127" y="91"/>
                </a:lnTo>
                <a:lnTo>
                  <a:pt x="127" y="88"/>
                </a:lnTo>
                <a:lnTo>
                  <a:pt x="126" y="86"/>
                </a:lnTo>
                <a:lnTo>
                  <a:pt x="126" y="81"/>
                </a:lnTo>
                <a:lnTo>
                  <a:pt x="126" y="78"/>
                </a:lnTo>
                <a:lnTo>
                  <a:pt x="126" y="76"/>
                </a:lnTo>
                <a:lnTo>
                  <a:pt x="124" y="71"/>
                </a:lnTo>
                <a:lnTo>
                  <a:pt x="123" y="69"/>
                </a:lnTo>
                <a:lnTo>
                  <a:pt x="121" y="66"/>
                </a:lnTo>
                <a:lnTo>
                  <a:pt x="120" y="63"/>
                </a:lnTo>
                <a:lnTo>
                  <a:pt x="120" y="60"/>
                </a:lnTo>
                <a:lnTo>
                  <a:pt x="119" y="56"/>
                </a:lnTo>
                <a:lnTo>
                  <a:pt x="117" y="53"/>
                </a:lnTo>
                <a:lnTo>
                  <a:pt x="115" y="50"/>
                </a:lnTo>
                <a:lnTo>
                  <a:pt x="110" y="47"/>
                </a:lnTo>
                <a:lnTo>
                  <a:pt x="106" y="46"/>
                </a:lnTo>
                <a:lnTo>
                  <a:pt x="102" y="43"/>
                </a:lnTo>
                <a:lnTo>
                  <a:pt x="99" y="40"/>
                </a:lnTo>
                <a:lnTo>
                  <a:pt x="95" y="36"/>
                </a:lnTo>
                <a:lnTo>
                  <a:pt x="92" y="32"/>
                </a:lnTo>
                <a:lnTo>
                  <a:pt x="95" y="34"/>
                </a:lnTo>
                <a:lnTo>
                  <a:pt x="98" y="36"/>
                </a:lnTo>
                <a:lnTo>
                  <a:pt x="99" y="36"/>
                </a:lnTo>
                <a:lnTo>
                  <a:pt x="102" y="37"/>
                </a:lnTo>
                <a:lnTo>
                  <a:pt x="103" y="37"/>
                </a:lnTo>
                <a:lnTo>
                  <a:pt x="106" y="37"/>
                </a:lnTo>
                <a:lnTo>
                  <a:pt x="108" y="37"/>
                </a:lnTo>
                <a:lnTo>
                  <a:pt x="109" y="37"/>
                </a:lnTo>
                <a:lnTo>
                  <a:pt x="110" y="36"/>
                </a:lnTo>
                <a:lnTo>
                  <a:pt x="112" y="33"/>
                </a:lnTo>
                <a:lnTo>
                  <a:pt x="112" y="32"/>
                </a:lnTo>
                <a:lnTo>
                  <a:pt x="112" y="29"/>
                </a:lnTo>
                <a:lnTo>
                  <a:pt x="112" y="24"/>
                </a:lnTo>
                <a:lnTo>
                  <a:pt x="112" y="23"/>
                </a:lnTo>
                <a:lnTo>
                  <a:pt x="112" y="20"/>
                </a:lnTo>
                <a:lnTo>
                  <a:pt x="112" y="19"/>
                </a:lnTo>
                <a:lnTo>
                  <a:pt x="127" y="22"/>
                </a:lnTo>
                <a:lnTo>
                  <a:pt x="127" y="30"/>
                </a:lnTo>
                <a:lnTo>
                  <a:pt x="127" y="39"/>
                </a:lnTo>
                <a:lnTo>
                  <a:pt x="127" y="47"/>
                </a:lnTo>
                <a:lnTo>
                  <a:pt x="127" y="56"/>
                </a:lnTo>
                <a:lnTo>
                  <a:pt x="128" y="63"/>
                </a:lnTo>
                <a:lnTo>
                  <a:pt x="130" y="70"/>
                </a:lnTo>
                <a:lnTo>
                  <a:pt x="131" y="74"/>
                </a:lnTo>
                <a:lnTo>
                  <a:pt x="133" y="77"/>
                </a:lnTo>
                <a:lnTo>
                  <a:pt x="135" y="76"/>
                </a:lnTo>
                <a:lnTo>
                  <a:pt x="137" y="71"/>
                </a:lnTo>
                <a:lnTo>
                  <a:pt x="138" y="64"/>
                </a:lnTo>
                <a:lnTo>
                  <a:pt x="140" y="57"/>
                </a:lnTo>
                <a:lnTo>
                  <a:pt x="141" y="49"/>
                </a:lnTo>
                <a:lnTo>
                  <a:pt x="142" y="42"/>
                </a:lnTo>
                <a:lnTo>
                  <a:pt x="144" y="36"/>
                </a:lnTo>
                <a:lnTo>
                  <a:pt x="145" y="32"/>
                </a:lnTo>
                <a:close/>
                <a:moveTo>
                  <a:pt x="222" y="29"/>
                </a:moveTo>
                <a:lnTo>
                  <a:pt x="223" y="39"/>
                </a:lnTo>
                <a:lnTo>
                  <a:pt x="224" y="49"/>
                </a:lnTo>
                <a:lnTo>
                  <a:pt x="224" y="60"/>
                </a:lnTo>
                <a:lnTo>
                  <a:pt x="224" y="73"/>
                </a:lnTo>
                <a:lnTo>
                  <a:pt x="224" y="84"/>
                </a:lnTo>
                <a:lnTo>
                  <a:pt x="223" y="94"/>
                </a:lnTo>
                <a:lnTo>
                  <a:pt x="222" y="104"/>
                </a:lnTo>
                <a:lnTo>
                  <a:pt x="220" y="113"/>
                </a:lnTo>
                <a:lnTo>
                  <a:pt x="222" y="29"/>
                </a:lnTo>
                <a:close/>
                <a:moveTo>
                  <a:pt x="274" y="29"/>
                </a:moveTo>
                <a:lnTo>
                  <a:pt x="274" y="40"/>
                </a:lnTo>
                <a:lnTo>
                  <a:pt x="276" y="54"/>
                </a:lnTo>
                <a:lnTo>
                  <a:pt x="279" y="69"/>
                </a:lnTo>
                <a:lnTo>
                  <a:pt x="281" y="83"/>
                </a:lnTo>
                <a:lnTo>
                  <a:pt x="283" y="97"/>
                </a:lnTo>
                <a:lnTo>
                  <a:pt x="286" y="111"/>
                </a:lnTo>
                <a:lnTo>
                  <a:pt x="288" y="124"/>
                </a:lnTo>
                <a:lnTo>
                  <a:pt x="291" y="135"/>
                </a:lnTo>
                <a:lnTo>
                  <a:pt x="293" y="142"/>
                </a:lnTo>
                <a:lnTo>
                  <a:pt x="293" y="141"/>
                </a:lnTo>
                <a:lnTo>
                  <a:pt x="293" y="135"/>
                </a:lnTo>
                <a:lnTo>
                  <a:pt x="293" y="125"/>
                </a:lnTo>
                <a:lnTo>
                  <a:pt x="291" y="113"/>
                </a:lnTo>
                <a:lnTo>
                  <a:pt x="290" y="100"/>
                </a:lnTo>
                <a:lnTo>
                  <a:pt x="288" y="88"/>
                </a:lnTo>
                <a:lnTo>
                  <a:pt x="288" y="80"/>
                </a:lnTo>
                <a:lnTo>
                  <a:pt x="287" y="74"/>
                </a:lnTo>
                <a:lnTo>
                  <a:pt x="286" y="69"/>
                </a:lnTo>
                <a:lnTo>
                  <a:pt x="286" y="61"/>
                </a:lnTo>
                <a:lnTo>
                  <a:pt x="284" y="54"/>
                </a:lnTo>
                <a:lnTo>
                  <a:pt x="281" y="47"/>
                </a:lnTo>
                <a:lnTo>
                  <a:pt x="280" y="40"/>
                </a:lnTo>
                <a:lnTo>
                  <a:pt x="277" y="33"/>
                </a:lnTo>
                <a:lnTo>
                  <a:pt x="274" y="29"/>
                </a:lnTo>
                <a:close/>
                <a:moveTo>
                  <a:pt x="149" y="174"/>
                </a:moveTo>
                <a:lnTo>
                  <a:pt x="156" y="175"/>
                </a:lnTo>
                <a:lnTo>
                  <a:pt x="162" y="175"/>
                </a:lnTo>
                <a:lnTo>
                  <a:pt x="167" y="175"/>
                </a:lnTo>
                <a:lnTo>
                  <a:pt x="174" y="175"/>
                </a:lnTo>
                <a:lnTo>
                  <a:pt x="180" y="175"/>
                </a:lnTo>
                <a:lnTo>
                  <a:pt x="185" y="176"/>
                </a:lnTo>
                <a:lnTo>
                  <a:pt x="191" y="179"/>
                </a:lnTo>
                <a:lnTo>
                  <a:pt x="197" y="182"/>
                </a:lnTo>
                <a:lnTo>
                  <a:pt x="192" y="195"/>
                </a:lnTo>
                <a:lnTo>
                  <a:pt x="190" y="211"/>
                </a:lnTo>
                <a:lnTo>
                  <a:pt x="187" y="228"/>
                </a:lnTo>
                <a:lnTo>
                  <a:pt x="185" y="245"/>
                </a:lnTo>
                <a:lnTo>
                  <a:pt x="184" y="263"/>
                </a:lnTo>
                <a:lnTo>
                  <a:pt x="183" y="282"/>
                </a:lnTo>
                <a:lnTo>
                  <a:pt x="180" y="301"/>
                </a:lnTo>
                <a:lnTo>
                  <a:pt x="176" y="318"/>
                </a:lnTo>
                <a:lnTo>
                  <a:pt x="172" y="333"/>
                </a:lnTo>
                <a:lnTo>
                  <a:pt x="167" y="348"/>
                </a:lnTo>
                <a:lnTo>
                  <a:pt x="162" y="365"/>
                </a:lnTo>
                <a:lnTo>
                  <a:pt x="159" y="381"/>
                </a:lnTo>
                <a:lnTo>
                  <a:pt x="156" y="397"/>
                </a:lnTo>
                <a:lnTo>
                  <a:pt x="153" y="411"/>
                </a:lnTo>
                <a:lnTo>
                  <a:pt x="153" y="421"/>
                </a:lnTo>
                <a:lnTo>
                  <a:pt x="155" y="425"/>
                </a:lnTo>
                <a:lnTo>
                  <a:pt x="158" y="431"/>
                </a:lnTo>
                <a:lnTo>
                  <a:pt x="159" y="435"/>
                </a:lnTo>
                <a:lnTo>
                  <a:pt x="159" y="441"/>
                </a:lnTo>
                <a:lnTo>
                  <a:pt x="159" y="448"/>
                </a:lnTo>
                <a:lnTo>
                  <a:pt x="159" y="462"/>
                </a:lnTo>
                <a:lnTo>
                  <a:pt x="156" y="476"/>
                </a:lnTo>
                <a:lnTo>
                  <a:pt x="153" y="492"/>
                </a:lnTo>
                <a:lnTo>
                  <a:pt x="149" y="507"/>
                </a:lnTo>
                <a:lnTo>
                  <a:pt x="145" y="523"/>
                </a:lnTo>
                <a:lnTo>
                  <a:pt x="142" y="536"/>
                </a:lnTo>
                <a:lnTo>
                  <a:pt x="144" y="540"/>
                </a:lnTo>
                <a:lnTo>
                  <a:pt x="144" y="546"/>
                </a:lnTo>
                <a:lnTo>
                  <a:pt x="144" y="551"/>
                </a:lnTo>
                <a:lnTo>
                  <a:pt x="142" y="560"/>
                </a:lnTo>
                <a:lnTo>
                  <a:pt x="137" y="578"/>
                </a:lnTo>
                <a:lnTo>
                  <a:pt x="131" y="601"/>
                </a:lnTo>
                <a:lnTo>
                  <a:pt x="124" y="625"/>
                </a:lnTo>
                <a:lnTo>
                  <a:pt x="117" y="649"/>
                </a:lnTo>
                <a:lnTo>
                  <a:pt x="113" y="672"/>
                </a:lnTo>
                <a:lnTo>
                  <a:pt x="110" y="693"/>
                </a:lnTo>
                <a:lnTo>
                  <a:pt x="109" y="698"/>
                </a:lnTo>
                <a:lnTo>
                  <a:pt x="109" y="702"/>
                </a:lnTo>
                <a:lnTo>
                  <a:pt x="109" y="706"/>
                </a:lnTo>
                <a:lnTo>
                  <a:pt x="110" y="710"/>
                </a:lnTo>
                <a:lnTo>
                  <a:pt x="110" y="715"/>
                </a:lnTo>
                <a:lnTo>
                  <a:pt x="112" y="719"/>
                </a:lnTo>
                <a:lnTo>
                  <a:pt x="112" y="723"/>
                </a:lnTo>
                <a:lnTo>
                  <a:pt x="112" y="727"/>
                </a:lnTo>
                <a:lnTo>
                  <a:pt x="117" y="727"/>
                </a:lnTo>
                <a:lnTo>
                  <a:pt x="124" y="726"/>
                </a:lnTo>
                <a:lnTo>
                  <a:pt x="130" y="726"/>
                </a:lnTo>
                <a:lnTo>
                  <a:pt x="137" y="723"/>
                </a:lnTo>
                <a:lnTo>
                  <a:pt x="145" y="722"/>
                </a:lnTo>
                <a:lnTo>
                  <a:pt x="152" y="720"/>
                </a:lnTo>
                <a:lnTo>
                  <a:pt x="158" y="719"/>
                </a:lnTo>
                <a:lnTo>
                  <a:pt x="165" y="717"/>
                </a:lnTo>
                <a:lnTo>
                  <a:pt x="162" y="716"/>
                </a:lnTo>
                <a:lnTo>
                  <a:pt x="159" y="715"/>
                </a:lnTo>
                <a:lnTo>
                  <a:pt x="155" y="713"/>
                </a:lnTo>
                <a:lnTo>
                  <a:pt x="151" y="712"/>
                </a:lnTo>
                <a:lnTo>
                  <a:pt x="148" y="709"/>
                </a:lnTo>
                <a:lnTo>
                  <a:pt x="144" y="707"/>
                </a:lnTo>
                <a:lnTo>
                  <a:pt x="141" y="705"/>
                </a:lnTo>
                <a:lnTo>
                  <a:pt x="140" y="702"/>
                </a:lnTo>
                <a:lnTo>
                  <a:pt x="138" y="695"/>
                </a:lnTo>
                <a:lnTo>
                  <a:pt x="135" y="685"/>
                </a:lnTo>
                <a:lnTo>
                  <a:pt x="134" y="672"/>
                </a:lnTo>
                <a:lnTo>
                  <a:pt x="133" y="659"/>
                </a:lnTo>
                <a:lnTo>
                  <a:pt x="131" y="646"/>
                </a:lnTo>
                <a:lnTo>
                  <a:pt x="130" y="635"/>
                </a:lnTo>
                <a:lnTo>
                  <a:pt x="131" y="624"/>
                </a:lnTo>
                <a:lnTo>
                  <a:pt x="133" y="617"/>
                </a:lnTo>
                <a:lnTo>
                  <a:pt x="137" y="618"/>
                </a:lnTo>
                <a:lnTo>
                  <a:pt x="141" y="619"/>
                </a:lnTo>
                <a:lnTo>
                  <a:pt x="144" y="621"/>
                </a:lnTo>
                <a:lnTo>
                  <a:pt x="146" y="624"/>
                </a:lnTo>
                <a:lnTo>
                  <a:pt x="148" y="625"/>
                </a:lnTo>
                <a:lnTo>
                  <a:pt x="151" y="627"/>
                </a:lnTo>
                <a:lnTo>
                  <a:pt x="152" y="628"/>
                </a:lnTo>
                <a:lnTo>
                  <a:pt x="153" y="629"/>
                </a:lnTo>
                <a:lnTo>
                  <a:pt x="156" y="628"/>
                </a:lnTo>
                <a:lnTo>
                  <a:pt x="158" y="625"/>
                </a:lnTo>
                <a:lnTo>
                  <a:pt x="159" y="622"/>
                </a:lnTo>
                <a:lnTo>
                  <a:pt x="160" y="619"/>
                </a:lnTo>
                <a:lnTo>
                  <a:pt x="160" y="615"/>
                </a:lnTo>
                <a:lnTo>
                  <a:pt x="160" y="611"/>
                </a:lnTo>
                <a:lnTo>
                  <a:pt x="159" y="608"/>
                </a:lnTo>
                <a:lnTo>
                  <a:pt x="159" y="605"/>
                </a:lnTo>
                <a:lnTo>
                  <a:pt x="162" y="605"/>
                </a:lnTo>
                <a:lnTo>
                  <a:pt x="165" y="604"/>
                </a:lnTo>
                <a:lnTo>
                  <a:pt x="167" y="604"/>
                </a:lnTo>
                <a:lnTo>
                  <a:pt x="170" y="602"/>
                </a:lnTo>
                <a:lnTo>
                  <a:pt x="174" y="602"/>
                </a:lnTo>
                <a:lnTo>
                  <a:pt x="177" y="602"/>
                </a:lnTo>
                <a:lnTo>
                  <a:pt x="180" y="601"/>
                </a:lnTo>
                <a:lnTo>
                  <a:pt x="183" y="601"/>
                </a:lnTo>
                <a:lnTo>
                  <a:pt x="177" y="594"/>
                </a:lnTo>
                <a:lnTo>
                  <a:pt x="172" y="585"/>
                </a:lnTo>
                <a:lnTo>
                  <a:pt x="166" y="577"/>
                </a:lnTo>
                <a:lnTo>
                  <a:pt x="162" y="567"/>
                </a:lnTo>
                <a:lnTo>
                  <a:pt x="158" y="558"/>
                </a:lnTo>
                <a:lnTo>
                  <a:pt x="155" y="548"/>
                </a:lnTo>
                <a:lnTo>
                  <a:pt x="152" y="540"/>
                </a:lnTo>
                <a:lnTo>
                  <a:pt x="152" y="531"/>
                </a:lnTo>
                <a:lnTo>
                  <a:pt x="155" y="527"/>
                </a:lnTo>
                <a:lnTo>
                  <a:pt x="158" y="524"/>
                </a:lnTo>
                <a:lnTo>
                  <a:pt x="160" y="524"/>
                </a:lnTo>
                <a:lnTo>
                  <a:pt x="162" y="524"/>
                </a:lnTo>
                <a:lnTo>
                  <a:pt x="165" y="526"/>
                </a:lnTo>
                <a:lnTo>
                  <a:pt x="167" y="526"/>
                </a:lnTo>
                <a:lnTo>
                  <a:pt x="170" y="526"/>
                </a:lnTo>
                <a:lnTo>
                  <a:pt x="176" y="526"/>
                </a:lnTo>
                <a:lnTo>
                  <a:pt x="172" y="509"/>
                </a:lnTo>
                <a:lnTo>
                  <a:pt x="170" y="496"/>
                </a:lnTo>
                <a:lnTo>
                  <a:pt x="170" y="485"/>
                </a:lnTo>
                <a:lnTo>
                  <a:pt x="172" y="477"/>
                </a:lnTo>
                <a:lnTo>
                  <a:pt x="173" y="475"/>
                </a:lnTo>
                <a:lnTo>
                  <a:pt x="176" y="472"/>
                </a:lnTo>
                <a:lnTo>
                  <a:pt x="177" y="470"/>
                </a:lnTo>
                <a:lnTo>
                  <a:pt x="181" y="469"/>
                </a:lnTo>
                <a:lnTo>
                  <a:pt x="188" y="469"/>
                </a:lnTo>
                <a:lnTo>
                  <a:pt x="197" y="470"/>
                </a:lnTo>
                <a:lnTo>
                  <a:pt x="195" y="469"/>
                </a:lnTo>
                <a:lnTo>
                  <a:pt x="192" y="468"/>
                </a:lnTo>
                <a:lnTo>
                  <a:pt x="191" y="466"/>
                </a:lnTo>
                <a:lnTo>
                  <a:pt x="190" y="463"/>
                </a:lnTo>
                <a:lnTo>
                  <a:pt x="188" y="462"/>
                </a:lnTo>
                <a:lnTo>
                  <a:pt x="188" y="460"/>
                </a:lnTo>
                <a:lnTo>
                  <a:pt x="187" y="459"/>
                </a:lnTo>
                <a:lnTo>
                  <a:pt x="206" y="449"/>
                </a:lnTo>
                <a:lnTo>
                  <a:pt x="222" y="445"/>
                </a:lnTo>
                <a:lnTo>
                  <a:pt x="233" y="445"/>
                </a:lnTo>
                <a:lnTo>
                  <a:pt x="241" y="445"/>
                </a:lnTo>
                <a:lnTo>
                  <a:pt x="248" y="446"/>
                </a:lnTo>
                <a:lnTo>
                  <a:pt x="255" y="448"/>
                </a:lnTo>
                <a:lnTo>
                  <a:pt x="262" y="448"/>
                </a:lnTo>
                <a:lnTo>
                  <a:pt x="269" y="445"/>
                </a:lnTo>
                <a:lnTo>
                  <a:pt x="263" y="443"/>
                </a:lnTo>
                <a:lnTo>
                  <a:pt x="255" y="441"/>
                </a:lnTo>
                <a:lnTo>
                  <a:pt x="245" y="438"/>
                </a:lnTo>
                <a:lnTo>
                  <a:pt x="236" y="433"/>
                </a:lnTo>
                <a:lnTo>
                  <a:pt x="226" y="429"/>
                </a:lnTo>
                <a:lnTo>
                  <a:pt x="217" y="424"/>
                </a:lnTo>
                <a:lnTo>
                  <a:pt x="210" y="418"/>
                </a:lnTo>
                <a:lnTo>
                  <a:pt x="204" y="412"/>
                </a:lnTo>
                <a:lnTo>
                  <a:pt x="206" y="409"/>
                </a:lnTo>
                <a:lnTo>
                  <a:pt x="209" y="408"/>
                </a:lnTo>
                <a:lnTo>
                  <a:pt x="213" y="408"/>
                </a:lnTo>
                <a:lnTo>
                  <a:pt x="216" y="408"/>
                </a:lnTo>
                <a:lnTo>
                  <a:pt x="219" y="409"/>
                </a:lnTo>
                <a:lnTo>
                  <a:pt x="222" y="409"/>
                </a:lnTo>
                <a:lnTo>
                  <a:pt x="224" y="411"/>
                </a:lnTo>
                <a:lnTo>
                  <a:pt x="226" y="411"/>
                </a:lnTo>
                <a:lnTo>
                  <a:pt x="223" y="409"/>
                </a:lnTo>
                <a:lnTo>
                  <a:pt x="220" y="406"/>
                </a:lnTo>
                <a:lnTo>
                  <a:pt x="216" y="404"/>
                </a:lnTo>
                <a:lnTo>
                  <a:pt x="210" y="401"/>
                </a:lnTo>
                <a:lnTo>
                  <a:pt x="206" y="398"/>
                </a:lnTo>
                <a:lnTo>
                  <a:pt x="204" y="395"/>
                </a:lnTo>
                <a:lnTo>
                  <a:pt x="202" y="392"/>
                </a:lnTo>
                <a:lnTo>
                  <a:pt x="201" y="388"/>
                </a:lnTo>
                <a:lnTo>
                  <a:pt x="202" y="387"/>
                </a:lnTo>
                <a:lnTo>
                  <a:pt x="204" y="385"/>
                </a:lnTo>
                <a:lnTo>
                  <a:pt x="206" y="384"/>
                </a:lnTo>
                <a:lnTo>
                  <a:pt x="208" y="384"/>
                </a:lnTo>
                <a:lnTo>
                  <a:pt x="210" y="384"/>
                </a:lnTo>
                <a:lnTo>
                  <a:pt x="213" y="384"/>
                </a:lnTo>
                <a:lnTo>
                  <a:pt x="215" y="382"/>
                </a:lnTo>
                <a:lnTo>
                  <a:pt x="216" y="382"/>
                </a:lnTo>
                <a:lnTo>
                  <a:pt x="209" y="377"/>
                </a:lnTo>
                <a:lnTo>
                  <a:pt x="204" y="370"/>
                </a:lnTo>
                <a:lnTo>
                  <a:pt x="202" y="364"/>
                </a:lnTo>
                <a:lnTo>
                  <a:pt x="201" y="358"/>
                </a:lnTo>
                <a:lnTo>
                  <a:pt x="199" y="353"/>
                </a:lnTo>
                <a:lnTo>
                  <a:pt x="198" y="345"/>
                </a:lnTo>
                <a:lnTo>
                  <a:pt x="195" y="340"/>
                </a:lnTo>
                <a:lnTo>
                  <a:pt x="192" y="335"/>
                </a:lnTo>
                <a:lnTo>
                  <a:pt x="191" y="333"/>
                </a:lnTo>
                <a:lnTo>
                  <a:pt x="190" y="331"/>
                </a:lnTo>
                <a:lnTo>
                  <a:pt x="191" y="330"/>
                </a:lnTo>
                <a:lnTo>
                  <a:pt x="192" y="328"/>
                </a:lnTo>
                <a:lnTo>
                  <a:pt x="197" y="328"/>
                </a:lnTo>
                <a:lnTo>
                  <a:pt x="202" y="330"/>
                </a:lnTo>
                <a:lnTo>
                  <a:pt x="209" y="331"/>
                </a:lnTo>
                <a:lnTo>
                  <a:pt x="216" y="333"/>
                </a:lnTo>
                <a:lnTo>
                  <a:pt x="222" y="334"/>
                </a:lnTo>
                <a:lnTo>
                  <a:pt x="227" y="333"/>
                </a:lnTo>
                <a:lnTo>
                  <a:pt x="223" y="330"/>
                </a:lnTo>
                <a:lnTo>
                  <a:pt x="219" y="328"/>
                </a:lnTo>
                <a:lnTo>
                  <a:pt x="213" y="327"/>
                </a:lnTo>
                <a:lnTo>
                  <a:pt x="209" y="324"/>
                </a:lnTo>
                <a:lnTo>
                  <a:pt x="205" y="321"/>
                </a:lnTo>
                <a:lnTo>
                  <a:pt x="201" y="320"/>
                </a:lnTo>
                <a:lnTo>
                  <a:pt x="199" y="317"/>
                </a:lnTo>
                <a:lnTo>
                  <a:pt x="199" y="314"/>
                </a:lnTo>
                <a:lnTo>
                  <a:pt x="204" y="313"/>
                </a:lnTo>
                <a:lnTo>
                  <a:pt x="208" y="313"/>
                </a:lnTo>
                <a:lnTo>
                  <a:pt x="212" y="314"/>
                </a:lnTo>
                <a:lnTo>
                  <a:pt x="215" y="314"/>
                </a:lnTo>
                <a:lnTo>
                  <a:pt x="219" y="316"/>
                </a:lnTo>
                <a:lnTo>
                  <a:pt x="222" y="316"/>
                </a:lnTo>
                <a:lnTo>
                  <a:pt x="226" y="314"/>
                </a:lnTo>
                <a:lnTo>
                  <a:pt x="230" y="311"/>
                </a:lnTo>
                <a:lnTo>
                  <a:pt x="229" y="310"/>
                </a:lnTo>
                <a:lnTo>
                  <a:pt x="227" y="310"/>
                </a:lnTo>
                <a:lnTo>
                  <a:pt x="226" y="308"/>
                </a:lnTo>
                <a:lnTo>
                  <a:pt x="224" y="307"/>
                </a:lnTo>
                <a:lnTo>
                  <a:pt x="222" y="307"/>
                </a:lnTo>
                <a:lnTo>
                  <a:pt x="220" y="306"/>
                </a:lnTo>
                <a:lnTo>
                  <a:pt x="219" y="306"/>
                </a:lnTo>
                <a:lnTo>
                  <a:pt x="219" y="304"/>
                </a:lnTo>
                <a:lnTo>
                  <a:pt x="220" y="303"/>
                </a:lnTo>
                <a:lnTo>
                  <a:pt x="222" y="303"/>
                </a:lnTo>
                <a:lnTo>
                  <a:pt x="224" y="301"/>
                </a:lnTo>
                <a:lnTo>
                  <a:pt x="226" y="300"/>
                </a:lnTo>
                <a:lnTo>
                  <a:pt x="229" y="299"/>
                </a:lnTo>
                <a:lnTo>
                  <a:pt x="231" y="297"/>
                </a:lnTo>
                <a:lnTo>
                  <a:pt x="233" y="296"/>
                </a:lnTo>
                <a:lnTo>
                  <a:pt x="234" y="294"/>
                </a:lnTo>
                <a:lnTo>
                  <a:pt x="230" y="294"/>
                </a:lnTo>
                <a:lnTo>
                  <a:pt x="223" y="294"/>
                </a:lnTo>
                <a:lnTo>
                  <a:pt x="215" y="296"/>
                </a:lnTo>
                <a:lnTo>
                  <a:pt x="208" y="297"/>
                </a:lnTo>
                <a:lnTo>
                  <a:pt x="199" y="297"/>
                </a:lnTo>
                <a:lnTo>
                  <a:pt x="192" y="296"/>
                </a:lnTo>
                <a:lnTo>
                  <a:pt x="191" y="294"/>
                </a:lnTo>
                <a:lnTo>
                  <a:pt x="188" y="291"/>
                </a:lnTo>
                <a:lnTo>
                  <a:pt x="187" y="289"/>
                </a:lnTo>
                <a:lnTo>
                  <a:pt x="187" y="284"/>
                </a:lnTo>
                <a:lnTo>
                  <a:pt x="190" y="284"/>
                </a:lnTo>
                <a:lnTo>
                  <a:pt x="192" y="284"/>
                </a:lnTo>
                <a:lnTo>
                  <a:pt x="194" y="284"/>
                </a:lnTo>
                <a:lnTo>
                  <a:pt x="197" y="286"/>
                </a:lnTo>
                <a:lnTo>
                  <a:pt x="199" y="286"/>
                </a:lnTo>
                <a:lnTo>
                  <a:pt x="201" y="286"/>
                </a:lnTo>
                <a:lnTo>
                  <a:pt x="204" y="284"/>
                </a:lnTo>
                <a:lnTo>
                  <a:pt x="206" y="284"/>
                </a:lnTo>
                <a:lnTo>
                  <a:pt x="204" y="282"/>
                </a:lnTo>
                <a:lnTo>
                  <a:pt x="201" y="279"/>
                </a:lnTo>
                <a:lnTo>
                  <a:pt x="198" y="277"/>
                </a:lnTo>
                <a:lnTo>
                  <a:pt x="197" y="276"/>
                </a:lnTo>
                <a:lnTo>
                  <a:pt x="194" y="273"/>
                </a:lnTo>
                <a:lnTo>
                  <a:pt x="192" y="270"/>
                </a:lnTo>
                <a:lnTo>
                  <a:pt x="191" y="266"/>
                </a:lnTo>
                <a:lnTo>
                  <a:pt x="190" y="260"/>
                </a:lnTo>
                <a:lnTo>
                  <a:pt x="190" y="259"/>
                </a:lnTo>
                <a:lnTo>
                  <a:pt x="190" y="257"/>
                </a:lnTo>
                <a:lnTo>
                  <a:pt x="190" y="256"/>
                </a:lnTo>
                <a:lnTo>
                  <a:pt x="190" y="255"/>
                </a:lnTo>
                <a:lnTo>
                  <a:pt x="190" y="253"/>
                </a:lnTo>
                <a:lnTo>
                  <a:pt x="190" y="252"/>
                </a:lnTo>
                <a:lnTo>
                  <a:pt x="190" y="250"/>
                </a:lnTo>
                <a:lnTo>
                  <a:pt x="190" y="249"/>
                </a:lnTo>
                <a:lnTo>
                  <a:pt x="192" y="253"/>
                </a:lnTo>
                <a:lnTo>
                  <a:pt x="195" y="255"/>
                </a:lnTo>
                <a:lnTo>
                  <a:pt x="199" y="257"/>
                </a:lnTo>
                <a:lnTo>
                  <a:pt x="204" y="259"/>
                </a:lnTo>
                <a:lnTo>
                  <a:pt x="206" y="260"/>
                </a:lnTo>
                <a:lnTo>
                  <a:pt x="210" y="262"/>
                </a:lnTo>
                <a:lnTo>
                  <a:pt x="215" y="263"/>
                </a:lnTo>
                <a:lnTo>
                  <a:pt x="217" y="263"/>
                </a:lnTo>
                <a:lnTo>
                  <a:pt x="217" y="262"/>
                </a:lnTo>
                <a:lnTo>
                  <a:pt x="216" y="262"/>
                </a:lnTo>
                <a:lnTo>
                  <a:pt x="216" y="260"/>
                </a:lnTo>
                <a:lnTo>
                  <a:pt x="215" y="260"/>
                </a:lnTo>
                <a:lnTo>
                  <a:pt x="215" y="259"/>
                </a:lnTo>
                <a:lnTo>
                  <a:pt x="213" y="257"/>
                </a:lnTo>
                <a:lnTo>
                  <a:pt x="213" y="256"/>
                </a:lnTo>
                <a:lnTo>
                  <a:pt x="213" y="253"/>
                </a:lnTo>
                <a:lnTo>
                  <a:pt x="213" y="252"/>
                </a:lnTo>
                <a:lnTo>
                  <a:pt x="215" y="250"/>
                </a:lnTo>
                <a:lnTo>
                  <a:pt x="215" y="247"/>
                </a:lnTo>
                <a:lnTo>
                  <a:pt x="215" y="246"/>
                </a:lnTo>
                <a:lnTo>
                  <a:pt x="215" y="245"/>
                </a:lnTo>
                <a:lnTo>
                  <a:pt x="216" y="245"/>
                </a:lnTo>
                <a:lnTo>
                  <a:pt x="215" y="243"/>
                </a:lnTo>
                <a:lnTo>
                  <a:pt x="213" y="243"/>
                </a:lnTo>
                <a:lnTo>
                  <a:pt x="210" y="242"/>
                </a:lnTo>
                <a:lnTo>
                  <a:pt x="209" y="242"/>
                </a:lnTo>
                <a:lnTo>
                  <a:pt x="208" y="240"/>
                </a:lnTo>
                <a:lnTo>
                  <a:pt x="205" y="239"/>
                </a:lnTo>
                <a:lnTo>
                  <a:pt x="204" y="239"/>
                </a:lnTo>
                <a:lnTo>
                  <a:pt x="201" y="239"/>
                </a:lnTo>
                <a:lnTo>
                  <a:pt x="202" y="235"/>
                </a:lnTo>
                <a:lnTo>
                  <a:pt x="204" y="232"/>
                </a:lnTo>
                <a:lnTo>
                  <a:pt x="208" y="228"/>
                </a:lnTo>
                <a:lnTo>
                  <a:pt x="210" y="223"/>
                </a:lnTo>
                <a:lnTo>
                  <a:pt x="215" y="219"/>
                </a:lnTo>
                <a:lnTo>
                  <a:pt x="217" y="216"/>
                </a:lnTo>
                <a:lnTo>
                  <a:pt x="222" y="212"/>
                </a:lnTo>
                <a:lnTo>
                  <a:pt x="223" y="211"/>
                </a:lnTo>
                <a:lnTo>
                  <a:pt x="227" y="211"/>
                </a:lnTo>
                <a:lnTo>
                  <a:pt x="230" y="211"/>
                </a:lnTo>
                <a:lnTo>
                  <a:pt x="234" y="211"/>
                </a:lnTo>
                <a:lnTo>
                  <a:pt x="237" y="211"/>
                </a:lnTo>
                <a:lnTo>
                  <a:pt x="240" y="211"/>
                </a:lnTo>
                <a:lnTo>
                  <a:pt x="242" y="211"/>
                </a:lnTo>
                <a:lnTo>
                  <a:pt x="244" y="209"/>
                </a:lnTo>
                <a:lnTo>
                  <a:pt x="247" y="206"/>
                </a:lnTo>
                <a:lnTo>
                  <a:pt x="244" y="206"/>
                </a:lnTo>
                <a:lnTo>
                  <a:pt x="242" y="205"/>
                </a:lnTo>
                <a:lnTo>
                  <a:pt x="241" y="205"/>
                </a:lnTo>
                <a:lnTo>
                  <a:pt x="240" y="203"/>
                </a:lnTo>
                <a:lnTo>
                  <a:pt x="240" y="202"/>
                </a:lnTo>
                <a:lnTo>
                  <a:pt x="237" y="202"/>
                </a:lnTo>
                <a:lnTo>
                  <a:pt x="236" y="201"/>
                </a:lnTo>
                <a:lnTo>
                  <a:pt x="234" y="198"/>
                </a:lnTo>
                <a:lnTo>
                  <a:pt x="233" y="196"/>
                </a:lnTo>
                <a:lnTo>
                  <a:pt x="234" y="193"/>
                </a:lnTo>
                <a:lnTo>
                  <a:pt x="236" y="192"/>
                </a:lnTo>
                <a:lnTo>
                  <a:pt x="237" y="191"/>
                </a:lnTo>
                <a:lnTo>
                  <a:pt x="240" y="189"/>
                </a:lnTo>
                <a:lnTo>
                  <a:pt x="242" y="188"/>
                </a:lnTo>
                <a:lnTo>
                  <a:pt x="245" y="185"/>
                </a:lnTo>
                <a:lnTo>
                  <a:pt x="247" y="184"/>
                </a:lnTo>
                <a:lnTo>
                  <a:pt x="242" y="182"/>
                </a:lnTo>
                <a:lnTo>
                  <a:pt x="238" y="182"/>
                </a:lnTo>
                <a:lnTo>
                  <a:pt x="234" y="184"/>
                </a:lnTo>
                <a:lnTo>
                  <a:pt x="231" y="184"/>
                </a:lnTo>
                <a:lnTo>
                  <a:pt x="229" y="184"/>
                </a:lnTo>
                <a:lnTo>
                  <a:pt x="227" y="182"/>
                </a:lnTo>
                <a:lnTo>
                  <a:pt x="226" y="181"/>
                </a:lnTo>
                <a:lnTo>
                  <a:pt x="224" y="176"/>
                </a:lnTo>
                <a:lnTo>
                  <a:pt x="226" y="174"/>
                </a:lnTo>
                <a:lnTo>
                  <a:pt x="227" y="171"/>
                </a:lnTo>
                <a:lnTo>
                  <a:pt x="231" y="169"/>
                </a:lnTo>
                <a:lnTo>
                  <a:pt x="234" y="166"/>
                </a:lnTo>
                <a:lnTo>
                  <a:pt x="238" y="164"/>
                </a:lnTo>
                <a:lnTo>
                  <a:pt x="242" y="162"/>
                </a:lnTo>
                <a:lnTo>
                  <a:pt x="245" y="161"/>
                </a:lnTo>
                <a:lnTo>
                  <a:pt x="248" y="158"/>
                </a:lnTo>
                <a:lnTo>
                  <a:pt x="241" y="158"/>
                </a:lnTo>
                <a:lnTo>
                  <a:pt x="237" y="157"/>
                </a:lnTo>
                <a:lnTo>
                  <a:pt x="234" y="154"/>
                </a:lnTo>
                <a:lnTo>
                  <a:pt x="233" y="151"/>
                </a:lnTo>
                <a:lnTo>
                  <a:pt x="231" y="147"/>
                </a:lnTo>
                <a:lnTo>
                  <a:pt x="229" y="141"/>
                </a:lnTo>
                <a:lnTo>
                  <a:pt x="226" y="134"/>
                </a:lnTo>
                <a:lnTo>
                  <a:pt x="223" y="124"/>
                </a:lnTo>
                <a:lnTo>
                  <a:pt x="223" y="127"/>
                </a:lnTo>
                <a:lnTo>
                  <a:pt x="224" y="131"/>
                </a:lnTo>
                <a:lnTo>
                  <a:pt x="224" y="134"/>
                </a:lnTo>
                <a:lnTo>
                  <a:pt x="224" y="138"/>
                </a:lnTo>
                <a:lnTo>
                  <a:pt x="224" y="142"/>
                </a:lnTo>
                <a:lnTo>
                  <a:pt x="224" y="145"/>
                </a:lnTo>
                <a:lnTo>
                  <a:pt x="224" y="149"/>
                </a:lnTo>
                <a:lnTo>
                  <a:pt x="223" y="154"/>
                </a:lnTo>
                <a:lnTo>
                  <a:pt x="224" y="157"/>
                </a:lnTo>
                <a:lnTo>
                  <a:pt x="224" y="159"/>
                </a:lnTo>
                <a:lnTo>
                  <a:pt x="223" y="162"/>
                </a:lnTo>
                <a:lnTo>
                  <a:pt x="220" y="164"/>
                </a:lnTo>
                <a:lnTo>
                  <a:pt x="217" y="166"/>
                </a:lnTo>
                <a:lnTo>
                  <a:pt x="215" y="166"/>
                </a:lnTo>
                <a:lnTo>
                  <a:pt x="212" y="166"/>
                </a:lnTo>
                <a:lnTo>
                  <a:pt x="210" y="164"/>
                </a:lnTo>
                <a:lnTo>
                  <a:pt x="206" y="161"/>
                </a:lnTo>
                <a:lnTo>
                  <a:pt x="202" y="158"/>
                </a:lnTo>
                <a:lnTo>
                  <a:pt x="198" y="154"/>
                </a:lnTo>
                <a:lnTo>
                  <a:pt x="194" y="151"/>
                </a:lnTo>
                <a:lnTo>
                  <a:pt x="191" y="147"/>
                </a:lnTo>
                <a:lnTo>
                  <a:pt x="187" y="142"/>
                </a:lnTo>
                <a:lnTo>
                  <a:pt x="184" y="138"/>
                </a:lnTo>
                <a:lnTo>
                  <a:pt x="181" y="131"/>
                </a:lnTo>
                <a:lnTo>
                  <a:pt x="181" y="138"/>
                </a:lnTo>
                <a:lnTo>
                  <a:pt x="181" y="142"/>
                </a:lnTo>
                <a:lnTo>
                  <a:pt x="181" y="145"/>
                </a:lnTo>
                <a:lnTo>
                  <a:pt x="183" y="148"/>
                </a:lnTo>
                <a:lnTo>
                  <a:pt x="185" y="151"/>
                </a:lnTo>
                <a:lnTo>
                  <a:pt x="188" y="155"/>
                </a:lnTo>
                <a:lnTo>
                  <a:pt x="195" y="161"/>
                </a:lnTo>
                <a:lnTo>
                  <a:pt x="204" y="172"/>
                </a:lnTo>
                <a:lnTo>
                  <a:pt x="198" y="169"/>
                </a:lnTo>
                <a:lnTo>
                  <a:pt x="191" y="169"/>
                </a:lnTo>
                <a:lnTo>
                  <a:pt x="185" y="168"/>
                </a:lnTo>
                <a:lnTo>
                  <a:pt x="178" y="168"/>
                </a:lnTo>
                <a:lnTo>
                  <a:pt x="173" y="168"/>
                </a:lnTo>
                <a:lnTo>
                  <a:pt x="166" y="169"/>
                </a:lnTo>
                <a:lnTo>
                  <a:pt x="158" y="171"/>
                </a:lnTo>
                <a:lnTo>
                  <a:pt x="149" y="174"/>
                </a:lnTo>
                <a:close/>
              </a:path>
            </a:pathLst>
          </a:custGeom>
          <a:solidFill>
            <a:srgbClr val="959DB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8" name="Freeform 83"/>
          <p:cNvSpPr>
            <a:spLocks noEditPoints="1"/>
          </p:cNvSpPr>
          <p:nvPr/>
        </p:nvSpPr>
        <p:spPr bwMode="auto">
          <a:xfrm>
            <a:off x="4573149" y="3425357"/>
            <a:ext cx="311032" cy="93429"/>
          </a:xfrm>
          <a:custGeom>
            <a:avLst/>
            <a:gdLst>
              <a:gd name="T0" fmla="*/ 244 w 257"/>
              <a:gd name="T1" fmla="*/ 22 h 54"/>
              <a:gd name="T2" fmla="*/ 210 w 257"/>
              <a:gd name="T3" fmla="*/ 27 h 54"/>
              <a:gd name="T4" fmla="*/ 173 w 257"/>
              <a:gd name="T5" fmla="*/ 31 h 54"/>
              <a:gd name="T6" fmla="*/ 144 w 257"/>
              <a:gd name="T7" fmla="*/ 31 h 54"/>
              <a:gd name="T8" fmla="*/ 130 w 257"/>
              <a:gd name="T9" fmla="*/ 30 h 54"/>
              <a:gd name="T10" fmla="*/ 121 w 257"/>
              <a:gd name="T11" fmla="*/ 30 h 54"/>
              <a:gd name="T12" fmla="*/ 112 w 257"/>
              <a:gd name="T13" fmla="*/ 29 h 54"/>
              <a:gd name="T14" fmla="*/ 102 w 257"/>
              <a:gd name="T15" fmla="*/ 27 h 54"/>
              <a:gd name="T16" fmla="*/ 97 w 257"/>
              <a:gd name="T17" fmla="*/ 27 h 54"/>
              <a:gd name="T18" fmla="*/ 96 w 257"/>
              <a:gd name="T19" fmla="*/ 34 h 54"/>
              <a:gd name="T20" fmla="*/ 96 w 257"/>
              <a:gd name="T21" fmla="*/ 43 h 54"/>
              <a:gd name="T22" fmla="*/ 97 w 257"/>
              <a:gd name="T23" fmla="*/ 48 h 54"/>
              <a:gd name="T24" fmla="*/ 102 w 257"/>
              <a:gd name="T25" fmla="*/ 51 h 54"/>
              <a:gd name="T26" fmla="*/ 114 w 257"/>
              <a:gd name="T27" fmla="*/ 53 h 54"/>
              <a:gd name="T28" fmla="*/ 126 w 257"/>
              <a:gd name="T29" fmla="*/ 54 h 54"/>
              <a:gd name="T30" fmla="*/ 143 w 257"/>
              <a:gd name="T31" fmla="*/ 54 h 54"/>
              <a:gd name="T32" fmla="*/ 162 w 257"/>
              <a:gd name="T33" fmla="*/ 54 h 54"/>
              <a:gd name="T34" fmla="*/ 186 w 257"/>
              <a:gd name="T35" fmla="*/ 53 h 54"/>
              <a:gd name="T36" fmla="*/ 210 w 257"/>
              <a:gd name="T37" fmla="*/ 50 h 54"/>
              <a:gd name="T38" fmla="*/ 229 w 257"/>
              <a:gd name="T39" fmla="*/ 46 h 54"/>
              <a:gd name="T40" fmla="*/ 239 w 257"/>
              <a:gd name="T41" fmla="*/ 40 h 54"/>
              <a:gd name="T42" fmla="*/ 243 w 257"/>
              <a:gd name="T43" fmla="*/ 33 h 54"/>
              <a:gd name="T44" fmla="*/ 247 w 257"/>
              <a:gd name="T45" fmla="*/ 26 h 54"/>
              <a:gd name="T46" fmla="*/ 253 w 257"/>
              <a:gd name="T47" fmla="*/ 20 h 54"/>
              <a:gd name="T48" fmla="*/ 89 w 257"/>
              <a:gd name="T49" fmla="*/ 24 h 54"/>
              <a:gd name="T50" fmla="*/ 87 w 257"/>
              <a:gd name="T51" fmla="*/ 30 h 54"/>
              <a:gd name="T52" fmla="*/ 87 w 257"/>
              <a:gd name="T53" fmla="*/ 37 h 54"/>
              <a:gd name="T54" fmla="*/ 87 w 257"/>
              <a:gd name="T55" fmla="*/ 43 h 54"/>
              <a:gd name="T56" fmla="*/ 87 w 257"/>
              <a:gd name="T57" fmla="*/ 47 h 54"/>
              <a:gd name="T58" fmla="*/ 66 w 257"/>
              <a:gd name="T59" fmla="*/ 41 h 54"/>
              <a:gd name="T60" fmla="*/ 41 w 257"/>
              <a:gd name="T61" fmla="*/ 36 h 54"/>
              <a:gd name="T62" fmla="*/ 19 w 257"/>
              <a:gd name="T63" fmla="*/ 30 h 54"/>
              <a:gd name="T64" fmla="*/ 1 w 257"/>
              <a:gd name="T65" fmla="*/ 22 h 54"/>
              <a:gd name="T66" fmla="*/ 0 w 257"/>
              <a:gd name="T67" fmla="*/ 17 h 54"/>
              <a:gd name="T68" fmla="*/ 1 w 257"/>
              <a:gd name="T69" fmla="*/ 10 h 54"/>
              <a:gd name="T70" fmla="*/ 2 w 257"/>
              <a:gd name="T71" fmla="*/ 3 h 54"/>
              <a:gd name="T72" fmla="*/ 4 w 257"/>
              <a:gd name="T73" fmla="*/ 0 h 54"/>
              <a:gd name="T74" fmla="*/ 25 w 257"/>
              <a:gd name="T75" fmla="*/ 7 h 54"/>
              <a:gd name="T76" fmla="*/ 45 w 257"/>
              <a:gd name="T77" fmla="*/ 14 h 54"/>
              <a:gd name="T78" fmla="*/ 68 w 257"/>
              <a:gd name="T79" fmla="*/ 20 h 54"/>
              <a:gd name="T80" fmla="*/ 89 w 257"/>
              <a:gd name="T81" fmla="*/ 24 h 5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57"/>
              <a:gd name="T124" fmla="*/ 0 h 54"/>
              <a:gd name="T125" fmla="*/ 257 w 257"/>
              <a:gd name="T126" fmla="*/ 54 h 5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57" h="54">
                <a:moveTo>
                  <a:pt x="257" y="17"/>
                </a:moveTo>
                <a:lnTo>
                  <a:pt x="244" y="22"/>
                </a:lnTo>
                <a:lnTo>
                  <a:pt x="228" y="24"/>
                </a:lnTo>
                <a:lnTo>
                  <a:pt x="210" y="27"/>
                </a:lnTo>
                <a:lnTo>
                  <a:pt x="192" y="30"/>
                </a:lnTo>
                <a:lnTo>
                  <a:pt x="173" y="31"/>
                </a:lnTo>
                <a:lnTo>
                  <a:pt x="157" y="31"/>
                </a:lnTo>
                <a:lnTo>
                  <a:pt x="144" y="31"/>
                </a:lnTo>
                <a:lnTo>
                  <a:pt x="136" y="30"/>
                </a:lnTo>
                <a:lnTo>
                  <a:pt x="130" y="30"/>
                </a:lnTo>
                <a:lnTo>
                  <a:pt x="126" y="30"/>
                </a:lnTo>
                <a:lnTo>
                  <a:pt x="121" y="30"/>
                </a:lnTo>
                <a:lnTo>
                  <a:pt x="116" y="29"/>
                </a:lnTo>
                <a:lnTo>
                  <a:pt x="112" y="29"/>
                </a:lnTo>
                <a:lnTo>
                  <a:pt x="108" y="27"/>
                </a:lnTo>
                <a:lnTo>
                  <a:pt x="102" y="27"/>
                </a:lnTo>
                <a:lnTo>
                  <a:pt x="98" y="26"/>
                </a:lnTo>
                <a:lnTo>
                  <a:pt x="97" y="27"/>
                </a:lnTo>
                <a:lnTo>
                  <a:pt x="97" y="30"/>
                </a:lnTo>
                <a:lnTo>
                  <a:pt x="96" y="34"/>
                </a:lnTo>
                <a:lnTo>
                  <a:pt x="96" y="39"/>
                </a:lnTo>
                <a:lnTo>
                  <a:pt x="96" y="43"/>
                </a:lnTo>
                <a:lnTo>
                  <a:pt x="97" y="46"/>
                </a:lnTo>
                <a:lnTo>
                  <a:pt x="97" y="48"/>
                </a:lnTo>
                <a:lnTo>
                  <a:pt x="98" y="50"/>
                </a:lnTo>
                <a:lnTo>
                  <a:pt x="102" y="51"/>
                </a:lnTo>
                <a:lnTo>
                  <a:pt x="108" y="51"/>
                </a:lnTo>
                <a:lnTo>
                  <a:pt x="114" y="53"/>
                </a:lnTo>
                <a:lnTo>
                  <a:pt x="119" y="53"/>
                </a:lnTo>
                <a:lnTo>
                  <a:pt x="126" y="54"/>
                </a:lnTo>
                <a:lnTo>
                  <a:pt x="134" y="54"/>
                </a:lnTo>
                <a:lnTo>
                  <a:pt x="143" y="54"/>
                </a:lnTo>
                <a:lnTo>
                  <a:pt x="153" y="54"/>
                </a:lnTo>
                <a:lnTo>
                  <a:pt x="162" y="54"/>
                </a:lnTo>
                <a:lnTo>
                  <a:pt x="173" y="53"/>
                </a:lnTo>
                <a:lnTo>
                  <a:pt x="186" y="53"/>
                </a:lnTo>
                <a:lnTo>
                  <a:pt x="198" y="51"/>
                </a:lnTo>
                <a:lnTo>
                  <a:pt x="210" y="50"/>
                </a:lnTo>
                <a:lnTo>
                  <a:pt x="221" y="47"/>
                </a:lnTo>
                <a:lnTo>
                  <a:pt x="229" y="46"/>
                </a:lnTo>
                <a:lnTo>
                  <a:pt x="236" y="44"/>
                </a:lnTo>
                <a:lnTo>
                  <a:pt x="239" y="40"/>
                </a:lnTo>
                <a:lnTo>
                  <a:pt x="240" y="37"/>
                </a:lnTo>
                <a:lnTo>
                  <a:pt x="243" y="33"/>
                </a:lnTo>
                <a:lnTo>
                  <a:pt x="244" y="30"/>
                </a:lnTo>
                <a:lnTo>
                  <a:pt x="247" y="26"/>
                </a:lnTo>
                <a:lnTo>
                  <a:pt x="250" y="23"/>
                </a:lnTo>
                <a:lnTo>
                  <a:pt x="253" y="20"/>
                </a:lnTo>
                <a:lnTo>
                  <a:pt x="257" y="17"/>
                </a:lnTo>
                <a:close/>
                <a:moveTo>
                  <a:pt x="89" y="24"/>
                </a:moveTo>
                <a:lnTo>
                  <a:pt x="89" y="27"/>
                </a:lnTo>
                <a:lnTo>
                  <a:pt x="87" y="30"/>
                </a:lnTo>
                <a:lnTo>
                  <a:pt x="87" y="34"/>
                </a:lnTo>
                <a:lnTo>
                  <a:pt x="87" y="37"/>
                </a:lnTo>
                <a:lnTo>
                  <a:pt x="87" y="40"/>
                </a:lnTo>
                <a:lnTo>
                  <a:pt x="87" y="43"/>
                </a:lnTo>
                <a:lnTo>
                  <a:pt x="87" y="46"/>
                </a:lnTo>
                <a:lnTo>
                  <a:pt x="87" y="47"/>
                </a:lnTo>
                <a:lnTo>
                  <a:pt x="77" y="44"/>
                </a:lnTo>
                <a:lnTo>
                  <a:pt x="66" y="41"/>
                </a:lnTo>
                <a:lnTo>
                  <a:pt x="54" y="39"/>
                </a:lnTo>
                <a:lnTo>
                  <a:pt x="41" y="36"/>
                </a:lnTo>
                <a:lnTo>
                  <a:pt x="30" y="33"/>
                </a:lnTo>
                <a:lnTo>
                  <a:pt x="19" y="30"/>
                </a:lnTo>
                <a:lnTo>
                  <a:pt x="9" y="26"/>
                </a:lnTo>
                <a:lnTo>
                  <a:pt x="1" y="22"/>
                </a:lnTo>
                <a:lnTo>
                  <a:pt x="0" y="20"/>
                </a:lnTo>
                <a:lnTo>
                  <a:pt x="0" y="17"/>
                </a:lnTo>
                <a:lnTo>
                  <a:pt x="0" y="13"/>
                </a:lnTo>
                <a:lnTo>
                  <a:pt x="1" y="10"/>
                </a:lnTo>
                <a:lnTo>
                  <a:pt x="1" y="7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13" y="4"/>
                </a:lnTo>
                <a:lnTo>
                  <a:pt x="25" y="7"/>
                </a:lnTo>
                <a:lnTo>
                  <a:pt x="34" y="10"/>
                </a:lnTo>
                <a:lnTo>
                  <a:pt x="45" y="14"/>
                </a:lnTo>
                <a:lnTo>
                  <a:pt x="57" y="17"/>
                </a:lnTo>
                <a:lnTo>
                  <a:pt x="68" y="20"/>
                </a:lnTo>
                <a:lnTo>
                  <a:pt x="77" y="22"/>
                </a:lnTo>
                <a:lnTo>
                  <a:pt x="89" y="24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09" name="Freeform 84"/>
          <p:cNvSpPr>
            <a:spLocks/>
          </p:cNvSpPr>
          <p:nvPr/>
        </p:nvSpPr>
        <p:spPr bwMode="auto">
          <a:xfrm>
            <a:off x="4689332" y="3454770"/>
            <a:ext cx="194849" cy="64016"/>
          </a:xfrm>
          <a:custGeom>
            <a:avLst/>
            <a:gdLst>
              <a:gd name="T0" fmla="*/ 161 w 161"/>
              <a:gd name="T1" fmla="*/ 0 h 37"/>
              <a:gd name="T2" fmla="*/ 148 w 161"/>
              <a:gd name="T3" fmla="*/ 5 h 37"/>
              <a:gd name="T4" fmla="*/ 132 w 161"/>
              <a:gd name="T5" fmla="*/ 7 h 37"/>
              <a:gd name="T6" fmla="*/ 114 w 161"/>
              <a:gd name="T7" fmla="*/ 10 h 37"/>
              <a:gd name="T8" fmla="*/ 96 w 161"/>
              <a:gd name="T9" fmla="*/ 13 h 37"/>
              <a:gd name="T10" fmla="*/ 77 w 161"/>
              <a:gd name="T11" fmla="*/ 14 h 37"/>
              <a:gd name="T12" fmla="*/ 61 w 161"/>
              <a:gd name="T13" fmla="*/ 14 h 37"/>
              <a:gd name="T14" fmla="*/ 48 w 161"/>
              <a:gd name="T15" fmla="*/ 14 h 37"/>
              <a:gd name="T16" fmla="*/ 40 w 161"/>
              <a:gd name="T17" fmla="*/ 13 h 37"/>
              <a:gd name="T18" fmla="*/ 34 w 161"/>
              <a:gd name="T19" fmla="*/ 13 h 37"/>
              <a:gd name="T20" fmla="*/ 30 w 161"/>
              <a:gd name="T21" fmla="*/ 13 h 37"/>
              <a:gd name="T22" fmla="*/ 25 w 161"/>
              <a:gd name="T23" fmla="*/ 13 h 37"/>
              <a:gd name="T24" fmla="*/ 20 w 161"/>
              <a:gd name="T25" fmla="*/ 12 h 37"/>
              <a:gd name="T26" fmla="*/ 16 w 161"/>
              <a:gd name="T27" fmla="*/ 12 h 37"/>
              <a:gd name="T28" fmla="*/ 12 w 161"/>
              <a:gd name="T29" fmla="*/ 10 h 37"/>
              <a:gd name="T30" fmla="*/ 6 w 161"/>
              <a:gd name="T31" fmla="*/ 10 h 37"/>
              <a:gd name="T32" fmla="*/ 2 w 161"/>
              <a:gd name="T33" fmla="*/ 9 h 37"/>
              <a:gd name="T34" fmla="*/ 1 w 161"/>
              <a:gd name="T35" fmla="*/ 10 h 37"/>
              <a:gd name="T36" fmla="*/ 1 w 161"/>
              <a:gd name="T37" fmla="*/ 13 h 37"/>
              <a:gd name="T38" fmla="*/ 0 w 161"/>
              <a:gd name="T39" fmla="*/ 17 h 37"/>
              <a:gd name="T40" fmla="*/ 0 w 161"/>
              <a:gd name="T41" fmla="*/ 22 h 37"/>
              <a:gd name="T42" fmla="*/ 0 w 161"/>
              <a:gd name="T43" fmla="*/ 26 h 37"/>
              <a:gd name="T44" fmla="*/ 1 w 161"/>
              <a:gd name="T45" fmla="*/ 29 h 37"/>
              <a:gd name="T46" fmla="*/ 1 w 161"/>
              <a:gd name="T47" fmla="*/ 31 h 37"/>
              <a:gd name="T48" fmla="*/ 2 w 161"/>
              <a:gd name="T49" fmla="*/ 33 h 37"/>
              <a:gd name="T50" fmla="*/ 6 w 161"/>
              <a:gd name="T51" fmla="*/ 34 h 37"/>
              <a:gd name="T52" fmla="*/ 12 w 161"/>
              <a:gd name="T53" fmla="*/ 34 h 37"/>
              <a:gd name="T54" fmla="*/ 18 w 161"/>
              <a:gd name="T55" fmla="*/ 36 h 37"/>
              <a:gd name="T56" fmla="*/ 23 w 161"/>
              <a:gd name="T57" fmla="*/ 36 h 37"/>
              <a:gd name="T58" fmla="*/ 30 w 161"/>
              <a:gd name="T59" fmla="*/ 37 h 37"/>
              <a:gd name="T60" fmla="*/ 38 w 161"/>
              <a:gd name="T61" fmla="*/ 37 h 37"/>
              <a:gd name="T62" fmla="*/ 47 w 161"/>
              <a:gd name="T63" fmla="*/ 37 h 37"/>
              <a:gd name="T64" fmla="*/ 57 w 161"/>
              <a:gd name="T65" fmla="*/ 37 h 37"/>
              <a:gd name="T66" fmla="*/ 66 w 161"/>
              <a:gd name="T67" fmla="*/ 37 h 37"/>
              <a:gd name="T68" fmla="*/ 77 w 161"/>
              <a:gd name="T69" fmla="*/ 36 h 37"/>
              <a:gd name="T70" fmla="*/ 90 w 161"/>
              <a:gd name="T71" fmla="*/ 36 h 37"/>
              <a:gd name="T72" fmla="*/ 102 w 161"/>
              <a:gd name="T73" fmla="*/ 34 h 37"/>
              <a:gd name="T74" fmla="*/ 114 w 161"/>
              <a:gd name="T75" fmla="*/ 33 h 37"/>
              <a:gd name="T76" fmla="*/ 125 w 161"/>
              <a:gd name="T77" fmla="*/ 30 h 37"/>
              <a:gd name="T78" fmla="*/ 133 w 161"/>
              <a:gd name="T79" fmla="*/ 29 h 37"/>
              <a:gd name="T80" fmla="*/ 140 w 161"/>
              <a:gd name="T81" fmla="*/ 27 h 37"/>
              <a:gd name="T82" fmla="*/ 143 w 161"/>
              <a:gd name="T83" fmla="*/ 23 h 37"/>
              <a:gd name="T84" fmla="*/ 144 w 161"/>
              <a:gd name="T85" fmla="*/ 20 h 37"/>
              <a:gd name="T86" fmla="*/ 147 w 161"/>
              <a:gd name="T87" fmla="*/ 16 h 37"/>
              <a:gd name="T88" fmla="*/ 148 w 161"/>
              <a:gd name="T89" fmla="*/ 13 h 37"/>
              <a:gd name="T90" fmla="*/ 151 w 161"/>
              <a:gd name="T91" fmla="*/ 9 h 37"/>
              <a:gd name="T92" fmla="*/ 154 w 161"/>
              <a:gd name="T93" fmla="*/ 6 h 37"/>
              <a:gd name="T94" fmla="*/ 157 w 161"/>
              <a:gd name="T95" fmla="*/ 3 h 37"/>
              <a:gd name="T96" fmla="*/ 161 w 161"/>
              <a:gd name="T97" fmla="*/ 0 h 3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61"/>
              <a:gd name="T148" fmla="*/ 0 h 37"/>
              <a:gd name="T149" fmla="*/ 161 w 161"/>
              <a:gd name="T150" fmla="*/ 37 h 3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61" h="37">
                <a:moveTo>
                  <a:pt x="161" y="0"/>
                </a:moveTo>
                <a:lnTo>
                  <a:pt x="148" y="5"/>
                </a:lnTo>
                <a:lnTo>
                  <a:pt x="132" y="7"/>
                </a:lnTo>
                <a:lnTo>
                  <a:pt x="114" y="10"/>
                </a:lnTo>
                <a:lnTo>
                  <a:pt x="96" y="13"/>
                </a:lnTo>
                <a:lnTo>
                  <a:pt x="77" y="14"/>
                </a:lnTo>
                <a:lnTo>
                  <a:pt x="61" y="14"/>
                </a:lnTo>
                <a:lnTo>
                  <a:pt x="48" y="14"/>
                </a:lnTo>
                <a:lnTo>
                  <a:pt x="40" y="13"/>
                </a:lnTo>
                <a:lnTo>
                  <a:pt x="34" y="13"/>
                </a:lnTo>
                <a:lnTo>
                  <a:pt x="30" y="13"/>
                </a:lnTo>
                <a:lnTo>
                  <a:pt x="25" y="13"/>
                </a:lnTo>
                <a:lnTo>
                  <a:pt x="20" y="12"/>
                </a:lnTo>
                <a:lnTo>
                  <a:pt x="16" y="12"/>
                </a:lnTo>
                <a:lnTo>
                  <a:pt x="12" y="10"/>
                </a:lnTo>
                <a:lnTo>
                  <a:pt x="6" y="10"/>
                </a:lnTo>
                <a:lnTo>
                  <a:pt x="2" y="9"/>
                </a:lnTo>
                <a:lnTo>
                  <a:pt x="1" y="10"/>
                </a:lnTo>
                <a:lnTo>
                  <a:pt x="1" y="13"/>
                </a:lnTo>
                <a:lnTo>
                  <a:pt x="0" y="17"/>
                </a:lnTo>
                <a:lnTo>
                  <a:pt x="0" y="22"/>
                </a:lnTo>
                <a:lnTo>
                  <a:pt x="0" y="26"/>
                </a:lnTo>
                <a:lnTo>
                  <a:pt x="1" y="29"/>
                </a:lnTo>
                <a:lnTo>
                  <a:pt x="1" y="31"/>
                </a:lnTo>
                <a:lnTo>
                  <a:pt x="2" y="33"/>
                </a:lnTo>
                <a:lnTo>
                  <a:pt x="6" y="34"/>
                </a:lnTo>
                <a:lnTo>
                  <a:pt x="12" y="34"/>
                </a:lnTo>
                <a:lnTo>
                  <a:pt x="18" y="36"/>
                </a:lnTo>
                <a:lnTo>
                  <a:pt x="23" y="36"/>
                </a:lnTo>
                <a:lnTo>
                  <a:pt x="30" y="37"/>
                </a:lnTo>
                <a:lnTo>
                  <a:pt x="38" y="37"/>
                </a:lnTo>
                <a:lnTo>
                  <a:pt x="47" y="37"/>
                </a:lnTo>
                <a:lnTo>
                  <a:pt x="57" y="37"/>
                </a:lnTo>
                <a:lnTo>
                  <a:pt x="66" y="37"/>
                </a:lnTo>
                <a:lnTo>
                  <a:pt x="77" y="36"/>
                </a:lnTo>
                <a:lnTo>
                  <a:pt x="90" y="36"/>
                </a:lnTo>
                <a:lnTo>
                  <a:pt x="102" y="34"/>
                </a:lnTo>
                <a:lnTo>
                  <a:pt x="114" y="33"/>
                </a:lnTo>
                <a:lnTo>
                  <a:pt x="125" y="30"/>
                </a:lnTo>
                <a:lnTo>
                  <a:pt x="133" y="29"/>
                </a:lnTo>
                <a:lnTo>
                  <a:pt x="140" y="27"/>
                </a:lnTo>
                <a:lnTo>
                  <a:pt x="143" y="23"/>
                </a:lnTo>
                <a:lnTo>
                  <a:pt x="144" y="20"/>
                </a:lnTo>
                <a:lnTo>
                  <a:pt x="147" y="16"/>
                </a:lnTo>
                <a:lnTo>
                  <a:pt x="148" y="13"/>
                </a:lnTo>
                <a:lnTo>
                  <a:pt x="151" y="9"/>
                </a:lnTo>
                <a:lnTo>
                  <a:pt x="154" y="6"/>
                </a:lnTo>
                <a:lnTo>
                  <a:pt x="157" y="3"/>
                </a:lnTo>
                <a:lnTo>
                  <a:pt x="161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0" name="Freeform 85"/>
          <p:cNvSpPr>
            <a:spLocks/>
          </p:cNvSpPr>
          <p:nvPr/>
        </p:nvSpPr>
        <p:spPr bwMode="auto">
          <a:xfrm>
            <a:off x="4573149" y="3425357"/>
            <a:ext cx="107711" cy="81318"/>
          </a:xfrm>
          <a:custGeom>
            <a:avLst/>
            <a:gdLst>
              <a:gd name="T0" fmla="*/ 89 w 89"/>
              <a:gd name="T1" fmla="*/ 24 h 47"/>
              <a:gd name="T2" fmla="*/ 89 w 89"/>
              <a:gd name="T3" fmla="*/ 27 h 47"/>
              <a:gd name="T4" fmla="*/ 87 w 89"/>
              <a:gd name="T5" fmla="*/ 30 h 47"/>
              <a:gd name="T6" fmla="*/ 87 w 89"/>
              <a:gd name="T7" fmla="*/ 34 h 47"/>
              <a:gd name="T8" fmla="*/ 87 w 89"/>
              <a:gd name="T9" fmla="*/ 37 h 47"/>
              <a:gd name="T10" fmla="*/ 87 w 89"/>
              <a:gd name="T11" fmla="*/ 40 h 47"/>
              <a:gd name="T12" fmla="*/ 87 w 89"/>
              <a:gd name="T13" fmla="*/ 43 h 47"/>
              <a:gd name="T14" fmla="*/ 87 w 89"/>
              <a:gd name="T15" fmla="*/ 46 h 47"/>
              <a:gd name="T16" fmla="*/ 87 w 89"/>
              <a:gd name="T17" fmla="*/ 47 h 47"/>
              <a:gd name="T18" fmla="*/ 77 w 89"/>
              <a:gd name="T19" fmla="*/ 44 h 47"/>
              <a:gd name="T20" fmla="*/ 66 w 89"/>
              <a:gd name="T21" fmla="*/ 41 h 47"/>
              <a:gd name="T22" fmla="*/ 54 w 89"/>
              <a:gd name="T23" fmla="*/ 39 h 47"/>
              <a:gd name="T24" fmla="*/ 41 w 89"/>
              <a:gd name="T25" fmla="*/ 36 h 47"/>
              <a:gd name="T26" fmla="*/ 30 w 89"/>
              <a:gd name="T27" fmla="*/ 33 h 47"/>
              <a:gd name="T28" fmla="*/ 19 w 89"/>
              <a:gd name="T29" fmla="*/ 30 h 47"/>
              <a:gd name="T30" fmla="*/ 9 w 89"/>
              <a:gd name="T31" fmla="*/ 26 h 47"/>
              <a:gd name="T32" fmla="*/ 1 w 89"/>
              <a:gd name="T33" fmla="*/ 22 h 47"/>
              <a:gd name="T34" fmla="*/ 0 w 89"/>
              <a:gd name="T35" fmla="*/ 20 h 47"/>
              <a:gd name="T36" fmla="*/ 0 w 89"/>
              <a:gd name="T37" fmla="*/ 17 h 47"/>
              <a:gd name="T38" fmla="*/ 0 w 89"/>
              <a:gd name="T39" fmla="*/ 13 h 47"/>
              <a:gd name="T40" fmla="*/ 1 w 89"/>
              <a:gd name="T41" fmla="*/ 10 h 47"/>
              <a:gd name="T42" fmla="*/ 1 w 89"/>
              <a:gd name="T43" fmla="*/ 7 h 47"/>
              <a:gd name="T44" fmla="*/ 2 w 89"/>
              <a:gd name="T45" fmla="*/ 3 h 47"/>
              <a:gd name="T46" fmla="*/ 2 w 89"/>
              <a:gd name="T47" fmla="*/ 2 h 47"/>
              <a:gd name="T48" fmla="*/ 4 w 89"/>
              <a:gd name="T49" fmla="*/ 0 h 47"/>
              <a:gd name="T50" fmla="*/ 13 w 89"/>
              <a:gd name="T51" fmla="*/ 4 h 47"/>
              <a:gd name="T52" fmla="*/ 25 w 89"/>
              <a:gd name="T53" fmla="*/ 7 h 47"/>
              <a:gd name="T54" fmla="*/ 34 w 89"/>
              <a:gd name="T55" fmla="*/ 10 h 47"/>
              <a:gd name="T56" fmla="*/ 45 w 89"/>
              <a:gd name="T57" fmla="*/ 14 h 47"/>
              <a:gd name="T58" fmla="*/ 57 w 89"/>
              <a:gd name="T59" fmla="*/ 17 h 47"/>
              <a:gd name="T60" fmla="*/ 68 w 89"/>
              <a:gd name="T61" fmla="*/ 20 h 47"/>
              <a:gd name="T62" fmla="*/ 77 w 89"/>
              <a:gd name="T63" fmla="*/ 22 h 47"/>
              <a:gd name="T64" fmla="*/ 89 w 89"/>
              <a:gd name="T65" fmla="*/ 24 h 4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9"/>
              <a:gd name="T100" fmla="*/ 0 h 47"/>
              <a:gd name="T101" fmla="*/ 89 w 89"/>
              <a:gd name="T102" fmla="*/ 47 h 4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9" h="47">
                <a:moveTo>
                  <a:pt x="89" y="24"/>
                </a:moveTo>
                <a:lnTo>
                  <a:pt x="89" y="27"/>
                </a:lnTo>
                <a:lnTo>
                  <a:pt x="87" y="30"/>
                </a:lnTo>
                <a:lnTo>
                  <a:pt x="87" y="34"/>
                </a:lnTo>
                <a:lnTo>
                  <a:pt x="87" y="37"/>
                </a:lnTo>
                <a:lnTo>
                  <a:pt x="87" y="40"/>
                </a:lnTo>
                <a:lnTo>
                  <a:pt x="87" y="43"/>
                </a:lnTo>
                <a:lnTo>
                  <a:pt x="87" y="46"/>
                </a:lnTo>
                <a:lnTo>
                  <a:pt x="87" y="47"/>
                </a:lnTo>
                <a:lnTo>
                  <a:pt x="77" y="44"/>
                </a:lnTo>
                <a:lnTo>
                  <a:pt x="66" y="41"/>
                </a:lnTo>
                <a:lnTo>
                  <a:pt x="54" y="39"/>
                </a:lnTo>
                <a:lnTo>
                  <a:pt x="41" y="36"/>
                </a:lnTo>
                <a:lnTo>
                  <a:pt x="30" y="33"/>
                </a:lnTo>
                <a:lnTo>
                  <a:pt x="19" y="30"/>
                </a:lnTo>
                <a:lnTo>
                  <a:pt x="9" y="26"/>
                </a:lnTo>
                <a:lnTo>
                  <a:pt x="1" y="22"/>
                </a:lnTo>
                <a:lnTo>
                  <a:pt x="0" y="20"/>
                </a:lnTo>
                <a:lnTo>
                  <a:pt x="0" y="17"/>
                </a:lnTo>
                <a:lnTo>
                  <a:pt x="0" y="13"/>
                </a:lnTo>
                <a:lnTo>
                  <a:pt x="1" y="10"/>
                </a:lnTo>
                <a:lnTo>
                  <a:pt x="1" y="7"/>
                </a:lnTo>
                <a:lnTo>
                  <a:pt x="2" y="3"/>
                </a:lnTo>
                <a:lnTo>
                  <a:pt x="2" y="2"/>
                </a:lnTo>
                <a:lnTo>
                  <a:pt x="4" y="0"/>
                </a:lnTo>
                <a:lnTo>
                  <a:pt x="13" y="4"/>
                </a:lnTo>
                <a:lnTo>
                  <a:pt x="25" y="7"/>
                </a:lnTo>
                <a:lnTo>
                  <a:pt x="34" y="10"/>
                </a:lnTo>
                <a:lnTo>
                  <a:pt x="45" y="14"/>
                </a:lnTo>
                <a:lnTo>
                  <a:pt x="57" y="17"/>
                </a:lnTo>
                <a:lnTo>
                  <a:pt x="68" y="20"/>
                </a:lnTo>
                <a:lnTo>
                  <a:pt x="77" y="22"/>
                </a:lnTo>
                <a:lnTo>
                  <a:pt x="89" y="2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1" name="Freeform 86"/>
          <p:cNvSpPr>
            <a:spLocks/>
          </p:cNvSpPr>
          <p:nvPr/>
        </p:nvSpPr>
        <p:spPr bwMode="auto">
          <a:xfrm>
            <a:off x="4732901" y="3472071"/>
            <a:ext cx="33887" cy="53635"/>
          </a:xfrm>
          <a:custGeom>
            <a:avLst/>
            <a:gdLst>
              <a:gd name="T0" fmla="*/ 28 w 28"/>
              <a:gd name="T1" fmla="*/ 4 h 31"/>
              <a:gd name="T2" fmla="*/ 25 w 28"/>
              <a:gd name="T3" fmla="*/ 3 h 31"/>
              <a:gd name="T4" fmla="*/ 22 w 28"/>
              <a:gd name="T5" fmla="*/ 3 h 31"/>
              <a:gd name="T6" fmla="*/ 19 w 28"/>
              <a:gd name="T7" fmla="*/ 2 h 31"/>
              <a:gd name="T8" fmla="*/ 16 w 28"/>
              <a:gd name="T9" fmla="*/ 2 h 31"/>
              <a:gd name="T10" fmla="*/ 14 w 28"/>
              <a:gd name="T11" fmla="*/ 0 h 31"/>
              <a:gd name="T12" fmla="*/ 11 w 28"/>
              <a:gd name="T13" fmla="*/ 0 h 31"/>
              <a:gd name="T14" fmla="*/ 7 w 28"/>
              <a:gd name="T15" fmla="*/ 0 h 31"/>
              <a:gd name="T16" fmla="*/ 4 w 28"/>
              <a:gd name="T17" fmla="*/ 0 h 31"/>
              <a:gd name="T18" fmla="*/ 1 w 28"/>
              <a:gd name="T19" fmla="*/ 2 h 31"/>
              <a:gd name="T20" fmla="*/ 0 w 28"/>
              <a:gd name="T21" fmla="*/ 4 h 31"/>
              <a:gd name="T22" fmla="*/ 0 w 28"/>
              <a:gd name="T23" fmla="*/ 9 h 31"/>
              <a:gd name="T24" fmla="*/ 0 w 28"/>
              <a:gd name="T25" fmla="*/ 14 h 31"/>
              <a:gd name="T26" fmla="*/ 0 w 28"/>
              <a:gd name="T27" fmla="*/ 20 h 31"/>
              <a:gd name="T28" fmla="*/ 0 w 28"/>
              <a:gd name="T29" fmla="*/ 26 h 31"/>
              <a:gd name="T30" fmla="*/ 1 w 28"/>
              <a:gd name="T31" fmla="*/ 29 h 31"/>
              <a:gd name="T32" fmla="*/ 4 w 28"/>
              <a:gd name="T33" fmla="*/ 31 h 31"/>
              <a:gd name="T34" fmla="*/ 7 w 28"/>
              <a:gd name="T35" fmla="*/ 31 h 31"/>
              <a:gd name="T36" fmla="*/ 11 w 28"/>
              <a:gd name="T37" fmla="*/ 31 h 31"/>
              <a:gd name="T38" fmla="*/ 14 w 28"/>
              <a:gd name="T39" fmla="*/ 31 h 31"/>
              <a:gd name="T40" fmla="*/ 16 w 28"/>
              <a:gd name="T41" fmla="*/ 30 h 31"/>
              <a:gd name="T42" fmla="*/ 21 w 28"/>
              <a:gd name="T43" fmla="*/ 30 h 31"/>
              <a:gd name="T44" fmla="*/ 23 w 28"/>
              <a:gd name="T45" fmla="*/ 29 h 31"/>
              <a:gd name="T46" fmla="*/ 26 w 28"/>
              <a:gd name="T47" fmla="*/ 29 h 31"/>
              <a:gd name="T48" fmla="*/ 28 w 28"/>
              <a:gd name="T49" fmla="*/ 27 h 31"/>
              <a:gd name="T50" fmla="*/ 25 w 28"/>
              <a:gd name="T51" fmla="*/ 27 h 31"/>
              <a:gd name="T52" fmla="*/ 23 w 28"/>
              <a:gd name="T53" fmla="*/ 27 h 31"/>
              <a:gd name="T54" fmla="*/ 21 w 28"/>
              <a:gd name="T55" fmla="*/ 27 h 31"/>
              <a:gd name="T56" fmla="*/ 19 w 28"/>
              <a:gd name="T57" fmla="*/ 27 h 31"/>
              <a:gd name="T58" fmla="*/ 16 w 28"/>
              <a:gd name="T59" fmla="*/ 27 h 31"/>
              <a:gd name="T60" fmla="*/ 15 w 28"/>
              <a:gd name="T61" fmla="*/ 27 h 31"/>
              <a:gd name="T62" fmla="*/ 12 w 28"/>
              <a:gd name="T63" fmla="*/ 27 h 31"/>
              <a:gd name="T64" fmla="*/ 9 w 28"/>
              <a:gd name="T65" fmla="*/ 27 h 31"/>
              <a:gd name="T66" fmla="*/ 9 w 28"/>
              <a:gd name="T67" fmla="*/ 26 h 31"/>
              <a:gd name="T68" fmla="*/ 8 w 28"/>
              <a:gd name="T69" fmla="*/ 23 h 31"/>
              <a:gd name="T70" fmla="*/ 8 w 28"/>
              <a:gd name="T71" fmla="*/ 20 h 31"/>
              <a:gd name="T72" fmla="*/ 8 w 28"/>
              <a:gd name="T73" fmla="*/ 16 h 31"/>
              <a:gd name="T74" fmla="*/ 8 w 28"/>
              <a:gd name="T75" fmla="*/ 12 h 31"/>
              <a:gd name="T76" fmla="*/ 8 w 28"/>
              <a:gd name="T77" fmla="*/ 9 h 31"/>
              <a:gd name="T78" fmla="*/ 9 w 28"/>
              <a:gd name="T79" fmla="*/ 6 h 31"/>
              <a:gd name="T80" fmla="*/ 9 w 28"/>
              <a:gd name="T81" fmla="*/ 4 h 31"/>
              <a:gd name="T82" fmla="*/ 12 w 28"/>
              <a:gd name="T83" fmla="*/ 4 h 31"/>
              <a:gd name="T84" fmla="*/ 15 w 28"/>
              <a:gd name="T85" fmla="*/ 4 h 31"/>
              <a:gd name="T86" fmla="*/ 16 w 28"/>
              <a:gd name="T87" fmla="*/ 4 h 31"/>
              <a:gd name="T88" fmla="*/ 19 w 28"/>
              <a:gd name="T89" fmla="*/ 4 h 31"/>
              <a:gd name="T90" fmla="*/ 21 w 28"/>
              <a:gd name="T91" fmla="*/ 4 h 31"/>
              <a:gd name="T92" fmla="*/ 23 w 28"/>
              <a:gd name="T93" fmla="*/ 4 h 31"/>
              <a:gd name="T94" fmla="*/ 25 w 28"/>
              <a:gd name="T95" fmla="*/ 4 h 31"/>
              <a:gd name="T96" fmla="*/ 28 w 28"/>
              <a:gd name="T97" fmla="*/ 4 h 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"/>
              <a:gd name="T148" fmla="*/ 0 h 31"/>
              <a:gd name="T149" fmla="*/ 28 w 28"/>
              <a:gd name="T150" fmla="*/ 31 h 3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" h="31">
                <a:moveTo>
                  <a:pt x="28" y="4"/>
                </a:moveTo>
                <a:lnTo>
                  <a:pt x="25" y="3"/>
                </a:lnTo>
                <a:lnTo>
                  <a:pt x="22" y="3"/>
                </a:lnTo>
                <a:lnTo>
                  <a:pt x="19" y="2"/>
                </a:lnTo>
                <a:lnTo>
                  <a:pt x="16" y="2"/>
                </a:lnTo>
                <a:lnTo>
                  <a:pt x="14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1" y="2"/>
                </a:lnTo>
                <a:lnTo>
                  <a:pt x="0" y="4"/>
                </a:lnTo>
                <a:lnTo>
                  <a:pt x="0" y="9"/>
                </a:lnTo>
                <a:lnTo>
                  <a:pt x="0" y="14"/>
                </a:lnTo>
                <a:lnTo>
                  <a:pt x="0" y="20"/>
                </a:lnTo>
                <a:lnTo>
                  <a:pt x="0" y="26"/>
                </a:lnTo>
                <a:lnTo>
                  <a:pt x="1" y="29"/>
                </a:lnTo>
                <a:lnTo>
                  <a:pt x="4" y="31"/>
                </a:lnTo>
                <a:lnTo>
                  <a:pt x="7" y="31"/>
                </a:lnTo>
                <a:lnTo>
                  <a:pt x="11" y="31"/>
                </a:lnTo>
                <a:lnTo>
                  <a:pt x="14" y="31"/>
                </a:lnTo>
                <a:lnTo>
                  <a:pt x="16" y="30"/>
                </a:lnTo>
                <a:lnTo>
                  <a:pt x="21" y="30"/>
                </a:lnTo>
                <a:lnTo>
                  <a:pt x="23" y="29"/>
                </a:lnTo>
                <a:lnTo>
                  <a:pt x="26" y="29"/>
                </a:lnTo>
                <a:lnTo>
                  <a:pt x="28" y="27"/>
                </a:lnTo>
                <a:lnTo>
                  <a:pt x="25" y="27"/>
                </a:lnTo>
                <a:lnTo>
                  <a:pt x="23" y="27"/>
                </a:lnTo>
                <a:lnTo>
                  <a:pt x="21" y="27"/>
                </a:lnTo>
                <a:lnTo>
                  <a:pt x="19" y="27"/>
                </a:lnTo>
                <a:lnTo>
                  <a:pt x="16" y="27"/>
                </a:lnTo>
                <a:lnTo>
                  <a:pt x="15" y="27"/>
                </a:lnTo>
                <a:lnTo>
                  <a:pt x="12" y="27"/>
                </a:lnTo>
                <a:lnTo>
                  <a:pt x="9" y="27"/>
                </a:lnTo>
                <a:lnTo>
                  <a:pt x="9" y="26"/>
                </a:lnTo>
                <a:lnTo>
                  <a:pt x="8" y="23"/>
                </a:lnTo>
                <a:lnTo>
                  <a:pt x="8" y="20"/>
                </a:lnTo>
                <a:lnTo>
                  <a:pt x="8" y="16"/>
                </a:lnTo>
                <a:lnTo>
                  <a:pt x="8" y="12"/>
                </a:lnTo>
                <a:lnTo>
                  <a:pt x="8" y="9"/>
                </a:lnTo>
                <a:lnTo>
                  <a:pt x="9" y="6"/>
                </a:lnTo>
                <a:lnTo>
                  <a:pt x="9" y="4"/>
                </a:lnTo>
                <a:lnTo>
                  <a:pt x="12" y="4"/>
                </a:lnTo>
                <a:lnTo>
                  <a:pt x="15" y="4"/>
                </a:lnTo>
                <a:lnTo>
                  <a:pt x="16" y="4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8" y="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2" name="Freeform 87"/>
          <p:cNvSpPr>
            <a:spLocks/>
          </p:cNvSpPr>
          <p:nvPr/>
        </p:nvSpPr>
        <p:spPr bwMode="auto">
          <a:xfrm>
            <a:off x="4732901" y="3472071"/>
            <a:ext cx="33887" cy="53635"/>
          </a:xfrm>
          <a:custGeom>
            <a:avLst/>
            <a:gdLst>
              <a:gd name="T0" fmla="*/ 28 w 28"/>
              <a:gd name="T1" fmla="*/ 4 h 31"/>
              <a:gd name="T2" fmla="*/ 25 w 28"/>
              <a:gd name="T3" fmla="*/ 3 h 31"/>
              <a:gd name="T4" fmla="*/ 22 w 28"/>
              <a:gd name="T5" fmla="*/ 3 h 31"/>
              <a:gd name="T6" fmla="*/ 19 w 28"/>
              <a:gd name="T7" fmla="*/ 2 h 31"/>
              <a:gd name="T8" fmla="*/ 16 w 28"/>
              <a:gd name="T9" fmla="*/ 2 h 31"/>
              <a:gd name="T10" fmla="*/ 14 w 28"/>
              <a:gd name="T11" fmla="*/ 0 h 31"/>
              <a:gd name="T12" fmla="*/ 11 w 28"/>
              <a:gd name="T13" fmla="*/ 0 h 31"/>
              <a:gd name="T14" fmla="*/ 7 w 28"/>
              <a:gd name="T15" fmla="*/ 0 h 31"/>
              <a:gd name="T16" fmla="*/ 4 w 28"/>
              <a:gd name="T17" fmla="*/ 0 h 31"/>
              <a:gd name="T18" fmla="*/ 1 w 28"/>
              <a:gd name="T19" fmla="*/ 2 h 31"/>
              <a:gd name="T20" fmla="*/ 0 w 28"/>
              <a:gd name="T21" fmla="*/ 4 h 31"/>
              <a:gd name="T22" fmla="*/ 0 w 28"/>
              <a:gd name="T23" fmla="*/ 9 h 31"/>
              <a:gd name="T24" fmla="*/ 0 w 28"/>
              <a:gd name="T25" fmla="*/ 14 h 31"/>
              <a:gd name="T26" fmla="*/ 0 w 28"/>
              <a:gd name="T27" fmla="*/ 20 h 31"/>
              <a:gd name="T28" fmla="*/ 0 w 28"/>
              <a:gd name="T29" fmla="*/ 26 h 31"/>
              <a:gd name="T30" fmla="*/ 1 w 28"/>
              <a:gd name="T31" fmla="*/ 29 h 31"/>
              <a:gd name="T32" fmla="*/ 4 w 28"/>
              <a:gd name="T33" fmla="*/ 31 h 31"/>
              <a:gd name="T34" fmla="*/ 7 w 28"/>
              <a:gd name="T35" fmla="*/ 31 h 31"/>
              <a:gd name="T36" fmla="*/ 11 w 28"/>
              <a:gd name="T37" fmla="*/ 31 h 31"/>
              <a:gd name="T38" fmla="*/ 14 w 28"/>
              <a:gd name="T39" fmla="*/ 31 h 31"/>
              <a:gd name="T40" fmla="*/ 16 w 28"/>
              <a:gd name="T41" fmla="*/ 30 h 31"/>
              <a:gd name="T42" fmla="*/ 21 w 28"/>
              <a:gd name="T43" fmla="*/ 30 h 31"/>
              <a:gd name="T44" fmla="*/ 23 w 28"/>
              <a:gd name="T45" fmla="*/ 29 h 31"/>
              <a:gd name="T46" fmla="*/ 26 w 28"/>
              <a:gd name="T47" fmla="*/ 29 h 31"/>
              <a:gd name="T48" fmla="*/ 28 w 28"/>
              <a:gd name="T49" fmla="*/ 27 h 31"/>
              <a:gd name="T50" fmla="*/ 25 w 28"/>
              <a:gd name="T51" fmla="*/ 27 h 31"/>
              <a:gd name="T52" fmla="*/ 23 w 28"/>
              <a:gd name="T53" fmla="*/ 27 h 31"/>
              <a:gd name="T54" fmla="*/ 21 w 28"/>
              <a:gd name="T55" fmla="*/ 27 h 31"/>
              <a:gd name="T56" fmla="*/ 19 w 28"/>
              <a:gd name="T57" fmla="*/ 27 h 31"/>
              <a:gd name="T58" fmla="*/ 16 w 28"/>
              <a:gd name="T59" fmla="*/ 27 h 31"/>
              <a:gd name="T60" fmla="*/ 15 w 28"/>
              <a:gd name="T61" fmla="*/ 27 h 31"/>
              <a:gd name="T62" fmla="*/ 12 w 28"/>
              <a:gd name="T63" fmla="*/ 27 h 31"/>
              <a:gd name="T64" fmla="*/ 9 w 28"/>
              <a:gd name="T65" fmla="*/ 27 h 31"/>
              <a:gd name="T66" fmla="*/ 9 w 28"/>
              <a:gd name="T67" fmla="*/ 26 h 31"/>
              <a:gd name="T68" fmla="*/ 8 w 28"/>
              <a:gd name="T69" fmla="*/ 23 h 31"/>
              <a:gd name="T70" fmla="*/ 8 w 28"/>
              <a:gd name="T71" fmla="*/ 20 h 31"/>
              <a:gd name="T72" fmla="*/ 8 w 28"/>
              <a:gd name="T73" fmla="*/ 16 h 31"/>
              <a:gd name="T74" fmla="*/ 8 w 28"/>
              <a:gd name="T75" fmla="*/ 12 h 31"/>
              <a:gd name="T76" fmla="*/ 8 w 28"/>
              <a:gd name="T77" fmla="*/ 9 h 31"/>
              <a:gd name="T78" fmla="*/ 9 w 28"/>
              <a:gd name="T79" fmla="*/ 6 h 31"/>
              <a:gd name="T80" fmla="*/ 9 w 28"/>
              <a:gd name="T81" fmla="*/ 4 h 31"/>
              <a:gd name="T82" fmla="*/ 12 w 28"/>
              <a:gd name="T83" fmla="*/ 4 h 31"/>
              <a:gd name="T84" fmla="*/ 15 w 28"/>
              <a:gd name="T85" fmla="*/ 4 h 31"/>
              <a:gd name="T86" fmla="*/ 16 w 28"/>
              <a:gd name="T87" fmla="*/ 4 h 31"/>
              <a:gd name="T88" fmla="*/ 19 w 28"/>
              <a:gd name="T89" fmla="*/ 4 h 31"/>
              <a:gd name="T90" fmla="*/ 21 w 28"/>
              <a:gd name="T91" fmla="*/ 4 h 31"/>
              <a:gd name="T92" fmla="*/ 23 w 28"/>
              <a:gd name="T93" fmla="*/ 4 h 31"/>
              <a:gd name="T94" fmla="*/ 25 w 28"/>
              <a:gd name="T95" fmla="*/ 4 h 31"/>
              <a:gd name="T96" fmla="*/ 28 w 28"/>
              <a:gd name="T97" fmla="*/ 4 h 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8"/>
              <a:gd name="T148" fmla="*/ 0 h 31"/>
              <a:gd name="T149" fmla="*/ 28 w 28"/>
              <a:gd name="T150" fmla="*/ 31 h 3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8" h="31">
                <a:moveTo>
                  <a:pt x="28" y="4"/>
                </a:moveTo>
                <a:lnTo>
                  <a:pt x="25" y="3"/>
                </a:lnTo>
                <a:lnTo>
                  <a:pt x="22" y="3"/>
                </a:lnTo>
                <a:lnTo>
                  <a:pt x="19" y="2"/>
                </a:lnTo>
                <a:lnTo>
                  <a:pt x="16" y="2"/>
                </a:lnTo>
                <a:lnTo>
                  <a:pt x="14" y="0"/>
                </a:lnTo>
                <a:lnTo>
                  <a:pt x="11" y="0"/>
                </a:lnTo>
                <a:lnTo>
                  <a:pt x="7" y="0"/>
                </a:lnTo>
                <a:lnTo>
                  <a:pt x="4" y="0"/>
                </a:lnTo>
                <a:lnTo>
                  <a:pt x="1" y="2"/>
                </a:lnTo>
                <a:lnTo>
                  <a:pt x="0" y="4"/>
                </a:lnTo>
                <a:lnTo>
                  <a:pt x="0" y="9"/>
                </a:lnTo>
                <a:lnTo>
                  <a:pt x="0" y="14"/>
                </a:lnTo>
                <a:lnTo>
                  <a:pt x="0" y="20"/>
                </a:lnTo>
                <a:lnTo>
                  <a:pt x="0" y="26"/>
                </a:lnTo>
                <a:lnTo>
                  <a:pt x="1" y="29"/>
                </a:lnTo>
                <a:lnTo>
                  <a:pt x="4" y="31"/>
                </a:lnTo>
                <a:lnTo>
                  <a:pt x="7" y="31"/>
                </a:lnTo>
                <a:lnTo>
                  <a:pt x="11" y="31"/>
                </a:lnTo>
                <a:lnTo>
                  <a:pt x="14" y="31"/>
                </a:lnTo>
                <a:lnTo>
                  <a:pt x="16" y="30"/>
                </a:lnTo>
                <a:lnTo>
                  <a:pt x="21" y="30"/>
                </a:lnTo>
                <a:lnTo>
                  <a:pt x="23" y="29"/>
                </a:lnTo>
                <a:lnTo>
                  <a:pt x="26" y="29"/>
                </a:lnTo>
                <a:lnTo>
                  <a:pt x="28" y="27"/>
                </a:lnTo>
                <a:lnTo>
                  <a:pt x="25" y="27"/>
                </a:lnTo>
                <a:lnTo>
                  <a:pt x="23" y="27"/>
                </a:lnTo>
                <a:lnTo>
                  <a:pt x="21" y="27"/>
                </a:lnTo>
                <a:lnTo>
                  <a:pt x="19" y="27"/>
                </a:lnTo>
                <a:lnTo>
                  <a:pt x="16" y="27"/>
                </a:lnTo>
                <a:lnTo>
                  <a:pt x="15" y="27"/>
                </a:lnTo>
                <a:lnTo>
                  <a:pt x="12" y="27"/>
                </a:lnTo>
                <a:lnTo>
                  <a:pt x="9" y="27"/>
                </a:lnTo>
                <a:lnTo>
                  <a:pt x="9" y="26"/>
                </a:lnTo>
                <a:lnTo>
                  <a:pt x="8" y="23"/>
                </a:lnTo>
                <a:lnTo>
                  <a:pt x="8" y="20"/>
                </a:lnTo>
                <a:lnTo>
                  <a:pt x="8" y="16"/>
                </a:lnTo>
                <a:lnTo>
                  <a:pt x="8" y="12"/>
                </a:lnTo>
                <a:lnTo>
                  <a:pt x="8" y="9"/>
                </a:lnTo>
                <a:lnTo>
                  <a:pt x="9" y="6"/>
                </a:lnTo>
                <a:lnTo>
                  <a:pt x="9" y="4"/>
                </a:lnTo>
                <a:lnTo>
                  <a:pt x="12" y="4"/>
                </a:lnTo>
                <a:lnTo>
                  <a:pt x="15" y="4"/>
                </a:lnTo>
                <a:lnTo>
                  <a:pt x="16" y="4"/>
                </a:lnTo>
                <a:lnTo>
                  <a:pt x="19" y="4"/>
                </a:lnTo>
                <a:lnTo>
                  <a:pt x="21" y="4"/>
                </a:lnTo>
                <a:lnTo>
                  <a:pt x="23" y="4"/>
                </a:lnTo>
                <a:lnTo>
                  <a:pt x="25" y="4"/>
                </a:lnTo>
                <a:lnTo>
                  <a:pt x="28" y="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3" name="Freeform 88"/>
          <p:cNvSpPr>
            <a:spLocks noEditPoints="1"/>
          </p:cNvSpPr>
          <p:nvPr/>
        </p:nvSpPr>
        <p:spPr bwMode="auto">
          <a:xfrm>
            <a:off x="4444864" y="3330198"/>
            <a:ext cx="578495" cy="505208"/>
          </a:xfrm>
          <a:custGeom>
            <a:avLst/>
            <a:gdLst>
              <a:gd name="T0" fmla="*/ 402 w 478"/>
              <a:gd name="T1" fmla="*/ 37 h 292"/>
              <a:gd name="T2" fmla="*/ 398 w 478"/>
              <a:gd name="T3" fmla="*/ 55 h 292"/>
              <a:gd name="T4" fmla="*/ 389 w 478"/>
              <a:gd name="T5" fmla="*/ 48 h 292"/>
              <a:gd name="T6" fmla="*/ 364 w 478"/>
              <a:gd name="T7" fmla="*/ 52 h 292"/>
              <a:gd name="T8" fmla="*/ 332 w 478"/>
              <a:gd name="T9" fmla="*/ 72 h 292"/>
              <a:gd name="T10" fmla="*/ 341 w 478"/>
              <a:gd name="T11" fmla="*/ 77 h 292"/>
              <a:gd name="T12" fmla="*/ 355 w 478"/>
              <a:gd name="T13" fmla="*/ 71 h 292"/>
              <a:gd name="T14" fmla="*/ 368 w 478"/>
              <a:gd name="T15" fmla="*/ 65 h 292"/>
              <a:gd name="T16" fmla="*/ 353 w 478"/>
              <a:gd name="T17" fmla="*/ 81 h 292"/>
              <a:gd name="T18" fmla="*/ 341 w 478"/>
              <a:gd name="T19" fmla="*/ 103 h 292"/>
              <a:gd name="T20" fmla="*/ 348 w 478"/>
              <a:gd name="T21" fmla="*/ 109 h 292"/>
              <a:gd name="T22" fmla="*/ 350 w 478"/>
              <a:gd name="T23" fmla="*/ 109 h 292"/>
              <a:gd name="T24" fmla="*/ 349 w 478"/>
              <a:gd name="T25" fmla="*/ 113 h 292"/>
              <a:gd name="T26" fmla="*/ 353 w 478"/>
              <a:gd name="T27" fmla="*/ 118 h 292"/>
              <a:gd name="T28" fmla="*/ 363 w 478"/>
              <a:gd name="T29" fmla="*/ 113 h 292"/>
              <a:gd name="T30" fmla="*/ 371 w 478"/>
              <a:gd name="T31" fmla="*/ 106 h 292"/>
              <a:gd name="T32" fmla="*/ 381 w 478"/>
              <a:gd name="T33" fmla="*/ 103 h 292"/>
              <a:gd name="T34" fmla="*/ 388 w 478"/>
              <a:gd name="T35" fmla="*/ 102 h 292"/>
              <a:gd name="T36" fmla="*/ 380 w 478"/>
              <a:gd name="T37" fmla="*/ 106 h 292"/>
              <a:gd name="T38" fmla="*/ 374 w 478"/>
              <a:gd name="T39" fmla="*/ 112 h 292"/>
              <a:gd name="T40" fmla="*/ 368 w 478"/>
              <a:gd name="T41" fmla="*/ 122 h 292"/>
              <a:gd name="T42" fmla="*/ 370 w 478"/>
              <a:gd name="T43" fmla="*/ 130 h 292"/>
              <a:gd name="T44" fmla="*/ 378 w 478"/>
              <a:gd name="T45" fmla="*/ 128 h 292"/>
              <a:gd name="T46" fmla="*/ 385 w 478"/>
              <a:gd name="T47" fmla="*/ 119 h 292"/>
              <a:gd name="T48" fmla="*/ 399 w 478"/>
              <a:gd name="T49" fmla="*/ 113 h 292"/>
              <a:gd name="T50" fmla="*/ 413 w 478"/>
              <a:gd name="T51" fmla="*/ 105 h 292"/>
              <a:gd name="T52" fmla="*/ 423 w 478"/>
              <a:gd name="T53" fmla="*/ 102 h 292"/>
              <a:gd name="T54" fmla="*/ 437 w 478"/>
              <a:gd name="T55" fmla="*/ 89 h 292"/>
              <a:gd name="T56" fmla="*/ 445 w 478"/>
              <a:gd name="T57" fmla="*/ 74 h 292"/>
              <a:gd name="T58" fmla="*/ 470 w 478"/>
              <a:gd name="T59" fmla="*/ 38 h 292"/>
              <a:gd name="T60" fmla="*/ 473 w 478"/>
              <a:gd name="T61" fmla="*/ 15 h 292"/>
              <a:gd name="T62" fmla="*/ 455 w 478"/>
              <a:gd name="T63" fmla="*/ 3 h 292"/>
              <a:gd name="T64" fmla="*/ 432 w 478"/>
              <a:gd name="T65" fmla="*/ 1 h 292"/>
              <a:gd name="T66" fmla="*/ 56 w 478"/>
              <a:gd name="T67" fmla="*/ 119 h 292"/>
              <a:gd name="T68" fmla="*/ 56 w 478"/>
              <a:gd name="T69" fmla="*/ 155 h 292"/>
              <a:gd name="T70" fmla="*/ 62 w 478"/>
              <a:gd name="T71" fmla="*/ 183 h 292"/>
              <a:gd name="T72" fmla="*/ 81 w 478"/>
              <a:gd name="T73" fmla="*/ 194 h 292"/>
              <a:gd name="T74" fmla="*/ 90 w 478"/>
              <a:gd name="T75" fmla="*/ 213 h 292"/>
              <a:gd name="T76" fmla="*/ 99 w 478"/>
              <a:gd name="T77" fmla="*/ 236 h 292"/>
              <a:gd name="T78" fmla="*/ 103 w 478"/>
              <a:gd name="T79" fmla="*/ 253 h 292"/>
              <a:gd name="T80" fmla="*/ 108 w 478"/>
              <a:gd name="T81" fmla="*/ 263 h 292"/>
              <a:gd name="T82" fmla="*/ 101 w 478"/>
              <a:gd name="T83" fmla="*/ 265 h 292"/>
              <a:gd name="T84" fmla="*/ 83 w 478"/>
              <a:gd name="T85" fmla="*/ 251 h 292"/>
              <a:gd name="T86" fmla="*/ 75 w 478"/>
              <a:gd name="T87" fmla="*/ 241 h 292"/>
              <a:gd name="T88" fmla="*/ 75 w 478"/>
              <a:gd name="T89" fmla="*/ 258 h 292"/>
              <a:gd name="T90" fmla="*/ 86 w 478"/>
              <a:gd name="T91" fmla="*/ 274 h 292"/>
              <a:gd name="T92" fmla="*/ 96 w 478"/>
              <a:gd name="T93" fmla="*/ 287 h 292"/>
              <a:gd name="T94" fmla="*/ 86 w 478"/>
              <a:gd name="T95" fmla="*/ 292 h 292"/>
              <a:gd name="T96" fmla="*/ 72 w 478"/>
              <a:gd name="T97" fmla="*/ 291 h 292"/>
              <a:gd name="T98" fmla="*/ 57 w 478"/>
              <a:gd name="T99" fmla="*/ 284 h 292"/>
              <a:gd name="T100" fmla="*/ 46 w 478"/>
              <a:gd name="T101" fmla="*/ 285 h 292"/>
              <a:gd name="T102" fmla="*/ 32 w 478"/>
              <a:gd name="T103" fmla="*/ 281 h 292"/>
              <a:gd name="T104" fmla="*/ 21 w 478"/>
              <a:gd name="T105" fmla="*/ 274 h 292"/>
              <a:gd name="T106" fmla="*/ 10 w 478"/>
              <a:gd name="T107" fmla="*/ 254 h 292"/>
              <a:gd name="T108" fmla="*/ 5 w 478"/>
              <a:gd name="T109" fmla="*/ 238 h 292"/>
              <a:gd name="T110" fmla="*/ 5 w 478"/>
              <a:gd name="T111" fmla="*/ 227 h 292"/>
              <a:gd name="T112" fmla="*/ 10 w 478"/>
              <a:gd name="T113" fmla="*/ 213 h 292"/>
              <a:gd name="T114" fmla="*/ 12 w 478"/>
              <a:gd name="T115" fmla="*/ 197 h 292"/>
              <a:gd name="T116" fmla="*/ 5 w 478"/>
              <a:gd name="T117" fmla="*/ 150 h 292"/>
              <a:gd name="T118" fmla="*/ 12 w 478"/>
              <a:gd name="T119" fmla="*/ 106 h 292"/>
              <a:gd name="T120" fmla="*/ 43 w 478"/>
              <a:gd name="T121" fmla="*/ 101 h 292"/>
              <a:gd name="T122" fmla="*/ 56 w 478"/>
              <a:gd name="T123" fmla="*/ 119 h 292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78"/>
              <a:gd name="T187" fmla="*/ 0 h 292"/>
              <a:gd name="T188" fmla="*/ 478 w 478"/>
              <a:gd name="T189" fmla="*/ 292 h 292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78" h="292">
                <a:moveTo>
                  <a:pt x="403" y="18"/>
                </a:moveTo>
                <a:lnTo>
                  <a:pt x="403" y="23"/>
                </a:lnTo>
                <a:lnTo>
                  <a:pt x="403" y="27"/>
                </a:lnTo>
                <a:lnTo>
                  <a:pt x="402" y="31"/>
                </a:lnTo>
                <a:lnTo>
                  <a:pt x="402" y="37"/>
                </a:lnTo>
                <a:lnTo>
                  <a:pt x="400" y="41"/>
                </a:lnTo>
                <a:lnTo>
                  <a:pt x="400" y="47"/>
                </a:lnTo>
                <a:lnTo>
                  <a:pt x="400" y="51"/>
                </a:lnTo>
                <a:lnTo>
                  <a:pt x="400" y="55"/>
                </a:lnTo>
                <a:lnTo>
                  <a:pt x="398" y="55"/>
                </a:lnTo>
                <a:lnTo>
                  <a:pt x="396" y="54"/>
                </a:lnTo>
                <a:lnTo>
                  <a:pt x="395" y="52"/>
                </a:lnTo>
                <a:lnTo>
                  <a:pt x="393" y="51"/>
                </a:lnTo>
                <a:lnTo>
                  <a:pt x="391" y="50"/>
                </a:lnTo>
                <a:lnTo>
                  <a:pt x="389" y="48"/>
                </a:lnTo>
                <a:lnTo>
                  <a:pt x="388" y="47"/>
                </a:lnTo>
                <a:lnTo>
                  <a:pt x="387" y="47"/>
                </a:lnTo>
                <a:lnTo>
                  <a:pt x="380" y="48"/>
                </a:lnTo>
                <a:lnTo>
                  <a:pt x="373" y="50"/>
                </a:lnTo>
                <a:lnTo>
                  <a:pt x="364" y="52"/>
                </a:lnTo>
                <a:lnTo>
                  <a:pt x="356" y="57"/>
                </a:lnTo>
                <a:lnTo>
                  <a:pt x="349" y="61"/>
                </a:lnTo>
                <a:lnTo>
                  <a:pt x="342" y="65"/>
                </a:lnTo>
                <a:lnTo>
                  <a:pt x="336" y="69"/>
                </a:lnTo>
                <a:lnTo>
                  <a:pt x="332" y="72"/>
                </a:lnTo>
                <a:lnTo>
                  <a:pt x="334" y="75"/>
                </a:lnTo>
                <a:lnTo>
                  <a:pt x="335" y="75"/>
                </a:lnTo>
                <a:lnTo>
                  <a:pt x="336" y="77"/>
                </a:lnTo>
                <a:lnTo>
                  <a:pt x="339" y="77"/>
                </a:lnTo>
                <a:lnTo>
                  <a:pt x="341" y="77"/>
                </a:lnTo>
                <a:lnTo>
                  <a:pt x="343" y="75"/>
                </a:lnTo>
                <a:lnTo>
                  <a:pt x="346" y="75"/>
                </a:lnTo>
                <a:lnTo>
                  <a:pt x="349" y="74"/>
                </a:lnTo>
                <a:lnTo>
                  <a:pt x="352" y="74"/>
                </a:lnTo>
                <a:lnTo>
                  <a:pt x="355" y="71"/>
                </a:lnTo>
                <a:lnTo>
                  <a:pt x="357" y="69"/>
                </a:lnTo>
                <a:lnTo>
                  <a:pt x="360" y="68"/>
                </a:lnTo>
                <a:lnTo>
                  <a:pt x="363" y="67"/>
                </a:lnTo>
                <a:lnTo>
                  <a:pt x="366" y="65"/>
                </a:lnTo>
                <a:lnTo>
                  <a:pt x="368" y="65"/>
                </a:lnTo>
                <a:lnTo>
                  <a:pt x="371" y="65"/>
                </a:lnTo>
                <a:lnTo>
                  <a:pt x="364" y="71"/>
                </a:lnTo>
                <a:lnTo>
                  <a:pt x="360" y="74"/>
                </a:lnTo>
                <a:lnTo>
                  <a:pt x="356" y="77"/>
                </a:lnTo>
                <a:lnTo>
                  <a:pt x="353" y="81"/>
                </a:lnTo>
                <a:lnTo>
                  <a:pt x="352" y="84"/>
                </a:lnTo>
                <a:lnTo>
                  <a:pt x="349" y="88"/>
                </a:lnTo>
                <a:lnTo>
                  <a:pt x="346" y="94"/>
                </a:lnTo>
                <a:lnTo>
                  <a:pt x="342" y="101"/>
                </a:lnTo>
                <a:lnTo>
                  <a:pt x="341" y="103"/>
                </a:lnTo>
                <a:lnTo>
                  <a:pt x="341" y="105"/>
                </a:lnTo>
                <a:lnTo>
                  <a:pt x="342" y="108"/>
                </a:lnTo>
                <a:lnTo>
                  <a:pt x="343" y="109"/>
                </a:lnTo>
                <a:lnTo>
                  <a:pt x="345" y="109"/>
                </a:lnTo>
                <a:lnTo>
                  <a:pt x="348" y="109"/>
                </a:lnTo>
                <a:lnTo>
                  <a:pt x="350" y="109"/>
                </a:lnTo>
                <a:lnTo>
                  <a:pt x="352" y="106"/>
                </a:lnTo>
                <a:lnTo>
                  <a:pt x="352" y="108"/>
                </a:lnTo>
                <a:lnTo>
                  <a:pt x="350" y="108"/>
                </a:lnTo>
                <a:lnTo>
                  <a:pt x="350" y="109"/>
                </a:lnTo>
                <a:lnTo>
                  <a:pt x="349" y="111"/>
                </a:lnTo>
                <a:lnTo>
                  <a:pt x="349" y="112"/>
                </a:lnTo>
                <a:lnTo>
                  <a:pt x="349" y="113"/>
                </a:lnTo>
                <a:lnTo>
                  <a:pt x="349" y="115"/>
                </a:lnTo>
                <a:lnTo>
                  <a:pt x="349" y="116"/>
                </a:lnTo>
                <a:lnTo>
                  <a:pt x="350" y="118"/>
                </a:lnTo>
                <a:lnTo>
                  <a:pt x="352" y="118"/>
                </a:lnTo>
                <a:lnTo>
                  <a:pt x="353" y="118"/>
                </a:lnTo>
                <a:lnTo>
                  <a:pt x="356" y="118"/>
                </a:lnTo>
                <a:lnTo>
                  <a:pt x="357" y="118"/>
                </a:lnTo>
                <a:lnTo>
                  <a:pt x="359" y="116"/>
                </a:lnTo>
                <a:lnTo>
                  <a:pt x="361" y="115"/>
                </a:lnTo>
                <a:lnTo>
                  <a:pt x="363" y="113"/>
                </a:lnTo>
                <a:lnTo>
                  <a:pt x="364" y="112"/>
                </a:lnTo>
                <a:lnTo>
                  <a:pt x="366" y="111"/>
                </a:lnTo>
                <a:lnTo>
                  <a:pt x="368" y="109"/>
                </a:lnTo>
                <a:lnTo>
                  <a:pt x="370" y="108"/>
                </a:lnTo>
                <a:lnTo>
                  <a:pt x="371" y="106"/>
                </a:lnTo>
                <a:lnTo>
                  <a:pt x="373" y="105"/>
                </a:lnTo>
                <a:lnTo>
                  <a:pt x="374" y="105"/>
                </a:lnTo>
                <a:lnTo>
                  <a:pt x="377" y="103"/>
                </a:lnTo>
                <a:lnTo>
                  <a:pt x="380" y="103"/>
                </a:lnTo>
                <a:lnTo>
                  <a:pt x="381" y="103"/>
                </a:lnTo>
                <a:lnTo>
                  <a:pt x="384" y="102"/>
                </a:lnTo>
                <a:lnTo>
                  <a:pt x="387" y="102"/>
                </a:lnTo>
                <a:lnTo>
                  <a:pt x="388" y="101"/>
                </a:lnTo>
                <a:lnTo>
                  <a:pt x="391" y="101"/>
                </a:lnTo>
                <a:lnTo>
                  <a:pt x="388" y="102"/>
                </a:lnTo>
                <a:lnTo>
                  <a:pt x="387" y="103"/>
                </a:lnTo>
                <a:lnTo>
                  <a:pt x="384" y="103"/>
                </a:lnTo>
                <a:lnTo>
                  <a:pt x="382" y="105"/>
                </a:lnTo>
                <a:lnTo>
                  <a:pt x="381" y="105"/>
                </a:lnTo>
                <a:lnTo>
                  <a:pt x="380" y="106"/>
                </a:lnTo>
                <a:lnTo>
                  <a:pt x="378" y="108"/>
                </a:lnTo>
                <a:lnTo>
                  <a:pt x="377" y="108"/>
                </a:lnTo>
                <a:lnTo>
                  <a:pt x="375" y="109"/>
                </a:lnTo>
                <a:lnTo>
                  <a:pt x="374" y="111"/>
                </a:lnTo>
                <a:lnTo>
                  <a:pt x="374" y="112"/>
                </a:lnTo>
                <a:lnTo>
                  <a:pt x="373" y="113"/>
                </a:lnTo>
                <a:lnTo>
                  <a:pt x="371" y="115"/>
                </a:lnTo>
                <a:lnTo>
                  <a:pt x="371" y="118"/>
                </a:lnTo>
                <a:lnTo>
                  <a:pt x="370" y="119"/>
                </a:lnTo>
                <a:lnTo>
                  <a:pt x="368" y="122"/>
                </a:lnTo>
                <a:lnTo>
                  <a:pt x="367" y="123"/>
                </a:lnTo>
                <a:lnTo>
                  <a:pt x="367" y="126"/>
                </a:lnTo>
                <a:lnTo>
                  <a:pt x="367" y="128"/>
                </a:lnTo>
                <a:lnTo>
                  <a:pt x="368" y="129"/>
                </a:lnTo>
                <a:lnTo>
                  <a:pt x="370" y="130"/>
                </a:lnTo>
                <a:lnTo>
                  <a:pt x="371" y="130"/>
                </a:lnTo>
                <a:lnTo>
                  <a:pt x="374" y="130"/>
                </a:lnTo>
                <a:lnTo>
                  <a:pt x="375" y="130"/>
                </a:lnTo>
                <a:lnTo>
                  <a:pt x="377" y="129"/>
                </a:lnTo>
                <a:lnTo>
                  <a:pt x="378" y="128"/>
                </a:lnTo>
                <a:lnTo>
                  <a:pt x="380" y="126"/>
                </a:lnTo>
                <a:lnTo>
                  <a:pt x="381" y="125"/>
                </a:lnTo>
                <a:lnTo>
                  <a:pt x="382" y="123"/>
                </a:lnTo>
                <a:lnTo>
                  <a:pt x="384" y="121"/>
                </a:lnTo>
                <a:lnTo>
                  <a:pt x="385" y="119"/>
                </a:lnTo>
                <a:lnTo>
                  <a:pt x="387" y="119"/>
                </a:lnTo>
                <a:lnTo>
                  <a:pt x="388" y="118"/>
                </a:lnTo>
                <a:lnTo>
                  <a:pt x="392" y="116"/>
                </a:lnTo>
                <a:lnTo>
                  <a:pt x="395" y="115"/>
                </a:lnTo>
                <a:lnTo>
                  <a:pt x="399" y="113"/>
                </a:lnTo>
                <a:lnTo>
                  <a:pt x="402" y="112"/>
                </a:lnTo>
                <a:lnTo>
                  <a:pt x="406" y="109"/>
                </a:lnTo>
                <a:lnTo>
                  <a:pt x="409" y="108"/>
                </a:lnTo>
                <a:lnTo>
                  <a:pt x="412" y="106"/>
                </a:lnTo>
                <a:lnTo>
                  <a:pt x="413" y="105"/>
                </a:lnTo>
                <a:lnTo>
                  <a:pt x="414" y="105"/>
                </a:lnTo>
                <a:lnTo>
                  <a:pt x="416" y="105"/>
                </a:lnTo>
                <a:lnTo>
                  <a:pt x="419" y="103"/>
                </a:lnTo>
                <a:lnTo>
                  <a:pt x="420" y="103"/>
                </a:lnTo>
                <a:lnTo>
                  <a:pt x="423" y="102"/>
                </a:lnTo>
                <a:lnTo>
                  <a:pt x="425" y="101"/>
                </a:lnTo>
                <a:lnTo>
                  <a:pt x="428" y="99"/>
                </a:lnTo>
                <a:lnTo>
                  <a:pt x="431" y="96"/>
                </a:lnTo>
                <a:lnTo>
                  <a:pt x="434" y="94"/>
                </a:lnTo>
                <a:lnTo>
                  <a:pt x="437" y="89"/>
                </a:lnTo>
                <a:lnTo>
                  <a:pt x="438" y="86"/>
                </a:lnTo>
                <a:lnTo>
                  <a:pt x="439" y="84"/>
                </a:lnTo>
                <a:lnTo>
                  <a:pt x="441" y="81"/>
                </a:lnTo>
                <a:lnTo>
                  <a:pt x="442" y="77"/>
                </a:lnTo>
                <a:lnTo>
                  <a:pt x="445" y="74"/>
                </a:lnTo>
                <a:lnTo>
                  <a:pt x="452" y="62"/>
                </a:lnTo>
                <a:lnTo>
                  <a:pt x="457" y="54"/>
                </a:lnTo>
                <a:lnTo>
                  <a:pt x="462" y="48"/>
                </a:lnTo>
                <a:lnTo>
                  <a:pt x="467" y="42"/>
                </a:lnTo>
                <a:lnTo>
                  <a:pt x="470" y="38"/>
                </a:lnTo>
                <a:lnTo>
                  <a:pt x="474" y="34"/>
                </a:lnTo>
                <a:lnTo>
                  <a:pt x="476" y="31"/>
                </a:lnTo>
                <a:lnTo>
                  <a:pt x="478" y="28"/>
                </a:lnTo>
                <a:lnTo>
                  <a:pt x="476" y="21"/>
                </a:lnTo>
                <a:lnTo>
                  <a:pt x="473" y="15"/>
                </a:lnTo>
                <a:lnTo>
                  <a:pt x="470" y="11"/>
                </a:lnTo>
                <a:lnTo>
                  <a:pt x="466" y="8"/>
                </a:lnTo>
                <a:lnTo>
                  <a:pt x="462" y="6"/>
                </a:lnTo>
                <a:lnTo>
                  <a:pt x="457" y="4"/>
                </a:lnTo>
                <a:lnTo>
                  <a:pt x="455" y="3"/>
                </a:lnTo>
                <a:lnTo>
                  <a:pt x="452" y="1"/>
                </a:lnTo>
                <a:lnTo>
                  <a:pt x="449" y="1"/>
                </a:lnTo>
                <a:lnTo>
                  <a:pt x="445" y="0"/>
                </a:lnTo>
                <a:lnTo>
                  <a:pt x="439" y="0"/>
                </a:lnTo>
                <a:lnTo>
                  <a:pt x="432" y="1"/>
                </a:lnTo>
                <a:lnTo>
                  <a:pt x="427" y="3"/>
                </a:lnTo>
                <a:lnTo>
                  <a:pt x="419" y="6"/>
                </a:lnTo>
                <a:lnTo>
                  <a:pt x="412" y="11"/>
                </a:lnTo>
                <a:lnTo>
                  <a:pt x="403" y="18"/>
                </a:lnTo>
                <a:close/>
                <a:moveTo>
                  <a:pt x="56" y="119"/>
                </a:moveTo>
                <a:lnTo>
                  <a:pt x="56" y="126"/>
                </a:lnTo>
                <a:lnTo>
                  <a:pt x="56" y="133"/>
                </a:lnTo>
                <a:lnTo>
                  <a:pt x="56" y="140"/>
                </a:lnTo>
                <a:lnTo>
                  <a:pt x="56" y="148"/>
                </a:lnTo>
                <a:lnTo>
                  <a:pt x="56" y="155"/>
                </a:lnTo>
                <a:lnTo>
                  <a:pt x="57" y="162"/>
                </a:lnTo>
                <a:lnTo>
                  <a:pt x="57" y="170"/>
                </a:lnTo>
                <a:lnTo>
                  <a:pt x="57" y="177"/>
                </a:lnTo>
                <a:lnTo>
                  <a:pt x="60" y="180"/>
                </a:lnTo>
                <a:lnTo>
                  <a:pt x="62" y="183"/>
                </a:lnTo>
                <a:lnTo>
                  <a:pt x="65" y="186"/>
                </a:lnTo>
                <a:lnTo>
                  <a:pt x="69" y="189"/>
                </a:lnTo>
                <a:lnTo>
                  <a:pt x="74" y="192"/>
                </a:lnTo>
                <a:lnTo>
                  <a:pt x="76" y="193"/>
                </a:lnTo>
                <a:lnTo>
                  <a:pt x="81" y="194"/>
                </a:lnTo>
                <a:lnTo>
                  <a:pt x="82" y="197"/>
                </a:lnTo>
                <a:lnTo>
                  <a:pt x="85" y="200"/>
                </a:lnTo>
                <a:lnTo>
                  <a:pt x="86" y="204"/>
                </a:lnTo>
                <a:lnTo>
                  <a:pt x="89" y="207"/>
                </a:lnTo>
                <a:lnTo>
                  <a:pt x="90" y="213"/>
                </a:lnTo>
                <a:lnTo>
                  <a:pt x="93" y="217"/>
                </a:lnTo>
                <a:lnTo>
                  <a:pt x="94" y="223"/>
                </a:lnTo>
                <a:lnTo>
                  <a:pt x="96" y="227"/>
                </a:lnTo>
                <a:lnTo>
                  <a:pt x="97" y="231"/>
                </a:lnTo>
                <a:lnTo>
                  <a:pt x="99" y="236"/>
                </a:lnTo>
                <a:lnTo>
                  <a:pt x="100" y="240"/>
                </a:lnTo>
                <a:lnTo>
                  <a:pt x="101" y="243"/>
                </a:lnTo>
                <a:lnTo>
                  <a:pt x="101" y="245"/>
                </a:lnTo>
                <a:lnTo>
                  <a:pt x="101" y="248"/>
                </a:lnTo>
                <a:lnTo>
                  <a:pt x="103" y="253"/>
                </a:lnTo>
                <a:lnTo>
                  <a:pt x="106" y="255"/>
                </a:lnTo>
                <a:lnTo>
                  <a:pt x="108" y="258"/>
                </a:lnTo>
                <a:lnTo>
                  <a:pt x="110" y="260"/>
                </a:lnTo>
                <a:lnTo>
                  <a:pt x="110" y="261"/>
                </a:lnTo>
                <a:lnTo>
                  <a:pt x="108" y="263"/>
                </a:lnTo>
                <a:lnTo>
                  <a:pt x="107" y="264"/>
                </a:lnTo>
                <a:lnTo>
                  <a:pt x="106" y="265"/>
                </a:lnTo>
                <a:lnTo>
                  <a:pt x="104" y="265"/>
                </a:lnTo>
                <a:lnTo>
                  <a:pt x="101" y="265"/>
                </a:lnTo>
                <a:lnTo>
                  <a:pt x="96" y="265"/>
                </a:lnTo>
                <a:lnTo>
                  <a:pt x="92" y="263"/>
                </a:lnTo>
                <a:lnTo>
                  <a:pt x="89" y="260"/>
                </a:lnTo>
                <a:lnTo>
                  <a:pt x="86" y="255"/>
                </a:lnTo>
                <a:lnTo>
                  <a:pt x="83" y="251"/>
                </a:lnTo>
                <a:lnTo>
                  <a:pt x="82" y="245"/>
                </a:lnTo>
                <a:lnTo>
                  <a:pt x="79" y="240"/>
                </a:lnTo>
                <a:lnTo>
                  <a:pt x="76" y="233"/>
                </a:lnTo>
                <a:lnTo>
                  <a:pt x="75" y="237"/>
                </a:lnTo>
                <a:lnTo>
                  <a:pt x="75" y="241"/>
                </a:lnTo>
                <a:lnTo>
                  <a:pt x="75" y="245"/>
                </a:lnTo>
                <a:lnTo>
                  <a:pt x="75" y="248"/>
                </a:lnTo>
                <a:lnTo>
                  <a:pt x="75" y="251"/>
                </a:lnTo>
                <a:lnTo>
                  <a:pt x="75" y="255"/>
                </a:lnTo>
                <a:lnTo>
                  <a:pt x="75" y="258"/>
                </a:lnTo>
                <a:lnTo>
                  <a:pt x="74" y="264"/>
                </a:lnTo>
                <a:lnTo>
                  <a:pt x="78" y="265"/>
                </a:lnTo>
                <a:lnTo>
                  <a:pt x="81" y="268"/>
                </a:lnTo>
                <a:lnTo>
                  <a:pt x="83" y="271"/>
                </a:lnTo>
                <a:lnTo>
                  <a:pt x="86" y="274"/>
                </a:lnTo>
                <a:lnTo>
                  <a:pt x="89" y="277"/>
                </a:lnTo>
                <a:lnTo>
                  <a:pt x="90" y="280"/>
                </a:lnTo>
                <a:lnTo>
                  <a:pt x="93" y="281"/>
                </a:lnTo>
                <a:lnTo>
                  <a:pt x="94" y="284"/>
                </a:lnTo>
                <a:lnTo>
                  <a:pt x="96" y="287"/>
                </a:lnTo>
                <a:lnTo>
                  <a:pt x="96" y="288"/>
                </a:lnTo>
                <a:lnTo>
                  <a:pt x="93" y="290"/>
                </a:lnTo>
                <a:lnTo>
                  <a:pt x="92" y="291"/>
                </a:lnTo>
                <a:lnTo>
                  <a:pt x="89" y="292"/>
                </a:lnTo>
                <a:lnTo>
                  <a:pt x="86" y="292"/>
                </a:lnTo>
                <a:lnTo>
                  <a:pt x="83" y="291"/>
                </a:lnTo>
                <a:lnTo>
                  <a:pt x="81" y="290"/>
                </a:lnTo>
                <a:lnTo>
                  <a:pt x="76" y="290"/>
                </a:lnTo>
                <a:lnTo>
                  <a:pt x="74" y="291"/>
                </a:lnTo>
                <a:lnTo>
                  <a:pt x="72" y="291"/>
                </a:lnTo>
                <a:lnTo>
                  <a:pt x="69" y="291"/>
                </a:lnTo>
                <a:lnTo>
                  <a:pt x="68" y="291"/>
                </a:lnTo>
                <a:lnTo>
                  <a:pt x="65" y="290"/>
                </a:lnTo>
                <a:lnTo>
                  <a:pt x="61" y="287"/>
                </a:lnTo>
                <a:lnTo>
                  <a:pt x="57" y="284"/>
                </a:lnTo>
                <a:lnTo>
                  <a:pt x="54" y="284"/>
                </a:lnTo>
                <a:lnTo>
                  <a:pt x="51" y="284"/>
                </a:lnTo>
                <a:lnTo>
                  <a:pt x="50" y="284"/>
                </a:lnTo>
                <a:lnTo>
                  <a:pt x="47" y="284"/>
                </a:lnTo>
                <a:lnTo>
                  <a:pt x="46" y="285"/>
                </a:lnTo>
                <a:lnTo>
                  <a:pt x="44" y="284"/>
                </a:lnTo>
                <a:lnTo>
                  <a:pt x="43" y="284"/>
                </a:lnTo>
                <a:lnTo>
                  <a:pt x="42" y="282"/>
                </a:lnTo>
                <a:lnTo>
                  <a:pt x="36" y="282"/>
                </a:lnTo>
                <a:lnTo>
                  <a:pt x="32" y="281"/>
                </a:lnTo>
                <a:lnTo>
                  <a:pt x="29" y="281"/>
                </a:lnTo>
                <a:lnTo>
                  <a:pt x="28" y="281"/>
                </a:lnTo>
                <a:lnTo>
                  <a:pt x="25" y="280"/>
                </a:lnTo>
                <a:lnTo>
                  <a:pt x="24" y="277"/>
                </a:lnTo>
                <a:lnTo>
                  <a:pt x="21" y="274"/>
                </a:lnTo>
                <a:lnTo>
                  <a:pt x="15" y="270"/>
                </a:lnTo>
                <a:lnTo>
                  <a:pt x="14" y="265"/>
                </a:lnTo>
                <a:lnTo>
                  <a:pt x="12" y="263"/>
                </a:lnTo>
                <a:lnTo>
                  <a:pt x="11" y="258"/>
                </a:lnTo>
                <a:lnTo>
                  <a:pt x="10" y="254"/>
                </a:lnTo>
                <a:lnTo>
                  <a:pt x="10" y="251"/>
                </a:lnTo>
                <a:lnTo>
                  <a:pt x="8" y="247"/>
                </a:lnTo>
                <a:lnTo>
                  <a:pt x="8" y="244"/>
                </a:lnTo>
                <a:lnTo>
                  <a:pt x="7" y="240"/>
                </a:lnTo>
                <a:lnTo>
                  <a:pt x="5" y="238"/>
                </a:lnTo>
                <a:lnTo>
                  <a:pt x="5" y="236"/>
                </a:lnTo>
                <a:lnTo>
                  <a:pt x="5" y="234"/>
                </a:lnTo>
                <a:lnTo>
                  <a:pt x="5" y="231"/>
                </a:lnTo>
                <a:lnTo>
                  <a:pt x="5" y="230"/>
                </a:lnTo>
                <a:lnTo>
                  <a:pt x="5" y="227"/>
                </a:lnTo>
                <a:lnTo>
                  <a:pt x="5" y="226"/>
                </a:lnTo>
                <a:lnTo>
                  <a:pt x="7" y="224"/>
                </a:lnTo>
                <a:lnTo>
                  <a:pt x="8" y="220"/>
                </a:lnTo>
                <a:lnTo>
                  <a:pt x="8" y="217"/>
                </a:lnTo>
                <a:lnTo>
                  <a:pt x="10" y="213"/>
                </a:lnTo>
                <a:lnTo>
                  <a:pt x="10" y="210"/>
                </a:lnTo>
                <a:lnTo>
                  <a:pt x="10" y="207"/>
                </a:lnTo>
                <a:lnTo>
                  <a:pt x="10" y="203"/>
                </a:lnTo>
                <a:lnTo>
                  <a:pt x="11" y="200"/>
                </a:lnTo>
                <a:lnTo>
                  <a:pt x="12" y="197"/>
                </a:lnTo>
                <a:lnTo>
                  <a:pt x="11" y="187"/>
                </a:lnTo>
                <a:lnTo>
                  <a:pt x="10" y="177"/>
                </a:lnTo>
                <a:lnTo>
                  <a:pt x="8" y="169"/>
                </a:lnTo>
                <a:lnTo>
                  <a:pt x="7" y="160"/>
                </a:lnTo>
                <a:lnTo>
                  <a:pt x="5" y="150"/>
                </a:lnTo>
                <a:lnTo>
                  <a:pt x="3" y="140"/>
                </a:lnTo>
                <a:lnTo>
                  <a:pt x="1" y="130"/>
                </a:lnTo>
                <a:lnTo>
                  <a:pt x="0" y="119"/>
                </a:lnTo>
                <a:lnTo>
                  <a:pt x="4" y="112"/>
                </a:lnTo>
                <a:lnTo>
                  <a:pt x="12" y="106"/>
                </a:lnTo>
                <a:lnTo>
                  <a:pt x="21" y="102"/>
                </a:lnTo>
                <a:lnTo>
                  <a:pt x="30" y="101"/>
                </a:lnTo>
                <a:lnTo>
                  <a:pt x="35" y="99"/>
                </a:lnTo>
                <a:lnTo>
                  <a:pt x="39" y="101"/>
                </a:lnTo>
                <a:lnTo>
                  <a:pt x="43" y="101"/>
                </a:lnTo>
                <a:lnTo>
                  <a:pt x="47" y="103"/>
                </a:lnTo>
                <a:lnTo>
                  <a:pt x="50" y="106"/>
                </a:lnTo>
                <a:lnTo>
                  <a:pt x="53" y="109"/>
                </a:lnTo>
                <a:lnTo>
                  <a:pt x="54" y="113"/>
                </a:lnTo>
                <a:lnTo>
                  <a:pt x="56" y="119"/>
                </a:lnTo>
                <a:close/>
              </a:path>
            </a:pathLst>
          </a:custGeom>
          <a:solidFill>
            <a:srgbClr val="F3BA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4" name="Freeform 89"/>
          <p:cNvSpPr>
            <a:spLocks/>
          </p:cNvSpPr>
          <p:nvPr/>
        </p:nvSpPr>
        <p:spPr bwMode="auto">
          <a:xfrm>
            <a:off x="4846664" y="3330198"/>
            <a:ext cx="176695" cy="224921"/>
          </a:xfrm>
          <a:custGeom>
            <a:avLst/>
            <a:gdLst>
              <a:gd name="T0" fmla="*/ 71 w 146"/>
              <a:gd name="T1" fmla="*/ 27 h 130"/>
              <a:gd name="T2" fmla="*/ 68 w 146"/>
              <a:gd name="T3" fmla="*/ 41 h 130"/>
              <a:gd name="T4" fmla="*/ 68 w 146"/>
              <a:gd name="T5" fmla="*/ 55 h 130"/>
              <a:gd name="T6" fmla="*/ 63 w 146"/>
              <a:gd name="T7" fmla="*/ 52 h 130"/>
              <a:gd name="T8" fmla="*/ 57 w 146"/>
              <a:gd name="T9" fmla="*/ 48 h 130"/>
              <a:gd name="T10" fmla="*/ 48 w 146"/>
              <a:gd name="T11" fmla="*/ 48 h 130"/>
              <a:gd name="T12" fmla="*/ 24 w 146"/>
              <a:gd name="T13" fmla="*/ 57 h 130"/>
              <a:gd name="T14" fmla="*/ 4 w 146"/>
              <a:gd name="T15" fmla="*/ 69 h 130"/>
              <a:gd name="T16" fmla="*/ 3 w 146"/>
              <a:gd name="T17" fmla="*/ 75 h 130"/>
              <a:gd name="T18" fmla="*/ 9 w 146"/>
              <a:gd name="T19" fmla="*/ 77 h 130"/>
              <a:gd name="T20" fmla="*/ 17 w 146"/>
              <a:gd name="T21" fmla="*/ 74 h 130"/>
              <a:gd name="T22" fmla="*/ 25 w 146"/>
              <a:gd name="T23" fmla="*/ 69 h 130"/>
              <a:gd name="T24" fmla="*/ 34 w 146"/>
              <a:gd name="T25" fmla="*/ 65 h 130"/>
              <a:gd name="T26" fmla="*/ 32 w 146"/>
              <a:gd name="T27" fmla="*/ 71 h 130"/>
              <a:gd name="T28" fmla="*/ 21 w 146"/>
              <a:gd name="T29" fmla="*/ 81 h 130"/>
              <a:gd name="T30" fmla="*/ 14 w 146"/>
              <a:gd name="T31" fmla="*/ 94 h 130"/>
              <a:gd name="T32" fmla="*/ 9 w 146"/>
              <a:gd name="T33" fmla="*/ 105 h 130"/>
              <a:gd name="T34" fmla="*/ 13 w 146"/>
              <a:gd name="T35" fmla="*/ 109 h 130"/>
              <a:gd name="T36" fmla="*/ 20 w 146"/>
              <a:gd name="T37" fmla="*/ 106 h 130"/>
              <a:gd name="T38" fmla="*/ 18 w 146"/>
              <a:gd name="T39" fmla="*/ 109 h 130"/>
              <a:gd name="T40" fmla="*/ 17 w 146"/>
              <a:gd name="T41" fmla="*/ 111 h 130"/>
              <a:gd name="T42" fmla="*/ 17 w 146"/>
              <a:gd name="T43" fmla="*/ 115 h 130"/>
              <a:gd name="T44" fmla="*/ 20 w 146"/>
              <a:gd name="T45" fmla="*/ 118 h 130"/>
              <a:gd name="T46" fmla="*/ 25 w 146"/>
              <a:gd name="T47" fmla="*/ 118 h 130"/>
              <a:gd name="T48" fmla="*/ 31 w 146"/>
              <a:gd name="T49" fmla="*/ 113 h 130"/>
              <a:gd name="T50" fmla="*/ 36 w 146"/>
              <a:gd name="T51" fmla="*/ 109 h 130"/>
              <a:gd name="T52" fmla="*/ 41 w 146"/>
              <a:gd name="T53" fmla="*/ 105 h 130"/>
              <a:gd name="T54" fmla="*/ 48 w 146"/>
              <a:gd name="T55" fmla="*/ 103 h 130"/>
              <a:gd name="T56" fmla="*/ 55 w 146"/>
              <a:gd name="T57" fmla="*/ 102 h 130"/>
              <a:gd name="T58" fmla="*/ 56 w 146"/>
              <a:gd name="T59" fmla="*/ 102 h 130"/>
              <a:gd name="T60" fmla="*/ 50 w 146"/>
              <a:gd name="T61" fmla="*/ 105 h 130"/>
              <a:gd name="T62" fmla="*/ 46 w 146"/>
              <a:gd name="T63" fmla="*/ 108 h 130"/>
              <a:gd name="T64" fmla="*/ 42 w 146"/>
              <a:gd name="T65" fmla="*/ 111 h 130"/>
              <a:gd name="T66" fmla="*/ 39 w 146"/>
              <a:gd name="T67" fmla="*/ 115 h 130"/>
              <a:gd name="T68" fmla="*/ 36 w 146"/>
              <a:gd name="T69" fmla="*/ 122 h 130"/>
              <a:gd name="T70" fmla="*/ 35 w 146"/>
              <a:gd name="T71" fmla="*/ 128 h 130"/>
              <a:gd name="T72" fmla="*/ 39 w 146"/>
              <a:gd name="T73" fmla="*/ 130 h 130"/>
              <a:gd name="T74" fmla="*/ 45 w 146"/>
              <a:gd name="T75" fmla="*/ 129 h 130"/>
              <a:gd name="T76" fmla="*/ 49 w 146"/>
              <a:gd name="T77" fmla="*/ 125 h 130"/>
              <a:gd name="T78" fmla="*/ 53 w 146"/>
              <a:gd name="T79" fmla="*/ 119 h 130"/>
              <a:gd name="T80" fmla="*/ 60 w 146"/>
              <a:gd name="T81" fmla="*/ 116 h 130"/>
              <a:gd name="T82" fmla="*/ 70 w 146"/>
              <a:gd name="T83" fmla="*/ 112 h 130"/>
              <a:gd name="T84" fmla="*/ 80 w 146"/>
              <a:gd name="T85" fmla="*/ 106 h 130"/>
              <a:gd name="T86" fmla="*/ 84 w 146"/>
              <a:gd name="T87" fmla="*/ 105 h 130"/>
              <a:gd name="T88" fmla="*/ 91 w 146"/>
              <a:gd name="T89" fmla="*/ 102 h 130"/>
              <a:gd name="T90" fmla="*/ 99 w 146"/>
              <a:gd name="T91" fmla="*/ 96 h 130"/>
              <a:gd name="T92" fmla="*/ 106 w 146"/>
              <a:gd name="T93" fmla="*/ 86 h 130"/>
              <a:gd name="T94" fmla="*/ 110 w 146"/>
              <a:gd name="T95" fmla="*/ 77 h 130"/>
              <a:gd name="T96" fmla="*/ 125 w 146"/>
              <a:gd name="T97" fmla="*/ 54 h 130"/>
              <a:gd name="T98" fmla="*/ 138 w 146"/>
              <a:gd name="T99" fmla="*/ 38 h 130"/>
              <a:gd name="T100" fmla="*/ 146 w 146"/>
              <a:gd name="T101" fmla="*/ 28 h 130"/>
              <a:gd name="T102" fmla="*/ 138 w 146"/>
              <a:gd name="T103" fmla="*/ 11 h 130"/>
              <a:gd name="T104" fmla="*/ 125 w 146"/>
              <a:gd name="T105" fmla="*/ 4 h 130"/>
              <a:gd name="T106" fmla="*/ 117 w 146"/>
              <a:gd name="T107" fmla="*/ 1 h 130"/>
              <a:gd name="T108" fmla="*/ 100 w 146"/>
              <a:gd name="T109" fmla="*/ 1 h 130"/>
              <a:gd name="T110" fmla="*/ 80 w 146"/>
              <a:gd name="T111" fmla="*/ 11 h 130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46"/>
              <a:gd name="T169" fmla="*/ 0 h 130"/>
              <a:gd name="T170" fmla="*/ 146 w 146"/>
              <a:gd name="T171" fmla="*/ 130 h 130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46" h="130">
                <a:moveTo>
                  <a:pt x="71" y="18"/>
                </a:moveTo>
                <a:lnTo>
                  <a:pt x="71" y="23"/>
                </a:lnTo>
                <a:lnTo>
                  <a:pt x="71" y="27"/>
                </a:lnTo>
                <a:lnTo>
                  <a:pt x="70" y="31"/>
                </a:lnTo>
                <a:lnTo>
                  <a:pt x="70" y="37"/>
                </a:lnTo>
                <a:lnTo>
                  <a:pt x="68" y="41"/>
                </a:lnTo>
                <a:lnTo>
                  <a:pt x="68" y="47"/>
                </a:lnTo>
                <a:lnTo>
                  <a:pt x="68" y="51"/>
                </a:lnTo>
                <a:lnTo>
                  <a:pt x="68" y="55"/>
                </a:lnTo>
                <a:lnTo>
                  <a:pt x="66" y="55"/>
                </a:lnTo>
                <a:lnTo>
                  <a:pt x="64" y="54"/>
                </a:lnTo>
                <a:lnTo>
                  <a:pt x="63" y="52"/>
                </a:lnTo>
                <a:lnTo>
                  <a:pt x="61" y="51"/>
                </a:lnTo>
                <a:lnTo>
                  <a:pt x="59" y="50"/>
                </a:lnTo>
                <a:lnTo>
                  <a:pt x="57" y="48"/>
                </a:lnTo>
                <a:lnTo>
                  <a:pt x="56" y="47"/>
                </a:lnTo>
                <a:lnTo>
                  <a:pt x="55" y="47"/>
                </a:lnTo>
                <a:lnTo>
                  <a:pt x="48" y="48"/>
                </a:lnTo>
                <a:lnTo>
                  <a:pt x="41" y="50"/>
                </a:lnTo>
                <a:lnTo>
                  <a:pt x="32" y="52"/>
                </a:lnTo>
                <a:lnTo>
                  <a:pt x="24" y="57"/>
                </a:lnTo>
                <a:lnTo>
                  <a:pt x="17" y="61"/>
                </a:lnTo>
                <a:lnTo>
                  <a:pt x="10" y="65"/>
                </a:lnTo>
                <a:lnTo>
                  <a:pt x="4" y="69"/>
                </a:lnTo>
                <a:lnTo>
                  <a:pt x="0" y="72"/>
                </a:lnTo>
                <a:lnTo>
                  <a:pt x="2" y="75"/>
                </a:lnTo>
                <a:lnTo>
                  <a:pt x="3" y="75"/>
                </a:lnTo>
                <a:lnTo>
                  <a:pt x="4" y="77"/>
                </a:lnTo>
                <a:lnTo>
                  <a:pt x="7" y="77"/>
                </a:lnTo>
                <a:lnTo>
                  <a:pt x="9" y="77"/>
                </a:lnTo>
                <a:lnTo>
                  <a:pt x="11" y="75"/>
                </a:lnTo>
                <a:lnTo>
                  <a:pt x="14" y="75"/>
                </a:lnTo>
                <a:lnTo>
                  <a:pt x="17" y="74"/>
                </a:lnTo>
                <a:lnTo>
                  <a:pt x="20" y="74"/>
                </a:lnTo>
                <a:lnTo>
                  <a:pt x="23" y="71"/>
                </a:lnTo>
                <a:lnTo>
                  <a:pt x="25" y="69"/>
                </a:lnTo>
                <a:lnTo>
                  <a:pt x="28" y="68"/>
                </a:lnTo>
                <a:lnTo>
                  <a:pt x="31" y="67"/>
                </a:lnTo>
                <a:lnTo>
                  <a:pt x="34" y="65"/>
                </a:lnTo>
                <a:lnTo>
                  <a:pt x="36" y="65"/>
                </a:lnTo>
                <a:lnTo>
                  <a:pt x="39" y="65"/>
                </a:lnTo>
                <a:lnTo>
                  <a:pt x="32" y="71"/>
                </a:lnTo>
                <a:lnTo>
                  <a:pt x="28" y="74"/>
                </a:lnTo>
                <a:lnTo>
                  <a:pt x="24" y="77"/>
                </a:lnTo>
                <a:lnTo>
                  <a:pt x="21" y="81"/>
                </a:lnTo>
                <a:lnTo>
                  <a:pt x="20" y="84"/>
                </a:lnTo>
                <a:lnTo>
                  <a:pt x="17" y="88"/>
                </a:lnTo>
                <a:lnTo>
                  <a:pt x="14" y="94"/>
                </a:lnTo>
                <a:lnTo>
                  <a:pt x="10" y="101"/>
                </a:lnTo>
                <a:lnTo>
                  <a:pt x="9" y="103"/>
                </a:lnTo>
                <a:lnTo>
                  <a:pt x="9" y="105"/>
                </a:lnTo>
                <a:lnTo>
                  <a:pt x="10" y="108"/>
                </a:lnTo>
                <a:lnTo>
                  <a:pt x="11" y="109"/>
                </a:lnTo>
                <a:lnTo>
                  <a:pt x="13" y="109"/>
                </a:lnTo>
                <a:lnTo>
                  <a:pt x="16" y="109"/>
                </a:lnTo>
                <a:lnTo>
                  <a:pt x="18" y="109"/>
                </a:lnTo>
                <a:lnTo>
                  <a:pt x="20" y="106"/>
                </a:lnTo>
                <a:lnTo>
                  <a:pt x="20" y="108"/>
                </a:lnTo>
                <a:lnTo>
                  <a:pt x="18" y="108"/>
                </a:lnTo>
                <a:lnTo>
                  <a:pt x="18" y="109"/>
                </a:lnTo>
                <a:lnTo>
                  <a:pt x="17" y="111"/>
                </a:lnTo>
                <a:lnTo>
                  <a:pt x="17" y="112"/>
                </a:lnTo>
                <a:lnTo>
                  <a:pt x="17" y="113"/>
                </a:lnTo>
                <a:lnTo>
                  <a:pt x="17" y="115"/>
                </a:lnTo>
                <a:lnTo>
                  <a:pt x="17" y="116"/>
                </a:lnTo>
                <a:lnTo>
                  <a:pt x="18" y="118"/>
                </a:lnTo>
                <a:lnTo>
                  <a:pt x="20" y="118"/>
                </a:lnTo>
                <a:lnTo>
                  <a:pt x="21" y="118"/>
                </a:lnTo>
                <a:lnTo>
                  <a:pt x="24" y="118"/>
                </a:lnTo>
                <a:lnTo>
                  <a:pt x="25" y="118"/>
                </a:lnTo>
                <a:lnTo>
                  <a:pt x="27" y="116"/>
                </a:lnTo>
                <a:lnTo>
                  <a:pt x="29" y="115"/>
                </a:lnTo>
                <a:lnTo>
                  <a:pt x="31" y="113"/>
                </a:lnTo>
                <a:lnTo>
                  <a:pt x="32" y="112"/>
                </a:lnTo>
                <a:lnTo>
                  <a:pt x="34" y="111"/>
                </a:lnTo>
                <a:lnTo>
                  <a:pt x="36" y="109"/>
                </a:lnTo>
                <a:lnTo>
                  <a:pt x="38" y="108"/>
                </a:lnTo>
                <a:lnTo>
                  <a:pt x="39" y="106"/>
                </a:lnTo>
                <a:lnTo>
                  <a:pt x="41" y="105"/>
                </a:lnTo>
                <a:lnTo>
                  <a:pt x="42" y="105"/>
                </a:lnTo>
                <a:lnTo>
                  <a:pt x="45" y="103"/>
                </a:lnTo>
                <a:lnTo>
                  <a:pt x="48" y="103"/>
                </a:lnTo>
                <a:lnTo>
                  <a:pt x="49" y="103"/>
                </a:lnTo>
                <a:lnTo>
                  <a:pt x="52" y="102"/>
                </a:lnTo>
                <a:lnTo>
                  <a:pt x="55" y="102"/>
                </a:lnTo>
                <a:lnTo>
                  <a:pt x="56" y="101"/>
                </a:lnTo>
                <a:lnTo>
                  <a:pt x="59" y="101"/>
                </a:lnTo>
                <a:lnTo>
                  <a:pt x="56" y="102"/>
                </a:lnTo>
                <a:lnTo>
                  <a:pt x="55" y="103"/>
                </a:lnTo>
                <a:lnTo>
                  <a:pt x="52" y="103"/>
                </a:lnTo>
                <a:lnTo>
                  <a:pt x="50" y="105"/>
                </a:lnTo>
                <a:lnTo>
                  <a:pt x="49" y="105"/>
                </a:lnTo>
                <a:lnTo>
                  <a:pt x="48" y="106"/>
                </a:lnTo>
                <a:lnTo>
                  <a:pt x="46" y="108"/>
                </a:lnTo>
                <a:lnTo>
                  <a:pt x="45" y="108"/>
                </a:lnTo>
                <a:lnTo>
                  <a:pt x="43" y="109"/>
                </a:lnTo>
                <a:lnTo>
                  <a:pt x="42" y="111"/>
                </a:lnTo>
                <a:lnTo>
                  <a:pt x="42" y="112"/>
                </a:lnTo>
                <a:lnTo>
                  <a:pt x="41" y="113"/>
                </a:lnTo>
                <a:lnTo>
                  <a:pt x="39" y="115"/>
                </a:lnTo>
                <a:lnTo>
                  <a:pt x="39" y="118"/>
                </a:lnTo>
                <a:lnTo>
                  <a:pt x="38" y="119"/>
                </a:lnTo>
                <a:lnTo>
                  <a:pt x="36" y="122"/>
                </a:lnTo>
                <a:lnTo>
                  <a:pt x="35" y="123"/>
                </a:lnTo>
                <a:lnTo>
                  <a:pt x="35" y="126"/>
                </a:lnTo>
                <a:lnTo>
                  <a:pt x="35" y="128"/>
                </a:lnTo>
                <a:lnTo>
                  <a:pt x="36" y="129"/>
                </a:lnTo>
                <a:lnTo>
                  <a:pt x="38" y="130"/>
                </a:lnTo>
                <a:lnTo>
                  <a:pt x="39" y="130"/>
                </a:lnTo>
                <a:lnTo>
                  <a:pt x="42" y="130"/>
                </a:lnTo>
                <a:lnTo>
                  <a:pt x="43" y="130"/>
                </a:lnTo>
                <a:lnTo>
                  <a:pt x="45" y="129"/>
                </a:lnTo>
                <a:lnTo>
                  <a:pt x="46" y="128"/>
                </a:lnTo>
                <a:lnTo>
                  <a:pt x="48" y="126"/>
                </a:lnTo>
                <a:lnTo>
                  <a:pt x="49" y="125"/>
                </a:lnTo>
                <a:lnTo>
                  <a:pt x="50" y="123"/>
                </a:lnTo>
                <a:lnTo>
                  <a:pt x="52" y="121"/>
                </a:lnTo>
                <a:lnTo>
                  <a:pt x="53" y="119"/>
                </a:lnTo>
                <a:lnTo>
                  <a:pt x="55" y="119"/>
                </a:lnTo>
                <a:lnTo>
                  <a:pt x="56" y="118"/>
                </a:lnTo>
                <a:lnTo>
                  <a:pt x="60" y="116"/>
                </a:lnTo>
                <a:lnTo>
                  <a:pt x="63" y="115"/>
                </a:lnTo>
                <a:lnTo>
                  <a:pt x="67" y="113"/>
                </a:lnTo>
                <a:lnTo>
                  <a:pt x="70" y="112"/>
                </a:lnTo>
                <a:lnTo>
                  <a:pt x="74" y="109"/>
                </a:lnTo>
                <a:lnTo>
                  <a:pt x="77" y="108"/>
                </a:lnTo>
                <a:lnTo>
                  <a:pt x="80" y="106"/>
                </a:lnTo>
                <a:lnTo>
                  <a:pt x="81" y="105"/>
                </a:lnTo>
                <a:lnTo>
                  <a:pt x="82" y="105"/>
                </a:lnTo>
                <a:lnTo>
                  <a:pt x="84" y="105"/>
                </a:lnTo>
                <a:lnTo>
                  <a:pt x="87" y="103"/>
                </a:lnTo>
                <a:lnTo>
                  <a:pt x="88" y="103"/>
                </a:lnTo>
                <a:lnTo>
                  <a:pt x="91" y="102"/>
                </a:lnTo>
                <a:lnTo>
                  <a:pt x="93" y="101"/>
                </a:lnTo>
                <a:lnTo>
                  <a:pt x="96" y="99"/>
                </a:lnTo>
                <a:lnTo>
                  <a:pt x="99" y="96"/>
                </a:lnTo>
                <a:lnTo>
                  <a:pt x="102" y="94"/>
                </a:lnTo>
                <a:lnTo>
                  <a:pt x="105" y="89"/>
                </a:lnTo>
                <a:lnTo>
                  <a:pt x="106" y="86"/>
                </a:lnTo>
                <a:lnTo>
                  <a:pt x="107" y="84"/>
                </a:lnTo>
                <a:lnTo>
                  <a:pt x="109" y="81"/>
                </a:lnTo>
                <a:lnTo>
                  <a:pt x="110" y="77"/>
                </a:lnTo>
                <a:lnTo>
                  <a:pt x="113" y="74"/>
                </a:lnTo>
                <a:lnTo>
                  <a:pt x="120" y="62"/>
                </a:lnTo>
                <a:lnTo>
                  <a:pt x="125" y="54"/>
                </a:lnTo>
                <a:lnTo>
                  <a:pt x="130" y="48"/>
                </a:lnTo>
                <a:lnTo>
                  <a:pt x="135" y="42"/>
                </a:lnTo>
                <a:lnTo>
                  <a:pt x="138" y="38"/>
                </a:lnTo>
                <a:lnTo>
                  <a:pt x="142" y="34"/>
                </a:lnTo>
                <a:lnTo>
                  <a:pt x="144" y="31"/>
                </a:lnTo>
                <a:lnTo>
                  <a:pt x="146" y="28"/>
                </a:lnTo>
                <a:lnTo>
                  <a:pt x="144" y="21"/>
                </a:lnTo>
                <a:lnTo>
                  <a:pt x="141" y="15"/>
                </a:lnTo>
                <a:lnTo>
                  <a:pt x="138" y="11"/>
                </a:lnTo>
                <a:lnTo>
                  <a:pt x="134" y="8"/>
                </a:lnTo>
                <a:lnTo>
                  <a:pt x="130" y="6"/>
                </a:lnTo>
                <a:lnTo>
                  <a:pt x="125" y="4"/>
                </a:lnTo>
                <a:lnTo>
                  <a:pt x="123" y="3"/>
                </a:lnTo>
                <a:lnTo>
                  <a:pt x="120" y="1"/>
                </a:lnTo>
                <a:lnTo>
                  <a:pt x="117" y="1"/>
                </a:lnTo>
                <a:lnTo>
                  <a:pt x="113" y="0"/>
                </a:lnTo>
                <a:lnTo>
                  <a:pt x="107" y="0"/>
                </a:lnTo>
                <a:lnTo>
                  <a:pt x="100" y="1"/>
                </a:lnTo>
                <a:lnTo>
                  <a:pt x="95" y="3"/>
                </a:lnTo>
                <a:lnTo>
                  <a:pt x="87" y="6"/>
                </a:lnTo>
                <a:lnTo>
                  <a:pt x="80" y="11"/>
                </a:lnTo>
                <a:lnTo>
                  <a:pt x="71" y="1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5" name="Freeform 90"/>
          <p:cNvSpPr>
            <a:spLocks/>
          </p:cNvSpPr>
          <p:nvPr/>
        </p:nvSpPr>
        <p:spPr bwMode="auto">
          <a:xfrm>
            <a:off x="4444864" y="3501484"/>
            <a:ext cx="133126" cy="333921"/>
          </a:xfrm>
          <a:custGeom>
            <a:avLst/>
            <a:gdLst>
              <a:gd name="T0" fmla="*/ 56 w 110"/>
              <a:gd name="T1" fmla="*/ 34 h 193"/>
              <a:gd name="T2" fmla="*/ 56 w 110"/>
              <a:gd name="T3" fmla="*/ 56 h 193"/>
              <a:gd name="T4" fmla="*/ 57 w 110"/>
              <a:gd name="T5" fmla="*/ 78 h 193"/>
              <a:gd name="T6" fmla="*/ 65 w 110"/>
              <a:gd name="T7" fmla="*/ 87 h 193"/>
              <a:gd name="T8" fmla="*/ 76 w 110"/>
              <a:gd name="T9" fmla="*/ 94 h 193"/>
              <a:gd name="T10" fmla="*/ 85 w 110"/>
              <a:gd name="T11" fmla="*/ 101 h 193"/>
              <a:gd name="T12" fmla="*/ 90 w 110"/>
              <a:gd name="T13" fmla="*/ 114 h 193"/>
              <a:gd name="T14" fmla="*/ 96 w 110"/>
              <a:gd name="T15" fmla="*/ 128 h 193"/>
              <a:gd name="T16" fmla="*/ 100 w 110"/>
              <a:gd name="T17" fmla="*/ 141 h 193"/>
              <a:gd name="T18" fmla="*/ 101 w 110"/>
              <a:gd name="T19" fmla="*/ 149 h 193"/>
              <a:gd name="T20" fmla="*/ 108 w 110"/>
              <a:gd name="T21" fmla="*/ 159 h 193"/>
              <a:gd name="T22" fmla="*/ 108 w 110"/>
              <a:gd name="T23" fmla="*/ 164 h 193"/>
              <a:gd name="T24" fmla="*/ 106 w 110"/>
              <a:gd name="T25" fmla="*/ 166 h 193"/>
              <a:gd name="T26" fmla="*/ 96 w 110"/>
              <a:gd name="T27" fmla="*/ 166 h 193"/>
              <a:gd name="T28" fmla="*/ 86 w 110"/>
              <a:gd name="T29" fmla="*/ 156 h 193"/>
              <a:gd name="T30" fmla="*/ 79 w 110"/>
              <a:gd name="T31" fmla="*/ 141 h 193"/>
              <a:gd name="T32" fmla="*/ 75 w 110"/>
              <a:gd name="T33" fmla="*/ 142 h 193"/>
              <a:gd name="T34" fmla="*/ 75 w 110"/>
              <a:gd name="T35" fmla="*/ 152 h 193"/>
              <a:gd name="T36" fmla="*/ 74 w 110"/>
              <a:gd name="T37" fmla="*/ 165 h 193"/>
              <a:gd name="T38" fmla="*/ 83 w 110"/>
              <a:gd name="T39" fmla="*/ 172 h 193"/>
              <a:gd name="T40" fmla="*/ 90 w 110"/>
              <a:gd name="T41" fmla="*/ 181 h 193"/>
              <a:gd name="T42" fmla="*/ 96 w 110"/>
              <a:gd name="T43" fmla="*/ 188 h 193"/>
              <a:gd name="T44" fmla="*/ 92 w 110"/>
              <a:gd name="T45" fmla="*/ 192 h 193"/>
              <a:gd name="T46" fmla="*/ 83 w 110"/>
              <a:gd name="T47" fmla="*/ 192 h 193"/>
              <a:gd name="T48" fmla="*/ 74 w 110"/>
              <a:gd name="T49" fmla="*/ 192 h 193"/>
              <a:gd name="T50" fmla="*/ 68 w 110"/>
              <a:gd name="T51" fmla="*/ 192 h 193"/>
              <a:gd name="T52" fmla="*/ 57 w 110"/>
              <a:gd name="T53" fmla="*/ 185 h 193"/>
              <a:gd name="T54" fmla="*/ 50 w 110"/>
              <a:gd name="T55" fmla="*/ 185 h 193"/>
              <a:gd name="T56" fmla="*/ 44 w 110"/>
              <a:gd name="T57" fmla="*/ 185 h 193"/>
              <a:gd name="T58" fmla="*/ 36 w 110"/>
              <a:gd name="T59" fmla="*/ 183 h 193"/>
              <a:gd name="T60" fmla="*/ 28 w 110"/>
              <a:gd name="T61" fmla="*/ 182 h 193"/>
              <a:gd name="T62" fmla="*/ 21 w 110"/>
              <a:gd name="T63" fmla="*/ 175 h 193"/>
              <a:gd name="T64" fmla="*/ 12 w 110"/>
              <a:gd name="T65" fmla="*/ 164 h 193"/>
              <a:gd name="T66" fmla="*/ 10 w 110"/>
              <a:gd name="T67" fmla="*/ 152 h 193"/>
              <a:gd name="T68" fmla="*/ 7 w 110"/>
              <a:gd name="T69" fmla="*/ 141 h 193"/>
              <a:gd name="T70" fmla="*/ 5 w 110"/>
              <a:gd name="T71" fmla="*/ 135 h 193"/>
              <a:gd name="T72" fmla="*/ 5 w 110"/>
              <a:gd name="T73" fmla="*/ 128 h 193"/>
              <a:gd name="T74" fmla="*/ 8 w 110"/>
              <a:gd name="T75" fmla="*/ 121 h 193"/>
              <a:gd name="T76" fmla="*/ 10 w 110"/>
              <a:gd name="T77" fmla="*/ 111 h 193"/>
              <a:gd name="T78" fmla="*/ 11 w 110"/>
              <a:gd name="T79" fmla="*/ 101 h 193"/>
              <a:gd name="T80" fmla="*/ 10 w 110"/>
              <a:gd name="T81" fmla="*/ 78 h 193"/>
              <a:gd name="T82" fmla="*/ 5 w 110"/>
              <a:gd name="T83" fmla="*/ 51 h 193"/>
              <a:gd name="T84" fmla="*/ 0 w 110"/>
              <a:gd name="T85" fmla="*/ 20 h 193"/>
              <a:gd name="T86" fmla="*/ 21 w 110"/>
              <a:gd name="T87" fmla="*/ 3 h 193"/>
              <a:gd name="T88" fmla="*/ 39 w 110"/>
              <a:gd name="T89" fmla="*/ 2 h 193"/>
              <a:gd name="T90" fmla="*/ 50 w 110"/>
              <a:gd name="T91" fmla="*/ 7 h 193"/>
              <a:gd name="T92" fmla="*/ 56 w 110"/>
              <a:gd name="T93" fmla="*/ 20 h 19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0"/>
              <a:gd name="T142" fmla="*/ 0 h 193"/>
              <a:gd name="T143" fmla="*/ 110 w 110"/>
              <a:gd name="T144" fmla="*/ 193 h 193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0" h="193">
                <a:moveTo>
                  <a:pt x="56" y="20"/>
                </a:moveTo>
                <a:lnTo>
                  <a:pt x="56" y="27"/>
                </a:lnTo>
                <a:lnTo>
                  <a:pt x="56" y="34"/>
                </a:lnTo>
                <a:lnTo>
                  <a:pt x="56" y="41"/>
                </a:lnTo>
                <a:lnTo>
                  <a:pt x="56" y="49"/>
                </a:lnTo>
                <a:lnTo>
                  <a:pt x="56" y="56"/>
                </a:lnTo>
                <a:lnTo>
                  <a:pt x="57" y="63"/>
                </a:lnTo>
                <a:lnTo>
                  <a:pt x="57" y="71"/>
                </a:lnTo>
                <a:lnTo>
                  <a:pt x="57" y="78"/>
                </a:lnTo>
                <a:lnTo>
                  <a:pt x="60" y="81"/>
                </a:lnTo>
                <a:lnTo>
                  <a:pt x="62" y="84"/>
                </a:lnTo>
                <a:lnTo>
                  <a:pt x="65" y="87"/>
                </a:lnTo>
                <a:lnTo>
                  <a:pt x="69" y="90"/>
                </a:lnTo>
                <a:lnTo>
                  <a:pt x="74" y="93"/>
                </a:lnTo>
                <a:lnTo>
                  <a:pt x="76" y="94"/>
                </a:lnTo>
                <a:lnTo>
                  <a:pt x="81" y="95"/>
                </a:lnTo>
                <a:lnTo>
                  <a:pt x="82" y="98"/>
                </a:lnTo>
                <a:lnTo>
                  <a:pt x="85" y="101"/>
                </a:lnTo>
                <a:lnTo>
                  <a:pt x="86" y="105"/>
                </a:lnTo>
                <a:lnTo>
                  <a:pt x="89" y="108"/>
                </a:lnTo>
                <a:lnTo>
                  <a:pt x="90" y="114"/>
                </a:lnTo>
                <a:lnTo>
                  <a:pt x="93" y="118"/>
                </a:lnTo>
                <a:lnTo>
                  <a:pt x="94" y="124"/>
                </a:lnTo>
                <a:lnTo>
                  <a:pt x="96" y="128"/>
                </a:lnTo>
                <a:lnTo>
                  <a:pt x="97" y="132"/>
                </a:lnTo>
                <a:lnTo>
                  <a:pt x="99" y="137"/>
                </a:lnTo>
                <a:lnTo>
                  <a:pt x="100" y="141"/>
                </a:lnTo>
                <a:lnTo>
                  <a:pt x="101" y="144"/>
                </a:lnTo>
                <a:lnTo>
                  <a:pt x="101" y="146"/>
                </a:lnTo>
                <a:lnTo>
                  <a:pt x="101" y="149"/>
                </a:lnTo>
                <a:lnTo>
                  <a:pt x="103" y="154"/>
                </a:lnTo>
                <a:lnTo>
                  <a:pt x="106" y="156"/>
                </a:lnTo>
                <a:lnTo>
                  <a:pt x="108" y="159"/>
                </a:lnTo>
                <a:lnTo>
                  <a:pt x="110" y="161"/>
                </a:lnTo>
                <a:lnTo>
                  <a:pt x="110" y="162"/>
                </a:lnTo>
                <a:lnTo>
                  <a:pt x="108" y="164"/>
                </a:lnTo>
                <a:lnTo>
                  <a:pt x="107" y="165"/>
                </a:lnTo>
                <a:lnTo>
                  <a:pt x="106" y="166"/>
                </a:lnTo>
                <a:lnTo>
                  <a:pt x="104" y="166"/>
                </a:lnTo>
                <a:lnTo>
                  <a:pt x="101" y="166"/>
                </a:lnTo>
                <a:lnTo>
                  <a:pt x="96" y="166"/>
                </a:lnTo>
                <a:lnTo>
                  <a:pt x="92" y="164"/>
                </a:lnTo>
                <a:lnTo>
                  <a:pt x="89" y="161"/>
                </a:lnTo>
                <a:lnTo>
                  <a:pt x="86" y="156"/>
                </a:lnTo>
                <a:lnTo>
                  <a:pt x="83" y="152"/>
                </a:lnTo>
                <a:lnTo>
                  <a:pt x="82" y="146"/>
                </a:lnTo>
                <a:lnTo>
                  <a:pt x="79" y="141"/>
                </a:lnTo>
                <a:lnTo>
                  <a:pt x="76" y="134"/>
                </a:lnTo>
                <a:lnTo>
                  <a:pt x="75" y="138"/>
                </a:lnTo>
                <a:lnTo>
                  <a:pt x="75" y="142"/>
                </a:lnTo>
                <a:lnTo>
                  <a:pt x="75" y="146"/>
                </a:lnTo>
                <a:lnTo>
                  <a:pt x="75" y="149"/>
                </a:lnTo>
                <a:lnTo>
                  <a:pt x="75" y="152"/>
                </a:lnTo>
                <a:lnTo>
                  <a:pt x="75" y="156"/>
                </a:lnTo>
                <a:lnTo>
                  <a:pt x="75" y="159"/>
                </a:lnTo>
                <a:lnTo>
                  <a:pt x="74" y="165"/>
                </a:lnTo>
                <a:lnTo>
                  <a:pt x="78" y="166"/>
                </a:lnTo>
                <a:lnTo>
                  <a:pt x="81" y="169"/>
                </a:lnTo>
                <a:lnTo>
                  <a:pt x="83" y="172"/>
                </a:lnTo>
                <a:lnTo>
                  <a:pt x="86" y="175"/>
                </a:lnTo>
                <a:lnTo>
                  <a:pt x="89" y="178"/>
                </a:lnTo>
                <a:lnTo>
                  <a:pt x="90" y="181"/>
                </a:lnTo>
                <a:lnTo>
                  <a:pt x="93" y="182"/>
                </a:lnTo>
                <a:lnTo>
                  <a:pt x="94" y="185"/>
                </a:lnTo>
                <a:lnTo>
                  <a:pt x="96" y="188"/>
                </a:lnTo>
                <a:lnTo>
                  <a:pt x="96" y="189"/>
                </a:lnTo>
                <a:lnTo>
                  <a:pt x="93" y="191"/>
                </a:lnTo>
                <a:lnTo>
                  <a:pt x="92" y="192"/>
                </a:lnTo>
                <a:lnTo>
                  <a:pt x="89" y="193"/>
                </a:lnTo>
                <a:lnTo>
                  <a:pt x="86" y="193"/>
                </a:lnTo>
                <a:lnTo>
                  <a:pt x="83" y="192"/>
                </a:lnTo>
                <a:lnTo>
                  <a:pt x="81" y="191"/>
                </a:lnTo>
                <a:lnTo>
                  <a:pt x="76" y="191"/>
                </a:lnTo>
                <a:lnTo>
                  <a:pt x="74" y="192"/>
                </a:lnTo>
                <a:lnTo>
                  <a:pt x="72" y="192"/>
                </a:lnTo>
                <a:lnTo>
                  <a:pt x="69" y="192"/>
                </a:lnTo>
                <a:lnTo>
                  <a:pt x="68" y="192"/>
                </a:lnTo>
                <a:lnTo>
                  <a:pt x="65" y="191"/>
                </a:lnTo>
                <a:lnTo>
                  <a:pt x="61" y="188"/>
                </a:lnTo>
                <a:lnTo>
                  <a:pt x="57" y="185"/>
                </a:lnTo>
                <a:lnTo>
                  <a:pt x="54" y="185"/>
                </a:lnTo>
                <a:lnTo>
                  <a:pt x="51" y="185"/>
                </a:lnTo>
                <a:lnTo>
                  <a:pt x="50" y="185"/>
                </a:lnTo>
                <a:lnTo>
                  <a:pt x="47" y="185"/>
                </a:lnTo>
                <a:lnTo>
                  <a:pt x="46" y="186"/>
                </a:lnTo>
                <a:lnTo>
                  <a:pt x="44" y="185"/>
                </a:lnTo>
                <a:lnTo>
                  <a:pt x="43" y="185"/>
                </a:lnTo>
                <a:lnTo>
                  <a:pt x="42" y="183"/>
                </a:lnTo>
                <a:lnTo>
                  <a:pt x="36" y="183"/>
                </a:lnTo>
                <a:lnTo>
                  <a:pt x="32" y="182"/>
                </a:lnTo>
                <a:lnTo>
                  <a:pt x="29" y="182"/>
                </a:lnTo>
                <a:lnTo>
                  <a:pt x="28" y="182"/>
                </a:lnTo>
                <a:lnTo>
                  <a:pt x="25" y="181"/>
                </a:lnTo>
                <a:lnTo>
                  <a:pt x="24" y="178"/>
                </a:lnTo>
                <a:lnTo>
                  <a:pt x="21" y="175"/>
                </a:lnTo>
                <a:lnTo>
                  <a:pt x="15" y="171"/>
                </a:lnTo>
                <a:lnTo>
                  <a:pt x="14" y="166"/>
                </a:lnTo>
                <a:lnTo>
                  <a:pt x="12" y="164"/>
                </a:lnTo>
                <a:lnTo>
                  <a:pt x="11" y="159"/>
                </a:lnTo>
                <a:lnTo>
                  <a:pt x="10" y="155"/>
                </a:lnTo>
                <a:lnTo>
                  <a:pt x="10" y="152"/>
                </a:lnTo>
                <a:lnTo>
                  <a:pt x="8" y="148"/>
                </a:lnTo>
                <a:lnTo>
                  <a:pt x="8" y="145"/>
                </a:lnTo>
                <a:lnTo>
                  <a:pt x="7" y="141"/>
                </a:lnTo>
                <a:lnTo>
                  <a:pt x="5" y="139"/>
                </a:lnTo>
                <a:lnTo>
                  <a:pt x="5" y="137"/>
                </a:lnTo>
                <a:lnTo>
                  <a:pt x="5" y="135"/>
                </a:lnTo>
                <a:lnTo>
                  <a:pt x="5" y="132"/>
                </a:lnTo>
                <a:lnTo>
                  <a:pt x="5" y="131"/>
                </a:lnTo>
                <a:lnTo>
                  <a:pt x="5" y="128"/>
                </a:lnTo>
                <a:lnTo>
                  <a:pt x="5" y="127"/>
                </a:lnTo>
                <a:lnTo>
                  <a:pt x="7" y="125"/>
                </a:lnTo>
                <a:lnTo>
                  <a:pt x="8" y="121"/>
                </a:lnTo>
                <a:lnTo>
                  <a:pt x="8" y="118"/>
                </a:lnTo>
                <a:lnTo>
                  <a:pt x="10" y="114"/>
                </a:lnTo>
                <a:lnTo>
                  <a:pt x="10" y="111"/>
                </a:lnTo>
                <a:lnTo>
                  <a:pt x="10" y="108"/>
                </a:lnTo>
                <a:lnTo>
                  <a:pt x="10" y="104"/>
                </a:lnTo>
                <a:lnTo>
                  <a:pt x="11" y="101"/>
                </a:lnTo>
                <a:lnTo>
                  <a:pt x="12" y="98"/>
                </a:lnTo>
                <a:lnTo>
                  <a:pt x="11" y="88"/>
                </a:lnTo>
                <a:lnTo>
                  <a:pt x="10" y="78"/>
                </a:lnTo>
                <a:lnTo>
                  <a:pt x="8" y="70"/>
                </a:lnTo>
                <a:lnTo>
                  <a:pt x="7" y="61"/>
                </a:lnTo>
                <a:lnTo>
                  <a:pt x="5" y="51"/>
                </a:lnTo>
                <a:lnTo>
                  <a:pt x="3" y="41"/>
                </a:lnTo>
                <a:lnTo>
                  <a:pt x="1" y="31"/>
                </a:lnTo>
                <a:lnTo>
                  <a:pt x="0" y="20"/>
                </a:lnTo>
                <a:lnTo>
                  <a:pt x="4" y="13"/>
                </a:lnTo>
                <a:lnTo>
                  <a:pt x="12" y="7"/>
                </a:lnTo>
                <a:lnTo>
                  <a:pt x="21" y="3"/>
                </a:lnTo>
                <a:lnTo>
                  <a:pt x="30" y="2"/>
                </a:lnTo>
                <a:lnTo>
                  <a:pt x="35" y="0"/>
                </a:lnTo>
                <a:lnTo>
                  <a:pt x="39" y="2"/>
                </a:lnTo>
                <a:lnTo>
                  <a:pt x="43" y="2"/>
                </a:lnTo>
                <a:lnTo>
                  <a:pt x="47" y="4"/>
                </a:lnTo>
                <a:lnTo>
                  <a:pt x="50" y="7"/>
                </a:lnTo>
                <a:lnTo>
                  <a:pt x="53" y="10"/>
                </a:lnTo>
                <a:lnTo>
                  <a:pt x="54" y="14"/>
                </a:lnTo>
                <a:lnTo>
                  <a:pt x="56" y="2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6" name="Freeform 91"/>
          <p:cNvSpPr>
            <a:spLocks/>
          </p:cNvSpPr>
          <p:nvPr/>
        </p:nvSpPr>
        <p:spPr bwMode="auto">
          <a:xfrm>
            <a:off x="4686912" y="2510101"/>
            <a:ext cx="162172" cy="370255"/>
          </a:xfrm>
          <a:custGeom>
            <a:avLst/>
            <a:gdLst>
              <a:gd name="T0" fmla="*/ 27 w 134"/>
              <a:gd name="T1" fmla="*/ 207 h 214"/>
              <a:gd name="T2" fmla="*/ 38 w 134"/>
              <a:gd name="T3" fmla="*/ 214 h 214"/>
              <a:gd name="T4" fmla="*/ 43 w 134"/>
              <a:gd name="T5" fmla="*/ 213 h 214"/>
              <a:gd name="T6" fmla="*/ 43 w 134"/>
              <a:gd name="T7" fmla="*/ 196 h 214"/>
              <a:gd name="T8" fmla="*/ 47 w 134"/>
              <a:gd name="T9" fmla="*/ 183 h 214"/>
              <a:gd name="T10" fmla="*/ 53 w 134"/>
              <a:gd name="T11" fmla="*/ 196 h 214"/>
              <a:gd name="T12" fmla="*/ 61 w 134"/>
              <a:gd name="T13" fmla="*/ 204 h 214"/>
              <a:gd name="T14" fmla="*/ 68 w 134"/>
              <a:gd name="T15" fmla="*/ 201 h 214"/>
              <a:gd name="T16" fmla="*/ 67 w 134"/>
              <a:gd name="T17" fmla="*/ 187 h 214"/>
              <a:gd name="T18" fmla="*/ 78 w 134"/>
              <a:gd name="T19" fmla="*/ 176 h 214"/>
              <a:gd name="T20" fmla="*/ 96 w 134"/>
              <a:gd name="T21" fmla="*/ 173 h 214"/>
              <a:gd name="T22" fmla="*/ 109 w 134"/>
              <a:gd name="T23" fmla="*/ 167 h 214"/>
              <a:gd name="T24" fmla="*/ 120 w 134"/>
              <a:gd name="T25" fmla="*/ 159 h 214"/>
              <a:gd name="T26" fmla="*/ 109 w 134"/>
              <a:gd name="T27" fmla="*/ 166 h 214"/>
              <a:gd name="T28" fmla="*/ 93 w 134"/>
              <a:gd name="T29" fmla="*/ 170 h 214"/>
              <a:gd name="T30" fmla="*/ 81 w 134"/>
              <a:gd name="T31" fmla="*/ 167 h 214"/>
              <a:gd name="T32" fmla="*/ 68 w 134"/>
              <a:gd name="T33" fmla="*/ 167 h 214"/>
              <a:gd name="T34" fmla="*/ 56 w 134"/>
              <a:gd name="T35" fmla="*/ 156 h 214"/>
              <a:gd name="T36" fmla="*/ 52 w 134"/>
              <a:gd name="T37" fmla="*/ 139 h 214"/>
              <a:gd name="T38" fmla="*/ 52 w 134"/>
              <a:gd name="T39" fmla="*/ 127 h 214"/>
              <a:gd name="T40" fmla="*/ 56 w 134"/>
              <a:gd name="T41" fmla="*/ 126 h 214"/>
              <a:gd name="T42" fmla="*/ 74 w 134"/>
              <a:gd name="T43" fmla="*/ 125 h 214"/>
              <a:gd name="T44" fmla="*/ 84 w 134"/>
              <a:gd name="T45" fmla="*/ 123 h 214"/>
              <a:gd name="T46" fmla="*/ 85 w 134"/>
              <a:gd name="T47" fmla="*/ 116 h 214"/>
              <a:gd name="T48" fmla="*/ 82 w 134"/>
              <a:gd name="T49" fmla="*/ 113 h 214"/>
              <a:gd name="T50" fmla="*/ 79 w 134"/>
              <a:gd name="T51" fmla="*/ 109 h 214"/>
              <a:gd name="T52" fmla="*/ 82 w 134"/>
              <a:gd name="T53" fmla="*/ 105 h 214"/>
              <a:gd name="T54" fmla="*/ 84 w 134"/>
              <a:gd name="T55" fmla="*/ 95 h 214"/>
              <a:gd name="T56" fmla="*/ 85 w 134"/>
              <a:gd name="T57" fmla="*/ 76 h 214"/>
              <a:gd name="T58" fmla="*/ 89 w 134"/>
              <a:gd name="T59" fmla="*/ 68 h 214"/>
              <a:gd name="T60" fmla="*/ 88 w 134"/>
              <a:gd name="T61" fmla="*/ 68 h 214"/>
              <a:gd name="T62" fmla="*/ 85 w 134"/>
              <a:gd name="T63" fmla="*/ 72 h 214"/>
              <a:gd name="T64" fmla="*/ 72 w 134"/>
              <a:gd name="T65" fmla="*/ 65 h 214"/>
              <a:gd name="T66" fmla="*/ 60 w 134"/>
              <a:gd name="T67" fmla="*/ 65 h 214"/>
              <a:gd name="T68" fmla="*/ 74 w 134"/>
              <a:gd name="T69" fmla="*/ 59 h 214"/>
              <a:gd name="T70" fmla="*/ 78 w 134"/>
              <a:gd name="T71" fmla="*/ 48 h 214"/>
              <a:gd name="T72" fmla="*/ 74 w 134"/>
              <a:gd name="T73" fmla="*/ 31 h 214"/>
              <a:gd name="T74" fmla="*/ 89 w 134"/>
              <a:gd name="T75" fmla="*/ 28 h 214"/>
              <a:gd name="T76" fmla="*/ 104 w 134"/>
              <a:gd name="T77" fmla="*/ 19 h 214"/>
              <a:gd name="T78" fmla="*/ 129 w 134"/>
              <a:gd name="T79" fmla="*/ 21 h 214"/>
              <a:gd name="T80" fmla="*/ 120 w 134"/>
              <a:gd name="T81" fmla="*/ 15 h 214"/>
              <a:gd name="T82" fmla="*/ 104 w 134"/>
              <a:gd name="T83" fmla="*/ 17 h 214"/>
              <a:gd name="T84" fmla="*/ 95 w 134"/>
              <a:gd name="T85" fmla="*/ 18 h 214"/>
              <a:gd name="T86" fmla="*/ 79 w 134"/>
              <a:gd name="T87" fmla="*/ 17 h 214"/>
              <a:gd name="T88" fmla="*/ 63 w 134"/>
              <a:gd name="T89" fmla="*/ 12 h 214"/>
              <a:gd name="T90" fmla="*/ 57 w 134"/>
              <a:gd name="T91" fmla="*/ 7 h 214"/>
              <a:gd name="T92" fmla="*/ 50 w 134"/>
              <a:gd name="T93" fmla="*/ 1 h 214"/>
              <a:gd name="T94" fmla="*/ 38 w 134"/>
              <a:gd name="T95" fmla="*/ 12 h 214"/>
              <a:gd name="T96" fmla="*/ 32 w 134"/>
              <a:gd name="T97" fmla="*/ 52 h 214"/>
              <a:gd name="T98" fmla="*/ 27 w 134"/>
              <a:gd name="T99" fmla="*/ 75 h 214"/>
              <a:gd name="T100" fmla="*/ 21 w 134"/>
              <a:gd name="T101" fmla="*/ 65 h 214"/>
              <a:gd name="T102" fmla="*/ 17 w 134"/>
              <a:gd name="T103" fmla="*/ 58 h 214"/>
              <a:gd name="T104" fmla="*/ 8 w 134"/>
              <a:gd name="T105" fmla="*/ 55 h 214"/>
              <a:gd name="T106" fmla="*/ 7 w 134"/>
              <a:gd name="T107" fmla="*/ 78 h 214"/>
              <a:gd name="T108" fmla="*/ 8 w 134"/>
              <a:gd name="T109" fmla="*/ 102 h 214"/>
              <a:gd name="T110" fmla="*/ 17 w 134"/>
              <a:gd name="T111" fmla="*/ 107 h 214"/>
              <a:gd name="T112" fmla="*/ 15 w 134"/>
              <a:gd name="T113" fmla="*/ 134 h 214"/>
              <a:gd name="T114" fmla="*/ 7 w 134"/>
              <a:gd name="T115" fmla="*/ 163 h 214"/>
              <a:gd name="T116" fmla="*/ 2 w 134"/>
              <a:gd name="T117" fmla="*/ 170 h 214"/>
              <a:gd name="T118" fmla="*/ 6 w 134"/>
              <a:gd name="T119" fmla="*/ 183 h 214"/>
              <a:gd name="T120" fmla="*/ 15 w 134"/>
              <a:gd name="T121" fmla="*/ 200 h 214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34"/>
              <a:gd name="T184" fmla="*/ 0 h 214"/>
              <a:gd name="T185" fmla="*/ 134 w 134"/>
              <a:gd name="T186" fmla="*/ 214 h 214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34" h="214">
                <a:moveTo>
                  <a:pt x="15" y="200"/>
                </a:moveTo>
                <a:lnTo>
                  <a:pt x="18" y="201"/>
                </a:lnTo>
                <a:lnTo>
                  <a:pt x="21" y="204"/>
                </a:lnTo>
                <a:lnTo>
                  <a:pt x="24" y="205"/>
                </a:lnTo>
                <a:lnTo>
                  <a:pt x="27" y="207"/>
                </a:lnTo>
                <a:lnTo>
                  <a:pt x="29" y="208"/>
                </a:lnTo>
                <a:lnTo>
                  <a:pt x="32" y="210"/>
                </a:lnTo>
                <a:lnTo>
                  <a:pt x="34" y="211"/>
                </a:lnTo>
                <a:lnTo>
                  <a:pt x="36" y="214"/>
                </a:lnTo>
                <a:lnTo>
                  <a:pt x="38" y="214"/>
                </a:lnTo>
                <a:lnTo>
                  <a:pt x="39" y="214"/>
                </a:lnTo>
                <a:lnTo>
                  <a:pt x="40" y="214"/>
                </a:lnTo>
                <a:lnTo>
                  <a:pt x="42" y="214"/>
                </a:lnTo>
                <a:lnTo>
                  <a:pt x="43" y="213"/>
                </a:lnTo>
                <a:lnTo>
                  <a:pt x="43" y="211"/>
                </a:lnTo>
                <a:lnTo>
                  <a:pt x="43" y="208"/>
                </a:lnTo>
                <a:lnTo>
                  <a:pt x="43" y="205"/>
                </a:lnTo>
                <a:lnTo>
                  <a:pt x="43" y="200"/>
                </a:lnTo>
                <a:lnTo>
                  <a:pt x="43" y="196"/>
                </a:lnTo>
                <a:lnTo>
                  <a:pt x="45" y="191"/>
                </a:lnTo>
                <a:lnTo>
                  <a:pt x="45" y="187"/>
                </a:lnTo>
                <a:lnTo>
                  <a:pt x="46" y="184"/>
                </a:lnTo>
                <a:lnTo>
                  <a:pt x="46" y="181"/>
                </a:lnTo>
                <a:lnTo>
                  <a:pt x="47" y="183"/>
                </a:lnTo>
                <a:lnTo>
                  <a:pt x="49" y="186"/>
                </a:lnTo>
                <a:lnTo>
                  <a:pt x="49" y="188"/>
                </a:lnTo>
                <a:lnTo>
                  <a:pt x="50" y="191"/>
                </a:lnTo>
                <a:lnTo>
                  <a:pt x="52" y="194"/>
                </a:lnTo>
                <a:lnTo>
                  <a:pt x="53" y="196"/>
                </a:lnTo>
                <a:lnTo>
                  <a:pt x="54" y="198"/>
                </a:lnTo>
                <a:lnTo>
                  <a:pt x="56" y="201"/>
                </a:lnTo>
                <a:lnTo>
                  <a:pt x="57" y="203"/>
                </a:lnTo>
                <a:lnTo>
                  <a:pt x="59" y="204"/>
                </a:lnTo>
                <a:lnTo>
                  <a:pt x="61" y="204"/>
                </a:lnTo>
                <a:lnTo>
                  <a:pt x="63" y="204"/>
                </a:lnTo>
                <a:lnTo>
                  <a:pt x="64" y="204"/>
                </a:lnTo>
                <a:lnTo>
                  <a:pt x="66" y="204"/>
                </a:lnTo>
                <a:lnTo>
                  <a:pt x="67" y="203"/>
                </a:lnTo>
                <a:lnTo>
                  <a:pt x="68" y="201"/>
                </a:lnTo>
                <a:lnTo>
                  <a:pt x="67" y="200"/>
                </a:lnTo>
                <a:lnTo>
                  <a:pt x="66" y="196"/>
                </a:lnTo>
                <a:lnTo>
                  <a:pt x="66" y="193"/>
                </a:lnTo>
                <a:lnTo>
                  <a:pt x="67" y="187"/>
                </a:lnTo>
                <a:lnTo>
                  <a:pt x="67" y="183"/>
                </a:lnTo>
                <a:lnTo>
                  <a:pt x="68" y="178"/>
                </a:lnTo>
                <a:lnTo>
                  <a:pt x="71" y="177"/>
                </a:lnTo>
                <a:lnTo>
                  <a:pt x="72" y="176"/>
                </a:lnTo>
                <a:lnTo>
                  <a:pt x="78" y="176"/>
                </a:lnTo>
                <a:lnTo>
                  <a:pt x="82" y="176"/>
                </a:lnTo>
                <a:lnTo>
                  <a:pt x="86" y="174"/>
                </a:lnTo>
                <a:lnTo>
                  <a:pt x="89" y="174"/>
                </a:lnTo>
                <a:lnTo>
                  <a:pt x="93" y="174"/>
                </a:lnTo>
                <a:lnTo>
                  <a:pt x="96" y="173"/>
                </a:lnTo>
                <a:lnTo>
                  <a:pt x="98" y="173"/>
                </a:lnTo>
                <a:lnTo>
                  <a:pt x="100" y="173"/>
                </a:lnTo>
                <a:lnTo>
                  <a:pt x="103" y="170"/>
                </a:lnTo>
                <a:lnTo>
                  <a:pt x="106" y="169"/>
                </a:lnTo>
                <a:lnTo>
                  <a:pt x="109" y="167"/>
                </a:lnTo>
                <a:lnTo>
                  <a:pt x="111" y="166"/>
                </a:lnTo>
                <a:lnTo>
                  <a:pt x="113" y="164"/>
                </a:lnTo>
                <a:lnTo>
                  <a:pt x="116" y="161"/>
                </a:lnTo>
                <a:lnTo>
                  <a:pt x="117" y="160"/>
                </a:lnTo>
                <a:lnTo>
                  <a:pt x="120" y="159"/>
                </a:lnTo>
                <a:lnTo>
                  <a:pt x="117" y="159"/>
                </a:lnTo>
                <a:lnTo>
                  <a:pt x="116" y="160"/>
                </a:lnTo>
                <a:lnTo>
                  <a:pt x="113" y="161"/>
                </a:lnTo>
                <a:lnTo>
                  <a:pt x="110" y="164"/>
                </a:lnTo>
                <a:lnTo>
                  <a:pt x="109" y="166"/>
                </a:lnTo>
                <a:lnTo>
                  <a:pt x="106" y="167"/>
                </a:lnTo>
                <a:lnTo>
                  <a:pt x="103" y="167"/>
                </a:lnTo>
                <a:lnTo>
                  <a:pt x="100" y="169"/>
                </a:lnTo>
                <a:lnTo>
                  <a:pt x="96" y="170"/>
                </a:lnTo>
                <a:lnTo>
                  <a:pt x="93" y="170"/>
                </a:lnTo>
                <a:lnTo>
                  <a:pt x="89" y="170"/>
                </a:lnTo>
                <a:lnTo>
                  <a:pt x="86" y="170"/>
                </a:lnTo>
                <a:lnTo>
                  <a:pt x="84" y="169"/>
                </a:lnTo>
                <a:lnTo>
                  <a:pt x="82" y="169"/>
                </a:lnTo>
                <a:lnTo>
                  <a:pt x="81" y="167"/>
                </a:lnTo>
                <a:lnTo>
                  <a:pt x="79" y="167"/>
                </a:lnTo>
                <a:lnTo>
                  <a:pt x="78" y="167"/>
                </a:lnTo>
                <a:lnTo>
                  <a:pt x="75" y="167"/>
                </a:lnTo>
                <a:lnTo>
                  <a:pt x="71" y="167"/>
                </a:lnTo>
                <a:lnTo>
                  <a:pt x="68" y="167"/>
                </a:lnTo>
                <a:lnTo>
                  <a:pt x="64" y="166"/>
                </a:lnTo>
                <a:lnTo>
                  <a:pt x="61" y="164"/>
                </a:lnTo>
                <a:lnTo>
                  <a:pt x="59" y="161"/>
                </a:lnTo>
                <a:lnTo>
                  <a:pt x="57" y="159"/>
                </a:lnTo>
                <a:lnTo>
                  <a:pt x="56" y="156"/>
                </a:lnTo>
                <a:lnTo>
                  <a:pt x="54" y="153"/>
                </a:lnTo>
                <a:lnTo>
                  <a:pt x="53" y="149"/>
                </a:lnTo>
                <a:lnTo>
                  <a:pt x="53" y="146"/>
                </a:lnTo>
                <a:lnTo>
                  <a:pt x="52" y="142"/>
                </a:lnTo>
                <a:lnTo>
                  <a:pt x="52" y="139"/>
                </a:lnTo>
                <a:lnTo>
                  <a:pt x="52" y="136"/>
                </a:lnTo>
                <a:lnTo>
                  <a:pt x="52" y="132"/>
                </a:lnTo>
                <a:lnTo>
                  <a:pt x="52" y="130"/>
                </a:lnTo>
                <a:lnTo>
                  <a:pt x="52" y="129"/>
                </a:lnTo>
                <a:lnTo>
                  <a:pt x="52" y="127"/>
                </a:lnTo>
                <a:lnTo>
                  <a:pt x="53" y="126"/>
                </a:lnTo>
                <a:lnTo>
                  <a:pt x="54" y="126"/>
                </a:lnTo>
                <a:lnTo>
                  <a:pt x="56" y="126"/>
                </a:lnTo>
                <a:lnTo>
                  <a:pt x="60" y="126"/>
                </a:lnTo>
                <a:lnTo>
                  <a:pt x="63" y="126"/>
                </a:lnTo>
                <a:lnTo>
                  <a:pt x="67" y="126"/>
                </a:lnTo>
                <a:lnTo>
                  <a:pt x="70" y="125"/>
                </a:lnTo>
                <a:lnTo>
                  <a:pt x="74" y="125"/>
                </a:lnTo>
                <a:lnTo>
                  <a:pt x="78" y="125"/>
                </a:lnTo>
                <a:lnTo>
                  <a:pt x="81" y="125"/>
                </a:lnTo>
                <a:lnTo>
                  <a:pt x="85" y="126"/>
                </a:lnTo>
                <a:lnTo>
                  <a:pt x="84" y="125"/>
                </a:lnTo>
                <a:lnTo>
                  <a:pt x="84" y="123"/>
                </a:lnTo>
                <a:lnTo>
                  <a:pt x="84" y="122"/>
                </a:lnTo>
                <a:lnTo>
                  <a:pt x="84" y="120"/>
                </a:lnTo>
                <a:lnTo>
                  <a:pt x="84" y="119"/>
                </a:lnTo>
                <a:lnTo>
                  <a:pt x="84" y="117"/>
                </a:lnTo>
                <a:lnTo>
                  <a:pt x="85" y="116"/>
                </a:lnTo>
                <a:lnTo>
                  <a:pt x="85" y="115"/>
                </a:lnTo>
                <a:lnTo>
                  <a:pt x="84" y="113"/>
                </a:lnTo>
                <a:lnTo>
                  <a:pt x="82" y="113"/>
                </a:lnTo>
                <a:lnTo>
                  <a:pt x="81" y="112"/>
                </a:lnTo>
                <a:lnTo>
                  <a:pt x="79" y="112"/>
                </a:lnTo>
                <a:lnTo>
                  <a:pt x="79" y="110"/>
                </a:lnTo>
                <a:lnTo>
                  <a:pt x="79" y="109"/>
                </a:lnTo>
                <a:lnTo>
                  <a:pt x="79" y="107"/>
                </a:lnTo>
                <a:lnTo>
                  <a:pt x="79" y="106"/>
                </a:lnTo>
                <a:lnTo>
                  <a:pt x="81" y="106"/>
                </a:lnTo>
                <a:lnTo>
                  <a:pt x="82" y="105"/>
                </a:lnTo>
                <a:lnTo>
                  <a:pt x="84" y="105"/>
                </a:lnTo>
                <a:lnTo>
                  <a:pt x="84" y="102"/>
                </a:lnTo>
                <a:lnTo>
                  <a:pt x="84" y="99"/>
                </a:lnTo>
                <a:lnTo>
                  <a:pt x="84" y="95"/>
                </a:lnTo>
                <a:lnTo>
                  <a:pt x="84" y="90"/>
                </a:lnTo>
                <a:lnTo>
                  <a:pt x="84" y="88"/>
                </a:lnTo>
                <a:lnTo>
                  <a:pt x="85" y="83"/>
                </a:lnTo>
                <a:lnTo>
                  <a:pt x="85" y="79"/>
                </a:lnTo>
                <a:lnTo>
                  <a:pt x="85" y="76"/>
                </a:lnTo>
                <a:lnTo>
                  <a:pt x="86" y="75"/>
                </a:lnTo>
                <a:lnTo>
                  <a:pt x="88" y="72"/>
                </a:lnTo>
                <a:lnTo>
                  <a:pt x="89" y="71"/>
                </a:lnTo>
                <a:lnTo>
                  <a:pt x="89" y="69"/>
                </a:lnTo>
                <a:lnTo>
                  <a:pt x="89" y="68"/>
                </a:lnTo>
                <a:lnTo>
                  <a:pt x="89" y="66"/>
                </a:lnTo>
                <a:lnTo>
                  <a:pt x="89" y="65"/>
                </a:lnTo>
                <a:lnTo>
                  <a:pt x="89" y="66"/>
                </a:lnTo>
                <a:lnTo>
                  <a:pt x="88" y="68"/>
                </a:lnTo>
                <a:lnTo>
                  <a:pt x="88" y="69"/>
                </a:lnTo>
                <a:lnTo>
                  <a:pt x="86" y="69"/>
                </a:lnTo>
                <a:lnTo>
                  <a:pt x="86" y="71"/>
                </a:lnTo>
                <a:lnTo>
                  <a:pt x="85" y="72"/>
                </a:lnTo>
                <a:lnTo>
                  <a:pt x="84" y="75"/>
                </a:lnTo>
                <a:lnTo>
                  <a:pt x="81" y="72"/>
                </a:lnTo>
                <a:lnTo>
                  <a:pt x="79" y="69"/>
                </a:lnTo>
                <a:lnTo>
                  <a:pt x="75" y="66"/>
                </a:lnTo>
                <a:lnTo>
                  <a:pt x="72" y="65"/>
                </a:lnTo>
                <a:lnTo>
                  <a:pt x="68" y="65"/>
                </a:lnTo>
                <a:lnTo>
                  <a:pt x="66" y="65"/>
                </a:lnTo>
                <a:lnTo>
                  <a:pt x="61" y="65"/>
                </a:lnTo>
                <a:lnTo>
                  <a:pt x="57" y="65"/>
                </a:lnTo>
                <a:lnTo>
                  <a:pt x="60" y="65"/>
                </a:lnTo>
                <a:lnTo>
                  <a:pt x="63" y="63"/>
                </a:lnTo>
                <a:lnTo>
                  <a:pt x="66" y="62"/>
                </a:lnTo>
                <a:lnTo>
                  <a:pt x="68" y="61"/>
                </a:lnTo>
                <a:lnTo>
                  <a:pt x="71" y="61"/>
                </a:lnTo>
                <a:lnTo>
                  <a:pt x="74" y="59"/>
                </a:lnTo>
                <a:lnTo>
                  <a:pt x="77" y="59"/>
                </a:lnTo>
                <a:lnTo>
                  <a:pt x="79" y="61"/>
                </a:lnTo>
                <a:lnTo>
                  <a:pt x="79" y="56"/>
                </a:lnTo>
                <a:lnTo>
                  <a:pt x="79" y="52"/>
                </a:lnTo>
                <a:lnTo>
                  <a:pt x="78" y="48"/>
                </a:lnTo>
                <a:lnTo>
                  <a:pt x="77" y="45"/>
                </a:lnTo>
                <a:lnTo>
                  <a:pt x="75" y="41"/>
                </a:lnTo>
                <a:lnTo>
                  <a:pt x="74" y="36"/>
                </a:lnTo>
                <a:lnTo>
                  <a:pt x="74" y="34"/>
                </a:lnTo>
                <a:lnTo>
                  <a:pt x="74" y="31"/>
                </a:lnTo>
                <a:lnTo>
                  <a:pt x="78" y="31"/>
                </a:lnTo>
                <a:lnTo>
                  <a:pt x="81" y="31"/>
                </a:lnTo>
                <a:lnTo>
                  <a:pt x="84" y="29"/>
                </a:lnTo>
                <a:lnTo>
                  <a:pt x="86" y="29"/>
                </a:lnTo>
                <a:lnTo>
                  <a:pt x="89" y="28"/>
                </a:lnTo>
                <a:lnTo>
                  <a:pt x="93" y="25"/>
                </a:lnTo>
                <a:lnTo>
                  <a:pt x="96" y="24"/>
                </a:lnTo>
                <a:lnTo>
                  <a:pt x="99" y="21"/>
                </a:lnTo>
                <a:lnTo>
                  <a:pt x="102" y="21"/>
                </a:lnTo>
                <a:lnTo>
                  <a:pt x="104" y="19"/>
                </a:lnTo>
                <a:lnTo>
                  <a:pt x="109" y="19"/>
                </a:lnTo>
                <a:lnTo>
                  <a:pt x="114" y="21"/>
                </a:lnTo>
                <a:lnTo>
                  <a:pt x="118" y="21"/>
                </a:lnTo>
                <a:lnTo>
                  <a:pt x="124" y="21"/>
                </a:lnTo>
                <a:lnTo>
                  <a:pt x="129" y="21"/>
                </a:lnTo>
                <a:lnTo>
                  <a:pt x="134" y="19"/>
                </a:lnTo>
                <a:lnTo>
                  <a:pt x="131" y="18"/>
                </a:lnTo>
                <a:lnTo>
                  <a:pt x="127" y="17"/>
                </a:lnTo>
                <a:lnTo>
                  <a:pt x="124" y="15"/>
                </a:lnTo>
                <a:lnTo>
                  <a:pt x="120" y="15"/>
                </a:lnTo>
                <a:lnTo>
                  <a:pt x="116" y="15"/>
                </a:lnTo>
                <a:lnTo>
                  <a:pt x="113" y="15"/>
                </a:lnTo>
                <a:lnTo>
                  <a:pt x="109" y="15"/>
                </a:lnTo>
                <a:lnTo>
                  <a:pt x="107" y="17"/>
                </a:lnTo>
                <a:lnTo>
                  <a:pt x="104" y="17"/>
                </a:lnTo>
                <a:lnTo>
                  <a:pt x="103" y="17"/>
                </a:lnTo>
                <a:lnTo>
                  <a:pt x="102" y="17"/>
                </a:lnTo>
                <a:lnTo>
                  <a:pt x="99" y="17"/>
                </a:lnTo>
                <a:lnTo>
                  <a:pt x="98" y="17"/>
                </a:lnTo>
                <a:lnTo>
                  <a:pt x="95" y="18"/>
                </a:lnTo>
                <a:lnTo>
                  <a:pt x="92" y="18"/>
                </a:lnTo>
                <a:lnTo>
                  <a:pt x="89" y="18"/>
                </a:lnTo>
                <a:lnTo>
                  <a:pt x="86" y="18"/>
                </a:lnTo>
                <a:lnTo>
                  <a:pt x="82" y="18"/>
                </a:lnTo>
                <a:lnTo>
                  <a:pt x="79" y="17"/>
                </a:lnTo>
                <a:lnTo>
                  <a:pt x="75" y="17"/>
                </a:lnTo>
                <a:lnTo>
                  <a:pt x="72" y="15"/>
                </a:lnTo>
                <a:lnTo>
                  <a:pt x="68" y="14"/>
                </a:lnTo>
                <a:lnTo>
                  <a:pt x="66" y="14"/>
                </a:lnTo>
                <a:lnTo>
                  <a:pt x="63" y="12"/>
                </a:lnTo>
                <a:lnTo>
                  <a:pt x="60" y="11"/>
                </a:lnTo>
                <a:lnTo>
                  <a:pt x="59" y="10"/>
                </a:lnTo>
                <a:lnTo>
                  <a:pt x="57" y="8"/>
                </a:lnTo>
                <a:lnTo>
                  <a:pt x="57" y="7"/>
                </a:lnTo>
                <a:lnTo>
                  <a:pt x="56" y="4"/>
                </a:lnTo>
                <a:lnTo>
                  <a:pt x="54" y="2"/>
                </a:lnTo>
                <a:lnTo>
                  <a:pt x="54" y="1"/>
                </a:lnTo>
                <a:lnTo>
                  <a:pt x="53" y="0"/>
                </a:lnTo>
                <a:lnTo>
                  <a:pt x="50" y="1"/>
                </a:lnTo>
                <a:lnTo>
                  <a:pt x="47" y="1"/>
                </a:lnTo>
                <a:lnTo>
                  <a:pt x="45" y="4"/>
                </a:lnTo>
                <a:lnTo>
                  <a:pt x="42" y="7"/>
                </a:lnTo>
                <a:lnTo>
                  <a:pt x="40" y="10"/>
                </a:lnTo>
                <a:lnTo>
                  <a:pt x="38" y="12"/>
                </a:lnTo>
                <a:lnTo>
                  <a:pt x="38" y="15"/>
                </a:lnTo>
                <a:lnTo>
                  <a:pt x="38" y="28"/>
                </a:lnTo>
                <a:lnTo>
                  <a:pt x="36" y="38"/>
                </a:lnTo>
                <a:lnTo>
                  <a:pt x="35" y="46"/>
                </a:lnTo>
                <a:lnTo>
                  <a:pt x="32" y="52"/>
                </a:lnTo>
                <a:lnTo>
                  <a:pt x="31" y="59"/>
                </a:lnTo>
                <a:lnTo>
                  <a:pt x="29" y="65"/>
                </a:lnTo>
                <a:lnTo>
                  <a:pt x="28" y="69"/>
                </a:lnTo>
                <a:lnTo>
                  <a:pt x="28" y="76"/>
                </a:lnTo>
                <a:lnTo>
                  <a:pt x="27" y="75"/>
                </a:lnTo>
                <a:lnTo>
                  <a:pt x="25" y="73"/>
                </a:lnTo>
                <a:lnTo>
                  <a:pt x="24" y="71"/>
                </a:lnTo>
                <a:lnTo>
                  <a:pt x="22" y="69"/>
                </a:lnTo>
                <a:lnTo>
                  <a:pt x="21" y="68"/>
                </a:lnTo>
                <a:lnTo>
                  <a:pt x="21" y="65"/>
                </a:lnTo>
                <a:lnTo>
                  <a:pt x="20" y="63"/>
                </a:lnTo>
                <a:lnTo>
                  <a:pt x="20" y="62"/>
                </a:lnTo>
                <a:lnTo>
                  <a:pt x="18" y="61"/>
                </a:lnTo>
                <a:lnTo>
                  <a:pt x="17" y="59"/>
                </a:lnTo>
                <a:lnTo>
                  <a:pt x="17" y="58"/>
                </a:lnTo>
                <a:lnTo>
                  <a:pt x="15" y="56"/>
                </a:lnTo>
                <a:lnTo>
                  <a:pt x="14" y="55"/>
                </a:lnTo>
                <a:lnTo>
                  <a:pt x="13" y="55"/>
                </a:lnTo>
                <a:lnTo>
                  <a:pt x="10" y="55"/>
                </a:lnTo>
                <a:lnTo>
                  <a:pt x="8" y="55"/>
                </a:lnTo>
                <a:lnTo>
                  <a:pt x="7" y="58"/>
                </a:lnTo>
                <a:lnTo>
                  <a:pt x="7" y="62"/>
                </a:lnTo>
                <a:lnTo>
                  <a:pt x="6" y="66"/>
                </a:lnTo>
                <a:lnTo>
                  <a:pt x="6" y="72"/>
                </a:lnTo>
                <a:lnTo>
                  <a:pt x="7" y="78"/>
                </a:lnTo>
                <a:lnTo>
                  <a:pt x="7" y="83"/>
                </a:lnTo>
                <a:lnTo>
                  <a:pt x="7" y="89"/>
                </a:lnTo>
                <a:lnTo>
                  <a:pt x="7" y="95"/>
                </a:lnTo>
                <a:lnTo>
                  <a:pt x="8" y="98"/>
                </a:lnTo>
                <a:lnTo>
                  <a:pt x="8" y="102"/>
                </a:lnTo>
                <a:lnTo>
                  <a:pt x="11" y="103"/>
                </a:lnTo>
                <a:lnTo>
                  <a:pt x="13" y="105"/>
                </a:lnTo>
                <a:lnTo>
                  <a:pt x="14" y="106"/>
                </a:lnTo>
                <a:lnTo>
                  <a:pt x="15" y="107"/>
                </a:lnTo>
                <a:lnTo>
                  <a:pt x="17" y="107"/>
                </a:lnTo>
                <a:lnTo>
                  <a:pt x="18" y="107"/>
                </a:lnTo>
                <a:lnTo>
                  <a:pt x="18" y="115"/>
                </a:lnTo>
                <a:lnTo>
                  <a:pt x="17" y="120"/>
                </a:lnTo>
                <a:lnTo>
                  <a:pt x="17" y="127"/>
                </a:lnTo>
                <a:lnTo>
                  <a:pt x="15" y="134"/>
                </a:lnTo>
                <a:lnTo>
                  <a:pt x="14" y="142"/>
                </a:lnTo>
                <a:lnTo>
                  <a:pt x="11" y="149"/>
                </a:lnTo>
                <a:lnTo>
                  <a:pt x="10" y="156"/>
                </a:lnTo>
                <a:lnTo>
                  <a:pt x="8" y="163"/>
                </a:lnTo>
                <a:lnTo>
                  <a:pt x="7" y="163"/>
                </a:lnTo>
                <a:lnTo>
                  <a:pt x="6" y="164"/>
                </a:lnTo>
                <a:lnTo>
                  <a:pt x="6" y="166"/>
                </a:lnTo>
                <a:lnTo>
                  <a:pt x="4" y="167"/>
                </a:lnTo>
                <a:lnTo>
                  <a:pt x="3" y="169"/>
                </a:lnTo>
                <a:lnTo>
                  <a:pt x="2" y="170"/>
                </a:lnTo>
                <a:lnTo>
                  <a:pt x="2" y="171"/>
                </a:lnTo>
                <a:lnTo>
                  <a:pt x="0" y="171"/>
                </a:lnTo>
                <a:lnTo>
                  <a:pt x="2" y="176"/>
                </a:lnTo>
                <a:lnTo>
                  <a:pt x="3" y="178"/>
                </a:lnTo>
                <a:lnTo>
                  <a:pt x="6" y="183"/>
                </a:lnTo>
                <a:lnTo>
                  <a:pt x="7" y="186"/>
                </a:lnTo>
                <a:lnTo>
                  <a:pt x="10" y="190"/>
                </a:lnTo>
                <a:lnTo>
                  <a:pt x="11" y="194"/>
                </a:lnTo>
                <a:lnTo>
                  <a:pt x="14" y="197"/>
                </a:lnTo>
                <a:lnTo>
                  <a:pt x="15" y="200"/>
                </a:lnTo>
                <a:close/>
              </a:path>
            </a:pathLst>
          </a:custGeom>
          <a:solidFill>
            <a:srgbClr val="D7AA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7" name="Freeform 92"/>
          <p:cNvSpPr>
            <a:spLocks noEditPoints="1"/>
          </p:cNvSpPr>
          <p:nvPr/>
        </p:nvSpPr>
        <p:spPr bwMode="auto">
          <a:xfrm>
            <a:off x="4763157" y="2679657"/>
            <a:ext cx="108922" cy="95159"/>
          </a:xfrm>
          <a:custGeom>
            <a:avLst/>
            <a:gdLst>
              <a:gd name="T0" fmla="*/ 7 w 90"/>
              <a:gd name="T1" fmla="*/ 48 h 55"/>
              <a:gd name="T2" fmla="*/ 18 w 90"/>
              <a:gd name="T3" fmla="*/ 52 h 55"/>
              <a:gd name="T4" fmla="*/ 30 w 90"/>
              <a:gd name="T5" fmla="*/ 51 h 55"/>
              <a:gd name="T6" fmla="*/ 16 w 90"/>
              <a:gd name="T7" fmla="*/ 55 h 55"/>
              <a:gd name="T8" fmla="*/ 7 w 90"/>
              <a:gd name="T9" fmla="*/ 52 h 55"/>
              <a:gd name="T10" fmla="*/ 82 w 90"/>
              <a:gd name="T11" fmla="*/ 1 h 55"/>
              <a:gd name="T12" fmla="*/ 82 w 90"/>
              <a:gd name="T13" fmla="*/ 4 h 55"/>
              <a:gd name="T14" fmla="*/ 82 w 90"/>
              <a:gd name="T15" fmla="*/ 5 h 55"/>
              <a:gd name="T16" fmla="*/ 82 w 90"/>
              <a:gd name="T17" fmla="*/ 8 h 55"/>
              <a:gd name="T18" fmla="*/ 80 w 90"/>
              <a:gd name="T19" fmla="*/ 11 h 55"/>
              <a:gd name="T20" fmla="*/ 79 w 90"/>
              <a:gd name="T21" fmla="*/ 15 h 55"/>
              <a:gd name="T22" fmla="*/ 82 w 90"/>
              <a:gd name="T23" fmla="*/ 15 h 55"/>
              <a:gd name="T24" fmla="*/ 87 w 90"/>
              <a:gd name="T25" fmla="*/ 12 h 55"/>
              <a:gd name="T26" fmla="*/ 90 w 90"/>
              <a:gd name="T27" fmla="*/ 2 h 55"/>
              <a:gd name="T28" fmla="*/ 89 w 90"/>
              <a:gd name="T29" fmla="*/ 0 h 55"/>
              <a:gd name="T30" fmla="*/ 85 w 90"/>
              <a:gd name="T31" fmla="*/ 1 h 55"/>
              <a:gd name="T32" fmla="*/ 23 w 90"/>
              <a:gd name="T33" fmla="*/ 18 h 55"/>
              <a:gd name="T34" fmla="*/ 26 w 90"/>
              <a:gd name="T35" fmla="*/ 19 h 55"/>
              <a:gd name="T36" fmla="*/ 29 w 90"/>
              <a:gd name="T37" fmla="*/ 19 h 55"/>
              <a:gd name="T38" fmla="*/ 30 w 90"/>
              <a:gd name="T39" fmla="*/ 19 h 55"/>
              <a:gd name="T40" fmla="*/ 33 w 90"/>
              <a:gd name="T41" fmla="*/ 18 h 55"/>
              <a:gd name="T42" fmla="*/ 35 w 90"/>
              <a:gd name="T43" fmla="*/ 18 h 55"/>
              <a:gd name="T44" fmla="*/ 37 w 90"/>
              <a:gd name="T45" fmla="*/ 18 h 55"/>
              <a:gd name="T46" fmla="*/ 39 w 90"/>
              <a:gd name="T47" fmla="*/ 17 h 55"/>
              <a:gd name="T48" fmla="*/ 39 w 90"/>
              <a:gd name="T49" fmla="*/ 15 h 55"/>
              <a:gd name="T50" fmla="*/ 39 w 90"/>
              <a:gd name="T51" fmla="*/ 12 h 55"/>
              <a:gd name="T52" fmla="*/ 39 w 90"/>
              <a:gd name="T53" fmla="*/ 11 h 55"/>
              <a:gd name="T54" fmla="*/ 40 w 90"/>
              <a:gd name="T55" fmla="*/ 9 h 55"/>
              <a:gd name="T56" fmla="*/ 43 w 90"/>
              <a:gd name="T57" fmla="*/ 11 h 55"/>
              <a:gd name="T58" fmla="*/ 46 w 90"/>
              <a:gd name="T59" fmla="*/ 14 h 55"/>
              <a:gd name="T60" fmla="*/ 51 w 90"/>
              <a:gd name="T61" fmla="*/ 18 h 55"/>
              <a:gd name="T62" fmla="*/ 53 w 90"/>
              <a:gd name="T63" fmla="*/ 27 h 55"/>
              <a:gd name="T64" fmla="*/ 51 w 90"/>
              <a:gd name="T65" fmla="*/ 35 h 55"/>
              <a:gd name="T66" fmla="*/ 50 w 90"/>
              <a:gd name="T67" fmla="*/ 28 h 55"/>
              <a:gd name="T68" fmla="*/ 50 w 90"/>
              <a:gd name="T69" fmla="*/ 19 h 55"/>
              <a:gd name="T70" fmla="*/ 47 w 90"/>
              <a:gd name="T71" fmla="*/ 15 h 55"/>
              <a:gd name="T72" fmla="*/ 44 w 90"/>
              <a:gd name="T73" fmla="*/ 14 h 55"/>
              <a:gd name="T74" fmla="*/ 41 w 90"/>
              <a:gd name="T75" fmla="*/ 12 h 55"/>
              <a:gd name="T76" fmla="*/ 40 w 90"/>
              <a:gd name="T77" fmla="*/ 12 h 55"/>
              <a:gd name="T78" fmla="*/ 40 w 90"/>
              <a:gd name="T79" fmla="*/ 15 h 55"/>
              <a:gd name="T80" fmla="*/ 40 w 90"/>
              <a:gd name="T81" fmla="*/ 18 h 55"/>
              <a:gd name="T82" fmla="*/ 39 w 90"/>
              <a:gd name="T83" fmla="*/ 19 h 55"/>
              <a:gd name="T84" fmla="*/ 37 w 90"/>
              <a:gd name="T85" fmla="*/ 19 h 55"/>
              <a:gd name="T86" fmla="*/ 35 w 90"/>
              <a:gd name="T87" fmla="*/ 19 h 55"/>
              <a:gd name="T88" fmla="*/ 33 w 90"/>
              <a:gd name="T89" fmla="*/ 21 h 55"/>
              <a:gd name="T90" fmla="*/ 30 w 90"/>
              <a:gd name="T91" fmla="*/ 21 h 55"/>
              <a:gd name="T92" fmla="*/ 28 w 90"/>
              <a:gd name="T93" fmla="*/ 21 h 55"/>
              <a:gd name="T94" fmla="*/ 25 w 90"/>
              <a:gd name="T95" fmla="*/ 19 h 55"/>
              <a:gd name="T96" fmla="*/ 23 w 90"/>
              <a:gd name="T97" fmla="*/ 18 h 55"/>
              <a:gd name="T98" fmla="*/ 54 w 90"/>
              <a:gd name="T99" fmla="*/ 45 h 55"/>
              <a:gd name="T100" fmla="*/ 50 w 90"/>
              <a:gd name="T101" fmla="*/ 49 h 55"/>
              <a:gd name="T102" fmla="*/ 47 w 90"/>
              <a:gd name="T103" fmla="*/ 54 h 55"/>
              <a:gd name="T104" fmla="*/ 51 w 90"/>
              <a:gd name="T105" fmla="*/ 52 h 55"/>
              <a:gd name="T106" fmla="*/ 54 w 90"/>
              <a:gd name="T107" fmla="*/ 48 h 5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0"/>
              <a:gd name="T163" fmla="*/ 0 h 55"/>
              <a:gd name="T164" fmla="*/ 90 w 90"/>
              <a:gd name="T165" fmla="*/ 55 h 5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0" h="55">
                <a:moveTo>
                  <a:pt x="0" y="44"/>
                </a:moveTo>
                <a:lnTo>
                  <a:pt x="4" y="46"/>
                </a:lnTo>
                <a:lnTo>
                  <a:pt x="7" y="48"/>
                </a:lnTo>
                <a:lnTo>
                  <a:pt x="11" y="49"/>
                </a:lnTo>
                <a:lnTo>
                  <a:pt x="15" y="51"/>
                </a:lnTo>
                <a:lnTo>
                  <a:pt x="18" y="52"/>
                </a:lnTo>
                <a:lnTo>
                  <a:pt x="22" y="52"/>
                </a:lnTo>
                <a:lnTo>
                  <a:pt x="26" y="51"/>
                </a:lnTo>
                <a:lnTo>
                  <a:pt x="30" y="51"/>
                </a:lnTo>
                <a:lnTo>
                  <a:pt x="25" y="54"/>
                </a:lnTo>
                <a:lnTo>
                  <a:pt x="21" y="55"/>
                </a:lnTo>
                <a:lnTo>
                  <a:pt x="16" y="55"/>
                </a:lnTo>
                <a:lnTo>
                  <a:pt x="14" y="55"/>
                </a:lnTo>
                <a:lnTo>
                  <a:pt x="9" y="54"/>
                </a:lnTo>
                <a:lnTo>
                  <a:pt x="7" y="52"/>
                </a:lnTo>
                <a:lnTo>
                  <a:pt x="3" y="48"/>
                </a:lnTo>
                <a:lnTo>
                  <a:pt x="0" y="44"/>
                </a:lnTo>
                <a:close/>
                <a:moveTo>
                  <a:pt x="82" y="1"/>
                </a:moveTo>
                <a:lnTo>
                  <a:pt x="82" y="2"/>
                </a:lnTo>
                <a:lnTo>
                  <a:pt x="82" y="4"/>
                </a:lnTo>
                <a:lnTo>
                  <a:pt x="82" y="5"/>
                </a:lnTo>
                <a:lnTo>
                  <a:pt x="82" y="7"/>
                </a:lnTo>
                <a:lnTo>
                  <a:pt x="82" y="8"/>
                </a:lnTo>
                <a:lnTo>
                  <a:pt x="82" y="9"/>
                </a:lnTo>
                <a:lnTo>
                  <a:pt x="80" y="11"/>
                </a:lnTo>
                <a:lnTo>
                  <a:pt x="80" y="12"/>
                </a:lnTo>
                <a:lnTo>
                  <a:pt x="80" y="14"/>
                </a:lnTo>
                <a:lnTo>
                  <a:pt x="79" y="15"/>
                </a:lnTo>
                <a:lnTo>
                  <a:pt x="79" y="17"/>
                </a:lnTo>
                <a:lnTo>
                  <a:pt x="80" y="15"/>
                </a:lnTo>
                <a:lnTo>
                  <a:pt x="82" y="15"/>
                </a:lnTo>
                <a:lnTo>
                  <a:pt x="83" y="14"/>
                </a:lnTo>
                <a:lnTo>
                  <a:pt x="86" y="14"/>
                </a:lnTo>
                <a:lnTo>
                  <a:pt x="87" y="12"/>
                </a:lnTo>
                <a:lnTo>
                  <a:pt x="89" y="9"/>
                </a:lnTo>
                <a:lnTo>
                  <a:pt x="89" y="7"/>
                </a:lnTo>
                <a:lnTo>
                  <a:pt x="90" y="2"/>
                </a:lnTo>
                <a:lnTo>
                  <a:pt x="90" y="1"/>
                </a:lnTo>
                <a:lnTo>
                  <a:pt x="89" y="0"/>
                </a:lnTo>
                <a:lnTo>
                  <a:pt x="87" y="0"/>
                </a:lnTo>
                <a:lnTo>
                  <a:pt x="86" y="0"/>
                </a:lnTo>
                <a:lnTo>
                  <a:pt x="85" y="1"/>
                </a:lnTo>
                <a:lnTo>
                  <a:pt x="83" y="1"/>
                </a:lnTo>
                <a:lnTo>
                  <a:pt x="82" y="1"/>
                </a:lnTo>
                <a:close/>
                <a:moveTo>
                  <a:pt x="23" y="18"/>
                </a:moveTo>
                <a:lnTo>
                  <a:pt x="23" y="19"/>
                </a:lnTo>
                <a:lnTo>
                  <a:pt x="25" y="19"/>
                </a:lnTo>
                <a:lnTo>
                  <a:pt x="26" y="19"/>
                </a:lnTo>
                <a:lnTo>
                  <a:pt x="28" y="19"/>
                </a:lnTo>
                <a:lnTo>
                  <a:pt x="29" y="19"/>
                </a:lnTo>
                <a:lnTo>
                  <a:pt x="30" y="19"/>
                </a:lnTo>
                <a:lnTo>
                  <a:pt x="32" y="19"/>
                </a:lnTo>
                <a:lnTo>
                  <a:pt x="33" y="18"/>
                </a:lnTo>
                <a:lnTo>
                  <a:pt x="35" y="18"/>
                </a:lnTo>
                <a:lnTo>
                  <a:pt x="36" y="18"/>
                </a:lnTo>
                <a:lnTo>
                  <a:pt x="37" y="18"/>
                </a:lnTo>
                <a:lnTo>
                  <a:pt x="39" y="18"/>
                </a:lnTo>
                <a:lnTo>
                  <a:pt x="39" y="17"/>
                </a:lnTo>
                <a:lnTo>
                  <a:pt x="39" y="15"/>
                </a:lnTo>
                <a:lnTo>
                  <a:pt x="39" y="14"/>
                </a:lnTo>
                <a:lnTo>
                  <a:pt x="39" y="12"/>
                </a:lnTo>
                <a:lnTo>
                  <a:pt x="39" y="11"/>
                </a:lnTo>
                <a:lnTo>
                  <a:pt x="39" y="9"/>
                </a:lnTo>
                <a:lnTo>
                  <a:pt x="40" y="9"/>
                </a:lnTo>
                <a:lnTo>
                  <a:pt x="41" y="11"/>
                </a:lnTo>
                <a:lnTo>
                  <a:pt x="43" y="11"/>
                </a:lnTo>
                <a:lnTo>
                  <a:pt x="44" y="12"/>
                </a:lnTo>
                <a:lnTo>
                  <a:pt x="46" y="14"/>
                </a:lnTo>
                <a:lnTo>
                  <a:pt x="47" y="14"/>
                </a:lnTo>
                <a:lnTo>
                  <a:pt x="50" y="17"/>
                </a:lnTo>
                <a:lnTo>
                  <a:pt x="51" y="18"/>
                </a:lnTo>
                <a:lnTo>
                  <a:pt x="51" y="21"/>
                </a:lnTo>
                <a:lnTo>
                  <a:pt x="53" y="24"/>
                </a:lnTo>
                <a:lnTo>
                  <a:pt x="53" y="27"/>
                </a:lnTo>
                <a:lnTo>
                  <a:pt x="51" y="29"/>
                </a:lnTo>
                <a:lnTo>
                  <a:pt x="51" y="32"/>
                </a:lnTo>
                <a:lnTo>
                  <a:pt x="51" y="35"/>
                </a:lnTo>
                <a:lnTo>
                  <a:pt x="51" y="34"/>
                </a:lnTo>
                <a:lnTo>
                  <a:pt x="51" y="31"/>
                </a:lnTo>
                <a:lnTo>
                  <a:pt x="50" y="28"/>
                </a:lnTo>
                <a:lnTo>
                  <a:pt x="50" y="25"/>
                </a:lnTo>
                <a:lnTo>
                  <a:pt x="50" y="22"/>
                </a:lnTo>
                <a:lnTo>
                  <a:pt x="50" y="19"/>
                </a:lnTo>
                <a:lnTo>
                  <a:pt x="48" y="18"/>
                </a:lnTo>
                <a:lnTo>
                  <a:pt x="47" y="17"/>
                </a:lnTo>
                <a:lnTo>
                  <a:pt x="47" y="15"/>
                </a:lnTo>
                <a:lnTo>
                  <a:pt x="46" y="15"/>
                </a:lnTo>
                <a:lnTo>
                  <a:pt x="44" y="14"/>
                </a:lnTo>
                <a:lnTo>
                  <a:pt x="43" y="14"/>
                </a:lnTo>
                <a:lnTo>
                  <a:pt x="41" y="12"/>
                </a:lnTo>
                <a:lnTo>
                  <a:pt x="40" y="11"/>
                </a:lnTo>
                <a:lnTo>
                  <a:pt x="40" y="12"/>
                </a:lnTo>
                <a:lnTo>
                  <a:pt x="40" y="14"/>
                </a:lnTo>
                <a:lnTo>
                  <a:pt x="40" y="15"/>
                </a:lnTo>
                <a:lnTo>
                  <a:pt x="40" y="17"/>
                </a:lnTo>
                <a:lnTo>
                  <a:pt x="40" y="18"/>
                </a:lnTo>
                <a:lnTo>
                  <a:pt x="40" y="19"/>
                </a:lnTo>
                <a:lnTo>
                  <a:pt x="39" y="19"/>
                </a:lnTo>
                <a:lnTo>
                  <a:pt x="37" y="19"/>
                </a:lnTo>
                <a:lnTo>
                  <a:pt x="36" y="19"/>
                </a:lnTo>
                <a:lnTo>
                  <a:pt x="35" y="19"/>
                </a:lnTo>
                <a:lnTo>
                  <a:pt x="33" y="21"/>
                </a:lnTo>
                <a:lnTo>
                  <a:pt x="32" y="21"/>
                </a:lnTo>
                <a:lnTo>
                  <a:pt x="30" y="21"/>
                </a:lnTo>
                <a:lnTo>
                  <a:pt x="29" y="21"/>
                </a:lnTo>
                <a:lnTo>
                  <a:pt x="28" y="21"/>
                </a:lnTo>
                <a:lnTo>
                  <a:pt x="26" y="21"/>
                </a:lnTo>
                <a:lnTo>
                  <a:pt x="25" y="21"/>
                </a:lnTo>
                <a:lnTo>
                  <a:pt x="25" y="19"/>
                </a:lnTo>
                <a:lnTo>
                  <a:pt x="23" y="19"/>
                </a:lnTo>
                <a:lnTo>
                  <a:pt x="23" y="18"/>
                </a:lnTo>
                <a:close/>
                <a:moveTo>
                  <a:pt x="54" y="42"/>
                </a:moveTo>
                <a:lnTo>
                  <a:pt x="54" y="44"/>
                </a:lnTo>
                <a:lnTo>
                  <a:pt x="54" y="45"/>
                </a:lnTo>
                <a:lnTo>
                  <a:pt x="53" y="46"/>
                </a:lnTo>
                <a:lnTo>
                  <a:pt x="51" y="48"/>
                </a:lnTo>
                <a:lnTo>
                  <a:pt x="50" y="49"/>
                </a:lnTo>
                <a:lnTo>
                  <a:pt x="48" y="51"/>
                </a:lnTo>
                <a:lnTo>
                  <a:pt x="47" y="52"/>
                </a:lnTo>
                <a:lnTo>
                  <a:pt x="47" y="54"/>
                </a:lnTo>
                <a:lnTo>
                  <a:pt x="48" y="52"/>
                </a:lnTo>
                <a:lnTo>
                  <a:pt x="50" y="52"/>
                </a:lnTo>
                <a:lnTo>
                  <a:pt x="51" y="52"/>
                </a:lnTo>
                <a:lnTo>
                  <a:pt x="53" y="51"/>
                </a:lnTo>
                <a:lnTo>
                  <a:pt x="54" y="49"/>
                </a:lnTo>
                <a:lnTo>
                  <a:pt x="54" y="48"/>
                </a:lnTo>
                <a:lnTo>
                  <a:pt x="54" y="45"/>
                </a:lnTo>
                <a:lnTo>
                  <a:pt x="54" y="42"/>
                </a:lnTo>
                <a:close/>
              </a:path>
            </a:pathLst>
          </a:custGeom>
          <a:solidFill>
            <a:srgbClr val="D7AA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8" name="Freeform 93"/>
          <p:cNvSpPr>
            <a:spLocks/>
          </p:cNvSpPr>
          <p:nvPr/>
        </p:nvSpPr>
        <p:spPr bwMode="auto">
          <a:xfrm>
            <a:off x="4734111" y="2646784"/>
            <a:ext cx="43569" cy="109000"/>
          </a:xfrm>
          <a:custGeom>
            <a:avLst/>
            <a:gdLst>
              <a:gd name="T0" fmla="*/ 33 w 36"/>
              <a:gd name="T1" fmla="*/ 9 h 63"/>
              <a:gd name="T2" fmla="*/ 29 w 36"/>
              <a:gd name="T3" fmla="*/ 10 h 63"/>
              <a:gd name="T4" fmla="*/ 25 w 36"/>
              <a:gd name="T5" fmla="*/ 10 h 63"/>
              <a:gd name="T6" fmla="*/ 22 w 36"/>
              <a:gd name="T7" fmla="*/ 9 h 63"/>
              <a:gd name="T8" fmla="*/ 18 w 36"/>
              <a:gd name="T9" fmla="*/ 9 h 63"/>
              <a:gd name="T10" fmla="*/ 13 w 36"/>
              <a:gd name="T11" fmla="*/ 7 h 63"/>
              <a:gd name="T12" fmla="*/ 10 w 36"/>
              <a:gd name="T13" fmla="*/ 4 h 63"/>
              <a:gd name="T14" fmla="*/ 6 w 36"/>
              <a:gd name="T15" fmla="*/ 2 h 63"/>
              <a:gd name="T16" fmla="*/ 3 w 36"/>
              <a:gd name="T17" fmla="*/ 0 h 63"/>
              <a:gd name="T18" fmla="*/ 1 w 36"/>
              <a:gd name="T19" fmla="*/ 2 h 63"/>
              <a:gd name="T20" fmla="*/ 1 w 36"/>
              <a:gd name="T21" fmla="*/ 3 h 63"/>
              <a:gd name="T22" fmla="*/ 1 w 36"/>
              <a:gd name="T23" fmla="*/ 4 h 63"/>
              <a:gd name="T24" fmla="*/ 3 w 36"/>
              <a:gd name="T25" fmla="*/ 9 h 63"/>
              <a:gd name="T26" fmla="*/ 6 w 36"/>
              <a:gd name="T27" fmla="*/ 16 h 63"/>
              <a:gd name="T28" fmla="*/ 8 w 36"/>
              <a:gd name="T29" fmla="*/ 24 h 63"/>
              <a:gd name="T30" fmla="*/ 11 w 36"/>
              <a:gd name="T31" fmla="*/ 34 h 63"/>
              <a:gd name="T32" fmla="*/ 8 w 36"/>
              <a:gd name="T33" fmla="*/ 41 h 63"/>
              <a:gd name="T34" fmla="*/ 4 w 36"/>
              <a:gd name="T35" fmla="*/ 48 h 63"/>
              <a:gd name="T36" fmla="*/ 1 w 36"/>
              <a:gd name="T37" fmla="*/ 54 h 63"/>
              <a:gd name="T38" fmla="*/ 0 w 36"/>
              <a:gd name="T39" fmla="*/ 60 h 63"/>
              <a:gd name="T40" fmla="*/ 1 w 36"/>
              <a:gd name="T41" fmla="*/ 60 h 63"/>
              <a:gd name="T42" fmla="*/ 4 w 36"/>
              <a:gd name="T43" fmla="*/ 54 h 63"/>
              <a:gd name="T44" fmla="*/ 7 w 36"/>
              <a:gd name="T45" fmla="*/ 47 h 63"/>
              <a:gd name="T46" fmla="*/ 10 w 36"/>
              <a:gd name="T47" fmla="*/ 43 h 63"/>
              <a:gd name="T48" fmla="*/ 14 w 36"/>
              <a:gd name="T49" fmla="*/ 41 h 63"/>
              <a:gd name="T50" fmla="*/ 21 w 36"/>
              <a:gd name="T51" fmla="*/ 38 h 63"/>
              <a:gd name="T52" fmla="*/ 27 w 36"/>
              <a:gd name="T53" fmla="*/ 37 h 63"/>
              <a:gd name="T54" fmla="*/ 31 w 36"/>
              <a:gd name="T55" fmla="*/ 34 h 63"/>
              <a:gd name="T56" fmla="*/ 31 w 36"/>
              <a:gd name="T57" fmla="*/ 28 h 63"/>
              <a:gd name="T58" fmla="*/ 33 w 36"/>
              <a:gd name="T59" fmla="*/ 19 h 63"/>
              <a:gd name="T60" fmla="*/ 35 w 36"/>
              <a:gd name="T61" fmla="*/ 13 h 63"/>
              <a:gd name="T62" fmla="*/ 36 w 36"/>
              <a:gd name="T63" fmla="*/ 9 h 63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6"/>
              <a:gd name="T97" fmla="*/ 0 h 63"/>
              <a:gd name="T98" fmla="*/ 36 w 36"/>
              <a:gd name="T99" fmla="*/ 63 h 63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6" h="63">
                <a:moveTo>
                  <a:pt x="35" y="9"/>
                </a:moveTo>
                <a:lnTo>
                  <a:pt x="33" y="9"/>
                </a:lnTo>
                <a:lnTo>
                  <a:pt x="31" y="10"/>
                </a:lnTo>
                <a:lnTo>
                  <a:pt x="29" y="10"/>
                </a:lnTo>
                <a:lnTo>
                  <a:pt x="28" y="10"/>
                </a:lnTo>
                <a:lnTo>
                  <a:pt x="25" y="10"/>
                </a:lnTo>
                <a:lnTo>
                  <a:pt x="24" y="10"/>
                </a:lnTo>
                <a:lnTo>
                  <a:pt x="22" y="9"/>
                </a:lnTo>
                <a:lnTo>
                  <a:pt x="20" y="9"/>
                </a:lnTo>
                <a:lnTo>
                  <a:pt x="18" y="9"/>
                </a:lnTo>
                <a:lnTo>
                  <a:pt x="15" y="7"/>
                </a:lnTo>
                <a:lnTo>
                  <a:pt x="13" y="7"/>
                </a:lnTo>
                <a:lnTo>
                  <a:pt x="11" y="6"/>
                </a:lnTo>
                <a:lnTo>
                  <a:pt x="10" y="4"/>
                </a:lnTo>
                <a:lnTo>
                  <a:pt x="7" y="3"/>
                </a:lnTo>
                <a:lnTo>
                  <a:pt x="6" y="2"/>
                </a:lnTo>
                <a:lnTo>
                  <a:pt x="4" y="0"/>
                </a:lnTo>
                <a:lnTo>
                  <a:pt x="3" y="0"/>
                </a:lnTo>
                <a:lnTo>
                  <a:pt x="1" y="2"/>
                </a:lnTo>
                <a:lnTo>
                  <a:pt x="1" y="3"/>
                </a:lnTo>
                <a:lnTo>
                  <a:pt x="1" y="4"/>
                </a:lnTo>
                <a:lnTo>
                  <a:pt x="3" y="9"/>
                </a:lnTo>
                <a:lnTo>
                  <a:pt x="4" y="11"/>
                </a:lnTo>
                <a:lnTo>
                  <a:pt x="6" y="16"/>
                </a:lnTo>
                <a:lnTo>
                  <a:pt x="7" y="20"/>
                </a:lnTo>
                <a:lnTo>
                  <a:pt x="8" y="24"/>
                </a:lnTo>
                <a:lnTo>
                  <a:pt x="10" y="28"/>
                </a:lnTo>
                <a:lnTo>
                  <a:pt x="11" y="34"/>
                </a:lnTo>
                <a:lnTo>
                  <a:pt x="11" y="38"/>
                </a:lnTo>
                <a:lnTo>
                  <a:pt x="8" y="41"/>
                </a:lnTo>
                <a:lnTo>
                  <a:pt x="7" y="44"/>
                </a:lnTo>
                <a:lnTo>
                  <a:pt x="4" y="48"/>
                </a:lnTo>
                <a:lnTo>
                  <a:pt x="3" y="51"/>
                </a:lnTo>
                <a:lnTo>
                  <a:pt x="1" y="54"/>
                </a:lnTo>
                <a:lnTo>
                  <a:pt x="1" y="57"/>
                </a:lnTo>
                <a:lnTo>
                  <a:pt x="0" y="60"/>
                </a:lnTo>
                <a:lnTo>
                  <a:pt x="0" y="63"/>
                </a:lnTo>
                <a:lnTo>
                  <a:pt x="1" y="60"/>
                </a:lnTo>
                <a:lnTo>
                  <a:pt x="3" y="57"/>
                </a:lnTo>
                <a:lnTo>
                  <a:pt x="4" y="54"/>
                </a:lnTo>
                <a:lnTo>
                  <a:pt x="6" y="50"/>
                </a:lnTo>
                <a:lnTo>
                  <a:pt x="7" y="47"/>
                </a:lnTo>
                <a:lnTo>
                  <a:pt x="8" y="46"/>
                </a:lnTo>
                <a:lnTo>
                  <a:pt x="10" y="43"/>
                </a:lnTo>
                <a:lnTo>
                  <a:pt x="13" y="43"/>
                </a:lnTo>
                <a:lnTo>
                  <a:pt x="14" y="41"/>
                </a:lnTo>
                <a:lnTo>
                  <a:pt x="17" y="40"/>
                </a:lnTo>
                <a:lnTo>
                  <a:pt x="21" y="38"/>
                </a:lnTo>
                <a:lnTo>
                  <a:pt x="24" y="38"/>
                </a:lnTo>
                <a:lnTo>
                  <a:pt x="27" y="37"/>
                </a:lnTo>
                <a:lnTo>
                  <a:pt x="29" y="36"/>
                </a:lnTo>
                <a:lnTo>
                  <a:pt x="31" y="34"/>
                </a:lnTo>
                <a:lnTo>
                  <a:pt x="31" y="33"/>
                </a:lnTo>
                <a:lnTo>
                  <a:pt x="31" y="28"/>
                </a:lnTo>
                <a:lnTo>
                  <a:pt x="32" y="23"/>
                </a:lnTo>
                <a:lnTo>
                  <a:pt x="33" y="19"/>
                </a:lnTo>
                <a:lnTo>
                  <a:pt x="33" y="16"/>
                </a:lnTo>
                <a:lnTo>
                  <a:pt x="35" y="13"/>
                </a:lnTo>
                <a:lnTo>
                  <a:pt x="35" y="10"/>
                </a:lnTo>
                <a:lnTo>
                  <a:pt x="36" y="9"/>
                </a:lnTo>
                <a:lnTo>
                  <a:pt x="35" y="9"/>
                </a:lnTo>
                <a:close/>
              </a:path>
            </a:pathLst>
          </a:custGeom>
          <a:solidFill>
            <a:srgbClr val="F3BA8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19" name="Freeform 94"/>
          <p:cNvSpPr>
            <a:spLocks/>
          </p:cNvSpPr>
          <p:nvPr/>
        </p:nvSpPr>
        <p:spPr bwMode="auto">
          <a:xfrm>
            <a:off x="4759526" y="2863054"/>
            <a:ext cx="64143" cy="124572"/>
          </a:xfrm>
          <a:custGeom>
            <a:avLst/>
            <a:gdLst>
              <a:gd name="T0" fmla="*/ 12 w 53"/>
              <a:gd name="T1" fmla="*/ 55 h 72"/>
              <a:gd name="T2" fmla="*/ 12 w 53"/>
              <a:gd name="T3" fmla="*/ 54 h 72"/>
              <a:gd name="T4" fmla="*/ 12 w 53"/>
              <a:gd name="T5" fmla="*/ 54 h 72"/>
              <a:gd name="T6" fmla="*/ 12 w 53"/>
              <a:gd name="T7" fmla="*/ 53 h 72"/>
              <a:gd name="T8" fmla="*/ 14 w 53"/>
              <a:gd name="T9" fmla="*/ 51 h 72"/>
              <a:gd name="T10" fmla="*/ 15 w 53"/>
              <a:gd name="T11" fmla="*/ 51 h 72"/>
              <a:gd name="T12" fmla="*/ 17 w 53"/>
              <a:gd name="T13" fmla="*/ 50 h 72"/>
              <a:gd name="T14" fmla="*/ 18 w 53"/>
              <a:gd name="T15" fmla="*/ 47 h 72"/>
              <a:gd name="T16" fmla="*/ 18 w 53"/>
              <a:gd name="T17" fmla="*/ 45 h 72"/>
              <a:gd name="T18" fmla="*/ 18 w 53"/>
              <a:gd name="T19" fmla="*/ 43 h 72"/>
              <a:gd name="T20" fmla="*/ 17 w 53"/>
              <a:gd name="T21" fmla="*/ 40 h 72"/>
              <a:gd name="T22" fmla="*/ 15 w 53"/>
              <a:gd name="T23" fmla="*/ 40 h 72"/>
              <a:gd name="T24" fmla="*/ 14 w 53"/>
              <a:gd name="T25" fmla="*/ 38 h 72"/>
              <a:gd name="T26" fmla="*/ 12 w 53"/>
              <a:gd name="T27" fmla="*/ 38 h 72"/>
              <a:gd name="T28" fmla="*/ 10 w 53"/>
              <a:gd name="T29" fmla="*/ 40 h 72"/>
              <a:gd name="T30" fmla="*/ 8 w 53"/>
              <a:gd name="T31" fmla="*/ 41 h 72"/>
              <a:gd name="T32" fmla="*/ 8 w 53"/>
              <a:gd name="T33" fmla="*/ 43 h 72"/>
              <a:gd name="T34" fmla="*/ 7 w 53"/>
              <a:gd name="T35" fmla="*/ 45 h 72"/>
              <a:gd name="T36" fmla="*/ 7 w 53"/>
              <a:gd name="T37" fmla="*/ 47 h 72"/>
              <a:gd name="T38" fmla="*/ 7 w 53"/>
              <a:gd name="T39" fmla="*/ 48 h 72"/>
              <a:gd name="T40" fmla="*/ 6 w 53"/>
              <a:gd name="T41" fmla="*/ 48 h 72"/>
              <a:gd name="T42" fmla="*/ 6 w 53"/>
              <a:gd name="T43" fmla="*/ 50 h 72"/>
              <a:gd name="T44" fmla="*/ 4 w 53"/>
              <a:gd name="T45" fmla="*/ 50 h 72"/>
              <a:gd name="T46" fmla="*/ 3 w 53"/>
              <a:gd name="T47" fmla="*/ 50 h 72"/>
              <a:gd name="T48" fmla="*/ 0 w 53"/>
              <a:gd name="T49" fmla="*/ 51 h 72"/>
              <a:gd name="T50" fmla="*/ 1 w 53"/>
              <a:gd name="T51" fmla="*/ 55 h 72"/>
              <a:gd name="T52" fmla="*/ 4 w 53"/>
              <a:gd name="T53" fmla="*/ 58 h 72"/>
              <a:gd name="T54" fmla="*/ 6 w 53"/>
              <a:gd name="T55" fmla="*/ 63 h 72"/>
              <a:gd name="T56" fmla="*/ 8 w 53"/>
              <a:gd name="T57" fmla="*/ 65 h 72"/>
              <a:gd name="T58" fmla="*/ 11 w 53"/>
              <a:gd name="T59" fmla="*/ 68 h 72"/>
              <a:gd name="T60" fmla="*/ 12 w 53"/>
              <a:gd name="T61" fmla="*/ 70 h 72"/>
              <a:gd name="T62" fmla="*/ 15 w 53"/>
              <a:gd name="T63" fmla="*/ 71 h 72"/>
              <a:gd name="T64" fmla="*/ 18 w 53"/>
              <a:gd name="T65" fmla="*/ 72 h 72"/>
              <a:gd name="T66" fmla="*/ 21 w 53"/>
              <a:gd name="T67" fmla="*/ 63 h 72"/>
              <a:gd name="T68" fmla="*/ 25 w 53"/>
              <a:gd name="T69" fmla="*/ 54 h 72"/>
              <a:gd name="T70" fmla="*/ 31 w 53"/>
              <a:gd name="T71" fmla="*/ 44 h 72"/>
              <a:gd name="T72" fmla="*/ 36 w 53"/>
              <a:gd name="T73" fmla="*/ 36 h 72"/>
              <a:gd name="T74" fmla="*/ 42 w 53"/>
              <a:gd name="T75" fmla="*/ 27 h 72"/>
              <a:gd name="T76" fmla="*/ 46 w 53"/>
              <a:gd name="T77" fmla="*/ 19 h 72"/>
              <a:gd name="T78" fmla="*/ 50 w 53"/>
              <a:gd name="T79" fmla="*/ 10 h 72"/>
              <a:gd name="T80" fmla="*/ 53 w 53"/>
              <a:gd name="T81" fmla="*/ 0 h 72"/>
              <a:gd name="T82" fmla="*/ 49 w 53"/>
              <a:gd name="T83" fmla="*/ 9 h 72"/>
              <a:gd name="T84" fmla="*/ 44 w 53"/>
              <a:gd name="T85" fmla="*/ 16 h 72"/>
              <a:gd name="T86" fmla="*/ 39 w 53"/>
              <a:gd name="T87" fmla="*/ 24 h 72"/>
              <a:gd name="T88" fmla="*/ 33 w 53"/>
              <a:gd name="T89" fmla="*/ 33 h 72"/>
              <a:gd name="T90" fmla="*/ 28 w 53"/>
              <a:gd name="T91" fmla="*/ 40 h 72"/>
              <a:gd name="T92" fmla="*/ 22 w 53"/>
              <a:gd name="T93" fmla="*/ 47 h 72"/>
              <a:gd name="T94" fmla="*/ 17 w 53"/>
              <a:gd name="T95" fmla="*/ 51 h 72"/>
              <a:gd name="T96" fmla="*/ 12 w 53"/>
              <a:gd name="T97" fmla="*/ 55 h 72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3"/>
              <a:gd name="T148" fmla="*/ 0 h 72"/>
              <a:gd name="T149" fmla="*/ 53 w 53"/>
              <a:gd name="T150" fmla="*/ 72 h 72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3" h="72">
                <a:moveTo>
                  <a:pt x="12" y="55"/>
                </a:moveTo>
                <a:lnTo>
                  <a:pt x="12" y="54"/>
                </a:lnTo>
                <a:lnTo>
                  <a:pt x="12" y="53"/>
                </a:lnTo>
                <a:lnTo>
                  <a:pt x="14" y="51"/>
                </a:lnTo>
                <a:lnTo>
                  <a:pt x="15" y="51"/>
                </a:lnTo>
                <a:lnTo>
                  <a:pt x="17" y="50"/>
                </a:lnTo>
                <a:lnTo>
                  <a:pt x="18" y="47"/>
                </a:lnTo>
                <a:lnTo>
                  <a:pt x="18" y="45"/>
                </a:lnTo>
                <a:lnTo>
                  <a:pt x="18" y="43"/>
                </a:lnTo>
                <a:lnTo>
                  <a:pt x="17" y="40"/>
                </a:lnTo>
                <a:lnTo>
                  <a:pt x="15" y="40"/>
                </a:lnTo>
                <a:lnTo>
                  <a:pt x="14" y="38"/>
                </a:lnTo>
                <a:lnTo>
                  <a:pt x="12" y="38"/>
                </a:lnTo>
                <a:lnTo>
                  <a:pt x="10" y="40"/>
                </a:lnTo>
                <a:lnTo>
                  <a:pt x="8" y="41"/>
                </a:lnTo>
                <a:lnTo>
                  <a:pt x="8" y="43"/>
                </a:lnTo>
                <a:lnTo>
                  <a:pt x="7" y="45"/>
                </a:lnTo>
                <a:lnTo>
                  <a:pt x="7" y="47"/>
                </a:lnTo>
                <a:lnTo>
                  <a:pt x="7" y="48"/>
                </a:lnTo>
                <a:lnTo>
                  <a:pt x="6" y="48"/>
                </a:lnTo>
                <a:lnTo>
                  <a:pt x="6" y="50"/>
                </a:lnTo>
                <a:lnTo>
                  <a:pt x="4" y="50"/>
                </a:lnTo>
                <a:lnTo>
                  <a:pt x="3" y="50"/>
                </a:lnTo>
                <a:lnTo>
                  <a:pt x="0" y="51"/>
                </a:lnTo>
                <a:lnTo>
                  <a:pt x="1" y="55"/>
                </a:lnTo>
                <a:lnTo>
                  <a:pt x="4" y="58"/>
                </a:lnTo>
                <a:lnTo>
                  <a:pt x="6" y="63"/>
                </a:lnTo>
                <a:lnTo>
                  <a:pt x="8" y="65"/>
                </a:lnTo>
                <a:lnTo>
                  <a:pt x="11" y="68"/>
                </a:lnTo>
                <a:lnTo>
                  <a:pt x="12" y="70"/>
                </a:lnTo>
                <a:lnTo>
                  <a:pt x="15" y="71"/>
                </a:lnTo>
                <a:lnTo>
                  <a:pt x="18" y="72"/>
                </a:lnTo>
                <a:lnTo>
                  <a:pt x="21" y="63"/>
                </a:lnTo>
                <a:lnTo>
                  <a:pt x="25" y="54"/>
                </a:lnTo>
                <a:lnTo>
                  <a:pt x="31" y="44"/>
                </a:lnTo>
                <a:lnTo>
                  <a:pt x="36" y="36"/>
                </a:lnTo>
                <a:lnTo>
                  <a:pt x="42" y="27"/>
                </a:lnTo>
                <a:lnTo>
                  <a:pt x="46" y="19"/>
                </a:lnTo>
                <a:lnTo>
                  <a:pt x="50" y="10"/>
                </a:lnTo>
                <a:lnTo>
                  <a:pt x="53" y="0"/>
                </a:lnTo>
                <a:lnTo>
                  <a:pt x="49" y="9"/>
                </a:lnTo>
                <a:lnTo>
                  <a:pt x="44" y="16"/>
                </a:lnTo>
                <a:lnTo>
                  <a:pt x="39" y="24"/>
                </a:lnTo>
                <a:lnTo>
                  <a:pt x="33" y="33"/>
                </a:lnTo>
                <a:lnTo>
                  <a:pt x="28" y="40"/>
                </a:lnTo>
                <a:lnTo>
                  <a:pt x="22" y="47"/>
                </a:lnTo>
                <a:lnTo>
                  <a:pt x="17" y="51"/>
                </a:lnTo>
                <a:lnTo>
                  <a:pt x="12" y="55"/>
                </a:lnTo>
                <a:close/>
              </a:path>
            </a:pathLst>
          </a:custGeom>
          <a:solidFill>
            <a:srgbClr val="BE99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0" name="Freeform 95"/>
          <p:cNvSpPr>
            <a:spLocks noEditPoints="1"/>
          </p:cNvSpPr>
          <p:nvPr/>
        </p:nvSpPr>
        <p:spPr bwMode="auto">
          <a:xfrm>
            <a:off x="4696594" y="2622561"/>
            <a:ext cx="145229" cy="169556"/>
          </a:xfrm>
          <a:custGeom>
            <a:avLst/>
            <a:gdLst>
              <a:gd name="T0" fmla="*/ 117 w 120"/>
              <a:gd name="T1" fmla="*/ 17 h 98"/>
              <a:gd name="T2" fmla="*/ 117 w 120"/>
              <a:gd name="T3" fmla="*/ 20 h 98"/>
              <a:gd name="T4" fmla="*/ 119 w 120"/>
              <a:gd name="T5" fmla="*/ 23 h 98"/>
              <a:gd name="T6" fmla="*/ 117 w 120"/>
              <a:gd name="T7" fmla="*/ 23 h 98"/>
              <a:gd name="T8" fmla="*/ 117 w 120"/>
              <a:gd name="T9" fmla="*/ 24 h 98"/>
              <a:gd name="T10" fmla="*/ 117 w 120"/>
              <a:gd name="T11" fmla="*/ 25 h 98"/>
              <a:gd name="T12" fmla="*/ 109 w 120"/>
              <a:gd name="T13" fmla="*/ 27 h 98"/>
              <a:gd name="T14" fmla="*/ 101 w 120"/>
              <a:gd name="T15" fmla="*/ 24 h 98"/>
              <a:gd name="T16" fmla="*/ 103 w 120"/>
              <a:gd name="T17" fmla="*/ 28 h 98"/>
              <a:gd name="T18" fmla="*/ 103 w 120"/>
              <a:gd name="T19" fmla="*/ 30 h 98"/>
              <a:gd name="T20" fmla="*/ 95 w 120"/>
              <a:gd name="T21" fmla="*/ 25 h 98"/>
              <a:gd name="T22" fmla="*/ 96 w 120"/>
              <a:gd name="T23" fmla="*/ 28 h 98"/>
              <a:gd name="T24" fmla="*/ 94 w 120"/>
              <a:gd name="T25" fmla="*/ 23 h 98"/>
              <a:gd name="T26" fmla="*/ 91 w 120"/>
              <a:gd name="T27" fmla="*/ 18 h 98"/>
              <a:gd name="T28" fmla="*/ 91 w 120"/>
              <a:gd name="T29" fmla="*/ 13 h 98"/>
              <a:gd name="T30" fmla="*/ 92 w 120"/>
              <a:gd name="T31" fmla="*/ 8 h 98"/>
              <a:gd name="T32" fmla="*/ 92 w 120"/>
              <a:gd name="T33" fmla="*/ 11 h 98"/>
              <a:gd name="T34" fmla="*/ 94 w 120"/>
              <a:gd name="T35" fmla="*/ 11 h 98"/>
              <a:gd name="T36" fmla="*/ 96 w 120"/>
              <a:gd name="T37" fmla="*/ 10 h 98"/>
              <a:gd name="T38" fmla="*/ 102 w 120"/>
              <a:gd name="T39" fmla="*/ 10 h 98"/>
              <a:gd name="T40" fmla="*/ 113 w 120"/>
              <a:gd name="T41" fmla="*/ 13 h 98"/>
              <a:gd name="T42" fmla="*/ 69 w 120"/>
              <a:gd name="T43" fmla="*/ 16 h 98"/>
              <a:gd name="T44" fmla="*/ 71 w 120"/>
              <a:gd name="T45" fmla="*/ 16 h 98"/>
              <a:gd name="T46" fmla="*/ 73 w 120"/>
              <a:gd name="T47" fmla="*/ 23 h 98"/>
              <a:gd name="T48" fmla="*/ 73 w 120"/>
              <a:gd name="T49" fmla="*/ 31 h 98"/>
              <a:gd name="T50" fmla="*/ 69 w 120"/>
              <a:gd name="T51" fmla="*/ 38 h 98"/>
              <a:gd name="T52" fmla="*/ 66 w 120"/>
              <a:gd name="T53" fmla="*/ 42 h 98"/>
              <a:gd name="T54" fmla="*/ 69 w 120"/>
              <a:gd name="T55" fmla="*/ 50 h 98"/>
              <a:gd name="T56" fmla="*/ 73 w 120"/>
              <a:gd name="T57" fmla="*/ 50 h 98"/>
              <a:gd name="T58" fmla="*/ 76 w 120"/>
              <a:gd name="T59" fmla="*/ 50 h 98"/>
              <a:gd name="T60" fmla="*/ 71 w 120"/>
              <a:gd name="T61" fmla="*/ 47 h 98"/>
              <a:gd name="T62" fmla="*/ 71 w 120"/>
              <a:gd name="T63" fmla="*/ 42 h 98"/>
              <a:gd name="T64" fmla="*/ 73 w 120"/>
              <a:gd name="T65" fmla="*/ 34 h 98"/>
              <a:gd name="T66" fmla="*/ 73 w 120"/>
              <a:gd name="T67" fmla="*/ 23 h 98"/>
              <a:gd name="T68" fmla="*/ 73 w 120"/>
              <a:gd name="T69" fmla="*/ 10 h 98"/>
              <a:gd name="T70" fmla="*/ 63 w 120"/>
              <a:gd name="T71" fmla="*/ 3 h 98"/>
              <a:gd name="T72" fmla="*/ 42 w 120"/>
              <a:gd name="T73" fmla="*/ 4 h 98"/>
              <a:gd name="T74" fmla="*/ 38 w 120"/>
              <a:gd name="T75" fmla="*/ 7 h 98"/>
              <a:gd name="T76" fmla="*/ 44 w 120"/>
              <a:gd name="T77" fmla="*/ 7 h 98"/>
              <a:gd name="T78" fmla="*/ 39 w 120"/>
              <a:gd name="T79" fmla="*/ 10 h 98"/>
              <a:gd name="T80" fmla="*/ 42 w 120"/>
              <a:gd name="T81" fmla="*/ 11 h 98"/>
              <a:gd name="T82" fmla="*/ 52 w 120"/>
              <a:gd name="T83" fmla="*/ 20 h 98"/>
              <a:gd name="T84" fmla="*/ 63 w 120"/>
              <a:gd name="T85" fmla="*/ 18 h 98"/>
              <a:gd name="T86" fmla="*/ 59 w 120"/>
              <a:gd name="T87" fmla="*/ 21 h 98"/>
              <a:gd name="T88" fmla="*/ 59 w 120"/>
              <a:gd name="T89" fmla="*/ 23 h 98"/>
              <a:gd name="T90" fmla="*/ 14 w 120"/>
              <a:gd name="T91" fmla="*/ 20 h 98"/>
              <a:gd name="T92" fmla="*/ 12 w 120"/>
              <a:gd name="T93" fmla="*/ 28 h 98"/>
              <a:gd name="T94" fmla="*/ 7 w 120"/>
              <a:gd name="T95" fmla="*/ 31 h 98"/>
              <a:gd name="T96" fmla="*/ 3 w 120"/>
              <a:gd name="T97" fmla="*/ 24 h 98"/>
              <a:gd name="T98" fmla="*/ 3 w 120"/>
              <a:gd name="T99" fmla="*/ 11 h 98"/>
              <a:gd name="T100" fmla="*/ 5 w 120"/>
              <a:gd name="T101" fmla="*/ 0 h 98"/>
              <a:gd name="T102" fmla="*/ 10 w 120"/>
              <a:gd name="T103" fmla="*/ 11 h 98"/>
              <a:gd name="T104" fmla="*/ 10 w 120"/>
              <a:gd name="T105" fmla="*/ 52 h 98"/>
              <a:gd name="T106" fmla="*/ 2 w 120"/>
              <a:gd name="T107" fmla="*/ 94 h 98"/>
              <a:gd name="T108" fmla="*/ 7 w 120"/>
              <a:gd name="T109" fmla="*/ 87 h 98"/>
              <a:gd name="T110" fmla="*/ 21 w 120"/>
              <a:gd name="T111" fmla="*/ 92 h 98"/>
              <a:gd name="T112" fmla="*/ 28 w 120"/>
              <a:gd name="T113" fmla="*/ 94 h 98"/>
              <a:gd name="T114" fmla="*/ 17 w 120"/>
              <a:gd name="T115" fmla="*/ 79 h 98"/>
              <a:gd name="T116" fmla="*/ 12 w 120"/>
              <a:gd name="T117" fmla="*/ 60 h 98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20"/>
              <a:gd name="T178" fmla="*/ 0 h 98"/>
              <a:gd name="T179" fmla="*/ 120 w 120"/>
              <a:gd name="T180" fmla="*/ 98 h 98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20" h="98">
                <a:moveTo>
                  <a:pt x="120" y="17"/>
                </a:moveTo>
                <a:lnTo>
                  <a:pt x="119" y="17"/>
                </a:lnTo>
                <a:lnTo>
                  <a:pt x="117" y="17"/>
                </a:lnTo>
                <a:lnTo>
                  <a:pt x="116" y="17"/>
                </a:lnTo>
                <a:lnTo>
                  <a:pt x="116" y="18"/>
                </a:lnTo>
                <a:lnTo>
                  <a:pt x="116" y="20"/>
                </a:lnTo>
                <a:lnTo>
                  <a:pt x="117" y="20"/>
                </a:lnTo>
                <a:lnTo>
                  <a:pt x="119" y="21"/>
                </a:lnTo>
                <a:lnTo>
                  <a:pt x="120" y="23"/>
                </a:lnTo>
                <a:lnTo>
                  <a:pt x="119" y="23"/>
                </a:lnTo>
                <a:lnTo>
                  <a:pt x="117" y="23"/>
                </a:lnTo>
                <a:lnTo>
                  <a:pt x="116" y="23"/>
                </a:lnTo>
                <a:lnTo>
                  <a:pt x="117" y="23"/>
                </a:lnTo>
                <a:lnTo>
                  <a:pt x="117" y="24"/>
                </a:lnTo>
                <a:lnTo>
                  <a:pt x="119" y="24"/>
                </a:lnTo>
                <a:lnTo>
                  <a:pt x="119" y="25"/>
                </a:lnTo>
                <a:lnTo>
                  <a:pt x="117" y="25"/>
                </a:lnTo>
                <a:lnTo>
                  <a:pt x="116" y="27"/>
                </a:lnTo>
                <a:lnTo>
                  <a:pt x="115" y="27"/>
                </a:lnTo>
                <a:lnTo>
                  <a:pt x="113" y="27"/>
                </a:lnTo>
                <a:lnTo>
                  <a:pt x="112" y="27"/>
                </a:lnTo>
                <a:lnTo>
                  <a:pt x="110" y="27"/>
                </a:lnTo>
                <a:lnTo>
                  <a:pt x="109" y="27"/>
                </a:lnTo>
                <a:lnTo>
                  <a:pt x="108" y="27"/>
                </a:lnTo>
                <a:lnTo>
                  <a:pt x="106" y="27"/>
                </a:lnTo>
                <a:lnTo>
                  <a:pt x="105" y="25"/>
                </a:lnTo>
                <a:lnTo>
                  <a:pt x="103" y="25"/>
                </a:lnTo>
                <a:lnTo>
                  <a:pt x="102" y="25"/>
                </a:lnTo>
                <a:lnTo>
                  <a:pt x="101" y="24"/>
                </a:lnTo>
                <a:lnTo>
                  <a:pt x="99" y="24"/>
                </a:lnTo>
                <a:lnTo>
                  <a:pt x="99" y="25"/>
                </a:lnTo>
                <a:lnTo>
                  <a:pt x="101" y="25"/>
                </a:lnTo>
                <a:lnTo>
                  <a:pt x="101" y="27"/>
                </a:lnTo>
                <a:lnTo>
                  <a:pt x="102" y="28"/>
                </a:lnTo>
                <a:lnTo>
                  <a:pt x="103" y="28"/>
                </a:lnTo>
                <a:lnTo>
                  <a:pt x="105" y="28"/>
                </a:lnTo>
                <a:lnTo>
                  <a:pt x="106" y="30"/>
                </a:lnTo>
                <a:lnTo>
                  <a:pt x="109" y="30"/>
                </a:lnTo>
                <a:lnTo>
                  <a:pt x="108" y="30"/>
                </a:lnTo>
                <a:lnTo>
                  <a:pt x="106" y="30"/>
                </a:lnTo>
                <a:lnTo>
                  <a:pt x="103" y="30"/>
                </a:lnTo>
                <a:lnTo>
                  <a:pt x="102" y="28"/>
                </a:lnTo>
                <a:lnTo>
                  <a:pt x="101" y="28"/>
                </a:lnTo>
                <a:lnTo>
                  <a:pt x="99" y="27"/>
                </a:lnTo>
                <a:lnTo>
                  <a:pt x="96" y="25"/>
                </a:lnTo>
                <a:lnTo>
                  <a:pt x="95" y="24"/>
                </a:lnTo>
                <a:lnTo>
                  <a:pt x="95" y="25"/>
                </a:lnTo>
                <a:lnTo>
                  <a:pt x="95" y="27"/>
                </a:lnTo>
                <a:lnTo>
                  <a:pt x="95" y="28"/>
                </a:lnTo>
                <a:lnTo>
                  <a:pt x="96" y="28"/>
                </a:lnTo>
                <a:lnTo>
                  <a:pt x="96" y="30"/>
                </a:lnTo>
                <a:lnTo>
                  <a:pt x="95" y="28"/>
                </a:lnTo>
                <a:lnTo>
                  <a:pt x="95" y="27"/>
                </a:lnTo>
                <a:lnTo>
                  <a:pt x="94" y="25"/>
                </a:lnTo>
                <a:lnTo>
                  <a:pt x="94" y="24"/>
                </a:lnTo>
                <a:lnTo>
                  <a:pt x="94" y="23"/>
                </a:lnTo>
                <a:lnTo>
                  <a:pt x="94" y="21"/>
                </a:lnTo>
                <a:lnTo>
                  <a:pt x="94" y="20"/>
                </a:lnTo>
                <a:lnTo>
                  <a:pt x="92" y="20"/>
                </a:lnTo>
                <a:lnTo>
                  <a:pt x="92" y="18"/>
                </a:lnTo>
                <a:lnTo>
                  <a:pt x="91" y="18"/>
                </a:lnTo>
                <a:lnTo>
                  <a:pt x="91" y="17"/>
                </a:lnTo>
                <a:lnTo>
                  <a:pt x="91" y="16"/>
                </a:lnTo>
                <a:lnTo>
                  <a:pt x="91" y="14"/>
                </a:lnTo>
                <a:lnTo>
                  <a:pt x="91" y="13"/>
                </a:lnTo>
                <a:lnTo>
                  <a:pt x="91" y="11"/>
                </a:lnTo>
                <a:lnTo>
                  <a:pt x="91" y="10"/>
                </a:lnTo>
                <a:lnTo>
                  <a:pt x="91" y="8"/>
                </a:lnTo>
                <a:lnTo>
                  <a:pt x="92" y="8"/>
                </a:lnTo>
                <a:lnTo>
                  <a:pt x="92" y="7"/>
                </a:lnTo>
                <a:lnTo>
                  <a:pt x="92" y="8"/>
                </a:lnTo>
                <a:lnTo>
                  <a:pt x="92" y="10"/>
                </a:lnTo>
                <a:lnTo>
                  <a:pt x="92" y="11"/>
                </a:lnTo>
                <a:lnTo>
                  <a:pt x="92" y="13"/>
                </a:lnTo>
                <a:lnTo>
                  <a:pt x="94" y="13"/>
                </a:lnTo>
                <a:lnTo>
                  <a:pt x="94" y="11"/>
                </a:lnTo>
                <a:lnTo>
                  <a:pt x="95" y="11"/>
                </a:lnTo>
                <a:lnTo>
                  <a:pt x="95" y="10"/>
                </a:lnTo>
                <a:lnTo>
                  <a:pt x="96" y="10"/>
                </a:lnTo>
                <a:lnTo>
                  <a:pt x="98" y="10"/>
                </a:lnTo>
                <a:lnTo>
                  <a:pt x="99" y="10"/>
                </a:lnTo>
                <a:lnTo>
                  <a:pt x="101" y="10"/>
                </a:lnTo>
                <a:lnTo>
                  <a:pt x="102" y="10"/>
                </a:lnTo>
                <a:lnTo>
                  <a:pt x="103" y="10"/>
                </a:lnTo>
                <a:lnTo>
                  <a:pt x="105" y="10"/>
                </a:lnTo>
                <a:lnTo>
                  <a:pt x="108" y="11"/>
                </a:lnTo>
                <a:lnTo>
                  <a:pt x="109" y="11"/>
                </a:lnTo>
                <a:lnTo>
                  <a:pt x="112" y="11"/>
                </a:lnTo>
                <a:lnTo>
                  <a:pt x="113" y="13"/>
                </a:lnTo>
                <a:lnTo>
                  <a:pt x="116" y="14"/>
                </a:lnTo>
                <a:lnTo>
                  <a:pt x="117" y="16"/>
                </a:lnTo>
                <a:lnTo>
                  <a:pt x="120" y="17"/>
                </a:lnTo>
                <a:close/>
                <a:moveTo>
                  <a:pt x="67" y="17"/>
                </a:moveTo>
                <a:lnTo>
                  <a:pt x="67" y="16"/>
                </a:lnTo>
                <a:lnTo>
                  <a:pt x="69" y="16"/>
                </a:lnTo>
                <a:lnTo>
                  <a:pt x="69" y="14"/>
                </a:lnTo>
                <a:lnTo>
                  <a:pt x="70" y="14"/>
                </a:lnTo>
                <a:lnTo>
                  <a:pt x="71" y="14"/>
                </a:lnTo>
                <a:lnTo>
                  <a:pt x="71" y="16"/>
                </a:lnTo>
                <a:lnTo>
                  <a:pt x="71" y="17"/>
                </a:lnTo>
                <a:lnTo>
                  <a:pt x="71" y="18"/>
                </a:lnTo>
                <a:lnTo>
                  <a:pt x="73" y="20"/>
                </a:lnTo>
                <a:lnTo>
                  <a:pt x="73" y="21"/>
                </a:lnTo>
                <a:lnTo>
                  <a:pt x="73" y="23"/>
                </a:lnTo>
                <a:lnTo>
                  <a:pt x="73" y="25"/>
                </a:lnTo>
                <a:lnTo>
                  <a:pt x="73" y="27"/>
                </a:lnTo>
                <a:lnTo>
                  <a:pt x="73" y="28"/>
                </a:lnTo>
                <a:lnTo>
                  <a:pt x="73" y="30"/>
                </a:lnTo>
                <a:lnTo>
                  <a:pt x="73" y="31"/>
                </a:lnTo>
                <a:lnTo>
                  <a:pt x="71" y="33"/>
                </a:lnTo>
                <a:lnTo>
                  <a:pt x="71" y="35"/>
                </a:lnTo>
                <a:lnTo>
                  <a:pt x="71" y="37"/>
                </a:lnTo>
                <a:lnTo>
                  <a:pt x="70" y="38"/>
                </a:lnTo>
                <a:lnTo>
                  <a:pt x="69" y="38"/>
                </a:lnTo>
                <a:lnTo>
                  <a:pt x="69" y="40"/>
                </a:lnTo>
                <a:lnTo>
                  <a:pt x="67" y="40"/>
                </a:lnTo>
                <a:lnTo>
                  <a:pt x="67" y="41"/>
                </a:lnTo>
                <a:lnTo>
                  <a:pt x="67" y="42"/>
                </a:lnTo>
                <a:lnTo>
                  <a:pt x="66" y="42"/>
                </a:lnTo>
                <a:lnTo>
                  <a:pt x="66" y="44"/>
                </a:lnTo>
                <a:lnTo>
                  <a:pt x="66" y="45"/>
                </a:lnTo>
                <a:lnTo>
                  <a:pt x="67" y="47"/>
                </a:lnTo>
                <a:lnTo>
                  <a:pt x="67" y="48"/>
                </a:lnTo>
                <a:lnTo>
                  <a:pt x="69" y="50"/>
                </a:lnTo>
                <a:lnTo>
                  <a:pt x="70" y="50"/>
                </a:lnTo>
                <a:lnTo>
                  <a:pt x="71" y="50"/>
                </a:lnTo>
                <a:lnTo>
                  <a:pt x="73" y="50"/>
                </a:lnTo>
                <a:lnTo>
                  <a:pt x="74" y="50"/>
                </a:lnTo>
                <a:lnTo>
                  <a:pt x="76" y="50"/>
                </a:lnTo>
                <a:lnTo>
                  <a:pt x="76" y="51"/>
                </a:lnTo>
                <a:lnTo>
                  <a:pt x="77" y="51"/>
                </a:lnTo>
                <a:lnTo>
                  <a:pt x="77" y="50"/>
                </a:lnTo>
                <a:lnTo>
                  <a:pt x="76" y="50"/>
                </a:lnTo>
                <a:lnTo>
                  <a:pt x="76" y="48"/>
                </a:lnTo>
                <a:lnTo>
                  <a:pt x="74" y="48"/>
                </a:lnTo>
                <a:lnTo>
                  <a:pt x="73" y="48"/>
                </a:lnTo>
                <a:lnTo>
                  <a:pt x="71" y="47"/>
                </a:lnTo>
                <a:lnTo>
                  <a:pt x="70" y="45"/>
                </a:lnTo>
                <a:lnTo>
                  <a:pt x="71" y="44"/>
                </a:lnTo>
                <a:lnTo>
                  <a:pt x="71" y="42"/>
                </a:lnTo>
                <a:lnTo>
                  <a:pt x="71" y="41"/>
                </a:lnTo>
                <a:lnTo>
                  <a:pt x="73" y="41"/>
                </a:lnTo>
                <a:lnTo>
                  <a:pt x="73" y="38"/>
                </a:lnTo>
                <a:lnTo>
                  <a:pt x="73" y="37"/>
                </a:lnTo>
                <a:lnTo>
                  <a:pt x="73" y="35"/>
                </a:lnTo>
                <a:lnTo>
                  <a:pt x="73" y="34"/>
                </a:lnTo>
                <a:lnTo>
                  <a:pt x="73" y="33"/>
                </a:lnTo>
                <a:lnTo>
                  <a:pt x="73" y="31"/>
                </a:lnTo>
                <a:lnTo>
                  <a:pt x="74" y="30"/>
                </a:lnTo>
                <a:lnTo>
                  <a:pt x="74" y="27"/>
                </a:lnTo>
                <a:lnTo>
                  <a:pt x="74" y="25"/>
                </a:lnTo>
                <a:lnTo>
                  <a:pt x="73" y="23"/>
                </a:lnTo>
                <a:lnTo>
                  <a:pt x="73" y="20"/>
                </a:lnTo>
                <a:lnTo>
                  <a:pt x="73" y="18"/>
                </a:lnTo>
                <a:lnTo>
                  <a:pt x="73" y="16"/>
                </a:lnTo>
                <a:lnTo>
                  <a:pt x="73" y="14"/>
                </a:lnTo>
                <a:lnTo>
                  <a:pt x="73" y="11"/>
                </a:lnTo>
                <a:lnTo>
                  <a:pt x="73" y="10"/>
                </a:lnTo>
                <a:lnTo>
                  <a:pt x="71" y="8"/>
                </a:lnTo>
                <a:lnTo>
                  <a:pt x="70" y="7"/>
                </a:lnTo>
                <a:lnTo>
                  <a:pt x="69" y="6"/>
                </a:lnTo>
                <a:lnTo>
                  <a:pt x="67" y="4"/>
                </a:lnTo>
                <a:lnTo>
                  <a:pt x="64" y="3"/>
                </a:lnTo>
                <a:lnTo>
                  <a:pt x="63" y="3"/>
                </a:lnTo>
                <a:lnTo>
                  <a:pt x="62" y="1"/>
                </a:lnTo>
                <a:lnTo>
                  <a:pt x="60" y="1"/>
                </a:lnTo>
                <a:lnTo>
                  <a:pt x="45" y="3"/>
                </a:lnTo>
                <a:lnTo>
                  <a:pt x="45" y="4"/>
                </a:lnTo>
                <a:lnTo>
                  <a:pt x="44" y="4"/>
                </a:lnTo>
                <a:lnTo>
                  <a:pt x="42" y="4"/>
                </a:lnTo>
                <a:lnTo>
                  <a:pt x="41" y="6"/>
                </a:lnTo>
                <a:lnTo>
                  <a:pt x="39" y="6"/>
                </a:lnTo>
                <a:lnTo>
                  <a:pt x="38" y="7"/>
                </a:lnTo>
                <a:lnTo>
                  <a:pt x="39" y="7"/>
                </a:lnTo>
                <a:lnTo>
                  <a:pt x="41" y="7"/>
                </a:lnTo>
                <a:lnTo>
                  <a:pt x="42" y="7"/>
                </a:lnTo>
                <a:lnTo>
                  <a:pt x="44" y="7"/>
                </a:lnTo>
                <a:lnTo>
                  <a:pt x="45" y="7"/>
                </a:lnTo>
                <a:lnTo>
                  <a:pt x="44" y="7"/>
                </a:lnTo>
                <a:lnTo>
                  <a:pt x="42" y="8"/>
                </a:lnTo>
                <a:lnTo>
                  <a:pt x="41" y="8"/>
                </a:lnTo>
                <a:lnTo>
                  <a:pt x="39" y="10"/>
                </a:lnTo>
                <a:lnTo>
                  <a:pt x="38" y="11"/>
                </a:lnTo>
                <a:lnTo>
                  <a:pt x="39" y="10"/>
                </a:lnTo>
                <a:lnTo>
                  <a:pt x="41" y="11"/>
                </a:lnTo>
                <a:lnTo>
                  <a:pt x="42" y="11"/>
                </a:lnTo>
                <a:lnTo>
                  <a:pt x="44" y="13"/>
                </a:lnTo>
                <a:lnTo>
                  <a:pt x="45" y="14"/>
                </a:lnTo>
                <a:lnTo>
                  <a:pt x="46" y="17"/>
                </a:lnTo>
                <a:lnTo>
                  <a:pt x="48" y="17"/>
                </a:lnTo>
                <a:lnTo>
                  <a:pt x="49" y="18"/>
                </a:lnTo>
                <a:lnTo>
                  <a:pt x="52" y="20"/>
                </a:lnTo>
                <a:lnTo>
                  <a:pt x="55" y="20"/>
                </a:lnTo>
                <a:lnTo>
                  <a:pt x="56" y="20"/>
                </a:lnTo>
                <a:lnTo>
                  <a:pt x="58" y="20"/>
                </a:lnTo>
                <a:lnTo>
                  <a:pt x="60" y="20"/>
                </a:lnTo>
                <a:lnTo>
                  <a:pt x="62" y="18"/>
                </a:lnTo>
                <a:lnTo>
                  <a:pt x="63" y="18"/>
                </a:lnTo>
                <a:lnTo>
                  <a:pt x="64" y="18"/>
                </a:lnTo>
                <a:lnTo>
                  <a:pt x="64" y="20"/>
                </a:lnTo>
                <a:lnTo>
                  <a:pt x="63" y="20"/>
                </a:lnTo>
                <a:lnTo>
                  <a:pt x="62" y="21"/>
                </a:lnTo>
                <a:lnTo>
                  <a:pt x="60" y="21"/>
                </a:lnTo>
                <a:lnTo>
                  <a:pt x="59" y="21"/>
                </a:lnTo>
                <a:lnTo>
                  <a:pt x="58" y="21"/>
                </a:lnTo>
                <a:lnTo>
                  <a:pt x="55" y="21"/>
                </a:lnTo>
                <a:lnTo>
                  <a:pt x="52" y="21"/>
                </a:lnTo>
                <a:lnTo>
                  <a:pt x="55" y="23"/>
                </a:lnTo>
                <a:lnTo>
                  <a:pt x="58" y="23"/>
                </a:lnTo>
                <a:lnTo>
                  <a:pt x="59" y="23"/>
                </a:lnTo>
                <a:lnTo>
                  <a:pt x="62" y="23"/>
                </a:lnTo>
                <a:lnTo>
                  <a:pt x="63" y="21"/>
                </a:lnTo>
                <a:lnTo>
                  <a:pt x="64" y="21"/>
                </a:lnTo>
                <a:lnTo>
                  <a:pt x="66" y="20"/>
                </a:lnTo>
                <a:lnTo>
                  <a:pt x="67" y="17"/>
                </a:lnTo>
                <a:close/>
                <a:moveTo>
                  <a:pt x="14" y="20"/>
                </a:moveTo>
                <a:lnTo>
                  <a:pt x="13" y="23"/>
                </a:lnTo>
                <a:lnTo>
                  <a:pt x="12" y="24"/>
                </a:lnTo>
                <a:lnTo>
                  <a:pt x="12" y="25"/>
                </a:ln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2" y="33"/>
                </a:lnTo>
                <a:lnTo>
                  <a:pt x="10" y="33"/>
                </a:lnTo>
                <a:lnTo>
                  <a:pt x="9" y="31"/>
                </a:lnTo>
                <a:lnTo>
                  <a:pt x="7" y="31"/>
                </a:lnTo>
                <a:lnTo>
                  <a:pt x="6" y="30"/>
                </a:lnTo>
                <a:lnTo>
                  <a:pt x="5" y="28"/>
                </a:lnTo>
                <a:lnTo>
                  <a:pt x="3" y="28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1"/>
                </a:lnTo>
                <a:lnTo>
                  <a:pt x="3" y="20"/>
                </a:lnTo>
                <a:lnTo>
                  <a:pt x="3" y="17"/>
                </a:lnTo>
                <a:lnTo>
                  <a:pt x="3" y="16"/>
                </a:lnTo>
                <a:lnTo>
                  <a:pt x="3" y="13"/>
                </a:lnTo>
                <a:lnTo>
                  <a:pt x="3" y="11"/>
                </a:lnTo>
                <a:lnTo>
                  <a:pt x="2" y="7"/>
                </a:lnTo>
                <a:lnTo>
                  <a:pt x="2" y="4"/>
                </a:lnTo>
                <a:lnTo>
                  <a:pt x="2" y="3"/>
                </a:lnTo>
                <a:lnTo>
                  <a:pt x="3" y="1"/>
                </a:lnTo>
                <a:lnTo>
                  <a:pt x="5" y="0"/>
                </a:lnTo>
                <a:lnTo>
                  <a:pt x="6" y="1"/>
                </a:lnTo>
                <a:lnTo>
                  <a:pt x="9" y="4"/>
                </a:lnTo>
                <a:lnTo>
                  <a:pt x="9" y="6"/>
                </a:lnTo>
                <a:lnTo>
                  <a:pt x="9" y="8"/>
                </a:lnTo>
                <a:lnTo>
                  <a:pt x="10" y="10"/>
                </a:lnTo>
                <a:lnTo>
                  <a:pt x="10" y="11"/>
                </a:lnTo>
                <a:lnTo>
                  <a:pt x="12" y="14"/>
                </a:lnTo>
                <a:lnTo>
                  <a:pt x="13" y="16"/>
                </a:lnTo>
                <a:lnTo>
                  <a:pt x="14" y="17"/>
                </a:lnTo>
                <a:lnTo>
                  <a:pt x="14" y="20"/>
                </a:lnTo>
                <a:close/>
                <a:moveTo>
                  <a:pt x="10" y="48"/>
                </a:moveTo>
                <a:lnTo>
                  <a:pt x="10" y="52"/>
                </a:lnTo>
                <a:lnTo>
                  <a:pt x="9" y="58"/>
                </a:lnTo>
                <a:lnTo>
                  <a:pt x="7" y="65"/>
                </a:lnTo>
                <a:lnTo>
                  <a:pt x="6" y="72"/>
                </a:lnTo>
                <a:lnTo>
                  <a:pt x="5" y="79"/>
                </a:lnTo>
                <a:lnTo>
                  <a:pt x="3" y="87"/>
                </a:lnTo>
                <a:lnTo>
                  <a:pt x="2" y="94"/>
                </a:lnTo>
                <a:lnTo>
                  <a:pt x="0" y="98"/>
                </a:lnTo>
                <a:lnTo>
                  <a:pt x="2" y="95"/>
                </a:lnTo>
                <a:lnTo>
                  <a:pt x="3" y="92"/>
                </a:lnTo>
                <a:lnTo>
                  <a:pt x="5" y="89"/>
                </a:lnTo>
                <a:lnTo>
                  <a:pt x="6" y="88"/>
                </a:lnTo>
                <a:lnTo>
                  <a:pt x="7" y="87"/>
                </a:lnTo>
                <a:lnTo>
                  <a:pt x="10" y="87"/>
                </a:lnTo>
                <a:lnTo>
                  <a:pt x="12" y="87"/>
                </a:lnTo>
                <a:lnTo>
                  <a:pt x="14" y="89"/>
                </a:lnTo>
                <a:lnTo>
                  <a:pt x="17" y="91"/>
                </a:lnTo>
                <a:lnTo>
                  <a:pt x="19" y="92"/>
                </a:lnTo>
                <a:lnTo>
                  <a:pt x="21" y="92"/>
                </a:lnTo>
                <a:lnTo>
                  <a:pt x="24" y="94"/>
                </a:lnTo>
                <a:lnTo>
                  <a:pt x="26" y="95"/>
                </a:lnTo>
                <a:lnTo>
                  <a:pt x="28" y="95"/>
                </a:lnTo>
                <a:lnTo>
                  <a:pt x="30" y="95"/>
                </a:lnTo>
                <a:lnTo>
                  <a:pt x="32" y="95"/>
                </a:lnTo>
                <a:lnTo>
                  <a:pt x="28" y="94"/>
                </a:lnTo>
                <a:lnTo>
                  <a:pt x="26" y="91"/>
                </a:lnTo>
                <a:lnTo>
                  <a:pt x="23" y="91"/>
                </a:lnTo>
                <a:lnTo>
                  <a:pt x="21" y="88"/>
                </a:lnTo>
                <a:lnTo>
                  <a:pt x="20" y="87"/>
                </a:lnTo>
                <a:lnTo>
                  <a:pt x="19" y="84"/>
                </a:lnTo>
                <a:lnTo>
                  <a:pt x="17" y="79"/>
                </a:lnTo>
                <a:lnTo>
                  <a:pt x="14" y="72"/>
                </a:lnTo>
                <a:lnTo>
                  <a:pt x="14" y="69"/>
                </a:lnTo>
                <a:lnTo>
                  <a:pt x="13" y="67"/>
                </a:lnTo>
                <a:lnTo>
                  <a:pt x="13" y="65"/>
                </a:lnTo>
                <a:lnTo>
                  <a:pt x="12" y="62"/>
                </a:lnTo>
                <a:lnTo>
                  <a:pt x="12" y="60"/>
                </a:lnTo>
                <a:lnTo>
                  <a:pt x="10" y="57"/>
                </a:lnTo>
                <a:lnTo>
                  <a:pt x="10" y="52"/>
                </a:lnTo>
                <a:lnTo>
                  <a:pt x="10" y="48"/>
                </a:lnTo>
                <a:close/>
              </a:path>
            </a:pathLst>
          </a:custGeom>
          <a:solidFill>
            <a:srgbClr val="BE99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1" name="Freeform 96"/>
          <p:cNvSpPr>
            <a:spLocks/>
          </p:cNvSpPr>
          <p:nvPr/>
        </p:nvSpPr>
        <p:spPr bwMode="auto">
          <a:xfrm>
            <a:off x="4754685" y="2729832"/>
            <a:ext cx="60512" cy="25952"/>
          </a:xfrm>
          <a:custGeom>
            <a:avLst/>
            <a:gdLst>
              <a:gd name="T0" fmla="*/ 0 w 50"/>
              <a:gd name="T1" fmla="*/ 0 h 15"/>
              <a:gd name="T2" fmla="*/ 8 w 50"/>
              <a:gd name="T3" fmla="*/ 2 h 15"/>
              <a:gd name="T4" fmla="*/ 15 w 50"/>
              <a:gd name="T5" fmla="*/ 3 h 15"/>
              <a:gd name="T6" fmla="*/ 21 w 50"/>
              <a:gd name="T7" fmla="*/ 5 h 15"/>
              <a:gd name="T8" fmla="*/ 26 w 50"/>
              <a:gd name="T9" fmla="*/ 6 h 15"/>
              <a:gd name="T10" fmla="*/ 32 w 50"/>
              <a:gd name="T11" fmla="*/ 6 h 15"/>
              <a:gd name="T12" fmla="*/ 37 w 50"/>
              <a:gd name="T13" fmla="*/ 7 h 15"/>
              <a:gd name="T14" fmla="*/ 43 w 50"/>
              <a:gd name="T15" fmla="*/ 9 h 15"/>
              <a:gd name="T16" fmla="*/ 50 w 50"/>
              <a:gd name="T17" fmla="*/ 9 h 15"/>
              <a:gd name="T18" fmla="*/ 42 w 50"/>
              <a:gd name="T19" fmla="*/ 12 h 15"/>
              <a:gd name="T20" fmla="*/ 35 w 50"/>
              <a:gd name="T21" fmla="*/ 13 h 15"/>
              <a:gd name="T22" fmla="*/ 29 w 50"/>
              <a:gd name="T23" fmla="*/ 15 h 15"/>
              <a:gd name="T24" fmla="*/ 23 w 50"/>
              <a:gd name="T25" fmla="*/ 13 h 15"/>
              <a:gd name="T26" fmla="*/ 19 w 50"/>
              <a:gd name="T27" fmla="*/ 12 h 15"/>
              <a:gd name="T28" fmla="*/ 14 w 50"/>
              <a:gd name="T29" fmla="*/ 9 h 15"/>
              <a:gd name="T30" fmla="*/ 8 w 50"/>
              <a:gd name="T31" fmla="*/ 5 h 15"/>
              <a:gd name="T32" fmla="*/ 0 w 50"/>
              <a:gd name="T33" fmla="*/ 0 h 15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0"/>
              <a:gd name="T52" fmla="*/ 0 h 15"/>
              <a:gd name="T53" fmla="*/ 50 w 50"/>
              <a:gd name="T54" fmla="*/ 15 h 15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0" h="15">
                <a:moveTo>
                  <a:pt x="0" y="0"/>
                </a:moveTo>
                <a:lnTo>
                  <a:pt x="8" y="2"/>
                </a:lnTo>
                <a:lnTo>
                  <a:pt x="15" y="3"/>
                </a:lnTo>
                <a:lnTo>
                  <a:pt x="21" y="5"/>
                </a:lnTo>
                <a:lnTo>
                  <a:pt x="26" y="6"/>
                </a:lnTo>
                <a:lnTo>
                  <a:pt x="32" y="6"/>
                </a:lnTo>
                <a:lnTo>
                  <a:pt x="37" y="7"/>
                </a:lnTo>
                <a:lnTo>
                  <a:pt x="43" y="9"/>
                </a:lnTo>
                <a:lnTo>
                  <a:pt x="50" y="9"/>
                </a:lnTo>
                <a:lnTo>
                  <a:pt x="42" y="12"/>
                </a:lnTo>
                <a:lnTo>
                  <a:pt x="35" y="13"/>
                </a:lnTo>
                <a:lnTo>
                  <a:pt x="29" y="15"/>
                </a:lnTo>
                <a:lnTo>
                  <a:pt x="23" y="13"/>
                </a:lnTo>
                <a:lnTo>
                  <a:pt x="19" y="12"/>
                </a:lnTo>
                <a:lnTo>
                  <a:pt x="14" y="9"/>
                </a:lnTo>
                <a:lnTo>
                  <a:pt x="8" y="5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2" name="Freeform 97"/>
          <p:cNvSpPr>
            <a:spLocks noEditPoints="1"/>
          </p:cNvSpPr>
          <p:nvPr/>
        </p:nvSpPr>
        <p:spPr bwMode="auto">
          <a:xfrm>
            <a:off x="4444864" y="3484183"/>
            <a:ext cx="528875" cy="349493"/>
          </a:xfrm>
          <a:custGeom>
            <a:avLst/>
            <a:gdLst>
              <a:gd name="T0" fmla="*/ 416 w 437"/>
              <a:gd name="T1" fmla="*/ 14 h 202"/>
              <a:gd name="T2" fmla="*/ 423 w 437"/>
              <a:gd name="T3" fmla="*/ 13 h 202"/>
              <a:gd name="T4" fmla="*/ 428 w 437"/>
              <a:gd name="T5" fmla="*/ 12 h 202"/>
              <a:gd name="T6" fmla="*/ 432 w 437"/>
              <a:gd name="T7" fmla="*/ 7 h 202"/>
              <a:gd name="T8" fmla="*/ 435 w 437"/>
              <a:gd name="T9" fmla="*/ 3 h 202"/>
              <a:gd name="T10" fmla="*/ 434 w 437"/>
              <a:gd name="T11" fmla="*/ 3 h 202"/>
              <a:gd name="T12" fmla="*/ 427 w 437"/>
              <a:gd name="T13" fmla="*/ 9 h 202"/>
              <a:gd name="T14" fmla="*/ 417 w 437"/>
              <a:gd name="T15" fmla="*/ 13 h 202"/>
              <a:gd name="T16" fmla="*/ 78 w 437"/>
              <a:gd name="T17" fmla="*/ 198 h 202"/>
              <a:gd name="T18" fmla="*/ 69 w 437"/>
              <a:gd name="T19" fmla="*/ 191 h 202"/>
              <a:gd name="T20" fmla="*/ 60 w 437"/>
              <a:gd name="T21" fmla="*/ 182 h 202"/>
              <a:gd name="T22" fmla="*/ 54 w 437"/>
              <a:gd name="T23" fmla="*/ 175 h 202"/>
              <a:gd name="T24" fmla="*/ 53 w 437"/>
              <a:gd name="T25" fmla="*/ 165 h 202"/>
              <a:gd name="T26" fmla="*/ 51 w 437"/>
              <a:gd name="T27" fmla="*/ 154 h 202"/>
              <a:gd name="T28" fmla="*/ 50 w 437"/>
              <a:gd name="T29" fmla="*/ 152 h 202"/>
              <a:gd name="T30" fmla="*/ 49 w 437"/>
              <a:gd name="T31" fmla="*/ 149 h 202"/>
              <a:gd name="T32" fmla="*/ 49 w 437"/>
              <a:gd name="T33" fmla="*/ 144 h 202"/>
              <a:gd name="T34" fmla="*/ 53 w 437"/>
              <a:gd name="T35" fmla="*/ 132 h 202"/>
              <a:gd name="T36" fmla="*/ 53 w 437"/>
              <a:gd name="T37" fmla="*/ 125 h 202"/>
              <a:gd name="T38" fmla="*/ 42 w 437"/>
              <a:gd name="T39" fmla="*/ 121 h 202"/>
              <a:gd name="T40" fmla="*/ 33 w 437"/>
              <a:gd name="T41" fmla="*/ 110 h 202"/>
              <a:gd name="T42" fmla="*/ 32 w 437"/>
              <a:gd name="T43" fmla="*/ 93 h 202"/>
              <a:gd name="T44" fmla="*/ 33 w 437"/>
              <a:gd name="T45" fmla="*/ 90 h 202"/>
              <a:gd name="T46" fmla="*/ 35 w 437"/>
              <a:gd name="T47" fmla="*/ 87 h 202"/>
              <a:gd name="T48" fmla="*/ 36 w 437"/>
              <a:gd name="T49" fmla="*/ 81 h 202"/>
              <a:gd name="T50" fmla="*/ 30 w 437"/>
              <a:gd name="T51" fmla="*/ 68 h 202"/>
              <a:gd name="T52" fmla="*/ 25 w 437"/>
              <a:gd name="T53" fmla="*/ 56 h 202"/>
              <a:gd name="T54" fmla="*/ 21 w 437"/>
              <a:gd name="T55" fmla="*/ 44 h 202"/>
              <a:gd name="T56" fmla="*/ 21 w 437"/>
              <a:gd name="T57" fmla="*/ 29 h 202"/>
              <a:gd name="T58" fmla="*/ 24 w 437"/>
              <a:gd name="T59" fmla="*/ 13 h 202"/>
              <a:gd name="T60" fmla="*/ 14 w 437"/>
              <a:gd name="T61" fmla="*/ 17 h 202"/>
              <a:gd name="T62" fmla="*/ 4 w 437"/>
              <a:gd name="T63" fmla="*/ 24 h 202"/>
              <a:gd name="T64" fmla="*/ 1 w 437"/>
              <a:gd name="T65" fmla="*/ 40 h 202"/>
              <a:gd name="T66" fmla="*/ 7 w 437"/>
              <a:gd name="T67" fmla="*/ 68 h 202"/>
              <a:gd name="T68" fmla="*/ 12 w 437"/>
              <a:gd name="T69" fmla="*/ 97 h 202"/>
              <a:gd name="T70" fmla="*/ 11 w 437"/>
              <a:gd name="T71" fmla="*/ 112 h 202"/>
              <a:gd name="T72" fmla="*/ 10 w 437"/>
              <a:gd name="T73" fmla="*/ 120 h 202"/>
              <a:gd name="T74" fmla="*/ 10 w 437"/>
              <a:gd name="T75" fmla="*/ 125 h 202"/>
              <a:gd name="T76" fmla="*/ 8 w 437"/>
              <a:gd name="T77" fmla="*/ 134 h 202"/>
              <a:gd name="T78" fmla="*/ 5 w 437"/>
              <a:gd name="T79" fmla="*/ 139 h 202"/>
              <a:gd name="T80" fmla="*/ 5 w 437"/>
              <a:gd name="T81" fmla="*/ 145 h 202"/>
              <a:gd name="T82" fmla="*/ 7 w 437"/>
              <a:gd name="T83" fmla="*/ 151 h 202"/>
              <a:gd name="T84" fmla="*/ 10 w 437"/>
              <a:gd name="T85" fmla="*/ 164 h 202"/>
              <a:gd name="T86" fmla="*/ 15 w 437"/>
              <a:gd name="T87" fmla="*/ 178 h 202"/>
              <a:gd name="T88" fmla="*/ 22 w 437"/>
              <a:gd name="T89" fmla="*/ 186 h 202"/>
              <a:gd name="T90" fmla="*/ 28 w 437"/>
              <a:gd name="T91" fmla="*/ 192 h 202"/>
              <a:gd name="T92" fmla="*/ 33 w 437"/>
              <a:gd name="T93" fmla="*/ 192 h 202"/>
              <a:gd name="T94" fmla="*/ 37 w 437"/>
              <a:gd name="T95" fmla="*/ 192 h 202"/>
              <a:gd name="T96" fmla="*/ 43 w 437"/>
              <a:gd name="T97" fmla="*/ 193 h 202"/>
              <a:gd name="T98" fmla="*/ 47 w 437"/>
              <a:gd name="T99" fmla="*/ 195 h 202"/>
              <a:gd name="T100" fmla="*/ 54 w 437"/>
              <a:gd name="T101" fmla="*/ 195 h 202"/>
              <a:gd name="T102" fmla="*/ 65 w 437"/>
              <a:gd name="T103" fmla="*/ 201 h 202"/>
              <a:gd name="T104" fmla="*/ 72 w 437"/>
              <a:gd name="T105" fmla="*/ 202 h 202"/>
              <a:gd name="T106" fmla="*/ 79 w 437"/>
              <a:gd name="T107" fmla="*/ 201 h 202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37"/>
              <a:gd name="T163" fmla="*/ 0 h 202"/>
              <a:gd name="T164" fmla="*/ 437 w 437"/>
              <a:gd name="T165" fmla="*/ 202 h 202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37" h="202">
                <a:moveTo>
                  <a:pt x="413" y="14"/>
                </a:moveTo>
                <a:lnTo>
                  <a:pt x="414" y="14"/>
                </a:lnTo>
                <a:lnTo>
                  <a:pt x="416" y="14"/>
                </a:lnTo>
                <a:lnTo>
                  <a:pt x="419" y="14"/>
                </a:lnTo>
                <a:lnTo>
                  <a:pt x="420" y="14"/>
                </a:lnTo>
                <a:lnTo>
                  <a:pt x="423" y="13"/>
                </a:lnTo>
                <a:lnTo>
                  <a:pt x="424" y="13"/>
                </a:lnTo>
                <a:lnTo>
                  <a:pt x="427" y="12"/>
                </a:lnTo>
                <a:lnTo>
                  <a:pt x="428" y="12"/>
                </a:lnTo>
                <a:lnTo>
                  <a:pt x="430" y="10"/>
                </a:lnTo>
                <a:lnTo>
                  <a:pt x="431" y="9"/>
                </a:lnTo>
                <a:lnTo>
                  <a:pt x="432" y="7"/>
                </a:lnTo>
                <a:lnTo>
                  <a:pt x="434" y="6"/>
                </a:lnTo>
                <a:lnTo>
                  <a:pt x="434" y="5"/>
                </a:lnTo>
                <a:lnTo>
                  <a:pt x="435" y="3"/>
                </a:lnTo>
                <a:lnTo>
                  <a:pt x="435" y="2"/>
                </a:lnTo>
                <a:lnTo>
                  <a:pt x="437" y="0"/>
                </a:lnTo>
                <a:lnTo>
                  <a:pt x="434" y="3"/>
                </a:lnTo>
                <a:lnTo>
                  <a:pt x="431" y="5"/>
                </a:lnTo>
                <a:lnTo>
                  <a:pt x="430" y="7"/>
                </a:lnTo>
                <a:lnTo>
                  <a:pt x="427" y="9"/>
                </a:lnTo>
                <a:lnTo>
                  <a:pt x="424" y="10"/>
                </a:lnTo>
                <a:lnTo>
                  <a:pt x="421" y="12"/>
                </a:lnTo>
                <a:lnTo>
                  <a:pt x="417" y="13"/>
                </a:lnTo>
                <a:lnTo>
                  <a:pt x="413" y="14"/>
                </a:lnTo>
                <a:close/>
                <a:moveTo>
                  <a:pt x="79" y="201"/>
                </a:moveTo>
                <a:lnTo>
                  <a:pt x="78" y="198"/>
                </a:lnTo>
                <a:lnTo>
                  <a:pt x="75" y="196"/>
                </a:lnTo>
                <a:lnTo>
                  <a:pt x="72" y="193"/>
                </a:lnTo>
                <a:lnTo>
                  <a:pt x="69" y="191"/>
                </a:lnTo>
                <a:lnTo>
                  <a:pt x="65" y="186"/>
                </a:lnTo>
                <a:lnTo>
                  <a:pt x="62" y="183"/>
                </a:lnTo>
                <a:lnTo>
                  <a:pt x="60" y="182"/>
                </a:lnTo>
                <a:lnTo>
                  <a:pt x="58" y="179"/>
                </a:lnTo>
                <a:lnTo>
                  <a:pt x="56" y="178"/>
                </a:lnTo>
                <a:lnTo>
                  <a:pt x="54" y="175"/>
                </a:lnTo>
                <a:lnTo>
                  <a:pt x="54" y="172"/>
                </a:lnTo>
                <a:lnTo>
                  <a:pt x="53" y="169"/>
                </a:lnTo>
                <a:lnTo>
                  <a:pt x="53" y="165"/>
                </a:lnTo>
                <a:lnTo>
                  <a:pt x="53" y="162"/>
                </a:lnTo>
                <a:lnTo>
                  <a:pt x="53" y="158"/>
                </a:lnTo>
                <a:lnTo>
                  <a:pt x="51" y="154"/>
                </a:lnTo>
                <a:lnTo>
                  <a:pt x="50" y="154"/>
                </a:lnTo>
                <a:lnTo>
                  <a:pt x="50" y="152"/>
                </a:lnTo>
                <a:lnTo>
                  <a:pt x="49" y="152"/>
                </a:lnTo>
                <a:lnTo>
                  <a:pt x="49" y="151"/>
                </a:lnTo>
                <a:lnTo>
                  <a:pt x="49" y="149"/>
                </a:lnTo>
                <a:lnTo>
                  <a:pt x="49" y="148"/>
                </a:lnTo>
                <a:lnTo>
                  <a:pt x="49" y="144"/>
                </a:lnTo>
                <a:lnTo>
                  <a:pt x="50" y="141"/>
                </a:lnTo>
                <a:lnTo>
                  <a:pt x="51" y="137"/>
                </a:lnTo>
                <a:lnTo>
                  <a:pt x="53" y="132"/>
                </a:lnTo>
                <a:lnTo>
                  <a:pt x="53" y="130"/>
                </a:lnTo>
                <a:lnTo>
                  <a:pt x="53" y="127"/>
                </a:lnTo>
                <a:lnTo>
                  <a:pt x="53" y="125"/>
                </a:lnTo>
                <a:lnTo>
                  <a:pt x="51" y="124"/>
                </a:lnTo>
                <a:lnTo>
                  <a:pt x="46" y="124"/>
                </a:lnTo>
                <a:lnTo>
                  <a:pt x="42" y="121"/>
                </a:lnTo>
                <a:lnTo>
                  <a:pt x="37" y="118"/>
                </a:lnTo>
                <a:lnTo>
                  <a:pt x="36" y="114"/>
                </a:lnTo>
                <a:lnTo>
                  <a:pt x="33" y="110"/>
                </a:lnTo>
                <a:lnTo>
                  <a:pt x="33" y="104"/>
                </a:lnTo>
                <a:lnTo>
                  <a:pt x="32" y="98"/>
                </a:lnTo>
                <a:lnTo>
                  <a:pt x="32" y="93"/>
                </a:lnTo>
                <a:lnTo>
                  <a:pt x="32" y="91"/>
                </a:lnTo>
                <a:lnTo>
                  <a:pt x="32" y="90"/>
                </a:lnTo>
                <a:lnTo>
                  <a:pt x="33" y="90"/>
                </a:lnTo>
                <a:lnTo>
                  <a:pt x="33" y="88"/>
                </a:lnTo>
                <a:lnTo>
                  <a:pt x="35" y="87"/>
                </a:lnTo>
                <a:lnTo>
                  <a:pt x="36" y="87"/>
                </a:lnTo>
                <a:lnTo>
                  <a:pt x="37" y="87"/>
                </a:lnTo>
                <a:lnTo>
                  <a:pt x="36" y="81"/>
                </a:lnTo>
                <a:lnTo>
                  <a:pt x="35" y="77"/>
                </a:lnTo>
                <a:lnTo>
                  <a:pt x="32" y="73"/>
                </a:lnTo>
                <a:lnTo>
                  <a:pt x="30" y="68"/>
                </a:lnTo>
                <a:lnTo>
                  <a:pt x="29" y="64"/>
                </a:lnTo>
                <a:lnTo>
                  <a:pt x="26" y="60"/>
                </a:lnTo>
                <a:lnTo>
                  <a:pt x="25" y="56"/>
                </a:lnTo>
                <a:lnTo>
                  <a:pt x="22" y="51"/>
                </a:lnTo>
                <a:lnTo>
                  <a:pt x="22" y="49"/>
                </a:lnTo>
                <a:lnTo>
                  <a:pt x="21" y="44"/>
                </a:lnTo>
                <a:lnTo>
                  <a:pt x="21" y="40"/>
                </a:lnTo>
                <a:lnTo>
                  <a:pt x="21" y="34"/>
                </a:lnTo>
                <a:lnTo>
                  <a:pt x="21" y="29"/>
                </a:lnTo>
                <a:lnTo>
                  <a:pt x="21" y="24"/>
                </a:lnTo>
                <a:lnTo>
                  <a:pt x="22" y="19"/>
                </a:lnTo>
                <a:lnTo>
                  <a:pt x="24" y="13"/>
                </a:lnTo>
                <a:lnTo>
                  <a:pt x="19" y="14"/>
                </a:lnTo>
                <a:lnTo>
                  <a:pt x="17" y="16"/>
                </a:lnTo>
                <a:lnTo>
                  <a:pt x="14" y="17"/>
                </a:lnTo>
                <a:lnTo>
                  <a:pt x="10" y="20"/>
                </a:lnTo>
                <a:lnTo>
                  <a:pt x="7" y="22"/>
                </a:lnTo>
                <a:lnTo>
                  <a:pt x="4" y="24"/>
                </a:lnTo>
                <a:lnTo>
                  <a:pt x="1" y="27"/>
                </a:lnTo>
                <a:lnTo>
                  <a:pt x="0" y="30"/>
                </a:lnTo>
                <a:lnTo>
                  <a:pt x="1" y="40"/>
                </a:lnTo>
                <a:lnTo>
                  <a:pt x="4" y="50"/>
                </a:lnTo>
                <a:lnTo>
                  <a:pt x="5" y="59"/>
                </a:lnTo>
                <a:lnTo>
                  <a:pt x="7" y="68"/>
                </a:lnTo>
                <a:lnTo>
                  <a:pt x="8" y="78"/>
                </a:lnTo>
                <a:lnTo>
                  <a:pt x="11" y="87"/>
                </a:lnTo>
                <a:lnTo>
                  <a:pt x="12" y="97"/>
                </a:lnTo>
                <a:lnTo>
                  <a:pt x="12" y="108"/>
                </a:lnTo>
                <a:lnTo>
                  <a:pt x="11" y="110"/>
                </a:lnTo>
                <a:lnTo>
                  <a:pt x="11" y="112"/>
                </a:lnTo>
                <a:lnTo>
                  <a:pt x="10" y="114"/>
                </a:lnTo>
                <a:lnTo>
                  <a:pt x="10" y="117"/>
                </a:lnTo>
                <a:lnTo>
                  <a:pt x="10" y="120"/>
                </a:lnTo>
                <a:lnTo>
                  <a:pt x="10" y="122"/>
                </a:lnTo>
                <a:lnTo>
                  <a:pt x="10" y="124"/>
                </a:lnTo>
                <a:lnTo>
                  <a:pt x="10" y="125"/>
                </a:lnTo>
                <a:lnTo>
                  <a:pt x="10" y="128"/>
                </a:lnTo>
                <a:lnTo>
                  <a:pt x="8" y="131"/>
                </a:lnTo>
                <a:lnTo>
                  <a:pt x="8" y="134"/>
                </a:lnTo>
                <a:lnTo>
                  <a:pt x="7" y="135"/>
                </a:lnTo>
                <a:lnTo>
                  <a:pt x="7" y="137"/>
                </a:lnTo>
                <a:lnTo>
                  <a:pt x="5" y="139"/>
                </a:lnTo>
                <a:lnTo>
                  <a:pt x="5" y="141"/>
                </a:lnTo>
                <a:lnTo>
                  <a:pt x="5" y="144"/>
                </a:lnTo>
                <a:lnTo>
                  <a:pt x="5" y="145"/>
                </a:lnTo>
                <a:lnTo>
                  <a:pt x="5" y="147"/>
                </a:lnTo>
                <a:lnTo>
                  <a:pt x="7" y="148"/>
                </a:lnTo>
                <a:lnTo>
                  <a:pt x="7" y="151"/>
                </a:lnTo>
                <a:lnTo>
                  <a:pt x="8" y="154"/>
                </a:lnTo>
                <a:lnTo>
                  <a:pt x="8" y="158"/>
                </a:lnTo>
                <a:lnTo>
                  <a:pt x="10" y="164"/>
                </a:lnTo>
                <a:lnTo>
                  <a:pt x="11" y="171"/>
                </a:lnTo>
                <a:lnTo>
                  <a:pt x="12" y="174"/>
                </a:lnTo>
                <a:lnTo>
                  <a:pt x="15" y="178"/>
                </a:lnTo>
                <a:lnTo>
                  <a:pt x="17" y="181"/>
                </a:lnTo>
                <a:lnTo>
                  <a:pt x="19" y="183"/>
                </a:lnTo>
                <a:lnTo>
                  <a:pt x="22" y="186"/>
                </a:lnTo>
                <a:lnTo>
                  <a:pt x="25" y="189"/>
                </a:lnTo>
                <a:lnTo>
                  <a:pt x="26" y="191"/>
                </a:lnTo>
                <a:lnTo>
                  <a:pt x="28" y="192"/>
                </a:lnTo>
                <a:lnTo>
                  <a:pt x="30" y="192"/>
                </a:lnTo>
                <a:lnTo>
                  <a:pt x="32" y="192"/>
                </a:lnTo>
                <a:lnTo>
                  <a:pt x="33" y="192"/>
                </a:lnTo>
                <a:lnTo>
                  <a:pt x="35" y="192"/>
                </a:lnTo>
                <a:lnTo>
                  <a:pt x="36" y="192"/>
                </a:lnTo>
                <a:lnTo>
                  <a:pt x="37" y="192"/>
                </a:lnTo>
                <a:lnTo>
                  <a:pt x="39" y="192"/>
                </a:lnTo>
                <a:lnTo>
                  <a:pt x="42" y="192"/>
                </a:lnTo>
                <a:lnTo>
                  <a:pt x="43" y="193"/>
                </a:lnTo>
                <a:lnTo>
                  <a:pt x="44" y="195"/>
                </a:lnTo>
                <a:lnTo>
                  <a:pt x="46" y="195"/>
                </a:lnTo>
                <a:lnTo>
                  <a:pt x="47" y="195"/>
                </a:lnTo>
                <a:lnTo>
                  <a:pt x="50" y="195"/>
                </a:lnTo>
                <a:lnTo>
                  <a:pt x="51" y="195"/>
                </a:lnTo>
                <a:lnTo>
                  <a:pt x="54" y="195"/>
                </a:lnTo>
                <a:lnTo>
                  <a:pt x="57" y="195"/>
                </a:lnTo>
                <a:lnTo>
                  <a:pt x="61" y="198"/>
                </a:lnTo>
                <a:lnTo>
                  <a:pt x="65" y="201"/>
                </a:lnTo>
                <a:lnTo>
                  <a:pt x="68" y="201"/>
                </a:lnTo>
                <a:lnTo>
                  <a:pt x="71" y="202"/>
                </a:lnTo>
                <a:lnTo>
                  <a:pt x="72" y="202"/>
                </a:lnTo>
                <a:lnTo>
                  <a:pt x="74" y="201"/>
                </a:lnTo>
                <a:lnTo>
                  <a:pt x="76" y="201"/>
                </a:lnTo>
                <a:lnTo>
                  <a:pt x="79" y="201"/>
                </a:lnTo>
                <a:close/>
              </a:path>
            </a:pathLst>
          </a:custGeom>
          <a:solidFill>
            <a:srgbClr val="D7AA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3" name="Freeform 98"/>
          <p:cNvSpPr>
            <a:spLocks/>
          </p:cNvSpPr>
          <p:nvPr/>
        </p:nvSpPr>
        <p:spPr bwMode="auto">
          <a:xfrm>
            <a:off x="4928960" y="3331928"/>
            <a:ext cx="38728" cy="155715"/>
          </a:xfrm>
          <a:custGeom>
            <a:avLst/>
            <a:gdLst>
              <a:gd name="T0" fmla="*/ 2 w 32"/>
              <a:gd name="T1" fmla="*/ 54 h 90"/>
              <a:gd name="T2" fmla="*/ 5 w 32"/>
              <a:gd name="T3" fmla="*/ 54 h 90"/>
              <a:gd name="T4" fmla="*/ 7 w 32"/>
              <a:gd name="T5" fmla="*/ 56 h 90"/>
              <a:gd name="T6" fmla="*/ 10 w 32"/>
              <a:gd name="T7" fmla="*/ 58 h 90"/>
              <a:gd name="T8" fmla="*/ 13 w 32"/>
              <a:gd name="T9" fmla="*/ 61 h 90"/>
              <a:gd name="T10" fmla="*/ 16 w 32"/>
              <a:gd name="T11" fmla="*/ 63 h 90"/>
              <a:gd name="T12" fmla="*/ 17 w 32"/>
              <a:gd name="T13" fmla="*/ 64 h 90"/>
              <a:gd name="T14" fmla="*/ 19 w 32"/>
              <a:gd name="T15" fmla="*/ 67 h 90"/>
              <a:gd name="T16" fmla="*/ 21 w 32"/>
              <a:gd name="T17" fmla="*/ 68 h 90"/>
              <a:gd name="T18" fmla="*/ 24 w 32"/>
              <a:gd name="T19" fmla="*/ 71 h 90"/>
              <a:gd name="T20" fmla="*/ 27 w 32"/>
              <a:gd name="T21" fmla="*/ 73 h 90"/>
              <a:gd name="T22" fmla="*/ 28 w 32"/>
              <a:gd name="T23" fmla="*/ 76 h 90"/>
              <a:gd name="T24" fmla="*/ 30 w 32"/>
              <a:gd name="T25" fmla="*/ 78 h 90"/>
              <a:gd name="T26" fmla="*/ 30 w 32"/>
              <a:gd name="T27" fmla="*/ 81 h 90"/>
              <a:gd name="T28" fmla="*/ 30 w 32"/>
              <a:gd name="T29" fmla="*/ 84 h 90"/>
              <a:gd name="T30" fmla="*/ 30 w 32"/>
              <a:gd name="T31" fmla="*/ 88 h 90"/>
              <a:gd name="T32" fmla="*/ 31 w 32"/>
              <a:gd name="T33" fmla="*/ 84 h 90"/>
              <a:gd name="T34" fmla="*/ 30 w 32"/>
              <a:gd name="T35" fmla="*/ 71 h 90"/>
              <a:gd name="T36" fmla="*/ 24 w 32"/>
              <a:gd name="T37" fmla="*/ 58 h 90"/>
              <a:gd name="T38" fmla="*/ 19 w 32"/>
              <a:gd name="T39" fmla="*/ 49 h 90"/>
              <a:gd name="T40" fmla="*/ 20 w 32"/>
              <a:gd name="T41" fmla="*/ 34 h 90"/>
              <a:gd name="T42" fmla="*/ 25 w 32"/>
              <a:gd name="T43" fmla="*/ 22 h 90"/>
              <a:gd name="T44" fmla="*/ 30 w 32"/>
              <a:gd name="T45" fmla="*/ 14 h 90"/>
              <a:gd name="T46" fmla="*/ 32 w 32"/>
              <a:gd name="T47" fmla="*/ 6 h 90"/>
              <a:gd name="T48" fmla="*/ 30 w 32"/>
              <a:gd name="T49" fmla="*/ 0 h 90"/>
              <a:gd name="T50" fmla="*/ 21 w 32"/>
              <a:gd name="T51" fmla="*/ 3 h 90"/>
              <a:gd name="T52" fmla="*/ 13 w 32"/>
              <a:gd name="T53" fmla="*/ 9 h 90"/>
              <a:gd name="T54" fmla="*/ 6 w 32"/>
              <a:gd name="T55" fmla="*/ 14 h 90"/>
              <a:gd name="T56" fmla="*/ 3 w 32"/>
              <a:gd name="T57" fmla="*/ 22 h 90"/>
              <a:gd name="T58" fmla="*/ 3 w 32"/>
              <a:gd name="T59" fmla="*/ 32 h 90"/>
              <a:gd name="T60" fmla="*/ 2 w 32"/>
              <a:gd name="T61" fmla="*/ 41 h 90"/>
              <a:gd name="T62" fmla="*/ 0 w 32"/>
              <a:gd name="T63" fmla="*/ 50 h 9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2"/>
              <a:gd name="T97" fmla="*/ 0 h 90"/>
              <a:gd name="T98" fmla="*/ 32 w 32"/>
              <a:gd name="T99" fmla="*/ 90 h 9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2" h="90">
                <a:moveTo>
                  <a:pt x="0" y="54"/>
                </a:moveTo>
                <a:lnTo>
                  <a:pt x="2" y="54"/>
                </a:lnTo>
                <a:lnTo>
                  <a:pt x="3" y="54"/>
                </a:lnTo>
                <a:lnTo>
                  <a:pt x="5" y="54"/>
                </a:lnTo>
                <a:lnTo>
                  <a:pt x="6" y="56"/>
                </a:lnTo>
                <a:lnTo>
                  <a:pt x="7" y="56"/>
                </a:lnTo>
                <a:lnTo>
                  <a:pt x="9" y="57"/>
                </a:lnTo>
                <a:lnTo>
                  <a:pt x="10" y="58"/>
                </a:lnTo>
                <a:lnTo>
                  <a:pt x="12" y="61"/>
                </a:lnTo>
                <a:lnTo>
                  <a:pt x="13" y="61"/>
                </a:lnTo>
                <a:lnTo>
                  <a:pt x="14" y="63"/>
                </a:lnTo>
                <a:lnTo>
                  <a:pt x="16" y="63"/>
                </a:lnTo>
                <a:lnTo>
                  <a:pt x="17" y="64"/>
                </a:lnTo>
                <a:lnTo>
                  <a:pt x="19" y="66"/>
                </a:lnTo>
                <a:lnTo>
                  <a:pt x="19" y="67"/>
                </a:lnTo>
                <a:lnTo>
                  <a:pt x="20" y="68"/>
                </a:lnTo>
                <a:lnTo>
                  <a:pt x="21" y="68"/>
                </a:lnTo>
                <a:lnTo>
                  <a:pt x="23" y="70"/>
                </a:lnTo>
                <a:lnTo>
                  <a:pt x="24" y="71"/>
                </a:lnTo>
                <a:lnTo>
                  <a:pt x="25" y="71"/>
                </a:lnTo>
                <a:lnTo>
                  <a:pt x="27" y="73"/>
                </a:lnTo>
                <a:lnTo>
                  <a:pt x="27" y="74"/>
                </a:lnTo>
                <a:lnTo>
                  <a:pt x="28" y="76"/>
                </a:lnTo>
                <a:lnTo>
                  <a:pt x="28" y="77"/>
                </a:lnTo>
                <a:lnTo>
                  <a:pt x="30" y="78"/>
                </a:lnTo>
                <a:lnTo>
                  <a:pt x="30" y="80"/>
                </a:lnTo>
                <a:lnTo>
                  <a:pt x="30" y="81"/>
                </a:lnTo>
                <a:lnTo>
                  <a:pt x="30" y="83"/>
                </a:lnTo>
                <a:lnTo>
                  <a:pt x="30" y="84"/>
                </a:lnTo>
                <a:lnTo>
                  <a:pt x="30" y="85"/>
                </a:lnTo>
                <a:lnTo>
                  <a:pt x="30" y="88"/>
                </a:lnTo>
                <a:lnTo>
                  <a:pt x="28" y="90"/>
                </a:lnTo>
                <a:lnTo>
                  <a:pt x="31" y="84"/>
                </a:lnTo>
                <a:lnTo>
                  <a:pt x="32" y="77"/>
                </a:lnTo>
                <a:lnTo>
                  <a:pt x="30" y="71"/>
                </a:lnTo>
                <a:lnTo>
                  <a:pt x="27" y="66"/>
                </a:lnTo>
                <a:lnTo>
                  <a:pt x="24" y="58"/>
                </a:lnTo>
                <a:lnTo>
                  <a:pt x="21" y="54"/>
                </a:lnTo>
                <a:lnTo>
                  <a:pt x="19" y="49"/>
                </a:lnTo>
                <a:lnTo>
                  <a:pt x="19" y="44"/>
                </a:lnTo>
                <a:lnTo>
                  <a:pt x="20" y="34"/>
                </a:lnTo>
                <a:lnTo>
                  <a:pt x="23" y="27"/>
                </a:lnTo>
                <a:lnTo>
                  <a:pt x="25" y="22"/>
                </a:lnTo>
                <a:lnTo>
                  <a:pt x="27" y="17"/>
                </a:lnTo>
                <a:lnTo>
                  <a:pt x="30" y="14"/>
                </a:lnTo>
                <a:lnTo>
                  <a:pt x="31" y="10"/>
                </a:lnTo>
                <a:lnTo>
                  <a:pt x="32" y="6"/>
                </a:lnTo>
                <a:lnTo>
                  <a:pt x="32" y="0"/>
                </a:lnTo>
                <a:lnTo>
                  <a:pt x="30" y="0"/>
                </a:lnTo>
                <a:lnTo>
                  <a:pt x="25" y="2"/>
                </a:lnTo>
                <a:lnTo>
                  <a:pt x="21" y="3"/>
                </a:lnTo>
                <a:lnTo>
                  <a:pt x="17" y="6"/>
                </a:lnTo>
                <a:lnTo>
                  <a:pt x="13" y="9"/>
                </a:lnTo>
                <a:lnTo>
                  <a:pt x="9" y="12"/>
                </a:lnTo>
                <a:lnTo>
                  <a:pt x="6" y="14"/>
                </a:lnTo>
                <a:lnTo>
                  <a:pt x="3" y="17"/>
                </a:lnTo>
                <a:lnTo>
                  <a:pt x="3" y="22"/>
                </a:lnTo>
                <a:lnTo>
                  <a:pt x="3" y="27"/>
                </a:lnTo>
                <a:lnTo>
                  <a:pt x="3" y="32"/>
                </a:lnTo>
                <a:lnTo>
                  <a:pt x="2" y="37"/>
                </a:lnTo>
                <a:lnTo>
                  <a:pt x="2" y="41"/>
                </a:lnTo>
                <a:lnTo>
                  <a:pt x="0" y="46"/>
                </a:lnTo>
                <a:lnTo>
                  <a:pt x="0" y="50"/>
                </a:lnTo>
                <a:lnTo>
                  <a:pt x="0" y="54"/>
                </a:lnTo>
                <a:close/>
              </a:path>
            </a:pathLst>
          </a:custGeom>
          <a:solidFill>
            <a:srgbClr val="BE99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4" name="Freeform 99"/>
          <p:cNvSpPr>
            <a:spLocks noEditPoints="1"/>
          </p:cNvSpPr>
          <p:nvPr/>
        </p:nvSpPr>
        <p:spPr bwMode="auto">
          <a:xfrm>
            <a:off x="4461807" y="3430547"/>
            <a:ext cx="474414" cy="403128"/>
          </a:xfrm>
          <a:custGeom>
            <a:avLst/>
            <a:gdLst>
              <a:gd name="T0" fmla="*/ 360 w 392"/>
              <a:gd name="T1" fmla="*/ 44 h 233"/>
              <a:gd name="T2" fmla="*/ 361 w 392"/>
              <a:gd name="T3" fmla="*/ 41 h 233"/>
              <a:gd name="T4" fmla="*/ 373 w 392"/>
              <a:gd name="T5" fmla="*/ 37 h 233"/>
              <a:gd name="T6" fmla="*/ 389 w 392"/>
              <a:gd name="T7" fmla="*/ 27 h 233"/>
              <a:gd name="T8" fmla="*/ 388 w 392"/>
              <a:gd name="T9" fmla="*/ 34 h 233"/>
              <a:gd name="T10" fmla="*/ 378 w 392"/>
              <a:gd name="T11" fmla="*/ 40 h 233"/>
              <a:gd name="T12" fmla="*/ 370 w 392"/>
              <a:gd name="T13" fmla="*/ 44 h 233"/>
              <a:gd name="T14" fmla="*/ 361 w 392"/>
              <a:gd name="T15" fmla="*/ 45 h 233"/>
              <a:gd name="T16" fmla="*/ 352 w 392"/>
              <a:gd name="T17" fmla="*/ 6 h 233"/>
              <a:gd name="T18" fmla="*/ 357 w 392"/>
              <a:gd name="T19" fmla="*/ 1 h 233"/>
              <a:gd name="T20" fmla="*/ 360 w 392"/>
              <a:gd name="T21" fmla="*/ 1 h 233"/>
              <a:gd name="T22" fmla="*/ 361 w 392"/>
              <a:gd name="T23" fmla="*/ 3 h 233"/>
              <a:gd name="T24" fmla="*/ 367 w 392"/>
              <a:gd name="T25" fmla="*/ 3 h 233"/>
              <a:gd name="T26" fmla="*/ 375 w 392"/>
              <a:gd name="T27" fmla="*/ 0 h 233"/>
              <a:gd name="T28" fmla="*/ 371 w 392"/>
              <a:gd name="T29" fmla="*/ 3 h 233"/>
              <a:gd name="T30" fmla="*/ 354 w 392"/>
              <a:gd name="T31" fmla="*/ 13 h 233"/>
              <a:gd name="T32" fmla="*/ 350 w 392"/>
              <a:gd name="T33" fmla="*/ 14 h 233"/>
              <a:gd name="T34" fmla="*/ 356 w 392"/>
              <a:gd name="T35" fmla="*/ 9 h 233"/>
              <a:gd name="T36" fmla="*/ 356 w 392"/>
              <a:gd name="T37" fmla="*/ 7 h 233"/>
              <a:gd name="T38" fmla="*/ 350 w 392"/>
              <a:gd name="T39" fmla="*/ 7 h 233"/>
              <a:gd name="T40" fmla="*/ 338 w 392"/>
              <a:gd name="T41" fmla="*/ 48 h 233"/>
              <a:gd name="T42" fmla="*/ 335 w 392"/>
              <a:gd name="T43" fmla="*/ 51 h 233"/>
              <a:gd name="T44" fmla="*/ 332 w 392"/>
              <a:gd name="T45" fmla="*/ 51 h 233"/>
              <a:gd name="T46" fmla="*/ 336 w 392"/>
              <a:gd name="T47" fmla="*/ 47 h 233"/>
              <a:gd name="T48" fmla="*/ 339 w 392"/>
              <a:gd name="T49" fmla="*/ 41 h 233"/>
              <a:gd name="T50" fmla="*/ 343 w 392"/>
              <a:gd name="T51" fmla="*/ 31 h 233"/>
              <a:gd name="T52" fmla="*/ 354 w 392"/>
              <a:gd name="T53" fmla="*/ 24 h 233"/>
              <a:gd name="T54" fmla="*/ 374 w 392"/>
              <a:gd name="T55" fmla="*/ 17 h 233"/>
              <a:gd name="T56" fmla="*/ 388 w 392"/>
              <a:gd name="T57" fmla="*/ 13 h 233"/>
              <a:gd name="T58" fmla="*/ 366 w 392"/>
              <a:gd name="T59" fmla="*/ 24 h 233"/>
              <a:gd name="T60" fmla="*/ 350 w 392"/>
              <a:gd name="T61" fmla="*/ 33 h 233"/>
              <a:gd name="T62" fmla="*/ 343 w 392"/>
              <a:gd name="T63" fmla="*/ 41 h 233"/>
              <a:gd name="T64" fmla="*/ 5 w 392"/>
              <a:gd name="T65" fmla="*/ 214 h 233"/>
              <a:gd name="T66" fmla="*/ 11 w 392"/>
              <a:gd name="T67" fmla="*/ 220 h 233"/>
              <a:gd name="T68" fmla="*/ 14 w 392"/>
              <a:gd name="T69" fmla="*/ 223 h 233"/>
              <a:gd name="T70" fmla="*/ 21 w 392"/>
              <a:gd name="T71" fmla="*/ 223 h 233"/>
              <a:gd name="T72" fmla="*/ 28 w 392"/>
              <a:gd name="T73" fmla="*/ 223 h 233"/>
              <a:gd name="T74" fmla="*/ 35 w 392"/>
              <a:gd name="T75" fmla="*/ 226 h 233"/>
              <a:gd name="T76" fmla="*/ 43 w 392"/>
              <a:gd name="T77" fmla="*/ 226 h 233"/>
              <a:gd name="T78" fmla="*/ 57 w 392"/>
              <a:gd name="T79" fmla="*/ 233 h 233"/>
              <a:gd name="T80" fmla="*/ 67 w 392"/>
              <a:gd name="T81" fmla="*/ 230 h 233"/>
              <a:gd name="T82" fmla="*/ 57 w 392"/>
              <a:gd name="T83" fmla="*/ 222 h 233"/>
              <a:gd name="T84" fmla="*/ 43 w 392"/>
              <a:gd name="T85" fmla="*/ 210 h 233"/>
              <a:gd name="T86" fmla="*/ 39 w 392"/>
              <a:gd name="T87" fmla="*/ 197 h 233"/>
              <a:gd name="T88" fmla="*/ 39 w 392"/>
              <a:gd name="T89" fmla="*/ 186 h 233"/>
              <a:gd name="T90" fmla="*/ 36 w 392"/>
              <a:gd name="T91" fmla="*/ 195 h 233"/>
              <a:gd name="T92" fmla="*/ 36 w 392"/>
              <a:gd name="T93" fmla="*/ 205 h 233"/>
              <a:gd name="T94" fmla="*/ 39 w 392"/>
              <a:gd name="T95" fmla="*/ 213 h 233"/>
              <a:gd name="T96" fmla="*/ 42 w 392"/>
              <a:gd name="T97" fmla="*/ 222 h 233"/>
              <a:gd name="T98" fmla="*/ 35 w 392"/>
              <a:gd name="T99" fmla="*/ 222 h 233"/>
              <a:gd name="T100" fmla="*/ 26 w 392"/>
              <a:gd name="T101" fmla="*/ 219 h 233"/>
              <a:gd name="T102" fmla="*/ 19 w 392"/>
              <a:gd name="T103" fmla="*/ 200 h 233"/>
              <a:gd name="T104" fmla="*/ 18 w 392"/>
              <a:gd name="T105" fmla="*/ 183 h 233"/>
              <a:gd name="T106" fmla="*/ 18 w 392"/>
              <a:gd name="T107" fmla="*/ 197 h 233"/>
              <a:gd name="T108" fmla="*/ 22 w 392"/>
              <a:gd name="T109" fmla="*/ 216 h 233"/>
              <a:gd name="T110" fmla="*/ 16 w 392"/>
              <a:gd name="T111" fmla="*/ 219 h 233"/>
              <a:gd name="T112" fmla="*/ 8 w 392"/>
              <a:gd name="T113" fmla="*/ 213 h 233"/>
              <a:gd name="T114" fmla="*/ 4 w 392"/>
              <a:gd name="T115" fmla="*/ 197 h 233"/>
              <a:gd name="T116" fmla="*/ 0 w 392"/>
              <a:gd name="T117" fmla="*/ 185 h 233"/>
              <a:gd name="T118" fmla="*/ 3 w 392"/>
              <a:gd name="T119" fmla="*/ 200 h 233"/>
              <a:gd name="T120" fmla="*/ 5 w 392"/>
              <a:gd name="T121" fmla="*/ 214 h 23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92"/>
              <a:gd name="T184" fmla="*/ 0 h 233"/>
              <a:gd name="T185" fmla="*/ 392 w 392"/>
              <a:gd name="T186" fmla="*/ 233 h 23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92" h="233">
                <a:moveTo>
                  <a:pt x="359" y="47"/>
                </a:moveTo>
                <a:lnTo>
                  <a:pt x="359" y="45"/>
                </a:lnTo>
                <a:lnTo>
                  <a:pt x="360" y="45"/>
                </a:lnTo>
                <a:lnTo>
                  <a:pt x="360" y="44"/>
                </a:lnTo>
                <a:lnTo>
                  <a:pt x="360" y="43"/>
                </a:lnTo>
                <a:lnTo>
                  <a:pt x="361" y="43"/>
                </a:lnTo>
                <a:lnTo>
                  <a:pt x="361" y="41"/>
                </a:lnTo>
                <a:lnTo>
                  <a:pt x="364" y="40"/>
                </a:lnTo>
                <a:lnTo>
                  <a:pt x="368" y="38"/>
                </a:lnTo>
                <a:lnTo>
                  <a:pt x="373" y="37"/>
                </a:lnTo>
                <a:lnTo>
                  <a:pt x="377" y="34"/>
                </a:lnTo>
                <a:lnTo>
                  <a:pt x="382" y="31"/>
                </a:lnTo>
                <a:lnTo>
                  <a:pt x="386" y="28"/>
                </a:lnTo>
                <a:lnTo>
                  <a:pt x="389" y="27"/>
                </a:lnTo>
                <a:lnTo>
                  <a:pt x="392" y="26"/>
                </a:lnTo>
                <a:lnTo>
                  <a:pt x="391" y="28"/>
                </a:lnTo>
                <a:lnTo>
                  <a:pt x="389" y="33"/>
                </a:lnTo>
                <a:lnTo>
                  <a:pt x="388" y="34"/>
                </a:lnTo>
                <a:lnTo>
                  <a:pt x="385" y="36"/>
                </a:lnTo>
                <a:lnTo>
                  <a:pt x="382" y="37"/>
                </a:lnTo>
                <a:lnTo>
                  <a:pt x="379" y="38"/>
                </a:lnTo>
                <a:lnTo>
                  <a:pt x="378" y="40"/>
                </a:lnTo>
                <a:lnTo>
                  <a:pt x="377" y="43"/>
                </a:lnTo>
                <a:lnTo>
                  <a:pt x="374" y="43"/>
                </a:lnTo>
                <a:lnTo>
                  <a:pt x="373" y="44"/>
                </a:lnTo>
                <a:lnTo>
                  <a:pt x="370" y="44"/>
                </a:lnTo>
                <a:lnTo>
                  <a:pt x="367" y="44"/>
                </a:lnTo>
                <a:lnTo>
                  <a:pt x="366" y="45"/>
                </a:lnTo>
                <a:lnTo>
                  <a:pt x="363" y="45"/>
                </a:lnTo>
                <a:lnTo>
                  <a:pt x="361" y="45"/>
                </a:lnTo>
                <a:lnTo>
                  <a:pt x="359" y="47"/>
                </a:lnTo>
                <a:close/>
                <a:moveTo>
                  <a:pt x="346" y="10"/>
                </a:moveTo>
                <a:lnTo>
                  <a:pt x="349" y="7"/>
                </a:lnTo>
                <a:lnTo>
                  <a:pt x="352" y="6"/>
                </a:lnTo>
                <a:lnTo>
                  <a:pt x="353" y="4"/>
                </a:lnTo>
                <a:lnTo>
                  <a:pt x="354" y="3"/>
                </a:lnTo>
                <a:lnTo>
                  <a:pt x="356" y="3"/>
                </a:lnTo>
                <a:lnTo>
                  <a:pt x="357" y="1"/>
                </a:lnTo>
                <a:lnTo>
                  <a:pt x="359" y="1"/>
                </a:lnTo>
                <a:lnTo>
                  <a:pt x="360" y="1"/>
                </a:lnTo>
                <a:lnTo>
                  <a:pt x="361" y="1"/>
                </a:lnTo>
                <a:lnTo>
                  <a:pt x="361" y="3"/>
                </a:lnTo>
                <a:lnTo>
                  <a:pt x="363" y="4"/>
                </a:lnTo>
                <a:lnTo>
                  <a:pt x="364" y="3"/>
                </a:lnTo>
                <a:lnTo>
                  <a:pt x="367" y="3"/>
                </a:lnTo>
                <a:lnTo>
                  <a:pt x="368" y="1"/>
                </a:lnTo>
                <a:lnTo>
                  <a:pt x="371" y="1"/>
                </a:lnTo>
                <a:lnTo>
                  <a:pt x="374" y="0"/>
                </a:lnTo>
                <a:lnTo>
                  <a:pt x="375" y="0"/>
                </a:lnTo>
                <a:lnTo>
                  <a:pt x="378" y="0"/>
                </a:lnTo>
                <a:lnTo>
                  <a:pt x="379" y="0"/>
                </a:lnTo>
                <a:lnTo>
                  <a:pt x="375" y="1"/>
                </a:lnTo>
                <a:lnTo>
                  <a:pt x="371" y="3"/>
                </a:lnTo>
                <a:lnTo>
                  <a:pt x="367" y="6"/>
                </a:lnTo>
                <a:lnTo>
                  <a:pt x="363" y="9"/>
                </a:lnTo>
                <a:lnTo>
                  <a:pt x="359" y="10"/>
                </a:lnTo>
                <a:lnTo>
                  <a:pt x="354" y="13"/>
                </a:lnTo>
                <a:lnTo>
                  <a:pt x="350" y="14"/>
                </a:lnTo>
                <a:lnTo>
                  <a:pt x="347" y="16"/>
                </a:lnTo>
                <a:lnTo>
                  <a:pt x="349" y="14"/>
                </a:lnTo>
                <a:lnTo>
                  <a:pt x="350" y="14"/>
                </a:lnTo>
                <a:lnTo>
                  <a:pt x="352" y="13"/>
                </a:lnTo>
                <a:lnTo>
                  <a:pt x="353" y="11"/>
                </a:lnTo>
                <a:lnTo>
                  <a:pt x="354" y="10"/>
                </a:lnTo>
                <a:lnTo>
                  <a:pt x="356" y="9"/>
                </a:lnTo>
                <a:lnTo>
                  <a:pt x="357" y="9"/>
                </a:lnTo>
                <a:lnTo>
                  <a:pt x="359" y="7"/>
                </a:lnTo>
                <a:lnTo>
                  <a:pt x="357" y="7"/>
                </a:lnTo>
                <a:lnTo>
                  <a:pt x="356" y="7"/>
                </a:lnTo>
                <a:lnTo>
                  <a:pt x="354" y="6"/>
                </a:lnTo>
                <a:lnTo>
                  <a:pt x="353" y="7"/>
                </a:lnTo>
                <a:lnTo>
                  <a:pt x="350" y="7"/>
                </a:lnTo>
                <a:lnTo>
                  <a:pt x="349" y="9"/>
                </a:lnTo>
                <a:lnTo>
                  <a:pt x="346" y="10"/>
                </a:lnTo>
                <a:close/>
                <a:moveTo>
                  <a:pt x="338" y="48"/>
                </a:moveTo>
                <a:lnTo>
                  <a:pt x="338" y="48"/>
                </a:lnTo>
                <a:lnTo>
                  <a:pt x="336" y="50"/>
                </a:lnTo>
                <a:lnTo>
                  <a:pt x="335" y="50"/>
                </a:lnTo>
                <a:lnTo>
                  <a:pt x="335" y="51"/>
                </a:lnTo>
                <a:lnTo>
                  <a:pt x="334" y="51"/>
                </a:lnTo>
                <a:lnTo>
                  <a:pt x="332" y="51"/>
                </a:lnTo>
                <a:lnTo>
                  <a:pt x="331" y="51"/>
                </a:lnTo>
                <a:lnTo>
                  <a:pt x="332" y="51"/>
                </a:lnTo>
                <a:lnTo>
                  <a:pt x="332" y="50"/>
                </a:lnTo>
                <a:lnTo>
                  <a:pt x="334" y="50"/>
                </a:lnTo>
                <a:lnTo>
                  <a:pt x="335" y="48"/>
                </a:lnTo>
                <a:lnTo>
                  <a:pt x="336" y="47"/>
                </a:lnTo>
                <a:lnTo>
                  <a:pt x="338" y="47"/>
                </a:lnTo>
                <a:lnTo>
                  <a:pt x="338" y="44"/>
                </a:lnTo>
                <a:lnTo>
                  <a:pt x="339" y="43"/>
                </a:lnTo>
                <a:lnTo>
                  <a:pt x="339" y="41"/>
                </a:lnTo>
                <a:lnTo>
                  <a:pt x="339" y="38"/>
                </a:lnTo>
                <a:lnTo>
                  <a:pt x="341" y="36"/>
                </a:lnTo>
                <a:lnTo>
                  <a:pt x="342" y="34"/>
                </a:lnTo>
                <a:lnTo>
                  <a:pt x="343" y="31"/>
                </a:lnTo>
                <a:lnTo>
                  <a:pt x="346" y="30"/>
                </a:lnTo>
                <a:lnTo>
                  <a:pt x="349" y="27"/>
                </a:lnTo>
                <a:lnTo>
                  <a:pt x="352" y="26"/>
                </a:lnTo>
                <a:lnTo>
                  <a:pt x="354" y="24"/>
                </a:lnTo>
                <a:lnTo>
                  <a:pt x="359" y="21"/>
                </a:lnTo>
                <a:lnTo>
                  <a:pt x="364" y="20"/>
                </a:lnTo>
                <a:lnTo>
                  <a:pt x="368" y="19"/>
                </a:lnTo>
                <a:lnTo>
                  <a:pt x="374" y="17"/>
                </a:lnTo>
                <a:lnTo>
                  <a:pt x="378" y="14"/>
                </a:lnTo>
                <a:lnTo>
                  <a:pt x="384" y="13"/>
                </a:lnTo>
                <a:lnTo>
                  <a:pt x="389" y="11"/>
                </a:lnTo>
                <a:lnTo>
                  <a:pt x="388" y="13"/>
                </a:lnTo>
                <a:lnTo>
                  <a:pt x="384" y="16"/>
                </a:lnTo>
                <a:lnTo>
                  <a:pt x="378" y="19"/>
                </a:lnTo>
                <a:lnTo>
                  <a:pt x="373" y="21"/>
                </a:lnTo>
                <a:lnTo>
                  <a:pt x="366" y="24"/>
                </a:lnTo>
                <a:lnTo>
                  <a:pt x="360" y="27"/>
                </a:lnTo>
                <a:lnTo>
                  <a:pt x="356" y="28"/>
                </a:lnTo>
                <a:lnTo>
                  <a:pt x="353" y="30"/>
                </a:lnTo>
                <a:lnTo>
                  <a:pt x="350" y="33"/>
                </a:lnTo>
                <a:lnTo>
                  <a:pt x="347" y="34"/>
                </a:lnTo>
                <a:lnTo>
                  <a:pt x="346" y="37"/>
                </a:lnTo>
                <a:lnTo>
                  <a:pt x="345" y="38"/>
                </a:lnTo>
                <a:lnTo>
                  <a:pt x="343" y="41"/>
                </a:lnTo>
                <a:lnTo>
                  <a:pt x="342" y="44"/>
                </a:lnTo>
                <a:lnTo>
                  <a:pt x="339" y="45"/>
                </a:lnTo>
                <a:lnTo>
                  <a:pt x="338" y="48"/>
                </a:lnTo>
                <a:close/>
                <a:moveTo>
                  <a:pt x="5" y="214"/>
                </a:moveTo>
                <a:lnTo>
                  <a:pt x="7" y="216"/>
                </a:lnTo>
                <a:lnTo>
                  <a:pt x="8" y="217"/>
                </a:lnTo>
                <a:lnTo>
                  <a:pt x="10" y="219"/>
                </a:lnTo>
                <a:lnTo>
                  <a:pt x="11" y="220"/>
                </a:lnTo>
                <a:lnTo>
                  <a:pt x="12" y="222"/>
                </a:lnTo>
                <a:lnTo>
                  <a:pt x="14" y="223"/>
                </a:lnTo>
                <a:lnTo>
                  <a:pt x="16" y="223"/>
                </a:lnTo>
                <a:lnTo>
                  <a:pt x="18" y="223"/>
                </a:lnTo>
                <a:lnTo>
                  <a:pt x="19" y="223"/>
                </a:lnTo>
                <a:lnTo>
                  <a:pt x="21" y="223"/>
                </a:lnTo>
                <a:lnTo>
                  <a:pt x="22" y="223"/>
                </a:lnTo>
                <a:lnTo>
                  <a:pt x="23" y="223"/>
                </a:lnTo>
                <a:lnTo>
                  <a:pt x="25" y="223"/>
                </a:lnTo>
                <a:lnTo>
                  <a:pt x="28" y="223"/>
                </a:lnTo>
                <a:lnTo>
                  <a:pt x="29" y="224"/>
                </a:lnTo>
                <a:lnTo>
                  <a:pt x="30" y="226"/>
                </a:lnTo>
                <a:lnTo>
                  <a:pt x="32" y="226"/>
                </a:lnTo>
                <a:lnTo>
                  <a:pt x="35" y="226"/>
                </a:lnTo>
                <a:lnTo>
                  <a:pt x="36" y="226"/>
                </a:lnTo>
                <a:lnTo>
                  <a:pt x="39" y="226"/>
                </a:lnTo>
                <a:lnTo>
                  <a:pt x="40" y="226"/>
                </a:lnTo>
                <a:lnTo>
                  <a:pt x="43" y="226"/>
                </a:lnTo>
                <a:lnTo>
                  <a:pt x="48" y="229"/>
                </a:lnTo>
                <a:lnTo>
                  <a:pt x="51" y="230"/>
                </a:lnTo>
                <a:lnTo>
                  <a:pt x="54" y="232"/>
                </a:lnTo>
                <a:lnTo>
                  <a:pt x="57" y="233"/>
                </a:lnTo>
                <a:lnTo>
                  <a:pt x="58" y="233"/>
                </a:lnTo>
                <a:lnTo>
                  <a:pt x="61" y="232"/>
                </a:lnTo>
                <a:lnTo>
                  <a:pt x="62" y="232"/>
                </a:lnTo>
                <a:lnTo>
                  <a:pt x="67" y="230"/>
                </a:lnTo>
                <a:lnTo>
                  <a:pt x="64" y="229"/>
                </a:lnTo>
                <a:lnTo>
                  <a:pt x="61" y="227"/>
                </a:lnTo>
                <a:lnTo>
                  <a:pt x="60" y="224"/>
                </a:lnTo>
                <a:lnTo>
                  <a:pt x="57" y="222"/>
                </a:lnTo>
                <a:lnTo>
                  <a:pt x="53" y="219"/>
                </a:lnTo>
                <a:lnTo>
                  <a:pt x="50" y="216"/>
                </a:lnTo>
                <a:lnTo>
                  <a:pt x="47" y="213"/>
                </a:lnTo>
                <a:lnTo>
                  <a:pt x="43" y="210"/>
                </a:lnTo>
                <a:lnTo>
                  <a:pt x="42" y="207"/>
                </a:lnTo>
                <a:lnTo>
                  <a:pt x="40" y="203"/>
                </a:lnTo>
                <a:lnTo>
                  <a:pt x="39" y="200"/>
                </a:lnTo>
                <a:lnTo>
                  <a:pt x="39" y="197"/>
                </a:lnTo>
                <a:lnTo>
                  <a:pt x="39" y="195"/>
                </a:lnTo>
                <a:lnTo>
                  <a:pt x="39" y="192"/>
                </a:lnTo>
                <a:lnTo>
                  <a:pt x="39" y="189"/>
                </a:lnTo>
                <a:lnTo>
                  <a:pt x="39" y="186"/>
                </a:lnTo>
                <a:lnTo>
                  <a:pt x="37" y="187"/>
                </a:lnTo>
                <a:lnTo>
                  <a:pt x="37" y="189"/>
                </a:lnTo>
                <a:lnTo>
                  <a:pt x="37" y="192"/>
                </a:lnTo>
                <a:lnTo>
                  <a:pt x="36" y="195"/>
                </a:lnTo>
                <a:lnTo>
                  <a:pt x="36" y="196"/>
                </a:lnTo>
                <a:lnTo>
                  <a:pt x="36" y="199"/>
                </a:lnTo>
                <a:lnTo>
                  <a:pt x="36" y="202"/>
                </a:lnTo>
                <a:lnTo>
                  <a:pt x="36" y="205"/>
                </a:lnTo>
                <a:lnTo>
                  <a:pt x="36" y="207"/>
                </a:lnTo>
                <a:lnTo>
                  <a:pt x="37" y="209"/>
                </a:lnTo>
                <a:lnTo>
                  <a:pt x="39" y="212"/>
                </a:lnTo>
                <a:lnTo>
                  <a:pt x="39" y="213"/>
                </a:lnTo>
                <a:lnTo>
                  <a:pt x="40" y="216"/>
                </a:lnTo>
                <a:lnTo>
                  <a:pt x="42" y="217"/>
                </a:lnTo>
                <a:lnTo>
                  <a:pt x="42" y="219"/>
                </a:lnTo>
                <a:lnTo>
                  <a:pt x="42" y="222"/>
                </a:lnTo>
                <a:lnTo>
                  <a:pt x="40" y="222"/>
                </a:lnTo>
                <a:lnTo>
                  <a:pt x="39" y="222"/>
                </a:lnTo>
                <a:lnTo>
                  <a:pt x="36" y="222"/>
                </a:lnTo>
                <a:lnTo>
                  <a:pt x="35" y="222"/>
                </a:lnTo>
                <a:lnTo>
                  <a:pt x="32" y="222"/>
                </a:lnTo>
                <a:lnTo>
                  <a:pt x="29" y="222"/>
                </a:lnTo>
                <a:lnTo>
                  <a:pt x="28" y="220"/>
                </a:lnTo>
                <a:lnTo>
                  <a:pt x="26" y="219"/>
                </a:lnTo>
                <a:lnTo>
                  <a:pt x="25" y="212"/>
                </a:lnTo>
                <a:lnTo>
                  <a:pt x="22" y="207"/>
                </a:lnTo>
                <a:lnTo>
                  <a:pt x="21" y="203"/>
                </a:lnTo>
                <a:lnTo>
                  <a:pt x="19" y="200"/>
                </a:lnTo>
                <a:lnTo>
                  <a:pt x="19" y="197"/>
                </a:lnTo>
                <a:lnTo>
                  <a:pt x="19" y="193"/>
                </a:lnTo>
                <a:lnTo>
                  <a:pt x="18" y="189"/>
                </a:lnTo>
                <a:lnTo>
                  <a:pt x="18" y="183"/>
                </a:lnTo>
                <a:lnTo>
                  <a:pt x="18" y="189"/>
                </a:lnTo>
                <a:lnTo>
                  <a:pt x="18" y="192"/>
                </a:lnTo>
                <a:lnTo>
                  <a:pt x="18" y="195"/>
                </a:lnTo>
                <a:lnTo>
                  <a:pt x="18" y="197"/>
                </a:lnTo>
                <a:lnTo>
                  <a:pt x="18" y="200"/>
                </a:lnTo>
                <a:lnTo>
                  <a:pt x="19" y="203"/>
                </a:lnTo>
                <a:lnTo>
                  <a:pt x="21" y="209"/>
                </a:lnTo>
                <a:lnTo>
                  <a:pt x="22" y="216"/>
                </a:lnTo>
                <a:lnTo>
                  <a:pt x="21" y="217"/>
                </a:lnTo>
                <a:lnTo>
                  <a:pt x="19" y="217"/>
                </a:lnTo>
                <a:lnTo>
                  <a:pt x="18" y="219"/>
                </a:lnTo>
                <a:lnTo>
                  <a:pt x="16" y="219"/>
                </a:lnTo>
                <a:lnTo>
                  <a:pt x="14" y="217"/>
                </a:lnTo>
                <a:lnTo>
                  <a:pt x="12" y="217"/>
                </a:lnTo>
                <a:lnTo>
                  <a:pt x="10" y="216"/>
                </a:lnTo>
                <a:lnTo>
                  <a:pt x="8" y="213"/>
                </a:lnTo>
                <a:lnTo>
                  <a:pt x="7" y="210"/>
                </a:lnTo>
                <a:lnTo>
                  <a:pt x="5" y="206"/>
                </a:lnTo>
                <a:lnTo>
                  <a:pt x="4" y="202"/>
                </a:lnTo>
                <a:lnTo>
                  <a:pt x="4" y="197"/>
                </a:lnTo>
                <a:lnTo>
                  <a:pt x="3" y="193"/>
                </a:lnTo>
                <a:lnTo>
                  <a:pt x="1" y="189"/>
                </a:lnTo>
                <a:lnTo>
                  <a:pt x="0" y="186"/>
                </a:lnTo>
                <a:lnTo>
                  <a:pt x="0" y="185"/>
                </a:lnTo>
                <a:lnTo>
                  <a:pt x="0" y="187"/>
                </a:lnTo>
                <a:lnTo>
                  <a:pt x="0" y="192"/>
                </a:lnTo>
                <a:lnTo>
                  <a:pt x="1" y="196"/>
                </a:lnTo>
                <a:lnTo>
                  <a:pt x="3" y="200"/>
                </a:lnTo>
                <a:lnTo>
                  <a:pt x="4" y="205"/>
                </a:lnTo>
                <a:lnTo>
                  <a:pt x="5" y="207"/>
                </a:lnTo>
                <a:lnTo>
                  <a:pt x="5" y="212"/>
                </a:lnTo>
                <a:lnTo>
                  <a:pt x="5" y="214"/>
                </a:lnTo>
                <a:close/>
              </a:path>
            </a:pathLst>
          </a:custGeom>
          <a:solidFill>
            <a:srgbClr val="BE99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5" name="Freeform 100"/>
          <p:cNvSpPr>
            <a:spLocks noEditPoints="1"/>
          </p:cNvSpPr>
          <p:nvPr/>
        </p:nvSpPr>
        <p:spPr bwMode="auto">
          <a:xfrm>
            <a:off x="4737742" y="2605260"/>
            <a:ext cx="117393" cy="58826"/>
          </a:xfrm>
          <a:custGeom>
            <a:avLst/>
            <a:gdLst>
              <a:gd name="T0" fmla="*/ 10 w 97"/>
              <a:gd name="T1" fmla="*/ 6 h 34"/>
              <a:gd name="T2" fmla="*/ 22 w 97"/>
              <a:gd name="T3" fmla="*/ 6 h 34"/>
              <a:gd name="T4" fmla="*/ 33 w 97"/>
              <a:gd name="T5" fmla="*/ 8 h 34"/>
              <a:gd name="T6" fmla="*/ 37 w 97"/>
              <a:gd name="T7" fmla="*/ 13 h 34"/>
              <a:gd name="T8" fmla="*/ 42 w 97"/>
              <a:gd name="T9" fmla="*/ 13 h 34"/>
              <a:gd name="T10" fmla="*/ 40 w 97"/>
              <a:gd name="T11" fmla="*/ 6 h 34"/>
              <a:gd name="T12" fmla="*/ 33 w 97"/>
              <a:gd name="T13" fmla="*/ 3 h 34"/>
              <a:gd name="T14" fmla="*/ 19 w 97"/>
              <a:gd name="T15" fmla="*/ 0 h 34"/>
              <a:gd name="T16" fmla="*/ 5 w 97"/>
              <a:gd name="T17" fmla="*/ 4 h 34"/>
              <a:gd name="T18" fmla="*/ 94 w 97"/>
              <a:gd name="T19" fmla="*/ 27 h 34"/>
              <a:gd name="T20" fmla="*/ 85 w 97"/>
              <a:gd name="T21" fmla="*/ 18 h 34"/>
              <a:gd name="T22" fmla="*/ 72 w 97"/>
              <a:gd name="T23" fmla="*/ 14 h 34"/>
              <a:gd name="T24" fmla="*/ 64 w 97"/>
              <a:gd name="T25" fmla="*/ 16 h 34"/>
              <a:gd name="T26" fmla="*/ 58 w 97"/>
              <a:gd name="T27" fmla="*/ 17 h 34"/>
              <a:gd name="T28" fmla="*/ 60 w 97"/>
              <a:gd name="T29" fmla="*/ 11 h 34"/>
              <a:gd name="T30" fmla="*/ 65 w 97"/>
              <a:gd name="T31" fmla="*/ 8 h 34"/>
              <a:gd name="T32" fmla="*/ 76 w 97"/>
              <a:gd name="T33" fmla="*/ 10 h 34"/>
              <a:gd name="T34" fmla="*/ 89 w 97"/>
              <a:gd name="T35" fmla="*/ 17 h 34"/>
              <a:gd name="T36" fmla="*/ 97 w 97"/>
              <a:gd name="T37" fmla="*/ 31 h 34"/>
              <a:gd name="T38" fmla="*/ 64 w 97"/>
              <a:gd name="T39" fmla="*/ 21 h 34"/>
              <a:gd name="T40" fmla="*/ 76 w 97"/>
              <a:gd name="T41" fmla="*/ 20 h 34"/>
              <a:gd name="T42" fmla="*/ 86 w 97"/>
              <a:gd name="T43" fmla="*/ 27 h 34"/>
              <a:gd name="T44" fmla="*/ 67 w 97"/>
              <a:gd name="T45" fmla="*/ 21 h 34"/>
              <a:gd name="T46" fmla="*/ 62 w 97"/>
              <a:gd name="T47" fmla="*/ 24 h 34"/>
              <a:gd name="T48" fmla="*/ 65 w 97"/>
              <a:gd name="T49" fmla="*/ 24 h 34"/>
              <a:gd name="T50" fmla="*/ 74 w 97"/>
              <a:gd name="T51" fmla="*/ 24 h 34"/>
              <a:gd name="T52" fmla="*/ 82 w 97"/>
              <a:gd name="T53" fmla="*/ 28 h 34"/>
              <a:gd name="T54" fmla="*/ 79 w 97"/>
              <a:gd name="T55" fmla="*/ 28 h 34"/>
              <a:gd name="T56" fmla="*/ 81 w 97"/>
              <a:gd name="T57" fmla="*/ 28 h 34"/>
              <a:gd name="T58" fmla="*/ 82 w 97"/>
              <a:gd name="T59" fmla="*/ 33 h 34"/>
              <a:gd name="T60" fmla="*/ 74 w 97"/>
              <a:gd name="T61" fmla="*/ 34 h 34"/>
              <a:gd name="T62" fmla="*/ 68 w 97"/>
              <a:gd name="T63" fmla="*/ 34 h 34"/>
              <a:gd name="T64" fmla="*/ 64 w 97"/>
              <a:gd name="T65" fmla="*/ 31 h 34"/>
              <a:gd name="T66" fmla="*/ 62 w 97"/>
              <a:gd name="T67" fmla="*/ 28 h 34"/>
              <a:gd name="T68" fmla="*/ 61 w 97"/>
              <a:gd name="T69" fmla="*/ 28 h 34"/>
              <a:gd name="T70" fmla="*/ 61 w 97"/>
              <a:gd name="T71" fmla="*/ 31 h 34"/>
              <a:gd name="T72" fmla="*/ 60 w 97"/>
              <a:gd name="T73" fmla="*/ 30 h 34"/>
              <a:gd name="T74" fmla="*/ 36 w 97"/>
              <a:gd name="T75" fmla="*/ 21 h 34"/>
              <a:gd name="T76" fmla="*/ 30 w 97"/>
              <a:gd name="T77" fmla="*/ 14 h 34"/>
              <a:gd name="T78" fmla="*/ 17 w 97"/>
              <a:gd name="T79" fmla="*/ 11 h 34"/>
              <a:gd name="T80" fmla="*/ 11 w 97"/>
              <a:gd name="T81" fmla="*/ 14 h 34"/>
              <a:gd name="T82" fmla="*/ 24 w 97"/>
              <a:gd name="T83" fmla="*/ 14 h 34"/>
              <a:gd name="T84" fmla="*/ 12 w 97"/>
              <a:gd name="T85" fmla="*/ 16 h 34"/>
              <a:gd name="T86" fmla="*/ 14 w 97"/>
              <a:gd name="T87" fmla="*/ 16 h 34"/>
              <a:gd name="T88" fmla="*/ 15 w 97"/>
              <a:gd name="T89" fmla="*/ 17 h 34"/>
              <a:gd name="T90" fmla="*/ 11 w 97"/>
              <a:gd name="T91" fmla="*/ 20 h 34"/>
              <a:gd name="T92" fmla="*/ 19 w 97"/>
              <a:gd name="T93" fmla="*/ 27 h 34"/>
              <a:gd name="T94" fmla="*/ 17 w 97"/>
              <a:gd name="T95" fmla="*/ 24 h 34"/>
              <a:gd name="T96" fmla="*/ 17 w 97"/>
              <a:gd name="T97" fmla="*/ 23 h 34"/>
              <a:gd name="T98" fmla="*/ 22 w 97"/>
              <a:gd name="T99" fmla="*/ 24 h 34"/>
              <a:gd name="T100" fmla="*/ 26 w 97"/>
              <a:gd name="T101" fmla="*/ 26 h 34"/>
              <a:gd name="T102" fmla="*/ 30 w 97"/>
              <a:gd name="T103" fmla="*/ 23 h 34"/>
              <a:gd name="T104" fmla="*/ 32 w 97"/>
              <a:gd name="T105" fmla="*/ 21 h 34"/>
              <a:gd name="T106" fmla="*/ 35 w 97"/>
              <a:gd name="T107" fmla="*/ 23 h 34"/>
              <a:gd name="T108" fmla="*/ 32 w 97"/>
              <a:gd name="T109" fmla="*/ 26 h 34"/>
              <a:gd name="T110" fmla="*/ 35 w 97"/>
              <a:gd name="T111" fmla="*/ 24 h 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7"/>
              <a:gd name="T169" fmla="*/ 0 h 34"/>
              <a:gd name="T170" fmla="*/ 97 w 97"/>
              <a:gd name="T171" fmla="*/ 34 h 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7" h="34">
                <a:moveTo>
                  <a:pt x="0" y="11"/>
                </a:move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8" y="7"/>
                </a:lnTo>
                <a:lnTo>
                  <a:pt x="10" y="6"/>
                </a:lnTo>
                <a:lnTo>
                  <a:pt x="12" y="6"/>
                </a:lnTo>
                <a:lnTo>
                  <a:pt x="14" y="4"/>
                </a:lnTo>
                <a:lnTo>
                  <a:pt x="15" y="4"/>
                </a:lnTo>
                <a:lnTo>
                  <a:pt x="18" y="4"/>
                </a:lnTo>
                <a:lnTo>
                  <a:pt x="19" y="4"/>
                </a:lnTo>
                <a:lnTo>
                  <a:pt x="22" y="6"/>
                </a:lnTo>
                <a:lnTo>
                  <a:pt x="24" y="6"/>
                </a:lnTo>
                <a:lnTo>
                  <a:pt x="26" y="6"/>
                </a:lnTo>
                <a:lnTo>
                  <a:pt x="28" y="7"/>
                </a:lnTo>
                <a:lnTo>
                  <a:pt x="30" y="7"/>
                </a:lnTo>
                <a:lnTo>
                  <a:pt x="32" y="8"/>
                </a:lnTo>
                <a:lnTo>
                  <a:pt x="33" y="8"/>
                </a:lnTo>
                <a:lnTo>
                  <a:pt x="33" y="10"/>
                </a:lnTo>
                <a:lnTo>
                  <a:pt x="35" y="10"/>
                </a:lnTo>
                <a:lnTo>
                  <a:pt x="35" y="11"/>
                </a:lnTo>
                <a:lnTo>
                  <a:pt x="36" y="11"/>
                </a:lnTo>
                <a:lnTo>
                  <a:pt x="37" y="13"/>
                </a:lnTo>
                <a:lnTo>
                  <a:pt x="39" y="14"/>
                </a:lnTo>
                <a:lnTo>
                  <a:pt x="40" y="14"/>
                </a:lnTo>
                <a:lnTo>
                  <a:pt x="40" y="13"/>
                </a:lnTo>
                <a:lnTo>
                  <a:pt x="42" y="13"/>
                </a:lnTo>
                <a:lnTo>
                  <a:pt x="42" y="11"/>
                </a:lnTo>
                <a:lnTo>
                  <a:pt x="42" y="10"/>
                </a:lnTo>
                <a:lnTo>
                  <a:pt x="40" y="8"/>
                </a:lnTo>
                <a:lnTo>
                  <a:pt x="40" y="7"/>
                </a:lnTo>
                <a:lnTo>
                  <a:pt x="40" y="6"/>
                </a:lnTo>
                <a:lnTo>
                  <a:pt x="39" y="6"/>
                </a:lnTo>
                <a:lnTo>
                  <a:pt x="39" y="4"/>
                </a:lnTo>
                <a:lnTo>
                  <a:pt x="37" y="4"/>
                </a:lnTo>
                <a:lnTo>
                  <a:pt x="36" y="4"/>
                </a:lnTo>
                <a:lnTo>
                  <a:pt x="36" y="3"/>
                </a:lnTo>
                <a:lnTo>
                  <a:pt x="33" y="3"/>
                </a:lnTo>
                <a:lnTo>
                  <a:pt x="30" y="1"/>
                </a:lnTo>
                <a:lnTo>
                  <a:pt x="28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19" y="0"/>
                </a:lnTo>
                <a:lnTo>
                  <a:pt x="17" y="0"/>
                </a:lnTo>
                <a:lnTo>
                  <a:pt x="14" y="0"/>
                </a:lnTo>
                <a:lnTo>
                  <a:pt x="12" y="1"/>
                </a:lnTo>
                <a:lnTo>
                  <a:pt x="10" y="1"/>
                </a:lnTo>
                <a:lnTo>
                  <a:pt x="7" y="3"/>
                </a:lnTo>
                <a:lnTo>
                  <a:pt x="5" y="4"/>
                </a:lnTo>
                <a:lnTo>
                  <a:pt x="3" y="7"/>
                </a:lnTo>
                <a:lnTo>
                  <a:pt x="1" y="8"/>
                </a:lnTo>
                <a:lnTo>
                  <a:pt x="0" y="11"/>
                </a:lnTo>
                <a:close/>
                <a:moveTo>
                  <a:pt x="97" y="31"/>
                </a:moveTo>
                <a:lnTo>
                  <a:pt x="96" y="28"/>
                </a:lnTo>
                <a:lnTo>
                  <a:pt x="94" y="27"/>
                </a:lnTo>
                <a:lnTo>
                  <a:pt x="93" y="26"/>
                </a:lnTo>
                <a:lnTo>
                  <a:pt x="90" y="24"/>
                </a:lnTo>
                <a:lnTo>
                  <a:pt x="89" y="21"/>
                </a:lnTo>
                <a:lnTo>
                  <a:pt x="87" y="20"/>
                </a:lnTo>
                <a:lnTo>
                  <a:pt x="86" y="20"/>
                </a:lnTo>
                <a:lnTo>
                  <a:pt x="85" y="18"/>
                </a:lnTo>
                <a:lnTo>
                  <a:pt x="82" y="17"/>
                </a:lnTo>
                <a:lnTo>
                  <a:pt x="81" y="17"/>
                </a:lnTo>
                <a:lnTo>
                  <a:pt x="78" y="16"/>
                </a:lnTo>
                <a:lnTo>
                  <a:pt x="76" y="16"/>
                </a:lnTo>
                <a:lnTo>
                  <a:pt x="75" y="16"/>
                </a:lnTo>
                <a:lnTo>
                  <a:pt x="72" y="14"/>
                </a:lnTo>
                <a:lnTo>
                  <a:pt x="69" y="14"/>
                </a:lnTo>
                <a:lnTo>
                  <a:pt x="68" y="14"/>
                </a:lnTo>
                <a:lnTo>
                  <a:pt x="67" y="16"/>
                </a:lnTo>
                <a:lnTo>
                  <a:pt x="65" y="16"/>
                </a:lnTo>
                <a:lnTo>
                  <a:pt x="64" y="16"/>
                </a:lnTo>
                <a:lnTo>
                  <a:pt x="62" y="16"/>
                </a:lnTo>
                <a:lnTo>
                  <a:pt x="61" y="17"/>
                </a:lnTo>
                <a:lnTo>
                  <a:pt x="60" y="17"/>
                </a:lnTo>
                <a:lnTo>
                  <a:pt x="58" y="17"/>
                </a:lnTo>
                <a:lnTo>
                  <a:pt x="58" y="16"/>
                </a:lnTo>
                <a:lnTo>
                  <a:pt x="58" y="14"/>
                </a:lnTo>
                <a:lnTo>
                  <a:pt x="60" y="13"/>
                </a:lnTo>
                <a:lnTo>
                  <a:pt x="60" y="11"/>
                </a:lnTo>
                <a:lnTo>
                  <a:pt x="61" y="10"/>
                </a:lnTo>
                <a:lnTo>
                  <a:pt x="62" y="10"/>
                </a:lnTo>
                <a:lnTo>
                  <a:pt x="62" y="8"/>
                </a:lnTo>
                <a:lnTo>
                  <a:pt x="64" y="8"/>
                </a:lnTo>
                <a:lnTo>
                  <a:pt x="65" y="8"/>
                </a:lnTo>
                <a:lnTo>
                  <a:pt x="67" y="8"/>
                </a:lnTo>
                <a:lnTo>
                  <a:pt x="69" y="8"/>
                </a:lnTo>
                <a:lnTo>
                  <a:pt x="72" y="8"/>
                </a:lnTo>
                <a:lnTo>
                  <a:pt x="75" y="10"/>
                </a:lnTo>
                <a:lnTo>
                  <a:pt x="76" y="10"/>
                </a:lnTo>
                <a:lnTo>
                  <a:pt x="79" y="10"/>
                </a:lnTo>
                <a:lnTo>
                  <a:pt x="81" y="11"/>
                </a:lnTo>
                <a:lnTo>
                  <a:pt x="82" y="13"/>
                </a:lnTo>
                <a:lnTo>
                  <a:pt x="85" y="14"/>
                </a:lnTo>
                <a:lnTo>
                  <a:pt x="86" y="16"/>
                </a:lnTo>
                <a:lnTo>
                  <a:pt x="89" y="17"/>
                </a:lnTo>
                <a:lnTo>
                  <a:pt x="90" y="18"/>
                </a:lnTo>
                <a:lnTo>
                  <a:pt x="92" y="20"/>
                </a:lnTo>
                <a:lnTo>
                  <a:pt x="94" y="23"/>
                </a:lnTo>
                <a:lnTo>
                  <a:pt x="96" y="26"/>
                </a:lnTo>
                <a:lnTo>
                  <a:pt x="97" y="28"/>
                </a:lnTo>
                <a:lnTo>
                  <a:pt x="97" y="31"/>
                </a:lnTo>
                <a:close/>
                <a:moveTo>
                  <a:pt x="58" y="27"/>
                </a:moveTo>
                <a:lnTo>
                  <a:pt x="60" y="26"/>
                </a:lnTo>
                <a:lnTo>
                  <a:pt x="60" y="24"/>
                </a:lnTo>
                <a:lnTo>
                  <a:pt x="61" y="23"/>
                </a:lnTo>
                <a:lnTo>
                  <a:pt x="62" y="23"/>
                </a:lnTo>
                <a:lnTo>
                  <a:pt x="64" y="21"/>
                </a:lnTo>
                <a:lnTo>
                  <a:pt x="65" y="21"/>
                </a:lnTo>
                <a:lnTo>
                  <a:pt x="65" y="20"/>
                </a:lnTo>
                <a:lnTo>
                  <a:pt x="67" y="20"/>
                </a:lnTo>
                <a:lnTo>
                  <a:pt x="71" y="20"/>
                </a:lnTo>
                <a:lnTo>
                  <a:pt x="74" y="20"/>
                </a:lnTo>
                <a:lnTo>
                  <a:pt x="76" y="20"/>
                </a:lnTo>
                <a:lnTo>
                  <a:pt x="79" y="21"/>
                </a:lnTo>
                <a:lnTo>
                  <a:pt x="82" y="23"/>
                </a:lnTo>
                <a:lnTo>
                  <a:pt x="83" y="24"/>
                </a:lnTo>
                <a:lnTo>
                  <a:pt x="86" y="27"/>
                </a:lnTo>
                <a:lnTo>
                  <a:pt x="89" y="30"/>
                </a:lnTo>
                <a:lnTo>
                  <a:pt x="86" y="27"/>
                </a:lnTo>
                <a:lnTo>
                  <a:pt x="83" y="26"/>
                </a:lnTo>
                <a:lnTo>
                  <a:pt x="79" y="24"/>
                </a:lnTo>
                <a:lnTo>
                  <a:pt x="76" y="23"/>
                </a:lnTo>
                <a:lnTo>
                  <a:pt x="74" y="21"/>
                </a:lnTo>
                <a:lnTo>
                  <a:pt x="69" y="21"/>
                </a:lnTo>
                <a:lnTo>
                  <a:pt x="67" y="21"/>
                </a:lnTo>
                <a:lnTo>
                  <a:pt x="62" y="23"/>
                </a:lnTo>
                <a:lnTo>
                  <a:pt x="62" y="24"/>
                </a:lnTo>
                <a:lnTo>
                  <a:pt x="62" y="26"/>
                </a:lnTo>
                <a:lnTo>
                  <a:pt x="64" y="26"/>
                </a:lnTo>
                <a:lnTo>
                  <a:pt x="65" y="24"/>
                </a:lnTo>
                <a:lnTo>
                  <a:pt x="67" y="24"/>
                </a:lnTo>
                <a:lnTo>
                  <a:pt x="68" y="24"/>
                </a:lnTo>
                <a:lnTo>
                  <a:pt x="69" y="24"/>
                </a:lnTo>
                <a:lnTo>
                  <a:pt x="71" y="24"/>
                </a:lnTo>
                <a:lnTo>
                  <a:pt x="72" y="24"/>
                </a:lnTo>
                <a:lnTo>
                  <a:pt x="74" y="24"/>
                </a:lnTo>
                <a:lnTo>
                  <a:pt x="75" y="24"/>
                </a:lnTo>
                <a:lnTo>
                  <a:pt x="76" y="26"/>
                </a:lnTo>
                <a:lnTo>
                  <a:pt x="79" y="26"/>
                </a:lnTo>
                <a:lnTo>
                  <a:pt x="79" y="27"/>
                </a:lnTo>
                <a:lnTo>
                  <a:pt x="81" y="28"/>
                </a:lnTo>
                <a:lnTo>
                  <a:pt x="82" y="28"/>
                </a:lnTo>
                <a:lnTo>
                  <a:pt x="83" y="30"/>
                </a:lnTo>
                <a:lnTo>
                  <a:pt x="82" y="30"/>
                </a:lnTo>
                <a:lnTo>
                  <a:pt x="82" y="28"/>
                </a:lnTo>
                <a:lnTo>
                  <a:pt x="81" y="28"/>
                </a:lnTo>
                <a:lnTo>
                  <a:pt x="79" y="28"/>
                </a:lnTo>
                <a:lnTo>
                  <a:pt x="79" y="27"/>
                </a:lnTo>
                <a:lnTo>
                  <a:pt x="78" y="27"/>
                </a:lnTo>
                <a:lnTo>
                  <a:pt x="79" y="28"/>
                </a:lnTo>
                <a:lnTo>
                  <a:pt x="81" y="28"/>
                </a:lnTo>
                <a:lnTo>
                  <a:pt x="81" y="30"/>
                </a:lnTo>
                <a:lnTo>
                  <a:pt x="82" y="30"/>
                </a:lnTo>
                <a:lnTo>
                  <a:pt x="82" y="31"/>
                </a:lnTo>
                <a:lnTo>
                  <a:pt x="82" y="33"/>
                </a:lnTo>
                <a:lnTo>
                  <a:pt x="81" y="33"/>
                </a:lnTo>
                <a:lnTo>
                  <a:pt x="79" y="33"/>
                </a:lnTo>
                <a:lnTo>
                  <a:pt x="78" y="34"/>
                </a:lnTo>
                <a:lnTo>
                  <a:pt x="76" y="34"/>
                </a:lnTo>
                <a:lnTo>
                  <a:pt x="75" y="34"/>
                </a:lnTo>
                <a:lnTo>
                  <a:pt x="74" y="34"/>
                </a:lnTo>
                <a:lnTo>
                  <a:pt x="72" y="34"/>
                </a:lnTo>
                <a:lnTo>
                  <a:pt x="71" y="34"/>
                </a:lnTo>
                <a:lnTo>
                  <a:pt x="69" y="34"/>
                </a:lnTo>
                <a:lnTo>
                  <a:pt x="68" y="34"/>
                </a:lnTo>
                <a:lnTo>
                  <a:pt x="67" y="33"/>
                </a:lnTo>
                <a:lnTo>
                  <a:pt x="65" y="33"/>
                </a:lnTo>
                <a:lnTo>
                  <a:pt x="64" y="31"/>
                </a:lnTo>
                <a:lnTo>
                  <a:pt x="64" y="30"/>
                </a:lnTo>
                <a:lnTo>
                  <a:pt x="64" y="28"/>
                </a:lnTo>
                <a:lnTo>
                  <a:pt x="62" y="28"/>
                </a:lnTo>
                <a:lnTo>
                  <a:pt x="61" y="28"/>
                </a:lnTo>
                <a:lnTo>
                  <a:pt x="60" y="28"/>
                </a:lnTo>
                <a:lnTo>
                  <a:pt x="61" y="30"/>
                </a:lnTo>
                <a:lnTo>
                  <a:pt x="61" y="31"/>
                </a:lnTo>
                <a:lnTo>
                  <a:pt x="61" y="33"/>
                </a:lnTo>
                <a:lnTo>
                  <a:pt x="61" y="34"/>
                </a:lnTo>
                <a:lnTo>
                  <a:pt x="61" y="33"/>
                </a:lnTo>
                <a:lnTo>
                  <a:pt x="60" y="31"/>
                </a:lnTo>
                <a:lnTo>
                  <a:pt x="60" y="30"/>
                </a:lnTo>
                <a:lnTo>
                  <a:pt x="58" y="28"/>
                </a:lnTo>
                <a:lnTo>
                  <a:pt x="58" y="27"/>
                </a:lnTo>
                <a:close/>
                <a:moveTo>
                  <a:pt x="36" y="21"/>
                </a:moveTo>
                <a:lnTo>
                  <a:pt x="36" y="20"/>
                </a:lnTo>
                <a:lnTo>
                  <a:pt x="35" y="18"/>
                </a:lnTo>
                <a:lnTo>
                  <a:pt x="33" y="17"/>
                </a:lnTo>
                <a:lnTo>
                  <a:pt x="33" y="16"/>
                </a:lnTo>
                <a:lnTo>
                  <a:pt x="32" y="14"/>
                </a:lnTo>
                <a:lnTo>
                  <a:pt x="30" y="14"/>
                </a:lnTo>
                <a:lnTo>
                  <a:pt x="29" y="13"/>
                </a:lnTo>
                <a:lnTo>
                  <a:pt x="26" y="11"/>
                </a:lnTo>
                <a:lnTo>
                  <a:pt x="22" y="11"/>
                </a:lnTo>
                <a:lnTo>
                  <a:pt x="19" y="10"/>
                </a:lnTo>
                <a:lnTo>
                  <a:pt x="17" y="11"/>
                </a:lnTo>
                <a:lnTo>
                  <a:pt x="14" y="11"/>
                </a:lnTo>
                <a:lnTo>
                  <a:pt x="11" y="13"/>
                </a:lnTo>
                <a:lnTo>
                  <a:pt x="8" y="14"/>
                </a:lnTo>
                <a:lnTo>
                  <a:pt x="7" y="16"/>
                </a:lnTo>
                <a:lnTo>
                  <a:pt x="8" y="16"/>
                </a:lnTo>
                <a:lnTo>
                  <a:pt x="11" y="14"/>
                </a:lnTo>
                <a:lnTo>
                  <a:pt x="14" y="14"/>
                </a:lnTo>
                <a:lnTo>
                  <a:pt x="17" y="14"/>
                </a:lnTo>
                <a:lnTo>
                  <a:pt x="18" y="14"/>
                </a:lnTo>
                <a:lnTo>
                  <a:pt x="21" y="14"/>
                </a:lnTo>
                <a:lnTo>
                  <a:pt x="22" y="14"/>
                </a:lnTo>
                <a:lnTo>
                  <a:pt x="24" y="14"/>
                </a:lnTo>
                <a:lnTo>
                  <a:pt x="21" y="14"/>
                </a:lnTo>
                <a:lnTo>
                  <a:pt x="19" y="14"/>
                </a:lnTo>
                <a:lnTo>
                  <a:pt x="18" y="14"/>
                </a:lnTo>
                <a:lnTo>
                  <a:pt x="17" y="16"/>
                </a:lnTo>
                <a:lnTo>
                  <a:pt x="15" y="16"/>
                </a:lnTo>
                <a:lnTo>
                  <a:pt x="12" y="16"/>
                </a:lnTo>
                <a:lnTo>
                  <a:pt x="11" y="16"/>
                </a:lnTo>
                <a:lnTo>
                  <a:pt x="11" y="17"/>
                </a:lnTo>
                <a:lnTo>
                  <a:pt x="12" y="17"/>
                </a:lnTo>
                <a:lnTo>
                  <a:pt x="14" y="16"/>
                </a:lnTo>
                <a:lnTo>
                  <a:pt x="15" y="16"/>
                </a:lnTo>
                <a:lnTo>
                  <a:pt x="17" y="17"/>
                </a:lnTo>
                <a:lnTo>
                  <a:pt x="18" y="17"/>
                </a:lnTo>
                <a:lnTo>
                  <a:pt x="17" y="17"/>
                </a:lnTo>
                <a:lnTo>
                  <a:pt x="15" y="17"/>
                </a:lnTo>
                <a:lnTo>
                  <a:pt x="14" y="17"/>
                </a:lnTo>
                <a:lnTo>
                  <a:pt x="14" y="18"/>
                </a:lnTo>
                <a:lnTo>
                  <a:pt x="12" y="18"/>
                </a:lnTo>
                <a:lnTo>
                  <a:pt x="12" y="20"/>
                </a:lnTo>
                <a:lnTo>
                  <a:pt x="11" y="20"/>
                </a:lnTo>
                <a:lnTo>
                  <a:pt x="12" y="21"/>
                </a:lnTo>
                <a:lnTo>
                  <a:pt x="12" y="23"/>
                </a:lnTo>
                <a:lnTo>
                  <a:pt x="14" y="24"/>
                </a:lnTo>
                <a:lnTo>
                  <a:pt x="15" y="26"/>
                </a:lnTo>
                <a:lnTo>
                  <a:pt x="18" y="26"/>
                </a:lnTo>
                <a:lnTo>
                  <a:pt x="19" y="27"/>
                </a:lnTo>
                <a:lnTo>
                  <a:pt x="21" y="27"/>
                </a:lnTo>
                <a:lnTo>
                  <a:pt x="24" y="27"/>
                </a:lnTo>
                <a:lnTo>
                  <a:pt x="21" y="27"/>
                </a:lnTo>
                <a:lnTo>
                  <a:pt x="19" y="27"/>
                </a:lnTo>
                <a:lnTo>
                  <a:pt x="18" y="26"/>
                </a:lnTo>
                <a:lnTo>
                  <a:pt x="17" y="24"/>
                </a:lnTo>
                <a:lnTo>
                  <a:pt x="15" y="23"/>
                </a:lnTo>
                <a:lnTo>
                  <a:pt x="17" y="23"/>
                </a:lnTo>
                <a:lnTo>
                  <a:pt x="18" y="24"/>
                </a:lnTo>
                <a:lnTo>
                  <a:pt x="19" y="24"/>
                </a:lnTo>
                <a:lnTo>
                  <a:pt x="21" y="24"/>
                </a:lnTo>
                <a:lnTo>
                  <a:pt x="22" y="24"/>
                </a:lnTo>
                <a:lnTo>
                  <a:pt x="22" y="26"/>
                </a:lnTo>
                <a:lnTo>
                  <a:pt x="24" y="26"/>
                </a:lnTo>
                <a:lnTo>
                  <a:pt x="25" y="26"/>
                </a:lnTo>
                <a:lnTo>
                  <a:pt x="26" y="26"/>
                </a:lnTo>
                <a:lnTo>
                  <a:pt x="28" y="26"/>
                </a:lnTo>
                <a:lnTo>
                  <a:pt x="29" y="24"/>
                </a:lnTo>
                <a:lnTo>
                  <a:pt x="30" y="24"/>
                </a:lnTo>
                <a:lnTo>
                  <a:pt x="30" y="23"/>
                </a:lnTo>
                <a:lnTo>
                  <a:pt x="30" y="21"/>
                </a:lnTo>
                <a:lnTo>
                  <a:pt x="32" y="21"/>
                </a:lnTo>
                <a:lnTo>
                  <a:pt x="32" y="23"/>
                </a:lnTo>
                <a:lnTo>
                  <a:pt x="33" y="23"/>
                </a:lnTo>
                <a:lnTo>
                  <a:pt x="35" y="23"/>
                </a:lnTo>
                <a:lnTo>
                  <a:pt x="33" y="23"/>
                </a:lnTo>
                <a:lnTo>
                  <a:pt x="33" y="24"/>
                </a:lnTo>
                <a:lnTo>
                  <a:pt x="32" y="26"/>
                </a:lnTo>
                <a:lnTo>
                  <a:pt x="32" y="27"/>
                </a:lnTo>
                <a:lnTo>
                  <a:pt x="33" y="26"/>
                </a:lnTo>
                <a:lnTo>
                  <a:pt x="33" y="24"/>
                </a:lnTo>
                <a:lnTo>
                  <a:pt x="35" y="24"/>
                </a:lnTo>
                <a:lnTo>
                  <a:pt x="36" y="23"/>
                </a:lnTo>
                <a:lnTo>
                  <a:pt x="36" y="2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6" name="Freeform 101"/>
          <p:cNvSpPr>
            <a:spLocks noEditPoints="1"/>
          </p:cNvSpPr>
          <p:nvPr/>
        </p:nvSpPr>
        <p:spPr bwMode="auto">
          <a:xfrm>
            <a:off x="4754685" y="2636403"/>
            <a:ext cx="78666" cy="115921"/>
          </a:xfrm>
          <a:custGeom>
            <a:avLst/>
            <a:gdLst>
              <a:gd name="T0" fmla="*/ 61 w 65"/>
              <a:gd name="T1" fmla="*/ 12 h 67"/>
              <a:gd name="T2" fmla="*/ 60 w 65"/>
              <a:gd name="T3" fmla="*/ 15 h 67"/>
              <a:gd name="T4" fmla="*/ 61 w 65"/>
              <a:gd name="T5" fmla="*/ 15 h 67"/>
              <a:gd name="T6" fmla="*/ 64 w 65"/>
              <a:gd name="T7" fmla="*/ 15 h 67"/>
              <a:gd name="T8" fmla="*/ 64 w 65"/>
              <a:gd name="T9" fmla="*/ 12 h 67"/>
              <a:gd name="T10" fmla="*/ 61 w 65"/>
              <a:gd name="T11" fmla="*/ 10 h 67"/>
              <a:gd name="T12" fmla="*/ 40 w 65"/>
              <a:gd name="T13" fmla="*/ 63 h 67"/>
              <a:gd name="T14" fmla="*/ 30 w 65"/>
              <a:gd name="T15" fmla="*/ 61 h 67"/>
              <a:gd name="T16" fmla="*/ 21 w 65"/>
              <a:gd name="T17" fmla="*/ 60 h 67"/>
              <a:gd name="T18" fmla="*/ 8 w 65"/>
              <a:gd name="T19" fmla="*/ 57 h 67"/>
              <a:gd name="T20" fmla="*/ 4 w 65"/>
              <a:gd name="T21" fmla="*/ 56 h 67"/>
              <a:gd name="T22" fmla="*/ 7 w 65"/>
              <a:gd name="T23" fmla="*/ 57 h 67"/>
              <a:gd name="T24" fmla="*/ 8 w 65"/>
              <a:gd name="T25" fmla="*/ 59 h 67"/>
              <a:gd name="T26" fmla="*/ 10 w 65"/>
              <a:gd name="T27" fmla="*/ 60 h 67"/>
              <a:gd name="T28" fmla="*/ 11 w 65"/>
              <a:gd name="T29" fmla="*/ 60 h 67"/>
              <a:gd name="T30" fmla="*/ 14 w 65"/>
              <a:gd name="T31" fmla="*/ 63 h 67"/>
              <a:gd name="T32" fmla="*/ 15 w 65"/>
              <a:gd name="T33" fmla="*/ 63 h 67"/>
              <a:gd name="T34" fmla="*/ 18 w 65"/>
              <a:gd name="T35" fmla="*/ 64 h 67"/>
              <a:gd name="T36" fmla="*/ 19 w 65"/>
              <a:gd name="T37" fmla="*/ 66 h 67"/>
              <a:gd name="T38" fmla="*/ 23 w 65"/>
              <a:gd name="T39" fmla="*/ 66 h 67"/>
              <a:gd name="T40" fmla="*/ 26 w 65"/>
              <a:gd name="T41" fmla="*/ 67 h 67"/>
              <a:gd name="T42" fmla="*/ 29 w 65"/>
              <a:gd name="T43" fmla="*/ 67 h 67"/>
              <a:gd name="T44" fmla="*/ 32 w 65"/>
              <a:gd name="T45" fmla="*/ 67 h 67"/>
              <a:gd name="T46" fmla="*/ 35 w 65"/>
              <a:gd name="T47" fmla="*/ 67 h 67"/>
              <a:gd name="T48" fmla="*/ 36 w 65"/>
              <a:gd name="T49" fmla="*/ 66 h 67"/>
              <a:gd name="T50" fmla="*/ 39 w 65"/>
              <a:gd name="T51" fmla="*/ 66 h 67"/>
              <a:gd name="T52" fmla="*/ 40 w 65"/>
              <a:gd name="T53" fmla="*/ 66 h 67"/>
              <a:gd name="T54" fmla="*/ 42 w 65"/>
              <a:gd name="T55" fmla="*/ 66 h 67"/>
              <a:gd name="T56" fmla="*/ 43 w 65"/>
              <a:gd name="T57" fmla="*/ 64 h 67"/>
              <a:gd name="T58" fmla="*/ 44 w 65"/>
              <a:gd name="T59" fmla="*/ 64 h 67"/>
              <a:gd name="T60" fmla="*/ 5 w 65"/>
              <a:gd name="T61" fmla="*/ 2 h 67"/>
              <a:gd name="T62" fmla="*/ 5 w 65"/>
              <a:gd name="T63" fmla="*/ 3 h 67"/>
              <a:gd name="T64" fmla="*/ 5 w 65"/>
              <a:gd name="T65" fmla="*/ 6 h 67"/>
              <a:gd name="T66" fmla="*/ 3 w 65"/>
              <a:gd name="T67" fmla="*/ 5 h 67"/>
              <a:gd name="T68" fmla="*/ 1 w 65"/>
              <a:gd name="T69" fmla="*/ 3 h 67"/>
              <a:gd name="T70" fmla="*/ 4 w 65"/>
              <a:gd name="T71" fmla="*/ 0 h 67"/>
              <a:gd name="T72" fmla="*/ 54 w 65"/>
              <a:gd name="T73" fmla="*/ 9 h 67"/>
              <a:gd name="T74" fmla="*/ 51 w 65"/>
              <a:gd name="T75" fmla="*/ 9 h 67"/>
              <a:gd name="T76" fmla="*/ 50 w 65"/>
              <a:gd name="T77" fmla="*/ 9 h 67"/>
              <a:gd name="T78" fmla="*/ 50 w 65"/>
              <a:gd name="T79" fmla="*/ 12 h 67"/>
              <a:gd name="T80" fmla="*/ 51 w 65"/>
              <a:gd name="T81" fmla="*/ 13 h 67"/>
              <a:gd name="T82" fmla="*/ 51 w 65"/>
              <a:gd name="T83" fmla="*/ 13 h 67"/>
              <a:gd name="T84" fmla="*/ 53 w 65"/>
              <a:gd name="T85" fmla="*/ 15 h 67"/>
              <a:gd name="T86" fmla="*/ 53 w 65"/>
              <a:gd name="T87" fmla="*/ 12 h 67"/>
              <a:gd name="T88" fmla="*/ 54 w 65"/>
              <a:gd name="T89" fmla="*/ 9 h 67"/>
              <a:gd name="T90" fmla="*/ 14 w 65"/>
              <a:gd name="T91" fmla="*/ 2 h 67"/>
              <a:gd name="T92" fmla="*/ 15 w 65"/>
              <a:gd name="T93" fmla="*/ 3 h 67"/>
              <a:gd name="T94" fmla="*/ 15 w 65"/>
              <a:gd name="T95" fmla="*/ 5 h 67"/>
              <a:gd name="T96" fmla="*/ 15 w 65"/>
              <a:gd name="T97" fmla="*/ 6 h 67"/>
              <a:gd name="T98" fmla="*/ 14 w 65"/>
              <a:gd name="T99" fmla="*/ 6 h 67"/>
              <a:gd name="T100" fmla="*/ 12 w 65"/>
              <a:gd name="T101" fmla="*/ 8 h 67"/>
              <a:gd name="T102" fmla="*/ 12 w 65"/>
              <a:gd name="T103" fmla="*/ 5 h 67"/>
              <a:gd name="T104" fmla="*/ 14 w 65"/>
              <a:gd name="T105" fmla="*/ 2 h 67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5"/>
              <a:gd name="T160" fmla="*/ 0 h 67"/>
              <a:gd name="T161" fmla="*/ 65 w 65"/>
              <a:gd name="T162" fmla="*/ 67 h 67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5" h="67">
                <a:moveTo>
                  <a:pt x="60" y="10"/>
                </a:moveTo>
                <a:lnTo>
                  <a:pt x="61" y="10"/>
                </a:lnTo>
                <a:lnTo>
                  <a:pt x="61" y="12"/>
                </a:lnTo>
                <a:lnTo>
                  <a:pt x="61" y="13"/>
                </a:lnTo>
                <a:lnTo>
                  <a:pt x="60" y="15"/>
                </a:lnTo>
                <a:lnTo>
                  <a:pt x="61" y="15"/>
                </a:lnTo>
                <a:lnTo>
                  <a:pt x="62" y="15"/>
                </a:lnTo>
                <a:lnTo>
                  <a:pt x="64" y="15"/>
                </a:lnTo>
                <a:lnTo>
                  <a:pt x="65" y="15"/>
                </a:lnTo>
                <a:lnTo>
                  <a:pt x="65" y="13"/>
                </a:lnTo>
                <a:lnTo>
                  <a:pt x="64" y="13"/>
                </a:lnTo>
                <a:lnTo>
                  <a:pt x="64" y="12"/>
                </a:lnTo>
                <a:lnTo>
                  <a:pt x="62" y="12"/>
                </a:lnTo>
                <a:lnTo>
                  <a:pt x="61" y="10"/>
                </a:lnTo>
                <a:lnTo>
                  <a:pt x="60" y="10"/>
                </a:lnTo>
                <a:close/>
                <a:moveTo>
                  <a:pt x="44" y="63"/>
                </a:moveTo>
                <a:lnTo>
                  <a:pt x="42" y="63"/>
                </a:lnTo>
                <a:lnTo>
                  <a:pt x="40" y="63"/>
                </a:lnTo>
                <a:lnTo>
                  <a:pt x="37" y="63"/>
                </a:lnTo>
                <a:lnTo>
                  <a:pt x="35" y="63"/>
                </a:lnTo>
                <a:lnTo>
                  <a:pt x="33" y="63"/>
                </a:lnTo>
                <a:lnTo>
                  <a:pt x="30" y="61"/>
                </a:lnTo>
                <a:lnTo>
                  <a:pt x="28" y="61"/>
                </a:lnTo>
                <a:lnTo>
                  <a:pt x="26" y="61"/>
                </a:lnTo>
                <a:lnTo>
                  <a:pt x="23" y="60"/>
                </a:lnTo>
                <a:lnTo>
                  <a:pt x="21" y="60"/>
                </a:lnTo>
                <a:lnTo>
                  <a:pt x="18" y="59"/>
                </a:lnTo>
                <a:lnTo>
                  <a:pt x="15" y="59"/>
                </a:lnTo>
                <a:lnTo>
                  <a:pt x="11" y="57"/>
                </a:lnTo>
                <a:lnTo>
                  <a:pt x="8" y="57"/>
                </a:lnTo>
                <a:lnTo>
                  <a:pt x="7" y="56"/>
                </a:lnTo>
                <a:lnTo>
                  <a:pt x="4" y="54"/>
                </a:lnTo>
                <a:lnTo>
                  <a:pt x="4" y="56"/>
                </a:lnTo>
                <a:lnTo>
                  <a:pt x="5" y="57"/>
                </a:lnTo>
                <a:lnTo>
                  <a:pt x="7" y="57"/>
                </a:lnTo>
                <a:lnTo>
                  <a:pt x="7" y="59"/>
                </a:lnTo>
                <a:lnTo>
                  <a:pt x="8" y="59"/>
                </a:lnTo>
                <a:lnTo>
                  <a:pt x="10" y="60"/>
                </a:lnTo>
                <a:lnTo>
                  <a:pt x="11" y="60"/>
                </a:lnTo>
                <a:lnTo>
                  <a:pt x="12" y="61"/>
                </a:lnTo>
                <a:lnTo>
                  <a:pt x="14" y="61"/>
                </a:lnTo>
                <a:lnTo>
                  <a:pt x="14" y="63"/>
                </a:lnTo>
                <a:lnTo>
                  <a:pt x="15" y="61"/>
                </a:lnTo>
                <a:lnTo>
                  <a:pt x="15" y="63"/>
                </a:lnTo>
                <a:lnTo>
                  <a:pt x="16" y="64"/>
                </a:lnTo>
                <a:lnTo>
                  <a:pt x="18" y="64"/>
                </a:lnTo>
                <a:lnTo>
                  <a:pt x="19" y="64"/>
                </a:lnTo>
                <a:lnTo>
                  <a:pt x="19" y="66"/>
                </a:lnTo>
                <a:lnTo>
                  <a:pt x="21" y="66"/>
                </a:lnTo>
                <a:lnTo>
                  <a:pt x="22" y="66"/>
                </a:lnTo>
                <a:lnTo>
                  <a:pt x="23" y="66"/>
                </a:lnTo>
                <a:lnTo>
                  <a:pt x="25" y="66"/>
                </a:lnTo>
                <a:lnTo>
                  <a:pt x="26" y="67"/>
                </a:lnTo>
                <a:lnTo>
                  <a:pt x="28" y="67"/>
                </a:lnTo>
                <a:lnTo>
                  <a:pt x="29" y="67"/>
                </a:lnTo>
                <a:lnTo>
                  <a:pt x="30" y="67"/>
                </a:lnTo>
                <a:lnTo>
                  <a:pt x="30" y="66"/>
                </a:lnTo>
                <a:lnTo>
                  <a:pt x="30" y="67"/>
                </a:lnTo>
                <a:lnTo>
                  <a:pt x="32" y="67"/>
                </a:lnTo>
                <a:lnTo>
                  <a:pt x="33" y="67"/>
                </a:lnTo>
                <a:lnTo>
                  <a:pt x="35" y="67"/>
                </a:lnTo>
                <a:lnTo>
                  <a:pt x="35" y="66"/>
                </a:lnTo>
                <a:lnTo>
                  <a:pt x="36" y="66"/>
                </a:lnTo>
                <a:lnTo>
                  <a:pt x="37" y="66"/>
                </a:lnTo>
                <a:lnTo>
                  <a:pt x="39" y="66"/>
                </a:lnTo>
                <a:lnTo>
                  <a:pt x="40" y="66"/>
                </a:lnTo>
                <a:lnTo>
                  <a:pt x="42" y="66"/>
                </a:lnTo>
                <a:lnTo>
                  <a:pt x="43" y="64"/>
                </a:lnTo>
                <a:lnTo>
                  <a:pt x="44" y="64"/>
                </a:lnTo>
                <a:lnTo>
                  <a:pt x="44" y="63"/>
                </a:lnTo>
                <a:close/>
                <a:moveTo>
                  <a:pt x="5" y="0"/>
                </a:moveTo>
                <a:lnTo>
                  <a:pt x="5" y="2"/>
                </a:lnTo>
                <a:lnTo>
                  <a:pt x="5" y="3"/>
                </a:lnTo>
                <a:lnTo>
                  <a:pt x="5" y="5"/>
                </a:lnTo>
                <a:lnTo>
                  <a:pt x="5" y="6"/>
                </a:lnTo>
                <a:lnTo>
                  <a:pt x="4" y="6"/>
                </a:lnTo>
                <a:lnTo>
                  <a:pt x="4" y="5"/>
                </a:lnTo>
                <a:lnTo>
                  <a:pt x="3" y="5"/>
                </a:lnTo>
                <a:lnTo>
                  <a:pt x="1" y="5"/>
                </a:lnTo>
                <a:lnTo>
                  <a:pt x="1" y="3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3" y="2"/>
                </a:lnTo>
                <a:lnTo>
                  <a:pt x="4" y="0"/>
                </a:lnTo>
                <a:lnTo>
                  <a:pt x="5" y="0"/>
                </a:lnTo>
                <a:close/>
                <a:moveTo>
                  <a:pt x="54" y="9"/>
                </a:moveTo>
                <a:lnTo>
                  <a:pt x="53" y="9"/>
                </a:lnTo>
                <a:lnTo>
                  <a:pt x="51" y="9"/>
                </a:lnTo>
                <a:lnTo>
                  <a:pt x="50" y="9"/>
                </a:lnTo>
                <a:lnTo>
                  <a:pt x="50" y="10"/>
                </a:lnTo>
                <a:lnTo>
                  <a:pt x="50" y="12"/>
                </a:lnTo>
                <a:lnTo>
                  <a:pt x="51" y="13"/>
                </a:lnTo>
                <a:lnTo>
                  <a:pt x="53" y="13"/>
                </a:lnTo>
                <a:lnTo>
                  <a:pt x="53" y="15"/>
                </a:lnTo>
                <a:lnTo>
                  <a:pt x="53" y="13"/>
                </a:lnTo>
                <a:lnTo>
                  <a:pt x="53" y="12"/>
                </a:lnTo>
                <a:lnTo>
                  <a:pt x="53" y="10"/>
                </a:lnTo>
                <a:lnTo>
                  <a:pt x="53" y="9"/>
                </a:lnTo>
                <a:lnTo>
                  <a:pt x="54" y="9"/>
                </a:lnTo>
                <a:close/>
                <a:moveTo>
                  <a:pt x="12" y="2"/>
                </a:moveTo>
                <a:lnTo>
                  <a:pt x="14" y="2"/>
                </a:lnTo>
                <a:lnTo>
                  <a:pt x="15" y="2"/>
                </a:lnTo>
                <a:lnTo>
                  <a:pt x="15" y="3"/>
                </a:lnTo>
                <a:lnTo>
                  <a:pt x="16" y="3"/>
                </a:lnTo>
                <a:lnTo>
                  <a:pt x="15" y="5"/>
                </a:lnTo>
                <a:lnTo>
                  <a:pt x="15" y="6"/>
                </a:lnTo>
                <a:lnTo>
                  <a:pt x="14" y="6"/>
                </a:lnTo>
                <a:lnTo>
                  <a:pt x="12" y="6"/>
                </a:lnTo>
                <a:lnTo>
                  <a:pt x="12" y="8"/>
                </a:lnTo>
                <a:lnTo>
                  <a:pt x="12" y="6"/>
                </a:lnTo>
                <a:lnTo>
                  <a:pt x="12" y="5"/>
                </a:lnTo>
                <a:lnTo>
                  <a:pt x="14" y="5"/>
                </a:lnTo>
                <a:lnTo>
                  <a:pt x="14" y="3"/>
                </a:lnTo>
                <a:lnTo>
                  <a:pt x="14" y="2"/>
                </a:lnTo>
                <a:lnTo>
                  <a:pt x="12" y="2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7" name="Freeform 102"/>
          <p:cNvSpPr>
            <a:spLocks noEditPoints="1"/>
          </p:cNvSpPr>
          <p:nvPr/>
        </p:nvSpPr>
        <p:spPr bwMode="auto">
          <a:xfrm>
            <a:off x="4978580" y="3063753"/>
            <a:ext cx="404220" cy="923907"/>
          </a:xfrm>
          <a:custGeom>
            <a:avLst/>
            <a:gdLst>
              <a:gd name="T0" fmla="*/ 30 w 334"/>
              <a:gd name="T1" fmla="*/ 503 h 534"/>
              <a:gd name="T2" fmla="*/ 8 w 334"/>
              <a:gd name="T3" fmla="*/ 515 h 534"/>
              <a:gd name="T4" fmla="*/ 9 w 334"/>
              <a:gd name="T5" fmla="*/ 466 h 534"/>
              <a:gd name="T6" fmla="*/ 22 w 334"/>
              <a:gd name="T7" fmla="*/ 390 h 534"/>
              <a:gd name="T8" fmla="*/ 108 w 334"/>
              <a:gd name="T9" fmla="*/ 283 h 534"/>
              <a:gd name="T10" fmla="*/ 144 w 334"/>
              <a:gd name="T11" fmla="*/ 306 h 534"/>
              <a:gd name="T12" fmla="*/ 171 w 334"/>
              <a:gd name="T13" fmla="*/ 326 h 534"/>
              <a:gd name="T14" fmla="*/ 221 w 334"/>
              <a:gd name="T15" fmla="*/ 340 h 534"/>
              <a:gd name="T16" fmla="*/ 257 w 334"/>
              <a:gd name="T17" fmla="*/ 361 h 534"/>
              <a:gd name="T18" fmla="*/ 296 w 334"/>
              <a:gd name="T19" fmla="*/ 455 h 534"/>
              <a:gd name="T20" fmla="*/ 303 w 334"/>
              <a:gd name="T21" fmla="*/ 527 h 534"/>
              <a:gd name="T22" fmla="*/ 292 w 334"/>
              <a:gd name="T23" fmla="*/ 527 h 534"/>
              <a:gd name="T24" fmla="*/ 245 w 334"/>
              <a:gd name="T25" fmla="*/ 532 h 534"/>
              <a:gd name="T26" fmla="*/ 94 w 334"/>
              <a:gd name="T27" fmla="*/ 529 h 534"/>
              <a:gd name="T28" fmla="*/ 39 w 334"/>
              <a:gd name="T29" fmla="*/ 499 h 534"/>
              <a:gd name="T30" fmla="*/ 54 w 334"/>
              <a:gd name="T31" fmla="*/ 397 h 534"/>
              <a:gd name="T32" fmla="*/ 93 w 334"/>
              <a:gd name="T33" fmla="*/ 337 h 534"/>
              <a:gd name="T34" fmla="*/ 97 w 334"/>
              <a:gd name="T35" fmla="*/ 296 h 534"/>
              <a:gd name="T36" fmla="*/ 171 w 334"/>
              <a:gd name="T37" fmla="*/ 209 h 534"/>
              <a:gd name="T38" fmla="*/ 153 w 334"/>
              <a:gd name="T39" fmla="*/ 249 h 534"/>
              <a:gd name="T40" fmla="*/ 119 w 334"/>
              <a:gd name="T41" fmla="*/ 232 h 534"/>
              <a:gd name="T42" fmla="*/ 119 w 334"/>
              <a:gd name="T43" fmla="*/ 236 h 534"/>
              <a:gd name="T44" fmla="*/ 110 w 334"/>
              <a:gd name="T45" fmla="*/ 238 h 534"/>
              <a:gd name="T46" fmla="*/ 119 w 334"/>
              <a:gd name="T47" fmla="*/ 257 h 534"/>
              <a:gd name="T48" fmla="*/ 146 w 334"/>
              <a:gd name="T49" fmla="*/ 296 h 534"/>
              <a:gd name="T50" fmla="*/ 201 w 334"/>
              <a:gd name="T51" fmla="*/ 334 h 534"/>
              <a:gd name="T52" fmla="*/ 260 w 334"/>
              <a:gd name="T53" fmla="*/ 309 h 534"/>
              <a:gd name="T54" fmla="*/ 268 w 334"/>
              <a:gd name="T55" fmla="*/ 290 h 534"/>
              <a:gd name="T56" fmla="*/ 285 w 334"/>
              <a:gd name="T57" fmla="*/ 252 h 534"/>
              <a:gd name="T58" fmla="*/ 307 w 334"/>
              <a:gd name="T59" fmla="*/ 202 h 534"/>
              <a:gd name="T60" fmla="*/ 334 w 334"/>
              <a:gd name="T61" fmla="*/ 100 h 534"/>
              <a:gd name="T62" fmla="*/ 303 w 334"/>
              <a:gd name="T63" fmla="*/ 54 h 534"/>
              <a:gd name="T64" fmla="*/ 253 w 334"/>
              <a:gd name="T65" fmla="*/ 29 h 534"/>
              <a:gd name="T66" fmla="*/ 214 w 334"/>
              <a:gd name="T67" fmla="*/ 50 h 534"/>
              <a:gd name="T68" fmla="*/ 156 w 334"/>
              <a:gd name="T69" fmla="*/ 93 h 534"/>
              <a:gd name="T70" fmla="*/ 189 w 334"/>
              <a:gd name="T71" fmla="*/ 101 h 534"/>
              <a:gd name="T72" fmla="*/ 146 w 334"/>
              <a:gd name="T73" fmla="*/ 128 h 534"/>
              <a:gd name="T74" fmla="*/ 118 w 334"/>
              <a:gd name="T75" fmla="*/ 145 h 534"/>
              <a:gd name="T76" fmla="*/ 156 w 334"/>
              <a:gd name="T77" fmla="*/ 191 h 534"/>
              <a:gd name="T78" fmla="*/ 258 w 334"/>
              <a:gd name="T79" fmla="*/ 22 h 534"/>
              <a:gd name="T80" fmla="*/ 228 w 334"/>
              <a:gd name="T81" fmla="*/ 43 h 534"/>
              <a:gd name="T82" fmla="*/ 193 w 334"/>
              <a:gd name="T83" fmla="*/ 70 h 534"/>
              <a:gd name="T84" fmla="*/ 158 w 334"/>
              <a:gd name="T85" fmla="*/ 93 h 534"/>
              <a:gd name="T86" fmla="*/ 185 w 334"/>
              <a:gd name="T87" fmla="*/ 104 h 534"/>
              <a:gd name="T88" fmla="*/ 124 w 334"/>
              <a:gd name="T89" fmla="*/ 142 h 534"/>
              <a:gd name="T90" fmla="*/ 86 w 334"/>
              <a:gd name="T91" fmla="*/ 130 h 534"/>
              <a:gd name="T92" fmla="*/ 105 w 334"/>
              <a:gd name="T93" fmla="*/ 111 h 534"/>
              <a:gd name="T94" fmla="*/ 154 w 334"/>
              <a:gd name="T95" fmla="*/ 64 h 534"/>
              <a:gd name="T96" fmla="*/ 215 w 334"/>
              <a:gd name="T97" fmla="*/ 13 h 534"/>
              <a:gd name="T98" fmla="*/ 156 w 334"/>
              <a:gd name="T99" fmla="*/ 36 h 534"/>
              <a:gd name="T100" fmla="*/ 133 w 334"/>
              <a:gd name="T101" fmla="*/ 60 h 534"/>
              <a:gd name="T102" fmla="*/ 99 w 334"/>
              <a:gd name="T103" fmla="*/ 113 h 534"/>
              <a:gd name="T104" fmla="*/ 68 w 334"/>
              <a:gd name="T105" fmla="*/ 124 h 534"/>
              <a:gd name="T106" fmla="*/ 53 w 334"/>
              <a:gd name="T107" fmla="*/ 107 h 534"/>
              <a:gd name="T108" fmla="*/ 65 w 334"/>
              <a:gd name="T109" fmla="*/ 98 h 534"/>
              <a:gd name="T110" fmla="*/ 76 w 334"/>
              <a:gd name="T111" fmla="*/ 83 h 534"/>
              <a:gd name="T112" fmla="*/ 107 w 334"/>
              <a:gd name="T113" fmla="*/ 62 h 534"/>
              <a:gd name="T114" fmla="*/ 137 w 334"/>
              <a:gd name="T115" fmla="*/ 37 h 534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34"/>
              <a:gd name="T175" fmla="*/ 0 h 534"/>
              <a:gd name="T176" fmla="*/ 334 w 334"/>
              <a:gd name="T177" fmla="*/ 534 h 534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34" h="534">
                <a:moveTo>
                  <a:pt x="53" y="364"/>
                </a:moveTo>
                <a:lnTo>
                  <a:pt x="53" y="378"/>
                </a:lnTo>
                <a:lnTo>
                  <a:pt x="50" y="395"/>
                </a:lnTo>
                <a:lnTo>
                  <a:pt x="46" y="412"/>
                </a:lnTo>
                <a:lnTo>
                  <a:pt x="41" y="431"/>
                </a:lnTo>
                <a:lnTo>
                  <a:pt x="39" y="449"/>
                </a:lnTo>
                <a:lnTo>
                  <a:pt x="35" y="466"/>
                </a:lnTo>
                <a:lnTo>
                  <a:pt x="32" y="483"/>
                </a:lnTo>
                <a:lnTo>
                  <a:pt x="30" y="499"/>
                </a:lnTo>
                <a:lnTo>
                  <a:pt x="30" y="502"/>
                </a:lnTo>
                <a:lnTo>
                  <a:pt x="30" y="503"/>
                </a:lnTo>
                <a:lnTo>
                  <a:pt x="29" y="505"/>
                </a:lnTo>
                <a:lnTo>
                  <a:pt x="29" y="507"/>
                </a:lnTo>
                <a:lnTo>
                  <a:pt x="29" y="509"/>
                </a:lnTo>
                <a:lnTo>
                  <a:pt x="28" y="510"/>
                </a:lnTo>
                <a:lnTo>
                  <a:pt x="26" y="512"/>
                </a:lnTo>
                <a:lnTo>
                  <a:pt x="26" y="513"/>
                </a:lnTo>
                <a:lnTo>
                  <a:pt x="21" y="512"/>
                </a:lnTo>
                <a:lnTo>
                  <a:pt x="18" y="512"/>
                </a:lnTo>
                <a:lnTo>
                  <a:pt x="14" y="512"/>
                </a:lnTo>
                <a:lnTo>
                  <a:pt x="11" y="513"/>
                </a:lnTo>
                <a:lnTo>
                  <a:pt x="8" y="515"/>
                </a:lnTo>
                <a:lnTo>
                  <a:pt x="7" y="516"/>
                </a:lnTo>
                <a:lnTo>
                  <a:pt x="4" y="516"/>
                </a:lnTo>
                <a:lnTo>
                  <a:pt x="0" y="517"/>
                </a:lnTo>
                <a:lnTo>
                  <a:pt x="0" y="512"/>
                </a:lnTo>
                <a:lnTo>
                  <a:pt x="0" y="505"/>
                </a:lnTo>
                <a:lnTo>
                  <a:pt x="1" y="497"/>
                </a:lnTo>
                <a:lnTo>
                  <a:pt x="1" y="490"/>
                </a:lnTo>
                <a:lnTo>
                  <a:pt x="3" y="485"/>
                </a:lnTo>
                <a:lnTo>
                  <a:pt x="4" y="478"/>
                </a:lnTo>
                <a:lnTo>
                  <a:pt x="7" y="472"/>
                </a:lnTo>
                <a:lnTo>
                  <a:pt x="9" y="466"/>
                </a:lnTo>
                <a:lnTo>
                  <a:pt x="11" y="459"/>
                </a:lnTo>
                <a:lnTo>
                  <a:pt x="12" y="451"/>
                </a:lnTo>
                <a:lnTo>
                  <a:pt x="14" y="442"/>
                </a:lnTo>
                <a:lnTo>
                  <a:pt x="14" y="432"/>
                </a:lnTo>
                <a:lnTo>
                  <a:pt x="14" y="422"/>
                </a:lnTo>
                <a:lnTo>
                  <a:pt x="14" y="412"/>
                </a:lnTo>
                <a:lnTo>
                  <a:pt x="15" y="404"/>
                </a:lnTo>
                <a:lnTo>
                  <a:pt x="16" y="397"/>
                </a:lnTo>
                <a:lnTo>
                  <a:pt x="19" y="391"/>
                </a:lnTo>
                <a:lnTo>
                  <a:pt x="22" y="390"/>
                </a:lnTo>
                <a:lnTo>
                  <a:pt x="28" y="385"/>
                </a:lnTo>
                <a:lnTo>
                  <a:pt x="35" y="380"/>
                </a:lnTo>
                <a:lnTo>
                  <a:pt x="41" y="374"/>
                </a:lnTo>
                <a:lnTo>
                  <a:pt x="47" y="370"/>
                </a:lnTo>
                <a:lnTo>
                  <a:pt x="51" y="365"/>
                </a:lnTo>
                <a:lnTo>
                  <a:pt x="53" y="364"/>
                </a:lnTo>
                <a:close/>
                <a:moveTo>
                  <a:pt x="101" y="275"/>
                </a:moveTo>
                <a:lnTo>
                  <a:pt x="103" y="277"/>
                </a:lnTo>
                <a:lnTo>
                  <a:pt x="104" y="279"/>
                </a:lnTo>
                <a:lnTo>
                  <a:pt x="105" y="282"/>
                </a:lnTo>
                <a:lnTo>
                  <a:pt x="108" y="283"/>
                </a:lnTo>
                <a:lnTo>
                  <a:pt x="111" y="284"/>
                </a:lnTo>
                <a:lnTo>
                  <a:pt x="112" y="284"/>
                </a:lnTo>
                <a:lnTo>
                  <a:pt x="115" y="286"/>
                </a:lnTo>
                <a:lnTo>
                  <a:pt x="118" y="287"/>
                </a:lnTo>
                <a:lnTo>
                  <a:pt x="121" y="289"/>
                </a:lnTo>
                <a:lnTo>
                  <a:pt x="125" y="292"/>
                </a:lnTo>
                <a:lnTo>
                  <a:pt x="129" y="294"/>
                </a:lnTo>
                <a:lnTo>
                  <a:pt x="133" y="299"/>
                </a:lnTo>
                <a:lnTo>
                  <a:pt x="136" y="302"/>
                </a:lnTo>
                <a:lnTo>
                  <a:pt x="140" y="304"/>
                </a:lnTo>
                <a:lnTo>
                  <a:pt x="144" y="306"/>
                </a:lnTo>
                <a:lnTo>
                  <a:pt x="149" y="306"/>
                </a:lnTo>
                <a:lnTo>
                  <a:pt x="150" y="307"/>
                </a:lnTo>
                <a:lnTo>
                  <a:pt x="150" y="309"/>
                </a:lnTo>
                <a:lnTo>
                  <a:pt x="151" y="311"/>
                </a:lnTo>
                <a:lnTo>
                  <a:pt x="154" y="313"/>
                </a:lnTo>
                <a:lnTo>
                  <a:pt x="156" y="316"/>
                </a:lnTo>
                <a:lnTo>
                  <a:pt x="158" y="317"/>
                </a:lnTo>
                <a:lnTo>
                  <a:pt x="160" y="320"/>
                </a:lnTo>
                <a:lnTo>
                  <a:pt x="161" y="321"/>
                </a:lnTo>
                <a:lnTo>
                  <a:pt x="165" y="323"/>
                </a:lnTo>
                <a:lnTo>
                  <a:pt x="171" y="326"/>
                </a:lnTo>
                <a:lnTo>
                  <a:pt x="178" y="327"/>
                </a:lnTo>
                <a:lnTo>
                  <a:pt x="186" y="330"/>
                </a:lnTo>
                <a:lnTo>
                  <a:pt x="194" y="333"/>
                </a:lnTo>
                <a:lnTo>
                  <a:pt x="203" y="336"/>
                </a:lnTo>
                <a:lnTo>
                  <a:pt x="210" y="338"/>
                </a:lnTo>
                <a:lnTo>
                  <a:pt x="214" y="340"/>
                </a:lnTo>
                <a:lnTo>
                  <a:pt x="215" y="340"/>
                </a:lnTo>
                <a:lnTo>
                  <a:pt x="217" y="340"/>
                </a:lnTo>
                <a:lnTo>
                  <a:pt x="218" y="340"/>
                </a:lnTo>
                <a:lnTo>
                  <a:pt x="219" y="340"/>
                </a:lnTo>
                <a:lnTo>
                  <a:pt x="221" y="340"/>
                </a:lnTo>
                <a:lnTo>
                  <a:pt x="222" y="340"/>
                </a:lnTo>
                <a:lnTo>
                  <a:pt x="224" y="338"/>
                </a:lnTo>
                <a:lnTo>
                  <a:pt x="225" y="338"/>
                </a:lnTo>
                <a:lnTo>
                  <a:pt x="229" y="343"/>
                </a:lnTo>
                <a:lnTo>
                  <a:pt x="232" y="347"/>
                </a:lnTo>
                <a:lnTo>
                  <a:pt x="235" y="350"/>
                </a:lnTo>
                <a:lnTo>
                  <a:pt x="238" y="351"/>
                </a:lnTo>
                <a:lnTo>
                  <a:pt x="242" y="354"/>
                </a:lnTo>
                <a:lnTo>
                  <a:pt x="246" y="355"/>
                </a:lnTo>
                <a:lnTo>
                  <a:pt x="250" y="358"/>
                </a:lnTo>
                <a:lnTo>
                  <a:pt x="257" y="361"/>
                </a:lnTo>
                <a:lnTo>
                  <a:pt x="264" y="367"/>
                </a:lnTo>
                <a:lnTo>
                  <a:pt x="270" y="373"/>
                </a:lnTo>
                <a:lnTo>
                  <a:pt x="275" y="381"/>
                </a:lnTo>
                <a:lnTo>
                  <a:pt x="278" y="390"/>
                </a:lnTo>
                <a:lnTo>
                  <a:pt x="281" y="399"/>
                </a:lnTo>
                <a:lnTo>
                  <a:pt x="283" y="408"/>
                </a:lnTo>
                <a:lnTo>
                  <a:pt x="286" y="417"/>
                </a:lnTo>
                <a:lnTo>
                  <a:pt x="289" y="425"/>
                </a:lnTo>
                <a:lnTo>
                  <a:pt x="292" y="435"/>
                </a:lnTo>
                <a:lnTo>
                  <a:pt x="295" y="445"/>
                </a:lnTo>
                <a:lnTo>
                  <a:pt x="296" y="455"/>
                </a:lnTo>
                <a:lnTo>
                  <a:pt x="299" y="466"/>
                </a:lnTo>
                <a:lnTo>
                  <a:pt x="300" y="478"/>
                </a:lnTo>
                <a:lnTo>
                  <a:pt x="302" y="488"/>
                </a:lnTo>
                <a:lnTo>
                  <a:pt x="303" y="499"/>
                </a:lnTo>
                <a:lnTo>
                  <a:pt x="306" y="510"/>
                </a:lnTo>
                <a:lnTo>
                  <a:pt x="306" y="512"/>
                </a:lnTo>
                <a:lnTo>
                  <a:pt x="306" y="515"/>
                </a:lnTo>
                <a:lnTo>
                  <a:pt x="306" y="517"/>
                </a:lnTo>
                <a:lnTo>
                  <a:pt x="304" y="522"/>
                </a:lnTo>
                <a:lnTo>
                  <a:pt x="304" y="524"/>
                </a:lnTo>
                <a:lnTo>
                  <a:pt x="303" y="527"/>
                </a:lnTo>
                <a:lnTo>
                  <a:pt x="303" y="530"/>
                </a:lnTo>
                <a:lnTo>
                  <a:pt x="302" y="532"/>
                </a:lnTo>
                <a:lnTo>
                  <a:pt x="300" y="530"/>
                </a:lnTo>
                <a:lnTo>
                  <a:pt x="299" y="530"/>
                </a:lnTo>
                <a:lnTo>
                  <a:pt x="299" y="529"/>
                </a:lnTo>
                <a:lnTo>
                  <a:pt x="297" y="529"/>
                </a:lnTo>
                <a:lnTo>
                  <a:pt x="297" y="527"/>
                </a:lnTo>
                <a:lnTo>
                  <a:pt x="296" y="527"/>
                </a:lnTo>
                <a:lnTo>
                  <a:pt x="292" y="527"/>
                </a:lnTo>
                <a:lnTo>
                  <a:pt x="289" y="529"/>
                </a:lnTo>
                <a:lnTo>
                  <a:pt x="286" y="529"/>
                </a:lnTo>
                <a:lnTo>
                  <a:pt x="283" y="530"/>
                </a:lnTo>
                <a:lnTo>
                  <a:pt x="279" y="530"/>
                </a:lnTo>
                <a:lnTo>
                  <a:pt x="277" y="530"/>
                </a:lnTo>
                <a:lnTo>
                  <a:pt x="274" y="530"/>
                </a:lnTo>
                <a:lnTo>
                  <a:pt x="271" y="530"/>
                </a:lnTo>
                <a:lnTo>
                  <a:pt x="264" y="530"/>
                </a:lnTo>
                <a:lnTo>
                  <a:pt x="258" y="530"/>
                </a:lnTo>
                <a:lnTo>
                  <a:pt x="251" y="530"/>
                </a:lnTo>
                <a:lnTo>
                  <a:pt x="245" y="532"/>
                </a:lnTo>
                <a:lnTo>
                  <a:pt x="238" y="532"/>
                </a:lnTo>
                <a:lnTo>
                  <a:pt x="231" y="533"/>
                </a:lnTo>
                <a:lnTo>
                  <a:pt x="224" y="534"/>
                </a:lnTo>
                <a:lnTo>
                  <a:pt x="218" y="534"/>
                </a:lnTo>
                <a:lnTo>
                  <a:pt x="200" y="534"/>
                </a:lnTo>
                <a:lnTo>
                  <a:pt x="182" y="534"/>
                </a:lnTo>
                <a:lnTo>
                  <a:pt x="165" y="534"/>
                </a:lnTo>
                <a:lnTo>
                  <a:pt x="147" y="533"/>
                </a:lnTo>
                <a:lnTo>
                  <a:pt x="129" y="533"/>
                </a:lnTo>
                <a:lnTo>
                  <a:pt x="112" y="530"/>
                </a:lnTo>
                <a:lnTo>
                  <a:pt x="94" y="529"/>
                </a:lnTo>
                <a:lnTo>
                  <a:pt x="78" y="524"/>
                </a:lnTo>
                <a:lnTo>
                  <a:pt x="73" y="523"/>
                </a:lnTo>
                <a:lnTo>
                  <a:pt x="68" y="522"/>
                </a:lnTo>
                <a:lnTo>
                  <a:pt x="64" y="520"/>
                </a:lnTo>
                <a:lnTo>
                  <a:pt x="58" y="519"/>
                </a:lnTo>
                <a:lnTo>
                  <a:pt x="54" y="517"/>
                </a:lnTo>
                <a:lnTo>
                  <a:pt x="50" y="516"/>
                </a:lnTo>
                <a:lnTo>
                  <a:pt x="44" y="515"/>
                </a:lnTo>
                <a:lnTo>
                  <a:pt x="40" y="513"/>
                </a:lnTo>
                <a:lnTo>
                  <a:pt x="39" y="506"/>
                </a:lnTo>
                <a:lnTo>
                  <a:pt x="39" y="499"/>
                </a:lnTo>
                <a:lnTo>
                  <a:pt x="40" y="489"/>
                </a:lnTo>
                <a:lnTo>
                  <a:pt x="40" y="480"/>
                </a:lnTo>
                <a:lnTo>
                  <a:pt x="41" y="470"/>
                </a:lnTo>
                <a:lnTo>
                  <a:pt x="41" y="462"/>
                </a:lnTo>
                <a:lnTo>
                  <a:pt x="43" y="455"/>
                </a:lnTo>
                <a:lnTo>
                  <a:pt x="44" y="451"/>
                </a:lnTo>
                <a:lnTo>
                  <a:pt x="46" y="441"/>
                </a:lnTo>
                <a:lnTo>
                  <a:pt x="48" y="429"/>
                </a:lnTo>
                <a:lnTo>
                  <a:pt x="50" y="419"/>
                </a:lnTo>
                <a:lnTo>
                  <a:pt x="53" y="408"/>
                </a:lnTo>
                <a:lnTo>
                  <a:pt x="54" y="397"/>
                </a:lnTo>
                <a:lnTo>
                  <a:pt x="55" y="385"/>
                </a:lnTo>
                <a:lnTo>
                  <a:pt x="54" y="375"/>
                </a:lnTo>
                <a:lnTo>
                  <a:pt x="53" y="364"/>
                </a:lnTo>
                <a:lnTo>
                  <a:pt x="64" y="354"/>
                </a:lnTo>
                <a:lnTo>
                  <a:pt x="69" y="354"/>
                </a:lnTo>
                <a:lnTo>
                  <a:pt x="75" y="351"/>
                </a:lnTo>
                <a:lnTo>
                  <a:pt x="80" y="348"/>
                </a:lnTo>
                <a:lnTo>
                  <a:pt x="86" y="346"/>
                </a:lnTo>
                <a:lnTo>
                  <a:pt x="89" y="341"/>
                </a:lnTo>
                <a:lnTo>
                  <a:pt x="92" y="338"/>
                </a:lnTo>
                <a:lnTo>
                  <a:pt x="93" y="337"/>
                </a:lnTo>
                <a:lnTo>
                  <a:pt x="94" y="334"/>
                </a:lnTo>
                <a:lnTo>
                  <a:pt x="96" y="330"/>
                </a:lnTo>
                <a:lnTo>
                  <a:pt x="97" y="326"/>
                </a:lnTo>
                <a:lnTo>
                  <a:pt x="97" y="321"/>
                </a:lnTo>
                <a:lnTo>
                  <a:pt x="99" y="317"/>
                </a:lnTo>
                <a:lnTo>
                  <a:pt x="99" y="313"/>
                </a:lnTo>
                <a:lnTo>
                  <a:pt x="99" y="309"/>
                </a:lnTo>
                <a:lnTo>
                  <a:pt x="97" y="304"/>
                </a:lnTo>
                <a:lnTo>
                  <a:pt x="97" y="300"/>
                </a:lnTo>
                <a:lnTo>
                  <a:pt x="97" y="296"/>
                </a:lnTo>
                <a:lnTo>
                  <a:pt x="97" y="293"/>
                </a:lnTo>
                <a:lnTo>
                  <a:pt x="99" y="290"/>
                </a:lnTo>
                <a:lnTo>
                  <a:pt x="99" y="287"/>
                </a:lnTo>
                <a:lnTo>
                  <a:pt x="100" y="283"/>
                </a:lnTo>
                <a:lnTo>
                  <a:pt x="100" y="279"/>
                </a:lnTo>
                <a:lnTo>
                  <a:pt x="101" y="275"/>
                </a:lnTo>
                <a:close/>
                <a:moveTo>
                  <a:pt x="168" y="205"/>
                </a:moveTo>
                <a:lnTo>
                  <a:pt x="168" y="206"/>
                </a:lnTo>
                <a:lnTo>
                  <a:pt x="169" y="208"/>
                </a:lnTo>
                <a:lnTo>
                  <a:pt x="171" y="209"/>
                </a:lnTo>
                <a:lnTo>
                  <a:pt x="171" y="211"/>
                </a:lnTo>
                <a:lnTo>
                  <a:pt x="172" y="212"/>
                </a:lnTo>
                <a:lnTo>
                  <a:pt x="174" y="212"/>
                </a:lnTo>
                <a:lnTo>
                  <a:pt x="174" y="213"/>
                </a:lnTo>
                <a:lnTo>
                  <a:pt x="174" y="219"/>
                </a:lnTo>
                <a:lnTo>
                  <a:pt x="172" y="225"/>
                </a:lnTo>
                <a:lnTo>
                  <a:pt x="169" y="231"/>
                </a:lnTo>
                <a:lnTo>
                  <a:pt x="167" y="236"/>
                </a:lnTo>
                <a:lnTo>
                  <a:pt x="162" y="242"/>
                </a:lnTo>
                <a:lnTo>
                  <a:pt x="158" y="246"/>
                </a:lnTo>
                <a:lnTo>
                  <a:pt x="153" y="249"/>
                </a:lnTo>
                <a:lnTo>
                  <a:pt x="147" y="252"/>
                </a:lnTo>
                <a:lnTo>
                  <a:pt x="144" y="253"/>
                </a:lnTo>
                <a:lnTo>
                  <a:pt x="142" y="253"/>
                </a:lnTo>
                <a:lnTo>
                  <a:pt x="137" y="252"/>
                </a:lnTo>
                <a:lnTo>
                  <a:pt x="135" y="250"/>
                </a:lnTo>
                <a:lnTo>
                  <a:pt x="132" y="248"/>
                </a:lnTo>
                <a:lnTo>
                  <a:pt x="128" y="245"/>
                </a:lnTo>
                <a:lnTo>
                  <a:pt x="124" y="239"/>
                </a:lnTo>
                <a:lnTo>
                  <a:pt x="121" y="232"/>
                </a:lnTo>
                <a:lnTo>
                  <a:pt x="119" y="232"/>
                </a:lnTo>
                <a:lnTo>
                  <a:pt x="119" y="231"/>
                </a:lnTo>
                <a:lnTo>
                  <a:pt x="118" y="229"/>
                </a:lnTo>
                <a:lnTo>
                  <a:pt x="118" y="228"/>
                </a:lnTo>
                <a:lnTo>
                  <a:pt x="118" y="229"/>
                </a:lnTo>
                <a:lnTo>
                  <a:pt x="118" y="231"/>
                </a:lnTo>
                <a:lnTo>
                  <a:pt x="118" y="233"/>
                </a:lnTo>
                <a:lnTo>
                  <a:pt x="118" y="235"/>
                </a:lnTo>
                <a:lnTo>
                  <a:pt x="119" y="236"/>
                </a:lnTo>
                <a:lnTo>
                  <a:pt x="119" y="238"/>
                </a:lnTo>
                <a:lnTo>
                  <a:pt x="119" y="239"/>
                </a:lnTo>
                <a:lnTo>
                  <a:pt x="119" y="242"/>
                </a:lnTo>
                <a:lnTo>
                  <a:pt x="119" y="240"/>
                </a:lnTo>
                <a:lnTo>
                  <a:pt x="118" y="239"/>
                </a:lnTo>
                <a:lnTo>
                  <a:pt x="117" y="239"/>
                </a:lnTo>
                <a:lnTo>
                  <a:pt x="114" y="238"/>
                </a:lnTo>
                <a:lnTo>
                  <a:pt x="112" y="238"/>
                </a:lnTo>
                <a:lnTo>
                  <a:pt x="111" y="238"/>
                </a:lnTo>
                <a:lnTo>
                  <a:pt x="110" y="238"/>
                </a:lnTo>
                <a:lnTo>
                  <a:pt x="110" y="239"/>
                </a:lnTo>
                <a:lnTo>
                  <a:pt x="111" y="240"/>
                </a:lnTo>
                <a:lnTo>
                  <a:pt x="111" y="242"/>
                </a:lnTo>
                <a:lnTo>
                  <a:pt x="111" y="243"/>
                </a:lnTo>
                <a:lnTo>
                  <a:pt x="111" y="245"/>
                </a:lnTo>
                <a:lnTo>
                  <a:pt x="111" y="246"/>
                </a:lnTo>
                <a:lnTo>
                  <a:pt x="111" y="248"/>
                </a:lnTo>
                <a:lnTo>
                  <a:pt x="111" y="249"/>
                </a:lnTo>
                <a:lnTo>
                  <a:pt x="114" y="252"/>
                </a:lnTo>
                <a:lnTo>
                  <a:pt x="117" y="255"/>
                </a:lnTo>
                <a:lnTo>
                  <a:pt x="119" y="257"/>
                </a:lnTo>
                <a:lnTo>
                  <a:pt x="121" y="260"/>
                </a:lnTo>
                <a:lnTo>
                  <a:pt x="124" y="263"/>
                </a:lnTo>
                <a:lnTo>
                  <a:pt x="125" y="266"/>
                </a:lnTo>
                <a:lnTo>
                  <a:pt x="125" y="270"/>
                </a:lnTo>
                <a:lnTo>
                  <a:pt x="126" y="275"/>
                </a:lnTo>
                <a:lnTo>
                  <a:pt x="129" y="279"/>
                </a:lnTo>
                <a:lnTo>
                  <a:pt x="132" y="282"/>
                </a:lnTo>
                <a:lnTo>
                  <a:pt x="136" y="284"/>
                </a:lnTo>
                <a:lnTo>
                  <a:pt x="139" y="289"/>
                </a:lnTo>
                <a:lnTo>
                  <a:pt x="142" y="292"/>
                </a:lnTo>
                <a:lnTo>
                  <a:pt x="146" y="296"/>
                </a:lnTo>
                <a:lnTo>
                  <a:pt x="147" y="302"/>
                </a:lnTo>
                <a:lnTo>
                  <a:pt x="150" y="306"/>
                </a:lnTo>
                <a:lnTo>
                  <a:pt x="153" y="311"/>
                </a:lnTo>
                <a:lnTo>
                  <a:pt x="157" y="317"/>
                </a:lnTo>
                <a:lnTo>
                  <a:pt x="162" y="320"/>
                </a:lnTo>
                <a:lnTo>
                  <a:pt x="169" y="323"/>
                </a:lnTo>
                <a:lnTo>
                  <a:pt x="176" y="326"/>
                </a:lnTo>
                <a:lnTo>
                  <a:pt x="182" y="327"/>
                </a:lnTo>
                <a:lnTo>
                  <a:pt x="189" y="330"/>
                </a:lnTo>
                <a:lnTo>
                  <a:pt x="194" y="331"/>
                </a:lnTo>
                <a:lnTo>
                  <a:pt x="201" y="334"/>
                </a:lnTo>
                <a:lnTo>
                  <a:pt x="208" y="337"/>
                </a:lnTo>
                <a:lnTo>
                  <a:pt x="215" y="338"/>
                </a:lnTo>
                <a:lnTo>
                  <a:pt x="222" y="338"/>
                </a:lnTo>
                <a:lnTo>
                  <a:pt x="231" y="337"/>
                </a:lnTo>
                <a:lnTo>
                  <a:pt x="238" y="334"/>
                </a:lnTo>
                <a:lnTo>
                  <a:pt x="245" y="328"/>
                </a:lnTo>
                <a:lnTo>
                  <a:pt x="253" y="321"/>
                </a:lnTo>
                <a:lnTo>
                  <a:pt x="254" y="319"/>
                </a:lnTo>
                <a:lnTo>
                  <a:pt x="257" y="316"/>
                </a:lnTo>
                <a:lnTo>
                  <a:pt x="258" y="313"/>
                </a:lnTo>
                <a:lnTo>
                  <a:pt x="260" y="309"/>
                </a:lnTo>
                <a:lnTo>
                  <a:pt x="261" y="306"/>
                </a:lnTo>
                <a:lnTo>
                  <a:pt x="263" y="302"/>
                </a:lnTo>
                <a:lnTo>
                  <a:pt x="264" y="299"/>
                </a:lnTo>
                <a:lnTo>
                  <a:pt x="264" y="296"/>
                </a:lnTo>
                <a:lnTo>
                  <a:pt x="265" y="294"/>
                </a:lnTo>
                <a:lnTo>
                  <a:pt x="265" y="293"/>
                </a:lnTo>
                <a:lnTo>
                  <a:pt x="267" y="293"/>
                </a:lnTo>
                <a:lnTo>
                  <a:pt x="267" y="292"/>
                </a:lnTo>
                <a:lnTo>
                  <a:pt x="268" y="292"/>
                </a:lnTo>
                <a:lnTo>
                  <a:pt x="268" y="290"/>
                </a:lnTo>
                <a:lnTo>
                  <a:pt x="268" y="289"/>
                </a:lnTo>
                <a:lnTo>
                  <a:pt x="271" y="286"/>
                </a:lnTo>
                <a:lnTo>
                  <a:pt x="272" y="283"/>
                </a:lnTo>
                <a:lnTo>
                  <a:pt x="274" y="280"/>
                </a:lnTo>
                <a:lnTo>
                  <a:pt x="275" y="276"/>
                </a:lnTo>
                <a:lnTo>
                  <a:pt x="277" y="273"/>
                </a:lnTo>
                <a:lnTo>
                  <a:pt x="277" y="269"/>
                </a:lnTo>
                <a:lnTo>
                  <a:pt x="278" y="266"/>
                </a:lnTo>
                <a:lnTo>
                  <a:pt x="279" y="263"/>
                </a:lnTo>
                <a:lnTo>
                  <a:pt x="282" y="256"/>
                </a:lnTo>
                <a:lnTo>
                  <a:pt x="285" y="252"/>
                </a:lnTo>
                <a:lnTo>
                  <a:pt x="286" y="248"/>
                </a:lnTo>
                <a:lnTo>
                  <a:pt x="289" y="243"/>
                </a:lnTo>
                <a:lnTo>
                  <a:pt x="290" y="238"/>
                </a:lnTo>
                <a:lnTo>
                  <a:pt x="293" y="233"/>
                </a:lnTo>
                <a:lnTo>
                  <a:pt x="295" y="226"/>
                </a:lnTo>
                <a:lnTo>
                  <a:pt x="297" y="219"/>
                </a:lnTo>
                <a:lnTo>
                  <a:pt x="297" y="215"/>
                </a:lnTo>
                <a:lnTo>
                  <a:pt x="300" y="212"/>
                </a:lnTo>
                <a:lnTo>
                  <a:pt x="303" y="209"/>
                </a:lnTo>
                <a:lnTo>
                  <a:pt x="306" y="205"/>
                </a:lnTo>
                <a:lnTo>
                  <a:pt x="307" y="202"/>
                </a:lnTo>
                <a:lnTo>
                  <a:pt x="310" y="198"/>
                </a:lnTo>
                <a:lnTo>
                  <a:pt x="313" y="195"/>
                </a:lnTo>
                <a:lnTo>
                  <a:pt x="314" y="192"/>
                </a:lnTo>
                <a:lnTo>
                  <a:pt x="322" y="171"/>
                </a:lnTo>
                <a:lnTo>
                  <a:pt x="325" y="162"/>
                </a:lnTo>
                <a:lnTo>
                  <a:pt x="328" y="152"/>
                </a:lnTo>
                <a:lnTo>
                  <a:pt x="331" y="142"/>
                </a:lnTo>
                <a:lnTo>
                  <a:pt x="332" y="133"/>
                </a:lnTo>
                <a:lnTo>
                  <a:pt x="334" y="121"/>
                </a:lnTo>
                <a:lnTo>
                  <a:pt x="334" y="111"/>
                </a:lnTo>
                <a:lnTo>
                  <a:pt x="334" y="100"/>
                </a:lnTo>
                <a:lnTo>
                  <a:pt x="331" y="90"/>
                </a:lnTo>
                <a:lnTo>
                  <a:pt x="327" y="86"/>
                </a:lnTo>
                <a:lnTo>
                  <a:pt x="327" y="81"/>
                </a:lnTo>
                <a:lnTo>
                  <a:pt x="324" y="77"/>
                </a:lnTo>
                <a:lnTo>
                  <a:pt x="321" y="73"/>
                </a:lnTo>
                <a:lnTo>
                  <a:pt x="318" y="70"/>
                </a:lnTo>
                <a:lnTo>
                  <a:pt x="315" y="66"/>
                </a:lnTo>
                <a:lnTo>
                  <a:pt x="313" y="63"/>
                </a:lnTo>
                <a:lnTo>
                  <a:pt x="310" y="59"/>
                </a:lnTo>
                <a:lnTo>
                  <a:pt x="307" y="56"/>
                </a:lnTo>
                <a:lnTo>
                  <a:pt x="303" y="54"/>
                </a:lnTo>
                <a:lnTo>
                  <a:pt x="297" y="50"/>
                </a:lnTo>
                <a:lnTo>
                  <a:pt x="290" y="46"/>
                </a:lnTo>
                <a:lnTo>
                  <a:pt x="285" y="42"/>
                </a:lnTo>
                <a:lnTo>
                  <a:pt x="279" y="37"/>
                </a:lnTo>
                <a:lnTo>
                  <a:pt x="272" y="35"/>
                </a:lnTo>
                <a:lnTo>
                  <a:pt x="267" y="32"/>
                </a:lnTo>
                <a:lnTo>
                  <a:pt x="260" y="29"/>
                </a:lnTo>
                <a:lnTo>
                  <a:pt x="254" y="29"/>
                </a:lnTo>
                <a:lnTo>
                  <a:pt x="253" y="29"/>
                </a:lnTo>
                <a:lnTo>
                  <a:pt x="254" y="29"/>
                </a:lnTo>
                <a:lnTo>
                  <a:pt x="254" y="30"/>
                </a:lnTo>
                <a:lnTo>
                  <a:pt x="249" y="30"/>
                </a:lnTo>
                <a:lnTo>
                  <a:pt x="243" y="32"/>
                </a:lnTo>
                <a:lnTo>
                  <a:pt x="239" y="33"/>
                </a:lnTo>
                <a:lnTo>
                  <a:pt x="233" y="36"/>
                </a:lnTo>
                <a:lnTo>
                  <a:pt x="224" y="42"/>
                </a:lnTo>
                <a:lnTo>
                  <a:pt x="214" y="50"/>
                </a:lnTo>
                <a:lnTo>
                  <a:pt x="206" y="60"/>
                </a:lnTo>
                <a:lnTo>
                  <a:pt x="197" y="70"/>
                </a:lnTo>
                <a:lnTo>
                  <a:pt x="189" y="80"/>
                </a:lnTo>
                <a:lnTo>
                  <a:pt x="181" y="90"/>
                </a:lnTo>
                <a:lnTo>
                  <a:pt x="176" y="90"/>
                </a:lnTo>
                <a:lnTo>
                  <a:pt x="174" y="91"/>
                </a:lnTo>
                <a:lnTo>
                  <a:pt x="169" y="91"/>
                </a:lnTo>
                <a:lnTo>
                  <a:pt x="165" y="93"/>
                </a:lnTo>
                <a:lnTo>
                  <a:pt x="162" y="93"/>
                </a:lnTo>
                <a:lnTo>
                  <a:pt x="158" y="93"/>
                </a:lnTo>
                <a:lnTo>
                  <a:pt x="156" y="93"/>
                </a:lnTo>
                <a:lnTo>
                  <a:pt x="151" y="93"/>
                </a:lnTo>
                <a:lnTo>
                  <a:pt x="157" y="94"/>
                </a:lnTo>
                <a:lnTo>
                  <a:pt x="162" y="94"/>
                </a:lnTo>
                <a:lnTo>
                  <a:pt x="167" y="96"/>
                </a:lnTo>
                <a:lnTo>
                  <a:pt x="172" y="96"/>
                </a:lnTo>
                <a:lnTo>
                  <a:pt x="178" y="96"/>
                </a:lnTo>
                <a:lnTo>
                  <a:pt x="182" y="97"/>
                </a:lnTo>
                <a:lnTo>
                  <a:pt x="188" y="98"/>
                </a:lnTo>
                <a:lnTo>
                  <a:pt x="192" y="100"/>
                </a:lnTo>
                <a:lnTo>
                  <a:pt x="190" y="101"/>
                </a:lnTo>
                <a:lnTo>
                  <a:pt x="189" y="101"/>
                </a:lnTo>
                <a:lnTo>
                  <a:pt x="188" y="103"/>
                </a:lnTo>
                <a:lnTo>
                  <a:pt x="186" y="103"/>
                </a:lnTo>
                <a:lnTo>
                  <a:pt x="185" y="104"/>
                </a:lnTo>
                <a:lnTo>
                  <a:pt x="183" y="106"/>
                </a:lnTo>
                <a:lnTo>
                  <a:pt x="182" y="107"/>
                </a:lnTo>
                <a:lnTo>
                  <a:pt x="181" y="107"/>
                </a:lnTo>
                <a:lnTo>
                  <a:pt x="175" y="111"/>
                </a:lnTo>
                <a:lnTo>
                  <a:pt x="168" y="117"/>
                </a:lnTo>
                <a:lnTo>
                  <a:pt x="161" y="121"/>
                </a:lnTo>
                <a:lnTo>
                  <a:pt x="153" y="125"/>
                </a:lnTo>
                <a:lnTo>
                  <a:pt x="146" y="128"/>
                </a:lnTo>
                <a:lnTo>
                  <a:pt x="139" y="133"/>
                </a:lnTo>
                <a:lnTo>
                  <a:pt x="132" y="137"/>
                </a:lnTo>
                <a:lnTo>
                  <a:pt x="126" y="140"/>
                </a:lnTo>
                <a:lnTo>
                  <a:pt x="125" y="140"/>
                </a:lnTo>
                <a:lnTo>
                  <a:pt x="124" y="141"/>
                </a:lnTo>
                <a:lnTo>
                  <a:pt x="122" y="142"/>
                </a:lnTo>
                <a:lnTo>
                  <a:pt x="121" y="144"/>
                </a:lnTo>
                <a:lnTo>
                  <a:pt x="119" y="144"/>
                </a:lnTo>
                <a:lnTo>
                  <a:pt x="119" y="145"/>
                </a:lnTo>
                <a:lnTo>
                  <a:pt x="118" y="145"/>
                </a:lnTo>
                <a:lnTo>
                  <a:pt x="121" y="147"/>
                </a:lnTo>
                <a:lnTo>
                  <a:pt x="124" y="150"/>
                </a:lnTo>
                <a:lnTo>
                  <a:pt x="126" y="154"/>
                </a:lnTo>
                <a:lnTo>
                  <a:pt x="130" y="158"/>
                </a:lnTo>
                <a:lnTo>
                  <a:pt x="135" y="164"/>
                </a:lnTo>
                <a:lnTo>
                  <a:pt x="140" y="169"/>
                </a:lnTo>
                <a:lnTo>
                  <a:pt x="144" y="177"/>
                </a:lnTo>
                <a:lnTo>
                  <a:pt x="150" y="181"/>
                </a:lnTo>
                <a:lnTo>
                  <a:pt x="151" y="184"/>
                </a:lnTo>
                <a:lnTo>
                  <a:pt x="154" y="188"/>
                </a:lnTo>
                <a:lnTo>
                  <a:pt x="156" y="191"/>
                </a:lnTo>
                <a:lnTo>
                  <a:pt x="158" y="194"/>
                </a:lnTo>
                <a:lnTo>
                  <a:pt x="161" y="196"/>
                </a:lnTo>
                <a:lnTo>
                  <a:pt x="162" y="199"/>
                </a:lnTo>
                <a:lnTo>
                  <a:pt x="165" y="202"/>
                </a:lnTo>
                <a:lnTo>
                  <a:pt x="168" y="205"/>
                </a:lnTo>
                <a:close/>
                <a:moveTo>
                  <a:pt x="250" y="0"/>
                </a:moveTo>
                <a:lnTo>
                  <a:pt x="251" y="5"/>
                </a:lnTo>
                <a:lnTo>
                  <a:pt x="253" y="9"/>
                </a:lnTo>
                <a:lnTo>
                  <a:pt x="254" y="13"/>
                </a:lnTo>
                <a:lnTo>
                  <a:pt x="257" y="18"/>
                </a:lnTo>
                <a:lnTo>
                  <a:pt x="258" y="22"/>
                </a:lnTo>
                <a:lnTo>
                  <a:pt x="261" y="26"/>
                </a:lnTo>
                <a:lnTo>
                  <a:pt x="263" y="30"/>
                </a:lnTo>
                <a:lnTo>
                  <a:pt x="265" y="33"/>
                </a:lnTo>
                <a:lnTo>
                  <a:pt x="261" y="33"/>
                </a:lnTo>
                <a:lnTo>
                  <a:pt x="256" y="35"/>
                </a:lnTo>
                <a:lnTo>
                  <a:pt x="250" y="35"/>
                </a:lnTo>
                <a:lnTo>
                  <a:pt x="246" y="36"/>
                </a:lnTo>
                <a:lnTo>
                  <a:pt x="240" y="37"/>
                </a:lnTo>
                <a:lnTo>
                  <a:pt x="236" y="39"/>
                </a:lnTo>
                <a:lnTo>
                  <a:pt x="232" y="42"/>
                </a:lnTo>
                <a:lnTo>
                  <a:pt x="228" y="43"/>
                </a:lnTo>
                <a:lnTo>
                  <a:pt x="224" y="45"/>
                </a:lnTo>
                <a:lnTo>
                  <a:pt x="221" y="47"/>
                </a:lnTo>
                <a:lnTo>
                  <a:pt x="218" y="50"/>
                </a:lnTo>
                <a:lnTo>
                  <a:pt x="215" y="53"/>
                </a:lnTo>
                <a:lnTo>
                  <a:pt x="211" y="56"/>
                </a:lnTo>
                <a:lnTo>
                  <a:pt x="208" y="57"/>
                </a:lnTo>
                <a:lnTo>
                  <a:pt x="206" y="60"/>
                </a:lnTo>
                <a:lnTo>
                  <a:pt x="203" y="62"/>
                </a:lnTo>
                <a:lnTo>
                  <a:pt x="199" y="64"/>
                </a:lnTo>
                <a:lnTo>
                  <a:pt x="196" y="67"/>
                </a:lnTo>
                <a:lnTo>
                  <a:pt x="193" y="70"/>
                </a:lnTo>
                <a:lnTo>
                  <a:pt x="190" y="74"/>
                </a:lnTo>
                <a:lnTo>
                  <a:pt x="188" y="79"/>
                </a:lnTo>
                <a:lnTo>
                  <a:pt x="185" y="83"/>
                </a:lnTo>
                <a:lnTo>
                  <a:pt x="183" y="86"/>
                </a:lnTo>
                <a:lnTo>
                  <a:pt x="181" y="89"/>
                </a:lnTo>
                <a:lnTo>
                  <a:pt x="178" y="89"/>
                </a:lnTo>
                <a:lnTo>
                  <a:pt x="174" y="90"/>
                </a:lnTo>
                <a:lnTo>
                  <a:pt x="169" y="90"/>
                </a:lnTo>
                <a:lnTo>
                  <a:pt x="165" y="91"/>
                </a:lnTo>
                <a:lnTo>
                  <a:pt x="162" y="93"/>
                </a:lnTo>
                <a:lnTo>
                  <a:pt x="158" y="93"/>
                </a:lnTo>
                <a:lnTo>
                  <a:pt x="154" y="93"/>
                </a:lnTo>
                <a:lnTo>
                  <a:pt x="151" y="93"/>
                </a:lnTo>
                <a:lnTo>
                  <a:pt x="156" y="94"/>
                </a:lnTo>
                <a:lnTo>
                  <a:pt x="161" y="94"/>
                </a:lnTo>
                <a:lnTo>
                  <a:pt x="167" y="94"/>
                </a:lnTo>
                <a:lnTo>
                  <a:pt x="172" y="96"/>
                </a:lnTo>
                <a:lnTo>
                  <a:pt x="178" y="96"/>
                </a:lnTo>
                <a:lnTo>
                  <a:pt x="182" y="97"/>
                </a:lnTo>
                <a:lnTo>
                  <a:pt x="188" y="98"/>
                </a:lnTo>
                <a:lnTo>
                  <a:pt x="192" y="100"/>
                </a:lnTo>
                <a:lnTo>
                  <a:pt x="185" y="104"/>
                </a:lnTo>
                <a:lnTo>
                  <a:pt x="178" y="110"/>
                </a:lnTo>
                <a:lnTo>
                  <a:pt x="169" y="116"/>
                </a:lnTo>
                <a:lnTo>
                  <a:pt x="162" y="120"/>
                </a:lnTo>
                <a:lnTo>
                  <a:pt x="154" y="125"/>
                </a:lnTo>
                <a:lnTo>
                  <a:pt x="146" y="130"/>
                </a:lnTo>
                <a:lnTo>
                  <a:pt x="139" y="134"/>
                </a:lnTo>
                <a:lnTo>
                  <a:pt x="130" y="137"/>
                </a:lnTo>
                <a:lnTo>
                  <a:pt x="129" y="138"/>
                </a:lnTo>
                <a:lnTo>
                  <a:pt x="128" y="140"/>
                </a:lnTo>
                <a:lnTo>
                  <a:pt x="126" y="141"/>
                </a:lnTo>
                <a:lnTo>
                  <a:pt x="124" y="142"/>
                </a:lnTo>
                <a:lnTo>
                  <a:pt x="122" y="144"/>
                </a:lnTo>
                <a:lnTo>
                  <a:pt x="121" y="144"/>
                </a:lnTo>
                <a:lnTo>
                  <a:pt x="119" y="145"/>
                </a:lnTo>
                <a:lnTo>
                  <a:pt x="118" y="144"/>
                </a:lnTo>
                <a:lnTo>
                  <a:pt x="112" y="142"/>
                </a:lnTo>
                <a:lnTo>
                  <a:pt x="108" y="140"/>
                </a:lnTo>
                <a:lnTo>
                  <a:pt x="104" y="137"/>
                </a:lnTo>
                <a:lnTo>
                  <a:pt x="99" y="135"/>
                </a:lnTo>
                <a:lnTo>
                  <a:pt x="94" y="134"/>
                </a:lnTo>
                <a:lnTo>
                  <a:pt x="90" y="131"/>
                </a:lnTo>
                <a:lnTo>
                  <a:pt x="86" y="130"/>
                </a:lnTo>
                <a:lnTo>
                  <a:pt x="80" y="128"/>
                </a:lnTo>
                <a:lnTo>
                  <a:pt x="82" y="125"/>
                </a:lnTo>
                <a:lnTo>
                  <a:pt x="83" y="124"/>
                </a:lnTo>
                <a:lnTo>
                  <a:pt x="86" y="121"/>
                </a:lnTo>
                <a:lnTo>
                  <a:pt x="89" y="120"/>
                </a:lnTo>
                <a:lnTo>
                  <a:pt x="92" y="118"/>
                </a:lnTo>
                <a:lnTo>
                  <a:pt x="96" y="117"/>
                </a:lnTo>
                <a:lnTo>
                  <a:pt x="97" y="117"/>
                </a:lnTo>
                <a:lnTo>
                  <a:pt x="100" y="116"/>
                </a:lnTo>
                <a:lnTo>
                  <a:pt x="103" y="114"/>
                </a:lnTo>
                <a:lnTo>
                  <a:pt x="105" y="111"/>
                </a:lnTo>
                <a:lnTo>
                  <a:pt x="108" y="108"/>
                </a:lnTo>
                <a:lnTo>
                  <a:pt x="111" y="104"/>
                </a:lnTo>
                <a:lnTo>
                  <a:pt x="114" y="101"/>
                </a:lnTo>
                <a:lnTo>
                  <a:pt x="117" y="100"/>
                </a:lnTo>
                <a:lnTo>
                  <a:pt x="119" y="97"/>
                </a:lnTo>
                <a:lnTo>
                  <a:pt x="124" y="97"/>
                </a:lnTo>
                <a:lnTo>
                  <a:pt x="129" y="90"/>
                </a:lnTo>
                <a:lnTo>
                  <a:pt x="135" y="84"/>
                </a:lnTo>
                <a:lnTo>
                  <a:pt x="142" y="77"/>
                </a:lnTo>
                <a:lnTo>
                  <a:pt x="147" y="70"/>
                </a:lnTo>
                <a:lnTo>
                  <a:pt x="154" y="64"/>
                </a:lnTo>
                <a:lnTo>
                  <a:pt x="161" y="59"/>
                </a:lnTo>
                <a:lnTo>
                  <a:pt x="168" y="53"/>
                </a:lnTo>
                <a:lnTo>
                  <a:pt x="175" y="50"/>
                </a:lnTo>
                <a:lnTo>
                  <a:pt x="181" y="46"/>
                </a:lnTo>
                <a:lnTo>
                  <a:pt x="185" y="42"/>
                </a:lnTo>
                <a:lnTo>
                  <a:pt x="190" y="37"/>
                </a:lnTo>
                <a:lnTo>
                  <a:pt x="194" y="32"/>
                </a:lnTo>
                <a:lnTo>
                  <a:pt x="200" y="26"/>
                </a:lnTo>
                <a:lnTo>
                  <a:pt x="204" y="20"/>
                </a:lnTo>
                <a:lnTo>
                  <a:pt x="210" y="16"/>
                </a:lnTo>
                <a:lnTo>
                  <a:pt x="215" y="13"/>
                </a:lnTo>
                <a:lnTo>
                  <a:pt x="219" y="12"/>
                </a:lnTo>
                <a:lnTo>
                  <a:pt x="224" y="9"/>
                </a:lnTo>
                <a:lnTo>
                  <a:pt x="228" y="8"/>
                </a:lnTo>
                <a:lnTo>
                  <a:pt x="232" y="6"/>
                </a:lnTo>
                <a:lnTo>
                  <a:pt x="236" y="3"/>
                </a:lnTo>
                <a:lnTo>
                  <a:pt x="240" y="2"/>
                </a:lnTo>
                <a:lnTo>
                  <a:pt x="246" y="0"/>
                </a:lnTo>
                <a:lnTo>
                  <a:pt x="250" y="0"/>
                </a:lnTo>
                <a:close/>
                <a:moveTo>
                  <a:pt x="157" y="32"/>
                </a:moveTo>
                <a:lnTo>
                  <a:pt x="157" y="35"/>
                </a:lnTo>
                <a:lnTo>
                  <a:pt x="156" y="36"/>
                </a:lnTo>
                <a:lnTo>
                  <a:pt x="153" y="39"/>
                </a:lnTo>
                <a:lnTo>
                  <a:pt x="150" y="40"/>
                </a:lnTo>
                <a:lnTo>
                  <a:pt x="149" y="43"/>
                </a:lnTo>
                <a:lnTo>
                  <a:pt x="146" y="45"/>
                </a:lnTo>
                <a:lnTo>
                  <a:pt x="144" y="47"/>
                </a:lnTo>
                <a:lnTo>
                  <a:pt x="143" y="49"/>
                </a:lnTo>
                <a:lnTo>
                  <a:pt x="142" y="52"/>
                </a:lnTo>
                <a:lnTo>
                  <a:pt x="140" y="54"/>
                </a:lnTo>
                <a:lnTo>
                  <a:pt x="139" y="56"/>
                </a:lnTo>
                <a:lnTo>
                  <a:pt x="136" y="59"/>
                </a:lnTo>
                <a:lnTo>
                  <a:pt x="133" y="60"/>
                </a:lnTo>
                <a:lnTo>
                  <a:pt x="132" y="62"/>
                </a:lnTo>
                <a:lnTo>
                  <a:pt x="129" y="64"/>
                </a:lnTo>
                <a:lnTo>
                  <a:pt x="128" y="66"/>
                </a:lnTo>
                <a:lnTo>
                  <a:pt x="125" y="70"/>
                </a:lnTo>
                <a:lnTo>
                  <a:pt x="122" y="76"/>
                </a:lnTo>
                <a:lnTo>
                  <a:pt x="118" y="83"/>
                </a:lnTo>
                <a:lnTo>
                  <a:pt x="115" y="90"/>
                </a:lnTo>
                <a:lnTo>
                  <a:pt x="112" y="97"/>
                </a:lnTo>
                <a:lnTo>
                  <a:pt x="108" y="104"/>
                </a:lnTo>
                <a:lnTo>
                  <a:pt x="104" y="110"/>
                </a:lnTo>
                <a:lnTo>
                  <a:pt x="99" y="113"/>
                </a:lnTo>
                <a:lnTo>
                  <a:pt x="96" y="114"/>
                </a:lnTo>
                <a:lnTo>
                  <a:pt x="93" y="116"/>
                </a:lnTo>
                <a:lnTo>
                  <a:pt x="92" y="117"/>
                </a:lnTo>
                <a:lnTo>
                  <a:pt x="89" y="118"/>
                </a:lnTo>
                <a:lnTo>
                  <a:pt x="86" y="121"/>
                </a:lnTo>
                <a:lnTo>
                  <a:pt x="83" y="123"/>
                </a:lnTo>
                <a:lnTo>
                  <a:pt x="80" y="125"/>
                </a:lnTo>
                <a:lnTo>
                  <a:pt x="79" y="128"/>
                </a:lnTo>
                <a:lnTo>
                  <a:pt x="75" y="127"/>
                </a:lnTo>
                <a:lnTo>
                  <a:pt x="71" y="125"/>
                </a:lnTo>
                <a:lnTo>
                  <a:pt x="68" y="124"/>
                </a:lnTo>
                <a:lnTo>
                  <a:pt x="64" y="121"/>
                </a:lnTo>
                <a:lnTo>
                  <a:pt x="61" y="120"/>
                </a:lnTo>
                <a:lnTo>
                  <a:pt x="58" y="117"/>
                </a:lnTo>
                <a:lnTo>
                  <a:pt x="55" y="114"/>
                </a:lnTo>
                <a:lnTo>
                  <a:pt x="53" y="113"/>
                </a:lnTo>
                <a:lnTo>
                  <a:pt x="53" y="111"/>
                </a:lnTo>
                <a:lnTo>
                  <a:pt x="53" y="110"/>
                </a:lnTo>
                <a:lnTo>
                  <a:pt x="53" y="108"/>
                </a:lnTo>
                <a:lnTo>
                  <a:pt x="53" y="107"/>
                </a:lnTo>
                <a:lnTo>
                  <a:pt x="53" y="106"/>
                </a:lnTo>
                <a:lnTo>
                  <a:pt x="54" y="103"/>
                </a:lnTo>
                <a:lnTo>
                  <a:pt x="57" y="103"/>
                </a:lnTo>
                <a:lnTo>
                  <a:pt x="58" y="101"/>
                </a:lnTo>
                <a:lnTo>
                  <a:pt x="60" y="101"/>
                </a:lnTo>
                <a:lnTo>
                  <a:pt x="61" y="101"/>
                </a:lnTo>
                <a:lnTo>
                  <a:pt x="64" y="101"/>
                </a:lnTo>
                <a:lnTo>
                  <a:pt x="65" y="101"/>
                </a:lnTo>
                <a:lnTo>
                  <a:pt x="65" y="98"/>
                </a:lnTo>
                <a:lnTo>
                  <a:pt x="65" y="97"/>
                </a:lnTo>
                <a:lnTo>
                  <a:pt x="67" y="96"/>
                </a:lnTo>
                <a:lnTo>
                  <a:pt x="68" y="96"/>
                </a:lnTo>
                <a:lnTo>
                  <a:pt x="68" y="94"/>
                </a:lnTo>
                <a:lnTo>
                  <a:pt x="69" y="93"/>
                </a:lnTo>
                <a:lnTo>
                  <a:pt x="69" y="91"/>
                </a:lnTo>
                <a:lnTo>
                  <a:pt x="69" y="90"/>
                </a:lnTo>
                <a:lnTo>
                  <a:pt x="72" y="89"/>
                </a:lnTo>
                <a:lnTo>
                  <a:pt x="73" y="86"/>
                </a:lnTo>
                <a:lnTo>
                  <a:pt x="75" y="84"/>
                </a:lnTo>
                <a:lnTo>
                  <a:pt x="76" y="83"/>
                </a:lnTo>
                <a:lnTo>
                  <a:pt x="79" y="81"/>
                </a:lnTo>
                <a:lnTo>
                  <a:pt x="80" y="79"/>
                </a:lnTo>
                <a:lnTo>
                  <a:pt x="82" y="77"/>
                </a:lnTo>
                <a:lnTo>
                  <a:pt x="82" y="74"/>
                </a:lnTo>
                <a:lnTo>
                  <a:pt x="85" y="70"/>
                </a:lnTo>
                <a:lnTo>
                  <a:pt x="87" y="67"/>
                </a:lnTo>
                <a:lnTo>
                  <a:pt x="90" y="66"/>
                </a:lnTo>
                <a:lnTo>
                  <a:pt x="94" y="64"/>
                </a:lnTo>
                <a:lnTo>
                  <a:pt x="99" y="63"/>
                </a:lnTo>
                <a:lnTo>
                  <a:pt x="103" y="63"/>
                </a:lnTo>
                <a:lnTo>
                  <a:pt x="107" y="62"/>
                </a:lnTo>
                <a:lnTo>
                  <a:pt x="111" y="62"/>
                </a:lnTo>
                <a:lnTo>
                  <a:pt x="114" y="60"/>
                </a:lnTo>
                <a:lnTo>
                  <a:pt x="117" y="57"/>
                </a:lnTo>
                <a:lnTo>
                  <a:pt x="118" y="54"/>
                </a:lnTo>
                <a:lnTo>
                  <a:pt x="121" y="52"/>
                </a:lnTo>
                <a:lnTo>
                  <a:pt x="124" y="49"/>
                </a:lnTo>
                <a:lnTo>
                  <a:pt x="126" y="45"/>
                </a:lnTo>
                <a:lnTo>
                  <a:pt x="128" y="43"/>
                </a:lnTo>
                <a:lnTo>
                  <a:pt x="130" y="40"/>
                </a:lnTo>
                <a:lnTo>
                  <a:pt x="135" y="39"/>
                </a:lnTo>
                <a:lnTo>
                  <a:pt x="137" y="37"/>
                </a:lnTo>
                <a:lnTo>
                  <a:pt x="142" y="36"/>
                </a:lnTo>
                <a:lnTo>
                  <a:pt x="144" y="35"/>
                </a:lnTo>
                <a:lnTo>
                  <a:pt x="147" y="33"/>
                </a:lnTo>
                <a:lnTo>
                  <a:pt x="151" y="33"/>
                </a:lnTo>
                <a:lnTo>
                  <a:pt x="154" y="32"/>
                </a:lnTo>
                <a:lnTo>
                  <a:pt x="157" y="32"/>
                </a:lnTo>
                <a:close/>
              </a:path>
            </a:pathLst>
          </a:custGeom>
          <a:solidFill>
            <a:srgbClr val="DF17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8" name="Freeform 103"/>
          <p:cNvSpPr>
            <a:spLocks/>
          </p:cNvSpPr>
          <p:nvPr/>
        </p:nvSpPr>
        <p:spPr bwMode="auto">
          <a:xfrm>
            <a:off x="4978580" y="3693532"/>
            <a:ext cx="64143" cy="264715"/>
          </a:xfrm>
          <a:custGeom>
            <a:avLst/>
            <a:gdLst>
              <a:gd name="T0" fmla="*/ 53 w 53"/>
              <a:gd name="T1" fmla="*/ 0 h 153"/>
              <a:gd name="T2" fmla="*/ 53 w 53"/>
              <a:gd name="T3" fmla="*/ 14 h 153"/>
              <a:gd name="T4" fmla="*/ 50 w 53"/>
              <a:gd name="T5" fmla="*/ 31 h 153"/>
              <a:gd name="T6" fmla="*/ 46 w 53"/>
              <a:gd name="T7" fmla="*/ 48 h 153"/>
              <a:gd name="T8" fmla="*/ 41 w 53"/>
              <a:gd name="T9" fmla="*/ 67 h 153"/>
              <a:gd name="T10" fmla="*/ 39 w 53"/>
              <a:gd name="T11" fmla="*/ 85 h 153"/>
              <a:gd name="T12" fmla="*/ 35 w 53"/>
              <a:gd name="T13" fmla="*/ 102 h 153"/>
              <a:gd name="T14" fmla="*/ 32 w 53"/>
              <a:gd name="T15" fmla="*/ 119 h 153"/>
              <a:gd name="T16" fmla="*/ 30 w 53"/>
              <a:gd name="T17" fmla="*/ 135 h 153"/>
              <a:gd name="T18" fmla="*/ 30 w 53"/>
              <a:gd name="T19" fmla="*/ 138 h 153"/>
              <a:gd name="T20" fmla="*/ 30 w 53"/>
              <a:gd name="T21" fmla="*/ 139 h 153"/>
              <a:gd name="T22" fmla="*/ 29 w 53"/>
              <a:gd name="T23" fmla="*/ 141 h 153"/>
              <a:gd name="T24" fmla="*/ 29 w 53"/>
              <a:gd name="T25" fmla="*/ 143 h 153"/>
              <a:gd name="T26" fmla="*/ 29 w 53"/>
              <a:gd name="T27" fmla="*/ 145 h 153"/>
              <a:gd name="T28" fmla="*/ 28 w 53"/>
              <a:gd name="T29" fmla="*/ 146 h 153"/>
              <a:gd name="T30" fmla="*/ 26 w 53"/>
              <a:gd name="T31" fmla="*/ 148 h 153"/>
              <a:gd name="T32" fmla="*/ 26 w 53"/>
              <a:gd name="T33" fmla="*/ 149 h 153"/>
              <a:gd name="T34" fmla="*/ 21 w 53"/>
              <a:gd name="T35" fmla="*/ 148 h 153"/>
              <a:gd name="T36" fmla="*/ 18 w 53"/>
              <a:gd name="T37" fmla="*/ 148 h 153"/>
              <a:gd name="T38" fmla="*/ 14 w 53"/>
              <a:gd name="T39" fmla="*/ 148 h 153"/>
              <a:gd name="T40" fmla="*/ 11 w 53"/>
              <a:gd name="T41" fmla="*/ 149 h 153"/>
              <a:gd name="T42" fmla="*/ 8 w 53"/>
              <a:gd name="T43" fmla="*/ 151 h 153"/>
              <a:gd name="T44" fmla="*/ 7 w 53"/>
              <a:gd name="T45" fmla="*/ 152 h 153"/>
              <a:gd name="T46" fmla="*/ 4 w 53"/>
              <a:gd name="T47" fmla="*/ 152 h 153"/>
              <a:gd name="T48" fmla="*/ 0 w 53"/>
              <a:gd name="T49" fmla="*/ 153 h 153"/>
              <a:gd name="T50" fmla="*/ 0 w 53"/>
              <a:gd name="T51" fmla="*/ 148 h 153"/>
              <a:gd name="T52" fmla="*/ 0 w 53"/>
              <a:gd name="T53" fmla="*/ 141 h 153"/>
              <a:gd name="T54" fmla="*/ 1 w 53"/>
              <a:gd name="T55" fmla="*/ 133 h 153"/>
              <a:gd name="T56" fmla="*/ 1 w 53"/>
              <a:gd name="T57" fmla="*/ 126 h 153"/>
              <a:gd name="T58" fmla="*/ 3 w 53"/>
              <a:gd name="T59" fmla="*/ 121 h 153"/>
              <a:gd name="T60" fmla="*/ 4 w 53"/>
              <a:gd name="T61" fmla="*/ 114 h 153"/>
              <a:gd name="T62" fmla="*/ 7 w 53"/>
              <a:gd name="T63" fmla="*/ 108 h 153"/>
              <a:gd name="T64" fmla="*/ 9 w 53"/>
              <a:gd name="T65" fmla="*/ 102 h 153"/>
              <a:gd name="T66" fmla="*/ 11 w 53"/>
              <a:gd name="T67" fmla="*/ 95 h 153"/>
              <a:gd name="T68" fmla="*/ 12 w 53"/>
              <a:gd name="T69" fmla="*/ 87 h 153"/>
              <a:gd name="T70" fmla="*/ 14 w 53"/>
              <a:gd name="T71" fmla="*/ 78 h 153"/>
              <a:gd name="T72" fmla="*/ 14 w 53"/>
              <a:gd name="T73" fmla="*/ 68 h 153"/>
              <a:gd name="T74" fmla="*/ 14 w 53"/>
              <a:gd name="T75" fmla="*/ 58 h 153"/>
              <a:gd name="T76" fmla="*/ 14 w 53"/>
              <a:gd name="T77" fmla="*/ 48 h 153"/>
              <a:gd name="T78" fmla="*/ 15 w 53"/>
              <a:gd name="T79" fmla="*/ 40 h 153"/>
              <a:gd name="T80" fmla="*/ 16 w 53"/>
              <a:gd name="T81" fmla="*/ 33 h 153"/>
              <a:gd name="T82" fmla="*/ 19 w 53"/>
              <a:gd name="T83" fmla="*/ 27 h 153"/>
              <a:gd name="T84" fmla="*/ 19 w 53"/>
              <a:gd name="T85" fmla="*/ 27 h 153"/>
              <a:gd name="T86" fmla="*/ 22 w 53"/>
              <a:gd name="T87" fmla="*/ 26 h 153"/>
              <a:gd name="T88" fmla="*/ 28 w 53"/>
              <a:gd name="T89" fmla="*/ 21 h 153"/>
              <a:gd name="T90" fmla="*/ 35 w 53"/>
              <a:gd name="T91" fmla="*/ 16 h 153"/>
              <a:gd name="T92" fmla="*/ 41 w 53"/>
              <a:gd name="T93" fmla="*/ 10 h 153"/>
              <a:gd name="T94" fmla="*/ 47 w 53"/>
              <a:gd name="T95" fmla="*/ 6 h 153"/>
              <a:gd name="T96" fmla="*/ 51 w 53"/>
              <a:gd name="T97" fmla="*/ 1 h 153"/>
              <a:gd name="T98" fmla="*/ 53 w 53"/>
              <a:gd name="T99" fmla="*/ 0 h 153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3"/>
              <a:gd name="T151" fmla="*/ 0 h 153"/>
              <a:gd name="T152" fmla="*/ 53 w 53"/>
              <a:gd name="T153" fmla="*/ 153 h 153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3" h="153">
                <a:moveTo>
                  <a:pt x="53" y="0"/>
                </a:moveTo>
                <a:lnTo>
                  <a:pt x="53" y="14"/>
                </a:lnTo>
                <a:lnTo>
                  <a:pt x="50" y="31"/>
                </a:lnTo>
                <a:lnTo>
                  <a:pt x="46" y="48"/>
                </a:lnTo>
                <a:lnTo>
                  <a:pt x="41" y="67"/>
                </a:lnTo>
                <a:lnTo>
                  <a:pt x="39" y="85"/>
                </a:lnTo>
                <a:lnTo>
                  <a:pt x="35" y="102"/>
                </a:lnTo>
                <a:lnTo>
                  <a:pt x="32" y="119"/>
                </a:lnTo>
                <a:lnTo>
                  <a:pt x="30" y="135"/>
                </a:lnTo>
                <a:lnTo>
                  <a:pt x="30" y="138"/>
                </a:lnTo>
                <a:lnTo>
                  <a:pt x="30" y="139"/>
                </a:lnTo>
                <a:lnTo>
                  <a:pt x="29" y="141"/>
                </a:lnTo>
                <a:lnTo>
                  <a:pt x="29" y="143"/>
                </a:lnTo>
                <a:lnTo>
                  <a:pt x="29" y="145"/>
                </a:lnTo>
                <a:lnTo>
                  <a:pt x="28" y="146"/>
                </a:lnTo>
                <a:lnTo>
                  <a:pt x="26" y="148"/>
                </a:lnTo>
                <a:lnTo>
                  <a:pt x="26" y="149"/>
                </a:lnTo>
                <a:lnTo>
                  <a:pt x="21" y="148"/>
                </a:lnTo>
                <a:lnTo>
                  <a:pt x="18" y="148"/>
                </a:lnTo>
                <a:lnTo>
                  <a:pt x="14" y="148"/>
                </a:lnTo>
                <a:lnTo>
                  <a:pt x="11" y="149"/>
                </a:lnTo>
                <a:lnTo>
                  <a:pt x="8" y="151"/>
                </a:lnTo>
                <a:lnTo>
                  <a:pt x="7" y="152"/>
                </a:lnTo>
                <a:lnTo>
                  <a:pt x="4" y="152"/>
                </a:lnTo>
                <a:lnTo>
                  <a:pt x="0" y="153"/>
                </a:lnTo>
                <a:lnTo>
                  <a:pt x="0" y="148"/>
                </a:lnTo>
                <a:lnTo>
                  <a:pt x="0" y="141"/>
                </a:lnTo>
                <a:lnTo>
                  <a:pt x="1" y="133"/>
                </a:lnTo>
                <a:lnTo>
                  <a:pt x="1" y="126"/>
                </a:lnTo>
                <a:lnTo>
                  <a:pt x="3" y="121"/>
                </a:lnTo>
                <a:lnTo>
                  <a:pt x="4" y="114"/>
                </a:lnTo>
                <a:lnTo>
                  <a:pt x="7" y="108"/>
                </a:lnTo>
                <a:lnTo>
                  <a:pt x="9" y="102"/>
                </a:lnTo>
                <a:lnTo>
                  <a:pt x="11" y="95"/>
                </a:lnTo>
                <a:lnTo>
                  <a:pt x="12" y="87"/>
                </a:lnTo>
                <a:lnTo>
                  <a:pt x="14" y="78"/>
                </a:lnTo>
                <a:lnTo>
                  <a:pt x="14" y="68"/>
                </a:lnTo>
                <a:lnTo>
                  <a:pt x="14" y="58"/>
                </a:lnTo>
                <a:lnTo>
                  <a:pt x="14" y="48"/>
                </a:lnTo>
                <a:lnTo>
                  <a:pt x="15" y="40"/>
                </a:lnTo>
                <a:lnTo>
                  <a:pt x="16" y="33"/>
                </a:lnTo>
                <a:lnTo>
                  <a:pt x="19" y="27"/>
                </a:lnTo>
                <a:lnTo>
                  <a:pt x="22" y="26"/>
                </a:lnTo>
                <a:lnTo>
                  <a:pt x="28" y="21"/>
                </a:lnTo>
                <a:lnTo>
                  <a:pt x="35" y="16"/>
                </a:lnTo>
                <a:lnTo>
                  <a:pt x="41" y="10"/>
                </a:lnTo>
                <a:lnTo>
                  <a:pt x="47" y="6"/>
                </a:lnTo>
                <a:lnTo>
                  <a:pt x="51" y="1"/>
                </a:lnTo>
                <a:lnTo>
                  <a:pt x="53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29" name="Freeform 104"/>
          <p:cNvSpPr>
            <a:spLocks/>
          </p:cNvSpPr>
          <p:nvPr/>
        </p:nvSpPr>
        <p:spPr bwMode="auto">
          <a:xfrm>
            <a:off x="5025779" y="3539548"/>
            <a:ext cx="323134" cy="448112"/>
          </a:xfrm>
          <a:custGeom>
            <a:avLst/>
            <a:gdLst>
              <a:gd name="T0" fmla="*/ 65 w 267"/>
              <a:gd name="T1" fmla="*/ 4 h 259"/>
              <a:gd name="T2" fmla="*/ 72 w 267"/>
              <a:gd name="T3" fmla="*/ 9 h 259"/>
              <a:gd name="T4" fmla="*/ 79 w 267"/>
              <a:gd name="T5" fmla="*/ 12 h 259"/>
              <a:gd name="T6" fmla="*/ 90 w 267"/>
              <a:gd name="T7" fmla="*/ 19 h 259"/>
              <a:gd name="T8" fmla="*/ 101 w 267"/>
              <a:gd name="T9" fmla="*/ 29 h 259"/>
              <a:gd name="T10" fmla="*/ 111 w 267"/>
              <a:gd name="T11" fmla="*/ 32 h 259"/>
              <a:gd name="T12" fmla="*/ 115 w 267"/>
              <a:gd name="T13" fmla="*/ 38 h 259"/>
              <a:gd name="T14" fmla="*/ 121 w 267"/>
              <a:gd name="T15" fmla="*/ 45 h 259"/>
              <a:gd name="T16" fmla="*/ 132 w 267"/>
              <a:gd name="T17" fmla="*/ 51 h 259"/>
              <a:gd name="T18" fmla="*/ 155 w 267"/>
              <a:gd name="T19" fmla="*/ 58 h 259"/>
              <a:gd name="T20" fmla="*/ 175 w 267"/>
              <a:gd name="T21" fmla="*/ 65 h 259"/>
              <a:gd name="T22" fmla="*/ 179 w 267"/>
              <a:gd name="T23" fmla="*/ 65 h 259"/>
              <a:gd name="T24" fmla="*/ 183 w 267"/>
              <a:gd name="T25" fmla="*/ 65 h 259"/>
              <a:gd name="T26" fmla="*/ 190 w 267"/>
              <a:gd name="T27" fmla="*/ 68 h 259"/>
              <a:gd name="T28" fmla="*/ 199 w 267"/>
              <a:gd name="T29" fmla="*/ 76 h 259"/>
              <a:gd name="T30" fmla="*/ 211 w 267"/>
              <a:gd name="T31" fmla="*/ 83 h 259"/>
              <a:gd name="T32" fmla="*/ 231 w 267"/>
              <a:gd name="T33" fmla="*/ 98 h 259"/>
              <a:gd name="T34" fmla="*/ 242 w 267"/>
              <a:gd name="T35" fmla="*/ 124 h 259"/>
              <a:gd name="T36" fmla="*/ 250 w 267"/>
              <a:gd name="T37" fmla="*/ 150 h 259"/>
              <a:gd name="T38" fmla="*/ 257 w 267"/>
              <a:gd name="T39" fmla="*/ 180 h 259"/>
              <a:gd name="T40" fmla="*/ 263 w 267"/>
              <a:gd name="T41" fmla="*/ 213 h 259"/>
              <a:gd name="T42" fmla="*/ 267 w 267"/>
              <a:gd name="T43" fmla="*/ 237 h 259"/>
              <a:gd name="T44" fmla="*/ 265 w 267"/>
              <a:gd name="T45" fmla="*/ 247 h 259"/>
              <a:gd name="T46" fmla="*/ 264 w 267"/>
              <a:gd name="T47" fmla="*/ 255 h 259"/>
              <a:gd name="T48" fmla="*/ 261 w 267"/>
              <a:gd name="T49" fmla="*/ 255 h 259"/>
              <a:gd name="T50" fmla="*/ 258 w 267"/>
              <a:gd name="T51" fmla="*/ 254 h 259"/>
              <a:gd name="T52" fmla="*/ 257 w 267"/>
              <a:gd name="T53" fmla="*/ 252 h 259"/>
              <a:gd name="T54" fmla="*/ 247 w 267"/>
              <a:gd name="T55" fmla="*/ 254 h 259"/>
              <a:gd name="T56" fmla="*/ 238 w 267"/>
              <a:gd name="T57" fmla="*/ 255 h 259"/>
              <a:gd name="T58" fmla="*/ 225 w 267"/>
              <a:gd name="T59" fmla="*/ 255 h 259"/>
              <a:gd name="T60" fmla="*/ 206 w 267"/>
              <a:gd name="T61" fmla="*/ 257 h 259"/>
              <a:gd name="T62" fmla="*/ 185 w 267"/>
              <a:gd name="T63" fmla="*/ 259 h 259"/>
              <a:gd name="T64" fmla="*/ 143 w 267"/>
              <a:gd name="T65" fmla="*/ 259 h 259"/>
              <a:gd name="T66" fmla="*/ 90 w 267"/>
              <a:gd name="T67" fmla="*/ 258 h 259"/>
              <a:gd name="T68" fmla="*/ 39 w 267"/>
              <a:gd name="T69" fmla="*/ 249 h 259"/>
              <a:gd name="T70" fmla="*/ 25 w 267"/>
              <a:gd name="T71" fmla="*/ 245 h 259"/>
              <a:gd name="T72" fmla="*/ 11 w 267"/>
              <a:gd name="T73" fmla="*/ 241 h 259"/>
              <a:gd name="T74" fmla="*/ 0 w 267"/>
              <a:gd name="T75" fmla="*/ 231 h 259"/>
              <a:gd name="T76" fmla="*/ 1 w 267"/>
              <a:gd name="T77" fmla="*/ 205 h 259"/>
              <a:gd name="T78" fmla="*/ 4 w 267"/>
              <a:gd name="T79" fmla="*/ 180 h 259"/>
              <a:gd name="T80" fmla="*/ 9 w 267"/>
              <a:gd name="T81" fmla="*/ 154 h 259"/>
              <a:gd name="T82" fmla="*/ 15 w 267"/>
              <a:gd name="T83" fmla="*/ 122 h 259"/>
              <a:gd name="T84" fmla="*/ 14 w 267"/>
              <a:gd name="T85" fmla="*/ 89 h 259"/>
              <a:gd name="T86" fmla="*/ 36 w 267"/>
              <a:gd name="T87" fmla="*/ 76 h 259"/>
              <a:gd name="T88" fmla="*/ 50 w 267"/>
              <a:gd name="T89" fmla="*/ 66 h 259"/>
              <a:gd name="T90" fmla="*/ 54 w 267"/>
              <a:gd name="T91" fmla="*/ 62 h 259"/>
              <a:gd name="T92" fmla="*/ 58 w 267"/>
              <a:gd name="T93" fmla="*/ 51 h 259"/>
              <a:gd name="T94" fmla="*/ 60 w 267"/>
              <a:gd name="T95" fmla="*/ 38 h 259"/>
              <a:gd name="T96" fmla="*/ 58 w 267"/>
              <a:gd name="T97" fmla="*/ 25 h 259"/>
              <a:gd name="T98" fmla="*/ 60 w 267"/>
              <a:gd name="T99" fmla="*/ 15 h 259"/>
              <a:gd name="T100" fmla="*/ 61 w 267"/>
              <a:gd name="T101" fmla="*/ 4 h 259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67"/>
              <a:gd name="T154" fmla="*/ 0 h 259"/>
              <a:gd name="T155" fmla="*/ 267 w 267"/>
              <a:gd name="T156" fmla="*/ 259 h 259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67" h="259">
                <a:moveTo>
                  <a:pt x="62" y="0"/>
                </a:moveTo>
                <a:lnTo>
                  <a:pt x="64" y="2"/>
                </a:lnTo>
                <a:lnTo>
                  <a:pt x="65" y="4"/>
                </a:lnTo>
                <a:lnTo>
                  <a:pt x="66" y="7"/>
                </a:lnTo>
                <a:lnTo>
                  <a:pt x="69" y="8"/>
                </a:lnTo>
                <a:lnTo>
                  <a:pt x="72" y="9"/>
                </a:lnTo>
                <a:lnTo>
                  <a:pt x="73" y="9"/>
                </a:lnTo>
                <a:lnTo>
                  <a:pt x="76" y="11"/>
                </a:lnTo>
                <a:lnTo>
                  <a:pt x="79" y="12"/>
                </a:lnTo>
                <a:lnTo>
                  <a:pt x="82" y="14"/>
                </a:lnTo>
                <a:lnTo>
                  <a:pt x="86" y="17"/>
                </a:lnTo>
                <a:lnTo>
                  <a:pt x="90" y="19"/>
                </a:lnTo>
                <a:lnTo>
                  <a:pt x="94" y="24"/>
                </a:lnTo>
                <a:lnTo>
                  <a:pt x="97" y="27"/>
                </a:lnTo>
                <a:lnTo>
                  <a:pt x="101" y="29"/>
                </a:lnTo>
                <a:lnTo>
                  <a:pt x="105" y="31"/>
                </a:lnTo>
                <a:lnTo>
                  <a:pt x="110" y="31"/>
                </a:lnTo>
                <a:lnTo>
                  <a:pt x="111" y="32"/>
                </a:lnTo>
                <a:lnTo>
                  <a:pt x="111" y="34"/>
                </a:lnTo>
                <a:lnTo>
                  <a:pt x="112" y="36"/>
                </a:lnTo>
                <a:lnTo>
                  <a:pt x="115" y="38"/>
                </a:lnTo>
                <a:lnTo>
                  <a:pt x="117" y="41"/>
                </a:lnTo>
                <a:lnTo>
                  <a:pt x="119" y="42"/>
                </a:lnTo>
                <a:lnTo>
                  <a:pt x="121" y="45"/>
                </a:lnTo>
                <a:lnTo>
                  <a:pt x="122" y="46"/>
                </a:lnTo>
                <a:lnTo>
                  <a:pt x="126" y="48"/>
                </a:lnTo>
                <a:lnTo>
                  <a:pt x="132" y="51"/>
                </a:lnTo>
                <a:lnTo>
                  <a:pt x="139" y="52"/>
                </a:lnTo>
                <a:lnTo>
                  <a:pt x="147" y="55"/>
                </a:lnTo>
                <a:lnTo>
                  <a:pt x="155" y="58"/>
                </a:lnTo>
                <a:lnTo>
                  <a:pt x="164" y="61"/>
                </a:lnTo>
                <a:lnTo>
                  <a:pt x="171" y="63"/>
                </a:lnTo>
                <a:lnTo>
                  <a:pt x="175" y="65"/>
                </a:lnTo>
                <a:lnTo>
                  <a:pt x="176" y="65"/>
                </a:lnTo>
                <a:lnTo>
                  <a:pt x="178" y="65"/>
                </a:lnTo>
                <a:lnTo>
                  <a:pt x="179" y="65"/>
                </a:lnTo>
                <a:lnTo>
                  <a:pt x="180" y="65"/>
                </a:lnTo>
                <a:lnTo>
                  <a:pt x="182" y="65"/>
                </a:lnTo>
                <a:lnTo>
                  <a:pt x="183" y="65"/>
                </a:lnTo>
                <a:lnTo>
                  <a:pt x="185" y="63"/>
                </a:lnTo>
                <a:lnTo>
                  <a:pt x="186" y="63"/>
                </a:lnTo>
                <a:lnTo>
                  <a:pt x="190" y="68"/>
                </a:lnTo>
                <a:lnTo>
                  <a:pt x="193" y="72"/>
                </a:lnTo>
                <a:lnTo>
                  <a:pt x="196" y="75"/>
                </a:lnTo>
                <a:lnTo>
                  <a:pt x="199" y="76"/>
                </a:lnTo>
                <a:lnTo>
                  <a:pt x="203" y="79"/>
                </a:lnTo>
                <a:lnTo>
                  <a:pt x="207" y="80"/>
                </a:lnTo>
                <a:lnTo>
                  <a:pt x="211" y="83"/>
                </a:lnTo>
                <a:lnTo>
                  <a:pt x="218" y="86"/>
                </a:lnTo>
                <a:lnTo>
                  <a:pt x="225" y="92"/>
                </a:lnTo>
                <a:lnTo>
                  <a:pt x="231" y="98"/>
                </a:lnTo>
                <a:lnTo>
                  <a:pt x="236" y="106"/>
                </a:lnTo>
                <a:lnTo>
                  <a:pt x="239" y="115"/>
                </a:lnTo>
                <a:lnTo>
                  <a:pt x="242" y="124"/>
                </a:lnTo>
                <a:lnTo>
                  <a:pt x="244" y="133"/>
                </a:lnTo>
                <a:lnTo>
                  <a:pt x="247" y="142"/>
                </a:lnTo>
                <a:lnTo>
                  <a:pt x="250" y="150"/>
                </a:lnTo>
                <a:lnTo>
                  <a:pt x="253" y="160"/>
                </a:lnTo>
                <a:lnTo>
                  <a:pt x="256" y="170"/>
                </a:lnTo>
                <a:lnTo>
                  <a:pt x="257" y="180"/>
                </a:lnTo>
                <a:lnTo>
                  <a:pt x="260" y="191"/>
                </a:lnTo>
                <a:lnTo>
                  <a:pt x="261" y="203"/>
                </a:lnTo>
                <a:lnTo>
                  <a:pt x="263" y="213"/>
                </a:lnTo>
                <a:lnTo>
                  <a:pt x="264" y="224"/>
                </a:lnTo>
                <a:lnTo>
                  <a:pt x="267" y="235"/>
                </a:lnTo>
                <a:lnTo>
                  <a:pt x="267" y="237"/>
                </a:lnTo>
                <a:lnTo>
                  <a:pt x="267" y="240"/>
                </a:lnTo>
                <a:lnTo>
                  <a:pt x="267" y="242"/>
                </a:lnTo>
                <a:lnTo>
                  <a:pt x="265" y="247"/>
                </a:lnTo>
                <a:lnTo>
                  <a:pt x="265" y="249"/>
                </a:lnTo>
                <a:lnTo>
                  <a:pt x="264" y="252"/>
                </a:lnTo>
                <a:lnTo>
                  <a:pt x="264" y="255"/>
                </a:lnTo>
                <a:lnTo>
                  <a:pt x="263" y="257"/>
                </a:lnTo>
                <a:lnTo>
                  <a:pt x="261" y="255"/>
                </a:lnTo>
                <a:lnTo>
                  <a:pt x="260" y="255"/>
                </a:lnTo>
                <a:lnTo>
                  <a:pt x="260" y="254"/>
                </a:lnTo>
                <a:lnTo>
                  <a:pt x="258" y="254"/>
                </a:lnTo>
                <a:lnTo>
                  <a:pt x="258" y="252"/>
                </a:lnTo>
                <a:lnTo>
                  <a:pt x="257" y="252"/>
                </a:lnTo>
                <a:lnTo>
                  <a:pt x="253" y="252"/>
                </a:lnTo>
                <a:lnTo>
                  <a:pt x="250" y="254"/>
                </a:lnTo>
                <a:lnTo>
                  <a:pt x="247" y="254"/>
                </a:lnTo>
                <a:lnTo>
                  <a:pt x="244" y="255"/>
                </a:lnTo>
                <a:lnTo>
                  <a:pt x="240" y="255"/>
                </a:lnTo>
                <a:lnTo>
                  <a:pt x="238" y="255"/>
                </a:lnTo>
                <a:lnTo>
                  <a:pt x="235" y="255"/>
                </a:lnTo>
                <a:lnTo>
                  <a:pt x="232" y="255"/>
                </a:lnTo>
                <a:lnTo>
                  <a:pt x="225" y="255"/>
                </a:lnTo>
                <a:lnTo>
                  <a:pt x="219" y="255"/>
                </a:lnTo>
                <a:lnTo>
                  <a:pt x="212" y="255"/>
                </a:lnTo>
                <a:lnTo>
                  <a:pt x="206" y="257"/>
                </a:lnTo>
                <a:lnTo>
                  <a:pt x="199" y="257"/>
                </a:lnTo>
                <a:lnTo>
                  <a:pt x="192" y="258"/>
                </a:lnTo>
                <a:lnTo>
                  <a:pt x="185" y="259"/>
                </a:lnTo>
                <a:lnTo>
                  <a:pt x="179" y="259"/>
                </a:lnTo>
                <a:lnTo>
                  <a:pt x="161" y="259"/>
                </a:lnTo>
                <a:lnTo>
                  <a:pt x="143" y="259"/>
                </a:lnTo>
                <a:lnTo>
                  <a:pt x="126" y="259"/>
                </a:lnTo>
                <a:lnTo>
                  <a:pt x="108" y="258"/>
                </a:lnTo>
                <a:lnTo>
                  <a:pt x="90" y="258"/>
                </a:lnTo>
                <a:lnTo>
                  <a:pt x="73" y="255"/>
                </a:lnTo>
                <a:lnTo>
                  <a:pt x="55" y="254"/>
                </a:lnTo>
                <a:lnTo>
                  <a:pt x="39" y="249"/>
                </a:lnTo>
                <a:lnTo>
                  <a:pt x="34" y="248"/>
                </a:lnTo>
                <a:lnTo>
                  <a:pt x="29" y="247"/>
                </a:lnTo>
                <a:lnTo>
                  <a:pt x="25" y="245"/>
                </a:lnTo>
                <a:lnTo>
                  <a:pt x="19" y="244"/>
                </a:lnTo>
                <a:lnTo>
                  <a:pt x="15" y="242"/>
                </a:lnTo>
                <a:lnTo>
                  <a:pt x="11" y="241"/>
                </a:lnTo>
                <a:lnTo>
                  <a:pt x="5" y="240"/>
                </a:lnTo>
                <a:lnTo>
                  <a:pt x="1" y="238"/>
                </a:lnTo>
                <a:lnTo>
                  <a:pt x="0" y="231"/>
                </a:lnTo>
                <a:lnTo>
                  <a:pt x="0" y="224"/>
                </a:lnTo>
                <a:lnTo>
                  <a:pt x="1" y="214"/>
                </a:lnTo>
                <a:lnTo>
                  <a:pt x="1" y="205"/>
                </a:lnTo>
                <a:lnTo>
                  <a:pt x="2" y="195"/>
                </a:lnTo>
                <a:lnTo>
                  <a:pt x="2" y="187"/>
                </a:lnTo>
                <a:lnTo>
                  <a:pt x="4" y="180"/>
                </a:lnTo>
                <a:lnTo>
                  <a:pt x="5" y="176"/>
                </a:lnTo>
                <a:lnTo>
                  <a:pt x="7" y="166"/>
                </a:lnTo>
                <a:lnTo>
                  <a:pt x="9" y="154"/>
                </a:lnTo>
                <a:lnTo>
                  <a:pt x="11" y="144"/>
                </a:lnTo>
                <a:lnTo>
                  <a:pt x="14" y="133"/>
                </a:lnTo>
                <a:lnTo>
                  <a:pt x="15" y="122"/>
                </a:lnTo>
                <a:lnTo>
                  <a:pt x="16" y="110"/>
                </a:lnTo>
                <a:lnTo>
                  <a:pt x="15" y="100"/>
                </a:lnTo>
                <a:lnTo>
                  <a:pt x="14" y="89"/>
                </a:lnTo>
                <a:lnTo>
                  <a:pt x="25" y="79"/>
                </a:lnTo>
                <a:lnTo>
                  <a:pt x="30" y="79"/>
                </a:lnTo>
                <a:lnTo>
                  <a:pt x="36" y="76"/>
                </a:lnTo>
                <a:lnTo>
                  <a:pt x="41" y="73"/>
                </a:lnTo>
                <a:lnTo>
                  <a:pt x="47" y="71"/>
                </a:lnTo>
                <a:lnTo>
                  <a:pt x="50" y="66"/>
                </a:lnTo>
                <a:lnTo>
                  <a:pt x="53" y="63"/>
                </a:lnTo>
                <a:lnTo>
                  <a:pt x="54" y="62"/>
                </a:lnTo>
                <a:lnTo>
                  <a:pt x="55" y="59"/>
                </a:lnTo>
                <a:lnTo>
                  <a:pt x="57" y="55"/>
                </a:lnTo>
                <a:lnTo>
                  <a:pt x="58" y="51"/>
                </a:lnTo>
                <a:lnTo>
                  <a:pt x="58" y="46"/>
                </a:lnTo>
                <a:lnTo>
                  <a:pt x="60" y="42"/>
                </a:lnTo>
                <a:lnTo>
                  <a:pt x="60" y="38"/>
                </a:lnTo>
                <a:lnTo>
                  <a:pt x="60" y="34"/>
                </a:lnTo>
                <a:lnTo>
                  <a:pt x="58" y="29"/>
                </a:lnTo>
                <a:lnTo>
                  <a:pt x="58" y="25"/>
                </a:lnTo>
                <a:lnTo>
                  <a:pt x="58" y="21"/>
                </a:lnTo>
                <a:lnTo>
                  <a:pt x="58" y="18"/>
                </a:lnTo>
                <a:lnTo>
                  <a:pt x="60" y="15"/>
                </a:lnTo>
                <a:lnTo>
                  <a:pt x="60" y="12"/>
                </a:lnTo>
                <a:lnTo>
                  <a:pt x="61" y="8"/>
                </a:lnTo>
                <a:lnTo>
                  <a:pt x="61" y="4"/>
                </a:lnTo>
                <a:lnTo>
                  <a:pt x="62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0" name="Freeform 105"/>
          <p:cNvSpPr>
            <a:spLocks/>
          </p:cNvSpPr>
          <p:nvPr/>
        </p:nvSpPr>
        <p:spPr bwMode="auto">
          <a:xfrm>
            <a:off x="5111706" y="3113928"/>
            <a:ext cx="271094" cy="534620"/>
          </a:xfrm>
          <a:custGeom>
            <a:avLst/>
            <a:gdLst>
              <a:gd name="T0" fmla="*/ 59 w 224"/>
              <a:gd name="T1" fmla="*/ 179 h 309"/>
              <a:gd name="T2" fmla="*/ 64 w 224"/>
              <a:gd name="T3" fmla="*/ 183 h 309"/>
              <a:gd name="T4" fmla="*/ 59 w 224"/>
              <a:gd name="T5" fmla="*/ 202 h 309"/>
              <a:gd name="T6" fmla="*/ 43 w 224"/>
              <a:gd name="T7" fmla="*/ 220 h 309"/>
              <a:gd name="T8" fmla="*/ 27 w 224"/>
              <a:gd name="T9" fmla="*/ 223 h 309"/>
              <a:gd name="T10" fmla="*/ 14 w 224"/>
              <a:gd name="T11" fmla="*/ 210 h 309"/>
              <a:gd name="T12" fmla="*/ 9 w 224"/>
              <a:gd name="T13" fmla="*/ 202 h 309"/>
              <a:gd name="T14" fmla="*/ 8 w 224"/>
              <a:gd name="T15" fmla="*/ 199 h 309"/>
              <a:gd name="T16" fmla="*/ 8 w 224"/>
              <a:gd name="T17" fmla="*/ 204 h 309"/>
              <a:gd name="T18" fmla="*/ 9 w 224"/>
              <a:gd name="T19" fmla="*/ 210 h 309"/>
              <a:gd name="T20" fmla="*/ 7 w 224"/>
              <a:gd name="T21" fmla="*/ 210 h 309"/>
              <a:gd name="T22" fmla="*/ 0 w 224"/>
              <a:gd name="T23" fmla="*/ 209 h 309"/>
              <a:gd name="T24" fmla="*/ 1 w 224"/>
              <a:gd name="T25" fmla="*/ 213 h 309"/>
              <a:gd name="T26" fmla="*/ 1 w 224"/>
              <a:gd name="T27" fmla="*/ 219 h 309"/>
              <a:gd name="T28" fmla="*/ 9 w 224"/>
              <a:gd name="T29" fmla="*/ 228 h 309"/>
              <a:gd name="T30" fmla="*/ 15 w 224"/>
              <a:gd name="T31" fmla="*/ 241 h 309"/>
              <a:gd name="T32" fmla="*/ 26 w 224"/>
              <a:gd name="T33" fmla="*/ 255 h 309"/>
              <a:gd name="T34" fmla="*/ 37 w 224"/>
              <a:gd name="T35" fmla="*/ 273 h 309"/>
              <a:gd name="T36" fmla="*/ 52 w 224"/>
              <a:gd name="T37" fmla="*/ 291 h 309"/>
              <a:gd name="T38" fmla="*/ 79 w 224"/>
              <a:gd name="T39" fmla="*/ 301 h 309"/>
              <a:gd name="T40" fmla="*/ 105 w 224"/>
              <a:gd name="T41" fmla="*/ 309 h 309"/>
              <a:gd name="T42" fmla="*/ 135 w 224"/>
              <a:gd name="T43" fmla="*/ 299 h 309"/>
              <a:gd name="T44" fmla="*/ 148 w 224"/>
              <a:gd name="T45" fmla="*/ 284 h 309"/>
              <a:gd name="T46" fmla="*/ 154 w 224"/>
              <a:gd name="T47" fmla="*/ 270 h 309"/>
              <a:gd name="T48" fmla="*/ 155 w 224"/>
              <a:gd name="T49" fmla="*/ 264 h 309"/>
              <a:gd name="T50" fmla="*/ 158 w 224"/>
              <a:gd name="T51" fmla="*/ 261 h 309"/>
              <a:gd name="T52" fmla="*/ 164 w 224"/>
              <a:gd name="T53" fmla="*/ 251 h 309"/>
              <a:gd name="T54" fmla="*/ 168 w 224"/>
              <a:gd name="T55" fmla="*/ 237 h 309"/>
              <a:gd name="T56" fmla="*/ 176 w 224"/>
              <a:gd name="T57" fmla="*/ 219 h 309"/>
              <a:gd name="T58" fmla="*/ 185 w 224"/>
              <a:gd name="T59" fmla="*/ 197 h 309"/>
              <a:gd name="T60" fmla="*/ 193 w 224"/>
              <a:gd name="T61" fmla="*/ 180 h 309"/>
              <a:gd name="T62" fmla="*/ 203 w 224"/>
              <a:gd name="T63" fmla="*/ 166 h 309"/>
              <a:gd name="T64" fmla="*/ 218 w 224"/>
              <a:gd name="T65" fmla="*/ 123 h 309"/>
              <a:gd name="T66" fmla="*/ 224 w 224"/>
              <a:gd name="T67" fmla="*/ 82 h 309"/>
              <a:gd name="T68" fmla="*/ 217 w 224"/>
              <a:gd name="T69" fmla="*/ 52 h 309"/>
              <a:gd name="T70" fmla="*/ 205 w 224"/>
              <a:gd name="T71" fmla="*/ 37 h 309"/>
              <a:gd name="T72" fmla="*/ 193 w 224"/>
              <a:gd name="T73" fmla="*/ 25 h 309"/>
              <a:gd name="T74" fmla="*/ 169 w 224"/>
              <a:gd name="T75" fmla="*/ 8 h 309"/>
              <a:gd name="T76" fmla="*/ 144 w 224"/>
              <a:gd name="T77" fmla="*/ 0 h 309"/>
              <a:gd name="T78" fmla="*/ 143 w 224"/>
              <a:gd name="T79" fmla="*/ 0 h 309"/>
              <a:gd name="T80" fmla="*/ 144 w 224"/>
              <a:gd name="T81" fmla="*/ 1 h 309"/>
              <a:gd name="T82" fmla="*/ 123 w 224"/>
              <a:gd name="T83" fmla="*/ 7 h 309"/>
              <a:gd name="T84" fmla="*/ 87 w 224"/>
              <a:gd name="T85" fmla="*/ 41 h 309"/>
              <a:gd name="T86" fmla="*/ 64 w 224"/>
              <a:gd name="T87" fmla="*/ 62 h 309"/>
              <a:gd name="T88" fmla="*/ 48 w 224"/>
              <a:gd name="T89" fmla="*/ 64 h 309"/>
              <a:gd name="T90" fmla="*/ 52 w 224"/>
              <a:gd name="T91" fmla="*/ 65 h 309"/>
              <a:gd name="T92" fmla="*/ 72 w 224"/>
              <a:gd name="T93" fmla="*/ 68 h 309"/>
              <a:gd name="T94" fmla="*/ 79 w 224"/>
              <a:gd name="T95" fmla="*/ 72 h 309"/>
              <a:gd name="T96" fmla="*/ 73 w 224"/>
              <a:gd name="T97" fmla="*/ 77 h 309"/>
              <a:gd name="T98" fmla="*/ 58 w 224"/>
              <a:gd name="T99" fmla="*/ 88 h 309"/>
              <a:gd name="T100" fmla="*/ 29 w 224"/>
              <a:gd name="T101" fmla="*/ 104 h 309"/>
              <a:gd name="T102" fmla="*/ 14 w 224"/>
              <a:gd name="T103" fmla="*/ 112 h 309"/>
              <a:gd name="T104" fmla="*/ 9 w 224"/>
              <a:gd name="T105" fmla="*/ 115 h 309"/>
              <a:gd name="T106" fmla="*/ 14 w 224"/>
              <a:gd name="T107" fmla="*/ 121 h 309"/>
              <a:gd name="T108" fmla="*/ 30 w 224"/>
              <a:gd name="T109" fmla="*/ 140 h 309"/>
              <a:gd name="T110" fmla="*/ 44 w 224"/>
              <a:gd name="T111" fmla="*/ 159 h 309"/>
              <a:gd name="T112" fmla="*/ 52 w 224"/>
              <a:gd name="T113" fmla="*/ 170 h 30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24"/>
              <a:gd name="T172" fmla="*/ 0 h 309"/>
              <a:gd name="T173" fmla="*/ 224 w 224"/>
              <a:gd name="T174" fmla="*/ 309 h 30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24" h="309">
                <a:moveTo>
                  <a:pt x="58" y="176"/>
                </a:moveTo>
                <a:lnTo>
                  <a:pt x="58" y="177"/>
                </a:lnTo>
                <a:lnTo>
                  <a:pt x="59" y="179"/>
                </a:lnTo>
                <a:lnTo>
                  <a:pt x="61" y="180"/>
                </a:lnTo>
                <a:lnTo>
                  <a:pt x="61" y="182"/>
                </a:lnTo>
                <a:lnTo>
                  <a:pt x="62" y="183"/>
                </a:lnTo>
                <a:lnTo>
                  <a:pt x="64" y="183"/>
                </a:lnTo>
                <a:lnTo>
                  <a:pt x="64" y="184"/>
                </a:lnTo>
                <a:lnTo>
                  <a:pt x="64" y="190"/>
                </a:lnTo>
                <a:lnTo>
                  <a:pt x="62" y="196"/>
                </a:lnTo>
                <a:lnTo>
                  <a:pt x="59" y="202"/>
                </a:lnTo>
                <a:lnTo>
                  <a:pt x="57" y="207"/>
                </a:lnTo>
                <a:lnTo>
                  <a:pt x="52" y="213"/>
                </a:lnTo>
                <a:lnTo>
                  <a:pt x="48" y="217"/>
                </a:lnTo>
                <a:lnTo>
                  <a:pt x="43" y="220"/>
                </a:lnTo>
                <a:lnTo>
                  <a:pt x="37" y="223"/>
                </a:lnTo>
                <a:lnTo>
                  <a:pt x="34" y="224"/>
                </a:lnTo>
                <a:lnTo>
                  <a:pt x="32" y="224"/>
                </a:lnTo>
                <a:lnTo>
                  <a:pt x="27" y="223"/>
                </a:lnTo>
                <a:lnTo>
                  <a:pt x="25" y="221"/>
                </a:lnTo>
                <a:lnTo>
                  <a:pt x="22" y="219"/>
                </a:lnTo>
                <a:lnTo>
                  <a:pt x="18" y="216"/>
                </a:lnTo>
                <a:lnTo>
                  <a:pt x="14" y="210"/>
                </a:lnTo>
                <a:lnTo>
                  <a:pt x="11" y="203"/>
                </a:lnTo>
                <a:lnTo>
                  <a:pt x="9" y="203"/>
                </a:lnTo>
                <a:lnTo>
                  <a:pt x="9" y="202"/>
                </a:lnTo>
                <a:lnTo>
                  <a:pt x="8" y="200"/>
                </a:lnTo>
                <a:lnTo>
                  <a:pt x="8" y="199"/>
                </a:lnTo>
                <a:lnTo>
                  <a:pt x="8" y="200"/>
                </a:lnTo>
                <a:lnTo>
                  <a:pt x="8" y="202"/>
                </a:lnTo>
                <a:lnTo>
                  <a:pt x="8" y="204"/>
                </a:lnTo>
                <a:lnTo>
                  <a:pt x="8" y="206"/>
                </a:lnTo>
                <a:lnTo>
                  <a:pt x="9" y="207"/>
                </a:lnTo>
                <a:lnTo>
                  <a:pt x="9" y="209"/>
                </a:lnTo>
                <a:lnTo>
                  <a:pt x="9" y="210"/>
                </a:lnTo>
                <a:lnTo>
                  <a:pt x="9" y="213"/>
                </a:lnTo>
                <a:lnTo>
                  <a:pt x="9" y="211"/>
                </a:lnTo>
                <a:lnTo>
                  <a:pt x="8" y="210"/>
                </a:lnTo>
                <a:lnTo>
                  <a:pt x="7" y="210"/>
                </a:lnTo>
                <a:lnTo>
                  <a:pt x="4" y="209"/>
                </a:lnTo>
                <a:lnTo>
                  <a:pt x="2" y="209"/>
                </a:lnTo>
                <a:lnTo>
                  <a:pt x="1" y="209"/>
                </a:lnTo>
                <a:lnTo>
                  <a:pt x="0" y="209"/>
                </a:lnTo>
                <a:lnTo>
                  <a:pt x="0" y="210"/>
                </a:lnTo>
                <a:lnTo>
                  <a:pt x="1" y="211"/>
                </a:lnTo>
                <a:lnTo>
                  <a:pt x="1" y="213"/>
                </a:lnTo>
                <a:lnTo>
                  <a:pt x="1" y="214"/>
                </a:lnTo>
                <a:lnTo>
                  <a:pt x="1" y="216"/>
                </a:lnTo>
                <a:lnTo>
                  <a:pt x="1" y="217"/>
                </a:lnTo>
                <a:lnTo>
                  <a:pt x="1" y="219"/>
                </a:lnTo>
                <a:lnTo>
                  <a:pt x="1" y="220"/>
                </a:lnTo>
                <a:lnTo>
                  <a:pt x="4" y="223"/>
                </a:lnTo>
                <a:lnTo>
                  <a:pt x="7" y="226"/>
                </a:lnTo>
                <a:lnTo>
                  <a:pt x="9" y="228"/>
                </a:lnTo>
                <a:lnTo>
                  <a:pt x="11" y="231"/>
                </a:lnTo>
                <a:lnTo>
                  <a:pt x="14" y="234"/>
                </a:lnTo>
                <a:lnTo>
                  <a:pt x="15" y="237"/>
                </a:lnTo>
                <a:lnTo>
                  <a:pt x="15" y="241"/>
                </a:lnTo>
                <a:lnTo>
                  <a:pt x="16" y="246"/>
                </a:lnTo>
                <a:lnTo>
                  <a:pt x="19" y="250"/>
                </a:lnTo>
                <a:lnTo>
                  <a:pt x="22" y="253"/>
                </a:lnTo>
                <a:lnTo>
                  <a:pt x="26" y="255"/>
                </a:lnTo>
                <a:lnTo>
                  <a:pt x="29" y="260"/>
                </a:lnTo>
                <a:lnTo>
                  <a:pt x="32" y="263"/>
                </a:lnTo>
                <a:lnTo>
                  <a:pt x="36" y="267"/>
                </a:lnTo>
                <a:lnTo>
                  <a:pt x="37" y="273"/>
                </a:lnTo>
                <a:lnTo>
                  <a:pt x="40" y="277"/>
                </a:lnTo>
                <a:lnTo>
                  <a:pt x="43" y="282"/>
                </a:lnTo>
                <a:lnTo>
                  <a:pt x="47" y="288"/>
                </a:lnTo>
                <a:lnTo>
                  <a:pt x="52" y="291"/>
                </a:lnTo>
                <a:lnTo>
                  <a:pt x="59" y="294"/>
                </a:lnTo>
                <a:lnTo>
                  <a:pt x="66" y="297"/>
                </a:lnTo>
                <a:lnTo>
                  <a:pt x="72" y="298"/>
                </a:lnTo>
                <a:lnTo>
                  <a:pt x="79" y="301"/>
                </a:lnTo>
                <a:lnTo>
                  <a:pt x="84" y="302"/>
                </a:lnTo>
                <a:lnTo>
                  <a:pt x="91" y="305"/>
                </a:lnTo>
                <a:lnTo>
                  <a:pt x="98" y="308"/>
                </a:lnTo>
                <a:lnTo>
                  <a:pt x="105" y="309"/>
                </a:lnTo>
                <a:lnTo>
                  <a:pt x="112" y="309"/>
                </a:lnTo>
                <a:lnTo>
                  <a:pt x="121" y="308"/>
                </a:lnTo>
                <a:lnTo>
                  <a:pt x="128" y="305"/>
                </a:lnTo>
                <a:lnTo>
                  <a:pt x="135" y="299"/>
                </a:lnTo>
                <a:lnTo>
                  <a:pt x="143" y="292"/>
                </a:lnTo>
                <a:lnTo>
                  <a:pt x="144" y="290"/>
                </a:lnTo>
                <a:lnTo>
                  <a:pt x="147" y="287"/>
                </a:lnTo>
                <a:lnTo>
                  <a:pt x="148" y="284"/>
                </a:lnTo>
                <a:lnTo>
                  <a:pt x="150" y="280"/>
                </a:lnTo>
                <a:lnTo>
                  <a:pt x="151" y="277"/>
                </a:lnTo>
                <a:lnTo>
                  <a:pt x="153" y="273"/>
                </a:lnTo>
                <a:lnTo>
                  <a:pt x="154" y="270"/>
                </a:lnTo>
                <a:lnTo>
                  <a:pt x="154" y="267"/>
                </a:lnTo>
                <a:lnTo>
                  <a:pt x="155" y="265"/>
                </a:lnTo>
                <a:lnTo>
                  <a:pt x="155" y="264"/>
                </a:lnTo>
                <a:lnTo>
                  <a:pt x="157" y="264"/>
                </a:lnTo>
                <a:lnTo>
                  <a:pt x="157" y="263"/>
                </a:lnTo>
                <a:lnTo>
                  <a:pt x="158" y="263"/>
                </a:lnTo>
                <a:lnTo>
                  <a:pt x="158" y="261"/>
                </a:lnTo>
                <a:lnTo>
                  <a:pt x="158" y="260"/>
                </a:lnTo>
                <a:lnTo>
                  <a:pt x="161" y="257"/>
                </a:lnTo>
                <a:lnTo>
                  <a:pt x="162" y="254"/>
                </a:lnTo>
                <a:lnTo>
                  <a:pt x="164" y="251"/>
                </a:lnTo>
                <a:lnTo>
                  <a:pt x="165" y="247"/>
                </a:lnTo>
                <a:lnTo>
                  <a:pt x="167" y="244"/>
                </a:lnTo>
                <a:lnTo>
                  <a:pt x="167" y="240"/>
                </a:lnTo>
                <a:lnTo>
                  <a:pt x="168" y="237"/>
                </a:lnTo>
                <a:lnTo>
                  <a:pt x="169" y="234"/>
                </a:lnTo>
                <a:lnTo>
                  <a:pt x="172" y="227"/>
                </a:lnTo>
                <a:lnTo>
                  <a:pt x="175" y="223"/>
                </a:lnTo>
                <a:lnTo>
                  <a:pt x="176" y="219"/>
                </a:lnTo>
                <a:lnTo>
                  <a:pt x="179" y="214"/>
                </a:lnTo>
                <a:lnTo>
                  <a:pt x="180" y="209"/>
                </a:lnTo>
                <a:lnTo>
                  <a:pt x="183" y="204"/>
                </a:lnTo>
                <a:lnTo>
                  <a:pt x="185" y="197"/>
                </a:lnTo>
                <a:lnTo>
                  <a:pt x="187" y="190"/>
                </a:lnTo>
                <a:lnTo>
                  <a:pt x="187" y="186"/>
                </a:lnTo>
                <a:lnTo>
                  <a:pt x="190" y="183"/>
                </a:lnTo>
                <a:lnTo>
                  <a:pt x="193" y="180"/>
                </a:lnTo>
                <a:lnTo>
                  <a:pt x="196" y="176"/>
                </a:lnTo>
                <a:lnTo>
                  <a:pt x="197" y="173"/>
                </a:lnTo>
                <a:lnTo>
                  <a:pt x="200" y="169"/>
                </a:lnTo>
                <a:lnTo>
                  <a:pt x="203" y="166"/>
                </a:lnTo>
                <a:lnTo>
                  <a:pt x="204" y="163"/>
                </a:lnTo>
                <a:lnTo>
                  <a:pt x="212" y="142"/>
                </a:lnTo>
                <a:lnTo>
                  <a:pt x="215" y="133"/>
                </a:lnTo>
                <a:lnTo>
                  <a:pt x="218" y="123"/>
                </a:lnTo>
                <a:lnTo>
                  <a:pt x="221" y="113"/>
                </a:lnTo>
                <a:lnTo>
                  <a:pt x="222" y="104"/>
                </a:lnTo>
                <a:lnTo>
                  <a:pt x="224" y="92"/>
                </a:lnTo>
                <a:lnTo>
                  <a:pt x="224" y="82"/>
                </a:lnTo>
                <a:lnTo>
                  <a:pt x="224" y="71"/>
                </a:lnTo>
                <a:lnTo>
                  <a:pt x="221" y="61"/>
                </a:lnTo>
                <a:lnTo>
                  <a:pt x="217" y="57"/>
                </a:lnTo>
                <a:lnTo>
                  <a:pt x="217" y="52"/>
                </a:lnTo>
                <a:lnTo>
                  <a:pt x="214" y="48"/>
                </a:lnTo>
                <a:lnTo>
                  <a:pt x="211" y="44"/>
                </a:lnTo>
                <a:lnTo>
                  <a:pt x="208" y="41"/>
                </a:lnTo>
                <a:lnTo>
                  <a:pt x="205" y="37"/>
                </a:lnTo>
                <a:lnTo>
                  <a:pt x="203" y="34"/>
                </a:lnTo>
                <a:lnTo>
                  <a:pt x="200" y="30"/>
                </a:lnTo>
                <a:lnTo>
                  <a:pt x="197" y="27"/>
                </a:lnTo>
                <a:lnTo>
                  <a:pt x="193" y="25"/>
                </a:lnTo>
                <a:lnTo>
                  <a:pt x="187" y="21"/>
                </a:lnTo>
                <a:lnTo>
                  <a:pt x="180" y="17"/>
                </a:lnTo>
                <a:lnTo>
                  <a:pt x="175" y="13"/>
                </a:lnTo>
                <a:lnTo>
                  <a:pt x="169" y="8"/>
                </a:lnTo>
                <a:lnTo>
                  <a:pt x="162" y="6"/>
                </a:lnTo>
                <a:lnTo>
                  <a:pt x="157" y="3"/>
                </a:lnTo>
                <a:lnTo>
                  <a:pt x="150" y="0"/>
                </a:lnTo>
                <a:lnTo>
                  <a:pt x="144" y="0"/>
                </a:lnTo>
                <a:lnTo>
                  <a:pt x="143" y="0"/>
                </a:lnTo>
                <a:lnTo>
                  <a:pt x="144" y="0"/>
                </a:lnTo>
                <a:lnTo>
                  <a:pt x="144" y="1"/>
                </a:lnTo>
                <a:lnTo>
                  <a:pt x="139" y="1"/>
                </a:lnTo>
                <a:lnTo>
                  <a:pt x="133" y="3"/>
                </a:lnTo>
                <a:lnTo>
                  <a:pt x="129" y="4"/>
                </a:lnTo>
                <a:lnTo>
                  <a:pt x="123" y="7"/>
                </a:lnTo>
                <a:lnTo>
                  <a:pt x="114" y="13"/>
                </a:lnTo>
                <a:lnTo>
                  <a:pt x="104" y="21"/>
                </a:lnTo>
                <a:lnTo>
                  <a:pt x="96" y="31"/>
                </a:lnTo>
                <a:lnTo>
                  <a:pt x="87" y="41"/>
                </a:lnTo>
                <a:lnTo>
                  <a:pt x="79" y="51"/>
                </a:lnTo>
                <a:lnTo>
                  <a:pt x="71" y="61"/>
                </a:lnTo>
                <a:lnTo>
                  <a:pt x="66" y="61"/>
                </a:lnTo>
                <a:lnTo>
                  <a:pt x="64" y="62"/>
                </a:lnTo>
                <a:lnTo>
                  <a:pt x="59" y="62"/>
                </a:lnTo>
                <a:lnTo>
                  <a:pt x="55" y="64"/>
                </a:lnTo>
                <a:lnTo>
                  <a:pt x="52" y="64"/>
                </a:lnTo>
                <a:lnTo>
                  <a:pt x="48" y="64"/>
                </a:lnTo>
                <a:lnTo>
                  <a:pt x="46" y="64"/>
                </a:lnTo>
                <a:lnTo>
                  <a:pt x="41" y="64"/>
                </a:lnTo>
                <a:lnTo>
                  <a:pt x="47" y="65"/>
                </a:lnTo>
                <a:lnTo>
                  <a:pt x="52" y="65"/>
                </a:lnTo>
                <a:lnTo>
                  <a:pt x="57" y="67"/>
                </a:lnTo>
                <a:lnTo>
                  <a:pt x="62" y="67"/>
                </a:lnTo>
                <a:lnTo>
                  <a:pt x="68" y="67"/>
                </a:lnTo>
                <a:lnTo>
                  <a:pt x="72" y="68"/>
                </a:lnTo>
                <a:lnTo>
                  <a:pt x="78" y="69"/>
                </a:lnTo>
                <a:lnTo>
                  <a:pt x="82" y="71"/>
                </a:lnTo>
                <a:lnTo>
                  <a:pt x="80" y="72"/>
                </a:lnTo>
                <a:lnTo>
                  <a:pt x="79" y="72"/>
                </a:lnTo>
                <a:lnTo>
                  <a:pt x="78" y="74"/>
                </a:lnTo>
                <a:lnTo>
                  <a:pt x="76" y="74"/>
                </a:lnTo>
                <a:lnTo>
                  <a:pt x="75" y="75"/>
                </a:lnTo>
                <a:lnTo>
                  <a:pt x="73" y="77"/>
                </a:lnTo>
                <a:lnTo>
                  <a:pt x="72" y="78"/>
                </a:lnTo>
                <a:lnTo>
                  <a:pt x="71" y="78"/>
                </a:lnTo>
                <a:lnTo>
                  <a:pt x="65" y="82"/>
                </a:lnTo>
                <a:lnTo>
                  <a:pt x="58" y="88"/>
                </a:lnTo>
                <a:lnTo>
                  <a:pt x="51" y="92"/>
                </a:lnTo>
                <a:lnTo>
                  <a:pt x="43" y="96"/>
                </a:lnTo>
                <a:lnTo>
                  <a:pt x="36" y="99"/>
                </a:lnTo>
                <a:lnTo>
                  <a:pt x="29" y="104"/>
                </a:lnTo>
                <a:lnTo>
                  <a:pt x="22" y="108"/>
                </a:lnTo>
                <a:lnTo>
                  <a:pt x="16" y="111"/>
                </a:lnTo>
                <a:lnTo>
                  <a:pt x="15" y="111"/>
                </a:lnTo>
                <a:lnTo>
                  <a:pt x="14" y="112"/>
                </a:lnTo>
                <a:lnTo>
                  <a:pt x="12" y="113"/>
                </a:lnTo>
                <a:lnTo>
                  <a:pt x="11" y="115"/>
                </a:lnTo>
                <a:lnTo>
                  <a:pt x="9" y="115"/>
                </a:lnTo>
                <a:lnTo>
                  <a:pt x="9" y="116"/>
                </a:lnTo>
                <a:lnTo>
                  <a:pt x="8" y="116"/>
                </a:lnTo>
                <a:lnTo>
                  <a:pt x="11" y="118"/>
                </a:lnTo>
                <a:lnTo>
                  <a:pt x="14" y="121"/>
                </a:lnTo>
                <a:lnTo>
                  <a:pt x="16" y="125"/>
                </a:lnTo>
                <a:lnTo>
                  <a:pt x="20" y="129"/>
                </a:lnTo>
                <a:lnTo>
                  <a:pt x="25" y="135"/>
                </a:lnTo>
                <a:lnTo>
                  <a:pt x="30" y="140"/>
                </a:lnTo>
                <a:lnTo>
                  <a:pt x="34" y="148"/>
                </a:lnTo>
                <a:lnTo>
                  <a:pt x="40" y="152"/>
                </a:lnTo>
                <a:lnTo>
                  <a:pt x="41" y="155"/>
                </a:lnTo>
                <a:lnTo>
                  <a:pt x="44" y="159"/>
                </a:lnTo>
                <a:lnTo>
                  <a:pt x="46" y="162"/>
                </a:lnTo>
                <a:lnTo>
                  <a:pt x="48" y="165"/>
                </a:lnTo>
                <a:lnTo>
                  <a:pt x="51" y="167"/>
                </a:lnTo>
                <a:lnTo>
                  <a:pt x="52" y="170"/>
                </a:lnTo>
                <a:lnTo>
                  <a:pt x="55" y="173"/>
                </a:lnTo>
                <a:lnTo>
                  <a:pt x="58" y="176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1" name="Freeform 106"/>
          <p:cNvSpPr>
            <a:spLocks/>
          </p:cNvSpPr>
          <p:nvPr/>
        </p:nvSpPr>
        <p:spPr bwMode="auto">
          <a:xfrm>
            <a:off x="5075399" y="3063753"/>
            <a:ext cx="223895" cy="250874"/>
          </a:xfrm>
          <a:custGeom>
            <a:avLst/>
            <a:gdLst>
              <a:gd name="T0" fmla="*/ 171 w 185"/>
              <a:gd name="T1" fmla="*/ 5 h 145"/>
              <a:gd name="T2" fmla="*/ 174 w 185"/>
              <a:gd name="T3" fmla="*/ 13 h 145"/>
              <a:gd name="T4" fmla="*/ 178 w 185"/>
              <a:gd name="T5" fmla="*/ 22 h 145"/>
              <a:gd name="T6" fmla="*/ 183 w 185"/>
              <a:gd name="T7" fmla="*/ 30 h 145"/>
              <a:gd name="T8" fmla="*/ 181 w 185"/>
              <a:gd name="T9" fmla="*/ 33 h 145"/>
              <a:gd name="T10" fmla="*/ 170 w 185"/>
              <a:gd name="T11" fmla="*/ 35 h 145"/>
              <a:gd name="T12" fmla="*/ 160 w 185"/>
              <a:gd name="T13" fmla="*/ 37 h 145"/>
              <a:gd name="T14" fmla="*/ 152 w 185"/>
              <a:gd name="T15" fmla="*/ 42 h 145"/>
              <a:gd name="T16" fmla="*/ 144 w 185"/>
              <a:gd name="T17" fmla="*/ 45 h 145"/>
              <a:gd name="T18" fmla="*/ 138 w 185"/>
              <a:gd name="T19" fmla="*/ 50 h 145"/>
              <a:gd name="T20" fmla="*/ 131 w 185"/>
              <a:gd name="T21" fmla="*/ 56 h 145"/>
              <a:gd name="T22" fmla="*/ 126 w 185"/>
              <a:gd name="T23" fmla="*/ 60 h 145"/>
              <a:gd name="T24" fmla="*/ 119 w 185"/>
              <a:gd name="T25" fmla="*/ 64 h 145"/>
              <a:gd name="T26" fmla="*/ 113 w 185"/>
              <a:gd name="T27" fmla="*/ 70 h 145"/>
              <a:gd name="T28" fmla="*/ 108 w 185"/>
              <a:gd name="T29" fmla="*/ 79 h 145"/>
              <a:gd name="T30" fmla="*/ 103 w 185"/>
              <a:gd name="T31" fmla="*/ 86 h 145"/>
              <a:gd name="T32" fmla="*/ 98 w 185"/>
              <a:gd name="T33" fmla="*/ 89 h 145"/>
              <a:gd name="T34" fmla="*/ 89 w 185"/>
              <a:gd name="T35" fmla="*/ 90 h 145"/>
              <a:gd name="T36" fmla="*/ 82 w 185"/>
              <a:gd name="T37" fmla="*/ 93 h 145"/>
              <a:gd name="T38" fmla="*/ 74 w 185"/>
              <a:gd name="T39" fmla="*/ 93 h 145"/>
              <a:gd name="T40" fmla="*/ 76 w 185"/>
              <a:gd name="T41" fmla="*/ 94 h 145"/>
              <a:gd name="T42" fmla="*/ 87 w 185"/>
              <a:gd name="T43" fmla="*/ 94 h 145"/>
              <a:gd name="T44" fmla="*/ 98 w 185"/>
              <a:gd name="T45" fmla="*/ 96 h 145"/>
              <a:gd name="T46" fmla="*/ 108 w 185"/>
              <a:gd name="T47" fmla="*/ 98 h 145"/>
              <a:gd name="T48" fmla="*/ 105 w 185"/>
              <a:gd name="T49" fmla="*/ 104 h 145"/>
              <a:gd name="T50" fmla="*/ 89 w 185"/>
              <a:gd name="T51" fmla="*/ 116 h 145"/>
              <a:gd name="T52" fmla="*/ 74 w 185"/>
              <a:gd name="T53" fmla="*/ 125 h 145"/>
              <a:gd name="T54" fmla="*/ 59 w 185"/>
              <a:gd name="T55" fmla="*/ 134 h 145"/>
              <a:gd name="T56" fmla="*/ 49 w 185"/>
              <a:gd name="T57" fmla="*/ 138 h 145"/>
              <a:gd name="T58" fmla="*/ 46 w 185"/>
              <a:gd name="T59" fmla="*/ 141 h 145"/>
              <a:gd name="T60" fmla="*/ 42 w 185"/>
              <a:gd name="T61" fmla="*/ 144 h 145"/>
              <a:gd name="T62" fmla="*/ 39 w 185"/>
              <a:gd name="T63" fmla="*/ 145 h 145"/>
              <a:gd name="T64" fmla="*/ 32 w 185"/>
              <a:gd name="T65" fmla="*/ 142 h 145"/>
              <a:gd name="T66" fmla="*/ 24 w 185"/>
              <a:gd name="T67" fmla="*/ 137 h 145"/>
              <a:gd name="T68" fmla="*/ 14 w 185"/>
              <a:gd name="T69" fmla="*/ 134 h 145"/>
              <a:gd name="T70" fmla="*/ 6 w 185"/>
              <a:gd name="T71" fmla="*/ 130 h 145"/>
              <a:gd name="T72" fmla="*/ 2 w 185"/>
              <a:gd name="T73" fmla="*/ 125 h 145"/>
              <a:gd name="T74" fmla="*/ 6 w 185"/>
              <a:gd name="T75" fmla="*/ 121 h 145"/>
              <a:gd name="T76" fmla="*/ 12 w 185"/>
              <a:gd name="T77" fmla="*/ 118 h 145"/>
              <a:gd name="T78" fmla="*/ 17 w 185"/>
              <a:gd name="T79" fmla="*/ 117 h 145"/>
              <a:gd name="T80" fmla="*/ 23 w 185"/>
              <a:gd name="T81" fmla="*/ 114 h 145"/>
              <a:gd name="T82" fmla="*/ 28 w 185"/>
              <a:gd name="T83" fmla="*/ 108 h 145"/>
              <a:gd name="T84" fmla="*/ 34 w 185"/>
              <a:gd name="T85" fmla="*/ 101 h 145"/>
              <a:gd name="T86" fmla="*/ 39 w 185"/>
              <a:gd name="T87" fmla="*/ 97 h 145"/>
              <a:gd name="T88" fmla="*/ 49 w 185"/>
              <a:gd name="T89" fmla="*/ 90 h 145"/>
              <a:gd name="T90" fmla="*/ 62 w 185"/>
              <a:gd name="T91" fmla="*/ 77 h 145"/>
              <a:gd name="T92" fmla="*/ 74 w 185"/>
              <a:gd name="T93" fmla="*/ 64 h 145"/>
              <a:gd name="T94" fmla="*/ 88 w 185"/>
              <a:gd name="T95" fmla="*/ 53 h 145"/>
              <a:gd name="T96" fmla="*/ 101 w 185"/>
              <a:gd name="T97" fmla="*/ 46 h 145"/>
              <a:gd name="T98" fmla="*/ 110 w 185"/>
              <a:gd name="T99" fmla="*/ 37 h 145"/>
              <a:gd name="T100" fmla="*/ 120 w 185"/>
              <a:gd name="T101" fmla="*/ 26 h 145"/>
              <a:gd name="T102" fmla="*/ 130 w 185"/>
              <a:gd name="T103" fmla="*/ 16 h 145"/>
              <a:gd name="T104" fmla="*/ 139 w 185"/>
              <a:gd name="T105" fmla="*/ 12 h 145"/>
              <a:gd name="T106" fmla="*/ 148 w 185"/>
              <a:gd name="T107" fmla="*/ 8 h 145"/>
              <a:gd name="T108" fmla="*/ 156 w 185"/>
              <a:gd name="T109" fmla="*/ 3 h 145"/>
              <a:gd name="T110" fmla="*/ 166 w 185"/>
              <a:gd name="T111" fmla="*/ 0 h 14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85"/>
              <a:gd name="T169" fmla="*/ 0 h 145"/>
              <a:gd name="T170" fmla="*/ 185 w 185"/>
              <a:gd name="T171" fmla="*/ 145 h 14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85" h="145">
                <a:moveTo>
                  <a:pt x="170" y="0"/>
                </a:moveTo>
                <a:lnTo>
                  <a:pt x="171" y="5"/>
                </a:lnTo>
                <a:lnTo>
                  <a:pt x="173" y="9"/>
                </a:lnTo>
                <a:lnTo>
                  <a:pt x="174" y="13"/>
                </a:lnTo>
                <a:lnTo>
                  <a:pt x="177" y="18"/>
                </a:lnTo>
                <a:lnTo>
                  <a:pt x="178" y="22"/>
                </a:lnTo>
                <a:lnTo>
                  <a:pt x="181" y="26"/>
                </a:lnTo>
                <a:lnTo>
                  <a:pt x="183" y="30"/>
                </a:lnTo>
                <a:lnTo>
                  <a:pt x="185" y="33"/>
                </a:lnTo>
                <a:lnTo>
                  <a:pt x="181" y="33"/>
                </a:lnTo>
                <a:lnTo>
                  <a:pt x="176" y="35"/>
                </a:lnTo>
                <a:lnTo>
                  <a:pt x="170" y="35"/>
                </a:lnTo>
                <a:lnTo>
                  <a:pt x="166" y="36"/>
                </a:lnTo>
                <a:lnTo>
                  <a:pt x="160" y="37"/>
                </a:lnTo>
                <a:lnTo>
                  <a:pt x="156" y="39"/>
                </a:lnTo>
                <a:lnTo>
                  <a:pt x="152" y="42"/>
                </a:lnTo>
                <a:lnTo>
                  <a:pt x="148" y="43"/>
                </a:lnTo>
                <a:lnTo>
                  <a:pt x="144" y="45"/>
                </a:lnTo>
                <a:lnTo>
                  <a:pt x="141" y="47"/>
                </a:lnTo>
                <a:lnTo>
                  <a:pt x="138" y="50"/>
                </a:lnTo>
                <a:lnTo>
                  <a:pt x="135" y="53"/>
                </a:lnTo>
                <a:lnTo>
                  <a:pt x="131" y="56"/>
                </a:lnTo>
                <a:lnTo>
                  <a:pt x="128" y="57"/>
                </a:lnTo>
                <a:lnTo>
                  <a:pt x="126" y="60"/>
                </a:lnTo>
                <a:lnTo>
                  <a:pt x="123" y="62"/>
                </a:lnTo>
                <a:lnTo>
                  <a:pt x="119" y="64"/>
                </a:lnTo>
                <a:lnTo>
                  <a:pt x="116" y="67"/>
                </a:lnTo>
                <a:lnTo>
                  <a:pt x="113" y="70"/>
                </a:lnTo>
                <a:lnTo>
                  <a:pt x="110" y="74"/>
                </a:lnTo>
                <a:lnTo>
                  <a:pt x="108" y="79"/>
                </a:lnTo>
                <a:lnTo>
                  <a:pt x="105" y="83"/>
                </a:lnTo>
                <a:lnTo>
                  <a:pt x="103" y="86"/>
                </a:lnTo>
                <a:lnTo>
                  <a:pt x="101" y="89"/>
                </a:lnTo>
                <a:lnTo>
                  <a:pt x="98" y="89"/>
                </a:lnTo>
                <a:lnTo>
                  <a:pt x="94" y="90"/>
                </a:lnTo>
                <a:lnTo>
                  <a:pt x="89" y="90"/>
                </a:lnTo>
                <a:lnTo>
                  <a:pt x="85" y="91"/>
                </a:lnTo>
                <a:lnTo>
                  <a:pt x="82" y="93"/>
                </a:lnTo>
                <a:lnTo>
                  <a:pt x="78" y="93"/>
                </a:lnTo>
                <a:lnTo>
                  <a:pt x="74" y="93"/>
                </a:lnTo>
                <a:lnTo>
                  <a:pt x="71" y="93"/>
                </a:lnTo>
                <a:lnTo>
                  <a:pt x="76" y="94"/>
                </a:lnTo>
                <a:lnTo>
                  <a:pt x="81" y="94"/>
                </a:lnTo>
                <a:lnTo>
                  <a:pt x="87" y="94"/>
                </a:lnTo>
                <a:lnTo>
                  <a:pt x="92" y="96"/>
                </a:lnTo>
                <a:lnTo>
                  <a:pt x="98" y="96"/>
                </a:lnTo>
                <a:lnTo>
                  <a:pt x="102" y="97"/>
                </a:lnTo>
                <a:lnTo>
                  <a:pt x="108" y="98"/>
                </a:lnTo>
                <a:lnTo>
                  <a:pt x="112" y="100"/>
                </a:lnTo>
                <a:lnTo>
                  <a:pt x="105" y="104"/>
                </a:lnTo>
                <a:lnTo>
                  <a:pt x="98" y="110"/>
                </a:lnTo>
                <a:lnTo>
                  <a:pt x="89" y="116"/>
                </a:lnTo>
                <a:lnTo>
                  <a:pt x="82" y="120"/>
                </a:lnTo>
                <a:lnTo>
                  <a:pt x="74" y="125"/>
                </a:lnTo>
                <a:lnTo>
                  <a:pt x="66" y="130"/>
                </a:lnTo>
                <a:lnTo>
                  <a:pt x="59" y="134"/>
                </a:lnTo>
                <a:lnTo>
                  <a:pt x="50" y="137"/>
                </a:lnTo>
                <a:lnTo>
                  <a:pt x="49" y="138"/>
                </a:lnTo>
                <a:lnTo>
                  <a:pt x="48" y="140"/>
                </a:lnTo>
                <a:lnTo>
                  <a:pt x="46" y="141"/>
                </a:lnTo>
                <a:lnTo>
                  <a:pt x="44" y="142"/>
                </a:lnTo>
                <a:lnTo>
                  <a:pt x="42" y="144"/>
                </a:lnTo>
                <a:lnTo>
                  <a:pt x="41" y="144"/>
                </a:lnTo>
                <a:lnTo>
                  <a:pt x="39" y="145"/>
                </a:lnTo>
                <a:lnTo>
                  <a:pt x="38" y="144"/>
                </a:lnTo>
                <a:lnTo>
                  <a:pt x="32" y="142"/>
                </a:lnTo>
                <a:lnTo>
                  <a:pt x="28" y="140"/>
                </a:lnTo>
                <a:lnTo>
                  <a:pt x="24" y="137"/>
                </a:lnTo>
                <a:lnTo>
                  <a:pt x="19" y="135"/>
                </a:lnTo>
                <a:lnTo>
                  <a:pt x="14" y="134"/>
                </a:lnTo>
                <a:lnTo>
                  <a:pt x="10" y="131"/>
                </a:lnTo>
                <a:lnTo>
                  <a:pt x="6" y="130"/>
                </a:lnTo>
                <a:lnTo>
                  <a:pt x="0" y="128"/>
                </a:lnTo>
                <a:lnTo>
                  <a:pt x="2" y="125"/>
                </a:lnTo>
                <a:lnTo>
                  <a:pt x="3" y="124"/>
                </a:lnTo>
                <a:lnTo>
                  <a:pt x="6" y="121"/>
                </a:lnTo>
                <a:lnTo>
                  <a:pt x="9" y="120"/>
                </a:lnTo>
                <a:lnTo>
                  <a:pt x="12" y="118"/>
                </a:lnTo>
                <a:lnTo>
                  <a:pt x="16" y="117"/>
                </a:lnTo>
                <a:lnTo>
                  <a:pt x="17" y="117"/>
                </a:lnTo>
                <a:lnTo>
                  <a:pt x="20" y="116"/>
                </a:lnTo>
                <a:lnTo>
                  <a:pt x="23" y="114"/>
                </a:lnTo>
                <a:lnTo>
                  <a:pt x="25" y="111"/>
                </a:lnTo>
                <a:lnTo>
                  <a:pt x="28" y="108"/>
                </a:lnTo>
                <a:lnTo>
                  <a:pt x="31" y="104"/>
                </a:lnTo>
                <a:lnTo>
                  <a:pt x="34" y="101"/>
                </a:lnTo>
                <a:lnTo>
                  <a:pt x="37" y="100"/>
                </a:lnTo>
                <a:lnTo>
                  <a:pt x="39" y="97"/>
                </a:lnTo>
                <a:lnTo>
                  <a:pt x="44" y="97"/>
                </a:lnTo>
                <a:lnTo>
                  <a:pt x="49" y="90"/>
                </a:lnTo>
                <a:lnTo>
                  <a:pt x="55" y="84"/>
                </a:lnTo>
                <a:lnTo>
                  <a:pt x="62" y="77"/>
                </a:lnTo>
                <a:lnTo>
                  <a:pt x="67" y="70"/>
                </a:lnTo>
                <a:lnTo>
                  <a:pt x="74" y="64"/>
                </a:lnTo>
                <a:lnTo>
                  <a:pt x="81" y="59"/>
                </a:lnTo>
                <a:lnTo>
                  <a:pt x="88" y="53"/>
                </a:lnTo>
                <a:lnTo>
                  <a:pt x="95" y="50"/>
                </a:lnTo>
                <a:lnTo>
                  <a:pt x="101" y="46"/>
                </a:lnTo>
                <a:lnTo>
                  <a:pt x="105" y="42"/>
                </a:lnTo>
                <a:lnTo>
                  <a:pt x="110" y="37"/>
                </a:lnTo>
                <a:lnTo>
                  <a:pt x="114" y="32"/>
                </a:lnTo>
                <a:lnTo>
                  <a:pt x="120" y="26"/>
                </a:lnTo>
                <a:lnTo>
                  <a:pt x="124" y="20"/>
                </a:lnTo>
                <a:lnTo>
                  <a:pt x="130" y="16"/>
                </a:lnTo>
                <a:lnTo>
                  <a:pt x="135" y="13"/>
                </a:lnTo>
                <a:lnTo>
                  <a:pt x="139" y="12"/>
                </a:lnTo>
                <a:lnTo>
                  <a:pt x="144" y="9"/>
                </a:lnTo>
                <a:lnTo>
                  <a:pt x="148" y="8"/>
                </a:lnTo>
                <a:lnTo>
                  <a:pt x="152" y="6"/>
                </a:lnTo>
                <a:lnTo>
                  <a:pt x="156" y="3"/>
                </a:lnTo>
                <a:lnTo>
                  <a:pt x="160" y="2"/>
                </a:lnTo>
                <a:lnTo>
                  <a:pt x="166" y="0"/>
                </a:lnTo>
                <a:lnTo>
                  <a:pt x="17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2" name="Freeform 107"/>
          <p:cNvSpPr>
            <a:spLocks/>
          </p:cNvSpPr>
          <p:nvPr/>
        </p:nvSpPr>
        <p:spPr bwMode="auto">
          <a:xfrm>
            <a:off x="5042723" y="3119118"/>
            <a:ext cx="125865" cy="166096"/>
          </a:xfrm>
          <a:custGeom>
            <a:avLst/>
            <a:gdLst>
              <a:gd name="T0" fmla="*/ 104 w 104"/>
              <a:gd name="T1" fmla="*/ 3 h 96"/>
              <a:gd name="T2" fmla="*/ 100 w 104"/>
              <a:gd name="T3" fmla="*/ 7 h 96"/>
              <a:gd name="T4" fmla="*/ 96 w 104"/>
              <a:gd name="T5" fmla="*/ 11 h 96"/>
              <a:gd name="T6" fmla="*/ 91 w 104"/>
              <a:gd name="T7" fmla="*/ 15 h 96"/>
              <a:gd name="T8" fmla="*/ 89 w 104"/>
              <a:gd name="T9" fmla="*/ 20 h 96"/>
              <a:gd name="T10" fmla="*/ 86 w 104"/>
              <a:gd name="T11" fmla="*/ 24 h 96"/>
              <a:gd name="T12" fmla="*/ 80 w 104"/>
              <a:gd name="T13" fmla="*/ 28 h 96"/>
              <a:gd name="T14" fmla="*/ 76 w 104"/>
              <a:gd name="T15" fmla="*/ 32 h 96"/>
              <a:gd name="T16" fmla="*/ 72 w 104"/>
              <a:gd name="T17" fmla="*/ 38 h 96"/>
              <a:gd name="T18" fmla="*/ 65 w 104"/>
              <a:gd name="T19" fmla="*/ 51 h 96"/>
              <a:gd name="T20" fmla="*/ 59 w 104"/>
              <a:gd name="T21" fmla="*/ 65 h 96"/>
              <a:gd name="T22" fmla="*/ 51 w 104"/>
              <a:gd name="T23" fmla="*/ 78 h 96"/>
              <a:gd name="T24" fmla="*/ 43 w 104"/>
              <a:gd name="T25" fmla="*/ 82 h 96"/>
              <a:gd name="T26" fmla="*/ 39 w 104"/>
              <a:gd name="T27" fmla="*/ 85 h 96"/>
              <a:gd name="T28" fmla="*/ 33 w 104"/>
              <a:gd name="T29" fmla="*/ 89 h 96"/>
              <a:gd name="T30" fmla="*/ 27 w 104"/>
              <a:gd name="T31" fmla="*/ 93 h 96"/>
              <a:gd name="T32" fmla="*/ 22 w 104"/>
              <a:gd name="T33" fmla="*/ 95 h 96"/>
              <a:gd name="T34" fmla="*/ 15 w 104"/>
              <a:gd name="T35" fmla="*/ 92 h 96"/>
              <a:gd name="T36" fmla="*/ 8 w 104"/>
              <a:gd name="T37" fmla="*/ 88 h 96"/>
              <a:gd name="T38" fmla="*/ 2 w 104"/>
              <a:gd name="T39" fmla="*/ 82 h 96"/>
              <a:gd name="T40" fmla="*/ 0 w 104"/>
              <a:gd name="T41" fmla="*/ 79 h 96"/>
              <a:gd name="T42" fmla="*/ 0 w 104"/>
              <a:gd name="T43" fmla="*/ 78 h 96"/>
              <a:gd name="T44" fmla="*/ 0 w 104"/>
              <a:gd name="T45" fmla="*/ 76 h 96"/>
              <a:gd name="T46" fmla="*/ 0 w 104"/>
              <a:gd name="T47" fmla="*/ 74 h 96"/>
              <a:gd name="T48" fmla="*/ 1 w 104"/>
              <a:gd name="T49" fmla="*/ 71 h 96"/>
              <a:gd name="T50" fmla="*/ 5 w 104"/>
              <a:gd name="T51" fmla="*/ 69 h 96"/>
              <a:gd name="T52" fmla="*/ 7 w 104"/>
              <a:gd name="T53" fmla="*/ 69 h 96"/>
              <a:gd name="T54" fmla="*/ 11 w 104"/>
              <a:gd name="T55" fmla="*/ 69 h 96"/>
              <a:gd name="T56" fmla="*/ 12 w 104"/>
              <a:gd name="T57" fmla="*/ 66 h 96"/>
              <a:gd name="T58" fmla="*/ 14 w 104"/>
              <a:gd name="T59" fmla="*/ 64 h 96"/>
              <a:gd name="T60" fmla="*/ 15 w 104"/>
              <a:gd name="T61" fmla="*/ 62 h 96"/>
              <a:gd name="T62" fmla="*/ 16 w 104"/>
              <a:gd name="T63" fmla="*/ 59 h 96"/>
              <a:gd name="T64" fmla="*/ 19 w 104"/>
              <a:gd name="T65" fmla="*/ 57 h 96"/>
              <a:gd name="T66" fmla="*/ 22 w 104"/>
              <a:gd name="T67" fmla="*/ 52 h 96"/>
              <a:gd name="T68" fmla="*/ 26 w 104"/>
              <a:gd name="T69" fmla="*/ 49 h 96"/>
              <a:gd name="T70" fmla="*/ 29 w 104"/>
              <a:gd name="T71" fmla="*/ 45 h 96"/>
              <a:gd name="T72" fmla="*/ 32 w 104"/>
              <a:gd name="T73" fmla="*/ 38 h 96"/>
              <a:gd name="T74" fmla="*/ 37 w 104"/>
              <a:gd name="T75" fmla="*/ 34 h 96"/>
              <a:gd name="T76" fmla="*/ 46 w 104"/>
              <a:gd name="T77" fmla="*/ 31 h 96"/>
              <a:gd name="T78" fmla="*/ 54 w 104"/>
              <a:gd name="T79" fmla="*/ 30 h 96"/>
              <a:gd name="T80" fmla="*/ 61 w 104"/>
              <a:gd name="T81" fmla="*/ 28 h 96"/>
              <a:gd name="T82" fmla="*/ 65 w 104"/>
              <a:gd name="T83" fmla="*/ 22 h 96"/>
              <a:gd name="T84" fmla="*/ 71 w 104"/>
              <a:gd name="T85" fmla="*/ 17 h 96"/>
              <a:gd name="T86" fmla="*/ 75 w 104"/>
              <a:gd name="T87" fmla="*/ 11 h 96"/>
              <a:gd name="T88" fmla="*/ 82 w 104"/>
              <a:gd name="T89" fmla="*/ 7 h 96"/>
              <a:gd name="T90" fmla="*/ 89 w 104"/>
              <a:gd name="T91" fmla="*/ 4 h 96"/>
              <a:gd name="T92" fmla="*/ 94 w 104"/>
              <a:gd name="T93" fmla="*/ 1 h 96"/>
              <a:gd name="T94" fmla="*/ 101 w 104"/>
              <a:gd name="T95" fmla="*/ 0 h 9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04"/>
              <a:gd name="T145" fmla="*/ 0 h 96"/>
              <a:gd name="T146" fmla="*/ 104 w 104"/>
              <a:gd name="T147" fmla="*/ 96 h 9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04" h="96">
                <a:moveTo>
                  <a:pt x="104" y="0"/>
                </a:moveTo>
                <a:lnTo>
                  <a:pt x="104" y="3"/>
                </a:lnTo>
                <a:lnTo>
                  <a:pt x="103" y="4"/>
                </a:lnTo>
                <a:lnTo>
                  <a:pt x="100" y="7"/>
                </a:lnTo>
                <a:lnTo>
                  <a:pt x="97" y="8"/>
                </a:lnTo>
                <a:lnTo>
                  <a:pt x="96" y="11"/>
                </a:lnTo>
                <a:lnTo>
                  <a:pt x="93" y="13"/>
                </a:lnTo>
                <a:lnTo>
                  <a:pt x="91" y="15"/>
                </a:lnTo>
                <a:lnTo>
                  <a:pt x="90" y="17"/>
                </a:lnTo>
                <a:lnTo>
                  <a:pt x="89" y="20"/>
                </a:lnTo>
                <a:lnTo>
                  <a:pt x="87" y="22"/>
                </a:lnTo>
                <a:lnTo>
                  <a:pt x="86" y="24"/>
                </a:lnTo>
                <a:lnTo>
                  <a:pt x="83" y="27"/>
                </a:lnTo>
                <a:lnTo>
                  <a:pt x="80" y="28"/>
                </a:lnTo>
                <a:lnTo>
                  <a:pt x="79" y="30"/>
                </a:lnTo>
                <a:lnTo>
                  <a:pt x="76" y="32"/>
                </a:lnTo>
                <a:lnTo>
                  <a:pt x="75" y="34"/>
                </a:lnTo>
                <a:lnTo>
                  <a:pt x="72" y="38"/>
                </a:lnTo>
                <a:lnTo>
                  <a:pt x="69" y="44"/>
                </a:lnTo>
                <a:lnTo>
                  <a:pt x="65" y="51"/>
                </a:lnTo>
                <a:lnTo>
                  <a:pt x="62" y="58"/>
                </a:lnTo>
                <a:lnTo>
                  <a:pt x="59" y="65"/>
                </a:lnTo>
                <a:lnTo>
                  <a:pt x="55" y="72"/>
                </a:lnTo>
                <a:lnTo>
                  <a:pt x="51" y="78"/>
                </a:lnTo>
                <a:lnTo>
                  <a:pt x="46" y="81"/>
                </a:lnTo>
                <a:lnTo>
                  <a:pt x="43" y="82"/>
                </a:lnTo>
                <a:lnTo>
                  <a:pt x="40" y="84"/>
                </a:lnTo>
                <a:lnTo>
                  <a:pt x="39" y="85"/>
                </a:lnTo>
                <a:lnTo>
                  <a:pt x="36" y="86"/>
                </a:lnTo>
                <a:lnTo>
                  <a:pt x="33" y="89"/>
                </a:lnTo>
                <a:lnTo>
                  <a:pt x="30" y="91"/>
                </a:lnTo>
                <a:lnTo>
                  <a:pt x="27" y="93"/>
                </a:lnTo>
                <a:lnTo>
                  <a:pt x="26" y="96"/>
                </a:lnTo>
                <a:lnTo>
                  <a:pt x="22" y="95"/>
                </a:lnTo>
                <a:lnTo>
                  <a:pt x="18" y="93"/>
                </a:lnTo>
                <a:lnTo>
                  <a:pt x="15" y="92"/>
                </a:lnTo>
                <a:lnTo>
                  <a:pt x="11" y="89"/>
                </a:lnTo>
                <a:lnTo>
                  <a:pt x="8" y="88"/>
                </a:lnTo>
                <a:lnTo>
                  <a:pt x="5" y="85"/>
                </a:lnTo>
                <a:lnTo>
                  <a:pt x="2" y="82"/>
                </a:lnTo>
                <a:lnTo>
                  <a:pt x="0" y="81"/>
                </a:lnTo>
                <a:lnTo>
                  <a:pt x="0" y="79"/>
                </a:lnTo>
                <a:lnTo>
                  <a:pt x="0" y="78"/>
                </a:lnTo>
                <a:lnTo>
                  <a:pt x="0" y="76"/>
                </a:lnTo>
                <a:lnTo>
                  <a:pt x="0" y="75"/>
                </a:lnTo>
                <a:lnTo>
                  <a:pt x="0" y="74"/>
                </a:lnTo>
                <a:lnTo>
                  <a:pt x="1" y="71"/>
                </a:lnTo>
                <a:lnTo>
                  <a:pt x="4" y="71"/>
                </a:lnTo>
                <a:lnTo>
                  <a:pt x="5" y="69"/>
                </a:lnTo>
                <a:lnTo>
                  <a:pt x="7" y="69"/>
                </a:lnTo>
                <a:lnTo>
                  <a:pt x="8" y="69"/>
                </a:lnTo>
                <a:lnTo>
                  <a:pt x="11" y="69"/>
                </a:lnTo>
                <a:lnTo>
                  <a:pt x="12" y="69"/>
                </a:lnTo>
                <a:lnTo>
                  <a:pt x="12" y="66"/>
                </a:lnTo>
                <a:lnTo>
                  <a:pt x="12" y="65"/>
                </a:lnTo>
                <a:lnTo>
                  <a:pt x="14" y="64"/>
                </a:lnTo>
                <a:lnTo>
                  <a:pt x="15" y="64"/>
                </a:lnTo>
                <a:lnTo>
                  <a:pt x="15" y="62"/>
                </a:lnTo>
                <a:lnTo>
                  <a:pt x="16" y="61"/>
                </a:lnTo>
                <a:lnTo>
                  <a:pt x="16" y="59"/>
                </a:lnTo>
                <a:lnTo>
                  <a:pt x="16" y="58"/>
                </a:lnTo>
                <a:lnTo>
                  <a:pt x="19" y="57"/>
                </a:lnTo>
                <a:lnTo>
                  <a:pt x="20" y="54"/>
                </a:lnTo>
                <a:lnTo>
                  <a:pt x="22" y="52"/>
                </a:lnTo>
                <a:lnTo>
                  <a:pt x="23" y="51"/>
                </a:lnTo>
                <a:lnTo>
                  <a:pt x="26" y="49"/>
                </a:lnTo>
                <a:lnTo>
                  <a:pt x="27" y="47"/>
                </a:lnTo>
                <a:lnTo>
                  <a:pt x="29" y="45"/>
                </a:lnTo>
                <a:lnTo>
                  <a:pt x="29" y="42"/>
                </a:lnTo>
                <a:lnTo>
                  <a:pt x="32" y="38"/>
                </a:lnTo>
                <a:lnTo>
                  <a:pt x="34" y="35"/>
                </a:lnTo>
                <a:lnTo>
                  <a:pt x="37" y="34"/>
                </a:lnTo>
                <a:lnTo>
                  <a:pt x="41" y="32"/>
                </a:lnTo>
                <a:lnTo>
                  <a:pt x="46" y="31"/>
                </a:lnTo>
                <a:lnTo>
                  <a:pt x="50" y="31"/>
                </a:lnTo>
                <a:lnTo>
                  <a:pt x="54" y="30"/>
                </a:lnTo>
                <a:lnTo>
                  <a:pt x="58" y="30"/>
                </a:lnTo>
                <a:lnTo>
                  <a:pt x="61" y="28"/>
                </a:lnTo>
                <a:lnTo>
                  <a:pt x="64" y="25"/>
                </a:lnTo>
                <a:lnTo>
                  <a:pt x="65" y="22"/>
                </a:lnTo>
                <a:lnTo>
                  <a:pt x="68" y="20"/>
                </a:lnTo>
                <a:lnTo>
                  <a:pt x="71" y="17"/>
                </a:lnTo>
                <a:lnTo>
                  <a:pt x="73" y="13"/>
                </a:lnTo>
                <a:lnTo>
                  <a:pt x="75" y="11"/>
                </a:lnTo>
                <a:lnTo>
                  <a:pt x="77" y="8"/>
                </a:lnTo>
                <a:lnTo>
                  <a:pt x="82" y="7"/>
                </a:lnTo>
                <a:lnTo>
                  <a:pt x="84" y="5"/>
                </a:lnTo>
                <a:lnTo>
                  <a:pt x="89" y="4"/>
                </a:lnTo>
                <a:lnTo>
                  <a:pt x="91" y="3"/>
                </a:lnTo>
                <a:lnTo>
                  <a:pt x="94" y="1"/>
                </a:lnTo>
                <a:lnTo>
                  <a:pt x="98" y="1"/>
                </a:lnTo>
                <a:lnTo>
                  <a:pt x="101" y="0"/>
                </a:lnTo>
                <a:lnTo>
                  <a:pt x="104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3" name="Freeform 108"/>
          <p:cNvSpPr>
            <a:spLocks/>
          </p:cNvSpPr>
          <p:nvPr/>
        </p:nvSpPr>
        <p:spPr bwMode="auto">
          <a:xfrm>
            <a:off x="5047564" y="4015343"/>
            <a:ext cx="302560" cy="167826"/>
          </a:xfrm>
          <a:custGeom>
            <a:avLst/>
            <a:gdLst>
              <a:gd name="T0" fmla="*/ 224 w 250"/>
              <a:gd name="T1" fmla="*/ 24 h 97"/>
              <a:gd name="T2" fmla="*/ 245 w 250"/>
              <a:gd name="T3" fmla="*/ 44 h 97"/>
              <a:gd name="T4" fmla="*/ 250 w 250"/>
              <a:gd name="T5" fmla="*/ 58 h 97"/>
              <a:gd name="T6" fmla="*/ 249 w 250"/>
              <a:gd name="T7" fmla="*/ 67 h 97"/>
              <a:gd name="T8" fmla="*/ 240 w 250"/>
              <a:gd name="T9" fmla="*/ 82 h 97"/>
              <a:gd name="T10" fmla="*/ 213 w 250"/>
              <a:gd name="T11" fmla="*/ 91 h 97"/>
              <a:gd name="T12" fmla="*/ 192 w 250"/>
              <a:gd name="T13" fmla="*/ 95 h 97"/>
              <a:gd name="T14" fmla="*/ 190 w 250"/>
              <a:gd name="T15" fmla="*/ 84 h 97"/>
              <a:gd name="T16" fmla="*/ 193 w 250"/>
              <a:gd name="T17" fmla="*/ 71 h 97"/>
              <a:gd name="T18" fmla="*/ 199 w 250"/>
              <a:gd name="T19" fmla="*/ 65 h 97"/>
              <a:gd name="T20" fmla="*/ 188 w 250"/>
              <a:gd name="T21" fmla="*/ 71 h 97"/>
              <a:gd name="T22" fmla="*/ 181 w 250"/>
              <a:gd name="T23" fmla="*/ 58 h 97"/>
              <a:gd name="T24" fmla="*/ 172 w 250"/>
              <a:gd name="T25" fmla="*/ 51 h 97"/>
              <a:gd name="T26" fmla="*/ 165 w 250"/>
              <a:gd name="T27" fmla="*/ 50 h 97"/>
              <a:gd name="T28" fmla="*/ 149 w 250"/>
              <a:gd name="T29" fmla="*/ 50 h 97"/>
              <a:gd name="T30" fmla="*/ 103 w 250"/>
              <a:gd name="T31" fmla="*/ 53 h 97"/>
              <a:gd name="T32" fmla="*/ 67 w 250"/>
              <a:gd name="T33" fmla="*/ 53 h 97"/>
              <a:gd name="T34" fmla="*/ 58 w 250"/>
              <a:gd name="T35" fmla="*/ 70 h 97"/>
              <a:gd name="T36" fmla="*/ 53 w 250"/>
              <a:gd name="T37" fmla="*/ 78 h 97"/>
              <a:gd name="T38" fmla="*/ 51 w 250"/>
              <a:gd name="T39" fmla="*/ 77 h 97"/>
              <a:gd name="T40" fmla="*/ 50 w 250"/>
              <a:gd name="T41" fmla="*/ 74 h 97"/>
              <a:gd name="T42" fmla="*/ 42 w 250"/>
              <a:gd name="T43" fmla="*/ 64 h 97"/>
              <a:gd name="T44" fmla="*/ 39 w 250"/>
              <a:gd name="T45" fmla="*/ 60 h 97"/>
              <a:gd name="T46" fmla="*/ 44 w 250"/>
              <a:gd name="T47" fmla="*/ 70 h 97"/>
              <a:gd name="T48" fmla="*/ 48 w 250"/>
              <a:gd name="T49" fmla="*/ 77 h 97"/>
              <a:gd name="T50" fmla="*/ 42 w 250"/>
              <a:gd name="T51" fmla="*/ 80 h 97"/>
              <a:gd name="T52" fmla="*/ 35 w 250"/>
              <a:gd name="T53" fmla="*/ 82 h 97"/>
              <a:gd name="T54" fmla="*/ 25 w 250"/>
              <a:gd name="T55" fmla="*/ 81 h 97"/>
              <a:gd name="T56" fmla="*/ 16 w 250"/>
              <a:gd name="T57" fmla="*/ 80 h 97"/>
              <a:gd name="T58" fmla="*/ 7 w 250"/>
              <a:gd name="T59" fmla="*/ 75 h 97"/>
              <a:gd name="T60" fmla="*/ 0 w 250"/>
              <a:gd name="T61" fmla="*/ 70 h 97"/>
              <a:gd name="T62" fmla="*/ 1 w 250"/>
              <a:gd name="T63" fmla="*/ 62 h 97"/>
              <a:gd name="T64" fmla="*/ 5 w 250"/>
              <a:gd name="T65" fmla="*/ 57 h 97"/>
              <a:gd name="T66" fmla="*/ 8 w 250"/>
              <a:gd name="T67" fmla="*/ 44 h 97"/>
              <a:gd name="T68" fmla="*/ 25 w 250"/>
              <a:gd name="T69" fmla="*/ 18 h 97"/>
              <a:gd name="T70" fmla="*/ 51 w 250"/>
              <a:gd name="T71" fmla="*/ 9 h 97"/>
              <a:gd name="T72" fmla="*/ 72 w 250"/>
              <a:gd name="T73" fmla="*/ 3 h 97"/>
              <a:gd name="T74" fmla="*/ 87 w 250"/>
              <a:gd name="T75" fmla="*/ 7 h 97"/>
              <a:gd name="T76" fmla="*/ 99 w 250"/>
              <a:gd name="T77" fmla="*/ 31 h 97"/>
              <a:gd name="T78" fmla="*/ 128 w 250"/>
              <a:gd name="T79" fmla="*/ 36 h 97"/>
              <a:gd name="T80" fmla="*/ 154 w 250"/>
              <a:gd name="T81" fmla="*/ 24 h 97"/>
              <a:gd name="T82" fmla="*/ 161 w 250"/>
              <a:gd name="T83" fmla="*/ 13 h 97"/>
              <a:gd name="T84" fmla="*/ 162 w 250"/>
              <a:gd name="T85" fmla="*/ 6 h 97"/>
              <a:gd name="T86" fmla="*/ 165 w 250"/>
              <a:gd name="T87" fmla="*/ 3 h 97"/>
              <a:gd name="T88" fmla="*/ 165 w 250"/>
              <a:gd name="T89" fmla="*/ 16 h 97"/>
              <a:gd name="T90" fmla="*/ 169 w 250"/>
              <a:gd name="T91" fmla="*/ 27 h 97"/>
              <a:gd name="T92" fmla="*/ 182 w 250"/>
              <a:gd name="T93" fmla="*/ 33 h 97"/>
              <a:gd name="T94" fmla="*/ 194 w 250"/>
              <a:gd name="T95" fmla="*/ 28 h 97"/>
              <a:gd name="T96" fmla="*/ 196 w 250"/>
              <a:gd name="T97" fmla="*/ 16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0"/>
              <a:gd name="T148" fmla="*/ 0 h 97"/>
              <a:gd name="T149" fmla="*/ 250 w 250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0" h="97">
                <a:moveTo>
                  <a:pt x="201" y="14"/>
                </a:moveTo>
                <a:lnTo>
                  <a:pt x="208" y="17"/>
                </a:lnTo>
                <a:lnTo>
                  <a:pt x="215" y="20"/>
                </a:lnTo>
                <a:lnTo>
                  <a:pt x="224" y="24"/>
                </a:lnTo>
                <a:lnTo>
                  <a:pt x="229" y="28"/>
                </a:lnTo>
                <a:lnTo>
                  <a:pt x="236" y="33"/>
                </a:lnTo>
                <a:lnTo>
                  <a:pt x="240" y="38"/>
                </a:lnTo>
                <a:lnTo>
                  <a:pt x="245" y="44"/>
                </a:lnTo>
                <a:lnTo>
                  <a:pt x="246" y="51"/>
                </a:lnTo>
                <a:lnTo>
                  <a:pt x="249" y="53"/>
                </a:lnTo>
                <a:lnTo>
                  <a:pt x="250" y="55"/>
                </a:lnTo>
                <a:lnTo>
                  <a:pt x="250" y="58"/>
                </a:lnTo>
                <a:lnTo>
                  <a:pt x="250" y="60"/>
                </a:lnTo>
                <a:lnTo>
                  <a:pt x="250" y="62"/>
                </a:lnTo>
                <a:lnTo>
                  <a:pt x="249" y="65"/>
                </a:lnTo>
                <a:lnTo>
                  <a:pt x="249" y="67"/>
                </a:lnTo>
                <a:lnTo>
                  <a:pt x="247" y="68"/>
                </a:lnTo>
                <a:lnTo>
                  <a:pt x="249" y="77"/>
                </a:lnTo>
                <a:lnTo>
                  <a:pt x="246" y="81"/>
                </a:lnTo>
                <a:lnTo>
                  <a:pt x="240" y="82"/>
                </a:lnTo>
                <a:lnTo>
                  <a:pt x="233" y="84"/>
                </a:lnTo>
                <a:lnTo>
                  <a:pt x="226" y="87"/>
                </a:lnTo>
                <a:lnTo>
                  <a:pt x="220" y="89"/>
                </a:lnTo>
                <a:lnTo>
                  <a:pt x="213" y="91"/>
                </a:lnTo>
                <a:lnTo>
                  <a:pt x="206" y="94"/>
                </a:lnTo>
                <a:lnTo>
                  <a:pt x="200" y="95"/>
                </a:lnTo>
                <a:lnTo>
                  <a:pt x="193" y="97"/>
                </a:lnTo>
                <a:lnTo>
                  <a:pt x="192" y="95"/>
                </a:lnTo>
                <a:lnTo>
                  <a:pt x="192" y="94"/>
                </a:lnTo>
                <a:lnTo>
                  <a:pt x="192" y="89"/>
                </a:lnTo>
                <a:lnTo>
                  <a:pt x="190" y="87"/>
                </a:lnTo>
                <a:lnTo>
                  <a:pt x="190" y="84"/>
                </a:lnTo>
                <a:lnTo>
                  <a:pt x="190" y="81"/>
                </a:lnTo>
                <a:lnTo>
                  <a:pt x="190" y="78"/>
                </a:lnTo>
                <a:lnTo>
                  <a:pt x="189" y="75"/>
                </a:lnTo>
                <a:lnTo>
                  <a:pt x="193" y="71"/>
                </a:lnTo>
                <a:lnTo>
                  <a:pt x="196" y="67"/>
                </a:lnTo>
                <a:lnTo>
                  <a:pt x="197" y="65"/>
                </a:lnTo>
                <a:lnTo>
                  <a:pt x="199" y="65"/>
                </a:lnTo>
                <a:lnTo>
                  <a:pt x="197" y="67"/>
                </a:lnTo>
                <a:lnTo>
                  <a:pt x="193" y="70"/>
                </a:lnTo>
                <a:lnTo>
                  <a:pt x="189" y="74"/>
                </a:lnTo>
                <a:lnTo>
                  <a:pt x="188" y="71"/>
                </a:lnTo>
                <a:lnTo>
                  <a:pt x="186" y="68"/>
                </a:lnTo>
                <a:lnTo>
                  <a:pt x="185" y="65"/>
                </a:lnTo>
                <a:lnTo>
                  <a:pt x="182" y="61"/>
                </a:lnTo>
                <a:lnTo>
                  <a:pt x="181" y="58"/>
                </a:lnTo>
                <a:lnTo>
                  <a:pt x="179" y="55"/>
                </a:lnTo>
                <a:lnTo>
                  <a:pt x="176" y="53"/>
                </a:lnTo>
                <a:lnTo>
                  <a:pt x="175" y="51"/>
                </a:lnTo>
                <a:lnTo>
                  <a:pt x="172" y="51"/>
                </a:lnTo>
                <a:lnTo>
                  <a:pt x="171" y="51"/>
                </a:lnTo>
                <a:lnTo>
                  <a:pt x="168" y="51"/>
                </a:lnTo>
                <a:lnTo>
                  <a:pt x="167" y="50"/>
                </a:lnTo>
                <a:lnTo>
                  <a:pt x="165" y="50"/>
                </a:lnTo>
                <a:lnTo>
                  <a:pt x="162" y="50"/>
                </a:lnTo>
                <a:lnTo>
                  <a:pt x="161" y="50"/>
                </a:lnTo>
                <a:lnTo>
                  <a:pt x="158" y="50"/>
                </a:lnTo>
                <a:lnTo>
                  <a:pt x="149" y="50"/>
                </a:lnTo>
                <a:lnTo>
                  <a:pt x="137" y="50"/>
                </a:lnTo>
                <a:lnTo>
                  <a:pt x="126" y="51"/>
                </a:lnTo>
                <a:lnTo>
                  <a:pt x="114" y="51"/>
                </a:lnTo>
                <a:lnTo>
                  <a:pt x="103" y="53"/>
                </a:lnTo>
                <a:lnTo>
                  <a:pt x="90" y="53"/>
                </a:lnTo>
                <a:lnTo>
                  <a:pt x="79" y="51"/>
                </a:lnTo>
                <a:lnTo>
                  <a:pt x="69" y="48"/>
                </a:lnTo>
                <a:lnTo>
                  <a:pt x="67" y="53"/>
                </a:lnTo>
                <a:lnTo>
                  <a:pt x="64" y="57"/>
                </a:lnTo>
                <a:lnTo>
                  <a:pt x="62" y="61"/>
                </a:lnTo>
                <a:lnTo>
                  <a:pt x="60" y="65"/>
                </a:lnTo>
                <a:lnTo>
                  <a:pt x="58" y="70"/>
                </a:lnTo>
                <a:lnTo>
                  <a:pt x="57" y="72"/>
                </a:lnTo>
                <a:lnTo>
                  <a:pt x="54" y="77"/>
                </a:lnTo>
                <a:lnTo>
                  <a:pt x="53" y="80"/>
                </a:lnTo>
                <a:lnTo>
                  <a:pt x="53" y="78"/>
                </a:lnTo>
                <a:lnTo>
                  <a:pt x="53" y="77"/>
                </a:lnTo>
                <a:lnTo>
                  <a:pt x="51" y="77"/>
                </a:lnTo>
                <a:lnTo>
                  <a:pt x="51" y="75"/>
                </a:lnTo>
                <a:lnTo>
                  <a:pt x="50" y="74"/>
                </a:lnTo>
                <a:lnTo>
                  <a:pt x="48" y="72"/>
                </a:lnTo>
                <a:lnTo>
                  <a:pt x="46" y="70"/>
                </a:lnTo>
                <a:lnTo>
                  <a:pt x="43" y="67"/>
                </a:lnTo>
                <a:lnTo>
                  <a:pt x="42" y="64"/>
                </a:lnTo>
                <a:lnTo>
                  <a:pt x="39" y="61"/>
                </a:lnTo>
                <a:lnTo>
                  <a:pt x="37" y="58"/>
                </a:lnTo>
                <a:lnTo>
                  <a:pt x="37" y="57"/>
                </a:lnTo>
                <a:lnTo>
                  <a:pt x="39" y="60"/>
                </a:lnTo>
                <a:lnTo>
                  <a:pt x="39" y="62"/>
                </a:lnTo>
                <a:lnTo>
                  <a:pt x="40" y="65"/>
                </a:lnTo>
                <a:lnTo>
                  <a:pt x="43" y="67"/>
                </a:lnTo>
                <a:lnTo>
                  <a:pt x="44" y="70"/>
                </a:lnTo>
                <a:lnTo>
                  <a:pt x="46" y="72"/>
                </a:lnTo>
                <a:lnTo>
                  <a:pt x="47" y="74"/>
                </a:lnTo>
                <a:lnTo>
                  <a:pt x="50" y="77"/>
                </a:lnTo>
                <a:lnTo>
                  <a:pt x="48" y="77"/>
                </a:lnTo>
                <a:lnTo>
                  <a:pt x="47" y="78"/>
                </a:lnTo>
                <a:lnTo>
                  <a:pt x="46" y="78"/>
                </a:lnTo>
                <a:lnTo>
                  <a:pt x="43" y="80"/>
                </a:lnTo>
                <a:lnTo>
                  <a:pt x="42" y="80"/>
                </a:lnTo>
                <a:lnTo>
                  <a:pt x="39" y="81"/>
                </a:lnTo>
                <a:lnTo>
                  <a:pt x="37" y="82"/>
                </a:lnTo>
                <a:lnTo>
                  <a:pt x="36" y="82"/>
                </a:lnTo>
                <a:lnTo>
                  <a:pt x="35" y="82"/>
                </a:lnTo>
                <a:lnTo>
                  <a:pt x="32" y="82"/>
                </a:lnTo>
                <a:lnTo>
                  <a:pt x="29" y="82"/>
                </a:lnTo>
                <a:lnTo>
                  <a:pt x="26" y="81"/>
                </a:lnTo>
                <a:lnTo>
                  <a:pt x="25" y="81"/>
                </a:lnTo>
                <a:lnTo>
                  <a:pt x="22" y="81"/>
                </a:lnTo>
                <a:lnTo>
                  <a:pt x="19" y="80"/>
                </a:lnTo>
                <a:lnTo>
                  <a:pt x="18" y="81"/>
                </a:lnTo>
                <a:lnTo>
                  <a:pt x="16" y="80"/>
                </a:lnTo>
                <a:lnTo>
                  <a:pt x="14" y="78"/>
                </a:lnTo>
                <a:lnTo>
                  <a:pt x="12" y="77"/>
                </a:lnTo>
                <a:lnTo>
                  <a:pt x="10" y="75"/>
                </a:lnTo>
                <a:lnTo>
                  <a:pt x="7" y="75"/>
                </a:lnTo>
                <a:lnTo>
                  <a:pt x="4" y="74"/>
                </a:lnTo>
                <a:lnTo>
                  <a:pt x="3" y="72"/>
                </a:lnTo>
                <a:lnTo>
                  <a:pt x="0" y="71"/>
                </a:lnTo>
                <a:lnTo>
                  <a:pt x="0" y="70"/>
                </a:lnTo>
                <a:lnTo>
                  <a:pt x="1" y="68"/>
                </a:lnTo>
                <a:lnTo>
                  <a:pt x="1" y="67"/>
                </a:lnTo>
                <a:lnTo>
                  <a:pt x="1" y="64"/>
                </a:lnTo>
                <a:lnTo>
                  <a:pt x="1" y="62"/>
                </a:lnTo>
                <a:lnTo>
                  <a:pt x="3" y="61"/>
                </a:lnTo>
                <a:lnTo>
                  <a:pt x="3" y="60"/>
                </a:lnTo>
                <a:lnTo>
                  <a:pt x="3" y="57"/>
                </a:lnTo>
                <a:lnTo>
                  <a:pt x="5" y="57"/>
                </a:lnTo>
                <a:lnTo>
                  <a:pt x="7" y="54"/>
                </a:lnTo>
                <a:lnTo>
                  <a:pt x="7" y="53"/>
                </a:lnTo>
                <a:lnTo>
                  <a:pt x="8" y="48"/>
                </a:lnTo>
                <a:lnTo>
                  <a:pt x="8" y="44"/>
                </a:lnTo>
                <a:lnTo>
                  <a:pt x="11" y="38"/>
                </a:lnTo>
                <a:lnTo>
                  <a:pt x="14" y="31"/>
                </a:lnTo>
                <a:lnTo>
                  <a:pt x="19" y="24"/>
                </a:lnTo>
                <a:lnTo>
                  <a:pt x="25" y="18"/>
                </a:lnTo>
                <a:lnTo>
                  <a:pt x="32" y="14"/>
                </a:lnTo>
                <a:lnTo>
                  <a:pt x="37" y="11"/>
                </a:lnTo>
                <a:lnTo>
                  <a:pt x="44" y="10"/>
                </a:lnTo>
                <a:lnTo>
                  <a:pt x="51" y="9"/>
                </a:lnTo>
                <a:lnTo>
                  <a:pt x="57" y="7"/>
                </a:lnTo>
                <a:lnTo>
                  <a:pt x="62" y="6"/>
                </a:lnTo>
                <a:lnTo>
                  <a:pt x="68" y="4"/>
                </a:lnTo>
                <a:lnTo>
                  <a:pt x="72" y="3"/>
                </a:lnTo>
                <a:lnTo>
                  <a:pt x="76" y="1"/>
                </a:lnTo>
                <a:lnTo>
                  <a:pt x="80" y="3"/>
                </a:lnTo>
                <a:lnTo>
                  <a:pt x="83" y="3"/>
                </a:lnTo>
                <a:lnTo>
                  <a:pt x="87" y="7"/>
                </a:lnTo>
                <a:lnTo>
                  <a:pt x="90" y="13"/>
                </a:lnTo>
                <a:lnTo>
                  <a:pt x="93" y="20"/>
                </a:lnTo>
                <a:lnTo>
                  <a:pt x="96" y="27"/>
                </a:lnTo>
                <a:lnTo>
                  <a:pt x="99" y="31"/>
                </a:lnTo>
                <a:lnTo>
                  <a:pt x="104" y="34"/>
                </a:lnTo>
                <a:lnTo>
                  <a:pt x="111" y="36"/>
                </a:lnTo>
                <a:lnTo>
                  <a:pt x="119" y="36"/>
                </a:lnTo>
                <a:lnTo>
                  <a:pt x="128" y="36"/>
                </a:lnTo>
                <a:lnTo>
                  <a:pt x="136" y="34"/>
                </a:lnTo>
                <a:lnTo>
                  <a:pt x="144" y="31"/>
                </a:lnTo>
                <a:lnTo>
                  <a:pt x="151" y="27"/>
                </a:lnTo>
                <a:lnTo>
                  <a:pt x="154" y="24"/>
                </a:lnTo>
                <a:lnTo>
                  <a:pt x="157" y="21"/>
                </a:lnTo>
                <a:lnTo>
                  <a:pt x="158" y="18"/>
                </a:lnTo>
                <a:lnTo>
                  <a:pt x="160" y="14"/>
                </a:lnTo>
                <a:lnTo>
                  <a:pt x="161" y="13"/>
                </a:lnTo>
                <a:lnTo>
                  <a:pt x="161" y="11"/>
                </a:lnTo>
                <a:lnTo>
                  <a:pt x="161" y="9"/>
                </a:lnTo>
                <a:lnTo>
                  <a:pt x="162" y="7"/>
                </a:lnTo>
                <a:lnTo>
                  <a:pt x="162" y="6"/>
                </a:lnTo>
                <a:lnTo>
                  <a:pt x="164" y="3"/>
                </a:lnTo>
                <a:lnTo>
                  <a:pt x="164" y="1"/>
                </a:lnTo>
                <a:lnTo>
                  <a:pt x="165" y="0"/>
                </a:lnTo>
                <a:lnTo>
                  <a:pt x="165" y="3"/>
                </a:lnTo>
                <a:lnTo>
                  <a:pt x="165" y="6"/>
                </a:lnTo>
                <a:lnTo>
                  <a:pt x="165" y="9"/>
                </a:lnTo>
                <a:lnTo>
                  <a:pt x="165" y="13"/>
                </a:lnTo>
                <a:lnTo>
                  <a:pt x="165" y="16"/>
                </a:lnTo>
                <a:lnTo>
                  <a:pt x="165" y="18"/>
                </a:lnTo>
                <a:lnTo>
                  <a:pt x="165" y="23"/>
                </a:lnTo>
                <a:lnTo>
                  <a:pt x="165" y="26"/>
                </a:lnTo>
                <a:lnTo>
                  <a:pt x="169" y="27"/>
                </a:lnTo>
                <a:lnTo>
                  <a:pt x="172" y="28"/>
                </a:lnTo>
                <a:lnTo>
                  <a:pt x="175" y="30"/>
                </a:lnTo>
                <a:lnTo>
                  <a:pt x="179" y="31"/>
                </a:lnTo>
                <a:lnTo>
                  <a:pt x="182" y="33"/>
                </a:lnTo>
                <a:lnTo>
                  <a:pt x="186" y="33"/>
                </a:lnTo>
                <a:lnTo>
                  <a:pt x="189" y="33"/>
                </a:lnTo>
                <a:lnTo>
                  <a:pt x="193" y="31"/>
                </a:lnTo>
                <a:lnTo>
                  <a:pt x="194" y="28"/>
                </a:lnTo>
                <a:lnTo>
                  <a:pt x="194" y="26"/>
                </a:lnTo>
                <a:lnTo>
                  <a:pt x="194" y="23"/>
                </a:lnTo>
                <a:lnTo>
                  <a:pt x="194" y="18"/>
                </a:lnTo>
                <a:lnTo>
                  <a:pt x="196" y="16"/>
                </a:lnTo>
                <a:lnTo>
                  <a:pt x="196" y="14"/>
                </a:lnTo>
                <a:lnTo>
                  <a:pt x="197" y="13"/>
                </a:lnTo>
                <a:lnTo>
                  <a:pt x="201" y="1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4" name="Freeform 109"/>
          <p:cNvSpPr>
            <a:spLocks/>
          </p:cNvSpPr>
          <p:nvPr/>
        </p:nvSpPr>
        <p:spPr bwMode="auto">
          <a:xfrm>
            <a:off x="5047564" y="4015343"/>
            <a:ext cx="302560" cy="167826"/>
          </a:xfrm>
          <a:custGeom>
            <a:avLst/>
            <a:gdLst>
              <a:gd name="T0" fmla="*/ 224 w 250"/>
              <a:gd name="T1" fmla="*/ 24 h 97"/>
              <a:gd name="T2" fmla="*/ 245 w 250"/>
              <a:gd name="T3" fmla="*/ 44 h 97"/>
              <a:gd name="T4" fmla="*/ 250 w 250"/>
              <a:gd name="T5" fmla="*/ 58 h 97"/>
              <a:gd name="T6" fmla="*/ 249 w 250"/>
              <a:gd name="T7" fmla="*/ 67 h 97"/>
              <a:gd name="T8" fmla="*/ 240 w 250"/>
              <a:gd name="T9" fmla="*/ 82 h 97"/>
              <a:gd name="T10" fmla="*/ 213 w 250"/>
              <a:gd name="T11" fmla="*/ 91 h 97"/>
              <a:gd name="T12" fmla="*/ 192 w 250"/>
              <a:gd name="T13" fmla="*/ 95 h 97"/>
              <a:gd name="T14" fmla="*/ 190 w 250"/>
              <a:gd name="T15" fmla="*/ 84 h 97"/>
              <a:gd name="T16" fmla="*/ 193 w 250"/>
              <a:gd name="T17" fmla="*/ 71 h 97"/>
              <a:gd name="T18" fmla="*/ 199 w 250"/>
              <a:gd name="T19" fmla="*/ 65 h 97"/>
              <a:gd name="T20" fmla="*/ 188 w 250"/>
              <a:gd name="T21" fmla="*/ 71 h 97"/>
              <a:gd name="T22" fmla="*/ 181 w 250"/>
              <a:gd name="T23" fmla="*/ 58 h 97"/>
              <a:gd name="T24" fmla="*/ 172 w 250"/>
              <a:gd name="T25" fmla="*/ 51 h 97"/>
              <a:gd name="T26" fmla="*/ 165 w 250"/>
              <a:gd name="T27" fmla="*/ 50 h 97"/>
              <a:gd name="T28" fmla="*/ 149 w 250"/>
              <a:gd name="T29" fmla="*/ 50 h 97"/>
              <a:gd name="T30" fmla="*/ 103 w 250"/>
              <a:gd name="T31" fmla="*/ 53 h 97"/>
              <a:gd name="T32" fmla="*/ 67 w 250"/>
              <a:gd name="T33" fmla="*/ 53 h 97"/>
              <a:gd name="T34" fmla="*/ 58 w 250"/>
              <a:gd name="T35" fmla="*/ 70 h 97"/>
              <a:gd name="T36" fmla="*/ 53 w 250"/>
              <a:gd name="T37" fmla="*/ 78 h 97"/>
              <a:gd name="T38" fmla="*/ 51 w 250"/>
              <a:gd name="T39" fmla="*/ 77 h 97"/>
              <a:gd name="T40" fmla="*/ 50 w 250"/>
              <a:gd name="T41" fmla="*/ 74 h 97"/>
              <a:gd name="T42" fmla="*/ 42 w 250"/>
              <a:gd name="T43" fmla="*/ 64 h 97"/>
              <a:gd name="T44" fmla="*/ 39 w 250"/>
              <a:gd name="T45" fmla="*/ 60 h 97"/>
              <a:gd name="T46" fmla="*/ 44 w 250"/>
              <a:gd name="T47" fmla="*/ 70 h 97"/>
              <a:gd name="T48" fmla="*/ 48 w 250"/>
              <a:gd name="T49" fmla="*/ 77 h 97"/>
              <a:gd name="T50" fmla="*/ 42 w 250"/>
              <a:gd name="T51" fmla="*/ 80 h 97"/>
              <a:gd name="T52" fmla="*/ 35 w 250"/>
              <a:gd name="T53" fmla="*/ 82 h 97"/>
              <a:gd name="T54" fmla="*/ 25 w 250"/>
              <a:gd name="T55" fmla="*/ 81 h 97"/>
              <a:gd name="T56" fmla="*/ 16 w 250"/>
              <a:gd name="T57" fmla="*/ 80 h 97"/>
              <a:gd name="T58" fmla="*/ 7 w 250"/>
              <a:gd name="T59" fmla="*/ 75 h 97"/>
              <a:gd name="T60" fmla="*/ 0 w 250"/>
              <a:gd name="T61" fmla="*/ 70 h 97"/>
              <a:gd name="T62" fmla="*/ 1 w 250"/>
              <a:gd name="T63" fmla="*/ 62 h 97"/>
              <a:gd name="T64" fmla="*/ 5 w 250"/>
              <a:gd name="T65" fmla="*/ 57 h 97"/>
              <a:gd name="T66" fmla="*/ 8 w 250"/>
              <a:gd name="T67" fmla="*/ 44 h 97"/>
              <a:gd name="T68" fmla="*/ 25 w 250"/>
              <a:gd name="T69" fmla="*/ 18 h 97"/>
              <a:gd name="T70" fmla="*/ 51 w 250"/>
              <a:gd name="T71" fmla="*/ 9 h 97"/>
              <a:gd name="T72" fmla="*/ 72 w 250"/>
              <a:gd name="T73" fmla="*/ 3 h 97"/>
              <a:gd name="T74" fmla="*/ 87 w 250"/>
              <a:gd name="T75" fmla="*/ 7 h 97"/>
              <a:gd name="T76" fmla="*/ 99 w 250"/>
              <a:gd name="T77" fmla="*/ 31 h 97"/>
              <a:gd name="T78" fmla="*/ 128 w 250"/>
              <a:gd name="T79" fmla="*/ 36 h 97"/>
              <a:gd name="T80" fmla="*/ 154 w 250"/>
              <a:gd name="T81" fmla="*/ 24 h 97"/>
              <a:gd name="T82" fmla="*/ 161 w 250"/>
              <a:gd name="T83" fmla="*/ 13 h 97"/>
              <a:gd name="T84" fmla="*/ 162 w 250"/>
              <a:gd name="T85" fmla="*/ 6 h 97"/>
              <a:gd name="T86" fmla="*/ 165 w 250"/>
              <a:gd name="T87" fmla="*/ 3 h 97"/>
              <a:gd name="T88" fmla="*/ 165 w 250"/>
              <a:gd name="T89" fmla="*/ 16 h 97"/>
              <a:gd name="T90" fmla="*/ 169 w 250"/>
              <a:gd name="T91" fmla="*/ 27 h 97"/>
              <a:gd name="T92" fmla="*/ 182 w 250"/>
              <a:gd name="T93" fmla="*/ 33 h 97"/>
              <a:gd name="T94" fmla="*/ 194 w 250"/>
              <a:gd name="T95" fmla="*/ 28 h 97"/>
              <a:gd name="T96" fmla="*/ 196 w 250"/>
              <a:gd name="T97" fmla="*/ 16 h 9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0"/>
              <a:gd name="T148" fmla="*/ 0 h 97"/>
              <a:gd name="T149" fmla="*/ 250 w 250"/>
              <a:gd name="T150" fmla="*/ 97 h 9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0" h="97">
                <a:moveTo>
                  <a:pt x="201" y="14"/>
                </a:moveTo>
                <a:lnTo>
                  <a:pt x="208" y="17"/>
                </a:lnTo>
                <a:lnTo>
                  <a:pt x="215" y="20"/>
                </a:lnTo>
                <a:lnTo>
                  <a:pt x="224" y="24"/>
                </a:lnTo>
                <a:lnTo>
                  <a:pt x="229" y="28"/>
                </a:lnTo>
                <a:lnTo>
                  <a:pt x="236" y="33"/>
                </a:lnTo>
                <a:lnTo>
                  <a:pt x="240" y="38"/>
                </a:lnTo>
                <a:lnTo>
                  <a:pt x="245" y="44"/>
                </a:lnTo>
                <a:lnTo>
                  <a:pt x="246" y="51"/>
                </a:lnTo>
                <a:lnTo>
                  <a:pt x="249" y="53"/>
                </a:lnTo>
                <a:lnTo>
                  <a:pt x="250" y="55"/>
                </a:lnTo>
                <a:lnTo>
                  <a:pt x="250" y="58"/>
                </a:lnTo>
                <a:lnTo>
                  <a:pt x="250" y="60"/>
                </a:lnTo>
                <a:lnTo>
                  <a:pt x="250" y="62"/>
                </a:lnTo>
                <a:lnTo>
                  <a:pt x="249" y="65"/>
                </a:lnTo>
                <a:lnTo>
                  <a:pt x="249" y="67"/>
                </a:lnTo>
                <a:lnTo>
                  <a:pt x="247" y="68"/>
                </a:lnTo>
                <a:lnTo>
                  <a:pt x="249" y="77"/>
                </a:lnTo>
                <a:lnTo>
                  <a:pt x="246" y="81"/>
                </a:lnTo>
                <a:lnTo>
                  <a:pt x="240" y="82"/>
                </a:lnTo>
                <a:lnTo>
                  <a:pt x="233" y="84"/>
                </a:lnTo>
                <a:lnTo>
                  <a:pt x="226" y="87"/>
                </a:lnTo>
                <a:lnTo>
                  <a:pt x="220" y="89"/>
                </a:lnTo>
                <a:lnTo>
                  <a:pt x="213" y="91"/>
                </a:lnTo>
                <a:lnTo>
                  <a:pt x="206" y="94"/>
                </a:lnTo>
                <a:lnTo>
                  <a:pt x="200" y="95"/>
                </a:lnTo>
                <a:lnTo>
                  <a:pt x="193" y="97"/>
                </a:lnTo>
                <a:lnTo>
                  <a:pt x="192" y="95"/>
                </a:lnTo>
                <a:lnTo>
                  <a:pt x="192" y="94"/>
                </a:lnTo>
                <a:lnTo>
                  <a:pt x="192" y="89"/>
                </a:lnTo>
                <a:lnTo>
                  <a:pt x="190" y="87"/>
                </a:lnTo>
                <a:lnTo>
                  <a:pt x="190" y="84"/>
                </a:lnTo>
                <a:lnTo>
                  <a:pt x="190" y="81"/>
                </a:lnTo>
                <a:lnTo>
                  <a:pt x="190" y="78"/>
                </a:lnTo>
                <a:lnTo>
                  <a:pt x="189" y="75"/>
                </a:lnTo>
                <a:lnTo>
                  <a:pt x="193" y="71"/>
                </a:lnTo>
                <a:lnTo>
                  <a:pt x="196" y="67"/>
                </a:lnTo>
                <a:lnTo>
                  <a:pt x="197" y="65"/>
                </a:lnTo>
                <a:lnTo>
                  <a:pt x="199" y="65"/>
                </a:lnTo>
                <a:lnTo>
                  <a:pt x="197" y="67"/>
                </a:lnTo>
                <a:lnTo>
                  <a:pt x="193" y="70"/>
                </a:lnTo>
                <a:lnTo>
                  <a:pt x="189" y="74"/>
                </a:lnTo>
                <a:lnTo>
                  <a:pt x="188" y="71"/>
                </a:lnTo>
                <a:lnTo>
                  <a:pt x="186" y="68"/>
                </a:lnTo>
                <a:lnTo>
                  <a:pt x="185" y="65"/>
                </a:lnTo>
                <a:lnTo>
                  <a:pt x="182" y="61"/>
                </a:lnTo>
                <a:lnTo>
                  <a:pt x="181" y="58"/>
                </a:lnTo>
                <a:lnTo>
                  <a:pt x="179" y="55"/>
                </a:lnTo>
                <a:lnTo>
                  <a:pt x="176" y="53"/>
                </a:lnTo>
                <a:lnTo>
                  <a:pt x="175" y="51"/>
                </a:lnTo>
                <a:lnTo>
                  <a:pt x="172" y="51"/>
                </a:lnTo>
                <a:lnTo>
                  <a:pt x="171" y="51"/>
                </a:lnTo>
                <a:lnTo>
                  <a:pt x="168" y="51"/>
                </a:lnTo>
                <a:lnTo>
                  <a:pt x="167" y="50"/>
                </a:lnTo>
                <a:lnTo>
                  <a:pt x="165" y="50"/>
                </a:lnTo>
                <a:lnTo>
                  <a:pt x="162" y="50"/>
                </a:lnTo>
                <a:lnTo>
                  <a:pt x="161" y="50"/>
                </a:lnTo>
                <a:lnTo>
                  <a:pt x="158" y="50"/>
                </a:lnTo>
                <a:lnTo>
                  <a:pt x="149" y="50"/>
                </a:lnTo>
                <a:lnTo>
                  <a:pt x="137" y="50"/>
                </a:lnTo>
                <a:lnTo>
                  <a:pt x="126" y="51"/>
                </a:lnTo>
                <a:lnTo>
                  <a:pt x="114" y="51"/>
                </a:lnTo>
                <a:lnTo>
                  <a:pt x="103" y="53"/>
                </a:lnTo>
                <a:lnTo>
                  <a:pt x="90" y="53"/>
                </a:lnTo>
                <a:lnTo>
                  <a:pt x="79" y="51"/>
                </a:lnTo>
                <a:lnTo>
                  <a:pt x="69" y="48"/>
                </a:lnTo>
                <a:lnTo>
                  <a:pt x="67" y="53"/>
                </a:lnTo>
                <a:lnTo>
                  <a:pt x="64" y="57"/>
                </a:lnTo>
                <a:lnTo>
                  <a:pt x="62" y="61"/>
                </a:lnTo>
                <a:lnTo>
                  <a:pt x="60" y="65"/>
                </a:lnTo>
                <a:lnTo>
                  <a:pt x="58" y="70"/>
                </a:lnTo>
                <a:lnTo>
                  <a:pt x="57" y="72"/>
                </a:lnTo>
                <a:lnTo>
                  <a:pt x="54" y="77"/>
                </a:lnTo>
                <a:lnTo>
                  <a:pt x="53" y="80"/>
                </a:lnTo>
                <a:lnTo>
                  <a:pt x="53" y="78"/>
                </a:lnTo>
                <a:lnTo>
                  <a:pt x="53" y="77"/>
                </a:lnTo>
                <a:lnTo>
                  <a:pt x="51" y="77"/>
                </a:lnTo>
                <a:lnTo>
                  <a:pt x="51" y="75"/>
                </a:lnTo>
                <a:lnTo>
                  <a:pt x="50" y="74"/>
                </a:lnTo>
                <a:lnTo>
                  <a:pt x="48" y="72"/>
                </a:lnTo>
                <a:lnTo>
                  <a:pt x="46" y="70"/>
                </a:lnTo>
                <a:lnTo>
                  <a:pt x="43" y="67"/>
                </a:lnTo>
                <a:lnTo>
                  <a:pt x="42" y="64"/>
                </a:lnTo>
                <a:lnTo>
                  <a:pt x="39" y="61"/>
                </a:lnTo>
                <a:lnTo>
                  <a:pt x="37" y="58"/>
                </a:lnTo>
                <a:lnTo>
                  <a:pt x="37" y="57"/>
                </a:lnTo>
                <a:lnTo>
                  <a:pt x="39" y="60"/>
                </a:lnTo>
                <a:lnTo>
                  <a:pt x="39" y="62"/>
                </a:lnTo>
                <a:lnTo>
                  <a:pt x="40" y="65"/>
                </a:lnTo>
                <a:lnTo>
                  <a:pt x="43" y="67"/>
                </a:lnTo>
                <a:lnTo>
                  <a:pt x="44" y="70"/>
                </a:lnTo>
                <a:lnTo>
                  <a:pt x="46" y="72"/>
                </a:lnTo>
                <a:lnTo>
                  <a:pt x="47" y="74"/>
                </a:lnTo>
                <a:lnTo>
                  <a:pt x="50" y="77"/>
                </a:lnTo>
                <a:lnTo>
                  <a:pt x="48" y="77"/>
                </a:lnTo>
                <a:lnTo>
                  <a:pt x="47" y="78"/>
                </a:lnTo>
                <a:lnTo>
                  <a:pt x="46" y="78"/>
                </a:lnTo>
                <a:lnTo>
                  <a:pt x="43" y="80"/>
                </a:lnTo>
                <a:lnTo>
                  <a:pt x="42" y="80"/>
                </a:lnTo>
                <a:lnTo>
                  <a:pt x="39" y="81"/>
                </a:lnTo>
                <a:lnTo>
                  <a:pt x="37" y="82"/>
                </a:lnTo>
                <a:lnTo>
                  <a:pt x="36" y="82"/>
                </a:lnTo>
                <a:lnTo>
                  <a:pt x="35" y="82"/>
                </a:lnTo>
                <a:lnTo>
                  <a:pt x="32" y="82"/>
                </a:lnTo>
                <a:lnTo>
                  <a:pt x="29" y="82"/>
                </a:lnTo>
                <a:lnTo>
                  <a:pt x="26" y="81"/>
                </a:lnTo>
                <a:lnTo>
                  <a:pt x="25" y="81"/>
                </a:lnTo>
                <a:lnTo>
                  <a:pt x="22" y="81"/>
                </a:lnTo>
                <a:lnTo>
                  <a:pt x="19" y="80"/>
                </a:lnTo>
                <a:lnTo>
                  <a:pt x="18" y="81"/>
                </a:lnTo>
                <a:lnTo>
                  <a:pt x="16" y="80"/>
                </a:lnTo>
                <a:lnTo>
                  <a:pt x="14" y="78"/>
                </a:lnTo>
                <a:lnTo>
                  <a:pt x="12" y="77"/>
                </a:lnTo>
                <a:lnTo>
                  <a:pt x="10" y="75"/>
                </a:lnTo>
                <a:lnTo>
                  <a:pt x="7" y="75"/>
                </a:lnTo>
                <a:lnTo>
                  <a:pt x="4" y="74"/>
                </a:lnTo>
                <a:lnTo>
                  <a:pt x="3" y="72"/>
                </a:lnTo>
                <a:lnTo>
                  <a:pt x="0" y="71"/>
                </a:lnTo>
                <a:lnTo>
                  <a:pt x="0" y="70"/>
                </a:lnTo>
                <a:lnTo>
                  <a:pt x="1" y="68"/>
                </a:lnTo>
                <a:lnTo>
                  <a:pt x="1" y="67"/>
                </a:lnTo>
                <a:lnTo>
                  <a:pt x="1" y="64"/>
                </a:lnTo>
                <a:lnTo>
                  <a:pt x="1" y="62"/>
                </a:lnTo>
                <a:lnTo>
                  <a:pt x="3" y="61"/>
                </a:lnTo>
                <a:lnTo>
                  <a:pt x="3" y="60"/>
                </a:lnTo>
                <a:lnTo>
                  <a:pt x="3" y="57"/>
                </a:lnTo>
                <a:lnTo>
                  <a:pt x="5" y="57"/>
                </a:lnTo>
                <a:lnTo>
                  <a:pt x="7" y="54"/>
                </a:lnTo>
                <a:lnTo>
                  <a:pt x="7" y="53"/>
                </a:lnTo>
                <a:lnTo>
                  <a:pt x="8" y="48"/>
                </a:lnTo>
                <a:lnTo>
                  <a:pt x="8" y="44"/>
                </a:lnTo>
                <a:lnTo>
                  <a:pt x="11" y="38"/>
                </a:lnTo>
                <a:lnTo>
                  <a:pt x="14" y="31"/>
                </a:lnTo>
                <a:lnTo>
                  <a:pt x="19" y="24"/>
                </a:lnTo>
                <a:lnTo>
                  <a:pt x="25" y="18"/>
                </a:lnTo>
                <a:lnTo>
                  <a:pt x="32" y="14"/>
                </a:lnTo>
                <a:lnTo>
                  <a:pt x="37" y="11"/>
                </a:lnTo>
                <a:lnTo>
                  <a:pt x="44" y="10"/>
                </a:lnTo>
                <a:lnTo>
                  <a:pt x="51" y="9"/>
                </a:lnTo>
                <a:lnTo>
                  <a:pt x="57" y="7"/>
                </a:lnTo>
                <a:lnTo>
                  <a:pt x="62" y="6"/>
                </a:lnTo>
                <a:lnTo>
                  <a:pt x="68" y="4"/>
                </a:lnTo>
                <a:lnTo>
                  <a:pt x="72" y="3"/>
                </a:lnTo>
                <a:lnTo>
                  <a:pt x="76" y="1"/>
                </a:lnTo>
                <a:lnTo>
                  <a:pt x="80" y="3"/>
                </a:lnTo>
                <a:lnTo>
                  <a:pt x="83" y="3"/>
                </a:lnTo>
                <a:lnTo>
                  <a:pt x="87" y="7"/>
                </a:lnTo>
                <a:lnTo>
                  <a:pt x="90" y="13"/>
                </a:lnTo>
                <a:lnTo>
                  <a:pt x="93" y="20"/>
                </a:lnTo>
                <a:lnTo>
                  <a:pt x="96" y="27"/>
                </a:lnTo>
                <a:lnTo>
                  <a:pt x="99" y="31"/>
                </a:lnTo>
                <a:lnTo>
                  <a:pt x="104" y="34"/>
                </a:lnTo>
                <a:lnTo>
                  <a:pt x="111" y="36"/>
                </a:lnTo>
                <a:lnTo>
                  <a:pt x="119" y="36"/>
                </a:lnTo>
                <a:lnTo>
                  <a:pt x="128" y="36"/>
                </a:lnTo>
                <a:lnTo>
                  <a:pt x="136" y="34"/>
                </a:lnTo>
                <a:lnTo>
                  <a:pt x="144" y="31"/>
                </a:lnTo>
                <a:lnTo>
                  <a:pt x="151" y="27"/>
                </a:lnTo>
                <a:lnTo>
                  <a:pt x="154" y="24"/>
                </a:lnTo>
                <a:lnTo>
                  <a:pt x="157" y="21"/>
                </a:lnTo>
                <a:lnTo>
                  <a:pt x="158" y="18"/>
                </a:lnTo>
                <a:lnTo>
                  <a:pt x="160" y="14"/>
                </a:lnTo>
                <a:lnTo>
                  <a:pt x="161" y="13"/>
                </a:lnTo>
                <a:lnTo>
                  <a:pt x="161" y="11"/>
                </a:lnTo>
                <a:lnTo>
                  <a:pt x="161" y="9"/>
                </a:lnTo>
                <a:lnTo>
                  <a:pt x="162" y="7"/>
                </a:lnTo>
                <a:lnTo>
                  <a:pt x="162" y="6"/>
                </a:lnTo>
                <a:lnTo>
                  <a:pt x="164" y="3"/>
                </a:lnTo>
                <a:lnTo>
                  <a:pt x="164" y="1"/>
                </a:lnTo>
                <a:lnTo>
                  <a:pt x="165" y="0"/>
                </a:lnTo>
                <a:lnTo>
                  <a:pt x="165" y="3"/>
                </a:lnTo>
                <a:lnTo>
                  <a:pt x="165" y="6"/>
                </a:lnTo>
                <a:lnTo>
                  <a:pt x="165" y="9"/>
                </a:lnTo>
                <a:lnTo>
                  <a:pt x="165" y="13"/>
                </a:lnTo>
                <a:lnTo>
                  <a:pt x="165" y="16"/>
                </a:lnTo>
                <a:lnTo>
                  <a:pt x="165" y="18"/>
                </a:lnTo>
                <a:lnTo>
                  <a:pt x="165" y="23"/>
                </a:lnTo>
                <a:lnTo>
                  <a:pt x="165" y="26"/>
                </a:lnTo>
                <a:lnTo>
                  <a:pt x="169" y="27"/>
                </a:lnTo>
                <a:lnTo>
                  <a:pt x="172" y="28"/>
                </a:lnTo>
                <a:lnTo>
                  <a:pt x="175" y="30"/>
                </a:lnTo>
                <a:lnTo>
                  <a:pt x="179" y="31"/>
                </a:lnTo>
                <a:lnTo>
                  <a:pt x="182" y="33"/>
                </a:lnTo>
                <a:lnTo>
                  <a:pt x="186" y="33"/>
                </a:lnTo>
                <a:lnTo>
                  <a:pt x="189" y="33"/>
                </a:lnTo>
                <a:lnTo>
                  <a:pt x="193" y="31"/>
                </a:lnTo>
                <a:lnTo>
                  <a:pt x="194" y="28"/>
                </a:lnTo>
                <a:lnTo>
                  <a:pt x="194" y="26"/>
                </a:lnTo>
                <a:lnTo>
                  <a:pt x="194" y="23"/>
                </a:lnTo>
                <a:lnTo>
                  <a:pt x="194" y="18"/>
                </a:lnTo>
                <a:lnTo>
                  <a:pt x="196" y="16"/>
                </a:lnTo>
                <a:lnTo>
                  <a:pt x="196" y="14"/>
                </a:lnTo>
                <a:lnTo>
                  <a:pt x="197" y="13"/>
                </a:lnTo>
                <a:lnTo>
                  <a:pt x="201" y="14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5" name="Freeform 110"/>
          <p:cNvSpPr>
            <a:spLocks noEditPoints="1"/>
          </p:cNvSpPr>
          <p:nvPr/>
        </p:nvSpPr>
        <p:spPr bwMode="auto">
          <a:xfrm>
            <a:off x="5086291" y="4707408"/>
            <a:ext cx="221474" cy="133223"/>
          </a:xfrm>
          <a:custGeom>
            <a:avLst/>
            <a:gdLst>
              <a:gd name="T0" fmla="*/ 179 w 183"/>
              <a:gd name="T1" fmla="*/ 44 h 77"/>
              <a:gd name="T2" fmla="*/ 182 w 183"/>
              <a:gd name="T3" fmla="*/ 50 h 77"/>
              <a:gd name="T4" fmla="*/ 182 w 183"/>
              <a:gd name="T5" fmla="*/ 59 h 77"/>
              <a:gd name="T6" fmla="*/ 183 w 183"/>
              <a:gd name="T7" fmla="*/ 61 h 77"/>
              <a:gd name="T8" fmla="*/ 183 w 183"/>
              <a:gd name="T9" fmla="*/ 66 h 77"/>
              <a:gd name="T10" fmla="*/ 183 w 183"/>
              <a:gd name="T11" fmla="*/ 69 h 77"/>
              <a:gd name="T12" fmla="*/ 182 w 183"/>
              <a:gd name="T13" fmla="*/ 70 h 77"/>
              <a:gd name="T14" fmla="*/ 179 w 183"/>
              <a:gd name="T15" fmla="*/ 73 h 77"/>
              <a:gd name="T16" fmla="*/ 178 w 183"/>
              <a:gd name="T17" fmla="*/ 73 h 77"/>
              <a:gd name="T18" fmla="*/ 174 w 183"/>
              <a:gd name="T19" fmla="*/ 73 h 77"/>
              <a:gd name="T20" fmla="*/ 172 w 183"/>
              <a:gd name="T21" fmla="*/ 74 h 77"/>
              <a:gd name="T22" fmla="*/ 164 w 183"/>
              <a:gd name="T23" fmla="*/ 74 h 77"/>
              <a:gd name="T24" fmla="*/ 156 w 183"/>
              <a:gd name="T25" fmla="*/ 77 h 77"/>
              <a:gd name="T26" fmla="*/ 147 w 183"/>
              <a:gd name="T27" fmla="*/ 77 h 77"/>
              <a:gd name="T28" fmla="*/ 139 w 183"/>
              <a:gd name="T29" fmla="*/ 76 h 77"/>
              <a:gd name="T30" fmla="*/ 130 w 183"/>
              <a:gd name="T31" fmla="*/ 73 h 77"/>
              <a:gd name="T32" fmla="*/ 122 w 183"/>
              <a:gd name="T33" fmla="*/ 70 h 77"/>
              <a:gd name="T34" fmla="*/ 119 w 183"/>
              <a:gd name="T35" fmla="*/ 67 h 77"/>
              <a:gd name="T36" fmla="*/ 118 w 183"/>
              <a:gd name="T37" fmla="*/ 61 h 77"/>
              <a:gd name="T38" fmla="*/ 118 w 183"/>
              <a:gd name="T39" fmla="*/ 54 h 77"/>
              <a:gd name="T40" fmla="*/ 118 w 183"/>
              <a:gd name="T41" fmla="*/ 49 h 77"/>
              <a:gd name="T42" fmla="*/ 121 w 183"/>
              <a:gd name="T43" fmla="*/ 43 h 77"/>
              <a:gd name="T44" fmla="*/ 119 w 183"/>
              <a:gd name="T45" fmla="*/ 39 h 77"/>
              <a:gd name="T46" fmla="*/ 119 w 183"/>
              <a:gd name="T47" fmla="*/ 32 h 77"/>
              <a:gd name="T48" fmla="*/ 117 w 183"/>
              <a:gd name="T49" fmla="*/ 23 h 77"/>
              <a:gd name="T50" fmla="*/ 121 w 183"/>
              <a:gd name="T51" fmla="*/ 9 h 77"/>
              <a:gd name="T52" fmla="*/ 135 w 183"/>
              <a:gd name="T53" fmla="*/ 2 h 77"/>
              <a:gd name="T54" fmla="*/ 153 w 183"/>
              <a:gd name="T55" fmla="*/ 5 h 77"/>
              <a:gd name="T56" fmla="*/ 169 w 183"/>
              <a:gd name="T57" fmla="*/ 17 h 77"/>
              <a:gd name="T58" fmla="*/ 179 w 183"/>
              <a:gd name="T59" fmla="*/ 42 h 77"/>
              <a:gd name="T60" fmla="*/ 69 w 183"/>
              <a:gd name="T61" fmla="*/ 40 h 77"/>
              <a:gd name="T62" fmla="*/ 69 w 183"/>
              <a:gd name="T63" fmla="*/ 46 h 77"/>
              <a:gd name="T64" fmla="*/ 68 w 183"/>
              <a:gd name="T65" fmla="*/ 54 h 77"/>
              <a:gd name="T66" fmla="*/ 67 w 183"/>
              <a:gd name="T67" fmla="*/ 57 h 77"/>
              <a:gd name="T68" fmla="*/ 67 w 183"/>
              <a:gd name="T69" fmla="*/ 61 h 77"/>
              <a:gd name="T70" fmla="*/ 65 w 183"/>
              <a:gd name="T71" fmla="*/ 64 h 77"/>
              <a:gd name="T72" fmla="*/ 62 w 183"/>
              <a:gd name="T73" fmla="*/ 67 h 77"/>
              <a:gd name="T74" fmla="*/ 60 w 183"/>
              <a:gd name="T75" fmla="*/ 69 h 77"/>
              <a:gd name="T76" fmla="*/ 57 w 183"/>
              <a:gd name="T77" fmla="*/ 70 h 77"/>
              <a:gd name="T78" fmla="*/ 53 w 183"/>
              <a:gd name="T79" fmla="*/ 70 h 77"/>
              <a:gd name="T80" fmla="*/ 51 w 183"/>
              <a:gd name="T81" fmla="*/ 71 h 77"/>
              <a:gd name="T82" fmla="*/ 41 w 183"/>
              <a:gd name="T83" fmla="*/ 71 h 77"/>
              <a:gd name="T84" fmla="*/ 33 w 183"/>
              <a:gd name="T85" fmla="*/ 74 h 77"/>
              <a:gd name="T86" fmla="*/ 25 w 183"/>
              <a:gd name="T87" fmla="*/ 74 h 77"/>
              <a:gd name="T88" fmla="*/ 16 w 183"/>
              <a:gd name="T89" fmla="*/ 74 h 77"/>
              <a:gd name="T90" fmla="*/ 8 w 183"/>
              <a:gd name="T91" fmla="*/ 73 h 77"/>
              <a:gd name="T92" fmla="*/ 1 w 183"/>
              <a:gd name="T93" fmla="*/ 70 h 77"/>
              <a:gd name="T94" fmla="*/ 0 w 183"/>
              <a:gd name="T95" fmla="*/ 67 h 77"/>
              <a:gd name="T96" fmla="*/ 1 w 183"/>
              <a:gd name="T97" fmla="*/ 61 h 77"/>
              <a:gd name="T98" fmla="*/ 3 w 183"/>
              <a:gd name="T99" fmla="*/ 54 h 77"/>
              <a:gd name="T100" fmla="*/ 5 w 183"/>
              <a:gd name="T101" fmla="*/ 49 h 77"/>
              <a:gd name="T102" fmla="*/ 10 w 183"/>
              <a:gd name="T103" fmla="*/ 43 h 77"/>
              <a:gd name="T104" fmla="*/ 10 w 183"/>
              <a:gd name="T105" fmla="*/ 39 h 77"/>
              <a:gd name="T106" fmla="*/ 12 w 183"/>
              <a:gd name="T107" fmla="*/ 32 h 77"/>
              <a:gd name="T108" fmla="*/ 14 w 183"/>
              <a:gd name="T109" fmla="*/ 23 h 77"/>
              <a:gd name="T110" fmla="*/ 22 w 183"/>
              <a:gd name="T111" fmla="*/ 9 h 77"/>
              <a:gd name="T112" fmla="*/ 40 w 183"/>
              <a:gd name="T113" fmla="*/ 0 h 77"/>
              <a:gd name="T114" fmla="*/ 57 w 183"/>
              <a:gd name="T115" fmla="*/ 2 h 77"/>
              <a:gd name="T116" fmla="*/ 69 w 183"/>
              <a:gd name="T117" fmla="*/ 15 h 77"/>
              <a:gd name="T118" fmla="*/ 69 w 183"/>
              <a:gd name="T119" fmla="*/ 37 h 77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3"/>
              <a:gd name="T181" fmla="*/ 0 h 77"/>
              <a:gd name="T182" fmla="*/ 183 w 183"/>
              <a:gd name="T183" fmla="*/ 77 h 77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3" h="77">
                <a:moveTo>
                  <a:pt x="179" y="42"/>
                </a:moveTo>
                <a:lnTo>
                  <a:pt x="179" y="43"/>
                </a:lnTo>
                <a:lnTo>
                  <a:pt x="179" y="44"/>
                </a:lnTo>
                <a:lnTo>
                  <a:pt x="181" y="46"/>
                </a:lnTo>
                <a:lnTo>
                  <a:pt x="181" y="49"/>
                </a:lnTo>
                <a:lnTo>
                  <a:pt x="182" y="50"/>
                </a:lnTo>
                <a:lnTo>
                  <a:pt x="182" y="53"/>
                </a:lnTo>
                <a:lnTo>
                  <a:pt x="183" y="56"/>
                </a:lnTo>
                <a:lnTo>
                  <a:pt x="182" y="59"/>
                </a:lnTo>
                <a:lnTo>
                  <a:pt x="182" y="60"/>
                </a:lnTo>
                <a:lnTo>
                  <a:pt x="183" y="61"/>
                </a:lnTo>
                <a:lnTo>
                  <a:pt x="183" y="63"/>
                </a:lnTo>
                <a:lnTo>
                  <a:pt x="183" y="64"/>
                </a:lnTo>
                <a:lnTo>
                  <a:pt x="183" y="66"/>
                </a:lnTo>
                <a:lnTo>
                  <a:pt x="183" y="67"/>
                </a:lnTo>
                <a:lnTo>
                  <a:pt x="183" y="69"/>
                </a:lnTo>
                <a:lnTo>
                  <a:pt x="183" y="70"/>
                </a:lnTo>
                <a:lnTo>
                  <a:pt x="182" y="70"/>
                </a:lnTo>
                <a:lnTo>
                  <a:pt x="181" y="71"/>
                </a:lnTo>
                <a:lnTo>
                  <a:pt x="179" y="73"/>
                </a:lnTo>
                <a:lnTo>
                  <a:pt x="178" y="73"/>
                </a:lnTo>
                <a:lnTo>
                  <a:pt x="176" y="73"/>
                </a:lnTo>
                <a:lnTo>
                  <a:pt x="175" y="73"/>
                </a:lnTo>
                <a:lnTo>
                  <a:pt x="174" y="73"/>
                </a:lnTo>
                <a:lnTo>
                  <a:pt x="174" y="74"/>
                </a:lnTo>
                <a:lnTo>
                  <a:pt x="172" y="74"/>
                </a:lnTo>
                <a:lnTo>
                  <a:pt x="169" y="74"/>
                </a:lnTo>
                <a:lnTo>
                  <a:pt x="167" y="74"/>
                </a:lnTo>
                <a:lnTo>
                  <a:pt x="164" y="74"/>
                </a:lnTo>
                <a:lnTo>
                  <a:pt x="161" y="76"/>
                </a:lnTo>
                <a:lnTo>
                  <a:pt x="158" y="76"/>
                </a:lnTo>
                <a:lnTo>
                  <a:pt x="156" y="77"/>
                </a:lnTo>
                <a:lnTo>
                  <a:pt x="153" y="77"/>
                </a:lnTo>
                <a:lnTo>
                  <a:pt x="150" y="77"/>
                </a:lnTo>
                <a:lnTo>
                  <a:pt x="147" y="77"/>
                </a:lnTo>
                <a:lnTo>
                  <a:pt x="144" y="76"/>
                </a:lnTo>
                <a:lnTo>
                  <a:pt x="142" y="76"/>
                </a:lnTo>
                <a:lnTo>
                  <a:pt x="139" y="76"/>
                </a:lnTo>
                <a:lnTo>
                  <a:pt x="135" y="74"/>
                </a:lnTo>
                <a:lnTo>
                  <a:pt x="133" y="74"/>
                </a:lnTo>
                <a:lnTo>
                  <a:pt x="130" y="73"/>
                </a:lnTo>
                <a:lnTo>
                  <a:pt x="128" y="73"/>
                </a:lnTo>
                <a:lnTo>
                  <a:pt x="124" y="71"/>
                </a:lnTo>
                <a:lnTo>
                  <a:pt x="122" y="70"/>
                </a:lnTo>
                <a:lnTo>
                  <a:pt x="121" y="70"/>
                </a:lnTo>
                <a:lnTo>
                  <a:pt x="119" y="69"/>
                </a:lnTo>
                <a:lnTo>
                  <a:pt x="119" y="67"/>
                </a:lnTo>
                <a:lnTo>
                  <a:pt x="119" y="66"/>
                </a:lnTo>
                <a:lnTo>
                  <a:pt x="118" y="64"/>
                </a:lnTo>
                <a:lnTo>
                  <a:pt x="118" y="61"/>
                </a:lnTo>
                <a:lnTo>
                  <a:pt x="118" y="59"/>
                </a:lnTo>
                <a:lnTo>
                  <a:pt x="118" y="57"/>
                </a:lnTo>
                <a:lnTo>
                  <a:pt x="118" y="54"/>
                </a:lnTo>
                <a:lnTo>
                  <a:pt x="118" y="52"/>
                </a:lnTo>
                <a:lnTo>
                  <a:pt x="118" y="50"/>
                </a:lnTo>
                <a:lnTo>
                  <a:pt x="118" y="49"/>
                </a:lnTo>
                <a:lnTo>
                  <a:pt x="119" y="47"/>
                </a:lnTo>
                <a:lnTo>
                  <a:pt x="119" y="44"/>
                </a:lnTo>
                <a:lnTo>
                  <a:pt x="121" y="43"/>
                </a:lnTo>
                <a:lnTo>
                  <a:pt x="119" y="42"/>
                </a:lnTo>
                <a:lnTo>
                  <a:pt x="119" y="40"/>
                </a:lnTo>
                <a:lnTo>
                  <a:pt x="119" y="39"/>
                </a:lnTo>
                <a:lnTo>
                  <a:pt x="119" y="36"/>
                </a:lnTo>
                <a:lnTo>
                  <a:pt x="119" y="33"/>
                </a:lnTo>
                <a:lnTo>
                  <a:pt x="119" y="32"/>
                </a:lnTo>
                <a:lnTo>
                  <a:pt x="119" y="30"/>
                </a:lnTo>
                <a:lnTo>
                  <a:pt x="118" y="29"/>
                </a:lnTo>
                <a:lnTo>
                  <a:pt x="117" y="23"/>
                </a:lnTo>
                <a:lnTo>
                  <a:pt x="117" y="17"/>
                </a:lnTo>
                <a:lnTo>
                  <a:pt x="118" y="12"/>
                </a:lnTo>
                <a:lnTo>
                  <a:pt x="121" y="9"/>
                </a:lnTo>
                <a:lnTo>
                  <a:pt x="125" y="6"/>
                </a:lnTo>
                <a:lnTo>
                  <a:pt x="129" y="3"/>
                </a:lnTo>
                <a:lnTo>
                  <a:pt x="135" y="2"/>
                </a:lnTo>
                <a:lnTo>
                  <a:pt x="140" y="2"/>
                </a:lnTo>
                <a:lnTo>
                  <a:pt x="147" y="3"/>
                </a:lnTo>
                <a:lnTo>
                  <a:pt x="153" y="5"/>
                </a:lnTo>
                <a:lnTo>
                  <a:pt x="160" y="8"/>
                </a:lnTo>
                <a:lnTo>
                  <a:pt x="165" y="12"/>
                </a:lnTo>
                <a:lnTo>
                  <a:pt x="169" y="17"/>
                </a:lnTo>
                <a:lnTo>
                  <a:pt x="174" y="25"/>
                </a:lnTo>
                <a:lnTo>
                  <a:pt x="176" y="32"/>
                </a:lnTo>
                <a:lnTo>
                  <a:pt x="179" y="42"/>
                </a:lnTo>
                <a:close/>
                <a:moveTo>
                  <a:pt x="69" y="37"/>
                </a:moveTo>
                <a:lnTo>
                  <a:pt x="69" y="39"/>
                </a:lnTo>
                <a:lnTo>
                  <a:pt x="69" y="40"/>
                </a:lnTo>
                <a:lnTo>
                  <a:pt x="69" y="43"/>
                </a:lnTo>
                <a:lnTo>
                  <a:pt x="69" y="44"/>
                </a:lnTo>
                <a:lnTo>
                  <a:pt x="69" y="46"/>
                </a:lnTo>
                <a:lnTo>
                  <a:pt x="69" y="49"/>
                </a:lnTo>
                <a:lnTo>
                  <a:pt x="69" y="52"/>
                </a:lnTo>
                <a:lnTo>
                  <a:pt x="68" y="54"/>
                </a:lnTo>
                <a:lnTo>
                  <a:pt x="67" y="54"/>
                </a:lnTo>
                <a:lnTo>
                  <a:pt x="67" y="56"/>
                </a:lnTo>
                <a:lnTo>
                  <a:pt x="67" y="57"/>
                </a:lnTo>
                <a:lnTo>
                  <a:pt x="67" y="59"/>
                </a:lnTo>
                <a:lnTo>
                  <a:pt x="67" y="60"/>
                </a:lnTo>
                <a:lnTo>
                  <a:pt x="67" y="61"/>
                </a:lnTo>
                <a:lnTo>
                  <a:pt x="65" y="63"/>
                </a:lnTo>
                <a:lnTo>
                  <a:pt x="65" y="64"/>
                </a:lnTo>
                <a:lnTo>
                  <a:pt x="64" y="66"/>
                </a:lnTo>
                <a:lnTo>
                  <a:pt x="62" y="67"/>
                </a:lnTo>
                <a:lnTo>
                  <a:pt x="61" y="67"/>
                </a:lnTo>
                <a:lnTo>
                  <a:pt x="60" y="69"/>
                </a:lnTo>
                <a:lnTo>
                  <a:pt x="58" y="70"/>
                </a:lnTo>
                <a:lnTo>
                  <a:pt x="57" y="70"/>
                </a:lnTo>
                <a:lnTo>
                  <a:pt x="55" y="70"/>
                </a:lnTo>
                <a:lnTo>
                  <a:pt x="54" y="70"/>
                </a:lnTo>
                <a:lnTo>
                  <a:pt x="53" y="70"/>
                </a:lnTo>
                <a:lnTo>
                  <a:pt x="51" y="70"/>
                </a:lnTo>
                <a:lnTo>
                  <a:pt x="51" y="71"/>
                </a:lnTo>
                <a:lnTo>
                  <a:pt x="48" y="71"/>
                </a:lnTo>
                <a:lnTo>
                  <a:pt x="44" y="71"/>
                </a:lnTo>
                <a:lnTo>
                  <a:pt x="41" y="71"/>
                </a:lnTo>
                <a:lnTo>
                  <a:pt x="39" y="73"/>
                </a:lnTo>
                <a:lnTo>
                  <a:pt x="36" y="73"/>
                </a:lnTo>
                <a:lnTo>
                  <a:pt x="33" y="74"/>
                </a:lnTo>
                <a:lnTo>
                  <a:pt x="30" y="74"/>
                </a:lnTo>
                <a:lnTo>
                  <a:pt x="28" y="74"/>
                </a:lnTo>
                <a:lnTo>
                  <a:pt x="25" y="74"/>
                </a:lnTo>
                <a:lnTo>
                  <a:pt x="22" y="74"/>
                </a:lnTo>
                <a:lnTo>
                  <a:pt x="19" y="74"/>
                </a:lnTo>
                <a:lnTo>
                  <a:pt x="16" y="74"/>
                </a:lnTo>
                <a:lnTo>
                  <a:pt x="14" y="74"/>
                </a:lnTo>
                <a:lnTo>
                  <a:pt x="11" y="73"/>
                </a:lnTo>
                <a:lnTo>
                  <a:pt x="8" y="73"/>
                </a:lnTo>
                <a:lnTo>
                  <a:pt x="7" y="71"/>
                </a:lnTo>
                <a:lnTo>
                  <a:pt x="3" y="71"/>
                </a:lnTo>
                <a:lnTo>
                  <a:pt x="1" y="70"/>
                </a:lnTo>
                <a:lnTo>
                  <a:pt x="0" y="69"/>
                </a:lnTo>
                <a:lnTo>
                  <a:pt x="0" y="67"/>
                </a:lnTo>
                <a:lnTo>
                  <a:pt x="0" y="66"/>
                </a:lnTo>
                <a:lnTo>
                  <a:pt x="0" y="64"/>
                </a:lnTo>
                <a:lnTo>
                  <a:pt x="1" y="61"/>
                </a:lnTo>
                <a:lnTo>
                  <a:pt x="1" y="60"/>
                </a:lnTo>
                <a:lnTo>
                  <a:pt x="1" y="57"/>
                </a:lnTo>
                <a:lnTo>
                  <a:pt x="3" y="54"/>
                </a:lnTo>
                <a:lnTo>
                  <a:pt x="4" y="52"/>
                </a:lnTo>
                <a:lnTo>
                  <a:pt x="4" y="50"/>
                </a:lnTo>
                <a:lnTo>
                  <a:pt x="5" y="49"/>
                </a:lnTo>
                <a:lnTo>
                  <a:pt x="7" y="46"/>
                </a:lnTo>
                <a:lnTo>
                  <a:pt x="8" y="44"/>
                </a:lnTo>
                <a:lnTo>
                  <a:pt x="10" y="43"/>
                </a:lnTo>
                <a:lnTo>
                  <a:pt x="10" y="42"/>
                </a:lnTo>
                <a:lnTo>
                  <a:pt x="10" y="40"/>
                </a:lnTo>
                <a:lnTo>
                  <a:pt x="10" y="39"/>
                </a:lnTo>
                <a:lnTo>
                  <a:pt x="11" y="36"/>
                </a:lnTo>
                <a:lnTo>
                  <a:pt x="12" y="33"/>
                </a:lnTo>
                <a:lnTo>
                  <a:pt x="12" y="32"/>
                </a:lnTo>
                <a:lnTo>
                  <a:pt x="12" y="30"/>
                </a:lnTo>
                <a:lnTo>
                  <a:pt x="14" y="29"/>
                </a:lnTo>
                <a:lnTo>
                  <a:pt x="14" y="23"/>
                </a:lnTo>
                <a:lnTo>
                  <a:pt x="15" y="17"/>
                </a:lnTo>
                <a:lnTo>
                  <a:pt x="18" y="12"/>
                </a:lnTo>
                <a:lnTo>
                  <a:pt x="22" y="9"/>
                </a:lnTo>
                <a:lnTo>
                  <a:pt x="28" y="5"/>
                </a:lnTo>
                <a:lnTo>
                  <a:pt x="33" y="2"/>
                </a:lnTo>
                <a:lnTo>
                  <a:pt x="40" y="0"/>
                </a:lnTo>
                <a:lnTo>
                  <a:pt x="46" y="0"/>
                </a:lnTo>
                <a:lnTo>
                  <a:pt x="51" y="0"/>
                </a:lnTo>
                <a:lnTo>
                  <a:pt x="57" y="2"/>
                </a:lnTo>
                <a:lnTo>
                  <a:pt x="62" y="5"/>
                </a:lnTo>
                <a:lnTo>
                  <a:pt x="67" y="9"/>
                </a:lnTo>
                <a:lnTo>
                  <a:pt x="69" y="15"/>
                </a:lnTo>
                <a:lnTo>
                  <a:pt x="72" y="20"/>
                </a:lnTo>
                <a:lnTo>
                  <a:pt x="72" y="29"/>
                </a:lnTo>
                <a:lnTo>
                  <a:pt x="69" y="37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6" name="Freeform 111"/>
          <p:cNvSpPr>
            <a:spLocks/>
          </p:cNvSpPr>
          <p:nvPr/>
        </p:nvSpPr>
        <p:spPr bwMode="auto">
          <a:xfrm>
            <a:off x="5227890" y="4710868"/>
            <a:ext cx="79876" cy="129762"/>
          </a:xfrm>
          <a:custGeom>
            <a:avLst/>
            <a:gdLst>
              <a:gd name="T0" fmla="*/ 62 w 66"/>
              <a:gd name="T1" fmla="*/ 41 h 75"/>
              <a:gd name="T2" fmla="*/ 64 w 66"/>
              <a:gd name="T3" fmla="*/ 44 h 75"/>
              <a:gd name="T4" fmla="*/ 65 w 66"/>
              <a:gd name="T5" fmla="*/ 48 h 75"/>
              <a:gd name="T6" fmla="*/ 66 w 66"/>
              <a:gd name="T7" fmla="*/ 54 h 75"/>
              <a:gd name="T8" fmla="*/ 65 w 66"/>
              <a:gd name="T9" fmla="*/ 57 h 75"/>
              <a:gd name="T10" fmla="*/ 66 w 66"/>
              <a:gd name="T11" fmla="*/ 59 h 75"/>
              <a:gd name="T12" fmla="*/ 66 w 66"/>
              <a:gd name="T13" fmla="*/ 62 h 75"/>
              <a:gd name="T14" fmla="*/ 66 w 66"/>
              <a:gd name="T15" fmla="*/ 64 h 75"/>
              <a:gd name="T16" fmla="*/ 66 w 66"/>
              <a:gd name="T17" fmla="*/ 67 h 75"/>
              <a:gd name="T18" fmla="*/ 66 w 66"/>
              <a:gd name="T19" fmla="*/ 68 h 75"/>
              <a:gd name="T20" fmla="*/ 64 w 66"/>
              <a:gd name="T21" fmla="*/ 69 h 75"/>
              <a:gd name="T22" fmla="*/ 62 w 66"/>
              <a:gd name="T23" fmla="*/ 71 h 75"/>
              <a:gd name="T24" fmla="*/ 61 w 66"/>
              <a:gd name="T25" fmla="*/ 71 h 75"/>
              <a:gd name="T26" fmla="*/ 59 w 66"/>
              <a:gd name="T27" fmla="*/ 71 h 75"/>
              <a:gd name="T28" fmla="*/ 57 w 66"/>
              <a:gd name="T29" fmla="*/ 71 h 75"/>
              <a:gd name="T30" fmla="*/ 55 w 66"/>
              <a:gd name="T31" fmla="*/ 72 h 75"/>
              <a:gd name="T32" fmla="*/ 52 w 66"/>
              <a:gd name="T33" fmla="*/ 72 h 75"/>
              <a:gd name="T34" fmla="*/ 47 w 66"/>
              <a:gd name="T35" fmla="*/ 72 h 75"/>
              <a:gd name="T36" fmla="*/ 41 w 66"/>
              <a:gd name="T37" fmla="*/ 74 h 75"/>
              <a:gd name="T38" fmla="*/ 36 w 66"/>
              <a:gd name="T39" fmla="*/ 75 h 75"/>
              <a:gd name="T40" fmla="*/ 30 w 66"/>
              <a:gd name="T41" fmla="*/ 75 h 75"/>
              <a:gd name="T42" fmla="*/ 25 w 66"/>
              <a:gd name="T43" fmla="*/ 74 h 75"/>
              <a:gd name="T44" fmla="*/ 18 w 66"/>
              <a:gd name="T45" fmla="*/ 72 h 75"/>
              <a:gd name="T46" fmla="*/ 13 w 66"/>
              <a:gd name="T47" fmla="*/ 71 h 75"/>
              <a:gd name="T48" fmla="*/ 7 w 66"/>
              <a:gd name="T49" fmla="*/ 69 h 75"/>
              <a:gd name="T50" fmla="*/ 4 w 66"/>
              <a:gd name="T51" fmla="*/ 68 h 75"/>
              <a:gd name="T52" fmla="*/ 2 w 66"/>
              <a:gd name="T53" fmla="*/ 65 h 75"/>
              <a:gd name="T54" fmla="*/ 1 w 66"/>
              <a:gd name="T55" fmla="*/ 62 h 75"/>
              <a:gd name="T56" fmla="*/ 1 w 66"/>
              <a:gd name="T57" fmla="*/ 57 h 75"/>
              <a:gd name="T58" fmla="*/ 1 w 66"/>
              <a:gd name="T59" fmla="*/ 52 h 75"/>
              <a:gd name="T60" fmla="*/ 1 w 66"/>
              <a:gd name="T61" fmla="*/ 48 h 75"/>
              <a:gd name="T62" fmla="*/ 2 w 66"/>
              <a:gd name="T63" fmla="*/ 45 h 75"/>
              <a:gd name="T64" fmla="*/ 4 w 66"/>
              <a:gd name="T65" fmla="*/ 41 h 75"/>
              <a:gd name="T66" fmla="*/ 2 w 66"/>
              <a:gd name="T67" fmla="*/ 38 h 75"/>
              <a:gd name="T68" fmla="*/ 2 w 66"/>
              <a:gd name="T69" fmla="*/ 34 h 75"/>
              <a:gd name="T70" fmla="*/ 2 w 66"/>
              <a:gd name="T71" fmla="*/ 30 h 75"/>
              <a:gd name="T72" fmla="*/ 1 w 66"/>
              <a:gd name="T73" fmla="*/ 27 h 75"/>
              <a:gd name="T74" fmla="*/ 0 w 66"/>
              <a:gd name="T75" fmla="*/ 15 h 75"/>
              <a:gd name="T76" fmla="*/ 4 w 66"/>
              <a:gd name="T77" fmla="*/ 7 h 75"/>
              <a:gd name="T78" fmla="*/ 12 w 66"/>
              <a:gd name="T79" fmla="*/ 1 h 75"/>
              <a:gd name="T80" fmla="*/ 23 w 66"/>
              <a:gd name="T81" fmla="*/ 0 h 75"/>
              <a:gd name="T82" fmla="*/ 36 w 66"/>
              <a:gd name="T83" fmla="*/ 3 h 75"/>
              <a:gd name="T84" fmla="*/ 48 w 66"/>
              <a:gd name="T85" fmla="*/ 10 h 75"/>
              <a:gd name="T86" fmla="*/ 57 w 66"/>
              <a:gd name="T87" fmla="*/ 23 h 75"/>
              <a:gd name="T88" fmla="*/ 62 w 66"/>
              <a:gd name="T89" fmla="*/ 40 h 7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66"/>
              <a:gd name="T136" fmla="*/ 0 h 75"/>
              <a:gd name="T137" fmla="*/ 66 w 66"/>
              <a:gd name="T138" fmla="*/ 75 h 7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66" h="75">
                <a:moveTo>
                  <a:pt x="62" y="40"/>
                </a:moveTo>
                <a:lnTo>
                  <a:pt x="62" y="41"/>
                </a:lnTo>
                <a:lnTo>
                  <a:pt x="62" y="42"/>
                </a:lnTo>
                <a:lnTo>
                  <a:pt x="64" y="44"/>
                </a:lnTo>
                <a:lnTo>
                  <a:pt x="64" y="47"/>
                </a:lnTo>
                <a:lnTo>
                  <a:pt x="65" y="48"/>
                </a:lnTo>
                <a:lnTo>
                  <a:pt x="65" y="51"/>
                </a:lnTo>
                <a:lnTo>
                  <a:pt x="66" y="54"/>
                </a:lnTo>
                <a:lnTo>
                  <a:pt x="65" y="57"/>
                </a:lnTo>
                <a:lnTo>
                  <a:pt x="65" y="58"/>
                </a:lnTo>
                <a:lnTo>
                  <a:pt x="66" y="59"/>
                </a:lnTo>
                <a:lnTo>
                  <a:pt x="66" y="61"/>
                </a:lnTo>
                <a:lnTo>
                  <a:pt x="66" y="62"/>
                </a:lnTo>
                <a:lnTo>
                  <a:pt x="66" y="64"/>
                </a:lnTo>
                <a:lnTo>
                  <a:pt x="66" y="65"/>
                </a:lnTo>
                <a:lnTo>
                  <a:pt x="66" y="67"/>
                </a:lnTo>
                <a:lnTo>
                  <a:pt x="66" y="68"/>
                </a:lnTo>
                <a:lnTo>
                  <a:pt x="65" y="68"/>
                </a:lnTo>
                <a:lnTo>
                  <a:pt x="64" y="69"/>
                </a:lnTo>
                <a:lnTo>
                  <a:pt x="62" y="71"/>
                </a:lnTo>
                <a:lnTo>
                  <a:pt x="61" y="71"/>
                </a:lnTo>
                <a:lnTo>
                  <a:pt x="59" y="71"/>
                </a:lnTo>
                <a:lnTo>
                  <a:pt x="58" y="71"/>
                </a:lnTo>
                <a:lnTo>
                  <a:pt x="57" y="71"/>
                </a:lnTo>
                <a:lnTo>
                  <a:pt x="57" y="72"/>
                </a:lnTo>
                <a:lnTo>
                  <a:pt x="55" y="72"/>
                </a:lnTo>
                <a:lnTo>
                  <a:pt x="52" y="72"/>
                </a:lnTo>
                <a:lnTo>
                  <a:pt x="50" y="72"/>
                </a:lnTo>
                <a:lnTo>
                  <a:pt x="47" y="72"/>
                </a:lnTo>
                <a:lnTo>
                  <a:pt x="44" y="74"/>
                </a:lnTo>
                <a:lnTo>
                  <a:pt x="41" y="74"/>
                </a:lnTo>
                <a:lnTo>
                  <a:pt x="39" y="75"/>
                </a:lnTo>
                <a:lnTo>
                  <a:pt x="36" y="75"/>
                </a:lnTo>
                <a:lnTo>
                  <a:pt x="33" y="75"/>
                </a:lnTo>
                <a:lnTo>
                  <a:pt x="30" y="75"/>
                </a:lnTo>
                <a:lnTo>
                  <a:pt x="27" y="74"/>
                </a:lnTo>
                <a:lnTo>
                  <a:pt x="25" y="74"/>
                </a:lnTo>
                <a:lnTo>
                  <a:pt x="22" y="74"/>
                </a:lnTo>
                <a:lnTo>
                  <a:pt x="18" y="72"/>
                </a:lnTo>
                <a:lnTo>
                  <a:pt x="16" y="72"/>
                </a:lnTo>
                <a:lnTo>
                  <a:pt x="13" y="71"/>
                </a:lnTo>
                <a:lnTo>
                  <a:pt x="11" y="71"/>
                </a:lnTo>
                <a:lnTo>
                  <a:pt x="7" y="69"/>
                </a:lnTo>
                <a:lnTo>
                  <a:pt x="5" y="68"/>
                </a:lnTo>
                <a:lnTo>
                  <a:pt x="4" y="68"/>
                </a:lnTo>
                <a:lnTo>
                  <a:pt x="2" y="67"/>
                </a:lnTo>
                <a:lnTo>
                  <a:pt x="2" y="65"/>
                </a:lnTo>
                <a:lnTo>
                  <a:pt x="2" y="64"/>
                </a:lnTo>
                <a:lnTo>
                  <a:pt x="1" y="62"/>
                </a:lnTo>
                <a:lnTo>
                  <a:pt x="1" y="59"/>
                </a:lnTo>
                <a:lnTo>
                  <a:pt x="1" y="57"/>
                </a:lnTo>
                <a:lnTo>
                  <a:pt x="1" y="55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1" y="47"/>
                </a:lnTo>
                <a:lnTo>
                  <a:pt x="2" y="45"/>
                </a:lnTo>
                <a:lnTo>
                  <a:pt x="2" y="42"/>
                </a:lnTo>
                <a:lnTo>
                  <a:pt x="4" y="41"/>
                </a:lnTo>
                <a:lnTo>
                  <a:pt x="2" y="40"/>
                </a:lnTo>
                <a:lnTo>
                  <a:pt x="2" y="38"/>
                </a:lnTo>
                <a:lnTo>
                  <a:pt x="2" y="37"/>
                </a:lnTo>
                <a:lnTo>
                  <a:pt x="2" y="34"/>
                </a:lnTo>
                <a:lnTo>
                  <a:pt x="2" y="31"/>
                </a:lnTo>
                <a:lnTo>
                  <a:pt x="2" y="30"/>
                </a:lnTo>
                <a:lnTo>
                  <a:pt x="2" y="28"/>
                </a:lnTo>
                <a:lnTo>
                  <a:pt x="1" y="27"/>
                </a:lnTo>
                <a:lnTo>
                  <a:pt x="0" y="21"/>
                </a:lnTo>
                <a:lnTo>
                  <a:pt x="0" y="15"/>
                </a:lnTo>
                <a:lnTo>
                  <a:pt x="1" y="10"/>
                </a:lnTo>
                <a:lnTo>
                  <a:pt x="4" y="7"/>
                </a:lnTo>
                <a:lnTo>
                  <a:pt x="8" y="4"/>
                </a:lnTo>
                <a:lnTo>
                  <a:pt x="12" y="1"/>
                </a:lnTo>
                <a:lnTo>
                  <a:pt x="18" y="0"/>
                </a:lnTo>
                <a:lnTo>
                  <a:pt x="23" y="0"/>
                </a:lnTo>
                <a:lnTo>
                  <a:pt x="30" y="1"/>
                </a:lnTo>
                <a:lnTo>
                  <a:pt x="36" y="3"/>
                </a:lnTo>
                <a:lnTo>
                  <a:pt x="43" y="6"/>
                </a:lnTo>
                <a:lnTo>
                  <a:pt x="48" y="10"/>
                </a:lnTo>
                <a:lnTo>
                  <a:pt x="52" y="15"/>
                </a:lnTo>
                <a:lnTo>
                  <a:pt x="57" y="23"/>
                </a:lnTo>
                <a:lnTo>
                  <a:pt x="59" y="30"/>
                </a:lnTo>
                <a:lnTo>
                  <a:pt x="62" y="40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7" name="Freeform 112"/>
          <p:cNvSpPr>
            <a:spLocks/>
          </p:cNvSpPr>
          <p:nvPr/>
        </p:nvSpPr>
        <p:spPr bwMode="auto">
          <a:xfrm>
            <a:off x="5086291" y="4707408"/>
            <a:ext cx="87137" cy="128032"/>
          </a:xfrm>
          <a:custGeom>
            <a:avLst/>
            <a:gdLst>
              <a:gd name="T0" fmla="*/ 69 w 72"/>
              <a:gd name="T1" fmla="*/ 39 h 74"/>
              <a:gd name="T2" fmla="*/ 69 w 72"/>
              <a:gd name="T3" fmla="*/ 43 h 74"/>
              <a:gd name="T4" fmla="*/ 69 w 72"/>
              <a:gd name="T5" fmla="*/ 46 h 74"/>
              <a:gd name="T6" fmla="*/ 69 w 72"/>
              <a:gd name="T7" fmla="*/ 52 h 74"/>
              <a:gd name="T8" fmla="*/ 67 w 72"/>
              <a:gd name="T9" fmla="*/ 54 h 74"/>
              <a:gd name="T10" fmla="*/ 67 w 72"/>
              <a:gd name="T11" fmla="*/ 57 h 74"/>
              <a:gd name="T12" fmla="*/ 67 w 72"/>
              <a:gd name="T13" fmla="*/ 60 h 74"/>
              <a:gd name="T14" fmla="*/ 65 w 72"/>
              <a:gd name="T15" fmla="*/ 63 h 74"/>
              <a:gd name="T16" fmla="*/ 65 w 72"/>
              <a:gd name="T17" fmla="*/ 64 h 74"/>
              <a:gd name="T18" fmla="*/ 64 w 72"/>
              <a:gd name="T19" fmla="*/ 66 h 74"/>
              <a:gd name="T20" fmla="*/ 61 w 72"/>
              <a:gd name="T21" fmla="*/ 67 h 74"/>
              <a:gd name="T22" fmla="*/ 60 w 72"/>
              <a:gd name="T23" fmla="*/ 69 h 74"/>
              <a:gd name="T24" fmla="*/ 58 w 72"/>
              <a:gd name="T25" fmla="*/ 70 h 74"/>
              <a:gd name="T26" fmla="*/ 55 w 72"/>
              <a:gd name="T27" fmla="*/ 70 h 74"/>
              <a:gd name="T28" fmla="*/ 53 w 72"/>
              <a:gd name="T29" fmla="*/ 70 h 74"/>
              <a:gd name="T30" fmla="*/ 51 w 72"/>
              <a:gd name="T31" fmla="*/ 70 h 74"/>
              <a:gd name="T32" fmla="*/ 48 w 72"/>
              <a:gd name="T33" fmla="*/ 71 h 74"/>
              <a:gd name="T34" fmla="*/ 41 w 72"/>
              <a:gd name="T35" fmla="*/ 71 h 74"/>
              <a:gd name="T36" fmla="*/ 36 w 72"/>
              <a:gd name="T37" fmla="*/ 73 h 74"/>
              <a:gd name="T38" fmla="*/ 30 w 72"/>
              <a:gd name="T39" fmla="*/ 74 h 74"/>
              <a:gd name="T40" fmla="*/ 25 w 72"/>
              <a:gd name="T41" fmla="*/ 74 h 74"/>
              <a:gd name="T42" fmla="*/ 19 w 72"/>
              <a:gd name="T43" fmla="*/ 74 h 74"/>
              <a:gd name="T44" fmla="*/ 14 w 72"/>
              <a:gd name="T45" fmla="*/ 74 h 74"/>
              <a:gd name="T46" fmla="*/ 8 w 72"/>
              <a:gd name="T47" fmla="*/ 73 h 74"/>
              <a:gd name="T48" fmla="*/ 3 w 72"/>
              <a:gd name="T49" fmla="*/ 71 h 74"/>
              <a:gd name="T50" fmla="*/ 0 w 72"/>
              <a:gd name="T51" fmla="*/ 69 h 74"/>
              <a:gd name="T52" fmla="*/ 0 w 72"/>
              <a:gd name="T53" fmla="*/ 67 h 74"/>
              <a:gd name="T54" fmla="*/ 0 w 72"/>
              <a:gd name="T55" fmla="*/ 64 h 74"/>
              <a:gd name="T56" fmla="*/ 1 w 72"/>
              <a:gd name="T57" fmla="*/ 60 h 74"/>
              <a:gd name="T58" fmla="*/ 3 w 72"/>
              <a:gd name="T59" fmla="*/ 54 h 74"/>
              <a:gd name="T60" fmla="*/ 4 w 72"/>
              <a:gd name="T61" fmla="*/ 50 h 74"/>
              <a:gd name="T62" fmla="*/ 7 w 72"/>
              <a:gd name="T63" fmla="*/ 46 h 74"/>
              <a:gd name="T64" fmla="*/ 10 w 72"/>
              <a:gd name="T65" fmla="*/ 43 h 74"/>
              <a:gd name="T66" fmla="*/ 10 w 72"/>
              <a:gd name="T67" fmla="*/ 40 h 74"/>
              <a:gd name="T68" fmla="*/ 11 w 72"/>
              <a:gd name="T69" fmla="*/ 36 h 74"/>
              <a:gd name="T70" fmla="*/ 12 w 72"/>
              <a:gd name="T71" fmla="*/ 32 h 74"/>
              <a:gd name="T72" fmla="*/ 14 w 72"/>
              <a:gd name="T73" fmla="*/ 29 h 74"/>
              <a:gd name="T74" fmla="*/ 15 w 72"/>
              <a:gd name="T75" fmla="*/ 17 h 74"/>
              <a:gd name="T76" fmla="*/ 22 w 72"/>
              <a:gd name="T77" fmla="*/ 9 h 74"/>
              <a:gd name="T78" fmla="*/ 33 w 72"/>
              <a:gd name="T79" fmla="*/ 2 h 74"/>
              <a:gd name="T80" fmla="*/ 46 w 72"/>
              <a:gd name="T81" fmla="*/ 0 h 74"/>
              <a:gd name="T82" fmla="*/ 57 w 72"/>
              <a:gd name="T83" fmla="*/ 2 h 74"/>
              <a:gd name="T84" fmla="*/ 67 w 72"/>
              <a:gd name="T85" fmla="*/ 9 h 74"/>
              <a:gd name="T86" fmla="*/ 72 w 72"/>
              <a:gd name="T87" fmla="*/ 20 h 74"/>
              <a:gd name="T88" fmla="*/ 69 w 72"/>
              <a:gd name="T89" fmla="*/ 37 h 74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72"/>
              <a:gd name="T136" fmla="*/ 0 h 74"/>
              <a:gd name="T137" fmla="*/ 72 w 72"/>
              <a:gd name="T138" fmla="*/ 74 h 74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72" h="74">
                <a:moveTo>
                  <a:pt x="69" y="37"/>
                </a:moveTo>
                <a:lnTo>
                  <a:pt x="69" y="39"/>
                </a:lnTo>
                <a:lnTo>
                  <a:pt x="69" y="40"/>
                </a:lnTo>
                <a:lnTo>
                  <a:pt x="69" y="43"/>
                </a:lnTo>
                <a:lnTo>
                  <a:pt x="69" y="44"/>
                </a:lnTo>
                <a:lnTo>
                  <a:pt x="69" y="46"/>
                </a:lnTo>
                <a:lnTo>
                  <a:pt x="69" y="49"/>
                </a:lnTo>
                <a:lnTo>
                  <a:pt x="69" y="52"/>
                </a:lnTo>
                <a:lnTo>
                  <a:pt x="68" y="54"/>
                </a:lnTo>
                <a:lnTo>
                  <a:pt x="67" y="54"/>
                </a:lnTo>
                <a:lnTo>
                  <a:pt x="67" y="56"/>
                </a:lnTo>
                <a:lnTo>
                  <a:pt x="67" y="57"/>
                </a:lnTo>
                <a:lnTo>
                  <a:pt x="67" y="59"/>
                </a:lnTo>
                <a:lnTo>
                  <a:pt x="67" y="60"/>
                </a:lnTo>
                <a:lnTo>
                  <a:pt x="67" y="61"/>
                </a:lnTo>
                <a:lnTo>
                  <a:pt x="65" y="63"/>
                </a:lnTo>
                <a:lnTo>
                  <a:pt x="65" y="64"/>
                </a:lnTo>
                <a:lnTo>
                  <a:pt x="64" y="66"/>
                </a:lnTo>
                <a:lnTo>
                  <a:pt x="62" y="67"/>
                </a:lnTo>
                <a:lnTo>
                  <a:pt x="61" y="67"/>
                </a:lnTo>
                <a:lnTo>
                  <a:pt x="60" y="69"/>
                </a:lnTo>
                <a:lnTo>
                  <a:pt x="58" y="70"/>
                </a:lnTo>
                <a:lnTo>
                  <a:pt x="57" y="70"/>
                </a:lnTo>
                <a:lnTo>
                  <a:pt x="55" y="70"/>
                </a:lnTo>
                <a:lnTo>
                  <a:pt x="54" y="70"/>
                </a:lnTo>
                <a:lnTo>
                  <a:pt x="53" y="70"/>
                </a:lnTo>
                <a:lnTo>
                  <a:pt x="51" y="70"/>
                </a:lnTo>
                <a:lnTo>
                  <a:pt x="51" y="71"/>
                </a:lnTo>
                <a:lnTo>
                  <a:pt x="48" y="71"/>
                </a:lnTo>
                <a:lnTo>
                  <a:pt x="44" y="71"/>
                </a:lnTo>
                <a:lnTo>
                  <a:pt x="41" y="71"/>
                </a:lnTo>
                <a:lnTo>
                  <a:pt x="39" y="73"/>
                </a:lnTo>
                <a:lnTo>
                  <a:pt x="36" y="73"/>
                </a:lnTo>
                <a:lnTo>
                  <a:pt x="33" y="74"/>
                </a:lnTo>
                <a:lnTo>
                  <a:pt x="30" y="74"/>
                </a:lnTo>
                <a:lnTo>
                  <a:pt x="28" y="74"/>
                </a:lnTo>
                <a:lnTo>
                  <a:pt x="25" y="74"/>
                </a:lnTo>
                <a:lnTo>
                  <a:pt x="22" y="74"/>
                </a:lnTo>
                <a:lnTo>
                  <a:pt x="19" y="74"/>
                </a:lnTo>
                <a:lnTo>
                  <a:pt x="16" y="74"/>
                </a:lnTo>
                <a:lnTo>
                  <a:pt x="14" y="74"/>
                </a:lnTo>
                <a:lnTo>
                  <a:pt x="11" y="73"/>
                </a:lnTo>
                <a:lnTo>
                  <a:pt x="8" y="73"/>
                </a:lnTo>
                <a:lnTo>
                  <a:pt x="7" y="71"/>
                </a:lnTo>
                <a:lnTo>
                  <a:pt x="3" y="71"/>
                </a:lnTo>
                <a:lnTo>
                  <a:pt x="1" y="70"/>
                </a:lnTo>
                <a:lnTo>
                  <a:pt x="0" y="69"/>
                </a:lnTo>
                <a:lnTo>
                  <a:pt x="0" y="67"/>
                </a:lnTo>
                <a:lnTo>
                  <a:pt x="0" y="66"/>
                </a:lnTo>
                <a:lnTo>
                  <a:pt x="0" y="64"/>
                </a:lnTo>
                <a:lnTo>
                  <a:pt x="1" y="61"/>
                </a:lnTo>
                <a:lnTo>
                  <a:pt x="1" y="60"/>
                </a:lnTo>
                <a:lnTo>
                  <a:pt x="1" y="57"/>
                </a:lnTo>
                <a:lnTo>
                  <a:pt x="3" y="54"/>
                </a:lnTo>
                <a:lnTo>
                  <a:pt x="4" y="52"/>
                </a:lnTo>
                <a:lnTo>
                  <a:pt x="4" y="50"/>
                </a:lnTo>
                <a:lnTo>
                  <a:pt x="5" y="49"/>
                </a:lnTo>
                <a:lnTo>
                  <a:pt x="7" y="46"/>
                </a:lnTo>
                <a:lnTo>
                  <a:pt x="8" y="44"/>
                </a:lnTo>
                <a:lnTo>
                  <a:pt x="10" y="43"/>
                </a:lnTo>
                <a:lnTo>
                  <a:pt x="10" y="42"/>
                </a:lnTo>
                <a:lnTo>
                  <a:pt x="10" y="40"/>
                </a:lnTo>
                <a:lnTo>
                  <a:pt x="10" y="39"/>
                </a:lnTo>
                <a:lnTo>
                  <a:pt x="11" y="36"/>
                </a:lnTo>
                <a:lnTo>
                  <a:pt x="12" y="33"/>
                </a:lnTo>
                <a:lnTo>
                  <a:pt x="12" y="32"/>
                </a:lnTo>
                <a:lnTo>
                  <a:pt x="12" y="30"/>
                </a:lnTo>
                <a:lnTo>
                  <a:pt x="14" y="29"/>
                </a:lnTo>
                <a:lnTo>
                  <a:pt x="14" y="23"/>
                </a:lnTo>
                <a:lnTo>
                  <a:pt x="15" y="17"/>
                </a:lnTo>
                <a:lnTo>
                  <a:pt x="18" y="12"/>
                </a:lnTo>
                <a:lnTo>
                  <a:pt x="22" y="9"/>
                </a:lnTo>
                <a:lnTo>
                  <a:pt x="28" y="5"/>
                </a:lnTo>
                <a:lnTo>
                  <a:pt x="33" y="2"/>
                </a:lnTo>
                <a:lnTo>
                  <a:pt x="40" y="0"/>
                </a:lnTo>
                <a:lnTo>
                  <a:pt x="46" y="0"/>
                </a:lnTo>
                <a:lnTo>
                  <a:pt x="51" y="0"/>
                </a:lnTo>
                <a:lnTo>
                  <a:pt x="57" y="2"/>
                </a:lnTo>
                <a:lnTo>
                  <a:pt x="62" y="5"/>
                </a:lnTo>
                <a:lnTo>
                  <a:pt x="67" y="9"/>
                </a:lnTo>
                <a:lnTo>
                  <a:pt x="69" y="15"/>
                </a:lnTo>
                <a:lnTo>
                  <a:pt x="72" y="20"/>
                </a:lnTo>
                <a:lnTo>
                  <a:pt x="72" y="29"/>
                </a:lnTo>
                <a:lnTo>
                  <a:pt x="69" y="37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8" name="Freeform 113"/>
          <p:cNvSpPr>
            <a:spLocks noEditPoints="1"/>
          </p:cNvSpPr>
          <p:nvPr/>
        </p:nvSpPr>
        <p:spPr bwMode="auto">
          <a:xfrm>
            <a:off x="5114127" y="4722979"/>
            <a:ext cx="160962" cy="74397"/>
          </a:xfrm>
          <a:custGeom>
            <a:avLst/>
            <a:gdLst>
              <a:gd name="T0" fmla="*/ 133 w 133"/>
              <a:gd name="T1" fmla="*/ 37 h 43"/>
              <a:gd name="T2" fmla="*/ 133 w 133"/>
              <a:gd name="T3" fmla="*/ 38 h 43"/>
              <a:gd name="T4" fmla="*/ 133 w 133"/>
              <a:gd name="T5" fmla="*/ 40 h 43"/>
              <a:gd name="T6" fmla="*/ 131 w 133"/>
              <a:gd name="T7" fmla="*/ 40 h 43"/>
              <a:gd name="T8" fmla="*/ 131 w 133"/>
              <a:gd name="T9" fmla="*/ 40 h 43"/>
              <a:gd name="T10" fmla="*/ 130 w 133"/>
              <a:gd name="T11" fmla="*/ 43 h 43"/>
              <a:gd name="T12" fmla="*/ 126 w 133"/>
              <a:gd name="T13" fmla="*/ 43 h 43"/>
              <a:gd name="T14" fmla="*/ 121 w 133"/>
              <a:gd name="T15" fmla="*/ 40 h 43"/>
              <a:gd name="T16" fmla="*/ 117 w 133"/>
              <a:gd name="T17" fmla="*/ 35 h 43"/>
              <a:gd name="T18" fmla="*/ 114 w 133"/>
              <a:gd name="T19" fmla="*/ 30 h 43"/>
              <a:gd name="T20" fmla="*/ 110 w 133"/>
              <a:gd name="T21" fmla="*/ 21 h 43"/>
              <a:gd name="T22" fmla="*/ 105 w 133"/>
              <a:gd name="T23" fmla="*/ 14 h 43"/>
              <a:gd name="T24" fmla="*/ 102 w 133"/>
              <a:gd name="T25" fmla="*/ 8 h 43"/>
              <a:gd name="T26" fmla="*/ 112 w 133"/>
              <a:gd name="T27" fmla="*/ 4 h 43"/>
              <a:gd name="T28" fmla="*/ 123 w 133"/>
              <a:gd name="T29" fmla="*/ 3 h 43"/>
              <a:gd name="T30" fmla="*/ 130 w 133"/>
              <a:gd name="T31" fmla="*/ 4 h 43"/>
              <a:gd name="T32" fmla="*/ 133 w 133"/>
              <a:gd name="T33" fmla="*/ 8 h 43"/>
              <a:gd name="T34" fmla="*/ 133 w 133"/>
              <a:gd name="T35" fmla="*/ 18 h 43"/>
              <a:gd name="T36" fmla="*/ 131 w 133"/>
              <a:gd name="T37" fmla="*/ 33 h 43"/>
              <a:gd name="T38" fmla="*/ 21 w 133"/>
              <a:gd name="T39" fmla="*/ 34 h 43"/>
              <a:gd name="T40" fmla="*/ 20 w 133"/>
              <a:gd name="T41" fmla="*/ 35 h 43"/>
              <a:gd name="T42" fmla="*/ 20 w 133"/>
              <a:gd name="T43" fmla="*/ 37 h 43"/>
              <a:gd name="T44" fmla="*/ 20 w 133"/>
              <a:gd name="T45" fmla="*/ 37 h 43"/>
              <a:gd name="T46" fmla="*/ 20 w 133"/>
              <a:gd name="T47" fmla="*/ 37 h 43"/>
              <a:gd name="T48" fmla="*/ 18 w 133"/>
              <a:gd name="T49" fmla="*/ 38 h 43"/>
              <a:gd name="T50" fmla="*/ 14 w 133"/>
              <a:gd name="T51" fmla="*/ 40 h 43"/>
              <a:gd name="T52" fmla="*/ 10 w 133"/>
              <a:gd name="T53" fmla="*/ 40 h 43"/>
              <a:gd name="T54" fmla="*/ 7 w 133"/>
              <a:gd name="T55" fmla="*/ 37 h 43"/>
              <a:gd name="T56" fmla="*/ 5 w 133"/>
              <a:gd name="T57" fmla="*/ 33 h 43"/>
              <a:gd name="T58" fmla="*/ 5 w 133"/>
              <a:gd name="T59" fmla="*/ 24 h 43"/>
              <a:gd name="T60" fmla="*/ 2 w 133"/>
              <a:gd name="T61" fmla="*/ 17 h 43"/>
              <a:gd name="T62" fmla="*/ 0 w 133"/>
              <a:gd name="T63" fmla="*/ 11 h 43"/>
              <a:gd name="T64" fmla="*/ 3 w 133"/>
              <a:gd name="T65" fmla="*/ 7 h 43"/>
              <a:gd name="T66" fmla="*/ 18 w 133"/>
              <a:gd name="T67" fmla="*/ 1 h 43"/>
              <a:gd name="T68" fmla="*/ 28 w 133"/>
              <a:gd name="T69" fmla="*/ 1 h 43"/>
              <a:gd name="T70" fmla="*/ 31 w 133"/>
              <a:gd name="T71" fmla="*/ 4 h 43"/>
              <a:gd name="T72" fmla="*/ 31 w 133"/>
              <a:gd name="T73" fmla="*/ 10 h 43"/>
              <a:gd name="T74" fmla="*/ 24 w 133"/>
              <a:gd name="T75" fmla="*/ 24 h 43"/>
              <a:gd name="T76" fmla="*/ 21 w 133"/>
              <a:gd name="T77" fmla="*/ 34 h 4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3"/>
              <a:gd name="T118" fmla="*/ 0 h 43"/>
              <a:gd name="T119" fmla="*/ 133 w 133"/>
              <a:gd name="T120" fmla="*/ 43 h 4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3" h="43">
                <a:moveTo>
                  <a:pt x="131" y="37"/>
                </a:moveTo>
                <a:lnTo>
                  <a:pt x="133" y="37"/>
                </a:lnTo>
                <a:lnTo>
                  <a:pt x="133" y="38"/>
                </a:lnTo>
                <a:lnTo>
                  <a:pt x="133" y="40"/>
                </a:lnTo>
                <a:lnTo>
                  <a:pt x="131" y="40"/>
                </a:lnTo>
                <a:lnTo>
                  <a:pt x="131" y="41"/>
                </a:lnTo>
                <a:lnTo>
                  <a:pt x="130" y="43"/>
                </a:lnTo>
                <a:lnTo>
                  <a:pt x="127" y="43"/>
                </a:lnTo>
                <a:lnTo>
                  <a:pt x="126" y="43"/>
                </a:lnTo>
                <a:lnTo>
                  <a:pt x="123" y="41"/>
                </a:lnTo>
                <a:lnTo>
                  <a:pt x="121" y="40"/>
                </a:lnTo>
                <a:lnTo>
                  <a:pt x="119" y="38"/>
                </a:lnTo>
                <a:lnTo>
                  <a:pt x="117" y="35"/>
                </a:lnTo>
                <a:lnTo>
                  <a:pt x="116" y="34"/>
                </a:lnTo>
                <a:lnTo>
                  <a:pt x="114" y="30"/>
                </a:lnTo>
                <a:lnTo>
                  <a:pt x="113" y="26"/>
                </a:lnTo>
                <a:lnTo>
                  <a:pt x="110" y="21"/>
                </a:lnTo>
                <a:lnTo>
                  <a:pt x="107" y="18"/>
                </a:lnTo>
                <a:lnTo>
                  <a:pt x="105" y="14"/>
                </a:lnTo>
                <a:lnTo>
                  <a:pt x="103" y="11"/>
                </a:lnTo>
                <a:lnTo>
                  <a:pt x="102" y="8"/>
                </a:lnTo>
                <a:lnTo>
                  <a:pt x="103" y="7"/>
                </a:lnTo>
                <a:lnTo>
                  <a:pt x="112" y="4"/>
                </a:lnTo>
                <a:lnTo>
                  <a:pt x="117" y="3"/>
                </a:lnTo>
                <a:lnTo>
                  <a:pt x="123" y="3"/>
                </a:lnTo>
                <a:lnTo>
                  <a:pt x="127" y="3"/>
                </a:lnTo>
                <a:lnTo>
                  <a:pt x="130" y="4"/>
                </a:lnTo>
                <a:lnTo>
                  <a:pt x="131" y="6"/>
                </a:lnTo>
                <a:lnTo>
                  <a:pt x="133" y="8"/>
                </a:lnTo>
                <a:lnTo>
                  <a:pt x="133" y="13"/>
                </a:lnTo>
                <a:lnTo>
                  <a:pt x="133" y="18"/>
                </a:lnTo>
                <a:lnTo>
                  <a:pt x="131" y="26"/>
                </a:lnTo>
                <a:lnTo>
                  <a:pt x="131" y="33"/>
                </a:lnTo>
                <a:lnTo>
                  <a:pt x="131" y="37"/>
                </a:lnTo>
                <a:close/>
                <a:moveTo>
                  <a:pt x="21" y="34"/>
                </a:moveTo>
                <a:lnTo>
                  <a:pt x="21" y="35"/>
                </a:lnTo>
                <a:lnTo>
                  <a:pt x="20" y="35"/>
                </a:lnTo>
                <a:lnTo>
                  <a:pt x="20" y="37"/>
                </a:lnTo>
                <a:lnTo>
                  <a:pt x="20" y="38"/>
                </a:lnTo>
                <a:lnTo>
                  <a:pt x="18" y="38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0" y="40"/>
                </a:lnTo>
                <a:lnTo>
                  <a:pt x="9" y="38"/>
                </a:lnTo>
                <a:lnTo>
                  <a:pt x="7" y="37"/>
                </a:lnTo>
                <a:lnTo>
                  <a:pt x="6" y="34"/>
                </a:lnTo>
                <a:lnTo>
                  <a:pt x="5" y="33"/>
                </a:lnTo>
                <a:lnTo>
                  <a:pt x="6" y="28"/>
                </a:lnTo>
                <a:lnTo>
                  <a:pt x="5" y="24"/>
                </a:lnTo>
                <a:lnTo>
                  <a:pt x="3" y="21"/>
                </a:lnTo>
                <a:lnTo>
                  <a:pt x="2" y="17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3" y="7"/>
                </a:lnTo>
                <a:lnTo>
                  <a:pt x="12" y="3"/>
                </a:lnTo>
                <a:lnTo>
                  <a:pt x="18" y="1"/>
                </a:lnTo>
                <a:lnTo>
                  <a:pt x="24" y="0"/>
                </a:lnTo>
                <a:lnTo>
                  <a:pt x="28" y="1"/>
                </a:lnTo>
                <a:lnTo>
                  <a:pt x="30" y="1"/>
                </a:lnTo>
                <a:lnTo>
                  <a:pt x="31" y="4"/>
                </a:lnTo>
                <a:lnTo>
                  <a:pt x="31" y="7"/>
                </a:lnTo>
                <a:lnTo>
                  <a:pt x="31" y="10"/>
                </a:lnTo>
                <a:lnTo>
                  <a:pt x="28" y="17"/>
                </a:lnTo>
                <a:lnTo>
                  <a:pt x="24" y="24"/>
                </a:lnTo>
                <a:lnTo>
                  <a:pt x="21" y="30"/>
                </a:lnTo>
                <a:lnTo>
                  <a:pt x="21" y="34"/>
                </a:lnTo>
                <a:close/>
              </a:path>
            </a:pathLst>
          </a:custGeom>
          <a:solidFill>
            <a:srgbClr val="DE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39" name="Freeform 114"/>
          <p:cNvSpPr>
            <a:spLocks/>
          </p:cNvSpPr>
          <p:nvPr/>
        </p:nvSpPr>
        <p:spPr bwMode="auto">
          <a:xfrm>
            <a:off x="5237571" y="4728170"/>
            <a:ext cx="37517" cy="69207"/>
          </a:xfrm>
          <a:custGeom>
            <a:avLst/>
            <a:gdLst>
              <a:gd name="T0" fmla="*/ 29 w 31"/>
              <a:gd name="T1" fmla="*/ 34 h 40"/>
              <a:gd name="T2" fmla="*/ 31 w 31"/>
              <a:gd name="T3" fmla="*/ 34 h 40"/>
              <a:gd name="T4" fmla="*/ 31 w 31"/>
              <a:gd name="T5" fmla="*/ 35 h 40"/>
              <a:gd name="T6" fmla="*/ 31 w 31"/>
              <a:gd name="T7" fmla="*/ 35 h 40"/>
              <a:gd name="T8" fmla="*/ 31 w 31"/>
              <a:gd name="T9" fmla="*/ 37 h 40"/>
              <a:gd name="T10" fmla="*/ 31 w 31"/>
              <a:gd name="T11" fmla="*/ 37 h 40"/>
              <a:gd name="T12" fmla="*/ 31 w 31"/>
              <a:gd name="T13" fmla="*/ 37 h 40"/>
              <a:gd name="T14" fmla="*/ 29 w 31"/>
              <a:gd name="T15" fmla="*/ 37 h 40"/>
              <a:gd name="T16" fmla="*/ 29 w 31"/>
              <a:gd name="T17" fmla="*/ 37 h 40"/>
              <a:gd name="T18" fmla="*/ 29 w 31"/>
              <a:gd name="T19" fmla="*/ 37 h 40"/>
              <a:gd name="T20" fmla="*/ 29 w 31"/>
              <a:gd name="T21" fmla="*/ 38 h 40"/>
              <a:gd name="T22" fmla="*/ 28 w 31"/>
              <a:gd name="T23" fmla="*/ 40 h 40"/>
              <a:gd name="T24" fmla="*/ 25 w 31"/>
              <a:gd name="T25" fmla="*/ 40 h 40"/>
              <a:gd name="T26" fmla="*/ 24 w 31"/>
              <a:gd name="T27" fmla="*/ 40 h 40"/>
              <a:gd name="T28" fmla="*/ 21 w 31"/>
              <a:gd name="T29" fmla="*/ 38 h 40"/>
              <a:gd name="T30" fmla="*/ 19 w 31"/>
              <a:gd name="T31" fmla="*/ 37 h 40"/>
              <a:gd name="T32" fmla="*/ 17 w 31"/>
              <a:gd name="T33" fmla="*/ 35 h 40"/>
              <a:gd name="T34" fmla="*/ 15 w 31"/>
              <a:gd name="T35" fmla="*/ 32 h 40"/>
              <a:gd name="T36" fmla="*/ 14 w 31"/>
              <a:gd name="T37" fmla="*/ 31 h 40"/>
              <a:gd name="T38" fmla="*/ 12 w 31"/>
              <a:gd name="T39" fmla="*/ 27 h 40"/>
              <a:gd name="T40" fmla="*/ 11 w 31"/>
              <a:gd name="T41" fmla="*/ 23 h 40"/>
              <a:gd name="T42" fmla="*/ 8 w 31"/>
              <a:gd name="T43" fmla="*/ 18 h 40"/>
              <a:gd name="T44" fmla="*/ 5 w 31"/>
              <a:gd name="T45" fmla="*/ 15 h 40"/>
              <a:gd name="T46" fmla="*/ 3 w 31"/>
              <a:gd name="T47" fmla="*/ 11 h 40"/>
              <a:gd name="T48" fmla="*/ 1 w 31"/>
              <a:gd name="T49" fmla="*/ 8 h 40"/>
              <a:gd name="T50" fmla="*/ 0 w 31"/>
              <a:gd name="T51" fmla="*/ 5 h 40"/>
              <a:gd name="T52" fmla="*/ 1 w 31"/>
              <a:gd name="T53" fmla="*/ 4 h 40"/>
              <a:gd name="T54" fmla="*/ 10 w 31"/>
              <a:gd name="T55" fmla="*/ 1 h 40"/>
              <a:gd name="T56" fmla="*/ 15 w 31"/>
              <a:gd name="T57" fmla="*/ 0 h 40"/>
              <a:gd name="T58" fmla="*/ 21 w 31"/>
              <a:gd name="T59" fmla="*/ 0 h 40"/>
              <a:gd name="T60" fmla="*/ 25 w 31"/>
              <a:gd name="T61" fmla="*/ 0 h 40"/>
              <a:gd name="T62" fmla="*/ 28 w 31"/>
              <a:gd name="T63" fmla="*/ 1 h 40"/>
              <a:gd name="T64" fmla="*/ 29 w 31"/>
              <a:gd name="T65" fmla="*/ 3 h 40"/>
              <a:gd name="T66" fmla="*/ 31 w 31"/>
              <a:gd name="T67" fmla="*/ 5 h 40"/>
              <a:gd name="T68" fmla="*/ 31 w 31"/>
              <a:gd name="T69" fmla="*/ 10 h 40"/>
              <a:gd name="T70" fmla="*/ 31 w 31"/>
              <a:gd name="T71" fmla="*/ 15 h 40"/>
              <a:gd name="T72" fmla="*/ 29 w 31"/>
              <a:gd name="T73" fmla="*/ 23 h 40"/>
              <a:gd name="T74" fmla="*/ 29 w 31"/>
              <a:gd name="T75" fmla="*/ 30 h 40"/>
              <a:gd name="T76" fmla="*/ 29 w 31"/>
              <a:gd name="T77" fmla="*/ 34 h 4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1"/>
              <a:gd name="T118" fmla="*/ 0 h 40"/>
              <a:gd name="T119" fmla="*/ 31 w 31"/>
              <a:gd name="T120" fmla="*/ 40 h 4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1" h="40">
                <a:moveTo>
                  <a:pt x="29" y="34"/>
                </a:moveTo>
                <a:lnTo>
                  <a:pt x="31" y="34"/>
                </a:lnTo>
                <a:lnTo>
                  <a:pt x="31" y="35"/>
                </a:lnTo>
                <a:lnTo>
                  <a:pt x="31" y="37"/>
                </a:lnTo>
                <a:lnTo>
                  <a:pt x="29" y="37"/>
                </a:lnTo>
                <a:lnTo>
                  <a:pt x="29" y="38"/>
                </a:lnTo>
                <a:lnTo>
                  <a:pt x="28" y="40"/>
                </a:lnTo>
                <a:lnTo>
                  <a:pt x="25" y="40"/>
                </a:lnTo>
                <a:lnTo>
                  <a:pt x="24" y="40"/>
                </a:lnTo>
                <a:lnTo>
                  <a:pt x="21" y="38"/>
                </a:lnTo>
                <a:lnTo>
                  <a:pt x="19" y="37"/>
                </a:lnTo>
                <a:lnTo>
                  <a:pt x="17" y="35"/>
                </a:lnTo>
                <a:lnTo>
                  <a:pt x="15" y="32"/>
                </a:lnTo>
                <a:lnTo>
                  <a:pt x="14" y="31"/>
                </a:lnTo>
                <a:lnTo>
                  <a:pt x="12" y="27"/>
                </a:lnTo>
                <a:lnTo>
                  <a:pt x="11" y="23"/>
                </a:lnTo>
                <a:lnTo>
                  <a:pt x="8" y="18"/>
                </a:lnTo>
                <a:lnTo>
                  <a:pt x="5" y="15"/>
                </a:lnTo>
                <a:lnTo>
                  <a:pt x="3" y="11"/>
                </a:lnTo>
                <a:lnTo>
                  <a:pt x="1" y="8"/>
                </a:lnTo>
                <a:lnTo>
                  <a:pt x="0" y="5"/>
                </a:lnTo>
                <a:lnTo>
                  <a:pt x="1" y="4"/>
                </a:lnTo>
                <a:lnTo>
                  <a:pt x="10" y="1"/>
                </a:lnTo>
                <a:lnTo>
                  <a:pt x="15" y="0"/>
                </a:lnTo>
                <a:lnTo>
                  <a:pt x="21" y="0"/>
                </a:lnTo>
                <a:lnTo>
                  <a:pt x="25" y="0"/>
                </a:lnTo>
                <a:lnTo>
                  <a:pt x="28" y="1"/>
                </a:lnTo>
                <a:lnTo>
                  <a:pt x="29" y="3"/>
                </a:lnTo>
                <a:lnTo>
                  <a:pt x="31" y="5"/>
                </a:lnTo>
                <a:lnTo>
                  <a:pt x="31" y="10"/>
                </a:lnTo>
                <a:lnTo>
                  <a:pt x="31" y="15"/>
                </a:lnTo>
                <a:lnTo>
                  <a:pt x="29" y="23"/>
                </a:lnTo>
                <a:lnTo>
                  <a:pt x="29" y="30"/>
                </a:lnTo>
                <a:lnTo>
                  <a:pt x="29" y="34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0" name="Freeform 115"/>
          <p:cNvSpPr>
            <a:spLocks/>
          </p:cNvSpPr>
          <p:nvPr/>
        </p:nvSpPr>
        <p:spPr bwMode="auto">
          <a:xfrm>
            <a:off x="5114127" y="4722979"/>
            <a:ext cx="37517" cy="69207"/>
          </a:xfrm>
          <a:custGeom>
            <a:avLst/>
            <a:gdLst>
              <a:gd name="T0" fmla="*/ 21 w 31"/>
              <a:gd name="T1" fmla="*/ 34 h 40"/>
              <a:gd name="T2" fmla="*/ 21 w 31"/>
              <a:gd name="T3" fmla="*/ 35 h 40"/>
              <a:gd name="T4" fmla="*/ 20 w 31"/>
              <a:gd name="T5" fmla="*/ 35 h 40"/>
              <a:gd name="T6" fmla="*/ 20 w 31"/>
              <a:gd name="T7" fmla="*/ 37 h 40"/>
              <a:gd name="T8" fmla="*/ 20 w 31"/>
              <a:gd name="T9" fmla="*/ 37 h 40"/>
              <a:gd name="T10" fmla="*/ 20 w 31"/>
              <a:gd name="T11" fmla="*/ 37 h 40"/>
              <a:gd name="T12" fmla="*/ 20 w 31"/>
              <a:gd name="T13" fmla="*/ 37 h 40"/>
              <a:gd name="T14" fmla="*/ 20 w 31"/>
              <a:gd name="T15" fmla="*/ 37 h 40"/>
              <a:gd name="T16" fmla="*/ 20 w 31"/>
              <a:gd name="T17" fmla="*/ 37 h 40"/>
              <a:gd name="T18" fmla="*/ 20 w 31"/>
              <a:gd name="T19" fmla="*/ 38 h 40"/>
              <a:gd name="T20" fmla="*/ 18 w 31"/>
              <a:gd name="T21" fmla="*/ 38 h 40"/>
              <a:gd name="T22" fmla="*/ 16 w 31"/>
              <a:gd name="T23" fmla="*/ 40 h 40"/>
              <a:gd name="T24" fmla="*/ 14 w 31"/>
              <a:gd name="T25" fmla="*/ 40 h 40"/>
              <a:gd name="T26" fmla="*/ 12 w 31"/>
              <a:gd name="T27" fmla="*/ 40 h 40"/>
              <a:gd name="T28" fmla="*/ 10 w 31"/>
              <a:gd name="T29" fmla="*/ 40 h 40"/>
              <a:gd name="T30" fmla="*/ 9 w 31"/>
              <a:gd name="T31" fmla="*/ 38 h 40"/>
              <a:gd name="T32" fmla="*/ 7 w 31"/>
              <a:gd name="T33" fmla="*/ 37 h 40"/>
              <a:gd name="T34" fmla="*/ 6 w 31"/>
              <a:gd name="T35" fmla="*/ 34 h 40"/>
              <a:gd name="T36" fmla="*/ 5 w 31"/>
              <a:gd name="T37" fmla="*/ 33 h 40"/>
              <a:gd name="T38" fmla="*/ 6 w 31"/>
              <a:gd name="T39" fmla="*/ 28 h 40"/>
              <a:gd name="T40" fmla="*/ 5 w 31"/>
              <a:gd name="T41" fmla="*/ 24 h 40"/>
              <a:gd name="T42" fmla="*/ 3 w 31"/>
              <a:gd name="T43" fmla="*/ 21 h 40"/>
              <a:gd name="T44" fmla="*/ 2 w 31"/>
              <a:gd name="T45" fmla="*/ 17 h 40"/>
              <a:gd name="T46" fmla="*/ 0 w 31"/>
              <a:gd name="T47" fmla="*/ 14 h 40"/>
              <a:gd name="T48" fmla="*/ 0 w 31"/>
              <a:gd name="T49" fmla="*/ 11 h 40"/>
              <a:gd name="T50" fmla="*/ 0 w 31"/>
              <a:gd name="T51" fmla="*/ 8 h 40"/>
              <a:gd name="T52" fmla="*/ 3 w 31"/>
              <a:gd name="T53" fmla="*/ 7 h 40"/>
              <a:gd name="T54" fmla="*/ 12 w 31"/>
              <a:gd name="T55" fmla="*/ 3 h 40"/>
              <a:gd name="T56" fmla="*/ 18 w 31"/>
              <a:gd name="T57" fmla="*/ 1 h 40"/>
              <a:gd name="T58" fmla="*/ 24 w 31"/>
              <a:gd name="T59" fmla="*/ 0 h 40"/>
              <a:gd name="T60" fmla="*/ 28 w 31"/>
              <a:gd name="T61" fmla="*/ 1 h 40"/>
              <a:gd name="T62" fmla="*/ 30 w 31"/>
              <a:gd name="T63" fmla="*/ 1 h 40"/>
              <a:gd name="T64" fmla="*/ 31 w 31"/>
              <a:gd name="T65" fmla="*/ 4 h 40"/>
              <a:gd name="T66" fmla="*/ 31 w 31"/>
              <a:gd name="T67" fmla="*/ 7 h 40"/>
              <a:gd name="T68" fmla="*/ 31 w 31"/>
              <a:gd name="T69" fmla="*/ 10 h 40"/>
              <a:gd name="T70" fmla="*/ 28 w 31"/>
              <a:gd name="T71" fmla="*/ 17 h 40"/>
              <a:gd name="T72" fmla="*/ 24 w 31"/>
              <a:gd name="T73" fmla="*/ 24 h 40"/>
              <a:gd name="T74" fmla="*/ 21 w 31"/>
              <a:gd name="T75" fmla="*/ 30 h 40"/>
              <a:gd name="T76" fmla="*/ 21 w 31"/>
              <a:gd name="T77" fmla="*/ 34 h 40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31"/>
              <a:gd name="T118" fmla="*/ 0 h 40"/>
              <a:gd name="T119" fmla="*/ 31 w 31"/>
              <a:gd name="T120" fmla="*/ 40 h 40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31" h="40">
                <a:moveTo>
                  <a:pt x="21" y="34"/>
                </a:moveTo>
                <a:lnTo>
                  <a:pt x="21" y="35"/>
                </a:lnTo>
                <a:lnTo>
                  <a:pt x="20" y="35"/>
                </a:lnTo>
                <a:lnTo>
                  <a:pt x="20" y="37"/>
                </a:lnTo>
                <a:lnTo>
                  <a:pt x="20" y="38"/>
                </a:lnTo>
                <a:lnTo>
                  <a:pt x="18" y="38"/>
                </a:lnTo>
                <a:lnTo>
                  <a:pt x="16" y="40"/>
                </a:lnTo>
                <a:lnTo>
                  <a:pt x="14" y="40"/>
                </a:lnTo>
                <a:lnTo>
                  <a:pt x="12" y="40"/>
                </a:lnTo>
                <a:lnTo>
                  <a:pt x="10" y="40"/>
                </a:lnTo>
                <a:lnTo>
                  <a:pt x="9" y="38"/>
                </a:lnTo>
                <a:lnTo>
                  <a:pt x="7" y="37"/>
                </a:lnTo>
                <a:lnTo>
                  <a:pt x="6" y="34"/>
                </a:lnTo>
                <a:lnTo>
                  <a:pt x="5" y="33"/>
                </a:lnTo>
                <a:lnTo>
                  <a:pt x="6" y="28"/>
                </a:lnTo>
                <a:lnTo>
                  <a:pt x="5" y="24"/>
                </a:lnTo>
                <a:lnTo>
                  <a:pt x="3" y="21"/>
                </a:lnTo>
                <a:lnTo>
                  <a:pt x="2" y="17"/>
                </a:lnTo>
                <a:lnTo>
                  <a:pt x="0" y="14"/>
                </a:lnTo>
                <a:lnTo>
                  <a:pt x="0" y="11"/>
                </a:lnTo>
                <a:lnTo>
                  <a:pt x="0" y="8"/>
                </a:lnTo>
                <a:lnTo>
                  <a:pt x="3" y="7"/>
                </a:lnTo>
                <a:lnTo>
                  <a:pt x="12" y="3"/>
                </a:lnTo>
                <a:lnTo>
                  <a:pt x="18" y="1"/>
                </a:lnTo>
                <a:lnTo>
                  <a:pt x="24" y="0"/>
                </a:lnTo>
                <a:lnTo>
                  <a:pt x="28" y="1"/>
                </a:lnTo>
                <a:lnTo>
                  <a:pt x="30" y="1"/>
                </a:lnTo>
                <a:lnTo>
                  <a:pt x="31" y="4"/>
                </a:lnTo>
                <a:lnTo>
                  <a:pt x="31" y="7"/>
                </a:lnTo>
                <a:lnTo>
                  <a:pt x="31" y="10"/>
                </a:lnTo>
                <a:lnTo>
                  <a:pt x="28" y="17"/>
                </a:lnTo>
                <a:lnTo>
                  <a:pt x="24" y="24"/>
                </a:lnTo>
                <a:lnTo>
                  <a:pt x="21" y="30"/>
                </a:lnTo>
                <a:lnTo>
                  <a:pt x="21" y="34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1" name="Freeform 116"/>
          <p:cNvSpPr>
            <a:spLocks noEditPoints="1"/>
          </p:cNvSpPr>
          <p:nvPr/>
        </p:nvSpPr>
        <p:spPr bwMode="auto">
          <a:xfrm>
            <a:off x="5114127" y="4750662"/>
            <a:ext cx="162172" cy="31143"/>
          </a:xfrm>
          <a:custGeom>
            <a:avLst/>
            <a:gdLst>
              <a:gd name="T0" fmla="*/ 130 w 134"/>
              <a:gd name="T1" fmla="*/ 17 h 18"/>
              <a:gd name="T2" fmla="*/ 123 w 134"/>
              <a:gd name="T3" fmla="*/ 15 h 18"/>
              <a:gd name="T4" fmla="*/ 117 w 134"/>
              <a:gd name="T5" fmla="*/ 14 h 18"/>
              <a:gd name="T6" fmla="*/ 112 w 134"/>
              <a:gd name="T7" fmla="*/ 12 h 18"/>
              <a:gd name="T8" fmla="*/ 110 w 134"/>
              <a:gd name="T9" fmla="*/ 12 h 18"/>
              <a:gd name="T10" fmla="*/ 107 w 134"/>
              <a:gd name="T11" fmla="*/ 11 h 18"/>
              <a:gd name="T12" fmla="*/ 112 w 134"/>
              <a:gd name="T13" fmla="*/ 10 h 18"/>
              <a:gd name="T14" fmla="*/ 117 w 134"/>
              <a:gd name="T15" fmla="*/ 11 h 18"/>
              <a:gd name="T16" fmla="*/ 123 w 134"/>
              <a:gd name="T17" fmla="*/ 12 h 18"/>
              <a:gd name="T18" fmla="*/ 127 w 134"/>
              <a:gd name="T19" fmla="*/ 14 h 18"/>
              <a:gd name="T20" fmla="*/ 130 w 134"/>
              <a:gd name="T21" fmla="*/ 14 h 18"/>
              <a:gd name="T22" fmla="*/ 133 w 134"/>
              <a:gd name="T23" fmla="*/ 15 h 18"/>
              <a:gd name="T24" fmla="*/ 134 w 134"/>
              <a:gd name="T25" fmla="*/ 17 h 18"/>
              <a:gd name="T26" fmla="*/ 134 w 134"/>
              <a:gd name="T27" fmla="*/ 17 h 18"/>
              <a:gd name="T28" fmla="*/ 134 w 134"/>
              <a:gd name="T29" fmla="*/ 10 h 18"/>
              <a:gd name="T30" fmla="*/ 127 w 134"/>
              <a:gd name="T31" fmla="*/ 8 h 18"/>
              <a:gd name="T32" fmla="*/ 120 w 134"/>
              <a:gd name="T33" fmla="*/ 7 h 18"/>
              <a:gd name="T34" fmla="*/ 113 w 134"/>
              <a:gd name="T35" fmla="*/ 4 h 18"/>
              <a:gd name="T36" fmla="*/ 110 w 134"/>
              <a:gd name="T37" fmla="*/ 4 h 18"/>
              <a:gd name="T38" fmla="*/ 107 w 134"/>
              <a:gd name="T39" fmla="*/ 2 h 18"/>
              <a:gd name="T40" fmla="*/ 106 w 134"/>
              <a:gd name="T41" fmla="*/ 1 h 18"/>
              <a:gd name="T42" fmla="*/ 113 w 134"/>
              <a:gd name="T43" fmla="*/ 2 h 18"/>
              <a:gd name="T44" fmla="*/ 120 w 134"/>
              <a:gd name="T45" fmla="*/ 4 h 18"/>
              <a:gd name="T46" fmla="*/ 127 w 134"/>
              <a:gd name="T47" fmla="*/ 5 h 18"/>
              <a:gd name="T48" fmla="*/ 130 w 134"/>
              <a:gd name="T49" fmla="*/ 7 h 18"/>
              <a:gd name="T50" fmla="*/ 131 w 134"/>
              <a:gd name="T51" fmla="*/ 7 h 18"/>
              <a:gd name="T52" fmla="*/ 134 w 134"/>
              <a:gd name="T53" fmla="*/ 7 h 18"/>
              <a:gd name="T54" fmla="*/ 134 w 134"/>
              <a:gd name="T55" fmla="*/ 8 h 18"/>
              <a:gd name="T56" fmla="*/ 134 w 134"/>
              <a:gd name="T57" fmla="*/ 10 h 18"/>
              <a:gd name="T58" fmla="*/ 25 w 134"/>
              <a:gd name="T59" fmla="*/ 7 h 18"/>
              <a:gd name="T60" fmla="*/ 18 w 134"/>
              <a:gd name="T61" fmla="*/ 5 h 18"/>
              <a:gd name="T62" fmla="*/ 13 w 134"/>
              <a:gd name="T63" fmla="*/ 4 h 18"/>
              <a:gd name="T64" fmla="*/ 7 w 134"/>
              <a:gd name="T65" fmla="*/ 2 h 18"/>
              <a:gd name="T66" fmla="*/ 5 w 134"/>
              <a:gd name="T67" fmla="*/ 2 h 18"/>
              <a:gd name="T68" fmla="*/ 2 w 134"/>
              <a:gd name="T69" fmla="*/ 1 h 18"/>
              <a:gd name="T70" fmla="*/ 5 w 134"/>
              <a:gd name="T71" fmla="*/ 1 h 18"/>
              <a:gd name="T72" fmla="*/ 10 w 134"/>
              <a:gd name="T73" fmla="*/ 1 h 18"/>
              <a:gd name="T74" fmla="*/ 17 w 134"/>
              <a:gd name="T75" fmla="*/ 2 h 18"/>
              <a:gd name="T76" fmla="*/ 23 w 134"/>
              <a:gd name="T77" fmla="*/ 4 h 18"/>
              <a:gd name="T78" fmla="*/ 24 w 134"/>
              <a:gd name="T79" fmla="*/ 4 h 18"/>
              <a:gd name="T80" fmla="*/ 27 w 134"/>
              <a:gd name="T81" fmla="*/ 4 h 18"/>
              <a:gd name="T82" fmla="*/ 27 w 134"/>
              <a:gd name="T83" fmla="*/ 5 h 18"/>
              <a:gd name="T84" fmla="*/ 27 w 134"/>
              <a:gd name="T85" fmla="*/ 7 h 18"/>
              <a:gd name="T86" fmla="*/ 27 w 134"/>
              <a:gd name="T87" fmla="*/ 8 h 18"/>
              <a:gd name="T88" fmla="*/ 20 w 134"/>
              <a:gd name="T89" fmla="*/ 14 h 18"/>
              <a:gd name="T90" fmla="*/ 14 w 134"/>
              <a:gd name="T91" fmla="*/ 12 h 18"/>
              <a:gd name="T92" fmla="*/ 9 w 134"/>
              <a:gd name="T93" fmla="*/ 12 h 18"/>
              <a:gd name="T94" fmla="*/ 5 w 134"/>
              <a:gd name="T95" fmla="*/ 11 h 18"/>
              <a:gd name="T96" fmla="*/ 2 w 134"/>
              <a:gd name="T97" fmla="*/ 11 h 18"/>
              <a:gd name="T98" fmla="*/ 0 w 134"/>
              <a:gd name="T99" fmla="*/ 11 h 18"/>
              <a:gd name="T100" fmla="*/ 5 w 134"/>
              <a:gd name="T101" fmla="*/ 10 h 18"/>
              <a:gd name="T102" fmla="*/ 9 w 134"/>
              <a:gd name="T103" fmla="*/ 10 h 18"/>
              <a:gd name="T104" fmla="*/ 16 w 134"/>
              <a:gd name="T105" fmla="*/ 11 h 18"/>
              <a:gd name="T106" fmla="*/ 18 w 134"/>
              <a:gd name="T107" fmla="*/ 11 h 18"/>
              <a:gd name="T108" fmla="*/ 21 w 134"/>
              <a:gd name="T109" fmla="*/ 12 h 18"/>
              <a:gd name="T110" fmla="*/ 24 w 134"/>
              <a:gd name="T111" fmla="*/ 12 h 18"/>
              <a:gd name="T112" fmla="*/ 24 w 134"/>
              <a:gd name="T113" fmla="*/ 14 h 18"/>
              <a:gd name="T114" fmla="*/ 24 w 134"/>
              <a:gd name="T115" fmla="*/ 15 h 1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34"/>
              <a:gd name="T175" fmla="*/ 0 h 18"/>
              <a:gd name="T176" fmla="*/ 134 w 134"/>
              <a:gd name="T177" fmla="*/ 18 h 1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34" h="18">
                <a:moveTo>
                  <a:pt x="133" y="18"/>
                </a:moveTo>
                <a:lnTo>
                  <a:pt x="131" y="17"/>
                </a:lnTo>
                <a:lnTo>
                  <a:pt x="130" y="17"/>
                </a:lnTo>
                <a:lnTo>
                  <a:pt x="128" y="17"/>
                </a:lnTo>
                <a:lnTo>
                  <a:pt x="126" y="15"/>
                </a:lnTo>
                <a:lnTo>
                  <a:pt x="123" y="15"/>
                </a:lnTo>
                <a:lnTo>
                  <a:pt x="121" y="14"/>
                </a:lnTo>
                <a:lnTo>
                  <a:pt x="119" y="14"/>
                </a:lnTo>
                <a:lnTo>
                  <a:pt x="117" y="14"/>
                </a:lnTo>
                <a:lnTo>
                  <a:pt x="113" y="12"/>
                </a:lnTo>
                <a:lnTo>
                  <a:pt x="112" y="12"/>
                </a:lnTo>
                <a:lnTo>
                  <a:pt x="110" y="12"/>
                </a:lnTo>
                <a:lnTo>
                  <a:pt x="109" y="11"/>
                </a:lnTo>
                <a:lnTo>
                  <a:pt x="107" y="11"/>
                </a:lnTo>
                <a:lnTo>
                  <a:pt x="109" y="10"/>
                </a:lnTo>
                <a:lnTo>
                  <a:pt x="110" y="10"/>
                </a:lnTo>
                <a:lnTo>
                  <a:pt x="112" y="10"/>
                </a:lnTo>
                <a:lnTo>
                  <a:pt x="113" y="10"/>
                </a:lnTo>
                <a:lnTo>
                  <a:pt x="114" y="11"/>
                </a:lnTo>
                <a:lnTo>
                  <a:pt x="117" y="11"/>
                </a:lnTo>
                <a:lnTo>
                  <a:pt x="119" y="11"/>
                </a:lnTo>
                <a:lnTo>
                  <a:pt x="121" y="12"/>
                </a:lnTo>
                <a:lnTo>
                  <a:pt x="123" y="12"/>
                </a:lnTo>
                <a:lnTo>
                  <a:pt x="126" y="12"/>
                </a:lnTo>
                <a:lnTo>
                  <a:pt x="127" y="14"/>
                </a:lnTo>
                <a:lnTo>
                  <a:pt x="128" y="14"/>
                </a:lnTo>
                <a:lnTo>
                  <a:pt x="130" y="14"/>
                </a:lnTo>
                <a:lnTo>
                  <a:pt x="131" y="14"/>
                </a:lnTo>
                <a:lnTo>
                  <a:pt x="133" y="15"/>
                </a:lnTo>
                <a:lnTo>
                  <a:pt x="134" y="15"/>
                </a:lnTo>
                <a:lnTo>
                  <a:pt x="134" y="17"/>
                </a:lnTo>
                <a:lnTo>
                  <a:pt x="134" y="18"/>
                </a:lnTo>
                <a:lnTo>
                  <a:pt x="133" y="18"/>
                </a:lnTo>
                <a:close/>
                <a:moveTo>
                  <a:pt x="134" y="10"/>
                </a:moveTo>
                <a:lnTo>
                  <a:pt x="131" y="10"/>
                </a:lnTo>
                <a:lnTo>
                  <a:pt x="130" y="8"/>
                </a:lnTo>
                <a:lnTo>
                  <a:pt x="127" y="8"/>
                </a:lnTo>
                <a:lnTo>
                  <a:pt x="126" y="8"/>
                </a:lnTo>
                <a:lnTo>
                  <a:pt x="123" y="7"/>
                </a:lnTo>
                <a:lnTo>
                  <a:pt x="120" y="7"/>
                </a:lnTo>
                <a:lnTo>
                  <a:pt x="119" y="5"/>
                </a:lnTo>
                <a:lnTo>
                  <a:pt x="117" y="5"/>
                </a:lnTo>
                <a:lnTo>
                  <a:pt x="113" y="4"/>
                </a:lnTo>
                <a:lnTo>
                  <a:pt x="112" y="4"/>
                </a:lnTo>
                <a:lnTo>
                  <a:pt x="110" y="4"/>
                </a:lnTo>
                <a:lnTo>
                  <a:pt x="109" y="2"/>
                </a:lnTo>
                <a:lnTo>
                  <a:pt x="107" y="2"/>
                </a:lnTo>
                <a:lnTo>
                  <a:pt x="106" y="2"/>
                </a:lnTo>
                <a:lnTo>
                  <a:pt x="106" y="1"/>
                </a:lnTo>
                <a:lnTo>
                  <a:pt x="109" y="1"/>
                </a:lnTo>
                <a:lnTo>
                  <a:pt x="110" y="2"/>
                </a:lnTo>
                <a:lnTo>
                  <a:pt x="113" y="2"/>
                </a:lnTo>
                <a:lnTo>
                  <a:pt x="114" y="2"/>
                </a:lnTo>
                <a:lnTo>
                  <a:pt x="117" y="4"/>
                </a:lnTo>
                <a:lnTo>
                  <a:pt x="120" y="4"/>
                </a:lnTo>
                <a:lnTo>
                  <a:pt x="123" y="4"/>
                </a:lnTo>
                <a:lnTo>
                  <a:pt x="124" y="5"/>
                </a:lnTo>
                <a:lnTo>
                  <a:pt x="127" y="5"/>
                </a:lnTo>
                <a:lnTo>
                  <a:pt x="128" y="5"/>
                </a:lnTo>
                <a:lnTo>
                  <a:pt x="130" y="7"/>
                </a:lnTo>
                <a:lnTo>
                  <a:pt x="131" y="7"/>
                </a:lnTo>
                <a:lnTo>
                  <a:pt x="133" y="7"/>
                </a:lnTo>
                <a:lnTo>
                  <a:pt x="134" y="7"/>
                </a:lnTo>
                <a:lnTo>
                  <a:pt x="134" y="8"/>
                </a:lnTo>
                <a:lnTo>
                  <a:pt x="134" y="10"/>
                </a:lnTo>
                <a:close/>
                <a:moveTo>
                  <a:pt x="27" y="8"/>
                </a:moveTo>
                <a:lnTo>
                  <a:pt x="25" y="7"/>
                </a:lnTo>
                <a:lnTo>
                  <a:pt x="23" y="7"/>
                </a:lnTo>
                <a:lnTo>
                  <a:pt x="21" y="7"/>
                </a:lnTo>
                <a:lnTo>
                  <a:pt x="18" y="5"/>
                </a:lnTo>
                <a:lnTo>
                  <a:pt x="17" y="5"/>
                </a:lnTo>
                <a:lnTo>
                  <a:pt x="14" y="5"/>
                </a:lnTo>
                <a:lnTo>
                  <a:pt x="13" y="4"/>
                </a:lnTo>
                <a:lnTo>
                  <a:pt x="12" y="4"/>
                </a:lnTo>
                <a:lnTo>
                  <a:pt x="7" y="2"/>
                </a:lnTo>
                <a:lnTo>
                  <a:pt x="6" y="2"/>
                </a:lnTo>
                <a:lnTo>
                  <a:pt x="5" y="2"/>
                </a:lnTo>
                <a:lnTo>
                  <a:pt x="3" y="2"/>
                </a:lnTo>
                <a:lnTo>
                  <a:pt x="2" y="1"/>
                </a:lnTo>
                <a:lnTo>
                  <a:pt x="2" y="0"/>
                </a:lnTo>
                <a:lnTo>
                  <a:pt x="5" y="1"/>
                </a:lnTo>
                <a:lnTo>
                  <a:pt x="6" y="1"/>
                </a:lnTo>
                <a:lnTo>
                  <a:pt x="7" y="1"/>
                </a:lnTo>
                <a:lnTo>
                  <a:pt x="10" y="1"/>
                </a:lnTo>
                <a:lnTo>
                  <a:pt x="12" y="2"/>
                </a:lnTo>
                <a:lnTo>
                  <a:pt x="14" y="2"/>
                </a:lnTo>
                <a:lnTo>
                  <a:pt x="17" y="2"/>
                </a:lnTo>
                <a:lnTo>
                  <a:pt x="20" y="4"/>
                </a:lnTo>
                <a:lnTo>
                  <a:pt x="21" y="4"/>
                </a:lnTo>
                <a:lnTo>
                  <a:pt x="23" y="4"/>
                </a:lnTo>
                <a:lnTo>
                  <a:pt x="24" y="4"/>
                </a:lnTo>
                <a:lnTo>
                  <a:pt x="25" y="4"/>
                </a:lnTo>
                <a:lnTo>
                  <a:pt x="27" y="4"/>
                </a:lnTo>
                <a:lnTo>
                  <a:pt x="27" y="5"/>
                </a:lnTo>
                <a:lnTo>
                  <a:pt x="27" y="7"/>
                </a:lnTo>
                <a:lnTo>
                  <a:pt x="27" y="8"/>
                </a:lnTo>
                <a:close/>
                <a:moveTo>
                  <a:pt x="24" y="15"/>
                </a:moveTo>
                <a:lnTo>
                  <a:pt x="23" y="15"/>
                </a:lnTo>
                <a:lnTo>
                  <a:pt x="20" y="14"/>
                </a:lnTo>
                <a:lnTo>
                  <a:pt x="18" y="14"/>
                </a:lnTo>
                <a:lnTo>
                  <a:pt x="17" y="14"/>
                </a:lnTo>
                <a:lnTo>
                  <a:pt x="14" y="12"/>
                </a:lnTo>
                <a:lnTo>
                  <a:pt x="13" y="12"/>
                </a:lnTo>
                <a:lnTo>
                  <a:pt x="10" y="12"/>
                </a:lnTo>
                <a:lnTo>
                  <a:pt x="9" y="12"/>
                </a:lnTo>
                <a:lnTo>
                  <a:pt x="6" y="11"/>
                </a:lnTo>
                <a:lnTo>
                  <a:pt x="5" y="11"/>
                </a:lnTo>
                <a:lnTo>
                  <a:pt x="3" y="11"/>
                </a:lnTo>
                <a:lnTo>
                  <a:pt x="2" y="11"/>
                </a:lnTo>
                <a:lnTo>
                  <a:pt x="0" y="11"/>
                </a:lnTo>
                <a:lnTo>
                  <a:pt x="0" y="8"/>
                </a:lnTo>
                <a:lnTo>
                  <a:pt x="3" y="8"/>
                </a:lnTo>
                <a:lnTo>
                  <a:pt x="5" y="10"/>
                </a:lnTo>
                <a:lnTo>
                  <a:pt x="6" y="10"/>
                </a:lnTo>
                <a:lnTo>
                  <a:pt x="7" y="10"/>
                </a:lnTo>
                <a:lnTo>
                  <a:pt x="9" y="10"/>
                </a:lnTo>
                <a:lnTo>
                  <a:pt x="12" y="10"/>
                </a:lnTo>
                <a:lnTo>
                  <a:pt x="13" y="11"/>
                </a:lnTo>
                <a:lnTo>
                  <a:pt x="16" y="11"/>
                </a:lnTo>
                <a:lnTo>
                  <a:pt x="17" y="11"/>
                </a:lnTo>
                <a:lnTo>
                  <a:pt x="18" y="11"/>
                </a:lnTo>
                <a:lnTo>
                  <a:pt x="20" y="11"/>
                </a:lnTo>
                <a:lnTo>
                  <a:pt x="21" y="11"/>
                </a:lnTo>
                <a:lnTo>
                  <a:pt x="21" y="12"/>
                </a:lnTo>
                <a:lnTo>
                  <a:pt x="23" y="12"/>
                </a:lnTo>
                <a:lnTo>
                  <a:pt x="24" y="12"/>
                </a:lnTo>
                <a:lnTo>
                  <a:pt x="24" y="14"/>
                </a:lnTo>
                <a:lnTo>
                  <a:pt x="24" y="15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2" name="Freeform 117"/>
          <p:cNvSpPr>
            <a:spLocks/>
          </p:cNvSpPr>
          <p:nvPr/>
        </p:nvSpPr>
        <p:spPr bwMode="auto">
          <a:xfrm>
            <a:off x="5243623" y="4767963"/>
            <a:ext cx="32676" cy="13841"/>
          </a:xfrm>
          <a:custGeom>
            <a:avLst/>
            <a:gdLst>
              <a:gd name="T0" fmla="*/ 26 w 27"/>
              <a:gd name="T1" fmla="*/ 8 h 8"/>
              <a:gd name="T2" fmla="*/ 24 w 27"/>
              <a:gd name="T3" fmla="*/ 7 h 8"/>
              <a:gd name="T4" fmla="*/ 23 w 27"/>
              <a:gd name="T5" fmla="*/ 7 h 8"/>
              <a:gd name="T6" fmla="*/ 21 w 27"/>
              <a:gd name="T7" fmla="*/ 7 h 8"/>
              <a:gd name="T8" fmla="*/ 19 w 27"/>
              <a:gd name="T9" fmla="*/ 5 h 8"/>
              <a:gd name="T10" fmla="*/ 16 w 27"/>
              <a:gd name="T11" fmla="*/ 5 h 8"/>
              <a:gd name="T12" fmla="*/ 14 w 27"/>
              <a:gd name="T13" fmla="*/ 4 h 8"/>
              <a:gd name="T14" fmla="*/ 12 w 27"/>
              <a:gd name="T15" fmla="*/ 4 h 8"/>
              <a:gd name="T16" fmla="*/ 10 w 27"/>
              <a:gd name="T17" fmla="*/ 4 h 8"/>
              <a:gd name="T18" fmla="*/ 6 w 27"/>
              <a:gd name="T19" fmla="*/ 2 h 8"/>
              <a:gd name="T20" fmla="*/ 6 w 27"/>
              <a:gd name="T21" fmla="*/ 2 h 8"/>
              <a:gd name="T22" fmla="*/ 5 w 27"/>
              <a:gd name="T23" fmla="*/ 2 h 8"/>
              <a:gd name="T24" fmla="*/ 5 w 27"/>
              <a:gd name="T25" fmla="*/ 2 h 8"/>
              <a:gd name="T26" fmla="*/ 3 w 27"/>
              <a:gd name="T27" fmla="*/ 2 h 8"/>
              <a:gd name="T28" fmla="*/ 3 w 27"/>
              <a:gd name="T29" fmla="*/ 2 h 8"/>
              <a:gd name="T30" fmla="*/ 2 w 27"/>
              <a:gd name="T31" fmla="*/ 1 h 8"/>
              <a:gd name="T32" fmla="*/ 2 w 27"/>
              <a:gd name="T33" fmla="*/ 1 h 8"/>
              <a:gd name="T34" fmla="*/ 0 w 27"/>
              <a:gd name="T35" fmla="*/ 1 h 8"/>
              <a:gd name="T36" fmla="*/ 2 w 27"/>
              <a:gd name="T37" fmla="*/ 0 h 8"/>
              <a:gd name="T38" fmla="*/ 3 w 27"/>
              <a:gd name="T39" fmla="*/ 0 h 8"/>
              <a:gd name="T40" fmla="*/ 5 w 27"/>
              <a:gd name="T41" fmla="*/ 0 h 8"/>
              <a:gd name="T42" fmla="*/ 6 w 27"/>
              <a:gd name="T43" fmla="*/ 0 h 8"/>
              <a:gd name="T44" fmla="*/ 7 w 27"/>
              <a:gd name="T45" fmla="*/ 1 h 8"/>
              <a:gd name="T46" fmla="*/ 10 w 27"/>
              <a:gd name="T47" fmla="*/ 1 h 8"/>
              <a:gd name="T48" fmla="*/ 12 w 27"/>
              <a:gd name="T49" fmla="*/ 1 h 8"/>
              <a:gd name="T50" fmla="*/ 14 w 27"/>
              <a:gd name="T51" fmla="*/ 2 h 8"/>
              <a:gd name="T52" fmla="*/ 16 w 27"/>
              <a:gd name="T53" fmla="*/ 2 h 8"/>
              <a:gd name="T54" fmla="*/ 19 w 27"/>
              <a:gd name="T55" fmla="*/ 2 h 8"/>
              <a:gd name="T56" fmla="*/ 19 w 27"/>
              <a:gd name="T57" fmla="*/ 2 h 8"/>
              <a:gd name="T58" fmla="*/ 20 w 27"/>
              <a:gd name="T59" fmla="*/ 4 h 8"/>
              <a:gd name="T60" fmla="*/ 21 w 27"/>
              <a:gd name="T61" fmla="*/ 4 h 8"/>
              <a:gd name="T62" fmla="*/ 23 w 27"/>
              <a:gd name="T63" fmla="*/ 4 h 8"/>
              <a:gd name="T64" fmla="*/ 23 w 27"/>
              <a:gd name="T65" fmla="*/ 4 h 8"/>
              <a:gd name="T66" fmla="*/ 24 w 27"/>
              <a:gd name="T67" fmla="*/ 4 h 8"/>
              <a:gd name="T68" fmla="*/ 26 w 27"/>
              <a:gd name="T69" fmla="*/ 5 h 8"/>
              <a:gd name="T70" fmla="*/ 26 w 27"/>
              <a:gd name="T71" fmla="*/ 5 h 8"/>
              <a:gd name="T72" fmla="*/ 27 w 27"/>
              <a:gd name="T73" fmla="*/ 5 h 8"/>
              <a:gd name="T74" fmla="*/ 27 w 27"/>
              <a:gd name="T75" fmla="*/ 5 h 8"/>
              <a:gd name="T76" fmla="*/ 27 w 27"/>
              <a:gd name="T77" fmla="*/ 7 h 8"/>
              <a:gd name="T78" fmla="*/ 27 w 27"/>
              <a:gd name="T79" fmla="*/ 7 h 8"/>
              <a:gd name="T80" fmla="*/ 27 w 27"/>
              <a:gd name="T81" fmla="*/ 7 h 8"/>
              <a:gd name="T82" fmla="*/ 27 w 27"/>
              <a:gd name="T83" fmla="*/ 7 h 8"/>
              <a:gd name="T84" fmla="*/ 27 w 27"/>
              <a:gd name="T85" fmla="*/ 8 h 8"/>
              <a:gd name="T86" fmla="*/ 26 w 27"/>
              <a:gd name="T87" fmla="*/ 8 h 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7"/>
              <a:gd name="T133" fmla="*/ 0 h 8"/>
              <a:gd name="T134" fmla="*/ 27 w 27"/>
              <a:gd name="T135" fmla="*/ 8 h 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7" h="8">
                <a:moveTo>
                  <a:pt x="26" y="8"/>
                </a:moveTo>
                <a:lnTo>
                  <a:pt x="24" y="7"/>
                </a:lnTo>
                <a:lnTo>
                  <a:pt x="23" y="7"/>
                </a:lnTo>
                <a:lnTo>
                  <a:pt x="21" y="7"/>
                </a:lnTo>
                <a:lnTo>
                  <a:pt x="19" y="5"/>
                </a:lnTo>
                <a:lnTo>
                  <a:pt x="16" y="5"/>
                </a:lnTo>
                <a:lnTo>
                  <a:pt x="14" y="4"/>
                </a:lnTo>
                <a:lnTo>
                  <a:pt x="12" y="4"/>
                </a:lnTo>
                <a:lnTo>
                  <a:pt x="10" y="4"/>
                </a:lnTo>
                <a:lnTo>
                  <a:pt x="6" y="2"/>
                </a:lnTo>
                <a:lnTo>
                  <a:pt x="5" y="2"/>
                </a:lnTo>
                <a:lnTo>
                  <a:pt x="3" y="2"/>
                </a:lnTo>
                <a:lnTo>
                  <a:pt x="2" y="1"/>
                </a:lnTo>
                <a:lnTo>
                  <a:pt x="0" y="1"/>
                </a:lnTo>
                <a:lnTo>
                  <a:pt x="2" y="0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7" y="1"/>
                </a:lnTo>
                <a:lnTo>
                  <a:pt x="10" y="1"/>
                </a:lnTo>
                <a:lnTo>
                  <a:pt x="12" y="1"/>
                </a:lnTo>
                <a:lnTo>
                  <a:pt x="14" y="2"/>
                </a:lnTo>
                <a:lnTo>
                  <a:pt x="16" y="2"/>
                </a:lnTo>
                <a:lnTo>
                  <a:pt x="19" y="2"/>
                </a:lnTo>
                <a:lnTo>
                  <a:pt x="20" y="4"/>
                </a:lnTo>
                <a:lnTo>
                  <a:pt x="21" y="4"/>
                </a:lnTo>
                <a:lnTo>
                  <a:pt x="23" y="4"/>
                </a:lnTo>
                <a:lnTo>
                  <a:pt x="24" y="4"/>
                </a:lnTo>
                <a:lnTo>
                  <a:pt x="26" y="5"/>
                </a:lnTo>
                <a:lnTo>
                  <a:pt x="27" y="5"/>
                </a:lnTo>
                <a:lnTo>
                  <a:pt x="27" y="7"/>
                </a:lnTo>
                <a:lnTo>
                  <a:pt x="27" y="8"/>
                </a:lnTo>
                <a:lnTo>
                  <a:pt x="26" y="8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3" name="Freeform 118"/>
          <p:cNvSpPr>
            <a:spLocks/>
          </p:cNvSpPr>
          <p:nvPr/>
        </p:nvSpPr>
        <p:spPr bwMode="auto">
          <a:xfrm>
            <a:off x="5242412" y="4752392"/>
            <a:ext cx="33887" cy="15571"/>
          </a:xfrm>
          <a:custGeom>
            <a:avLst/>
            <a:gdLst>
              <a:gd name="T0" fmla="*/ 28 w 28"/>
              <a:gd name="T1" fmla="*/ 9 h 9"/>
              <a:gd name="T2" fmla="*/ 25 w 28"/>
              <a:gd name="T3" fmla="*/ 9 h 9"/>
              <a:gd name="T4" fmla="*/ 24 w 28"/>
              <a:gd name="T5" fmla="*/ 7 h 9"/>
              <a:gd name="T6" fmla="*/ 21 w 28"/>
              <a:gd name="T7" fmla="*/ 7 h 9"/>
              <a:gd name="T8" fmla="*/ 20 w 28"/>
              <a:gd name="T9" fmla="*/ 7 h 9"/>
              <a:gd name="T10" fmla="*/ 17 w 28"/>
              <a:gd name="T11" fmla="*/ 6 h 9"/>
              <a:gd name="T12" fmla="*/ 14 w 28"/>
              <a:gd name="T13" fmla="*/ 6 h 9"/>
              <a:gd name="T14" fmla="*/ 13 w 28"/>
              <a:gd name="T15" fmla="*/ 4 h 9"/>
              <a:gd name="T16" fmla="*/ 11 w 28"/>
              <a:gd name="T17" fmla="*/ 4 h 9"/>
              <a:gd name="T18" fmla="*/ 7 w 28"/>
              <a:gd name="T19" fmla="*/ 3 h 9"/>
              <a:gd name="T20" fmla="*/ 7 w 28"/>
              <a:gd name="T21" fmla="*/ 3 h 9"/>
              <a:gd name="T22" fmla="*/ 6 w 28"/>
              <a:gd name="T23" fmla="*/ 3 h 9"/>
              <a:gd name="T24" fmla="*/ 4 w 28"/>
              <a:gd name="T25" fmla="*/ 3 h 9"/>
              <a:gd name="T26" fmla="*/ 4 w 28"/>
              <a:gd name="T27" fmla="*/ 3 h 9"/>
              <a:gd name="T28" fmla="*/ 3 w 28"/>
              <a:gd name="T29" fmla="*/ 1 h 9"/>
              <a:gd name="T30" fmla="*/ 1 w 28"/>
              <a:gd name="T31" fmla="*/ 1 h 9"/>
              <a:gd name="T32" fmla="*/ 1 w 28"/>
              <a:gd name="T33" fmla="*/ 1 h 9"/>
              <a:gd name="T34" fmla="*/ 0 w 28"/>
              <a:gd name="T35" fmla="*/ 1 h 9"/>
              <a:gd name="T36" fmla="*/ 0 w 28"/>
              <a:gd name="T37" fmla="*/ 0 h 9"/>
              <a:gd name="T38" fmla="*/ 3 w 28"/>
              <a:gd name="T39" fmla="*/ 0 h 9"/>
              <a:gd name="T40" fmla="*/ 4 w 28"/>
              <a:gd name="T41" fmla="*/ 1 h 9"/>
              <a:gd name="T42" fmla="*/ 7 w 28"/>
              <a:gd name="T43" fmla="*/ 1 h 9"/>
              <a:gd name="T44" fmla="*/ 8 w 28"/>
              <a:gd name="T45" fmla="*/ 1 h 9"/>
              <a:gd name="T46" fmla="*/ 11 w 28"/>
              <a:gd name="T47" fmla="*/ 3 h 9"/>
              <a:gd name="T48" fmla="*/ 14 w 28"/>
              <a:gd name="T49" fmla="*/ 3 h 9"/>
              <a:gd name="T50" fmla="*/ 17 w 28"/>
              <a:gd name="T51" fmla="*/ 3 h 9"/>
              <a:gd name="T52" fmla="*/ 18 w 28"/>
              <a:gd name="T53" fmla="*/ 4 h 9"/>
              <a:gd name="T54" fmla="*/ 21 w 28"/>
              <a:gd name="T55" fmla="*/ 4 h 9"/>
              <a:gd name="T56" fmla="*/ 22 w 28"/>
              <a:gd name="T57" fmla="*/ 4 h 9"/>
              <a:gd name="T58" fmla="*/ 22 w 28"/>
              <a:gd name="T59" fmla="*/ 4 h 9"/>
              <a:gd name="T60" fmla="*/ 24 w 28"/>
              <a:gd name="T61" fmla="*/ 6 h 9"/>
              <a:gd name="T62" fmla="*/ 24 w 28"/>
              <a:gd name="T63" fmla="*/ 6 h 9"/>
              <a:gd name="T64" fmla="*/ 25 w 28"/>
              <a:gd name="T65" fmla="*/ 6 h 9"/>
              <a:gd name="T66" fmla="*/ 25 w 28"/>
              <a:gd name="T67" fmla="*/ 6 h 9"/>
              <a:gd name="T68" fmla="*/ 27 w 28"/>
              <a:gd name="T69" fmla="*/ 6 h 9"/>
              <a:gd name="T70" fmla="*/ 27 w 28"/>
              <a:gd name="T71" fmla="*/ 6 h 9"/>
              <a:gd name="T72" fmla="*/ 28 w 28"/>
              <a:gd name="T73" fmla="*/ 6 h 9"/>
              <a:gd name="T74" fmla="*/ 28 w 28"/>
              <a:gd name="T75" fmla="*/ 7 h 9"/>
              <a:gd name="T76" fmla="*/ 28 w 28"/>
              <a:gd name="T77" fmla="*/ 7 h 9"/>
              <a:gd name="T78" fmla="*/ 28 w 28"/>
              <a:gd name="T79" fmla="*/ 7 h 9"/>
              <a:gd name="T80" fmla="*/ 28 w 28"/>
              <a:gd name="T81" fmla="*/ 7 h 9"/>
              <a:gd name="T82" fmla="*/ 28 w 28"/>
              <a:gd name="T83" fmla="*/ 9 h 9"/>
              <a:gd name="T84" fmla="*/ 28 w 28"/>
              <a:gd name="T85" fmla="*/ 9 h 9"/>
              <a:gd name="T86" fmla="*/ 28 w 28"/>
              <a:gd name="T87" fmla="*/ 9 h 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8"/>
              <a:gd name="T133" fmla="*/ 0 h 9"/>
              <a:gd name="T134" fmla="*/ 28 w 28"/>
              <a:gd name="T135" fmla="*/ 9 h 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8" h="9">
                <a:moveTo>
                  <a:pt x="28" y="9"/>
                </a:moveTo>
                <a:lnTo>
                  <a:pt x="25" y="9"/>
                </a:lnTo>
                <a:lnTo>
                  <a:pt x="24" y="7"/>
                </a:lnTo>
                <a:lnTo>
                  <a:pt x="21" y="7"/>
                </a:lnTo>
                <a:lnTo>
                  <a:pt x="20" y="7"/>
                </a:lnTo>
                <a:lnTo>
                  <a:pt x="17" y="6"/>
                </a:lnTo>
                <a:lnTo>
                  <a:pt x="14" y="6"/>
                </a:lnTo>
                <a:lnTo>
                  <a:pt x="13" y="4"/>
                </a:lnTo>
                <a:lnTo>
                  <a:pt x="11" y="4"/>
                </a:lnTo>
                <a:lnTo>
                  <a:pt x="7" y="3"/>
                </a:lnTo>
                <a:lnTo>
                  <a:pt x="6" y="3"/>
                </a:lnTo>
                <a:lnTo>
                  <a:pt x="4" y="3"/>
                </a:lnTo>
                <a:lnTo>
                  <a:pt x="3" y="1"/>
                </a:lnTo>
                <a:lnTo>
                  <a:pt x="1" y="1"/>
                </a:lnTo>
                <a:lnTo>
                  <a:pt x="0" y="1"/>
                </a:lnTo>
                <a:lnTo>
                  <a:pt x="0" y="0"/>
                </a:lnTo>
                <a:lnTo>
                  <a:pt x="3" y="0"/>
                </a:lnTo>
                <a:lnTo>
                  <a:pt x="4" y="1"/>
                </a:lnTo>
                <a:lnTo>
                  <a:pt x="7" y="1"/>
                </a:lnTo>
                <a:lnTo>
                  <a:pt x="8" y="1"/>
                </a:lnTo>
                <a:lnTo>
                  <a:pt x="11" y="3"/>
                </a:lnTo>
                <a:lnTo>
                  <a:pt x="14" y="3"/>
                </a:lnTo>
                <a:lnTo>
                  <a:pt x="17" y="3"/>
                </a:lnTo>
                <a:lnTo>
                  <a:pt x="18" y="4"/>
                </a:lnTo>
                <a:lnTo>
                  <a:pt x="21" y="4"/>
                </a:lnTo>
                <a:lnTo>
                  <a:pt x="22" y="4"/>
                </a:lnTo>
                <a:lnTo>
                  <a:pt x="24" y="6"/>
                </a:lnTo>
                <a:lnTo>
                  <a:pt x="25" y="6"/>
                </a:lnTo>
                <a:lnTo>
                  <a:pt x="27" y="6"/>
                </a:lnTo>
                <a:lnTo>
                  <a:pt x="28" y="6"/>
                </a:lnTo>
                <a:lnTo>
                  <a:pt x="28" y="7"/>
                </a:lnTo>
                <a:lnTo>
                  <a:pt x="28" y="9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4" name="Freeform 119"/>
          <p:cNvSpPr>
            <a:spLocks/>
          </p:cNvSpPr>
          <p:nvPr/>
        </p:nvSpPr>
        <p:spPr bwMode="auto">
          <a:xfrm>
            <a:off x="5116547" y="4750662"/>
            <a:ext cx="30256" cy="13841"/>
          </a:xfrm>
          <a:custGeom>
            <a:avLst/>
            <a:gdLst>
              <a:gd name="T0" fmla="*/ 25 w 25"/>
              <a:gd name="T1" fmla="*/ 8 h 8"/>
              <a:gd name="T2" fmla="*/ 23 w 25"/>
              <a:gd name="T3" fmla="*/ 7 h 8"/>
              <a:gd name="T4" fmla="*/ 21 w 25"/>
              <a:gd name="T5" fmla="*/ 7 h 8"/>
              <a:gd name="T6" fmla="*/ 19 w 25"/>
              <a:gd name="T7" fmla="*/ 7 h 8"/>
              <a:gd name="T8" fmla="*/ 16 w 25"/>
              <a:gd name="T9" fmla="*/ 5 h 8"/>
              <a:gd name="T10" fmla="*/ 15 w 25"/>
              <a:gd name="T11" fmla="*/ 5 h 8"/>
              <a:gd name="T12" fmla="*/ 12 w 25"/>
              <a:gd name="T13" fmla="*/ 5 h 8"/>
              <a:gd name="T14" fmla="*/ 11 w 25"/>
              <a:gd name="T15" fmla="*/ 4 h 8"/>
              <a:gd name="T16" fmla="*/ 10 w 25"/>
              <a:gd name="T17" fmla="*/ 4 h 8"/>
              <a:gd name="T18" fmla="*/ 5 w 25"/>
              <a:gd name="T19" fmla="*/ 2 h 8"/>
              <a:gd name="T20" fmla="*/ 5 w 25"/>
              <a:gd name="T21" fmla="*/ 2 h 8"/>
              <a:gd name="T22" fmla="*/ 4 w 25"/>
              <a:gd name="T23" fmla="*/ 2 h 8"/>
              <a:gd name="T24" fmla="*/ 4 w 25"/>
              <a:gd name="T25" fmla="*/ 2 h 8"/>
              <a:gd name="T26" fmla="*/ 3 w 25"/>
              <a:gd name="T27" fmla="*/ 2 h 8"/>
              <a:gd name="T28" fmla="*/ 1 w 25"/>
              <a:gd name="T29" fmla="*/ 2 h 8"/>
              <a:gd name="T30" fmla="*/ 1 w 25"/>
              <a:gd name="T31" fmla="*/ 2 h 8"/>
              <a:gd name="T32" fmla="*/ 0 w 25"/>
              <a:gd name="T33" fmla="*/ 1 h 8"/>
              <a:gd name="T34" fmla="*/ 0 w 25"/>
              <a:gd name="T35" fmla="*/ 1 h 8"/>
              <a:gd name="T36" fmla="*/ 0 w 25"/>
              <a:gd name="T37" fmla="*/ 0 h 8"/>
              <a:gd name="T38" fmla="*/ 3 w 25"/>
              <a:gd name="T39" fmla="*/ 1 h 8"/>
              <a:gd name="T40" fmla="*/ 4 w 25"/>
              <a:gd name="T41" fmla="*/ 1 h 8"/>
              <a:gd name="T42" fmla="*/ 5 w 25"/>
              <a:gd name="T43" fmla="*/ 1 h 8"/>
              <a:gd name="T44" fmla="*/ 8 w 25"/>
              <a:gd name="T45" fmla="*/ 1 h 8"/>
              <a:gd name="T46" fmla="*/ 10 w 25"/>
              <a:gd name="T47" fmla="*/ 2 h 8"/>
              <a:gd name="T48" fmla="*/ 12 w 25"/>
              <a:gd name="T49" fmla="*/ 2 h 8"/>
              <a:gd name="T50" fmla="*/ 15 w 25"/>
              <a:gd name="T51" fmla="*/ 2 h 8"/>
              <a:gd name="T52" fmla="*/ 18 w 25"/>
              <a:gd name="T53" fmla="*/ 4 h 8"/>
              <a:gd name="T54" fmla="*/ 19 w 25"/>
              <a:gd name="T55" fmla="*/ 4 h 8"/>
              <a:gd name="T56" fmla="*/ 21 w 25"/>
              <a:gd name="T57" fmla="*/ 4 h 8"/>
              <a:gd name="T58" fmla="*/ 21 w 25"/>
              <a:gd name="T59" fmla="*/ 4 h 8"/>
              <a:gd name="T60" fmla="*/ 22 w 25"/>
              <a:gd name="T61" fmla="*/ 4 h 8"/>
              <a:gd name="T62" fmla="*/ 22 w 25"/>
              <a:gd name="T63" fmla="*/ 4 h 8"/>
              <a:gd name="T64" fmla="*/ 23 w 25"/>
              <a:gd name="T65" fmla="*/ 4 h 8"/>
              <a:gd name="T66" fmla="*/ 23 w 25"/>
              <a:gd name="T67" fmla="*/ 4 h 8"/>
              <a:gd name="T68" fmla="*/ 25 w 25"/>
              <a:gd name="T69" fmla="*/ 4 h 8"/>
              <a:gd name="T70" fmla="*/ 25 w 25"/>
              <a:gd name="T71" fmla="*/ 4 h 8"/>
              <a:gd name="T72" fmla="*/ 25 w 25"/>
              <a:gd name="T73" fmla="*/ 5 h 8"/>
              <a:gd name="T74" fmla="*/ 25 w 25"/>
              <a:gd name="T75" fmla="*/ 5 h 8"/>
              <a:gd name="T76" fmla="*/ 25 w 25"/>
              <a:gd name="T77" fmla="*/ 5 h 8"/>
              <a:gd name="T78" fmla="*/ 25 w 25"/>
              <a:gd name="T79" fmla="*/ 5 h 8"/>
              <a:gd name="T80" fmla="*/ 25 w 25"/>
              <a:gd name="T81" fmla="*/ 7 h 8"/>
              <a:gd name="T82" fmla="*/ 25 w 25"/>
              <a:gd name="T83" fmla="*/ 7 h 8"/>
              <a:gd name="T84" fmla="*/ 25 w 25"/>
              <a:gd name="T85" fmla="*/ 7 h 8"/>
              <a:gd name="T86" fmla="*/ 25 w 25"/>
              <a:gd name="T87" fmla="*/ 8 h 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5"/>
              <a:gd name="T133" fmla="*/ 0 h 8"/>
              <a:gd name="T134" fmla="*/ 25 w 25"/>
              <a:gd name="T135" fmla="*/ 8 h 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5" h="8">
                <a:moveTo>
                  <a:pt x="25" y="8"/>
                </a:moveTo>
                <a:lnTo>
                  <a:pt x="23" y="7"/>
                </a:lnTo>
                <a:lnTo>
                  <a:pt x="21" y="7"/>
                </a:lnTo>
                <a:lnTo>
                  <a:pt x="19" y="7"/>
                </a:lnTo>
                <a:lnTo>
                  <a:pt x="16" y="5"/>
                </a:lnTo>
                <a:lnTo>
                  <a:pt x="15" y="5"/>
                </a:lnTo>
                <a:lnTo>
                  <a:pt x="12" y="5"/>
                </a:lnTo>
                <a:lnTo>
                  <a:pt x="11" y="4"/>
                </a:lnTo>
                <a:lnTo>
                  <a:pt x="10" y="4"/>
                </a:lnTo>
                <a:lnTo>
                  <a:pt x="5" y="2"/>
                </a:lnTo>
                <a:lnTo>
                  <a:pt x="4" y="2"/>
                </a:lnTo>
                <a:lnTo>
                  <a:pt x="3" y="2"/>
                </a:lnTo>
                <a:lnTo>
                  <a:pt x="1" y="2"/>
                </a:lnTo>
                <a:lnTo>
                  <a:pt x="0" y="1"/>
                </a:lnTo>
                <a:lnTo>
                  <a:pt x="0" y="0"/>
                </a:lnTo>
                <a:lnTo>
                  <a:pt x="3" y="1"/>
                </a:lnTo>
                <a:lnTo>
                  <a:pt x="4" y="1"/>
                </a:lnTo>
                <a:lnTo>
                  <a:pt x="5" y="1"/>
                </a:lnTo>
                <a:lnTo>
                  <a:pt x="8" y="1"/>
                </a:lnTo>
                <a:lnTo>
                  <a:pt x="10" y="2"/>
                </a:lnTo>
                <a:lnTo>
                  <a:pt x="12" y="2"/>
                </a:lnTo>
                <a:lnTo>
                  <a:pt x="15" y="2"/>
                </a:lnTo>
                <a:lnTo>
                  <a:pt x="18" y="4"/>
                </a:lnTo>
                <a:lnTo>
                  <a:pt x="19" y="4"/>
                </a:lnTo>
                <a:lnTo>
                  <a:pt x="21" y="4"/>
                </a:lnTo>
                <a:lnTo>
                  <a:pt x="22" y="4"/>
                </a:lnTo>
                <a:lnTo>
                  <a:pt x="23" y="4"/>
                </a:lnTo>
                <a:lnTo>
                  <a:pt x="25" y="4"/>
                </a:lnTo>
                <a:lnTo>
                  <a:pt x="25" y="5"/>
                </a:lnTo>
                <a:lnTo>
                  <a:pt x="25" y="7"/>
                </a:lnTo>
                <a:lnTo>
                  <a:pt x="25" y="8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5" name="Freeform 120"/>
          <p:cNvSpPr>
            <a:spLocks/>
          </p:cNvSpPr>
          <p:nvPr/>
        </p:nvSpPr>
        <p:spPr bwMode="auto">
          <a:xfrm>
            <a:off x="5114127" y="4764503"/>
            <a:ext cx="29046" cy="12111"/>
          </a:xfrm>
          <a:custGeom>
            <a:avLst/>
            <a:gdLst>
              <a:gd name="T0" fmla="*/ 24 w 24"/>
              <a:gd name="T1" fmla="*/ 7 h 7"/>
              <a:gd name="T2" fmla="*/ 23 w 24"/>
              <a:gd name="T3" fmla="*/ 7 h 7"/>
              <a:gd name="T4" fmla="*/ 20 w 24"/>
              <a:gd name="T5" fmla="*/ 6 h 7"/>
              <a:gd name="T6" fmla="*/ 18 w 24"/>
              <a:gd name="T7" fmla="*/ 6 h 7"/>
              <a:gd name="T8" fmla="*/ 17 w 24"/>
              <a:gd name="T9" fmla="*/ 6 h 7"/>
              <a:gd name="T10" fmla="*/ 14 w 24"/>
              <a:gd name="T11" fmla="*/ 4 h 7"/>
              <a:gd name="T12" fmla="*/ 13 w 24"/>
              <a:gd name="T13" fmla="*/ 4 h 7"/>
              <a:gd name="T14" fmla="*/ 10 w 24"/>
              <a:gd name="T15" fmla="*/ 4 h 7"/>
              <a:gd name="T16" fmla="*/ 9 w 24"/>
              <a:gd name="T17" fmla="*/ 4 h 7"/>
              <a:gd name="T18" fmla="*/ 6 w 24"/>
              <a:gd name="T19" fmla="*/ 3 h 7"/>
              <a:gd name="T20" fmla="*/ 5 w 24"/>
              <a:gd name="T21" fmla="*/ 3 h 7"/>
              <a:gd name="T22" fmla="*/ 5 w 24"/>
              <a:gd name="T23" fmla="*/ 3 h 7"/>
              <a:gd name="T24" fmla="*/ 3 w 24"/>
              <a:gd name="T25" fmla="*/ 3 h 7"/>
              <a:gd name="T26" fmla="*/ 3 w 24"/>
              <a:gd name="T27" fmla="*/ 3 h 7"/>
              <a:gd name="T28" fmla="*/ 2 w 24"/>
              <a:gd name="T29" fmla="*/ 3 h 7"/>
              <a:gd name="T30" fmla="*/ 0 w 24"/>
              <a:gd name="T31" fmla="*/ 3 h 7"/>
              <a:gd name="T32" fmla="*/ 0 w 24"/>
              <a:gd name="T33" fmla="*/ 3 h 7"/>
              <a:gd name="T34" fmla="*/ 0 w 24"/>
              <a:gd name="T35" fmla="*/ 3 h 7"/>
              <a:gd name="T36" fmla="*/ 0 w 24"/>
              <a:gd name="T37" fmla="*/ 0 h 7"/>
              <a:gd name="T38" fmla="*/ 3 w 24"/>
              <a:gd name="T39" fmla="*/ 0 h 7"/>
              <a:gd name="T40" fmla="*/ 5 w 24"/>
              <a:gd name="T41" fmla="*/ 2 h 7"/>
              <a:gd name="T42" fmla="*/ 6 w 24"/>
              <a:gd name="T43" fmla="*/ 2 h 7"/>
              <a:gd name="T44" fmla="*/ 7 w 24"/>
              <a:gd name="T45" fmla="*/ 2 h 7"/>
              <a:gd name="T46" fmla="*/ 9 w 24"/>
              <a:gd name="T47" fmla="*/ 2 h 7"/>
              <a:gd name="T48" fmla="*/ 12 w 24"/>
              <a:gd name="T49" fmla="*/ 2 h 7"/>
              <a:gd name="T50" fmla="*/ 13 w 24"/>
              <a:gd name="T51" fmla="*/ 3 h 7"/>
              <a:gd name="T52" fmla="*/ 16 w 24"/>
              <a:gd name="T53" fmla="*/ 3 h 7"/>
              <a:gd name="T54" fmla="*/ 17 w 24"/>
              <a:gd name="T55" fmla="*/ 3 h 7"/>
              <a:gd name="T56" fmla="*/ 17 w 24"/>
              <a:gd name="T57" fmla="*/ 3 h 7"/>
              <a:gd name="T58" fmla="*/ 18 w 24"/>
              <a:gd name="T59" fmla="*/ 3 h 7"/>
              <a:gd name="T60" fmla="*/ 20 w 24"/>
              <a:gd name="T61" fmla="*/ 3 h 7"/>
              <a:gd name="T62" fmla="*/ 21 w 24"/>
              <a:gd name="T63" fmla="*/ 3 h 7"/>
              <a:gd name="T64" fmla="*/ 21 w 24"/>
              <a:gd name="T65" fmla="*/ 4 h 7"/>
              <a:gd name="T66" fmla="*/ 23 w 24"/>
              <a:gd name="T67" fmla="*/ 4 h 7"/>
              <a:gd name="T68" fmla="*/ 24 w 24"/>
              <a:gd name="T69" fmla="*/ 4 h 7"/>
              <a:gd name="T70" fmla="*/ 24 w 24"/>
              <a:gd name="T71" fmla="*/ 4 h 7"/>
              <a:gd name="T72" fmla="*/ 24 w 24"/>
              <a:gd name="T73" fmla="*/ 4 h 7"/>
              <a:gd name="T74" fmla="*/ 24 w 24"/>
              <a:gd name="T75" fmla="*/ 6 h 7"/>
              <a:gd name="T76" fmla="*/ 24 w 24"/>
              <a:gd name="T77" fmla="*/ 6 h 7"/>
              <a:gd name="T78" fmla="*/ 24 w 24"/>
              <a:gd name="T79" fmla="*/ 6 h 7"/>
              <a:gd name="T80" fmla="*/ 24 w 24"/>
              <a:gd name="T81" fmla="*/ 7 h 7"/>
              <a:gd name="T82" fmla="*/ 24 w 24"/>
              <a:gd name="T83" fmla="*/ 7 h 7"/>
              <a:gd name="T84" fmla="*/ 24 w 24"/>
              <a:gd name="T85" fmla="*/ 7 h 7"/>
              <a:gd name="T86" fmla="*/ 24 w 24"/>
              <a:gd name="T87" fmla="*/ 7 h 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"/>
              <a:gd name="T133" fmla="*/ 0 h 7"/>
              <a:gd name="T134" fmla="*/ 24 w 24"/>
              <a:gd name="T135" fmla="*/ 7 h 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" h="7">
                <a:moveTo>
                  <a:pt x="24" y="7"/>
                </a:moveTo>
                <a:lnTo>
                  <a:pt x="23" y="7"/>
                </a:lnTo>
                <a:lnTo>
                  <a:pt x="20" y="6"/>
                </a:lnTo>
                <a:lnTo>
                  <a:pt x="18" y="6"/>
                </a:lnTo>
                <a:lnTo>
                  <a:pt x="17" y="6"/>
                </a:lnTo>
                <a:lnTo>
                  <a:pt x="14" y="4"/>
                </a:lnTo>
                <a:lnTo>
                  <a:pt x="13" y="4"/>
                </a:lnTo>
                <a:lnTo>
                  <a:pt x="10" y="4"/>
                </a:lnTo>
                <a:lnTo>
                  <a:pt x="9" y="4"/>
                </a:lnTo>
                <a:lnTo>
                  <a:pt x="6" y="3"/>
                </a:lnTo>
                <a:lnTo>
                  <a:pt x="5" y="3"/>
                </a:lnTo>
                <a:lnTo>
                  <a:pt x="3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5" y="2"/>
                </a:lnTo>
                <a:lnTo>
                  <a:pt x="6" y="2"/>
                </a:lnTo>
                <a:lnTo>
                  <a:pt x="7" y="2"/>
                </a:lnTo>
                <a:lnTo>
                  <a:pt x="9" y="2"/>
                </a:lnTo>
                <a:lnTo>
                  <a:pt x="12" y="2"/>
                </a:lnTo>
                <a:lnTo>
                  <a:pt x="13" y="3"/>
                </a:lnTo>
                <a:lnTo>
                  <a:pt x="16" y="3"/>
                </a:lnTo>
                <a:lnTo>
                  <a:pt x="17" y="3"/>
                </a:lnTo>
                <a:lnTo>
                  <a:pt x="18" y="3"/>
                </a:lnTo>
                <a:lnTo>
                  <a:pt x="20" y="3"/>
                </a:lnTo>
                <a:lnTo>
                  <a:pt x="21" y="3"/>
                </a:lnTo>
                <a:lnTo>
                  <a:pt x="21" y="4"/>
                </a:lnTo>
                <a:lnTo>
                  <a:pt x="23" y="4"/>
                </a:lnTo>
                <a:lnTo>
                  <a:pt x="24" y="4"/>
                </a:lnTo>
                <a:lnTo>
                  <a:pt x="24" y="6"/>
                </a:lnTo>
                <a:lnTo>
                  <a:pt x="24" y="7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6" name="Freeform 121"/>
          <p:cNvSpPr>
            <a:spLocks noEditPoints="1"/>
          </p:cNvSpPr>
          <p:nvPr/>
        </p:nvSpPr>
        <p:spPr bwMode="auto">
          <a:xfrm>
            <a:off x="5086291" y="4806027"/>
            <a:ext cx="225105" cy="38064"/>
          </a:xfrm>
          <a:custGeom>
            <a:avLst/>
            <a:gdLst>
              <a:gd name="T0" fmla="*/ 119 w 186"/>
              <a:gd name="T1" fmla="*/ 3 h 22"/>
              <a:gd name="T2" fmla="*/ 121 w 186"/>
              <a:gd name="T3" fmla="*/ 4 h 22"/>
              <a:gd name="T4" fmla="*/ 122 w 186"/>
              <a:gd name="T5" fmla="*/ 6 h 22"/>
              <a:gd name="T6" fmla="*/ 135 w 186"/>
              <a:gd name="T7" fmla="*/ 12 h 22"/>
              <a:gd name="T8" fmla="*/ 147 w 186"/>
              <a:gd name="T9" fmla="*/ 13 h 22"/>
              <a:gd name="T10" fmla="*/ 160 w 186"/>
              <a:gd name="T11" fmla="*/ 12 h 22"/>
              <a:gd name="T12" fmla="*/ 169 w 186"/>
              <a:gd name="T13" fmla="*/ 10 h 22"/>
              <a:gd name="T14" fmla="*/ 181 w 186"/>
              <a:gd name="T15" fmla="*/ 7 h 22"/>
              <a:gd name="T16" fmla="*/ 183 w 186"/>
              <a:gd name="T17" fmla="*/ 4 h 22"/>
              <a:gd name="T18" fmla="*/ 185 w 186"/>
              <a:gd name="T19" fmla="*/ 6 h 22"/>
              <a:gd name="T20" fmla="*/ 186 w 186"/>
              <a:gd name="T21" fmla="*/ 9 h 22"/>
              <a:gd name="T22" fmla="*/ 186 w 186"/>
              <a:gd name="T23" fmla="*/ 12 h 22"/>
              <a:gd name="T24" fmla="*/ 185 w 186"/>
              <a:gd name="T25" fmla="*/ 13 h 22"/>
              <a:gd name="T26" fmla="*/ 182 w 186"/>
              <a:gd name="T27" fmla="*/ 14 h 22"/>
              <a:gd name="T28" fmla="*/ 181 w 186"/>
              <a:gd name="T29" fmla="*/ 16 h 22"/>
              <a:gd name="T30" fmla="*/ 179 w 186"/>
              <a:gd name="T31" fmla="*/ 17 h 22"/>
              <a:gd name="T32" fmla="*/ 165 w 186"/>
              <a:gd name="T33" fmla="*/ 22 h 22"/>
              <a:gd name="T34" fmla="*/ 143 w 186"/>
              <a:gd name="T35" fmla="*/ 22 h 22"/>
              <a:gd name="T36" fmla="*/ 122 w 186"/>
              <a:gd name="T37" fmla="*/ 13 h 22"/>
              <a:gd name="T38" fmla="*/ 121 w 186"/>
              <a:gd name="T39" fmla="*/ 12 h 22"/>
              <a:gd name="T40" fmla="*/ 121 w 186"/>
              <a:gd name="T41" fmla="*/ 12 h 22"/>
              <a:gd name="T42" fmla="*/ 119 w 186"/>
              <a:gd name="T43" fmla="*/ 10 h 22"/>
              <a:gd name="T44" fmla="*/ 118 w 186"/>
              <a:gd name="T45" fmla="*/ 6 h 22"/>
              <a:gd name="T46" fmla="*/ 118 w 186"/>
              <a:gd name="T47" fmla="*/ 2 h 22"/>
              <a:gd name="T48" fmla="*/ 3 w 186"/>
              <a:gd name="T49" fmla="*/ 2 h 22"/>
              <a:gd name="T50" fmla="*/ 3 w 186"/>
              <a:gd name="T51" fmla="*/ 3 h 22"/>
              <a:gd name="T52" fmla="*/ 4 w 186"/>
              <a:gd name="T53" fmla="*/ 6 h 22"/>
              <a:gd name="T54" fmla="*/ 11 w 186"/>
              <a:gd name="T55" fmla="*/ 9 h 22"/>
              <a:gd name="T56" fmla="*/ 23 w 186"/>
              <a:gd name="T57" fmla="*/ 12 h 22"/>
              <a:gd name="T58" fmla="*/ 36 w 186"/>
              <a:gd name="T59" fmla="*/ 10 h 22"/>
              <a:gd name="T60" fmla="*/ 47 w 186"/>
              <a:gd name="T61" fmla="*/ 7 h 22"/>
              <a:gd name="T62" fmla="*/ 60 w 186"/>
              <a:gd name="T63" fmla="*/ 4 h 22"/>
              <a:gd name="T64" fmla="*/ 67 w 186"/>
              <a:gd name="T65" fmla="*/ 0 h 22"/>
              <a:gd name="T66" fmla="*/ 68 w 186"/>
              <a:gd name="T67" fmla="*/ 2 h 22"/>
              <a:gd name="T68" fmla="*/ 68 w 186"/>
              <a:gd name="T69" fmla="*/ 3 h 22"/>
              <a:gd name="T70" fmla="*/ 68 w 186"/>
              <a:gd name="T71" fmla="*/ 6 h 22"/>
              <a:gd name="T72" fmla="*/ 65 w 186"/>
              <a:gd name="T73" fmla="*/ 9 h 22"/>
              <a:gd name="T74" fmla="*/ 64 w 186"/>
              <a:gd name="T75" fmla="*/ 10 h 22"/>
              <a:gd name="T76" fmla="*/ 61 w 186"/>
              <a:gd name="T77" fmla="*/ 12 h 22"/>
              <a:gd name="T78" fmla="*/ 58 w 186"/>
              <a:gd name="T79" fmla="*/ 13 h 22"/>
              <a:gd name="T80" fmla="*/ 50 w 186"/>
              <a:gd name="T81" fmla="*/ 16 h 22"/>
              <a:gd name="T82" fmla="*/ 26 w 186"/>
              <a:gd name="T83" fmla="*/ 20 h 22"/>
              <a:gd name="T84" fmla="*/ 7 w 186"/>
              <a:gd name="T85" fmla="*/ 16 h 22"/>
              <a:gd name="T86" fmla="*/ 1 w 186"/>
              <a:gd name="T87" fmla="*/ 12 h 22"/>
              <a:gd name="T88" fmla="*/ 0 w 186"/>
              <a:gd name="T89" fmla="*/ 12 h 22"/>
              <a:gd name="T90" fmla="*/ 0 w 186"/>
              <a:gd name="T91" fmla="*/ 10 h 22"/>
              <a:gd name="T92" fmla="*/ 0 w 186"/>
              <a:gd name="T93" fmla="*/ 7 h 22"/>
              <a:gd name="T94" fmla="*/ 1 w 186"/>
              <a:gd name="T95" fmla="*/ 3 h 22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86"/>
              <a:gd name="T145" fmla="*/ 0 h 22"/>
              <a:gd name="T146" fmla="*/ 186 w 186"/>
              <a:gd name="T147" fmla="*/ 22 h 22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86" h="22">
                <a:moveTo>
                  <a:pt x="118" y="2"/>
                </a:moveTo>
                <a:lnTo>
                  <a:pt x="119" y="2"/>
                </a:lnTo>
                <a:lnTo>
                  <a:pt x="119" y="3"/>
                </a:lnTo>
                <a:lnTo>
                  <a:pt x="121" y="4"/>
                </a:lnTo>
                <a:lnTo>
                  <a:pt x="122" y="6"/>
                </a:lnTo>
                <a:lnTo>
                  <a:pt x="125" y="9"/>
                </a:lnTo>
                <a:lnTo>
                  <a:pt x="129" y="10"/>
                </a:lnTo>
                <a:lnTo>
                  <a:pt x="135" y="12"/>
                </a:lnTo>
                <a:lnTo>
                  <a:pt x="139" y="13"/>
                </a:lnTo>
                <a:lnTo>
                  <a:pt x="143" y="13"/>
                </a:lnTo>
                <a:lnTo>
                  <a:pt x="147" y="13"/>
                </a:lnTo>
                <a:lnTo>
                  <a:pt x="153" y="13"/>
                </a:lnTo>
                <a:lnTo>
                  <a:pt x="156" y="12"/>
                </a:lnTo>
                <a:lnTo>
                  <a:pt x="160" y="12"/>
                </a:lnTo>
                <a:lnTo>
                  <a:pt x="162" y="10"/>
                </a:lnTo>
                <a:lnTo>
                  <a:pt x="167" y="10"/>
                </a:lnTo>
                <a:lnTo>
                  <a:pt x="169" y="10"/>
                </a:lnTo>
                <a:lnTo>
                  <a:pt x="174" y="9"/>
                </a:lnTo>
                <a:lnTo>
                  <a:pt x="178" y="9"/>
                </a:lnTo>
                <a:lnTo>
                  <a:pt x="181" y="7"/>
                </a:lnTo>
                <a:lnTo>
                  <a:pt x="183" y="4"/>
                </a:lnTo>
                <a:lnTo>
                  <a:pt x="183" y="6"/>
                </a:lnTo>
                <a:lnTo>
                  <a:pt x="185" y="6"/>
                </a:lnTo>
                <a:lnTo>
                  <a:pt x="185" y="7"/>
                </a:lnTo>
                <a:lnTo>
                  <a:pt x="186" y="9"/>
                </a:lnTo>
                <a:lnTo>
                  <a:pt x="186" y="10"/>
                </a:lnTo>
                <a:lnTo>
                  <a:pt x="186" y="12"/>
                </a:lnTo>
                <a:lnTo>
                  <a:pt x="185" y="12"/>
                </a:lnTo>
                <a:lnTo>
                  <a:pt x="185" y="13"/>
                </a:lnTo>
                <a:lnTo>
                  <a:pt x="183" y="14"/>
                </a:lnTo>
                <a:lnTo>
                  <a:pt x="182" y="14"/>
                </a:lnTo>
                <a:lnTo>
                  <a:pt x="182" y="16"/>
                </a:lnTo>
                <a:lnTo>
                  <a:pt x="181" y="16"/>
                </a:lnTo>
                <a:lnTo>
                  <a:pt x="179" y="16"/>
                </a:lnTo>
                <a:lnTo>
                  <a:pt x="179" y="17"/>
                </a:lnTo>
                <a:lnTo>
                  <a:pt x="178" y="17"/>
                </a:lnTo>
                <a:lnTo>
                  <a:pt x="172" y="20"/>
                </a:lnTo>
                <a:lnTo>
                  <a:pt x="165" y="22"/>
                </a:lnTo>
                <a:lnTo>
                  <a:pt x="157" y="22"/>
                </a:lnTo>
                <a:lnTo>
                  <a:pt x="150" y="22"/>
                </a:lnTo>
                <a:lnTo>
                  <a:pt x="143" y="22"/>
                </a:lnTo>
                <a:lnTo>
                  <a:pt x="135" y="19"/>
                </a:lnTo>
                <a:lnTo>
                  <a:pt x="128" y="16"/>
                </a:lnTo>
                <a:lnTo>
                  <a:pt x="122" y="13"/>
                </a:lnTo>
                <a:lnTo>
                  <a:pt x="121" y="13"/>
                </a:lnTo>
                <a:lnTo>
                  <a:pt x="121" y="12"/>
                </a:lnTo>
                <a:lnTo>
                  <a:pt x="119" y="10"/>
                </a:lnTo>
                <a:lnTo>
                  <a:pt x="119" y="9"/>
                </a:lnTo>
                <a:lnTo>
                  <a:pt x="118" y="7"/>
                </a:lnTo>
                <a:lnTo>
                  <a:pt x="118" y="6"/>
                </a:lnTo>
                <a:lnTo>
                  <a:pt x="118" y="4"/>
                </a:lnTo>
                <a:lnTo>
                  <a:pt x="118" y="3"/>
                </a:lnTo>
                <a:lnTo>
                  <a:pt x="118" y="2"/>
                </a:lnTo>
                <a:close/>
                <a:moveTo>
                  <a:pt x="3" y="2"/>
                </a:moveTo>
                <a:lnTo>
                  <a:pt x="3" y="2"/>
                </a:lnTo>
                <a:lnTo>
                  <a:pt x="3" y="3"/>
                </a:lnTo>
                <a:lnTo>
                  <a:pt x="3" y="4"/>
                </a:lnTo>
                <a:lnTo>
                  <a:pt x="4" y="6"/>
                </a:lnTo>
                <a:lnTo>
                  <a:pt x="7" y="7"/>
                </a:lnTo>
                <a:lnTo>
                  <a:pt x="11" y="9"/>
                </a:lnTo>
                <a:lnTo>
                  <a:pt x="14" y="10"/>
                </a:lnTo>
                <a:lnTo>
                  <a:pt x="19" y="12"/>
                </a:lnTo>
                <a:lnTo>
                  <a:pt x="23" y="12"/>
                </a:lnTo>
                <a:lnTo>
                  <a:pt x="28" y="12"/>
                </a:lnTo>
                <a:lnTo>
                  <a:pt x="32" y="10"/>
                </a:lnTo>
                <a:lnTo>
                  <a:pt x="36" y="10"/>
                </a:lnTo>
                <a:lnTo>
                  <a:pt x="40" y="9"/>
                </a:lnTo>
                <a:lnTo>
                  <a:pt x="43" y="7"/>
                </a:lnTo>
                <a:lnTo>
                  <a:pt x="47" y="7"/>
                </a:lnTo>
                <a:lnTo>
                  <a:pt x="51" y="7"/>
                </a:lnTo>
                <a:lnTo>
                  <a:pt x="55" y="6"/>
                </a:lnTo>
                <a:lnTo>
                  <a:pt x="60" y="4"/>
                </a:lnTo>
                <a:lnTo>
                  <a:pt x="64" y="3"/>
                </a:lnTo>
                <a:lnTo>
                  <a:pt x="67" y="0"/>
                </a:lnTo>
                <a:lnTo>
                  <a:pt x="68" y="0"/>
                </a:lnTo>
                <a:lnTo>
                  <a:pt x="68" y="2"/>
                </a:lnTo>
                <a:lnTo>
                  <a:pt x="68" y="3"/>
                </a:lnTo>
                <a:lnTo>
                  <a:pt x="68" y="4"/>
                </a:lnTo>
                <a:lnTo>
                  <a:pt x="68" y="6"/>
                </a:lnTo>
                <a:lnTo>
                  <a:pt x="67" y="7"/>
                </a:lnTo>
                <a:lnTo>
                  <a:pt x="65" y="9"/>
                </a:lnTo>
                <a:lnTo>
                  <a:pt x="65" y="10"/>
                </a:lnTo>
                <a:lnTo>
                  <a:pt x="64" y="10"/>
                </a:lnTo>
                <a:lnTo>
                  <a:pt x="62" y="12"/>
                </a:lnTo>
                <a:lnTo>
                  <a:pt x="61" y="12"/>
                </a:lnTo>
                <a:lnTo>
                  <a:pt x="60" y="12"/>
                </a:lnTo>
                <a:lnTo>
                  <a:pt x="60" y="13"/>
                </a:lnTo>
                <a:lnTo>
                  <a:pt x="58" y="13"/>
                </a:lnTo>
                <a:lnTo>
                  <a:pt x="57" y="13"/>
                </a:lnTo>
                <a:lnTo>
                  <a:pt x="50" y="16"/>
                </a:lnTo>
                <a:lnTo>
                  <a:pt x="41" y="19"/>
                </a:lnTo>
                <a:lnTo>
                  <a:pt x="35" y="20"/>
                </a:lnTo>
                <a:lnTo>
                  <a:pt x="26" y="20"/>
                </a:lnTo>
                <a:lnTo>
                  <a:pt x="19" y="19"/>
                </a:lnTo>
                <a:lnTo>
                  <a:pt x="12" y="17"/>
                </a:lnTo>
                <a:lnTo>
                  <a:pt x="7" y="16"/>
                </a:lnTo>
                <a:lnTo>
                  <a:pt x="1" y="12"/>
                </a:ln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1" y="2"/>
                </a:lnTo>
                <a:lnTo>
                  <a:pt x="3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7" name="Freeform 122"/>
          <p:cNvSpPr>
            <a:spLocks/>
          </p:cNvSpPr>
          <p:nvPr/>
        </p:nvSpPr>
        <p:spPr bwMode="auto">
          <a:xfrm>
            <a:off x="5229100" y="4809487"/>
            <a:ext cx="82296" cy="34603"/>
          </a:xfrm>
          <a:custGeom>
            <a:avLst/>
            <a:gdLst>
              <a:gd name="T0" fmla="*/ 1 w 68"/>
              <a:gd name="T1" fmla="*/ 0 h 20"/>
              <a:gd name="T2" fmla="*/ 1 w 68"/>
              <a:gd name="T3" fmla="*/ 1 h 20"/>
              <a:gd name="T4" fmla="*/ 3 w 68"/>
              <a:gd name="T5" fmla="*/ 2 h 20"/>
              <a:gd name="T6" fmla="*/ 4 w 68"/>
              <a:gd name="T7" fmla="*/ 4 h 20"/>
              <a:gd name="T8" fmla="*/ 7 w 68"/>
              <a:gd name="T9" fmla="*/ 7 h 20"/>
              <a:gd name="T10" fmla="*/ 17 w 68"/>
              <a:gd name="T11" fmla="*/ 10 h 20"/>
              <a:gd name="T12" fmla="*/ 25 w 68"/>
              <a:gd name="T13" fmla="*/ 11 h 20"/>
              <a:gd name="T14" fmla="*/ 35 w 68"/>
              <a:gd name="T15" fmla="*/ 11 h 20"/>
              <a:gd name="T16" fmla="*/ 42 w 68"/>
              <a:gd name="T17" fmla="*/ 10 h 20"/>
              <a:gd name="T18" fmla="*/ 49 w 68"/>
              <a:gd name="T19" fmla="*/ 8 h 20"/>
              <a:gd name="T20" fmla="*/ 56 w 68"/>
              <a:gd name="T21" fmla="*/ 7 h 20"/>
              <a:gd name="T22" fmla="*/ 63 w 68"/>
              <a:gd name="T23" fmla="*/ 5 h 20"/>
              <a:gd name="T24" fmla="*/ 65 w 68"/>
              <a:gd name="T25" fmla="*/ 2 h 20"/>
              <a:gd name="T26" fmla="*/ 65 w 68"/>
              <a:gd name="T27" fmla="*/ 4 h 20"/>
              <a:gd name="T28" fmla="*/ 67 w 68"/>
              <a:gd name="T29" fmla="*/ 4 h 20"/>
              <a:gd name="T30" fmla="*/ 67 w 68"/>
              <a:gd name="T31" fmla="*/ 5 h 20"/>
              <a:gd name="T32" fmla="*/ 68 w 68"/>
              <a:gd name="T33" fmla="*/ 7 h 20"/>
              <a:gd name="T34" fmla="*/ 68 w 68"/>
              <a:gd name="T35" fmla="*/ 10 h 20"/>
              <a:gd name="T36" fmla="*/ 67 w 68"/>
              <a:gd name="T37" fmla="*/ 11 h 20"/>
              <a:gd name="T38" fmla="*/ 65 w 68"/>
              <a:gd name="T39" fmla="*/ 12 h 20"/>
              <a:gd name="T40" fmla="*/ 64 w 68"/>
              <a:gd name="T41" fmla="*/ 12 h 20"/>
              <a:gd name="T42" fmla="*/ 64 w 68"/>
              <a:gd name="T43" fmla="*/ 14 h 20"/>
              <a:gd name="T44" fmla="*/ 63 w 68"/>
              <a:gd name="T45" fmla="*/ 14 h 20"/>
              <a:gd name="T46" fmla="*/ 61 w 68"/>
              <a:gd name="T47" fmla="*/ 15 h 20"/>
              <a:gd name="T48" fmla="*/ 54 w 68"/>
              <a:gd name="T49" fmla="*/ 18 h 20"/>
              <a:gd name="T50" fmla="*/ 39 w 68"/>
              <a:gd name="T51" fmla="*/ 20 h 20"/>
              <a:gd name="T52" fmla="*/ 25 w 68"/>
              <a:gd name="T53" fmla="*/ 20 h 20"/>
              <a:gd name="T54" fmla="*/ 10 w 68"/>
              <a:gd name="T55" fmla="*/ 14 h 20"/>
              <a:gd name="T56" fmla="*/ 4 w 68"/>
              <a:gd name="T57" fmla="*/ 11 h 20"/>
              <a:gd name="T58" fmla="*/ 3 w 68"/>
              <a:gd name="T59" fmla="*/ 10 h 20"/>
              <a:gd name="T60" fmla="*/ 3 w 68"/>
              <a:gd name="T61" fmla="*/ 10 h 20"/>
              <a:gd name="T62" fmla="*/ 3 w 68"/>
              <a:gd name="T63" fmla="*/ 10 h 20"/>
              <a:gd name="T64" fmla="*/ 1 w 68"/>
              <a:gd name="T65" fmla="*/ 8 h 20"/>
              <a:gd name="T66" fmla="*/ 0 w 68"/>
              <a:gd name="T67" fmla="*/ 5 h 20"/>
              <a:gd name="T68" fmla="*/ 0 w 68"/>
              <a:gd name="T69" fmla="*/ 2 h 20"/>
              <a:gd name="T70" fmla="*/ 0 w 68"/>
              <a:gd name="T71" fmla="*/ 0 h 2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8"/>
              <a:gd name="T109" fmla="*/ 0 h 20"/>
              <a:gd name="T110" fmla="*/ 68 w 68"/>
              <a:gd name="T111" fmla="*/ 20 h 2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8" h="20">
                <a:moveTo>
                  <a:pt x="0" y="0"/>
                </a:moveTo>
                <a:lnTo>
                  <a:pt x="1" y="0"/>
                </a:lnTo>
                <a:lnTo>
                  <a:pt x="1" y="1"/>
                </a:lnTo>
                <a:lnTo>
                  <a:pt x="3" y="2"/>
                </a:lnTo>
                <a:lnTo>
                  <a:pt x="4" y="4"/>
                </a:lnTo>
                <a:lnTo>
                  <a:pt x="7" y="7"/>
                </a:lnTo>
                <a:lnTo>
                  <a:pt x="11" y="8"/>
                </a:lnTo>
                <a:lnTo>
                  <a:pt x="17" y="10"/>
                </a:lnTo>
                <a:lnTo>
                  <a:pt x="21" y="11"/>
                </a:lnTo>
                <a:lnTo>
                  <a:pt x="25" y="11"/>
                </a:lnTo>
                <a:lnTo>
                  <a:pt x="29" y="11"/>
                </a:lnTo>
                <a:lnTo>
                  <a:pt x="35" y="11"/>
                </a:lnTo>
                <a:lnTo>
                  <a:pt x="38" y="10"/>
                </a:lnTo>
                <a:lnTo>
                  <a:pt x="42" y="10"/>
                </a:lnTo>
                <a:lnTo>
                  <a:pt x="44" y="8"/>
                </a:lnTo>
                <a:lnTo>
                  <a:pt x="49" y="8"/>
                </a:lnTo>
                <a:lnTo>
                  <a:pt x="51" y="8"/>
                </a:lnTo>
                <a:lnTo>
                  <a:pt x="56" y="7"/>
                </a:lnTo>
                <a:lnTo>
                  <a:pt x="60" y="7"/>
                </a:lnTo>
                <a:lnTo>
                  <a:pt x="63" y="5"/>
                </a:lnTo>
                <a:lnTo>
                  <a:pt x="65" y="2"/>
                </a:lnTo>
                <a:lnTo>
                  <a:pt x="65" y="4"/>
                </a:lnTo>
                <a:lnTo>
                  <a:pt x="67" y="4"/>
                </a:lnTo>
                <a:lnTo>
                  <a:pt x="67" y="5"/>
                </a:lnTo>
                <a:lnTo>
                  <a:pt x="68" y="7"/>
                </a:lnTo>
                <a:lnTo>
                  <a:pt x="68" y="8"/>
                </a:lnTo>
                <a:lnTo>
                  <a:pt x="68" y="10"/>
                </a:lnTo>
                <a:lnTo>
                  <a:pt x="67" y="10"/>
                </a:lnTo>
                <a:lnTo>
                  <a:pt x="67" y="11"/>
                </a:lnTo>
                <a:lnTo>
                  <a:pt x="65" y="12"/>
                </a:lnTo>
                <a:lnTo>
                  <a:pt x="64" y="12"/>
                </a:lnTo>
                <a:lnTo>
                  <a:pt x="64" y="14"/>
                </a:lnTo>
                <a:lnTo>
                  <a:pt x="63" y="14"/>
                </a:lnTo>
                <a:lnTo>
                  <a:pt x="61" y="14"/>
                </a:lnTo>
                <a:lnTo>
                  <a:pt x="61" y="15"/>
                </a:lnTo>
                <a:lnTo>
                  <a:pt x="60" y="15"/>
                </a:lnTo>
                <a:lnTo>
                  <a:pt x="54" y="18"/>
                </a:lnTo>
                <a:lnTo>
                  <a:pt x="47" y="20"/>
                </a:lnTo>
                <a:lnTo>
                  <a:pt x="39" y="20"/>
                </a:lnTo>
                <a:lnTo>
                  <a:pt x="32" y="20"/>
                </a:lnTo>
                <a:lnTo>
                  <a:pt x="25" y="20"/>
                </a:lnTo>
                <a:lnTo>
                  <a:pt x="17" y="17"/>
                </a:lnTo>
                <a:lnTo>
                  <a:pt x="10" y="14"/>
                </a:lnTo>
                <a:lnTo>
                  <a:pt x="4" y="11"/>
                </a:lnTo>
                <a:lnTo>
                  <a:pt x="3" y="11"/>
                </a:lnTo>
                <a:lnTo>
                  <a:pt x="3" y="10"/>
                </a:lnTo>
                <a:lnTo>
                  <a:pt x="1" y="8"/>
                </a:lnTo>
                <a:lnTo>
                  <a:pt x="1" y="7"/>
                </a:lnTo>
                <a:lnTo>
                  <a:pt x="0" y="5"/>
                </a:lnTo>
                <a:lnTo>
                  <a:pt x="0" y="4"/>
                </a:lnTo>
                <a:lnTo>
                  <a:pt x="0" y="2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8" name="Freeform 123"/>
          <p:cNvSpPr>
            <a:spLocks/>
          </p:cNvSpPr>
          <p:nvPr/>
        </p:nvSpPr>
        <p:spPr bwMode="auto">
          <a:xfrm>
            <a:off x="5086291" y="4806027"/>
            <a:ext cx="82296" cy="34603"/>
          </a:xfrm>
          <a:custGeom>
            <a:avLst/>
            <a:gdLst>
              <a:gd name="T0" fmla="*/ 3 w 68"/>
              <a:gd name="T1" fmla="*/ 2 h 20"/>
              <a:gd name="T2" fmla="*/ 3 w 68"/>
              <a:gd name="T3" fmla="*/ 3 h 20"/>
              <a:gd name="T4" fmla="*/ 3 w 68"/>
              <a:gd name="T5" fmla="*/ 4 h 20"/>
              <a:gd name="T6" fmla="*/ 4 w 68"/>
              <a:gd name="T7" fmla="*/ 6 h 20"/>
              <a:gd name="T8" fmla="*/ 7 w 68"/>
              <a:gd name="T9" fmla="*/ 7 h 20"/>
              <a:gd name="T10" fmla="*/ 14 w 68"/>
              <a:gd name="T11" fmla="*/ 10 h 20"/>
              <a:gd name="T12" fmla="*/ 23 w 68"/>
              <a:gd name="T13" fmla="*/ 12 h 20"/>
              <a:gd name="T14" fmla="*/ 32 w 68"/>
              <a:gd name="T15" fmla="*/ 10 h 20"/>
              <a:gd name="T16" fmla="*/ 40 w 68"/>
              <a:gd name="T17" fmla="*/ 9 h 20"/>
              <a:gd name="T18" fmla="*/ 47 w 68"/>
              <a:gd name="T19" fmla="*/ 7 h 20"/>
              <a:gd name="T20" fmla="*/ 55 w 68"/>
              <a:gd name="T21" fmla="*/ 6 h 20"/>
              <a:gd name="T22" fmla="*/ 64 w 68"/>
              <a:gd name="T23" fmla="*/ 3 h 20"/>
              <a:gd name="T24" fmla="*/ 67 w 68"/>
              <a:gd name="T25" fmla="*/ 0 h 20"/>
              <a:gd name="T26" fmla="*/ 68 w 68"/>
              <a:gd name="T27" fmla="*/ 2 h 20"/>
              <a:gd name="T28" fmla="*/ 68 w 68"/>
              <a:gd name="T29" fmla="*/ 2 h 20"/>
              <a:gd name="T30" fmla="*/ 68 w 68"/>
              <a:gd name="T31" fmla="*/ 3 h 20"/>
              <a:gd name="T32" fmla="*/ 68 w 68"/>
              <a:gd name="T33" fmla="*/ 4 h 20"/>
              <a:gd name="T34" fmla="*/ 67 w 68"/>
              <a:gd name="T35" fmla="*/ 7 h 20"/>
              <a:gd name="T36" fmla="*/ 65 w 68"/>
              <a:gd name="T37" fmla="*/ 9 h 20"/>
              <a:gd name="T38" fmla="*/ 64 w 68"/>
              <a:gd name="T39" fmla="*/ 10 h 20"/>
              <a:gd name="T40" fmla="*/ 62 w 68"/>
              <a:gd name="T41" fmla="*/ 12 h 20"/>
              <a:gd name="T42" fmla="*/ 61 w 68"/>
              <a:gd name="T43" fmla="*/ 12 h 20"/>
              <a:gd name="T44" fmla="*/ 60 w 68"/>
              <a:gd name="T45" fmla="*/ 13 h 20"/>
              <a:gd name="T46" fmla="*/ 58 w 68"/>
              <a:gd name="T47" fmla="*/ 13 h 20"/>
              <a:gd name="T48" fmla="*/ 50 w 68"/>
              <a:gd name="T49" fmla="*/ 16 h 20"/>
              <a:gd name="T50" fmla="*/ 35 w 68"/>
              <a:gd name="T51" fmla="*/ 20 h 20"/>
              <a:gd name="T52" fmla="*/ 19 w 68"/>
              <a:gd name="T53" fmla="*/ 19 h 20"/>
              <a:gd name="T54" fmla="*/ 7 w 68"/>
              <a:gd name="T55" fmla="*/ 16 h 20"/>
              <a:gd name="T56" fmla="*/ 1 w 68"/>
              <a:gd name="T57" fmla="*/ 12 h 20"/>
              <a:gd name="T58" fmla="*/ 1 w 68"/>
              <a:gd name="T59" fmla="*/ 12 h 20"/>
              <a:gd name="T60" fmla="*/ 0 w 68"/>
              <a:gd name="T61" fmla="*/ 12 h 20"/>
              <a:gd name="T62" fmla="*/ 0 w 68"/>
              <a:gd name="T63" fmla="*/ 12 h 20"/>
              <a:gd name="T64" fmla="*/ 0 w 68"/>
              <a:gd name="T65" fmla="*/ 10 h 20"/>
              <a:gd name="T66" fmla="*/ 0 w 68"/>
              <a:gd name="T67" fmla="*/ 7 h 20"/>
              <a:gd name="T68" fmla="*/ 0 w 68"/>
              <a:gd name="T69" fmla="*/ 4 h 20"/>
              <a:gd name="T70" fmla="*/ 1 w 68"/>
              <a:gd name="T71" fmla="*/ 2 h 2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8"/>
              <a:gd name="T109" fmla="*/ 0 h 20"/>
              <a:gd name="T110" fmla="*/ 68 w 68"/>
              <a:gd name="T111" fmla="*/ 20 h 2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8" h="20">
                <a:moveTo>
                  <a:pt x="3" y="2"/>
                </a:moveTo>
                <a:lnTo>
                  <a:pt x="3" y="2"/>
                </a:lnTo>
                <a:lnTo>
                  <a:pt x="3" y="3"/>
                </a:lnTo>
                <a:lnTo>
                  <a:pt x="3" y="4"/>
                </a:lnTo>
                <a:lnTo>
                  <a:pt x="4" y="6"/>
                </a:lnTo>
                <a:lnTo>
                  <a:pt x="7" y="7"/>
                </a:lnTo>
                <a:lnTo>
                  <a:pt x="11" y="9"/>
                </a:lnTo>
                <a:lnTo>
                  <a:pt x="14" y="10"/>
                </a:lnTo>
                <a:lnTo>
                  <a:pt x="19" y="12"/>
                </a:lnTo>
                <a:lnTo>
                  <a:pt x="23" y="12"/>
                </a:lnTo>
                <a:lnTo>
                  <a:pt x="28" y="12"/>
                </a:lnTo>
                <a:lnTo>
                  <a:pt x="32" y="10"/>
                </a:lnTo>
                <a:lnTo>
                  <a:pt x="36" y="10"/>
                </a:lnTo>
                <a:lnTo>
                  <a:pt x="40" y="9"/>
                </a:lnTo>
                <a:lnTo>
                  <a:pt x="43" y="7"/>
                </a:lnTo>
                <a:lnTo>
                  <a:pt x="47" y="7"/>
                </a:lnTo>
                <a:lnTo>
                  <a:pt x="51" y="7"/>
                </a:lnTo>
                <a:lnTo>
                  <a:pt x="55" y="6"/>
                </a:lnTo>
                <a:lnTo>
                  <a:pt x="60" y="4"/>
                </a:lnTo>
                <a:lnTo>
                  <a:pt x="64" y="3"/>
                </a:lnTo>
                <a:lnTo>
                  <a:pt x="67" y="0"/>
                </a:lnTo>
                <a:lnTo>
                  <a:pt x="68" y="0"/>
                </a:lnTo>
                <a:lnTo>
                  <a:pt x="68" y="2"/>
                </a:lnTo>
                <a:lnTo>
                  <a:pt x="68" y="3"/>
                </a:lnTo>
                <a:lnTo>
                  <a:pt x="68" y="4"/>
                </a:lnTo>
                <a:lnTo>
                  <a:pt x="68" y="6"/>
                </a:lnTo>
                <a:lnTo>
                  <a:pt x="67" y="7"/>
                </a:lnTo>
                <a:lnTo>
                  <a:pt x="65" y="9"/>
                </a:lnTo>
                <a:lnTo>
                  <a:pt x="65" y="10"/>
                </a:lnTo>
                <a:lnTo>
                  <a:pt x="64" y="10"/>
                </a:lnTo>
                <a:lnTo>
                  <a:pt x="62" y="12"/>
                </a:lnTo>
                <a:lnTo>
                  <a:pt x="61" y="12"/>
                </a:lnTo>
                <a:lnTo>
                  <a:pt x="60" y="12"/>
                </a:lnTo>
                <a:lnTo>
                  <a:pt x="60" y="13"/>
                </a:lnTo>
                <a:lnTo>
                  <a:pt x="58" y="13"/>
                </a:lnTo>
                <a:lnTo>
                  <a:pt x="57" y="13"/>
                </a:lnTo>
                <a:lnTo>
                  <a:pt x="50" y="16"/>
                </a:lnTo>
                <a:lnTo>
                  <a:pt x="41" y="19"/>
                </a:lnTo>
                <a:lnTo>
                  <a:pt x="35" y="20"/>
                </a:lnTo>
                <a:lnTo>
                  <a:pt x="26" y="20"/>
                </a:lnTo>
                <a:lnTo>
                  <a:pt x="19" y="19"/>
                </a:lnTo>
                <a:lnTo>
                  <a:pt x="12" y="17"/>
                </a:lnTo>
                <a:lnTo>
                  <a:pt x="7" y="16"/>
                </a:lnTo>
                <a:lnTo>
                  <a:pt x="1" y="12"/>
                </a:ln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1" y="3"/>
                </a:lnTo>
                <a:lnTo>
                  <a:pt x="1" y="2"/>
                </a:lnTo>
                <a:lnTo>
                  <a:pt x="3" y="2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49" name="Freeform 124"/>
          <p:cNvSpPr>
            <a:spLocks noEditPoints="1"/>
          </p:cNvSpPr>
          <p:nvPr/>
        </p:nvSpPr>
        <p:spPr bwMode="auto">
          <a:xfrm>
            <a:off x="5087502" y="4721249"/>
            <a:ext cx="220264" cy="107270"/>
          </a:xfrm>
          <a:custGeom>
            <a:avLst/>
            <a:gdLst>
              <a:gd name="T0" fmla="*/ 153 w 182"/>
              <a:gd name="T1" fmla="*/ 35 h 62"/>
              <a:gd name="T2" fmla="*/ 159 w 182"/>
              <a:gd name="T3" fmla="*/ 41 h 62"/>
              <a:gd name="T4" fmla="*/ 167 w 182"/>
              <a:gd name="T5" fmla="*/ 36 h 62"/>
              <a:gd name="T6" fmla="*/ 161 w 182"/>
              <a:gd name="T7" fmla="*/ 21 h 62"/>
              <a:gd name="T8" fmla="*/ 163 w 182"/>
              <a:gd name="T9" fmla="*/ 11 h 62"/>
              <a:gd name="T10" fmla="*/ 160 w 182"/>
              <a:gd name="T11" fmla="*/ 4 h 62"/>
              <a:gd name="T12" fmla="*/ 152 w 182"/>
              <a:gd name="T13" fmla="*/ 2 h 62"/>
              <a:gd name="T14" fmla="*/ 123 w 182"/>
              <a:gd name="T15" fmla="*/ 18 h 62"/>
              <a:gd name="T16" fmla="*/ 127 w 182"/>
              <a:gd name="T17" fmla="*/ 19 h 62"/>
              <a:gd name="T18" fmla="*/ 131 w 182"/>
              <a:gd name="T19" fmla="*/ 21 h 62"/>
              <a:gd name="T20" fmla="*/ 132 w 182"/>
              <a:gd name="T21" fmla="*/ 22 h 62"/>
              <a:gd name="T22" fmla="*/ 136 w 182"/>
              <a:gd name="T23" fmla="*/ 29 h 62"/>
              <a:gd name="T24" fmla="*/ 135 w 182"/>
              <a:gd name="T25" fmla="*/ 41 h 62"/>
              <a:gd name="T26" fmla="*/ 128 w 182"/>
              <a:gd name="T27" fmla="*/ 39 h 62"/>
              <a:gd name="T28" fmla="*/ 127 w 182"/>
              <a:gd name="T29" fmla="*/ 29 h 62"/>
              <a:gd name="T30" fmla="*/ 123 w 182"/>
              <a:gd name="T31" fmla="*/ 24 h 62"/>
              <a:gd name="T32" fmla="*/ 120 w 182"/>
              <a:gd name="T33" fmla="*/ 21 h 62"/>
              <a:gd name="T34" fmla="*/ 120 w 182"/>
              <a:gd name="T35" fmla="*/ 18 h 62"/>
              <a:gd name="T36" fmla="*/ 18 w 182"/>
              <a:gd name="T37" fmla="*/ 18 h 62"/>
              <a:gd name="T38" fmla="*/ 22 w 182"/>
              <a:gd name="T39" fmla="*/ 18 h 62"/>
              <a:gd name="T40" fmla="*/ 25 w 182"/>
              <a:gd name="T41" fmla="*/ 21 h 62"/>
              <a:gd name="T42" fmla="*/ 27 w 182"/>
              <a:gd name="T43" fmla="*/ 21 h 62"/>
              <a:gd name="T44" fmla="*/ 28 w 182"/>
              <a:gd name="T45" fmla="*/ 28 h 62"/>
              <a:gd name="T46" fmla="*/ 22 w 182"/>
              <a:gd name="T47" fmla="*/ 39 h 62"/>
              <a:gd name="T48" fmla="*/ 17 w 182"/>
              <a:gd name="T49" fmla="*/ 38 h 62"/>
              <a:gd name="T50" fmla="*/ 18 w 182"/>
              <a:gd name="T51" fmla="*/ 29 h 62"/>
              <a:gd name="T52" fmla="*/ 15 w 182"/>
              <a:gd name="T53" fmla="*/ 24 h 62"/>
              <a:gd name="T54" fmla="*/ 14 w 182"/>
              <a:gd name="T55" fmla="*/ 21 h 62"/>
              <a:gd name="T56" fmla="*/ 14 w 182"/>
              <a:gd name="T57" fmla="*/ 18 h 62"/>
              <a:gd name="T58" fmla="*/ 43 w 182"/>
              <a:gd name="T59" fmla="*/ 32 h 62"/>
              <a:gd name="T60" fmla="*/ 46 w 182"/>
              <a:gd name="T61" fmla="*/ 38 h 62"/>
              <a:gd name="T62" fmla="*/ 57 w 182"/>
              <a:gd name="T63" fmla="*/ 32 h 62"/>
              <a:gd name="T64" fmla="*/ 57 w 182"/>
              <a:gd name="T65" fmla="*/ 18 h 62"/>
              <a:gd name="T66" fmla="*/ 61 w 182"/>
              <a:gd name="T67" fmla="*/ 8 h 62"/>
              <a:gd name="T68" fmla="*/ 63 w 182"/>
              <a:gd name="T69" fmla="*/ 1 h 62"/>
              <a:gd name="T70" fmla="*/ 53 w 182"/>
              <a:gd name="T71" fmla="*/ 1 h 62"/>
              <a:gd name="T72" fmla="*/ 118 w 182"/>
              <a:gd name="T73" fmla="*/ 36 h 62"/>
              <a:gd name="T74" fmla="*/ 139 w 182"/>
              <a:gd name="T75" fmla="*/ 49 h 62"/>
              <a:gd name="T76" fmla="*/ 174 w 182"/>
              <a:gd name="T77" fmla="*/ 45 h 62"/>
              <a:gd name="T78" fmla="*/ 175 w 182"/>
              <a:gd name="T79" fmla="*/ 39 h 62"/>
              <a:gd name="T80" fmla="*/ 178 w 182"/>
              <a:gd name="T81" fmla="*/ 38 h 62"/>
              <a:gd name="T82" fmla="*/ 180 w 182"/>
              <a:gd name="T83" fmla="*/ 38 h 62"/>
              <a:gd name="T84" fmla="*/ 181 w 182"/>
              <a:gd name="T85" fmla="*/ 42 h 62"/>
              <a:gd name="T86" fmla="*/ 182 w 182"/>
              <a:gd name="T87" fmla="*/ 52 h 62"/>
              <a:gd name="T88" fmla="*/ 178 w 182"/>
              <a:gd name="T89" fmla="*/ 56 h 62"/>
              <a:gd name="T90" fmla="*/ 150 w 182"/>
              <a:gd name="T91" fmla="*/ 62 h 62"/>
              <a:gd name="T92" fmla="*/ 116 w 182"/>
              <a:gd name="T93" fmla="*/ 49 h 62"/>
              <a:gd name="T94" fmla="*/ 116 w 182"/>
              <a:gd name="T95" fmla="*/ 42 h 62"/>
              <a:gd name="T96" fmla="*/ 6 w 182"/>
              <a:gd name="T97" fmla="*/ 38 h 62"/>
              <a:gd name="T98" fmla="*/ 10 w 182"/>
              <a:gd name="T99" fmla="*/ 41 h 62"/>
              <a:gd name="T100" fmla="*/ 46 w 182"/>
              <a:gd name="T101" fmla="*/ 48 h 62"/>
              <a:gd name="T102" fmla="*/ 63 w 182"/>
              <a:gd name="T103" fmla="*/ 38 h 62"/>
              <a:gd name="T104" fmla="*/ 66 w 182"/>
              <a:gd name="T105" fmla="*/ 35 h 62"/>
              <a:gd name="T106" fmla="*/ 70 w 182"/>
              <a:gd name="T107" fmla="*/ 34 h 62"/>
              <a:gd name="T108" fmla="*/ 70 w 182"/>
              <a:gd name="T109" fmla="*/ 35 h 62"/>
              <a:gd name="T110" fmla="*/ 68 w 182"/>
              <a:gd name="T111" fmla="*/ 44 h 62"/>
              <a:gd name="T112" fmla="*/ 63 w 182"/>
              <a:gd name="T113" fmla="*/ 51 h 62"/>
              <a:gd name="T114" fmla="*/ 59 w 182"/>
              <a:gd name="T115" fmla="*/ 53 h 62"/>
              <a:gd name="T116" fmla="*/ 7 w 182"/>
              <a:gd name="T117" fmla="*/ 59 h 62"/>
              <a:gd name="T118" fmla="*/ 2 w 182"/>
              <a:gd name="T119" fmla="*/ 45 h 62"/>
              <a:gd name="T120" fmla="*/ 4 w 182"/>
              <a:gd name="T121" fmla="*/ 38 h 62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82"/>
              <a:gd name="T184" fmla="*/ 0 h 62"/>
              <a:gd name="T185" fmla="*/ 182 w 182"/>
              <a:gd name="T186" fmla="*/ 62 h 62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82" h="62">
                <a:moveTo>
                  <a:pt x="152" y="2"/>
                </a:moveTo>
                <a:lnTo>
                  <a:pt x="150" y="31"/>
                </a:lnTo>
                <a:lnTo>
                  <a:pt x="152" y="32"/>
                </a:lnTo>
                <a:lnTo>
                  <a:pt x="152" y="34"/>
                </a:lnTo>
                <a:lnTo>
                  <a:pt x="153" y="35"/>
                </a:lnTo>
                <a:lnTo>
                  <a:pt x="155" y="36"/>
                </a:lnTo>
                <a:lnTo>
                  <a:pt x="155" y="38"/>
                </a:lnTo>
                <a:lnTo>
                  <a:pt x="156" y="39"/>
                </a:lnTo>
                <a:lnTo>
                  <a:pt x="159" y="41"/>
                </a:lnTo>
                <a:lnTo>
                  <a:pt x="160" y="41"/>
                </a:lnTo>
                <a:lnTo>
                  <a:pt x="163" y="41"/>
                </a:lnTo>
                <a:lnTo>
                  <a:pt x="164" y="41"/>
                </a:lnTo>
                <a:lnTo>
                  <a:pt x="167" y="39"/>
                </a:lnTo>
                <a:lnTo>
                  <a:pt x="167" y="38"/>
                </a:lnTo>
                <a:lnTo>
                  <a:pt x="167" y="36"/>
                </a:lnTo>
                <a:lnTo>
                  <a:pt x="167" y="34"/>
                </a:lnTo>
                <a:lnTo>
                  <a:pt x="166" y="31"/>
                </a:lnTo>
                <a:lnTo>
                  <a:pt x="164" y="29"/>
                </a:lnTo>
                <a:lnTo>
                  <a:pt x="163" y="27"/>
                </a:lnTo>
                <a:lnTo>
                  <a:pt x="161" y="24"/>
                </a:lnTo>
                <a:lnTo>
                  <a:pt x="161" y="21"/>
                </a:lnTo>
                <a:lnTo>
                  <a:pt x="161" y="18"/>
                </a:lnTo>
                <a:lnTo>
                  <a:pt x="161" y="17"/>
                </a:lnTo>
                <a:lnTo>
                  <a:pt x="161" y="15"/>
                </a:lnTo>
                <a:lnTo>
                  <a:pt x="161" y="14"/>
                </a:lnTo>
                <a:lnTo>
                  <a:pt x="163" y="12"/>
                </a:lnTo>
                <a:lnTo>
                  <a:pt x="163" y="11"/>
                </a:lnTo>
                <a:lnTo>
                  <a:pt x="163" y="9"/>
                </a:lnTo>
                <a:lnTo>
                  <a:pt x="164" y="9"/>
                </a:lnTo>
                <a:lnTo>
                  <a:pt x="164" y="8"/>
                </a:lnTo>
                <a:lnTo>
                  <a:pt x="164" y="7"/>
                </a:lnTo>
                <a:lnTo>
                  <a:pt x="163" y="5"/>
                </a:lnTo>
                <a:lnTo>
                  <a:pt x="160" y="4"/>
                </a:lnTo>
                <a:lnTo>
                  <a:pt x="159" y="2"/>
                </a:lnTo>
                <a:lnTo>
                  <a:pt x="157" y="2"/>
                </a:lnTo>
                <a:lnTo>
                  <a:pt x="156" y="1"/>
                </a:lnTo>
                <a:lnTo>
                  <a:pt x="155" y="1"/>
                </a:lnTo>
                <a:lnTo>
                  <a:pt x="153" y="2"/>
                </a:lnTo>
                <a:lnTo>
                  <a:pt x="152" y="2"/>
                </a:lnTo>
                <a:close/>
                <a:moveTo>
                  <a:pt x="120" y="18"/>
                </a:moveTo>
                <a:lnTo>
                  <a:pt x="120" y="18"/>
                </a:lnTo>
                <a:lnTo>
                  <a:pt x="121" y="18"/>
                </a:lnTo>
                <a:lnTo>
                  <a:pt x="123" y="18"/>
                </a:lnTo>
                <a:lnTo>
                  <a:pt x="124" y="18"/>
                </a:lnTo>
                <a:lnTo>
                  <a:pt x="125" y="18"/>
                </a:lnTo>
                <a:lnTo>
                  <a:pt x="127" y="19"/>
                </a:lnTo>
                <a:lnTo>
                  <a:pt x="128" y="19"/>
                </a:lnTo>
                <a:lnTo>
                  <a:pt x="129" y="19"/>
                </a:lnTo>
                <a:lnTo>
                  <a:pt x="131" y="21"/>
                </a:lnTo>
                <a:lnTo>
                  <a:pt x="131" y="22"/>
                </a:lnTo>
                <a:lnTo>
                  <a:pt x="132" y="22"/>
                </a:lnTo>
                <a:lnTo>
                  <a:pt x="132" y="25"/>
                </a:lnTo>
                <a:lnTo>
                  <a:pt x="134" y="27"/>
                </a:lnTo>
                <a:lnTo>
                  <a:pt x="135" y="28"/>
                </a:lnTo>
                <a:lnTo>
                  <a:pt x="136" y="29"/>
                </a:lnTo>
                <a:lnTo>
                  <a:pt x="136" y="31"/>
                </a:lnTo>
                <a:lnTo>
                  <a:pt x="136" y="32"/>
                </a:lnTo>
                <a:lnTo>
                  <a:pt x="136" y="34"/>
                </a:lnTo>
                <a:lnTo>
                  <a:pt x="138" y="39"/>
                </a:lnTo>
                <a:lnTo>
                  <a:pt x="136" y="41"/>
                </a:lnTo>
                <a:lnTo>
                  <a:pt x="135" y="41"/>
                </a:lnTo>
                <a:lnTo>
                  <a:pt x="134" y="41"/>
                </a:lnTo>
                <a:lnTo>
                  <a:pt x="132" y="41"/>
                </a:lnTo>
                <a:lnTo>
                  <a:pt x="131" y="41"/>
                </a:lnTo>
                <a:lnTo>
                  <a:pt x="129" y="41"/>
                </a:lnTo>
                <a:lnTo>
                  <a:pt x="128" y="39"/>
                </a:lnTo>
                <a:lnTo>
                  <a:pt x="128" y="38"/>
                </a:lnTo>
                <a:lnTo>
                  <a:pt x="127" y="36"/>
                </a:lnTo>
                <a:lnTo>
                  <a:pt x="127" y="35"/>
                </a:lnTo>
                <a:lnTo>
                  <a:pt x="127" y="32"/>
                </a:lnTo>
                <a:lnTo>
                  <a:pt x="127" y="31"/>
                </a:lnTo>
                <a:lnTo>
                  <a:pt x="127" y="29"/>
                </a:lnTo>
                <a:lnTo>
                  <a:pt x="127" y="28"/>
                </a:lnTo>
                <a:lnTo>
                  <a:pt x="125" y="27"/>
                </a:lnTo>
                <a:lnTo>
                  <a:pt x="124" y="25"/>
                </a:lnTo>
                <a:lnTo>
                  <a:pt x="123" y="24"/>
                </a:lnTo>
                <a:lnTo>
                  <a:pt x="121" y="22"/>
                </a:lnTo>
                <a:lnTo>
                  <a:pt x="120" y="21"/>
                </a:lnTo>
                <a:lnTo>
                  <a:pt x="120" y="19"/>
                </a:lnTo>
                <a:lnTo>
                  <a:pt x="120" y="18"/>
                </a:lnTo>
                <a:close/>
                <a:moveTo>
                  <a:pt x="14" y="18"/>
                </a:moveTo>
                <a:lnTo>
                  <a:pt x="15" y="18"/>
                </a:lnTo>
                <a:lnTo>
                  <a:pt x="17" y="18"/>
                </a:lnTo>
                <a:lnTo>
                  <a:pt x="18" y="18"/>
                </a:lnTo>
                <a:lnTo>
                  <a:pt x="20" y="18"/>
                </a:lnTo>
                <a:lnTo>
                  <a:pt x="21" y="18"/>
                </a:lnTo>
                <a:lnTo>
                  <a:pt x="22" y="18"/>
                </a:lnTo>
                <a:lnTo>
                  <a:pt x="24" y="18"/>
                </a:lnTo>
                <a:lnTo>
                  <a:pt x="25" y="19"/>
                </a:lnTo>
                <a:lnTo>
                  <a:pt x="25" y="21"/>
                </a:lnTo>
                <a:lnTo>
                  <a:pt x="27" y="21"/>
                </a:lnTo>
                <a:lnTo>
                  <a:pt x="25" y="22"/>
                </a:lnTo>
                <a:lnTo>
                  <a:pt x="27" y="24"/>
                </a:lnTo>
                <a:lnTo>
                  <a:pt x="27" y="25"/>
                </a:lnTo>
                <a:lnTo>
                  <a:pt x="27" y="27"/>
                </a:lnTo>
                <a:lnTo>
                  <a:pt x="28" y="28"/>
                </a:lnTo>
                <a:lnTo>
                  <a:pt x="28" y="29"/>
                </a:lnTo>
                <a:lnTo>
                  <a:pt x="27" y="31"/>
                </a:lnTo>
                <a:lnTo>
                  <a:pt x="25" y="32"/>
                </a:lnTo>
                <a:lnTo>
                  <a:pt x="25" y="38"/>
                </a:lnTo>
                <a:lnTo>
                  <a:pt x="24" y="39"/>
                </a:lnTo>
                <a:lnTo>
                  <a:pt x="22" y="39"/>
                </a:lnTo>
                <a:lnTo>
                  <a:pt x="21" y="39"/>
                </a:lnTo>
                <a:lnTo>
                  <a:pt x="20" y="39"/>
                </a:lnTo>
                <a:lnTo>
                  <a:pt x="18" y="39"/>
                </a:lnTo>
                <a:lnTo>
                  <a:pt x="17" y="39"/>
                </a:lnTo>
                <a:lnTo>
                  <a:pt x="17" y="38"/>
                </a:lnTo>
                <a:lnTo>
                  <a:pt x="15" y="36"/>
                </a:lnTo>
                <a:lnTo>
                  <a:pt x="17" y="35"/>
                </a:lnTo>
                <a:lnTo>
                  <a:pt x="17" y="34"/>
                </a:lnTo>
                <a:lnTo>
                  <a:pt x="17" y="32"/>
                </a:lnTo>
                <a:lnTo>
                  <a:pt x="18" y="31"/>
                </a:lnTo>
                <a:lnTo>
                  <a:pt x="18" y="29"/>
                </a:lnTo>
                <a:lnTo>
                  <a:pt x="18" y="27"/>
                </a:lnTo>
                <a:lnTo>
                  <a:pt x="18" y="25"/>
                </a:lnTo>
                <a:lnTo>
                  <a:pt x="17" y="25"/>
                </a:lnTo>
                <a:lnTo>
                  <a:pt x="17" y="24"/>
                </a:lnTo>
                <a:lnTo>
                  <a:pt x="15" y="24"/>
                </a:lnTo>
                <a:lnTo>
                  <a:pt x="15" y="22"/>
                </a:lnTo>
                <a:lnTo>
                  <a:pt x="14" y="22"/>
                </a:lnTo>
                <a:lnTo>
                  <a:pt x="14" y="21"/>
                </a:lnTo>
                <a:lnTo>
                  <a:pt x="14" y="19"/>
                </a:lnTo>
                <a:lnTo>
                  <a:pt x="14" y="18"/>
                </a:lnTo>
                <a:close/>
                <a:moveTo>
                  <a:pt x="53" y="1"/>
                </a:moveTo>
                <a:lnTo>
                  <a:pt x="42" y="29"/>
                </a:lnTo>
                <a:lnTo>
                  <a:pt x="42" y="31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3" y="35"/>
                </a:lnTo>
                <a:lnTo>
                  <a:pt x="45" y="36"/>
                </a:lnTo>
                <a:lnTo>
                  <a:pt x="46" y="38"/>
                </a:lnTo>
                <a:lnTo>
                  <a:pt x="49" y="38"/>
                </a:lnTo>
                <a:lnTo>
                  <a:pt x="50" y="38"/>
                </a:lnTo>
                <a:lnTo>
                  <a:pt x="53" y="38"/>
                </a:lnTo>
                <a:lnTo>
                  <a:pt x="56" y="36"/>
                </a:lnTo>
                <a:lnTo>
                  <a:pt x="57" y="35"/>
                </a:lnTo>
                <a:lnTo>
                  <a:pt x="57" y="32"/>
                </a:lnTo>
                <a:lnTo>
                  <a:pt x="57" y="31"/>
                </a:lnTo>
                <a:lnTo>
                  <a:pt x="57" y="28"/>
                </a:lnTo>
                <a:lnTo>
                  <a:pt x="57" y="27"/>
                </a:lnTo>
                <a:lnTo>
                  <a:pt x="57" y="24"/>
                </a:lnTo>
                <a:lnTo>
                  <a:pt x="56" y="21"/>
                </a:lnTo>
                <a:lnTo>
                  <a:pt x="57" y="18"/>
                </a:lnTo>
                <a:lnTo>
                  <a:pt x="57" y="15"/>
                </a:lnTo>
                <a:lnTo>
                  <a:pt x="59" y="14"/>
                </a:lnTo>
                <a:lnTo>
                  <a:pt x="60" y="12"/>
                </a:lnTo>
                <a:lnTo>
                  <a:pt x="60" y="11"/>
                </a:lnTo>
                <a:lnTo>
                  <a:pt x="61" y="9"/>
                </a:lnTo>
                <a:lnTo>
                  <a:pt x="61" y="8"/>
                </a:lnTo>
                <a:lnTo>
                  <a:pt x="63" y="7"/>
                </a:lnTo>
                <a:lnTo>
                  <a:pt x="64" y="5"/>
                </a:lnTo>
                <a:lnTo>
                  <a:pt x="64" y="2"/>
                </a:lnTo>
                <a:lnTo>
                  <a:pt x="63" y="1"/>
                </a:lnTo>
                <a:lnTo>
                  <a:pt x="61" y="0"/>
                </a:lnTo>
                <a:lnTo>
                  <a:pt x="60" y="0"/>
                </a:lnTo>
                <a:lnTo>
                  <a:pt x="59" y="0"/>
                </a:lnTo>
                <a:lnTo>
                  <a:pt x="56" y="0"/>
                </a:lnTo>
                <a:lnTo>
                  <a:pt x="54" y="0"/>
                </a:lnTo>
                <a:lnTo>
                  <a:pt x="53" y="1"/>
                </a:lnTo>
                <a:close/>
                <a:moveTo>
                  <a:pt x="117" y="38"/>
                </a:moveTo>
                <a:lnTo>
                  <a:pt x="117" y="38"/>
                </a:lnTo>
                <a:lnTo>
                  <a:pt x="117" y="36"/>
                </a:lnTo>
                <a:lnTo>
                  <a:pt x="118" y="36"/>
                </a:lnTo>
                <a:lnTo>
                  <a:pt x="120" y="38"/>
                </a:lnTo>
                <a:lnTo>
                  <a:pt x="121" y="39"/>
                </a:lnTo>
                <a:lnTo>
                  <a:pt x="123" y="42"/>
                </a:lnTo>
                <a:lnTo>
                  <a:pt x="127" y="45"/>
                </a:lnTo>
                <a:lnTo>
                  <a:pt x="132" y="48"/>
                </a:lnTo>
                <a:lnTo>
                  <a:pt x="139" y="49"/>
                </a:lnTo>
                <a:lnTo>
                  <a:pt x="146" y="51"/>
                </a:lnTo>
                <a:lnTo>
                  <a:pt x="155" y="51"/>
                </a:lnTo>
                <a:lnTo>
                  <a:pt x="161" y="51"/>
                </a:lnTo>
                <a:lnTo>
                  <a:pt x="168" y="49"/>
                </a:lnTo>
                <a:lnTo>
                  <a:pt x="174" y="45"/>
                </a:lnTo>
                <a:lnTo>
                  <a:pt x="174" y="44"/>
                </a:lnTo>
                <a:lnTo>
                  <a:pt x="174" y="42"/>
                </a:lnTo>
                <a:lnTo>
                  <a:pt x="174" y="41"/>
                </a:lnTo>
                <a:lnTo>
                  <a:pt x="175" y="39"/>
                </a:lnTo>
                <a:lnTo>
                  <a:pt x="175" y="38"/>
                </a:lnTo>
                <a:lnTo>
                  <a:pt x="177" y="38"/>
                </a:lnTo>
                <a:lnTo>
                  <a:pt x="178" y="38"/>
                </a:lnTo>
                <a:lnTo>
                  <a:pt x="180" y="38"/>
                </a:lnTo>
                <a:lnTo>
                  <a:pt x="180" y="39"/>
                </a:lnTo>
                <a:lnTo>
                  <a:pt x="181" y="39"/>
                </a:lnTo>
                <a:lnTo>
                  <a:pt x="181" y="41"/>
                </a:lnTo>
                <a:lnTo>
                  <a:pt x="181" y="42"/>
                </a:lnTo>
                <a:lnTo>
                  <a:pt x="182" y="44"/>
                </a:lnTo>
                <a:lnTo>
                  <a:pt x="182" y="45"/>
                </a:lnTo>
                <a:lnTo>
                  <a:pt x="182" y="46"/>
                </a:lnTo>
                <a:lnTo>
                  <a:pt x="182" y="49"/>
                </a:lnTo>
                <a:lnTo>
                  <a:pt x="182" y="51"/>
                </a:lnTo>
                <a:lnTo>
                  <a:pt x="182" y="52"/>
                </a:lnTo>
                <a:lnTo>
                  <a:pt x="182" y="53"/>
                </a:lnTo>
                <a:lnTo>
                  <a:pt x="181" y="53"/>
                </a:lnTo>
                <a:lnTo>
                  <a:pt x="180" y="55"/>
                </a:lnTo>
                <a:lnTo>
                  <a:pt x="178" y="56"/>
                </a:lnTo>
                <a:lnTo>
                  <a:pt x="177" y="58"/>
                </a:lnTo>
                <a:lnTo>
                  <a:pt x="175" y="58"/>
                </a:lnTo>
                <a:lnTo>
                  <a:pt x="168" y="61"/>
                </a:lnTo>
                <a:lnTo>
                  <a:pt x="159" y="62"/>
                </a:lnTo>
                <a:lnTo>
                  <a:pt x="150" y="62"/>
                </a:lnTo>
                <a:lnTo>
                  <a:pt x="142" y="62"/>
                </a:lnTo>
                <a:lnTo>
                  <a:pt x="134" y="62"/>
                </a:lnTo>
                <a:lnTo>
                  <a:pt x="127" y="59"/>
                </a:lnTo>
                <a:lnTo>
                  <a:pt x="121" y="56"/>
                </a:lnTo>
                <a:lnTo>
                  <a:pt x="117" y="52"/>
                </a:lnTo>
                <a:lnTo>
                  <a:pt x="116" y="49"/>
                </a:lnTo>
                <a:lnTo>
                  <a:pt x="116" y="46"/>
                </a:lnTo>
                <a:lnTo>
                  <a:pt x="116" y="45"/>
                </a:lnTo>
                <a:lnTo>
                  <a:pt x="116" y="44"/>
                </a:lnTo>
                <a:lnTo>
                  <a:pt x="116" y="42"/>
                </a:lnTo>
                <a:lnTo>
                  <a:pt x="116" y="41"/>
                </a:lnTo>
                <a:lnTo>
                  <a:pt x="116" y="39"/>
                </a:lnTo>
                <a:lnTo>
                  <a:pt x="117" y="38"/>
                </a:lnTo>
                <a:close/>
                <a:moveTo>
                  <a:pt x="4" y="38"/>
                </a:moveTo>
                <a:lnTo>
                  <a:pt x="4" y="38"/>
                </a:lnTo>
                <a:lnTo>
                  <a:pt x="6" y="38"/>
                </a:lnTo>
                <a:lnTo>
                  <a:pt x="6" y="36"/>
                </a:lnTo>
                <a:lnTo>
                  <a:pt x="7" y="36"/>
                </a:lnTo>
                <a:lnTo>
                  <a:pt x="7" y="38"/>
                </a:lnTo>
                <a:lnTo>
                  <a:pt x="9" y="39"/>
                </a:lnTo>
                <a:lnTo>
                  <a:pt x="10" y="41"/>
                </a:lnTo>
                <a:lnTo>
                  <a:pt x="13" y="44"/>
                </a:lnTo>
                <a:lnTo>
                  <a:pt x="17" y="46"/>
                </a:lnTo>
                <a:lnTo>
                  <a:pt x="22" y="48"/>
                </a:lnTo>
                <a:lnTo>
                  <a:pt x="31" y="49"/>
                </a:lnTo>
                <a:lnTo>
                  <a:pt x="39" y="49"/>
                </a:lnTo>
                <a:lnTo>
                  <a:pt x="46" y="48"/>
                </a:lnTo>
                <a:lnTo>
                  <a:pt x="54" y="45"/>
                </a:lnTo>
                <a:lnTo>
                  <a:pt x="61" y="42"/>
                </a:lnTo>
                <a:lnTo>
                  <a:pt x="61" y="41"/>
                </a:lnTo>
                <a:lnTo>
                  <a:pt x="61" y="39"/>
                </a:lnTo>
                <a:lnTo>
                  <a:pt x="63" y="39"/>
                </a:lnTo>
                <a:lnTo>
                  <a:pt x="63" y="38"/>
                </a:lnTo>
                <a:lnTo>
                  <a:pt x="63" y="36"/>
                </a:lnTo>
                <a:lnTo>
                  <a:pt x="64" y="36"/>
                </a:lnTo>
                <a:lnTo>
                  <a:pt x="64" y="35"/>
                </a:lnTo>
                <a:lnTo>
                  <a:pt x="66" y="35"/>
                </a:lnTo>
                <a:lnTo>
                  <a:pt x="66" y="34"/>
                </a:lnTo>
                <a:lnTo>
                  <a:pt x="67" y="34"/>
                </a:lnTo>
                <a:lnTo>
                  <a:pt x="68" y="34"/>
                </a:lnTo>
                <a:lnTo>
                  <a:pt x="70" y="34"/>
                </a:lnTo>
                <a:lnTo>
                  <a:pt x="70" y="35"/>
                </a:lnTo>
                <a:lnTo>
                  <a:pt x="70" y="36"/>
                </a:lnTo>
                <a:lnTo>
                  <a:pt x="70" y="38"/>
                </a:lnTo>
                <a:lnTo>
                  <a:pt x="70" y="39"/>
                </a:lnTo>
                <a:lnTo>
                  <a:pt x="68" y="41"/>
                </a:lnTo>
                <a:lnTo>
                  <a:pt x="68" y="44"/>
                </a:lnTo>
                <a:lnTo>
                  <a:pt x="68" y="45"/>
                </a:lnTo>
                <a:lnTo>
                  <a:pt x="67" y="46"/>
                </a:lnTo>
                <a:lnTo>
                  <a:pt x="67" y="48"/>
                </a:lnTo>
                <a:lnTo>
                  <a:pt x="66" y="49"/>
                </a:lnTo>
                <a:lnTo>
                  <a:pt x="64" y="51"/>
                </a:lnTo>
                <a:lnTo>
                  <a:pt x="63" y="51"/>
                </a:lnTo>
                <a:lnTo>
                  <a:pt x="63" y="52"/>
                </a:lnTo>
                <a:lnTo>
                  <a:pt x="61" y="52"/>
                </a:lnTo>
                <a:lnTo>
                  <a:pt x="60" y="53"/>
                </a:lnTo>
                <a:lnTo>
                  <a:pt x="59" y="53"/>
                </a:lnTo>
                <a:lnTo>
                  <a:pt x="49" y="56"/>
                </a:lnTo>
                <a:lnTo>
                  <a:pt x="39" y="59"/>
                </a:lnTo>
                <a:lnTo>
                  <a:pt x="31" y="61"/>
                </a:lnTo>
                <a:lnTo>
                  <a:pt x="22" y="61"/>
                </a:lnTo>
                <a:lnTo>
                  <a:pt x="14" y="61"/>
                </a:lnTo>
                <a:lnTo>
                  <a:pt x="7" y="59"/>
                </a:lnTo>
                <a:lnTo>
                  <a:pt x="3" y="56"/>
                </a:lnTo>
                <a:lnTo>
                  <a:pt x="0" y="52"/>
                </a:lnTo>
                <a:lnTo>
                  <a:pt x="0" y="49"/>
                </a:lnTo>
                <a:lnTo>
                  <a:pt x="0" y="46"/>
                </a:lnTo>
                <a:lnTo>
                  <a:pt x="2" y="46"/>
                </a:lnTo>
                <a:lnTo>
                  <a:pt x="2" y="45"/>
                </a:lnTo>
                <a:lnTo>
                  <a:pt x="2" y="44"/>
                </a:lnTo>
                <a:lnTo>
                  <a:pt x="3" y="42"/>
                </a:lnTo>
                <a:lnTo>
                  <a:pt x="3" y="41"/>
                </a:lnTo>
                <a:lnTo>
                  <a:pt x="4" y="39"/>
                </a:lnTo>
                <a:lnTo>
                  <a:pt x="4" y="3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0" name="Freeform 125"/>
          <p:cNvSpPr>
            <a:spLocks/>
          </p:cNvSpPr>
          <p:nvPr/>
        </p:nvSpPr>
        <p:spPr bwMode="auto">
          <a:xfrm>
            <a:off x="5269038" y="4722979"/>
            <a:ext cx="20574" cy="69207"/>
          </a:xfrm>
          <a:custGeom>
            <a:avLst/>
            <a:gdLst>
              <a:gd name="T0" fmla="*/ 2 w 17"/>
              <a:gd name="T1" fmla="*/ 1 h 40"/>
              <a:gd name="T2" fmla="*/ 0 w 17"/>
              <a:gd name="T3" fmla="*/ 30 h 40"/>
              <a:gd name="T4" fmla="*/ 2 w 17"/>
              <a:gd name="T5" fmla="*/ 31 h 40"/>
              <a:gd name="T6" fmla="*/ 2 w 17"/>
              <a:gd name="T7" fmla="*/ 31 h 40"/>
              <a:gd name="T8" fmla="*/ 2 w 17"/>
              <a:gd name="T9" fmla="*/ 33 h 40"/>
              <a:gd name="T10" fmla="*/ 3 w 17"/>
              <a:gd name="T11" fmla="*/ 34 h 40"/>
              <a:gd name="T12" fmla="*/ 3 w 17"/>
              <a:gd name="T13" fmla="*/ 34 h 40"/>
              <a:gd name="T14" fmla="*/ 5 w 17"/>
              <a:gd name="T15" fmla="*/ 35 h 40"/>
              <a:gd name="T16" fmla="*/ 5 w 17"/>
              <a:gd name="T17" fmla="*/ 35 h 40"/>
              <a:gd name="T18" fmla="*/ 5 w 17"/>
              <a:gd name="T19" fmla="*/ 37 h 40"/>
              <a:gd name="T20" fmla="*/ 6 w 17"/>
              <a:gd name="T21" fmla="*/ 38 h 40"/>
              <a:gd name="T22" fmla="*/ 9 w 17"/>
              <a:gd name="T23" fmla="*/ 40 h 40"/>
              <a:gd name="T24" fmla="*/ 10 w 17"/>
              <a:gd name="T25" fmla="*/ 40 h 40"/>
              <a:gd name="T26" fmla="*/ 13 w 17"/>
              <a:gd name="T27" fmla="*/ 40 h 40"/>
              <a:gd name="T28" fmla="*/ 14 w 17"/>
              <a:gd name="T29" fmla="*/ 40 h 40"/>
              <a:gd name="T30" fmla="*/ 17 w 17"/>
              <a:gd name="T31" fmla="*/ 38 h 40"/>
              <a:gd name="T32" fmla="*/ 17 w 17"/>
              <a:gd name="T33" fmla="*/ 37 h 40"/>
              <a:gd name="T34" fmla="*/ 17 w 17"/>
              <a:gd name="T35" fmla="*/ 35 h 40"/>
              <a:gd name="T36" fmla="*/ 17 w 17"/>
              <a:gd name="T37" fmla="*/ 33 h 40"/>
              <a:gd name="T38" fmla="*/ 16 w 17"/>
              <a:gd name="T39" fmla="*/ 30 h 40"/>
              <a:gd name="T40" fmla="*/ 14 w 17"/>
              <a:gd name="T41" fmla="*/ 28 h 40"/>
              <a:gd name="T42" fmla="*/ 13 w 17"/>
              <a:gd name="T43" fmla="*/ 26 h 40"/>
              <a:gd name="T44" fmla="*/ 11 w 17"/>
              <a:gd name="T45" fmla="*/ 23 h 40"/>
              <a:gd name="T46" fmla="*/ 11 w 17"/>
              <a:gd name="T47" fmla="*/ 20 h 40"/>
              <a:gd name="T48" fmla="*/ 11 w 17"/>
              <a:gd name="T49" fmla="*/ 17 h 40"/>
              <a:gd name="T50" fmla="*/ 11 w 17"/>
              <a:gd name="T51" fmla="*/ 16 h 40"/>
              <a:gd name="T52" fmla="*/ 11 w 17"/>
              <a:gd name="T53" fmla="*/ 14 h 40"/>
              <a:gd name="T54" fmla="*/ 11 w 17"/>
              <a:gd name="T55" fmla="*/ 13 h 40"/>
              <a:gd name="T56" fmla="*/ 13 w 17"/>
              <a:gd name="T57" fmla="*/ 11 h 40"/>
              <a:gd name="T58" fmla="*/ 13 w 17"/>
              <a:gd name="T59" fmla="*/ 10 h 40"/>
              <a:gd name="T60" fmla="*/ 13 w 17"/>
              <a:gd name="T61" fmla="*/ 8 h 40"/>
              <a:gd name="T62" fmla="*/ 14 w 17"/>
              <a:gd name="T63" fmla="*/ 8 h 40"/>
              <a:gd name="T64" fmla="*/ 14 w 17"/>
              <a:gd name="T65" fmla="*/ 7 h 40"/>
              <a:gd name="T66" fmla="*/ 14 w 17"/>
              <a:gd name="T67" fmla="*/ 6 h 40"/>
              <a:gd name="T68" fmla="*/ 13 w 17"/>
              <a:gd name="T69" fmla="*/ 4 h 40"/>
              <a:gd name="T70" fmla="*/ 10 w 17"/>
              <a:gd name="T71" fmla="*/ 3 h 40"/>
              <a:gd name="T72" fmla="*/ 9 w 17"/>
              <a:gd name="T73" fmla="*/ 1 h 40"/>
              <a:gd name="T74" fmla="*/ 7 w 17"/>
              <a:gd name="T75" fmla="*/ 1 h 40"/>
              <a:gd name="T76" fmla="*/ 6 w 17"/>
              <a:gd name="T77" fmla="*/ 0 h 40"/>
              <a:gd name="T78" fmla="*/ 5 w 17"/>
              <a:gd name="T79" fmla="*/ 0 h 40"/>
              <a:gd name="T80" fmla="*/ 3 w 17"/>
              <a:gd name="T81" fmla="*/ 1 h 40"/>
              <a:gd name="T82" fmla="*/ 2 w 17"/>
              <a:gd name="T83" fmla="*/ 1 h 40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7"/>
              <a:gd name="T127" fmla="*/ 0 h 40"/>
              <a:gd name="T128" fmla="*/ 17 w 17"/>
              <a:gd name="T129" fmla="*/ 40 h 40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7" h="40">
                <a:moveTo>
                  <a:pt x="2" y="1"/>
                </a:moveTo>
                <a:lnTo>
                  <a:pt x="0" y="30"/>
                </a:lnTo>
                <a:lnTo>
                  <a:pt x="2" y="31"/>
                </a:lnTo>
                <a:lnTo>
                  <a:pt x="2" y="33"/>
                </a:lnTo>
                <a:lnTo>
                  <a:pt x="3" y="34"/>
                </a:lnTo>
                <a:lnTo>
                  <a:pt x="5" y="35"/>
                </a:lnTo>
                <a:lnTo>
                  <a:pt x="5" y="37"/>
                </a:lnTo>
                <a:lnTo>
                  <a:pt x="6" y="38"/>
                </a:lnTo>
                <a:lnTo>
                  <a:pt x="9" y="40"/>
                </a:lnTo>
                <a:lnTo>
                  <a:pt x="10" y="40"/>
                </a:lnTo>
                <a:lnTo>
                  <a:pt x="13" y="40"/>
                </a:lnTo>
                <a:lnTo>
                  <a:pt x="14" y="40"/>
                </a:lnTo>
                <a:lnTo>
                  <a:pt x="17" y="38"/>
                </a:lnTo>
                <a:lnTo>
                  <a:pt x="17" y="37"/>
                </a:lnTo>
                <a:lnTo>
                  <a:pt x="17" y="35"/>
                </a:lnTo>
                <a:lnTo>
                  <a:pt x="17" y="33"/>
                </a:lnTo>
                <a:lnTo>
                  <a:pt x="16" y="30"/>
                </a:lnTo>
                <a:lnTo>
                  <a:pt x="14" y="28"/>
                </a:lnTo>
                <a:lnTo>
                  <a:pt x="13" y="26"/>
                </a:lnTo>
                <a:lnTo>
                  <a:pt x="11" y="23"/>
                </a:lnTo>
                <a:lnTo>
                  <a:pt x="11" y="20"/>
                </a:lnTo>
                <a:lnTo>
                  <a:pt x="11" y="17"/>
                </a:lnTo>
                <a:lnTo>
                  <a:pt x="11" y="16"/>
                </a:lnTo>
                <a:lnTo>
                  <a:pt x="11" y="14"/>
                </a:lnTo>
                <a:lnTo>
                  <a:pt x="11" y="13"/>
                </a:lnTo>
                <a:lnTo>
                  <a:pt x="13" y="11"/>
                </a:lnTo>
                <a:lnTo>
                  <a:pt x="13" y="10"/>
                </a:lnTo>
                <a:lnTo>
                  <a:pt x="13" y="8"/>
                </a:lnTo>
                <a:lnTo>
                  <a:pt x="14" y="8"/>
                </a:lnTo>
                <a:lnTo>
                  <a:pt x="14" y="7"/>
                </a:lnTo>
                <a:lnTo>
                  <a:pt x="14" y="6"/>
                </a:lnTo>
                <a:lnTo>
                  <a:pt x="13" y="4"/>
                </a:lnTo>
                <a:lnTo>
                  <a:pt x="10" y="3"/>
                </a:lnTo>
                <a:lnTo>
                  <a:pt x="9" y="1"/>
                </a:lnTo>
                <a:lnTo>
                  <a:pt x="7" y="1"/>
                </a:lnTo>
                <a:lnTo>
                  <a:pt x="6" y="0"/>
                </a:lnTo>
                <a:lnTo>
                  <a:pt x="5" y="0"/>
                </a:lnTo>
                <a:lnTo>
                  <a:pt x="3" y="1"/>
                </a:lnTo>
                <a:lnTo>
                  <a:pt x="2" y="1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1" name="Freeform 126"/>
          <p:cNvSpPr>
            <a:spLocks/>
          </p:cNvSpPr>
          <p:nvPr/>
        </p:nvSpPr>
        <p:spPr bwMode="auto">
          <a:xfrm>
            <a:off x="5232730" y="4752392"/>
            <a:ext cx="21784" cy="39794"/>
          </a:xfrm>
          <a:custGeom>
            <a:avLst/>
            <a:gdLst>
              <a:gd name="T0" fmla="*/ 0 w 18"/>
              <a:gd name="T1" fmla="*/ 0 h 23"/>
              <a:gd name="T2" fmla="*/ 1 w 18"/>
              <a:gd name="T3" fmla="*/ 0 h 23"/>
              <a:gd name="T4" fmla="*/ 3 w 18"/>
              <a:gd name="T5" fmla="*/ 0 h 23"/>
              <a:gd name="T6" fmla="*/ 4 w 18"/>
              <a:gd name="T7" fmla="*/ 0 h 23"/>
              <a:gd name="T8" fmla="*/ 5 w 18"/>
              <a:gd name="T9" fmla="*/ 0 h 23"/>
              <a:gd name="T10" fmla="*/ 7 w 18"/>
              <a:gd name="T11" fmla="*/ 1 h 23"/>
              <a:gd name="T12" fmla="*/ 9 w 18"/>
              <a:gd name="T13" fmla="*/ 1 h 23"/>
              <a:gd name="T14" fmla="*/ 11 w 18"/>
              <a:gd name="T15" fmla="*/ 3 h 23"/>
              <a:gd name="T16" fmla="*/ 11 w 18"/>
              <a:gd name="T17" fmla="*/ 3 h 23"/>
              <a:gd name="T18" fmla="*/ 11 w 18"/>
              <a:gd name="T19" fmla="*/ 3 h 23"/>
              <a:gd name="T20" fmla="*/ 11 w 18"/>
              <a:gd name="T21" fmla="*/ 3 h 23"/>
              <a:gd name="T22" fmla="*/ 12 w 18"/>
              <a:gd name="T23" fmla="*/ 4 h 23"/>
              <a:gd name="T24" fmla="*/ 12 w 18"/>
              <a:gd name="T25" fmla="*/ 4 h 23"/>
              <a:gd name="T26" fmla="*/ 14 w 18"/>
              <a:gd name="T27" fmla="*/ 9 h 23"/>
              <a:gd name="T28" fmla="*/ 16 w 18"/>
              <a:gd name="T29" fmla="*/ 11 h 23"/>
              <a:gd name="T30" fmla="*/ 16 w 18"/>
              <a:gd name="T31" fmla="*/ 14 h 23"/>
              <a:gd name="T32" fmla="*/ 18 w 18"/>
              <a:gd name="T33" fmla="*/ 21 h 23"/>
              <a:gd name="T34" fmla="*/ 15 w 18"/>
              <a:gd name="T35" fmla="*/ 23 h 23"/>
              <a:gd name="T36" fmla="*/ 12 w 18"/>
              <a:gd name="T37" fmla="*/ 23 h 23"/>
              <a:gd name="T38" fmla="*/ 11 w 18"/>
              <a:gd name="T39" fmla="*/ 23 h 23"/>
              <a:gd name="T40" fmla="*/ 8 w 18"/>
              <a:gd name="T41" fmla="*/ 21 h 23"/>
              <a:gd name="T42" fmla="*/ 7 w 18"/>
              <a:gd name="T43" fmla="*/ 18 h 23"/>
              <a:gd name="T44" fmla="*/ 7 w 18"/>
              <a:gd name="T45" fmla="*/ 14 h 23"/>
              <a:gd name="T46" fmla="*/ 7 w 18"/>
              <a:gd name="T47" fmla="*/ 11 h 23"/>
              <a:gd name="T48" fmla="*/ 5 w 18"/>
              <a:gd name="T49" fmla="*/ 9 h 23"/>
              <a:gd name="T50" fmla="*/ 4 w 18"/>
              <a:gd name="T51" fmla="*/ 7 h 23"/>
              <a:gd name="T52" fmla="*/ 3 w 18"/>
              <a:gd name="T53" fmla="*/ 6 h 23"/>
              <a:gd name="T54" fmla="*/ 1 w 18"/>
              <a:gd name="T55" fmla="*/ 4 h 23"/>
              <a:gd name="T56" fmla="*/ 0 w 18"/>
              <a:gd name="T57" fmla="*/ 3 h 23"/>
              <a:gd name="T58" fmla="*/ 0 w 18"/>
              <a:gd name="T59" fmla="*/ 3 h 23"/>
              <a:gd name="T60" fmla="*/ 0 w 18"/>
              <a:gd name="T61" fmla="*/ 1 h 23"/>
              <a:gd name="T62" fmla="*/ 0 w 18"/>
              <a:gd name="T63" fmla="*/ 1 h 23"/>
              <a:gd name="T64" fmla="*/ 0 w 18"/>
              <a:gd name="T65" fmla="*/ 0 h 2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8"/>
              <a:gd name="T100" fmla="*/ 0 h 23"/>
              <a:gd name="T101" fmla="*/ 18 w 18"/>
              <a:gd name="T102" fmla="*/ 23 h 2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8" h="23">
                <a:moveTo>
                  <a:pt x="0" y="0"/>
                </a:moveTo>
                <a:lnTo>
                  <a:pt x="0" y="0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5" y="0"/>
                </a:lnTo>
                <a:lnTo>
                  <a:pt x="7" y="1"/>
                </a:lnTo>
                <a:lnTo>
                  <a:pt x="8" y="1"/>
                </a:lnTo>
                <a:lnTo>
                  <a:pt x="9" y="1"/>
                </a:lnTo>
                <a:lnTo>
                  <a:pt x="11" y="3"/>
                </a:lnTo>
                <a:lnTo>
                  <a:pt x="11" y="4"/>
                </a:lnTo>
                <a:lnTo>
                  <a:pt x="12" y="4"/>
                </a:lnTo>
                <a:lnTo>
                  <a:pt x="12" y="7"/>
                </a:lnTo>
                <a:lnTo>
                  <a:pt x="14" y="9"/>
                </a:lnTo>
                <a:lnTo>
                  <a:pt x="15" y="10"/>
                </a:lnTo>
                <a:lnTo>
                  <a:pt x="16" y="11"/>
                </a:lnTo>
                <a:lnTo>
                  <a:pt x="16" y="13"/>
                </a:lnTo>
                <a:lnTo>
                  <a:pt x="16" y="14"/>
                </a:lnTo>
                <a:lnTo>
                  <a:pt x="16" y="16"/>
                </a:lnTo>
                <a:lnTo>
                  <a:pt x="18" y="21"/>
                </a:lnTo>
                <a:lnTo>
                  <a:pt x="16" y="23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1" y="23"/>
                </a:lnTo>
                <a:lnTo>
                  <a:pt x="9" y="23"/>
                </a:lnTo>
                <a:lnTo>
                  <a:pt x="8" y="21"/>
                </a:lnTo>
                <a:lnTo>
                  <a:pt x="8" y="20"/>
                </a:lnTo>
                <a:lnTo>
                  <a:pt x="7" y="18"/>
                </a:lnTo>
                <a:lnTo>
                  <a:pt x="7" y="17"/>
                </a:lnTo>
                <a:lnTo>
                  <a:pt x="7" y="14"/>
                </a:lnTo>
                <a:lnTo>
                  <a:pt x="7" y="13"/>
                </a:lnTo>
                <a:lnTo>
                  <a:pt x="7" y="11"/>
                </a:lnTo>
                <a:lnTo>
                  <a:pt x="7" y="10"/>
                </a:lnTo>
                <a:lnTo>
                  <a:pt x="5" y="9"/>
                </a:lnTo>
                <a:lnTo>
                  <a:pt x="4" y="7"/>
                </a:lnTo>
                <a:lnTo>
                  <a:pt x="3" y="6"/>
                </a:lnTo>
                <a:lnTo>
                  <a:pt x="1" y="4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2" name="Freeform 127"/>
          <p:cNvSpPr>
            <a:spLocks/>
          </p:cNvSpPr>
          <p:nvPr/>
        </p:nvSpPr>
        <p:spPr bwMode="auto">
          <a:xfrm>
            <a:off x="5104445" y="4752392"/>
            <a:ext cx="16943" cy="36333"/>
          </a:xfrm>
          <a:custGeom>
            <a:avLst/>
            <a:gdLst>
              <a:gd name="T0" fmla="*/ 1 w 14"/>
              <a:gd name="T1" fmla="*/ 0 h 21"/>
              <a:gd name="T2" fmla="*/ 3 w 14"/>
              <a:gd name="T3" fmla="*/ 0 h 21"/>
              <a:gd name="T4" fmla="*/ 4 w 14"/>
              <a:gd name="T5" fmla="*/ 0 h 21"/>
              <a:gd name="T6" fmla="*/ 4 w 14"/>
              <a:gd name="T7" fmla="*/ 0 h 21"/>
              <a:gd name="T8" fmla="*/ 6 w 14"/>
              <a:gd name="T9" fmla="*/ 0 h 21"/>
              <a:gd name="T10" fmla="*/ 8 w 14"/>
              <a:gd name="T11" fmla="*/ 0 h 21"/>
              <a:gd name="T12" fmla="*/ 10 w 14"/>
              <a:gd name="T13" fmla="*/ 0 h 21"/>
              <a:gd name="T14" fmla="*/ 11 w 14"/>
              <a:gd name="T15" fmla="*/ 1 h 21"/>
              <a:gd name="T16" fmla="*/ 11 w 14"/>
              <a:gd name="T17" fmla="*/ 3 h 21"/>
              <a:gd name="T18" fmla="*/ 11 w 14"/>
              <a:gd name="T19" fmla="*/ 3 h 21"/>
              <a:gd name="T20" fmla="*/ 11 w 14"/>
              <a:gd name="T21" fmla="*/ 3 h 21"/>
              <a:gd name="T22" fmla="*/ 13 w 14"/>
              <a:gd name="T23" fmla="*/ 3 h 21"/>
              <a:gd name="T24" fmla="*/ 11 w 14"/>
              <a:gd name="T25" fmla="*/ 4 h 21"/>
              <a:gd name="T26" fmla="*/ 13 w 14"/>
              <a:gd name="T27" fmla="*/ 7 h 21"/>
              <a:gd name="T28" fmla="*/ 14 w 14"/>
              <a:gd name="T29" fmla="*/ 10 h 21"/>
              <a:gd name="T30" fmla="*/ 13 w 14"/>
              <a:gd name="T31" fmla="*/ 13 h 21"/>
              <a:gd name="T32" fmla="*/ 11 w 14"/>
              <a:gd name="T33" fmla="*/ 20 h 21"/>
              <a:gd name="T34" fmla="*/ 8 w 14"/>
              <a:gd name="T35" fmla="*/ 21 h 21"/>
              <a:gd name="T36" fmla="*/ 6 w 14"/>
              <a:gd name="T37" fmla="*/ 21 h 21"/>
              <a:gd name="T38" fmla="*/ 4 w 14"/>
              <a:gd name="T39" fmla="*/ 21 h 21"/>
              <a:gd name="T40" fmla="*/ 3 w 14"/>
              <a:gd name="T41" fmla="*/ 20 h 21"/>
              <a:gd name="T42" fmla="*/ 3 w 14"/>
              <a:gd name="T43" fmla="*/ 17 h 21"/>
              <a:gd name="T44" fmla="*/ 3 w 14"/>
              <a:gd name="T45" fmla="*/ 14 h 21"/>
              <a:gd name="T46" fmla="*/ 4 w 14"/>
              <a:gd name="T47" fmla="*/ 11 h 21"/>
              <a:gd name="T48" fmla="*/ 4 w 14"/>
              <a:gd name="T49" fmla="*/ 7 h 21"/>
              <a:gd name="T50" fmla="*/ 3 w 14"/>
              <a:gd name="T51" fmla="*/ 7 h 21"/>
              <a:gd name="T52" fmla="*/ 1 w 14"/>
              <a:gd name="T53" fmla="*/ 6 h 21"/>
              <a:gd name="T54" fmla="*/ 1 w 14"/>
              <a:gd name="T55" fmla="*/ 4 h 21"/>
              <a:gd name="T56" fmla="*/ 0 w 14"/>
              <a:gd name="T57" fmla="*/ 3 h 21"/>
              <a:gd name="T58" fmla="*/ 0 w 14"/>
              <a:gd name="T59" fmla="*/ 3 h 21"/>
              <a:gd name="T60" fmla="*/ 0 w 14"/>
              <a:gd name="T61" fmla="*/ 1 h 21"/>
              <a:gd name="T62" fmla="*/ 0 w 14"/>
              <a:gd name="T63" fmla="*/ 0 h 21"/>
              <a:gd name="T64" fmla="*/ 0 w 14"/>
              <a:gd name="T65" fmla="*/ 0 h 21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4"/>
              <a:gd name="T100" fmla="*/ 0 h 21"/>
              <a:gd name="T101" fmla="*/ 14 w 14"/>
              <a:gd name="T102" fmla="*/ 21 h 21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4" h="21">
                <a:moveTo>
                  <a:pt x="0" y="0"/>
                </a:move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1" y="1"/>
                </a:lnTo>
                <a:lnTo>
                  <a:pt x="11" y="3"/>
                </a:lnTo>
                <a:lnTo>
                  <a:pt x="13" y="3"/>
                </a:lnTo>
                <a:lnTo>
                  <a:pt x="11" y="4"/>
                </a:lnTo>
                <a:lnTo>
                  <a:pt x="13" y="6"/>
                </a:lnTo>
                <a:lnTo>
                  <a:pt x="13" y="7"/>
                </a:lnTo>
                <a:lnTo>
                  <a:pt x="13" y="9"/>
                </a:lnTo>
                <a:lnTo>
                  <a:pt x="14" y="10"/>
                </a:lnTo>
                <a:lnTo>
                  <a:pt x="14" y="11"/>
                </a:lnTo>
                <a:lnTo>
                  <a:pt x="13" y="13"/>
                </a:lnTo>
                <a:lnTo>
                  <a:pt x="11" y="14"/>
                </a:lnTo>
                <a:lnTo>
                  <a:pt x="11" y="20"/>
                </a:lnTo>
                <a:lnTo>
                  <a:pt x="10" y="21"/>
                </a:lnTo>
                <a:lnTo>
                  <a:pt x="8" y="21"/>
                </a:lnTo>
                <a:lnTo>
                  <a:pt x="7" y="21"/>
                </a:lnTo>
                <a:lnTo>
                  <a:pt x="6" y="21"/>
                </a:lnTo>
                <a:lnTo>
                  <a:pt x="4" y="21"/>
                </a:lnTo>
                <a:lnTo>
                  <a:pt x="3" y="21"/>
                </a:lnTo>
                <a:lnTo>
                  <a:pt x="3" y="20"/>
                </a:lnTo>
                <a:lnTo>
                  <a:pt x="1" y="18"/>
                </a:lnTo>
                <a:lnTo>
                  <a:pt x="3" y="17"/>
                </a:lnTo>
                <a:lnTo>
                  <a:pt x="3" y="16"/>
                </a:lnTo>
                <a:lnTo>
                  <a:pt x="3" y="14"/>
                </a:lnTo>
                <a:lnTo>
                  <a:pt x="4" y="13"/>
                </a:lnTo>
                <a:lnTo>
                  <a:pt x="4" y="11"/>
                </a:lnTo>
                <a:lnTo>
                  <a:pt x="4" y="9"/>
                </a:lnTo>
                <a:lnTo>
                  <a:pt x="4" y="7"/>
                </a:lnTo>
                <a:lnTo>
                  <a:pt x="3" y="7"/>
                </a:lnTo>
                <a:lnTo>
                  <a:pt x="3" y="6"/>
                </a:lnTo>
                <a:lnTo>
                  <a:pt x="1" y="6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3" name="Freeform 128"/>
          <p:cNvSpPr>
            <a:spLocks/>
          </p:cNvSpPr>
          <p:nvPr/>
        </p:nvSpPr>
        <p:spPr bwMode="auto">
          <a:xfrm>
            <a:off x="5138332" y="4721249"/>
            <a:ext cx="26625" cy="65746"/>
          </a:xfrm>
          <a:custGeom>
            <a:avLst/>
            <a:gdLst>
              <a:gd name="T0" fmla="*/ 11 w 22"/>
              <a:gd name="T1" fmla="*/ 1 h 38"/>
              <a:gd name="T2" fmla="*/ 0 w 22"/>
              <a:gd name="T3" fmla="*/ 29 h 38"/>
              <a:gd name="T4" fmla="*/ 0 w 22"/>
              <a:gd name="T5" fmla="*/ 29 h 38"/>
              <a:gd name="T6" fmla="*/ 0 w 22"/>
              <a:gd name="T7" fmla="*/ 31 h 38"/>
              <a:gd name="T8" fmla="*/ 1 w 22"/>
              <a:gd name="T9" fmla="*/ 31 h 38"/>
              <a:gd name="T10" fmla="*/ 1 w 22"/>
              <a:gd name="T11" fmla="*/ 32 h 38"/>
              <a:gd name="T12" fmla="*/ 1 w 22"/>
              <a:gd name="T13" fmla="*/ 34 h 38"/>
              <a:gd name="T14" fmla="*/ 1 w 22"/>
              <a:gd name="T15" fmla="*/ 34 h 38"/>
              <a:gd name="T16" fmla="*/ 1 w 22"/>
              <a:gd name="T17" fmla="*/ 35 h 38"/>
              <a:gd name="T18" fmla="*/ 1 w 22"/>
              <a:gd name="T19" fmla="*/ 35 h 38"/>
              <a:gd name="T20" fmla="*/ 3 w 22"/>
              <a:gd name="T21" fmla="*/ 36 h 38"/>
              <a:gd name="T22" fmla="*/ 4 w 22"/>
              <a:gd name="T23" fmla="*/ 38 h 38"/>
              <a:gd name="T24" fmla="*/ 7 w 22"/>
              <a:gd name="T25" fmla="*/ 38 h 38"/>
              <a:gd name="T26" fmla="*/ 8 w 22"/>
              <a:gd name="T27" fmla="*/ 38 h 38"/>
              <a:gd name="T28" fmla="*/ 11 w 22"/>
              <a:gd name="T29" fmla="*/ 38 h 38"/>
              <a:gd name="T30" fmla="*/ 14 w 22"/>
              <a:gd name="T31" fmla="*/ 36 h 38"/>
              <a:gd name="T32" fmla="*/ 15 w 22"/>
              <a:gd name="T33" fmla="*/ 35 h 38"/>
              <a:gd name="T34" fmla="*/ 15 w 22"/>
              <a:gd name="T35" fmla="*/ 32 h 38"/>
              <a:gd name="T36" fmla="*/ 15 w 22"/>
              <a:gd name="T37" fmla="*/ 31 h 38"/>
              <a:gd name="T38" fmla="*/ 15 w 22"/>
              <a:gd name="T39" fmla="*/ 28 h 38"/>
              <a:gd name="T40" fmla="*/ 15 w 22"/>
              <a:gd name="T41" fmla="*/ 27 h 38"/>
              <a:gd name="T42" fmla="*/ 15 w 22"/>
              <a:gd name="T43" fmla="*/ 24 h 38"/>
              <a:gd name="T44" fmla="*/ 14 w 22"/>
              <a:gd name="T45" fmla="*/ 21 h 38"/>
              <a:gd name="T46" fmla="*/ 15 w 22"/>
              <a:gd name="T47" fmla="*/ 18 h 38"/>
              <a:gd name="T48" fmla="*/ 15 w 22"/>
              <a:gd name="T49" fmla="*/ 15 h 38"/>
              <a:gd name="T50" fmla="*/ 17 w 22"/>
              <a:gd name="T51" fmla="*/ 14 h 38"/>
              <a:gd name="T52" fmla="*/ 18 w 22"/>
              <a:gd name="T53" fmla="*/ 12 h 38"/>
              <a:gd name="T54" fmla="*/ 18 w 22"/>
              <a:gd name="T55" fmla="*/ 11 h 38"/>
              <a:gd name="T56" fmla="*/ 19 w 22"/>
              <a:gd name="T57" fmla="*/ 9 h 38"/>
              <a:gd name="T58" fmla="*/ 19 w 22"/>
              <a:gd name="T59" fmla="*/ 8 h 38"/>
              <a:gd name="T60" fmla="*/ 21 w 22"/>
              <a:gd name="T61" fmla="*/ 7 h 38"/>
              <a:gd name="T62" fmla="*/ 22 w 22"/>
              <a:gd name="T63" fmla="*/ 5 h 38"/>
              <a:gd name="T64" fmla="*/ 22 w 22"/>
              <a:gd name="T65" fmla="*/ 5 h 38"/>
              <a:gd name="T66" fmla="*/ 22 w 22"/>
              <a:gd name="T67" fmla="*/ 2 h 38"/>
              <a:gd name="T68" fmla="*/ 22 w 22"/>
              <a:gd name="T69" fmla="*/ 2 h 38"/>
              <a:gd name="T70" fmla="*/ 21 w 22"/>
              <a:gd name="T71" fmla="*/ 1 h 38"/>
              <a:gd name="T72" fmla="*/ 19 w 22"/>
              <a:gd name="T73" fmla="*/ 0 h 38"/>
              <a:gd name="T74" fmla="*/ 18 w 22"/>
              <a:gd name="T75" fmla="*/ 0 h 38"/>
              <a:gd name="T76" fmla="*/ 17 w 22"/>
              <a:gd name="T77" fmla="*/ 0 h 38"/>
              <a:gd name="T78" fmla="*/ 14 w 22"/>
              <a:gd name="T79" fmla="*/ 0 h 38"/>
              <a:gd name="T80" fmla="*/ 12 w 22"/>
              <a:gd name="T81" fmla="*/ 0 h 38"/>
              <a:gd name="T82" fmla="*/ 11 w 22"/>
              <a:gd name="T83" fmla="*/ 1 h 3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22"/>
              <a:gd name="T127" fmla="*/ 0 h 38"/>
              <a:gd name="T128" fmla="*/ 22 w 22"/>
              <a:gd name="T129" fmla="*/ 38 h 3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22" h="38">
                <a:moveTo>
                  <a:pt x="11" y="1"/>
                </a:moveTo>
                <a:lnTo>
                  <a:pt x="0" y="29"/>
                </a:lnTo>
                <a:lnTo>
                  <a:pt x="0" y="31"/>
                </a:lnTo>
                <a:lnTo>
                  <a:pt x="1" y="31"/>
                </a:lnTo>
                <a:lnTo>
                  <a:pt x="1" y="32"/>
                </a:lnTo>
                <a:lnTo>
                  <a:pt x="1" y="34"/>
                </a:lnTo>
                <a:lnTo>
                  <a:pt x="1" y="35"/>
                </a:lnTo>
                <a:lnTo>
                  <a:pt x="3" y="36"/>
                </a:lnTo>
                <a:lnTo>
                  <a:pt x="4" y="38"/>
                </a:lnTo>
                <a:lnTo>
                  <a:pt x="7" y="38"/>
                </a:lnTo>
                <a:lnTo>
                  <a:pt x="8" y="38"/>
                </a:lnTo>
                <a:lnTo>
                  <a:pt x="11" y="38"/>
                </a:lnTo>
                <a:lnTo>
                  <a:pt x="14" y="36"/>
                </a:lnTo>
                <a:lnTo>
                  <a:pt x="15" y="35"/>
                </a:lnTo>
                <a:lnTo>
                  <a:pt x="15" y="32"/>
                </a:lnTo>
                <a:lnTo>
                  <a:pt x="15" y="31"/>
                </a:lnTo>
                <a:lnTo>
                  <a:pt x="15" y="28"/>
                </a:lnTo>
                <a:lnTo>
                  <a:pt x="15" y="27"/>
                </a:lnTo>
                <a:lnTo>
                  <a:pt x="15" y="24"/>
                </a:lnTo>
                <a:lnTo>
                  <a:pt x="14" y="21"/>
                </a:lnTo>
                <a:lnTo>
                  <a:pt x="15" y="18"/>
                </a:lnTo>
                <a:lnTo>
                  <a:pt x="15" y="15"/>
                </a:lnTo>
                <a:lnTo>
                  <a:pt x="17" y="14"/>
                </a:lnTo>
                <a:lnTo>
                  <a:pt x="18" y="12"/>
                </a:lnTo>
                <a:lnTo>
                  <a:pt x="18" y="11"/>
                </a:lnTo>
                <a:lnTo>
                  <a:pt x="19" y="9"/>
                </a:lnTo>
                <a:lnTo>
                  <a:pt x="19" y="8"/>
                </a:lnTo>
                <a:lnTo>
                  <a:pt x="21" y="7"/>
                </a:lnTo>
                <a:lnTo>
                  <a:pt x="22" y="5"/>
                </a:lnTo>
                <a:lnTo>
                  <a:pt x="22" y="2"/>
                </a:lnTo>
                <a:lnTo>
                  <a:pt x="21" y="1"/>
                </a:lnTo>
                <a:lnTo>
                  <a:pt x="19" y="0"/>
                </a:lnTo>
                <a:lnTo>
                  <a:pt x="18" y="0"/>
                </a:lnTo>
                <a:lnTo>
                  <a:pt x="17" y="0"/>
                </a:lnTo>
                <a:lnTo>
                  <a:pt x="14" y="0"/>
                </a:lnTo>
                <a:lnTo>
                  <a:pt x="12" y="0"/>
                </a:lnTo>
                <a:lnTo>
                  <a:pt x="11" y="1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4" name="Freeform 129"/>
          <p:cNvSpPr>
            <a:spLocks/>
          </p:cNvSpPr>
          <p:nvPr/>
        </p:nvSpPr>
        <p:spPr bwMode="auto">
          <a:xfrm>
            <a:off x="5227890" y="4783535"/>
            <a:ext cx="79876" cy="44984"/>
          </a:xfrm>
          <a:custGeom>
            <a:avLst/>
            <a:gdLst>
              <a:gd name="T0" fmla="*/ 1 w 66"/>
              <a:gd name="T1" fmla="*/ 2 h 26"/>
              <a:gd name="T2" fmla="*/ 1 w 66"/>
              <a:gd name="T3" fmla="*/ 2 h 26"/>
              <a:gd name="T4" fmla="*/ 2 w 66"/>
              <a:gd name="T5" fmla="*/ 0 h 26"/>
              <a:gd name="T6" fmla="*/ 5 w 66"/>
              <a:gd name="T7" fmla="*/ 3 h 26"/>
              <a:gd name="T8" fmla="*/ 11 w 66"/>
              <a:gd name="T9" fmla="*/ 9 h 26"/>
              <a:gd name="T10" fmla="*/ 23 w 66"/>
              <a:gd name="T11" fmla="*/ 13 h 26"/>
              <a:gd name="T12" fmla="*/ 39 w 66"/>
              <a:gd name="T13" fmla="*/ 15 h 26"/>
              <a:gd name="T14" fmla="*/ 52 w 66"/>
              <a:gd name="T15" fmla="*/ 13 h 26"/>
              <a:gd name="T16" fmla="*/ 58 w 66"/>
              <a:gd name="T17" fmla="*/ 9 h 26"/>
              <a:gd name="T18" fmla="*/ 58 w 66"/>
              <a:gd name="T19" fmla="*/ 6 h 26"/>
              <a:gd name="T20" fmla="*/ 58 w 66"/>
              <a:gd name="T21" fmla="*/ 5 h 26"/>
              <a:gd name="T22" fmla="*/ 59 w 66"/>
              <a:gd name="T23" fmla="*/ 3 h 26"/>
              <a:gd name="T24" fmla="*/ 59 w 66"/>
              <a:gd name="T25" fmla="*/ 2 h 26"/>
              <a:gd name="T26" fmla="*/ 61 w 66"/>
              <a:gd name="T27" fmla="*/ 2 h 26"/>
              <a:gd name="T28" fmla="*/ 62 w 66"/>
              <a:gd name="T29" fmla="*/ 2 h 26"/>
              <a:gd name="T30" fmla="*/ 64 w 66"/>
              <a:gd name="T31" fmla="*/ 2 h 26"/>
              <a:gd name="T32" fmla="*/ 64 w 66"/>
              <a:gd name="T33" fmla="*/ 2 h 26"/>
              <a:gd name="T34" fmla="*/ 64 w 66"/>
              <a:gd name="T35" fmla="*/ 2 h 26"/>
              <a:gd name="T36" fmla="*/ 64 w 66"/>
              <a:gd name="T37" fmla="*/ 3 h 26"/>
              <a:gd name="T38" fmla="*/ 65 w 66"/>
              <a:gd name="T39" fmla="*/ 3 h 26"/>
              <a:gd name="T40" fmla="*/ 65 w 66"/>
              <a:gd name="T41" fmla="*/ 6 h 26"/>
              <a:gd name="T42" fmla="*/ 66 w 66"/>
              <a:gd name="T43" fmla="*/ 9 h 26"/>
              <a:gd name="T44" fmla="*/ 66 w 66"/>
              <a:gd name="T45" fmla="*/ 13 h 26"/>
              <a:gd name="T46" fmla="*/ 66 w 66"/>
              <a:gd name="T47" fmla="*/ 16 h 26"/>
              <a:gd name="T48" fmla="*/ 65 w 66"/>
              <a:gd name="T49" fmla="*/ 17 h 26"/>
              <a:gd name="T50" fmla="*/ 64 w 66"/>
              <a:gd name="T51" fmla="*/ 19 h 26"/>
              <a:gd name="T52" fmla="*/ 62 w 66"/>
              <a:gd name="T53" fmla="*/ 20 h 26"/>
              <a:gd name="T54" fmla="*/ 61 w 66"/>
              <a:gd name="T55" fmla="*/ 22 h 26"/>
              <a:gd name="T56" fmla="*/ 52 w 66"/>
              <a:gd name="T57" fmla="*/ 25 h 26"/>
              <a:gd name="T58" fmla="*/ 34 w 66"/>
              <a:gd name="T59" fmla="*/ 26 h 26"/>
              <a:gd name="T60" fmla="*/ 18 w 66"/>
              <a:gd name="T61" fmla="*/ 26 h 26"/>
              <a:gd name="T62" fmla="*/ 5 w 66"/>
              <a:gd name="T63" fmla="*/ 20 h 26"/>
              <a:gd name="T64" fmla="*/ 0 w 66"/>
              <a:gd name="T65" fmla="*/ 13 h 26"/>
              <a:gd name="T66" fmla="*/ 0 w 66"/>
              <a:gd name="T67" fmla="*/ 10 h 26"/>
              <a:gd name="T68" fmla="*/ 0 w 66"/>
              <a:gd name="T69" fmla="*/ 9 h 26"/>
              <a:gd name="T70" fmla="*/ 0 w 66"/>
              <a:gd name="T71" fmla="*/ 6 h 26"/>
              <a:gd name="T72" fmla="*/ 0 w 66"/>
              <a:gd name="T73" fmla="*/ 3 h 2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6"/>
              <a:gd name="T112" fmla="*/ 0 h 26"/>
              <a:gd name="T113" fmla="*/ 66 w 66"/>
              <a:gd name="T114" fmla="*/ 26 h 26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6" h="26">
                <a:moveTo>
                  <a:pt x="1" y="2"/>
                </a:moveTo>
                <a:lnTo>
                  <a:pt x="1" y="2"/>
                </a:lnTo>
                <a:lnTo>
                  <a:pt x="1" y="0"/>
                </a:lnTo>
                <a:lnTo>
                  <a:pt x="2" y="0"/>
                </a:lnTo>
                <a:lnTo>
                  <a:pt x="4" y="2"/>
                </a:lnTo>
                <a:lnTo>
                  <a:pt x="5" y="3"/>
                </a:lnTo>
                <a:lnTo>
                  <a:pt x="7" y="6"/>
                </a:lnTo>
                <a:lnTo>
                  <a:pt x="11" y="9"/>
                </a:lnTo>
                <a:lnTo>
                  <a:pt x="16" y="12"/>
                </a:lnTo>
                <a:lnTo>
                  <a:pt x="23" y="13"/>
                </a:lnTo>
                <a:lnTo>
                  <a:pt x="30" y="15"/>
                </a:lnTo>
                <a:lnTo>
                  <a:pt x="39" y="15"/>
                </a:lnTo>
                <a:lnTo>
                  <a:pt x="45" y="15"/>
                </a:lnTo>
                <a:lnTo>
                  <a:pt x="52" y="13"/>
                </a:lnTo>
                <a:lnTo>
                  <a:pt x="58" y="9"/>
                </a:lnTo>
                <a:lnTo>
                  <a:pt x="58" y="8"/>
                </a:lnTo>
                <a:lnTo>
                  <a:pt x="58" y="6"/>
                </a:lnTo>
                <a:lnTo>
                  <a:pt x="58" y="5"/>
                </a:lnTo>
                <a:lnTo>
                  <a:pt x="59" y="3"/>
                </a:lnTo>
                <a:lnTo>
                  <a:pt x="59" y="2"/>
                </a:lnTo>
                <a:lnTo>
                  <a:pt x="61" y="2"/>
                </a:lnTo>
                <a:lnTo>
                  <a:pt x="62" y="2"/>
                </a:lnTo>
                <a:lnTo>
                  <a:pt x="64" y="2"/>
                </a:lnTo>
                <a:lnTo>
                  <a:pt x="64" y="3"/>
                </a:lnTo>
                <a:lnTo>
                  <a:pt x="65" y="3"/>
                </a:lnTo>
                <a:lnTo>
                  <a:pt x="65" y="5"/>
                </a:lnTo>
                <a:lnTo>
                  <a:pt x="65" y="6"/>
                </a:lnTo>
                <a:lnTo>
                  <a:pt x="66" y="8"/>
                </a:lnTo>
                <a:lnTo>
                  <a:pt x="66" y="9"/>
                </a:lnTo>
                <a:lnTo>
                  <a:pt x="66" y="10"/>
                </a:lnTo>
                <a:lnTo>
                  <a:pt x="66" y="13"/>
                </a:lnTo>
                <a:lnTo>
                  <a:pt x="66" y="15"/>
                </a:lnTo>
                <a:lnTo>
                  <a:pt x="66" y="16"/>
                </a:lnTo>
                <a:lnTo>
                  <a:pt x="66" y="17"/>
                </a:lnTo>
                <a:lnTo>
                  <a:pt x="65" y="17"/>
                </a:lnTo>
                <a:lnTo>
                  <a:pt x="64" y="19"/>
                </a:lnTo>
                <a:lnTo>
                  <a:pt x="62" y="20"/>
                </a:lnTo>
                <a:lnTo>
                  <a:pt x="61" y="22"/>
                </a:lnTo>
                <a:lnTo>
                  <a:pt x="59" y="22"/>
                </a:lnTo>
                <a:lnTo>
                  <a:pt x="52" y="25"/>
                </a:lnTo>
                <a:lnTo>
                  <a:pt x="43" y="26"/>
                </a:lnTo>
                <a:lnTo>
                  <a:pt x="34" y="26"/>
                </a:lnTo>
                <a:lnTo>
                  <a:pt x="26" y="26"/>
                </a:lnTo>
                <a:lnTo>
                  <a:pt x="18" y="26"/>
                </a:lnTo>
                <a:lnTo>
                  <a:pt x="11" y="23"/>
                </a:lnTo>
                <a:lnTo>
                  <a:pt x="5" y="20"/>
                </a:lnTo>
                <a:lnTo>
                  <a:pt x="1" y="16"/>
                </a:lnTo>
                <a:lnTo>
                  <a:pt x="0" y="13"/>
                </a:lnTo>
                <a:lnTo>
                  <a:pt x="0" y="10"/>
                </a:lnTo>
                <a:lnTo>
                  <a:pt x="0" y="9"/>
                </a:lnTo>
                <a:lnTo>
                  <a:pt x="0" y="8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1" y="2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5" name="Freeform 130"/>
          <p:cNvSpPr>
            <a:spLocks/>
          </p:cNvSpPr>
          <p:nvPr/>
        </p:nvSpPr>
        <p:spPr bwMode="auto">
          <a:xfrm>
            <a:off x="5087502" y="4780074"/>
            <a:ext cx="84717" cy="46714"/>
          </a:xfrm>
          <a:custGeom>
            <a:avLst/>
            <a:gdLst>
              <a:gd name="T0" fmla="*/ 4 w 70"/>
              <a:gd name="T1" fmla="*/ 4 h 27"/>
              <a:gd name="T2" fmla="*/ 6 w 70"/>
              <a:gd name="T3" fmla="*/ 2 h 27"/>
              <a:gd name="T4" fmla="*/ 7 w 70"/>
              <a:gd name="T5" fmla="*/ 2 h 27"/>
              <a:gd name="T6" fmla="*/ 9 w 70"/>
              <a:gd name="T7" fmla="*/ 5 h 27"/>
              <a:gd name="T8" fmla="*/ 13 w 70"/>
              <a:gd name="T9" fmla="*/ 10 h 27"/>
              <a:gd name="T10" fmla="*/ 22 w 70"/>
              <a:gd name="T11" fmla="*/ 14 h 27"/>
              <a:gd name="T12" fmla="*/ 39 w 70"/>
              <a:gd name="T13" fmla="*/ 15 h 27"/>
              <a:gd name="T14" fmla="*/ 54 w 70"/>
              <a:gd name="T15" fmla="*/ 11 h 27"/>
              <a:gd name="T16" fmla="*/ 61 w 70"/>
              <a:gd name="T17" fmla="*/ 7 h 27"/>
              <a:gd name="T18" fmla="*/ 63 w 70"/>
              <a:gd name="T19" fmla="*/ 5 h 27"/>
              <a:gd name="T20" fmla="*/ 63 w 70"/>
              <a:gd name="T21" fmla="*/ 2 h 27"/>
              <a:gd name="T22" fmla="*/ 64 w 70"/>
              <a:gd name="T23" fmla="*/ 1 h 27"/>
              <a:gd name="T24" fmla="*/ 66 w 70"/>
              <a:gd name="T25" fmla="*/ 1 h 27"/>
              <a:gd name="T26" fmla="*/ 66 w 70"/>
              <a:gd name="T27" fmla="*/ 0 h 27"/>
              <a:gd name="T28" fmla="*/ 67 w 70"/>
              <a:gd name="T29" fmla="*/ 0 h 27"/>
              <a:gd name="T30" fmla="*/ 68 w 70"/>
              <a:gd name="T31" fmla="*/ 0 h 27"/>
              <a:gd name="T32" fmla="*/ 70 w 70"/>
              <a:gd name="T33" fmla="*/ 0 h 27"/>
              <a:gd name="T34" fmla="*/ 70 w 70"/>
              <a:gd name="T35" fmla="*/ 1 h 27"/>
              <a:gd name="T36" fmla="*/ 70 w 70"/>
              <a:gd name="T37" fmla="*/ 1 h 27"/>
              <a:gd name="T38" fmla="*/ 70 w 70"/>
              <a:gd name="T39" fmla="*/ 2 h 27"/>
              <a:gd name="T40" fmla="*/ 70 w 70"/>
              <a:gd name="T41" fmla="*/ 4 h 27"/>
              <a:gd name="T42" fmla="*/ 68 w 70"/>
              <a:gd name="T43" fmla="*/ 7 h 27"/>
              <a:gd name="T44" fmla="*/ 68 w 70"/>
              <a:gd name="T45" fmla="*/ 11 h 27"/>
              <a:gd name="T46" fmla="*/ 67 w 70"/>
              <a:gd name="T47" fmla="*/ 14 h 27"/>
              <a:gd name="T48" fmla="*/ 64 w 70"/>
              <a:gd name="T49" fmla="*/ 17 h 27"/>
              <a:gd name="T50" fmla="*/ 63 w 70"/>
              <a:gd name="T51" fmla="*/ 18 h 27"/>
              <a:gd name="T52" fmla="*/ 60 w 70"/>
              <a:gd name="T53" fmla="*/ 19 h 27"/>
              <a:gd name="T54" fmla="*/ 59 w 70"/>
              <a:gd name="T55" fmla="*/ 19 h 27"/>
              <a:gd name="T56" fmla="*/ 49 w 70"/>
              <a:gd name="T57" fmla="*/ 22 h 27"/>
              <a:gd name="T58" fmla="*/ 31 w 70"/>
              <a:gd name="T59" fmla="*/ 27 h 27"/>
              <a:gd name="T60" fmla="*/ 14 w 70"/>
              <a:gd name="T61" fmla="*/ 27 h 27"/>
              <a:gd name="T62" fmla="*/ 3 w 70"/>
              <a:gd name="T63" fmla="*/ 22 h 27"/>
              <a:gd name="T64" fmla="*/ 0 w 70"/>
              <a:gd name="T65" fmla="*/ 15 h 27"/>
              <a:gd name="T66" fmla="*/ 2 w 70"/>
              <a:gd name="T67" fmla="*/ 12 h 27"/>
              <a:gd name="T68" fmla="*/ 2 w 70"/>
              <a:gd name="T69" fmla="*/ 11 h 27"/>
              <a:gd name="T70" fmla="*/ 3 w 70"/>
              <a:gd name="T71" fmla="*/ 8 h 27"/>
              <a:gd name="T72" fmla="*/ 4 w 70"/>
              <a:gd name="T73" fmla="*/ 5 h 27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70"/>
              <a:gd name="T112" fmla="*/ 0 h 27"/>
              <a:gd name="T113" fmla="*/ 70 w 70"/>
              <a:gd name="T114" fmla="*/ 27 h 27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70" h="27">
                <a:moveTo>
                  <a:pt x="4" y="4"/>
                </a:moveTo>
                <a:lnTo>
                  <a:pt x="4" y="4"/>
                </a:lnTo>
                <a:lnTo>
                  <a:pt x="6" y="4"/>
                </a:lnTo>
                <a:lnTo>
                  <a:pt x="6" y="2"/>
                </a:lnTo>
                <a:lnTo>
                  <a:pt x="7" y="2"/>
                </a:lnTo>
                <a:lnTo>
                  <a:pt x="7" y="4"/>
                </a:lnTo>
                <a:lnTo>
                  <a:pt x="9" y="5"/>
                </a:lnTo>
                <a:lnTo>
                  <a:pt x="10" y="7"/>
                </a:lnTo>
                <a:lnTo>
                  <a:pt x="13" y="10"/>
                </a:lnTo>
                <a:lnTo>
                  <a:pt x="17" y="12"/>
                </a:lnTo>
                <a:lnTo>
                  <a:pt x="22" y="14"/>
                </a:lnTo>
                <a:lnTo>
                  <a:pt x="31" y="15"/>
                </a:lnTo>
                <a:lnTo>
                  <a:pt x="39" y="15"/>
                </a:lnTo>
                <a:lnTo>
                  <a:pt x="46" y="14"/>
                </a:lnTo>
                <a:lnTo>
                  <a:pt x="54" y="11"/>
                </a:lnTo>
                <a:lnTo>
                  <a:pt x="61" y="8"/>
                </a:lnTo>
                <a:lnTo>
                  <a:pt x="61" y="7"/>
                </a:lnTo>
                <a:lnTo>
                  <a:pt x="61" y="5"/>
                </a:lnTo>
                <a:lnTo>
                  <a:pt x="63" y="5"/>
                </a:lnTo>
                <a:lnTo>
                  <a:pt x="63" y="4"/>
                </a:lnTo>
                <a:lnTo>
                  <a:pt x="63" y="2"/>
                </a:lnTo>
                <a:lnTo>
                  <a:pt x="64" y="2"/>
                </a:lnTo>
                <a:lnTo>
                  <a:pt x="64" y="1"/>
                </a:lnTo>
                <a:lnTo>
                  <a:pt x="66" y="1"/>
                </a:lnTo>
                <a:lnTo>
                  <a:pt x="66" y="0"/>
                </a:lnTo>
                <a:lnTo>
                  <a:pt x="67" y="0"/>
                </a:lnTo>
                <a:lnTo>
                  <a:pt x="68" y="0"/>
                </a:lnTo>
                <a:lnTo>
                  <a:pt x="70" y="0"/>
                </a:lnTo>
                <a:lnTo>
                  <a:pt x="70" y="1"/>
                </a:lnTo>
                <a:lnTo>
                  <a:pt x="70" y="2"/>
                </a:lnTo>
                <a:lnTo>
                  <a:pt x="70" y="4"/>
                </a:lnTo>
                <a:lnTo>
                  <a:pt x="70" y="5"/>
                </a:lnTo>
                <a:lnTo>
                  <a:pt x="68" y="7"/>
                </a:lnTo>
                <a:lnTo>
                  <a:pt x="68" y="10"/>
                </a:lnTo>
                <a:lnTo>
                  <a:pt x="68" y="11"/>
                </a:lnTo>
                <a:lnTo>
                  <a:pt x="67" y="12"/>
                </a:lnTo>
                <a:lnTo>
                  <a:pt x="67" y="14"/>
                </a:lnTo>
                <a:lnTo>
                  <a:pt x="66" y="15"/>
                </a:lnTo>
                <a:lnTo>
                  <a:pt x="64" y="17"/>
                </a:lnTo>
                <a:lnTo>
                  <a:pt x="63" y="17"/>
                </a:lnTo>
                <a:lnTo>
                  <a:pt x="63" y="18"/>
                </a:lnTo>
                <a:lnTo>
                  <a:pt x="61" y="18"/>
                </a:lnTo>
                <a:lnTo>
                  <a:pt x="60" y="19"/>
                </a:lnTo>
                <a:lnTo>
                  <a:pt x="59" y="19"/>
                </a:lnTo>
                <a:lnTo>
                  <a:pt x="49" y="22"/>
                </a:lnTo>
                <a:lnTo>
                  <a:pt x="39" y="25"/>
                </a:lnTo>
                <a:lnTo>
                  <a:pt x="31" y="27"/>
                </a:lnTo>
                <a:lnTo>
                  <a:pt x="22" y="27"/>
                </a:lnTo>
                <a:lnTo>
                  <a:pt x="14" y="27"/>
                </a:lnTo>
                <a:lnTo>
                  <a:pt x="7" y="25"/>
                </a:lnTo>
                <a:lnTo>
                  <a:pt x="3" y="22"/>
                </a:lnTo>
                <a:lnTo>
                  <a:pt x="0" y="18"/>
                </a:lnTo>
                <a:lnTo>
                  <a:pt x="0" y="15"/>
                </a:lnTo>
                <a:lnTo>
                  <a:pt x="0" y="12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3" y="7"/>
                </a:lnTo>
                <a:lnTo>
                  <a:pt x="4" y="5"/>
                </a:lnTo>
                <a:lnTo>
                  <a:pt x="4" y="4"/>
                </a:lnTo>
              </a:path>
            </a:pathLst>
          </a:custGeom>
          <a:noFill/>
          <a:ln w="1588">
            <a:solidFill>
              <a:srgbClr val="54525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6" name="Freeform 131"/>
          <p:cNvSpPr>
            <a:spLocks noEditPoints="1"/>
          </p:cNvSpPr>
          <p:nvPr/>
        </p:nvSpPr>
        <p:spPr bwMode="auto">
          <a:xfrm>
            <a:off x="5114127" y="4740281"/>
            <a:ext cx="174275" cy="46714"/>
          </a:xfrm>
          <a:custGeom>
            <a:avLst/>
            <a:gdLst>
              <a:gd name="T0" fmla="*/ 7 w 144"/>
              <a:gd name="T1" fmla="*/ 14 h 27"/>
              <a:gd name="T2" fmla="*/ 23 w 144"/>
              <a:gd name="T3" fmla="*/ 7 h 27"/>
              <a:gd name="T4" fmla="*/ 28 w 144"/>
              <a:gd name="T5" fmla="*/ 4 h 27"/>
              <a:gd name="T6" fmla="*/ 30 w 144"/>
              <a:gd name="T7" fmla="*/ 1 h 27"/>
              <a:gd name="T8" fmla="*/ 20 w 144"/>
              <a:gd name="T9" fmla="*/ 7 h 27"/>
              <a:gd name="T10" fmla="*/ 10 w 144"/>
              <a:gd name="T11" fmla="*/ 11 h 27"/>
              <a:gd name="T12" fmla="*/ 5 w 144"/>
              <a:gd name="T13" fmla="*/ 13 h 27"/>
              <a:gd name="T14" fmla="*/ 3 w 144"/>
              <a:gd name="T15" fmla="*/ 14 h 27"/>
              <a:gd name="T16" fmla="*/ 3 w 144"/>
              <a:gd name="T17" fmla="*/ 23 h 27"/>
              <a:gd name="T18" fmla="*/ 13 w 144"/>
              <a:gd name="T19" fmla="*/ 20 h 27"/>
              <a:gd name="T20" fmla="*/ 25 w 144"/>
              <a:gd name="T21" fmla="*/ 17 h 27"/>
              <a:gd name="T22" fmla="*/ 30 w 144"/>
              <a:gd name="T23" fmla="*/ 16 h 27"/>
              <a:gd name="T24" fmla="*/ 28 w 144"/>
              <a:gd name="T25" fmla="*/ 14 h 27"/>
              <a:gd name="T26" fmla="*/ 17 w 144"/>
              <a:gd name="T27" fmla="*/ 17 h 27"/>
              <a:gd name="T28" fmla="*/ 9 w 144"/>
              <a:gd name="T29" fmla="*/ 18 h 27"/>
              <a:gd name="T30" fmla="*/ 3 w 144"/>
              <a:gd name="T31" fmla="*/ 20 h 27"/>
              <a:gd name="T32" fmla="*/ 3 w 144"/>
              <a:gd name="T33" fmla="*/ 23 h 27"/>
              <a:gd name="T34" fmla="*/ 112 w 144"/>
              <a:gd name="T35" fmla="*/ 17 h 27"/>
              <a:gd name="T36" fmla="*/ 116 w 144"/>
              <a:gd name="T37" fmla="*/ 16 h 27"/>
              <a:gd name="T38" fmla="*/ 130 w 144"/>
              <a:gd name="T39" fmla="*/ 8 h 27"/>
              <a:gd name="T40" fmla="*/ 134 w 144"/>
              <a:gd name="T41" fmla="*/ 6 h 27"/>
              <a:gd name="T42" fmla="*/ 130 w 144"/>
              <a:gd name="T43" fmla="*/ 6 h 27"/>
              <a:gd name="T44" fmla="*/ 121 w 144"/>
              <a:gd name="T45" fmla="*/ 11 h 27"/>
              <a:gd name="T46" fmla="*/ 114 w 144"/>
              <a:gd name="T47" fmla="*/ 13 h 27"/>
              <a:gd name="T48" fmla="*/ 110 w 144"/>
              <a:gd name="T49" fmla="*/ 14 h 27"/>
              <a:gd name="T50" fmla="*/ 112 w 144"/>
              <a:gd name="T51" fmla="*/ 17 h 27"/>
              <a:gd name="T52" fmla="*/ 116 w 144"/>
              <a:gd name="T53" fmla="*/ 23 h 27"/>
              <a:gd name="T54" fmla="*/ 127 w 144"/>
              <a:gd name="T55" fmla="*/ 21 h 27"/>
              <a:gd name="T56" fmla="*/ 135 w 144"/>
              <a:gd name="T57" fmla="*/ 20 h 27"/>
              <a:gd name="T58" fmla="*/ 139 w 144"/>
              <a:gd name="T59" fmla="*/ 18 h 27"/>
              <a:gd name="T60" fmla="*/ 131 w 144"/>
              <a:gd name="T61" fmla="*/ 18 h 27"/>
              <a:gd name="T62" fmla="*/ 121 w 144"/>
              <a:gd name="T63" fmla="*/ 18 h 27"/>
              <a:gd name="T64" fmla="*/ 116 w 144"/>
              <a:gd name="T65" fmla="*/ 20 h 27"/>
              <a:gd name="T66" fmla="*/ 113 w 144"/>
              <a:gd name="T67" fmla="*/ 23 h 27"/>
              <a:gd name="T68" fmla="*/ 113 w 144"/>
              <a:gd name="T69" fmla="*/ 24 h 27"/>
              <a:gd name="T70" fmla="*/ 134 w 144"/>
              <a:gd name="T71" fmla="*/ 27 h 27"/>
              <a:gd name="T72" fmla="*/ 117 w 144"/>
              <a:gd name="T73" fmla="*/ 27 h 27"/>
              <a:gd name="T74" fmla="*/ 114 w 144"/>
              <a:gd name="T75" fmla="*/ 27 h 27"/>
              <a:gd name="T76" fmla="*/ 112 w 144"/>
              <a:gd name="T77" fmla="*/ 24 h 27"/>
              <a:gd name="T78" fmla="*/ 121 w 144"/>
              <a:gd name="T79" fmla="*/ 24 h 27"/>
              <a:gd name="T80" fmla="*/ 131 w 144"/>
              <a:gd name="T81" fmla="*/ 24 h 27"/>
              <a:gd name="T82" fmla="*/ 141 w 144"/>
              <a:gd name="T83" fmla="*/ 24 h 27"/>
              <a:gd name="T84" fmla="*/ 142 w 144"/>
              <a:gd name="T85" fmla="*/ 25 h 27"/>
              <a:gd name="T86" fmla="*/ 31 w 144"/>
              <a:gd name="T87" fmla="*/ 24 h 27"/>
              <a:gd name="T88" fmla="*/ 16 w 144"/>
              <a:gd name="T89" fmla="*/ 24 h 27"/>
              <a:gd name="T90" fmla="*/ 5 w 144"/>
              <a:gd name="T91" fmla="*/ 25 h 27"/>
              <a:gd name="T92" fmla="*/ 2 w 144"/>
              <a:gd name="T93" fmla="*/ 25 h 27"/>
              <a:gd name="T94" fmla="*/ 5 w 144"/>
              <a:gd name="T95" fmla="*/ 23 h 27"/>
              <a:gd name="T96" fmla="*/ 17 w 144"/>
              <a:gd name="T97" fmla="*/ 23 h 27"/>
              <a:gd name="T98" fmla="*/ 25 w 144"/>
              <a:gd name="T99" fmla="*/ 21 h 27"/>
              <a:gd name="T100" fmla="*/ 31 w 144"/>
              <a:gd name="T101" fmla="*/ 23 h 27"/>
              <a:gd name="T102" fmla="*/ 32 w 144"/>
              <a:gd name="T103" fmla="*/ 24 h 2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44"/>
              <a:gd name="T157" fmla="*/ 0 h 27"/>
              <a:gd name="T158" fmla="*/ 144 w 144"/>
              <a:gd name="T159" fmla="*/ 27 h 2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44" h="27">
                <a:moveTo>
                  <a:pt x="3" y="16"/>
                </a:moveTo>
                <a:lnTo>
                  <a:pt x="5" y="16"/>
                </a:lnTo>
                <a:lnTo>
                  <a:pt x="6" y="16"/>
                </a:lnTo>
                <a:lnTo>
                  <a:pt x="7" y="14"/>
                </a:lnTo>
                <a:lnTo>
                  <a:pt x="9" y="14"/>
                </a:lnTo>
                <a:lnTo>
                  <a:pt x="10" y="13"/>
                </a:lnTo>
                <a:lnTo>
                  <a:pt x="12" y="13"/>
                </a:lnTo>
                <a:lnTo>
                  <a:pt x="23" y="7"/>
                </a:lnTo>
                <a:lnTo>
                  <a:pt x="24" y="7"/>
                </a:lnTo>
                <a:lnTo>
                  <a:pt x="25" y="7"/>
                </a:lnTo>
                <a:lnTo>
                  <a:pt x="27" y="6"/>
                </a:lnTo>
                <a:lnTo>
                  <a:pt x="28" y="6"/>
                </a:lnTo>
                <a:lnTo>
                  <a:pt x="28" y="4"/>
                </a:lnTo>
                <a:lnTo>
                  <a:pt x="30" y="4"/>
                </a:lnTo>
                <a:lnTo>
                  <a:pt x="31" y="3"/>
                </a:lnTo>
                <a:lnTo>
                  <a:pt x="32" y="3"/>
                </a:lnTo>
                <a:lnTo>
                  <a:pt x="32" y="0"/>
                </a:lnTo>
                <a:lnTo>
                  <a:pt x="30" y="1"/>
                </a:lnTo>
                <a:lnTo>
                  <a:pt x="28" y="3"/>
                </a:lnTo>
                <a:lnTo>
                  <a:pt x="27" y="4"/>
                </a:lnTo>
                <a:lnTo>
                  <a:pt x="24" y="6"/>
                </a:lnTo>
                <a:lnTo>
                  <a:pt x="23" y="6"/>
                </a:lnTo>
                <a:lnTo>
                  <a:pt x="20" y="7"/>
                </a:lnTo>
                <a:lnTo>
                  <a:pt x="18" y="8"/>
                </a:lnTo>
                <a:lnTo>
                  <a:pt x="16" y="10"/>
                </a:lnTo>
                <a:lnTo>
                  <a:pt x="13" y="11"/>
                </a:lnTo>
                <a:lnTo>
                  <a:pt x="12" y="11"/>
                </a:lnTo>
                <a:lnTo>
                  <a:pt x="10" y="11"/>
                </a:lnTo>
                <a:lnTo>
                  <a:pt x="9" y="11"/>
                </a:lnTo>
                <a:lnTo>
                  <a:pt x="7" y="13"/>
                </a:lnTo>
                <a:lnTo>
                  <a:pt x="6" y="13"/>
                </a:lnTo>
                <a:lnTo>
                  <a:pt x="5" y="13"/>
                </a:lnTo>
                <a:lnTo>
                  <a:pt x="3" y="13"/>
                </a:lnTo>
                <a:lnTo>
                  <a:pt x="3" y="14"/>
                </a:lnTo>
                <a:lnTo>
                  <a:pt x="3" y="16"/>
                </a:lnTo>
                <a:close/>
                <a:moveTo>
                  <a:pt x="3" y="23"/>
                </a:moveTo>
                <a:lnTo>
                  <a:pt x="5" y="21"/>
                </a:lnTo>
                <a:lnTo>
                  <a:pt x="6" y="21"/>
                </a:lnTo>
                <a:lnTo>
                  <a:pt x="9" y="21"/>
                </a:lnTo>
                <a:lnTo>
                  <a:pt x="10" y="20"/>
                </a:lnTo>
                <a:lnTo>
                  <a:pt x="13" y="20"/>
                </a:lnTo>
                <a:lnTo>
                  <a:pt x="16" y="20"/>
                </a:lnTo>
                <a:lnTo>
                  <a:pt x="18" y="18"/>
                </a:lnTo>
                <a:lnTo>
                  <a:pt x="20" y="18"/>
                </a:lnTo>
                <a:lnTo>
                  <a:pt x="24" y="17"/>
                </a:lnTo>
                <a:lnTo>
                  <a:pt x="25" y="17"/>
                </a:lnTo>
                <a:lnTo>
                  <a:pt x="27" y="17"/>
                </a:lnTo>
                <a:lnTo>
                  <a:pt x="28" y="17"/>
                </a:lnTo>
                <a:lnTo>
                  <a:pt x="30" y="17"/>
                </a:lnTo>
                <a:lnTo>
                  <a:pt x="30" y="16"/>
                </a:lnTo>
                <a:lnTo>
                  <a:pt x="31" y="16"/>
                </a:lnTo>
                <a:lnTo>
                  <a:pt x="31" y="14"/>
                </a:lnTo>
                <a:lnTo>
                  <a:pt x="30" y="14"/>
                </a:lnTo>
                <a:lnTo>
                  <a:pt x="28" y="14"/>
                </a:lnTo>
                <a:lnTo>
                  <a:pt x="25" y="16"/>
                </a:lnTo>
                <a:lnTo>
                  <a:pt x="24" y="16"/>
                </a:lnTo>
                <a:lnTo>
                  <a:pt x="21" y="16"/>
                </a:lnTo>
                <a:lnTo>
                  <a:pt x="20" y="16"/>
                </a:lnTo>
                <a:lnTo>
                  <a:pt x="17" y="17"/>
                </a:lnTo>
                <a:lnTo>
                  <a:pt x="14" y="17"/>
                </a:lnTo>
                <a:lnTo>
                  <a:pt x="13" y="17"/>
                </a:lnTo>
                <a:lnTo>
                  <a:pt x="12" y="17"/>
                </a:lnTo>
                <a:lnTo>
                  <a:pt x="10" y="18"/>
                </a:lnTo>
                <a:lnTo>
                  <a:pt x="9" y="18"/>
                </a:lnTo>
                <a:lnTo>
                  <a:pt x="7" y="18"/>
                </a:lnTo>
                <a:lnTo>
                  <a:pt x="6" y="18"/>
                </a:lnTo>
                <a:lnTo>
                  <a:pt x="5" y="20"/>
                </a:lnTo>
                <a:lnTo>
                  <a:pt x="3" y="20"/>
                </a:lnTo>
                <a:lnTo>
                  <a:pt x="3" y="21"/>
                </a:lnTo>
                <a:lnTo>
                  <a:pt x="3" y="23"/>
                </a:lnTo>
                <a:close/>
                <a:moveTo>
                  <a:pt x="112" y="17"/>
                </a:moveTo>
                <a:lnTo>
                  <a:pt x="112" y="17"/>
                </a:lnTo>
                <a:lnTo>
                  <a:pt x="113" y="17"/>
                </a:lnTo>
                <a:lnTo>
                  <a:pt x="113" y="16"/>
                </a:lnTo>
                <a:lnTo>
                  <a:pt x="114" y="16"/>
                </a:lnTo>
                <a:lnTo>
                  <a:pt x="116" y="16"/>
                </a:lnTo>
                <a:lnTo>
                  <a:pt x="117" y="14"/>
                </a:lnTo>
                <a:lnTo>
                  <a:pt x="119" y="14"/>
                </a:lnTo>
                <a:lnTo>
                  <a:pt x="128" y="10"/>
                </a:lnTo>
                <a:lnTo>
                  <a:pt x="130" y="8"/>
                </a:lnTo>
                <a:lnTo>
                  <a:pt x="131" y="8"/>
                </a:lnTo>
                <a:lnTo>
                  <a:pt x="131" y="7"/>
                </a:lnTo>
                <a:lnTo>
                  <a:pt x="133" y="7"/>
                </a:lnTo>
                <a:lnTo>
                  <a:pt x="134" y="6"/>
                </a:lnTo>
                <a:lnTo>
                  <a:pt x="135" y="4"/>
                </a:lnTo>
                <a:lnTo>
                  <a:pt x="134" y="3"/>
                </a:lnTo>
                <a:lnTo>
                  <a:pt x="133" y="4"/>
                </a:lnTo>
                <a:lnTo>
                  <a:pt x="131" y="6"/>
                </a:lnTo>
                <a:lnTo>
                  <a:pt x="130" y="6"/>
                </a:lnTo>
                <a:lnTo>
                  <a:pt x="128" y="7"/>
                </a:lnTo>
                <a:lnTo>
                  <a:pt x="127" y="8"/>
                </a:lnTo>
                <a:lnTo>
                  <a:pt x="126" y="8"/>
                </a:lnTo>
                <a:lnTo>
                  <a:pt x="123" y="10"/>
                </a:lnTo>
                <a:lnTo>
                  <a:pt x="121" y="11"/>
                </a:lnTo>
                <a:lnTo>
                  <a:pt x="119" y="11"/>
                </a:lnTo>
                <a:lnTo>
                  <a:pt x="117" y="13"/>
                </a:lnTo>
                <a:lnTo>
                  <a:pt x="116" y="13"/>
                </a:lnTo>
                <a:lnTo>
                  <a:pt x="114" y="13"/>
                </a:lnTo>
                <a:lnTo>
                  <a:pt x="113" y="13"/>
                </a:lnTo>
                <a:lnTo>
                  <a:pt x="112" y="13"/>
                </a:lnTo>
                <a:lnTo>
                  <a:pt x="110" y="14"/>
                </a:lnTo>
                <a:lnTo>
                  <a:pt x="110" y="16"/>
                </a:lnTo>
                <a:lnTo>
                  <a:pt x="112" y="17"/>
                </a:lnTo>
                <a:close/>
                <a:moveTo>
                  <a:pt x="113" y="24"/>
                </a:moveTo>
                <a:lnTo>
                  <a:pt x="114" y="23"/>
                </a:lnTo>
                <a:lnTo>
                  <a:pt x="116" y="23"/>
                </a:lnTo>
                <a:lnTo>
                  <a:pt x="117" y="23"/>
                </a:lnTo>
                <a:lnTo>
                  <a:pt x="120" y="21"/>
                </a:lnTo>
                <a:lnTo>
                  <a:pt x="123" y="21"/>
                </a:lnTo>
                <a:lnTo>
                  <a:pt x="124" y="21"/>
                </a:lnTo>
                <a:lnTo>
                  <a:pt x="127" y="21"/>
                </a:lnTo>
                <a:lnTo>
                  <a:pt x="128" y="20"/>
                </a:lnTo>
                <a:lnTo>
                  <a:pt x="133" y="20"/>
                </a:lnTo>
                <a:lnTo>
                  <a:pt x="134" y="20"/>
                </a:lnTo>
                <a:lnTo>
                  <a:pt x="135" y="20"/>
                </a:lnTo>
                <a:lnTo>
                  <a:pt x="137" y="18"/>
                </a:lnTo>
                <a:lnTo>
                  <a:pt x="138" y="18"/>
                </a:lnTo>
                <a:lnTo>
                  <a:pt x="139" y="18"/>
                </a:lnTo>
                <a:lnTo>
                  <a:pt x="138" y="16"/>
                </a:lnTo>
                <a:lnTo>
                  <a:pt x="137" y="17"/>
                </a:lnTo>
                <a:lnTo>
                  <a:pt x="135" y="17"/>
                </a:lnTo>
                <a:lnTo>
                  <a:pt x="134" y="17"/>
                </a:lnTo>
                <a:lnTo>
                  <a:pt x="131" y="18"/>
                </a:lnTo>
                <a:lnTo>
                  <a:pt x="130" y="18"/>
                </a:lnTo>
                <a:lnTo>
                  <a:pt x="127" y="18"/>
                </a:lnTo>
                <a:lnTo>
                  <a:pt x="126" y="18"/>
                </a:lnTo>
                <a:lnTo>
                  <a:pt x="123" y="18"/>
                </a:lnTo>
                <a:lnTo>
                  <a:pt x="121" y="18"/>
                </a:lnTo>
                <a:lnTo>
                  <a:pt x="120" y="18"/>
                </a:lnTo>
                <a:lnTo>
                  <a:pt x="119" y="20"/>
                </a:lnTo>
                <a:lnTo>
                  <a:pt x="117" y="20"/>
                </a:lnTo>
                <a:lnTo>
                  <a:pt x="116" y="20"/>
                </a:lnTo>
                <a:lnTo>
                  <a:pt x="114" y="21"/>
                </a:lnTo>
                <a:lnTo>
                  <a:pt x="113" y="21"/>
                </a:lnTo>
                <a:lnTo>
                  <a:pt x="113" y="23"/>
                </a:lnTo>
                <a:lnTo>
                  <a:pt x="113" y="24"/>
                </a:lnTo>
                <a:close/>
                <a:moveTo>
                  <a:pt x="142" y="27"/>
                </a:moveTo>
                <a:lnTo>
                  <a:pt x="141" y="27"/>
                </a:lnTo>
                <a:lnTo>
                  <a:pt x="138" y="27"/>
                </a:lnTo>
                <a:lnTo>
                  <a:pt x="134" y="27"/>
                </a:lnTo>
                <a:lnTo>
                  <a:pt x="131" y="27"/>
                </a:lnTo>
                <a:lnTo>
                  <a:pt x="127" y="27"/>
                </a:lnTo>
                <a:lnTo>
                  <a:pt x="123" y="27"/>
                </a:lnTo>
                <a:lnTo>
                  <a:pt x="120" y="27"/>
                </a:lnTo>
                <a:lnTo>
                  <a:pt x="117" y="27"/>
                </a:lnTo>
                <a:lnTo>
                  <a:pt x="116" y="27"/>
                </a:lnTo>
                <a:lnTo>
                  <a:pt x="114" y="27"/>
                </a:lnTo>
                <a:lnTo>
                  <a:pt x="113" y="27"/>
                </a:lnTo>
                <a:lnTo>
                  <a:pt x="112" y="27"/>
                </a:lnTo>
                <a:lnTo>
                  <a:pt x="112" y="25"/>
                </a:lnTo>
                <a:lnTo>
                  <a:pt x="112" y="24"/>
                </a:lnTo>
                <a:lnTo>
                  <a:pt x="113" y="24"/>
                </a:lnTo>
                <a:lnTo>
                  <a:pt x="116" y="24"/>
                </a:lnTo>
                <a:lnTo>
                  <a:pt x="117" y="24"/>
                </a:lnTo>
                <a:lnTo>
                  <a:pt x="120" y="24"/>
                </a:lnTo>
                <a:lnTo>
                  <a:pt x="121" y="24"/>
                </a:lnTo>
                <a:lnTo>
                  <a:pt x="124" y="24"/>
                </a:lnTo>
                <a:lnTo>
                  <a:pt x="127" y="24"/>
                </a:lnTo>
                <a:lnTo>
                  <a:pt x="128" y="24"/>
                </a:lnTo>
                <a:lnTo>
                  <a:pt x="130" y="24"/>
                </a:lnTo>
                <a:lnTo>
                  <a:pt x="131" y="24"/>
                </a:lnTo>
                <a:lnTo>
                  <a:pt x="134" y="24"/>
                </a:lnTo>
                <a:lnTo>
                  <a:pt x="135" y="24"/>
                </a:lnTo>
                <a:lnTo>
                  <a:pt x="138" y="24"/>
                </a:lnTo>
                <a:lnTo>
                  <a:pt x="139" y="24"/>
                </a:lnTo>
                <a:lnTo>
                  <a:pt x="141" y="24"/>
                </a:lnTo>
                <a:lnTo>
                  <a:pt x="142" y="25"/>
                </a:lnTo>
                <a:lnTo>
                  <a:pt x="142" y="27"/>
                </a:lnTo>
                <a:lnTo>
                  <a:pt x="144" y="27"/>
                </a:lnTo>
                <a:lnTo>
                  <a:pt x="142" y="27"/>
                </a:lnTo>
                <a:close/>
                <a:moveTo>
                  <a:pt x="31" y="24"/>
                </a:moveTo>
                <a:lnTo>
                  <a:pt x="30" y="24"/>
                </a:lnTo>
                <a:lnTo>
                  <a:pt x="27" y="24"/>
                </a:lnTo>
                <a:lnTo>
                  <a:pt x="24" y="24"/>
                </a:lnTo>
                <a:lnTo>
                  <a:pt x="20" y="24"/>
                </a:lnTo>
                <a:lnTo>
                  <a:pt x="16" y="24"/>
                </a:lnTo>
                <a:lnTo>
                  <a:pt x="13" y="24"/>
                </a:lnTo>
                <a:lnTo>
                  <a:pt x="9" y="25"/>
                </a:lnTo>
                <a:lnTo>
                  <a:pt x="6" y="25"/>
                </a:lnTo>
                <a:lnTo>
                  <a:pt x="5" y="25"/>
                </a:lnTo>
                <a:lnTo>
                  <a:pt x="3" y="25"/>
                </a:lnTo>
                <a:lnTo>
                  <a:pt x="2" y="25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lnTo>
                  <a:pt x="3" y="23"/>
                </a:lnTo>
                <a:lnTo>
                  <a:pt x="5" y="23"/>
                </a:lnTo>
                <a:lnTo>
                  <a:pt x="7" y="23"/>
                </a:lnTo>
                <a:lnTo>
                  <a:pt x="9" y="23"/>
                </a:lnTo>
                <a:lnTo>
                  <a:pt x="12" y="23"/>
                </a:lnTo>
                <a:lnTo>
                  <a:pt x="14" y="23"/>
                </a:lnTo>
                <a:lnTo>
                  <a:pt x="17" y="23"/>
                </a:lnTo>
                <a:lnTo>
                  <a:pt x="18" y="21"/>
                </a:lnTo>
                <a:lnTo>
                  <a:pt x="20" y="21"/>
                </a:lnTo>
                <a:lnTo>
                  <a:pt x="21" y="21"/>
                </a:lnTo>
                <a:lnTo>
                  <a:pt x="24" y="21"/>
                </a:lnTo>
                <a:lnTo>
                  <a:pt x="25" y="21"/>
                </a:lnTo>
                <a:lnTo>
                  <a:pt x="28" y="21"/>
                </a:lnTo>
                <a:lnTo>
                  <a:pt x="30" y="21"/>
                </a:lnTo>
                <a:lnTo>
                  <a:pt x="31" y="21"/>
                </a:lnTo>
                <a:lnTo>
                  <a:pt x="31" y="23"/>
                </a:lnTo>
                <a:lnTo>
                  <a:pt x="32" y="23"/>
                </a:lnTo>
                <a:lnTo>
                  <a:pt x="32" y="24"/>
                </a:lnTo>
                <a:lnTo>
                  <a:pt x="31" y="24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7" name="Freeform 132"/>
          <p:cNvSpPr>
            <a:spLocks/>
          </p:cNvSpPr>
          <p:nvPr/>
        </p:nvSpPr>
        <p:spPr bwMode="auto">
          <a:xfrm>
            <a:off x="5117758" y="4740281"/>
            <a:ext cx="35097" cy="27683"/>
          </a:xfrm>
          <a:custGeom>
            <a:avLst/>
            <a:gdLst>
              <a:gd name="T0" fmla="*/ 0 w 29"/>
              <a:gd name="T1" fmla="*/ 16 h 16"/>
              <a:gd name="T2" fmla="*/ 2 w 29"/>
              <a:gd name="T3" fmla="*/ 16 h 16"/>
              <a:gd name="T4" fmla="*/ 2 w 29"/>
              <a:gd name="T5" fmla="*/ 16 h 16"/>
              <a:gd name="T6" fmla="*/ 3 w 29"/>
              <a:gd name="T7" fmla="*/ 16 h 16"/>
              <a:gd name="T8" fmla="*/ 4 w 29"/>
              <a:gd name="T9" fmla="*/ 14 h 16"/>
              <a:gd name="T10" fmla="*/ 4 w 29"/>
              <a:gd name="T11" fmla="*/ 14 h 16"/>
              <a:gd name="T12" fmla="*/ 6 w 29"/>
              <a:gd name="T13" fmla="*/ 14 h 16"/>
              <a:gd name="T14" fmla="*/ 7 w 29"/>
              <a:gd name="T15" fmla="*/ 13 h 16"/>
              <a:gd name="T16" fmla="*/ 9 w 29"/>
              <a:gd name="T17" fmla="*/ 13 h 16"/>
              <a:gd name="T18" fmla="*/ 20 w 29"/>
              <a:gd name="T19" fmla="*/ 7 h 16"/>
              <a:gd name="T20" fmla="*/ 21 w 29"/>
              <a:gd name="T21" fmla="*/ 7 h 16"/>
              <a:gd name="T22" fmla="*/ 22 w 29"/>
              <a:gd name="T23" fmla="*/ 7 h 16"/>
              <a:gd name="T24" fmla="*/ 24 w 29"/>
              <a:gd name="T25" fmla="*/ 6 h 16"/>
              <a:gd name="T26" fmla="*/ 25 w 29"/>
              <a:gd name="T27" fmla="*/ 6 h 16"/>
              <a:gd name="T28" fmla="*/ 25 w 29"/>
              <a:gd name="T29" fmla="*/ 4 h 16"/>
              <a:gd name="T30" fmla="*/ 27 w 29"/>
              <a:gd name="T31" fmla="*/ 4 h 16"/>
              <a:gd name="T32" fmla="*/ 28 w 29"/>
              <a:gd name="T33" fmla="*/ 3 h 16"/>
              <a:gd name="T34" fmla="*/ 29 w 29"/>
              <a:gd name="T35" fmla="*/ 3 h 16"/>
              <a:gd name="T36" fmla="*/ 29 w 29"/>
              <a:gd name="T37" fmla="*/ 0 h 16"/>
              <a:gd name="T38" fmla="*/ 27 w 29"/>
              <a:gd name="T39" fmla="*/ 1 h 16"/>
              <a:gd name="T40" fmla="*/ 25 w 29"/>
              <a:gd name="T41" fmla="*/ 3 h 16"/>
              <a:gd name="T42" fmla="*/ 24 w 29"/>
              <a:gd name="T43" fmla="*/ 4 h 16"/>
              <a:gd name="T44" fmla="*/ 21 w 29"/>
              <a:gd name="T45" fmla="*/ 6 h 16"/>
              <a:gd name="T46" fmla="*/ 20 w 29"/>
              <a:gd name="T47" fmla="*/ 6 h 16"/>
              <a:gd name="T48" fmla="*/ 17 w 29"/>
              <a:gd name="T49" fmla="*/ 7 h 16"/>
              <a:gd name="T50" fmla="*/ 15 w 29"/>
              <a:gd name="T51" fmla="*/ 8 h 16"/>
              <a:gd name="T52" fmla="*/ 13 w 29"/>
              <a:gd name="T53" fmla="*/ 10 h 16"/>
              <a:gd name="T54" fmla="*/ 10 w 29"/>
              <a:gd name="T55" fmla="*/ 11 h 16"/>
              <a:gd name="T56" fmla="*/ 9 w 29"/>
              <a:gd name="T57" fmla="*/ 11 h 16"/>
              <a:gd name="T58" fmla="*/ 7 w 29"/>
              <a:gd name="T59" fmla="*/ 11 h 16"/>
              <a:gd name="T60" fmla="*/ 6 w 29"/>
              <a:gd name="T61" fmla="*/ 11 h 16"/>
              <a:gd name="T62" fmla="*/ 6 w 29"/>
              <a:gd name="T63" fmla="*/ 11 h 16"/>
              <a:gd name="T64" fmla="*/ 4 w 29"/>
              <a:gd name="T65" fmla="*/ 13 h 16"/>
              <a:gd name="T66" fmla="*/ 3 w 29"/>
              <a:gd name="T67" fmla="*/ 13 h 16"/>
              <a:gd name="T68" fmla="*/ 2 w 29"/>
              <a:gd name="T69" fmla="*/ 13 h 16"/>
              <a:gd name="T70" fmla="*/ 0 w 29"/>
              <a:gd name="T71" fmla="*/ 13 h 16"/>
              <a:gd name="T72" fmla="*/ 0 w 29"/>
              <a:gd name="T73" fmla="*/ 13 h 16"/>
              <a:gd name="T74" fmla="*/ 0 w 29"/>
              <a:gd name="T75" fmla="*/ 14 h 16"/>
              <a:gd name="T76" fmla="*/ 0 w 29"/>
              <a:gd name="T77" fmla="*/ 14 h 16"/>
              <a:gd name="T78" fmla="*/ 0 w 29"/>
              <a:gd name="T79" fmla="*/ 14 h 16"/>
              <a:gd name="T80" fmla="*/ 0 w 29"/>
              <a:gd name="T81" fmla="*/ 16 h 16"/>
              <a:gd name="T82" fmla="*/ 0 w 29"/>
              <a:gd name="T83" fmla="*/ 16 h 16"/>
              <a:gd name="T84" fmla="*/ 0 w 29"/>
              <a:gd name="T85" fmla="*/ 16 h 16"/>
              <a:gd name="T86" fmla="*/ 0 w 29"/>
              <a:gd name="T87" fmla="*/ 16 h 1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9"/>
              <a:gd name="T133" fmla="*/ 0 h 16"/>
              <a:gd name="T134" fmla="*/ 29 w 29"/>
              <a:gd name="T135" fmla="*/ 16 h 1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9" h="16">
                <a:moveTo>
                  <a:pt x="0" y="16"/>
                </a:moveTo>
                <a:lnTo>
                  <a:pt x="2" y="16"/>
                </a:lnTo>
                <a:lnTo>
                  <a:pt x="3" y="16"/>
                </a:lnTo>
                <a:lnTo>
                  <a:pt x="4" y="14"/>
                </a:lnTo>
                <a:lnTo>
                  <a:pt x="6" y="14"/>
                </a:lnTo>
                <a:lnTo>
                  <a:pt x="7" y="13"/>
                </a:lnTo>
                <a:lnTo>
                  <a:pt x="9" y="13"/>
                </a:lnTo>
                <a:lnTo>
                  <a:pt x="20" y="7"/>
                </a:lnTo>
                <a:lnTo>
                  <a:pt x="21" y="7"/>
                </a:lnTo>
                <a:lnTo>
                  <a:pt x="22" y="7"/>
                </a:lnTo>
                <a:lnTo>
                  <a:pt x="24" y="6"/>
                </a:lnTo>
                <a:lnTo>
                  <a:pt x="25" y="6"/>
                </a:lnTo>
                <a:lnTo>
                  <a:pt x="25" y="4"/>
                </a:lnTo>
                <a:lnTo>
                  <a:pt x="27" y="4"/>
                </a:lnTo>
                <a:lnTo>
                  <a:pt x="28" y="3"/>
                </a:lnTo>
                <a:lnTo>
                  <a:pt x="29" y="3"/>
                </a:lnTo>
                <a:lnTo>
                  <a:pt x="29" y="0"/>
                </a:lnTo>
                <a:lnTo>
                  <a:pt x="27" y="1"/>
                </a:lnTo>
                <a:lnTo>
                  <a:pt x="25" y="3"/>
                </a:lnTo>
                <a:lnTo>
                  <a:pt x="24" y="4"/>
                </a:lnTo>
                <a:lnTo>
                  <a:pt x="21" y="6"/>
                </a:lnTo>
                <a:lnTo>
                  <a:pt x="20" y="6"/>
                </a:lnTo>
                <a:lnTo>
                  <a:pt x="17" y="7"/>
                </a:lnTo>
                <a:lnTo>
                  <a:pt x="15" y="8"/>
                </a:lnTo>
                <a:lnTo>
                  <a:pt x="13" y="10"/>
                </a:lnTo>
                <a:lnTo>
                  <a:pt x="10" y="11"/>
                </a:lnTo>
                <a:lnTo>
                  <a:pt x="9" y="11"/>
                </a:lnTo>
                <a:lnTo>
                  <a:pt x="7" y="11"/>
                </a:lnTo>
                <a:lnTo>
                  <a:pt x="6" y="11"/>
                </a:lnTo>
                <a:lnTo>
                  <a:pt x="4" y="13"/>
                </a:lnTo>
                <a:lnTo>
                  <a:pt x="3" y="13"/>
                </a:lnTo>
                <a:lnTo>
                  <a:pt x="2" y="13"/>
                </a:lnTo>
                <a:lnTo>
                  <a:pt x="0" y="13"/>
                </a:lnTo>
                <a:lnTo>
                  <a:pt x="0" y="14"/>
                </a:lnTo>
                <a:lnTo>
                  <a:pt x="0" y="16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8" name="Freeform 133"/>
          <p:cNvSpPr>
            <a:spLocks/>
          </p:cNvSpPr>
          <p:nvPr/>
        </p:nvSpPr>
        <p:spPr bwMode="auto">
          <a:xfrm>
            <a:off x="5117758" y="4764503"/>
            <a:ext cx="33887" cy="15571"/>
          </a:xfrm>
          <a:custGeom>
            <a:avLst/>
            <a:gdLst>
              <a:gd name="T0" fmla="*/ 0 w 28"/>
              <a:gd name="T1" fmla="*/ 9 h 9"/>
              <a:gd name="T2" fmla="*/ 2 w 28"/>
              <a:gd name="T3" fmla="*/ 7 h 9"/>
              <a:gd name="T4" fmla="*/ 3 w 28"/>
              <a:gd name="T5" fmla="*/ 7 h 9"/>
              <a:gd name="T6" fmla="*/ 6 w 28"/>
              <a:gd name="T7" fmla="*/ 7 h 9"/>
              <a:gd name="T8" fmla="*/ 7 w 28"/>
              <a:gd name="T9" fmla="*/ 6 h 9"/>
              <a:gd name="T10" fmla="*/ 10 w 28"/>
              <a:gd name="T11" fmla="*/ 6 h 9"/>
              <a:gd name="T12" fmla="*/ 13 w 28"/>
              <a:gd name="T13" fmla="*/ 6 h 9"/>
              <a:gd name="T14" fmla="*/ 15 w 28"/>
              <a:gd name="T15" fmla="*/ 4 h 9"/>
              <a:gd name="T16" fmla="*/ 17 w 28"/>
              <a:gd name="T17" fmla="*/ 4 h 9"/>
              <a:gd name="T18" fmla="*/ 21 w 28"/>
              <a:gd name="T19" fmla="*/ 3 h 9"/>
              <a:gd name="T20" fmla="*/ 22 w 28"/>
              <a:gd name="T21" fmla="*/ 3 h 9"/>
              <a:gd name="T22" fmla="*/ 22 w 28"/>
              <a:gd name="T23" fmla="*/ 3 h 9"/>
              <a:gd name="T24" fmla="*/ 24 w 28"/>
              <a:gd name="T25" fmla="*/ 3 h 9"/>
              <a:gd name="T26" fmla="*/ 25 w 28"/>
              <a:gd name="T27" fmla="*/ 3 h 9"/>
              <a:gd name="T28" fmla="*/ 27 w 28"/>
              <a:gd name="T29" fmla="*/ 3 h 9"/>
              <a:gd name="T30" fmla="*/ 27 w 28"/>
              <a:gd name="T31" fmla="*/ 2 h 9"/>
              <a:gd name="T32" fmla="*/ 28 w 28"/>
              <a:gd name="T33" fmla="*/ 2 h 9"/>
              <a:gd name="T34" fmla="*/ 28 w 28"/>
              <a:gd name="T35" fmla="*/ 2 h 9"/>
              <a:gd name="T36" fmla="*/ 28 w 28"/>
              <a:gd name="T37" fmla="*/ 0 h 9"/>
              <a:gd name="T38" fmla="*/ 27 w 28"/>
              <a:gd name="T39" fmla="*/ 0 h 9"/>
              <a:gd name="T40" fmla="*/ 25 w 28"/>
              <a:gd name="T41" fmla="*/ 0 h 9"/>
              <a:gd name="T42" fmla="*/ 22 w 28"/>
              <a:gd name="T43" fmla="*/ 2 h 9"/>
              <a:gd name="T44" fmla="*/ 21 w 28"/>
              <a:gd name="T45" fmla="*/ 2 h 9"/>
              <a:gd name="T46" fmla="*/ 18 w 28"/>
              <a:gd name="T47" fmla="*/ 2 h 9"/>
              <a:gd name="T48" fmla="*/ 17 w 28"/>
              <a:gd name="T49" fmla="*/ 2 h 9"/>
              <a:gd name="T50" fmla="*/ 14 w 28"/>
              <a:gd name="T51" fmla="*/ 3 h 9"/>
              <a:gd name="T52" fmla="*/ 11 w 28"/>
              <a:gd name="T53" fmla="*/ 3 h 9"/>
              <a:gd name="T54" fmla="*/ 10 w 28"/>
              <a:gd name="T55" fmla="*/ 3 h 9"/>
              <a:gd name="T56" fmla="*/ 9 w 28"/>
              <a:gd name="T57" fmla="*/ 3 h 9"/>
              <a:gd name="T58" fmla="*/ 7 w 28"/>
              <a:gd name="T59" fmla="*/ 4 h 9"/>
              <a:gd name="T60" fmla="*/ 6 w 28"/>
              <a:gd name="T61" fmla="*/ 4 h 9"/>
              <a:gd name="T62" fmla="*/ 4 w 28"/>
              <a:gd name="T63" fmla="*/ 4 h 9"/>
              <a:gd name="T64" fmla="*/ 3 w 28"/>
              <a:gd name="T65" fmla="*/ 4 h 9"/>
              <a:gd name="T66" fmla="*/ 2 w 28"/>
              <a:gd name="T67" fmla="*/ 6 h 9"/>
              <a:gd name="T68" fmla="*/ 2 w 28"/>
              <a:gd name="T69" fmla="*/ 6 h 9"/>
              <a:gd name="T70" fmla="*/ 0 w 28"/>
              <a:gd name="T71" fmla="*/ 6 h 9"/>
              <a:gd name="T72" fmla="*/ 0 w 28"/>
              <a:gd name="T73" fmla="*/ 7 h 9"/>
              <a:gd name="T74" fmla="*/ 0 w 28"/>
              <a:gd name="T75" fmla="*/ 7 h 9"/>
              <a:gd name="T76" fmla="*/ 0 w 28"/>
              <a:gd name="T77" fmla="*/ 7 h 9"/>
              <a:gd name="T78" fmla="*/ 0 w 28"/>
              <a:gd name="T79" fmla="*/ 7 h 9"/>
              <a:gd name="T80" fmla="*/ 0 w 28"/>
              <a:gd name="T81" fmla="*/ 9 h 9"/>
              <a:gd name="T82" fmla="*/ 0 w 28"/>
              <a:gd name="T83" fmla="*/ 9 h 9"/>
              <a:gd name="T84" fmla="*/ 0 w 28"/>
              <a:gd name="T85" fmla="*/ 9 h 9"/>
              <a:gd name="T86" fmla="*/ 0 w 28"/>
              <a:gd name="T87" fmla="*/ 9 h 9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8"/>
              <a:gd name="T133" fmla="*/ 0 h 9"/>
              <a:gd name="T134" fmla="*/ 28 w 28"/>
              <a:gd name="T135" fmla="*/ 9 h 9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8" h="9">
                <a:moveTo>
                  <a:pt x="0" y="9"/>
                </a:moveTo>
                <a:lnTo>
                  <a:pt x="2" y="7"/>
                </a:lnTo>
                <a:lnTo>
                  <a:pt x="3" y="7"/>
                </a:lnTo>
                <a:lnTo>
                  <a:pt x="6" y="7"/>
                </a:lnTo>
                <a:lnTo>
                  <a:pt x="7" y="6"/>
                </a:lnTo>
                <a:lnTo>
                  <a:pt x="10" y="6"/>
                </a:lnTo>
                <a:lnTo>
                  <a:pt x="13" y="6"/>
                </a:lnTo>
                <a:lnTo>
                  <a:pt x="15" y="4"/>
                </a:lnTo>
                <a:lnTo>
                  <a:pt x="17" y="4"/>
                </a:lnTo>
                <a:lnTo>
                  <a:pt x="21" y="3"/>
                </a:lnTo>
                <a:lnTo>
                  <a:pt x="22" y="3"/>
                </a:lnTo>
                <a:lnTo>
                  <a:pt x="24" y="3"/>
                </a:lnTo>
                <a:lnTo>
                  <a:pt x="25" y="3"/>
                </a:lnTo>
                <a:lnTo>
                  <a:pt x="27" y="3"/>
                </a:lnTo>
                <a:lnTo>
                  <a:pt x="27" y="2"/>
                </a:lnTo>
                <a:lnTo>
                  <a:pt x="28" y="2"/>
                </a:lnTo>
                <a:lnTo>
                  <a:pt x="28" y="0"/>
                </a:lnTo>
                <a:lnTo>
                  <a:pt x="27" y="0"/>
                </a:lnTo>
                <a:lnTo>
                  <a:pt x="25" y="0"/>
                </a:lnTo>
                <a:lnTo>
                  <a:pt x="22" y="2"/>
                </a:lnTo>
                <a:lnTo>
                  <a:pt x="21" y="2"/>
                </a:lnTo>
                <a:lnTo>
                  <a:pt x="18" y="2"/>
                </a:lnTo>
                <a:lnTo>
                  <a:pt x="17" y="2"/>
                </a:lnTo>
                <a:lnTo>
                  <a:pt x="14" y="3"/>
                </a:lnTo>
                <a:lnTo>
                  <a:pt x="11" y="3"/>
                </a:lnTo>
                <a:lnTo>
                  <a:pt x="10" y="3"/>
                </a:lnTo>
                <a:lnTo>
                  <a:pt x="9" y="3"/>
                </a:lnTo>
                <a:lnTo>
                  <a:pt x="7" y="4"/>
                </a:lnTo>
                <a:lnTo>
                  <a:pt x="6" y="4"/>
                </a:lnTo>
                <a:lnTo>
                  <a:pt x="4" y="4"/>
                </a:lnTo>
                <a:lnTo>
                  <a:pt x="3" y="4"/>
                </a:lnTo>
                <a:lnTo>
                  <a:pt x="2" y="6"/>
                </a:lnTo>
                <a:lnTo>
                  <a:pt x="0" y="6"/>
                </a:lnTo>
                <a:lnTo>
                  <a:pt x="0" y="7"/>
                </a:lnTo>
                <a:lnTo>
                  <a:pt x="0" y="9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59" name="Freeform 134"/>
          <p:cNvSpPr>
            <a:spLocks/>
          </p:cNvSpPr>
          <p:nvPr/>
        </p:nvSpPr>
        <p:spPr bwMode="auto">
          <a:xfrm>
            <a:off x="5247253" y="4745471"/>
            <a:ext cx="30256" cy="24222"/>
          </a:xfrm>
          <a:custGeom>
            <a:avLst/>
            <a:gdLst>
              <a:gd name="T0" fmla="*/ 2 w 25"/>
              <a:gd name="T1" fmla="*/ 14 h 14"/>
              <a:gd name="T2" fmla="*/ 2 w 25"/>
              <a:gd name="T3" fmla="*/ 14 h 14"/>
              <a:gd name="T4" fmla="*/ 3 w 25"/>
              <a:gd name="T5" fmla="*/ 14 h 14"/>
              <a:gd name="T6" fmla="*/ 3 w 25"/>
              <a:gd name="T7" fmla="*/ 13 h 14"/>
              <a:gd name="T8" fmla="*/ 4 w 25"/>
              <a:gd name="T9" fmla="*/ 13 h 14"/>
              <a:gd name="T10" fmla="*/ 4 w 25"/>
              <a:gd name="T11" fmla="*/ 13 h 14"/>
              <a:gd name="T12" fmla="*/ 6 w 25"/>
              <a:gd name="T13" fmla="*/ 13 h 14"/>
              <a:gd name="T14" fmla="*/ 7 w 25"/>
              <a:gd name="T15" fmla="*/ 11 h 14"/>
              <a:gd name="T16" fmla="*/ 9 w 25"/>
              <a:gd name="T17" fmla="*/ 11 h 14"/>
              <a:gd name="T18" fmla="*/ 18 w 25"/>
              <a:gd name="T19" fmla="*/ 7 h 14"/>
              <a:gd name="T20" fmla="*/ 18 w 25"/>
              <a:gd name="T21" fmla="*/ 7 h 14"/>
              <a:gd name="T22" fmla="*/ 20 w 25"/>
              <a:gd name="T23" fmla="*/ 5 h 14"/>
              <a:gd name="T24" fmla="*/ 21 w 25"/>
              <a:gd name="T25" fmla="*/ 5 h 14"/>
              <a:gd name="T26" fmla="*/ 21 w 25"/>
              <a:gd name="T27" fmla="*/ 4 h 14"/>
              <a:gd name="T28" fmla="*/ 23 w 25"/>
              <a:gd name="T29" fmla="*/ 4 h 14"/>
              <a:gd name="T30" fmla="*/ 24 w 25"/>
              <a:gd name="T31" fmla="*/ 3 h 14"/>
              <a:gd name="T32" fmla="*/ 24 w 25"/>
              <a:gd name="T33" fmla="*/ 3 h 14"/>
              <a:gd name="T34" fmla="*/ 25 w 25"/>
              <a:gd name="T35" fmla="*/ 1 h 14"/>
              <a:gd name="T36" fmla="*/ 24 w 25"/>
              <a:gd name="T37" fmla="*/ 0 h 14"/>
              <a:gd name="T38" fmla="*/ 23 w 25"/>
              <a:gd name="T39" fmla="*/ 1 h 14"/>
              <a:gd name="T40" fmla="*/ 21 w 25"/>
              <a:gd name="T41" fmla="*/ 3 h 14"/>
              <a:gd name="T42" fmla="*/ 20 w 25"/>
              <a:gd name="T43" fmla="*/ 3 h 14"/>
              <a:gd name="T44" fmla="*/ 18 w 25"/>
              <a:gd name="T45" fmla="*/ 4 h 14"/>
              <a:gd name="T46" fmla="*/ 17 w 25"/>
              <a:gd name="T47" fmla="*/ 5 h 14"/>
              <a:gd name="T48" fmla="*/ 16 w 25"/>
              <a:gd name="T49" fmla="*/ 5 h 14"/>
              <a:gd name="T50" fmla="*/ 13 w 25"/>
              <a:gd name="T51" fmla="*/ 7 h 14"/>
              <a:gd name="T52" fmla="*/ 11 w 25"/>
              <a:gd name="T53" fmla="*/ 8 h 14"/>
              <a:gd name="T54" fmla="*/ 9 w 25"/>
              <a:gd name="T55" fmla="*/ 8 h 14"/>
              <a:gd name="T56" fmla="*/ 7 w 25"/>
              <a:gd name="T57" fmla="*/ 10 h 14"/>
              <a:gd name="T58" fmla="*/ 6 w 25"/>
              <a:gd name="T59" fmla="*/ 10 h 14"/>
              <a:gd name="T60" fmla="*/ 6 w 25"/>
              <a:gd name="T61" fmla="*/ 10 h 14"/>
              <a:gd name="T62" fmla="*/ 4 w 25"/>
              <a:gd name="T63" fmla="*/ 10 h 14"/>
              <a:gd name="T64" fmla="*/ 3 w 25"/>
              <a:gd name="T65" fmla="*/ 10 h 14"/>
              <a:gd name="T66" fmla="*/ 3 w 25"/>
              <a:gd name="T67" fmla="*/ 10 h 14"/>
              <a:gd name="T68" fmla="*/ 2 w 25"/>
              <a:gd name="T69" fmla="*/ 10 h 14"/>
              <a:gd name="T70" fmla="*/ 0 w 25"/>
              <a:gd name="T71" fmla="*/ 11 h 14"/>
              <a:gd name="T72" fmla="*/ 0 w 25"/>
              <a:gd name="T73" fmla="*/ 11 h 14"/>
              <a:gd name="T74" fmla="*/ 0 w 25"/>
              <a:gd name="T75" fmla="*/ 11 h 14"/>
              <a:gd name="T76" fmla="*/ 0 w 25"/>
              <a:gd name="T77" fmla="*/ 13 h 14"/>
              <a:gd name="T78" fmla="*/ 0 w 25"/>
              <a:gd name="T79" fmla="*/ 13 h 14"/>
              <a:gd name="T80" fmla="*/ 0 w 25"/>
              <a:gd name="T81" fmla="*/ 13 h 14"/>
              <a:gd name="T82" fmla="*/ 2 w 25"/>
              <a:gd name="T83" fmla="*/ 14 h 14"/>
              <a:gd name="T84" fmla="*/ 2 w 25"/>
              <a:gd name="T85" fmla="*/ 14 h 14"/>
              <a:gd name="T86" fmla="*/ 2 w 25"/>
              <a:gd name="T87" fmla="*/ 14 h 1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5"/>
              <a:gd name="T133" fmla="*/ 0 h 14"/>
              <a:gd name="T134" fmla="*/ 25 w 25"/>
              <a:gd name="T135" fmla="*/ 14 h 1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5" h="14">
                <a:moveTo>
                  <a:pt x="2" y="14"/>
                </a:moveTo>
                <a:lnTo>
                  <a:pt x="2" y="14"/>
                </a:lnTo>
                <a:lnTo>
                  <a:pt x="3" y="14"/>
                </a:lnTo>
                <a:lnTo>
                  <a:pt x="3" y="13"/>
                </a:lnTo>
                <a:lnTo>
                  <a:pt x="4" y="13"/>
                </a:lnTo>
                <a:lnTo>
                  <a:pt x="6" y="13"/>
                </a:lnTo>
                <a:lnTo>
                  <a:pt x="7" y="11"/>
                </a:lnTo>
                <a:lnTo>
                  <a:pt x="9" y="11"/>
                </a:lnTo>
                <a:lnTo>
                  <a:pt x="18" y="7"/>
                </a:lnTo>
                <a:lnTo>
                  <a:pt x="20" y="5"/>
                </a:lnTo>
                <a:lnTo>
                  <a:pt x="21" y="5"/>
                </a:lnTo>
                <a:lnTo>
                  <a:pt x="21" y="4"/>
                </a:lnTo>
                <a:lnTo>
                  <a:pt x="23" y="4"/>
                </a:lnTo>
                <a:lnTo>
                  <a:pt x="24" y="3"/>
                </a:lnTo>
                <a:lnTo>
                  <a:pt x="25" y="1"/>
                </a:lnTo>
                <a:lnTo>
                  <a:pt x="24" y="0"/>
                </a:lnTo>
                <a:lnTo>
                  <a:pt x="23" y="1"/>
                </a:lnTo>
                <a:lnTo>
                  <a:pt x="21" y="3"/>
                </a:lnTo>
                <a:lnTo>
                  <a:pt x="20" y="3"/>
                </a:lnTo>
                <a:lnTo>
                  <a:pt x="18" y="4"/>
                </a:lnTo>
                <a:lnTo>
                  <a:pt x="17" y="5"/>
                </a:lnTo>
                <a:lnTo>
                  <a:pt x="16" y="5"/>
                </a:lnTo>
                <a:lnTo>
                  <a:pt x="13" y="7"/>
                </a:lnTo>
                <a:lnTo>
                  <a:pt x="11" y="8"/>
                </a:lnTo>
                <a:lnTo>
                  <a:pt x="9" y="8"/>
                </a:lnTo>
                <a:lnTo>
                  <a:pt x="7" y="10"/>
                </a:lnTo>
                <a:lnTo>
                  <a:pt x="6" y="10"/>
                </a:lnTo>
                <a:lnTo>
                  <a:pt x="4" y="10"/>
                </a:lnTo>
                <a:lnTo>
                  <a:pt x="3" y="10"/>
                </a:lnTo>
                <a:lnTo>
                  <a:pt x="2" y="10"/>
                </a:lnTo>
                <a:lnTo>
                  <a:pt x="0" y="11"/>
                </a:lnTo>
                <a:lnTo>
                  <a:pt x="0" y="13"/>
                </a:lnTo>
                <a:lnTo>
                  <a:pt x="2" y="14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0" name="Freeform 135"/>
          <p:cNvSpPr>
            <a:spLocks/>
          </p:cNvSpPr>
          <p:nvPr/>
        </p:nvSpPr>
        <p:spPr bwMode="auto">
          <a:xfrm>
            <a:off x="5250884" y="4767963"/>
            <a:ext cx="31466" cy="13841"/>
          </a:xfrm>
          <a:custGeom>
            <a:avLst/>
            <a:gdLst>
              <a:gd name="T0" fmla="*/ 0 w 26"/>
              <a:gd name="T1" fmla="*/ 8 h 8"/>
              <a:gd name="T2" fmla="*/ 1 w 26"/>
              <a:gd name="T3" fmla="*/ 7 h 8"/>
              <a:gd name="T4" fmla="*/ 3 w 26"/>
              <a:gd name="T5" fmla="*/ 7 h 8"/>
              <a:gd name="T6" fmla="*/ 4 w 26"/>
              <a:gd name="T7" fmla="*/ 7 h 8"/>
              <a:gd name="T8" fmla="*/ 7 w 26"/>
              <a:gd name="T9" fmla="*/ 5 h 8"/>
              <a:gd name="T10" fmla="*/ 10 w 26"/>
              <a:gd name="T11" fmla="*/ 5 h 8"/>
              <a:gd name="T12" fmla="*/ 11 w 26"/>
              <a:gd name="T13" fmla="*/ 5 h 8"/>
              <a:gd name="T14" fmla="*/ 14 w 26"/>
              <a:gd name="T15" fmla="*/ 5 h 8"/>
              <a:gd name="T16" fmla="*/ 15 w 26"/>
              <a:gd name="T17" fmla="*/ 4 h 8"/>
              <a:gd name="T18" fmla="*/ 20 w 26"/>
              <a:gd name="T19" fmla="*/ 4 h 8"/>
              <a:gd name="T20" fmla="*/ 21 w 26"/>
              <a:gd name="T21" fmla="*/ 4 h 8"/>
              <a:gd name="T22" fmla="*/ 21 w 26"/>
              <a:gd name="T23" fmla="*/ 4 h 8"/>
              <a:gd name="T24" fmla="*/ 22 w 26"/>
              <a:gd name="T25" fmla="*/ 4 h 8"/>
              <a:gd name="T26" fmla="*/ 24 w 26"/>
              <a:gd name="T27" fmla="*/ 2 h 8"/>
              <a:gd name="T28" fmla="*/ 24 w 26"/>
              <a:gd name="T29" fmla="*/ 2 h 8"/>
              <a:gd name="T30" fmla="*/ 25 w 26"/>
              <a:gd name="T31" fmla="*/ 2 h 8"/>
              <a:gd name="T32" fmla="*/ 25 w 26"/>
              <a:gd name="T33" fmla="*/ 2 h 8"/>
              <a:gd name="T34" fmla="*/ 26 w 26"/>
              <a:gd name="T35" fmla="*/ 2 h 8"/>
              <a:gd name="T36" fmla="*/ 25 w 26"/>
              <a:gd name="T37" fmla="*/ 0 h 8"/>
              <a:gd name="T38" fmla="*/ 24 w 26"/>
              <a:gd name="T39" fmla="*/ 1 h 8"/>
              <a:gd name="T40" fmla="*/ 22 w 26"/>
              <a:gd name="T41" fmla="*/ 1 h 8"/>
              <a:gd name="T42" fmla="*/ 21 w 26"/>
              <a:gd name="T43" fmla="*/ 1 h 8"/>
              <a:gd name="T44" fmla="*/ 18 w 26"/>
              <a:gd name="T45" fmla="*/ 2 h 8"/>
              <a:gd name="T46" fmla="*/ 17 w 26"/>
              <a:gd name="T47" fmla="*/ 2 h 8"/>
              <a:gd name="T48" fmla="*/ 14 w 26"/>
              <a:gd name="T49" fmla="*/ 2 h 8"/>
              <a:gd name="T50" fmla="*/ 13 w 26"/>
              <a:gd name="T51" fmla="*/ 2 h 8"/>
              <a:gd name="T52" fmla="*/ 10 w 26"/>
              <a:gd name="T53" fmla="*/ 2 h 8"/>
              <a:gd name="T54" fmla="*/ 8 w 26"/>
              <a:gd name="T55" fmla="*/ 2 h 8"/>
              <a:gd name="T56" fmla="*/ 7 w 26"/>
              <a:gd name="T57" fmla="*/ 2 h 8"/>
              <a:gd name="T58" fmla="*/ 6 w 26"/>
              <a:gd name="T59" fmla="*/ 4 h 8"/>
              <a:gd name="T60" fmla="*/ 4 w 26"/>
              <a:gd name="T61" fmla="*/ 4 h 8"/>
              <a:gd name="T62" fmla="*/ 3 w 26"/>
              <a:gd name="T63" fmla="*/ 4 h 8"/>
              <a:gd name="T64" fmla="*/ 3 w 26"/>
              <a:gd name="T65" fmla="*/ 4 h 8"/>
              <a:gd name="T66" fmla="*/ 1 w 26"/>
              <a:gd name="T67" fmla="*/ 5 h 8"/>
              <a:gd name="T68" fmla="*/ 0 w 26"/>
              <a:gd name="T69" fmla="*/ 5 h 8"/>
              <a:gd name="T70" fmla="*/ 0 w 26"/>
              <a:gd name="T71" fmla="*/ 5 h 8"/>
              <a:gd name="T72" fmla="*/ 0 w 26"/>
              <a:gd name="T73" fmla="*/ 7 h 8"/>
              <a:gd name="T74" fmla="*/ 0 w 26"/>
              <a:gd name="T75" fmla="*/ 7 h 8"/>
              <a:gd name="T76" fmla="*/ 0 w 26"/>
              <a:gd name="T77" fmla="*/ 7 h 8"/>
              <a:gd name="T78" fmla="*/ 0 w 26"/>
              <a:gd name="T79" fmla="*/ 7 h 8"/>
              <a:gd name="T80" fmla="*/ 0 w 26"/>
              <a:gd name="T81" fmla="*/ 7 h 8"/>
              <a:gd name="T82" fmla="*/ 0 w 26"/>
              <a:gd name="T83" fmla="*/ 7 h 8"/>
              <a:gd name="T84" fmla="*/ 0 w 26"/>
              <a:gd name="T85" fmla="*/ 8 h 8"/>
              <a:gd name="T86" fmla="*/ 0 w 26"/>
              <a:gd name="T87" fmla="*/ 8 h 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6"/>
              <a:gd name="T133" fmla="*/ 0 h 8"/>
              <a:gd name="T134" fmla="*/ 26 w 26"/>
              <a:gd name="T135" fmla="*/ 8 h 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6" h="8">
                <a:moveTo>
                  <a:pt x="0" y="8"/>
                </a:moveTo>
                <a:lnTo>
                  <a:pt x="1" y="7"/>
                </a:lnTo>
                <a:lnTo>
                  <a:pt x="3" y="7"/>
                </a:lnTo>
                <a:lnTo>
                  <a:pt x="4" y="7"/>
                </a:lnTo>
                <a:lnTo>
                  <a:pt x="7" y="5"/>
                </a:lnTo>
                <a:lnTo>
                  <a:pt x="10" y="5"/>
                </a:lnTo>
                <a:lnTo>
                  <a:pt x="11" y="5"/>
                </a:lnTo>
                <a:lnTo>
                  <a:pt x="14" y="5"/>
                </a:lnTo>
                <a:lnTo>
                  <a:pt x="15" y="4"/>
                </a:lnTo>
                <a:lnTo>
                  <a:pt x="20" y="4"/>
                </a:lnTo>
                <a:lnTo>
                  <a:pt x="21" y="4"/>
                </a:lnTo>
                <a:lnTo>
                  <a:pt x="22" y="4"/>
                </a:lnTo>
                <a:lnTo>
                  <a:pt x="24" y="2"/>
                </a:lnTo>
                <a:lnTo>
                  <a:pt x="25" y="2"/>
                </a:lnTo>
                <a:lnTo>
                  <a:pt x="26" y="2"/>
                </a:lnTo>
                <a:lnTo>
                  <a:pt x="25" y="0"/>
                </a:lnTo>
                <a:lnTo>
                  <a:pt x="24" y="1"/>
                </a:lnTo>
                <a:lnTo>
                  <a:pt x="22" y="1"/>
                </a:lnTo>
                <a:lnTo>
                  <a:pt x="21" y="1"/>
                </a:lnTo>
                <a:lnTo>
                  <a:pt x="18" y="2"/>
                </a:lnTo>
                <a:lnTo>
                  <a:pt x="17" y="2"/>
                </a:lnTo>
                <a:lnTo>
                  <a:pt x="14" y="2"/>
                </a:lnTo>
                <a:lnTo>
                  <a:pt x="13" y="2"/>
                </a:lnTo>
                <a:lnTo>
                  <a:pt x="10" y="2"/>
                </a:lnTo>
                <a:lnTo>
                  <a:pt x="8" y="2"/>
                </a:lnTo>
                <a:lnTo>
                  <a:pt x="7" y="2"/>
                </a:lnTo>
                <a:lnTo>
                  <a:pt x="6" y="4"/>
                </a:lnTo>
                <a:lnTo>
                  <a:pt x="4" y="4"/>
                </a:lnTo>
                <a:lnTo>
                  <a:pt x="3" y="4"/>
                </a:lnTo>
                <a:lnTo>
                  <a:pt x="1" y="5"/>
                </a:lnTo>
                <a:lnTo>
                  <a:pt x="0" y="5"/>
                </a:lnTo>
                <a:lnTo>
                  <a:pt x="0" y="7"/>
                </a:lnTo>
                <a:lnTo>
                  <a:pt x="0" y="8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1" name="Freeform 136"/>
          <p:cNvSpPr>
            <a:spLocks/>
          </p:cNvSpPr>
          <p:nvPr/>
        </p:nvSpPr>
        <p:spPr bwMode="auto">
          <a:xfrm>
            <a:off x="5249674" y="4781805"/>
            <a:ext cx="38728" cy="5190"/>
          </a:xfrm>
          <a:custGeom>
            <a:avLst/>
            <a:gdLst>
              <a:gd name="T0" fmla="*/ 30 w 32"/>
              <a:gd name="T1" fmla="*/ 3 h 3"/>
              <a:gd name="T2" fmla="*/ 29 w 32"/>
              <a:gd name="T3" fmla="*/ 3 h 3"/>
              <a:gd name="T4" fmla="*/ 26 w 32"/>
              <a:gd name="T5" fmla="*/ 3 h 3"/>
              <a:gd name="T6" fmla="*/ 22 w 32"/>
              <a:gd name="T7" fmla="*/ 3 h 3"/>
              <a:gd name="T8" fmla="*/ 19 w 32"/>
              <a:gd name="T9" fmla="*/ 3 h 3"/>
              <a:gd name="T10" fmla="*/ 15 w 32"/>
              <a:gd name="T11" fmla="*/ 3 h 3"/>
              <a:gd name="T12" fmla="*/ 11 w 32"/>
              <a:gd name="T13" fmla="*/ 3 h 3"/>
              <a:gd name="T14" fmla="*/ 8 w 32"/>
              <a:gd name="T15" fmla="*/ 3 h 3"/>
              <a:gd name="T16" fmla="*/ 5 w 32"/>
              <a:gd name="T17" fmla="*/ 3 h 3"/>
              <a:gd name="T18" fmla="*/ 5 w 32"/>
              <a:gd name="T19" fmla="*/ 3 h 3"/>
              <a:gd name="T20" fmla="*/ 4 w 32"/>
              <a:gd name="T21" fmla="*/ 3 h 3"/>
              <a:gd name="T22" fmla="*/ 4 w 32"/>
              <a:gd name="T23" fmla="*/ 3 h 3"/>
              <a:gd name="T24" fmla="*/ 2 w 32"/>
              <a:gd name="T25" fmla="*/ 3 h 3"/>
              <a:gd name="T26" fmla="*/ 2 w 32"/>
              <a:gd name="T27" fmla="*/ 3 h 3"/>
              <a:gd name="T28" fmla="*/ 1 w 32"/>
              <a:gd name="T29" fmla="*/ 3 h 3"/>
              <a:gd name="T30" fmla="*/ 1 w 32"/>
              <a:gd name="T31" fmla="*/ 3 h 3"/>
              <a:gd name="T32" fmla="*/ 0 w 32"/>
              <a:gd name="T33" fmla="*/ 3 h 3"/>
              <a:gd name="T34" fmla="*/ 0 w 32"/>
              <a:gd name="T35" fmla="*/ 1 h 3"/>
              <a:gd name="T36" fmla="*/ 0 w 32"/>
              <a:gd name="T37" fmla="*/ 0 h 3"/>
              <a:gd name="T38" fmla="*/ 1 w 32"/>
              <a:gd name="T39" fmla="*/ 0 h 3"/>
              <a:gd name="T40" fmla="*/ 4 w 32"/>
              <a:gd name="T41" fmla="*/ 0 h 3"/>
              <a:gd name="T42" fmla="*/ 5 w 32"/>
              <a:gd name="T43" fmla="*/ 0 h 3"/>
              <a:gd name="T44" fmla="*/ 8 w 32"/>
              <a:gd name="T45" fmla="*/ 0 h 3"/>
              <a:gd name="T46" fmla="*/ 9 w 32"/>
              <a:gd name="T47" fmla="*/ 0 h 3"/>
              <a:gd name="T48" fmla="*/ 12 w 32"/>
              <a:gd name="T49" fmla="*/ 0 h 3"/>
              <a:gd name="T50" fmla="*/ 15 w 32"/>
              <a:gd name="T51" fmla="*/ 0 h 3"/>
              <a:gd name="T52" fmla="*/ 16 w 32"/>
              <a:gd name="T53" fmla="*/ 0 h 3"/>
              <a:gd name="T54" fmla="*/ 18 w 32"/>
              <a:gd name="T55" fmla="*/ 0 h 3"/>
              <a:gd name="T56" fmla="*/ 19 w 32"/>
              <a:gd name="T57" fmla="*/ 0 h 3"/>
              <a:gd name="T58" fmla="*/ 22 w 32"/>
              <a:gd name="T59" fmla="*/ 0 h 3"/>
              <a:gd name="T60" fmla="*/ 23 w 32"/>
              <a:gd name="T61" fmla="*/ 0 h 3"/>
              <a:gd name="T62" fmla="*/ 26 w 32"/>
              <a:gd name="T63" fmla="*/ 0 h 3"/>
              <a:gd name="T64" fmla="*/ 27 w 32"/>
              <a:gd name="T65" fmla="*/ 0 h 3"/>
              <a:gd name="T66" fmla="*/ 29 w 32"/>
              <a:gd name="T67" fmla="*/ 0 h 3"/>
              <a:gd name="T68" fmla="*/ 29 w 32"/>
              <a:gd name="T69" fmla="*/ 0 h 3"/>
              <a:gd name="T70" fmla="*/ 30 w 32"/>
              <a:gd name="T71" fmla="*/ 1 h 3"/>
              <a:gd name="T72" fmla="*/ 30 w 32"/>
              <a:gd name="T73" fmla="*/ 1 h 3"/>
              <a:gd name="T74" fmla="*/ 30 w 32"/>
              <a:gd name="T75" fmla="*/ 1 h 3"/>
              <a:gd name="T76" fmla="*/ 30 w 32"/>
              <a:gd name="T77" fmla="*/ 1 h 3"/>
              <a:gd name="T78" fmla="*/ 30 w 32"/>
              <a:gd name="T79" fmla="*/ 3 h 3"/>
              <a:gd name="T80" fmla="*/ 32 w 32"/>
              <a:gd name="T81" fmla="*/ 3 h 3"/>
              <a:gd name="T82" fmla="*/ 30 w 32"/>
              <a:gd name="T83" fmla="*/ 3 h 3"/>
              <a:gd name="T84" fmla="*/ 30 w 32"/>
              <a:gd name="T85" fmla="*/ 3 h 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2"/>
              <a:gd name="T130" fmla="*/ 0 h 3"/>
              <a:gd name="T131" fmla="*/ 32 w 32"/>
              <a:gd name="T132" fmla="*/ 3 h 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2" h="3">
                <a:moveTo>
                  <a:pt x="30" y="3"/>
                </a:moveTo>
                <a:lnTo>
                  <a:pt x="29" y="3"/>
                </a:lnTo>
                <a:lnTo>
                  <a:pt x="26" y="3"/>
                </a:lnTo>
                <a:lnTo>
                  <a:pt x="22" y="3"/>
                </a:lnTo>
                <a:lnTo>
                  <a:pt x="19" y="3"/>
                </a:lnTo>
                <a:lnTo>
                  <a:pt x="15" y="3"/>
                </a:lnTo>
                <a:lnTo>
                  <a:pt x="11" y="3"/>
                </a:lnTo>
                <a:lnTo>
                  <a:pt x="8" y="3"/>
                </a:lnTo>
                <a:lnTo>
                  <a:pt x="5" y="3"/>
                </a:lnTo>
                <a:lnTo>
                  <a:pt x="4" y="3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1" y="0"/>
                </a:lnTo>
                <a:lnTo>
                  <a:pt x="4" y="0"/>
                </a:lnTo>
                <a:lnTo>
                  <a:pt x="5" y="0"/>
                </a:lnTo>
                <a:lnTo>
                  <a:pt x="8" y="0"/>
                </a:lnTo>
                <a:lnTo>
                  <a:pt x="9" y="0"/>
                </a:lnTo>
                <a:lnTo>
                  <a:pt x="12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0" y="3"/>
                </a:lnTo>
                <a:lnTo>
                  <a:pt x="32" y="3"/>
                </a:lnTo>
                <a:lnTo>
                  <a:pt x="30" y="3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2" name="Freeform 137"/>
          <p:cNvSpPr>
            <a:spLocks/>
          </p:cNvSpPr>
          <p:nvPr/>
        </p:nvSpPr>
        <p:spPr bwMode="auto">
          <a:xfrm>
            <a:off x="5114127" y="4776614"/>
            <a:ext cx="38728" cy="6921"/>
          </a:xfrm>
          <a:custGeom>
            <a:avLst/>
            <a:gdLst>
              <a:gd name="T0" fmla="*/ 31 w 32"/>
              <a:gd name="T1" fmla="*/ 3 h 4"/>
              <a:gd name="T2" fmla="*/ 30 w 32"/>
              <a:gd name="T3" fmla="*/ 3 h 4"/>
              <a:gd name="T4" fmla="*/ 27 w 32"/>
              <a:gd name="T5" fmla="*/ 3 h 4"/>
              <a:gd name="T6" fmla="*/ 24 w 32"/>
              <a:gd name="T7" fmla="*/ 3 h 4"/>
              <a:gd name="T8" fmla="*/ 20 w 32"/>
              <a:gd name="T9" fmla="*/ 3 h 4"/>
              <a:gd name="T10" fmla="*/ 16 w 32"/>
              <a:gd name="T11" fmla="*/ 3 h 4"/>
              <a:gd name="T12" fmla="*/ 13 w 32"/>
              <a:gd name="T13" fmla="*/ 3 h 4"/>
              <a:gd name="T14" fmla="*/ 9 w 32"/>
              <a:gd name="T15" fmla="*/ 4 h 4"/>
              <a:gd name="T16" fmla="*/ 6 w 32"/>
              <a:gd name="T17" fmla="*/ 4 h 4"/>
              <a:gd name="T18" fmla="*/ 6 w 32"/>
              <a:gd name="T19" fmla="*/ 4 h 4"/>
              <a:gd name="T20" fmla="*/ 5 w 32"/>
              <a:gd name="T21" fmla="*/ 4 h 4"/>
              <a:gd name="T22" fmla="*/ 5 w 32"/>
              <a:gd name="T23" fmla="*/ 4 h 4"/>
              <a:gd name="T24" fmla="*/ 3 w 32"/>
              <a:gd name="T25" fmla="*/ 4 h 4"/>
              <a:gd name="T26" fmla="*/ 3 w 32"/>
              <a:gd name="T27" fmla="*/ 4 h 4"/>
              <a:gd name="T28" fmla="*/ 2 w 32"/>
              <a:gd name="T29" fmla="*/ 4 h 4"/>
              <a:gd name="T30" fmla="*/ 2 w 32"/>
              <a:gd name="T31" fmla="*/ 4 h 4"/>
              <a:gd name="T32" fmla="*/ 0 w 32"/>
              <a:gd name="T33" fmla="*/ 4 h 4"/>
              <a:gd name="T34" fmla="*/ 0 w 32"/>
              <a:gd name="T35" fmla="*/ 3 h 4"/>
              <a:gd name="T36" fmla="*/ 0 w 32"/>
              <a:gd name="T37" fmla="*/ 2 h 4"/>
              <a:gd name="T38" fmla="*/ 3 w 32"/>
              <a:gd name="T39" fmla="*/ 2 h 4"/>
              <a:gd name="T40" fmla="*/ 5 w 32"/>
              <a:gd name="T41" fmla="*/ 2 h 4"/>
              <a:gd name="T42" fmla="*/ 7 w 32"/>
              <a:gd name="T43" fmla="*/ 2 h 4"/>
              <a:gd name="T44" fmla="*/ 9 w 32"/>
              <a:gd name="T45" fmla="*/ 2 h 4"/>
              <a:gd name="T46" fmla="*/ 12 w 32"/>
              <a:gd name="T47" fmla="*/ 2 h 4"/>
              <a:gd name="T48" fmla="*/ 14 w 32"/>
              <a:gd name="T49" fmla="*/ 2 h 4"/>
              <a:gd name="T50" fmla="*/ 17 w 32"/>
              <a:gd name="T51" fmla="*/ 2 h 4"/>
              <a:gd name="T52" fmla="*/ 18 w 32"/>
              <a:gd name="T53" fmla="*/ 0 h 4"/>
              <a:gd name="T54" fmla="*/ 20 w 32"/>
              <a:gd name="T55" fmla="*/ 0 h 4"/>
              <a:gd name="T56" fmla="*/ 21 w 32"/>
              <a:gd name="T57" fmla="*/ 0 h 4"/>
              <a:gd name="T58" fmla="*/ 24 w 32"/>
              <a:gd name="T59" fmla="*/ 0 h 4"/>
              <a:gd name="T60" fmla="*/ 25 w 32"/>
              <a:gd name="T61" fmla="*/ 0 h 4"/>
              <a:gd name="T62" fmla="*/ 28 w 32"/>
              <a:gd name="T63" fmla="*/ 0 h 4"/>
              <a:gd name="T64" fmla="*/ 30 w 32"/>
              <a:gd name="T65" fmla="*/ 0 h 4"/>
              <a:gd name="T66" fmla="*/ 31 w 32"/>
              <a:gd name="T67" fmla="*/ 0 h 4"/>
              <a:gd name="T68" fmla="*/ 31 w 32"/>
              <a:gd name="T69" fmla="*/ 0 h 4"/>
              <a:gd name="T70" fmla="*/ 31 w 32"/>
              <a:gd name="T71" fmla="*/ 2 h 4"/>
              <a:gd name="T72" fmla="*/ 32 w 32"/>
              <a:gd name="T73" fmla="*/ 2 h 4"/>
              <a:gd name="T74" fmla="*/ 32 w 32"/>
              <a:gd name="T75" fmla="*/ 2 h 4"/>
              <a:gd name="T76" fmla="*/ 32 w 32"/>
              <a:gd name="T77" fmla="*/ 2 h 4"/>
              <a:gd name="T78" fmla="*/ 32 w 32"/>
              <a:gd name="T79" fmla="*/ 3 h 4"/>
              <a:gd name="T80" fmla="*/ 32 w 32"/>
              <a:gd name="T81" fmla="*/ 3 h 4"/>
              <a:gd name="T82" fmla="*/ 32 w 32"/>
              <a:gd name="T83" fmla="*/ 3 h 4"/>
              <a:gd name="T84" fmla="*/ 31 w 32"/>
              <a:gd name="T85" fmla="*/ 3 h 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32"/>
              <a:gd name="T130" fmla="*/ 0 h 4"/>
              <a:gd name="T131" fmla="*/ 32 w 32"/>
              <a:gd name="T132" fmla="*/ 4 h 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32" h="4">
                <a:moveTo>
                  <a:pt x="31" y="3"/>
                </a:moveTo>
                <a:lnTo>
                  <a:pt x="30" y="3"/>
                </a:lnTo>
                <a:lnTo>
                  <a:pt x="27" y="3"/>
                </a:lnTo>
                <a:lnTo>
                  <a:pt x="24" y="3"/>
                </a:lnTo>
                <a:lnTo>
                  <a:pt x="20" y="3"/>
                </a:lnTo>
                <a:lnTo>
                  <a:pt x="16" y="3"/>
                </a:lnTo>
                <a:lnTo>
                  <a:pt x="13" y="3"/>
                </a:lnTo>
                <a:lnTo>
                  <a:pt x="9" y="4"/>
                </a:lnTo>
                <a:lnTo>
                  <a:pt x="6" y="4"/>
                </a:lnTo>
                <a:lnTo>
                  <a:pt x="5" y="4"/>
                </a:lnTo>
                <a:lnTo>
                  <a:pt x="3" y="4"/>
                </a:lnTo>
                <a:lnTo>
                  <a:pt x="2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3" y="2"/>
                </a:lnTo>
                <a:lnTo>
                  <a:pt x="5" y="2"/>
                </a:lnTo>
                <a:lnTo>
                  <a:pt x="7" y="2"/>
                </a:lnTo>
                <a:lnTo>
                  <a:pt x="9" y="2"/>
                </a:lnTo>
                <a:lnTo>
                  <a:pt x="12" y="2"/>
                </a:lnTo>
                <a:lnTo>
                  <a:pt x="14" y="2"/>
                </a:lnTo>
                <a:lnTo>
                  <a:pt x="17" y="2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1" y="0"/>
                </a:lnTo>
                <a:lnTo>
                  <a:pt x="31" y="2"/>
                </a:lnTo>
                <a:lnTo>
                  <a:pt x="32" y="2"/>
                </a:lnTo>
                <a:lnTo>
                  <a:pt x="32" y="3"/>
                </a:lnTo>
                <a:lnTo>
                  <a:pt x="31" y="3"/>
                </a:lnTo>
              </a:path>
            </a:pathLst>
          </a:custGeom>
          <a:noFill/>
          <a:ln w="1588">
            <a:solidFill>
              <a:srgbClr val="1F1A17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3" name="Freeform 138"/>
          <p:cNvSpPr>
            <a:spLocks/>
          </p:cNvSpPr>
          <p:nvPr/>
        </p:nvSpPr>
        <p:spPr bwMode="auto">
          <a:xfrm>
            <a:off x="5045143" y="4098390"/>
            <a:ext cx="268673" cy="641890"/>
          </a:xfrm>
          <a:custGeom>
            <a:avLst/>
            <a:gdLst>
              <a:gd name="T0" fmla="*/ 88 w 222"/>
              <a:gd name="T1" fmla="*/ 2 h 371"/>
              <a:gd name="T2" fmla="*/ 110 w 222"/>
              <a:gd name="T3" fmla="*/ 5 h 371"/>
              <a:gd name="T4" fmla="*/ 141 w 222"/>
              <a:gd name="T5" fmla="*/ 2 h 371"/>
              <a:gd name="T6" fmla="*/ 177 w 222"/>
              <a:gd name="T7" fmla="*/ 2 h 371"/>
              <a:gd name="T8" fmla="*/ 185 w 222"/>
              <a:gd name="T9" fmla="*/ 12 h 371"/>
              <a:gd name="T10" fmla="*/ 195 w 222"/>
              <a:gd name="T11" fmla="*/ 36 h 371"/>
              <a:gd name="T12" fmla="*/ 208 w 222"/>
              <a:gd name="T13" fmla="*/ 85 h 371"/>
              <a:gd name="T14" fmla="*/ 206 w 222"/>
              <a:gd name="T15" fmla="*/ 108 h 371"/>
              <a:gd name="T16" fmla="*/ 202 w 222"/>
              <a:gd name="T17" fmla="*/ 132 h 371"/>
              <a:gd name="T18" fmla="*/ 219 w 222"/>
              <a:gd name="T19" fmla="*/ 155 h 371"/>
              <a:gd name="T20" fmla="*/ 217 w 222"/>
              <a:gd name="T21" fmla="*/ 210 h 371"/>
              <a:gd name="T22" fmla="*/ 216 w 222"/>
              <a:gd name="T23" fmla="*/ 243 h 371"/>
              <a:gd name="T24" fmla="*/ 212 w 222"/>
              <a:gd name="T25" fmla="*/ 249 h 371"/>
              <a:gd name="T26" fmla="*/ 212 w 222"/>
              <a:gd name="T27" fmla="*/ 256 h 371"/>
              <a:gd name="T28" fmla="*/ 216 w 222"/>
              <a:gd name="T29" fmla="*/ 263 h 371"/>
              <a:gd name="T30" fmla="*/ 217 w 222"/>
              <a:gd name="T31" fmla="*/ 277 h 371"/>
              <a:gd name="T32" fmla="*/ 206 w 222"/>
              <a:gd name="T33" fmla="*/ 297 h 371"/>
              <a:gd name="T34" fmla="*/ 201 w 222"/>
              <a:gd name="T35" fmla="*/ 307 h 371"/>
              <a:gd name="T36" fmla="*/ 203 w 222"/>
              <a:gd name="T37" fmla="*/ 306 h 371"/>
              <a:gd name="T38" fmla="*/ 208 w 222"/>
              <a:gd name="T39" fmla="*/ 313 h 371"/>
              <a:gd name="T40" fmla="*/ 203 w 222"/>
              <a:gd name="T41" fmla="*/ 325 h 371"/>
              <a:gd name="T42" fmla="*/ 208 w 222"/>
              <a:gd name="T43" fmla="*/ 337 h 371"/>
              <a:gd name="T44" fmla="*/ 208 w 222"/>
              <a:gd name="T45" fmla="*/ 347 h 371"/>
              <a:gd name="T46" fmla="*/ 202 w 222"/>
              <a:gd name="T47" fmla="*/ 354 h 371"/>
              <a:gd name="T48" fmla="*/ 166 w 222"/>
              <a:gd name="T49" fmla="*/ 361 h 371"/>
              <a:gd name="T50" fmla="*/ 142 w 222"/>
              <a:gd name="T51" fmla="*/ 369 h 371"/>
              <a:gd name="T52" fmla="*/ 133 w 222"/>
              <a:gd name="T53" fmla="*/ 364 h 371"/>
              <a:gd name="T54" fmla="*/ 127 w 222"/>
              <a:gd name="T55" fmla="*/ 354 h 371"/>
              <a:gd name="T56" fmla="*/ 127 w 222"/>
              <a:gd name="T57" fmla="*/ 330 h 371"/>
              <a:gd name="T58" fmla="*/ 126 w 222"/>
              <a:gd name="T59" fmla="*/ 313 h 371"/>
              <a:gd name="T60" fmla="*/ 123 w 222"/>
              <a:gd name="T61" fmla="*/ 303 h 371"/>
              <a:gd name="T62" fmla="*/ 124 w 222"/>
              <a:gd name="T63" fmla="*/ 290 h 371"/>
              <a:gd name="T64" fmla="*/ 121 w 222"/>
              <a:gd name="T65" fmla="*/ 237 h 371"/>
              <a:gd name="T66" fmla="*/ 120 w 222"/>
              <a:gd name="T67" fmla="*/ 236 h 371"/>
              <a:gd name="T68" fmla="*/ 120 w 222"/>
              <a:gd name="T69" fmla="*/ 281 h 371"/>
              <a:gd name="T70" fmla="*/ 127 w 222"/>
              <a:gd name="T71" fmla="*/ 324 h 371"/>
              <a:gd name="T72" fmla="*/ 121 w 222"/>
              <a:gd name="T73" fmla="*/ 344 h 371"/>
              <a:gd name="T74" fmla="*/ 107 w 222"/>
              <a:gd name="T75" fmla="*/ 364 h 371"/>
              <a:gd name="T76" fmla="*/ 95 w 222"/>
              <a:gd name="T77" fmla="*/ 365 h 371"/>
              <a:gd name="T78" fmla="*/ 84 w 222"/>
              <a:gd name="T79" fmla="*/ 368 h 371"/>
              <a:gd name="T80" fmla="*/ 70 w 222"/>
              <a:gd name="T81" fmla="*/ 369 h 371"/>
              <a:gd name="T82" fmla="*/ 49 w 222"/>
              <a:gd name="T83" fmla="*/ 364 h 371"/>
              <a:gd name="T84" fmla="*/ 35 w 222"/>
              <a:gd name="T85" fmla="*/ 357 h 371"/>
              <a:gd name="T86" fmla="*/ 27 w 222"/>
              <a:gd name="T87" fmla="*/ 347 h 371"/>
              <a:gd name="T88" fmla="*/ 28 w 222"/>
              <a:gd name="T89" fmla="*/ 337 h 371"/>
              <a:gd name="T90" fmla="*/ 31 w 222"/>
              <a:gd name="T91" fmla="*/ 321 h 371"/>
              <a:gd name="T92" fmla="*/ 38 w 222"/>
              <a:gd name="T93" fmla="*/ 316 h 371"/>
              <a:gd name="T94" fmla="*/ 56 w 222"/>
              <a:gd name="T95" fmla="*/ 320 h 371"/>
              <a:gd name="T96" fmla="*/ 56 w 222"/>
              <a:gd name="T97" fmla="*/ 320 h 371"/>
              <a:gd name="T98" fmla="*/ 39 w 222"/>
              <a:gd name="T99" fmla="*/ 314 h 371"/>
              <a:gd name="T100" fmla="*/ 27 w 222"/>
              <a:gd name="T101" fmla="*/ 281 h 371"/>
              <a:gd name="T102" fmla="*/ 17 w 222"/>
              <a:gd name="T103" fmla="*/ 230 h 371"/>
              <a:gd name="T104" fmla="*/ 9 w 222"/>
              <a:gd name="T105" fmla="*/ 185 h 371"/>
              <a:gd name="T106" fmla="*/ 0 w 222"/>
              <a:gd name="T107" fmla="*/ 162 h 371"/>
              <a:gd name="T108" fmla="*/ 21 w 222"/>
              <a:gd name="T109" fmla="*/ 145 h 371"/>
              <a:gd name="T110" fmla="*/ 37 w 222"/>
              <a:gd name="T111" fmla="*/ 121 h 371"/>
              <a:gd name="T112" fmla="*/ 42 w 222"/>
              <a:gd name="T113" fmla="*/ 71 h 371"/>
              <a:gd name="T114" fmla="*/ 53 w 222"/>
              <a:gd name="T115" fmla="*/ 40 h 371"/>
              <a:gd name="T116" fmla="*/ 62 w 222"/>
              <a:gd name="T117" fmla="*/ 16 h 371"/>
              <a:gd name="T118" fmla="*/ 66 w 222"/>
              <a:gd name="T119" fmla="*/ 6 h 3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22"/>
              <a:gd name="T181" fmla="*/ 0 h 371"/>
              <a:gd name="T182" fmla="*/ 222 w 222"/>
              <a:gd name="T183" fmla="*/ 371 h 3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22" h="371">
                <a:moveTo>
                  <a:pt x="71" y="0"/>
                </a:moveTo>
                <a:lnTo>
                  <a:pt x="77" y="0"/>
                </a:lnTo>
                <a:lnTo>
                  <a:pt x="81" y="2"/>
                </a:lnTo>
                <a:lnTo>
                  <a:pt x="88" y="2"/>
                </a:lnTo>
                <a:lnTo>
                  <a:pt x="94" y="3"/>
                </a:lnTo>
                <a:lnTo>
                  <a:pt x="99" y="3"/>
                </a:lnTo>
                <a:lnTo>
                  <a:pt x="105" y="5"/>
                </a:lnTo>
                <a:lnTo>
                  <a:pt x="110" y="5"/>
                </a:lnTo>
                <a:lnTo>
                  <a:pt x="114" y="5"/>
                </a:lnTo>
                <a:lnTo>
                  <a:pt x="121" y="5"/>
                </a:lnTo>
                <a:lnTo>
                  <a:pt x="130" y="3"/>
                </a:lnTo>
                <a:lnTo>
                  <a:pt x="141" y="2"/>
                </a:lnTo>
                <a:lnTo>
                  <a:pt x="152" y="0"/>
                </a:lnTo>
                <a:lnTo>
                  <a:pt x="163" y="0"/>
                </a:lnTo>
                <a:lnTo>
                  <a:pt x="173" y="0"/>
                </a:lnTo>
                <a:lnTo>
                  <a:pt x="177" y="2"/>
                </a:lnTo>
                <a:lnTo>
                  <a:pt x="180" y="3"/>
                </a:lnTo>
                <a:lnTo>
                  <a:pt x="183" y="5"/>
                </a:lnTo>
                <a:lnTo>
                  <a:pt x="184" y="7"/>
                </a:lnTo>
                <a:lnTo>
                  <a:pt x="185" y="12"/>
                </a:lnTo>
                <a:lnTo>
                  <a:pt x="188" y="16"/>
                </a:lnTo>
                <a:lnTo>
                  <a:pt x="190" y="23"/>
                </a:lnTo>
                <a:lnTo>
                  <a:pt x="192" y="29"/>
                </a:lnTo>
                <a:lnTo>
                  <a:pt x="195" y="36"/>
                </a:lnTo>
                <a:lnTo>
                  <a:pt x="198" y="43"/>
                </a:lnTo>
                <a:lnTo>
                  <a:pt x="199" y="47"/>
                </a:lnTo>
                <a:lnTo>
                  <a:pt x="201" y="51"/>
                </a:lnTo>
                <a:lnTo>
                  <a:pt x="208" y="85"/>
                </a:lnTo>
                <a:lnTo>
                  <a:pt x="209" y="91"/>
                </a:lnTo>
                <a:lnTo>
                  <a:pt x="208" y="97"/>
                </a:lnTo>
                <a:lnTo>
                  <a:pt x="208" y="103"/>
                </a:lnTo>
                <a:lnTo>
                  <a:pt x="206" y="108"/>
                </a:lnTo>
                <a:lnTo>
                  <a:pt x="203" y="115"/>
                </a:lnTo>
                <a:lnTo>
                  <a:pt x="202" y="121"/>
                </a:lnTo>
                <a:lnTo>
                  <a:pt x="202" y="127"/>
                </a:lnTo>
                <a:lnTo>
                  <a:pt x="202" y="132"/>
                </a:lnTo>
                <a:lnTo>
                  <a:pt x="208" y="137"/>
                </a:lnTo>
                <a:lnTo>
                  <a:pt x="213" y="142"/>
                </a:lnTo>
                <a:lnTo>
                  <a:pt x="216" y="149"/>
                </a:lnTo>
                <a:lnTo>
                  <a:pt x="219" y="155"/>
                </a:lnTo>
                <a:lnTo>
                  <a:pt x="222" y="168"/>
                </a:lnTo>
                <a:lnTo>
                  <a:pt x="222" y="182"/>
                </a:lnTo>
                <a:lnTo>
                  <a:pt x="219" y="196"/>
                </a:lnTo>
                <a:lnTo>
                  <a:pt x="217" y="210"/>
                </a:lnTo>
                <a:lnTo>
                  <a:pt x="216" y="226"/>
                </a:lnTo>
                <a:lnTo>
                  <a:pt x="217" y="240"/>
                </a:lnTo>
                <a:lnTo>
                  <a:pt x="216" y="242"/>
                </a:lnTo>
                <a:lnTo>
                  <a:pt x="216" y="243"/>
                </a:lnTo>
                <a:lnTo>
                  <a:pt x="215" y="245"/>
                </a:lnTo>
                <a:lnTo>
                  <a:pt x="213" y="246"/>
                </a:lnTo>
                <a:lnTo>
                  <a:pt x="213" y="247"/>
                </a:lnTo>
                <a:lnTo>
                  <a:pt x="212" y="249"/>
                </a:lnTo>
                <a:lnTo>
                  <a:pt x="212" y="250"/>
                </a:lnTo>
                <a:lnTo>
                  <a:pt x="212" y="252"/>
                </a:lnTo>
                <a:lnTo>
                  <a:pt x="212" y="254"/>
                </a:lnTo>
                <a:lnTo>
                  <a:pt x="212" y="256"/>
                </a:lnTo>
                <a:lnTo>
                  <a:pt x="213" y="257"/>
                </a:lnTo>
                <a:lnTo>
                  <a:pt x="215" y="260"/>
                </a:lnTo>
                <a:lnTo>
                  <a:pt x="215" y="262"/>
                </a:lnTo>
                <a:lnTo>
                  <a:pt x="216" y="263"/>
                </a:lnTo>
                <a:lnTo>
                  <a:pt x="217" y="264"/>
                </a:lnTo>
                <a:lnTo>
                  <a:pt x="217" y="266"/>
                </a:lnTo>
                <a:lnTo>
                  <a:pt x="219" y="272"/>
                </a:lnTo>
                <a:lnTo>
                  <a:pt x="217" y="277"/>
                </a:lnTo>
                <a:lnTo>
                  <a:pt x="216" y="283"/>
                </a:lnTo>
                <a:lnTo>
                  <a:pt x="213" y="287"/>
                </a:lnTo>
                <a:lnTo>
                  <a:pt x="210" y="293"/>
                </a:lnTo>
                <a:lnTo>
                  <a:pt x="206" y="297"/>
                </a:lnTo>
                <a:lnTo>
                  <a:pt x="203" y="303"/>
                </a:lnTo>
                <a:lnTo>
                  <a:pt x="201" y="307"/>
                </a:lnTo>
                <a:lnTo>
                  <a:pt x="202" y="306"/>
                </a:lnTo>
                <a:lnTo>
                  <a:pt x="203" y="306"/>
                </a:lnTo>
                <a:lnTo>
                  <a:pt x="205" y="307"/>
                </a:lnTo>
                <a:lnTo>
                  <a:pt x="208" y="307"/>
                </a:lnTo>
                <a:lnTo>
                  <a:pt x="208" y="310"/>
                </a:lnTo>
                <a:lnTo>
                  <a:pt x="208" y="313"/>
                </a:lnTo>
                <a:lnTo>
                  <a:pt x="206" y="316"/>
                </a:lnTo>
                <a:lnTo>
                  <a:pt x="206" y="318"/>
                </a:lnTo>
                <a:lnTo>
                  <a:pt x="205" y="323"/>
                </a:lnTo>
                <a:lnTo>
                  <a:pt x="203" y="325"/>
                </a:lnTo>
                <a:lnTo>
                  <a:pt x="203" y="328"/>
                </a:lnTo>
                <a:lnTo>
                  <a:pt x="202" y="331"/>
                </a:lnTo>
                <a:lnTo>
                  <a:pt x="206" y="335"/>
                </a:lnTo>
                <a:lnTo>
                  <a:pt x="208" y="337"/>
                </a:lnTo>
                <a:lnTo>
                  <a:pt x="208" y="340"/>
                </a:lnTo>
                <a:lnTo>
                  <a:pt x="208" y="342"/>
                </a:lnTo>
                <a:lnTo>
                  <a:pt x="208" y="344"/>
                </a:lnTo>
                <a:lnTo>
                  <a:pt x="208" y="347"/>
                </a:lnTo>
                <a:lnTo>
                  <a:pt x="208" y="350"/>
                </a:lnTo>
                <a:lnTo>
                  <a:pt x="208" y="352"/>
                </a:lnTo>
                <a:lnTo>
                  <a:pt x="208" y="354"/>
                </a:lnTo>
                <a:lnTo>
                  <a:pt x="202" y="354"/>
                </a:lnTo>
                <a:lnTo>
                  <a:pt x="194" y="354"/>
                </a:lnTo>
                <a:lnTo>
                  <a:pt x="184" y="355"/>
                </a:lnTo>
                <a:lnTo>
                  <a:pt x="174" y="357"/>
                </a:lnTo>
                <a:lnTo>
                  <a:pt x="166" y="361"/>
                </a:lnTo>
                <a:lnTo>
                  <a:pt x="156" y="364"/>
                </a:lnTo>
                <a:lnTo>
                  <a:pt x="149" y="367"/>
                </a:lnTo>
                <a:lnTo>
                  <a:pt x="144" y="369"/>
                </a:lnTo>
                <a:lnTo>
                  <a:pt x="142" y="369"/>
                </a:lnTo>
                <a:lnTo>
                  <a:pt x="139" y="368"/>
                </a:lnTo>
                <a:lnTo>
                  <a:pt x="137" y="367"/>
                </a:lnTo>
                <a:lnTo>
                  <a:pt x="135" y="365"/>
                </a:lnTo>
                <a:lnTo>
                  <a:pt x="133" y="364"/>
                </a:lnTo>
                <a:lnTo>
                  <a:pt x="131" y="362"/>
                </a:lnTo>
                <a:lnTo>
                  <a:pt x="130" y="361"/>
                </a:lnTo>
                <a:lnTo>
                  <a:pt x="127" y="360"/>
                </a:lnTo>
                <a:lnTo>
                  <a:pt x="127" y="354"/>
                </a:lnTo>
                <a:lnTo>
                  <a:pt x="127" y="348"/>
                </a:lnTo>
                <a:lnTo>
                  <a:pt x="126" y="342"/>
                </a:lnTo>
                <a:lnTo>
                  <a:pt x="127" y="337"/>
                </a:lnTo>
                <a:lnTo>
                  <a:pt x="127" y="330"/>
                </a:lnTo>
                <a:lnTo>
                  <a:pt x="126" y="324"/>
                </a:lnTo>
                <a:lnTo>
                  <a:pt x="126" y="318"/>
                </a:lnTo>
                <a:lnTo>
                  <a:pt x="126" y="313"/>
                </a:lnTo>
                <a:lnTo>
                  <a:pt x="126" y="310"/>
                </a:lnTo>
                <a:lnTo>
                  <a:pt x="126" y="308"/>
                </a:lnTo>
                <a:lnTo>
                  <a:pt x="124" y="306"/>
                </a:lnTo>
                <a:lnTo>
                  <a:pt x="123" y="303"/>
                </a:lnTo>
                <a:lnTo>
                  <a:pt x="123" y="301"/>
                </a:lnTo>
                <a:lnTo>
                  <a:pt x="124" y="300"/>
                </a:lnTo>
                <a:lnTo>
                  <a:pt x="126" y="300"/>
                </a:lnTo>
                <a:lnTo>
                  <a:pt x="124" y="290"/>
                </a:lnTo>
                <a:lnTo>
                  <a:pt x="124" y="277"/>
                </a:lnTo>
                <a:lnTo>
                  <a:pt x="123" y="264"/>
                </a:lnTo>
                <a:lnTo>
                  <a:pt x="123" y="250"/>
                </a:lnTo>
                <a:lnTo>
                  <a:pt x="121" y="237"/>
                </a:lnTo>
                <a:lnTo>
                  <a:pt x="120" y="225"/>
                </a:lnTo>
                <a:lnTo>
                  <a:pt x="117" y="215"/>
                </a:lnTo>
                <a:lnTo>
                  <a:pt x="113" y="206"/>
                </a:lnTo>
                <a:lnTo>
                  <a:pt x="120" y="236"/>
                </a:lnTo>
                <a:lnTo>
                  <a:pt x="120" y="246"/>
                </a:lnTo>
                <a:lnTo>
                  <a:pt x="120" y="257"/>
                </a:lnTo>
                <a:lnTo>
                  <a:pt x="120" y="269"/>
                </a:lnTo>
                <a:lnTo>
                  <a:pt x="120" y="281"/>
                </a:lnTo>
                <a:lnTo>
                  <a:pt x="120" y="294"/>
                </a:lnTo>
                <a:lnTo>
                  <a:pt x="120" y="306"/>
                </a:lnTo>
                <a:lnTo>
                  <a:pt x="123" y="316"/>
                </a:lnTo>
                <a:lnTo>
                  <a:pt x="127" y="324"/>
                </a:lnTo>
                <a:lnTo>
                  <a:pt x="124" y="328"/>
                </a:lnTo>
                <a:lnTo>
                  <a:pt x="124" y="334"/>
                </a:lnTo>
                <a:lnTo>
                  <a:pt x="123" y="338"/>
                </a:lnTo>
                <a:lnTo>
                  <a:pt x="121" y="344"/>
                </a:lnTo>
                <a:lnTo>
                  <a:pt x="117" y="350"/>
                </a:lnTo>
                <a:lnTo>
                  <a:pt x="114" y="354"/>
                </a:lnTo>
                <a:lnTo>
                  <a:pt x="110" y="358"/>
                </a:lnTo>
                <a:lnTo>
                  <a:pt x="107" y="364"/>
                </a:lnTo>
                <a:lnTo>
                  <a:pt x="105" y="368"/>
                </a:lnTo>
                <a:lnTo>
                  <a:pt x="101" y="367"/>
                </a:lnTo>
                <a:lnTo>
                  <a:pt x="98" y="365"/>
                </a:lnTo>
                <a:lnTo>
                  <a:pt x="95" y="365"/>
                </a:lnTo>
                <a:lnTo>
                  <a:pt x="92" y="365"/>
                </a:lnTo>
                <a:lnTo>
                  <a:pt x="89" y="367"/>
                </a:lnTo>
                <a:lnTo>
                  <a:pt x="87" y="367"/>
                </a:lnTo>
                <a:lnTo>
                  <a:pt x="84" y="368"/>
                </a:lnTo>
                <a:lnTo>
                  <a:pt x="81" y="368"/>
                </a:lnTo>
                <a:lnTo>
                  <a:pt x="80" y="371"/>
                </a:lnTo>
                <a:lnTo>
                  <a:pt x="74" y="371"/>
                </a:lnTo>
                <a:lnTo>
                  <a:pt x="70" y="369"/>
                </a:lnTo>
                <a:lnTo>
                  <a:pt x="64" y="368"/>
                </a:lnTo>
                <a:lnTo>
                  <a:pt x="59" y="367"/>
                </a:lnTo>
                <a:lnTo>
                  <a:pt x="53" y="365"/>
                </a:lnTo>
                <a:lnTo>
                  <a:pt x="49" y="364"/>
                </a:lnTo>
                <a:lnTo>
                  <a:pt x="44" y="362"/>
                </a:lnTo>
                <a:lnTo>
                  <a:pt x="38" y="362"/>
                </a:lnTo>
                <a:lnTo>
                  <a:pt x="37" y="360"/>
                </a:lnTo>
                <a:lnTo>
                  <a:pt x="35" y="357"/>
                </a:lnTo>
                <a:lnTo>
                  <a:pt x="34" y="354"/>
                </a:lnTo>
                <a:lnTo>
                  <a:pt x="31" y="351"/>
                </a:lnTo>
                <a:lnTo>
                  <a:pt x="28" y="350"/>
                </a:lnTo>
                <a:lnTo>
                  <a:pt x="27" y="347"/>
                </a:lnTo>
                <a:lnTo>
                  <a:pt x="25" y="345"/>
                </a:lnTo>
                <a:lnTo>
                  <a:pt x="24" y="341"/>
                </a:lnTo>
                <a:lnTo>
                  <a:pt x="27" y="340"/>
                </a:lnTo>
                <a:lnTo>
                  <a:pt x="28" y="337"/>
                </a:lnTo>
                <a:lnTo>
                  <a:pt x="30" y="333"/>
                </a:lnTo>
                <a:lnTo>
                  <a:pt x="31" y="328"/>
                </a:lnTo>
                <a:lnTo>
                  <a:pt x="31" y="325"/>
                </a:lnTo>
                <a:lnTo>
                  <a:pt x="31" y="321"/>
                </a:lnTo>
                <a:lnTo>
                  <a:pt x="31" y="318"/>
                </a:lnTo>
                <a:lnTo>
                  <a:pt x="31" y="314"/>
                </a:lnTo>
                <a:lnTo>
                  <a:pt x="34" y="314"/>
                </a:lnTo>
                <a:lnTo>
                  <a:pt x="38" y="316"/>
                </a:lnTo>
                <a:lnTo>
                  <a:pt x="42" y="316"/>
                </a:lnTo>
                <a:lnTo>
                  <a:pt x="48" y="317"/>
                </a:lnTo>
                <a:lnTo>
                  <a:pt x="52" y="318"/>
                </a:lnTo>
                <a:lnTo>
                  <a:pt x="56" y="320"/>
                </a:lnTo>
                <a:lnTo>
                  <a:pt x="60" y="321"/>
                </a:lnTo>
                <a:lnTo>
                  <a:pt x="64" y="323"/>
                </a:lnTo>
                <a:lnTo>
                  <a:pt x="60" y="321"/>
                </a:lnTo>
                <a:lnTo>
                  <a:pt x="56" y="320"/>
                </a:lnTo>
                <a:lnTo>
                  <a:pt x="52" y="320"/>
                </a:lnTo>
                <a:lnTo>
                  <a:pt x="48" y="318"/>
                </a:lnTo>
                <a:lnTo>
                  <a:pt x="44" y="317"/>
                </a:lnTo>
                <a:lnTo>
                  <a:pt x="39" y="314"/>
                </a:lnTo>
                <a:lnTo>
                  <a:pt x="35" y="313"/>
                </a:lnTo>
                <a:lnTo>
                  <a:pt x="32" y="310"/>
                </a:lnTo>
                <a:lnTo>
                  <a:pt x="30" y="296"/>
                </a:lnTo>
                <a:lnTo>
                  <a:pt x="27" y="281"/>
                </a:lnTo>
                <a:lnTo>
                  <a:pt x="23" y="269"/>
                </a:lnTo>
                <a:lnTo>
                  <a:pt x="20" y="256"/>
                </a:lnTo>
                <a:lnTo>
                  <a:pt x="18" y="243"/>
                </a:lnTo>
                <a:lnTo>
                  <a:pt x="17" y="230"/>
                </a:lnTo>
                <a:lnTo>
                  <a:pt x="17" y="216"/>
                </a:lnTo>
                <a:lnTo>
                  <a:pt x="18" y="203"/>
                </a:lnTo>
                <a:lnTo>
                  <a:pt x="13" y="193"/>
                </a:lnTo>
                <a:lnTo>
                  <a:pt x="9" y="185"/>
                </a:lnTo>
                <a:lnTo>
                  <a:pt x="5" y="178"/>
                </a:lnTo>
                <a:lnTo>
                  <a:pt x="2" y="171"/>
                </a:lnTo>
                <a:lnTo>
                  <a:pt x="0" y="166"/>
                </a:lnTo>
                <a:lnTo>
                  <a:pt x="0" y="162"/>
                </a:lnTo>
                <a:lnTo>
                  <a:pt x="3" y="158"/>
                </a:lnTo>
                <a:lnTo>
                  <a:pt x="6" y="155"/>
                </a:lnTo>
                <a:lnTo>
                  <a:pt x="14" y="151"/>
                </a:lnTo>
                <a:lnTo>
                  <a:pt x="21" y="145"/>
                </a:lnTo>
                <a:lnTo>
                  <a:pt x="25" y="139"/>
                </a:lnTo>
                <a:lnTo>
                  <a:pt x="30" y="134"/>
                </a:lnTo>
                <a:lnTo>
                  <a:pt x="34" y="127"/>
                </a:lnTo>
                <a:lnTo>
                  <a:pt x="37" y="121"/>
                </a:lnTo>
                <a:lnTo>
                  <a:pt x="38" y="117"/>
                </a:lnTo>
                <a:lnTo>
                  <a:pt x="41" y="112"/>
                </a:lnTo>
                <a:lnTo>
                  <a:pt x="37" y="80"/>
                </a:lnTo>
                <a:lnTo>
                  <a:pt x="42" y="71"/>
                </a:lnTo>
                <a:lnTo>
                  <a:pt x="46" y="63"/>
                </a:lnTo>
                <a:lnTo>
                  <a:pt x="49" y="56"/>
                </a:lnTo>
                <a:lnTo>
                  <a:pt x="50" y="49"/>
                </a:lnTo>
                <a:lnTo>
                  <a:pt x="53" y="40"/>
                </a:lnTo>
                <a:lnTo>
                  <a:pt x="55" y="33"/>
                </a:lnTo>
                <a:lnTo>
                  <a:pt x="57" y="24"/>
                </a:lnTo>
                <a:lnTo>
                  <a:pt x="60" y="16"/>
                </a:lnTo>
                <a:lnTo>
                  <a:pt x="62" y="16"/>
                </a:lnTo>
                <a:lnTo>
                  <a:pt x="62" y="14"/>
                </a:lnTo>
                <a:lnTo>
                  <a:pt x="63" y="12"/>
                </a:lnTo>
                <a:lnTo>
                  <a:pt x="64" y="9"/>
                </a:lnTo>
                <a:lnTo>
                  <a:pt x="66" y="6"/>
                </a:lnTo>
                <a:lnTo>
                  <a:pt x="67" y="3"/>
                </a:lnTo>
                <a:lnTo>
                  <a:pt x="70" y="0"/>
                </a:lnTo>
                <a:lnTo>
                  <a:pt x="71" y="0"/>
                </a:lnTo>
                <a:close/>
              </a:path>
            </a:pathLst>
          </a:custGeom>
          <a:solidFill>
            <a:srgbClr val="0079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4" name="Freeform 139"/>
          <p:cNvSpPr>
            <a:spLocks/>
          </p:cNvSpPr>
          <p:nvPr/>
        </p:nvSpPr>
        <p:spPr bwMode="auto">
          <a:xfrm>
            <a:off x="5045143" y="4098390"/>
            <a:ext cx="268673" cy="641890"/>
          </a:xfrm>
          <a:custGeom>
            <a:avLst/>
            <a:gdLst>
              <a:gd name="T0" fmla="*/ 88 w 222"/>
              <a:gd name="T1" fmla="*/ 2 h 371"/>
              <a:gd name="T2" fmla="*/ 110 w 222"/>
              <a:gd name="T3" fmla="*/ 5 h 371"/>
              <a:gd name="T4" fmla="*/ 141 w 222"/>
              <a:gd name="T5" fmla="*/ 2 h 371"/>
              <a:gd name="T6" fmla="*/ 177 w 222"/>
              <a:gd name="T7" fmla="*/ 2 h 371"/>
              <a:gd name="T8" fmla="*/ 185 w 222"/>
              <a:gd name="T9" fmla="*/ 12 h 371"/>
              <a:gd name="T10" fmla="*/ 195 w 222"/>
              <a:gd name="T11" fmla="*/ 36 h 371"/>
              <a:gd name="T12" fmla="*/ 208 w 222"/>
              <a:gd name="T13" fmla="*/ 85 h 371"/>
              <a:gd name="T14" fmla="*/ 206 w 222"/>
              <a:gd name="T15" fmla="*/ 108 h 371"/>
              <a:gd name="T16" fmla="*/ 202 w 222"/>
              <a:gd name="T17" fmla="*/ 132 h 371"/>
              <a:gd name="T18" fmla="*/ 219 w 222"/>
              <a:gd name="T19" fmla="*/ 155 h 371"/>
              <a:gd name="T20" fmla="*/ 217 w 222"/>
              <a:gd name="T21" fmla="*/ 210 h 371"/>
              <a:gd name="T22" fmla="*/ 216 w 222"/>
              <a:gd name="T23" fmla="*/ 243 h 371"/>
              <a:gd name="T24" fmla="*/ 212 w 222"/>
              <a:gd name="T25" fmla="*/ 249 h 371"/>
              <a:gd name="T26" fmla="*/ 212 w 222"/>
              <a:gd name="T27" fmla="*/ 256 h 371"/>
              <a:gd name="T28" fmla="*/ 216 w 222"/>
              <a:gd name="T29" fmla="*/ 263 h 371"/>
              <a:gd name="T30" fmla="*/ 217 w 222"/>
              <a:gd name="T31" fmla="*/ 277 h 371"/>
              <a:gd name="T32" fmla="*/ 206 w 222"/>
              <a:gd name="T33" fmla="*/ 297 h 371"/>
              <a:gd name="T34" fmla="*/ 201 w 222"/>
              <a:gd name="T35" fmla="*/ 307 h 371"/>
              <a:gd name="T36" fmla="*/ 203 w 222"/>
              <a:gd name="T37" fmla="*/ 306 h 371"/>
              <a:gd name="T38" fmla="*/ 208 w 222"/>
              <a:gd name="T39" fmla="*/ 313 h 371"/>
              <a:gd name="T40" fmla="*/ 203 w 222"/>
              <a:gd name="T41" fmla="*/ 325 h 371"/>
              <a:gd name="T42" fmla="*/ 208 w 222"/>
              <a:gd name="T43" fmla="*/ 337 h 371"/>
              <a:gd name="T44" fmla="*/ 208 w 222"/>
              <a:gd name="T45" fmla="*/ 347 h 371"/>
              <a:gd name="T46" fmla="*/ 202 w 222"/>
              <a:gd name="T47" fmla="*/ 354 h 371"/>
              <a:gd name="T48" fmla="*/ 166 w 222"/>
              <a:gd name="T49" fmla="*/ 361 h 371"/>
              <a:gd name="T50" fmla="*/ 142 w 222"/>
              <a:gd name="T51" fmla="*/ 369 h 371"/>
              <a:gd name="T52" fmla="*/ 133 w 222"/>
              <a:gd name="T53" fmla="*/ 364 h 371"/>
              <a:gd name="T54" fmla="*/ 127 w 222"/>
              <a:gd name="T55" fmla="*/ 354 h 371"/>
              <a:gd name="T56" fmla="*/ 127 w 222"/>
              <a:gd name="T57" fmla="*/ 330 h 371"/>
              <a:gd name="T58" fmla="*/ 126 w 222"/>
              <a:gd name="T59" fmla="*/ 313 h 371"/>
              <a:gd name="T60" fmla="*/ 123 w 222"/>
              <a:gd name="T61" fmla="*/ 303 h 371"/>
              <a:gd name="T62" fmla="*/ 124 w 222"/>
              <a:gd name="T63" fmla="*/ 290 h 371"/>
              <a:gd name="T64" fmla="*/ 121 w 222"/>
              <a:gd name="T65" fmla="*/ 237 h 371"/>
              <a:gd name="T66" fmla="*/ 120 w 222"/>
              <a:gd name="T67" fmla="*/ 236 h 371"/>
              <a:gd name="T68" fmla="*/ 120 w 222"/>
              <a:gd name="T69" fmla="*/ 281 h 371"/>
              <a:gd name="T70" fmla="*/ 127 w 222"/>
              <a:gd name="T71" fmla="*/ 324 h 371"/>
              <a:gd name="T72" fmla="*/ 121 w 222"/>
              <a:gd name="T73" fmla="*/ 344 h 371"/>
              <a:gd name="T74" fmla="*/ 107 w 222"/>
              <a:gd name="T75" fmla="*/ 364 h 371"/>
              <a:gd name="T76" fmla="*/ 95 w 222"/>
              <a:gd name="T77" fmla="*/ 365 h 371"/>
              <a:gd name="T78" fmla="*/ 84 w 222"/>
              <a:gd name="T79" fmla="*/ 368 h 371"/>
              <a:gd name="T80" fmla="*/ 70 w 222"/>
              <a:gd name="T81" fmla="*/ 369 h 371"/>
              <a:gd name="T82" fmla="*/ 49 w 222"/>
              <a:gd name="T83" fmla="*/ 364 h 371"/>
              <a:gd name="T84" fmla="*/ 35 w 222"/>
              <a:gd name="T85" fmla="*/ 357 h 371"/>
              <a:gd name="T86" fmla="*/ 27 w 222"/>
              <a:gd name="T87" fmla="*/ 347 h 371"/>
              <a:gd name="T88" fmla="*/ 28 w 222"/>
              <a:gd name="T89" fmla="*/ 337 h 371"/>
              <a:gd name="T90" fmla="*/ 31 w 222"/>
              <a:gd name="T91" fmla="*/ 321 h 371"/>
              <a:gd name="T92" fmla="*/ 38 w 222"/>
              <a:gd name="T93" fmla="*/ 316 h 371"/>
              <a:gd name="T94" fmla="*/ 56 w 222"/>
              <a:gd name="T95" fmla="*/ 320 h 371"/>
              <a:gd name="T96" fmla="*/ 56 w 222"/>
              <a:gd name="T97" fmla="*/ 320 h 371"/>
              <a:gd name="T98" fmla="*/ 39 w 222"/>
              <a:gd name="T99" fmla="*/ 314 h 371"/>
              <a:gd name="T100" fmla="*/ 27 w 222"/>
              <a:gd name="T101" fmla="*/ 281 h 371"/>
              <a:gd name="T102" fmla="*/ 17 w 222"/>
              <a:gd name="T103" fmla="*/ 230 h 371"/>
              <a:gd name="T104" fmla="*/ 9 w 222"/>
              <a:gd name="T105" fmla="*/ 185 h 371"/>
              <a:gd name="T106" fmla="*/ 0 w 222"/>
              <a:gd name="T107" fmla="*/ 162 h 371"/>
              <a:gd name="T108" fmla="*/ 21 w 222"/>
              <a:gd name="T109" fmla="*/ 145 h 371"/>
              <a:gd name="T110" fmla="*/ 37 w 222"/>
              <a:gd name="T111" fmla="*/ 121 h 371"/>
              <a:gd name="T112" fmla="*/ 42 w 222"/>
              <a:gd name="T113" fmla="*/ 71 h 371"/>
              <a:gd name="T114" fmla="*/ 53 w 222"/>
              <a:gd name="T115" fmla="*/ 40 h 371"/>
              <a:gd name="T116" fmla="*/ 62 w 222"/>
              <a:gd name="T117" fmla="*/ 16 h 371"/>
              <a:gd name="T118" fmla="*/ 66 w 222"/>
              <a:gd name="T119" fmla="*/ 6 h 37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222"/>
              <a:gd name="T181" fmla="*/ 0 h 371"/>
              <a:gd name="T182" fmla="*/ 222 w 222"/>
              <a:gd name="T183" fmla="*/ 371 h 37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222" h="371">
                <a:moveTo>
                  <a:pt x="71" y="0"/>
                </a:moveTo>
                <a:lnTo>
                  <a:pt x="77" y="0"/>
                </a:lnTo>
                <a:lnTo>
                  <a:pt x="81" y="2"/>
                </a:lnTo>
                <a:lnTo>
                  <a:pt x="88" y="2"/>
                </a:lnTo>
                <a:lnTo>
                  <a:pt x="94" y="3"/>
                </a:lnTo>
                <a:lnTo>
                  <a:pt x="99" y="3"/>
                </a:lnTo>
                <a:lnTo>
                  <a:pt x="105" y="5"/>
                </a:lnTo>
                <a:lnTo>
                  <a:pt x="110" y="5"/>
                </a:lnTo>
                <a:lnTo>
                  <a:pt x="114" y="5"/>
                </a:lnTo>
                <a:lnTo>
                  <a:pt x="121" y="5"/>
                </a:lnTo>
                <a:lnTo>
                  <a:pt x="130" y="3"/>
                </a:lnTo>
                <a:lnTo>
                  <a:pt x="141" y="2"/>
                </a:lnTo>
                <a:lnTo>
                  <a:pt x="152" y="0"/>
                </a:lnTo>
                <a:lnTo>
                  <a:pt x="163" y="0"/>
                </a:lnTo>
                <a:lnTo>
                  <a:pt x="173" y="0"/>
                </a:lnTo>
                <a:lnTo>
                  <a:pt x="177" y="2"/>
                </a:lnTo>
                <a:lnTo>
                  <a:pt x="180" y="3"/>
                </a:lnTo>
                <a:lnTo>
                  <a:pt x="183" y="5"/>
                </a:lnTo>
                <a:lnTo>
                  <a:pt x="184" y="7"/>
                </a:lnTo>
                <a:lnTo>
                  <a:pt x="185" y="12"/>
                </a:lnTo>
                <a:lnTo>
                  <a:pt x="188" y="16"/>
                </a:lnTo>
                <a:lnTo>
                  <a:pt x="190" y="23"/>
                </a:lnTo>
                <a:lnTo>
                  <a:pt x="192" y="29"/>
                </a:lnTo>
                <a:lnTo>
                  <a:pt x="195" y="36"/>
                </a:lnTo>
                <a:lnTo>
                  <a:pt x="198" y="43"/>
                </a:lnTo>
                <a:lnTo>
                  <a:pt x="199" y="47"/>
                </a:lnTo>
                <a:lnTo>
                  <a:pt x="201" y="51"/>
                </a:lnTo>
                <a:lnTo>
                  <a:pt x="208" y="85"/>
                </a:lnTo>
                <a:lnTo>
                  <a:pt x="209" y="91"/>
                </a:lnTo>
                <a:lnTo>
                  <a:pt x="208" y="97"/>
                </a:lnTo>
                <a:lnTo>
                  <a:pt x="208" y="103"/>
                </a:lnTo>
                <a:lnTo>
                  <a:pt x="206" y="108"/>
                </a:lnTo>
                <a:lnTo>
                  <a:pt x="203" y="115"/>
                </a:lnTo>
                <a:lnTo>
                  <a:pt x="202" y="121"/>
                </a:lnTo>
                <a:lnTo>
                  <a:pt x="202" y="127"/>
                </a:lnTo>
                <a:lnTo>
                  <a:pt x="202" y="132"/>
                </a:lnTo>
                <a:lnTo>
                  <a:pt x="208" y="137"/>
                </a:lnTo>
                <a:lnTo>
                  <a:pt x="213" y="142"/>
                </a:lnTo>
                <a:lnTo>
                  <a:pt x="216" y="149"/>
                </a:lnTo>
                <a:lnTo>
                  <a:pt x="219" y="155"/>
                </a:lnTo>
                <a:lnTo>
                  <a:pt x="222" y="168"/>
                </a:lnTo>
                <a:lnTo>
                  <a:pt x="222" y="182"/>
                </a:lnTo>
                <a:lnTo>
                  <a:pt x="219" y="196"/>
                </a:lnTo>
                <a:lnTo>
                  <a:pt x="217" y="210"/>
                </a:lnTo>
                <a:lnTo>
                  <a:pt x="216" y="226"/>
                </a:lnTo>
                <a:lnTo>
                  <a:pt x="217" y="240"/>
                </a:lnTo>
                <a:lnTo>
                  <a:pt x="216" y="242"/>
                </a:lnTo>
                <a:lnTo>
                  <a:pt x="216" y="243"/>
                </a:lnTo>
                <a:lnTo>
                  <a:pt x="215" y="245"/>
                </a:lnTo>
                <a:lnTo>
                  <a:pt x="213" y="246"/>
                </a:lnTo>
                <a:lnTo>
                  <a:pt x="213" y="247"/>
                </a:lnTo>
                <a:lnTo>
                  <a:pt x="212" y="249"/>
                </a:lnTo>
                <a:lnTo>
                  <a:pt x="212" y="250"/>
                </a:lnTo>
                <a:lnTo>
                  <a:pt x="212" y="252"/>
                </a:lnTo>
                <a:lnTo>
                  <a:pt x="212" y="254"/>
                </a:lnTo>
                <a:lnTo>
                  <a:pt x="212" y="256"/>
                </a:lnTo>
                <a:lnTo>
                  <a:pt x="213" y="257"/>
                </a:lnTo>
                <a:lnTo>
                  <a:pt x="215" y="260"/>
                </a:lnTo>
                <a:lnTo>
                  <a:pt x="215" y="262"/>
                </a:lnTo>
                <a:lnTo>
                  <a:pt x="216" y="263"/>
                </a:lnTo>
                <a:lnTo>
                  <a:pt x="217" y="264"/>
                </a:lnTo>
                <a:lnTo>
                  <a:pt x="217" y="266"/>
                </a:lnTo>
                <a:lnTo>
                  <a:pt x="219" y="272"/>
                </a:lnTo>
                <a:lnTo>
                  <a:pt x="217" y="277"/>
                </a:lnTo>
                <a:lnTo>
                  <a:pt x="216" y="283"/>
                </a:lnTo>
                <a:lnTo>
                  <a:pt x="213" y="287"/>
                </a:lnTo>
                <a:lnTo>
                  <a:pt x="210" y="293"/>
                </a:lnTo>
                <a:lnTo>
                  <a:pt x="206" y="297"/>
                </a:lnTo>
                <a:lnTo>
                  <a:pt x="203" y="303"/>
                </a:lnTo>
                <a:lnTo>
                  <a:pt x="201" y="307"/>
                </a:lnTo>
                <a:lnTo>
                  <a:pt x="202" y="306"/>
                </a:lnTo>
                <a:lnTo>
                  <a:pt x="203" y="306"/>
                </a:lnTo>
                <a:lnTo>
                  <a:pt x="205" y="307"/>
                </a:lnTo>
                <a:lnTo>
                  <a:pt x="208" y="307"/>
                </a:lnTo>
                <a:lnTo>
                  <a:pt x="208" y="310"/>
                </a:lnTo>
                <a:lnTo>
                  <a:pt x="208" y="313"/>
                </a:lnTo>
                <a:lnTo>
                  <a:pt x="206" y="316"/>
                </a:lnTo>
                <a:lnTo>
                  <a:pt x="206" y="318"/>
                </a:lnTo>
                <a:lnTo>
                  <a:pt x="205" y="323"/>
                </a:lnTo>
                <a:lnTo>
                  <a:pt x="203" y="325"/>
                </a:lnTo>
                <a:lnTo>
                  <a:pt x="203" y="328"/>
                </a:lnTo>
                <a:lnTo>
                  <a:pt x="202" y="331"/>
                </a:lnTo>
                <a:lnTo>
                  <a:pt x="206" y="335"/>
                </a:lnTo>
                <a:lnTo>
                  <a:pt x="208" y="337"/>
                </a:lnTo>
                <a:lnTo>
                  <a:pt x="208" y="340"/>
                </a:lnTo>
                <a:lnTo>
                  <a:pt x="208" y="342"/>
                </a:lnTo>
                <a:lnTo>
                  <a:pt x="208" y="344"/>
                </a:lnTo>
                <a:lnTo>
                  <a:pt x="208" y="347"/>
                </a:lnTo>
                <a:lnTo>
                  <a:pt x="208" y="350"/>
                </a:lnTo>
                <a:lnTo>
                  <a:pt x="208" y="352"/>
                </a:lnTo>
                <a:lnTo>
                  <a:pt x="208" y="354"/>
                </a:lnTo>
                <a:lnTo>
                  <a:pt x="202" y="354"/>
                </a:lnTo>
                <a:lnTo>
                  <a:pt x="194" y="354"/>
                </a:lnTo>
                <a:lnTo>
                  <a:pt x="184" y="355"/>
                </a:lnTo>
                <a:lnTo>
                  <a:pt x="174" y="357"/>
                </a:lnTo>
                <a:lnTo>
                  <a:pt x="166" y="361"/>
                </a:lnTo>
                <a:lnTo>
                  <a:pt x="156" y="364"/>
                </a:lnTo>
                <a:lnTo>
                  <a:pt x="149" y="367"/>
                </a:lnTo>
                <a:lnTo>
                  <a:pt x="144" y="369"/>
                </a:lnTo>
                <a:lnTo>
                  <a:pt x="142" y="369"/>
                </a:lnTo>
                <a:lnTo>
                  <a:pt x="139" y="368"/>
                </a:lnTo>
                <a:lnTo>
                  <a:pt x="137" y="367"/>
                </a:lnTo>
                <a:lnTo>
                  <a:pt x="135" y="365"/>
                </a:lnTo>
                <a:lnTo>
                  <a:pt x="133" y="364"/>
                </a:lnTo>
                <a:lnTo>
                  <a:pt x="131" y="362"/>
                </a:lnTo>
                <a:lnTo>
                  <a:pt x="130" y="361"/>
                </a:lnTo>
                <a:lnTo>
                  <a:pt x="127" y="360"/>
                </a:lnTo>
                <a:lnTo>
                  <a:pt x="127" y="354"/>
                </a:lnTo>
                <a:lnTo>
                  <a:pt x="127" y="348"/>
                </a:lnTo>
                <a:lnTo>
                  <a:pt x="126" y="342"/>
                </a:lnTo>
                <a:lnTo>
                  <a:pt x="127" y="337"/>
                </a:lnTo>
                <a:lnTo>
                  <a:pt x="127" y="330"/>
                </a:lnTo>
                <a:lnTo>
                  <a:pt x="126" y="324"/>
                </a:lnTo>
                <a:lnTo>
                  <a:pt x="126" y="318"/>
                </a:lnTo>
                <a:lnTo>
                  <a:pt x="126" y="313"/>
                </a:lnTo>
                <a:lnTo>
                  <a:pt x="126" y="310"/>
                </a:lnTo>
                <a:lnTo>
                  <a:pt x="126" y="308"/>
                </a:lnTo>
                <a:lnTo>
                  <a:pt x="124" y="306"/>
                </a:lnTo>
                <a:lnTo>
                  <a:pt x="123" y="303"/>
                </a:lnTo>
                <a:lnTo>
                  <a:pt x="123" y="301"/>
                </a:lnTo>
                <a:lnTo>
                  <a:pt x="124" y="300"/>
                </a:lnTo>
                <a:lnTo>
                  <a:pt x="126" y="300"/>
                </a:lnTo>
                <a:lnTo>
                  <a:pt x="124" y="290"/>
                </a:lnTo>
                <a:lnTo>
                  <a:pt x="124" y="277"/>
                </a:lnTo>
                <a:lnTo>
                  <a:pt x="123" y="264"/>
                </a:lnTo>
                <a:lnTo>
                  <a:pt x="123" y="250"/>
                </a:lnTo>
                <a:lnTo>
                  <a:pt x="121" y="237"/>
                </a:lnTo>
                <a:lnTo>
                  <a:pt x="120" y="225"/>
                </a:lnTo>
                <a:lnTo>
                  <a:pt x="117" y="215"/>
                </a:lnTo>
                <a:lnTo>
                  <a:pt x="113" y="206"/>
                </a:lnTo>
                <a:lnTo>
                  <a:pt x="120" y="236"/>
                </a:lnTo>
                <a:lnTo>
                  <a:pt x="120" y="246"/>
                </a:lnTo>
                <a:lnTo>
                  <a:pt x="120" y="257"/>
                </a:lnTo>
                <a:lnTo>
                  <a:pt x="120" y="269"/>
                </a:lnTo>
                <a:lnTo>
                  <a:pt x="120" y="281"/>
                </a:lnTo>
                <a:lnTo>
                  <a:pt x="120" y="294"/>
                </a:lnTo>
                <a:lnTo>
                  <a:pt x="120" y="306"/>
                </a:lnTo>
                <a:lnTo>
                  <a:pt x="123" y="316"/>
                </a:lnTo>
                <a:lnTo>
                  <a:pt x="127" y="324"/>
                </a:lnTo>
                <a:lnTo>
                  <a:pt x="124" y="328"/>
                </a:lnTo>
                <a:lnTo>
                  <a:pt x="124" y="334"/>
                </a:lnTo>
                <a:lnTo>
                  <a:pt x="123" y="338"/>
                </a:lnTo>
                <a:lnTo>
                  <a:pt x="121" y="344"/>
                </a:lnTo>
                <a:lnTo>
                  <a:pt x="117" y="350"/>
                </a:lnTo>
                <a:lnTo>
                  <a:pt x="114" y="354"/>
                </a:lnTo>
                <a:lnTo>
                  <a:pt x="110" y="358"/>
                </a:lnTo>
                <a:lnTo>
                  <a:pt x="107" y="364"/>
                </a:lnTo>
                <a:lnTo>
                  <a:pt x="105" y="368"/>
                </a:lnTo>
                <a:lnTo>
                  <a:pt x="101" y="367"/>
                </a:lnTo>
                <a:lnTo>
                  <a:pt x="98" y="365"/>
                </a:lnTo>
                <a:lnTo>
                  <a:pt x="95" y="365"/>
                </a:lnTo>
                <a:lnTo>
                  <a:pt x="92" y="365"/>
                </a:lnTo>
                <a:lnTo>
                  <a:pt x="89" y="367"/>
                </a:lnTo>
                <a:lnTo>
                  <a:pt x="87" y="367"/>
                </a:lnTo>
                <a:lnTo>
                  <a:pt x="84" y="368"/>
                </a:lnTo>
                <a:lnTo>
                  <a:pt x="81" y="368"/>
                </a:lnTo>
                <a:lnTo>
                  <a:pt x="80" y="371"/>
                </a:lnTo>
                <a:lnTo>
                  <a:pt x="74" y="371"/>
                </a:lnTo>
                <a:lnTo>
                  <a:pt x="70" y="369"/>
                </a:lnTo>
                <a:lnTo>
                  <a:pt x="64" y="368"/>
                </a:lnTo>
                <a:lnTo>
                  <a:pt x="59" y="367"/>
                </a:lnTo>
                <a:lnTo>
                  <a:pt x="53" y="365"/>
                </a:lnTo>
                <a:lnTo>
                  <a:pt x="49" y="364"/>
                </a:lnTo>
                <a:lnTo>
                  <a:pt x="44" y="362"/>
                </a:lnTo>
                <a:lnTo>
                  <a:pt x="38" y="362"/>
                </a:lnTo>
                <a:lnTo>
                  <a:pt x="37" y="360"/>
                </a:lnTo>
                <a:lnTo>
                  <a:pt x="35" y="357"/>
                </a:lnTo>
                <a:lnTo>
                  <a:pt x="34" y="354"/>
                </a:lnTo>
                <a:lnTo>
                  <a:pt x="31" y="351"/>
                </a:lnTo>
                <a:lnTo>
                  <a:pt x="28" y="350"/>
                </a:lnTo>
                <a:lnTo>
                  <a:pt x="27" y="347"/>
                </a:lnTo>
                <a:lnTo>
                  <a:pt x="25" y="345"/>
                </a:lnTo>
                <a:lnTo>
                  <a:pt x="24" y="341"/>
                </a:lnTo>
                <a:lnTo>
                  <a:pt x="27" y="340"/>
                </a:lnTo>
                <a:lnTo>
                  <a:pt x="28" y="337"/>
                </a:lnTo>
                <a:lnTo>
                  <a:pt x="30" y="333"/>
                </a:lnTo>
                <a:lnTo>
                  <a:pt x="31" y="328"/>
                </a:lnTo>
                <a:lnTo>
                  <a:pt x="31" y="325"/>
                </a:lnTo>
                <a:lnTo>
                  <a:pt x="31" y="321"/>
                </a:lnTo>
                <a:lnTo>
                  <a:pt x="31" y="318"/>
                </a:lnTo>
                <a:lnTo>
                  <a:pt x="31" y="314"/>
                </a:lnTo>
                <a:lnTo>
                  <a:pt x="34" y="314"/>
                </a:lnTo>
                <a:lnTo>
                  <a:pt x="38" y="316"/>
                </a:lnTo>
                <a:lnTo>
                  <a:pt x="42" y="316"/>
                </a:lnTo>
                <a:lnTo>
                  <a:pt x="48" y="317"/>
                </a:lnTo>
                <a:lnTo>
                  <a:pt x="52" y="318"/>
                </a:lnTo>
                <a:lnTo>
                  <a:pt x="56" y="320"/>
                </a:lnTo>
                <a:lnTo>
                  <a:pt x="60" y="321"/>
                </a:lnTo>
                <a:lnTo>
                  <a:pt x="64" y="323"/>
                </a:lnTo>
                <a:lnTo>
                  <a:pt x="60" y="321"/>
                </a:lnTo>
                <a:lnTo>
                  <a:pt x="56" y="320"/>
                </a:lnTo>
                <a:lnTo>
                  <a:pt x="52" y="320"/>
                </a:lnTo>
                <a:lnTo>
                  <a:pt x="48" y="318"/>
                </a:lnTo>
                <a:lnTo>
                  <a:pt x="44" y="317"/>
                </a:lnTo>
                <a:lnTo>
                  <a:pt x="39" y="314"/>
                </a:lnTo>
                <a:lnTo>
                  <a:pt x="35" y="313"/>
                </a:lnTo>
                <a:lnTo>
                  <a:pt x="32" y="310"/>
                </a:lnTo>
                <a:lnTo>
                  <a:pt x="30" y="296"/>
                </a:lnTo>
                <a:lnTo>
                  <a:pt x="27" y="281"/>
                </a:lnTo>
                <a:lnTo>
                  <a:pt x="23" y="269"/>
                </a:lnTo>
                <a:lnTo>
                  <a:pt x="20" y="256"/>
                </a:lnTo>
                <a:lnTo>
                  <a:pt x="18" y="243"/>
                </a:lnTo>
                <a:lnTo>
                  <a:pt x="17" y="230"/>
                </a:lnTo>
                <a:lnTo>
                  <a:pt x="17" y="216"/>
                </a:lnTo>
                <a:lnTo>
                  <a:pt x="18" y="203"/>
                </a:lnTo>
                <a:lnTo>
                  <a:pt x="13" y="193"/>
                </a:lnTo>
                <a:lnTo>
                  <a:pt x="9" y="185"/>
                </a:lnTo>
                <a:lnTo>
                  <a:pt x="5" y="178"/>
                </a:lnTo>
                <a:lnTo>
                  <a:pt x="2" y="171"/>
                </a:lnTo>
                <a:lnTo>
                  <a:pt x="0" y="166"/>
                </a:lnTo>
                <a:lnTo>
                  <a:pt x="0" y="162"/>
                </a:lnTo>
                <a:lnTo>
                  <a:pt x="3" y="158"/>
                </a:lnTo>
                <a:lnTo>
                  <a:pt x="6" y="155"/>
                </a:lnTo>
                <a:lnTo>
                  <a:pt x="14" y="151"/>
                </a:lnTo>
                <a:lnTo>
                  <a:pt x="21" y="145"/>
                </a:lnTo>
                <a:lnTo>
                  <a:pt x="25" y="139"/>
                </a:lnTo>
                <a:lnTo>
                  <a:pt x="30" y="134"/>
                </a:lnTo>
                <a:lnTo>
                  <a:pt x="34" y="127"/>
                </a:lnTo>
                <a:lnTo>
                  <a:pt x="37" y="121"/>
                </a:lnTo>
                <a:lnTo>
                  <a:pt x="38" y="117"/>
                </a:lnTo>
                <a:lnTo>
                  <a:pt x="41" y="112"/>
                </a:lnTo>
                <a:lnTo>
                  <a:pt x="37" y="80"/>
                </a:lnTo>
                <a:lnTo>
                  <a:pt x="42" y="71"/>
                </a:lnTo>
                <a:lnTo>
                  <a:pt x="46" y="63"/>
                </a:lnTo>
                <a:lnTo>
                  <a:pt x="49" y="56"/>
                </a:lnTo>
                <a:lnTo>
                  <a:pt x="50" y="49"/>
                </a:lnTo>
                <a:lnTo>
                  <a:pt x="53" y="40"/>
                </a:lnTo>
                <a:lnTo>
                  <a:pt x="55" y="33"/>
                </a:lnTo>
                <a:lnTo>
                  <a:pt x="57" y="24"/>
                </a:lnTo>
                <a:lnTo>
                  <a:pt x="60" y="16"/>
                </a:lnTo>
                <a:lnTo>
                  <a:pt x="62" y="16"/>
                </a:lnTo>
                <a:lnTo>
                  <a:pt x="62" y="14"/>
                </a:lnTo>
                <a:lnTo>
                  <a:pt x="63" y="12"/>
                </a:lnTo>
                <a:lnTo>
                  <a:pt x="64" y="9"/>
                </a:lnTo>
                <a:lnTo>
                  <a:pt x="66" y="6"/>
                </a:lnTo>
                <a:lnTo>
                  <a:pt x="67" y="3"/>
                </a:lnTo>
                <a:lnTo>
                  <a:pt x="70" y="0"/>
                </a:lnTo>
                <a:lnTo>
                  <a:pt x="71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5" name="Freeform 140"/>
          <p:cNvSpPr>
            <a:spLocks/>
          </p:cNvSpPr>
          <p:nvPr/>
        </p:nvSpPr>
        <p:spPr bwMode="auto">
          <a:xfrm>
            <a:off x="5173429" y="4342343"/>
            <a:ext cx="8472" cy="110730"/>
          </a:xfrm>
          <a:custGeom>
            <a:avLst/>
            <a:gdLst>
              <a:gd name="T0" fmla="*/ 0 w 7"/>
              <a:gd name="T1" fmla="*/ 0 h 64"/>
              <a:gd name="T2" fmla="*/ 1 w 7"/>
              <a:gd name="T3" fmla="*/ 7 h 64"/>
              <a:gd name="T4" fmla="*/ 1 w 7"/>
              <a:gd name="T5" fmla="*/ 15 h 64"/>
              <a:gd name="T6" fmla="*/ 1 w 7"/>
              <a:gd name="T7" fmla="*/ 25 h 64"/>
              <a:gd name="T8" fmla="*/ 1 w 7"/>
              <a:gd name="T9" fmla="*/ 34 h 64"/>
              <a:gd name="T10" fmla="*/ 1 w 7"/>
              <a:gd name="T11" fmla="*/ 44 h 64"/>
              <a:gd name="T12" fmla="*/ 3 w 7"/>
              <a:gd name="T13" fmla="*/ 52 h 64"/>
              <a:gd name="T14" fmla="*/ 4 w 7"/>
              <a:gd name="T15" fmla="*/ 60 h 64"/>
              <a:gd name="T16" fmla="*/ 7 w 7"/>
              <a:gd name="T17" fmla="*/ 64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"/>
              <a:gd name="T28" fmla="*/ 0 h 64"/>
              <a:gd name="T29" fmla="*/ 7 w 7"/>
              <a:gd name="T30" fmla="*/ 64 h 6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" h="64">
                <a:moveTo>
                  <a:pt x="0" y="0"/>
                </a:moveTo>
                <a:lnTo>
                  <a:pt x="1" y="7"/>
                </a:lnTo>
                <a:lnTo>
                  <a:pt x="1" y="15"/>
                </a:lnTo>
                <a:lnTo>
                  <a:pt x="1" y="25"/>
                </a:lnTo>
                <a:lnTo>
                  <a:pt x="1" y="34"/>
                </a:lnTo>
                <a:lnTo>
                  <a:pt x="1" y="44"/>
                </a:lnTo>
                <a:lnTo>
                  <a:pt x="3" y="52"/>
                </a:lnTo>
                <a:lnTo>
                  <a:pt x="4" y="60"/>
                </a:lnTo>
                <a:lnTo>
                  <a:pt x="7" y="6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6" name="Freeform 141"/>
          <p:cNvSpPr>
            <a:spLocks noEditPoints="1"/>
          </p:cNvSpPr>
          <p:nvPr/>
        </p:nvSpPr>
        <p:spPr bwMode="auto">
          <a:xfrm>
            <a:off x="5074189" y="4153756"/>
            <a:ext cx="235997" cy="615938"/>
          </a:xfrm>
          <a:custGeom>
            <a:avLst/>
            <a:gdLst>
              <a:gd name="T0" fmla="*/ 132 w 195"/>
              <a:gd name="T1" fmla="*/ 301 h 356"/>
              <a:gd name="T2" fmla="*/ 160 w 195"/>
              <a:gd name="T3" fmla="*/ 299 h 356"/>
              <a:gd name="T4" fmla="*/ 185 w 195"/>
              <a:gd name="T5" fmla="*/ 286 h 356"/>
              <a:gd name="T6" fmla="*/ 188 w 195"/>
              <a:gd name="T7" fmla="*/ 293 h 356"/>
              <a:gd name="T8" fmla="*/ 192 w 195"/>
              <a:gd name="T9" fmla="*/ 299 h 356"/>
              <a:gd name="T10" fmla="*/ 193 w 195"/>
              <a:gd name="T11" fmla="*/ 312 h 356"/>
              <a:gd name="T12" fmla="*/ 193 w 195"/>
              <a:gd name="T13" fmla="*/ 323 h 356"/>
              <a:gd name="T14" fmla="*/ 189 w 195"/>
              <a:gd name="T15" fmla="*/ 337 h 356"/>
              <a:gd name="T16" fmla="*/ 177 w 195"/>
              <a:gd name="T17" fmla="*/ 339 h 356"/>
              <a:gd name="T18" fmla="*/ 156 w 195"/>
              <a:gd name="T19" fmla="*/ 342 h 356"/>
              <a:gd name="T20" fmla="*/ 134 w 195"/>
              <a:gd name="T21" fmla="*/ 346 h 356"/>
              <a:gd name="T22" fmla="*/ 113 w 195"/>
              <a:gd name="T23" fmla="*/ 352 h 356"/>
              <a:gd name="T24" fmla="*/ 102 w 195"/>
              <a:gd name="T25" fmla="*/ 343 h 356"/>
              <a:gd name="T26" fmla="*/ 99 w 195"/>
              <a:gd name="T27" fmla="*/ 319 h 356"/>
              <a:gd name="T28" fmla="*/ 100 w 195"/>
              <a:gd name="T29" fmla="*/ 298 h 356"/>
              <a:gd name="T30" fmla="*/ 107 w 195"/>
              <a:gd name="T31" fmla="*/ 296 h 356"/>
              <a:gd name="T32" fmla="*/ 114 w 195"/>
              <a:gd name="T33" fmla="*/ 299 h 356"/>
              <a:gd name="T34" fmla="*/ 6 w 195"/>
              <a:gd name="T35" fmla="*/ 291 h 356"/>
              <a:gd name="T36" fmla="*/ 39 w 195"/>
              <a:gd name="T37" fmla="*/ 305 h 356"/>
              <a:gd name="T38" fmla="*/ 82 w 195"/>
              <a:gd name="T39" fmla="*/ 306 h 356"/>
              <a:gd name="T40" fmla="*/ 97 w 195"/>
              <a:gd name="T41" fmla="*/ 301 h 356"/>
              <a:gd name="T42" fmla="*/ 99 w 195"/>
              <a:gd name="T43" fmla="*/ 305 h 356"/>
              <a:gd name="T44" fmla="*/ 99 w 195"/>
              <a:gd name="T45" fmla="*/ 318 h 356"/>
              <a:gd name="T46" fmla="*/ 102 w 195"/>
              <a:gd name="T47" fmla="*/ 330 h 356"/>
              <a:gd name="T48" fmla="*/ 97 w 195"/>
              <a:gd name="T49" fmla="*/ 337 h 356"/>
              <a:gd name="T50" fmla="*/ 93 w 195"/>
              <a:gd name="T51" fmla="*/ 345 h 356"/>
              <a:gd name="T52" fmla="*/ 85 w 195"/>
              <a:gd name="T53" fmla="*/ 350 h 356"/>
              <a:gd name="T54" fmla="*/ 50 w 195"/>
              <a:gd name="T55" fmla="*/ 356 h 356"/>
              <a:gd name="T56" fmla="*/ 17 w 195"/>
              <a:gd name="T57" fmla="*/ 352 h 356"/>
              <a:gd name="T58" fmla="*/ 8 w 195"/>
              <a:gd name="T59" fmla="*/ 345 h 356"/>
              <a:gd name="T60" fmla="*/ 4 w 195"/>
              <a:gd name="T61" fmla="*/ 337 h 356"/>
              <a:gd name="T62" fmla="*/ 0 w 195"/>
              <a:gd name="T63" fmla="*/ 332 h 356"/>
              <a:gd name="T64" fmla="*/ 1 w 195"/>
              <a:gd name="T65" fmla="*/ 315 h 356"/>
              <a:gd name="T66" fmla="*/ 1 w 195"/>
              <a:gd name="T67" fmla="*/ 296 h 356"/>
              <a:gd name="T68" fmla="*/ 20 w 195"/>
              <a:gd name="T69" fmla="*/ 98 h 356"/>
              <a:gd name="T70" fmla="*/ 75 w 195"/>
              <a:gd name="T71" fmla="*/ 107 h 356"/>
              <a:gd name="T72" fmla="*/ 134 w 195"/>
              <a:gd name="T73" fmla="*/ 105 h 356"/>
              <a:gd name="T74" fmla="*/ 172 w 195"/>
              <a:gd name="T75" fmla="*/ 95 h 356"/>
              <a:gd name="T76" fmla="*/ 177 w 195"/>
              <a:gd name="T77" fmla="*/ 83 h 356"/>
              <a:gd name="T78" fmla="*/ 179 w 195"/>
              <a:gd name="T79" fmla="*/ 71 h 356"/>
              <a:gd name="T80" fmla="*/ 166 w 195"/>
              <a:gd name="T81" fmla="*/ 69 h 356"/>
              <a:gd name="T82" fmla="*/ 138 w 195"/>
              <a:gd name="T83" fmla="*/ 75 h 356"/>
              <a:gd name="T84" fmla="*/ 115 w 195"/>
              <a:gd name="T85" fmla="*/ 78 h 356"/>
              <a:gd name="T86" fmla="*/ 75 w 195"/>
              <a:gd name="T87" fmla="*/ 76 h 356"/>
              <a:gd name="T88" fmla="*/ 38 w 195"/>
              <a:gd name="T89" fmla="*/ 72 h 356"/>
              <a:gd name="T90" fmla="*/ 11 w 195"/>
              <a:gd name="T91" fmla="*/ 69 h 356"/>
              <a:gd name="T92" fmla="*/ 14 w 195"/>
              <a:gd name="T93" fmla="*/ 82 h 356"/>
              <a:gd name="T94" fmla="*/ 18 w 195"/>
              <a:gd name="T95" fmla="*/ 95 h 356"/>
              <a:gd name="T96" fmla="*/ 53 w 195"/>
              <a:gd name="T97" fmla="*/ 7 h 356"/>
              <a:gd name="T98" fmla="*/ 43 w 195"/>
              <a:gd name="T99" fmla="*/ 35 h 356"/>
              <a:gd name="T100" fmla="*/ 39 w 195"/>
              <a:gd name="T101" fmla="*/ 65 h 356"/>
              <a:gd name="T102" fmla="*/ 64 w 195"/>
              <a:gd name="T103" fmla="*/ 76 h 356"/>
              <a:gd name="T104" fmla="*/ 106 w 195"/>
              <a:gd name="T105" fmla="*/ 78 h 356"/>
              <a:gd name="T106" fmla="*/ 157 w 195"/>
              <a:gd name="T107" fmla="*/ 71 h 356"/>
              <a:gd name="T108" fmla="*/ 150 w 195"/>
              <a:gd name="T109" fmla="*/ 48 h 356"/>
              <a:gd name="T110" fmla="*/ 147 w 195"/>
              <a:gd name="T111" fmla="*/ 17 h 356"/>
              <a:gd name="T112" fmla="*/ 134 w 195"/>
              <a:gd name="T113" fmla="*/ 2 h 356"/>
              <a:gd name="T114" fmla="*/ 100 w 195"/>
              <a:gd name="T115" fmla="*/ 4 h 356"/>
              <a:gd name="T116" fmla="*/ 67 w 195"/>
              <a:gd name="T117" fmla="*/ 1 h 35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95"/>
              <a:gd name="T178" fmla="*/ 0 h 356"/>
              <a:gd name="T179" fmla="*/ 195 w 195"/>
              <a:gd name="T180" fmla="*/ 356 h 356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95" h="356">
                <a:moveTo>
                  <a:pt x="114" y="301"/>
                </a:moveTo>
                <a:lnTo>
                  <a:pt x="122" y="301"/>
                </a:lnTo>
                <a:lnTo>
                  <a:pt x="132" y="301"/>
                </a:lnTo>
                <a:lnTo>
                  <a:pt x="142" y="301"/>
                </a:lnTo>
                <a:lnTo>
                  <a:pt x="152" y="301"/>
                </a:lnTo>
                <a:lnTo>
                  <a:pt x="160" y="299"/>
                </a:lnTo>
                <a:lnTo>
                  <a:pt x="168" y="296"/>
                </a:lnTo>
                <a:lnTo>
                  <a:pt x="177" y="292"/>
                </a:lnTo>
                <a:lnTo>
                  <a:pt x="185" y="286"/>
                </a:lnTo>
                <a:lnTo>
                  <a:pt x="185" y="289"/>
                </a:lnTo>
                <a:lnTo>
                  <a:pt x="186" y="291"/>
                </a:lnTo>
                <a:lnTo>
                  <a:pt x="188" y="293"/>
                </a:lnTo>
                <a:lnTo>
                  <a:pt x="189" y="295"/>
                </a:lnTo>
                <a:lnTo>
                  <a:pt x="191" y="298"/>
                </a:lnTo>
                <a:lnTo>
                  <a:pt x="192" y="299"/>
                </a:lnTo>
                <a:lnTo>
                  <a:pt x="192" y="302"/>
                </a:lnTo>
                <a:lnTo>
                  <a:pt x="193" y="303"/>
                </a:lnTo>
                <a:lnTo>
                  <a:pt x="193" y="312"/>
                </a:lnTo>
                <a:lnTo>
                  <a:pt x="195" y="315"/>
                </a:lnTo>
                <a:lnTo>
                  <a:pt x="195" y="319"/>
                </a:lnTo>
                <a:lnTo>
                  <a:pt x="193" y="323"/>
                </a:lnTo>
                <a:lnTo>
                  <a:pt x="192" y="329"/>
                </a:lnTo>
                <a:lnTo>
                  <a:pt x="191" y="333"/>
                </a:lnTo>
                <a:lnTo>
                  <a:pt x="189" y="337"/>
                </a:lnTo>
                <a:lnTo>
                  <a:pt x="189" y="342"/>
                </a:lnTo>
                <a:lnTo>
                  <a:pt x="189" y="345"/>
                </a:lnTo>
                <a:lnTo>
                  <a:pt x="177" y="339"/>
                </a:lnTo>
                <a:lnTo>
                  <a:pt x="170" y="340"/>
                </a:lnTo>
                <a:lnTo>
                  <a:pt x="163" y="342"/>
                </a:lnTo>
                <a:lnTo>
                  <a:pt x="156" y="342"/>
                </a:lnTo>
                <a:lnTo>
                  <a:pt x="149" y="343"/>
                </a:lnTo>
                <a:lnTo>
                  <a:pt x="140" y="345"/>
                </a:lnTo>
                <a:lnTo>
                  <a:pt x="134" y="346"/>
                </a:lnTo>
                <a:lnTo>
                  <a:pt x="125" y="350"/>
                </a:lnTo>
                <a:lnTo>
                  <a:pt x="118" y="355"/>
                </a:lnTo>
                <a:lnTo>
                  <a:pt x="113" y="352"/>
                </a:lnTo>
                <a:lnTo>
                  <a:pt x="109" y="349"/>
                </a:lnTo>
                <a:lnTo>
                  <a:pt x="104" y="346"/>
                </a:lnTo>
                <a:lnTo>
                  <a:pt x="102" y="343"/>
                </a:lnTo>
                <a:lnTo>
                  <a:pt x="99" y="335"/>
                </a:lnTo>
                <a:lnTo>
                  <a:pt x="97" y="328"/>
                </a:lnTo>
                <a:lnTo>
                  <a:pt x="99" y="319"/>
                </a:lnTo>
                <a:lnTo>
                  <a:pt x="100" y="312"/>
                </a:lnTo>
                <a:lnTo>
                  <a:pt x="100" y="305"/>
                </a:lnTo>
                <a:lnTo>
                  <a:pt x="100" y="298"/>
                </a:lnTo>
                <a:lnTo>
                  <a:pt x="102" y="296"/>
                </a:lnTo>
                <a:lnTo>
                  <a:pt x="104" y="296"/>
                </a:lnTo>
                <a:lnTo>
                  <a:pt x="107" y="296"/>
                </a:lnTo>
                <a:lnTo>
                  <a:pt x="110" y="298"/>
                </a:lnTo>
                <a:lnTo>
                  <a:pt x="111" y="298"/>
                </a:lnTo>
                <a:lnTo>
                  <a:pt x="114" y="299"/>
                </a:lnTo>
                <a:lnTo>
                  <a:pt x="114" y="301"/>
                </a:lnTo>
                <a:close/>
                <a:moveTo>
                  <a:pt x="6" y="291"/>
                </a:moveTo>
                <a:lnTo>
                  <a:pt x="14" y="296"/>
                </a:lnTo>
                <a:lnTo>
                  <a:pt x="25" y="301"/>
                </a:lnTo>
                <a:lnTo>
                  <a:pt x="39" y="305"/>
                </a:lnTo>
                <a:lnTo>
                  <a:pt x="54" y="308"/>
                </a:lnTo>
                <a:lnTo>
                  <a:pt x="68" y="308"/>
                </a:lnTo>
                <a:lnTo>
                  <a:pt x="82" y="306"/>
                </a:lnTo>
                <a:lnTo>
                  <a:pt x="88" y="305"/>
                </a:lnTo>
                <a:lnTo>
                  <a:pt x="93" y="303"/>
                </a:lnTo>
                <a:lnTo>
                  <a:pt x="97" y="301"/>
                </a:lnTo>
                <a:lnTo>
                  <a:pt x="102" y="296"/>
                </a:lnTo>
                <a:lnTo>
                  <a:pt x="100" y="301"/>
                </a:lnTo>
                <a:lnTo>
                  <a:pt x="99" y="305"/>
                </a:lnTo>
                <a:lnTo>
                  <a:pt x="99" y="309"/>
                </a:lnTo>
                <a:lnTo>
                  <a:pt x="99" y="313"/>
                </a:lnTo>
                <a:lnTo>
                  <a:pt x="99" y="318"/>
                </a:lnTo>
                <a:lnTo>
                  <a:pt x="100" y="322"/>
                </a:lnTo>
                <a:lnTo>
                  <a:pt x="100" y="326"/>
                </a:lnTo>
                <a:lnTo>
                  <a:pt x="102" y="330"/>
                </a:lnTo>
                <a:lnTo>
                  <a:pt x="100" y="332"/>
                </a:lnTo>
                <a:lnTo>
                  <a:pt x="99" y="335"/>
                </a:lnTo>
                <a:lnTo>
                  <a:pt x="97" y="337"/>
                </a:lnTo>
                <a:lnTo>
                  <a:pt x="96" y="340"/>
                </a:lnTo>
                <a:lnTo>
                  <a:pt x="95" y="342"/>
                </a:lnTo>
                <a:lnTo>
                  <a:pt x="93" y="345"/>
                </a:lnTo>
                <a:lnTo>
                  <a:pt x="92" y="346"/>
                </a:lnTo>
                <a:lnTo>
                  <a:pt x="92" y="347"/>
                </a:lnTo>
                <a:lnTo>
                  <a:pt x="85" y="350"/>
                </a:lnTo>
                <a:lnTo>
                  <a:pt x="75" y="353"/>
                </a:lnTo>
                <a:lnTo>
                  <a:pt x="63" y="355"/>
                </a:lnTo>
                <a:lnTo>
                  <a:pt x="50" y="356"/>
                </a:lnTo>
                <a:lnTo>
                  <a:pt x="38" y="356"/>
                </a:lnTo>
                <a:lnTo>
                  <a:pt x="26" y="355"/>
                </a:lnTo>
                <a:lnTo>
                  <a:pt x="17" y="352"/>
                </a:lnTo>
                <a:lnTo>
                  <a:pt x="10" y="349"/>
                </a:lnTo>
                <a:lnTo>
                  <a:pt x="10" y="347"/>
                </a:lnTo>
                <a:lnTo>
                  <a:pt x="8" y="345"/>
                </a:lnTo>
                <a:lnTo>
                  <a:pt x="7" y="342"/>
                </a:lnTo>
                <a:lnTo>
                  <a:pt x="6" y="339"/>
                </a:lnTo>
                <a:lnTo>
                  <a:pt x="4" y="337"/>
                </a:lnTo>
                <a:lnTo>
                  <a:pt x="3" y="335"/>
                </a:lnTo>
                <a:lnTo>
                  <a:pt x="1" y="333"/>
                </a:lnTo>
                <a:lnTo>
                  <a:pt x="0" y="332"/>
                </a:lnTo>
                <a:lnTo>
                  <a:pt x="1" y="328"/>
                </a:lnTo>
                <a:lnTo>
                  <a:pt x="1" y="322"/>
                </a:lnTo>
                <a:lnTo>
                  <a:pt x="1" y="315"/>
                </a:lnTo>
                <a:lnTo>
                  <a:pt x="1" y="309"/>
                </a:lnTo>
                <a:lnTo>
                  <a:pt x="1" y="302"/>
                </a:lnTo>
                <a:lnTo>
                  <a:pt x="1" y="296"/>
                </a:lnTo>
                <a:lnTo>
                  <a:pt x="3" y="293"/>
                </a:lnTo>
                <a:lnTo>
                  <a:pt x="6" y="291"/>
                </a:lnTo>
                <a:close/>
                <a:moveTo>
                  <a:pt x="20" y="98"/>
                </a:moveTo>
                <a:lnTo>
                  <a:pt x="38" y="103"/>
                </a:lnTo>
                <a:lnTo>
                  <a:pt x="56" y="106"/>
                </a:lnTo>
                <a:lnTo>
                  <a:pt x="75" y="107"/>
                </a:lnTo>
                <a:lnTo>
                  <a:pt x="95" y="109"/>
                </a:lnTo>
                <a:lnTo>
                  <a:pt x="114" y="107"/>
                </a:lnTo>
                <a:lnTo>
                  <a:pt x="134" y="105"/>
                </a:lnTo>
                <a:lnTo>
                  <a:pt x="153" y="102"/>
                </a:lnTo>
                <a:lnTo>
                  <a:pt x="172" y="99"/>
                </a:lnTo>
                <a:lnTo>
                  <a:pt x="172" y="95"/>
                </a:lnTo>
                <a:lnTo>
                  <a:pt x="174" y="92"/>
                </a:lnTo>
                <a:lnTo>
                  <a:pt x="175" y="88"/>
                </a:lnTo>
                <a:lnTo>
                  <a:pt x="177" y="83"/>
                </a:lnTo>
                <a:lnTo>
                  <a:pt x="178" y="79"/>
                </a:lnTo>
                <a:lnTo>
                  <a:pt x="179" y="75"/>
                </a:lnTo>
                <a:lnTo>
                  <a:pt x="179" y="71"/>
                </a:lnTo>
                <a:lnTo>
                  <a:pt x="179" y="66"/>
                </a:lnTo>
                <a:lnTo>
                  <a:pt x="174" y="68"/>
                </a:lnTo>
                <a:lnTo>
                  <a:pt x="166" y="69"/>
                </a:lnTo>
                <a:lnTo>
                  <a:pt x="157" y="71"/>
                </a:lnTo>
                <a:lnTo>
                  <a:pt x="147" y="72"/>
                </a:lnTo>
                <a:lnTo>
                  <a:pt x="138" y="75"/>
                </a:lnTo>
                <a:lnTo>
                  <a:pt x="129" y="76"/>
                </a:lnTo>
                <a:lnTo>
                  <a:pt x="121" y="76"/>
                </a:lnTo>
                <a:lnTo>
                  <a:pt x="115" y="78"/>
                </a:lnTo>
                <a:lnTo>
                  <a:pt x="102" y="76"/>
                </a:lnTo>
                <a:lnTo>
                  <a:pt x="89" y="76"/>
                </a:lnTo>
                <a:lnTo>
                  <a:pt x="75" y="76"/>
                </a:lnTo>
                <a:lnTo>
                  <a:pt x="63" y="75"/>
                </a:lnTo>
                <a:lnTo>
                  <a:pt x="50" y="75"/>
                </a:lnTo>
                <a:lnTo>
                  <a:pt x="38" y="72"/>
                </a:lnTo>
                <a:lnTo>
                  <a:pt x="25" y="69"/>
                </a:lnTo>
                <a:lnTo>
                  <a:pt x="11" y="66"/>
                </a:lnTo>
                <a:lnTo>
                  <a:pt x="11" y="69"/>
                </a:lnTo>
                <a:lnTo>
                  <a:pt x="11" y="73"/>
                </a:lnTo>
                <a:lnTo>
                  <a:pt x="13" y="78"/>
                </a:lnTo>
                <a:lnTo>
                  <a:pt x="14" y="82"/>
                </a:lnTo>
                <a:lnTo>
                  <a:pt x="14" y="86"/>
                </a:lnTo>
                <a:lnTo>
                  <a:pt x="15" y="90"/>
                </a:lnTo>
                <a:lnTo>
                  <a:pt x="18" y="95"/>
                </a:lnTo>
                <a:lnTo>
                  <a:pt x="20" y="98"/>
                </a:lnTo>
                <a:close/>
                <a:moveTo>
                  <a:pt x="57" y="0"/>
                </a:moveTo>
                <a:lnTo>
                  <a:pt x="53" y="7"/>
                </a:lnTo>
                <a:lnTo>
                  <a:pt x="49" y="15"/>
                </a:lnTo>
                <a:lnTo>
                  <a:pt x="46" y="25"/>
                </a:lnTo>
                <a:lnTo>
                  <a:pt x="43" y="35"/>
                </a:lnTo>
                <a:lnTo>
                  <a:pt x="42" y="45"/>
                </a:lnTo>
                <a:lnTo>
                  <a:pt x="40" y="55"/>
                </a:lnTo>
                <a:lnTo>
                  <a:pt x="39" y="65"/>
                </a:lnTo>
                <a:lnTo>
                  <a:pt x="38" y="72"/>
                </a:lnTo>
                <a:lnTo>
                  <a:pt x="50" y="75"/>
                </a:lnTo>
                <a:lnTo>
                  <a:pt x="64" y="76"/>
                </a:lnTo>
                <a:lnTo>
                  <a:pt x="77" y="78"/>
                </a:lnTo>
                <a:lnTo>
                  <a:pt x="90" y="78"/>
                </a:lnTo>
                <a:lnTo>
                  <a:pt x="106" y="78"/>
                </a:lnTo>
                <a:lnTo>
                  <a:pt x="121" y="78"/>
                </a:lnTo>
                <a:lnTo>
                  <a:pt x="138" y="75"/>
                </a:lnTo>
                <a:lnTo>
                  <a:pt x="157" y="71"/>
                </a:lnTo>
                <a:lnTo>
                  <a:pt x="153" y="66"/>
                </a:lnTo>
                <a:lnTo>
                  <a:pt x="152" y="58"/>
                </a:lnTo>
                <a:lnTo>
                  <a:pt x="150" y="48"/>
                </a:lnTo>
                <a:lnTo>
                  <a:pt x="149" y="38"/>
                </a:lnTo>
                <a:lnTo>
                  <a:pt x="149" y="27"/>
                </a:lnTo>
                <a:lnTo>
                  <a:pt x="147" y="17"/>
                </a:lnTo>
                <a:lnTo>
                  <a:pt x="146" y="8"/>
                </a:lnTo>
                <a:lnTo>
                  <a:pt x="143" y="1"/>
                </a:lnTo>
                <a:lnTo>
                  <a:pt x="134" y="2"/>
                </a:lnTo>
                <a:lnTo>
                  <a:pt x="122" y="4"/>
                </a:lnTo>
                <a:lnTo>
                  <a:pt x="111" y="4"/>
                </a:lnTo>
                <a:lnTo>
                  <a:pt x="100" y="4"/>
                </a:lnTo>
                <a:lnTo>
                  <a:pt x="88" y="2"/>
                </a:lnTo>
                <a:lnTo>
                  <a:pt x="77" y="2"/>
                </a:lnTo>
                <a:lnTo>
                  <a:pt x="67" y="1"/>
                </a:lnTo>
                <a:lnTo>
                  <a:pt x="57" y="0"/>
                </a:lnTo>
                <a:close/>
              </a:path>
            </a:pathLst>
          </a:custGeom>
          <a:solidFill>
            <a:srgbClr val="0073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7" name="Freeform 142"/>
          <p:cNvSpPr>
            <a:spLocks/>
          </p:cNvSpPr>
          <p:nvPr/>
        </p:nvSpPr>
        <p:spPr bwMode="auto">
          <a:xfrm>
            <a:off x="5191582" y="4648582"/>
            <a:ext cx="118604" cy="119381"/>
          </a:xfrm>
          <a:custGeom>
            <a:avLst/>
            <a:gdLst>
              <a:gd name="T0" fmla="*/ 17 w 98"/>
              <a:gd name="T1" fmla="*/ 15 h 69"/>
              <a:gd name="T2" fmla="*/ 25 w 98"/>
              <a:gd name="T3" fmla="*/ 15 h 69"/>
              <a:gd name="T4" fmla="*/ 35 w 98"/>
              <a:gd name="T5" fmla="*/ 15 h 69"/>
              <a:gd name="T6" fmla="*/ 45 w 98"/>
              <a:gd name="T7" fmla="*/ 15 h 69"/>
              <a:gd name="T8" fmla="*/ 55 w 98"/>
              <a:gd name="T9" fmla="*/ 15 h 69"/>
              <a:gd name="T10" fmla="*/ 63 w 98"/>
              <a:gd name="T11" fmla="*/ 13 h 69"/>
              <a:gd name="T12" fmla="*/ 71 w 98"/>
              <a:gd name="T13" fmla="*/ 10 h 69"/>
              <a:gd name="T14" fmla="*/ 80 w 98"/>
              <a:gd name="T15" fmla="*/ 6 h 69"/>
              <a:gd name="T16" fmla="*/ 88 w 98"/>
              <a:gd name="T17" fmla="*/ 0 h 69"/>
              <a:gd name="T18" fmla="*/ 88 w 98"/>
              <a:gd name="T19" fmla="*/ 3 h 69"/>
              <a:gd name="T20" fmla="*/ 89 w 98"/>
              <a:gd name="T21" fmla="*/ 5 h 69"/>
              <a:gd name="T22" fmla="*/ 91 w 98"/>
              <a:gd name="T23" fmla="*/ 7 h 69"/>
              <a:gd name="T24" fmla="*/ 92 w 98"/>
              <a:gd name="T25" fmla="*/ 9 h 69"/>
              <a:gd name="T26" fmla="*/ 94 w 98"/>
              <a:gd name="T27" fmla="*/ 12 h 69"/>
              <a:gd name="T28" fmla="*/ 95 w 98"/>
              <a:gd name="T29" fmla="*/ 13 h 69"/>
              <a:gd name="T30" fmla="*/ 95 w 98"/>
              <a:gd name="T31" fmla="*/ 16 h 69"/>
              <a:gd name="T32" fmla="*/ 96 w 98"/>
              <a:gd name="T33" fmla="*/ 17 h 69"/>
              <a:gd name="T34" fmla="*/ 96 w 98"/>
              <a:gd name="T35" fmla="*/ 26 h 69"/>
              <a:gd name="T36" fmla="*/ 98 w 98"/>
              <a:gd name="T37" fmla="*/ 29 h 69"/>
              <a:gd name="T38" fmla="*/ 98 w 98"/>
              <a:gd name="T39" fmla="*/ 33 h 69"/>
              <a:gd name="T40" fmla="*/ 96 w 98"/>
              <a:gd name="T41" fmla="*/ 37 h 69"/>
              <a:gd name="T42" fmla="*/ 95 w 98"/>
              <a:gd name="T43" fmla="*/ 43 h 69"/>
              <a:gd name="T44" fmla="*/ 94 w 98"/>
              <a:gd name="T45" fmla="*/ 47 h 69"/>
              <a:gd name="T46" fmla="*/ 92 w 98"/>
              <a:gd name="T47" fmla="*/ 51 h 69"/>
              <a:gd name="T48" fmla="*/ 92 w 98"/>
              <a:gd name="T49" fmla="*/ 56 h 69"/>
              <a:gd name="T50" fmla="*/ 92 w 98"/>
              <a:gd name="T51" fmla="*/ 59 h 69"/>
              <a:gd name="T52" fmla="*/ 80 w 98"/>
              <a:gd name="T53" fmla="*/ 53 h 69"/>
              <a:gd name="T54" fmla="*/ 73 w 98"/>
              <a:gd name="T55" fmla="*/ 54 h 69"/>
              <a:gd name="T56" fmla="*/ 66 w 98"/>
              <a:gd name="T57" fmla="*/ 56 h 69"/>
              <a:gd name="T58" fmla="*/ 59 w 98"/>
              <a:gd name="T59" fmla="*/ 56 h 69"/>
              <a:gd name="T60" fmla="*/ 52 w 98"/>
              <a:gd name="T61" fmla="*/ 57 h 69"/>
              <a:gd name="T62" fmla="*/ 43 w 98"/>
              <a:gd name="T63" fmla="*/ 59 h 69"/>
              <a:gd name="T64" fmla="*/ 37 w 98"/>
              <a:gd name="T65" fmla="*/ 60 h 69"/>
              <a:gd name="T66" fmla="*/ 28 w 98"/>
              <a:gd name="T67" fmla="*/ 64 h 69"/>
              <a:gd name="T68" fmla="*/ 21 w 98"/>
              <a:gd name="T69" fmla="*/ 69 h 69"/>
              <a:gd name="T70" fmla="*/ 16 w 98"/>
              <a:gd name="T71" fmla="*/ 66 h 69"/>
              <a:gd name="T72" fmla="*/ 12 w 98"/>
              <a:gd name="T73" fmla="*/ 63 h 69"/>
              <a:gd name="T74" fmla="*/ 7 w 98"/>
              <a:gd name="T75" fmla="*/ 60 h 69"/>
              <a:gd name="T76" fmla="*/ 5 w 98"/>
              <a:gd name="T77" fmla="*/ 57 h 69"/>
              <a:gd name="T78" fmla="*/ 2 w 98"/>
              <a:gd name="T79" fmla="*/ 49 h 69"/>
              <a:gd name="T80" fmla="*/ 0 w 98"/>
              <a:gd name="T81" fmla="*/ 42 h 69"/>
              <a:gd name="T82" fmla="*/ 2 w 98"/>
              <a:gd name="T83" fmla="*/ 33 h 69"/>
              <a:gd name="T84" fmla="*/ 3 w 98"/>
              <a:gd name="T85" fmla="*/ 26 h 69"/>
              <a:gd name="T86" fmla="*/ 3 w 98"/>
              <a:gd name="T87" fmla="*/ 19 h 69"/>
              <a:gd name="T88" fmla="*/ 3 w 98"/>
              <a:gd name="T89" fmla="*/ 12 h 69"/>
              <a:gd name="T90" fmla="*/ 5 w 98"/>
              <a:gd name="T91" fmla="*/ 10 h 69"/>
              <a:gd name="T92" fmla="*/ 7 w 98"/>
              <a:gd name="T93" fmla="*/ 10 h 69"/>
              <a:gd name="T94" fmla="*/ 10 w 98"/>
              <a:gd name="T95" fmla="*/ 10 h 69"/>
              <a:gd name="T96" fmla="*/ 13 w 98"/>
              <a:gd name="T97" fmla="*/ 12 h 69"/>
              <a:gd name="T98" fmla="*/ 14 w 98"/>
              <a:gd name="T99" fmla="*/ 12 h 69"/>
              <a:gd name="T100" fmla="*/ 17 w 98"/>
              <a:gd name="T101" fmla="*/ 13 h 69"/>
              <a:gd name="T102" fmla="*/ 17 w 98"/>
              <a:gd name="T103" fmla="*/ 13 h 69"/>
              <a:gd name="T104" fmla="*/ 17 w 98"/>
              <a:gd name="T105" fmla="*/ 15 h 6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98"/>
              <a:gd name="T160" fmla="*/ 0 h 69"/>
              <a:gd name="T161" fmla="*/ 98 w 98"/>
              <a:gd name="T162" fmla="*/ 69 h 6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98" h="69">
                <a:moveTo>
                  <a:pt x="17" y="15"/>
                </a:moveTo>
                <a:lnTo>
                  <a:pt x="25" y="15"/>
                </a:lnTo>
                <a:lnTo>
                  <a:pt x="35" y="15"/>
                </a:lnTo>
                <a:lnTo>
                  <a:pt x="45" y="15"/>
                </a:lnTo>
                <a:lnTo>
                  <a:pt x="55" y="15"/>
                </a:lnTo>
                <a:lnTo>
                  <a:pt x="63" y="13"/>
                </a:lnTo>
                <a:lnTo>
                  <a:pt x="71" y="10"/>
                </a:lnTo>
                <a:lnTo>
                  <a:pt x="80" y="6"/>
                </a:lnTo>
                <a:lnTo>
                  <a:pt x="88" y="0"/>
                </a:lnTo>
                <a:lnTo>
                  <a:pt x="88" y="3"/>
                </a:lnTo>
                <a:lnTo>
                  <a:pt x="89" y="5"/>
                </a:lnTo>
                <a:lnTo>
                  <a:pt x="91" y="7"/>
                </a:lnTo>
                <a:lnTo>
                  <a:pt x="92" y="9"/>
                </a:lnTo>
                <a:lnTo>
                  <a:pt x="94" y="12"/>
                </a:lnTo>
                <a:lnTo>
                  <a:pt x="95" y="13"/>
                </a:lnTo>
                <a:lnTo>
                  <a:pt x="95" y="16"/>
                </a:lnTo>
                <a:lnTo>
                  <a:pt x="96" y="17"/>
                </a:lnTo>
                <a:lnTo>
                  <a:pt x="96" y="26"/>
                </a:lnTo>
                <a:lnTo>
                  <a:pt x="98" y="29"/>
                </a:lnTo>
                <a:lnTo>
                  <a:pt x="98" y="33"/>
                </a:lnTo>
                <a:lnTo>
                  <a:pt x="96" y="37"/>
                </a:lnTo>
                <a:lnTo>
                  <a:pt x="95" y="43"/>
                </a:lnTo>
                <a:lnTo>
                  <a:pt x="94" y="47"/>
                </a:lnTo>
                <a:lnTo>
                  <a:pt x="92" y="51"/>
                </a:lnTo>
                <a:lnTo>
                  <a:pt x="92" y="56"/>
                </a:lnTo>
                <a:lnTo>
                  <a:pt x="92" y="59"/>
                </a:lnTo>
                <a:lnTo>
                  <a:pt x="80" y="53"/>
                </a:lnTo>
                <a:lnTo>
                  <a:pt x="73" y="54"/>
                </a:lnTo>
                <a:lnTo>
                  <a:pt x="66" y="56"/>
                </a:lnTo>
                <a:lnTo>
                  <a:pt x="59" y="56"/>
                </a:lnTo>
                <a:lnTo>
                  <a:pt x="52" y="57"/>
                </a:lnTo>
                <a:lnTo>
                  <a:pt x="43" y="59"/>
                </a:lnTo>
                <a:lnTo>
                  <a:pt x="37" y="60"/>
                </a:lnTo>
                <a:lnTo>
                  <a:pt x="28" y="64"/>
                </a:lnTo>
                <a:lnTo>
                  <a:pt x="21" y="69"/>
                </a:lnTo>
                <a:lnTo>
                  <a:pt x="16" y="66"/>
                </a:lnTo>
                <a:lnTo>
                  <a:pt x="12" y="63"/>
                </a:lnTo>
                <a:lnTo>
                  <a:pt x="7" y="60"/>
                </a:lnTo>
                <a:lnTo>
                  <a:pt x="5" y="57"/>
                </a:lnTo>
                <a:lnTo>
                  <a:pt x="2" y="49"/>
                </a:lnTo>
                <a:lnTo>
                  <a:pt x="0" y="42"/>
                </a:lnTo>
                <a:lnTo>
                  <a:pt x="2" y="33"/>
                </a:lnTo>
                <a:lnTo>
                  <a:pt x="3" y="26"/>
                </a:lnTo>
                <a:lnTo>
                  <a:pt x="3" y="19"/>
                </a:lnTo>
                <a:lnTo>
                  <a:pt x="3" y="12"/>
                </a:lnTo>
                <a:lnTo>
                  <a:pt x="5" y="10"/>
                </a:lnTo>
                <a:lnTo>
                  <a:pt x="7" y="10"/>
                </a:lnTo>
                <a:lnTo>
                  <a:pt x="10" y="10"/>
                </a:lnTo>
                <a:lnTo>
                  <a:pt x="13" y="12"/>
                </a:lnTo>
                <a:lnTo>
                  <a:pt x="14" y="12"/>
                </a:lnTo>
                <a:lnTo>
                  <a:pt x="17" y="13"/>
                </a:lnTo>
                <a:lnTo>
                  <a:pt x="17" y="15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8" name="Freeform 143"/>
          <p:cNvSpPr>
            <a:spLocks/>
          </p:cNvSpPr>
          <p:nvPr/>
        </p:nvSpPr>
        <p:spPr bwMode="auto">
          <a:xfrm>
            <a:off x="5074189" y="4657233"/>
            <a:ext cx="123445" cy="112461"/>
          </a:xfrm>
          <a:custGeom>
            <a:avLst/>
            <a:gdLst>
              <a:gd name="T0" fmla="*/ 6 w 102"/>
              <a:gd name="T1" fmla="*/ 0 h 65"/>
              <a:gd name="T2" fmla="*/ 14 w 102"/>
              <a:gd name="T3" fmla="*/ 5 h 65"/>
              <a:gd name="T4" fmla="*/ 25 w 102"/>
              <a:gd name="T5" fmla="*/ 10 h 65"/>
              <a:gd name="T6" fmla="*/ 39 w 102"/>
              <a:gd name="T7" fmla="*/ 14 h 65"/>
              <a:gd name="T8" fmla="*/ 54 w 102"/>
              <a:gd name="T9" fmla="*/ 17 h 65"/>
              <a:gd name="T10" fmla="*/ 68 w 102"/>
              <a:gd name="T11" fmla="*/ 17 h 65"/>
              <a:gd name="T12" fmla="*/ 82 w 102"/>
              <a:gd name="T13" fmla="*/ 15 h 65"/>
              <a:gd name="T14" fmla="*/ 88 w 102"/>
              <a:gd name="T15" fmla="*/ 14 h 65"/>
              <a:gd name="T16" fmla="*/ 93 w 102"/>
              <a:gd name="T17" fmla="*/ 12 h 65"/>
              <a:gd name="T18" fmla="*/ 97 w 102"/>
              <a:gd name="T19" fmla="*/ 10 h 65"/>
              <a:gd name="T20" fmla="*/ 102 w 102"/>
              <a:gd name="T21" fmla="*/ 5 h 65"/>
              <a:gd name="T22" fmla="*/ 100 w 102"/>
              <a:gd name="T23" fmla="*/ 10 h 65"/>
              <a:gd name="T24" fmla="*/ 99 w 102"/>
              <a:gd name="T25" fmla="*/ 14 h 65"/>
              <a:gd name="T26" fmla="*/ 99 w 102"/>
              <a:gd name="T27" fmla="*/ 18 h 65"/>
              <a:gd name="T28" fmla="*/ 99 w 102"/>
              <a:gd name="T29" fmla="*/ 22 h 65"/>
              <a:gd name="T30" fmla="*/ 99 w 102"/>
              <a:gd name="T31" fmla="*/ 27 h 65"/>
              <a:gd name="T32" fmla="*/ 100 w 102"/>
              <a:gd name="T33" fmla="*/ 31 h 65"/>
              <a:gd name="T34" fmla="*/ 100 w 102"/>
              <a:gd name="T35" fmla="*/ 35 h 65"/>
              <a:gd name="T36" fmla="*/ 102 w 102"/>
              <a:gd name="T37" fmla="*/ 39 h 65"/>
              <a:gd name="T38" fmla="*/ 100 w 102"/>
              <a:gd name="T39" fmla="*/ 41 h 65"/>
              <a:gd name="T40" fmla="*/ 99 w 102"/>
              <a:gd name="T41" fmla="*/ 44 h 65"/>
              <a:gd name="T42" fmla="*/ 97 w 102"/>
              <a:gd name="T43" fmla="*/ 46 h 65"/>
              <a:gd name="T44" fmla="*/ 96 w 102"/>
              <a:gd name="T45" fmla="*/ 49 h 65"/>
              <a:gd name="T46" fmla="*/ 95 w 102"/>
              <a:gd name="T47" fmla="*/ 51 h 65"/>
              <a:gd name="T48" fmla="*/ 93 w 102"/>
              <a:gd name="T49" fmla="*/ 54 h 65"/>
              <a:gd name="T50" fmla="*/ 92 w 102"/>
              <a:gd name="T51" fmla="*/ 55 h 65"/>
              <a:gd name="T52" fmla="*/ 92 w 102"/>
              <a:gd name="T53" fmla="*/ 56 h 65"/>
              <a:gd name="T54" fmla="*/ 85 w 102"/>
              <a:gd name="T55" fmla="*/ 59 h 65"/>
              <a:gd name="T56" fmla="*/ 75 w 102"/>
              <a:gd name="T57" fmla="*/ 62 h 65"/>
              <a:gd name="T58" fmla="*/ 63 w 102"/>
              <a:gd name="T59" fmla="*/ 64 h 65"/>
              <a:gd name="T60" fmla="*/ 50 w 102"/>
              <a:gd name="T61" fmla="*/ 65 h 65"/>
              <a:gd name="T62" fmla="*/ 38 w 102"/>
              <a:gd name="T63" fmla="*/ 65 h 65"/>
              <a:gd name="T64" fmla="*/ 26 w 102"/>
              <a:gd name="T65" fmla="*/ 64 h 65"/>
              <a:gd name="T66" fmla="*/ 17 w 102"/>
              <a:gd name="T67" fmla="*/ 61 h 65"/>
              <a:gd name="T68" fmla="*/ 10 w 102"/>
              <a:gd name="T69" fmla="*/ 58 h 65"/>
              <a:gd name="T70" fmla="*/ 10 w 102"/>
              <a:gd name="T71" fmla="*/ 56 h 65"/>
              <a:gd name="T72" fmla="*/ 8 w 102"/>
              <a:gd name="T73" fmla="*/ 54 h 65"/>
              <a:gd name="T74" fmla="*/ 7 w 102"/>
              <a:gd name="T75" fmla="*/ 51 h 65"/>
              <a:gd name="T76" fmla="*/ 6 w 102"/>
              <a:gd name="T77" fmla="*/ 48 h 65"/>
              <a:gd name="T78" fmla="*/ 4 w 102"/>
              <a:gd name="T79" fmla="*/ 46 h 65"/>
              <a:gd name="T80" fmla="*/ 3 w 102"/>
              <a:gd name="T81" fmla="*/ 44 h 65"/>
              <a:gd name="T82" fmla="*/ 1 w 102"/>
              <a:gd name="T83" fmla="*/ 42 h 65"/>
              <a:gd name="T84" fmla="*/ 0 w 102"/>
              <a:gd name="T85" fmla="*/ 41 h 65"/>
              <a:gd name="T86" fmla="*/ 1 w 102"/>
              <a:gd name="T87" fmla="*/ 37 h 65"/>
              <a:gd name="T88" fmla="*/ 1 w 102"/>
              <a:gd name="T89" fmla="*/ 31 h 65"/>
              <a:gd name="T90" fmla="*/ 1 w 102"/>
              <a:gd name="T91" fmla="*/ 24 h 65"/>
              <a:gd name="T92" fmla="*/ 1 w 102"/>
              <a:gd name="T93" fmla="*/ 18 h 65"/>
              <a:gd name="T94" fmla="*/ 1 w 102"/>
              <a:gd name="T95" fmla="*/ 11 h 65"/>
              <a:gd name="T96" fmla="*/ 1 w 102"/>
              <a:gd name="T97" fmla="*/ 5 h 65"/>
              <a:gd name="T98" fmla="*/ 3 w 102"/>
              <a:gd name="T99" fmla="*/ 2 h 65"/>
              <a:gd name="T100" fmla="*/ 6 w 102"/>
              <a:gd name="T101" fmla="*/ 0 h 65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02"/>
              <a:gd name="T154" fmla="*/ 0 h 65"/>
              <a:gd name="T155" fmla="*/ 102 w 102"/>
              <a:gd name="T156" fmla="*/ 65 h 65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02" h="65">
                <a:moveTo>
                  <a:pt x="6" y="0"/>
                </a:moveTo>
                <a:lnTo>
                  <a:pt x="14" y="5"/>
                </a:lnTo>
                <a:lnTo>
                  <a:pt x="25" y="10"/>
                </a:lnTo>
                <a:lnTo>
                  <a:pt x="39" y="14"/>
                </a:lnTo>
                <a:lnTo>
                  <a:pt x="54" y="17"/>
                </a:lnTo>
                <a:lnTo>
                  <a:pt x="68" y="17"/>
                </a:lnTo>
                <a:lnTo>
                  <a:pt x="82" y="15"/>
                </a:lnTo>
                <a:lnTo>
                  <a:pt x="88" y="14"/>
                </a:lnTo>
                <a:lnTo>
                  <a:pt x="93" y="12"/>
                </a:lnTo>
                <a:lnTo>
                  <a:pt x="97" y="10"/>
                </a:lnTo>
                <a:lnTo>
                  <a:pt x="102" y="5"/>
                </a:lnTo>
                <a:lnTo>
                  <a:pt x="100" y="10"/>
                </a:lnTo>
                <a:lnTo>
                  <a:pt x="99" y="14"/>
                </a:lnTo>
                <a:lnTo>
                  <a:pt x="99" y="18"/>
                </a:lnTo>
                <a:lnTo>
                  <a:pt x="99" y="22"/>
                </a:lnTo>
                <a:lnTo>
                  <a:pt x="99" y="27"/>
                </a:lnTo>
                <a:lnTo>
                  <a:pt x="100" y="31"/>
                </a:lnTo>
                <a:lnTo>
                  <a:pt x="100" y="35"/>
                </a:lnTo>
                <a:lnTo>
                  <a:pt x="102" y="39"/>
                </a:lnTo>
                <a:lnTo>
                  <a:pt x="100" y="41"/>
                </a:lnTo>
                <a:lnTo>
                  <a:pt x="99" y="44"/>
                </a:lnTo>
                <a:lnTo>
                  <a:pt x="97" y="46"/>
                </a:lnTo>
                <a:lnTo>
                  <a:pt x="96" y="49"/>
                </a:lnTo>
                <a:lnTo>
                  <a:pt x="95" y="51"/>
                </a:lnTo>
                <a:lnTo>
                  <a:pt x="93" y="54"/>
                </a:lnTo>
                <a:lnTo>
                  <a:pt x="92" y="55"/>
                </a:lnTo>
                <a:lnTo>
                  <a:pt x="92" y="56"/>
                </a:lnTo>
                <a:lnTo>
                  <a:pt x="85" y="59"/>
                </a:lnTo>
                <a:lnTo>
                  <a:pt x="75" y="62"/>
                </a:lnTo>
                <a:lnTo>
                  <a:pt x="63" y="64"/>
                </a:lnTo>
                <a:lnTo>
                  <a:pt x="50" y="65"/>
                </a:lnTo>
                <a:lnTo>
                  <a:pt x="38" y="65"/>
                </a:lnTo>
                <a:lnTo>
                  <a:pt x="26" y="64"/>
                </a:lnTo>
                <a:lnTo>
                  <a:pt x="17" y="61"/>
                </a:lnTo>
                <a:lnTo>
                  <a:pt x="10" y="58"/>
                </a:lnTo>
                <a:lnTo>
                  <a:pt x="10" y="56"/>
                </a:lnTo>
                <a:lnTo>
                  <a:pt x="8" y="54"/>
                </a:lnTo>
                <a:lnTo>
                  <a:pt x="7" y="51"/>
                </a:lnTo>
                <a:lnTo>
                  <a:pt x="6" y="48"/>
                </a:lnTo>
                <a:lnTo>
                  <a:pt x="4" y="46"/>
                </a:lnTo>
                <a:lnTo>
                  <a:pt x="3" y="44"/>
                </a:lnTo>
                <a:lnTo>
                  <a:pt x="1" y="42"/>
                </a:lnTo>
                <a:lnTo>
                  <a:pt x="0" y="41"/>
                </a:lnTo>
                <a:lnTo>
                  <a:pt x="1" y="37"/>
                </a:lnTo>
                <a:lnTo>
                  <a:pt x="1" y="31"/>
                </a:lnTo>
                <a:lnTo>
                  <a:pt x="1" y="24"/>
                </a:lnTo>
                <a:lnTo>
                  <a:pt x="1" y="18"/>
                </a:lnTo>
                <a:lnTo>
                  <a:pt x="1" y="11"/>
                </a:lnTo>
                <a:lnTo>
                  <a:pt x="1" y="5"/>
                </a:lnTo>
                <a:lnTo>
                  <a:pt x="3" y="2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69" name="Freeform 144"/>
          <p:cNvSpPr>
            <a:spLocks/>
          </p:cNvSpPr>
          <p:nvPr/>
        </p:nvSpPr>
        <p:spPr bwMode="auto">
          <a:xfrm>
            <a:off x="5087502" y="4267946"/>
            <a:ext cx="203320" cy="74397"/>
          </a:xfrm>
          <a:custGeom>
            <a:avLst/>
            <a:gdLst>
              <a:gd name="T0" fmla="*/ 9 w 168"/>
              <a:gd name="T1" fmla="*/ 32 h 43"/>
              <a:gd name="T2" fmla="*/ 27 w 168"/>
              <a:gd name="T3" fmla="*/ 37 h 43"/>
              <a:gd name="T4" fmla="*/ 45 w 168"/>
              <a:gd name="T5" fmla="*/ 40 h 43"/>
              <a:gd name="T6" fmla="*/ 64 w 168"/>
              <a:gd name="T7" fmla="*/ 41 h 43"/>
              <a:gd name="T8" fmla="*/ 84 w 168"/>
              <a:gd name="T9" fmla="*/ 43 h 43"/>
              <a:gd name="T10" fmla="*/ 103 w 168"/>
              <a:gd name="T11" fmla="*/ 41 h 43"/>
              <a:gd name="T12" fmla="*/ 123 w 168"/>
              <a:gd name="T13" fmla="*/ 39 h 43"/>
              <a:gd name="T14" fmla="*/ 142 w 168"/>
              <a:gd name="T15" fmla="*/ 36 h 43"/>
              <a:gd name="T16" fmla="*/ 161 w 168"/>
              <a:gd name="T17" fmla="*/ 33 h 43"/>
              <a:gd name="T18" fmla="*/ 161 w 168"/>
              <a:gd name="T19" fmla="*/ 29 h 43"/>
              <a:gd name="T20" fmla="*/ 163 w 168"/>
              <a:gd name="T21" fmla="*/ 26 h 43"/>
              <a:gd name="T22" fmla="*/ 164 w 168"/>
              <a:gd name="T23" fmla="*/ 22 h 43"/>
              <a:gd name="T24" fmla="*/ 166 w 168"/>
              <a:gd name="T25" fmla="*/ 17 h 43"/>
              <a:gd name="T26" fmla="*/ 167 w 168"/>
              <a:gd name="T27" fmla="*/ 13 h 43"/>
              <a:gd name="T28" fmla="*/ 168 w 168"/>
              <a:gd name="T29" fmla="*/ 9 h 43"/>
              <a:gd name="T30" fmla="*/ 168 w 168"/>
              <a:gd name="T31" fmla="*/ 5 h 43"/>
              <a:gd name="T32" fmla="*/ 168 w 168"/>
              <a:gd name="T33" fmla="*/ 0 h 43"/>
              <a:gd name="T34" fmla="*/ 163 w 168"/>
              <a:gd name="T35" fmla="*/ 2 h 43"/>
              <a:gd name="T36" fmla="*/ 155 w 168"/>
              <a:gd name="T37" fmla="*/ 3 h 43"/>
              <a:gd name="T38" fmla="*/ 146 w 168"/>
              <a:gd name="T39" fmla="*/ 5 h 43"/>
              <a:gd name="T40" fmla="*/ 136 w 168"/>
              <a:gd name="T41" fmla="*/ 6 h 43"/>
              <a:gd name="T42" fmla="*/ 127 w 168"/>
              <a:gd name="T43" fmla="*/ 9 h 43"/>
              <a:gd name="T44" fmla="*/ 118 w 168"/>
              <a:gd name="T45" fmla="*/ 10 h 43"/>
              <a:gd name="T46" fmla="*/ 110 w 168"/>
              <a:gd name="T47" fmla="*/ 10 h 43"/>
              <a:gd name="T48" fmla="*/ 104 w 168"/>
              <a:gd name="T49" fmla="*/ 12 h 43"/>
              <a:gd name="T50" fmla="*/ 91 w 168"/>
              <a:gd name="T51" fmla="*/ 10 h 43"/>
              <a:gd name="T52" fmla="*/ 78 w 168"/>
              <a:gd name="T53" fmla="*/ 10 h 43"/>
              <a:gd name="T54" fmla="*/ 64 w 168"/>
              <a:gd name="T55" fmla="*/ 10 h 43"/>
              <a:gd name="T56" fmla="*/ 52 w 168"/>
              <a:gd name="T57" fmla="*/ 9 h 43"/>
              <a:gd name="T58" fmla="*/ 39 w 168"/>
              <a:gd name="T59" fmla="*/ 9 h 43"/>
              <a:gd name="T60" fmla="*/ 27 w 168"/>
              <a:gd name="T61" fmla="*/ 6 h 43"/>
              <a:gd name="T62" fmla="*/ 14 w 168"/>
              <a:gd name="T63" fmla="*/ 3 h 43"/>
              <a:gd name="T64" fmla="*/ 0 w 168"/>
              <a:gd name="T65" fmla="*/ 0 h 43"/>
              <a:gd name="T66" fmla="*/ 0 w 168"/>
              <a:gd name="T67" fmla="*/ 3 h 43"/>
              <a:gd name="T68" fmla="*/ 0 w 168"/>
              <a:gd name="T69" fmla="*/ 7 h 43"/>
              <a:gd name="T70" fmla="*/ 2 w 168"/>
              <a:gd name="T71" fmla="*/ 12 h 43"/>
              <a:gd name="T72" fmla="*/ 3 w 168"/>
              <a:gd name="T73" fmla="*/ 16 h 43"/>
              <a:gd name="T74" fmla="*/ 3 w 168"/>
              <a:gd name="T75" fmla="*/ 20 h 43"/>
              <a:gd name="T76" fmla="*/ 4 w 168"/>
              <a:gd name="T77" fmla="*/ 24 h 43"/>
              <a:gd name="T78" fmla="*/ 7 w 168"/>
              <a:gd name="T79" fmla="*/ 29 h 43"/>
              <a:gd name="T80" fmla="*/ 9 w 168"/>
              <a:gd name="T81" fmla="*/ 32 h 4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8"/>
              <a:gd name="T124" fmla="*/ 0 h 43"/>
              <a:gd name="T125" fmla="*/ 168 w 168"/>
              <a:gd name="T126" fmla="*/ 43 h 4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8" h="43">
                <a:moveTo>
                  <a:pt x="9" y="32"/>
                </a:moveTo>
                <a:lnTo>
                  <a:pt x="27" y="37"/>
                </a:lnTo>
                <a:lnTo>
                  <a:pt x="45" y="40"/>
                </a:lnTo>
                <a:lnTo>
                  <a:pt x="64" y="41"/>
                </a:lnTo>
                <a:lnTo>
                  <a:pt x="84" y="43"/>
                </a:lnTo>
                <a:lnTo>
                  <a:pt x="103" y="41"/>
                </a:lnTo>
                <a:lnTo>
                  <a:pt x="123" y="39"/>
                </a:lnTo>
                <a:lnTo>
                  <a:pt x="142" y="36"/>
                </a:lnTo>
                <a:lnTo>
                  <a:pt x="161" y="33"/>
                </a:lnTo>
                <a:lnTo>
                  <a:pt x="161" y="29"/>
                </a:lnTo>
                <a:lnTo>
                  <a:pt x="163" y="26"/>
                </a:lnTo>
                <a:lnTo>
                  <a:pt x="164" y="22"/>
                </a:lnTo>
                <a:lnTo>
                  <a:pt x="166" y="17"/>
                </a:lnTo>
                <a:lnTo>
                  <a:pt x="167" y="13"/>
                </a:lnTo>
                <a:lnTo>
                  <a:pt x="168" y="9"/>
                </a:lnTo>
                <a:lnTo>
                  <a:pt x="168" y="5"/>
                </a:lnTo>
                <a:lnTo>
                  <a:pt x="168" y="0"/>
                </a:lnTo>
                <a:lnTo>
                  <a:pt x="163" y="2"/>
                </a:lnTo>
                <a:lnTo>
                  <a:pt x="155" y="3"/>
                </a:lnTo>
                <a:lnTo>
                  <a:pt x="146" y="5"/>
                </a:lnTo>
                <a:lnTo>
                  <a:pt x="136" y="6"/>
                </a:lnTo>
                <a:lnTo>
                  <a:pt x="127" y="9"/>
                </a:lnTo>
                <a:lnTo>
                  <a:pt x="118" y="10"/>
                </a:lnTo>
                <a:lnTo>
                  <a:pt x="110" y="10"/>
                </a:lnTo>
                <a:lnTo>
                  <a:pt x="104" y="12"/>
                </a:lnTo>
                <a:lnTo>
                  <a:pt x="91" y="10"/>
                </a:lnTo>
                <a:lnTo>
                  <a:pt x="78" y="10"/>
                </a:lnTo>
                <a:lnTo>
                  <a:pt x="64" y="10"/>
                </a:lnTo>
                <a:lnTo>
                  <a:pt x="52" y="9"/>
                </a:lnTo>
                <a:lnTo>
                  <a:pt x="39" y="9"/>
                </a:lnTo>
                <a:lnTo>
                  <a:pt x="27" y="6"/>
                </a:lnTo>
                <a:lnTo>
                  <a:pt x="14" y="3"/>
                </a:lnTo>
                <a:lnTo>
                  <a:pt x="0" y="0"/>
                </a:lnTo>
                <a:lnTo>
                  <a:pt x="0" y="3"/>
                </a:lnTo>
                <a:lnTo>
                  <a:pt x="0" y="7"/>
                </a:lnTo>
                <a:lnTo>
                  <a:pt x="2" y="12"/>
                </a:lnTo>
                <a:lnTo>
                  <a:pt x="3" y="16"/>
                </a:lnTo>
                <a:lnTo>
                  <a:pt x="3" y="20"/>
                </a:lnTo>
                <a:lnTo>
                  <a:pt x="4" y="24"/>
                </a:lnTo>
                <a:lnTo>
                  <a:pt x="7" y="29"/>
                </a:lnTo>
                <a:lnTo>
                  <a:pt x="9" y="32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0" name="Freeform 145"/>
          <p:cNvSpPr>
            <a:spLocks/>
          </p:cNvSpPr>
          <p:nvPr/>
        </p:nvSpPr>
        <p:spPr bwMode="auto">
          <a:xfrm>
            <a:off x="5120178" y="4153756"/>
            <a:ext cx="144019" cy="134953"/>
          </a:xfrm>
          <a:custGeom>
            <a:avLst/>
            <a:gdLst>
              <a:gd name="T0" fmla="*/ 19 w 119"/>
              <a:gd name="T1" fmla="*/ 0 h 78"/>
              <a:gd name="T2" fmla="*/ 15 w 119"/>
              <a:gd name="T3" fmla="*/ 7 h 78"/>
              <a:gd name="T4" fmla="*/ 11 w 119"/>
              <a:gd name="T5" fmla="*/ 15 h 78"/>
              <a:gd name="T6" fmla="*/ 8 w 119"/>
              <a:gd name="T7" fmla="*/ 25 h 78"/>
              <a:gd name="T8" fmla="*/ 5 w 119"/>
              <a:gd name="T9" fmla="*/ 35 h 78"/>
              <a:gd name="T10" fmla="*/ 4 w 119"/>
              <a:gd name="T11" fmla="*/ 45 h 78"/>
              <a:gd name="T12" fmla="*/ 2 w 119"/>
              <a:gd name="T13" fmla="*/ 55 h 78"/>
              <a:gd name="T14" fmla="*/ 1 w 119"/>
              <a:gd name="T15" fmla="*/ 65 h 78"/>
              <a:gd name="T16" fmla="*/ 0 w 119"/>
              <a:gd name="T17" fmla="*/ 72 h 78"/>
              <a:gd name="T18" fmla="*/ 12 w 119"/>
              <a:gd name="T19" fmla="*/ 75 h 78"/>
              <a:gd name="T20" fmla="*/ 26 w 119"/>
              <a:gd name="T21" fmla="*/ 76 h 78"/>
              <a:gd name="T22" fmla="*/ 39 w 119"/>
              <a:gd name="T23" fmla="*/ 78 h 78"/>
              <a:gd name="T24" fmla="*/ 52 w 119"/>
              <a:gd name="T25" fmla="*/ 78 h 78"/>
              <a:gd name="T26" fmla="*/ 68 w 119"/>
              <a:gd name="T27" fmla="*/ 78 h 78"/>
              <a:gd name="T28" fmla="*/ 83 w 119"/>
              <a:gd name="T29" fmla="*/ 78 h 78"/>
              <a:gd name="T30" fmla="*/ 100 w 119"/>
              <a:gd name="T31" fmla="*/ 75 h 78"/>
              <a:gd name="T32" fmla="*/ 119 w 119"/>
              <a:gd name="T33" fmla="*/ 71 h 78"/>
              <a:gd name="T34" fmla="*/ 115 w 119"/>
              <a:gd name="T35" fmla="*/ 66 h 78"/>
              <a:gd name="T36" fmla="*/ 114 w 119"/>
              <a:gd name="T37" fmla="*/ 58 h 78"/>
              <a:gd name="T38" fmla="*/ 112 w 119"/>
              <a:gd name="T39" fmla="*/ 48 h 78"/>
              <a:gd name="T40" fmla="*/ 111 w 119"/>
              <a:gd name="T41" fmla="*/ 38 h 78"/>
              <a:gd name="T42" fmla="*/ 111 w 119"/>
              <a:gd name="T43" fmla="*/ 27 h 78"/>
              <a:gd name="T44" fmla="*/ 109 w 119"/>
              <a:gd name="T45" fmla="*/ 17 h 78"/>
              <a:gd name="T46" fmla="*/ 108 w 119"/>
              <a:gd name="T47" fmla="*/ 8 h 78"/>
              <a:gd name="T48" fmla="*/ 105 w 119"/>
              <a:gd name="T49" fmla="*/ 1 h 78"/>
              <a:gd name="T50" fmla="*/ 96 w 119"/>
              <a:gd name="T51" fmla="*/ 2 h 78"/>
              <a:gd name="T52" fmla="*/ 84 w 119"/>
              <a:gd name="T53" fmla="*/ 4 h 78"/>
              <a:gd name="T54" fmla="*/ 73 w 119"/>
              <a:gd name="T55" fmla="*/ 4 h 78"/>
              <a:gd name="T56" fmla="*/ 62 w 119"/>
              <a:gd name="T57" fmla="*/ 4 h 78"/>
              <a:gd name="T58" fmla="*/ 50 w 119"/>
              <a:gd name="T59" fmla="*/ 2 h 78"/>
              <a:gd name="T60" fmla="*/ 39 w 119"/>
              <a:gd name="T61" fmla="*/ 2 h 78"/>
              <a:gd name="T62" fmla="*/ 29 w 119"/>
              <a:gd name="T63" fmla="*/ 1 h 78"/>
              <a:gd name="T64" fmla="*/ 19 w 119"/>
              <a:gd name="T65" fmla="*/ 0 h 7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19"/>
              <a:gd name="T100" fmla="*/ 0 h 78"/>
              <a:gd name="T101" fmla="*/ 119 w 119"/>
              <a:gd name="T102" fmla="*/ 78 h 7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19" h="78">
                <a:moveTo>
                  <a:pt x="19" y="0"/>
                </a:moveTo>
                <a:lnTo>
                  <a:pt x="15" y="7"/>
                </a:lnTo>
                <a:lnTo>
                  <a:pt x="11" y="15"/>
                </a:lnTo>
                <a:lnTo>
                  <a:pt x="8" y="25"/>
                </a:lnTo>
                <a:lnTo>
                  <a:pt x="5" y="35"/>
                </a:lnTo>
                <a:lnTo>
                  <a:pt x="4" y="45"/>
                </a:lnTo>
                <a:lnTo>
                  <a:pt x="2" y="55"/>
                </a:lnTo>
                <a:lnTo>
                  <a:pt x="1" y="65"/>
                </a:lnTo>
                <a:lnTo>
                  <a:pt x="0" y="72"/>
                </a:lnTo>
                <a:lnTo>
                  <a:pt x="12" y="75"/>
                </a:lnTo>
                <a:lnTo>
                  <a:pt x="26" y="76"/>
                </a:lnTo>
                <a:lnTo>
                  <a:pt x="39" y="78"/>
                </a:lnTo>
                <a:lnTo>
                  <a:pt x="52" y="78"/>
                </a:lnTo>
                <a:lnTo>
                  <a:pt x="68" y="78"/>
                </a:lnTo>
                <a:lnTo>
                  <a:pt x="83" y="78"/>
                </a:lnTo>
                <a:lnTo>
                  <a:pt x="100" y="75"/>
                </a:lnTo>
                <a:lnTo>
                  <a:pt x="119" y="71"/>
                </a:lnTo>
                <a:lnTo>
                  <a:pt x="115" y="66"/>
                </a:lnTo>
                <a:lnTo>
                  <a:pt x="114" y="58"/>
                </a:lnTo>
                <a:lnTo>
                  <a:pt x="112" y="48"/>
                </a:lnTo>
                <a:lnTo>
                  <a:pt x="111" y="38"/>
                </a:lnTo>
                <a:lnTo>
                  <a:pt x="111" y="27"/>
                </a:lnTo>
                <a:lnTo>
                  <a:pt x="109" y="17"/>
                </a:lnTo>
                <a:lnTo>
                  <a:pt x="108" y="8"/>
                </a:lnTo>
                <a:lnTo>
                  <a:pt x="105" y="1"/>
                </a:lnTo>
                <a:lnTo>
                  <a:pt x="96" y="2"/>
                </a:lnTo>
                <a:lnTo>
                  <a:pt x="84" y="4"/>
                </a:lnTo>
                <a:lnTo>
                  <a:pt x="73" y="4"/>
                </a:lnTo>
                <a:lnTo>
                  <a:pt x="62" y="4"/>
                </a:lnTo>
                <a:lnTo>
                  <a:pt x="50" y="2"/>
                </a:lnTo>
                <a:lnTo>
                  <a:pt x="39" y="2"/>
                </a:lnTo>
                <a:lnTo>
                  <a:pt x="29" y="1"/>
                </a:lnTo>
                <a:lnTo>
                  <a:pt x="19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1" name="Freeform 146"/>
          <p:cNvSpPr>
            <a:spLocks noEditPoints="1"/>
          </p:cNvSpPr>
          <p:nvPr/>
        </p:nvSpPr>
        <p:spPr bwMode="auto">
          <a:xfrm>
            <a:off x="5091132" y="4015343"/>
            <a:ext cx="199690" cy="70937"/>
          </a:xfrm>
          <a:custGeom>
            <a:avLst/>
            <a:gdLst>
              <a:gd name="T0" fmla="*/ 129 w 165"/>
              <a:gd name="T1" fmla="*/ 3 h 41"/>
              <a:gd name="T2" fmla="*/ 128 w 165"/>
              <a:gd name="T3" fmla="*/ 6 h 41"/>
              <a:gd name="T4" fmla="*/ 126 w 165"/>
              <a:gd name="T5" fmla="*/ 9 h 41"/>
              <a:gd name="T6" fmla="*/ 125 w 165"/>
              <a:gd name="T7" fmla="*/ 11 h 41"/>
              <a:gd name="T8" fmla="*/ 124 w 165"/>
              <a:gd name="T9" fmla="*/ 16 h 41"/>
              <a:gd name="T10" fmla="*/ 122 w 165"/>
              <a:gd name="T11" fmla="*/ 18 h 41"/>
              <a:gd name="T12" fmla="*/ 121 w 165"/>
              <a:gd name="T13" fmla="*/ 23 h 41"/>
              <a:gd name="T14" fmla="*/ 121 w 165"/>
              <a:gd name="T15" fmla="*/ 27 h 41"/>
              <a:gd name="T16" fmla="*/ 121 w 165"/>
              <a:gd name="T17" fmla="*/ 30 h 41"/>
              <a:gd name="T18" fmla="*/ 128 w 165"/>
              <a:gd name="T19" fmla="*/ 34 h 41"/>
              <a:gd name="T20" fmla="*/ 136 w 165"/>
              <a:gd name="T21" fmla="*/ 37 h 41"/>
              <a:gd name="T22" fmla="*/ 145 w 165"/>
              <a:gd name="T23" fmla="*/ 40 h 41"/>
              <a:gd name="T24" fmla="*/ 152 w 165"/>
              <a:gd name="T25" fmla="*/ 41 h 41"/>
              <a:gd name="T26" fmla="*/ 156 w 165"/>
              <a:gd name="T27" fmla="*/ 41 h 41"/>
              <a:gd name="T28" fmla="*/ 158 w 165"/>
              <a:gd name="T29" fmla="*/ 40 h 41"/>
              <a:gd name="T30" fmla="*/ 161 w 165"/>
              <a:gd name="T31" fmla="*/ 37 h 41"/>
              <a:gd name="T32" fmla="*/ 163 w 165"/>
              <a:gd name="T33" fmla="*/ 34 h 41"/>
              <a:gd name="T34" fmla="*/ 164 w 165"/>
              <a:gd name="T35" fmla="*/ 31 h 41"/>
              <a:gd name="T36" fmla="*/ 165 w 165"/>
              <a:gd name="T37" fmla="*/ 26 h 41"/>
              <a:gd name="T38" fmla="*/ 165 w 165"/>
              <a:gd name="T39" fmla="*/ 20 h 41"/>
              <a:gd name="T40" fmla="*/ 165 w 165"/>
              <a:gd name="T41" fmla="*/ 11 h 41"/>
              <a:gd name="T42" fmla="*/ 161 w 165"/>
              <a:gd name="T43" fmla="*/ 10 h 41"/>
              <a:gd name="T44" fmla="*/ 156 w 165"/>
              <a:gd name="T45" fmla="*/ 9 h 41"/>
              <a:gd name="T46" fmla="*/ 152 w 165"/>
              <a:gd name="T47" fmla="*/ 7 h 41"/>
              <a:gd name="T48" fmla="*/ 147 w 165"/>
              <a:gd name="T49" fmla="*/ 6 h 41"/>
              <a:gd name="T50" fmla="*/ 142 w 165"/>
              <a:gd name="T51" fmla="*/ 4 h 41"/>
              <a:gd name="T52" fmla="*/ 138 w 165"/>
              <a:gd name="T53" fmla="*/ 4 h 41"/>
              <a:gd name="T54" fmla="*/ 133 w 165"/>
              <a:gd name="T55" fmla="*/ 3 h 41"/>
              <a:gd name="T56" fmla="*/ 129 w 165"/>
              <a:gd name="T57" fmla="*/ 3 h 41"/>
              <a:gd name="T58" fmla="*/ 0 w 165"/>
              <a:gd name="T59" fmla="*/ 13 h 41"/>
              <a:gd name="T60" fmla="*/ 1 w 165"/>
              <a:gd name="T61" fmla="*/ 14 h 41"/>
              <a:gd name="T62" fmla="*/ 6 w 165"/>
              <a:gd name="T63" fmla="*/ 16 h 41"/>
              <a:gd name="T64" fmla="*/ 8 w 165"/>
              <a:gd name="T65" fmla="*/ 17 h 41"/>
              <a:gd name="T66" fmla="*/ 12 w 165"/>
              <a:gd name="T67" fmla="*/ 20 h 41"/>
              <a:gd name="T68" fmla="*/ 15 w 165"/>
              <a:gd name="T69" fmla="*/ 24 h 41"/>
              <a:gd name="T70" fmla="*/ 18 w 165"/>
              <a:gd name="T71" fmla="*/ 28 h 41"/>
              <a:gd name="T72" fmla="*/ 21 w 165"/>
              <a:gd name="T73" fmla="*/ 31 h 41"/>
              <a:gd name="T74" fmla="*/ 22 w 165"/>
              <a:gd name="T75" fmla="*/ 36 h 41"/>
              <a:gd name="T76" fmla="*/ 26 w 165"/>
              <a:gd name="T77" fmla="*/ 34 h 41"/>
              <a:gd name="T78" fmla="*/ 31 w 165"/>
              <a:gd name="T79" fmla="*/ 33 h 41"/>
              <a:gd name="T80" fmla="*/ 35 w 165"/>
              <a:gd name="T81" fmla="*/ 31 h 41"/>
              <a:gd name="T82" fmla="*/ 39 w 165"/>
              <a:gd name="T83" fmla="*/ 28 h 41"/>
              <a:gd name="T84" fmla="*/ 43 w 165"/>
              <a:gd name="T85" fmla="*/ 27 h 41"/>
              <a:gd name="T86" fmla="*/ 47 w 165"/>
              <a:gd name="T87" fmla="*/ 24 h 41"/>
              <a:gd name="T88" fmla="*/ 51 w 165"/>
              <a:gd name="T89" fmla="*/ 21 h 41"/>
              <a:gd name="T90" fmla="*/ 54 w 165"/>
              <a:gd name="T91" fmla="*/ 20 h 41"/>
              <a:gd name="T92" fmla="*/ 54 w 165"/>
              <a:gd name="T93" fmla="*/ 17 h 41"/>
              <a:gd name="T94" fmla="*/ 51 w 165"/>
              <a:gd name="T95" fmla="*/ 14 h 41"/>
              <a:gd name="T96" fmla="*/ 49 w 165"/>
              <a:gd name="T97" fmla="*/ 13 h 41"/>
              <a:gd name="T98" fmla="*/ 46 w 165"/>
              <a:gd name="T99" fmla="*/ 10 h 41"/>
              <a:gd name="T100" fmla="*/ 44 w 165"/>
              <a:gd name="T101" fmla="*/ 7 h 41"/>
              <a:gd name="T102" fmla="*/ 42 w 165"/>
              <a:gd name="T103" fmla="*/ 6 h 41"/>
              <a:gd name="T104" fmla="*/ 40 w 165"/>
              <a:gd name="T105" fmla="*/ 3 h 41"/>
              <a:gd name="T106" fmla="*/ 40 w 165"/>
              <a:gd name="T107" fmla="*/ 1 h 41"/>
              <a:gd name="T108" fmla="*/ 37 w 165"/>
              <a:gd name="T109" fmla="*/ 0 h 41"/>
              <a:gd name="T110" fmla="*/ 32 w 165"/>
              <a:gd name="T111" fmla="*/ 0 h 41"/>
              <a:gd name="T112" fmla="*/ 26 w 165"/>
              <a:gd name="T113" fmla="*/ 1 h 41"/>
              <a:gd name="T114" fmla="*/ 18 w 165"/>
              <a:gd name="T115" fmla="*/ 4 h 41"/>
              <a:gd name="T116" fmla="*/ 11 w 165"/>
              <a:gd name="T117" fmla="*/ 6 h 41"/>
              <a:gd name="T118" fmla="*/ 4 w 165"/>
              <a:gd name="T119" fmla="*/ 9 h 41"/>
              <a:gd name="T120" fmla="*/ 0 w 165"/>
              <a:gd name="T121" fmla="*/ 11 h 41"/>
              <a:gd name="T122" fmla="*/ 0 w 165"/>
              <a:gd name="T123" fmla="*/ 13 h 41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165"/>
              <a:gd name="T187" fmla="*/ 0 h 41"/>
              <a:gd name="T188" fmla="*/ 165 w 165"/>
              <a:gd name="T189" fmla="*/ 41 h 41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165" h="41">
                <a:moveTo>
                  <a:pt x="129" y="3"/>
                </a:moveTo>
                <a:lnTo>
                  <a:pt x="128" y="6"/>
                </a:lnTo>
                <a:lnTo>
                  <a:pt x="126" y="9"/>
                </a:lnTo>
                <a:lnTo>
                  <a:pt x="125" y="11"/>
                </a:lnTo>
                <a:lnTo>
                  <a:pt x="124" y="16"/>
                </a:lnTo>
                <a:lnTo>
                  <a:pt x="122" y="18"/>
                </a:lnTo>
                <a:lnTo>
                  <a:pt x="121" y="23"/>
                </a:lnTo>
                <a:lnTo>
                  <a:pt x="121" y="27"/>
                </a:lnTo>
                <a:lnTo>
                  <a:pt x="121" y="30"/>
                </a:lnTo>
                <a:lnTo>
                  <a:pt x="128" y="34"/>
                </a:lnTo>
                <a:lnTo>
                  <a:pt x="136" y="37"/>
                </a:lnTo>
                <a:lnTo>
                  <a:pt x="145" y="40"/>
                </a:lnTo>
                <a:lnTo>
                  <a:pt x="152" y="41"/>
                </a:lnTo>
                <a:lnTo>
                  <a:pt x="156" y="41"/>
                </a:lnTo>
                <a:lnTo>
                  <a:pt x="158" y="40"/>
                </a:lnTo>
                <a:lnTo>
                  <a:pt x="161" y="37"/>
                </a:lnTo>
                <a:lnTo>
                  <a:pt x="163" y="34"/>
                </a:lnTo>
                <a:lnTo>
                  <a:pt x="164" y="31"/>
                </a:lnTo>
                <a:lnTo>
                  <a:pt x="165" y="26"/>
                </a:lnTo>
                <a:lnTo>
                  <a:pt x="165" y="20"/>
                </a:lnTo>
                <a:lnTo>
                  <a:pt x="165" y="11"/>
                </a:lnTo>
                <a:lnTo>
                  <a:pt x="161" y="10"/>
                </a:lnTo>
                <a:lnTo>
                  <a:pt x="156" y="9"/>
                </a:lnTo>
                <a:lnTo>
                  <a:pt x="152" y="7"/>
                </a:lnTo>
                <a:lnTo>
                  <a:pt x="147" y="6"/>
                </a:lnTo>
                <a:lnTo>
                  <a:pt x="142" y="4"/>
                </a:lnTo>
                <a:lnTo>
                  <a:pt x="138" y="4"/>
                </a:lnTo>
                <a:lnTo>
                  <a:pt x="133" y="3"/>
                </a:lnTo>
                <a:lnTo>
                  <a:pt x="129" y="3"/>
                </a:lnTo>
                <a:close/>
                <a:moveTo>
                  <a:pt x="0" y="13"/>
                </a:moveTo>
                <a:lnTo>
                  <a:pt x="1" y="14"/>
                </a:lnTo>
                <a:lnTo>
                  <a:pt x="6" y="16"/>
                </a:lnTo>
                <a:lnTo>
                  <a:pt x="8" y="17"/>
                </a:lnTo>
                <a:lnTo>
                  <a:pt x="12" y="20"/>
                </a:lnTo>
                <a:lnTo>
                  <a:pt x="15" y="24"/>
                </a:lnTo>
                <a:lnTo>
                  <a:pt x="18" y="28"/>
                </a:lnTo>
                <a:lnTo>
                  <a:pt x="21" y="31"/>
                </a:lnTo>
                <a:lnTo>
                  <a:pt x="22" y="36"/>
                </a:lnTo>
                <a:lnTo>
                  <a:pt x="26" y="34"/>
                </a:lnTo>
                <a:lnTo>
                  <a:pt x="31" y="33"/>
                </a:lnTo>
                <a:lnTo>
                  <a:pt x="35" y="31"/>
                </a:lnTo>
                <a:lnTo>
                  <a:pt x="39" y="28"/>
                </a:lnTo>
                <a:lnTo>
                  <a:pt x="43" y="27"/>
                </a:lnTo>
                <a:lnTo>
                  <a:pt x="47" y="24"/>
                </a:lnTo>
                <a:lnTo>
                  <a:pt x="51" y="21"/>
                </a:lnTo>
                <a:lnTo>
                  <a:pt x="54" y="20"/>
                </a:lnTo>
                <a:lnTo>
                  <a:pt x="54" y="17"/>
                </a:lnTo>
                <a:lnTo>
                  <a:pt x="51" y="14"/>
                </a:lnTo>
                <a:lnTo>
                  <a:pt x="49" y="13"/>
                </a:lnTo>
                <a:lnTo>
                  <a:pt x="46" y="10"/>
                </a:lnTo>
                <a:lnTo>
                  <a:pt x="44" y="7"/>
                </a:lnTo>
                <a:lnTo>
                  <a:pt x="42" y="6"/>
                </a:lnTo>
                <a:lnTo>
                  <a:pt x="40" y="3"/>
                </a:lnTo>
                <a:lnTo>
                  <a:pt x="40" y="1"/>
                </a:lnTo>
                <a:lnTo>
                  <a:pt x="37" y="0"/>
                </a:lnTo>
                <a:lnTo>
                  <a:pt x="32" y="0"/>
                </a:lnTo>
                <a:lnTo>
                  <a:pt x="26" y="1"/>
                </a:lnTo>
                <a:lnTo>
                  <a:pt x="18" y="4"/>
                </a:lnTo>
                <a:lnTo>
                  <a:pt x="11" y="6"/>
                </a:lnTo>
                <a:lnTo>
                  <a:pt x="4" y="9"/>
                </a:lnTo>
                <a:lnTo>
                  <a:pt x="0" y="11"/>
                </a:lnTo>
                <a:lnTo>
                  <a:pt x="0" y="13"/>
                </a:lnTo>
                <a:close/>
              </a:path>
            </a:pathLst>
          </a:custGeom>
          <a:solidFill>
            <a:srgbClr val="0073B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2" name="Freeform 147"/>
          <p:cNvSpPr>
            <a:spLocks/>
          </p:cNvSpPr>
          <p:nvPr/>
        </p:nvSpPr>
        <p:spPr bwMode="auto">
          <a:xfrm>
            <a:off x="5237571" y="4020533"/>
            <a:ext cx="53251" cy="65746"/>
          </a:xfrm>
          <a:custGeom>
            <a:avLst/>
            <a:gdLst>
              <a:gd name="T0" fmla="*/ 8 w 44"/>
              <a:gd name="T1" fmla="*/ 0 h 38"/>
              <a:gd name="T2" fmla="*/ 7 w 44"/>
              <a:gd name="T3" fmla="*/ 3 h 38"/>
              <a:gd name="T4" fmla="*/ 5 w 44"/>
              <a:gd name="T5" fmla="*/ 6 h 38"/>
              <a:gd name="T6" fmla="*/ 4 w 44"/>
              <a:gd name="T7" fmla="*/ 8 h 38"/>
              <a:gd name="T8" fmla="*/ 3 w 44"/>
              <a:gd name="T9" fmla="*/ 13 h 38"/>
              <a:gd name="T10" fmla="*/ 1 w 44"/>
              <a:gd name="T11" fmla="*/ 15 h 38"/>
              <a:gd name="T12" fmla="*/ 0 w 44"/>
              <a:gd name="T13" fmla="*/ 20 h 38"/>
              <a:gd name="T14" fmla="*/ 0 w 44"/>
              <a:gd name="T15" fmla="*/ 24 h 38"/>
              <a:gd name="T16" fmla="*/ 0 w 44"/>
              <a:gd name="T17" fmla="*/ 27 h 38"/>
              <a:gd name="T18" fmla="*/ 7 w 44"/>
              <a:gd name="T19" fmla="*/ 31 h 38"/>
              <a:gd name="T20" fmla="*/ 15 w 44"/>
              <a:gd name="T21" fmla="*/ 34 h 38"/>
              <a:gd name="T22" fmla="*/ 24 w 44"/>
              <a:gd name="T23" fmla="*/ 37 h 38"/>
              <a:gd name="T24" fmla="*/ 31 w 44"/>
              <a:gd name="T25" fmla="*/ 38 h 38"/>
              <a:gd name="T26" fmla="*/ 35 w 44"/>
              <a:gd name="T27" fmla="*/ 38 h 38"/>
              <a:gd name="T28" fmla="*/ 37 w 44"/>
              <a:gd name="T29" fmla="*/ 37 h 38"/>
              <a:gd name="T30" fmla="*/ 40 w 44"/>
              <a:gd name="T31" fmla="*/ 34 h 38"/>
              <a:gd name="T32" fmla="*/ 42 w 44"/>
              <a:gd name="T33" fmla="*/ 31 h 38"/>
              <a:gd name="T34" fmla="*/ 43 w 44"/>
              <a:gd name="T35" fmla="*/ 28 h 38"/>
              <a:gd name="T36" fmla="*/ 44 w 44"/>
              <a:gd name="T37" fmla="*/ 23 h 38"/>
              <a:gd name="T38" fmla="*/ 44 w 44"/>
              <a:gd name="T39" fmla="*/ 17 h 38"/>
              <a:gd name="T40" fmla="*/ 44 w 44"/>
              <a:gd name="T41" fmla="*/ 8 h 38"/>
              <a:gd name="T42" fmla="*/ 40 w 44"/>
              <a:gd name="T43" fmla="*/ 7 h 38"/>
              <a:gd name="T44" fmla="*/ 35 w 44"/>
              <a:gd name="T45" fmla="*/ 6 h 38"/>
              <a:gd name="T46" fmla="*/ 31 w 44"/>
              <a:gd name="T47" fmla="*/ 4 h 38"/>
              <a:gd name="T48" fmla="*/ 26 w 44"/>
              <a:gd name="T49" fmla="*/ 3 h 38"/>
              <a:gd name="T50" fmla="*/ 21 w 44"/>
              <a:gd name="T51" fmla="*/ 1 h 38"/>
              <a:gd name="T52" fmla="*/ 17 w 44"/>
              <a:gd name="T53" fmla="*/ 1 h 38"/>
              <a:gd name="T54" fmla="*/ 12 w 44"/>
              <a:gd name="T55" fmla="*/ 0 h 38"/>
              <a:gd name="T56" fmla="*/ 8 w 44"/>
              <a:gd name="T57" fmla="*/ 0 h 3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44"/>
              <a:gd name="T88" fmla="*/ 0 h 38"/>
              <a:gd name="T89" fmla="*/ 44 w 44"/>
              <a:gd name="T90" fmla="*/ 38 h 3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44" h="38">
                <a:moveTo>
                  <a:pt x="8" y="0"/>
                </a:moveTo>
                <a:lnTo>
                  <a:pt x="7" y="3"/>
                </a:lnTo>
                <a:lnTo>
                  <a:pt x="5" y="6"/>
                </a:lnTo>
                <a:lnTo>
                  <a:pt x="4" y="8"/>
                </a:lnTo>
                <a:lnTo>
                  <a:pt x="3" y="13"/>
                </a:lnTo>
                <a:lnTo>
                  <a:pt x="1" y="15"/>
                </a:lnTo>
                <a:lnTo>
                  <a:pt x="0" y="20"/>
                </a:lnTo>
                <a:lnTo>
                  <a:pt x="0" y="24"/>
                </a:lnTo>
                <a:lnTo>
                  <a:pt x="0" y="27"/>
                </a:lnTo>
                <a:lnTo>
                  <a:pt x="7" y="31"/>
                </a:lnTo>
                <a:lnTo>
                  <a:pt x="15" y="34"/>
                </a:lnTo>
                <a:lnTo>
                  <a:pt x="24" y="37"/>
                </a:lnTo>
                <a:lnTo>
                  <a:pt x="31" y="38"/>
                </a:lnTo>
                <a:lnTo>
                  <a:pt x="35" y="38"/>
                </a:lnTo>
                <a:lnTo>
                  <a:pt x="37" y="37"/>
                </a:lnTo>
                <a:lnTo>
                  <a:pt x="40" y="34"/>
                </a:lnTo>
                <a:lnTo>
                  <a:pt x="42" y="31"/>
                </a:lnTo>
                <a:lnTo>
                  <a:pt x="43" y="28"/>
                </a:lnTo>
                <a:lnTo>
                  <a:pt x="44" y="23"/>
                </a:lnTo>
                <a:lnTo>
                  <a:pt x="44" y="17"/>
                </a:lnTo>
                <a:lnTo>
                  <a:pt x="44" y="8"/>
                </a:lnTo>
                <a:lnTo>
                  <a:pt x="40" y="7"/>
                </a:lnTo>
                <a:lnTo>
                  <a:pt x="35" y="6"/>
                </a:lnTo>
                <a:lnTo>
                  <a:pt x="31" y="4"/>
                </a:lnTo>
                <a:lnTo>
                  <a:pt x="26" y="3"/>
                </a:lnTo>
                <a:lnTo>
                  <a:pt x="21" y="1"/>
                </a:lnTo>
                <a:lnTo>
                  <a:pt x="17" y="1"/>
                </a:lnTo>
                <a:lnTo>
                  <a:pt x="12" y="0"/>
                </a:lnTo>
                <a:lnTo>
                  <a:pt x="8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3" name="Freeform 148"/>
          <p:cNvSpPr>
            <a:spLocks/>
          </p:cNvSpPr>
          <p:nvPr/>
        </p:nvSpPr>
        <p:spPr bwMode="auto">
          <a:xfrm>
            <a:off x="5091132" y="4015343"/>
            <a:ext cx="65353" cy="62286"/>
          </a:xfrm>
          <a:custGeom>
            <a:avLst/>
            <a:gdLst>
              <a:gd name="T0" fmla="*/ 0 w 54"/>
              <a:gd name="T1" fmla="*/ 13 h 36"/>
              <a:gd name="T2" fmla="*/ 1 w 54"/>
              <a:gd name="T3" fmla="*/ 14 h 36"/>
              <a:gd name="T4" fmla="*/ 6 w 54"/>
              <a:gd name="T5" fmla="*/ 16 h 36"/>
              <a:gd name="T6" fmla="*/ 8 w 54"/>
              <a:gd name="T7" fmla="*/ 17 h 36"/>
              <a:gd name="T8" fmla="*/ 12 w 54"/>
              <a:gd name="T9" fmla="*/ 20 h 36"/>
              <a:gd name="T10" fmla="*/ 15 w 54"/>
              <a:gd name="T11" fmla="*/ 24 h 36"/>
              <a:gd name="T12" fmla="*/ 18 w 54"/>
              <a:gd name="T13" fmla="*/ 28 h 36"/>
              <a:gd name="T14" fmla="*/ 21 w 54"/>
              <a:gd name="T15" fmla="*/ 31 h 36"/>
              <a:gd name="T16" fmla="*/ 22 w 54"/>
              <a:gd name="T17" fmla="*/ 36 h 36"/>
              <a:gd name="T18" fmla="*/ 26 w 54"/>
              <a:gd name="T19" fmla="*/ 34 h 36"/>
              <a:gd name="T20" fmla="*/ 31 w 54"/>
              <a:gd name="T21" fmla="*/ 33 h 36"/>
              <a:gd name="T22" fmla="*/ 35 w 54"/>
              <a:gd name="T23" fmla="*/ 31 h 36"/>
              <a:gd name="T24" fmla="*/ 39 w 54"/>
              <a:gd name="T25" fmla="*/ 28 h 36"/>
              <a:gd name="T26" fmla="*/ 43 w 54"/>
              <a:gd name="T27" fmla="*/ 27 h 36"/>
              <a:gd name="T28" fmla="*/ 47 w 54"/>
              <a:gd name="T29" fmla="*/ 24 h 36"/>
              <a:gd name="T30" fmla="*/ 51 w 54"/>
              <a:gd name="T31" fmla="*/ 21 h 36"/>
              <a:gd name="T32" fmla="*/ 54 w 54"/>
              <a:gd name="T33" fmla="*/ 20 h 36"/>
              <a:gd name="T34" fmla="*/ 54 w 54"/>
              <a:gd name="T35" fmla="*/ 17 h 36"/>
              <a:gd name="T36" fmla="*/ 51 w 54"/>
              <a:gd name="T37" fmla="*/ 14 h 36"/>
              <a:gd name="T38" fmla="*/ 49 w 54"/>
              <a:gd name="T39" fmla="*/ 13 h 36"/>
              <a:gd name="T40" fmla="*/ 46 w 54"/>
              <a:gd name="T41" fmla="*/ 10 h 36"/>
              <a:gd name="T42" fmla="*/ 44 w 54"/>
              <a:gd name="T43" fmla="*/ 7 h 36"/>
              <a:gd name="T44" fmla="*/ 42 w 54"/>
              <a:gd name="T45" fmla="*/ 6 h 36"/>
              <a:gd name="T46" fmla="*/ 40 w 54"/>
              <a:gd name="T47" fmla="*/ 3 h 36"/>
              <a:gd name="T48" fmla="*/ 40 w 54"/>
              <a:gd name="T49" fmla="*/ 1 h 36"/>
              <a:gd name="T50" fmla="*/ 37 w 54"/>
              <a:gd name="T51" fmla="*/ 0 h 36"/>
              <a:gd name="T52" fmla="*/ 32 w 54"/>
              <a:gd name="T53" fmla="*/ 0 h 36"/>
              <a:gd name="T54" fmla="*/ 26 w 54"/>
              <a:gd name="T55" fmla="*/ 1 h 36"/>
              <a:gd name="T56" fmla="*/ 18 w 54"/>
              <a:gd name="T57" fmla="*/ 4 h 36"/>
              <a:gd name="T58" fmla="*/ 11 w 54"/>
              <a:gd name="T59" fmla="*/ 6 h 36"/>
              <a:gd name="T60" fmla="*/ 4 w 54"/>
              <a:gd name="T61" fmla="*/ 9 h 36"/>
              <a:gd name="T62" fmla="*/ 0 w 54"/>
              <a:gd name="T63" fmla="*/ 11 h 36"/>
              <a:gd name="T64" fmla="*/ 0 w 54"/>
              <a:gd name="T65" fmla="*/ 13 h 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4"/>
              <a:gd name="T100" fmla="*/ 0 h 36"/>
              <a:gd name="T101" fmla="*/ 54 w 54"/>
              <a:gd name="T102" fmla="*/ 36 h 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4" h="36">
                <a:moveTo>
                  <a:pt x="0" y="13"/>
                </a:moveTo>
                <a:lnTo>
                  <a:pt x="1" y="14"/>
                </a:lnTo>
                <a:lnTo>
                  <a:pt x="6" y="16"/>
                </a:lnTo>
                <a:lnTo>
                  <a:pt x="8" y="17"/>
                </a:lnTo>
                <a:lnTo>
                  <a:pt x="12" y="20"/>
                </a:lnTo>
                <a:lnTo>
                  <a:pt x="15" y="24"/>
                </a:lnTo>
                <a:lnTo>
                  <a:pt x="18" y="28"/>
                </a:lnTo>
                <a:lnTo>
                  <a:pt x="21" y="31"/>
                </a:lnTo>
                <a:lnTo>
                  <a:pt x="22" y="36"/>
                </a:lnTo>
                <a:lnTo>
                  <a:pt x="26" y="34"/>
                </a:lnTo>
                <a:lnTo>
                  <a:pt x="31" y="33"/>
                </a:lnTo>
                <a:lnTo>
                  <a:pt x="35" y="31"/>
                </a:lnTo>
                <a:lnTo>
                  <a:pt x="39" y="28"/>
                </a:lnTo>
                <a:lnTo>
                  <a:pt x="43" y="27"/>
                </a:lnTo>
                <a:lnTo>
                  <a:pt x="47" y="24"/>
                </a:lnTo>
                <a:lnTo>
                  <a:pt x="51" y="21"/>
                </a:lnTo>
                <a:lnTo>
                  <a:pt x="54" y="20"/>
                </a:lnTo>
                <a:lnTo>
                  <a:pt x="54" y="17"/>
                </a:lnTo>
                <a:lnTo>
                  <a:pt x="51" y="14"/>
                </a:lnTo>
                <a:lnTo>
                  <a:pt x="49" y="13"/>
                </a:lnTo>
                <a:lnTo>
                  <a:pt x="46" y="10"/>
                </a:lnTo>
                <a:lnTo>
                  <a:pt x="44" y="7"/>
                </a:lnTo>
                <a:lnTo>
                  <a:pt x="42" y="6"/>
                </a:lnTo>
                <a:lnTo>
                  <a:pt x="40" y="3"/>
                </a:lnTo>
                <a:lnTo>
                  <a:pt x="40" y="1"/>
                </a:lnTo>
                <a:lnTo>
                  <a:pt x="37" y="0"/>
                </a:lnTo>
                <a:lnTo>
                  <a:pt x="32" y="0"/>
                </a:lnTo>
                <a:lnTo>
                  <a:pt x="26" y="1"/>
                </a:lnTo>
                <a:lnTo>
                  <a:pt x="18" y="4"/>
                </a:lnTo>
                <a:lnTo>
                  <a:pt x="11" y="6"/>
                </a:lnTo>
                <a:lnTo>
                  <a:pt x="4" y="9"/>
                </a:lnTo>
                <a:lnTo>
                  <a:pt x="0" y="11"/>
                </a:lnTo>
                <a:lnTo>
                  <a:pt x="0" y="13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4" name="Freeform 149"/>
          <p:cNvSpPr>
            <a:spLocks/>
          </p:cNvSpPr>
          <p:nvPr/>
        </p:nvSpPr>
        <p:spPr bwMode="auto">
          <a:xfrm>
            <a:off x="5138332" y="3963438"/>
            <a:ext cx="113763" cy="115921"/>
          </a:xfrm>
          <a:custGeom>
            <a:avLst/>
            <a:gdLst>
              <a:gd name="T0" fmla="*/ 11 w 94"/>
              <a:gd name="T1" fmla="*/ 0 h 67"/>
              <a:gd name="T2" fmla="*/ 10 w 94"/>
              <a:gd name="T3" fmla="*/ 4 h 67"/>
              <a:gd name="T4" fmla="*/ 10 w 94"/>
              <a:gd name="T5" fmla="*/ 9 h 67"/>
              <a:gd name="T6" fmla="*/ 10 w 94"/>
              <a:gd name="T7" fmla="*/ 14 h 67"/>
              <a:gd name="T8" fmla="*/ 8 w 94"/>
              <a:gd name="T9" fmla="*/ 19 h 67"/>
              <a:gd name="T10" fmla="*/ 8 w 94"/>
              <a:gd name="T11" fmla="*/ 24 h 67"/>
              <a:gd name="T12" fmla="*/ 5 w 94"/>
              <a:gd name="T13" fmla="*/ 27 h 67"/>
              <a:gd name="T14" fmla="*/ 4 w 94"/>
              <a:gd name="T15" fmla="*/ 31 h 67"/>
              <a:gd name="T16" fmla="*/ 0 w 94"/>
              <a:gd name="T17" fmla="*/ 33 h 67"/>
              <a:gd name="T18" fmla="*/ 3 w 94"/>
              <a:gd name="T19" fmla="*/ 36 h 67"/>
              <a:gd name="T20" fmla="*/ 5 w 94"/>
              <a:gd name="T21" fmla="*/ 39 h 67"/>
              <a:gd name="T22" fmla="*/ 8 w 94"/>
              <a:gd name="T23" fmla="*/ 41 h 67"/>
              <a:gd name="T24" fmla="*/ 12 w 94"/>
              <a:gd name="T25" fmla="*/ 46 h 67"/>
              <a:gd name="T26" fmla="*/ 15 w 94"/>
              <a:gd name="T27" fmla="*/ 50 h 67"/>
              <a:gd name="T28" fmla="*/ 18 w 94"/>
              <a:gd name="T29" fmla="*/ 54 h 67"/>
              <a:gd name="T30" fmla="*/ 19 w 94"/>
              <a:gd name="T31" fmla="*/ 58 h 67"/>
              <a:gd name="T32" fmla="*/ 21 w 94"/>
              <a:gd name="T33" fmla="*/ 61 h 67"/>
              <a:gd name="T34" fmla="*/ 25 w 94"/>
              <a:gd name="T35" fmla="*/ 63 h 67"/>
              <a:gd name="T36" fmla="*/ 29 w 94"/>
              <a:gd name="T37" fmla="*/ 66 h 67"/>
              <a:gd name="T38" fmla="*/ 35 w 94"/>
              <a:gd name="T39" fmla="*/ 66 h 67"/>
              <a:gd name="T40" fmla="*/ 40 w 94"/>
              <a:gd name="T41" fmla="*/ 67 h 67"/>
              <a:gd name="T42" fmla="*/ 54 w 94"/>
              <a:gd name="T43" fmla="*/ 66 h 67"/>
              <a:gd name="T44" fmla="*/ 67 w 94"/>
              <a:gd name="T45" fmla="*/ 63 h 67"/>
              <a:gd name="T46" fmla="*/ 74 w 94"/>
              <a:gd name="T47" fmla="*/ 60 h 67"/>
              <a:gd name="T48" fmla="*/ 79 w 94"/>
              <a:gd name="T49" fmla="*/ 57 h 67"/>
              <a:gd name="T50" fmla="*/ 83 w 94"/>
              <a:gd name="T51" fmla="*/ 53 h 67"/>
              <a:gd name="T52" fmla="*/ 87 w 94"/>
              <a:gd name="T53" fmla="*/ 48 h 67"/>
              <a:gd name="T54" fmla="*/ 92 w 94"/>
              <a:gd name="T55" fmla="*/ 44 h 67"/>
              <a:gd name="T56" fmla="*/ 93 w 94"/>
              <a:gd name="T57" fmla="*/ 39 h 67"/>
              <a:gd name="T58" fmla="*/ 94 w 94"/>
              <a:gd name="T59" fmla="*/ 31 h 67"/>
              <a:gd name="T60" fmla="*/ 93 w 94"/>
              <a:gd name="T61" fmla="*/ 24 h 67"/>
              <a:gd name="T62" fmla="*/ 87 w 94"/>
              <a:gd name="T63" fmla="*/ 34 h 67"/>
              <a:gd name="T64" fmla="*/ 83 w 94"/>
              <a:gd name="T65" fmla="*/ 39 h 67"/>
              <a:gd name="T66" fmla="*/ 79 w 94"/>
              <a:gd name="T67" fmla="*/ 41 h 67"/>
              <a:gd name="T68" fmla="*/ 75 w 94"/>
              <a:gd name="T69" fmla="*/ 43 h 67"/>
              <a:gd name="T70" fmla="*/ 69 w 94"/>
              <a:gd name="T71" fmla="*/ 43 h 67"/>
              <a:gd name="T72" fmla="*/ 60 w 94"/>
              <a:gd name="T73" fmla="*/ 39 h 67"/>
              <a:gd name="T74" fmla="*/ 49 w 94"/>
              <a:gd name="T75" fmla="*/ 33 h 67"/>
              <a:gd name="T76" fmla="*/ 37 w 94"/>
              <a:gd name="T77" fmla="*/ 24 h 67"/>
              <a:gd name="T78" fmla="*/ 26 w 94"/>
              <a:gd name="T79" fmla="*/ 14 h 67"/>
              <a:gd name="T80" fmla="*/ 18 w 94"/>
              <a:gd name="T81" fmla="*/ 6 h 67"/>
              <a:gd name="T82" fmla="*/ 11 w 94"/>
              <a:gd name="T83" fmla="*/ 0 h 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4"/>
              <a:gd name="T127" fmla="*/ 0 h 67"/>
              <a:gd name="T128" fmla="*/ 94 w 94"/>
              <a:gd name="T129" fmla="*/ 67 h 6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4" h="67">
                <a:moveTo>
                  <a:pt x="11" y="0"/>
                </a:moveTo>
                <a:lnTo>
                  <a:pt x="10" y="4"/>
                </a:lnTo>
                <a:lnTo>
                  <a:pt x="10" y="9"/>
                </a:lnTo>
                <a:lnTo>
                  <a:pt x="10" y="14"/>
                </a:lnTo>
                <a:lnTo>
                  <a:pt x="8" y="19"/>
                </a:lnTo>
                <a:lnTo>
                  <a:pt x="8" y="24"/>
                </a:lnTo>
                <a:lnTo>
                  <a:pt x="5" y="27"/>
                </a:lnTo>
                <a:lnTo>
                  <a:pt x="4" y="31"/>
                </a:lnTo>
                <a:lnTo>
                  <a:pt x="0" y="33"/>
                </a:lnTo>
                <a:lnTo>
                  <a:pt x="3" y="36"/>
                </a:lnTo>
                <a:lnTo>
                  <a:pt x="5" y="39"/>
                </a:lnTo>
                <a:lnTo>
                  <a:pt x="8" y="41"/>
                </a:lnTo>
                <a:lnTo>
                  <a:pt x="12" y="46"/>
                </a:lnTo>
                <a:lnTo>
                  <a:pt x="15" y="50"/>
                </a:lnTo>
                <a:lnTo>
                  <a:pt x="18" y="54"/>
                </a:lnTo>
                <a:lnTo>
                  <a:pt x="19" y="58"/>
                </a:lnTo>
                <a:lnTo>
                  <a:pt x="21" y="61"/>
                </a:lnTo>
                <a:lnTo>
                  <a:pt x="25" y="63"/>
                </a:lnTo>
                <a:lnTo>
                  <a:pt x="29" y="66"/>
                </a:lnTo>
                <a:lnTo>
                  <a:pt x="35" y="66"/>
                </a:lnTo>
                <a:lnTo>
                  <a:pt x="40" y="67"/>
                </a:lnTo>
                <a:lnTo>
                  <a:pt x="54" y="66"/>
                </a:lnTo>
                <a:lnTo>
                  <a:pt x="67" y="63"/>
                </a:lnTo>
                <a:lnTo>
                  <a:pt x="74" y="60"/>
                </a:lnTo>
                <a:lnTo>
                  <a:pt x="79" y="57"/>
                </a:lnTo>
                <a:lnTo>
                  <a:pt x="83" y="53"/>
                </a:lnTo>
                <a:lnTo>
                  <a:pt x="87" y="48"/>
                </a:lnTo>
                <a:lnTo>
                  <a:pt x="92" y="44"/>
                </a:lnTo>
                <a:lnTo>
                  <a:pt x="93" y="39"/>
                </a:lnTo>
                <a:lnTo>
                  <a:pt x="94" y="31"/>
                </a:lnTo>
                <a:lnTo>
                  <a:pt x="93" y="24"/>
                </a:lnTo>
                <a:lnTo>
                  <a:pt x="87" y="34"/>
                </a:lnTo>
                <a:lnTo>
                  <a:pt x="83" y="39"/>
                </a:lnTo>
                <a:lnTo>
                  <a:pt x="79" y="41"/>
                </a:lnTo>
                <a:lnTo>
                  <a:pt x="75" y="43"/>
                </a:lnTo>
                <a:lnTo>
                  <a:pt x="69" y="43"/>
                </a:lnTo>
                <a:lnTo>
                  <a:pt x="60" y="39"/>
                </a:lnTo>
                <a:lnTo>
                  <a:pt x="49" y="33"/>
                </a:lnTo>
                <a:lnTo>
                  <a:pt x="37" y="24"/>
                </a:lnTo>
                <a:lnTo>
                  <a:pt x="26" y="14"/>
                </a:lnTo>
                <a:lnTo>
                  <a:pt x="18" y="6"/>
                </a:lnTo>
                <a:lnTo>
                  <a:pt x="11" y="0"/>
                </a:lnTo>
                <a:close/>
              </a:path>
            </a:pathLst>
          </a:custGeom>
          <a:solidFill>
            <a:srgbClr val="D6A5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5" name="Freeform 150"/>
          <p:cNvSpPr>
            <a:spLocks/>
          </p:cNvSpPr>
          <p:nvPr/>
        </p:nvSpPr>
        <p:spPr bwMode="auto">
          <a:xfrm>
            <a:off x="5138332" y="3963438"/>
            <a:ext cx="113763" cy="115921"/>
          </a:xfrm>
          <a:custGeom>
            <a:avLst/>
            <a:gdLst>
              <a:gd name="T0" fmla="*/ 11 w 94"/>
              <a:gd name="T1" fmla="*/ 0 h 67"/>
              <a:gd name="T2" fmla="*/ 10 w 94"/>
              <a:gd name="T3" fmla="*/ 4 h 67"/>
              <a:gd name="T4" fmla="*/ 10 w 94"/>
              <a:gd name="T5" fmla="*/ 9 h 67"/>
              <a:gd name="T6" fmla="*/ 10 w 94"/>
              <a:gd name="T7" fmla="*/ 14 h 67"/>
              <a:gd name="T8" fmla="*/ 8 w 94"/>
              <a:gd name="T9" fmla="*/ 19 h 67"/>
              <a:gd name="T10" fmla="*/ 8 w 94"/>
              <a:gd name="T11" fmla="*/ 24 h 67"/>
              <a:gd name="T12" fmla="*/ 5 w 94"/>
              <a:gd name="T13" fmla="*/ 27 h 67"/>
              <a:gd name="T14" fmla="*/ 4 w 94"/>
              <a:gd name="T15" fmla="*/ 31 h 67"/>
              <a:gd name="T16" fmla="*/ 0 w 94"/>
              <a:gd name="T17" fmla="*/ 33 h 67"/>
              <a:gd name="T18" fmla="*/ 3 w 94"/>
              <a:gd name="T19" fmla="*/ 36 h 67"/>
              <a:gd name="T20" fmla="*/ 5 w 94"/>
              <a:gd name="T21" fmla="*/ 39 h 67"/>
              <a:gd name="T22" fmla="*/ 8 w 94"/>
              <a:gd name="T23" fmla="*/ 41 h 67"/>
              <a:gd name="T24" fmla="*/ 12 w 94"/>
              <a:gd name="T25" fmla="*/ 46 h 67"/>
              <a:gd name="T26" fmla="*/ 15 w 94"/>
              <a:gd name="T27" fmla="*/ 50 h 67"/>
              <a:gd name="T28" fmla="*/ 18 w 94"/>
              <a:gd name="T29" fmla="*/ 54 h 67"/>
              <a:gd name="T30" fmla="*/ 19 w 94"/>
              <a:gd name="T31" fmla="*/ 58 h 67"/>
              <a:gd name="T32" fmla="*/ 21 w 94"/>
              <a:gd name="T33" fmla="*/ 61 h 67"/>
              <a:gd name="T34" fmla="*/ 25 w 94"/>
              <a:gd name="T35" fmla="*/ 63 h 67"/>
              <a:gd name="T36" fmla="*/ 29 w 94"/>
              <a:gd name="T37" fmla="*/ 66 h 67"/>
              <a:gd name="T38" fmla="*/ 35 w 94"/>
              <a:gd name="T39" fmla="*/ 66 h 67"/>
              <a:gd name="T40" fmla="*/ 40 w 94"/>
              <a:gd name="T41" fmla="*/ 67 h 67"/>
              <a:gd name="T42" fmla="*/ 54 w 94"/>
              <a:gd name="T43" fmla="*/ 66 h 67"/>
              <a:gd name="T44" fmla="*/ 67 w 94"/>
              <a:gd name="T45" fmla="*/ 63 h 67"/>
              <a:gd name="T46" fmla="*/ 74 w 94"/>
              <a:gd name="T47" fmla="*/ 60 h 67"/>
              <a:gd name="T48" fmla="*/ 79 w 94"/>
              <a:gd name="T49" fmla="*/ 57 h 67"/>
              <a:gd name="T50" fmla="*/ 83 w 94"/>
              <a:gd name="T51" fmla="*/ 53 h 67"/>
              <a:gd name="T52" fmla="*/ 87 w 94"/>
              <a:gd name="T53" fmla="*/ 48 h 67"/>
              <a:gd name="T54" fmla="*/ 92 w 94"/>
              <a:gd name="T55" fmla="*/ 44 h 67"/>
              <a:gd name="T56" fmla="*/ 93 w 94"/>
              <a:gd name="T57" fmla="*/ 39 h 67"/>
              <a:gd name="T58" fmla="*/ 94 w 94"/>
              <a:gd name="T59" fmla="*/ 31 h 67"/>
              <a:gd name="T60" fmla="*/ 93 w 94"/>
              <a:gd name="T61" fmla="*/ 24 h 67"/>
              <a:gd name="T62" fmla="*/ 87 w 94"/>
              <a:gd name="T63" fmla="*/ 34 h 67"/>
              <a:gd name="T64" fmla="*/ 83 w 94"/>
              <a:gd name="T65" fmla="*/ 39 h 67"/>
              <a:gd name="T66" fmla="*/ 79 w 94"/>
              <a:gd name="T67" fmla="*/ 41 h 67"/>
              <a:gd name="T68" fmla="*/ 75 w 94"/>
              <a:gd name="T69" fmla="*/ 43 h 67"/>
              <a:gd name="T70" fmla="*/ 69 w 94"/>
              <a:gd name="T71" fmla="*/ 43 h 67"/>
              <a:gd name="T72" fmla="*/ 60 w 94"/>
              <a:gd name="T73" fmla="*/ 39 h 67"/>
              <a:gd name="T74" fmla="*/ 49 w 94"/>
              <a:gd name="T75" fmla="*/ 33 h 67"/>
              <a:gd name="T76" fmla="*/ 37 w 94"/>
              <a:gd name="T77" fmla="*/ 24 h 67"/>
              <a:gd name="T78" fmla="*/ 26 w 94"/>
              <a:gd name="T79" fmla="*/ 14 h 67"/>
              <a:gd name="T80" fmla="*/ 18 w 94"/>
              <a:gd name="T81" fmla="*/ 6 h 67"/>
              <a:gd name="T82" fmla="*/ 11 w 94"/>
              <a:gd name="T83" fmla="*/ 0 h 6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94"/>
              <a:gd name="T127" fmla="*/ 0 h 67"/>
              <a:gd name="T128" fmla="*/ 94 w 94"/>
              <a:gd name="T129" fmla="*/ 67 h 6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94" h="67">
                <a:moveTo>
                  <a:pt x="11" y="0"/>
                </a:moveTo>
                <a:lnTo>
                  <a:pt x="10" y="4"/>
                </a:lnTo>
                <a:lnTo>
                  <a:pt x="10" y="9"/>
                </a:lnTo>
                <a:lnTo>
                  <a:pt x="10" y="14"/>
                </a:lnTo>
                <a:lnTo>
                  <a:pt x="8" y="19"/>
                </a:lnTo>
                <a:lnTo>
                  <a:pt x="8" y="24"/>
                </a:lnTo>
                <a:lnTo>
                  <a:pt x="5" y="27"/>
                </a:lnTo>
                <a:lnTo>
                  <a:pt x="4" y="31"/>
                </a:lnTo>
                <a:lnTo>
                  <a:pt x="0" y="33"/>
                </a:lnTo>
                <a:lnTo>
                  <a:pt x="3" y="36"/>
                </a:lnTo>
                <a:lnTo>
                  <a:pt x="5" y="39"/>
                </a:lnTo>
                <a:lnTo>
                  <a:pt x="8" y="41"/>
                </a:lnTo>
                <a:lnTo>
                  <a:pt x="12" y="46"/>
                </a:lnTo>
                <a:lnTo>
                  <a:pt x="15" y="50"/>
                </a:lnTo>
                <a:lnTo>
                  <a:pt x="18" y="54"/>
                </a:lnTo>
                <a:lnTo>
                  <a:pt x="19" y="58"/>
                </a:lnTo>
                <a:lnTo>
                  <a:pt x="21" y="61"/>
                </a:lnTo>
                <a:lnTo>
                  <a:pt x="25" y="63"/>
                </a:lnTo>
                <a:lnTo>
                  <a:pt x="29" y="66"/>
                </a:lnTo>
                <a:lnTo>
                  <a:pt x="35" y="66"/>
                </a:lnTo>
                <a:lnTo>
                  <a:pt x="40" y="67"/>
                </a:lnTo>
                <a:lnTo>
                  <a:pt x="54" y="66"/>
                </a:lnTo>
                <a:lnTo>
                  <a:pt x="67" y="63"/>
                </a:lnTo>
                <a:lnTo>
                  <a:pt x="74" y="60"/>
                </a:lnTo>
                <a:lnTo>
                  <a:pt x="79" y="57"/>
                </a:lnTo>
                <a:lnTo>
                  <a:pt x="83" y="53"/>
                </a:lnTo>
                <a:lnTo>
                  <a:pt x="87" y="48"/>
                </a:lnTo>
                <a:lnTo>
                  <a:pt x="92" y="44"/>
                </a:lnTo>
                <a:lnTo>
                  <a:pt x="93" y="39"/>
                </a:lnTo>
                <a:lnTo>
                  <a:pt x="94" y="31"/>
                </a:lnTo>
                <a:lnTo>
                  <a:pt x="93" y="24"/>
                </a:lnTo>
                <a:lnTo>
                  <a:pt x="87" y="34"/>
                </a:lnTo>
                <a:lnTo>
                  <a:pt x="83" y="39"/>
                </a:lnTo>
                <a:lnTo>
                  <a:pt x="79" y="41"/>
                </a:lnTo>
                <a:lnTo>
                  <a:pt x="75" y="43"/>
                </a:lnTo>
                <a:lnTo>
                  <a:pt x="69" y="43"/>
                </a:lnTo>
                <a:lnTo>
                  <a:pt x="60" y="39"/>
                </a:lnTo>
                <a:lnTo>
                  <a:pt x="49" y="33"/>
                </a:lnTo>
                <a:lnTo>
                  <a:pt x="37" y="24"/>
                </a:lnTo>
                <a:lnTo>
                  <a:pt x="26" y="14"/>
                </a:lnTo>
                <a:lnTo>
                  <a:pt x="18" y="6"/>
                </a:lnTo>
                <a:lnTo>
                  <a:pt x="11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6" name="Freeform 151"/>
          <p:cNvSpPr>
            <a:spLocks noEditPoints="1"/>
          </p:cNvSpPr>
          <p:nvPr/>
        </p:nvSpPr>
        <p:spPr bwMode="auto">
          <a:xfrm>
            <a:off x="5036672" y="3781771"/>
            <a:ext cx="309822" cy="609017"/>
          </a:xfrm>
          <a:custGeom>
            <a:avLst/>
            <a:gdLst>
              <a:gd name="T0" fmla="*/ 254 w 256"/>
              <a:gd name="T1" fmla="*/ 232 h 352"/>
              <a:gd name="T2" fmla="*/ 256 w 256"/>
              <a:gd name="T3" fmla="*/ 261 h 352"/>
              <a:gd name="T4" fmla="*/ 254 w 256"/>
              <a:gd name="T5" fmla="*/ 286 h 352"/>
              <a:gd name="T6" fmla="*/ 238 w 256"/>
              <a:gd name="T7" fmla="*/ 325 h 352"/>
              <a:gd name="T8" fmla="*/ 230 w 256"/>
              <a:gd name="T9" fmla="*/ 342 h 352"/>
              <a:gd name="T10" fmla="*/ 227 w 256"/>
              <a:gd name="T11" fmla="*/ 351 h 352"/>
              <a:gd name="T12" fmla="*/ 222 w 256"/>
              <a:gd name="T13" fmla="*/ 341 h 352"/>
              <a:gd name="T14" fmla="*/ 215 w 256"/>
              <a:gd name="T15" fmla="*/ 325 h 352"/>
              <a:gd name="T16" fmla="*/ 210 w 256"/>
              <a:gd name="T17" fmla="*/ 320 h 352"/>
              <a:gd name="T18" fmla="*/ 209 w 256"/>
              <a:gd name="T19" fmla="*/ 317 h 352"/>
              <a:gd name="T20" fmla="*/ 212 w 256"/>
              <a:gd name="T21" fmla="*/ 293 h 352"/>
              <a:gd name="T22" fmla="*/ 212 w 256"/>
              <a:gd name="T23" fmla="*/ 254 h 352"/>
              <a:gd name="T24" fmla="*/ 224 w 256"/>
              <a:gd name="T25" fmla="*/ 224 h 352"/>
              <a:gd name="T26" fmla="*/ 245 w 256"/>
              <a:gd name="T27" fmla="*/ 215 h 352"/>
              <a:gd name="T28" fmla="*/ 9 w 256"/>
              <a:gd name="T29" fmla="*/ 217 h 352"/>
              <a:gd name="T30" fmla="*/ 3 w 256"/>
              <a:gd name="T31" fmla="*/ 246 h 352"/>
              <a:gd name="T32" fmla="*/ 5 w 256"/>
              <a:gd name="T33" fmla="*/ 277 h 352"/>
              <a:gd name="T34" fmla="*/ 7 w 256"/>
              <a:gd name="T35" fmla="*/ 307 h 352"/>
              <a:gd name="T36" fmla="*/ 10 w 256"/>
              <a:gd name="T37" fmla="*/ 325 h 352"/>
              <a:gd name="T38" fmla="*/ 16 w 256"/>
              <a:gd name="T39" fmla="*/ 334 h 352"/>
              <a:gd name="T40" fmla="*/ 25 w 256"/>
              <a:gd name="T41" fmla="*/ 330 h 352"/>
              <a:gd name="T42" fmla="*/ 39 w 256"/>
              <a:gd name="T43" fmla="*/ 310 h 352"/>
              <a:gd name="T44" fmla="*/ 46 w 256"/>
              <a:gd name="T45" fmla="*/ 288 h 352"/>
              <a:gd name="T46" fmla="*/ 45 w 256"/>
              <a:gd name="T47" fmla="*/ 273 h 352"/>
              <a:gd name="T48" fmla="*/ 51 w 256"/>
              <a:gd name="T49" fmla="*/ 253 h 352"/>
              <a:gd name="T50" fmla="*/ 60 w 256"/>
              <a:gd name="T51" fmla="*/ 227 h 352"/>
              <a:gd name="T52" fmla="*/ 51 w 256"/>
              <a:gd name="T53" fmla="*/ 217 h 352"/>
              <a:gd name="T54" fmla="*/ 24 w 256"/>
              <a:gd name="T55" fmla="*/ 210 h 352"/>
              <a:gd name="T56" fmla="*/ 222 w 256"/>
              <a:gd name="T57" fmla="*/ 53 h 352"/>
              <a:gd name="T58" fmla="*/ 222 w 256"/>
              <a:gd name="T59" fmla="*/ 57 h 352"/>
              <a:gd name="T60" fmla="*/ 215 w 256"/>
              <a:gd name="T61" fmla="*/ 84 h 352"/>
              <a:gd name="T62" fmla="*/ 209 w 256"/>
              <a:gd name="T63" fmla="*/ 122 h 352"/>
              <a:gd name="T64" fmla="*/ 198 w 256"/>
              <a:gd name="T65" fmla="*/ 146 h 352"/>
              <a:gd name="T66" fmla="*/ 180 w 256"/>
              <a:gd name="T67" fmla="*/ 161 h 352"/>
              <a:gd name="T68" fmla="*/ 156 w 256"/>
              <a:gd name="T69" fmla="*/ 159 h 352"/>
              <a:gd name="T70" fmla="*/ 130 w 256"/>
              <a:gd name="T71" fmla="*/ 146 h 352"/>
              <a:gd name="T72" fmla="*/ 110 w 256"/>
              <a:gd name="T73" fmla="*/ 134 h 352"/>
              <a:gd name="T74" fmla="*/ 106 w 256"/>
              <a:gd name="T75" fmla="*/ 125 h 352"/>
              <a:gd name="T76" fmla="*/ 102 w 256"/>
              <a:gd name="T77" fmla="*/ 115 h 352"/>
              <a:gd name="T78" fmla="*/ 98 w 256"/>
              <a:gd name="T79" fmla="*/ 108 h 352"/>
              <a:gd name="T80" fmla="*/ 95 w 256"/>
              <a:gd name="T81" fmla="*/ 105 h 352"/>
              <a:gd name="T82" fmla="*/ 89 w 256"/>
              <a:gd name="T83" fmla="*/ 107 h 352"/>
              <a:gd name="T84" fmla="*/ 82 w 256"/>
              <a:gd name="T85" fmla="*/ 105 h 352"/>
              <a:gd name="T86" fmla="*/ 74 w 256"/>
              <a:gd name="T87" fmla="*/ 92 h 352"/>
              <a:gd name="T88" fmla="*/ 67 w 256"/>
              <a:gd name="T89" fmla="*/ 81 h 352"/>
              <a:gd name="T90" fmla="*/ 69 w 256"/>
              <a:gd name="T91" fmla="*/ 74 h 352"/>
              <a:gd name="T92" fmla="*/ 73 w 256"/>
              <a:gd name="T93" fmla="*/ 67 h 352"/>
              <a:gd name="T94" fmla="*/ 74 w 256"/>
              <a:gd name="T95" fmla="*/ 63 h 352"/>
              <a:gd name="T96" fmla="*/ 73 w 256"/>
              <a:gd name="T97" fmla="*/ 53 h 352"/>
              <a:gd name="T98" fmla="*/ 81 w 256"/>
              <a:gd name="T99" fmla="*/ 29 h 352"/>
              <a:gd name="T100" fmla="*/ 110 w 256"/>
              <a:gd name="T101" fmla="*/ 2 h 352"/>
              <a:gd name="T102" fmla="*/ 130 w 256"/>
              <a:gd name="T103" fmla="*/ 3 h 352"/>
              <a:gd name="T104" fmla="*/ 155 w 256"/>
              <a:gd name="T105" fmla="*/ 4 h 352"/>
              <a:gd name="T106" fmla="*/ 187 w 256"/>
              <a:gd name="T107" fmla="*/ 6 h 352"/>
              <a:gd name="T108" fmla="*/ 210 w 256"/>
              <a:gd name="T109" fmla="*/ 19 h 352"/>
              <a:gd name="T110" fmla="*/ 220 w 256"/>
              <a:gd name="T111" fmla="*/ 43 h 352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56"/>
              <a:gd name="T169" fmla="*/ 0 h 352"/>
              <a:gd name="T170" fmla="*/ 256 w 256"/>
              <a:gd name="T171" fmla="*/ 352 h 352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56" h="352">
                <a:moveTo>
                  <a:pt x="252" y="215"/>
                </a:moveTo>
                <a:lnTo>
                  <a:pt x="252" y="219"/>
                </a:lnTo>
                <a:lnTo>
                  <a:pt x="254" y="224"/>
                </a:lnTo>
                <a:lnTo>
                  <a:pt x="254" y="232"/>
                </a:lnTo>
                <a:lnTo>
                  <a:pt x="255" y="240"/>
                </a:lnTo>
                <a:lnTo>
                  <a:pt x="255" y="249"/>
                </a:lnTo>
                <a:lnTo>
                  <a:pt x="256" y="256"/>
                </a:lnTo>
                <a:lnTo>
                  <a:pt x="256" y="261"/>
                </a:lnTo>
                <a:lnTo>
                  <a:pt x="256" y="266"/>
                </a:lnTo>
                <a:lnTo>
                  <a:pt x="256" y="271"/>
                </a:lnTo>
                <a:lnTo>
                  <a:pt x="255" y="277"/>
                </a:lnTo>
                <a:lnTo>
                  <a:pt x="254" y="286"/>
                </a:lnTo>
                <a:lnTo>
                  <a:pt x="251" y="294"/>
                </a:lnTo>
                <a:lnTo>
                  <a:pt x="248" y="304"/>
                </a:lnTo>
                <a:lnTo>
                  <a:pt x="244" y="314"/>
                </a:lnTo>
                <a:lnTo>
                  <a:pt x="238" y="325"/>
                </a:lnTo>
                <a:lnTo>
                  <a:pt x="233" y="338"/>
                </a:lnTo>
                <a:lnTo>
                  <a:pt x="231" y="339"/>
                </a:lnTo>
                <a:lnTo>
                  <a:pt x="231" y="341"/>
                </a:lnTo>
                <a:lnTo>
                  <a:pt x="230" y="342"/>
                </a:lnTo>
                <a:lnTo>
                  <a:pt x="229" y="345"/>
                </a:lnTo>
                <a:lnTo>
                  <a:pt x="229" y="347"/>
                </a:lnTo>
                <a:lnTo>
                  <a:pt x="227" y="348"/>
                </a:lnTo>
                <a:lnTo>
                  <a:pt x="227" y="351"/>
                </a:lnTo>
                <a:lnTo>
                  <a:pt x="227" y="352"/>
                </a:lnTo>
                <a:lnTo>
                  <a:pt x="224" y="349"/>
                </a:lnTo>
                <a:lnTo>
                  <a:pt x="223" y="345"/>
                </a:lnTo>
                <a:lnTo>
                  <a:pt x="222" y="341"/>
                </a:lnTo>
                <a:lnTo>
                  <a:pt x="220" y="337"/>
                </a:lnTo>
                <a:lnTo>
                  <a:pt x="219" y="332"/>
                </a:lnTo>
                <a:lnTo>
                  <a:pt x="217" y="328"/>
                </a:lnTo>
                <a:lnTo>
                  <a:pt x="215" y="325"/>
                </a:lnTo>
                <a:lnTo>
                  <a:pt x="212" y="322"/>
                </a:lnTo>
                <a:lnTo>
                  <a:pt x="212" y="321"/>
                </a:lnTo>
                <a:lnTo>
                  <a:pt x="212" y="320"/>
                </a:lnTo>
                <a:lnTo>
                  <a:pt x="210" y="320"/>
                </a:lnTo>
                <a:lnTo>
                  <a:pt x="210" y="318"/>
                </a:lnTo>
                <a:lnTo>
                  <a:pt x="209" y="317"/>
                </a:lnTo>
                <a:lnTo>
                  <a:pt x="209" y="315"/>
                </a:lnTo>
                <a:lnTo>
                  <a:pt x="209" y="304"/>
                </a:lnTo>
                <a:lnTo>
                  <a:pt x="210" y="297"/>
                </a:lnTo>
                <a:lnTo>
                  <a:pt x="212" y="293"/>
                </a:lnTo>
                <a:lnTo>
                  <a:pt x="213" y="287"/>
                </a:lnTo>
                <a:lnTo>
                  <a:pt x="215" y="281"/>
                </a:lnTo>
                <a:lnTo>
                  <a:pt x="215" y="270"/>
                </a:lnTo>
                <a:lnTo>
                  <a:pt x="212" y="254"/>
                </a:lnTo>
                <a:lnTo>
                  <a:pt x="208" y="230"/>
                </a:lnTo>
                <a:lnTo>
                  <a:pt x="213" y="229"/>
                </a:lnTo>
                <a:lnTo>
                  <a:pt x="219" y="226"/>
                </a:lnTo>
                <a:lnTo>
                  <a:pt x="224" y="224"/>
                </a:lnTo>
                <a:lnTo>
                  <a:pt x="229" y="222"/>
                </a:lnTo>
                <a:lnTo>
                  <a:pt x="234" y="219"/>
                </a:lnTo>
                <a:lnTo>
                  <a:pt x="240" y="216"/>
                </a:lnTo>
                <a:lnTo>
                  <a:pt x="245" y="215"/>
                </a:lnTo>
                <a:lnTo>
                  <a:pt x="252" y="215"/>
                </a:lnTo>
                <a:close/>
                <a:moveTo>
                  <a:pt x="13" y="205"/>
                </a:moveTo>
                <a:lnTo>
                  <a:pt x="10" y="212"/>
                </a:lnTo>
                <a:lnTo>
                  <a:pt x="9" y="217"/>
                </a:lnTo>
                <a:lnTo>
                  <a:pt x="7" y="224"/>
                </a:lnTo>
                <a:lnTo>
                  <a:pt x="6" y="232"/>
                </a:lnTo>
                <a:lnTo>
                  <a:pt x="5" y="239"/>
                </a:lnTo>
                <a:lnTo>
                  <a:pt x="3" y="246"/>
                </a:lnTo>
                <a:lnTo>
                  <a:pt x="2" y="253"/>
                </a:lnTo>
                <a:lnTo>
                  <a:pt x="0" y="261"/>
                </a:lnTo>
                <a:lnTo>
                  <a:pt x="3" y="270"/>
                </a:lnTo>
                <a:lnTo>
                  <a:pt x="5" y="277"/>
                </a:lnTo>
                <a:lnTo>
                  <a:pt x="6" y="284"/>
                </a:lnTo>
                <a:lnTo>
                  <a:pt x="6" y="291"/>
                </a:lnTo>
                <a:lnTo>
                  <a:pt x="7" y="300"/>
                </a:lnTo>
                <a:lnTo>
                  <a:pt x="7" y="307"/>
                </a:lnTo>
                <a:lnTo>
                  <a:pt x="9" y="314"/>
                </a:lnTo>
                <a:lnTo>
                  <a:pt x="9" y="322"/>
                </a:lnTo>
                <a:lnTo>
                  <a:pt x="10" y="324"/>
                </a:lnTo>
                <a:lnTo>
                  <a:pt x="10" y="325"/>
                </a:lnTo>
                <a:lnTo>
                  <a:pt x="12" y="327"/>
                </a:lnTo>
                <a:lnTo>
                  <a:pt x="13" y="330"/>
                </a:lnTo>
                <a:lnTo>
                  <a:pt x="14" y="331"/>
                </a:lnTo>
                <a:lnTo>
                  <a:pt x="16" y="334"/>
                </a:lnTo>
                <a:lnTo>
                  <a:pt x="17" y="335"/>
                </a:lnTo>
                <a:lnTo>
                  <a:pt x="19" y="337"/>
                </a:lnTo>
                <a:lnTo>
                  <a:pt x="23" y="334"/>
                </a:lnTo>
                <a:lnTo>
                  <a:pt x="25" y="330"/>
                </a:lnTo>
                <a:lnTo>
                  <a:pt x="30" y="325"/>
                </a:lnTo>
                <a:lnTo>
                  <a:pt x="32" y="321"/>
                </a:lnTo>
                <a:lnTo>
                  <a:pt x="37" y="315"/>
                </a:lnTo>
                <a:lnTo>
                  <a:pt x="39" y="310"/>
                </a:lnTo>
                <a:lnTo>
                  <a:pt x="42" y="304"/>
                </a:lnTo>
                <a:lnTo>
                  <a:pt x="46" y="300"/>
                </a:lnTo>
                <a:lnTo>
                  <a:pt x="46" y="293"/>
                </a:lnTo>
                <a:lnTo>
                  <a:pt x="46" y="288"/>
                </a:lnTo>
                <a:lnTo>
                  <a:pt x="46" y="284"/>
                </a:lnTo>
                <a:lnTo>
                  <a:pt x="45" y="280"/>
                </a:lnTo>
                <a:lnTo>
                  <a:pt x="45" y="277"/>
                </a:lnTo>
                <a:lnTo>
                  <a:pt x="45" y="273"/>
                </a:lnTo>
                <a:lnTo>
                  <a:pt x="44" y="268"/>
                </a:lnTo>
                <a:lnTo>
                  <a:pt x="42" y="261"/>
                </a:lnTo>
                <a:lnTo>
                  <a:pt x="46" y="259"/>
                </a:lnTo>
                <a:lnTo>
                  <a:pt x="51" y="253"/>
                </a:lnTo>
                <a:lnTo>
                  <a:pt x="53" y="247"/>
                </a:lnTo>
                <a:lnTo>
                  <a:pt x="56" y="240"/>
                </a:lnTo>
                <a:lnTo>
                  <a:pt x="59" y="233"/>
                </a:lnTo>
                <a:lnTo>
                  <a:pt x="60" y="227"/>
                </a:lnTo>
                <a:lnTo>
                  <a:pt x="62" y="222"/>
                </a:lnTo>
                <a:lnTo>
                  <a:pt x="63" y="216"/>
                </a:lnTo>
                <a:lnTo>
                  <a:pt x="57" y="217"/>
                </a:lnTo>
                <a:lnTo>
                  <a:pt x="51" y="217"/>
                </a:lnTo>
                <a:lnTo>
                  <a:pt x="44" y="216"/>
                </a:lnTo>
                <a:lnTo>
                  <a:pt x="37" y="215"/>
                </a:lnTo>
                <a:lnTo>
                  <a:pt x="30" y="212"/>
                </a:lnTo>
                <a:lnTo>
                  <a:pt x="24" y="210"/>
                </a:lnTo>
                <a:lnTo>
                  <a:pt x="17" y="207"/>
                </a:lnTo>
                <a:lnTo>
                  <a:pt x="13" y="205"/>
                </a:lnTo>
                <a:close/>
                <a:moveTo>
                  <a:pt x="222" y="51"/>
                </a:moveTo>
                <a:lnTo>
                  <a:pt x="222" y="53"/>
                </a:lnTo>
                <a:lnTo>
                  <a:pt x="222" y="54"/>
                </a:lnTo>
                <a:lnTo>
                  <a:pt x="222" y="55"/>
                </a:lnTo>
                <a:lnTo>
                  <a:pt x="222" y="57"/>
                </a:lnTo>
                <a:lnTo>
                  <a:pt x="220" y="60"/>
                </a:lnTo>
                <a:lnTo>
                  <a:pt x="219" y="64"/>
                </a:lnTo>
                <a:lnTo>
                  <a:pt x="216" y="71"/>
                </a:lnTo>
                <a:lnTo>
                  <a:pt x="215" y="84"/>
                </a:lnTo>
                <a:lnTo>
                  <a:pt x="213" y="95"/>
                </a:lnTo>
                <a:lnTo>
                  <a:pt x="212" y="105"/>
                </a:lnTo>
                <a:lnTo>
                  <a:pt x="210" y="114"/>
                </a:lnTo>
                <a:lnTo>
                  <a:pt x="209" y="122"/>
                </a:lnTo>
                <a:lnTo>
                  <a:pt x="206" y="129"/>
                </a:lnTo>
                <a:lnTo>
                  <a:pt x="203" y="136"/>
                </a:lnTo>
                <a:lnTo>
                  <a:pt x="201" y="142"/>
                </a:lnTo>
                <a:lnTo>
                  <a:pt x="198" y="146"/>
                </a:lnTo>
                <a:lnTo>
                  <a:pt x="194" y="152"/>
                </a:lnTo>
                <a:lnTo>
                  <a:pt x="190" y="155"/>
                </a:lnTo>
                <a:lnTo>
                  <a:pt x="185" y="158"/>
                </a:lnTo>
                <a:lnTo>
                  <a:pt x="180" y="161"/>
                </a:lnTo>
                <a:lnTo>
                  <a:pt x="174" y="162"/>
                </a:lnTo>
                <a:lnTo>
                  <a:pt x="167" y="162"/>
                </a:lnTo>
                <a:lnTo>
                  <a:pt x="160" y="161"/>
                </a:lnTo>
                <a:lnTo>
                  <a:pt x="156" y="159"/>
                </a:lnTo>
                <a:lnTo>
                  <a:pt x="151" y="156"/>
                </a:lnTo>
                <a:lnTo>
                  <a:pt x="144" y="153"/>
                </a:lnTo>
                <a:lnTo>
                  <a:pt x="137" y="151"/>
                </a:lnTo>
                <a:lnTo>
                  <a:pt x="130" y="146"/>
                </a:lnTo>
                <a:lnTo>
                  <a:pt x="123" y="142"/>
                </a:lnTo>
                <a:lnTo>
                  <a:pt x="116" y="139"/>
                </a:lnTo>
                <a:lnTo>
                  <a:pt x="112" y="136"/>
                </a:lnTo>
                <a:lnTo>
                  <a:pt x="110" y="134"/>
                </a:lnTo>
                <a:lnTo>
                  <a:pt x="110" y="132"/>
                </a:lnTo>
                <a:lnTo>
                  <a:pt x="109" y="129"/>
                </a:lnTo>
                <a:lnTo>
                  <a:pt x="108" y="128"/>
                </a:lnTo>
                <a:lnTo>
                  <a:pt x="106" y="125"/>
                </a:lnTo>
                <a:lnTo>
                  <a:pt x="105" y="122"/>
                </a:lnTo>
                <a:lnTo>
                  <a:pt x="105" y="119"/>
                </a:lnTo>
                <a:lnTo>
                  <a:pt x="103" y="117"/>
                </a:lnTo>
                <a:lnTo>
                  <a:pt x="102" y="115"/>
                </a:lnTo>
                <a:lnTo>
                  <a:pt x="101" y="112"/>
                </a:lnTo>
                <a:lnTo>
                  <a:pt x="101" y="111"/>
                </a:lnTo>
                <a:lnTo>
                  <a:pt x="99" y="109"/>
                </a:lnTo>
                <a:lnTo>
                  <a:pt x="98" y="108"/>
                </a:lnTo>
                <a:lnTo>
                  <a:pt x="98" y="107"/>
                </a:lnTo>
                <a:lnTo>
                  <a:pt x="96" y="107"/>
                </a:lnTo>
                <a:lnTo>
                  <a:pt x="95" y="105"/>
                </a:lnTo>
                <a:lnTo>
                  <a:pt x="94" y="107"/>
                </a:lnTo>
                <a:lnTo>
                  <a:pt x="92" y="107"/>
                </a:lnTo>
                <a:lnTo>
                  <a:pt x="91" y="107"/>
                </a:lnTo>
                <a:lnTo>
                  <a:pt x="89" y="107"/>
                </a:lnTo>
                <a:lnTo>
                  <a:pt x="88" y="107"/>
                </a:lnTo>
                <a:lnTo>
                  <a:pt x="87" y="107"/>
                </a:lnTo>
                <a:lnTo>
                  <a:pt x="85" y="107"/>
                </a:lnTo>
                <a:lnTo>
                  <a:pt x="82" y="105"/>
                </a:lnTo>
                <a:lnTo>
                  <a:pt x="80" y="102"/>
                </a:lnTo>
                <a:lnTo>
                  <a:pt x="77" y="100"/>
                </a:lnTo>
                <a:lnTo>
                  <a:pt x="76" y="95"/>
                </a:lnTo>
                <a:lnTo>
                  <a:pt x="74" y="92"/>
                </a:lnTo>
                <a:lnTo>
                  <a:pt x="73" y="90"/>
                </a:lnTo>
                <a:lnTo>
                  <a:pt x="70" y="85"/>
                </a:lnTo>
                <a:lnTo>
                  <a:pt x="69" y="84"/>
                </a:lnTo>
                <a:lnTo>
                  <a:pt x="67" y="81"/>
                </a:lnTo>
                <a:lnTo>
                  <a:pt x="67" y="80"/>
                </a:lnTo>
                <a:lnTo>
                  <a:pt x="67" y="77"/>
                </a:lnTo>
                <a:lnTo>
                  <a:pt x="67" y="75"/>
                </a:lnTo>
                <a:lnTo>
                  <a:pt x="69" y="74"/>
                </a:lnTo>
                <a:lnTo>
                  <a:pt x="69" y="71"/>
                </a:lnTo>
                <a:lnTo>
                  <a:pt x="70" y="70"/>
                </a:lnTo>
                <a:lnTo>
                  <a:pt x="71" y="68"/>
                </a:lnTo>
                <a:lnTo>
                  <a:pt x="73" y="67"/>
                </a:lnTo>
                <a:lnTo>
                  <a:pt x="74" y="65"/>
                </a:lnTo>
                <a:lnTo>
                  <a:pt x="74" y="64"/>
                </a:lnTo>
                <a:lnTo>
                  <a:pt x="74" y="63"/>
                </a:lnTo>
                <a:lnTo>
                  <a:pt x="74" y="61"/>
                </a:lnTo>
                <a:lnTo>
                  <a:pt x="74" y="60"/>
                </a:lnTo>
                <a:lnTo>
                  <a:pt x="74" y="58"/>
                </a:lnTo>
                <a:lnTo>
                  <a:pt x="73" y="53"/>
                </a:lnTo>
                <a:lnTo>
                  <a:pt x="73" y="48"/>
                </a:lnTo>
                <a:lnTo>
                  <a:pt x="74" y="43"/>
                </a:lnTo>
                <a:lnTo>
                  <a:pt x="76" y="37"/>
                </a:lnTo>
                <a:lnTo>
                  <a:pt x="81" y="29"/>
                </a:lnTo>
                <a:lnTo>
                  <a:pt x="87" y="20"/>
                </a:lnTo>
                <a:lnTo>
                  <a:pt x="94" y="13"/>
                </a:lnTo>
                <a:lnTo>
                  <a:pt x="102" y="6"/>
                </a:lnTo>
                <a:lnTo>
                  <a:pt x="110" y="2"/>
                </a:lnTo>
                <a:lnTo>
                  <a:pt x="119" y="0"/>
                </a:lnTo>
                <a:lnTo>
                  <a:pt x="120" y="2"/>
                </a:lnTo>
                <a:lnTo>
                  <a:pt x="124" y="2"/>
                </a:lnTo>
                <a:lnTo>
                  <a:pt x="130" y="3"/>
                </a:lnTo>
                <a:lnTo>
                  <a:pt x="137" y="3"/>
                </a:lnTo>
                <a:lnTo>
                  <a:pt x="144" y="3"/>
                </a:lnTo>
                <a:lnTo>
                  <a:pt x="149" y="4"/>
                </a:lnTo>
                <a:lnTo>
                  <a:pt x="155" y="4"/>
                </a:lnTo>
                <a:lnTo>
                  <a:pt x="156" y="4"/>
                </a:lnTo>
                <a:lnTo>
                  <a:pt x="166" y="3"/>
                </a:lnTo>
                <a:lnTo>
                  <a:pt x="176" y="4"/>
                </a:lnTo>
                <a:lnTo>
                  <a:pt x="187" y="6"/>
                </a:lnTo>
                <a:lnTo>
                  <a:pt x="197" y="9"/>
                </a:lnTo>
                <a:lnTo>
                  <a:pt x="202" y="11"/>
                </a:lnTo>
                <a:lnTo>
                  <a:pt x="206" y="14"/>
                </a:lnTo>
                <a:lnTo>
                  <a:pt x="210" y="19"/>
                </a:lnTo>
                <a:lnTo>
                  <a:pt x="213" y="23"/>
                </a:lnTo>
                <a:lnTo>
                  <a:pt x="216" y="29"/>
                </a:lnTo>
                <a:lnTo>
                  <a:pt x="219" y="36"/>
                </a:lnTo>
                <a:lnTo>
                  <a:pt x="220" y="43"/>
                </a:lnTo>
                <a:lnTo>
                  <a:pt x="222" y="51"/>
                </a:lnTo>
                <a:close/>
              </a:path>
            </a:pathLst>
          </a:custGeom>
          <a:solidFill>
            <a:srgbClr val="F3B68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7" name="Freeform 152"/>
          <p:cNvSpPr>
            <a:spLocks/>
          </p:cNvSpPr>
          <p:nvPr/>
        </p:nvSpPr>
        <p:spPr bwMode="auto">
          <a:xfrm>
            <a:off x="5288402" y="4153756"/>
            <a:ext cx="58092" cy="237032"/>
          </a:xfrm>
          <a:custGeom>
            <a:avLst/>
            <a:gdLst>
              <a:gd name="T0" fmla="*/ 44 w 48"/>
              <a:gd name="T1" fmla="*/ 0 h 137"/>
              <a:gd name="T2" fmla="*/ 44 w 48"/>
              <a:gd name="T3" fmla="*/ 4 h 137"/>
              <a:gd name="T4" fmla="*/ 46 w 48"/>
              <a:gd name="T5" fmla="*/ 9 h 137"/>
              <a:gd name="T6" fmla="*/ 46 w 48"/>
              <a:gd name="T7" fmla="*/ 17 h 137"/>
              <a:gd name="T8" fmla="*/ 47 w 48"/>
              <a:gd name="T9" fmla="*/ 25 h 137"/>
              <a:gd name="T10" fmla="*/ 47 w 48"/>
              <a:gd name="T11" fmla="*/ 34 h 137"/>
              <a:gd name="T12" fmla="*/ 48 w 48"/>
              <a:gd name="T13" fmla="*/ 41 h 137"/>
              <a:gd name="T14" fmla="*/ 48 w 48"/>
              <a:gd name="T15" fmla="*/ 46 h 137"/>
              <a:gd name="T16" fmla="*/ 48 w 48"/>
              <a:gd name="T17" fmla="*/ 51 h 137"/>
              <a:gd name="T18" fmla="*/ 48 w 48"/>
              <a:gd name="T19" fmla="*/ 56 h 137"/>
              <a:gd name="T20" fmla="*/ 47 w 48"/>
              <a:gd name="T21" fmla="*/ 62 h 137"/>
              <a:gd name="T22" fmla="*/ 46 w 48"/>
              <a:gd name="T23" fmla="*/ 71 h 137"/>
              <a:gd name="T24" fmla="*/ 43 w 48"/>
              <a:gd name="T25" fmla="*/ 79 h 137"/>
              <a:gd name="T26" fmla="*/ 40 w 48"/>
              <a:gd name="T27" fmla="*/ 89 h 137"/>
              <a:gd name="T28" fmla="*/ 36 w 48"/>
              <a:gd name="T29" fmla="*/ 99 h 137"/>
              <a:gd name="T30" fmla="*/ 30 w 48"/>
              <a:gd name="T31" fmla="*/ 110 h 137"/>
              <a:gd name="T32" fmla="*/ 25 w 48"/>
              <a:gd name="T33" fmla="*/ 123 h 137"/>
              <a:gd name="T34" fmla="*/ 23 w 48"/>
              <a:gd name="T35" fmla="*/ 124 h 137"/>
              <a:gd name="T36" fmla="*/ 23 w 48"/>
              <a:gd name="T37" fmla="*/ 126 h 137"/>
              <a:gd name="T38" fmla="*/ 22 w 48"/>
              <a:gd name="T39" fmla="*/ 127 h 137"/>
              <a:gd name="T40" fmla="*/ 21 w 48"/>
              <a:gd name="T41" fmla="*/ 130 h 137"/>
              <a:gd name="T42" fmla="*/ 21 w 48"/>
              <a:gd name="T43" fmla="*/ 132 h 137"/>
              <a:gd name="T44" fmla="*/ 19 w 48"/>
              <a:gd name="T45" fmla="*/ 133 h 137"/>
              <a:gd name="T46" fmla="*/ 19 w 48"/>
              <a:gd name="T47" fmla="*/ 136 h 137"/>
              <a:gd name="T48" fmla="*/ 19 w 48"/>
              <a:gd name="T49" fmla="*/ 137 h 137"/>
              <a:gd name="T50" fmla="*/ 16 w 48"/>
              <a:gd name="T51" fmla="*/ 134 h 137"/>
              <a:gd name="T52" fmla="*/ 15 w 48"/>
              <a:gd name="T53" fmla="*/ 130 h 137"/>
              <a:gd name="T54" fmla="*/ 14 w 48"/>
              <a:gd name="T55" fmla="*/ 126 h 137"/>
              <a:gd name="T56" fmla="*/ 12 w 48"/>
              <a:gd name="T57" fmla="*/ 122 h 137"/>
              <a:gd name="T58" fmla="*/ 11 w 48"/>
              <a:gd name="T59" fmla="*/ 117 h 137"/>
              <a:gd name="T60" fmla="*/ 9 w 48"/>
              <a:gd name="T61" fmla="*/ 113 h 137"/>
              <a:gd name="T62" fmla="*/ 7 w 48"/>
              <a:gd name="T63" fmla="*/ 110 h 137"/>
              <a:gd name="T64" fmla="*/ 4 w 48"/>
              <a:gd name="T65" fmla="*/ 107 h 137"/>
              <a:gd name="T66" fmla="*/ 4 w 48"/>
              <a:gd name="T67" fmla="*/ 106 h 137"/>
              <a:gd name="T68" fmla="*/ 4 w 48"/>
              <a:gd name="T69" fmla="*/ 105 h 137"/>
              <a:gd name="T70" fmla="*/ 2 w 48"/>
              <a:gd name="T71" fmla="*/ 105 h 137"/>
              <a:gd name="T72" fmla="*/ 2 w 48"/>
              <a:gd name="T73" fmla="*/ 103 h 137"/>
              <a:gd name="T74" fmla="*/ 2 w 48"/>
              <a:gd name="T75" fmla="*/ 103 h 137"/>
              <a:gd name="T76" fmla="*/ 1 w 48"/>
              <a:gd name="T77" fmla="*/ 102 h 137"/>
              <a:gd name="T78" fmla="*/ 1 w 48"/>
              <a:gd name="T79" fmla="*/ 102 h 137"/>
              <a:gd name="T80" fmla="*/ 1 w 48"/>
              <a:gd name="T81" fmla="*/ 100 h 137"/>
              <a:gd name="T82" fmla="*/ 1 w 48"/>
              <a:gd name="T83" fmla="*/ 89 h 137"/>
              <a:gd name="T84" fmla="*/ 2 w 48"/>
              <a:gd name="T85" fmla="*/ 82 h 137"/>
              <a:gd name="T86" fmla="*/ 4 w 48"/>
              <a:gd name="T87" fmla="*/ 78 h 137"/>
              <a:gd name="T88" fmla="*/ 5 w 48"/>
              <a:gd name="T89" fmla="*/ 72 h 137"/>
              <a:gd name="T90" fmla="*/ 7 w 48"/>
              <a:gd name="T91" fmla="*/ 66 h 137"/>
              <a:gd name="T92" fmla="*/ 7 w 48"/>
              <a:gd name="T93" fmla="*/ 55 h 137"/>
              <a:gd name="T94" fmla="*/ 4 w 48"/>
              <a:gd name="T95" fmla="*/ 39 h 137"/>
              <a:gd name="T96" fmla="*/ 0 w 48"/>
              <a:gd name="T97" fmla="*/ 15 h 137"/>
              <a:gd name="T98" fmla="*/ 5 w 48"/>
              <a:gd name="T99" fmla="*/ 14 h 137"/>
              <a:gd name="T100" fmla="*/ 11 w 48"/>
              <a:gd name="T101" fmla="*/ 11 h 137"/>
              <a:gd name="T102" fmla="*/ 16 w 48"/>
              <a:gd name="T103" fmla="*/ 9 h 137"/>
              <a:gd name="T104" fmla="*/ 21 w 48"/>
              <a:gd name="T105" fmla="*/ 7 h 137"/>
              <a:gd name="T106" fmla="*/ 26 w 48"/>
              <a:gd name="T107" fmla="*/ 4 h 137"/>
              <a:gd name="T108" fmla="*/ 32 w 48"/>
              <a:gd name="T109" fmla="*/ 1 h 137"/>
              <a:gd name="T110" fmla="*/ 37 w 48"/>
              <a:gd name="T111" fmla="*/ 0 h 137"/>
              <a:gd name="T112" fmla="*/ 44 w 48"/>
              <a:gd name="T113" fmla="*/ 0 h 13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137"/>
              <a:gd name="T173" fmla="*/ 48 w 48"/>
              <a:gd name="T174" fmla="*/ 137 h 13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137">
                <a:moveTo>
                  <a:pt x="44" y="0"/>
                </a:moveTo>
                <a:lnTo>
                  <a:pt x="44" y="4"/>
                </a:lnTo>
                <a:lnTo>
                  <a:pt x="46" y="9"/>
                </a:lnTo>
                <a:lnTo>
                  <a:pt x="46" y="17"/>
                </a:lnTo>
                <a:lnTo>
                  <a:pt x="47" y="25"/>
                </a:lnTo>
                <a:lnTo>
                  <a:pt x="47" y="34"/>
                </a:lnTo>
                <a:lnTo>
                  <a:pt x="48" y="41"/>
                </a:lnTo>
                <a:lnTo>
                  <a:pt x="48" y="46"/>
                </a:lnTo>
                <a:lnTo>
                  <a:pt x="48" y="51"/>
                </a:lnTo>
                <a:lnTo>
                  <a:pt x="48" y="56"/>
                </a:lnTo>
                <a:lnTo>
                  <a:pt x="47" y="62"/>
                </a:lnTo>
                <a:lnTo>
                  <a:pt x="46" y="71"/>
                </a:lnTo>
                <a:lnTo>
                  <a:pt x="43" y="79"/>
                </a:lnTo>
                <a:lnTo>
                  <a:pt x="40" y="89"/>
                </a:lnTo>
                <a:lnTo>
                  <a:pt x="36" y="99"/>
                </a:lnTo>
                <a:lnTo>
                  <a:pt x="30" y="110"/>
                </a:lnTo>
                <a:lnTo>
                  <a:pt x="25" y="123"/>
                </a:lnTo>
                <a:lnTo>
                  <a:pt x="23" y="124"/>
                </a:lnTo>
                <a:lnTo>
                  <a:pt x="23" y="126"/>
                </a:lnTo>
                <a:lnTo>
                  <a:pt x="22" y="127"/>
                </a:lnTo>
                <a:lnTo>
                  <a:pt x="21" y="130"/>
                </a:lnTo>
                <a:lnTo>
                  <a:pt x="21" y="132"/>
                </a:lnTo>
                <a:lnTo>
                  <a:pt x="19" y="133"/>
                </a:lnTo>
                <a:lnTo>
                  <a:pt x="19" y="136"/>
                </a:lnTo>
                <a:lnTo>
                  <a:pt x="19" y="137"/>
                </a:lnTo>
                <a:lnTo>
                  <a:pt x="16" y="134"/>
                </a:lnTo>
                <a:lnTo>
                  <a:pt x="15" y="130"/>
                </a:lnTo>
                <a:lnTo>
                  <a:pt x="14" y="126"/>
                </a:lnTo>
                <a:lnTo>
                  <a:pt x="12" y="122"/>
                </a:lnTo>
                <a:lnTo>
                  <a:pt x="11" y="117"/>
                </a:lnTo>
                <a:lnTo>
                  <a:pt x="9" y="113"/>
                </a:lnTo>
                <a:lnTo>
                  <a:pt x="7" y="110"/>
                </a:lnTo>
                <a:lnTo>
                  <a:pt x="4" y="107"/>
                </a:lnTo>
                <a:lnTo>
                  <a:pt x="4" y="106"/>
                </a:lnTo>
                <a:lnTo>
                  <a:pt x="4" y="105"/>
                </a:lnTo>
                <a:lnTo>
                  <a:pt x="2" y="105"/>
                </a:lnTo>
                <a:lnTo>
                  <a:pt x="2" y="103"/>
                </a:lnTo>
                <a:lnTo>
                  <a:pt x="1" y="102"/>
                </a:lnTo>
                <a:lnTo>
                  <a:pt x="1" y="100"/>
                </a:lnTo>
                <a:lnTo>
                  <a:pt x="1" y="89"/>
                </a:lnTo>
                <a:lnTo>
                  <a:pt x="2" y="82"/>
                </a:lnTo>
                <a:lnTo>
                  <a:pt x="4" y="78"/>
                </a:lnTo>
                <a:lnTo>
                  <a:pt x="5" y="72"/>
                </a:lnTo>
                <a:lnTo>
                  <a:pt x="7" y="66"/>
                </a:lnTo>
                <a:lnTo>
                  <a:pt x="7" y="55"/>
                </a:lnTo>
                <a:lnTo>
                  <a:pt x="4" y="39"/>
                </a:lnTo>
                <a:lnTo>
                  <a:pt x="0" y="15"/>
                </a:lnTo>
                <a:lnTo>
                  <a:pt x="5" y="14"/>
                </a:lnTo>
                <a:lnTo>
                  <a:pt x="11" y="11"/>
                </a:lnTo>
                <a:lnTo>
                  <a:pt x="16" y="9"/>
                </a:lnTo>
                <a:lnTo>
                  <a:pt x="21" y="7"/>
                </a:lnTo>
                <a:lnTo>
                  <a:pt x="26" y="4"/>
                </a:lnTo>
                <a:lnTo>
                  <a:pt x="32" y="1"/>
                </a:lnTo>
                <a:lnTo>
                  <a:pt x="37" y="0"/>
                </a:lnTo>
                <a:lnTo>
                  <a:pt x="44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8" name="Freeform 153"/>
          <p:cNvSpPr>
            <a:spLocks/>
          </p:cNvSpPr>
          <p:nvPr/>
        </p:nvSpPr>
        <p:spPr bwMode="auto">
          <a:xfrm>
            <a:off x="5036672" y="4136454"/>
            <a:ext cx="76245" cy="228381"/>
          </a:xfrm>
          <a:custGeom>
            <a:avLst/>
            <a:gdLst>
              <a:gd name="T0" fmla="*/ 13 w 63"/>
              <a:gd name="T1" fmla="*/ 0 h 132"/>
              <a:gd name="T2" fmla="*/ 10 w 63"/>
              <a:gd name="T3" fmla="*/ 7 h 132"/>
              <a:gd name="T4" fmla="*/ 9 w 63"/>
              <a:gd name="T5" fmla="*/ 12 h 132"/>
              <a:gd name="T6" fmla="*/ 7 w 63"/>
              <a:gd name="T7" fmla="*/ 19 h 132"/>
              <a:gd name="T8" fmla="*/ 6 w 63"/>
              <a:gd name="T9" fmla="*/ 27 h 132"/>
              <a:gd name="T10" fmla="*/ 5 w 63"/>
              <a:gd name="T11" fmla="*/ 34 h 132"/>
              <a:gd name="T12" fmla="*/ 3 w 63"/>
              <a:gd name="T13" fmla="*/ 41 h 132"/>
              <a:gd name="T14" fmla="*/ 2 w 63"/>
              <a:gd name="T15" fmla="*/ 48 h 132"/>
              <a:gd name="T16" fmla="*/ 0 w 63"/>
              <a:gd name="T17" fmla="*/ 56 h 132"/>
              <a:gd name="T18" fmla="*/ 3 w 63"/>
              <a:gd name="T19" fmla="*/ 65 h 132"/>
              <a:gd name="T20" fmla="*/ 5 w 63"/>
              <a:gd name="T21" fmla="*/ 72 h 132"/>
              <a:gd name="T22" fmla="*/ 6 w 63"/>
              <a:gd name="T23" fmla="*/ 79 h 132"/>
              <a:gd name="T24" fmla="*/ 6 w 63"/>
              <a:gd name="T25" fmla="*/ 86 h 132"/>
              <a:gd name="T26" fmla="*/ 7 w 63"/>
              <a:gd name="T27" fmla="*/ 95 h 132"/>
              <a:gd name="T28" fmla="*/ 7 w 63"/>
              <a:gd name="T29" fmla="*/ 102 h 132"/>
              <a:gd name="T30" fmla="*/ 9 w 63"/>
              <a:gd name="T31" fmla="*/ 109 h 132"/>
              <a:gd name="T32" fmla="*/ 9 w 63"/>
              <a:gd name="T33" fmla="*/ 117 h 132"/>
              <a:gd name="T34" fmla="*/ 10 w 63"/>
              <a:gd name="T35" fmla="*/ 119 h 132"/>
              <a:gd name="T36" fmla="*/ 10 w 63"/>
              <a:gd name="T37" fmla="*/ 120 h 132"/>
              <a:gd name="T38" fmla="*/ 12 w 63"/>
              <a:gd name="T39" fmla="*/ 122 h 132"/>
              <a:gd name="T40" fmla="*/ 13 w 63"/>
              <a:gd name="T41" fmla="*/ 125 h 132"/>
              <a:gd name="T42" fmla="*/ 14 w 63"/>
              <a:gd name="T43" fmla="*/ 126 h 132"/>
              <a:gd name="T44" fmla="*/ 16 w 63"/>
              <a:gd name="T45" fmla="*/ 129 h 132"/>
              <a:gd name="T46" fmla="*/ 17 w 63"/>
              <a:gd name="T47" fmla="*/ 130 h 132"/>
              <a:gd name="T48" fmla="*/ 19 w 63"/>
              <a:gd name="T49" fmla="*/ 132 h 132"/>
              <a:gd name="T50" fmla="*/ 23 w 63"/>
              <a:gd name="T51" fmla="*/ 129 h 132"/>
              <a:gd name="T52" fmla="*/ 25 w 63"/>
              <a:gd name="T53" fmla="*/ 125 h 132"/>
              <a:gd name="T54" fmla="*/ 30 w 63"/>
              <a:gd name="T55" fmla="*/ 120 h 132"/>
              <a:gd name="T56" fmla="*/ 32 w 63"/>
              <a:gd name="T57" fmla="*/ 116 h 132"/>
              <a:gd name="T58" fmla="*/ 37 w 63"/>
              <a:gd name="T59" fmla="*/ 110 h 132"/>
              <a:gd name="T60" fmla="*/ 39 w 63"/>
              <a:gd name="T61" fmla="*/ 105 h 132"/>
              <a:gd name="T62" fmla="*/ 42 w 63"/>
              <a:gd name="T63" fmla="*/ 99 h 132"/>
              <a:gd name="T64" fmla="*/ 46 w 63"/>
              <a:gd name="T65" fmla="*/ 95 h 132"/>
              <a:gd name="T66" fmla="*/ 46 w 63"/>
              <a:gd name="T67" fmla="*/ 88 h 132"/>
              <a:gd name="T68" fmla="*/ 46 w 63"/>
              <a:gd name="T69" fmla="*/ 83 h 132"/>
              <a:gd name="T70" fmla="*/ 46 w 63"/>
              <a:gd name="T71" fmla="*/ 79 h 132"/>
              <a:gd name="T72" fmla="*/ 45 w 63"/>
              <a:gd name="T73" fmla="*/ 75 h 132"/>
              <a:gd name="T74" fmla="*/ 45 w 63"/>
              <a:gd name="T75" fmla="*/ 72 h 132"/>
              <a:gd name="T76" fmla="*/ 45 w 63"/>
              <a:gd name="T77" fmla="*/ 68 h 132"/>
              <a:gd name="T78" fmla="*/ 44 w 63"/>
              <a:gd name="T79" fmla="*/ 63 h 132"/>
              <a:gd name="T80" fmla="*/ 42 w 63"/>
              <a:gd name="T81" fmla="*/ 56 h 132"/>
              <a:gd name="T82" fmla="*/ 46 w 63"/>
              <a:gd name="T83" fmla="*/ 54 h 132"/>
              <a:gd name="T84" fmla="*/ 51 w 63"/>
              <a:gd name="T85" fmla="*/ 48 h 132"/>
              <a:gd name="T86" fmla="*/ 53 w 63"/>
              <a:gd name="T87" fmla="*/ 42 h 132"/>
              <a:gd name="T88" fmla="*/ 56 w 63"/>
              <a:gd name="T89" fmla="*/ 35 h 132"/>
              <a:gd name="T90" fmla="*/ 59 w 63"/>
              <a:gd name="T91" fmla="*/ 28 h 132"/>
              <a:gd name="T92" fmla="*/ 60 w 63"/>
              <a:gd name="T93" fmla="*/ 22 h 132"/>
              <a:gd name="T94" fmla="*/ 62 w 63"/>
              <a:gd name="T95" fmla="*/ 17 h 132"/>
              <a:gd name="T96" fmla="*/ 63 w 63"/>
              <a:gd name="T97" fmla="*/ 11 h 132"/>
              <a:gd name="T98" fmla="*/ 57 w 63"/>
              <a:gd name="T99" fmla="*/ 12 h 132"/>
              <a:gd name="T100" fmla="*/ 51 w 63"/>
              <a:gd name="T101" fmla="*/ 12 h 132"/>
              <a:gd name="T102" fmla="*/ 44 w 63"/>
              <a:gd name="T103" fmla="*/ 11 h 132"/>
              <a:gd name="T104" fmla="*/ 37 w 63"/>
              <a:gd name="T105" fmla="*/ 10 h 132"/>
              <a:gd name="T106" fmla="*/ 30 w 63"/>
              <a:gd name="T107" fmla="*/ 7 h 132"/>
              <a:gd name="T108" fmla="*/ 24 w 63"/>
              <a:gd name="T109" fmla="*/ 5 h 132"/>
              <a:gd name="T110" fmla="*/ 17 w 63"/>
              <a:gd name="T111" fmla="*/ 2 h 132"/>
              <a:gd name="T112" fmla="*/ 13 w 63"/>
              <a:gd name="T113" fmla="*/ 0 h 132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63"/>
              <a:gd name="T172" fmla="*/ 0 h 132"/>
              <a:gd name="T173" fmla="*/ 63 w 63"/>
              <a:gd name="T174" fmla="*/ 132 h 132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63" h="132">
                <a:moveTo>
                  <a:pt x="13" y="0"/>
                </a:moveTo>
                <a:lnTo>
                  <a:pt x="10" y="7"/>
                </a:lnTo>
                <a:lnTo>
                  <a:pt x="9" y="12"/>
                </a:lnTo>
                <a:lnTo>
                  <a:pt x="7" y="19"/>
                </a:lnTo>
                <a:lnTo>
                  <a:pt x="6" y="27"/>
                </a:lnTo>
                <a:lnTo>
                  <a:pt x="5" y="34"/>
                </a:lnTo>
                <a:lnTo>
                  <a:pt x="3" y="41"/>
                </a:lnTo>
                <a:lnTo>
                  <a:pt x="2" y="48"/>
                </a:lnTo>
                <a:lnTo>
                  <a:pt x="0" y="56"/>
                </a:lnTo>
                <a:lnTo>
                  <a:pt x="3" y="65"/>
                </a:lnTo>
                <a:lnTo>
                  <a:pt x="5" y="72"/>
                </a:lnTo>
                <a:lnTo>
                  <a:pt x="6" y="79"/>
                </a:lnTo>
                <a:lnTo>
                  <a:pt x="6" y="86"/>
                </a:lnTo>
                <a:lnTo>
                  <a:pt x="7" y="95"/>
                </a:lnTo>
                <a:lnTo>
                  <a:pt x="7" y="102"/>
                </a:lnTo>
                <a:lnTo>
                  <a:pt x="9" y="109"/>
                </a:lnTo>
                <a:lnTo>
                  <a:pt x="9" y="117"/>
                </a:lnTo>
                <a:lnTo>
                  <a:pt x="10" y="119"/>
                </a:lnTo>
                <a:lnTo>
                  <a:pt x="10" y="120"/>
                </a:lnTo>
                <a:lnTo>
                  <a:pt x="12" y="122"/>
                </a:lnTo>
                <a:lnTo>
                  <a:pt x="13" y="125"/>
                </a:lnTo>
                <a:lnTo>
                  <a:pt x="14" y="126"/>
                </a:lnTo>
                <a:lnTo>
                  <a:pt x="16" y="129"/>
                </a:lnTo>
                <a:lnTo>
                  <a:pt x="17" y="130"/>
                </a:lnTo>
                <a:lnTo>
                  <a:pt x="19" y="132"/>
                </a:lnTo>
                <a:lnTo>
                  <a:pt x="23" y="129"/>
                </a:lnTo>
                <a:lnTo>
                  <a:pt x="25" y="125"/>
                </a:lnTo>
                <a:lnTo>
                  <a:pt x="30" y="120"/>
                </a:lnTo>
                <a:lnTo>
                  <a:pt x="32" y="116"/>
                </a:lnTo>
                <a:lnTo>
                  <a:pt x="37" y="110"/>
                </a:lnTo>
                <a:lnTo>
                  <a:pt x="39" y="105"/>
                </a:lnTo>
                <a:lnTo>
                  <a:pt x="42" y="99"/>
                </a:lnTo>
                <a:lnTo>
                  <a:pt x="46" y="95"/>
                </a:lnTo>
                <a:lnTo>
                  <a:pt x="46" y="88"/>
                </a:lnTo>
                <a:lnTo>
                  <a:pt x="46" y="83"/>
                </a:lnTo>
                <a:lnTo>
                  <a:pt x="46" y="79"/>
                </a:lnTo>
                <a:lnTo>
                  <a:pt x="45" y="75"/>
                </a:lnTo>
                <a:lnTo>
                  <a:pt x="45" y="72"/>
                </a:lnTo>
                <a:lnTo>
                  <a:pt x="45" y="68"/>
                </a:lnTo>
                <a:lnTo>
                  <a:pt x="44" y="63"/>
                </a:lnTo>
                <a:lnTo>
                  <a:pt x="42" y="56"/>
                </a:lnTo>
                <a:lnTo>
                  <a:pt x="46" y="54"/>
                </a:lnTo>
                <a:lnTo>
                  <a:pt x="51" y="48"/>
                </a:lnTo>
                <a:lnTo>
                  <a:pt x="53" y="42"/>
                </a:lnTo>
                <a:lnTo>
                  <a:pt x="56" y="35"/>
                </a:lnTo>
                <a:lnTo>
                  <a:pt x="59" y="28"/>
                </a:lnTo>
                <a:lnTo>
                  <a:pt x="60" y="22"/>
                </a:lnTo>
                <a:lnTo>
                  <a:pt x="62" y="17"/>
                </a:lnTo>
                <a:lnTo>
                  <a:pt x="63" y="11"/>
                </a:lnTo>
                <a:lnTo>
                  <a:pt x="57" y="12"/>
                </a:lnTo>
                <a:lnTo>
                  <a:pt x="51" y="12"/>
                </a:lnTo>
                <a:lnTo>
                  <a:pt x="44" y="11"/>
                </a:lnTo>
                <a:lnTo>
                  <a:pt x="37" y="10"/>
                </a:lnTo>
                <a:lnTo>
                  <a:pt x="30" y="7"/>
                </a:lnTo>
                <a:lnTo>
                  <a:pt x="24" y="5"/>
                </a:lnTo>
                <a:lnTo>
                  <a:pt x="17" y="2"/>
                </a:lnTo>
                <a:lnTo>
                  <a:pt x="13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79" name="Freeform 154"/>
          <p:cNvSpPr>
            <a:spLocks/>
          </p:cNvSpPr>
          <p:nvPr/>
        </p:nvSpPr>
        <p:spPr bwMode="auto">
          <a:xfrm>
            <a:off x="5117758" y="3781771"/>
            <a:ext cx="187587" cy="280286"/>
          </a:xfrm>
          <a:custGeom>
            <a:avLst/>
            <a:gdLst>
              <a:gd name="T0" fmla="*/ 155 w 155"/>
              <a:gd name="T1" fmla="*/ 53 h 162"/>
              <a:gd name="T2" fmla="*/ 155 w 155"/>
              <a:gd name="T3" fmla="*/ 54 h 162"/>
              <a:gd name="T4" fmla="*/ 155 w 155"/>
              <a:gd name="T5" fmla="*/ 57 h 162"/>
              <a:gd name="T6" fmla="*/ 152 w 155"/>
              <a:gd name="T7" fmla="*/ 64 h 162"/>
              <a:gd name="T8" fmla="*/ 148 w 155"/>
              <a:gd name="T9" fmla="*/ 84 h 162"/>
              <a:gd name="T10" fmla="*/ 145 w 155"/>
              <a:gd name="T11" fmla="*/ 105 h 162"/>
              <a:gd name="T12" fmla="*/ 142 w 155"/>
              <a:gd name="T13" fmla="*/ 122 h 162"/>
              <a:gd name="T14" fmla="*/ 136 w 155"/>
              <a:gd name="T15" fmla="*/ 136 h 162"/>
              <a:gd name="T16" fmla="*/ 131 w 155"/>
              <a:gd name="T17" fmla="*/ 146 h 162"/>
              <a:gd name="T18" fmla="*/ 123 w 155"/>
              <a:gd name="T19" fmla="*/ 155 h 162"/>
              <a:gd name="T20" fmla="*/ 113 w 155"/>
              <a:gd name="T21" fmla="*/ 161 h 162"/>
              <a:gd name="T22" fmla="*/ 100 w 155"/>
              <a:gd name="T23" fmla="*/ 162 h 162"/>
              <a:gd name="T24" fmla="*/ 89 w 155"/>
              <a:gd name="T25" fmla="*/ 159 h 162"/>
              <a:gd name="T26" fmla="*/ 77 w 155"/>
              <a:gd name="T27" fmla="*/ 153 h 162"/>
              <a:gd name="T28" fmla="*/ 63 w 155"/>
              <a:gd name="T29" fmla="*/ 146 h 162"/>
              <a:gd name="T30" fmla="*/ 49 w 155"/>
              <a:gd name="T31" fmla="*/ 139 h 162"/>
              <a:gd name="T32" fmla="*/ 43 w 155"/>
              <a:gd name="T33" fmla="*/ 134 h 162"/>
              <a:gd name="T34" fmla="*/ 42 w 155"/>
              <a:gd name="T35" fmla="*/ 129 h 162"/>
              <a:gd name="T36" fmla="*/ 39 w 155"/>
              <a:gd name="T37" fmla="*/ 125 h 162"/>
              <a:gd name="T38" fmla="*/ 38 w 155"/>
              <a:gd name="T39" fmla="*/ 119 h 162"/>
              <a:gd name="T40" fmla="*/ 35 w 155"/>
              <a:gd name="T41" fmla="*/ 115 h 162"/>
              <a:gd name="T42" fmla="*/ 34 w 155"/>
              <a:gd name="T43" fmla="*/ 111 h 162"/>
              <a:gd name="T44" fmla="*/ 31 w 155"/>
              <a:gd name="T45" fmla="*/ 108 h 162"/>
              <a:gd name="T46" fmla="*/ 29 w 155"/>
              <a:gd name="T47" fmla="*/ 107 h 162"/>
              <a:gd name="T48" fmla="*/ 28 w 155"/>
              <a:gd name="T49" fmla="*/ 105 h 162"/>
              <a:gd name="T50" fmla="*/ 25 w 155"/>
              <a:gd name="T51" fmla="*/ 107 h 162"/>
              <a:gd name="T52" fmla="*/ 22 w 155"/>
              <a:gd name="T53" fmla="*/ 107 h 162"/>
              <a:gd name="T54" fmla="*/ 20 w 155"/>
              <a:gd name="T55" fmla="*/ 107 h 162"/>
              <a:gd name="T56" fmla="*/ 15 w 155"/>
              <a:gd name="T57" fmla="*/ 105 h 162"/>
              <a:gd name="T58" fmla="*/ 10 w 155"/>
              <a:gd name="T59" fmla="*/ 100 h 162"/>
              <a:gd name="T60" fmla="*/ 7 w 155"/>
              <a:gd name="T61" fmla="*/ 92 h 162"/>
              <a:gd name="T62" fmla="*/ 3 w 155"/>
              <a:gd name="T63" fmla="*/ 85 h 162"/>
              <a:gd name="T64" fmla="*/ 0 w 155"/>
              <a:gd name="T65" fmla="*/ 81 h 162"/>
              <a:gd name="T66" fmla="*/ 0 w 155"/>
              <a:gd name="T67" fmla="*/ 77 h 162"/>
              <a:gd name="T68" fmla="*/ 2 w 155"/>
              <a:gd name="T69" fmla="*/ 74 h 162"/>
              <a:gd name="T70" fmla="*/ 3 w 155"/>
              <a:gd name="T71" fmla="*/ 70 h 162"/>
              <a:gd name="T72" fmla="*/ 6 w 155"/>
              <a:gd name="T73" fmla="*/ 67 h 162"/>
              <a:gd name="T74" fmla="*/ 7 w 155"/>
              <a:gd name="T75" fmla="*/ 65 h 162"/>
              <a:gd name="T76" fmla="*/ 7 w 155"/>
              <a:gd name="T77" fmla="*/ 63 h 162"/>
              <a:gd name="T78" fmla="*/ 7 w 155"/>
              <a:gd name="T79" fmla="*/ 60 h 162"/>
              <a:gd name="T80" fmla="*/ 6 w 155"/>
              <a:gd name="T81" fmla="*/ 53 h 162"/>
              <a:gd name="T82" fmla="*/ 7 w 155"/>
              <a:gd name="T83" fmla="*/ 43 h 162"/>
              <a:gd name="T84" fmla="*/ 14 w 155"/>
              <a:gd name="T85" fmla="*/ 29 h 162"/>
              <a:gd name="T86" fmla="*/ 27 w 155"/>
              <a:gd name="T87" fmla="*/ 13 h 162"/>
              <a:gd name="T88" fmla="*/ 43 w 155"/>
              <a:gd name="T89" fmla="*/ 2 h 162"/>
              <a:gd name="T90" fmla="*/ 53 w 155"/>
              <a:gd name="T91" fmla="*/ 2 h 162"/>
              <a:gd name="T92" fmla="*/ 63 w 155"/>
              <a:gd name="T93" fmla="*/ 3 h 162"/>
              <a:gd name="T94" fmla="*/ 77 w 155"/>
              <a:gd name="T95" fmla="*/ 3 h 162"/>
              <a:gd name="T96" fmla="*/ 88 w 155"/>
              <a:gd name="T97" fmla="*/ 4 h 162"/>
              <a:gd name="T98" fmla="*/ 99 w 155"/>
              <a:gd name="T99" fmla="*/ 3 h 162"/>
              <a:gd name="T100" fmla="*/ 120 w 155"/>
              <a:gd name="T101" fmla="*/ 6 h 162"/>
              <a:gd name="T102" fmla="*/ 135 w 155"/>
              <a:gd name="T103" fmla="*/ 11 h 162"/>
              <a:gd name="T104" fmla="*/ 143 w 155"/>
              <a:gd name="T105" fmla="*/ 19 h 162"/>
              <a:gd name="T106" fmla="*/ 149 w 155"/>
              <a:gd name="T107" fmla="*/ 29 h 162"/>
              <a:gd name="T108" fmla="*/ 153 w 155"/>
              <a:gd name="T109" fmla="*/ 43 h 16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55"/>
              <a:gd name="T166" fmla="*/ 0 h 162"/>
              <a:gd name="T167" fmla="*/ 155 w 155"/>
              <a:gd name="T168" fmla="*/ 162 h 16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55" h="162">
                <a:moveTo>
                  <a:pt x="155" y="51"/>
                </a:moveTo>
                <a:lnTo>
                  <a:pt x="155" y="53"/>
                </a:lnTo>
                <a:lnTo>
                  <a:pt x="155" y="54"/>
                </a:lnTo>
                <a:lnTo>
                  <a:pt x="155" y="55"/>
                </a:lnTo>
                <a:lnTo>
                  <a:pt x="155" y="57"/>
                </a:lnTo>
                <a:lnTo>
                  <a:pt x="153" y="60"/>
                </a:lnTo>
                <a:lnTo>
                  <a:pt x="152" y="64"/>
                </a:lnTo>
                <a:lnTo>
                  <a:pt x="149" y="71"/>
                </a:lnTo>
                <a:lnTo>
                  <a:pt x="148" y="84"/>
                </a:lnTo>
                <a:lnTo>
                  <a:pt x="146" y="95"/>
                </a:lnTo>
                <a:lnTo>
                  <a:pt x="145" y="105"/>
                </a:lnTo>
                <a:lnTo>
                  <a:pt x="143" y="114"/>
                </a:lnTo>
                <a:lnTo>
                  <a:pt x="142" y="122"/>
                </a:lnTo>
                <a:lnTo>
                  <a:pt x="139" y="129"/>
                </a:lnTo>
                <a:lnTo>
                  <a:pt x="136" y="136"/>
                </a:lnTo>
                <a:lnTo>
                  <a:pt x="134" y="142"/>
                </a:lnTo>
                <a:lnTo>
                  <a:pt x="131" y="146"/>
                </a:lnTo>
                <a:lnTo>
                  <a:pt x="127" y="152"/>
                </a:lnTo>
                <a:lnTo>
                  <a:pt x="123" y="155"/>
                </a:lnTo>
                <a:lnTo>
                  <a:pt x="118" y="158"/>
                </a:lnTo>
                <a:lnTo>
                  <a:pt x="113" y="161"/>
                </a:lnTo>
                <a:lnTo>
                  <a:pt x="107" y="162"/>
                </a:lnTo>
                <a:lnTo>
                  <a:pt x="100" y="162"/>
                </a:lnTo>
                <a:lnTo>
                  <a:pt x="93" y="161"/>
                </a:lnTo>
                <a:lnTo>
                  <a:pt x="89" y="159"/>
                </a:lnTo>
                <a:lnTo>
                  <a:pt x="84" y="156"/>
                </a:lnTo>
                <a:lnTo>
                  <a:pt x="77" y="153"/>
                </a:lnTo>
                <a:lnTo>
                  <a:pt x="70" y="151"/>
                </a:lnTo>
                <a:lnTo>
                  <a:pt x="63" y="146"/>
                </a:lnTo>
                <a:lnTo>
                  <a:pt x="56" y="142"/>
                </a:lnTo>
                <a:lnTo>
                  <a:pt x="49" y="139"/>
                </a:lnTo>
                <a:lnTo>
                  <a:pt x="45" y="136"/>
                </a:lnTo>
                <a:lnTo>
                  <a:pt x="43" y="134"/>
                </a:lnTo>
                <a:lnTo>
                  <a:pt x="43" y="132"/>
                </a:lnTo>
                <a:lnTo>
                  <a:pt x="42" y="129"/>
                </a:lnTo>
                <a:lnTo>
                  <a:pt x="41" y="128"/>
                </a:lnTo>
                <a:lnTo>
                  <a:pt x="39" y="125"/>
                </a:lnTo>
                <a:lnTo>
                  <a:pt x="38" y="122"/>
                </a:lnTo>
                <a:lnTo>
                  <a:pt x="38" y="119"/>
                </a:lnTo>
                <a:lnTo>
                  <a:pt x="36" y="117"/>
                </a:lnTo>
                <a:lnTo>
                  <a:pt x="35" y="115"/>
                </a:lnTo>
                <a:lnTo>
                  <a:pt x="34" y="112"/>
                </a:lnTo>
                <a:lnTo>
                  <a:pt x="34" y="111"/>
                </a:lnTo>
                <a:lnTo>
                  <a:pt x="32" y="109"/>
                </a:lnTo>
                <a:lnTo>
                  <a:pt x="31" y="108"/>
                </a:lnTo>
                <a:lnTo>
                  <a:pt x="31" y="107"/>
                </a:lnTo>
                <a:lnTo>
                  <a:pt x="29" y="107"/>
                </a:lnTo>
                <a:lnTo>
                  <a:pt x="28" y="105"/>
                </a:lnTo>
                <a:lnTo>
                  <a:pt x="27" y="107"/>
                </a:lnTo>
                <a:lnTo>
                  <a:pt x="25" y="107"/>
                </a:lnTo>
                <a:lnTo>
                  <a:pt x="24" y="107"/>
                </a:lnTo>
                <a:lnTo>
                  <a:pt x="22" y="107"/>
                </a:lnTo>
                <a:lnTo>
                  <a:pt x="21" y="107"/>
                </a:lnTo>
                <a:lnTo>
                  <a:pt x="20" y="107"/>
                </a:lnTo>
                <a:lnTo>
                  <a:pt x="18" y="107"/>
                </a:lnTo>
                <a:lnTo>
                  <a:pt x="15" y="105"/>
                </a:lnTo>
                <a:lnTo>
                  <a:pt x="13" y="102"/>
                </a:lnTo>
                <a:lnTo>
                  <a:pt x="10" y="100"/>
                </a:lnTo>
                <a:lnTo>
                  <a:pt x="9" y="95"/>
                </a:lnTo>
                <a:lnTo>
                  <a:pt x="7" y="92"/>
                </a:lnTo>
                <a:lnTo>
                  <a:pt x="6" y="90"/>
                </a:lnTo>
                <a:lnTo>
                  <a:pt x="3" y="85"/>
                </a:lnTo>
                <a:lnTo>
                  <a:pt x="2" y="84"/>
                </a:lnTo>
                <a:lnTo>
                  <a:pt x="0" y="81"/>
                </a:lnTo>
                <a:lnTo>
                  <a:pt x="0" y="80"/>
                </a:lnTo>
                <a:lnTo>
                  <a:pt x="0" y="77"/>
                </a:lnTo>
                <a:lnTo>
                  <a:pt x="0" y="75"/>
                </a:lnTo>
                <a:lnTo>
                  <a:pt x="2" y="74"/>
                </a:lnTo>
                <a:lnTo>
                  <a:pt x="2" y="71"/>
                </a:lnTo>
                <a:lnTo>
                  <a:pt x="3" y="70"/>
                </a:lnTo>
                <a:lnTo>
                  <a:pt x="4" y="68"/>
                </a:lnTo>
                <a:lnTo>
                  <a:pt x="6" y="67"/>
                </a:lnTo>
                <a:lnTo>
                  <a:pt x="7" y="65"/>
                </a:lnTo>
                <a:lnTo>
                  <a:pt x="7" y="64"/>
                </a:lnTo>
                <a:lnTo>
                  <a:pt x="7" y="63"/>
                </a:lnTo>
                <a:lnTo>
                  <a:pt x="7" y="61"/>
                </a:lnTo>
                <a:lnTo>
                  <a:pt x="7" y="60"/>
                </a:lnTo>
                <a:lnTo>
                  <a:pt x="7" y="58"/>
                </a:lnTo>
                <a:lnTo>
                  <a:pt x="6" y="53"/>
                </a:lnTo>
                <a:lnTo>
                  <a:pt x="6" y="48"/>
                </a:lnTo>
                <a:lnTo>
                  <a:pt x="7" y="43"/>
                </a:lnTo>
                <a:lnTo>
                  <a:pt x="9" y="37"/>
                </a:lnTo>
                <a:lnTo>
                  <a:pt x="14" y="29"/>
                </a:lnTo>
                <a:lnTo>
                  <a:pt x="20" y="20"/>
                </a:lnTo>
                <a:lnTo>
                  <a:pt x="27" y="13"/>
                </a:lnTo>
                <a:lnTo>
                  <a:pt x="35" y="6"/>
                </a:lnTo>
                <a:lnTo>
                  <a:pt x="43" y="2"/>
                </a:lnTo>
                <a:lnTo>
                  <a:pt x="52" y="0"/>
                </a:lnTo>
                <a:lnTo>
                  <a:pt x="53" y="2"/>
                </a:lnTo>
                <a:lnTo>
                  <a:pt x="57" y="2"/>
                </a:lnTo>
                <a:lnTo>
                  <a:pt x="63" y="3"/>
                </a:lnTo>
                <a:lnTo>
                  <a:pt x="70" y="3"/>
                </a:lnTo>
                <a:lnTo>
                  <a:pt x="77" y="3"/>
                </a:lnTo>
                <a:lnTo>
                  <a:pt x="82" y="4"/>
                </a:lnTo>
                <a:lnTo>
                  <a:pt x="88" y="4"/>
                </a:lnTo>
                <a:lnTo>
                  <a:pt x="89" y="4"/>
                </a:lnTo>
                <a:lnTo>
                  <a:pt x="99" y="3"/>
                </a:lnTo>
                <a:lnTo>
                  <a:pt x="109" y="4"/>
                </a:lnTo>
                <a:lnTo>
                  <a:pt x="120" y="6"/>
                </a:lnTo>
                <a:lnTo>
                  <a:pt x="130" y="9"/>
                </a:lnTo>
                <a:lnTo>
                  <a:pt x="135" y="11"/>
                </a:lnTo>
                <a:lnTo>
                  <a:pt x="139" y="14"/>
                </a:lnTo>
                <a:lnTo>
                  <a:pt x="143" y="19"/>
                </a:lnTo>
                <a:lnTo>
                  <a:pt x="146" y="23"/>
                </a:lnTo>
                <a:lnTo>
                  <a:pt x="149" y="29"/>
                </a:lnTo>
                <a:lnTo>
                  <a:pt x="152" y="36"/>
                </a:lnTo>
                <a:lnTo>
                  <a:pt x="153" y="43"/>
                </a:lnTo>
                <a:lnTo>
                  <a:pt x="155" y="51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0" name="Freeform 155"/>
          <p:cNvSpPr>
            <a:spLocks/>
          </p:cNvSpPr>
          <p:nvPr/>
        </p:nvSpPr>
        <p:spPr bwMode="auto">
          <a:xfrm>
            <a:off x="5173429" y="4342343"/>
            <a:ext cx="8472" cy="110730"/>
          </a:xfrm>
          <a:custGeom>
            <a:avLst/>
            <a:gdLst>
              <a:gd name="T0" fmla="*/ 0 w 7"/>
              <a:gd name="T1" fmla="*/ 0 h 64"/>
              <a:gd name="T2" fmla="*/ 1 w 7"/>
              <a:gd name="T3" fmla="*/ 7 h 64"/>
              <a:gd name="T4" fmla="*/ 1 w 7"/>
              <a:gd name="T5" fmla="*/ 15 h 64"/>
              <a:gd name="T6" fmla="*/ 1 w 7"/>
              <a:gd name="T7" fmla="*/ 25 h 64"/>
              <a:gd name="T8" fmla="*/ 1 w 7"/>
              <a:gd name="T9" fmla="*/ 34 h 64"/>
              <a:gd name="T10" fmla="*/ 3 w 7"/>
              <a:gd name="T11" fmla="*/ 44 h 64"/>
              <a:gd name="T12" fmla="*/ 3 w 7"/>
              <a:gd name="T13" fmla="*/ 52 h 64"/>
              <a:gd name="T14" fmla="*/ 4 w 7"/>
              <a:gd name="T15" fmla="*/ 60 h 64"/>
              <a:gd name="T16" fmla="*/ 7 w 7"/>
              <a:gd name="T17" fmla="*/ 64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"/>
              <a:gd name="T28" fmla="*/ 0 h 64"/>
              <a:gd name="T29" fmla="*/ 7 w 7"/>
              <a:gd name="T30" fmla="*/ 64 h 6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" h="64">
                <a:moveTo>
                  <a:pt x="0" y="0"/>
                </a:moveTo>
                <a:lnTo>
                  <a:pt x="1" y="7"/>
                </a:lnTo>
                <a:lnTo>
                  <a:pt x="1" y="15"/>
                </a:lnTo>
                <a:lnTo>
                  <a:pt x="1" y="25"/>
                </a:lnTo>
                <a:lnTo>
                  <a:pt x="1" y="34"/>
                </a:lnTo>
                <a:lnTo>
                  <a:pt x="3" y="44"/>
                </a:lnTo>
                <a:lnTo>
                  <a:pt x="3" y="52"/>
                </a:lnTo>
                <a:lnTo>
                  <a:pt x="4" y="60"/>
                </a:lnTo>
                <a:lnTo>
                  <a:pt x="7" y="64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1" name="Freeform 156"/>
          <p:cNvSpPr>
            <a:spLocks/>
          </p:cNvSpPr>
          <p:nvPr/>
        </p:nvSpPr>
        <p:spPr bwMode="auto">
          <a:xfrm>
            <a:off x="5121388" y="3902882"/>
            <a:ext cx="20574" cy="43254"/>
          </a:xfrm>
          <a:custGeom>
            <a:avLst/>
            <a:gdLst>
              <a:gd name="T0" fmla="*/ 17 w 17"/>
              <a:gd name="T1" fmla="*/ 8 h 25"/>
              <a:gd name="T2" fmla="*/ 15 w 17"/>
              <a:gd name="T3" fmla="*/ 7 h 25"/>
              <a:gd name="T4" fmla="*/ 15 w 17"/>
              <a:gd name="T5" fmla="*/ 7 h 25"/>
              <a:gd name="T6" fmla="*/ 14 w 17"/>
              <a:gd name="T7" fmla="*/ 5 h 25"/>
              <a:gd name="T8" fmla="*/ 14 w 17"/>
              <a:gd name="T9" fmla="*/ 4 h 25"/>
              <a:gd name="T10" fmla="*/ 12 w 17"/>
              <a:gd name="T11" fmla="*/ 3 h 25"/>
              <a:gd name="T12" fmla="*/ 12 w 17"/>
              <a:gd name="T13" fmla="*/ 1 h 25"/>
              <a:gd name="T14" fmla="*/ 11 w 17"/>
              <a:gd name="T15" fmla="*/ 0 h 25"/>
              <a:gd name="T16" fmla="*/ 11 w 17"/>
              <a:gd name="T17" fmla="*/ 0 h 25"/>
              <a:gd name="T18" fmla="*/ 8 w 17"/>
              <a:gd name="T19" fmla="*/ 0 h 25"/>
              <a:gd name="T20" fmla="*/ 7 w 17"/>
              <a:gd name="T21" fmla="*/ 0 h 25"/>
              <a:gd name="T22" fmla="*/ 6 w 17"/>
              <a:gd name="T23" fmla="*/ 0 h 25"/>
              <a:gd name="T24" fmla="*/ 4 w 17"/>
              <a:gd name="T25" fmla="*/ 0 h 25"/>
              <a:gd name="T26" fmla="*/ 3 w 17"/>
              <a:gd name="T27" fmla="*/ 1 h 25"/>
              <a:gd name="T28" fmla="*/ 1 w 17"/>
              <a:gd name="T29" fmla="*/ 3 h 25"/>
              <a:gd name="T30" fmla="*/ 1 w 17"/>
              <a:gd name="T31" fmla="*/ 4 h 25"/>
              <a:gd name="T32" fmla="*/ 0 w 17"/>
              <a:gd name="T33" fmla="*/ 5 h 25"/>
              <a:gd name="T34" fmla="*/ 0 w 17"/>
              <a:gd name="T35" fmla="*/ 8 h 25"/>
              <a:gd name="T36" fmla="*/ 0 w 17"/>
              <a:gd name="T37" fmla="*/ 10 h 25"/>
              <a:gd name="T38" fmla="*/ 1 w 17"/>
              <a:gd name="T39" fmla="*/ 11 h 25"/>
              <a:gd name="T40" fmla="*/ 1 w 17"/>
              <a:gd name="T41" fmla="*/ 12 h 25"/>
              <a:gd name="T42" fmla="*/ 1 w 17"/>
              <a:gd name="T43" fmla="*/ 15 h 25"/>
              <a:gd name="T44" fmla="*/ 3 w 17"/>
              <a:gd name="T45" fmla="*/ 17 h 25"/>
              <a:gd name="T46" fmla="*/ 3 w 17"/>
              <a:gd name="T47" fmla="*/ 17 h 25"/>
              <a:gd name="T48" fmla="*/ 4 w 17"/>
              <a:gd name="T49" fmla="*/ 18 h 25"/>
              <a:gd name="T50" fmla="*/ 4 w 17"/>
              <a:gd name="T51" fmla="*/ 20 h 25"/>
              <a:gd name="T52" fmla="*/ 6 w 17"/>
              <a:gd name="T53" fmla="*/ 20 h 25"/>
              <a:gd name="T54" fmla="*/ 6 w 17"/>
              <a:gd name="T55" fmla="*/ 21 h 25"/>
              <a:gd name="T56" fmla="*/ 6 w 17"/>
              <a:gd name="T57" fmla="*/ 22 h 25"/>
              <a:gd name="T58" fmla="*/ 7 w 17"/>
              <a:gd name="T59" fmla="*/ 24 h 25"/>
              <a:gd name="T60" fmla="*/ 7 w 17"/>
              <a:gd name="T61" fmla="*/ 24 h 25"/>
              <a:gd name="T62" fmla="*/ 8 w 17"/>
              <a:gd name="T63" fmla="*/ 25 h 25"/>
              <a:gd name="T64" fmla="*/ 8 w 17"/>
              <a:gd name="T65" fmla="*/ 25 h 2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"/>
              <a:gd name="T100" fmla="*/ 0 h 25"/>
              <a:gd name="T101" fmla="*/ 17 w 17"/>
              <a:gd name="T102" fmla="*/ 25 h 2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" h="25">
                <a:moveTo>
                  <a:pt x="17" y="8"/>
                </a:moveTo>
                <a:lnTo>
                  <a:pt x="15" y="7"/>
                </a:lnTo>
                <a:lnTo>
                  <a:pt x="14" y="5"/>
                </a:lnTo>
                <a:lnTo>
                  <a:pt x="14" y="4"/>
                </a:lnTo>
                <a:lnTo>
                  <a:pt x="12" y="3"/>
                </a:lnTo>
                <a:lnTo>
                  <a:pt x="12" y="1"/>
                </a:lnTo>
                <a:lnTo>
                  <a:pt x="11" y="0"/>
                </a:lnTo>
                <a:lnTo>
                  <a:pt x="8" y="0"/>
                </a:lnTo>
                <a:lnTo>
                  <a:pt x="7" y="0"/>
                </a:lnTo>
                <a:lnTo>
                  <a:pt x="6" y="0"/>
                </a:lnTo>
                <a:lnTo>
                  <a:pt x="4" y="0"/>
                </a:lnTo>
                <a:lnTo>
                  <a:pt x="3" y="1"/>
                </a:lnTo>
                <a:lnTo>
                  <a:pt x="1" y="3"/>
                </a:lnTo>
                <a:lnTo>
                  <a:pt x="1" y="4"/>
                </a:lnTo>
                <a:lnTo>
                  <a:pt x="0" y="5"/>
                </a:lnTo>
                <a:lnTo>
                  <a:pt x="0" y="8"/>
                </a:lnTo>
                <a:lnTo>
                  <a:pt x="0" y="10"/>
                </a:lnTo>
                <a:lnTo>
                  <a:pt x="1" y="11"/>
                </a:lnTo>
                <a:lnTo>
                  <a:pt x="1" y="12"/>
                </a:lnTo>
                <a:lnTo>
                  <a:pt x="1" y="15"/>
                </a:lnTo>
                <a:lnTo>
                  <a:pt x="3" y="17"/>
                </a:lnTo>
                <a:lnTo>
                  <a:pt x="4" y="18"/>
                </a:lnTo>
                <a:lnTo>
                  <a:pt x="4" y="20"/>
                </a:lnTo>
                <a:lnTo>
                  <a:pt x="6" y="20"/>
                </a:lnTo>
                <a:lnTo>
                  <a:pt x="6" y="21"/>
                </a:lnTo>
                <a:lnTo>
                  <a:pt x="6" y="22"/>
                </a:lnTo>
                <a:lnTo>
                  <a:pt x="7" y="24"/>
                </a:lnTo>
                <a:lnTo>
                  <a:pt x="8" y="25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2" name="Freeform 157"/>
          <p:cNvSpPr>
            <a:spLocks/>
          </p:cNvSpPr>
          <p:nvPr/>
        </p:nvSpPr>
        <p:spPr bwMode="auto">
          <a:xfrm>
            <a:off x="5238782" y="3956517"/>
            <a:ext cx="7261" cy="13841"/>
          </a:xfrm>
          <a:custGeom>
            <a:avLst/>
            <a:gdLst>
              <a:gd name="T0" fmla="*/ 4 w 6"/>
              <a:gd name="T1" fmla="*/ 0 h 8"/>
              <a:gd name="T2" fmla="*/ 4 w 6"/>
              <a:gd name="T3" fmla="*/ 0 h 8"/>
              <a:gd name="T4" fmla="*/ 3 w 6"/>
              <a:gd name="T5" fmla="*/ 0 h 8"/>
              <a:gd name="T6" fmla="*/ 3 w 6"/>
              <a:gd name="T7" fmla="*/ 0 h 8"/>
              <a:gd name="T8" fmla="*/ 3 w 6"/>
              <a:gd name="T9" fmla="*/ 1 h 8"/>
              <a:gd name="T10" fmla="*/ 2 w 6"/>
              <a:gd name="T11" fmla="*/ 1 h 8"/>
              <a:gd name="T12" fmla="*/ 2 w 6"/>
              <a:gd name="T13" fmla="*/ 1 h 8"/>
              <a:gd name="T14" fmla="*/ 0 w 6"/>
              <a:gd name="T15" fmla="*/ 1 h 8"/>
              <a:gd name="T16" fmla="*/ 0 w 6"/>
              <a:gd name="T17" fmla="*/ 3 h 8"/>
              <a:gd name="T18" fmla="*/ 0 w 6"/>
              <a:gd name="T19" fmla="*/ 4 h 8"/>
              <a:gd name="T20" fmla="*/ 0 w 6"/>
              <a:gd name="T21" fmla="*/ 6 h 8"/>
              <a:gd name="T22" fmla="*/ 0 w 6"/>
              <a:gd name="T23" fmla="*/ 7 h 8"/>
              <a:gd name="T24" fmla="*/ 2 w 6"/>
              <a:gd name="T25" fmla="*/ 7 h 8"/>
              <a:gd name="T26" fmla="*/ 2 w 6"/>
              <a:gd name="T27" fmla="*/ 7 h 8"/>
              <a:gd name="T28" fmla="*/ 3 w 6"/>
              <a:gd name="T29" fmla="*/ 8 h 8"/>
              <a:gd name="T30" fmla="*/ 4 w 6"/>
              <a:gd name="T31" fmla="*/ 8 h 8"/>
              <a:gd name="T32" fmla="*/ 6 w 6"/>
              <a:gd name="T33" fmla="*/ 8 h 8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6"/>
              <a:gd name="T52" fmla="*/ 0 h 8"/>
              <a:gd name="T53" fmla="*/ 6 w 6"/>
              <a:gd name="T54" fmla="*/ 8 h 8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6" h="8">
                <a:moveTo>
                  <a:pt x="4" y="0"/>
                </a:moveTo>
                <a:lnTo>
                  <a:pt x="4" y="0"/>
                </a:lnTo>
                <a:lnTo>
                  <a:pt x="3" y="0"/>
                </a:lnTo>
                <a:lnTo>
                  <a:pt x="3" y="1"/>
                </a:lnTo>
                <a:lnTo>
                  <a:pt x="2" y="1"/>
                </a:lnTo>
                <a:lnTo>
                  <a:pt x="0" y="1"/>
                </a:lnTo>
                <a:lnTo>
                  <a:pt x="0" y="3"/>
                </a:lnTo>
                <a:lnTo>
                  <a:pt x="0" y="4"/>
                </a:lnTo>
                <a:lnTo>
                  <a:pt x="0" y="6"/>
                </a:lnTo>
                <a:lnTo>
                  <a:pt x="0" y="7"/>
                </a:lnTo>
                <a:lnTo>
                  <a:pt x="2" y="7"/>
                </a:lnTo>
                <a:lnTo>
                  <a:pt x="3" y="8"/>
                </a:lnTo>
                <a:lnTo>
                  <a:pt x="4" y="8"/>
                </a:lnTo>
                <a:lnTo>
                  <a:pt x="6" y="8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3" name="Freeform 158"/>
          <p:cNvSpPr>
            <a:spLocks/>
          </p:cNvSpPr>
          <p:nvPr/>
        </p:nvSpPr>
        <p:spPr bwMode="auto">
          <a:xfrm>
            <a:off x="5255725" y="3966898"/>
            <a:ext cx="12102" cy="6921"/>
          </a:xfrm>
          <a:custGeom>
            <a:avLst/>
            <a:gdLst>
              <a:gd name="T0" fmla="*/ 0 w 10"/>
              <a:gd name="T1" fmla="*/ 2 h 4"/>
              <a:gd name="T2" fmla="*/ 0 w 10"/>
              <a:gd name="T3" fmla="*/ 2 h 4"/>
              <a:gd name="T4" fmla="*/ 0 w 10"/>
              <a:gd name="T5" fmla="*/ 2 h 4"/>
              <a:gd name="T6" fmla="*/ 2 w 10"/>
              <a:gd name="T7" fmla="*/ 2 h 4"/>
              <a:gd name="T8" fmla="*/ 2 w 10"/>
              <a:gd name="T9" fmla="*/ 2 h 4"/>
              <a:gd name="T10" fmla="*/ 2 w 10"/>
              <a:gd name="T11" fmla="*/ 2 h 4"/>
              <a:gd name="T12" fmla="*/ 3 w 10"/>
              <a:gd name="T13" fmla="*/ 4 h 4"/>
              <a:gd name="T14" fmla="*/ 3 w 10"/>
              <a:gd name="T15" fmla="*/ 4 h 4"/>
              <a:gd name="T16" fmla="*/ 3 w 10"/>
              <a:gd name="T17" fmla="*/ 4 h 4"/>
              <a:gd name="T18" fmla="*/ 4 w 10"/>
              <a:gd name="T19" fmla="*/ 4 h 4"/>
              <a:gd name="T20" fmla="*/ 6 w 10"/>
              <a:gd name="T21" fmla="*/ 2 h 4"/>
              <a:gd name="T22" fmla="*/ 7 w 10"/>
              <a:gd name="T23" fmla="*/ 2 h 4"/>
              <a:gd name="T24" fmla="*/ 7 w 10"/>
              <a:gd name="T25" fmla="*/ 2 h 4"/>
              <a:gd name="T26" fmla="*/ 9 w 10"/>
              <a:gd name="T27" fmla="*/ 1 h 4"/>
              <a:gd name="T28" fmla="*/ 9 w 10"/>
              <a:gd name="T29" fmla="*/ 1 h 4"/>
              <a:gd name="T30" fmla="*/ 10 w 10"/>
              <a:gd name="T31" fmla="*/ 1 h 4"/>
              <a:gd name="T32" fmla="*/ 10 w 10"/>
              <a:gd name="T33" fmla="*/ 0 h 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0"/>
              <a:gd name="T52" fmla="*/ 0 h 4"/>
              <a:gd name="T53" fmla="*/ 10 w 10"/>
              <a:gd name="T54" fmla="*/ 4 h 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0" h="4">
                <a:moveTo>
                  <a:pt x="0" y="2"/>
                </a:moveTo>
                <a:lnTo>
                  <a:pt x="0" y="2"/>
                </a:lnTo>
                <a:lnTo>
                  <a:pt x="2" y="2"/>
                </a:lnTo>
                <a:lnTo>
                  <a:pt x="3" y="4"/>
                </a:lnTo>
                <a:lnTo>
                  <a:pt x="4" y="4"/>
                </a:lnTo>
                <a:lnTo>
                  <a:pt x="6" y="2"/>
                </a:lnTo>
                <a:lnTo>
                  <a:pt x="7" y="2"/>
                </a:lnTo>
                <a:lnTo>
                  <a:pt x="9" y="1"/>
                </a:lnTo>
                <a:lnTo>
                  <a:pt x="10" y="1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25221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4" name="Freeform 159"/>
          <p:cNvSpPr>
            <a:spLocks noEditPoints="1"/>
          </p:cNvSpPr>
          <p:nvPr/>
        </p:nvSpPr>
        <p:spPr bwMode="auto">
          <a:xfrm>
            <a:off x="5212156" y="3909803"/>
            <a:ext cx="77455" cy="17302"/>
          </a:xfrm>
          <a:custGeom>
            <a:avLst/>
            <a:gdLst>
              <a:gd name="T0" fmla="*/ 21 w 64"/>
              <a:gd name="T1" fmla="*/ 8 h 10"/>
              <a:gd name="T2" fmla="*/ 21 w 64"/>
              <a:gd name="T3" fmla="*/ 7 h 10"/>
              <a:gd name="T4" fmla="*/ 20 w 64"/>
              <a:gd name="T5" fmla="*/ 6 h 10"/>
              <a:gd name="T6" fmla="*/ 20 w 64"/>
              <a:gd name="T7" fmla="*/ 4 h 10"/>
              <a:gd name="T8" fmla="*/ 18 w 64"/>
              <a:gd name="T9" fmla="*/ 3 h 10"/>
              <a:gd name="T10" fmla="*/ 18 w 64"/>
              <a:gd name="T11" fmla="*/ 3 h 10"/>
              <a:gd name="T12" fmla="*/ 17 w 64"/>
              <a:gd name="T13" fmla="*/ 1 h 10"/>
              <a:gd name="T14" fmla="*/ 17 w 64"/>
              <a:gd name="T15" fmla="*/ 1 h 10"/>
              <a:gd name="T16" fmla="*/ 15 w 64"/>
              <a:gd name="T17" fmla="*/ 0 h 10"/>
              <a:gd name="T18" fmla="*/ 14 w 64"/>
              <a:gd name="T19" fmla="*/ 0 h 10"/>
              <a:gd name="T20" fmla="*/ 11 w 64"/>
              <a:gd name="T21" fmla="*/ 0 h 10"/>
              <a:gd name="T22" fmla="*/ 10 w 64"/>
              <a:gd name="T23" fmla="*/ 1 h 10"/>
              <a:gd name="T24" fmla="*/ 7 w 64"/>
              <a:gd name="T25" fmla="*/ 1 h 10"/>
              <a:gd name="T26" fmla="*/ 6 w 64"/>
              <a:gd name="T27" fmla="*/ 3 h 10"/>
              <a:gd name="T28" fmla="*/ 3 w 64"/>
              <a:gd name="T29" fmla="*/ 4 h 10"/>
              <a:gd name="T30" fmla="*/ 1 w 64"/>
              <a:gd name="T31" fmla="*/ 6 h 10"/>
              <a:gd name="T32" fmla="*/ 0 w 64"/>
              <a:gd name="T33" fmla="*/ 7 h 10"/>
              <a:gd name="T34" fmla="*/ 1 w 64"/>
              <a:gd name="T35" fmla="*/ 8 h 10"/>
              <a:gd name="T36" fmla="*/ 4 w 64"/>
              <a:gd name="T37" fmla="*/ 8 h 10"/>
              <a:gd name="T38" fmla="*/ 7 w 64"/>
              <a:gd name="T39" fmla="*/ 10 h 10"/>
              <a:gd name="T40" fmla="*/ 10 w 64"/>
              <a:gd name="T41" fmla="*/ 10 h 10"/>
              <a:gd name="T42" fmla="*/ 13 w 64"/>
              <a:gd name="T43" fmla="*/ 10 h 10"/>
              <a:gd name="T44" fmla="*/ 15 w 64"/>
              <a:gd name="T45" fmla="*/ 10 h 10"/>
              <a:gd name="T46" fmla="*/ 18 w 64"/>
              <a:gd name="T47" fmla="*/ 10 h 10"/>
              <a:gd name="T48" fmla="*/ 21 w 64"/>
              <a:gd name="T49" fmla="*/ 8 h 10"/>
              <a:gd name="T50" fmla="*/ 63 w 64"/>
              <a:gd name="T51" fmla="*/ 8 h 10"/>
              <a:gd name="T52" fmla="*/ 63 w 64"/>
              <a:gd name="T53" fmla="*/ 8 h 10"/>
              <a:gd name="T54" fmla="*/ 64 w 64"/>
              <a:gd name="T55" fmla="*/ 7 h 10"/>
              <a:gd name="T56" fmla="*/ 64 w 64"/>
              <a:gd name="T57" fmla="*/ 7 h 10"/>
              <a:gd name="T58" fmla="*/ 64 w 64"/>
              <a:gd name="T59" fmla="*/ 7 h 10"/>
              <a:gd name="T60" fmla="*/ 64 w 64"/>
              <a:gd name="T61" fmla="*/ 6 h 10"/>
              <a:gd name="T62" fmla="*/ 63 w 64"/>
              <a:gd name="T63" fmla="*/ 4 h 10"/>
              <a:gd name="T64" fmla="*/ 63 w 64"/>
              <a:gd name="T65" fmla="*/ 4 h 10"/>
              <a:gd name="T66" fmla="*/ 61 w 64"/>
              <a:gd name="T67" fmla="*/ 1 h 10"/>
              <a:gd name="T68" fmla="*/ 60 w 64"/>
              <a:gd name="T69" fmla="*/ 1 h 10"/>
              <a:gd name="T70" fmla="*/ 58 w 64"/>
              <a:gd name="T71" fmla="*/ 1 h 10"/>
              <a:gd name="T72" fmla="*/ 56 w 64"/>
              <a:gd name="T73" fmla="*/ 0 h 10"/>
              <a:gd name="T74" fmla="*/ 54 w 64"/>
              <a:gd name="T75" fmla="*/ 1 h 10"/>
              <a:gd name="T76" fmla="*/ 52 w 64"/>
              <a:gd name="T77" fmla="*/ 1 h 10"/>
              <a:gd name="T78" fmla="*/ 50 w 64"/>
              <a:gd name="T79" fmla="*/ 3 h 10"/>
              <a:gd name="T80" fmla="*/ 47 w 64"/>
              <a:gd name="T81" fmla="*/ 4 h 10"/>
              <a:gd name="T82" fmla="*/ 46 w 64"/>
              <a:gd name="T83" fmla="*/ 7 h 10"/>
              <a:gd name="T84" fmla="*/ 47 w 64"/>
              <a:gd name="T85" fmla="*/ 8 h 10"/>
              <a:gd name="T86" fmla="*/ 50 w 64"/>
              <a:gd name="T87" fmla="*/ 8 h 10"/>
              <a:gd name="T88" fmla="*/ 52 w 64"/>
              <a:gd name="T89" fmla="*/ 10 h 10"/>
              <a:gd name="T90" fmla="*/ 54 w 64"/>
              <a:gd name="T91" fmla="*/ 10 h 10"/>
              <a:gd name="T92" fmla="*/ 56 w 64"/>
              <a:gd name="T93" fmla="*/ 10 h 10"/>
              <a:gd name="T94" fmla="*/ 58 w 64"/>
              <a:gd name="T95" fmla="*/ 10 h 10"/>
              <a:gd name="T96" fmla="*/ 60 w 64"/>
              <a:gd name="T97" fmla="*/ 10 h 10"/>
              <a:gd name="T98" fmla="*/ 63 w 64"/>
              <a:gd name="T99" fmla="*/ 8 h 10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4"/>
              <a:gd name="T151" fmla="*/ 0 h 10"/>
              <a:gd name="T152" fmla="*/ 64 w 64"/>
              <a:gd name="T153" fmla="*/ 10 h 10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4" h="10">
                <a:moveTo>
                  <a:pt x="21" y="8"/>
                </a:moveTo>
                <a:lnTo>
                  <a:pt x="21" y="7"/>
                </a:lnTo>
                <a:lnTo>
                  <a:pt x="20" y="6"/>
                </a:lnTo>
                <a:lnTo>
                  <a:pt x="20" y="4"/>
                </a:lnTo>
                <a:lnTo>
                  <a:pt x="18" y="3"/>
                </a:lnTo>
                <a:lnTo>
                  <a:pt x="17" y="1"/>
                </a:lnTo>
                <a:lnTo>
                  <a:pt x="15" y="0"/>
                </a:lnTo>
                <a:lnTo>
                  <a:pt x="14" y="0"/>
                </a:lnTo>
                <a:lnTo>
                  <a:pt x="11" y="0"/>
                </a:lnTo>
                <a:lnTo>
                  <a:pt x="10" y="1"/>
                </a:lnTo>
                <a:lnTo>
                  <a:pt x="7" y="1"/>
                </a:lnTo>
                <a:lnTo>
                  <a:pt x="6" y="3"/>
                </a:lnTo>
                <a:lnTo>
                  <a:pt x="3" y="4"/>
                </a:lnTo>
                <a:lnTo>
                  <a:pt x="1" y="6"/>
                </a:lnTo>
                <a:lnTo>
                  <a:pt x="0" y="7"/>
                </a:lnTo>
                <a:lnTo>
                  <a:pt x="1" y="8"/>
                </a:lnTo>
                <a:lnTo>
                  <a:pt x="4" y="8"/>
                </a:lnTo>
                <a:lnTo>
                  <a:pt x="7" y="10"/>
                </a:lnTo>
                <a:lnTo>
                  <a:pt x="10" y="10"/>
                </a:lnTo>
                <a:lnTo>
                  <a:pt x="13" y="10"/>
                </a:lnTo>
                <a:lnTo>
                  <a:pt x="15" y="10"/>
                </a:lnTo>
                <a:lnTo>
                  <a:pt x="18" y="10"/>
                </a:lnTo>
                <a:lnTo>
                  <a:pt x="21" y="8"/>
                </a:lnTo>
                <a:close/>
                <a:moveTo>
                  <a:pt x="63" y="8"/>
                </a:moveTo>
                <a:lnTo>
                  <a:pt x="63" y="8"/>
                </a:lnTo>
                <a:lnTo>
                  <a:pt x="64" y="7"/>
                </a:lnTo>
                <a:lnTo>
                  <a:pt x="64" y="6"/>
                </a:lnTo>
                <a:lnTo>
                  <a:pt x="63" y="4"/>
                </a:lnTo>
                <a:lnTo>
                  <a:pt x="61" y="1"/>
                </a:lnTo>
                <a:lnTo>
                  <a:pt x="60" y="1"/>
                </a:lnTo>
                <a:lnTo>
                  <a:pt x="58" y="1"/>
                </a:lnTo>
                <a:lnTo>
                  <a:pt x="56" y="0"/>
                </a:lnTo>
                <a:lnTo>
                  <a:pt x="54" y="1"/>
                </a:lnTo>
                <a:lnTo>
                  <a:pt x="52" y="1"/>
                </a:lnTo>
                <a:lnTo>
                  <a:pt x="50" y="3"/>
                </a:lnTo>
                <a:lnTo>
                  <a:pt x="47" y="4"/>
                </a:lnTo>
                <a:lnTo>
                  <a:pt x="46" y="7"/>
                </a:lnTo>
                <a:lnTo>
                  <a:pt x="47" y="8"/>
                </a:lnTo>
                <a:lnTo>
                  <a:pt x="50" y="8"/>
                </a:lnTo>
                <a:lnTo>
                  <a:pt x="52" y="10"/>
                </a:lnTo>
                <a:lnTo>
                  <a:pt x="54" y="10"/>
                </a:lnTo>
                <a:lnTo>
                  <a:pt x="56" y="10"/>
                </a:lnTo>
                <a:lnTo>
                  <a:pt x="58" y="10"/>
                </a:lnTo>
                <a:lnTo>
                  <a:pt x="60" y="10"/>
                </a:lnTo>
                <a:lnTo>
                  <a:pt x="63" y="8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5" name="Freeform 160"/>
          <p:cNvSpPr>
            <a:spLocks/>
          </p:cNvSpPr>
          <p:nvPr/>
        </p:nvSpPr>
        <p:spPr bwMode="auto">
          <a:xfrm>
            <a:off x="5212156" y="3909803"/>
            <a:ext cx="25415" cy="17302"/>
          </a:xfrm>
          <a:custGeom>
            <a:avLst/>
            <a:gdLst>
              <a:gd name="T0" fmla="*/ 21 w 21"/>
              <a:gd name="T1" fmla="*/ 8 h 10"/>
              <a:gd name="T2" fmla="*/ 21 w 21"/>
              <a:gd name="T3" fmla="*/ 7 h 10"/>
              <a:gd name="T4" fmla="*/ 20 w 21"/>
              <a:gd name="T5" fmla="*/ 6 h 10"/>
              <a:gd name="T6" fmla="*/ 20 w 21"/>
              <a:gd name="T7" fmla="*/ 4 h 10"/>
              <a:gd name="T8" fmla="*/ 18 w 21"/>
              <a:gd name="T9" fmla="*/ 3 h 10"/>
              <a:gd name="T10" fmla="*/ 18 w 21"/>
              <a:gd name="T11" fmla="*/ 3 h 10"/>
              <a:gd name="T12" fmla="*/ 17 w 21"/>
              <a:gd name="T13" fmla="*/ 1 h 10"/>
              <a:gd name="T14" fmla="*/ 17 w 21"/>
              <a:gd name="T15" fmla="*/ 1 h 10"/>
              <a:gd name="T16" fmla="*/ 15 w 21"/>
              <a:gd name="T17" fmla="*/ 0 h 10"/>
              <a:gd name="T18" fmla="*/ 14 w 21"/>
              <a:gd name="T19" fmla="*/ 0 h 10"/>
              <a:gd name="T20" fmla="*/ 11 w 21"/>
              <a:gd name="T21" fmla="*/ 0 h 10"/>
              <a:gd name="T22" fmla="*/ 10 w 21"/>
              <a:gd name="T23" fmla="*/ 1 h 10"/>
              <a:gd name="T24" fmla="*/ 7 w 21"/>
              <a:gd name="T25" fmla="*/ 1 h 10"/>
              <a:gd name="T26" fmla="*/ 6 w 21"/>
              <a:gd name="T27" fmla="*/ 3 h 10"/>
              <a:gd name="T28" fmla="*/ 3 w 21"/>
              <a:gd name="T29" fmla="*/ 4 h 10"/>
              <a:gd name="T30" fmla="*/ 1 w 21"/>
              <a:gd name="T31" fmla="*/ 6 h 10"/>
              <a:gd name="T32" fmla="*/ 0 w 21"/>
              <a:gd name="T33" fmla="*/ 7 h 10"/>
              <a:gd name="T34" fmla="*/ 1 w 21"/>
              <a:gd name="T35" fmla="*/ 8 h 10"/>
              <a:gd name="T36" fmla="*/ 4 w 21"/>
              <a:gd name="T37" fmla="*/ 8 h 10"/>
              <a:gd name="T38" fmla="*/ 7 w 21"/>
              <a:gd name="T39" fmla="*/ 10 h 10"/>
              <a:gd name="T40" fmla="*/ 10 w 21"/>
              <a:gd name="T41" fmla="*/ 10 h 10"/>
              <a:gd name="T42" fmla="*/ 13 w 21"/>
              <a:gd name="T43" fmla="*/ 10 h 10"/>
              <a:gd name="T44" fmla="*/ 15 w 21"/>
              <a:gd name="T45" fmla="*/ 10 h 10"/>
              <a:gd name="T46" fmla="*/ 18 w 21"/>
              <a:gd name="T47" fmla="*/ 10 h 10"/>
              <a:gd name="T48" fmla="*/ 21 w 21"/>
              <a:gd name="T49" fmla="*/ 8 h 1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1"/>
              <a:gd name="T76" fmla="*/ 0 h 10"/>
              <a:gd name="T77" fmla="*/ 21 w 21"/>
              <a:gd name="T78" fmla="*/ 10 h 1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1" h="10">
                <a:moveTo>
                  <a:pt x="21" y="8"/>
                </a:moveTo>
                <a:lnTo>
                  <a:pt x="21" y="7"/>
                </a:lnTo>
                <a:lnTo>
                  <a:pt x="20" y="6"/>
                </a:lnTo>
                <a:lnTo>
                  <a:pt x="20" y="4"/>
                </a:lnTo>
                <a:lnTo>
                  <a:pt x="18" y="3"/>
                </a:lnTo>
                <a:lnTo>
                  <a:pt x="17" y="1"/>
                </a:lnTo>
                <a:lnTo>
                  <a:pt x="15" y="0"/>
                </a:lnTo>
                <a:lnTo>
                  <a:pt x="14" y="0"/>
                </a:lnTo>
                <a:lnTo>
                  <a:pt x="11" y="0"/>
                </a:lnTo>
                <a:lnTo>
                  <a:pt x="10" y="1"/>
                </a:lnTo>
                <a:lnTo>
                  <a:pt x="7" y="1"/>
                </a:lnTo>
                <a:lnTo>
                  <a:pt x="6" y="3"/>
                </a:lnTo>
                <a:lnTo>
                  <a:pt x="3" y="4"/>
                </a:lnTo>
                <a:lnTo>
                  <a:pt x="1" y="6"/>
                </a:lnTo>
                <a:lnTo>
                  <a:pt x="0" y="7"/>
                </a:lnTo>
                <a:lnTo>
                  <a:pt x="1" y="8"/>
                </a:lnTo>
                <a:lnTo>
                  <a:pt x="4" y="8"/>
                </a:lnTo>
                <a:lnTo>
                  <a:pt x="7" y="10"/>
                </a:lnTo>
                <a:lnTo>
                  <a:pt x="10" y="10"/>
                </a:lnTo>
                <a:lnTo>
                  <a:pt x="13" y="10"/>
                </a:lnTo>
                <a:lnTo>
                  <a:pt x="15" y="10"/>
                </a:lnTo>
                <a:lnTo>
                  <a:pt x="18" y="10"/>
                </a:lnTo>
                <a:lnTo>
                  <a:pt x="21" y="8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6" name="Freeform 161"/>
          <p:cNvSpPr>
            <a:spLocks/>
          </p:cNvSpPr>
          <p:nvPr/>
        </p:nvSpPr>
        <p:spPr bwMode="auto">
          <a:xfrm>
            <a:off x="5267827" y="3909803"/>
            <a:ext cx="21784" cy="17302"/>
          </a:xfrm>
          <a:custGeom>
            <a:avLst/>
            <a:gdLst>
              <a:gd name="T0" fmla="*/ 17 w 18"/>
              <a:gd name="T1" fmla="*/ 8 h 10"/>
              <a:gd name="T2" fmla="*/ 17 w 18"/>
              <a:gd name="T3" fmla="*/ 8 h 10"/>
              <a:gd name="T4" fmla="*/ 18 w 18"/>
              <a:gd name="T5" fmla="*/ 7 h 10"/>
              <a:gd name="T6" fmla="*/ 18 w 18"/>
              <a:gd name="T7" fmla="*/ 7 h 10"/>
              <a:gd name="T8" fmla="*/ 18 w 18"/>
              <a:gd name="T9" fmla="*/ 7 h 10"/>
              <a:gd name="T10" fmla="*/ 18 w 18"/>
              <a:gd name="T11" fmla="*/ 6 h 10"/>
              <a:gd name="T12" fmla="*/ 17 w 18"/>
              <a:gd name="T13" fmla="*/ 4 h 10"/>
              <a:gd name="T14" fmla="*/ 17 w 18"/>
              <a:gd name="T15" fmla="*/ 4 h 10"/>
              <a:gd name="T16" fmla="*/ 15 w 18"/>
              <a:gd name="T17" fmla="*/ 1 h 10"/>
              <a:gd name="T18" fmla="*/ 14 w 18"/>
              <a:gd name="T19" fmla="*/ 1 h 10"/>
              <a:gd name="T20" fmla="*/ 12 w 18"/>
              <a:gd name="T21" fmla="*/ 1 h 10"/>
              <a:gd name="T22" fmla="*/ 10 w 18"/>
              <a:gd name="T23" fmla="*/ 0 h 10"/>
              <a:gd name="T24" fmla="*/ 8 w 18"/>
              <a:gd name="T25" fmla="*/ 1 h 10"/>
              <a:gd name="T26" fmla="*/ 6 w 18"/>
              <a:gd name="T27" fmla="*/ 1 h 10"/>
              <a:gd name="T28" fmla="*/ 4 w 18"/>
              <a:gd name="T29" fmla="*/ 3 h 10"/>
              <a:gd name="T30" fmla="*/ 1 w 18"/>
              <a:gd name="T31" fmla="*/ 4 h 10"/>
              <a:gd name="T32" fmla="*/ 0 w 18"/>
              <a:gd name="T33" fmla="*/ 7 h 10"/>
              <a:gd name="T34" fmla="*/ 1 w 18"/>
              <a:gd name="T35" fmla="*/ 8 h 10"/>
              <a:gd name="T36" fmla="*/ 4 w 18"/>
              <a:gd name="T37" fmla="*/ 8 h 10"/>
              <a:gd name="T38" fmla="*/ 6 w 18"/>
              <a:gd name="T39" fmla="*/ 10 h 10"/>
              <a:gd name="T40" fmla="*/ 8 w 18"/>
              <a:gd name="T41" fmla="*/ 10 h 10"/>
              <a:gd name="T42" fmla="*/ 10 w 18"/>
              <a:gd name="T43" fmla="*/ 10 h 10"/>
              <a:gd name="T44" fmla="*/ 12 w 18"/>
              <a:gd name="T45" fmla="*/ 10 h 10"/>
              <a:gd name="T46" fmla="*/ 14 w 18"/>
              <a:gd name="T47" fmla="*/ 10 h 10"/>
              <a:gd name="T48" fmla="*/ 17 w 18"/>
              <a:gd name="T49" fmla="*/ 8 h 1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8"/>
              <a:gd name="T76" fmla="*/ 0 h 10"/>
              <a:gd name="T77" fmla="*/ 18 w 18"/>
              <a:gd name="T78" fmla="*/ 10 h 1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8" h="10">
                <a:moveTo>
                  <a:pt x="17" y="8"/>
                </a:moveTo>
                <a:lnTo>
                  <a:pt x="17" y="8"/>
                </a:lnTo>
                <a:lnTo>
                  <a:pt x="18" y="7"/>
                </a:lnTo>
                <a:lnTo>
                  <a:pt x="18" y="6"/>
                </a:lnTo>
                <a:lnTo>
                  <a:pt x="17" y="4"/>
                </a:lnTo>
                <a:lnTo>
                  <a:pt x="15" y="1"/>
                </a:lnTo>
                <a:lnTo>
                  <a:pt x="14" y="1"/>
                </a:lnTo>
                <a:lnTo>
                  <a:pt x="12" y="1"/>
                </a:lnTo>
                <a:lnTo>
                  <a:pt x="10" y="0"/>
                </a:lnTo>
                <a:lnTo>
                  <a:pt x="8" y="1"/>
                </a:lnTo>
                <a:lnTo>
                  <a:pt x="6" y="1"/>
                </a:lnTo>
                <a:lnTo>
                  <a:pt x="4" y="3"/>
                </a:lnTo>
                <a:lnTo>
                  <a:pt x="1" y="4"/>
                </a:lnTo>
                <a:lnTo>
                  <a:pt x="0" y="7"/>
                </a:lnTo>
                <a:lnTo>
                  <a:pt x="1" y="8"/>
                </a:lnTo>
                <a:lnTo>
                  <a:pt x="4" y="8"/>
                </a:lnTo>
                <a:lnTo>
                  <a:pt x="6" y="10"/>
                </a:lnTo>
                <a:lnTo>
                  <a:pt x="8" y="10"/>
                </a:lnTo>
                <a:lnTo>
                  <a:pt x="10" y="10"/>
                </a:lnTo>
                <a:lnTo>
                  <a:pt x="12" y="10"/>
                </a:lnTo>
                <a:lnTo>
                  <a:pt x="14" y="10"/>
                </a:lnTo>
                <a:lnTo>
                  <a:pt x="17" y="8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7" name="Freeform 162"/>
          <p:cNvSpPr>
            <a:spLocks/>
          </p:cNvSpPr>
          <p:nvPr/>
        </p:nvSpPr>
        <p:spPr bwMode="auto">
          <a:xfrm>
            <a:off x="5169798" y="4165867"/>
            <a:ext cx="36307" cy="17302"/>
          </a:xfrm>
          <a:custGeom>
            <a:avLst/>
            <a:gdLst>
              <a:gd name="T0" fmla="*/ 3 w 30"/>
              <a:gd name="T1" fmla="*/ 0 h 10"/>
              <a:gd name="T2" fmla="*/ 2 w 30"/>
              <a:gd name="T3" fmla="*/ 1 h 10"/>
              <a:gd name="T4" fmla="*/ 2 w 30"/>
              <a:gd name="T5" fmla="*/ 2 h 10"/>
              <a:gd name="T6" fmla="*/ 2 w 30"/>
              <a:gd name="T7" fmla="*/ 4 h 10"/>
              <a:gd name="T8" fmla="*/ 2 w 30"/>
              <a:gd name="T9" fmla="*/ 5 h 10"/>
              <a:gd name="T10" fmla="*/ 0 w 30"/>
              <a:gd name="T11" fmla="*/ 7 h 10"/>
              <a:gd name="T12" fmla="*/ 0 w 30"/>
              <a:gd name="T13" fmla="*/ 7 h 10"/>
              <a:gd name="T14" fmla="*/ 0 w 30"/>
              <a:gd name="T15" fmla="*/ 8 h 10"/>
              <a:gd name="T16" fmla="*/ 2 w 30"/>
              <a:gd name="T17" fmla="*/ 10 h 10"/>
              <a:gd name="T18" fmla="*/ 4 w 30"/>
              <a:gd name="T19" fmla="*/ 10 h 10"/>
              <a:gd name="T20" fmla="*/ 7 w 30"/>
              <a:gd name="T21" fmla="*/ 8 h 10"/>
              <a:gd name="T22" fmla="*/ 11 w 30"/>
              <a:gd name="T23" fmla="*/ 8 h 10"/>
              <a:gd name="T24" fmla="*/ 16 w 30"/>
              <a:gd name="T25" fmla="*/ 8 h 10"/>
              <a:gd name="T26" fmla="*/ 20 w 30"/>
              <a:gd name="T27" fmla="*/ 8 h 10"/>
              <a:gd name="T28" fmla="*/ 23 w 30"/>
              <a:gd name="T29" fmla="*/ 8 h 10"/>
              <a:gd name="T30" fmla="*/ 27 w 30"/>
              <a:gd name="T31" fmla="*/ 10 h 10"/>
              <a:gd name="T32" fmla="*/ 30 w 30"/>
              <a:gd name="T33" fmla="*/ 10 h 10"/>
              <a:gd name="T34" fmla="*/ 30 w 30"/>
              <a:gd name="T35" fmla="*/ 10 h 10"/>
              <a:gd name="T36" fmla="*/ 30 w 30"/>
              <a:gd name="T37" fmla="*/ 8 h 10"/>
              <a:gd name="T38" fmla="*/ 30 w 30"/>
              <a:gd name="T39" fmla="*/ 7 h 10"/>
              <a:gd name="T40" fmla="*/ 28 w 30"/>
              <a:gd name="T41" fmla="*/ 5 h 10"/>
              <a:gd name="T42" fmla="*/ 28 w 30"/>
              <a:gd name="T43" fmla="*/ 4 h 10"/>
              <a:gd name="T44" fmla="*/ 27 w 30"/>
              <a:gd name="T45" fmla="*/ 2 h 10"/>
              <a:gd name="T46" fmla="*/ 27 w 30"/>
              <a:gd name="T47" fmla="*/ 1 h 10"/>
              <a:gd name="T48" fmla="*/ 27 w 30"/>
              <a:gd name="T49" fmla="*/ 1 h 10"/>
              <a:gd name="T50" fmla="*/ 24 w 30"/>
              <a:gd name="T51" fmla="*/ 1 h 10"/>
              <a:gd name="T52" fmla="*/ 21 w 30"/>
              <a:gd name="T53" fmla="*/ 1 h 10"/>
              <a:gd name="T54" fmla="*/ 18 w 30"/>
              <a:gd name="T55" fmla="*/ 1 h 10"/>
              <a:gd name="T56" fmla="*/ 16 w 30"/>
              <a:gd name="T57" fmla="*/ 1 h 10"/>
              <a:gd name="T58" fmla="*/ 13 w 30"/>
              <a:gd name="T59" fmla="*/ 1 h 10"/>
              <a:gd name="T60" fmla="*/ 10 w 30"/>
              <a:gd name="T61" fmla="*/ 1 h 10"/>
              <a:gd name="T62" fmla="*/ 7 w 30"/>
              <a:gd name="T63" fmla="*/ 1 h 10"/>
              <a:gd name="T64" fmla="*/ 3 w 30"/>
              <a:gd name="T65" fmla="*/ 0 h 1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0"/>
              <a:gd name="T100" fmla="*/ 0 h 10"/>
              <a:gd name="T101" fmla="*/ 30 w 30"/>
              <a:gd name="T102" fmla="*/ 10 h 1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0" h="10">
                <a:moveTo>
                  <a:pt x="3" y="0"/>
                </a:moveTo>
                <a:lnTo>
                  <a:pt x="2" y="1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0" y="7"/>
                </a:lnTo>
                <a:lnTo>
                  <a:pt x="0" y="8"/>
                </a:lnTo>
                <a:lnTo>
                  <a:pt x="2" y="10"/>
                </a:lnTo>
                <a:lnTo>
                  <a:pt x="4" y="10"/>
                </a:lnTo>
                <a:lnTo>
                  <a:pt x="7" y="8"/>
                </a:lnTo>
                <a:lnTo>
                  <a:pt x="11" y="8"/>
                </a:lnTo>
                <a:lnTo>
                  <a:pt x="16" y="8"/>
                </a:lnTo>
                <a:lnTo>
                  <a:pt x="20" y="8"/>
                </a:lnTo>
                <a:lnTo>
                  <a:pt x="23" y="8"/>
                </a:lnTo>
                <a:lnTo>
                  <a:pt x="27" y="10"/>
                </a:lnTo>
                <a:lnTo>
                  <a:pt x="30" y="10"/>
                </a:lnTo>
                <a:lnTo>
                  <a:pt x="30" y="8"/>
                </a:lnTo>
                <a:lnTo>
                  <a:pt x="30" y="7"/>
                </a:lnTo>
                <a:lnTo>
                  <a:pt x="28" y="5"/>
                </a:lnTo>
                <a:lnTo>
                  <a:pt x="28" y="4"/>
                </a:lnTo>
                <a:lnTo>
                  <a:pt x="27" y="2"/>
                </a:lnTo>
                <a:lnTo>
                  <a:pt x="27" y="1"/>
                </a:lnTo>
                <a:lnTo>
                  <a:pt x="24" y="1"/>
                </a:lnTo>
                <a:lnTo>
                  <a:pt x="21" y="1"/>
                </a:lnTo>
                <a:lnTo>
                  <a:pt x="18" y="1"/>
                </a:lnTo>
                <a:lnTo>
                  <a:pt x="16" y="1"/>
                </a:lnTo>
                <a:lnTo>
                  <a:pt x="13" y="1"/>
                </a:lnTo>
                <a:lnTo>
                  <a:pt x="10" y="1"/>
                </a:lnTo>
                <a:lnTo>
                  <a:pt x="7" y="1"/>
                </a:lnTo>
                <a:lnTo>
                  <a:pt x="3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8" name="Freeform 163"/>
          <p:cNvSpPr>
            <a:spLocks/>
          </p:cNvSpPr>
          <p:nvPr/>
        </p:nvSpPr>
        <p:spPr bwMode="auto">
          <a:xfrm>
            <a:off x="5169798" y="4165867"/>
            <a:ext cx="36307" cy="17302"/>
          </a:xfrm>
          <a:custGeom>
            <a:avLst/>
            <a:gdLst>
              <a:gd name="T0" fmla="*/ 3 w 30"/>
              <a:gd name="T1" fmla="*/ 0 h 10"/>
              <a:gd name="T2" fmla="*/ 2 w 30"/>
              <a:gd name="T3" fmla="*/ 1 h 10"/>
              <a:gd name="T4" fmla="*/ 2 w 30"/>
              <a:gd name="T5" fmla="*/ 2 h 10"/>
              <a:gd name="T6" fmla="*/ 2 w 30"/>
              <a:gd name="T7" fmla="*/ 4 h 10"/>
              <a:gd name="T8" fmla="*/ 2 w 30"/>
              <a:gd name="T9" fmla="*/ 5 h 10"/>
              <a:gd name="T10" fmla="*/ 0 w 30"/>
              <a:gd name="T11" fmla="*/ 7 h 10"/>
              <a:gd name="T12" fmla="*/ 0 w 30"/>
              <a:gd name="T13" fmla="*/ 7 h 10"/>
              <a:gd name="T14" fmla="*/ 0 w 30"/>
              <a:gd name="T15" fmla="*/ 8 h 10"/>
              <a:gd name="T16" fmla="*/ 2 w 30"/>
              <a:gd name="T17" fmla="*/ 10 h 10"/>
              <a:gd name="T18" fmla="*/ 4 w 30"/>
              <a:gd name="T19" fmla="*/ 10 h 10"/>
              <a:gd name="T20" fmla="*/ 7 w 30"/>
              <a:gd name="T21" fmla="*/ 8 h 10"/>
              <a:gd name="T22" fmla="*/ 11 w 30"/>
              <a:gd name="T23" fmla="*/ 8 h 10"/>
              <a:gd name="T24" fmla="*/ 16 w 30"/>
              <a:gd name="T25" fmla="*/ 8 h 10"/>
              <a:gd name="T26" fmla="*/ 20 w 30"/>
              <a:gd name="T27" fmla="*/ 8 h 10"/>
              <a:gd name="T28" fmla="*/ 23 w 30"/>
              <a:gd name="T29" fmla="*/ 8 h 10"/>
              <a:gd name="T30" fmla="*/ 27 w 30"/>
              <a:gd name="T31" fmla="*/ 10 h 10"/>
              <a:gd name="T32" fmla="*/ 30 w 30"/>
              <a:gd name="T33" fmla="*/ 10 h 10"/>
              <a:gd name="T34" fmla="*/ 30 w 30"/>
              <a:gd name="T35" fmla="*/ 10 h 10"/>
              <a:gd name="T36" fmla="*/ 30 w 30"/>
              <a:gd name="T37" fmla="*/ 8 h 10"/>
              <a:gd name="T38" fmla="*/ 30 w 30"/>
              <a:gd name="T39" fmla="*/ 7 h 10"/>
              <a:gd name="T40" fmla="*/ 28 w 30"/>
              <a:gd name="T41" fmla="*/ 5 h 10"/>
              <a:gd name="T42" fmla="*/ 28 w 30"/>
              <a:gd name="T43" fmla="*/ 4 h 10"/>
              <a:gd name="T44" fmla="*/ 27 w 30"/>
              <a:gd name="T45" fmla="*/ 2 h 10"/>
              <a:gd name="T46" fmla="*/ 27 w 30"/>
              <a:gd name="T47" fmla="*/ 1 h 10"/>
              <a:gd name="T48" fmla="*/ 27 w 30"/>
              <a:gd name="T49" fmla="*/ 1 h 10"/>
              <a:gd name="T50" fmla="*/ 24 w 30"/>
              <a:gd name="T51" fmla="*/ 1 h 10"/>
              <a:gd name="T52" fmla="*/ 21 w 30"/>
              <a:gd name="T53" fmla="*/ 1 h 10"/>
              <a:gd name="T54" fmla="*/ 18 w 30"/>
              <a:gd name="T55" fmla="*/ 1 h 10"/>
              <a:gd name="T56" fmla="*/ 16 w 30"/>
              <a:gd name="T57" fmla="*/ 1 h 10"/>
              <a:gd name="T58" fmla="*/ 13 w 30"/>
              <a:gd name="T59" fmla="*/ 1 h 10"/>
              <a:gd name="T60" fmla="*/ 10 w 30"/>
              <a:gd name="T61" fmla="*/ 1 h 10"/>
              <a:gd name="T62" fmla="*/ 7 w 30"/>
              <a:gd name="T63" fmla="*/ 1 h 10"/>
              <a:gd name="T64" fmla="*/ 3 w 30"/>
              <a:gd name="T65" fmla="*/ 0 h 10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0"/>
              <a:gd name="T100" fmla="*/ 0 h 10"/>
              <a:gd name="T101" fmla="*/ 30 w 30"/>
              <a:gd name="T102" fmla="*/ 10 h 10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0" h="10">
                <a:moveTo>
                  <a:pt x="3" y="0"/>
                </a:moveTo>
                <a:lnTo>
                  <a:pt x="2" y="1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0" y="7"/>
                </a:lnTo>
                <a:lnTo>
                  <a:pt x="0" y="8"/>
                </a:lnTo>
                <a:lnTo>
                  <a:pt x="2" y="10"/>
                </a:lnTo>
                <a:lnTo>
                  <a:pt x="4" y="10"/>
                </a:lnTo>
                <a:lnTo>
                  <a:pt x="7" y="8"/>
                </a:lnTo>
                <a:lnTo>
                  <a:pt x="11" y="8"/>
                </a:lnTo>
                <a:lnTo>
                  <a:pt x="16" y="8"/>
                </a:lnTo>
                <a:lnTo>
                  <a:pt x="20" y="8"/>
                </a:lnTo>
                <a:lnTo>
                  <a:pt x="23" y="8"/>
                </a:lnTo>
                <a:lnTo>
                  <a:pt x="27" y="10"/>
                </a:lnTo>
                <a:lnTo>
                  <a:pt x="30" y="10"/>
                </a:lnTo>
                <a:lnTo>
                  <a:pt x="30" y="8"/>
                </a:lnTo>
                <a:lnTo>
                  <a:pt x="30" y="7"/>
                </a:lnTo>
                <a:lnTo>
                  <a:pt x="28" y="5"/>
                </a:lnTo>
                <a:lnTo>
                  <a:pt x="28" y="4"/>
                </a:lnTo>
                <a:lnTo>
                  <a:pt x="27" y="2"/>
                </a:lnTo>
                <a:lnTo>
                  <a:pt x="27" y="1"/>
                </a:lnTo>
                <a:lnTo>
                  <a:pt x="24" y="1"/>
                </a:lnTo>
                <a:lnTo>
                  <a:pt x="21" y="1"/>
                </a:lnTo>
                <a:lnTo>
                  <a:pt x="18" y="1"/>
                </a:lnTo>
                <a:lnTo>
                  <a:pt x="16" y="1"/>
                </a:lnTo>
                <a:lnTo>
                  <a:pt x="13" y="1"/>
                </a:lnTo>
                <a:lnTo>
                  <a:pt x="10" y="1"/>
                </a:lnTo>
                <a:lnTo>
                  <a:pt x="7" y="1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89" name="Freeform 164"/>
          <p:cNvSpPr>
            <a:spLocks noEditPoints="1"/>
          </p:cNvSpPr>
          <p:nvPr/>
        </p:nvSpPr>
        <p:spPr bwMode="auto">
          <a:xfrm>
            <a:off x="5125019" y="3793882"/>
            <a:ext cx="165803" cy="126302"/>
          </a:xfrm>
          <a:custGeom>
            <a:avLst/>
            <a:gdLst>
              <a:gd name="T0" fmla="*/ 79 w 137"/>
              <a:gd name="T1" fmla="*/ 10 h 73"/>
              <a:gd name="T2" fmla="*/ 90 w 137"/>
              <a:gd name="T3" fmla="*/ 12 h 73"/>
              <a:gd name="T4" fmla="*/ 100 w 137"/>
              <a:gd name="T5" fmla="*/ 16 h 73"/>
              <a:gd name="T6" fmla="*/ 105 w 137"/>
              <a:gd name="T7" fmla="*/ 23 h 73"/>
              <a:gd name="T8" fmla="*/ 108 w 137"/>
              <a:gd name="T9" fmla="*/ 29 h 73"/>
              <a:gd name="T10" fmla="*/ 108 w 137"/>
              <a:gd name="T11" fmla="*/ 27 h 73"/>
              <a:gd name="T12" fmla="*/ 108 w 137"/>
              <a:gd name="T13" fmla="*/ 24 h 73"/>
              <a:gd name="T14" fmla="*/ 107 w 137"/>
              <a:gd name="T15" fmla="*/ 19 h 73"/>
              <a:gd name="T16" fmla="*/ 107 w 137"/>
              <a:gd name="T17" fmla="*/ 16 h 73"/>
              <a:gd name="T18" fmla="*/ 111 w 137"/>
              <a:gd name="T19" fmla="*/ 17 h 73"/>
              <a:gd name="T20" fmla="*/ 114 w 137"/>
              <a:gd name="T21" fmla="*/ 23 h 73"/>
              <a:gd name="T22" fmla="*/ 115 w 137"/>
              <a:gd name="T23" fmla="*/ 27 h 73"/>
              <a:gd name="T24" fmla="*/ 117 w 137"/>
              <a:gd name="T25" fmla="*/ 27 h 73"/>
              <a:gd name="T26" fmla="*/ 117 w 137"/>
              <a:gd name="T27" fmla="*/ 24 h 73"/>
              <a:gd name="T28" fmla="*/ 118 w 137"/>
              <a:gd name="T29" fmla="*/ 22 h 73"/>
              <a:gd name="T30" fmla="*/ 117 w 137"/>
              <a:gd name="T31" fmla="*/ 19 h 73"/>
              <a:gd name="T32" fmla="*/ 117 w 137"/>
              <a:gd name="T33" fmla="*/ 16 h 73"/>
              <a:gd name="T34" fmla="*/ 117 w 137"/>
              <a:gd name="T35" fmla="*/ 16 h 73"/>
              <a:gd name="T36" fmla="*/ 119 w 137"/>
              <a:gd name="T37" fmla="*/ 17 h 73"/>
              <a:gd name="T38" fmla="*/ 121 w 137"/>
              <a:gd name="T39" fmla="*/ 22 h 73"/>
              <a:gd name="T40" fmla="*/ 126 w 137"/>
              <a:gd name="T41" fmla="*/ 17 h 73"/>
              <a:gd name="T42" fmla="*/ 132 w 137"/>
              <a:gd name="T43" fmla="*/ 20 h 73"/>
              <a:gd name="T44" fmla="*/ 132 w 137"/>
              <a:gd name="T45" fmla="*/ 24 h 73"/>
              <a:gd name="T46" fmla="*/ 132 w 137"/>
              <a:gd name="T47" fmla="*/ 27 h 73"/>
              <a:gd name="T48" fmla="*/ 130 w 137"/>
              <a:gd name="T49" fmla="*/ 29 h 73"/>
              <a:gd name="T50" fmla="*/ 137 w 137"/>
              <a:gd name="T51" fmla="*/ 17 h 73"/>
              <a:gd name="T52" fmla="*/ 135 w 137"/>
              <a:gd name="T53" fmla="*/ 9 h 73"/>
              <a:gd name="T54" fmla="*/ 128 w 137"/>
              <a:gd name="T55" fmla="*/ 4 h 73"/>
              <a:gd name="T56" fmla="*/ 117 w 137"/>
              <a:gd name="T57" fmla="*/ 2 h 73"/>
              <a:gd name="T58" fmla="*/ 90 w 137"/>
              <a:gd name="T59" fmla="*/ 2 h 73"/>
              <a:gd name="T60" fmla="*/ 71 w 137"/>
              <a:gd name="T61" fmla="*/ 6 h 73"/>
              <a:gd name="T62" fmla="*/ 72 w 137"/>
              <a:gd name="T63" fmla="*/ 10 h 73"/>
              <a:gd name="T64" fmla="*/ 0 w 137"/>
              <a:gd name="T65" fmla="*/ 61 h 73"/>
              <a:gd name="T66" fmla="*/ 4 w 137"/>
              <a:gd name="T67" fmla="*/ 60 h 73"/>
              <a:gd name="T68" fmla="*/ 8 w 137"/>
              <a:gd name="T69" fmla="*/ 60 h 73"/>
              <a:gd name="T70" fmla="*/ 14 w 137"/>
              <a:gd name="T71" fmla="*/ 61 h 73"/>
              <a:gd name="T72" fmla="*/ 16 w 137"/>
              <a:gd name="T73" fmla="*/ 63 h 73"/>
              <a:gd name="T74" fmla="*/ 28 w 137"/>
              <a:gd name="T75" fmla="*/ 73 h 73"/>
              <a:gd name="T76" fmla="*/ 30 w 137"/>
              <a:gd name="T77" fmla="*/ 64 h 73"/>
              <a:gd name="T78" fmla="*/ 30 w 137"/>
              <a:gd name="T79" fmla="*/ 60 h 73"/>
              <a:gd name="T80" fmla="*/ 30 w 137"/>
              <a:gd name="T81" fmla="*/ 54 h 73"/>
              <a:gd name="T82" fmla="*/ 30 w 137"/>
              <a:gd name="T83" fmla="*/ 50 h 73"/>
              <a:gd name="T84" fmla="*/ 32 w 137"/>
              <a:gd name="T85" fmla="*/ 46 h 73"/>
              <a:gd name="T86" fmla="*/ 33 w 137"/>
              <a:gd name="T87" fmla="*/ 41 h 73"/>
              <a:gd name="T88" fmla="*/ 35 w 137"/>
              <a:gd name="T89" fmla="*/ 37 h 73"/>
              <a:gd name="T90" fmla="*/ 35 w 137"/>
              <a:gd name="T91" fmla="*/ 34 h 73"/>
              <a:gd name="T92" fmla="*/ 36 w 137"/>
              <a:gd name="T93" fmla="*/ 30 h 73"/>
              <a:gd name="T94" fmla="*/ 37 w 137"/>
              <a:gd name="T95" fmla="*/ 30 h 73"/>
              <a:gd name="T96" fmla="*/ 37 w 137"/>
              <a:gd name="T97" fmla="*/ 29 h 73"/>
              <a:gd name="T98" fmla="*/ 37 w 137"/>
              <a:gd name="T99" fmla="*/ 29 h 73"/>
              <a:gd name="T100" fmla="*/ 36 w 137"/>
              <a:gd name="T101" fmla="*/ 29 h 73"/>
              <a:gd name="T102" fmla="*/ 15 w 137"/>
              <a:gd name="T103" fmla="*/ 40 h 73"/>
              <a:gd name="T104" fmla="*/ 12 w 137"/>
              <a:gd name="T105" fmla="*/ 41 h 73"/>
              <a:gd name="T106" fmla="*/ 9 w 137"/>
              <a:gd name="T107" fmla="*/ 43 h 73"/>
              <a:gd name="T108" fmla="*/ 7 w 137"/>
              <a:gd name="T109" fmla="*/ 44 h 73"/>
              <a:gd name="T110" fmla="*/ 4 w 137"/>
              <a:gd name="T111" fmla="*/ 47 h 73"/>
              <a:gd name="T112" fmla="*/ 3 w 137"/>
              <a:gd name="T113" fmla="*/ 50 h 73"/>
              <a:gd name="T114" fmla="*/ 3 w 137"/>
              <a:gd name="T115" fmla="*/ 53 h 73"/>
              <a:gd name="T116" fmla="*/ 1 w 137"/>
              <a:gd name="T117" fmla="*/ 57 h 73"/>
              <a:gd name="T118" fmla="*/ 0 w 137"/>
              <a:gd name="T119" fmla="*/ 61 h 7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37"/>
              <a:gd name="T181" fmla="*/ 0 h 73"/>
              <a:gd name="T182" fmla="*/ 137 w 137"/>
              <a:gd name="T183" fmla="*/ 73 h 7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37" h="73">
                <a:moveTo>
                  <a:pt x="73" y="10"/>
                </a:moveTo>
                <a:lnTo>
                  <a:pt x="79" y="10"/>
                </a:lnTo>
                <a:lnTo>
                  <a:pt x="85" y="10"/>
                </a:lnTo>
                <a:lnTo>
                  <a:pt x="90" y="12"/>
                </a:lnTo>
                <a:lnTo>
                  <a:pt x="96" y="13"/>
                </a:lnTo>
                <a:lnTo>
                  <a:pt x="100" y="16"/>
                </a:lnTo>
                <a:lnTo>
                  <a:pt x="104" y="19"/>
                </a:lnTo>
                <a:lnTo>
                  <a:pt x="105" y="23"/>
                </a:lnTo>
                <a:lnTo>
                  <a:pt x="108" y="29"/>
                </a:lnTo>
                <a:lnTo>
                  <a:pt x="108" y="27"/>
                </a:lnTo>
                <a:lnTo>
                  <a:pt x="108" y="26"/>
                </a:lnTo>
                <a:lnTo>
                  <a:pt x="108" y="24"/>
                </a:lnTo>
                <a:lnTo>
                  <a:pt x="108" y="22"/>
                </a:lnTo>
                <a:lnTo>
                  <a:pt x="107" y="19"/>
                </a:lnTo>
                <a:lnTo>
                  <a:pt x="105" y="16"/>
                </a:lnTo>
                <a:lnTo>
                  <a:pt x="107" y="16"/>
                </a:lnTo>
                <a:lnTo>
                  <a:pt x="110" y="16"/>
                </a:lnTo>
                <a:lnTo>
                  <a:pt x="111" y="17"/>
                </a:lnTo>
                <a:lnTo>
                  <a:pt x="112" y="20"/>
                </a:lnTo>
                <a:lnTo>
                  <a:pt x="114" y="23"/>
                </a:lnTo>
                <a:lnTo>
                  <a:pt x="115" y="24"/>
                </a:lnTo>
                <a:lnTo>
                  <a:pt x="115" y="27"/>
                </a:lnTo>
                <a:lnTo>
                  <a:pt x="117" y="27"/>
                </a:lnTo>
                <a:lnTo>
                  <a:pt x="117" y="26"/>
                </a:lnTo>
                <a:lnTo>
                  <a:pt x="117" y="24"/>
                </a:lnTo>
                <a:lnTo>
                  <a:pt x="118" y="23"/>
                </a:lnTo>
                <a:lnTo>
                  <a:pt x="118" y="22"/>
                </a:lnTo>
                <a:lnTo>
                  <a:pt x="118" y="20"/>
                </a:lnTo>
                <a:lnTo>
                  <a:pt x="117" y="19"/>
                </a:lnTo>
                <a:lnTo>
                  <a:pt x="117" y="16"/>
                </a:lnTo>
                <a:lnTo>
                  <a:pt x="118" y="17"/>
                </a:lnTo>
                <a:lnTo>
                  <a:pt x="119" y="17"/>
                </a:lnTo>
                <a:lnTo>
                  <a:pt x="119" y="20"/>
                </a:lnTo>
                <a:lnTo>
                  <a:pt x="121" y="22"/>
                </a:lnTo>
                <a:lnTo>
                  <a:pt x="122" y="24"/>
                </a:lnTo>
                <a:lnTo>
                  <a:pt x="126" y="17"/>
                </a:lnTo>
                <a:lnTo>
                  <a:pt x="129" y="19"/>
                </a:lnTo>
                <a:lnTo>
                  <a:pt x="132" y="20"/>
                </a:lnTo>
                <a:lnTo>
                  <a:pt x="132" y="23"/>
                </a:lnTo>
                <a:lnTo>
                  <a:pt x="132" y="24"/>
                </a:lnTo>
                <a:lnTo>
                  <a:pt x="132" y="26"/>
                </a:lnTo>
                <a:lnTo>
                  <a:pt x="132" y="27"/>
                </a:lnTo>
                <a:lnTo>
                  <a:pt x="130" y="29"/>
                </a:lnTo>
                <a:lnTo>
                  <a:pt x="135" y="23"/>
                </a:lnTo>
                <a:lnTo>
                  <a:pt x="137" y="17"/>
                </a:lnTo>
                <a:lnTo>
                  <a:pt x="137" y="13"/>
                </a:lnTo>
                <a:lnTo>
                  <a:pt x="135" y="9"/>
                </a:lnTo>
                <a:lnTo>
                  <a:pt x="132" y="6"/>
                </a:lnTo>
                <a:lnTo>
                  <a:pt x="128" y="4"/>
                </a:lnTo>
                <a:lnTo>
                  <a:pt x="124" y="3"/>
                </a:lnTo>
                <a:lnTo>
                  <a:pt x="117" y="2"/>
                </a:lnTo>
                <a:lnTo>
                  <a:pt x="104" y="0"/>
                </a:lnTo>
                <a:lnTo>
                  <a:pt x="90" y="2"/>
                </a:lnTo>
                <a:lnTo>
                  <a:pt x="79" y="3"/>
                </a:lnTo>
                <a:lnTo>
                  <a:pt x="71" y="6"/>
                </a:lnTo>
                <a:lnTo>
                  <a:pt x="71" y="9"/>
                </a:lnTo>
                <a:lnTo>
                  <a:pt x="72" y="10"/>
                </a:lnTo>
                <a:lnTo>
                  <a:pt x="73" y="10"/>
                </a:lnTo>
                <a:close/>
                <a:moveTo>
                  <a:pt x="0" y="61"/>
                </a:moveTo>
                <a:lnTo>
                  <a:pt x="3" y="60"/>
                </a:lnTo>
                <a:lnTo>
                  <a:pt x="4" y="60"/>
                </a:lnTo>
                <a:lnTo>
                  <a:pt x="7" y="60"/>
                </a:lnTo>
                <a:lnTo>
                  <a:pt x="8" y="60"/>
                </a:lnTo>
                <a:lnTo>
                  <a:pt x="11" y="61"/>
                </a:lnTo>
                <a:lnTo>
                  <a:pt x="14" y="61"/>
                </a:lnTo>
                <a:lnTo>
                  <a:pt x="15" y="61"/>
                </a:lnTo>
                <a:lnTo>
                  <a:pt x="16" y="63"/>
                </a:lnTo>
                <a:lnTo>
                  <a:pt x="18" y="63"/>
                </a:lnTo>
                <a:lnTo>
                  <a:pt x="28" y="73"/>
                </a:lnTo>
                <a:lnTo>
                  <a:pt x="30" y="68"/>
                </a:lnTo>
                <a:lnTo>
                  <a:pt x="30" y="64"/>
                </a:lnTo>
                <a:lnTo>
                  <a:pt x="30" y="61"/>
                </a:lnTo>
                <a:lnTo>
                  <a:pt x="30" y="60"/>
                </a:lnTo>
                <a:lnTo>
                  <a:pt x="30" y="57"/>
                </a:lnTo>
                <a:lnTo>
                  <a:pt x="30" y="54"/>
                </a:lnTo>
                <a:lnTo>
                  <a:pt x="30" y="53"/>
                </a:lnTo>
                <a:lnTo>
                  <a:pt x="30" y="50"/>
                </a:lnTo>
                <a:lnTo>
                  <a:pt x="32" y="47"/>
                </a:lnTo>
                <a:lnTo>
                  <a:pt x="32" y="46"/>
                </a:lnTo>
                <a:lnTo>
                  <a:pt x="32" y="43"/>
                </a:lnTo>
                <a:lnTo>
                  <a:pt x="33" y="41"/>
                </a:lnTo>
                <a:lnTo>
                  <a:pt x="33" y="40"/>
                </a:lnTo>
                <a:lnTo>
                  <a:pt x="35" y="37"/>
                </a:lnTo>
                <a:lnTo>
                  <a:pt x="35" y="36"/>
                </a:lnTo>
                <a:lnTo>
                  <a:pt x="35" y="34"/>
                </a:lnTo>
                <a:lnTo>
                  <a:pt x="36" y="31"/>
                </a:lnTo>
                <a:lnTo>
                  <a:pt x="36" y="30"/>
                </a:lnTo>
                <a:lnTo>
                  <a:pt x="37" y="30"/>
                </a:lnTo>
                <a:lnTo>
                  <a:pt x="37" y="29"/>
                </a:lnTo>
                <a:lnTo>
                  <a:pt x="36" y="29"/>
                </a:lnTo>
                <a:lnTo>
                  <a:pt x="16" y="40"/>
                </a:lnTo>
                <a:lnTo>
                  <a:pt x="15" y="40"/>
                </a:lnTo>
                <a:lnTo>
                  <a:pt x="14" y="41"/>
                </a:lnTo>
                <a:lnTo>
                  <a:pt x="12" y="41"/>
                </a:lnTo>
                <a:lnTo>
                  <a:pt x="11" y="43"/>
                </a:lnTo>
                <a:lnTo>
                  <a:pt x="9" y="43"/>
                </a:lnTo>
                <a:lnTo>
                  <a:pt x="8" y="44"/>
                </a:lnTo>
                <a:lnTo>
                  <a:pt x="7" y="44"/>
                </a:lnTo>
                <a:lnTo>
                  <a:pt x="5" y="46"/>
                </a:lnTo>
                <a:lnTo>
                  <a:pt x="4" y="47"/>
                </a:lnTo>
                <a:lnTo>
                  <a:pt x="4" y="48"/>
                </a:lnTo>
                <a:lnTo>
                  <a:pt x="3" y="50"/>
                </a:lnTo>
                <a:lnTo>
                  <a:pt x="3" y="51"/>
                </a:lnTo>
                <a:lnTo>
                  <a:pt x="3" y="53"/>
                </a:lnTo>
                <a:lnTo>
                  <a:pt x="1" y="54"/>
                </a:lnTo>
                <a:lnTo>
                  <a:pt x="1" y="57"/>
                </a:lnTo>
                <a:lnTo>
                  <a:pt x="1" y="58"/>
                </a:lnTo>
                <a:lnTo>
                  <a:pt x="0" y="61"/>
                </a:lnTo>
                <a:close/>
              </a:path>
            </a:pathLst>
          </a:custGeom>
          <a:solidFill>
            <a:srgbClr val="B3A55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0" name="Freeform 165"/>
          <p:cNvSpPr>
            <a:spLocks/>
          </p:cNvSpPr>
          <p:nvPr/>
        </p:nvSpPr>
        <p:spPr bwMode="auto">
          <a:xfrm>
            <a:off x="5105655" y="3709104"/>
            <a:ext cx="180326" cy="188588"/>
          </a:xfrm>
          <a:custGeom>
            <a:avLst/>
            <a:gdLst>
              <a:gd name="T0" fmla="*/ 51 w 149"/>
              <a:gd name="T1" fmla="*/ 8 h 109"/>
              <a:gd name="T2" fmla="*/ 64 w 149"/>
              <a:gd name="T3" fmla="*/ 4 h 109"/>
              <a:gd name="T4" fmla="*/ 77 w 149"/>
              <a:gd name="T5" fmla="*/ 1 h 109"/>
              <a:gd name="T6" fmla="*/ 91 w 149"/>
              <a:gd name="T7" fmla="*/ 0 h 109"/>
              <a:gd name="T8" fmla="*/ 105 w 149"/>
              <a:gd name="T9" fmla="*/ 2 h 109"/>
              <a:gd name="T10" fmla="*/ 110 w 149"/>
              <a:gd name="T11" fmla="*/ 4 h 109"/>
              <a:gd name="T12" fmla="*/ 117 w 149"/>
              <a:gd name="T13" fmla="*/ 7 h 109"/>
              <a:gd name="T14" fmla="*/ 123 w 149"/>
              <a:gd name="T15" fmla="*/ 11 h 109"/>
              <a:gd name="T16" fmla="*/ 128 w 149"/>
              <a:gd name="T17" fmla="*/ 17 h 109"/>
              <a:gd name="T18" fmla="*/ 134 w 149"/>
              <a:gd name="T19" fmla="*/ 22 h 109"/>
              <a:gd name="T20" fmla="*/ 140 w 149"/>
              <a:gd name="T21" fmla="*/ 31 h 109"/>
              <a:gd name="T22" fmla="*/ 144 w 149"/>
              <a:gd name="T23" fmla="*/ 39 h 109"/>
              <a:gd name="T24" fmla="*/ 149 w 149"/>
              <a:gd name="T25" fmla="*/ 51 h 109"/>
              <a:gd name="T26" fmla="*/ 135 w 149"/>
              <a:gd name="T27" fmla="*/ 51 h 109"/>
              <a:gd name="T28" fmla="*/ 121 w 149"/>
              <a:gd name="T29" fmla="*/ 51 h 109"/>
              <a:gd name="T30" fmla="*/ 106 w 149"/>
              <a:gd name="T31" fmla="*/ 53 h 109"/>
              <a:gd name="T32" fmla="*/ 91 w 149"/>
              <a:gd name="T33" fmla="*/ 56 h 109"/>
              <a:gd name="T34" fmla="*/ 76 w 149"/>
              <a:gd name="T35" fmla="*/ 61 h 109"/>
              <a:gd name="T36" fmla="*/ 60 w 149"/>
              <a:gd name="T37" fmla="*/ 65 h 109"/>
              <a:gd name="T38" fmla="*/ 46 w 149"/>
              <a:gd name="T39" fmla="*/ 71 h 109"/>
              <a:gd name="T40" fmla="*/ 35 w 149"/>
              <a:gd name="T41" fmla="*/ 78 h 109"/>
              <a:gd name="T42" fmla="*/ 31 w 149"/>
              <a:gd name="T43" fmla="*/ 80 h 109"/>
              <a:gd name="T44" fmla="*/ 27 w 149"/>
              <a:gd name="T45" fmla="*/ 85 h 109"/>
              <a:gd name="T46" fmla="*/ 25 w 149"/>
              <a:gd name="T47" fmla="*/ 89 h 109"/>
              <a:gd name="T48" fmla="*/ 23 w 149"/>
              <a:gd name="T49" fmla="*/ 92 h 109"/>
              <a:gd name="T50" fmla="*/ 20 w 149"/>
              <a:gd name="T51" fmla="*/ 96 h 109"/>
              <a:gd name="T52" fmla="*/ 19 w 149"/>
              <a:gd name="T53" fmla="*/ 100 h 109"/>
              <a:gd name="T54" fmla="*/ 17 w 149"/>
              <a:gd name="T55" fmla="*/ 105 h 109"/>
              <a:gd name="T56" fmla="*/ 16 w 149"/>
              <a:gd name="T57" fmla="*/ 109 h 109"/>
              <a:gd name="T58" fmla="*/ 14 w 149"/>
              <a:gd name="T59" fmla="*/ 109 h 109"/>
              <a:gd name="T60" fmla="*/ 13 w 149"/>
              <a:gd name="T61" fmla="*/ 107 h 109"/>
              <a:gd name="T62" fmla="*/ 10 w 149"/>
              <a:gd name="T63" fmla="*/ 105 h 109"/>
              <a:gd name="T64" fmla="*/ 9 w 149"/>
              <a:gd name="T65" fmla="*/ 103 h 109"/>
              <a:gd name="T66" fmla="*/ 7 w 149"/>
              <a:gd name="T67" fmla="*/ 100 h 109"/>
              <a:gd name="T68" fmla="*/ 6 w 149"/>
              <a:gd name="T69" fmla="*/ 96 h 109"/>
              <a:gd name="T70" fmla="*/ 5 w 149"/>
              <a:gd name="T71" fmla="*/ 93 h 109"/>
              <a:gd name="T72" fmla="*/ 3 w 149"/>
              <a:gd name="T73" fmla="*/ 90 h 109"/>
              <a:gd name="T74" fmla="*/ 2 w 149"/>
              <a:gd name="T75" fmla="*/ 80 h 109"/>
              <a:gd name="T76" fmla="*/ 0 w 149"/>
              <a:gd name="T77" fmla="*/ 71 h 109"/>
              <a:gd name="T78" fmla="*/ 2 w 149"/>
              <a:gd name="T79" fmla="*/ 62 h 109"/>
              <a:gd name="T80" fmla="*/ 3 w 149"/>
              <a:gd name="T81" fmla="*/ 55 h 109"/>
              <a:gd name="T82" fmla="*/ 5 w 149"/>
              <a:gd name="T83" fmla="*/ 48 h 109"/>
              <a:gd name="T84" fmla="*/ 7 w 149"/>
              <a:gd name="T85" fmla="*/ 42 h 109"/>
              <a:gd name="T86" fmla="*/ 12 w 149"/>
              <a:gd name="T87" fmla="*/ 36 h 109"/>
              <a:gd name="T88" fmla="*/ 16 w 149"/>
              <a:gd name="T89" fmla="*/ 31 h 109"/>
              <a:gd name="T90" fmla="*/ 24 w 149"/>
              <a:gd name="T91" fmla="*/ 22 h 109"/>
              <a:gd name="T92" fmla="*/ 34 w 149"/>
              <a:gd name="T93" fmla="*/ 17 h 109"/>
              <a:gd name="T94" fmla="*/ 42 w 149"/>
              <a:gd name="T95" fmla="*/ 11 h 109"/>
              <a:gd name="T96" fmla="*/ 51 w 149"/>
              <a:gd name="T97" fmla="*/ 8 h 10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9"/>
              <a:gd name="T148" fmla="*/ 0 h 109"/>
              <a:gd name="T149" fmla="*/ 149 w 149"/>
              <a:gd name="T150" fmla="*/ 109 h 10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9" h="109">
                <a:moveTo>
                  <a:pt x="51" y="8"/>
                </a:moveTo>
                <a:lnTo>
                  <a:pt x="64" y="4"/>
                </a:lnTo>
                <a:lnTo>
                  <a:pt x="77" y="1"/>
                </a:lnTo>
                <a:lnTo>
                  <a:pt x="91" y="0"/>
                </a:lnTo>
                <a:lnTo>
                  <a:pt x="105" y="2"/>
                </a:lnTo>
                <a:lnTo>
                  <a:pt x="110" y="4"/>
                </a:lnTo>
                <a:lnTo>
                  <a:pt x="117" y="7"/>
                </a:lnTo>
                <a:lnTo>
                  <a:pt x="123" y="11"/>
                </a:lnTo>
                <a:lnTo>
                  <a:pt x="128" y="17"/>
                </a:lnTo>
                <a:lnTo>
                  <a:pt x="134" y="22"/>
                </a:lnTo>
                <a:lnTo>
                  <a:pt x="140" y="31"/>
                </a:lnTo>
                <a:lnTo>
                  <a:pt x="144" y="39"/>
                </a:lnTo>
                <a:lnTo>
                  <a:pt x="149" y="51"/>
                </a:lnTo>
                <a:lnTo>
                  <a:pt x="135" y="51"/>
                </a:lnTo>
                <a:lnTo>
                  <a:pt x="121" y="51"/>
                </a:lnTo>
                <a:lnTo>
                  <a:pt x="106" y="53"/>
                </a:lnTo>
                <a:lnTo>
                  <a:pt x="91" y="56"/>
                </a:lnTo>
                <a:lnTo>
                  <a:pt x="76" y="61"/>
                </a:lnTo>
                <a:lnTo>
                  <a:pt x="60" y="65"/>
                </a:lnTo>
                <a:lnTo>
                  <a:pt x="46" y="71"/>
                </a:lnTo>
                <a:lnTo>
                  <a:pt x="35" y="78"/>
                </a:lnTo>
                <a:lnTo>
                  <a:pt x="31" y="80"/>
                </a:lnTo>
                <a:lnTo>
                  <a:pt x="27" y="85"/>
                </a:lnTo>
                <a:lnTo>
                  <a:pt x="25" y="89"/>
                </a:lnTo>
                <a:lnTo>
                  <a:pt x="23" y="92"/>
                </a:lnTo>
                <a:lnTo>
                  <a:pt x="20" y="96"/>
                </a:lnTo>
                <a:lnTo>
                  <a:pt x="19" y="100"/>
                </a:lnTo>
                <a:lnTo>
                  <a:pt x="17" y="105"/>
                </a:lnTo>
                <a:lnTo>
                  <a:pt x="16" y="109"/>
                </a:lnTo>
                <a:lnTo>
                  <a:pt x="14" y="109"/>
                </a:lnTo>
                <a:lnTo>
                  <a:pt x="13" y="107"/>
                </a:lnTo>
                <a:lnTo>
                  <a:pt x="10" y="105"/>
                </a:lnTo>
                <a:lnTo>
                  <a:pt x="9" y="103"/>
                </a:lnTo>
                <a:lnTo>
                  <a:pt x="7" y="100"/>
                </a:lnTo>
                <a:lnTo>
                  <a:pt x="6" y="96"/>
                </a:lnTo>
                <a:lnTo>
                  <a:pt x="5" y="93"/>
                </a:lnTo>
                <a:lnTo>
                  <a:pt x="3" y="90"/>
                </a:lnTo>
                <a:lnTo>
                  <a:pt x="2" y="80"/>
                </a:lnTo>
                <a:lnTo>
                  <a:pt x="0" y="71"/>
                </a:lnTo>
                <a:lnTo>
                  <a:pt x="2" y="62"/>
                </a:lnTo>
                <a:lnTo>
                  <a:pt x="3" y="55"/>
                </a:lnTo>
                <a:lnTo>
                  <a:pt x="5" y="48"/>
                </a:lnTo>
                <a:lnTo>
                  <a:pt x="7" y="42"/>
                </a:lnTo>
                <a:lnTo>
                  <a:pt x="12" y="36"/>
                </a:lnTo>
                <a:lnTo>
                  <a:pt x="16" y="31"/>
                </a:lnTo>
                <a:lnTo>
                  <a:pt x="24" y="22"/>
                </a:lnTo>
                <a:lnTo>
                  <a:pt x="34" y="17"/>
                </a:lnTo>
                <a:lnTo>
                  <a:pt x="42" y="11"/>
                </a:lnTo>
                <a:lnTo>
                  <a:pt x="51" y="8"/>
                </a:lnTo>
                <a:close/>
              </a:path>
            </a:pathLst>
          </a:custGeom>
          <a:solidFill>
            <a:srgbClr val="009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1" name="Freeform 166"/>
          <p:cNvSpPr>
            <a:spLocks/>
          </p:cNvSpPr>
          <p:nvPr/>
        </p:nvSpPr>
        <p:spPr bwMode="auto">
          <a:xfrm>
            <a:off x="5105655" y="3709104"/>
            <a:ext cx="180326" cy="188588"/>
          </a:xfrm>
          <a:custGeom>
            <a:avLst/>
            <a:gdLst>
              <a:gd name="T0" fmla="*/ 51 w 149"/>
              <a:gd name="T1" fmla="*/ 8 h 109"/>
              <a:gd name="T2" fmla="*/ 64 w 149"/>
              <a:gd name="T3" fmla="*/ 4 h 109"/>
              <a:gd name="T4" fmla="*/ 77 w 149"/>
              <a:gd name="T5" fmla="*/ 1 h 109"/>
              <a:gd name="T6" fmla="*/ 91 w 149"/>
              <a:gd name="T7" fmla="*/ 0 h 109"/>
              <a:gd name="T8" fmla="*/ 105 w 149"/>
              <a:gd name="T9" fmla="*/ 2 h 109"/>
              <a:gd name="T10" fmla="*/ 110 w 149"/>
              <a:gd name="T11" fmla="*/ 4 h 109"/>
              <a:gd name="T12" fmla="*/ 117 w 149"/>
              <a:gd name="T13" fmla="*/ 7 h 109"/>
              <a:gd name="T14" fmla="*/ 123 w 149"/>
              <a:gd name="T15" fmla="*/ 11 h 109"/>
              <a:gd name="T16" fmla="*/ 128 w 149"/>
              <a:gd name="T17" fmla="*/ 17 h 109"/>
              <a:gd name="T18" fmla="*/ 134 w 149"/>
              <a:gd name="T19" fmla="*/ 22 h 109"/>
              <a:gd name="T20" fmla="*/ 140 w 149"/>
              <a:gd name="T21" fmla="*/ 31 h 109"/>
              <a:gd name="T22" fmla="*/ 144 w 149"/>
              <a:gd name="T23" fmla="*/ 39 h 109"/>
              <a:gd name="T24" fmla="*/ 149 w 149"/>
              <a:gd name="T25" fmla="*/ 51 h 109"/>
              <a:gd name="T26" fmla="*/ 135 w 149"/>
              <a:gd name="T27" fmla="*/ 51 h 109"/>
              <a:gd name="T28" fmla="*/ 121 w 149"/>
              <a:gd name="T29" fmla="*/ 51 h 109"/>
              <a:gd name="T30" fmla="*/ 106 w 149"/>
              <a:gd name="T31" fmla="*/ 53 h 109"/>
              <a:gd name="T32" fmla="*/ 91 w 149"/>
              <a:gd name="T33" fmla="*/ 56 h 109"/>
              <a:gd name="T34" fmla="*/ 76 w 149"/>
              <a:gd name="T35" fmla="*/ 61 h 109"/>
              <a:gd name="T36" fmla="*/ 60 w 149"/>
              <a:gd name="T37" fmla="*/ 65 h 109"/>
              <a:gd name="T38" fmla="*/ 46 w 149"/>
              <a:gd name="T39" fmla="*/ 71 h 109"/>
              <a:gd name="T40" fmla="*/ 35 w 149"/>
              <a:gd name="T41" fmla="*/ 78 h 109"/>
              <a:gd name="T42" fmla="*/ 31 w 149"/>
              <a:gd name="T43" fmla="*/ 80 h 109"/>
              <a:gd name="T44" fmla="*/ 27 w 149"/>
              <a:gd name="T45" fmla="*/ 85 h 109"/>
              <a:gd name="T46" fmla="*/ 25 w 149"/>
              <a:gd name="T47" fmla="*/ 89 h 109"/>
              <a:gd name="T48" fmla="*/ 23 w 149"/>
              <a:gd name="T49" fmla="*/ 92 h 109"/>
              <a:gd name="T50" fmla="*/ 20 w 149"/>
              <a:gd name="T51" fmla="*/ 96 h 109"/>
              <a:gd name="T52" fmla="*/ 19 w 149"/>
              <a:gd name="T53" fmla="*/ 100 h 109"/>
              <a:gd name="T54" fmla="*/ 17 w 149"/>
              <a:gd name="T55" fmla="*/ 105 h 109"/>
              <a:gd name="T56" fmla="*/ 16 w 149"/>
              <a:gd name="T57" fmla="*/ 109 h 109"/>
              <a:gd name="T58" fmla="*/ 14 w 149"/>
              <a:gd name="T59" fmla="*/ 109 h 109"/>
              <a:gd name="T60" fmla="*/ 13 w 149"/>
              <a:gd name="T61" fmla="*/ 107 h 109"/>
              <a:gd name="T62" fmla="*/ 10 w 149"/>
              <a:gd name="T63" fmla="*/ 105 h 109"/>
              <a:gd name="T64" fmla="*/ 9 w 149"/>
              <a:gd name="T65" fmla="*/ 103 h 109"/>
              <a:gd name="T66" fmla="*/ 7 w 149"/>
              <a:gd name="T67" fmla="*/ 100 h 109"/>
              <a:gd name="T68" fmla="*/ 6 w 149"/>
              <a:gd name="T69" fmla="*/ 96 h 109"/>
              <a:gd name="T70" fmla="*/ 5 w 149"/>
              <a:gd name="T71" fmla="*/ 93 h 109"/>
              <a:gd name="T72" fmla="*/ 3 w 149"/>
              <a:gd name="T73" fmla="*/ 90 h 109"/>
              <a:gd name="T74" fmla="*/ 2 w 149"/>
              <a:gd name="T75" fmla="*/ 80 h 109"/>
              <a:gd name="T76" fmla="*/ 0 w 149"/>
              <a:gd name="T77" fmla="*/ 71 h 109"/>
              <a:gd name="T78" fmla="*/ 2 w 149"/>
              <a:gd name="T79" fmla="*/ 62 h 109"/>
              <a:gd name="T80" fmla="*/ 3 w 149"/>
              <a:gd name="T81" fmla="*/ 55 h 109"/>
              <a:gd name="T82" fmla="*/ 5 w 149"/>
              <a:gd name="T83" fmla="*/ 48 h 109"/>
              <a:gd name="T84" fmla="*/ 7 w 149"/>
              <a:gd name="T85" fmla="*/ 42 h 109"/>
              <a:gd name="T86" fmla="*/ 12 w 149"/>
              <a:gd name="T87" fmla="*/ 36 h 109"/>
              <a:gd name="T88" fmla="*/ 16 w 149"/>
              <a:gd name="T89" fmla="*/ 31 h 109"/>
              <a:gd name="T90" fmla="*/ 24 w 149"/>
              <a:gd name="T91" fmla="*/ 22 h 109"/>
              <a:gd name="T92" fmla="*/ 34 w 149"/>
              <a:gd name="T93" fmla="*/ 17 h 109"/>
              <a:gd name="T94" fmla="*/ 42 w 149"/>
              <a:gd name="T95" fmla="*/ 11 h 109"/>
              <a:gd name="T96" fmla="*/ 51 w 149"/>
              <a:gd name="T97" fmla="*/ 8 h 109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9"/>
              <a:gd name="T148" fmla="*/ 0 h 109"/>
              <a:gd name="T149" fmla="*/ 149 w 149"/>
              <a:gd name="T150" fmla="*/ 109 h 109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9" h="109">
                <a:moveTo>
                  <a:pt x="51" y="8"/>
                </a:moveTo>
                <a:lnTo>
                  <a:pt x="64" y="4"/>
                </a:lnTo>
                <a:lnTo>
                  <a:pt x="77" y="1"/>
                </a:lnTo>
                <a:lnTo>
                  <a:pt x="91" y="0"/>
                </a:lnTo>
                <a:lnTo>
                  <a:pt x="105" y="2"/>
                </a:lnTo>
                <a:lnTo>
                  <a:pt x="110" y="4"/>
                </a:lnTo>
                <a:lnTo>
                  <a:pt x="117" y="7"/>
                </a:lnTo>
                <a:lnTo>
                  <a:pt x="123" y="11"/>
                </a:lnTo>
                <a:lnTo>
                  <a:pt x="128" y="17"/>
                </a:lnTo>
                <a:lnTo>
                  <a:pt x="134" y="22"/>
                </a:lnTo>
                <a:lnTo>
                  <a:pt x="140" y="31"/>
                </a:lnTo>
                <a:lnTo>
                  <a:pt x="144" y="39"/>
                </a:lnTo>
                <a:lnTo>
                  <a:pt x="149" y="51"/>
                </a:lnTo>
                <a:lnTo>
                  <a:pt x="135" y="51"/>
                </a:lnTo>
                <a:lnTo>
                  <a:pt x="121" y="51"/>
                </a:lnTo>
                <a:lnTo>
                  <a:pt x="106" y="53"/>
                </a:lnTo>
                <a:lnTo>
                  <a:pt x="91" y="56"/>
                </a:lnTo>
                <a:lnTo>
                  <a:pt x="76" y="61"/>
                </a:lnTo>
                <a:lnTo>
                  <a:pt x="60" y="65"/>
                </a:lnTo>
                <a:lnTo>
                  <a:pt x="46" y="71"/>
                </a:lnTo>
                <a:lnTo>
                  <a:pt x="35" y="78"/>
                </a:lnTo>
                <a:lnTo>
                  <a:pt x="31" y="80"/>
                </a:lnTo>
                <a:lnTo>
                  <a:pt x="27" y="85"/>
                </a:lnTo>
                <a:lnTo>
                  <a:pt x="25" y="89"/>
                </a:lnTo>
                <a:lnTo>
                  <a:pt x="23" y="92"/>
                </a:lnTo>
                <a:lnTo>
                  <a:pt x="20" y="96"/>
                </a:lnTo>
                <a:lnTo>
                  <a:pt x="19" y="100"/>
                </a:lnTo>
                <a:lnTo>
                  <a:pt x="17" y="105"/>
                </a:lnTo>
                <a:lnTo>
                  <a:pt x="16" y="109"/>
                </a:lnTo>
                <a:lnTo>
                  <a:pt x="14" y="109"/>
                </a:lnTo>
                <a:lnTo>
                  <a:pt x="13" y="107"/>
                </a:lnTo>
                <a:lnTo>
                  <a:pt x="10" y="105"/>
                </a:lnTo>
                <a:lnTo>
                  <a:pt x="9" y="103"/>
                </a:lnTo>
                <a:lnTo>
                  <a:pt x="7" y="100"/>
                </a:lnTo>
                <a:lnTo>
                  <a:pt x="6" y="96"/>
                </a:lnTo>
                <a:lnTo>
                  <a:pt x="5" y="93"/>
                </a:lnTo>
                <a:lnTo>
                  <a:pt x="3" y="90"/>
                </a:lnTo>
                <a:lnTo>
                  <a:pt x="2" y="80"/>
                </a:lnTo>
                <a:lnTo>
                  <a:pt x="0" y="71"/>
                </a:lnTo>
                <a:lnTo>
                  <a:pt x="2" y="62"/>
                </a:lnTo>
                <a:lnTo>
                  <a:pt x="3" y="55"/>
                </a:lnTo>
                <a:lnTo>
                  <a:pt x="5" y="48"/>
                </a:lnTo>
                <a:lnTo>
                  <a:pt x="7" y="42"/>
                </a:lnTo>
                <a:lnTo>
                  <a:pt x="12" y="36"/>
                </a:lnTo>
                <a:lnTo>
                  <a:pt x="16" y="31"/>
                </a:lnTo>
                <a:lnTo>
                  <a:pt x="24" y="22"/>
                </a:lnTo>
                <a:lnTo>
                  <a:pt x="34" y="17"/>
                </a:lnTo>
                <a:lnTo>
                  <a:pt x="42" y="11"/>
                </a:lnTo>
                <a:lnTo>
                  <a:pt x="51" y="8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2" name="Freeform 167"/>
          <p:cNvSpPr>
            <a:spLocks/>
          </p:cNvSpPr>
          <p:nvPr/>
        </p:nvSpPr>
        <p:spPr bwMode="auto">
          <a:xfrm>
            <a:off x="5105655" y="3738516"/>
            <a:ext cx="71404" cy="159175"/>
          </a:xfrm>
          <a:custGeom>
            <a:avLst/>
            <a:gdLst>
              <a:gd name="T0" fmla="*/ 34 w 59"/>
              <a:gd name="T1" fmla="*/ 0 h 92"/>
              <a:gd name="T2" fmla="*/ 35 w 59"/>
              <a:gd name="T3" fmla="*/ 0 h 92"/>
              <a:gd name="T4" fmla="*/ 37 w 59"/>
              <a:gd name="T5" fmla="*/ 0 h 92"/>
              <a:gd name="T6" fmla="*/ 38 w 59"/>
              <a:gd name="T7" fmla="*/ 2 h 92"/>
              <a:gd name="T8" fmla="*/ 41 w 59"/>
              <a:gd name="T9" fmla="*/ 5 h 92"/>
              <a:gd name="T10" fmla="*/ 44 w 59"/>
              <a:gd name="T11" fmla="*/ 11 h 92"/>
              <a:gd name="T12" fmla="*/ 48 w 59"/>
              <a:gd name="T13" fmla="*/ 19 h 92"/>
              <a:gd name="T14" fmla="*/ 53 w 59"/>
              <a:gd name="T15" fmla="*/ 32 h 92"/>
              <a:gd name="T16" fmla="*/ 59 w 59"/>
              <a:gd name="T17" fmla="*/ 48 h 92"/>
              <a:gd name="T18" fmla="*/ 56 w 59"/>
              <a:gd name="T19" fmla="*/ 48 h 92"/>
              <a:gd name="T20" fmla="*/ 53 w 59"/>
              <a:gd name="T21" fmla="*/ 49 h 92"/>
              <a:gd name="T22" fmla="*/ 51 w 59"/>
              <a:gd name="T23" fmla="*/ 51 h 92"/>
              <a:gd name="T24" fmla="*/ 48 w 59"/>
              <a:gd name="T25" fmla="*/ 52 h 92"/>
              <a:gd name="T26" fmla="*/ 45 w 59"/>
              <a:gd name="T27" fmla="*/ 54 h 92"/>
              <a:gd name="T28" fmla="*/ 41 w 59"/>
              <a:gd name="T29" fmla="*/ 55 h 92"/>
              <a:gd name="T30" fmla="*/ 38 w 59"/>
              <a:gd name="T31" fmla="*/ 58 h 92"/>
              <a:gd name="T32" fmla="*/ 34 w 59"/>
              <a:gd name="T33" fmla="*/ 61 h 92"/>
              <a:gd name="T34" fmla="*/ 30 w 59"/>
              <a:gd name="T35" fmla="*/ 63 h 92"/>
              <a:gd name="T36" fmla="*/ 27 w 59"/>
              <a:gd name="T37" fmla="*/ 68 h 92"/>
              <a:gd name="T38" fmla="*/ 24 w 59"/>
              <a:gd name="T39" fmla="*/ 71 h 92"/>
              <a:gd name="T40" fmla="*/ 23 w 59"/>
              <a:gd name="T41" fmla="*/ 75 h 92"/>
              <a:gd name="T42" fmla="*/ 20 w 59"/>
              <a:gd name="T43" fmla="*/ 79 h 92"/>
              <a:gd name="T44" fmla="*/ 19 w 59"/>
              <a:gd name="T45" fmla="*/ 83 h 92"/>
              <a:gd name="T46" fmla="*/ 17 w 59"/>
              <a:gd name="T47" fmla="*/ 88 h 92"/>
              <a:gd name="T48" fmla="*/ 16 w 59"/>
              <a:gd name="T49" fmla="*/ 92 h 92"/>
              <a:gd name="T50" fmla="*/ 14 w 59"/>
              <a:gd name="T51" fmla="*/ 92 h 92"/>
              <a:gd name="T52" fmla="*/ 13 w 59"/>
              <a:gd name="T53" fmla="*/ 90 h 92"/>
              <a:gd name="T54" fmla="*/ 10 w 59"/>
              <a:gd name="T55" fmla="*/ 88 h 92"/>
              <a:gd name="T56" fmla="*/ 9 w 59"/>
              <a:gd name="T57" fmla="*/ 86 h 92"/>
              <a:gd name="T58" fmla="*/ 7 w 59"/>
              <a:gd name="T59" fmla="*/ 83 h 92"/>
              <a:gd name="T60" fmla="*/ 6 w 59"/>
              <a:gd name="T61" fmla="*/ 79 h 92"/>
              <a:gd name="T62" fmla="*/ 5 w 59"/>
              <a:gd name="T63" fmla="*/ 76 h 92"/>
              <a:gd name="T64" fmla="*/ 3 w 59"/>
              <a:gd name="T65" fmla="*/ 73 h 92"/>
              <a:gd name="T66" fmla="*/ 0 w 59"/>
              <a:gd name="T67" fmla="*/ 55 h 92"/>
              <a:gd name="T68" fmla="*/ 0 w 59"/>
              <a:gd name="T69" fmla="*/ 39 h 92"/>
              <a:gd name="T70" fmla="*/ 3 w 59"/>
              <a:gd name="T71" fmla="*/ 28 h 92"/>
              <a:gd name="T72" fmla="*/ 7 w 59"/>
              <a:gd name="T73" fmla="*/ 18 h 92"/>
              <a:gd name="T74" fmla="*/ 13 w 59"/>
              <a:gd name="T75" fmla="*/ 11 h 92"/>
              <a:gd name="T76" fmla="*/ 20 w 59"/>
              <a:gd name="T77" fmla="*/ 7 h 92"/>
              <a:gd name="T78" fmla="*/ 27 w 59"/>
              <a:gd name="T79" fmla="*/ 2 h 92"/>
              <a:gd name="T80" fmla="*/ 34 w 59"/>
              <a:gd name="T81" fmla="*/ 0 h 9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9"/>
              <a:gd name="T124" fmla="*/ 0 h 92"/>
              <a:gd name="T125" fmla="*/ 59 w 59"/>
              <a:gd name="T126" fmla="*/ 92 h 9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9" h="92">
                <a:moveTo>
                  <a:pt x="34" y="0"/>
                </a:moveTo>
                <a:lnTo>
                  <a:pt x="35" y="0"/>
                </a:lnTo>
                <a:lnTo>
                  <a:pt x="37" y="0"/>
                </a:lnTo>
                <a:lnTo>
                  <a:pt x="38" y="2"/>
                </a:lnTo>
                <a:lnTo>
                  <a:pt x="41" y="5"/>
                </a:lnTo>
                <a:lnTo>
                  <a:pt x="44" y="11"/>
                </a:lnTo>
                <a:lnTo>
                  <a:pt x="48" y="19"/>
                </a:lnTo>
                <a:lnTo>
                  <a:pt x="53" y="32"/>
                </a:lnTo>
                <a:lnTo>
                  <a:pt x="59" y="48"/>
                </a:lnTo>
                <a:lnTo>
                  <a:pt x="56" y="48"/>
                </a:lnTo>
                <a:lnTo>
                  <a:pt x="53" y="49"/>
                </a:lnTo>
                <a:lnTo>
                  <a:pt x="51" y="51"/>
                </a:lnTo>
                <a:lnTo>
                  <a:pt x="48" y="52"/>
                </a:lnTo>
                <a:lnTo>
                  <a:pt x="45" y="54"/>
                </a:lnTo>
                <a:lnTo>
                  <a:pt x="41" y="55"/>
                </a:lnTo>
                <a:lnTo>
                  <a:pt x="38" y="58"/>
                </a:lnTo>
                <a:lnTo>
                  <a:pt x="34" y="61"/>
                </a:lnTo>
                <a:lnTo>
                  <a:pt x="30" y="63"/>
                </a:lnTo>
                <a:lnTo>
                  <a:pt x="27" y="68"/>
                </a:lnTo>
                <a:lnTo>
                  <a:pt x="24" y="71"/>
                </a:lnTo>
                <a:lnTo>
                  <a:pt x="23" y="75"/>
                </a:lnTo>
                <a:lnTo>
                  <a:pt x="20" y="79"/>
                </a:lnTo>
                <a:lnTo>
                  <a:pt x="19" y="83"/>
                </a:lnTo>
                <a:lnTo>
                  <a:pt x="17" y="88"/>
                </a:lnTo>
                <a:lnTo>
                  <a:pt x="16" y="92"/>
                </a:lnTo>
                <a:lnTo>
                  <a:pt x="14" y="92"/>
                </a:lnTo>
                <a:lnTo>
                  <a:pt x="13" y="90"/>
                </a:lnTo>
                <a:lnTo>
                  <a:pt x="10" y="88"/>
                </a:lnTo>
                <a:lnTo>
                  <a:pt x="9" y="86"/>
                </a:lnTo>
                <a:lnTo>
                  <a:pt x="7" y="83"/>
                </a:lnTo>
                <a:lnTo>
                  <a:pt x="6" y="79"/>
                </a:lnTo>
                <a:lnTo>
                  <a:pt x="5" y="76"/>
                </a:lnTo>
                <a:lnTo>
                  <a:pt x="3" y="73"/>
                </a:lnTo>
                <a:lnTo>
                  <a:pt x="0" y="55"/>
                </a:lnTo>
                <a:lnTo>
                  <a:pt x="0" y="39"/>
                </a:lnTo>
                <a:lnTo>
                  <a:pt x="3" y="28"/>
                </a:lnTo>
                <a:lnTo>
                  <a:pt x="7" y="18"/>
                </a:lnTo>
                <a:lnTo>
                  <a:pt x="13" y="11"/>
                </a:lnTo>
                <a:lnTo>
                  <a:pt x="20" y="7"/>
                </a:lnTo>
                <a:lnTo>
                  <a:pt x="27" y="2"/>
                </a:lnTo>
                <a:lnTo>
                  <a:pt x="34" y="0"/>
                </a:lnTo>
                <a:close/>
              </a:path>
            </a:pathLst>
          </a:custGeom>
          <a:solidFill>
            <a:srgbClr val="007A3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3" name="Freeform 168"/>
          <p:cNvSpPr>
            <a:spLocks noEditPoints="1"/>
          </p:cNvSpPr>
          <p:nvPr/>
        </p:nvSpPr>
        <p:spPr bwMode="auto">
          <a:xfrm>
            <a:off x="5047564" y="3799072"/>
            <a:ext cx="304981" cy="385826"/>
          </a:xfrm>
          <a:custGeom>
            <a:avLst/>
            <a:gdLst>
              <a:gd name="T0" fmla="*/ 165 w 252"/>
              <a:gd name="T1" fmla="*/ 98 h 223"/>
              <a:gd name="T2" fmla="*/ 171 w 252"/>
              <a:gd name="T3" fmla="*/ 99 h 223"/>
              <a:gd name="T4" fmla="*/ 196 w 252"/>
              <a:gd name="T5" fmla="*/ 65 h 223"/>
              <a:gd name="T6" fmla="*/ 196 w 252"/>
              <a:gd name="T7" fmla="*/ 74 h 223"/>
              <a:gd name="T8" fmla="*/ 188 w 252"/>
              <a:gd name="T9" fmla="*/ 71 h 223"/>
              <a:gd name="T10" fmla="*/ 149 w 252"/>
              <a:gd name="T11" fmla="*/ 65 h 223"/>
              <a:gd name="T12" fmla="*/ 153 w 252"/>
              <a:gd name="T13" fmla="*/ 72 h 223"/>
              <a:gd name="T14" fmla="*/ 144 w 252"/>
              <a:gd name="T15" fmla="*/ 74 h 223"/>
              <a:gd name="T16" fmla="*/ 147 w 252"/>
              <a:gd name="T17" fmla="*/ 65 h 223"/>
              <a:gd name="T18" fmla="*/ 151 w 252"/>
              <a:gd name="T19" fmla="*/ 55 h 223"/>
              <a:gd name="T20" fmla="*/ 193 w 252"/>
              <a:gd name="T21" fmla="*/ 55 h 223"/>
              <a:gd name="T22" fmla="*/ 0 w 252"/>
              <a:gd name="T23" fmla="*/ 192 h 223"/>
              <a:gd name="T24" fmla="*/ 4 w 252"/>
              <a:gd name="T25" fmla="*/ 200 h 223"/>
              <a:gd name="T26" fmla="*/ 54 w 252"/>
              <a:gd name="T27" fmla="*/ 207 h 223"/>
              <a:gd name="T28" fmla="*/ 47 w 252"/>
              <a:gd name="T29" fmla="*/ 197 h 223"/>
              <a:gd name="T30" fmla="*/ 40 w 252"/>
              <a:gd name="T31" fmla="*/ 192 h 223"/>
              <a:gd name="T32" fmla="*/ 7 w 252"/>
              <a:gd name="T33" fmla="*/ 195 h 223"/>
              <a:gd name="T34" fmla="*/ 196 w 252"/>
              <a:gd name="T35" fmla="*/ 217 h 223"/>
              <a:gd name="T36" fmla="*/ 231 w 252"/>
              <a:gd name="T37" fmla="*/ 205 h 223"/>
              <a:gd name="T38" fmla="*/ 252 w 252"/>
              <a:gd name="T39" fmla="*/ 202 h 223"/>
              <a:gd name="T40" fmla="*/ 250 w 252"/>
              <a:gd name="T41" fmla="*/ 205 h 223"/>
              <a:gd name="T42" fmla="*/ 247 w 252"/>
              <a:gd name="T43" fmla="*/ 206 h 223"/>
              <a:gd name="T44" fmla="*/ 199 w 252"/>
              <a:gd name="T45" fmla="*/ 223 h 223"/>
              <a:gd name="T46" fmla="*/ 182 w 252"/>
              <a:gd name="T47" fmla="*/ 176 h 223"/>
              <a:gd name="T48" fmla="*/ 175 w 252"/>
              <a:gd name="T49" fmla="*/ 189 h 223"/>
              <a:gd name="T50" fmla="*/ 156 w 252"/>
              <a:gd name="T51" fmla="*/ 195 h 223"/>
              <a:gd name="T52" fmla="*/ 154 w 252"/>
              <a:gd name="T53" fmla="*/ 176 h 223"/>
              <a:gd name="T54" fmla="*/ 154 w 252"/>
              <a:gd name="T55" fmla="*/ 162 h 223"/>
              <a:gd name="T56" fmla="*/ 157 w 252"/>
              <a:gd name="T57" fmla="*/ 152 h 223"/>
              <a:gd name="T58" fmla="*/ 199 w 252"/>
              <a:gd name="T59" fmla="*/ 162 h 223"/>
              <a:gd name="T60" fmla="*/ 190 w 252"/>
              <a:gd name="T61" fmla="*/ 178 h 223"/>
              <a:gd name="T62" fmla="*/ 172 w 252"/>
              <a:gd name="T63" fmla="*/ 176 h 223"/>
              <a:gd name="T64" fmla="*/ 168 w 252"/>
              <a:gd name="T65" fmla="*/ 193 h 223"/>
              <a:gd name="T66" fmla="*/ 151 w 252"/>
              <a:gd name="T67" fmla="*/ 187 h 223"/>
              <a:gd name="T68" fmla="*/ 162 w 252"/>
              <a:gd name="T69" fmla="*/ 170 h 223"/>
              <a:gd name="T70" fmla="*/ 153 w 252"/>
              <a:gd name="T71" fmla="*/ 158 h 223"/>
              <a:gd name="T72" fmla="*/ 168 w 252"/>
              <a:gd name="T73" fmla="*/ 152 h 223"/>
              <a:gd name="T74" fmla="*/ 199 w 252"/>
              <a:gd name="T75" fmla="*/ 166 h 223"/>
              <a:gd name="T76" fmla="*/ 182 w 252"/>
              <a:gd name="T77" fmla="*/ 173 h 223"/>
              <a:gd name="T78" fmla="*/ 92 w 252"/>
              <a:gd name="T79" fmla="*/ 172 h 223"/>
              <a:gd name="T80" fmla="*/ 90 w 252"/>
              <a:gd name="T81" fmla="*/ 187 h 223"/>
              <a:gd name="T82" fmla="*/ 72 w 252"/>
              <a:gd name="T83" fmla="*/ 183 h 223"/>
              <a:gd name="T84" fmla="*/ 65 w 252"/>
              <a:gd name="T85" fmla="*/ 172 h 223"/>
              <a:gd name="T86" fmla="*/ 53 w 252"/>
              <a:gd name="T87" fmla="*/ 162 h 223"/>
              <a:gd name="T88" fmla="*/ 89 w 252"/>
              <a:gd name="T89" fmla="*/ 142 h 223"/>
              <a:gd name="T90" fmla="*/ 99 w 252"/>
              <a:gd name="T91" fmla="*/ 153 h 223"/>
              <a:gd name="T92" fmla="*/ 86 w 252"/>
              <a:gd name="T93" fmla="*/ 165 h 223"/>
              <a:gd name="T94" fmla="*/ 93 w 252"/>
              <a:gd name="T95" fmla="*/ 176 h 223"/>
              <a:gd name="T96" fmla="*/ 82 w 252"/>
              <a:gd name="T97" fmla="*/ 189 h 223"/>
              <a:gd name="T98" fmla="*/ 76 w 252"/>
              <a:gd name="T99" fmla="*/ 173 h 223"/>
              <a:gd name="T100" fmla="*/ 61 w 252"/>
              <a:gd name="T101" fmla="*/ 172 h 223"/>
              <a:gd name="T102" fmla="*/ 55 w 252"/>
              <a:gd name="T103" fmla="*/ 159 h 223"/>
              <a:gd name="T104" fmla="*/ 93 w 252"/>
              <a:gd name="T105" fmla="*/ 143 h 223"/>
              <a:gd name="T106" fmla="*/ 93 w 252"/>
              <a:gd name="T107" fmla="*/ 158 h 223"/>
              <a:gd name="T108" fmla="*/ 160 w 252"/>
              <a:gd name="T109" fmla="*/ 4 h 223"/>
              <a:gd name="T110" fmla="*/ 217 w 252"/>
              <a:gd name="T111" fmla="*/ 41 h 223"/>
              <a:gd name="T112" fmla="*/ 238 w 252"/>
              <a:gd name="T113" fmla="*/ 20 h 223"/>
              <a:gd name="T114" fmla="*/ 194 w 252"/>
              <a:gd name="T115" fmla="*/ 0 h 223"/>
              <a:gd name="T116" fmla="*/ 69 w 252"/>
              <a:gd name="T117" fmla="*/ 43 h 22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52"/>
              <a:gd name="T178" fmla="*/ 0 h 223"/>
              <a:gd name="T179" fmla="*/ 252 w 252"/>
              <a:gd name="T180" fmla="*/ 223 h 22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52" h="223">
                <a:moveTo>
                  <a:pt x="168" y="98"/>
                </a:moveTo>
                <a:lnTo>
                  <a:pt x="168" y="97"/>
                </a:lnTo>
                <a:lnTo>
                  <a:pt x="167" y="97"/>
                </a:lnTo>
                <a:lnTo>
                  <a:pt x="165" y="97"/>
                </a:lnTo>
                <a:lnTo>
                  <a:pt x="165" y="98"/>
                </a:lnTo>
                <a:lnTo>
                  <a:pt x="167" y="98"/>
                </a:lnTo>
                <a:lnTo>
                  <a:pt x="168" y="99"/>
                </a:lnTo>
                <a:lnTo>
                  <a:pt x="169" y="99"/>
                </a:lnTo>
                <a:lnTo>
                  <a:pt x="171" y="99"/>
                </a:lnTo>
                <a:lnTo>
                  <a:pt x="172" y="99"/>
                </a:lnTo>
                <a:lnTo>
                  <a:pt x="171" y="99"/>
                </a:lnTo>
                <a:lnTo>
                  <a:pt x="171" y="98"/>
                </a:lnTo>
                <a:lnTo>
                  <a:pt x="169" y="98"/>
                </a:lnTo>
                <a:lnTo>
                  <a:pt x="168" y="98"/>
                </a:lnTo>
                <a:close/>
                <a:moveTo>
                  <a:pt x="193" y="65"/>
                </a:moveTo>
                <a:lnTo>
                  <a:pt x="193" y="65"/>
                </a:lnTo>
                <a:lnTo>
                  <a:pt x="194" y="65"/>
                </a:lnTo>
                <a:lnTo>
                  <a:pt x="196" y="65"/>
                </a:lnTo>
                <a:lnTo>
                  <a:pt x="197" y="67"/>
                </a:lnTo>
                <a:lnTo>
                  <a:pt x="199" y="68"/>
                </a:lnTo>
                <a:lnTo>
                  <a:pt x="199" y="70"/>
                </a:lnTo>
                <a:lnTo>
                  <a:pt x="199" y="71"/>
                </a:lnTo>
                <a:lnTo>
                  <a:pt x="197" y="72"/>
                </a:lnTo>
                <a:lnTo>
                  <a:pt x="196" y="74"/>
                </a:lnTo>
                <a:lnTo>
                  <a:pt x="194" y="74"/>
                </a:lnTo>
                <a:lnTo>
                  <a:pt x="193" y="74"/>
                </a:lnTo>
                <a:lnTo>
                  <a:pt x="192" y="74"/>
                </a:lnTo>
                <a:lnTo>
                  <a:pt x="190" y="74"/>
                </a:lnTo>
                <a:lnTo>
                  <a:pt x="189" y="74"/>
                </a:lnTo>
                <a:lnTo>
                  <a:pt x="188" y="72"/>
                </a:lnTo>
                <a:lnTo>
                  <a:pt x="188" y="71"/>
                </a:lnTo>
                <a:lnTo>
                  <a:pt x="188" y="70"/>
                </a:lnTo>
                <a:lnTo>
                  <a:pt x="188" y="68"/>
                </a:lnTo>
                <a:lnTo>
                  <a:pt x="188" y="67"/>
                </a:lnTo>
                <a:lnTo>
                  <a:pt x="189" y="65"/>
                </a:lnTo>
                <a:lnTo>
                  <a:pt x="190" y="65"/>
                </a:lnTo>
                <a:lnTo>
                  <a:pt x="192" y="65"/>
                </a:lnTo>
                <a:lnTo>
                  <a:pt x="193" y="65"/>
                </a:lnTo>
                <a:close/>
                <a:moveTo>
                  <a:pt x="149" y="65"/>
                </a:moveTo>
                <a:lnTo>
                  <a:pt x="150" y="65"/>
                </a:lnTo>
                <a:lnTo>
                  <a:pt x="151" y="65"/>
                </a:lnTo>
                <a:lnTo>
                  <a:pt x="153" y="65"/>
                </a:lnTo>
                <a:lnTo>
                  <a:pt x="153" y="67"/>
                </a:lnTo>
                <a:lnTo>
                  <a:pt x="154" y="68"/>
                </a:lnTo>
                <a:lnTo>
                  <a:pt x="154" y="70"/>
                </a:lnTo>
                <a:lnTo>
                  <a:pt x="154" y="71"/>
                </a:lnTo>
                <a:lnTo>
                  <a:pt x="153" y="72"/>
                </a:lnTo>
                <a:lnTo>
                  <a:pt x="153" y="74"/>
                </a:lnTo>
                <a:lnTo>
                  <a:pt x="151" y="74"/>
                </a:lnTo>
                <a:lnTo>
                  <a:pt x="150" y="74"/>
                </a:lnTo>
                <a:lnTo>
                  <a:pt x="149" y="74"/>
                </a:lnTo>
                <a:lnTo>
                  <a:pt x="147" y="74"/>
                </a:lnTo>
                <a:lnTo>
                  <a:pt x="146" y="74"/>
                </a:lnTo>
                <a:lnTo>
                  <a:pt x="144" y="74"/>
                </a:lnTo>
                <a:lnTo>
                  <a:pt x="144" y="72"/>
                </a:lnTo>
                <a:lnTo>
                  <a:pt x="143" y="71"/>
                </a:lnTo>
                <a:lnTo>
                  <a:pt x="143" y="70"/>
                </a:lnTo>
                <a:lnTo>
                  <a:pt x="143" y="68"/>
                </a:lnTo>
                <a:lnTo>
                  <a:pt x="144" y="68"/>
                </a:lnTo>
                <a:lnTo>
                  <a:pt x="144" y="67"/>
                </a:lnTo>
                <a:lnTo>
                  <a:pt x="144" y="65"/>
                </a:lnTo>
                <a:lnTo>
                  <a:pt x="146" y="65"/>
                </a:lnTo>
                <a:lnTo>
                  <a:pt x="147" y="65"/>
                </a:lnTo>
                <a:lnTo>
                  <a:pt x="149" y="65"/>
                </a:lnTo>
                <a:close/>
                <a:moveTo>
                  <a:pt x="146" y="57"/>
                </a:moveTo>
                <a:lnTo>
                  <a:pt x="129" y="61"/>
                </a:lnTo>
                <a:lnTo>
                  <a:pt x="132" y="60"/>
                </a:lnTo>
                <a:lnTo>
                  <a:pt x="136" y="58"/>
                </a:lnTo>
                <a:lnTo>
                  <a:pt x="139" y="57"/>
                </a:lnTo>
                <a:lnTo>
                  <a:pt x="143" y="55"/>
                </a:lnTo>
                <a:lnTo>
                  <a:pt x="147" y="55"/>
                </a:lnTo>
                <a:lnTo>
                  <a:pt x="151" y="55"/>
                </a:lnTo>
                <a:lnTo>
                  <a:pt x="157" y="58"/>
                </a:lnTo>
                <a:lnTo>
                  <a:pt x="161" y="61"/>
                </a:lnTo>
                <a:lnTo>
                  <a:pt x="146" y="57"/>
                </a:lnTo>
                <a:close/>
                <a:moveTo>
                  <a:pt x="204" y="60"/>
                </a:moveTo>
                <a:lnTo>
                  <a:pt x="204" y="58"/>
                </a:lnTo>
                <a:lnTo>
                  <a:pt x="203" y="57"/>
                </a:lnTo>
                <a:lnTo>
                  <a:pt x="201" y="57"/>
                </a:lnTo>
                <a:lnTo>
                  <a:pt x="199" y="55"/>
                </a:lnTo>
                <a:lnTo>
                  <a:pt x="196" y="55"/>
                </a:lnTo>
                <a:lnTo>
                  <a:pt x="193" y="55"/>
                </a:lnTo>
                <a:lnTo>
                  <a:pt x="189" y="55"/>
                </a:lnTo>
                <a:lnTo>
                  <a:pt x="183" y="57"/>
                </a:lnTo>
                <a:lnTo>
                  <a:pt x="196" y="57"/>
                </a:lnTo>
                <a:lnTo>
                  <a:pt x="204" y="60"/>
                </a:lnTo>
                <a:close/>
                <a:moveTo>
                  <a:pt x="3" y="182"/>
                </a:moveTo>
                <a:lnTo>
                  <a:pt x="3" y="185"/>
                </a:lnTo>
                <a:lnTo>
                  <a:pt x="1" y="186"/>
                </a:lnTo>
                <a:lnTo>
                  <a:pt x="1" y="187"/>
                </a:lnTo>
                <a:lnTo>
                  <a:pt x="0" y="190"/>
                </a:lnTo>
                <a:lnTo>
                  <a:pt x="0" y="192"/>
                </a:lnTo>
                <a:lnTo>
                  <a:pt x="0" y="193"/>
                </a:lnTo>
                <a:lnTo>
                  <a:pt x="0" y="195"/>
                </a:lnTo>
                <a:lnTo>
                  <a:pt x="0" y="196"/>
                </a:lnTo>
                <a:lnTo>
                  <a:pt x="1" y="197"/>
                </a:lnTo>
                <a:lnTo>
                  <a:pt x="3" y="199"/>
                </a:lnTo>
                <a:lnTo>
                  <a:pt x="4" y="199"/>
                </a:lnTo>
                <a:lnTo>
                  <a:pt x="4" y="200"/>
                </a:lnTo>
                <a:lnTo>
                  <a:pt x="11" y="203"/>
                </a:lnTo>
                <a:lnTo>
                  <a:pt x="16" y="206"/>
                </a:lnTo>
                <a:lnTo>
                  <a:pt x="21" y="207"/>
                </a:lnTo>
                <a:lnTo>
                  <a:pt x="26" y="209"/>
                </a:lnTo>
                <a:lnTo>
                  <a:pt x="32" y="209"/>
                </a:lnTo>
                <a:lnTo>
                  <a:pt x="39" y="209"/>
                </a:lnTo>
                <a:lnTo>
                  <a:pt x="46" y="209"/>
                </a:lnTo>
                <a:lnTo>
                  <a:pt x="53" y="207"/>
                </a:lnTo>
                <a:lnTo>
                  <a:pt x="54" y="207"/>
                </a:lnTo>
                <a:lnTo>
                  <a:pt x="54" y="206"/>
                </a:lnTo>
                <a:lnTo>
                  <a:pt x="54" y="205"/>
                </a:lnTo>
                <a:lnTo>
                  <a:pt x="54" y="203"/>
                </a:lnTo>
                <a:lnTo>
                  <a:pt x="54" y="202"/>
                </a:lnTo>
                <a:lnTo>
                  <a:pt x="51" y="202"/>
                </a:lnTo>
                <a:lnTo>
                  <a:pt x="48" y="200"/>
                </a:lnTo>
                <a:lnTo>
                  <a:pt x="47" y="197"/>
                </a:lnTo>
                <a:lnTo>
                  <a:pt x="44" y="195"/>
                </a:lnTo>
                <a:lnTo>
                  <a:pt x="43" y="192"/>
                </a:lnTo>
                <a:lnTo>
                  <a:pt x="40" y="187"/>
                </a:lnTo>
                <a:lnTo>
                  <a:pt x="39" y="185"/>
                </a:lnTo>
                <a:lnTo>
                  <a:pt x="39" y="182"/>
                </a:lnTo>
                <a:lnTo>
                  <a:pt x="37" y="183"/>
                </a:lnTo>
                <a:lnTo>
                  <a:pt x="36" y="185"/>
                </a:lnTo>
                <a:lnTo>
                  <a:pt x="37" y="186"/>
                </a:lnTo>
                <a:lnTo>
                  <a:pt x="39" y="189"/>
                </a:lnTo>
                <a:lnTo>
                  <a:pt x="40" y="192"/>
                </a:lnTo>
                <a:lnTo>
                  <a:pt x="43" y="196"/>
                </a:lnTo>
                <a:lnTo>
                  <a:pt x="46" y="200"/>
                </a:lnTo>
                <a:lnTo>
                  <a:pt x="50" y="205"/>
                </a:lnTo>
                <a:lnTo>
                  <a:pt x="42" y="203"/>
                </a:lnTo>
                <a:lnTo>
                  <a:pt x="33" y="203"/>
                </a:lnTo>
                <a:lnTo>
                  <a:pt x="26" y="202"/>
                </a:lnTo>
                <a:lnTo>
                  <a:pt x="19" y="200"/>
                </a:lnTo>
                <a:lnTo>
                  <a:pt x="14" y="197"/>
                </a:lnTo>
                <a:lnTo>
                  <a:pt x="10" y="196"/>
                </a:lnTo>
                <a:lnTo>
                  <a:pt x="7" y="195"/>
                </a:lnTo>
                <a:lnTo>
                  <a:pt x="4" y="193"/>
                </a:lnTo>
                <a:lnTo>
                  <a:pt x="5" y="192"/>
                </a:lnTo>
                <a:lnTo>
                  <a:pt x="5" y="190"/>
                </a:lnTo>
                <a:lnTo>
                  <a:pt x="5" y="189"/>
                </a:lnTo>
                <a:lnTo>
                  <a:pt x="5" y="187"/>
                </a:lnTo>
                <a:lnTo>
                  <a:pt x="5" y="186"/>
                </a:lnTo>
                <a:lnTo>
                  <a:pt x="4" y="185"/>
                </a:lnTo>
                <a:lnTo>
                  <a:pt x="4" y="183"/>
                </a:lnTo>
                <a:lnTo>
                  <a:pt x="3" y="182"/>
                </a:lnTo>
                <a:close/>
                <a:moveTo>
                  <a:pt x="196" y="217"/>
                </a:moveTo>
                <a:lnTo>
                  <a:pt x="199" y="216"/>
                </a:lnTo>
                <a:lnTo>
                  <a:pt x="203" y="214"/>
                </a:lnTo>
                <a:lnTo>
                  <a:pt x="206" y="213"/>
                </a:lnTo>
                <a:lnTo>
                  <a:pt x="210" y="212"/>
                </a:lnTo>
                <a:lnTo>
                  <a:pt x="214" y="210"/>
                </a:lnTo>
                <a:lnTo>
                  <a:pt x="217" y="209"/>
                </a:lnTo>
                <a:lnTo>
                  <a:pt x="221" y="207"/>
                </a:lnTo>
                <a:lnTo>
                  <a:pt x="224" y="207"/>
                </a:lnTo>
                <a:lnTo>
                  <a:pt x="226" y="206"/>
                </a:lnTo>
                <a:lnTo>
                  <a:pt x="231" y="205"/>
                </a:lnTo>
                <a:lnTo>
                  <a:pt x="233" y="203"/>
                </a:lnTo>
                <a:lnTo>
                  <a:pt x="236" y="202"/>
                </a:lnTo>
                <a:lnTo>
                  <a:pt x="240" y="202"/>
                </a:lnTo>
                <a:lnTo>
                  <a:pt x="243" y="200"/>
                </a:lnTo>
                <a:lnTo>
                  <a:pt x="246" y="200"/>
                </a:lnTo>
                <a:lnTo>
                  <a:pt x="250" y="200"/>
                </a:lnTo>
                <a:lnTo>
                  <a:pt x="250" y="202"/>
                </a:lnTo>
                <a:lnTo>
                  <a:pt x="252" y="202"/>
                </a:lnTo>
                <a:lnTo>
                  <a:pt x="252" y="203"/>
                </a:lnTo>
                <a:lnTo>
                  <a:pt x="252" y="205"/>
                </a:lnTo>
                <a:lnTo>
                  <a:pt x="250" y="205"/>
                </a:lnTo>
                <a:lnTo>
                  <a:pt x="250" y="206"/>
                </a:lnTo>
                <a:lnTo>
                  <a:pt x="249" y="206"/>
                </a:lnTo>
                <a:lnTo>
                  <a:pt x="247" y="206"/>
                </a:lnTo>
                <a:lnTo>
                  <a:pt x="246" y="207"/>
                </a:lnTo>
                <a:lnTo>
                  <a:pt x="243" y="207"/>
                </a:lnTo>
                <a:lnTo>
                  <a:pt x="240" y="207"/>
                </a:lnTo>
                <a:lnTo>
                  <a:pt x="239" y="209"/>
                </a:lnTo>
                <a:lnTo>
                  <a:pt x="236" y="209"/>
                </a:lnTo>
                <a:lnTo>
                  <a:pt x="233" y="210"/>
                </a:lnTo>
                <a:lnTo>
                  <a:pt x="231" y="210"/>
                </a:lnTo>
                <a:lnTo>
                  <a:pt x="229" y="212"/>
                </a:lnTo>
                <a:lnTo>
                  <a:pt x="199" y="223"/>
                </a:lnTo>
                <a:lnTo>
                  <a:pt x="197" y="223"/>
                </a:lnTo>
                <a:lnTo>
                  <a:pt x="196" y="217"/>
                </a:lnTo>
                <a:close/>
                <a:moveTo>
                  <a:pt x="183" y="176"/>
                </a:moveTo>
                <a:lnTo>
                  <a:pt x="182" y="176"/>
                </a:lnTo>
                <a:lnTo>
                  <a:pt x="179" y="176"/>
                </a:lnTo>
                <a:lnTo>
                  <a:pt x="178" y="176"/>
                </a:lnTo>
                <a:lnTo>
                  <a:pt x="176" y="176"/>
                </a:lnTo>
                <a:lnTo>
                  <a:pt x="174" y="178"/>
                </a:lnTo>
                <a:lnTo>
                  <a:pt x="174" y="179"/>
                </a:lnTo>
                <a:lnTo>
                  <a:pt x="172" y="180"/>
                </a:lnTo>
                <a:lnTo>
                  <a:pt x="174" y="183"/>
                </a:lnTo>
                <a:lnTo>
                  <a:pt x="174" y="185"/>
                </a:lnTo>
                <a:lnTo>
                  <a:pt x="175" y="186"/>
                </a:lnTo>
                <a:lnTo>
                  <a:pt x="175" y="189"/>
                </a:lnTo>
                <a:lnTo>
                  <a:pt x="174" y="190"/>
                </a:lnTo>
                <a:lnTo>
                  <a:pt x="172" y="192"/>
                </a:lnTo>
                <a:lnTo>
                  <a:pt x="171" y="193"/>
                </a:lnTo>
                <a:lnTo>
                  <a:pt x="169" y="195"/>
                </a:lnTo>
                <a:lnTo>
                  <a:pt x="167" y="196"/>
                </a:lnTo>
                <a:lnTo>
                  <a:pt x="165" y="196"/>
                </a:lnTo>
                <a:lnTo>
                  <a:pt x="162" y="196"/>
                </a:lnTo>
                <a:lnTo>
                  <a:pt x="160" y="196"/>
                </a:lnTo>
                <a:lnTo>
                  <a:pt x="158" y="195"/>
                </a:lnTo>
                <a:lnTo>
                  <a:pt x="156" y="195"/>
                </a:lnTo>
                <a:lnTo>
                  <a:pt x="154" y="193"/>
                </a:lnTo>
                <a:lnTo>
                  <a:pt x="153" y="192"/>
                </a:lnTo>
                <a:lnTo>
                  <a:pt x="151" y="189"/>
                </a:lnTo>
                <a:lnTo>
                  <a:pt x="150" y="187"/>
                </a:lnTo>
                <a:lnTo>
                  <a:pt x="150" y="185"/>
                </a:lnTo>
                <a:lnTo>
                  <a:pt x="150" y="183"/>
                </a:lnTo>
                <a:lnTo>
                  <a:pt x="150" y="180"/>
                </a:lnTo>
                <a:lnTo>
                  <a:pt x="151" y="179"/>
                </a:lnTo>
                <a:lnTo>
                  <a:pt x="153" y="178"/>
                </a:lnTo>
                <a:lnTo>
                  <a:pt x="154" y="176"/>
                </a:lnTo>
                <a:lnTo>
                  <a:pt x="156" y="175"/>
                </a:lnTo>
                <a:lnTo>
                  <a:pt x="160" y="173"/>
                </a:lnTo>
                <a:lnTo>
                  <a:pt x="162" y="172"/>
                </a:lnTo>
                <a:lnTo>
                  <a:pt x="162" y="169"/>
                </a:lnTo>
                <a:lnTo>
                  <a:pt x="161" y="168"/>
                </a:lnTo>
                <a:lnTo>
                  <a:pt x="158" y="165"/>
                </a:lnTo>
                <a:lnTo>
                  <a:pt x="157" y="163"/>
                </a:lnTo>
                <a:lnTo>
                  <a:pt x="156" y="163"/>
                </a:lnTo>
                <a:lnTo>
                  <a:pt x="156" y="162"/>
                </a:lnTo>
                <a:lnTo>
                  <a:pt x="154" y="162"/>
                </a:lnTo>
                <a:lnTo>
                  <a:pt x="153" y="161"/>
                </a:lnTo>
                <a:lnTo>
                  <a:pt x="151" y="159"/>
                </a:lnTo>
                <a:lnTo>
                  <a:pt x="150" y="158"/>
                </a:lnTo>
                <a:lnTo>
                  <a:pt x="150" y="156"/>
                </a:lnTo>
                <a:lnTo>
                  <a:pt x="150" y="155"/>
                </a:lnTo>
                <a:lnTo>
                  <a:pt x="150" y="153"/>
                </a:lnTo>
                <a:lnTo>
                  <a:pt x="151" y="151"/>
                </a:lnTo>
                <a:lnTo>
                  <a:pt x="154" y="151"/>
                </a:lnTo>
                <a:lnTo>
                  <a:pt x="157" y="152"/>
                </a:lnTo>
                <a:lnTo>
                  <a:pt x="160" y="152"/>
                </a:lnTo>
                <a:lnTo>
                  <a:pt x="162" y="152"/>
                </a:lnTo>
                <a:lnTo>
                  <a:pt x="165" y="152"/>
                </a:lnTo>
                <a:lnTo>
                  <a:pt x="169" y="151"/>
                </a:lnTo>
                <a:lnTo>
                  <a:pt x="172" y="151"/>
                </a:lnTo>
                <a:lnTo>
                  <a:pt x="175" y="149"/>
                </a:lnTo>
                <a:lnTo>
                  <a:pt x="196" y="159"/>
                </a:lnTo>
                <a:lnTo>
                  <a:pt x="197" y="159"/>
                </a:lnTo>
                <a:lnTo>
                  <a:pt x="199" y="161"/>
                </a:lnTo>
                <a:lnTo>
                  <a:pt x="199" y="162"/>
                </a:lnTo>
                <a:lnTo>
                  <a:pt x="200" y="163"/>
                </a:lnTo>
                <a:lnTo>
                  <a:pt x="200" y="165"/>
                </a:lnTo>
                <a:lnTo>
                  <a:pt x="200" y="166"/>
                </a:lnTo>
                <a:lnTo>
                  <a:pt x="200" y="168"/>
                </a:lnTo>
                <a:lnTo>
                  <a:pt x="196" y="175"/>
                </a:lnTo>
                <a:lnTo>
                  <a:pt x="194" y="176"/>
                </a:lnTo>
                <a:lnTo>
                  <a:pt x="193" y="176"/>
                </a:lnTo>
                <a:lnTo>
                  <a:pt x="190" y="178"/>
                </a:lnTo>
                <a:lnTo>
                  <a:pt x="189" y="178"/>
                </a:lnTo>
                <a:lnTo>
                  <a:pt x="188" y="176"/>
                </a:lnTo>
                <a:lnTo>
                  <a:pt x="186" y="176"/>
                </a:lnTo>
                <a:lnTo>
                  <a:pt x="183" y="176"/>
                </a:lnTo>
                <a:close/>
                <a:moveTo>
                  <a:pt x="182" y="173"/>
                </a:moveTo>
                <a:lnTo>
                  <a:pt x="181" y="173"/>
                </a:lnTo>
                <a:lnTo>
                  <a:pt x="178" y="175"/>
                </a:lnTo>
                <a:lnTo>
                  <a:pt x="176" y="175"/>
                </a:lnTo>
                <a:lnTo>
                  <a:pt x="175" y="176"/>
                </a:lnTo>
                <a:lnTo>
                  <a:pt x="172" y="176"/>
                </a:lnTo>
                <a:lnTo>
                  <a:pt x="172" y="179"/>
                </a:lnTo>
                <a:lnTo>
                  <a:pt x="171" y="180"/>
                </a:lnTo>
                <a:lnTo>
                  <a:pt x="171" y="183"/>
                </a:lnTo>
                <a:lnTo>
                  <a:pt x="172" y="185"/>
                </a:lnTo>
                <a:lnTo>
                  <a:pt x="172" y="186"/>
                </a:lnTo>
                <a:lnTo>
                  <a:pt x="172" y="187"/>
                </a:lnTo>
                <a:lnTo>
                  <a:pt x="172" y="189"/>
                </a:lnTo>
                <a:lnTo>
                  <a:pt x="171" y="190"/>
                </a:lnTo>
                <a:lnTo>
                  <a:pt x="169" y="192"/>
                </a:lnTo>
                <a:lnTo>
                  <a:pt x="168" y="193"/>
                </a:lnTo>
                <a:lnTo>
                  <a:pt x="167" y="195"/>
                </a:lnTo>
                <a:lnTo>
                  <a:pt x="164" y="195"/>
                </a:lnTo>
                <a:lnTo>
                  <a:pt x="162" y="195"/>
                </a:lnTo>
                <a:lnTo>
                  <a:pt x="160" y="195"/>
                </a:lnTo>
                <a:lnTo>
                  <a:pt x="158" y="193"/>
                </a:lnTo>
                <a:lnTo>
                  <a:pt x="157" y="193"/>
                </a:lnTo>
                <a:lnTo>
                  <a:pt x="154" y="192"/>
                </a:lnTo>
                <a:lnTo>
                  <a:pt x="153" y="190"/>
                </a:lnTo>
                <a:lnTo>
                  <a:pt x="153" y="189"/>
                </a:lnTo>
                <a:lnTo>
                  <a:pt x="151" y="187"/>
                </a:lnTo>
                <a:lnTo>
                  <a:pt x="151" y="185"/>
                </a:lnTo>
                <a:lnTo>
                  <a:pt x="151" y="183"/>
                </a:lnTo>
                <a:lnTo>
                  <a:pt x="151" y="180"/>
                </a:lnTo>
                <a:lnTo>
                  <a:pt x="153" y="179"/>
                </a:lnTo>
                <a:lnTo>
                  <a:pt x="154" y="178"/>
                </a:lnTo>
                <a:lnTo>
                  <a:pt x="156" y="176"/>
                </a:lnTo>
                <a:lnTo>
                  <a:pt x="157" y="175"/>
                </a:lnTo>
                <a:lnTo>
                  <a:pt x="161" y="173"/>
                </a:lnTo>
                <a:lnTo>
                  <a:pt x="164" y="172"/>
                </a:lnTo>
                <a:lnTo>
                  <a:pt x="162" y="170"/>
                </a:lnTo>
                <a:lnTo>
                  <a:pt x="162" y="168"/>
                </a:lnTo>
                <a:lnTo>
                  <a:pt x="160" y="166"/>
                </a:lnTo>
                <a:lnTo>
                  <a:pt x="158" y="165"/>
                </a:lnTo>
                <a:lnTo>
                  <a:pt x="157" y="163"/>
                </a:lnTo>
                <a:lnTo>
                  <a:pt x="156" y="162"/>
                </a:lnTo>
                <a:lnTo>
                  <a:pt x="154" y="161"/>
                </a:lnTo>
                <a:lnTo>
                  <a:pt x="153" y="159"/>
                </a:lnTo>
                <a:lnTo>
                  <a:pt x="153" y="158"/>
                </a:lnTo>
                <a:lnTo>
                  <a:pt x="151" y="156"/>
                </a:lnTo>
                <a:lnTo>
                  <a:pt x="153" y="155"/>
                </a:lnTo>
                <a:lnTo>
                  <a:pt x="153" y="153"/>
                </a:lnTo>
                <a:lnTo>
                  <a:pt x="154" y="151"/>
                </a:lnTo>
                <a:lnTo>
                  <a:pt x="156" y="151"/>
                </a:lnTo>
                <a:lnTo>
                  <a:pt x="157" y="152"/>
                </a:lnTo>
                <a:lnTo>
                  <a:pt x="160" y="152"/>
                </a:lnTo>
                <a:lnTo>
                  <a:pt x="162" y="152"/>
                </a:lnTo>
                <a:lnTo>
                  <a:pt x="165" y="152"/>
                </a:lnTo>
                <a:lnTo>
                  <a:pt x="168" y="152"/>
                </a:lnTo>
                <a:lnTo>
                  <a:pt x="171" y="151"/>
                </a:lnTo>
                <a:lnTo>
                  <a:pt x="174" y="149"/>
                </a:lnTo>
                <a:lnTo>
                  <a:pt x="194" y="159"/>
                </a:lnTo>
                <a:lnTo>
                  <a:pt x="196" y="161"/>
                </a:lnTo>
                <a:lnTo>
                  <a:pt x="197" y="162"/>
                </a:lnTo>
                <a:lnTo>
                  <a:pt x="197" y="163"/>
                </a:lnTo>
                <a:lnTo>
                  <a:pt x="199" y="163"/>
                </a:lnTo>
                <a:lnTo>
                  <a:pt x="199" y="165"/>
                </a:lnTo>
                <a:lnTo>
                  <a:pt x="199" y="166"/>
                </a:lnTo>
                <a:lnTo>
                  <a:pt x="197" y="168"/>
                </a:lnTo>
                <a:lnTo>
                  <a:pt x="194" y="173"/>
                </a:lnTo>
                <a:lnTo>
                  <a:pt x="193" y="175"/>
                </a:lnTo>
                <a:lnTo>
                  <a:pt x="192" y="175"/>
                </a:lnTo>
                <a:lnTo>
                  <a:pt x="190" y="175"/>
                </a:lnTo>
                <a:lnTo>
                  <a:pt x="189" y="176"/>
                </a:lnTo>
                <a:lnTo>
                  <a:pt x="188" y="175"/>
                </a:lnTo>
                <a:lnTo>
                  <a:pt x="186" y="175"/>
                </a:lnTo>
                <a:lnTo>
                  <a:pt x="183" y="175"/>
                </a:lnTo>
                <a:lnTo>
                  <a:pt x="182" y="173"/>
                </a:lnTo>
                <a:close/>
                <a:moveTo>
                  <a:pt x="92" y="159"/>
                </a:moveTo>
                <a:lnTo>
                  <a:pt x="90" y="161"/>
                </a:lnTo>
                <a:lnTo>
                  <a:pt x="89" y="162"/>
                </a:lnTo>
                <a:lnTo>
                  <a:pt x="87" y="163"/>
                </a:lnTo>
                <a:lnTo>
                  <a:pt x="87" y="165"/>
                </a:lnTo>
                <a:lnTo>
                  <a:pt x="86" y="168"/>
                </a:lnTo>
                <a:lnTo>
                  <a:pt x="87" y="169"/>
                </a:lnTo>
                <a:lnTo>
                  <a:pt x="87" y="170"/>
                </a:lnTo>
                <a:lnTo>
                  <a:pt x="90" y="172"/>
                </a:lnTo>
                <a:lnTo>
                  <a:pt x="92" y="172"/>
                </a:lnTo>
                <a:lnTo>
                  <a:pt x="93" y="172"/>
                </a:lnTo>
                <a:lnTo>
                  <a:pt x="94" y="173"/>
                </a:lnTo>
                <a:lnTo>
                  <a:pt x="94" y="175"/>
                </a:lnTo>
                <a:lnTo>
                  <a:pt x="96" y="176"/>
                </a:lnTo>
                <a:lnTo>
                  <a:pt x="96" y="179"/>
                </a:lnTo>
                <a:lnTo>
                  <a:pt x="94" y="180"/>
                </a:lnTo>
                <a:lnTo>
                  <a:pt x="94" y="182"/>
                </a:lnTo>
                <a:lnTo>
                  <a:pt x="93" y="185"/>
                </a:lnTo>
                <a:lnTo>
                  <a:pt x="92" y="186"/>
                </a:lnTo>
                <a:lnTo>
                  <a:pt x="90" y="187"/>
                </a:lnTo>
                <a:lnTo>
                  <a:pt x="87" y="187"/>
                </a:lnTo>
                <a:lnTo>
                  <a:pt x="86" y="189"/>
                </a:lnTo>
                <a:lnTo>
                  <a:pt x="85" y="189"/>
                </a:lnTo>
                <a:lnTo>
                  <a:pt x="82" y="189"/>
                </a:lnTo>
                <a:lnTo>
                  <a:pt x="80" y="189"/>
                </a:lnTo>
                <a:lnTo>
                  <a:pt x="78" y="189"/>
                </a:lnTo>
                <a:lnTo>
                  <a:pt x="76" y="187"/>
                </a:lnTo>
                <a:lnTo>
                  <a:pt x="75" y="186"/>
                </a:lnTo>
                <a:lnTo>
                  <a:pt x="73" y="185"/>
                </a:lnTo>
                <a:lnTo>
                  <a:pt x="72" y="183"/>
                </a:lnTo>
                <a:lnTo>
                  <a:pt x="72" y="182"/>
                </a:lnTo>
                <a:lnTo>
                  <a:pt x="72" y="180"/>
                </a:lnTo>
                <a:lnTo>
                  <a:pt x="73" y="178"/>
                </a:lnTo>
                <a:lnTo>
                  <a:pt x="75" y="175"/>
                </a:lnTo>
                <a:lnTo>
                  <a:pt x="75" y="172"/>
                </a:lnTo>
                <a:lnTo>
                  <a:pt x="73" y="170"/>
                </a:lnTo>
                <a:lnTo>
                  <a:pt x="71" y="170"/>
                </a:lnTo>
                <a:lnTo>
                  <a:pt x="69" y="170"/>
                </a:lnTo>
                <a:lnTo>
                  <a:pt x="67" y="170"/>
                </a:lnTo>
                <a:lnTo>
                  <a:pt x="65" y="172"/>
                </a:lnTo>
                <a:lnTo>
                  <a:pt x="64" y="172"/>
                </a:lnTo>
                <a:lnTo>
                  <a:pt x="62" y="172"/>
                </a:lnTo>
                <a:lnTo>
                  <a:pt x="61" y="172"/>
                </a:lnTo>
                <a:lnTo>
                  <a:pt x="60" y="172"/>
                </a:lnTo>
                <a:lnTo>
                  <a:pt x="58" y="172"/>
                </a:lnTo>
                <a:lnTo>
                  <a:pt x="57" y="172"/>
                </a:lnTo>
                <a:lnTo>
                  <a:pt x="55" y="170"/>
                </a:lnTo>
                <a:lnTo>
                  <a:pt x="55" y="169"/>
                </a:lnTo>
                <a:lnTo>
                  <a:pt x="53" y="162"/>
                </a:lnTo>
                <a:lnTo>
                  <a:pt x="53" y="161"/>
                </a:lnTo>
                <a:lnTo>
                  <a:pt x="53" y="159"/>
                </a:lnTo>
                <a:lnTo>
                  <a:pt x="54" y="158"/>
                </a:lnTo>
                <a:lnTo>
                  <a:pt x="55" y="156"/>
                </a:lnTo>
                <a:lnTo>
                  <a:pt x="57" y="155"/>
                </a:lnTo>
                <a:lnTo>
                  <a:pt x="89" y="142"/>
                </a:lnTo>
                <a:lnTo>
                  <a:pt x="90" y="142"/>
                </a:lnTo>
                <a:lnTo>
                  <a:pt x="92" y="142"/>
                </a:lnTo>
                <a:lnTo>
                  <a:pt x="93" y="142"/>
                </a:lnTo>
                <a:lnTo>
                  <a:pt x="94" y="142"/>
                </a:lnTo>
                <a:lnTo>
                  <a:pt x="96" y="142"/>
                </a:lnTo>
                <a:lnTo>
                  <a:pt x="96" y="143"/>
                </a:lnTo>
                <a:lnTo>
                  <a:pt x="96" y="145"/>
                </a:lnTo>
                <a:lnTo>
                  <a:pt x="99" y="151"/>
                </a:lnTo>
                <a:lnTo>
                  <a:pt x="99" y="152"/>
                </a:lnTo>
                <a:lnTo>
                  <a:pt x="99" y="153"/>
                </a:lnTo>
                <a:lnTo>
                  <a:pt x="99" y="155"/>
                </a:lnTo>
                <a:lnTo>
                  <a:pt x="97" y="156"/>
                </a:lnTo>
                <a:lnTo>
                  <a:pt x="96" y="156"/>
                </a:lnTo>
                <a:lnTo>
                  <a:pt x="94" y="158"/>
                </a:lnTo>
                <a:lnTo>
                  <a:pt x="93" y="159"/>
                </a:lnTo>
                <a:lnTo>
                  <a:pt x="92" y="159"/>
                </a:lnTo>
                <a:close/>
                <a:moveTo>
                  <a:pt x="89" y="159"/>
                </a:moveTo>
                <a:lnTo>
                  <a:pt x="89" y="161"/>
                </a:lnTo>
                <a:lnTo>
                  <a:pt x="87" y="162"/>
                </a:lnTo>
                <a:lnTo>
                  <a:pt x="86" y="165"/>
                </a:lnTo>
                <a:lnTo>
                  <a:pt x="86" y="166"/>
                </a:lnTo>
                <a:lnTo>
                  <a:pt x="85" y="168"/>
                </a:lnTo>
                <a:lnTo>
                  <a:pt x="86" y="169"/>
                </a:lnTo>
                <a:lnTo>
                  <a:pt x="87" y="170"/>
                </a:lnTo>
                <a:lnTo>
                  <a:pt x="89" y="172"/>
                </a:lnTo>
                <a:lnTo>
                  <a:pt x="90" y="172"/>
                </a:lnTo>
                <a:lnTo>
                  <a:pt x="92" y="173"/>
                </a:lnTo>
                <a:lnTo>
                  <a:pt x="93" y="173"/>
                </a:lnTo>
                <a:lnTo>
                  <a:pt x="93" y="175"/>
                </a:lnTo>
                <a:lnTo>
                  <a:pt x="93" y="176"/>
                </a:lnTo>
                <a:lnTo>
                  <a:pt x="93" y="178"/>
                </a:lnTo>
                <a:lnTo>
                  <a:pt x="93" y="180"/>
                </a:lnTo>
                <a:lnTo>
                  <a:pt x="93" y="182"/>
                </a:lnTo>
                <a:lnTo>
                  <a:pt x="92" y="183"/>
                </a:lnTo>
                <a:lnTo>
                  <a:pt x="90" y="185"/>
                </a:lnTo>
                <a:lnTo>
                  <a:pt x="89" y="186"/>
                </a:lnTo>
                <a:lnTo>
                  <a:pt x="87" y="187"/>
                </a:lnTo>
                <a:lnTo>
                  <a:pt x="86" y="187"/>
                </a:lnTo>
                <a:lnTo>
                  <a:pt x="83" y="187"/>
                </a:lnTo>
                <a:lnTo>
                  <a:pt x="82" y="189"/>
                </a:lnTo>
                <a:lnTo>
                  <a:pt x="80" y="187"/>
                </a:lnTo>
                <a:lnTo>
                  <a:pt x="78" y="187"/>
                </a:lnTo>
                <a:lnTo>
                  <a:pt x="76" y="186"/>
                </a:lnTo>
                <a:lnTo>
                  <a:pt x="75" y="186"/>
                </a:lnTo>
                <a:lnTo>
                  <a:pt x="75" y="185"/>
                </a:lnTo>
                <a:lnTo>
                  <a:pt x="73" y="182"/>
                </a:lnTo>
                <a:lnTo>
                  <a:pt x="73" y="180"/>
                </a:lnTo>
                <a:lnTo>
                  <a:pt x="73" y="179"/>
                </a:lnTo>
                <a:lnTo>
                  <a:pt x="75" y="178"/>
                </a:lnTo>
                <a:lnTo>
                  <a:pt x="76" y="173"/>
                </a:lnTo>
                <a:lnTo>
                  <a:pt x="76" y="172"/>
                </a:lnTo>
                <a:lnTo>
                  <a:pt x="75" y="170"/>
                </a:lnTo>
                <a:lnTo>
                  <a:pt x="72" y="170"/>
                </a:lnTo>
                <a:lnTo>
                  <a:pt x="69" y="170"/>
                </a:lnTo>
                <a:lnTo>
                  <a:pt x="68" y="170"/>
                </a:lnTo>
                <a:lnTo>
                  <a:pt x="65" y="170"/>
                </a:lnTo>
                <a:lnTo>
                  <a:pt x="64" y="170"/>
                </a:lnTo>
                <a:lnTo>
                  <a:pt x="62" y="172"/>
                </a:lnTo>
                <a:lnTo>
                  <a:pt x="61" y="172"/>
                </a:lnTo>
                <a:lnTo>
                  <a:pt x="60" y="170"/>
                </a:lnTo>
                <a:lnTo>
                  <a:pt x="58" y="170"/>
                </a:lnTo>
                <a:lnTo>
                  <a:pt x="57" y="169"/>
                </a:lnTo>
                <a:lnTo>
                  <a:pt x="54" y="162"/>
                </a:lnTo>
                <a:lnTo>
                  <a:pt x="54" y="161"/>
                </a:lnTo>
                <a:lnTo>
                  <a:pt x="55" y="159"/>
                </a:lnTo>
                <a:lnTo>
                  <a:pt x="55" y="158"/>
                </a:lnTo>
                <a:lnTo>
                  <a:pt x="57" y="158"/>
                </a:lnTo>
                <a:lnTo>
                  <a:pt x="58" y="156"/>
                </a:lnTo>
                <a:lnTo>
                  <a:pt x="87" y="143"/>
                </a:lnTo>
                <a:lnTo>
                  <a:pt x="89" y="143"/>
                </a:lnTo>
                <a:lnTo>
                  <a:pt x="90" y="143"/>
                </a:lnTo>
                <a:lnTo>
                  <a:pt x="92" y="143"/>
                </a:lnTo>
                <a:lnTo>
                  <a:pt x="93" y="143"/>
                </a:lnTo>
                <a:lnTo>
                  <a:pt x="94" y="145"/>
                </a:lnTo>
                <a:lnTo>
                  <a:pt x="94" y="146"/>
                </a:lnTo>
                <a:lnTo>
                  <a:pt x="97" y="152"/>
                </a:lnTo>
                <a:lnTo>
                  <a:pt x="97" y="153"/>
                </a:lnTo>
                <a:lnTo>
                  <a:pt x="96" y="155"/>
                </a:lnTo>
                <a:lnTo>
                  <a:pt x="94" y="156"/>
                </a:lnTo>
                <a:lnTo>
                  <a:pt x="94" y="158"/>
                </a:lnTo>
                <a:lnTo>
                  <a:pt x="93" y="158"/>
                </a:lnTo>
                <a:lnTo>
                  <a:pt x="92" y="159"/>
                </a:lnTo>
                <a:lnTo>
                  <a:pt x="89" y="159"/>
                </a:lnTo>
                <a:close/>
                <a:moveTo>
                  <a:pt x="68" y="45"/>
                </a:moveTo>
                <a:lnTo>
                  <a:pt x="80" y="40"/>
                </a:lnTo>
                <a:lnTo>
                  <a:pt x="92" y="33"/>
                </a:lnTo>
                <a:lnTo>
                  <a:pt x="103" y="26"/>
                </a:lnTo>
                <a:lnTo>
                  <a:pt x="114" y="20"/>
                </a:lnTo>
                <a:lnTo>
                  <a:pt x="128" y="14"/>
                </a:lnTo>
                <a:lnTo>
                  <a:pt x="142" y="9"/>
                </a:lnTo>
                <a:lnTo>
                  <a:pt x="160" y="4"/>
                </a:lnTo>
                <a:lnTo>
                  <a:pt x="181" y="3"/>
                </a:lnTo>
                <a:lnTo>
                  <a:pt x="189" y="3"/>
                </a:lnTo>
                <a:lnTo>
                  <a:pt x="194" y="6"/>
                </a:lnTo>
                <a:lnTo>
                  <a:pt x="201" y="10"/>
                </a:lnTo>
                <a:lnTo>
                  <a:pt x="206" y="14"/>
                </a:lnTo>
                <a:lnTo>
                  <a:pt x="208" y="20"/>
                </a:lnTo>
                <a:lnTo>
                  <a:pt x="211" y="27"/>
                </a:lnTo>
                <a:lnTo>
                  <a:pt x="213" y="34"/>
                </a:lnTo>
                <a:lnTo>
                  <a:pt x="211" y="41"/>
                </a:lnTo>
                <a:lnTo>
                  <a:pt x="217" y="41"/>
                </a:lnTo>
                <a:lnTo>
                  <a:pt x="221" y="40"/>
                </a:lnTo>
                <a:lnTo>
                  <a:pt x="224" y="38"/>
                </a:lnTo>
                <a:lnTo>
                  <a:pt x="228" y="37"/>
                </a:lnTo>
                <a:lnTo>
                  <a:pt x="232" y="36"/>
                </a:lnTo>
                <a:lnTo>
                  <a:pt x="235" y="33"/>
                </a:lnTo>
                <a:lnTo>
                  <a:pt x="238" y="30"/>
                </a:lnTo>
                <a:lnTo>
                  <a:pt x="240" y="27"/>
                </a:lnTo>
                <a:lnTo>
                  <a:pt x="240" y="24"/>
                </a:lnTo>
                <a:lnTo>
                  <a:pt x="239" y="21"/>
                </a:lnTo>
                <a:lnTo>
                  <a:pt x="238" y="20"/>
                </a:lnTo>
                <a:lnTo>
                  <a:pt x="236" y="19"/>
                </a:lnTo>
                <a:lnTo>
                  <a:pt x="235" y="17"/>
                </a:lnTo>
                <a:lnTo>
                  <a:pt x="232" y="16"/>
                </a:lnTo>
                <a:lnTo>
                  <a:pt x="231" y="14"/>
                </a:lnTo>
                <a:lnTo>
                  <a:pt x="229" y="13"/>
                </a:lnTo>
                <a:lnTo>
                  <a:pt x="225" y="9"/>
                </a:lnTo>
                <a:lnTo>
                  <a:pt x="218" y="6"/>
                </a:lnTo>
                <a:lnTo>
                  <a:pt x="211" y="3"/>
                </a:lnTo>
                <a:lnTo>
                  <a:pt x="204" y="1"/>
                </a:lnTo>
                <a:lnTo>
                  <a:pt x="194" y="0"/>
                </a:lnTo>
                <a:lnTo>
                  <a:pt x="186" y="0"/>
                </a:lnTo>
                <a:lnTo>
                  <a:pt x="176" y="1"/>
                </a:lnTo>
                <a:lnTo>
                  <a:pt x="165" y="3"/>
                </a:lnTo>
                <a:lnTo>
                  <a:pt x="143" y="7"/>
                </a:lnTo>
                <a:lnTo>
                  <a:pt x="119" y="16"/>
                </a:lnTo>
                <a:lnTo>
                  <a:pt x="96" y="27"/>
                </a:lnTo>
                <a:lnTo>
                  <a:pt x="72" y="41"/>
                </a:lnTo>
                <a:lnTo>
                  <a:pt x="71" y="43"/>
                </a:lnTo>
                <a:lnTo>
                  <a:pt x="69" y="43"/>
                </a:lnTo>
                <a:lnTo>
                  <a:pt x="69" y="44"/>
                </a:lnTo>
                <a:lnTo>
                  <a:pt x="68" y="45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4" name="Freeform 169"/>
          <p:cNvSpPr>
            <a:spLocks/>
          </p:cNvSpPr>
          <p:nvPr/>
        </p:nvSpPr>
        <p:spPr bwMode="auto">
          <a:xfrm>
            <a:off x="5247253" y="3966898"/>
            <a:ext cx="8472" cy="3460"/>
          </a:xfrm>
          <a:custGeom>
            <a:avLst/>
            <a:gdLst>
              <a:gd name="T0" fmla="*/ 3 w 7"/>
              <a:gd name="T1" fmla="*/ 1 h 2"/>
              <a:gd name="T2" fmla="*/ 3 w 7"/>
              <a:gd name="T3" fmla="*/ 0 h 2"/>
              <a:gd name="T4" fmla="*/ 3 w 7"/>
              <a:gd name="T5" fmla="*/ 0 h 2"/>
              <a:gd name="T6" fmla="*/ 2 w 7"/>
              <a:gd name="T7" fmla="*/ 0 h 2"/>
              <a:gd name="T8" fmla="*/ 2 w 7"/>
              <a:gd name="T9" fmla="*/ 0 h 2"/>
              <a:gd name="T10" fmla="*/ 2 w 7"/>
              <a:gd name="T11" fmla="*/ 0 h 2"/>
              <a:gd name="T12" fmla="*/ 2 w 7"/>
              <a:gd name="T13" fmla="*/ 0 h 2"/>
              <a:gd name="T14" fmla="*/ 0 w 7"/>
              <a:gd name="T15" fmla="*/ 0 h 2"/>
              <a:gd name="T16" fmla="*/ 0 w 7"/>
              <a:gd name="T17" fmla="*/ 0 h 2"/>
              <a:gd name="T18" fmla="*/ 0 w 7"/>
              <a:gd name="T19" fmla="*/ 1 h 2"/>
              <a:gd name="T20" fmla="*/ 0 w 7"/>
              <a:gd name="T21" fmla="*/ 1 h 2"/>
              <a:gd name="T22" fmla="*/ 2 w 7"/>
              <a:gd name="T23" fmla="*/ 1 h 2"/>
              <a:gd name="T24" fmla="*/ 2 w 7"/>
              <a:gd name="T25" fmla="*/ 1 h 2"/>
              <a:gd name="T26" fmla="*/ 3 w 7"/>
              <a:gd name="T27" fmla="*/ 2 h 2"/>
              <a:gd name="T28" fmla="*/ 4 w 7"/>
              <a:gd name="T29" fmla="*/ 2 h 2"/>
              <a:gd name="T30" fmla="*/ 4 w 7"/>
              <a:gd name="T31" fmla="*/ 2 h 2"/>
              <a:gd name="T32" fmla="*/ 6 w 7"/>
              <a:gd name="T33" fmla="*/ 2 h 2"/>
              <a:gd name="T34" fmla="*/ 7 w 7"/>
              <a:gd name="T35" fmla="*/ 2 h 2"/>
              <a:gd name="T36" fmla="*/ 6 w 7"/>
              <a:gd name="T37" fmla="*/ 2 h 2"/>
              <a:gd name="T38" fmla="*/ 6 w 7"/>
              <a:gd name="T39" fmla="*/ 2 h 2"/>
              <a:gd name="T40" fmla="*/ 6 w 7"/>
              <a:gd name="T41" fmla="*/ 1 h 2"/>
              <a:gd name="T42" fmla="*/ 4 w 7"/>
              <a:gd name="T43" fmla="*/ 1 h 2"/>
              <a:gd name="T44" fmla="*/ 4 w 7"/>
              <a:gd name="T45" fmla="*/ 1 h 2"/>
              <a:gd name="T46" fmla="*/ 3 w 7"/>
              <a:gd name="T47" fmla="*/ 1 h 2"/>
              <a:gd name="T48" fmla="*/ 3 w 7"/>
              <a:gd name="T49" fmla="*/ 1 h 2"/>
              <a:gd name="T50" fmla="*/ 3 w 7"/>
              <a:gd name="T51" fmla="*/ 1 h 2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7"/>
              <a:gd name="T79" fmla="*/ 0 h 2"/>
              <a:gd name="T80" fmla="*/ 7 w 7"/>
              <a:gd name="T81" fmla="*/ 2 h 2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7" h="2">
                <a:moveTo>
                  <a:pt x="3" y="1"/>
                </a:moveTo>
                <a:lnTo>
                  <a:pt x="3" y="0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3" y="2"/>
                </a:lnTo>
                <a:lnTo>
                  <a:pt x="4" y="2"/>
                </a:lnTo>
                <a:lnTo>
                  <a:pt x="6" y="2"/>
                </a:lnTo>
                <a:lnTo>
                  <a:pt x="7" y="2"/>
                </a:lnTo>
                <a:lnTo>
                  <a:pt x="6" y="2"/>
                </a:lnTo>
                <a:lnTo>
                  <a:pt x="6" y="1"/>
                </a:lnTo>
                <a:lnTo>
                  <a:pt x="4" y="1"/>
                </a:lnTo>
                <a:lnTo>
                  <a:pt x="3" y="1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5" name="Freeform 170"/>
          <p:cNvSpPr>
            <a:spLocks/>
          </p:cNvSpPr>
          <p:nvPr/>
        </p:nvSpPr>
        <p:spPr bwMode="auto">
          <a:xfrm>
            <a:off x="5275089" y="3911533"/>
            <a:ext cx="13313" cy="15571"/>
          </a:xfrm>
          <a:custGeom>
            <a:avLst/>
            <a:gdLst>
              <a:gd name="T0" fmla="*/ 5 w 11"/>
              <a:gd name="T1" fmla="*/ 0 h 9"/>
              <a:gd name="T2" fmla="*/ 5 w 11"/>
              <a:gd name="T3" fmla="*/ 0 h 9"/>
              <a:gd name="T4" fmla="*/ 6 w 11"/>
              <a:gd name="T5" fmla="*/ 0 h 9"/>
              <a:gd name="T6" fmla="*/ 8 w 11"/>
              <a:gd name="T7" fmla="*/ 0 h 9"/>
              <a:gd name="T8" fmla="*/ 8 w 11"/>
              <a:gd name="T9" fmla="*/ 0 h 9"/>
              <a:gd name="T10" fmla="*/ 9 w 11"/>
              <a:gd name="T11" fmla="*/ 2 h 9"/>
              <a:gd name="T12" fmla="*/ 9 w 11"/>
              <a:gd name="T13" fmla="*/ 2 h 9"/>
              <a:gd name="T14" fmla="*/ 11 w 11"/>
              <a:gd name="T15" fmla="*/ 3 h 9"/>
              <a:gd name="T16" fmla="*/ 11 w 11"/>
              <a:gd name="T17" fmla="*/ 5 h 9"/>
              <a:gd name="T18" fmla="*/ 11 w 11"/>
              <a:gd name="T19" fmla="*/ 6 h 9"/>
              <a:gd name="T20" fmla="*/ 9 w 11"/>
              <a:gd name="T21" fmla="*/ 7 h 9"/>
              <a:gd name="T22" fmla="*/ 9 w 11"/>
              <a:gd name="T23" fmla="*/ 7 h 9"/>
              <a:gd name="T24" fmla="*/ 8 w 11"/>
              <a:gd name="T25" fmla="*/ 9 h 9"/>
              <a:gd name="T26" fmla="*/ 8 w 11"/>
              <a:gd name="T27" fmla="*/ 9 h 9"/>
              <a:gd name="T28" fmla="*/ 6 w 11"/>
              <a:gd name="T29" fmla="*/ 9 h 9"/>
              <a:gd name="T30" fmla="*/ 5 w 11"/>
              <a:gd name="T31" fmla="*/ 9 h 9"/>
              <a:gd name="T32" fmla="*/ 4 w 11"/>
              <a:gd name="T33" fmla="*/ 9 h 9"/>
              <a:gd name="T34" fmla="*/ 4 w 11"/>
              <a:gd name="T35" fmla="*/ 9 h 9"/>
              <a:gd name="T36" fmla="*/ 2 w 11"/>
              <a:gd name="T37" fmla="*/ 9 h 9"/>
              <a:gd name="T38" fmla="*/ 1 w 11"/>
              <a:gd name="T39" fmla="*/ 9 h 9"/>
              <a:gd name="T40" fmla="*/ 1 w 11"/>
              <a:gd name="T41" fmla="*/ 9 h 9"/>
              <a:gd name="T42" fmla="*/ 0 w 11"/>
              <a:gd name="T43" fmla="*/ 7 h 9"/>
              <a:gd name="T44" fmla="*/ 0 w 11"/>
              <a:gd name="T45" fmla="*/ 7 h 9"/>
              <a:gd name="T46" fmla="*/ 0 w 11"/>
              <a:gd name="T47" fmla="*/ 6 h 9"/>
              <a:gd name="T48" fmla="*/ 0 w 11"/>
              <a:gd name="T49" fmla="*/ 5 h 9"/>
              <a:gd name="T50" fmla="*/ 0 w 11"/>
              <a:gd name="T51" fmla="*/ 3 h 9"/>
              <a:gd name="T52" fmla="*/ 0 w 11"/>
              <a:gd name="T53" fmla="*/ 3 h 9"/>
              <a:gd name="T54" fmla="*/ 0 w 11"/>
              <a:gd name="T55" fmla="*/ 2 h 9"/>
              <a:gd name="T56" fmla="*/ 1 w 11"/>
              <a:gd name="T57" fmla="*/ 0 h 9"/>
              <a:gd name="T58" fmla="*/ 1 w 11"/>
              <a:gd name="T59" fmla="*/ 0 h 9"/>
              <a:gd name="T60" fmla="*/ 2 w 11"/>
              <a:gd name="T61" fmla="*/ 0 h 9"/>
              <a:gd name="T62" fmla="*/ 4 w 11"/>
              <a:gd name="T63" fmla="*/ 0 h 9"/>
              <a:gd name="T64" fmla="*/ 5 w 11"/>
              <a:gd name="T65" fmla="*/ 0 h 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1"/>
              <a:gd name="T100" fmla="*/ 0 h 9"/>
              <a:gd name="T101" fmla="*/ 11 w 11"/>
              <a:gd name="T102" fmla="*/ 9 h 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1" h="9">
                <a:moveTo>
                  <a:pt x="5" y="0"/>
                </a:moveTo>
                <a:lnTo>
                  <a:pt x="5" y="0"/>
                </a:lnTo>
                <a:lnTo>
                  <a:pt x="6" y="0"/>
                </a:lnTo>
                <a:lnTo>
                  <a:pt x="8" y="0"/>
                </a:lnTo>
                <a:lnTo>
                  <a:pt x="9" y="2"/>
                </a:lnTo>
                <a:lnTo>
                  <a:pt x="11" y="3"/>
                </a:lnTo>
                <a:lnTo>
                  <a:pt x="11" y="5"/>
                </a:lnTo>
                <a:lnTo>
                  <a:pt x="11" y="6"/>
                </a:lnTo>
                <a:lnTo>
                  <a:pt x="9" y="7"/>
                </a:lnTo>
                <a:lnTo>
                  <a:pt x="8" y="9"/>
                </a:lnTo>
                <a:lnTo>
                  <a:pt x="6" y="9"/>
                </a:lnTo>
                <a:lnTo>
                  <a:pt x="5" y="9"/>
                </a:lnTo>
                <a:lnTo>
                  <a:pt x="4" y="9"/>
                </a:lnTo>
                <a:lnTo>
                  <a:pt x="2" y="9"/>
                </a:lnTo>
                <a:lnTo>
                  <a:pt x="1" y="9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6" name="Freeform 171"/>
          <p:cNvSpPr>
            <a:spLocks/>
          </p:cNvSpPr>
          <p:nvPr/>
        </p:nvSpPr>
        <p:spPr bwMode="auto">
          <a:xfrm>
            <a:off x="5220628" y="3911533"/>
            <a:ext cx="13313" cy="15571"/>
          </a:xfrm>
          <a:custGeom>
            <a:avLst/>
            <a:gdLst>
              <a:gd name="T0" fmla="*/ 6 w 11"/>
              <a:gd name="T1" fmla="*/ 0 h 9"/>
              <a:gd name="T2" fmla="*/ 7 w 11"/>
              <a:gd name="T3" fmla="*/ 0 h 9"/>
              <a:gd name="T4" fmla="*/ 8 w 11"/>
              <a:gd name="T5" fmla="*/ 0 h 9"/>
              <a:gd name="T6" fmla="*/ 8 w 11"/>
              <a:gd name="T7" fmla="*/ 0 h 9"/>
              <a:gd name="T8" fmla="*/ 10 w 11"/>
              <a:gd name="T9" fmla="*/ 0 h 9"/>
              <a:gd name="T10" fmla="*/ 10 w 11"/>
              <a:gd name="T11" fmla="*/ 2 h 9"/>
              <a:gd name="T12" fmla="*/ 11 w 11"/>
              <a:gd name="T13" fmla="*/ 3 h 9"/>
              <a:gd name="T14" fmla="*/ 11 w 11"/>
              <a:gd name="T15" fmla="*/ 3 h 9"/>
              <a:gd name="T16" fmla="*/ 11 w 11"/>
              <a:gd name="T17" fmla="*/ 5 h 9"/>
              <a:gd name="T18" fmla="*/ 11 w 11"/>
              <a:gd name="T19" fmla="*/ 6 h 9"/>
              <a:gd name="T20" fmla="*/ 10 w 11"/>
              <a:gd name="T21" fmla="*/ 7 h 9"/>
              <a:gd name="T22" fmla="*/ 10 w 11"/>
              <a:gd name="T23" fmla="*/ 7 h 9"/>
              <a:gd name="T24" fmla="*/ 10 w 11"/>
              <a:gd name="T25" fmla="*/ 9 h 9"/>
              <a:gd name="T26" fmla="*/ 8 w 11"/>
              <a:gd name="T27" fmla="*/ 9 h 9"/>
              <a:gd name="T28" fmla="*/ 7 w 11"/>
              <a:gd name="T29" fmla="*/ 9 h 9"/>
              <a:gd name="T30" fmla="*/ 7 w 11"/>
              <a:gd name="T31" fmla="*/ 9 h 9"/>
              <a:gd name="T32" fmla="*/ 6 w 11"/>
              <a:gd name="T33" fmla="*/ 9 h 9"/>
              <a:gd name="T34" fmla="*/ 4 w 11"/>
              <a:gd name="T35" fmla="*/ 9 h 9"/>
              <a:gd name="T36" fmla="*/ 3 w 11"/>
              <a:gd name="T37" fmla="*/ 9 h 9"/>
              <a:gd name="T38" fmla="*/ 3 w 11"/>
              <a:gd name="T39" fmla="*/ 9 h 9"/>
              <a:gd name="T40" fmla="*/ 1 w 11"/>
              <a:gd name="T41" fmla="*/ 9 h 9"/>
              <a:gd name="T42" fmla="*/ 1 w 11"/>
              <a:gd name="T43" fmla="*/ 7 h 9"/>
              <a:gd name="T44" fmla="*/ 1 w 11"/>
              <a:gd name="T45" fmla="*/ 7 h 9"/>
              <a:gd name="T46" fmla="*/ 0 w 11"/>
              <a:gd name="T47" fmla="*/ 6 h 9"/>
              <a:gd name="T48" fmla="*/ 0 w 11"/>
              <a:gd name="T49" fmla="*/ 5 h 9"/>
              <a:gd name="T50" fmla="*/ 0 w 11"/>
              <a:gd name="T51" fmla="*/ 3 h 9"/>
              <a:gd name="T52" fmla="*/ 1 w 11"/>
              <a:gd name="T53" fmla="*/ 3 h 9"/>
              <a:gd name="T54" fmla="*/ 1 w 11"/>
              <a:gd name="T55" fmla="*/ 2 h 9"/>
              <a:gd name="T56" fmla="*/ 1 w 11"/>
              <a:gd name="T57" fmla="*/ 0 h 9"/>
              <a:gd name="T58" fmla="*/ 3 w 11"/>
              <a:gd name="T59" fmla="*/ 0 h 9"/>
              <a:gd name="T60" fmla="*/ 4 w 11"/>
              <a:gd name="T61" fmla="*/ 0 h 9"/>
              <a:gd name="T62" fmla="*/ 4 w 11"/>
              <a:gd name="T63" fmla="*/ 0 h 9"/>
              <a:gd name="T64" fmla="*/ 6 w 11"/>
              <a:gd name="T65" fmla="*/ 0 h 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1"/>
              <a:gd name="T100" fmla="*/ 0 h 9"/>
              <a:gd name="T101" fmla="*/ 11 w 11"/>
              <a:gd name="T102" fmla="*/ 9 h 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1" h="9">
                <a:moveTo>
                  <a:pt x="6" y="0"/>
                </a:moveTo>
                <a:lnTo>
                  <a:pt x="7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1" y="3"/>
                </a:lnTo>
                <a:lnTo>
                  <a:pt x="11" y="5"/>
                </a:lnTo>
                <a:lnTo>
                  <a:pt x="11" y="6"/>
                </a:lnTo>
                <a:lnTo>
                  <a:pt x="10" y="7"/>
                </a:lnTo>
                <a:lnTo>
                  <a:pt x="10" y="9"/>
                </a:lnTo>
                <a:lnTo>
                  <a:pt x="8" y="9"/>
                </a:lnTo>
                <a:lnTo>
                  <a:pt x="7" y="9"/>
                </a:lnTo>
                <a:lnTo>
                  <a:pt x="6" y="9"/>
                </a:lnTo>
                <a:lnTo>
                  <a:pt x="4" y="9"/>
                </a:lnTo>
                <a:lnTo>
                  <a:pt x="3" y="9"/>
                </a:lnTo>
                <a:lnTo>
                  <a:pt x="1" y="9"/>
                </a:lnTo>
                <a:lnTo>
                  <a:pt x="1" y="7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1" y="0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7" name="Freeform 172"/>
          <p:cNvSpPr>
            <a:spLocks/>
          </p:cNvSpPr>
          <p:nvPr/>
        </p:nvSpPr>
        <p:spPr bwMode="auto">
          <a:xfrm>
            <a:off x="5203685" y="3894231"/>
            <a:ext cx="38728" cy="10381"/>
          </a:xfrm>
          <a:custGeom>
            <a:avLst/>
            <a:gdLst>
              <a:gd name="T0" fmla="*/ 17 w 32"/>
              <a:gd name="T1" fmla="*/ 2 h 6"/>
              <a:gd name="T2" fmla="*/ 0 w 32"/>
              <a:gd name="T3" fmla="*/ 6 h 6"/>
              <a:gd name="T4" fmla="*/ 3 w 32"/>
              <a:gd name="T5" fmla="*/ 5 h 6"/>
              <a:gd name="T6" fmla="*/ 7 w 32"/>
              <a:gd name="T7" fmla="*/ 3 h 6"/>
              <a:gd name="T8" fmla="*/ 10 w 32"/>
              <a:gd name="T9" fmla="*/ 2 h 6"/>
              <a:gd name="T10" fmla="*/ 14 w 32"/>
              <a:gd name="T11" fmla="*/ 0 h 6"/>
              <a:gd name="T12" fmla="*/ 18 w 32"/>
              <a:gd name="T13" fmla="*/ 0 h 6"/>
              <a:gd name="T14" fmla="*/ 22 w 32"/>
              <a:gd name="T15" fmla="*/ 0 h 6"/>
              <a:gd name="T16" fmla="*/ 28 w 32"/>
              <a:gd name="T17" fmla="*/ 3 h 6"/>
              <a:gd name="T18" fmla="*/ 32 w 32"/>
              <a:gd name="T19" fmla="*/ 6 h 6"/>
              <a:gd name="T20" fmla="*/ 17 w 32"/>
              <a:gd name="T21" fmla="*/ 2 h 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2"/>
              <a:gd name="T34" fmla="*/ 0 h 6"/>
              <a:gd name="T35" fmla="*/ 32 w 32"/>
              <a:gd name="T36" fmla="*/ 6 h 6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2" h="6">
                <a:moveTo>
                  <a:pt x="17" y="2"/>
                </a:moveTo>
                <a:lnTo>
                  <a:pt x="0" y="6"/>
                </a:lnTo>
                <a:lnTo>
                  <a:pt x="3" y="5"/>
                </a:lnTo>
                <a:lnTo>
                  <a:pt x="7" y="3"/>
                </a:lnTo>
                <a:lnTo>
                  <a:pt x="10" y="2"/>
                </a:lnTo>
                <a:lnTo>
                  <a:pt x="14" y="0"/>
                </a:lnTo>
                <a:lnTo>
                  <a:pt x="18" y="0"/>
                </a:lnTo>
                <a:lnTo>
                  <a:pt x="22" y="0"/>
                </a:lnTo>
                <a:lnTo>
                  <a:pt x="28" y="3"/>
                </a:lnTo>
                <a:lnTo>
                  <a:pt x="32" y="6"/>
                </a:lnTo>
                <a:lnTo>
                  <a:pt x="17" y="2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8" name="Freeform 173"/>
          <p:cNvSpPr>
            <a:spLocks/>
          </p:cNvSpPr>
          <p:nvPr/>
        </p:nvSpPr>
        <p:spPr bwMode="auto">
          <a:xfrm>
            <a:off x="5269038" y="3894231"/>
            <a:ext cx="25415" cy="8651"/>
          </a:xfrm>
          <a:custGeom>
            <a:avLst/>
            <a:gdLst>
              <a:gd name="T0" fmla="*/ 21 w 21"/>
              <a:gd name="T1" fmla="*/ 5 h 5"/>
              <a:gd name="T2" fmla="*/ 21 w 21"/>
              <a:gd name="T3" fmla="*/ 3 h 5"/>
              <a:gd name="T4" fmla="*/ 20 w 21"/>
              <a:gd name="T5" fmla="*/ 2 h 5"/>
              <a:gd name="T6" fmla="*/ 18 w 21"/>
              <a:gd name="T7" fmla="*/ 2 h 5"/>
              <a:gd name="T8" fmla="*/ 16 w 21"/>
              <a:gd name="T9" fmla="*/ 0 h 5"/>
              <a:gd name="T10" fmla="*/ 13 w 21"/>
              <a:gd name="T11" fmla="*/ 0 h 5"/>
              <a:gd name="T12" fmla="*/ 10 w 21"/>
              <a:gd name="T13" fmla="*/ 0 h 5"/>
              <a:gd name="T14" fmla="*/ 6 w 21"/>
              <a:gd name="T15" fmla="*/ 0 h 5"/>
              <a:gd name="T16" fmla="*/ 0 w 21"/>
              <a:gd name="T17" fmla="*/ 2 h 5"/>
              <a:gd name="T18" fmla="*/ 13 w 21"/>
              <a:gd name="T19" fmla="*/ 2 h 5"/>
              <a:gd name="T20" fmla="*/ 21 w 21"/>
              <a:gd name="T21" fmla="*/ 5 h 5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1"/>
              <a:gd name="T34" fmla="*/ 0 h 5"/>
              <a:gd name="T35" fmla="*/ 21 w 21"/>
              <a:gd name="T36" fmla="*/ 5 h 5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1" h="5">
                <a:moveTo>
                  <a:pt x="21" y="5"/>
                </a:moveTo>
                <a:lnTo>
                  <a:pt x="21" y="3"/>
                </a:lnTo>
                <a:lnTo>
                  <a:pt x="20" y="2"/>
                </a:lnTo>
                <a:lnTo>
                  <a:pt x="18" y="2"/>
                </a:lnTo>
                <a:lnTo>
                  <a:pt x="16" y="0"/>
                </a:lnTo>
                <a:lnTo>
                  <a:pt x="13" y="0"/>
                </a:lnTo>
                <a:lnTo>
                  <a:pt x="10" y="0"/>
                </a:lnTo>
                <a:lnTo>
                  <a:pt x="6" y="0"/>
                </a:lnTo>
                <a:lnTo>
                  <a:pt x="0" y="2"/>
                </a:lnTo>
                <a:lnTo>
                  <a:pt x="13" y="2"/>
                </a:lnTo>
                <a:lnTo>
                  <a:pt x="21" y="5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099" name="Freeform 174"/>
          <p:cNvSpPr>
            <a:spLocks/>
          </p:cNvSpPr>
          <p:nvPr/>
        </p:nvSpPr>
        <p:spPr bwMode="auto">
          <a:xfrm>
            <a:off x="5047564" y="4113962"/>
            <a:ext cx="65353" cy="46714"/>
          </a:xfrm>
          <a:custGeom>
            <a:avLst/>
            <a:gdLst>
              <a:gd name="T0" fmla="*/ 3 w 54"/>
              <a:gd name="T1" fmla="*/ 3 h 27"/>
              <a:gd name="T2" fmla="*/ 1 w 54"/>
              <a:gd name="T3" fmla="*/ 5 h 27"/>
              <a:gd name="T4" fmla="*/ 0 w 54"/>
              <a:gd name="T5" fmla="*/ 10 h 27"/>
              <a:gd name="T6" fmla="*/ 0 w 54"/>
              <a:gd name="T7" fmla="*/ 13 h 27"/>
              <a:gd name="T8" fmla="*/ 1 w 54"/>
              <a:gd name="T9" fmla="*/ 15 h 27"/>
              <a:gd name="T10" fmla="*/ 3 w 54"/>
              <a:gd name="T11" fmla="*/ 17 h 27"/>
              <a:gd name="T12" fmla="*/ 4 w 54"/>
              <a:gd name="T13" fmla="*/ 17 h 27"/>
              <a:gd name="T14" fmla="*/ 4 w 54"/>
              <a:gd name="T15" fmla="*/ 18 h 27"/>
              <a:gd name="T16" fmla="*/ 11 w 54"/>
              <a:gd name="T17" fmla="*/ 21 h 27"/>
              <a:gd name="T18" fmla="*/ 21 w 54"/>
              <a:gd name="T19" fmla="*/ 25 h 27"/>
              <a:gd name="T20" fmla="*/ 32 w 54"/>
              <a:gd name="T21" fmla="*/ 27 h 27"/>
              <a:gd name="T22" fmla="*/ 46 w 54"/>
              <a:gd name="T23" fmla="*/ 27 h 27"/>
              <a:gd name="T24" fmla="*/ 54 w 54"/>
              <a:gd name="T25" fmla="*/ 25 h 27"/>
              <a:gd name="T26" fmla="*/ 54 w 54"/>
              <a:gd name="T27" fmla="*/ 24 h 27"/>
              <a:gd name="T28" fmla="*/ 54 w 54"/>
              <a:gd name="T29" fmla="*/ 23 h 27"/>
              <a:gd name="T30" fmla="*/ 54 w 54"/>
              <a:gd name="T31" fmla="*/ 21 h 27"/>
              <a:gd name="T32" fmla="*/ 51 w 54"/>
              <a:gd name="T33" fmla="*/ 20 h 27"/>
              <a:gd name="T34" fmla="*/ 47 w 54"/>
              <a:gd name="T35" fmla="*/ 15 h 27"/>
              <a:gd name="T36" fmla="*/ 43 w 54"/>
              <a:gd name="T37" fmla="*/ 10 h 27"/>
              <a:gd name="T38" fmla="*/ 39 w 54"/>
              <a:gd name="T39" fmla="*/ 3 h 27"/>
              <a:gd name="T40" fmla="*/ 37 w 54"/>
              <a:gd name="T41" fmla="*/ 1 h 27"/>
              <a:gd name="T42" fmla="*/ 37 w 54"/>
              <a:gd name="T43" fmla="*/ 4 h 27"/>
              <a:gd name="T44" fmla="*/ 40 w 54"/>
              <a:gd name="T45" fmla="*/ 10 h 27"/>
              <a:gd name="T46" fmla="*/ 46 w 54"/>
              <a:gd name="T47" fmla="*/ 18 h 27"/>
              <a:gd name="T48" fmla="*/ 42 w 54"/>
              <a:gd name="T49" fmla="*/ 21 h 27"/>
              <a:gd name="T50" fmla="*/ 26 w 54"/>
              <a:gd name="T51" fmla="*/ 20 h 27"/>
              <a:gd name="T52" fmla="*/ 14 w 54"/>
              <a:gd name="T53" fmla="*/ 15 h 27"/>
              <a:gd name="T54" fmla="*/ 7 w 54"/>
              <a:gd name="T55" fmla="*/ 13 h 27"/>
              <a:gd name="T56" fmla="*/ 5 w 54"/>
              <a:gd name="T57" fmla="*/ 10 h 27"/>
              <a:gd name="T58" fmla="*/ 5 w 54"/>
              <a:gd name="T59" fmla="*/ 7 h 27"/>
              <a:gd name="T60" fmla="*/ 5 w 54"/>
              <a:gd name="T61" fmla="*/ 4 h 27"/>
              <a:gd name="T62" fmla="*/ 4 w 54"/>
              <a:gd name="T63" fmla="*/ 1 h 2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54"/>
              <a:gd name="T97" fmla="*/ 0 h 27"/>
              <a:gd name="T98" fmla="*/ 54 w 54"/>
              <a:gd name="T99" fmla="*/ 27 h 2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54" h="27">
                <a:moveTo>
                  <a:pt x="3" y="0"/>
                </a:moveTo>
                <a:lnTo>
                  <a:pt x="3" y="3"/>
                </a:lnTo>
                <a:lnTo>
                  <a:pt x="1" y="4"/>
                </a:lnTo>
                <a:lnTo>
                  <a:pt x="1" y="5"/>
                </a:lnTo>
                <a:lnTo>
                  <a:pt x="0" y="8"/>
                </a:lnTo>
                <a:lnTo>
                  <a:pt x="0" y="10"/>
                </a:lnTo>
                <a:lnTo>
                  <a:pt x="0" y="11"/>
                </a:lnTo>
                <a:lnTo>
                  <a:pt x="0" y="13"/>
                </a:lnTo>
                <a:lnTo>
                  <a:pt x="0" y="14"/>
                </a:lnTo>
                <a:lnTo>
                  <a:pt x="1" y="15"/>
                </a:lnTo>
                <a:lnTo>
                  <a:pt x="3" y="17"/>
                </a:lnTo>
                <a:lnTo>
                  <a:pt x="4" y="17"/>
                </a:lnTo>
                <a:lnTo>
                  <a:pt x="4" y="18"/>
                </a:lnTo>
                <a:lnTo>
                  <a:pt x="11" y="21"/>
                </a:lnTo>
                <a:lnTo>
                  <a:pt x="16" y="24"/>
                </a:lnTo>
                <a:lnTo>
                  <a:pt x="21" y="25"/>
                </a:lnTo>
                <a:lnTo>
                  <a:pt x="26" y="27"/>
                </a:lnTo>
                <a:lnTo>
                  <a:pt x="32" y="27"/>
                </a:lnTo>
                <a:lnTo>
                  <a:pt x="39" y="27"/>
                </a:lnTo>
                <a:lnTo>
                  <a:pt x="46" y="27"/>
                </a:lnTo>
                <a:lnTo>
                  <a:pt x="53" y="25"/>
                </a:lnTo>
                <a:lnTo>
                  <a:pt x="54" y="25"/>
                </a:lnTo>
                <a:lnTo>
                  <a:pt x="54" y="24"/>
                </a:lnTo>
                <a:lnTo>
                  <a:pt x="54" y="23"/>
                </a:lnTo>
                <a:lnTo>
                  <a:pt x="54" y="21"/>
                </a:lnTo>
                <a:lnTo>
                  <a:pt x="54" y="20"/>
                </a:lnTo>
                <a:lnTo>
                  <a:pt x="51" y="20"/>
                </a:lnTo>
                <a:lnTo>
                  <a:pt x="48" y="18"/>
                </a:lnTo>
                <a:lnTo>
                  <a:pt x="47" y="15"/>
                </a:lnTo>
                <a:lnTo>
                  <a:pt x="44" y="13"/>
                </a:lnTo>
                <a:lnTo>
                  <a:pt x="43" y="10"/>
                </a:lnTo>
                <a:lnTo>
                  <a:pt x="40" y="5"/>
                </a:lnTo>
                <a:lnTo>
                  <a:pt x="39" y="3"/>
                </a:lnTo>
                <a:lnTo>
                  <a:pt x="39" y="0"/>
                </a:lnTo>
                <a:lnTo>
                  <a:pt x="37" y="1"/>
                </a:lnTo>
                <a:lnTo>
                  <a:pt x="36" y="3"/>
                </a:lnTo>
                <a:lnTo>
                  <a:pt x="37" y="4"/>
                </a:lnTo>
                <a:lnTo>
                  <a:pt x="39" y="7"/>
                </a:lnTo>
                <a:lnTo>
                  <a:pt x="40" y="10"/>
                </a:lnTo>
                <a:lnTo>
                  <a:pt x="43" y="14"/>
                </a:lnTo>
                <a:lnTo>
                  <a:pt x="46" y="18"/>
                </a:lnTo>
                <a:lnTo>
                  <a:pt x="50" y="23"/>
                </a:lnTo>
                <a:lnTo>
                  <a:pt x="42" y="21"/>
                </a:lnTo>
                <a:lnTo>
                  <a:pt x="33" y="21"/>
                </a:lnTo>
                <a:lnTo>
                  <a:pt x="26" y="20"/>
                </a:lnTo>
                <a:lnTo>
                  <a:pt x="19" y="18"/>
                </a:lnTo>
                <a:lnTo>
                  <a:pt x="14" y="15"/>
                </a:lnTo>
                <a:lnTo>
                  <a:pt x="10" y="14"/>
                </a:lnTo>
                <a:lnTo>
                  <a:pt x="7" y="13"/>
                </a:lnTo>
                <a:lnTo>
                  <a:pt x="4" y="11"/>
                </a:lnTo>
                <a:lnTo>
                  <a:pt x="5" y="10"/>
                </a:lnTo>
                <a:lnTo>
                  <a:pt x="5" y="8"/>
                </a:lnTo>
                <a:lnTo>
                  <a:pt x="5" y="7"/>
                </a:lnTo>
                <a:lnTo>
                  <a:pt x="5" y="5"/>
                </a:lnTo>
                <a:lnTo>
                  <a:pt x="5" y="4"/>
                </a:lnTo>
                <a:lnTo>
                  <a:pt x="4" y="3"/>
                </a:lnTo>
                <a:lnTo>
                  <a:pt x="4" y="1"/>
                </a:lnTo>
                <a:lnTo>
                  <a:pt x="3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0" name="Freeform 175"/>
          <p:cNvSpPr>
            <a:spLocks/>
          </p:cNvSpPr>
          <p:nvPr/>
        </p:nvSpPr>
        <p:spPr bwMode="auto">
          <a:xfrm>
            <a:off x="5284771" y="4145105"/>
            <a:ext cx="67773" cy="39794"/>
          </a:xfrm>
          <a:custGeom>
            <a:avLst/>
            <a:gdLst>
              <a:gd name="T0" fmla="*/ 0 w 56"/>
              <a:gd name="T1" fmla="*/ 17 h 23"/>
              <a:gd name="T2" fmla="*/ 3 w 56"/>
              <a:gd name="T3" fmla="*/ 16 h 23"/>
              <a:gd name="T4" fmla="*/ 7 w 56"/>
              <a:gd name="T5" fmla="*/ 14 h 23"/>
              <a:gd name="T6" fmla="*/ 10 w 56"/>
              <a:gd name="T7" fmla="*/ 13 h 23"/>
              <a:gd name="T8" fmla="*/ 14 w 56"/>
              <a:gd name="T9" fmla="*/ 12 h 23"/>
              <a:gd name="T10" fmla="*/ 18 w 56"/>
              <a:gd name="T11" fmla="*/ 10 h 23"/>
              <a:gd name="T12" fmla="*/ 21 w 56"/>
              <a:gd name="T13" fmla="*/ 9 h 23"/>
              <a:gd name="T14" fmla="*/ 25 w 56"/>
              <a:gd name="T15" fmla="*/ 7 h 23"/>
              <a:gd name="T16" fmla="*/ 28 w 56"/>
              <a:gd name="T17" fmla="*/ 7 h 23"/>
              <a:gd name="T18" fmla="*/ 30 w 56"/>
              <a:gd name="T19" fmla="*/ 6 h 23"/>
              <a:gd name="T20" fmla="*/ 35 w 56"/>
              <a:gd name="T21" fmla="*/ 5 h 23"/>
              <a:gd name="T22" fmla="*/ 37 w 56"/>
              <a:gd name="T23" fmla="*/ 3 h 23"/>
              <a:gd name="T24" fmla="*/ 40 w 56"/>
              <a:gd name="T25" fmla="*/ 2 h 23"/>
              <a:gd name="T26" fmla="*/ 44 w 56"/>
              <a:gd name="T27" fmla="*/ 2 h 23"/>
              <a:gd name="T28" fmla="*/ 47 w 56"/>
              <a:gd name="T29" fmla="*/ 0 h 23"/>
              <a:gd name="T30" fmla="*/ 50 w 56"/>
              <a:gd name="T31" fmla="*/ 0 h 23"/>
              <a:gd name="T32" fmla="*/ 54 w 56"/>
              <a:gd name="T33" fmla="*/ 0 h 23"/>
              <a:gd name="T34" fmla="*/ 54 w 56"/>
              <a:gd name="T35" fmla="*/ 0 h 23"/>
              <a:gd name="T36" fmla="*/ 54 w 56"/>
              <a:gd name="T37" fmla="*/ 2 h 23"/>
              <a:gd name="T38" fmla="*/ 54 w 56"/>
              <a:gd name="T39" fmla="*/ 2 h 23"/>
              <a:gd name="T40" fmla="*/ 56 w 56"/>
              <a:gd name="T41" fmla="*/ 2 h 23"/>
              <a:gd name="T42" fmla="*/ 56 w 56"/>
              <a:gd name="T43" fmla="*/ 3 h 23"/>
              <a:gd name="T44" fmla="*/ 56 w 56"/>
              <a:gd name="T45" fmla="*/ 3 h 23"/>
              <a:gd name="T46" fmla="*/ 56 w 56"/>
              <a:gd name="T47" fmla="*/ 3 h 23"/>
              <a:gd name="T48" fmla="*/ 56 w 56"/>
              <a:gd name="T49" fmla="*/ 5 h 23"/>
              <a:gd name="T50" fmla="*/ 56 w 56"/>
              <a:gd name="T51" fmla="*/ 5 h 23"/>
              <a:gd name="T52" fmla="*/ 56 w 56"/>
              <a:gd name="T53" fmla="*/ 5 h 23"/>
              <a:gd name="T54" fmla="*/ 56 w 56"/>
              <a:gd name="T55" fmla="*/ 5 h 23"/>
              <a:gd name="T56" fmla="*/ 56 w 56"/>
              <a:gd name="T57" fmla="*/ 5 h 23"/>
              <a:gd name="T58" fmla="*/ 54 w 56"/>
              <a:gd name="T59" fmla="*/ 5 h 23"/>
              <a:gd name="T60" fmla="*/ 54 w 56"/>
              <a:gd name="T61" fmla="*/ 5 h 23"/>
              <a:gd name="T62" fmla="*/ 54 w 56"/>
              <a:gd name="T63" fmla="*/ 5 h 23"/>
              <a:gd name="T64" fmla="*/ 54 w 56"/>
              <a:gd name="T65" fmla="*/ 5 h 23"/>
              <a:gd name="T66" fmla="*/ 54 w 56"/>
              <a:gd name="T67" fmla="*/ 5 h 23"/>
              <a:gd name="T68" fmla="*/ 54 w 56"/>
              <a:gd name="T69" fmla="*/ 5 h 23"/>
              <a:gd name="T70" fmla="*/ 54 w 56"/>
              <a:gd name="T71" fmla="*/ 6 h 23"/>
              <a:gd name="T72" fmla="*/ 53 w 56"/>
              <a:gd name="T73" fmla="*/ 6 h 23"/>
              <a:gd name="T74" fmla="*/ 53 w 56"/>
              <a:gd name="T75" fmla="*/ 6 h 23"/>
              <a:gd name="T76" fmla="*/ 53 w 56"/>
              <a:gd name="T77" fmla="*/ 6 h 23"/>
              <a:gd name="T78" fmla="*/ 53 w 56"/>
              <a:gd name="T79" fmla="*/ 6 h 23"/>
              <a:gd name="T80" fmla="*/ 51 w 56"/>
              <a:gd name="T81" fmla="*/ 6 h 23"/>
              <a:gd name="T82" fmla="*/ 50 w 56"/>
              <a:gd name="T83" fmla="*/ 7 h 23"/>
              <a:gd name="T84" fmla="*/ 47 w 56"/>
              <a:gd name="T85" fmla="*/ 7 h 23"/>
              <a:gd name="T86" fmla="*/ 44 w 56"/>
              <a:gd name="T87" fmla="*/ 7 h 23"/>
              <a:gd name="T88" fmla="*/ 43 w 56"/>
              <a:gd name="T89" fmla="*/ 9 h 23"/>
              <a:gd name="T90" fmla="*/ 40 w 56"/>
              <a:gd name="T91" fmla="*/ 9 h 23"/>
              <a:gd name="T92" fmla="*/ 37 w 56"/>
              <a:gd name="T93" fmla="*/ 10 h 23"/>
              <a:gd name="T94" fmla="*/ 35 w 56"/>
              <a:gd name="T95" fmla="*/ 10 h 23"/>
              <a:gd name="T96" fmla="*/ 33 w 56"/>
              <a:gd name="T97" fmla="*/ 12 h 23"/>
              <a:gd name="T98" fmla="*/ 3 w 56"/>
              <a:gd name="T99" fmla="*/ 23 h 23"/>
              <a:gd name="T100" fmla="*/ 3 w 56"/>
              <a:gd name="T101" fmla="*/ 23 h 23"/>
              <a:gd name="T102" fmla="*/ 3 w 56"/>
              <a:gd name="T103" fmla="*/ 23 h 23"/>
              <a:gd name="T104" fmla="*/ 3 w 56"/>
              <a:gd name="T105" fmla="*/ 23 h 23"/>
              <a:gd name="T106" fmla="*/ 3 w 56"/>
              <a:gd name="T107" fmla="*/ 23 h 23"/>
              <a:gd name="T108" fmla="*/ 1 w 56"/>
              <a:gd name="T109" fmla="*/ 23 h 23"/>
              <a:gd name="T110" fmla="*/ 1 w 56"/>
              <a:gd name="T111" fmla="*/ 23 h 23"/>
              <a:gd name="T112" fmla="*/ 1 w 56"/>
              <a:gd name="T113" fmla="*/ 23 h 23"/>
              <a:gd name="T114" fmla="*/ 1 w 56"/>
              <a:gd name="T115" fmla="*/ 23 h 23"/>
              <a:gd name="T116" fmla="*/ 0 w 56"/>
              <a:gd name="T117" fmla="*/ 17 h 2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56"/>
              <a:gd name="T178" fmla="*/ 0 h 23"/>
              <a:gd name="T179" fmla="*/ 56 w 56"/>
              <a:gd name="T180" fmla="*/ 23 h 2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56" h="23">
                <a:moveTo>
                  <a:pt x="0" y="17"/>
                </a:moveTo>
                <a:lnTo>
                  <a:pt x="3" y="16"/>
                </a:lnTo>
                <a:lnTo>
                  <a:pt x="7" y="14"/>
                </a:lnTo>
                <a:lnTo>
                  <a:pt x="10" y="13"/>
                </a:lnTo>
                <a:lnTo>
                  <a:pt x="14" y="12"/>
                </a:lnTo>
                <a:lnTo>
                  <a:pt x="18" y="10"/>
                </a:lnTo>
                <a:lnTo>
                  <a:pt x="21" y="9"/>
                </a:lnTo>
                <a:lnTo>
                  <a:pt x="25" y="7"/>
                </a:lnTo>
                <a:lnTo>
                  <a:pt x="28" y="7"/>
                </a:lnTo>
                <a:lnTo>
                  <a:pt x="30" y="6"/>
                </a:lnTo>
                <a:lnTo>
                  <a:pt x="35" y="5"/>
                </a:lnTo>
                <a:lnTo>
                  <a:pt x="37" y="3"/>
                </a:lnTo>
                <a:lnTo>
                  <a:pt x="40" y="2"/>
                </a:lnTo>
                <a:lnTo>
                  <a:pt x="44" y="2"/>
                </a:lnTo>
                <a:lnTo>
                  <a:pt x="47" y="0"/>
                </a:lnTo>
                <a:lnTo>
                  <a:pt x="50" y="0"/>
                </a:lnTo>
                <a:lnTo>
                  <a:pt x="54" y="0"/>
                </a:lnTo>
                <a:lnTo>
                  <a:pt x="54" y="2"/>
                </a:lnTo>
                <a:lnTo>
                  <a:pt x="56" y="2"/>
                </a:lnTo>
                <a:lnTo>
                  <a:pt x="56" y="3"/>
                </a:lnTo>
                <a:lnTo>
                  <a:pt x="56" y="5"/>
                </a:lnTo>
                <a:lnTo>
                  <a:pt x="54" y="5"/>
                </a:lnTo>
                <a:lnTo>
                  <a:pt x="54" y="6"/>
                </a:lnTo>
                <a:lnTo>
                  <a:pt x="53" y="6"/>
                </a:lnTo>
                <a:lnTo>
                  <a:pt x="51" y="6"/>
                </a:lnTo>
                <a:lnTo>
                  <a:pt x="50" y="7"/>
                </a:lnTo>
                <a:lnTo>
                  <a:pt x="47" y="7"/>
                </a:lnTo>
                <a:lnTo>
                  <a:pt x="44" y="7"/>
                </a:lnTo>
                <a:lnTo>
                  <a:pt x="43" y="9"/>
                </a:lnTo>
                <a:lnTo>
                  <a:pt x="40" y="9"/>
                </a:lnTo>
                <a:lnTo>
                  <a:pt x="37" y="10"/>
                </a:lnTo>
                <a:lnTo>
                  <a:pt x="35" y="10"/>
                </a:lnTo>
                <a:lnTo>
                  <a:pt x="33" y="12"/>
                </a:lnTo>
                <a:lnTo>
                  <a:pt x="3" y="23"/>
                </a:lnTo>
                <a:lnTo>
                  <a:pt x="1" y="23"/>
                </a:lnTo>
                <a:lnTo>
                  <a:pt x="0" y="17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1" name="Freeform 176"/>
          <p:cNvSpPr>
            <a:spLocks/>
          </p:cNvSpPr>
          <p:nvPr/>
        </p:nvSpPr>
        <p:spPr bwMode="auto">
          <a:xfrm>
            <a:off x="5229100" y="4056866"/>
            <a:ext cx="60512" cy="81318"/>
          </a:xfrm>
          <a:custGeom>
            <a:avLst/>
            <a:gdLst>
              <a:gd name="T0" fmla="*/ 32 w 50"/>
              <a:gd name="T1" fmla="*/ 27 h 47"/>
              <a:gd name="T2" fmla="*/ 28 w 50"/>
              <a:gd name="T3" fmla="*/ 27 h 47"/>
              <a:gd name="T4" fmla="*/ 24 w 50"/>
              <a:gd name="T5" fmla="*/ 29 h 47"/>
              <a:gd name="T6" fmla="*/ 22 w 50"/>
              <a:gd name="T7" fmla="*/ 31 h 47"/>
              <a:gd name="T8" fmla="*/ 24 w 50"/>
              <a:gd name="T9" fmla="*/ 36 h 47"/>
              <a:gd name="T10" fmla="*/ 25 w 50"/>
              <a:gd name="T11" fmla="*/ 40 h 47"/>
              <a:gd name="T12" fmla="*/ 22 w 50"/>
              <a:gd name="T13" fmla="*/ 43 h 47"/>
              <a:gd name="T14" fmla="*/ 19 w 50"/>
              <a:gd name="T15" fmla="*/ 46 h 47"/>
              <a:gd name="T16" fmla="*/ 15 w 50"/>
              <a:gd name="T17" fmla="*/ 47 h 47"/>
              <a:gd name="T18" fmla="*/ 10 w 50"/>
              <a:gd name="T19" fmla="*/ 47 h 47"/>
              <a:gd name="T20" fmla="*/ 6 w 50"/>
              <a:gd name="T21" fmla="*/ 46 h 47"/>
              <a:gd name="T22" fmla="*/ 3 w 50"/>
              <a:gd name="T23" fmla="*/ 43 h 47"/>
              <a:gd name="T24" fmla="*/ 0 w 50"/>
              <a:gd name="T25" fmla="*/ 38 h 47"/>
              <a:gd name="T26" fmla="*/ 0 w 50"/>
              <a:gd name="T27" fmla="*/ 34 h 47"/>
              <a:gd name="T28" fmla="*/ 1 w 50"/>
              <a:gd name="T29" fmla="*/ 30 h 47"/>
              <a:gd name="T30" fmla="*/ 4 w 50"/>
              <a:gd name="T31" fmla="*/ 27 h 47"/>
              <a:gd name="T32" fmla="*/ 10 w 50"/>
              <a:gd name="T33" fmla="*/ 24 h 47"/>
              <a:gd name="T34" fmla="*/ 12 w 50"/>
              <a:gd name="T35" fmla="*/ 20 h 47"/>
              <a:gd name="T36" fmla="*/ 8 w 50"/>
              <a:gd name="T37" fmla="*/ 16 h 47"/>
              <a:gd name="T38" fmla="*/ 6 w 50"/>
              <a:gd name="T39" fmla="*/ 14 h 47"/>
              <a:gd name="T40" fmla="*/ 4 w 50"/>
              <a:gd name="T41" fmla="*/ 13 h 47"/>
              <a:gd name="T42" fmla="*/ 1 w 50"/>
              <a:gd name="T43" fmla="*/ 10 h 47"/>
              <a:gd name="T44" fmla="*/ 0 w 50"/>
              <a:gd name="T45" fmla="*/ 7 h 47"/>
              <a:gd name="T46" fmla="*/ 0 w 50"/>
              <a:gd name="T47" fmla="*/ 4 h 47"/>
              <a:gd name="T48" fmla="*/ 1 w 50"/>
              <a:gd name="T49" fmla="*/ 2 h 47"/>
              <a:gd name="T50" fmla="*/ 7 w 50"/>
              <a:gd name="T51" fmla="*/ 3 h 47"/>
              <a:gd name="T52" fmla="*/ 12 w 50"/>
              <a:gd name="T53" fmla="*/ 3 h 47"/>
              <a:gd name="T54" fmla="*/ 19 w 50"/>
              <a:gd name="T55" fmla="*/ 2 h 47"/>
              <a:gd name="T56" fmla="*/ 25 w 50"/>
              <a:gd name="T57" fmla="*/ 0 h 47"/>
              <a:gd name="T58" fmla="*/ 47 w 50"/>
              <a:gd name="T59" fmla="*/ 10 h 47"/>
              <a:gd name="T60" fmla="*/ 49 w 50"/>
              <a:gd name="T61" fmla="*/ 13 h 47"/>
              <a:gd name="T62" fmla="*/ 50 w 50"/>
              <a:gd name="T63" fmla="*/ 14 h 47"/>
              <a:gd name="T64" fmla="*/ 50 w 50"/>
              <a:gd name="T65" fmla="*/ 17 h 47"/>
              <a:gd name="T66" fmla="*/ 46 w 50"/>
              <a:gd name="T67" fmla="*/ 26 h 47"/>
              <a:gd name="T68" fmla="*/ 44 w 50"/>
              <a:gd name="T69" fmla="*/ 27 h 47"/>
              <a:gd name="T70" fmla="*/ 40 w 50"/>
              <a:gd name="T71" fmla="*/ 29 h 47"/>
              <a:gd name="T72" fmla="*/ 38 w 50"/>
              <a:gd name="T73" fmla="*/ 27 h 47"/>
              <a:gd name="T74" fmla="*/ 33 w 50"/>
              <a:gd name="T75" fmla="*/ 27 h 4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0"/>
              <a:gd name="T115" fmla="*/ 0 h 47"/>
              <a:gd name="T116" fmla="*/ 50 w 50"/>
              <a:gd name="T117" fmla="*/ 47 h 4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0" h="47">
                <a:moveTo>
                  <a:pt x="33" y="27"/>
                </a:moveTo>
                <a:lnTo>
                  <a:pt x="32" y="27"/>
                </a:lnTo>
                <a:lnTo>
                  <a:pt x="29" y="27"/>
                </a:lnTo>
                <a:lnTo>
                  <a:pt x="28" y="27"/>
                </a:lnTo>
                <a:lnTo>
                  <a:pt x="26" y="27"/>
                </a:lnTo>
                <a:lnTo>
                  <a:pt x="24" y="29"/>
                </a:lnTo>
                <a:lnTo>
                  <a:pt x="24" y="30"/>
                </a:lnTo>
                <a:lnTo>
                  <a:pt x="22" y="31"/>
                </a:lnTo>
                <a:lnTo>
                  <a:pt x="24" y="34"/>
                </a:lnTo>
                <a:lnTo>
                  <a:pt x="24" y="36"/>
                </a:lnTo>
                <a:lnTo>
                  <a:pt x="25" y="37"/>
                </a:lnTo>
                <a:lnTo>
                  <a:pt x="25" y="40"/>
                </a:lnTo>
                <a:lnTo>
                  <a:pt x="24" y="41"/>
                </a:lnTo>
                <a:lnTo>
                  <a:pt x="22" y="43"/>
                </a:lnTo>
                <a:lnTo>
                  <a:pt x="21" y="44"/>
                </a:lnTo>
                <a:lnTo>
                  <a:pt x="19" y="46"/>
                </a:lnTo>
                <a:lnTo>
                  <a:pt x="17" y="47"/>
                </a:lnTo>
                <a:lnTo>
                  <a:pt x="15" y="47"/>
                </a:lnTo>
                <a:lnTo>
                  <a:pt x="12" y="47"/>
                </a:lnTo>
                <a:lnTo>
                  <a:pt x="10" y="47"/>
                </a:lnTo>
                <a:lnTo>
                  <a:pt x="8" y="46"/>
                </a:lnTo>
                <a:lnTo>
                  <a:pt x="6" y="46"/>
                </a:lnTo>
                <a:lnTo>
                  <a:pt x="4" y="44"/>
                </a:lnTo>
                <a:lnTo>
                  <a:pt x="3" y="43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1" y="30"/>
                </a:lnTo>
                <a:lnTo>
                  <a:pt x="3" y="29"/>
                </a:lnTo>
                <a:lnTo>
                  <a:pt x="4" y="27"/>
                </a:lnTo>
                <a:lnTo>
                  <a:pt x="6" y="26"/>
                </a:lnTo>
                <a:lnTo>
                  <a:pt x="10" y="24"/>
                </a:lnTo>
                <a:lnTo>
                  <a:pt x="12" y="23"/>
                </a:lnTo>
                <a:lnTo>
                  <a:pt x="12" y="20"/>
                </a:lnTo>
                <a:lnTo>
                  <a:pt x="11" y="19"/>
                </a:lnTo>
                <a:lnTo>
                  <a:pt x="8" y="16"/>
                </a:lnTo>
                <a:lnTo>
                  <a:pt x="7" y="14"/>
                </a:lnTo>
                <a:lnTo>
                  <a:pt x="6" y="14"/>
                </a:lnTo>
                <a:lnTo>
                  <a:pt x="6" y="13"/>
                </a:lnTo>
                <a:lnTo>
                  <a:pt x="4" y="13"/>
                </a:lnTo>
                <a:lnTo>
                  <a:pt x="3" y="12"/>
                </a:lnTo>
                <a:lnTo>
                  <a:pt x="1" y="10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4"/>
                </a:lnTo>
                <a:lnTo>
                  <a:pt x="1" y="2"/>
                </a:lnTo>
                <a:lnTo>
                  <a:pt x="4" y="2"/>
                </a:lnTo>
                <a:lnTo>
                  <a:pt x="7" y="3"/>
                </a:lnTo>
                <a:lnTo>
                  <a:pt x="10" y="3"/>
                </a:lnTo>
                <a:lnTo>
                  <a:pt x="12" y="3"/>
                </a:lnTo>
                <a:lnTo>
                  <a:pt x="15" y="3"/>
                </a:lnTo>
                <a:lnTo>
                  <a:pt x="19" y="2"/>
                </a:lnTo>
                <a:lnTo>
                  <a:pt x="22" y="2"/>
                </a:lnTo>
                <a:lnTo>
                  <a:pt x="25" y="0"/>
                </a:lnTo>
                <a:lnTo>
                  <a:pt x="46" y="10"/>
                </a:lnTo>
                <a:lnTo>
                  <a:pt x="47" y="10"/>
                </a:lnTo>
                <a:lnTo>
                  <a:pt x="49" y="12"/>
                </a:lnTo>
                <a:lnTo>
                  <a:pt x="49" y="13"/>
                </a:lnTo>
                <a:lnTo>
                  <a:pt x="50" y="14"/>
                </a:lnTo>
                <a:lnTo>
                  <a:pt x="50" y="16"/>
                </a:lnTo>
                <a:lnTo>
                  <a:pt x="50" y="17"/>
                </a:lnTo>
                <a:lnTo>
                  <a:pt x="50" y="19"/>
                </a:lnTo>
                <a:lnTo>
                  <a:pt x="46" y="26"/>
                </a:lnTo>
                <a:lnTo>
                  <a:pt x="44" y="27"/>
                </a:lnTo>
                <a:lnTo>
                  <a:pt x="43" y="27"/>
                </a:lnTo>
                <a:lnTo>
                  <a:pt x="40" y="29"/>
                </a:lnTo>
                <a:lnTo>
                  <a:pt x="39" y="29"/>
                </a:lnTo>
                <a:lnTo>
                  <a:pt x="38" y="27"/>
                </a:lnTo>
                <a:lnTo>
                  <a:pt x="36" y="27"/>
                </a:lnTo>
                <a:lnTo>
                  <a:pt x="33" y="27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2" name="Freeform 177"/>
          <p:cNvSpPr>
            <a:spLocks/>
          </p:cNvSpPr>
          <p:nvPr/>
        </p:nvSpPr>
        <p:spPr bwMode="auto">
          <a:xfrm>
            <a:off x="5230310" y="4056866"/>
            <a:ext cx="58092" cy="79587"/>
          </a:xfrm>
          <a:custGeom>
            <a:avLst/>
            <a:gdLst>
              <a:gd name="T0" fmla="*/ 30 w 48"/>
              <a:gd name="T1" fmla="*/ 24 h 46"/>
              <a:gd name="T2" fmla="*/ 25 w 48"/>
              <a:gd name="T3" fmla="*/ 26 h 46"/>
              <a:gd name="T4" fmla="*/ 21 w 48"/>
              <a:gd name="T5" fmla="*/ 27 h 46"/>
              <a:gd name="T6" fmla="*/ 20 w 48"/>
              <a:gd name="T7" fmla="*/ 31 h 46"/>
              <a:gd name="T8" fmla="*/ 21 w 48"/>
              <a:gd name="T9" fmla="*/ 36 h 46"/>
              <a:gd name="T10" fmla="*/ 21 w 48"/>
              <a:gd name="T11" fmla="*/ 38 h 46"/>
              <a:gd name="T12" fmla="*/ 20 w 48"/>
              <a:gd name="T13" fmla="*/ 41 h 46"/>
              <a:gd name="T14" fmla="*/ 17 w 48"/>
              <a:gd name="T15" fmla="*/ 44 h 46"/>
              <a:gd name="T16" fmla="*/ 13 w 48"/>
              <a:gd name="T17" fmla="*/ 46 h 46"/>
              <a:gd name="T18" fmla="*/ 9 w 48"/>
              <a:gd name="T19" fmla="*/ 46 h 46"/>
              <a:gd name="T20" fmla="*/ 6 w 48"/>
              <a:gd name="T21" fmla="*/ 44 h 46"/>
              <a:gd name="T22" fmla="*/ 2 w 48"/>
              <a:gd name="T23" fmla="*/ 41 h 46"/>
              <a:gd name="T24" fmla="*/ 0 w 48"/>
              <a:gd name="T25" fmla="*/ 38 h 46"/>
              <a:gd name="T26" fmla="*/ 0 w 48"/>
              <a:gd name="T27" fmla="*/ 34 h 46"/>
              <a:gd name="T28" fmla="*/ 2 w 48"/>
              <a:gd name="T29" fmla="*/ 30 h 46"/>
              <a:gd name="T30" fmla="*/ 5 w 48"/>
              <a:gd name="T31" fmla="*/ 27 h 46"/>
              <a:gd name="T32" fmla="*/ 10 w 48"/>
              <a:gd name="T33" fmla="*/ 24 h 46"/>
              <a:gd name="T34" fmla="*/ 11 w 48"/>
              <a:gd name="T35" fmla="*/ 21 h 46"/>
              <a:gd name="T36" fmla="*/ 9 w 48"/>
              <a:gd name="T37" fmla="*/ 17 h 46"/>
              <a:gd name="T38" fmla="*/ 6 w 48"/>
              <a:gd name="T39" fmla="*/ 14 h 46"/>
              <a:gd name="T40" fmla="*/ 5 w 48"/>
              <a:gd name="T41" fmla="*/ 13 h 46"/>
              <a:gd name="T42" fmla="*/ 2 w 48"/>
              <a:gd name="T43" fmla="*/ 10 h 46"/>
              <a:gd name="T44" fmla="*/ 2 w 48"/>
              <a:gd name="T45" fmla="*/ 9 h 46"/>
              <a:gd name="T46" fmla="*/ 2 w 48"/>
              <a:gd name="T47" fmla="*/ 6 h 46"/>
              <a:gd name="T48" fmla="*/ 3 w 48"/>
              <a:gd name="T49" fmla="*/ 2 h 46"/>
              <a:gd name="T50" fmla="*/ 6 w 48"/>
              <a:gd name="T51" fmla="*/ 3 h 46"/>
              <a:gd name="T52" fmla="*/ 11 w 48"/>
              <a:gd name="T53" fmla="*/ 3 h 46"/>
              <a:gd name="T54" fmla="*/ 17 w 48"/>
              <a:gd name="T55" fmla="*/ 3 h 46"/>
              <a:gd name="T56" fmla="*/ 23 w 48"/>
              <a:gd name="T57" fmla="*/ 0 h 46"/>
              <a:gd name="T58" fmla="*/ 45 w 48"/>
              <a:gd name="T59" fmla="*/ 12 h 46"/>
              <a:gd name="T60" fmla="*/ 46 w 48"/>
              <a:gd name="T61" fmla="*/ 13 h 46"/>
              <a:gd name="T62" fmla="*/ 48 w 48"/>
              <a:gd name="T63" fmla="*/ 14 h 46"/>
              <a:gd name="T64" fmla="*/ 48 w 48"/>
              <a:gd name="T65" fmla="*/ 17 h 46"/>
              <a:gd name="T66" fmla="*/ 43 w 48"/>
              <a:gd name="T67" fmla="*/ 24 h 46"/>
              <a:gd name="T68" fmla="*/ 41 w 48"/>
              <a:gd name="T69" fmla="*/ 26 h 46"/>
              <a:gd name="T70" fmla="*/ 38 w 48"/>
              <a:gd name="T71" fmla="*/ 27 h 46"/>
              <a:gd name="T72" fmla="*/ 35 w 48"/>
              <a:gd name="T73" fmla="*/ 26 h 46"/>
              <a:gd name="T74" fmla="*/ 31 w 48"/>
              <a:gd name="T75" fmla="*/ 24 h 4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48"/>
              <a:gd name="T115" fmla="*/ 0 h 46"/>
              <a:gd name="T116" fmla="*/ 48 w 48"/>
              <a:gd name="T117" fmla="*/ 46 h 4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48" h="46">
                <a:moveTo>
                  <a:pt x="31" y="24"/>
                </a:moveTo>
                <a:lnTo>
                  <a:pt x="30" y="24"/>
                </a:lnTo>
                <a:lnTo>
                  <a:pt x="27" y="26"/>
                </a:lnTo>
                <a:lnTo>
                  <a:pt x="25" y="26"/>
                </a:lnTo>
                <a:lnTo>
                  <a:pt x="24" y="27"/>
                </a:lnTo>
                <a:lnTo>
                  <a:pt x="21" y="27"/>
                </a:lnTo>
                <a:lnTo>
                  <a:pt x="21" y="30"/>
                </a:lnTo>
                <a:lnTo>
                  <a:pt x="20" y="31"/>
                </a:lnTo>
                <a:lnTo>
                  <a:pt x="20" y="34"/>
                </a:lnTo>
                <a:lnTo>
                  <a:pt x="21" y="36"/>
                </a:lnTo>
                <a:lnTo>
                  <a:pt x="21" y="37"/>
                </a:lnTo>
                <a:lnTo>
                  <a:pt x="21" y="38"/>
                </a:lnTo>
                <a:lnTo>
                  <a:pt x="21" y="40"/>
                </a:lnTo>
                <a:lnTo>
                  <a:pt x="20" y="41"/>
                </a:lnTo>
                <a:lnTo>
                  <a:pt x="18" y="43"/>
                </a:lnTo>
                <a:lnTo>
                  <a:pt x="17" y="44"/>
                </a:lnTo>
                <a:lnTo>
                  <a:pt x="16" y="46"/>
                </a:lnTo>
                <a:lnTo>
                  <a:pt x="13" y="46"/>
                </a:lnTo>
                <a:lnTo>
                  <a:pt x="11" y="46"/>
                </a:lnTo>
                <a:lnTo>
                  <a:pt x="9" y="46"/>
                </a:lnTo>
                <a:lnTo>
                  <a:pt x="7" y="44"/>
                </a:lnTo>
                <a:lnTo>
                  <a:pt x="6" y="44"/>
                </a:lnTo>
                <a:lnTo>
                  <a:pt x="3" y="43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2" y="30"/>
                </a:lnTo>
                <a:lnTo>
                  <a:pt x="3" y="29"/>
                </a:lnTo>
                <a:lnTo>
                  <a:pt x="5" y="27"/>
                </a:lnTo>
                <a:lnTo>
                  <a:pt x="6" y="26"/>
                </a:lnTo>
                <a:lnTo>
                  <a:pt x="10" y="24"/>
                </a:lnTo>
                <a:lnTo>
                  <a:pt x="13" y="23"/>
                </a:lnTo>
                <a:lnTo>
                  <a:pt x="11" y="21"/>
                </a:lnTo>
                <a:lnTo>
                  <a:pt x="11" y="19"/>
                </a:lnTo>
                <a:lnTo>
                  <a:pt x="9" y="17"/>
                </a:lnTo>
                <a:lnTo>
                  <a:pt x="7" y="16"/>
                </a:lnTo>
                <a:lnTo>
                  <a:pt x="6" y="14"/>
                </a:lnTo>
                <a:lnTo>
                  <a:pt x="5" y="13"/>
                </a:lnTo>
                <a:lnTo>
                  <a:pt x="3" y="12"/>
                </a:lnTo>
                <a:lnTo>
                  <a:pt x="2" y="10"/>
                </a:lnTo>
                <a:lnTo>
                  <a:pt x="2" y="9"/>
                </a:lnTo>
                <a:lnTo>
                  <a:pt x="0" y="7"/>
                </a:lnTo>
                <a:lnTo>
                  <a:pt x="2" y="6"/>
                </a:lnTo>
                <a:lnTo>
                  <a:pt x="2" y="4"/>
                </a:lnTo>
                <a:lnTo>
                  <a:pt x="3" y="2"/>
                </a:lnTo>
                <a:lnTo>
                  <a:pt x="5" y="2"/>
                </a:lnTo>
                <a:lnTo>
                  <a:pt x="6" y="3"/>
                </a:lnTo>
                <a:lnTo>
                  <a:pt x="9" y="3"/>
                </a:lnTo>
                <a:lnTo>
                  <a:pt x="11" y="3"/>
                </a:lnTo>
                <a:lnTo>
                  <a:pt x="14" y="3"/>
                </a:lnTo>
                <a:lnTo>
                  <a:pt x="17" y="3"/>
                </a:lnTo>
                <a:lnTo>
                  <a:pt x="20" y="2"/>
                </a:lnTo>
                <a:lnTo>
                  <a:pt x="23" y="0"/>
                </a:lnTo>
                <a:lnTo>
                  <a:pt x="43" y="10"/>
                </a:lnTo>
                <a:lnTo>
                  <a:pt x="45" y="12"/>
                </a:lnTo>
                <a:lnTo>
                  <a:pt x="46" y="13"/>
                </a:lnTo>
                <a:lnTo>
                  <a:pt x="46" y="14"/>
                </a:lnTo>
                <a:lnTo>
                  <a:pt x="48" y="14"/>
                </a:lnTo>
                <a:lnTo>
                  <a:pt x="48" y="16"/>
                </a:lnTo>
                <a:lnTo>
                  <a:pt x="48" y="17"/>
                </a:lnTo>
                <a:lnTo>
                  <a:pt x="46" y="19"/>
                </a:lnTo>
                <a:lnTo>
                  <a:pt x="43" y="24"/>
                </a:lnTo>
                <a:lnTo>
                  <a:pt x="42" y="26"/>
                </a:lnTo>
                <a:lnTo>
                  <a:pt x="41" y="26"/>
                </a:lnTo>
                <a:lnTo>
                  <a:pt x="39" y="26"/>
                </a:lnTo>
                <a:lnTo>
                  <a:pt x="38" y="27"/>
                </a:lnTo>
                <a:lnTo>
                  <a:pt x="37" y="26"/>
                </a:lnTo>
                <a:lnTo>
                  <a:pt x="35" y="26"/>
                </a:lnTo>
                <a:lnTo>
                  <a:pt x="32" y="26"/>
                </a:lnTo>
                <a:lnTo>
                  <a:pt x="31" y="24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3" name="Freeform 178"/>
          <p:cNvSpPr>
            <a:spLocks/>
          </p:cNvSpPr>
          <p:nvPr/>
        </p:nvSpPr>
        <p:spPr bwMode="auto">
          <a:xfrm>
            <a:off x="5111706" y="4044755"/>
            <a:ext cx="55671" cy="81318"/>
          </a:xfrm>
          <a:custGeom>
            <a:avLst/>
            <a:gdLst>
              <a:gd name="T0" fmla="*/ 37 w 46"/>
              <a:gd name="T1" fmla="*/ 19 h 47"/>
              <a:gd name="T2" fmla="*/ 34 w 46"/>
              <a:gd name="T3" fmla="*/ 21 h 47"/>
              <a:gd name="T4" fmla="*/ 33 w 46"/>
              <a:gd name="T5" fmla="*/ 26 h 47"/>
              <a:gd name="T6" fmla="*/ 34 w 46"/>
              <a:gd name="T7" fmla="*/ 28 h 47"/>
              <a:gd name="T8" fmla="*/ 39 w 46"/>
              <a:gd name="T9" fmla="*/ 30 h 47"/>
              <a:gd name="T10" fmla="*/ 41 w 46"/>
              <a:gd name="T11" fmla="*/ 31 h 47"/>
              <a:gd name="T12" fmla="*/ 43 w 46"/>
              <a:gd name="T13" fmla="*/ 34 h 47"/>
              <a:gd name="T14" fmla="*/ 41 w 46"/>
              <a:gd name="T15" fmla="*/ 38 h 47"/>
              <a:gd name="T16" fmla="*/ 40 w 46"/>
              <a:gd name="T17" fmla="*/ 43 h 47"/>
              <a:gd name="T18" fmla="*/ 37 w 46"/>
              <a:gd name="T19" fmla="*/ 45 h 47"/>
              <a:gd name="T20" fmla="*/ 33 w 46"/>
              <a:gd name="T21" fmla="*/ 47 h 47"/>
              <a:gd name="T22" fmla="*/ 29 w 46"/>
              <a:gd name="T23" fmla="*/ 47 h 47"/>
              <a:gd name="T24" fmla="*/ 25 w 46"/>
              <a:gd name="T25" fmla="*/ 47 h 47"/>
              <a:gd name="T26" fmla="*/ 22 w 46"/>
              <a:gd name="T27" fmla="*/ 44 h 47"/>
              <a:gd name="T28" fmla="*/ 19 w 46"/>
              <a:gd name="T29" fmla="*/ 41 h 47"/>
              <a:gd name="T30" fmla="*/ 19 w 46"/>
              <a:gd name="T31" fmla="*/ 38 h 47"/>
              <a:gd name="T32" fmla="*/ 22 w 46"/>
              <a:gd name="T33" fmla="*/ 33 h 47"/>
              <a:gd name="T34" fmla="*/ 20 w 46"/>
              <a:gd name="T35" fmla="*/ 28 h 47"/>
              <a:gd name="T36" fmla="*/ 16 w 46"/>
              <a:gd name="T37" fmla="*/ 28 h 47"/>
              <a:gd name="T38" fmla="*/ 12 w 46"/>
              <a:gd name="T39" fmla="*/ 30 h 47"/>
              <a:gd name="T40" fmla="*/ 9 w 46"/>
              <a:gd name="T41" fmla="*/ 30 h 47"/>
              <a:gd name="T42" fmla="*/ 7 w 46"/>
              <a:gd name="T43" fmla="*/ 30 h 47"/>
              <a:gd name="T44" fmla="*/ 4 w 46"/>
              <a:gd name="T45" fmla="*/ 30 h 47"/>
              <a:gd name="T46" fmla="*/ 2 w 46"/>
              <a:gd name="T47" fmla="*/ 28 h 47"/>
              <a:gd name="T48" fmla="*/ 0 w 46"/>
              <a:gd name="T49" fmla="*/ 20 h 47"/>
              <a:gd name="T50" fmla="*/ 0 w 46"/>
              <a:gd name="T51" fmla="*/ 19 h 47"/>
              <a:gd name="T52" fmla="*/ 0 w 46"/>
              <a:gd name="T53" fmla="*/ 17 h 47"/>
              <a:gd name="T54" fmla="*/ 2 w 46"/>
              <a:gd name="T55" fmla="*/ 14 h 47"/>
              <a:gd name="T56" fmla="*/ 4 w 46"/>
              <a:gd name="T57" fmla="*/ 13 h 47"/>
              <a:gd name="T58" fmla="*/ 36 w 46"/>
              <a:gd name="T59" fmla="*/ 0 h 47"/>
              <a:gd name="T60" fmla="*/ 39 w 46"/>
              <a:gd name="T61" fmla="*/ 0 h 47"/>
              <a:gd name="T62" fmla="*/ 41 w 46"/>
              <a:gd name="T63" fmla="*/ 0 h 47"/>
              <a:gd name="T64" fmla="*/ 43 w 46"/>
              <a:gd name="T65" fmla="*/ 1 h 47"/>
              <a:gd name="T66" fmla="*/ 46 w 46"/>
              <a:gd name="T67" fmla="*/ 9 h 47"/>
              <a:gd name="T68" fmla="*/ 46 w 46"/>
              <a:gd name="T69" fmla="*/ 11 h 47"/>
              <a:gd name="T70" fmla="*/ 44 w 46"/>
              <a:gd name="T71" fmla="*/ 14 h 47"/>
              <a:gd name="T72" fmla="*/ 41 w 46"/>
              <a:gd name="T73" fmla="*/ 16 h 47"/>
              <a:gd name="T74" fmla="*/ 39 w 46"/>
              <a:gd name="T75" fmla="*/ 17 h 4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46"/>
              <a:gd name="T115" fmla="*/ 0 h 47"/>
              <a:gd name="T116" fmla="*/ 46 w 46"/>
              <a:gd name="T117" fmla="*/ 47 h 4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46" h="47">
                <a:moveTo>
                  <a:pt x="39" y="17"/>
                </a:moveTo>
                <a:lnTo>
                  <a:pt x="37" y="19"/>
                </a:lnTo>
                <a:lnTo>
                  <a:pt x="36" y="20"/>
                </a:lnTo>
                <a:lnTo>
                  <a:pt x="34" y="21"/>
                </a:lnTo>
                <a:lnTo>
                  <a:pt x="34" y="23"/>
                </a:lnTo>
                <a:lnTo>
                  <a:pt x="33" y="26"/>
                </a:lnTo>
                <a:lnTo>
                  <a:pt x="34" y="27"/>
                </a:lnTo>
                <a:lnTo>
                  <a:pt x="34" y="28"/>
                </a:lnTo>
                <a:lnTo>
                  <a:pt x="37" y="30"/>
                </a:lnTo>
                <a:lnTo>
                  <a:pt x="39" y="30"/>
                </a:lnTo>
                <a:lnTo>
                  <a:pt x="40" y="30"/>
                </a:lnTo>
                <a:lnTo>
                  <a:pt x="41" y="31"/>
                </a:lnTo>
                <a:lnTo>
                  <a:pt x="41" y="33"/>
                </a:lnTo>
                <a:lnTo>
                  <a:pt x="43" y="34"/>
                </a:lnTo>
                <a:lnTo>
                  <a:pt x="43" y="37"/>
                </a:lnTo>
                <a:lnTo>
                  <a:pt x="41" y="38"/>
                </a:lnTo>
                <a:lnTo>
                  <a:pt x="41" y="40"/>
                </a:lnTo>
                <a:lnTo>
                  <a:pt x="40" y="43"/>
                </a:lnTo>
                <a:lnTo>
                  <a:pt x="39" y="44"/>
                </a:lnTo>
                <a:lnTo>
                  <a:pt x="37" y="45"/>
                </a:lnTo>
                <a:lnTo>
                  <a:pt x="34" y="45"/>
                </a:lnTo>
                <a:lnTo>
                  <a:pt x="33" y="47"/>
                </a:lnTo>
                <a:lnTo>
                  <a:pt x="32" y="47"/>
                </a:lnTo>
                <a:lnTo>
                  <a:pt x="29" y="47"/>
                </a:lnTo>
                <a:lnTo>
                  <a:pt x="27" y="47"/>
                </a:lnTo>
                <a:lnTo>
                  <a:pt x="25" y="47"/>
                </a:lnTo>
                <a:lnTo>
                  <a:pt x="23" y="45"/>
                </a:lnTo>
                <a:lnTo>
                  <a:pt x="22" y="44"/>
                </a:lnTo>
                <a:lnTo>
                  <a:pt x="20" y="43"/>
                </a:lnTo>
                <a:lnTo>
                  <a:pt x="19" y="41"/>
                </a:lnTo>
                <a:lnTo>
                  <a:pt x="19" y="40"/>
                </a:lnTo>
                <a:lnTo>
                  <a:pt x="19" y="38"/>
                </a:lnTo>
                <a:lnTo>
                  <a:pt x="20" y="36"/>
                </a:lnTo>
                <a:lnTo>
                  <a:pt x="22" y="33"/>
                </a:lnTo>
                <a:lnTo>
                  <a:pt x="22" y="30"/>
                </a:lnTo>
                <a:lnTo>
                  <a:pt x="20" y="28"/>
                </a:lnTo>
                <a:lnTo>
                  <a:pt x="18" y="28"/>
                </a:lnTo>
                <a:lnTo>
                  <a:pt x="16" y="28"/>
                </a:lnTo>
                <a:lnTo>
                  <a:pt x="14" y="28"/>
                </a:lnTo>
                <a:lnTo>
                  <a:pt x="12" y="30"/>
                </a:lnTo>
                <a:lnTo>
                  <a:pt x="11" y="30"/>
                </a:lnTo>
                <a:lnTo>
                  <a:pt x="9" y="30"/>
                </a:lnTo>
                <a:lnTo>
                  <a:pt x="8" y="30"/>
                </a:lnTo>
                <a:lnTo>
                  <a:pt x="7" y="30"/>
                </a:lnTo>
                <a:lnTo>
                  <a:pt x="5" y="30"/>
                </a:lnTo>
                <a:lnTo>
                  <a:pt x="4" y="30"/>
                </a:lnTo>
                <a:lnTo>
                  <a:pt x="2" y="28"/>
                </a:lnTo>
                <a:lnTo>
                  <a:pt x="2" y="27"/>
                </a:lnTo>
                <a:lnTo>
                  <a:pt x="0" y="20"/>
                </a:lnTo>
                <a:lnTo>
                  <a:pt x="0" y="19"/>
                </a:lnTo>
                <a:lnTo>
                  <a:pt x="0" y="17"/>
                </a:lnTo>
                <a:lnTo>
                  <a:pt x="1" y="16"/>
                </a:lnTo>
                <a:lnTo>
                  <a:pt x="2" y="14"/>
                </a:lnTo>
                <a:lnTo>
                  <a:pt x="4" y="13"/>
                </a:lnTo>
                <a:lnTo>
                  <a:pt x="36" y="0"/>
                </a:lnTo>
                <a:lnTo>
                  <a:pt x="37" y="0"/>
                </a:lnTo>
                <a:lnTo>
                  <a:pt x="39" y="0"/>
                </a:lnTo>
                <a:lnTo>
                  <a:pt x="40" y="0"/>
                </a:lnTo>
                <a:lnTo>
                  <a:pt x="41" y="0"/>
                </a:lnTo>
                <a:lnTo>
                  <a:pt x="43" y="0"/>
                </a:lnTo>
                <a:lnTo>
                  <a:pt x="43" y="1"/>
                </a:lnTo>
                <a:lnTo>
                  <a:pt x="43" y="3"/>
                </a:lnTo>
                <a:lnTo>
                  <a:pt x="46" y="9"/>
                </a:lnTo>
                <a:lnTo>
                  <a:pt x="46" y="10"/>
                </a:lnTo>
                <a:lnTo>
                  <a:pt x="46" y="11"/>
                </a:lnTo>
                <a:lnTo>
                  <a:pt x="46" y="13"/>
                </a:lnTo>
                <a:lnTo>
                  <a:pt x="44" y="14"/>
                </a:lnTo>
                <a:lnTo>
                  <a:pt x="43" y="14"/>
                </a:lnTo>
                <a:lnTo>
                  <a:pt x="41" y="16"/>
                </a:lnTo>
                <a:lnTo>
                  <a:pt x="40" y="17"/>
                </a:lnTo>
                <a:lnTo>
                  <a:pt x="39" y="17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4" name="Freeform 179"/>
          <p:cNvSpPr>
            <a:spLocks/>
          </p:cNvSpPr>
          <p:nvPr/>
        </p:nvSpPr>
        <p:spPr bwMode="auto">
          <a:xfrm>
            <a:off x="5112917" y="4046485"/>
            <a:ext cx="52040" cy="79587"/>
          </a:xfrm>
          <a:custGeom>
            <a:avLst/>
            <a:gdLst>
              <a:gd name="T0" fmla="*/ 35 w 43"/>
              <a:gd name="T1" fmla="*/ 18 h 46"/>
              <a:gd name="T2" fmla="*/ 32 w 43"/>
              <a:gd name="T3" fmla="*/ 22 h 46"/>
              <a:gd name="T4" fmla="*/ 31 w 43"/>
              <a:gd name="T5" fmla="*/ 25 h 46"/>
              <a:gd name="T6" fmla="*/ 33 w 43"/>
              <a:gd name="T7" fmla="*/ 27 h 46"/>
              <a:gd name="T8" fmla="*/ 36 w 43"/>
              <a:gd name="T9" fmla="*/ 29 h 46"/>
              <a:gd name="T10" fmla="*/ 39 w 43"/>
              <a:gd name="T11" fmla="*/ 30 h 46"/>
              <a:gd name="T12" fmla="*/ 39 w 43"/>
              <a:gd name="T13" fmla="*/ 33 h 46"/>
              <a:gd name="T14" fmla="*/ 39 w 43"/>
              <a:gd name="T15" fmla="*/ 37 h 46"/>
              <a:gd name="T16" fmla="*/ 38 w 43"/>
              <a:gd name="T17" fmla="*/ 40 h 46"/>
              <a:gd name="T18" fmla="*/ 35 w 43"/>
              <a:gd name="T19" fmla="*/ 43 h 46"/>
              <a:gd name="T20" fmla="*/ 32 w 43"/>
              <a:gd name="T21" fmla="*/ 44 h 46"/>
              <a:gd name="T22" fmla="*/ 28 w 43"/>
              <a:gd name="T23" fmla="*/ 46 h 46"/>
              <a:gd name="T24" fmla="*/ 24 w 43"/>
              <a:gd name="T25" fmla="*/ 44 h 46"/>
              <a:gd name="T26" fmla="*/ 21 w 43"/>
              <a:gd name="T27" fmla="*/ 43 h 46"/>
              <a:gd name="T28" fmla="*/ 19 w 43"/>
              <a:gd name="T29" fmla="*/ 39 h 46"/>
              <a:gd name="T30" fmla="*/ 19 w 43"/>
              <a:gd name="T31" fmla="*/ 36 h 46"/>
              <a:gd name="T32" fmla="*/ 22 w 43"/>
              <a:gd name="T33" fmla="*/ 30 h 46"/>
              <a:gd name="T34" fmla="*/ 21 w 43"/>
              <a:gd name="T35" fmla="*/ 27 h 46"/>
              <a:gd name="T36" fmla="*/ 15 w 43"/>
              <a:gd name="T37" fmla="*/ 27 h 46"/>
              <a:gd name="T38" fmla="*/ 11 w 43"/>
              <a:gd name="T39" fmla="*/ 27 h 46"/>
              <a:gd name="T40" fmla="*/ 10 w 43"/>
              <a:gd name="T41" fmla="*/ 27 h 46"/>
              <a:gd name="T42" fmla="*/ 7 w 43"/>
              <a:gd name="T43" fmla="*/ 29 h 46"/>
              <a:gd name="T44" fmla="*/ 4 w 43"/>
              <a:gd name="T45" fmla="*/ 27 h 46"/>
              <a:gd name="T46" fmla="*/ 3 w 43"/>
              <a:gd name="T47" fmla="*/ 26 h 46"/>
              <a:gd name="T48" fmla="*/ 0 w 43"/>
              <a:gd name="T49" fmla="*/ 19 h 46"/>
              <a:gd name="T50" fmla="*/ 0 w 43"/>
              <a:gd name="T51" fmla="*/ 18 h 46"/>
              <a:gd name="T52" fmla="*/ 1 w 43"/>
              <a:gd name="T53" fmla="*/ 16 h 46"/>
              <a:gd name="T54" fmla="*/ 3 w 43"/>
              <a:gd name="T55" fmla="*/ 15 h 46"/>
              <a:gd name="T56" fmla="*/ 4 w 43"/>
              <a:gd name="T57" fmla="*/ 13 h 46"/>
              <a:gd name="T58" fmla="*/ 35 w 43"/>
              <a:gd name="T59" fmla="*/ 0 h 46"/>
              <a:gd name="T60" fmla="*/ 36 w 43"/>
              <a:gd name="T61" fmla="*/ 0 h 46"/>
              <a:gd name="T62" fmla="*/ 39 w 43"/>
              <a:gd name="T63" fmla="*/ 0 h 46"/>
              <a:gd name="T64" fmla="*/ 40 w 43"/>
              <a:gd name="T65" fmla="*/ 2 h 46"/>
              <a:gd name="T66" fmla="*/ 43 w 43"/>
              <a:gd name="T67" fmla="*/ 9 h 46"/>
              <a:gd name="T68" fmla="*/ 43 w 43"/>
              <a:gd name="T69" fmla="*/ 10 h 46"/>
              <a:gd name="T70" fmla="*/ 40 w 43"/>
              <a:gd name="T71" fmla="*/ 13 h 46"/>
              <a:gd name="T72" fmla="*/ 39 w 43"/>
              <a:gd name="T73" fmla="*/ 15 h 46"/>
              <a:gd name="T74" fmla="*/ 35 w 43"/>
              <a:gd name="T75" fmla="*/ 16 h 4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43"/>
              <a:gd name="T115" fmla="*/ 0 h 46"/>
              <a:gd name="T116" fmla="*/ 43 w 43"/>
              <a:gd name="T117" fmla="*/ 46 h 46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43" h="46">
                <a:moveTo>
                  <a:pt x="35" y="16"/>
                </a:moveTo>
                <a:lnTo>
                  <a:pt x="35" y="18"/>
                </a:lnTo>
                <a:lnTo>
                  <a:pt x="33" y="19"/>
                </a:lnTo>
                <a:lnTo>
                  <a:pt x="32" y="22"/>
                </a:lnTo>
                <a:lnTo>
                  <a:pt x="32" y="23"/>
                </a:lnTo>
                <a:lnTo>
                  <a:pt x="31" y="25"/>
                </a:lnTo>
                <a:lnTo>
                  <a:pt x="32" y="26"/>
                </a:lnTo>
                <a:lnTo>
                  <a:pt x="33" y="27"/>
                </a:lnTo>
                <a:lnTo>
                  <a:pt x="35" y="29"/>
                </a:lnTo>
                <a:lnTo>
                  <a:pt x="36" y="29"/>
                </a:lnTo>
                <a:lnTo>
                  <a:pt x="38" y="30"/>
                </a:lnTo>
                <a:lnTo>
                  <a:pt x="39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9" y="37"/>
                </a:lnTo>
                <a:lnTo>
                  <a:pt x="39" y="39"/>
                </a:lnTo>
                <a:lnTo>
                  <a:pt x="38" y="40"/>
                </a:lnTo>
                <a:lnTo>
                  <a:pt x="36" y="42"/>
                </a:lnTo>
                <a:lnTo>
                  <a:pt x="35" y="43"/>
                </a:lnTo>
                <a:lnTo>
                  <a:pt x="33" y="44"/>
                </a:lnTo>
                <a:lnTo>
                  <a:pt x="32" y="44"/>
                </a:lnTo>
                <a:lnTo>
                  <a:pt x="29" y="44"/>
                </a:lnTo>
                <a:lnTo>
                  <a:pt x="28" y="46"/>
                </a:lnTo>
                <a:lnTo>
                  <a:pt x="26" y="44"/>
                </a:lnTo>
                <a:lnTo>
                  <a:pt x="24" y="44"/>
                </a:lnTo>
                <a:lnTo>
                  <a:pt x="22" y="43"/>
                </a:lnTo>
                <a:lnTo>
                  <a:pt x="21" y="43"/>
                </a:lnTo>
                <a:lnTo>
                  <a:pt x="21" y="42"/>
                </a:lnTo>
                <a:lnTo>
                  <a:pt x="19" y="39"/>
                </a:lnTo>
                <a:lnTo>
                  <a:pt x="19" y="37"/>
                </a:lnTo>
                <a:lnTo>
                  <a:pt x="19" y="36"/>
                </a:lnTo>
                <a:lnTo>
                  <a:pt x="21" y="35"/>
                </a:lnTo>
                <a:lnTo>
                  <a:pt x="22" y="30"/>
                </a:lnTo>
                <a:lnTo>
                  <a:pt x="22" y="29"/>
                </a:lnTo>
                <a:lnTo>
                  <a:pt x="21" y="27"/>
                </a:lnTo>
                <a:lnTo>
                  <a:pt x="18" y="27"/>
                </a:lnTo>
                <a:lnTo>
                  <a:pt x="15" y="27"/>
                </a:lnTo>
                <a:lnTo>
                  <a:pt x="14" y="27"/>
                </a:lnTo>
                <a:lnTo>
                  <a:pt x="11" y="27"/>
                </a:lnTo>
                <a:lnTo>
                  <a:pt x="10" y="27"/>
                </a:lnTo>
                <a:lnTo>
                  <a:pt x="8" y="29"/>
                </a:lnTo>
                <a:lnTo>
                  <a:pt x="7" y="29"/>
                </a:lnTo>
                <a:lnTo>
                  <a:pt x="6" y="27"/>
                </a:lnTo>
                <a:lnTo>
                  <a:pt x="4" y="27"/>
                </a:lnTo>
                <a:lnTo>
                  <a:pt x="3" y="26"/>
                </a:lnTo>
                <a:lnTo>
                  <a:pt x="0" y="19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3" y="15"/>
                </a:lnTo>
                <a:lnTo>
                  <a:pt x="4" y="13"/>
                </a:lnTo>
                <a:lnTo>
                  <a:pt x="33" y="0"/>
                </a:lnTo>
                <a:lnTo>
                  <a:pt x="35" y="0"/>
                </a:lnTo>
                <a:lnTo>
                  <a:pt x="36" y="0"/>
                </a:lnTo>
                <a:lnTo>
                  <a:pt x="38" y="0"/>
                </a:lnTo>
                <a:lnTo>
                  <a:pt x="39" y="0"/>
                </a:lnTo>
                <a:lnTo>
                  <a:pt x="40" y="2"/>
                </a:lnTo>
                <a:lnTo>
                  <a:pt x="40" y="3"/>
                </a:lnTo>
                <a:lnTo>
                  <a:pt x="43" y="9"/>
                </a:lnTo>
                <a:lnTo>
                  <a:pt x="43" y="10"/>
                </a:lnTo>
                <a:lnTo>
                  <a:pt x="42" y="12"/>
                </a:lnTo>
                <a:lnTo>
                  <a:pt x="40" y="13"/>
                </a:lnTo>
                <a:lnTo>
                  <a:pt x="40" y="15"/>
                </a:lnTo>
                <a:lnTo>
                  <a:pt x="39" y="15"/>
                </a:lnTo>
                <a:lnTo>
                  <a:pt x="38" y="16"/>
                </a:lnTo>
                <a:lnTo>
                  <a:pt x="35" y="16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5" name="Freeform 180"/>
          <p:cNvSpPr>
            <a:spLocks/>
          </p:cNvSpPr>
          <p:nvPr/>
        </p:nvSpPr>
        <p:spPr bwMode="auto">
          <a:xfrm>
            <a:off x="5129860" y="3799072"/>
            <a:ext cx="208161" cy="77857"/>
          </a:xfrm>
          <a:custGeom>
            <a:avLst/>
            <a:gdLst>
              <a:gd name="T0" fmla="*/ 0 w 172"/>
              <a:gd name="T1" fmla="*/ 45 h 45"/>
              <a:gd name="T2" fmla="*/ 12 w 172"/>
              <a:gd name="T3" fmla="*/ 40 h 45"/>
              <a:gd name="T4" fmla="*/ 24 w 172"/>
              <a:gd name="T5" fmla="*/ 33 h 45"/>
              <a:gd name="T6" fmla="*/ 35 w 172"/>
              <a:gd name="T7" fmla="*/ 26 h 45"/>
              <a:gd name="T8" fmla="*/ 46 w 172"/>
              <a:gd name="T9" fmla="*/ 20 h 45"/>
              <a:gd name="T10" fmla="*/ 60 w 172"/>
              <a:gd name="T11" fmla="*/ 14 h 45"/>
              <a:gd name="T12" fmla="*/ 74 w 172"/>
              <a:gd name="T13" fmla="*/ 9 h 45"/>
              <a:gd name="T14" fmla="*/ 92 w 172"/>
              <a:gd name="T15" fmla="*/ 4 h 45"/>
              <a:gd name="T16" fmla="*/ 113 w 172"/>
              <a:gd name="T17" fmla="*/ 3 h 45"/>
              <a:gd name="T18" fmla="*/ 121 w 172"/>
              <a:gd name="T19" fmla="*/ 3 h 45"/>
              <a:gd name="T20" fmla="*/ 126 w 172"/>
              <a:gd name="T21" fmla="*/ 6 h 45"/>
              <a:gd name="T22" fmla="*/ 133 w 172"/>
              <a:gd name="T23" fmla="*/ 10 h 45"/>
              <a:gd name="T24" fmla="*/ 138 w 172"/>
              <a:gd name="T25" fmla="*/ 14 h 45"/>
              <a:gd name="T26" fmla="*/ 140 w 172"/>
              <a:gd name="T27" fmla="*/ 20 h 45"/>
              <a:gd name="T28" fmla="*/ 143 w 172"/>
              <a:gd name="T29" fmla="*/ 27 h 45"/>
              <a:gd name="T30" fmla="*/ 145 w 172"/>
              <a:gd name="T31" fmla="*/ 34 h 45"/>
              <a:gd name="T32" fmla="*/ 143 w 172"/>
              <a:gd name="T33" fmla="*/ 41 h 45"/>
              <a:gd name="T34" fmla="*/ 149 w 172"/>
              <a:gd name="T35" fmla="*/ 41 h 45"/>
              <a:gd name="T36" fmla="*/ 153 w 172"/>
              <a:gd name="T37" fmla="*/ 40 h 45"/>
              <a:gd name="T38" fmla="*/ 156 w 172"/>
              <a:gd name="T39" fmla="*/ 38 h 45"/>
              <a:gd name="T40" fmla="*/ 160 w 172"/>
              <a:gd name="T41" fmla="*/ 37 h 45"/>
              <a:gd name="T42" fmla="*/ 164 w 172"/>
              <a:gd name="T43" fmla="*/ 36 h 45"/>
              <a:gd name="T44" fmla="*/ 167 w 172"/>
              <a:gd name="T45" fmla="*/ 33 h 45"/>
              <a:gd name="T46" fmla="*/ 170 w 172"/>
              <a:gd name="T47" fmla="*/ 30 h 45"/>
              <a:gd name="T48" fmla="*/ 172 w 172"/>
              <a:gd name="T49" fmla="*/ 27 h 45"/>
              <a:gd name="T50" fmla="*/ 172 w 172"/>
              <a:gd name="T51" fmla="*/ 24 h 45"/>
              <a:gd name="T52" fmla="*/ 171 w 172"/>
              <a:gd name="T53" fmla="*/ 21 h 45"/>
              <a:gd name="T54" fmla="*/ 170 w 172"/>
              <a:gd name="T55" fmla="*/ 20 h 45"/>
              <a:gd name="T56" fmla="*/ 168 w 172"/>
              <a:gd name="T57" fmla="*/ 19 h 45"/>
              <a:gd name="T58" fmla="*/ 167 w 172"/>
              <a:gd name="T59" fmla="*/ 17 h 45"/>
              <a:gd name="T60" fmla="*/ 164 w 172"/>
              <a:gd name="T61" fmla="*/ 16 h 45"/>
              <a:gd name="T62" fmla="*/ 163 w 172"/>
              <a:gd name="T63" fmla="*/ 14 h 45"/>
              <a:gd name="T64" fmla="*/ 161 w 172"/>
              <a:gd name="T65" fmla="*/ 13 h 45"/>
              <a:gd name="T66" fmla="*/ 157 w 172"/>
              <a:gd name="T67" fmla="*/ 9 h 45"/>
              <a:gd name="T68" fmla="*/ 150 w 172"/>
              <a:gd name="T69" fmla="*/ 6 h 45"/>
              <a:gd name="T70" fmla="*/ 143 w 172"/>
              <a:gd name="T71" fmla="*/ 3 h 45"/>
              <a:gd name="T72" fmla="*/ 136 w 172"/>
              <a:gd name="T73" fmla="*/ 1 h 45"/>
              <a:gd name="T74" fmla="*/ 126 w 172"/>
              <a:gd name="T75" fmla="*/ 0 h 45"/>
              <a:gd name="T76" fmla="*/ 118 w 172"/>
              <a:gd name="T77" fmla="*/ 0 h 45"/>
              <a:gd name="T78" fmla="*/ 108 w 172"/>
              <a:gd name="T79" fmla="*/ 1 h 45"/>
              <a:gd name="T80" fmla="*/ 97 w 172"/>
              <a:gd name="T81" fmla="*/ 3 h 45"/>
              <a:gd name="T82" fmla="*/ 75 w 172"/>
              <a:gd name="T83" fmla="*/ 7 h 45"/>
              <a:gd name="T84" fmla="*/ 51 w 172"/>
              <a:gd name="T85" fmla="*/ 16 h 45"/>
              <a:gd name="T86" fmla="*/ 28 w 172"/>
              <a:gd name="T87" fmla="*/ 27 h 45"/>
              <a:gd name="T88" fmla="*/ 4 w 172"/>
              <a:gd name="T89" fmla="*/ 41 h 45"/>
              <a:gd name="T90" fmla="*/ 3 w 172"/>
              <a:gd name="T91" fmla="*/ 43 h 45"/>
              <a:gd name="T92" fmla="*/ 3 w 172"/>
              <a:gd name="T93" fmla="*/ 43 h 45"/>
              <a:gd name="T94" fmla="*/ 1 w 172"/>
              <a:gd name="T95" fmla="*/ 43 h 45"/>
              <a:gd name="T96" fmla="*/ 1 w 172"/>
              <a:gd name="T97" fmla="*/ 43 h 45"/>
              <a:gd name="T98" fmla="*/ 1 w 172"/>
              <a:gd name="T99" fmla="*/ 43 h 45"/>
              <a:gd name="T100" fmla="*/ 1 w 172"/>
              <a:gd name="T101" fmla="*/ 44 h 45"/>
              <a:gd name="T102" fmla="*/ 1 w 172"/>
              <a:gd name="T103" fmla="*/ 44 h 45"/>
              <a:gd name="T104" fmla="*/ 0 w 172"/>
              <a:gd name="T105" fmla="*/ 45 h 4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72"/>
              <a:gd name="T160" fmla="*/ 0 h 45"/>
              <a:gd name="T161" fmla="*/ 172 w 172"/>
              <a:gd name="T162" fmla="*/ 45 h 4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72" h="45">
                <a:moveTo>
                  <a:pt x="0" y="45"/>
                </a:moveTo>
                <a:lnTo>
                  <a:pt x="12" y="40"/>
                </a:lnTo>
                <a:lnTo>
                  <a:pt x="24" y="33"/>
                </a:lnTo>
                <a:lnTo>
                  <a:pt x="35" y="26"/>
                </a:lnTo>
                <a:lnTo>
                  <a:pt x="46" y="20"/>
                </a:lnTo>
                <a:lnTo>
                  <a:pt x="60" y="14"/>
                </a:lnTo>
                <a:lnTo>
                  <a:pt x="74" y="9"/>
                </a:lnTo>
                <a:lnTo>
                  <a:pt x="92" y="4"/>
                </a:lnTo>
                <a:lnTo>
                  <a:pt x="113" y="3"/>
                </a:lnTo>
                <a:lnTo>
                  <a:pt x="121" y="3"/>
                </a:lnTo>
                <a:lnTo>
                  <a:pt x="126" y="6"/>
                </a:lnTo>
                <a:lnTo>
                  <a:pt x="133" y="10"/>
                </a:lnTo>
                <a:lnTo>
                  <a:pt x="138" y="14"/>
                </a:lnTo>
                <a:lnTo>
                  <a:pt x="140" y="20"/>
                </a:lnTo>
                <a:lnTo>
                  <a:pt x="143" y="27"/>
                </a:lnTo>
                <a:lnTo>
                  <a:pt x="145" y="34"/>
                </a:lnTo>
                <a:lnTo>
                  <a:pt x="143" y="41"/>
                </a:lnTo>
                <a:lnTo>
                  <a:pt x="149" y="41"/>
                </a:lnTo>
                <a:lnTo>
                  <a:pt x="153" y="40"/>
                </a:lnTo>
                <a:lnTo>
                  <a:pt x="156" y="38"/>
                </a:lnTo>
                <a:lnTo>
                  <a:pt x="160" y="37"/>
                </a:lnTo>
                <a:lnTo>
                  <a:pt x="164" y="36"/>
                </a:lnTo>
                <a:lnTo>
                  <a:pt x="167" y="33"/>
                </a:lnTo>
                <a:lnTo>
                  <a:pt x="170" y="30"/>
                </a:lnTo>
                <a:lnTo>
                  <a:pt x="172" y="27"/>
                </a:lnTo>
                <a:lnTo>
                  <a:pt x="172" y="24"/>
                </a:lnTo>
                <a:lnTo>
                  <a:pt x="171" y="21"/>
                </a:lnTo>
                <a:lnTo>
                  <a:pt x="170" y="20"/>
                </a:lnTo>
                <a:lnTo>
                  <a:pt x="168" y="19"/>
                </a:lnTo>
                <a:lnTo>
                  <a:pt x="167" y="17"/>
                </a:lnTo>
                <a:lnTo>
                  <a:pt x="164" y="16"/>
                </a:lnTo>
                <a:lnTo>
                  <a:pt x="163" y="14"/>
                </a:lnTo>
                <a:lnTo>
                  <a:pt x="161" y="13"/>
                </a:lnTo>
                <a:lnTo>
                  <a:pt x="157" y="9"/>
                </a:lnTo>
                <a:lnTo>
                  <a:pt x="150" y="6"/>
                </a:lnTo>
                <a:lnTo>
                  <a:pt x="143" y="3"/>
                </a:lnTo>
                <a:lnTo>
                  <a:pt x="136" y="1"/>
                </a:lnTo>
                <a:lnTo>
                  <a:pt x="126" y="0"/>
                </a:lnTo>
                <a:lnTo>
                  <a:pt x="118" y="0"/>
                </a:lnTo>
                <a:lnTo>
                  <a:pt x="108" y="1"/>
                </a:lnTo>
                <a:lnTo>
                  <a:pt x="97" y="3"/>
                </a:lnTo>
                <a:lnTo>
                  <a:pt x="75" y="7"/>
                </a:lnTo>
                <a:lnTo>
                  <a:pt x="51" y="16"/>
                </a:lnTo>
                <a:lnTo>
                  <a:pt x="28" y="27"/>
                </a:lnTo>
                <a:lnTo>
                  <a:pt x="4" y="41"/>
                </a:lnTo>
                <a:lnTo>
                  <a:pt x="3" y="43"/>
                </a:lnTo>
                <a:lnTo>
                  <a:pt x="1" y="43"/>
                </a:lnTo>
                <a:lnTo>
                  <a:pt x="1" y="44"/>
                </a:lnTo>
                <a:lnTo>
                  <a:pt x="0" y="45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6" name="Freeform 181"/>
          <p:cNvSpPr>
            <a:spLocks/>
          </p:cNvSpPr>
          <p:nvPr/>
        </p:nvSpPr>
        <p:spPr bwMode="auto">
          <a:xfrm>
            <a:off x="5129860" y="3793882"/>
            <a:ext cx="208161" cy="83048"/>
          </a:xfrm>
          <a:custGeom>
            <a:avLst/>
            <a:gdLst>
              <a:gd name="T0" fmla="*/ 0 w 172"/>
              <a:gd name="T1" fmla="*/ 48 h 48"/>
              <a:gd name="T2" fmla="*/ 14 w 172"/>
              <a:gd name="T3" fmla="*/ 41 h 48"/>
              <a:gd name="T4" fmla="*/ 25 w 172"/>
              <a:gd name="T5" fmla="*/ 36 h 48"/>
              <a:gd name="T6" fmla="*/ 36 w 172"/>
              <a:gd name="T7" fmla="*/ 29 h 48"/>
              <a:gd name="T8" fmla="*/ 49 w 172"/>
              <a:gd name="T9" fmla="*/ 22 h 48"/>
              <a:gd name="T10" fmla="*/ 61 w 172"/>
              <a:gd name="T11" fmla="*/ 16 h 48"/>
              <a:gd name="T12" fmla="*/ 75 w 172"/>
              <a:gd name="T13" fmla="*/ 10 h 48"/>
              <a:gd name="T14" fmla="*/ 92 w 172"/>
              <a:gd name="T15" fmla="*/ 6 h 48"/>
              <a:gd name="T16" fmla="*/ 113 w 172"/>
              <a:gd name="T17" fmla="*/ 3 h 48"/>
              <a:gd name="T18" fmla="*/ 121 w 172"/>
              <a:gd name="T19" fmla="*/ 4 h 48"/>
              <a:gd name="T20" fmla="*/ 128 w 172"/>
              <a:gd name="T21" fmla="*/ 7 h 48"/>
              <a:gd name="T22" fmla="*/ 133 w 172"/>
              <a:gd name="T23" fmla="*/ 10 h 48"/>
              <a:gd name="T24" fmla="*/ 139 w 172"/>
              <a:gd name="T25" fmla="*/ 16 h 48"/>
              <a:gd name="T26" fmla="*/ 143 w 172"/>
              <a:gd name="T27" fmla="*/ 22 h 48"/>
              <a:gd name="T28" fmla="*/ 146 w 172"/>
              <a:gd name="T29" fmla="*/ 27 h 48"/>
              <a:gd name="T30" fmla="*/ 147 w 172"/>
              <a:gd name="T31" fmla="*/ 36 h 48"/>
              <a:gd name="T32" fmla="*/ 147 w 172"/>
              <a:gd name="T33" fmla="*/ 43 h 48"/>
              <a:gd name="T34" fmla="*/ 152 w 172"/>
              <a:gd name="T35" fmla="*/ 43 h 48"/>
              <a:gd name="T36" fmla="*/ 154 w 172"/>
              <a:gd name="T37" fmla="*/ 41 h 48"/>
              <a:gd name="T38" fmla="*/ 158 w 172"/>
              <a:gd name="T39" fmla="*/ 40 h 48"/>
              <a:gd name="T40" fmla="*/ 161 w 172"/>
              <a:gd name="T41" fmla="*/ 39 h 48"/>
              <a:gd name="T42" fmla="*/ 165 w 172"/>
              <a:gd name="T43" fmla="*/ 36 h 48"/>
              <a:gd name="T44" fmla="*/ 168 w 172"/>
              <a:gd name="T45" fmla="*/ 33 h 48"/>
              <a:gd name="T46" fmla="*/ 171 w 172"/>
              <a:gd name="T47" fmla="*/ 30 h 48"/>
              <a:gd name="T48" fmla="*/ 172 w 172"/>
              <a:gd name="T49" fmla="*/ 27 h 48"/>
              <a:gd name="T50" fmla="*/ 172 w 172"/>
              <a:gd name="T51" fmla="*/ 24 h 48"/>
              <a:gd name="T52" fmla="*/ 171 w 172"/>
              <a:gd name="T53" fmla="*/ 23 h 48"/>
              <a:gd name="T54" fmla="*/ 170 w 172"/>
              <a:gd name="T55" fmla="*/ 20 h 48"/>
              <a:gd name="T56" fmla="*/ 168 w 172"/>
              <a:gd name="T57" fmla="*/ 19 h 48"/>
              <a:gd name="T58" fmla="*/ 167 w 172"/>
              <a:gd name="T59" fmla="*/ 17 h 48"/>
              <a:gd name="T60" fmla="*/ 164 w 172"/>
              <a:gd name="T61" fmla="*/ 16 h 48"/>
              <a:gd name="T62" fmla="*/ 163 w 172"/>
              <a:gd name="T63" fmla="*/ 14 h 48"/>
              <a:gd name="T64" fmla="*/ 161 w 172"/>
              <a:gd name="T65" fmla="*/ 13 h 48"/>
              <a:gd name="T66" fmla="*/ 156 w 172"/>
              <a:gd name="T67" fmla="*/ 10 h 48"/>
              <a:gd name="T68" fmla="*/ 149 w 172"/>
              <a:gd name="T69" fmla="*/ 6 h 48"/>
              <a:gd name="T70" fmla="*/ 142 w 172"/>
              <a:gd name="T71" fmla="*/ 4 h 48"/>
              <a:gd name="T72" fmla="*/ 133 w 172"/>
              <a:gd name="T73" fmla="*/ 2 h 48"/>
              <a:gd name="T74" fmla="*/ 113 w 172"/>
              <a:gd name="T75" fmla="*/ 0 h 48"/>
              <a:gd name="T76" fmla="*/ 92 w 172"/>
              <a:gd name="T77" fmla="*/ 2 h 48"/>
              <a:gd name="T78" fmla="*/ 71 w 172"/>
              <a:gd name="T79" fmla="*/ 6 h 48"/>
              <a:gd name="T80" fmla="*/ 50 w 172"/>
              <a:gd name="T81" fmla="*/ 12 h 48"/>
              <a:gd name="T82" fmla="*/ 31 w 172"/>
              <a:gd name="T83" fmla="*/ 19 h 48"/>
              <a:gd name="T84" fmla="*/ 15 w 172"/>
              <a:gd name="T85" fmla="*/ 27 h 48"/>
              <a:gd name="T86" fmla="*/ 15 w 172"/>
              <a:gd name="T87" fmla="*/ 29 h 48"/>
              <a:gd name="T88" fmla="*/ 14 w 172"/>
              <a:gd name="T89" fmla="*/ 29 h 48"/>
              <a:gd name="T90" fmla="*/ 11 w 172"/>
              <a:gd name="T91" fmla="*/ 30 h 48"/>
              <a:gd name="T92" fmla="*/ 10 w 172"/>
              <a:gd name="T93" fmla="*/ 33 h 48"/>
              <a:gd name="T94" fmla="*/ 7 w 172"/>
              <a:gd name="T95" fmla="*/ 34 h 48"/>
              <a:gd name="T96" fmla="*/ 5 w 172"/>
              <a:gd name="T97" fmla="*/ 39 h 48"/>
              <a:gd name="T98" fmla="*/ 3 w 172"/>
              <a:gd name="T99" fmla="*/ 43 h 48"/>
              <a:gd name="T100" fmla="*/ 0 w 172"/>
              <a:gd name="T101" fmla="*/ 48 h 4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72"/>
              <a:gd name="T154" fmla="*/ 0 h 48"/>
              <a:gd name="T155" fmla="*/ 172 w 172"/>
              <a:gd name="T156" fmla="*/ 48 h 4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72" h="48">
                <a:moveTo>
                  <a:pt x="0" y="48"/>
                </a:moveTo>
                <a:lnTo>
                  <a:pt x="14" y="41"/>
                </a:lnTo>
                <a:lnTo>
                  <a:pt x="25" y="36"/>
                </a:lnTo>
                <a:lnTo>
                  <a:pt x="36" y="29"/>
                </a:lnTo>
                <a:lnTo>
                  <a:pt x="49" y="22"/>
                </a:lnTo>
                <a:lnTo>
                  <a:pt x="61" y="16"/>
                </a:lnTo>
                <a:lnTo>
                  <a:pt x="75" y="10"/>
                </a:lnTo>
                <a:lnTo>
                  <a:pt x="92" y="6"/>
                </a:lnTo>
                <a:lnTo>
                  <a:pt x="113" y="3"/>
                </a:lnTo>
                <a:lnTo>
                  <a:pt x="121" y="4"/>
                </a:lnTo>
                <a:lnTo>
                  <a:pt x="128" y="7"/>
                </a:lnTo>
                <a:lnTo>
                  <a:pt x="133" y="10"/>
                </a:lnTo>
                <a:lnTo>
                  <a:pt x="139" y="16"/>
                </a:lnTo>
                <a:lnTo>
                  <a:pt x="143" y="22"/>
                </a:lnTo>
                <a:lnTo>
                  <a:pt x="146" y="27"/>
                </a:lnTo>
                <a:lnTo>
                  <a:pt x="147" y="36"/>
                </a:lnTo>
                <a:lnTo>
                  <a:pt x="147" y="43"/>
                </a:lnTo>
                <a:lnTo>
                  <a:pt x="152" y="43"/>
                </a:lnTo>
                <a:lnTo>
                  <a:pt x="154" y="41"/>
                </a:lnTo>
                <a:lnTo>
                  <a:pt x="158" y="40"/>
                </a:lnTo>
                <a:lnTo>
                  <a:pt x="161" y="39"/>
                </a:lnTo>
                <a:lnTo>
                  <a:pt x="165" y="36"/>
                </a:lnTo>
                <a:lnTo>
                  <a:pt x="168" y="33"/>
                </a:lnTo>
                <a:lnTo>
                  <a:pt x="171" y="30"/>
                </a:lnTo>
                <a:lnTo>
                  <a:pt x="172" y="27"/>
                </a:lnTo>
                <a:lnTo>
                  <a:pt x="172" y="24"/>
                </a:lnTo>
                <a:lnTo>
                  <a:pt x="171" y="23"/>
                </a:lnTo>
                <a:lnTo>
                  <a:pt x="170" y="20"/>
                </a:lnTo>
                <a:lnTo>
                  <a:pt x="168" y="19"/>
                </a:lnTo>
                <a:lnTo>
                  <a:pt x="167" y="17"/>
                </a:lnTo>
                <a:lnTo>
                  <a:pt x="164" y="16"/>
                </a:lnTo>
                <a:lnTo>
                  <a:pt x="163" y="14"/>
                </a:lnTo>
                <a:lnTo>
                  <a:pt x="161" y="13"/>
                </a:lnTo>
                <a:lnTo>
                  <a:pt x="156" y="10"/>
                </a:lnTo>
                <a:lnTo>
                  <a:pt x="149" y="6"/>
                </a:lnTo>
                <a:lnTo>
                  <a:pt x="142" y="4"/>
                </a:lnTo>
                <a:lnTo>
                  <a:pt x="133" y="2"/>
                </a:lnTo>
                <a:lnTo>
                  <a:pt x="113" y="0"/>
                </a:lnTo>
                <a:lnTo>
                  <a:pt x="92" y="2"/>
                </a:lnTo>
                <a:lnTo>
                  <a:pt x="71" y="6"/>
                </a:lnTo>
                <a:lnTo>
                  <a:pt x="50" y="12"/>
                </a:lnTo>
                <a:lnTo>
                  <a:pt x="31" y="19"/>
                </a:lnTo>
                <a:lnTo>
                  <a:pt x="15" y="27"/>
                </a:lnTo>
                <a:lnTo>
                  <a:pt x="15" y="29"/>
                </a:lnTo>
                <a:lnTo>
                  <a:pt x="14" y="29"/>
                </a:lnTo>
                <a:lnTo>
                  <a:pt x="11" y="30"/>
                </a:lnTo>
                <a:lnTo>
                  <a:pt x="10" y="33"/>
                </a:lnTo>
                <a:lnTo>
                  <a:pt x="7" y="34"/>
                </a:lnTo>
                <a:lnTo>
                  <a:pt x="5" y="39"/>
                </a:lnTo>
                <a:lnTo>
                  <a:pt x="3" y="43"/>
                </a:lnTo>
                <a:lnTo>
                  <a:pt x="0" y="48"/>
                </a:lnTo>
                <a:close/>
              </a:path>
            </a:pathLst>
          </a:custGeom>
          <a:solidFill>
            <a:srgbClr val="0092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7" name="Freeform 182"/>
          <p:cNvSpPr>
            <a:spLocks/>
          </p:cNvSpPr>
          <p:nvPr/>
        </p:nvSpPr>
        <p:spPr bwMode="auto">
          <a:xfrm>
            <a:off x="5129860" y="3793882"/>
            <a:ext cx="208161" cy="83048"/>
          </a:xfrm>
          <a:custGeom>
            <a:avLst/>
            <a:gdLst>
              <a:gd name="T0" fmla="*/ 0 w 172"/>
              <a:gd name="T1" fmla="*/ 48 h 48"/>
              <a:gd name="T2" fmla="*/ 14 w 172"/>
              <a:gd name="T3" fmla="*/ 41 h 48"/>
              <a:gd name="T4" fmla="*/ 25 w 172"/>
              <a:gd name="T5" fmla="*/ 36 h 48"/>
              <a:gd name="T6" fmla="*/ 36 w 172"/>
              <a:gd name="T7" fmla="*/ 29 h 48"/>
              <a:gd name="T8" fmla="*/ 49 w 172"/>
              <a:gd name="T9" fmla="*/ 22 h 48"/>
              <a:gd name="T10" fmla="*/ 61 w 172"/>
              <a:gd name="T11" fmla="*/ 16 h 48"/>
              <a:gd name="T12" fmla="*/ 75 w 172"/>
              <a:gd name="T13" fmla="*/ 10 h 48"/>
              <a:gd name="T14" fmla="*/ 92 w 172"/>
              <a:gd name="T15" fmla="*/ 6 h 48"/>
              <a:gd name="T16" fmla="*/ 113 w 172"/>
              <a:gd name="T17" fmla="*/ 3 h 48"/>
              <a:gd name="T18" fmla="*/ 121 w 172"/>
              <a:gd name="T19" fmla="*/ 4 h 48"/>
              <a:gd name="T20" fmla="*/ 128 w 172"/>
              <a:gd name="T21" fmla="*/ 7 h 48"/>
              <a:gd name="T22" fmla="*/ 133 w 172"/>
              <a:gd name="T23" fmla="*/ 10 h 48"/>
              <a:gd name="T24" fmla="*/ 139 w 172"/>
              <a:gd name="T25" fmla="*/ 16 h 48"/>
              <a:gd name="T26" fmla="*/ 143 w 172"/>
              <a:gd name="T27" fmla="*/ 22 h 48"/>
              <a:gd name="T28" fmla="*/ 146 w 172"/>
              <a:gd name="T29" fmla="*/ 27 h 48"/>
              <a:gd name="T30" fmla="*/ 147 w 172"/>
              <a:gd name="T31" fmla="*/ 36 h 48"/>
              <a:gd name="T32" fmla="*/ 147 w 172"/>
              <a:gd name="T33" fmla="*/ 43 h 48"/>
              <a:gd name="T34" fmla="*/ 152 w 172"/>
              <a:gd name="T35" fmla="*/ 43 h 48"/>
              <a:gd name="T36" fmla="*/ 154 w 172"/>
              <a:gd name="T37" fmla="*/ 41 h 48"/>
              <a:gd name="T38" fmla="*/ 158 w 172"/>
              <a:gd name="T39" fmla="*/ 40 h 48"/>
              <a:gd name="T40" fmla="*/ 161 w 172"/>
              <a:gd name="T41" fmla="*/ 39 h 48"/>
              <a:gd name="T42" fmla="*/ 165 w 172"/>
              <a:gd name="T43" fmla="*/ 36 h 48"/>
              <a:gd name="T44" fmla="*/ 168 w 172"/>
              <a:gd name="T45" fmla="*/ 33 h 48"/>
              <a:gd name="T46" fmla="*/ 171 w 172"/>
              <a:gd name="T47" fmla="*/ 30 h 48"/>
              <a:gd name="T48" fmla="*/ 172 w 172"/>
              <a:gd name="T49" fmla="*/ 27 h 48"/>
              <a:gd name="T50" fmla="*/ 172 w 172"/>
              <a:gd name="T51" fmla="*/ 24 h 48"/>
              <a:gd name="T52" fmla="*/ 171 w 172"/>
              <a:gd name="T53" fmla="*/ 23 h 48"/>
              <a:gd name="T54" fmla="*/ 170 w 172"/>
              <a:gd name="T55" fmla="*/ 20 h 48"/>
              <a:gd name="T56" fmla="*/ 168 w 172"/>
              <a:gd name="T57" fmla="*/ 19 h 48"/>
              <a:gd name="T58" fmla="*/ 167 w 172"/>
              <a:gd name="T59" fmla="*/ 17 h 48"/>
              <a:gd name="T60" fmla="*/ 164 w 172"/>
              <a:gd name="T61" fmla="*/ 16 h 48"/>
              <a:gd name="T62" fmla="*/ 163 w 172"/>
              <a:gd name="T63" fmla="*/ 14 h 48"/>
              <a:gd name="T64" fmla="*/ 161 w 172"/>
              <a:gd name="T65" fmla="*/ 13 h 48"/>
              <a:gd name="T66" fmla="*/ 156 w 172"/>
              <a:gd name="T67" fmla="*/ 10 h 48"/>
              <a:gd name="T68" fmla="*/ 149 w 172"/>
              <a:gd name="T69" fmla="*/ 6 h 48"/>
              <a:gd name="T70" fmla="*/ 142 w 172"/>
              <a:gd name="T71" fmla="*/ 4 h 48"/>
              <a:gd name="T72" fmla="*/ 133 w 172"/>
              <a:gd name="T73" fmla="*/ 2 h 48"/>
              <a:gd name="T74" fmla="*/ 113 w 172"/>
              <a:gd name="T75" fmla="*/ 0 h 48"/>
              <a:gd name="T76" fmla="*/ 92 w 172"/>
              <a:gd name="T77" fmla="*/ 2 h 48"/>
              <a:gd name="T78" fmla="*/ 71 w 172"/>
              <a:gd name="T79" fmla="*/ 6 h 48"/>
              <a:gd name="T80" fmla="*/ 50 w 172"/>
              <a:gd name="T81" fmla="*/ 12 h 48"/>
              <a:gd name="T82" fmla="*/ 31 w 172"/>
              <a:gd name="T83" fmla="*/ 19 h 48"/>
              <a:gd name="T84" fmla="*/ 15 w 172"/>
              <a:gd name="T85" fmla="*/ 27 h 48"/>
              <a:gd name="T86" fmla="*/ 15 w 172"/>
              <a:gd name="T87" fmla="*/ 29 h 48"/>
              <a:gd name="T88" fmla="*/ 14 w 172"/>
              <a:gd name="T89" fmla="*/ 29 h 48"/>
              <a:gd name="T90" fmla="*/ 11 w 172"/>
              <a:gd name="T91" fmla="*/ 30 h 48"/>
              <a:gd name="T92" fmla="*/ 10 w 172"/>
              <a:gd name="T93" fmla="*/ 33 h 48"/>
              <a:gd name="T94" fmla="*/ 7 w 172"/>
              <a:gd name="T95" fmla="*/ 34 h 48"/>
              <a:gd name="T96" fmla="*/ 5 w 172"/>
              <a:gd name="T97" fmla="*/ 39 h 48"/>
              <a:gd name="T98" fmla="*/ 3 w 172"/>
              <a:gd name="T99" fmla="*/ 43 h 48"/>
              <a:gd name="T100" fmla="*/ 0 w 172"/>
              <a:gd name="T101" fmla="*/ 48 h 48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172"/>
              <a:gd name="T154" fmla="*/ 0 h 48"/>
              <a:gd name="T155" fmla="*/ 172 w 172"/>
              <a:gd name="T156" fmla="*/ 48 h 48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172" h="48">
                <a:moveTo>
                  <a:pt x="0" y="48"/>
                </a:moveTo>
                <a:lnTo>
                  <a:pt x="14" y="41"/>
                </a:lnTo>
                <a:lnTo>
                  <a:pt x="25" y="36"/>
                </a:lnTo>
                <a:lnTo>
                  <a:pt x="36" y="29"/>
                </a:lnTo>
                <a:lnTo>
                  <a:pt x="49" y="22"/>
                </a:lnTo>
                <a:lnTo>
                  <a:pt x="61" y="16"/>
                </a:lnTo>
                <a:lnTo>
                  <a:pt x="75" y="10"/>
                </a:lnTo>
                <a:lnTo>
                  <a:pt x="92" y="6"/>
                </a:lnTo>
                <a:lnTo>
                  <a:pt x="113" y="3"/>
                </a:lnTo>
                <a:lnTo>
                  <a:pt x="121" y="4"/>
                </a:lnTo>
                <a:lnTo>
                  <a:pt x="128" y="7"/>
                </a:lnTo>
                <a:lnTo>
                  <a:pt x="133" y="10"/>
                </a:lnTo>
                <a:lnTo>
                  <a:pt x="139" y="16"/>
                </a:lnTo>
                <a:lnTo>
                  <a:pt x="143" y="22"/>
                </a:lnTo>
                <a:lnTo>
                  <a:pt x="146" y="27"/>
                </a:lnTo>
                <a:lnTo>
                  <a:pt x="147" y="36"/>
                </a:lnTo>
                <a:lnTo>
                  <a:pt x="147" y="43"/>
                </a:lnTo>
                <a:lnTo>
                  <a:pt x="152" y="43"/>
                </a:lnTo>
                <a:lnTo>
                  <a:pt x="154" y="41"/>
                </a:lnTo>
                <a:lnTo>
                  <a:pt x="158" y="40"/>
                </a:lnTo>
                <a:lnTo>
                  <a:pt x="161" y="39"/>
                </a:lnTo>
                <a:lnTo>
                  <a:pt x="165" y="36"/>
                </a:lnTo>
                <a:lnTo>
                  <a:pt x="168" y="33"/>
                </a:lnTo>
                <a:lnTo>
                  <a:pt x="171" y="30"/>
                </a:lnTo>
                <a:lnTo>
                  <a:pt x="172" y="27"/>
                </a:lnTo>
                <a:lnTo>
                  <a:pt x="172" y="24"/>
                </a:lnTo>
                <a:lnTo>
                  <a:pt x="171" y="23"/>
                </a:lnTo>
                <a:lnTo>
                  <a:pt x="170" y="20"/>
                </a:lnTo>
                <a:lnTo>
                  <a:pt x="168" y="19"/>
                </a:lnTo>
                <a:lnTo>
                  <a:pt x="167" y="17"/>
                </a:lnTo>
                <a:lnTo>
                  <a:pt x="164" y="16"/>
                </a:lnTo>
                <a:lnTo>
                  <a:pt x="163" y="14"/>
                </a:lnTo>
                <a:lnTo>
                  <a:pt x="161" y="13"/>
                </a:lnTo>
                <a:lnTo>
                  <a:pt x="156" y="10"/>
                </a:lnTo>
                <a:lnTo>
                  <a:pt x="149" y="6"/>
                </a:lnTo>
                <a:lnTo>
                  <a:pt x="142" y="4"/>
                </a:lnTo>
                <a:lnTo>
                  <a:pt x="133" y="2"/>
                </a:lnTo>
                <a:lnTo>
                  <a:pt x="113" y="0"/>
                </a:lnTo>
                <a:lnTo>
                  <a:pt x="92" y="2"/>
                </a:lnTo>
                <a:lnTo>
                  <a:pt x="71" y="6"/>
                </a:lnTo>
                <a:lnTo>
                  <a:pt x="50" y="12"/>
                </a:lnTo>
                <a:lnTo>
                  <a:pt x="31" y="19"/>
                </a:lnTo>
                <a:lnTo>
                  <a:pt x="15" y="27"/>
                </a:lnTo>
                <a:lnTo>
                  <a:pt x="15" y="29"/>
                </a:lnTo>
                <a:lnTo>
                  <a:pt x="14" y="29"/>
                </a:lnTo>
                <a:lnTo>
                  <a:pt x="11" y="30"/>
                </a:lnTo>
                <a:lnTo>
                  <a:pt x="10" y="33"/>
                </a:lnTo>
                <a:lnTo>
                  <a:pt x="7" y="34"/>
                </a:lnTo>
                <a:lnTo>
                  <a:pt x="5" y="39"/>
                </a:lnTo>
                <a:lnTo>
                  <a:pt x="3" y="43"/>
                </a:lnTo>
                <a:lnTo>
                  <a:pt x="0" y="48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8" name="Freeform 183"/>
          <p:cNvSpPr>
            <a:spLocks/>
          </p:cNvSpPr>
          <p:nvPr/>
        </p:nvSpPr>
        <p:spPr bwMode="auto">
          <a:xfrm>
            <a:off x="5227890" y="3999771"/>
            <a:ext cx="41148" cy="15571"/>
          </a:xfrm>
          <a:custGeom>
            <a:avLst/>
            <a:gdLst>
              <a:gd name="T0" fmla="*/ 34 w 34"/>
              <a:gd name="T1" fmla="*/ 3 h 9"/>
              <a:gd name="T2" fmla="*/ 27 w 34"/>
              <a:gd name="T3" fmla="*/ 0 h 9"/>
              <a:gd name="T4" fmla="*/ 22 w 34"/>
              <a:gd name="T5" fmla="*/ 0 h 9"/>
              <a:gd name="T6" fmla="*/ 16 w 34"/>
              <a:gd name="T7" fmla="*/ 2 h 9"/>
              <a:gd name="T8" fmla="*/ 12 w 34"/>
              <a:gd name="T9" fmla="*/ 3 h 9"/>
              <a:gd name="T10" fmla="*/ 9 w 34"/>
              <a:gd name="T11" fmla="*/ 5 h 9"/>
              <a:gd name="T12" fmla="*/ 5 w 34"/>
              <a:gd name="T13" fmla="*/ 5 h 9"/>
              <a:gd name="T14" fmla="*/ 2 w 34"/>
              <a:gd name="T15" fmla="*/ 5 h 9"/>
              <a:gd name="T16" fmla="*/ 0 w 34"/>
              <a:gd name="T17" fmla="*/ 3 h 9"/>
              <a:gd name="T18" fmla="*/ 0 w 34"/>
              <a:gd name="T19" fmla="*/ 3 h 9"/>
              <a:gd name="T20" fmla="*/ 0 w 34"/>
              <a:gd name="T21" fmla="*/ 3 h 9"/>
              <a:gd name="T22" fmla="*/ 1 w 34"/>
              <a:gd name="T23" fmla="*/ 5 h 9"/>
              <a:gd name="T24" fmla="*/ 1 w 34"/>
              <a:gd name="T25" fmla="*/ 5 h 9"/>
              <a:gd name="T26" fmla="*/ 2 w 34"/>
              <a:gd name="T27" fmla="*/ 5 h 9"/>
              <a:gd name="T28" fmla="*/ 2 w 34"/>
              <a:gd name="T29" fmla="*/ 6 h 9"/>
              <a:gd name="T30" fmla="*/ 4 w 34"/>
              <a:gd name="T31" fmla="*/ 6 h 9"/>
              <a:gd name="T32" fmla="*/ 4 w 34"/>
              <a:gd name="T33" fmla="*/ 6 h 9"/>
              <a:gd name="T34" fmla="*/ 7 w 34"/>
              <a:gd name="T35" fmla="*/ 8 h 9"/>
              <a:gd name="T36" fmla="*/ 9 w 34"/>
              <a:gd name="T37" fmla="*/ 9 h 9"/>
              <a:gd name="T38" fmla="*/ 15 w 34"/>
              <a:gd name="T39" fmla="*/ 9 h 9"/>
              <a:gd name="T40" fmla="*/ 19 w 34"/>
              <a:gd name="T41" fmla="*/ 9 h 9"/>
              <a:gd name="T42" fmla="*/ 23 w 34"/>
              <a:gd name="T43" fmla="*/ 9 h 9"/>
              <a:gd name="T44" fmla="*/ 27 w 34"/>
              <a:gd name="T45" fmla="*/ 8 h 9"/>
              <a:gd name="T46" fmla="*/ 32 w 34"/>
              <a:gd name="T47" fmla="*/ 8 h 9"/>
              <a:gd name="T48" fmla="*/ 33 w 34"/>
              <a:gd name="T49" fmla="*/ 6 h 9"/>
              <a:gd name="T50" fmla="*/ 34 w 34"/>
              <a:gd name="T51" fmla="*/ 6 h 9"/>
              <a:gd name="T52" fmla="*/ 34 w 34"/>
              <a:gd name="T53" fmla="*/ 6 h 9"/>
              <a:gd name="T54" fmla="*/ 34 w 34"/>
              <a:gd name="T55" fmla="*/ 5 h 9"/>
              <a:gd name="T56" fmla="*/ 34 w 34"/>
              <a:gd name="T57" fmla="*/ 5 h 9"/>
              <a:gd name="T58" fmla="*/ 34 w 34"/>
              <a:gd name="T59" fmla="*/ 5 h 9"/>
              <a:gd name="T60" fmla="*/ 34 w 34"/>
              <a:gd name="T61" fmla="*/ 5 h 9"/>
              <a:gd name="T62" fmla="*/ 34 w 34"/>
              <a:gd name="T63" fmla="*/ 3 h 9"/>
              <a:gd name="T64" fmla="*/ 34 w 34"/>
              <a:gd name="T65" fmla="*/ 3 h 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4"/>
              <a:gd name="T100" fmla="*/ 0 h 9"/>
              <a:gd name="T101" fmla="*/ 34 w 34"/>
              <a:gd name="T102" fmla="*/ 9 h 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4" h="9">
                <a:moveTo>
                  <a:pt x="34" y="3"/>
                </a:moveTo>
                <a:lnTo>
                  <a:pt x="27" y="0"/>
                </a:lnTo>
                <a:lnTo>
                  <a:pt x="22" y="0"/>
                </a:lnTo>
                <a:lnTo>
                  <a:pt x="16" y="2"/>
                </a:lnTo>
                <a:lnTo>
                  <a:pt x="12" y="3"/>
                </a:lnTo>
                <a:lnTo>
                  <a:pt x="9" y="5"/>
                </a:lnTo>
                <a:lnTo>
                  <a:pt x="5" y="5"/>
                </a:lnTo>
                <a:lnTo>
                  <a:pt x="2" y="5"/>
                </a:lnTo>
                <a:lnTo>
                  <a:pt x="0" y="3"/>
                </a:lnTo>
                <a:lnTo>
                  <a:pt x="1" y="5"/>
                </a:lnTo>
                <a:lnTo>
                  <a:pt x="2" y="5"/>
                </a:lnTo>
                <a:lnTo>
                  <a:pt x="2" y="6"/>
                </a:lnTo>
                <a:lnTo>
                  <a:pt x="4" y="6"/>
                </a:lnTo>
                <a:lnTo>
                  <a:pt x="7" y="8"/>
                </a:lnTo>
                <a:lnTo>
                  <a:pt x="9" y="9"/>
                </a:lnTo>
                <a:lnTo>
                  <a:pt x="15" y="9"/>
                </a:lnTo>
                <a:lnTo>
                  <a:pt x="19" y="9"/>
                </a:lnTo>
                <a:lnTo>
                  <a:pt x="23" y="9"/>
                </a:lnTo>
                <a:lnTo>
                  <a:pt x="27" y="8"/>
                </a:lnTo>
                <a:lnTo>
                  <a:pt x="32" y="8"/>
                </a:lnTo>
                <a:lnTo>
                  <a:pt x="33" y="6"/>
                </a:lnTo>
                <a:lnTo>
                  <a:pt x="34" y="6"/>
                </a:lnTo>
                <a:lnTo>
                  <a:pt x="34" y="5"/>
                </a:lnTo>
                <a:lnTo>
                  <a:pt x="34" y="3"/>
                </a:lnTo>
                <a:close/>
              </a:path>
            </a:pathLst>
          </a:custGeom>
          <a:solidFill>
            <a:srgbClr val="D6A57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09" name="Freeform 184"/>
          <p:cNvSpPr>
            <a:spLocks/>
          </p:cNvSpPr>
          <p:nvPr/>
        </p:nvSpPr>
        <p:spPr bwMode="auto">
          <a:xfrm>
            <a:off x="5227890" y="3999771"/>
            <a:ext cx="41148" cy="15571"/>
          </a:xfrm>
          <a:custGeom>
            <a:avLst/>
            <a:gdLst>
              <a:gd name="T0" fmla="*/ 34 w 34"/>
              <a:gd name="T1" fmla="*/ 3 h 9"/>
              <a:gd name="T2" fmla="*/ 27 w 34"/>
              <a:gd name="T3" fmla="*/ 0 h 9"/>
              <a:gd name="T4" fmla="*/ 22 w 34"/>
              <a:gd name="T5" fmla="*/ 0 h 9"/>
              <a:gd name="T6" fmla="*/ 16 w 34"/>
              <a:gd name="T7" fmla="*/ 2 h 9"/>
              <a:gd name="T8" fmla="*/ 12 w 34"/>
              <a:gd name="T9" fmla="*/ 3 h 9"/>
              <a:gd name="T10" fmla="*/ 9 w 34"/>
              <a:gd name="T11" fmla="*/ 5 h 9"/>
              <a:gd name="T12" fmla="*/ 5 w 34"/>
              <a:gd name="T13" fmla="*/ 5 h 9"/>
              <a:gd name="T14" fmla="*/ 2 w 34"/>
              <a:gd name="T15" fmla="*/ 5 h 9"/>
              <a:gd name="T16" fmla="*/ 0 w 34"/>
              <a:gd name="T17" fmla="*/ 3 h 9"/>
              <a:gd name="T18" fmla="*/ 0 w 34"/>
              <a:gd name="T19" fmla="*/ 3 h 9"/>
              <a:gd name="T20" fmla="*/ 0 w 34"/>
              <a:gd name="T21" fmla="*/ 3 h 9"/>
              <a:gd name="T22" fmla="*/ 1 w 34"/>
              <a:gd name="T23" fmla="*/ 5 h 9"/>
              <a:gd name="T24" fmla="*/ 1 w 34"/>
              <a:gd name="T25" fmla="*/ 5 h 9"/>
              <a:gd name="T26" fmla="*/ 2 w 34"/>
              <a:gd name="T27" fmla="*/ 5 h 9"/>
              <a:gd name="T28" fmla="*/ 2 w 34"/>
              <a:gd name="T29" fmla="*/ 6 h 9"/>
              <a:gd name="T30" fmla="*/ 4 w 34"/>
              <a:gd name="T31" fmla="*/ 6 h 9"/>
              <a:gd name="T32" fmla="*/ 4 w 34"/>
              <a:gd name="T33" fmla="*/ 6 h 9"/>
              <a:gd name="T34" fmla="*/ 7 w 34"/>
              <a:gd name="T35" fmla="*/ 8 h 9"/>
              <a:gd name="T36" fmla="*/ 9 w 34"/>
              <a:gd name="T37" fmla="*/ 9 h 9"/>
              <a:gd name="T38" fmla="*/ 15 w 34"/>
              <a:gd name="T39" fmla="*/ 9 h 9"/>
              <a:gd name="T40" fmla="*/ 19 w 34"/>
              <a:gd name="T41" fmla="*/ 9 h 9"/>
              <a:gd name="T42" fmla="*/ 23 w 34"/>
              <a:gd name="T43" fmla="*/ 9 h 9"/>
              <a:gd name="T44" fmla="*/ 27 w 34"/>
              <a:gd name="T45" fmla="*/ 8 h 9"/>
              <a:gd name="T46" fmla="*/ 32 w 34"/>
              <a:gd name="T47" fmla="*/ 8 h 9"/>
              <a:gd name="T48" fmla="*/ 33 w 34"/>
              <a:gd name="T49" fmla="*/ 6 h 9"/>
              <a:gd name="T50" fmla="*/ 34 w 34"/>
              <a:gd name="T51" fmla="*/ 6 h 9"/>
              <a:gd name="T52" fmla="*/ 34 w 34"/>
              <a:gd name="T53" fmla="*/ 6 h 9"/>
              <a:gd name="T54" fmla="*/ 34 w 34"/>
              <a:gd name="T55" fmla="*/ 5 h 9"/>
              <a:gd name="T56" fmla="*/ 34 w 34"/>
              <a:gd name="T57" fmla="*/ 5 h 9"/>
              <a:gd name="T58" fmla="*/ 34 w 34"/>
              <a:gd name="T59" fmla="*/ 5 h 9"/>
              <a:gd name="T60" fmla="*/ 34 w 34"/>
              <a:gd name="T61" fmla="*/ 5 h 9"/>
              <a:gd name="T62" fmla="*/ 34 w 34"/>
              <a:gd name="T63" fmla="*/ 3 h 9"/>
              <a:gd name="T64" fmla="*/ 34 w 34"/>
              <a:gd name="T65" fmla="*/ 3 h 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4"/>
              <a:gd name="T100" fmla="*/ 0 h 9"/>
              <a:gd name="T101" fmla="*/ 34 w 34"/>
              <a:gd name="T102" fmla="*/ 9 h 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4" h="9">
                <a:moveTo>
                  <a:pt x="34" y="3"/>
                </a:moveTo>
                <a:lnTo>
                  <a:pt x="27" y="0"/>
                </a:lnTo>
                <a:lnTo>
                  <a:pt x="22" y="0"/>
                </a:lnTo>
                <a:lnTo>
                  <a:pt x="16" y="2"/>
                </a:lnTo>
                <a:lnTo>
                  <a:pt x="12" y="3"/>
                </a:lnTo>
                <a:lnTo>
                  <a:pt x="9" y="5"/>
                </a:lnTo>
                <a:lnTo>
                  <a:pt x="5" y="5"/>
                </a:lnTo>
                <a:lnTo>
                  <a:pt x="2" y="5"/>
                </a:lnTo>
                <a:lnTo>
                  <a:pt x="0" y="3"/>
                </a:lnTo>
                <a:lnTo>
                  <a:pt x="1" y="5"/>
                </a:lnTo>
                <a:lnTo>
                  <a:pt x="2" y="5"/>
                </a:lnTo>
                <a:lnTo>
                  <a:pt x="2" y="6"/>
                </a:lnTo>
                <a:lnTo>
                  <a:pt x="4" y="6"/>
                </a:lnTo>
                <a:lnTo>
                  <a:pt x="7" y="8"/>
                </a:lnTo>
                <a:lnTo>
                  <a:pt x="9" y="9"/>
                </a:lnTo>
                <a:lnTo>
                  <a:pt x="15" y="9"/>
                </a:lnTo>
                <a:lnTo>
                  <a:pt x="19" y="9"/>
                </a:lnTo>
                <a:lnTo>
                  <a:pt x="23" y="9"/>
                </a:lnTo>
                <a:lnTo>
                  <a:pt x="27" y="8"/>
                </a:lnTo>
                <a:lnTo>
                  <a:pt x="32" y="8"/>
                </a:lnTo>
                <a:lnTo>
                  <a:pt x="33" y="6"/>
                </a:lnTo>
                <a:lnTo>
                  <a:pt x="34" y="6"/>
                </a:lnTo>
                <a:lnTo>
                  <a:pt x="34" y="5"/>
                </a:lnTo>
                <a:lnTo>
                  <a:pt x="34" y="3"/>
                </a:lnTo>
              </a:path>
            </a:pathLst>
          </a:custGeom>
          <a:noFill/>
          <a:ln w="0">
            <a:solidFill>
              <a:srgbClr val="959493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0" name="Freeform 185"/>
          <p:cNvSpPr>
            <a:spLocks noEditPoints="1"/>
          </p:cNvSpPr>
          <p:nvPr/>
        </p:nvSpPr>
        <p:spPr bwMode="auto">
          <a:xfrm>
            <a:off x="5135911" y="4108771"/>
            <a:ext cx="118604" cy="31143"/>
          </a:xfrm>
          <a:custGeom>
            <a:avLst/>
            <a:gdLst>
              <a:gd name="T0" fmla="*/ 89 w 98"/>
              <a:gd name="T1" fmla="*/ 0 h 18"/>
              <a:gd name="T2" fmla="*/ 94 w 98"/>
              <a:gd name="T3" fmla="*/ 1 h 18"/>
              <a:gd name="T4" fmla="*/ 96 w 98"/>
              <a:gd name="T5" fmla="*/ 4 h 18"/>
              <a:gd name="T6" fmla="*/ 98 w 98"/>
              <a:gd name="T7" fmla="*/ 7 h 18"/>
              <a:gd name="T8" fmla="*/ 98 w 98"/>
              <a:gd name="T9" fmla="*/ 11 h 18"/>
              <a:gd name="T10" fmla="*/ 96 w 98"/>
              <a:gd name="T11" fmla="*/ 14 h 18"/>
              <a:gd name="T12" fmla="*/ 94 w 98"/>
              <a:gd name="T13" fmla="*/ 17 h 18"/>
              <a:gd name="T14" fmla="*/ 89 w 98"/>
              <a:gd name="T15" fmla="*/ 18 h 18"/>
              <a:gd name="T16" fmla="*/ 85 w 98"/>
              <a:gd name="T17" fmla="*/ 18 h 18"/>
              <a:gd name="T18" fmla="*/ 81 w 98"/>
              <a:gd name="T19" fmla="*/ 17 h 18"/>
              <a:gd name="T20" fmla="*/ 78 w 98"/>
              <a:gd name="T21" fmla="*/ 14 h 18"/>
              <a:gd name="T22" fmla="*/ 77 w 98"/>
              <a:gd name="T23" fmla="*/ 11 h 18"/>
              <a:gd name="T24" fmla="*/ 77 w 98"/>
              <a:gd name="T25" fmla="*/ 7 h 18"/>
              <a:gd name="T26" fmla="*/ 78 w 98"/>
              <a:gd name="T27" fmla="*/ 4 h 18"/>
              <a:gd name="T28" fmla="*/ 81 w 98"/>
              <a:gd name="T29" fmla="*/ 1 h 18"/>
              <a:gd name="T30" fmla="*/ 85 w 98"/>
              <a:gd name="T31" fmla="*/ 0 h 18"/>
              <a:gd name="T32" fmla="*/ 12 w 98"/>
              <a:gd name="T33" fmla="*/ 0 h 18"/>
              <a:gd name="T34" fmla="*/ 16 w 98"/>
              <a:gd name="T35" fmla="*/ 0 h 18"/>
              <a:gd name="T36" fmla="*/ 19 w 98"/>
              <a:gd name="T37" fmla="*/ 3 h 18"/>
              <a:gd name="T38" fmla="*/ 21 w 98"/>
              <a:gd name="T39" fmla="*/ 6 h 18"/>
              <a:gd name="T40" fmla="*/ 21 w 98"/>
              <a:gd name="T41" fmla="*/ 8 h 18"/>
              <a:gd name="T42" fmla="*/ 21 w 98"/>
              <a:gd name="T43" fmla="*/ 13 h 18"/>
              <a:gd name="T44" fmla="*/ 19 w 98"/>
              <a:gd name="T45" fmla="*/ 16 h 18"/>
              <a:gd name="T46" fmla="*/ 16 w 98"/>
              <a:gd name="T47" fmla="*/ 17 h 18"/>
              <a:gd name="T48" fmla="*/ 12 w 98"/>
              <a:gd name="T49" fmla="*/ 18 h 18"/>
              <a:gd name="T50" fmla="*/ 7 w 98"/>
              <a:gd name="T51" fmla="*/ 17 h 18"/>
              <a:gd name="T52" fmla="*/ 3 w 98"/>
              <a:gd name="T53" fmla="*/ 16 h 18"/>
              <a:gd name="T54" fmla="*/ 0 w 98"/>
              <a:gd name="T55" fmla="*/ 13 h 18"/>
              <a:gd name="T56" fmla="*/ 0 w 98"/>
              <a:gd name="T57" fmla="*/ 8 h 18"/>
              <a:gd name="T58" fmla="*/ 0 w 98"/>
              <a:gd name="T59" fmla="*/ 6 h 18"/>
              <a:gd name="T60" fmla="*/ 3 w 98"/>
              <a:gd name="T61" fmla="*/ 3 h 18"/>
              <a:gd name="T62" fmla="*/ 7 w 98"/>
              <a:gd name="T63" fmla="*/ 0 h 18"/>
              <a:gd name="T64" fmla="*/ 12 w 98"/>
              <a:gd name="T65" fmla="*/ 0 h 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8"/>
              <a:gd name="T100" fmla="*/ 0 h 18"/>
              <a:gd name="T101" fmla="*/ 98 w 98"/>
              <a:gd name="T102" fmla="*/ 18 h 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8" h="18">
                <a:moveTo>
                  <a:pt x="87" y="0"/>
                </a:moveTo>
                <a:lnTo>
                  <a:pt x="89" y="0"/>
                </a:lnTo>
                <a:lnTo>
                  <a:pt x="91" y="0"/>
                </a:lnTo>
                <a:lnTo>
                  <a:pt x="94" y="1"/>
                </a:lnTo>
                <a:lnTo>
                  <a:pt x="95" y="3"/>
                </a:lnTo>
                <a:lnTo>
                  <a:pt x="96" y="4"/>
                </a:lnTo>
                <a:lnTo>
                  <a:pt x="96" y="6"/>
                </a:lnTo>
                <a:lnTo>
                  <a:pt x="98" y="7"/>
                </a:lnTo>
                <a:lnTo>
                  <a:pt x="98" y="8"/>
                </a:lnTo>
                <a:lnTo>
                  <a:pt x="98" y="11"/>
                </a:lnTo>
                <a:lnTo>
                  <a:pt x="96" y="13"/>
                </a:lnTo>
                <a:lnTo>
                  <a:pt x="96" y="14"/>
                </a:lnTo>
                <a:lnTo>
                  <a:pt x="95" y="16"/>
                </a:lnTo>
                <a:lnTo>
                  <a:pt x="94" y="17"/>
                </a:lnTo>
                <a:lnTo>
                  <a:pt x="91" y="17"/>
                </a:lnTo>
                <a:lnTo>
                  <a:pt x="89" y="18"/>
                </a:lnTo>
                <a:lnTo>
                  <a:pt x="87" y="18"/>
                </a:lnTo>
                <a:lnTo>
                  <a:pt x="85" y="18"/>
                </a:lnTo>
                <a:lnTo>
                  <a:pt x="83" y="17"/>
                </a:lnTo>
                <a:lnTo>
                  <a:pt x="81" y="17"/>
                </a:lnTo>
                <a:lnTo>
                  <a:pt x="80" y="16"/>
                </a:lnTo>
                <a:lnTo>
                  <a:pt x="78" y="14"/>
                </a:lnTo>
                <a:lnTo>
                  <a:pt x="77" y="13"/>
                </a:lnTo>
                <a:lnTo>
                  <a:pt x="77" y="11"/>
                </a:lnTo>
                <a:lnTo>
                  <a:pt x="77" y="8"/>
                </a:lnTo>
                <a:lnTo>
                  <a:pt x="77" y="7"/>
                </a:lnTo>
                <a:lnTo>
                  <a:pt x="77" y="6"/>
                </a:lnTo>
                <a:lnTo>
                  <a:pt x="78" y="4"/>
                </a:lnTo>
                <a:lnTo>
                  <a:pt x="80" y="3"/>
                </a:lnTo>
                <a:lnTo>
                  <a:pt x="81" y="1"/>
                </a:lnTo>
                <a:lnTo>
                  <a:pt x="83" y="0"/>
                </a:lnTo>
                <a:lnTo>
                  <a:pt x="85" y="0"/>
                </a:lnTo>
                <a:lnTo>
                  <a:pt x="87" y="0"/>
                </a:lnTo>
                <a:close/>
                <a:moveTo>
                  <a:pt x="12" y="0"/>
                </a:moveTo>
                <a:lnTo>
                  <a:pt x="13" y="0"/>
                </a:lnTo>
                <a:lnTo>
                  <a:pt x="16" y="0"/>
                </a:lnTo>
                <a:lnTo>
                  <a:pt x="17" y="1"/>
                </a:lnTo>
                <a:lnTo>
                  <a:pt x="19" y="3"/>
                </a:lnTo>
                <a:lnTo>
                  <a:pt x="20" y="4"/>
                </a:lnTo>
                <a:lnTo>
                  <a:pt x="21" y="6"/>
                </a:lnTo>
                <a:lnTo>
                  <a:pt x="21" y="7"/>
                </a:lnTo>
                <a:lnTo>
                  <a:pt x="21" y="8"/>
                </a:lnTo>
                <a:lnTo>
                  <a:pt x="21" y="11"/>
                </a:lnTo>
                <a:lnTo>
                  <a:pt x="21" y="13"/>
                </a:lnTo>
                <a:lnTo>
                  <a:pt x="20" y="14"/>
                </a:lnTo>
                <a:lnTo>
                  <a:pt x="19" y="16"/>
                </a:lnTo>
                <a:lnTo>
                  <a:pt x="17" y="17"/>
                </a:lnTo>
                <a:lnTo>
                  <a:pt x="16" y="17"/>
                </a:lnTo>
                <a:lnTo>
                  <a:pt x="13" y="18"/>
                </a:lnTo>
                <a:lnTo>
                  <a:pt x="12" y="18"/>
                </a:lnTo>
                <a:lnTo>
                  <a:pt x="9" y="18"/>
                </a:lnTo>
                <a:lnTo>
                  <a:pt x="7" y="17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0" y="13"/>
                </a:lnTo>
                <a:lnTo>
                  <a:pt x="0" y="11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3" y="3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2" y="0"/>
                </a:lnTo>
                <a:close/>
              </a:path>
            </a:pathLst>
          </a:custGeom>
          <a:solidFill>
            <a:srgbClr val="D6BD4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1" name="Freeform 186"/>
          <p:cNvSpPr>
            <a:spLocks/>
          </p:cNvSpPr>
          <p:nvPr/>
        </p:nvSpPr>
        <p:spPr bwMode="auto">
          <a:xfrm>
            <a:off x="5229100" y="4108771"/>
            <a:ext cx="25415" cy="31143"/>
          </a:xfrm>
          <a:custGeom>
            <a:avLst/>
            <a:gdLst>
              <a:gd name="T0" fmla="*/ 10 w 21"/>
              <a:gd name="T1" fmla="*/ 0 h 18"/>
              <a:gd name="T2" fmla="*/ 12 w 21"/>
              <a:gd name="T3" fmla="*/ 0 h 18"/>
              <a:gd name="T4" fmla="*/ 14 w 21"/>
              <a:gd name="T5" fmla="*/ 0 h 18"/>
              <a:gd name="T6" fmla="*/ 17 w 21"/>
              <a:gd name="T7" fmla="*/ 1 h 18"/>
              <a:gd name="T8" fmla="*/ 18 w 21"/>
              <a:gd name="T9" fmla="*/ 3 h 18"/>
              <a:gd name="T10" fmla="*/ 19 w 21"/>
              <a:gd name="T11" fmla="*/ 4 h 18"/>
              <a:gd name="T12" fmla="*/ 19 w 21"/>
              <a:gd name="T13" fmla="*/ 6 h 18"/>
              <a:gd name="T14" fmla="*/ 21 w 21"/>
              <a:gd name="T15" fmla="*/ 7 h 18"/>
              <a:gd name="T16" fmla="*/ 21 w 21"/>
              <a:gd name="T17" fmla="*/ 8 h 18"/>
              <a:gd name="T18" fmla="*/ 21 w 21"/>
              <a:gd name="T19" fmla="*/ 11 h 18"/>
              <a:gd name="T20" fmla="*/ 19 w 21"/>
              <a:gd name="T21" fmla="*/ 13 h 18"/>
              <a:gd name="T22" fmla="*/ 19 w 21"/>
              <a:gd name="T23" fmla="*/ 14 h 18"/>
              <a:gd name="T24" fmla="*/ 18 w 21"/>
              <a:gd name="T25" fmla="*/ 16 h 18"/>
              <a:gd name="T26" fmla="*/ 17 w 21"/>
              <a:gd name="T27" fmla="*/ 17 h 18"/>
              <a:gd name="T28" fmla="*/ 14 w 21"/>
              <a:gd name="T29" fmla="*/ 17 h 18"/>
              <a:gd name="T30" fmla="*/ 12 w 21"/>
              <a:gd name="T31" fmla="*/ 18 h 18"/>
              <a:gd name="T32" fmla="*/ 10 w 21"/>
              <a:gd name="T33" fmla="*/ 18 h 18"/>
              <a:gd name="T34" fmla="*/ 8 w 21"/>
              <a:gd name="T35" fmla="*/ 18 h 18"/>
              <a:gd name="T36" fmla="*/ 6 w 21"/>
              <a:gd name="T37" fmla="*/ 17 h 18"/>
              <a:gd name="T38" fmla="*/ 4 w 21"/>
              <a:gd name="T39" fmla="*/ 17 h 18"/>
              <a:gd name="T40" fmla="*/ 3 w 21"/>
              <a:gd name="T41" fmla="*/ 16 h 18"/>
              <a:gd name="T42" fmla="*/ 1 w 21"/>
              <a:gd name="T43" fmla="*/ 14 h 18"/>
              <a:gd name="T44" fmla="*/ 0 w 21"/>
              <a:gd name="T45" fmla="*/ 13 h 18"/>
              <a:gd name="T46" fmla="*/ 0 w 21"/>
              <a:gd name="T47" fmla="*/ 11 h 18"/>
              <a:gd name="T48" fmla="*/ 0 w 21"/>
              <a:gd name="T49" fmla="*/ 8 h 18"/>
              <a:gd name="T50" fmla="*/ 0 w 21"/>
              <a:gd name="T51" fmla="*/ 7 h 18"/>
              <a:gd name="T52" fmla="*/ 0 w 21"/>
              <a:gd name="T53" fmla="*/ 6 h 18"/>
              <a:gd name="T54" fmla="*/ 1 w 21"/>
              <a:gd name="T55" fmla="*/ 4 h 18"/>
              <a:gd name="T56" fmla="*/ 3 w 21"/>
              <a:gd name="T57" fmla="*/ 3 h 18"/>
              <a:gd name="T58" fmla="*/ 4 w 21"/>
              <a:gd name="T59" fmla="*/ 1 h 18"/>
              <a:gd name="T60" fmla="*/ 6 w 21"/>
              <a:gd name="T61" fmla="*/ 0 h 18"/>
              <a:gd name="T62" fmla="*/ 8 w 21"/>
              <a:gd name="T63" fmla="*/ 0 h 18"/>
              <a:gd name="T64" fmla="*/ 10 w 21"/>
              <a:gd name="T65" fmla="*/ 0 h 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1"/>
              <a:gd name="T100" fmla="*/ 0 h 18"/>
              <a:gd name="T101" fmla="*/ 21 w 21"/>
              <a:gd name="T102" fmla="*/ 18 h 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1" h="18">
                <a:moveTo>
                  <a:pt x="10" y="0"/>
                </a:moveTo>
                <a:lnTo>
                  <a:pt x="12" y="0"/>
                </a:lnTo>
                <a:lnTo>
                  <a:pt x="14" y="0"/>
                </a:lnTo>
                <a:lnTo>
                  <a:pt x="17" y="1"/>
                </a:lnTo>
                <a:lnTo>
                  <a:pt x="18" y="3"/>
                </a:lnTo>
                <a:lnTo>
                  <a:pt x="19" y="4"/>
                </a:lnTo>
                <a:lnTo>
                  <a:pt x="19" y="6"/>
                </a:lnTo>
                <a:lnTo>
                  <a:pt x="21" y="7"/>
                </a:lnTo>
                <a:lnTo>
                  <a:pt x="21" y="8"/>
                </a:lnTo>
                <a:lnTo>
                  <a:pt x="21" y="11"/>
                </a:lnTo>
                <a:lnTo>
                  <a:pt x="19" y="13"/>
                </a:lnTo>
                <a:lnTo>
                  <a:pt x="19" y="14"/>
                </a:lnTo>
                <a:lnTo>
                  <a:pt x="18" y="16"/>
                </a:lnTo>
                <a:lnTo>
                  <a:pt x="17" y="17"/>
                </a:lnTo>
                <a:lnTo>
                  <a:pt x="14" y="17"/>
                </a:lnTo>
                <a:lnTo>
                  <a:pt x="12" y="18"/>
                </a:lnTo>
                <a:lnTo>
                  <a:pt x="10" y="18"/>
                </a:lnTo>
                <a:lnTo>
                  <a:pt x="8" y="18"/>
                </a:lnTo>
                <a:lnTo>
                  <a:pt x="6" y="17"/>
                </a:lnTo>
                <a:lnTo>
                  <a:pt x="4" y="17"/>
                </a:lnTo>
                <a:lnTo>
                  <a:pt x="3" y="16"/>
                </a:lnTo>
                <a:lnTo>
                  <a:pt x="1" y="14"/>
                </a:lnTo>
                <a:lnTo>
                  <a:pt x="0" y="13"/>
                </a:lnTo>
                <a:lnTo>
                  <a:pt x="0" y="11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1" y="4"/>
                </a:lnTo>
                <a:lnTo>
                  <a:pt x="3" y="3"/>
                </a:lnTo>
                <a:lnTo>
                  <a:pt x="4" y="1"/>
                </a:lnTo>
                <a:lnTo>
                  <a:pt x="6" y="0"/>
                </a:lnTo>
                <a:lnTo>
                  <a:pt x="8" y="0"/>
                </a:lnTo>
                <a:lnTo>
                  <a:pt x="10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2" name="Freeform 187"/>
          <p:cNvSpPr>
            <a:spLocks/>
          </p:cNvSpPr>
          <p:nvPr/>
        </p:nvSpPr>
        <p:spPr bwMode="auto">
          <a:xfrm>
            <a:off x="5135911" y="4108771"/>
            <a:ext cx="25415" cy="31143"/>
          </a:xfrm>
          <a:custGeom>
            <a:avLst/>
            <a:gdLst>
              <a:gd name="T0" fmla="*/ 12 w 21"/>
              <a:gd name="T1" fmla="*/ 0 h 18"/>
              <a:gd name="T2" fmla="*/ 13 w 21"/>
              <a:gd name="T3" fmla="*/ 0 h 18"/>
              <a:gd name="T4" fmla="*/ 16 w 21"/>
              <a:gd name="T5" fmla="*/ 0 h 18"/>
              <a:gd name="T6" fmla="*/ 17 w 21"/>
              <a:gd name="T7" fmla="*/ 1 h 18"/>
              <a:gd name="T8" fmla="*/ 19 w 21"/>
              <a:gd name="T9" fmla="*/ 3 h 18"/>
              <a:gd name="T10" fmla="*/ 20 w 21"/>
              <a:gd name="T11" fmla="*/ 4 h 18"/>
              <a:gd name="T12" fmla="*/ 21 w 21"/>
              <a:gd name="T13" fmla="*/ 6 h 18"/>
              <a:gd name="T14" fmla="*/ 21 w 21"/>
              <a:gd name="T15" fmla="*/ 7 h 18"/>
              <a:gd name="T16" fmla="*/ 21 w 21"/>
              <a:gd name="T17" fmla="*/ 8 h 18"/>
              <a:gd name="T18" fmla="*/ 21 w 21"/>
              <a:gd name="T19" fmla="*/ 11 h 18"/>
              <a:gd name="T20" fmla="*/ 21 w 21"/>
              <a:gd name="T21" fmla="*/ 13 h 18"/>
              <a:gd name="T22" fmla="*/ 20 w 21"/>
              <a:gd name="T23" fmla="*/ 14 h 18"/>
              <a:gd name="T24" fmla="*/ 19 w 21"/>
              <a:gd name="T25" fmla="*/ 16 h 18"/>
              <a:gd name="T26" fmla="*/ 17 w 21"/>
              <a:gd name="T27" fmla="*/ 17 h 18"/>
              <a:gd name="T28" fmla="*/ 16 w 21"/>
              <a:gd name="T29" fmla="*/ 17 h 18"/>
              <a:gd name="T30" fmla="*/ 13 w 21"/>
              <a:gd name="T31" fmla="*/ 18 h 18"/>
              <a:gd name="T32" fmla="*/ 12 w 21"/>
              <a:gd name="T33" fmla="*/ 18 h 18"/>
              <a:gd name="T34" fmla="*/ 9 w 21"/>
              <a:gd name="T35" fmla="*/ 18 h 18"/>
              <a:gd name="T36" fmla="*/ 7 w 21"/>
              <a:gd name="T37" fmla="*/ 17 h 18"/>
              <a:gd name="T38" fmla="*/ 5 w 21"/>
              <a:gd name="T39" fmla="*/ 17 h 18"/>
              <a:gd name="T40" fmla="*/ 3 w 21"/>
              <a:gd name="T41" fmla="*/ 16 h 18"/>
              <a:gd name="T42" fmla="*/ 2 w 21"/>
              <a:gd name="T43" fmla="*/ 14 h 18"/>
              <a:gd name="T44" fmla="*/ 0 w 21"/>
              <a:gd name="T45" fmla="*/ 13 h 18"/>
              <a:gd name="T46" fmla="*/ 0 w 21"/>
              <a:gd name="T47" fmla="*/ 11 h 18"/>
              <a:gd name="T48" fmla="*/ 0 w 21"/>
              <a:gd name="T49" fmla="*/ 8 h 18"/>
              <a:gd name="T50" fmla="*/ 0 w 21"/>
              <a:gd name="T51" fmla="*/ 7 h 18"/>
              <a:gd name="T52" fmla="*/ 0 w 21"/>
              <a:gd name="T53" fmla="*/ 6 h 18"/>
              <a:gd name="T54" fmla="*/ 2 w 21"/>
              <a:gd name="T55" fmla="*/ 4 h 18"/>
              <a:gd name="T56" fmla="*/ 3 w 21"/>
              <a:gd name="T57" fmla="*/ 3 h 18"/>
              <a:gd name="T58" fmla="*/ 5 w 21"/>
              <a:gd name="T59" fmla="*/ 1 h 18"/>
              <a:gd name="T60" fmla="*/ 7 w 21"/>
              <a:gd name="T61" fmla="*/ 0 h 18"/>
              <a:gd name="T62" fmla="*/ 9 w 21"/>
              <a:gd name="T63" fmla="*/ 0 h 18"/>
              <a:gd name="T64" fmla="*/ 12 w 21"/>
              <a:gd name="T65" fmla="*/ 0 h 1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21"/>
              <a:gd name="T100" fmla="*/ 0 h 18"/>
              <a:gd name="T101" fmla="*/ 21 w 21"/>
              <a:gd name="T102" fmla="*/ 18 h 1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21" h="18">
                <a:moveTo>
                  <a:pt x="12" y="0"/>
                </a:moveTo>
                <a:lnTo>
                  <a:pt x="13" y="0"/>
                </a:lnTo>
                <a:lnTo>
                  <a:pt x="16" y="0"/>
                </a:lnTo>
                <a:lnTo>
                  <a:pt x="17" y="1"/>
                </a:lnTo>
                <a:lnTo>
                  <a:pt x="19" y="3"/>
                </a:lnTo>
                <a:lnTo>
                  <a:pt x="20" y="4"/>
                </a:lnTo>
                <a:lnTo>
                  <a:pt x="21" y="6"/>
                </a:lnTo>
                <a:lnTo>
                  <a:pt x="21" y="7"/>
                </a:lnTo>
                <a:lnTo>
                  <a:pt x="21" y="8"/>
                </a:lnTo>
                <a:lnTo>
                  <a:pt x="21" y="11"/>
                </a:lnTo>
                <a:lnTo>
                  <a:pt x="21" y="13"/>
                </a:lnTo>
                <a:lnTo>
                  <a:pt x="20" y="14"/>
                </a:lnTo>
                <a:lnTo>
                  <a:pt x="19" y="16"/>
                </a:lnTo>
                <a:lnTo>
                  <a:pt x="17" y="17"/>
                </a:lnTo>
                <a:lnTo>
                  <a:pt x="16" y="17"/>
                </a:lnTo>
                <a:lnTo>
                  <a:pt x="13" y="18"/>
                </a:lnTo>
                <a:lnTo>
                  <a:pt x="12" y="18"/>
                </a:lnTo>
                <a:lnTo>
                  <a:pt x="9" y="18"/>
                </a:lnTo>
                <a:lnTo>
                  <a:pt x="7" y="17"/>
                </a:lnTo>
                <a:lnTo>
                  <a:pt x="5" y="17"/>
                </a:lnTo>
                <a:lnTo>
                  <a:pt x="3" y="16"/>
                </a:lnTo>
                <a:lnTo>
                  <a:pt x="2" y="14"/>
                </a:lnTo>
                <a:lnTo>
                  <a:pt x="0" y="13"/>
                </a:lnTo>
                <a:lnTo>
                  <a:pt x="0" y="11"/>
                </a:lnTo>
                <a:lnTo>
                  <a:pt x="0" y="8"/>
                </a:lnTo>
                <a:lnTo>
                  <a:pt x="0" y="7"/>
                </a:lnTo>
                <a:lnTo>
                  <a:pt x="0" y="6"/>
                </a:lnTo>
                <a:lnTo>
                  <a:pt x="2" y="4"/>
                </a:lnTo>
                <a:lnTo>
                  <a:pt x="3" y="3"/>
                </a:lnTo>
                <a:lnTo>
                  <a:pt x="5" y="1"/>
                </a:lnTo>
                <a:lnTo>
                  <a:pt x="7" y="0"/>
                </a:lnTo>
                <a:lnTo>
                  <a:pt x="9" y="0"/>
                </a:lnTo>
                <a:lnTo>
                  <a:pt x="12" y="0"/>
                </a:lnTo>
              </a:path>
            </a:pathLst>
          </a:custGeom>
          <a:noFill/>
          <a:ln w="0">
            <a:solidFill>
              <a:srgbClr val="575452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3" name="Freeform 188"/>
          <p:cNvSpPr>
            <a:spLocks/>
          </p:cNvSpPr>
          <p:nvPr/>
        </p:nvSpPr>
        <p:spPr bwMode="auto">
          <a:xfrm>
            <a:off x="2234965" y="2295561"/>
            <a:ext cx="1333685" cy="2591784"/>
          </a:xfrm>
          <a:custGeom>
            <a:avLst/>
            <a:gdLst>
              <a:gd name="T0" fmla="*/ 26 w 1165"/>
              <a:gd name="T1" fmla="*/ 43 h 1498"/>
              <a:gd name="T2" fmla="*/ 32 w 1165"/>
              <a:gd name="T3" fmla="*/ 24 h 1498"/>
              <a:gd name="T4" fmla="*/ 36 w 1165"/>
              <a:gd name="T5" fmla="*/ 16 h 1498"/>
              <a:gd name="T6" fmla="*/ 40 w 1165"/>
              <a:gd name="T7" fmla="*/ 9 h 1498"/>
              <a:gd name="T8" fmla="*/ 48 w 1165"/>
              <a:gd name="T9" fmla="*/ 2 h 1498"/>
              <a:gd name="T10" fmla="*/ 65 w 1165"/>
              <a:gd name="T11" fmla="*/ 2 h 1498"/>
              <a:gd name="T12" fmla="*/ 86 w 1165"/>
              <a:gd name="T13" fmla="*/ 17 h 1498"/>
              <a:gd name="T14" fmla="*/ 96 w 1165"/>
              <a:gd name="T15" fmla="*/ 33 h 1498"/>
              <a:gd name="T16" fmla="*/ 108 w 1165"/>
              <a:gd name="T17" fmla="*/ 37 h 1498"/>
              <a:gd name="T18" fmla="*/ 124 w 1165"/>
              <a:gd name="T19" fmla="*/ 43 h 1498"/>
              <a:gd name="T20" fmla="*/ 133 w 1165"/>
              <a:gd name="T21" fmla="*/ 55 h 1498"/>
              <a:gd name="T22" fmla="*/ 138 w 1165"/>
              <a:gd name="T23" fmla="*/ 71 h 1498"/>
              <a:gd name="T24" fmla="*/ 140 w 1165"/>
              <a:gd name="T25" fmla="*/ 85 h 1498"/>
              <a:gd name="T26" fmla="*/ 143 w 1165"/>
              <a:gd name="T27" fmla="*/ 118 h 1498"/>
              <a:gd name="T28" fmla="*/ 148 w 1165"/>
              <a:gd name="T29" fmla="*/ 153 h 1498"/>
              <a:gd name="T30" fmla="*/ 157 w 1165"/>
              <a:gd name="T31" fmla="*/ 339 h 1498"/>
              <a:gd name="T32" fmla="*/ 157 w 1165"/>
              <a:gd name="T33" fmla="*/ 456 h 1498"/>
              <a:gd name="T34" fmla="*/ 156 w 1165"/>
              <a:gd name="T35" fmla="*/ 574 h 1498"/>
              <a:gd name="T36" fmla="*/ 149 w 1165"/>
              <a:gd name="T37" fmla="*/ 738 h 1498"/>
              <a:gd name="T38" fmla="*/ 148 w 1165"/>
              <a:gd name="T39" fmla="*/ 923 h 1498"/>
              <a:gd name="T40" fmla="*/ 147 w 1165"/>
              <a:gd name="T41" fmla="*/ 1078 h 1498"/>
              <a:gd name="T42" fmla="*/ 144 w 1165"/>
              <a:gd name="T43" fmla="*/ 1189 h 1498"/>
              <a:gd name="T44" fmla="*/ 141 w 1165"/>
              <a:gd name="T45" fmla="*/ 1268 h 1498"/>
              <a:gd name="T46" fmla="*/ 141 w 1165"/>
              <a:gd name="T47" fmla="*/ 1333 h 1498"/>
              <a:gd name="T48" fmla="*/ 136 w 1165"/>
              <a:gd name="T49" fmla="*/ 1373 h 1498"/>
              <a:gd name="T50" fmla="*/ 133 w 1165"/>
              <a:gd name="T51" fmla="*/ 1387 h 1498"/>
              <a:gd name="T52" fmla="*/ 132 w 1165"/>
              <a:gd name="T53" fmla="*/ 1406 h 1498"/>
              <a:gd name="T54" fmla="*/ 130 w 1165"/>
              <a:gd name="T55" fmla="*/ 1420 h 1498"/>
              <a:gd name="T56" fmla="*/ 127 w 1165"/>
              <a:gd name="T57" fmla="*/ 1429 h 1498"/>
              <a:gd name="T58" fmla="*/ 126 w 1165"/>
              <a:gd name="T59" fmla="*/ 1434 h 1498"/>
              <a:gd name="T60" fmla="*/ 125 w 1165"/>
              <a:gd name="T61" fmla="*/ 1441 h 1498"/>
              <a:gd name="T62" fmla="*/ 126 w 1165"/>
              <a:gd name="T63" fmla="*/ 1434 h 1498"/>
              <a:gd name="T64" fmla="*/ 121 w 1165"/>
              <a:gd name="T65" fmla="*/ 1443 h 1498"/>
              <a:gd name="T66" fmla="*/ 107 w 1165"/>
              <a:gd name="T67" fmla="*/ 1470 h 1498"/>
              <a:gd name="T68" fmla="*/ 101 w 1165"/>
              <a:gd name="T69" fmla="*/ 1484 h 1498"/>
              <a:gd name="T70" fmla="*/ 91 w 1165"/>
              <a:gd name="T71" fmla="*/ 1494 h 1498"/>
              <a:gd name="T72" fmla="*/ 80 w 1165"/>
              <a:gd name="T73" fmla="*/ 1498 h 1498"/>
              <a:gd name="T74" fmla="*/ 65 w 1165"/>
              <a:gd name="T75" fmla="*/ 1492 h 1498"/>
              <a:gd name="T76" fmla="*/ 52 w 1165"/>
              <a:gd name="T77" fmla="*/ 1474 h 1498"/>
              <a:gd name="T78" fmla="*/ 36 w 1165"/>
              <a:gd name="T79" fmla="*/ 1433 h 1498"/>
              <a:gd name="T80" fmla="*/ 25 w 1165"/>
              <a:gd name="T81" fmla="*/ 1447 h 1498"/>
              <a:gd name="T82" fmla="*/ 25 w 1165"/>
              <a:gd name="T83" fmla="*/ 1437 h 1498"/>
              <a:gd name="T84" fmla="*/ 24 w 1165"/>
              <a:gd name="T85" fmla="*/ 1430 h 1498"/>
              <a:gd name="T86" fmla="*/ 20 w 1165"/>
              <a:gd name="T87" fmla="*/ 1390 h 1498"/>
              <a:gd name="T88" fmla="*/ 18 w 1165"/>
              <a:gd name="T89" fmla="*/ 1346 h 1498"/>
              <a:gd name="T90" fmla="*/ 18 w 1165"/>
              <a:gd name="T91" fmla="*/ 1311 h 1498"/>
              <a:gd name="T92" fmla="*/ 17 w 1165"/>
              <a:gd name="T93" fmla="*/ 1251 h 1498"/>
              <a:gd name="T94" fmla="*/ 14 w 1165"/>
              <a:gd name="T95" fmla="*/ 1129 h 1498"/>
              <a:gd name="T96" fmla="*/ 9 w 1165"/>
              <a:gd name="T97" fmla="*/ 942 h 1498"/>
              <a:gd name="T98" fmla="*/ 9 w 1165"/>
              <a:gd name="T99" fmla="*/ 778 h 1498"/>
              <a:gd name="T100" fmla="*/ 9 w 1165"/>
              <a:gd name="T101" fmla="*/ 571 h 1498"/>
              <a:gd name="T102" fmla="*/ 1 w 1165"/>
              <a:gd name="T103" fmla="*/ 432 h 1498"/>
              <a:gd name="T104" fmla="*/ 2 w 1165"/>
              <a:gd name="T105" fmla="*/ 318 h 1498"/>
              <a:gd name="T106" fmla="*/ 9 w 1165"/>
              <a:gd name="T107" fmla="*/ 254 h 1498"/>
              <a:gd name="T108" fmla="*/ 9 w 1165"/>
              <a:gd name="T109" fmla="*/ 193 h 1498"/>
              <a:gd name="T110" fmla="*/ 9 w 1165"/>
              <a:gd name="T111" fmla="*/ 139 h 1498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65"/>
              <a:gd name="T169" fmla="*/ 0 h 1498"/>
              <a:gd name="T170" fmla="*/ 1165 w 1165"/>
              <a:gd name="T171" fmla="*/ 1498 h 1498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65" h="1498">
                <a:moveTo>
                  <a:pt x="70" y="107"/>
                </a:moveTo>
                <a:lnTo>
                  <a:pt x="183" y="34"/>
                </a:lnTo>
                <a:lnTo>
                  <a:pt x="198" y="43"/>
                </a:lnTo>
                <a:lnTo>
                  <a:pt x="221" y="31"/>
                </a:lnTo>
                <a:lnTo>
                  <a:pt x="226" y="29"/>
                </a:lnTo>
                <a:lnTo>
                  <a:pt x="232" y="24"/>
                </a:lnTo>
                <a:lnTo>
                  <a:pt x="239" y="21"/>
                </a:lnTo>
                <a:lnTo>
                  <a:pt x="247" y="19"/>
                </a:lnTo>
                <a:lnTo>
                  <a:pt x="257" y="16"/>
                </a:lnTo>
                <a:lnTo>
                  <a:pt x="267" y="13"/>
                </a:lnTo>
                <a:lnTo>
                  <a:pt x="278" y="11"/>
                </a:lnTo>
                <a:lnTo>
                  <a:pt x="289" y="9"/>
                </a:lnTo>
                <a:lnTo>
                  <a:pt x="308" y="6"/>
                </a:lnTo>
                <a:lnTo>
                  <a:pt x="331" y="3"/>
                </a:lnTo>
                <a:lnTo>
                  <a:pt x="354" y="2"/>
                </a:lnTo>
                <a:lnTo>
                  <a:pt x="378" y="0"/>
                </a:lnTo>
                <a:lnTo>
                  <a:pt x="428" y="0"/>
                </a:lnTo>
                <a:lnTo>
                  <a:pt x="479" y="2"/>
                </a:lnTo>
                <a:lnTo>
                  <a:pt x="531" y="4"/>
                </a:lnTo>
                <a:lnTo>
                  <a:pt x="581" y="10"/>
                </a:lnTo>
                <a:lnTo>
                  <a:pt x="628" y="17"/>
                </a:lnTo>
                <a:lnTo>
                  <a:pt x="670" y="27"/>
                </a:lnTo>
                <a:lnTo>
                  <a:pt x="688" y="30"/>
                </a:lnTo>
                <a:lnTo>
                  <a:pt x="707" y="33"/>
                </a:lnTo>
                <a:lnTo>
                  <a:pt x="730" y="34"/>
                </a:lnTo>
                <a:lnTo>
                  <a:pt x="753" y="36"/>
                </a:lnTo>
                <a:lnTo>
                  <a:pt x="803" y="37"/>
                </a:lnTo>
                <a:lnTo>
                  <a:pt x="858" y="38"/>
                </a:lnTo>
                <a:lnTo>
                  <a:pt x="883" y="41"/>
                </a:lnTo>
                <a:lnTo>
                  <a:pt x="909" y="43"/>
                </a:lnTo>
                <a:lnTo>
                  <a:pt x="933" y="46"/>
                </a:lnTo>
                <a:lnTo>
                  <a:pt x="956" y="50"/>
                </a:lnTo>
                <a:lnTo>
                  <a:pt x="977" y="55"/>
                </a:lnTo>
                <a:lnTo>
                  <a:pt x="995" y="63"/>
                </a:lnTo>
                <a:lnTo>
                  <a:pt x="1004" y="67"/>
                </a:lnTo>
                <a:lnTo>
                  <a:pt x="1012" y="71"/>
                </a:lnTo>
                <a:lnTo>
                  <a:pt x="1019" y="77"/>
                </a:lnTo>
                <a:lnTo>
                  <a:pt x="1025" y="82"/>
                </a:lnTo>
                <a:lnTo>
                  <a:pt x="1029" y="85"/>
                </a:lnTo>
                <a:lnTo>
                  <a:pt x="1037" y="92"/>
                </a:lnTo>
                <a:lnTo>
                  <a:pt x="1048" y="105"/>
                </a:lnTo>
                <a:lnTo>
                  <a:pt x="1059" y="118"/>
                </a:lnTo>
                <a:lnTo>
                  <a:pt x="1072" y="131"/>
                </a:lnTo>
                <a:lnTo>
                  <a:pt x="1082" y="144"/>
                </a:lnTo>
                <a:lnTo>
                  <a:pt x="1087" y="153"/>
                </a:lnTo>
                <a:lnTo>
                  <a:pt x="1090" y="159"/>
                </a:lnTo>
                <a:lnTo>
                  <a:pt x="1143" y="242"/>
                </a:lnTo>
                <a:lnTo>
                  <a:pt x="1162" y="339"/>
                </a:lnTo>
                <a:lnTo>
                  <a:pt x="1165" y="378"/>
                </a:lnTo>
                <a:lnTo>
                  <a:pt x="1164" y="418"/>
                </a:lnTo>
                <a:lnTo>
                  <a:pt x="1162" y="456"/>
                </a:lnTo>
                <a:lnTo>
                  <a:pt x="1157" y="496"/>
                </a:lnTo>
                <a:lnTo>
                  <a:pt x="1151" y="534"/>
                </a:lnTo>
                <a:lnTo>
                  <a:pt x="1144" y="574"/>
                </a:lnTo>
                <a:lnTo>
                  <a:pt x="1136" y="614"/>
                </a:lnTo>
                <a:lnTo>
                  <a:pt x="1127" y="655"/>
                </a:lnTo>
                <a:lnTo>
                  <a:pt x="1109" y="738"/>
                </a:lnTo>
                <a:lnTo>
                  <a:pt x="1094" y="828"/>
                </a:lnTo>
                <a:lnTo>
                  <a:pt x="1087" y="875"/>
                </a:lnTo>
                <a:lnTo>
                  <a:pt x="1083" y="923"/>
                </a:lnTo>
                <a:lnTo>
                  <a:pt x="1079" y="973"/>
                </a:lnTo>
                <a:lnTo>
                  <a:pt x="1077" y="1027"/>
                </a:lnTo>
                <a:lnTo>
                  <a:pt x="1076" y="1078"/>
                </a:lnTo>
                <a:lnTo>
                  <a:pt x="1073" y="1133"/>
                </a:lnTo>
                <a:lnTo>
                  <a:pt x="1070" y="1162"/>
                </a:lnTo>
                <a:lnTo>
                  <a:pt x="1066" y="1189"/>
                </a:lnTo>
                <a:lnTo>
                  <a:pt x="1064" y="1217"/>
                </a:lnTo>
                <a:lnTo>
                  <a:pt x="1058" y="1243"/>
                </a:lnTo>
                <a:lnTo>
                  <a:pt x="1054" y="1268"/>
                </a:lnTo>
                <a:lnTo>
                  <a:pt x="1047" y="1292"/>
                </a:lnTo>
                <a:lnTo>
                  <a:pt x="1040" y="1314"/>
                </a:lnTo>
                <a:lnTo>
                  <a:pt x="1033" y="1333"/>
                </a:lnTo>
                <a:lnTo>
                  <a:pt x="1023" y="1352"/>
                </a:lnTo>
                <a:lnTo>
                  <a:pt x="1015" y="1366"/>
                </a:lnTo>
                <a:lnTo>
                  <a:pt x="1009" y="1373"/>
                </a:lnTo>
                <a:lnTo>
                  <a:pt x="1004" y="1379"/>
                </a:lnTo>
                <a:lnTo>
                  <a:pt x="998" y="1383"/>
                </a:lnTo>
                <a:lnTo>
                  <a:pt x="991" y="1387"/>
                </a:lnTo>
                <a:lnTo>
                  <a:pt x="986" y="1402"/>
                </a:lnTo>
                <a:lnTo>
                  <a:pt x="981" y="1402"/>
                </a:lnTo>
                <a:lnTo>
                  <a:pt x="976" y="1406"/>
                </a:lnTo>
                <a:lnTo>
                  <a:pt x="970" y="1410"/>
                </a:lnTo>
                <a:lnTo>
                  <a:pt x="963" y="1414"/>
                </a:lnTo>
                <a:lnTo>
                  <a:pt x="956" y="1420"/>
                </a:lnTo>
                <a:lnTo>
                  <a:pt x="951" y="1424"/>
                </a:lnTo>
                <a:lnTo>
                  <a:pt x="947" y="1427"/>
                </a:lnTo>
                <a:lnTo>
                  <a:pt x="945" y="1429"/>
                </a:lnTo>
                <a:lnTo>
                  <a:pt x="943" y="1430"/>
                </a:lnTo>
                <a:lnTo>
                  <a:pt x="937" y="1431"/>
                </a:lnTo>
                <a:lnTo>
                  <a:pt x="931" y="1434"/>
                </a:lnTo>
                <a:lnTo>
                  <a:pt x="924" y="1437"/>
                </a:lnTo>
                <a:lnTo>
                  <a:pt x="919" y="1439"/>
                </a:lnTo>
                <a:lnTo>
                  <a:pt x="915" y="1441"/>
                </a:lnTo>
                <a:lnTo>
                  <a:pt x="912" y="1443"/>
                </a:lnTo>
                <a:lnTo>
                  <a:pt x="913" y="1443"/>
                </a:lnTo>
                <a:lnTo>
                  <a:pt x="936" y="1434"/>
                </a:lnTo>
                <a:lnTo>
                  <a:pt x="937" y="1433"/>
                </a:lnTo>
                <a:lnTo>
                  <a:pt x="923" y="1436"/>
                </a:lnTo>
                <a:lnTo>
                  <a:pt x="898" y="1443"/>
                </a:lnTo>
                <a:lnTo>
                  <a:pt x="866" y="1451"/>
                </a:lnTo>
                <a:lnTo>
                  <a:pt x="831" y="1460"/>
                </a:lnTo>
                <a:lnTo>
                  <a:pt x="799" y="1470"/>
                </a:lnTo>
                <a:lnTo>
                  <a:pt x="776" y="1477"/>
                </a:lnTo>
                <a:lnTo>
                  <a:pt x="763" y="1481"/>
                </a:lnTo>
                <a:lnTo>
                  <a:pt x="746" y="1484"/>
                </a:lnTo>
                <a:lnTo>
                  <a:pt x="727" y="1488"/>
                </a:lnTo>
                <a:lnTo>
                  <a:pt x="705" y="1491"/>
                </a:lnTo>
                <a:lnTo>
                  <a:pt x="680" y="1494"/>
                </a:lnTo>
                <a:lnTo>
                  <a:pt x="650" y="1495"/>
                </a:lnTo>
                <a:lnTo>
                  <a:pt x="621" y="1497"/>
                </a:lnTo>
                <a:lnTo>
                  <a:pt x="588" y="1498"/>
                </a:lnTo>
                <a:lnTo>
                  <a:pt x="554" y="1497"/>
                </a:lnTo>
                <a:lnTo>
                  <a:pt x="520" y="1495"/>
                </a:lnTo>
                <a:lnTo>
                  <a:pt x="485" y="1492"/>
                </a:lnTo>
                <a:lnTo>
                  <a:pt x="449" y="1488"/>
                </a:lnTo>
                <a:lnTo>
                  <a:pt x="414" y="1481"/>
                </a:lnTo>
                <a:lnTo>
                  <a:pt x="378" y="1474"/>
                </a:lnTo>
                <a:lnTo>
                  <a:pt x="343" y="1464"/>
                </a:lnTo>
                <a:lnTo>
                  <a:pt x="310" y="1451"/>
                </a:lnTo>
                <a:lnTo>
                  <a:pt x="264" y="1433"/>
                </a:lnTo>
                <a:lnTo>
                  <a:pt x="250" y="1450"/>
                </a:lnTo>
                <a:lnTo>
                  <a:pt x="190" y="1450"/>
                </a:lnTo>
                <a:lnTo>
                  <a:pt x="190" y="1447"/>
                </a:lnTo>
                <a:lnTo>
                  <a:pt x="189" y="1444"/>
                </a:lnTo>
                <a:lnTo>
                  <a:pt x="187" y="1440"/>
                </a:lnTo>
                <a:lnTo>
                  <a:pt x="185" y="1437"/>
                </a:lnTo>
                <a:lnTo>
                  <a:pt x="182" y="1434"/>
                </a:lnTo>
                <a:lnTo>
                  <a:pt x="178" y="1431"/>
                </a:lnTo>
                <a:lnTo>
                  <a:pt x="171" y="1430"/>
                </a:lnTo>
                <a:lnTo>
                  <a:pt x="164" y="1429"/>
                </a:lnTo>
                <a:lnTo>
                  <a:pt x="154" y="1409"/>
                </a:lnTo>
                <a:lnTo>
                  <a:pt x="144" y="1390"/>
                </a:lnTo>
                <a:lnTo>
                  <a:pt x="137" y="1375"/>
                </a:lnTo>
                <a:lnTo>
                  <a:pt x="132" y="1359"/>
                </a:lnTo>
                <a:lnTo>
                  <a:pt x="129" y="1346"/>
                </a:lnTo>
                <a:lnTo>
                  <a:pt x="126" y="1333"/>
                </a:lnTo>
                <a:lnTo>
                  <a:pt x="125" y="1322"/>
                </a:lnTo>
                <a:lnTo>
                  <a:pt x="123" y="1311"/>
                </a:lnTo>
                <a:lnTo>
                  <a:pt x="123" y="1291"/>
                </a:lnTo>
                <a:lnTo>
                  <a:pt x="123" y="1272"/>
                </a:lnTo>
                <a:lnTo>
                  <a:pt x="122" y="1251"/>
                </a:lnTo>
                <a:lnTo>
                  <a:pt x="118" y="1227"/>
                </a:lnTo>
                <a:lnTo>
                  <a:pt x="109" y="1183"/>
                </a:lnTo>
                <a:lnTo>
                  <a:pt x="100" y="1129"/>
                </a:lnTo>
                <a:lnTo>
                  <a:pt x="89" y="1069"/>
                </a:lnTo>
                <a:lnTo>
                  <a:pt x="79" y="1005"/>
                </a:lnTo>
                <a:lnTo>
                  <a:pt x="69" y="942"/>
                </a:lnTo>
                <a:lnTo>
                  <a:pt x="61" y="880"/>
                </a:lnTo>
                <a:lnTo>
                  <a:pt x="51" y="825"/>
                </a:lnTo>
                <a:lnTo>
                  <a:pt x="44" y="778"/>
                </a:lnTo>
                <a:lnTo>
                  <a:pt x="32" y="702"/>
                </a:lnTo>
                <a:lnTo>
                  <a:pt x="18" y="615"/>
                </a:lnTo>
                <a:lnTo>
                  <a:pt x="12" y="571"/>
                </a:lnTo>
                <a:lnTo>
                  <a:pt x="7" y="526"/>
                </a:lnTo>
                <a:lnTo>
                  <a:pt x="2" y="479"/>
                </a:lnTo>
                <a:lnTo>
                  <a:pt x="1" y="432"/>
                </a:lnTo>
                <a:lnTo>
                  <a:pt x="0" y="386"/>
                </a:lnTo>
                <a:lnTo>
                  <a:pt x="1" y="341"/>
                </a:lnTo>
                <a:lnTo>
                  <a:pt x="2" y="318"/>
                </a:lnTo>
                <a:lnTo>
                  <a:pt x="5" y="297"/>
                </a:lnTo>
                <a:lnTo>
                  <a:pt x="8" y="276"/>
                </a:lnTo>
                <a:lnTo>
                  <a:pt x="11" y="254"/>
                </a:lnTo>
                <a:lnTo>
                  <a:pt x="15" y="233"/>
                </a:lnTo>
                <a:lnTo>
                  <a:pt x="20" y="213"/>
                </a:lnTo>
                <a:lnTo>
                  <a:pt x="26" y="193"/>
                </a:lnTo>
                <a:lnTo>
                  <a:pt x="33" y="175"/>
                </a:lnTo>
                <a:lnTo>
                  <a:pt x="41" y="156"/>
                </a:lnTo>
                <a:lnTo>
                  <a:pt x="50" y="139"/>
                </a:lnTo>
                <a:lnTo>
                  <a:pt x="59" y="122"/>
                </a:lnTo>
                <a:lnTo>
                  <a:pt x="70" y="107"/>
                </a:lnTo>
                <a:close/>
              </a:path>
            </a:pathLst>
          </a:custGeom>
          <a:solidFill>
            <a:srgbClr val="86CAB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4" name="Freeform 189"/>
          <p:cNvSpPr>
            <a:spLocks/>
          </p:cNvSpPr>
          <p:nvPr/>
        </p:nvSpPr>
        <p:spPr bwMode="auto">
          <a:xfrm>
            <a:off x="2555678" y="2991086"/>
            <a:ext cx="3631" cy="6921"/>
          </a:xfrm>
          <a:custGeom>
            <a:avLst/>
            <a:gdLst>
              <a:gd name="T0" fmla="*/ 0 w 3"/>
              <a:gd name="T1" fmla="*/ 0 h 4"/>
              <a:gd name="T2" fmla="*/ 0 w 3"/>
              <a:gd name="T3" fmla="*/ 0 h 4"/>
              <a:gd name="T4" fmla="*/ 0 w 3"/>
              <a:gd name="T5" fmla="*/ 0 h 4"/>
              <a:gd name="T6" fmla="*/ 0 w 3"/>
              <a:gd name="T7" fmla="*/ 0 h 4"/>
              <a:gd name="T8" fmla="*/ 0 w 3"/>
              <a:gd name="T9" fmla="*/ 0 h 4"/>
              <a:gd name="T10" fmla="*/ 0 w 3"/>
              <a:gd name="T11" fmla="*/ 0 h 4"/>
              <a:gd name="T12" fmla="*/ 0 w 3"/>
              <a:gd name="T13" fmla="*/ 4 h 4"/>
              <a:gd name="T14" fmla="*/ 0 w 3"/>
              <a:gd name="T15" fmla="*/ 4 h 4"/>
              <a:gd name="T16" fmla="*/ 0 w 3"/>
              <a:gd name="T17" fmla="*/ 3 h 4"/>
              <a:gd name="T18" fmla="*/ 2 w 3"/>
              <a:gd name="T19" fmla="*/ 3 h 4"/>
              <a:gd name="T20" fmla="*/ 2 w 3"/>
              <a:gd name="T21" fmla="*/ 3 h 4"/>
              <a:gd name="T22" fmla="*/ 2 w 3"/>
              <a:gd name="T23" fmla="*/ 1 h 4"/>
              <a:gd name="T24" fmla="*/ 3 w 3"/>
              <a:gd name="T25" fmla="*/ 1 h 4"/>
              <a:gd name="T26" fmla="*/ 3 w 3"/>
              <a:gd name="T27" fmla="*/ 1 h 4"/>
              <a:gd name="T28" fmla="*/ 3 w 3"/>
              <a:gd name="T29" fmla="*/ 0 h 4"/>
              <a:gd name="T30" fmla="*/ 0 w 3"/>
              <a:gd name="T31" fmla="*/ 0 h 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4"/>
              <a:gd name="T50" fmla="*/ 3 w 3"/>
              <a:gd name="T51" fmla="*/ 4 h 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4">
                <a:moveTo>
                  <a:pt x="0" y="0"/>
                </a:moveTo>
                <a:lnTo>
                  <a:pt x="0" y="0"/>
                </a:lnTo>
                <a:lnTo>
                  <a:pt x="0" y="4"/>
                </a:lnTo>
                <a:lnTo>
                  <a:pt x="0" y="3"/>
                </a:lnTo>
                <a:lnTo>
                  <a:pt x="2" y="3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rgbClr val="605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5" name="Freeform 190"/>
          <p:cNvSpPr>
            <a:spLocks/>
          </p:cNvSpPr>
          <p:nvPr/>
        </p:nvSpPr>
        <p:spPr bwMode="auto">
          <a:xfrm>
            <a:off x="2555678" y="2991086"/>
            <a:ext cx="7261" cy="12111"/>
          </a:xfrm>
          <a:custGeom>
            <a:avLst/>
            <a:gdLst>
              <a:gd name="T0" fmla="*/ 2 w 6"/>
              <a:gd name="T1" fmla="*/ 0 h 7"/>
              <a:gd name="T2" fmla="*/ 2 w 6"/>
              <a:gd name="T3" fmla="*/ 0 h 7"/>
              <a:gd name="T4" fmla="*/ 2 w 6"/>
              <a:gd name="T5" fmla="*/ 1 h 7"/>
              <a:gd name="T6" fmla="*/ 0 w 6"/>
              <a:gd name="T7" fmla="*/ 1 h 7"/>
              <a:gd name="T8" fmla="*/ 0 w 6"/>
              <a:gd name="T9" fmla="*/ 1 h 7"/>
              <a:gd name="T10" fmla="*/ 0 w 6"/>
              <a:gd name="T11" fmla="*/ 1 h 7"/>
              <a:gd name="T12" fmla="*/ 0 w 6"/>
              <a:gd name="T13" fmla="*/ 1 h 7"/>
              <a:gd name="T14" fmla="*/ 0 w 6"/>
              <a:gd name="T15" fmla="*/ 1 h 7"/>
              <a:gd name="T16" fmla="*/ 0 w 6"/>
              <a:gd name="T17" fmla="*/ 3 h 7"/>
              <a:gd name="T18" fmla="*/ 0 w 6"/>
              <a:gd name="T19" fmla="*/ 7 h 7"/>
              <a:gd name="T20" fmla="*/ 0 w 6"/>
              <a:gd name="T21" fmla="*/ 6 h 7"/>
              <a:gd name="T22" fmla="*/ 2 w 6"/>
              <a:gd name="T23" fmla="*/ 6 h 7"/>
              <a:gd name="T24" fmla="*/ 2 w 6"/>
              <a:gd name="T25" fmla="*/ 4 h 7"/>
              <a:gd name="T26" fmla="*/ 3 w 6"/>
              <a:gd name="T27" fmla="*/ 3 h 7"/>
              <a:gd name="T28" fmla="*/ 3 w 6"/>
              <a:gd name="T29" fmla="*/ 3 h 7"/>
              <a:gd name="T30" fmla="*/ 5 w 6"/>
              <a:gd name="T31" fmla="*/ 1 h 7"/>
              <a:gd name="T32" fmla="*/ 5 w 6"/>
              <a:gd name="T33" fmla="*/ 1 h 7"/>
              <a:gd name="T34" fmla="*/ 6 w 6"/>
              <a:gd name="T35" fmla="*/ 0 h 7"/>
              <a:gd name="T36" fmla="*/ 2 w 6"/>
              <a:gd name="T37" fmla="*/ 0 h 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6"/>
              <a:gd name="T58" fmla="*/ 0 h 7"/>
              <a:gd name="T59" fmla="*/ 6 w 6"/>
              <a:gd name="T60" fmla="*/ 7 h 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6" h="7">
                <a:moveTo>
                  <a:pt x="2" y="0"/>
                </a:move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0" y="3"/>
                </a:lnTo>
                <a:lnTo>
                  <a:pt x="0" y="7"/>
                </a:lnTo>
                <a:lnTo>
                  <a:pt x="0" y="6"/>
                </a:lnTo>
                <a:lnTo>
                  <a:pt x="2" y="6"/>
                </a:lnTo>
                <a:lnTo>
                  <a:pt x="2" y="4"/>
                </a:lnTo>
                <a:lnTo>
                  <a:pt x="3" y="3"/>
                </a:lnTo>
                <a:lnTo>
                  <a:pt x="5" y="1"/>
                </a:lnTo>
                <a:lnTo>
                  <a:pt x="6" y="0"/>
                </a:lnTo>
                <a:lnTo>
                  <a:pt x="2" y="0"/>
                </a:lnTo>
                <a:close/>
              </a:path>
            </a:pathLst>
          </a:custGeom>
          <a:solidFill>
            <a:srgbClr val="605D5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6" name="Freeform 191"/>
          <p:cNvSpPr>
            <a:spLocks/>
          </p:cNvSpPr>
          <p:nvPr/>
        </p:nvSpPr>
        <p:spPr bwMode="auto">
          <a:xfrm>
            <a:off x="2555678" y="2991086"/>
            <a:ext cx="8472" cy="13841"/>
          </a:xfrm>
          <a:custGeom>
            <a:avLst/>
            <a:gdLst>
              <a:gd name="T0" fmla="*/ 3 w 7"/>
              <a:gd name="T1" fmla="*/ 0 h 8"/>
              <a:gd name="T2" fmla="*/ 3 w 7"/>
              <a:gd name="T3" fmla="*/ 1 h 8"/>
              <a:gd name="T4" fmla="*/ 3 w 7"/>
              <a:gd name="T5" fmla="*/ 1 h 8"/>
              <a:gd name="T6" fmla="*/ 2 w 7"/>
              <a:gd name="T7" fmla="*/ 1 h 8"/>
              <a:gd name="T8" fmla="*/ 2 w 7"/>
              <a:gd name="T9" fmla="*/ 3 h 8"/>
              <a:gd name="T10" fmla="*/ 2 w 7"/>
              <a:gd name="T11" fmla="*/ 3 h 8"/>
              <a:gd name="T12" fmla="*/ 0 w 7"/>
              <a:gd name="T13" fmla="*/ 3 h 8"/>
              <a:gd name="T14" fmla="*/ 0 w 7"/>
              <a:gd name="T15" fmla="*/ 4 h 8"/>
              <a:gd name="T16" fmla="*/ 0 w 7"/>
              <a:gd name="T17" fmla="*/ 4 h 8"/>
              <a:gd name="T18" fmla="*/ 0 w 7"/>
              <a:gd name="T19" fmla="*/ 8 h 8"/>
              <a:gd name="T20" fmla="*/ 0 w 7"/>
              <a:gd name="T21" fmla="*/ 7 h 8"/>
              <a:gd name="T22" fmla="*/ 2 w 7"/>
              <a:gd name="T23" fmla="*/ 7 h 8"/>
              <a:gd name="T24" fmla="*/ 3 w 7"/>
              <a:gd name="T25" fmla="*/ 6 h 8"/>
              <a:gd name="T26" fmla="*/ 3 w 7"/>
              <a:gd name="T27" fmla="*/ 4 h 8"/>
              <a:gd name="T28" fmla="*/ 5 w 7"/>
              <a:gd name="T29" fmla="*/ 3 h 8"/>
              <a:gd name="T30" fmla="*/ 6 w 7"/>
              <a:gd name="T31" fmla="*/ 3 h 8"/>
              <a:gd name="T32" fmla="*/ 6 w 7"/>
              <a:gd name="T33" fmla="*/ 1 h 8"/>
              <a:gd name="T34" fmla="*/ 7 w 7"/>
              <a:gd name="T35" fmla="*/ 0 h 8"/>
              <a:gd name="T36" fmla="*/ 3 w 7"/>
              <a:gd name="T37" fmla="*/ 0 h 8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"/>
              <a:gd name="T58" fmla="*/ 0 h 8"/>
              <a:gd name="T59" fmla="*/ 7 w 7"/>
              <a:gd name="T60" fmla="*/ 8 h 8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" h="8">
                <a:moveTo>
                  <a:pt x="3" y="0"/>
                </a:moveTo>
                <a:lnTo>
                  <a:pt x="3" y="1"/>
                </a:lnTo>
                <a:lnTo>
                  <a:pt x="2" y="1"/>
                </a:lnTo>
                <a:lnTo>
                  <a:pt x="2" y="3"/>
                </a:lnTo>
                <a:lnTo>
                  <a:pt x="0" y="3"/>
                </a:lnTo>
                <a:lnTo>
                  <a:pt x="0" y="4"/>
                </a:lnTo>
                <a:lnTo>
                  <a:pt x="0" y="8"/>
                </a:lnTo>
                <a:lnTo>
                  <a:pt x="0" y="7"/>
                </a:lnTo>
                <a:lnTo>
                  <a:pt x="2" y="7"/>
                </a:lnTo>
                <a:lnTo>
                  <a:pt x="3" y="6"/>
                </a:lnTo>
                <a:lnTo>
                  <a:pt x="3" y="4"/>
                </a:lnTo>
                <a:lnTo>
                  <a:pt x="5" y="3"/>
                </a:lnTo>
                <a:lnTo>
                  <a:pt x="6" y="3"/>
                </a:lnTo>
                <a:lnTo>
                  <a:pt x="6" y="1"/>
                </a:lnTo>
                <a:lnTo>
                  <a:pt x="7" y="0"/>
                </a:lnTo>
                <a:lnTo>
                  <a:pt x="3" y="0"/>
                </a:lnTo>
                <a:close/>
              </a:path>
            </a:pathLst>
          </a:custGeom>
          <a:solidFill>
            <a:srgbClr val="625F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7" name="Freeform 192"/>
          <p:cNvSpPr>
            <a:spLocks/>
          </p:cNvSpPr>
          <p:nvPr/>
        </p:nvSpPr>
        <p:spPr bwMode="auto">
          <a:xfrm>
            <a:off x="2555678" y="2991086"/>
            <a:ext cx="12102" cy="19032"/>
          </a:xfrm>
          <a:custGeom>
            <a:avLst/>
            <a:gdLst>
              <a:gd name="T0" fmla="*/ 6 w 10"/>
              <a:gd name="T1" fmla="*/ 0 h 11"/>
              <a:gd name="T2" fmla="*/ 5 w 10"/>
              <a:gd name="T3" fmla="*/ 1 h 11"/>
              <a:gd name="T4" fmla="*/ 5 w 10"/>
              <a:gd name="T5" fmla="*/ 1 h 11"/>
              <a:gd name="T6" fmla="*/ 3 w 10"/>
              <a:gd name="T7" fmla="*/ 3 h 11"/>
              <a:gd name="T8" fmla="*/ 3 w 10"/>
              <a:gd name="T9" fmla="*/ 3 h 11"/>
              <a:gd name="T10" fmla="*/ 2 w 10"/>
              <a:gd name="T11" fmla="*/ 4 h 11"/>
              <a:gd name="T12" fmla="*/ 2 w 10"/>
              <a:gd name="T13" fmla="*/ 6 h 11"/>
              <a:gd name="T14" fmla="*/ 0 w 10"/>
              <a:gd name="T15" fmla="*/ 6 h 11"/>
              <a:gd name="T16" fmla="*/ 0 w 10"/>
              <a:gd name="T17" fmla="*/ 7 h 11"/>
              <a:gd name="T18" fmla="*/ 0 w 10"/>
              <a:gd name="T19" fmla="*/ 11 h 11"/>
              <a:gd name="T20" fmla="*/ 0 w 10"/>
              <a:gd name="T21" fmla="*/ 10 h 11"/>
              <a:gd name="T22" fmla="*/ 2 w 10"/>
              <a:gd name="T23" fmla="*/ 8 h 11"/>
              <a:gd name="T24" fmla="*/ 3 w 10"/>
              <a:gd name="T25" fmla="*/ 7 h 11"/>
              <a:gd name="T26" fmla="*/ 5 w 10"/>
              <a:gd name="T27" fmla="*/ 6 h 11"/>
              <a:gd name="T28" fmla="*/ 6 w 10"/>
              <a:gd name="T29" fmla="*/ 4 h 11"/>
              <a:gd name="T30" fmla="*/ 7 w 10"/>
              <a:gd name="T31" fmla="*/ 3 h 11"/>
              <a:gd name="T32" fmla="*/ 9 w 10"/>
              <a:gd name="T33" fmla="*/ 1 h 11"/>
              <a:gd name="T34" fmla="*/ 10 w 10"/>
              <a:gd name="T35" fmla="*/ 0 h 11"/>
              <a:gd name="T36" fmla="*/ 6 w 10"/>
              <a:gd name="T37" fmla="*/ 0 h 11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0"/>
              <a:gd name="T58" fmla="*/ 0 h 11"/>
              <a:gd name="T59" fmla="*/ 10 w 10"/>
              <a:gd name="T60" fmla="*/ 11 h 11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0" h="11">
                <a:moveTo>
                  <a:pt x="6" y="0"/>
                </a:moveTo>
                <a:lnTo>
                  <a:pt x="5" y="1"/>
                </a:lnTo>
                <a:lnTo>
                  <a:pt x="3" y="3"/>
                </a:lnTo>
                <a:lnTo>
                  <a:pt x="2" y="4"/>
                </a:lnTo>
                <a:lnTo>
                  <a:pt x="2" y="6"/>
                </a:lnTo>
                <a:lnTo>
                  <a:pt x="0" y="6"/>
                </a:lnTo>
                <a:lnTo>
                  <a:pt x="0" y="7"/>
                </a:lnTo>
                <a:lnTo>
                  <a:pt x="0" y="11"/>
                </a:lnTo>
                <a:lnTo>
                  <a:pt x="0" y="10"/>
                </a:lnTo>
                <a:lnTo>
                  <a:pt x="2" y="8"/>
                </a:lnTo>
                <a:lnTo>
                  <a:pt x="3" y="7"/>
                </a:lnTo>
                <a:lnTo>
                  <a:pt x="5" y="6"/>
                </a:lnTo>
                <a:lnTo>
                  <a:pt x="6" y="4"/>
                </a:lnTo>
                <a:lnTo>
                  <a:pt x="7" y="3"/>
                </a:lnTo>
                <a:lnTo>
                  <a:pt x="9" y="1"/>
                </a:lnTo>
                <a:lnTo>
                  <a:pt x="10" y="0"/>
                </a:lnTo>
                <a:lnTo>
                  <a:pt x="6" y="0"/>
                </a:lnTo>
                <a:close/>
              </a:path>
            </a:pathLst>
          </a:custGeom>
          <a:solidFill>
            <a:srgbClr val="625F5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8" name="Freeform 193"/>
          <p:cNvSpPr>
            <a:spLocks/>
          </p:cNvSpPr>
          <p:nvPr/>
        </p:nvSpPr>
        <p:spPr bwMode="auto">
          <a:xfrm>
            <a:off x="2555678" y="2991086"/>
            <a:ext cx="14523" cy="22492"/>
          </a:xfrm>
          <a:custGeom>
            <a:avLst/>
            <a:gdLst>
              <a:gd name="T0" fmla="*/ 7 w 12"/>
              <a:gd name="T1" fmla="*/ 0 h 13"/>
              <a:gd name="T2" fmla="*/ 6 w 12"/>
              <a:gd name="T3" fmla="*/ 1 h 13"/>
              <a:gd name="T4" fmla="*/ 6 w 12"/>
              <a:gd name="T5" fmla="*/ 3 h 13"/>
              <a:gd name="T6" fmla="*/ 5 w 12"/>
              <a:gd name="T7" fmla="*/ 3 h 13"/>
              <a:gd name="T8" fmla="*/ 3 w 12"/>
              <a:gd name="T9" fmla="*/ 4 h 13"/>
              <a:gd name="T10" fmla="*/ 3 w 12"/>
              <a:gd name="T11" fmla="*/ 6 h 13"/>
              <a:gd name="T12" fmla="*/ 2 w 12"/>
              <a:gd name="T13" fmla="*/ 7 h 13"/>
              <a:gd name="T14" fmla="*/ 0 w 12"/>
              <a:gd name="T15" fmla="*/ 7 h 13"/>
              <a:gd name="T16" fmla="*/ 0 w 12"/>
              <a:gd name="T17" fmla="*/ 8 h 13"/>
              <a:gd name="T18" fmla="*/ 0 w 12"/>
              <a:gd name="T19" fmla="*/ 13 h 13"/>
              <a:gd name="T20" fmla="*/ 2 w 12"/>
              <a:gd name="T21" fmla="*/ 11 h 13"/>
              <a:gd name="T22" fmla="*/ 3 w 12"/>
              <a:gd name="T23" fmla="*/ 10 h 13"/>
              <a:gd name="T24" fmla="*/ 5 w 12"/>
              <a:gd name="T25" fmla="*/ 8 h 13"/>
              <a:gd name="T26" fmla="*/ 6 w 12"/>
              <a:gd name="T27" fmla="*/ 7 h 13"/>
              <a:gd name="T28" fmla="*/ 7 w 12"/>
              <a:gd name="T29" fmla="*/ 4 h 13"/>
              <a:gd name="T30" fmla="*/ 9 w 12"/>
              <a:gd name="T31" fmla="*/ 3 h 13"/>
              <a:gd name="T32" fmla="*/ 10 w 12"/>
              <a:gd name="T33" fmla="*/ 1 h 13"/>
              <a:gd name="T34" fmla="*/ 12 w 12"/>
              <a:gd name="T35" fmla="*/ 0 h 13"/>
              <a:gd name="T36" fmla="*/ 7 w 12"/>
              <a:gd name="T37" fmla="*/ 0 h 1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2"/>
              <a:gd name="T58" fmla="*/ 0 h 13"/>
              <a:gd name="T59" fmla="*/ 12 w 12"/>
              <a:gd name="T60" fmla="*/ 13 h 1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2" h="13">
                <a:moveTo>
                  <a:pt x="7" y="0"/>
                </a:moveTo>
                <a:lnTo>
                  <a:pt x="6" y="1"/>
                </a:lnTo>
                <a:lnTo>
                  <a:pt x="6" y="3"/>
                </a:lnTo>
                <a:lnTo>
                  <a:pt x="5" y="3"/>
                </a:lnTo>
                <a:lnTo>
                  <a:pt x="3" y="4"/>
                </a:lnTo>
                <a:lnTo>
                  <a:pt x="3" y="6"/>
                </a:lnTo>
                <a:lnTo>
                  <a:pt x="2" y="7"/>
                </a:lnTo>
                <a:lnTo>
                  <a:pt x="0" y="7"/>
                </a:lnTo>
                <a:lnTo>
                  <a:pt x="0" y="8"/>
                </a:lnTo>
                <a:lnTo>
                  <a:pt x="0" y="13"/>
                </a:lnTo>
                <a:lnTo>
                  <a:pt x="2" y="11"/>
                </a:lnTo>
                <a:lnTo>
                  <a:pt x="3" y="10"/>
                </a:lnTo>
                <a:lnTo>
                  <a:pt x="5" y="8"/>
                </a:lnTo>
                <a:lnTo>
                  <a:pt x="6" y="7"/>
                </a:lnTo>
                <a:lnTo>
                  <a:pt x="7" y="4"/>
                </a:lnTo>
                <a:lnTo>
                  <a:pt x="9" y="3"/>
                </a:lnTo>
                <a:lnTo>
                  <a:pt x="10" y="1"/>
                </a:lnTo>
                <a:lnTo>
                  <a:pt x="12" y="0"/>
                </a:lnTo>
                <a:lnTo>
                  <a:pt x="7" y="0"/>
                </a:lnTo>
                <a:close/>
              </a:path>
            </a:pathLst>
          </a:custGeom>
          <a:solidFill>
            <a:srgbClr val="6462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19" name="Freeform 194"/>
          <p:cNvSpPr>
            <a:spLocks/>
          </p:cNvSpPr>
          <p:nvPr/>
        </p:nvSpPr>
        <p:spPr bwMode="auto">
          <a:xfrm>
            <a:off x="2555678" y="2991086"/>
            <a:ext cx="15733" cy="27683"/>
          </a:xfrm>
          <a:custGeom>
            <a:avLst/>
            <a:gdLst>
              <a:gd name="T0" fmla="*/ 10 w 13"/>
              <a:gd name="T1" fmla="*/ 0 h 16"/>
              <a:gd name="T2" fmla="*/ 9 w 13"/>
              <a:gd name="T3" fmla="*/ 1 h 16"/>
              <a:gd name="T4" fmla="*/ 7 w 13"/>
              <a:gd name="T5" fmla="*/ 3 h 16"/>
              <a:gd name="T6" fmla="*/ 6 w 13"/>
              <a:gd name="T7" fmla="*/ 4 h 16"/>
              <a:gd name="T8" fmla="*/ 5 w 13"/>
              <a:gd name="T9" fmla="*/ 6 h 16"/>
              <a:gd name="T10" fmla="*/ 3 w 13"/>
              <a:gd name="T11" fmla="*/ 7 h 16"/>
              <a:gd name="T12" fmla="*/ 2 w 13"/>
              <a:gd name="T13" fmla="*/ 8 h 16"/>
              <a:gd name="T14" fmla="*/ 0 w 13"/>
              <a:gd name="T15" fmla="*/ 10 h 16"/>
              <a:gd name="T16" fmla="*/ 0 w 13"/>
              <a:gd name="T17" fmla="*/ 11 h 16"/>
              <a:gd name="T18" fmla="*/ 0 w 13"/>
              <a:gd name="T19" fmla="*/ 16 h 16"/>
              <a:gd name="T20" fmla="*/ 2 w 13"/>
              <a:gd name="T21" fmla="*/ 13 h 16"/>
              <a:gd name="T22" fmla="*/ 3 w 13"/>
              <a:gd name="T23" fmla="*/ 11 h 16"/>
              <a:gd name="T24" fmla="*/ 5 w 13"/>
              <a:gd name="T25" fmla="*/ 10 h 16"/>
              <a:gd name="T26" fmla="*/ 6 w 13"/>
              <a:gd name="T27" fmla="*/ 7 h 16"/>
              <a:gd name="T28" fmla="*/ 9 w 13"/>
              <a:gd name="T29" fmla="*/ 6 h 16"/>
              <a:gd name="T30" fmla="*/ 10 w 13"/>
              <a:gd name="T31" fmla="*/ 4 h 16"/>
              <a:gd name="T32" fmla="*/ 12 w 13"/>
              <a:gd name="T33" fmla="*/ 1 h 16"/>
              <a:gd name="T34" fmla="*/ 13 w 13"/>
              <a:gd name="T35" fmla="*/ 0 h 16"/>
              <a:gd name="T36" fmla="*/ 10 w 13"/>
              <a:gd name="T37" fmla="*/ 0 h 1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3"/>
              <a:gd name="T58" fmla="*/ 0 h 16"/>
              <a:gd name="T59" fmla="*/ 13 w 13"/>
              <a:gd name="T60" fmla="*/ 16 h 1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3" h="16">
                <a:moveTo>
                  <a:pt x="10" y="0"/>
                </a:moveTo>
                <a:lnTo>
                  <a:pt x="9" y="1"/>
                </a:lnTo>
                <a:lnTo>
                  <a:pt x="7" y="3"/>
                </a:lnTo>
                <a:lnTo>
                  <a:pt x="6" y="4"/>
                </a:lnTo>
                <a:lnTo>
                  <a:pt x="5" y="6"/>
                </a:lnTo>
                <a:lnTo>
                  <a:pt x="3" y="7"/>
                </a:lnTo>
                <a:lnTo>
                  <a:pt x="2" y="8"/>
                </a:lnTo>
                <a:lnTo>
                  <a:pt x="0" y="10"/>
                </a:lnTo>
                <a:lnTo>
                  <a:pt x="0" y="11"/>
                </a:lnTo>
                <a:lnTo>
                  <a:pt x="0" y="16"/>
                </a:lnTo>
                <a:lnTo>
                  <a:pt x="2" y="13"/>
                </a:lnTo>
                <a:lnTo>
                  <a:pt x="3" y="11"/>
                </a:lnTo>
                <a:lnTo>
                  <a:pt x="5" y="10"/>
                </a:lnTo>
                <a:lnTo>
                  <a:pt x="6" y="7"/>
                </a:lnTo>
                <a:lnTo>
                  <a:pt x="9" y="6"/>
                </a:lnTo>
                <a:lnTo>
                  <a:pt x="10" y="4"/>
                </a:lnTo>
                <a:lnTo>
                  <a:pt x="12" y="1"/>
                </a:lnTo>
                <a:lnTo>
                  <a:pt x="13" y="0"/>
                </a:lnTo>
                <a:lnTo>
                  <a:pt x="10" y="0"/>
                </a:lnTo>
                <a:close/>
              </a:path>
            </a:pathLst>
          </a:custGeom>
          <a:solidFill>
            <a:srgbClr val="64626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0" name="Freeform 195"/>
          <p:cNvSpPr>
            <a:spLocks/>
          </p:cNvSpPr>
          <p:nvPr/>
        </p:nvSpPr>
        <p:spPr bwMode="auto">
          <a:xfrm>
            <a:off x="2555678" y="2991086"/>
            <a:ext cx="19364" cy="29413"/>
          </a:xfrm>
          <a:custGeom>
            <a:avLst/>
            <a:gdLst>
              <a:gd name="T0" fmla="*/ 12 w 16"/>
              <a:gd name="T1" fmla="*/ 0 h 17"/>
              <a:gd name="T2" fmla="*/ 10 w 16"/>
              <a:gd name="T3" fmla="*/ 1 h 17"/>
              <a:gd name="T4" fmla="*/ 9 w 16"/>
              <a:gd name="T5" fmla="*/ 3 h 17"/>
              <a:gd name="T6" fmla="*/ 7 w 16"/>
              <a:gd name="T7" fmla="*/ 4 h 17"/>
              <a:gd name="T8" fmla="*/ 6 w 16"/>
              <a:gd name="T9" fmla="*/ 7 h 17"/>
              <a:gd name="T10" fmla="*/ 5 w 16"/>
              <a:gd name="T11" fmla="*/ 8 h 17"/>
              <a:gd name="T12" fmla="*/ 3 w 16"/>
              <a:gd name="T13" fmla="*/ 10 h 17"/>
              <a:gd name="T14" fmla="*/ 2 w 16"/>
              <a:gd name="T15" fmla="*/ 11 h 17"/>
              <a:gd name="T16" fmla="*/ 0 w 16"/>
              <a:gd name="T17" fmla="*/ 13 h 17"/>
              <a:gd name="T18" fmla="*/ 0 w 16"/>
              <a:gd name="T19" fmla="*/ 17 h 17"/>
              <a:gd name="T20" fmla="*/ 2 w 16"/>
              <a:gd name="T21" fmla="*/ 16 h 17"/>
              <a:gd name="T22" fmla="*/ 3 w 16"/>
              <a:gd name="T23" fmla="*/ 13 h 17"/>
              <a:gd name="T24" fmla="*/ 6 w 16"/>
              <a:gd name="T25" fmla="*/ 11 h 17"/>
              <a:gd name="T26" fmla="*/ 7 w 16"/>
              <a:gd name="T27" fmla="*/ 8 h 17"/>
              <a:gd name="T28" fmla="*/ 9 w 16"/>
              <a:gd name="T29" fmla="*/ 7 h 17"/>
              <a:gd name="T30" fmla="*/ 12 w 16"/>
              <a:gd name="T31" fmla="*/ 4 h 17"/>
              <a:gd name="T32" fmla="*/ 13 w 16"/>
              <a:gd name="T33" fmla="*/ 3 h 17"/>
              <a:gd name="T34" fmla="*/ 16 w 16"/>
              <a:gd name="T35" fmla="*/ 0 h 17"/>
              <a:gd name="T36" fmla="*/ 12 w 16"/>
              <a:gd name="T37" fmla="*/ 0 h 1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6"/>
              <a:gd name="T58" fmla="*/ 0 h 17"/>
              <a:gd name="T59" fmla="*/ 16 w 16"/>
              <a:gd name="T60" fmla="*/ 17 h 1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6" h="17">
                <a:moveTo>
                  <a:pt x="12" y="0"/>
                </a:moveTo>
                <a:lnTo>
                  <a:pt x="10" y="1"/>
                </a:lnTo>
                <a:lnTo>
                  <a:pt x="9" y="3"/>
                </a:lnTo>
                <a:lnTo>
                  <a:pt x="7" y="4"/>
                </a:lnTo>
                <a:lnTo>
                  <a:pt x="6" y="7"/>
                </a:lnTo>
                <a:lnTo>
                  <a:pt x="5" y="8"/>
                </a:lnTo>
                <a:lnTo>
                  <a:pt x="3" y="10"/>
                </a:lnTo>
                <a:lnTo>
                  <a:pt x="2" y="11"/>
                </a:lnTo>
                <a:lnTo>
                  <a:pt x="0" y="13"/>
                </a:lnTo>
                <a:lnTo>
                  <a:pt x="0" y="17"/>
                </a:lnTo>
                <a:lnTo>
                  <a:pt x="2" y="16"/>
                </a:lnTo>
                <a:lnTo>
                  <a:pt x="3" y="13"/>
                </a:lnTo>
                <a:lnTo>
                  <a:pt x="6" y="11"/>
                </a:lnTo>
                <a:lnTo>
                  <a:pt x="7" y="8"/>
                </a:lnTo>
                <a:lnTo>
                  <a:pt x="9" y="7"/>
                </a:lnTo>
                <a:lnTo>
                  <a:pt x="12" y="4"/>
                </a:lnTo>
                <a:lnTo>
                  <a:pt x="13" y="3"/>
                </a:lnTo>
                <a:lnTo>
                  <a:pt x="16" y="0"/>
                </a:lnTo>
                <a:lnTo>
                  <a:pt x="12" y="0"/>
                </a:lnTo>
                <a:close/>
              </a:path>
            </a:pathLst>
          </a:custGeom>
          <a:solidFill>
            <a:srgbClr val="6563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1" name="Freeform 196"/>
          <p:cNvSpPr>
            <a:spLocks/>
          </p:cNvSpPr>
          <p:nvPr/>
        </p:nvSpPr>
        <p:spPr bwMode="auto">
          <a:xfrm>
            <a:off x="2555678" y="2991086"/>
            <a:ext cx="20574" cy="34603"/>
          </a:xfrm>
          <a:custGeom>
            <a:avLst/>
            <a:gdLst>
              <a:gd name="T0" fmla="*/ 13 w 17"/>
              <a:gd name="T1" fmla="*/ 0 h 20"/>
              <a:gd name="T2" fmla="*/ 12 w 17"/>
              <a:gd name="T3" fmla="*/ 1 h 20"/>
              <a:gd name="T4" fmla="*/ 10 w 17"/>
              <a:gd name="T5" fmla="*/ 4 h 20"/>
              <a:gd name="T6" fmla="*/ 9 w 17"/>
              <a:gd name="T7" fmla="*/ 6 h 20"/>
              <a:gd name="T8" fmla="*/ 6 w 17"/>
              <a:gd name="T9" fmla="*/ 7 h 20"/>
              <a:gd name="T10" fmla="*/ 5 w 17"/>
              <a:gd name="T11" fmla="*/ 10 h 20"/>
              <a:gd name="T12" fmla="*/ 3 w 17"/>
              <a:gd name="T13" fmla="*/ 11 h 20"/>
              <a:gd name="T14" fmla="*/ 2 w 17"/>
              <a:gd name="T15" fmla="*/ 13 h 20"/>
              <a:gd name="T16" fmla="*/ 0 w 17"/>
              <a:gd name="T17" fmla="*/ 16 h 20"/>
              <a:gd name="T18" fmla="*/ 0 w 17"/>
              <a:gd name="T19" fmla="*/ 20 h 20"/>
              <a:gd name="T20" fmla="*/ 2 w 17"/>
              <a:gd name="T21" fmla="*/ 17 h 20"/>
              <a:gd name="T22" fmla="*/ 5 w 17"/>
              <a:gd name="T23" fmla="*/ 14 h 20"/>
              <a:gd name="T24" fmla="*/ 6 w 17"/>
              <a:gd name="T25" fmla="*/ 13 h 20"/>
              <a:gd name="T26" fmla="*/ 9 w 17"/>
              <a:gd name="T27" fmla="*/ 10 h 20"/>
              <a:gd name="T28" fmla="*/ 10 w 17"/>
              <a:gd name="T29" fmla="*/ 7 h 20"/>
              <a:gd name="T30" fmla="*/ 13 w 17"/>
              <a:gd name="T31" fmla="*/ 4 h 20"/>
              <a:gd name="T32" fmla="*/ 16 w 17"/>
              <a:gd name="T33" fmla="*/ 3 h 20"/>
              <a:gd name="T34" fmla="*/ 17 w 17"/>
              <a:gd name="T35" fmla="*/ 0 h 20"/>
              <a:gd name="T36" fmla="*/ 13 w 17"/>
              <a:gd name="T37" fmla="*/ 0 h 20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7"/>
              <a:gd name="T58" fmla="*/ 0 h 20"/>
              <a:gd name="T59" fmla="*/ 17 w 17"/>
              <a:gd name="T60" fmla="*/ 20 h 20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7" h="20">
                <a:moveTo>
                  <a:pt x="13" y="0"/>
                </a:moveTo>
                <a:lnTo>
                  <a:pt x="12" y="1"/>
                </a:lnTo>
                <a:lnTo>
                  <a:pt x="10" y="4"/>
                </a:lnTo>
                <a:lnTo>
                  <a:pt x="9" y="6"/>
                </a:lnTo>
                <a:lnTo>
                  <a:pt x="6" y="7"/>
                </a:lnTo>
                <a:lnTo>
                  <a:pt x="5" y="10"/>
                </a:lnTo>
                <a:lnTo>
                  <a:pt x="3" y="11"/>
                </a:lnTo>
                <a:lnTo>
                  <a:pt x="2" y="13"/>
                </a:lnTo>
                <a:lnTo>
                  <a:pt x="0" y="16"/>
                </a:lnTo>
                <a:lnTo>
                  <a:pt x="0" y="20"/>
                </a:lnTo>
                <a:lnTo>
                  <a:pt x="2" y="17"/>
                </a:lnTo>
                <a:lnTo>
                  <a:pt x="5" y="14"/>
                </a:lnTo>
                <a:lnTo>
                  <a:pt x="6" y="13"/>
                </a:lnTo>
                <a:lnTo>
                  <a:pt x="9" y="10"/>
                </a:lnTo>
                <a:lnTo>
                  <a:pt x="10" y="7"/>
                </a:lnTo>
                <a:lnTo>
                  <a:pt x="13" y="4"/>
                </a:lnTo>
                <a:lnTo>
                  <a:pt x="16" y="3"/>
                </a:lnTo>
                <a:lnTo>
                  <a:pt x="17" y="0"/>
                </a:lnTo>
                <a:lnTo>
                  <a:pt x="13" y="0"/>
                </a:lnTo>
                <a:close/>
              </a:path>
            </a:pathLst>
          </a:custGeom>
          <a:solidFill>
            <a:srgbClr val="64626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2" name="Freeform 197"/>
          <p:cNvSpPr>
            <a:spLocks/>
          </p:cNvSpPr>
          <p:nvPr/>
        </p:nvSpPr>
        <p:spPr bwMode="auto">
          <a:xfrm>
            <a:off x="2555678" y="2991086"/>
            <a:ext cx="24205" cy="39794"/>
          </a:xfrm>
          <a:custGeom>
            <a:avLst/>
            <a:gdLst>
              <a:gd name="T0" fmla="*/ 16 w 20"/>
              <a:gd name="T1" fmla="*/ 0 h 23"/>
              <a:gd name="T2" fmla="*/ 13 w 20"/>
              <a:gd name="T3" fmla="*/ 3 h 23"/>
              <a:gd name="T4" fmla="*/ 12 w 20"/>
              <a:gd name="T5" fmla="*/ 4 h 23"/>
              <a:gd name="T6" fmla="*/ 9 w 20"/>
              <a:gd name="T7" fmla="*/ 7 h 23"/>
              <a:gd name="T8" fmla="*/ 7 w 20"/>
              <a:gd name="T9" fmla="*/ 8 h 23"/>
              <a:gd name="T10" fmla="*/ 6 w 20"/>
              <a:gd name="T11" fmla="*/ 11 h 23"/>
              <a:gd name="T12" fmla="*/ 3 w 20"/>
              <a:gd name="T13" fmla="*/ 13 h 23"/>
              <a:gd name="T14" fmla="*/ 2 w 20"/>
              <a:gd name="T15" fmla="*/ 16 h 23"/>
              <a:gd name="T16" fmla="*/ 0 w 20"/>
              <a:gd name="T17" fmla="*/ 17 h 23"/>
              <a:gd name="T18" fmla="*/ 0 w 20"/>
              <a:gd name="T19" fmla="*/ 23 h 23"/>
              <a:gd name="T20" fmla="*/ 2 w 20"/>
              <a:gd name="T21" fmla="*/ 20 h 23"/>
              <a:gd name="T22" fmla="*/ 5 w 20"/>
              <a:gd name="T23" fmla="*/ 17 h 23"/>
              <a:gd name="T24" fmla="*/ 7 w 20"/>
              <a:gd name="T25" fmla="*/ 14 h 23"/>
              <a:gd name="T26" fmla="*/ 9 w 20"/>
              <a:gd name="T27" fmla="*/ 11 h 23"/>
              <a:gd name="T28" fmla="*/ 12 w 20"/>
              <a:gd name="T29" fmla="*/ 8 h 23"/>
              <a:gd name="T30" fmla="*/ 14 w 20"/>
              <a:gd name="T31" fmla="*/ 6 h 23"/>
              <a:gd name="T32" fmla="*/ 17 w 20"/>
              <a:gd name="T33" fmla="*/ 3 h 23"/>
              <a:gd name="T34" fmla="*/ 20 w 20"/>
              <a:gd name="T35" fmla="*/ 0 h 23"/>
              <a:gd name="T36" fmla="*/ 16 w 20"/>
              <a:gd name="T37" fmla="*/ 0 h 23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20"/>
              <a:gd name="T58" fmla="*/ 0 h 23"/>
              <a:gd name="T59" fmla="*/ 20 w 20"/>
              <a:gd name="T60" fmla="*/ 23 h 23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20" h="23">
                <a:moveTo>
                  <a:pt x="16" y="0"/>
                </a:moveTo>
                <a:lnTo>
                  <a:pt x="13" y="3"/>
                </a:lnTo>
                <a:lnTo>
                  <a:pt x="12" y="4"/>
                </a:lnTo>
                <a:lnTo>
                  <a:pt x="9" y="7"/>
                </a:lnTo>
                <a:lnTo>
                  <a:pt x="7" y="8"/>
                </a:lnTo>
                <a:lnTo>
                  <a:pt x="6" y="11"/>
                </a:lnTo>
                <a:lnTo>
                  <a:pt x="3" y="13"/>
                </a:lnTo>
                <a:lnTo>
                  <a:pt x="2" y="16"/>
                </a:lnTo>
                <a:lnTo>
                  <a:pt x="0" y="17"/>
                </a:lnTo>
                <a:lnTo>
                  <a:pt x="0" y="23"/>
                </a:lnTo>
                <a:lnTo>
                  <a:pt x="2" y="20"/>
                </a:lnTo>
                <a:lnTo>
                  <a:pt x="5" y="17"/>
                </a:lnTo>
                <a:lnTo>
                  <a:pt x="7" y="14"/>
                </a:lnTo>
                <a:lnTo>
                  <a:pt x="9" y="11"/>
                </a:lnTo>
                <a:lnTo>
                  <a:pt x="12" y="8"/>
                </a:lnTo>
                <a:lnTo>
                  <a:pt x="14" y="6"/>
                </a:lnTo>
                <a:lnTo>
                  <a:pt x="17" y="3"/>
                </a:lnTo>
                <a:lnTo>
                  <a:pt x="20" y="0"/>
                </a:lnTo>
                <a:lnTo>
                  <a:pt x="16" y="0"/>
                </a:lnTo>
                <a:close/>
              </a:path>
            </a:pathLst>
          </a:custGeom>
          <a:solidFill>
            <a:srgbClr val="66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3" name="Freeform 198"/>
          <p:cNvSpPr>
            <a:spLocks noEditPoints="1"/>
          </p:cNvSpPr>
          <p:nvPr/>
        </p:nvSpPr>
        <p:spPr bwMode="auto">
          <a:xfrm>
            <a:off x="2555678" y="2991086"/>
            <a:ext cx="303770" cy="41524"/>
          </a:xfrm>
          <a:custGeom>
            <a:avLst/>
            <a:gdLst>
              <a:gd name="T0" fmla="*/ 17 w 251"/>
              <a:gd name="T1" fmla="*/ 0 h 24"/>
              <a:gd name="T2" fmla="*/ 16 w 251"/>
              <a:gd name="T3" fmla="*/ 3 h 24"/>
              <a:gd name="T4" fmla="*/ 13 w 251"/>
              <a:gd name="T5" fmla="*/ 4 h 24"/>
              <a:gd name="T6" fmla="*/ 10 w 251"/>
              <a:gd name="T7" fmla="*/ 7 h 24"/>
              <a:gd name="T8" fmla="*/ 9 w 251"/>
              <a:gd name="T9" fmla="*/ 10 h 24"/>
              <a:gd name="T10" fmla="*/ 6 w 251"/>
              <a:gd name="T11" fmla="*/ 13 h 24"/>
              <a:gd name="T12" fmla="*/ 5 w 251"/>
              <a:gd name="T13" fmla="*/ 14 h 24"/>
              <a:gd name="T14" fmla="*/ 2 w 251"/>
              <a:gd name="T15" fmla="*/ 17 h 24"/>
              <a:gd name="T16" fmla="*/ 0 w 251"/>
              <a:gd name="T17" fmla="*/ 20 h 24"/>
              <a:gd name="T18" fmla="*/ 0 w 251"/>
              <a:gd name="T19" fmla="*/ 24 h 24"/>
              <a:gd name="T20" fmla="*/ 2 w 251"/>
              <a:gd name="T21" fmla="*/ 21 h 24"/>
              <a:gd name="T22" fmla="*/ 5 w 251"/>
              <a:gd name="T23" fmla="*/ 18 h 24"/>
              <a:gd name="T24" fmla="*/ 7 w 251"/>
              <a:gd name="T25" fmla="*/ 16 h 24"/>
              <a:gd name="T26" fmla="*/ 10 w 251"/>
              <a:gd name="T27" fmla="*/ 11 h 24"/>
              <a:gd name="T28" fmla="*/ 13 w 251"/>
              <a:gd name="T29" fmla="*/ 8 h 24"/>
              <a:gd name="T30" fmla="*/ 16 w 251"/>
              <a:gd name="T31" fmla="*/ 6 h 24"/>
              <a:gd name="T32" fmla="*/ 19 w 251"/>
              <a:gd name="T33" fmla="*/ 3 h 24"/>
              <a:gd name="T34" fmla="*/ 21 w 251"/>
              <a:gd name="T35" fmla="*/ 0 h 24"/>
              <a:gd name="T36" fmla="*/ 17 w 251"/>
              <a:gd name="T37" fmla="*/ 0 h 24"/>
              <a:gd name="T38" fmla="*/ 249 w 251"/>
              <a:gd name="T39" fmla="*/ 0 h 24"/>
              <a:gd name="T40" fmla="*/ 251 w 251"/>
              <a:gd name="T41" fmla="*/ 0 h 24"/>
              <a:gd name="T42" fmla="*/ 251 w 251"/>
              <a:gd name="T43" fmla="*/ 1 h 24"/>
              <a:gd name="T44" fmla="*/ 251 w 251"/>
              <a:gd name="T45" fmla="*/ 1 h 24"/>
              <a:gd name="T46" fmla="*/ 251 w 251"/>
              <a:gd name="T47" fmla="*/ 1 h 24"/>
              <a:gd name="T48" fmla="*/ 249 w 251"/>
              <a:gd name="T49" fmla="*/ 1 h 24"/>
              <a:gd name="T50" fmla="*/ 249 w 251"/>
              <a:gd name="T51" fmla="*/ 1 h 24"/>
              <a:gd name="T52" fmla="*/ 249 w 251"/>
              <a:gd name="T53" fmla="*/ 1 h 24"/>
              <a:gd name="T54" fmla="*/ 249 w 251"/>
              <a:gd name="T55" fmla="*/ 0 h 24"/>
              <a:gd name="T56" fmla="*/ 249 w 251"/>
              <a:gd name="T57" fmla="*/ 0 h 24"/>
              <a:gd name="T58" fmla="*/ 249 w 251"/>
              <a:gd name="T59" fmla="*/ 0 h 2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51"/>
              <a:gd name="T91" fmla="*/ 0 h 24"/>
              <a:gd name="T92" fmla="*/ 251 w 251"/>
              <a:gd name="T93" fmla="*/ 24 h 2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51" h="24">
                <a:moveTo>
                  <a:pt x="17" y="0"/>
                </a:moveTo>
                <a:lnTo>
                  <a:pt x="16" y="3"/>
                </a:lnTo>
                <a:lnTo>
                  <a:pt x="13" y="4"/>
                </a:lnTo>
                <a:lnTo>
                  <a:pt x="10" y="7"/>
                </a:lnTo>
                <a:lnTo>
                  <a:pt x="9" y="10"/>
                </a:lnTo>
                <a:lnTo>
                  <a:pt x="6" y="13"/>
                </a:lnTo>
                <a:lnTo>
                  <a:pt x="5" y="14"/>
                </a:lnTo>
                <a:lnTo>
                  <a:pt x="2" y="17"/>
                </a:lnTo>
                <a:lnTo>
                  <a:pt x="0" y="20"/>
                </a:lnTo>
                <a:lnTo>
                  <a:pt x="0" y="24"/>
                </a:lnTo>
                <a:lnTo>
                  <a:pt x="2" y="21"/>
                </a:lnTo>
                <a:lnTo>
                  <a:pt x="5" y="18"/>
                </a:lnTo>
                <a:lnTo>
                  <a:pt x="7" y="16"/>
                </a:lnTo>
                <a:lnTo>
                  <a:pt x="10" y="11"/>
                </a:lnTo>
                <a:lnTo>
                  <a:pt x="13" y="8"/>
                </a:lnTo>
                <a:lnTo>
                  <a:pt x="16" y="6"/>
                </a:lnTo>
                <a:lnTo>
                  <a:pt x="19" y="3"/>
                </a:lnTo>
                <a:lnTo>
                  <a:pt x="21" y="0"/>
                </a:lnTo>
                <a:lnTo>
                  <a:pt x="17" y="0"/>
                </a:lnTo>
                <a:close/>
                <a:moveTo>
                  <a:pt x="249" y="0"/>
                </a:moveTo>
                <a:lnTo>
                  <a:pt x="251" y="0"/>
                </a:lnTo>
                <a:lnTo>
                  <a:pt x="251" y="1"/>
                </a:lnTo>
                <a:lnTo>
                  <a:pt x="249" y="1"/>
                </a:lnTo>
                <a:lnTo>
                  <a:pt x="249" y="0"/>
                </a:lnTo>
                <a:close/>
              </a:path>
            </a:pathLst>
          </a:custGeom>
          <a:solidFill>
            <a:srgbClr val="66646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4" name="Freeform 199"/>
          <p:cNvSpPr>
            <a:spLocks noEditPoints="1"/>
          </p:cNvSpPr>
          <p:nvPr/>
        </p:nvSpPr>
        <p:spPr bwMode="auto">
          <a:xfrm>
            <a:off x="2555678" y="2991086"/>
            <a:ext cx="303770" cy="46714"/>
          </a:xfrm>
          <a:custGeom>
            <a:avLst/>
            <a:gdLst>
              <a:gd name="T0" fmla="*/ 20 w 251"/>
              <a:gd name="T1" fmla="*/ 0 h 27"/>
              <a:gd name="T2" fmla="*/ 17 w 251"/>
              <a:gd name="T3" fmla="*/ 3 h 27"/>
              <a:gd name="T4" fmla="*/ 14 w 251"/>
              <a:gd name="T5" fmla="*/ 6 h 27"/>
              <a:gd name="T6" fmla="*/ 12 w 251"/>
              <a:gd name="T7" fmla="*/ 8 h 27"/>
              <a:gd name="T8" fmla="*/ 9 w 251"/>
              <a:gd name="T9" fmla="*/ 11 h 27"/>
              <a:gd name="T10" fmla="*/ 7 w 251"/>
              <a:gd name="T11" fmla="*/ 14 h 27"/>
              <a:gd name="T12" fmla="*/ 5 w 251"/>
              <a:gd name="T13" fmla="*/ 17 h 27"/>
              <a:gd name="T14" fmla="*/ 2 w 251"/>
              <a:gd name="T15" fmla="*/ 20 h 27"/>
              <a:gd name="T16" fmla="*/ 0 w 251"/>
              <a:gd name="T17" fmla="*/ 23 h 27"/>
              <a:gd name="T18" fmla="*/ 0 w 251"/>
              <a:gd name="T19" fmla="*/ 27 h 27"/>
              <a:gd name="T20" fmla="*/ 3 w 251"/>
              <a:gd name="T21" fmla="*/ 24 h 27"/>
              <a:gd name="T22" fmla="*/ 5 w 251"/>
              <a:gd name="T23" fmla="*/ 20 h 27"/>
              <a:gd name="T24" fmla="*/ 9 w 251"/>
              <a:gd name="T25" fmla="*/ 17 h 27"/>
              <a:gd name="T26" fmla="*/ 12 w 251"/>
              <a:gd name="T27" fmla="*/ 13 h 27"/>
              <a:gd name="T28" fmla="*/ 14 w 251"/>
              <a:gd name="T29" fmla="*/ 10 h 27"/>
              <a:gd name="T30" fmla="*/ 17 w 251"/>
              <a:gd name="T31" fmla="*/ 7 h 27"/>
              <a:gd name="T32" fmla="*/ 20 w 251"/>
              <a:gd name="T33" fmla="*/ 3 h 27"/>
              <a:gd name="T34" fmla="*/ 24 w 251"/>
              <a:gd name="T35" fmla="*/ 0 h 27"/>
              <a:gd name="T36" fmla="*/ 20 w 251"/>
              <a:gd name="T37" fmla="*/ 0 h 27"/>
              <a:gd name="T38" fmla="*/ 247 w 251"/>
              <a:gd name="T39" fmla="*/ 0 h 27"/>
              <a:gd name="T40" fmla="*/ 251 w 251"/>
              <a:gd name="T41" fmla="*/ 0 h 27"/>
              <a:gd name="T42" fmla="*/ 251 w 251"/>
              <a:gd name="T43" fmla="*/ 4 h 27"/>
              <a:gd name="T44" fmla="*/ 251 w 251"/>
              <a:gd name="T45" fmla="*/ 3 h 27"/>
              <a:gd name="T46" fmla="*/ 249 w 251"/>
              <a:gd name="T47" fmla="*/ 3 h 27"/>
              <a:gd name="T48" fmla="*/ 249 w 251"/>
              <a:gd name="T49" fmla="*/ 3 h 27"/>
              <a:gd name="T50" fmla="*/ 249 w 251"/>
              <a:gd name="T51" fmla="*/ 1 h 27"/>
              <a:gd name="T52" fmla="*/ 248 w 251"/>
              <a:gd name="T53" fmla="*/ 1 h 27"/>
              <a:gd name="T54" fmla="*/ 248 w 251"/>
              <a:gd name="T55" fmla="*/ 1 h 27"/>
              <a:gd name="T56" fmla="*/ 248 w 251"/>
              <a:gd name="T57" fmla="*/ 0 h 27"/>
              <a:gd name="T58" fmla="*/ 247 w 251"/>
              <a:gd name="T59" fmla="*/ 0 h 27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51"/>
              <a:gd name="T91" fmla="*/ 0 h 27"/>
              <a:gd name="T92" fmla="*/ 251 w 251"/>
              <a:gd name="T93" fmla="*/ 27 h 27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51" h="27">
                <a:moveTo>
                  <a:pt x="20" y="0"/>
                </a:moveTo>
                <a:lnTo>
                  <a:pt x="17" y="3"/>
                </a:lnTo>
                <a:lnTo>
                  <a:pt x="14" y="6"/>
                </a:lnTo>
                <a:lnTo>
                  <a:pt x="12" y="8"/>
                </a:lnTo>
                <a:lnTo>
                  <a:pt x="9" y="11"/>
                </a:lnTo>
                <a:lnTo>
                  <a:pt x="7" y="14"/>
                </a:lnTo>
                <a:lnTo>
                  <a:pt x="5" y="17"/>
                </a:lnTo>
                <a:lnTo>
                  <a:pt x="2" y="20"/>
                </a:lnTo>
                <a:lnTo>
                  <a:pt x="0" y="23"/>
                </a:lnTo>
                <a:lnTo>
                  <a:pt x="0" y="27"/>
                </a:lnTo>
                <a:lnTo>
                  <a:pt x="3" y="24"/>
                </a:lnTo>
                <a:lnTo>
                  <a:pt x="5" y="20"/>
                </a:lnTo>
                <a:lnTo>
                  <a:pt x="9" y="17"/>
                </a:lnTo>
                <a:lnTo>
                  <a:pt x="12" y="13"/>
                </a:lnTo>
                <a:lnTo>
                  <a:pt x="14" y="10"/>
                </a:lnTo>
                <a:lnTo>
                  <a:pt x="17" y="7"/>
                </a:lnTo>
                <a:lnTo>
                  <a:pt x="20" y="3"/>
                </a:lnTo>
                <a:lnTo>
                  <a:pt x="24" y="0"/>
                </a:lnTo>
                <a:lnTo>
                  <a:pt x="20" y="0"/>
                </a:lnTo>
                <a:close/>
                <a:moveTo>
                  <a:pt x="247" y="0"/>
                </a:moveTo>
                <a:lnTo>
                  <a:pt x="251" y="0"/>
                </a:lnTo>
                <a:lnTo>
                  <a:pt x="251" y="4"/>
                </a:lnTo>
                <a:lnTo>
                  <a:pt x="251" y="3"/>
                </a:lnTo>
                <a:lnTo>
                  <a:pt x="249" y="3"/>
                </a:lnTo>
                <a:lnTo>
                  <a:pt x="249" y="1"/>
                </a:lnTo>
                <a:lnTo>
                  <a:pt x="248" y="1"/>
                </a:lnTo>
                <a:lnTo>
                  <a:pt x="248" y="0"/>
                </a:lnTo>
                <a:lnTo>
                  <a:pt x="247" y="0"/>
                </a:lnTo>
                <a:close/>
              </a:path>
            </a:pathLst>
          </a:custGeom>
          <a:solidFill>
            <a:srgbClr val="6866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5" name="Freeform 200"/>
          <p:cNvSpPr>
            <a:spLocks noEditPoints="1"/>
          </p:cNvSpPr>
          <p:nvPr/>
        </p:nvSpPr>
        <p:spPr bwMode="auto">
          <a:xfrm>
            <a:off x="2555678" y="2991086"/>
            <a:ext cx="303770" cy="51905"/>
          </a:xfrm>
          <a:custGeom>
            <a:avLst/>
            <a:gdLst>
              <a:gd name="T0" fmla="*/ 251 w 251"/>
              <a:gd name="T1" fmla="*/ 1 h 30"/>
              <a:gd name="T2" fmla="*/ 251 w 251"/>
              <a:gd name="T3" fmla="*/ 1 h 30"/>
              <a:gd name="T4" fmla="*/ 251 w 251"/>
              <a:gd name="T5" fmla="*/ 1 h 30"/>
              <a:gd name="T6" fmla="*/ 249 w 251"/>
              <a:gd name="T7" fmla="*/ 1 h 30"/>
              <a:gd name="T8" fmla="*/ 249 w 251"/>
              <a:gd name="T9" fmla="*/ 1 h 30"/>
              <a:gd name="T10" fmla="*/ 249 w 251"/>
              <a:gd name="T11" fmla="*/ 1 h 30"/>
              <a:gd name="T12" fmla="*/ 249 w 251"/>
              <a:gd name="T13" fmla="*/ 0 h 30"/>
              <a:gd name="T14" fmla="*/ 249 w 251"/>
              <a:gd name="T15" fmla="*/ 0 h 30"/>
              <a:gd name="T16" fmla="*/ 249 w 251"/>
              <a:gd name="T17" fmla="*/ 0 h 30"/>
              <a:gd name="T18" fmla="*/ 245 w 251"/>
              <a:gd name="T19" fmla="*/ 0 h 30"/>
              <a:gd name="T20" fmla="*/ 245 w 251"/>
              <a:gd name="T21" fmla="*/ 1 h 30"/>
              <a:gd name="T22" fmla="*/ 247 w 251"/>
              <a:gd name="T23" fmla="*/ 1 h 30"/>
              <a:gd name="T24" fmla="*/ 247 w 251"/>
              <a:gd name="T25" fmla="*/ 3 h 30"/>
              <a:gd name="T26" fmla="*/ 248 w 251"/>
              <a:gd name="T27" fmla="*/ 3 h 30"/>
              <a:gd name="T28" fmla="*/ 248 w 251"/>
              <a:gd name="T29" fmla="*/ 3 h 30"/>
              <a:gd name="T30" fmla="*/ 249 w 251"/>
              <a:gd name="T31" fmla="*/ 4 h 30"/>
              <a:gd name="T32" fmla="*/ 249 w 251"/>
              <a:gd name="T33" fmla="*/ 4 h 30"/>
              <a:gd name="T34" fmla="*/ 251 w 251"/>
              <a:gd name="T35" fmla="*/ 6 h 30"/>
              <a:gd name="T36" fmla="*/ 251 w 251"/>
              <a:gd name="T37" fmla="*/ 1 h 30"/>
              <a:gd name="T38" fmla="*/ 21 w 251"/>
              <a:gd name="T39" fmla="*/ 0 h 30"/>
              <a:gd name="T40" fmla="*/ 19 w 251"/>
              <a:gd name="T41" fmla="*/ 3 h 30"/>
              <a:gd name="T42" fmla="*/ 16 w 251"/>
              <a:gd name="T43" fmla="*/ 6 h 30"/>
              <a:gd name="T44" fmla="*/ 13 w 251"/>
              <a:gd name="T45" fmla="*/ 8 h 30"/>
              <a:gd name="T46" fmla="*/ 10 w 251"/>
              <a:gd name="T47" fmla="*/ 11 h 30"/>
              <a:gd name="T48" fmla="*/ 7 w 251"/>
              <a:gd name="T49" fmla="*/ 16 h 30"/>
              <a:gd name="T50" fmla="*/ 5 w 251"/>
              <a:gd name="T51" fmla="*/ 18 h 30"/>
              <a:gd name="T52" fmla="*/ 2 w 251"/>
              <a:gd name="T53" fmla="*/ 21 h 30"/>
              <a:gd name="T54" fmla="*/ 0 w 251"/>
              <a:gd name="T55" fmla="*/ 24 h 30"/>
              <a:gd name="T56" fmla="*/ 0 w 251"/>
              <a:gd name="T57" fmla="*/ 30 h 30"/>
              <a:gd name="T58" fmla="*/ 3 w 251"/>
              <a:gd name="T59" fmla="*/ 25 h 30"/>
              <a:gd name="T60" fmla="*/ 6 w 251"/>
              <a:gd name="T61" fmla="*/ 21 h 30"/>
              <a:gd name="T62" fmla="*/ 9 w 251"/>
              <a:gd name="T63" fmla="*/ 18 h 30"/>
              <a:gd name="T64" fmla="*/ 12 w 251"/>
              <a:gd name="T65" fmla="*/ 14 h 30"/>
              <a:gd name="T66" fmla="*/ 16 w 251"/>
              <a:gd name="T67" fmla="*/ 10 h 30"/>
              <a:gd name="T68" fmla="*/ 19 w 251"/>
              <a:gd name="T69" fmla="*/ 7 h 30"/>
              <a:gd name="T70" fmla="*/ 23 w 251"/>
              <a:gd name="T71" fmla="*/ 3 h 30"/>
              <a:gd name="T72" fmla="*/ 25 w 251"/>
              <a:gd name="T73" fmla="*/ 0 h 30"/>
              <a:gd name="T74" fmla="*/ 21 w 251"/>
              <a:gd name="T75" fmla="*/ 0 h 3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1"/>
              <a:gd name="T115" fmla="*/ 0 h 30"/>
              <a:gd name="T116" fmla="*/ 251 w 251"/>
              <a:gd name="T117" fmla="*/ 30 h 3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1" h="30">
                <a:moveTo>
                  <a:pt x="251" y="1"/>
                </a:moveTo>
                <a:lnTo>
                  <a:pt x="251" y="1"/>
                </a:lnTo>
                <a:lnTo>
                  <a:pt x="249" y="1"/>
                </a:lnTo>
                <a:lnTo>
                  <a:pt x="249" y="0"/>
                </a:lnTo>
                <a:lnTo>
                  <a:pt x="245" y="0"/>
                </a:lnTo>
                <a:lnTo>
                  <a:pt x="245" y="1"/>
                </a:lnTo>
                <a:lnTo>
                  <a:pt x="247" y="1"/>
                </a:lnTo>
                <a:lnTo>
                  <a:pt x="247" y="3"/>
                </a:lnTo>
                <a:lnTo>
                  <a:pt x="248" y="3"/>
                </a:lnTo>
                <a:lnTo>
                  <a:pt x="249" y="4"/>
                </a:lnTo>
                <a:lnTo>
                  <a:pt x="251" y="6"/>
                </a:lnTo>
                <a:lnTo>
                  <a:pt x="251" y="1"/>
                </a:lnTo>
                <a:close/>
                <a:moveTo>
                  <a:pt x="21" y="0"/>
                </a:moveTo>
                <a:lnTo>
                  <a:pt x="19" y="3"/>
                </a:lnTo>
                <a:lnTo>
                  <a:pt x="16" y="6"/>
                </a:lnTo>
                <a:lnTo>
                  <a:pt x="13" y="8"/>
                </a:lnTo>
                <a:lnTo>
                  <a:pt x="10" y="11"/>
                </a:lnTo>
                <a:lnTo>
                  <a:pt x="7" y="16"/>
                </a:lnTo>
                <a:lnTo>
                  <a:pt x="5" y="18"/>
                </a:lnTo>
                <a:lnTo>
                  <a:pt x="2" y="21"/>
                </a:lnTo>
                <a:lnTo>
                  <a:pt x="0" y="24"/>
                </a:lnTo>
                <a:lnTo>
                  <a:pt x="0" y="30"/>
                </a:lnTo>
                <a:lnTo>
                  <a:pt x="3" y="25"/>
                </a:lnTo>
                <a:lnTo>
                  <a:pt x="6" y="21"/>
                </a:lnTo>
                <a:lnTo>
                  <a:pt x="9" y="18"/>
                </a:lnTo>
                <a:lnTo>
                  <a:pt x="12" y="14"/>
                </a:lnTo>
                <a:lnTo>
                  <a:pt x="16" y="10"/>
                </a:lnTo>
                <a:lnTo>
                  <a:pt x="19" y="7"/>
                </a:lnTo>
                <a:lnTo>
                  <a:pt x="23" y="3"/>
                </a:lnTo>
                <a:lnTo>
                  <a:pt x="25" y="0"/>
                </a:lnTo>
                <a:lnTo>
                  <a:pt x="21" y="0"/>
                </a:lnTo>
                <a:close/>
              </a:path>
            </a:pathLst>
          </a:custGeom>
          <a:solidFill>
            <a:srgbClr val="6866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6" name="Freeform 201"/>
          <p:cNvSpPr>
            <a:spLocks noEditPoints="1"/>
          </p:cNvSpPr>
          <p:nvPr/>
        </p:nvSpPr>
        <p:spPr bwMode="auto">
          <a:xfrm>
            <a:off x="2555678" y="2991086"/>
            <a:ext cx="303770" cy="57095"/>
          </a:xfrm>
          <a:custGeom>
            <a:avLst/>
            <a:gdLst>
              <a:gd name="T0" fmla="*/ 251 w 251"/>
              <a:gd name="T1" fmla="*/ 4 h 33"/>
              <a:gd name="T2" fmla="*/ 251 w 251"/>
              <a:gd name="T3" fmla="*/ 3 h 33"/>
              <a:gd name="T4" fmla="*/ 249 w 251"/>
              <a:gd name="T5" fmla="*/ 3 h 33"/>
              <a:gd name="T6" fmla="*/ 249 w 251"/>
              <a:gd name="T7" fmla="*/ 3 h 33"/>
              <a:gd name="T8" fmla="*/ 249 w 251"/>
              <a:gd name="T9" fmla="*/ 1 h 33"/>
              <a:gd name="T10" fmla="*/ 248 w 251"/>
              <a:gd name="T11" fmla="*/ 1 h 33"/>
              <a:gd name="T12" fmla="*/ 248 w 251"/>
              <a:gd name="T13" fmla="*/ 1 h 33"/>
              <a:gd name="T14" fmla="*/ 248 w 251"/>
              <a:gd name="T15" fmla="*/ 0 h 33"/>
              <a:gd name="T16" fmla="*/ 247 w 251"/>
              <a:gd name="T17" fmla="*/ 0 h 33"/>
              <a:gd name="T18" fmla="*/ 242 w 251"/>
              <a:gd name="T19" fmla="*/ 0 h 33"/>
              <a:gd name="T20" fmla="*/ 244 w 251"/>
              <a:gd name="T21" fmla="*/ 1 h 33"/>
              <a:gd name="T22" fmla="*/ 245 w 251"/>
              <a:gd name="T23" fmla="*/ 1 h 33"/>
              <a:gd name="T24" fmla="*/ 245 w 251"/>
              <a:gd name="T25" fmla="*/ 3 h 33"/>
              <a:gd name="T26" fmla="*/ 247 w 251"/>
              <a:gd name="T27" fmla="*/ 4 h 33"/>
              <a:gd name="T28" fmla="*/ 248 w 251"/>
              <a:gd name="T29" fmla="*/ 4 h 33"/>
              <a:gd name="T30" fmla="*/ 248 w 251"/>
              <a:gd name="T31" fmla="*/ 6 h 33"/>
              <a:gd name="T32" fmla="*/ 249 w 251"/>
              <a:gd name="T33" fmla="*/ 7 h 33"/>
              <a:gd name="T34" fmla="*/ 251 w 251"/>
              <a:gd name="T35" fmla="*/ 7 h 33"/>
              <a:gd name="T36" fmla="*/ 251 w 251"/>
              <a:gd name="T37" fmla="*/ 4 h 33"/>
              <a:gd name="T38" fmla="*/ 24 w 251"/>
              <a:gd name="T39" fmla="*/ 0 h 33"/>
              <a:gd name="T40" fmla="*/ 20 w 251"/>
              <a:gd name="T41" fmla="*/ 3 h 33"/>
              <a:gd name="T42" fmla="*/ 17 w 251"/>
              <a:gd name="T43" fmla="*/ 7 h 33"/>
              <a:gd name="T44" fmla="*/ 14 w 251"/>
              <a:gd name="T45" fmla="*/ 10 h 33"/>
              <a:gd name="T46" fmla="*/ 12 w 251"/>
              <a:gd name="T47" fmla="*/ 13 h 33"/>
              <a:gd name="T48" fmla="*/ 9 w 251"/>
              <a:gd name="T49" fmla="*/ 17 h 33"/>
              <a:gd name="T50" fmla="*/ 5 w 251"/>
              <a:gd name="T51" fmla="*/ 20 h 33"/>
              <a:gd name="T52" fmla="*/ 3 w 251"/>
              <a:gd name="T53" fmla="*/ 24 h 33"/>
              <a:gd name="T54" fmla="*/ 0 w 251"/>
              <a:gd name="T55" fmla="*/ 27 h 33"/>
              <a:gd name="T56" fmla="*/ 0 w 251"/>
              <a:gd name="T57" fmla="*/ 33 h 33"/>
              <a:gd name="T58" fmla="*/ 3 w 251"/>
              <a:gd name="T59" fmla="*/ 28 h 33"/>
              <a:gd name="T60" fmla="*/ 6 w 251"/>
              <a:gd name="T61" fmla="*/ 24 h 33"/>
              <a:gd name="T62" fmla="*/ 9 w 251"/>
              <a:gd name="T63" fmla="*/ 20 h 33"/>
              <a:gd name="T64" fmla="*/ 13 w 251"/>
              <a:gd name="T65" fmla="*/ 16 h 33"/>
              <a:gd name="T66" fmla="*/ 16 w 251"/>
              <a:gd name="T67" fmla="*/ 11 h 33"/>
              <a:gd name="T68" fmla="*/ 20 w 251"/>
              <a:gd name="T69" fmla="*/ 7 h 33"/>
              <a:gd name="T70" fmla="*/ 24 w 251"/>
              <a:gd name="T71" fmla="*/ 4 h 33"/>
              <a:gd name="T72" fmla="*/ 28 w 251"/>
              <a:gd name="T73" fmla="*/ 0 h 33"/>
              <a:gd name="T74" fmla="*/ 24 w 251"/>
              <a:gd name="T75" fmla="*/ 0 h 3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1"/>
              <a:gd name="T115" fmla="*/ 0 h 33"/>
              <a:gd name="T116" fmla="*/ 251 w 251"/>
              <a:gd name="T117" fmla="*/ 33 h 3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1" h="33">
                <a:moveTo>
                  <a:pt x="251" y="4"/>
                </a:moveTo>
                <a:lnTo>
                  <a:pt x="251" y="3"/>
                </a:lnTo>
                <a:lnTo>
                  <a:pt x="249" y="3"/>
                </a:lnTo>
                <a:lnTo>
                  <a:pt x="249" y="1"/>
                </a:lnTo>
                <a:lnTo>
                  <a:pt x="248" y="1"/>
                </a:lnTo>
                <a:lnTo>
                  <a:pt x="248" y="0"/>
                </a:lnTo>
                <a:lnTo>
                  <a:pt x="247" y="0"/>
                </a:lnTo>
                <a:lnTo>
                  <a:pt x="242" y="0"/>
                </a:lnTo>
                <a:lnTo>
                  <a:pt x="244" y="1"/>
                </a:lnTo>
                <a:lnTo>
                  <a:pt x="245" y="1"/>
                </a:lnTo>
                <a:lnTo>
                  <a:pt x="245" y="3"/>
                </a:lnTo>
                <a:lnTo>
                  <a:pt x="247" y="4"/>
                </a:lnTo>
                <a:lnTo>
                  <a:pt x="248" y="4"/>
                </a:lnTo>
                <a:lnTo>
                  <a:pt x="248" y="6"/>
                </a:lnTo>
                <a:lnTo>
                  <a:pt x="249" y="7"/>
                </a:lnTo>
                <a:lnTo>
                  <a:pt x="251" y="7"/>
                </a:lnTo>
                <a:lnTo>
                  <a:pt x="251" y="4"/>
                </a:lnTo>
                <a:close/>
                <a:moveTo>
                  <a:pt x="24" y="0"/>
                </a:moveTo>
                <a:lnTo>
                  <a:pt x="20" y="3"/>
                </a:lnTo>
                <a:lnTo>
                  <a:pt x="17" y="7"/>
                </a:lnTo>
                <a:lnTo>
                  <a:pt x="14" y="10"/>
                </a:lnTo>
                <a:lnTo>
                  <a:pt x="12" y="13"/>
                </a:lnTo>
                <a:lnTo>
                  <a:pt x="9" y="17"/>
                </a:lnTo>
                <a:lnTo>
                  <a:pt x="5" y="20"/>
                </a:lnTo>
                <a:lnTo>
                  <a:pt x="3" y="24"/>
                </a:lnTo>
                <a:lnTo>
                  <a:pt x="0" y="27"/>
                </a:lnTo>
                <a:lnTo>
                  <a:pt x="0" y="33"/>
                </a:lnTo>
                <a:lnTo>
                  <a:pt x="3" y="28"/>
                </a:lnTo>
                <a:lnTo>
                  <a:pt x="6" y="24"/>
                </a:lnTo>
                <a:lnTo>
                  <a:pt x="9" y="20"/>
                </a:lnTo>
                <a:lnTo>
                  <a:pt x="13" y="16"/>
                </a:lnTo>
                <a:lnTo>
                  <a:pt x="16" y="11"/>
                </a:lnTo>
                <a:lnTo>
                  <a:pt x="20" y="7"/>
                </a:lnTo>
                <a:lnTo>
                  <a:pt x="24" y="4"/>
                </a:lnTo>
                <a:lnTo>
                  <a:pt x="28" y="0"/>
                </a:lnTo>
                <a:lnTo>
                  <a:pt x="24" y="0"/>
                </a:lnTo>
                <a:close/>
              </a:path>
            </a:pathLst>
          </a:custGeom>
          <a:solidFill>
            <a:srgbClr val="6A68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7" name="Freeform 202"/>
          <p:cNvSpPr>
            <a:spLocks noEditPoints="1"/>
          </p:cNvSpPr>
          <p:nvPr/>
        </p:nvSpPr>
        <p:spPr bwMode="auto">
          <a:xfrm>
            <a:off x="2555678" y="2991086"/>
            <a:ext cx="303770" cy="58826"/>
          </a:xfrm>
          <a:custGeom>
            <a:avLst/>
            <a:gdLst>
              <a:gd name="T0" fmla="*/ 251 w 251"/>
              <a:gd name="T1" fmla="*/ 6 h 34"/>
              <a:gd name="T2" fmla="*/ 249 w 251"/>
              <a:gd name="T3" fmla="*/ 4 h 34"/>
              <a:gd name="T4" fmla="*/ 249 w 251"/>
              <a:gd name="T5" fmla="*/ 4 h 34"/>
              <a:gd name="T6" fmla="*/ 248 w 251"/>
              <a:gd name="T7" fmla="*/ 3 h 34"/>
              <a:gd name="T8" fmla="*/ 248 w 251"/>
              <a:gd name="T9" fmla="*/ 3 h 34"/>
              <a:gd name="T10" fmla="*/ 247 w 251"/>
              <a:gd name="T11" fmla="*/ 3 h 34"/>
              <a:gd name="T12" fmla="*/ 247 w 251"/>
              <a:gd name="T13" fmla="*/ 1 h 34"/>
              <a:gd name="T14" fmla="*/ 245 w 251"/>
              <a:gd name="T15" fmla="*/ 1 h 34"/>
              <a:gd name="T16" fmla="*/ 245 w 251"/>
              <a:gd name="T17" fmla="*/ 0 h 34"/>
              <a:gd name="T18" fmla="*/ 241 w 251"/>
              <a:gd name="T19" fmla="*/ 0 h 34"/>
              <a:gd name="T20" fmla="*/ 242 w 251"/>
              <a:gd name="T21" fmla="*/ 1 h 34"/>
              <a:gd name="T22" fmla="*/ 244 w 251"/>
              <a:gd name="T23" fmla="*/ 3 h 34"/>
              <a:gd name="T24" fmla="*/ 244 w 251"/>
              <a:gd name="T25" fmla="*/ 4 h 34"/>
              <a:gd name="T26" fmla="*/ 245 w 251"/>
              <a:gd name="T27" fmla="*/ 4 h 34"/>
              <a:gd name="T28" fmla="*/ 247 w 251"/>
              <a:gd name="T29" fmla="*/ 6 h 34"/>
              <a:gd name="T30" fmla="*/ 248 w 251"/>
              <a:gd name="T31" fmla="*/ 7 h 34"/>
              <a:gd name="T32" fmla="*/ 249 w 251"/>
              <a:gd name="T33" fmla="*/ 8 h 34"/>
              <a:gd name="T34" fmla="*/ 251 w 251"/>
              <a:gd name="T35" fmla="*/ 10 h 34"/>
              <a:gd name="T36" fmla="*/ 251 w 251"/>
              <a:gd name="T37" fmla="*/ 6 h 34"/>
              <a:gd name="T38" fmla="*/ 25 w 251"/>
              <a:gd name="T39" fmla="*/ 0 h 34"/>
              <a:gd name="T40" fmla="*/ 23 w 251"/>
              <a:gd name="T41" fmla="*/ 3 h 34"/>
              <a:gd name="T42" fmla="*/ 19 w 251"/>
              <a:gd name="T43" fmla="*/ 7 h 34"/>
              <a:gd name="T44" fmla="*/ 16 w 251"/>
              <a:gd name="T45" fmla="*/ 10 h 34"/>
              <a:gd name="T46" fmla="*/ 12 w 251"/>
              <a:gd name="T47" fmla="*/ 14 h 34"/>
              <a:gd name="T48" fmla="*/ 9 w 251"/>
              <a:gd name="T49" fmla="*/ 18 h 34"/>
              <a:gd name="T50" fmla="*/ 6 w 251"/>
              <a:gd name="T51" fmla="*/ 21 h 34"/>
              <a:gd name="T52" fmla="*/ 3 w 251"/>
              <a:gd name="T53" fmla="*/ 25 h 34"/>
              <a:gd name="T54" fmla="*/ 0 w 251"/>
              <a:gd name="T55" fmla="*/ 30 h 34"/>
              <a:gd name="T56" fmla="*/ 0 w 251"/>
              <a:gd name="T57" fmla="*/ 34 h 34"/>
              <a:gd name="T58" fmla="*/ 3 w 251"/>
              <a:gd name="T59" fmla="*/ 30 h 34"/>
              <a:gd name="T60" fmla="*/ 6 w 251"/>
              <a:gd name="T61" fmla="*/ 25 h 34"/>
              <a:gd name="T62" fmla="*/ 10 w 251"/>
              <a:gd name="T63" fmla="*/ 21 h 34"/>
              <a:gd name="T64" fmla="*/ 14 w 251"/>
              <a:gd name="T65" fmla="*/ 17 h 34"/>
              <a:gd name="T66" fmla="*/ 17 w 251"/>
              <a:gd name="T67" fmla="*/ 13 h 34"/>
              <a:gd name="T68" fmla="*/ 21 w 251"/>
              <a:gd name="T69" fmla="*/ 8 h 34"/>
              <a:gd name="T70" fmla="*/ 25 w 251"/>
              <a:gd name="T71" fmla="*/ 4 h 34"/>
              <a:gd name="T72" fmla="*/ 30 w 251"/>
              <a:gd name="T73" fmla="*/ 0 h 34"/>
              <a:gd name="T74" fmla="*/ 25 w 251"/>
              <a:gd name="T75" fmla="*/ 0 h 3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1"/>
              <a:gd name="T115" fmla="*/ 0 h 34"/>
              <a:gd name="T116" fmla="*/ 251 w 251"/>
              <a:gd name="T117" fmla="*/ 34 h 3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1" h="34">
                <a:moveTo>
                  <a:pt x="251" y="6"/>
                </a:moveTo>
                <a:lnTo>
                  <a:pt x="249" y="4"/>
                </a:lnTo>
                <a:lnTo>
                  <a:pt x="248" y="3"/>
                </a:lnTo>
                <a:lnTo>
                  <a:pt x="247" y="3"/>
                </a:lnTo>
                <a:lnTo>
                  <a:pt x="247" y="1"/>
                </a:lnTo>
                <a:lnTo>
                  <a:pt x="245" y="1"/>
                </a:lnTo>
                <a:lnTo>
                  <a:pt x="245" y="0"/>
                </a:lnTo>
                <a:lnTo>
                  <a:pt x="241" y="0"/>
                </a:lnTo>
                <a:lnTo>
                  <a:pt x="242" y="1"/>
                </a:lnTo>
                <a:lnTo>
                  <a:pt x="244" y="3"/>
                </a:lnTo>
                <a:lnTo>
                  <a:pt x="244" y="4"/>
                </a:lnTo>
                <a:lnTo>
                  <a:pt x="245" y="4"/>
                </a:lnTo>
                <a:lnTo>
                  <a:pt x="247" y="6"/>
                </a:lnTo>
                <a:lnTo>
                  <a:pt x="248" y="7"/>
                </a:lnTo>
                <a:lnTo>
                  <a:pt x="249" y="8"/>
                </a:lnTo>
                <a:lnTo>
                  <a:pt x="251" y="10"/>
                </a:lnTo>
                <a:lnTo>
                  <a:pt x="251" y="6"/>
                </a:lnTo>
                <a:close/>
                <a:moveTo>
                  <a:pt x="25" y="0"/>
                </a:moveTo>
                <a:lnTo>
                  <a:pt x="23" y="3"/>
                </a:lnTo>
                <a:lnTo>
                  <a:pt x="19" y="7"/>
                </a:lnTo>
                <a:lnTo>
                  <a:pt x="16" y="10"/>
                </a:lnTo>
                <a:lnTo>
                  <a:pt x="12" y="14"/>
                </a:lnTo>
                <a:lnTo>
                  <a:pt x="9" y="18"/>
                </a:lnTo>
                <a:lnTo>
                  <a:pt x="6" y="21"/>
                </a:lnTo>
                <a:lnTo>
                  <a:pt x="3" y="25"/>
                </a:lnTo>
                <a:lnTo>
                  <a:pt x="0" y="30"/>
                </a:lnTo>
                <a:lnTo>
                  <a:pt x="0" y="34"/>
                </a:lnTo>
                <a:lnTo>
                  <a:pt x="3" y="30"/>
                </a:lnTo>
                <a:lnTo>
                  <a:pt x="6" y="25"/>
                </a:lnTo>
                <a:lnTo>
                  <a:pt x="10" y="21"/>
                </a:lnTo>
                <a:lnTo>
                  <a:pt x="14" y="17"/>
                </a:lnTo>
                <a:lnTo>
                  <a:pt x="17" y="13"/>
                </a:lnTo>
                <a:lnTo>
                  <a:pt x="21" y="8"/>
                </a:lnTo>
                <a:lnTo>
                  <a:pt x="25" y="4"/>
                </a:lnTo>
                <a:lnTo>
                  <a:pt x="30" y="0"/>
                </a:lnTo>
                <a:lnTo>
                  <a:pt x="25" y="0"/>
                </a:lnTo>
                <a:close/>
              </a:path>
            </a:pathLst>
          </a:custGeom>
          <a:solidFill>
            <a:srgbClr val="6A686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8" name="Freeform 203"/>
          <p:cNvSpPr>
            <a:spLocks noEditPoints="1"/>
          </p:cNvSpPr>
          <p:nvPr/>
        </p:nvSpPr>
        <p:spPr bwMode="auto">
          <a:xfrm>
            <a:off x="2555678" y="2991086"/>
            <a:ext cx="303770" cy="64016"/>
          </a:xfrm>
          <a:custGeom>
            <a:avLst/>
            <a:gdLst>
              <a:gd name="T0" fmla="*/ 251 w 251"/>
              <a:gd name="T1" fmla="*/ 7 h 37"/>
              <a:gd name="T2" fmla="*/ 249 w 251"/>
              <a:gd name="T3" fmla="*/ 7 h 37"/>
              <a:gd name="T4" fmla="*/ 248 w 251"/>
              <a:gd name="T5" fmla="*/ 6 h 37"/>
              <a:gd name="T6" fmla="*/ 248 w 251"/>
              <a:gd name="T7" fmla="*/ 4 h 37"/>
              <a:gd name="T8" fmla="*/ 247 w 251"/>
              <a:gd name="T9" fmla="*/ 4 h 37"/>
              <a:gd name="T10" fmla="*/ 245 w 251"/>
              <a:gd name="T11" fmla="*/ 3 h 37"/>
              <a:gd name="T12" fmla="*/ 245 w 251"/>
              <a:gd name="T13" fmla="*/ 1 h 37"/>
              <a:gd name="T14" fmla="*/ 244 w 251"/>
              <a:gd name="T15" fmla="*/ 1 h 37"/>
              <a:gd name="T16" fmla="*/ 242 w 251"/>
              <a:gd name="T17" fmla="*/ 0 h 37"/>
              <a:gd name="T18" fmla="*/ 238 w 251"/>
              <a:gd name="T19" fmla="*/ 0 h 37"/>
              <a:gd name="T20" fmla="*/ 240 w 251"/>
              <a:gd name="T21" fmla="*/ 1 h 37"/>
              <a:gd name="T22" fmla="*/ 241 w 251"/>
              <a:gd name="T23" fmla="*/ 3 h 37"/>
              <a:gd name="T24" fmla="*/ 244 w 251"/>
              <a:gd name="T25" fmla="*/ 4 h 37"/>
              <a:gd name="T26" fmla="*/ 245 w 251"/>
              <a:gd name="T27" fmla="*/ 6 h 37"/>
              <a:gd name="T28" fmla="*/ 247 w 251"/>
              <a:gd name="T29" fmla="*/ 7 h 37"/>
              <a:gd name="T30" fmla="*/ 248 w 251"/>
              <a:gd name="T31" fmla="*/ 8 h 37"/>
              <a:gd name="T32" fmla="*/ 249 w 251"/>
              <a:gd name="T33" fmla="*/ 10 h 37"/>
              <a:gd name="T34" fmla="*/ 251 w 251"/>
              <a:gd name="T35" fmla="*/ 11 h 37"/>
              <a:gd name="T36" fmla="*/ 251 w 251"/>
              <a:gd name="T37" fmla="*/ 7 h 37"/>
              <a:gd name="T38" fmla="*/ 28 w 251"/>
              <a:gd name="T39" fmla="*/ 0 h 37"/>
              <a:gd name="T40" fmla="*/ 24 w 251"/>
              <a:gd name="T41" fmla="*/ 4 h 37"/>
              <a:gd name="T42" fmla="*/ 20 w 251"/>
              <a:gd name="T43" fmla="*/ 7 h 37"/>
              <a:gd name="T44" fmla="*/ 16 w 251"/>
              <a:gd name="T45" fmla="*/ 11 h 37"/>
              <a:gd name="T46" fmla="*/ 13 w 251"/>
              <a:gd name="T47" fmla="*/ 16 h 37"/>
              <a:gd name="T48" fmla="*/ 9 w 251"/>
              <a:gd name="T49" fmla="*/ 20 h 37"/>
              <a:gd name="T50" fmla="*/ 6 w 251"/>
              <a:gd name="T51" fmla="*/ 24 h 37"/>
              <a:gd name="T52" fmla="*/ 3 w 251"/>
              <a:gd name="T53" fmla="*/ 28 h 37"/>
              <a:gd name="T54" fmla="*/ 0 w 251"/>
              <a:gd name="T55" fmla="*/ 33 h 37"/>
              <a:gd name="T56" fmla="*/ 0 w 251"/>
              <a:gd name="T57" fmla="*/ 37 h 37"/>
              <a:gd name="T58" fmla="*/ 3 w 251"/>
              <a:gd name="T59" fmla="*/ 33 h 37"/>
              <a:gd name="T60" fmla="*/ 7 w 251"/>
              <a:gd name="T61" fmla="*/ 27 h 37"/>
              <a:gd name="T62" fmla="*/ 10 w 251"/>
              <a:gd name="T63" fmla="*/ 23 h 37"/>
              <a:gd name="T64" fmla="*/ 14 w 251"/>
              <a:gd name="T65" fmla="*/ 17 h 37"/>
              <a:gd name="T66" fmla="*/ 19 w 251"/>
              <a:gd name="T67" fmla="*/ 13 h 37"/>
              <a:gd name="T68" fmla="*/ 23 w 251"/>
              <a:gd name="T69" fmla="*/ 8 h 37"/>
              <a:gd name="T70" fmla="*/ 27 w 251"/>
              <a:gd name="T71" fmla="*/ 4 h 37"/>
              <a:gd name="T72" fmla="*/ 32 w 251"/>
              <a:gd name="T73" fmla="*/ 0 h 37"/>
              <a:gd name="T74" fmla="*/ 28 w 251"/>
              <a:gd name="T75" fmla="*/ 0 h 3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1"/>
              <a:gd name="T115" fmla="*/ 0 h 37"/>
              <a:gd name="T116" fmla="*/ 251 w 251"/>
              <a:gd name="T117" fmla="*/ 37 h 3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1" h="37">
                <a:moveTo>
                  <a:pt x="251" y="7"/>
                </a:moveTo>
                <a:lnTo>
                  <a:pt x="249" y="7"/>
                </a:lnTo>
                <a:lnTo>
                  <a:pt x="248" y="6"/>
                </a:lnTo>
                <a:lnTo>
                  <a:pt x="248" y="4"/>
                </a:lnTo>
                <a:lnTo>
                  <a:pt x="247" y="4"/>
                </a:lnTo>
                <a:lnTo>
                  <a:pt x="245" y="3"/>
                </a:lnTo>
                <a:lnTo>
                  <a:pt x="245" y="1"/>
                </a:lnTo>
                <a:lnTo>
                  <a:pt x="244" y="1"/>
                </a:lnTo>
                <a:lnTo>
                  <a:pt x="242" y="0"/>
                </a:lnTo>
                <a:lnTo>
                  <a:pt x="238" y="0"/>
                </a:lnTo>
                <a:lnTo>
                  <a:pt x="240" y="1"/>
                </a:lnTo>
                <a:lnTo>
                  <a:pt x="241" y="3"/>
                </a:lnTo>
                <a:lnTo>
                  <a:pt x="244" y="4"/>
                </a:lnTo>
                <a:lnTo>
                  <a:pt x="245" y="6"/>
                </a:lnTo>
                <a:lnTo>
                  <a:pt x="247" y="7"/>
                </a:lnTo>
                <a:lnTo>
                  <a:pt x="248" y="8"/>
                </a:lnTo>
                <a:lnTo>
                  <a:pt x="249" y="10"/>
                </a:lnTo>
                <a:lnTo>
                  <a:pt x="251" y="11"/>
                </a:lnTo>
                <a:lnTo>
                  <a:pt x="251" y="7"/>
                </a:lnTo>
                <a:close/>
                <a:moveTo>
                  <a:pt x="28" y="0"/>
                </a:moveTo>
                <a:lnTo>
                  <a:pt x="24" y="4"/>
                </a:lnTo>
                <a:lnTo>
                  <a:pt x="20" y="7"/>
                </a:lnTo>
                <a:lnTo>
                  <a:pt x="16" y="11"/>
                </a:lnTo>
                <a:lnTo>
                  <a:pt x="13" y="16"/>
                </a:lnTo>
                <a:lnTo>
                  <a:pt x="9" y="20"/>
                </a:lnTo>
                <a:lnTo>
                  <a:pt x="6" y="24"/>
                </a:lnTo>
                <a:lnTo>
                  <a:pt x="3" y="28"/>
                </a:lnTo>
                <a:lnTo>
                  <a:pt x="0" y="33"/>
                </a:lnTo>
                <a:lnTo>
                  <a:pt x="0" y="37"/>
                </a:lnTo>
                <a:lnTo>
                  <a:pt x="3" y="33"/>
                </a:lnTo>
                <a:lnTo>
                  <a:pt x="7" y="27"/>
                </a:lnTo>
                <a:lnTo>
                  <a:pt x="10" y="23"/>
                </a:lnTo>
                <a:lnTo>
                  <a:pt x="14" y="17"/>
                </a:lnTo>
                <a:lnTo>
                  <a:pt x="19" y="13"/>
                </a:lnTo>
                <a:lnTo>
                  <a:pt x="23" y="8"/>
                </a:lnTo>
                <a:lnTo>
                  <a:pt x="27" y="4"/>
                </a:lnTo>
                <a:lnTo>
                  <a:pt x="32" y="0"/>
                </a:lnTo>
                <a:lnTo>
                  <a:pt x="28" y="0"/>
                </a:lnTo>
                <a:close/>
              </a:path>
            </a:pathLst>
          </a:custGeom>
          <a:solidFill>
            <a:srgbClr val="6A68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29" name="Freeform 204"/>
          <p:cNvSpPr>
            <a:spLocks noEditPoints="1"/>
          </p:cNvSpPr>
          <p:nvPr/>
        </p:nvSpPr>
        <p:spPr bwMode="auto">
          <a:xfrm>
            <a:off x="2555678" y="2991086"/>
            <a:ext cx="303770" cy="69207"/>
          </a:xfrm>
          <a:custGeom>
            <a:avLst/>
            <a:gdLst>
              <a:gd name="T0" fmla="*/ 251 w 251"/>
              <a:gd name="T1" fmla="*/ 10 h 40"/>
              <a:gd name="T2" fmla="*/ 249 w 251"/>
              <a:gd name="T3" fmla="*/ 8 h 40"/>
              <a:gd name="T4" fmla="*/ 248 w 251"/>
              <a:gd name="T5" fmla="*/ 7 h 40"/>
              <a:gd name="T6" fmla="*/ 247 w 251"/>
              <a:gd name="T7" fmla="*/ 6 h 40"/>
              <a:gd name="T8" fmla="*/ 245 w 251"/>
              <a:gd name="T9" fmla="*/ 4 h 40"/>
              <a:gd name="T10" fmla="*/ 244 w 251"/>
              <a:gd name="T11" fmla="*/ 4 h 40"/>
              <a:gd name="T12" fmla="*/ 244 w 251"/>
              <a:gd name="T13" fmla="*/ 3 h 40"/>
              <a:gd name="T14" fmla="*/ 242 w 251"/>
              <a:gd name="T15" fmla="*/ 1 h 40"/>
              <a:gd name="T16" fmla="*/ 241 w 251"/>
              <a:gd name="T17" fmla="*/ 0 h 40"/>
              <a:gd name="T18" fmla="*/ 237 w 251"/>
              <a:gd name="T19" fmla="*/ 0 h 40"/>
              <a:gd name="T20" fmla="*/ 238 w 251"/>
              <a:gd name="T21" fmla="*/ 1 h 40"/>
              <a:gd name="T22" fmla="*/ 240 w 251"/>
              <a:gd name="T23" fmla="*/ 3 h 40"/>
              <a:gd name="T24" fmla="*/ 242 w 251"/>
              <a:gd name="T25" fmla="*/ 6 h 40"/>
              <a:gd name="T26" fmla="*/ 244 w 251"/>
              <a:gd name="T27" fmla="*/ 7 h 40"/>
              <a:gd name="T28" fmla="*/ 245 w 251"/>
              <a:gd name="T29" fmla="*/ 8 h 40"/>
              <a:gd name="T30" fmla="*/ 247 w 251"/>
              <a:gd name="T31" fmla="*/ 10 h 40"/>
              <a:gd name="T32" fmla="*/ 249 w 251"/>
              <a:gd name="T33" fmla="*/ 11 h 40"/>
              <a:gd name="T34" fmla="*/ 251 w 251"/>
              <a:gd name="T35" fmla="*/ 14 h 40"/>
              <a:gd name="T36" fmla="*/ 251 w 251"/>
              <a:gd name="T37" fmla="*/ 10 h 40"/>
              <a:gd name="T38" fmla="*/ 30 w 251"/>
              <a:gd name="T39" fmla="*/ 0 h 40"/>
              <a:gd name="T40" fmla="*/ 25 w 251"/>
              <a:gd name="T41" fmla="*/ 4 h 40"/>
              <a:gd name="T42" fmla="*/ 21 w 251"/>
              <a:gd name="T43" fmla="*/ 8 h 40"/>
              <a:gd name="T44" fmla="*/ 17 w 251"/>
              <a:gd name="T45" fmla="*/ 13 h 40"/>
              <a:gd name="T46" fmla="*/ 14 w 251"/>
              <a:gd name="T47" fmla="*/ 17 h 40"/>
              <a:gd name="T48" fmla="*/ 10 w 251"/>
              <a:gd name="T49" fmla="*/ 21 h 40"/>
              <a:gd name="T50" fmla="*/ 6 w 251"/>
              <a:gd name="T51" fmla="*/ 25 h 40"/>
              <a:gd name="T52" fmla="*/ 3 w 251"/>
              <a:gd name="T53" fmla="*/ 30 h 40"/>
              <a:gd name="T54" fmla="*/ 0 w 251"/>
              <a:gd name="T55" fmla="*/ 34 h 40"/>
              <a:gd name="T56" fmla="*/ 0 w 251"/>
              <a:gd name="T57" fmla="*/ 40 h 40"/>
              <a:gd name="T58" fmla="*/ 3 w 251"/>
              <a:gd name="T59" fmla="*/ 34 h 40"/>
              <a:gd name="T60" fmla="*/ 7 w 251"/>
              <a:gd name="T61" fmla="*/ 28 h 40"/>
              <a:gd name="T62" fmla="*/ 12 w 251"/>
              <a:gd name="T63" fmla="*/ 24 h 40"/>
              <a:gd name="T64" fmla="*/ 16 w 251"/>
              <a:gd name="T65" fmla="*/ 18 h 40"/>
              <a:gd name="T66" fmla="*/ 20 w 251"/>
              <a:gd name="T67" fmla="*/ 14 h 40"/>
              <a:gd name="T68" fmla="*/ 24 w 251"/>
              <a:gd name="T69" fmla="*/ 8 h 40"/>
              <a:gd name="T70" fmla="*/ 30 w 251"/>
              <a:gd name="T71" fmla="*/ 4 h 40"/>
              <a:gd name="T72" fmla="*/ 34 w 251"/>
              <a:gd name="T73" fmla="*/ 0 h 40"/>
              <a:gd name="T74" fmla="*/ 30 w 251"/>
              <a:gd name="T75" fmla="*/ 0 h 4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1"/>
              <a:gd name="T115" fmla="*/ 0 h 40"/>
              <a:gd name="T116" fmla="*/ 251 w 251"/>
              <a:gd name="T117" fmla="*/ 40 h 4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1" h="40">
                <a:moveTo>
                  <a:pt x="251" y="10"/>
                </a:moveTo>
                <a:lnTo>
                  <a:pt x="249" y="8"/>
                </a:lnTo>
                <a:lnTo>
                  <a:pt x="248" y="7"/>
                </a:lnTo>
                <a:lnTo>
                  <a:pt x="247" y="6"/>
                </a:lnTo>
                <a:lnTo>
                  <a:pt x="245" y="4"/>
                </a:lnTo>
                <a:lnTo>
                  <a:pt x="244" y="4"/>
                </a:lnTo>
                <a:lnTo>
                  <a:pt x="244" y="3"/>
                </a:lnTo>
                <a:lnTo>
                  <a:pt x="242" y="1"/>
                </a:lnTo>
                <a:lnTo>
                  <a:pt x="241" y="0"/>
                </a:lnTo>
                <a:lnTo>
                  <a:pt x="237" y="0"/>
                </a:lnTo>
                <a:lnTo>
                  <a:pt x="238" y="1"/>
                </a:lnTo>
                <a:lnTo>
                  <a:pt x="240" y="3"/>
                </a:lnTo>
                <a:lnTo>
                  <a:pt x="242" y="6"/>
                </a:lnTo>
                <a:lnTo>
                  <a:pt x="244" y="7"/>
                </a:lnTo>
                <a:lnTo>
                  <a:pt x="245" y="8"/>
                </a:lnTo>
                <a:lnTo>
                  <a:pt x="247" y="10"/>
                </a:lnTo>
                <a:lnTo>
                  <a:pt x="249" y="11"/>
                </a:lnTo>
                <a:lnTo>
                  <a:pt x="251" y="14"/>
                </a:lnTo>
                <a:lnTo>
                  <a:pt x="251" y="10"/>
                </a:lnTo>
                <a:close/>
                <a:moveTo>
                  <a:pt x="30" y="0"/>
                </a:moveTo>
                <a:lnTo>
                  <a:pt x="25" y="4"/>
                </a:lnTo>
                <a:lnTo>
                  <a:pt x="21" y="8"/>
                </a:lnTo>
                <a:lnTo>
                  <a:pt x="17" y="13"/>
                </a:lnTo>
                <a:lnTo>
                  <a:pt x="14" y="17"/>
                </a:lnTo>
                <a:lnTo>
                  <a:pt x="10" y="21"/>
                </a:lnTo>
                <a:lnTo>
                  <a:pt x="6" y="25"/>
                </a:lnTo>
                <a:lnTo>
                  <a:pt x="3" y="30"/>
                </a:lnTo>
                <a:lnTo>
                  <a:pt x="0" y="34"/>
                </a:lnTo>
                <a:lnTo>
                  <a:pt x="0" y="40"/>
                </a:lnTo>
                <a:lnTo>
                  <a:pt x="3" y="34"/>
                </a:lnTo>
                <a:lnTo>
                  <a:pt x="7" y="28"/>
                </a:lnTo>
                <a:lnTo>
                  <a:pt x="12" y="24"/>
                </a:lnTo>
                <a:lnTo>
                  <a:pt x="16" y="18"/>
                </a:lnTo>
                <a:lnTo>
                  <a:pt x="20" y="14"/>
                </a:lnTo>
                <a:lnTo>
                  <a:pt x="24" y="8"/>
                </a:lnTo>
                <a:lnTo>
                  <a:pt x="30" y="4"/>
                </a:lnTo>
                <a:lnTo>
                  <a:pt x="34" y="0"/>
                </a:lnTo>
                <a:lnTo>
                  <a:pt x="30" y="0"/>
                </a:lnTo>
                <a:close/>
              </a:path>
            </a:pathLst>
          </a:custGeom>
          <a:solidFill>
            <a:srgbClr val="6D6B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0" name="Freeform 205"/>
          <p:cNvSpPr>
            <a:spLocks noEditPoints="1"/>
          </p:cNvSpPr>
          <p:nvPr/>
        </p:nvSpPr>
        <p:spPr bwMode="auto">
          <a:xfrm>
            <a:off x="2555678" y="2991086"/>
            <a:ext cx="303770" cy="72667"/>
          </a:xfrm>
          <a:custGeom>
            <a:avLst/>
            <a:gdLst>
              <a:gd name="T0" fmla="*/ 251 w 251"/>
              <a:gd name="T1" fmla="*/ 11 h 42"/>
              <a:gd name="T2" fmla="*/ 249 w 251"/>
              <a:gd name="T3" fmla="*/ 10 h 42"/>
              <a:gd name="T4" fmla="*/ 248 w 251"/>
              <a:gd name="T5" fmla="*/ 8 h 42"/>
              <a:gd name="T6" fmla="*/ 247 w 251"/>
              <a:gd name="T7" fmla="*/ 7 h 42"/>
              <a:gd name="T8" fmla="*/ 245 w 251"/>
              <a:gd name="T9" fmla="*/ 6 h 42"/>
              <a:gd name="T10" fmla="*/ 244 w 251"/>
              <a:gd name="T11" fmla="*/ 4 h 42"/>
              <a:gd name="T12" fmla="*/ 241 w 251"/>
              <a:gd name="T13" fmla="*/ 3 h 42"/>
              <a:gd name="T14" fmla="*/ 240 w 251"/>
              <a:gd name="T15" fmla="*/ 1 h 42"/>
              <a:gd name="T16" fmla="*/ 238 w 251"/>
              <a:gd name="T17" fmla="*/ 0 h 42"/>
              <a:gd name="T18" fmla="*/ 234 w 251"/>
              <a:gd name="T19" fmla="*/ 0 h 42"/>
              <a:gd name="T20" fmla="*/ 237 w 251"/>
              <a:gd name="T21" fmla="*/ 1 h 42"/>
              <a:gd name="T22" fmla="*/ 238 w 251"/>
              <a:gd name="T23" fmla="*/ 4 h 42"/>
              <a:gd name="T24" fmla="*/ 241 w 251"/>
              <a:gd name="T25" fmla="*/ 6 h 42"/>
              <a:gd name="T26" fmla="*/ 242 w 251"/>
              <a:gd name="T27" fmla="*/ 7 h 42"/>
              <a:gd name="T28" fmla="*/ 245 w 251"/>
              <a:gd name="T29" fmla="*/ 10 h 42"/>
              <a:gd name="T30" fmla="*/ 247 w 251"/>
              <a:gd name="T31" fmla="*/ 11 h 42"/>
              <a:gd name="T32" fmla="*/ 248 w 251"/>
              <a:gd name="T33" fmla="*/ 14 h 42"/>
              <a:gd name="T34" fmla="*/ 251 w 251"/>
              <a:gd name="T35" fmla="*/ 16 h 42"/>
              <a:gd name="T36" fmla="*/ 251 w 251"/>
              <a:gd name="T37" fmla="*/ 11 h 42"/>
              <a:gd name="T38" fmla="*/ 32 w 251"/>
              <a:gd name="T39" fmla="*/ 0 h 42"/>
              <a:gd name="T40" fmla="*/ 27 w 251"/>
              <a:gd name="T41" fmla="*/ 4 h 42"/>
              <a:gd name="T42" fmla="*/ 23 w 251"/>
              <a:gd name="T43" fmla="*/ 8 h 42"/>
              <a:gd name="T44" fmla="*/ 19 w 251"/>
              <a:gd name="T45" fmla="*/ 13 h 42"/>
              <a:gd name="T46" fmla="*/ 14 w 251"/>
              <a:gd name="T47" fmla="*/ 17 h 42"/>
              <a:gd name="T48" fmla="*/ 10 w 251"/>
              <a:gd name="T49" fmla="*/ 23 h 42"/>
              <a:gd name="T50" fmla="*/ 7 w 251"/>
              <a:gd name="T51" fmla="*/ 27 h 42"/>
              <a:gd name="T52" fmla="*/ 3 w 251"/>
              <a:gd name="T53" fmla="*/ 33 h 42"/>
              <a:gd name="T54" fmla="*/ 0 w 251"/>
              <a:gd name="T55" fmla="*/ 37 h 42"/>
              <a:gd name="T56" fmla="*/ 0 w 251"/>
              <a:gd name="T57" fmla="*/ 42 h 42"/>
              <a:gd name="T58" fmla="*/ 3 w 251"/>
              <a:gd name="T59" fmla="*/ 37 h 42"/>
              <a:gd name="T60" fmla="*/ 7 w 251"/>
              <a:gd name="T61" fmla="*/ 31 h 42"/>
              <a:gd name="T62" fmla="*/ 12 w 251"/>
              <a:gd name="T63" fmla="*/ 25 h 42"/>
              <a:gd name="T64" fmla="*/ 16 w 251"/>
              <a:gd name="T65" fmla="*/ 20 h 42"/>
              <a:gd name="T66" fmla="*/ 21 w 251"/>
              <a:gd name="T67" fmla="*/ 14 h 42"/>
              <a:gd name="T68" fmla="*/ 25 w 251"/>
              <a:gd name="T69" fmla="*/ 10 h 42"/>
              <a:gd name="T70" fmla="*/ 31 w 251"/>
              <a:gd name="T71" fmla="*/ 4 h 42"/>
              <a:gd name="T72" fmla="*/ 37 w 251"/>
              <a:gd name="T73" fmla="*/ 0 h 42"/>
              <a:gd name="T74" fmla="*/ 32 w 251"/>
              <a:gd name="T75" fmla="*/ 0 h 4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1"/>
              <a:gd name="T115" fmla="*/ 0 h 42"/>
              <a:gd name="T116" fmla="*/ 251 w 251"/>
              <a:gd name="T117" fmla="*/ 42 h 4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1" h="42">
                <a:moveTo>
                  <a:pt x="251" y="11"/>
                </a:moveTo>
                <a:lnTo>
                  <a:pt x="249" y="10"/>
                </a:lnTo>
                <a:lnTo>
                  <a:pt x="248" y="8"/>
                </a:lnTo>
                <a:lnTo>
                  <a:pt x="247" y="7"/>
                </a:lnTo>
                <a:lnTo>
                  <a:pt x="245" y="6"/>
                </a:lnTo>
                <a:lnTo>
                  <a:pt x="244" y="4"/>
                </a:lnTo>
                <a:lnTo>
                  <a:pt x="241" y="3"/>
                </a:lnTo>
                <a:lnTo>
                  <a:pt x="240" y="1"/>
                </a:lnTo>
                <a:lnTo>
                  <a:pt x="238" y="0"/>
                </a:lnTo>
                <a:lnTo>
                  <a:pt x="234" y="0"/>
                </a:lnTo>
                <a:lnTo>
                  <a:pt x="237" y="1"/>
                </a:lnTo>
                <a:lnTo>
                  <a:pt x="238" y="4"/>
                </a:lnTo>
                <a:lnTo>
                  <a:pt x="241" y="6"/>
                </a:lnTo>
                <a:lnTo>
                  <a:pt x="242" y="7"/>
                </a:lnTo>
                <a:lnTo>
                  <a:pt x="245" y="10"/>
                </a:lnTo>
                <a:lnTo>
                  <a:pt x="247" y="11"/>
                </a:lnTo>
                <a:lnTo>
                  <a:pt x="248" y="14"/>
                </a:lnTo>
                <a:lnTo>
                  <a:pt x="251" y="16"/>
                </a:lnTo>
                <a:lnTo>
                  <a:pt x="251" y="11"/>
                </a:lnTo>
                <a:close/>
                <a:moveTo>
                  <a:pt x="32" y="0"/>
                </a:moveTo>
                <a:lnTo>
                  <a:pt x="27" y="4"/>
                </a:lnTo>
                <a:lnTo>
                  <a:pt x="23" y="8"/>
                </a:lnTo>
                <a:lnTo>
                  <a:pt x="19" y="13"/>
                </a:lnTo>
                <a:lnTo>
                  <a:pt x="14" y="17"/>
                </a:lnTo>
                <a:lnTo>
                  <a:pt x="10" y="23"/>
                </a:lnTo>
                <a:lnTo>
                  <a:pt x="7" y="27"/>
                </a:lnTo>
                <a:lnTo>
                  <a:pt x="3" y="33"/>
                </a:lnTo>
                <a:lnTo>
                  <a:pt x="0" y="37"/>
                </a:lnTo>
                <a:lnTo>
                  <a:pt x="0" y="42"/>
                </a:lnTo>
                <a:lnTo>
                  <a:pt x="3" y="37"/>
                </a:lnTo>
                <a:lnTo>
                  <a:pt x="7" y="31"/>
                </a:lnTo>
                <a:lnTo>
                  <a:pt x="12" y="25"/>
                </a:lnTo>
                <a:lnTo>
                  <a:pt x="16" y="20"/>
                </a:lnTo>
                <a:lnTo>
                  <a:pt x="21" y="14"/>
                </a:lnTo>
                <a:lnTo>
                  <a:pt x="25" y="10"/>
                </a:lnTo>
                <a:lnTo>
                  <a:pt x="31" y="4"/>
                </a:lnTo>
                <a:lnTo>
                  <a:pt x="37" y="0"/>
                </a:lnTo>
                <a:lnTo>
                  <a:pt x="32" y="0"/>
                </a:lnTo>
                <a:close/>
              </a:path>
            </a:pathLst>
          </a:custGeom>
          <a:solidFill>
            <a:srgbClr val="6D6B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1" name="Freeform 206"/>
          <p:cNvSpPr>
            <a:spLocks noEditPoints="1"/>
          </p:cNvSpPr>
          <p:nvPr/>
        </p:nvSpPr>
        <p:spPr bwMode="auto">
          <a:xfrm>
            <a:off x="2555678" y="2991086"/>
            <a:ext cx="303770" cy="77857"/>
          </a:xfrm>
          <a:custGeom>
            <a:avLst/>
            <a:gdLst>
              <a:gd name="T0" fmla="*/ 251 w 251"/>
              <a:gd name="T1" fmla="*/ 14 h 45"/>
              <a:gd name="T2" fmla="*/ 249 w 251"/>
              <a:gd name="T3" fmla="*/ 11 h 45"/>
              <a:gd name="T4" fmla="*/ 247 w 251"/>
              <a:gd name="T5" fmla="*/ 10 h 45"/>
              <a:gd name="T6" fmla="*/ 245 w 251"/>
              <a:gd name="T7" fmla="*/ 8 h 45"/>
              <a:gd name="T8" fmla="*/ 244 w 251"/>
              <a:gd name="T9" fmla="*/ 7 h 45"/>
              <a:gd name="T10" fmla="*/ 242 w 251"/>
              <a:gd name="T11" fmla="*/ 6 h 45"/>
              <a:gd name="T12" fmla="*/ 240 w 251"/>
              <a:gd name="T13" fmla="*/ 3 h 45"/>
              <a:gd name="T14" fmla="*/ 238 w 251"/>
              <a:gd name="T15" fmla="*/ 1 h 45"/>
              <a:gd name="T16" fmla="*/ 237 w 251"/>
              <a:gd name="T17" fmla="*/ 0 h 45"/>
              <a:gd name="T18" fmla="*/ 231 w 251"/>
              <a:gd name="T19" fmla="*/ 0 h 45"/>
              <a:gd name="T20" fmla="*/ 234 w 251"/>
              <a:gd name="T21" fmla="*/ 3 h 45"/>
              <a:gd name="T22" fmla="*/ 237 w 251"/>
              <a:gd name="T23" fmla="*/ 4 h 45"/>
              <a:gd name="T24" fmla="*/ 240 w 251"/>
              <a:gd name="T25" fmla="*/ 7 h 45"/>
              <a:gd name="T26" fmla="*/ 241 w 251"/>
              <a:gd name="T27" fmla="*/ 8 h 45"/>
              <a:gd name="T28" fmla="*/ 244 w 251"/>
              <a:gd name="T29" fmla="*/ 11 h 45"/>
              <a:gd name="T30" fmla="*/ 247 w 251"/>
              <a:gd name="T31" fmla="*/ 13 h 45"/>
              <a:gd name="T32" fmla="*/ 248 w 251"/>
              <a:gd name="T33" fmla="*/ 16 h 45"/>
              <a:gd name="T34" fmla="*/ 251 w 251"/>
              <a:gd name="T35" fmla="*/ 18 h 45"/>
              <a:gd name="T36" fmla="*/ 251 w 251"/>
              <a:gd name="T37" fmla="*/ 14 h 45"/>
              <a:gd name="T38" fmla="*/ 34 w 251"/>
              <a:gd name="T39" fmla="*/ 0 h 45"/>
              <a:gd name="T40" fmla="*/ 30 w 251"/>
              <a:gd name="T41" fmla="*/ 4 h 45"/>
              <a:gd name="T42" fmla="*/ 24 w 251"/>
              <a:gd name="T43" fmla="*/ 8 h 45"/>
              <a:gd name="T44" fmla="*/ 20 w 251"/>
              <a:gd name="T45" fmla="*/ 14 h 45"/>
              <a:gd name="T46" fmla="*/ 16 w 251"/>
              <a:gd name="T47" fmla="*/ 18 h 45"/>
              <a:gd name="T48" fmla="*/ 12 w 251"/>
              <a:gd name="T49" fmla="*/ 24 h 45"/>
              <a:gd name="T50" fmla="*/ 7 w 251"/>
              <a:gd name="T51" fmla="*/ 28 h 45"/>
              <a:gd name="T52" fmla="*/ 3 w 251"/>
              <a:gd name="T53" fmla="*/ 34 h 45"/>
              <a:gd name="T54" fmla="*/ 0 w 251"/>
              <a:gd name="T55" fmla="*/ 40 h 45"/>
              <a:gd name="T56" fmla="*/ 0 w 251"/>
              <a:gd name="T57" fmla="*/ 45 h 45"/>
              <a:gd name="T58" fmla="*/ 3 w 251"/>
              <a:gd name="T59" fmla="*/ 38 h 45"/>
              <a:gd name="T60" fmla="*/ 7 w 251"/>
              <a:gd name="T61" fmla="*/ 33 h 45"/>
              <a:gd name="T62" fmla="*/ 13 w 251"/>
              <a:gd name="T63" fmla="*/ 27 h 45"/>
              <a:gd name="T64" fmla="*/ 17 w 251"/>
              <a:gd name="T65" fmla="*/ 21 h 45"/>
              <a:gd name="T66" fmla="*/ 23 w 251"/>
              <a:gd name="T67" fmla="*/ 16 h 45"/>
              <a:gd name="T68" fmla="*/ 27 w 251"/>
              <a:gd name="T69" fmla="*/ 10 h 45"/>
              <a:gd name="T70" fmla="*/ 32 w 251"/>
              <a:gd name="T71" fmla="*/ 6 h 45"/>
              <a:gd name="T72" fmla="*/ 38 w 251"/>
              <a:gd name="T73" fmla="*/ 0 h 45"/>
              <a:gd name="T74" fmla="*/ 34 w 251"/>
              <a:gd name="T75" fmla="*/ 0 h 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1"/>
              <a:gd name="T115" fmla="*/ 0 h 45"/>
              <a:gd name="T116" fmla="*/ 251 w 251"/>
              <a:gd name="T117" fmla="*/ 45 h 4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1" h="45">
                <a:moveTo>
                  <a:pt x="251" y="14"/>
                </a:moveTo>
                <a:lnTo>
                  <a:pt x="249" y="11"/>
                </a:lnTo>
                <a:lnTo>
                  <a:pt x="247" y="10"/>
                </a:lnTo>
                <a:lnTo>
                  <a:pt x="245" y="8"/>
                </a:lnTo>
                <a:lnTo>
                  <a:pt x="244" y="7"/>
                </a:lnTo>
                <a:lnTo>
                  <a:pt x="242" y="6"/>
                </a:lnTo>
                <a:lnTo>
                  <a:pt x="240" y="3"/>
                </a:lnTo>
                <a:lnTo>
                  <a:pt x="238" y="1"/>
                </a:lnTo>
                <a:lnTo>
                  <a:pt x="237" y="0"/>
                </a:lnTo>
                <a:lnTo>
                  <a:pt x="231" y="0"/>
                </a:lnTo>
                <a:lnTo>
                  <a:pt x="234" y="3"/>
                </a:lnTo>
                <a:lnTo>
                  <a:pt x="237" y="4"/>
                </a:lnTo>
                <a:lnTo>
                  <a:pt x="240" y="7"/>
                </a:lnTo>
                <a:lnTo>
                  <a:pt x="241" y="8"/>
                </a:lnTo>
                <a:lnTo>
                  <a:pt x="244" y="11"/>
                </a:lnTo>
                <a:lnTo>
                  <a:pt x="247" y="13"/>
                </a:lnTo>
                <a:lnTo>
                  <a:pt x="248" y="16"/>
                </a:lnTo>
                <a:lnTo>
                  <a:pt x="251" y="18"/>
                </a:lnTo>
                <a:lnTo>
                  <a:pt x="251" y="14"/>
                </a:lnTo>
                <a:close/>
                <a:moveTo>
                  <a:pt x="34" y="0"/>
                </a:moveTo>
                <a:lnTo>
                  <a:pt x="30" y="4"/>
                </a:lnTo>
                <a:lnTo>
                  <a:pt x="24" y="8"/>
                </a:lnTo>
                <a:lnTo>
                  <a:pt x="20" y="14"/>
                </a:lnTo>
                <a:lnTo>
                  <a:pt x="16" y="18"/>
                </a:lnTo>
                <a:lnTo>
                  <a:pt x="12" y="24"/>
                </a:lnTo>
                <a:lnTo>
                  <a:pt x="7" y="28"/>
                </a:lnTo>
                <a:lnTo>
                  <a:pt x="3" y="34"/>
                </a:lnTo>
                <a:lnTo>
                  <a:pt x="0" y="40"/>
                </a:lnTo>
                <a:lnTo>
                  <a:pt x="0" y="45"/>
                </a:lnTo>
                <a:lnTo>
                  <a:pt x="3" y="38"/>
                </a:lnTo>
                <a:lnTo>
                  <a:pt x="7" y="33"/>
                </a:lnTo>
                <a:lnTo>
                  <a:pt x="13" y="27"/>
                </a:lnTo>
                <a:lnTo>
                  <a:pt x="17" y="21"/>
                </a:lnTo>
                <a:lnTo>
                  <a:pt x="23" y="16"/>
                </a:lnTo>
                <a:lnTo>
                  <a:pt x="27" y="10"/>
                </a:lnTo>
                <a:lnTo>
                  <a:pt x="32" y="6"/>
                </a:lnTo>
                <a:lnTo>
                  <a:pt x="38" y="0"/>
                </a:lnTo>
                <a:lnTo>
                  <a:pt x="34" y="0"/>
                </a:lnTo>
                <a:close/>
              </a:path>
            </a:pathLst>
          </a:custGeom>
          <a:solidFill>
            <a:srgbClr val="6E6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2" name="Freeform 207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16 h 207"/>
              <a:gd name="T2" fmla="*/ 248 w 251"/>
              <a:gd name="T3" fmla="*/ 14 h 207"/>
              <a:gd name="T4" fmla="*/ 247 w 251"/>
              <a:gd name="T5" fmla="*/ 11 h 207"/>
              <a:gd name="T6" fmla="*/ 245 w 251"/>
              <a:gd name="T7" fmla="*/ 10 h 207"/>
              <a:gd name="T8" fmla="*/ 242 w 251"/>
              <a:gd name="T9" fmla="*/ 7 h 207"/>
              <a:gd name="T10" fmla="*/ 241 w 251"/>
              <a:gd name="T11" fmla="*/ 6 h 207"/>
              <a:gd name="T12" fmla="*/ 238 w 251"/>
              <a:gd name="T13" fmla="*/ 4 h 207"/>
              <a:gd name="T14" fmla="*/ 237 w 251"/>
              <a:gd name="T15" fmla="*/ 1 h 207"/>
              <a:gd name="T16" fmla="*/ 234 w 251"/>
              <a:gd name="T17" fmla="*/ 0 h 207"/>
              <a:gd name="T18" fmla="*/ 230 w 251"/>
              <a:gd name="T19" fmla="*/ 0 h 207"/>
              <a:gd name="T20" fmla="*/ 233 w 251"/>
              <a:gd name="T21" fmla="*/ 3 h 207"/>
              <a:gd name="T22" fmla="*/ 235 w 251"/>
              <a:gd name="T23" fmla="*/ 4 h 207"/>
              <a:gd name="T24" fmla="*/ 238 w 251"/>
              <a:gd name="T25" fmla="*/ 7 h 207"/>
              <a:gd name="T26" fmla="*/ 241 w 251"/>
              <a:gd name="T27" fmla="*/ 10 h 207"/>
              <a:gd name="T28" fmla="*/ 242 w 251"/>
              <a:gd name="T29" fmla="*/ 11 h 207"/>
              <a:gd name="T30" fmla="*/ 245 w 251"/>
              <a:gd name="T31" fmla="*/ 14 h 207"/>
              <a:gd name="T32" fmla="*/ 248 w 251"/>
              <a:gd name="T33" fmla="*/ 17 h 207"/>
              <a:gd name="T34" fmla="*/ 251 w 251"/>
              <a:gd name="T35" fmla="*/ 20 h 207"/>
              <a:gd name="T36" fmla="*/ 251 w 251"/>
              <a:gd name="T37" fmla="*/ 16 h 207"/>
              <a:gd name="T38" fmla="*/ 37 w 251"/>
              <a:gd name="T39" fmla="*/ 0 h 207"/>
              <a:gd name="T40" fmla="*/ 31 w 251"/>
              <a:gd name="T41" fmla="*/ 4 h 207"/>
              <a:gd name="T42" fmla="*/ 25 w 251"/>
              <a:gd name="T43" fmla="*/ 10 h 207"/>
              <a:gd name="T44" fmla="*/ 21 w 251"/>
              <a:gd name="T45" fmla="*/ 14 h 207"/>
              <a:gd name="T46" fmla="*/ 16 w 251"/>
              <a:gd name="T47" fmla="*/ 20 h 207"/>
              <a:gd name="T48" fmla="*/ 12 w 251"/>
              <a:gd name="T49" fmla="*/ 25 h 207"/>
              <a:gd name="T50" fmla="*/ 7 w 251"/>
              <a:gd name="T51" fmla="*/ 31 h 207"/>
              <a:gd name="T52" fmla="*/ 3 w 251"/>
              <a:gd name="T53" fmla="*/ 37 h 207"/>
              <a:gd name="T54" fmla="*/ 0 w 251"/>
              <a:gd name="T55" fmla="*/ 42 h 207"/>
              <a:gd name="T56" fmla="*/ 0 w 251"/>
              <a:gd name="T57" fmla="*/ 48 h 207"/>
              <a:gd name="T58" fmla="*/ 5 w 251"/>
              <a:gd name="T59" fmla="*/ 41 h 207"/>
              <a:gd name="T60" fmla="*/ 9 w 251"/>
              <a:gd name="T61" fmla="*/ 34 h 207"/>
              <a:gd name="T62" fmla="*/ 13 w 251"/>
              <a:gd name="T63" fmla="*/ 28 h 207"/>
              <a:gd name="T64" fmla="*/ 19 w 251"/>
              <a:gd name="T65" fmla="*/ 23 h 207"/>
              <a:gd name="T66" fmla="*/ 23 w 251"/>
              <a:gd name="T67" fmla="*/ 16 h 207"/>
              <a:gd name="T68" fmla="*/ 30 w 251"/>
              <a:gd name="T69" fmla="*/ 10 h 207"/>
              <a:gd name="T70" fmla="*/ 35 w 251"/>
              <a:gd name="T71" fmla="*/ 6 h 207"/>
              <a:gd name="T72" fmla="*/ 41 w 251"/>
              <a:gd name="T73" fmla="*/ 0 h 207"/>
              <a:gd name="T74" fmla="*/ 37 w 251"/>
              <a:gd name="T75" fmla="*/ 0 h 207"/>
              <a:gd name="T76" fmla="*/ 2 w 251"/>
              <a:gd name="T77" fmla="*/ 207 h 207"/>
              <a:gd name="T78" fmla="*/ 0 w 251"/>
              <a:gd name="T79" fmla="*/ 207 h 207"/>
              <a:gd name="T80" fmla="*/ 0 w 251"/>
              <a:gd name="T81" fmla="*/ 204 h 207"/>
              <a:gd name="T82" fmla="*/ 0 w 251"/>
              <a:gd name="T83" fmla="*/ 206 h 207"/>
              <a:gd name="T84" fmla="*/ 0 w 251"/>
              <a:gd name="T85" fmla="*/ 206 h 207"/>
              <a:gd name="T86" fmla="*/ 0 w 251"/>
              <a:gd name="T87" fmla="*/ 206 h 207"/>
              <a:gd name="T88" fmla="*/ 0 w 251"/>
              <a:gd name="T89" fmla="*/ 206 h 207"/>
              <a:gd name="T90" fmla="*/ 0 w 251"/>
              <a:gd name="T91" fmla="*/ 206 h 207"/>
              <a:gd name="T92" fmla="*/ 0 w 251"/>
              <a:gd name="T93" fmla="*/ 207 h 207"/>
              <a:gd name="T94" fmla="*/ 0 w 251"/>
              <a:gd name="T95" fmla="*/ 207 h 207"/>
              <a:gd name="T96" fmla="*/ 2 w 251"/>
              <a:gd name="T97" fmla="*/ 207 h 20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1"/>
              <a:gd name="T148" fmla="*/ 0 h 207"/>
              <a:gd name="T149" fmla="*/ 251 w 251"/>
              <a:gd name="T150" fmla="*/ 207 h 20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1" h="207">
                <a:moveTo>
                  <a:pt x="251" y="16"/>
                </a:moveTo>
                <a:lnTo>
                  <a:pt x="248" y="14"/>
                </a:lnTo>
                <a:lnTo>
                  <a:pt x="247" y="11"/>
                </a:lnTo>
                <a:lnTo>
                  <a:pt x="245" y="10"/>
                </a:lnTo>
                <a:lnTo>
                  <a:pt x="242" y="7"/>
                </a:lnTo>
                <a:lnTo>
                  <a:pt x="241" y="6"/>
                </a:lnTo>
                <a:lnTo>
                  <a:pt x="238" y="4"/>
                </a:lnTo>
                <a:lnTo>
                  <a:pt x="237" y="1"/>
                </a:lnTo>
                <a:lnTo>
                  <a:pt x="234" y="0"/>
                </a:lnTo>
                <a:lnTo>
                  <a:pt x="230" y="0"/>
                </a:lnTo>
                <a:lnTo>
                  <a:pt x="233" y="3"/>
                </a:lnTo>
                <a:lnTo>
                  <a:pt x="235" y="4"/>
                </a:lnTo>
                <a:lnTo>
                  <a:pt x="238" y="7"/>
                </a:lnTo>
                <a:lnTo>
                  <a:pt x="241" y="10"/>
                </a:lnTo>
                <a:lnTo>
                  <a:pt x="242" y="11"/>
                </a:lnTo>
                <a:lnTo>
                  <a:pt x="245" y="14"/>
                </a:lnTo>
                <a:lnTo>
                  <a:pt x="248" y="17"/>
                </a:lnTo>
                <a:lnTo>
                  <a:pt x="251" y="20"/>
                </a:lnTo>
                <a:lnTo>
                  <a:pt x="251" y="16"/>
                </a:lnTo>
                <a:close/>
                <a:moveTo>
                  <a:pt x="37" y="0"/>
                </a:moveTo>
                <a:lnTo>
                  <a:pt x="31" y="4"/>
                </a:lnTo>
                <a:lnTo>
                  <a:pt x="25" y="10"/>
                </a:lnTo>
                <a:lnTo>
                  <a:pt x="21" y="14"/>
                </a:lnTo>
                <a:lnTo>
                  <a:pt x="16" y="20"/>
                </a:lnTo>
                <a:lnTo>
                  <a:pt x="12" y="25"/>
                </a:lnTo>
                <a:lnTo>
                  <a:pt x="7" y="31"/>
                </a:lnTo>
                <a:lnTo>
                  <a:pt x="3" y="37"/>
                </a:lnTo>
                <a:lnTo>
                  <a:pt x="0" y="42"/>
                </a:lnTo>
                <a:lnTo>
                  <a:pt x="0" y="48"/>
                </a:lnTo>
                <a:lnTo>
                  <a:pt x="5" y="41"/>
                </a:lnTo>
                <a:lnTo>
                  <a:pt x="9" y="34"/>
                </a:lnTo>
                <a:lnTo>
                  <a:pt x="13" y="28"/>
                </a:lnTo>
                <a:lnTo>
                  <a:pt x="19" y="23"/>
                </a:lnTo>
                <a:lnTo>
                  <a:pt x="23" y="16"/>
                </a:lnTo>
                <a:lnTo>
                  <a:pt x="30" y="10"/>
                </a:lnTo>
                <a:lnTo>
                  <a:pt x="35" y="6"/>
                </a:lnTo>
                <a:lnTo>
                  <a:pt x="41" y="0"/>
                </a:lnTo>
                <a:lnTo>
                  <a:pt x="37" y="0"/>
                </a:lnTo>
                <a:close/>
                <a:moveTo>
                  <a:pt x="2" y="207"/>
                </a:moveTo>
                <a:lnTo>
                  <a:pt x="0" y="207"/>
                </a:lnTo>
                <a:lnTo>
                  <a:pt x="0" y="204"/>
                </a:lnTo>
                <a:lnTo>
                  <a:pt x="0" y="206"/>
                </a:lnTo>
                <a:lnTo>
                  <a:pt x="0" y="207"/>
                </a:lnTo>
                <a:lnTo>
                  <a:pt x="2" y="207"/>
                </a:lnTo>
                <a:close/>
              </a:path>
            </a:pathLst>
          </a:custGeom>
          <a:solidFill>
            <a:srgbClr val="6E6C6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3" name="Freeform 208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18 h 207"/>
              <a:gd name="T2" fmla="*/ 248 w 251"/>
              <a:gd name="T3" fmla="*/ 16 h 207"/>
              <a:gd name="T4" fmla="*/ 247 w 251"/>
              <a:gd name="T5" fmla="*/ 13 h 207"/>
              <a:gd name="T6" fmla="*/ 244 w 251"/>
              <a:gd name="T7" fmla="*/ 11 h 207"/>
              <a:gd name="T8" fmla="*/ 241 w 251"/>
              <a:gd name="T9" fmla="*/ 8 h 207"/>
              <a:gd name="T10" fmla="*/ 240 w 251"/>
              <a:gd name="T11" fmla="*/ 7 h 207"/>
              <a:gd name="T12" fmla="*/ 237 w 251"/>
              <a:gd name="T13" fmla="*/ 4 h 207"/>
              <a:gd name="T14" fmla="*/ 234 w 251"/>
              <a:gd name="T15" fmla="*/ 3 h 207"/>
              <a:gd name="T16" fmla="*/ 231 w 251"/>
              <a:gd name="T17" fmla="*/ 0 h 207"/>
              <a:gd name="T18" fmla="*/ 227 w 251"/>
              <a:gd name="T19" fmla="*/ 0 h 207"/>
              <a:gd name="T20" fmla="*/ 230 w 251"/>
              <a:gd name="T21" fmla="*/ 3 h 207"/>
              <a:gd name="T22" fmla="*/ 234 w 251"/>
              <a:gd name="T23" fmla="*/ 6 h 207"/>
              <a:gd name="T24" fmla="*/ 237 w 251"/>
              <a:gd name="T25" fmla="*/ 8 h 207"/>
              <a:gd name="T26" fmla="*/ 240 w 251"/>
              <a:gd name="T27" fmla="*/ 10 h 207"/>
              <a:gd name="T28" fmla="*/ 242 w 251"/>
              <a:gd name="T29" fmla="*/ 13 h 207"/>
              <a:gd name="T30" fmla="*/ 245 w 251"/>
              <a:gd name="T31" fmla="*/ 16 h 207"/>
              <a:gd name="T32" fmla="*/ 248 w 251"/>
              <a:gd name="T33" fmla="*/ 18 h 207"/>
              <a:gd name="T34" fmla="*/ 251 w 251"/>
              <a:gd name="T35" fmla="*/ 21 h 207"/>
              <a:gd name="T36" fmla="*/ 251 w 251"/>
              <a:gd name="T37" fmla="*/ 18 h 207"/>
              <a:gd name="T38" fmla="*/ 38 w 251"/>
              <a:gd name="T39" fmla="*/ 0 h 207"/>
              <a:gd name="T40" fmla="*/ 32 w 251"/>
              <a:gd name="T41" fmla="*/ 6 h 207"/>
              <a:gd name="T42" fmla="*/ 27 w 251"/>
              <a:gd name="T43" fmla="*/ 10 h 207"/>
              <a:gd name="T44" fmla="*/ 23 w 251"/>
              <a:gd name="T45" fmla="*/ 16 h 207"/>
              <a:gd name="T46" fmla="*/ 17 w 251"/>
              <a:gd name="T47" fmla="*/ 21 h 207"/>
              <a:gd name="T48" fmla="*/ 13 w 251"/>
              <a:gd name="T49" fmla="*/ 27 h 207"/>
              <a:gd name="T50" fmla="*/ 7 w 251"/>
              <a:gd name="T51" fmla="*/ 33 h 207"/>
              <a:gd name="T52" fmla="*/ 3 w 251"/>
              <a:gd name="T53" fmla="*/ 38 h 207"/>
              <a:gd name="T54" fmla="*/ 0 w 251"/>
              <a:gd name="T55" fmla="*/ 45 h 207"/>
              <a:gd name="T56" fmla="*/ 0 w 251"/>
              <a:gd name="T57" fmla="*/ 51 h 207"/>
              <a:gd name="T58" fmla="*/ 5 w 251"/>
              <a:gd name="T59" fmla="*/ 44 h 207"/>
              <a:gd name="T60" fmla="*/ 9 w 251"/>
              <a:gd name="T61" fmla="*/ 37 h 207"/>
              <a:gd name="T62" fmla="*/ 13 w 251"/>
              <a:gd name="T63" fmla="*/ 30 h 207"/>
              <a:gd name="T64" fmla="*/ 19 w 251"/>
              <a:gd name="T65" fmla="*/ 23 h 207"/>
              <a:gd name="T66" fmla="*/ 24 w 251"/>
              <a:gd name="T67" fmla="*/ 17 h 207"/>
              <a:gd name="T68" fmla="*/ 31 w 251"/>
              <a:gd name="T69" fmla="*/ 11 h 207"/>
              <a:gd name="T70" fmla="*/ 37 w 251"/>
              <a:gd name="T71" fmla="*/ 6 h 207"/>
              <a:gd name="T72" fmla="*/ 44 w 251"/>
              <a:gd name="T73" fmla="*/ 0 h 207"/>
              <a:gd name="T74" fmla="*/ 38 w 251"/>
              <a:gd name="T75" fmla="*/ 0 h 207"/>
              <a:gd name="T76" fmla="*/ 3 w 251"/>
              <a:gd name="T77" fmla="*/ 207 h 207"/>
              <a:gd name="T78" fmla="*/ 0 w 251"/>
              <a:gd name="T79" fmla="*/ 207 h 207"/>
              <a:gd name="T80" fmla="*/ 0 w 251"/>
              <a:gd name="T81" fmla="*/ 202 h 207"/>
              <a:gd name="T82" fmla="*/ 0 w 251"/>
              <a:gd name="T83" fmla="*/ 203 h 207"/>
              <a:gd name="T84" fmla="*/ 0 w 251"/>
              <a:gd name="T85" fmla="*/ 203 h 207"/>
              <a:gd name="T86" fmla="*/ 0 w 251"/>
              <a:gd name="T87" fmla="*/ 204 h 207"/>
              <a:gd name="T88" fmla="*/ 2 w 251"/>
              <a:gd name="T89" fmla="*/ 204 h 207"/>
              <a:gd name="T90" fmla="*/ 2 w 251"/>
              <a:gd name="T91" fmla="*/ 206 h 207"/>
              <a:gd name="T92" fmla="*/ 2 w 251"/>
              <a:gd name="T93" fmla="*/ 206 h 207"/>
              <a:gd name="T94" fmla="*/ 2 w 251"/>
              <a:gd name="T95" fmla="*/ 207 h 207"/>
              <a:gd name="T96" fmla="*/ 3 w 251"/>
              <a:gd name="T97" fmla="*/ 207 h 20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51"/>
              <a:gd name="T148" fmla="*/ 0 h 207"/>
              <a:gd name="T149" fmla="*/ 251 w 251"/>
              <a:gd name="T150" fmla="*/ 207 h 20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51" h="207">
                <a:moveTo>
                  <a:pt x="251" y="18"/>
                </a:moveTo>
                <a:lnTo>
                  <a:pt x="248" y="16"/>
                </a:lnTo>
                <a:lnTo>
                  <a:pt x="247" y="13"/>
                </a:lnTo>
                <a:lnTo>
                  <a:pt x="244" y="11"/>
                </a:lnTo>
                <a:lnTo>
                  <a:pt x="241" y="8"/>
                </a:lnTo>
                <a:lnTo>
                  <a:pt x="240" y="7"/>
                </a:lnTo>
                <a:lnTo>
                  <a:pt x="237" y="4"/>
                </a:lnTo>
                <a:lnTo>
                  <a:pt x="234" y="3"/>
                </a:lnTo>
                <a:lnTo>
                  <a:pt x="231" y="0"/>
                </a:lnTo>
                <a:lnTo>
                  <a:pt x="227" y="0"/>
                </a:lnTo>
                <a:lnTo>
                  <a:pt x="230" y="3"/>
                </a:lnTo>
                <a:lnTo>
                  <a:pt x="234" y="6"/>
                </a:lnTo>
                <a:lnTo>
                  <a:pt x="237" y="8"/>
                </a:lnTo>
                <a:lnTo>
                  <a:pt x="240" y="10"/>
                </a:lnTo>
                <a:lnTo>
                  <a:pt x="242" y="13"/>
                </a:lnTo>
                <a:lnTo>
                  <a:pt x="245" y="16"/>
                </a:lnTo>
                <a:lnTo>
                  <a:pt x="248" y="18"/>
                </a:lnTo>
                <a:lnTo>
                  <a:pt x="251" y="21"/>
                </a:lnTo>
                <a:lnTo>
                  <a:pt x="251" y="18"/>
                </a:lnTo>
                <a:close/>
                <a:moveTo>
                  <a:pt x="38" y="0"/>
                </a:moveTo>
                <a:lnTo>
                  <a:pt x="32" y="6"/>
                </a:lnTo>
                <a:lnTo>
                  <a:pt x="27" y="10"/>
                </a:lnTo>
                <a:lnTo>
                  <a:pt x="23" y="16"/>
                </a:lnTo>
                <a:lnTo>
                  <a:pt x="17" y="21"/>
                </a:lnTo>
                <a:lnTo>
                  <a:pt x="13" y="27"/>
                </a:lnTo>
                <a:lnTo>
                  <a:pt x="7" y="33"/>
                </a:lnTo>
                <a:lnTo>
                  <a:pt x="3" y="38"/>
                </a:lnTo>
                <a:lnTo>
                  <a:pt x="0" y="45"/>
                </a:lnTo>
                <a:lnTo>
                  <a:pt x="0" y="51"/>
                </a:lnTo>
                <a:lnTo>
                  <a:pt x="5" y="44"/>
                </a:lnTo>
                <a:lnTo>
                  <a:pt x="9" y="37"/>
                </a:lnTo>
                <a:lnTo>
                  <a:pt x="13" y="30"/>
                </a:lnTo>
                <a:lnTo>
                  <a:pt x="19" y="23"/>
                </a:lnTo>
                <a:lnTo>
                  <a:pt x="24" y="17"/>
                </a:lnTo>
                <a:lnTo>
                  <a:pt x="31" y="11"/>
                </a:lnTo>
                <a:lnTo>
                  <a:pt x="37" y="6"/>
                </a:lnTo>
                <a:lnTo>
                  <a:pt x="44" y="0"/>
                </a:lnTo>
                <a:lnTo>
                  <a:pt x="38" y="0"/>
                </a:lnTo>
                <a:close/>
                <a:moveTo>
                  <a:pt x="3" y="207"/>
                </a:moveTo>
                <a:lnTo>
                  <a:pt x="0" y="207"/>
                </a:lnTo>
                <a:lnTo>
                  <a:pt x="0" y="202"/>
                </a:lnTo>
                <a:lnTo>
                  <a:pt x="0" y="203"/>
                </a:lnTo>
                <a:lnTo>
                  <a:pt x="0" y="204"/>
                </a:lnTo>
                <a:lnTo>
                  <a:pt x="2" y="204"/>
                </a:lnTo>
                <a:lnTo>
                  <a:pt x="2" y="206"/>
                </a:lnTo>
                <a:lnTo>
                  <a:pt x="2" y="207"/>
                </a:lnTo>
                <a:lnTo>
                  <a:pt x="3" y="207"/>
                </a:lnTo>
                <a:close/>
              </a:path>
            </a:pathLst>
          </a:custGeom>
          <a:solidFill>
            <a:srgbClr val="706E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4" name="Freeform 209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20 h 207"/>
              <a:gd name="T2" fmla="*/ 248 w 251"/>
              <a:gd name="T3" fmla="*/ 17 h 207"/>
              <a:gd name="T4" fmla="*/ 245 w 251"/>
              <a:gd name="T5" fmla="*/ 14 h 207"/>
              <a:gd name="T6" fmla="*/ 242 w 251"/>
              <a:gd name="T7" fmla="*/ 11 h 207"/>
              <a:gd name="T8" fmla="*/ 241 w 251"/>
              <a:gd name="T9" fmla="*/ 10 h 207"/>
              <a:gd name="T10" fmla="*/ 238 w 251"/>
              <a:gd name="T11" fmla="*/ 7 h 207"/>
              <a:gd name="T12" fmla="*/ 235 w 251"/>
              <a:gd name="T13" fmla="*/ 4 h 207"/>
              <a:gd name="T14" fmla="*/ 233 w 251"/>
              <a:gd name="T15" fmla="*/ 3 h 207"/>
              <a:gd name="T16" fmla="*/ 230 w 251"/>
              <a:gd name="T17" fmla="*/ 0 h 207"/>
              <a:gd name="T18" fmla="*/ 224 w 251"/>
              <a:gd name="T19" fmla="*/ 0 h 207"/>
              <a:gd name="T20" fmla="*/ 229 w 251"/>
              <a:gd name="T21" fmla="*/ 3 h 207"/>
              <a:gd name="T22" fmla="*/ 231 w 251"/>
              <a:gd name="T23" fmla="*/ 6 h 207"/>
              <a:gd name="T24" fmla="*/ 235 w 251"/>
              <a:gd name="T25" fmla="*/ 8 h 207"/>
              <a:gd name="T26" fmla="*/ 238 w 251"/>
              <a:gd name="T27" fmla="*/ 11 h 207"/>
              <a:gd name="T28" fmla="*/ 241 w 251"/>
              <a:gd name="T29" fmla="*/ 14 h 207"/>
              <a:gd name="T30" fmla="*/ 245 w 251"/>
              <a:gd name="T31" fmla="*/ 17 h 207"/>
              <a:gd name="T32" fmla="*/ 248 w 251"/>
              <a:gd name="T33" fmla="*/ 21 h 207"/>
              <a:gd name="T34" fmla="*/ 251 w 251"/>
              <a:gd name="T35" fmla="*/ 24 h 207"/>
              <a:gd name="T36" fmla="*/ 251 w 251"/>
              <a:gd name="T37" fmla="*/ 20 h 207"/>
              <a:gd name="T38" fmla="*/ 41 w 251"/>
              <a:gd name="T39" fmla="*/ 0 h 207"/>
              <a:gd name="T40" fmla="*/ 35 w 251"/>
              <a:gd name="T41" fmla="*/ 6 h 207"/>
              <a:gd name="T42" fmla="*/ 30 w 251"/>
              <a:gd name="T43" fmla="*/ 10 h 207"/>
              <a:gd name="T44" fmla="*/ 23 w 251"/>
              <a:gd name="T45" fmla="*/ 16 h 207"/>
              <a:gd name="T46" fmla="*/ 19 w 251"/>
              <a:gd name="T47" fmla="*/ 23 h 207"/>
              <a:gd name="T48" fmla="*/ 13 w 251"/>
              <a:gd name="T49" fmla="*/ 28 h 207"/>
              <a:gd name="T50" fmla="*/ 9 w 251"/>
              <a:gd name="T51" fmla="*/ 34 h 207"/>
              <a:gd name="T52" fmla="*/ 5 w 251"/>
              <a:gd name="T53" fmla="*/ 41 h 207"/>
              <a:gd name="T54" fmla="*/ 0 w 251"/>
              <a:gd name="T55" fmla="*/ 48 h 207"/>
              <a:gd name="T56" fmla="*/ 0 w 251"/>
              <a:gd name="T57" fmla="*/ 54 h 207"/>
              <a:gd name="T58" fmla="*/ 5 w 251"/>
              <a:gd name="T59" fmla="*/ 47 h 207"/>
              <a:gd name="T60" fmla="*/ 9 w 251"/>
              <a:gd name="T61" fmla="*/ 38 h 207"/>
              <a:gd name="T62" fmla="*/ 14 w 251"/>
              <a:gd name="T63" fmla="*/ 31 h 207"/>
              <a:gd name="T64" fmla="*/ 20 w 251"/>
              <a:gd name="T65" fmla="*/ 24 h 207"/>
              <a:gd name="T66" fmla="*/ 25 w 251"/>
              <a:gd name="T67" fmla="*/ 18 h 207"/>
              <a:gd name="T68" fmla="*/ 32 w 251"/>
              <a:gd name="T69" fmla="*/ 11 h 207"/>
              <a:gd name="T70" fmla="*/ 38 w 251"/>
              <a:gd name="T71" fmla="*/ 6 h 207"/>
              <a:gd name="T72" fmla="*/ 45 w 251"/>
              <a:gd name="T73" fmla="*/ 0 h 207"/>
              <a:gd name="T74" fmla="*/ 41 w 251"/>
              <a:gd name="T75" fmla="*/ 0 h 207"/>
              <a:gd name="T76" fmla="*/ 0 w 251"/>
              <a:gd name="T77" fmla="*/ 204 h 207"/>
              <a:gd name="T78" fmla="*/ 0 w 251"/>
              <a:gd name="T79" fmla="*/ 206 h 207"/>
              <a:gd name="T80" fmla="*/ 0 w 251"/>
              <a:gd name="T81" fmla="*/ 206 h 207"/>
              <a:gd name="T82" fmla="*/ 0 w 251"/>
              <a:gd name="T83" fmla="*/ 206 h 207"/>
              <a:gd name="T84" fmla="*/ 0 w 251"/>
              <a:gd name="T85" fmla="*/ 206 h 207"/>
              <a:gd name="T86" fmla="*/ 0 w 251"/>
              <a:gd name="T87" fmla="*/ 206 h 207"/>
              <a:gd name="T88" fmla="*/ 0 w 251"/>
              <a:gd name="T89" fmla="*/ 207 h 207"/>
              <a:gd name="T90" fmla="*/ 0 w 251"/>
              <a:gd name="T91" fmla="*/ 207 h 207"/>
              <a:gd name="T92" fmla="*/ 2 w 251"/>
              <a:gd name="T93" fmla="*/ 207 h 207"/>
              <a:gd name="T94" fmla="*/ 5 w 251"/>
              <a:gd name="T95" fmla="*/ 207 h 207"/>
              <a:gd name="T96" fmla="*/ 3 w 251"/>
              <a:gd name="T97" fmla="*/ 206 h 207"/>
              <a:gd name="T98" fmla="*/ 3 w 251"/>
              <a:gd name="T99" fmla="*/ 206 h 207"/>
              <a:gd name="T100" fmla="*/ 3 w 251"/>
              <a:gd name="T101" fmla="*/ 204 h 207"/>
              <a:gd name="T102" fmla="*/ 2 w 251"/>
              <a:gd name="T103" fmla="*/ 203 h 207"/>
              <a:gd name="T104" fmla="*/ 2 w 251"/>
              <a:gd name="T105" fmla="*/ 202 h 207"/>
              <a:gd name="T106" fmla="*/ 0 w 251"/>
              <a:gd name="T107" fmla="*/ 202 h 207"/>
              <a:gd name="T108" fmla="*/ 0 w 251"/>
              <a:gd name="T109" fmla="*/ 200 h 207"/>
              <a:gd name="T110" fmla="*/ 0 w 251"/>
              <a:gd name="T111" fmla="*/ 199 h 207"/>
              <a:gd name="T112" fmla="*/ 0 w 251"/>
              <a:gd name="T113" fmla="*/ 204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20"/>
                </a:moveTo>
                <a:lnTo>
                  <a:pt x="248" y="17"/>
                </a:lnTo>
                <a:lnTo>
                  <a:pt x="245" y="14"/>
                </a:lnTo>
                <a:lnTo>
                  <a:pt x="242" y="11"/>
                </a:lnTo>
                <a:lnTo>
                  <a:pt x="241" y="10"/>
                </a:lnTo>
                <a:lnTo>
                  <a:pt x="238" y="7"/>
                </a:lnTo>
                <a:lnTo>
                  <a:pt x="235" y="4"/>
                </a:lnTo>
                <a:lnTo>
                  <a:pt x="233" y="3"/>
                </a:lnTo>
                <a:lnTo>
                  <a:pt x="230" y="0"/>
                </a:lnTo>
                <a:lnTo>
                  <a:pt x="224" y="0"/>
                </a:lnTo>
                <a:lnTo>
                  <a:pt x="229" y="3"/>
                </a:lnTo>
                <a:lnTo>
                  <a:pt x="231" y="6"/>
                </a:lnTo>
                <a:lnTo>
                  <a:pt x="235" y="8"/>
                </a:lnTo>
                <a:lnTo>
                  <a:pt x="238" y="11"/>
                </a:lnTo>
                <a:lnTo>
                  <a:pt x="241" y="14"/>
                </a:lnTo>
                <a:lnTo>
                  <a:pt x="245" y="17"/>
                </a:lnTo>
                <a:lnTo>
                  <a:pt x="248" y="21"/>
                </a:lnTo>
                <a:lnTo>
                  <a:pt x="251" y="24"/>
                </a:lnTo>
                <a:lnTo>
                  <a:pt x="251" y="20"/>
                </a:lnTo>
                <a:close/>
                <a:moveTo>
                  <a:pt x="41" y="0"/>
                </a:moveTo>
                <a:lnTo>
                  <a:pt x="35" y="6"/>
                </a:lnTo>
                <a:lnTo>
                  <a:pt x="30" y="10"/>
                </a:lnTo>
                <a:lnTo>
                  <a:pt x="23" y="16"/>
                </a:lnTo>
                <a:lnTo>
                  <a:pt x="19" y="23"/>
                </a:lnTo>
                <a:lnTo>
                  <a:pt x="13" y="28"/>
                </a:lnTo>
                <a:lnTo>
                  <a:pt x="9" y="34"/>
                </a:lnTo>
                <a:lnTo>
                  <a:pt x="5" y="41"/>
                </a:lnTo>
                <a:lnTo>
                  <a:pt x="0" y="48"/>
                </a:lnTo>
                <a:lnTo>
                  <a:pt x="0" y="54"/>
                </a:lnTo>
                <a:lnTo>
                  <a:pt x="5" y="47"/>
                </a:lnTo>
                <a:lnTo>
                  <a:pt x="9" y="38"/>
                </a:lnTo>
                <a:lnTo>
                  <a:pt x="14" y="31"/>
                </a:lnTo>
                <a:lnTo>
                  <a:pt x="20" y="24"/>
                </a:lnTo>
                <a:lnTo>
                  <a:pt x="25" y="18"/>
                </a:lnTo>
                <a:lnTo>
                  <a:pt x="32" y="11"/>
                </a:lnTo>
                <a:lnTo>
                  <a:pt x="38" y="6"/>
                </a:lnTo>
                <a:lnTo>
                  <a:pt x="45" y="0"/>
                </a:lnTo>
                <a:lnTo>
                  <a:pt x="41" y="0"/>
                </a:lnTo>
                <a:close/>
                <a:moveTo>
                  <a:pt x="0" y="204"/>
                </a:moveTo>
                <a:lnTo>
                  <a:pt x="0" y="206"/>
                </a:lnTo>
                <a:lnTo>
                  <a:pt x="0" y="207"/>
                </a:lnTo>
                <a:lnTo>
                  <a:pt x="2" y="207"/>
                </a:lnTo>
                <a:lnTo>
                  <a:pt x="5" y="207"/>
                </a:lnTo>
                <a:lnTo>
                  <a:pt x="3" y="206"/>
                </a:lnTo>
                <a:lnTo>
                  <a:pt x="3" y="204"/>
                </a:lnTo>
                <a:lnTo>
                  <a:pt x="2" y="203"/>
                </a:lnTo>
                <a:lnTo>
                  <a:pt x="2" y="202"/>
                </a:lnTo>
                <a:lnTo>
                  <a:pt x="0" y="202"/>
                </a:lnTo>
                <a:lnTo>
                  <a:pt x="0" y="200"/>
                </a:lnTo>
                <a:lnTo>
                  <a:pt x="0" y="199"/>
                </a:lnTo>
                <a:lnTo>
                  <a:pt x="0" y="204"/>
                </a:lnTo>
                <a:close/>
              </a:path>
            </a:pathLst>
          </a:custGeom>
          <a:solidFill>
            <a:srgbClr val="6F6D6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5" name="Freeform 210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21 h 207"/>
              <a:gd name="T2" fmla="*/ 248 w 251"/>
              <a:gd name="T3" fmla="*/ 18 h 207"/>
              <a:gd name="T4" fmla="*/ 245 w 251"/>
              <a:gd name="T5" fmla="*/ 16 h 207"/>
              <a:gd name="T6" fmla="*/ 242 w 251"/>
              <a:gd name="T7" fmla="*/ 13 h 207"/>
              <a:gd name="T8" fmla="*/ 240 w 251"/>
              <a:gd name="T9" fmla="*/ 10 h 207"/>
              <a:gd name="T10" fmla="*/ 237 w 251"/>
              <a:gd name="T11" fmla="*/ 8 h 207"/>
              <a:gd name="T12" fmla="*/ 234 w 251"/>
              <a:gd name="T13" fmla="*/ 6 h 207"/>
              <a:gd name="T14" fmla="*/ 230 w 251"/>
              <a:gd name="T15" fmla="*/ 3 h 207"/>
              <a:gd name="T16" fmla="*/ 227 w 251"/>
              <a:gd name="T17" fmla="*/ 0 h 207"/>
              <a:gd name="T18" fmla="*/ 223 w 251"/>
              <a:gd name="T19" fmla="*/ 0 h 207"/>
              <a:gd name="T20" fmla="*/ 226 w 251"/>
              <a:gd name="T21" fmla="*/ 3 h 207"/>
              <a:gd name="T22" fmla="*/ 230 w 251"/>
              <a:gd name="T23" fmla="*/ 6 h 207"/>
              <a:gd name="T24" fmla="*/ 234 w 251"/>
              <a:gd name="T25" fmla="*/ 8 h 207"/>
              <a:gd name="T26" fmla="*/ 237 w 251"/>
              <a:gd name="T27" fmla="*/ 13 h 207"/>
              <a:gd name="T28" fmla="*/ 241 w 251"/>
              <a:gd name="T29" fmla="*/ 16 h 207"/>
              <a:gd name="T30" fmla="*/ 244 w 251"/>
              <a:gd name="T31" fmla="*/ 18 h 207"/>
              <a:gd name="T32" fmla="*/ 248 w 251"/>
              <a:gd name="T33" fmla="*/ 23 h 207"/>
              <a:gd name="T34" fmla="*/ 251 w 251"/>
              <a:gd name="T35" fmla="*/ 27 h 207"/>
              <a:gd name="T36" fmla="*/ 251 w 251"/>
              <a:gd name="T37" fmla="*/ 21 h 207"/>
              <a:gd name="T38" fmla="*/ 44 w 251"/>
              <a:gd name="T39" fmla="*/ 0 h 207"/>
              <a:gd name="T40" fmla="*/ 37 w 251"/>
              <a:gd name="T41" fmla="*/ 6 h 207"/>
              <a:gd name="T42" fmla="*/ 31 w 251"/>
              <a:gd name="T43" fmla="*/ 11 h 207"/>
              <a:gd name="T44" fmla="*/ 24 w 251"/>
              <a:gd name="T45" fmla="*/ 17 h 207"/>
              <a:gd name="T46" fmla="*/ 19 w 251"/>
              <a:gd name="T47" fmla="*/ 23 h 207"/>
              <a:gd name="T48" fmla="*/ 13 w 251"/>
              <a:gd name="T49" fmla="*/ 30 h 207"/>
              <a:gd name="T50" fmla="*/ 9 w 251"/>
              <a:gd name="T51" fmla="*/ 37 h 207"/>
              <a:gd name="T52" fmla="*/ 5 w 251"/>
              <a:gd name="T53" fmla="*/ 44 h 207"/>
              <a:gd name="T54" fmla="*/ 0 w 251"/>
              <a:gd name="T55" fmla="*/ 51 h 207"/>
              <a:gd name="T56" fmla="*/ 0 w 251"/>
              <a:gd name="T57" fmla="*/ 57 h 207"/>
              <a:gd name="T58" fmla="*/ 5 w 251"/>
              <a:gd name="T59" fmla="*/ 48 h 207"/>
              <a:gd name="T60" fmla="*/ 9 w 251"/>
              <a:gd name="T61" fmla="*/ 41 h 207"/>
              <a:gd name="T62" fmla="*/ 14 w 251"/>
              <a:gd name="T63" fmla="*/ 33 h 207"/>
              <a:gd name="T64" fmla="*/ 20 w 251"/>
              <a:gd name="T65" fmla="*/ 25 h 207"/>
              <a:gd name="T66" fmla="*/ 27 w 251"/>
              <a:gd name="T67" fmla="*/ 18 h 207"/>
              <a:gd name="T68" fmla="*/ 34 w 251"/>
              <a:gd name="T69" fmla="*/ 11 h 207"/>
              <a:gd name="T70" fmla="*/ 41 w 251"/>
              <a:gd name="T71" fmla="*/ 6 h 207"/>
              <a:gd name="T72" fmla="*/ 48 w 251"/>
              <a:gd name="T73" fmla="*/ 0 h 207"/>
              <a:gd name="T74" fmla="*/ 44 w 251"/>
              <a:gd name="T75" fmla="*/ 0 h 207"/>
              <a:gd name="T76" fmla="*/ 0 w 251"/>
              <a:gd name="T77" fmla="*/ 202 h 207"/>
              <a:gd name="T78" fmla="*/ 0 w 251"/>
              <a:gd name="T79" fmla="*/ 203 h 207"/>
              <a:gd name="T80" fmla="*/ 0 w 251"/>
              <a:gd name="T81" fmla="*/ 203 h 207"/>
              <a:gd name="T82" fmla="*/ 0 w 251"/>
              <a:gd name="T83" fmla="*/ 204 h 207"/>
              <a:gd name="T84" fmla="*/ 2 w 251"/>
              <a:gd name="T85" fmla="*/ 204 h 207"/>
              <a:gd name="T86" fmla="*/ 2 w 251"/>
              <a:gd name="T87" fmla="*/ 206 h 207"/>
              <a:gd name="T88" fmla="*/ 2 w 251"/>
              <a:gd name="T89" fmla="*/ 206 h 207"/>
              <a:gd name="T90" fmla="*/ 2 w 251"/>
              <a:gd name="T91" fmla="*/ 207 h 207"/>
              <a:gd name="T92" fmla="*/ 3 w 251"/>
              <a:gd name="T93" fmla="*/ 207 h 207"/>
              <a:gd name="T94" fmla="*/ 6 w 251"/>
              <a:gd name="T95" fmla="*/ 207 h 207"/>
              <a:gd name="T96" fmla="*/ 5 w 251"/>
              <a:gd name="T97" fmla="*/ 206 h 207"/>
              <a:gd name="T98" fmla="*/ 5 w 251"/>
              <a:gd name="T99" fmla="*/ 204 h 207"/>
              <a:gd name="T100" fmla="*/ 3 w 251"/>
              <a:gd name="T101" fmla="*/ 203 h 207"/>
              <a:gd name="T102" fmla="*/ 3 w 251"/>
              <a:gd name="T103" fmla="*/ 202 h 207"/>
              <a:gd name="T104" fmla="*/ 2 w 251"/>
              <a:gd name="T105" fmla="*/ 200 h 207"/>
              <a:gd name="T106" fmla="*/ 2 w 251"/>
              <a:gd name="T107" fmla="*/ 199 h 207"/>
              <a:gd name="T108" fmla="*/ 0 w 251"/>
              <a:gd name="T109" fmla="*/ 197 h 207"/>
              <a:gd name="T110" fmla="*/ 0 w 251"/>
              <a:gd name="T111" fmla="*/ 196 h 207"/>
              <a:gd name="T112" fmla="*/ 0 w 251"/>
              <a:gd name="T113" fmla="*/ 202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21"/>
                </a:moveTo>
                <a:lnTo>
                  <a:pt x="248" y="18"/>
                </a:lnTo>
                <a:lnTo>
                  <a:pt x="245" y="16"/>
                </a:lnTo>
                <a:lnTo>
                  <a:pt x="242" y="13"/>
                </a:lnTo>
                <a:lnTo>
                  <a:pt x="240" y="10"/>
                </a:lnTo>
                <a:lnTo>
                  <a:pt x="237" y="8"/>
                </a:lnTo>
                <a:lnTo>
                  <a:pt x="234" y="6"/>
                </a:lnTo>
                <a:lnTo>
                  <a:pt x="230" y="3"/>
                </a:lnTo>
                <a:lnTo>
                  <a:pt x="227" y="0"/>
                </a:lnTo>
                <a:lnTo>
                  <a:pt x="223" y="0"/>
                </a:lnTo>
                <a:lnTo>
                  <a:pt x="226" y="3"/>
                </a:lnTo>
                <a:lnTo>
                  <a:pt x="230" y="6"/>
                </a:lnTo>
                <a:lnTo>
                  <a:pt x="234" y="8"/>
                </a:lnTo>
                <a:lnTo>
                  <a:pt x="237" y="13"/>
                </a:lnTo>
                <a:lnTo>
                  <a:pt x="241" y="16"/>
                </a:lnTo>
                <a:lnTo>
                  <a:pt x="244" y="18"/>
                </a:lnTo>
                <a:lnTo>
                  <a:pt x="248" y="23"/>
                </a:lnTo>
                <a:lnTo>
                  <a:pt x="251" y="27"/>
                </a:lnTo>
                <a:lnTo>
                  <a:pt x="251" y="21"/>
                </a:lnTo>
                <a:close/>
                <a:moveTo>
                  <a:pt x="44" y="0"/>
                </a:moveTo>
                <a:lnTo>
                  <a:pt x="37" y="6"/>
                </a:lnTo>
                <a:lnTo>
                  <a:pt x="31" y="11"/>
                </a:lnTo>
                <a:lnTo>
                  <a:pt x="24" y="17"/>
                </a:lnTo>
                <a:lnTo>
                  <a:pt x="19" y="23"/>
                </a:lnTo>
                <a:lnTo>
                  <a:pt x="13" y="30"/>
                </a:lnTo>
                <a:lnTo>
                  <a:pt x="9" y="37"/>
                </a:lnTo>
                <a:lnTo>
                  <a:pt x="5" y="44"/>
                </a:lnTo>
                <a:lnTo>
                  <a:pt x="0" y="51"/>
                </a:lnTo>
                <a:lnTo>
                  <a:pt x="0" y="57"/>
                </a:lnTo>
                <a:lnTo>
                  <a:pt x="5" y="48"/>
                </a:lnTo>
                <a:lnTo>
                  <a:pt x="9" y="41"/>
                </a:lnTo>
                <a:lnTo>
                  <a:pt x="14" y="33"/>
                </a:lnTo>
                <a:lnTo>
                  <a:pt x="20" y="25"/>
                </a:lnTo>
                <a:lnTo>
                  <a:pt x="27" y="18"/>
                </a:lnTo>
                <a:lnTo>
                  <a:pt x="34" y="11"/>
                </a:lnTo>
                <a:lnTo>
                  <a:pt x="41" y="6"/>
                </a:lnTo>
                <a:lnTo>
                  <a:pt x="48" y="0"/>
                </a:lnTo>
                <a:lnTo>
                  <a:pt x="44" y="0"/>
                </a:lnTo>
                <a:close/>
                <a:moveTo>
                  <a:pt x="0" y="202"/>
                </a:moveTo>
                <a:lnTo>
                  <a:pt x="0" y="203"/>
                </a:lnTo>
                <a:lnTo>
                  <a:pt x="0" y="204"/>
                </a:lnTo>
                <a:lnTo>
                  <a:pt x="2" y="204"/>
                </a:lnTo>
                <a:lnTo>
                  <a:pt x="2" y="206"/>
                </a:lnTo>
                <a:lnTo>
                  <a:pt x="2" y="207"/>
                </a:lnTo>
                <a:lnTo>
                  <a:pt x="3" y="207"/>
                </a:lnTo>
                <a:lnTo>
                  <a:pt x="6" y="207"/>
                </a:lnTo>
                <a:lnTo>
                  <a:pt x="5" y="206"/>
                </a:lnTo>
                <a:lnTo>
                  <a:pt x="5" y="204"/>
                </a:lnTo>
                <a:lnTo>
                  <a:pt x="3" y="203"/>
                </a:lnTo>
                <a:lnTo>
                  <a:pt x="3" y="202"/>
                </a:lnTo>
                <a:lnTo>
                  <a:pt x="2" y="200"/>
                </a:lnTo>
                <a:lnTo>
                  <a:pt x="2" y="199"/>
                </a:lnTo>
                <a:lnTo>
                  <a:pt x="0" y="197"/>
                </a:lnTo>
                <a:lnTo>
                  <a:pt x="0" y="196"/>
                </a:lnTo>
                <a:lnTo>
                  <a:pt x="0" y="202"/>
                </a:lnTo>
                <a:close/>
              </a:path>
            </a:pathLst>
          </a:custGeom>
          <a:solidFill>
            <a:srgbClr val="716F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6" name="Freeform 211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24 h 207"/>
              <a:gd name="T2" fmla="*/ 248 w 251"/>
              <a:gd name="T3" fmla="*/ 21 h 207"/>
              <a:gd name="T4" fmla="*/ 245 w 251"/>
              <a:gd name="T5" fmla="*/ 17 h 207"/>
              <a:gd name="T6" fmla="*/ 241 w 251"/>
              <a:gd name="T7" fmla="*/ 14 h 207"/>
              <a:gd name="T8" fmla="*/ 238 w 251"/>
              <a:gd name="T9" fmla="*/ 11 h 207"/>
              <a:gd name="T10" fmla="*/ 235 w 251"/>
              <a:gd name="T11" fmla="*/ 8 h 207"/>
              <a:gd name="T12" fmla="*/ 231 w 251"/>
              <a:gd name="T13" fmla="*/ 6 h 207"/>
              <a:gd name="T14" fmla="*/ 229 w 251"/>
              <a:gd name="T15" fmla="*/ 3 h 207"/>
              <a:gd name="T16" fmla="*/ 224 w 251"/>
              <a:gd name="T17" fmla="*/ 0 h 207"/>
              <a:gd name="T18" fmla="*/ 220 w 251"/>
              <a:gd name="T19" fmla="*/ 0 h 207"/>
              <a:gd name="T20" fmla="*/ 224 w 251"/>
              <a:gd name="T21" fmla="*/ 3 h 207"/>
              <a:gd name="T22" fmla="*/ 229 w 251"/>
              <a:gd name="T23" fmla="*/ 7 h 207"/>
              <a:gd name="T24" fmla="*/ 233 w 251"/>
              <a:gd name="T25" fmla="*/ 10 h 207"/>
              <a:gd name="T26" fmla="*/ 237 w 251"/>
              <a:gd name="T27" fmla="*/ 13 h 207"/>
              <a:gd name="T28" fmla="*/ 240 w 251"/>
              <a:gd name="T29" fmla="*/ 17 h 207"/>
              <a:gd name="T30" fmla="*/ 244 w 251"/>
              <a:gd name="T31" fmla="*/ 21 h 207"/>
              <a:gd name="T32" fmla="*/ 247 w 251"/>
              <a:gd name="T33" fmla="*/ 24 h 207"/>
              <a:gd name="T34" fmla="*/ 251 w 251"/>
              <a:gd name="T35" fmla="*/ 28 h 207"/>
              <a:gd name="T36" fmla="*/ 251 w 251"/>
              <a:gd name="T37" fmla="*/ 24 h 207"/>
              <a:gd name="T38" fmla="*/ 45 w 251"/>
              <a:gd name="T39" fmla="*/ 0 h 207"/>
              <a:gd name="T40" fmla="*/ 38 w 251"/>
              <a:gd name="T41" fmla="*/ 6 h 207"/>
              <a:gd name="T42" fmla="*/ 32 w 251"/>
              <a:gd name="T43" fmla="*/ 11 h 207"/>
              <a:gd name="T44" fmla="*/ 25 w 251"/>
              <a:gd name="T45" fmla="*/ 18 h 207"/>
              <a:gd name="T46" fmla="*/ 20 w 251"/>
              <a:gd name="T47" fmla="*/ 24 h 207"/>
              <a:gd name="T48" fmla="*/ 14 w 251"/>
              <a:gd name="T49" fmla="*/ 31 h 207"/>
              <a:gd name="T50" fmla="*/ 9 w 251"/>
              <a:gd name="T51" fmla="*/ 38 h 207"/>
              <a:gd name="T52" fmla="*/ 5 w 251"/>
              <a:gd name="T53" fmla="*/ 47 h 207"/>
              <a:gd name="T54" fmla="*/ 0 w 251"/>
              <a:gd name="T55" fmla="*/ 54 h 207"/>
              <a:gd name="T56" fmla="*/ 0 w 251"/>
              <a:gd name="T57" fmla="*/ 61 h 207"/>
              <a:gd name="T58" fmla="*/ 5 w 251"/>
              <a:gd name="T59" fmla="*/ 51 h 207"/>
              <a:gd name="T60" fmla="*/ 10 w 251"/>
              <a:gd name="T61" fmla="*/ 42 h 207"/>
              <a:gd name="T62" fmla="*/ 16 w 251"/>
              <a:gd name="T63" fmla="*/ 34 h 207"/>
              <a:gd name="T64" fmla="*/ 21 w 251"/>
              <a:gd name="T65" fmla="*/ 27 h 207"/>
              <a:gd name="T66" fmla="*/ 28 w 251"/>
              <a:gd name="T67" fmla="*/ 20 h 207"/>
              <a:gd name="T68" fmla="*/ 35 w 251"/>
              <a:gd name="T69" fmla="*/ 13 h 207"/>
              <a:gd name="T70" fmla="*/ 42 w 251"/>
              <a:gd name="T71" fmla="*/ 6 h 207"/>
              <a:gd name="T72" fmla="*/ 50 w 251"/>
              <a:gd name="T73" fmla="*/ 0 h 207"/>
              <a:gd name="T74" fmla="*/ 45 w 251"/>
              <a:gd name="T75" fmla="*/ 0 h 207"/>
              <a:gd name="T76" fmla="*/ 0 w 251"/>
              <a:gd name="T77" fmla="*/ 199 h 207"/>
              <a:gd name="T78" fmla="*/ 0 w 251"/>
              <a:gd name="T79" fmla="*/ 200 h 207"/>
              <a:gd name="T80" fmla="*/ 0 w 251"/>
              <a:gd name="T81" fmla="*/ 202 h 207"/>
              <a:gd name="T82" fmla="*/ 2 w 251"/>
              <a:gd name="T83" fmla="*/ 202 h 207"/>
              <a:gd name="T84" fmla="*/ 2 w 251"/>
              <a:gd name="T85" fmla="*/ 203 h 207"/>
              <a:gd name="T86" fmla="*/ 3 w 251"/>
              <a:gd name="T87" fmla="*/ 204 h 207"/>
              <a:gd name="T88" fmla="*/ 3 w 251"/>
              <a:gd name="T89" fmla="*/ 206 h 207"/>
              <a:gd name="T90" fmla="*/ 3 w 251"/>
              <a:gd name="T91" fmla="*/ 206 h 207"/>
              <a:gd name="T92" fmla="*/ 5 w 251"/>
              <a:gd name="T93" fmla="*/ 207 h 207"/>
              <a:gd name="T94" fmla="*/ 7 w 251"/>
              <a:gd name="T95" fmla="*/ 207 h 207"/>
              <a:gd name="T96" fmla="*/ 6 w 251"/>
              <a:gd name="T97" fmla="*/ 206 h 207"/>
              <a:gd name="T98" fmla="*/ 6 w 251"/>
              <a:gd name="T99" fmla="*/ 203 h 207"/>
              <a:gd name="T100" fmla="*/ 5 w 251"/>
              <a:gd name="T101" fmla="*/ 202 h 207"/>
              <a:gd name="T102" fmla="*/ 3 w 251"/>
              <a:gd name="T103" fmla="*/ 200 h 207"/>
              <a:gd name="T104" fmla="*/ 3 w 251"/>
              <a:gd name="T105" fmla="*/ 199 h 207"/>
              <a:gd name="T106" fmla="*/ 2 w 251"/>
              <a:gd name="T107" fmla="*/ 196 h 207"/>
              <a:gd name="T108" fmla="*/ 0 w 251"/>
              <a:gd name="T109" fmla="*/ 194 h 207"/>
              <a:gd name="T110" fmla="*/ 0 w 251"/>
              <a:gd name="T111" fmla="*/ 193 h 207"/>
              <a:gd name="T112" fmla="*/ 0 w 251"/>
              <a:gd name="T113" fmla="*/ 199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24"/>
                </a:moveTo>
                <a:lnTo>
                  <a:pt x="248" y="21"/>
                </a:lnTo>
                <a:lnTo>
                  <a:pt x="245" y="17"/>
                </a:lnTo>
                <a:lnTo>
                  <a:pt x="241" y="14"/>
                </a:lnTo>
                <a:lnTo>
                  <a:pt x="238" y="11"/>
                </a:lnTo>
                <a:lnTo>
                  <a:pt x="235" y="8"/>
                </a:lnTo>
                <a:lnTo>
                  <a:pt x="231" y="6"/>
                </a:lnTo>
                <a:lnTo>
                  <a:pt x="229" y="3"/>
                </a:lnTo>
                <a:lnTo>
                  <a:pt x="224" y="0"/>
                </a:lnTo>
                <a:lnTo>
                  <a:pt x="220" y="0"/>
                </a:lnTo>
                <a:lnTo>
                  <a:pt x="224" y="3"/>
                </a:lnTo>
                <a:lnTo>
                  <a:pt x="229" y="7"/>
                </a:lnTo>
                <a:lnTo>
                  <a:pt x="233" y="10"/>
                </a:lnTo>
                <a:lnTo>
                  <a:pt x="237" y="13"/>
                </a:lnTo>
                <a:lnTo>
                  <a:pt x="240" y="17"/>
                </a:lnTo>
                <a:lnTo>
                  <a:pt x="244" y="21"/>
                </a:lnTo>
                <a:lnTo>
                  <a:pt x="247" y="24"/>
                </a:lnTo>
                <a:lnTo>
                  <a:pt x="251" y="28"/>
                </a:lnTo>
                <a:lnTo>
                  <a:pt x="251" y="24"/>
                </a:lnTo>
                <a:close/>
                <a:moveTo>
                  <a:pt x="45" y="0"/>
                </a:moveTo>
                <a:lnTo>
                  <a:pt x="38" y="6"/>
                </a:lnTo>
                <a:lnTo>
                  <a:pt x="32" y="11"/>
                </a:lnTo>
                <a:lnTo>
                  <a:pt x="25" y="18"/>
                </a:lnTo>
                <a:lnTo>
                  <a:pt x="20" y="24"/>
                </a:lnTo>
                <a:lnTo>
                  <a:pt x="14" y="31"/>
                </a:lnTo>
                <a:lnTo>
                  <a:pt x="9" y="38"/>
                </a:lnTo>
                <a:lnTo>
                  <a:pt x="5" y="47"/>
                </a:lnTo>
                <a:lnTo>
                  <a:pt x="0" y="54"/>
                </a:lnTo>
                <a:lnTo>
                  <a:pt x="0" y="61"/>
                </a:lnTo>
                <a:lnTo>
                  <a:pt x="5" y="51"/>
                </a:lnTo>
                <a:lnTo>
                  <a:pt x="10" y="42"/>
                </a:lnTo>
                <a:lnTo>
                  <a:pt x="16" y="34"/>
                </a:lnTo>
                <a:lnTo>
                  <a:pt x="21" y="27"/>
                </a:lnTo>
                <a:lnTo>
                  <a:pt x="28" y="20"/>
                </a:lnTo>
                <a:lnTo>
                  <a:pt x="35" y="13"/>
                </a:lnTo>
                <a:lnTo>
                  <a:pt x="42" y="6"/>
                </a:lnTo>
                <a:lnTo>
                  <a:pt x="50" y="0"/>
                </a:lnTo>
                <a:lnTo>
                  <a:pt x="45" y="0"/>
                </a:lnTo>
                <a:close/>
                <a:moveTo>
                  <a:pt x="0" y="199"/>
                </a:moveTo>
                <a:lnTo>
                  <a:pt x="0" y="200"/>
                </a:lnTo>
                <a:lnTo>
                  <a:pt x="0" y="202"/>
                </a:lnTo>
                <a:lnTo>
                  <a:pt x="2" y="202"/>
                </a:lnTo>
                <a:lnTo>
                  <a:pt x="2" y="203"/>
                </a:lnTo>
                <a:lnTo>
                  <a:pt x="3" y="204"/>
                </a:lnTo>
                <a:lnTo>
                  <a:pt x="3" y="206"/>
                </a:lnTo>
                <a:lnTo>
                  <a:pt x="5" y="207"/>
                </a:lnTo>
                <a:lnTo>
                  <a:pt x="7" y="207"/>
                </a:lnTo>
                <a:lnTo>
                  <a:pt x="6" y="206"/>
                </a:lnTo>
                <a:lnTo>
                  <a:pt x="6" y="203"/>
                </a:lnTo>
                <a:lnTo>
                  <a:pt x="5" y="202"/>
                </a:lnTo>
                <a:lnTo>
                  <a:pt x="3" y="200"/>
                </a:lnTo>
                <a:lnTo>
                  <a:pt x="3" y="199"/>
                </a:lnTo>
                <a:lnTo>
                  <a:pt x="2" y="196"/>
                </a:lnTo>
                <a:lnTo>
                  <a:pt x="0" y="194"/>
                </a:lnTo>
                <a:lnTo>
                  <a:pt x="0" y="193"/>
                </a:lnTo>
                <a:lnTo>
                  <a:pt x="0" y="199"/>
                </a:lnTo>
                <a:close/>
              </a:path>
            </a:pathLst>
          </a:custGeom>
          <a:solidFill>
            <a:srgbClr val="716F7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7" name="Freeform 212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27 h 207"/>
              <a:gd name="T2" fmla="*/ 248 w 251"/>
              <a:gd name="T3" fmla="*/ 23 h 207"/>
              <a:gd name="T4" fmla="*/ 244 w 251"/>
              <a:gd name="T5" fmla="*/ 18 h 207"/>
              <a:gd name="T6" fmla="*/ 241 w 251"/>
              <a:gd name="T7" fmla="*/ 16 h 207"/>
              <a:gd name="T8" fmla="*/ 237 w 251"/>
              <a:gd name="T9" fmla="*/ 13 h 207"/>
              <a:gd name="T10" fmla="*/ 234 w 251"/>
              <a:gd name="T11" fmla="*/ 8 h 207"/>
              <a:gd name="T12" fmla="*/ 230 w 251"/>
              <a:gd name="T13" fmla="*/ 6 h 207"/>
              <a:gd name="T14" fmla="*/ 226 w 251"/>
              <a:gd name="T15" fmla="*/ 3 h 207"/>
              <a:gd name="T16" fmla="*/ 223 w 251"/>
              <a:gd name="T17" fmla="*/ 0 h 207"/>
              <a:gd name="T18" fmla="*/ 217 w 251"/>
              <a:gd name="T19" fmla="*/ 0 h 207"/>
              <a:gd name="T20" fmla="*/ 222 w 251"/>
              <a:gd name="T21" fmla="*/ 3 h 207"/>
              <a:gd name="T22" fmla="*/ 227 w 251"/>
              <a:gd name="T23" fmla="*/ 7 h 207"/>
              <a:gd name="T24" fmla="*/ 231 w 251"/>
              <a:gd name="T25" fmla="*/ 10 h 207"/>
              <a:gd name="T26" fmla="*/ 235 w 251"/>
              <a:gd name="T27" fmla="*/ 14 h 207"/>
              <a:gd name="T28" fmla="*/ 240 w 251"/>
              <a:gd name="T29" fmla="*/ 18 h 207"/>
              <a:gd name="T30" fmla="*/ 244 w 251"/>
              <a:gd name="T31" fmla="*/ 23 h 207"/>
              <a:gd name="T32" fmla="*/ 247 w 251"/>
              <a:gd name="T33" fmla="*/ 27 h 207"/>
              <a:gd name="T34" fmla="*/ 251 w 251"/>
              <a:gd name="T35" fmla="*/ 31 h 207"/>
              <a:gd name="T36" fmla="*/ 251 w 251"/>
              <a:gd name="T37" fmla="*/ 27 h 207"/>
              <a:gd name="T38" fmla="*/ 48 w 251"/>
              <a:gd name="T39" fmla="*/ 0 h 207"/>
              <a:gd name="T40" fmla="*/ 41 w 251"/>
              <a:gd name="T41" fmla="*/ 6 h 207"/>
              <a:gd name="T42" fmla="*/ 34 w 251"/>
              <a:gd name="T43" fmla="*/ 11 h 207"/>
              <a:gd name="T44" fmla="*/ 27 w 251"/>
              <a:gd name="T45" fmla="*/ 18 h 207"/>
              <a:gd name="T46" fmla="*/ 20 w 251"/>
              <a:gd name="T47" fmla="*/ 25 h 207"/>
              <a:gd name="T48" fmla="*/ 14 w 251"/>
              <a:gd name="T49" fmla="*/ 33 h 207"/>
              <a:gd name="T50" fmla="*/ 9 w 251"/>
              <a:gd name="T51" fmla="*/ 41 h 207"/>
              <a:gd name="T52" fmla="*/ 5 w 251"/>
              <a:gd name="T53" fmla="*/ 48 h 207"/>
              <a:gd name="T54" fmla="*/ 0 w 251"/>
              <a:gd name="T55" fmla="*/ 57 h 207"/>
              <a:gd name="T56" fmla="*/ 0 w 251"/>
              <a:gd name="T57" fmla="*/ 64 h 207"/>
              <a:gd name="T58" fmla="*/ 5 w 251"/>
              <a:gd name="T59" fmla="*/ 54 h 207"/>
              <a:gd name="T60" fmla="*/ 10 w 251"/>
              <a:gd name="T61" fmla="*/ 45 h 207"/>
              <a:gd name="T62" fmla="*/ 16 w 251"/>
              <a:gd name="T63" fmla="*/ 37 h 207"/>
              <a:gd name="T64" fmla="*/ 23 w 251"/>
              <a:gd name="T65" fmla="*/ 28 h 207"/>
              <a:gd name="T66" fmla="*/ 30 w 251"/>
              <a:gd name="T67" fmla="*/ 20 h 207"/>
              <a:gd name="T68" fmla="*/ 37 w 251"/>
              <a:gd name="T69" fmla="*/ 13 h 207"/>
              <a:gd name="T70" fmla="*/ 45 w 251"/>
              <a:gd name="T71" fmla="*/ 6 h 207"/>
              <a:gd name="T72" fmla="*/ 53 w 251"/>
              <a:gd name="T73" fmla="*/ 0 h 207"/>
              <a:gd name="T74" fmla="*/ 48 w 251"/>
              <a:gd name="T75" fmla="*/ 0 h 207"/>
              <a:gd name="T76" fmla="*/ 0 w 251"/>
              <a:gd name="T77" fmla="*/ 196 h 207"/>
              <a:gd name="T78" fmla="*/ 0 w 251"/>
              <a:gd name="T79" fmla="*/ 197 h 207"/>
              <a:gd name="T80" fmla="*/ 2 w 251"/>
              <a:gd name="T81" fmla="*/ 199 h 207"/>
              <a:gd name="T82" fmla="*/ 2 w 251"/>
              <a:gd name="T83" fmla="*/ 200 h 207"/>
              <a:gd name="T84" fmla="*/ 3 w 251"/>
              <a:gd name="T85" fmla="*/ 202 h 207"/>
              <a:gd name="T86" fmla="*/ 3 w 251"/>
              <a:gd name="T87" fmla="*/ 203 h 207"/>
              <a:gd name="T88" fmla="*/ 5 w 251"/>
              <a:gd name="T89" fmla="*/ 204 h 207"/>
              <a:gd name="T90" fmla="*/ 5 w 251"/>
              <a:gd name="T91" fmla="*/ 206 h 207"/>
              <a:gd name="T92" fmla="*/ 6 w 251"/>
              <a:gd name="T93" fmla="*/ 207 h 207"/>
              <a:gd name="T94" fmla="*/ 9 w 251"/>
              <a:gd name="T95" fmla="*/ 207 h 207"/>
              <a:gd name="T96" fmla="*/ 7 w 251"/>
              <a:gd name="T97" fmla="*/ 204 h 207"/>
              <a:gd name="T98" fmla="*/ 7 w 251"/>
              <a:gd name="T99" fmla="*/ 203 h 207"/>
              <a:gd name="T100" fmla="*/ 6 w 251"/>
              <a:gd name="T101" fmla="*/ 200 h 207"/>
              <a:gd name="T102" fmla="*/ 5 w 251"/>
              <a:gd name="T103" fmla="*/ 199 h 207"/>
              <a:gd name="T104" fmla="*/ 3 w 251"/>
              <a:gd name="T105" fmla="*/ 196 h 207"/>
              <a:gd name="T106" fmla="*/ 2 w 251"/>
              <a:gd name="T107" fmla="*/ 194 h 207"/>
              <a:gd name="T108" fmla="*/ 0 w 251"/>
              <a:gd name="T109" fmla="*/ 192 h 207"/>
              <a:gd name="T110" fmla="*/ 0 w 251"/>
              <a:gd name="T111" fmla="*/ 189 h 207"/>
              <a:gd name="T112" fmla="*/ 0 w 251"/>
              <a:gd name="T113" fmla="*/ 196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27"/>
                </a:moveTo>
                <a:lnTo>
                  <a:pt x="248" y="23"/>
                </a:lnTo>
                <a:lnTo>
                  <a:pt x="244" y="18"/>
                </a:lnTo>
                <a:lnTo>
                  <a:pt x="241" y="16"/>
                </a:lnTo>
                <a:lnTo>
                  <a:pt x="237" y="13"/>
                </a:lnTo>
                <a:lnTo>
                  <a:pt x="234" y="8"/>
                </a:lnTo>
                <a:lnTo>
                  <a:pt x="230" y="6"/>
                </a:lnTo>
                <a:lnTo>
                  <a:pt x="226" y="3"/>
                </a:lnTo>
                <a:lnTo>
                  <a:pt x="223" y="0"/>
                </a:lnTo>
                <a:lnTo>
                  <a:pt x="217" y="0"/>
                </a:lnTo>
                <a:lnTo>
                  <a:pt x="222" y="3"/>
                </a:lnTo>
                <a:lnTo>
                  <a:pt x="227" y="7"/>
                </a:lnTo>
                <a:lnTo>
                  <a:pt x="231" y="10"/>
                </a:lnTo>
                <a:lnTo>
                  <a:pt x="235" y="14"/>
                </a:lnTo>
                <a:lnTo>
                  <a:pt x="240" y="18"/>
                </a:lnTo>
                <a:lnTo>
                  <a:pt x="244" y="23"/>
                </a:lnTo>
                <a:lnTo>
                  <a:pt x="247" y="27"/>
                </a:lnTo>
                <a:lnTo>
                  <a:pt x="251" y="31"/>
                </a:lnTo>
                <a:lnTo>
                  <a:pt x="251" y="27"/>
                </a:lnTo>
                <a:close/>
                <a:moveTo>
                  <a:pt x="48" y="0"/>
                </a:moveTo>
                <a:lnTo>
                  <a:pt x="41" y="6"/>
                </a:lnTo>
                <a:lnTo>
                  <a:pt x="34" y="11"/>
                </a:lnTo>
                <a:lnTo>
                  <a:pt x="27" y="18"/>
                </a:lnTo>
                <a:lnTo>
                  <a:pt x="20" y="25"/>
                </a:lnTo>
                <a:lnTo>
                  <a:pt x="14" y="33"/>
                </a:lnTo>
                <a:lnTo>
                  <a:pt x="9" y="41"/>
                </a:lnTo>
                <a:lnTo>
                  <a:pt x="5" y="48"/>
                </a:lnTo>
                <a:lnTo>
                  <a:pt x="0" y="57"/>
                </a:lnTo>
                <a:lnTo>
                  <a:pt x="0" y="64"/>
                </a:lnTo>
                <a:lnTo>
                  <a:pt x="5" y="54"/>
                </a:lnTo>
                <a:lnTo>
                  <a:pt x="10" y="45"/>
                </a:lnTo>
                <a:lnTo>
                  <a:pt x="16" y="37"/>
                </a:lnTo>
                <a:lnTo>
                  <a:pt x="23" y="28"/>
                </a:lnTo>
                <a:lnTo>
                  <a:pt x="30" y="20"/>
                </a:lnTo>
                <a:lnTo>
                  <a:pt x="37" y="13"/>
                </a:lnTo>
                <a:lnTo>
                  <a:pt x="45" y="6"/>
                </a:lnTo>
                <a:lnTo>
                  <a:pt x="53" y="0"/>
                </a:lnTo>
                <a:lnTo>
                  <a:pt x="48" y="0"/>
                </a:lnTo>
                <a:close/>
                <a:moveTo>
                  <a:pt x="0" y="196"/>
                </a:moveTo>
                <a:lnTo>
                  <a:pt x="0" y="197"/>
                </a:lnTo>
                <a:lnTo>
                  <a:pt x="2" y="199"/>
                </a:lnTo>
                <a:lnTo>
                  <a:pt x="2" y="200"/>
                </a:lnTo>
                <a:lnTo>
                  <a:pt x="3" y="202"/>
                </a:lnTo>
                <a:lnTo>
                  <a:pt x="3" y="203"/>
                </a:lnTo>
                <a:lnTo>
                  <a:pt x="5" y="204"/>
                </a:lnTo>
                <a:lnTo>
                  <a:pt x="5" y="206"/>
                </a:lnTo>
                <a:lnTo>
                  <a:pt x="6" y="207"/>
                </a:lnTo>
                <a:lnTo>
                  <a:pt x="9" y="207"/>
                </a:lnTo>
                <a:lnTo>
                  <a:pt x="7" y="204"/>
                </a:lnTo>
                <a:lnTo>
                  <a:pt x="7" y="203"/>
                </a:lnTo>
                <a:lnTo>
                  <a:pt x="6" y="200"/>
                </a:lnTo>
                <a:lnTo>
                  <a:pt x="5" y="199"/>
                </a:lnTo>
                <a:lnTo>
                  <a:pt x="3" y="196"/>
                </a:lnTo>
                <a:lnTo>
                  <a:pt x="2" y="194"/>
                </a:lnTo>
                <a:lnTo>
                  <a:pt x="0" y="192"/>
                </a:lnTo>
                <a:lnTo>
                  <a:pt x="0" y="189"/>
                </a:lnTo>
                <a:lnTo>
                  <a:pt x="0" y="196"/>
                </a:lnTo>
                <a:close/>
              </a:path>
            </a:pathLst>
          </a:custGeom>
          <a:solidFill>
            <a:srgbClr val="7270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8" name="Freeform 213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28 h 207"/>
              <a:gd name="T2" fmla="*/ 247 w 251"/>
              <a:gd name="T3" fmla="*/ 24 h 207"/>
              <a:gd name="T4" fmla="*/ 244 w 251"/>
              <a:gd name="T5" fmla="*/ 21 h 207"/>
              <a:gd name="T6" fmla="*/ 240 w 251"/>
              <a:gd name="T7" fmla="*/ 17 h 207"/>
              <a:gd name="T8" fmla="*/ 237 w 251"/>
              <a:gd name="T9" fmla="*/ 13 h 207"/>
              <a:gd name="T10" fmla="*/ 233 w 251"/>
              <a:gd name="T11" fmla="*/ 10 h 207"/>
              <a:gd name="T12" fmla="*/ 229 w 251"/>
              <a:gd name="T13" fmla="*/ 7 h 207"/>
              <a:gd name="T14" fmla="*/ 224 w 251"/>
              <a:gd name="T15" fmla="*/ 3 h 207"/>
              <a:gd name="T16" fmla="*/ 220 w 251"/>
              <a:gd name="T17" fmla="*/ 0 h 207"/>
              <a:gd name="T18" fmla="*/ 215 w 251"/>
              <a:gd name="T19" fmla="*/ 0 h 207"/>
              <a:gd name="T20" fmla="*/ 220 w 251"/>
              <a:gd name="T21" fmla="*/ 4 h 207"/>
              <a:gd name="T22" fmla="*/ 224 w 251"/>
              <a:gd name="T23" fmla="*/ 7 h 207"/>
              <a:gd name="T24" fmla="*/ 230 w 251"/>
              <a:gd name="T25" fmla="*/ 11 h 207"/>
              <a:gd name="T26" fmla="*/ 234 w 251"/>
              <a:gd name="T27" fmla="*/ 16 h 207"/>
              <a:gd name="T28" fmla="*/ 238 w 251"/>
              <a:gd name="T29" fmla="*/ 20 h 207"/>
              <a:gd name="T30" fmla="*/ 242 w 251"/>
              <a:gd name="T31" fmla="*/ 24 h 207"/>
              <a:gd name="T32" fmla="*/ 247 w 251"/>
              <a:gd name="T33" fmla="*/ 28 h 207"/>
              <a:gd name="T34" fmla="*/ 251 w 251"/>
              <a:gd name="T35" fmla="*/ 33 h 207"/>
              <a:gd name="T36" fmla="*/ 251 w 251"/>
              <a:gd name="T37" fmla="*/ 28 h 207"/>
              <a:gd name="T38" fmla="*/ 50 w 251"/>
              <a:gd name="T39" fmla="*/ 0 h 207"/>
              <a:gd name="T40" fmla="*/ 42 w 251"/>
              <a:gd name="T41" fmla="*/ 6 h 207"/>
              <a:gd name="T42" fmla="*/ 35 w 251"/>
              <a:gd name="T43" fmla="*/ 13 h 207"/>
              <a:gd name="T44" fmla="*/ 28 w 251"/>
              <a:gd name="T45" fmla="*/ 20 h 207"/>
              <a:gd name="T46" fmla="*/ 21 w 251"/>
              <a:gd name="T47" fmla="*/ 27 h 207"/>
              <a:gd name="T48" fmla="*/ 16 w 251"/>
              <a:gd name="T49" fmla="*/ 34 h 207"/>
              <a:gd name="T50" fmla="*/ 10 w 251"/>
              <a:gd name="T51" fmla="*/ 42 h 207"/>
              <a:gd name="T52" fmla="*/ 5 w 251"/>
              <a:gd name="T53" fmla="*/ 51 h 207"/>
              <a:gd name="T54" fmla="*/ 0 w 251"/>
              <a:gd name="T55" fmla="*/ 61 h 207"/>
              <a:gd name="T56" fmla="*/ 0 w 251"/>
              <a:gd name="T57" fmla="*/ 67 h 207"/>
              <a:gd name="T58" fmla="*/ 5 w 251"/>
              <a:gd name="T59" fmla="*/ 57 h 207"/>
              <a:gd name="T60" fmla="*/ 10 w 251"/>
              <a:gd name="T61" fmla="*/ 47 h 207"/>
              <a:gd name="T62" fmla="*/ 16 w 251"/>
              <a:gd name="T63" fmla="*/ 38 h 207"/>
              <a:gd name="T64" fmla="*/ 23 w 251"/>
              <a:gd name="T65" fmla="*/ 30 h 207"/>
              <a:gd name="T66" fmla="*/ 30 w 251"/>
              <a:gd name="T67" fmla="*/ 21 h 207"/>
              <a:gd name="T68" fmla="*/ 38 w 251"/>
              <a:gd name="T69" fmla="*/ 14 h 207"/>
              <a:gd name="T70" fmla="*/ 46 w 251"/>
              <a:gd name="T71" fmla="*/ 7 h 207"/>
              <a:gd name="T72" fmla="*/ 56 w 251"/>
              <a:gd name="T73" fmla="*/ 0 h 207"/>
              <a:gd name="T74" fmla="*/ 50 w 251"/>
              <a:gd name="T75" fmla="*/ 0 h 207"/>
              <a:gd name="T76" fmla="*/ 0 w 251"/>
              <a:gd name="T77" fmla="*/ 193 h 207"/>
              <a:gd name="T78" fmla="*/ 0 w 251"/>
              <a:gd name="T79" fmla="*/ 194 h 207"/>
              <a:gd name="T80" fmla="*/ 2 w 251"/>
              <a:gd name="T81" fmla="*/ 196 h 207"/>
              <a:gd name="T82" fmla="*/ 3 w 251"/>
              <a:gd name="T83" fmla="*/ 199 h 207"/>
              <a:gd name="T84" fmla="*/ 3 w 251"/>
              <a:gd name="T85" fmla="*/ 200 h 207"/>
              <a:gd name="T86" fmla="*/ 5 w 251"/>
              <a:gd name="T87" fmla="*/ 202 h 207"/>
              <a:gd name="T88" fmla="*/ 6 w 251"/>
              <a:gd name="T89" fmla="*/ 203 h 207"/>
              <a:gd name="T90" fmla="*/ 6 w 251"/>
              <a:gd name="T91" fmla="*/ 206 h 207"/>
              <a:gd name="T92" fmla="*/ 7 w 251"/>
              <a:gd name="T93" fmla="*/ 207 h 207"/>
              <a:gd name="T94" fmla="*/ 12 w 251"/>
              <a:gd name="T95" fmla="*/ 207 h 207"/>
              <a:gd name="T96" fmla="*/ 9 w 251"/>
              <a:gd name="T97" fmla="*/ 204 h 207"/>
              <a:gd name="T98" fmla="*/ 7 w 251"/>
              <a:gd name="T99" fmla="*/ 202 h 207"/>
              <a:gd name="T100" fmla="*/ 6 w 251"/>
              <a:gd name="T101" fmla="*/ 200 h 207"/>
              <a:gd name="T102" fmla="*/ 5 w 251"/>
              <a:gd name="T103" fmla="*/ 197 h 207"/>
              <a:gd name="T104" fmla="*/ 3 w 251"/>
              <a:gd name="T105" fmla="*/ 194 h 207"/>
              <a:gd name="T106" fmla="*/ 2 w 251"/>
              <a:gd name="T107" fmla="*/ 192 h 207"/>
              <a:gd name="T108" fmla="*/ 0 w 251"/>
              <a:gd name="T109" fmla="*/ 189 h 207"/>
              <a:gd name="T110" fmla="*/ 0 w 251"/>
              <a:gd name="T111" fmla="*/ 186 h 207"/>
              <a:gd name="T112" fmla="*/ 0 w 251"/>
              <a:gd name="T113" fmla="*/ 193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28"/>
                </a:moveTo>
                <a:lnTo>
                  <a:pt x="247" y="24"/>
                </a:lnTo>
                <a:lnTo>
                  <a:pt x="244" y="21"/>
                </a:lnTo>
                <a:lnTo>
                  <a:pt x="240" y="17"/>
                </a:lnTo>
                <a:lnTo>
                  <a:pt x="237" y="13"/>
                </a:lnTo>
                <a:lnTo>
                  <a:pt x="233" y="10"/>
                </a:lnTo>
                <a:lnTo>
                  <a:pt x="229" y="7"/>
                </a:lnTo>
                <a:lnTo>
                  <a:pt x="224" y="3"/>
                </a:lnTo>
                <a:lnTo>
                  <a:pt x="220" y="0"/>
                </a:lnTo>
                <a:lnTo>
                  <a:pt x="215" y="0"/>
                </a:lnTo>
                <a:lnTo>
                  <a:pt x="220" y="4"/>
                </a:lnTo>
                <a:lnTo>
                  <a:pt x="224" y="7"/>
                </a:lnTo>
                <a:lnTo>
                  <a:pt x="230" y="11"/>
                </a:lnTo>
                <a:lnTo>
                  <a:pt x="234" y="16"/>
                </a:lnTo>
                <a:lnTo>
                  <a:pt x="238" y="20"/>
                </a:lnTo>
                <a:lnTo>
                  <a:pt x="242" y="24"/>
                </a:lnTo>
                <a:lnTo>
                  <a:pt x="247" y="28"/>
                </a:lnTo>
                <a:lnTo>
                  <a:pt x="251" y="33"/>
                </a:lnTo>
                <a:lnTo>
                  <a:pt x="251" y="28"/>
                </a:lnTo>
                <a:close/>
                <a:moveTo>
                  <a:pt x="50" y="0"/>
                </a:moveTo>
                <a:lnTo>
                  <a:pt x="42" y="6"/>
                </a:lnTo>
                <a:lnTo>
                  <a:pt x="35" y="13"/>
                </a:lnTo>
                <a:lnTo>
                  <a:pt x="28" y="20"/>
                </a:lnTo>
                <a:lnTo>
                  <a:pt x="21" y="27"/>
                </a:lnTo>
                <a:lnTo>
                  <a:pt x="16" y="34"/>
                </a:lnTo>
                <a:lnTo>
                  <a:pt x="10" y="42"/>
                </a:lnTo>
                <a:lnTo>
                  <a:pt x="5" y="51"/>
                </a:lnTo>
                <a:lnTo>
                  <a:pt x="0" y="61"/>
                </a:lnTo>
                <a:lnTo>
                  <a:pt x="0" y="67"/>
                </a:lnTo>
                <a:lnTo>
                  <a:pt x="5" y="57"/>
                </a:lnTo>
                <a:lnTo>
                  <a:pt x="10" y="47"/>
                </a:lnTo>
                <a:lnTo>
                  <a:pt x="16" y="38"/>
                </a:lnTo>
                <a:lnTo>
                  <a:pt x="23" y="30"/>
                </a:lnTo>
                <a:lnTo>
                  <a:pt x="30" y="21"/>
                </a:lnTo>
                <a:lnTo>
                  <a:pt x="38" y="14"/>
                </a:lnTo>
                <a:lnTo>
                  <a:pt x="46" y="7"/>
                </a:lnTo>
                <a:lnTo>
                  <a:pt x="56" y="0"/>
                </a:lnTo>
                <a:lnTo>
                  <a:pt x="50" y="0"/>
                </a:lnTo>
                <a:close/>
                <a:moveTo>
                  <a:pt x="0" y="193"/>
                </a:moveTo>
                <a:lnTo>
                  <a:pt x="0" y="194"/>
                </a:lnTo>
                <a:lnTo>
                  <a:pt x="2" y="196"/>
                </a:lnTo>
                <a:lnTo>
                  <a:pt x="3" y="199"/>
                </a:lnTo>
                <a:lnTo>
                  <a:pt x="3" y="200"/>
                </a:lnTo>
                <a:lnTo>
                  <a:pt x="5" y="202"/>
                </a:lnTo>
                <a:lnTo>
                  <a:pt x="6" y="203"/>
                </a:lnTo>
                <a:lnTo>
                  <a:pt x="6" y="206"/>
                </a:lnTo>
                <a:lnTo>
                  <a:pt x="7" y="207"/>
                </a:lnTo>
                <a:lnTo>
                  <a:pt x="12" y="207"/>
                </a:lnTo>
                <a:lnTo>
                  <a:pt x="9" y="204"/>
                </a:lnTo>
                <a:lnTo>
                  <a:pt x="7" y="202"/>
                </a:lnTo>
                <a:lnTo>
                  <a:pt x="6" y="200"/>
                </a:lnTo>
                <a:lnTo>
                  <a:pt x="5" y="197"/>
                </a:lnTo>
                <a:lnTo>
                  <a:pt x="3" y="194"/>
                </a:lnTo>
                <a:lnTo>
                  <a:pt x="2" y="192"/>
                </a:lnTo>
                <a:lnTo>
                  <a:pt x="0" y="189"/>
                </a:lnTo>
                <a:lnTo>
                  <a:pt x="0" y="186"/>
                </a:lnTo>
                <a:lnTo>
                  <a:pt x="0" y="193"/>
                </a:lnTo>
                <a:close/>
              </a:path>
            </a:pathLst>
          </a:custGeom>
          <a:solidFill>
            <a:srgbClr val="7270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39" name="Freeform 214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31 h 207"/>
              <a:gd name="T2" fmla="*/ 247 w 251"/>
              <a:gd name="T3" fmla="*/ 27 h 207"/>
              <a:gd name="T4" fmla="*/ 244 w 251"/>
              <a:gd name="T5" fmla="*/ 23 h 207"/>
              <a:gd name="T6" fmla="*/ 240 w 251"/>
              <a:gd name="T7" fmla="*/ 18 h 207"/>
              <a:gd name="T8" fmla="*/ 235 w 251"/>
              <a:gd name="T9" fmla="*/ 14 h 207"/>
              <a:gd name="T10" fmla="*/ 231 w 251"/>
              <a:gd name="T11" fmla="*/ 10 h 207"/>
              <a:gd name="T12" fmla="*/ 227 w 251"/>
              <a:gd name="T13" fmla="*/ 7 h 207"/>
              <a:gd name="T14" fmla="*/ 222 w 251"/>
              <a:gd name="T15" fmla="*/ 3 h 207"/>
              <a:gd name="T16" fmla="*/ 217 w 251"/>
              <a:gd name="T17" fmla="*/ 0 h 207"/>
              <a:gd name="T18" fmla="*/ 212 w 251"/>
              <a:gd name="T19" fmla="*/ 0 h 207"/>
              <a:gd name="T20" fmla="*/ 217 w 251"/>
              <a:gd name="T21" fmla="*/ 4 h 207"/>
              <a:gd name="T22" fmla="*/ 223 w 251"/>
              <a:gd name="T23" fmla="*/ 7 h 207"/>
              <a:gd name="T24" fmla="*/ 229 w 251"/>
              <a:gd name="T25" fmla="*/ 11 h 207"/>
              <a:gd name="T26" fmla="*/ 233 w 251"/>
              <a:gd name="T27" fmla="*/ 16 h 207"/>
              <a:gd name="T28" fmla="*/ 238 w 251"/>
              <a:gd name="T29" fmla="*/ 20 h 207"/>
              <a:gd name="T30" fmla="*/ 242 w 251"/>
              <a:gd name="T31" fmla="*/ 25 h 207"/>
              <a:gd name="T32" fmla="*/ 247 w 251"/>
              <a:gd name="T33" fmla="*/ 30 h 207"/>
              <a:gd name="T34" fmla="*/ 251 w 251"/>
              <a:gd name="T35" fmla="*/ 35 h 207"/>
              <a:gd name="T36" fmla="*/ 251 w 251"/>
              <a:gd name="T37" fmla="*/ 31 h 207"/>
              <a:gd name="T38" fmla="*/ 53 w 251"/>
              <a:gd name="T39" fmla="*/ 0 h 207"/>
              <a:gd name="T40" fmla="*/ 45 w 251"/>
              <a:gd name="T41" fmla="*/ 6 h 207"/>
              <a:gd name="T42" fmla="*/ 37 w 251"/>
              <a:gd name="T43" fmla="*/ 13 h 207"/>
              <a:gd name="T44" fmla="*/ 30 w 251"/>
              <a:gd name="T45" fmla="*/ 20 h 207"/>
              <a:gd name="T46" fmla="*/ 23 w 251"/>
              <a:gd name="T47" fmla="*/ 28 h 207"/>
              <a:gd name="T48" fmla="*/ 16 w 251"/>
              <a:gd name="T49" fmla="*/ 37 h 207"/>
              <a:gd name="T50" fmla="*/ 10 w 251"/>
              <a:gd name="T51" fmla="*/ 45 h 207"/>
              <a:gd name="T52" fmla="*/ 5 w 251"/>
              <a:gd name="T53" fmla="*/ 54 h 207"/>
              <a:gd name="T54" fmla="*/ 0 w 251"/>
              <a:gd name="T55" fmla="*/ 64 h 207"/>
              <a:gd name="T56" fmla="*/ 0 w 251"/>
              <a:gd name="T57" fmla="*/ 71 h 207"/>
              <a:gd name="T58" fmla="*/ 5 w 251"/>
              <a:gd name="T59" fmla="*/ 60 h 207"/>
              <a:gd name="T60" fmla="*/ 10 w 251"/>
              <a:gd name="T61" fmla="*/ 50 h 207"/>
              <a:gd name="T62" fmla="*/ 17 w 251"/>
              <a:gd name="T63" fmla="*/ 40 h 207"/>
              <a:gd name="T64" fmla="*/ 24 w 251"/>
              <a:gd name="T65" fmla="*/ 31 h 207"/>
              <a:gd name="T66" fmla="*/ 31 w 251"/>
              <a:gd name="T67" fmla="*/ 23 h 207"/>
              <a:gd name="T68" fmla="*/ 39 w 251"/>
              <a:gd name="T69" fmla="*/ 14 h 207"/>
              <a:gd name="T70" fmla="*/ 49 w 251"/>
              <a:gd name="T71" fmla="*/ 7 h 207"/>
              <a:gd name="T72" fmla="*/ 57 w 251"/>
              <a:gd name="T73" fmla="*/ 0 h 207"/>
              <a:gd name="T74" fmla="*/ 53 w 251"/>
              <a:gd name="T75" fmla="*/ 0 h 207"/>
              <a:gd name="T76" fmla="*/ 0 w 251"/>
              <a:gd name="T77" fmla="*/ 189 h 207"/>
              <a:gd name="T78" fmla="*/ 0 w 251"/>
              <a:gd name="T79" fmla="*/ 192 h 207"/>
              <a:gd name="T80" fmla="*/ 2 w 251"/>
              <a:gd name="T81" fmla="*/ 194 h 207"/>
              <a:gd name="T82" fmla="*/ 3 w 251"/>
              <a:gd name="T83" fmla="*/ 196 h 207"/>
              <a:gd name="T84" fmla="*/ 5 w 251"/>
              <a:gd name="T85" fmla="*/ 199 h 207"/>
              <a:gd name="T86" fmla="*/ 6 w 251"/>
              <a:gd name="T87" fmla="*/ 200 h 207"/>
              <a:gd name="T88" fmla="*/ 7 w 251"/>
              <a:gd name="T89" fmla="*/ 203 h 207"/>
              <a:gd name="T90" fmla="*/ 7 w 251"/>
              <a:gd name="T91" fmla="*/ 204 h 207"/>
              <a:gd name="T92" fmla="*/ 9 w 251"/>
              <a:gd name="T93" fmla="*/ 207 h 207"/>
              <a:gd name="T94" fmla="*/ 13 w 251"/>
              <a:gd name="T95" fmla="*/ 207 h 207"/>
              <a:gd name="T96" fmla="*/ 10 w 251"/>
              <a:gd name="T97" fmla="*/ 204 h 207"/>
              <a:gd name="T98" fmla="*/ 9 w 251"/>
              <a:gd name="T99" fmla="*/ 202 h 207"/>
              <a:gd name="T100" fmla="*/ 7 w 251"/>
              <a:gd name="T101" fmla="*/ 199 h 207"/>
              <a:gd name="T102" fmla="*/ 6 w 251"/>
              <a:gd name="T103" fmla="*/ 194 h 207"/>
              <a:gd name="T104" fmla="*/ 5 w 251"/>
              <a:gd name="T105" fmla="*/ 192 h 207"/>
              <a:gd name="T106" fmla="*/ 3 w 251"/>
              <a:gd name="T107" fmla="*/ 189 h 207"/>
              <a:gd name="T108" fmla="*/ 2 w 251"/>
              <a:gd name="T109" fmla="*/ 186 h 207"/>
              <a:gd name="T110" fmla="*/ 0 w 251"/>
              <a:gd name="T111" fmla="*/ 182 h 207"/>
              <a:gd name="T112" fmla="*/ 0 w 251"/>
              <a:gd name="T113" fmla="*/ 189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31"/>
                </a:moveTo>
                <a:lnTo>
                  <a:pt x="247" y="27"/>
                </a:lnTo>
                <a:lnTo>
                  <a:pt x="244" y="23"/>
                </a:lnTo>
                <a:lnTo>
                  <a:pt x="240" y="18"/>
                </a:lnTo>
                <a:lnTo>
                  <a:pt x="235" y="14"/>
                </a:lnTo>
                <a:lnTo>
                  <a:pt x="231" y="10"/>
                </a:lnTo>
                <a:lnTo>
                  <a:pt x="227" y="7"/>
                </a:lnTo>
                <a:lnTo>
                  <a:pt x="222" y="3"/>
                </a:lnTo>
                <a:lnTo>
                  <a:pt x="217" y="0"/>
                </a:lnTo>
                <a:lnTo>
                  <a:pt x="212" y="0"/>
                </a:lnTo>
                <a:lnTo>
                  <a:pt x="217" y="4"/>
                </a:lnTo>
                <a:lnTo>
                  <a:pt x="223" y="7"/>
                </a:lnTo>
                <a:lnTo>
                  <a:pt x="229" y="11"/>
                </a:lnTo>
                <a:lnTo>
                  <a:pt x="233" y="16"/>
                </a:lnTo>
                <a:lnTo>
                  <a:pt x="238" y="20"/>
                </a:lnTo>
                <a:lnTo>
                  <a:pt x="242" y="25"/>
                </a:lnTo>
                <a:lnTo>
                  <a:pt x="247" y="30"/>
                </a:lnTo>
                <a:lnTo>
                  <a:pt x="251" y="35"/>
                </a:lnTo>
                <a:lnTo>
                  <a:pt x="251" y="31"/>
                </a:lnTo>
                <a:close/>
                <a:moveTo>
                  <a:pt x="53" y="0"/>
                </a:moveTo>
                <a:lnTo>
                  <a:pt x="45" y="6"/>
                </a:lnTo>
                <a:lnTo>
                  <a:pt x="37" y="13"/>
                </a:lnTo>
                <a:lnTo>
                  <a:pt x="30" y="20"/>
                </a:lnTo>
                <a:lnTo>
                  <a:pt x="23" y="28"/>
                </a:lnTo>
                <a:lnTo>
                  <a:pt x="16" y="37"/>
                </a:lnTo>
                <a:lnTo>
                  <a:pt x="10" y="45"/>
                </a:lnTo>
                <a:lnTo>
                  <a:pt x="5" y="54"/>
                </a:lnTo>
                <a:lnTo>
                  <a:pt x="0" y="64"/>
                </a:lnTo>
                <a:lnTo>
                  <a:pt x="0" y="71"/>
                </a:lnTo>
                <a:lnTo>
                  <a:pt x="5" y="60"/>
                </a:lnTo>
                <a:lnTo>
                  <a:pt x="10" y="50"/>
                </a:lnTo>
                <a:lnTo>
                  <a:pt x="17" y="40"/>
                </a:lnTo>
                <a:lnTo>
                  <a:pt x="24" y="31"/>
                </a:lnTo>
                <a:lnTo>
                  <a:pt x="31" y="23"/>
                </a:lnTo>
                <a:lnTo>
                  <a:pt x="39" y="14"/>
                </a:lnTo>
                <a:lnTo>
                  <a:pt x="49" y="7"/>
                </a:lnTo>
                <a:lnTo>
                  <a:pt x="57" y="0"/>
                </a:lnTo>
                <a:lnTo>
                  <a:pt x="53" y="0"/>
                </a:lnTo>
                <a:close/>
                <a:moveTo>
                  <a:pt x="0" y="189"/>
                </a:moveTo>
                <a:lnTo>
                  <a:pt x="0" y="192"/>
                </a:lnTo>
                <a:lnTo>
                  <a:pt x="2" y="194"/>
                </a:lnTo>
                <a:lnTo>
                  <a:pt x="3" y="196"/>
                </a:lnTo>
                <a:lnTo>
                  <a:pt x="5" y="199"/>
                </a:lnTo>
                <a:lnTo>
                  <a:pt x="6" y="200"/>
                </a:lnTo>
                <a:lnTo>
                  <a:pt x="7" y="203"/>
                </a:lnTo>
                <a:lnTo>
                  <a:pt x="7" y="204"/>
                </a:lnTo>
                <a:lnTo>
                  <a:pt x="9" y="207"/>
                </a:lnTo>
                <a:lnTo>
                  <a:pt x="13" y="207"/>
                </a:lnTo>
                <a:lnTo>
                  <a:pt x="10" y="204"/>
                </a:lnTo>
                <a:lnTo>
                  <a:pt x="9" y="202"/>
                </a:lnTo>
                <a:lnTo>
                  <a:pt x="7" y="199"/>
                </a:lnTo>
                <a:lnTo>
                  <a:pt x="6" y="194"/>
                </a:lnTo>
                <a:lnTo>
                  <a:pt x="5" y="192"/>
                </a:lnTo>
                <a:lnTo>
                  <a:pt x="3" y="189"/>
                </a:lnTo>
                <a:lnTo>
                  <a:pt x="2" y="186"/>
                </a:lnTo>
                <a:lnTo>
                  <a:pt x="0" y="182"/>
                </a:lnTo>
                <a:lnTo>
                  <a:pt x="0" y="189"/>
                </a:lnTo>
                <a:close/>
              </a:path>
            </a:pathLst>
          </a:custGeom>
          <a:solidFill>
            <a:srgbClr val="7472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0" name="Freeform 215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33 h 207"/>
              <a:gd name="T2" fmla="*/ 247 w 251"/>
              <a:gd name="T3" fmla="*/ 28 h 207"/>
              <a:gd name="T4" fmla="*/ 242 w 251"/>
              <a:gd name="T5" fmla="*/ 24 h 207"/>
              <a:gd name="T6" fmla="*/ 238 w 251"/>
              <a:gd name="T7" fmla="*/ 20 h 207"/>
              <a:gd name="T8" fmla="*/ 234 w 251"/>
              <a:gd name="T9" fmla="*/ 16 h 207"/>
              <a:gd name="T10" fmla="*/ 230 w 251"/>
              <a:gd name="T11" fmla="*/ 11 h 207"/>
              <a:gd name="T12" fmla="*/ 224 w 251"/>
              <a:gd name="T13" fmla="*/ 7 h 207"/>
              <a:gd name="T14" fmla="*/ 220 w 251"/>
              <a:gd name="T15" fmla="*/ 4 h 207"/>
              <a:gd name="T16" fmla="*/ 215 w 251"/>
              <a:gd name="T17" fmla="*/ 0 h 207"/>
              <a:gd name="T18" fmla="*/ 210 w 251"/>
              <a:gd name="T19" fmla="*/ 0 h 207"/>
              <a:gd name="T20" fmla="*/ 216 w 251"/>
              <a:gd name="T21" fmla="*/ 4 h 207"/>
              <a:gd name="T22" fmla="*/ 222 w 251"/>
              <a:gd name="T23" fmla="*/ 8 h 207"/>
              <a:gd name="T24" fmla="*/ 227 w 251"/>
              <a:gd name="T25" fmla="*/ 13 h 207"/>
              <a:gd name="T26" fmla="*/ 231 w 251"/>
              <a:gd name="T27" fmla="*/ 17 h 207"/>
              <a:gd name="T28" fmla="*/ 237 w 251"/>
              <a:gd name="T29" fmla="*/ 21 h 207"/>
              <a:gd name="T30" fmla="*/ 241 w 251"/>
              <a:gd name="T31" fmla="*/ 27 h 207"/>
              <a:gd name="T32" fmla="*/ 247 w 251"/>
              <a:gd name="T33" fmla="*/ 33 h 207"/>
              <a:gd name="T34" fmla="*/ 251 w 251"/>
              <a:gd name="T35" fmla="*/ 38 h 207"/>
              <a:gd name="T36" fmla="*/ 251 w 251"/>
              <a:gd name="T37" fmla="*/ 33 h 207"/>
              <a:gd name="T38" fmla="*/ 56 w 251"/>
              <a:gd name="T39" fmla="*/ 0 h 207"/>
              <a:gd name="T40" fmla="*/ 46 w 251"/>
              <a:gd name="T41" fmla="*/ 7 h 207"/>
              <a:gd name="T42" fmla="*/ 38 w 251"/>
              <a:gd name="T43" fmla="*/ 14 h 207"/>
              <a:gd name="T44" fmla="*/ 30 w 251"/>
              <a:gd name="T45" fmla="*/ 21 h 207"/>
              <a:gd name="T46" fmla="*/ 23 w 251"/>
              <a:gd name="T47" fmla="*/ 30 h 207"/>
              <a:gd name="T48" fmla="*/ 16 w 251"/>
              <a:gd name="T49" fmla="*/ 38 h 207"/>
              <a:gd name="T50" fmla="*/ 10 w 251"/>
              <a:gd name="T51" fmla="*/ 47 h 207"/>
              <a:gd name="T52" fmla="*/ 5 w 251"/>
              <a:gd name="T53" fmla="*/ 57 h 207"/>
              <a:gd name="T54" fmla="*/ 0 w 251"/>
              <a:gd name="T55" fmla="*/ 67 h 207"/>
              <a:gd name="T56" fmla="*/ 0 w 251"/>
              <a:gd name="T57" fmla="*/ 75 h 207"/>
              <a:gd name="T58" fmla="*/ 5 w 251"/>
              <a:gd name="T59" fmla="*/ 64 h 207"/>
              <a:gd name="T60" fmla="*/ 10 w 251"/>
              <a:gd name="T61" fmla="*/ 52 h 207"/>
              <a:gd name="T62" fmla="*/ 17 w 251"/>
              <a:gd name="T63" fmla="*/ 42 h 207"/>
              <a:gd name="T64" fmla="*/ 24 w 251"/>
              <a:gd name="T65" fmla="*/ 33 h 207"/>
              <a:gd name="T66" fmla="*/ 32 w 251"/>
              <a:gd name="T67" fmla="*/ 23 h 207"/>
              <a:gd name="T68" fmla="*/ 41 w 251"/>
              <a:gd name="T69" fmla="*/ 14 h 207"/>
              <a:gd name="T70" fmla="*/ 50 w 251"/>
              <a:gd name="T71" fmla="*/ 7 h 207"/>
              <a:gd name="T72" fmla="*/ 60 w 251"/>
              <a:gd name="T73" fmla="*/ 0 h 207"/>
              <a:gd name="T74" fmla="*/ 56 w 251"/>
              <a:gd name="T75" fmla="*/ 0 h 207"/>
              <a:gd name="T76" fmla="*/ 0 w 251"/>
              <a:gd name="T77" fmla="*/ 186 h 207"/>
              <a:gd name="T78" fmla="*/ 0 w 251"/>
              <a:gd name="T79" fmla="*/ 189 h 207"/>
              <a:gd name="T80" fmla="*/ 2 w 251"/>
              <a:gd name="T81" fmla="*/ 192 h 207"/>
              <a:gd name="T82" fmla="*/ 3 w 251"/>
              <a:gd name="T83" fmla="*/ 194 h 207"/>
              <a:gd name="T84" fmla="*/ 5 w 251"/>
              <a:gd name="T85" fmla="*/ 197 h 207"/>
              <a:gd name="T86" fmla="*/ 6 w 251"/>
              <a:gd name="T87" fmla="*/ 200 h 207"/>
              <a:gd name="T88" fmla="*/ 7 w 251"/>
              <a:gd name="T89" fmla="*/ 202 h 207"/>
              <a:gd name="T90" fmla="*/ 9 w 251"/>
              <a:gd name="T91" fmla="*/ 204 h 207"/>
              <a:gd name="T92" fmla="*/ 12 w 251"/>
              <a:gd name="T93" fmla="*/ 207 h 207"/>
              <a:gd name="T94" fmla="*/ 14 w 251"/>
              <a:gd name="T95" fmla="*/ 207 h 207"/>
              <a:gd name="T96" fmla="*/ 12 w 251"/>
              <a:gd name="T97" fmla="*/ 204 h 207"/>
              <a:gd name="T98" fmla="*/ 10 w 251"/>
              <a:gd name="T99" fmla="*/ 200 h 207"/>
              <a:gd name="T100" fmla="*/ 9 w 251"/>
              <a:gd name="T101" fmla="*/ 197 h 207"/>
              <a:gd name="T102" fmla="*/ 6 w 251"/>
              <a:gd name="T103" fmla="*/ 193 h 207"/>
              <a:gd name="T104" fmla="*/ 5 w 251"/>
              <a:gd name="T105" fmla="*/ 190 h 207"/>
              <a:gd name="T106" fmla="*/ 3 w 251"/>
              <a:gd name="T107" fmla="*/ 186 h 207"/>
              <a:gd name="T108" fmla="*/ 2 w 251"/>
              <a:gd name="T109" fmla="*/ 182 h 207"/>
              <a:gd name="T110" fmla="*/ 0 w 251"/>
              <a:gd name="T111" fmla="*/ 179 h 207"/>
              <a:gd name="T112" fmla="*/ 0 w 251"/>
              <a:gd name="T113" fmla="*/ 186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33"/>
                </a:moveTo>
                <a:lnTo>
                  <a:pt x="247" y="28"/>
                </a:lnTo>
                <a:lnTo>
                  <a:pt x="242" y="24"/>
                </a:lnTo>
                <a:lnTo>
                  <a:pt x="238" y="20"/>
                </a:lnTo>
                <a:lnTo>
                  <a:pt x="234" y="16"/>
                </a:lnTo>
                <a:lnTo>
                  <a:pt x="230" y="11"/>
                </a:lnTo>
                <a:lnTo>
                  <a:pt x="224" y="7"/>
                </a:lnTo>
                <a:lnTo>
                  <a:pt x="220" y="4"/>
                </a:lnTo>
                <a:lnTo>
                  <a:pt x="215" y="0"/>
                </a:lnTo>
                <a:lnTo>
                  <a:pt x="210" y="0"/>
                </a:lnTo>
                <a:lnTo>
                  <a:pt x="216" y="4"/>
                </a:lnTo>
                <a:lnTo>
                  <a:pt x="222" y="8"/>
                </a:lnTo>
                <a:lnTo>
                  <a:pt x="227" y="13"/>
                </a:lnTo>
                <a:lnTo>
                  <a:pt x="231" y="17"/>
                </a:lnTo>
                <a:lnTo>
                  <a:pt x="237" y="21"/>
                </a:lnTo>
                <a:lnTo>
                  <a:pt x="241" y="27"/>
                </a:lnTo>
                <a:lnTo>
                  <a:pt x="247" y="33"/>
                </a:lnTo>
                <a:lnTo>
                  <a:pt x="251" y="38"/>
                </a:lnTo>
                <a:lnTo>
                  <a:pt x="251" y="33"/>
                </a:lnTo>
                <a:close/>
                <a:moveTo>
                  <a:pt x="56" y="0"/>
                </a:moveTo>
                <a:lnTo>
                  <a:pt x="46" y="7"/>
                </a:lnTo>
                <a:lnTo>
                  <a:pt x="38" y="14"/>
                </a:lnTo>
                <a:lnTo>
                  <a:pt x="30" y="21"/>
                </a:lnTo>
                <a:lnTo>
                  <a:pt x="23" y="30"/>
                </a:lnTo>
                <a:lnTo>
                  <a:pt x="16" y="38"/>
                </a:lnTo>
                <a:lnTo>
                  <a:pt x="10" y="47"/>
                </a:lnTo>
                <a:lnTo>
                  <a:pt x="5" y="57"/>
                </a:lnTo>
                <a:lnTo>
                  <a:pt x="0" y="67"/>
                </a:lnTo>
                <a:lnTo>
                  <a:pt x="0" y="75"/>
                </a:lnTo>
                <a:lnTo>
                  <a:pt x="5" y="64"/>
                </a:lnTo>
                <a:lnTo>
                  <a:pt x="10" y="52"/>
                </a:lnTo>
                <a:lnTo>
                  <a:pt x="17" y="42"/>
                </a:lnTo>
                <a:lnTo>
                  <a:pt x="24" y="33"/>
                </a:lnTo>
                <a:lnTo>
                  <a:pt x="32" y="23"/>
                </a:lnTo>
                <a:lnTo>
                  <a:pt x="41" y="14"/>
                </a:lnTo>
                <a:lnTo>
                  <a:pt x="50" y="7"/>
                </a:lnTo>
                <a:lnTo>
                  <a:pt x="60" y="0"/>
                </a:lnTo>
                <a:lnTo>
                  <a:pt x="56" y="0"/>
                </a:lnTo>
                <a:close/>
                <a:moveTo>
                  <a:pt x="0" y="186"/>
                </a:moveTo>
                <a:lnTo>
                  <a:pt x="0" y="189"/>
                </a:lnTo>
                <a:lnTo>
                  <a:pt x="2" y="192"/>
                </a:lnTo>
                <a:lnTo>
                  <a:pt x="3" y="194"/>
                </a:lnTo>
                <a:lnTo>
                  <a:pt x="5" y="197"/>
                </a:lnTo>
                <a:lnTo>
                  <a:pt x="6" y="200"/>
                </a:lnTo>
                <a:lnTo>
                  <a:pt x="7" y="202"/>
                </a:lnTo>
                <a:lnTo>
                  <a:pt x="9" y="204"/>
                </a:lnTo>
                <a:lnTo>
                  <a:pt x="12" y="207"/>
                </a:lnTo>
                <a:lnTo>
                  <a:pt x="14" y="207"/>
                </a:lnTo>
                <a:lnTo>
                  <a:pt x="12" y="204"/>
                </a:lnTo>
                <a:lnTo>
                  <a:pt x="10" y="200"/>
                </a:lnTo>
                <a:lnTo>
                  <a:pt x="9" y="197"/>
                </a:lnTo>
                <a:lnTo>
                  <a:pt x="6" y="193"/>
                </a:lnTo>
                <a:lnTo>
                  <a:pt x="5" y="190"/>
                </a:lnTo>
                <a:lnTo>
                  <a:pt x="3" y="186"/>
                </a:lnTo>
                <a:lnTo>
                  <a:pt x="2" y="182"/>
                </a:lnTo>
                <a:lnTo>
                  <a:pt x="0" y="179"/>
                </a:lnTo>
                <a:lnTo>
                  <a:pt x="0" y="186"/>
                </a:lnTo>
                <a:close/>
              </a:path>
            </a:pathLst>
          </a:custGeom>
          <a:solidFill>
            <a:srgbClr val="74727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1" name="Freeform 216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35 h 207"/>
              <a:gd name="T2" fmla="*/ 247 w 251"/>
              <a:gd name="T3" fmla="*/ 30 h 207"/>
              <a:gd name="T4" fmla="*/ 242 w 251"/>
              <a:gd name="T5" fmla="*/ 25 h 207"/>
              <a:gd name="T6" fmla="*/ 238 w 251"/>
              <a:gd name="T7" fmla="*/ 20 h 207"/>
              <a:gd name="T8" fmla="*/ 233 w 251"/>
              <a:gd name="T9" fmla="*/ 16 h 207"/>
              <a:gd name="T10" fmla="*/ 229 w 251"/>
              <a:gd name="T11" fmla="*/ 11 h 207"/>
              <a:gd name="T12" fmla="*/ 223 w 251"/>
              <a:gd name="T13" fmla="*/ 7 h 207"/>
              <a:gd name="T14" fmla="*/ 217 w 251"/>
              <a:gd name="T15" fmla="*/ 4 h 207"/>
              <a:gd name="T16" fmla="*/ 212 w 251"/>
              <a:gd name="T17" fmla="*/ 0 h 207"/>
              <a:gd name="T18" fmla="*/ 208 w 251"/>
              <a:gd name="T19" fmla="*/ 0 h 207"/>
              <a:gd name="T20" fmla="*/ 213 w 251"/>
              <a:gd name="T21" fmla="*/ 4 h 207"/>
              <a:gd name="T22" fmla="*/ 219 w 251"/>
              <a:gd name="T23" fmla="*/ 8 h 207"/>
              <a:gd name="T24" fmla="*/ 226 w 251"/>
              <a:gd name="T25" fmla="*/ 13 h 207"/>
              <a:gd name="T26" fmla="*/ 231 w 251"/>
              <a:gd name="T27" fmla="*/ 18 h 207"/>
              <a:gd name="T28" fmla="*/ 237 w 251"/>
              <a:gd name="T29" fmla="*/ 23 h 207"/>
              <a:gd name="T30" fmla="*/ 241 w 251"/>
              <a:gd name="T31" fmla="*/ 28 h 207"/>
              <a:gd name="T32" fmla="*/ 247 w 251"/>
              <a:gd name="T33" fmla="*/ 34 h 207"/>
              <a:gd name="T34" fmla="*/ 251 w 251"/>
              <a:gd name="T35" fmla="*/ 40 h 207"/>
              <a:gd name="T36" fmla="*/ 251 w 251"/>
              <a:gd name="T37" fmla="*/ 35 h 207"/>
              <a:gd name="T38" fmla="*/ 57 w 251"/>
              <a:gd name="T39" fmla="*/ 0 h 207"/>
              <a:gd name="T40" fmla="*/ 49 w 251"/>
              <a:gd name="T41" fmla="*/ 7 h 207"/>
              <a:gd name="T42" fmla="*/ 39 w 251"/>
              <a:gd name="T43" fmla="*/ 14 h 207"/>
              <a:gd name="T44" fmla="*/ 31 w 251"/>
              <a:gd name="T45" fmla="*/ 23 h 207"/>
              <a:gd name="T46" fmla="*/ 24 w 251"/>
              <a:gd name="T47" fmla="*/ 31 h 207"/>
              <a:gd name="T48" fmla="*/ 17 w 251"/>
              <a:gd name="T49" fmla="*/ 40 h 207"/>
              <a:gd name="T50" fmla="*/ 10 w 251"/>
              <a:gd name="T51" fmla="*/ 50 h 207"/>
              <a:gd name="T52" fmla="*/ 5 w 251"/>
              <a:gd name="T53" fmla="*/ 60 h 207"/>
              <a:gd name="T54" fmla="*/ 0 w 251"/>
              <a:gd name="T55" fmla="*/ 71 h 207"/>
              <a:gd name="T56" fmla="*/ 0 w 251"/>
              <a:gd name="T57" fmla="*/ 79 h 207"/>
              <a:gd name="T58" fmla="*/ 5 w 251"/>
              <a:gd name="T59" fmla="*/ 67 h 207"/>
              <a:gd name="T60" fmla="*/ 10 w 251"/>
              <a:gd name="T61" fmla="*/ 55 h 207"/>
              <a:gd name="T62" fmla="*/ 17 w 251"/>
              <a:gd name="T63" fmla="*/ 44 h 207"/>
              <a:gd name="T64" fmla="*/ 25 w 251"/>
              <a:gd name="T65" fmla="*/ 34 h 207"/>
              <a:gd name="T66" fmla="*/ 34 w 251"/>
              <a:gd name="T67" fmla="*/ 24 h 207"/>
              <a:gd name="T68" fmla="*/ 42 w 251"/>
              <a:gd name="T69" fmla="*/ 16 h 207"/>
              <a:gd name="T70" fmla="*/ 53 w 251"/>
              <a:gd name="T71" fmla="*/ 7 h 207"/>
              <a:gd name="T72" fmla="*/ 63 w 251"/>
              <a:gd name="T73" fmla="*/ 0 h 207"/>
              <a:gd name="T74" fmla="*/ 57 w 251"/>
              <a:gd name="T75" fmla="*/ 0 h 207"/>
              <a:gd name="T76" fmla="*/ 0 w 251"/>
              <a:gd name="T77" fmla="*/ 182 h 207"/>
              <a:gd name="T78" fmla="*/ 2 w 251"/>
              <a:gd name="T79" fmla="*/ 186 h 207"/>
              <a:gd name="T80" fmla="*/ 3 w 251"/>
              <a:gd name="T81" fmla="*/ 189 h 207"/>
              <a:gd name="T82" fmla="*/ 5 w 251"/>
              <a:gd name="T83" fmla="*/ 192 h 207"/>
              <a:gd name="T84" fmla="*/ 6 w 251"/>
              <a:gd name="T85" fmla="*/ 194 h 207"/>
              <a:gd name="T86" fmla="*/ 7 w 251"/>
              <a:gd name="T87" fmla="*/ 199 h 207"/>
              <a:gd name="T88" fmla="*/ 9 w 251"/>
              <a:gd name="T89" fmla="*/ 202 h 207"/>
              <a:gd name="T90" fmla="*/ 10 w 251"/>
              <a:gd name="T91" fmla="*/ 204 h 207"/>
              <a:gd name="T92" fmla="*/ 13 w 251"/>
              <a:gd name="T93" fmla="*/ 207 h 207"/>
              <a:gd name="T94" fmla="*/ 16 w 251"/>
              <a:gd name="T95" fmla="*/ 207 h 207"/>
              <a:gd name="T96" fmla="*/ 13 w 251"/>
              <a:gd name="T97" fmla="*/ 203 h 207"/>
              <a:gd name="T98" fmla="*/ 12 w 251"/>
              <a:gd name="T99" fmla="*/ 199 h 207"/>
              <a:gd name="T100" fmla="*/ 9 w 251"/>
              <a:gd name="T101" fmla="*/ 196 h 207"/>
              <a:gd name="T102" fmla="*/ 7 w 251"/>
              <a:gd name="T103" fmla="*/ 192 h 207"/>
              <a:gd name="T104" fmla="*/ 5 w 251"/>
              <a:gd name="T105" fmla="*/ 187 h 207"/>
              <a:gd name="T106" fmla="*/ 3 w 251"/>
              <a:gd name="T107" fmla="*/ 183 h 207"/>
              <a:gd name="T108" fmla="*/ 2 w 251"/>
              <a:gd name="T109" fmla="*/ 179 h 207"/>
              <a:gd name="T110" fmla="*/ 0 w 251"/>
              <a:gd name="T111" fmla="*/ 175 h 207"/>
              <a:gd name="T112" fmla="*/ 0 w 251"/>
              <a:gd name="T113" fmla="*/ 182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35"/>
                </a:moveTo>
                <a:lnTo>
                  <a:pt x="247" y="30"/>
                </a:lnTo>
                <a:lnTo>
                  <a:pt x="242" y="25"/>
                </a:lnTo>
                <a:lnTo>
                  <a:pt x="238" y="20"/>
                </a:lnTo>
                <a:lnTo>
                  <a:pt x="233" y="16"/>
                </a:lnTo>
                <a:lnTo>
                  <a:pt x="229" y="11"/>
                </a:lnTo>
                <a:lnTo>
                  <a:pt x="223" y="7"/>
                </a:lnTo>
                <a:lnTo>
                  <a:pt x="217" y="4"/>
                </a:lnTo>
                <a:lnTo>
                  <a:pt x="212" y="0"/>
                </a:lnTo>
                <a:lnTo>
                  <a:pt x="208" y="0"/>
                </a:lnTo>
                <a:lnTo>
                  <a:pt x="213" y="4"/>
                </a:lnTo>
                <a:lnTo>
                  <a:pt x="219" y="8"/>
                </a:lnTo>
                <a:lnTo>
                  <a:pt x="226" y="13"/>
                </a:lnTo>
                <a:lnTo>
                  <a:pt x="231" y="18"/>
                </a:lnTo>
                <a:lnTo>
                  <a:pt x="237" y="23"/>
                </a:lnTo>
                <a:lnTo>
                  <a:pt x="241" y="28"/>
                </a:lnTo>
                <a:lnTo>
                  <a:pt x="247" y="34"/>
                </a:lnTo>
                <a:lnTo>
                  <a:pt x="251" y="40"/>
                </a:lnTo>
                <a:lnTo>
                  <a:pt x="251" y="35"/>
                </a:lnTo>
                <a:close/>
                <a:moveTo>
                  <a:pt x="57" y="0"/>
                </a:moveTo>
                <a:lnTo>
                  <a:pt x="49" y="7"/>
                </a:lnTo>
                <a:lnTo>
                  <a:pt x="39" y="14"/>
                </a:lnTo>
                <a:lnTo>
                  <a:pt x="31" y="23"/>
                </a:lnTo>
                <a:lnTo>
                  <a:pt x="24" y="31"/>
                </a:lnTo>
                <a:lnTo>
                  <a:pt x="17" y="40"/>
                </a:lnTo>
                <a:lnTo>
                  <a:pt x="10" y="50"/>
                </a:lnTo>
                <a:lnTo>
                  <a:pt x="5" y="60"/>
                </a:lnTo>
                <a:lnTo>
                  <a:pt x="0" y="71"/>
                </a:lnTo>
                <a:lnTo>
                  <a:pt x="0" y="79"/>
                </a:lnTo>
                <a:lnTo>
                  <a:pt x="5" y="67"/>
                </a:lnTo>
                <a:lnTo>
                  <a:pt x="10" y="55"/>
                </a:lnTo>
                <a:lnTo>
                  <a:pt x="17" y="44"/>
                </a:lnTo>
                <a:lnTo>
                  <a:pt x="25" y="34"/>
                </a:lnTo>
                <a:lnTo>
                  <a:pt x="34" y="24"/>
                </a:lnTo>
                <a:lnTo>
                  <a:pt x="42" y="16"/>
                </a:lnTo>
                <a:lnTo>
                  <a:pt x="53" y="7"/>
                </a:lnTo>
                <a:lnTo>
                  <a:pt x="63" y="0"/>
                </a:lnTo>
                <a:lnTo>
                  <a:pt x="57" y="0"/>
                </a:lnTo>
                <a:close/>
                <a:moveTo>
                  <a:pt x="0" y="182"/>
                </a:moveTo>
                <a:lnTo>
                  <a:pt x="2" y="186"/>
                </a:lnTo>
                <a:lnTo>
                  <a:pt x="3" y="189"/>
                </a:lnTo>
                <a:lnTo>
                  <a:pt x="5" y="192"/>
                </a:lnTo>
                <a:lnTo>
                  <a:pt x="6" y="194"/>
                </a:lnTo>
                <a:lnTo>
                  <a:pt x="7" y="199"/>
                </a:lnTo>
                <a:lnTo>
                  <a:pt x="9" y="202"/>
                </a:lnTo>
                <a:lnTo>
                  <a:pt x="10" y="204"/>
                </a:lnTo>
                <a:lnTo>
                  <a:pt x="13" y="207"/>
                </a:lnTo>
                <a:lnTo>
                  <a:pt x="16" y="207"/>
                </a:lnTo>
                <a:lnTo>
                  <a:pt x="13" y="203"/>
                </a:lnTo>
                <a:lnTo>
                  <a:pt x="12" y="199"/>
                </a:lnTo>
                <a:lnTo>
                  <a:pt x="9" y="196"/>
                </a:lnTo>
                <a:lnTo>
                  <a:pt x="7" y="192"/>
                </a:lnTo>
                <a:lnTo>
                  <a:pt x="5" y="187"/>
                </a:lnTo>
                <a:lnTo>
                  <a:pt x="3" y="183"/>
                </a:lnTo>
                <a:lnTo>
                  <a:pt x="2" y="179"/>
                </a:lnTo>
                <a:lnTo>
                  <a:pt x="0" y="175"/>
                </a:lnTo>
                <a:lnTo>
                  <a:pt x="0" y="182"/>
                </a:lnTo>
                <a:close/>
              </a:path>
            </a:pathLst>
          </a:custGeom>
          <a:solidFill>
            <a:srgbClr val="7573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2" name="Freeform 217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38 h 207"/>
              <a:gd name="T2" fmla="*/ 247 w 251"/>
              <a:gd name="T3" fmla="*/ 33 h 207"/>
              <a:gd name="T4" fmla="*/ 241 w 251"/>
              <a:gd name="T5" fmla="*/ 27 h 207"/>
              <a:gd name="T6" fmla="*/ 237 w 251"/>
              <a:gd name="T7" fmla="*/ 21 h 207"/>
              <a:gd name="T8" fmla="*/ 231 w 251"/>
              <a:gd name="T9" fmla="*/ 17 h 207"/>
              <a:gd name="T10" fmla="*/ 227 w 251"/>
              <a:gd name="T11" fmla="*/ 13 h 207"/>
              <a:gd name="T12" fmla="*/ 222 w 251"/>
              <a:gd name="T13" fmla="*/ 8 h 207"/>
              <a:gd name="T14" fmla="*/ 216 w 251"/>
              <a:gd name="T15" fmla="*/ 4 h 207"/>
              <a:gd name="T16" fmla="*/ 210 w 251"/>
              <a:gd name="T17" fmla="*/ 0 h 207"/>
              <a:gd name="T18" fmla="*/ 205 w 251"/>
              <a:gd name="T19" fmla="*/ 0 h 207"/>
              <a:gd name="T20" fmla="*/ 210 w 251"/>
              <a:gd name="T21" fmla="*/ 4 h 207"/>
              <a:gd name="T22" fmla="*/ 217 w 251"/>
              <a:gd name="T23" fmla="*/ 8 h 207"/>
              <a:gd name="T24" fmla="*/ 224 w 251"/>
              <a:gd name="T25" fmla="*/ 14 h 207"/>
              <a:gd name="T26" fmla="*/ 230 w 251"/>
              <a:gd name="T27" fmla="*/ 18 h 207"/>
              <a:gd name="T28" fmla="*/ 235 w 251"/>
              <a:gd name="T29" fmla="*/ 24 h 207"/>
              <a:gd name="T30" fmla="*/ 241 w 251"/>
              <a:gd name="T31" fmla="*/ 30 h 207"/>
              <a:gd name="T32" fmla="*/ 245 w 251"/>
              <a:gd name="T33" fmla="*/ 35 h 207"/>
              <a:gd name="T34" fmla="*/ 251 w 251"/>
              <a:gd name="T35" fmla="*/ 42 h 207"/>
              <a:gd name="T36" fmla="*/ 251 w 251"/>
              <a:gd name="T37" fmla="*/ 38 h 207"/>
              <a:gd name="T38" fmla="*/ 60 w 251"/>
              <a:gd name="T39" fmla="*/ 0 h 207"/>
              <a:gd name="T40" fmla="*/ 50 w 251"/>
              <a:gd name="T41" fmla="*/ 7 h 207"/>
              <a:gd name="T42" fmla="*/ 41 w 251"/>
              <a:gd name="T43" fmla="*/ 14 h 207"/>
              <a:gd name="T44" fmla="*/ 32 w 251"/>
              <a:gd name="T45" fmla="*/ 23 h 207"/>
              <a:gd name="T46" fmla="*/ 24 w 251"/>
              <a:gd name="T47" fmla="*/ 33 h 207"/>
              <a:gd name="T48" fmla="*/ 17 w 251"/>
              <a:gd name="T49" fmla="*/ 42 h 207"/>
              <a:gd name="T50" fmla="*/ 10 w 251"/>
              <a:gd name="T51" fmla="*/ 52 h 207"/>
              <a:gd name="T52" fmla="*/ 5 w 251"/>
              <a:gd name="T53" fmla="*/ 64 h 207"/>
              <a:gd name="T54" fmla="*/ 0 w 251"/>
              <a:gd name="T55" fmla="*/ 75 h 207"/>
              <a:gd name="T56" fmla="*/ 0 w 251"/>
              <a:gd name="T57" fmla="*/ 84 h 207"/>
              <a:gd name="T58" fmla="*/ 5 w 251"/>
              <a:gd name="T59" fmla="*/ 71 h 207"/>
              <a:gd name="T60" fmla="*/ 10 w 251"/>
              <a:gd name="T61" fmla="*/ 58 h 207"/>
              <a:gd name="T62" fmla="*/ 17 w 251"/>
              <a:gd name="T63" fmla="*/ 47 h 207"/>
              <a:gd name="T64" fmla="*/ 25 w 251"/>
              <a:gd name="T65" fmla="*/ 35 h 207"/>
              <a:gd name="T66" fmla="*/ 34 w 251"/>
              <a:gd name="T67" fmla="*/ 25 h 207"/>
              <a:gd name="T68" fmla="*/ 44 w 251"/>
              <a:gd name="T69" fmla="*/ 16 h 207"/>
              <a:gd name="T70" fmla="*/ 55 w 251"/>
              <a:gd name="T71" fmla="*/ 7 h 207"/>
              <a:gd name="T72" fmla="*/ 66 w 251"/>
              <a:gd name="T73" fmla="*/ 0 h 207"/>
              <a:gd name="T74" fmla="*/ 60 w 251"/>
              <a:gd name="T75" fmla="*/ 0 h 207"/>
              <a:gd name="T76" fmla="*/ 0 w 251"/>
              <a:gd name="T77" fmla="*/ 179 h 207"/>
              <a:gd name="T78" fmla="*/ 2 w 251"/>
              <a:gd name="T79" fmla="*/ 182 h 207"/>
              <a:gd name="T80" fmla="*/ 3 w 251"/>
              <a:gd name="T81" fmla="*/ 186 h 207"/>
              <a:gd name="T82" fmla="*/ 5 w 251"/>
              <a:gd name="T83" fmla="*/ 190 h 207"/>
              <a:gd name="T84" fmla="*/ 6 w 251"/>
              <a:gd name="T85" fmla="*/ 193 h 207"/>
              <a:gd name="T86" fmla="*/ 9 w 251"/>
              <a:gd name="T87" fmla="*/ 197 h 207"/>
              <a:gd name="T88" fmla="*/ 10 w 251"/>
              <a:gd name="T89" fmla="*/ 200 h 207"/>
              <a:gd name="T90" fmla="*/ 12 w 251"/>
              <a:gd name="T91" fmla="*/ 204 h 207"/>
              <a:gd name="T92" fmla="*/ 14 w 251"/>
              <a:gd name="T93" fmla="*/ 207 h 207"/>
              <a:gd name="T94" fmla="*/ 17 w 251"/>
              <a:gd name="T95" fmla="*/ 207 h 207"/>
              <a:gd name="T96" fmla="*/ 14 w 251"/>
              <a:gd name="T97" fmla="*/ 203 h 207"/>
              <a:gd name="T98" fmla="*/ 12 w 251"/>
              <a:gd name="T99" fmla="*/ 199 h 207"/>
              <a:gd name="T100" fmla="*/ 10 w 251"/>
              <a:gd name="T101" fmla="*/ 194 h 207"/>
              <a:gd name="T102" fmla="*/ 7 w 251"/>
              <a:gd name="T103" fmla="*/ 189 h 207"/>
              <a:gd name="T104" fmla="*/ 6 w 251"/>
              <a:gd name="T105" fmla="*/ 184 h 207"/>
              <a:gd name="T106" fmla="*/ 3 w 251"/>
              <a:gd name="T107" fmla="*/ 179 h 207"/>
              <a:gd name="T108" fmla="*/ 2 w 251"/>
              <a:gd name="T109" fmla="*/ 175 h 207"/>
              <a:gd name="T110" fmla="*/ 0 w 251"/>
              <a:gd name="T111" fmla="*/ 169 h 207"/>
              <a:gd name="T112" fmla="*/ 0 w 251"/>
              <a:gd name="T113" fmla="*/ 179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38"/>
                </a:moveTo>
                <a:lnTo>
                  <a:pt x="247" y="33"/>
                </a:lnTo>
                <a:lnTo>
                  <a:pt x="241" y="27"/>
                </a:lnTo>
                <a:lnTo>
                  <a:pt x="237" y="21"/>
                </a:lnTo>
                <a:lnTo>
                  <a:pt x="231" y="17"/>
                </a:lnTo>
                <a:lnTo>
                  <a:pt x="227" y="13"/>
                </a:lnTo>
                <a:lnTo>
                  <a:pt x="222" y="8"/>
                </a:lnTo>
                <a:lnTo>
                  <a:pt x="216" y="4"/>
                </a:lnTo>
                <a:lnTo>
                  <a:pt x="210" y="0"/>
                </a:lnTo>
                <a:lnTo>
                  <a:pt x="205" y="0"/>
                </a:lnTo>
                <a:lnTo>
                  <a:pt x="210" y="4"/>
                </a:lnTo>
                <a:lnTo>
                  <a:pt x="217" y="8"/>
                </a:lnTo>
                <a:lnTo>
                  <a:pt x="224" y="14"/>
                </a:lnTo>
                <a:lnTo>
                  <a:pt x="230" y="18"/>
                </a:lnTo>
                <a:lnTo>
                  <a:pt x="235" y="24"/>
                </a:lnTo>
                <a:lnTo>
                  <a:pt x="241" y="30"/>
                </a:lnTo>
                <a:lnTo>
                  <a:pt x="245" y="35"/>
                </a:lnTo>
                <a:lnTo>
                  <a:pt x="251" y="42"/>
                </a:lnTo>
                <a:lnTo>
                  <a:pt x="251" y="38"/>
                </a:lnTo>
                <a:close/>
                <a:moveTo>
                  <a:pt x="60" y="0"/>
                </a:moveTo>
                <a:lnTo>
                  <a:pt x="50" y="7"/>
                </a:lnTo>
                <a:lnTo>
                  <a:pt x="41" y="14"/>
                </a:lnTo>
                <a:lnTo>
                  <a:pt x="32" y="23"/>
                </a:lnTo>
                <a:lnTo>
                  <a:pt x="24" y="33"/>
                </a:lnTo>
                <a:lnTo>
                  <a:pt x="17" y="42"/>
                </a:lnTo>
                <a:lnTo>
                  <a:pt x="10" y="52"/>
                </a:lnTo>
                <a:lnTo>
                  <a:pt x="5" y="64"/>
                </a:lnTo>
                <a:lnTo>
                  <a:pt x="0" y="75"/>
                </a:lnTo>
                <a:lnTo>
                  <a:pt x="0" y="84"/>
                </a:lnTo>
                <a:lnTo>
                  <a:pt x="5" y="71"/>
                </a:lnTo>
                <a:lnTo>
                  <a:pt x="10" y="58"/>
                </a:lnTo>
                <a:lnTo>
                  <a:pt x="17" y="47"/>
                </a:lnTo>
                <a:lnTo>
                  <a:pt x="25" y="35"/>
                </a:lnTo>
                <a:lnTo>
                  <a:pt x="34" y="25"/>
                </a:lnTo>
                <a:lnTo>
                  <a:pt x="44" y="16"/>
                </a:lnTo>
                <a:lnTo>
                  <a:pt x="55" y="7"/>
                </a:lnTo>
                <a:lnTo>
                  <a:pt x="66" y="0"/>
                </a:lnTo>
                <a:lnTo>
                  <a:pt x="60" y="0"/>
                </a:lnTo>
                <a:close/>
                <a:moveTo>
                  <a:pt x="0" y="179"/>
                </a:moveTo>
                <a:lnTo>
                  <a:pt x="2" y="182"/>
                </a:lnTo>
                <a:lnTo>
                  <a:pt x="3" y="186"/>
                </a:lnTo>
                <a:lnTo>
                  <a:pt x="5" y="190"/>
                </a:lnTo>
                <a:lnTo>
                  <a:pt x="6" y="193"/>
                </a:lnTo>
                <a:lnTo>
                  <a:pt x="9" y="197"/>
                </a:lnTo>
                <a:lnTo>
                  <a:pt x="10" y="200"/>
                </a:lnTo>
                <a:lnTo>
                  <a:pt x="12" y="204"/>
                </a:lnTo>
                <a:lnTo>
                  <a:pt x="14" y="207"/>
                </a:lnTo>
                <a:lnTo>
                  <a:pt x="17" y="207"/>
                </a:lnTo>
                <a:lnTo>
                  <a:pt x="14" y="203"/>
                </a:lnTo>
                <a:lnTo>
                  <a:pt x="12" y="199"/>
                </a:lnTo>
                <a:lnTo>
                  <a:pt x="10" y="194"/>
                </a:lnTo>
                <a:lnTo>
                  <a:pt x="7" y="189"/>
                </a:lnTo>
                <a:lnTo>
                  <a:pt x="6" y="184"/>
                </a:lnTo>
                <a:lnTo>
                  <a:pt x="3" y="179"/>
                </a:lnTo>
                <a:lnTo>
                  <a:pt x="2" y="175"/>
                </a:lnTo>
                <a:lnTo>
                  <a:pt x="0" y="169"/>
                </a:lnTo>
                <a:lnTo>
                  <a:pt x="0" y="179"/>
                </a:lnTo>
                <a:close/>
              </a:path>
            </a:pathLst>
          </a:custGeom>
          <a:solidFill>
            <a:srgbClr val="75737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3" name="Freeform 218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51 w 251"/>
              <a:gd name="T1" fmla="*/ 40 h 207"/>
              <a:gd name="T2" fmla="*/ 247 w 251"/>
              <a:gd name="T3" fmla="*/ 34 h 207"/>
              <a:gd name="T4" fmla="*/ 241 w 251"/>
              <a:gd name="T5" fmla="*/ 28 h 207"/>
              <a:gd name="T6" fmla="*/ 237 w 251"/>
              <a:gd name="T7" fmla="*/ 23 h 207"/>
              <a:gd name="T8" fmla="*/ 231 w 251"/>
              <a:gd name="T9" fmla="*/ 18 h 207"/>
              <a:gd name="T10" fmla="*/ 226 w 251"/>
              <a:gd name="T11" fmla="*/ 13 h 207"/>
              <a:gd name="T12" fmla="*/ 219 w 251"/>
              <a:gd name="T13" fmla="*/ 8 h 207"/>
              <a:gd name="T14" fmla="*/ 213 w 251"/>
              <a:gd name="T15" fmla="*/ 4 h 207"/>
              <a:gd name="T16" fmla="*/ 208 w 251"/>
              <a:gd name="T17" fmla="*/ 0 h 207"/>
              <a:gd name="T18" fmla="*/ 202 w 251"/>
              <a:gd name="T19" fmla="*/ 0 h 207"/>
              <a:gd name="T20" fmla="*/ 209 w 251"/>
              <a:gd name="T21" fmla="*/ 4 h 207"/>
              <a:gd name="T22" fmla="*/ 216 w 251"/>
              <a:gd name="T23" fmla="*/ 8 h 207"/>
              <a:gd name="T24" fmla="*/ 222 w 251"/>
              <a:gd name="T25" fmla="*/ 14 h 207"/>
              <a:gd name="T26" fmla="*/ 229 w 251"/>
              <a:gd name="T27" fmla="*/ 20 h 207"/>
              <a:gd name="T28" fmla="*/ 234 w 251"/>
              <a:gd name="T29" fmla="*/ 25 h 207"/>
              <a:gd name="T30" fmla="*/ 240 w 251"/>
              <a:gd name="T31" fmla="*/ 31 h 207"/>
              <a:gd name="T32" fmla="*/ 245 w 251"/>
              <a:gd name="T33" fmla="*/ 38 h 207"/>
              <a:gd name="T34" fmla="*/ 251 w 251"/>
              <a:gd name="T35" fmla="*/ 45 h 207"/>
              <a:gd name="T36" fmla="*/ 251 w 251"/>
              <a:gd name="T37" fmla="*/ 40 h 207"/>
              <a:gd name="T38" fmla="*/ 63 w 251"/>
              <a:gd name="T39" fmla="*/ 0 h 207"/>
              <a:gd name="T40" fmla="*/ 53 w 251"/>
              <a:gd name="T41" fmla="*/ 7 h 207"/>
              <a:gd name="T42" fmla="*/ 42 w 251"/>
              <a:gd name="T43" fmla="*/ 16 h 207"/>
              <a:gd name="T44" fmla="*/ 34 w 251"/>
              <a:gd name="T45" fmla="*/ 24 h 207"/>
              <a:gd name="T46" fmla="*/ 25 w 251"/>
              <a:gd name="T47" fmla="*/ 34 h 207"/>
              <a:gd name="T48" fmla="*/ 17 w 251"/>
              <a:gd name="T49" fmla="*/ 44 h 207"/>
              <a:gd name="T50" fmla="*/ 10 w 251"/>
              <a:gd name="T51" fmla="*/ 55 h 207"/>
              <a:gd name="T52" fmla="*/ 5 w 251"/>
              <a:gd name="T53" fmla="*/ 67 h 207"/>
              <a:gd name="T54" fmla="*/ 0 w 251"/>
              <a:gd name="T55" fmla="*/ 79 h 207"/>
              <a:gd name="T56" fmla="*/ 0 w 251"/>
              <a:gd name="T57" fmla="*/ 88 h 207"/>
              <a:gd name="T58" fmla="*/ 5 w 251"/>
              <a:gd name="T59" fmla="*/ 75 h 207"/>
              <a:gd name="T60" fmla="*/ 10 w 251"/>
              <a:gd name="T61" fmla="*/ 61 h 207"/>
              <a:gd name="T62" fmla="*/ 17 w 251"/>
              <a:gd name="T63" fmla="*/ 48 h 207"/>
              <a:gd name="T64" fmla="*/ 25 w 251"/>
              <a:gd name="T65" fmla="*/ 37 h 207"/>
              <a:gd name="T66" fmla="*/ 35 w 251"/>
              <a:gd name="T67" fmla="*/ 25 h 207"/>
              <a:gd name="T68" fmla="*/ 45 w 251"/>
              <a:gd name="T69" fmla="*/ 17 h 207"/>
              <a:gd name="T70" fmla="*/ 57 w 251"/>
              <a:gd name="T71" fmla="*/ 7 h 207"/>
              <a:gd name="T72" fmla="*/ 69 w 251"/>
              <a:gd name="T73" fmla="*/ 0 h 207"/>
              <a:gd name="T74" fmla="*/ 63 w 251"/>
              <a:gd name="T75" fmla="*/ 0 h 207"/>
              <a:gd name="T76" fmla="*/ 0 w 251"/>
              <a:gd name="T77" fmla="*/ 175 h 207"/>
              <a:gd name="T78" fmla="*/ 2 w 251"/>
              <a:gd name="T79" fmla="*/ 179 h 207"/>
              <a:gd name="T80" fmla="*/ 3 w 251"/>
              <a:gd name="T81" fmla="*/ 183 h 207"/>
              <a:gd name="T82" fmla="*/ 5 w 251"/>
              <a:gd name="T83" fmla="*/ 187 h 207"/>
              <a:gd name="T84" fmla="*/ 7 w 251"/>
              <a:gd name="T85" fmla="*/ 192 h 207"/>
              <a:gd name="T86" fmla="*/ 9 w 251"/>
              <a:gd name="T87" fmla="*/ 196 h 207"/>
              <a:gd name="T88" fmla="*/ 12 w 251"/>
              <a:gd name="T89" fmla="*/ 199 h 207"/>
              <a:gd name="T90" fmla="*/ 13 w 251"/>
              <a:gd name="T91" fmla="*/ 203 h 207"/>
              <a:gd name="T92" fmla="*/ 16 w 251"/>
              <a:gd name="T93" fmla="*/ 207 h 207"/>
              <a:gd name="T94" fmla="*/ 20 w 251"/>
              <a:gd name="T95" fmla="*/ 207 h 207"/>
              <a:gd name="T96" fmla="*/ 16 w 251"/>
              <a:gd name="T97" fmla="*/ 203 h 207"/>
              <a:gd name="T98" fmla="*/ 13 w 251"/>
              <a:gd name="T99" fmla="*/ 197 h 207"/>
              <a:gd name="T100" fmla="*/ 10 w 251"/>
              <a:gd name="T101" fmla="*/ 192 h 207"/>
              <a:gd name="T102" fmla="*/ 7 w 251"/>
              <a:gd name="T103" fmla="*/ 187 h 207"/>
              <a:gd name="T104" fmla="*/ 6 w 251"/>
              <a:gd name="T105" fmla="*/ 182 h 207"/>
              <a:gd name="T106" fmla="*/ 3 w 251"/>
              <a:gd name="T107" fmla="*/ 176 h 207"/>
              <a:gd name="T108" fmla="*/ 2 w 251"/>
              <a:gd name="T109" fmla="*/ 170 h 207"/>
              <a:gd name="T110" fmla="*/ 0 w 251"/>
              <a:gd name="T111" fmla="*/ 165 h 207"/>
              <a:gd name="T112" fmla="*/ 0 w 251"/>
              <a:gd name="T113" fmla="*/ 175 h 20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251"/>
              <a:gd name="T172" fmla="*/ 0 h 207"/>
              <a:gd name="T173" fmla="*/ 251 w 251"/>
              <a:gd name="T174" fmla="*/ 207 h 20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251" h="207">
                <a:moveTo>
                  <a:pt x="251" y="40"/>
                </a:moveTo>
                <a:lnTo>
                  <a:pt x="247" y="34"/>
                </a:lnTo>
                <a:lnTo>
                  <a:pt x="241" y="28"/>
                </a:lnTo>
                <a:lnTo>
                  <a:pt x="237" y="23"/>
                </a:lnTo>
                <a:lnTo>
                  <a:pt x="231" y="18"/>
                </a:lnTo>
                <a:lnTo>
                  <a:pt x="226" y="13"/>
                </a:lnTo>
                <a:lnTo>
                  <a:pt x="219" y="8"/>
                </a:lnTo>
                <a:lnTo>
                  <a:pt x="213" y="4"/>
                </a:lnTo>
                <a:lnTo>
                  <a:pt x="208" y="0"/>
                </a:lnTo>
                <a:lnTo>
                  <a:pt x="202" y="0"/>
                </a:lnTo>
                <a:lnTo>
                  <a:pt x="209" y="4"/>
                </a:lnTo>
                <a:lnTo>
                  <a:pt x="216" y="8"/>
                </a:lnTo>
                <a:lnTo>
                  <a:pt x="222" y="14"/>
                </a:lnTo>
                <a:lnTo>
                  <a:pt x="229" y="20"/>
                </a:lnTo>
                <a:lnTo>
                  <a:pt x="234" y="25"/>
                </a:lnTo>
                <a:lnTo>
                  <a:pt x="240" y="31"/>
                </a:lnTo>
                <a:lnTo>
                  <a:pt x="245" y="38"/>
                </a:lnTo>
                <a:lnTo>
                  <a:pt x="251" y="45"/>
                </a:lnTo>
                <a:lnTo>
                  <a:pt x="251" y="40"/>
                </a:lnTo>
                <a:close/>
                <a:moveTo>
                  <a:pt x="63" y="0"/>
                </a:moveTo>
                <a:lnTo>
                  <a:pt x="53" y="7"/>
                </a:lnTo>
                <a:lnTo>
                  <a:pt x="42" y="16"/>
                </a:lnTo>
                <a:lnTo>
                  <a:pt x="34" y="24"/>
                </a:lnTo>
                <a:lnTo>
                  <a:pt x="25" y="34"/>
                </a:lnTo>
                <a:lnTo>
                  <a:pt x="17" y="44"/>
                </a:lnTo>
                <a:lnTo>
                  <a:pt x="10" y="55"/>
                </a:lnTo>
                <a:lnTo>
                  <a:pt x="5" y="67"/>
                </a:lnTo>
                <a:lnTo>
                  <a:pt x="0" y="79"/>
                </a:lnTo>
                <a:lnTo>
                  <a:pt x="0" y="88"/>
                </a:lnTo>
                <a:lnTo>
                  <a:pt x="5" y="75"/>
                </a:lnTo>
                <a:lnTo>
                  <a:pt x="10" y="61"/>
                </a:lnTo>
                <a:lnTo>
                  <a:pt x="17" y="48"/>
                </a:lnTo>
                <a:lnTo>
                  <a:pt x="25" y="37"/>
                </a:lnTo>
                <a:lnTo>
                  <a:pt x="35" y="25"/>
                </a:lnTo>
                <a:lnTo>
                  <a:pt x="45" y="17"/>
                </a:lnTo>
                <a:lnTo>
                  <a:pt x="57" y="7"/>
                </a:lnTo>
                <a:lnTo>
                  <a:pt x="69" y="0"/>
                </a:lnTo>
                <a:lnTo>
                  <a:pt x="63" y="0"/>
                </a:lnTo>
                <a:close/>
                <a:moveTo>
                  <a:pt x="0" y="175"/>
                </a:moveTo>
                <a:lnTo>
                  <a:pt x="2" y="179"/>
                </a:lnTo>
                <a:lnTo>
                  <a:pt x="3" y="183"/>
                </a:lnTo>
                <a:lnTo>
                  <a:pt x="5" y="187"/>
                </a:lnTo>
                <a:lnTo>
                  <a:pt x="7" y="192"/>
                </a:lnTo>
                <a:lnTo>
                  <a:pt x="9" y="196"/>
                </a:lnTo>
                <a:lnTo>
                  <a:pt x="12" y="199"/>
                </a:lnTo>
                <a:lnTo>
                  <a:pt x="13" y="203"/>
                </a:lnTo>
                <a:lnTo>
                  <a:pt x="16" y="207"/>
                </a:lnTo>
                <a:lnTo>
                  <a:pt x="20" y="207"/>
                </a:lnTo>
                <a:lnTo>
                  <a:pt x="16" y="203"/>
                </a:lnTo>
                <a:lnTo>
                  <a:pt x="13" y="197"/>
                </a:lnTo>
                <a:lnTo>
                  <a:pt x="10" y="192"/>
                </a:lnTo>
                <a:lnTo>
                  <a:pt x="7" y="187"/>
                </a:lnTo>
                <a:lnTo>
                  <a:pt x="6" y="182"/>
                </a:lnTo>
                <a:lnTo>
                  <a:pt x="3" y="176"/>
                </a:lnTo>
                <a:lnTo>
                  <a:pt x="2" y="170"/>
                </a:lnTo>
                <a:lnTo>
                  <a:pt x="0" y="165"/>
                </a:lnTo>
                <a:lnTo>
                  <a:pt x="0" y="175"/>
                </a:lnTo>
                <a:close/>
              </a:path>
            </a:pathLst>
          </a:custGeom>
          <a:solidFill>
            <a:srgbClr val="77757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4" name="Freeform 219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45 w 251"/>
              <a:gd name="T1" fmla="*/ 35 h 207"/>
              <a:gd name="T2" fmla="*/ 235 w 251"/>
              <a:gd name="T3" fmla="*/ 24 h 207"/>
              <a:gd name="T4" fmla="*/ 224 w 251"/>
              <a:gd name="T5" fmla="*/ 14 h 207"/>
              <a:gd name="T6" fmla="*/ 210 w 251"/>
              <a:gd name="T7" fmla="*/ 4 h 207"/>
              <a:gd name="T8" fmla="*/ 198 w 251"/>
              <a:gd name="T9" fmla="*/ 0 h 207"/>
              <a:gd name="T10" fmla="*/ 213 w 251"/>
              <a:gd name="T11" fmla="*/ 10 h 207"/>
              <a:gd name="T12" fmla="*/ 227 w 251"/>
              <a:gd name="T13" fmla="*/ 20 h 207"/>
              <a:gd name="T14" fmla="*/ 240 w 251"/>
              <a:gd name="T15" fmla="*/ 33 h 207"/>
              <a:gd name="T16" fmla="*/ 251 w 251"/>
              <a:gd name="T17" fmla="*/ 47 h 207"/>
              <a:gd name="T18" fmla="*/ 66 w 251"/>
              <a:gd name="T19" fmla="*/ 0 h 207"/>
              <a:gd name="T20" fmla="*/ 44 w 251"/>
              <a:gd name="T21" fmla="*/ 16 h 207"/>
              <a:gd name="T22" fmla="*/ 25 w 251"/>
              <a:gd name="T23" fmla="*/ 35 h 207"/>
              <a:gd name="T24" fmla="*/ 10 w 251"/>
              <a:gd name="T25" fmla="*/ 58 h 207"/>
              <a:gd name="T26" fmla="*/ 0 w 251"/>
              <a:gd name="T27" fmla="*/ 84 h 207"/>
              <a:gd name="T28" fmla="*/ 5 w 251"/>
              <a:gd name="T29" fmla="*/ 79 h 207"/>
              <a:gd name="T30" fmla="*/ 17 w 251"/>
              <a:gd name="T31" fmla="*/ 51 h 207"/>
              <a:gd name="T32" fmla="*/ 35 w 251"/>
              <a:gd name="T33" fmla="*/ 27 h 207"/>
              <a:gd name="T34" fmla="*/ 59 w 251"/>
              <a:gd name="T35" fmla="*/ 8 h 207"/>
              <a:gd name="T36" fmla="*/ 66 w 251"/>
              <a:gd name="T37" fmla="*/ 0 h 207"/>
              <a:gd name="T38" fmla="*/ 2 w 251"/>
              <a:gd name="T39" fmla="*/ 175 h 207"/>
              <a:gd name="T40" fmla="*/ 6 w 251"/>
              <a:gd name="T41" fmla="*/ 184 h 207"/>
              <a:gd name="T42" fmla="*/ 10 w 251"/>
              <a:gd name="T43" fmla="*/ 194 h 207"/>
              <a:gd name="T44" fmla="*/ 14 w 251"/>
              <a:gd name="T45" fmla="*/ 203 h 207"/>
              <a:gd name="T46" fmla="*/ 21 w 251"/>
              <a:gd name="T47" fmla="*/ 207 h 207"/>
              <a:gd name="T48" fmla="*/ 14 w 251"/>
              <a:gd name="T49" fmla="*/ 196 h 207"/>
              <a:gd name="T50" fmla="*/ 9 w 251"/>
              <a:gd name="T51" fmla="*/ 184 h 207"/>
              <a:gd name="T52" fmla="*/ 3 w 251"/>
              <a:gd name="T53" fmla="*/ 172 h 207"/>
              <a:gd name="T54" fmla="*/ 0 w 251"/>
              <a:gd name="T55" fmla="*/ 159 h 207"/>
              <a:gd name="T56" fmla="*/ 251 w 251"/>
              <a:gd name="T57" fmla="*/ 206 h 207"/>
              <a:gd name="T58" fmla="*/ 249 w 251"/>
              <a:gd name="T59" fmla="*/ 207 h 207"/>
              <a:gd name="T60" fmla="*/ 249 w 251"/>
              <a:gd name="T61" fmla="*/ 207 h 207"/>
              <a:gd name="T62" fmla="*/ 249 w 251"/>
              <a:gd name="T63" fmla="*/ 206 h 207"/>
              <a:gd name="T64" fmla="*/ 251 w 251"/>
              <a:gd name="T65" fmla="*/ 206 h 207"/>
              <a:gd name="T66" fmla="*/ 251 w 251"/>
              <a:gd name="T67" fmla="*/ 206 h 20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1"/>
              <a:gd name="T103" fmla="*/ 0 h 207"/>
              <a:gd name="T104" fmla="*/ 251 w 251"/>
              <a:gd name="T105" fmla="*/ 207 h 20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1" h="207">
                <a:moveTo>
                  <a:pt x="251" y="42"/>
                </a:moveTo>
                <a:lnTo>
                  <a:pt x="245" y="35"/>
                </a:lnTo>
                <a:lnTo>
                  <a:pt x="241" y="30"/>
                </a:lnTo>
                <a:lnTo>
                  <a:pt x="235" y="24"/>
                </a:lnTo>
                <a:lnTo>
                  <a:pt x="230" y="18"/>
                </a:lnTo>
                <a:lnTo>
                  <a:pt x="224" y="14"/>
                </a:lnTo>
                <a:lnTo>
                  <a:pt x="217" y="8"/>
                </a:lnTo>
                <a:lnTo>
                  <a:pt x="210" y="4"/>
                </a:lnTo>
                <a:lnTo>
                  <a:pt x="205" y="0"/>
                </a:lnTo>
                <a:lnTo>
                  <a:pt x="198" y="0"/>
                </a:lnTo>
                <a:lnTo>
                  <a:pt x="206" y="4"/>
                </a:lnTo>
                <a:lnTo>
                  <a:pt x="213" y="10"/>
                </a:lnTo>
                <a:lnTo>
                  <a:pt x="220" y="14"/>
                </a:lnTo>
                <a:lnTo>
                  <a:pt x="227" y="20"/>
                </a:lnTo>
                <a:lnTo>
                  <a:pt x="234" y="27"/>
                </a:lnTo>
                <a:lnTo>
                  <a:pt x="240" y="33"/>
                </a:lnTo>
                <a:lnTo>
                  <a:pt x="245" y="40"/>
                </a:lnTo>
                <a:lnTo>
                  <a:pt x="251" y="47"/>
                </a:lnTo>
                <a:lnTo>
                  <a:pt x="251" y="42"/>
                </a:lnTo>
                <a:close/>
                <a:moveTo>
                  <a:pt x="66" y="0"/>
                </a:moveTo>
                <a:lnTo>
                  <a:pt x="55" y="7"/>
                </a:lnTo>
                <a:lnTo>
                  <a:pt x="44" y="16"/>
                </a:lnTo>
                <a:lnTo>
                  <a:pt x="34" y="25"/>
                </a:lnTo>
                <a:lnTo>
                  <a:pt x="25" y="35"/>
                </a:lnTo>
                <a:lnTo>
                  <a:pt x="17" y="47"/>
                </a:lnTo>
                <a:lnTo>
                  <a:pt x="10" y="58"/>
                </a:lnTo>
                <a:lnTo>
                  <a:pt x="5" y="71"/>
                </a:lnTo>
                <a:lnTo>
                  <a:pt x="0" y="84"/>
                </a:lnTo>
                <a:lnTo>
                  <a:pt x="0" y="94"/>
                </a:lnTo>
                <a:lnTo>
                  <a:pt x="5" y="79"/>
                </a:lnTo>
                <a:lnTo>
                  <a:pt x="10" y="65"/>
                </a:lnTo>
                <a:lnTo>
                  <a:pt x="17" y="51"/>
                </a:lnTo>
                <a:lnTo>
                  <a:pt x="25" y="38"/>
                </a:lnTo>
                <a:lnTo>
                  <a:pt x="35" y="27"/>
                </a:lnTo>
                <a:lnTo>
                  <a:pt x="46" y="17"/>
                </a:lnTo>
                <a:lnTo>
                  <a:pt x="59" y="8"/>
                </a:lnTo>
                <a:lnTo>
                  <a:pt x="71" y="0"/>
                </a:lnTo>
                <a:lnTo>
                  <a:pt x="66" y="0"/>
                </a:lnTo>
                <a:close/>
                <a:moveTo>
                  <a:pt x="0" y="169"/>
                </a:moveTo>
                <a:lnTo>
                  <a:pt x="2" y="175"/>
                </a:lnTo>
                <a:lnTo>
                  <a:pt x="3" y="179"/>
                </a:lnTo>
                <a:lnTo>
                  <a:pt x="6" y="184"/>
                </a:lnTo>
                <a:lnTo>
                  <a:pt x="7" y="189"/>
                </a:lnTo>
                <a:lnTo>
                  <a:pt x="10" y="194"/>
                </a:lnTo>
                <a:lnTo>
                  <a:pt x="12" y="199"/>
                </a:lnTo>
                <a:lnTo>
                  <a:pt x="14" y="203"/>
                </a:lnTo>
                <a:lnTo>
                  <a:pt x="17" y="207"/>
                </a:lnTo>
                <a:lnTo>
                  <a:pt x="21" y="207"/>
                </a:lnTo>
                <a:lnTo>
                  <a:pt x="17" y="202"/>
                </a:lnTo>
                <a:lnTo>
                  <a:pt x="14" y="196"/>
                </a:lnTo>
                <a:lnTo>
                  <a:pt x="12" y="190"/>
                </a:lnTo>
                <a:lnTo>
                  <a:pt x="9" y="184"/>
                </a:lnTo>
                <a:lnTo>
                  <a:pt x="6" y="177"/>
                </a:lnTo>
                <a:lnTo>
                  <a:pt x="3" y="172"/>
                </a:lnTo>
                <a:lnTo>
                  <a:pt x="2" y="165"/>
                </a:lnTo>
                <a:lnTo>
                  <a:pt x="0" y="159"/>
                </a:lnTo>
                <a:lnTo>
                  <a:pt x="0" y="169"/>
                </a:lnTo>
                <a:close/>
                <a:moveTo>
                  <a:pt x="251" y="206"/>
                </a:moveTo>
                <a:lnTo>
                  <a:pt x="251" y="207"/>
                </a:lnTo>
                <a:lnTo>
                  <a:pt x="249" y="207"/>
                </a:lnTo>
                <a:lnTo>
                  <a:pt x="249" y="206"/>
                </a:lnTo>
                <a:lnTo>
                  <a:pt x="251" y="206"/>
                </a:lnTo>
                <a:close/>
              </a:path>
            </a:pathLst>
          </a:custGeom>
          <a:solidFill>
            <a:srgbClr val="7876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5" name="Freeform 220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45 w 251"/>
              <a:gd name="T1" fmla="*/ 38 h 207"/>
              <a:gd name="T2" fmla="*/ 234 w 251"/>
              <a:gd name="T3" fmla="*/ 25 h 207"/>
              <a:gd name="T4" fmla="*/ 222 w 251"/>
              <a:gd name="T5" fmla="*/ 14 h 207"/>
              <a:gd name="T6" fmla="*/ 209 w 251"/>
              <a:gd name="T7" fmla="*/ 4 h 207"/>
              <a:gd name="T8" fmla="*/ 195 w 251"/>
              <a:gd name="T9" fmla="*/ 0 h 207"/>
              <a:gd name="T10" fmla="*/ 212 w 251"/>
              <a:gd name="T11" fmla="*/ 10 h 207"/>
              <a:gd name="T12" fmla="*/ 226 w 251"/>
              <a:gd name="T13" fmla="*/ 21 h 207"/>
              <a:gd name="T14" fmla="*/ 240 w 251"/>
              <a:gd name="T15" fmla="*/ 34 h 207"/>
              <a:gd name="T16" fmla="*/ 251 w 251"/>
              <a:gd name="T17" fmla="*/ 50 h 207"/>
              <a:gd name="T18" fmla="*/ 69 w 251"/>
              <a:gd name="T19" fmla="*/ 0 h 207"/>
              <a:gd name="T20" fmla="*/ 45 w 251"/>
              <a:gd name="T21" fmla="*/ 17 h 207"/>
              <a:gd name="T22" fmla="*/ 25 w 251"/>
              <a:gd name="T23" fmla="*/ 37 h 207"/>
              <a:gd name="T24" fmla="*/ 10 w 251"/>
              <a:gd name="T25" fmla="*/ 61 h 207"/>
              <a:gd name="T26" fmla="*/ 0 w 251"/>
              <a:gd name="T27" fmla="*/ 88 h 207"/>
              <a:gd name="T28" fmla="*/ 3 w 251"/>
              <a:gd name="T29" fmla="*/ 85 h 207"/>
              <a:gd name="T30" fmla="*/ 17 w 251"/>
              <a:gd name="T31" fmla="*/ 55 h 207"/>
              <a:gd name="T32" fmla="*/ 37 w 251"/>
              <a:gd name="T33" fmla="*/ 28 h 207"/>
              <a:gd name="T34" fmla="*/ 62 w 251"/>
              <a:gd name="T35" fmla="*/ 8 h 207"/>
              <a:gd name="T36" fmla="*/ 69 w 251"/>
              <a:gd name="T37" fmla="*/ 0 h 207"/>
              <a:gd name="T38" fmla="*/ 2 w 251"/>
              <a:gd name="T39" fmla="*/ 170 h 207"/>
              <a:gd name="T40" fmla="*/ 6 w 251"/>
              <a:gd name="T41" fmla="*/ 182 h 207"/>
              <a:gd name="T42" fmla="*/ 10 w 251"/>
              <a:gd name="T43" fmla="*/ 192 h 207"/>
              <a:gd name="T44" fmla="*/ 16 w 251"/>
              <a:gd name="T45" fmla="*/ 203 h 207"/>
              <a:gd name="T46" fmla="*/ 23 w 251"/>
              <a:gd name="T47" fmla="*/ 207 h 207"/>
              <a:gd name="T48" fmla="*/ 14 w 251"/>
              <a:gd name="T49" fmla="*/ 194 h 207"/>
              <a:gd name="T50" fmla="*/ 9 w 251"/>
              <a:gd name="T51" fmla="*/ 180 h 207"/>
              <a:gd name="T52" fmla="*/ 3 w 251"/>
              <a:gd name="T53" fmla="*/ 166 h 207"/>
              <a:gd name="T54" fmla="*/ 0 w 251"/>
              <a:gd name="T55" fmla="*/ 152 h 207"/>
              <a:gd name="T56" fmla="*/ 251 w 251"/>
              <a:gd name="T57" fmla="*/ 203 h 207"/>
              <a:gd name="T58" fmla="*/ 248 w 251"/>
              <a:gd name="T59" fmla="*/ 207 h 207"/>
              <a:gd name="T60" fmla="*/ 248 w 251"/>
              <a:gd name="T61" fmla="*/ 206 h 207"/>
              <a:gd name="T62" fmla="*/ 249 w 251"/>
              <a:gd name="T63" fmla="*/ 206 h 207"/>
              <a:gd name="T64" fmla="*/ 249 w 251"/>
              <a:gd name="T65" fmla="*/ 204 h 207"/>
              <a:gd name="T66" fmla="*/ 251 w 251"/>
              <a:gd name="T67" fmla="*/ 203 h 20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251"/>
              <a:gd name="T103" fmla="*/ 0 h 207"/>
              <a:gd name="T104" fmla="*/ 251 w 251"/>
              <a:gd name="T105" fmla="*/ 207 h 20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251" h="207">
                <a:moveTo>
                  <a:pt x="251" y="45"/>
                </a:moveTo>
                <a:lnTo>
                  <a:pt x="245" y="38"/>
                </a:lnTo>
                <a:lnTo>
                  <a:pt x="240" y="31"/>
                </a:lnTo>
                <a:lnTo>
                  <a:pt x="234" y="25"/>
                </a:lnTo>
                <a:lnTo>
                  <a:pt x="229" y="20"/>
                </a:lnTo>
                <a:lnTo>
                  <a:pt x="222" y="14"/>
                </a:lnTo>
                <a:lnTo>
                  <a:pt x="216" y="8"/>
                </a:lnTo>
                <a:lnTo>
                  <a:pt x="209" y="4"/>
                </a:lnTo>
                <a:lnTo>
                  <a:pt x="202" y="0"/>
                </a:lnTo>
                <a:lnTo>
                  <a:pt x="195" y="0"/>
                </a:lnTo>
                <a:lnTo>
                  <a:pt x="203" y="4"/>
                </a:lnTo>
                <a:lnTo>
                  <a:pt x="212" y="10"/>
                </a:lnTo>
                <a:lnTo>
                  <a:pt x="219" y="16"/>
                </a:lnTo>
                <a:lnTo>
                  <a:pt x="226" y="21"/>
                </a:lnTo>
                <a:lnTo>
                  <a:pt x="233" y="28"/>
                </a:lnTo>
                <a:lnTo>
                  <a:pt x="240" y="34"/>
                </a:lnTo>
                <a:lnTo>
                  <a:pt x="245" y="42"/>
                </a:lnTo>
                <a:lnTo>
                  <a:pt x="251" y="50"/>
                </a:lnTo>
                <a:lnTo>
                  <a:pt x="251" y="45"/>
                </a:lnTo>
                <a:close/>
                <a:moveTo>
                  <a:pt x="69" y="0"/>
                </a:moveTo>
                <a:lnTo>
                  <a:pt x="57" y="7"/>
                </a:lnTo>
                <a:lnTo>
                  <a:pt x="45" y="17"/>
                </a:lnTo>
                <a:lnTo>
                  <a:pt x="35" y="25"/>
                </a:lnTo>
                <a:lnTo>
                  <a:pt x="25" y="37"/>
                </a:lnTo>
                <a:lnTo>
                  <a:pt x="17" y="48"/>
                </a:lnTo>
                <a:lnTo>
                  <a:pt x="10" y="61"/>
                </a:lnTo>
                <a:lnTo>
                  <a:pt x="5" y="75"/>
                </a:lnTo>
                <a:lnTo>
                  <a:pt x="0" y="88"/>
                </a:lnTo>
                <a:lnTo>
                  <a:pt x="0" y="101"/>
                </a:lnTo>
                <a:lnTo>
                  <a:pt x="3" y="85"/>
                </a:lnTo>
                <a:lnTo>
                  <a:pt x="10" y="69"/>
                </a:lnTo>
                <a:lnTo>
                  <a:pt x="17" y="55"/>
                </a:lnTo>
                <a:lnTo>
                  <a:pt x="25" y="41"/>
                </a:lnTo>
                <a:lnTo>
                  <a:pt x="37" y="28"/>
                </a:lnTo>
                <a:lnTo>
                  <a:pt x="48" y="18"/>
                </a:lnTo>
                <a:lnTo>
                  <a:pt x="62" y="8"/>
                </a:lnTo>
                <a:lnTo>
                  <a:pt x="76" y="0"/>
                </a:lnTo>
                <a:lnTo>
                  <a:pt x="69" y="0"/>
                </a:lnTo>
                <a:close/>
                <a:moveTo>
                  <a:pt x="0" y="165"/>
                </a:moveTo>
                <a:lnTo>
                  <a:pt x="2" y="170"/>
                </a:lnTo>
                <a:lnTo>
                  <a:pt x="3" y="176"/>
                </a:lnTo>
                <a:lnTo>
                  <a:pt x="6" y="182"/>
                </a:lnTo>
                <a:lnTo>
                  <a:pt x="7" y="187"/>
                </a:lnTo>
                <a:lnTo>
                  <a:pt x="10" y="192"/>
                </a:lnTo>
                <a:lnTo>
                  <a:pt x="13" y="197"/>
                </a:lnTo>
                <a:lnTo>
                  <a:pt x="16" y="203"/>
                </a:lnTo>
                <a:lnTo>
                  <a:pt x="20" y="207"/>
                </a:lnTo>
                <a:lnTo>
                  <a:pt x="23" y="207"/>
                </a:lnTo>
                <a:lnTo>
                  <a:pt x="19" y="202"/>
                </a:lnTo>
                <a:lnTo>
                  <a:pt x="14" y="194"/>
                </a:lnTo>
                <a:lnTo>
                  <a:pt x="12" y="187"/>
                </a:lnTo>
                <a:lnTo>
                  <a:pt x="9" y="180"/>
                </a:lnTo>
                <a:lnTo>
                  <a:pt x="6" y="173"/>
                </a:lnTo>
                <a:lnTo>
                  <a:pt x="3" y="166"/>
                </a:lnTo>
                <a:lnTo>
                  <a:pt x="2" y="159"/>
                </a:lnTo>
                <a:lnTo>
                  <a:pt x="0" y="152"/>
                </a:lnTo>
                <a:lnTo>
                  <a:pt x="0" y="165"/>
                </a:lnTo>
                <a:close/>
                <a:moveTo>
                  <a:pt x="251" y="203"/>
                </a:moveTo>
                <a:lnTo>
                  <a:pt x="251" y="207"/>
                </a:lnTo>
                <a:lnTo>
                  <a:pt x="248" y="207"/>
                </a:lnTo>
                <a:lnTo>
                  <a:pt x="248" y="206"/>
                </a:lnTo>
                <a:lnTo>
                  <a:pt x="249" y="206"/>
                </a:lnTo>
                <a:lnTo>
                  <a:pt x="249" y="204"/>
                </a:lnTo>
                <a:lnTo>
                  <a:pt x="251" y="203"/>
                </a:lnTo>
                <a:close/>
              </a:path>
            </a:pathLst>
          </a:custGeom>
          <a:solidFill>
            <a:srgbClr val="7876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6" name="Freeform 221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45 w 251"/>
              <a:gd name="T1" fmla="*/ 40 h 207"/>
              <a:gd name="T2" fmla="*/ 234 w 251"/>
              <a:gd name="T3" fmla="*/ 27 h 207"/>
              <a:gd name="T4" fmla="*/ 220 w 251"/>
              <a:gd name="T5" fmla="*/ 14 h 207"/>
              <a:gd name="T6" fmla="*/ 206 w 251"/>
              <a:gd name="T7" fmla="*/ 4 h 207"/>
              <a:gd name="T8" fmla="*/ 192 w 251"/>
              <a:gd name="T9" fmla="*/ 0 h 207"/>
              <a:gd name="T10" fmla="*/ 209 w 251"/>
              <a:gd name="T11" fmla="*/ 10 h 207"/>
              <a:gd name="T12" fmla="*/ 226 w 251"/>
              <a:gd name="T13" fmla="*/ 23 h 207"/>
              <a:gd name="T14" fmla="*/ 238 w 251"/>
              <a:gd name="T15" fmla="*/ 37 h 207"/>
              <a:gd name="T16" fmla="*/ 251 w 251"/>
              <a:gd name="T17" fmla="*/ 52 h 207"/>
              <a:gd name="T18" fmla="*/ 71 w 251"/>
              <a:gd name="T19" fmla="*/ 0 h 207"/>
              <a:gd name="T20" fmla="*/ 46 w 251"/>
              <a:gd name="T21" fmla="*/ 17 h 207"/>
              <a:gd name="T22" fmla="*/ 25 w 251"/>
              <a:gd name="T23" fmla="*/ 38 h 207"/>
              <a:gd name="T24" fmla="*/ 10 w 251"/>
              <a:gd name="T25" fmla="*/ 65 h 207"/>
              <a:gd name="T26" fmla="*/ 0 w 251"/>
              <a:gd name="T27" fmla="*/ 94 h 207"/>
              <a:gd name="T28" fmla="*/ 3 w 251"/>
              <a:gd name="T29" fmla="*/ 94 h 207"/>
              <a:gd name="T30" fmla="*/ 16 w 251"/>
              <a:gd name="T31" fmla="*/ 60 h 207"/>
              <a:gd name="T32" fmla="*/ 37 w 251"/>
              <a:gd name="T33" fmla="*/ 31 h 207"/>
              <a:gd name="T34" fmla="*/ 63 w 251"/>
              <a:gd name="T35" fmla="*/ 8 h 207"/>
              <a:gd name="T36" fmla="*/ 71 w 251"/>
              <a:gd name="T37" fmla="*/ 0 h 207"/>
              <a:gd name="T38" fmla="*/ 2 w 251"/>
              <a:gd name="T39" fmla="*/ 165 h 207"/>
              <a:gd name="T40" fmla="*/ 6 w 251"/>
              <a:gd name="T41" fmla="*/ 177 h 207"/>
              <a:gd name="T42" fmla="*/ 12 w 251"/>
              <a:gd name="T43" fmla="*/ 190 h 207"/>
              <a:gd name="T44" fmla="*/ 17 w 251"/>
              <a:gd name="T45" fmla="*/ 202 h 207"/>
              <a:gd name="T46" fmla="*/ 24 w 251"/>
              <a:gd name="T47" fmla="*/ 207 h 207"/>
              <a:gd name="T48" fmla="*/ 16 w 251"/>
              <a:gd name="T49" fmla="*/ 193 h 207"/>
              <a:gd name="T50" fmla="*/ 9 w 251"/>
              <a:gd name="T51" fmla="*/ 176 h 207"/>
              <a:gd name="T52" fmla="*/ 3 w 251"/>
              <a:gd name="T53" fmla="*/ 159 h 207"/>
              <a:gd name="T54" fmla="*/ 0 w 251"/>
              <a:gd name="T55" fmla="*/ 142 h 207"/>
              <a:gd name="T56" fmla="*/ 249 w 251"/>
              <a:gd name="T57" fmla="*/ 207 h 207"/>
              <a:gd name="T58" fmla="*/ 249 w 251"/>
              <a:gd name="T59" fmla="*/ 207 h 207"/>
              <a:gd name="T60" fmla="*/ 249 w 251"/>
              <a:gd name="T61" fmla="*/ 206 h 207"/>
              <a:gd name="T62" fmla="*/ 251 w 251"/>
              <a:gd name="T63" fmla="*/ 206 h 207"/>
              <a:gd name="T64" fmla="*/ 251 w 251"/>
              <a:gd name="T65" fmla="*/ 206 h 207"/>
              <a:gd name="T66" fmla="*/ 249 w 251"/>
              <a:gd name="T67" fmla="*/ 202 h 207"/>
              <a:gd name="T68" fmla="*/ 249 w 251"/>
              <a:gd name="T69" fmla="*/ 203 h 207"/>
              <a:gd name="T70" fmla="*/ 248 w 251"/>
              <a:gd name="T71" fmla="*/ 204 h 207"/>
              <a:gd name="T72" fmla="*/ 247 w 251"/>
              <a:gd name="T73" fmla="*/ 206 h 207"/>
              <a:gd name="T74" fmla="*/ 249 w 251"/>
              <a:gd name="T75" fmla="*/ 207 h 207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51"/>
              <a:gd name="T115" fmla="*/ 0 h 207"/>
              <a:gd name="T116" fmla="*/ 251 w 251"/>
              <a:gd name="T117" fmla="*/ 207 h 207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51" h="207">
                <a:moveTo>
                  <a:pt x="251" y="47"/>
                </a:moveTo>
                <a:lnTo>
                  <a:pt x="245" y="40"/>
                </a:lnTo>
                <a:lnTo>
                  <a:pt x="240" y="33"/>
                </a:lnTo>
                <a:lnTo>
                  <a:pt x="234" y="27"/>
                </a:lnTo>
                <a:lnTo>
                  <a:pt x="227" y="20"/>
                </a:lnTo>
                <a:lnTo>
                  <a:pt x="220" y="14"/>
                </a:lnTo>
                <a:lnTo>
                  <a:pt x="213" y="10"/>
                </a:lnTo>
                <a:lnTo>
                  <a:pt x="206" y="4"/>
                </a:lnTo>
                <a:lnTo>
                  <a:pt x="198" y="0"/>
                </a:lnTo>
                <a:lnTo>
                  <a:pt x="192" y="0"/>
                </a:lnTo>
                <a:lnTo>
                  <a:pt x="201" y="4"/>
                </a:lnTo>
                <a:lnTo>
                  <a:pt x="209" y="10"/>
                </a:lnTo>
                <a:lnTo>
                  <a:pt x="217" y="16"/>
                </a:lnTo>
                <a:lnTo>
                  <a:pt x="226" y="23"/>
                </a:lnTo>
                <a:lnTo>
                  <a:pt x="233" y="28"/>
                </a:lnTo>
                <a:lnTo>
                  <a:pt x="238" y="37"/>
                </a:lnTo>
                <a:lnTo>
                  <a:pt x="245" y="44"/>
                </a:lnTo>
                <a:lnTo>
                  <a:pt x="251" y="52"/>
                </a:lnTo>
                <a:lnTo>
                  <a:pt x="251" y="47"/>
                </a:lnTo>
                <a:close/>
                <a:moveTo>
                  <a:pt x="71" y="0"/>
                </a:moveTo>
                <a:lnTo>
                  <a:pt x="59" y="8"/>
                </a:lnTo>
                <a:lnTo>
                  <a:pt x="46" y="17"/>
                </a:lnTo>
                <a:lnTo>
                  <a:pt x="35" y="27"/>
                </a:lnTo>
                <a:lnTo>
                  <a:pt x="25" y="38"/>
                </a:lnTo>
                <a:lnTo>
                  <a:pt x="17" y="51"/>
                </a:lnTo>
                <a:lnTo>
                  <a:pt x="10" y="65"/>
                </a:lnTo>
                <a:lnTo>
                  <a:pt x="5" y="79"/>
                </a:lnTo>
                <a:lnTo>
                  <a:pt x="0" y="94"/>
                </a:lnTo>
                <a:lnTo>
                  <a:pt x="0" y="111"/>
                </a:lnTo>
                <a:lnTo>
                  <a:pt x="3" y="94"/>
                </a:lnTo>
                <a:lnTo>
                  <a:pt x="9" y="75"/>
                </a:lnTo>
                <a:lnTo>
                  <a:pt x="16" y="60"/>
                </a:lnTo>
                <a:lnTo>
                  <a:pt x="25" y="45"/>
                </a:lnTo>
                <a:lnTo>
                  <a:pt x="37" y="31"/>
                </a:lnTo>
                <a:lnTo>
                  <a:pt x="49" y="18"/>
                </a:lnTo>
                <a:lnTo>
                  <a:pt x="63" y="8"/>
                </a:lnTo>
                <a:lnTo>
                  <a:pt x="78" y="0"/>
                </a:lnTo>
                <a:lnTo>
                  <a:pt x="71" y="0"/>
                </a:lnTo>
                <a:close/>
                <a:moveTo>
                  <a:pt x="0" y="159"/>
                </a:moveTo>
                <a:lnTo>
                  <a:pt x="2" y="165"/>
                </a:lnTo>
                <a:lnTo>
                  <a:pt x="3" y="172"/>
                </a:lnTo>
                <a:lnTo>
                  <a:pt x="6" y="177"/>
                </a:lnTo>
                <a:lnTo>
                  <a:pt x="9" y="184"/>
                </a:lnTo>
                <a:lnTo>
                  <a:pt x="12" y="190"/>
                </a:lnTo>
                <a:lnTo>
                  <a:pt x="14" y="196"/>
                </a:lnTo>
                <a:lnTo>
                  <a:pt x="17" y="202"/>
                </a:lnTo>
                <a:lnTo>
                  <a:pt x="21" y="207"/>
                </a:lnTo>
                <a:lnTo>
                  <a:pt x="24" y="207"/>
                </a:lnTo>
                <a:lnTo>
                  <a:pt x="20" y="200"/>
                </a:lnTo>
                <a:lnTo>
                  <a:pt x="16" y="193"/>
                </a:lnTo>
                <a:lnTo>
                  <a:pt x="12" y="184"/>
                </a:lnTo>
                <a:lnTo>
                  <a:pt x="9" y="176"/>
                </a:lnTo>
                <a:lnTo>
                  <a:pt x="5" y="167"/>
                </a:lnTo>
                <a:lnTo>
                  <a:pt x="3" y="159"/>
                </a:lnTo>
                <a:lnTo>
                  <a:pt x="2" y="150"/>
                </a:lnTo>
                <a:lnTo>
                  <a:pt x="0" y="142"/>
                </a:lnTo>
                <a:lnTo>
                  <a:pt x="0" y="159"/>
                </a:lnTo>
                <a:close/>
                <a:moveTo>
                  <a:pt x="249" y="207"/>
                </a:moveTo>
                <a:lnTo>
                  <a:pt x="249" y="207"/>
                </a:lnTo>
                <a:lnTo>
                  <a:pt x="249" y="206"/>
                </a:lnTo>
                <a:lnTo>
                  <a:pt x="251" y="206"/>
                </a:lnTo>
                <a:lnTo>
                  <a:pt x="251" y="200"/>
                </a:lnTo>
                <a:lnTo>
                  <a:pt x="249" y="202"/>
                </a:lnTo>
                <a:lnTo>
                  <a:pt x="249" y="203"/>
                </a:lnTo>
                <a:lnTo>
                  <a:pt x="248" y="204"/>
                </a:lnTo>
                <a:lnTo>
                  <a:pt x="247" y="206"/>
                </a:lnTo>
                <a:lnTo>
                  <a:pt x="247" y="207"/>
                </a:lnTo>
                <a:lnTo>
                  <a:pt x="249" y="207"/>
                </a:lnTo>
                <a:close/>
              </a:path>
            </a:pathLst>
          </a:custGeom>
          <a:solidFill>
            <a:srgbClr val="7A78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7" name="Freeform 222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45 w 251"/>
              <a:gd name="T1" fmla="*/ 42 h 207"/>
              <a:gd name="T2" fmla="*/ 233 w 251"/>
              <a:gd name="T3" fmla="*/ 28 h 207"/>
              <a:gd name="T4" fmla="*/ 219 w 251"/>
              <a:gd name="T5" fmla="*/ 16 h 207"/>
              <a:gd name="T6" fmla="*/ 203 w 251"/>
              <a:gd name="T7" fmla="*/ 4 h 207"/>
              <a:gd name="T8" fmla="*/ 188 w 251"/>
              <a:gd name="T9" fmla="*/ 0 h 207"/>
              <a:gd name="T10" fmla="*/ 208 w 251"/>
              <a:gd name="T11" fmla="*/ 10 h 207"/>
              <a:gd name="T12" fmla="*/ 224 w 251"/>
              <a:gd name="T13" fmla="*/ 23 h 207"/>
              <a:gd name="T14" fmla="*/ 238 w 251"/>
              <a:gd name="T15" fmla="*/ 38 h 207"/>
              <a:gd name="T16" fmla="*/ 251 w 251"/>
              <a:gd name="T17" fmla="*/ 55 h 207"/>
              <a:gd name="T18" fmla="*/ 76 w 251"/>
              <a:gd name="T19" fmla="*/ 0 h 207"/>
              <a:gd name="T20" fmla="*/ 48 w 251"/>
              <a:gd name="T21" fmla="*/ 18 h 207"/>
              <a:gd name="T22" fmla="*/ 25 w 251"/>
              <a:gd name="T23" fmla="*/ 41 h 207"/>
              <a:gd name="T24" fmla="*/ 10 w 251"/>
              <a:gd name="T25" fmla="*/ 69 h 207"/>
              <a:gd name="T26" fmla="*/ 0 w 251"/>
              <a:gd name="T27" fmla="*/ 101 h 207"/>
              <a:gd name="T28" fmla="*/ 2 w 251"/>
              <a:gd name="T29" fmla="*/ 159 h 207"/>
              <a:gd name="T30" fmla="*/ 6 w 251"/>
              <a:gd name="T31" fmla="*/ 173 h 207"/>
              <a:gd name="T32" fmla="*/ 12 w 251"/>
              <a:gd name="T33" fmla="*/ 187 h 207"/>
              <a:gd name="T34" fmla="*/ 19 w 251"/>
              <a:gd name="T35" fmla="*/ 202 h 207"/>
              <a:gd name="T36" fmla="*/ 25 w 251"/>
              <a:gd name="T37" fmla="*/ 207 h 207"/>
              <a:gd name="T38" fmla="*/ 16 w 251"/>
              <a:gd name="T39" fmla="*/ 189 h 207"/>
              <a:gd name="T40" fmla="*/ 7 w 251"/>
              <a:gd name="T41" fmla="*/ 170 h 207"/>
              <a:gd name="T42" fmla="*/ 2 w 251"/>
              <a:gd name="T43" fmla="*/ 149 h 207"/>
              <a:gd name="T44" fmla="*/ 0 w 251"/>
              <a:gd name="T45" fmla="*/ 126 h 207"/>
              <a:gd name="T46" fmla="*/ 2 w 251"/>
              <a:gd name="T47" fmla="*/ 105 h 207"/>
              <a:gd name="T48" fmla="*/ 6 w 251"/>
              <a:gd name="T49" fmla="*/ 85 h 207"/>
              <a:gd name="T50" fmla="*/ 13 w 251"/>
              <a:gd name="T51" fmla="*/ 67 h 207"/>
              <a:gd name="T52" fmla="*/ 23 w 251"/>
              <a:gd name="T53" fmla="*/ 50 h 207"/>
              <a:gd name="T54" fmla="*/ 49 w 251"/>
              <a:gd name="T55" fmla="*/ 21 h 207"/>
              <a:gd name="T56" fmla="*/ 64 w 251"/>
              <a:gd name="T57" fmla="*/ 10 h 207"/>
              <a:gd name="T58" fmla="*/ 82 w 251"/>
              <a:gd name="T59" fmla="*/ 0 h 207"/>
              <a:gd name="T60" fmla="*/ 248 w 251"/>
              <a:gd name="T61" fmla="*/ 207 h 207"/>
              <a:gd name="T62" fmla="*/ 248 w 251"/>
              <a:gd name="T63" fmla="*/ 206 h 207"/>
              <a:gd name="T64" fmla="*/ 249 w 251"/>
              <a:gd name="T65" fmla="*/ 206 h 207"/>
              <a:gd name="T66" fmla="*/ 249 w 251"/>
              <a:gd name="T67" fmla="*/ 204 h 207"/>
              <a:gd name="T68" fmla="*/ 251 w 251"/>
              <a:gd name="T69" fmla="*/ 203 h 207"/>
              <a:gd name="T70" fmla="*/ 249 w 251"/>
              <a:gd name="T71" fmla="*/ 199 h 207"/>
              <a:gd name="T72" fmla="*/ 248 w 251"/>
              <a:gd name="T73" fmla="*/ 202 h 207"/>
              <a:gd name="T74" fmla="*/ 247 w 251"/>
              <a:gd name="T75" fmla="*/ 204 h 207"/>
              <a:gd name="T76" fmla="*/ 245 w 251"/>
              <a:gd name="T77" fmla="*/ 206 h 207"/>
              <a:gd name="T78" fmla="*/ 248 w 251"/>
              <a:gd name="T79" fmla="*/ 207 h 20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51"/>
              <a:gd name="T121" fmla="*/ 0 h 207"/>
              <a:gd name="T122" fmla="*/ 251 w 251"/>
              <a:gd name="T123" fmla="*/ 207 h 20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51" h="207">
                <a:moveTo>
                  <a:pt x="251" y="50"/>
                </a:moveTo>
                <a:lnTo>
                  <a:pt x="245" y="42"/>
                </a:lnTo>
                <a:lnTo>
                  <a:pt x="240" y="34"/>
                </a:lnTo>
                <a:lnTo>
                  <a:pt x="233" y="28"/>
                </a:lnTo>
                <a:lnTo>
                  <a:pt x="226" y="21"/>
                </a:lnTo>
                <a:lnTo>
                  <a:pt x="219" y="16"/>
                </a:lnTo>
                <a:lnTo>
                  <a:pt x="212" y="10"/>
                </a:lnTo>
                <a:lnTo>
                  <a:pt x="203" y="4"/>
                </a:lnTo>
                <a:lnTo>
                  <a:pt x="195" y="0"/>
                </a:lnTo>
                <a:lnTo>
                  <a:pt x="188" y="0"/>
                </a:lnTo>
                <a:lnTo>
                  <a:pt x="198" y="4"/>
                </a:lnTo>
                <a:lnTo>
                  <a:pt x="208" y="10"/>
                </a:lnTo>
                <a:lnTo>
                  <a:pt x="216" y="16"/>
                </a:lnTo>
                <a:lnTo>
                  <a:pt x="224" y="23"/>
                </a:lnTo>
                <a:lnTo>
                  <a:pt x="231" y="30"/>
                </a:lnTo>
                <a:lnTo>
                  <a:pt x="238" y="38"/>
                </a:lnTo>
                <a:lnTo>
                  <a:pt x="245" y="47"/>
                </a:lnTo>
                <a:lnTo>
                  <a:pt x="251" y="55"/>
                </a:lnTo>
                <a:lnTo>
                  <a:pt x="251" y="50"/>
                </a:lnTo>
                <a:close/>
                <a:moveTo>
                  <a:pt x="76" y="0"/>
                </a:moveTo>
                <a:lnTo>
                  <a:pt x="62" y="8"/>
                </a:lnTo>
                <a:lnTo>
                  <a:pt x="48" y="18"/>
                </a:lnTo>
                <a:lnTo>
                  <a:pt x="37" y="28"/>
                </a:lnTo>
                <a:lnTo>
                  <a:pt x="25" y="41"/>
                </a:lnTo>
                <a:lnTo>
                  <a:pt x="17" y="55"/>
                </a:lnTo>
                <a:lnTo>
                  <a:pt x="10" y="69"/>
                </a:lnTo>
                <a:lnTo>
                  <a:pt x="3" y="85"/>
                </a:lnTo>
                <a:lnTo>
                  <a:pt x="0" y="101"/>
                </a:lnTo>
                <a:lnTo>
                  <a:pt x="0" y="152"/>
                </a:lnTo>
                <a:lnTo>
                  <a:pt x="2" y="159"/>
                </a:lnTo>
                <a:lnTo>
                  <a:pt x="3" y="166"/>
                </a:lnTo>
                <a:lnTo>
                  <a:pt x="6" y="173"/>
                </a:lnTo>
                <a:lnTo>
                  <a:pt x="9" y="180"/>
                </a:lnTo>
                <a:lnTo>
                  <a:pt x="12" y="187"/>
                </a:lnTo>
                <a:lnTo>
                  <a:pt x="14" y="194"/>
                </a:lnTo>
                <a:lnTo>
                  <a:pt x="19" y="202"/>
                </a:lnTo>
                <a:lnTo>
                  <a:pt x="23" y="207"/>
                </a:lnTo>
                <a:lnTo>
                  <a:pt x="25" y="207"/>
                </a:lnTo>
                <a:lnTo>
                  <a:pt x="20" y="199"/>
                </a:lnTo>
                <a:lnTo>
                  <a:pt x="16" y="189"/>
                </a:lnTo>
                <a:lnTo>
                  <a:pt x="12" y="180"/>
                </a:lnTo>
                <a:lnTo>
                  <a:pt x="7" y="170"/>
                </a:lnTo>
                <a:lnTo>
                  <a:pt x="5" y="159"/>
                </a:lnTo>
                <a:lnTo>
                  <a:pt x="2" y="149"/>
                </a:lnTo>
                <a:lnTo>
                  <a:pt x="0" y="138"/>
                </a:lnTo>
                <a:lnTo>
                  <a:pt x="0" y="126"/>
                </a:lnTo>
                <a:lnTo>
                  <a:pt x="0" y="116"/>
                </a:lnTo>
                <a:lnTo>
                  <a:pt x="2" y="105"/>
                </a:lnTo>
                <a:lnTo>
                  <a:pt x="3" y="95"/>
                </a:lnTo>
                <a:lnTo>
                  <a:pt x="6" y="85"/>
                </a:lnTo>
                <a:lnTo>
                  <a:pt x="10" y="77"/>
                </a:lnTo>
                <a:lnTo>
                  <a:pt x="13" y="67"/>
                </a:lnTo>
                <a:lnTo>
                  <a:pt x="19" y="58"/>
                </a:lnTo>
                <a:lnTo>
                  <a:pt x="23" y="50"/>
                </a:lnTo>
                <a:lnTo>
                  <a:pt x="35" y="34"/>
                </a:lnTo>
                <a:lnTo>
                  <a:pt x="49" y="21"/>
                </a:lnTo>
                <a:lnTo>
                  <a:pt x="56" y="14"/>
                </a:lnTo>
                <a:lnTo>
                  <a:pt x="64" y="10"/>
                </a:lnTo>
                <a:lnTo>
                  <a:pt x="73" y="4"/>
                </a:lnTo>
                <a:lnTo>
                  <a:pt x="82" y="0"/>
                </a:lnTo>
                <a:lnTo>
                  <a:pt x="76" y="0"/>
                </a:lnTo>
                <a:close/>
                <a:moveTo>
                  <a:pt x="248" y="207"/>
                </a:moveTo>
                <a:lnTo>
                  <a:pt x="248" y="207"/>
                </a:lnTo>
                <a:lnTo>
                  <a:pt x="248" y="206"/>
                </a:lnTo>
                <a:lnTo>
                  <a:pt x="249" y="206"/>
                </a:lnTo>
                <a:lnTo>
                  <a:pt x="249" y="204"/>
                </a:lnTo>
                <a:lnTo>
                  <a:pt x="251" y="203"/>
                </a:lnTo>
                <a:lnTo>
                  <a:pt x="251" y="197"/>
                </a:lnTo>
                <a:lnTo>
                  <a:pt x="249" y="199"/>
                </a:lnTo>
                <a:lnTo>
                  <a:pt x="249" y="200"/>
                </a:lnTo>
                <a:lnTo>
                  <a:pt x="248" y="202"/>
                </a:lnTo>
                <a:lnTo>
                  <a:pt x="248" y="203"/>
                </a:lnTo>
                <a:lnTo>
                  <a:pt x="247" y="204"/>
                </a:lnTo>
                <a:lnTo>
                  <a:pt x="245" y="206"/>
                </a:lnTo>
                <a:lnTo>
                  <a:pt x="244" y="207"/>
                </a:lnTo>
                <a:lnTo>
                  <a:pt x="248" y="207"/>
                </a:lnTo>
                <a:close/>
              </a:path>
            </a:pathLst>
          </a:custGeom>
          <a:solidFill>
            <a:srgbClr val="79777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8" name="Freeform 223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45 w 251"/>
              <a:gd name="T1" fmla="*/ 44 h 207"/>
              <a:gd name="T2" fmla="*/ 233 w 251"/>
              <a:gd name="T3" fmla="*/ 28 h 207"/>
              <a:gd name="T4" fmla="*/ 217 w 251"/>
              <a:gd name="T5" fmla="*/ 16 h 207"/>
              <a:gd name="T6" fmla="*/ 201 w 251"/>
              <a:gd name="T7" fmla="*/ 4 h 207"/>
              <a:gd name="T8" fmla="*/ 185 w 251"/>
              <a:gd name="T9" fmla="*/ 0 h 207"/>
              <a:gd name="T10" fmla="*/ 205 w 251"/>
              <a:gd name="T11" fmla="*/ 10 h 207"/>
              <a:gd name="T12" fmla="*/ 223 w 251"/>
              <a:gd name="T13" fmla="*/ 24 h 207"/>
              <a:gd name="T14" fmla="*/ 238 w 251"/>
              <a:gd name="T15" fmla="*/ 40 h 207"/>
              <a:gd name="T16" fmla="*/ 251 w 251"/>
              <a:gd name="T17" fmla="*/ 58 h 207"/>
              <a:gd name="T18" fmla="*/ 78 w 251"/>
              <a:gd name="T19" fmla="*/ 0 h 207"/>
              <a:gd name="T20" fmla="*/ 49 w 251"/>
              <a:gd name="T21" fmla="*/ 18 h 207"/>
              <a:gd name="T22" fmla="*/ 25 w 251"/>
              <a:gd name="T23" fmla="*/ 45 h 207"/>
              <a:gd name="T24" fmla="*/ 9 w 251"/>
              <a:gd name="T25" fmla="*/ 75 h 207"/>
              <a:gd name="T26" fmla="*/ 0 w 251"/>
              <a:gd name="T27" fmla="*/ 111 h 207"/>
              <a:gd name="T28" fmla="*/ 2 w 251"/>
              <a:gd name="T29" fmla="*/ 150 h 207"/>
              <a:gd name="T30" fmla="*/ 5 w 251"/>
              <a:gd name="T31" fmla="*/ 167 h 207"/>
              <a:gd name="T32" fmla="*/ 12 w 251"/>
              <a:gd name="T33" fmla="*/ 184 h 207"/>
              <a:gd name="T34" fmla="*/ 20 w 251"/>
              <a:gd name="T35" fmla="*/ 200 h 207"/>
              <a:gd name="T36" fmla="*/ 28 w 251"/>
              <a:gd name="T37" fmla="*/ 207 h 207"/>
              <a:gd name="T38" fmla="*/ 17 w 251"/>
              <a:gd name="T39" fmla="*/ 189 h 207"/>
              <a:gd name="T40" fmla="*/ 9 w 251"/>
              <a:gd name="T41" fmla="*/ 170 h 207"/>
              <a:gd name="T42" fmla="*/ 3 w 251"/>
              <a:gd name="T43" fmla="*/ 149 h 207"/>
              <a:gd name="T44" fmla="*/ 2 w 251"/>
              <a:gd name="T45" fmla="*/ 126 h 207"/>
              <a:gd name="T46" fmla="*/ 3 w 251"/>
              <a:gd name="T47" fmla="*/ 105 h 207"/>
              <a:gd name="T48" fmla="*/ 7 w 251"/>
              <a:gd name="T49" fmla="*/ 85 h 207"/>
              <a:gd name="T50" fmla="*/ 16 w 251"/>
              <a:gd name="T51" fmla="*/ 67 h 207"/>
              <a:gd name="T52" fmla="*/ 25 w 251"/>
              <a:gd name="T53" fmla="*/ 50 h 207"/>
              <a:gd name="T54" fmla="*/ 38 w 251"/>
              <a:gd name="T55" fmla="*/ 34 h 207"/>
              <a:gd name="T56" fmla="*/ 52 w 251"/>
              <a:gd name="T57" fmla="*/ 20 h 207"/>
              <a:gd name="T58" fmla="*/ 67 w 251"/>
              <a:gd name="T59" fmla="*/ 8 h 207"/>
              <a:gd name="T60" fmla="*/ 85 w 251"/>
              <a:gd name="T61" fmla="*/ 0 h 207"/>
              <a:gd name="T62" fmla="*/ 247 w 251"/>
              <a:gd name="T63" fmla="*/ 207 h 207"/>
              <a:gd name="T64" fmla="*/ 247 w 251"/>
              <a:gd name="T65" fmla="*/ 206 h 207"/>
              <a:gd name="T66" fmla="*/ 248 w 251"/>
              <a:gd name="T67" fmla="*/ 204 h 207"/>
              <a:gd name="T68" fmla="*/ 249 w 251"/>
              <a:gd name="T69" fmla="*/ 202 h 207"/>
              <a:gd name="T70" fmla="*/ 251 w 251"/>
              <a:gd name="T71" fmla="*/ 200 h 207"/>
              <a:gd name="T72" fmla="*/ 249 w 251"/>
              <a:gd name="T73" fmla="*/ 196 h 207"/>
              <a:gd name="T74" fmla="*/ 248 w 251"/>
              <a:gd name="T75" fmla="*/ 200 h 207"/>
              <a:gd name="T76" fmla="*/ 245 w 251"/>
              <a:gd name="T77" fmla="*/ 203 h 207"/>
              <a:gd name="T78" fmla="*/ 244 w 251"/>
              <a:gd name="T79" fmla="*/ 206 h 207"/>
              <a:gd name="T80" fmla="*/ 247 w 251"/>
              <a:gd name="T81" fmla="*/ 207 h 20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251"/>
              <a:gd name="T124" fmla="*/ 0 h 207"/>
              <a:gd name="T125" fmla="*/ 251 w 251"/>
              <a:gd name="T126" fmla="*/ 207 h 20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251" h="207">
                <a:moveTo>
                  <a:pt x="251" y="52"/>
                </a:moveTo>
                <a:lnTo>
                  <a:pt x="245" y="44"/>
                </a:lnTo>
                <a:lnTo>
                  <a:pt x="238" y="37"/>
                </a:lnTo>
                <a:lnTo>
                  <a:pt x="233" y="28"/>
                </a:lnTo>
                <a:lnTo>
                  <a:pt x="226" y="23"/>
                </a:lnTo>
                <a:lnTo>
                  <a:pt x="217" y="16"/>
                </a:lnTo>
                <a:lnTo>
                  <a:pt x="209" y="10"/>
                </a:lnTo>
                <a:lnTo>
                  <a:pt x="201" y="4"/>
                </a:lnTo>
                <a:lnTo>
                  <a:pt x="192" y="0"/>
                </a:lnTo>
                <a:lnTo>
                  <a:pt x="185" y="0"/>
                </a:lnTo>
                <a:lnTo>
                  <a:pt x="195" y="4"/>
                </a:lnTo>
                <a:lnTo>
                  <a:pt x="205" y="10"/>
                </a:lnTo>
                <a:lnTo>
                  <a:pt x="215" y="17"/>
                </a:lnTo>
                <a:lnTo>
                  <a:pt x="223" y="24"/>
                </a:lnTo>
                <a:lnTo>
                  <a:pt x="230" y="31"/>
                </a:lnTo>
                <a:lnTo>
                  <a:pt x="238" y="40"/>
                </a:lnTo>
                <a:lnTo>
                  <a:pt x="245" y="48"/>
                </a:lnTo>
                <a:lnTo>
                  <a:pt x="251" y="58"/>
                </a:lnTo>
                <a:lnTo>
                  <a:pt x="251" y="52"/>
                </a:lnTo>
                <a:close/>
                <a:moveTo>
                  <a:pt x="78" y="0"/>
                </a:moveTo>
                <a:lnTo>
                  <a:pt x="63" y="8"/>
                </a:lnTo>
                <a:lnTo>
                  <a:pt x="49" y="18"/>
                </a:lnTo>
                <a:lnTo>
                  <a:pt x="37" y="31"/>
                </a:lnTo>
                <a:lnTo>
                  <a:pt x="25" y="45"/>
                </a:lnTo>
                <a:lnTo>
                  <a:pt x="16" y="60"/>
                </a:lnTo>
                <a:lnTo>
                  <a:pt x="9" y="75"/>
                </a:lnTo>
                <a:lnTo>
                  <a:pt x="3" y="94"/>
                </a:lnTo>
                <a:lnTo>
                  <a:pt x="0" y="111"/>
                </a:lnTo>
                <a:lnTo>
                  <a:pt x="0" y="142"/>
                </a:lnTo>
                <a:lnTo>
                  <a:pt x="2" y="150"/>
                </a:lnTo>
                <a:lnTo>
                  <a:pt x="3" y="159"/>
                </a:lnTo>
                <a:lnTo>
                  <a:pt x="5" y="167"/>
                </a:lnTo>
                <a:lnTo>
                  <a:pt x="9" y="176"/>
                </a:lnTo>
                <a:lnTo>
                  <a:pt x="12" y="184"/>
                </a:lnTo>
                <a:lnTo>
                  <a:pt x="16" y="193"/>
                </a:lnTo>
                <a:lnTo>
                  <a:pt x="20" y="200"/>
                </a:lnTo>
                <a:lnTo>
                  <a:pt x="24" y="207"/>
                </a:lnTo>
                <a:lnTo>
                  <a:pt x="28" y="207"/>
                </a:lnTo>
                <a:lnTo>
                  <a:pt x="23" y="199"/>
                </a:lnTo>
                <a:lnTo>
                  <a:pt x="17" y="189"/>
                </a:lnTo>
                <a:lnTo>
                  <a:pt x="13" y="180"/>
                </a:lnTo>
                <a:lnTo>
                  <a:pt x="9" y="170"/>
                </a:lnTo>
                <a:lnTo>
                  <a:pt x="6" y="159"/>
                </a:lnTo>
                <a:lnTo>
                  <a:pt x="3" y="149"/>
                </a:lnTo>
                <a:lnTo>
                  <a:pt x="2" y="138"/>
                </a:lnTo>
                <a:lnTo>
                  <a:pt x="2" y="126"/>
                </a:lnTo>
                <a:lnTo>
                  <a:pt x="2" y="116"/>
                </a:lnTo>
                <a:lnTo>
                  <a:pt x="3" y="105"/>
                </a:lnTo>
                <a:lnTo>
                  <a:pt x="6" y="95"/>
                </a:lnTo>
                <a:lnTo>
                  <a:pt x="7" y="85"/>
                </a:lnTo>
                <a:lnTo>
                  <a:pt x="12" y="75"/>
                </a:lnTo>
                <a:lnTo>
                  <a:pt x="16" y="67"/>
                </a:lnTo>
                <a:lnTo>
                  <a:pt x="20" y="58"/>
                </a:lnTo>
                <a:lnTo>
                  <a:pt x="25" y="50"/>
                </a:lnTo>
                <a:lnTo>
                  <a:pt x="31" y="41"/>
                </a:lnTo>
                <a:lnTo>
                  <a:pt x="38" y="34"/>
                </a:lnTo>
                <a:lnTo>
                  <a:pt x="45" y="27"/>
                </a:lnTo>
                <a:lnTo>
                  <a:pt x="52" y="20"/>
                </a:lnTo>
                <a:lnTo>
                  <a:pt x="59" y="14"/>
                </a:lnTo>
                <a:lnTo>
                  <a:pt x="67" y="8"/>
                </a:lnTo>
                <a:lnTo>
                  <a:pt x="77" y="4"/>
                </a:lnTo>
                <a:lnTo>
                  <a:pt x="85" y="0"/>
                </a:lnTo>
                <a:lnTo>
                  <a:pt x="78" y="0"/>
                </a:lnTo>
                <a:close/>
                <a:moveTo>
                  <a:pt x="247" y="207"/>
                </a:moveTo>
                <a:lnTo>
                  <a:pt x="247" y="206"/>
                </a:lnTo>
                <a:lnTo>
                  <a:pt x="248" y="204"/>
                </a:lnTo>
                <a:lnTo>
                  <a:pt x="249" y="203"/>
                </a:lnTo>
                <a:lnTo>
                  <a:pt x="249" y="202"/>
                </a:lnTo>
                <a:lnTo>
                  <a:pt x="251" y="200"/>
                </a:lnTo>
                <a:lnTo>
                  <a:pt x="251" y="194"/>
                </a:lnTo>
                <a:lnTo>
                  <a:pt x="249" y="196"/>
                </a:lnTo>
                <a:lnTo>
                  <a:pt x="248" y="199"/>
                </a:lnTo>
                <a:lnTo>
                  <a:pt x="248" y="200"/>
                </a:lnTo>
                <a:lnTo>
                  <a:pt x="247" y="202"/>
                </a:lnTo>
                <a:lnTo>
                  <a:pt x="245" y="203"/>
                </a:lnTo>
                <a:lnTo>
                  <a:pt x="245" y="204"/>
                </a:lnTo>
                <a:lnTo>
                  <a:pt x="244" y="206"/>
                </a:lnTo>
                <a:lnTo>
                  <a:pt x="242" y="207"/>
                </a:lnTo>
                <a:lnTo>
                  <a:pt x="247" y="207"/>
                </a:lnTo>
                <a:close/>
              </a:path>
            </a:pathLst>
          </a:custGeom>
          <a:solidFill>
            <a:srgbClr val="7B79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49" name="Freeform 224"/>
          <p:cNvSpPr>
            <a:spLocks noEditPoints="1"/>
          </p:cNvSpPr>
          <p:nvPr/>
        </p:nvSpPr>
        <p:spPr bwMode="auto">
          <a:xfrm>
            <a:off x="2555678" y="2991086"/>
            <a:ext cx="303770" cy="358144"/>
          </a:xfrm>
          <a:custGeom>
            <a:avLst/>
            <a:gdLst>
              <a:gd name="T0" fmla="*/ 245 w 251"/>
              <a:gd name="T1" fmla="*/ 47 h 207"/>
              <a:gd name="T2" fmla="*/ 231 w 251"/>
              <a:gd name="T3" fmla="*/ 30 h 207"/>
              <a:gd name="T4" fmla="*/ 216 w 251"/>
              <a:gd name="T5" fmla="*/ 16 h 207"/>
              <a:gd name="T6" fmla="*/ 198 w 251"/>
              <a:gd name="T7" fmla="*/ 4 h 207"/>
              <a:gd name="T8" fmla="*/ 181 w 251"/>
              <a:gd name="T9" fmla="*/ 0 h 207"/>
              <a:gd name="T10" fmla="*/ 202 w 251"/>
              <a:gd name="T11" fmla="*/ 10 h 207"/>
              <a:gd name="T12" fmla="*/ 222 w 251"/>
              <a:gd name="T13" fmla="*/ 24 h 207"/>
              <a:gd name="T14" fmla="*/ 237 w 251"/>
              <a:gd name="T15" fmla="*/ 41 h 207"/>
              <a:gd name="T16" fmla="*/ 251 w 251"/>
              <a:gd name="T17" fmla="*/ 61 h 207"/>
              <a:gd name="T18" fmla="*/ 82 w 251"/>
              <a:gd name="T19" fmla="*/ 0 h 207"/>
              <a:gd name="T20" fmla="*/ 64 w 251"/>
              <a:gd name="T21" fmla="*/ 10 h 207"/>
              <a:gd name="T22" fmla="*/ 49 w 251"/>
              <a:gd name="T23" fmla="*/ 21 h 207"/>
              <a:gd name="T24" fmla="*/ 23 w 251"/>
              <a:gd name="T25" fmla="*/ 50 h 207"/>
              <a:gd name="T26" fmla="*/ 13 w 251"/>
              <a:gd name="T27" fmla="*/ 67 h 207"/>
              <a:gd name="T28" fmla="*/ 6 w 251"/>
              <a:gd name="T29" fmla="*/ 85 h 207"/>
              <a:gd name="T30" fmla="*/ 2 w 251"/>
              <a:gd name="T31" fmla="*/ 105 h 207"/>
              <a:gd name="T32" fmla="*/ 0 w 251"/>
              <a:gd name="T33" fmla="*/ 126 h 207"/>
              <a:gd name="T34" fmla="*/ 2 w 251"/>
              <a:gd name="T35" fmla="*/ 149 h 207"/>
              <a:gd name="T36" fmla="*/ 7 w 251"/>
              <a:gd name="T37" fmla="*/ 170 h 207"/>
              <a:gd name="T38" fmla="*/ 16 w 251"/>
              <a:gd name="T39" fmla="*/ 189 h 207"/>
              <a:gd name="T40" fmla="*/ 25 w 251"/>
              <a:gd name="T41" fmla="*/ 207 h 207"/>
              <a:gd name="T42" fmla="*/ 24 w 251"/>
              <a:gd name="T43" fmla="*/ 199 h 207"/>
              <a:gd name="T44" fmla="*/ 14 w 251"/>
              <a:gd name="T45" fmla="*/ 180 h 207"/>
              <a:gd name="T46" fmla="*/ 7 w 251"/>
              <a:gd name="T47" fmla="*/ 159 h 207"/>
              <a:gd name="T48" fmla="*/ 3 w 251"/>
              <a:gd name="T49" fmla="*/ 138 h 207"/>
              <a:gd name="T50" fmla="*/ 3 w 251"/>
              <a:gd name="T51" fmla="*/ 116 h 207"/>
              <a:gd name="T52" fmla="*/ 7 w 251"/>
              <a:gd name="T53" fmla="*/ 95 h 207"/>
              <a:gd name="T54" fmla="*/ 13 w 251"/>
              <a:gd name="T55" fmla="*/ 75 h 207"/>
              <a:gd name="T56" fmla="*/ 23 w 251"/>
              <a:gd name="T57" fmla="*/ 57 h 207"/>
              <a:gd name="T58" fmla="*/ 34 w 251"/>
              <a:gd name="T59" fmla="*/ 41 h 207"/>
              <a:gd name="T60" fmla="*/ 48 w 251"/>
              <a:gd name="T61" fmla="*/ 27 h 207"/>
              <a:gd name="T62" fmla="*/ 63 w 251"/>
              <a:gd name="T63" fmla="*/ 14 h 207"/>
              <a:gd name="T64" fmla="*/ 80 w 251"/>
              <a:gd name="T65" fmla="*/ 4 h 207"/>
              <a:gd name="T66" fmla="*/ 82 w 251"/>
              <a:gd name="T67" fmla="*/ 0 h 207"/>
              <a:gd name="T68" fmla="*/ 245 w 251"/>
              <a:gd name="T69" fmla="*/ 206 h 207"/>
              <a:gd name="T70" fmla="*/ 247 w 251"/>
              <a:gd name="T71" fmla="*/ 204 h 207"/>
              <a:gd name="T72" fmla="*/ 248 w 251"/>
              <a:gd name="T73" fmla="*/ 202 h 207"/>
              <a:gd name="T74" fmla="*/ 249 w 251"/>
              <a:gd name="T75" fmla="*/ 199 h 207"/>
              <a:gd name="T76" fmla="*/ 251 w 251"/>
              <a:gd name="T77" fmla="*/ 192 h 207"/>
              <a:gd name="T78" fmla="*/ 248 w 251"/>
              <a:gd name="T79" fmla="*/ 196 h 207"/>
              <a:gd name="T80" fmla="*/ 247 w 251"/>
              <a:gd name="T81" fmla="*/ 200 h 207"/>
              <a:gd name="T82" fmla="*/ 244 w 251"/>
              <a:gd name="T83" fmla="*/ 203 h 207"/>
              <a:gd name="T84" fmla="*/ 241 w 251"/>
              <a:gd name="T85" fmla="*/ 207 h 207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51"/>
              <a:gd name="T130" fmla="*/ 0 h 207"/>
              <a:gd name="T131" fmla="*/ 251 w 251"/>
              <a:gd name="T132" fmla="*/ 207 h 207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51" h="207">
                <a:moveTo>
                  <a:pt x="251" y="55"/>
                </a:moveTo>
                <a:lnTo>
                  <a:pt x="245" y="47"/>
                </a:lnTo>
                <a:lnTo>
                  <a:pt x="238" y="38"/>
                </a:lnTo>
                <a:lnTo>
                  <a:pt x="231" y="30"/>
                </a:lnTo>
                <a:lnTo>
                  <a:pt x="224" y="23"/>
                </a:lnTo>
                <a:lnTo>
                  <a:pt x="216" y="16"/>
                </a:lnTo>
                <a:lnTo>
                  <a:pt x="208" y="10"/>
                </a:lnTo>
                <a:lnTo>
                  <a:pt x="198" y="4"/>
                </a:lnTo>
                <a:lnTo>
                  <a:pt x="188" y="0"/>
                </a:lnTo>
                <a:lnTo>
                  <a:pt x="181" y="0"/>
                </a:lnTo>
                <a:lnTo>
                  <a:pt x="192" y="4"/>
                </a:lnTo>
                <a:lnTo>
                  <a:pt x="202" y="10"/>
                </a:lnTo>
                <a:lnTo>
                  <a:pt x="212" y="17"/>
                </a:lnTo>
                <a:lnTo>
                  <a:pt x="222" y="24"/>
                </a:lnTo>
                <a:lnTo>
                  <a:pt x="230" y="33"/>
                </a:lnTo>
                <a:lnTo>
                  <a:pt x="237" y="41"/>
                </a:lnTo>
                <a:lnTo>
                  <a:pt x="244" y="51"/>
                </a:lnTo>
                <a:lnTo>
                  <a:pt x="251" y="61"/>
                </a:lnTo>
                <a:lnTo>
                  <a:pt x="251" y="55"/>
                </a:lnTo>
                <a:close/>
                <a:moveTo>
                  <a:pt x="82" y="0"/>
                </a:moveTo>
                <a:lnTo>
                  <a:pt x="73" y="4"/>
                </a:lnTo>
                <a:lnTo>
                  <a:pt x="64" y="10"/>
                </a:lnTo>
                <a:lnTo>
                  <a:pt x="56" y="14"/>
                </a:lnTo>
                <a:lnTo>
                  <a:pt x="49" y="21"/>
                </a:lnTo>
                <a:lnTo>
                  <a:pt x="35" y="34"/>
                </a:lnTo>
                <a:lnTo>
                  <a:pt x="23" y="50"/>
                </a:lnTo>
                <a:lnTo>
                  <a:pt x="19" y="58"/>
                </a:lnTo>
                <a:lnTo>
                  <a:pt x="13" y="67"/>
                </a:lnTo>
                <a:lnTo>
                  <a:pt x="10" y="77"/>
                </a:lnTo>
                <a:lnTo>
                  <a:pt x="6" y="85"/>
                </a:lnTo>
                <a:lnTo>
                  <a:pt x="3" y="95"/>
                </a:lnTo>
                <a:lnTo>
                  <a:pt x="2" y="105"/>
                </a:lnTo>
                <a:lnTo>
                  <a:pt x="0" y="116"/>
                </a:lnTo>
                <a:lnTo>
                  <a:pt x="0" y="126"/>
                </a:lnTo>
                <a:lnTo>
                  <a:pt x="0" y="138"/>
                </a:lnTo>
                <a:lnTo>
                  <a:pt x="2" y="149"/>
                </a:lnTo>
                <a:lnTo>
                  <a:pt x="5" y="159"/>
                </a:lnTo>
                <a:lnTo>
                  <a:pt x="7" y="170"/>
                </a:lnTo>
                <a:lnTo>
                  <a:pt x="12" y="180"/>
                </a:lnTo>
                <a:lnTo>
                  <a:pt x="16" y="189"/>
                </a:lnTo>
                <a:lnTo>
                  <a:pt x="20" y="199"/>
                </a:lnTo>
                <a:lnTo>
                  <a:pt x="25" y="207"/>
                </a:lnTo>
                <a:lnTo>
                  <a:pt x="30" y="207"/>
                </a:lnTo>
                <a:lnTo>
                  <a:pt x="24" y="199"/>
                </a:lnTo>
                <a:lnTo>
                  <a:pt x="19" y="189"/>
                </a:lnTo>
                <a:lnTo>
                  <a:pt x="14" y="180"/>
                </a:lnTo>
                <a:lnTo>
                  <a:pt x="10" y="170"/>
                </a:lnTo>
                <a:lnTo>
                  <a:pt x="7" y="159"/>
                </a:lnTo>
                <a:lnTo>
                  <a:pt x="5" y="149"/>
                </a:lnTo>
                <a:lnTo>
                  <a:pt x="3" y="138"/>
                </a:lnTo>
                <a:lnTo>
                  <a:pt x="3" y="126"/>
                </a:lnTo>
                <a:lnTo>
                  <a:pt x="3" y="116"/>
                </a:lnTo>
                <a:lnTo>
                  <a:pt x="5" y="105"/>
                </a:lnTo>
                <a:lnTo>
                  <a:pt x="7" y="95"/>
                </a:lnTo>
                <a:lnTo>
                  <a:pt x="10" y="85"/>
                </a:lnTo>
                <a:lnTo>
                  <a:pt x="13" y="75"/>
                </a:lnTo>
                <a:lnTo>
                  <a:pt x="17" y="67"/>
                </a:lnTo>
                <a:lnTo>
                  <a:pt x="23" y="57"/>
                </a:lnTo>
                <a:lnTo>
                  <a:pt x="27" y="48"/>
                </a:lnTo>
                <a:lnTo>
                  <a:pt x="34" y="41"/>
                </a:lnTo>
                <a:lnTo>
                  <a:pt x="39" y="33"/>
                </a:lnTo>
                <a:lnTo>
                  <a:pt x="48" y="27"/>
                </a:lnTo>
                <a:lnTo>
                  <a:pt x="55" y="20"/>
                </a:lnTo>
                <a:lnTo>
                  <a:pt x="63" y="14"/>
                </a:lnTo>
                <a:lnTo>
                  <a:pt x="71" y="8"/>
                </a:lnTo>
                <a:lnTo>
                  <a:pt x="80" y="4"/>
                </a:lnTo>
                <a:lnTo>
                  <a:pt x="89" y="0"/>
                </a:lnTo>
                <a:lnTo>
                  <a:pt x="82" y="0"/>
                </a:lnTo>
                <a:close/>
                <a:moveTo>
                  <a:pt x="244" y="207"/>
                </a:moveTo>
                <a:lnTo>
                  <a:pt x="245" y="206"/>
                </a:lnTo>
                <a:lnTo>
                  <a:pt x="247" y="204"/>
                </a:lnTo>
                <a:lnTo>
                  <a:pt x="248" y="203"/>
                </a:lnTo>
                <a:lnTo>
                  <a:pt x="248" y="202"/>
                </a:lnTo>
                <a:lnTo>
                  <a:pt x="249" y="200"/>
                </a:lnTo>
                <a:lnTo>
                  <a:pt x="249" y="199"/>
                </a:lnTo>
                <a:lnTo>
                  <a:pt x="251" y="197"/>
                </a:lnTo>
                <a:lnTo>
                  <a:pt x="251" y="192"/>
                </a:lnTo>
                <a:lnTo>
                  <a:pt x="249" y="194"/>
                </a:lnTo>
                <a:lnTo>
                  <a:pt x="248" y="196"/>
                </a:lnTo>
                <a:lnTo>
                  <a:pt x="247" y="197"/>
                </a:lnTo>
                <a:lnTo>
                  <a:pt x="247" y="200"/>
                </a:lnTo>
                <a:lnTo>
                  <a:pt x="245" y="202"/>
                </a:lnTo>
                <a:lnTo>
                  <a:pt x="244" y="203"/>
                </a:lnTo>
                <a:lnTo>
                  <a:pt x="242" y="206"/>
                </a:lnTo>
                <a:lnTo>
                  <a:pt x="241" y="207"/>
                </a:lnTo>
                <a:lnTo>
                  <a:pt x="244" y="207"/>
                </a:lnTo>
                <a:close/>
              </a:path>
            </a:pathLst>
          </a:custGeom>
          <a:solidFill>
            <a:srgbClr val="7B797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50" name="Freeform 225"/>
          <p:cNvSpPr>
            <a:spLocks noEditPoints="1"/>
          </p:cNvSpPr>
          <p:nvPr/>
        </p:nvSpPr>
        <p:spPr bwMode="auto">
          <a:xfrm>
            <a:off x="2558099" y="2991086"/>
            <a:ext cx="301350" cy="358144"/>
          </a:xfrm>
          <a:custGeom>
            <a:avLst/>
            <a:gdLst>
              <a:gd name="T0" fmla="*/ 243 w 249"/>
              <a:gd name="T1" fmla="*/ 48 h 207"/>
              <a:gd name="T2" fmla="*/ 228 w 249"/>
              <a:gd name="T3" fmla="*/ 31 h 207"/>
              <a:gd name="T4" fmla="*/ 213 w 249"/>
              <a:gd name="T5" fmla="*/ 17 h 207"/>
              <a:gd name="T6" fmla="*/ 193 w 249"/>
              <a:gd name="T7" fmla="*/ 4 h 207"/>
              <a:gd name="T8" fmla="*/ 175 w 249"/>
              <a:gd name="T9" fmla="*/ 0 h 207"/>
              <a:gd name="T10" fmla="*/ 197 w 249"/>
              <a:gd name="T11" fmla="*/ 10 h 207"/>
              <a:gd name="T12" fmla="*/ 218 w 249"/>
              <a:gd name="T13" fmla="*/ 25 h 207"/>
              <a:gd name="T14" fmla="*/ 235 w 249"/>
              <a:gd name="T15" fmla="*/ 42 h 207"/>
              <a:gd name="T16" fmla="*/ 249 w 249"/>
              <a:gd name="T17" fmla="*/ 64 h 207"/>
              <a:gd name="T18" fmla="*/ 83 w 249"/>
              <a:gd name="T19" fmla="*/ 0 h 207"/>
              <a:gd name="T20" fmla="*/ 65 w 249"/>
              <a:gd name="T21" fmla="*/ 8 h 207"/>
              <a:gd name="T22" fmla="*/ 50 w 249"/>
              <a:gd name="T23" fmla="*/ 20 h 207"/>
              <a:gd name="T24" fmla="*/ 36 w 249"/>
              <a:gd name="T25" fmla="*/ 34 h 207"/>
              <a:gd name="T26" fmla="*/ 23 w 249"/>
              <a:gd name="T27" fmla="*/ 50 h 207"/>
              <a:gd name="T28" fmla="*/ 14 w 249"/>
              <a:gd name="T29" fmla="*/ 67 h 207"/>
              <a:gd name="T30" fmla="*/ 5 w 249"/>
              <a:gd name="T31" fmla="*/ 85 h 207"/>
              <a:gd name="T32" fmla="*/ 1 w 249"/>
              <a:gd name="T33" fmla="*/ 105 h 207"/>
              <a:gd name="T34" fmla="*/ 0 w 249"/>
              <a:gd name="T35" fmla="*/ 126 h 207"/>
              <a:gd name="T36" fmla="*/ 1 w 249"/>
              <a:gd name="T37" fmla="*/ 149 h 207"/>
              <a:gd name="T38" fmla="*/ 7 w 249"/>
              <a:gd name="T39" fmla="*/ 170 h 207"/>
              <a:gd name="T40" fmla="*/ 15 w 249"/>
              <a:gd name="T41" fmla="*/ 189 h 207"/>
              <a:gd name="T42" fmla="*/ 26 w 249"/>
              <a:gd name="T43" fmla="*/ 207 h 207"/>
              <a:gd name="T44" fmla="*/ 23 w 249"/>
              <a:gd name="T45" fmla="*/ 199 h 207"/>
              <a:gd name="T46" fmla="*/ 14 w 249"/>
              <a:gd name="T47" fmla="*/ 180 h 207"/>
              <a:gd name="T48" fmla="*/ 7 w 249"/>
              <a:gd name="T49" fmla="*/ 159 h 207"/>
              <a:gd name="T50" fmla="*/ 3 w 249"/>
              <a:gd name="T51" fmla="*/ 138 h 207"/>
              <a:gd name="T52" fmla="*/ 3 w 249"/>
              <a:gd name="T53" fmla="*/ 115 h 207"/>
              <a:gd name="T54" fmla="*/ 7 w 249"/>
              <a:gd name="T55" fmla="*/ 95 h 207"/>
              <a:gd name="T56" fmla="*/ 12 w 249"/>
              <a:gd name="T57" fmla="*/ 75 h 207"/>
              <a:gd name="T58" fmla="*/ 22 w 249"/>
              <a:gd name="T59" fmla="*/ 57 h 207"/>
              <a:gd name="T60" fmla="*/ 33 w 249"/>
              <a:gd name="T61" fmla="*/ 40 h 207"/>
              <a:gd name="T62" fmla="*/ 48 w 249"/>
              <a:gd name="T63" fmla="*/ 25 h 207"/>
              <a:gd name="T64" fmla="*/ 64 w 249"/>
              <a:gd name="T65" fmla="*/ 13 h 207"/>
              <a:gd name="T66" fmla="*/ 82 w 249"/>
              <a:gd name="T67" fmla="*/ 4 h 207"/>
              <a:gd name="T68" fmla="*/ 83 w 249"/>
              <a:gd name="T69" fmla="*/ 0 h 207"/>
              <a:gd name="T70" fmla="*/ 242 w 249"/>
              <a:gd name="T71" fmla="*/ 206 h 207"/>
              <a:gd name="T72" fmla="*/ 243 w 249"/>
              <a:gd name="T73" fmla="*/ 203 h 207"/>
              <a:gd name="T74" fmla="*/ 246 w 249"/>
              <a:gd name="T75" fmla="*/ 200 h 207"/>
              <a:gd name="T76" fmla="*/ 247 w 249"/>
              <a:gd name="T77" fmla="*/ 196 h 207"/>
              <a:gd name="T78" fmla="*/ 249 w 249"/>
              <a:gd name="T79" fmla="*/ 189 h 207"/>
              <a:gd name="T80" fmla="*/ 246 w 249"/>
              <a:gd name="T81" fmla="*/ 194 h 207"/>
              <a:gd name="T82" fmla="*/ 243 w 249"/>
              <a:gd name="T83" fmla="*/ 199 h 207"/>
              <a:gd name="T84" fmla="*/ 240 w 249"/>
              <a:gd name="T85" fmla="*/ 203 h 207"/>
              <a:gd name="T86" fmla="*/ 238 w 249"/>
              <a:gd name="T87" fmla="*/ 207 h 20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9"/>
              <a:gd name="T133" fmla="*/ 0 h 207"/>
              <a:gd name="T134" fmla="*/ 249 w 249"/>
              <a:gd name="T135" fmla="*/ 207 h 20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9" h="207">
                <a:moveTo>
                  <a:pt x="249" y="58"/>
                </a:moveTo>
                <a:lnTo>
                  <a:pt x="243" y="48"/>
                </a:lnTo>
                <a:lnTo>
                  <a:pt x="236" y="40"/>
                </a:lnTo>
                <a:lnTo>
                  <a:pt x="228" y="31"/>
                </a:lnTo>
                <a:lnTo>
                  <a:pt x="221" y="24"/>
                </a:lnTo>
                <a:lnTo>
                  <a:pt x="213" y="17"/>
                </a:lnTo>
                <a:lnTo>
                  <a:pt x="203" y="10"/>
                </a:lnTo>
                <a:lnTo>
                  <a:pt x="193" y="4"/>
                </a:lnTo>
                <a:lnTo>
                  <a:pt x="183" y="0"/>
                </a:lnTo>
                <a:lnTo>
                  <a:pt x="175" y="0"/>
                </a:lnTo>
                <a:lnTo>
                  <a:pt x="186" y="4"/>
                </a:lnTo>
                <a:lnTo>
                  <a:pt x="197" y="10"/>
                </a:lnTo>
                <a:lnTo>
                  <a:pt x="208" y="17"/>
                </a:lnTo>
                <a:lnTo>
                  <a:pt x="218" y="25"/>
                </a:lnTo>
                <a:lnTo>
                  <a:pt x="227" y="34"/>
                </a:lnTo>
                <a:lnTo>
                  <a:pt x="235" y="42"/>
                </a:lnTo>
                <a:lnTo>
                  <a:pt x="242" y="52"/>
                </a:lnTo>
                <a:lnTo>
                  <a:pt x="249" y="64"/>
                </a:lnTo>
                <a:lnTo>
                  <a:pt x="249" y="58"/>
                </a:lnTo>
                <a:close/>
                <a:moveTo>
                  <a:pt x="83" y="0"/>
                </a:moveTo>
                <a:lnTo>
                  <a:pt x="75" y="4"/>
                </a:lnTo>
                <a:lnTo>
                  <a:pt x="65" y="8"/>
                </a:lnTo>
                <a:lnTo>
                  <a:pt x="57" y="14"/>
                </a:lnTo>
                <a:lnTo>
                  <a:pt x="50" y="20"/>
                </a:lnTo>
                <a:lnTo>
                  <a:pt x="43" y="27"/>
                </a:lnTo>
                <a:lnTo>
                  <a:pt x="36" y="34"/>
                </a:lnTo>
                <a:lnTo>
                  <a:pt x="29" y="41"/>
                </a:lnTo>
                <a:lnTo>
                  <a:pt x="23" y="50"/>
                </a:lnTo>
                <a:lnTo>
                  <a:pt x="18" y="58"/>
                </a:lnTo>
                <a:lnTo>
                  <a:pt x="14" y="67"/>
                </a:lnTo>
                <a:lnTo>
                  <a:pt x="10" y="75"/>
                </a:lnTo>
                <a:lnTo>
                  <a:pt x="5" y="85"/>
                </a:lnTo>
                <a:lnTo>
                  <a:pt x="4" y="95"/>
                </a:lnTo>
                <a:lnTo>
                  <a:pt x="1" y="105"/>
                </a:lnTo>
                <a:lnTo>
                  <a:pt x="0" y="116"/>
                </a:lnTo>
                <a:lnTo>
                  <a:pt x="0" y="126"/>
                </a:lnTo>
                <a:lnTo>
                  <a:pt x="0" y="138"/>
                </a:lnTo>
                <a:lnTo>
                  <a:pt x="1" y="149"/>
                </a:lnTo>
                <a:lnTo>
                  <a:pt x="4" y="159"/>
                </a:lnTo>
                <a:lnTo>
                  <a:pt x="7" y="170"/>
                </a:lnTo>
                <a:lnTo>
                  <a:pt x="11" y="180"/>
                </a:lnTo>
                <a:lnTo>
                  <a:pt x="15" y="189"/>
                </a:lnTo>
                <a:lnTo>
                  <a:pt x="21" y="199"/>
                </a:lnTo>
                <a:lnTo>
                  <a:pt x="26" y="207"/>
                </a:lnTo>
                <a:lnTo>
                  <a:pt x="29" y="207"/>
                </a:lnTo>
                <a:lnTo>
                  <a:pt x="23" y="199"/>
                </a:lnTo>
                <a:lnTo>
                  <a:pt x="18" y="189"/>
                </a:lnTo>
                <a:lnTo>
                  <a:pt x="14" y="180"/>
                </a:lnTo>
                <a:lnTo>
                  <a:pt x="10" y="170"/>
                </a:lnTo>
                <a:lnTo>
                  <a:pt x="7" y="159"/>
                </a:lnTo>
                <a:lnTo>
                  <a:pt x="4" y="149"/>
                </a:lnTo>
                <a:lnTo>
                  <a:pt x="3" y="138"/>
                </a:lnTo>
                <a:lnTo>
                  <a:pt x="3" y="126"/>
                </a:lnTo>
                <a:lnTo>
                  <a:pt x="3" y="115"/>
                </a:lnTo>
                <a:lnTo>
                  <a:pt x="4" y="105"/>
                </a:lnTo>
                <a:lnTo>
                  <a:pt x="7" y="95"/>
                </a:lnTo>
                <a:lnTo>
                  <a:pt x="10" y="85"/>
                </a:lnTo>
                <a:lnTo>
                  <a:pt x="12" y="75"/>
                </a:lnTo>
                <a:lnTo>
                  <a:pt x="17" y="65"/>
                </a:lnTo>
                <a:lnTo>
                  <a:pt x="22" y="57"/>
                </a:lnTo>
                <a:lnTo>
                  <a:pt x="28" y="48"/>
                </a:lnTo>
                <a:lnTo>
                  <a:pt x="33" y="40"/>
                </a:lnTo>
                <a:lnTo>
                  <a:pt x="40" y="33"/>
                </a:lnTo>
                <a:lnTo>
                  <a:pt x="48" y="25"/>
                </a:lnTo>
                <a:lnTo>
                  <a:pt x="55" y="20"/>
                </a:lnTo>
                <a:lnTo>
                  <a:pt x="64" y="13"/>
                </a:lnTo>
                <a:lnTo>
                  <a:pt x="72" y="8"/>
                </a:lnTo>
                <a:lnTo>
                  <a:pt x="82" y="4"/>
                </a:lnTo>
                <a:lnTo>
                  <a:pt x="92" y="0"/>
                </a:lnTo>
                <a:lnTo>
                  <a:pt x="83" y="0"/>
                </a:lnTo>
                <a:close/>
                <a:moveTo>
                  <a:pt x="240" y="207"/>
                </a:moveTo>
                <a:lnTo>
                  <a:pt x="242" y="206"/>
                </a:lnTo>
                <a:lnTo>
                  <a:pt x="243" y="204"/>
                </a:lnTo>
                <a:lnTo>
                  <a:pt x="243" y="203"/>
                </a:lnTo>
                <a:lnTo>
                  <a:pt x="245" y="202"/>
                </a:lnTo>
                <a:lnTo>
                  <a:pt x="246" y="200"/>
                </a:lnTo>
                <a:lnTo>
                  <a:pt x="246" y="199"/>
                </a:lnTo>
                <a:lnTo>
                  <a:pt x="247" y="196"/>
                </a:lnTo>
                <a:lnTo>
                  <a:pt x="249" y="194"/>
                </a:lnTo>
                <a:lnTo>
                  <a:pt x="249" y="189"/>
                </a:lnTo>
                <a:lnTo>
                  <a:pt x="247" y="192"/>
                </a:lnTo>
                <a:lnTo>
                  <a:pt x="246" y="194"/>
                </a:lnTo>
                <a:lnTo>
                  <a:pt x="245" y="196"/>
                </a:lnTo>
                <a:lnTo>
                  <a:pt x="243" y="199"/>
                </a:lnTo>
                <a:lnTo>
                  <a:pt x="242" y="200"/>
                </a:lnTo>
                <a:lnTo>
                  <a:pt x="240" y="203"/>
                </a:lnTo>
                <a:lnTo>
                  <a:pt x="239" y="204"/>
                </a:lnTo>
                <a:lnTo>
                  <a:pt x="238" y="207"/>
                </a:lnTo>
                <a:lnTo>
                  <a:pt x="240" y="207"/>
                </a:lnTo>
                <a:close/>
              </a:path>
            </a:pathLst>
          </a:custGeom>
          <a:solidFill>
            <a:srgbClr val="7D7B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51" name="Freeform 226"/>
          <p:cNvSpPr>
            <a:spLocks noEditPoints="1"/>
          </p:cNvSpPr>
          <p:nvPr/>
        </p:nvSpPr>
        <p:spPr bwMode="auto">
          <a:xfrm>
            <a:off x="2559309" y="2991086"/>
            <a:ext cx="300140" cy="358144"/>
          </a:xfrm>
          <a:custGeom>
            <a:avLst/>
            <a:gdLst>
              <a:gd name="T0" fmla="*/ 241 w 248"/>
              <a:gd name="T1" fmla="*/ 51 h 207"/>
              <a:gd name="T2" fmla="*/ 227 w 248"/>
              <a:gd name="T3" fmla="*/ 33 h 207"/>
              <a:gd name="T4" fmla="*/ 209 w 248"/>
              <a:gd name="T5" fmla="*/ 17 h 207"/>
              <a:gd name="T6" fmla="*/ 189 w 248"/>
              <a:gd name="T7" fmla="*/ 4 h 207"/>
              <a:gd name="T8" fmla="*/ 170 w 248"/>
              <a:gd name="T9" fmla="*/ 0 h 207"/>
              <a:gd name="T10" fmla="*/ 194 w 248"/>
              <a:gd name="T11" fmla="*/ 10 h 207"/>
              <a:gd name="T12" fmla="*/ 216 w 248"/>
              <a:gd name="T13" fmla="*/ 25 h 207"/>
              <a:gd name="T14" fmla="*/ 234 w 248"/>
              <a:gd name="T15" fmla="*/ 44 h 207"/>
              <a:gd name="T16" fmla="*/ 248 w 248"/>
              <a:gd name="T17" fmla="*/ 67 h 207"/>
              <a:gd name="T18" fmla="*/ 86 w 248"/>
              <a:gd name="T19" fmla="*/ 0 h 207"/>
              <a:gd name="T20" fmla="*/ 68 w 248"/>
              <a:gd name="T21" fmla="*/ 8 h 207"/>
              <a:gd name="T22" fmla="*/ 52 w 248"/>
              <a:gd name="T23" fmla="*/ 20 h 207"/>
              <a:gd name="T24" fmla="*/ 36 w 248"/>
              <a:gd name="T25" fmla="*/ 33 h 207"/>
              <a:gd name="T26" fmla="*/ 24 w 248"/>
              <a:gd name="T27" fmla="*/ 48 h 207"/>
              <a:gd name="T28" fmla="*/ 14 w 248"/>
              <a:gd name="T29" fmla="*/ 67 h 207"/>
              <a:gd name="T30" fmla="*/ 7 w 248"/>
              <a:gd name="T31" fmla="*/ 85 h 207"/>
              <a:gd name="T32" fmla="*/ 2 w 248"/>
              <a:gd name="T33" fmla="*/ 105 h 207"/>
              <a:gd name="T34" fmla="*/ 0 w 248"/>
              <a:gd name="T35" fmla="*/ 126 h 207"/>
              <a:gd name="T36" fmla="*/ 2 w 248"/>
              <a:gd name="T37" fmla="*/ 149 h 207"/>
              <a:gd name="T38" fmla="*/ 7 w 248"/>
              <a:gd name="T39" fmla="*/ 170 h 207"/>
              <a:gd name="T40" fmla="*/ 16 w 248"/>
              <a:gd name="T41" fmla="*/ 189 h 207"/>
              <a:gd name="T42" fmla="*/ 27 w 248"/>
              <a:gd name="T43" fmla="*/ 207 h 207"/>
              <a:gd name="T44" fmla="*/ 24 w 248"/>
              <a:gd name="T45" fmla="*/ 199 h 207"/>
              <a:gd name="T46" fmla="*/ 14 w 248"/>
              <a:gd name="T47" fmla="*/ 180 h 207"/>
              <a:gd name="T48" fmla="*/ 7 w 248"/>
              <a:gd name="T49" fmla="*/ 159 h 207"/>
              <a:gd name="T50" fmla="*/ 3 w 248"/>
              <a:gd name="T51" fmla="*/ 138 h 207"/>
              <a:gd name="T52" fmla="*/ 3 w 248"/>
              <a:gd name="T53" fmla="*/ 115 h 207"/>
              <a:gd name="T54" fmla="*/ 7 w 248"/>
              <a:gd name="T55" fmla="*/ 94 h 207"/>
              <a:gd name="T56" fmla="*/ 14 w 248"/>
              <a:gd name="T57" fmla="*/ 74 h 207"/>
              <a:gd name="T58" fmla="*/ 24 w 248"/>
              <a:gd name="T59" fmla="*/ 55 h 207"/>
              <a:gd name="T60" fmla="*/ 35 w 248"/>
              <a:gd name="T61" fmla="*/ 40 h 207"/>
              <a:gd name="T62" fmla="*/ 50 w 248"/>
              <a:gd name="T63" fmla="*/ 24 h 207"/>
              <a:gd name="T64" fmla="*/ 67 w 248"/>
              <a:gd name="T65" fmla="*/ 13 h 207"/>
              <a:gd name="T66" fmla="*/ 85 w 248"/>
              <a:gd name="T67" fmla="*/ 4 h 207"/>
              <a:gd name="T68" fmla="*/ 86 w 248"/>
              <a:gd name="T69" fmla="*/ 0 h 207"/>
              <a:gd name="T70" fmla="*/ 239 w 248"/>
              <a:gd name="T71" fmla="*/ 206 h 207"/>
              <a:gd name="T72" fmla="*/ 242 w 248"/>
              <a:gd name="T73" fmla="*/ 202 h 207"/>
              <a:gd name="T74" fmla="*/ 244 w 248"/>
              <a:gd name="T75" fmla="*/ 197 h 207"/>
              <a:gd name="T76" fmla="*/ 246 w 248"/>
              <a:gd name="T77" fmla="*/ 194 h 207"/>
              <a:gd name="T78" fmla="*/ 248 w 248"/>
              <a:gd name="T79" fmla="*/ 186 h 207"/>
              <a:gd name="T80" fmla="*/ 245 w 248"/>
              <a:gd name="T81" fmla="*/ 192 h 207"/>
              <a:gd name="T82" fmla="*/ 241 w 248"/>
              <a:gd name="T83" fmla="*/ 197 h 207"/>
              <a:gd name="T84" fmla="*/ 238 w 248"/>
              <a:gd name="T85" fmla="*/ 202 h 207"/>
              <a:gd name="T86" fmla="*/ 234 w 248"/>
              <a:gd name="T87" fmla="*/ 207 h 20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8"/>
              <a:gd name="T133" fmla="*/ 0 h 207"/>
              <a:gd name="T134" fmla="*/ 248 w 248"/>
              <a:gd name="T135" fmla="*/ 207 h 20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8" h="207">
                <a:moveTo>
                  <a:pt x="248" y="61"/>
                </a:moveTo>
                <a:lnTo>
                  <a:pt x="241" y="51"/>
                </a:lnTo>
                <a:lnTo>
                  <a:pt x="234" y="41"/>
                </a:lnTo>
                <a:lnTo>
                  <a:pt x="227" y="33"/>
                </a:lnTo>
                <a:lnTo>
                  <a:pt x="219" y="24"/>
                </a:lnTo>
                <a:lnTo>
                  <a:pt x="209" y="17"/>
                </a:lnTo>
                <a:lnTo>
                  <a:pt x="199" y="10"/>
                </a:lnTo>
                <a:lnTo>
                  <a:pt x="189" y="4"/>
                </a:lnTo>
                <a:lnTo>
                  <a:pt x="178" y="0"/>
                </a:lnTo>
                <a:lnTo>
                  <a:pt x="170" y="0"/>
                </a:lnTo>
                <a:lnTo>
                  <a:pt x="182" y="4"/>
                </a:lnTo>
                <a:lnTo>
                  <a:pt x="194" y="10"/>
                </a:lnTo>
                <a:lnTo>
                  <a:pt x="205" y="17"/>
                </a:lnTo>
                <a:lnTo>
                  <a:pt x="216" y="25"/>
                </a:lnTo>
                <a:lnTo>
                  <a:pt x="226" y="34"/>
                </a:lnTo>
                <a:lnTo>
                  <a:pt x="234" y="44"/>
                </a:lnTo>
                <a:lnTo>
                  <a:pt x="241" y="55"/>
                </a:lnTo>
                <a:lnTo>
                  <a:pt x="248" y="67"/>
                </a:lnTo>
                <a:lnTo>
                  <a:pt x="248" y="61"/>
                </a:lnTo>
                <a:close/>
                <a:moveTo>
                  <a:pt x="86" y="0"/>
                </a:moveTo>
                <a:lnTo>
                  <a:pt x="77" y="4"/>
                </a:lnTo>
                <a:lnTo>
                  <a:pt x="68" y="8"/>
                </a:lnTo>
                <a:lnTo>
                  <a:pt x="60" y="14"/>
                </a:lnTo>
                <a:lnTo>
                  <a:pt x="52" y="20"/>
                </a:lnTo>
                <a:lnTo>
                  <a:pt x="45" y="27"/>
                </a:lnTo>
                <a:lnTo>
                  <a:pt x="36" y="33"/>
                </a:lnTo>
                <a:lnTo>
                  <a:pt x="31" y="41"/>
                </a:lnTo>
                <a:lnTo>
                  <a:pt x="24" y="48"/>
                </a:lnTo>
                <a:lnTo>
                  <a:pt x="20" y="57"/>
                </a:lnTo>
                <a:lnTo>
                  <a:pt x="14" y="67"/>
                </a:lnTo>
                <a:lnTo>
                  <a:pt x="10" y="75"/>
                </a:lnTo>
                <a:lnTo>
                  <a:pt x="7" y="85"/>
                </a:lnTo>
                <a:lnTo>
                  <a:pt x="4" y="95"/>
                </a:lnTo>
                <a:lnTo>
                  <a:pt x="2" y="105"/>
                </a:lnTo>
                <a:lnTo>
                  <a:pt x="0" y="116"/>
                </a:lnTo>
                <a:lnTo>
                  <a:pt x="0" y="126"/>
                </a:lnTo>
                <a:lnTo>
                  <a:pt x="0" y="138"/>
                </a:lnTo>
                <a:lnTo>
                  <a:pt x="2" y="149"/>
                </a:lnTo>
                <a:lnTo>
                  <a:pt x="4" y="159"/>
                </a:lnTo>
                <a:lnTo>
                  <a:pt x="7" y="170"/>
                </a:lnTo>
                <a:lnTo>
                  <a:pt x="11" y="180"/>
                </a:lnTo>
                <a:lnTo>
                  <a:pt x="16" y="189"/>
                </a:lnTo>
                <a:lnTo>
                  <a:pt x="21" y="199"/>
                </a:lnTo>
                <a:lnTo>
                  <a:pt x="27" y="207"/>
                </a:lnTo>
                <a:lnTo>
                  <a:pt x="29" y="207"/>
                </a:lnTo>
                <a:lnTo>
                  <a:pt x="24" y="199"/>
                </a:lnTo>
                <a:lnTo>
                  <a:pt x="18" y="189"/>
                </a:lnTo>
                <a:lnTo>
                  <a:pt x="14" y="180"/>
                </a:lnTo>
                <a:lnTo>
                  <a:pt x="10" y="170"/>
                </a:lnTo>
                <a:lnTo>
                  <a:pt x="7" y="159"/>
                </a:lnTo>
                <a:lnTo>
                  <a:pt x="4" y="149"/>
                </a:lnTo>
                <a:lnTo>
                  <a:pt x="3" y="138"/>
                </a:lnTo>
                <a:lnTo>
                  <a:pt x="3" y="126"/>
                </a:lnTo>
                <a:lnTo>
                  <a:pt x="3" y="115"/>
                </a:lnTo>
                <a:lnTo>
                  <a:pt x="4" y="105"/>
                </a:lnTo>
                <a:lnTo>
                  <a:pt x="7" y="94"/>
                </a:lnTo>
                <a:lnTo>
                  <a:pt x="10" y="84"/>
                </a:lnTo>
                <a:lnTo>
                  <a:pt x="14" y="74"/>
                </a:lnTo>
                <a:lnTo>
                  <a:pt x="18" y="65"/>
                </a:lnTo>
                <a:lnTo>
                  <a:pt x="24" y="55"/>
                </a:lnTo>
                <a:lnTo>
                  <a:pt x="29" y="47"/>
                </a:lnTo>
                <a:lnTo>
                  <a:pt x="35" y="40"/>
                </a:lnTo>
                <a:lnTo>
                  <a:pt x="42" y="31"/>
                </a:lnTo>
                <a:lnTo>
                  <a:pt x="50" y="24"/>
                </a:lnTo>
                <a:lnTo>
                  <a:pt x="59" y="18"/>
                </a:lnTo>
                <a:lnTo>
                  <a:pt x="67" y="13"/>
                </a:lnTo>
                <a:lnTo>
                  <a:pt x="75" y="8"/>
                </a:lnTo>
                <a:lnTo>
                  <a:pt x="85" y="4"/>
                </a:lnTo>
                <a:lnTo>
                  <a:pt x="95" y="0"/>
                </a:lnTo>
                <a:lnTo>
                  <a:pt x="86" y="0"/>
                </a:lnTo>
                <a:close/>
                <a:moveTo>
                  <a:pt x="238" y="207"/>
                </a:moveTo>
                <a:lnTo>
                  <a:pt x="239" y="206"/>
                </a:lnTo>
                <a:lnTo>
                  <a:pt x="241" y="203"/>
                </a:lnTo>
                <a:lnTo>
                  <a:pt x="242" y="202"/>
                </a:lnTo>
                <a:lnTo>
                  <a:pt x="244" y="200"/>
                </a:lnTo>
                <a:lnTo>
                  <a:pt x="244" y="197"/>
                </a:lnTo>
                <a:lnTo>
                  <a:pt x="245" y="196"/>
                </a:lnTo>
                <a:lnTo>
                  <a:pt x="246" y="194"/>
                </a:lnTo>
                <a:lnTo>
                  <a:pt x="248" y="192"/>
                </a:lnTo>
                <a:lnTo>
                  <a:pt x="248" y="186"/>
                </a:lnTo>
                <a:lnTo>
                  <a:pt x="246" y="189"/>
                </a:lnTo>
                <a:lnTo>
                  <a:pt x="245" y="192"/>
                </a:lnTo>
                <a:lnTo>
                  <a:pt x="244" y="194"/>
                </a:lnTo>
                <a:lnTo>
                  <a:pt x="241" y="197"/>
                </a:lnTo>
                <a:lnTo>
                  <a:pt x="239" y="200"/>
                </a:lnTo>
                <a:lnTo>
                  <a:pt x="238" y="202"/>
                </a:lnTo>
                <a:lnTo>
                  <a:pt x="237" y="204"/>
                </a:lnTo>
                <a:lnTo>
                  <a:pt x="234" y="207"/>
                </a:lnTo>
                <a:lnTo>
                  <a:pt x="238" y="207"/>
                </a:lnTo>
                <a:close/>
              </a:path>
            </a:pathLst>
          </a:custGeom>
          <a:solidFill>
            <a:srgbClr val="7D7B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52" name="Freeform 227"/>
          <p:cNvSpPr>
            <a:spLocks noEditPoints="1"/>
          </p:cNvSpPr>
          <p:nvPr/>
        </p:nvSpPr>
        <p:spPr bwMode="auto">
          <a:xfrm>
            <a:off x="2561730" y="2991086"/>
            <a:ext cx="297719" cy="358144"/>
          </a:xfrm>
          <a:custGeom>
            <a:avLst/>
            <a:gdLst>
              <a:gd name="T0" fmla="*/ 239 w 246"/>
              <a:gd name="T1" fmla="*/ 52 h 207"/>
              <a:gd name="T2" fmla="*/ 224 w 246"/>
              <a:gd name="T3" fmla="*/ 34 h 207"/>
              <a:gd name="T4" fmla="*/ 205 w 246"/>
              <a:gd name="T5" fmla="*/ 17 h 207"/>
              <a:gd name="T6" fmla="*/ 183 w 246"/>
              <a:gd name="T7" fmla="*/ 4 h 207"/>
              <a:gd name="T8" fmla="*/ 162 w 246"/>
              <a:gd name="T9" fmla="*/ 0 h 207"/>
              <a:gd name="T10" fmla="*/ 189 w 246"/>
              <a:gd name="T11" fmla="*/ 10 h 207"/>
              <a:gd name="T12" fmla="*/ 211 w 246"/>
              <a:gd name="T13" fmla="*/ 25 h 207"/>
              <a:gd name="T14" fmla="*/ 230 w 246"/>
              <a:gd name="T15" fmla="*/ 45 h 207"/>
              <a:gd name="T16" fmla="*/ 246 w 246"/>
              <a:gd name="T17" fmla="*/ 69 h 207"/>
              <a:gd name="T18" fmla="*/ 89 w 246"/>
              <a:gd name="T19" fmla="*/ 0 h 207"/>
              <a:gd name="T20" fmla="*/ 69 w 246"/>
              <a:gd name="T21" fmla="*/ 8 h 207"/>
              <a:gd name="T22" fmla="*/ 52 w 246"/>
              <a:gd name="T23" fmla="*/ 20 h 207"/>
              <a:gd name="T24" fmla="*/ 37 w 246"/>
              <a:gd name="T25" fmla="*/ 33 h 207"/>
              <a:gd name="T26" fmla="*/ 25 w 246"/>
              <a:gd name="T27" fmla="*/ 48 h 207"/>
              <a:gd name="T28" fmla="*/ 14 w 246"/>
              <a:gd name="T29" fmla="*/ 65 h 207"/>
              <a:gd name="T30" fmla="*/ 7 w 246"/>
              <a:gd name="T31" fmla="*/ 85 h 207"/>
              <a:gd name="T32" fmla="*/ 1 w 246"/>
              <a:gd name="T33" fmla="*/ 105 h 207"/>
              <a:gd name="T34" fmla="*/ 0 w 246"/>
              <a:gd name="T35" fmla="*/ 126 h 207"/>
              <a:gd name="T36" fmla="*/ 1 w 246"/>
              <a:gd name="T37" fmla="*/ 149 h 207"/>
              <a:gd name="T38" fmla="*/ 7 w 246"/>
              <a:gd name="T39" fmla="*/ 170 h 207"/>
              <a:gd name="T40" fmla="*/ 15 w 246"/>
              <a:gd name="T41" fmla="*/ 189 h 207"/>
              <a:gd name="T42" fmla="*/ 26 w 246"/>
              <a:gd name="T43" fmla="*/ 207 h 207"/>
              <a:gd name="T44" fmla="*/ 23 w 246"/>
              <a:gd name="T45" fmla="*/ 199 h 207"/>
              <a:gd name="T46" fmla="*/ 14 w 246"/>
              <a:gd name="T47" fmla="*/ 180 h 207"/>
              <a:gd name="T48" fmla="*/ 7 w 246"/>
              <a:gd name="T49" fmla="*/ 159 h 207"/>
              <a:gd name="T50" fmla="*/ 2 w 246"/>
              <a:gd name="T51" fmla="*/ 138 h 207"/>
              <a:gd name="T52" fmla="*/ 2 w 246"/>
              <a:gd name="T53" fmla="*/ 115 h 207"/>
              <a:gd name="T54" fmla="*/ 7 w 246"/>
              <a:gd name="T55" fmla="*/ 94 h 207"/>
              <a:gd name="T56" fmla="*/ 14 w 246"/>
              <a:gd name="T57" fmla="*/ 74 h 207"/>
              <a:gd name="T58" fmla="*/ 23 w 246"/>
              <a:gd name="T59" fmla="*/ 54 h 207"/>
              <a:gd name="T60" fmla="*/ 36 w 246"/>
              <a:gd name="T61" fmla="*/ 38 h 207"/>
              <a:gd name="T62" fmla="*/ 51 w 246"/>
              <a:gd name="T63" fmla="*/ 24 h 207"/>
              <a:gd name="T64" fmla="*/ 69 w 246"/>
              <a:gd name="T65" fmla="*/ 11 h 207"/>
              <a:gd name="T66" fmla="*/ 89 w 246"/>
              <a:gd name="T67" fmla="*/ 3 h 207"/>
              <a:gd name="T68" fmla="*/ 89 w 246"/>
              <a:gd name="T69" fmla="*/ 0 h 207"/>
              <a:gd name="T70" fmla="*/ 236 w 246"/>
              <a:gd name="T71" fmla="*/ 204 h 207"/>
              <a:gd name="T72" fmla="*/ 239 w 246"/>
              <a:gd name="T73" fmla="*/ 200 h 207"/>
              <a:gd name="T74" fmla="*/ 242 w 246"/>
              <a:gd name="T75" fmla="*/ 196 h 207"/>
              <a:gd name="T76" fmla="*/ 244 w 246"/>
              <a:gd name="T77" fmla="*/ 192 h 207"/>
              <a:gd name="T78" fmla="*/ 246 w 246"/>
              <a:gd name="T79" fmla="*/ 183 h 207"/>
              <a:gd name="T80" fmla="*/ 243 w 246"/>
              <a:gd name="T81" fmla="*/ 189 h 207"/>
              <a:gd name="T82" fmla="*/ 239 w 246"/>
              <a:gd name="T83" fmla="*/ 196 h 207"/>
              <a:gd name="T84" fmla="*/ 235 w 246"/>
              <a:gd name="T85" fmla="*/ 202 h 207"/>
              <a:gd name="T86" fmla="*/ 230 w 246"/>
              <a:gd name="T87" fmla="*/ 207 h 20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46"/>
              <a:gd name="T133" fmla="*/ 0 h 207"/>
              <a:gd name="T134" fmla="*/ 246 w 246"/>
              <a:gd name="T135" fmla="*/ 207 h 20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46" h="207">
                <a:moveTo>
                  <a:pt x="246" y="64"/>
                </a:moveTo>
                <a:lnTo>
                  <a:pt x="239" y="52"/>
                </a:lnTo>
                <a:lnTo>
                  <a:pt x="232" y="42"/>
                </a:lnTo>
                <a:lnTo>
                  <a:pt x="224" y="34"/>
                </a:lnTo>
                <a:lnTo>
                  <a:pt x="215" y="25"/>
                </a:lnTo>
                <a:lnTo>
                  <a:pt x="205" y="17"/>
                </a:lnTo>
                <a:lnTo>
                  <a:pt x="194" y="10"/>
                </a:lnTo>
                <a:lnTo>
                  <a:pt x="183" y="4"/>
                </a:lnTo>
                <a:lnTo>
                  <a:pt x="172" y="0"/>
                </a:lnTo>
                <a:lnTo>
                  <a:pt x="162" y="0"/>
                </a:lnTo>
                <a:lnTo>
                  <a:pt x="176" y="4"/>
                </a:lnTo>
                <a:lnTo>
                  <a:pt x="189" y="10"/>
                </a:lnTo>
                <a:lnTo>
                  <a:pt x="200" y="17"/>
                </a:lnTo>
                <a:lnTo>
                  <a:pt x="211" y="25"/>
                </a:lnTo>
                <a:lnTo>
                  <a:pt x="222" y="35"/>
                </a:lnTo>
                <a:lnTo>
                  <a:pt x="230" y="45"/>
                </a:lnTo>
                <a:lnTo>
                  <a:pt x="239" y="58"/>
                </a:lnTo>
                <a:lnTo>
                  <a:pt x="246" y="69"/>
                </a:lnTo>
                <a:lnTo>
                  <a:pt x="246" y="64"/>
                </a:lnTo>
                <a:close/>
                <a:moveTo>
                  <a:pt x="89" y="0"/>
                </a:moveTo>
                <a:lnTo>
                  <a:pt x="79" y="4"/>
                </a:lnTo>
                <a:lnTo>
                  <a:pt x="69" y="8"/>
                </a:lnTo>
                <a:lnTo>
                  <a:pt x="61" y="13"/>
                </a:lnTo>
                <a:lnTo>
                  <a:pt x="52" y="20"/>
                </a:lnTo>
                <a:lnTo>
                  <a:pt x="45" y="25"/>
                </a:lnTo>
                <a:lnTo>
                  <a:pt x="37" y="33"/>
                </a:lnTo>
                <a:lnTo>
                  <a:pt x="30" y="40"/>
                </a:lnTo>
                <a:lnTo>
                  <a:pt x="25" y="48"/>
                </a:lnTo>
                <a:lnTo>
                  <a:pt x="19" y="57"/>
                </a:lnTo>
                <a:lnTo>
                  <a:pt x="14" y="65"/>
                </a:lnTo>
                <a:lnTo>
                  <a:pt x="9" y="75"/>
                </a:lnTo>
                <a:lnTo>
                  <a:pt x="7" y="85"/>
                </a:lnTo>
                <a:lnTo>
                  <a:pt x="4" y="95"/>
                </a:lnTo>
                <a:lnTo>
                  <a:pt x="1" y="105"/>
                </a:lnTo>
                <a:lnTo>
                  <a:pt x="0" y="115"/>
                </a:lnTo>
                <a:lnTo>
                  <a:pt x="0" y="126"/>
                </a:lnTo>
                <a:lnTo>
                  <a:pt x="0" y="138"/>
                </a:lnTo>
                <a:lnTo>
                  <a:pt x="1" y="149"/>
                </a:lnTo>
                <a:lnTo>
                  <a:pt x="4" y="159"/>
                </a:lnTo>
                <a:lnTo>
                  <a:pt x="7" y="170"/>
                </a:lnTo>
                <a:lnTo>
                  <a:pt x="11" y="180"/>
                </a:lnTo>
                <a:lnTo>
                  <a:pt x="15" y="189"/>
                </a:lnTo>
                <a:lnTo>
                  <a:pt x="20" y="199"/>
                </a:lnTo>
                <a:lnTo>
                  <a:pt x="26" y="207"/>
                </a:lnTo>
                <a:lnTo>
                  <a:pt x="30" y="207"/>
                </a:lnTo>
                <a:lnTo>
                  <a:pt x="23" y="199"/>
                </a:lnTo>
                <a:lnTo>
                  <a:pt x="18" y="190"/>
                </a:lnTo>
                <a:lnTo>
                  <a:pt x="14" y="180"/>
                </a:lnTo>
                <a:lnTo>
                  <a:pt x="9" y="170"/>
                </a:lnTo>
                <a:lnTo>
                  <a:pt x="7" y="159"/>
                </a:lnTo>
                <a:lnTo>
                  <a:pt x="4" y="149"/>
                </a:lnTo>
                <a:lnTo>
                  <a:pt x="2" y="138"/>
                </a:lnTo>
                <a:lnTo>
                  <a:pt x="2" y="126"/>
                </a:lnTo>
                <a:lnTo>
                  <a:pt x="2" y="115"/>
                </a:lnTo>
                <a:lnTo>
                  <a:pt x="4" y="104"/>
                </a:lnTo>
                <a:lnTo>
                  <a:pt x="7" y="94"/>
                </a:lnTo>
                <a:lnTo>
                  <a:pt x="9" y="84"/>
                </a:lnTo>
                <a:lnTo>
                  <a:pt x="14" y="74"/>
                </a:lnTo>
                <a:lnTo>
                  <a:pt x="18" y="64"/>
                </a:lnTo>
                <a:lnTo>
                  <a:pt x="23" y="54"/>
                </a:lnTo>
                <a:lnTo>
                  <a:pt x="30" y="45"/>
                </a:lnTo>
                <a:lnTo>
                  <a:pt x="36" y="38"/>
                </a:lnTo>
                <a:lnTo>
                  <a:pt x="44" y="31"/>
                </a:lnTo>
                <a:lnTo>
                  <a:pt x="51" y="24"/>
                </a:lnTo>
                <a:lnTo>
                  <a:pt x="59" y="17"/>
                </a:lnTo>
                <a:lnTo>
                  <a:pt x="69" y="11"/>
                </a:lnTo>
                <a:lnTo>
                  <a:pt x="79" y="7"/>
                </a:lnTo>
                <a:lnTo>
                  <a:pt x="89" y="3"/>
                </a:lnTo>
                <a:lnTo>
                  <a:pt x="98" y="0"/>
                </a:lnTo>
                <a:lnTo>
                  <a:pt x="89" y="0"/>
                </a:lnTo>
                <a:close/>
                <a:moveTo>
                  <a:pt x="235" y="207"/>
                </a:moveTo>
                <a:lnTo>
                  <a:pt x="236" y="204"/>
                </a:lnTo>
                <a:lnTo>
                  <a:pt x="237" y="203"/>
                </a:lnTo>
                <a:lnTo>
                  <a:pt x="239" y="200"/>
                </a:lnTo>
                <a:lnTo>
                  <a:pt x="240" y="199"/>
                </a:lnTo>
                <a:lnTo>
                  <a:pt x="242" y="196"/>
                </a:lnTo>
                <a:lnTo>
                  <a:pt x="243" y="194"/>
                </a:lnTo>
                <a:lnTo>
                  <a:pt x="244" y="192"/>
                </a:lnTo>
                <a:lnTo>
                  <a:pt x="246" y="189"/>
                </a:lnTo>
                <a:lnTo>
                  <a:pt x="246" y="183"/>
                </a:lnTo>
                <a:lnTo>
                  <a:pt x="244" y="186"/>
                </a:lnTo>
                <a:lnTo>
                  <a:pt x="243" y="189"/>
                </a:lnTo>
                <a:lnTo>
                  <a:pt x="240" y="193"/>
                </a:lnTo>
                <a:lnTo>
                  <a:pt x="239" y="196"/>
                </a:lnTo>
                <a:lnTo>
                  <a:pt x="237" y="199"/>
                </a:lnTo>
                <a:lnTo>
                  <a:pt x="235" y="202"/>
                </a:lnTo>
                <a:lnTo>
                  <a:pt x="233" y="204"/>
                </a:lnTo>
                <a:lnTo>
                  <a:pt x="230" y="207"/>
                </a:lnTo>
                <a:lnTo>
                  <a:pt x="235" y="207"/>
                </a:lnTo>
                <a:close/>
              </a:path>
            </a:pathLst>
          </a:custGeom>
          <a:solidFill>
            <a:srgbClr val="7E7C7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53" name="Rectangle 27"/>
          <p:cNvSpPr>
            <a:spLocks noChangeArrowheads="1"/>
          </p:cNvSpPr>
          <p:nvPr/>
        </p:nvSpPr>
        <p:spPr bwMode="auto">
          <a:xfrm>
            <a:off x="1403529" y="4461725"/>
            <a:ext cx="2265570" cy="830478"/>
          </a:xfrm>
          <a:prstGeom prst="rect">
            <a:avLst/>
          </a:prstGeom>
          <a:solidFill>
            <a:schemeClr val="bg1"/>
          </a:solidFill>
          <a:ln w="2540">
            <a:solidFill>
              <a:schemeClr val="bg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154" name="Rectangle 25"/>
          <p:cNvSpPr>
            <a:spLocks noChangeArrowheads="1"/>
          </p:cNvSpPr>
          <p:nvPr/>
        </p:nvSpPr>
        <p:spPr bwMode="auto">
          <a:xfrm>
            <a:off x="3611008" y="5126107"/>
            <a:ext cx="2323662" cy="415239"/>
          </a:xfrm>
          <a:prstGeom prst="rect">
            <a:avLst/>
          </a:prstGeom>
          <a:solidFill>
            <a:schemeClr val="tx1"/>
          </a:solidFill>
          <a:ln w="2540">
            <a:solidFill>
              <a:schemeClr val="bg2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4155" name="Group 429"/>
          <p:cNvGrpSpPr>
            <a:grpSpLocks/>
          </p:cNvGrpSpPr>
          <p:nvPr/>
        </p:nvGrpSpPr>
        <p:grpSpPr bwMode="auto">
          <a:xfrm>
            <a:off x="2555678" y="2991086"/>
            <a:ext cx="670473" cy="1294162"/>
            <a:chOff x="952" y="1982"/>
            <a:chExt cx="554" cy="748"/>
          </a:xfrm>
        </p:grpSpPr>
        <p:sp>
          <p:nvSpPr>
            <p:cNvPr id="5722" name="Freeform 229"/>
            <p:cNvSpPr>
              <a:spLocks noEditPoints="1"/>
            </p:cNvSpPr>
            <p:nvPr/>
          </p:nvSpPr>
          <p:spPr bwMode="auto">
            <a:xfrm>
              <a:off x="958" y="1982"/>
              <a:ext cx="245" cy="207"/>
            </a:xfrm>
            <a:custGeom>
              <a:avLst/>
              <a:gdLst>
                <a:gd name="T0" fmla="*/ 238 w 245"/>
                <a:gd name="T1" fmla="*/ 55 h 207"/>
                <a:gd name="T2" fmla="*/ 223 w 245"/>
                <a:gd name="T3" fmla="*/ 34 h 207"/>
                <a:gd name="T4" fmla="*/ 202 w 245"/>
                <a:gd name="T5" fmla="*/ 17 h 207"/>
                <a:gd name="T6" fmla="*/ 179 w 245"/>
                <a:gd name="T7" fmla="*/ 4 h 207"/>
                <a:gd name="T8" fmla="*/ 156 w 245"/>
                <a:gd name="T9" fmla="*/ 0 h 207"/>
                <a:gd name="T10" fmla="*/ 184 w 245"/>
                <a:gd name="T11" fmla="*/ 10 h 207"/>
                <a:gd name="T12" fmla="*/ 209 w 245"/>
                <a:gd name="T13" fmla="*/ 25 h 207"/>
                <a:gd name="T14" fmla="*/ 229 w 245"/>
                <a:gd name="T15" fmla="*/ 48 h 207"/>
                <a:gd name="T16" fmla="*/ 245 w 245"/>
                <a:gd name="T17" fmla="*/ 74 h 207"/>
                <a:gd name="T18" fmla="*/ 92 w 245"/>
                <a:gd name="T19" fmla="*/ 0 h 207"/>
                <a:gd name="T20" fmla="*/ 72 w 245"/>
                <a:gd name="T21" fmla="*/ 8 h 207"/>
                <a:gd name="T22" fmla="*/ 56 w 245"/>
                <a:gd name="T23" fmla="*/ 18 h 207"/>
                <a:gd name="T24" fmla="*/ 39 w 245"/>
                <a:gd name="T25" fmla="*/ 31 h 207"/>
                <a:gd name="T26" fmla="*/ 26 w 245"/>
                <a:gd name="T27" fmla="*/ 47 h 207"/>
                <a:gd name="T28" fmla="*/ 15 w 245"/>
                <a:gd name="T29" fmla="*/ 65 h 207"/>
                <a:gd name="T30" fmla="*/ 7 w 245"/>
                <a:gd name="T31" fmla="*/ 84 h 207"/>
                <a:gd name="T32" fmla="*/ 1 w 245"/>
                <a:gd name="T33" fmla="*/ 105 h 207"/>
                <a:gd name="T34" fmla="*/ 0 w 245"/>
                <a:gd name="T35" fmla="*/ 126 h 207"/>
                <a:gd name="T36" fmla="*/ 1 w 245"/>
                <a:gd name="T37" fmla="*/ 149 h 207"/>
                <a:gd name="T38" fmla="*/ 7 w 245"/>
                <a:gd name="T39" fmla="*/ 170 h 207"/>
                <a:gd name="T40" fmla="*/ 15 w 245"/>
                <a:gd name="T41" fmla="*/ 189 h 207"/>
                <a:gd name="T42" fmla="*/ 26 w 245"/>
                <a:gd name="T43" fmla="*/ 207 h 207"/>
                <a:gd name="T44" fmla="*/ 25 w 245"/>
                <a:gd name="T45" fmla="*/ 199 h 207"/>
                <a:gd name="T46" fmla="*/ 14 w 245"/>
                <a:gd name="T47" fmla="*/ 180 h 207"/>
                <a:gd name="T48" fmla="*/ 7 w 245"/>
                <a:gd name="T49" fmla="*/ 159 h 207"/>
                <a:gd name="T50" fmla="*/ 3 w 245"/>
                <a:gd name="T51" fmla="*/ 138 h 207"/>
                <a:gd name="T52" fmla="*/ 3 w 245"/>
                <a:gd name="T53" fmla="*/ 115 h 207"/>
                <a:gd name="T54" fmla="*/ 7 w 245"/>
                <a:gd name="T55" fmla="*/ 92 h 207"/>
                <a:gd name="T56" fmla="*/ 14 w 245"/>
                <a:gd name="T57" fmla="*/ 72 h 207"/>
                <a:gd name="T58" fmla="*/ 25 w 245"/>
                <a:gd name="T59" fmla="*/ 54 h 207"/>
                <a:gd name="T60" fmla="*/ 39 w 245"/>
                <a:gd name="T61" fmla="*/ 37 h 207"/>
                <a:gd name="T62" fmla="*/ 54 w 245"/>
                <a:gd name="T63" fmla="*/ 23 h 207"/>
                <a:gd name="T64" fmla="*/ 72 w 245"/>
                <a:gd name="T65" fmla="*/ 11 h 207"/>
                <a:gd name="T66" fmla="*/ 93 w 245"/>
                <a:gd name="T67" fmla="*/ 3 h 207"/>
                <a:gd name="T68" fmla="*/ 92 w 245"/>
                <a:gd name="T69" fmla="*/ 0 h 207"/>
                <a:gd name="T70" fmla="*/ 234 w 245"/>
                <a:gd name="T71" fmla="*/ 204 h 207"/>
                <a:gd name="T72" fmla="*/ 236 w 245"/>
                <a:gd name="T73" fmla="*/ 200 h 207"/>
                <a:gd name="T74" fmla="*/ 241 w 245"/>
                <a:gd name="T75" fmla="*/ 194 h 207"/>
                <a:gd name="T76" fmla="*/ 243 w 245"/>
                <a:gd name="T77" fmla="*/ 189 h 207"/>
                <a:gd name="T78" fmla="*/ 245 w 245"/>
                <a:gd name="T79" fmla="*/ 179 h 207"/>
                <a:gd name="T80" fmla="*/ 241 w 245"/>
                <a:gd name="T81" fmla="*/ 187 h 207"/>
                <a:gd name="T82" fmla="*/ 236 w 245"/>
                <a:gd name="T83" fmla="*/ 194 h 207"/>
                <a:gd name="T84" fmla="*/ 232 w 245"/>
                <a:gd name="T85" fmla="*/ 200 h 207"/>
                <a:gd name="T86" fmla="*/ 228 w 245"/>
                <a:gd name="T87" fmla="*/ 207 h 2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5"/>
                <a:gd name="T133" fmla="*/ 0 h 207"/>
                <a:gd name="T134" fmla="*/ 245 w 245"/>
                <a:gd name="T135" fmla="*/ 207 h 2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5" h="207">
                  <a:moveTo>
                    <a:pt x="245" y="67"/>
                  </a:moveTo>
                  <a:lnTo>
                    <a:pt x="238" y="55"/>
                  </a:lnTo>
                  <a:lnTo>
                    <a:pt x="231" y="44"/>
                  </a:lnTo>
                  <a:lnTo>
                    <a:pt x="223" y="34"/>
                  </a:lnTo>
                  <a:lnTo>
                    <a:pt x="213" y="25"/>
                  </a:lnTo>
                  <a:lnTo>
                    <a:pt x="202" y="17"/>
                  </a:lnTo>
                  <a:lnTo>
                    <a:pt x="191" y="10"/>
                  </a:lnTo>
                  <a:lnTo>
                    <a:pt x="179" y="4"/>
                  </a:lnTo>
                  <a:lnTo>
                    <a:pt x="167" y="0"/>
                  </a:lnTo>
                  <a:lnTo>
                    <a:pt x="156" y="0"/>
                  </a:lnTo>
                  <a:lnTo>
                    <a:pt x="170" y="4"/>
                  </a:lnTo>
                  <a:lnTo>
                    <a:pt x="184" y="10"/>
                  </a:lnTo>
                  <a:lnTo>
                    <a:pt x="196" y="17"/>
                  </a:lnTo>
                  <a:lnTo>
                    <a:pt x="209" y="25"/>
                  </a:lnTo>
                  <a:lnTo>
                    <a:pt x="220" y="37"/>
                  </a:lnTo>
                  <a:lnTo>
                    <a:pt x="229" y="48"/>
                  </a:lnTo>
                  <a:lnTo>
                    <a:pt x="238" y="60"/>
                  </a:lnTo>
                  <a:lnTo>
                    <a:pt x="245" y="74"/>
                  </a:lnTo>
                  <a:lnTo>
                    <a:pt x="245" y="67"/>
                  </a:lnTo>
                  <a:close/>
                  <a:moveTo>
                    <a:pt x="92" y="0"/>
                  </a:moveTo>
                  <a:lnTo>
                    <a:pt x="82" y="4"/>
                  </a:lnTo>
                  <a:lnTo>
                    <a:pt x="72" y="8"/>
                  </a:lnTo>
                  <a:lnTo>
                    <a:pt x="64" y="13"/>
                  </a:lnTo>
                  <a:lnTo>
                    <a:pt x="56" y="18"/>
                  </a:lnTo>
                  <a:lnTo>
                    <a:pt x="47" y="24"/>
                  </a:lnTo>
                  <a:lnTo>
                    <a:pt x="39" y="31"/>
                  </a:lnTo>
                  <a:lnTo>
                    <a:pt x="32" y="40"/>
                  </a:lnTo>
                  <a:lnTo>
                    <a:pt x="26" y="47"/>
                  </a:lnTo>
                  <a:lnTo>
                    <a:pt x="21" y="55"/>
                  </a:lnTo>
                  <a:lnTo>
                    <a:pt x="15" y="65"/>
                  </a:lnTo>
                  <a:lnTo>
                    <a:pt x="11" y="74"/>
                  </a:lnTo>
                  <a:lnTo>
                    <a:pt x="7" y="84"/>
                  </a:lnTo>
                  <a:lnTo>
                    <a:pt x="4" y="94"/>
                  </a:lnTo>
                  <a:lnTo>
                    <a:pt x="1" y="105"/>
                  </a:lnTo>
                  <a:lnTo>
                    <a:pt x="0" y="115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1" y="149"/>
                  </a:lnTo>
                  <a:lnTo>
                    <a:pt x="4" y="159"/>
                  </a:lnTo>
                  <a:lnTo>
                    <a:pt x="7" y="170"/>
                  </a:lnTo>
                  <a:lnTo>
                    <a:pt x="11" y="180"/>
                  </a:lnTo>
                  <a:lnTo>
                    <a:pt x="15" y="189"/>
                  </a:lnTo>
                  <a:lnTo>
                    <a:pt x="21" y="199"/>
                  </a:lnTo>
                  <a:lnTo>
                    <a:pt x="26" y="207"/>
                  </a:lnTo>
                  <a:lnTo>
                    <a:pt x="31" y="207"/>
                  </a:lnTo>
                  <a:lnTo>
                    <a:pt x="25" y="199"/>
                  </a:lnTo>
                  <a:lnTo>
                    <a:pt x="19" y="190"/>
                  </a:lnTo>
                  <a:lnTo>
                    <a:pt x="14" y="180"/>
                  </a:lnTo>
                  <a:lnTo>
                    <a:pt x="10" y="170"/>
                  </a:lnTo>
                  <a:lnTo>
                    <a:pt x="7" y="159"/>
                  </a:lnTo>
                  <a:lnTo>
                    <a:pt x="4" y="149"/>
                  </a:lnTo>
                  <a:lnTo>
                    <a:pt x="3" y="138"/>
                  </a:lnTo>
                  <a:lnTo>
                    <a:pt x="3" y="126"/>
                  </a:lnTo>
                  <a:lnTo>
                    <a:pt x="3" y="115"/>
                  </a:lnTo>
                  <a:lnTo>
                    <a:pt x="4" y="104"/>
                  </a:lnTo>
                  <a:lnTo>
                    <a:pt x="7" y="92"/>
                  </a:lnTo>
                  <a:lnTo>
                    <a:pt x="11" y="82"/>
                  </a:lnTo>
                  <a:lnTo>
                    <a:pt x="14" y="72"/>
                  </a:lnTo>
                  <a:lnTo>
                    <a:pt x="19" y="62"/>
                  </a:lnTo>
                  <a:lnTo>
                    <a:pt x="25" y="54"/>
                  </a:lnTo>
                  <a:lnTo>
                    <a:pt x="32" y="44"/>
                  </a:lnTo>
                  <a:lnTo>
                    <a:pt x="39" y="37"/>
                  </a:lnTo>
                  <a:lnTo>
                    <a:pt x="46" y="30"/>
                  </a:lnTo>
                  <a:lnTo>
                    <a:pt x="54" y="23"/>
                  </a:lnTo>
                  <a:lnTo>
                    <a:pt x="64" y="17"/>
                  </a:lnTo>
                  <a:lnTo>
                    <a:pt x="72" y="11"/>
                  </a:lnTo>
                  <a:lnTo>
                    <a:pt x="82" y="7"/>
                  </a:lnTo>
                  <a:lnTo>
                    <a:pt x="93" y="3"/>
                  </a:lnTo>
                  <a:lnTo>
                    <a:pt x="103" y="0"/>
                  </a:lnTo>
                  <a:lnTo>
                    <a:pt x="92" y="0"/>
                  </a:lnTo>
                  <a:close/>
                  <a:moveTo>
                    <a:pt x="231" y="207"/>
                  </a:moveTo>
                  <a:lnTo>
                    <a:pt x="234" y="204"/>
                  </a:lnTo>
                  <a:lnTo>
                    <a:pt x="235" y="202"/>
                  </a:lnTo>
                  <a:lnTo>
                    <a:pt x="236" y="200"/>
                  </a:lnTo>
                  <a:lnTo>
                    <a:pt x="238" y="197"/>
                  </a:lnTo>
                  <a:lnTo>
                    <a:pt x="241" y="194"/>
                  </a:lnTo>
                  <a:lnTo>
                    <a:pt x="242" y="192"/>
                  </a:lnTo>
                  <a:lnTo>
                    <a:pt x="243" y="189"/>
                  </a:lnTo>
                  <a:lnTo>
                    <a:pt x="245" y="186"/>
                  </a:lnTo>
                  <a:lnTo>
                    <a:pt x="245" y="179"/>
                  </a:lnTo>
                  <a:lnTo>
                    <a:pt x="243" y="183"/>
                  </a:lnTo>
                  <a:lnTo>
                    <a:pt x="241" y="187"/>
                  </a:lnTo>
                  <a:lnTo>
                    <a:pt x="239" y="190"/>
                  </a:lnTo>
                  <a:lnTo>
                    <a:pt x="236" y="194"/>
                  </a:lnTo>
                  <a:lnTo>
                    <a:pt x="235" y="197"/>
                  </a:lnTo>
                  <a:lnTo>
                    <a:pt x="232" y="200"/>
                  </a:lnTo>
                  <a:lnTo>
                    <a:pt x="231" y="204"/>
                  </a:lnTo>
                  <a:lnTo>
                    <a:pt x="228" y="207"/>
                  </a:lnTo>
                  <a:lnTo>
                    <a:pt x="231" y="207"/>
                  </a:lnTo>
                  <a:close/>
                </a:path>
              </a:pathLst>
            </a:custGeom>
            <a:solidFill>
              <a:srgbClr val="7E7C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23" name="Freeform 230"/>
            <p:cNvSpPr>
              <a:spLocks noEditPoints="1"/>
            </p:cNvSpPr>
            <p:nvPr/>
          </p:nvSpPr>
          <p:spPr bwMode="auto">
            <a:xfrm>
              <a:off x="959" y="1982"/>
              <a:ext cx="244" cy="207"/>
            </a:xfrm>
            <a:custGeom>
              <a:avLst/>
              <a:gdLst>
                <a:gd name="T0" fmla="*/ 237 w 244"/>
                <a:gd name="T1" fmla="*/ 58 h 207"/>
                <a:gd name="T2" fmla="*/ 220 w 244"/>
                <a:gd name="T3" fmla="*/ 35 h 207"/>
                <a:gd name="T4" fmla="*/ 198 w 244"/>
                <a:gd name="T5" fmla="*/ 17 h 207"/>
                <a:gd name="T6" fmla="*/ 174 w 244"/>
                <a:gd name="T7" fmla="*/ 4 h 207"/>
                <a:gd name="T8" fmla="*/ 146 w 244"/>
                <a:gd name="T9" fmla="*/ 0 h 207"/>
                <a:gd name="T10" fmla="*/ 177 w 244"/>
                <a:gd name="T11" fmla="*/ 10 h 207"/>
                <a:gd name="T12" fmla="*/ 205 w 244"/>
                <a:gd name="T13" fmla="*/ 25 h 207"/>
                <a:gd name="T14" fmla="*/ 227 w 244"/>
                <a:gd name="T15" fmla="*/ 48 h 207"/>
                <a:gd name="T16" fmla="*/ 244 w 244"/>
                <a:gd name="T17" fmla="*/ 77 h 207"/>
                <a:gd name="T18" fmla="*/ 96 w 244"/>
                <a:gd name="T19" fmla="*/ 0 h 207"/>
                <a:gd name="T20" fmla="*/ 77 w 244"/>
                <a:gd name="T21" fmla="*/ 7 h 207"/>
                <a:gd name="T22" fmla="*/ 57 w 244"/>
                <a:gd name="T23" fmla="*/ 17 h 207"/>
                <a:gd name="T24" fmla="*/ 42 w 244"/>
                <a:gd name="T25" fmla="*/ 31 h 207"/>
                <a:gd name="T26" fmla="*/ 28 w 244"/>
                <a:gd name="T27" fmla="*/ 45 h 207"/>
                <a:gd name="T28" fmla="*/ 16 w 244"/>
                <a:gd name="T29" fmla="*/ 64 h 207"/>
                <a:gd name="T30" fmla="*/ 7 w 244"/>
                <a:gd name="T31" fmla="*/ 84 h 207"/>
                <a:gd name="T32" fmla="*/ 2 w 244"/>
                <a:gd name="T33" fmla="*/ 104 h 207"/>
                <a:gd name="T34" fmla="*/ 0 w 244"/>
                <a:gd name="T35" fmla="*/ 126 h 207"/>
                <a:gd name="T36" fmla="*/ 2 w 244"/>
                <a:gd name="T37" fmla="*/ 149 h 207"/>
                <a:gd name="T38" fmla="*/ 7 w 244"/>
                <a:gd name="T39" fmla="*/ 170 h 207"/>
                <a:gd name="T40" fmla="*/ 16 w 244"/>
                <a:gd name="T41" fmla="*/ 190 h 207"/>
                <a:gd name="T42" fmla="*/ 28 w 244"/>
                <a:gd name="T43" fmla="*/ 207 h 207"/>
                <a:gd name="T44" fmla="*/ 25 w 244"/>
                <a:gd name="T45" fmla="*/ 199 h 207"/>
                <a:gd name="T46" fmla="*/ 14 w 244"/>
                <a:gd name="T47" fmla="*/ 180 h 207"/>
                <a:gd name="T48" fmla="*/ 7 w 244"/>
                <a:gd name="T49" fmla="*/ 160 h 207"/>
                <a:gd name="T50" fmla="*/ 3 w 244"/>
                <a:gd name="T51" fmla="*/ 138 h 207"/>
                <a:gd name="T52" fmla="*/ 3 w 244"/>
                <a:gd name="T53" fmla="*/ 115 h 207"/>
                <a:gd name="T54" fmla="*/ 7 w 244"/>
                <a:gd name="T55" fmla="*/ 92 h 207"/>
                <a:gd name="T56" fmla="*/ 16 w 244"/>
                <a:gd name="T57" fmla="*/ 71 h 207"/>
                <a:gd name="T58" fmla="*/ 27 w 244"/>
                <a:gd name="T59" fmla="*/ 51 h 207"/>
                <a:gd name="T60" fmla="*/ 42 w 244"/>
                <a:gd name="T61" fmla="*/ 34 h 207"/>
                <a:gd name="T62" fmla="*/ 59 w 244"/>
                <a:gd name="T63" fmla="*/ 20 h 207"/>
                <a:gd name="T64" fmla="*/ 78 w 244"/>
                <a:gd name="T65" fmla="*/ 10 h 207"/>
                <a:gd name="T66" fmla="*/ 99 w 244"/>
                <a:gd name="T67" fmla="*/ 3 h 207"/>
                <a:gd name="T68" fmla="*/ 96 w 244"/>
                <a:gd name="T69" fmla="*/ 0 h 207"/>
                <a:gd name="T70" fmla="*/ 231 w 244"/>
                <a:gd name="T71" fmla="*/ 204 h 207"/>
                <a:gd name="T72" fmla="*/ 235 w 244"/>
                <a:gd name="T73" fmla="*/ 199 h 207"/>
                <a:gd name="T74" fmla="*/ 238 w 244"/>
                <a:gd name="T75" fmla="*/ 193 h 207"/>
                <a:gd name="T76" fmla="*/ 242 w 244"/>
                <a:gd name="T77" fmla="*/ 186 h 207"/>
                <a:gd name="T78" fmla="*/ 244 w 244"/>
                <a:gd name="T79" fmla="*/ 176 h 207"/>
                <a:gd name="T80" fmla="*/ 240 w 244"/>
                <a:gd name="T81" fmla="*/ 184 h 207"/>
                <a:gd name="T82" fmla="*/ 235 w 244"/>
                <a:gd name="T83" fmla="*/ 192 h 207"/>
                <a:gd name="T84" fmla="*/ 230 w 244"/>
                <a:gd name="T85" fmla="*/ 200 h 207"/>
                <a:gd name="T86" fmla="*/ 226 w 244"/>
                <a:gd name="T87" fmla="*/ 207 h 2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4"/>
                <a:gd name="T133" fmla="*/ 0 h 207"/>
                <a:gd name="T134" fmla="*/ 244 w 244"/>
                <a:gd name="T135" fmla="*/ 207 h 2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4" h="207">
                  <a:moveTo>
                    <a:pt x="244" y="69"/>
                  </a:moveTo>
                  <a:lnTo>
                    <a:pt x="237" y="58"/>
                  </a:lnTo>
                  <a:lnTo>
                    <a:pt x="228" y="45"/>
                  </a:lnTo>
                  <a:lnTo>
                    <a:pt x="220" y="35"/>
                  </a:lnTo>
                  <a:lnTo>
                    <a:pt x="209" y="25"/>
                  </a:lnTo>
                  <a:lnTo>
                    <a:pt x="198" y="17"/>
                  </a:lnTo>
                  <a:lnTo>
                    <a:pt x="187" y="10"/>
                  </a:lnTo>
                  <a:lnTo>
                    <a:pt x="174" y="4"/>
                  </a:lnTo>
                  <a:lnTo>
                    <a:pt x="160" y="0"/>
                  </a:lnTo>
                  <a:lnTo>
                    <a:pt x="146" y="0"/>
                  </a:lnTo>
                  <a:lnTo>
                    <a:pt x="162" y="4"/>
                  </a:lnTo>
                  <a:lnTo>
                    <a:pt x="177" y="10"/>
                  </a:lnTo>
                  <a:lnTo>
                    <a:pt x="192" y="17"/>
                  </a:lnTo>
                  <a:lnTo>
                    <a:pt x="205" y="25"/>
                  </a:lnTo>
                  <a:lnTo>
                    <a:pt x="217" y="37"/>
                  </a:lnTo>
                  <a:lnTo>
                    <a:pt x="227" y="48"/>
                  </a:lnTo>
                  <a:lnTo>
                    <a:pt x="237" y="62"/>
                  </a:lnTo>
                  <a:lnTo>
                    <a:pt x="244" y="77"/>
                  </a:lnTo>
                  <a:lnTo>
                    <a:pt x="244" y="69"/>
                  </a:lnTo>
                  <a:close/>
                  <a:moveTo>
                    <a:pt x="96" y="0"/>
                  </a:moveTo>
                  <a:lnTo>
                    <a:pt x="87" y="3"/>
                  </a:lnTo>
                  <a:lnTo>
                    <a:pt x="77" y="7"/>
                  </a:lnTo>
                  <a:lnTo>
                    <a:pt x="67" y="11"/>
                  </a:lnTo>
                  <a:lnTo>
                    <a:pt x="57" y="17"/>
                  </a:lnTo>
                  <a:lnTo>
                    <a:pt x="49" y="24"/>
                  </a:lnTo>
                  <a:lnTo>
                    <a:pt x="42" y="31"/>
                  </a:lnTo>
                  <a:lnTo>
                    <a:pt x="34" y="38"/>
                  </a:lnTo>
                  <a:lnTo>
                    <a:pt x="28" y="45"/>
                  </a:lnTo>
                  <a:lnTo>
                    <a:pt x="21" y="54"/>
                  </a:lnTo>
                  <a:lnTo>
                    <a:pt x="16" y="64"/>
                  </a:lnTo>
                  <a:lnTo>
                    <a:pt x="12" y="74"/>
                  </a:lnTo>
                  <a:lnTo>
                    <a:pt x="7" y="84"/>
                  </a:lnTo>
                  <a:lnTo>
                    <a:pt x="5" y="94"/>
                  </a:lnTo>
                  <a:lnTo>
                    <a:pt x="2" y="104"/>
                  </a:lnTo>
                  <a:lnTo>
                    <a:pt x="0" y="115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2" y="149"/>
                  </a:lnTo>
                  <a:lnTo>
                    <a:pt x="5" y="159"/>
                  </a:lnTo>
                  <a:lnTo>
                    <a:pt x="7" y="170"/>
                  </a:lnTo>
                  <a:lnTo>
                    <a:pt x="12" y="180"/>
                  </a:lnTo>
                  <a:lnTo>
                    <a:pt x="16" y="190"/>
                  </a:lnTo>
                  <a:lnTo>
                    <a:pt x="21" y="199"/>
                  </a:lnTo>
                  <a:lnTo>
                    <a:pt x="28" y="207"/>
                  </a:lnTo>
                  <a:lnTo>
                    <a:pt x="31" y="207"/>
                  </a:lnTo>
                  <a:lnTo>
                    <a:pt x="25" y="199"/>
                  </a:lnTo>
                  <a:lnTo>
                    <a:pt x="20" y="190"/>
                  </a:lnTo>
                  <a:lnTo>
                    <a:pt x="14" y="180"/>
                  </a:lnTo>
                  <a:lnTo>
                    <a:pt x="10" y="170"/>
                  </a:lnTo>
                  <a:lnTo>
                    <a:pt x="7" y="160"/>
                  </a:lnTo>
                  <a:lnTo>
                    <a:pt x="5" y="149"/>
                  </a:lnTo>
                  <a:lnTo>
                    <a:pt x="3" y="138"/>
                  </a:lnTo>
                  <a:lnTo>
                    <a:pt x="3" y="126"/>
                  </a:lnTo>
                  <a:lnTo>
                    <a:pt x="3" y="115"/>
                  </a:lnTo>
                  <a:lnTo>
                    <a:pt x="6" y="104"/>
                  </a:lnTo>
                  <a:lnTo>
                    <a:pt x="7" y="92"/>
                  </a:lnTo>
                  <a:lnTo>
                    <a:pt x="12" y="81"/>
                  </a:lnTo>
                  <a:lnTo>
                    <a:pt x="16" y="71"/>
                  </a:lnTo>
                  <a:lnTo>
                    <a:pt x="21" y="61"/>
                  </a:lnTo>
                  <a:lnTo>
                    <a:pt x="27" y="51"/>
                  </a:lnTo>
                  <a:lnTo>
                    <a:pt x="34" y="42"/>
                  </a:lnTo>
                  <a:lnTo>
                    <a:pt x="42" y="34"/>
                  </a:lnTo>
                  <a:lnTo>
                    <a:pt x="50" y="27"/>
                  </a:lnTo>
                  <a:lnTo>
                    <a:pt x="59" y="20"/>
                  </a:lnTo>
                  <a:lnTo>
                    <a:pt x="69" y="14"/>
                  </a:lnTo>
                  <a:lnTo>
                    <a:pt x="78" y="10"/>
                  </a:lnTo>
                  <a:lnTo>
                    <a:pt x="88" y="6"/>
                  </a:lnTo>
                  <a:lnTo>
                    <a:pt x="99" y="3"/>
                  </a:lnTo>
                  <a:lnTo>
                    <a:pt x="110" y="0"/>
                  </a:lnTo>
                  <a:lnTo>
                    <a:pt x="96" y="0"/>
                  </a:lnTo>
                  <a:close/>
                  <a:moveTo>
                    <a:pt x="228" y="207"/>
                  </a:moveTo>
                  <a:lnTo>
                    <a:pt x="231" y="204"/>
                  </a:lnTo>
                  <a:lnTo>
                    <a:pt x="233" y="202"/>
                  </a:lnTo>
                  <a:lnTo>
                    <a:pt x="235" y="199"/>
                  </a:lnTo>
                  <a:lnTo>
                    <a:pt x="237" y="196"/>
                  </a:lnTo>
                  <a:lnTo>
                    <a:pt x="238" y="193"/>
                  </a:lnTo>
                  <a:lnTo>
                    <a:pt x="241" y="189"/>
                  </a:lnTo>
                  <a:lnTo>
                    <a:pt x="242" y="186"/>
                  </a:lnTo>
                  <a:lnTo>
                    <a:pt x="244" y="183"/>
                  </a:lnTo>
                  <a:lnTo>
                    <a:pt x="244" y="176"/>
                  </a:lnTo>
                  <a:lnTo>
                    <a:pt x="242" y="180"/>
                  </a:lnTo>
                  <a:lnTo>
                    <a:pt x="240" y="184"/>
                  </a:lnTo>
                  <a:lnTo>
                    <a:pt x="238" y="189"/>
                  </a:lnTo>
                  <a:lnTo>
                    <a:pt x="235" y="192"/>
                  </a:lnTo>
                  <a:lnTo>
                    <a:pt x="233" y="196"/>
                  </a:lnTo>
                  <a:lnTo>
                    <a:pt x="230" y="200"/>
                  </a:lnTo>
                  <a:lnTo>
                    <a:pt x="228" y="203"/>
                  </a:lnTo>
                  <a:lnTo>
                    <a:pt x="226" y="207"/>
                  </a:lnTo>
                  <a:lnTo>
                    <a:pt x="228" y="207"/>
                  </a:lnTo>
                  <a:close/>
                </a:path>
              </a:pathLst>
            </a:custGeom>
            <a:solidFill>
              <a:srgbClr val="7F7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24" name="Freeform 231"/>
            <p:cNvSpPr>
              <a:spLocks noEditPoints="1"/>
            </p:cNvSpPr>
            <p:nvPr/>
          </p:nvSpPr>
          <p:spPr bwMode="auto">
            <a:xfrm>
              <a:off x="961" y="1982"/>
              <a:ext cx="242" cy="207"/>
            </a:xfrm>
            <a:custGeom>
              <a:avLst/>
              <a:gdLst>
                <a:gd name="T0" fmla="*/ 235 w 242"/>
                <a:gd name="T1" fmla="*/ 60 h 207"/>
                <a:gd name="T2" fmla="*/ 217 w 242"/>
                <a:gd name="T3" fmla="*/ 37 h 207"/>
                <a:gd name="T4" fmla="*/ 193 w 242"/>
                <a:gd name="T5" fmla="*/ 17 h 207"/>
                <a:gd name="T6" fmla="*/ 167 w 242"/>
                <a:gd name="T7" fmla="*/ 4 h 207"/>
                <a:gd name="T8" fmla="*/ 100 w 242"/>
                <a:gd name="T9" fmla="*/ 0 h 207"/>
                <a:gd name="T10" fmla="*/ 79 w 242"/>
                <a:gd name="T11" fmla="*/ 7 h 207"/>
                <a:gd name="T12" fmla="*/ 61 w 242"/>
                <a:gd name="T13" fmla="*/ 17 h 207"/>
                <a:gd name="T14" fmla="*/ 43 w 242"/>
                <a:gd name="T15" fmla="*/ 30 h 207"/>
                <a:gd name="T16" fmla="*/ 29 w 242"/>
                <a:gd name="T17" fmla="*/ 44 h 207"/>
                <a:gd name="T18" fmla="*/ 16 w 242"/>
                <a:gd name="T19" fmla="*/ 62 h 207"/>
                <a:gd name="T20" fmla="*/ 8 w 242"/>
                <a:gd name="T21" fmla="*/ 82 h 207"/>
                <a:gd name="T22" fmla="*/ 1 w 242"/>
                <a:gd name="T23" fmla="*/ 104 h 207"/>
                <a:gd name="T24" fmla="*/ 0 w 242"/>
                <a:gd name="T25" fmla="*/ 126 h 207"/>
                <a:gd name="T26" fmla="*/ 1 w 242"/>
                <a:gd name="T27" fmla="*/ 149 h 207"/>
                <a:gd name="T28" fmla="*/ 7 w 242"/>
                <a:gd name="T29" fmla="*/ 170 h 207"/>
                <a:gd name="T30" fmla="*/ 16 w 242"/>
                <a:gd name="T31" fmla="*/ 190 h 207"/>
                <a:gd name="T32" fmla="*/ 28 w 242"/>
                <a:gd name="T33" fmla="*/ 207 h 207"/>
                <a:gd name="T34" fmla="*/ 25 w 242"/>
                <a:gd name="T35" fmla="*/ 199 h 207"/>
                <a:gd name="T36" fmla="*/ 14 w 242"/>
                <a:gd name="T37" fmla="*/ 180 h 207"/>
                <a:gd name="T38" fmla="*/ 7 w 242"/>
                <a:gd name="T39" fmla="*/ 160 h 207"/>
                <a:gd name="T40" fmla="*/ 3 w 242"/>
                <a:gd name="T41" fmla="*/ 138 h 207"/>
                <a:gd name="T42" fmla="*/ 3 w 242"/>
                <a:gd name="T43" fmla="*/ 113 h 207"/>
                <a:gd name="T44" fmla="*/ 8 w 242"/>
                <a:gd name="T45" fmla="*/ 89 h 207"/>
                <a:gd name="T46" fmla="*/ 18 w 242"/>
                <a:gd name="T47" fmla="*/ 67 h 207"/>
                <a:gd name="T48" fmla="*/ 30 w 242"/>
                <a:gd name="T49" fmla="*/ 47 h 207"/>
                <a:gd name="T50" fmla="*/ 47 w 242"/>
                <a:gd name="T51" fmla="*/ 30 h 207"/>
                <a:gd name="T52" fmla="*/ 68 w 242"/>
                <a:gd name="T53" fmla="*/ 16 h 207"/>
                <a:gd name="T54" fmla="*/ 89 w 242"/>
                <a:gd name="T55" fmla="*/ 6 h 207"/>
                <a:gd name="T56" fmla="*/ 114 w 242"/>
                <a:gd name="T57" fmla="*/ 1 h 207"/>
                <a:gd name="T58" fmla="*/ 136 w 242"/>
                <a:gd name="T59" fmla="*/ 0 h 207"/>
                <a:gd name="T60" fmla="*/ 154 w 242"/>
                <a:gd name="T61" fmla="*/ 4 h 207"/>
                <a:gd name="T62" fmla="*/ 181 w 242"/>
                <a:gd name="T63" fmla="*/ 13 h 207"/>
                <a:gd name="T64" fmla="*/ 211 w 242"/>
                <a:gd name="T65" fmla="*/ 34 h 207"/>
                <a:gd name="T66" fmla="*/ 233 w 242"/>
                <a:gd name="T67" fmla="*/ 64 h 207"/>
                <a:gd name="T68" fmla="*/ 242 w 242"/>
                <a:gd name="T69" fmla="*/ 74 h 207"/>
                <a:gd name="T70" fmla="*/ 228 w 242"/>
                <a:gd name="T71" fmla="*/ 204 h 207"/>
                <a:gd name="T72" fmla="*/ 232 w 242"/>
                <a:gd name="T73" fmla="*/ 197 h 207"/>
                <a:gd name="T74" fmla="*/ 236 w 242"/>
                <a:gd name="T75" fmla="*/ 190 h 207"/>
                <a:gd name="T76" fmla="*/ 240 w 242"/>
                <a:gd name="T77" fmla="*/ 183 h 207"/>
                <a:gd name="T78" fmla="*/ 242 w 242"/>
                <a:gd name="T79" fmla="*/ 172 h 207"/>
                <a:gd name="T80" fmla="*/ 238 w 242"/>
                <a:gd name="T81" fmla="*/ 182 h 207"/>
                <a:gd name="T82" fmla="*/ 233 w 242"/>
                <a:gd name="T83" fmla="*/ 190 h 207"/>
                <a:gd name="T84" fmla="*/ 228 w 242"/>
                <a:gd name="T85" fmla="*/ 199 h 207"/>
                <a:gd name="T86" fmla="*/ 221 w 242"/>
                <a:gd name="T87" fmla="*/ 207 h 20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2"/>
                <a:gd name="T133" fmla="*/ 0 h 207"/>
                <a:gd name="T134" fmla="*/ 242 w 242"/>
                <a:gd name="T135" fmla="*/ 207 h 20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2" h="207">
                  <a:moveTo>
                    <a:pt x="242" y="74"/>
                  </a:moveTo>
                  <a:lnTo>
                    <a:pt x="235" y="60"/>
                  </a:lnTo>
                  <a:lnTo>
                    <a:pt x="226" y="48"/>
                  </a:lnTo>
                  <a:lnTo>
                    <a:pt x="217" y="37"/>
                  </a:lnTo>
                  <a:lnTo>
                    <a:pt x="206" y="25"/>
                  </a:lnTo>
                  <a:lnTo>
                    <a:pt x="193" y="17"/>
                  </a:lnTo>
                  <a:lnTo>
                    <a:pt x="181" y="10"/>
                  </a:lnTo>
                  <a:lnTo>
                    <a:pt x="167" y="4"/>
                  </a:lnTo>
                  <a:lnTo>
                    <a:pt x="153" y="0"/>
                  </a:lnTo>
                  <a:lnTo>
                    <a:pt x="100" y="0"/>
                  </a:lnTo>
                  <a:lnTo>
                    <a:pt x="90" y="3"/>
                  </a:lnTo>
                  <a:lnTo>
                    <a:pt x="79" y="7"/>
                  </a:lnTo>
                  <a:lnTo>
                    <a:pt x="69" y="11"/>
                  </a:lnTo>
                  <a:lnTo>
                    <a:pt x="61" y="17"/>
                  </a:lnTo>
                  <a:lnTo>
                    <a:pt x="51" y="23"/>
                  </a:lnTo>
                  <a:lnTo>
                    <a:pt x="43" y="30"/>
                  </a:lnTo>
                  <a:lnTo>
                    <a:pt x="36" y="37"/>
                  </a:lnTo>
                  <a:lnTo>
                    <a:pt x="29" y="44"/>
                  </a:lnTo>
                  <a:lnTo>
                    <a:pt x="22" y="54"/>
                  </a:lnTo>
                  <a:lnTo>
                    <a:pt x="16" y="62"/>
                  </a:lnTo>
                  <a:lnTo>
                    <a:pt x="11" y="72"/>
                  </a:lnTo>
                  <a:lnTo>
                    <a:pt x="8" y="82"/>
                  </a:lnTo>
                  <a:lnTo>
                    <a:pt x="4" y="92"/>
                  </a:lnTo>
                  <a:lnTo>
                    <a:pt x="1" y="104"/>
                  </a:lnTo>
                  <a:lnTo>
                    <a:pt x="0" y="115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1" y="149"/>
                  </a:lnTo>
                  <a:lnTo>
                    <a:pt x="4" y="159"/>
                  </a:lnTo>
                  <a:lnTo>
                    <a:pt x="7" y="170"/>
                  </a:lnTo>
                  <a:lnTo>
                    <a:pt x="11" y="180"/>
                  </a:lnTo>
                  <a:lnTo>
                    <a:pt x="16" y="190"/>
                  </a:lnTo>
                  <a:lnTo>
                    <a:pt x="22" y="199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5" y="199"/>
                  </a:lnTo>
                  <a:lnTo>
                    <a:pt x="19" y="190"/>
                  </a:lnTo>
                  <a:lnTo>
                    <a:pt x="14" y="180"/>
                  </a:lnTo>
                  <a:lnTo>
                    <a:pt x="10" y="170"/>
                  </a:lnTo>
                  <a:lnTo>
                    <a:pt x="7" y="160"/>
                  </a:lnTo>
                  <a:lnTo>
                    <a:pt x="4" y="149"/>
                  </a:lnTo>
                  <a:lnTo>
                    <a:pt x="3" y="138"/>
                  </a:lnTo>
                  <a:lnTo>
                    <a:pt x="3" y="126"/>
                  </a:lnTo>
                  <a:lnTo>
                    <a:pt x="3" y="113"/>
                  </a:lnTo>
                  <a:lnTo>
                    <a:pt x="5" y="101"/>
                  </a:lnTo>
                  <a:lnTo>
                    <a:pt x="8" y="89"/>
                  </a:lnTo>
                  <a:lnTo>
                    <a:pt x="12" y="78"/>
                  </a:lnTo>
                  <a:lnTo>
                    <a:pt x="18" y="67"/>
                  </a:lnTo>
                  <a:lnTo>
                    <a:pt x="23" y="55"/>
                  </a:lnTo>
                  <a:lnTo>
                    <a:pt x="30" y="47"/>
                  </a:lnTo>
                  <a:lnTo>
                    <a:pt x="39" y="37"/>
                  </a:lnTo>
                  <a:lnTo>
                    <a:pt x="47" y="30"/>
                  </a:lnTo>
                  <a:lnTo>
                    <a:pt x="57" y="21"/>
                  </a:lnTo>
                  <a:lnTo>
                    <a:pt x="68" y="16"/>
                  </a:lnTo>
                  <a:lnTo>
                    <a:pt x="78" y="10"/>
                  </a:lnTo>
                  <a:lnTo>
                    <a:pt x="89" y="6"/>
                  </a:lnTo>
                  <a:lnTo>
                    <a:pt x="101" y="3"/>
                  </a:lnTo>
                  <a:lnTo>
                    <a:pt x="114" y="1"/>
                  </a:lnTo>
                  <a:lnTo>
                    <a:pt x="126" y="0"/>
                  </a:lnTo>
                  <a:lnTo>
                    <a:pt x="136" y="0"/>
                  </a:lnTo>
                  <a:lnTo>
                    <a:pt x="146" y="1"/>
                  </a:lnTo>
                  <a:lnTo>
                    <a:pt x="154" y="4"/>
                  </a:lnTo>
                  <a:lnTo>
                    <a:pt x="164" y="6"/>
                  </a:lnTo>
                  <a:lnTo>
                    <a:pt x="181" y="13"/>
                  </a:lnTo>
                  <a:lnTo>
                    <a:pt x="197" y="23"/>
                  </a:lnTo>
                  <a:lnTo>
                    <a:pt x="211" y="34"/>
                  </a:lnTo>
                  <a:lnTo>
                    <a:pt x="224" y="48"/>
                  </a:lnTo>
                  <a:lnTo>
                    <a:pt x="233" y="64"/>
                  </a:lnTo>
                  <a:lnTo>
                    <a:pt x="242" y="81"/>
                  </a:lnTo>
                  <a:lnTo>
                    <a:pt x="242" y="74"/>
                  </a:lnTo>
                  <a:close/>
                  <a:moveTo>
                    <a:pt x="225" y="207"/>
                  </a:moveTo>
                  <a:lnTo>
                    <a:pt x="228" y="204"/>
                  </a:lnTo>
                  <a:lnTo>
                    <a:pt x="229" y="200"/>
                  </a:lnTo>
                  <a:lnTo>
                    <a:pt x="232" y="197"/>
                  </a:lnTo>
                  <a:lnTo>
                    <a:pt x="233" y="194"/>
                  </a:lnTo>
                  <a:lnTo>
                    <a:pt x="236" y="190"/>
                  </a:lnTo>
                  <a:lnTo>
                    <a:pt x="238" y="187"/>
                  </a:lnTo>
                  <a:lnTo>
                    <a:pt x="240" y="183"/>
                  </a:lnTo>
                  <a:lnTo>
                    <a:pt x="242" y="179"/>
                  </a:lnTo>
                  <a:lnTo>
                    <a:pt x="242" y="172"/>
                  </a:lnTo>
                  <a:lnTo>
                    <a:pt x="239" y="177"/>
                  </a:lnTo>
                  <a:lnTo>
                    <a:pt x="238" y="182"/>
                  </a:lnTo>
                  <a:lnTo>
                    <a:pt x="235" y="186"/>
                  </a:lnTo>
                  <a:lnTo>
                    <a:pt x="233" y="190"/>
                  </a:lnTo>
                  <a:lnTo>
                    <a:pt x="231" y="194"/>
                  </a:lnTo>
                  <a:lnTo>
                    <a:pt x="228" y="199"/>
                  </a:lnTo>
                  <a:lnTo>
                    <a:pt x="224" y="203"/>
                  </a:lnTo>
                  <a:lnTo>
                    <a:pt x="221" y="207"/>
                  </a:lnTo>
                  <a:lnTo>
                    <a:pt x="225" y="207"/>
                  </a:lnTo>
                  <a:close/>
                </a:path>
              </a:pathLst>
            </a:custGeom>
            <a:solidFill>
              <a:srgbClr val="7F7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25" name="Freeform 232"/>
            <p:cNvSpPr>
              <a:spLocks noEditPoints="1"/>
            </p:cNvSpPr>
            <p:nvPr/>
          </p:nvSpPr>
          <p:spPr bwMode="auto">
            <a:xfrm>
              <a:off x="962" y="1982"/>
              <a:ext cx="241" cy="207"/>
            </a:xfrm>
            <a:custGeom>
              <a:avLst/>
              <a:gdLst>
                <a:gd name="T0" fmla="*/ 234 w 241"/>
                <a:gd name="T1" fmla="*/ 62 h 207"/>
                <a:gd name="T2" fmla="*/ 214 w 241"/>
                <a:gd name="T3" fmla="*/ 37 h 207"/>
                <a:gd name="T4" fmla="*/ 189 w 241"/>
                <a:gd name="T5" fmla="*/ 17 h 207"/>
                <a:gd name="T6" fmla="*/ 159 w 241"/>
                <a:gd name="T7" fmla="*/ 4 h 207"/>
                <a:gd name="T8" fmla="*/ 107 w 241"/>
                <a:gd name="T9" fmla="*/ 0 h 207"/>
                <a:gd name="T10" fmla="*/ 85 w 241"/>
                <a:gd name="T11" fmla="*/ 6 h 207"/>
                <a:gd name="T12" fmla="*/ 66 w 241"/>
                <a:gd name="T13" fmla="*/ 14 h 207"/>
                <a:gd name="T14" fmla="*/ 47 w 241"/>
                <a:gd name="T15" fmla="*/ 27 h 207"/>
                <a:gd name="T16" fmla="*/ 31 w 241"/>
                <a:gd name="T17" fmla="*/ 42 h 207"/>
                <a:gd name="T18" fmla="*/ 18 w 241"/>
                <a:gd name="T19" fmla="*/ 61 h 207"/>
                <a:gd name="T20" fmla="*/ 9 w 241"/>
                <a:gd name="T21" fmla="*/ 81 h 207"/>
                <a:gd name="T22" fmla="*/ 3 w 241"/>
                <a:gd name="T23" fmla="*/ 104 h 207"/>
                <a:gd name="T24" fmla="*/ 0 w 241"/>
                <a:gd name="T25" fmla="*/ 126 h 207"/>
                <a:gd name="T26" fmla="*/ 2 w 241"/>
                <a:gd name="T27" fmla="*/ 149 h 207"/>
                <a:gd name="T28" fmla="*/ 7 w 241"/>
                <a:gd name="T29" fmla="*/ 170 h 207"/>
                <a:gd name="T30" fmla="*/ 17 w 241"/>
                <a:gd name="T31" fmla="*/ 190 h 207"/>
                <a:gd name="T32" fmla="*/ 28 w 241"/>
                <a:gd name="T33" fmla="*/ 207 h 207"/>
                <a:gd name="T34" fmla="*/ 25 w 241"/>
                <a:gd name="T35" fmla="*/ 199 h 207"/>
                <a:gd name="T36" fmla="*/ 15 w 241"/>
                <a:gd name="T37" fmla="*/ 180 h 207"/>
                <a:gd name="T38" fmla="*/ 7 w 241"/>
                <a:gd name="T39" fmla="*/ 160 h 207"/>
                <a:gd name="T40" fmla="*/ 3 w 241"/>
                <a:gd name="T41" fmla="*/ 138 h 207"/>
                <a:gd name="T42" fmla="*/ 3 w 241"/>
                <a:gd name="T43" fmla="*/ 113 h 207"/>
                <a:gd name="T44" fmla="*/ 9 w 241"/>
                <a:gd name="T45" fmla="*/ 89 h 207"/>
                <a:gd name="T46" fmla="*/ 18 w 241"/>
                <a:gd name="T47" fmla="*/ 67 h 207"/>
                <a:gd name="T48" fmla="*/ 31 w 241"/>
                <a:gd name="T49" fmla="*/ 47 h 207"/>
                <a:gd name="T50" fmla="*/ 47 w 241"/>
                <a:gd name="T51" fmla="*/ 30 h 207"/>
                <a:gd name="T52" fmla="*/ 67 w 241"/>
                <a:gd name="T53" fmla="*/ 17 h 207"/>
                <a:gd name="T54" fmla="*/ 89 w 241"/>
                <a:gd name="T55" fmla="*/ 7 h 207"/>
                <a:gd name="T56" fmla="*/ 113 w 241"/>
                <a:gd name="T57" fmla="*/ 3 h 207"/>
                <a:gd name="T58" fmla="*/ 135 w 241"/>
                <a:gd name="T59" fmla="*/ 1 h 207"/>
                <a:gd name="T60" fmla="*/ 155 w 241"/>
                <a:gd name="T61" fmla="*/ 6 h 207"/>
                <a:gd name="T62" fmla="*/ 173 w 241"/>
                <a:gd name="T63" fmla="*/ 11 h 207"/>
                <a:gd name="T64" fmla="*/ 189 w 241"/>
                <a:gd name="T65" fmla="*/ 20 h 207"/>
                <a:gd name="T66" fmla="*/ 210 w 241"/>
                <a:gd name="T67" fmla="*/ 37 h 207"/>
                <a:gd name="T68" fmla="*/ 228 w 241"/>
                <a:gd name="T69" fmla="*/ 60 h 207"/>
                <a:gd name="T70" fmla="*/ 237 w 241"/>
                <a:gd name="T71" fmla="*/ 77 h 207"/>
                <a:gd name="T72" fmla="*/ 241 w 241"/>
                <a:gd name="T73" fmla="*/ 77 h 207"/>
                <a:gd name="T74" fmla="*/ 225 w 241"/>
                <a:gd name="T75" fmla="*/ 203 h 207"/>
                <a:gd name="T76" fmla="*/ 230 w 241"/>
                <a:gd name="T77" fmla="*/ 196 h 207"/>
                <a:gd name="T78" fmla="*/ 235 w 241"/>
                <a:gd name="T79" fmla="*/ 189 h 207"/>
                <a:gd name="T80" fmla="*/ 239 w 241"/>
                <a:gd name="T81" fmla="*/ 180 h 207"/>
                <a:gd name="T82" fmla="*/ 241 w 241"/>
                <a:gd name="T83" fmla="*/ 167 h 207"/>
                <a:gd name="T84" fmla="*/ 237 w 241"/>
                <a:gd name="T85" fmla="*/ 179 h 207"/>
                <a:gd name="T86" fmla="*/ 231 w 241"/>
                <a:gd name="T87" fmla="*/ 189 h 207"/>
                <a:gd name="T88" fmla="*/ 225 w 241"/>
                <a:gd name="T89" fmla="*/ 199 h 207"/>
                <a:gd name="T90" fmla="*/ 219 w 241"/>
                <a:gd name="T91" fmla="*/ 207 h 2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1"/>
                <a:gd name="T139" fmla="*/ 0 h 207"/>
                <a:gd name="T140" fmla="*/ 241 w 241"/>
                <a:gd name="T141" fmla="*/ 207 h 20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1" h="207">
                  <a:moveTo>
                    <a:pt x="241" y="77"/>
                  </a:moveTo>
                  <a:lnTo>
                    <a:pt x="234" y="62"/>
                  </a:lnTo>
                  <a:lnTo>
                    <a:pt x="224" y="48"/>
                  </a:lnTo>
                  <a:lnTo>
                    <a:pt x="214" y="37"/>
                  </a:lnTo>
                  <a:lnTo>
                    <a:pt x="202" y="25"/>
                  </a:lnTo>
                  <a:lnTo>
                    <a:pt x="189" y="17"/>
                  </a:lnTo>
                  <a:lnTo>
                    <a:pt x="174" y="10"/>
                  </a:lnTo>
                  <a:lnTo>
                    <a:pt x="159" y="4"/>
                  </a:lnTo>
                  <a:lnTo>
                    <a:pt x="143" y="0"/>
                  </a:lnTo>
                  <a:lnTo>
                    <a:pt x="107" y="0"/>
                  </a:lnTo>
                  <a:lnTo>
                    <a:pt x="96" y="3"/>
                  </a:lnTo>
                  <a:lnTo>
                    <a:pt x="85" y="6"/>
                  </a:lnTo>
                  <a:lnTo>
                    <a:pt x="75" y="10"/>
                  </a:lnTo>
                  <a:lnTo>
                    <a:pt x="66" y="14"/>
                  </a:lnTo>
                  <a:lnTo>
                    <a:pt x="56" y="20"/>
                  </a:lnTo>
                  <a:lnTo>
                    <a:pt x="47" y="27"/>
                  </a:lnTo>
                  <a:lnTo>
                    <a:pt x="39" y="34"/>
                  </a:lnTo>
                  <a:lnTo>
                    <a:pt x="31" y="42"/>
                  </a:lnTo>
                  <a:lnTo>
                    <a:pt x="24" y="51"/>
                  </a:lnTo>
                  <a:lnTo>
                    <a:pt x="18" y="61"/>
                  </a:lnTo>
                  <a:lnTo>
                    <a:pt x="13" y="71"/>
                  </a:lnTo>
                  <a:lnTo>
                    <a:pt x="9" y="81"/>
                  </a:lnTo>
                  <a:lnTo>
                    <a:pt x="4" y="92"/>
                  </a:lnTo>
                  <a:lnTo>
                    <a:pt x="3" y="104"/>
                  </a:lnTo>
                  <a:lnTo>
                    <a:pt x="0" y="115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2" y="149"/>
                  </a:lnTo>
                  <a:lnTo>
                    <a:pt x="4" y="160"/>
                  </a:lnTo>
                  <a:lnTo>
                    <a:pt x="7" y="170"/>
                  </a:lnTo>
                  <a:lnTo>
                    <a:pt x="11" y="180"/>
                  </a:lnTo>
                  <a:lnTo>
                    <a:pt x="17" y="190"/>
                  </a:lnTo>
                  <a:lnTo>
                    <a:pt x="22" y="199"/>
                  </a:lnTo>
                  <a:lnTo>
                    <a:pt x="28" y="207"/>
                  </a:lnTo>
                  <a:lnTo>
                    <a:pt x="32" y="207"/>
                  </a:lnTo>
                  <a:lnTo>
                    <a:pt x="25" y="199"/>
                  </a:lnTo>
                  <a:lnTo>
                    <a:pt x="20" y="190"/>
                  </a:lnTo>
                  <a:lnTo>
                    <a:pt x="15" y="180"/>
                  </a:lnTo>
                  <a:lnTo>
                    <a:pt x="11" y="170"/>
                  </a:lnTo>
                  <a:lnTo>
                    <a:pt x="7" y="160"/>
                  </a:lnTo>
                  <a:lnTo>
                    <a:pt x="4" y="149"/>
                  </a:lnTo>
                  <a:lnTo>
                    <a:pt x="3" y="138"/>
                  </a:lnTo>
                  <a:lnTo>
                    <a:pt x="3" y="126"/>
                  </a:lnTo>
                  <a:lnTo>
                    <a:pt x="3" y="113"/>
                  </a:lnTo>
                  <a:lnTo>
                    <a:pt x="6" y="101"/>
                  </a:lnTo>
                  <a:lnTo>
                    <a:pt x="9" y="89"/>
                  </a:lnTo>
                  <a:lnTo>
                    <a:pt x="13" y="78"/>
                  </a:lnTo>
                  <a:lnTo>
                    <a:pt x="18" y="67"/>
                  </a:lnTo>
                  <a:lnTo>
                    <a:pt x="24" y="57"/>
                  </a:lnTo>
                  <a:lnTo>
                    <a:pt x="31" y="47"/>
                  </a:lnTo>
                  <a:lnTo>
                    <a:pt x="39" y="38"/>
                  </a:lnTo>
                  <a:lnTo>
                    <a:pt x="47" y="30"/>
                  </a:lnTo>
                  <a:lnTo>
                    <a:pt x="57" y="23"/>
                  </a:lnTo>
                  <a:lnTo>
                    <a:pt x="67" y="17"/>
                  </a:lnTo>
                  <a:lnTo>
                    <a:pt x="78" y="11"/>
                  </a:lnTo>
                  <a:lnTo>
                    <a:pt x="89" y="7"/>
                  </a:lnTo>
                  <a:lnTo>
                    <a:pt x="100" y="4"/>
                  </a:lnTo>
                  <a:lnTo>
                    <a:pt x="113" y="3"/>
                  </a:lnTo>
                  <a:lnTo>
                    <a:pt x="125" y="1"/>
                  </a:lnTo>
                  <a:lnTo>
                    <a:pt x="135" y="1"/>
                  </a:lnTo>
                  <a:lnTo>
                    <a:pt x="145" y="3"/>
                  </a:lnTo>
                  <a:lnTo>
                    <a:pt x="155" y="6"/>
                  </a:lnTo>
                  <a:lnTo>
                    <a:pt x="163" y="8"/>
                  </a:lnTo>
                  <a:lnTo>
                    <a:pt x="173" y="11"/>
                  </a:lnTo>
                  <a:lnTo>
                    <a:pt x="181" y="16"/>
                  </a:lnTo>
                  <a:lnTo>
                    <a:pt x="189" y="20"/>
                  </a:lnTo>
                  <a:lnTo>
                    <a:pt x="196" y="25"/>
                  </a:lnTo>
                  <a:lnTo>
                    <a:pt x="210" y="37"/>
                  </a:lnTo>
                  <a:lnTo>
                    <a:pt x="223" y="51"/>
                  </a:lnTo>
                  <a:lnTo>
                    <a:pt x="228" y="60"/>
                  </a:lnTo>
                  <a:lnTo>
                    <a:pt x="232" y="68"/>
                  </a:lnTo>
                  <a:lnTo>
                    <a:pt x="237" y="77"/>
                  </a:lnTo>
                  <a:lnTo>
                    <a:pt x="241" y="85"/>
                  </a:lnTo>
                  <a:lnTo>
                    <a:pt x="241" y="77"/>
                  </a:lnTo>
                  <a:close/>
                  <a:moveTo>
                    <a:pt x="223" y="207"/>
                  </a:moveTo>
                  <a:lnTo>
                    <a:pt x="225" y="203"/>
                  </a:lnTo>
                  <a:lnTo>
                    <a:pt x="227" y="200"/>
                  </a:lnTo>
                  <a:lnTo>
                    <a:pt x="230" y="196"/>
                  </a:lnTo>
                  <a:lnTo>
                    <a:pt x="232" y="192"/>
                  </a:lnTo>
                  <a:lnTo>
                    <a:pt x="235" y="189"/>
                  </a:lnTo>
                  <a:lnTo>
                    <a:pt x="237" y="184"/>
                  </a:lnTo>
                  <a:lnTo>
                    <a:pt x="239" y="180"/>
                  </a:lnTo>
                  <a:lnTo>
                    <a:pt x="241" y="176"/>
                  </a:lnTo>
                  <a:lnTo>
                    <a:pt x="241" y="167"/>
                  </a:lnTo>
                  <a:lnTo>
                    <a:pt x="238" y="173"/>
                  </a:lnTo>
                  <a:lnTo>
                    <a:pt x="237" y="179"/>
                  </a:lnTo>
                  <a:lnTo>
                    <a:pt x="234" y="183"/>
                  </a:lnTo>
                  <a:lnTo>
                    <a:pt x="231" y="189"/>
                  </a:lnTo>
                  <a:lnTo>
                    <a:pt x="228" y="193"/>
                  </a:lnTo>
                  <a:lnTo>
                    <a:pt x="225" y="199"/>
                  </a:lnTo>
                  <a:lnTo>
                    <a:pt x="221" y="203"/>
                  </a:lnTo>
                  <a:lnTo>
                    <a:pt x="219" y="207"/>
                  </a:lnTo>
                  <a:lnTo>
                    <a:pt x="223" y="207"/>
                  </a:lnTo>
                  <a:close/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26" name="Freeform 233"/>
            <p:cNvSpPr>
              <a:spLocks noEditPoints="1"/>
            </p:cNvSpPr>
            <p:nvPr/>
          </p:nvSpPr>
          <p:spPr bwMode="auto">
            <a:xfrm>
              <a:off x="964" y="1982"/>
              <a:ext cx="239" cy="207"/>
            </a:xfrm>
            <a:custGeom>
              <a:avLst/>
              <a:gdLst>
                <a:gd name="T0" fmla="*/ 230 w 239"/>
                <a:gd name="T1" fmla="*/ 64 h 207"/>
                <a:gd name="T2" fmla="*/ 208 w 239"/>
                <a:gd name="T3" fmla="*/ 34 h 207"/>
                <a:gd name="T4" fmla="*/ 178 w 239"/>
                <a:gd name="T5" fmla="*/ 13 h 207"/>
                <a:gd name="T6" fmla="*/ 151 w 239"/>
                <a:gd name="T7" fmla="*/ 4 h 207"/>
                <a:gd name="T8" fmla="*/ 133 w 239"/>
                <a:gd name="T9" fmla="*/ 0 h 207"/>
                <a:gd name="T10" fmla="*/ 111 w 239"/>
                <a:gd name="T11" fmla="*/ 1 h 207"/>
                <a:gd name="T12" fmla="*/ 86 w 239"/>
                <a:gd name="T13" fmla="*/ 6 h 207"/>
                <a:gd name="T14" fmla="*/ 65 w 239"/>
                <a:gd name="T15" fmla="*/ 16 h 207"/>
                <a:gd name="T16" fmla="*/ 44 w 239"/>
                <a:gd name="T17" fmla="*/ 30 h 207"/>
                <a:gd name="T18" fmla="*/ 27 w 239"/>
                <a:gd name="T19" fmla="*/ 47 h 207"/>
                <a:gd name="T20" fmla="*/ 15 w 239"/>
                <a:gd name="T21" fmla="*/ 67 h 207"/>
                <a:gd name="T22" fmla="*/ 5 w 239"/>
                <a:gd name="T23" fmla="*/ 89 h 207"/>
                <a:gd name="T24" fmla="*/ 0 w 239"/>
                <a:gd name="T25" fmla="*/ 113 h 207"/>
                <a:gd name="T26" fmla="*/ 0 w 239"/>
                <a:gd name="T27" fmla="*/ 138 h 207"/>
                <a:gd name="T28" fmla="*/ 4 w 239"/>
                <a:gd name="T29" fmla="*/ 160 h 207"/>
                <a:gd name="T30" fmla="*/ 11 w 239"/>
                <a:gd name="T31" fmla="*/ 180 h 207"/>
                <a:gd name="T32" fmla="*/ 22 w 239"/>
                <a:gd name="T33" fmla="*/ 199 h 207"/>
                <a:gd name="T34" fmla="*/ 32 w 239"/>
                <a:gd name="T35" fmla="*/ 207 h 207"/>
                <a:gd name="T36" fmla="*/ 19 w 239"/>
                <a:gd name="T37" fmla="*/ 190 h 207"/>
                <a:gd name="T38" fmla="*/ 11 w 239"/>
                <a:gd name="T39" fmla="*/ 170 h 207"/>
                <a:gd name="T40" fmla="*/ 4 w 239"/>
                <a:gd name="T41" fmla="*/ 149 h 207"/>
                <a:gd name="T42" fmla="*/ 2 w 239"/>
                <a:gd name="T43" fmla="*/ 126 h 207"/>
                <a:gd name="T44" fmla="*/ 5 w 239"/>
                <a:gd name="T45" fmla="*/ 102 h 207"/>
                <a:gd name="T46" fmla="*/ 12 w 239"/>
                <a:gd name="T47" fmla="*/ 78 h 207"/>
                <a:gd name="T48" fmla="*/ 23 w 239"/>
                <a:gd name="T49" fmla="*/ 58 h 207"/>
                <a:gd name="T50" fmla="*/ 37 w 239"/>
                <a:gd name="T51" fmla="*/ 40 h 207"/>
                <a:gd name="T52" fmla="*/ 55 w 239"/>
                <a:gd name="T53" fmla="*/ 24 h 207"/>
                <a:gd name="T54" fmla="*/ 76 w 239"/>
                <a:gd name="T55" fmla="*/ 13 h 207"/>
                <a:gd name="T56" fmla="*/ 98 w 239"/>
                <a:gd name="T57" fmla="*/ 6 h 207"/>
                <a:gd name="T58" fmla="*/ 123 w 239"/>
                <a:gd name="T59" fmla="*/ 3 h 207"/>
                <a:gd name="T60" fmla="*/ 143 w 239"/>
                <a:gd name="T61" fmla="*/ 4 h 207"/>
                <a:gd name="T62" fmla="*/ 162 w 239"/>
                <a:gd name="T63" fmla="*/ 10 h 207"/>
                <a:gd name="T64" fmla="*/ 179 w 239"/>
                <a:gd name="T65" fmla="*/ 17 h 207"/>
                <a:gd name="T66" fmla="*/ 196 w 239"/>
                <a:gd name="T67" fmla="*/ 27 h 207"/>
                <a:gd name="T68" fmla="*/ 210 w 239"/>
                <a:gd name="T69" fmla="*/ 40 h 207"/>
                <a:gd name="T70" fmla="*/ 222 w 239"/>
                <a:gd name="T71" fmla="*/ 55 h 207"/>
                <a:gd name="T72" fmla="*/ 232 w 239"/>
                <a:gd name="T73" fmla="*/ 71 h 207"/>
                <a:gd name="T74" fmla="*/ 239 w 239"/>
                <a:gd name="T75" fmla="*/ 89 h 207"/>
                <a:gd name="T76" fmla="*/ 218 w 239"/>
                <a:gd name="T77" fmla="*/ 207 h 207"/>
                <a:gd name="T78" fmla="*/ 225 w 239"/>
                <a:gd name="T79" fmla="*/ 199 h 207"/>
                <a:gd name="T80" fmla="*/ 230 w 239"/>
                <a:gd name="T81" fmla="*/ 190 h 207"/>
                <a:gd name="T82" fmla="*/ 235 w 239"/>
                <a:gd name="T83" fmla="*/ 182 h 207"/>
                <a:gd name="T84" fmla="*/ 239 w 239"/>
                <a:gd name="T85" fmla="*/ 172 h 207"/>
                <a:gd name="T86" fmla="*/ 236 w 239"/>
                <a:gd name="T87" fmla="*/ 170 h 207"/>
                <a:gd name="T88" fmla="*/ 232 w 239"/>
                <a:gd name="T89" fmla="*/ 182 h 207"/>
                <a:gd name="T90" fmla="*/ 225 w 239"/>
                <a:gd name="T91" fmla="*/ 192 h 207"/>
                <a:gd name="T92" fmla="*/ 218 w 239"/>
                <a:gd name="T93" fmla="*/ 203 h 207"/>
                <a:gd name="T94" fmla="*/ 218 w 239"/>
                <a:gd name="T95" fmla="*/ 207 h 20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39"/>
                <a:gd name="T145" fmla="*/ 0 h 207"/>
                <a:gd name="T146" fmla="*/ 239 w 239"/>
                <a:gd name="T147" fmla="*/ 207 h 20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39" h="207">
                  <a:moveTo>
                    <a:pt x="239" y="81"/>
                  </a:moveTo>
                  <a:lnTo>
                    <a:pt x="230" y="64"/>
                  </a:lnTo>
                  <a:lnTo>
                    <a:pt x="221" y="48"/>
                  </a:lnTo>
                  <a:lnTo>
                    <a:pt x="208" y="34"/>
                  </a:lnTo>
                  <a:lnTo>
                    <a:pt x="194" y="23"/>
                  </a:lnTo>
                  <a:lnTo>
                    <a:pt x="178" y="13"/>
                  </a:lnTo>
                  <a:lnTo>
                    <a:pt x="161" y="6"/>
                  </a:lnTo>
                  <a:lnTo>
                    <a:pt x="151" y="4"/>
                  </a:lnTo>
                  <a:lnTo>
                    <a:pt x="143" y="1"/>
                  </a:lnTo>
                  <a:lnTo>
                    <a:pt x="133" y="0"/>
                  </a:lnTo>
                  <a:lnTo>
                    <a:pt x="123" y="0"/>
                  </a:lnTo>
                  <a:lnTo>
                    <a:pt x="111" y="1"/>
                  </a:lnTo>
                  <a:lnTo>
                    <a:pt x="98" y="3"/>
                  </a:lnTo>
                  <a:lnTo>
                    <a:pt x="86" y="6"/>
                  </a:lnTo>
                  <a:lnTo>
                    <a:pt x="75" y="10"/>
                  </a:lnTo>
                  <a:lnTo>
                    <a:pt x="65" y="16"/>
                  </a:lnTo>
                  <a:lnTo>
                    <a:pt x="54" y="21"/>
                  </a:lnTo>
                  <a:lnTo>
                    <a:pt x="44" y="30"/>
                  </a:lnTo>
                  <a:lnTo>
                    <a:pt x="36" y="37"/>
                  </a:lnTo>
                  <a:lnTo>
                    <a:pt x="27" y="47"/>
                  </a:lnTo>
                  <a:lnTo>
                    <a:pt x="20" y="55"/>
                  </a:lnTo>
                  <a:lnTo>
                    <a:pt x="15" y="67"/>
                  </a:lnTo>
                  <a:lnTo>
                    <a:pt x="9" y="78"/>
                  </a:lnTo>
                  <a:lnTo>
                    <a:pt x="5" y="89"/>
                  </a:lnTo>
                  <a:lnTo>
                    <a:pt x="2" y="101"/>
                  </a:lnTo>
                  <a:lnTo>
                    <a:pt x="0" y="113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1" y="149"/>
                  </a:lnTo>
                  <a:lnTo>
                    <a:pt x="4" y="160"/>
                  </a:lnTo>
                  <a:lnTo>
                    <a:pt x="7" y="170"/>
                  </a:lnTo>
                  <a:lnTo>
                    <a:pt x="11" y="180"/>
                  </a:lnTo>
                  <a:lnTo>
                    <a:pt x="16" y="190"/>
                  </a:lnTo>
                  <a:lnTo>
                    <a:pt x="22" y="199"/>
                  </a:lnTo>
                  <a:lnTo>
                    <a:pt x="29" y="207"/>
                  </a:lnTo>
                  <a:lnTo>
                    <a:pt x="32" y="207"/>
                  </a:lnTo>
                  <a:lnTo>
                    <a:pt x="26" y="199"/>
                  </a:lnTo>
                  <a:lnTo>
                    <a:pt x="19" y="190"/>
                  </a:lnTo>
                  <a:lnTo>
                    <a:pt x="15" y="180"/>
                  </a:lnTo>
                  <a:lnTo>
                    <a:pt x="11" y="170"/>
                  </a:lnTo>
                  <a:lnTo>
                    <a:pt x="7" y="160"/>
                  </a:lnTo>
                  <a:lnTo>
                    <a:pt x="4" y="149"/>
                  </a:lnTo>
                  <a:lnTo>
                    <a:pt x="2" y="138"/>
                  </a:lnTo>
                  <a:lnTo>
                    <a:pt x="2" y="126"/>
                  </a:lnTo>
                  <a:lnTo>
                    <a:pt x="2" y="113"/>
                  </a:lnTo>
                  <a:lnTo>
                    <a:pt x="5" y="102"/>
                  </a:lnTo>
                  <a:lnTo>
                    <a:pt x="8" y="89"/>
                  </a:lnTo>
                  <a:lnTo>
                    <a:pt x="12" y="78"/>
                  </a:lnTo>
                  <a:lnTo>
                    <a:pt x="18" y="68"/>
                  </a:lnTo>
                  <a:lnTo>
                    <a:pt x="23" y="58"/>
                  </a:lnTo>
                  <a:lnTo>
                    <a:pt x="30" y="48"/>
                  </a:lnTo>
                  <a:lnTo>
                    <a:pt x="37" y="40"/>
                  </a:lnTo>
                  <a:lnTo>
                    <a:pt x="47" y="31"/>
                  </a:lnTo>
                  <a:lnTo>
                    <a:pt x="55" y="24"/>
                  </a:lnTo>
                  <a:lnTo>
                    <a:pt x="66" y="18"/>
                  </a:lnTo>
                  <a:lnTo>
                    <a:pt x="76" y="13"/>
                  </a:lnTo>
                  <a:lnTo>
                    <a:pt x="87" y="8"/>
                  </a:lnTo>
                  <a:lnTo>
                    <a:pt x="98" y="6"/>
                  </a:lnTo>
                  <a:lnTo>
                    <a:pt x="111" y="4"/>
                  </a:lnTo>
                  <a:lnTo>
                    <a:pt x="123" y="3"/>
                  </a:lnTo>
                  <a:lnTo>
                    <a:pt x="133" y="4"/>
                  </a:lnTo>
                  <a:lnTo>
                    <a:pt x="143" y="4"/>
                  </a:lnTo>
                  <a:lnTo>
                    <a:pt x="153" y="7"/>
                  </a:lnTo>
                  <a:lnTo>
                    <a:pt x="162" y="10"/>
                  </a:lnTo>
                  <a:lnTo>
                    <a:pt x="171" y="13"/>
                  </a:lnTo>
                  <a:lnTo>
                    <a:pt x="179" y="17"/>
                  </a:lnTo>
                  <a:lnTo>
                    <a:pt x="187" y="23"/>
                  </a:lnTo>
                  <a:lnTo>
                    <a:pt x="196" y="27"/>
                  </a:lnTo>
                  <a:lnTo>
                    <a:pt x="203" y="34"/>
                  </a:lnTo>
                  <a:lnTo>
                    <a:pt x="210" y="40"/>
                  </a:lnTo>
                  <a:lnTo>
                    <a:pt x="217" y="47"/>
                  </a:lnTo>
                  <a:lnTo>
                    <a:pt x="222" y="55"/>
                  </a:lnTo>
                  <a:lnTo>
                    <a:pt x="226" y="62"/>
                  </a:lnTo>
                  <a:lnTo>
                    <a:pt x="232" y="71"/>
                  </a:lnTo>
                  <a:lnTo>
                    <a:pt x="235" y="79"/>
                  </a:lnTo>
                  <a:lnTo>
                    <a:pt x="239" y="89"/>
                  </a:lnTo>
                  <a:lnTo>
                    <a:pt x="239" y="81"/>
                  </a:lnTo>
                  <a:close/>
                  <a:moveTo>
                    <a:pt x="218" y="207"/>
                  </a:moveTo>
                  <a:lnTo>
                    <a:pt x="221" y="203"/>
                  </a:lnTo>
                  <a:lnTo>
                    <a:pt x="225" y="199"/>
                  </a:lnTo>
                  <a:lnTo>
                    <a:pt x="228" y="194"/>
                  </a:lnTo>
                  <a:lnTo>
                    <a:pt x="230" y="190"/>
                  </a:lnTo>
                  <a:lnTo>
                    <a:pt x="232" y="186"/>
                  </a:lnTo>
                  <a:lnTo>
                    <a:pt x="235" y="182"/>
                  </a:lnTo>
                  <a:lnTo>
                    <a:pt x="236" y="177"/>
                  </a:lnTo>
                  <a:lnTo>
                    <a:pt x="239" y="172"/>
                  </a:lnTo>
                  <a:lnTo>
                    <a:pt x="239" y="163"/>
                  </a:lnTo>
                  <a:lnTo>
                    <a:pt x="236" y="170"/>
                  </a:lnTo>
                  <a:lnTo>
                    <a:pt x="235" y="176"/>
                  </a:lnTo>
                  <a:lnTo>
                    <a:pt x="232" y="182"/>
                  </a:lnTo>
                  <a:lnTo>
                    <a:pt x="229" y="187"/>
                  </a:lnTo>
                  <a:lnTo>
                    <a:pt x="225" y="192"/>
                  </a:lnTo>
                  <a:lnTo>
                    <a:pt x="222" y="197"/>
                  </a:lnTo>
                  <a:lnTo>
                    <a:pt x="218" y="203"/>
                  </a:lnTo>
                  <a:lnTo>
                    <a:pt x="215" y="207"/>
                  </a:lnTo>
                  <a:lnTo>
                    <a:pt x="218" y="207"/>
                  </a:lnTo>
                  <a:close/>
                </a:path>
              </a:pathLst>
            </a:custGeom>
            <a:solidFill>
              <a:srgbClr val="817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27" name="Freeform 234"/>
            <p:cNvSpPr>
              <a:spLocks noEditPoints="1"/>
            </p:cNvSpPr>
            <p:nvPr/>
          </p:nvSpPr>
          <p:spPr bwMode="auto">
            <a:xfrm>
              <a:off x="965" y="1983"/>
              <a:ext cx="238" cy="206"/>
            </a:xfrm>
            <a:custGeom>
              <a:avLst/>
              <a:gdLst>
                <a:gd name="T0" fmla="*/ 234 w 238"/>
                <a:gd name="T1" fmla="*/ 76 h 206"/>
                <a:gd name="T2" fmla="*/ 225 w 238"/>
                <a:gd name="T3" fmla="*/ 59 h 206"/>
                <a:gd name="T4" fmla="*/ 207 w 238"/>
                <a:gd name="T5" fmla="*/ 36 h 206"/>
                <a:gd name="T6" fmla="*/ 186 w 238"/>
                <a:gd name="T7" fmla="*/ 19 h 206"/>
                <a:gd name="T8" fmla="*/ 170 w 238"/>
                <a:gd name="T9" fmla="*/ 10 h 206"/>
                <a:gd name="T10" fmla="*/ 152 w 238"/>
                <a:gd name="T11" fmla="*/ 5 h 206"/>
                <a:gd name="T12" fmla="*/ 132 w 238"/>
                <a:gd name="T13" fmla="*/ 0 h 206"/>
                <a:gd name="T14" fmla="*/ 110 w 238"/>
                <a:gd name="T15" fmla="*/ 2 h 206"/>
                <a:gd name="T16" fmla="*/ 86 w 238"/>
                <a:gd name="T17" fmla="*/ 6 h 206"/>
                <a:gd name="T18" fmla="*/ 64 w 238"/>
                <a:gd name="T19" fmla="*/ 16 h 206"/>
                <a:gd name="T20" fmla="*/ 44 w 238"/>
                <a:gd name="T21" fmla="*/ 29 h 206"/>
                <a:gd name="T22" fmla="*/ 28 w 238"/>
                <a:gd name="T23" fmla="*/ 46 h 206"/>
                <a:gd name="T24" fmla="*/ 15 w 238"/>
                <a:gd name="T25" fmla="*/ 66 h 206"/>
                <a:gd name="T26" fmla="*/ 6 w 238"/>
                <a:gd name="T27" fmla="*/ 88 h 206"/>
                <a:gd name="T28" fmla="*/ 0 w 238"/>
                <a:gd name="T29" fmla="*/ 112 h 206"/>
                <a:gd name="T30" fmla="*/ 0 w 238"/>
                <a:gd name="T31" fmla="*/ 137 h 206"/>
                <a:gd name="T32" fmla="*/ 4 w 238"/>
                <a:gd name="T33" fmla="*/ 159 h 206"/>
                <a:gd name="T34" fmla="*/ 12 w 238"/>
                <a:gd name="T35" fmla="*/ 179 h 206"/>
                <a:gd name="T36" fmla="*/ 22 w 238"/>
                <a:gd name="T37" fmla="*/ 198 h 206"/>
                <a:gd name="T38" fmla="*/ 33 w 238"/>
                <a:gd name="T39" fmla="*/ 206 h 206"/>
                <a:gd name="T40" fmla="*/ 21 w 238"/>
                <a:gd name="T41" fmla="*/ 189 h 206"/>
                <a:gd name="T42" fmla="*/ 11 w 238"/>
                <a:gd name="T43" fmla="*/ 169 h 206"/>
                <a:gd name="T44" fmla="*/ 4 w 238"/>
                <a:gd name="T45" fmla="*/ 148 h 206"/>
                <a:gd name="T46" fmla="*/ 3 w 238"/>
                <a:gd name="T47" fmla="*/ 125 h 206"/>
                <a:gd name="T48" fmla="*/ 6 w 238"/>
                <a:gd name="T49" fmla="*/ 101 h 206"/>
                <a:gd name="T50" fmla="*/ 12 w 238"/>
                <a:gd name="T51" fmla="*/ 78 h 206"/>
                <a:gd name="T52" fmla="*/ 24 w 238"/>
                <a:gd name="T53" fmla="*/ 57 h 206"/>
                <a:gd name="T54" fmla="*/ 37 w 238"/>
                <a:gd name="T55" fmla="*/ 39 h 206"/>
                <a:gd name="T56" fmla="*/ 56 w 238"/>
                <a:gd name="T57" fmla="*/ 24 h 206"/>
                <a:gd name="T58" fmla="*/ 75 w 238"/>
                <a:gd name="T59" fmla="*/ 13 h 206"/>
                <a:gd name="T60" fmla="*/ 99 w 238"/>
                <a:gd name="T61" fmla="*/ 6 h 206"/>
                <a:gd name="T62" fmla="*/ 122 w 238"/>
                <a:gd name="T63" fmla="*/ 3 h 206"/>
                <a:gd name="T64" fmla="*/ 142 w 238"/>
                <a:gd name="T65" fmla="*/ 5 h 206"/>
                <a:gd name="T66" fmla="*/ 161 w 238"/>
                <a:gd name="T67" fmla="*/ 10 h 206"/>
                <a:gd name="T68" fmla="*/ 179 w 238"/>
                <a:gd name="T69" fmla="*/ 19 h 206"/>
                <a:gd name="T70" fmla="*/ 196 w 238"/>
                <a:gd name="T71" fmla="*/ 29 h 206"/>
                <a:gd name="T72" fmla="*/ 210 w 238"/>
                <a:gd name="T73" fmla="*/ 41 h 206"/>
                <a:gd name="T74" fmla="*/ 221 w 238"/>
                <a:gd name="T75" fmla="*/ 57 h 206"/>
                <a:gd name="T76" fmla="*/ 231 w 238"/>
                <a:gd name="T77" fmla="*/ 74 h 206"/>
                <a:gd name="T78" fmla="*/ 238 w 238"/>
                <a:gd name="T79" fmla="*/ 94 h 206"/>
                <a:gd name="T80" fmla="*/ 216 w 238"/>
                <a:gd name="T81" fmla="*/ 206 h 206"/>
                <a:gd name="T82" fmla="*/ 222 w 238"/>
                <a:gd name="T83" fmla="*/ 198 h 206"/>
                <a:gd name="T84" fmla="*/ 228 w 238"/>
                <a:gd name="T85" fmla="*/ 188 h 206"/>
                <a:gd name="T86" fmla="*/ 234 w 238"/>
                <a:gd name="T87" fmla="*/ 178 h 206"/>
                <a:gd name="T88" fmla="*/ 238 w 238"/>
                <a:gd name="T89" fmla="*/ 166 h 206"/>
                <a:gd name="T90" fmla="*/ 235 w 238"/>
                <a:gd name="T91" fmla="*/ 164 h 206"/>
                <a:gd name="T92" fmla="*/ 231 w 238"/>
                <a:gd name="T93" fmla="*/ 178 h 206"/>
                <a:gd name="T94" fmla="*/ 224 w 238"/>
                <a:gd name="T95" fmla="*/ 189 h 206"/>
                <a:gd name="T96" fmla="*/ 216 w 238"/>
                <a:gd name="T97" fmla="*/ 201 h 206"/>
                <a:gd name="T98" fmla="*/ 216 w 238"/>
                <a:gd name="T99" fmla="*/ 206 h 20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8"/>
                <a:gd name="T151" fmla="*/ 0 h 206"/>
                <a:gd name="T152" fmla="*/ 238 w 238"/>
                <a:gd name="T153" fmla="*/ 206 h 20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8" h="206">
                  <a:moveTo>
                    <a:pt x="238" y="84"/>
                  </a:moveTo>
                  <a:lnTo>
                    <a:pt x="234" y="76"/>
                  </a:lnTo>
                  <a:lnTo>
                    <a:pt x="229" y="67"/>
                  </a:lnTo>
                  <a:lnTo>
                    <a:pt x="225" y="59"/>
                  </a:lnTo>
                  <a:lnTo>
                    <a:pt x="220" y="50"/>
                  </a:lnTo>
                  <a:lnTo>
                    <a:pt x="207" y="36"/>
                  </a:lnTo>
                  <a:lnTo>
                    <a:pt x="193" y="24"/>
                  </a:lnTo>
                  <a:lnTo>
                    <a:pt x="186" y="19"/>
                  </a:lnTo>
                  <a:lnTo>
                    <a:pt x="178" y="15"/>
                  </a:lnTo>
                  <a:lnTo>
                    <a:pt x="170" y="10"/>
                  </a:lnTo>
                  <a:lnTo>
                    <a:pt x="160" y="7"/>
                  </a:lnTo>
                  <a:lnTo>
                    <a:pt x="152" y="5"/>
                  </a:lnTo>
                  <a:lnTo>
                    <a:pt x="142" y="2"/>
                  </a:lnTo>
                  <a:lnTo>
                    <a:pt x="132" y="0"/>
                  </a:lnTo>
                  <a:lnTo>
                    <a:pt x="122" y="0"/>
                  </a:lnTo>
                  <a:lnTo>
                    <a:pt x="110" y="2"/>
                  </a:lnTo>
                  <a:lnTo>
                    <a:pt x="97" y="3"/>
                  </a:lnTo>
                  <a:lnTo>
                    <a:pt x="86" y="6"/>
                  </a:lnTo>
                  <a:lnTo>
                    <a:pt x="75" y="10"/>
                  </a:lnTo>
                  <a:lnTo>
                    <a:pt x="64" y="16"/>
                  </a:lnTo>
                  <a:lnTo>
                    <a:pt x="54" y="22"/>
                  </a:lnTo>
                  <a:lnTo>
                    <a:pt x="44" y="29"/>
                  </a:lnTo>
                  <a:lnTo>
                    <a:pt x="36" y="37"/>
                  </a:lnTo>
                  <a:lnTo>
                    <a:pt x="28" y="46"/>
                  </a:lnTo>
                  <a:lnTo>
                    <a:pt x="21" y="56"/>
                  </a:lnTo>
                  <a:lnTo>
                    <a:pt x="15" y="66"/>
                  </a:lnTo>
                  <a:lnTo>
                    <a:pt x="10" y="77"/>
                  </a:lnTo>
                  <a:lnTo>
                    <a:pt x="6" y="88"/>
                  </a:lnTo>
                  <a:lnTo>
                    <a:pt x="3" y="100"/>
                  </a:lnTo>
                  <a:lnTo>
                    <a:pt x="0" y="112"/>
                  </a:lnTo>
                  <a:lnTo>
                    <a:pt x="0" y="125"/>
                  </a:lnTo>
                  <a:lnTo>
                    <a:pt x="0" y="137"/>
                  </a:lnTo>
                  <a:lnTo>
                    <a:pt x="1" y="148"/>
                  </a:lnTo>
                  <a:lnTo>
                    <a:pt x="4" y="159"/>
                  </a:lnTo>
                  <a:lnTo>
                    <a:pt x="8" y="169"/>
                  </a:lnTo>
                  <a:lnTo>
                    <a:pt x="12" y="179"/>
                  </a:lnTo>
                  <a:lnTo>
                    <a:pt x="17" y="189"/>
                  </a:lnTo>
                  <a:lnTo>
                    <a:pt x="22" y="198"/>
                  </a:lnTo>
                  <a:lnTo>
                    <a:pt x="29" y="206"/>
                  </a:lnTo>
                  <a:lnTo>
                    <a:pt x="33" y="206"/>
                  </a:lnTo>
                  <a:lnTo>
                    <a:pt x="26" y="198"/>
                  </a:lnTo>
                  <a:lnTo>
                    <a:pt x="21" y="189"/>
                  </a:lnTo>
                  <a:lnTo>
                    <a:pt x="15" y="179"/>
                  </a:lnTo>
                  <a:lnTo>
                    <a:pt x="11" y="169"/>
                  </a:lnTo>
                  <a:lnTo>
                    <a:pt x="7" y="159"/>
                  </a:lnTo>
                  <a:lnTo>
                    <a:pt x="4" y="148"/>
                  </a:lnTo>
                  <a:lnTo>
                    <a:pt x="3" y="137"/>
                  </a:lnTo>
                  <a:lnTo>
                    <a:pt x="3" y="125"/>
                  </a:lnTo>
                  <a:lnTo>
                    <a:pt x="3" y="112"/>
                  </a:lnTo>
                  <a:lnTo>
                    <a:pt x="6" y="101"/>
                  </a:lnTo>
                  <a:lnTo>
                    <a:pt x="8" y="90"/>
                  </a:lnTo>
                  <a:lnTo>
                    <a:pt x="12" y="78"/>
                  </a:lnTo>
                  <a:lnTo>
                    <a:pt x="17" y="67"/>
                  </a:lnTo>
                  <a:lnTo>
                    <a:pt x="24" y="57"/>
                  </a:lnTo>
                  <a:lnTo>
                    <a:pt x="31" y="47"/>
                  </a:lnTo>
                  <a:lnTo>
                    <a:pt x="37" y="39"/>
                  </a:lnTo>
                  <a:lnTo>
                    <a:pt x="46" y="32"/>
                  </a:lnTo>
                  <a:lnTo>
                    <a:pt x="56" y="24"/>
                  </a:lnTo>
                  <a:lnTo>
                    <a:pt x="65" y="19"/>
                  </a:lnTo>
                  <a:lnTo>
                    <a:pt x="75" y="13"/>
                  </a:lnTo>
                  <a:lnTo>
                    <a:pt x="86" y="9"/>
                  </a:lnTo>
                  <a:lnTo>
                    <a:pt x="99" y="6"/>
                  </a:lnTo>
                  <a:lnTo>
                    <a:pt x="110" y="5"/>
                  </a:lnTo>
                  <a:lnTo>
                    <a:pt x="122" y="3"/>
                  </a:lnTo>
                  <a:lnTo>
                    <a:pt x="132" y="5"/>
                  </a:lnTo>
                  <a:lnTo>
                    <a:pt x="142" y="5"/>
                  </a:lnTo>
                  <a:lnTo>
                    <a:pt x="152" y="7"/>
                  </a:lnTo>
                  <a:lnTo>
                    <a:pt x="161" y="10"/>
                  </a:lnTo>
                  <a:lnTo>
                    <a:pt x="171" y="15"/>
                  </a:lnTo>
                  <a:lnTo>
                    <a:pt x="179" y="19"/>
                  </a:lnTo>
                  <a:lnTo>
                    <a:pt x="188" y="23"/>
                  </a:lnTo>
                  <a:lnTo>
                    <a:pt x="196" y="29"/>
                  </a:lnTo>
                  <a:lnTo>
                    <a:pt x="203" y="36"/>
                  </a:lnTo>
                  <a:lnTo>
                    <a:pt x="210" y="41"/>
                  </a:lnTo>
                  <a:lnTo>
                    <a:pt x="216" y="50"/>
                  </a:lnTo>
                  <a:lnTo>
                    <a:pt x="221" y="57"/>
                  </a:lnTo>
                  <a:lnTo>
                    <a:pt x="227" y="66"/>
                  </a:lnTo>
                  <a:lnTo>
                    <a:pt x="231" y="74"/>
                  </a:lnTo>
                  <a:lnTo>
                    <a:pt x="235" y="84"/>
                  </a:lnTo>
                  <a:lnTo>
                    <a:pt x="238" y="94"/>
                  </a:lnTo>
                  <a:lnTo>
                    <a:pt x="238" y="84"/>
                  </a:lnTo>
                  <a:close/>
                  <a:moveTo>
                    <a:pt x="216" y="206"/>
                  </a:moveTo>
                  <a:lnTo>
                    <a:pt x="218" y="202"/>
                  </a:lnTo>
                  <a:lnTo>
                    <a:pt x="222" y="198"/>
                  </a:lnTo>
                  <a:lnTo>
                    <a:pt x="225" y="192"/>
                  </a:lnTo>
                  <a:lnTo>
                    <a:pt x="228" y="188"/>
                  </a:lnTo>
                  <a:lnTo>
                    <a:pt x="231" y="182"/>
                  </a:lnTo>
                  <a:lnTo>
                    <a:pt x="234" y="178"/>
                  </a:lnTo>
                  <a:lnTo>
                    <a:pt x="235" y="172"/>
                  </a:lnTo>
                  <a:lnTo>
                    <a:pt x="238" y="166"/>
                  </a:lnTo>
                  <a:lnTo>
                    <a:pt x="238" y="158"/>
                  </a:lnTo>
                  <a:lnTo>
                    <a:pt x="235" y="164"/>
                  </a:lnTo>
                  <a:lnTo>
                    <a:pt x="234" y="171"/>
                  </a:lnTo>
                  <a:lnTo>
                    <a:pt x="231" y="178"/>
                  </a:lnTo>
                  <a:lnTo>
                    <a:pt x="227" y="183"/>
                  </a:lnTo>
                  <a:lnTo>
                    <a:pt x="224" y="189"/>
                  </a:lnTo>
                  <a:lnTo>
                    <a:pt x="220" y="195"/>
                  </a:lnTo>
                  <a:lnTo>
                    <a:pt x="216" y="201"/>
                  </a:lnTo>
                  <a:lnTo>
                    <a:pt x="211" y="206"/>
                  </a:lnTo>
                  <a:lnTo>
                    <a:pt x="216" y="206"/>
                  </a:lnTo>
                  <a:close/>
                </a:path>
              </a:pathLst>
            </a:custGeom>
            <a:solidFill>
              <a:srgbClr val="8280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28" name="Freeform 235"/>
            <p:cNvSpPr>
              <a:spLocks noEditPoints="1"/>
            </p:cNvSpPr>
            <p:nvPr/>
          </p:nvSpPr>
          <p:spPr bwMode="auto">
            <a:xfrm>
              <a:off x="966" y="1985"/>
              <a:ext cx="237" cy="204"/>
            </a:xfrm>
            <a:custGeom>
              <a:avLst/>
              <a:gdLst>
                <a:gd name="T0" fmla="*/ 233 w 237"/>
                <a:gd name="T1" fmla="*/ 76 h 204"/>
                <a:gd name="T2" fmla="*/ 224 w 237"/>
                <a:gd name="T3" fmla="*/ 59 h 204"/>
                <a:gd name="T4" fmla="*/ 215 w 237"/>
                <a:gd name="T5" fmla="*/ 44 h 204"/>
                <a:gd name="T6" fmla="*/ 201 w 237"/>
                <a:gd name="T7" fmla="*/ 31 h 204"/>
                <a:gd name="T8" fmla="*/ 185 w 237"/>
                <a:gd name="T9" fmla="*/ 20 h 204"/>
                <a:gd name="T10" fmla="*/ 169 w 237"/>
                <a:gd name="T11" fmla="*/ 10 h 204"/>
                <a:gd name="T12" fmla="*/ 151 w 237"/>
                <a:gd name="T13" fmla="*/ 4 h 204"/>
                <a:gd name="T14" fmla="*/ 131 w 237"/>
                <a:gd name="T15" fmla="*/ 1 h 204"/>
                <a:gd name="T16" fmla="*/ 109 w 237"/>
                <a:gd name="T17" fmla="*/ 1 h 204"/>
                <a:gd name="T18" fmla="*/ 85 w 237"/>
                <a:gd name="T19" fmla="*/ 5 h 204"/>
                <a:gd name="T20" fmla="*/ 64 w 237"/>
                <a:gd name="T21" fmla="*/ 15 h 204"/>
                <a:gd name="T22" fmla="*/ 45 w 237"/>
                <a:gd name="T23" fmla="*/ 28 h 204"/>
                <a:gd name="T24" fmla="*/ 28 w 237"/>
                <a:gd name="T25" fmla="*/ 45 h 204"/>
                <a:gd name="T26" fmla="*/ 16 w 237"/>
                <a:gd name="T27" fmla="*/ 65 h 204"/>
                <a:gd name="T28" fmla="*/ 6 w 237"/>
                <a:gd name="T29" fmla="*/ 86 h 204"/>
                <a:gd name="T30" fmla="*/ 0 w 237"/>
                <a:gd name="T31" fmla="*/ 110 h 204"/>
                <a:gd name="T32" fmla="*/ 0 w 237"/>
                <a:gd name="T33" fmla="*/ 135 h 204"/>
                <a:gd name="T34" fmla="*/ 5 w 237"/>
                <a:gd name="T35" fmla="*/ 157 h 204"/>
                <a:gd name="T36" fmla="*/ 13 w 237"/>
                <a:gd name="T37" fmla="*/ 177 h 204"/>
                <a:gd name="T38" fmla="*/ 24 w 237"/>
                <a:gd name="T39" fmla="*/ 196 h 204"/>
                <a:gd name="T40" fmla="*/ 34 w 237"/>
                <a:gd name="T41" fmla="*/ 204 h 204"/>
                <a:gd name="T42" fmla="*/ 21 w 237"/>
                <a:gd name="T43" fmla="*/ 187 h 204"/>
                <a:gd name="T44" fmla="*/ 11 w 237"/>
                <a:gd name="T45" fmla="*/ 167 h 204"/>
                <a:gd name="T46" fmla="*/ 6 w 237"/>
                <a:gd name="T47" fmla="*/ 146 h 204"/>
                <a:gd name="T48" fmla="*/ 3 w 237"/>
                <a:gd name="T49" fmla="*/ 123 h 204"/>
                <a:gd name="T50" fmla="*/ 6 w 237"/>
                <a:gd name="T51" fmla="*/ 99 h 204"/>
                <a:gd name="T52" fmla="*/ 13 w 237"/>
                <a:gd name="T53" fmla="*/ 76 h 204"/>
                <a:gd name="T54" fmla="*/ 24 w 237"/>
                <a:gd name="T55" fmla="*/ 57 h 204"/>
                <a:gd name="T56" fmla="*/ 38 w 237"/>
                <a:gd name="T57" fmla="*/ 38 h 204"/>
                <a:gd name="T58" fmla="*/ 55 w 237"/>
                <a:gd name="T59" fmla="*/ 24 h 204"/>
                <a:gd name="T60" fmla="*/ 75 w 237"/>
                <a:gd name="T61" fmla="*/ 13 h 204"/>
                <a:gd name="T62" fmla="*/ 98 w 237"/>
                <a:gd name="T63" fmla="*/ 5 h 204"/>
                <a:gd name="T64" fmla="*/ 121 w 237"/>
                <a:gd name="T65" fmla="*/ 3 h 204"/>
                <a:gd name="T66" fmla="*/ 142 w 237"/>
                <a:gd name="T67" fmla="*/ 5 h 204"/>
                <a:gd name="T68" fmla="*/ 162 w 237"/>
                <a:gd name="T69" fmla="*/ 10 h 204"/>
                <a:gd name="T70" fmla="*/ 180 w 237"/>
                <a:gd name="T71" fmla="*/ 18 h 204"/>
                <a:gd name="T72" fmla="*/ 195 w 237"/>
                <a:gd name="T73" fmla="*/ 30 h 204"/>
                <a:gd name="T74" fmla="*/ 210 w 237"/>
                <a:gd name="T75" fmla="*/ 44 h 204"/>
                <a:gd name="T76" fmla="*/ 221 w 237"/>
                <a:gd name="T77" fmla="*/ 59 h 204"/>
                <a:gd name="T78" fmla="*/ 231 w 237"/>
                <a:gd name="T79" fmla="*/ 78 h 204"/>
                <a:gd name="T80" fmla="*/ 237 w 237"/>
                <a:gd name="T81" fmla="*/ 98 h 204"/>
                <a:gd name="T82" fmla="*/ 213 w 237"/>
                <a:gd name="T83" fmla="*/ 204 h 204"/>
                <a:gd name="T84" fmla="*/ 220 w 237"/>
                <a:gd name="T85" fmla="*/ 194 h 204"/>
                <a:gd name="T86" fmla="*/ 227 w 237"/>
                <a:gd name="T87" fmla="*/ 184 h 204"/>
                <a:gd name="T88" fmla="*/ 233 w 237"/>
                <a:gd name="T89" fmla="*/ 173 h 204"/>
                <a:gd name="T90" fmla="*/ 237 w 237"/>
                <a:gd name="T91" fmla="*/ 160 h 204"/>
                <a:gd name="T92" fmla="*/ 234 w 237"/>
                <a:gd name="T93" fmla="*/ 157 h 204"/>
                <a:gd name="T94" fmla="*/ 230 w 237"/>
                <a:gd name="T95" fmla="*/ 172 h 204"/>
                <a:gd name="T96" fmla="*/ 223 w 237"/>
                <a:gd name="T97" fmla="*/ 186 h 204"/>
                <a:gd name="T98" fmla="*/ 213 w 237"/>
                <a:gd name="T99" fmla="*/ 199 h 204"/>
                <a:gd name="T100" fmla="*/ 213 w 237"/>
                <a:gd name="T101" fmla="*/ 204 h 2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7"/>
                <a:gd name="T154" fmla="*/ 0 h 204"/>
                <a:gd name="T155" fmla="*/ 237 w 237"/>
                <a:gd name="T156" fmla="*/ 204 h 20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7" h="204">
                  <a:moveTo>
                    <a:pt x="237" y="86"/>
                  </a:moveTo>
                  <a:lnTo>
                    <a:pt x="233" y="76"/>
                  </a:lnTo>
                  <a:lnTo>
                    <a:pt x="230" y="68"/>
                  </a:lnTo>
                  <a:lnTo>
                    <a:pt x="224" y="59"/>
                  </a:lnTo>
                  <a:lnTo>
                    <a:pt x="220" y="52"/>
                  </a:lnTo>
                  <a:lnTo>
                    <a:pt x="215" y="44"/>
                  </a:lnTo>
                  <a:lnTo>
                    <a:pt x="208" y="37"/>
                  </a:lnTo>
                  <a:lnTo>
                    <a:pt x="201" y="31"/>
                  </a:lnTo>
                  <a:lnTo>
                    <a:pt x="194" y="24"/>
                  </a:lnTo>
                  <a:lnTo>
                    <a:pt x="185" y="20"/>
                  </a:lnTo>
                  <a:lnTo>
                    <a:pt x="177" y="14"/>
                  </a:lnTo>
                  <a:lnTo>
                    <a:pt x="169" y="10"/>
                  </a:lnTo>
                  <a:lnTo>
                    <a:pt x="160" y="7"/>
                  </a:lnTo>
                  <a:lnTo>
                    <a:pt x="151" y="4"/>
                  </a:lnTo>
                  <a:lnTo>
                    <a:pt x="141" y="1"/>
                  </a:lnTo>
                  <a:lnTo>
                    <a:pt x="131" y="1"/>
                  </a:lnTo>
                  <a:lnTo>
                    <a:pt x="121" y="0"/>
                  </a:lnTo>
                  <a:lnTo>
                    <a:pt x="109" y="1"/>
                  </a:lnTo>
                  <a:lnTo>
                    <a:pt x="96" y="3"/>
                  </a:lnTo>
                  <a:lnTo>
                    <a:pt x="85" y="5"/>
                  </a:lnTo>
                  <a:lnTo>
                    <a:pt x="74" y="10"/>
                  </a:lnTo>
                  <a:lnTo>
                    <a:pt x="64" y="15"/>
                  </a:lnTo>
                  <a:lnTo>
                    <a:pt x="53" y="21"/>
                  </a:lnTo>
                  <a:lnTo>
                    <a:pt x="45" y="28"/>
                  </a:lnTo>
                  <a:lnTo>
                    <a:pt x="35" y="37"/>
                  </a:lnTo>
                  <a:lnTo>
                    <a:pt x="28" y="45"/>
                  </a:lnTo>
                  <a:lnTo>
                    <a:pt x="21" y="55"/>
                  </a:lnTo>
                  <a:lnTo>
                    <a:pt x="16" y="65"/>
                  </a:lnTo>
                  <a:lnTo>
                    <a:pt x="10" y="75"/>
                  </a:lnTo>
                  <a:lnTo>
                    <a:pt x="6" y="86"/>
                  </a:lnTo>
                  <a:lnTo>
                    <a:pt x="3" y="99"/>
                  </a:lnTo>
                  <a:lnTo>
                    <a:pt x="0" y="110"/>
                  </a:lnTo>
                  <a:lnTo>
                    <a:pt x="0" y="123"/>
                  </a:lnTo>
                  <a:lnTo>
                    <a:pt x="0" y="135"/>
                  </a:lnTo>
                  <a:lnTo>
                    <a:pt x="2" y="146"/>
                  </a:lnTo>
                  <a:lnTo>
                    <a:pt x="5" y="157"/>
                  </a:lnTo>
                  <a:lnTo>
                    <a:pt x="9" y="167"/>
                  </a:lnTo>
                  <a:lnTo>
                    <a:pt x="13" y="177"/>
                  </a:lnTo>
                  <a:lnTo>
                    <a:pt x="17" y="187"/>
                  </a:lnTo>
                  <a:lnTo>
                    <a:pt x="24" y="196"/>
                  </a:lnTo>
                  <a:lnTo>
                    <a:pt x="30" y="204"/>
                  </a:lnTo>
                  <a:lnTo>
                    <a:pt x="34" y="204"/>
                  </a:lnTo>
                  <a:lnTo>
                    <a:pt x="27" y="196"/>
                  </a:lnTo>
                  <a:lnTo>
                    <a:pt x="21" y="187"/>
                  </a:lnTo>
                  <a:lnTo>
                    <a:pt x="16" y="177"/>
                  </a:lnTo>
                  <a:lnTo>
                    <a:pt x="11" y="167"/>
                  </a:lnTo>
                  <a:lnTo>
                    <a:pt x="7" y="157"/>
                  </a:lnTo>
                  <a:lnTo>
                    <a:pt x="6" y="146"/>
                  </a:lnTo>
                  <a:lnTo>
                    <a:pt x="3" y="135"/>
                  </a:lnTo>
                  <a:lnTo>
                    <a:pt x="3" y="123"/>
                  </a:lnTo>
                  <a:lnTo>
                    <a:pt x="3" y="110"/>
                  </a:lnTo>
                  <a:lnTo>
                    <a:pt x="6" y="99"/>
                  </a:lnTo>
                  <a:lnTo>
                    <a:pt x="9" y="88"/>
                  </a:lnTo>
                  <a:lnTo>
                    <a:pt x="13" y="76"/>
                  </a:lnTo>
                  <a:lnTo>
                    <a:pt x="17" y="66"/>
                  </a:lnTo>
                  <a:lnTo>
                    <a:pt x="24" y="57"/>
                  </a:lnTo>
                  <a:lnTo>
                    <a:pt x="30" y="47"/>
                  </a:lnTo>
                  <a:lnTo>
                    <a:pt x="38" y="38"/>
                  </a:lnTo>
                  <a:lnTo>
                    <a:pt x="46" y="31"/>
                  </a:lnTo>
                  <a:lnTo>
                    <a:pt x="55" y="24"/>
                  </a:lnTo>
                  <a:lnTo>
                    <a:pt x="64" y="17"/>
                  </a:lnTo>
                  <a:lnTo>
                    <a:pt x="75" y="13"/>
                  </a:lnTo>
                  <a:lnTo>
                    <a:pt x="87" y="8"/>
                  </a:lnTo>
                  <a:lnTo>
                    <a:pt x="98" y="5"/>
                  </a:lnTo>
                  <a:lnTo>
                    <a:pt x="109" y="4"/>
                  </a:lnTo>
                  <a:lnTo>
                    <a:pt x="121" y="3"/>
                  </a:lnTo>
                  <a:lnTo>
                    <a:pt x="131" y="4"/>
                  </a:lnTo>
                  <a:lnTo>
                    <a:pt x="142" y="5"/>
                  </a:lnTo>
                  <a:lnTo>
                    <a:pt x="152" y="7"/>
                  </a:lnTo>
                  <a:lnTo>
                    <a:pt x="162" y="10"/>
                  </a:lnTo>
                  <a:lnTo>
                    <a:pt x="170" y="14"/>
                  </a:lnTo>
                  <a:lnTo>
                    <a:pt x="180" y="18"/>
                  </a:lnTo>
                  <a:lnTo>
                    <a:pt x="188" y="24"/>
                  </a:lnTo>
                  <a:lnTo>
                    <a:pt x="195" y="30"/>
                  </a:lnTo>
                  <a:lnTo>
                    <a:pt x="203" y="37"/>
                  </a:lnTo>
                  <a:lnTo>
                    <a:pt x="210" y="44"/>
                  </a:lnTo>
                  <a:lnTo>
                    <a:pt x="216" y="51"/>
                  </a:lnTo>
                  <a:lnTo>
                    <a:pt x="221" y="59"/>
                  </a:lnTo>
                  <a:lnTo>
                    <a:pt x="227" y="68"/>
                  </a:lnTo>
                  <a:lnTo>
                    <a:pt x="231" y="78"/>
                  </a:lnTo>
                  <a:lnTo>
                    <a:pt x="234" y="88"/>
                  </a:lnTo>
                  <a:lnTo>
                    <a:pt x="237" y="98"/>
                  </a:lnTo>
                  <a:lnTo>
                    <a:pt x="237" y="86"/>
                  </a:lnTo>
                  <a:close/>
                  <a:moveTo>
                    <a:pt x="213" y="204"/>
                  </a:moveTo>
                  <a:lnTo>
                    <a:pt x="216" y="200"/>
                  </a:lnTo>
                  <a:lnTo>
                    <a:pt x="220" y="194"/>
                  </a:lnTo>
                  <a:lnTo>
                    <a:pt x="223" y="189"/>
                  </a:lnTo>
                  <a:lnTo>
                    <a:pt x="227" y="184"/>
                  </a:lnTo>
                  <a:lnTo>
                    <a:pt x="230" y="179"/>
                  </a:lnTo>
                  <a:lnTo>
                    <a:pt x="233" y="173"/>
                  </a:lnTo>
                  <a:lnTo>
                    <a:pt x="234" y="167"/>
                  </a:lnTo>
                  <a:lnTo>
                    <a:pt x="237" y="160"/>
                  </a:lnTo>
                  <a:lnTo>
                    <a:pt x="237" y="150"/>
                  </a:lnTo>
                  <a:lnTo>
                    <a:pt x="234" y="157"/>
                  </a:lnTo>
                  <a:lnTo>
                    <a:pt x="233" y="164"/>
                  </a:lnTo>
                  <a:lnTo>
                    <a:pt x="230" y="172"/>
                  </a:lnTo>
                  <a:lnTo>
                    <a:pt x="226" y="179"/>
                  </a:lnTo>
                  <a:lnTo>
                    <a:pt x="223" y="186"/>
                  </a:lnTo>
                  <a:lnTo>
                    <a:pt x="219" y="193"/>
                  </a:lnTo>
                  <a:lnTo>
                    <a:pt x="213" y="199"/>
                  </a:lnTo>
                  <a:lnTo>
                    <a:pt x="209" y="204"/>
                  </a:lnTo>
                  <a:lnTo>
                    <a:pt x="213" y="204"/>
                  </a:lnTo>
                  <a:close/>
                </a:path>
              </a:pathLst>
            </a:custGeom>
            <a:solidFill>
              <a:srgbClr val="8482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29" name="Freeform 236"/>
            <p:cNvSpPr>
              <a:spLocks noEditPoints="1"/>
            </p:cNvSpPr>
            <p:nvPr/>
          </p:nvSpPr>
          <p:spPr bwMode="auto">
            <a:xfrm>
              <a:off x="968" y="1986"/>
              <a:ext cx="235" cy="203"/>
            </a:xfrm>
            <a:custGeom>
              <a:avLst/>
              <a:gdLst>
                <a:gd name="T0" fmla="*/ 232 w 235"/>
                <a:gd name="T1" fmla="*/ 81 h 203"/>
                <a:gd name="T2" fmla="*/ 224 w 235"/>
                <a:gd name="T3" fmla="*/ 63 h 203"/>
                <a:gd name="T4" fmla="*/ 213 w 235"/>
                <a:gd name="T5" fmla="*/ 47 h 203"/>
                <a:gd name="T6" fmla="*/ 200 w 235"/>
                <a:gd name="T7" fmla="*/ 33 h 203"/>
                <a:gd name="T8" fmla="*/ 185 w 235"/>
                <a:gd name="T9" fmla="*/ 20 h 203"/>
                <a:gd name="T10" fmla="*/ 168 w 235"/>
                <a:gd name="T11" fmla="*/ 12 h 203"/>
                <a:gd name="T12" fmla="*/ 149 w 235"/>
                <a:gd name="T13" fmla="*/ 4 h 203"/>
                <a:gd name="T14" fmla="*/ 129 w 235"/>
                <a:gd name="T15" fmla="*/ 2 h 203"/>
                <a:gd name="T16" fmla="*/ 107 w 235"/>
                <a:gd name="T17" fmla="*/ 2 h 203"/>
                <a:gd name="T18" fmla="*/ 83 w 235"/>
                <a:gd name="T19" fmla="*/ 6 h 203"/>
                <a:gd name="T20" fmla="*/ 62 w 235"/>
                <a:gd name="T21" fmla="*/ 16 h 203"/>
                <a:gd name="T22" fmla="*/ 43 w 235"/>
                <a:gd name="T23" fmla="*/ 29 h 203"/>
                <a:gd name="T24" fmla="*/ 28 w 235"/>
                <a:gd name="T25" fmla="*/ 44 h 203"/>
                <a:gd name="T26" fmla="*/ 14 w 235"/>
                <a:gd name="T27" fmla="*/ 64 h 203"/>
                <a:gd name="T28" fmla="*/ 5 w 235"/>
                <a:gd name="T29" fmla="*/ 87 h 203"/>
                <a:gd name="T30" fmla="*/ 0 w 235"/>
                <a:gd name="T31" fmla="*/ 109 h 203"/>
                <a:gd name="T32" fmla="*/ 0 w 235"/>
                <a:gd name="T33" fmla="*/ 134 h 203"/>
                <a:gd name="T34" fmla="*/ 4 w 235"/>
                <a:gd name="T35" fmla="*/ 156 h 203"/>
                <a:gd name="T36" fmla="*/ 12 w 235"/>
                <a:gd name="T37" fmla="*/ 176 h 203"/>
                <a:gd name="T38" fmla="*/ 23 w 235"/>
                <a:gd name="T39" fmla="*/ 195 h 203"/>
                <a:gd name="T40" fmla="*/ 33 w 235"/>
                <a:gd name="T41" fmla="*/ 203 h 203"/>
                <a:gd name="T42" fmla="*/ 21 w 235"/>
                <a:gd name="T43" fmla="*/ 186 h 203"/>
                <a:gd name="T44" fmla="*/ 11 w 235"/>
                <a:gd name="T45" fmla="*/ 166 h 203"/>
                <a:gd name="T46" fmla="*/ 5 w 235"/>
                <a:gd name="T47" fmla="*/ 145 h 203"/>
                <a:gd name="T48" fmla="*/ 3 w 235"/>
                <a:gd name="T49" fmla="*/ 122 h 203"/>
                <a:gd name="T50" fmla="*/ 5 w 235"/>
                <a:gd name="T51" fmla="*/ 98 h 203"/>
                <a:gd name="T52" fmla="*/ 12 w 235"/>
                <a:gd name="T53" fmla="*/ 75 h 203"/>
                <a:gd name="T54" fmla="*/ 22 w 235"/>
                <a:gd name="T55" fmla="*/ 56 h 203"/>
                <a:gd name="T56" fmla="*/ 37 w 235"/>
                <a:gd name="T57" fmla="*/ 38 h 203"/>
                <a:gd name="T58" fmla="*/ 54 w 235"/>
                <a:gd name="T59" fmla="*/ 24 h 203"/>
                <a:gd name="T60" fmla="*/ 73 w 235"/>
                <a:gd name="T61" fmla="*/ 13 h 203"/>
                <a:gd name="T62" fmla="*/ 96 w 235"/>
                <a:gd name="T63" fmla="*/ 6 h 203"/>
                <a:gd name="T64" fmla="*/ 119 w 235"/>
                <a:gd name="T65" fmla="*/ 3 h 203"/>
                <a:gd name="T66" fmla="*/ 140 w 235"/>
                <a:gd name="T67" fmla="*/ 6 h 203"/>
                <a:gd name="T68" fmla="*/ 161 w 235"/>
                <a:gd name="T69" fmla="*/ 12 h 203"/>
                <a:gd name="T70" fmla="*/ 179 w 235"/>
                <a:gd name="T71" fmla="*/ 20 h 203"/>
                <a:gd name="T72" fmla="*/ 196 w 235"/>
                <a:gd name="T73" fmla="*/ 33 h 203"/>
                <a:gd name="T74" fmla="*/ 210 w 235"/>
                <a:gd name="T75" fmla="*/ 47 h 203"/>
                <a:gd name="T76" fmla="*/ 221 w 235"/>
                <a:gd name="T77" fmla="*/ 64 h 203"/>
                <a:gd name="T78" fmla="*/ 229 w 235"/>
                <a:gd name="T79" fmla="*/ 84 h 203"/>
                <a:gd name="T80" fmla="*/ 235 w 235"/>
                <a:gd name="T81" fmla="*/ 104 h 203"/>
                <a:gd name="T82" fmla="*/ 208 w 235"/>
                <a:gd name="T83" fmla="*/ 203 h 203"/>
                <a:gd name="T84" fmla="*/ 217 w 235"/>
                <a:gd name="T85" fmla="*/ 192 h 203"/>
                <a:gd name="T86" fmla="*/ 224 w 235"/>
                <a:gd name="T87" fmla="*/ 180 h 203"/>
                <a:gd name="T88" fmla="*/ 231 w 235"/>
                <a:gd name="T89" fmla="*/ 168 h 203"/>
                <a:gd name="T90" fmla="*/ 235 w 235"/>
                <a:gd name="T91" fmla="*/ 155 h 203"/>
                <a:gd name="T92" fmla="*/ 233 w 235"/>
                <a:gd name="T93" fmla="*/ 149 h 203"/>
                <a:gd name="T94" fmla="*/ 228 w 235"/>
                <a:gd name="T95" fmla="*/ 166 h 203"/>
                <a:gd name="T96" fmla="*/ 219 w 235"/>
                <a:gd name="T97" fmla="*/ 182 h 203"/>
                <a:gd name="T98" fmla="*/ 211 w 235"/>
                <a:gd name="T99" fmla="*/ 196 h 203"/>
                <a:gd name="T100" fmla="*/ 208 w 235"/>
                <a:gd name="T101" fmla="*/ 203 h 2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5"/>
                <a:gd name="T154" fmla="*/ 0 h 203"/>
                <a:gd name="T155" fmla="*/ 235 w 235"/>
                <a:gd name="T156" fmla="*/ 203 h 2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5" h="203">
                  <a:moveTo>
                    <a:pt x="235" y="91"/>
                  </a:moveTo>
                  <a:lnTo>
                    <a:pt x="232" y="81"/>
                  </a:lnTo>
                  <a:lnTo>
                    <a:pt x="228" y="71"/>
                  </a:lnTo>
                  <a:lnTo>
                    <a:pt x="224" y="63"/>
                  </a:lnTo>
                  <a:lnTo>
                    <a:pt x="218" y="54"/>
                  </a:lnTo>
                  <a:lnTo>
                    <a:pt x="213" y="47"/>
                  </a:lnTo>
                  <a:lnTo>
                    <a:pt x="207" y="38"/>
                  </a:lnTo>
                  <a:lnTo>
                    <a:pt x="200" y="33"/>
                  </a:lnTo>
                  <a:lnTo>
                    <a:pt x="193" y="26"/>
                  </a:lnTo>
                  <a:lnTo>
                    <a:pt x="185" y="20"/>
                  </a:lnTo>
                  <a:lnTo>
                    <a:pt x="176" y="16"/>
                  </a:lnTo>
                  <a:lnTo>
                    <a:pt x="168" y="12"/>
                  </a:lnTo>
                  <a:lnTo>
                    <a:pt x="158" y="7"/>
                  </a:lnTo>
                  <a:lnTo>
                    <a:pt x="149" y="4"/>
                  </a:lnTo>
                  <a:lnTo>
                    <a:pt x="139" y="2"/>
                  </a:lnTo>
                  <a:lnTo>
                    <a:pt x="129" y="2"/>
                  </a:lnTo>
                  <a:lnTo>
                    <a:pt x="119" y="0"/>
                  </a:lnTo>
                  <a:lnTo>
                    <a:pt x="107" y="2"/>
                  </a:lnTo>
                  <a:lnTo>
                    <a:pt x="96" y="3"/>
                  </a:lnTo>
                  <a:lnTo>
                    <a:pt x="83" y="6"/>
                  </a:lnTo>
                  <a:lnTo>
                    <a:pt x="72" y="10"/>
                  </a:lnTo>
                  <a:lnTo>
                    <a:pt x="62" y="16"/>
                  </a:lnTo>
                  <a:lnTo>
                    <a:pt x="53" y="21"/>
                  </a:lnTo>
                  <a:lnTo>
                    <a:pt x="43" y="29"/>
                  </a:lnTo>
                  <a:lnTo>
                    <a:pt x="34" y="36"/>
                  </a:lnTo>
                  <a:lnTo>
                    <a:pt x="28" y="44"/>
                  </a:lnTo>
                  <a:lnTo>
                    <a:pt x="21" y="54"/>
                  </a:lnTo>
                  <a:lnTo>
                    <a:pt x="14" y="64"/>
                  </a:lnTo>
                  <a:lnTo>
                    <a:pt x="9" y="75"/>
                  </a:lnTo>
                  <a:lnTo>
                    <a:pt x="5" y="87"/>
                  </a:lnTo>
                  <a:lnTo>
                    <a:pt x="3" y="98"/>
                  </a:lnTo>
                  <a:lnTo>
                    <a:pt x="0" y="109"/>
                  </a:lnTo>
                  <a:lnTo>
                    <a:pt x="0" y="122"/>
                  </a:lnTo>
                  <a:lnTo>
                    <a:pt x="0" y="134"/>
                  </a:lnTo>
                  <a:lnTo>
                    <a:pt x="1" y="145"/>
                  </a:lnTo>
                  <a:lnTo>
                    <a:pt x="4" y="156"/>
                  </a:lnTo>
                  <a:lnTo>
                    <a:pt x="8" y="166"/>
                  </a:lnTo>
                  <a:lnTo>
                    <a:pt x="12" y="176"/>
                  </a:lnTo>
                  <a:lnTo>
                    <a:pt x="18" y="186"/>
                  </a:lnTo>
                  <a:lnTo>
                    <a:pt x="23" y="195"/>
                  </a:lnTo>
                  <a:lnTo>
                    <a:pt x="30" y="203"/>
                  </a:lnTo>
                  <a:lnTo>
                    <a:pt x="33" y="203"/>
                  </a:lnTo>
                  <a:lnTo>
                    <a:pt x="26" y="195"/>
                  </a:lnTo>
                  <a:lnTo>
                    <a:pt x="21" y="186"/>
                  </a:lnTo>
                  <a:lnTo>
                    <a:pt x="15" y="176"/>
                  </a:lnTo>
                  <a:lnTo>
                    <a:pt x="11" y="166"/>
                  </a:lnTo>
                  <a:lnTo>
                    <a:pt x="7" y="156"/>
                  </a:lnTo>
                  <a:lnTo>
                    <a:pt x="5" y="145"/>
                  </a:lnTo>
                  <a:lnTo>
                    <a:pt x="3" y="134"/>
                  </a:lnTo>
                  <a:lnTo>
                    <a:pt x="3" y="122"/>
                  </a:lnTo>
                  <a:lnTo>
                    <a:pt x="3" y="111"/>
                  </a:lnTo>
                  <a:lnTo>
                    <a:pt x="5" y="98"/>
                  </a:lnTo>
                  <a:lnTo>
                    <a:pt x="8" y="87"/>
                  </a:lnTo>
                  <a:lnTo>
                    <a:pt x="12" y="75"/>
                  </a:lnTo>
                  <a:lnTo>
                    <a:pt x="16" y="65"/>
                  </a:lnTo>
                  <a:lnTo>
                    <a:pt x="22" y="56"/>
                  </a:lnTo>
                  <a:lnTo>
                    <a:pt x="29" y="47"/>
                  </a:lnTo>
                  <a:lnTo>
                    <a:pt x="37" y="38"/>
                  </a:lnTo>
                  <a:lnTo>
                    <a:pt x="46" y="30"/>
                  </a:lnTo>
                  <a:lnTo>
                    <a:pt x="54" y="24"/>
                  </a:lnTo>
                  <a:lnTo>
                    <a:pt x="64" y="17"/>
                  </a:lnTo>
                  <a:lnTo>
                    <a:pt x="73" y="13"/>
                  </a:lnTo>
                  <a:lnTo>
                    <a:pt x="85" y="9"/>
                  </a:lnTo>
                  <a:lnTo>
                    <a:pt x="96" y="6"/>
                  </a:lnTo>
                  <a:lnTo>
                    <a:pt x="107" y="4"/>
                  </a:lnTo>
                  <a:lnTo>
                    <a:pt x="119" y="3"/>
                  </a:lnTo>
                  <a:lnTo>
                    <a:pt x="130" y="4"/>
                  </a:lnTo>
                  <a:lnTo>
                    <a:pt x="140" y="6"/>
                  </a:lnTo>
                  <a:lnTo>
                    <a:pt x="151" y="7"/>
                  </a:lnTo>
                  <a:lnTo>
                    <a:pt x="161" y="12"/>
                  </a:lnTo>
                  <a:lnTo>
                    <a:pt x="169" y="16"/>
                  </a:lnTo>
                  <a:lnTo>
                    <a:pt x="179" y="20"/>
                  </a:lnTo>
                  <a:lnTo>
                    <a:pt x="187" y="26"/>
                  </a:lnTo>
                  <a:lnTo>
                    <a:pt x="196" y="33"/>
                  </a:lnTo>
                  <a:lnTo>
                    <a:pt x="203" y="40"/>
                  </a:lnTo>
                  <a:lnTo>
                    <a:pt x="210" y="47"/>
                  </a:lnTo>
                  <a:lnTo>
                    <a:pt x="215" y="56"/>
                  </a:lnTo>
                  <a:lnTo>
                    <a:pt x="221" y="64"/>
                  </a:lnTo>
                  <a:lnTo>
                    <a:pt x="225" y="74"/>
                  </a:lnTo>
                  <a:lnTo>
                    <a:pt x="229" y="84"/>
                  </a:lnTo>
                  <a:lnTo>
                    <a:pt x="232" y="94"/>
                  </a:lnTo>
                  <a:lnTo>
                    <a:pt x="235" y="104"/>
                  </a:lnTo>
                  <a:lnTo>
                    <a:pt x="235" y="91"/>
                  </a:lnTo>
                  <a:close/>
                  <a:moveTo>
                    <a:pt x="208" y="203"/>
                  </a:moveTo>
                  <a:lnTo>
                    <a:pt x="213" y="198"/>
                  </a:lnTo>
                  <a:lnTo>
                    <a:pt x="217" y="192"/>
                  </a:lnTo>
                  <a:lnTo>
                    <a:pt x="221" y="186"/>
                  </a:lnTo>
                  <a:lnTo>
                    <a:pt x="224" y="180"/>
                  </a:lnTo>
                  <a:lnTo>
                    <a:pt x="228" y="175"/>
                  </a:lnTo>
                  <a:lnTo>
                    <a:pt x="231" y="168"/>
                  </a:lnTo>
                  <a:lnTo>
                    <a:pt x="232" y="161"/>
                  </a:lnTo>
                  <a:lnTo>
                    <a:pt x="235" y="155"/>
                  </a:lnTo>
                  <a:lnTo>
                    <a:pt x="235" y="141"/>
                  </a:lnTo>
                  <a:lnTo>
                    <a:pt x="233" y="149"/>
                  </a:lnTo>
                  <a:lnTo>
                    <a:pt x="231" y="158"/>
                  </a:lnTo>
                  <a:lnTo>
                    <a:pt x="228" y="166"/>
                  </a:lnTo>
                  <a:lnTo>
                    <a:pt x="224" y="175"/>
                  </a:lnTo>
                  <a:lnTo>
                    <a:pt x="219" y="182"/>
                  </a:lnTo>
                  <a:lnTo>
                    <a:pt x="215" y="189"/>
                  </a:lnTo>
                  <a:lnTo>
                    <a:pt x="211" y="196"/>
                  </a:lnTo>
                  <a:lnTo>
                    <a:pt x="206" y="203"/>
                  </a:lnTo>
                  <a:lnTo>
                    <a:pt x="208" y="203"/>
                  </a:lnTo>
                  <a:close/>
                </a:path>
              </a:pathLst>
            </a:custGeom>
            <a:solidFill>
              <a:srgbClr val="8380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0" name="Freeform 237"/>
            <p:cNvSpPr>
              <a:spLocks noEditPoints="1"/>
            </p:cNvSpPr>
            <p:nvPr/>
          </p:nvSpPr>
          <p:spPr bwMode="auto">
            <a:xfrm>
              <a:off x="969" y="1988"/>
              <a:ext cx="234" cy="201"/>
            </a:xfrm>
            <a:custGeom>
              <a:avLst/>
              <a:gdLst>
                <a:gd name="T0" fmla="*/ 231 w 234"/>
                <a:gd name="T1" fmla="*/ 85 h 201"/>
                <a:gd name="T2" fmla="*/ 224 w 234"/>
                <a:gd name="T3" fmla="*/ 65 h 201"/>
                <a:gd name="T4" fmla="*/ 213 w 234"/>
                <a:gd name="T5" fmla="*/ 48 h 201"/>
                <a:gd name="T6" fmla="*/ 200 w 234"/>
                <a:gd name="T7" fmla="*/ 34 h 201"/>
                <a:gd name="T8" fmla="*/ 185 w 234"/>
                <a:gd name="T9" fmla="*/ 21 h 201"/>
                <a:gd name="T10" fmla="*/ 167 w 234"/>
                <a:gd name="T11" fmla="*/ 11 h 201"/>
                <a:gd name="T12" fmla="*/ 149 w 234"/>
                <a:gd name="T13" fmla="*/ 4 h 201"/>
                <a:gd name="T14" fmla="*/ 128 w 234"/>
                <a:gd name="T15" fmla="*/ 1 h 201"/>
                <a:gd name="T16" fmla="*/ 106 w 234"/>
                <a:gd name="T17" fmla="*/ 1 h 201"/>
                <a:gd name="T18" fmla="*/ 84 w 234"/>
                <a:gd name="T19" fmla="*/ 5 h 201"/>
                <a:gd name="T20" fmla="*/ 61 w 234"/>
                <a:gd name="T21" fmla="*/ 14 h 201"/>
                <a:gd name="T22" fmla="*/ 43 w 234"/>
                <a:gd name="T23" fmla="*/ 28 h 201"/>
                <a:gd name="T24" fmla="*/ 27 w 234"/>
                <a:gd name="T25" fmla="*/ 44 h 201"/>
                <a:gd name="T26" fmla="*/ 14 w 234"/>
                <a:gd name="T27" fmla="*/ 63 h 201"/>
                <a:gd name="T28" fmla="*/ 6 w 234"/>
                <a:gd name="T29" fmla="*/ 85 h 201"/>
                <a:gd name="T30" fmla="*/ 0 w 234"/>
                <a:gd name="T31" fmla="*/ 107 h 201"/>
                <a:gd name="T32" fmla="*/ 0 w 234"/>
                <a:gd name="T33" fmla="*/ 132 h 201"/>
                <a:gd name="T34" fmla="*/ 4 w 234"/>
                <a:gd name="T35" fmla="*/ 154 h 201"/>
                <a:gd name="T36" fmla="*/ 13 w 234"/>
                <a:gd name="T37" fmla="*/ 174 h 201"/>
                <a:gd name="T38" fmla="*/ 24 w 234"/>
                <a:gd name="T39" fmla="*/ 193 h 201"/>
                <a:gd name="T40" fmla="*/ 35 w 234"/>
                <a:gd name="T41" fmla="*/ 201 h 201"/>
                <a:gd name="T42" fmla="*/ 21 w 234"/>
                <a:gd name="T43" fmla="*/ 184 h 201"/>
                <a:gd name="T44" fmla="*/ 11 w 234"/>
                <a:gd name="T45" fmla="*/ 164 h 201"/>
                <a:gd name="T46" fmla="*/ 6 w 234"/>
                <a:gd name="T47" fmla="*/ 143 h 201"/>
                <a:gd name="T48" fmla="*/ 3 w 234"/>
                <a:gd name="T49" fmla="*/ 120 h 201"/>
                <a:gd name="T50" fmla="*/ 6 w 234"/>
                <a:gd name="T51" fmla="*/ 96 h 201"/>
                <a:gd name="T52" fmla="*/ 13 w 234"/>
                <a:gd name="T53" fmla="*/ 75 h 201"/>
                <a:gd name="T54" fmla="*/ 22 w 234"/>
                <a:gd name="T55" fmla="*/ 55 h 201"/>
                <a:gd name="T56" fmla="*/ 36 w 234"/>
                <a:gd name="T57" fmla="*/ 36 h 201"/>
                <a:gd name="T58" fmla="*/ 54 w 234"/>
                <a:gd name="T59" fmla="*/ 22 h 201"/>
                <a:gd name="T60" fmla="*/ 74 w 234"/>
                <a:gd name="T61" fmla="*/ 12 h 201"/>
                <a:gd name="T62" fmla="*/ 95 w 234"/>
                <a:gd name="T63" fmla="*/ 5 h 201"/>
                <a:gd name="T64" fmla="*/ 118 w 234"/>
                <a:gd name="T65" fmla="*/ 2 h 201"/>
                <a:gd name="T66" fmla="*/ 142 w 234"/>
                <a:gd name="T67" fmla="*/ 5 h 201"/>
                <a:gd name="T68" fmla="*/ 163 w 234"/>
                <a:gd name="T69" fmla="*/ 12 h 201"/>
                <a:gd name="T70" fmla="*/ 182 w 234"/>
                <a:gd name="T71" fmla="*/ 22 h 201"/>
                <a:gd name="T72" fmla="*/ 199 w 234"/>
                <a:gd name="T73" fmla="*/ 36 h 201"/>
                <a:gd name="T74" fmla="*/ 213 w 234"/>
                <a:gd name="T75" fmla="*/ 54 h 201"/>
                <a:gd name="T76" fmla="*/ 224 w 234"/>
                <a:gd name="T77" fmla="*/ 73 h 201"/>
                <a:gd name="T78" fmla="*/ 231 w 234"/>
                <a:gd name="T79" fmla="*/ 96 h 201"/>
                <a:gd name="T80" fmla="*/ 234 w 234"/>
                <a:gd name="T81" fmla="*/ 119 h 201"/>
                <a:gd name="T82" fmla="*/ 206 w 234"/>
                <a:gd name="T83" fmla="*/ 201 h 201"/>
                <a:gd name="T84" fmla="*/ 216 w 234"/>
                <a:gd name="T85" fmla="*/ 190 h 201"/>
                <a:gd name="T86" fmla="*/ 223 w 234"/>
                <a:gd name="T87" fmla="*/ 176 h 201"/>
                <a:gd name="T88" fmla="*/ 230 w 234"/>
                <a:gd name="T89" fmla="*/ 161 h 201"/>
                <a:gd name="T90" fmla="*/ 234 w 234"/>
                <a:gd name="T91" fmla="*/ 147 h 201"/>
                <a:gd name="T92" fmla="*/ 232 w 234"/>
                <a:gd name="T93" fmla="*/ 133 h 201"/>
                <a:gd name="T94" fmla="*/ 228 w 234"/>
                <a:gd name="T95" fmla="*/ 154 h 201"/>
                <a:gd name="T96" fmla="*/ 220 w 234"/>
                <a:gd name="T97" fmla="*/ 176 h 201"/>
                <a:gd name="T98" fmla="*/ 209 w 234"/>
                <a:gd name="T99" fmla="*/ 193 h 201"/>
                <a:gd name="T100" fmla="*/ 206 w 234"/>
                <a:gd name="T101" fmla="*/ 201 h 2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34"/>
                <a:gd name="T154" fmla="*/ 0 h 201"/>
                <a:gd name="T155" fmla="*/ 234 w 234"/>
                <a:gd name="T156" fmla="*/ 201 h 2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34" h="201">
                  <a:moveTo>
                    <a:pt x="234" y="95"/>
                  </a:moveTo>
                  <a:lnTo>
                    <a:pt x="231" y="85"/>
                  </a:lnTo>
                  <a:lnTo>
                    <a:pt x="228" y="75"/>
                  </a:lnTo>
                  <a:lnTo>
                    <a:pt x="224" y="65"/>
                  </a:lnTo>
                  <a:lnTo>
                    <a:pt x="218" y="56"/>
                  </a:lnTo>
                  <a:lnTo>
                    <a:pt x="213" y="48"/>
                  </a:lnTo>
                  <a:lnTo>
                    <a:pt x="207" y="41"/>
                  </a:lnTo>
                  <a:lnTo>
                    <a:pt x="200" y="34"/>
                  </a:lnTo>
                  <a:lnTo>
                    <a:pt x="192" y="27"/>
                  </a:lnTo>
                  <a:lnTo>
                    <a:pt x="185" y="21"/>
                  </a:lnTo>
                  <a:lnTo>
                    <a:pt x="177" y="15"/>
                  </a:lnTo>
                  <a:lnTo>
                    <a:pt x="167" y="11"/>
                  </a:lnTo>
                  <a:lnTo>
                    <a:pt x="159" y="7"/>
                  </a:lnTo>
                  <a:lnTo>
                    <a:pt x="149" y="4"/>
                  </a:lnTo>
                  <a:lnTo>
                    <a:pt x="139" y="2"/>
                  </a:lnTo>
                  <a:lnTo>
                    <a:pt x="128" y="1"/>
                  </a:lnTo>
                  <a:lnTo>
                    <a:pt x="118" y="0"/>
                  </a:lnTo>
                  <a:lnTo>
                    <a:pt x="106" y="1"/>
                  </a:lnTo>
                  <a:lnTo>
                    <a:pt x="95" y="2"/>
                  </a:lnTo>
                  <a:lnTo>
                    <a:pt x="84" y="5"/>
                  </a:lnTo>
                  <a:lnTo>
                    <a:pt x="72" y="10"/>
                  </a:lnTo>
                  <a:lnTo>
                    <a:pt x="61" y="14"/>
                  </a:lnTo>
                  <a:lnTo>
                    <a:pt x="52" y="21"/>
                  </a:lnTo>
                  <a:lnTo>
                    <a:pt x="43" y="28"/>
                  </a:lnTo>
                  <a:lnTo>
                    <a:pt x="35" y="35"/>
                  </a:lnTo>
                  <a:lnTo>
                    <a:pt x="27" y="44"/>
                  </a:lnTo>
                  <a:lnTo>
                    <a:pt x="21" y="54"/>
                  </a:lnTo>
                  <a:lnTo>
                    <a:pt x="14" y="63"/>
                  </a:lnTo>
                  <a:lnTo>
                    <a:pt x="10" y="73"/>
                  </a:lnTo>
                  <a:lnTo>
                    <a:pt x="6" y="85"/>
                  </a:lnTo>
                  <a:lnTo>
                    <a:pt x="3" y="96"/>
                  </a:lnTo>
                  <a:lnTo>
                    <a:pt x="0" y="107"/>
                  </a:lnTo>
                  <a:lnTo>
                    <a:pt x="0" y="120"/>
                  </a:lnTo>
                  <a:lnTo>
                    <a:pt x="0" y="132"/>
                  </a:lnTo>
                  <a:lnTo>
                    <a:pt x="3" y="143"/>
                  </a:lnTo>
                  <a:lnTo>
                    <a:pt x="4" y="154"/>
                  </a:lnTo>
                  <a:lnTo>
                    <a:pt x="8" y="164"/>
                  </a:lnTo>
                  <a:lnTo>
                    <a:pt x="13" y="174"/>
                  </a:lnTo>
                  <a:lnTo>
                    <a:pt x="18" y="184"/>
                  </a:lnTo>
                  <a:lnTo>
                    <a:pt x="24" y="193"/>
                  </a:lnTo>
                  <a:lnTo>
                    <a:pt x="31" y="201"/>
                  </a:lnTo>
                  <a:lnTo>
                    <a:pt x="35" y="201"/>
                  </a:lnTo>
                  <a:lnTo>
                    <a:pt x="28" y="193"/>
                  </a:lnTo>
                  <a:lnTo>
                    <a:pt x="21" y="184"/>
                  </a:lnTo>
                  <a:lnTo>
                    <a:pt x="15" y="174"/>
                  </a:lnTo>
                  <a:lnTo>
                    <a:pt x="11" y="164"/>
                  </a:lnTo>
                  <a:lnTo>
                    <a:pt x="7" y="154"/>
                  </a:lnTo>
                  <a:lnTo>
                    <a:pt x="6" y="143"/>
                  </a:lnTo>
                  <a:lnTo>
                    <a:pt x="3" y="132"/>
                  </a:lnTo>
                  <a:lnTo>
                    <a:pt x="3" y="120"/>
                  </a:lnTo>
                  <a:lnTo>
                    <a:pt x="3" y="109"/>
                  </a:lnTo>
                  <a:lnTo>
                    <a:pt x="6" y="96"/>
                  </a:lnTo>
                  <a:lnTo>
                    <a:pt x="8" y="85"/>
                  </a:lnTo>
                  <a:lnTo>
                    <a:pt x="13" y="75"/>
                  </a:lnTo>
                  <a:lnTo>
                    <a:pt x="17" y="65"/>
                  </a:lnTo>
                  <a:lnTo>
                    <a:pt x="22" y="55"/>
                  </a:lnTo>
                  <a:lnTo>
                    <a:pt x="29" y="45"/>
                  </a:lnTo>
                  <a:lnTo>
                    <a:pt x="36" y="36"/>
                  </a:lnTo>
                  <a:lnTo>
                    <a:pt x="45" y="29"/>
                  </a:lnTo>
                  <a:lnTo>
                    <a:pt x="54" y="22"/>
                  </a:lnTo>
                  <a:lnTo>
                    <a:pt x="63" y="17"/>
                  </a:lnTo>
                  <a:lnTo>
                    <a:pt x="74" y="12"/>
                  </a:lnTo>
                  <a:lnTo>
                    <a:pt x="84" y="8"/>
                  </a:lnTo>
                  <a:lnTo>
                    <a:pt x="95" y="5"/>
                  </a:lnTo>
                  <a:lnTo>
                    <a:pt x="106" y="4"/>
                  </a:lnTo>
                  <a:lnTo>
                    <a:pt x="118" y="2"/>
                  </a:lnTo>
                  <a:lnTo>
                    <a:pt x="129" y="4"/>
                  </a:lnTo>
                  <a:lnTo>
                    <a:pt x="142" y="5"/>
                  </a:lnTo>
                  <a:lnTo>
                    <a:pt x="152" y="8"/>
                  </a:lnTo>
                  <a:lnTo>
                    <a:pt x="163" y="12"/>
                  </a:lnTo>
                  <a:lnTo>
                    <a:pt x="173" y="17"/>
                  </a:lnTo>
                  <a:lnTo>
                    <a:pt x="182" y="22"/>
                  </a:lnTo>
                  <a:lnTo>
                    <a:pt x="191" y="29"/>
                  </a:lnTo>
                  <a:lnTo>
                    <a:pt x="199" y="36"/>
                  </a:lnTo>
                  <a:lnTo>
                    <a:pt x="207" y="45"/>
                  </a:lnTo>
                  <a:lnTo>
                    <a:pt x="213" y="54"/>
                  </a:lnTo>
                  <a:lnTo>
                    <a:pt x="220" y="63"/>
                  </a:lnTo>
                  <a:lnTo>
                    <a:pt x="224" y="73"/>
                  </a:lnTo>
                  <a:lnTo>
                    <a:pt x="228" y="85"/>
                  </a:lnTo>
                  <a:lnTo>
                    <a:pt x="231" y="96"/>
                  </a:lnTo>
                  <a:lnTo>
                    <a:pt x="232" y="107"/>
                  </a:lnTo>
                  <a:lnTo>
                    <a:pt x="234" y="119"/>
                  </a:lnTo>
                  <a:lnTo>
                    <a:pt x="234" y="95"/>
                  </a:lnTo>
                  <a:close/>
                  <a:moveTo>
                    <a:pt x="206" y="201"/>
                  </a:moveTo>
                  <a:lnTo>
                    <a:pt x="210" y="196"/>
                  </a:lnTo>
                  <a:lnTo>
                    <a:pt x="216" y="190"/>
                  </a:lnTo>
                  <a:lnTo>
                    <a:pt x="220" y="183"/>
                  </a:lnTo>
                  <a:lnTo>
                    <a:pt x="223" y="176"/>
                  </a:lnTo>
                  <a:lnTo>
                    <a:pt x="227" y="169"/>
                  </a:lnTo>
                  <a:lnTo>
                    <a:pt x="230" y="161"/>
                  </a:lnTo>
                  <a:lnTo>
                    <a:pt x="231" y="154"/>
                  </a:lnTo>
                  <a:lnTo>
                    <a:pt x="234" y="147"/>
                  </a:lnTo>
                  <a:lnTo>
                    <a:pt x="234" y="122"/>
                  </a:lnTo>
                  <a:lnTo>
                    <a:pt x="232" y="133"/>
                  </a:lnTo>
                  <a:lnTo>
                    <a:pt x="231" y="144"/>
                  </a:lnTo>
                  <a:lnTo>
                    <a:pt x="228" y="154"/>
                  </a:lnTo>
                  <a:lnTo>
                    <a:pt x="225" y="166"/>
                  </a:lnTo>
                  <a:lnTo>
                    <a:pt x="220" y="176"/>
                  </a:lnTo>
                  <a:lnTo>
                    <a:pt x="216" y="184"/>
                  </a:lnTo>
                  <a:lnTo>
                    <a:pt x="209" y="193"/>
                  </a:lnTo>
                  <a:lnTo>
                    <a:pt x="202" y="201"/>
                  </a:lnTo>
                  <a:lnTo>
                    <a:pt x="206" y="201"/>
                  </a:lnTo>
                  <a:close/>
                </a:path>
              </a:pathLst>
            </a:custGeom>
            <a:solidFill>
              <a:srgbClr val="848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1" name="Freeform 238"/>
            <p:cNvSpPr>
              <a:spLocks/>
            </p:cNvSpPr>
            <p:nvPr/>
          </p:nvSpPr>
          <p:spPr bwMode="auto">
            <a:xfrm>
              <a:off x="971" y="1989"/>
              <a:ext cx="232" cy="200"/>
            </a:xfrm>
            <a:custGeom>
              <a:avLst/>
              <a:gdLst>
                <a:gd name="T0" fmla="*/ 229 w 232"/>
                <a:gd name="T1" fmla="*/ 91 h 200"/>
                <a:gd name="T2" fmla="*/ 222 w 232"/>
                <a:gd name="T3" fmla="*/ 71 h 200"/>
                <a:gd name="T4" fmla="*/ 212 w 232"/>
                <a:gd name="T5" fmla="*/ 53 h 200"/>
                <a:gd name="T6" fmla="*/ 200 w 232"/>
                <a:gd name="T7" fmla="*/ 37 h 200"/>
                <a:gd name="T8" fmla="*/ 184 w 232"/>
                <a:gd name="T9" fmla="*/ 23 h 200"/>
                <a:gd name="T10" fmla="*/ 166 w 232"/>
                <a:gd name="T11" fmla="*/ 13 h 200"/>
                <a:gd name="T12" fmla="*/ 148 w 232"/>
                <a:gd name="T13" fmla="*/ 4 h 200"/>
                <a:gd name="T14" fmla="*/ 127 w 232"/>
                <a:gd name="T15" fmla="*/ 1 h 200"/>
                <a:gd name="T16" fmla="*/ 104 w 232"/>
                <a:gd name="T17" fmla="*/ 1 h 200"/>
                <a:gd name="T18" fmla="*/ 82 w 232"/>
                <a:gd name="T19" fmla="*/ 6 h 200"/>
                <a:gd name="T20" fmla="*/ 61 w 232"/>
                <a:gd name="T21" fmla="*/ 14 h 200"/>
                <a:gd name="T22" fmla="*/ 43 w 232"/>
                <a:gd name="T23" fmla="*/ 27 h 200"/>
                <a:gd name="T24" fmla="*/ 26 w 232"/>
                <a:gd name="T25" fmla="*/ 44 h 200"/>
                <a:gd name="T26" fmla="*/ 13 w 232"/>
                <a:gd name="T27" fmla="*/ 62 h 200"/>
                <a:gd name="T28" fmla="*/ 5 w 232"/>
                <a:gd name="T29" fmla="*/ 84 h 200"/>
                <a:gd name="T30" fmla="*/ 0 w 232"/>
                <a:gd name="T31" fmla="*/ 108 h 200"/>
                <a:gd name="T32" fmla="*/ 0 w 232"/>
                <a:gd name="T33" fmla="*/ 131 h 200"/>
                <a:gd name="T34" fmla="*/ 4 w 232"/>
                <a:gd name="T35" fmla="*/ 153 h 200"/>
                <a:gd name="T36" fmla="*/ 12 w 232"/>
                <a:gd name="T37" fmla="*/ 173 h 200"/>
                <a:gd name="T38" fmla="*/ 23 w 232"/>
                <a:gd name="T39" fmla="*/ 192 h 200"/>
                <a:gd name="T40" fmla="*/ 34 w 232"/>
                <a:gd name="T41" fmla="*/ 200 h 200"/>
                <a:gd name="T42" fmla="*/ 20 w 232"/>
                <a:gd name="T43" fmla="*/ 183 h 200"/>
                <a:gd name="T44" fmla="*/ 11 w 232"/>
                <a:gd name="T45" fmla="*/ 163 h 200"/>
                <a:gd name="T46" fmla="*/ 5 w 232"/>
                <a:gd name="T47" fmla="*/ 142 h 200"/>
                <a:gd name="T48" fmla="*/ 2 w 232"/>
                <a:gd name="T49" fmla="*/ 119 h 200"/>
                <a:gd name="T50" fmla="*/ 5 w 232"/>
                <a:gd name="T51" fmla="*/ 97 h 200"/>
                <a:gd name="T52" fmla="*/ 11 w 232"/>
                <a:gd name="T53" fmla="*/ 74 h 200"/>
                <a:gd name="T54" fmla="*/ 22 w 232"/>
                <a:gd name="T55" fmla="*/ 54 h 200"/>
                <a:gd name="T56" fmla="*/ 36 w 232"/>
                <a:gd name="T57" fmla="*/ 37 h 200"/>
                <a:gd name="T58" fmla="*/ 52 w 232"/>
                <a:gd name="T59" fmla="*/ 23 h 200"/>
                <a:gd name="T60" fmla="*/ 72 w 232"/>
                <a:gd name="T61" fmla="*/ 13 h 200"/>
                <a:gd name="T62" fmla="*/ 93 w 232"/>
                <a:gd name="T63" fmla="*/ 6 h 200"/>
                <a:gd name="T64" fmla="*/ 116 w 232"/>
                <a:gd name="T65" fmla="*/ 3 h 200"/>
                <a:gd name="T66" fmla="*/ 139 w 232"/>
                <a:gd name="T67" fmla="*/ 6 h 200"/>
                <a:gd name="T68" fmla="*/ 161 w 232"/>
                <a:gd name="T69" fmla="*/ 13 h 200"/>
                <a:gd name="T70" fmla="*/ 180 w 232"/>
                <a:gd name="T71" fmla="*/ 23 h 200"/>
                <a:gd name="T72" fmla="*/ 197 w 232"/>
                <a:gd name="T73" fmla="*/ 37 h 200"/>
                <a:gd name="T74" fmla="*/ 211 w 232"/>
                <a:gd name="T75" fmla="*/ 54 h 200"/>
                <a:gd name="T76" fmla="*/ 221 w 232"/>
                <a:gd name="T77" fmla="*/ 74 h 200"/>
                <a:gd name="T78" fmla="*/ 228 w 232"/>
                <a:gd name="T79" fmla="*/ 97 h 200"/>
                <a:gd name="T80" fmla="*/ 230 w 232"/>
                <a:gd name="T81" fmla="*/ 119 h 200"/>
                <a:gd name="T82" fmla="*/ 228 w 232"/>
                <a:gd name="T83" fmla="*/ 142 h 200"/>
                <a:gd name="T84" fmla="*/ 222 w 232"/>
                <a:gd name="T85" fmla="*/ 163 h 200"/>
                <a:gd name="T86" fmla="*/ 211 w 232"/>
                <a:gd name="T87" fmla="*/ 183 h 200"/>
                <a:gd name="T88" fmla="*/ 198 w 232"/>
                <a:gd name="T89" fmla="*/ 200 h 200"/>
                <a:gd name="T90" fmla="*/ 208 w 232"/>
                <a:gd name="T91" fmla="*/ 193 h 200"/>
                <a:gd name="T92" fmla="*/ 216 w 232"/>
                <a:gd name="T93" fmla="*/ 179 h 200"/>
                <a:gd name="T94" fmla="*/ 225 w 232"/>
                <a:gd name="T95" fmla="*/ 163 h 200"/>
                <a:gd name="T96" fmla="*/ 230 w 232"/>
                <a:gd name="T97" fmla="*/ 146 h 200"/>
                <a:gd name="T98" fmla="*/ 232 w 232"/>
                <a:gd name="T99" fmla="*/ 101 h 20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2"/>
                <a:gd name="T151" fmla="*/ 0 h 200"/>
                <a:gd name="T152" fmla="*/ 232 w 232"/>
                <a:gd name="T153" fmla="*/ 200 h 20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2" h="200">
                  <a:moveTo>
                    <a:pt x="232" y="101"/>
                  </a:moveTo>
                  <a:lnTo>
                    <a:pt x="229" y="91"/>
                  </a:lnTo>
                  <a:lnTo>
                    <a:pt x="226" y="81"/>
                  </a:lnTo>
                  <a:lnTo>
                    <a:pt x="222" y="71"/>
                  </a:lnTo>
                  <a:lnTo>
                    <a:pt x="218" y="61"/>
                  </a:lnTo>
                  <a:lnTo>
                    <a:pt x="212" y="53"/>
                  </a:lnTo>
                  <a:lnTo>
                    <a:pt x="207" y="44"/>
                  </a:lnTo>
                  <a:lnTo>
                    <a:pt x="200" y="37"/>
                  </a:lnTo>
                  <a:lnTo>
                    <a:pt x="193" y="30"/>
                  </a:lnTo>
                  <a:lnTo>
                    <a:pt x="184" y="23"/>
                  </a:lnTo>
                  <a:lnTo>
                    <a:pt x="176" y="17"/>
                  </a:lnTo>
                  <a:lnTo>
                    <a:pt x="166" y="13"/>
                  </a:lnTo>
                  <a:lnTo>
                    <a:pt x="158" y="9"/>
                  </a:lnTo>
                  <a:lnTo>
                    <a:pt x="148" y="4"/>
                  </a:lnTo>
                  <a:lnTo>
                    <a:pt x="137" y="3"/>
                  </a:lnTo>
                  <a:lnTo>
                    <a:pt x="127" y="1"/>
                  </a:lnTo>
                  <a:lnTo>
                    <a:pt x="116" y="0"/>
                  </a:lnTo>
                  <a:lnTo>
                    <a:pt x="104" y="1"/>
                  </a:lnTo>
                  <a:lnTo>
                    <a:pt x="93" y="3"/>
                  </a:lnTo>
                  <a:lnTo>
                    <a:pt x="82" y="6"/>
                  </a:lnTo>
                  <a:lnTo>
                    <a:pt x="70" y="10"/>
                  </a:lnTo>
                  <a:lnTo>
                    <a:pt x="61" y="14"/>
                  </a:lnTo>
                  <a:lnTo>
                    <a:pt x="51" y="21"/>
                  </a:lnTo>
                  <a:lnTo>
                    <a:pt x="43" y="27"/>
                  </a:lnTo>
                  <a:lnTo>
                    <a:pt x="34" y="35"/>
                  </a:lnTo>
                  <a:lnTo>
                    <a:pt x="26" y="44"/>
                  </a:lnTo>
                  <a:lnTo>
                    <a:pt x="19" y="53"/>
                  </a:lnTo>
                  <a:lnTo>
                    <a:pt x="13" y="62"/>
                  </a:lnTo>
                  <a:lnTo>
                    <a:pt x="9" y="72"/>
                  </a:lnTo>
                  <a:lnTo>
                    <a:pt x="5" y="84"/>
                  </a:lnTo>
                  <a:lnTo>
                    <a:pt x="2" y="95"/>
                  </a:lnTo>
                  <a:lnTo>
                    <a:pt x="0" y="108"/>
                  </a:lnTo>
                  <a:lnTo>
                    <a:pt x="0" y="119"/>
                  </a:lnTo>
                  <a:lnTo>
                    <a:pt x="0" y="131"/>
                  </a:lnTo>
                  <a:lnTo>
                    <a:pt x="2" y="142"/>
                  </a:lnTo>
                  <a:lnTo>
                    <a:pt x="4" y="153"/>
                  </a:lnTo>
                  <a:lnTo>
                    <a:pt x="8" y="163"/>
                  </a:lnTo>
                  <a:lnTo>
                    <a:pt x="12" y="173"/>
                  </a:lnTo>
                  <a:lnTo>
                    <a:pt x="18" y="183"/>
                  </a:lnTo>
                  <a:lnTo>
                    <a:pt x="23" y="192"/>
                  </a:lnTo>
                  <a:lnTo>
                    <a:pt x="30" y="200"/>
                  </a:lnTo>
                  <a:lnTo>
                    <a:pt x="34" y="200"/>
                  </a:lnTo>
                  <a:lnTo>
                    <a:pt x="27" y="192"/>
                  </a:lnTo>
                  <a:lnTo>
                    <a:pt x="20" y="183"/>
                  </a:lnTo>
                  <a:lnTo>
                    <a:pt x="15" y="173"/>
                  </a:lnTo>
                  <a:lnTo>
                    <a:pt x="11" y="163"/>
                  </a:lnTo>
                  <a:lnTo>
                    <a:pt x="8" y="153"/>
                  </a:lnTo>
                  <a:lnTo>
                    <a:pt x="5" y="142"/>
                  </a:lnTo>
                  <a:lnTo>
                    <a:pt x="2" y="131"/>
                  </a:lnTo>
                  <a:lnTo>
                    <a:pt x="2" y="119"/>
                  </a:lnTo>
                  <a:lnTo>
                    <a:pt x="2" y="108"/>
                  </a:lnTo>
                  <a:lnTo>
                    <a:pt x="5" y="97"/>
                  </a:lnTo>
                  <a:lnTo>
                    <a:pt x="8" y="85"/>
                  </a:lnTo>
                  <a:lnTo>
                    <a:pt x="11" y="74"/>
                  </a:lnTo>
                  <a:lnTo>
                    <a:pt x="16" y="64"/>
                  </a:lnTo>
                  <a:lnTo>
                    <a:pt x="22" y="54"/>
                  </a:lnTo>
                  <a:lnTo>
                    <a:pt x="29" y="45"/>
                  </a:lnTo>
                  <a:lnTo>
                    <a:pt x="36" y="37"/>
                  </a:lnTo>
                  <a:lnTo>
                    <a:pt x="44" y="30"/>
                  </a:lnTo>
                  <a:lnTo>
                    <a:pt x="52" y="23"/>
                  </a:lnTo>
                  <a:lnTo>
                    <a:pt x="62" y="17"/>
                  </a:lnTo>
                  <a:lnTo>
                    <a:pt x="72" y="13"/>
                  </a:lnTo>
                  <a:lnTo>
                    <a:pt x="83" y="9"/>
                  </a:lnTo>
                  <a:lnTo>
                    <a:pt x="93" y="6"/>
                  </a:lnTo>
                  <a:lnTo>
                    <a:pt x="105" y="4"/>
                  </a:lnTo>
                  <a:lnTo>
                    <a:pt x="116" y="3"/>
                  </a:lnTo>
                  <a:lnTo>
                    <a:pt x="127" y="4"/>
                  </a:lnTo>
                  <a:lnTo>
                    <a:pt x="139" y="6"/>
                  </a:lnTo>
                  <a:lnTo>
                    <a:pt x="150" y="9"/>
                  </a:lnTo>
                  <a:lnTo>
                    <a:pt x="161" y="13"/>
                  </a:lnTo>
                  <a:lnTo>
                    <a:pt x="171" y="17"/>
                  </a:lnTo>
                  <a:lnTo>
                    <a:pt x="180" y="23"/>
                  </a:lnTo>
                  <a:lnTo>
                    <a:pt x="189" y="30"/>
                  </a:lnTo>
                  <a:lnTo>
                    <a:pt x="197" y="37"/>
                  </a:lnTo>
                  <a:lnTo>
                    <a:pt x="204" y="45"/>
                  </a:lnTo>
                  <a:lnTo>
                    <a:pt x="211" y="54"/>
                  </a:lnTo>
                  <a:lnTo>
                    <a:pt x="216" y="64"/>
                  </a:lnTo>
                  <a:lnTo>
                    <a:pt x="221" y="74"/>
                  </a:lnTo>
                  <a:lnTo>
                    <a:pt x="225" y="85"/>
                  </a:lnTo>
                  <a:lnTo>
                    <a:pt x="228" y="97"/>
                  </a:lnTo>
                  <a:lnTo>
                    <a:pt x="229" y="108"/>
                  </a:lnTo>
                  <a:lnTo>
                    <a:pt x="230" y="119"/>
                  </a:lnTo>
                  <a:lnTo>
                    <a:pt x="229" y="131"/>
                  </a:lnTo>
                  <a:lnTo>
                    <a:pt x="228" y="142"/>
                  </a:lnTo>
                  <a:lnTo>
                    <a:pt x="225" y="153"/>
                  </a:lnTo>
                  <a:lnTo>
                    <a:pt x="222" y="163"/>
                  </a:lnTo>
                  <a:lnTo>
                    <a:pt x="216" y="173"/>
                  </a:lnTo>
                  <a:lnTo>
                    <a:pt x="211" y="183"/>
                  </a:lnTo>
                  <a:lnTo>
                    <a:pt x="205" y="192"/>
                  </a:lnTo>
                  <a:lnTo>
                    <a:pt x="198" y="200"/>
                  </a:lnTo>
                  <a:lnTo>
                    <a:pt x="203" y="200"/>
                  </a:lnTo>
                  <a:lnTo>
                    <a:pt x="208" y="193"/>
                  </a:lnTo>
                  <a:lnTo>
                    <a:pt x="212" y="186"/>
                  </a:lnTo>
                  <a:lnTo>
                    <a:pt x="216" y="179"/>
                  </a:lnTo>
                  <a:lnTo>
                    <a:pt x="221" y="172"/>
                  </a:lnTo>
                  <a:lnTo>
                    <a:pt x="225" y="163"/>
                  </a:lnTo>
                  <a:lnTo>
                    <a:pt x="228" y="155"/>
                  </a:lnTo>
                  <a:lnTo>
                    <a:pt x="230" y="146"/>
                  </a:lnTo>
                  <a:lnTo>
                    <a:pt x="232" y="138"/>
                  </a:lnTo>
                  <a:lnTo>
                    <a:pt x="232" y="101"/>
                  </a:lnTo>
                  <a:close/>
                </a:path>
              </a:pathLst>
            </a:custGeom>
            <a:solidFill>
              <a:srgbClr val="8482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2" name="Freeform 239"/>
            <p:cNvSpPr>
              <a:spLocks/>
            </p:cNvSpPr>
            <p:nvPr/>
          </p:nvSpPr>
          <p:spPr bwMode="auto">
            <a:xfrm>
              <a:off x="972" y="1990"/>
              <a:ext cx="231" cy="199"/>
            </a:xfrm>
            <a:custGeom>
              <a:avLst/>
              <a:gdLst>
                <a:gd name="T0" fmla="*/ 229 w 231"/>
                <a:gd name="T1" fmla="*/ 105 h 199"/>
                <a:gd name="T2" fmla="*/ 225 w 231"/>
                <a:gd name="T3" fmla="*/ 83 h 199"/>
                <a:gd name="T4" fmla="*/ 217 w 231"/>
                <a:gd name="T5" fmla="*/ 61 h 199"/>
                <a:gd name="T6" fmla="*/ 204 w 231"/>
                <a:gd name="T7" fmla="*/ 43 h 199"/>
                <a:gd name="T8" fmla="*/ 188 w 231"/>
                <a:gd name="T9" fmla="*/ 27 h 199"/>
                <a:gd name="T10" fmla="*/ 170 w 231"/>
                <a:gd name="T11" fmla="*/ 15 h 199"/>
                <a:gd name="T12" fmla="*/ 149 w 231"/>
                <a:gd name="T13" fmla="*/ 6 h 199"/>
                <a:gd name="T14" fmla="*/ 126 w 231"/>
                <a:gd name="T15" fmla="*/ 2 h 199"/>
                <a:gd name="T16" fmla="*/ 103 w 231"/>
                <a:gd name="T17" fmla="*/ 2 h 199"/>
                <a:gd name="T18" fmla="*/ 81 w 231"/>
                <a:gd name="T19" fmla="*/ 6 h 199"/>
                <a:gd name="T20" fmla="*/ 60 w 231"/>
                <a:gd name="T21" fmla="*/ 15 h 199"/>
                <a:gd name="T22" fmla="*/ 42 w 231"/>
                <a:gd name="T23" fmla="*/ 27 h 199"/>
                <a:gd name="T24" fmla="*/ 26 w 231"/>
                <a:gd name="T25" fmla="*/ 43 h 199"/>
                <a:gd name="T26" fmla="*/ 14 w 231"/>
                <a:gd name="T27" fmla="*/ 63 h 199"/>
                <a:gd name="T28" fmla="*/ 5 w 231"/>
                <a:gd name="T29" fmla="*/ 83 h 199"/>
                <a:gd name="T30" fmla="*/ 0 w 231"/>
                <a:gd name="T31" fmla="*/ 107 h 199"/>
                <a:gd name="T32" fmla="*/ 0 w 231"/>
                <a:gd name="T33" fmla="*/ 130 h 199"/>
                <a:gd name="T34" fmla="*/ 4 w 231"/>
                <a:gd name="T35" fmla="*/ 152 h 199"/>
                <a:gd name="T36" fmla="*/ 12 w 231"/>
                <a:gd name="T37" fmla="*/ 172 h 199"/>
                <a:gd name="T38" fmla="*/ 25 w 231"/>
                <a:gd name="T39" fmla="*/ 191 h 199"/>
                <a:gd name="T40" fmla="*/ 35 w 231"/>
                <a:gd name="T41" fmla="*/ 199 h 199"/>
                <a:gd name="T42" fmla="*/ 22 w 231"/>
                <a:gd name="T43" fmla="*/ 182 h 199"/>
                <a:gd name="T44" fmla="*/ 11 w 231"/>
                <a:gd name="T45" fmla="*/ 162 h 199"/>
                <a:gd name="T46" fmla="*/ 5 w 231"/>
                <a:gd name="T47" fmla="*/ 141 h 199"/>
                <a:gd name="T48" fmla="*/ 3 w 231"/>
                <a:gd name="T49" fmla="*/ 118 h 199"/>
                <a:gd name="T50" fmla="*/ 5 w 231"/>
                <a:gd name="T51" fmla="*/ 96 h 199"/>
                <a:gd name="T52" fmla="*/ 11 w 231"/>
                <a:gd name="T53" fmla="*/ 74 h 199"/>
                <a:gd name="T54" fmla="*/ 22 w 231"/>
                <a:gd name="T55" fmla="*/ 54 h 199"/>
                <a:gd name="T56" fmla="*/ 36 w 231"/>
                <a:gd name="T57" fmla="*/ 37 h 199"/>
                <a:gd name="T58" fmla="*/ 53 w 231"/>
                <a:gd name="T59" fmla="*/ 23 h 199"/>
                <a:gd name="T60" fmla="*/ 71 w 231"/>
                <a:gd name="T61" fmla="*/ 13 h 199"/>
                <a:gd name="T62" fmla="*/ 93 w 231"/>
                <a:gd name="T63" fmla="*/ 6 h 199"/>
                <a:gd name="T64" fmla="*/ 115 w 231"/>
                <a:gd name="T65" fmla="*/ 3 h 199"/>
                <a:gd name="T66" fmla="*/ 138 w 231"/>
                <a:gd name="T67" fmla="*/ 6 h 199"/>
                <a:gd name="T68" fmla="*/ 158 w 231"/>
                <a:gd name="T69" fmla="*/ 13 h 199"/>
                <a:gd name="T70" fmla="*/ 178 w 231"/>
                <a:gd name="T71" fmla="*/ 23 h 199"/>
                <a:gd name="T72" fmla="*/ 195 w 231"/>
                <a:gd name="T73" fmla="*/ 37 h 199"/>
                <a:gd name="T74" fmla="*/ 209 w 231"/>
                <a:gd name="T75" fmla="*/ 54 h 199"/>
                <a:gd name="T76" fmla="*/ 218 w 231"/>
                <a:gd name="T77" fmla="*/ 74 h 199"/>
                <a:gd name="T78" fmla="*/ 225 w 231"/>
                <a:gd name="T79" fmla="*/ 96 h 199"/>
                <a:gd name="T80" fmla="*/ 228 w 231"/>
                <a:gd name="T81" fmla="*/ 118 h 199"/>
                <a:gd name="T82" fmla="*/ 225 w 231"/>
                <a:gd name="T83" fmla="*/ 141 h 199"/>
                <a:gd name="T84" fmla="*/ 220 w 231"/>
                <a:gd name="T85" fmla="*/ 162 h 199"/>
                <a:gd name="T86" fmla="*/ 209 w 231"/>
                <a:gd name="T87" fmla="*/ 182 h 199"/>
                <a:gd name="T88" fmla="*/ 195 w 231"/>
                <a:gd name="T89" fmla="*/ 199 h 199"/>
                <a:gd name="T90" fmla="*/ 206 w 231"/>
                <a:gd name="T91" fmla="*/ 191 h 199"/>
                <a:gd name="T92" fmla="*/ 217 w 231"/>
                <a:gd name="T93" fmla="*/ 174 h 199"/>
                <a:gd name="T94" fmla="*/ 225 w 231"/>
                <a:gd name="T95" fmla="*/ 152 h 199"/>
                <a:gd name="T96" fmla="*/ 229 w 231"/>
                <a:gd name="T97" fmla="*/ 131 h 199"/>
                <a:gd name="T98" fmla="*/ 231 w 231"/>
                <a:gd name="T99" fmla="*/ 117 h 19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31"/>
                <a:gd name="T151" fmla="*/ 0 h 199"/>
                <a:gd name="T152" fmla="*/ 231 w 231"/>
                <a:gd name="T153" fmla="*/ 199 h 199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31" h="199">
                  <a:moveTo>
                    <a:pt x="231" y="117"/>
                  </a:moveTo>
                  <a:lnTo>
                    <a:pt x="229" y="105"/>
                  </a:lnTo>
                  <a:lnTo>
                    <a:pt x="228" y="94"/>
                  </a:lnTo>
                  <a:lnTo>
                    <a:pt x="225" y="83"/>
                  </a:lnTo>
                  <a:lnTo>
                    <a:pt x="221" y="71"/>
                  </a:lnTo>
                  <a:lnTo>
                    <a:pt x="217" y="61"/>
                  </a:lnTo>
                  <a:lnTo>
                    <a:pt x="210" y="52"/>
                  </a:lnTo>
                  <a:lnTo>
                    <a:pt x="204" y="43"/>
                  </a:lnTo>
                  <a:lnTo>
                    <a:pt x="196" y="34"/>
                  </a:lnTo>
                  <a:lnTo>
                    <a:pt x="188" y="27"/>
                  </a:lnTo>
                  <a:lnTo>
                    <a:pt x="179" y="20"/>
                  </a:lnTo>
                  <a:lnTo>
                    <a:pt x="170" y="15"/>
                  </a:lnTo>
                  <a:lnTo>
                    <a:pt x="160" y="10"/>
                  </a:lnTo>
                  <a:lnTo>
                    <a:pt x="149" y="6"/>
                  </a:lnTo>
                  <a:lnTo>
                    <a:pt x="139" y="3"/>
                  </a:lnTo>
                  <a:lnTo>
                    <a:pt x="126" y="2"/>
                  </a:lnTo>
                  <a:lnTo>
                    <a:pt x="115" y="0"/>
                  </a:lnTo>
                  <a:lnTo>
                    <a:pt x="103" y="2"/>
                  </a:lnTo>
                  <a:lnTo>
                    <a:pt x="92" y="3"/>
                  </a:lnTo>
                  <a:lnTo>
                    <a:pt x="81" y="6"/>
                  </a:lnTo>
                  <a:lnTo>
                    <a:pt x="71" y="10"/>
                  </a:lnTo>
                  <a:lnTo>
                    <a:pt x="60" y="15"/>
                  </a:lnTo>
                  <a:lnTo>
                    <a:pt x="51" y="20"/>
                  </a:lnTo>
                  <a:lnTo>
                    <a:pt x="42" y="27"/>
                  </a:lnTo>
                  <a:lnTo>
                    <a:pt x="33" y="34"/>
                  </a:lnTo>
                  <a:lnTo>
                    <a:pt x="26" y="43"/>
                  </a:lnTo>
                  <a:lnTo>
                    <a:pt x="19" y="53"/>
                  </a:lnTo>
                  <a:lnTo>
                    <a:pt x="14" y="63"/>
                  </a:lnTo>
                  <a:lnTo>
                    <a:pt x="10" y="73"/>
                  </a:lnTo>
                  <a:lnTo>
                    <a:pt x="5" y="83"/>
                  </a:lnTo>
                  <a:lnTo>
                    <a:pt x="3" y="94"/>
                  </a:lnTo>
                  <a:lnTo>
                    <a:pt x="0" y="107"/>
                  </a:lnTo>
                  <a:lnTo>
                    <a:pt x="0" y="118"/>
                  </a:lnTo>
                  <a:lnTo>
                    <a:pt x="0" y="130"/>
                  </a:lnTo>
                  <a:lnTo>
                    <a:pt x="3" y="141"/>
                  </a:lnTo>
                  <a:lnTo>
                    <a:pt x="4" y="152"/>
                  </a:lnTo>
                  <a:lnTo>
                    <a:pt x="8" y="162"/>
                  </a:lnTo>
                  <a:lnTo>
                    <a:pt x="12" y="172"/>
                  </a:lnTo>
                  <a:lnTo>
                    <a:pt x="18" y="182"/>
                  </a:lnTo>
                  <a:lnTo>
                    <a:pt x="25" y="191"/>
                  </a:lnTo>
                  <a:lnTo>
                    <a:pt x="32" y="199"/>
                  </a:lnTo>
                  <a:lnTo>
                    <a:pt x="35" y="199"/>
                  </a:lnTo>
                  <a:lnTo>
                    <a:pt x="28" y="191"/>
                  </a:lnTo>
                  <a:lnTo>
                    <a:pt x="22" y="182"/>
                  </a:lnTo>
                  <a:lnTo>
                    <a:pt x="17" y="172"/>
                  </a:lnTo>
                  <a:lnTo>
                    <a:pt x="11" y="162"/>
                  </a:lnTo>
                  <a:lnTo>
                    <a:pt x="8" y="152"/>
                  </a:lnTo>
                  <a:lnTo>
                    <a:pt x="5" y="141"/>
                  </a:lnTo>
                  <a:lnTo>
                    <a:pt x="3" y="130"/>
                  </a:lnTo>
                  <a:lnTo>
                    <a:pt x="3" y="118"/>
                  </a:lnTo>
                  <a:lnTo>
                    <a:pt x="3" y="107"/>
                  </a:lnTo>
                  <a:lnTo>
                    <a:pt x="5" y="96"/>
                  </a:lnTo>
                  <a:lnTo>
                    <a:pt x="8" y="84"/>
                  </a:lnTo>
                  <a:lnTo>
                    <a:pt x="11" y="74"/>
                  </a:lnTo>
                  <a:lnTo>
                    <a:pt x="17" y="64"/>
                  </a:lnTo>
                  <a:lnTo>
                    <a:pt x="22" y="54"/>
                  </a:lnTo>
                  <a:lnTo>
                    <a:pt x="28" y="46"/>
                  </a:lnTo>
                  <a:lnTo>
                    <a:pt x="36" y="37"/>
                  </a:lnTo>
                  <a:lnTo>
                    <a:pt x="43" y="30"/>
                  </a:lnTo>
                  <a:lnTo>
                    <a:pt x="53" y="23"/>
                  </a:lnTo>
                  <a:lnTo>
                    <a:pt x="61" y="17"/>
                  </a:lnTo>
                  <a:lnTo>
                    <a:pt x="71" y="13"/>
                  </a:lnTo>
                  <a:lnTo>
                    <a:pt x="82" y="9"/>
                  </a:lnTo>
                  <a:lnTo>
                    <a:pt x="93" y="6"/>
                  </a:lnTo>
                  <a:lnTo>
                    <a:pt x="104" y="5"/>
                  </a:lnTo>
                  <a:lnTo>
                    <a:pt x="115" y="3"/>
                  </a:lnTo>
                  <a:lnTo>
                    <a:pt x="126" y="5"/>
                  </a:lnTo>
                  <a:lnTo>
                    <a:pt x="138" y="6"/>
                  </a:lnTo>
                  <a:lnTo>
                    <a:pt x="149" y="9"/>
                  </a:lnTo>
                  <a:lnTo>
                    <a:pt x="158" y="13"/>
                  </a:lnTo>
                  <a:lnTo>
                    <a:pt x="168" y="17"/>
                  </a:lnTo>
                  <a:lnTo>
                    <a:pt x="178" y="23"/>
                  </a:lnTo>
                  <a:lnTo>
                    <a:pt x="186" y="30"/>
                  </a:lnTo>
                  <a:lnTo>
                    <a:pt x="195" y="37"/>
                  </a:lnTo>
                  <a:lnTo>
                    <a:pt x="202" y="46"/>
                  </a:lnTo>
                  <a:lnTo>
                    <a:pt x="209" y="54"/>
                  </a:lnTo>
                  <a:lnTo>
                    <a:pt x="214" y="64"/>
                  </a:lnTo>
                  <a:lnTo>
                    <a:pt x="218" y="74"/>
                  </a:lnTo>
                  <a:lnTo>
                    <a:pt x="222" y="84"/>
                  </a:lnTo>
                  <a:lnTo>
                    <a:pt x="225" y="96"/>
                  </a:lnTo>
                  <a:lnTo>
                    <a:pt x="227" y="107"/>
                  </a:lnTo>
                  <a:lnTo>
                    <a:pt x="228" y="118"/>
                  </a:lnTo>
                  <a:lnTo>
                    <a:pt x="227" y="130"/>
                  </a:lnTo>
                  <a:lnTo>
                    <a:pt x="225" y="141"/>
                  </a:lnTo>
                  <a:lnTo>
                    <a:pt x="222" y="152"/>
                  </a:lnTo>
                  <a:lnTo>
                    <a:pt x="220" y="162"/>
                  </a:lnTo>
                  <a:lnTo>
                    <a:pt x="214" y="172"/>
                  </a:lnTo>
                  <a:lnTo>
                    <a:pt x="209" y="182"/>
                  </a:lnTo>
                  <a:lnTo>
                    <a:pt x="203" y="191"/>
                  </a:lnTo>
                  <a:lnTo>
                    <a:pt x="195" y="199"/>
                  </a:lnTo>
                  <a:lnTo>
                    <a:pt x="199" y="199"/>
                  </a:lnTo>
                  <a:lnTo>
                    <a:pt x="206" y="191"/>
                  </a:lnTo>
                  <a:lnTo>
                    <a:pt x="213" y="182"/>
                  </a:lnTo>
                  <a:lnTo>
                    <a:pt x="217" y="174"/>
                  </a:lnTo>
                  <a:lnTo>
                    <a:pt x="222" y="164"/>
                  </a:lnTo>
                  <a:lnTo>
                    <a:pt x="225" y="152"/>
                  </a:lnTo>
                  <a:lnTo>
                    <a:pt x="228" y="142"/>
                  </a:lnTo>
                  <a:lnTo>
                    <a:pt x="229" y="131"/>
                  </a:lnTo>
                  <a:lnTo>
                    <a:pt x="231" y="120"/>
                  </a:lnTo>
                  <a:lnTo>
                    <a:pt x="231" y="117"/>
                  </a:lnTo>
                  <a:close/>
                </a:path>
              </a:pathLst>
            </a:custGeom>
            <a:solidFill>
              <a:srgbClr val="86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3" name="Freeform 240"/>
            <p:cNvSpPr>
              <a:spLocks/>
            </p:cNvSpPr>
            <p:nvPr/>
          </p:nvSpPr>
          <p:spPr bwMode="auto">
            <a:xfrm>
              <a:off x="973" y="1992"/>
              <a:ext cx="228" cy="197"/>
            </a:xfrm>
            <a:custGeom>
              <a:avLst/>
              <a:gdLst>
                <a:gd name="T0" fmla="*/ 227 w 228"/>
                <a:gd name="T1" fmla="*/ 105 h 197"/>
                <a:gd name="T2" fmla="*/ 223 w 228"/>
                <a:gd name="T3" fmla="*/ 82 h 197"/>
                <a:gd name="T4" fmla="*/ 214 w 228"/>
                <a:gd name="T5" fmla="*/ 61 h 197"/>
                <a:gd name="T6" fmla="*/ 202 w 228"/>
                <a:gd name="T7" fmla="*/ 42 h 197"/>
                <a:gd name="T8" fmla="*/ 187 w 228"/>
                <a:gd name="T9" fmla="*/ 27 h 197"/>
                <a:gd name="T10" fmla="*/ 169 w 228"/>
                <a:gd name="T11" fmla="*/ 14 h 197"/>
                <a:gd name="T12" fmla="*/ 148 w 228"/>
                <a:gd name="T13" fmla="*/ 6 h 197"/>
                <a:gd name="T14" fmla="*/ 125 w 228"/>
                <a:gd name="T15" fmla="*/ 1 h 197"/>
                <a:gd name="T16" fmla="*/ 103 w 228"/>
                <a:gd name="T17" fmla="*/ 1 h 197"/>
                <a:gd name="T18" fmla="*/ 81 w 228"/>
                <a:gd name="T19" fmla="*/ 6 h 197"/>
                <a:gd name="T20" fmla="*/ 60 w 228"/>
                <a:gd name="T21" fmla="*/ 14 h 197"/>
                <a:gd name="T22" fmla="*/ 42 w 228"/>
                <a:gd name="T23" fmla="*/ 27 h 197"/>
                <a:gd name="T24" fmla="*/ 27 w 228"/>
                <a:gd name="T25" fmla="*/ 42 h 197"/>
                <a:gd name="T26" fmla="*/ 14 w 228"/>
                <a:gd name="T27" fmla="*/ 61 h 197"/>
                <a:gd name="T28" fmla="*/ 6 w 228"/>
                <a:gd name="T29" fmla="*/ 82 h 197"/>
                <a:gd name="T30" fmla="*/ 0 w 228"/>
                <a:gd name="T31" fmla="*/ 105 h 197"/>
                <a:gd name="T32" fmla="*/ 0 w 228"/>
                <a:gd name="T33" fmla="*/ 128 h 197"/>
                <a:gd name="T34" fmla="*/ 6 w 228"/>
                <a:gd name="T35" fmla="*/ 150 h 197"/>
                <a:gd name="T36" fmla="*/ 13 w 228"/>
                <a:gd name="T37" fmla="*/ 170 h 197"/>
                <a:gd name="T38" fmla="*/ 25 w 228"/>
                <a:gd name="T39" fmla="*/ 189 h 197"/>
                <a:gd name="T40" fmla="*/ 36 w 228"/>
                <a:gd name="T41" fmla="*/ 197 h 197"/>
                <a:gd name="T42" fmla="*/ 23 w 228"/>
                <a:gd name="T43" fmla="*/ 180 h 197"/>
                <a:gd name="T44" fmla="*/ 11 w 228"/>
                <a:gd name="T45" fmla="*/ 160 h 197"/>
                <a:gd name="T46" fmla="*/ 6 w 228"/>
                <a:gd name="T47" fmla="*/ 139 h 197"/>
                <a:gd name="T48" fmla="*/ 3 w 228"/>
                <a:gd name="T49" fmla="*/ 116 h 197"/>
                <a:gd name="T50" fmla="*/ 6 w 228"/>
                <a:gd name="T51" fmla="*/ 94 h 197"/>
                <a:gd name="T52" fmla="*/ 11 w 228"/>
                <a:gd name="T53" fmla="*/ 72 h 197"/>
                <a:gd name="T54" fmla="*/ 23 w 228"/>
                <a:gd name="T55" fmla="*/ 52 h 197"/>
                <a:gd name="T56" fmla="*/ 35 w 228"/>
                <a:gd name="T57" fmla="*/ 37 h 197"/>
                <a:gd name="T58" fmla="*/ 52 w 228"/>
                <a:gd name="T59" fmla="*/ 23 h 197"/>
                <a:gd name="T60" fmla="*/ 71 w 228"/>
                <a:gd name="T61" fmla="*/ 11 h 197"/>
                <a:gd name="T62" fmla="*/ 92 w 228"/>
                <a:gd name="T63" fmla="*/ 6 h 197"/>
                <a:gd name="T64" fmla="*/ 114 w 228"/>
                <a:gd name="T65" fmla="*/ 3 h 197"/>
                <a:gd name="T66" fmla="*/ 137 w 228"/>
                <a:gd name="T67" fmla="*/ 6 h 197"/>
                <a:gd name="T68" fmla="*/ 157 w 228"/>
                <a:gd name="T69" fmla="*/ 11 h 197"/>
                <a:gd name="T70" fmla="*/ 177 w 228"/>
                <a:gd name="T71" fmla="*/ 23 h 197"/>
                <a:gd name="T72" fmla="*/ 192 w 228"/>
                <a:gd name="T73" fmla="*/ 37 h 197"/>
                <a:gd name="T74" fmla="*/ 206 w 228"/>
                <a:gd name="T75" fmla="*/ 52 h 197"/>
                <a:gd name="T76" fmla="*/ 217 w 228"/>
                <a:gd name="T77" fmla="*/ 72 h 197"/>
                <a:gd name="T78" fmla="*/ 223 w 228"/>
                <a:gd name="T79" fmla="*/ 94 h 197"/>
                <a:gd name="T80" fmla="*/ 226 w 228"/>
                <a:gd name="T81" fmla="*/ 116 h 197"/>
                <a:gd name="T82" fmla="*/ 223 w 228"/>
                <a:gd name="T83" fmla="*/ 139 h 197"/>
                <a:gd name="T84" fmla="*/ 216 w 228"/>
                <a:gd name="T85" fmla="*/ 160 h 197"/>
                <a:gd name="T86" fmla="*/ 206 w 228"/>
                <a:gd name="T87" fmla="*/ 180 h 197"/>
                <a:gd name="T88" fmla="*/ 192 w 228"/>
                <a:gd name="T89" fmla="*/ 197 h 197"/>
                <a:gd name="T90" fmla="*/ 203 w 228"/>
                <a:gd name="T91" fmla="*/ 189 h 197"/>
                <a:gd name="T92" fmla="*/ 214 w 228"/>
                <a:gd name="T93" fmla="*/ 170 h 197"/>
                <a:gd name="T94" fmla="*/ 223 w 228"/>
                <a:gd name="T95" fmla="*/ 150 h 197"/>
                <a:gd name="T96" fmla="*/ 227 w 228"/>
                <a:gd name="T97" fmla="*/ 128 h 19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8"/>
                <a:gd name="T148" fmla="*/ 0 h 197"/>
                <a:gd name="T149" fmla="*/ 228 w 228"/>
                <a:gd name="T150" fmla="*/ 197 h 19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8" h="197">
                  <a:moveTo>
                    <a:pt x="228" y="116"/>
                  </a:moveTo>
                  <a:lnTo>
                    <a:pt x="227" y="105"/>
                  </a:lnTo>
                  <a:lnTo>
                    <a:pt x="226" y="94"/>
                  </a:lnTo>
                  <a:lnTo>
                    <a:pt x="223" y="82"/>
                  </a:lnTo>
                  <a:lnTo>
                    <a:pt x="219" y="71"/>
                  </a:lnTo>
                  <a:lnTo>
                    <a:pt x="214" y="61"/>
                  </a:lnTo>
                  <a:lnTo>
                    <a:pt x="209" y="51"/>
                  </a:lnTo>
                  <a:lnTo>
                    <a:pt x="202" y="42"/>
                  </a:lnTo>
                  <a:lnTo>
                    <a:pt x="195" y="34"/>
                  </a:lnTo>
                  <a:lnTo>
                    <a:pt x="187" y="27"/>
                  </a:lnTo>
                  <a:lnTo>
                    <a:pt x="178" y="20"/>
                  </a:lnTo>
                  <a:lnTo>
                    <a:pt x="169" y="14"/>
                  </a:lnTo>
                  <a:lnTo>
                    <a:pt x="159" y="10"/>
                  </a:lnTo>
                  <a:lnTo>
                    <a:pt x="148" y="6"/>
                  </a:lnTo>
                  <a:lnTo>
                    <a:pt x="137" y="3"/>
                  </a:lnTo>
                  <a:lnTo>
                    <a:pt x="125" y="1"/>
                  </a:lnTo>
                  <a:lnTo>
                    <a:pt x="114" y="0"/>
                  </a:lnTo>
                  <a:lnTo>
                    <a:pt x="103" y="1"/>
                  </a:lnTo>
                  <a:lnTo>
                    <a:pt x="91" y="3"/>
                  </a:lnTo>
                  <a:lnTo>
                    <a:pt x="81" y="6"/>
                  </a:lnTo>
                  <a:lnTo>
                    <a:pt x="70" y="10"/>
                  </a:lnTo>
                  <a:lnTo>
                    <a:pt x="60" y="14"/>
                  </a:lnTo>
                  <a:lnTo>
                    <a:pt x="50" y="20"/>
                  </a:lnTo>
                  <a:lnTo>
                    <a:pt x="42" y="27"/>
                  </a:lnTo>
                  <a:lnTo>
                    <a:pt x="34" y="34"/>
                  </a:lnTo>
                  <a:lnTo>
                    <a:pt x="27" y="42"/>
                  </a:lnTo>
                  <a:lnTo>
                    <a:pt x="20" y="51"/>
                  </a:lnTo>
                  <a:lnTo>
                    <a:pt x="14" y="61"/>
                  </a:lnTo>
                  <a:lnTo>
                    <a:pt x="9" y="71"/>
                  </a:lnTo>
                  <a:lnTo>
                    <a:pt x="6" y="82"/>
                  </a:lnTo>
                  <a:lnTo>
                    <a:pt x="3" y="94"/>
                  </a:lnTo>
                  <a:lnTo>
                    <a:pt x="0" y="105"/>
                  </a:lnTo>
                  <a:lnTo>
                    <a:pt x="0" y="116"/>
                  </a:lnTo>
                  <a:lnTo>
                    <a:pt x="0" y="128"/>
                  </a:lnTo>
                  <a:lnTo>
                    <a:pt x="3" y="139"/>
                  </a:lnTo>
                  <a:lnTo>
                    <a:pt x="6" y="150"/>
                  </a:lnTo>
                  <a:lnTo>
                    <a:pt x="9" y="160"/>
                  </a:lnTo>
                  <a:lnTo>
                    <a:pt x="13" y="170"/>
                  </a:lnTo>
                  <a:lnTo>
                    <a:pt x="18" y="180"/>
                  </a:lnTo>
                  <a:lnTo>
                    <a:pt x="25" y="189"/>
                  </a:lnTo>
                  <a:lnTo>
                    <a:pt x="32" y="197"/>
                  </a:lnTo>
                  <a:lnTo>
                    <a:pt x="36" y="197"/>
                  </a:lnTo>
                  <a:lnTo>
                    <a:pt x="29" y="189"/>
                  </a:lnTo>
                  <a:lnTo>
                    <a:pt x="23" y="180"/>
                  </a:lnTo>
                  <a:lnTo>
                    <a:pt x="17" y="172"/>
                  </a:lnTo>
                  <a:lnTo>
                    <a:pt x="11" y="160"/>
                  </a:lnTo>
                  <a:lnTo>
                    <a:pt x="9" y="150"/>
                  </a:lnTo>
                  <a:lnTo>
                    <a:pt x="6" y="139"/>
                  </a:lnTo>
                  <a:lnTo>
                    <a:pt x="3" y="128"/>
                  </a:lnTo>
                  <a:lnTo>
                    <a:pt x="3" y="116"/>
                  </a:lnTo>
                  <a:lnTo>
                    <a:pt x="3" y="105"/>
                  </a:lnTo>
                  <a:lnTo>
                    <a:pt x="6" y="94"/>
                  </a:lnTo>
                  <a:lnTo>
                    <a:pt x="9" y="82"/>
                  </a:lnTo>
                  <a:lnTo>
                    <a:pt x="11" y="72"/>
                  </a:lnTo>
                  <a:lnTo>
                    <a:pt x="17" y="62"/>
                  </a:lnTo>
                  <a:lnTo>
                    <a:pt x="23" y="52"/>
                  </a:lnTo>
                  <a:lnTo>
                    <a:pt x="28" y="44"/>
                  </a:lnTo>
                  <a:lnTo>
                    <a:pt x="35" y="37"/>
                  </a:lnTo>
                  <a:lnTo>
                    <a:pt x="43" y="28"/>
                  </a:lnTo>
                  <a:lnTo>
                    <a:pt x="52" y="23"/>
                  </a:lnTo>
                  <a:lnTo>
                    <a:pt x="61" y="17"/>
                  </a:lnTo>
                  <a:lnTo>
                    <a:pt x="71" y="11"/>
                  </a:lnTo>
                  <a:lnTo>
                    <a:pt x="81" y="8"/>
                  </a:lnTo>
                  <a:lnTo>
                    <a:pt x="92" y="6"/>
                  </a:lnTo>
                  <a:lnTo>
                    <a:pt x="103" y="4"/>
                  </a:lnTo>
                  <a:lnTo>
                    <a:pt x="114" y="3"/>
                  </a:lnTo>
                  <a:lnTo>
                    <a:pt x="125" y="4"/>
                  </a:lnTo>
                  <a:lnTo>
                    <a:pt x="137" y="6"/>
                  </a:lnTo>
                  <a:lnTo>
                    <a:pt x="148" y="8"/>
                  </a:lnTo>
                  <a:lnTo>
                    <a:pt x="157" y="11"/>
                  </a:lnTo>
                  <a:lnTo>
                    <a:pt x="167" y="17"/>
                  </a:lnTo>
                  <a:lnTo>
                    <a:pt x="177" y="23"/>
                  </a:lnTo>
                  <a:lnTo>
                    <a:pt x="185" y="28"/>
                  </a:lnTo>
                  <a:lnTo>
                    <a:pt x="192" y="37"/>
                  </a:lnTo>
                  <a:lnTo>
                    <a:pt x="201" y="44"/>
                  </a:lnTo>
                  <a:lnTo>
                    <a:pt x="206" y="52"/>
                  </a:lnTo>
                  <a:lnTo>
                    <a:pt x="212" y="62"/>
                  </a:lnTo>
                  <a:lnTo>
                    <a:pt x="217" y="72"/>
                  </a:lnTo>
                  <a:lnTo>
                    <a:pt x="220" y="82"/>
                  </a:lnTo>
                  <a:lnTo>
                    <a:pt x="223" y="94"/>
                  </a:lnTo>
                  <a:lnTo>
                    <a:pt x="224" y="105"/>
                  </a:lnTo>
                  <a:lnTo>
                    <a:pt x="226" y="116"/>
                  </a:lnTo>
                  <a:lnTo>
                    <a:pt x="224" y="128"/>
                  </a:lnTo>
                  <a:lnTo>
                    <a:pt x="223" y="139"/>
                  </a:lnTo>
                  <a:lnTo>
                    <a:pt x="220" y="150"/>
                  </a:lnTo>
                  <a:lnTo>
                    <a:pt x="216" y="160"/>
                  </a:lnTo>
                  <a:lnTo>
                    <a:pt x="212" y="172"/>
                  </a:lnTo>
                  <a:lnTo>
                    <a:pt x="206" y="180"/>
                  </a:lnTo>
                  <a:lnTo>
                    <a:pt x="199" y="189"/>
                  </a:lnTo>
                  <a:lnTo>
                    <a:pt x="192" y="197"/>
                  </a:lnTo>
                  <a:lnTo>
                    <a:pt x="196" y="197"/>
                  </a:lnTo>
                  <a:lnTo>
                    <a:pt x="203" y="189"/>
                  </a:lnTo>
                  <a:lnTo>
                    <a:pt x="209" y="180"/>
                  </a:lnTo>
                  <a:lnTo>
                    <a:pt x="214" y="170"/>
                  </a:lnTo>
                  <a:lnTo>
                    <a:pt x="220" y="160"/>
                  </a:lnTo>
                  <a:lnTo>
                    <a:pt x="223" y="150"/>
                  </a:lnTo>
                  <a:lnTo>
                    <a:pt x="226" y="139"/>
                  </a:lnTo>
                  <a:lnTo>
                    <a:pt x="227" y="128"/>
                  </a:lnTo>
                  <a:lnTo>
                    <a:pt x="228" y="116"/>
                  </a:lnTo>
                  <a:close/>
                </a:path>
              </a:pathLst>
            </a:custGeom>
            <a:solidFill>
              <a:srgbClr val="8683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4" name="Freeform 241"/>
            <p:cNvSpPr>
              <a:spLocks/>
            </p:cNvSpPr>
            <p:nvPr/>
          </p:nvSpPr>
          <p:spPr bwMode="auto">
            <a:xfrm>
              <a:off x="975" y="1993"/>
              <a:ext cx="225" cy="196"/>
            </a:xfrm>
            <a:custGeom>
              <a:avLst/>
              <a:gdLst>
                <a:gd name="T0" fmla="*/ 224 w 225"/>
                <a:gd name="T1" fmla="*/ 104 h 196"/>
                <a:gd name="T2" fmla="*/ 219 w 225"/>
                <a:gd name="T3" fmla="*/ 81 h 196"/>
                <a:gd name="T4" fmla="*/ 211 w 225"/>
                <a:gd name="T5" fmla="*/ 61 h 196"/>
                <a:gd name="T6" fmla="*/ 199 w 225"/>
                <a:gd name="T7" fmla="*/ 43 h 196"/>
                <a:gd name="T8" fmla="*/ 183 w 225"/>
                <a:gd name="T9" fmla="*/ 27 h 196"/>
                <a:gd name="T10" fmla="*/ 165 w 225"/>
                <a:gd name="T11" fmla="*/ 14 h 196"/>
                <a:gd name="T12" fmla="*/ 146 w 225"/>
                <a:gd name="T13" fmla="*/ 6 h 196"/>
                <a:gd name="T14" fmla="*/ 123 w 225"/>
                <a:gd name="T15" fmla="*/ 2 h 196"/>
                <a:gd name="T16" fmla="*/ 101 w 225"/>
                <a:gd name="T17" fmla="*/ 2 h 196"/>
                <a:gd name="T18" fmla="*/ 79 w 225"/>
                <a:gd name="T19" fmla="*/ 6 h 196"/>
                <a:gd name="T20" fmla="*/ 58 w 225"/>
                <a:gd name="T21" fmla="*/ 14 h 196"/>
                <a:gd name="T22" fmla="*/ 40 w 225"/>
                <a:gd name="T23" fmla="*/ 27 h 196"/>
                <a:gd name="T24" fmla="*/ 25 w 225"/>
                <a:gd name="T25" fmla="*/ 43 h 196"/>
                <a:gd name="T26" fmla="*/ 14 w 225"/>
                <a:gd name="T27" fmla="*/ 61 h 196"/>
                <a:gd name="T28" fmla="*/ 5 w 225"/>
                <a:gd name="T29" fmla="*/ 81 h 196"/>
                <a:gd name="T30" fmla="*/ 0 w 225"/>
                <a:gd name="T31" fmla="*/ 104 h 196"/>
                <a:gd name="T32" fmla="*/ 0 w 225"/>
                <a:gd name="T33" fmla="*/ 127 h 196"/>
                <a:gd name="T34" fmla="*/ 5 w 225"/>
                <a:gd name="T35" fmla="*/ 149 h 196"/>
                <a:gd name="T36" fmla="*/ 14 w 225"/>
                <a:gd name="T37" fmla="*/ 169 h 196"/>
                <a:gd name="T38" fmla="*/ 25 w 225"/>
                <a:gd name="T39" fmla="*/ 188 h 196"/>
                <a:gd name="T40" fmla="*/ 36 w 225"/>
                <a:gd name="T41" fmla="*/ 196 h 196"/>
                <a:gd name="T42" fmla="*/ 22 w 225"/>
                <a:gd name="T43" fmla="*/ 179 h 196"/>
                <a:gd name="T44" fmla="*/ 12 w 225"/>
                <a:gd name="T45" fmla="*/ 161 h 196"/>
                <a:gd name="T46" fmla="*/ 5 w 225"/>
                <a:gd name="T47" fmla="*/ 138 h 196"/>
                <a:gd name="T48" fmla="*/ 2 w 225"/>
                <a:gd name="T49" fmla="*/ 115 h 196"/>
                <a:gd name="T50" fmla="*/ 5 w 225"/>
                <a:gd name="T51" fmla="*/ 93 h 196"/>
                <a:gd name="T52" fmla="*/ 11 w 225"/>
                <a:gd name="T53" fmla="*/ 71 h 196"/>
                <a:gd name="T54" fmla="*/ 21 w 225"/>
                <a:gd name="T55" fmla="*/ 53 h 196"/>
                <a:gd name="T56" fmla="*/ 34 w 225"/>
                <a:gd name="T57" fmla="*/ 36 h 196"/>
                <a:gd name="T58" fmla="*/ 51 w 225"/>
                <a:gd name="T59" fmla="*/ 23 h 196"/>
                <a:gd name="T60" fmla="*/ 69 w 225"/>
                <a:gd name="T61" fmla="*/ 12 h 196"/>
                <a:gd name="T62" fmla="*/ 90 w 225"/>
                <a:gd name="T63" fmla="*/ 6 h 196"/>
                <a:gd name="T64" fmla="*/ 112 w 225"/>
                <a:gd name="T65" fmla="*/ 3 h 196"/>
                <a:gd name="T66" fmla="*/ 135 w 225"/>
                <a:gd name="T67" fmla="*/ 6 h 196"/>
                <a:gd name="T68" fmla="*/ 155 w 225"/>
                <a:gd name="T69" fmla="*/ 12 h 196"/>
                <a:gd name="T70" fmla="*/ 174 w 225"/>
                <a:gd name="T71" fmla="*/ 23 h 196"/>
                <a:gd name="T72" fmla="*/ 190 w 225"/>
                <a:gd name="T73" fmla="*/ 36 h 196"/>
                <a:gd name="T74" fmla="*/ 203 w 225"/>
                <a:gd name="T75" fmla="*/ 53 h 196"/>
                <a:gd name="T76" fmla="*/ 214 w 225"/>
                <a:gd name="T77" fmla="*/ 71 h 196"/>
                <a:gd name="T78" fmla="*/ 219 w 225"/>
                <a:gd name="T79" fmla="*/ 93 h 196"/>
                <a:gd name="T80" fmla="*/ 222 w 225"/>
                <a:gd name="T81" fmla="*/ 115 h 196"/>
                <a:gd name="T82" fmla="*/ 219 w 225"/>
                <a:gd name="T83" fmla="*/ 138 h 196"/>
                <a:gd name="T84" fmla="*/ 212 w 225"/>
                <a:gd name="T85" fmla="*/ 161 h 196"/>
                <a:gd name="T86" fmla="*/ 203 w 225"/>
                <a:gd name="T87" fmla="*/ 179 h 196"/>
                <a:gd name="T88" fmla="*/ 189 w 225"/>
                <a:gd name="T89" fmla="*/ 196 h 196"/>
                <a:gd name="T90" fmla="*/ 200 w 225"/>
                <a:gd name="T91" fmla="*/ 188 h 196"/>
                <a:gd name="T92" fmla="*/ 211 w 225"/>
                <a:gd name="T93" fmla="*/ 169 h 196"/>
                <a:gd name="T94" fmla="*/ 219 w 225"/>
                <a:gd name="T95" fmla="*/ 149 h 196"/>
                <a:gd name="T96" fmla="*/ 224 w 225"/>
                <a:gd name="T97" fmla="*/ 127 h 19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5"/>
                <a:gd name="T148" fmla="*/ 0 h 196"/>
                <a:gd name="T149" fmla="*/ 225 w 225"/>
                <a:gd name="T150" fmla="*/ 196 h 19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5" h="196">
                  <a:moveTo>
                    <a:pt x="225" y="115"/>
                  </a:moveTo>
                  <a:lnTo>
                    <a:pt x="224" y="104"/>
                  </a:lnTo>
                  <a:lnTo>
                    <a:pt x="222" y="93"/>
                  </a:lnTo>
                  <a:lnTo>
                    <a:pt x="219" y="81"/>
                  </a:lnTo>
                  <a:lnTo>
                    <a:pt x="215" y="71"/>
                  </a:lnTo>
                  <a:lnTo>
                    <a:pt x="211" y="61"/>
                  </a:lnTo>
                  <a:lnTo>
                    <a:pt x="206" y="51"/>
                  </a:lnTo>
                  <a:lnTo>
                    <a:pt x="199" y="43"/>
                  </a:lnTo>
                  <a:lnTo>
                    <a:pt x="192" y="34"/>
                  </a:lnTo>
                  <a:lnTo>
                    <a:pt x="183" y="27"/>
                  </a:lnTo>
                  <a:lnTo>
                    <a:pt x="175" y="20"/>
                  </a:lnTo>
                  <a:lnTo>
                    <a:pt x="165" y="14"/>
                  </a:lnTo>
                  <a:lnTo>
                    <a:pt x="155" y="10"/>
                  </a:lnTo>
                  <a:lnTo>
                    <a:pt x="146" y="6"/>
                  </a:lnTo>
                  <a:lnTo>
                    <a:pt x="135" y="3"/>
                  </a:lnTo>
                  <a:lnTo>
                    <a:pt x="123" y="2"/>
                  </a:lnTo>
                  <a:lnTo>
                    <a:pt x="112" y="0"/>
                  </a:lnTo>
                  <a:lnTo>
                    <a:pt x="101" y="2"/>
                  </a:lnTo>
                  <a:lnTo>
                    <a:pt x="90" y="3"/>
                  </a:lnTo>
                  <a:lnTo>
                    <a:pt x="79" y="6"/>
                  </a:lnTo>
                  <a:lnTo>
                    <a:pt x="68" y="10"/>
                  </a:lnTo>
                  <a:lnTo>
                    <a:pt x="58" y="14"/>
                  </a:lnTo>
                  <a:lnTo>
                    <a:pt x="50" y="20"/>
                  </a:lnTo>
                  <a:lnTo>
                    <a:pt x="40" y="27"/>
                  </a:lnTo>
                  <a:lnTo>
                    <a:pt x="33" y="34"/>
                  </a:lnTo>
                  <a:lnTo>
                    <a:pt x="25" y="43"/>
                  </a:lnTo>
                  <a:lnTo>
                    <a:pt x="19" y="51"/>
                  </a:lnTo>
                  <a:lnTo>
                    <a:pt x="14" y="61"/>
                  </a:lnTo>
                  <a:lnTo>
                    <a:pt x="8" y="71"/>
                  </a:lnTo>
                  <a:lnTo>
                    <a:pt x="5" y="81"/>
                  </a:lnTo>
                  <a:lnTo>
                    <a:pt x="2" y="93"/>
                  </a:lnTo>
                  <a:lnTo>
                    <a:pt x="0" y="104"/>
                  </a:lnTo>
                  <a:lnTo>
                    <a:pt x="0" y="115"/>
                  </a:lnTo>
                  <a:lnTo>
                    <a:pt x="0" y="127"/>
                  </a:lnTo>
                  <a:lnTo>
                    <a:pt x="2" y="138"/>
                  </a:lnTo>
                  <a:lnTo>
                    <a:pt x="5" y="149"/>
                  </a:lnTo>
                  <a:lnTo>
                    <a:pt x="8" y="159"/>
                  </a:lnTo>
                  <a:lnTo>
                    <a:pt x="14" y="169"/>
                  </a:lnTo>
                  <a:lnTo>
                    <a:pt x="19" y="179"/>
                  </a:lnTo>
                  <a:lnTo>
                    <a:pt x="25" y="188"/>
                  </a:lnTo>
                  <a:lnTo>
                    <a:pt x="32" y="196"/>
                  </a:lnTo>
                  <a:lnTo>
                    <a:pt x="36" y="196"/>
                  </a:lnTo>
                  <a:lnTo>
                    <a:pt x="29" y="188"/>
                  </a:lnTo>
                  <a:lnTo>
                    <a:pt x="22" y="179"/>
                  </a:lnTo>
                  <a:lnTo>
                    <a:pt x="16" y="171"/>
                  </a:lnTo>
                  <a:lnTo>
                    <a:pt x="12" y="161"/>
                  </a:lnTo>
                  <a:lnTo>
                    <a:pt x="8" y="149"/>
                  </a:lnTo>
                  <a:lnTo>
                    <a:pt x="5" y="138"/>
                  </a:lnTo>
                  <a:lnTo>
                    <a:pt x="2" y="127"/>
                  </a:lnTo>
                  <a:lnTo>
                    <a:pt x="2" y="115"/>
                  </a:lnTo>
                  <a:lnTo>
                    <a:pt x="2" y="104"/>
                  </a:lnTo>
                  <a:lnTo>
                    <a:pt x="5" y="93"/>
                  </a:lnTo>
                  <a:lnTo>
                    <a:pt x="8" y="83"/>
                  </a:lnTo>
                  <a:lnTo>
                    <a:pt x="11" y="71"/>
                  </a:lnTo>
                  <a:lnTo>
                    <a:pt x="16" y="63"/>
                  </a:lnTo>
                  <a:lnTo>
                    <a:pt x="21" y="53"/>
                  </a:lnTo>
                  <a:lnTo>
                    <a:pt x="27" y="44"/>
                  </a:lnTo>
                  <a:lnTo>
                    <a:pt x="34" y="36"/>
                  </a:lnTo>
                  <a:lnTo>
                    <a:pt x="43" y="29"/>
                  </a:lnTo>
                  <a:lnTo>
                    <a:pt x="51" y="23"/>
                  </a:lnTo>
                  <a:lnTo>
                    <a:pt x="59" y="17"/>
                  </a:lnTo>
                  <a:lnTo>
                    <a:pt x="69" y="12"/>
                  </a:lnTo>
                  <a:lnTo>
                    <a:pt x="79" y="9"/>
                  </a:lnTo>
                  <a:lnTo>
                    <a:pt x="90" y="6"/>
                  </a:lnTo>
                  <a:lnTo>
                    <a:pt x="101" y="5"/>
                  </a:lnTo>
                  <a:lnTo>
                    <a:pt x="112" y="3"/>
                  </a:lnTo>
                  <a:lnTo>
                    <a:pt x="123" y="5"/>
                  </a:lnTo>
                  <a:lnTo>
                    <a:pt x="135" y="6"/>
                  </a:lnTo>
                  <a:lnTo>
                    <a:pt x="144" y="9"/>
                  </a:lnTo>
                  <a:lnTo>
                    <a:pt x="155" y="12"/>
                  </a:lnTo>
                  <a:lnTo>
                    <a:pt x="165" y="17"/>
                  </a:lnTo>
                  <a:lnTo>
                    <a:pt x="174" y="23"/>
                  </a:lnTo>
                  <a:lnTo>
                    <a:pt x="182" y="29"/>
                  </a:lnTo>
                  <a:lnTo>
                    <a:pt x="190" y="36"/>
                  </a:lnTo>
                  <a:lnTo>
                    <a:pt x="197" y="44"/>
                  </a:lnTo>
                  <a:lnTo>
                    <a:pt x="203" y="53"/>
                  </a:lnTo>
                  <a:lnTo>
                    <a:pt x="208" y="63"/>
                  </a:lnTo>
                  <a:lnTo>
                    <a:pt x="214" y="71"/>
                  </a:lnTo>
                  <a:lnTo>
                    <a:pt x="217" y="83"/>
                  </a:lnTo>
                  <a:lnTo>
                    <a:pt x="219" y="93"/>
                  </a:lnTo>
                  <a:lnTo>
                    <a:pt x="221" y="104"/>
                  </a:lnTo>
                  <a:lnTo>
                    <a:pt x="222" y="115"/>
                  </a:lnTo>
                  <a:lnTo>
                    <a:pt x="221" y="127"/>
                  </a:lnTo>
                  <a:lnTo>
                    <a:pt x="219" y="138"/>
                  </a:lnTo>
                  <a:lnTo>
                    <a:pt x="217" y="149"/>
                  </a:lnTo>
                  <a:lnTo>
                    <a:pt x="212" y="161"/>
                  </a:lnTo>
                  <a:lnTo>
                    <a:pt x="208" y="171"/>
                  </a:lnTo>
                  <a:lnTo>
                    <a:pt x="203" y="179"/>
                  </a:lnTo>
                  <a:lnTo>
                    <a:pt x="196" y="188"/>
                  </a:lnTo>
                  <a:lnTo>
                    <a:pt x="189" y="196"/>
                  </a:lnTo>
                  <a:lnTo>
                    <a:pt x="192" y="196"/>
                  </a:lnTo>
                  <a:lnTo>
                    <a:pt x="200" y="188"/>
                  </a:lnTo>
                  <a:lnTo>
                    <a:pt x="206" y="179"/>
                  </a:lnTo>
                  <a:lnTo>
                    <a:pt x="211" y="169"/>
                  </a:lnTo>
                  <a:lnTo>
                    <a:pt x="217" y="159"/>
                  </a:lnTo>
                  <a:lnTo>
                    <a:pt x="219" y="149"/>
                  </a:lnTo>
                  <a:lnTo>
                    <a:pt x="222" y="138"/>
                  </a:lnTo>
                  <a:lnTo>
                    <a:pt x="224" y="127"/>
                  </a:lnTo>
                  <a:lnTo>
                    <a:pt x="225" y="115"/>
                  </a:lnTo>
                  <a:close/>
                </a:path>
              </a:pathLst>
            </a:custGeom>
            <a:solidFill>
              <a:srgbClr val="878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5" name="Freeform 242"/>
            <p:cNvSpPr>
              <a:spLocks/>
            </p:cNvSpPr>
            <p:nvPr/>
          </p:nvSpPr>
          <p:spPr bwMode="auto">
            <a:xfrm>
              <a:off x="976" y="1995"/>
              <a:ext cx="223" cy="194"/>
            </a:xfrm>
            <a:custGeom>
              <a:avLst/>
              <a:gdLst>
                <a:gd name="T0" fmla="*/ 221 w 223"/>
                <a:gd name="T1" fmla="*/ 102 h 194"/>
                <a:gd name="T2" fmla="*/ 217 w 223"/>
                <a:gd name="T3" fmla="*/ 79 h 194"/>
                <a:gd name="T4" fmla="*/ 209 w 223"/>
                <a:gd name="T5" fmla="*/ 59 h 194"/>
                <a:gd name="T6" fmla="*/ 198 w 223"/>
                <a:gd name="T7" fmla="*/ 41 h 194"/>
                <a:gd name="T8" fmla="*/ 182 w 223"/>
                <a:gd name="T9" fmla="*/ 25 h 194"/>
                <a:gd name="T10" fmla="*/ 164 w 223"/>
                <a:gd name="T11" fmla="*/ 14 h 194"/>
                <a:gd name="T12" fmla="*/ 145 w 223"/>
                <a:gd name="T13" fmla="*/ 5 h 194"/>
                <a:gd name="T14" fmla="*/ 122 w 223"/>
                <a:gd name="T15" fmla="*/ 1 h 194"/>
                <a:gd name="T16" fmla="*/ 100 w 223"/>
                <a:gd name="T17" fmla="*/ 1 h 194"/>
                <a:gd name="T18" fmla="*/ 78 w 223"/>
                <a:gd name="T19" fmla="*/ 5 h 194"/>
                <a:gd name="T20" fmla="*/ 58 w 223"/>
                <a:gd name="T21" fmla="*/ 14 h 194"/>
                <a:gd name="T22" fmla="*/ 40 w 223"/>
                <a:gd name="T23" fmla="*/ 25 h 194"/>
                <a:gd name="T24" fmla="*/ 25 w 223"/>
                <a:gd name="T25" fmla="*/ 41 h 194"/>
                <a:gd name="T26" fmla="*/ 14 w 223"/>
                <a:gd name="T27" fmla="*/ 59 h 194"/>
                <a:gd name="T28" fmla="*/ 6 w 223"/>
                <a:gd name="T29" fmla="*/ 79 h 194"/>
                <a:gd name="T30" fmla="*/ 0 w 223"/>
                <a:gd name="T31" fmla="*/ 102 h 194"/>
                <a:gd name="T32" fmla="*/ 0 w 223"/>
                <a:gd name="T33" fmla="*/ 125 h 194"/>
                <a:gd name="T34" fmla="*/ 6 w 223"/>
                <a:gd name="T35" fmla="*/ 147 h 194"/>
                <a:gd name="T36" fmla="*/ 14 w 223"/>
                <a:gd name="T37" fmla="*/ 169 h 194"/>
                <a:gd name="T38" fmla="*/ 26 w 223"/>
                <a:gd name="T39" fmla="*/ 186 h 194"/>
                <a:gd name="T40" fmla="*/ 38 w 223"/>
                <a:gd name="T41" fmla="*/ 194 h 194"/>
                <a:gd name="T42" fmla="*/ 22 w 223"/>
                <a:gd name="T43" fmla="*/ 177 h 194"/>
                <a:gd name="T44" fmla="*/ 13 w 223"/>
                <a:gd name="T45" fmla="*/ 159 h 194"/>
                <a:gd name="T46" fmla="*/ 6 w 223"/>
                <a:gd name="T47" fmla="*/ 136 h 194"/>
                <a:gd name="T48" fmla="*/ 3 w 223"/>
                <a:gd name="T49" fmla="*/ 113 h 194"/>
                <a:gd name="T50" fmla="*/ 6 w 223"/>
                <a:gd name="T51" fmla="*/ 91 h 194"/>
                <a:gd name="T52" fmla="*/ 11 w 223"/>
                <a:gd name="T53" fmla="*/ 71 h 194"/>
                <a:gd name="T54" fmla="*/ 21 w 223"/>
                <a:gd name="T55" fmla="*/ 52 h 194"/>
                <a:gd name="T56" fmla="*/ 35 w 223"/>
                <a:gd name="T57" fmla="*/ 35 h 194"/>
                <a:gd name="T58" fmla="*/ 50 w 223"/>
                <a:gd name="T59" fmla="*/ 22 h 194"/>
                <a:gd name="T60" fmla="*/ 70 w 223"/>
                <a:gd name="T61" fmla="*/ 11 h 194"/>
                <a:gd name="T62" fmla="*/ 89 w 223"/>
                <a:gd name="T63" fmla="*/ 5 h 194"/>
                <a:gd name="T64" fmla="*/ 111 w 223"/>
                <a:gd name="T65" fmla="*/ 3 h 194"/>
                <a:gd name="T66" fmla="*/ 134 w 223"/>
                <a:gd name="T67" fmla="*/ 5 h 194"/>
                <a:gd name="T68" fmla="*/ 153 w 223"/>
                <a:gd name="T69" fmla="*/ 11 h 194"/>
                <a:gd name="T70" fmla="*/ 171 w 223"/>
                <a:gd name="T71" fmla="*/ 22 h 194"/>
                <a:gd name="T72" fmla="*/ 188 w 223"/>
                <a:gd name="T73" fmla="*/ 35 h 194"/>
                <a:gd name="T74" fmla="*/ 202 w 223"/>
                <a:gd name="T75" fmla="*/ 52 h 194"/>
                <a:gd name="T76" fmla="*/ 211 w 223"/>
                <a:gd name="T77" fmla="*/ 71 h 194"/>
                <a:gd name="T78" fmla="*/ 217 w 223"/>
                <a:gd name="T79" fmla="*/ 91 h 194"/>
                <a:gd name="T80" fmla="*/ 220 w 223"/>
                <a:gd name="T81" fmla="*/ 113 h 194"/>
                <a:gd name="T82" fmla="*/ 217 w 223"/>
                <a:gd name="T83" fmla="*/ 136 h 194"/>
                <a:gd name="T84" fmla="*/ 210 w 223"/>
                <a:gd name="T85" fmla="*/ 159 h 194"/>
                <a:gd name="T86" fmla="*/ 199 w 223"/>
                <a:gd name="T87" fmla="*/ 177 h 194"/>
                <a:gd name="T88" fmla="*/ 185 w 223"/>
                <a:gd name="T89" fmla="*/ 194 h 194"/>
                <a:gd name="T90" fmla="*/ 196 w 223"/>
                <a:gd name="T91" fmla="*/ 186 h 194"/>
                <a:gd name="T92" fmla="*/ 209 w 223"/>
                <a:gd name="T93" fmla="*/ 169 h 194"/>
                <a:gd name="T94" fmla="*/ 217 w 223"/>
                <a:gd name="T95" fmla="*/ 147 h 194"/>
                <a:gd name="T96" fmla="*/ 221 w 223"/>
                <a:gd name="T97" fmla="*/ 125 h 1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3"/>
                <a:gd name="T148" fmla="*/ 0 h 194"/>
                <a:gd name="T149" fmla="*/ 223 w 223"/>
                <a:gd name="T150" fmla="*/ 194 h 19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3" h="194">
                  <a:moveTo>
                    <a:pt x="223" y="113"/>
                  </a:moveTo>
                  <a:lnTo>
                    <a:pt x="221" y="102"/>
                  </a:lnTo>
                  <a:lnTo>
                    <a:pt x="220" y="91"/>
                  </a:lnTo>
                  <a:lnTo>
                    <a:pt x="217" y="79"/>
                  </a:lnTo>
                  <a:lnTo>
                    <a:pt x="214" y="69"/>
                  </a:lnTo>
                  <a:lnTo>
                    <a:pt x="209" y="59"/>
                  </a:lnTo>
                  <a:lnTo>
                    <a:pt x="203" y="49"/>
                  </a:lnTo>
                  <a:lnTo>
                    <a:pt x="198" y="41"/>
                  </a:lnTo>
                  <a:lnTo>
                    <a:pt x="189" y="34"/>
                  </a:lnTo>
                  <a:lnTo>
                    <a:pt x="182" y="25"/>
                  </a:lnTo>
                  <a:lnTo>
                    <a:pt x="174" y="20"/>
                  </a:lnTo>
                  <a:lnTo>
                    <a:pt x="164" y="14"/>
                  </a:lnTo>
                  <a:lnTo>
                    <a:pt x="154" y="8"/>
                  </a:lnTo>
                  <a:lnTo>
                    <a:pt x="145" y="5"/>
                  </a:lnTo>
                  <a:lnTo>
                    <a:pt x="134" y="3"/>
                  </a:lnTo>
                  <a:lnTo>
                    <a:pt x="122" y="1"/>
                  </a:lnTo>
                  <a:lnTo>
                    <a:pt x="111" y="0"/>
                  </a:lnTo>
                  <a:lnTo>
                    <a:pt x="100" y="1"/>
                  </a:lnTo>
                  <a:lnTo>
                    <a:pt x="89" y="3"/>
                  </a:lnTo>
                  <a:lnTo>
                    <a:pt x="78" y="5"/>
                  </a:lnTo>
                  <a:lnTo>
                    <a:pt x="68" y="8"/>
                  </a:lnTo>
                  <a:lnTo>
                    <a:pt x="58" y="14"/>
                  </a:lnTo>
                  <a:lnTo>
                    <a:pt x="49" y="20"/>
                  </a:lnTo>
                  <a:lnTo>
                    <a:pt x="40" y="25"/>
                  </a:lnTo>
                  <a:lnTo>
                    <a:pt x="32" y="34"/>
                  </a:lnTo>
                  <a:lnTo>
                    <a:pt x="25" y="41"/>
                  </a:lnTo>
                  <a:lnTo>
                    <a:pt x="20" y="49"/>
                  </a:lnTo>
                  <a:lnTo>
                    <a:pt x="14" y="59"/>
                  </a:lnTo>
                  <a:lnTo>
                    <a:pt x="8" y="69"/>
                  </a:lnTo>
                  <a:lnTo>
                    <a:pt x="6" y="79"/>
                  </a:lnTo>
                  <a:lnTo>
                    <a:pt x="3" y="91"/>
                  </a:lnTo>
                  <a:lnTo>
                    <a:pt x="0" y="102"/>
                  </a:lnTo>
                  <a:lnTo>
                    <a:pt x="0" y="113"/>
                  </a:lnTo>
                  <a:lnTo>
                    <a:pt x="0" y="125"/>
                  </a:lnTo>
                  <a:lnTo>
                    <a:pt x="3" y="136"/>
                  </a:lnTo>
                  <a:lnTo>
                    <a:pt x="6" y="147"/>
                  </a:lnTo>
                  <a:lnTo>
                    <a:pt x="8" y="157"/>
                  </a:lnTo>
                  <a:lnTo>
                    <a:pt x="14" y="169"/>
                  </a:lnTo>
                  <a:lnTo>
                    <a:pt x="20" y="177"/>
                  </a:lnTo>
                  <a:lnTo>
                    <a:pt x="26" y="186"/>
                  </a:lnTo>
                  <a:lnTo>
                    <a:pt x="33" y="194"/>
                  </a:lnTo>
                  <a:lnTo>
                    <a:pt x="38" y="194"/>
                  </a:lnTo>
                  <a:lnTo>
                    <a:pt x="29" y="186"/>
                  </a:lnTo>
                  <a:lnTo>
                    <a:pt x="22" y="177"/>
                  </a:lnTo>
                  <a:lnTo>
                    <a:pt x="17" y="169"/>
                  </a:lnTo>
                  <a:lnTo>
                    <a:pt x="13" y="159"/>
                  </a:lnTo>
                  <a:lnTo>
                    <a:pt x="8" y="147"/>
                  </a:lnTo>
                  <a:lnTo>
                    <a:pt x="6" y="136"/>
                  </a:lnTo>
                  <a:lnTo>
                    <a:pt x="3" y="125"/>
                  </a:lnTo>
                  <a:lnTo>
                    <a:pt x="3" y="113"/>
                  </a:lnTo>
                  <a:lnTo>
                    <a:pt x="3" y="102"/>
                  </a:lnTo>
                  <a:lnTo>
                    <a:pt x="6" y="91"/>
                  </a:lnTo>
                  <a:lnTo>
                    <a:pt x="8" y="81"/>
                  </a:lnTo>
                  <a:lnTo>
                    <a:pt x="11" y="71"/>
                  </a:lnTo>
                  <a:lnTo>
                    <a:pt x="15" y="61"/>
                  </a:lnTo>
                  <a:lnTo>
                    <a:pt x="21" y="52"/>
                  </a:lnTo>
                  <a:lnTo>
                    <a:pt x="28" y="44"/>
                  </a:lnTo>
                  <a:lnTo>
                    <a:pt x="35" y="35"/>
                  </a:lnTo>
                  <a:lnTo>
                    <a:pt x="42" y="28"/>
                  </a:lnTo>
                  <a:lnTo>
                    <a:pt x="50" y="22"/>
                  </a:lnTo>
                  <a:lnTo>
                    <a:pt x="60" y="17"/>
                  </a:lnTo>
                  <a:lnTo>
                    <a:pt x="70" y="11"/>
                  </a:lnTo>
                  <a:lnTo>
                    <a:pt x="79" y="8"/>
                  </a:lnTo>
                  <a:lnTo>
                    <a:pt x="89" y="5"/>
                  </a:lnTo>
                  <a:lnTo>
                    <a:pt x="100" y="4"/>
                  </a:lnTo>
                  <a:lnTo>
                    <a:pt x="111" y="3"/>
                  </a:lnTo>
                  <a:lnTo>
                    <a:pt x="122" y="4"/>
                  </a:lnTo>
                  <a:lnTo>
                    <a:pt x="134" y="5"/>
                  </a:lnTo>
                  <a:lnTo>
                    <a:pt x="143" y="8"/>
                  </a:lnTo>
                  <a:lnTo>
                    <a:pt x="153" y="11"/>
                  </a:lnTo>
                  <a:lnTo>
                    <a:pt x="163" y="17"/>
                  </a:lnTo>
                  <a:lnTo>
                    <a:pt x="171" y="22"/>
                  </a:lnTo>
                  <a:lnTo>
                    <a:pt x="179" y="28"/>
                  </a:lnTo>
                  <a:lnTo>
                    <a:pt x="188" y="35"/>
                  </a:lnTo>
                  <a:lnTo>
                    <a:pt x="195" y="44"/>
                  </a:lnTo>
                  <a:lnTo>
                    <a:pt x="202" y="52"/>
                  </a:lnTo>
                  <a:lnTo>
                    <a:pt x="206" y="61"/>
                  </a:lnTo>
                  <a:lnTo>
                    <a:pt x="211" y="71"/>
                  </a:lnTo>
                  <a:lnTo>
                    <a:pt x="214" y="81"/>
                  </a:lnTo>
                  <a:lnTo>
                    <a:pt x="217" y="91"/>
                  </a:lnTo>
                  <a:lnTo>
                    <a:pt x="218" y="102"/>
                  </a:lnTo>
                  <a:lnTo>
                    <a:pt x="220" y="113"/>
                  </a:lnTo>
                  <a:lnTo>
                    <a:pt x="218" y="125"/>
                  </a:lnTo>
                  <a:lnTo>
                    <a:pt x="217" y="136"/>
                  </a:lnTo>
                  <a:lnTo>
                    <a:pt x="214" y="147"/>
                  </a:lnTo>
                  <a:lnTo>
                    <a:pt x="210" y="159"/>
                  </a:lnTo>
                  <a:lnTo>
                    <a:pt x="206" y="169"/>
                  </a:lnTo>
                  <a:lnTo>
                    <a:pt x="199" y="177"/>
                  </a:lnTo>
                  <a:lnTo>
                    <a:pt x="193" y="186"/>
                  </a:lnTo>
                  <a:lnTo>
                    <a:pt x="185" y="194"/>
                  </a:lnTo>
                  <a:lnTo>
                    <a:pt x="189" y="194"/>
                  </a:lnTo>
                  <a:lnTo>
                    <a:pt x="196" y="186"/>
                  </a:lnTo>
                  <a:lnTo>
                    <a:pt x="203" y="177"/>
                  </a:lnTo>
                  <a:lnTo>
                    <a:pt x="209" y="169"/>
                  </a:lnTo>
                  <a:lnTo>
                    <a:pt x="213" y="157"/>
                  </a:lnTo>
                  <a:lnTo>
                    <a:pt x="217" y="147"/>
                  </a:lnTo>
                  <a:lnTo>
                    <a:pt x="220" y="136"/>
                  </a:lnTo>
                  <a:lnTo>
                    <a:pt x="221" y="125"/>
                  </a:lnTo>
                  <a:lnTo>
                    <a:pt x="223" y="113"/>
                  </a:lnTo>
                  <a:close/>
                </a:path>
              </a:pathLst>
            </a:custGeom>
            <a:solidFill>
              <a:srgbClr val="878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6" name="Freeform 243"/>
            <p:cNvSpPr>
              <a:spLocks/>
            </p:cNvSpPr>
            <p:nvPr/>
          </p:nvSpPr>
          <p:spPr bwMode="auto">
            <a:xfrm>
              <a:off x="977" y="1996"/>
              <a:ext cx="220" cy="193"/>
            </a:xfrm>
            <a:custGeom>
              <a:avLst/>
              <a:gdLst>
                <a:gd name="T0" fmla="*/ 219 w 220"/>
                <a:gd name="T1" fmla="*/ 101 h 193"/>
                <a:gd name="T2" fmla="*/ 215 w 220"/>
                <a:gd name="T3" fmla="*/ 80 h 193"/>
                <a:gd name="T4" fmla="*/ 206 w 220"/>
                <a:gd name="T5" fmla="*/ 60 h 193"/>
                <a:gd name="T6" fmla="*/ 195 w 220"/>
                <a:gd name="T7" fmla="*/ 41 h 193"/>
                <a:gd name="T8" fmla="*/ 180 w 220"/>
                <a:gd name="T9" fmla="*/ 26 h 193"/>
                <a:gd name="T10" fmla="*/ 163 w 220"/>
                <a:gd name="T11" fmla="*/ 14 h 193"/>
                <a:gd name="T12" fmla="*/ 142 w 220"/>
                <a:gd name="T13" fmla="*/ 6 h 193"/>
                <a:gd name="T14" fmla="*/ 121 w 220"/>
                <a:gd name="T15" fmla="*/ 2 h 193"/>
                <a:gd name="T16" fmla="*/ 99 w 220"/>
                <a:gd name="T17" fmla="*/ 2 h 193"/>
                <a:gd name="T18" fmla="*/ 77 w 220"/>
                <a:gd name="T19" fmla="*/ 6 h 193"/>
                <a:gd name="T20" fmla="*/ 57 w 220"/>
                <a:gd name="T21" fmla="*/ 14 h 193"/>
                <a:gd name="T22" fmla="*/ 41 w 220"/>
                <a:gd name="T23" fmla="*/ 26 h 193"/>
                <a:gd name="T24" fmla="*/ 25 w 220"/>
                <a:gd name="T25" fmla="*/ 41 h 193"/>
                <a:gd name="T26" fmla="*/ 14 w 220"/>
                <a:gd name="T27" fmla="*/ 60 h 193"/>
                <a:gd name="T28" fmla="*/ 6 w 220"/>
                <a:gd name="T29" fmla="*/ 80 h 193"/>
                <a:gd name="T30" fmla="*/ 0 w 220"/>
                <a:gd name="T31" fmla="*/ 101 h 193"/>
                <a:gd name="T32" fmla="*/ 0 w 220"/>
                <a:gd name="T33" fmla="*/ 124 h 193"/>
                <a:gd name="T34" fmla="*/ 6 w 220"/>
                <a:gd name="T35" fmla="*/ 146 h 193"/>
                <a:gd name="T36" fmla="*/ 14 w 220"/>
                <a:gd name="T37" fmla="*/ 168 h 193"/>
                <a:gd name="T38" fmla="*/ 27 w 220"/>
                <a:gd name="T39" fmla="*/ 185 h 193"/>
                <a:gd name="T40" fmla="*/ 38 w 220"/>
                <a:gd name="T41" fmla="*/ 193 h 193"/>
                <a:gd name="T42" fmla="*/ 24 w 220"/>
                <a:gd name="T43" fmla="*/ 176 h 193"/>
                <a:gd name="T44" fmla="*/ 13 w 220"/>
                <a:gd name="T45" fmla="*/ 158 h 193"/>
                <a:gd name="T46" fmla="*/ 6 w 220"/>
                <a:gd name="T47" fmla="*/ 136 h 193"/>
                <a:gd name="T48" fmla="*/ 3 w 220"/>
                <a:gd name="T49" fmla="*/ 112 h 193"/>
                <a:gd name="T50" fmla="*/ 6 w 220"/>
                <a:gd name="T51" fmla="*/ 91 h 193"/>
                <a:gd name="T52" fmla="*/ 12 w 220"/>
                <a:gd name="T53" fmla="*/ 70 h 193"/>
                <a:gd name="T54" fmla="*/ 21 w 220"/>
                <a:gd name="T55" fmla="*/ 51 h 193"/>
                <a:gd name="T56" fmla="*/ 35 w 220"/>
                <a:gd name="T57" fmla="*/ 36 h 193"/>
                <a:gd name="T58" fmla="*/ 51 w 220"/>
                <a:gd name="T59" fmla="*/ 21 h 193"/>
                <a:gd name="T60" fmla="*/ 69 w 220"/>
                <a:gd name="T61" fmla="*/ 11 h 193"/>
                <a:gd name="T62" fmla="*/ 88 w 220"/>
                <a:gd name="T63" fmla="*/ 6 h 193"/>
                <a:gd name="T64" fmla="*/ 110 w 220"/>
                <a:gd name="T65" fmla="*/ 3 h 193"/>
                <a:gd name="T66" fmla="*/ 131 w 220"/>
                <a:gd name="T67" fmla="*/ 6 h 193"/>
                <a:gd name="T68" fmla="*/ 152 w 220"/>
                <a:gd name="T69" fmla="*/ 11 h 193"/>
                <a:gd name="T70" fmla="*/ 170 w 220"/>
                <a:gd name="T71" fmla="*/ 21 h 193"/>
                <a:gd name="T72" fmla="*/ 185 w 220"/>
                <a:gd name="T73" fmla="*/ 36 h 193"/>
                <a:gd name="T74" fmla="*/ 199 w 220"/>
                <a:gd name="T75" fmla="*/ 51 h 193"/>
                <a:gd name="T76" fmla="*/ 209 w 220"/>
                <a:gd name="T77" fmla="*/ 70 h 193"/>
                <a:gd name="T78" fmla="*/ 215 w 220"/>
                <a:gd name="T79" fmla="*/ 91 h 193"/>
                <a:gd name="T80" fmla="*/ 217 w 220"/>
                <a:gd name="T81" fmla="*/ 112 h 193"/>
                <a:gd name="T82" fmla="*/ 215 w 220"/>
                <a:gd name="T83" fmla="*/ 136 h 193"/>
                <a:gd name="T84" fmla="*/ 208 w 220"/>
                <a:gd name="T85" fmla="*/ 158 h 193"/>
                <a:gd name="T86" fmla="*/ 197 w 220"/>
                <a:gd name="T87" fmla="*/ 176 h 193"/>
                <a:gd name="T88" fmla="*/ 183 w 220"/>
                <a:gd name="T89" fmla="*/ 193 h 193"/>
                <a:gd name="T90" fmla="*/ 194 w 220"/>
                <a:gd name="T91" fmla="*/ 185 h 193"/>
                <a:gd name="T92" fmla="*/ 206 w 220"/>
                <a:gd name="T93" fmla="*/ 168 h 193"/>
                <a:gd name="T94" fmla="*/ 215 w 220"/>
                <a:gd name="T95" fmla="*/ 146 h 193"/>
                <a:gd name="T96" fmla="*/ 219 w 220"/>
                <a:gd name="T97" fmla="*/ 124 h 19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0"/>
                <a:gd name="T148" fmla="*/ 0 h 193"/>
                <a:gd name="T149" fmla="*/ 220 w 220"/>
                <a:gd name="T150" fmla="*/ 193 h 19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0" h="193">
                  <a:moveTo>
                    <a:pt x="220" y="112"/>
                  </a:moveTo>
                  <a:lnTo>
                    <a:pt x="219" y="101"/>
                  </a:lnTo>
                  <a:lnTo>
                    <a:pt x="217" y="90"/>
                  </a:lnTo>
                  <a:lnTo>
                    <a:pt x="215" y="80"/>
                  </a:lnTo>
                  <a:lnTo>
                    <a:pt x="212" y="68"/>
                  </a:lnTo>
                  <a:lnTo>
                    <a:pt x="206" y="60"/>
                  </a:lnTo>
                  <a:lnTo>
                    <a:pt x="201" y="50"/>
                  </a:lnTo>
                  <a:lnTo>
                    <a:pt x="195" y="41"/>
                  </a:lnTo>
                  <a:lnTo>
                    <a:pt x="188" y="33"/>
                  </a:lnTo>
                  <a:lnTo>
                    <a:pt x="180" y="26"/>
                  </a:lnTo>
                  <a:lnTo>
                    <a:pt x="172" y="20"/>
                  </a:lnTo>
                  <a:lnTo>
                    <a:pt x="163" y="14"/>
                  </a:lnTo>
                  <a:lnTo>
                    <a:pt x="153" y="9"/>
                  </a:lnTo>
                  <a:lnTo>
                    <a:pt x="142" y="6"/>
                  </a:lnTo>
                  <a:lnTo>
                    <a:pt x="133" y="3"/>
                  </a:lnTo>
                  <a:lnTo>
                    <a:pt x="121" y="2"/>
                  </a:lnTo>
                  <a:lnTo>
                    <a:pt x="110" y="0"/>
                  </a:lnTo>
                  <a:lnTo>
                    <a:pt x="99" y="2"/>
                  </a:lnTo>
                  <a:lnTo>
                    <a:pt x="88" y="3"/>
                  </a:lnTo>
                  <a:lnTo>
                    <a:pt x="77" y="6"/>
                  </a:lnTo>
                  <a:lnTo>
                    <a:pt x="67" y="9"/>
                  </a:lnTo>
                  <a:lnTo>
                    <a:pt x="57" y="14"/>
                  </a:lnTo>
                  <a:lnTo>
                    <a:pt x="49" y="20"/>
                  </a:lnTo>
                  <a:lnTo>
                    <a:pt x="41" y="26"/>
                  </a:lnTo>
                  <a:lnTo>
                    <a:pt x="32" y="33"/>
                  </a:lnTo>
                  <a:lnTo>
                    <a:pt x="25" y="41"/>
                  </a:lnTo>
                  <a:lnTo>
                    <a:pt x="19" y="50"/>
                  </a:lnTo>
                  <a:lnTo>
                    <a:pt x="14" y="60"/>
                  </a:lnTo>
                  <a:lnTo>
                    <a:pt x="9" y="68"/>
                  </a:lnTo>
                  <a:lnTo>
                    <a:pt x="6" y="80"/>
                  </a:lnTo>
                  <a:lnTo>
                    <a:pt x="3" y="90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3" y="135"/>
                  </a:lnTo>
                  <a:lnTo>
                    <a:pt x="6" y="146"/>
                  </a:lnTo>
                  <a:lnTo>
                    <a:pt x="10" y="158"/>
                  </a:lnTo>
                  <a:lnTo>
                    <a:pt x="14" y="168"/>
                  </a:lnTo>
                  <a:lnTo>
                    <a:pt x="20" y="176"/>
                  </a:lnTo>
                  <a:lnTo>
                    <a:pt x="27" y="185"/>
                  </a:lnTo>
                  <a:lnTo>
                    <a:pt x="34" y="193"/>
                  </a:lnTo>
                  <a:lnTo>
                    <a:pt x="38" y="193"/>
                  </a:lnTo>
                  <a:lnTo>
                    <a:pt x="31" y="185"/>
                  </a:lnTo>
                  <a:lnTo>
                    <a:pt x="24" y="176"/>
                  </a:lnTo>
                  <a:lnTo>
                    <a:pt x="17" y="168"/>
                  </a:lnTo>
                  <a:lnTo>
                    <a:pt x="13" y="158"/>
                  </a:lnTo>
                  <a:lnTo>
                    <a:pt x="9" y="146"/>
                  </a:lnTo>
                  <a:lnTo>
                    <a:pt x="6" y="136"/>
                  </a:lnTo>
                  <a:lnTo>
                    <a:pt x="3" y="124"/>
                  </a:lnTo>
                  <a:lnTo>
                    <a:pt x="3" y="112"/>
                  </a:lnTo>
                  <a:lnTo>
                    <a:pt x="3" y="101"/>
                  </a:lnTo>
                  <a:lnTo>
                    <a:pt x="6" y="91"/>
                  </a:lnTo>
                  <a:lnTo>
                    <a:pt x="7" y="80"/>
                  </a:lnTo>
                  <a:lnTo>
                    <a:pt x="12" y="70"/>
                  </a:lnTo>
                  <a:lnTo>
                    <a:pt x="16" y="60"/>
                  </a:lnTo>
                  <a:lnTo>
                    <a:pt x="21" y="51"/>
                  </a:lnTo>
                  <a:lnTo>
                    <a:pt x="28" y="43"/>
                  </a:lnTo>
                  <a:lnTo>
                    <a:pt x="35" y="36"/>
                  </a:lnTo>
                  <a:lnTo>
                    <a:pt x="42" y="28"/>
                  </a:lnTo>
                  <a:lnTo>
                    <a:pt x="51" y="21"/>
                  </a:lnTo>
                  <a:lnTo>
                    <a:pt x="59" y="16"/>
                  </a:lnTo>
                  <a:lnTo>
                    <a:pt x="69" y="11"/>
                  </a:lnTo>
                  <a:lnTo>
                    <a:pt x="78" y="9"/>
                  </a:lnTo>
                  <a:lnTo>
                    <a:pt x="88" y="6"/>
                  </a:lnTo>
                  <a:lnTo>
                    <a:pt x="99" y="4"/>
                  </a:lnTo>
                  <a:lnTo>
                    <a:pt x="110" y="3"/>
                  </a:lnTo>
                  <a:lnTo>
                    <a:pt x="121" y="4"/>
                  </a:lnTo>
                  <a:lnTo>
                    <a:pt x="131" y="6"/>
                  </a:lnTo>
                  <a:lnTo>
                    <a:pt x="142" y="9"/>
                  </a:lnTo>
                  <a:lnTo>
                    <a:pt x="152" y="11"/>
                  </a:lnTo>
                  <a:lnTo>
                    <a:pt x="162" y="16"/>
                  </a:lnTo>
                  <a:lnTo>
                    <a:pt x="170" y="21"/>
                  </a:lnTo>
                  <a:lnTo>
                    <a:pt x="178" y="28"/>
                  </a:lnTo>
                  <a:lnTo>
                    <a:pt x="185" y="36"/>
                  </a:lnTo>
                  <a:lnTo>
                    <a:pt x="192" y="43"/>
                  </a:lnTo>
                  <a:lnTo>
                    <a:pt x="199" y="51"/>
                  </a:lnTo>
                  <a:lnTo>
                    <a:pt x="205" y="60"/>
                  </a:lnTo>
                  <a:lnTo>
                    <a:pt x="209" y="70"/>
                  </a:lnTo>
                  <a:lnTo>
                    <a:pt x="212" y="80"/>
                  </a:lnTo>
                  <a:lnTo>
                    <a:pt x="215" y="91"/>
                  </a:lnTo>
                  <a:lnTo>
                    <a:pt x="216" y="101"/>
                  </a:lnTo>
                  <a:lnTo>
                    <a:pt x="217" y="112"/>
                  </a:lnTo>
                  <a:lnTo>
                    <a:pt x="216" y="124"/>
                  </a:lnTo>
                  <a:lnTo>
                    <a:pt x="215" y="136"/>
                  </a:lnTo>
                  <a:lnTo>
                    <a:pt x="212" y="146"/>
                  </a:lnTo>
                  <a:lnTo>
                    <a:pt x="208" y="158"/>
                  </a:lnTo>
                  <a:lnTo>
                    <a:pt x="202" y="168"/>
                  </a:lnTo>
                  <a:lnTo>
                    <a:pt x="197" y="176"/>
                  </a:lnTo>
                  <a:lnTo>
                    <a:pt x="190" y="185"/>
                  </a:lnTo>
                  <a:lnTo>
                    <a:pt x="183" y="193"/>
                  </a:lnTo>
                  <a:lnTo>
                    <a:pt x="187" y="193"/>
                  </a:lnTo>
                  <a:lnTo>
                    <a:pt x="194" y="185"/>
                  </a:lnTo>
                  <a:lnTo>
                    <a:pt x="201" y="176"/>
                  </a:lnTo>
                  <a:lnTo>
                    <a:pt x="206" y="168"/>
                  </a:lnTo>
                  <a:lnTo>
                    <a:pt x="210" y="158"/>
                  </a:lnTo>
                  <a:lnTo>
                    <a:pt x="215" y="146"/>
                  </a:lnTo>
                  <a:lnTo>
                    <a:pt x="217" y="135"/>
                  </a:lnTo>
                  <a:lnTo>
                    <a:pt x="219" y="124"/>
                  </a:lnTo>
                  <a:lnTo>
                    <a:pt x="220" y="112"/>
                  </a:lnTo>
                  <a:close/>
                </a:path>
              </a:pathLst>
            </a:custGeom>
            <a:solidFill>
              <a:srgbClr val="888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7" name="Freeform 244"/>
            <p:cNvSpPr>
              <a:spLocks/>
            </p:cNvSpPr>
            <p:nvPr/>
          </p:nvSpPr>
          <p:spPr bwMode="auto">
            <a:xfrm>
              <a:off x="979" y="1998"/>
              <a:ext cx="217" cy="191"/>
            </a:xfrm>
            <a:custGeom>
              <a:avLst/>
              <a:gdLst>
                <a:gd name="T0" fmla="*/ 215 w 217"/>
                <a:gd name="T1" fmla="*/ 99 h 191"/>
                <a:gd name="T2" fmla="*/ 211 w 217"/>
                <a:gd name="T3" fmla="*/ 78 h 191"/>
                <a:gd name="T4" fmla="*/ 203 w 217"/>
                <a:gd name="T5" fmla="*/ 58 h 191"/>
                <a:gd name="T6" fmla="*/ 192 w 217"/>
                <a:gd name="T7" fmla="*/ 41 h 191"/>
                <a:gd name="T8" fmla="*/ 176 w 217"/>
                <a:gd name="T9" fmla="*/ 25 h 191"/>
                <a:gd name="T10" fmla="*/ 160 w 217"/>
                <a:gd name="T11" fmla="*/ 14 h 191"/>
                <a:gd name="T12" fmla="*/ 140 w 217"/>
                <a:gd name="T13" fmla="*/ 5 h 191"/>
                <a:gd name="T14" fmla="*/ 119 w 217"/>
                <a:gd name="T15" fmla="*/ 1 h 191"/>
                <a:gd name="T16" fmla="*/ 97 w 217"/>
                <a:gd name="T17" fmla="*/ 1 h 191"/>
                <a:gd name="T18" fmla="*/ 76 w 217"/>
                <a:gd name="T19" fmla="*/ 5 h 191"/>
                <a:gd name="T20" fmla="*/ 57 w 217"/>
                <a:gd name="T21" fmla="*/ 14 h 191"/>
                <a:gd name="T22" fmla="*/ 39 w 217"/>
                <a:gd name="T23" fmla="*/ 25 h 191"/>
                <a:gd name="T24" fmla="*/ 25 w 217"/>
                <a:gd name="T25" fmla="*/ 41 h 191"/>
                <a:gd name="T26" fmla="*/ 12 w 217"/>
                <a:gd name="T27" fmla="*/ 58 h 191"/>
                <a:gd name="T28" fmla="*/ 5 w 217"/>
                <a:gd name="T29" fmla="*/ 78 h 191"/>
                <a:gd name="T30" fmla="*/ 0 w 217"/>
                <a:gd name="T31" fmla="*/ 99 h 191"/>
                <a:gd name="T32" fmla="*/ 0 w 217"/>
                <a:gd name="T33" fmla="*/ 122 h 191"/>
                <a:gd name="T34" fmla="*/ 5 w 217"/>
                <a:gd name="T35" fmla="*/ 144 h 191"/>
                <a:gd name="T36" fmla="*/ 14 w 217"/>
                <a:gd name="T37" fmla="*/ 166 h 191"/>
                <a:gd name="T38" fmla="*/ 26 w 217"/>
                <a:gd name="T39" fmla="*/ 183 h 191"/>
                <a:gd name="T40" fmla="*/ 39 w 217"/>
                <a:gd name="T41" fmla="*/ 191 h 191"/>
                <a:gd name="T42" fmla="*/ 23 w 217"/>
                <a:gd name="T43" fmla="*/ 174 h 191"/>
                <a:gd name="T44" fmla="*/ 12 w 217"/>
                <a:gd name="T45" fmla="*/ 156 h 191"/>
                <a:gd name="T46" fmla="*/ 5 w 217"/>
                <a:gd name="T47" fmla="*/ 134 h 191"/>
                <a:gd name="T48" fmla="*/ 3 w 217"/>
                <a:gd name="T49" fmla="*/ 110 h 191"/>
                <a:gd name="T50" fmla="*/ 5 w 217"/>
                <a:gd name="T51" fmla="*/ 89 h 191"/>
                <a:gd name="T52" fmla="*/ 11 w 217"/>
                <a:gd name="T53" fmla="*/ 69 h 191"/>
                <a:gd name="T54" fmla="*/ 21 w 217"/>
                <a:gd name="T55" fmla="*/ 51 h 191"/>
                <a:gd name="T56" fmla="*/ 33 w 217"/>
                <a:gd name="T57" fmla="*/ 34 h 191"/>
                <a:gd name="T58" fmla="*/ 49 w 217"/>
                <a:gd name="T59" fmla="*/ 21 h 191"/>
                <a:gd name="T60" fmla="*/ 67 w 217"/>
                <a:gd name="T61" fmla="*/ 11 h 191"/>
                <a:gd name="T62" fmla="*/ 87 w 217"/>
                <a:gd name="T63" fmla="*/ 5 h 191"/>
                <a:gd name="T64" fmla="*/ 108 w 217"/>
                <a:gd name="T65" fmla="*/ 2 h 191"/>
                <a:gd name="T66" fmla="*/ 129 w 217"/>
                <a:gd name="T67" fmla="*/ 5 h 191"/>
                <a:gd name="T68" fmla="*/ 149 w 217"/>
                <a:gd name="T69" fmla="*/ 11 h 191"/>
                <a:gd name="T70" fmla="*/ 167 w 217"/>
                <a:gd name="T71" fmla="*/ 21 h 191"/>
                <a:gd name="T72" fmla="*/ 183 w 217"/>
                <a:gd name="T73" fmla="*/ 34 h 191"/>
                <a:gd name="T74" fmla="*/ 196 w 217"/>
                <a:gd name="T75" fmla="*/ 51 h 191"/>
                <a:gd name="T76" fmla="*/ 206 w 217"/>
                <a:gd name="T77" fmla="*/ 69 h 191"/>
                <a:gd name="T78" fmla="*/ 211 w 217"/>
                <a:gd name="T79" fmla="*/ 89 h 191"/>
                <a:gd name="T80" fmla="*/ 214 w 217"/>
                <a:gd name="T81" fmla="*/ 110 h 191"/>
                <a:gd name="T82" fmla="*/ 211 w 217"/>
                <a:gd name="T83" fmla="*/ 134 h 191"/>
                <a:gd name="T84" fmla="*/ 204 w 217"/>
                <a:gd name="T85" fmla="*/ 156 h 191"/>
                <a:gd name="T86" fmla="*/ 193 w 217"/>
                <a:gd name="T87" fmla="*/ 174 h 191"/>
                <a:gd name="T88" fmla="*/ 178 w 217"/>
                <a:gd name="T89" fmla="*/ 191 h 191"/>
                <a:gd name="T90" fmla="*/ 190 w 217"/>
                <a:gd name="T91" fmla="*/ 183 h 191"/>
                <a:gd name="T92" fmla="*/ 203 w 217"/>
                <a:gd name="T93" fmla="*/ 166 h 191"/>
                <a:gd name="T94" fmla="*/ 211 w 217"/>
                <a:gd name="T95" fmla="*/ 144 h 191"/>
                <a:gd name="T96" fmla="*/ 215 w 217"/>
                <a:gd name="T97" fmla="*/ 122 h 19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7"/>
                <a:gd name="T148" fmla="*/ 0 h 191"/>
                <a:gd name="T149" fmla="*/ 217 w 217"/>
                <a:gd name="T150" fmla="*/ 191 h 19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7" h="191">
                  <a:moveTo>
                    <a:pt x="217" y="110"/>
                  </a:moveTo>
                  <a:lnTo>
                    <a:pt x="215" y="99"/>
                  </a:lnTo>
                  <a:lnTo>
                    <a:pt x="214" y="88"/>
                  </a:lnTo>
                  <a:lnTo>
                    <a:pt x="211" y="78"/>
                  </a:lnTo>
                  <a:lnTo>
                    <a:pt x="208" y="68"/>
                  </a:lnTo>
                  <a:lnTo>
                    <a:pt x="203" y="58"/>
                  </a:lnTo>
                  <a:lnTo>
                    <a:pt x="199" y="49"/>
                  </a:lnTo>
                  <a:lnTo>
                    <a:pt x="192" y="41"/>
                  </a:lnTo>
                  <a:lnTo>
                    <a:pt x="185" y="32"/>
                  </a:lnTo>
                  <a:lnTo>
                    <a:pt x="176" y="25"/>
                  </a:lnTo>
                  <a:lnTo>
                    <a:pt x="168" y="19"/>
                  </a:lnTo>
                  <a:lnTo>
                    <a:pt x="160" y="14"/>
                  </a:lnTo>
                  <a:lnTo>
                    <a:pt x="150" y="8"/>
                  </a:lnTo>
                  <a:lnTo>
                    <a:pt x="140" y="5"/>
                  </a:lnTo>
                  <a:lnTo>
                    <a:pt x="131" y="2"/>
                  </a:lnTo>
                  <a:lnTo>
                    <a:pt x="119" y="1"/>
                  </a:lnTo>
                  <a:lnTo>
                    <a:pt x="108" y="0"/>
                  </a:lnTo>
                  <a:lnTo>
                    <a:pt x="97" y="1"/>
                  </a:lnTo>
                  <a:lnTo>
                    <a:pt x="86" y="2"/>
                  </a:lnTo>
                  <a:lnTo>
                    <a:pt x="76" y="5"/>
                  </a:lnTo>
                  <a:lnTo>
                    <a:pt x="67" y="8"/>
                  </a:lnTo>
                  <a:lnTo>
                    <a:pt x="57" y="14"/>
                  </a:lnTo>
                  <a:lnTo>
                    <a:pt x="47" y="19"/>
                  </a:lnTo>
                  <a:lnTo>
                    <a:pt x="39" y="25"/>
                  </a:lnTo>
                  <a:lnTo>
                    <a:pt x="32" y="32"/>
                  </a:lnTo>
                  <a:lnTo>
                    <a:pt x="25" y="41"/>
                  </a:lnTo>
                  <a:lnTo>
                    <a:pt x="18" y="49"/>
                  </a:lnTo>
                  <a:lnTo>
                    <a:pt x="12" y="58"/>
                  </a:lnTo>
                  <a:lnTo>
                    <a:pt x="8" y="68"/>
                  </a:lnTo>
                  <a:lnTo>
                    <a:pt x="5" y="78"/>
                  </a:lnTo>
                  <a:lnTo>
                    <a:pt x="3" y="88"/>
                  </a:lnTo>
                  <a:lnTo>
                    <a:pt x="0" y="99"/>
                  </a:lnTo>
                  <a:lnTo>
                    <a:pt x="0" y="110"/>
                  </a:lnTo>
                  <a:lnTo>
                    <a:pt x="0" y="122"/>
                  </a:lnTo>
                  <a:lnTo>
                    <a:pt x="3" y="133"/>
                  </a:lnTo>
                  <a:lnTo>
                    <a:pt x="5" y="144"/>
                  </a:lnTo>
                  <a:lnTo>
                    <a:pt x="10" y="156"/>
                  </a:lnTo>
                  <a:lnTo>
                    <a:pt x="14" y="166"/>
                  </a:lnTo>
                  <a:lnTo>
                    <a:pt x="19" y="174"/>
                  </a:lnTo>
                  <a:lnTo>
                    <a:pt x="26" y="183"/>
                  </a:lnTo>
                  <a:lnTo>
                    <a:pt x="35" y="191"/>
                  </a:lnTo>
                  <a:lnTo>
                    <a:pt x="39" y="191"/>
                  </a:lnTo>
                  <a:lnTo>
                    <a:pt x="30" y="183"/>
                  </a:lnTo>
                  <a:lnTo>
                    <a:pt x="23" y="174"/>
                  </a:lnTo>
                  <a:lnTo>
                    <a:pt x="18" y="166"/>
                  </a:lnTo>
                  <a:lnTo>
                    <a:pt x="12" y="156"/>
                  </a:lnTo>
                  <a:lnTo>
                    <a:pt x="8" y="144"/>
                  </a:lnTo>
                  <a:lnTo>
                    <a:pt x="5" y="134"/>
                  </a:lnTo>
                  <a:lnTo>
                    <a:pt x="3" y="122"/>
                  </a:lnTo>
                  <a:lnTo>
                    <a:pt x="3" y="110"/>
                  </a:lnTo>
                  <a:lnTo>
                    <a:pt x="3" y="99"/>
                  </a:lnTo>
                  <a:lnTo>
                    <a:pt x="5" y="89"/>
                  </a:lnTo>
                  <a:lnTo>
                    <a:pt x="7" y="79"/>
                  </a:lnTo>
                  <a:lnTo>
                    <a:pt x="11" y="69"/>
                  </a:lnTo>
                  <a:lnTo>
                    <a:pt x="15" y="59"/>
                  </a:lnTo>
                  <a:lnTo>
                    <a:pt x="21" y="51"/>
                  </a:lnTo>
                  <a:lnTo>
                    <a:pt x="26" y="42"/>
                  </a:lnTo>
                  <a:lnTo>
                    <a:pt x="33" y="34"/>
                  </a:lnTo>
                  <a:lnTo>
                    <a:pt x="42" y="28"/>
                  </a:lnTo>
                  <a:lnTo>
                    <a:pt x="49" y="21"/>
                  </a:lnTo>
                  <a:lnTo>
                    <a:pt x="58" y="15"/>
                  </a:lnTo>
                  <a:lnTo>
                    <a:pt x="67" y="11"/>
                  </a:lnTo>
                  <a:lnTo>
                    <a:pt x="76" y="8"/>
                  </a:lnTo>
                  <a:lnTo>
                    <a:pt x="87" y="5"/>
                  </a:lnTo>
                  <a:lnTo>
                    <a:pt x="97" y="4"/>
                  </a:lnTo>
                  <a:lnTo>
                    <a:pt x="108" y="2"/>
                  </a:lnTo>
                  <a:lnTo>
                    <a:pt x="119" y="4"/>
                  </a:lnTo>
                  <a:lnTo>
                    <a:pt x="129" y="5"/>
                  </a:lnTo>
                  <a:lnTo>
                    <a:pt x="140" y="8"/>
                  </a:lnTo>
                  <a:lnTo>
                    <a:pt x="149" y="11"/>
                  </a:lnTo>
                  <a:lnTo>
                    <a:pt x="158" y="15"/>
                  </a:lnTo>
                  <a:lnTo>
                    <a:pt x="167" y="21"/>
                  </a:lnTo>
                  <a:lnTo>
                    <a:pt x="175" y="28"/>
                  </a:lnTo>
                  <a:lnTo>
                    <a:pt x="183" y="34"/>
                  </a:lnTo>
                  <a:lnTo>
                    <a:pt x="190" y="42"/>
                  </a:lnTo>
                  <a:lnTo>
                    <a:pt x="196" y="51"/>
                  </a:lnTo>
                  <a:lnTo>
                    <a:pt x="202" y="59"/>
                  </a:lnTo>
                  <a:lnTo>
                    <a:pt x="206" y="69"/>
                  </a:lnTo>
                  <a:lnTo>
                    <a:pt x="208" y="79"/>
                  </a:lnTo>
                  <a:lnTo>
                    <a:pt x="211" y="89"/>
                  </a:lnTo>
                  <a:lnTo>
                    <a:pt x="213" y="99"/>
                  </a:lnTo>
                  <a:lnTo>
                    <a:pt x="214" y="110"/>
                  </a:lnTo>
                  <a:lnTo>
                    <a:pt x="213" y="122"/>
                  </a:lnTo>
                  <a:lnTo>
                    <a:pt x="211" y="134"/>
                  </a:lnTo>
                  <a:lnTo>
                    <a:pt x="208" y="144"/>
                  </a:lnTo>
                  <a:lnTo>
                    <a:pt x="204" y="156"/>
                  </a:lnTo>
                  <a:lnTo>
                    <a:pt x="199" y="166"/>
                  </a:lnTo>
                  <a:lnTo>
                    <a:pt x="193" y="174"/>
                  </a:lnTo>
                  <a:lnTo>
                    <a:pt x="186" y="183"/>
                  </a:lnTo>
                  <a:lnTo>
                    <a:pt x="178" y="191"/>
                  </a:lnTo>
                  <a:lnTo>
                    <a:pt x="182" y="191"/>
                  </a:lnTo>
                  <a:lnTo>
                    <a:pt x="190" y="183"/>
                  </a:lnTo>
                  <a:lnTo>
                    <a:pt x="196" y="174"/>
                  </a:lnTo>
                  <a:lnTo>
                    <a:pt x="203" y="166"/>
                  </a:lnTo>
                  <a:lnTo>
                    <a:pt x="207" y="156"/>
                  </a:lnTo>
                  <a:lnTo>
                    <a:pt x="211" y="144"/>
                  </a:lnTo>
                  <a:lnTo>
                    <a:pt x="214" y="133"/>
                  </a:lnTo>
                  <a:lnTo>
                    <a:pt x="215" y="122"/>
                  </a:lnTo>
                  <a:lnTo>
                    <a:pt x="217" y="110"/>
                  </a:lnTo>
                  <a:close/>
                </a:path>
              </a:pathLst>
            </a:custGeom>
            <a:solidFill>
              <a:srgbClr val="8885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8" name="Freeform 245"/>
            <p:cNvSpPr>
              <a:spLocks/>
            </p:cNvSpPr>
            <p:nvPr/>
          </p:nvSpPr>
          <p:spPr bwMode="auto">
            <a:xfrm>
              <a:off x="980" y="1999"/>
              <a:ext cx="214" cy="190"/>
            </a:xfrm>
            <a:custGeom>
              <a:avLst/>
              <a:gdLst>
                <a:gd name="T0" fmla="*/ 213 w 214"/>
                <a:gd name="T1" fmla="*/ 98 h 190"/>
                <a:gd name="T2" fmla="*/ 209 w 214"/>
                <a:gd name="T3" fmla="*/ 77 h 190"/>
                <a:gd name="T4" fmla="*/ 202 w 214"/>
                <a:gd name="T5" fmla="*/ 57 h 190"/>
                <a:gd name="T6" fmla="*/ 189 w 214"/>
                <a:gd name="T7" fmla="*/ 40 h 190"/>
                <a:gd name="T8" fmla="*/ 175 w 214"/>
                <a:gd name="T9" fmla="*/ 25 h 190"/>
                <a:gd name="T10" fmla="*/ 159 w 214"/>
                <a:gd name="T11" fmla="*/ 13 h 190"/>
                <a:gd name="T12" fmla="*/ 139 w 214"/>
                <a:gd name="T13" fmla="*/ 6 h 190"/>
                <a:gd name="T14" fmla="*/ 118 w 214"/>
                <a:gd name="T15" fmla="*/ 1 h 190"/>
                <a:gd name="T16" fmla="*/ 96 w 214"/>
                <a:gd name="T17" fmla="*/ 1 h 190"/>
                <a:gd name="T18" fmla="*/ 75 w 214"/>
                <a:gd name="T19" fmla="*/ 6 h 190"/>
                <a:gd name="T20" fmla="*/ 56 w 214"/>
                <a:gd name="T21" fmla="*/ 13 h 190"/>
                <a:gd name="T22" fmla="*/ 39 w 214"/>
                <a:gd name="T23" fmla="*/ 25 h 190"/>
                <a:gd name="T24" fmla="*/ 25 w 214"/>
                <a:gd name="T25" fmla="*/ 40 h 190"/>
                <a:gd name="T26" fmla="*/ 13 w 214"/>
                <a:gd name="T27" fmla="*/ 57 h 190"/>
                <a:gd name="T28" fmla="*/ 4 w 214"/>
                <a:gd name="T29" fmla="*/ 77 h 190"/>
                <a:gd name="T30" fmla="*/ 0 w 214"/>
                <a:gd name="T31" fmla="*/ 98 h 190"/>
                <a:gd name="T32" fmla="*/ 0 w 214"/>
                <a:gd name="T33" fmla="*/ 121 h 190"/>
                <a:gd name="T34" fmla="*/ 6 w 214"/>
                <a:gd name="T35" fmla="*/ 143 h 190"/>
                <a:gd name="T36" fmla="*/ 14 w 214"/>
                <a:gd name="T37" fmla="*/ 165 h 190"/>
                <a:gd name="T38" fmla="*/ 28 w 214"/>
                <a:gd name="T39" fmla="*/ 182 h 190"/>
                <a:gd name="T40" fmla="*/ 39 w 214"/>
                <a:gd name="T41" fmla="*/ 190 h 190"/>
                <a:gd name="T42" fmla="*/ 24 w 214"/>
                <a:gd name="T43" fmla="*/ 175 h 190"/>
                <a:gd name="T44" fmla="*/ 13 w 214"/>
                <a:gd name="T45" fmla="*/ 155 h 190"/>
                <a:gd name="T46" fmla="*/ 6 w 214"/>
                <a:gd name="T47" fmla="*/ 133 h 190"/>
                <a:gd name="T48" fmla="*/ 3 w 214"/>
                <a:gd name="T49" fmla="*/ 109 h 190"/>
                <a:gd name="T50" fmla="*/ 6 w 214"/>
                <a:gd name="T51" fmla="*/ 88 h 190"/>
                <a:gd name="T52" fmla="*/ 11 w 214"/>
                <a:gd name="T53" fmla="*/ 68 h 190"/>
                <a:gd name="T54" fmla="*/ 21 w 214"/>
                <a:gd name="T55" fmla="*/ 50 h 190"/>
                <a:gd name="T56" fmla="*/ 34 w 214"/>
                <a:gd name="T57" fmla="*/ 34 h 190"/>
                <a:gd name="T58" fmla="*/ 49 w 214"/>
                <a:gd name="T59" fmla="*/ 21 h 190"/>
                <a:gd name="T60" fmla="*/ 67 w 214"/>
                <a:gd name="T61" fmla="*/ 11 h 190"/>
                <a:gd name="T62" fmla="*/ 86 w 214"/>
                <a:gd name="T63" fmla="*/ 6 h 190"/>
                <a:gd name="T64" fmla="*/ 107 w 214"/>
                <a:gd name="T65" fmla="*/ 3 h 190"/>
                <a:gd name="T66" fmla="*/ 128 w 214"/>
                <a:gd name="T67" fmla="*/ 6 h 190"/>
                <a:gd name="T68" fmla="*/ 148 w 214"/>
                <a:gd name="T69" fmla="*/ 11 h 190"/>
                <a:gd name="T70" fmla="*/ 166 w 214"/>
                <a:gd name="T71" fmla="*/ 21 h 190"/>
                <a:gd name="T72" fmla="*/ 181 w 214"/>
                <a:gd name="T73" fmla="*/ 34 h 190"/>
                <a:gd name="T74" fmla="*/ 194 w 214"/>
                <a:gd name="T75" fmla="*/ 50 h 190"/>
                <a:gd name="T76" fmla="*/ 203 w 214"/>
                <a:gd name="T77" fmla="*/ 68 h 190"/>
                <a:gd name="T78" fmla="*/ 209 w 214"/>
                <a:gd name="T79" fmla="*/ 88 h 190"/>
                <a:gd name="T80" fmla="*/ 212 w 214"/>
                <a:gd name="T81" fmla="*/ 109 h 190"/>
                <a:gd name="T82" fmla="*/ 209 w 214"/>
                <a:gd name="T83" fmla="*/ 133 h 190"/>
                <a:gd name="T84" fmla="*/ 202 w 214"/>
                <a:gd name="T85" fmla="*/ 155 h 190"/>
                <a:gd name="T86" fmla="*/ 191 w 214"/>
                <a:gd name="T87" fmla="*/ 175 h 190"/>
                <a:gd name="T88" fmla="*/ 175 w 214"/>
                <a:gd name="T89" fmla="*/ 190 h 190"/>
                <a:gd name="T90" fmla="*/ 187 w 214"/>
                <a:gd name="T91" fmla="*/ 182 h 190"/>
                <a:gd name="T92" fmla="*/ 199 w 214"/>
                <a:gd name="T93" fmla="*/ 165 h 190"/>
                <a:gd name="T94" fmla="*/ 209 w 214"/>
                <a:gd name="T95" fmla="*/ 143 h 190"/>
                <a:gd name="T96" fmla="*/ 213 w 214"/>
                <a:gd name="T97" fmla="*/ 121 h 19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4"/>
                <a:gd name="T148" fmla="*/ 0 h 190"/>
                <a:gd name="T149" fmla="*/ 214 w 214"/>
                <a:gd name="T150" fmla="*/ 190 h 19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4" h="190">
                  <a:moveTo>
                    <a:pt x="214" y="109"/>
                  </a:moveTo>
                  <a:lnTo>
                    <a:pt x="213" y="98"/>
                  </a:lnTo>
                  <a:lnTo>
                    <a:pt x="212" y="88"/>
                  </a:lnTo>
                  <a:lnTo>
                    <a:pt x="209" y="77"/>
                  </a:lnTo>
                  <a:lnTo>
                    <a:pt x="206" y="67"/>
                  </a:lnTo>
                  <a:lnTo>
                    <a:pt x="202" y="57"/>
                  </a:lnTo>
                  <a:lnTo>
                    <a:pt x="196" y="48"/>
                  </a:lnTo>
                  <a:lnTo>
                    <a:pt x="189" y="40"/>
                  </a:lnTo>
                  <a:lnTo>
                    <a:pt x="182" y="33"/>
                  </a:lnTo>
                  <a:lnTo>
                    <a:pt x="175" y="25"/>
                  </a:lnTo>
                  <a:lnTo>
                    <a:pt x="167" y="18"/>
                  </a:lnTo>
                  <a:lnTo>
                    <a:pt x="159" y="13"/>
                  </a:lnTo>
                  <a:lnTo>
                    <a:pt x="149" y="8"/>
                  </a:lnTo>
                  <a:lnTo>
                    <a:pt x="139" y="6"/>
                  </a:lnTo>
                  <a:lnTo>
                    <a:pt x="128" y="3"/>
                  </a:lnTo>
                  <a:lnTo>
                    <a:pt x="118" y="1"/>
                  </a:lnTo>
                  <a:lnTo>
                    <a:pt x="107" y="0"/>
                  </a:lnTo>
                  <a:lnTo>
                    <a:pt x="96" y="1"/>
                  </a:lnTo>
                  <a:lnTo>
                    <a:pt x="85" y="3"/>
                  </a:lnTo>
                  <a:lnTo>
                    <a:pt x="75" y="6"/>
                  </a:lnTo>
                  <a:lnTo>
                    <a:pt x="66" y="8"/>
                  </a:lnTo>
                  <a:lnTo>
                    <a:pt x="56" y="13"/>
                  </a:lnTo>
                  <a:lnTo>
                    <a:pt x="48" y="18"/>
                  </a:lnTo>
                  <a:lnTo>
                    <a:pt x="39" y="25"/>
                  </a:lnTo>
                  <a:lnTo>
                    <a:pt x="32" y="33"/>
                  </a:lnTo>
                  <a:lnTo>
                    <a:pt x="25" y="40"/>
                  </a:lnTo>
                  <a:lnTo>
                    <a:pt x="18" y="48"/>
                  </a:lnTo>
                  <a:lnTo>
                    <a:pt x="13" y="57"/>
                  </a:lnTo>
                  <a:lnTo>
                    <a:pt x="9" y="67"/>
                  </a:lnTo>
                  <a:lnTo>
                    <a:pt x="4" y="77"/>
                  </a:lnTo>
                  <a:lnTo>
                    <a:pt x="3" y="88"/>
                  </a:lnTo>
                  <a:lnTo>
                    <a:pt x="0" y="98"/>
                  </a:lnTo>
                  <a:lnTo>
                    <a:pt x="0" y="109"/>
                  </a:lnTo>
                  <a:lnTo>
                    <a:pt x="0" y="121"/>
                  </a:lnTo>
                  <a:lnTo>
                    <a:pt x="3" y="133"/>
                  </a:lnTo>
                  <a:lnTo>
                    <a:pt x="6" y="143"/>
                  </a:lnTo>
                  <a:lnTo>
                    <a:pt x="10" y="155"/>
                  </a:lnTo>
                  <a:lnTo>
                    <a:pt x="14" y="165"/>
                  </a:lnTo>
                  <a:lnTo>
                    <a:pt x="21" y="173"/>
                  </a:lnTo>
                  <a:lnTo>
                    <a:pt x="28" y="182"/>
                  </a:lnTo>
                  <a:lnTo>
                    <a:pt x="35" y="190"/>
                  </a:lnTo>
                  <a:lnTo>
                    <a:pt x="39" y="190"/>
                  </a:lnTo>
                  <a:lnTo>
                    <a:pt x="31" y="183"/>
                  </a:lnTo>
                  <a:lnTo>
                    <a:pt x="24" y="175"/>
                  </a:lnTo>
                  <a:lnTo>
                    <a:pt x="18" y="165"/>
                  </a:lnTo>
                  <a:lnTo>
                    <a:pt x="13" y="155"/>
                  </a:lnTo>
                  <a:lnTo>
                    <a:pt x="9" y="143"/>
                  </a:lnTo>
                  <a:lnTo>
                    <a:pt x="6" y="133"/>
                  </a:lnTo>
                  <a:lnTo>
                    <a:pt x="3" y="122"/>
                  </a:lnTo>
                  <a:lnTo>
                    <a:pt x="3" y="109"/>
                  </a:lnTo>
                  <a:lnTo>
                    <a:pt x="3" y="98"/>
                  </a:lnTo>
                  <a:lnTo>
                    <a:pt x="6" y="88"/>
                  </a:lnTo>
                  <a:lnTo>
                    <a:pt x="7" y="78"/>
                  </a:lnTo>
                  <a:lnTo>
                    <a:pt x="11" y="68"/>
                  </a:lnTo>
                  <a:lnTo>
                    <a:pt x="16" y="58"/>
                  </a:lnTo>
                  <a:lnTo>
                    <a:pt x="21" y="50"/>
                  </a:lnTo>
                  <a:lnTo>
                    <a:pt x="27" y="41"/>
                  </a:lnTo>
                  <a:lnTo>
                    <a:pt x="34" y="34"/>
                  </a:lnTo>
                  <a:lnTo>
                    <a:pt x="41" y="27"/>
                  </a:lnTo>
                  <a:lnTo>
                    <a:pt x="49" y="21"/>
                  </a:lnTo>
                  <a:lnTo>
                    <a:pt x="57" y="16"/>
                  </a:lnTo>
                  <a:lnTo>
                    <a:pt x="67" y="11"/>
                  </a:lnTo>
                  <a:lnTo>
                    <a:pt x="77" y="8"/>
                  </a:lnTo>
                  <a:lnTo>
                    <a:pt x="86" y="6"/>
                  </a:lnTo>
                  <a:lnTo>
                    <a:pt x="96" y="4"/>
                  </a:lnTo>
                  <a:lnTo>
                    <a:pt x="107" y="3"/>
                  </a:lnTo>
                  <a:lnTo>
                    <a:pt x="118" y="4"/>
                  </a:lnTo>
                  <a:lnTo>
                    <a:pt x="128" y="6"/>
                  </a:lnTo>
                  <a:lnTo>
                    <a:pt x="138" y="8"/>
                  </a:lnTo>
                  <a:lnTo>
                    <a:pt x="148" y="11"/>
                  </a:lnTo>
                  <a:lnTo>
                    <a:pt x="157" y="16"/>
                  </a:lnTo>
                  <a:lnTo>
                    <a:pt x="166" y="21"/>
                  </a:lnTo>
                  <a:lnTo>
                    <a:pt x="174" y="27"/>
                  </a:lnTo>
                  <a:lnTo>
                    <a:pt x="181" y="34"/>
                  </a:lnTo>
                  <a:lnTo>
                    <a:pt x="188" y="41"/>
                  </a:lnTo>
                  <a:lnTo>
                    <a:pt x="194" y="50"/>
                  </a:lnTo>
                  <a:lnTo>
                    <a:pt x="199" y="58"/>
                  </a:lnTo>
                  <a:lnTo>
                    <a:pt x="203" y="68"/>
                  </a:lnTo>
                  <a:lnTo>
                    <a:pt x="206" y="78"/>
                  </a:lnTo>
                  <a:lnTo>
                    <a:pt x="209" y="88"/>
                  </a:lnTo>
                  <a:lnTo>
                    <a:pt x="210" y="98"/>
                  </a:lnTo>
                  <a:lnTo>
                    <a:pt x="212" y="109"/>
                  </a:lnTo>
                  <a:lnTo>
                    <a:pt x="210" y="122"/>
                  </a:lnTo>
                  <a:lnTo>
                    <a:pt x="209" y="133"/>
                  </a:lnTo>
                  <a:lnTo>
                    <a:pt x="206" y="143"/>
                  </a:lnTo>
                  <a:lnTo>
                    <a:pt x="202" y="155"/>
                  </a:lnTo>
                  <a:lnTo>
                    <a:pt x="196" y="165"/>
                  </a:lnTo>
                  <a:lnTo>
                    <a:pt x="191" y="175"/>
                  </a:lnTo>
                  <a:lnTo>
                    <a:pt x="182" y="183"/>
                  </a:lnTo>
                  <a:lnTo>
                    <a:pt x="175" y="190"/>
                  </a:lnTo>
                  <a:lnTo>
                    <a:pt x="180" y="190"/>
                  </a:lnTo>
                  <a:lnTo>
                    <a:pt x="187" y="182"/>
                  </a:lnTo>
                  <a:lnTo>
                    <a:pt x="194" y="173"/>
                  </a:lnTo>
                  <a:lnTo>
                    <a:pt x="199" y="165"/>
                  </a:lnTo>
                  <a:lnTo>
                    <a:pt x="205" y="155"/>
                  </a:lnTo>
                  <a:lnTo>
                    <a:pt x="209" y="143"/>
                  </a:lnTo>
                  <a:lnTo>
                    <a:pt x="212" y="133"/>
                  </a:lnTo>
                  <a:lnTo>
                    <a:pt x="213" y="121"/>
                  </a:lnTo>
                  <a:lnTo>
                    <a:pt x="214" y="109"/>
                  </a:lnTo>
                  <a:close/>
                </a:path>
              </a:pathLst>
            </a:custGeom>
            <a:solidFill>
              <a:srgbClr val="8A8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39" name="Freeform 246"/>
            <p:cNvSpPr>
              <a:spLocks/>
            </p:cNvSpPr>
            <p:nvPr/>
          </p:nvSpPr>
          <p:spPr bwMode="auto">
            <a:xfrm>
              <a:off x="982" y="2000"/>
              <a:ext cx="211" cy="189"/>
            </a:xfrm>
            <a:custGeom>
              <a:avLst/>
              <a:gdLst>
                <a:gd name="T0" fmla="*/ 210 w 211"/>
                <a:gd name="T1" fmla="*/ 97 h 189"/>
                <a:gd name="T2" fmla="*/ 205 w 211"/>
                <a:gd name="T3" fmla="*/ 77 h 189"/>
                <a:gd name="T4" fmla="*/ 199 w 211"/>
                <a:gd name="T5" fmla="*/ 57 h 189"/>
                <a:gd name="T6" fmla="*/ 187 w 211"/>
                <a:gd name="T7" fmla="*/ 40 h 189"/>
                <a:gd name="T8" fmla="*/ 172 w 211"/>
                <a:gd name="T9" fmla="*/ 26 h 189"/>
                <a:gd name="T10" fmla="*/ 155 w 211"/>
                <a:gd name="T11" fmla="*/ 13 h 189"/>
                <a:gd name="T12" fmla="*/ 137 w 211"/>
                <a:gd name="T13" fmla="*/ 6 h 189"/>
                <a:gd name="T14" fmla="*/ 116 w 211"/>
                <a:gd name="T15" fmla="*/ 2 h 189"/>
                <a:gd name="T16" fmla="*/ 94 w 211"/>
                <a:gd name="T17" fmla="*/ 2 h 189"/>
                <a:gd name="T18" fmla="*/ 73 w 211"/>
                <a:gd name="T19" fmla="*/ 6 h 189"/>
                <a:gd name="T20" fmla="*/ 55 w 211"/>
                <a:gd name="T21" fmla="*/ 13 h 189"/>
                <a:gd name="T22" fmla="*/ 39 w 211"/>
                <a:gd name="T23" fmla="*/ 26 h 189"/>
                <a:gd name="T24" fmla="*/ 23 w 211"/>
                <a:gd name="T25" fmla="*/ 40 h 189"/>
                <a:gd name="T26" fmla="*/ 12 w 211"/>
                <a:gd name="T27" fmla="*/ 57 h 189"/>
                <a:gd name="T28" fmla="*/ 4 w 211"/>
                <a:gd name="T29" fmla="*/ 77 h 189"/>
                <a:gd name="T30" fmla="*/ 0 w 211"/>
                <a:gd name="T31" fmla="*/ 97 h 189"/>
                <a:gd name="T32" fmla="*/ 0 w 211"/>
                <a:gd name="T33" fmla="*/ 120 h 189"/>
                <a:gd name="T34" fmla="*/ 5 w 211"/>
                <a:gd name="T35" fmla="*/ 142 h 189"/>
                <a:gd name="T36" fmla="*/ 15 w 211"/>
                <a:gd name="T37" fmla="*/ 164 h 189"/>
                <a:gd name="T38" fmla="*/ 27 w 211"/>
                <a:gd name="T39" fmla="*/ 181 h 189"/>
                <a:gd name="T40" fmla="*/ 40 w 211"/>
                <a:gd name="T41" fmla="*/ 189 h 189"/>
                <a:gd name="T42" fmla="*/ 25 w 211"/>
                <a:gd name="T43" fmla="*/ 174 h 189"/>
                <a:gd name="T44" fmla="*/ 12 w 211"/>
                <a:gd name="T45" fmla="*/ 154 h 189"/>
                <a:gd name="T46" fmla="*/ 5 w 211"/>
                <a:gd name="T47" fmla="*/ 132 h 189"/>
                <a:gd name="T48" fmla="*/ 2 w 211"/>
                <a:gd name="T49" fmla="*/ 108 h 189"/>
                <a:gd name="T50" fmla="*/ 5 w 211"/>
                <a:gd name="T51" fmla="*/ 87 h 189"/>
                <a:gd name="T52" fmla="*/ 11 w 211"/>
                <a:gd name="T53" fmla="*/ 67 h 189"/>
                <a:gd name="T54" fmla="*/ 20 w 211"/>
                <a:gd name="T55" fmla="*/ 50 h 189"/>
                <a:gd name="T56" fmla="*/ 33 w 211"/>
                <a:gd name="T57" fmla="*/ 34 h 189"/>
                <a:gd name="T58" fmla="*/ 48 w 211"/>
                <a:gd name="T59" fmla="*/ 22 h 189"/>
                <a:gd name="T60" fmla="*/ 65 w 211"/>
                <a:gd name="T61" fmla="*/ 12 h 189"/>
                <a:gd name="T62" fmla="*/ 84 w 211"/>
                <a:gd name="T63" fmla="*/ 6 h 189"/>
                <a:gd name="T64" fmla="*/ 105 w 211"/>
                <a:gd name="T65" fmla="*/ 3 h 189"/>
                <a:gd name="T66" fmla="*/ 126 w 211"/>
                <a:gd name="T67" fmla="*/ 6 h 189"/>
                <a:gd name="T68" fmla="*/ 146 w 211"/>
                <a:gd name="T69" fmla="*/ 12 h 189"/>
                <a:gd name="T70" fmla="*/ 162 w 211"/>
                <a:gd name="T71" fmla="*/ 22 h 189"/>
                <a:gd name="T72" fmla="*/ 178 w 211"/>
                <a:gd name="T73" fmla="*/ 34 h 189"/>
                <a:gd name="T74" fmla="*/ 190 w 211"/>
                <a:gd name="T75" fmla="*/ 50 h 189"/>
                <a:gd name="T76" fmla="*/ 200 w 211"/>
                <a:gd name="T77" fmla="*/ 67 h 189"/>
                <a:gd name="T78" fmla="*/ 205 w 211"/>
                <a:gd name="T79" fmla="*/ 87 h 189"/>
                <a:gd name="T80" fmla="*/ 208 w 211"/>
                <a:gd name="T81" fmla="*/ 108 h 189"/>
                <a:gd name="T82" fmla="*/ 205 w 211"/>
                <a:gd name="T83" fmla="*/ 132 h 189"/>
                <a:gd name="T84" fmla="*/ 199 w 211"/>
                <a:gd name="T85" fmla="*/ 154 h 189"/>
                <a:gd name="T86" fmla="*/ 186 w 211"/>
                <a:gd name="T87" fmla="*/ 174 h 189"/>
                <a:gd name="T88" fmla="*/ 171 w 211"/>
                <a:gd name="T89" fmla="*/ 189 h 189"/>
                <a:gd name="T90" fmla="*/ 183 w 211"/>
                <a:gd name="T91" fmla="*/ 181 h 189"/>
                <a:gd name="T92" fmla="*/ 196 w 211"/>
                <a:gd name="T93" fmla="*/ 164 h 189"/>
                <a:gd name="T94" fmla="*/ 205 w 211"/>
                <a:gd name="T95" fmla="*/ 142 h 189"/>
                <a:gd name="T96" fmla="*/ 210 w 211"/>
                <a:gd name="T97" fmla="*/ 120 h 18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11"/>
                <a:gd name="T148" fmla="*/ 0 h 189"/>
                <a:gd name="T149" fmla="*/ 211 w 211"/>
                <a:gd name="T150" fmla="*/ 189 h 18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11" h="189">
                  <a:moveTo>
                    <a:pt x="211" y="108"/>
                  </a:moveTo>
                  <a:lnTo>
                    <a:pt x="210" y="97"/>
                  </a:lnTo>
                  <a:lnTo>
                    <a:pt x="208" y="87"/>
                  </a:lnTo>
                  <a:lnTo>
                    <a:pt x="205" y="77"/>
                  </a:lnTo>
                  <a:lnTo>
                    <a:pt x="203" y="67"/>
                  </a:lnTo>
                  <a:lnTo>
                    <a:pt x="199" y="57"/>
                  </a:lnTo>
                  <a:lnTo>
                    <a:pt x="193" y="49"/>
                  </a:lnTo>
                  <a:lnTo>
                    <a:pt x="187" y="40"/>
                  </a:lnTo>
                  <a:lnTo>
                    <a:pt x="180" y="32"/>
                  </a:lnTo>
                  <a:lnTo>
                    <a:pt x="172" y="26"/>
                  </a:lnTo>
                  <a:lnTo>
                    <a:pt x="164" y="19"/>
                  </a:lnTo>
                  <a:lnTo>
                    <a:pt x="155" y="13"/>
                  </a:lnTo>
                  <a:lnTo>
                    <a:pt x="146" y="9"/>
                  </a:lnTo>
                  <a:lnTo>
                    <a:pt x="137" y="6"/>
                  </a:lnTo>
                  <a:lnTo>
                    <a:pt x="126" y="3"/>
                  </a:lnTo>
                  <a:lnTo>
                    <a:pt x="116" y="2"/>
                  </a:lnTo>
                  <a:lnTo>
                    <a:pt x="105" y="0"/>
                  </a:lnTo>
                  <a:lnTo>
                    <a:pt x="94" y="2"/>
                  </a:lnTo>
                  <a:lnTo>
                    <a:pt x="84" y="3"/>
                  </a:lnTo>
                  <a:lnTo>
                    <a:pt x="73" y="6"/>
                  </a:lnTo>
                  <a:lnTo>
                    <a:pt x="64" y="9"/>
                  </a:lnTo>
                  <a:lnTo>
                    <a:pt x="55" y="13"/>
                  </a:lnTo>
                  <a:lnTo>
                    <a:pt x="46" y="19"/>
                  </a:lnTo>
                  <a:lnTo>
                    <a:pt x="39" y="26"/>
                  </a:lnTo>
                  <a:lnTo>
                    <a:pt x="30" y="32"/>
                  </a:lnTo>
                  <a:lnTo>
                    <a:pt x="23" y="40"/>
                  </a:lnTo>
                  <a:lnTo>
                    <a:pt x="18" y="49"/>
                  </a:lnTo>
                  <a:lnTo>
                    <a:pt x="12" y="57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2" y="87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2" y="132"/>
                  </a:lnTo>
                  <a:lnTo>
                    <a:pt x="5" y="142"/>
                  </a:lnTo>
                  <a:lnTo>
                    <a:pt x="9" y="154"/>
                  </a:lnTo>
                  <a:lnTo>
                    <a:pt x="15" y="164"/>
                  </a:lnTo>
                  <a:lnTo>
                    <a:pt x="20" y="172"/>
                  </a:lnTo>
                  <a:lnTo>
                    <a:pt x="27" y="181"/>
                  </a:lnTo>
                  <a:lnTo>
                    <a:pt x="36" y="189"/>
                  </a:lnTo>
                  <a:lnTo>
                    <a:pt x="40" y="189"/>
                  </a:lnTo>
                  <a:lnTo>
                    <a:pt x="32" y="182"/>
                  </a:lnTo>
                  <a:lnTo>
                    <a:pt x="25" y="174"/>
                  </a:lnTo>
                  <a:lnTo>
                    <a:pt x="18" y="164"/>
                  </a:lnTo>
                  <a:lnTo>
                    <a:pt x="12" y="154"/>
                  </a:lnTo>
                  <a:lnTo>
                    <a:pt x="8" y="144"/>
                  </a:lnTo>
                  <a:lnTo>
                    <a:pt x="5" y="132"/>
                  </a:lnTo>
                  <a:lnTo>
                    <a:pt x="2" y="121"/>
                  </a:lnTo>
                  <a:lnTo>
                    <a:pt x="2" y="108"/>
                  </a:lnTo>
                  <a:lnTo>
                    <a:pt x="2" y="98"/>
                  </a:lnTo>
                  <a:lnTo>
                    <a:pt x="5" y="87"/>
                  </a:lnTo>
                  <a:lnTo>
                    <a:pt x="7" y="77"/>
                  </a:lnTo>
                  <a:lnTo>
                    <a:pt x="11" y="67"/>
                  </a:lnTo>
                  <a:lnTo>
                    <a:pt x="15" y="59"/>
                  </a:lnTo>
                  <a:lnTo>
                    <a:pt x="20" y="50"/>
                  </a:lnTo>
                  <a:lnTo>
                    <a:pt x="26" y="42"/>
                  </a:lnTo>
                  <a:lnTo>
                    <a:pt x="33" y="34"/>
                  </a:lnTo>
                  <a:lnTo>
                    <a:pt x="40" y="27"/>
                  </a:lnTo>
                  <a:lnTo>
                    <a:pt x="48" y="22"/>
                  </a:lnTo>
                  <a:lnTo>
                    <a:pt x="57" y="16"/>
                  </a:lnTo>
                  <a:lnTo>
                    <a:pt x="65" y="12"/>
                  </a:lnTo>
                  <a:lnTo>
                    <a:pt x="75" y="9"/>
                  </a:lnTo>
                  <a:lnTo>
                    <a:pt x="84" y="6"/>
                  </a:lnTo>
                  <a:lnTo>
                    <a:pt x="94" y="5"/>
                  </a:lnTo>
                  <a:lnTo>
                    <a:pt x="105" y="3"/>
                  </a:lnTo>
                  <a:lnTo>
                    <a:pt x="115" y="5"/>
                  </a:lnTo>
                  <a:lnTo>
                    <a:pt x="126" y="6"/>
                  </a:lnTo>
                  <a:lnTo>
                    <a:pt x="136" y="9"/>
                  </a:lnTo>
                  <a:lnTo>
                    <a:pt x="146" y="12"/>
                  </a:lnTo>
                  <a:lnTo>
                    <a:pt x="154" y="16"/>
                  </a:lnTo>
                  <a:lnTo>
                    <a:pt x="162" y="22"/>
                  </a:lnTo>
                  <a:lnTo>
                    <a:pt x="171" y="27"/>
                  </a:lnTo>
                  <a:lnTo>
                    <a:pt x="178" y="34"/>
                  </a:lnTo>
                  <a:lnTo>
                    <a:pt x="185" y="42"/>
                  </a:lnTo>
                  <a:lnTo>
                    <a:pt x="190" y="50"/>
                  </a:lnTo>
                  <a:lnTo>
                    <a:pt x="196" y="59"/>
                  </a:lnTo>
                  <a:lnTo>
                    <a:pt x="200" y="67"/>
                  </a:lnTo>
                  <a:lnTo>
                    <a:pt x="204" y="77"/>
                  </a:lnTo>
                  <a:lnTo>
                    <a:pt x="205" y="87"/>
                  </a:lnTo>
                  <a:lnTo>
                    <a:pt x="207" y="98"/>
                  </a:lnTo>
                  <a:lnTo>
                    <a:pt x="208" y="108"/>
                  </a:lnTo>
                  <a:lnTo>
                    <a:pt x="207" y="121"/>
                  </a:lnTo>
                  <a:lnTo>
                    <a:pt x="205" y="132"/>
                  </a:lnTo>
                  <a:lnTo>
                    <a:pt x="203" y="144"/>
                  </a:lnTo>
                  <a:lnTo>
                    <a:pt x="199" y="154"/>
                  </a:lnTo>
                  <a:lnTo>
                    <a:pt x="193" y="164"/>
                  </a:lnTo>
                  <a:lnTo>
                    <a:pt x="186" y="174"/>
                  </a:lnTo>
                  <a:lnTo>
                    <a:pt x="179" y="182"/>
                  </a:lnTo>
                  <a:lnTo>
                    <a:pt x="171" y="189"/>
                  </a:lnTo>
                  <a:lnTo>
                    <a:pt x="175" y="189"/>
                  </a:lnTo>
                  <a:lnTo>
                    <a:pt x="183" y="181"/>
                  </a:lnTo>
                  <a:lnTo>
                    <a:pt x="190" y="172"/>
                  </a:lnTo>
                  <a:lnTo>
                    <a:pt x="196" y="164"/>
                  </a:lnTo>
                  <a:lnTo>
                    <a:pt x="201" y="154"/>
                  </a:lnTo>
                  <a:lnTo>
                    <a:pt x="205" y="142"/>
                  </a:lnTo>
                  <a:lnTo>
                    <a:pt x="208" y="132"/>
                  </a:lnTo>
                  <a:lnTo>
                    <a:pt x="210" y="120"/>
                  </a:lnTo>
                  <a:lnTo>
                    <a:pt x="211" y="108"/>
                  </a:lnTo>
                  <a:close/>
                </a:path>
              </a:pathLst>
            </a:custGeom>
            <a:solidFill>
              <a:srgbClr val="8A87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0" name="Freeform 247"/>
            <p:cNvSpPr>
              <a:spLocks/>
            </p:cNvSpPr>
            <p:nvPr/>
          </p:nvSpPr>
          <p:spPr bwMode="auto">
            <a:xfrm>
              <a:off x="983" y="2002"/>
              <a:ext cx="209" cy="187"/>
            </a:xfrm>
            <a:custGeom>
              <a:avLst/>
              <a:gdLst>
                <a:gd name="T0" fmla="*/ 207 w 209"/>
                <a:gd name="T1" fmla="*/ 95 h 187"/>
                <a:gd name="T2" fmla="*/ 203 w 209"/>
                <a:gd name="T3" fmla="*/ 75 h 187"/>
                <a:gd name="T4" fmla="*/ 196 w 209"/>
                <a:gd name="T5" fmla="*/ 55 h 187"/>
                <a:gd name="T6" fmla="*/ 185 w 209"/>
                <a:gd name="T7" fmla="*/ 38 h 187"/>
                <a:gd name="T8" fmla="*/ 171 w 209"/>
                <a:gd name="T9" fmla="*/ 24 h 187"/>
                <a:gd name="T10" fmla="*/ 154 w 209"/>
                <a:gd name="T11" fmla="*/ 13 h 187"/>
                <a:gd name="T12" fmla="*/ 135 w 209"/>
                <a:gd name="T13" fmla="*/ 5 h 187"/>
                <a:gd name="T14" fmla="*/ 115 w 209"/>
                <a:gd name="T15" fmla="*/ 1 h 187"/>
                <a:gd name="T16" fmla="*/ 93 w 209"/>
                <a:gd name="T17" fmla="*/ 1 h 187"/>
                <a:gd name="T18" fmla="*/ 74 w 209"/>
                <a:gd name="T19" fmla="*/ 5 h 187"/>
                <a:gd name="T20" fmla="*/ 54 w 209"/>
                <a:gd name="T21" fmla="*/ 13 h 187"/>
                <a:gd name="T22" fmla="*/ 38 w 209"/>
                <a:gd name="T23" fmla="*/ 24 h 187"/>
                <a:gd name="T24" fmla="*/ 24 w 209"/>
                <a:gd name="T25" fmla="*/ 38 h 187"/>
                <a:gd name="T26" fmla="*/ 13 w 209"/>
                <a:gd name="T27" fmla="*/ 55 h 187"/>
                <a:gd name="T28" fmla="*/ 4 w 209"/>
                <a:gd name="T29" fmla="*/ 75 h 187"/>
                <a:gd name="T30" fmla="*/ 0 w 209"/>
                <a:gd name="T31" fmla="*/ 95 h 187"/>
                <a:gd name="T32" fmla="*/ 0 w 209"/>
                <a:gd name="T33" fmla="*/ 119 h 187"/>
                <a:gd name="T34" fmla="*/ 6 w 209"/>
                <a:gd name="T35" fmla="*/ 140 h 187"/>
                <a:gd name="T36" fmla="*/ 15 w 209"/>
                <a:gd name="T37" fmla="*/ 162 h 187"/>
                <a:gd name="T38" fmla="*/ 28 w 209"/>
                <a:gd name="T39" fmla="*/ 180 h 187"/>
                <a:gd name="T40" fmla="*/ 40 w 209"/>
                <a:gd name="T41" fmla="*/ 187 h 187"/>
                <a:gd name="T42" fmla="*/ 25 w 209"/>
                <a:gd name="T43" fmla="*/ 172 h 187"/>
                <a:gd name="T44" fmla="*/ 13 w 209"/>
                <a:gd name="T45" fmla="*/ 152 h 187"/>
                <a:gd name="T46" fmla="*/ 6 w 209"/>
                <a:gd name="T47" fmla="*/ 130 h 187"/>
                <a:gd name="T48" fmla="*/ 3 w 209"/>
                <a:gd name="T49" fmla="*/ 106 h 187"/>
                <a:gd name="T50" fmla="*/ 4 w 209"/>
                <a:gd name="T51" fmla="*/ 85 h 187"/>
                <a:gd name="T52" fmla="*/ 11 w 209"/>
                <a:gd name="T53" fmla="*/ 67 h 187"/>
                <a:gd name="T54" fmla="*/ 19 w 209"/>
                <a:gd name="T55" fmla="*/ 48 h 187"/>
                <a:gd name="T56" fmla="*/ 32 w 209"/>
                <a:gd name="T57" fmla="*/ 34 h 187"/>
                <a:gd name="T58" fmla="*/ 47 w 209"/>
                <a:gd name="T59" fmla="*/ 21 h 187"/>
                <a:gd name="T60" fmla="*/ 65 w 209"/>
                <a:gd name="T61" fmla="*/ 11 h 187"/>
                <a:gd name="T62" fmla="*/ 83 w 209"/>
                <a:gd name="T63" fmla="*/ 5 h 187"/>
                <a:gd name="T64" fmla="*/ 104 w 209"/>
                <a:gd name="T65" fmla="*/ 3 h 187"/>
                <a:gd name="T66" fmla="*/ 125 w 209"/>
                <a:gd name="T67" fmla="*/ 5 h 187"/>
                <a:gd name="T68" fmla="*/ 143 w 209"/>
                <a:gd name="T69" fmla="*/ 11 h 187"/>
                <a:gd name="T70" fmla="*/ 161 w 209"/>
                <a:gd name="T71" fmla="*/ 21 h 187"/>
                <a:gd name="T72" fmla="*/ 175 w 209"/>
                <a:gd name="T73" fmla="*/ 34 h 187"/>
                <a:gd name="T74" fmla="*/ 188 w 209"/>
                <a:gd name="T75" fmla="*/ 48 h 187"/>
                <a:gd name="T76" fmla="*/ 198 w 209"/>
                <a:gd name="T77" fmla="*/ 67 h 187"/>
                <a:gd name="T78" fmla="*/ 203 w 209"/>
                <a:gd name="T79" fmla="*/ 85 h 187"/>
                <a:gd name="T80" fmla="*/ 206 w 209"/>
                <a:gd name="T81" fmla="*/ 106 h 187"/>
                <a:gd name="T82" fmla="*/ 203 w 209"/>
                <a:gd name="T83" fmla="*/ 130 h 187"/>
                <a:gd name="T84" fmla="*/ 195 w 209"/>
                <a:gd name="T85" fmla="*/ 152 h 187"/>
                <a:gd name="T86" fmla="*/ 184 w 209"/>
                <a:gd name="T87" fmla="*/ 172 h 187"/>
                <a:gd name="T88" fmla="*/ 168 w 209"/>
                <a:gd name="T89" fmla="*/ 187 h 187"/>
                <a:gd name="T90" fmla="*/ 179 w 209"/>
                <a:gd name="T91" fmla="*/ 180 h 187"/>
                <a:gd name="T92" fmla="*/ 193 w 209"/>
                <a:gd name="T93" fmla="*/ 162 h 187"/>
                <a:gd name="T94" fmla="*/ 203 w 209"/>
                <a:gd name="T95" fmla="*/ 140 h 187"/>
                <a:gd name="T96" fmla="*/ 207 w 209"/>
                <a:gd name="T97" fmla="*/ 119 h 18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9"/>
                <a:gd name="T148" fmla="*/ 0 h 187"/>
                <a:gd name="T149" fmla="*/ 209 w 209"/>
                <a:gd name="T150" fmla="*/ 187 h 18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9" h="187">
                  <a:moveTo>
                    <a:pt x="209" y="106"/>
                  </a:moveTo>
                  <a:lnTo>
                    <a:pt x="207" y="95"/>
                  </a:lnTo>
                  <a:lnTo>
                    <a:pt x="206" y="85"/>
                  </a:lnTo>
                  <a:lnTo>
                    <a:pt x="203" y="75"/>
                  </a:lnTo>
                  <a:lnTo>
                    <a:pt x="200" y="65"/>
                  </a:lnTo>
                  <a:lnTo>
                    <a:pt x="196" y="55"/>
                  </a:lnTo>
                  <a:lnTo>
                    <a:pt x="191" y="47"/>
                  </a:lnTo>
                  <a:lnTo>
                    <a:pt x="185" y="38"/>
                  </a:lnTo>
                  <a:lnTo>
                    <a:pt x="178" y="31"/>
                  </a:lnTo>
                  <a:lnTo>
                    <a:pt x="171" y="24"/>
                  </a:lnTo>
                  <a:lnTo>
                    <a:pt x="163" y="18"/>
                  </a:lnTo>
                  <a:lnTo>
                    <a:pt x="154" y="13"/>
                  </a:lnTo>
                  <a:lnTo>
                    <a:pt x="145" y="8"/>
                  </a:lnTo>
                  <a:lnTo>
                    <a:pt x="135" y="5"/>
                  </a:lnTo>
                  <a:lnTo>
                    <a:pt x="125" y="3"/>
                  </a:lnTo>
                  <a:lnTo>
                    <a:pt x="115" y="1"/>
                  </a:lnTo>
                  <a:lnTo>
                    <a:pt x="104" y="0"/>
                  </a:lnTo>
                  <a:lnTo>
                    <a:pt x="93" y="1"/>
                  </a:lnTo>
                  <a:lnTo>
                    <a:pt x="83" y="3"/>
                  </a:lnTo>
                  <a:lnTo>
                    <a:pt x="74" y="5"/>
                  </a:lnTo>
                  <a:lnTo>
                    <a:pt x="64" y="8"/>
                  </a:lnTo>
                  <a:lnTo>
                    <a:pt x="54" y="13"/>
                  </a:lnTo>
                  <a:lnTo>
                    <a:pt x="46" y="18"/>
                  </a:lnTo>
                  <a:lnTo>
                    <a:pt x="38" y="24"/>
                  </a:lnTo>
                  <a:lnTo>
                    <a:pt x="31" y="31"/>
                  </a:lnTo>
                  <a:lnTo>
                    <a:pt x="24" y="38"/>
                  </a:lnTo>
                  <a:lnTo>
                    <a:pt x="18" y="47"/>
                  </a:lnTo>
                  <a:lnTo>
                    <a:pt x="13" y="55"/>
                  </a:lnTo>
                  <a:lnTo>
                    <a:pt x="8" y="65"/>
                  </a:lnTo>
                  <a:lnTo>
                    <a:pt x="4" y="75"/>
                  </a:lnTo>
                  <a:lnTo>
                    <a:pt x="3" y="85"/>
                  </a:lnTo>
                  <a:lnTo>
                    <a:pt x="0" y="95"/>
                  </a:lnTo>
                  <a:lnTo>
                    <a:pt x="0" y="106"/>
                  </a:lnTo>
                  <a:lnTo>
                    <a:pt x="0" y="119"/>
                  </a:lnTo>
                  <a:lnTo>
                    <a:pt x="3" y="130"/>
                  </a:lnTo>
                  <a:lnTo>
                    <a:pt x="6" y="140"/>
                  </a:lnTo>
                  <a:lnTo>
                    <a:pt x="10" y="152"/>
                  </a:lnTo>
                  <a:lnTo>
                    <a:pt x="15" y="162"/>
                  </a:lnTo>
                  <a:lnTo>
                    <a:pt x="21" y="172"/>
                  </a:lnTo>
                  <a:lnTo>
                    <a:pt x="28" y="180"/>
                  </a:lnTo>
                  <a:lnTo>
                    <a:pt x="36" y="187"/>
                  </a:lnTo>
                  <a:lnTo>
                    <a:pt x="40" y="187"/>
                  </a:lnTo>
                  <a:lnTo>
                    <a:pt x="32" y="180"/>
                  </a:lnTo>
                  <a:lnTo>
                    <a:pt x="25" y="172"/>
                  </a:lnTo>
                  <a:lnTo>
                    <a:pt x="18" y="162"/>
                  </a:lnTo>
                  <a:lnTo>
                    <a:pt x="13" y="152"/>
                  </a:lnTo>
                  <a:lnTo>
                    <a:pt x="8" y="142"/>
                  </a:lnTo>
                  <a:lnTo>
                    <a:pt x="6" y="130"/>
                  </a:lnTo>
                  <a:lnTo>
                    <a:pt x="3" y="119"/>
                  </a:lnTo>
                  <a:lnTo>
                    <a:pt x="3" y="106"/>
                  </a:lnTo>
                  <a:lnTo>
                    <a:pt x="3" y="96"/>
                  </a:lnTo>
                  <a:lnTo>
                    <a:pt x="4" y="85"/>
                  </a:lnTo>
                  <a:lnTo>
                    <a:pt x="7" y="75"/>
                  </a:lnTo>
                  <a:lnTo>
                    <a:pt x="11" y="67"/>
                  </a:lnTo>
                  <a:lnTo>
                    <a:pt x="15" y="57"/>
                  </a:lnTo>
                  <a:lnTo>
                    <a:pt x="19" y="48"/>
                  </a:lnTo>
                  <a:lnTo>
                    <a:pt x="26" y="41"/>
                  </a:lnTo>
                  <a:lnTo>
                    <a:pt x="32" y="34"/>
                  </a:lnTo>
                  <a:lnTo>
                    <a:pt x="40" y="27"/>
                  </a:lnTo>
                  <a:lnTo>
                    <a:pt x="47" y="21"/>
                  </a:lnTo>
                  <a:lnTo>
                    <a:pt x="56" y="15"/>
                  </a:lnTo>
                  <a:lnTo>
                    <a:pt x="65" y="11"/>
                  </a:lnTo>
                  <a:lnTo>
                    <a:pt x="74" y="7"/>
                  </a:lnTo>
                  <a:lnTo>
                    <a:pt x="83" y="5"/>
                  </a:lnTo>
                  <a:lnTo>
                    <a:pt x="93" y="4"/>
                  </a:lnTo>
                  <a:lnTo>
                    <a:pt x="104" y="3"/>
                  </a:lnTo>
                  <a:lnTo>
                    <a:pt x="114" y="4"/>
                  </a:lnTo>
                  <a:lnTo>
                    <a:pt x="125" y="5"/>
                  </a:lnTo>
                  <a:lnTo>
                    <a:pt x="135" y="7"/>
                  </a:lnTo>
                  <a:lnTo>
                    <a:pt x="143" y="11"/>
                  </a:lnTo>
                  <a:lnTo>
                    <a:pt x="153" y="15"/>
                  </a:lnTo>
                  <a:lnTo>
                    <a:pt x="161" y="21"/>
                  </a:lnTo>
                  <a:lnTo>
                    <a:pt x="168" y="27"/>
                  </a:lnTo>
                  <a:lnTo>
                    <a:pt x="175" y="34"/>
                  </a:lnTo>
                  <a:lnTo>
                    <a:pt x="182" y="41"/>
                  </a:lnTo>
                  <a:lnTo>
                    <a:pt x="188" y="48"/>
                  </a:lnTo>
                  <a:lnTo>
                    <a:pt x="193" y="57"/>
                  </a:lnTo>
                  <a:lnTo>
                    <a:pt x="198" y="67"/>
                  </a:lnTo>
                  <a:lnTo>
                    <a:pt x="202" y="75"/>
                  </a:lnTo>
                  <a:lnTo>
                    <a:pt x="203" y="85"/>
                  </a:lnTo>
                  <a:lnTo>
                    <a:pt x="204" y="96"/>
                  </a:lnTo>
                  <a:lnTo>
                    <a:pt x="206" y="106"/>
                  </a:lnTo>
                  <a:lnTo>
                    <a:pt x="204" y="119"/>
                  </a:lnTo>
                  <a:lnTo>
                    <a:pt x="203" y="130"/>
                  </a:lnTo>
                  <a:lnTo>
                    <a:pt x="200" y="142"/>
                  </a:lnTo>
                  <a:lnTo>
                    <a:pt x="195" y="152"/>
                  </a:lnTo>
                  <a:lnTo>
                    <a:pt x="191" y="162"/>
                  </a:lnTo>
                  <a:lnTo>
                    <a:pt x="184" y="172"/>
                  </a:lnTo>
                  <a:lnTo>
                    <a:pt x="177" y="180"/>
                  </a:lnTo>
                  <a:lnTo>
                    <a:pt x="168" y="187"/>
                  </a:lnTo>
                  <a:lnTo>
                    <a:pt x="172" y="187"/>
                  </a:lnTo>
                  <a:lnTo>
                    <a:pt x="179" y="180"/>
                  </a:lnTo>
                  <a:lnTo>
                    <a:pt x="188" y="172"/>
                  </a:lnTo>
                  <a:lnTo>
                    <a:pt x="193" y="162"/>
                  </a:lnTo>
                  <a:lnTo>
                    <a:pt x="199" y="152"/>
                  </a:lnTo>
                  <a:lnTo>
                    <a:pt x="203" y="140"/>
                  </a:lnTo>
                  <a:lnTo>
                    <a:pt x="206" y="130"/>
                  </a:lnTo>
                  <a:lnTo>
                    <a:pt x="207" y="119"/>
                  </a:lnTo>
                  <a:lnTo>
                    <a:pt x="209" y="106"/>
                  </a:lnTo>
                  <a:close/>
                </a:path>
              </a:pathLst>
            </a:custGeom>
            <a:solidFill>
              <a:srgbClr val="8C8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1" name="Freeform 248"/>
            <p:cNvSpPr>
              <a:spLocks/>
            </p:cNvSpPr>
            <p:nvPr/>
          </p:nvSpPr>
          <p:spPr bwMode="auto">
            <a:xfrm>
              <a:off x="984" y="2003"/>
              <a:ext cx="206" cy="186"/>
            </a:xfrm>
            <a:custGeom>
              <a:avLst/>
              <a:gdLst>
                <a:gd name="T0" fmla="*/ 205 w 206"/>
                <a:gd name="T1" fmla="*/ 95 h 186"/>
                <a:gd name="T2" fmla="*/ 202 w 206"/>
                <a:gd name="T3" fmla="*/ 74 h 186"/>
                <a:gd name="T4" fmla="*/ 194 w 206"/>
                <a:gd name="T5" fmla="*/ 56 h 186"/>
                <a:gd name="T6" fmla="*/ 183 w 206"/>
                <a:gd name="T7" fmla="*/ 39 h 186"/>
                <a:gd name="T8" fmla="*/ 169 w 206"/>
                <a:gd name="T9" fmla="*/ 24 h 186"/>
                <a:gd name="T10" fmla="*/ 152 w 206"/>
                <a:gd name="T11" fmla="*/ 13 h 186"/>
                <a:gd name="T12" fmla="*/ 134 w 206"/>
                <a:gd name="T13" fmla="*/ 6 h 186"/>
                <a:gd name="T14" fmla="*/ 113 w 206"/>
                <a:gd name="T15" fmla="*/ 2 h 186"/>
                <a:gd name="T16" fmla="*/ 92 w 206"/>
                <a:gd name="T17" fmla="*/ 2 h 186"/>
                <a:gd name="T18" fmla="*/ 73 w 206"/>
                <a:gd name="T19" fmla="*/ 6 h 186"/>
                <a:gd name="T20" fmla="*/ 55 w 206"/>
                <a:gd name="T21" fmla="*/ 13 h 186"/>
                <a:gd name="T22" fmla="*/ 38 w 206"/>
                <a:gd name="T23" fmla="*/ 24 h 186"/>
                <a:gd name="T24" fmla="*/ 24 w 206"/>
                <a:gd name="T25" fmla="*/ 39 h 186"/>
                <a:gd name="T26" fmla="*/ 13 w 206"/>
                <a:gd name="T27" fmla="*/ 56 h 186"/>
                <a:gd name="T28" fmla="*/ 5 w 206"/>
                <a:gd name="T29" fmla="*/ 74 h 186"/>
                <a:gd name="T30" fmla="*/ 0 w 206"/>
                <a:gd name="T31" fmla="*/ 95 h 186"/>
                <a:gd name="T32" fmla="*/ 0 w 206"/>
                <a:gd name="T33" fmla="*/ 118 h 186"/>
                <a:gd name="T34" fmla="*/ 6 w 206"/>
                <a:gd name="T35" fmla="*/ 141 h 186"/>
                <a:gd name="T36" fmla="*/ 16 w 206"/>
                <a:gd name="T37" fmla="*/ 161 h 186"/>
                <a:gd name="T38" fmla="*/ 30 w 206"/>
                <a:gd name="T39" fmla="*/ 179 h 186"/>
                <a:gd name="T40" fmla="*/ 42 w 206"/>
                <a:gd name="T41" fmla="*/ 186 h 186"/>
                <a:gd name="T42" fmla="*/ 25 w 206"/>
                <a:gd name="T43" fmla="*/ 171 h 186"/>
                <a:gd name="T44" fmla="*/ 14 w 206"/>
                <a:gd name="T45" fmla="*/ 151 h 186"/>
                <a:gd name="T46" fmla="*/ 6 w 206"/>
                <a:gd name="T47" fmla="*/ 129 h 186"/>
                <a:gd name="T48" fmla="*/ 3 w 206"/>
                <a:gd name="T49" fmla="*/ 105 h 186"/>
                <a:gd name="T50" fmla="*/ 5 w 206"/>
                <a:gd name="T51" fmla="*/ 85 h 186"/>
                <a:gd name="T52" fmla="*/ 12 w 206"/>
                <a:gd name="T53" fmla="*/ 66 h 186"/>
                <a:gd name="T54" fmla="*/ 20 w 206"/>
                <a:gd name="T55" fmla="*/ 48 h 186"/>
                <a:gd name="T56" fmla="*/ 32 w 206"/>
                <a:gd name="T57" fmla="*/ 33 h 186"/>
                <a:gd name="T58" fmla="*/ 48 w 206"/>
                <a:gd name="T59" fmla="*/ 20 h 186"/>
                <a:gd name="T60" fmla="*/ 64 w 206"/>
                <a:gd name="T61" fmla="*/ 12 h 186"/>
                <a:gd name="T62" fmla="*/ 82 w 206"/>
                <a:gd name="T63" fmla="*/ 6 h 186"/>
                <a:gd name="T64" fmla="*/ 103 w 206"/>
                <a:gd name="T65" fmla="*/ 3 h 186"/>
                <a:gd name="T66" fmla="*/ 123 w 206"/>
                <a:gd name="T67" fmla="*/ 6 h 186"/>
                <a:gd name="T68" fmla="*/ 142 w 206"/>
                <a:gd name="T69" fmla="*/ 12 h 186"/>
                <a:gd name="T70" fmla="*/ 159 w 206"/>
                <a:gd name="T71" fmla="*/ 20 h 186"/>
                <a:gd name="T72" fmla="*/ 174 w 206"/>
                <a:gd name="T73" fmla="*/ 33 h 186"/>
                <a:gd name="T74" fmla="*/ 187 w 206"/>
                <a:gd name="T75" fmla="*/ 48 h 186"/>
                <a:gd name="T76" fmla="*/ 195 w 206"/>
                <a:gd name="T77" fmla="*/ 66 h 186"/>
                <a:gd name="T78" fmla="*/ 201 w 206"/>
                <a:gd name="T79" fmla="*/ 85 h 186"/>
                <a:gd name="T80" fmla="*/ 203 w 206"/>
                <a:gd name="T81" fmla="*/ 105 h 186"/>
                <a:gd name="T82" fmla="*/ 201 w 206"/>
                <a:gd name="T83" fmla="*/ 129 h 186"/>
                <a:gd name="T84" fmla="*/ 192 w 206"/>
                <a:gd name="T85" fmla="*/ 151 h 186"/>
                <a:gd name="T86" fmla="*/ 180 w 206"/>
                <a:gd name="T87" fmla="*/ 171 h 186"/>
                <a:gd name="T88" fmla="*/ 165 w 206"/>
                <a:gd name="T89" fmla="*/ 186 h 186"/>
                <a:gd name="T90" fmla="*/ 177 w 206"/>
                <a:gd name="T91" fmla="*/ 179 h 186"/>
                <a:gd name="T92" fmla="*/ 191 w 206"/>
                <a:gd name="T93" fmla="*/ 161 h 186"/>
                <a:gd name="T94" fmla="*/ 201 w 206"/>
                <a:gd name="T95" fmla="*/ 141 h 186"/>
                <a:gd name="T96" fmla="*/ 205 w 206"/>
                <a:gd name="T97" fmla="*/ 118 h 18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6"/>
                <a:gd name="T148" fmla="*/ 0 h 186"/>
                <a:gd name="T149" fmla="*/ 206 w 206"/>
                <a:gd name="T150" fmla="*/ 186 h 18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6" h="186">
                  <a:moveTo>
                    <a:pt x="206" y="105"/>
                  </a:moveTo>
                  <a:lnTo>
                    <a:pt x="205" y="95"/>
                  </a:lnTo>
                  <a:lnTo>
                    <a:pt x="203" y="84"/>
                  </a:lnTo>
                  <a:lnTo>
                    <a:pt x="202" y="74"/>
                  </a:lnTo>
                  <a:lnTo>
                    <a:pt x="198" y="64"/>
                  </a:lnTo>
                  <a:lnTo>
                    <a:pt x="194" y="56"/>
                  </a:lnTo>
                  <a:lnTo>
                    <a:pt x="188" y="47"/>
                  </a:lnTo>
                  <a:lnTo>
                    <a:pt x="183" y="39"/>
                  </a:lnTo>
                  <a:lnTo>
                    <a:pt x="176" y="31"/>
                  </a:lnTo>
                  <a:lnTo>
                    <a:pt x="169" y="24"/>
                  </a:lnTo>
                  <a:lnTo>
                    <a:pt x="160" y="19"/>
                  </a:lnTo>
                  <a:lnTo>
                    <a:pt x="152" y="13"/>
                  </a:lnTo>
                  <a:lnTo>
                    <a:pt x="144" y="9"/>
                  </a:lnTo>
                  <a:lnTo>
                    <a:pt x="134" y="6"/>
                  </a:lnTo>
                  <a:lnTo>
                    <a:pt x="124" y="3"/>
                  </a:lnTo>
                  <a:lnTo>
                    <a:pt x="113" y="2"/>
                  </a:lnTo>
                  <a:lnTo>
                    <a:pt x="103" y="0"/>
                  </a:lnTo>
                  <a:lnTo>
                    <a:pt x="92" y="2"/>
                  </a:lnTo>
                  <a:lnTo>
                    <a:pt x="82" y="3"/>
                  </a:lnTo>
                  <a:lnTo>
                    <a:pt x="73" y="6"/>
                  </a:lnTo>
                  <a:lnTo>
                    <a:pt x="63" y="9"/>
                  </a:lnTo>
                  <a:lnTo>
                    <a:pt x="55" y="13"/>
                  </a:lnTo>
                  <a:lnTo>
                    <a:pt x="46" y="19"/>
                  </a:lnTo>
                  <a:lnTo>
                    <a:pt x="38" y="24"/>
                  </a:lnTo>
                  <a:lnTo>
                    <a:pt x="31" y="31"/>
                  </a:lnTo>
                  <a:lnTo>
                    <a:pt x="24" y="39"/>
                  </a:lnTo>
                  <a:lnTo>
                    <a:pt x="18" y="47"/>
                  </a:lnTo>
                  <a:lnTo>
                    <a:pt x="13" y="56"/>
                  </a:lnTo>
                  <a:lnTo>
                    <a:pt x="9" y="64"/>
                  </a:lnTo>
                  <a:lnTo>
                    <a:pt x="5" y="74"/>
                  </a:lnTo>
                  <a:lnTo>
                    <a:pt x="3" y="84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0" y="118"/>
                  </a:lnTo>
                  <a:lnTo>
                    <a:pt x="3" y="129"/>
                  </a:lnTo>
                  <a:lnTo>
                    <a:pt x="6" y="141"/>
                  </a:lnTo>
                  <a:lnTo>
                    <a:pt x="10" y="151"/>
                  </a:lnTo>
                  <a:lnTo>
                    <a:pt x="16" y="161"/>
                  </a:lnTo>
                  <a:lnTo>
                    <a:pt x="23" y="171"/>
                  </a:lnTo>
                  <a:lnTo>
                    <a:pt x="30" y="179"/>
                  </a:lnTo>
                  <a:lnTo>
                    <a:pt x="38" y="186"/>
                  </a:lnTo>
                  <a:lnTo>
                    <a:pt x="42" y="186"/>
                  </a:lnTo>
                  <a:lnTo>
                    <a:pt x="34" y="179"/>
                  </a:lnTo>
                  <a:lnTo>
                    <a:pt x="25" y="171"/>
                  </a:lnTo>
                  <a:lnTo>
                    <a:pt x="20" y="161"/>
                  </a:lnTo>
                  <a:lnTo>
                    <a:pt x="14" y="151"/>
                  </a:lnTo>
                  <a:lnTo>
                    <a:pt x="9" y="141"/>
                  </a:lnTo>
                  <a:lnTo>
                    <a:pt x="6" y="129"/>
                  </a:lnTo>
                  <a:lnTo>
                    <a:pt x="5" y="118"/>
                  </a:lnTo>
                  <a:lnTo>
                    <a:pt x="3" y="105"/>
                  </a:lnTo>
                  <a:lnTo>
                    <a:pt x="3" y="95"/>
                  </a:lnTo>
                  <a:lnTo>
                    <a:pt x="5" y="85"/>
                  </a:lnTo>
                  <a:lnTo>
                    <a:pt x="7" y="75"/>
                  </a:lnTo>
                  <a:lnTo>
                    <a:pt x="12" y="66"/>
                  </a:lnTo>
                  <a:lnTo>
                    <a:pt x="16" y="57"/>
                  </a:lnTo>
                  <a:lnTo>
                    <a:pt x="20" y="48"/>
                  </a:lnTo>
                  <a:lnTo>
                    <a:pt x="25" y="40"/>
                  </a:lnTo>
                  <a:lnTo>
                    <a:pt x="32" y="33"/>
                  </a:lnTo>
                  <a:lnTo>
                    <a:pt x="39" y="27"/>
                  </a:lnTo>
                  <a:lnTo>
                    <a:pt x="48" y="20"/>
                  </a:lnTo>
                  <a:lnTo>
                    <a:pt x="56" y="16"/>
                  </a:lnTo>
                  <a:lnTo>
                    <a:pt x="64" y="12"/>
                  </a:lnTo>
                  <a:lnTo>
                    <a:pt x="74" y="7"/>
                  </a:lnTo>
                  <a:lnTo>
                    <a:pt x="82" y="6"/>
                  </a:lnTo>
                  <a:lnTo>
                    <a:pt x="94" y="4"/>
                  </a:lnTo>
                  <a:lnTo>
                    <a:pt x="103" y="3"/>
                  </a:lnTo>
                  <a:lnTo>
                    <a:pt x="113" y="4"/>
                  </a:lnTo>
                  <a:lnTo>
                    <a:pt x="123" y="6"/>
                  </a:lnTo>
                  <a:lnTo>
                    <a:pt x="133" y="7"/>
                  </a:lnTo>
                  <a:lnTo>
                    <a:pt x="142" y="12"/>
                  </a:lnTo>
                  <a:lnTo>
                    <a:pt x="151" y="16"/>
                  </a:lnTo>
                  <a:lnTo>
                    <a:pt x="159" y="20"/>
                  </a:lnTo>
                  <a:lnTo>
                    <a:pt x="167" y="27"/>
                  </a:lnTo>
                  <a:lnTo>
                    <a:pt x="174" y="33"/>
                  </a:lnTo>
                  <a:lnTo>
                    <a:pt x="180" y="40"/>
                  </a:lnTo>
                  <a:lnTo>
                    <a:pt x="187" y="48"/>
                  </a:lnTo>
                  <a:lnTo>
                    <a:pt x="191" y="57"/>
                  </a:lnTo>
                  <a:lnTo>
                    <a:pt x="195" y="66"/>
                  </a:lnTo>
                  <a:lnTo>
                    <a:pt x="199" y="75"/>
                  </a:lnTo>
                  <a:lnTo>
                    <a:pt x="201" y="85"/>
                  </a:lnTo>
                  <a:lnTo>
                    <a:pt x="202" y="95"/>
                  </a:lnTo>
                  <a:lnTo>
                    <a:pt x="203" y="105"/>
                  </a:lnTo>
                  <a:lnTo>
                    <a:pt x="202" y="118"/>
                  </a:lnTo>
                  <a:lnTo>
                    <a:pt x="201" y="129"/>
                  </a:lnTo>
                  <a:lnTo>
                    <a:pt x="197" y="141"/>
                  </a:lnTo>
                  <a:lnTo>
                    <a:pt x="192" y="151"/>
                  </a:lnTo>
                  <a:lnTo>
                    <a:pt x="187" y="161"/>
                  </a:lnTo>
                  <a:lnTo>
                    <a:pt x="180" y="171"/>
                  </a:lnTo>
                  <a:lnTo>
                    <a:pt x="173" y="179"/>
                  </a:lnTo>
                  <a:lnTo>
                    <a:pt x="165" y="186"/>
                  </a:lnTo>
                  <a:lnTo>
                    <a:pt x="169" y="186"/>
                  </a:lnTo>
                  <a:lnTo>
                    <a:pt x="177" y="179"/>
                  </a:lnTo>
                  <a:lnTo>
                    <a:pt x="184" y="171"/>
                  </a:lnTo>
                  <a:lnTo>
                    <a:pt x="191" y="161"/>
                  </a:lnTo>
                  <a:lnTo>
                    <a:pt x="197" y="151"/>
                  </a:lnTo>
                  <a:lnTo>
                    <a:pt x="201" y="141"/>
                  </a:lnTo>
                  <a:lnTo>
                    <a:pt x="203" y="129"/>
                  </a:lnTo>
                  <a:lnTo>
                    <a:pt x="205" y="118"/>
                  </a:lnTo>
                  <a:lnTo>
                    <a:pt x="206" y="105"/>
                  </a:lnTo>
                  <a:close/>
                </a:path>
              </a:pathLst>
            </a:custGeom>
            <a:solidFill>
              <a:srgbClr val="8C89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2" name="Freeform 249"/>
            <p:cNvSpPr>
              <a:spLocks/>
            </p:cNvSpPr>
            <p:nvPr/>
          </p:nvSpPr>
          <p:spPr bwMode="auto">
            <a:xfrm>
              <a:off x="986" y="2005"/>
              <a:ext cx="203" cy="184"/>
            </a:xfrm>
            <a:custGeom>
              <a:avLst/>
              <a:gdLst>
                <a:gd name="T0" fmla="*/ 201 w 203"/>
                <a:gd name="T1" fmla="*/ 93 h 184"/>
                <a:gd name="T2" fmla="*/ 199 w 203"/>
                <a:gd name="T3" fmla="*/ 72 h 184"/>
                <a:gd name="T4" fmla="*/ 190 w 203"/>
                <a:gd name="T5" fmla="*/ 54 h 184"/>
                <a:gd name="T6" fmla="*/ 179 w 203"/>
                <a:gd name="T7" fmla="*/ 38 h 184"/>
                <a:gd name="T8" fmla="*/ 165 w 203"/>
                <a:gd name="T9" fmla="*/ 24 h 184"/>
                <a:gd name="T10" fmla="*/ 150 w 203"/>
                <a:gd name="T11" fmla="*/ 12 h 184"/>
                <a:gd name="T12" fmla="*/ 132 w 203"/>
                <a:gd name="T13" fmla="*/ 4 h 184"/>
                <a:gd name="T14" fmla="*/ 111 w 203"/>
                <a:gd name="T15" fmla="*/ 1 h 184"/>
                <a:gd name="T16" fmla="*/ 90 w 203"/>
                <a:gd name="T17" fmla="*/ 1 h 184"/>
                <a:gd name="T18" fmla="*/ 71 w 203"/>
                <a:gd name="T19" fmla="*/ 4 h 184"/>
                <a:gd name="T20" fmla="*/ 53 w 203"/>
                <a:gd name="T21" fmla="*/ 12 h 184"/>
                <a:gd name="T22" fmla="*/ 37 w 203"/>
                <a:gd name="T23" fmla="*/ 24 h 184"/>
                <a:gd name="T24" fmla="*/ 23 w 203"/>
                <a:gd name="T25" fmla="*/ 38 h 184"/>
                <a:gd name="T26" fmla="*/ 12 w 203"/>
                <a:gd name="T27" fmla="*/ 54 h 184"/>
                <a:gd name="T28" fmla="*/ 4 w 203"/>
                <a:gd name="T29" fmla="*/ 72 h 184"/>
                <a:gd name="T30" fmla="*/ 0 w 203"/>
                <a:gd name="T31" fmla="*/ 93 h 184"/>
                <a:gd name="T32" fmla="*/ 0 w 203"/>
                <a:gd name="T33" fmla="*/ 116 h 184"/>
                <a:gd name="T34" fmla="*/ 5 w 203"/>
                <a:gd name="T35" fmla="*/ 139 h 184"/>
                <a:gd name="T36" fmla="*/ 15 w 203"/>
                <a:gd name="T37" fmla="*/ 159 h 184"/>
                <a:gd name="T38" fmla="*/ 29 w 203"/>
                <a:gd name="T39" fmla="*/ 177 h 184"/>
                <a:gd name="T40" fmla="*/ 43 w 203"/>
                <a:gd name="T41" fmla="*/ 184 h 184"/>
                <a:gd name="T42" fmla="*/ 26 w 203"/>
                <a:gd name="T43" fmla="*/ 169 h 184"/>
                <a:gd name="T44" fmla="*/ 14 w 203"/>
                <a:gd name="T45" fmla="*/ 149 h 184"/>
                <a:gd name="T46" fmla="*/ 5 w 203"/>
                <a:gd name="T47" fmla="*/ 127 h 184"/>
                <a:gd name="T48" fmla="*/ 3 w 203"/>
                <a:gd name="T49" fmla="*/ 103 h 184"/>
                <a:gd name="T50" fmla="*/ 4 w 203"/>
                <a:gd name="T51" fmla="*/ 83 h 184"/>
                <a:gd name="T52" fmla="*/ 11 w 203"/>
                <a:gd name="T53" fmla="*/ 65 h 184"/>
                <a:gd name="T54" fmla="*/ 19 w 203"/>
                <a:gd name="T55" fmla="*/ 46 h 184"/>
                <a:gd name="T56" fmla="*/ 32 w 203"/>
                <a:gd name="T57" fmla="*/ 32 h 184"/>
                <a:gd name="T58" fmla="*/ 46 w 203"/>
                <a:gd name="T59" fmla="*/ 19 h 184"/>
                <a:gd name="T60" fmla="*/ 62 w 203"/>
                <a:gd name="T61" fmla="*/ 11 h 184"/>
                <a:gd name="T62" fmla="*/ 82 w 203"/>
                <a:gd name="T63" fmla="*/ 5 h 184"/>
                <a:gd name="T64" fmla="*/ 101 w 203"/>
                <a:gd name="T65" fmla="*/ 2 h 184"/>
                <a:gd name="T66" fmla="*/ 121 w 203"/>
                <a:gd name="T67" fmla="*/ 5 h 184"/>
                <a:gd name="T68" fmla="*/ 140 w 203"/>
                <a:gd name="T69" fmla="*/ 11 h 184"/>
                <a:gd name="T70" fmla="*/ 157 w 203"/>
                <a:gd name="T71" fmla="*/ 19 h 184"/>
                <a:gd name="T72" fmla="*/ 171 w 203"/>
                <a:gd name="T73" fmla="*/ 32 h 184"/>
                <a:gd name="T74" fmla="*/ 183 w 203"/>
                <a:gd name="T75" fmla="*/ 46 h 184"/>
                <a:gd name="T76" fmla="*/ 192 w 203"/>
                <a:gd name="T77" fmla="*/ 65 h 184"/>
                <a:gd name="T78" fmla="*/ 197 w 203"/>
                <a:gd name="T79" fmla="*/ 83 h 184"/>
                <a:gd name="T80" fmla="*/ 200 w 203"/>
                <a:gd name="T81" fmla="*/ 103 h 184"/>
                <a:gd name="T82" fmla="*/ 197 w 203"/>
                <a:gd name="T83" fmla="*/ 127 h 184"/>
                <a:gd name="T84" fmla="*/ 189 w 203"/>
                <a:gd name="T85" fmla="*/ 149 h 184"/>
                <a:gd name="T86" fmla="*/ 176 w 203"/>
                <a:gd name="T87" fmla="*/ 169 h 184"/>
                <a:gd name="T88" fmla="*/ 160 w 203"/>
                <a:gd name="T89" fmla="*/ 184 h 184"/>
                <a:gd name="T90" fmla="*/ 174 w 203"/>
                <a:gd name="T91" fmla="*/ 177 h 184"/>
                <a:gd name="T92" fmla="*/ 188 w 203"/>
                <a:gd name="T93" fmla="*/ 159 h 184"/>
                <a:gd name="T94" fmla="*/ 197 w 203"/>
                <a:gd name="T95" fmla="*/ 139 h 184"/>
                <a:gd name="T96" fmla="*/ 201 w 203"/>
                <a:gd name="T97" fmla="*/ 116 h 18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3"/>
                <a:gd name="T148" fmla="*/ 0 h 184"/>
                <a:gd name="T149" fmla="*/ 203 w 203"/>
                <a:gd name="T150" fmla="*/ 184 h 18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3" h="184">
                  <a:moveTo>
                    <a:pt x="203" y="103"/>
                  </a:moveTo>
                  <a:lnTo>
                    <a:pt x="201" y="93"/>
                  </a:lnTo>
                  <a:lnTo>
                    <a:pt x="200" y="82"/>
                  </a:lnTo>
                  <a:lnTo>
                    <a:pt x="199" y="72"/>
                  </a:lnTo>
                  <a:lnTo>
                    <a:pt x="195" y="64"/>
                  </a:lnTo>
                  <a:lnTo>
                    <a:pt x="190" y="54"/>
                  </a:lnTo>
                  <a:lnTo>
                    <a:pt x="185" y="45"/>
                  </a:lnTo>
                  <a:lnTo>
                    <a:pt x="179" y="38"/>
                  </a:lnTo>
                  <a:lnTo>
                    <a:pt x="172" y="31"/>
                  </a:lnTo>
                  <a:lnTo>
                    <a:pt x="165" y="24"/>
                  </a:lnTo>
                  <a:lnTo>
                    <a:pt x="158" y="18"/>
                  </a:lnTo>
                  <a:lnTo>
                    <a:pt x="150" y="12"/>
                  </a:lnTo>
                  <a:lnTo>
                    <a:pt x="140" y="8"/>
                  </a:lnTo>
                  <a:lnTo>
                    <a:pt x="132" y="4"/>
                  </a:lnTo>
                  <a:lnTo>
                    <a:pt x="122" y="2"/>
                  </a:lnTo>
                  <a:lnTo>
                    <a:pt x="111" y="1"/>
                  </a:lnTo>
                  <a:lnTo>
                    <a:pt x="101" y="0"/>
                  </a:lnTo>
                  <a:lnTo>
                    <a:pt x="90" y="1"/>
                  </a:lnTo>
                  <a:lnTo>
                    <a:pt x="80" y="2"/>
                  </a:lnTo>
                  <a:lnTo>
                    <a:pt x="71" y="4"/>
                  </a:lnTo>
                  <a:lnTo>
                    <a:pt x="62" y="8"/>
                  </a:lnTo>
                  <a:lnTo>
                    <a:pt x="53" y="12"/>
                  </a:lnTo>
                  <a:lnTo>
                    <a:pt x="44" y="18"/>
                  </a:lnTo>
                  <a:lnTo>
                    <a:pt x="37" y="24"/>
                  </a:lnTo>
                  <a:lnTo>
                    <a:pt x="29" y="31"/>
                  </a:lnTo>
                  <a:lnTo>
                    <a:pt x="23" y="38"/>
                  </a:lnTo>
                  <a:lnTo>
                    <a:pt x="16" y="45"/>
                  </a:lnTo>
                  <a:lnTo>
                    <a:pt x="12" y="54"/>
                  </a:lnTo>
                  <a:lnTo>
                    <a:pt x="8" y="64"/>
                  </a:lnTo>
                  <a:lnTo>
                    <a:pt x="4" y="72"/>
                  </a:lnTo>
                  <a:lnTo>
                    <a:pt x="1" y="82"/>
                  </a:lnTo>
                  <a:lnTo>
                    <a:pt x="0" y="93"/>
                  </a:lnTo>
                  <a:lnTo>
                    <a:pt x="0" y="103"/>
                  </a:lnTo>
                  <a:lnTo>
                    <a:pt x="0" y="116"/>
                  </a:lnTo>
                  <a:lnTo>
                    <a:pt x="3" y="127"/>
                  </a:lnTo>
                  <a:lnTo>
                    <a:pt x="5" y="139"/>
                  </a:lnTo>
                  <a:lnTo>
                    <a:pt x="10" y="149"/>
                  </a:lnTo>
                  <a:lnTo>
                    <a:pt x="15" y="159"/>
                  </a:lnTo>
                  <a:lnTo>
                    <a:pt x="22" y="169"/>
                  </a:lnTo>
                  <a:lnTo>
                    <a:pt x="29" y="177"/>
                  </a:lnTo>
                  <a:lnTo>
                    <a:pt x="37" y="184"/>
                  </a:lnTo>
                  <a:lnTo>
                    <a:pt x="43" y="184"/>
                  </a:lnTo>
                  <a:lnTo>
                    <a:pt x="33" y="177"/>
                  </a:lnTo>
                  <a:lnTo>
                    <a:pt x="26" y="169"/>
                  </a:lnTo>
                  <a:lnTo>
                    <a:pt x="19" y="159"/>
                  </a:lnTo>
                  <a:lnTo>
                    <a:pt x="14" y="149"/>
                  </a:lnTo>
                  <a:lnTo>
                    <a:pt x="8" y="139"/>
                  </a:lnTo>
                  <a:lnTo>
                    <a:pt x="5" y="127"/>
                  </a:lnTo>
                  <a:lnTo>
                    <a:pt x="4" y="116"/>
                  </a:lnTo>
                  <a:lnTo>
                    <a:pt x="3" y="103"/>
                  </a:lnTo>
                  <a:lnTo>
                    <a:pt x="3" y="93"/>
                  </a:lnTo>
                  <a:lnTo>
                    <a:pt x="4" y="83"/>
                  </a:lnTo>
                  <a:lnTo>
                    <a:pt x="7" y="73"/>
                  </a:lnTo>
                  <a:lnTo>
                    <a:pt x="11" y="65"/>
                  </a:lnTo>
                  <a:lnTo>
                    <a:pt x="15" y="55"/>
                  </a:lnTo>
                  <a:lnTo>
                    <a:pt x="19" y="46"/>
                  </a:lnTo>
                  <a:lnTo>
                    <a:pt x="25" y="39"/>
                  </a:lnTo>
                  <a:lnTo>
                    <a:pt x="32" y="32"/>
                  </a:lnTo>
                  <a:lnTo>
                    <a:pt x="39" y="25"/>
                  </a:lnTo>
                  <a:lnTo>
                    <a:pt x="46" y="19"/>
                  </a:lnTo>
                  <a:lnTo>
                    <a:pt x="54" y="15"/>
                  </a:lnTo>
                  <a:lnTo>
                    <a:pt x="62" y="11"/>
                  </a:lnTo>
                  <a:lnTo>
                    <a:pt x="72" y="7"/>
                  </a:lnTo>
                  <a:lnTo>
                    <a:pt x="82" y="5"/>
                  </a:lnTo>
                  <a:lnTo>
                    <a:pt x="92" y="4"/>
                  </a:lnTo>
                  <a:lnTo>
                    <a:pt x="101" y="2"/>
                  </a:lnTo>
                  <a:lnTo>
                    <a:pt x="111" y="4"/>
                  </a:lnTo>
                  <a:lnTo>
                    <a:pt x="121" y="5"/>
                  </a:lnTo>
                  <a:lnTo>
                    <a:pt x="131" y="7"/>
                  </a:lnTo>
                  <a:lnTo>
                    <a:pt x="140" y="11"/>
                  </a:lnTo>
                  <a:lnTo>
                    <a:pt x="149" y="15"/>
                  </a:lnTo>
                  <a:lnTo>
                    <a:pt x="157" y="19"/>
                  </a:lnTo>
                  <a:lnTo>
                    <a:pt x="164" y="25"/>
                  </a:lnTo>
                  <a:lnTo>
                    <a:pt x="171" y="32"/>
                  </a:lnTo>
                  <a:lnTo>
                    <a:pt x="178" y="39"/>
                  </a:lnTo>
                  <a:lnTo>
                    <a:pt x="183" y="46"/>
                  </a:lnTo>
                  <a:lnTo>
                    <a:pt x="188" y="55"/>
                  </a:lnTo>
                  <a:lnTo>
                    <a:pt x="192" y="65"/>
                  </a:lnTo>
                  <a:lnTo>
                    <a:pt x="196" y="73"/>
                  </a:lnTo>
                  <a:lnTo>
                    <a:pt x="197" y="83"/>
                  </a:lnTo>
                  <a:lnTo>
                    <a:pt x="199" y="93"/>
                  </a:lnTo>
                  <a:lnTo>
                    <a:pt x="200" y="103"/>
                  </a:lnTo>
                  <a:lnTo>
                    <a:pt x="199" y="116"/>
                  </a:lnTo>
                  <a:lnTo>
                    <a:pt x="197" y="127"/>
                  </a:lnTo>
                  <a:lnTo>
                    <a:pt x="193" y="139"/>
                  </a:lnTo>
                  <a:lnTo>
                    <a:pt x="189" y="149"/>
                  </a:lnTo>
                  <a:lnTo>
                    <a:pt x="183" y="159"/>
                  </a:lnTo>
                  <a:lnTo>
                    <a:pt x="176" y="169"/>
                  </a:lnTo>
                  <a:lnTo>
                    <a:pt x="168" y="177"/>
                  </a:lnTo>
                  <a:lnTo>
                    <a:pt x="160" y="184"/>
                  </a:lnTo>
                  <a:lnTo>
                    <a:pt x="165" y="184"/>
                  </a:lnTo>
                  <a:lnTo>
                    <a:pt x="174" y="177"/>
                  </a:lnTo>
                  <a:lnTo>
                    <a:pt x="181" y="169"/>
                  </a:lnTo>
                  <a:lnTo>
                    <a:pt x="188" y="159"/>
                  </a:lnTo>
                  <a:lnTo>
                    <a:pt x="192" y="149"/>
                  </a:lnTo>
                  <a:lnTo>
                    <a:pt x="197" y="139"/>
                  </a:lnTo>
                  <a:lnTo>
                    <a:pt x="200" y="127"/>
                  </a:lnTo>
                  <a:lnTo>
                    <a:pt x="201" y="116"/>
                  </a:lnTo>
                  <a:lnTo>
                    <a:pt x="203" y="103"/>
                  </a:lnTo>
                  <a:close/>
                </a:path>
              </a:pathLst>
            </a:custGeom>
            <a:solidFill>
              <a:srgbClr val="8D8A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3" name="Freeform 250"/>
            <p:cNvSpPr>
              <a:spLocks/>
            </p:cNvSpPr>
            <p:nvPr/>
          </p:nvSpPr>
          <p:spPr bwMode="auto">
            <a:xfrm>
              <a:off x="987" y="2006"/>
              <a:ext cx="200" cy="183"/>
            </a:xfrm>
            <a:custGeom>
              <a:avLst/>
              <a:gdLst>
                <a:gd name="T0" fmla="*/ 199 w 200"/>
                <a:gd name="T1" fmla="*/ 92 h 183"/>
                <a:gd name="T2" fmla="*/ 196 w 200"/>
                <a:gd name="T3" fmla="*/ 72 h 183"/>
                <a:gd name="T4" fmla="*/ 188 w 200"/>
                <a:gd name="T5" fmla="*/ 54 h 183"/>
                <a:gd name="T6" fmla="*/ 177 w 200"/>
                <a:gd name="T7" fmla="*/ 37 h 183"/>
                <a:gd name="T8" fmla="*/ 164 w 200"/>
                <a:gd name="T9" fmla="*/ 24 h 183"/>
                <a:gd name="T10" fmla="*/ 148 w 200"/>
                <a:gd name="T11" fmla="*/ 13 h 183"/>
                <a:gd name="T12" fmla="*/ 130 w 200"/>
                <a:gd name="T13" fmla="*/ 4 h 183"/>
                <a:gd name="T14" fmla="*/ 110 w 200"/>
                <a:gd name="T15" fmla="*/ 1 h 183"/>
                <a:gd name="T16" fmla="*/ 91 w 200"/>
                <a:gd name="T17" fmla="*/ 1 h 183"/>
                <a:gd name="T18" fmla="*/ 71 w 200"/>
                <a:gd name="T19" fmla="*/ 4 h 183"/>
                <a:gd name="T20" fmla="*/ 53 w 200"/>
                <a:gd name="T21" fmla="*/ 13 h 183"/>
                <a:gd name="T22" fmla="*/ 36 w 200"/>
                <a:gd name="T23" fmla="*/ 24 h 183"/>
                <a:gd name="T24" fmla="*/ 22 w 200"/>
                <a:gd name="T25" fmla="*/ 37 h 183"/>
                <a:gd name="T26" fmla="*/ 13 w 200"/>
                <a:gd name="T27" fmla="*/ 54 h 183"/>
                <a:gd name="T28" fmla="*/ 4 w 200"/>
                <a:gd name="T29" fmla="*/ 72 h 183"/>
                <a:gd name="T30" fmla="*/ 0 w 200"/>
                <a:gd name="T31" fmla="*/ 92 h 183"/>
                <a:gd name="T32" fmla="*/ 2 w 200"/>
                <a:gd name="T33" fmla="*/ 115 h 183"/>
                <a:gd name="T34" fmla="*/ 6 w 200"/>
                <a:gd name="T35" fmla="*/ 138 h 183"/>
                <a:gd name="T36" fmla="*/ 17 w 200"/>
                <a:gd name="T37" fmla="*/ 158 h 183"/>
                <a:gd name="T38" fmla="*/ 31 w 200"/>
                <a:gd name="T39" fmla="*/ 176 h 183"/>
                <a:gd name="T40" fmla="*/ 43 w 200"/>
                <a:gd name="T41" fmla="*/ 183 h 183"/>
                <a:gd name="T42" fmla="*/ 27 w 200"/>
                <a:gd name="T43" fmla="*/ 168 h 183"/>
                <a:gd name="T44" fmla="*/ 14 w 200"/>
                <a:gd name="T45" fmla="*/ 149 h 183"/>
                <a:gd name="T46" fmla="*/ 6 w 200"/>
                <a:gd name="T47" fmla="*/ 126 h 183"/>
                <a:gd name="T48" fmla="*/ 3 w 200"/>
                <a:gd name="T49" fmla="*/ 102 h 183"/>
                <a:gd name="T50" fmla="*/ 4 w 200"/>
                <a:gd name="T51" fmla="*/ 82 h 183"/>
                <a:gd name="T52" fmla="*/ 10 w 200"/>
                <a:gd name="T53" fmla="*/ 64 h 183"/>
                <a:gd name="T54" fmla="*/ 20 w 200"/>
                <a:gd name="T55" fmla="*/ 47 h 183"/>
                <a:gd name="T56" fmla="*/ 31 w 200"/>
                <a:gd name="T57" fmla="*/ 33 h 183"/>
                <a:gd name="T58" fmla="*/ 46 w 200"/>
                <a:gd name="T59" fmla="*/ 20 h 183"/>
                <a:gd name="T60" fmla="*/ 63 w 200"/>
                <a:gd name="T61" fmla="*/ 11 h 183"/>
                <a:gd name="T62" fmla="*/ 81 w 200"/>
                <a:gd name="T63" fmla="*/ 6 h 183"/>
                <a:gd name="T64" fmla="*/ 100 w 200"/>
                <a:gd name="T65" fmla="*/ 3 h 183"/>
                <a:gd name="T66" fmla="*/ 120 w 200"/>
                <a:gd name="T67" fmla="*/ 6 h 183"/>
                <a:gd name="T68" fmla="*/ 138 w 200"/>
                <a:gd name="T69" fmla="*/ 11 h 183"/>
                <a:gd name="T70" fmla="*/ 155 w 200"/>
                <a:gd name="T71" fmla="*/ 20 h 183"/>
                <a:gd name="T72" fmla="*/ 168 w 200"/>
                <a:gd name="T73" fmla="*/ 33 h 183"/>
                <a:gd name="T74" fmla="*/ 181 w 200"/>
                <a:gd name="T75" fmla="*/ 47 h 183"/>
                <a:gd name="T76" fmla="*/ 189 w 200"/>
                <a:gd name="T77" fmla="*/ 64 h 183"/>
                <a:gd name="T78" fmla="*/ 195 w 200"/>
                <a:gd name="T79" fmla="*/ 82 h 183"/>
                <a:gd name="T80" fmla="*/ 198 w 200"/>
                <a:gd name="T81" fmla="*/ 102 h 183"/>
                <a:gd name="T82" fmla="*/ 195 w 200"/>
                <a:gd name="T83" fmla="*/ 126 h 183"/>
                <a:gd name="T84" fmla="*/ 187 w 200"/>
                <a:gd name="T85" fmla="*/ 149 h 183"/>
                <a:gd name="T86" fmla="*/ 174 w 200"/>
                <a:gd name="T87" fmla="*/ 168 h 183"/>
                <a:gd name="T88" fmla="*/ 157 w 200"/>
                <a:gd name="T89" fmla="*/ 183 h 183"/>
                <a:gd name="T90" fmla="*/ 170 w 200"/>
                <a:gd name="T91" fmla="*/ 176 h 183"/>
                <a:gd name="T92" fmla="*/ 184 w 200"/>
                <a:gd name="T93" fmla="*/ 158 h 183"/>
                <a:gd name="T94" fmla="*/ 194 w 200"/>
                <a:gd name="T95" fmla="*/ 138 h 183"/>
                <a:gd name="T96" fmla="*/ 199 w 200"/>
                <a:gd name="T97" fmla="*/ 115 h 18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0"/>
                <a:gd name="T148" fmla="*/ 0 h 183"/>
                <a:gd name="T149" fmla="*/ 200 w 200"/>
                <a:gd name="T150" fmla="*/ 183 h 18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0" h="183">
                  <a:moveTo>
                    <a:pt x="200" y="102"/>
                  </a:moveTo>
                  <a:lnTo>
                    <a:pt x="199" y="92"/>
                  </a:lnTo>
                  <a:lnTo>
                    <a:pt x="198" y="82"/>
                  </a:lnTo>
                  <a:lnTo>
                    <a:pt x="196" y="72"/>
                  </a:lnTo>
                  <a:lnTo>
                    <a:pt x="192" y="63"/>
                  </a:lnTo>
                  <a:lnTo>
                    <a:pt x="188" y="54"/>
                  </a:lnTo>
                  <a:lnTo>
                    <a:pt x="184" y="45"/>
                  </a:lnTo>
                  <a:lnTo>
                    <a:pt x="177" y="37"/>
                  </a:lnTo>
                  <a:lnTo>
                    <a:pt x="171" y="30"/>
                  </a:lnTo>
                  <a:lnTo>
                    <a:pt x="164" y="24"/>
                  </a:lnTo>
                  <a:lnTo>
                    <a:pt x="156" y="17"/>
                  </a:lnTo>
                  <a:lnTo>
                    <a:pt x="148" y="13"/>
                  </a:lnTo>
                  <a:lnTo>
                    <a:pt x="139" y="9"/>
                  </a:lnTo>
                  <a:lnTo>
                    <a:pt x="130" y="4"/>
                  </a:lnTo>
                  <a:lnTo>
                    <a:pt x="120" y="3"/>
                  </a:lnTo>
                  <a:lnTo>
                    <a:pt x="110" y="1"/>
                  </a:lnTo>
                  <a:lnTo>
                    <a:pt x="100" y="0"/>
                  </a:lnTo>
                  <a:lnTo>
                    <a:pt x="91" y="1"/>
                  </a:lnTo>
                  <a:lnTo>
                    <a:pt x="79" y="3"/>
                  </a:lnTo>
                  <a:lnTo>
                    <a:pt x="71" y="4"/>
                  </a:lnTo>
                  <a:lnTo>
                    <a:pt x="61" y="9"/>
                  </a:lnTo>
                  <a:lnTo>
                    <a:pt x="53" y="13"/>
                  </a:lnTo>
                  <a:lnTo>
                    <a:pt x="45" y="17"/>
                  </a:lnTo>
                  <a:lnTo>
                    <a:pt x="36" y="24"/>
                  </a:lnTo>
                  <a:lnTo>
                    <a:pt x="29" y="30"/>
                  </a:lnTo>
                  <a:lnTo>
                    <a:pt x="22" y="37"/>
                  </a:lnTo>
                  <a:lnTo>
                    <a:pt x="17" y="45"/>
                  </a:lnTo>
                  <a:lnTo>
                    <a:pt x="13" y="54"/>
                  </a:lnTo>
                  <a:lnTo>
                    <a:pt x="9" y="63"/>
                  </a:lnTo>
                  <a:lnTo>
                    <a:pt x="4" y="72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0" y="102"/>
                  </a:lnTo>
                  <a:lnTo>
                    <a:pt x="2" y="115"/>
                  </a:lnTo>
                  <a:lnTo>
                    <a:pt x="3" y="126"/>
                  </a:lnTo>
                  <a:lnTo>
                    <a:pt x="6" y="138"/>
                  </a:lnTo>
                  <a:lnTo>
                    <a:pt x="11" y="148"/>
                  </a:lnTo>
                  <a:lnTo>
                    <a:pt x="17" y="158"/>
                  </a:lnTo>
                  <a:lnTo>
                    <a:pt x="22" y="168"/>
                  </a:lnTo>
                  <a:lnTo>
                    <a:pt x="31" y="176"/>
                  </a:lnTo>
                  <a:lnTo>
                    <a:pt x="39" y="183"/>
                  </a:lnTo>
                  <a:lnTo>
                    <a:pt x="43" y="183"/>
                  </a:lnTo>
                  <a:lnTo>
                    <a:pt x="35" y="176"/>
                  </a:lnTo>
                  <a:lnTo>
                    <a:pt x="27" y="168"/>
                  </a:lnTo>
                  <a:lnTo>
                    <a:pt x="20" y="159"/>
                  </a:lnTo>
                  <a:lnTo>
                    <a:pt x="14" y="149"/>
                  </a:lnTo>
                  <a:lnTo>
                    <a:pt x="10" y="138"/>
                  </a:lnTo>
                  <a:lnTo>
                    <a:pt x="6" y="126"/>
                  </a:lnTo>
                  <a:lnTo>
                    <a:pt x="4" y="115"/>
                  </a:lnTo>
                  <a:lnTo>
                    <a:pt x="3" y="102"/>
                  </a:lnTo>
                  <a:lnTo>
                    <a:pt x="3" y="92"/>
                  </a:lnTo>
                  <a:lnTo>
                    <a:pt x="4" y="82"/>
                  </a:lnTo>
                  <a:lnTo>
                    <a:pt x="7" y="72"/>
                  </a:lnTo>
                  <a:lnTo>
                    <a:pt x="10" y="64"/>
                  </a:lnTo>
                  <a:lnTo>
                    <a:pt x="14" y="55"/>
                  </a:lnTo>
                  <a:lnTo>
                    <a:pt x="20" y="47"/>
                  </a:lnTo>
                  <a:lnTo>
                    <a:pt x="25" y="40"/>
                  </a:lnTo>
                  <a:lnTo>
                    <a:pt x="31" y="33"/>
                  </a:lnTo>
                  <a:lnTo>
                    <a:pt x="38" y="26"/>
                  </a:lnTo>
                  <a:lnTo>
                    <a:pt x="46" y="20"/>
                  </a:lnTo>
                  <a:lnTo>
                    <a:pt x="54" y="16"/>
                  </a:lnTo>
                  <a:lnTo>
                    <a:pt x="63" y="11"/>
                  </a:lnTo>
                  <a:lnTo>
                    <a:pt x="71" y="7"/>
                  </a:lnTo>
                  <a:lnTo>
                    <a:pt x="81" y="6"/>
                  </a:lnTo>
                  <a:lnTo>
                    <a:pt x="91" y="4"/>
                  </a:lnTo>
                  <a:lnTo>
                    <a:pt x="100" y="3"/>
                  </a:lnTo>
                  <a:lnTo>
                    <a:pt x="110" y="4"/>
                  </a:lnTo>
                  <a:lnTo>
                    <a:pt x="120" y="6"/>
                  </a:lnTo>
                  <a:lnTo>
                    <a:pt x="130" y="7"/>
                  </a:lnTo>
                  <a:lnTo>
                    <a:pt x="138" y="11"/>
                  </a:lnTo>
                  <a:lnTo>
                    <a:pt x="146" y="16"/>
                  </a:lnTo>
                  <a:lnTo>
                    <a:pt x="155" y="20"/>
                  </a:lnTo>
                  <a:lnTo>
                    <a:pt x="162" y="26"/>
                  </a:lnTo>
                  <a:lnTo>
                    <a:pt x="168" y="33"/>
                  </a:lnTo>
                  <a:lnTo>
                    <a:pt x="175" y="40"/>
                  </a:lnTo>
                  <a:lnTo>
                    <a:pt x="181" y="47"/>
                  </a:lnTo>
                  <a:lnTo>
                    <a:pt x="185" y="55"/>
                  </a:lnTo>
                  <a:lnTo>
                    <a:pt x="189" y="64"/>
                  </a:lnTo>
                  <a:lnTo>
                    <a:pt x="194" y="72"/>
                  </a:lnTo>
                  <a:lnTo>
                    <a:pt x="195" y="82"/>
                  </a:lnTo>
                  <a:lnTo>
                    <a:pt x="196" y="92"/>
                  </a:lnTo>
                  <a:lnTo>
                    <a:pt x="198" y="102"/>
                  </a:lnTo>
                  <a:lnTo>
                    <a:pt x="196" y="115"/>
                  </a:lnTo>
                  <a:lnTo>
                    <a:pt x="195" y="126"/>
                  </a:lnTo>
                  <a:lnTo>
                    <a:pt x="191" y="138"/>
                  </a:lnTo>
                  <a:lnTo>
                    <a:pt x="187" y="149"/>
                  </a:lnTo>
                  <a:lnTo>
                    <a:pt x="181" y="159"/>
                  </a:lnTo>
                  <a:lnTo>
                    <a:pt x="174" y="168"/>
                  </a:lnTo>
                  <a:lnTo>
                    <a:pt x="166" y="176"/>
                  </a:lnTo>
                  <a:lnTo>
                    <a:pt x="157" y="183"/>
                  </a:lnTo>
                  <a:lnTo>
                    <a:pt x="162" y="183"/>
                  </a:lnTo>
                  <a:lnTo>
                    <a:pt x="170" y="176"/>
                  </a:lnTo>
                  <a:lnTo>
                    <a:pt x="177" y="168"/>
                  </a:lnTo>
                  <a:lnTo>
                    <a:pt x="184" y="158"/>
                  </a:lnTo>
                  <a:lnTo>
                    <a:pt x="189" y="148"/>
                  </a:lnTo>
                  <a:lnTo>
                    <a:pt x="194" y="138"/>
                  </a:lnTo>
                  <a:lnTo>
                    <a:pt x="198" y="126"/>
                  </a:lnTo>
                  <a:lnTo>
                    <a:pt x="199" y="115"/>
                  </a:lnTo>
                  <a:lnTo>
                    <a:pt x="200" y="102"/>
                  </a:lnTo>
                  <a:close/>
                </a:path>
              </a:pathLst>
            </a:custGeom>
            <a:solidFill>
              <a:srgbClr val="8E8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4" name="Freeform 251"/>
            <p:cNvSpPr>
              <a:spLocks/>
            </p:cNvSpPr>
            <p:nvPr/>
          </p:nvSpPr>
          <p:spPr bwMode="auto">
            <a:xfrm>
              <a:off x="989" y="2007"/>
              <a:ext cx="197" cy="182"/>
            </a:xfrm>
            <a:custGeom>
              <a:avLst/>
              <a:gdLst>
                <a:gd name="T0" fmla="*/ 196 w 197"/>
                <a:gd name="T1" fmla="*/ 91 h 182"/>
                <a:gd name="T2" fmla="*/ 193 w 197"/>
                <a:gd name="T3" fmla="*/ 71 h 182"/>
                <a:gd name="T4" fmla="*/ 185 w 197"/>
                <a:gd name="T5" fmla="*/ 53 h 182"/>
                <a:gd name="T6" fmla="*/ 175 w 197"/>
                <a:gd name="T7" fmla="*/ 37 h 182"/>
                <a:gd name="T8" fmla="*/ 161 w 197"/>
                <a:gd name="T9" fmla="*/ 23 h 182"/>
                <a:gd name="T10" fmla="*/ 146 w 197"/>
                <a:gd name="T11" fmla="*/ 13 h 182"/>
                <a:gd name="T12" fmla="*/ 128 w 197"/>
                <a:gd name="T13" fmla="*/ 5 h 182"/>
                <a:gd name="T14" fmla="*/ 108 w 197"/>
                <a:gd name="T15" fmla="*/ 2 h 182"/>
                <a:gd name="T16" fmla="*/ 89 w 197"/>
                <a:gd name="T17" fmla="*/ 2 h 182"/>
                <a:gd name="T18" fmla="*/ 69 w 197"/>
                <a:gd name="T19" fmla="*/ 5 h 182"/>
                <a:gd name="T20" fmla="*/ 51 w 197"/>
                <a:gd name="T21" fmla="*/ 13 h 182"/>
                <a:gd name="T22" fmla="*/ 36 w 197"/>
                <a:gd name="T23" fmla="*/ 23 h 182"/>
                <a:gd name="T24" fmla="*/ 22 w 197"/>
                <a:gd name="T25" fmla="*/ 37 h 182"/>
                <a:gd name="T26" fmla="*/ 12 w 197"/>
                <a:gd name="T27" fmla="*/ 53 h 182"/>
                <a:gd name="T28" fmla="*/ 4 w 197"/>
                <a:gd name="T29" fmla="*/ 71 h 182"/>
                <a:gd name="T30" fmla="*/ 0 w 197"/>
                <a:gd name="T31" fmla="*/ 91 h 182"/>
                <a:gd name="T32" fmla="*/ 1 w 197"/>
                <a:gd name="T33" fmla="*/ 114 h 182"/>
                <a:gd name="T34" fmla="*/ 5 w 197"/>
                <a:gd name="T35" fmla="*/ 137 h 182"/>
                <a:gd name="T36" fmla="*/ 16 w 197"/>
                <a:gd name="T37" fmla="*/ 157 h 182"/>
                <a:gd name="T38" fmla="*/ 30 w 197"/>
                <a:gd name="T39" fmla="*/ 175 h 182"/>
                <a:gd name="T40" fmla="*/ 44 w 197"/>
                <a:gd name="T41" fmla="*/ 182 h 182"/>
                <a:gd name="T42" fmla="*/ 27 w 197"/>
                <a:gd name="T43" fmla="*/ 167 h 182"/>
                <a:gd name="T44" fmla="*/ 13 w 197"/>
                <a:gd name="T45" fmla="*/ 148 h 182"/>
                <a:gd name="T46" fmla="*/ 5 w 197"/>
                <a:gd name="T47" fmla="*/ 125 h 182"/>
                <a:gd name="T48" fmla="*/ 2 w 197"/>
                <a:gd name="T49" fmla="*/ 101 h 182"/>
                <a:gd name="T50" fmla="*/ 4 w 197"/>
                <a:gd name="T51" fmla="*/ 81 h 182"/>
                <a:gd name="T52" fmla="*/ 9 w 197"/>
                <a:gd name="T53" fmla="*/ 63 h 182"/>
                <a:gd name="T54" fmla="*/ 19 w 197"/>
                <a:gd name="T55" fmla="*/ 47 h 182"/>
                <a:gd name="T56" fmla="*/ 30 w 197"/>
                <a:gd name="T57" fmla="*/ 32 h 182"/>
                <a:gd name="T58" fmla="*/ 44 w 197"/>
                <a:gd name="T59" fmla="*/ 20 h 182"/>
                <a:gd name="T60" fmla="*/ 61 w 197"/>
                <a:gd name="T61" fmla="*/ 12 h 182"/>
                <a:gd name="T62" fmla="*/ 79 w 197"/>
                <a:gd name="T63" fmla="*/ 6 h 182"/>
                <a:gd name="T64" fmla="*/ 98 w 197"/>
                <a:gd name="T65" fmla="*/ 3 h 182"/>
                <a:gd name="T66" fmla="*/ 118 w 197"/>
                <a:gd name="T67" fmla="*/ 6 h 182"/>
                <a:gd name="T68" fmla="*/ 136 w 197"/>
                <a:gd name="T69" fmla="*/ 12 h 182"/>
                <a:gd name="T70" fmla="*/ 151 w 197"/>
                <a:gd name="T71" fmla="*/ 20 h 182"/>
                <a:gd name="T72" fmla="*/ 166 w 197"/>
                <a:gd name="T73" fmla="*/ 32 h 182"/>
                <a:gd name="T74" fmla="*/ 178 w 197"/>
                <a:gd name="T75" fmla="*/ 47 h 182"/>
                <a:gd name="T76" fmla="*/ 186 w 197"/>
                <a:gd name="T77" fmla="*/ 63 h 182"/>
                <a:gd name="T78" fmla="*/ 192 w 197"/>
                <a:gd name="T79" fmla="*/ 81 h 182"/>
                <a:gd name="T80" fmla="*/ 194 w 197"/>
                <a:gd name="T81" fmla="*/ 101 h 182"/>
                <a:gd name="T82" fmla="*/ 192 w 197"/>
                <a:gd name="T83" fmla="*/ 125 h 182"/>
                <a:gd name="T84" fmla="*/ 183 w 197"/>
                <a:gd name="T85" fmla="*/ 148 h 182"/>
                <a:gd name="T86" fmla="*/ 169 w 197"/>
                <a:gd name="T87" fmla="*/ 167 h 182"/>
                <a:gd name="T88" fmla="*/ 153 w 197"/>
                <a:gd name="T89" fmla="*/ 182 h 182"/>
                <a:gd name="T90" fmla="*/ 165 w 197"/>
                <a:gd name="T91" fmla="*/ 175 h 182"/>
                <a:gd name="T92" fmla="*/ 180 w 197"/>
                <a:gd name="T93" fmla="*/ 157 h 182"/>
                <a:gd name="T94" fmla="*/ 190 w 197"/>
                <a:gd name="T95" fmla="*/ 137 h 182"/>
                <a:gd name="T96" fmla="*/ 196 w 197"/>
                <a:gd name="T97" fmla="*/ 114 h 18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7"/>
                <a:gd name="T148" fmla="*/ 0 h 182"/>
                <a:gd name="T149" fmla="*/ 197 w 197"/>
                <a:gd name="T150" fmla="*/ 182 h 18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7" h="182">
                  <a:moveTo>
                    <a:pt x="197" y="101"/>
                  </a:moveTo>
                  <a:lnTo>
                    <a:pt x="196" y="91"/>
                  </a:lnTo>
                  <a:lnTo>
                    <a:pt x="194" y="81"/>
                  </a:lnTo>
                  <a:lnTo>
                    <a:pt x="193" y="71"/>
                  </a:lnTo>
                  <a:lnTo>
                    <a:pt x="189" y="63"/>
                  </a:lnTo>
                  <a:lnTo>
                    <a:pt x="185" y="53"/>
                  </a:lnTo>
                  <a:lnTo>
                    <a:pt x="180" y="44"/>
                  </a:lnTo>
                  <a:lnTo>
                    <a:pt x="175" y="37"/>
                  </a:lnTo>
                  <a:lnTo>
                    <a:pt x="168" y="30"/>
                  </a:lnTo>
                  <a:lnTo>
                    <a:pt x="161" y="23"/>
                  </a:lnTo>
                  <a:lnTo>
                    <a:pt x="154" y="17"/>
                  </a:lnTo>
                  <a:lnTo>
                    <a:pt x="146" y="13"/>
                  </a:lnTo>
                  <a:lnTo>
                    <a:pt x="137" y="9"/>
                  </a:lnTo>
                  <a:lnTo>
                    <a:pt x="128" y="5"/>
                  </a:lnTo>
                  <a:lnTo>
                    <a:pt x="118" y="3"/>
                  </a:lnTo>
                  <a:lnTo>
                    <a:pt x="108" y="2"/>
                  </a:lnTo>
                  <a:lnTo>
                    <a:pt x="98" y="0"/>
                  </a:lnTo>
                  <a:lnTo>
                    <a:pt x="89" y="2"/>
                  </a:lnTo>
                  <a:lnTo>
                    <a:pt x="79" y="3"/>
                  </a:lnTo>
                  <a:lnTo>
                    <a:pt x="69" y="5"/>
                  </a:lnTo>
                  <a:lnTo>
                    <a:pt x="59" y="9"/>
                  </a:lnTo>
                  <a:lnTo>
                    <a:pt x="51" y="13"/>
                  </a:lnTo>
                  <a:lnTo>
                    <a:pt x="43" y="17"/>
                  </a:lnTo>
                  <a:lnTo>
                    <a:pt x="36" y="23"/>
                  </a:lnTo>
                  <a:lnTo>
                    <a:pt x="29" y="30"/>
                  </a:lnTo>
                  <a:lnTo>
                    <a:pt x="22" y="37"/>
                  </a:lnTo>
                  <a:lnTo>
                    <a:pt x="16" y="44"/>
                  </a:lnTo>
                  <a:lnTo>
                    <a:pt x="12" y="53"/>
                  </a:lnTo>
                  <a:lnTo>
                    <a:pt x="8" y="63"/>
                  </a:lnTo>
                  <a:lnTo>
                    <a:pt x="4" y="71"/>
                  </a:lnTo>
                  <a:lnTo>
                    <a:pt x="1" y="81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1" y="114"/>
                  </a:lnTo>
                  <a:lnTo>
                    <a:pt x="2" y="125"/>
                  </a:lnTo>
                  <a:lnTo>
                    <a:pt x="5" y="137"/>
                  </a:lnTo>
                  <a:lnTo>
                    <a:pt x="11" y="147"/>
                  </a:lnTo>
                  <a:lnTo>
                    <a:pt x="16" y="157"/>
                  </a:lnTo>
                  <a:lnTo>
                    <a:pt x="23" y="167"/>
                  </a:lnTo>
                  <a:lnTo>
                    <a:pt x="30" y="175"/>
                  </a:lnTo>
                  <a:lnTo>
                    <a:pt x="40" y="182"/>
                  </a:lnTo>
                  <a:lnTo>
                    <a:pt x="44" y="182"/>
                  </a:lnTo>
                  <a:lnTo>
                    <a:pt x="36" y="175"/>
                  </a:lnTo>
                  <a:lnTo>
                    <a:pt x="27" y="167"/>
                  </a:lnTo>
                  <a:lnTo>
                    <a:pt x="20" y="158"/>
                  </a:lnTo>
                  <a:lnTo>
                    <a:pt x="13" y="148"/>
                  </a:lnTo>
                  <a:lnTo>
                    <a:pt x="9" y="137"/>
                  </a:lnTo>
                  <a:lnTo>
                    <a:pt x="5" y="125"/>
                  </a:lnTo>
                  <a:lnTo>
                    <a:pt x="4" y="114"/>
                  </a:lnTo>
                  <a:lnTo>
                    <a:pt x="2" y="101"/>
                  </a:lnTo>
                  <a:lnTo>
                    <a:pt x="2" y="91"/>
                  </a:lnTo>
                  <a:lnTo>
                    <a:pt x="4" y="81"/>
                  </a:lnTo>
                  <a:lnTo>
                    <a:pt x="7" y="73"/>
                  </a:lnTo>
                  <a:lnTo>
                    <a:pt x="9" y="63"/>
                  </a:lnTo>
                  <a:lnTo>
                    <a:pt x="13" y="54"/>
                  </a:lnTo>
                  <a:lnTo>
                    <a:pt x="19" y="47"/>
                  </a:lnTo>
                  <a:lnTo>
                    <a:pt x="25" y="39"/>
                  </a:lnTo>
                  <a:lnTo>
                    <a:pt x="30" y="32"/>
                  </a:lnTo>
                  <a:lnTo>
                    <a:pt x="37" y="26"/>
                  </a:lnTo>
                  <a:lnTo>
                    <a:pt x="44" y="20"/>
                  </a:lnTo>
                  <a:lnTo>
                    <a:pt x="52" y="16"/>
                  </a:lnTo>
                  <a:lnTo>
                    <a:pt x="61" y="12"/>
                  </a:lnTo>
                  <a:lnTo>
                    <a:pt x="69" y="8"/>
                  </a:lnTo>
                  <a:lnTo>
                    <a:pt x="79" y="6"/>
                  </a:lnTo>
                  <a:lnTo>
                    <a:pt x="89" y="5"/>
                  </a:lnTo>
                  <a:lnTo>
                    <a:pt x="98" y="3"/>
                  </a:lnTo>
                  <a:lnTo>
                    <a:pt x="108" y="5"/>
                  </a:lnTo>
                  <a:lnTo>
                    <a:pt x="118" y="6"/>
                  </a:lnTo>
                  <a:lnTo>
                    <a:pt x="126" y="8"/>
                  </a:lnTo>
                  <a:lnTo>
                    <a:pt x="136" y="12"/>
                  </a:lnTo>
                  <a:lnTo>
                    <a:pt x="144" y="16"/>
                  </a:lnTo>
                  <a:lnTo>
                    <a:pt x="151" y="20"/>
                  </a:lnTo>
                  <a:lnTo>
                    <a:pt x="160" y="26"/>
                  </a:lnTo>
                  <a:lnTo>
                    <a:pt x="166" y="32"/>
                  </a:lnTo>
                  <a:lnTo>
                    <a:pt x="172" y="39"/>
                  </a:lnTo>
                  <a:lnTo>
                    <a:pt x="178" y="47"/>
                  </a:lnTo>
                  <a:lnTo>
                    <a:pt x="183" y="54"/>
                  </a:lnTo>
                  <a:lnTo>
                    <a:pt x="186" y="63"/>
                  </a:lnTo>
                  <a:lnTo>
                    <a:pt x="190" y="73"/>
                  </a:lnTo>
                  <a:lnTo>
                    <a:pt x="192" y="81"/>
                  </a:lnTo>
                  <a:lnTo>
                    <a:pt x="193" y="91"/>
                  </a:lnTo>
                  <a:lnTo>
                    <a:pt x="194" y="101"/>
                  </a:lnTo>
                  <a:lnTo>
                    <a:pt x="193" y="114"/>
                  </a:lnTo>
                  <a:lnTo>
                    <a:pt x="192" y="125"/>
                  </a:lnTo>
                  <a:lnTo>
                    <a:pt x="187" y="137"/>
                  </a:lnTo>
                  <a:lnTo>
                    <a:pt x="183" y="148"/>
                  </a:lnTo>
                  <a:lnTo>
                    <a:pt x="176" y="158"/>
                  </a:lnTo>
                  <a:lnTo>
                    <a:pt x="169" y="167"/>
                  </a:lnTo>
                  <a:lnTo>
                    <a:pt x="161" y="175"/>
                  </a:lnTo>
                  <a:lnTo>
                    <a:pt x="153" y="182"/>
                  </a:lnTo>
                  <a:lnTo>
                    <a:pt x="157" y="182"/>
                  </a:lnTo>
                  <a:lnTo>
                    <a:pt x="165" y="175"/>
                  </a:lnTo>
                  <a:lnTo>
                    <a:pt x="173" y="167"/>
                  </a:lnTo>
                  <a:lnTo>
                    <a:pt x="180" y="157"/>
                  </a:lnTo>
                  <a:lnTo>
                    <a:pt x="186" y="147"/>
                  </a:lnTo>
                  <a:lnTo>
                    <a:pt x="190" y="137"/>
                  </a:lnTo>
                  <a:lnTo>
                    <a:pt x="194" y="125"/>
                  </a:lnTo>
                  <a:lnTo>
                    <a:pt x="196" y="114"/>
                  </a:lnTo>
                  <a:lnTo>
                    <a:pt x="197" y="101"/>
                  </a:lnTo>
                  <a:close/>
                </a:path>
              </a:pathLst>
            </a:custGeom>
            <a:solidFill>
              <a:srgbClr val="8E8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5" name="Freeform 252"/>
            <p:cNvSpPr>
              <a:spLocks/>
            </p:cNvSpPr>
            <p:nvPr/>
          </p:nvSpPr>
          <p:spPr bwMode="auto">
            <a:xfrm>
              <a:off x="990" y="2009"/>
              <a:ext cx="195" cy="180"/>
            </a:xfrm>
            <a:custGeom>
              <a:avLst/>
              <a:gdLst>
                <a:gd name="T0" fmla="*/ 193 w 195"/>
                <a:gd name="T1" fmla="*/ 89 h 180"/>
                <a:gd name="T2" fmla="*/ 191 w 195"/>
                <a:gd name="T3" fmla="*/ 69 h 180"/>
                <a:gd name="T4" fmla="*/ 182 w 195"/>
                <a:gd name="T5" fmla="*/ 52 h 180"/>
                <a:gd name="T6" fmla="*/ 172 w 195"/>
                <a:gd name="T7" fmla="*/ 37 h 180"/>
                <a:gd name="T8" fmla="*/ 159 w 195"/>
                <a:gd name="T9" fmla="*/ 23 h 180"/>
                <a:gd name="T10" fmla="*/ 143 w 195"/>
                <a:gd name="T11" fmla="*/ 13 h 180"/>
                <a:gd name="T12" fmla="*/ 127 w 195"/>
                <a:gd name="T13" fmla="*/ 4 h 180"/>
                <a:gd name="T14" fmla="*/ 107 w 195"/>
                <a:gd name="T15" fmla="*/ 1 h 180"/>
                <a:gd name="T16" fmla="*/ 88 w 195"/>
                <a:gd name="T17" fmla="*/ 1 h 180"/>
                <a:gd name="T18" fmla="*/ 68 w 195"/>
                <a:gd name="T19" fmla="*/ 4 h 180"/>
                <a:gd name="T20" fmla="*/ 51 w 195"/>
                <a:gd name="T21" fmla="*/ 13 h 180"/>
                <a:gd name="T22" fmla="*/ 35 w 195"/>
                <a:gd name="T23" fmla="*/ 23 h 180"/>
                <a:gd name="T24" fmla="*/ 22 w 195"/>
                <a:gd name="T25" fmla="*/ 37 h 180"/>
                <a:gd name="T26" fmla="*/ 11 w 195"/>
                <a:gd name="T27" fmla="*/ 52 h 180"/>
                <a:gd name="T28" fmla="*/ 4 w 195"/>
                <a:gd name="T29" fmla="*/ 69 h 180"/>
                <a:gd name="T30" fmla="*/ 0 w 195"/>
                <a:gd name="T31" fmla="*/ 89 h 180"/>
                <a:gd name="T32" fmla="*/ 1 w 195"/>
                <a:gd name="T33" fmla="*/ 112 h 180"/>
                <a:gd name="T34" fmla="*/ 7 w 195"/>
                <a:gd name="T35" fmla="*/ 135 h 180"/>
                <a:gd name="T36" fmla="*/ 17 w 195"/>
                <a:gd name="T37" fmla="*/ 156 h 180"/>
                <a:gd name="T38" fmla="*/ 32 w 195"/>
                <a:gd name="T39" fmla="*/ 173 h 180"/>
                <a:gd name="T40" fmla="*/ 46 w 195"/>
                <a:gd name="T41" fmla="*/ 180 h 180"/>
                <a:gd name="T42" fmla="*/ 28 w 195"/>
                <a:gd name="T43" fmla="*/ 165 h 180"/>
                <a:gd name="T44" fmla="*/ 14 w 195"/>
                <a:gd name="T45" fmla="*/ 146 h 180"/>
                <a:gd name="T46" fmla="*/ 6 w 195"/>
                <a:gd name="T47" fmla="*/ 123 h 180"/>
                <a:gd name="T48" fmla="*/ 3 w 195"/>
                <a:gd name="T49" fmla="*/ 99 h 180"/>
                <a:gd name="T50" fmla="*/ 4 w 195"/>
                <a:gd name="T51" fmla="*/ 79 h 180"/>
                <a:gd name="T52" fmla="*/ 10 w 195"/>
                <a:gd name="T53" fmla="*/ 62 h 180"/>
                <a:gd name="T54" fmla="*/ 19 w 195"/>
                <a:gd name="T55" fmla="*/ 45 h 180"/>
                <a:gd name="T56" fmla="*/ 31 w 195"/>
                <a:gd name="T57" fmla="*/ 31 h 180"/>
                <a:gd name="T58" fmla="*/ 44 w 195"/>
                <a:gd name="T59" fmla="*/ 20 h 180"/>
                <a:gd name="T60" fmla="*/ 60 w 195"/>
                <a:gd name="T61" fmla="*/ 11 h 180"/>
                <a:gd name="T62" fmla="*/ 78 w 195"/>
                <a:gd name="T63" fmla="*/ 6 h 180"/>
                <a:gd name="T64" fmla="*/ 97 w 195"/>
                <a:gd name="T65" fmla="*/ 3 h 180"/>
                <a:gd name="T66" fmla="*/ 117 w 195"/>
                <a:gd name="T67" fmla="*/ 6 h 180"/>
                <a:gd name="T68" fmla="*/ 133 w 195"/>
                <a:gd name="T69" fmla="*/ 11 h 180"/>
                <a:gd name="T70" fmla="*/ 150 w 195"/>
                <a:gd name="T71" fmla="*/ 20 h 180"/>
                <a:gd name="T72" fmla="*/ 164 w 195"/>
                <a:gd name="T73" fmla="*/ 31 h 180"/>
                <a:gd name="T74" fmla="*/ 175 w 195"/>
                <a:gd name="T75" fmla="*/ 45 h 180"/>
                <a:gd name="T76" fmla="*/ 185 w 195"/>
                <a:gd name="T77" fmla="*/ 62 h 180"/>
                <a:gd name="T78" fmla="*/ 189 w 195"/>
                <a:gd name="T79" fmla="*/ 79 h 180"/>
                <a:gd name="T80" fmla="*/ 192 w 195"/>
                <a:gd name="T81" fmla="*/ 99 h 180"/>
                <a:gd name="T82" fmla="*/ 189 w 195"/>
                <a:gd name="T83" fmla="*/ 123 h 180"/>
                <a:gd name="T84" fmla="*/ 179 w 195"/>
                <a:gd name="T85" fmla="*/ 146 h 180"/>
                <a:gd name="T86" fmla="*/ 167 w 195"/>
                <a:gd name="T87" fmla="*/ 165 h 180"/>
                <a:gd name="T88" fmla="*/ 149 w 195"/>
                <a:gd name="T89" fmla="*/ 180 h 180"/>
                <a:gd name="T90" fmla="*/ 163 w 195"/>
                <a:gd name="T91" fmla="*/ 173 h 180"/>
                <a:gd name="T92" fmla="*/ 178 w 195"/>
                <a:gd name="T93" fmla="*/ 156 h 180"/>
                <a:gd name="T94" fmla="*/ 188 w 195"/>
                <a:gd name="T95" fmla="*/ 135 h 180"/>
                <a:gd name="T96" fmla="*/ 193 w 195"/>
                <a:gd name="T97" fmla="*/ 112 h 18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5"/>
                <a:gd name="T148" fmla="*/ 0 h 180"/>
                <a:gd name="T149" fmla="*/ 195 w 195"/>
                <a:gd name="T150" fmla="*/ 180 h 18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5" h="180">
                  <a:moveTo>
                    <a:pt x="195" y="99"/>
                  </a:moveTo>
                  <a:lnTo>
                    <a:pt x="193" y="89"/>
                  </a:lnTo>
                  <a:lnTo>
                    <a:pt x="192" y="79"/>
                  </a:lnTo>
                  <a:lnTo>
                    <a:pt x="191" y="69"/>
                  </a:lnTo>
                  <a:lnTo>
                    <a:pt x="186" y="61"/>
                  </a:lnTo>
                  <a:lnTo>
                    <a:pt x="182" y="52"/>
                  </a:lnTo>
                  <a:lnTo>
                    <a:pt x="178" y="44"/>
                  </a:lnTo>
                  <a:lnTo>
                    <a:pt x="172" y="37"/>
                  </a:lnTo>
                  <a:lnTo>
                    <a:pt x="165" y="30"/>
                  </a:lnTo>
                  <a:lnTo>
                    <a:pt x="159" y="23"/>
                  </a:lnTo>
                  <a:lnTo>
                    <a:pt x="152" y="17"/>
                  </a:lnTo>
                  <a:lnTo>
                    <a:pt x="143" y="13"/>
                  </a:lnTo>
                  <a:lnTo>
                    <a:pt x="135" y="8"/>
                  </a:lnTo>
                  <a:lnTo>
                    <a:pt x="127" y="4"/>
                  </a:lnTo>
                  <a:lnTo>
                    <a:pt x="117" y="3"/>
                  </a:lnTo>
                  <a:lnTo>
                    <a:pt x="107" y="1"/>
                  </a:lnTo>
                  <a:lnTo>
                    <a:pt x="97" y="0"/>
                  </a:lnTo>
                  <a:lnTo>
                    <a:pt x="88" y="1"/>
                  </a:lnTo>
                  <a:lnTo>
                    <a:pt x="78" y="3"/>
                  </a:lnTo>
                  <a:lnTo>
                    <a:pt x="68" y="4"/>
                  </a:lnTo>
                  <a:lnTo>
                    <a:pt x="60" y="8"/>
                  </a:lnTo>
                  <a:lnTo>
                    <a:pt x="51" y="13"/>
                  </a:lnTo>
                  <a:lnTo>
                    <a:pt x="43" y="17"/>
                  </a:lnTo>
                  <a:lnTo>
                    <a:pt x="35" y="23"/>
                  </a:lnTo>
                  <a:lnTo>
                    <a:pt x="28" y="30"/>
                  </a:lnTo>
                  <a:lnTo>
                    <a:pt x="22" y="37"/>
                  </a:lnTo>
                  <a:lnTo>
                    <a:pt x="17" y="44"/>
                  </a:lnTo>
                  <a:lnTo>
                    <a:pt x="11" y="52"/>
                  </a:lnTo>
                  <a:lnTo>
                    <a:pt x="7" y="61"/>
                  </a:lnTo>
                  <a:lnTo>
                    <a:pt x="4" y="69"/>
                  </a:lnTo>
                  <a:lnTo>
                    <a:pt x="1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1" y="112"/>
                  </a:lnTo>
                  <a:lnTo>
                    <a:pt x="3" y="123"/>
                  </a:lnTo>
                  <a:lnTo>
                    <a:pt x="7" y="135"/>
                  </a:lnTo>
                  <a:lnTo>
                    <a:pt x="11" y="146"/>
                  </a:lnTo>
                  <a:lnTo>
                    <a:pt x="17" y="156"/>
                  </a:lnTo>
                  <a:lnTo>
                    <a:pt x="24" y="165"/>
                  </a:lnTo>
                  <a:lnTo>
                    <a:pt x="32" y="173"/>
                  </a:lnTo>
                  <a:lnTo>
                    <a:pt x="40" y="180"/>
                  </a:lnTo>
                  <a:lnTo>
                    <a:pt x="46" y="180"/>
                  </a:lnTo>
                  <a:lnTo>
                    <a:pt x="36" y="173"/>
                  </a:lnTo>
                  <a:lnTo>
                    <a:pt x="28" y="165"/>
                  </a:lnTo>
                  <a:lnTo>
                    <a:pt x="21" y="156"/>
                  </a:lnTo>
                  <a:lnTo>
                    <a:pt x="14" y="146"/>
                  </a:lnTo>
                  <a:lnTo>
                    <a:pt x="10" y="135"/>
                  </a:lnTo>
                  <a:lnTo>
                    <a:pt x="6" y="123"/>
                  </a:lnTo>
                  <a:lnTo>
                    <a:pt x="4" y="112"/>
                  </a:lnTo>
                  <a:lnTo>
                    <a:pt x="3" y="99"/>
                  </a:lnTo>
                  <a:lnTo>
                    <a:pt x="3" y="89"/>
                  </a:lnTo>
                  <a:lnTo>
                    <a:pt x="4" y="79"/>
                  </a:lnTo>
                  <a:lnTo>
                    <a:pt x="7" y="71"/>
                  </a:lnTo>
                  <a:lnTo>
                    <a:pt x="10" y="62"/>
                  </a:lnTo>
                  <a:lnTo>
                    <a:pt x="14" y="54"/>
                  </a:lnTo>
                  <a:lnTo>
                    <a:pt x="19" y="45"/>
                  </a:lnTo>
                  <a:lnTo>
                    <a:pt x="25" y="38"/>
                  </a:lnTo>
                  <a:lnTo>
                    <a:pt x="31" y="31"/>
                  </a:lnTo>
                  <a:lnTo>
                    <a:pt x="38" y="25"/>
                  </a:lnTo>
                  <a:lnTo>
                    <a:pt x="44" y="20"/>
                  </a:lnTo>
                  <a:lnTo>
                    <a:pt x="53" y="14"/>
                  </a:lnTo>
                  <a:lnTo>
                    <a:pt x="60" y="11"/>
                  </a:lnTo>
                  <a:lnTo>
                    <a:pt x="70" y="7"/>
                  </a:lnTo>
                  <a:lnTo>
                    <a:pt x="78" y="6"/>
                  </a:lnTo>
                  <a:lnTo>
                    <a:pt x="88" y="4"/>
                  </a:lnTo>
                  <a:lnTo>
                    <a:pt x="97" y="3"/>
                  </a:lnTo>
                  <a:lnTo>
                    <a:pt x="107" y="4"/>
                  </a:lnTo>
                  <a:lnTo>
                    <a:pt x="117" y="6"/>
                  </a:lnTo>
                  <a:lnTo>
                    <a:pt x="125" y="7"/>
                  </a:lnTo>
                  <a:lnTo>
                    <a:pt x="133" y="11"/>
                  </a:lnTo>
                  <a:lnTo>
                    <a:pt x="142" y="14"/>
                  </a:lnTo>
                  <a:lnTo>
                    <a:pt x="150" y="20"/>
                  </a:lnTo>
                  <a:lnTo>
                    <a:pt x="157" y="25"/>
                  </a:lnTo>
                  <a:lnTo>
                    <a:pt x="164" y="31"/>
                  </a:lnTo>
                  <a:lnTo>
                    <a:pt x="170" y="38"/>
                  </a:lnTo>
                  <a:lnTo>
                    <a:pt x="175" y="45"/>
                  </a:lnTo>
                  <a:lnTo>
                    <a:pt x="181" y="54"/>
                  </a:lnTo>
                  <a:lnTo>
                    <a:pt x="185" y="62"/>
                  </a:lnTo>
                  <a:lnTo>
                    <a:pt x="188" y="71"/>
                  </a:lnTo>
                  <a:lnTo>
                    <a:pt x="189" y="79"/>
                  </a:lnTo>
                  <a:lnTo>
                    <a:pt x="192" y="89"/>
                  </a:lnTo>
                  <a:lnTo>
                    <a:pt x="192" y="99"/>
                  </a:lnTo>
                  <a:lnTo>
                    <a:pt x="191" y="112"/>
                  </a:lnTo>
                  <a:lnTo>
                    <a:pt x="189" y="123"/>
                  </a:lnTo>
                  <a:lnTo>
                    <a:pt x="185" y="135"/>
                  </a:lnTo>
                  <a:lnTo>
                    <a:pt x="179" y="146"/>
                  </a:lnTo>
                  <a:lnTo>
                    <a:pt x="174" y="156"/>
                  </a:lnTo>
                  <a:lnTo>
                    <a:pt x="167" y="165"/>
                  </a:lnTo>
                  <a:lnTo>
                    <a:pt x="159" y="173"/>
                  </a:lnTo>
                  <a:lnTo>
                    <a:pt x="149" y="180"/>
                  </a:lnTo>
                  <a:lnTo>
                    <a:pt x="154" y="180"/>
                  </a:lnTo>
                  <a:lnTo>
                    <a:pt x="163" y="173"/>
                  </a:lnTo>
                  <a:lnTo>
                    <a:pt x="171" y="165"/>
                  </a:lnTo>
                  <a:lnTo>
                    <a:pt x="178" y="156"/>
                  </a:lnTo>
                  <a:lnTo>
                    <a:pt x="184" y="146"/>
                  </a:lnTo>
                  <a:lnTo>
                    <a:pt x="188" y="135"/>
                  </a:lnTo>
                  <a:lnTo>
                    <a:pt x="192" y="123"/>
                  </a:lnTo>
                  <a:lnTo>
                    <a:pt x="193" y="112"/>
                  </a:lnTo>
                  <a:lnTo>
                    <a:pt x="195" y="99"/>
                  </a:lnTo>
                  <a:close/>
                </a:path>
              </a:pathLst>
            </a:custGeom>
            <a:solidFill>
              <a:srgbClr val="908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6" name="Freeform 253"/>
            <p:cNvSpPr>
              <a:spLocks/>
            </p:cNvSpPr>
            <p:nvPr/>
          </p:nvSpPr>
          <p:spPr bwMode="auto">
            <a:xfrm>
              <a:off x="991" y="2010"/>
              <a:ext cx="192" cy="179"/>
            </a:xfrm>
            <a:custGeom>
              <a:avLst/>
              <a:gdLst>
                <a:gd name="T0" fmla="*/ 191 w 192"/>
                <a:gd name="T1" fmla="*/ 88 h 179"/>
                <a:gd name="T2" fmla="*/ 188 w 192"/>
                <a:gd name="T3" fmla="*/ 70 h 179"/>
                <a:gd name="T4" fmla="*/ 181 w 192"/>
                <a:gd name="T5" fmla="*/ 51 h 179"/>
                <a:gd name="T6" fmla="*/ 170 w 192"/>
                <a:gd name="T7" fmla="*/ 36 h 179"/>
                <a:gd name="T8" fmla="*/ 158 w 192"/>
                <a:gd name="T9" fmla="*/ 23 h 179"/>
                <a:gd name="T10" fmla="*/ 142 w 192"/>
                <a:gd name="T11" fmla="*/ 13 h 179"/>
                <a:gd name="T12" fmla="*/ 124 w 192"/>
                <a:gd name="T13" fmla="*/ 5 h 179"/>
                <a:gd name="T14" fmla="*/ 106 w 192"/>
                <a:gd name="T15" fmla="*/ 2 h 179"/>
                <a:gd name="T16" fmla="*/ 87 w 192"/>
                <a:gd name="T17" fmla="*/ 2 h 179"/>
                <a:gd name="T18" fmla="*/ 67 w 192"/>
                <a:gd name="T19" fmla="*/ 5 h 179"/>
                <a:gd name="T20" fmla="*/ 50 w 192"/>
                <a:gd name="T21" fmla="*/ 13 h 179"/>
                <a:gd name="T22" fmla="*/ 35 w 192"/>
                <a:gd name="T23" fmla="*/ 23 h 179"/>
                <a:gd name="T24" fmla="*/ 23 w 192"/>
                <a:gd name="T25" fmla="*/ 36 h 179"/>
                <a:gd name="T26" fmla="*/ 11 w 192"/>
                <a:gd name="T27" fmla="*/ 51 h 179"/>
                <a:gd name="T28" fmla="*/ 5 w 192"/>
                <a:gd name="T29" fmla="*/ 70 h 179"/>
                <a:gd name="T30" fmla="*/ 0 w 192"/>
                <a:gd name="T31" fmla="*/ 88 h 179"/>
                <a:gd name="T32" fmla="*/ 2 w 192"/>
                <a:gd name="T33" fmla="*/ 111 h 179"/>
                <a:gd name="T34" fmla="*/ 7 w 192"/>
                <a:gd name="T35" fmla="*/ 134 h 179"/>
                <a:gd name="T36" fmla="*/ 18 w 192"/>
                <a:gd name="T37" fmla="*/ 155 h 179"/>
                <a:gd name="T38" fmla="*/ 34 w 192"/>
                <a:gd name="T39" fmla="*/ 172 h 179"/>
                <a:gd name="T40" fmla="*/ 48 w 192"/>
                <a:gd name="T41" fmla="*/ 179 h 179"/>
                <a:gd name="T42" fmla="*/ 30 w 192"/>
                <a:gd name="T43" fmla="*/ 165 h 179"/>
                <a:gd name="T44" fmla="*/ 16 w 192"/>
                <a:gd name="T45" fmla="*/ 145 h 179"/>
                <a:gd name="T46" fmla="*/ 6 w 192"/>
                <a:gd name="T47" fmla="*/ 122 h 179"/>
                <a:gd name="T48" fmla="*/ 3 w 192"/>
                <a:gd name="T49" fmla="*/ 98 h 179"/>
                <a:gd name="T50" fmla="*/ 5 w 192"/>
                <a:gd name="T51" fmla="*/ 80 h 179"/>
                <a:gd name="T52" fmla="*/ 10 w 192"/>
                <a:gd name="T53" fmla="*/ 61 h 179"/>
                <a:gd name="T54" fmla="*/ 18 w 192"/>
                <a:gd name="T55" fmla="*/ 46 h 179"/>
                <a:gd name="T56" fmla="*/ 31 w 192"/>
                <a:gd name="T57" fmla="*/ 32 h 179"/>
                <a:gd name="T58" fmla="*/ 45 w 192"/>
                <a:gd name="T59" fmla="*/ 20 h 179"/>
                <a:gd name="T60" fmla="*/ 60 w 192"/>
                <a:gd name="T61" fmla="*/ 10 h 179"/>
                <a:gd name="T62" fmla="*/ 77 w 192"/>
                <a:gd name="T63" fmla="*/ 6 h 179"/>
                <a:gd name="T64" fmla="*/ 96 w 192"/>
                <a:gd name="T65" fmla="*/ 3 h 179"/>
                <a:gd name="T66" fmla="*/ 114 w 192"/>
                <a:gd name="T67" fmla="*/ 6 h 179"/>
                <a:gd name="T68" fmla="*/ 132 w 192"/>
                <a:gd name="T69" fmla="*/ 10 h 179"/>
                <a:gd name="T70" fmla="*/ 148 w 192"/>
                <a:gd name="T71" fmla="*/ 20 h 179"/>
                <a:gd name="T72" fmla="*/ 162 w 192"/>
                <a:gd name="T73" fmla="*/ 32 h 179"/>
                <a:gd name="T74" fmla="*/ 173 w 192"/>
                <a:gd name="T75" fmla="*/ 46 h 179"/>
                <a:gd name="T76" fmla="*/ 183 w 192"/>
                <a:gd name="T77" fmla="*/ 61 h 179"/>
                <a:gd name="T78" fmla="*/ 187 w 192"/>
                <a:gd name="T79" fmla="*/ 80 h 179"/>
                <a:gd name="T80" fmla="*/ 190 w 192"/>
                <a:gd name="T81" fmla="*/ 98 h 179"/>
                <a:gd name="T82" fmla="*/ 187 w 192"/>
                <a:gd name="T83" fmla="*/ 122 h 179"/>
                <a:gd name="T84" fmla="*/ 177 w 192"/>
                <a:gd name="T85" fmla="*/ 145 h 179"/>
                <a:gd name="T86" fmla="*/ 163 w 192"/>
                <a:gd name="T87" fmla="*/ 165 h 179"/>
                <a:gd name="T88" fmla="*/ 145 w 192"/>
                <a:gd name="T89" fmla="*/ 179 h 179"/>
                <a:gd name="T90" fmla="*/ 159 w 192"/>
                <a:gd name="T91" fmla="*/ 172 h 179"/>
                <a:gd name="T92" fmla="*/ 174 w 192"/>
                <a:gd name="T93" fmla="*/ 155 h 179"/>
                <a:gd name="T94" fmla="*/ 185 w 192"/>
                <a:gd name="T95" fmla="*/ 134 h 179"/>
                <a:gd name="T96" fmla="*/ 191 w 192"/>
                <a:gd name="T97" fmla="*/ 111 h 17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2"/>
                <a:gd name="T148" fmla="*/ 0 h 179"/>
                <a:gd name="T149" fmla="*/ 192 w 192"/>
                <a:gd name="T150" fmla="*/ 179 h 17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2" h="179">
                  <a:moveTo>
                    <a:pt x="192" y="98"/>
                  </a:moveTo>
                  <a:lnTo>
                    <a:pt x="191" y="88"/>
                  </a:lnTo>
                  <a:lnTo>
                    <a:pt x="190" y="78"/>
                  </a:lnTo>
                  <a:lnTo>
                    <a:pt x="188" y="70"/>
                  </a:lnTo>
                  <a:lnTo>
                    <a:pt x="184" y="60"/>
                  </a:lnTo>
                  <a:lnTo>
                    <a:pt x="181" y="51"/>
                  </a:lnTo>
                  <a:lnTo>
                    <a:pt x="176" y="44"/>
                  </a:lnTo>
                  <a:lnTo>
                    <a:pt x="170" y="36"/>
                  </a:lnTo>
                  <a:lnTo>
                    <a:pt x="164" y="29"/>
                  </a:lnTo>
                  <a:lnTo>
                    <a:pt x="158" y="23"/>
                  </a:lnTo>
                  <a:lnTo>
                    <a:pt x="149" y="17"/>
                  </a:lnTo>
                  <a:lnTo>
                    <a:pt x="142" y="13"/>
                  </a:lnTo>
                  <a:lnTo>
                    <a:pt x="134" y="9"/>
                  </a:lnTo>
                  <a:lnTo>
                    <a:pt x="124" y="5"/>
                  </a:lnTo>
                  <a:lnTo>
                    <a:pt x="116" y="3"/>
                  </a:lnTo>
                  <a:lnTo>
                    <a:pt x="106" y="2"/>
                  </a:lnTo>
                  <a:lnTo>
                    <a:pt x="96" y="0"/>
                  </a:lnTo>
                  <a:lnTo>
                    <a:pt x="87" y="2"/>
                  </a:lnTo>
                  <a:lnTo>
                    <a:pt x="77" y="3"/>
                  </a:lnTo>
                  <a:lnTo>
                    <a:pt x="67" y="5"/>
                  </a:lnTo>
                  <a:lnTo>
                    <a:pt x="59" y="9"/>
                  </a:lnTo>
                  <a:lnTo>
                    <a:pt x="50" y="13"/>
                  </a:lnTo>
                  <a:lnTo>
                    <a:pt x="42" y="17"/>
                  </a:lnTo>
                  <a:lnTo>
                    <a:pt x="35" y="23"/>
                  </a:lnTo>
                  <a:lnTo>
                    <a:pt x="28" y="29"/>
                  </a:lnTo>
                  <a:lnTo>
                    <a:pt x="23" y="36"/>
                  </a:lnTo>
                  <a:lnTo>
                    <a:pt x="17" y="44"/>
                  </a:lnTo>
                  <a:lnTo>
                    <a:pt x="11" y="51"/>
                  </a:lnTo>
                  <a:lnTo>
                    <a:pt x="7" y="60"/>
                  </a:lnTo>
                  <a:lnTo>
                    <a:pt x="5" y="70"/>
                  </a:lnTo>
                  <a:lnTo>
                    <a:pt x="2" y="78"/>
                  </a:lnTo>
                  <a:lnTo>
                    <a:pt x="0" y="88"/>
                  </a:lnTo>
                  <a:lnTo>
                    <a:pt x="0" y="98"/>
                  </a:lnTo>
                  <a:lnTo>
                    <a:pt x="2" y="111"/>
                  </a:lnTo>
                  <a:lnTo>
                    <a:pt x="3" y="122"/>
                  </a:lnTo>
                  <a:lnTo>
                    <a:pt x="7" y="134"/>
                  </a:lnTo>
                  <a:lnTo>
                    <a:pt x="11" y="145"/>
                  </a:lnTo>
                  <a:lnTo>
                    <a:pt x="18" y="155"/>
                  </a:lnTo>
                  <a:lnTo>
                    <a:pt x="25" y="164"/>
                  </a:lnTo>
                  <a:lnTo>
                    <a:pt x="34" y="172"/>
                  </a:lnTo>
                  <a:lnTo>
                    <a:pt x="42" y="179"/>
                  </a:lnTo>
                  <a:lnTo>
                    <a:pt x="48" y="179"/>
                  </a:lnTo>
                  <a:lnTo>
                    <a:pt x="38" y="172"/>
                  </a:lnTo>
                  <a:lnTo>
                    <a:pt x="30" y="165"/>
                  </a:lnTo>
                  <a:lnTo>
                    <a:pt x="21" y="155"/>
                  </a:lnTo>
                  <a:lnTo>
                    <a:pt x="16" y="145"/>
                  </a:lnTo>
                  <a:lnTo>
                    <a:pt x="10" y="135"/>
                  </a:lnTo>
                  <a:lnTo>
                    <a:pt x="6" y="122"/>
                  </a:lnTo>
                  <a:lnTo>
                    <a:pt x="5" y="111"/>
                  </a:lnTo>
                  <a:lnTo>
                    <a:pt x="3" y="98"/>
                  </a:lnTo>
                  <a:lnTo>
                    <a:pt x="3" y="88"/>
                  </a:lnTo>
                  <a:lnTo>
                    <a:pt x="5" y="80"/>
                  </a:lnTo>
                  <a:lnTo>
                    <a:pt x="7" y="70"/>
                  </a:lnTo>
                  <a:lnTo>
                    <a:pt x="10" y="61"/>
                  </a:lnTo>
                  <a:lnTo>
                    <a:pt x="14" y="53"/>
                  </a:lnTo>
                  <a:lnTo>
                    <a:pt x="18" y="46"/>
                  </a:lnTo>
                  <a:lnTo>
                    <a:pt x="24" y="39"/>
                  </a:lnTo>
                  <a:lnTo>
                    <a:pt x="31" y="32"/>
                  </a:lnTo>
                  <a:lnTo>
                    <a:pt x="37" y="24"/>
                  </a:lnTo>
                  <a:lnTo>
                    <a:pt x="45" y="20"/>
                  </a:lnTo>
                  <a:lnTo>
                    <a:pt x="52" y="14"/>
                  </a:lnTo>
                  <a:lnTo>
                    <a:pt x="60" y="10"/>
                  </a:lnTo>
                  <a:lnTo>
                    <a:pt x="69" y="7"/>
                  </a:lnTo>
                  <a:lnTo>
                    <a:pt x="77" y="6"/>
                  </a:lnTo>
                  <a:lnTo>
                    <a:pt x="87" y="5"/>
                  </a:lnTo>
                  <a:lnTo>
                    <a:pt x="96" y="3"/>
                  </a:lnTo>
                  <a:lnTo>
                    <a:pt x="106" y="5"/>
                  </a:lnTo>
                  <a:lnTo>
                    <a:pt x="114" y="6"/>
                  </a:lnTo>
                  <a:lnTo>
                    <a:pt x="124" y="7"/>
                  </a:lnTo>
                  <a:lnTo>
                    <a:pt x="132" y="10"/>
                  </a:lnTo>
                  <a:lnTo>
                    <a:pt x="141" y="14"/>
                  </a:lnTo>
                  <a:lnTo>
                    <a:pt x="148" y="20"/>
                  </a:lnTo>
                  <a:lnTo>
                    <a:pt x="155" y="24"/>
                  </a:lnTo>
                  <a:lnTo>
                    <a:pt x="162" y="32"/>
                  </a:lnTo>
                  <a:lnTo>
                    <a:pt x="169" y="39"/>
                  </a:lnTo>
                  <a:lnTo>
                    <a:pt x="173" y="46"/>
                  </a:lnTo>
                  <a:lnTo>
                    <a:pt x="178" y="53"/>
                  </a:lnTo>
                  <a:lnTo>
                    <a:pt x="183" y="61"/>
                  </a:lnTo>
                  <a:lnTo>
                    <a:pt x="185" y="70"/>
                  </a:lnTo>
                  <a:lnTo>
                    <a:pt x="187" y="80"/>
                  </a:lnTo>
                  <a:lnTo>
                    <a:pt x="190" y="88"/>
                  </a:lnTo>
                  <a:lnTo>
                    <a:pt x="190" y="98"/>
                  </a:lnTo>
                  <a:lnTo>
                    <a:pt x="188" y="111"/>
                  </a:lnTo>
                  <a:lnTo>
                    <a:pt x="187" y="122"/>
                  </a:lnTo>
                  <a:lnTo>
                    <a:pt x="183" y="135"/>
                  </a:lnTo>
                  <a:lnTo>
                    <a:pt x="177" y="145"/>
                  </a:lnTo>
                  <a:lnTo>
                    <a:pt x="171" y="155"/>
                  </a:lnTo>
                  <a:lnTo>
                    <a:pt x="163" y="165"/>
                  </a:lnTo>
                  <a:lnTo>
                    <a:pt x="155" y="172"/>
                  </a:lnTo>
                  <a:lnTo>
                    <a:pt x="145" y="179"/>
                  </a:lnTo>
                  <a:lnTo>
                    <a:pt x="151" y="179"/>
                  </a:lnTo>
                  <a:lnTo>
                    <a:pt x="159" y="172"/>
                  </a:lnTo>
                  <a:lnTo>
                    <a:pt x="167" y="164"/>
                  </a:lnTo>
                  <a:lnTo>
                    <a:pt x="174" y="155"/>
                  </a:lnTo>
                  <a:lnTo>
                    <a:pt x="181" y="145"/>
                  </a:lnTo>
                  <a:lnTo>
                    <a:pt x="185" y="134"/>
                  </a:lnTo>
                  <a:lnTo>
                    <a:pt x="190" y="122"/>
                  </a:lnTo>
                  <a:lnTo>
                    <a:pt x="191" y="111"/>
                  </a:lnTo>
                  <a:lnTo>
                    <a:pt x="192" y="98"/>
                  </a:lnTo>
                  <a:close/>
                </a:path>
              </a:pathLst>
            </a:custGeom>
            <a:solidFill>
              <a:srgbClr val="908E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7" name="Freeform 254"/>
            <p:cNvSpPr>
              <a:spLocks/>
            </p:cNvSpPr>
            <p:nvPr/>
          </p:nvSpPr>
          <p:spPr bwMode="auto">
            <a:xfrm>
              <a:off x="993" y="2012"/>
              <a:ext cx="189" cy="177"/>
            </a:xfrm>
            <a:custGeom>
              <a:avLst/>
              <a:gdLst>
                <a:gd name="T0" fmla="*/ 189 w 189"/>
                <a:gd name="T1" fmla="*/ 86 h 177"/>
                <a:gd name="T2" fmla="*/ 185 w 189"/>
                <a:gd name="T3" fmla="*/ 68 h 177"/>
                <a:gd name="T4" fmla="*/ 178 w 189"/>
                <a:gd name="T5" fmla="*/ 51 h 177"/>
                <a:gd name="T6" fmla="*/ 167 w 189"/>
                <a:gd name="T7" fmla="*/ 35 h 177"/>
                <a:gd name="T8" fmla="*/ 154 w 189"/>
                <a:gd name="T9" fmla="*/ 22 h 177"/>
                <a:gd name="T10" fmla="*/ 139 w 189"/>
                <a:gd name="T11" fmla="*/ 11 h 177"/>
                <a:gd name="T12" fmla="*/ 122 w 189"/>
                <a:gd name="T13" fmla="*/ 4 h 177"/>
                <a:gd name="T14" fmla="*/ 104 w 189"/>
                <a:gd name="T15" fmla="*/ 1 h 177"/>
                <a:gd name="T16" fmla="*/ 85 w 189"/>
                <a:gd name="T17" fmla="*/ 1 h 177"/>
                <a:gd name="T18" fmla="*/ 67 w 189"/>
                <a:gd name="T19" fmla="*/ 4 h 177"/>
                <a:gd name="T20" fmla="*/ 50 w 189"/>
                <a:gd name="T21" fmla="*/ 11 h 177"/>
                <a:gd name="T22" fmla="*/ 35 w 189"/>
                <a:gd name="T23" fmla="*/ 22 h 177"/>
                <a:gd name="T24" fmla="*/ 22 w 189"/>
                <a:gd name="T25" fmla="*/ 35 h 177"/>
                <a:gd name="T26" fmla="*/ 11 w 189"/>
                <a:gd name="T27" fmla="*/ 51 h 177"/>
                <a:gd name="T28" fmla="*/ 4 w 189"/>
                <a:gd name="T29" fmla="*/ 68 h 177"/>
                <a:gd name="T30" fmla="*/ 0 w 189"/>
                <a:gd name="T31" fmla="*/ 86 h 177"/>
                <a:gd name="T32" fmla="*/ 1 w 189"/>
                <a:gd name="T33" fmla="*/ 109 h 177"/>
                <a:gd name="T34" fmla="*/ 7 w 189"/>
                <a:gd name="T35" fmla="*/ 132 h 177"/>
                <a:gd name="T36" fmla="*/ 18 w 189"/>
                <a:gd name="T37" fmla="*/ 153 h 177"/>
                <a:gd name="T38" fmla="*/ 33 w 189"/>
                <a:gd name="T39" fmla="*/ 170 h 177"/>
                <a:gd name="T40" fmla="*/ 48 w 189"/>
                <a:gd name="T41" fmla="*/ 177 h 177"/>
                <a:gd name="T42" fmla="*/ 29 w 189"/>
                <a:gd name="T43" fmla="*/ 163 h 177"/>
                <a:gd name="T44" fmla="*/ 15 w 189"/>
                <a:gd name="T45" fmla="*/ 143 h 177"/>
                <a:gd name="T46" fmla="*/ 5 w 189"/>
                <a:gd name="T47" fmla="*/ 122 h 177"/>
                <a:gd name="T48" fmla="*/ 3 w 189"/>
                <a:gd name="T49" fmla="*/ 96 h 177"/>
                <a:gd name="T50" fmla="*/ 4 w 189"/>
                <a:gd name="T51" fmla="*/ 78 h 177"/>
                <a:gd name="T52" fmla="*/ 9 w 189"/>
                <a:gd name="T53" fmla="*/ 59 h 177"/>
                <a:gd name="T54" fmla="*/ 18 w 189"/>
                <a:gd name="T55" fmla="*/ 44 h 177"/>
                <a:gd name="T56" fmla="*/ 29 w 189"/>
                <a:gd name="T57" fmla="*/ 30 h 177"/>
                <a:gd name="T58" fmla="*/ 43 w 189"/>
                <a:gd name="T59" fmla="*/ 18 h 177"/>
                <a:gd name="T60" fmla="*/ 58 w 189"/>
                <a:gd name="T61" fmla="*/ 10 h 177"/>
                <a:gd name="T62" fmla="*/ 76 w 189"/>
                <a:gd name="T63" fmla="*/ 5 h 177"/>
                <a:gd name="T64" fmla="*/ 94 w 189"/>
                <a:gd name="T65" fmla="*/ 3 h 177"/>
                <a:gd name="T66" fmla="*/ 112 w 189"/>
                <a:gd name="T67" fmla="*/ 5 h 177"/>
                <a:gd name="T68" fmla="*/ 130 w 189"/>
                <a:gd name="T69" fmla="*/ 10 h 177"/>
                <a:gd name="T70" fmla="*/ 146 w 189"/>
                <a:gd name="T71" fmla="*/ 18 h 177"/>
                <a:gd name="T72" fmla="*/ 160 w 189"/>
                <a:gd name="T73" fmla="*/ 30 h 177"/>
                <a:gd name="T74" fmla="*/ 171 w 189"/>
                <a:gd name="T75" fmla="*/ 44 h 177"/>
                <a:gd name="T76" fmla="*/ 179 w 189"/>
                <a:gd name="T77" fmla="*/ 59 h 177"/>
                <a:gd name="T78" fmla="*/ 185 w 189"/>
                <a:gd name="T79" fmla="*/ 78 h 177"/>
                <a:gd name="T80" fmla="*/ 186 w 189"/>
                <a:gd name="T81" fmla="*/ 96 h 177"/>
                <a:gd name="T82" fmla="*/ 183 w 189"/>
                <a:gd name="T83" fmla="*/ 122 h 177"/>
                <a:gd name="T84" fmla="*/ 174 w 189"/>
                <a:gd name="T85" fmla="*/ 143 h 177"/>
                <a:gd name="T86" fmla="*/ 160 w 189"/>
                <a:gd name="T87" fmla="*/ 163 h 177"/>
                <a:gd name="T88" fmla="*/ 140 w 189"/>
                <a:gd name="T89" fmla="*/ 177 h 177"/>
                <a:gd name="T90" fmla="*/ 156 w 189"/>
                <a:gd name="T91" fmla="*/ 170 h 177"/>
                <a:gd name="T92" fmla="*/ 171 w 189"/>
                <a:gd name="T93" fmla="*/ 153 h 177"/>
                <a:gd name="T94" fmla="*/ 182 w 189"/>
                <a:gd name="T95" fmla="*/ 132 h 177"/>
                <a:gd name="T96" fmla="*/ 188 w 189"/>
                <a:gd name="T97" fmla="*/ 109 h 17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9"/>
                <a:gd name="T148" fmla="*/ 0 h 177"/>
                <a:gd name="T149" fmla="*/ 189 w 189"/>
                <a:gd name="T150" fmla="*/ 177 h 17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9" h="177">
                  <a:moveTo>
                    <a:pt x="189" y="96"/>
                  </a:moveTo>
                  <a:lnTo>
                    <a:pt x="189" y="86"/>
                  </a:lnTo>
                  <a:lnTo>
                    <a:pt x="186" y="76"/>
                  </a:lnTo>
                  <a:lnTo>
                    <a:pt x="185" y="68"/>
                  </a:lnTo>
                  <a:lnTo>
                    <a:pt x="182" y="59"/>
                  </a:lnTo>
                  <a:lnTo>
                    <a:pt x="178" y="51"/>
                  </a:lnTo>
                  <a:lnTo>
                    <a:pt x="172" y="42"/>
                  </a:lnTo>
                  <a:lnTo>
                    <a:pt x="167" y="35"/>
                  </a:lnTo>
                  <a:lnTo>
                    <a:pt x="161" y="28"/>
                  </a:lnTo>
                  <a:lnTo>
                    <a:pt x="154" y="22"/>
                  </a:lnTo>
                  <a:lnTo>
                    <a:pt x="147" y="17"/>
                  </a:lnTo>
                  <a:lnTo>
                    <a:pt x="139" y="11"/>
                  </a:lnTo>
                  <a:lnTo>
                    <a:pt x="130" y="8"/>
                  </a:lnTo>
                  <a:lnTo>
                    <a:pt x="122" y="4"/>
                  </a:lnTo>
                  <a:lnTo>
                    <a:pt x="114" y="3"/>
                  </a:lnTo>
                  <a:lnTo>
                    <a:pt x="104" y="1"/>
                  </a:lnTo>
                  <a:lnTo>
                    <a:pt x="94" y="0"/>
                  </a:lnTo>
                  <a:lnTo>
                    <a:pt x="85" y="1"/>
                  </a:lnTo>
                  <a:lnTo>
                    <a:pt x="75" y="3"/>
                  </a:lnTo>
                  <a:lnTo>
                    <a:pt x="67" y="4"/>
                  </a:lnTo>
                  <a:lnTo>
                    <a:pt x="57" y="8"/>
                  </a:lnTo>
                  <a:lnTo>
                    <a:pt x="50" y="11"/>
                  </a:lnTo>
                  <a:lnTo>
                    <a:pt x="41" y="17"/>
                  </a:lnTo>
                  <a:lnTo>
                    <a:pt x="35" y="22"/>
                  </a:lnTo>
                  <a:lnTo>
                    <a:pt x="28" y="28"/>
                  </a:lnTo>
                  <a:lnTo>
                    <a:pt x="22" y="35"/>
                  </a:lnTo>
                  <a:lnTo>
                    <a:pt x="16" y="42"/>
                  </a:lnTo>
                  <a:lnTo>
                    <a:pt x="11" y="51"/>
                  </a:lnTo>
                  <a:lnTo>
                    <a:pt x="7" y="59"/>
                  </a:lnTo>
                  <a:lnTo>
                    <a:pt x="4" y="68"/>
                  </a:lnTo>
                  <a:lnTo>
                    <a:pt x="1" y="76"/>
                  </a:lnTo>
                  <a:lnTo>
                    <a:pt x="0" y="86"/>
                  </a:lnTo>
                  <a:lnTo>
                    <a:pt x="0" y="96"/>
                  </a:lnTo>
                  <a:lnTo>
                    <a:pt x="1" y="109"/>
                  </a:lnTo>
                  <a:lnTo>
                    <a:pt x="3" y="120"/>
                  </a:lnTo>
                  <a:lnTo>
                    <a:pt x="7" y="132"/>
                  </a:lnTo>
                  <a:lnTo>
                    <a:pt x="11" y="143"/>
                  </a:lnTo>
                  <a:lnTo>
                    <a:pt x="18" y="153"/>
                  </a:lnTo>
                  <a:lnTo>
                    <a:pt x="25" y="162"/>
                  </a:lnTo>
                  <a:lnTo>
                    <a:pt x="33" y="170"/>
                  </a:lnTo>
                  <a:lnTo>
                    <a:pt x="43" y="177"/>
                  </a:lnTo>
                  <a:lnTo>
                    <a:pt x="48" y="177"/>
                  </a:lnTo>
                  <a:lnTo>
                    <a:pt x="39" y="170"/>
                  </a:lnTo>
                  <a:lnTo>
                    <a:pt x="29" y="163"/>
                  </a:lnTo>
                  <a:lnTo>
                    <a:pt x="22" y="153"/>
                  </a:lnTo>
                  <a:lnTo>
                    <a:pt x="15" y="143"/>
                  </a:lnTo>
                  <a:lnTo>
                    <a:pt x="9" y="133"/>
                  </a:lnTo>
                  <a:lnTo>
                    <a:pt x="5" y="122"/>
                  </a:lnTo>
                  <a:lnTo>
                    <a:pt x="4" y="109"/>
                  </a:lnTo>
                  <a:lnTo>
                    <a:pt x="3" y="96"/>
                  </a:lnTo>
                  <a:lnTo>
                    <a:pt x="3" y="86"/>
                  </a:lnTo>
                  <a:lnTo>
                    <a:pt x="4" y="78"/>
                  </a:lnTo>
                  <a:lnTo>
                    <a:pt x="7" y="69"/>
                  </a:lnTo>
                  <a:lnTo>
                    <a:pt x="9" y="59"/>
                  </a:lnTo>
                  <a:lnTo>
                    <a:pt x="14" y="52"/>
                  </a:lnTo>
                  <a:lnTo>
                    <a:pt x="18" y="44"/>
                  </a:lnTo>
                  <a:lnTo>
                    <a:pt x="23" y="37"/>
                  </a:lnTo>
                  <a:lnTo>
                    <a:pt x="29" y="30"/>
                  </a:lnTo>
                  <a:lnTo>
                    <a:pt x="36" y="24"/>
                  </a:lnTo>
                  <a:lnTo>
                    <a:pt x="43" y="18"/>
                  </a:lnTo>
                  <a:lnTo>
                    <a:pt x="50" y="14"/>
                  </a:lnTo>
                  <a:lnTo>
                    <a:pt x="58" y="10"/>
                  </a:lnTo>
                  <a:lnTo>
                    <a:pt x="67" y="7"/>
                  </a:lnTo>
                  <a:lnTo>
                    <a:pt x="76" y="5"/>
                  </a:lnTo>
                  <a:lnTo>
                    <a:pt x="85" y="4"/>
                  </a:lnTo>
                  <a:lnTo>
                    <a:pt x="94" y="3"/>
                  </a:lnTo>
                  <a:lnTo>
                    <a:pt x="104" y="4"/>
                  </a:lnTo>
                  <a:lnTo>
                    <a:pt x="112" y="5"/>
                  </a:lnTo>
                  <a:lnTo>
                    <a:pt x="122" y="7"/>
                  </a:lnTo>
                  <a:lnTo>
                    <a:pt x="130" y="10"/>
                  </a:lnTo>
                  <a:lnTo>
                    <a:pt x="137" y="14"/>
                  </a:lnTo>
                  <a:lnTo>
                    <a:pt x="146" y="18"/>
                  </a:lnTo>
                  <a:lnTo>
                    <a:pt x="153" y="24"/>
                  </a:lnTo>
                  <a:lnTo>
                    <a:pt x="160" y="30"/>
                  </a:lnTo>
                  <a:lnTo>
                    <a:pt x="165" y="37"/>
                  </a:lnTo>
                  <a:lnTo>
                    <a:pt x="171" y="44"/>
                  </a:lnTo>
                  <a:lnTo>
                    <a:pt x="175" y="52"/>
                  </a:lnTo>
                  <a:lnTo>
                    <a:pt x="179" y="59"/>
                  </a:lnTo>
                  <a:lnTo>
                    <a:pt x="182" y="69"/>
                  </a:lnTo>
                  <a:lnTo>
                    <a:pt x="185" y="78"/>
                  </a:lnTo>
                  <a:lnTo>
                    <a:pt x="186" y="86"/>
                  </a:lnTo>
                  <a:lnTo>
                    <a:pt x="186" y="96"/>
                  </a:lnTo>
                  <a:lnTo>
                    <a:pt x="185" y="109"/>
                  </a:lnTo>
                  <a:lnTo>
                    <a:pt x="183" y="122"/>
                  </a:lnTo>
                  <a:lnTo>
                    <a:pt x="179" y="133"/>
                  </a:lnTo>
                  <a:lnTo>
                    <a:pt x="174" y="143"/>
                  </a:lnTo>
                  <a:lnTo>
                    <a:pt x="167" y="153"/>
                  </a:lnTo>
                  <a:lnTo>
                    <a:pt x="160" y="163"/>
                  </a:lnTo>
                  <a:lnTo>
                    <a:pt x="150" y="170"/>
                  </a:lnTo>
                  <a:lnTo>
                    <a:pt x="140" y="177"/>
                  </a:lnTo>
                  <a:lnTo>
                    <a:pt x="146" y="177"/>
                  </a:lnTo>
                  <a:lnTo>
                    <a:pt x="156" y="170"/>
                  </a:lnTo>
                  <a:lnTo>
                    <a:pt x="164" y="162"/>
                  </a:lnTo>
                  <a:lnTo>
                    <a:pt x="171" y="153"/>
                  </a:lnTo>
                  <a:lnTo>
                    <a:pt x="176" y="143"/>
                  </a:lnTo>
                  <a:lnTo>
                    <a:pt x="182" y="132"/>
                  </a:lnTo>
                  <a:lnTo>
                    <a:pt x="186" y="120"/>
                  </a:lnTo>
                  <a:lnTo>
                    <a:pt x="188" y="109"/>
                  </a:lnTo>
                  <a:lnTo>
                    <a:pt x="189" y="96"/>
                  </a:lnTo>
                  <a:close/>
                </a:path>
              </a:pathLst>
            </a:custGeom>
            <a:solidFill>
              <a:srgbClr val="928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8" name="Freeform 255"/>
            <p:cNvSpPr>
              <a:spLocks/>
            </p:cNvSpPr>
            <p:nvPr/>
          </p:nvSpPr>
          <p:spPr bwMode="auto">
            <a:xfrm>
              <a:off x="994" y="2013"/>
              <a:ext cx="187" cy="176"/>
            </a:xfrm>
            <a:custGeom>
              <a:avLst/>
              <a:gdLst>
                <a:gd name="T0" fmla="*/ 187 w 187"/>
                <a:gd name="T1" fmla="*/ 85 h 176"/>
                <a:gd name="T2" fmla="*/ 182 w 187"/>
                <a:gd name="T3" fmla="*/ 67 h 176"/>
                <a:gd name="T4" fmla="*/ 175 w 187"/>
                <a:gd name="T5" fmla="*/ 50 h 176"/>
                <a:gd name="T6" fmla="*/ 166 w 187"/>
                <a:gd name="T7" fmla="*/ 36 h 176"/>
                <a:gd name="T8" fmla="*/ 152 w 187"/>
                <a:gd name="T9" fmla="*/ 21 h 176"/>
                <a:gd name="T10" fmla="*/ 138 w 187"/>
                <a:gd name="T11" fmla="*/ 11 h 176"/>
                <a:gd name="T12" fmla="*/ 121 w 187"/>
                <a:gd name="T13" fmla="*/ 4 h 176"/>
                <a:gd name="T14" fmla="*/ 103 w 187"/>
                <a:gd name="T15" fmla="*/ 2 h 176"/>
                <a:gd name="T16" fmla="*/ 84 w 187"/>
                <a:gd name="T17" fmla="*/ 2 h 176"/>
                <a:gd name="T18" fmla="*/ 66 w 187"/>
                <a:gd name="T19" fmla="*/ 4 h 176"/>
                <a:gd name="T20" fmla="*/ 49 w 187"/>
                <a:gd name="T21" fmla="*/ 11 h 176"/>
                <a:gd name="T22" fmla="*/ 34 w 187"/>
                <a:gd name="T23" fmla="*/ 21 h 176"/>
                <a:gd name="T24" fmla="*/ 21 w 187"/>
                <a:gd name="T25" fmla="*/ 36 h 176"/>
                <a:gd name="T26" fmla="*/ 11 w 187"/>
                <a:gd name="T27" fmla="*/ 50 h 176"/>
                <a:gd name="T28" fmla="*/ 4 w 187"/>
                <a:gd name="T29" fmla="*/ 67 h 176"/>
                <a:gd name="T30" fmla="*/ 0 w 187"/>
                <a:gd name="T31" fmla="*/ 85 h 176"/>
                <a:gd name="T32" fmla="*/ 2 w 187"/>
                <a:gd name="T33" fmla="*/ 108 h 176"/>
                <a:gd name="T34" fmla="*/ 7 w 187"/>
                <a:gd name="T35" fmla="*/ 132 h 176"/>
                <a:gd name="T36" fmla="*/ 18 w 187"/>
                <a:gd name="T37" fmla="*/ 152 h 176"/>
                <a:gd name="T38" fmla="*/ 35 w 187"/>
                <a:gd name="T39" fmla="*/ 169 h 176"/>
                <a:gd name="T40" fmla="*/ 50 w 187"/>
                <a:gd name="T41" fmla="*/ 176 h 176"/>
                <a:gd name="T42" fmla="*/ 31 w 187"/>
                <a:gd name="T43" fmla="*/ 162 h 176"/>
                <a:gd name="T44" fmla="*/ 15 w 187"/>
                <a:gd name="T45" fmla="*/ 144 h 176"/>
                <a:gd name="T46" fmla="*/ 6 w 187"/>
                <a:gd name="T47" fmla="*/ 121 h 176"/>
                <a:gd name="T48" fmla="*/ 3 w 187"/>
                <a:gd name="T49" fmla="*/ 95 h 176"/>
                <a:gd name="T50" fmla="*/ 4 w 187"/>
                <a:gd name="T51" fmla="*/ 77 h 176"/>
                <a:gd name="T52" fmla="*/ 10 w 187"/>
                <a:gd name="T53" fmla="*/ 60 h 176"/>
                <a:gd name="T54" fmla="*/ 18 w 187"/>
                <a:gd name="T55" fmla="*/ 44 h 176"/>
                <a:gd name="T56" fmla="*/ 29 w 187"/>
                <a:gd name="T57" fmla="*/ 30 h 176"/>
                <a:gd name="T58" fmla="*/ 43 w 187"/>
                <a:gd name="T59" fmla="*/ 19 h 176"/>
                <a:gd name="T60" fmla="*/ 59 w 187"/>
                <a:gd name="T61" fmla="*/ 10 h 176"/>
                <a:gd name="T62" fmla="*/ 75 w 187"/>
                <a:gd name="T63" fmla="*/ 6 h 176"/>
                <a:gd name="T64" fmla="*/ 93 w 187"/>
                <a:gd name="T65" fmla="*/ 3 h 176"/>
                <a:gd name="T66" fmla="*/ 111 w 187"/>
                <a:gd name="T67" fmla="*/ 6 h 176"/>
                <a:gd name="T68" fmla="*/ 128 w 187"/>
                <a:gd name="T69" fmla="*/ 10 h 176"/>
                <a:gd name="T70" fmla="*/ 143 w 187"/>
                <a:gd name="T71" fmla="*/ 19 h 176"/>
                <a:gd name="T72" fmla="*/ 157 w 187"/>
                <a:gd name="T73" fmla="*/ 30 h 176"/>
                <a:gd name="T74" fmla="*/ 168 w 187"/>
                <a:gd name="T75" fmla="*/ 44 h 176"/>
                <a:gd name="T76" fmla="*/ 177 w 187"/>
                <a:gd name="T77" fmla="*/ 60 h 176"/>
                <a:gd name="T78" fmla="*/ 182 w 187"/>
                <a:gd name="T79" fmla="*/ 77 h 176"/>
                <a:gd name="T80" fmla="*/ 184 w 187"/>
                <a:gd name="T81" fmla="*/ 95 h 176"/>
                <a:gd name="T82" fmla="*/ 180 w 187"/>
                <a:gd name="T83" fmla="*/ 121 h 176"/>
                <a:gd name="T84" fmla="*/ 171 w 187"/>
                <a:gd name="T85" fmla="*/ 144 h 176"/>
                <a:gd name="T86" fmla="*/ 156 w 187"/>
                <a:gd name="T87" fmla="*/ 162 h 176"/>
                <a:gd name="T88" fmla="*/ 136 w 187"/>
                <a:gd name="T89" fmla="*/ 176 h 176"/>
                <a:gd name="T90" fmla="*/ 152 w 187"/>
                <a:gd name="T91" fmla="*/ 169 h 176"/>
                <a:gd name="T92" fmla="*/ 168 w 187"/>
                <a:gd name="T93" fmla="*/ 152 h 176"/>
                <a:gd name="T94" fmla="*/ 180 w 187"/>
                <a:gd name="T95" fmla="*/ 132 h 176"/>
                <a:gd name="T96" fmla="*/ 185 w 187"/>
                <a:gd name="T97" fmla="*/ 108 h 17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7"/>
                <a:gd name="T148" fmla="*/ 0 h 176"/>
                <a:gd name="T149" fmla="*/ 187 w 187"/>
                <a:gd name="T150" fmla="*/ 176 h 17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7" h="176">
                  <a:moveTo>
                    <a:pt x="187" y="95"/>
                  </a:moveTo>
                  <a:lnTo>
                    <a:pt x="187" y="85"/>
                  </a:lnTo>
                  <a:lnTo>
                    <a:pt x="184" y="77"/>
                  </a:lnTo>
                  <a:lnTo>
                    <a:pt x="182" y="67"/>
                  </a:lnTo>
                  <a:lnTo>
                    <a:pt x="180" y="58"/>
                  </a:lnTo>
                  <a:lnTo>
                    <a:pt x="175" y="50"/>
                  </a:lnTo>
                  <a:lnTo>
                    <a:pt x="170" y="43"/>
                  </a:lnTo>
                  <a:lnTo>
                    <a:pt x="166" y="36"/>
                  </a:lnTo>
                  <a:lnTo>
                    <a:pt x="159" y="29"/>
                  </a:lnTo>
                  <a:lnTo>
                    <a:pt x="152" y="21"/>
                  </a:lnTo>
                  <a:lnTo>
                    <a:pt x="145" y="17"/>
                  </a:lnTo>
                  <a:lnTo>
                    <a:pt x="138" y="11"/>
                  </a:lnTo>
                  <a:lnTo>
                    <a:pt x="129" y="7"/>
                  </a:lnTo>
                  <a:lnTo>
                    <a:pt x="121" y="4"/>
                  </a:lnTo>
                  <a:lnTo>
                    <a:pt x="111" y="3"/>
                  </a:lnTo>
                  <a:lnTo>
                    <a:pt x="103" y="2"/>
                  </a:lnTo>
                  <a:lnTo>
                    <a:pt x="93" y="0"/>
                  </a:lnTo>
                  <a:lnTo>
                    <a:pt x="84" y="2"/>
                  </a:lnTo>
                  <a:lnTo>
                    <a:pt x="74" y="3"/>
                  </a:lnTo>
                  <a:lnTo>
                    <a:pt x="66" y="4"/>
                  </a:lnTo>
                  <a:lnTo>
                    <a:pt x="57" y="7"/>
                  </a:lnTo>
                  <a:lnTo>
                    <a:pt x="49" y="11"/>
                  </a:lnTo>
                  <a:lnTo>
                    <a:pt x="42" y="17"/>
                  </a:lnTo>
                  <a:lnTo>
                    <a:pt x="34" y="21"/>
                  </a:lnTo>
                  <a:lnTo>
                    <a:pt x="28" y="29"/>
                  </a:lnTo>
                  <a:lnTo>
                    <a:pt x="21" y="36"/>
                  </a:lnTo>
                  <a:lnTo>
                    <a:pt x="15" y="43"/>
                  </a:lnTo>
                  <a:lnTo>
                    <a:pt x="11" y="50"/>
                  </a:lnTo>
                  <a:lnTo>
                    <a:pt x="7" y="58"/>
                  </a:lnTo>
                  <a:lnTo>
                    <a:pt x="4" y="67"/>
                  </a:lnTo>
                  <a:lnTo>
                    <a:pt x="2" y="77"/>
                  </a:lnTo>
                  <a:lnTo>
                    <a:pt x="0" y="85"/>
                  </a:lnTo>
                  <a:lnTo>
                    <a:pt x="0" y="95"/>
                  </a:lnTo>
                  <a:lnTo>
                    <a:pt x="2" y="108"/>
                  </a:lnTo>
                  <a:lnTo>
                    <a:pt x="3" y="119"/>
                  </a:lnTo>
                  <a:lnTo>
                    <a:pt x="7" y="132"/>
                  </a:lnTo>
                  <a:lnTo>
                    <a:pt x="13" y="142"/>
                  </a:lnTo>
                  <a:lnTo>
                    <a:pt x="18" y="152"/>
                  </a:lnTo>
                  <a:lnTo>
                    <a:pt x="27" y="162"/>
                  </a:lnTo>
                  <a:lnTo>
                    <a:pt x="35" y="169"/>
                  </a:lnTo>
                  <a:lnTo>
                    <a:pt x="45" y="176"/>
                  </a:lnTo>
                  <a:lnTo>
                    <a:pt x="50" y="176"/>
                  </a:lnTo>
                  <a:lnTo>
                    <a:pt x="39" y="169"/>
                  </a:lnTo>
                  <a:lnTo>
                    <a:pt x="31" y="162"/>
                  </a:lnTo>
                  <a:lnTo>
                    <a:pt x="22" y="153"/>
                  </a:lnTo>
                  <a:lnTo>
                    <a:pt x="15" y="144"/>
                  </a:lnTo>
                  <a:lnTo>
                    <a:pt x="10" y="132"/>
                  </a:lnTo>
                  <a:lnTo>
                    <a:pt x="6" y="121"/>
                  </a:lnTo>
                  <a:lnTo>
                    <a:pt x="4" y="108"/>
                  </a:lnTo>
                  <a:lnTo>
                    <a:pt x="3" y="95"/>
                  </a:lnTo>
                  <a:lnTo>
                    <a:pt x="3" y="85"/>
                  </a:lnTo>
                  <a:lnTo>
                    <a:pt x="4" y="77"/>
                  </a:lnTo>
                  <a:lnTo>
                    <a:pt x="7" y="68"/>
                  </a:lnTo>
                  <a:lnTo>
                    <a:pt x="10" y="60"/>
                  </a:lnTo>
                  <a:lnTo>
                    <a:pt x="14" y="51"/>
                  </a:lnTo>
                  <a:lnTo>
                    <a:pt x="18" y="44"/>
                  </a:lnTo>
                  <a:lnTo>
                    <a:pt x="24" y="37"/>
                  </a:lnTo>
                  <a:lnTo>
                    <a:pt x="29" y="30"/>
                  </a:lnTo>
                  <a:lnTo>
                    <a:pt x="36" y="24"/>
                  </a:lnTo>
                  <a:lnTo>
                    <a:pt x="43" y="19"/>
                  </a:lnTo>
                  <a:lnTo>
                    <a:pt x="50" y="14"/>
                  </a:lnTo>
                  <a:lnTo>
                    <a:pt x="59" y="10"/>
                  </a:lnTo>
                  <a:lnTo>
                    <a:pt x="67" y="7"/>
                  </a:lnTo>
                  <a:lnTo>
                    <a:pt x="75" y="6"/>
                  </a:lnTo>
                  <a:lnTo>
                    <a:pt x="84" y="4"/>
                  </a:lnTo>
                  <a:lnTo>
                    <a:pt x="93" y="3"/>
                  </a:lnTo>
                  <a:lnTo>
                    <a:pt x="103" y="4"/>
                  </a:lnTo>
                  <a:lnTo>
                    <a:pt x="111" y="6"/>
                  </a:lnTo>
                  <a:lnTo>
                    <a:pt x="120" y="7"/>
                  </a:lnTo>
                  <a:lnTo>
                    <a:pt x="128" y="10"/>
                  </a:lnTo>
                  <a:lnTo>
                    <a:pt x="136" y="14"/>
                  </a:lnTo>
                  <a:lnTo>
                    <a:pt x="143" y="19"/>
                  </a:lnTo>
                  <a:lnTo>
                    <a:pt x="150" y="24"/>
                  </a:lnTo>
                  <a:lnTo>
                    <a:pt x="157" y="30"/>
                  </a:lnTo>
                  <a:lnTo>
                    <a:pt x="163" y="37"/>
                  </a:lnTo>
                  <a:lnTo>
                    <a:pt x="168" y="44"/>
                  </a:lnTo>
                  <a:lnTo>
                    <a:pt x="173" y="51"/>
                  </a:lnTo>
                  <a:lnTo>
                    <a:pt x="177" y="60"/>
                  </a:lnTo>
                  <a:lnTo>
                    <a:pt x="180" y="68"/>
                  </a:lnTo>
                  <a:lnTo>
                    <a:pt x="182" y="77"/>
                  </a:lnTo>
                  <a:lnTo>
                    <a:pt x="184" y="85"/>
                  </a:lnTo>
                  <a:lnTo>
                    <a:pt x="184" y="95"/>
                  </a:lnTo>
                  <a:lnTo>
                    <a:pt x="182" y="108"/>
                  </a:lnTo>
                  <a:lnTo>
                    <a:pt x="180" y="121"/>
                  </a:lnTo>
                  <a:lnTo>
                    <a:pt x="177" y="132"/>
                  </a:lnTo>
                  <a:lnTo>
                    <a:pt x="171" y="144"/>
                  </a:lnTo>
                  <a:lnTo>
                    <a:pt x="164" y="153"/>
                  </a:lnTo>
                  <a:lnTo>
                    <a:pt x="156" y="162"/>
                  </a:lnTo>
                  <a:lnTo>
                    <a:pt x="146" y="169"/>
                  </a:lnTo>
                  <a:lnTo>
                    <a:pt x="136" y="176"/>
                  </a:lnTo>
                  <a:lnTo>
                    <a:pt x="142" y="176"/>
                  </a:lnTo>
                  <a:lnTo>
                    <a:pt x="152" y="169"/>
                  </a:lnTo>
                  <a:lnTo>
                    <a:pt x="160" y="162"/>
                  </a:lnTo>
                  <a:lnTo>
                    <a:pt x="168" y="152"/>
                  </a:lnTo>
                  <a:lnTo>
                    <a:pt x="174" y="142"/>
                  </a:lnTo>
                  <a:lnTo>
                    <a:pt x="180" y="132"/>
                  </a:lnTo>
                  <a:lnTo>
                    <a:pt x="184" y="119"/>
                  </a:lnTo>
                  <a:lnTo>
                    <a:pt x="185" y="108"/>
                  </a:lnTo>
                  <a:lnTo>
                    <a:pt x="187" y="95"/>
                  </a:lnTo>
                  <a:close/>
                </a:path>
              </a:pathLst>
            </a:custGeom>
            <a:solidFill>
              <a:srgbClr val="928F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49" name="Freeform 256"/>
            <p:cNvSpPr>
              <a:spLocks/>
            </p:cNvSpPr>
            <p:nvPr/>
          </p:nvSpPr>
          <p:spPr bwMode="auto">
            <a:xfrm>
              <a:off x="996" y="2015"/>
              <a:ext cx="183" cy="174"/>
            </a:xfrm>
            <a:custGeom>
              <a:avLst/>
              <a:gdLst>
                <a:gd name="T0" fmla="*/ 183 w 183"/>
                <a:gd name="T1" fmla="*/ 83 h 174"/>
                <a:gd name="T2" fmla="*/ 179 w 183"/>
                <a:gd name="T3" fmla="*/ 66 h 174"/>
                <a:gd name="T4" fmla="*/ 172 w 183"/>
                <a:gd name="T5" fmla="*/ 49 h 174"/>
                <a:gd name="T6" fmla="*/ 162 w 183"/>
                <a:gd name="T7" fmla="*/ 34 h 174"/>
                <a:gd name="T8" fmla="*/ 150 w 183"/>
                <a:gd name="T9" fmla="*/ 21 h 174"/>
                <a:gd name="T10" fmla="*/ 134 w 183"/>
                <a:gd name="T11" fmla="*/ 11 h 174"/>
                <a:gd name="T12" fmla="*/ 119 w 183"/>
                <a:gd name="T13" fmla="*/ 4 h 174"/>
                <a:gd name="T14" fmla="*/ 101 w 183"/>
                <a:gd name="T15" fmla="*/ 1 h 174"/>
                <a:gd name="T16" fmla="*/ 82 w 183"/>
                <a:gd name="T17" fmla="*/ 1 h 174"/>
                <a:gd name="T18" fmla="*/ 64 w 183"/>
                <a:gd name="T19" fmla="*/ 4 h 174"/>
                <a:gd name="T20" fmla="*/ 47 w 183"/>
                <a:gd name="T21" fmla="*/ 11 h 174"/>
                <a:gd name="T22" fmla="*/ 33 w 183"/>
                <a:gd name="T23" fmla="*/ 21 h 174"/>
                <a:gd name="T24" fmla="*/ 20 w 183"/>
                <a:gd name="T25" fmla="*/ 34 h 174"/>
                <a:gd name="T26" fmla="*/ 11 w 183"/>
                <a:gd name="T27" fmla="*/ 49 h 174"/>
                <a:gd name="T28" fmla="*/ 4 w 183"/>
                <a:gd name="T29" fmla="*/ 66 h 174"/>
                <a:gd name="T30" fmla="*/ 0 w 183"/>
                <a:gd name="T31" fmla="*/ 83 h 174"/>
                <a:gd name="T32" fmla="*/ 1 w 183"/>
                <a:gd name="T33" fmla="*/ 106 h 174"/>
                <a:gd name="T34" fmla="*/ 6 w 183"/>
                <a:gd name="T35" fmla="*/ 130 h 174"/>
                <a:gd name="T36" fmla="*/ 19 w 183"/>
                <a:gd name="T37" fmla="*/ 150 h 174"/>
                <a:gd name="T38" fmla="*/ 36 w 183"/>
                <a:gd name="T39" fmla="*/ 167 h 174"/>
                <a:gd name="T40" fmla="*/ 51 w 183"/>
                <a:gd name="T41" fmla="*/ 174 h 174"/>
                <a:gd name="T42" fmla="*/ 32 w 183"/>
                <a:gd name="T43" fmla="*/ 160 h 174"/>
                <a:gd name="T44" fmla="*/ 16 w 183"/>
                <a:gd name="T45" fmla="*/ 142 h 174"/>
                <a:gd name="T46" fmla="*/ 6 w 183"/>
                <a:gd name="T47" fmla="*/ 119 h 174"/>
                <a:gd name="T48" fmla="*/ 2 w 183"/>
                <a:gd name="T49" fmla="*/ 93 h 174"/>
                <a:gd name="T50" fmla="*/ 4 w 183"/>
                <a:gd name="T51" fmla="*/ 75 h 174"/>
                <a:gd name="T52" fmla="*/ 9 w 183"/>
                <a:gd name="T53" fmla="*/ 58 h 174"/>
                <a:gd name="T54" fmla="*/ 18 w 183"/>
                <a:gd name="T55" fmla="*/ 42 h 174"/>
                <a:gd name="T56" fmla="*/ 29 w 183"/>
                <a:gd name="T57" fmla="*/ 29 h 174"/>
                <a:gd name="T58" fmla="*/ 41 w 183"/>
                <a:gd name="T59" fmla="*/ 18 h 174"/>
                <a:gd name="T60" fmla="*/ 57 w 183"/>
                <a:gd name="T61" fmla="*/ 9 h 174"/>
                <a:gd name="T62" fmla="*/ 73 w 183"/>
                <a:gd name="T63" fmla="*/ 4 h 174"/>
                <a:gd name="T64" fmla="*/ 91 w 183"/>
                <a:gd name="T65" fmla="*/ 2 h 174"/>
                <a:gd name="T66" fmla="*/ 109 w 183"/>
                <a:gd name="T67" fmla="*/ 4 h 174"/>
                <a:gd name="T68" fmla="*/ 126 w 183"/>
                <a:gd name="T69" fmla="*/ 9 h 174"/>
                <a:gd name="T70" fmla="*/ 141 w 183"/>
                <a:gd name="T71" fmla="*/ 18 h 174"/>
                <a:gd name="T72" fmla="*/ 154 w 183"/>
                <a:gd name="T73" fmla="*/ 29 h 174"/>
                <a:gd name="T74" fmla="*/ 165 w 183"/>
                <a:gd name="T75" fmla="*/ 42 h 174"/>
                <a:gd name="T76" fmla="*/ 173 w 183"/>
                <a:gd name="T77" fmla="*/ 58 h 174"/>
                <a:gd name="T78" fmla="*/ 179 w 183"/>
                <a:gd name="T79" fmla="*/ 75 h 174"/>
                <a:gd name="T80" fmla="*/ 180 w 183"/>
                <a:gd name="T81" fmla="*/ 93 h 174"/>
                <a:gd name="T82" fmla="*/ 176 w 183"/>
                <a:gd name="T83" fmla="*/ 119 h 174"/>
                <a:gd name="T84" fmla="*/ 166 w 183"/>
                <a:gd name="T85" fmla="*/ 142 h 174"/>
                <a:gd name="T86" fmla="*/ 151 w 183"/>
                <a:gd name="T87" fmla="*/ 160 h 174"/>
                <a:gd name="T88" fmla="*/ 132 w 183"/>
                <a:gd name="T89" fmla="*/ 174 h 174"/>
                <a:gd name="T90" fmla="*/ 147 w 183"/>
                <a:gd name="T91" fmla="*/ 167 h 174"/>
                <a:gd name="T92" fmla="*/ 164 w 183"/>
                <a:gd name="T93" fmla="*/ 150 h 174"/>
                <a:gd name="T94" fmla="*/ 176 w 183"/>
                <a:gd name="T95" fmla="*/ 130 h 174"/>
                <a:gd name="T96" fmla="*/ 182 w 183"/>
                <a:gd name="T97" fmla="*/ 106 h 1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3"/>
                <a:gd name="T148" fmla="*/ 0 h 174"/>
                <a:gd name="T149" fmla="*/ 183 w 183"/>
                <a:gd name="T150" fmla="*/ 174 h 17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3" h="174">
                  <a:moveTo>
                    <a:pt x="183" y="93"/>
                  </a:moveTo>
                  <a:lnTo>
                    <a:pt x="183" y="83"/>
                  </a:lnTo>
                  <a:lnTo>
                    <a:pt x="182" y="75"/>
                  </a:lnTo>
                  <a:lnTo>
                    <a:pt x="179" y="66"/>
                  </a:lnTo>
                  <a:lnTo>
                    <a:pt x="176" y="56"/>
                  </a:lnTo>
                  <a:lnTo>
                    <a:pt x="172" y="49"/>
                  </a:lnTo>
                  <a:lnTo>
                    <a:pt x="168" y="41"/>
                  </a:lnTo>
                  <a:lnTo>
                    <a:pt x="162" y="34"/>
                  </a:lnTo>
                  <a:lnTo>
                    <a:pt x="157" y="27"/>
                  </a:lnTo>
                  <a:lnTo>
                    <a:pt x="150" y="21"/>
                  </a:lnTo>
                  <a:lnTo>
                    <a:pt x="143" y="15"/>
                  </a:lnTo>
                  <a:lnTo>
                    <a:pt x="134" y="11"/>
                  </a:lnTo>
                  <a:lnTo>
                    <a:pt x="127" y="7"/>
                  </a:lnTo>
                  <a:lnTo>
                    <a:pt x="119" y="4"/>
                  </a:lnTo>
                  <a:lnTo>
                    <a:pt x="109" y="2"/>
                  </a:lnTo>
                  <a:lnTo>
                    <a:pt x="101" y="1"/>
                  </a:lnTo>
                  <a:lnTo>
                    <a:pt x="91" y="0"/>
                  </a:lnTo>
                  <a:lnTo>
                    <a:pt x="82" y="1"/>
                  </a:lnTo>
                  <a:lnTo>
                    <a:pt x="73" y="2"/>
                  </a:lnTo>
                  <a:lnTo>
                    <a:pt x="64" y="4"/>
                  </a:lnTo>
                  <a:lnTo>
                    <a:pt x="55" y="7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3" y="21"/>
                  </a:lnTo>
                  <a:lnTo>
                    <a:pt x="26" y="27"/>
                  </a:lnTo>
                  <a:lnTo>
                    <a:pt x="20" y="34"/>
                  </a:lnTo>
                  <a:lnTo>
                    <a:pt x="15" y="41"/>
                  </a:lnTo>
                  <a:lnTo>
                    <a:pt x="11" y="49"/>
                  </a:lnTo>
                  <a:lnTo>
                    <a:pt x="6" y="56"/>
                  </a:lnTo>
                  <a:lnTo>
                    <a:pt x="4" y="66"/>
                  </a:lnTo>
                  <a:lnTo>
                    <a:pt x="1" y="75"/>
                  </a:lnTo>
                  <a:lnTo>
                    <a:pt x="0" y="83"/>
                  </a:lnTo>
                  <a:lnTo>
                    <a:pt x="0" y="93"/>
                  </a:lnTo>
                  <a:lnTo>
                    <a:pt x="1" y="106"/>
                  </a:lnTo>
                  <a:lnTo>
                    <a:pt x="2" y="119"/>
                  </a:lnTo>
                  <a:lnTo>
                    <a:pt x="6" y="130"/>
                  </a:lnTo>
                  <a:lnTo>
                    <a:pt x="12" y="140"/>
                  </a:lnTo>
                  <a:lnTo>
                    <a:pt x="19" y="150"/>
                  </a:lnTo>
                  <a:lnTo>
                    <a:pt x="26" y="160"/>
                  </a:lnTo>
                  <a:lnTo>
                    <a:pt x="36" y="167"/>
                  </a:lnTo>
                  <a:lnTo>
                    <a:pt x="45" y="174"/>
                  </a:lnTo>
                  <a:lnTo>
                    <a:pt x="51" y="174"/>
                  </a:lnTo>
                  <a:lnTo>
                    <a:pt x="40" y="169"/>
                  </a:lnTo>
                  <a:lnTo>
                    <a:pt x="32" y="160"/>
                  </a:lnTo>
                  <a:lnTo>
                    <a:pt x="23" y="151"/>
                  </a:lnTo>
                  <a:lnTo>
                    <a:pt x="16" y="142"/>
                  </a:lnTo>
                  <a:lnTo>
                    <a:pt x="11" y="130"/>
                  </a:lnTo>
                  <a:lnTo>
                    <a:pt x="6" y="119"/>
                  </a:lnTo>
                  <a:lnTo>
                    <a:pt x="4" y="106"/>
                  </a:lnTo>
                  <a:lnTo>
                    <a:pt x="2" y="93"/>
                  </a:lnTo>
                  <a:lnTo>
                    <a:pt x="2" y="85"/>
                  </a:lnTo>
                  <a:lnTo>
                    <a:pt x="4" y="75"/>
                  </a:lnTo>
                  <a:lnTo>
                    <a:pt x="6" y="66"/>
                  </a:lnTo>
                  <a:lnTo>
                    <a:pt x="9" y="58"/>
                  </a:lnTo>
                  <a:lnTo>
                    <a:pt x="13" y="51"/>
                  </a:lnTo>
                  <a:lnTo>
                    <a:pt x="18" y="42"/>
                  </a:lnTo>
                  <a:lnTo>
                    <a:pt x="23" y="35"/>
                  </a:lnTo>
                  <a:lnTo>
                    <a:pt x="29" y="29"/>
                  </a:lnTo>
                  <a:lnTo>
                    <a:pt x="34" y="24"/>
                  </a:lnTo>
                  <a:lnTo>
                    <a:pt x="41" y="18"/>
                  </a:lnTo>
                  <a:lnTo>
                    <a:pt x="48" y="14"/>
                  </a:lnTo>
                  <a:lnTo>
                    <a:pt x="57" y="9"/>
                  </a:lnTo>
                  <a:lnTo>
                    <a:pt x="65" y="7"/>
                  </a:lnTo>
                  <a:lnTo>
                    <a:pt x="73" y="4"/>
                  </a:lnTo>
                  <a:lnTo>
                    <a:pt x="82" y="4"/>
                  </a:lnTo>
                  <a:lnTo>
                    <a:pt x="91" y="2"/>
                  </a:lnTo>
                  <a:lnTo>
                    <a:pt x="100" y="4"/>
                  </a:lnTo>
                  <a:lnTo>
                    <a:pt x="109" y="4"/>
                  </a:lnTo>
                  <a:lnTo>
                    <a:pt x="118" y="7"/>
                  </a:lnTo>
                  <a:lnTo>
                    <a:pt x="126" y="9"/>
                  </a:lnTo>
                  <a:lnTo>
                    <a:pt x="133" y="14"/>
                  </a:lnTo>
                  <a:lnTo>
                    <a:pt x="141" y="18"/>
                  </a:lnTo>
                  <a:lnTo>
                    <a:pt x="148" y="24"/>
                  </a:lnTo>
                  <a:lnTo>
                    <a:pt x="154" y="29"/>
                  </a:lnTo>
                  <a:lnTo>
                    <a:pt x="159" y="35"/>
                  </a:lnTo>
                  <a:lnTo>
                    <a:pt x="165" y="42"/>
                  </a:lnTo>
                  <a:lnTo>
                    <a:pt x="169" y="51"/>
                  </a:lnTo>
                  <a:lnTo>
                    <a:pt x="173" y="58"/>
                  </a:lnTo>
                  <a:lnTo>
                    <a:pt x="176" y="66"/>
                  </a:lnTo>
                  <a:lnTo>
                    <a:pt x="179" y="75"/>
                  </a:lnTo>
                  <a:lnTo>
                    <a:pt x="180" y="85"/>
                  </a:lnTo>
                  <a:lnTo>
                    <a:pt x="180" y="93"/>
                  </a:lnTo>
                  <a:lnTo>
                    <a:pt x="179" y="106"/>
                  </a:lnTo>
                  <a:lnTo>
                    <a:pt x="176" y="119"/>
                  </a:lnTo>
                  <a:lnTo>
                    <a:pt x="172" y="130"/>
                  </a:lnTo>
                  <a:lnTo>
                    <a:pt x="166" y="142"/>
                  </a:lnTo>
                  <a:lnTo>
                    <a:pt x="159" y="151"/>
                  </a:lnTo>
                  <a:lnTo>
                    <a:pt x="151" y="160"/>
                  </a:lnTo>
                  <a:lnTo>
                    <a:pt x="143" y="169"/>
                  </a:lnTo>
                  <a:lnTo>
                    <a:pt x="132" y="174"/>
                  </a:lnTo>
                  <a:lnTo>
                    <a:pt x="137" y="174"/>
                  </a:lnTo>
                  <a:lnTo>
                    <a:pt x="147" y="167"/>
                  </a:lnTo>
                  <a:lnTo>
                    <a:pt x="157" y="160"/>
                  </a:lnTo>
                  <a:lnTo>
                    <a:pt x="164" y="150"/>
                  </a:lnTo>
                  <a:lnTo>
                    <a:pt x="171" y="140"/>
                  </a:lnTo>
                  <a:lnTo>
                    <a:pt x="176" y="130"/>
                  </a:lnTo>
                  <a:lnTo>
                    <a:pt x="180" y="119"/>
                  </a:lnTo>
                  <a:lnTo>
                    <a:pt x="182" y="106"/>
                  </a:lnTo>
                  <a:lnTo>
                    <a:pt x="183" y="93"/>
                  </a:lnTo>
                  <a:close/>
                </a:path>
              </a:pathLst>
            </a:custGeom>
            <a:solidFill>
              <a:srgbClr val="91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0" name="Freeform 257"/>
            <p:cNvSpPr>
              <a:spLocks/>
            </p:cNvSpPr>
            <p:nvPr/>
          </p:nvSpPr>
          <p:spPr bwMode="auto">
            <a:xfrm>
              <a:off x="997" y="2016"/>
              <a:ext cx="181" cy="173"/>
            </a:xfrm>
            <a:custGeom>
              <a:avLst/>
              <a:gdLst>
                <a:gd name="T0" fmla="*/ 181 w 181"/>
                <a:gd name="T1" fmla="*/ 82 h 173"/>
                <a:gd name="T2" fmla="*/ 177 w 181"/>
                <a:gd name="T3" fmla="*/ 65 h 173"/>
                <a:gd name="T4" fmla="*/ 170 w 181"/>
                <a:gd name="T5" fmla="*/ 48 h 173"/>
                <a:gd name="T6" fmla="*/ 160 w 181"/>
                <a:gd name="T7" fmla="*/ 34 h 173"/>
                <a:gd name="T8" fmla="*/ 147 w 181"/>
                <a:gd name="T9" fmla="*/ 21 h 173"/>
                <a:gd name="T10" fmla="*/ 133 w 181"/>
                <a:gd name="T11" fmla="*/ 11 h 173"/>
                <a:gd name="T12" fmla="*/ 117 w 181"/>
                <a:gd name="T13" fmla="*/ 4 h 173"/>
                <a:gd name="T14" fmla="*/ 100 w 181"/>
                <a:gd name="T15" fmla="*/ 1 h 173"/>
                <a:gd name="T16" fmla="*/ 81 w 181"/>
                <a:gd name="T17" fmla="*/ 1 h 173"/>
                <a:gd name="T18" fmla="*/ 64 w 181"/>
                <a:gd name="T19" fmla="*/ 4 h 173"/>
                <a:gd name="T20" fmla="*/ 47 w 181"/>
                <a:gd name="T21" fmla="*/ 11 h 173"/>
                <a:gd name="T22" fmla="*/ 33 w 181"/>
                <a:gd name="T23" fmla="*/ 21 h 173"/>
                <a:gd name="T24" fmla="*/ 21 w 181"/>
                <a:gd name="T25" fmla="*/ 34 h 173"/>
                <a:gd name="T26" fmla="*/ 11 w 181"/>
                <a:gd name="T27" fmla="*/ 48 h 173"/>
                <a:gd name="T28" fmla="*/ 4 w 181"/>
                <a:gd name="T29" fmla="*/ 65 h 173"/>
                <a:gd name="T30" fmla="*/ 0 w 181"/>
                <a:gd name="T31" fmla="*/ 82 h 173"/>
                <a:gd name="T32" fmla="*/ 1 w 181"/>
                <a:gd name="T33" fmla="*/ 105 h 173"/>
                <a:gd name="T34" fmla="*/ 7 w 181"/>
                <a:gd name="T35" fmla="*/ 129 h 173"/>
                <a:gd name="T36" fmla="*/ 19 w 181"/>
                <a:gd name="T37" fmla="*/ 150 h 173"/>
                <a:gd name="T38" fmla="*/ 36 w 181"/>
                <a:gd name="T39" fmla="*/ 166 h 173"/>
                <a:gd name="T40" fmla="*/ 53 w 181"/>
                <a:gd name="T41" fmla="*/ 173 h 173"/>
                <a:gd name="T42" fmla="*/ 32 w 181"/>
                <a:gd name="T43" fmla="*/ 159 h 173"/>
                <a:gd name="T44" fmla="*/ 17 w 181"/>
                <a:gd name="T45" fmla="*/ 141 h 173"/>
                <a:gd name="T46" fmla="*/ 7 w 181"/>
                <a:gd name="T47" fmla="*/ 118 h 173"/>
                <a:gd name="T48" fmla="*/ 3 w 181"/>
                <a:gd name="T49" fmla="*/ 92 h 173"/>
                <a:gd name="T50" fmla="*/ 4 w 181"/>
                <a:gd name="T51" fmla="*/ 74 h 173"/>
                <a:gd name="T52" fmla="*/ 10 w 181"/>
                <a:gd name="T53" fmla="*/ 58 h 173"/>
                <a:gd name="T54" fmla="*/ 18 w 181"/>
                <a:gd name="T55" fmla="*/ 43 h 173"/>
                <a:gd name="T56" fmla="*/ 28 w 181"/>
                <a:gd name="T57" fmla="*/ 30 h 173"/>
                <a:gd name="T58" fmla="*/ 42 w 181"/>
                <a:gd name="T59" fmla="*/ 18 h 173"/>
                <a:gd name="T60" fmla="*/ 56 w 181"/>
                <a:gd name="T61" fmla="*/ 10 h 173"/>
                <a:gd name="T62" fmla="*/ 72 w 181"/>
                <a:gd name="T63" fmla="*/ 4 h 173"/>
                <a:gd name="T64" fmla="*/ 90 w 181"/>
                <a:gd name="T65" fmla="*/ 3 h 173"/>
                <a:gd name="T66" fmla="*/ 108 w 181"/>
                <a:gd name="T67" fmla="*/ 4 h 173"/>
                <a:gd name="T68" fmla="*/ 124 w 181"/>
                <a:gd name="T69" fmla="*/ 10 h 173"/>
                <a:gd name="T70" fmla="*/ 139 w 181"/>
                <a:gd name="T71" fmla="*/ 18 h 173"/>
                <a:gd name="T72" fmla="*/ 152 w 181"/>
                <a:gd name="T73" fmla="*/ 30 h 173"/>
                <a:gd name="T74" fmla="*/ 163 w 181"/>
                <a:gd name="T75" fmla="*/ 43 h 173"/>
                <a:gd name="T76" fmla="*/ 171 w 181"/>
                <a:gd name="T77" fmla="*/ 58 h 173"/>
                <a:gd name="T78" fmla="*/ 177 w 181"/>
                <a:gd name="T79" fmla="*/ 74 h 173"/>
                <a:gd name="T80" fmla="*/ 178 w 181"/>
                <a:gd name="T81" fmla="*/ 92 h 173"/>
                <a:gd name="T82" fmla="*/ 174 w 181"/>
                <a:gd name="T83" fmla="*/ 118 h 173"/>
                <a:gd name="T84" fmla="*/ 164 w 181"/>
                <a:gd name="T85" fmla="*/ 141 h 173"/>
                <a:gd name="T86" fmla="*/ 147 w 181"/>
                <a:gd name="T87" fmla="*/ 159 h 173"/>
                <a:gd name="T88" fmla="*/ 128 w 181"/>
                <a:gd name="T89" fmla="*/ 173 h 173"/>
                <a:gd name="T90" fmla="*/ 143 w 181"/>
                <a:gd name="T91" fmla="*/ 166 h 173"/>
                <a:gd name="T92" fmla="*/ 161 w 181"/>
                <a:gd name="T93" fmla="*/ 150 h 173"/>
                <a:gd name="T94" fmla="*/ 174 w 181"/>
                <a:gd name="T95" fmla="*/ 129 h 173"/>
                <a:gd name="T96" fmla="*/ 179 w 181"/>
                <a:gd name="T97" fmla="*/ 105 h 17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81"/>
                <a:gd name="T148" fmla="*/ 0 h 173"/>
                <a:gd name="T149" fmla="*/ 181 w 181"/>
                <a:gd name="T150" fmla="*/ 173 h 17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81" h="173">
                  <a:moveTo>
                    <a:pt x="181" y="92"/>
                  </a:moveTo>
                  <a:lnTo>
                    <a:pt x="181" y="82"/>
                  </a:lnTo>
                  <a:lnTo>
                    <a:pt x="179" y="74"/>
                  </a:lnTo>
                  <a:lnTo>
                    <a:pt x="177" y="65"/>
                  </a:lnTo>
                  <a:lnTo>
                    <a:pt x="174" y="57"/>
                  </a:lnTo>
                  <a:lnTo>
                    <a:pt x="170" y="48"/>
                  </a:lnTo>
                  <a:lnTo>
                    <a:pt x="165" y="41"/>
                  </a:lnTo>
                  <a:lnTo>
                    <a:pt x="160" y="34"/>
                  </a:lnTo>
                  <a:lnTo>
                    <a:pt x="154" y="27"/>
                  </a:lnTo>
                  <a:lnTo>
                    <a:pt x="147" y="21"/>
                  </a:lnTo>
                  <a:lnTo>
                    <a:pt x="140" y="16"/>
                  </a:lnTo>
                  <a:lnTo>
                    <a:pt x="133" y="11"/>
                  </a:lnTo>
                  <a:lnTo>
                    <a:pt x="125" y="7"/>
                  </a:lnTo>
                  <a:lnTo>
                    <a:pt x="117" y="4"/>
                  </a:lnTo>
                  <a:lnTo>
                    <a:pt x="108" y="3"/>
                  </a:lnTo>
                  <a:lnTo>
                    <a:pt x="100" y="1"/>
                  </a:lnTo>
                  <a:lnTo>
                    <a:pt x="90" y="0"/>
                  </a:lnTo>
                  <a:lnTo>
                    <a:pt x="81" y="1"/>
                  </a:lnTo>
                  <a:lnTo>
                    <a:pt x="72" y="3"/>
                  </a:lnTo>
                  <a:lnTo>
                    <a:pt x="64" y="4"/>
                  </a:lnTo>
                  <a:lnTo>
                    <a:pt x="56" y="7"/>
                  </a:lnTo>
                  <a:lnTo>
                    <a:pt x="47" y="11"/>
                  </a:lnTo>
                  <a:lnTo>
                    <a:pt x="40" y="16"/>
                  </a:lnTo>
                  <a:lnTo>
                    <a:pt x="33" y="21"/>
                  </a:lnTo>
                  <a:lnTo>
                    <a:pt x="26" y="27"/>
                  </a:lnTo>
                  <a:lnTo>
                    <a:pt x="21" y="34"/>
                  </a:lnTo>
                  <a:lnTo>
                    <a:pt x="15" y="41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4" y="65"/>
                  </a:lnTo>
                  <a:lnTo>
                    <a:pt x="1" y="74"/>
                  </a:lnTo>
                  <a:lnTo>
                    <a:pt x="0" y="82"/>
                  </a:lnTo>
                  <a:lnTo>
                    <a:pt x="0" y="92"/>
                  </a:lnTo>
                  <a:lnTo>
                    <a:pt x="1" y="105"/>
                  </a:lnTo>
                  <a:lnTo>
                    <a:pt x="3" y="118"/>
                  </a:lnTo>
                  <a:lnTo>
                    <a:pt x="7" y="129"/>
                  </a:lnTo>
                  <a:lnTo>
                    <a:pt x="12" y="141"/>
                  </a:lnTo>
                  <a:lnTo>
                    <a:pt x="19" y="150"/>
                  </a:lnTo>
                  <a:lnTo>
                    <a:pt x="28" y="159"/>
                  </a:lnTo>
                  <a:lnTo>
                    <a:pt x="36" y="166"/>
                  </a:lnTo>
                  <a:lnTo>
                    <a:pt x="47" y="173"/>
                  </a:lnTo>
                  <a:lnTo>
                    <a:pt x="53" y="173"/>
                  </a:lnTo>
                  <a:lnTo>
                    <a:pt x="42" y="168"/>
                  </a:lnTo>
                  <a:lnTo>
                    <a:pt x="32" y="159"/>
                  </a:lnTo>
                  <a:lnTo>
                    <a:pt x="24" y="150"/>
                  </a:lnTo>
                  <a:lnTo>
                    <a:pt x="17" y="141"/>
                  </a:lnTo>
                  <a:lnTo>
                    <a:pt x="11" y="129"/>
                  </a:lnTo>
                  <a:lnTo>
                    <a:pt x="7" y="118"/>
                  </a:lnTo>
                  <a:lnTo>
                    <a:pt x="4" y="105"/>
                  </a:lnTo>
                  <a:lnTo>
                    <a:pt x="3" y="92"/>
                  </a:lnTo>
                  <a:lnTo>
                    <a:pt x="3" y="84"/>
                  </a:lnTo>
                  <a:lnTo>
                    <a:pt x="4" y="74"/>
                  </a:lnTo>
                  <a:lnTo>
                    <a:pt x="7" y="65"/>
                  </a:lnTo>
                  <a:lnTo>
                    <a:pt x="10" y="58"/>
                  </a:lnTo>
                  <a:lnTo>
                    <a:pt x="14" y="50"/>
                  </a:lnTo>
                  <a:lnTo>
                    <a:pt x="18" y="43"/>
                  </a:lnTo>
                  <a:lnTo>
                    <a:pt x="22" y="35"/>
                  </a:lnTo>
                  <a:lnTo>
                    <a:pt x="28" y="30"/>
                  </a:lnTo>
                  <a:lnTo>
                    <a:pt x="35" y="24"/>
                  </a:lnTo>
                  <a:lnTo>
                    <a:pt x="42" y="18"/>
                  </a:lnTo>
                  <a:lnTo>
                    <a:pt x="49" y="14"/>
                  </a:lnTo>
                  <a:lnTo>
                    <a:pt x="56" y="10"/>
                  </a:lnTo>
                  <a:lnTo>
                    <a:pt x="64" y="7"/>
                  </a:lnTo>
                  <a:lnTo>
                    <a:pt x="72" y="4"/>
                  </a:lnTo>
                  <a:lnTo>
                    <a:pt x="81" y="4"/>
                  </a:lnTo>
                  <a:lnTo>
                    <a:pt x="90" y="3"/>
                  </a:lnTo>
                  <a:lnTo>
                    <a:pt x="99" y="4"/>
                  </a:lnTo>
                  <a:lnTo>
                    <a:pt x="108" y="4"/>
                  </a:lnTo>
                  <a:lnTo>
                    <a:pt x="117" y="7"/>
                  </a:lnTo>
                  <a:lnTo>
                    <a:pt x="124" y="10"/>
                  </a:lnTo>
                  <a:lnTo>
                    <a:pt x="132" y="14"/>
                  </a:lnTo>
                  <a:lnTo>
                    <a:pt x="139" y="18"/>
                  </a:lnTo>
                  <a:lnTo>
                    <a:pt x="146" y="24"/>
                  </a:lnTo>
                  <a:lnTo>
                    <a:pt x="152" y="30"/>
                  </a:lnTo>
                  <a:lnTo>
                    <a:pt x="157" y="35"/>
                  </a:lnTo>
                  <a:lnTo>
                    <a:pt x="163" y="43"/>
                  </a:lnTo>
                  <a:lnTo>
                    <a:pt x="167" y="50"/>
                  </a:lnTo>
                  <a:lnTo>
                    <a:pt x="171" y="58"/>
                  </a:lnTo>
                  <a:lnTo>
                    <a:pt x="174" y="65"/>
                  </a:lnTo>
                  <a:lnTo>
                    <a:pt x="177" y="74"/>
                  </a:lnTo>
                  <a:lnTo>
                    <a:pt x="178" y="84"/>
                  </a:lnTo>
                  <a:lnTo>
                    <a:pt x="178" y="92"/>
                  </a:lnTo>
                  <a:lnTo>
                    <a:pt x="177" y="105"/>
                  </a:lnTo>
                  <a:lnTo>
                    <a:pt x="174" y="118"/>
                  </a:lnTo>
                  <a:lnTo>
                    <a:pt x="170" y="129"/>
                  </a:lnTo>
                  <a:lnTo>
                    <a:pt x="164" y="141"/>
                  </a:lnTo>
                  <a:lnTo>
                    <a:pt x="157" y="150"/>
                  </a:lnTo>
                  <a:lnTo>
                    <a:pt x="147" y="159"/>
                  </a:lnTo>
                  <a:lnTo>
                    <a:pt x="139" y="168"/>
                  </a:lnTo>
                  <a:lnTo>
                    <a:pt x="128" y="173"/>
                  </a:lnTo>
                  <a:lnTo>
                    <a:pt x="133" y="173"/>
                  </a:lnTo>
                  <a:lnTo>
                    <a:pt x="143" y="166"/>
                  </a:lnTo>
                  <a:lnTo>
                    <a:pt x="153" y="159"/>
                  </a:lnTo>
                  <a:lnTo>
                    <a:pt x="161" y="150"/>
                  </a:lnTo>
                  <a:lnTo>
                    <a:pt x="168" y="141"/>
                  </a:lnTo>
                  <a:lnTo>
                    <a:pt x="174" y="129"/>
                  </a:lnTo>
                  <a:lnTo>
                    <a:pt x="177" y="118"/>
                  </a:lnTo>
                  <a:lnTo>
                    <a:pt x="179" y="105"/>
                  </a:lnTo>
                  <a:lnTo>
                    <a:pt x="181" y="92"/>
                  </a:lnTo>
                  <a:close/>
                </a:path>
              </a:pathLst>
            </a:custGeom>
            <a:solidFill>
              <a:srgbClr val="918E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1" name="Freeform 258"/>
            <p:cNvSpPr>
              <a:spLocks/>
            </p:cNvSpPr>
            <p:nvPr/>
          </p:nvSpPr>
          <p:spPr bwMode="auto">
            <a:xfrm>
              <a:off x="998" y="2017"/>
              <a:ext cx="178" cy="172"/>
            </a:xfrm>
            <a:custGeom>
              <a:avLst/>
              <a:gdLst>
                <a:gd name="T0" fmla="*/ 178 w 178"/>
                <a:gd name="T1" fmla="*/ 83 h 172"/>
                <a:gd name="T2" fmla="*/ 174 w 178"/>
                <a:gd name="T3" fmla="*/ 64 h 172"/>
                <a:gd name="T4" fmla="*/ 167 w 178"/>
                <a:gd name="T5" fmla="*/ 49 h 172"/>
                <a:gd name="T6" fmla="*/ 157 w 178"/>
                <a:gd name="T7" fmla="*/ 33 h 172"/>
                <a:gd name="T8" fmla="*/ 146 w 178"/>
                <a:gd name="T9" fmla="*/ 22 h 172"/>
                <a:gd name="T10" fmla="*/ 131 w 178"/>
                <a:gd name="T11" fmla="*/ 12 h 172"/>
                <a:gd name="T12" fmla="*/ 116 w 178"/>
                <a:gd name="T13" fmla="*/ 5 h 172"/>
                <a:gd name="T14" fmla="*/ 98 w 178"/>
                <a:gd name="T15" fmla="*/ 2 h 172"/>
                <a:gd name="T16" fmla="*/ 80 w 178"/>
                <a:gd name="T17" fmla="*/ 2 h 172"/>
                <a:gd name="T18" fmla="*/ 63 w 178"/>
                <a:gd name="T19" fmla="*/ 5 h 172"/>
                <a:gd name="T20" fmla="*/ 46 w 178"/>
                <a:gd name="T21" fmla="*/ 12 h 172"/>
                <a:gd name="T22" fmla="*/ 32 w 178"/>
                <a:gd name="T23" fmla="*/ 22 h 172"/>
                <a:gd name="T24" fmla="*/ 21 w 178"/>
                <a:gd name="T25" fmla="*/ 33 h 172"/>
                <a:gd name="T26" fmla="*/ 11 w 178"/>
                <a:gd name="T27" fmla="*/ 49 h 172"/>
                <a:gd name="T28" fmla="*/ 4 w 178"/>
                <a:gd name="T29" fmla="*/ 64 h 172"/>
                <a:gd name="T30" fmla="*/ 0 w 178"/>
                <a:gd name="T31" fmla="*/ 83 h 172"/>
                <a:gd name="T32" fmla="*/ 2 w 178"/>
                <a:gd name="T33" fmla="*/ 104 h 172"/>
                <a:gd name="T34" fmla="*/ 9 w 178"/>
                <a:gd name="T35" fmla="*/ 128 h 172"/>
                <a:gd name="T36" fmla="*/ 21 w 178"/>
                <a:gd name="T37" fmla="*/ 149 h 172"/>
                <a:gd name="T38" fmla="*/ 38 w 178"/>
                <a:gd name="T39" fmla="*/ 167 h 172"/>
                <a:gd name="T40" fmla="*/ 55 w 178"/>
                <a:gd name="T41" fmla="*/ 172 h 172"/>
                <a:gd name="T42" fmla="*/ 34 w 178"/>
                <a:gd name="T43" fmla="*/ 159 h 172"/>
                <a:gd name="T44" fmla="*/ 17 w 178"/>
                <a:gd name="T45" fmla="*/ 141 h 172"/>
                <a:gd name="T46" fmla="*/ 7 w 178"/>
                <a:gd name="T47" fmla="*/ 117 h 172"/>
                <a:gd name="T48" fmla="*/ 3 w 178"/>
                <a:gd name="T49" fmla="*/ 91 h 172"/>
                <a:gd name="T50" fmla="*/ 4 w 178"/>
                <a:gd name="T51" fmla="*/ 74 h 172"/>
                <a:gd name="T52" fmla="*/ 10 w 178"/>
                <a:gd name="T53" fmla="*/ 57 h 172"/>
                <a:gd name="T54" fmla="*/ 18 w 178"/>
                <a:gd name="T55" fmla="*/ 42 h 172"/>
                <a:gd name="T56" fmla="*/ 28 w 178"/>
                <a:gd name="T57" fmla="*/ 29 h 172"/>
                <a:gd name="T58" fmla="*/ 41 w 178"/>
                <a:gd name="T59" fmla="*/ 19 h 172"/>
                <a:gd name="T60" fmla="*/ 56 w 178"/>
                <a:gd name="T61" fmla="*/ 10 h 172"/>
                <a:gd name="T62" fmla="*/ 71 w 178"/>
                <a:gd name="T63" fmla="*/ 5 h 172"/>
                <a:gd name="T64" fmla="*/ 89 w 178"/>
                <a:gd name="T65" fmla="*/ 3 h 172"/>
                <a:gd name="T66" fmla="*/ 106 w 178"/>
                <a:gd name="T67" fmla="*/ 5 h 172"/>
                <a:gd name="T68" fmla="*/ 123 w 178"/>
                <a:gd name="T69" fmla="*/ 10 h 172"/>
                <a:gd name="T70" fmla="*/ 138 w 178"/>
                <a:gd name="T71" fmla="*/ 19 h 172"/>
                <a:gd name="T72" fmla="*/ 151 w 178"/>
                <a:gd name="T73" fmla="*/ 29 h 172"/>
                <a:gd name="T74" fmla="*/ 160 w 178"/>
                <a:gd name="T75" fmla="*/ 42 h 172"/>
                <a:gd name="T76" fmla="*/ 169 w 178"/>
                <a:gd name="T77" fmla="*/ 57 h 172"/>
                <a:gd name="T78" fmla="*/ 174 w 178"/>
                <a:gd name="T79" fmla="*/ 74 h 172"/>
                <a:gd name="T80" fmla="*/ 176 w 178"/>
                <a:gd name="T81" fmla="*/ 91 h 172"/>
                <a:gd name="T82" fmla="*/ 171 w 178"/>
                <a:gd name="T83" fmla="*/ 117 h 172"/>
                <a:gd name="T84" fmla="*/ 160 w 178"/>
                <a:gd name="T85" fmla="*/ 141 h 172"/>
                <a:gd name="T86" fmla="*/ 145 w 178"/>
                <a:gd name="T87" fmla="*/ 159 h 172"/>
                <a:gd name="T88" fmla="*/ 123 w 178"/>
                <a:gd name="T89" fmla="*/ 172 h 172"/>
                <a:gd name="T90" fmla="*/ 141 w 178"/>
                <a:gd name="T91" fmla="*/ 167 h 172"/>
                <a:gd name="T92" fmla="*/ 157 w 178"/>
                <a:gd name="T93" fmla="*/ 149 h 172"/>
                <a:gd name="T94" fmla="*/ 170 w 178"/>
                <a:gd name="T95" fmla="*/ 128 h 172"/>
                <a:gd name="T96" fmla="*/ 177 w 178"/>
                <a:gd name="T97" fmla="*/ 104 h 17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8"/>
                <a:gd name="T148" fmla="*/ 0 h 172"/>
                <a:gd name="T149" fmla="*/ 178 w 178"/>
                <a:gd name="T150" fmla="*/ 172 h 17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8" h="172">
                  <a:moveTo>
                    <a:pt x="178" y="91"/>
                  </a:moveTo>
                  <a:lnTo>
                    <a:pt x="178" y="83"/>
                  </a:lnTo>
                  <a:lnTo>
                    <a:pt x="177" y="73"/>
                  </a:lnTo>
                  <a:lnTo>
                    <a:pt x="174" y="64"/>
                  </a:lnTo>
                  <a:lnTo>
                    <a:pt x="171" y="56"/>
                  </a:lnTo>
                  <a:lnTo>
                    <a:pt x="167" y="49"/>
                  </a:lnTo>
                  <a:lnTo>
                    <a:pt x="163" y="40"/>
                  </a:lnTo>
                  <a:lnTo>
                    <a:pt x="157" y="33"/>
                  </a:lnTo>
                  <a:lnTo>
                    <a:pt x="152" y="27"/>
                  </a:lnTo>
                  <a:lnTo>
                    <a:pt x="146" y="22"/>
                  </a:lnTo>
                  <a:lnTo>
                    <a:pt x="139" y="16"/>
                  </a:lnTo>
                  <a:lnTo>
                    <a:pt x="131" y="12"/>
                  </a:lnTo>
                  <a:lnTo>
                    <a:pt x="124" y="7"/>
                  </a:lnTo>
                  <a:lnTo>
                    <a:pt x="116" y="5"/>
                  </a:lnTo>
                  <a:lnTo>
                    <a:pt x="107" y="2"/>
                  </a:lnTo>
                  <a:lnTo>
                    <a:pt x="98" y="2"/>
                  </a:lnTo>
                  <a:lnTo>
                    <a:pt x="89" y="0"/>
                  </a:lnTo>
                  <a:lnTo>
                    <a:pt x="80" y="2"/>
                  </a:lnTo>
                  <a:lnTo>
                    <a:pt x="71" y="2"/>
                  </a:lnTo>
                  <a:lnTo>
                    <a:pt x="63" y="5"/>
                  </a:lnTo>
                  <a:lnTo>
                    <a:pt x="55" y="7"/>
                  </a:lnTo>
                  <a:lnTo>
                    <a:pt x="46" y="12"/>
                  </a:lnTo>
                  <a:lnTo>
                    <a:pt x="39" y="16"/>
                  </a:lnTo>
                  <a:lnTo>
                    <a:pt x="32" y="22"/>
                  </a:lnTo>
                  <a:lnTo>
                    <a:pt x="27" y="27"/>
                  </a:lnTo>
                  <a:lnTo>
                    <a:pt x="21" y="33"/>
                  </a:lnTo>
                  <a:lnTo>
                    <a:pt x="16" y="40"/>
                  </a:lnTo>
                  <a:lnTo>
                    <a:pt x="11" y="49"/>
                  </a:lnTo>
                  <a:lnTo>
                    <a:pt x="7" y="56"/>
                  </a:lnTo>
                  <a:lnTo>
                    <a:pt x="4" y="64"/>
                  </a:lnTo>
                  <a:lnTo>
                    <a:pt x="2" y="73"/>
                  </a:lnTo>
                  <a:lnTo>
                    <a:pt x="0" y="83"/>
                  </a:lnTo>
                  <a:lnTo>
                    <a:pt x="0" y="91"/>
                  </a:lnTo>
                  <a:lnTo>
                    <a:pt x="2" y="104"/>
                  </a:lnTo>
                  <a:lnTo>
                    <a:pt x="4" y="117"/>
                  </a:lnTo>
                  <a:lnTo>
                    <a:pt x="9" y="128"/>
                  </a:lnTo>
                  <a:lnTo>
                    <a:pt x="14" y="140"/>
                  </a:lnTo>
                  <a:lnTo>
                    <a:pt x="21" y="149"/>
                  </a:lnTo>
                  <a:lnTo>
                    <a:pt x="30" y="158"/>
                  </a:lnTo>
                  <a:lnTo>
                    <a:pt x="38" y="167"/>
                  </a:lnTo>
                  <a:lnTo>
                    <a:pt x="49" y="172"/>
                  </a:lnTo>
                  <a:lnTo>
                    <a:pt x="55" y="172"/>
                  </a:lnTo>
                  <a:lnTo>
                    <a:pt x="43" y="167"/>
                  </a:lnTo>
                  <a:lnTo>
                    <a:pt x="34" y="159"/>
                  </a:lnTo>
                  <a:lnTo>
                    <a:pt x="25" y="151"/>
                  </a:lnTo>
                  <a:lnTo>
                    <a:pt x="17" y="141"/>
                  </a:lnTo>
                  <a:lnTo>
                    <a:pt x="11" y="130"/>
                  </a:lnTo>
                  <a:lnTo>
                    <a:pt x="7" y="117"/>
                  </a:lnTo>
                  <a:lnTo>
                    <a:pt x="4" y="104"/>
                  </a:lnTo>
                  <a:lnTo>
                    <a:pt x="3" y="91"/>
                  </a:lnTo>
                  <a:lnTo>
                    <a:pt x="3" y="83"/>
                  </a:lnTo>
                  <a:lnTo>
                    <a:pt x="4" y="74"/>
                  </a:lnTo>
                  <a:lnTo>
                    <a:pt x="7" y="66"/>
                  </a:lnTo>
                  <a:lnTo>
                    <a:pt x="10" y="57"/>
                  </a:lnTo>
                  <a:lnTo>
                    <a:pt x="13" y="50"/>
                  </a:lnTo>
                  <a:lnTo>
                    <a:pt x="18" y="42"/>
                  </a:lnTo>
                  <a:lnTo>
                    <a:pt x="23" y="36"/>
                  </a:lnTo>
                  <a:lnTo>
                    <a:pt x="28" y="29"/>
                  </a:lnTo>
                  <a:lnTo>
                    <a:pt x="35" y="23"/>
                  </a:lnTo>
                  <a:lnTo>
                    <a:pt x="41" y="19"/>
                  </a:lnTo>
                  <a:lnTo>
                    <a:pt x="48" y="15"/>
                  </a:lnTo>
                  <a:lnTo>
                    <a:pt x="56" y="10"/>
                  </a:lnTo>
                  <a:lnTo>
                    <a:pt x="64" y="7"/>
                  </a:lnTo>
                  <a:lnTo>
                    <a:pt x="71" y="5"/>
                  </a:lnTo>
                  <a:lnTo>
                    <a:pt x="81" y="5"/>
                  </a:lnTo>
                  <a:lnTo>
                    <a:pt x="89" y="3"/>
                  </a:lnTo>
                  <a:lnTo>
                    <a:pt x="98" y="5"/>
                  </a:lnTo>
                  <a:lnTo>
                    <a:pt x="106" y="5"/>
                  </a:lnTo>
                  <a:lnTo>
                    <a:pt x="114" y="7"/>
                  </a:lnTo>
                  <a:lnTo>
                    <a:pt x="123" y="10"/>
                  </a:lnTo>
                  <a:lnTo>
                    <a:pt x="130" y="15"/>
                  </a:lnTo>
                  <a:lnTo>
                    <a:pt x="138" y="19"/>
                  </a:lnTo>
                  <a:lnTo>
                    <a:pt x="144" y="23"/>
                  </a:lnTo>
                  <a:lnTo>
                    <a:pt x="151" y="29"/>
                  </a:lnTo>
                  <a:lnTo>
                    <a:pt x="156" y="36"/>
                  </a:lnTo>
                  <a:lnTo>
                    <a:pt x="160" y="42"/>
                  </a:lnTo>
                  <a:lnTo>
                    <a:pt x="164" y="50"/>
                  </a:lnTo>
                  <a:lnTo>
                    <a:pt x="169" y="57"/>
                  </a:lnTo>
                  <a:lnTo>
                    <a:pt x="171" y="66"/>
                  </a:lnTo>
                  <a:lnTo>
                    <a:pt x="174" y="74"/>
                  </a:lnTo>
                  <a:lnTo>
                    <a:pt x="176" y="83"/>
                  </a:lnTo>
                  <a:lnTo>
                    <a:pt x="176" y="91"/>
                  </a:lnTo>
                  <a:lnTo>
                    <a:pt x="174" y="104"/>
                  </a:lnTo>
                  <a:lnTo>
                    <a:pt x="171" y="117"/>
                  </a:lnTo>
                  <a:lnTo>
                    <a:pt x="167" y="130"/>
                  </a:lnTo>
                  <a:lnTo>
                    <a:pt x="160" y="141"/>
                  </a:lnTo>
                  <a:lnTo>
                    <a:pt x="153" y="151"/>
                  </a:lnTo>
                  <a:lnTo>
                    <a:pt x="145" y="159"/>
                  </a:lnTo>
                  <a:lnTo>
                    <a:pt x="134" y="167"/>
                  </a:lnTo>
                  <a:lnTo>
                    <a:pt x="123" y="172"/>
                  </a:lnTo>
                  <a:lnTo>
                    <a:pt x="130" y="172"/>
                  </a:lnTo>
                  <a:lnTo>
                    <a:pt x="141" y="167"/>
                  </a:lnTo>
                  <a:lnTo>
                    <a:pt x="149" y="158"/>
                  </a:lnTo>
                  <a:lnTo>
                    <a:pt x="157" y="149"/>
                  </a:lnTo>
                  <a:lnTo>
                    <a:pt x="164" y="140"/>
                  </a:lnTo>
                  <a:lnTo>
                    <a:pt x="170" y="128"/>
                  </a:lnTo>
                  <a:lnTo>
                    <a:pt x="174" y="117"/>
                  </a:lnTo>
                  <a:lnTo>
                    <a:pt x="177" y="104"/>
                  </a:lnTo>
                  <a:lnTo>
                    <a:pt x="178" y="91"/>
                  </a:lnTo>
                  <a:close/>
                </a:path>
              </a:pathLst>
            </a:custGeom>
            <a:solidFill>
              <a:srgbClr val="938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2" name="Freeform 259"/>
            <p:cNvSpPr>
              <a:spLocks/>
            </p:cNvSpPr>
            <p:nvPr/>
          </p:nvSpPr>
          <p:spPr bwMode="auto">
            <a:xfrm>
              <a:off x="1000" y="2019"/>
              <a:ext cx="175" cy="170"/>
            </a:xfrm>
            <a:custGeom>
              <a:avLst/>
              <a:gdLst>
                <a:gd name="T0" fmla="*/ 175 w 175"/>
                <a:gd name="T1" fmla="*/ 81 h 170"/>
                <a:gd name="T2" fmla="*/ 171 w 175"/>
                <a:gd name="T3" fmla="*/ 62 h 170"/>
                <a:gd name="T4" fmla="*/ 164 w 175"/>
                <a:gd name="T5" fmla="*/ 47 h 170"/>
                <a:gd name="T6" fmla="*/ 154 w 175"/>
                <a:gd name="T7" fmla="*/ 32 h 170"/>
                <a:gd name="T8" fmla="*/ 143 w 175"/>
                <a:gd name="T9" fmla="*/ 21 h 170"/>
                <a:gd name="T10" fmla="*/ 129 w 175"/>
                <a:gd name="T11" fmla="*/ 11 h 170"/>
                <a:gd name="T12" fmla="*/ 114 w 175"/>
                <a:gd name="T13" fmla="*/ 4 h 170"/>
                <a:gd name="T14" fmla="*/ 96 w 175"/>
                <a:gd name="T15" fmla="*/ 1 h 170"/>
                <a:gd name="T16" fmla="*/ 78 w 175"/>
                <a:gd name="T17" fmla="*/ 1 h 170"/>
                <a:gd name="T18" fmla="*/ 61 w 175"/>
                <a:gd name="T19" fmla="*/ 4 h 170"/>
                <a:gd name="T20" fmla="*/ 46 w 175"/>
                <a:gd name="T21" fmla="*/ 11 h 170"/>
                <a:gd name="T22" fmla="*/ 32 w 175"/>
                <a:gd name="T23" fmla="*/ 21 h 170"/>
                <a:gd name="T24" fmla="*/ 19 w 175"/>
                <a:gd name="T25" fmla="*/ 32 h 170"/>
                <a:gd name="T26" fmla="*/ 11 w 175"/>
                <a:gd name="T27" fmla="*/ 47 h 170"/>
                <a:gd name="T28" fmla="*/ 4 w 175"/>
                <a:gd name="T29" fmla="*/ 62 h 170"/>
                <a:gd name="T30" fmla="*/ 0 w 175"/>
                <a:gd name="T31" fmla="*/ 81 h 170"/>
                <a:gd name="T32" fmla="*/ 1 w 175"/>
                <a:gd name="T33" fmla="*/ 102 h 170"/>
                <a:gd name="T34" fmla="*/ 8 w 175"/>
                <a:gd name="T35" fmla="*/ 126 h 170"/>
                <a:gd name="T36" fmla="*/ 21 w 175"/>
                <a:gd name="T37" fmla="*/ 147 h 170"/>
                <a:gd name="T38" fmla="*/ 39 w 175"/>
                <a:gd name="T39" fmla="*/ 165 h 170"/>
                <a:gd name="T40" fmla="*/ 57 w 175"/>
                <a:gd name="T41" fmla="*/ 170 h 170"/>
                <a:gd name="T42" fmla="*/ 34 w 175"/>
                <a:gd name="T43" fmla="*/ 157 h 170"/>
                <a:gd name="T44" fmla="*/ 18 w 175"/>
                <a:gd name="T45" fmla="*/ 139 h 170"/>
                <a:gd name="T46" fmla="*/ 7 w 175"/>
                <a:gd name="T47" fmla="*/ 116 h 170"/>
                <a:gd name="T48" fmla="*/ 2 w 175"/>
                <a:gd name="T49" fmla="*/ 89 h 170"/>
                <a:gd name="T50" fmla="*/ 4 w 175"/>
                <a:gd name="T51" fmla="*/ 72 h 170"/>
                <a:gd name="T52" fmla="*/ 9 w 175"/>
                <a:gd name="T53" fmla="*/ 55 h 170"/>
                <a:gd name="T54" fmla="*/ 16 w 175"/>
                <a:gd name="T55" fmla="*/ 41 h 170"/>
                <a:gd name="T56" fmla="*/ 28 w 175"/>
                <a:gd name="T57" fmla="*/ 28 h 170"/>
                <a:gd name="T58" fmla="*/ 40 w 175"/>
                <a:gd name="T59" fmla="*/ 18 h 170"/>
                <a:gd name="T60" fmla="*/ 54 w 175"/>
                <a:gd name="T61" fmla="*/ 10 h 170"/>
                <a:gd name="T62" fmla="*/ 71 w 175"/>
                <a:gd name="T63" fmla="*/ 4 h 170"/>
                <a:gd name="T64" fmla="*/ 87 w 175"/>
                <a:gd name="T65" fmla="*/ 3 h 170"/>
                <a:gd name="T66" fmla="*/ 104 w 175"/>
                <a:gd name="T67" fmla="*/ 4 h 170"/>
                <a:gd name="T68" fmla="*/ 121 w 175"/>
                <a:gd name="T69" fmla="*/ 10 h 170"/>
                <a:gd name="T70" fmla="*/ 135 w 175"/>
                <a:gd name="T71" fmla="*/ 18 h 170"/>
                <a:gd name="T72" fmla="*/ 147 w 175"/>
                <a:gd name="T73" fmla="*/ 28 h 170"/>
                <a:gd name="T74" fmla="*/ 157 w 175"/>
                <a:gd name="T75" fmla="*/ 41 h 170"/>
                <a:gd name="T76" fmla="*/ 165 w 175"/>
                <a:gd name="T77" fmla="*/ 55 h 170"/>
                <a:gd name="T78" fmla="*/ 171 w 175"/>
                <a:gd name="T79" fmla="*/ 72 h 170"/>
                <a:gd name="T80" fmla="*/ 172 w 175"/>
                <a:gd name="T81" fmla="*/ 89 h 170"/>
                <a:gd name="T82" fmla="*/ 168 w 175"/>
                <a:gd name="T83" fmla="*/ 116 h 170"/>
                <a:gd name="T84" fmla="*/ 157 w 175"/>
                <a:gd name="T85" fmla="*/ 139 h 170"/>
                <a:gd name="T86" fmla="*/ 140 w 175"/>
                <a:gd name="T87" fmla="*/ 157 h 170"/>
                <a:gd name="T88" fmla="*/ 118 w 175"/>
                <a:gd name="T89" fmla="*/ 170 h 170"/>
                <a:gd name="T90" fmla="*/ 136 w 175"/>
                <a:gd name="T91" fmla="*/ 165 h 170"/>
                <a:gd name="T92" fmla="*/ 154 w 175"/>
                <a:gd name="T93" fmla="*/ 147 h 170"/>
                <a:gd name="T94" fmla="*/ 167 w 175"/>
                <a:gd name="T95" fmla="*/ 126 h 170"/>
                <a:gd name="T96" fmla="*/ 174 w 175"/>
                <a:gd name="T97" fmla="*/ 102 h 17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5"/>
                <a:gd name="T148" fmla="*/ 0 h 170"/>
                <a:gd name="T149" fmla="*/ 175 w 175"/>
                <a:gd name="T150" fmla="*/ 170 h 17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5" h="170">
                  <a:moveTo>
                    <a:pt x="175" y="89"/>
                  </a:moveTo>
                  <a:lnTo>
                    <a:pt x="175" y="81"/>
                  </a:lnTo>
                  <a:lnTo>
                    <a:pt x="174" y="71"/>
                  </a:lnTo>
                  <a:lnTo>
                    <a:pt x="171" y="62"/>
                  </a:lnTo>
                  <a:lnTo>
                    <a:pt x="168" y="55"/>
                  </a:lnTo>
                  <a:lnTo>
                    <a:pt x="164" y="47"/>
                  </a:lnTo>
                  <a:lnTo>
                    <a:pt x="160" y="40"/>
                  </a:lnTo>
                  <a:lnTo>
                    <a:pt x="154" y="32"/>
                  </a:lnTo>
                  <a:lnTo>
                    <a:pt x="149" y="27"/>
                  </a:lnTo>
                  <a:lnTo>
                    <a:pt x="143" y="21"/>
                  </a:lnTo>
                  <a:lnTo>
                    <a:pt x="136" y="15"/>
                  </a:lnTo>
                  <a:lnTo>
                    <a:pt x="129" y="11"/>
                  </a:lnTo>
                  <a:lnTo>
                    <a:pt x="121" y="7"/>
                  </a:lnTo>
                  <a:lnTo>
                    <a:pt x="114" y="4"/>
                  </a:lnTo>
                  <a:lnTo>
                    <a:pt x="105" y="1"/>
                  </a:lnTo>
                  <a:lnTo>
                    <a:pt x="96" y="1"/>
                  </a:lnTo>
                  <a:lnTo>
                    <a:pt x="87" y="0"/>
                  </a:lnTo>
                  <a:lnTo>
                    <a:pt x="78" y="1"/>
                  </a:lnTo>
                  <a:lnTo>
                    <a:pt x="69" y="1"/>
                  </a:lnTo>
                  <a:lnTo>
                    <a:pt x="61" y="4"/>
                  </a:lnTo>
                  <a:lnTo>
                    <a:pt x="53" y="7"/>
                  </a:lnTo>
                  <a:lnTo>
                    <a:pt x="46" y="11"/>
                  </a:lnTo>
                  <a:lnTo>
                    <a:pt x="39" y="15"/>
                  </a:lnTo>
                  <a:lnTo>
                    <a:pt x="32" y="21"/>
                  </a:lnTo>
                  <a:lnTo>
                    <a:pt x="25" y="27"/>
                  </a:lnTo>
                  <a:lnTo>
                    <a:pt x="19" y="32"/>
                  </a:lnTo>
                  <a:lnTo>
                    <a:pt x="15" y="40"/>
                  </a:lnTo>
                  <a:lnTo>
                    <a:pt x="11" y="47"/>
                  </a:lnTo>
                  <a:lnTo>
                    <a:pt x="7" y="55"/>
                  </a:lnTo>
                  <a:lnTo>
                    <a:pt x="4" y="62"/>
                  </a:lnTo>
                  <a:lnTo>
                    <a:pt x="1" y="71"/>
                  </a:lnTo>
                  <a:lnTo>
                    <a:pt x="0" y="81"/>
                  </a:lnTo>
                  <a:lnTo>
                    <a:pt x="0" y="89"/>
                  </a:lnTo>
                  <a:lnTo>
                    <a:pt x="1" y="102"/>
                  </a:lnTo>
                  <a:lnTo>
                    <a:pt x="4" y="115"/>
                  </a:lnTo>
                  <a:lnTo>
                    <a:pt x="8" y="126"/>
                  </a:lnTo>
                  <a:lnTo>
                    <a:pt x="14" y="138"/>
                  </a:lnTo>
                  <a:lnTo>
                    <a:pt x="21" y="147"/>
                  </a:lnTo>
                  <a:lnTo>
                    <a:pt x="29" y="156"/>
                  </a:lnTo>
                  <a:lnTo>
                    <a:pt x="39" y="165"/>
                  </a:lnTo>
                  <a:lnTo>
                    <a:pt x="50" y="170"/>
                  </a:lnTo>
                  <a:lnTo>
                    <a:pt x="57" y="170"/>
                  </a:lnTo>
                  <a:lnTo>
                    <a:pt x="46" y="165"/>
                  </a:lnTo>
                  <a:lnTo>
                    <a:pt x="34" y="157"/>
                  </a:lnTo>
                  <a:lnTo>
                    <a:pt x="26" y="149"/>
                  </a:lnTo>
                  <a:lnTo>
                    <a:pt x="18" y="139"/>
                  </a:lnTo>
                  <a:lnTo>
                    <a:pt x="11" y="128"/>
                  </a:lnTo>
                  <a:lnTo>
                    <a:pt x="7" y="116"/>
                  </a:lnTo>
                  <a:lnTo>
                    <a:pt x="4" y="103"/>
                  </a:lnTo>
                  <a:lnTo>
                    <a:pt x="2" y="89"/>
                  </a:lnTo>
                  <a:lnTo>
                    <a:pt x="2" y="81"/>
                  </a:lnTo>
                  <a:lnTo>
                    <a:pt x="4" y="72"/>
                  </a:lnTo>
                  <a:lnTo>
                    <a:pt x="7" y="64"/>
                  </a:lnTo>
                  <a:lnTo>
                    <a:pt x="9" y="55"/>
                  </a:lnTo>
                  <a:lnTo>
                    <a:pt x="12" y="48"/>
                  </a:lnTo>
                  <a:lnTo>
                    <a:pt x="16" y="41"/>
                  </a:lnTo>
                  <a:lnTo>
                    <a:pt x="22" y="34"/>
                  </a:lnTo>
                  <a:lnTo>
                    <a:pt x="28" y="28"/>
                  </a:lnTo>
                  <a:lnTo>
                    <a:pt x="33" y="23"/>
                  </a:lnTo>
                  <a:lnTo>
                    <a:pt x="40" y="18"/>
                  </a:lnTo>
                  <a:lnTo>
                    <a:pt x="47" y="14"/>
                  </a:lnTo>
                  <a:lnTo>
                    <a:pt x="54" y="10"/>
                  </a:lnTo>
                  <a:lnTo>
                    <a:pt x="62" y="7"/>
                  </a:lnTo>
                  <a:lnTo>
                    <a:pt x="71" y="4"/>
                  </a:lnTo>
                  <a:lnTo>
                    <a:pt x="79" y="3"/>
                  </a:lnTo>
                  <a:lnTo>
                    <a:pt x="87" y="3"/>
                  </a:lnTo>
                  <a:lnTo>
                    <a:pt x="96" y="3"/>
                  </a:lnTo>
                  <a:lnTo>
                    <a:pt x="104" y="4"/>
                  </a:lnTo>
                  <a:lnTo>
                    <a:pt x="112" y="7"/>
                  </a:lnTo>
                  <a:lnTo>
                    <a:pt x="121" y="10"/>
                  </a:lnTo>
                  <a:lnTo>
                    <a:pt x="128" y="14"/>
                  </a:lnTo>
                  <a:lnTo>
                    <a:pt x="135" y="18"/>
                  </a:lnTo>
                  <a:lnTo>
                    <a:pt x="142" y="23"/>
                  </a:lnTo>
                  <a:lnTo>
                    <a:pt x="147" y="28"/>
                  </a:lnTo>
                  <a:lnTo>
                    <a:pt x="153" y="34"/>
                  </a:lnTo>
                  <a:lnTo>
                    <a:pt x="157" y="41"/>
                  </a:lnTo>
                  <a:lnTo>
                    <a:pt x="162" y="48"/>
                  </a:lnTo>
                  <a:lnTo>
                    <a:pt x="165" y="55"/>
                  </a:lnTo>
                  <a:lnTo>
                    <a:pt x="168" y="64"/>
                  </a:lnTo>
                  <a:lnTo>
                    <a:pt x="171" y="72"/>
                  </a:lnTo>
                  <a:lnTo>
                    <a:pt x="172" y="81"/>
                  </a:lnTo>
                  <a:lnTo>
                    <a:pt x="172" y="89"/>
                  </a:lnTo>
                  <a:lnTo>
                    <a:pt x="171" y="103"/>
                  </a:lnTo>
                  <a:lnTo>
                    <a:pt x="168" y="116"/>
                  </a:lnTo>
                  <a:lnTo>
                    <a:pt x="164" y="128"/>
                  </a:lnTo>
                  <a:lnTo>
                    <a:pt x="157" y="139"/>
                  </a:lnTo>
                  <a:lnTo>
                    <a:pt x="149" y="149"/>
                  </a:lnTo>
                  <a:lnTo>
                    <a:pt x="140" y="157"/>
                  </a:lnTo>
                  <a:lnTo>
                    <a:pt x="129" y="165"/>
                  </a:lnTo>
                  <a:lnTo>
                    <a:pt x="118" y="170"/>
                  </a:lnTo>
                  <a:lnTo>
                    <a:pt x="125" y="170"/>
                  </a:lnTo>
                  <a:lnTo>
                    <a:pt x="136" y="165"/>
                  </a:lnTo>
                  <a:lnTo>
                    <a:pt x="144" y="156"/>
                  </a:lnTo>
                  <a:lnTo>
                    <a:pt x="154" y="147"/>
                  </a:lnTo>
                  <a:lnTo>
                    <a:pt x="161" y="138"/>
                  </a:lnTo>
                  <a:lnTo>
                    <a:pt x="167" y="126"/>
                  </a:lnTo>
                  <a:lnTo>
                    <a:pt x="171" y="115"/>
                  </a:lnTo>
                  <a:lnTo>
                    <a:pt x="174" y="102"/>
                  </a:lnTo>
                  <a:lnTo>
                    <a:pt x="175" y="89"/>
                  </a:lnTo>
                  <a:close/>
                </a:path>
              </a:pathLst>
            </a:custGeom>
            <a:solidFill>
              <a:srgbClr val="938F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3" name="Freeform 260"/>
            <p:cNvSpPr>
              <a:spLocks/>
            </p:cNvSpPr>
            <p:nvPr/>
          </p:nvSpPr>
          <p:spPr bwMode="auto">
            <a:xfrm>
              <a:off x="1001" y="2020"/>
              <a:ext cx="173" cy="169"/>
            </a:xfrm>
            <a:custGeom>
              <a:avLst/>
              <a:gdLst>
                <a:gd name="T0" fmla="*/ 173 w 173"/>
                <a:gd name="T1" fmla="*/ 80 h 169"/>
                <a:gd name="T2" fmla="*/ 168 w 173"/>
                <a:gd name="T3" fmla="*/ 63 h 169"/>
                <a:gd name="T4" fmla="*/ 161 w 173"/>
                <a:gd name="T5" fmla="*/ 47 h 169"/>
                <a:gd name="T6" fmla="*/ 153 w 173"/>
                <a:gd name="T7" fmla="*/ 33 h 169"/>
                <a:gd name="T8" fmla="*/ 141 w 173"/>
                <a:gd name="T9" fmla="*/ 20 h 169"/>
                <a:gd name="T10" fmla="*/ 127 w 173"/>
                <a:gd name="T11" fmla="*/ 12 h 169"/>
                <a:gd name="T12" fmla="*/ 111 w 173"/>
                <a:gd name="T13" fmla="*/ 4 h 169"/>
                <a:gd name="T14" fmla="*/ 95 w 173"/>
                <a:gd name="T15" fmla="*/ 2 h 169"/>
                <a:gd name="T16" fmla="*/ 78 w 173"/>
                <a:gd name="T17" fmla="*/ 2 h 169"/>
                <a:gd name="T18" fmla="*/ 61 w 173"/>
                <a:gd name="T19" fmla="*/ 4 h 169"/>
                <a:gd name="T20" fmla="*/ 45 w 173"/>
                <a:gd name="T21" fmla="*/ 12 h 169"/>
                <a:gd name="T22" fmla="*/ 32 w 173"/>
                <a:gd name="T23" fmla="*/ 20 h 169"/>
                <a:gd name="T24" fmla="*/ 20 w 173"/>
                <a:gd name="T25" fmla="*/ 33 h 169"/>
                <a:gd name="T26" fmla="*/ 10 w 173"/>
                <a:gd name="T27" fmla="*/ 47 h 169"/>
                <a:gd name="T28" fmla="*/ 4 w 173"/>
                <a:gd name="T29" fmla="*/ 63 h 169"/>
                <a:gd name="T30" fmla="*/ 0 w 173"/>
                <a:gd name="T31" fmla="*/ 80 h 169"/>
                <a:gd name="T32" fmla="*/ 1 w 173"/>
                <a:gd name="T33" fmla="*/ 101 h 169"/>
                <a:gd name="T34" fmla="*/ 8 w 173"/>
                <a:gd name="T35" fmla="*/ 127 h 169"/>
                <a:gd name="T36" fmla="*/ 22 w 173"/>
                <a:gd name="T37" fmla="*/ 148 h 169"/>
                <a:gd name="T38" fmla="*/ 40 w 173"/>
                <a:gd name="T39" fmla="*/ 164 h 169"/>
                <a:gd name="T40" fmla="*/ 60 w 173"/>
                <a:gd name="T41" fmla="*/ 169 h 169"/>
                <a:gd name="T42" fmla="*/ 38 w 173"/>
                <a:gd name="T43" fmla="*/ 156 h 169"/>
                <a:gd name="T44" fmla="*/ 20 w 173"/>
                <a:gd name="T45" fmla="*/ 139 h 169"/>
                <a:gd name="T46" fmla="*/ 7 w 173"/>
                <a:gd name="T47" fmla="*/ 115 h 169"/>
                <a:gd name="T48" fmla="*/ 3 w 173"/>
                <a:gd name="T49" fmla="*/ 88 h 169"/>
                <a:gd name="T50" fmla="*/ 4 w 173"/>
                <a:gd name="T51" fmla="*/ 71 h 169"/>
                <a:gd name="T52" fmla="*/ 10 w 173"/>
                <a:gd name="T53" fmla="*/ 56 h 169"/>
                <a:gd name="T54" fmla="*/ 17 w 173"/>
                <a:gd name="T55" fmla="*/ 41 h 169"/>
                <a:gd name="T56" fmla="*/ 28 w 173"/>
                <a:gd name="T57" fmla="*/ 29 h 169"/>
                <a:gd name="T58" fmla="*/ 39 w 173"/>
                <a:gd name="T59" fmla="*/ 17 h 169"/>
                <a:gd name="T60" fmla="*/ 54 w 173"/>
                <a:gd name="T61" fmla="*/ 10 h 169"/>
                <a:gd name="T62" fmla="*/ 70 w 173"/>
                <a:gd name="T63" fmla="*/ 4 h 169"/>
                <a:gd name="T64" fmla="*/ 86 w 173"/>
                <a:gd name="T65" fmla="*/ 3 h 169"/>
                <a:gd name="T66" fmla="*/ 103 w 173"/>
                <a:gd name="T67" fmla="*/ 4 h 169"/>
                <a:gd name="T68" fmla="*/ 118 w 173"/>
                <a:gd name="T69" fmla="*/ 10 h 169"/>
                <a:gd name="T70" fmla="*/ 132 w 173"/>
                <a:gd name="T71" fmla="*/ 17 h 169"/>
                <a:gd name="T72" fmla="*/ 145 w 173"/>
                <a:gd name="T73" fmla="*/ 29 h 169"/>
                <a:gd name="T74" fmla="*/ 156 w 173"/>
                <a:gd name="T75" fmla="*/ 41 h 169"/>
                <a:gd name="T76" fmla="*/ 163 w 173"/>
                <a:gd name="T77" fmla="*/ 56 h 169"/>
                <a:gd name="T78" fmla="*/ 168 w 173"/>
                <a:gd name="T79" fmla="*/ 71 h 169"/>
                <a:gd name="T80" fmla="*/ 170 w 173"/>
                <a:gd name="T81" fmla="*/ 88 h 169"/>
                <a:gd name="T82" fmla="*/ 166 w 173"/>
                <a:gd name="T83" fmla="*/ 115 h 169"/>
                <a:gd name="T84" fmla="*/ 153 w 173"/>
                <a:gd name="T85" fmla="*/ 139 h 169"/>
                <a:gd name="T86" fmla="*/ 135 w 173"/>
                <a:gd name="T87" fmla="*/ 156 h 169"/>
                <a:gd name="T88" fmla="*/ 113 w 173"/>
                <a:gd name="T89" fmla="*/ 169 h 169"/>
                <a:gd name="T90" fmla="*/ 131 w 173"/>
                <a:gd name="T91" fmla="*/ 164 h 169"/>
                <a:gd name="T92" fmla="*/ 150 w 173"/>
                <a:gd name="T93" fmla="*/ 148 h 169"/>
                <a:gd name="T94" fmla="*/ 164 w 173"/>
                <a:gd name="T95" fmla="*/ 127 h 169"/>
                <a:gd name="T96" fmla="*/ 171 w 173"/>
                <a:gd name="T97" fmla="*/ 101 h 16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3"/>
                <a:gd name="T148" fmla="*/ 0 h 169"/>
                <a:gd name="T149" fmla="*/ 173 w 173"/>
                <a:gd name="T150" fmla="*/ 169 h 16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3" h="169">
                  <a:moveTo>
                    <a:pt x="173" y="88"/>
                  </a:moveTo>
                  <a:lnTo>
                    <a:pt x="173" y="80"/>
                  </a:lnTo>
                  <a:lnTo>
                    <a:pt x="171" y="71"/>
                  </a:lnTo>
                  <a:lnTo>
                    <a:pt x="168" y="63"/>
                  </a:lnTo>
                  <a:lnTo>
                    <a:pt x="166" y="54"/>
                  </a:lnTo>
                  <a:lnTo>
                    <a:pt x="161" y="47"/>
                  </a:lnTo>
                  <a:lnTo>
                    <a:pt x="157" y="39"/>
                  </a:lnTo>
                  <a:lnTo>
                    <a:pt x="153" y="33"/>
                  </a:lnTo>
                  <a:lnTo>
                    <a:pt x="148" y="26"/>
                  </a:lnTo>
                  <a:lnTo>
                    <a:pt x="141" y="20"/>
                  </a:lnTo>
                  <a:lnTo>
                    <a:pt x="135" y="16"/>
                  </a:lnTo>
                  <a:lnTo>
                    <a:pt x="127" y="12"/>
                  </a:lnTo>
                  <a:lnTo>
                    <a:pt x="120" y="7"/>
                  </a:lnTo>
                  <a:lnTo>
                    <a:pt x="111" y="4"/>
                  </a:lnTo>
                  <a:lnTo>
                    <a:pt x="103" y="2"/>
                  </a:lnTo>
                  <a:lnTo>
                    <a:pt x="95" y="2"/>
                  </a:lnTo>
                  <a:lnTo>
                    <a:pt x="86" y="0"/>
                  </a:lnTo>
                  <a:lnTo>
                    <a:pt x="78" y="2"/>
                  </a:lnTo>
                  <a:lnTo>
                    <a:pt x="68" y="2"/>
                  </a:lnTo>
                  <a:lnTo>
                    <a:pt x="61" y="4"/>
                  </a:lnTo>
                  <a:lnTo>
                    <a:pt x="53" y="7"/>
                  </a:lnTo>
                  <a:lnTo>
                    <a:pt x="45" y="12"/>
                  </a:lnTo>
                  <a:lnTo>
                    <a:pt x="38" y="16"/>
                  </a:lnTo>
                  <a:lnTo>
                    <a:pt x="32" y="20"/>
                  </a:lnTo>
                  <a:lnTo>
                    <a:pt x="25" y="26"/>
                  </a:lnTo>
                  <a:lnTo>
                    <a:pt x="20" y="33"/>
                  </a:lnTo>
                  <a:lnTo>
                    <a:pt x="15" y="39"/>
                  </a:lnTo>
                  <a:lnTo>
                    <a:pt x="10" y="47"/>
                  </a:lnTo>
                  <a:lnTo>
                    <a:pt x="7" y="54"/>
                  </a:lnTo>
                  <a:lnTo>
                    <a:pt x="4" y="63"/>
                  </a:lnTo>
                  <a:lnTo>
                    <a:pt x="1" y="71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1" y="101"/>
                  </a:lnTo>
                  <a:lnTo>
                    <a:pt x="4" y="114"/>
                  </a:lnTo>
                  <a:lnTo>
                    <a:pt x="8" y="127"/>
                  </a:lnTo>
                  <a:lnTo>
                    <a:pt x="14" y="138"/>
                  </a:lnTo>
                  <a:lnTo>
                    <a:pt x="22" y="148"/>
                  </a:lnTo>
                  <a:lnTo>
                    <a:pt x="31" y="156"/>
                  </a:lnTo>
                  <a:lnTo>
                    <a:pt x="40" y="164"/>
                  </a:lnTo>
                  <a:lnTo>
                    <a:pt x="52" y="169"/>
                  </a:lnTo>
                  <a:lnTo>
                    <a:pt x="60" y="169"/>
                  </a:lnTo>
                  <a:lnTo>
                    <a:pt x="47" y="164"/>
                  </a:lnTo>
                  <a:lnTo>
                    <a:pt x="38" y="156"/>
                  </a:lnTo>
                  <a:lnTo>
                    <a:pt x="28" y="149"/>
                  </a:lnTo>
                  <a:lnTo>
                    <a:pt x="20" y="139"/>
                  </a:lnTo>
                  <a:lnTo>
                    <a:pt x="13" y="128"/>
                  </a:lnTo>
                  <a:lnTo>
                    <a:pt x="7" y="115"/>
                  </a:lnTo>
                  <a:lnTo>
                    <a:pt x="4" y="102"/>
                  </a:lnTo>
                  <a:lnTo>
                    <a:pt x="3" y="88"/>
                  </a:lnTo>
                  <a:lnTo>
                    <a:pt x="3" y="80"/>
                  </a:lnTo>
                  <a:lnTo>
                    <a:pt x="4" y="71"/>
                  </a:lnTo>
                  <a:lnTo>
                    <a:pt x="7" y="63"/>
                  </a:lnTo>
                  <a:lnTo>
                    <a:pt x="10" y="56"/>
                  </a:lnTo>
                  <a:lnTo>
                    <a:pt x="13" y="49"/>
                  </a:lnTo>
                  <a:lnTo>
                    <a:pt x="17" y="41"/>
                  </a:lnTo>
                  <a:lnTo>
                    <a:pt x="22" y="34"/>
                  </a:lnTo>
                  <a:lnTo>
                    <a:pt x="28" y="29"/>
                  </a:lnTo>
                  <a:lnTo>
                    <a:pt x="33" y="23"/>
                  </a:lnTo>
                  <a:lnTo>
                    <a:pt x="39" y="17"/>
                  </a:lnTo>
                  <a:lnTo>
                    <a:pt x="46" y="13"/>
                  </a:lnTo>
                  <a:lnTo>
                    <a:pt x="54" y="10"/>
                  </a:lnTo>
                  <a:lnTo>
                    <a:pt x="61" y="7"/>
                  </a:lnTo>
                  <a:lnTo>
                    <a:pt x="70" y="4"/>
                  </a:lnTo>
                  <a:lnTo>
                    <a:pt x="78" y="3"/>
                  </a:lnTo>
                  <a:lnTo>
                    <a:pt x="86" y="3"/>
                  </a:lnTo>
                  <a:lnTo>
                    <a:pt x="95" y="3"/>
                  </a:lnTo>
                  <a:lnTo>
                    <a:pt x="103" y="4"/>
                  </a:lnTo>
                  <a:lnTo>
                    <a:pt x="111" y="7"/>
                  </a:lnTo>
                  <a:lnTo>
                    <a:pt x="118" y="10"/>
                  </a:lnTo>
                  <a:lnTo>
                    <a:pt x="125" y="13"/>
                  </a:lnTo>
                  <a:lnTo>
                    <a:pt x="132" y="17"/>
                  </a:lnTo>
                  <a:lnTo>
                    <a:pt x="139" y="23"/>
                  </a:lnTo>
                  <a:lnTo>
                    <a:pt x="145" y="29"/>
                  </a:lnTo>
                  <a:lnTo>
                    <a:pt x="150" y="34"/>
                  </a:lnTo>
                  <a:lnTo>
                    <a:pt x="156" y="41"/>
                  </a:lnTo>
                  <a:lnTo>
                    <a:pt x="160" y="49"/>
                  </a:lnTo>
                  <a:lnTo>
                    <a:pt x="163" y="56"/>
                  </a:lnTo>
                  <a:lnTo>
                    <a:pt x="166" y="63"/>
                  </a:lnTo>
                  <a:lnTo>
                    <a:pt x="168" y="71"/>
                  </a:lnTo>
                  <a:lnTo>
                    <a:pt x="170" y="80"/>
                  </a:lnTo>
                  <a:lnTo>
                    <a:pt x="170" y="88"/>
                  </a:lnTo>
                  <a:lnTo>
                    <a:pt x="168" y="102"/>
                  </a:lnTo>
                  <a:lnTo>
                    <a:pt x="166" y="115"/>
                  </a:lnTo>
                  <a:lnTo>
                    <a:pt x="160" y="128"/>
                  </a:lnTo>
                  <a:lnTo>
                    <a:pt x="153" y="139"/>
                  </a:lnTo>
                  <a:lnTo>
                    <a:pt x="145" y="149"/>
                  </a:lnTo>
                  <a:lnTo>
                    <a:pt x="135" y="156"/>
                  </a:lnTo>
                  <a:lnTo>
                    <a:pt x="124" y="164"/>
                  </a:lnTo>
                  <a:lnTo>
                    <a:pt x="113" y="169"/>
                  </a:lnTo>
                  <a:lnTo>
                    <a:pt x="120" y="169"/>
                  </a:lnTo>
                  <a:lnTo>
                    <a:pt x="131" y="164"/>
                  </a:lnTo>
                  <a:lnTo>
                    <a:pt x="142" y="156"/>
                  </a:lnTo>
                  <a:lnTo>
                    <a:pt x="150" y="148"/>
                  </a:lnTo>
                  <a:lnTo>
                    <a:pt x="157" y="138"/>
                  </a:lnTo>
                  <a:lnTo>
                    <a:pt x="164" y="127"/>
                  </a:lnTo>
                  <a:lnTo>
                    <a:pt x="168" y="114"/>
                  </a:lnTo>
                  <a:lnTo>
                    <a:pt x="171" y="101"/>
                  </a:lnTo>
                  <a:lnTo>
                    <a:pt x="173" y="88"/>
                  </a:lnTo>
                  <a:close/>
                </a:path>
              </a:pathLst>
            </a:custGeom>
            <a:solidFill>
              <a:srgbClr val="949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4" name="Freeform 261"/>
            <p:cNvSpPr>
              <a:spLocks/>
            </p:cNvSpPr>
            <p:nvPr/>
          </p:nvSpPr>
          <p:spPr bwMode="auto">
            <a:xfrm>
              <a:off x="1002" y="2022"/>
              <a:ext cx="170" cy="167"/>
            </a:xfrm>
            <a:custGeom>
              <a:avLst/>
              <a:gdLst>
                <a:gd name="T0" fmla="*/ 170 w 170"/>
                <a:gd name="T1" fmla="*/ 78 h 167"/>
                <a:gd name="T2" fmla="*/ 166 w 170"/>
                <a:gd name="T3" fmla="*/ 61 h 167"/>
                <a:gd name="T4" fmla="*/ 160 w 170"/>
                <a:gd name="T5" fmla="*/ 45 h 167"/>
                <a:gd name="T6" fmla="*/ 151 w 170"/>
                <a:gd name="T7" fmla="*/ 31 h 167"/>
                <a:gd name="T8" fmla="*/ 140 w 170"/>
                <a:gd name="T9" fmla="*/ 20 h 167"/>
                <a:gd name="T10" fmla="*/ 126 w 170"/>
                <a:gd name="T11" fmla="*/ 11 h 167"/>
                <a:gd name="T12" fmla="*/ 110 w 170"/>
                <a:gd name="T13" fmla="*/ 4 h 167"/>
                <a:gd name="T14" fmla="*/ 94 w 170"/>
                <a:gd name="T15" fmla="*/ 0 h 167"/>
                <a:gd name="T16" fmla="*/ 77 w 170"/>
                <a:gd name="T17" fmla="*/ 0 h 167"/>
                <a:gd name="T18" fmla="*/ 60 w 170"/>
                <a:gd name="T19" fmla="*/ 4 h 167"/>
                <a:gd name="T20" fmla="*/ 45 w 170"/>
                <a:gd name="T21" fmla="*/ 11 h 167"/>
                <a:gd name="T22" fmla="*/ 31 w 170"/>
                <a:gd name="T23" fmla="*/ 20 h 167"/>
                <a:gd name="T24" fmla="*/ 20 w 170"/>
                <a:gd name="T25" fmla="*/ 31 h 167"/>
                <a:gd name="T26" fmla="*/ 10 w 170"/>
                <a:gd name="T27" fmla="*/ 45 h 167"/>
                <a:gd name="T28" fmla="*/ 5 w 170"/>
                <a:gd name="T29" fmla="*/ 61 h 167"/>
                <a:gd name="T30" fmla="*/ 0 w 170"/>
                <a:gd name="T31" fmla="*/ 78 h 167"/>
                <a:gd name="T32" fmla="*/ 2 w 170"/>
                <a:gd name="T33" fmla="*/ 100 h 167"/>
                <a:gd name="T34" fmla="*/ 9 w 170"/>
                <a:gd name="T35" fmla="*/ 125 h 167"/>
                <a:gd name="T36" fmla="*/ 24 w 170"/>
                <a:gd name="T37" fmla="*/ 146 h 167"/>
                <a:gd name="T38" fmla="*/ 44 w 170"/>
                <a:gd name="T39" fmla="*/ 162 h 167"/>
                <a:gd name="T40" fmla="*/ 63 w 170"/>
                <a:gd name="T41" fmla="*/ 167 h 167"/>
                <a:gd name="T42" fmla="*/ 39 w 170"/>
                <a:gd name="T43" fmla="*/ 156 h 167"/>
                <a:gd name="T44" fmla="*/ 20 w 170"/>
                <a:gd name="T45" fmla="*/ 137 h 167"/>
                <a:gd name="T46" fmla="*/ 7 w 170"/>
                <a:gd name="T47" fmla="*/ 115 h 167"/>
                <a:gd name="T48" fmla="*/ 3 w 170"/>
                <a:gd name="T49" fmla="*/ 86 h 167"/>
                <a:gd name="T50" fmla="*/ 5 w 170"/>
                <a:gd name="T51" fmla="*/ 69 h 167"/>
                <a:gd name="T52" fmla="*/ 10 w 170"/>
                <a:gd name="T53" fmla="*/ 54 h 167"/>
                <a:gd name="T54" fmla="*/ 17 w 170"/>
                <a:gd name="T55" fmla="*/ 39 h 167"/>
                <a:gd name="T56" fmla="*/ 27 w 170"/>
                <a:gd name="T57" fmla="*/ 27 h 167"/>
                <a:gd name="T58" fmla="*/ 39 w 170"/>
                <a:gd name="T59" fmla="*/ 17 h 167"/>
                <a:gd name="T60" fmla="*/ 53 w 170"/>
                <a:gd name="T61" fmla="*/ 10 h 167"/>
                <a:gd name="T62" fmla="*/ 69 w 170"/>
                <a:gd name="T63" fmla="*/ 4 h 167"/>
                <a:gd name="T64" fmla="*/ 85 w 170"/>
                <a:gd name="T65" fmla="*/ 2 h 167"/>
                <a:gd name="T66" fmla="*/ 102 w 170"/>
                <a:gd name="T67" fmla="*/ 4 h 167"/>
                <a:gd name="T68" fmla="*/ 117 w 170"/>
                <a:gd name="T69" fmla="*/ 10 h 167"/>
                <a:gd name="T70" fmla="*/ 131 w 170"/>
                <a:gd name="T71" fmla="*/ 17 h 167"/>
                <a:gd name="T72" fmla="*/ 144 w 170"/>
                <a:gd name="T73" fmla="*/ 27 h 167"/>
                <a:gd name="T74" fmla="*/ 153 w 170"/>
                <a:gd name="T75" fmla="*/ 39 h 167"/>
                <a:gd name="T76" fmla="*/ 160 w 170"/>
                <a:gd name="T77" fmla="*/ 54 h 167"/>
                <a:gd name="T78" fmla="*/ 166 w 170"/>
                <a:gd name="T79" fmla="*/ 69 h 167"/>
                <a:gd name="T80" fmla="*/ 167 w 170"/>
                <a:gd name="T81" fmla="*/ 86 h 167"/>
                <a:gd name="T82" fmla="*/ 163 w 170"/>
                <a:gd name="T83" fmla="*/ 115 h 167"/>
                <a:gd name="T84" fmla="*/ 151 w 170"/>
                <a:gd name="T85" fmla="*/ 137 h 167"/>
                <a:gd name="T86" fmla="*/ 131 w 170"/>
                <a:gd name="T87" fmla="*/ 156 h 167"/>
                <a:gd name="T88" fmla="*/ 106 w 170"/>
                <a:gd name="T89" fmla="*/ 167 h 167"/>
                <a:gd name="T90" fmla="*/ 127 w 170"/>
                <a:gd name="T91" fmla="*/ 162 h 167"/>
                <a:gd name="T92" fmla="*/ 147 w 170"/>
                <a:gd name="T93" fmla="*/ 146 h 167"/>
                <a:gd name="T94" fmla="*/ 162 w 170"/>
                <a:gd name="T95" fmla="*/ 125 h 167"/>
                <a:gd name="T96" fmla="*/ 169 w 170"/>
                <a:gd name="T97" fmla="*/ 100 h 16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70"/>
                <a:gd name="T148" fmla="*/ 0 h 167"/>
                <a:gd name="T149" fmla="*/ 170 w 170"/>
                <a:gd name="T150" fmla="*/ 167 h 16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70" h="167">
                  <a:moveTo>
                    <a:pt x="170" y="86"/>
                  </a:moveTo>
                  <a:lnTo>
                    <a:pt x="170" y="78"/>
                  </a:lnTo>
                  <a:lnTo>
                    <a:pt x="169" y="69"/>
                  </a:lnTo>
                  <a:lnTo>
                    <a:pt x="166" y="61"/>
                  </a:lnTo>
                  <a:lnTo>
                    <a:pt x="163" y="52"/>
                  </a:lnTo>
                  <a:lnTo>
                    <a:pt x="160" y="45"/>
                  </a:lnTo>
                  <a:lnTo>
                    <a:pt x="155" y="38"/>
                  </a:lnTo>
                  <a:lnTo>
                    <a:pt x="151" y="31"/>
                  </a:lnTo>
                  <a:lnTo>
                    <a:pt x="145" y="25"/>
                  </a:lnTo>
                  <a:lnTo>
                    <a:pt x="140" y="20"/>
                  </a:lnTo>
                  <a:lnTo>
                    <a:pt x="133" y="15"/>
                  </a:lnTo>
                  <a:lnTo>
                    <a:pt x="126" y="11"/>
                  </a:lnTo>
                  <a:lnTo>
                    <a:pt x="119" y="7"/>
                  </a:lnTo>
                  <a:lnTo>
                    <a:pt x="110" y="4"/>
                  </a:lnTo>
                  <a:lnTo>
                    <a:pt x="102" y="1"/>
                  </a:lnTo>
                  <a:lnTo>
                    <a:pt x="94" y="0"/>
                  </a:lnTo>
                  <a:lnTo>
                    <a:pt x="85" y="0"/>
                  </a:lnTo>
                  <a:lnTo>
                    <a:pt x="77" y="0"/>
                  </a:lnTo>
                  <a:lnTo>
                    <a:pt x="69" y="1"/>
                  </a:lnTo>
                  <a:lnTo>
                    <a:pt x="60" y="4"/>
                  </a:lnTo>
                  <a:lnTo>
                    <a:pt x="52" y="7"/>
                  </a:lnTo>
                  <a:lnTo>
                    <a:pt x="45" y="11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6" y="25"/>
                  </a:lnTo>
                  <a:lnTo>
                    <a:pt x="20" y="31"/>
                  </a:lnTo>
                  <a:lnTo>
                    <a:pt x="14" y="38"/>
                  </a:lnTo>
                  <a:lnTo>
                    <a:pt x="10" y="45"/>
                  </a:lnTo>
                  <a:lnTo>
                    <a:pt x="7" y="52"/>
                  </a:lnTo>
                  <a:lnTo>
                    <a:pt x="5" y="61"/>
                  </a:lnTo>
                  <a:lnTo>
                    <a:pt x="2" y="69"/>
                  </a:lnTo>
                  <a:lnTo>
                    <a:pt x="0" y="78"/>
                  </a:lnTo>
                  <a:lnTo>
                    <a:pt x="0" y="86"/>
                  </a:lnTo>
                  <a:lnTo>
                    <a:pt x="2" y="100"/>
                  </a:lnTo>
                  <a:lnTo>
                    <a:pt x="5" y="113"/>
                  </a:lnTo>
                  <a:lnTo>
                    <a:pt x="9" y="125"/>
                  </a:lnTo>
                  <a:lnTo>
                    <a:pt x="16" y="136"/>
                  </a:lnTo>
                  <a:lnTo>
                    <a:pt x="24" y="146"/>
                  </a:lnTo>
                  <a:lnTo>
                    <a:pt x="32" y="154"/>
                  </a:lnTo>
                  <a:lnTo>
                    <a:pt x="44" y="162"/>
                  </a:lnTo>
                  <a:lnTo>
                    <a:pt x="55" y="167"/>
                  </a:lnTo>
                  <a:lnTo>
                    <a:pt x="63" y="167"/>
                  </a:lnTo>
                  <a:lnTo>
                    <a:pt x="51" y="163"/>
                  </a:lnTo>
                  <a:lnTo>
                    <a:pt x="39" y="156"/>
                  </a:lnTo>
                  <a:lnTo>
                    <a:pt x="30" y="147"/>
                  </a:lnTo>
                  <a:lnTo>
                    <a:pt x="20" y="137"/>
                  </a:lnTo>
                  <a:lnTo>
                    <a:pt x="13" y="126"/>
                  </a:lnTo>
                  <a:lnTo>
                    <a:pt x="7" y="115"/>
                  </a:lnTo>
                  <a:lnTo>
                    <a:pt x="5" y="100"/>
                  </a:lnTo>
                  <a:lnTo>
                    <a:pt x="3" y="86"/>
                  </a:lnTo>
                  <a:lnTo>
                    <a:pt x="3" y="78"/>
                  </a:lnTo>
                  <a:lnTo>
                    <a:pt x="5" y="69"/>
                  </a:lnTo>
                  <a:lnTo>
                    <a:pt x="7" y="62"/>
                  </a:lnTo>
                  <a:lnTo>
                    <a:pt x="10" y="54"/>
                  </a:lnTo>
                  <a:lnTo>
                    <a:pt x="13" y="47"/>
                  </a:lnTo>
                  <a:lnTo>
                    <a:pt x="17" y="39"/>
                  </a:lnTo>
                  <a:lnTo>
                    <a:pt x="21" y="34"/>
                  </a:lnTo>
                  <a:lnTo>
                    <a:pt x="27" y="27"/>
                  </a:lnTo>
                  <a:lnTo>
                    <a:pt x="32" y="22"/>
                  </a:lnTo>
                  <a:lnTo>
                    <a:pt x="39" y="17"/>
                  </a:lnTo>
                  <a:lnTo>
                    <a:pt x="46" y="12"/>
                  </a:lnTo>
                  <a:lnTo>
                    <a:pt x="53" y="10"/>
                  </a:lnTo>
                  <a:lnTo>
                    <a:pt x="60" y="7"/>
                  </a:lnTo>
                  <a:lnTo>
                    <a:pt x="69" y="4"/>
                  </a:lnTo>
                  <a:lnTo>
                    <a:pt x="77" y="2"/>
                  </a:lnTo>
                  <a:lnTo>
                    <a:pt x="85" y="2"/>
                  </a:lnTo>
                  <a:lnTo>
                    <a:pt x="94" y="2"/>
                  </a:lnTo>
                  <a:lnTo>
                    <a:pt x="102" y="4"/>
                  </a:lnTo>
                  <a:lnTo>
                    <a:pt x="109" y="7"/>
                  </a:lnTo>
                  <a:lnTo>
                    <a:pt x="117" y="10"/>
                  </a:lnTo>
                  <a:lnTo>
                    <a:pt x="124" y="12"/>
                  </a:lnTo>
                  <a:lnTo>
                    <a:pt x="131" y="17"/>
                  </a:lnTo>
                  <a:lnTo>
                    <a:pt x="137" y="22"/>
                  </a:lnTo>
                  <a:lnTo>
                    <a:pt x="144" y="27"/>
                  </a:lnTo>
                  <a:lnTo>
                    <a:pt x="148" y="34"/>
                  </a:lnTo>
                  <a:lnTo>
                    <a:pt x="153" y="39"/>
                  </a:lnTo>
                  <a:lnTo>
                    <a:pt x="158" y="47"/>
                  </a:lnTo>
                  <a:lnTo>
                    <a:pt x="160" y="54"/>
                  </a:lnTo>
                  <a:lnTo>
                    <a:pt x="163" y="62"/>
                  </a:lnTo>
                  <a:lnTo>
                    <a:pt x="166" y="69"/>
                  </a:lnTo>
                  <a:lnTo>
                    <a:pt x="167" y="78"/>
                  </a:lnTo>
                  <a:lnTo>
                    <a:pt x="167" y="86"/>
                  </a:lnTo>
                  <a:lnTo>
                    <a:pt x="166" y="100"/>
                  </a:lnTo>
                  <a:lnTo>
                    <a:pt x="163" y="115"/>
                  </a:lnTo>
                  <a:lnTo>
                    <a:pt x="158" y="126"/>
                  </a:lnTo>
                  <a:lnTo>
                    <a:pt x="151" y="137"/>
                  </a:lnTo>
                  <a:lnTo>
                    <a:pt x="141" y="147"/>
                  </a:lnTo>
                  <a:lnTo>
                    <a:pt x="131" y="156"/>
                  </a:lnTo>
                  <a:lnTo>
                    <a:pt x="119" y="163"/>
                  </a:lnTo>
                  <a:lnTo>
                    <a:pt x="106" y="167"/>
                  </a:lnTo>
                  <a:lnTo>
                    <a:pt x="116" y="167"/>
                  </a:lnTo>
                  <a:lnTo>
                    <a:pt x="127" y="162"/>
                  </a:lnTo>
                  <a:lnTo>
                    <a:pt x="138" y="154"/>
                  </a:lnTo>
                  <a:lnTo>
                    <a:pt x="147" y="146"/>
                  </a:lnTo>
                  <a:lnTo>
                    <a:pt x="155" y="136"/>
                  </a:lnTo>
                  <a:lnTo>
                    <a:pt x="162" y="125"/>
                  </a:lnTo>
                  <a:lnTo>
                    <a:pt x="166" y="113"/>
                  </a:lnTo>
                  <a:lnTo>
                    <a:pt x="169" y="100"/>
                  </a:lnTo>
                  <a:lnTo>
                    <a:pt x="170" y="86"/>
                  </a:lnTo>
                  <a:close/>
                </a:path>
              </a:pathLst>
            </a:custGeom>
            <a:solidFill>
              <a:srgbClr val="9491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5" name="Freeform 262"/>
            <p:cNvSpPr>
              <a:spLocks/>
            </p:cNvSpPr>
            <p:nvPr/>
          </p:nvSpPr>
          <p:spPr bwMode="auto">
            <a:xfrm>
              <a:off x="1004" y="2023"/>
              <a:ext cx="167" cy="166"/>
            </a:xfrm>
            <a:custGeom>
              <a:avLst/>
              <a:gdLst>
                <a:gd name="T0" fmla="*/ 167 w 167"/>
                <a:gd name="T1" fmla="*/ 77 h 166"/>
                <a:gd name="T2" fmla="*/ 163 w 167"/>
                <a:gd name="T3" fmla="*/ 60 h 166"/>
                <a:gd name="T4" fmla="*/ 157 w 167"/>
                <a:gd name="T5" fmla="*/ 46 h 166"/>
                <a:gd name="T6" fmla="*/ 147 w 167"/>
                <a:gd name="T7" fmla="*/ 31 h 166"/>
                <a:gd name="T8" fmla="*/ 136 w 167"/>
                <a:gd name="T9" fmla="*/ 20 h 166"/>
                <a:gd name="T10" fmla="*/ 122 w 167"/>
                <a:gd name="T11" fmla="*/ 10 h 166"/>
                <a:gd name="T12" fmla="*/ 108 w 167"/>
                <a:gd name="T13" fmla="*/ 4 h 166"/>
                <a:gd name="T14" fmla="*/ 92 w 167"/>
                <a:gd name="T15" fmla="*/ 0 h 166"/>
                <a:gd name="T16" fmla="*/ 75 w 167"/>
                <a:gd name="T17" fmla="*/ 0 h 166"/>
                <a:gd name="T18" fmla="*/ 58 w 167"/>
                <a:gd name="T19" fmla="*/ 4 h 166"/>
                <a:gd name="T20" fmla="*/ 43 w 167"/>
                <a:gd name="T21" fmla="*/ 10 h 166"/>
                <a:gd name="T22" fmla="*/ 30 w 167"/>
                <a:gd name="T23" fmla="*/ 20 h 166"/>
                <a:gd name="T24" fmla="*/ 19 w 167"/>
                <a:gd name="T25" fmla="*/ 31 h 166"/>
                <a:gd name="T26" fmla="*/ 10 w 167"/>
                <a:gd name="T27" fmla="*/ 46 h 166"/>
                <a:gd name="T28" fmla="*/ 4 w 167"/>
                <a:gd name="T29" fmla="*/ 60 h 166"/>
                <a:gd name="T30" fmla="*/ 0 w 167"/>
                <a:gd name="T31" fmla="*/ 77 h 166"/>
                <a:gd name="T32" fmla="*/ 1 w 167"/>
                <a:gd name="T33" fmla="*/ 99 h 166"/>
                <a:gd name="T34" fmla="*/ 10 w 167"/>
                <a:gd name="T35" fmla="*/ 125 h 166"/>
                <a:gd name="T36" fmla="*/ 25 w 167"/>
                <a:gd name="T37" fmla="*/ 146 h 166"/>
                <a:gd name="T38" fmla="*/ 44 w 167"/>
                <a:gd name="T39" fmla="*/ 161 h 166"/>
                <a:gd name="T40" fmla="*/ 68 w 167"/>
                <a:gd name="T41" fmla="*/ 166 h 166"/>
                <a:gd name="T42" fmla="*/ 42 w 167"/>
                <a:gd name="T43" fmla="*/ 156 h 166"/>
                <a:gd name="T44" fmla="*/ 21 w 167"/>
                <a:gd name="T45" fmla="*/ 138 h 166"/>
                <a:gd name="T46" fmla="*/ 8 w 167"/>
                <a:gd name="T47" fmla="*/ 114 h 166"/>
                <a:gd name="T48" fmla="*/ 3 w 167"/>
                <a:gd name="T49" fmla="*/ 85 h 166"/>
                <a:gd name="T50" fmla="*/ 4 w 167"/>
                <a:gd name="T51" fmla="*/ 68 h 166"/>
                <a:gd name="T52" fmla="*/ 10 w 167"/>
                <a:gd name="T53" fmla="*/ 54 h 166"/>
                <a:gd name="T54" fmla="*/ 17 w 167"/>
                <a:gd name="T55" fmla="*/ 40 h 166"/>
                <a:gd name="T56" fmla="*/ 26 w 167"/>
                <a:gd name="T57" fmla="*/ 27 h 166"/>
                <a:gd name="T58" fmla="*/ 39 w 167"/>
                <a:gd name="T59" fmla="*/ 17 h 166"/>
                <a:gd name="T60" fmla="*/ 51 w 167"/>
                <a:gd name="T61" fmla="*/ 10 h 166"/>
                <a:gd name="T62" fmla="*/ 67 w 167"/>
                <a:gd name="T63" fmla="*/ 4 h 166"/>
                <a:gd name="T64" fmla="*/ 83 w 167"/>
                <a:gd name="T65" fmla="*/ 3 h 166"/>
                <a:gd name="T66" fmla="*/ 100 w 167"/>
                <a:gd name="T67" fmla="*/ 4 h 166"/>
                <a:gd name="T68" fmla="*/ 114 w 167"/>
                <a:gd name="T69" fmla="*/ 10 h 166"/>
                <a:gd name="T70" fmla="*/ 128 w 167"/>
                <a:gd name="T71" fmla="*/ 17 h 166"/>
                <a:gd name="T72" fmla="*/ 140 w 167"/>
                <a:gd name="T73" fmla="*/ 27 h 166"/>
                <a:gd name="T74" fmla="*/ 150 w 167"/>
                <a:gd name="T75" fmla="*/ 40 h 166"/>
                <a:gd name="T76" fmla="*/ 157 w 167"/>
                <a:gd name="T77" fmla="*/ 54 h 166"/>
                <a:gd name="T78" fmla="*/ 163 w 167"/>
                <a:gd name="T79" fmla="*/ 68 h 166"/>
                <a:gd name="T80" fmla="*/ 164 w 167"/>
                <a:gd name="T81" fmla="*/ 85 h 166"/>
                <a:gd name="T82" fmla="*/ 158 w 167"/>
                <a:gd name="T83" fmla="*/ 114 h 166"/>
                <a:gd name="T84" fmla="*/ 145 w 167"/>
                <a:gd name="T85" fmla="*/ 138 h 166"/>
                <a:gd name="T86" fmla="*/ 125 w 167"/>
                <a:gd name="T87" fmla="*/ 156 h 166"/>
                <a:gd name="T88" fmla="*/ 99 w 167"/>
                <a:gd name="T89" fmla="*/ 166 h 166"/>
                <a:gd name="T90" fmla="*/ 121 w 167"/>
                <a:gd name="T91" fmla="*/ 161 h 166"/>
                <a:gd name="T92" fmla="*/ 142 w 167"/>
                <a:gd name="T93" fmla="*/ 146 h 166"/>
                <a:gd name="T94" fmla="*/ 157 w 167"/>
                <a:gd name="T95" fmla="*/ 125 h 166"/>
                <a:gd name="T96" fmla="*/ 165 w 167"/>
                <a:gd name="T97" fmla="*/ 99 h 16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67"/>
                <a:gd name="T148" fmla="*/ 0 h 166"/>
                <a:gd name="T149" fmla="*/ 167 w 167"/>
                <a:gd name="T150" fmla="*/ 166 h 16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67" h="166">
                  <a:moveTo>
                    <a:pt x="167" y="85"/>
                  </a:moveTo>
                  <a:lnTo>
                    <a:pt x="167" y="77"/>
                  </a:lnTo>
                  <a:lnTo>
                    <a:pt x="165" y="68"/>
                  </a:lnTo>
                  <a:lnTo>
                    <a:pt x="163" y="60"/>
                  </a:lnTo>
                  <a:lnTo>
                    <a:pt x="160" y="53"/>
                  </a:lnTo>
                  <a:lnTo>
                    <a:pt x="157" y="46"/>
                  </a:lnTo>
                  <a:lnTo>
                    <a:pt x="153" y="38"/>
                  </a:lnTo>
                  <a:lnTo>
                    <a:pt x="147" y="31"/>
                  </a:lnTo>
                  <a:lnTo>
                    <a:pt x="142" y="26"/>
                  </a:lnTo>
                  <a:lnTo>
                    <a:pt x="136" y="20"/>
                  </a:lnTo>
                  <a:lnTo>
                    <a:pt x="129" y="14"/>
                  </a:lnTo>
                  <a:lnTo>
                    <a:pt x="122" y="10"/>
                  </a:lnTo>
                  <a:lnTo>
                    <a:pt x="115" y="7"/>
                  </a:lnTo>
                  <a:lnTo>
                    <a:pt x="108" y="4"/>
                  </a:lnTo>
                  <a:lnTo>
                    <a:pt x="100" y="1"/>
                  </a:lnTo>
                  <a:lnTo>
                    <a:pt x="92" y="0"/>
                  </a:lnTo>
                  <a:lnTo>
                    <a:pt x="83" y="0"/>
                  </a:lnTo>
                  <a:lnTo>
                    <a:pt x="75" y="0"/>
                  </a:lnTo>
                  <a:lnTo>
                    <a:pt x="67" y="1"/>
                  </a:lnTo>
                  <a:lnTo>
                    <a:pt x="58" y="4"/>
                  </a:lnTo>
                  <a:lnTo>
                    <a:pt x="51" y="7"/>
                  </a:lnTo>
                  <a:lnTo>
                    <a:pt x="43" y="10"/>
                  </a:lnTo>
                  <a:lnTo>
                    <a:pt x="36" y="14"/>
                  </a:lnTo>
                  <a:lnTo>
                    <a:pt x="30" y="20"/>
                  </a:lnTo>
                  <a:lnTo>
                    <a:pt x="25" y="26"/>
                  </a:lnTo>
                  <a:lnTo>
                    <a:pt x="19" y="31"/>
                  </a:lnTo>
                  <a:lnTo>
                    <a:pt x="14" y="38"/>
                  </a:lnTo>
                  <a:lnTo>
                    <a:pt x="10" y="46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1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1" y="99"/>
                  </a:lnTo>
                  <a:lnTo>
                    <a:pt x="4" y="112"/>
                  </a:lnTo>
                  <a:lnTo>
                    <a:pt x="10" y="125"/>
                  </a:lnTo>
                  <a:lnTo>
                    <a:pt x="17" y="136"/>
                  </a:lnTo>
                  <a:lnTo>
                    <a:pt x="25" y="146"/>
                  </a:lnTo>
                  <a:lnTo>
                    <a:pt x="35" y="153"/>
                  </a:lnTo>
                  <a:lnTo>
                    <a:pt x="44" y="161"/>
                  </a:lnTo>
                  <a:lnTo>
                    <a:pt x="57" y="166"/>
                  </a:lnTo>
                  <a:lnTo>
                    <a:pt x="68" y="166"/>
                  </a:lnTo>
                  <a:lnTo>
                    <a:pt x="54" y="162"/>
                  </a:lnTo>
                  <a:lnTo>
                    <a:pt x="42" y="156"/>
                  </a:lnTo>
                  <a:lnTo>
                    <a:pt x="30" y="148"/>
                  </a:lnTo>
                  <a:lnTo>
                    <a:pt x="21" y="138"/>
                  </a:lnTo>
                  <a:lnTo>
                    <a:pt x="14" y="126"/>
                  </a:lnTo>
                  <a:lnTo>
                    <a:pt x="8" y="114"/>
                  </a:lnTo>
                  <a:lnTo>
                    <a:pt x="4" y="99"/>
                  </a:lnTo>
                  <a:lnTo>
                    <a:pt x="3" y="85"/>
                  </a:lnTo>
                  <a:lnTo>
                    <a:pt x="3" y="77"/>
                  </a:lnTo>
                  <a:lnTo>
                    <a:pt x="4" y="68"/>
                  </a:lnTo>
                  <a:lnTo>
                    <a:pt x="7" y="61"/>
                  </a:lnTo>
                  <a:lnTo>
                    <a:pt x="10" y="54"/>
                  </a:lnTo>
                  <a:lnTo>
                    <a:pt x="12" y="47"/>
                  </a:lnTo>
                  <a:lnTo>
                    <a:pt x="17" y="40"/>
                  </a:lnTo>
                  <a:lnTo>
                    <a:pt x="21" y="33"/>
                  </a:lnTo>
                  <a:lnTo>
                    <a:pt x="26" y="27"/>
                  </a:lnTo>
                  <a:lnTo>
                    <a:pt x="32" y="21"/>
                  </a:lnTo>
                  <a:lnTo>
                    <a:pt x="39" y="17"/>
                  </a:lnTo>
                  <a:lnTo>
                    <a:pt x="44" y="13"/>
                  </a:lnTo>
                  <a:lnTo>
                    <a:pt x="51" y="10"/>
                  </a:lnTo>
                  <a:lnTo>
                    <a:pt x="60" y="7"/>
                  </a:lnTo>
                  <a:lnTo>
                    <a:pt x="67" y="4"/>
                  </a:lnTo>
                  <a:lnTo>
                    <a:pt x="75" y="3"/>
                  </a:lnTo>
                  <a:lnTo>
                    <a:pt x="83" y="3"/>
                  </a:lnTo>
                  <a:lnTo>
                    <a:pt x="92" y="3"/>
                  </a:lnTo>
                  <a:lnTo>
                    <a:pt x="100" y="4"/>
                  </a:lnTo>
                  <a:lnTo>
                    <a:pt x="107" y="7"/>
                  </a:lnTo>
                  <a:lnTo>
                    <a:pt x="114" y="10"/>
                  </a:lnTo>
                  <a:lnTo>
                    <a:pt x="122" y="13"/>
                  </a:lnTo>
                  <a:lnTo>
                    <a:pt x="128" y="17"/>
                  </a:lnTo>
                  <a:lnTo>
                    <a:pt x="135" y="21"/>
                  </a:lnTo>
                  <a:lnTo>
                    <a:pt x="140" y="27"/>
                  </a:lnTo>
                  <a:lnTo>
                    <a:pt x="146" y="33"/>
                  </a:lnTo>
                  <a:lnTo>
                    <a:pt x="150" y="40"/>
                  </a:lnTo>
                  <a:lnTo>
                    <a:pt x="154" y="47"/>
                  </a:lnTo>
                  <a:lnTo>
                    <a:pt x="157" y="54"/>
                  </a:lnTo>
                  <a:lnTo>
                    <a:pt x="160" y="61"/>
                  </a:lnTo>
                  <a:lnTo>
                    <a:pt x="163" y="68"/>
                  </a:lnTo>
                  <a:lnTo>
                    <a:pt x="164" y="77"/>
                  </a:lnTo>
                  <a:lnTo>
                    <a:pt x="164" y="85"/>
                  </a:lnTo>
                  <a:lnTo>
                    <a:pt x="163" y="99"/>
                  </a:lnTo>
                  <a:lnTo>
                    <a:pt x="158" y="114"/>
                  </a:lnTo>
                  <a:lnTo>
                    <a:pt x="153" y="126"/>
                  </a:lnTo>
                  <a:lnTo>
                    <a:pt x="145" y="138"/>
                  </a:lnTo>
                  <a:lnTo>
                    <a:pt x="136" y="148"/>
                  </a:lnTo>
                  <a:lnTo>
                    <a:pt x="125" y="156"/>
                  </a:lnTo>
                  <a:lnTo>
                    <a:pt x="113" y="162"/>
                  </a:lnTo>
                  <a:lnTo>
                    <a:pt x="99" y="166"/>
                  </a:lnTo>
                  <a:lnTo>
                    <a:pt x="110" y="166"/>
                  </a:lnTo>
                  <a:lnTo>
                    <a:pt x="121" y="161"/>
                  </a:lnTo>
                  <a:lnTo>
                    <a:pt x="132" y="153"/>
                  </a:lnTo>
                  <a:lnTo>
                    <a:pt x="142" y="146"/>
                  </a:lnTo>
                  <a:lnTo>
                    <a:pt x="150" y="136"/>
                  </a:lnTo>
                  <a:lnTo>
                    <a:pt x="157" y="125"/>
                  </a:lnTo>
                  <a:lnTo>
                    <a:pt x="163" y="112"/>
                  </a:lnTo>
                  <a:lnTo>
                    <a:pt x="165" y="99"/>
                  </a:lnTo>
                  <a:lnTo>
                    <a:pt x="167" y="85"/>
                  </a:lnTo>
                  <a:close/>
                </a:path>
              </a:pathLst>
            </a:custGeom>
            <a:solidFill>
              <a:srgbClr val="9692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6" name="Freeform 263"/>
            <p:cNvSpPr>
              <a:spLocks/>
            </p:cNvSpPr>
            <p:nvPr/>
          </p:nvSpPr>
          <p:spPr bwMode="auto">
            <a:xfrm>
              <a:off x="1005" y="2024"/>
              <a:ext cx="164" cy="165"/>
            </a:xfrm>
            <a:custGeom>
              <a:avLst/>
              <a:gdLst>
                <a:gd name="T0" fmla="*/ 164 w 164"/>
                <a:gd name="T1" fmla="*/ 76 h 165"/>
                <a:gd name="T2" fmla="*/ 160 w 164"/>
                <a:gd name="T3" fmla="*/ 60 h 165"/>
                <a:gd name="T4" fmla="*/ 155 w 164"/>
                <a:gd name="T5" fmla="*/ 45 h 165"/>
                <a:gd name="T6" fmla="*/ 145 w 164"/>
                <a:gd name="T7" fmla="*/ 32 h 165"/>
                <a:gd name="T8" fmla="*/ 134 w 164"/>
                <a:gd name="T9" fmla="*/ 20 h 165"/>
                <a:gd name="T10" fmla="*/ 121 w 164"/>
                <a:gd name="T11" fmla="*/ 10 h 165"/>
                <a:gd name="T12" fmla="*/ 106 w 164"/>
                <a:gd name="T13" fmla="*/ 5 h 165"/>
                <a:gd name="T14" fmla="*/ 91 w 164"/>
                <a:gd name="T15" fmla="*/ 0 h 165"/>
                <a:gd name="T16" fmla="*/ 74 w 164"/>
                <a:gd name="T17" fmla="*/ 0 h 165"/>
                <a:gd name="T18" fmla="*/ 57 w 164"/>
                <a:gd name="T19" fmla="*/ 5 h 165"/>
                <a:gd name="T20" fmla="*/ 43 w 164"/>
                <a:gd name="T21" fmla="*/ 10 h 165"/>
                <a:gd name="T22" fmla="*/ 29 w 164"/>
                <a:gd name="T23" fmla="*/ 20 h 165"/>
                <a:gd name="T24" fmla="*/ 18 w 164"/>
                <a:gd name="T25" fmla="*/ 32 h 165"/>
                <a:gd name="T26" fmla="*/ 10 w 164"/>
                <a:gd name="T27" fmla="*/ 45 h 165"/>
                <a:gd name="T28" fmla="*/ 4 w 164"/>
                <a:gd name="T29" fmla="*/ 60 h 165"/>
                <a:gd name="T30" fmla="*/ 0 w 164"/>
                <a:gd name="T31" fmla="*/ 76 h 165"/>
                <a:gd name="T32" fmla="*/ 2 w 164"/>
                <a:gd name="T33" fmla="*/ 98 h 165"/>
                <a:gd name="T34" fmla="*/ 10 w 164"/>
                <a:gd name="T35" fmla="*/ 124 h 165"/>
                <a:gd name="T36" fmla="*/ 27 w 164"/>
                <a:gd name="T37" fmla="*/ 145 h 165"/>
                <a:gd name="T38" fmla="*/ 48 w 164"/>
                <a:gd name="T39" fmla="*/ 161 h 165"/>
                <a:gd name="T40" fmla="*/ 80 w 164"/>
                <a:gd name="T41" fmla="*/ 165 h 165"/>
                <a:gd name="T42" fmla="*/ 63 w 164"/>
                <a:gd name="T43" fmla="*/ 162 h 165"/>
                <a:gd name="T44" fmla="*/ 49 w 164"/>
                <a:gd name="T45" fmla="*/ 158 h 165"/>
                <a:gd name="T46" fmla="*/ 25 w 164"/>
                <a:gd name="T47" fmla="*/ 141 h 165"/>
                <a:gd name="T48" fmla="*/ 16 w 164"/>
                <a:gd name="T49" fmla="*/ 128 h 165"/>
                <a:gd name="T50" fmla="*/ 9 w 164"/>
                <a:gd name="T51" fmla="*/ 116 h 165"/>
                <a:gd name="T52" fmla="*/ 4 w 164"/>
                <a:gd name="T53" fmla="*/ 100 h 165"/>
                <a:gd name="T54" fmla="*/ 3 w 164"/>
                <a:gd name="T55" fmla="*/ 84 h 165"/>
                <a:gd name="T56" fmla="*/ 4 w 164"/>
                <a:gd name="T57" fmla="*/ 69 h 165"/>
                <a:gd name="T58" fmla="*/ 9 w 164"/>
                <a:gd name="T59" fmla="*/ 53 h 165"/>
                <a:gd name="T60" fmla="*/ 17 w 164"/>
                <a:gd name="T61" fmla="*/ 39 h 165"/>
                <a:gd name="T62" fmla="*/ 27 w 164"/>
                <a:gd name="T63" fmla="*/ 27 h 165"/>
                <a:gd name="T64" fmla="*/ 38 w 164"/>
                <a:gd name="T65" fmla="*/ 18 h 165"/>
                <a:gd name="T66" fmla="*/ 52 w 164"/>
                <a:gd name="T67" fmla="*/ 10 h 165"/>
                <a:gd name="T68" fmla="*/ 66 w 164"/>
                <a:gd name="T69" fmla="*/ 5 h 165"/>
                <a:gd name="T70" fmla="*/ 82 w 164"/>
                <a:gd name="T71" fmla="*/ 3 h 165"/>
                <a:gd name="T72" fmla="*/ 98 w 164"/>
                <a:gd name="T73" fmla="*/ 5 h 165"/>
                <a:gd name="T74" fmla="*/ 113 w 164"/>
                <a:gd name="T75" fmla="*/ 10 h 165"/>
                <a:gd name="T76" fmla="*/ 127 w 164"/>
                <a:gd name="T77" fmla="*/ 18 h 165"/>
                <a:gd name="T78" fmla="*/ 138 w 164"/>
                <a:gd name="T79" fmla="*/ 27 h 165"/>
                <a:gd name="T80" fmla="*/ 148 w 164"/>
                <a:gd name="T81" fmla="*/ 39 h 165"/>
                <a:gd name="T82" fmla="*/ 155 w 164"/>
                <a:gd name="T83" fmla="*/ 53 h 165"/>
                <a:gd name="T84" fmla="*/ 160 w 164"/>
                <a:gd name="T85" fmla="*/ 69 h 165"/>
                <a:gd name="T86" fmla="*/ 162 w 164"/>
                <a:gd name="T87" fmla="*/ 84 h 165"/>
                <a:gd name="T88" fmla="*/ 160 w 164"/>
                <a:gd name="T89" fmla="*/ 100 h 165"/>
                <a:gd name="T90" fmla="*/ 156 w 164"/>
                <a:gd name="T91" fmla="*/ 116 h 165"/>
                <a:gd name="T92" fmla="*/ 149 w 164"/>
                <a:gd name="T93" fmla="*/ 128 h 165"/>
                <a:gd name="T94" fmla="*/ 139 w 164"/>
                <a:gd name="T95" fmla="*/ 141 h 165"/>
                <a:gd name="T96" fmla="*/ 116 w 164"/>
                <a:gd name="T97" fmla="*/ 158 h 165"/>
                <a:gd name="T98" fmla="*/ 100 w 164"/>
                <a:gd name="T99" fmla="*/ 162 h 165"/>
                <a:gd name="T100" fmla="*/ 85 w 164"/>
                <a:gd name="T101" fmla="*/ 165 h 165"/>
                <a:gd name="T102" fmla="*/ 116 w 164"/>
                <a:gd name="T103" fmla="*/ 161 h 165"/>
                <a:gd name="T104" fmla="*/ 138 w 164"/>
                <a:gd name="T105" fmla="*/ 145 h 165"/>
                <a:gd name="T106" fmla="*/ 155 w 164"/>
                <a:gd name="T107" fmla="*/ 124 h 165"/>
                <a:gd name="T108" fmla="*/ 163 w 164"/>
                <a:gd name="T109" fmla="*/ 98 h 16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64"/>
                <a:gd name="T166" fmla="*/ 0 h 165"/>
                <a:gd name="T167" fmla="*/ 164 w 164"/>
                <a:gd name="T168" fmla="*/ 165 h 16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64" h="165">
                  <a:moveTo>
                    <a:pt x="164" y="84"/>
                  </a:moveTo>
                  <a:lnTo>
                    <a:pt x="164" y="76"/>
                  </a:lnTo>
                  <a:lnTo>
                    <a:pt x="163" y="67"/>
                  </a:lnTo>
                  <a:lnTo>
                    <a:pt x="160" y="60"/>
                  </a:lnTo>
                  <a:lnTo>
                    <a:pt x="157" y="52"/>
                  </a:lnTo>
                  <a:lnTo>
                    <a:pt x="155" y="45"/>
                  </a:lnTo>
                  <a:lnTo>
                    <a:pt x="150" y="37"/>
                  </a:lnTo>
                  <a:lnTo>
                    <a:pt x="145" y="32"/>
                  </a:lnTo>
                  <a:lnTo>
                    <a:pt x="141" y="25"/>
                  </a:lnTo>
                  <a:lnTo>
                    <a:pt x="134" y="20"/>
                  </a:lnTo>
                  <a:lnTo>
                    <a:pt x="128" y="15"/>
                  </a:lnTo>
                  <a:lnTo>
                    <a:pt x="121" y="10"/>
                  </a:lnTo>
                  <a:lnTo>
                    <a:pt x="114" y="8"/>
                  </a:lnTo>
                  <a:lnTo>
                    <a:pt x="106" y="5"/>
                  </a:lnTo>
                  <a:lnTo>
                    <a:pt x="99" y="2"/>
                  </a:lnTo>
                  <a:lnTo>
                    <a:pt x="91" y="0"/>
                  </a:lnTo>
                  <a:lnTo>
                    <a:pt x="82" y="0"/>
                  </a:lnTo>
                  <a:lnTo>
                    <a:pt x="74" y="0"/>
                  </a:lnTo>
                  <a:lnTo>
                    <a:pt x="66" y="2"/>
                  </a:lnTo>
                  <a:lnTo>
                    <a:pt x="57" y="5"/>
                  </a:lnTo>
                  <a:lnTo>
                    <a:pt x="50" y="8"/>
                  </a:lnTo>
                  <a:lnTo>
                    <a:pt x="43" y="10"/>
                  </a:lnTo>
                  <a:lnTo>
                    <a:pt x="36" y="15"/>
                  </a:lnTo>
                  <a:lnTo>
                    <a:pt x="29" y="20"/>
                  </a:lnTo>
                  <a:lnTo>
                    <a:pt x="24" y="25"/>
                  </a:lnTo>
                  <a:lnTo>
                    <a:pt x="18" y="32"/>
                  </a:lnTo>
                  <a:lnTo>
                    <a:pt x="14" y="37"/>
                  </a:lnTo>
                  <a:lnTo>
                    <a:pt x="10" y="45"/>
                  </a:lnTo>
                  <a:lnTo>
                    <a:pt x="7" y="52"/>
                  </a:lnTo>
                  <a:lnTo>
                    <a:pt x="4" y="60"/>
                  </a:lnTo>
                  <a:lnTo>
                    <a:pt x="2" y="67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2" y="98"/>
                  </a:lnTo>
                  <a:lnTo>
                    <a:pt x="4" y="113"/>
                  </a:lnTo>
                  <a:lnTo>
                    <a:pt x="10" y="124"/>
                  </a:lnTo>
                  <a:lnTo>
                    <a:pt x="17" y="135"/>
                  </a:lnTo>
                  <a:lnTo>
                    <a:pt x="27" y="145"/>
                  </a:lnTo>
                  <a:lnTo>
                    <a:pt x="36" y="154"/>
                  </a:lnTo>
                  <a:lnTo>
                    <a:pt x="48" y="161"/>
                  </a:lnTo>
                  <a:lnTo>
                    <a:pt x="60" y="165"/>
                  </a:lnTo>
                  <a:lnTo>
                    <a:pt x="80" y="165"/>
                  </a:lnTo>
                  <a:lnTo>
                    <a:pt x="71" y="164"/>
                  </a:lnTo>
                  <a:lnTo>
                    <a:pt x="63" y="162"/>
                  </a:lnTo>
                  <a:lnTo>
                    <a:pt x="56" y="161"/>
                  </a:lnTo>
                  <a:lnTo>
                    <a:pt x="49" y="158"/>
                  </a:lnTo>
                  <a:lnTo>
                    <a:pt x="36" y="151"/>
                  </a:lnTo>
                  <a:lnTo>
                    <a:pt x="25" y="141"/>
                  </a:lnTo>
                  <a:lnTo>
                    <a:pt x="20" y="135"/>
                  </a:lnTo>
                  <a:lnTo>
                    <a:pt x="16" y="128"/>
                  </a:lnTo>
                  <a:lnTo>
                    <a:pt x="13" y="123"/>
                  </a:lnTo>
                  <a:lnTo>
                    <a:pt x="9" y="116"/>
                  </a:lnTo>
                  <a:lnTo>
                    <a:pt x="6" y="108"/>
                  </a:lnTo>
                  <a:lnTo>
                    <a:pt x="4" y="100"/>
                  </a:lnTo>
                  <a:lnTo>
                    <a:pt x="3" y="93"/>
                  </a:lnTo>
                  <a:lnTo>
                    <a:pt x="3" y="84"/>
                  </a:lnTo>
                  <a:lnTo>
                    <a:pt x="3" y="76"/>
                  </a:lnTo>
                  <a:lnTo>
                    <a:pt x="4" y="69"/>
                  </a:lnTo>
                  <a:lnTo>
                    <a:pt x="7" y="60"/>
                  </a:lnTo>
                  <a:lnTo>
                    <a:pt x="9" y="53"/>
                  </a:lnTo>
                  <a:lnTo>
                    <a:pt x="13" y="46"/>
                  </a:lnTo>
                  <a:lnTo>
                    <a:pt x="17" y="39"/>
                  </a:lnTo>
                  <a:lnTo>
                    <a:pt x="21" y="33"/>
                  </a:lnTo>
                  <a:lnTo>
                    <a:pt x="27" y="27"/>
                  </a:lnTo>
                  <a:lnTo>
                    <a:pt x="32" y="22"/>
                  </a:lnTo>
                  <a:lnTo>
                    <a:pt x="38" y="18"/>
                  </a:lnTo>
                  <a:lnTo>
                    <a:pt x="45" y="13"/>
                  </a:lnTo>
                  <a:lnTo>
                    <a:pt x="52" y="10"/>
                  </a:lnTo>
                  <a:lnTo>
                    <a:pt x="59" y="8"/>
                  </a:lnTo>
                  <a:lnTo>
                    <a:pt x="66" y="5"/>
                  </a:lnTo>
                  <a:lnTo>
                    <a:pt x="74" y="3"/>
                  </a:lnTo>
                  <a:lnTo>
                    <a:pt x="82" y="3"/>
                  </a:lnTo>
                  <a:lnTo>
                    <a:pt x="91" y="3"/>
                  </a:lnTo>
                  <a:lnTo>
                    <a:pt x="98" y="5"/>
                  </a:lnTo>
                  <a:lnTo>
                    <a:pt x="106" y="8"/>
                  </a:lnTo>
                  <a:lnTo>
                    <a:pt x="113" y="10"/>
                  </a:lnTo>
                  <a:lnTo>
                    <a:pt x="120" y="13"/>
                  </a:lnTo>
                  <a:lnTo>
                    <a:pt x="127" y="18"/>
                  </a:lnTo>
                  <a:lnTo>
                    <a:pt x="132" y="22"/>
                  </a:lnTo>
                  <a:lnTo>
                    <a:pt x="138" y="27"/>
                  </a:lnTo>
                  <a:lnTo>
                    <a:pt x="144" y="33"/>
                  </a:lnTo>
                  <a:lnTo>
                    <a:pt x="148" y="39"/>
                  </a:lnTo>
                  <a:lnTo>
                    <a:pt x="152" y="46"/>
                  </a:lnTo>
                  <a:lnTo>
                    <a:pt x="155" y="53"/>
                  </a:lnTo>
                  <a:lnTo>
                    <a:pt x="157" y="60"/>
                  </a:lnTo>
                  <a:lnTo>
                    <a:pt x="160" y="69"/>
                  </a:lnTo>
                  <a:lnTo>
                    <a:pt x="162" y="76"/>
                  </a:lnTo>
                  <a:lnTo>
                    <a:pt x="162" y="84"/>
                  </a:lnTo>
                  <a:lnTo>
                    <a:pt x="162" y="93"/>
                  </a:lnTo>
                  <a:lnTo>
                    <a:pt x="160" y="100"/>
                  </a:lnTo>
                  <a:lnTo>
                    <a:pt x="157" y="108"/>
                  </a:lnTo>
                  <a:lnTo>
                    <a:pt x="156" y="116"/>
                  </a:lnTo>
                  <a:lnTo>
                    <a:pt x="152" y="123"/>
                  </a:lnTo>
                  <a:lnTo>
                    <a:pt x="149" y="128"/>
                  </a:lnTo>
                  <a:lnTo>
                    <a:pt x="144" y="135"/>
                  </a:lnTo>
                  <a:lnTo>
                    <a:pt x="139" y="141"/>
                  </a:lnTo>
                  <a:lnTo>
                    <a:pt x="128" y="151"/>
                  </a:lnTo>
                  <a:lnTo>
                    <a:pt x="116" y="158"/>
                  </a:lnTo>
                  <a:lnTo>
                    <a:pt x="109" y="161"/>
                  </a:lnTo>
                  <a:lnTo>
                    <a:pt x="100" y="162"/>
                  </a:lnTo>
                  <a:lnTo>
                    <a:pt x="93" y="164"/>
                  </a:lnTo>
                  <a:lnTo>
                    <a:pt x="85" y="165"/>
                  </a:lnTo>
                  <a:lnTo>
                    <a:pt x="103" y="165"/>
                  </a:lnTo>
                  <a:lnTo>
                    <a:pt x="116" y="161"/>
                  </a:lnTo>
                  <a:lnTo>
                    <a:pt x="128" y="154"/>
                  </a:lnTo>
                  <a:lnTo>
                    <a:pt x="138" y="145"/>
                  </a:lnTo>
                  <a:lnTo>
                    <a:pt x="148" y="135"/>
                  </a:lnTo>
                  <a:lnTo>
                    <a:pt x="155" y="124"/>
                  </a:lnTo>
                  <a:lnTo>
                    <a:pt x="160" y="113"/>
                  </a:lnTo>
                  <a:lnTo>
                    <a:pt x="163" y="98"/>
                  </a:lnTo>
                  <a:lnTo>
                    <a:pt x="164" y="84"/>
                  </a:lnTo>
                  <a:close/>
                </a:path>
              </a:pathLst>
            </a:custGeom>
            <a:solidFill>
              <a:srgbClr val="969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7" name="Freeform 264"/>
            <p:cNvSpPr>
              <a:spLocks noEditPoints="1"/>
            </p:cNvSpPr>
            <p:nvPr/>
          </p:nvSpPr>
          <p:spPr bwMode="auto">
            <a:xfrm>
              <a:off x="1007" y="2026"/>
              <a:ext cx="161" cy="163"/>
            </a:xfrm>
            <a:custGeom>
              <a:avLst/>
              <a:gdLst>
                <a:gd name="T0" fmla="*/ 161 w 161"/>
                <a:gd name="T1" fmla="*/ 74 h 163"/>
                <a:gd name="T2" fmla="*/ 157 w 161"/>
                <a:gd name="T3" fmla="*/ 58 h 163"/>
                <a:gd name="T4" fmla="*/ 151 w 161"/>
                <a:gd name="T5" fmla="*/ 44 h 163"/>
                <a:gd name="T6" fmla="*/ 143 w 161"/>
                <a:gd name="T7" fmla="*/ 30 h 163"/>
                <a:gd name="T8" fmla="*/ 132 w 161"/>
                <a:gd name="T9" fmla="*/ 18 h 163"/>
                <a:gd name="T10" fmla="*/ 119 w 161"/>
                <a:gd name="T11" fmla="*/ 10 h 163"/>
                <a:gd name="T12" fmla="*/ 104 w 161"/>
                <a:gd name="T13" fmla="*/ 4 h 163"/>
                <a:gd name="T14" fmla="*/ 89 w 161"/>
                <a:gd name="T15" fmla="*/ 0 h 163"/>
                <a:gd name="T16" fmla="*/ 72 w 161"/>
                <a:gd name="T17" fmla="*/ 0 h 163"/>
                <a:gd name="T18" fmla="*/ 57 w 161"/>
                <a:gd name="T19" fmla="*/ 4 h 163"/>
                <a:gd name="T20" fmla="*/ 41 w 161"/>
                <a:gd name="T21" fmla="*/ 10 h 163"/>
                <a:gd name="T22" fmla="*/ 29 w 161"/>
                <a:gd name="T23" fmla="*/ 18 h 163"/>
                <a:gd name="T24" fmla="*/ 18 w 161"/>
                <a:gd name="T25" fmla="*/ 30 h 163"/>
                <a:gd name="T26" fmla="*/ 9 w 161"/>
                <a:gd name="T27" fmla="*/ 44 h 163"/>
                <a:gd name="T28" fmla="*/ 4 w 161"/>
                <a:gd name="T29" fmla="*/ 58 h 163"/>
                <a:gd name="T30" fmla="*/ 0 w 161"/>
                <a:gd name="T31" fmla="*/ 74 h 163"/>
                <a:gd name="T32" fmla="*/ 1 w 161"/>
                <a:gd name="T33" fmla="*/ 96 h 163"/>
                <a:gd name="T34" fmla="*/ 11 w 161"/>
                <a:gd name="T35" fmla="*/ 123 h 163"/>
                <a:gd name="T36" fmla="*/ 27 w 161"/>
                <a:gd name="T37" fmla="*/ 145 h 163"/>
                <a:gd name="T38" fmla="*/ 51 w 161"/>
                <a:gd name="T39" fmla="*/ 159 h 163"/>
                <a:gd name="T40" fmla="*/ 96 w 161"/>
                <a:gd name="T41" fmla="*/ 163 h 163"/>
                <a:gd name="T42" fmla="*/ 122 w 161"/>
                <a:gd name="T43" fmla="*/ 153 h 163"/>
                <a:gd name="T44" fmla="*/ 142 w 161"/>
                <a:gd name="T45" fmla="*/ 135 h 163"/>
                <a:gd name="T46" fmla="*/ 155 w 161"/>
                <a:gd name="T47" fmla="*/ 111 h 163"/>
                <a:gd name="T48" fmla="*/ 161 w 161"/>
                <a:gd name="T49" fmla="*/ 82 h 163"/>
                <a:gd name="T50" fmla="*/ 158 w 161"/>
                <a:gd name="T51" fmla="*/ 91 h 163"/>
                <a:gd name="T52" fmla="*/ 154 w 161"/>
                <a:gd name="T53" fmla="*/ 106 h 163"/>
                <a:gd name="T54" fmla="*/ 148 w 161"/>
                <a:gd name="T55" fmla="*/ 121 h 163"/>
                <a:gd name="T56" fmla="*/ 140 w 161"/>
                <a:gd name="T57" fmla="*/ 133 h 163"/>
                <a:gd name="T58" fmla="*/ 130 w 161"/>
                <a:gd name="T59" fmla="*/ 143 h 163"/>
                <a:gd name="T60" fmla="*/ 118 w 161"/>
                <a:gd name="T61" fmla="*/ 152 h 163"/>
                <a:gd name="T62" fmla="*/ 104 w 161"/>
                <a:gd name="T63" fmla="*/ 159 h 163"/>
                <a:gd name="T64" fmla="*/ 89 w 161"/>
                <a:gd name="T65" fmla="*/ 162 h 163"/>
                <a:gd name="T66" fmla="*/ 72 w 161"/>
                <a:gd name="T67" fmla="*/ 162 h 163"/>
                <a:gd name="T68" fmla="*/ 57 w 161"/>
                <a:gd name="T69" fmla="*/ 159 h 163"/>
                <a:gd name="T70" fmla="*/ 43 w 161"/>
                <a:gd name="T71" fmla="*/ 152 h 163"/>
                <a:gd name="T72" fmla="*/ 30 w 161"/>
                <a:gd name="T73" fmla="*/ 143 h 163"/>
                <a:gd name="T74" fmla="*/ 21 w 161"/>
                <a:gd name="T75" fmla="*/ 133 h 163"/>
                <a:gd name="T76" fmla="*/ 12 w 161"/>
                <a:gd name="T77" fmla="*/ 121 h 163"/>
                <a:gd name="T78" fmla="*/ 7 w 161"/>
                <a:gd name="T79" fmla="*/ 106 h 163"/>
                <a:gd name="T80" fmla="*/ 2 w 161"/>
                <a:gd name="T81" fmla="*/ 91 h 163"/>
                <a:gd name="T82" fmla="*/ 2 w 161"/>
                <a:gd name="T83" fmla="*/ 74 h 163"/>
                <a:gd name="T84" fmla="*/ 7 w 161"/>
                <a:gd name="T85" fmla="*/ 58 h 163"/>
                <a:gd name="T86" fmla="*/ 12 w 161"/>
                <a:gd name="T87" fmla="*/ 44 h 163"/>
                <a:gd name="T88" fmla="*/ 21 w 161"/>
                <a:gd name="T89" fmla="*/ 33 h 163"/>
                <a:gd name="T90" fmla="*/ 30 w 161"/>
                <a:gd name="T91" fmla="*/ 21 h 163"/>
                <a:gd name="T92" fmla="*/ 43 w 161"/>
                <a:gd name="T93" fmla="*/ 13 h 163"/>
                <a:gd name="T94" fmla="*/ 57 w 161"/>
                <a:gd name="T95" fmla="*/ 7 h 163"/>
                <a:gd name="T96" fmla="*/ 72 w 161"/>
                <a:gd name="T97" fmla="*/ 3 h 163"/>
                <a:gd name="T98" fmla="*/ 89 w 161"/>
                <a:gd name="T99" fmla="*/ 3 h 163"/>
                <a:gd name="T100" fmla="*/ 104 w 161"/>
                <a:gd name="T101" fmla="*/ 7 h 163"/>
                <a:gd name="T102" fmla="*/ 118 w 161"/>
                <a:gd name="T103" fmla="*/ 13 h 163"/>
                <a:gd name="T104" fmla="*/ 130 w 161"/>
                <a:gd name="T105" fmla="*/ 21 h 163"/>
                <a:gd name="T106" fmla="*/ 140 w 161"/>
                <a:gd name="T107" fmla="*/ 33 h 163"/>
                <a:gd name="T108" fmla="*/ 148 w 161"/>
                <a:gd name="T109" fmla="*/ 44 h 163"/>
                <a:gd name="T110" fmla="*/ 154 w 161"/>
                <a:gd name="T111" fmla="*/ 58 h 163"/>
                <a:gd name="T112" fmla="*/ 158 w 161"/>
                <a:gd name="T113" fmla="*/ 74 h 1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1"/>
                <a:gd name="T172" fmla="*/ 0 h 163"/>
                <a:gd name="T173" fmla="*/ 161 w 161"/>
                <a:gd name="T174" fmla="*/ 163 h 16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1" h="163">
                  <a:moveTo>
                    <a:pt x="161" y="82"/>
                  </a:moveTo>
                  <a:lnTo>
                    <a:pt x="161" y="74"/>
                  </a:lnTo>
                  <a:lnTo>
                    <a:pt x="160" y="65"/>
                  </a:lnTo>
                  <a:lnTo>
                    <a:pt x="157" y="58"/>
                  </a:lnTo>
                  <a:lnTo>
                    <a:pt x="154" y="51"/>
                  </a:lnTo>
                  <a:lnTo>
                    <a:pt x="151" y="44"/>
                  </a:lnTo>
                  <a:lnTo>
                    <a:pt x="147" y="37"/>
                  </a:lnTo>
                  <a:lnTo>
                    <a:pt x="143" y="30"/>
                  </a:lnTo>
                  <a:lnTo>
                    <a:pt x="137" y="24"/>
                  </a:lnTo>
                  <a:lnTo>
                    <a:pt x="132" y="18"/>
                  </a:lnTo>
                  <a:lnTo>
                    <a:pt x="125" y="14"/>
                  </a:lnTo>
                  <a:lnTo>
                    <a:pt x="119" y="10"/>
                  </a:lnTo>
                  <a:lnTo>
                    <a:pt x="111" y="7"/>
                  </a:lnTo>
                  <a:lnTo>
                    <a:pt x="104" y="4"/>
                  </a:lnTo>
                  <a:lnTo>
                    <a:pt x="97" y="1"/>
                  </a:lnTo>
                  <a:lnTo>
                    <a:pt x="89" y="0"/>
                  </a:lnTo>
                  <a:lnTo>
                    <a:pt x="80" y="0"/>
                  </a:lnTo>
                  <a:lnTo>
                    <a:pt x="72" y="0"/>
                  </a:lnTo>
                  <a:lnTo>
                    <a:pt x="64" y="1"/>
                  </a:lnTo>
                  <a:lnTo>
                    <a:pt x="57" y="4"/>
                  </a:lnTo>
                  <a:lnTo>
                    <a:pt x="48" y="7"/>
                  </a:lnTo>
                  <a:lnTo>
                    <a:pt x="41" y="10"/>
                  </a:lnTo>
                  <a:lnTo>
                    <a:pt x="36" y="14"/>
                  </a:lnTo>
                  <a:lnTo>
                    <a:pt x="29" y="18"/>
                  </a:lnTo>
                  <a:lnTo>
                    <a:pt x="23" y="24"/>
                  </a:lnTo>
                  <a:lnTo>
                    <a:pt x="18" y="30"/>
                  </a:lnTo>
                  <a:lnTo>
                    <a:pt x="14" y="37"/>
                  </a:lnTo>
                  <a:lnTo>
                    <a:pt x="9" y="44"/>
                  </a:lnTo>
                  <a:lnTo>
                    <a:pt x="7" y="51"/>
                  </a:lnTo>
                  <a:lnTo>
                    <a:pt x="4" y="58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1" y="96"/>
                  </a:lnTo>
                  <a:lnTo>
                    <a:pt x="5" y="111"/>
                  </a:lnTo>
                  <a:lnTo>
                    <a:pt x="11" y="123"/>
                  </a:lnTo>
                  <a:lnTo>
                    <a:pt x="18" y="135"/>
                  </a:lnTo>
                  <a:lnTo>
                    <a:pt x="27" y="145"/>
                  </a:lnTo>
                  <a:lnTo>
                    <a:pt x="39" y="153"/>
                  </a:lnTo>
                  <a:lnTo>
                    <a:pt x="51" y="159"/>
                  </a:lnTo>
                  <a:lnTo>
                    <a:pt x="65" y="163"/>
                  </a:lnTo>
                  <a:lnTo>
                    <a:pt x="96" y="163"/>
                  </a:lnTo>
                  <a:lnTo>
                    <a:pt x="110" y="159"/>
                  </a:lnTo>
                  <a:lnTo>
                    <a:pt x="122" y="153"/>
                  </a:lnTo>
                  <a:lnTo>
                    <a:pt x="133" y="145"/>
                  </a:lnTo>
                  <a:lnTo>
                    <a:pt x="142" y="135"/>
                  </a:lnTo>
                  <a:lnTo>
                    <a:pt x="150" y="123"/>
                  </a:lnTo>
                  <a:lnTo>
                    <a:pt x="155" y="111"/>
                  </a:lnTo>
                  <a:lnTo>
                    <a:pt x="160" y="96"/>
                  </a:lnTo>
                  <a:lnTo>
                    <a:pt x="161" y="82"/>
                  </a:lnTo>
                  <a:close/>
                  <a:moveTo>
                    <a:pt x="158" y="82"/>
                  </a:moveTo>
                  <a:lnTo>
                    <a:pt x="158" y="91"/>
                  </a:lnTo>
                  <a:lnTo>
                    <a:pt x="157" y="98"/>
                  </a:lnTo>
                  <a:lnTo>
                    <a:pt x="154" y="106"/>
                  </a:lnTo>
                  <a:lnTo>
                    <a:pt x="151" y="114"/>
                  </a:lnTo>
                  <a:lnTo>
                    <a:pt x="148" y="121"/>
                  </a:lnTo>
                  <a:lnTo>
                    <a:pt x="144" y="126"/>
                  </a:lnTo>
                  <a:lnTo>
                    <a:pt x="140" y="133"/>
                  </a:lnTo>
                  <a:lnTo>
                    <a:pt x="135" y="139"/>
                  </a:lnTo>
                  <a:lnTo>
                    <a:pt x="130" y="143"/>
                  </a:lnTo>
                  <a:lnTo>
                    <a:pt x="123" y="148"/>
                  </a:lnTo>
                  <a:lnTo>
                    <a:pt x="118" y="152"/>
                  </a:lnTo>
                  <a:lnTo>
                    <a:pt x="111" y="156"/>
                  </a:lnTo>
                  <a:lnTo>
                    <a:pt x="104" y="159"/>
                  </a:lnTo>
                  <a:lnTo>
                    <a:pt x="96" y="160"/>
                  </a:lnTo>
                  <a:lnTo>
                    <a:pt x="89" y="162"/>
                  </a:lnTo>
                  <a:lnTo>
                    <a:pt x="80" y="162"/>
                  </a:lnTo>
                  <a:lnTo>
                    <a:pt x="72" y="162"/>
                  </a:lnTo>
                  <a:lnTo>
                    <a:pt x="65" y="160"/>
                  </a:lnTo>
                  <a:lnTo>
                    <a:pt x="57" y="159"/>
                  </a:lnTo>
                  <a:lnTo>
                    <a:pt x="50" y="156"/>
                  </a:lnTo>
                  <a:lnTo>
                    <a:pt x="43" y="152"/>
                  </a:lnTo>
                  <a:lnTo>
                    <a:pt x="37" y="148"/>
                  </a:lnTo>
                  <a:lnTo>
                    <a:pt x="30" y="143"/>
                  </a:lnTo>
                  <a:lnTo>
                    <a:pt x="25" y="139"/>
                  </a:lnTo>
                  <a:lnTo>
                    <a:pt x="21" y="133"/>
                  </a:lnTo>
                  <a:lnTo>
                    <a:pt x="16" y="126"/>
                  </a:lnTo>
                  <a:lnTo>
                    <a:pt x="12" y="121"/>
                  </a:lnTo>
                  <a:lnTo>
                    <a:pt x="8" y="114"/>
                  </a:lnTo>
                  <a:lnTo>
                    <a:pt x="7" y="106"/>
                  </a:lnTo>
                  <a:lnTo>
                    <a:pt x="4" y="98"/>
                  </a:lnTo>
                  <a:lnTo>
                    <a:pt x="2" y="91"/>
                  </a:lnTo>
                  <a:lnTo>
                    <a:pt x="2" y="82"/>
                  </a:lnTo>
                  <a:lnTo>
                    <a:pt x="2" y="74"/>
                  </a:lnTo>
                  <a:lnTo>
                    <a:pt x="4" y="67"/>
                  </a:lnTo>
                  <a:lnTo>
                    <a:pt x="7" y="58"/>
                  </a:lnTo>
                  <a:lnTo>
                    <a:pt x="8" y="51"/>
                  </a:lnTo>
                  <a:lnTo>
                    <a:pt x="12" y="44"/>
                  </a:lnTo>
                  <a:lnTo>
                    <a:pt x="16" y="38"/>
                  </a:lnTo>
                  <a:lnTo>
                    <a:pt x="21" y="33"/>
                  </a:lnTo>
                  <a:lnTo>
                    <a:pt x="25" y="27"/>
                  </a:lnTo>
                  <a:lnTo>
                    <a:pt x="30" y="21"/>
                  </a:lnTo>
                  <a:lnTo>
                    <a:pt x="37" y="17"/>
                  </a:lnTo>
                  <a:lnTo>
                    <a:pt x="43" y="13"/>
                  </a:lnTo>
                  <a:lnTo>
                    <a:pt x="50" y="10"/>
                  </a:lnTo>
                  <a:lnTo>
                    <a:pt x="57" y="7"/>
                  </a:lnTo>
                  <a:lnTo>
                    <a:pt x="65" y="4"/>
                  </a:lnTo>
                  <a:lnTo>
                    <a:pt x="72" y="3"/>
                  </a:lnTo>
                  <a:lnTo>
                    <a:pt x="80" y="3"/>
                  </a:lnTo>
                  <a:lnTo>
                    <a:pt x="89" y="3"/>
                  </a:lnTo>
                  <a:lnTo>
                    <a:pt x="96" y="4"/>
                  </a:lnTo>
                  <a:lnTo>
                    <a:pt x="104" y="7"/>
                  </a:lnTo>
                  <a:lnTo>
                    <a:pt x="111" y="10"/>
                  </a:lnTo>
                  <a:lnTo>
                    <a:pt x="118" y="13"/>
                  </a:lnTo>
                  <a:lnTo>
                    <a:pt x="123" y="17"/>
                  </a:lnTo>
                  <a:lnTo>
                    <a:pt x="130" y="21"/>
                  </a:lnTo>
                  <a:lnTo>
                    <a:pt x="135" y="27"/>
                  </a:lnTo>
                  <a:lnTo>
                    <a:pt x="140" y="33"/>
                  </a:lnTo>
                  <a:lnTo>
                    <a:pt x="144" y="38"/>
                  </a:lnTo>
                  <a:lnTo>
                    <a:pt x="148" y="44"/>
                  </a:lnTo>
                  <a:lnTo>
                    <a:pt x="151" y="51"/>
                  </a:lnTo>
                  <a:lnTo>
                    <a:pt x="154" y="58"/>
                  </a:lnTo>
                  <a:lnTo>
                    <a:pt x="157" y="67"/>
                  </a:lnTo>
                  <a:lnTo>
                    <a:pt x="158" y="74"/>
                  </a:lnTo>
                  <a:lnTo>
                    <a:pt x="158" y="82"/>
                  </a:lnTo>
                  <a:close/>
                </a:path>
              </a:pathLst>
            </a:custGeom>
            <a:solidFill>
              <a:srgbClr val="9692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8" name="Freeform 265"/>
            <p:cNvSpPr>
              <a:spLocks noEditPoints="1"/>
            </p:cNvSpPr>
            <p:nvPr/>
          </p:nvSpPr>
          <p:spPr bwMode="auto">
            <a:xfrm>
              <a:off x="1008" y="2027"/>
              <a:ext cx="159" cy="162"/>
            </a:xfrm>
            <a:custGeom>
              <a:avLst/>
              <a:gdLst>
                <a:gd name="T0" fmla="*/ 159 w 159"/>
                <a:gd name="T1" fmla="*/ 73 h 162"/>
                <a:gd name="T2" fmla="*/ 154 w 159"/>
                <a:gd name="T3" fmla="*/ 57 h 162"/>
                <a:gd name="T4" fmla="*/ 149 w 159"/>
                <a:gd name="T5" fmla="*/ 43 h 162"/>
                <a:gd name="T6" fmla="*/ 141 w 159"/>
                <a:gd name="T7" fmla="*/ 30 h 162"/>
                <a:gd name="T8" fmla="*/ 129 w 159"/>
                <a:gd name="T9" fmla="*/ 19 h 162"/>
                <a:gd name="T10" fmla="*/ 117 w 159"/>
                <a:gd name="T11" fmla="*/ 10 h 162"/>
                <a:gd name="T12" fmla="*/ 103 w 159"/>
                <a:gd name="T13" fmla="*/ 5 h 162"/>
                <a:gd name="T14" fmla="*/ 88 w 159"/>
                <a:gd name="T15" fmla="*/ 0 h 162"/>
                <a:gd name="T16" fmla="*/ 71 w 159"/>
                <a:gd name="T17" fmla="*/ 0 h 162"/>
                <a:gd name="T18" fmla="*/ 56 w 159"/>
                <a:gd name="T19" fmla="*/ 5 h 162"/>
                <a:gd name="T20" fmla="*/ 42 w 159"/>
                <a:gd name="T21" fmla="*/ 10 h 162"/>
                <a:gd name="T22" fmla="*/ 29 w 159"/>
                <a:gd name="T23" fmla="*/ 19 h 162"/>
                <a:gd name="T24" fmla="*/ 18 w 159"/>
                <a:gd name="T25" fmla="*/ 30 h 162"/>
                <a:gd name="T26" fmla="*/ 10 w 159"/>
                <a:gd name="T27" fmla="*/ 43 h 162"/>
                <a:gd name="T28" fmla="*/ 4 w 159"/>
                <a:gd name="T29" fmla="*/ 57 h 162"/>
                <a:gd name="T30" fmla="*/ 0 w 159"/>
                <a:gd name="T31" fmla="*/ 73 h 162"/>
                <a:gd name="T32" fmla="*/ 0 w 159"/>
                <a:gd name="T33" fmla="*/ 90 h 162"/>
                <a:gd name="T34" fmla="*/ 3 w 159"/>
                <a:gd name="T35" fmla="*/ 105 h 162"/>
                <a:gd name="T36" fmla="*/ 10 w 159"/>
                <a:gd name="T37" fmla="*/ 120 h 162"/>
                <a:gd name="T38" fmla="*/ 17 w 159"/>
                <a:gd name="T39" fmla="*/ 132 h 162"/>
                <a:gd name="T40" fmla="*/ 33 w 159"/>
                <a:gd name="T41" fmla="*/ 148 h 162"/>
                <a:gd name="T42" fmla="*/ 53 w 159"/>
                <a:gd name="T43" fmla="*/ 158 h 162"/>
                <a:gd name="T44" fmla="*/ 68 w 159"/>
                <a:gd name="T45" fmla="*/ 161 h 162"/>
                <a:gd name="T46" fmla="*/ 82 w 159"/>
                <a:gd name="T47" fmla="*/ 162 h 162"/>
                <a:gd name="T48" fmla="*/ 97 w 159"/>
                <a:gd name="T49" fmla="*/ 159 h 162"/>
                <a:gd name="T50" fmla="*/ 113 w 159"/>
                <a:gd name="T51" fmla="*/ 155 h 162"/>
                <a:gd name="T52" fmla="*/ 136 w 159"/>
                <a:gd name="T53" fmla="*/ 138 h 162"/>
                <a:gd name="T54" fmla="*/ 146 w 159"/>
                <a:gd name="T55" fmla="*/ 125 h 162"/>
                <a:gd name="T56" fmla="*/ 153 w 159"/>
                <a:gd name="T57" fmla="*/ 113 h 162"/>
                <a:gd name="T58" fmla="*/ 157 w 159"/>
                <a:gd name="T59" fmla="*/ 97 h 162"/>
                <a:gd name="T60" fmla="*/ 159 w 159"/>
                <a:gd name="T61" fmla="*/ 81 h 162"/>
                <a:gd name="T62" fmla="*/ 156 w 159"/>
                <a:gd name="T63" fmla="*/ 90 h 162"/>
                <a:gd name="T64" fmla="*/ 152 w 159"/>
                <a:gd name="T65" fmla="*/ 104 h 162"/>
                <a:gd name="T66" fmla="*/ 146 w 159"/>
                <a:gd name="T67" fmla="*/ 118 h 162"/>
                <a:gd name="T68" fmla="*/ 138 w 159"/>
                <a:gd name="T69" fmla="*/ 131 h 162"/>
                <a:gd name="T70" fmla="*/ 128 w 159"/>
                <a:gd name="T71" fmla="*/ 142 h 162"/>
                <a:gd name="T72" fmla="*/ 115 w 159"/>
                <a:gd name="T73" fmla="*/ 149 h 162"/>
                <a:gd name="T74" fmla="*/ 102 w 159"/>
                <a:gd name="T75" fmla="*/ 157 h 162"/>
                <a:gd name="T76" fmla="*/ 88 w 159"/>
                <a:gd name="T77" fmla="*/ 159 h 162"/>
                <a:gd name="T78" fmla="*/ 71 w 159"/>
                <a:gd name="T79" fmla="*/ 159 h 162"/>
                <a:gd name="T80" fmla="*/ 57 w 159"/>
                <a:gd name="T81" fmla="*/ 157 h 162"/>
                <a:gd name="T82" fmla="*/ 43 w 159"/>
                <a:gd name="T83" fmla="*/ 149 h 162"/>
                <a:gd name="T84" fmla="*/ 31 w 159"/>
                <a:gd name="T85" fmla="*/ 142 h 162"/>
                <a:gd name="T86" fmla="*/ 21 w 159"/>
                <a:gd name="T87" fmla="*/ 131 h 162"/>
                <a:gd name="T88" fmla="*/ 13 w 159"/>
                <a:gd name="T89" fmla="*/ 118 h 162"/>
                <a:gd name="T90" fmla="*/ 6 w 159"/>
                <a:gd name="T91" fmla="*/ 104 h 162"/>
                <a:gd name="T92" fmla="*/ 3 w 159"/>
                <a:gd name="T93" fmla="*/ 90 h 162"/>
                <a:gd name="T94" fmla="*/ 3 w 159"/>
                <a:gd name="T95" fmla="*/ 73 h 162"/>
                <a:gd name="T96" fmla="*/ 6 w 159"/>
                <a:gd name="T97" fmla="*/ 59 h 162"/>
                <a:gd name="T98" fmla="*/ 13 w 159"/>
                <a:gd name="T99" fmla="*/ 44 h 162"/>
                <a:gd name="T100" fmla="*/ 21 w 159"/>
                <a:gd name="T101" fmla="*/ 32 h 162"/>
                <a:gd name="T102" fmla="*/ 31 w 159"/>
                <a:gd name="T103" fmla="*/ 22 h 162"/>
                <a:gd name="T104" fmla="*/ 43 w 159"/>
                <a:gd name="T105" fmla="*/ 13 h 162"/>
                <a:gd name="T106" fmla="*/ 57 w 159"/>
                <a:gd name="T107" fmla="*/ 7 h 162"/>
                <a:gd name="T108" fmla="*/ 71 w 159"/>
                <a:gd name="T109" fmla="*/ 3 h 162"/>
                <a:gd name="T110" fmla="*/ 88 w 159"/>
                <a:gd name="T111" fmla="*/ 3 h 162"/>
                <a:gd name="T112" fmla="*/ 102 w 159"/>
                <a:gd name="T113" fmla="*/ 7 h 162"/>
                <a:gd name="T114" fmla="*/ 115 w 159"/>
                <a:gd name="T115" fmla="*/ 13 h 162"/>
                <a:gd name="T116" fmla="*/ 128 w 159"/>
                <a:gd name="T117" fmla="*/ 22 h 162"/>
                <a:gd name="T118" fmla="*/ 138 w 159"/>
                <a:gd name="T119" fmla="*/ 32 h 162"/>
                <a:gd name="T120" fmla="*/ 146 w 159"/>
                <a:gd name="T121" fmla="*/ 44 h 162"/>
                <a:gd name="T122" fmla="*/ 152 w 159"/>
                <a:gd name="T123" fmla="*/ 59 h 162"/>
                <a:gd name="T124" fmla="*/ 156 w 159"/>
                <a:gd name="T125" fmla="*/ 73 h 16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59"/>
                <a:gd name="T190" fmla="*/ 0 h 162"/>
                <a:gd name="T191" fmla="*/ 159 w 159"/>
                <a:gd name="T192" fmla="*/ 162 h 16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59" h="162">
                  <a:moveTo>
                    <a:pt x="159" y="81"/>
                  </a:moveTo>
                  <a:lnTo>
                    <a:pt x="159" y="73"/>
                  </a:lnTo>
                  <a:lnTo>
                    <a:pt x="157" y="66"/>
                  </a:lnTo>
                  <a:lnTo>
                    <a:pt x="154" y="57"/>
                  </a:lnTo>
                  <a:lnTo>
                    <a:pt x="152" y="50"/>
                  </a:lnTo>
                  <a:lnTo>
                    <a:pt x="149" y="43"/>
                  </a:lnTo>
                  <a:lnTo>
                    <a:pt x="145" y="36"/>
                  </a:lnTo>
                  <a:lnTo>
                    <a:pt x="141" y="30"/>
                  </a:lnTo>
                  <a:lnTo>
                    <a:pt x="135" y="24"/>
                  </a:lnTo>
                  <a:lnTo>
                    <a:pt x="129" y="19"/>
                  </a:lnTo>
                  <a:lnTo>
                    <a:pt x="124" y="15"/>
                  </a:lnTo>
                  <a:lnTo>
                    <a:pt x="117" y="10"/>
                  </a:lnTo>
                  <a:lnTo>
                    <a:pt x="110" y="7"/>
                  </a:lnTo>
                  <a:lnTo>
                    <a:pt x="103" y="5"/>
                  </a:lnTo>
                  <a:lnTo>
                    <a:pt x="95" y="2"/>
                  </a:lnTo>
                  <a:lnTo>
                    <a:pt x="88" y="0"/>
                  </a:lnTo>
                  <a:lnTo>
                    <a:pt x="79" y="0"/>
                  </a:lnTo>
                  <a:lnTo>
                    <a:pt x="71" y="0"/>
                  </a:lnTo>
                  <a:lnTo>
                    <a:pt x="63" y="2"/>
                  </a:lnTo>
                  <a:lnTo>
                    <a:pt x="56" y="5"/>
                  </a:lnTo>
                  <a:lnTo>
                    <a:pt x="49" y="7"/>
                  </a:lnTo>
                  <a:lnTo>
                    <a:pt x="42" y="10"/>
                  </a:lnTo>
                  <a:lnTo>
                    <a:pt x="35" y="15"/>
                  </a:lnTo>
                  <a:lnTo>
                    <a:pt x="29" y="19"/>
                  </a:lnTo>
                  <a:lnTo>
                    <a:pt x="24" y="24"/>
                  </a:lnTo>
                  <a:lnTo>
                    <a:pt x="18" y="30"/>
                  </a:lnTo>
                  <a:lnTo>
                    <a:pt x="14" y="36"/>
                  </a:lnTo>
                  <a:lnTo>
                    <a:pt x="10" y="43"/>
                  </a:lnTo>
                  <a:lnTo>
                    <a:pt x="6" y="50"/>
                  </a:lnTo>
                  <a:lnTo>
                    <a:pt x="4" y="57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0" y="90"/>
                  </a:lnTo>
                  <a:lnTo>
                    <a:pt x="1" y="97"/>
                  </a:lnTo>
                  <a:lnTo>
                    <a:pt x="3" y="105"/>
                  </a:lnTo>
                  <a:lnTo>
                    <a:pt x="6" y="113"/>
                  </a:lnTo>
                  <a:lnTo>
                    <a:pt x="10" y="120"/>
                  </a:lnTo>
                  <a:lnTo>
                    <a:pt x="13" y="125"/>
                  </a:lnTo>
                  <a:lnTo>
                    <a:pt x="17" y="132"/>
                  </a:lnTo>
                  <a:lnTo>
                    <a:pt x="22" y="138"/>
                  </a:lnTo>
                  <a:lnTo>
                    <a:pt x="33" y="148"/>
                  </a:lnTo>
                  <a:lnTo>
                    <a:pt x="46" y="155"/>
                  </a:lnTo>
                  <a:lnTo>
                    <a:pt x="53" y="158"/>
                  </a:lnTo>
                  <a:lnTo>
                    <a:pt x="60" y="159"/>
                  </a:lnTo>
                  <a:lnTo>
                    <a:pt x="68" y="161"/>
                  </a:lnTo>
                  <a:lnTo>
                    <a:pt x="77" y="162"/>
                  </a:lnTo>
                  <a:lnTo>
                    <a:pt x="82" y="162"/>
                  </a:lnTo>
                  <a:lnTo>
                    <a:pt x="90" y="161"/>
                  </a:lnTo>
                  <a:lnTo>
                    <a:pt x="97" y="159"/>
                  </a:lnTo>
                  <a:lnTo>
                    <a:pt x="106" y="158"/>
                  </a:lnTo>
                  <a:lnTo>
                    <a:pt x="113" y="155"/>
                  </a:lnTo>
                  <a:lnTo>
                    <a:pt x="125" y="148"/>
                  </a:lnTo>
                  <a:lnTo>
                    <a:pt x="136" y="138"/>
                  </a:lnTo>
                  <a:lnTo>
                    <a:pt x="141" y="132"/>
                  </a:lnTo>
                  <a:lnTo>
                    <a:pt x="146" y="125"/>
                  </a:lnTo>
                  <a:lnTo>
                    <a:pt x="149" y="120"/>
                  </a:lnTo>
                  <a:lnTo>
                    <a:pt x="153" y="113"/>
                  </a:lnTo>
                  <a:lnTo>
                    <a:pt x="154" y="105"/>
                  </a:lnTo>
                  <a:lnTo>
                    <a:pt x="157" y="97"/>
                  </a:lnTo>
                  <a:lnTo>
                    <a:pt x="159" y="90"/>
                  </a:lnTo>
                  <a:lnTo>
                    <a:pt x="159" y="81"/>
                  </a:lnTo>
                  <a:close/>
                  <a:moveTo>
                    <a:pt x="156" y="81"/>
                  </a:moveTo>
                  <a:lnTo>
                    <a:pt x="156" y="90"/>
                  </a:lnTo>
                  <a:lnTo>
                    <a:pt x="154" y="97"/>
                  </a:lnTo>
                  <a:lnTo>
                    <a:pt x="152" y="104"/>
                  </a:lnTo>
                  <a:lnTo>
                    <a:pt x="150" y="111"/>
                  </a:lnTo>
                  <a:lnTo>
                    <a:pt x="146" y="118"/>
                  </a:lnTo>
                  <a:lnTo>
                    <a:pt x="142" y="125"/>
                  </a:lnTo>
                  <a:lnTo>
                    <a:pt x="138" y="131"/>
                  </a:lnTo>
                  <a:lnTo>
                    <a:pt x="134" y="137"/>
                  </a:lnTo>
                  <a:lnTo>
                    <a:pt x="128" y="142"/>
                  </a:lnTo>
                  <a:lnTo>
                    <a:pt x="122" y="147"/>
                  </a:lnTo>
                  <a:lnTo>
                    <a:pt x="115" y="149"/>
                  </a:lnTo>
                  <a:lnTo>
                    <a:pt x="109" y="154"/>
                  </a:lnTo>
                  <a:lnTo>
                    <a:pt x="102" y="157"/>
                  </a:lnTo>
                  <a:lnTo>
                    <a:pt x="95" y="158"/>
                  </a:lnTo>
                  <a:lnTo>
                    <a:pt x="88" y="159"/>
                  </a:lnTo>
                  <a:lnTo>
                    <a:pt x="79" y="159"/>
                  </a:lnTo>
                  <a:lnTo>
                    <a:pt x="71" y="159"/>
                  </a:lnTo>
                  <a:lnTo>
                    <a:pt x="64" y="158"/>
                  </a:lnTo>
                  <a:lnTo>
                    <a:pt x="57" y="157"/>
                  </a:lnTo>
                  <a:lnTo>
                    <a:pt x="50" y="154"/>
                  </a:lnTo>
                  <a:lnTo>
                    <a:pt x="43" y="149"/>
                  </a:lnTo>
                  <a:lnTo>
                    <a:pt x="36" y="147"/>
                  </a:lnTo>
                  <a:lnTo>
                    <a:pt x="31" y="142"/>
                  </a:lnTo>
                  <a:lnTo>
                    <a:pt x="25" y="137"/>
                  </a:lnTo>
                  <a:lnTo>
                    <a:pt x="21" y="131"/>
                  </a:lnTo>
                  <a:lnTo>
                    <a:pt x="15" y="125"/>
                  </a:lnTo>
                  <a:lnTo>
                    <a:pt x="13" y="118"/>
                  </a:lnTo>
                  <a:lnTo>
                    <a:pt x="8" y="111"/>
                  </a:lnTo>
                  <a:lnTo>
                    <a:pt x="6" y="104"/>
                  </a:lnTo>
                  <a:lnTo>
                    <a:pt x="4" y="97"/>
                  </a:lnTo>
                  <a:lnTo>
                    <a:pt x="3" y="90"/>
                  </a:lnTo>
                  <a:lnTo>
                    <a:pt x="3" y="81"/>
                  </a:lnTo>
                  <a:lnTo>
                    <a:pt x="3" y="73"/>
                  </a:lnTo>
                  <a:lnTo>
                    <a:pt x="4" y="66"/>
                  </a:lnTo>
                  <a:lnTo>
                    <a:pt x="6" y="59"/>
                  </a:lnTo>
                  <a:lnTo>
                    <a:pt x="8" y="51"/>
                  </a:lnTo>
                  <a:lnTo>
                    <a:pt x="13" y="44"/>
                  </a:lnTo>
                  <a:lnTo>
                    <a:pt x="15" y="37"/>
                  </a:lnTo>
                  <a:lnTo>
                    <a:pt x="21" y="32"/>
                  </a:lnTo>
                  <a:lnTo>
                    <a:pt x="25" y="26"/>
                  </a:lnTo>
                  <a:lnTo>
                    <a:pt x="31" y="22"/>
                  </a:lnTo>
                  <a:lnTo>
                    <a:pt x="36" y="17"/>
                  </a:lnTo>
                  <a:lnTo>
                    <a:pt x="43" y="13"/>
                  </a:lnTo>
                  <a:lnTo>
                    <a:pt x="50" y="9"/>
                  </a:lnTo>
                  <a:lnTo>
                    <a:pt x="57" y="7"/>
                  </a:lnTo>
                  <a:lnTo>
                    <a:pt x="64" y="5"/>
                  </a:lnTo>
                  <a:lnTo>
                    <a:pt x="71" y="3"/>
                  </a:lnTo>
                  <a:lnTo>
                    <a:pt x="79" y="3"/>
                  </a:lnTo>
                  <a:lnTo>
                    <a:pt x="88" y="3"/>
                  </a:lnTo>
                  <a:lnTo>
                    <a:pt x="95" y="5"/>
                  </a:lnTo>
                  <a:lnTo>
                    <a:pt x="102" y="7"/>
                  </a:lnTo>
                  <a:lnTo>
                    <a:pt x="109" y="9"/>
                  </a:lnTo>
                  <a:lnTo>
                    <a:pt x="115" y="13"/>
                  </a:lnTo>
                  <a:lnTo>
                    <a:pt x="122" y="17"/>
                  </a:lnTo>
                  <a:lnTo>
                    <a:pt x="128" y="22"/>
                  </a:lnTo>
                  <a:lnTo>
                    <a:pt x="134" y="26"/>
                  </a:lnTo>
                  <a:lnTo>
                    <a:pt x="138" y="32"/>
                  </a:lnTo>
                  <a:lnTo>
                    <a:pt x="142" y="37"/>
                  </a:lnTo>
                  <a:lnTo>
                    <a:pt x="146" y="44"/>
                  </a:lnTo>
                  <a:lnTo>
                    <a:pt x="150" y="51"/>
                  </a:lnTo>
                  <a:lnTo>
                    <a:pt x="152" y="59"/>
                  </a:lnTo>
                  <a:lnTo>
                    <a:pt x="154" y="66"/>
                  </a:lnTo>
                  <a:lnTo>
                    <a:pt x="156" y="73"/>
                  </a:lnTo>
                  <a:lnTo>
                    <a:pt x="156" y="81"/>
                  </a:lnTo>
                  <a:close/>
                </a:path>
              </a:pathLst>
            </a:custGeom>
            <a:solidFill>
              <a:srgbClr val="979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59" name="Freeform 266"/>
            <p:cNvSpPr>
              <a:spLocks noEditPoints="1"/>
            </p:cNvSpPr>
            <p:nvPr/>
          </p:nvSpPr>
          <p:spPr bwMode="auto">
            <a:xfrm>
              <a:off x="1009" y="2029"/>
              <a:ext cx="156" cy="159"/>
            </a:xfrm>
            <a:custGeom>
              <a:avLst/>
              <a:gdLst>
                <a:gd name="T0" fmla="*/ 156 w 156"/>
                <a:gd name="T1" fmla="*/ 71 h 159"/>
                <a:gd name="T2" fmla="*/ 152 w 156"/>
                <a:gd name="T3" fmla="*/ 55 h 159"/>
                <a:gd name="T4" fmla="*/ 146 w 156"/>
                <a:gd name="T5" fmla="*/ 41 h 159"/>
                <a:gd name="T6" fmla="*/ 138 w 156"/>
                <a:gd name="T7" fmla="*/ 30 h 159"/>
                <a:gd name="T8" fmla="*/ 128 w 156"/>
                <a:gd name="T9" fmla="*/ 18 h 159"/>
                <a:gd name="T10" fmla="*/ 116 w 156"/>
                <a:gd name="T11" fmla="*/ 10 h 159"/>
                <a:gd name="T12" fmla="*/ 102 w 156"/>
                <a:gd name="T13" fmla="*/ 4 h 159"/>
                <a:gd name="T14" fmla="*/ 87 w 156"/>
                <a:gd name="T15" fmla="*/ 0 h 159"/>
                <a:gd name="T16" fmla="*/ 70 w 156"/>
                <a:gd name="T17" fmla="*/ 0 h 159"/>
                <a:gd name="T18" fmla="*/ 55 w 156"/>
                <a:gd name="T19" fmla="*/ 4 h 159"/>
                <a:gd name="T20" fmla="*/ 41 w 156"/>
                <a:gd name="T21" fmla="*/ 10 h 159"/>
                <a:gd name="T22" fmla="*/ 28 w 156"/>
                <a:gd name="T23" fmla="*/ 18 h 159"/>
                <a:gd name="T24" fmla="*/ 19 w 156"/>
                <a:gd name="T25" fmla="*/ 30 h 159"/>
                <a:gd name="T26" fmla="*/ 10 w 156"/>
                <a:gd name="T27" fmla="*/ 41 h 159"/>
                <a:gd name="T28" fmla="*/ 5 w 156"/>
                <a:gd name="T29" fmla="*/ 55 h 159"/>
                <a:gd name="T30" fmla="*/ 0 w 156"/>
                <a:gd name="T31" fmla="*/ 71 h 159"/>
                <a:gd name="T32" fmla="*/ 0 w 156"/>
                <a:gd name="T33" fmla="*/ 88 h 159"/>
                <a:gd name="T34" fmla="*/ 5 w 156"/>
                <a:gd name="T35" fmla="*/ 103 h 159"/>
                <a:gd name="T36" fmla="*/ 10 w 156"/>
                <a:gd name="T37" fmla="*/ 118 h 159"/>
                <a:gd name="T38" fmla="*/ 19 w 156"/>
                <a:gd name="T39" fmla="*/ 130 h 159"/>
                <a:gd name="T40" fmla="*/ 28 w 156"/>
                <a:gd name="T41" fmla="*/ 140 h 159"/>
                <a:gd name="T42" fmla="*/ 41 w 156"/>
                <a:gd name="T43" fmla="*/ 149 h 159"/>
                <a:gd name="T44" fmla="*/ 55 w 156"/>
                <a:gd name="T45" fmla="*/ 156 h 159"/>
                <a:gd name="T46" fmla="*/ 70 w 156"/>
                <a:gd name="T47" fmla="*/ 159 h 159"/>
                <a:gd name="T48" fmla="*/ 87 w 156"/>
                <a:gd name="T49" fmla="*/ 159 h 159"/>
                <a:gd name="T50" fmla="*/ 102 w 156"/>
                <a:gd name="T51" fmla="*/ 156 h 159"/>
                <a:gd name="T52" fmla="*/ 116 w 156"/>
                <a:gd name="T53" fmla="*/ 149 h 159"/>
                <a:gd name="T54" fmla="*/ 128 w 156"/>
                <a:gd name="T55" fmla="*/ 140 h 159"/>
                <a:gd name="T56" fmla="*/ 138 w 156"/>
                <a:gd name="T57" fmla="*/ 130 h 159"/>
                <a:gd name="T58" fmla="*/ 146 w 156"/>
                <a:gd name="T59" fmla="*/ 118 h 159"/>
                <a:gd name="T60" fmla="*/ 152 w 156"/>
                <a:gd name="T61" fmla="*/ 103 h 159"/>
                <a:gd name="T62" fmla="*/ 156 w 156"/>
                <a:gd name="T63" fmla="*/ 88 h 159"/>
                <a:gd name="T64" fmla="*/ 153 w 156"/>
                <a:gd name="T65" fmla="*/ 79 h 159"/>
                <a:gd name="T66" fmla="*/ 152 w 156"/>
                <a:gd name="T67" fmla="*/ 95 h 159"/>
                <a:gd name="T68" fmla="*/ 148 w 156"/>
                <a:gd name="T69" fmla="*/ 109 h 159"/>
                <a:gd name="T70" fmla="*/ 131 w 156"/>
                <a:gd name="T71" fmla="*/ 133 h 159"/>
                <a:gd name="T72" fmla="*/ 108 w 156"/>
                <a:gd name="T73" fmla="*/ 150 h 159"/>
                <a:gd name="T74" fmla="*/ 94 w 156"/>
                <a:gd name="T75" fmla="*/ 155 h 159"/>
                <a:gd name="T76" fmla="*/ 78 w 156"/>
                <a:gd name="T77" fmla="*/ 156 h 159"/>
                <a:gd name="T78" fmla="*/ 63 w 156"/>
                <a:gd name="T79" fmla="*/ 155 h 159"/>
                <a:gd name="T80" fmla="*/ 49 w 156"/>
                <a:gd name="T81" fmla="*/ 150 h 159"/>
                <a:gd name="T82" fmla="*/ 25 w 156"/>
                <a:gd name="T83" fmla="*/ 133 h 159"/>
                <a:gd name="T84" fmla="*/ 9 w 156"/>
                <a:gd name="T85" fmla="*/ 109 h 159"/>
                <a:gd name="T86" fmla="*/ 5 w 156"/>
                <a:gd name="T87" fmla="*/ 95 h 159"/>
                <a:gd name="T88" fmla="*/ 3 w 156"/>
                <a:gd name="T89" fmla="*/ 79 h 159"/>
                <a:gd name="T90" fmla="*/ 5 w 156"/>
                <a:gd name="T91" fmla="*/ 64 h 159"/>
                <a:gd name="T92" fmla="*/ 9 w 156"/>
                <a:gd name="T93" fmla="*/ 49 h 159"/>
                <a:gd name="T94" fmla="*/ 25 w 156"/>
                <a:gd name="T95" fmla="*/ 25 h 159"/>
                <a:gd name="T96" fmla="*/ 49 w 156"/>
                <a:gd name="T97" fmla="*/ 8 h 159"/>
                <a:gd name="T98" fmla="*/ 63 w 156"/>
                <a:gd name="T99" fmla="*/ 4 h 159"/>
                <a:gd name="T100" fmla="*/ 78 w 156"/>
                <a:gd name="T101" fmla="*/ 3 h 159"/>
                <a:gd name="T102" fmla="*/ 94 w 156"/>
                <a:gd name="T103" fmla="*/ 4 h 159"/>
                <a:gd name="T104" fmla="*/ 108 w 156"/>
                <a:gd name="T105" fmla="*/ 8 h 159"/>
                <a:gd name="T106" fmla="*/ 131 w 156"/>
                <a:gd name="T107" fmla="*/ 25 h 159"/>
                <a:gd name="T108" fmla="*/ 148 w 156"/>
                <a:gd name="T109" fmla="*/ 49 h 159"/>
                <a:gd name="T110" fmla="*/ 152 w 156"/>
                <a:gd name="T111" fmla="*/ 64 h 159"/>
                <a:gd name="T112" fmla="*/ 153 w 156"/>
                <a:gd name="T113" fmla="*/ 79 h 15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6"/>
                <a:gd name="T172" fmla="*/ 0 h 159"/>
                <a:gd name="T173" fmla="*/ 156 w 156"/>
                <a:gd name="T174" fmla="*/ 159 h 15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6" h="159">
                  <a:moveTo>
                    <a:pt x="156" y="79"/>
                  </a:moveTo>
                  <a:lnTo>
                    <a:pt x="156" y="71"/>
                  </a:lnTo>
                  <a:lnTo>
                    <a:pt x="155" y="64"/>
                  </a:lnTo>
                  <a:lnTo>
                    <a:pt x="152" y="55"/>
                  </a:lnTo>
                  <a:lnTo>
                    <a:pt x="149" y="48"/>
                  </a:lnTo>
                  <a:lnTo>
                    <a:pt x="146" y="41"/>
                  </a:lnTo>
                  <a:lnTo>
                    <a:pt x="142" y="35"/>
                  </a:lnTo>
                  <a:lnTo>
                    <a:pt x="138" y="30"/>
                  </a:lnTo>
                  <a:lnTo>
                    <a:pt x="133" y="24"/>
                  </a:lnTo>
                  <a:lnTo>
                    <a:pt x="128" y="18"/>
                  </a:lnTo>
                  <a:lnTo>
                    <a:pt x="121" y="14"/>
                  </a:lnTo>
                  <a:lnTo>
                    <a:pt x="116" y="10"/>
                  </a:lnTo>
                  <a:lnTo>
                    <a:pt x="109" y="7"/>
                  </a:lnTo>
                  <a:lnTo>
                    <a:pt x="102" y="4"/>
                  </a:lnTo>
                  <a:lnTo>
                    <a:pt x="94" y="1"/>
                  </a:lnTo>
                  <a:lnTo>
                    <a:pt x="87" y="0"/>
                  </a:lnTo>
                  <a:lnTo>
                    <a:pt x="78" y="0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5" y="4"/>
                  </a:lnTo>
                  <a:lnTo>
                    <a:pt x="48" y="7"/>
                  </a:lnTo>
                  <a:lnTo>
                    <a:pt x="41" y="10"/>
                  </a:lnTo>
                  <a:lnTo>
                    <a:pt x="35" y="14"/>
                  </a:lnTo>
                  <a:lnTo>
                    <a:pt x="28" y="18"/>
                  </a:lnTo>
                  <a:lnTo>
                    <a:pt x="23" y="24"/>
                  </a:lnTo>
                  <a:lnTo>
                    <a:pt x="19" y="30"/>
                  </a:lnTo>
                  <a:lnTo>
                    <a:pt x="14" y="35"/>
                  </a:lnTo>
                  <a:lnTo>
                    <a:pt x="10" y="41"/>
                  </a:lnTo>
                  <a:lnTo>
                    <a:pt x="6" y="48"/>
                  </a:lnTo>
                  <a:lnTo>
                    <a:pt x="5" y="55"/>
                  </a:lnTo>
                  <a:lnTo>
                    <a:pt x="2" y="64"/>
                  </a:lnTo>
                  <a:lnTo>
                    <a:pt x="0" y="71"/>
                  </a:lnTo>
                  <a:lnTo>
                    <a:pt x="0" y="79"/>
                  </a:lnTo>
                  <a:lnTo>
                    <a:pt x="0" y="88"/>
                  </a:lnTo>
                  <a:lnTo>
                    <a:pt x="2" y="95"/>
                  </a:lnTo>
                  <a:lnTo>
                    <a:pt x="5" y="103"/>
                  </a:lnTo>
                  <a:lnTo>
                    <a:pt x="6" y="111"/>
                  </a:lnTo>
                  <a:lnTo>
                    <a:pt x="10" y="118"/>
                  </a:lnTo>
                  <a:lnTo>
                    <a:pt x="14" y="123"/>
                  </a:lnTo>
                  <a:lnTo>
                    <a:pt x="19" y="130"/>
                  </a:lnTo>
                  <a:lnTo>
                    <a:pt x="23" y="136"/>
                  </a:lnTo>
                  <a:lnTo>
                    <a:pt x="28" y="140"/>
                  </a:lnTo>
                  <a:lnTo>
                    <a:pt x="35" y="145"/>
                  </a:lnTo>
                  <a:lnTo>
                    <a:pt x="41" y="149"/>
                  </a:lnTo>
                  <a:lnTo>
                    <a:pt x="48" y="153"/>
                  </a:lnTo>
                  <a:lnTo>
                    <a:pt x="55" y="156"/>
                  </a:lnTo>
                  <a:lnTo>
                    <a:pt x="63" y="157"/>
                  </a:lnTo>
                  <a:lnTo>
                    <a:pt x="70" y="159"/>
                  </a:lnTo>
                  <a:lnTo>
                    <a:pt x="78" y="159"/>
                  </a:lnTo>
                  <a:lnTo>
                    <a:pt x="87" y="159"/>
                  </a:lnTo>
                  <a:lnTo>
                    <a:pt x="94" y="157"/>
                  </a:lnTo>
                  <a:lnTo>
                    <a:pt x="102" y="156"/>
                  </a:lnTo>
                  <a:lnTo>
                    <a:pt x="109" y="153"/>
                  </a:lnTo>
                  <a:lnTo>
                    <a:pt x="116" y="149"/>
                  </a:lnTo>
                  <a:lnTo>
                    <a:pt x="121" y="145"/>
                  </a:lnTo>
                  <a:lnTo>
                    <a:pt x="128" y="140"/>
                  </a:lnTo>
                  <a:lnTo>
                    <a:pt x="133" y="136"/>
                  </a:lnTo>
                  <a:lnTo>
                    <a:pt x="138" y="130"/>
                  </a:lnTo>
                  <a:lnTo>
                    <a:pt x="142" y="123"/>
                  </a:lnTo>
                  <a:lnTo>
                    <a:pt x="146" y="118"/>
                  </a:lnTo>
                  <a:lnTo>
                    <a:pt x="149" y="111"/>
                  </a:lnTo>
                  <a:lnTo>
                    <a:pt x="152" y="103"/>
                  </a:lnTo>
                  <a:lnTo>
                    <a:pt x="155" y="95"/>
                  </a:lnTo>
                  <a:lnTo>
                    <a:pt x="156" y="88"/>
                  </a:lnTo>
                  <a:lnTo>
                    <a:pt x="156" y="79"/>
                  </a:lnTo>
                  <a:close/>
                  <a:moveTo>
                    <a:pt x="153" y="79"/>
                  </a:moveTo>
                  <a:lnTo>
                    <a:pt x="153" y="88"/>
                  </a:lnTo>
                  <a:lnTo>
                    <a:pt x="152" y="95"/>
                  </a:lnTo>
                  <a:lnTo>
                    <a:pt x="149" y="102"/>
                  </a:lnTo>
                  <a:lnTo>
                    <a:pt x="148" y="109"/>
                  </a:lnTo>
                  <a:lnTo>
                    <a:pt x="141" y="122"/>
                  </a:lnTo>
                  <a:lnTo>
                    <a:pt x="131" y="133"/>
                  </a:lnTo>
                  <a:lnTo>
                    <a:pt x="120" y="143"/>
                  </a:lnTo>
                  <a:lnTo>
                    <a:pt x="108" y="150"/>
                  </a:lnTo>
                  <a:lnTo>
                    <a:pt x="101" y="153"/>
                  </a:lnTo>
                  <a:lnTo>
                    <a:pt x="94" y="155"/>
                  </a:lnTo>
                  <a:lnTo>
                    <a:pt x="85" y="156"/>
                  </a:lnTo>
                  <a:lnTo>
                    <a:pt x="78" y="156"/>
                  </a:lnTo>
                  <a:lnTo>
                    <a:pt x="70" y="156"/>
                  </a:lnTo>
                  <a:lnTo>
                    <a:pt x="63" y="155"/>
                  </a:lnTo>
                  <a:lnTo>
                    <a:pt x="56" y="153"/>
                  </a:lnTo>
                  <a:lnTo>
                    <a:pt x="49" y="150"/>
                  </a:lnTo>
                  <a:lnTo>
                    <a:pt x="37" y="143"/>
                  </a:lnTo>
                  <a:lnTo>
                    <a:pt x="25" y="133"/>
                  </a:lnTo>
                  <a:lnTo>
                    <a:pt x="16" y="122"/>
                  </a:lnTo>
                  <a:lnTo>
                    <a:pt x="9" y="109"/>
                  </a:lnTo>
                  <a:lnTo>
                    <a:pt x="6" y="102"/>
                  </a:lnTo>
                  <a:lnTo>
                    <a:pt x="5" y="95"/>
                  </a:lnTo>
                  <a:lnTo>
                    <a:pt x="3" y="88"/>
                  </a:lnTo>
                  <a:lnTo>
                    <a:pt x="3" y="79"/>
                  </a:lnTo>
                  <a:lnTo>
                    <a:pt x="3" y="72"/>
                  </a:lnTo>
                  <a:lnTo>
                    <a:pt x="5" y="64"/>
                  </a:lnTo>
                  <a:lnTo>
                    <a:pt x="6" y="57"/>
                  </a:lnTo>
                  <a:lnTo>
                    <a:pt x="9" y="49"/>
                  </a:lnTo>
                  <a:lnTo>
                    <a:pt x="16" y="37"/>
                  </a:lnTo>
                  <a:lnTo>
                    <a:pt x="25" y="25"/>
                  </a:lnTo>
                  <a:lnTo>
                    <a:pt x="37" y="15"/>
                  </a:lnTo>
                  <a:lnTo>
                    <a:pt x="49" y="8"/>
                  </a:lnTo>
                  <a:lnTo>
                    <a:pt x="56" y="7"/>
                  </a:lnTo>
                  <a:lnTo>
                    <a:pt x="63" y="4"/>
                  </a:lnTo>
                  <a:lnTo>
                    <a:pt x="70" y="3"/>
                  </a:lnTo>
                  <a:lnTo>
                    <a:pt x="78" y="3"/>
                  </a:lnTo>
                  <a:lnTo>
                    <a:pt x="85" y="3"/>
                  </a:lnTo>
                  <a:lnTo>
                    <a:pt x="94" y="4"/>
                  </a:lnTo>
                  <a:lnTo>
                    <a:pt x="101" y="7"/>
                  </a:lnTo>
                  <a:lnTo>
                    <a:pt x="108" y="8"/>
                  </a:lnTo>
                  <a:lnTo>
                    <a:pt x="120" y="15"/>
                  </a:lnTo>
                  <a:lnTo>
                    <a:pt x="131" y="25"/>
                  </a:lnTo>
                  <a:lnTo>
                    <a:pt x="141" y="37"/>
                  </a:lnTo>
                  <a:lnTo>
                    <a:pt x="148" y="49"/>
                  </a:lnTo>
                  <a:lnTo>
                    <a:pt x="149" y="57"/>
                  </a:lnTo>
                  <a:lnTo>
                    <a:pt x="152" y="64"/>
                  </a:lnTo>
                  <a:lnTo>
                    <a:pt x="153" y="72"/>
                  </a:lnTo>
                  <a:lnTo>
                    <a:pt x="153" y="79"/>
                  </a:lnTo>
                  <a:close/>
                </a:path>
              </a:pathLst>
            </a:custGeom>
            <a:solidFill>
              <a:srgbClr val="979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0" name="Freeform 267"/>
            <p:cNvSpPr>
              <a:spLocks noEditPoints="1"/>
            </p:cNvSpPr>
            <p:nvPr/>
          </p:nvSpPr>
          <p:spPr bwMode="auto">
            <a:xfrm>
              <a:off x="1011" y="2030"/>
              <a:ext cx="153" cy="156"/>
            </a:xfrm>
            <a:custGeom>
              <a:avLst/>
              <a:gdLst>
                <a:gd name="T0" fmla="*/ 153 w 153"/>
                <a:gd name="T1" fmla="*/ 70 h 156"/>
                <a:gd name="T2" fmla="*/ 149 w 153"/>
                <a:gd name="T3" fmla="*/ 56 h 156"/>
                <a:gd name="T4" fmla="*/ 143 w 153"/>
                <a:gd name="T5" fmla="*/ 41 h 156"/>
                <a:gd name="T6" fmla="*/ 135 w 153"/>
                <a:gd name="T7" fmla="*/ 29 h 156"/>
                <a:gd name="T8" fmla="*/ 125 w 153"/>
                <a:gd name="T9" fmla="*/ 19 h 156"/>
                <a:gd name="T10" fmla="*/ 112 w 153"/>
                <a:gd name="T11" fmla="*/ 10 h 156"/>
                <a:gd name="T12" fmla="*/ 99 w 153"/>
                <a:gd name="T13" fmla="*/ 4 h 156"/>
                <a:gd name="T14" fmla="*/ 85 w 153"/>
                <a:gd name="T15" fmla="*/ 0 h 156"/>
                <a:gd name="T16" fmla="*/ 68 w 153"/>
                <a:gd name="T17" fmla="*/ 0 h 156"/>
                <a:gd name="T18" fmla="*/ 54 w 153"/>
                <a:gd name="T19" fmla="*/ 4 h 156"/>
                <a:gd name="T20" fmla="*/ 40 w 153"/>
                <a:gd name="T21" fmla="*/ 10 h 156"/>
                <a:gd name="T22" fmla="*/ 28 w 153"/>
                <a:gd name="T23" fmla="*/ 19 h 156"/>
                <a:gd name="T24" fmla="*/ 18 w 153"/>
                <a:gd name="T25" fmla="*/ 29 h 156"/>
                <a:gd name="T26" fmla="*/ 10 w 153"/>
                <a:gd name="T27" fmla="*/ 41 h 156"/>
                <a:gd name="T28" fmla="*/ 3 w 153"/>
                <a:gd name="T29" fmla="*/ 56 h 156"/>
                <a:gd name="T30" fmla="*/ 0 w 153"/>
                <a:gd name="T31" fmla="*/ 70 h 156"/>
                <a:gd name="T32" fmla="*/ 0 w 153"/>
                <a:gd name="T33" fmla="*/ 87 h 156"/>
                <a:gd name="T34" fmla="*/ 3 w 153"/>
                <a:gd name="T35" fmla="*/ 101 h 156"/>
                <a:gd name="T36" fmla="*/ 10 w 153"/>
                <a:gd name="T37" fmla="*/ 115 h 156"/>
                <a:gd name="T38" fmla="*/ 18 w 153"/>
                <a:gd name="T39" fmla="*/ 128 h 156"/>
                <a:gd name="T40" fmla="*/ 28 w 153"/>
                <a:gd name="T41" fmla="*/ 139 h 156"/>
                <a:gd name="T42" fmla="*/ 40 w 153"/>
                <a:gd name="T43" fmla="*/ 146 h 156"/>
                <a:gd name="T44" fmla="*/ 54 w 153"/>
                <a:gd name="T45" fmla="*/ 154 h 156"/>
                <a:gd name="T46" fmla="*/ 68 w 153"/>
                <a:gd name="T47" fmla="*/ 156 h 156"/>
                <a:gd name="T48" fmla="*/ 85 w 153"/>
                <a:gd name="T49" fmla="*/ 156 h 156"/>
                <a:gd name="T50" fmla="*/ 99 w 153"/>
                <a:gd name="T51" fmla="*/ 154 h 156"/>
                <a:gd name="T52" fmla="*/ 112 w 153"/>
                <a:gd name="T53" fmla="*/ 146 h 156"/>
                <a:gd name="T54" fmla="*/ 125 w 153"/>
                <a:gd name="T55" fmla="*/ 139 h 156"/>
                <a:gd name="T56" fmla="*/ 135 w 153"/>
                <a:gd name="T57" fmla="*/ 128 h 156"/>
                <a:gd name="T58" fmla="*/ 143 w 153"/>
                <a:gd name="T59" fmla="*/ 115 h 156"/>
                <a:gd name="T60" fmla="*/ 149 w 153"/>
                <a:gd name="T61" fmla="*/ 101 h 156"/>
                <a:gd name="T62" fmla="*/ 153 w 153"/>
                <a:gd name="T63" fmla="*/ 87 h 156"/>
                <a:gd name="T64" fmla="*/ 150 w 153"/>
                <a:gd name="T65" fmla="*/ 78 h 156"/>
                <a:gd name="T66" fmla="*/ 149 w 153"/>
                <a:gd name="T67" fmla="*/ 94 h 156"/>
                <a:gd name="T68" fmla="*/ 144 w 153"/>
                <a:gd name="T69" fmla="*/ 108 h 156"/>
                <a:gd name="T70" fmla="*/ 128 w 153"/>
                <a:gd name="T71" fmla="*/ 132 h 156"/>
                <a:gd name="T72" fmla="*/ 106 w 153"/>
                <a:gd name="T73" fmla="*/ 148 h 156"/>
                <a:gd name="T74" fmla="*/ 92 w 153"/>
                <a:gd name="T75" fmla="*/ 152 h 156"/>
                <a:gd name="T76" fmla="*/ 76 w 153"/>
                <a:gd name="T77" fmla="*/ 154 h 156"/>
                <a:gd name="T78" fmla="*/ 61 w 153"/>
                <a:gd name="T79" fmla="*/ 152 h 156"/>
                <a:gd name="T80" fmla="*/ 47 w 153"/>
                <a:gd name="T81" fmla="*/ 148 h 156"/>
                <a:gd name="T82" fmla="*/ 23 w 153"/>
                <a:gd name="T83" fmla="*/ 132 h 156"/>
                <a:gd name="T84" fmla="*/ 8 w 153"/>
                <a:gd name="T85" fmla="*/ 108 h 156"/>
                <a:gd name="T86" fmla="*/ 4 w 153"/>
                <a:gd name="T87" fmla="*/ 94 h 156"/>
                <a:gd name="T88" fmla="*/ 3 w 153"/>
                <a:gd name="T89" fmla="*/ 78 h 156"/>
                <a:gd name="T90" fmla="*/ 4 w 153"/>
                <a:gd name="T91" fmla="*/ 63 h 156"/>
                <a:gd name="T92" fmla="*/ 8 w 153"/>
                <a:gd name="T93" fmla="*/ 50 h 156"/>
                <a:gd name="T94" fmla="*/ 23 w 153"/>
                <a:gd name="T95" fmla="*/ 26 h 156"/>
                <a:gd name="T96" fmla="*/ 47 w 153"/>
                <a:gd name="T97" fmla="*/ 9 h 156"/>
                <a:gd name="T98" fmla="*/ 61 w 153"/>
                <a:gd name="T99" fmla="*/ 4 h 156"/>
                <a:gd name="T100" fmla="*/ 76 w 153"/>
                <a:gd name="T101" fmla="*/ 3 h 156"/>
                <a:gd name="T102" fmla="*/ 92 w 153"/>
                <a:gd name="T103" fmla="*/ 4 h 156"/>
                <a:gd name="T104" fmla="*/ 106 w 153"/>
                <a:gd name="T105" fmla="*/ 9 h 156"/>
                <a:gd name="T106" fmla="*/ 128 w 153"/>
                <a:gd name="T107" fmla="*/ 26 h 156"/>
                <a:gd name="T108" fmla="*/ 144 w 153"/>
                <a:gd name="T109" fmla="*/ 50 h 156"/>
                <a:gd name="T110" fmla="*/ 149 w 153"/>
                <a:gd name="T111" fmla="*/ 63 h 156"/>
                <a:gd name="T112" fmla="*/ 150 w 153"/>
                <a:gd name="T113" fmla="*/ 78 h 15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3"/>
                <a:gd name="T172" fmla="*/ 0 h 156"/>
                <a:gd name="T173" fmla="*/ 153 w 153"/>
                <a:gd name="T174" fmla="*/ 156 h 15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3" h="156">
                  <a:moveTo>
                    <a:pt x="153" y="78"/>
                  </a:moveTo>
                  <a:lnTo>
                    <a:pt x="153" y="70"/>
                  </a:lnTo>
                  <a:lnTo>
                    <a:pt x="151" y="63"/>
                  </a:lnTo>
                  <a:lnTo>
                    <a:pt x="149" y="56"/>
                  </a:lnTo>
                  <a:lnTo>
                    <a:pt x="147" y="48"/>
                  </a:lnTo>
                  <a:lnTo>
                    <a:pt x="143" y="41"/>
                  </a:lnTo>
                  <a:lnTo>
                    <a:pt x="139" y="34"/>
                  </a:lnTo>
                  <a:lnTo>
                    <a:pt x="135" y="29"/>
                  </a:lnTo>
                  <a:lnTo>
                    <a:pt x="131" y="23"/>
                  </a:lnTo>
                  <a:lnTo>
                    <a:pt x="125" y="19"/>
                  </a:lnTo>
                  <a:lnTo>
                    <a:pt x="119" y="14"/>
                  </a:lnTo>
                  <a:lnTo>
                    <a:pt x="112" y="10"/>
                  </a:lnTo>
                  <a:lnTo>
                    <a:pt x="106" y="6"/>
                  </a:lnTo>
                  <a:lnTo>
                    <a:pt x="99" y="4"/>
                  </a:lnTo>
                  <a:lnTo>
                    <a:pt x="92" y="2"/>
                  </a:lnTo>
                  <a:lnTo>
                    <a:pt x="85" y="0"/>
                  </a:lnTo>
                  <a:lnTo>
                    <a:pt x="76" y="0"/>
                  </a:lnTo>
                  <a:lnTo>
                    <a:pt x="68" y="0"/>
                  </a:lnTo>
                  <a:lnTo>
                    <a:pt x="61" y="2"/>
                  </a:lnTo>
                  <a:lnTo>
                    <a:pt x="54" y="4"/>
                  </a:lnTo>
                  <a:lnTo>
                    <a:pt x="47" y="6"/>
                  </a:lnTo>
                  <a:lnTo>
                    <a:pt x="40" y="10"/>
                  </a:lnTo>
                  <a:lnTo>
                    <a:pt x="33" y="14"/>
                  </a:lnTo>
                  <a:lnTo>
                    <a:pt x="28" y="19"/>
                  </a:lnTo>
                  <a:lnTo>
                    <a:pt x="22" y="23"/>
                  </a:lnTo>
                  <a:lnTo>
                    <a:pt x="18" y="29"/>
                  </a:lnTo>
                  <a:lnTo>
                    <a:pt x="12" y="34"/>
                  </a:lnTo>
                  <a:lnTo>
                    <a:pt x="10" y="41"/>
                  </a:lnTo>
                  <a:lnTo>
                    <a:pt x="5" y="48"/>
                  </a:lnTo>
                  <a:lnTo>
                    <a:pt x="3" y="56"/>
                  </a:lnTo>
                  <a:lnTo>
                    <a:pt x="1" y="63"/>
                  </a:lnTo>
                  <a:lnTo>
                    <a:pt x="0" y="70"/>
                  </a:lnTo>
                  <a:lnTo>
                    <a:pt x="0" y="78"/>
                  </a:lnTo>
                  <a:lnTo>
                    <a:pt x="0" y="87"/>
                  </a:lnTo>
                  <a:lnTo>
                    <a:pt x="1" y="94"/>
                  </a:lnTo>
                  <a:lnTo>
                    <a:pt x="3" y="101"/>
                  </a:lnTo>
                  <a:lnTo>
                    <a:pt x="5" y="108"/>
                  </a:lnTo>
                  <a:lnTo>
                    <a:pt x="10" y="115"/>
                  </a:lnTo>
                  <a:lnTo>
                    <a:pt x="12" y="122"/>
                  </a:lnTo>
                  <a:lnTo>
                    <a:pt x="18" y="128"/>
                  </a:lnTo>
                  <a:lnTo>
                    <a:pt x="22" y="134"/>
                  </a:lnTo>
                  <a:lnTo>
                    <a:pt x="28" y="139"/>
                  </a:lnTo>
                  <a:lnTo>
                    <a:pt x="33" y="144"/>
                  </a:lnTo>
                  <a:lnTo>
                    <a:pt x="40" y="146"/>
                  </a:lnTo>
                  <a:lnTo>
                    <a:pt x="47" y="151"/>
                  </a:lnTo>
                  <a:lnTo>
                    <a:pt x="54" y="154"/>
                  </a:lnTo>
                  <a:lnTo>
                    <a:pt x="61" y="155"/>
                  </a:lnTo>
                  <a:lnTo>
                    <a:pt x="68" y="156"/>
                  </a:lnTo>
                  <a:lnTo>
                    <a:pt x="76" y="156"/>
                  </a:lnTo>
                  <a:lnTo>
                    <a:pt x="85" y="156"/>
                  </a:lnTo>
                  <a:lnTo>
                    <a:pt x="92" y="155"/>
                  </a:lnTo>
                  <a:lnTo>
                    <a:pt x="99" y="154"/>
                  </a:lnTo>
                  <a:lnTo>
                    <a:pt x="106" y="151"/>
                  </a:lnTo>
                  <a:lnTo>
                    <a:pt x="112" y="146"/>
                  </a:lnTo>
                  <a:lnTo>
                    <a:pt x="119" y="144"/>
                  </a:lnTo>
                  <a:lnTo>
                    <a:pt x="125" y="139"/>
                  </a:lnTo>
                  <a:lnTo>
                    <a:pt x="131" y="134"/>
                  </a:lnTo>
                  <a:lnTo>
                    <a:pt x="135" y="128"/>
                  </a:lnTo>
                  <a:lnTo>
                    <a:pt x="139" y="122"/>
                  </a:lnTo>
                  <a:lnTo>
                    <a:pt x="143" y="115"/>
                  </a:lnTo>
                  <a:lnTo>
                    <a:pt x="147" y="108"/>
                  </a:lnTo>
                  <a:lnTo>
                    <a:pt x="149" y="101"/>
                  </a:lnTo>
                  <a:lnTo>
                    <a:pt x="151" y="94"/>
                  </a:lnTo>
                  <a:lnTo>
                    <a:pt x="153" y="87"/>
                  </a:lnTo>
                  <a:lnTo>
                    <a:pt x="153" y="78"/>
                  </a:lnTo>
                  <a:close/>
                  <a:moveTo>
                    <a:pt x="150" y="78"/>
                  </a:moveTo>
                  <a:lnTo>
                    <a:pt x="150" y="87"/>
                  </a:lnTo>
                  <a:lnTo>
                    <a:pt x="149" y="94"/>
                  </a:lnTo>
                  <a:lnTo>
                    <a:pt x="146" y="101"/>
                  </a:lnTo>
                  <a:lnTo>
                    <a:pt x="144" y="108"/>
                  </a:lnTo>
                  <a:lnTo>
                    <a:pt x="138" y="121"/>
                  </a:lnTo>
                  <a:lnTo>
                    <a:pt x="128" y="132"/>
                  </a:lnTo>
                  <a:lnTo>
                    <a:pt x="118" y="141"/>
                  </a:lnTo>
                  <a:lnTo>
                    <a:pt x="106" y="148"/>
                  </a:lnTo>
                  <a:lnTo>
                    <a:pt x="99" y="151"/>
                  </a:lnTo>
                  <a:lnTo>
                    <a:pt x="92" y="152"/>
                  </a:lnTo>
                  <a:lnTo>
                    <a:pt x="83" y="154"/>
                  </a:lnTo>
                  <a:lnTo>
                    <a:pt x="76" y="154"/>
                  </a:lnTo>
                  <a:lnTo>
                    <a:pt x="69" y="154"/>
                  </a:lnTo>
                  <a:lnTo>
                    <a:pt x="61" y="152"/>
                  </a:lnTo>
                  <a:lnTo>
                    <a:pt x="54" y="151"/>
                  </a:lnTo>
                  <a:lnTo>
                    <a:pt x="47" y="148"/>
                  </a:lnTo>
                  <a:lnTo>
                    <a:pt x="35" y="141"/>
                  </a:lnTo>
                  <a:lnTo>
                    <a:pt x="23" y="132"/>
                  </a:lnTo>
                  <a:lnTo>
                    <a:pt x="15" y="121"/>
                  </a:lnTo>
                  <a:lnTo>
                    <a:pt x="8" y="108"/>
                  </a:lnTo>
                  <a:lnTo>
                    <a:pt x="5" y="101"/>
                  </a:lnTo>
                  <a:lnTo>
                    <a:pt x="4" y="94"/>
                  </a:lnTo>
                  <a:lnTo>
                    <a:pt x="3" y="87"/>
                  </a:lnTo>
                  <a:lnTo>
                    <a:pt x="3" y="78"/>
                  </a:lnTo>
                  <a:lnTo>
                    <a:pt x="3" y="71"/>
                  </a:lnTo>
                  <a:lnTo>
                    <a:pt x="4" y="63"/>
                  </a:lnTo>
                  <a:lnTo>
                    <a:pt x="5" y="56"/>
                  </a:lnTo>
                  <a:lnTo>
                    <a:pt x="8" y="50"/>
                  </a:lnTo>
                  <a:lnTo>
                    <a:pt x="15" y="37"/>
                  </a:lnTo>
                  <a:lnTo>
                    <a:pt x="23" y="26"/>
                  </a:lnTo>
                  <a:lnTo>
                    <a:pt x="35" y="16"/>
                  </a:lnTo>
                  <a:lnTo>
                    <a:pt x="47" y="9"/>
                  </a:lnTo>
                  <a:lnTo>
                    <a:pt x="54" y="7"/>
                  </a:lnTo>
                  <a:lnTo>
                    <a:pt x="61" y="4"/>
                  </a:lnTo>
                  <a:lnTo>
                    <a:pt x="69" y="3"/>
                  </a:lnTo>
                  <a:lnTo>
                    <a:pt x="76" y="3"/>
                  </a:lnTo>
                  <a:lnTo>
                    <a:pt x="83" y="3"/>
                  </a:lnTo>
                  <a:lnTo>
                    <a:pt x="92" y="4"/>
                  </a:lnTo>
                  <a:lnTo>
                    <a:pt x="99" y="7"/>
                  </a:lnTo>
                  <a:lnTo>
                    <a:pt x="106" y="9"/>
                  </a:lnTo>
                  <a:lnTo>
                    <a:pt x="118" y="16"/>
                  </a:lnTo>
                  <a:lnTo>
                    <a:pt x="128" y="26"/>
                  </a:lnTo>
                  <a:lnTo>
                    <a:pt x="138" y="37"/>
                  </a:lnTo>
                  <a:lnTo>
                    <a:pt x="144" y="50"/>
                  </a:lnTo>
                  <a:lnTo>
                    <a:pt x="146" y="56"/>
                  </a:lnTo>
                  <a:lnTo>
                    <a:pt x="149" y="63"/>
                  </a:lnTo>
                  <a:lnTo>
                    <a:pt x="150" y="71"/>
                  </a:lnTo>
                  <a:lnTo>
                    <a:pt x="150" y="78"/>
                  </a:lnTo>
                  <a:close/>
                </a:path>
              </a:pathLst>
            </a:custGeom>
            <a:solidFill>
              <a:srgbClr val="999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1" name="Freeform 268"/>
            <p:cNvSpPr>
              <a:spLocks noEditPoints="1"/>
            </p:cNvSpPr>
            <p:nvPr/>
          </p:nvSpPr>
          <p:spPr bwMode="auto">
            <a:xfrm>
              <a:off x="1012" y="2032"/>
              <a:ext cx="150" cy="153"/>
            </a:xfrm>
            <a:custGeom>
              <a:avLst/>
              <a:gdLst>
                <a:gd name="T0" fmla="*/ 150 w 150"/>
                <a:gd name="T1" fmla="*/ 69 h 153"/>
                <a:gd name="T2" fmla="*/ 146 w 150"/>
                <a:gd name="T3" fmla="*/ 54 h 153"/>
                <a:gd name="T4" fmla="*/ 138 w 150"/>
                <a:gd name="T5" fmla="*/ 34 h 153"/>
                <a:gd name="T6" fmla="*/ 117 w 150"/>
                <a:gd name="T7" fmla="*/ 12 h 153"/>
                <a:gd name="T8" fmla="*/ 98 w 150"/>
                <a:gd name="T9" fmla="*/ 4 h 153"/>
                <a:gd name="T10" fmla="*/ 82 w 150"/>
                <a:gd name="T11" fmla="*/ 0 h 153"/>
                <a:gd name="T12" fmla="*/ 67 w 150"/>
                <a:gd name="T13" fmla="*/ 0 h 153"/>
                <a:gd name="T14" fmla="*/ 53 w 150"/>
                <a:gd name="T15" fmla="*/ 4 h 153"/>
                <a:gd name="T16" fmla="*/ 34 w 150"/>
                <a:gd name="T17" fmla="*/ 12 h 153"/>
                <a:gd name="T18" fmla="*/ 13 w 150"/>
                <a:gd name="T19" fmla="*/ 34 h 153"/>
                <a:gd name="T20" fmla="*/ 3 w 150"/>
                <a:gd name="T21" fmla="*/ 54 h 153"/>
                <a:gd name="T22" fmla="*/ 0 w 150"/>
                <a:gd name="T23" fmla="*/ 69 h 153"/>
                <a:gd name="T24" fmla="*/ 0 w 150"/>
                <a:gd name="T25" fmla="*/ 85 h 153"/>
                <a:gd name="T26" fmla="*/ 3 w 150"/>
                <a:gd name="T27" fmla="*/ 99 h 153"/>
                <a:gd name="T28" fmla="*/ 9 w 150"/>
                <a:gd name="T29" fmla="*/ 113 h 153"/>
                <a:gd name="T30" fmla="*/ 17 w 150"/>
                <a:gd name="T31" fmla="*/ 125 h 153"/>
                <a:gd name="T32" fmla="*/ 28 w 150"/>
                <a:gd name="T33" fmla="*/ 136 h 153"/>
                <a:gd name="T34" fmla="*/ 39 w 150"/>
                <a:gd name="T35" fmla="*/ 144 h 153"/>
                <a:gd name="T36" fmla="*/ 53 w 150"/>
                <a:gd name="T37" fmla="*/ 150 h 153"/>
                <a:gd name="T38" fmla="*/ 67 w 150"/>
                <a:gd name="T39" fmla="*/ 153 h 153"/>
                <a:gd name="T40" fmla="*/ 82 w 150"/>
                <a:gd name="T41" fmla="*/ 153 h 153"/>
                <a:gd name="T42" fmla="*/ 98 w 150"/>
                <a:gd name="T43" fmla="*/ 150 h 153"/>
                <a:gd name="T44" fmla="*/ 117 w 150"/>
                <a:gd name="T45" fmla="*/ 140 h 153"/>
                <a:gd name="T46" fmla="*/ 138 w 150"/>
                <a:gd name="T47" fmla="*/ 119 h 153"/>
                <a:gd name="T48" fmla="*/ 146 w 150"/>
                <a:gd name="T49" fmla="*/ 99 h 153"/>
                <a:gd name="T50" fmla="*/ 150 w 150"/>
                <a:gd name="T51" fmla="*/ 85 h 153"/>
                <a:gd name="T52" fmla="*/ 148 w 150"/>
                <a:gd name="T53" fmla="*/ 76 h 153"/>
                <a:gd name="T54" fmla="*/ 146 w 150"/>
                <a:gd name="T55" fmla="*/ 92 h 153"/>
                <a:gd name="T56" fmla="*/ 142 w 150"/>
                <a:gd name="T57" fmla="*/ 105 h 153"/>
                <a:gd name="T58" fmla="*/ 127 w 150"/>
                <a:gd name="T59" fmla="*/ 129 h 153"/>
                <a:gd name="T60" fmla="*/ 103 w 150"/>
                <a:gd name="T61" fmla="*/ 144 h 153"/>
                <a:gd name="T62" fmla="*/ 89 w 150"/>
                <a:gd name="T63" fmla="*/ 149 h 153"/>
                <a:gd name="T64" fmla="*/ 75 w 150"/>
                <a:gd name="T65" fmla="*/ 150 h 153"/>
                <a:gd name="T66" fmla="*/ 60 w 150"/>
                <a:gd name="T67" fmla="*/ 149 h 153"/>
                <a:gd name="T68" fmla="*/ 48 w 150"/>
                <a:gd name="T69" fmla="*/ 144 h 153"/>
                <a:gd name="T70" fmla="*/ 24 w 150"/>
                <a:gd name="T71" fmla="*/ 129 h 153"/>
                <a:gd name="T72" fmla="*/ 9 w 150"/>
                <a:gd name="T73" fmla="*/ 105 h 153"/>
                <a:gd name="T74" fmla="*/ 4 w 150"/>
                <a:gd name="T75" fmla="*/ 92 h 153"/>
                <a:gd name="T76" fmla="*/ 3 w 150"/>
                <a:gd name="T77" fmla="*/ 76 h 153"/>
                <a:gd name="T78" fmla="*/ 4 w 150"/>
                <a:gd name="T79" fmla="*/ 62 h 153"/>
                <a:gd name="T80" fmla="*/ 9 w 150"/>
                <a:gd name="T81" fmla="*/ 48 h 153"/>
                <a:gd name="T82" fmla="*/ 24 w 150"/>
                <a:gd name="T83" fmla="*/ 24 h 153"/>
                <a:gd name="T84" fmla="*/ 48 w 150"/>
                <a:gd name="T85" fmla="*/ 8 h 153"/>
                <a:gd name="T86" fmla="*/ 60 w 150"/>
                <a:gd name="T87" fmla="*/ 4 h 153"/>
                <a:gd name="T88" fmla="*/ 75 w 150"/>
                <a:gd name="T89" fmla="*/ 2 h 153"/>
                <a:gd name="T90" fmla="*/ 89 w 150"/>
                <a:gd name="T91" fmla="*/ 4 h 153"/>
                <a:gd name="T92" fmla="*/ 103 w 150"/>
                <a:gd name="T93" fmla="*/ 8 h 153"/>
                <a:gd name="T94" fmla="*/ 127 w 150"/>
                <a:gd name="T95" fmla="*/ 24 h 153"/>
                <a:gd name="T96" fmla="*/ 142 w 150"/>
                <a:gd name="T97" fmla="*/ 48 h 153"/>
                <a:gd name="T98" fmla="*/ 146 w 150"/>
                <a:gd name="T99" fmla="*/ 62 h 153"/>
                <a:gd name="T100" fmla="*/ 148 w 150"/>
                <a:gd name="T101" fmla="*/ 76 h 15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50"/>
                <a:gd name="T154" fmla="*/ 0 h 153"/>
                <a:gd name="T155" fmla="*/ 150 w 150"/>
                <a:gd name="T156" fmla="*/ 153 h 15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50" h="153">
                  <a:moveTo>
                    <a:pt x="150" y="76"/>
                  </a:moveTo>
                  <a:lnTo>
                    <a:pt x="150" y="69"/>
                  </a:lnTo>
                  <a:lnTo>
                    <a:pt x="149" y="61"/>
                  </a:lnTo>
                  <a:lnTo>
                    <a:pt x="146" y="54"/>
                  </a:lnTo>
                  <a:lnTo>
                    <a:pt x="145" y="46"/>
                  </a:lnTo>
                  <a:lnTo>
                    <a:pt x="138" y="34"/>
                  </a:lnTo>
                  <a:lnTo>
                    <a:pt x="128" y="22"/>
                  </a:lnTo>
                  <a:lnTo>
                    <a:pt x="117" y="12"/>
                  </a:lnTo>
                  <a:lnTo>
                    <a:pt x="105" y="5"/>
                  </a:lnTo>
                  <a:lnTo>
                    <a:pt x="98" y="4"/>
                  </a:lnTo>
                  <a:lnTo>
                    <a:pt x="91" y="1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60" y="1"/>
                  </a:lnTo>
                  <a:lnTo>
                    <a:pt x="53" y="4"/>
                  </a:lnTo>
                  <a:lnTo>
                    <a:pt x="46" y="5"/>
                  </a:lnTo>
                  <a:lnTo>
                    <a:pt x="34" y="12"/>
                  </a:lnTo>
                  <a:lnTo>
                    <a:pt x="22" y="22"/>
                  </a:lnTo>
                  <a:lnTo>
                    <a:pt x="13" y="34"/>
                  </a:lnTo>
                  <a:lnTo>
                    <a:pt x="6" y="46"/>
                  </a:lnTo>
                  <a:lnTo>
                    <a:pt x="3" y="54"/>
                  </a:lnTo>
                  <a:lnTo>
                    <a:pt x="2" y="61"/>
                  </a:lnTo>
                  <a:lnTo>
                    <a:pt x="0" y="69"/>
                  </a:lnTo>
                  <a:lnTo>
                    <a:pt x="0" y="76"/>
                  </a:lnTo>
                  <a:lnTo>
                    <a:pt x="0" y="85"/>
                  </a:lnTo>
                  <a:lnTo>
                    <a:pt x="2" y="92"/>
                  </a:lnTo>
                  <a:lnTo>
                    <a:pt x="3" y="99"/>
                  </a:lnTo>
                  <a:lnTo>
                    <a:pt x="6" y="106"/>
                  </a:lnTo>
                  <a:lnTo>
                    <a:pt x="9" y="113"/>
                  </a:lnTo>
                  <a:lnTo>
                    <a:pt x="13" y="119"/>
                  </a:lnTo>
                  <a:lnTo>
                    <a:pt x="17" y="125"/>
                  </a:lnTo>
                  <a:lnTo>
                    <a:pt x="22" y="130"/>
                  </a:lnTo>
                  <a:lnTo>
                    <a:pt x="28" y="136"/>
                  </a:lnTo>
                  <a:lnTo>
                    <a:pt x="34" y="140"/>
                  </a:lnTo>
                  <a:lnTo>
                    <a:pt x="39" y="144"/>
                  </a:lnTo>
                  <a:lnTo>
                    <a:pt x="46" y="147"/>
                  </a:lnTo>
                  <a:lnTo>
                    <a:pt x="53" y="150"/>
                  </a:lnTo>
                  <a:lnTo>
                    <a:pt x="60" y="152"/>
                  </a:lnTo>
                  <a:lnTo>
                    <a:pt x="67" y="153"/>
                  </a:lnTo>
                  <a:lnTo>
                    <a:pt x="75" y="153"/>
                  </a:lnTo>
                  <a:lnTo>
                    <a:pt x="82" y="153"/>
                  </a:lnTo>
                  <a:lnTo>
                    <a:pt x="91" y="152"/>
                  </a:lnTo>
                  <a:lnTo>
                    <a:pt x="98" y="150"/>
                  </a:lnTo>
                  <a:lnTo>
                    <a:pt x="105" y="147"/>
                  </a:lnTo>
                  <a:lnTo>
                    <a:pt x="117" y="140"/>
                  </a:lnTo>
                  <a:lnTo>
                    <a:pt x="128" y="130"/>
                  </a:lnTo>
                  <a:lnTo>
                    <a:pt x="138" y="119"/>
                  </a:lnTo>
                  <a:lnTo>
                    <a:pt x="145" y="106"/>
                  </a:lnTo>
                  <a:lnTo>
                    <a:pt x="146" y="99"/>
                  </a:lnTo>
                  <a:lnTo>
                    <a:pt x="149" y="92"/>
                  </a:lnTo>
                  <a:lnTo>
                    <a:pt x="150" y="85"/>
                  </a:lnTo>
                  <a:lnTo>
                    <a:pt x="150" y="76"/>
                  </a:lnTo>
                  <a:close/>
                  <a:moveTo>
                    <a:pt x="148" y="76"/>
                  </a:moveTo>
                  <a:lnTo>
                    <a:pt x="148" y="83"/>
                  </a:lnTo>
                  <a:lnTo>
                    <a:pt x="146" y="92"/>
                  </a:lnTo>
                  <a:lnTo>
                    <a:pt x="145" y="99"/>
                  </a:lnTo>
                  <a:lnTo>
                    <a:pt x="142" y="105"/>
                  </a:lnTo>
                  <a:lnTo>
                    <a:pt x="135" y="117"/>
                  </a:lnTo>
                  <a:lnTo>
                    <a:pt x="127" y="129"/>
                  </a:lnTo>
                  <a:lnTo>
                    <a:pt x="116" y="137"/>
                  </a:lnTo>
                  <a:lnTo>
                    <a:pt x="103" y="144"/>
                  </a:lnTo>
                  <a:lnTo>
                    <a:pt x="96" y="147"/>
                  </a:lnTo>
                  <a:lnTo>
                    <a:pt x="89" y="149"/>
                  </a:lnTo>
                  <a:lnTo>
                    <a:pt x="82" y="150"/>
                  </a:lnTo>
                  <a:lnTo>
                    <a:pt x="75" y="150"/>
                  </a:lnTo>
                  <a:lnTo>
                    <a:pt x="68" y="150"/>
                  </a:lnTo>
                  <a:lnTo>
                    <a:pt x="60" y="149"/>
                  </a:lnTo>
                  <a:lnTo>
                    <a:pt x="53" y="147"/>
                  </a:lnTo>
                  <a:lnTo>
                    <a:pt x="48" y="144"/>
                  </a:lnTo>
                  <a:lnTo>
                    <a:pt x="35" y="137"/>
                  </a:lnTo>
                  <a:lnTo>
                    <a:pt x="24" y="129"/>
                  </a:lnTo>
                  <a:lnTo>
                    <a:pt x="16" y="117"/>
                  </a:lnTo>
                  <a:lnTo>
                    <a:pt x="9" y="105"/>
                  </a:lnTo>
                  <a:lnTo>
                    <a:pt x="6" y="99"/>
                  </a:lnTo>
                  <a:lnTo>
                    <a:pt x="4" y="92"/>
                  </a:lnTo>
                  <a:lnTo>
                    <a:pt x="3" y="83"/>
                  </a:lnTo>
                  <a:lnTo>
                    <a:pt x="3" y="76"/>
                  </a:lnTo>
                  <a:lnTo>
                    <a:pt x="3" y="69"/>
                  </a:lnTo>
                  <a:lnTo>
                    <a:pt x="4" y="62"/>
                  </a:lnTo>
                  <a:lnTo>
                    <a:pt x="6" y="55"/>
                  </a:lnTo>
                  <a:lnTo>
                    <a:pt x="9" y="48"/>
                  </a:lnTo>
                  <a:lnTo>
                    <a:pt x="16" y="35"/>
                  </a:lnTo>
                  <a:lnTo>
                    <a:pt x="24" y="24"/>
                  </a:lnTo>
                  <a:lnTo>
                    <a:pt x="35" y="15"/>
                  </a:lnTo>
                  <a:lnTo>
                    <a:pt x="48" y="8"/>
                  </a:lnTo>
                  <a:lnTo>
                    <a:pt x="53" y="7"/>
                  </a:lnTo>
                  <a:lnTo>
                    <a:pt x="60" y="4"/>
                  </a:lnTo>
                  <a:lnTo>
                    <a:pt x="68" y="2"/>
                  </a:lnTo>
                  <a:lnTo>
                    <a:pt x="75" y="2"/>
                  </a:lnTo>
                  <a:lnTo>
                    <a:pt x="82" y="2"/>
                  </a:lnTo>
                  <a:lnTo>
                    <a:pt x="89" y="4"/>
                  </a:lnTo>
                  <a:lnTo>
                    <a:pt x="96" y="7"/>
                  </a:lnTo>
                  <a:lnTo>
                    <a:pt x="103" y="8"/>
                  </a:lnTo>
                  <a:lnTo>
                    <a:pt x="116" y="15"/>
                  </a:lnTo>
                  <a:lnTo>
                    <a:pt x="127" y="24"/>
                  </a:lnTo>
                  <a:lnTo>
                    <a:pt x="135" y="35"/>
                  </a:lnTo>
                  <a:lnTo>
                    <a:pt x="142" y="48"/>
                  </a:lnTo>
                  <a:lnTo>
                    <a:pt x="145" y="55"/>
                  </a:lnTo>
                  <a:lnTo>
                    <a:pt x="146" y="62"/>
                  </a:lnTo>
                  <a:lnTo>
                    <a:pt x="148" y="69"/>
                  </a:lnTo>
                  <a:lnTo>
                    <a:pt x="148" y="76"/>
                  </a:lnTo>
                  <a:close/>
                </a:path>
              </a:pathLst>
            </a:custGeom>
            <a:solidFill>
              <a:srgbClr val="9995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2" name="Freeform 269"/>
            <p:cNvSpPr>
              <a:spLocks noEditPoints="1"/>
            </p:cNvSpPr>
            <p:nvPr/>
          </p:nvSpPr>
          <p:spPr bwMode="auto">
            <a:xfrm>
              <a:off x="1014" y="2033"/>
              <a:ext cx="147" cy="151"/>
            </a:xfrm>
            <a:custGeom>
              <a:avLst/>
              <a:gdLst>
                <a:gd name="T0" fmla="*/ 147 w 147"/>
                <a:gd name="T1" fmla="*/ 68 h 151"/>
                <a:gd name="T2" fmla="*/ 143 w 147"/>
                <a:gd name="T3" fmla="*/ 53 h 151"/>
                <a:gd name="T4" fmla="*/ 135 w 147"/>
                <a:gd name="T5" fmla="*/ 34 h 151"/>
                <a:gd name="T6" fmla="*/ 115 w 147"/>
                <a:gd name="T7" fmla="*/ 13 h 151"/>
                <a:gd name="T8" fmla="*/ 96 w 147"/>
                <a:gd name="T9" fmla="*/ 4 h 151"/>
                <a:gd name="T10" fmla="*/ 80 w 147"/>
                <a:gd name="T11" fmla="*/ 0 h 151"/>
                <a:gd name="T12" fmla="*/ 66 w 147"/>
                <a:gd name="T13" fmla="*/ 0 h 151"/>
                <a:gd name="T14" fmla="*/ 51 w 147"/>
                <a:gd name="T15" fmla="*/ 4 h 151"/>
                <a:gd name="T16" fmla="*/ 32 w 147"/>
                <a:gd name="T17" fmla="*/ 13 h 151"/>
                <a:gd name="T18" fmla="*/ 12 w 147"/>
                <a:gd name="T19" fmla="*/ 34 h 151"/>
                <a:gd name="T20" fmla="*/ 2 w 147"/>
                <a:gd name="T21" fmla="*/ 53 h 151"/>
                <a:gd name="T22" fmla="*/ 0 w 147"/>
                <a:gd name="T23" fmla="*/ 68 h 151"/>
                <a:gd name="T24" fmla="*/ 0 w 147"/>
                <a:gd name="T25" fmla="*/ 84 h 151"/>
                <a:gd name="T26" fmla="*/ 2 w 147"/>
                <a:gd name="T27" fmla="*/ 98 h 151"/>
                <a:gd name="T28" fmla="*/ 12 w 147"/>
                <a:gd name="T29" fmla="*/ 118 h 151"/>
                <a:gd name="T30" fmla="*/ 32 w 147"/>
                <a:gd name="T31" fmla="*/ 138 h 151"/>
                <a:gd name="T32" fmla="*/ 51 w 147"/>
                <a:gd name="T33" fmla="*/ 148 h 151"/>
                <a:gd name="T34" fmla="*/ 66 w 147"/>
                <a:gd name="T35" fmla="*/ 151 h 151"/>
                <a:gd name="T36" fmla="*/ 80 w 147"/>
                <a:gd name="T37" fmla="*/ 151 h 151"/>
                <a:gd name="T38" fmla="*/ 96 w 147"/>
                <a:gd name="T39" fmla="*/ 148 h 151"/>
                <a:gd name="T40" fmla="*/ 115 w 147"/>
                <a:gd name="T41" fmla="*/ 138 h 151"/>
                <a:gd name="T42" fmla="*/ 135 w 147"/>
                <a:gd name="T43" fmla="*/ 118 h 151"/>
                <a:gd name="T44" fmla="*/ 143 w 147"/>
                <a:gd name="T45" fmla="*/ 98 h 151"/>
                <a:gd name="T46" fmla="*/ 147 w 147"/>
                <a:gd name="T47" fmla="*/ 84 h 151"/>
                <a:gd name="T48" fmla="*/ 144 w 147"/>
                <a:gd name="T49" fmla="*/ 75 h 151"/>
                <a:gd name="T50" fmla="*/ 143 w 147"/>
                <a:gd name="T51" fmla="*/ 89 h 151"/>
                <a:gd name="T52" fmla="*/ 139 w 147"/>
                <a:gd name="T53" fmla="*/ 104 h 151"/>
                <a:gd name="T54" fmla="*/ 123 w 147"/>
                <a:gd name="T55" fmla="*/ 126 h 151"/>
                <a:gd name="T56" fmla="*/ 101 w 147"/>
                <a:gd name="T57" fmla="*/ 142 h 151"/>
                <a:gd name="T58" fmla="*/ 87 w 147"/>
                <a:gd name="T59" fmla="*/ 146 h 151"/>
                <a:gd name="T60" fmla="*/ 73 w 147"/>
                <a:gd name="T61" fmla="*/ 148 h 151"/>
                <a:gd name="T62" fmla="*/ 59 w 147"/>
                <a:gd name="T63" fmla="*/ 146 h 151"/>
                <a:gd name="T64" fmla="*/ 46 w 147"/>
                <a:gd name="T65" fmla="*/ 142 h 151"/>
                <a:gd name="T66" fmla="*/ 23 w 147"/>
                <a:gd name="T67" fmla="*/ 126 h 151"/>
                <a:gd name="T68" fmla="*/ 8 w 147"/>
                <a:gd name="T69" fmla="*/ 104 h 151"/>
                <a:gd name="T70" fmla="*/ 4 w 147"/>
                <a:gd name="T71" fmla="*/ 89 h 151"/>
                <a:gd name="T72" fmla="*/ 2 w 147"/>
                <a:gd name="T73" fmla="*/ 75 h 151"/>
                <a:gd name="T74" fmla="*/ 4 w 147"/>
                <a:gd name="T75" fmla="*/ 61 h 151"/>
                <a:gd name="T76" fmla="*/ 8 w 147"/>
                <a:gd name="T77" fmla="*/ 47 h 151"/>
                <a:gd name="T78" fmla="*/ 23 w 147"/>
                <a:gd name="T79" fmla="*/ 24 h 151"/>
                <a:gd name="T80" fmla="*/ 46 w 147"/>
                <a:gd name="T81" fmla="*/ 9 h 151"/>
                <a:gd name="T82" fmla="*/ 59 w 147"/>
                <a:gd name="T83" fmla="*/ 4 h 151"/>
                <a:gd name="T84" fmla="*/ 73 w 147"/>
                <a:gd name="T85" fmla="*/ 3 h 151"/>
                <a:gd name="T86" fmla="*/ 87 w 147"/>
                <a:gd name="T87" fmla="*/ 4 h 151"/>
                <a:gd name="T88" fmla="*/ 101 w 147"/>
                <a:gd name="T89" fmla="*/ 9 h 151"/>
                <a:gd name="T90" fmla="*/ 123 w 147"/>
                <a:gd name="T91" fmla="*/ 24 h 151"/>
                <a:gd name="T92" fmla="*/ 139 w 147"/>
                <a:gd name="T93" fmla="*/ 47 h 151"/>
                <a:gd name="T94" fmla="*/ 143 w 147"/>
                <a:gd name="T95" fmla="*/ 61 h 151"/>
                <a:gd name="T96" fmla="*/ 144 w 147"/>
                <a:gd name="T97" fmla="*/ 75 h 15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47"/>
                <a:gd name="T148" fmla="*/ 0 h 151"/>
                <a:gd name="T149" fmla="*/ 147 w 147"/>
                <a:gd name="T150" fmla="*/ 151 h 15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47" h="151">
                  <a:moveTo>
                    <a:pt x="147" y="75"/>
                  </a:moveTo>
                  <a:lnTo>
                    <a:pt x="147" y="68"/>
                  </a:lnTo>
                  <a:lnTo>
                    <a:pt x="146" y="60"/>
                  </a:lnTo>
                  <a:lnTo>
                    <a:pt x="143" y="53"/>
                  </a:lnTo>
                  <a:lnTo>
                    <a:pt x="141" y="47"/>
                  </a:lnTo>
                  <a:lnTo>
                    <a:pt x="135" y="34"/>
                  </a:lnTo>
                  <a:lnTo>
                    <a:pt x="125" y="23"/>
                  </a:lnTo>
                  <a:lnTo>
                    <a:pt x="115" y="13"/>
                  </a:lnTo>
                  <a:lnTo>
                    <a:pt x="103" y="6"/>
                  </a:lnTo>
                  <a:lnTo>
                    <a:pt x="96" y="4"/>
                  </a:lnTo>
                  <a:lnTo>
                    <a:pt x="89" y="1"/>
                  </a:lnTo>
                  <a:lnTo>
                    <a:pt x="80" y="0"/>
                  </a:lnTo>
                  <a:lnTo>
                    <a:pt x="73" y="0"/>
                  </a:lnTo>
                  <a:lnTo>
                    <a:pt x="66" y="0"/>
                  </a:lnTo>
                  <a:lnTo>
                    <a:pt x="58" y="1"/>
                  </a:lnTo>
                  <a:lnTo>
                    <a:pt x="51" y="4"/>
                  </a:lnTo>
                  <a:lnTo>
                    <a:pt x="44" y="6"/>
                  </a:lnTo>
                  <a:lnTo>
                    <a:pt x="32" y="13"/>
                  </a:lnTo>
                  <a:lnTo>
                    <a:pt x="20" y="23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2" y="53"/>
                  </a:lnTo>
                  <a:lnTo>
                    <a:pt x="1" y="60"/>
                  </a:lnTo>
                  <a:lnTo>
                    <a:pt x="0" y="68"/>
                  </a:lnTo>
                  <a:lnTo>
                    <a:pt x="0" y="75"/>
                  </a:lnTo>
                  <a:lnTo>
                    <a:pt x="0" y="84"/>
                  </a:lnTo>
                  <a:lnTo>
                    <a:pt x="1" y="91"/>
                  </a:lnTo>
                  <a:lnTo>
                    <a:pt x="2" y="98"/>
                  </a:lnTo>
                  <a:lnTo>
                    <a:pt x="5" y="105"/>
                  </a:lnTo>
                  <a:lnTo>
                    <a:pt x="12" y="118"/>
                  </a:lnTo>
                  <a:lnTo>
                    <a:pt x="20" y="129"/>
                  </a:lnTo>
                  <a:lnTo>
                    <a:pt x="32" y="138"/>
                  </a:lnTo>
                  <a:lnTo>
                    <a:pt x="44" y="145"/>
                  </a:lnTo>
                  <a:lnTo>
                    <a:pt x="51" y="148"/>
                  </a:lnTo>
                  <a:lnTo>
                    <a:pt x="58" y="149"/>
                  </a:lnTo>
                  <a:lnTo>
                    <a:pt x="66" y="151"/>
                  </a:lnTo>
                  <a:lnTo>
                    <a:pt x="73" y="151"/>
                  </a:lnTo>
                  <a:lnTo>
                    <a:pt x="80" y="151"/>
                  </a:lnTo>
                  <a:lnTo>
                    <a:pt x="89" y="149"/>
                  </a:lnTo>
                  <a:lnTo>
                    <a:pt x="96" y="148"/>
                  </a:lnTo>
                  <a:lnTo>
                    <a:pt x="103" y="145"/>
                  </a:lnTo>
                  <a:lnTo>
                    <a:pt x="115" y="138"/>
                  </a:lnTo>
                  <a:lnTo>
                    <a:pt x="125" y="129"/>
                  </a:lnTo>
                  <a:lnTo>
                    <a:pt x="135" y="118"/>
                  </a:lnTo>
                  <a:lnTo>
                    <a:pt x="141" y="105"/>
                  </a:lnTo>
                  <a:lnTo>
                    <a:pt x="143" y="98"/>
                  </a:lnTo>
                  <a:lnTo>
                    <a:pt x="146" y="91"/>
                  </a:lnTo>
                  <a:lnTo>
                    <a:pt x="147" y="84"/>
                  </a:lnTo>
                  <a:lnTo>
                    <a:pt x="147" y="75"/>
                  </a:lnTo>
                  <a:close/>
                  <a:moveTo>
                    <a:pt x="144" y="75"/>
                  </a:moveTo>
                  <a:lnTo>
                    <a:pt x="144" y="82"/>
                  </a:lnTo>
                  <a:lnTo>
                    <a:pt x="143" y="89"/>
                  </a:lnTo>
                  <a:lnTo>
                    <a:pt x="141" y="97"/>
                  </a:lnTo>
                  <a:lnTo>
                    <a:pt x="139" y="104"/>
                  </a:lnTo>
                  <a:lnTo>
                    <a:pt x="132" y="116"/>
                  </a:lnTo>
                  <a:lnTo>
                    <a:pt x="123" y="126"/>
                  </a:lnTo>
                  <a:lnTo>
                    <a:pt x="112" y="135"/>
                  </a:lnTo>
                  <a:lnTo>
                    <a:pt x="101" y="142"/>
                  </a:lnTo>
                  <a:lnTo>
                    <a:pt x="94" y="145"/>
                  </a:lnTo>
                  <a:lnTo>
                    <a:pt x="87" y="146"/>
                  </a:lnTo>
                  <a:lnTo>
                    <a:pt x="80" y="148"/>
                  </a:lnTo>
                  <a:lnTo>
                    <a:pt x="73" y="148"/>
                  </a:lnTo>
                  <a:lnTo>
                    <a:pt x="66" y="148"/>
                  </a:lnTo>
                  <a:lnTo>
                    <a:pt x="59" y="146"/>
                  </a:lnTo>
                  <a:lnTo>
                    <a:pt x="52" y="145"/>
                  </a:lnTo>
                  <a:lnTo>
                    <a:pt x="46" y="142"/>
                  </a:lnTo>
                  <a:lnTo>
                    <a:pt x="33" y="135"/>
                  </a:lnTo>
                  <a:lnTo>
                    <a:pt x="23" y="126"/>
                  </a:lnTo>
                  <a:lnTo>
                    <a:pt x="15" y="116"/>
                  </a:lnTo>
                  <a:lnTo>
                    <a:pt x="8" y="104"/>
                  </a:lnTo>
                  <a:lnTo>
                    <a:pt x="5" y="97"/>
                  </a:lnTo>
                  <a:lnTo>
                    <a:pt x="4" y="89"/>
                  </a:lnTo>
                  <a:lnTo>
                    <a:pt x="2" y="82"/>
                  </a:lnTo>
                  <a:lnTo>
                    <a:pt x="2" y="75"/>
                  </a:lnTo>
                  <a:lnTo>
                    <a:pt x="2" y="68"/>
                  </a:lnTo>
                  <a:lnTo>
                    <a:pt x="4" y="61"/>
                  </a:lnTo>
                  <a:lnTo>
                    <a:pt x="5" y="54"/>
                  </a:lnTo>
                  <a:lnTo>
                    <a:pt x="8" y="47"/>
                  </a:lnTo>
                  <a:lnTo>
                    <a:pt x="15" y="36"/>
                  </a:lnTo>
                  <a:lnTo>
                    <a:pt x="23" y="24"/>
                  </a:lnTo>
                  <a:lnTo>
                    <a:pt x="33" y="16"/>
                  </a:lnTo>
                  <a:lnTo>
                    <a:pt x="46" y="9"/>
                  </a:lnTo>
                  <a:lnTo>
                    <a:pt x="52" y="6"/>
                  </a:lnTo>
                  <a:lnTo>
                    <a:pt x="59" y="4"/>
                  </a:lnTo>
                  <a:lnTo>
                    <a:pt x="66" y="3"/>
                  </a:lnTo>
                  <a:lnTo>
                    <a:pt x="73" y="3"/>
                  </a:lnTo>
                  <a:lnTo>
                    <a:pt x="80" y="3"/>
                  </a:lnTo>
                  <a:lnTo>
                    <a:pt x="87" y="4"/>
                  </a:lnTo>
                  <a:lnTo>
                    <a:pt x="94" y="6"/>
                  </a:lnTo>
                  <a:lnTo>
                    <a:pt x="101" y="9"/>
                  </a:lnTo>
                  <a:lnTo>
                    <a:pt x="112" y="16"/>
                  </a:lnTo>
                  <a:lnTo>
                    <a:pt x="123" y="24"/>
                  </a:lnTo>
                  <a:lnTo>
                    <a:pt x="132" y="36"/>
                  </a:lnTo>
                  <a:lnTo>
                    <a:pt x="139" y="47"/>
                  </a:lnTo>
                  <a:lnTo>
                    <a:pt x="141" y="54"/>
                  </a:lnTo>
                  <a:lnTo>
                    <a:pt x="143" y="61"/>
                  </a:lnTo>
                  <a:lnTo>
                    <a:pt x="144" y="68"/>
                  </a:lnTo>
                  <a:lnTo>
                    <a:pt x="144" y="75"/>
                  </a:lnTo>
                  <a:close/>
                </a:path>
              </a:pathLst>
            </a:custGeom>
            <a:solidFill>
              <a:srgbClr val="999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3" name="Freeform 270"/>
            <p:cNvSpPr>
              <a:spLocks noEditPoints="1"/>
            </p:cNvSpPr>
            <p:nvPr/>
          </p:nvSpPr>
          <p:spPr bwMode="auto">
            <a:xfrm>
              <a:off x="1015" y="2034"/>
              <a:ext cx="145" cy="148"/>
            </a:xfrm>
            <a:custGeom>
              <a:avLst/>
              <a:gdLst>
                <a:gd name="T0" fmla="*/ 145 w 145"/>
                <a:gd name="T1" fmla="*/ 67 h 148"/>
                <a:gd name="T2" fmla="*/ 142 w 145"/>
                <a:gd name="T3" fmla="*/ 53 h 148"/>
                <a:gd name="T4" fmla="*/ 132 w 145"/>
                <a:gd name="T5" fmla="*/ 33 h 148"/>
                <a:gd name="T6" fmla="*/ 113 w 145"/>
                <a:gd name="T7" fmla="*/ 13 h 148"/>
                <a:gd name="T8" fmla="*/ 93 w 145"/>
                <a:gd name="T9" fmla="*/ 5 h 148"/>
                <a:gd name="T10" fmla="*/ 79 w 145"/>
                <a:gd name="T11" fmla="*/ 0 h 148"/>
                <a:gd name="T12" fmla="*/ 65 w 145"/>
                <a:gd name="T13" fmla="*/ 0 h 148"/>
                <a:gd name="T14" fmla="*/ 50 w 145"/>
                <a:gd name="T15" fmla="*/ 5 h 148"/>
                <a:gd name="T16" fmla="*/ 32 w 145"/>
                <a:gd name="T17" fmla="*/ 13 h 148"/>
                <a:gd name="T18" fmla="*/ 13 w 145"/>
                <a:gd name="T19" fmla="*/ 33 h 148"/>
                <a:gd name="T20" fmla="*/ 3 w 145"/>
                <a:gd name="T21" fmla="*/ 53 h 148"/>
                <a:gd name="T22" fmla="*/ 0 w 145"/>
                <a:gd name="T23" fmla="*/ 67 h 148"/>
                <a:gd name="T24" fmla="*/ 0 w 145"/>
                <a:gd name="T25" fmla="*/ 81 h 148"/>
                <a:gd name="T26" fmla="*/ 3 w 145"/>
                <a:gd name="T27" fmla="*/ 97 h 148"/>
                <a:gd name="T28" fmla="*/ 13 w 145"/>
                <a:gd name="T29" fmla="*/ 115 h 148"/>
                <a:gd name="T30" fmla="*/ 32 w 145"/>
                <a:gd name="T31" fmla="*/ 135 h 148"/>
                <a:gd name="T32" fmla="*/ 50 w 145"/>
                <a:gd name="T33" fmla="*/ 145 h 148"/>
                <a:gd name="T34" fmla="*/ 65 w 145"/>
                <a:gd name="T35" fmla="*/ 148 h 148"/>
                <a:gd name="T36" fmla="*/ 79 w 145"/>
                <a:gd name="T37" fmla="*/ 148 h 148"/>
                <a:gd name="T38" fmla="*/ 93 w 145"/>
                <a:gd name="T39" fmla="*/ 145 h 148"/>
                <a:gd name="T40" fmla="*/ 113 w 145"/>
                <a:gd name="T41" fmla="*/ 135 h 148"/>
                <a:gd name="T42" fmla="*/ 132 w 145"/>
                <a:gd name="T43" fmla="*/ 115 h 148"/>
                <a:gd name="T44" fmla="*/ 142 w 145"/>
                <a:gd name="T45" fmla="*/ 97 h 148"/>
                <a:gd name="T46" fmla="*/ 145 w 145"/>
                <a:gd name="T47" fmla="*/ 81 h 148"/>
                <a:gd name="T48" fmla="*/ 142 w 145"/>
                <a:gd name="T49" fmla="*/ 74 h 148"/>
                <a:gd name="T50" fmla="*/ 136 w 145"/>
                <a:gd name="T51" fmla="*/ 103 h 148"/>
                <a:gd name="T52" fmla="*/ 121 w 145"/>
                <a:gd name="T53" fmla="*/ 124 h 148"/>
                <a:gd name="T54" fmla="*/ 99 w 145"/>
                <a:gd name="T55" fmla="*/ 140 h 148"/>
                <a:gd name="T56" fmla="*/ 72 w 145"/>
                <a:gd name="T57" fmla="*/ 145 h 148"/>
                <a:gd name="T58" fmla="*/ 45 w 145"/>
                <a:gd name="T59" fmla="*/ 140 h 148"/>
                <a:gd name="T60" fmla="*/ 24 w 145"/>
                <a:gd name="T61" fmla="*/ 124 h 148"/>
                <a:gd name="T62" fmla="*/ 8 w 145"/>
                <a:gd name="T63" fmla="*/ 103 h 148"/>
                <a:gd name="T64" fmla="*/ 3 w 145"/>
                <a:gd name="T65" fmla="*/ 74 h 148"/>
                <a:gd name="T66" fmla="*/ 8 w 145"/>
                <a:gd name="T67" fmla="*/ 47 h 148"/>
                <a:gd name="T68" fmla="*/ 24 w 145"/>
                <a:gd name="T69" fmla="*/ 25 h 148"/>
                <a:gd name="T70" fmla="*/ 45 w 145"/>
                <a:gd name="T71" fmla="*/ 9 h 148"/>
                <a:gd name="T72" fmla="*/ 72 w 145"/>
                <a:gd name="T73" fmla="*/ 3 h 148"/>
                <a:gd name="T74" fmla="*/ 99 w 145"/>
                <a:gd name="T75" fmla="*/ 9 h 148"/>
                <a:gd name="T76" fmla="*/ 121 w 145"/>
                <a:gd name="T77" fmla="*/ 25 h 148"/>
                <a:gd name="T78" fmla="*/ 136 w 145"/>
                <a:gd name="T79" fmla="*/ 47 h 148"/>
                <a:gd name="T80" fmla="*/ 142 w 145"/>
                <a:gd name="T81" fmla="*/ 74 h 1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5"/>
                <a:gd name="T124" fmla="*/ 0 h 148"/>
                <a:gd name="T125" fmla="*/ 145 w 145"/>
                <a:gd name="T126" fmla="*/ 148 h 1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5" h="148">
                  <a:moveTo>
                    <a:pt x="145" y="74"/>
                  </a:moveTo>
                  <a:lnTo>
                    <a:pt x="145" y="67"/>
                  </a:lnTo>
                  <a:lnTo>
                    <a:pt x="143" y="60"/>
                  </a:lnTo>
                  <a:lnTo>
                    <a:pt x="142" y="53"/>
                  </a:lnTo>
                  <a:lnTo>
                    <a:pt x="139" y="46"/>
                  </a:lnTo>
                  <a:lnTo>
                    <a:pt x="132" y="33"/>
                  </a:lnTo>
                  <a:lnTo>
                    <a:pt x="124" y="22"/>
                  </a:lnTo>
                  <a:lnTo>
                    <a:pt x="113" y="13"/>
                  </a:lnTo>
                  <a:lnTo>
                    <a:pt x="100" y="6"/>
                  </a:lnTo>
                  <a:lnTo>
                    <a:pt x="93" y="5"/>
                  </a:lnTo>
                  <a:lnTo>
                    <a:pt x="86" y="2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7" y="2"/>
                  </a:lnTo>
                  <a:lnTo>
                    <a:pt x="50" y="5"/>
                  </a:lnTo>
                  <a:lnTo>
                    <a:pt x="45" y="6"/>
                  </a:lnTo>
                  <a:lnTo>
                    <a:pt x="32" y="13"/>
                  </a:lnTo>
                  <a:lnTo>
                    <a:pt x="21" y="22"/>
                  </a:lnTo>
                  <a:lnTo>
                    <a:pt x="13" y="33"/>
                  </a:lnTo>
                  <a:lnTo>
                    <a:pt x="6" y="46"/>
                  </a:lnTo>
                  <a:lnTo>
                    <a:pt x="3" y="53"/>
                  </a:lnTo>
                  <a:lnTo>
                    <a:pt x="1" y="60"/>
                  </a:lnTo>
                  <a:lnTo>
                    <a:pt x="0" y="67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1" y="90"/>
                  </a:lnTo>
                  <a:lnTo>
                    <a:pt x="3" y="97"/>
                  </a:lnTo>
                  <a:lnTo>
                    <a:pt x="6" y="103"/>
                  </a:lnTo>
                  <a:lnTo>
                    <a:pt x="13" y="115"/>
                  </a:lnTo>
                  <a:lnTo>
                    <a:pt x="21" y="127"/>
                  </a:lnTo>
                  <a:lnTo>
                    <a:pt x="32" y="135"/>
                  </a:lnTo>
                  <a:lnTo>
                    <a:pt x="45" y="142"/>
                  </a:lnTo>
                  <a:lnTo>
                    <a:pt x="50" y="145"/>
                  </a:lnTo>
                  <a:lnTo>
                    <a:pt x="57" y="147"/>
                  </a:lnTo>
                  <a:lnTo>
                    <a:pt x="65" y="148"/>
                  </a:lnTo>
                  <a:lnTo>
                    <a:pt x="72" y="148"/>
                  </a:lnTo>
                  <a:lnTo>
                    <a:pt x="79" y="148"/>
                  </a:lnTo>
                  <a:lnTo>
                    <a:pt x="86" y="147"/>
                  </a:lnTo>
                  <a:lnTo>
                    <a:pt x="93" y="145"/>
                  </a:lnTo>
                  <a:lnTo>
                    <a:pt x="100" y="142"/>
                  </a:lnTo>
                  <a:lnTo>
                    <a:pt x="113" y="135"/>
                  </a:lnTo>
                  <a:lnTo>
                    <a:pt x="124" y="127"/>
                  </a:lnTo>
                  <a:lnTo>
                    <a:pt x="132" y="115"/>
                  </a:lnTo>
                  <a:lnTo>
                    <a:pt x="139" y="103"/>
                  </a:lnTo>
                  <a:lnTo>
                    <a:pt x="142" y="97"/>
                  </a:lnTo>
                  <a:lnTo>
                    <a:pt x="143" y="90"/>
                  </a:lnTo>
                  <a:lnTo>
                    <a:pt x="145" y="81"/>
                  </a:lnTo>
                  <a:lnTo>
                    <a:pt x="145" y="74"/>
                  </a:lnTo>
                  <a:close/>
                  <a:moveTo>
                    <a:pt x="142" y="74"/>
                  </a:moveTo>
                  <a:lnTo>
                    <a:pt x="140" y="88"/>
                  </a:lnTo>
                  <a:lnTo>
                    <a:pt x="136" y="103"/>
                  </a:lnTo>
                  <a:lnTo>
                    <a:pt x="129" y="114"/>
                  </a:lnTo>
                  <a:lnTo>
                    <a:pt x="121" y="124"/>
                  </a:lnTo>
                  <a:lnTo>
                    <a:pt x="111" y="134"/>
                  </a:lnTo>
                  <a:lnTo>
                    <a:pt x="99" y="140"/>
                  </a:lnTo>
                  <a:lnTo>
                    <a:pt x="86" y="144"/>
                  </a:lnTo>
                  <a:lnTo>
                    <a:pt x="72" y="145"/>
                  </a:lnTo>
                  <a:lnTo>
                    <a:pt x="58" y="144"/>
                  </a:lnTo>
                  <a:lnTo>
                    <a:pt x="45" y="140"/>
                  </a:lnTo>
                  <a:lnTo>
                    <a:pt x="33" y="134"/>
                  </a:lnTo>
                  <a:lnTo>
                    <a:pt x="24" y="124"/>
                  </a:lnTo>
                  <a:lnTo>
                    <a:pt x="15" y="114"/>
                  </a:lnTo>
                  <a:lnTo>
                    <a:pt x="8" y="103"/>
                  </a:lnTo>
                  <a:lnTo>
                    <a:pt x="4" y="88"/>
                  </a:lnTo>
                  <a:lnTo>
                    <a:pt x="3" y="74"/>
                  </a:lnTo>
                  <a:lnTo>
                    <a:pt x="4" y="60"/>
                  </a:lnTo>
                  <a:lnTo>
                    <a:pt x="8" y="47"/>
                  </a:lnTo>
                  <a:lnTo>
                    <a:pt x="15" y="35"/>
                  </a:lnTo>
                  <a:lnTo>
                    <a:pt x="24" y="25"/>
                  </a:lnTo>
                  <a:lnTo>
                    <a:pt x="33" y="16"/>
                  </a:lnTo>
                  <a:lnTo>
                    <a:pt x="45" y="9"/>
                  </a:lnTo>
                  <a:lnTo>
                    <a:pt x="58" y="5"/>
                  </a:lnTo>
                  <a:lnTo>
                    <a:pt x="72" y="3"/>
                  </a:lnTo>
                  <a:lnTo>
                    <a:pt x="86" y="5"/>
                  </a:lnTo>
                  <a:lnTo>
                    <a:pt x="99" y="9"/>
                  </a:lnTo>
                  <a:lnTo>
                    <a:pt x="111" y="16"/>
                  </a:lnTo>
                  <a:lnTo>
                    <a:pt x="121" y="25"/>
                  </a:lnTo>
                  <a:lnTo>
                    <a:pt x="129" y="35"/>
                  </a:lnTo>
                  <a:lnTo>
                    <a:pt x="136" y="47"/>
                  </a:lnTo>
                  <a:lnTo>
                    <a:pt x="140" y="60"/>
                  </a:lnTo>
                  <a:lnTo>
                    <a:pt x="142" y="74"/>
                  </a:lnTo>
                  <a:close/>
                </a:path>
              </a:pathLst>
            </a:custGeom>
            <a:solidFill>
              <a:srgbClr val="9995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4" name="Freeform 271"/>
            <p:cNvSpPr>
              <a:spLocks noEditPoints="1"/>
            </p:cNvSpPr>
            <p:nvPr/>
          </p:nvSpPr>
          <p:spPr bwMode="auto">
            <a:xfrm>
              <a:off x="1016" y="2036"/>
              <a:ext cx="142" cy="145"/>
            </a:xfrm>
            <a:custGeom>
              <a:avLst/>
              <a:gdLst>
                <a:gd name="T0" fmla="*/ 142 w 142"/>
                <a:gd name="T1" fmla="*/ 65 h 145"/>
                <a:gd name="T2" fmla="*/ 139 w 142"/>
                <a:gd name="T3" fmla="*/ 51 h 145"/>
                <a:gd name="T4" fmla="*/ 130 w 142"/>
                <a:gd name="T5" fmla="*/ 33 h 145"/>
                <a:gd name="T6" fmla="*/ 110 w 142"/>
                <a:gd name="T7" fmla="*/ 13 h 145"/>
                <a:gd name="T8" fmla="*/ 92 w 142"/>
                <a:gd name="T9" fmla="*/ 3 h 145"/>
                <a:gd name="T10" fmla="*/ 78 w 142"/>
                <a:gd name="T11" fmla="*/ 0 h 145"/>
                <a:gd name="T12" fmla="*/ 64 w 142"/>
                <a:gd name="T13" fmla="*/ 0 h 145"/>
                <a:gd name="T14" fmla="*/ 50 w 142"/>
                <a:gd name="T15" fmla="*/ 3 h 145"/>
                <a:gd name="T16" fmla="*/ 31 w 142"/>
                <a:gd name="T17" fmla="*/ 13 h 145"/>
                <a:gd name="T18" fmla="*/ 13 w 142"/>
                <a:gd name="T19" fmla="*/ 33 h 145"/>
                <a:gd name="T20" fmla="*/ 3 w 142"/>
                <a:gd name="T21" fmla="*/ 51 h 145"/>
                <a:gd name="T22" fmla="*/ 0 w 142"/>
                <a:gd name="T23" fmla="*/ 65 h 145"/>
                <a:gd name="T24" fmla="*/ 0 w 142"/>
                <a:gd name="T25" fmla="*/ 79 h 145"/>
                <a:gd name="T26" fmla="*/ 3 w 142"/>
                <a:gd name="T27" fmla="*/ 94 h 145"/>
                <a:gd name="T28" fmla="*/ 13 w 142"/>
                <a:gd name="T29" fmla="*/ 113 h 145"/>
                <a:gd name="T30" fmla="*/ 31 w 142"/>
                <a:gd name="T31" fmla="*/ 132 h 145"/>
                <a:gd name="T32" fmla="*/ 50 w 142"/>
                <a:gd name="T33" fmla="*/ 142 h 145"/>
                <a:gd name="T34" fmla="*/ 64 w 142"/>
                <a:gd name="T35" fmla="*/ 145 h 145"/>
                <a:gd name="T36" fmla="*/ 78 w 142"/>
                <a:gd name="T37" fmla="*/ 145 h 145"/>
                <a:gd name="T38" fmla="*/ 92 w 142"/>
                <a:gd name="T39" fmla="*/ 142 h 145"/>
                <a:gd name="T40" fmla="*/ 110 w 142"/>
                <a:gd name="T41" fmla="*/ 132 h 145"/>
                <a:gd name="T42" fmla="*/ 130 w 142"/>
                <a:gd name="T43" fmla="*/ 113 h 145"/>
                <a:gd name="T44" fmla="*/ 139 w 142"/>
                <a:gd name="T45" fmla="*/ 94 h 145"/>
                <a:gd name="T46" fmla="*/ 142 w 142"/>
                <a:gd name="T47" fmla="*/ 79 h 145"/>
                <a:gd name="T48" fmla="*/ 139 w 142"/>
                <a:gd name="T49" fmla="*/ 72 h 145"/>
                <a:gd name="T50" fmla="*/ 134 w 142"/>
                <a:gd name="T51" fmla="*/ 99 h 145"/>
                <a:gd name="T52" fmla="*/ 120 w 142"/>
                <a:gd name="T53" fmla="*/ 122 h 145"/>
                <a:gd name="T54" fmla="*/ 98 w 142"/>
                <a:gd name="T55" fmla="*/ 136 h 145"/>
                <a:gd name="T56" fmla="*/ 71 w 142"/>
                <a:gd name="T57" fmla="*/ 142 h 145"/>
                <a:gd name="T58" fmla="*/ 45 w 142"/>
                <a:gd name="T59" fmla="*/ 136 h 145"/>
                <a:gd name="T60" fmla="*/ 23 w 142"/>
                <a:gd name="T61" fmla="*/ 122 h 145"/>
                <a:gd name="T62" fmla="*/ 9 w 142"/>
                <a:gd name="T63" fmla="*/ 99 h 145"/>
                <a:gd name="T64" fmla="*/ 3 w 142"/>
                <a:gd name="T65" fmla="*/ 72 h 145"/>
                <a:gd name="T66" fmla="*/ 9 w 142"/>
                <a:gd name="T67" fmla="*/ 45 h 145"/>
                <a:gd name="T68" fmla="*/ 23 w 142"/>
                <a:gd name="T69" fmla="*/ 24 h 145"/>
                <a:gd name="T70" fmla="*/ 45 w 142"/>
                <a:gd name="T71" fmla="*/ 8 h 145"/>
                <a:gd name="T72" fmla="*/ 71 w 142"/>
                <a:gd name="T73" fmla="*/ 3 h 145"/>
                <a:gd name="T74" fmla="*/ 98 w 142"/>
                <a:gd name="T75" fmla="*/ 8 h 145"/>
                <a:gd name="T76" fmla="*/ 120 w 142"/>
                <a:gd name="T77" fmla="*/ 24 h 145"/>
                <a:gd name="T78" fmla="*/ 134 w 142"/>
                <a:gd name="T79" fmla="*/ 45 h 145"/>
                <a:gd name="T80" fmla="*/ 139 w 142"/>
                <a:gd name="T81" fmla="*/ 72 h 1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2"/>
                <a:gd name="T124" fmla="*/ 0 h 145"/>
                <a:gd name="T125" fmla="*/ 142 w 142"/>
                <a:gd name="T126" fmla="*/ 145 h 14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2" h="145">
                  <a:moveTo>
                    <a:pt x="142" y="72"/>
                  </a:moveTo>
                  <a:lnTo>
                    <a:pt x="142" y="65"/>
                  </a:lnTo>
                  <a:lnTo>
                    <a:pt x="141" y="58"/>
                  </a:lnTo>
                  <a:lnTo>
                    <a:pt x="139" y="51"/>
                  </a:lnTo>
                  <a:lnTo>
                    <a:pt x="137" y="44"/>
                  </a:lnTo>
                  <a:lnTo>
                    <a:pt x="130" y="33"/>
                  </a:lnTo>
                  <a:lnTo>
                    <a:pt x="121" y="21"/>
                  </a:lnTo>
                  <a:lnTo>
                    <a:pt x="110" y="13"/>
                  </a:lnTo>
                  <a:lnTo>
                    <a:pt x="99" y="6"/>
                  </a:lnTo>
                  <a:lnTo>
                    <a:pt x="92" y="3"/>
                  </a:lnTo>
                  <a:lnTo>
                    <a:pt x="85" y="1"/>
                  </a:lnTo>
                  <a:lnTo>
                    <a:pt x="78" y="0"/>
                  </a:lnTo>
                  <a:lnTo>
                    <a:pt x="71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50" y="3"/>
                  </a:lnTo>
                  <a:lnTo>
                    <a:pt x="44" y="6"/>
                  </a:lnTo>
                  <a:lnTo>
                    <a:pt x="31" y="13"/>
                  </a:lnTo>
                  <a:lnTo>
                    <a:pt x="21" y="21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3" y="51"/>
                  </a:lnTo>
                  <a:lnTo>
                    <a:pt x="2" y="58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2" y="86"/>
                  </a:lnTo>
                  <a:lnTo>
                    <a:pt x="3" y="94"/>
                  </a:lnTo>
                  <a:lnTo>
                    <a:pt x="6" y="101"/>
                  </a:lnTo>
                  <a:lnTo>
                    <a:pt x="13" y="113"/>
                  </a:lnTo>
                  <a:lnTo>
                    <a:pt x="21" y="123"/>
                  </a:lnTo>
                  <a:lnTo>
                    <a:pt x="31" y="132"/>
                  </a:lnTo>
                  <a:lnTo>
                    <a:pt x="44" y="139"/>
                  </a:lnTo>
                  <a:lnTo>
                    <a:pt x="50" y="142"/>
                  </a:lnTo>
                  <a:lnTo>
                    <a:pt x="57" y="143"/>
                  </a:lnTo>
                  <a:lnTo>
                    <a:pt x="64" y="145"/>
                  </a:lnTo>
                  <a:lnTo>
                    <a:pt x="71" y="145"/>
                  </a:lnTo>
                  <a:lnTo>
                    <a:pt x="78" y="145"/>
                  </a:lnTo>
                  <a:lnTo>
                    <a:pt x="85" y="143"/>
                  </a:lnTo>
                  <a:lnTo>
                    <a:pt x="92" y="142"/>
                  </a:lnTo>
                  <a:lnTo>
                    <a:pt x="99" y="139"/>
                  </a:lnTo>
                  <a:lnTo>
                    <a:pt x="110" y="132"/>
                  </a:lnTo>
                  <a:lnTo>
                    <a:pt x="121" y="123"/>
                  </a:lnTo>
                  <a:lnTo>
                    <a:pt x="130" y="113"/>
                  </a:lnTo>
                  <a:lnTo>
                    <a:pt x="137" y="101"/>
                  </a:lnTo>
                  <a:lnTo>
                    <a:pt x="139" y="94"/>
                  </a:lnTo>
                  <a:lnTo>
                    <a:pt x="141" y="86"/>
                  </a:lnTo>
                  <a:lnTo>
                    <a:pt x="142" y="79"/>
                  </a:lnTo>
                  <a:lnTo>
                    <a:pt x="142" y="72"/>
                  </a:lnTo>
                  <a:close/>
                  <a:moveTo>
                    <a:pt x="139" y="72"/>
                  </a:moveTo>
                  <a:lnTo>
                    <a:pt x="138" y="86"/>
                  </a:lnTo>
                  <a:lnTo>
                    <a:pt x="134" y="99"/>
                  </a:lnTo>
                  <a:lnTo>
                    <a:pt x="128" y="111"/>
                  </a:lnTo>
                  <a:lnTo>
                    <a:pt x="120" y="122"/>
                  </a:lnTo>
                  <a:lnTo>
                    <a:pt x="109" y="130"/>
                  </a:lnTo>
                  <a:lnTo>
                    <a:pt x="98" y="136"/>
                  </a:lnTo>
                  <a:lnTo>
                    <a:pt x="85" y="140"/>
                  </a:lnTo>
                  <a:lnTo>
                    <a:pt x="71" y="142"/>
                  </a:lnTo>
                  <a:lnTo>
                    <a:pt x="57" y="140"/>
                  </a:lnTo>
                  <a:lnTo>
                    <a:pt x="45" y="136"/>
                  </a:lnTo>
                  <a:lnTo>
                    <a:pt x="34" y="130"/>
                  </a:lnTo>
                  <a:lnTo>
                    <a:pt x="23" y="122"/>
                  </a:lnTo>
                  <a:lnTo>
                    <a:pt x="14" y="111"/>
                  </a:lnTo>
                  <a:lnTo>
                    <a:pt x="9" y="99"/>
                  </a:lnTo>
                  <a:lnTo>
                    <a:pt x="5" y="86"/>
                  </a:lnTo>
                  <a:lnTo>
                    <a:pt x="3" y="72"/>
                  </a:lnTo>
                  <a:lnTo>
                    <a:pt x="5" y="58"/>
                  </a:lnTo>
                  <a:lnTo>
                    <a:pt x="9" y="45"/>
                  </a:lnTo>
                  <a:lnTo>
                    <a:pt x="14" y="34"/>
                  </a:lnTo>
                  <a:lnTo>
                    <a:pt x="23" y="24"/>
                  </a:lnTo>
                  <a:lnTo>
                    <a:pt x="34" y="15"/>
                  </a:lnTo>
                  <a:lnTo>
                    <a:pt x="45" y="8"/>
                  </a:lnTo>
                  <a:lnTo>
                    <a:pt x="57" y="4"/>
                  </a:lnTo>
                  <a:lnTo>
                    <a:pt x="71" y="3"/>
                  </a:lnTo>
                  <a:lnTo>
                    <a:pt x="85" y="4"/>
                  </a:lnTo>
                  <a:lnTo>
                    <a:pt x="98" y="8"/>
                  </a:lnTo>
                  <a:lnTo>
                    <a:pt x="109" y="15"/>
                  </a:lnTo>
                  <a:lnTo>
                    <a:pt x="120" y="24"/>
                  </a:lnTo>
                  <a:lnTo>
                    <a:pt x="128" y="34"/>
                  </a:lnTo>
                  <a:lnTo>
                    <a:pt x="134" y="45"/>
                  </a:lnTo>
                  <a:lnTo>
                    <a:pt x="138" y="58"/>
                  </a:lnTo>
                  <a:lnTo>
                    <a:pt x="139" y="72"/>
                  </a:lnTo>
                  <a:close/>
                </a:path>
              </a:pathLst>
            </a:custGeom>
            <a:solidFill>
              <a:srgbClr val="9B9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5" name="Freeform 272"/>
            <p:cNvSpPr>
              <a:spLocks noEditPoints="1"/>
            </p:cNvSpPr>
            <p:nvPr/>
          </p:nvSpPr>
          <p:spPr bwMode="auto">
            <a:xfrm>
              <a:off x="1018" y="2037"/>
              <a:ext cx="139" cy="142"/>
            </a:xfrm>
            <a:custGeom>
              <a:avLst/>
              <a:gdLst>
                <a:gd name="T0" fmla="*/ 137 w 139"/>
                <a:gd name="T1" fmla="*/ 57 h 142"/>
                <a:gd name="T2" fmla="*/ 126 w 139"/>
                <a:gd name="T3" fmla="*/ 32 h 142"/>
                <a:gd name="T4" fmla="*/ 108 w 139"/>
                <a:gd name="T5" fmla="*/ 13 h 142"/>
                <a:gd name="T6" fmla="*/ 83 w 139"/>
                <a:gd name="T7" fmla="*/ 2 h 142"/>
                <a:gd name="T8" fmla="*/ 55 w 139"/>
                <a:gd name="T9" fmla="*/ 2 h 142"/>
                <a:gd name="T10" fmla="*/ 30 w 139"/>
                <a:gd name="T11" fmla="*/ 13 h 142"/>
                <a:gd name="T12" fmla="*/ 12 w 139"/>
                <a:gd name="T13" fmla="*/ 32 h 142"/>
                <a:gd name="T14" fmla="*/ 1 w 139"/>
                <a:gd name="T15" fmla="*/ 57 h 142"/>
                <a:gd name="T16" fmla="*/ 1 w 139"/>
                <a:gd name="T17" fmla="*/ 85 h 142"/>
                <a:gd name="T18" fmla="*/ 12 w 139"/>
                <a:gd name="T19" fmla="*/ 111 h 142"/>
                <a:gd name="T20" fmla="*/ 30 w 139"/>
                <a:gd name="T21" fmla="*/ 131 h 142"/>
                <a:gd name="T22" fmla="*/ 55 w 139"/>
                <a:gd name="T23" fmla="*/ 141 h 142"/>
                <a:gd name="T24" fmla="*/ 83 w 139"/>
                <a:gd name="T25" fmla="*/ 141 h 142"/>
                <a:gd name="T26" fmla="*/ 108 w 139"/>
                <a:gd name="T27" fmla="*/ 131 h 142"/>
                <a:gd name="T28" fmla="*/ 126 w 139"/>
                <a:gd name="T29" fmla="*/ 111 h 142"/>
                <a:gd name="T30" fmla="*/ 137 w 139"/>
                <a:gd name="T31" fmla="*/ 85 h 142"/>
                <a:gd name="T32" fmla="*/ 136 w 139"/>
                <a:gd name="T33" fmla="*/ 71 h 142"/>
                <a:gd name="T34" fmla="*/ 131 w 139"/>
                <a:gd name="T35" fmla="*/ 98 h 142"/>
                <a:gd name="T36" fmla="*/ 117 w 139"/>
                <a:gd name="T37" fmla="*/ 120 h 142"/>
                <a:gd name="T38" fmla="*/ 96 w 139"/>
                <a:gd name="T39" fmla="*/ 134 h 142"/>
                <a:gd name="T40" fmla="*/ 69 w 139"/>
                <a:gd name="T41" fmla="*/ 139 h 142"/>
                <a:gd name="T42" fmla="*/ 43 w 139"/>
                <a:gd name="T43" fmla="*/ 134 h 142"/>
                <a:gd name="T44" fmla="*/ 22 w 139"/>
                <a:gd name="T45" fmla="*/ 120 h 142"/>
                <a:gd name="T46" fmla="*/ 8 w 139"/>
                <a:gd name="T47" fmla="*/ 98 h 142"/>
                <a:gd name="T48" fmla="*/ 3 w 139"/>
                <a:gd name="T49" fmla="*/ 71 h 142"/>
                <a:gd name="T50" fmla="*/ 8 w 139"/>
                <a:gd name="T51" fmla="*/ 44 h 142"/>
                <a:gd name="T52" fmla="*/ 22 w 139"/>
                <a:gd name="T53" fmla="*/ 23 h 142"/>
                <a:gd name="T54" fmla="*/ 43 w 139"/>
                <a:gd name="T55" fmla="*/ 9 h 142"/>
                <a:gd name="T56" fmla="*/ 69 w 139"/>
                <a:gd name="T57" fmla="*/ 3 h 142"/>
                <a:gd name="T58" fmla="*/ 96 w 139"/>
                <a:gd name="T59" fmla="*/ 9 h 142"/>
                <a:gd name="T60" fmla="*/ 117 w 139"/>
                <a:gd name="T61" fmla="*/ 23 h 142"/>
                <a:gd name="T62" fmla="*/ 131 w 139"/>
                <a:gd name="T63" fmla="*/ 44 h 142"/>
                <a:gd name="T64" fmla="*/ 136 w 139"/>
                <a:gd name="T65" fmla="*/ 71 h 1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9"/>
                <a:gd name="T100" fmla="*/ 0 h 142"/>
                <a:gd name="T101" fmla="*/ 139 w 139"/>
                <a:gd name="T102" fmla="*/ 142 h 1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9" h="142">
                  <a:moveTo>
                    <a:pt x="139" y="71"/>
                  </a:moveTo>
                  <a:lnTo>
                    <a:pt x="137" y="57"/>
                  </a:lnTo>
                  <a:lnTo>
                    <a:pt x="133" y="44"/>
                  </a:lnTo>
                  <a:lnTo>
                    <a:pt x="126" y="32"/>
                  </a:lnTo>
                  <a:lnTo>
                    <a:pt x="118" y="22"/>
                  </a:lnTo>
                  <a:lnTo>
                    <a:pt x="108" y="13"/>
                  </a:lnTo>
                  <a:lnTo>
                    <a:pt x="96" y="6"/>
                  </a:lnTo>
                  <a:lnTo>
                    <a:pt x="83" y="2"/>
                  </a:lnTo>
                  <a:lnTo>
                    <a:pt x="69" y="0"/>
                  </a:lnTo>
                  <a:lnTo>
                    <a:pt x="55" y="2"/>
                  </a:lnTo>
                  <a:lnTo>
                    <a:pt x="42" y="6"/>
                  </a:lnTo>
                  <a:lnTo>
                    <a:pt x="30" y="13"/>
                  </a:lnTo>
                  <a:lnTo>
                    <a:pt x="21" y="22"/>
                  </a:lnTo>
                  <a:lnTo>
                    <a:pt x="12" y="32"/>
                  </a:lnTo>
                  <a:lnTo>
                    <a:pt x="5" y="44"/>
                  </a:lnTo>
                  <a:lnTo>
                    <a:pt x="1" y="57"/>
                  </a:lnTo>
                  <a:lnTo>
                    <a:pt x="0" y="71"/>
                  </a:lnTo>
                  <a:lnTo>
                    <a:pt x="1" y="85"/>
                  </a:lnTo>
                  <a:lnTo>
                    <a:pt x="5" y="100"/>
                  </a:lnTo>
                  <a:lnTo>
                    <a:pt x="12" y="111"/>
                  </a:lnTo>
                  <a:lnTo>
                    <a:pt x="21" y="121"/>
                  </a:lnTo>
                  <a:lnTo>
                    <a:pt x="30" y="131"/>
                  </a:lnTo>
                  <a:lnTo>
                    <a:pt x="42" y="137"/>
                  </a:lnTo>
                  <a:lnTo>
                    <a:pt x="55" y="141"/>
                  </a:lnTo>
                  <a:lnTo>
                    <a:pt x="69" y="142"/>
                  </a:lnTo>
                  <a:lnTo>
                    <a:pt x="83" y="141"/>
                  </a:lnTo>
                  <a:lnTo>
                    <a:pt x="96" y="137"/>
                  </a:lnTo>
                  <a:lnTo>
                    <a:pt x="108" y="131"/>
                  </a:lnTo>
                  <a:lnTo>
                    <a:pt x="118" y="121"/>
                  </a:lnTo>
                  <a:lnTo>
                    <a:pt x="126" y="111"/>
                  </a:lnTo>
                  <a:lnTo>
                    <a:pt x="133" y="100"/>
                  </a:lnTo>
                  <a:lnTo>
                    <a:pt x="137" y="85"/>
                  </a:lnTo>
                  <a:lnTo>
                    <a:pt x="139" y="71"/>
                  </a:lnTo>
                  <a:close/>
                  <a:moveTo>
                    <a:pt x="136" y="71"/>
                  </a:moveTo>
                  <a:lnTo>
                    <a:pt x="135" y="85"/>
                  </a:lnTo>
                  <a:lnTo>
                    <a:pt x="131" y="98"/>
                  </a:lnTo>
                  <a:lnTo>
                    <a:pt x="125" y="110"/>
                  </a:lnTo>
                  <a:lnTo>
                    <a:pt x="117" y="120"/>
                  </a:lnTo>
                  <a:lnTo>
                    <a:pt x="107" y="128"/>
                  </a:lnTo>
                  <a:lnTo>
                    <a:pt x="96" y="134"/>
                  </a:lnTo>
                  <a:lnTo>
                    <a:pt x="83" y="138"/>
                  </a:lnTo>
                  <a:lnTo>
                    <a:pt x="69" y="139"/>
                  </a:lnTo>
                  <a:lnTo>
                    <a:pt x="55" y="138"/>
                  </a:lnTo>
                  <a:lnTo>
                    <a:pt x="43" y="134"/>
                  </a:lnTo>
                  <a:lnTo>
                    <a:pt x="32" y="128"/>
                  </a:lnTo>
                  <a:lnTo>
                    <a:pt x="22" y="120"/>
                  </a:lnTo>
                  <a:lnTo>
                    <a:pt x="14" y="110"/>
                  </a:lnTo>
                  <a:lnTo>
                    <a:pt x="8" y="98"/>
                  </a:lnTo>
                  <a:lnTo>
                    <a:pt x="4" y="85"/>
                  </a:lnTo>
                  <a:lnTo>
                    <a:pt x="3" y="71"/>
                  </a:lnTo>
                  <a:lnTo>
                    <a:pt x="4" y="57"/>
                  </a:lnTo>
                  <a:lnTo>
                    <a:pt x="8" y="44"/>
                  </a:lnTo>
                  <a:lnTo>
                    <a:pt x="14" y="33"/>
                  </a:lnTo>
                  <a:lnTo>
                    <a:pt x="22" y="23"/>
                  </a:lnTo>
                  <a:lnTo>
                    <a:pt x="32" y="14"/>
                  </a:lnTo>
                  <a:lnTo>
                    <a:pt x="43" y="9"/>
                  </a:lnTo>
                  <a:lnTo>
                    <a:pt x="55" y="5"/>
                  </a:lnTo>
                  <a:lnTo>
                    <a:pt x="69" y="3"/>
                  </a:lnTo>
                  <a:lnTo>
                    <a:pt x="83" y="5"/>
                  </a:lnTo>
                  <a:lnTo>
                    <a:pt x="96" y="9"/>
                  </a:lnTo>
                  <a:lnTo>
                    <a:pt x="107" y="14"/>
                  </a:lnTo>
                  <a:lnTo>
                    <a:pt x="117" y="23"/>
                  </a:lnTo>
                  <a:lnTo>
                    <a:pt x="125" y="33"/>
                  </a:lnTo>
                  <a:lnTo>
                    <a:pt x="131" y="44"/>
                  </a:lnTo>
                  <a:lnTo>
                    <a:pt x="135" y="57"/>
                  </a:lnTo>
                  <a:lnTo>
                    <a:pt x="136" y="71"/>
                  </a:lnTo>
                  <a:close/>
                </a:path>
              </a:pathLst>
            </a:custGeom>
            <a:solidFill>
              <a:srgbClr val="9B97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6" name="Freeform 273"/>
            <p:cNvSpPr>
              <a:spLocks noEditPoints="1"/>
            </p:cNvSpPr>
            <p:nvPr/>
          </p:nvSpPr>
          <p:spPr bwMode="auto">
            <a:xfrm>
              <a:off x="1019" y="2039"/>
              <a:ext cx="136" cy="139"/>
            </a:xfrm>
            <a:custGeom>
              <a:avLst/>
              <a:gdLst>
                <a:gd name="T0" fmla="*/ 135 w 136"/>
                <a:gd name="T1" fmla="*/ 55 h 139"/>
                <a:gd name="T2" fmla="*/ 125 w 136"/>
                <a:gd name="T3" fmla="*/ 31 h 139"/>
                <a:gd name="T4" fmla="*/ 106 w 136"/>
                <a:gd name="T5" fmla="*/ 12 h 139"/>
                <a:gd name="T6" fmla="*/ 82 w 136"/>
                <a:gd name="T7" fmla="*/ 1 h 139"/>
                <a:gd name="T8" fmla="*/ 54 w 136"/>
                <a:gd name="T9" fmla="*/ 1 h 139"/>
                <a:gd name="T10" fmla="*/ 31 w 136"/>
                <a:gd name="T11" fmla="*/ 12 h 139"/>
                <a:gd name="T12" fmla="*/ 11 w 136"/>
                <a:gd name="T13" fmla="*/ 31 h 139"/>
                <a:gd name="T14" fmla="*/ 2 w 136"/>
                <a:gd name="T15" fmla="*/ 55 h 139"/>
                <a:gd name="T16" fmla="*/ 2 w 136"/>
                <a:gd name="T17" fmla="*/ 83 h 139"/>
                <a:gd name="T18" fmla="*/ 11 w 136"/>
                <a:gd name="T19" fmla="*/ 108 h 139"/>
                <a:gd name="T20" fmla="*/ 31 w 136"/>
                <a:gd name="T21" fmla="*/ 127 h 139"/>
                <a:gd name="T22" fmla="*/ 54 w 136"/>
                <a:gd name="T23" fmla="*/ 137 h 139"/>
                <a:gd name="T24" fmla="*/ 82 w 136"/>
                <a:gd name="T25" fmla="*/ 137 h 139"/>
                <a:gd name="T26" fmla="*/ 106 w 136"/>
                <a:gd name="T27" fmla="*/ 127 h 139"/>
                <a:gd name="T28" fmla="*/ 125 w 136"/>
                <a:gd name="T29" fmla="*/ 108 h 139"/>
                <a:gd name="T30" fmla="*/ 135 w 136"/>
                <a:gd name="T31" fmla="*/ 83 h 139"/>
                <a:gd name="T32" fmla="*/ 134 w 136"/>
                <a:gd name="T33" fmla="*/ 69 h 139"/>
                <a:gd name="T34" fmla="*/ 128 w 136"/>
                <a:gd name="T35" fmla="*/ 95 h 139"/>
                <a:gd name="T36" fmla="*/ 114 w 136"/>
                <a:gd name="T37" fmla="*/ 116 h 139"/>
                <a:gd name="T38" fmla="*/ 93 w 136"/>
                <a:gd name="T39" fmla="*/ 130 h 139"/>
                <a:gd name="T40" fmla="*/ 68 w 136"/>
                <a:gd name="T41" fmla="*/ 136 h 139"/>
                <a:gd name="T42" fmla="*/ 43 w 136"/>
                <a:gd name="T43" fmla="*/ 130 h 139"/>
                <a:gd name="T44" fmla="*/ 22 w 136"/>
                <a:gd name="T45" fmla="*/ 116 h 139"/>
                <a:gd name="T46" fmla="*/ 9 w 136"/>
                <a:gd name="T47" fmla="*/ 95 h 139"/>
                <a:gd name="T48" fmla="*/ 3 w 136"/>
                <a:gd name="T49" fmla="*/ 69 h 139"/>
                <a:gd name="T50" fmla="*/ 9 w 136"/>
                <a:gd name="T51" fmla="*/ 44 h 139"/>
                <a:gd name="T52" fmla="*/ 22 w 136"/>
                <a:gd name="T53" fmla="*/ 22 h 139"/>
                <a:gd name="T54" fmla="*/ 43 w 136"/>
                <a:gd name="T55" fmla="*/ 8 h 139"/>
                <a:gd name="T56" fmla="*/ 68 w 136"/>
                <a:gd name="T57" fmla="*/ 3 h 139"/>
                <a:gd name="T58" fmla="*/ 93 w 136"/>
                <a:gd name="T59" fmla="*/ 8 h 139"/>
                <a:gd name="T60" fmla="*/ 114 w 136"/>
                <a:gd name="T61" fmla="*/ 22 h 139"/>
                <a:gd name="T62" fmla="*/ 128 w 136"/>
                <a:gd name="T63" fmla="*/ 44 h 139"/>
                <a:gd name="T64" fmla="*/ 134 w 136"/>
                <a:gd name="T65" fmla="*/ 69 h 1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6"/>
                <a:gd name="T100" fmla="*/ 0 h 139"/>
                <a:gd name="T101" fmla="*/ 136 w 136"/>
                <a:gd name="T102" fmla="*/ 139 h 1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6" h="139">
                  <a:moveTo>
                    <a:pt x="136" y="69"/>
                  </a:moveTo>
                  <a:lnTo>
                    <a:pt x="135" y="55"/>
                  </a:lnTo>
                  <a:lnTo>
                    <a:pt x="131" y="42"/>
                  </a:lnTo>
                  <a:lnTo>
                    <a:pt x="125" y="31"/>
                  </a:lnTo>
                  <a:lnTo>
                    <a:pt x="117" y="21"/>
                  </a:lnTo>
                  <a:lnTo>
                    <a:pt x="106" y="12"/>
                  </a:lnTo>
                  <a:lnTo>
                    <a:pt x="95" y="5"/>
                  </a:lnTo>
                  <a:lnTo>
                    <a:pt x="82" y="1"/>
                  </a:lnTo>
                  <a:lnTo>
                    <a:pt x="68" y="0"/>
                  </a:lnTo>
                  <a:lnTo>
                    <a:pt x="54" y="1"/>
                  </a:lnTo>
                  <a:lnTo>
                    <a:pt x="42" y="5"/>
                  </a:lnTo>
                  <a:lnTo>
                    <a:pt x="31" y="12"/>
                  </a:lnTo>
                  <a:lnTo>
                    <a:pt x="20" y="21"/>
                  </a:lnTo>
                  <a:lnTo>
                    <a:pt x="11" y="31"/>
                  </a:lnTo>
                  <a:lnTo>
                    <a:pt x="6" y="42"/>
                  </a:lnTo>
                  <a:lnTo>
                    <a:pt x="2" y="55"/>
                  </a:lnTo>
                  <a:lnTo>
                    <a:pt x="0" y="69"/>
                  </a:lnTo>
                  <a:lnTo>
                    <a:pt x="2" y="83"/>
                  </a:lnTo>
                  <a:lnTo>
                    <a:pt x="6" y="96"/>
                  </a:lnTo>
                  <a:lnTo>
                    <a:pt x="11" y="108"/>
                  </a:lnTo>
                  <a:lnTo>
                    <a:pt x="20" y="119"/>
                  </a:lnTo>
                  <a:lnTo>
                    <a:pt x="31" y="127"/>
                  </a:lnTo>
                  <a:lnTo>
                    <a:pt x="42" y="133"/>
                  </a:lnTo>
                  <a:lnTo>
                    <a:pt x="54" y="137"/>
                  </a:lnTo>
                  <a:lnTo>
                    <a:pt x="68" y="139"/>
                  </a:lnTo>
                  <a:lnTo>
                    <a:pt x="82" y="137"/>
                  </a:lnTo>
                  <a:lnTo>
                    <a:pt x="95" y="133"/>
                  </a:lnTo>
                  <a:lnTo>
                    <a:pt x="106" y="127"/>
                  </a:lnTo>
                  <a:lnTo>
                    <a:pt x="117" y="119"/>
                  </a:lnTo>
                  <a:lnTo>
                    <a:pt x="125" y="108"/>
                  </a:lnTo>
                  <a:lnTo>
                    <a:pt x="131" y="96"/>
                  </a:lnTo>
                  <a:lnTo>
                    <a:pt x="135" y="83"/>
                  </a:lnTo>
                  <a:lnTo>
                    <a:pt x="136" y="69"/>
                  </a:lnTo>
                  <a:close/>
                  <a:moveTo>
                    <a:pt x="134" y="69"/>
                  </a:moveTo>
                  <a:lnTo>
                    <a:pt x="132" y="83"/>
                  </a:lnTo>
                  <a:lnTo>
                    <a:pt x="128" y="95"/>
                  </a:lnTo>
                  <a:lnTo>
                    <a:pt x="123" y="106"/>
                  </a:lnTo>
                  <a:lnTo>
                    <a:pt x="114" y="116"/>
                  </a:lnTo>
                  <a:lnTo>
                    <a:pt x="104" y="125"/>
                  </a:lnTo>
                  <a:lnTo>
                    <a:pt x="93" y="130"/>
                  </a:lnTo>
                  <a:lnTo>
                    <a:pt x="81" y="135"/>
                  </a:lnTo>
                  <a:lnTo>
                    <a:pt x="68" y="136"/>
                  </a:lnTo>
                  <a:lnTo>
                    <a:pt x="54" y="135"/>
                  </a:lnTo>
                  <a:lnTo>
                    <a:pt x="43" y="130"/>
                  </a:lnTo>
                  <a:lnTo>
                    <a:pt x="32" y="125"/>
                  </a:lnTo>
                  <a:lnTo>
                    <a:pt x="22" y="116"/>
                  </a:lnTo>
                  <a:lnTo>
                    <a:pt x="14" y="106"/>
                  </a:lnTo>
                  <a:lnTo>
                    <a:pt x="9" y="95"/>
                  </a:lnTo>
                  <a:lnTo>
                    <a:pt x="4" y="83"/>
                  </a:lnTo>
                  <a:lnTo>
                    <a:pt x="3" y="69"/>
                  </a:lnTo>
                  <a:lnTo>
                    <a:pt x="4" y="56"/>
                  </a:lnTo>
                  <a:lnTo>
                    <a:pt x="9" y="44"/>
                  </a:lnTo>
                  <a:lnTo>
                    <a:pt x="14" y="32"/>
                  </a:lnTo>
                  <a:lnTo>
                    <a:pt x="22" y="22"/>
                  </a:lnTo>
                  <a:lnTo>
                    <a:pt x="32" y="14"/>
                  </a:lnTo>
                  <a:lnTo>
                    <a:pt x="43" y="8"/>
                  </a:lnTo>
                  <a:lnTo>
                    <a:pt x="54" y="4"/>
                  </a:lnTo>
                  <a:lnTo>
                    <a:pt x="68" y="3"/>
                  </a:lnTo>
                  <a:lnTo>
                    <a:pt x="81" y="4"/>
                  </a:lnTo>
                  <a:lnTo>
                    <a:pt x="93" y="8"/>
                  </a:lnTo>
                  <a:lnTo>
                    <a:pt x="104" y="14"/>
                  </a:lnTo>
                  <a:lnTo>
                    <a:pt x="114" y="22"/>
                  </a:lnTo>
                  <a:lnTo>
                    <a:pt x="123" y="32"/>
                  </a:lnTo>
                  <a:lnTo>
                    <a:pt x="128" y="44"/>
                  </a:lnTo>
                  <a:lnTo>
                    <a:pt x="132" y="56"/>
                  </a:lnTo>
                  <a:lnTo>
                    <a:pt x="134" y="69"/>
                  </a:lnTo>
                  <a:close/>
                </a:path>
              </a:pathLst>
            </a:custGeom>
            <a:solidFill>
              <a:srgbClr val="9E9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7" name="Freeform 274"/>
            <p:cNvSpPr>
              <a:spLocks noEditPoints="1"/>
            </p:cNvSpPr>
            <p:nvPr/>
          </p:nvSpPr>
          <p:spPr bwMode="auto">
            <a:xfrm>
              <a:off x="1021" y="2040"/>
              <a:ext cx="133" cy="136"/>
            </a:xfrm>
            <a:custGeom>
              <a:avLst/>
              <a:gdLst>
                <a:gd name="T0" fmla="*/ 132 w 133"/>
                <a:gd name="T1" fmla="*/ 54 h 136"/>
                <a:gd name="T2" fmla="*/ 122 w 133"/>
                <a:gd name="T3" fmla="*/ 30 h 136"/>
                <a:gd name="T4" fmla="*/ 104 w 133"/>
                <a:gd name="T5" fmla="*/ 11 h 136"/>
                <a:gd name="T6" fmla="*/ 80 w 133"/>
                <a:gd name="T7" fmla="*/ 2 h 136"/>
                <a:gd name="T8" fmla="*/ 52 w 133"/>
                <a:gd name="T9" fmla="*/ 2 h 136"/>
                <a:gd name="T10" fmla="*/ 29 w 133"/>
                <a:gd name="T11" fmla="*/ 11 h 136"/>
                <a:gd name="T12" fmla="*/ 11 w 133"/>
                <a:gd name="T13" fmla="*/ 30 h 136"/>
                <a:gd name="T14" fmla="*/ 1 w 133"/>
                <a:gd name="T15" fmla="*/ 54 h 136"/>
                <a:gd name="T16" fmla="*/ 1 w 133"/>
                <a:gd name="T17" fmla="*/ 82 h 136"/>
                <a:gd name="T18" fmla="*/ 11 w 133"/>
                <a:gd name="T19" fmla="*/ 107 h 136"/>
                <a:gd name="T20" fmla="*/ 29 w 133"/>
                <a:gd name="T21" fmla="*/ 125 h 136"/>
                <a:gd name="T22" fmla="*/ 52 w 133"/>
                <a:gd name="T23" fmla="*/ 135 h 136"/>
                <a:gd name="T24" fmla="*/ 80 w 133"/>
                <a:gd name="T25" fmla="*/ 135 h 136"/>
                <a:gd name="T26" fmla="*/ 104 w 133"/>
                <a:gd name="T27" fmla="*/ 125 h 136"/>
                <a:gd name="T28" fmla="*/ 122 w 133"/>
                <a:gd name="T29" fmla="*/ 107 h 136"/>
                <a:gd name="T30" fmla="*/ 132 w 133"/>
                <a:gd name="T31" fmla="*/ 82 h 136"/>
                <a:gd name="T32" fmla="*/ 130 w 133"/>
                <a:gd name="T33" fmla="*/ 68 h 136"/>
                <a:gd name="T34" fmla="*/ 125 w 133"/>
                <a:gd name="T35" fmla="*/ 94 h 136"/>
                <a:gd name="T36" fmla="*/ 111 w 133"/>
                <a:gd name="T37" fmla="*/ 115 h 136"/>
                <a:gd name="T38" fmla="*/ 91 w 133"/>
                <a:gd name="T39" fmla="*/ 128 h 136"/>
                <a:gd name="T40" fmla="*/ 66 w 133"/>
                <a:gd name="T41" fmla="*/ 134 h 136"/>
                <a:gd name="T42" fmla="*/ 41 w 133"/>
                <a:gd name="T43" fmla="*/ 128 h 136"/>
                <a:gd name="T44" fmla="*/ 20 w 133"/>
                <a:gd name="T45" fmla="*/ 115 h 136"/>
                <a:gd name="T46" fmla="*/ 8 w 133"/>
                <a:gd name="T47" fmla="*/ 94 h 136"/>
                <a:gd name="T48" fmla="*/ 2 w 133"/>
                <a:gd name="T49" fmla="*/ 68 h 136"/>
                <a:gd name="T50" fmla="*/ 8 w 133"/>
                <a:gd name="T51" fmla="*/ 43 h 136"/>
                <a:gd name="T52" fmla="*/ 20 w 133"/>
                <a:gd name="T53" fmla="*/ 23 h 136"/>
                <a:gd name="T54" fmla="*/ 41 w 133"/>
                <a:gd name="T55" fmla="*/ 9 h 136"/>
                <a:gd name="T56" fmla="*/ 66 w 133"/>
                <a:gd name="T57" fmla="*/ 3 h 136"/>
                <a:gd name="T58" fmla="*/ 91 w 133"/>
                <a:gd name="T59" fmla="*/ 9 h 136"/>
                <a:gd name="T60" fmla="*/ 111 w 133"/>
                <a:gd name="T61" fmla="*/ 23 h 136"/>
                <a:gd name="T62" fmla="*/ 125 w 133"/>
                <a:gd name="T63" fmla="*/ 43 h 136"/>
                <a:gd name="T64" fmla="*/ 130 w 133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3"/>
                <a:gd name="T100" fmla="*/ 0 h 136"/>
                <a:gd name="T101" fmla="*/ 133 w 133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3" h="136">
                  <a:moveTo>
                    <a:pt x="133" y="68"/>
                  </a:moveTo>
                  <a:lnTo>
                    <a:pt x="132" y="54"/>
                  </a:lnTo>
                  <a:lnTo>
                    <a:pt x="128" y="41"/>
                  </a:lnTo>
                  <a:lnTo>
                    <a:pt x="122" y="30"/>
                  </a:lnTo>
                  <a:lnTo>
                    <a:pt x="114" y="20"/>
                  </a:lnTo>
                  <a:lnTo>
                    <a:pt x="104" y="11"/>
                  </a:lnTo>
                  <a:lnTo>
                    <a:pt x="93" y="6"/>
                  </a:lnTo>
                  <a:lnTo>
                    <a:pt x="80" y="2"/>
                  </a:lnTo>
                  <a:lnTo>
                    <a:pt x="66" y="0"/>
                  </a:lnTo>
                  <a:lnTo>
                    <a:pt x="52" y="2"/>
                  </a:lnTo>
                  <a:lnTo>
                    <a:pt x="40" y="6"/>
                  </a:lnTo>
                  <a:lnTo>
                    <a:pt x="29" y="11"/>
                  </a:lnTo>
                  <a:lnTo>
                    <a:pt x="19" y="20"/>
                  </a:lnTo>
                  <a:lnTo>
                    <a:pt x="11" y="30"/>
                  </a:lnTo>
                  <a:lnTo>
                    <a:pt x="5" y="41"/>
                  </a:lnTo>
                  <a:lnTo>
                    <a:pt x="1" y="54"/>
                  </a:lnTo>
                  <a:lnTo>
                    <a:pt x="0" y="68"/>
                  </a:lnTo>
                  <a:lnTo>
                    <a:pt x="1" y="82"/>
                  </a:lnTo>
                  <a:lnTo>
                    <a:pt x="5" y="95"/>
                  </a:lnTo>
                  <a:lnTo>
                    <a:pt x="11" y="107"/>
                  </a:lnTo>
                  <a:lnTo>
                    <a:pt x="19" y="117"/>
                  </a:lnTo>
                  <a:lnTo>
                    <a:pt x="29" y="125"/>
                  </a:lnTo>
                  <a:lnTo>
                    <a:pt x="40" y="131"/>
                  </a:lnTo>
                  <a:lnTo>
                    <a:pt x="52" y="135"/>
                  </a:lnTo>
                  <a:lnTo>
                    <a:pt x="66" y="136"/>
                  </a:lnTo>
                  <a:lnTo>
                    <a:pt x="80" y="135"/>
                  </a:lnTo>
                  <a:lnTo>
                    <a:pt x="93" y="131"/>
                  </a:lnTo>
                  <a:lnTo>
                    <a:pt x="104" y="125"/>
                  </a:lnTo>
                  <a:lnTo>
                    <a:pt x="114" y="117"/>
                  </a:lnTo>
                  <a:lnTo>
                    <a:pt x="122" y="107"/>
                  </a:lnTo>
                  <a:lnTo>
                    <a:pt x="128" y="95"/>
                  </a:lnTo>
                  <a:lnTo>
                    <a:pt x="132" y="82"/>
                  </a:lnTo>
                  <a:lnTo>
                    <a:pt x="133" y="68"/>
                  </a:lnTo>
                  <a:close/>
                  <a:moveTo>
                    <a:pt x="130" y="68"/>
                  </a:moveTo>
                  <a:lnTo>
                    <a:pt x="129" y="81"/>
                  </a:lnTo>
                  <a:lnTo>
                    <a:pt x="125" y="94"/>
                  </a:lnTo>
                  <a:lnTo>
                    <a:pt x="119" y="105"/>
                  </a:lnTo>
                  <a:lnTo>
                    <a:pt x="111" y="115"/>
                  </a:lnTo>
                  <a:lnTo>
                    <a:pt x="102" y="122"/>
                  </a:lnTo>
                  <a:lnTo>
                    <a:pt x="91" y="128"/>
                  </a:lnTo>
                  <a:lnTo>
                    <a:pt x="79" y="132"/>
                  </a:lnTo>
                  <a:lnTo>
                    <a:pt x="66" y="134"/>
                  </a:lnTo>
                  <a:lnTo>
                    <a:pt x="54" y="132"/>
                  </a:lnTo>
                  <a:lnTo>
                    <a:pt x="41" y="128"/>
                  </a:lnTo>
                  <a:lnTo>
                    <a:pt x="30" y="122"/>
                  </a:lnTo>
                  <a:lnTo>
                    <a:pt x="20" y="115"/>
                  </a:lnTo>
                  <a:lnTo>
                    <a:pt x="13" y="105"/>
                  </a:lnTo>
                  <a:lnTo>
                    <a:pt x="8" y="94"/>
                  </a:lnTo>
                  <a:lnTo>
                    <a:pt x="4" y="81"/>
                  </a:lnTo>
                  <a:lnTo>
                    <a:pt x="2" y="68"/>
                  </a:lnTo>
                  <a:lnTo>
                    <a:pt x="4" y="55"/>
                  </a:lnTo>
                  <a:lnTo>
                    <a:pt x="8" y="43"/>
                  </a:lnTo>
                  <a:lnTo>
                    <a:pt x="13" y="31"/>
                  </a:lnTo>
                  <a:lnTo>
                    <a:pt x="20" y="23"/>
                  </a:lnTo>
                  <a:lnTo>
                    <a:pt x="30" y="14"/>
                  </a:lnTo>
                  <a:lnTo>
                    <a:pt x="41" y="9"/>
                  </a:lnTo>
                  <a:lnTo>
                    <a:pt x="54" y="4"/>
                  </a:lnTo>
                  <a:lnTo>
                    <a:pt x="66" y="3"/>
                  </a:lnTo>
                  <a:lnTo>
                    <a:pt x="79" y="4"/>
                  </a:lnTo>
                  <a:lnTo>
                    <a:pt x="91" y="9"/>
                  </a:lnTo>
                  <a:lnTo>
                    <a:pt x="102" y="14"/>
                  </a:lnTo>
                  <a:lnTo>
                    <a:pt x="111" y="23"/>
                  </a:lnTo>
                  <a:lnTo>
                    <a:pt x="119" y="31"/>
                  </a:lnTo>
                  <a:lnTo>
                    <a:pt x="125" y="43"/>
                  </a:lnTo>
                  <a:lnTo>
                    <a:pt x="129" y="55"/>
                  </a:lnTo>
                  <a:lnTo>
                    <a:pt x="130" y="68"/>
                  </a:lnTo>
                  <a:close/>
                </a:path>
              </a:pathLst>
            </a:custGeom>
            <a:solidFill>
              <a:srgbClr val="9E9A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8" name="Freeform 275"/>
            <p:cNvSpPr>
              <a:spLocks noEditPoints="1"/>
            </p:cNvSpPr>
            <p:nvPr/>
          </p:nvSpPr>
          <p:spPr bwMode="auto">
            <a:xfrm>
              <a:off x="1022" y="2042"/>
              <a:ext cx="131" cy="133"/>
            </a:xfrm>
            <a:custGeom>
              <a:avLst/>
              <a:gdLst>
                <a:gd name="T0" fmla="*/ 129 w 131"/>
                <a:gd name="T1" fmla="*/ 53 h 133"/>
                <a:gd name="T2" fmla="*/ 120 w 131"/>
                <a:gd name="T3" fmla="*/ 29 h 133"/>
                <a:gd name="T4" fmla="*/ 101 w 131"/>
                <a:gd name="T5" fmla="*/ 11 h 133"/>
                <a:gd name="T6" fmla="*/ 78 w 131"/>
                <a:gd name="T7" fmla="*/ 1 h 133"/>
                <a:gd name="T8" fmla="*/ 51 w 131"/>
                <a:gd name="T9" fmla="*/ 1 h 133"/>
                <a:gd name="T10" fmla="*/ 29 w 131"/>
                <a:gd name="T11" fmla="*/ 11 h 133"/>
                <a:gd name="T12" fmla="*/ 11 w 131"/>
                <a:gd name="T13" fmla="*/ 29 h 133"/>
                <a:gd name="T14" fmla="*/ 1 w 131"/>
                <a:gd name="T15" fmla="*/ 53 h 133"/>
                <a:gd name="T16" fmla="*/ 1 w 131"/>
                <a:gd name="T17" fmla="*/ 80 h 133"/>
                <a:gd name="T18" fmla="*/ 11 w 131"/>
                <a:gd name="T19" fmla="*/ 103 h 133"/>
                <a:gd name="T20" fmla="*/ 29 w 131"/>
                <a:gd name="T21" fmla="*/ 122 h 133"/>
                <a:gd name="T22" fmla="*/ 51 w 131"/>
                <a:gd name="T23" fmla="*/ 132 h 133"/>
                <a:gd name="T24" fmla="*/ 78 w 131"/>
                <a:gd name="T25" fmla="*/ 132 h 133"/>
                <a:gd name="T26" fmla="*/ 101 w 131"/>
                <a:gd name="T27" fmla="*/ 122 h 133"/>
                <a:gd name="T28" fmla="*/ 120 w 131"/>
                <a:gd name="T29" fmla="*/ 103 h 133"/>
                <a:gd name="T30" fmla="*/ 129 w 131"/>
                <a:gd name="T31" fmla="*/ 80 h 133"/>
                <a:gd name="T32" fmla="*/ 128 w 131"/>
                <a:gd name="T33" fmla="*/ 66 h 133"/>
                <a:gd name="T34" fmla="*/ 122 w 131"/>
                <a:gd name="T35" fmla="*/ 92 h 133"/>
                <a:gd name="T36" fmla="*/ 110 w 131"/>
                <a:gd name="T37" fmla="*/ 112 h 133"/>
                <a:gd name="T38" fmla="*/ 89 w 131"/>
                <a:gd name="T39" fmla="*/ 126 h 133"/>
                <a:gd name="T40" fmla="*/ 65 w 131"/>
                <a:gd name="T41" fmla="*/ 130 h 133"/>
                <a:gd name="T42" fmla="*/ 40 w 131"/>
                <a:gd name="T43" fmla="*/ 126 h 133"/>
                <a:gd name="T44" fmla="*/ 21 w 131"/>
                <a:gd name="T45" fmla="*/ 112 h 133"/>
                <a:gd name="T46" fmla="*/ 8 w 131"/>
                <a:gd name="T47" fmla="*/ 92 h 133"/>
                <a:gd name="T48" fmla="*/ 3 w 131"/>
                <a:gd name="T49" fmla="*/ 66 h 133"/>
                <a:gd name="T50" fmla="*/ 8 w 131"/>
                <a:gd name="T51" fmla="*/ 42 h 133"/>
                <a:gd name="T52" fmla="*/ 21 w 131"/>
                <a:gd name="T53" fmla="*/ 21 h 133"/>
                <a:gd name="T54" fmla="*/ 40 w 131"/>
                <a:gd name="T55" fmla="*/ 8 h 133"/>
                <a:gd name="T56" fmla="*/ 65 w 131"/>
                <a:gd name="T57" fmla="*/ 2 h 133"/>
                <a:gd name="T58" fmla="*/ 89 w 131"/>
                <a:gd name="T59" fmla="*/ 8 h 133"/>
                <a:gd name="T60" fmla="*/ 110 w 131"/>
                <a:gd name="T61" fmla="*/ 21 h 133"/>
                <a:gd name="T62" fmla="*/ 122 w 131"/>
                <a:gd name="T63" fmla="*/ 42 h 133"/>
                <a:gd name="T64" fmla="*/ 128 w 131"/>
                <a:gd name="T65" fmla="*/ 66 h 1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1"/>
                <a:gd name="T100" fmla="*/ 0 h 133"/>
                <a:gd name="T101" fmla="*/ 131 w 131"/>
                <a:gd name="T102" fmla="*/ 133 h 1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1" h="133">
                  <a:moveTo>
                    <a:pt x="131" y="66"/>
                  </a:moveTo>
                  <a:lnTo>
                    <a:pt x="129" y="53"/>
                  </a:lnTo>
                  <a:lnTo>
                    <a:pt x="125" y="41"/>
                  </a:lnTo>
                  <a:lnTo>
                    <a:pt x="120" y="29"/>
                  </a:lnTo>
                  <a:lnTo>
                    <a:pt x="111" y="19"/>
                  </a:lnTo>
                  <a:lnTo>
                    <a:pt x="101" y="11"/>
                  </a:lnTo>
                  <a:lnTo>
                    <a:pt x="90" y="5"/>
                  </a:lnTo>
                  <a:lnTo>
                    <a:pt x="78" y="1"/>
                  </a:lnTo>
                  <a:lnTo>
                    <a:pt x="65" y="0"/>
                  </a:lnTo>
                  <a:lnTo>
                    <a:pt x="51" y="1"/>
                  </a:lnTo>
                  <a:lnTo>
                    <a:pt x="40" y="5"/>
                  </a:lnTo>
                  <a:lnTo>
                    <a:pt x="29" y="11"/>
                  </a:lnTo>
                  <a:lnTo>
                    <a:pt x="19" y="19"/>
                  </a:lnTo>
                  <a:lnTo>
                    <a:pt x="11" y="29"/>
                  </a:lnTo>
                  <a:lnTo>
                    <a:pt x="6" y="41"/>
                  </a:lnTo>
                  <a:lnTo>
                    <a:pt x="1" y="53"/>
                  </a:lnTo>
                  <a:lnTo>
                    <a:pt x="0" y="66"/>
                  </a:lnTo>
                  <a:lnTo>
                    <a:pt x="1" y="80"/>
                  </a:lnTo>
                  <a:lnTo>
                    <a:pt x="6" y="92"/>
                  </a:lnTo>
                  <a:lnTo>
                    <a:pt x="11" y="103"/>
                  </a:lnTo>
                  <a:lnTo>
                    <a:pt x="19" y="113"/>
                  </a:lnTo>
                  <a:lnTo>
                    <a:pt x="29" y="122"/>
                  </a:lnTo>
                  <a:lnTo>
                    <a:pt x="40" y="127"/>
                  </a:lnTo>
                  <a:lnTo>
                    <a:pt x="51" y="132"/>
                  </a:lnTo>
                  <a:lnTo>
                    <a:pt x="65" y="133"/>
                  </a:lnTo>
                  <a:lnTo>
                    <a:pt x="78" y="132"/>
                  </a:lnTo>
                  <a:lnTo>
                    <a:pt x="90" y="127"/>
                  </a:lnTo>
                  <a:lnTo>
                    <a:pt x="101" y="122"/>
                  </a:lnTo>
                  <a:lnTo>
                    <a:pt x="111" y="113"/>
                  </a:lnTo>
                  <a:lnTo>
                    <a:pt x="120" y="103"/>
                  </a:lnTo>
                  <a:lnTo>
                    <a:pt x="125" y="92"/>
                  </a:lnTo>
                  <a:lnTo>
                    <a:pt x="129" y="80"/>
                  </a:lnTo>
                  <a:lnTo>
                    <a:pt x="131" y="66"/>
                  </a:lnTo>
                  <a:close/>
                  <a:moveTo>
                    <a:pt x="128" y="66"/>
                  </a:moveTo>
                  <a:lnTo>
                    <a:pt x="127" y="79"/>
                  </a:lnTo>
                  <a:lnTo>
                    <a:pt x="122" y="92"/>
                  </a:lnTo>
                  <a:lnTo>
                    <a:pt x="117" y="102"/>
                  </a:lnTo>
                  <a:lnTo>
                    <a:pt x="110" y="112"/>
                  </a:lnTo>
                  <a:lnTo>
                    <a:pt x="100" y="119"/>
                  </a:lnTo>
                  <a:lnTo>
                    <a:pt x="89" y="126"/>
                  </a:lnTo>
                  <a:lnTo>
                    <a:pt x="78" y="129"/>
                  </a:lnTo>
                  <a:lnTo>
                    <a:pt x="65" y="130"/>
                  </a:lnTo>
                  <a:lnTo>
                    <a:pt x="53" y="129"/>
                  </a:lnTo>
                  <a:lnTo>
                    <a:pt x="40" y="126"/>
                  </a:lnTo>
                  <a:lnTo>
                    <a:pt x="31" y="119"/>
                  </a:lnTo>
                  <a:lnTo>
                    <a:pt x="21" y="112"/>
                  </a:lnTo>
                  <a:lnTo>
                    <a:pt x="14" y="102"/>
                  </a:lnTo>
                  <a:lnTo>
                    <a:pt x="8" y="92"/>
                  </a:lnTo>
                  <a:lnTo>
                    <a:pt x="4" y="79"/>
                  </a:lnTo>
                  <a:lnTo>
                    <a:pt x="3" y="66"/>
                  </a:lnTo>
                  <a:lnTo>
                    <a:pt x="4" y="53"/>
                  </a:lnTo>
                  <a:lnTo>
                    <a:pt x="8" y="42"/>
                  </a:lnTo>
                  <a:lnTo>
                    <a:pt x="14" y="31"/>
                  </a:lnTo>
                  <a:lnTo>
                    <a:pt x="21" y="21"/>
                  </a:lnTo>
                  <a:lnTo>
                    <a:pt x="31" y="14"/>
                  </a:lnTo>
                  <a:lnTo>
                    <a:pt x="40" y="8"/>
                  </a:lnTo>
                  <a:lnTo>
                    <a:pt x="53" y="4"/>
                  </a:lnTo>
                  <a:lnTo>
                    <a:pt x="65" y="2"/>
                  </a:lnTo>
                  <a:lnTo>
                    <a:pt x="78" y="4"/>
                  </a:lnTo>
                  <a:lnTo>
                    <a:pt x="89" y="8"/>
                  </a:lnTo>
                  <a:lnTo>
                    <a:pt x="100" y="14"/>
                  </a:lnTo>
                  <a:lnTo>
                    <a:pt x="110" y="21"/>
                  </a:lnTo>
                  <a:lnTo>
                    <a:pt x="117" y="31"/>
                  </a:lnTo>
                  <a:lnTo>
                    <a:pt x="122" y="42"/>
                  </a:lnTo>
                  <a:lnTo>
                    <a:pt x="127" y="53"/>
                  </a:lnTo>
                  <a:lnTo>
                    <a:pt x="128" y="66"/>
                  </a:lnTo>
                  <a:close/>
                </a:path>
              </a:pathLst>
            </a:custGeom>
            <a:solidFill>
              <a:srgbClr val="9F9B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69" name="Freeform 276"/>
            <p:cNvSpPr>
              <a:spLocks noEditPoints="1"/>
            </p:cNvSpPr>
            <p:nvPr/>
          </p:nvSpPr>
          <p:spPr bwMode="auto">
            <a:xfrm>
              <a:off x="1023" y="2043"/>
              <a:ext cx="128" cy="131"/>
            </a:xfrm>
            <a:custGeom>
              <a:avLst/>
              <a:gdLst>
                <a:gd name="T0" fmla="*/ 127 w 128"/>
                <a:gd name="T1" fmla="*/ 52 h 131"/>
                <a:gd name="T2" fmla="*/ 117 w 128"/>
                <a:gd name="T3" fmla="*/ 28 h 131"/>
                <a:gd name="T4" fmla="*/ 100 w 128"/>
                <a:gd name="T5" fmla="*/ 11 h 131"/>
                <a:gd name="T6" fmla="*/ 77 w 128"/>
                <a:gd name="T7" fmla="*/ 1 h 131"/>
                <a:gd name="T8" fmla="*/ 52 w 128"/>
                <a:gd name="T9" fmla="*/ 1 h 131"/>
                <a:gd name="T10" fmla="*/ 28 w 128"/>
                <a:gd name="T11" fmla="*/ 11 h 131"/>
                <a:gd name="T12" fmla="*/ 11 w 128"/>
                <a:gd name="T13" fmla="*/ 28 h 131"/>
                <a:gd name="T14" fmla="*/ 2 w 128"/>
                <a:gd name="T15" fmla="*/ 52 h 131"/>
                <a:gd name="T16" fmla="*/ 2 w 128"/>
                <a:gd name="T17" fmla="*/ 78 h 131"/>
                <a:gd name="T18" fmla="*/ 11 w 128"/>
                <a:gd name="T19" fmla="*/ 102 h 131"/>
                <a:gd name="T20" fmla="*/ 28 w 128"/>
                <a:gd name="T21" fmla="*/ 119 h 131"/>
                <a:gd name="T22" fmla="*/ 52 w 128"/>
                <a:gd name="T23" fmla="*/ 129 h 131"/>
                <a:gd name="T24" fmla="*/ 77 w 128"/>
                <a:gd name="T25" fmla="*/ 129 h 131"/>
                <a:gd name="T26" fmla="*/ 100 w 128"/>
                <a:gd name="T27" fmla="*/ 119 h 131"/>
                <a:gd name="T28" fmla="*/ 117 w 128"/>
                <a:gd name="T29" fmla="*/ 102 h 131"/>
                <a:gd name="T30" fmla="*/ 127 w 128"/>
                <a:gd name="T31" fmla="*/ 78 h 131"/>
                <a:gd name="T32" fmla="*/ 126 w 128"/>
                <a:gd name="T33" fmla="*/ 65 h 131"/>
                <a:gd name="T34" fmla="*/ 120 w 128"/>
                <a:gd name="T35" fmla="*/ 89 h 131"/>
                <a:gd name="T36" fmla="*/ 107 w 128"/>
                <a:gd name="T37" fmla="*/ 109 h 131"/>
                <a:gd name="T38" fmla="*/ 88 w 128"/>
                <a:gd name="T39" fmla="*/ 123 h 131"/>
                <a:gd name="T40" fmla="*/ 64 w 128"/>
                <a:gd name="T41" fmla="*/ 128 h 131"/>
                <a:gd name="T42" fmla="*/ 41 w 128"/>
                <a:gd name="T43" fmla="*/ 123 h 131"/>
                <a:gd name="T44" fmla="*/ 21 w 128"/>
                <a:gd name="T45" fmla="*/ 109 h 131"/>
                <a:gd name="T46" fmla="*/ 7 w 128"/>
                <a:gd name="T47" fmla="*/ 89 h 131"/>
                <a:gd name="T48" fmla="*/ 3 w 128"/>
                <a:gd name="T49" fmla="*/ 65 h 131"/>
                <a:gd name="T50" fmla="*/ 7 w 128"/>
                <a:gd name="T51" fmla="*/ 41 h 131"/>
                <a:gd name="T52" fmla="*/ 21 w 128"/>
                <a:gd name="T53" fmla="*/ 21 h 131"/>
                <a:gd name="T54" fmla="*/ 41 w 128"/>
                <a:gd name="T55" fmla="*/ 8 h 131"/>
                <a:gd name="T56" fmla="*/ 64 w 128"/>
                <a:gd name="T57" fmla="*/ 3 h 131"/>
                <a:gd name="T58" fmla="*/ 88 w 128"/>
                <a:gd name="T59" fmla="*/ 8 h 131"/>
                <a:gd name="T60" fmla="*/ 107 w 128"/>
                <a:gd name="T61" fmla="*/ 21 h 131"/>
                <a:gd name="T62" fmla="*/ 120 w 128"/>
                <a:gd name="T63" fmla="*/ 41 h 131"/>
                <a:gd name="T64" fmla="*/ 126 w 128"/>
                <a:gd name="T65" fmla="*/ 65 h 1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8"/>
                <a:gd name="T100" fmla="*/ 0 h 131"/>
                <a:gd name="T101" fmla="*/ 128 w 128"/>
                <a:gd name="T102" fmla="*/ 131 h 1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8" h="131">
                  <a:moveTo>
                    <a:pt x="128" y="65"/>
                  </a:moveTo>
                  <a:lnTo>
                    <a:pt x="127" y="52"/>
                  </a:lnTo>
                  <a:lnTo>
                    <a:pt x="123" y="40"/>
                  </a:lnTo>
                  <a:lnTo>
                    <a:pt x="117" y="28"/>
                  </a:lnTo>
                  <a:lnTo>
                    <a:pt x="109" y="20"/>
                  </a:lnTo>
                  <a:lnTo>
                    <a:pt x="100" y="11"/>
                  </a:lnTo>
                  <a:lnTo>
                    <a:pt x="89" y="6"/>
                  </a:lnTo>
                  <a:lnTo>
                    <a:pt x="77" y="1"/>
                  </a:lnTo>
                  <a:lnTo>
                    <a:pt x="64" y="0"/>
                  </a:lnTo>
                  <a:lnTo>
                    <a:pt x="52" y="1"/>
                  </a:lnTo>
                  <a:lnTo>
                    <a:pt x="39" y="6"/>
                  </a:lnTo>
                  <a:lnTo>
                    <a:pt x="28" y="11"/>
                  </a:lnTo>
                  <a:lnTo>
                    <a:pt x="18" y="20"/>
                  </a:lnTo>
                  <a:lnTo>
                    <a:pt x="11" y="28"/>
                  </a:lnTo>
                  <a:lnTo>
                    <a:pt x="6" y="40"/>
                  </a:lnTo>
                  <a:lnTo>
                    <a:pt x="2" y="52"/>
                  </a:lnTo>
                  <a:lnTo>
                    <a:pt x="0" y="65"/>
                  </a:lnTo>
                  <a:lnTo>
                    <a:pt x="2" y="78"/>
                  </a:lnTo>
                  <a:lnTo>
                    <a:pt x="6" y="91"/>
                  </a:lnTo>
                  <a:lnTo>
                    <a:pt x="11" y="102"/>
                  </a:lnTo>
                  <a:lnTo>
                    <a:pt x="18" y="112"/>
                  </a:lnTo>
                  <a:lnTo>
                    <a:pt x="28" y="119"/>
                  </a:lnTo>
                  <a:lnTo>
                    <a:pt x="39" y="125"/>
                  </a:lnTo>
                  <a:lnTo>
                    <a:pt x="52" y="129"/>
                  </a:lnTo>
                  <a:lnTo>
                    <a:pt x="64" y="131"/>
                  </a:lnTo>
                  <a:lnTo>
                    <a:pt x="77" y="129"/>
                  </a:lnTo>
                  <a:lnTo>
                    <a:pt x="89" y="125"/>
                  </a:lnTo>
                  <a:lnTo>
                    <a:pt x="100" y="119"/>
                  </a:lnTo>
                  <a:lnTo>
                    <a:pt x="109" y="112"/>
                  </a:lnTo>
                  <a:lnTo>
                    <a:pt x="117" y="102"/>
                  </a:lnTo>
                  <a:lnTo>
                    <a:pt x="123" y="91"/>
                  </a:lnTo>
                  <a:lnTo>
                    <a:pt x="127" y="78"/>
                  </a:lnTo>
                  <a:lnTo>
                    <a:pt x="128" y="65"/>
                  </a:lnTo>
                  <a:close/>
                  <a:moveTo>
                    <a:pt x="126" y="65"/>
                  </a:moveTo>
                  <a:lnTo>
                    <a:pt x="124" y="78"/>
                  </a:lnTo>
                  <a:lnTo>
                    <a:pt x="120" y="89"/>
                  </a:lnTo>
                  <a:lnTo>
                    <a:pt x="114" y="101"/>
                  </a:lnTo>
                  <a:lnTo>
                    <a:pt x="107" y="109"/>
                  </a:lnTo>
                  <a:lnTo>
                    <a:pt x="98" y="118"/>
                  </a:lnTo>
                  <a:lnTo>
                    <a:pt x="88" y="123"/>
                  </a:lnTo>
                  <a:lnTo>
                    <a:pt x="77" y="126"/>
                  </a:lnTo>
                  <a:lnTo>
                    <a:pt x="64" y="128"/>
                  </a:lnTo>
                  <a:lnTo>
                    <a:pt x="52" y="126"/>
                  </a:lnTo>
                  <a:lnTo>
                    <a:pt x="41" y="123"/>
                  </a:lnTo>
                  <a:lnTo>
                    <a:pt x="30" y="118"/>
                  </a:lnTo>
                  <a:lnTo>
                    <a:pt x="21" y="109"/>
                  </a:lnTo>
                  <a:lnTo>
                    <a:pt x="13" y="101"/>
                  </a:lnTo>
                  <a:lnTo>
                    <a:pt x="7" y="89"/>
                  </a:lnTo>
                  <a:lnTo>
                    <a:pt x="5" y="78"/>
                  </a:lnTo>
                  <a:lnTo>
                    <a:pt x="3" y="65"/>
                  </a:lnTo>
                  <a:lnTo>
                    <a:pt x="5" y="52"/>
                  </a:lnTo>
                  <a:lnTo>
                    <a:pt x="7" y="41"/>
                  </a:lnTo>
                  <a:lnTo>
                    <a:pt x="13" y="31"/>
                  </a:lnTo>
                  <a:lnTo>
                    <a:pt x="21" y="21"/>
                  </a:lnTo>
                  <a:lnTo>
                    <a:pt x="30" y="14"/>
                  </a:lnTo>
                  <a:lnTo>
                    <a:pt x="41" y="8"/>
                  </a:lnTo>
                  <a:lnTo>
                    <a:pt x="52" y="4"/>
                  </a:lnTo>
                  <a:lnTo>
                    <a:pt x="64" y="3"/>
                  </a:lnTo>
                  <a:lnTo>
                    <a:pt x="77" y="4"/>
                  </a:lnTo>
                  <a:lnTo>
                    <a:pt x="88" y="8"/>
                  </a:lnTo>
                  <a:lnTo>
                    <a:pt x="98" y="14"/>
                  </a:lnTo>
                  <a:lnTo>
                    <a:pt x="107" y="21"/>
                  </a:lnTo>
                  <a:lnTo>
                    <a:pt x="114" y="31"/>
                  </a:lnTo>
                  <a:lnTo>
                    <a:pt x="120" y="41"/>
                  </a:lnTo>
                  <a:lnTo>
                    <a:pt x="124" y="52"/>
                  </a:lnTo>
                  <a:lnTo>
                    <a:pt x="126" y="65"/>
                  </a:lnTo>
                  <a:close/>
                </a:path>
              </a:pathLst>
            </a:custGeom>
            <a:solidFill>
              <a:srgbClr val="9D9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0" name="Freeform 277"/>
            <p:cNvSpPr>
              <a:spLocks noEditPoints="1"/>
            </p:cNvSpPr>
            <p:nvPr/>
          </p:nvSpPr>
          <p:spPr bwMode="auto">
            <a:xfrm>
              <a:off x="1025" y="2044"/>
              <a:ext cx="125" cy="128"/>
            </a:xfrm>
            <a:custGeom>
              <a:avLst/>
              <a:gdLst>
                <a:gd name="T0" fmla="*/ 124 w 125"/>
                <a:gd name="T1" fmla="*/ 51 h 128"/>
                <a:gd name="T2" fmla="*/ 114 w 125"/>
                <a:gd name="T3" fmla="*/ 29 h 128"/>
                <a:gd name="T4" fmla="*/ 97 w 125"/>
                <a:gd name="T5" fmla="*/ 12 h 128"/>
                <a:gd name="T6" fmla="*/ 75 w 125"/>
                <a:gd name="T7" fmla="*/ 2 h 128"/>
                <a:gd name="T8" fmla="*/ 50 w 125"/>
                <a:gd name="T9" fmla="*/ 2 h 128"/>
                <a:gd name="T10" fmla="*/ 28 w 125"/>
                <a:gd name="T11" fmla="*/ 12 h 128"/>
                <a:gd name="T12" fmla="*/ 11 w 125"/>
                <a:gd name="T13" fmla="*/ 29 h 128"/>
                <a:gd name="T14" fmla="*/ 1 w 125"/>
                <a:gd name="T15" fmla="*/ 51 h 128"/>
                <a:gd name="T16" fmla="*/ 1 w 125"/>
                <a:gd name="T17" fmla="*/ 77 h 128"/>
                <a:gd name="T18" fmla="*/ 11 w 125"/>
                <a:gd name="T19" fmla="*/ 100 h 128"/>
                <a:gd name="T20" fmla="*/ 28 w 125"/>
                <a:gd name="T21" fmla="*/ 117 h 128"/>
                <a:gd name="T22" fmla="*/ 50 w 125"/>
                <a:gd name="T23" fmla="*/ 127 h 128"/>
                <a:gd name="T24" fmla="*/ 75 w 125"/>
                <a:gd name="T25" fmla="*/ 127 h 128"/>
                <a:gd name="T26" fmla="*/ 97 w 125"/>
                <a:gd name="T27" fmla="*/ 117 h 128"/>
                <a:gd name="T28" fmla="*/ 114 w 125"/>
                <a:gd name="T29" fmla="*/ 100 h 128"/>
                <a:gd name="T30" fmla="*/ 124 w 125"/>
                <a:gd name="T31" fmla="*/ 77 h 128"/>
                <a:gd name="T32" fmla="*/ 122 w 125"/>
                <a:gd name="T33" fmla="*/ 64 h 128"/>
                <a:gd name="T34" fmla="*/ 118 w 125"/>
                <a:gd name="T35" fmla="*/ 88 h 128"/>
                <a:gd name="T36" fmla="*/ 104 w 125"/>
                <a:gd name="T37" fmla="*/ 107 h 128"/>
                <a:gd name="T38" fmla="*/ 86 w 125"/>
                <a:gd name="T39" fmla="*/ 121 h 128"/>
                <a:gd name="T40" fmla="*/ 62 w 125"/>
                <a:gd name="T41" fmla="*/ 125 h 128"/>
                <a:gd name="T42" fmla="*/ 39 w 125"/>
                <a:gd name="T43" fmla="*/ 121 h 128"/>
                <a:gd name="T44" fmla="*/ 21 w 125"/>
                <a:gd name="T45" fmla="*/ 107 h 128"/>
                <a:gd name="T46" fmla="*/ 7 w 125"/>
                <a:gd name="T47" fmla="*/ 88 h 128"/>
                <a:gd name="T48" fmla="*/ 3 w 125"/>
                <a:gd name="T49" fmla="*/ 64 h 128"/>
                <a:gd name="T50" fmla="*/ 7 w 125"/>
                <a:gd name="T51" fmla="*/ 40 h 128"/>
                <a:gd name="T52" fmla="*/ 21 w 125"/>
                <a:gd name="T53" fmla="*/ 22 h 128"/>
                <a:gd name="T54" fmla="*/ 39 w 125"/>
                <a:gd name="T55" fmla="*/ 9 h 128"/>
                <a:gd name="T56" fmla="*/ 62 w 125"/>
                <a:gd name="T57" fmla="*/ 3 h 128"/>
                <a:gd name="T58" fmla="*/ 86 w 125"/>
                <a:gd name="T59" fmla="*/ 9 h 128"/>
                <a:gd name="T60" fmla="*/ 104 w 125"/>
                <a:gd name="T61" fmla="*/ 22 h 128"/>
                <a:gd name="T62" fmla="*/ 118 w 125"/>
                <a:gd name="T63" fmla="*/ 40 h 128"/>
                <a:gd name="T64" fmla="*/ 122 w 125"/>
                <a:gd name="T65" fmla="*/ 64 h 1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5"/>
                <a:gd name="T100" fmla="*/ 0 h 128"/>
                <a:gd name="T101" fmla="*/ 125 w 125"/>
                <a:gd name="T102" fmla="*/ 128 h 1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5" h="128">
                  <a:moveTo>
                    <a:pt x="125" y="64"/>
                  </a:moveTo>
                  <a:lnTo>
                    <a:pt x="124" y="51"/>
                  </a:lnTo>
                  <a:lnTo>
                    <a:pt x="119" y="40"/>
                  </a:lnTo>
                  <a:lnTo>
                    <a:pt x="114" y="29"/>
                  </a:lnTo>
                  <a:lnTo>
                    <a:pt x="107" y="19"/>
                  </a:lnTo>
                  <a:lnTo>
                    <a:pt x="97" y="12"/>
                  </a:lnTo>
                  <a:lnTo>
                    <a:pt x="86" y="6"/>
                  </a:lnTo>
                  <a:lnTo>
                    <a:pt x="75" y="2"/>
                  </a:lnTo>
                  <a:lnTo>
                    <a:pt x="62" y="0"/>
                  </a:lnTo>
                  <a:lnTo>
                    <a:pt x="50" y="2"/>
                  </a:lnTo>
                  <a:lnTo>
                    <a:pt x="37" y="6"/>
                  </a:lnTo>
                  <a:lnTo>
                    <a:pt x="28" y="12"/>
                  </a:lnTo>
                  <a:lnTo>
                    <a:pt x="18" y="19"/>
                  </a:lnTo>
                  <a:lnTo>
                    <a:pt x="11" y="29"/>
                  </a:lnTo>
                  <a:lnTo>
                    <a:pt x="5" y="40"/>
                  </a:lnTo>
                  <a:lnTo>
                    <a:pt x="1" y="51"/>
                  </a:lnTo>
                  <a:lnTo>
                    <a:pt x="0" y="64"/>
                  </a:lnTo>
                  <a:lnTo>
                    <a:pt x="1" y="77"/>
                  </a:lnTo>
                  <a:lnTo>
                    <a:pt x="5" y="90"/>
                  </a:lnTo>
                  <a:lnTo>
                    <a:pt x="11" y="100"/>
                  </a:lnTo>
                  <a:lnTo>
                    <a:pt x="18" y="110"/>
                  </a:lnTo>
                  <a:lnTo>
                    <a:pt x="28" y="117"/>
                  </a:lnTo>
                  <a:lnTo>
                    <a:pt x="37" y="124"/>
                  </a:lnTo>
                  <a:lnTo>
                    <a:pt x="50" y="127"/>
                  </a:lnTo>
                  <a:lnTo>
                    <a:pt x="62" y="128"/>
                  </a:lnTo>
                  <a:lnTo>
                    <a:pt x="75" y="127"/>
                  </a:lnTo>
                  <a:lnTo>
                    <a:pt x="86" y="124"/>
                  </a:lnTo>
                  <a:lnTo>
                    <a:pt x="97" y="117"/>
                  </a:lnTo>
                  <a:lnTo>
                    <a:pt x="107" y="110"/>
                  </a:lnTo>
                  <a:lnTo>
                    <a:pt x="114" y="100"/>
                  </a:lnTo>
                  <a:lnTo>
                    <a:pt x="119" y="90"/>
                  </a:lnTo>
                  <a:lnTo>
                    <a:pt x="124" y="77"/>
                  </a:lnTo>
                  <a:lnTo>
                    <a:pt x="125" y="64"/>
                  </a:lnTo>
                  <a:close/>
                  <a:moveTo>
                    <a:pt x="122" y="64"/>
                  </a:moveTo>
                  <a:lnTo>
                    <a:pt x="121" y="77"/>
                  </a:lnTo>
                  <a:lnTo>
                    <a:pt x="118" y="88"/>
                  </a:lnTo>
                  <a:lnTo>
                    <a:pt x="112" y="98"/>
                  </a:lnTo>
                  <a:lnTo>
                    <a:pt x="104" y="107"/>
                  </a:lnTo>
                  <a:lnTo>
                    <a:pt x="96" y="115"/>
                  </a:lnTo>
                  <a:lnTo>
                    <a:pt x="86" y="121"/>
                  </a:lnTo>
                  <a:lnTo>
                    <a:pt x="75" y="124"/>
                  </a:lnTo>
                  <a:lnTo>
                    <a:pt x="62" y="125"/>
                  </a:lnTo>
                  <a:lnTo>
                    <a:pt x="50" y="124"/>
                  </a:lnTo>
                  <a:lnTo>
                    <a:pt x="39" y="121"/>
                  </a:lnTo>
                  <a:lnTo>
                    <a:pt x="29" y="115"/>
                  </a:lnTo>
                  <a:lnTo>
                    <a:pt x="21" y="107"/>
                  </a:lnTo>
                  <a:lnTo>
                    <a:pt x="12" y="98"/>
                  </a:lnTo>
                  <a:lnTo>
                    <a:pt x="7" y="88"/>
                  </a:lnTo>
                  <a:lnTo>
                    <a:pt x="4" y="77"/>
                  </a:lnTo>
                  <a:lnTo>
                    <a:pt x="3" y="64"/>
                  </a:lnTo>
                  <a:lnTo>
                    <a:pt x="4" y="51"/>
                  </a:lnTo>
                  <a:lnTo>
                    <a:pt x="7" y="40"/>
                  </a:lnTo>
                  <a:lnTo>
                    <a:pt x="12" y="30"/>
                  </a:lnTo>
                  <a:lnTo>
                    <a:pt x="21" y="22"/>
                  </a:lnTo>
                  <a:lnTo>
                    <a:pt x="29" y="13"/>
                  </a:lnTo>
                  <a:lnTo>
                    <a:pt x="39" y="9"/>
                  </a:lnTo>
                  <a:lnTo>
                    <a:pt x="50" y="5"/>
                  </a:lnTo>
                  <a:lnTo>
                    <a:pt x="62" y="3"/>
                  </a:lnTo>
                  <a:lnTo>
                    <a:pt x="75" y="5"/>
                  </a:lnTo>
                  <a:lnTo>
                    <a:pt x="86" y="9"/>
                  </a:lnTo>
                  <a:lnTo>
                    <a:pt x="96" y="13"/>
                  </a:lnTo>
                  <a:lnTo>
                    <a:pt x="104" y="22"/>
                  </a:lnTo>
                  <a:lnTo>
                    <a:pt x="112" y="30"/>
                  </a:lnTo>
                  <a:lnTo>
                    <a:pt x="118" y="40"/>
                  </a:lnTo>
                  <a:lnTo>
                    <a:pt x="121" y="51"/>
                  </a:lnTo>
                  <a:lnTo>
                    <a:pt x="122" y="64"/>
                  </a:lnTo>
                  <a:close/>
                </a:path>
              </a:pathLst>
            </a:custGeom>
            <a:solidFill>
              <a:srgbClr val="9F9B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1" name="Freeform 278"/>
            <p:cNvSpPr>
              <a:spLocks noEditPoints="1"/>
            </p:cNvSpPr>
            <p:nvPr/>
          </p:nvSpPr>
          <p:spPr bwMode="auto">
            <a:xfrm>
              <a:off x="1026" y="2046"/>
              <a:ext cx="123" cy="125"/>
            </a:xfrm>
            <a:custGeom>
              <a:avLst/>
              <a:gdLst>
                <a:gd name="T0" fmla="*/ 121 w 123"/>
                <a:gd name="T1" fmla="*/ 49 h 125"/>
                <a:gd name="T2" fmla="*/ 111 w 123"/>
                <a:gd name="T3" fmla="*/ 28 h 125"/>
                <a:gd name="T4" fmla="*/ 95 w 123"/>
                <a:gd name="T5" fmla="*/ 11 h 125"/>
                <a:gd name="T6" fmla="*/ 74 w 123"/>
                <a:gd name="T7" fmla="*/ 1 h 125"/>
                <a:gd name="T8" fmla="*/ 49 w 123"/>
                <a:gd name="T9" fmla="*/ 1 h 125"/>
                <a:gd name="T10" fmla="*/ 27 w 123"/>
                <a:gd name="T11" fmla="*/ 11 h 125"/>
                <a:gd name="T12" fmla="*/ 10 w 123"/>
                <a:gd name="T13" fmla="*/ 28 h 125"/>
                <a:gd name="T14" fmla="*/ 2 w 123"/>
                <a:gd name="T15" fmla="*/ 49 h 125"/>
                <a:gd name="T16" fmla="*/ 2 w 123"/>
                <a:gd name="T17" fmla="*/ 75 h 125"/>
                <a:gd name="T18" fmla="*/ 10 w 123"/>
                <a:gd name="T19" fmla="*/ 98 h 125"/>
                <a:gd name="T20" fmla="*/ 27 w 123"/>
                <a:gd name="T21" fmla="*/ 115 h 125"/>
                <a:gd name="T22" fmla="*/ 49 w 123"/>
                <a:gd name="T23" fmla="*/ 123 h 125"/>
                <a:gd name="T24" fmla="*/ 74 w 123"/>
                <a:gd name="T25" fmla="*/ 123 h 125"/>
                <a:gd name="T26" fmla="*/ 95 w 123"/>
                <a:gd name="T27" fmla="*/ 115 h 125"/>
                <a:gd name="T28" fmla="*/ 111 w 123"/>
                <a:gd name="T29" fmla="*/ 98 h 125"/>
                <a:gd name="T30" fmla="*/ 121 w 123"/>
                <a:gd name="T31" fmla="*/ 75 h 125"/>
                <a:gd name="T32" fmla="*/ 120 w 123"/>
                <a:gd name="T33" fmla="*/ 62 h 125"/>
                <a:gd name="T34" fmla="*/ 116 w 123"/>
                <a:gd name="T35" fmla="*/ 85 h 125"/>
                <a:gd name="T36" fmla="*/ 103 w 123"/>
                <a:gd name="T37" fmla="*/ 105 h 125"/>
                <a:gd name="T38" fmla="*/ 84 w 123"/>
                <a:gd name="T39" fmla="*/ 118 h 125"/>
                <a:gd name="T40" fmla="*/ 61 w 123"/>
                <a:gd name="T41" fmla="*/ 122 h 125"/>
                <a:gd name="T42" fmla="*/ 39 w 123"/>
                <a:gd name="T43" fmla="*/ 118 h 125"/>
                <a:gd name="T44" fmla="*/ 20 w 123"/>
                <a:gd name="T45" fmla="*/ 105 h 125"/>
                <a:gd name="T46" fmla="*/ 7 w 123"/>
                <a:gd name="T47" fmla="*/ 85 h 125"/>
                <a:gd name="T48" fmla="*/ 3 w 123"/>
                <a:gd name="T49" fmla="*/ 62 h 125"/>
                <a:gd name="T50" fmla="*/ 7 w 123"/>
                <a:gd name="T51" fmla="*/ 40 h 125"/>
                <a:gd name="T52" fmla="*/ 20 w 123"/>
                <a:gd name="T53" fmla="*/ 20 h 125"/>
                <a:gd name="T54" fmla="*/ 39 w 123"/>
                <a:gd name="T55" fmla="*/ 7 h 125"/>
                <a:gd name="T56" fmla="*/ 61 w 123"/>
                <a:gd name="T57" fmla="*/ 3 h 125"/>
                <a:gd name="T58" fmla="*/ 84 w 123"/>
                <a:gd name="T59" fmla="*/ 7 h 125"/>
                <a:gd name="T60" fmla="*/ 103 w 123"/>
                <a:gd name="T61" fmla="*/ 20 h 125"/>
                <a:gd name="T62" fmla="*/ 116 w 123"/>
                <a:gd name="T63" fmla="*/ 40 h 125"/>
                <a:gd name="T64" fmla="*/ 120 w 123"/>
                <a:gd name="T65" fmla="*/ 62 h 1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3"/>
                <a:gd name="T100" fmla="*/ 0 h 125"/>
                <a:gd name="T101" fmla="*/ 123 w 123"/>
                <a:gd name="T102" fmla="*/ 125 h 1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3" h="125">
                  <a:moveTo>
                    <a:pt x="123" y="62"/>
                  </a:moveTo>
                  <a:lnTo>
                    <a:pt x="121" y="49"/>
                  </a:lnTo>
                  <a:lnTo>
                    <a:pt x="117" y="38"/>
                  </a:lnTo>
                  <a:lnTo>
                    <a:pt x="111" y="28"/>
                  </a:lnTo>
                  <a:lnTo>
                    <a:pt x="104" y="18"/>
                  </a:lnTo>
                  <a:lnTo>
                    <a:pt x="95" y="11"/>
                  </a:lnTo>
                  <a:lnTo>
                    <a:pt x="85" y="5"/>
                  </a:lnTo>
                  <a:lnTo>
                    <a:pt x="74" y="1"/>
                  </a:lnTo>
                  <a:lnTo>
                    <a:pt x="61" y="0"/>
                  </a:lnTo>
                  <a:lnTo>
                    <a:pt x="49" y="1"/>
                  </a:lnTo>
                  <a:lnTo>
                    <a:pt x="38" y="5"/>
                  </a:lnTo>
                  <a:lnTo>
                    <a:pt x="27" y="11"/>
                  </a:lnTo>
                  <a:lnTo>
                    <a:pt x="18" y="18"/>
                  </a:lnTo>
                  <a:lnTo>
                    <a:pt x="10" y="28"/>
                  </a:lnTo>
                  <a:lnTo>
                    <a:pt x="4" y="38"/>
                  </a:lnTo>
                  <a:lnTo>
                    <a:pt x="2" y="49"/>
                  </a:lnTo>
                  <a:lnTo>
                    <a:pt x="0" y="62"/>
                  </a:lnTo>
                  <a:lnTo>
                    <a:pt x="2" y="75"/>
                  </a:lnTo>
                  <a:lnTo>
                    <a:pt x="4" y="86"/>
                  </a:lnTo>
                  <a:lnTo>
                    <a:pt x="10" y="98"/>
                  </a:lnTo>
                  <a:lnTo>
                    <a:pt x="18" y="106"/>
                  </a:lnTo>
                  <a:lnTo>
                    <a:pt x="27" y="115"/>
                  </a:lnTo>
                  <a:lnTo>
                    <a:pt x="38" y="120"/>
                  </a:lnTo>
                  <a:lnTo>
                    <a:pt x="49" y="123"/>
                  </a:lnTo>
                  <a:lnTo>
                    <a:pt x="61" y="125"/>
                  </a:lnTo>
                  <a:lnTo>
                    <a:pt x="74" y="123"/>
                  </a:lnTo>
                  <a:lnTo>
                    <a:pt x="85" y="120"/>
                  </a:lnTo>
                  <a:lnTo>
                    <a:pt x="95" y="115"/>
                  </a:lnTo>
                  <a:lnTo>
                    <a:pt x="104" y="106"/>
                  </a:lnTo>
                  <a:lnTo>
                    <a:pt x="111" y="98"/>
                  </a:lnTo>
                  <a:lnTo>
                    <a:pt x="117" y="86"/>
                  </a:lnTo>
                  <a:lnTo>
                    <a:pt x="121" y="75"/>
                  </a:lnTo>
                  <a:lnTo>
                    <a:pt x="123" y="62"/>
                  </a:lnTo>
                  <a:close/>
                  <a:moveTo>
                    <a:pt x="120" y="62"/>
                  </a:moveTo>
                  <a:lnTo>
                    <a:pt x="118" y="75"/>
                  </a:lnTo>
                  <a:lnTo>
                    <a:pt x="116" y="85"/>
                  </a:lnTo>
                  <a:lnTo>
                    <a:pt x="110" y="96"/>
                  </a:lnTo>
                  <a:lnTo>
                    <a:pt x="103" y="105"/>
                  </a:lnTo>
                  <a:lnTo>
                    <a:pt x="93" y="112"/>
                  </a:lnTo>
                  <a:lnTo>
                    <a:pt x="84" y="118"/>
                  </a:lnTo>
                  <a:lnTo>
                    <a:pt x="72" y="120"/>
                  </a:lnTo>
                  <a:lnTo>
                    <a:pt x="61" y="122"/>
                  </a:lnTo>
                  <a:lnTo>
                    <a:pt x="49" y="120"/>
                  </a:lnTo>
                  <a:lnTo>
                    <a:pt x="39" y="118"/>
                  </a:lnTo>
                  <a:lnTo>
                    <a:pt x="28" y="112"/>
                  </a:lnTo>
                  <a:lnTo>
                    <a:pt x="20" y="105"/>
                  </a:lnTo>
                  <a:lnTo>
                    <a:pt x="13" y="96"/>
                  </a:lnTo>
                  <a:lnTo>
                    <a:pt x="7" y="85"/>
                  </a:lnTo>
                  <a:lnTo>
                    <a:pt x="4" y="75"/>
                  </a:lnTo>
                  <a:lnTo>
                    <a:pt x="3" y="62"/>
                  </a:lnTo>
                  <a:lnTo>
                    <a:pt x="4" y="51"/>
                  </a:lnTo>
                  <a:lnTo>
                    <a:pt x="7" y="40"/>
                  </a:lnTo>
                  <a:lnTo>
                    <a:pt x="13" y="30"/>
                  </a:lnTo>
                  <a:lnTo>
                    <a:pt x="20" y="20"/>
                  </a:lnTo>
                  <a:lnTo>
                    <a:pt x="28" y="13"/>
                  </a:lnTo>
                  <a:lnTo>
                    <a:pt x="39" y="7"/>
                  </a:lnTo>
                  <a:lnTo>
                    <a:pt x="49" y="4"/>
                  </a:lnTo>
                  <a:lnTo>
                    <a:pt x="61" y="3"/>
                  </a:lnTo>
                  <a:lnTo>
                    <a:pt x="72" y="4"/>
                  </a:lnTo>
                  <a:lnTo>
                    <a:pt x="84" y="7"/>
                  </a:lnTo>
                  <a:lnTo>
                    <a:pt x="93" y="13"/>
                  </a:lnTo>
                  <a:lnTo>
                    <a:pt x="103" y="20"/>
                  </a:lnTo>
                  <a:lnTo>
                    <a:pt x="110" y="30"/>
                  </a:lnTo>
                  <a:lnTo>
                    <a:pt x="116" y="40"/>
                  </a:lnTo>
                  <a:lnTo>
                    <a:pt x="118" y="51"/>
                  </a:lnTo>
                  <a:lnTo>
                    <a:pt x="120" y="62"/>
                  </a:lnTo>
                  <a:close/>
                </a:path>
              </a:pathLst>
            </a:custGeom>
            <a:solidFill>
              <a:srgbClr val="A19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2" name="Freeform 279"/>
            <p:cNvSpPr>
              <a:spLocks noEditPoints="1"/>
            </p:cNvSpPr>
            <p:nvPr/>
          </p:nvSpPr>
          <p:spPr bwMode="auto">
            <a:xfrm>
              <a:off x="1028" y="2047"/>
              <a:ext cx="119" cy="122"/>
            </a:xfrm>
            <a:custGeom>
              <a:avLst/>
              <a:gdLst>
                <a:gd name="T0" fmla="*/ 118 w 119"/>
                <a:gd name="T1" fmla="*/ 48 h 122"/>
                <a:gd name="T2" fmla="*/ 109 w 119"/>
                <a:gd name="T3" fmla="*/ 27 h 122"/>
                <a:gd name="T4" fmla="*/ 93 w 119"/>
                <a:gd name="T5" fmla="*/ 10 h 122"/>
                <a:gd name="T6" fmla="*/ 72 w 119"/>
                <a:gd name="T7" fmla="*/ 2 h 122"/>
                <a:gd name="T8" fmla="*/ 47 w 119"/>
                <a:gd name="T9" fmla="*/ 2 h 122"/>
                <a:gd name="T10" fmla="*/ 26 w 119"/>
                <a:gd name="T11" fmla="*/ 10 h 122"/>
                <a:gd name="T12" fmla="*/ 9 w 119"/>
                <a:gd name="T13" fmla="*/ 27 h 122"/>
                <a:gd name="T14" fmla="*/ 1 w 119"/>
                <a:gd name="T15" fmla="*/ 48 h 122"/>
                <a:gd name="T16" fmla="*/ 1 w 119"/>
                <a:gd name="T17" fmla="*/ 74 h 122"/>
                <a:gd name="T18" fmla="*/ 9 w 119"/>
                <a:gd name="T19" fmla="*/ 95 h 122"/>
                <a:gd name="T20" fmla="*/ 26 w 119"/>
                <a:gd name="T21" fmla="*/ 112 h 122"/>
                <a:gd name="T22" fmla="*/ 47 w 119"/>
                <a:gd name="T23" fmla="*/ 121 h 122"/>
                <a:gd name="T24" fmla="*/ 72 w 119"/>
                <a:gd name="T25" fmla="*/ 121 h 122"/>
                <a:gd name="T26" fmla="*/ 93 w 119"/>
                <a:gd name="T27" fmla="*/ 112 h 122"/>
                <a:gd name="T28" fmla="*/ 109 w 119"/>
                <a:gd name="T29" fmla="*/ 95 h 122"/>
                <a:gd name="T30" fmla="*/ 118 w 119"/>
                <a:gd name="T31" fmla="*/ 74 h 122"/>
                <a:gd name="T32" fmla="*/ 116 w 119"/>
                <a:gd name="T33" fmla="*/ 61 h 122"/>
                <a:gd name="T34" fmla="*/ 112 w 119"/>
                <a:gd name="T35" fmla="*/ 84 h 122"/>
                <a:gd name="T36" fmla="*/ 100 w 119"/>
                <a:gd name="T37" fmla="*/ 102 h 122"/>
                <a:gd name="T38" fmla="*/ 82 w 119"/>
                <a:gd name="T39" fmla="*/ 115 h 122"/>
                <a:gd name="T40" fmla="*/ 59 w 119"/>
                <a:gd name="T41" fmla="*/ 119 h 122"/>
                <a:gd name="T42" fmla="*/ 37 w 119"/>
                <a:gd name="T43" fmla="*/ 115 h 122"/>
                <a:gd name="T44" fmla="*/ 19 w 119"/>
                <a:gd name="T45" fmla="*/ 102 h 122"/>
                <a:gd name="T46" fmla="*/ 6 w 119"/>
                <a:gd name="T47" fmla="*/ 84 h 122"/>
                <a:gd name="T48" fmla="*/ 2 w 119"/>
                <a:gd name="T49" fmla="*/ 61 h 122"/>
                <a:gd name="T50" fmla="*/ 6 w 119"/>
                <a:gd name="T51" fmla="*/ 39 h 122"/>
                <a:gd name="T52" fmla="*/ 19 w 119"/>
                <a:gd name="T53" fmla="*/ 20 h 122"/>
                <a:gd name="T54" fmla="*/ 37 w 119"/>
                <a:gd name="T55" fmla="*/ 7 h 122"/>
                <a:gd name="T56" fmla="*/ 59 w 119"/>
                <a:gd name="T57" fmla="*/ 3 h 122"/>
                <a:gd name="T58" fmla="*/ 82 w 119"/>
                <a:gd name="T59" fmla="*/ 7 h 122"/>
                <a:gd name="T60" fmla="*/ 100 w 119"/>
                <a:gd name="T61" fmla="*/ 20 h 122"/>
                <a:gd name="T62" fmla="*/ 112 w 119"/>
                <a:gd name="T63" fmla="*/ 39 h 122"/>
                <a:gd name="T64" fmla="*/ 116 w 119"/>
                <a:gd name="T65" fmla="*/ 61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9"/>
                <a:gd name="T100" fmla="*/ 0 h 122"/>
                <a:gd name="T101" fmla="*/ 119 w 119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9" h="122">
                  <a:moveTo>
                    <a:pt x="119" y="61"/>
                  </a:moveTo>
                  <a:lnTo>
                    <a:pt x="118" y="48"/>
                  </a:lnTo>
                  <a:lnTo>
                    <a:pt x="115" y="37"/>
                  </a:lnTo>
                  <a:lnTo>
                    <a:pt x="109" y="27"/>
                  </a:lnTo>
                  <a:lnTo>
                    <a:pt x="101" y="19"/>
                  </a:lnTo>
                  <a:lnTo>
                    <a:pt x="93" y="10"/>
                  </a:lnTo>
                  <a:lnTo>
                    <a:pt x="83" y="6"/>
                  </a:lnTo>
                  <a:lnTo>
                    <a:pt x="72" y="2"/>
                  </a:lnTo>
                  <a:lnTo>
                    <a:pt x="59" y="0"/>
                  </a:lnTo>
                  <a:lnTo>
                    <a:pt x="47" y="2"/>
                  </a:lnTo>
                  <a:lnTo>
                    <a:pt x="36" y="6"/>
                  </a:lnTo>
                  <a:lnTo>
                    <a:pt x="26" y="10"/>
                  </a:lnTo>
                  <a:lnTo>
                    <a:pt x="18" y="19"/>
                  </a:lnTo>
                  <a:lnTo>
                    <a:pt x="9" y="27"/>
                  </a:lnTo>
                  <a:lnTo>
                    <a:pt x="4" y="37"/>
                  </a:lnTo>
                  <a:lnTo>
                    <a:pt x="1" y="48"/>
                  </a:lnTo>
                  <a:lnTo>
                    <a:pt x="0" y="61"/>
                  </a:lnTo>
                  <a:lnTo>
                    <a:pt x="1" y="74"/>
                  </a:lnTo>
                  <a:lnTo>
                    <a:pt x="4" y="85"/>
                  </a:lnTo>
                  <a:lnTo>
                    <a:pt x="9" y="95"/>
                  </a:lnTo>
                  <a:lnTo>
                    <a:pt x="18" y="104"/>
                  </a:lnTo>
                  <a:lnTo>
                    <a:pt x="26" y="112"/>
                  </a:lnTo>
                  <a:lnTo>
                    <a:pt x="36" y="118"/>
                  </a:lnTo>
                  <a:lnTo>
                    <a:pt x="47" y="121"/>
                  </a:lnTo>
                  <a:lnTo>
                    <a:pt x="59" y="122"/>
                  </a:lnTo>
                  <a:lnTo>
                    <a:pt x="72" y="121"/>
                  </a:lnTo>
                  <a:lnTo>
                    <a:pt x="83" y="118"/>
                  </a:lnTo>
                  <a:lnTo>
                    <a:pt x="93" y="112"/>
                  </a:lnTo>
                  <a:lnTo>
                    <a:pt x="101" y="104"/>
                  </a:lnTo>
                  <a:lnTo>
                    <a:pt x="109" y="95"/>
                  </a:lnTo>
                  <a:lnTo>
                    <a:pt x="115" y="85"/>
                  </a:lnTo>
                  <a:lnTo>
                    <a:pt x="118" y="74"/>
                  </a:lnTo>
                  <a:lnTo>
                    <a:pt x="119" y="61"/>
                  </a:lnTo>
                  <a:close/>
                  <a:moveTo>
                    <a:pt x="116" y="61"/>
                  </a:moveTo>
                  <a:lnTo>
                    <a:pt x="115" y="73"/>
                  </a:lnTo>
                  <a:lnTo>
                    <a:pt x="112" y="84"/>
                  </a:lnTo>
                  <a:lnTo>
                    <a:pt x="107" y="94"/>
                  </a:lnTo>
                  <a:lnTo>
                    <a:pt x="100" y="102"/>
                  </a:lnTo>
                  <a:lnTo>
                    <a:pt x="91" y="110"/>
                  </a:lnTo>
                  <a:lnTo>
                    <a:pt x="82" y="115"/>
                  </a:lnTo>
                  <a:lnTo>
                    <a:pt x="70" y="118"/>
                  </a:lnTo>
                  <a:lnTo>
                    <a:pt x="59" y="119"/>
                  </a:lnTo>
                  <a:lnTo>
                    <a:pt x="48" y="118"/>
                  </a:lnTo>
                  <a:lnTo>
                    <a:pt x="37" y="115"/>
                  </a:lnTo>
                  <a:lnTo>
                    <a:pt x="27" y="110"/>
                  </a:lnTo>
                  <a:lnTo>
                    <a:pt x="19" y="102"/>
                  </a:lnTo>
                  <a:lnTo>
                    <a:pt x="12" y="94"/>
                  </a:lnTo>
                  <a:lnTo>
                    <a:pt x="6" y="84"/>
                  </a:lnTo>
                  <a:lnTo>
                    <a:pt x="4" y="73"/>
                  </a:lnTo>
                  <a:lnTo>
                    <a:pt x="2" y="61"/>
                  </a:lnTo>
                  <a:lnTo>
                    <a:pt x="4" y="50"/>
                  </a:lnTo>
                  <a:lnTo>
                    <a:pt x="6" y="39"/>
                  </a:lnTo>
                  <a:lnTo>
                    <a:pt x="12" y="29"/>
                  </a:lnTo>
                  <a:lnTo>
                    <a:pt x="19" y="20"/>
                  </a:lnTo>
                  <a:lnTo>
                    <a:pt x="27" y="13"/>
                  </a:lnTo>
                  <a:lnTo>
                    <a:pt x="37" y="7"/>
                  </a:lnTo>
                  <a:lnTo>
                    <a:pt x="48" y="4"/>
                  </a:lnTo>
                  <a:lnTo>
                    <a:pt x="59" y="3"/>
                  </a:lnTo>
                  <a:lnTo>
                    <a:pt x="70" y="4"/>
                  </a:lnTo>
                  <a:lnTo>
                    <a:pt x="82" y="7"/>
                  </a:lnTo>
                  <a:lnTo>
                    <a:pt x="91" y="13"/>
                  </a:lnTo>
                  <a:lnTo>
                    <a:pt x="100" y="20"/>
                  </a:lnTo>
                  <a:lnTo>
                    <a:pt x="107" y="29"/>
                  </a:lnTo>
                  <a:lnTo>
                    <a:pt x="112" y="39"/>
                  </a:lnTo>
                  <a:lnTo>
                    <a:pt x="115" y="50"/>
                  </a:lnTo>
                  <a:lnTo>
                    <a:pt x="116" y="61"/>
                  </a:lnTo>
                  <a:close/>
                </a:path>
              </a:pathLst>
            </a:custGeom>
            <a:solidFill>
              <a:srgbClr val="A19C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3" name="Freeform 280"/>
            <p:cNvSpPr>
              <a:spLocks noEditPoints="1"/>
            </p:cNvSpPr>
            <p:nvPr/>
          </p:nvSpPr>
          <p:spPr bwMode="auto">
            <a:xfrm>
              <a:off x="1029" y="2049"/>
              <a:ext cx="117" cy="119"/>
            </a:xfrm>
            <a:custGeom>
              <a:avLst/>
              <a:gdLst>
                <a:gd name="T0" fmla="*/ 115 w 117"/>
                <a:gd name="T1" fmla="*/ 48 h 119"/>
                <a:gd name="T2" fmla="*/ 107 w 117"/>
                <a:gd name="T3" fmla="*/ 27 h 119"/>
                <a:gd name="T4" fmla="*/ 90 w 117"/>
                <a:gd name="T5" fmla="*/ 10 h 119"/>
                <a:gd name="T6" fmla="*/ 69 w 117"/>
                <a:gd name="T7" fmla="*/ 1 h 119"/>
                <a:gd name="T8" fmla="*/ 46 w 117"/>
                <a:gd name="T9" fmla="*/ 1 h 119"/>
                <a:gd name="T10" fmla="*/ 25 w 117"/>
                <a:gd name="T11" fmla="*/ 10 h 119"/>
                <a:gd name="T12" fmla="*/ 10 w 117"/>
                <a:gd name="T13" fmla="*/ 27 h 119"/>
                <a:gd name="T14" fmla="*/ 1 w 117"/>
                <a:gd name="T15" fmla="*/ 48 h 119"/>
                <a:gd name="T16" fmla="*/ 1 w 117"/>
                <a:gd name="T17" fmla="*/ 72 h 119"/>
                <a:gd name="T18" fmla="*/ 10 w 117"/>
                <a:gd name="T19" fmla="*/ 93 h 119"/>
                <a:gd name="T20" fmla="*/ 25 w 117"/>
                <a:gd name="T21" fmla="*/ 109 h 119"/>
                <a:gd name="T22" fmla="*/ 46 w 117"/>
                <a:gd name="T23" fmla="*/ 117 h 119"/>
                <a:gd name="T24" fmla="*/ 69 w 117"/>
                <a:gd name="T25" fmla="*/ 117 h 119"/>
                <a:gd name="T26" fmla="*/ 90 w 117"/>
                <a:gd name="T27" fmla="*/ 109 h 119"/>
                <a:gd name="T28" fmla="*/ 107 w 117"/>
                <a:gd name="T29" fmla="*/ 93 h 119"/>
                <a:gd name="T30" fmla="*/ 115 w 117"/>
                <a:gd name="T31" fmla="*/ 72 h 119"/>
                <a:gd name="T32" fmla="*/ 114 w 117"/>
                <a:gd name="T33" fmla="*/ 59 h 119"/>
                <a:gd name="T34" fmla="*/ 110 w 117"/>
                <a:gd name="T35" fmla="*/ 82 h 119"/>
                <a:gd name="T36" fmla="*/ 97 w 117"/>
                <a:gd name="T37" fmla="*/ 99 h 119"/>
                <a:gd name="T38" fmla="*/ 79 w 117"/>
                <a:gd name="T39" fmla="*/ 112 h 119"/>
                <a:gd name="T40" fmla="*/ 58 w 117"/>
                <a:gd name="T41" fmla="*/ 116 h 119"/>
                <a:gd name="T42" fmla="*/ 36 w 117"/>
                <a:gd name="T43" fmla="*/ 112 h 119"/>
                <a:gd name="T44" fmla="*/ 19 w 117"/>
                <a:gd name="T45" fmla="*/ 99 h 119"/>
                <a:gd name="T46" fmla="*/ 7 w 117"/>
                <a:gd name="T47" fmla="*/ 82 h 119"/>
                <a:gd name="T48" fmla="*/ 3 w 117"/>
                <a:gd name="T49" fmla="*/ 59 h 119"/>
                <a:gd name="T50" fmla="*/ 7 w 117"/>
                <a:gd name="T51" fmla="*/ 38 h 119"/>
                <a:gd name="T52" fmla="*/ 19 w 117"/>
                <a:gd name="T53" fmla="*/ 20 h 119"/>
                <a:gd name="T54" fmla="*/ 36 w 117"/>
                <a:gd name="T55" fmla="*/ 7 h 119"/>
                <a:gd name="T56" fmla="*/ 58 w 117"/>
                <a:gd name="T57" fmla="*/ 2 h 119"/>
                <a:gd name="T58" fmla="*/ 79 w 117"/>
                <a:gd name="T59" fmla="*/ 7 h 119"/>
                <a:gd name="T60" fmla="*/ 97 w 117"/>
                <a:gd name="T61" fmla="*/ 20 h 119"/>
                <a:gd name="T62" fmla="*/ 110 w 117"/>
                <a:gd name="T63" fmla="*/ 38 h 119"/>
                <a:gd name="T64" fmla="*/ 114 w 117"/>
                <a:gd name="T65" fmla="*/ 59 h 11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7"/>
                <a:gd name="T100" fmla="*/ 0 h 119"/>
                <a:gd name="T101" fmla="*/ 117 w 117"/>
                <a:gd name="T102" fmla="*/ 119 h 11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7" h="119">
                  <a:moveTo>
                    <a:pt x="117" y="59"/>
                  </a:moveTo>
                  <a:lnTo>
                    <a:pt x="115" y="48"/>
                  </a:lnTo>
                  <a:lnTo>
                    <a:pt x="113" y="37"/>
                  </a:lnTo>
                  <a:lnTo>
                    <a:pt x="107" y="27"/>
                  </a:lnTo>
                  <a:lnTo>
                    <a:pt x="100" y="17"/>
                  </a:lnTo>
                  <a:lnTo>
                    <a:pt x="90" y="10"/>
                  </a:lnTo>
                  <a:lnTo>
                    <a:pt x="81" y="4"/>
                  </a:lnTo>
                  <a:lnTo>
                    <a:pt x="69" y="1"/>
                  </a:lnTo>
                  <a:lnTo>
                    <a:pt x="58" y="0"/>
                  </a:lnTo>
                  <a:lnTo>
                    <a:pt x="46" y="1"/>
                  </a:lnTo>
                  <a:lnTo>
                    <a:pt x="36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1" y="48"/>
                  </a:lnTo>
                  <a:lnTo>
                    <a:pt x="0" y="59"/>
                  </a:lnTo>
                  <a:lnTo>
                    <a:pt x="1" y="72"/>
                  </a:lnTo>
                  <a:lnTo>
                    <a:pt x="4" y="82"/>
                  </a:lnTo>
                  <a:lnTo>
                    <a:pt x="10" y="93"/>
                  </a:lnTo>
                  <a:lnTo>
                    <a:pt x="17" y="102"/>
                  </a:lnTo>
                  <a:lnTo>
                    <a:pt x="25" y="109"/>
                  </a:lnTo>
                  <a:lnTo>
                    <a:pt x="36" y="115"/>
                  </a:lnTo>
                  <a:lnTo>
                    <a:pt x="46" y="117"/>
                  </a:lnTo>
                  <a:lnTo>
                    <a:pt x="58" y="119"/>
                  </a:lnTo>
                  <a:lnTo>
                    <a:pt x="69" y="117"/>
                  </a:lnTo>
                  <a:lnTo>
                    <a:pt x="81" y="115"/>
                  </a:lnTo>
                  <a:lnTo>
                    <a:pt x="90" y="109"/>
                  </a:lnTo>
                  <a:lnTo>
                    <a:pt x="100" y="102"/>
                  </a:lnTo>
                  <a:lnTo>
                    <a:pt x="107" y="93"/>
                  </a:lnTo>
                  <a:lnTo>
                    <a:pt x="113" y="82"/>
                  </a:lnTo>
                  <a:lnTo>
                    <a:pt x="115" y="72"/>
                  </a:lnTo>
                  <a:lnTo>
                    <a:pt x="117" y="59"/>
                  </a:lnTo>
                  <a:close/>
                  <a:moveTo>
                    <a:pt x="114" y="59"/>
                  </a:moveTo>
                  <a:lnTo>
                    <a:pt x="113" y="71"/>
                  </a:lnTo>
                  <a:lnTo>
                    <a:pt x="110" y="82"/>
                  </a:lnTo>
                  <a:lnTo>
                    <a:pt x="104" y="91"/>
                  </a:lnTo>
                  <a:lnTo>
                    <a:pt x="97" y="99"/>
                  </a:lnTo>
                  <a:lnTo>
                    <a:pt x="89" y="106"/>
                  </a:lnTo>
                  <a:lnTo>
                    <a:pt x="79" y="112"/>
                  </a:lnTo>
                  <a:lnTo>
                    <a:pt x="69" y="115"/>
                  </a:lnTo>
                  <a:lnTo>
                    <a:pt x="58" y="116"/>
                  </a:lnTo>
                  <a:lnTo>
                    <a:pt x="47" y="115"/>
                  </a:lnTo>
                  <a:lnTo>
                    <a:pt x="36" y="112"/>
                  </a:lnTo>
                  <a:lnTo>
                    <a:pt x="28" y="106"/>
                  </a:lnTo>
                  <a:lnTo>
                    <a:pt x="19" y="99"/>
                  </a:lnTo>
                  <a:lnTo>
                    <a:pt x="12" y="91"/>
                  </a:lnTo>
                  <a:lnTo>
                    <a:pt x="7" y="82"/>
                  </a:lnTo>
                  <a:lnTo>
                    <a:pt x="4" y="71"/>
                  </a:lnTo>
                  <a:lnTo>
                    <a:pt x="3" y="59"/>
                  </a:lnTo>
                  <a:lnTo>
                    <a:pt x="4" y="48"/>
                  </a:lnTo>
                  <a:lnTo>
                    <a:pt x="7" y="38"/>
                  </a:lnTo>
                  <a:lnTo>
                    <a:pt x="12" y="28"/>
                  </a:lnTo>
                  <a:lnTo>
                    <a:pt x="19" y="20"/>
                  </a:lnTo>
                  <a:lnTo>
                    <a:pt x="28" y="12"/>
                  </a:lnTo>
                  <a:lnTo>
                    <a:pt x="36" y="7"/>
                  </a:lnTo>
                  <a:lnTo>
                    <a:pt x="47" y="4"/>
                  </a:lnTo>
                  <a:lnTo>
                    <a:pt x="58" y="2"/>
                  </a:lnTo>
                  <a:lnTo>
                    <a:pt x="69" y="4"/>
                  </a:lnTo>
                  <a:lnTo>
                    <a:pt x="79" y="7"/>
                  </a:lnTo>
                  <a:lnTo>
                    <a:pt x="89" y="12"/>
                  </a:lnTo>
                  <a:lnTo>
                    <a:pt x="97" y="20"/>
                  </a:lnTo>
                  <a:lnTo>
                    <a:pt x="104" y="28"/>
                  </a:lnTo>
                  <a:lnTo>
                    <a:pt x="110" y="38"/>
                  </a:lnTo>
                  <a:lnTo>
                    <a:pt x="113" y="48"/>
                  </a:lnTo>
                  <a:lnTo>
                    <a:pt x="114" y="59"/>
                  </a:lnTo>
                  <a:close/>
                </a:path>
              </a:pathLst>
            </a:custGeom>
            <a:solidFill>
              <a:srgbClr val="A3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4" name="Freeform 281"/>
            <p:cNvSpPr>
              <a:spLocks noEditPoints="1"/>
            </p:cNvSpPr>
            <p:nvPr/>
          </p:nvSpPr>
          <p:spPr bwMode="auto">
            <a:xfrm>
              <a:off x="1030" y="2050"/>
              <a:ext cx="114" cy="116"/>
            </a:xfrm>
            <a:custGeom>
              <a:avLst/>
              <a:gdLst>
                <a:gd name="T0" fmla="*/ 113 w 114"/>
                <a:gd name="T1" fmla="*/ 47 h 116"/>
                <a:gd name="T2" fmla="*/ 105 w 114"/>
                <a:gd name="T3" fmla="*/ 26 h 116"/>
                <a:gd name="T4" fmla="*/ 89 w 114"/>
                <a:gd name="T5" fmla="*/ 10 h 116"/>
                <a:gd name="T6" fmla="*/ 68 w 114"/>
                <a:gd name="T7" fmla="*/ 1 h 116"/>
                <a:gd name="T8" fmla="*/ 46 w 114"/>
                <a:gd name="T9" fmla="*/ 1 h 116"/>
                <a:gd name="T10" fmla="*/ 25 w 114"/>
                <a:gd name="T11" fmla="*/ 10 h 116"/>
                <a:gd name="T12" fmla="*/ 10 w 114"/>
                <a:gd name="T13" fmla="*/ 26 h 116"/>
                <a:gd name="T14" fmla="*/ 2 w 114"/>
                <a:gd name="T15" fmla="*/ 47 h 116"/>
                <a:gd name="T16" fmla="*/ 2 w 114"/>
                <a:gd name="T17" fmla="*/ 70 h 116"/>
                <a:gd name="T18" fmla="*/ 10 w 114"/>
                <a:gd name="T19" fmla="*/ 91 h 116"/>
                <a:gd name="T20" fmla="*/ 25 w 114"/>
                <a:gd name="T21" fmla="*/ 107 h 116"/>
                <a:gd name="T22" fmla="*/ 46 w 114"/>
                <a:gd name="T23" fmla="*/ 115 h 116"/>
                <a:gd name="T24" fmla="*/ 68 w 114"/>
                <a:gd name="T25" fmla="*/ 115 h 116"/>
                <a:gd name="T26" fmla="*/ 89 w 114"/>
                <a:gd name="T27" fmla="*/ 107 h 116"/>
                <a:gd name="T28" fmla="*/ 105 w 114"/>
                <a:gd name="T29" fmla="*/ 91 h 116"/>
                <a:gd name="T30" fmla="*/ 113 w 114"/>
                <a:gd name="T31" fmla="*/ 70 h 116"/>
                <a:gd name="T32" fmla="*/ 112 w 114"/>
                <a:gd name="T33" fmla="*/ 58 h 116"/>
                <a:gd name="T34" fmla="*/ 107 w 114"/>
                <a:gd name="T35" fmla="*/ 80 h 116"/>
                <a:gd name="T36" fmla="*/ 95 w 114"/>
                <a:gd name="T37" fmla="*/ 98 h 116"/>
                <a:gd name="T38" fmla="*/ 78 w 114"/>
                <a:gd name="T39" fmla="*/ 109 h 116"/>
                <a:gd name="T40" fmla="*/ 57 w 114"/>
                <a:gd name="T41" fmla="*/ 114 h 116"/>
                <a:gd name="T42" fmla="*/ 36 w 114"/>
                <a:gd name="T43" fmla="*/ 109 h 116"/>
                <a:gd name="T44" fmla="*/ 18 w 114"/>
                <a:gd name="T45" fmla="*/ 98 h 116"/>
                <a:gd name="T46" fmla="*/ 7 w 114"/>
                <a:gd name="T47" fmla="*/ 80 h 116"/>
                <a:gd name="T48" fmla="*/ 3 w 114"/>
                <a:gd name="T49" fmla="*/ 58 h 116"/>
                <a:gd name="T50" fmla="*/ 7 w 114"/>
                <a:gd name="T51" fmla="*/ 37 h 116"/>
                <a:gd name="T52" fmla="*/ 18 w 114"/>
                <a:gd name="T53" fmla="*/ 20 h 116"/>
                <a:gd name="T54" fmla="*/ 36 w 114"/>
                <a:gd name="T55" fmla="*/ 7 h 116"/>
                <a:gd name="T56" fmla="*/ 57 w 114"/>
                <a:gd name="T57" fmla="*/ 3 h 116"/>
                <a:gd name="T58" fmla="*/ 78 w 114"/>
                <a:gd name="T59" fmla="*/ 7 h 116"/>
                <a:gd name="T60" fmla="*/ 95 w 114"/>
                <a:gd name="T61" fmla="*/ 20 h 116"/>
                <a:gd name="T62" fmla="*/ 107 w 114"/>
                <a:gd name="T63" fmla="*/ 37 h 116"/>
                <a:gd name="T64" fmla="*/ 112 w 114"/>
                <a:gd name="T65" fmla="*/ 58 h 1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4"/>
                <a:gd name="T100" fmla="*/ 0 h 116"/>
                <a:gd name="T101" fmla="*/ 114 w 114"/>
                <a:gd name="T102" fmla="*/ 116 h 1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4" h="116">
                  <a:moveTo>
                    <a:pt x="114" y="58"/>
                  </a:moveTo>
                  <a:lnTo>
                    <a:pt x="113" y="47"/>
                  </a:lnTo>
                  <a:lnTo>
                    <a:pt x="110" y="36"/>
                  </a:lnTo>
                  <a:lnTo>
                    <a:pt x="105" y="26"/>
                  </a:lnTo>
                  <a:lnTo>
                    <a:pt x="98" y="17"/>
                  </a:lnTo>
                  <a:lnTo>
                    <a:pt x="89" y="10"/>
                  </a:lnTo>
                  <a:lnTo>
                    <a:pt x="80" y="4"/>
                  </a:lnTo>
                  <a:lnTo>
                    <a:pt x="68" y="1"/>
                  </a:lnTo>
                  <a:lnTo>
                    <a:pt x="57" y="0"/>
                  </a:lnTo>
                  <a:lnTo>
                    <a:pt x="46" y="1"/>
                  </a:lnTo>
                  <a:lnTo>
                    <a:pt x="35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4" y="36"/>
                  </a:lnTo>
                  <a:lnTo>
                    <a:pt x="2" y="47"/>
                  </a:lnTo>
                  <a:lnTo>
                    <a:pt x="0" y="58"/>
                  </a:lnTo>
                  <a:lnTo>
                    <a:pt x="2" y="70"/>
                  </a:lnTo>
                  <a:lnTo>
                    <a:pt x="4" y="81"/>
                  </a:lnTo>
                  <a:lnTo>
                    <a:pt x="10" y="91"/>
                  </a:lnTo>
                  <a:lnTo>
                    <a:pt x="17" y="99"/>
                  </a:lnTo>
                  <a:lnTo>
                    <a:pt x="25" y="107"/>
                  </a:lnTo>
                  <a:lnTo>
                    <a:pt x="35" y="112"/>
                  </a:lnTo>
                  <a:lnTo>
                    <a:pt x="46" y="115"/>
                  </a:lnTo>
                  <a:lnTo>
                    <a:pt x="57" y="116"/>
                  </a:lnTo>
                  <a:lnTo>
                    <a:pt x="68" y="115"/>
                  </a:lnTo>
                  <a:lnTo>
                    <a:pt x="80" y="112"/>
                  </a:lnTo>
                  <a:lnTo>
                    <a:pt x="89" y="107"/>
                  </a:lnTo>
                  <a:lnTo>
                    <a:pt x="98" y="99"/>
                  </a:lnTo>
                  <a:lnTo>
                    <a:pt x="105" y="91"/>
                  </a:lnTo>
                  <a:lnTo>
                    <a:pt x="110" y="81"/>
                  </a:lnTo>
                  <a:lnTo>
                    <a:pt x="113" y="70"/>
                  </a:lnTo>
                  <a:lnTo>
                    <a:pt x="114" y="58"/>
                  </a:lnTo>
                  <a:close/>
                  <a:moveTo>
                    <a:pt x="112" y="58"/>
                  </a:moveTo>
                  <a:lnTo>
                    <a:pt x="110" y="70"/>
                  </a:lnTo>
                  <a:lnTo>
                    <a:pt x="107" y="80"/>
                  </a:lnTo>
                  <a:lnTo>
                    <a:pt x="102" y="90"/>
                  </a:lnTo>
                  <a:lnTo>
                    <a:pt x="95" y="98"/>
                  </a:lnTo>
                  <a:lnTo>
                    <a:pt x="88" y="104"/>
                  </a:lnTo>
                  <a:lnTo>
                    <a:pt x="78" y="109"/>
                  </a:lnTo>
                  <a:lnTo>
                    <a:pt x="68" y="112"/>
                  </a:lnTo>
                  <a:lnTo>
                    <a:pt x="57" y="114"/>
                  </a:lnTo>
                  <a:lnTo>
                    <a:pt x="46" y="112"/>
                  </a:lnTo>
                  <a:lnTo>
                    <a:pt x="36" y="109"/>
                  </a:lnTo>
                  <a:lnTo>
                    <a:pt x="27" y="104"/>
                  </a:lnTo>
                  <a:lnTo>
                    <a:pt x="18" y="98"/>
                  </a:lnTo>
                  <a:lnTo>
                    <a:pt x="13" y="90"/>
                  </a:lnTo>
                  <a:lnTo>
                    <a:pt x="7" y="80"/>
                  </a:lnTo>
                  <a:lnTo>
                    <a:pt x="4" y="70"/>
                  </a:lnTo>
                  <a:lnTo>
                    <a:pt x="3" y="58"/>
                  </a:lnTo>
                  <a:lnTo>
                    <a:pt x="4" y="47"/>
                  </a:lnTo>
                  <a:lnTo>
                    <a:pt x="7" y="37"/>
                  </a:lnTo>
                  <a:lnTo>
                    <a:pt x="13" y="27"/>
                  </a:lnTo>
                  <a:lnTo>
                    <a:pt x="18" y="20"/>
                  </a:lnTo>
                  <a:lnTo>
                    <a:pt x="27" y="13"/>
                  </a:lnTo>
                  <a:lnTo>
                    <a:pt x="36" y="7"/>
                  </a:lnTo>
                  <a:lnTo>
                    <a:pt x="46" y="4"/>
                  </a:lnTo>
                  <a:lnTo>
                    <a:pt x="57" y="3"/>
                  </a:lnTo>
                  <a:lnTo>
                    <a:pt x="68" y="4"/>
                  </a:lnTo>
                  <a:lnTo>
                    <a:pt x="78" y="7"/>
                  </a:lnTo>
                  <a:lnTo>
                    <a:pt x="88" y="13"/>
                  </a:lnTo>
                  <a:lnTo>
                    <a:pt x="95" y="20"/>
                  </a:lnTo>
                  <a:lnTo>
                    <a:pt x="102" y="27"/>
                  </a:lnTo>
                  <a:lnTo>
                    <a:pt x="107" y="37"/>
                  </a:lnTo>
                  <a:lnTo>
                    <a:pt x="110" y="47"/>
                  </a:lnTo>
                  <a:lnTo>
                    <a:pt x="112" y="58"/>
                  </a:lnTo>
                  <a:close/>
                </a:path>
              </a:pathLst>
            </a:custGeom>
            <a:solidFill>
              <a:srgbClr val="A39E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5" name="Freeform 282"/>
            <p:cNvSpPr>
              <a:spLocks noEditPoints="1"/>
            </p:cNvSpPr>
            <p:nvPr/>
          </p:nvSpPr>
          <p:spPr bwMode="auto">
            <a:xfrm>
              <a:off x="1032" y="2051"/>
              <a:ext cx="111" cy="114"/>
            </a:xfrm>
            <a:custGeom>
              <a:avLst/>
              <a:gdLst>
                <a:gd name="T0" fmla="*/ 110 w 111"/>
                <a:gd name="T1" fmla="*/ 46 h 114"/>
                <a:gd name="T2" fmla="*/ 101 w 111"/>
                <a:gd name="T3" fmla="*/ 26 h 114"/>
                <a:gd name="T4" fmla="*/ 86 w 111"/>
                <a:gd name="T5" fmla="*/ 10 h 114"/>
                <a:gd name="T6" fmla="*/ 66 w 111"/>
                <a:gd name="T7" fmla="*/ 2 h 114"/>
                <a:gd name="T8" fmla="*/ 44 w 111"/>
                <a:gd name="T9" fmla="*/ 2 h 114"/>
                <a:gd name="T10" fmla="*/ 25 w 111"/>
                <a:gd name="T11" fmla="*/ 10 h 114"/>
                <a:gd name="T12" fmla="*/ 9 w 111"/>
                <a:gd name="T13" fmla="*/ 26 h 114"/>
                <a:gd name="T14" fmla="*/ 1 w 111"/>
                <a:gd name="T15" fmla="*/ 46 h 114"/>
                <a:gd name="T16" fmla="*/ 1 w 111"/>
                <a:gd name="T17" fmla="*/ 69 h 114"/>
                <a:gd name="T18" fmla="*/ 9 w 111"/>
                <a:gd name="T19" fmla="*/ 89 h 114"/>
                <a:gd name="T20" fmla="*/ 25 w 111"/>
                <a:gd name="T21" fmla="*/ 104 h 114"/>
                <a:gd name="T22" fmla="*/ 44 w 111"/>
                <a:gd name="T23" fmla="*/ 113 h 114"/>
                <a:gd name="T24" fmla="*/ 66 w 111"/>
                <a:gd name="T25" fmla="*/ 113 h 114"/>
                <a:gd name="T26" fmla="*/ 86 w 111"/>
                <a:gd name="T27" fmla="*/ 104 h 114"/>
                <a:gd name="T28" fmla="*/ 101 w 111"/>
                <a:gd name="T29" fmla="*/ 89 h 114"/>
                <a:gd name="T30" fmla="*/ 110 w 111"/>
                <a:gd name="T31" fmla="*/ 69 h 114"/>
                <a:gd name="T32" fmla="*/ 108 w 111"/>
                <a:gd name="T33" fmla="*/ 57 h 114"/>
                <a:gd name="T34" fmla="*/ 104 w 111"/>
                <a:gd name="T35" fmla="*/ 79 h 114"/>
                <a:gd name="T36" fmla="*/ 93 w 111"/>
                <a:gd name="T37" fmla="*/ 96 h 114"/>
                <a:gd name="T38" fmla="*/ 76 w 111"/>
                <a:gd name="T39" fmla="*/ 107 h 114"/>
                <a:gd name="T40" fmla="*/ 55 w 111"/>
                <a:gd name="T41" fmla="*/ 111 h 114"/>
                <a:gd name="T42" fmla="*/ 34 w 111"/>
                <a:gd name="T43" fmla="*/ 107 h 114"/>
                <a:gd name="T44" fmla="*/ 18 w 111"/>
                <a:gd name="T45" fmla="*/ 96 h 114"/>
                <a:gd name="T46" fmla="*/ 7 w 111"/>
                <a:gd name="T47" fmla="*/ 79 h 114"/>
                <a:gd name="T48" fmla="*/ 2 w 111"/>
                <a:gd name="T49" fmla="*/ 57 h 114"/>
                <a:gd name="T50" fmla="*/ 7 w 111"/>
                <a:gd name="T51" fmla="*/ 36 h 114"/>
                <a:gd name="T52" fmla="*/ 18 w 111"/>
                <a:gd name="T53" fmla="*/ 19 h 114"/>
                <a:gd name="T54" fmla="*/ 34 w 111"/>
                <a:gd name="T55" fmla="*/ 8 h 114"/>
                <a:gd name="T56" fmla="*/ 55 w 111"/>
                <a:gd name="T57" fmla="*/ 3 h 114"/>
                <a:gd name="T58" fmla="*/ 76 w 111"/>
                <a:gd name="T59" fmla="*/ 8 h 114"/>
                <a:gd name="T60" fmla="*/ 93 w 111"/>
                <a:gd name="T61" fmla="*/ 19 h 114"/>
                <a:gd name="T62" fmla="*/ 104 w 111"/>
                <a:gd name="T63" fmla="*/ 36 h 114"/>
                <a:gd name="T64" fmla="*/ 108 w 111"/>
                <a:gd name="T65" fmla="*/ 57 h 1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1"/>
                <a:gd name="T100" fmla="*/ 0 h 114"/>
                <a:gd name="T101" fmla="*/ 111 w 111"/>
                <a:gd name="T102" fmla="*/ 114 h 1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1" h="114">
                  <a:moveTo>
                    <a:pt x="111" y="57"/>
                  </a:moveTo>
                  <a:lnTo>
                    <a:pt x="110" y="46"/>
                  </a:lnTo>
                  <a:lnTo>
                    <a:pt x="107" y="36"/>
                  </a:lnTo>
                  <a:lnTo>
                    <a:pt x="101" y="26"/>
                  </a:lnTo>
                  <a:lnTo>
                    <a:pt x="94" y="18"/>
                  </a:lnTo>
                  <a:lnTo>
                    <a:pt x="86" y="10"/>
                  </a:lnTo>
                  <a:lnTo>
                    <a:pt x="76" y="5"/>
                  </a:lnTo>
                  <a:lnTo>
                    <a:pt x="66" y="2"/>
                  </a:lnTo>
                  <a:lnTo>
                    <a:pt x="55" y="0"/>
                  </a:lnTo>
                  <a:lnTo>
                    <a:pt x="44" y="2"/>
                  </a:lnTo>
                  <a:lnTo>
                    <a:pt x="33" y="5"/>
                  </a:lnTo>
                  <a:lnTo>
                    <a:pt x="25" y="10"/>
                  </a:lnTo>
                  <a:lnTo>
                    <a:pt x="16" y="18"/>
                  </a:lnTo>
                  <a:lnTo>
                    <a:pt x="9" y="26"/>
                  </a:lnTo>
                  <a:lnTo>
                    <a:pt x="4" y="36"/>
                  </a:lnTo>
                  <a:lnTo>
                    <a:pt x="1" y="46"/>
                  </a:lnTo>
                  <a:lnTo>
                    <a:pt x="0" y="57"/>
                  </a:lnTo>
                  <a:lnTo>
                    <a:pt x="1" y="69"/>
                  </a:lnTo>
                  <a:lnTo>
                    <a:pt x="4" y="80"/>
                  </a:lnTo>
                  <a:lnTo>
                    <a:pt x="9" y="89"/>
                  </a:lnTo>
                  <a:lnTo>
                    <a:pt x="16" y="97"/>
                  </a:lnTo>
                  <a:lnTo>
                    <a:pt x="25" y="104"/>
                  </a:lnTo>
                  <a:lnTo>
                    <a:pt x="33" y="110"/>
                  </a:lnTo>
                  <a:lnTo>
                    <a:pt x="44" y="113"/>
                  </a:lnTo>
                  <a:lnTo>
                    <a:pt x="55" y="114"/>
                  </a:lnTo>
                  <a:lnTo>
                    <a:pt x="66" y="113"/>
                  </a:lnTo>
                  <a:lnTo>
                    <a:pt x="76" y="110"/>
                  </a:lnTo>
                  <a:lnTo>
                    <a:pt x="86" y="104"/>
                  </a:lnTo>
                  <a:lnTo>
                    <a:pt x="94" y="97"/>
                  </a:lnTo>
                  <a:lnTo>
                    <a:pt x="101" y="89"/>
                  </a:lnTo>
                  <a:lnTo>
                    <a:pt x="107" y="80"/>
                  </a:lnTo>
                  <a:lnTo>
                    <a:pt x="110" y="69"/>
                  </a:lnTo>
                  <a:lnTo>
                    <a:pt x="111" y="57"/>
                  </a:lnTo>
                  <a:close/>
                  <a:moveTo>
                    <a:pt x="108" y="57"/>
                  </a:moveTo>
                  <a:lnTo>
                    <a:pt x="107" y="69"/>
                  </a:lnTo>
                  <a:lnTo>
                    <a:pt x="104" y="79"/>
                  </a:lnTo>
                  <a:lnTo>
                    <a:pt x="98" y="87"/>
                  </a:lnTo>
                  <a:lnTo>
                    <a:pt x="93" y="96"/>
                  </a:lnTo>
                  <a:lnTo>
                    <a:pt x="85" y="103"/>
                  </a:lnTo>
                  <a:lnTo>
                    <a:pt x="76" y="107"/>
                  </a:lnTo>
                  <a:lnTo>
                    <a:pt x="66" y="110"/>
                  </a:lnTo>
                  <a:lnTo>
                    <a:pt x="55" y="111"/>
                  </a:lnTo>
                  <a:lnTo>
                    <a:pt x="44" y="110"/>
                  </a:lnTo>
                  <a:lnTo>
                    <a:pt x="34" y="107"/>
                  </a:lnTo>
                  <a:lnTo>
                    <a:pt x="26" y="103"/>
                  </a:lnTo>
                  <a:lnTo>
                    <a:pt x="18" y="96"/>
                  </a:lnTo>
                  <a:lnTo>
                    <a:pt x="11" y="87"/>
                  </a:lnTo>
                  <a:lnTo>
                    <a:pt x="7" y="79"/>
                  </a:lnTo>
                  <a:lnTo>
                    <a:pt x="4" y="69"/>
                  </a:lnTo>
                  <a:lnTo>
                    <a:pt x="2" y="57"/>
                  </a:lnTo>
                  <a:lnTo>
                    <a:pt x="4" y="46"/>
                  </a:lnTo>
                  <a:lnTo>
                    <a:pt x="7" y="36"/>
                  </a:lnTo>
                  <a:lnTo>
                    <a:pt x="11" y="27"/>
                  </a:lnTo>
                  <a:lnTo>
                    <a:pt x="18" y="19"/>
                  </a:lnTo>
                  <a:lnTo>
                    <a:pt x="26" y="13"/>
                  </a:lnTo>
                  <a:lnTo>
                    <a:pt x="34" y="8"/>
                  </a:lnTo>
                  <a:lnTo>
                    <a:pt x="44" y="5"/>
                  </a:lnTo>
                  <a:lnTo>
                    <a:pt x="55" y="3"/>
                  </a:lnTo>
                  <a:lnTo>
                    <a:pt x="66" y="5"/>
                  </a:lnTo>
                  <a:lnTo>
                    <a:pt x="76" y="8"/>
                  </a:lnTo>
                  <a:lnTo>
                    <a:pt x="85" y="13"/>
                  </a:lnTo>
                  <a:lnTo>
                    <a:pt x="93" y="19"/>
                  </a:lnTo>
                  <a:lnTo>
                    <a:pt x="98" y="27"/>
                  </a:lnTo>
                  <a:lnTo>
                    <a:pt x="104" y="36"/>
                  </a:lnTo>
                  <a:lnTo>
                    <a:pt x="107" y="46"/>
                  </a:lnTo>
                  <a:lnTo>
                    <a:pt x="108" y="57"/>
                  </a:lnTo>
                  <a:close/>
                </a:path>
              </a:pathLst>
            </a:custGeom>
            <a:solidFill>
              <a:srgbClr val="A19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6" name="Freeform 283"/>
            <p:cNvSpPr>
              <a:spLocks noEditPoints="1"/>
            </p:cNvSpPr>
            <p:nvPr/>
          </p:nvSpPr>
          <p:spPr bwMode="auto">
            <a:xfrm>
              <a:off x="1033" y="2053"/>
              <a:ext cx="109" cy="111"/>
            </a:xfrm>
            <a:custGeom>
              <a:avLst/>
              <a:gdLst>
                <a:gd name="T0" fmla="*/ 107 w 109"/>
                <a:gd name="T1" fmla="*/ 44 h 111"/>
                <a:gd name="T2" fmla="*/ 99 w 109"/>
                <a:gd name="T3" fmla="*/ 24 h 111"/>
                <a:gd name="T4" fmla="*/ 85 w 109"/>
                <a:gd name="T5" fmla="*/ 10 h 111"/>
                <a:gd name="T6" fmla="*/ 65 w 109"/>
                <a:gd name="T7" fmla="*/ 1 h 111"/>
                <a:gd name="T8" fmla="*/ 43 w 109"/>
                <a:gd name="T9" fmla="*/ 1 h 111"/>
                <a:gd name="T10" fmla="*/ 24 w 109"/>
                <a:gd name="T11" fmla="*/ 10 h 111"/>
                <a:gd name="T12" fmla="*/ 10 w 109"/>
                <a:gd name="T13" fmla="*/ 24 h 111"/>
                <a:gd name="T14" fmla="*/ 1 w 109"/>
                <a:gd name="T15" fmla="*/ 44 h 111"/>
                <a:gd name="T16" fmla="*/ 1 w 109"/>
                <a:gd name="T17" fmla="*/ 67 h 111"/>
                <a:gd name="T18" fmla="*/ 10 w 109"/>
                <a:gd name="T19" fmla="*/ 87 h 111"/>
                <a:gd name="T20" fmla="*/ 24 w 109"/>
                <a:gd name="T21" fmla="*/ 101 h 111"/>
                <a:gd name="T22" fmla="*/ 43 w 109"/>
                <a:gd name="T23" fmla="*/ 109 h 111"/>
                <a:gd name="T24" fmla="*/ 65 w 109"/>
                <a:gd name="T25" fmla="*/ 109 h 111"/>
                <a:gd name="T26" fmla="*/ 85 w 109"/>
                <a:gd name="T27" fmla="*/ 101 h 111"/>
                <a:gd name="T28" fmla="*/ 99 w 109"/>
                <a:gd name="T29" fmla="*/ 87 h 111"/>
                <a:gd name="T30" fmla="*/ 107 w 109"/>
                <a:gd name="T31" fmla="*/ 67 h 111"/>
                <a:gd name="T32" fmla="*/ 106 w 109"/>
                <a:gd name="T33" fmla="*/ 55 h 111"/>
                <a:gd name="T34" fmla="*/ 102 w 109"/>
                <a:gd name="T35" fmla="*/ 75 h 111"/>
                <a:gd name="T36" fmla="*/ 90 w 109"/>
                <a:gd name="T37" fmla="*/ 92 h 111"/>
                <a:gd name="T38" fmla="*/ 74 w 109"/>
                <a:gd name="T39" fmla="*/ 104 h 111"/>
                <a:gd name="T40" fmla="*/ 54 w 109"/>
                <a:gd name="T41" fmla="*/ 108 h 111"/>
                <a:gd name="T42" fmla="*/ 35 w 109"/>
                <a:gd name="T43" fmla="*/ 104 h 111"/>
                <a:gd name="T44" fmla="*/ 18 w 109"/>
                <a:gd name="T45" fmla="*/ 92 h 111"/>
                <a:gd name="T46" fmla="*/ 7 w 109"/>
                <a:gd name="T47" fmla="*/ 75 h 111"/>
                <a:gd name="T48" fmla="*/ 3 w 109"/>
                <a:gd name="T49" fmla="*/ 55 h 111"/>
                <a:gd name="T50" fmla="*/ 7 w 109"/>
                <a:gd name="T51" fmla="*/ 35 h 111"/>
                <a:gd name="T52" fmla="*/ 18 w 109"/>
                <a:gd name="T53" fmla="*/ 18 h 111"/>
                <a:gd name="T54" fmla="*/ 35 w 109"/>
                <a:gd name="T55" fmla="*/ 7 h 111"/>
                <a:gd name="T56" fmla="*/ 54 w 109"/>
                <a:gd name="T57" fmla="*/ 3 h 111"/>
                <a:gd name="T58" fmla="*/ 74 w 109"/>
                <a:gd name="T59" fmla="*/ 7 h 111"/>
                <a:gd name="T60" fmla="*/ 90 w 109"/>
                <a:gd name="T61" fmla="*/ 18 h 111"/>
                <a:gd name="T62" fmla="*/ 102 w 109"/>
                <a:gd name="T63" fmla="*/ 35 h 111"/>
                <a:gd name="T64" fmla="*/ 106 w 109"/>
                <a:gd name="T65" fmla="*/ 55 h 1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9"/>
                <a:gd name="T100" fmla="*/ 0 h 111"/>
                <a:gd name="T101" fmla="*/ 109 w 109"/>
                <a:gd name="T102" fmla="*/ 111 h 1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9" h="111">
                  <a:moveTo>
                    <a:pt x="109" y="55"/>
                  </a:moveTo>
                  <a:lnTo>
                    <a:pt x="107" y="44"/>
                  </a:lnTo>
                  <a:lnTo>
                    <a:pt x="104" y="34"/>
                  </a:lnTo>
                  <a:lnTo>
                    <a:pt x="99" y="24"/>
                  </a:lnTo>
                  <a:lnTo>
                    <a:pt x="92" y="17"/>
                  </a:lnTo>
                  <a:lnTo>
                    <a:pt x="85" y="10"/>
                  </a:lnTo>
                  <a:lnTo>
                    <a:pt x="75" y="4"/>
                  </a:lnTo>
                  <a:lnTo>
                    <a:pt x="65" y="1"/>
                  </a:lnTo>
                  <a:lnTo>
                    <a:pt x="54" y="0"/>
                  </a:lnTo>
                  <a:lnTo>
                    <a:pt x="43" y="1"/>
                  </a:lnTo>
                  <a:lnTo>
                    <a:pt x="33" y="4"/>
                  </a:lnTo>
                  <a:lnTo>
                    <a:pt x="24" y="10"/>
                  </a:lnTo>
                  <a:lnTo>
                    <a:pt x="15" y="17"/>
                  </a:lnTo>
                  <a:lnTo>
                    <a:pt x="10" y="24"/>
                  </a:lnTo>
                  <a:lnTo>
                    <a:pt x="4" y="34"/>
                  </a:lnTo>
                  <a:lnTo>
                    <a:pt x="1" y="44"/>
                  </a:lnTo>
                  <a:lnTo>
                    <a:pt x="0" y="55"/>
                  </a:lnTo>
                  <a:lnTo>
                    <a:pt x="1" y="67"/>
                  </a:lnTo>
                  <a:lnTo>
                    <a:pt x="4" y="77"/>
                  </a:lnTo>
                  <a:lnTo>
                    <a:pt x="10" y="87"/>
                  </a:lnTo>
                  <a:lnTo>
                    <a:pt x="15" y="95"/>
                  </a:lnTo>
                  <a:lnTo>
                    <a:pt x="24" y="101"/>
                  </a:lnTo>
                  <a:lnTo>
                    <a:pt x="33" y="106"/>
                  </a:lnTo>
                  <a:lnTo>
                    <a:pt x="43" y="109"/>
                  </a:lnTo>
                  <a:lnTo>
                    <a:pt x="54" y="111"/>
                  </a:lnTo>
                  <a:lnTo>
                    <a:pt x="65" y="109"/>
                  </a:lnTo>
                  <a:lnTo>
                    <a:pt x="75" y="106"/>
                  </a:lnTo>
                  <a:lnTo>
                    <a:pt x="85" y="101"/>
                  </a:lnTo>
                  <a:lnTo>
                    <a:pt x="92" y="95"/>
                  </a:lnTo>
                  <a:lnTo>
                    <a:pt x="99" y="87"/>
                  </a:lnTo>
                  <a:lnTo>
                    <a:pt x="104" y="77"/>
                  </a:lnTo>
                  <a:lnTo>
                    <a:pt x="107" y="67"/>
                  </a:lnTo>
                  <a:lnTo>
                    <a:pt x="109" y="55"/>
                  </a:lnTo>
                  <a:close/>
                  <a:moveTo>
                    <a:pt x="106" y="55"/>
                  </a:moveTo>
                  <a:lnTo>
                    <a:pt x="104" y="67"/>
                  </a:lnTo>
                  <a:lnTo>
                    <a:pt x="102" y="75"/>
                  </a:lnTo>
                  <a:lnTo>
                    <a:pt x="97" y="85"/>
                  </a:lnTo>
                  <a:lnTo>
                    <a:pt x="90" y="92"/>
                  </a:lnTo>
                  <a:lnTo>
                    <a:pt x="84" y="99"/>
                  </a:lnTo>
                  <a:lnTo>
                    <a:pt x="74" y="104"/>
                  </a:lnTo>
                  <a:lnTo>
                    <a:pt x="64" y="106"/>
                  </a:lnTo>
                  <a:lnTo>
                    <a:pt x="54" y="108"/>
                  </a:lnTo>
                  <a:lnTo>
                    <a:pt x="43" y="106"/>
                  </a:lnTo>
                  <a:lnTo>
                    <a:pt x="35" y="104"/>
                  </a:lnTo>
                  <a:lnTo>
                    <a:pt x="25" y="99"/>
                  </a:lnTo>
                  <a:lnTo>
                    <a:pt x="18" y="92"/>
                  </a:lnTo>
                  <a:lnTo>
                    <a:pt x="11" y="85"/>
                  </a:lnTo>
                  <a:lnTo>
                    <a:pt x="7" y="75"/>
                  </a:lnTo>
                  <a:lnTo>
                    <a:pt x="4" y="67"/>
                  </a:lnTo>
                  <a:lnTo>
                    <a:pt x="3" y="55"/>
                  </a:lnTo>
                  <a:lnTo>
                    <a:pt x="4" y="45"/>
                  </a:lnTo>
                  <a:lnTo>
                    <a:pt x="7" y="35"/>
                  </a:lnTo>
                  <a:lnTo>
                    <a:pt x="11" y="25"/>
                  </a:lnTo>
                  <a:lnTo>
                    <a:pt x="18" y="18"/>
                  </a:lnTo>
                  <a:lnTo>
                    <a:pt x="25" y="11"/>
                  </a:lnTo>
                  <a:lnTo>
                    <a:pt x="35" y="7"/>
                  </a:lnTo>
                  <a:lnTo>
                    <a:pt x="43" y="4"/>
                  </a:lnTo>
                  <a:lnTo>
                    <a:pt x="54" y="3"/>
                  </a:lnTo>
                  <a:lnTo>
                    <a:pt x="64" y="4"/>
                  </a:lnTo>
                  <a:lnTo>
                    <a:pt x="74" y="7"/>
                  </a:lnTo>
                  <a:lnTo>
                    <a:pt x="84" y="11"/>
                  </a:lnTo>
                  <a:lnTo>
                    <a:pt x="90" y="18"/>
                  </a:lnTo>
                  <a:lnTo>
                    <a:pt x="97" y="25"/>
                  </a:lnTo>
                  <a:lnTo>
                    <a:pt x="102" y="35"/>
                  </a:lnTo>
                  <a:lnTo>
                    <a:pt x="104" y="45"/>
                  </a:lnTo>
                  <a:lnTo>
                    <a:pt x="106" y="55"/>
                  </a:lnTo>
                  <a:close/>
                </a:path>
              </a:pathLst>
            </a:custGeom>
            <a:solidFill>
              <a:srgbClr val="A19C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7" name="Freeform 284"/>
            <p:cNvSpPr>
              <a:spLocks noEditPoints="1"/>
            </p:cNvSpPr>
            <p:nvPr/>
          </p:nvSpPr>
          <p:spPr bwMode="auto">
            <a:xfrm>
              <a:off x="1034" y="2054"/>
              <a:ext cx="106" cy="108"/>
            </a:xfrm>
            <a:custGeom>
              <a:avLst/>
              <a:gdLst>
                <a:gd name="T0" fmla="*/ 105 w 106"/>
                <a:gd name="T1" fmla="*/ 43 h 108"/>
                <a:gd name="T2" fmla="*/ 96 w 106"/>
                <a:gd name="T3" fmla="*/ 24 h 108"/>
                <a:gd name="T4" fmla="*/ 83 w 106"/>
                <a:gd name="T5" fmla="*/ 10 h 108"/>
                <a:gd name="T6" fmla="*/ 64 w 106"/>
                <a:gd name="T7" fmla="*/ 2 h 108"/>
                <a:gd name="T8" fmla="*/ 42 w 106"/>
                <a:gd name="T9" fmla="*/ 2 h 108"/>
                <a:gd name="T10" fmla="*/ 24 w 106"/>
                <a:gd name="T11" fmla="*/ 10 h 108"/>
                <a:gd name="T12" fmla="*/ 9 w 106"/>
                <a:gd name="T13" fmla="*/ 24 h 108"/>
                <a:gd name="T14" fmla="*/ 2 w 106"/>
                <a:gd name="T15" fmla="*/ 43 h 108"/>
                <a:gd name="T16" fmla="*/ 2 w 106"/>
                <a:gd name="T17" fmla="*/ 66 h 108"/>
                <a:gd name="T18" fmla="*/ 9 w 106"/>
                <a:gd name="T19" fmla="*/ 84 h 108"/>
                <a:gd name="T20" fmla="*/ 24 w 106"/>
                <a:gd name="T21" fmla="*/ 100 h 108"/>
                <a:gd name="T22" fmla="*/ 42 w 106"/>
                <a:gd name="T23" fmla="*/ 107 h 108"/>
                <a:gd name="T24" fmla="*/ 64 w 106"/>
                <a:gd name="T25" fmla="*/ 107 h 108"/>
                <a:gd name="T26" fmla="*/ 83 w 106"/>
                <a:gd name="T27" fmla="*/ 100 h 108"/>
                <a:gd name="T28" fmla="*/ 96 w 106"/>
                <a:gd name="T29" fmla="*/ 84 h 108"/>
                <a:gd name="T30" fmla="*/ 105 w 106"/>
                <a:gd name="T31" fmla="*/ 66 h 108"/>
                <a:gd name="T32" fmla="*/ 103 w 106"/>
                <a:gd name="T33" fmla="*/ 54 h 108"/>
                <a:gd name="T34" fmla="*/ 99 w 106"/>
                <a:gd name="T35" fmla="*/ 74 h 108"/>
                <a:gd name="T36" fmla="*/ 88 w 106"/>
                <a:gd name="T37" fmla="*/ 91 h 108"/>
                <a:gd name="T38" fmla="*/ 73 w 106"/>
                <a:gd name="T39" fmla="*/ 101 h 108"/>
                <a:gd name="T40" fmla="*/ 53 w 106"/>
                <a:gd name="T41" fmla="*/ 105 h 108"/>
                <a:gd name="T42" fmla="*/ 34 w 106"/>
                <a:gd name="T43" fmla="*/ 101 h 108"/>
                <a:gd name="T44" fmla="*/ 17 w 106"/>
                <a:gd name="T45" fmla="*/ 91 h 108"/>
                <a:gd name="T46" fmla="*/ 7 w 106"/>
                <a:gd name="T47" fmla="*/ 74 h 108"/>
                <a:gd name="T48" fmla="*/ 3 w 106"/>
                <a:gd name="T49" fmla="*/ 54 h 108"/>
                <a:gd name="T50" fmla="*/ 7 w 106"/>
                <a:gd name="T51" fmla="*/ 34 h 108"/>
                <a:gd name="T52" fmla="*/ 17 w 106"/>
                <a:gd name="T53" fmla="*/ 19 h 108"/>
                <a:gd name="T54" fmla="*/ 34 w 106"/>
                <a:gd name="T55" fmla="*/ 7 h 108"/>
                <a:gd name="T56" fmla="*/ 53 w 106"/>
                <a:gd name="T57" fmla="*/ 3 h 108"/>
                <a:gd name="T58" fmla="*/ 73 w 106"/>
                <a:gd name="T59" fmla="*/ 7 h 108"/>
                <a:gd name="T60" fmla="*/ 88 w 106"/>
                <a:gd name="T61" fmla="*/ 19 h 108"/>
                <a:gd name="T62" fmla="*/ 99 w 106"/>
                <a:gd name="T63" fmla="*/ 34 h 108"/>
                <a:gd name="T64" fmla="*/ 103 w 106"/>
                <a:gd name="T65" fmla="*/ 54 h 10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6"/>
                <a:gd name="T100" fmla="*/ 0 h 108"/>
                <a:gd name="T101" fmla="*/ 106 w 106"/>
                <a:gd name="T102" fmla="*/ 108 h 10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6" h="108">
                  <a:moveTo>
                    <a:pt x="106" y="54"/>
                  </a:moveTo>
                  <a:lnTo>
                    <a:pt x="105" y="43"/>
                  </a:lnTo>
                  <a:lnTo>
                    <a:pt x="102" y="33"/>
                  </a:lnTo>
                  <a:lnTo>
                    <a:pt x="96" y="24"/>
                  </a:lnTo>
                  <a:lnTo>
                    <a:pt x="91" y="16"/>
                  </a:lnTo>
                  <a:lnTo>
                    <a:pt x="83" y="10"/>
                  </a:lnTo>
                  <a:lnTo>
                    <a:pt x="74" y="5"/>
                  </a:lnTo>
                  <a:lnTo>
                    <a:pt x="64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5"/>
                  </a:lnTo>
                  <a:lnTo>
                    <a:pt x="24" y="10"/>
                  </a:lnTo>
                  <a:lnTo>
                    <a:pt x="16" y="16"/>
                  </a:lnTo>
                  <a:lnTo>
                    <a:pt x="9" y="24"/>
                  </a:lnTo>
                  <a:lnTo>
                    <a:pt x="5" y="33"/>
                  </a:lnTo>
                  <a:lnTo>
                    <a:pt x="2" y="43"/>
                  </a:lnTo>
                  <a:lnTo>
                    <a:pt x="0" y="54"/>
                  </a:lnTo>
                  <a:lnTo>
                    <a:pt x="2" y="66"/>
                  </a:lnTo>
                  <a:lnTo>
                    <a:pt x="5" y="76"/>
                  </a:lnTo>
                  <a:lnTo>
                    <a:pt x="9" y="84"/>
                  </a:lnTo>
                  <a:lnTo>
                    <a:pt x="16" y="93"/>
                  </a:lnTo>
                  <a:lnTo>
                    <a:pt x="24" y="100"/>
                  </a:lnTo>
                  <a:lnTo>
                    <a:pt x="32" y="104"/>
                  </a:lnTo>
                  <a:lnTo>
                    <a:pt x="42" y="107"/>
                  </a:lnTo>
                  <a:lnTo>
                    <a:pt x="53" y="108"/>
                  </a:lnTo>
                  <a:lnTo>
                    <a:pt x="64" y="107"/>
                  </a:lnTo>
                  <a:lnTo>
                    <a:pt x="74" y="104"/>
                  </a:lnTo>
                  <a:lnTo>
                    <a:pt x="83" y="100"/>
                  </a:lnTo>
                  <a:lnTo>
                    <a:pt x="91" y="93"/>
                  </a:lnTo>
                  <a:lnTo>
                    <a:pt x="96" y="84"/>
                  </a:lnTo>
                  <a:lnTo>
                    <a:pt x="102" y="76"/>
                  </a:lnTo>
                  <a:lnTo>
                    <a:pt x="105" y="66"/>
                  </a:lnTo>
                  <a:lnTo>
                    <a:pt x="106" y="54"/>
                  </a:lnTo>
                  <a:close/>
                  <a:moveTo>
                    <a:pt x="103" y="54"/>
                  </a:moveTo>
                  <a:lnTo>
                    <a:pt x="102" y="64"/>
                  </a:lnTo>
                  <a:lnTo>
                    <a:pt x="99" y="74"/>
                  </a:lnTo>
                  <a:lnTo>
                    <a:pt x="95" y="83"/>
                  </a:lnTo>
                  <a:lnTo>
                    <a:pt x="88" y="91"/>
                  </a:lnTo>
                  <a:lnTo>
                    <a:pt x="81" y="97"/>
                  </a:lnTo>
                  <a:lnTo>
                    <a:pt x="73" y="101"/>
                  </a:lnTo>
                  <a:lnTo>
                    <a:pt x="63" y="104"/>
                  </a:lnTo>
                  <a:lnTo>
                    <a:pt x="53" y="105"/>
                  </a:lnTo>
                  <a:lnTo>
                    <a:pt x="44" y="104"/>
                  </a:lnTo>
                  <a:lnTo>
                    <a:pt x="34" y="101"/>
                  </a:lnTo>
                  <a:lnTo>
                    <a:pt x="26" y="97"/>
                  </a:lnTo>
                  <a:lnTo>
                    <a:pt x="17" y="91"/>
                  </a:lnTo>
                  <a:lnTo>
                    <a:pt x="12" y="83"/>
                  </a:lnTo>
                  <a:lnTo>
                    <a:pt x="7" y="74"/>
                  </a:lnTo>
                  <a:lnTo>
                    <a:pt x="5" y="64"/>
                  </a:lnTo>
                  <a:lnTo>
                    <a:pt x="3" y="54"/>
                  </a:lnTo>
                  <a:lnTo>
                    <a:pt x="5" y="44"/>
                  </a:lnTo>
                  <a:lnTo>
                    <a:pt x="7" y="34"/>
                  </a:lnTo>
                  <a:lnTo>
                    <a:pt x="12" y="26"/>
                  </a:lnTo>
                  <a:lnTo>
                    <a:pt x="17" y="19"/>
                  </a:lnTo>
                  <a:lnTo>
                    <a:pt x="26" y="12"/>
                  </a:lnTo>
                  <a:lnTo>
                    <a:pt x="34" y="7"/>
                  </a:lnTo>
                  <a:lnTo>
                    <a:pt x="44" y="5"/>
                  </a:lnTo>
                  <a:lnTo>
                    <a:pt x="53" y="3"/>
                  </a:lnTo>
                  <a:lnTo>
                    <a:pt x="63" y="5"/>
                  </a:lnTo>
                  <a:lnTo>
                    <a:pt x="73" y="7"/>
                  </a:lnTo>
                  <a:lnTo>
                    <a:pt x="81" y="12"/>
                  </a:lnTo>
                  <a:lnTo>
                    <a:pt x="88" y="19"/>
                  </a:lnTo>
                  <a:lnTo>
                    <a:pt x="95" y="26"/>
                  </a:lnTo>
                  <a:lnTo>
                    <a:pt x="99" y="34"/>
                  </a:lnTo>
                  <a:lnTo>
                    <a:pt x="102" y="44"/>
                  </a:lnTo>
                  <a:lnTo>
                    <a:pt x="103" y="54"/>
                  </a:lnTo>
                  <a:close/>
                </a:path>
              </a:pathLst>
            </a:custGeom>
            <a:solidFill>
              <a:srgbClr val="A39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8" name="Freeform 285"/>
            <p:cNvSpPr>
              <a:spLocks noEditPoints="1"/>
            </p:cNvSpPr>
            <p:nvPr/>
          </p:nvSpPr>
          <p:spPr bwMode="auto">
            <a:xfrm>
              <a:off x="1036" y="2056"/>
              <a:ext cx="103" cy="105"/>
            </a:xfrm>
            <a:custGeom>
              <a:avLst/>
              <a:gdLst>
                <a:gd name="T0" fmla="*/ 101 w 103"/>
                <a:gd name="T1" fmla="*/ 42 h 105"/>
                <a:gd name="T2" fmla="*/ 94 w 103"/>
                <a:gd name="T3" fmla="*/ 22 h 105"/>
                <a:gd name="T4" fmla="*/ 81 w 103"/>
                <a:gd name="T5" fmla="*/ 8 h 105"/>
                <a:gd name="T6" fmla="*/ 61 w 103"/>
                <a:gd name="T7" fmla="*/ 1 h 105"/>
                <a:gd name="T8" fmla="*/ 40 w 103"/>
                <a:gd name="T9" fmla="*/ 1 h 105"/>
                <a:gd name="T10" fmla="*/ 22 w 103"/>
                <a:gd name="T11" fmla="*/ 8 h 105"/>
                <a:gd name="T12" fmla="*/ 8 w 103"/>
                <a:gd name="T13" fmla="*/ 22 h 105"/>
                <a:gd name="T14" fmla="*/ 1 w 103"/>
                <a:gd name="T15" fmla="*/ 42 h 105"/>
                <a:gd name="T16" fmla="*/ 1 w 103"/>
                <a:gd name="T17" fmla="*/ 64 h 105"/>
                <a:gd name="T18" fmla="*/ 8 w 103"/>
                <a:gd name="T19" fmla="*/ 82 h 105"/>
                <a:gd name="T20" fmla="*/ 22 w 103"/>
                <a:gd name="T21" fmla="*/ 96 h 105"/>
                <a:gd name="T22" fmla="*/ 40 w 103"/>
                <a:gd name="T23" fmla="*/ 103 h 105"/>
                <a:gd name="T24" fmla="*/ 61 w 103"/>
                <a:gd name="T25" fmla="*/ 103 h 105"/>
                <a:gd name="T26" fmla="*/ 81 w 103"/>
                <a:gd name="T27" fmla="*/ 96 h 105"/>
                <a:gd name="T28" fmla="*/ 94 w 103"/>
                <a:gd name="T29" fmla="*/ 82 h 105"/>
                <a:gd name="T30" fmla="*/ 101 w 103"/>
                <a:gd name="T31" fmla="*/ 64 h 105"/>
                <a:gd name="T32" fmla="*/ 100 w 103"/>
                <a:gd name="T33" fmla="*/ 52 h 105"/>
                <a:gd name="T34" fmla="*/ 96 w 103"/>
                <a:gd name="T35" fmla="*/ 72 h 105"/>
                <a:gd name="T36" fmla="*/ 86 w 103"/>
                <a:gd name="T37" fmla="*/ 88 h 105"/>
                <a:gd name="T38" fmla="*/ 71 w 103"/>
                <a:gd name="T39" fmla="*/ 98 h 105"/>
                <a:gd name="T40" fmla="*/ 51 w 103"/>
                <a:gd name="T41" fmla="*/ 102 h 105"/>
                <a:gd name="T42" fmla="*/ 32 w 103"/>
                <a:gd name="T43" fmla="*/ 98 h 105"/>
                <a:gd name="T44" fmla="*/ 17 w 103"/>
                <a:gd name="T45" fmla="*/ 88 h 105"/>
                <a:gd name="T46" fmla="*/ 7 w 103"/>
                <a:gd name="T47" fmla="*/ 72 h 105"/>
                <a:gd name="T48" fmla="*/ 3 w 103"/>
                <a:gd name="T49" fmla="*/ 52 h 105"/>
                <a:gd name="T50" fmla="*/ 7 w 103"/>
                <a:gd name="T51" fmla="*/ 34 h 105"/>
                <a:gd name="T52" fmla="*/ 17 w 103"/>
                <a:gd name="T53" fmla="*/ 17 h 105"/>
                <a:gd name="T54" fmla="*/ 32 w 103"/>
                <a:gd name="T55" fmla="*/ 7 h 105"/>
                <a:gd name="T56" fmla="*/ 51 w 103"/>
                <a:gd name="T57" fmla="*/ 3 h 105"/>
                <a:gd name="T58" fmla="*/ 71 w 103"/>
                <a:gd name="T59" fmla="*/ 7 h 105"/>
                <a:gd name="T60" fmla="*/ 86 w 103"/>
                <a:gd name="T61" fmla="*/ 17 h 105"/>
                <a:gd name="T62" fmla="*/ 96 w 103"/>
                <a:gd name="T63" fmla="*/ 34 h 105"/>
                <a:gd name="T64" fmla="*/ 100 w 103"/>
                <a:gd name="T65" fmla="*/ 52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105"/>
                <a:gd name="T101" fmla="*/ 103 w 103"/>
                <a:gd name="T102" fmla="*/ 105 h 10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105">
                  <a:moveTo>
                    <a:pt x="103" y="52"/>
                  </a:moveTo>
                  <a:lnTo>
                    <a:pt x="101" y="42"/>
                  </a:lnTo>
                  <a:lnTo>
                    <a:pt x="99" y="32"/>
                  </a:lnTo>
                  <a:lnTo>
                    <a:pt x="94" y="22"/>
                  </a:lnTo>
                  <a:lnTo>
                    <a:pt x="87" y="15"/>
                  </a:lnTo>
                  <a:lnTo>
                    <a:pt x="81" y="8"/>
                  </a:lnTo>
                  <a:lnTo>
                    <a:pt x="71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0" y="1"/>
                  </a:lnTo>
                  <a:lnTo>
                    <a:pt x="32" y="4"/>
                  </a:lnTo>
                  <a:lnTo>
                    <a:pt x="22" y="8"/>
                  </a:lnTo>
                  <a:lnTo>
                    <a:pt x="15" y="15"/>
                  </a:lnTo>
                  <a:lnTo>
                    <a:pt x="8" y="22"/>
                  </a:lnTo>
                  <a:lnTo>
                    <a:pt x="4" y="32"/>
                  </a:lnTo>
                  <a:lnTo>
                    <a:pt x="1" y="42"/>
                  </a:lnTo>
                  <a:lnTo>
                    <a:pt x="0" y="52"/>
                  </a:lnTo>
                  <a:lnTo>
                    <a:pt x="1" y="64"/>
                  </a:lnTo>
                  <a:lnTo>
                    <a:pt x="4" y="72"/>
                  </a:lnTo>
                  <a:lnTo>
                    <a:pt x="8" y="82"/>
                  </a:lnTo>
                  <a:lnTo>
                    <a:pt x="15" y="89"/>
                  </a:lnTo>
                  <a:lnTo>
                    <a:pt x="22" y="96"/>
                  </a:lnTo>
                  <a:lnTo>
                    <a:pt x="32" y="101"/>
                  </a:lnTo>
                  <a:lnTo>
                    <a:pt x="40" y="103"/>
                  </a:lnTo>
                  <a:lnTo>
                    <a:pt x="51" y="105"/>
                  </a:lnTo>
                  <a:lnTo>
                    <a:pt x="61" y="103"/>
                  </a:lnTo>
                  <a:lnTo>
                    <a:pt x="71" y="101"/>
                  </a:lnTo>
                  <a:lnTo>
                    <a:pt x="81" y="96"/>
                  </a:lnTo>
                  <a:lnTo>
                    <a:pt x="87" y="89"/>
                  </a:lnTo>
                  <a:lnTo>
                    <a:pt x="94" y="82"/>
                  </a:lnTo>
                  <a:lnTo>
                    <a:pt x="99" y="72"/>
                  </a:lnTo>
                  <a:lnTo>
                    <a:pt x="101" y="64"/>
                  </a:lnTo>
                  <a:lnTo>
                    <a:pt x="103" y="52"/>
                  </a:lnTo>
                  <a:close/>
                  <a:moveTo>
                    <a:pt x="100" y="52"/>
                  </a:moveTo>
                  <a:lnTo>
                    <a:pt x="99" y="62"/>
                  </a:lnTo>
                  <a:lnTo>
                    <a:pt x="96" y="72"/>
                  </a:lnTo>
                  <a:lnTo>
                    <a:pt x="92" y="81"/>
                  </a:lnTo>
                  <a:lnTo>
                    <a:pt x="86" y="88"/>
                  </a:lnTo>
                  <a:lnTo>
                    <a:pt x="78" y="93"/>
                  </a:lnTo>
                  <a:lnTo>
                    <a:pt x="71" y="98"/>
                  </a:lnTo>
                  <a:lnTo>
                    <a:pt x="61" y="101"/>
                  </a:lnTo>
                  <a:lnTo>
                    <a:pt x="51" y="102"/>
                  </a:lnTo>
                  <a:lnTo>
                    <a:pt x="42" y="101"/>
                  </a:lnTo>
                  <a:lnTo>
                    <a:pt x="32" y="98"/>
                  </a:lnTo>
                  <a:lnTo>
                    <a:pt x="24" y="93"/>
                  </a:lnTo>
                  <a:lnTo>
                    <a:pt x="17" y="88"/>
                  </a:lnTo>
                  <a:lnTo>
                    <a:pt x="11" y="81"/>
                  </a:lnTo>
                  <a:lnTo>
                    <a:pt x="7" y="72"/>
                  </a:lnTo>
                  <a:lnTo>
                    <a:pt x="4" y="62"/>
                  </a:lnTo>
                  <a:lnTo>
                    <a:pt x="3" y="52"/>
                  </a:lnTo>
                  <a:lnTo>
                    <a:pt x="4" y="42"/>
                  </a:lnTo>
                  <a:lnTo>
                    <a:pt x="7" y="34"/>
                  </a:lnTo>
                  <a:lnTo>
                    <a:pt x="11" y="25"/>
                  </a:lnTo>
                  <a:lnTo>
                    <a:pt x="17" y="17"/>
                  </a:lnTo>
                  <a:lnTo>
                    <a:pt x="24" y="11"/>
                  </a:lnTo>
                  <a:lnTo>
                    <a:pt x="32" y="7"/>
                  </a:lnTo>
                  <a:lnTo>
                    <a:pt x="42" y="4"/>
                  </a:lnTo>
                  <a:lnTo>
                    <a:pt x="51" y="3"/>
                  </a:lnTo>
                  <a:lnTo>
                    <a:pt x="61" y="4"/>
                  </a:lnTo>
                  <a:lnTo>
                    <a:pt x="71" y="7"/>
                  </a:lnTo>
                  <a:lnTo>
                    <a:pt x="78" y="11"/>
                  </a:lnTo>
                  <a:lnTo>
                    <a:pt x="86" y="17"/>
                  </a:lnTo>
                  <a:lnTo>
                    <a:pt x="92" y="25"/>
                  </a:lnTo>
                  <a:lnTo>
                    <a:pt x="96" y="34"/>
                  </a:lnTo>
                  <a:lnTo>
                    <a:pt x="99" y="42"/>
                  </a:lnTo>
                  <a:lnTo>
                    <a:pt x="100" y="52"/>
                  </a:lnTo>
                  <a:close/>
                </a:path>
              </a:pathLst>
            </a:custGeom>
            <a:solidFill>
              <a:srgbClr val="A39E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79" name="Freeform 286"/>
            <p:cNvSpPr>
              <a:spLocks noEditPoints="1"/>
            </p:cNvSpPr>
            <p:nvPr/>
          </p:nvSpPr>
          <p:spPr bwMode="auto">
            <a:xfrm>
              <a:off x="1037" y="2057"/>
              <a:ext cx="100" cy="102"/>
            </a:xfrm>
            <a:custGeom>
              <a:avLst/>
              <a:gdLst>
                <a:gd name="T0" fmla="*/ 99 w 100"/>
                <a:gd name="T1" fmla="*/ 41 h 102"/>
                <a:gd name="T2" fmla="*/ 92 w 100"/>
                <a:gd name="T3" fmla="*/ 23 h 102"/>
                <a:gd name="T4" fmla="*/ 78 w 100"/>
                <a:gd name="T5" fmla="*/ 9 h 102"/>
                <a:gd name="T6" fmla="*/ 60 w 100"/>
                <a:gd name="T7" fmla="*/ 2 h 102"/>
                <a:gd name="T8" fmla="*/ 41 w 100"/>
                <a:gd name="T9" fmla="*/ 2 h 102"/>
                <a:gd name="T10" fmla="*/ 23 w 100"/>
                <a:gd name="T11" fmla="*/ 9 h 102"/>
                <a:gd name="T12" fmla="*/ 9 w 100"/>
                <a:gd name="T13" fmla="*/ 23 h 102"/>
                <a:gd name="T14" fmla="*/ 2 w 100"/>
                <a:gd name="T15" fmla="*/ 41 h 102"/>
                <a:gd name="T16" fmla="*/ 2 w 100"/>
                <a:gd name="T17" fmla="*/ 61 h 102"/>
                <a:gd name="T18" fmla="*/ 9 w 100"/>
                <a:gd name="T19" fmla="*/ 80 h 102"/>
                <a:gd name="T20" fmla="*/ 23 w 100"/>
                <a:gd name="T21" fmla="*/ 94 h 102"/>
                <a:gd name="T22" fmla="*/ 41 w 100"/>
                <a:gd name="T23" fmla="*/ 101 h 102"/>
                <a:gd name="T24" fmla="*/ 60 w 100"/>
                <a:gd name="T25" fmla="*/ 101 h 102"/>
                <a:gd name="T26" fmla="*/ 78 w 100"/>
                <a:gd name="T27" fmla="*/ 94 h 102"/>
                <a:gd name="T28" fmla="*/ 92 w 100"/>
                <a:gd name="T29" fmla="*/ 80 h 102"/>
                <a:gd name="T30" fmla="*/ 99 w 100"/>
                <a:gd name="T31" fmla="*/ 61 h 102"/>
                <a:gd name="T32" fmla="*/ 98 w 100"/>
                <a:gd name="T33" fmla="*/ 51 h 102"/>
                <a:gd name="T34" fmla="*/ 93 w 100"/>
                <a:gd name="T35" fmla="*/ 70 h 102"/>
                <a:gd name="T36" fmla="*/ 84 w 100"/>
                <a:gd name="T37" fmla="*/ 85 h 102"/>
                <a:gd name="T38" fmla="*/ 68 w 100"/>
                <a:gd name="T39" fmla="*/ 95 h 102"/>
                <a:gd name="T40" fmla="*/ 50 w 100"/>
                <a:gd name="T41" fmla="*/ 100 h 102"/>
                <a:gd name="T42" fmla="*/ 32 w 100"/>
                <a:gd name="T43" fmla="*/ 95 h 102"/>
                <a:gd name="T44" fmla="*/ 17 w 100"/>
                <a:gd name="T45" fmla="*/ 85 h 102"/>
                <a:gd name="T46" fmla="*/ 7 w 100"/>
                <a:gd name="T47" fmla="*/ 70 h 102"/>
                <a:gd name="T48" fmla="*/ 3 w 100"/>
                <a:gd name="T49" fmla="*/ 51 h 102"/>
                <a:gd name="T50" fmla="*/ 7 w 100"/>
                <a:gd name="T51" fmla="*/ 33 h 102"/>
                <a:gd name="T52" fmla="*/ 17 w 100"/>
                <a:gd name="T53" fmla="*/ 17 h 102"/>
                <a:gd name="T54" fmla="*/ 32 w 100"/>
                <a:gd name="T55" fmla="*/ 7 h 102"/>
                <a:gd name="T56" fmla="*/ 50 w 100"/>
                <a:gd name="T57" fmla="*/ 3 h 102"/>
                <a:gd name="T58" fmla="*/ 68 w 100"/>
                <a:gd name="T59" fmla="*/ 7 h 102"/>
                <a:gd name="T60" fmla="*/ 84 w 100"/>
                <a:gd name="T61" fmla="*/ 17 h 102"/>
                <a:gd name="T62" fmla="*/ 93 w 100"/>
                <a:gd name="T63" fmla="*/ 33 h 102"/>
                <a:gd name="T64" fmla="*/ 98 w 100"/>
                <a:gd name="T65" fmla="*/ 51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102"/>
                <a:gd name="T101" fmla="*/ 100 w 100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102">
                  <a:moveTo>
                    <a:pt x="100" y="51"/>
                  </a:moveTo>
                  <a:lnTo>
                    <a:pt x="99" y="41"/>
                  </a:lnTo>
                  <a:lnTo>
                    <a:pt x="96" y="31"/>
                  </a:lnTo>
                  <a:lnTo>
                    <a:pt x="92" y="23"/>
                  </a:lnTo>
                  <a:lnTo>
                    <a:pt x="85" y="16"/>
                  </a:lnTo>
                  <a:lnTo>
                    <a:pt x="78" y="9"/>
                  </a:lnTo>
                  <a:lnTo>
                    <a:pt x="70" y="4"/>
                  </a:lnTo>
                  <a:lnTo>
                    <a:pt x="60" y="2"/>
                  </a:lnTo>
                  <a:lnTo>
                    <a:pt x="50" y="0"/>
                  </a:lnTo>
                  <a:lnTo>
                    <a:pt x="41" y="2"/>
                  </a:lnTo>
                  <a:lnTo>
                    <a:pt x="31" y="4"/>
                  </a:lnTo>
                  <a:lnTo>
                    <a:pt x="23" y="9"/>
                  </a:lnTo>
                  <a:lnTo>
                    <a:pt x="14" y="16"/>
                  </a:lnTo>
                  <a:lnTo>
                    <a:pt x="9" y="23"/>
                  </a:lnTo>
                  <a:lnTo>
                    <a:pt x="4" y="31"/>
                  </a:lnTo>
                  <a:lnTo>
                    <a:pt x="2" y="41"/>
                  </a:lnTo>
                  <a:lnTo>
                    <a:pt x="0" y="51"/>
                  </a:lnTo>
                  <a:lnTo>
                    <a:pt x="2" y="61"/>
                  </a:lnTo>
                  <a:lnTo>
                    <a:pt x="4" y="71"/>
                  </a:lnTo>
                  <a:lnTo>
                    <a:pt x="9" y="80"/>
                  </a:lnTo>
                  <a:lnTo>
                    <a:pt x="14" y="88"/>
                  </a:lnTo>
                  <a:lnTo>
                    <a:pt x="23" y="94"/>
                  </a:lnTo>
                  <a:lnTo>
                    <a:pt x="31" y="98"/>
                  </a:lnTo>
                  <a:lnTo>
                    <a:pt x="41" y="101"/>
                  </a:lnTo>
                  <a:lnTo>
                    <a:pt x="50" y="102"/>
                  </a:lnTo>
                  <a:lnTo>
                    <a:pt x="60" y="101"/>
                  </a:lnTo>
                  <a:lnTo>
                    <a:pt x="70" y="98"/>
                  </a:lnTo>
                  <a:lnTo>
                    <a:pt x="78" y="94"/>
                  </a:lnTo>
                  <a:lnTo>
                    <a:pt x="85" y="88"/>
                  </a:lnTo>
                  <a:lnTo>
                    <a:pt x="92" y="80"/>
                  </a:lnTo>
                  <a:lnTo>
                    <a:pt x="96" y="71"/>
                  </a:lnTo>
                  <a:lnTo>
                    <a:pt x="99" y="61"/>
                  </a:lnTo>
                  <a:lnTo>
                    <a:pt x="100" y="51"/>
                  </a:lnTo>
                  <a:close/>
                  <a:moveTo>
                    <a:pt x="98" y="51"/>
                  </a:moveTo>
                  <a:lnTo>
                    <a:pt x="96" y="61"/>
                  </a:lnTo>
                  <a:lnTo>
                    <a:pt x="93" y="70"/>
                  </a:lnTo>
                  <a:lnTo>
                    <a:pt x="89" y="78"/>
                  </a:lnTo>
                  <a:lnTo>
                    <a:pt x="84" y="85"/>
                  </a:lnTo>
                  <a:lnTo>
                    <a:pt x="77" y="91"/>
                  </a:lnTo>
                  <a:lnTo>
                    <a:pt x="68" y="95"/>
                  </a:lnTo>
                  <a:lnTo>
                    <a:pt x="60" y="98"/>
                  </a:lnTo>
                  <a:lnTo>
                    <a:pt x="50" y="100"/>
                  </a:lnTo>
                  <a:lnTo>
                    <a:pt x="41" y="98"/>
                  </a:lnTo>
                  <a:lnTo>
                    <a:pt x="32" y="95"/>
                  </a:lnTo>
                  <a:lnTo>
                    <a:pt x="24" y="91"/>
                  </a:lnTo>
                  <a:lnTo>
                    <a:pt x="17" y="85"/>
                  </a:lnTo>
                  <a:lnTo>
                    <a:pt x="11" y="78"/>
                  </a:lnTo>
                  <a:lnTo>
                    <a:pt x="7" y="70"/>
                  </a:lnTo>
                  <a:lnTo>
                    <a:pt x="4" y="61"/>
                  </a:lnTo>
                  <a:lnTo>
                    <a:pt x="3" y="51"/>
                  </a:lnTo>
                  <a:lnTo>
                    <a:pt x="4" y="41"/>
                  </a:lnTo>
                  <a:lnTo>
                    <a:pt x="7" y="33"/>
                  </a:lnTo>
                  <a:lnTo>
                    <a:pt x="11" y="24"/>
                  </a:lnTo>
                  <a:lnTo>
                    <a:pt x="17" y="17"/>
                  </a:lnTo>
                  <a:lnTo>
                    <a:pt x="24" y="12"/>
                  </a:lnTo>
                  <a:lnTo>
                    <a:pt x="32" y="7"/>
                  </a:lnTo>
                  <a:lnTo>
                    <a:pt x="41" y="4"/>
                  </a:lnTo>
                  <a:lnTo>
                    <a:pt x="50" y="3"/>
                  </a:lnTo>
                  <a:lnTo>
                    <a:pt x="60" y="4"/>
                  </a:lnTo>
                  <a:lnTo>
                    <a:pt x="68" y="7"/>
                  </a:lnTo>
                  <a:lnTo>
                    <a:pt x="77" y="12"/>
                  </a:lnTo>
                  <a:lnTo>
                    <a:pt x="84" y="17"/>
                  </a:lnTo>
                  <a:lnTo>
                    <a:pt x="89" y="24"/>
                  </a:lnTo>
                  <a:lnTo>
                    <a:pt x="93" y="33"/>
                  </a:lnTo>
                  <a:lnTo>
                    <a:pt x="96" y="41"/>
                  </a:lnTo>
                  <a:lnTo>
                    <a:pt x="98" y="51"/>
                  </a:lnTo>
                  <a:close/>
                </a:path>
              </a:pathLst>
            </a:custGeom>
            <a:solidFill>
              <a:srgbClr val="A5A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0" name="Freeform 287"/>
            <p:cNvSpPr>
              <a:spLocks noEditPoints="1"/>
            </p:cNvSpPr>
            <p:nvPr/>
          </p:nvSpPr>
          <p:spPr bwMode="auto">
            <a:xfrm>
              <a:off x="1039" y="2059"/>
              <a:ext cx="97" cy="99"/>
            </a:xfrm>
            <a:custGeom>
              <a:avLst/>
              <a:gdLst>
                <a:gd name="T0" fmla="*/ 96 w 97"/>
                <a:gd name="T1" fmla="*/ 39 h 99"/>
                <a:gd name="T2" fmla="*/ 89 w 97"/>
                <a:gd name="T3" fmla="*/ 22 h 99"/>
                <a:gd name="T4" fmla="*/ 75 w 97"/>
                <a:gd name="T5" fmla="*/ 8 h 99"/>
                <a:gd name="T6" fmla="*/ 58 w 97"/>
                <a:gd name="T7" fmla="*/ 1 h 99"/>
                <a:gd name="T8" fmla="*/ 39 w 97"/>
                <a:gd name="T9" fmla="*/ 1 h 99"/>
                <a:gd name="T10" fmla="*/ 21 w 97"/>
                <a:gd name="T11" fmla="*/ 8 h 99"/>
                <a:gd name="T12" fmla="*/ 8 w 97"/>
                <a:gd name="T13" fmla="*/ 22 h 99"/>
                <a:gd name="T14" fmla="*/ 1 w 97"/>
                <a:gd name="T15" fmla="*/ 39 h 99"/>
                <a:gd name="T16" fmla="*/ 1 w 97"/>
                <a:gd name="T17" fmla="*/ 59 h 99"/>
                <a:gd name="T18" fmla="*/ 8 w 97"/>
                <a:gd name="T19" fmla="*/ 78 h 99"/>
                <a:gd name="T20" fmla="*/ 21 w 97"/>
                <a:gd name="T21" fmla="*/ 90 h 99"/>
                <a:gd name="T22" fmla="*/ 39 w 97"/>
                <a:gd name="T23" fmla="*/ 98 h 99"/>
                <a:gd name="T24" fmla="*/ 58 w 97"/>
                <a:gd name="T25" fmla="*/ 98 h 99"/>
                <a:gd name="T26" fmla="*/ 75 w 97"/>
                <a:gd name="T27" fmla="*/ 90 h 99"/>
                <a:gd name="T28" fmla="*/ 89 w 97"/>
                <a:gd name="T29" fmla="*/ 78 h 99"/>
                <a:gd name="T30" fmla="*/ 96 w 97"/>
                <a:gd name="T31" fmla="*/ 59 h 99"/>
                <a:gd name="T32" fmla="*/ 94 w 97"/>
                <a:gd name="T33" fmla="*/ 49 h 99"/>
                <a:gd name="T34" fmla="*/ 90 w 97"/>
                <a:gd name="T35" fmla="*/ 68 h 99"/>
                <a:gd name="T36" fmla="*/ 80 w 97"/>
                <a:gd name="T37" fmla="*/ 82 h 99"/>
                <a:gd name="T38" fmla="*/ 66 w 97"/>
                <a:gd name="T39" fmla="*/ 92 h 99"/>
                <a:gd name="T40" fmla="*/ 48 w 97"/>
                <a:gd name="T41" fmla="*/ 96 h 99"/>
                <a:gd name="T42" fmla="*/ 30 w 97"/>
                <a:gd name="T43" fmla="*/ 92 h 99"/>
                <a:gd name="T44" fmla="*/ 16 w 97"/>
                <a:gd name="T45" fmla="*/ 82 h 99"/>
                <a:gd name="T46" fmla="*/ 7 w 97"/>
                <a:gd name="T47" fmla="*/ 68 h 99"/>
                <a:gd name="T48" fmla="*/ 2 w 97"/>
                <a:gd name="T49" fmla="*/ 49 h 99"/>
                <a:gd name="T50" fmla="*/ 7 w 97"/>
                <a:gd name="T51" fmla="*/ 31 h 99"/>
                <a:gd name="T52" fmla="*/ 16 w 97"/>
                <a:gd name="T53" fmla="*/ 17 h 99"/>
                <a:gd name="T54" fmla="*/ 30 w 97"/>
                <a:gd name="T55" fmla="*/ 7 h 99"/>
                <a:gd name="T56" fmla="*/ 48 w 97"/>
                <a:gd name="T57" fmla="*/ 2 h 99"/>
                <a:gd name="T58" fmla="*/ 66 w 97"/>
                <a:gd name="T59" fmla="*/ 7 h 99"/>
                <a:gd name="T60" fmla="*/ 80 w 97"/>
                <a:gd name="T61" fmla="*/ 17 h 99"/>
                <a:gd name="T62" fmla="*/ 90 w 97"/>
                <a:gd name="T63" fmla="*/ 31 h 99"/>
                <a:gd name="T64" fmla="*/ 94 w 97"/>
                <a:gd name="T65" fmla="*/ 49 h 9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7"/>
                <a:gd name="T100" fmla="*/ 0 h 99"/>
                <a:gd name="T101" fmla="*/ 97 w 97"/>
                <a:gd name="T102" fmla="*/ 99 h 9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7" h="99">
                  <a:moveTo>
                    <a:pt x="97" y="49"/>
                  </a:moveTo>
                  <a:lnTo>
                    <a:pt x="96" y="39"/>
                  </a:lnTo>
                  <a:lnTo>
                    <a:pt x="93" y="31"/>
                  </a:lnTo>
                  <a:lnTo>
                    <a:pt x="89" y="22"/>
                  </a:lnTo>
                  <a:lnTo>
                    <a:pt x="83" y="14"/>
                  </a:lnTo>
                  <a:lnTo>
                    <a:pt x="75" y="8"/>
                  </a:lnTo>
                  <a:lnTo>
                    <a:pt x="68" y="4"/>
                  </a:lnTo>
                  <a:lnTo>
                    <a:pt x="58" y="1"/>
                  </a:lnTo>
                  <a:lnTo>
                    <a:pt x="48" y="0"/>
                  </a:lnTo>
                  <a:lnTo>
                    <a:pt x="39" y="1"/>
                  </a:lnTo>
                  <a:lnTo>
                    <a:pt x="29" y="4"/>
                  </a:lnTo>
                  <a:lnTo>
                    <a:pt x="21" y="8"/>
                  </a:lnTo>
                  <a:lnTo>
                    <a:pt x="14" y="14"/>
                  </a:lnTo>
                  <a:lnTo>
                    <a:pt x="8" y="22"/>
                  </a:lnTo>
                  <a:lnTo>
                    <a:pt x="4" y="31"/>
                  </a:lnTo>
                  <a:lnTo>
                    <a:pt x="1" y="39"/>
                  </a:lnTo>
                  <a:lnTo>
                    <a:pt x="0" y="49"/>
                  </a:lnTo>
                  <a:lnTo>
                    <a:pt x="1" y="59"/>
                  </a:lnTo>
                  <a:lnTo>
                    <a:pt x="4" y="69"/>
                  </a:lnTo>
                  <a:lnTo>
                    <a:pt x="8" y="78"/>
                  </a:lnTo>
                  <a:lnTo>
                    <a:pt x="14" y="85"/>
                  </a:lnTo>
                  <a:lnTo>
                    <a:pt x="21" y="90"/>
                  </a:lnTo>
                  <a:lnTo>
                    <a:pt x="29" y="95"/>
                  </a:lnTo>
                  <a:lnTo>
                    <a:pt x="39" y="98"/>
                  </a:lnTo>
                  <a:lnTo>
                    <a:pt x="48" y="99"/>
                  </a:lnTo>
                  <a:lnTo>
                    <a:pt x="58" y="98"/>
                  </a:lnTo>
                  <a:lnTo>
                    <a:pt x="68" y="95"/>
                  </a:lnTo>
                  <a:lnTo>
                    <a:pt x="75" y="90"/>
                  </a:lnTo>
                  <a:lnTo>
                    <a:pt x="83" y="85"/>
                  </a:lnTo>
                  <a:lnTo>
                    <a:pt x="89" y="78"/>
                  </a:lnTo>
                  <a:lnTo>
                    <a:pt x="93" y="69"/>
                  </a:lnTo>
                  <a:lnTo>
                    <a:pt x="96" y="59"/>
                  </a:lnTo>
                  <a:lnTo>
                    <a:pt x="97" y="49"/>
                  </a:lnTo>
                  <a:close/>
                  <a:moveTo>
                    <a:pt x="94" y="49"/>
                  </a:moveTo>
                  <a:lnTo>
                    <a:pt x="93" y="59"/>
                  </a:lnTo>
                  <a:lnTo>
                    <a:pt x="90" y="68"/>
                  </a:lnTo>
                  <a:lnTo>
                    <a:pt x="86" y="76"/>
                  </a:lnTo>
                  <a:lnTo>
                    <a:pt x="80" y="82"/>
                  </a:lnTo>
                  <a:lnTo>
                    <a:pt x="73" y="88"/>
                  </a:lnTo>
                  <a:lnTo>
                    <a:pt x="66" y="92"/>
                  </a:lnTo>
                  <a:lnTo>
                    <a:pt x="58" y="95"/>
                  </a:lnTo>
                  <a:lnTo>
                    <a:pt x="48" y="96"/>
                  </a:lnTo>
                  <a:lnTo>
                    <a:pt x="39" y="95"/>
                  </a:lnTo>
                  <a:lnTo>
                    <a:pt x="30" y="92"/>
                  </a:lnTo>
                  <a:lnTo>
                    <a:pt x="22" y="88"/>
                  </a:lnTo>
                  <a:lnTo>
                    <a:pt x="16" y="82"/>
                  </a:lnTo>
                  <a:lnTo>
                    <a:pt x="11" y="76"/>
                  </a:lnTo>
                  <a:lnTo>
                    <a:pt x="7" y="68"/>
                  </a:lnTo>
                  <a:lnTo>
                    <a:pt x="4" y="59"/>
                  </a:lnTo>
                  <a:lnTo>
                    <a:pt x="2" y="49"/>
                  </a:lnTo>
                  <a:lnTo>
                    <a:pt x="4" y="39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6" y="17"/>
                  </a:lnTo>
                  <a:lnTo>
                    <a:pt x="22" y="11"/>
                  </a:lnTo>
                  <a:lnTo>
                    <a:pt x="30" y="7"/>
                  </a:lnTo>
                  <a:lnTo>
                    <a:pt x="39" y="4"/>
                  </a:lnTo>
                  <a:lnTo>
                    <a:pt x="48" y="2"/>
                  </a:lnTo>
                  <a:lnTo>
                    <a:pt x="58" y="4"/>
                  </a:lnTo>
                  <a:lnTo>
                    <a:pt x="66" y="7"/>
                  </a:lnTo>
                  <a:lnTo>
                    <a:pt x="73" y="11"/>
                  </a:lnTo>
                  <a:lnTo>
                    <a:pt x="80" y="17"/>
                  </a:lnTo>
                  <a:lnTo>
                    <a:pt x="86" y="24"/>
                  </a:lnTo>
                  <a:lnTo>
                    <a:pt x="90" y="31"/>
                  </a:lnTo>
                  <a:lnTo>
                    <a:pt x="93" y="39"/>
                  </a:lnTo>
                  <a:lnTo>
                    <a:pt x="94" y="49"/>
                  </a:lnTo>
                  <a:close/>
                </a:path>
              </a:pathLst>
            </a:custGeom>
            <a:solidFill>
              <a:srgbClr val="A5A0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1" name="Freeform 288"/>
            <p:cNvSpPr>
              <a:spLocks noEditPoints="1"/>
            </p:cNvSpPr>
            <p:nvPr/>
          </p:nvSpPr>
          <p:spPr bwMode="auto">
            <a:xfrm>
              <a:off x="1040" y="2060"/>
              <a:ext cx="95" cy="97"/>
            </a:xfrm>
            <a:custGeom>
              <a:avLst/>
              <a:gdLst>
                <a:gd name="T0" fmla="*/ 93 w 95"/>
                <a:gd name="T1" fmla="*/ 38 h 97"/>
                <a:gd name="T2" fmla="*/ 86 w 95"/>
                <a:gd name="T3" fmla="*/ 21 h 97"/>
                <a:gd name="T4" fmla="*/ 74 w 95"/>
                <a:gd name="T5" fmla="*/ 9 h 97"/>
                <a:gd name="T6" fmla="*/ 57 w 95"/>
                <a:gd name="T7" fmla="*/ 1 h 97"/>
                <a:gd name="T8" fmla="*/ 38 w 95"/>
                <a:gd name="T9" fmla="*/ 1 h 97"/>
                <a:gd name="T10" fmla="*/ 21 w 95"/>
                <a:gd name="T11" fmla="*/ 9 h 97"/>
                <a:gd name="T12" fmla="*/ 8 w 95"/>
                <a:gd name="T13" fmla="*/ 21 h 97"/>
                <a:gd name="T14" fmla="*/ 1 w 95"/>
                <a:gd name="T15" fmla="*/ 38 h 97"/>
                <a:gd name="T16" fmla="*/ 1 w 95"/>
                <a:gd name="T17" fmla="*/ 58 h 97"/>
                <a:gd name="T18" fmla="*/ 8 w 95"/>
                <a:gd name="T19" fmla="*/ 75 h 97"/>
                <a:gd name="T20" fmla="*/ 21 w 95"/>
                <a:gd name="T21" fmla="*/ 88 h 97"/>
                <a:gd name="T22" fmla="*/ 38 w 95"/>
                <a:gd name="T23" fmla="*/ 95 h 97"/>
                <a:gd name="T24" fmla="*/ 57 w 95"/>
                <a:gd name="T25" fmla="*/ 95 h 97"/>
                <a:gd name="T26" fmla="*/ 74 w 95"/>
                <a:gd name="T27" fmla="*/ 88 h 97"/>
                <a:gd name="T28" fmla="*/ 86 w 95"/>
                <a:gd name="T29" fmla="*/ 75 h 97"/>
                <a:gd name="T30" fmla="*/ 93 w 95"/>
                <a:gd name="T31" fmla="*/ 58 h 97"/>
                <a:gd name="T32" fmla="*/ 92 w 95"/>
                <a:gd name="T33" fmla="*/ 48 h 97"/>
                <a:gd name="T34" fmla="*/ 88 w 95"/>
                <a:gd name="T35" fmla="*/ 67 h 97"/>
                <a:gd name="T36" fmla="*/ 79 w 95"/>
                <a:gd name="T37" fmla="*/ 81 h 97"/>
                <a:gd name="T38" fmla="*/ 64 w 95"/>
                <a:gd name="T39" fmla="*/ 91 h 97"/>
                <a:gd name="T40" fmla="*/ 47 w 95"/>
                <a:gd name="T41" fmla="*/ 94 h 97"/>
                <a:gd name="T42" fmla="*/ 29 w 95"/>
                <a:gd name="T43" fmla="*/ 91 h 97"/>
                <a:gd name="T44" fmla="*/ 15 w 95"/>
                <a:gd name="T45" fmla="*/ 81 h 97"/>
                <a:gd name="T46" fmla="*/ 6 w 95"/>
                <a:gd name="T47" fmla="*/ 67 h 97"/>
                <a:gd name="T48" fmla="*/ 3 w 95"/>
                <a:gd name="T49" fmla="*/ 48 h 97"/>
                <a:gd name="T50" fmla="*/ 6 w 95"/>
                <a:gd name="T51" fmla="*/ 31 h 97"/>
                <a:gd name="T52" fmla="*/ 15 w 95"/>
                <a:gd name="T53" fmla="*/ 17 h 97"/>
                <a:gd name="T54" fmla="*/ 29 w 95"/>
                <a:gd name="T55" fmla="*/ 7 h 97"/>
                <a:gd name="T56" fmla="*/ 47 w 95"/>
                <a:gd name="T57" fmla="*/ 3 h 97"/>
                <a:gd name="T58" fmla="*/ 64 w 95"/>
                <a:gd name="T59" fmla="*/ 7 h 97"/>
                <a:gd name="T60" fmla="*/ 79 w 95"/>
                <a:gd name="T61" fmla="*/ 17 h 97"/>
                <a:gd name="T62" fmla="*/ 88 w 95"/>
                <a:gd name="T63" fmla="*/ 31 h 97"/>
                <a:gd name="T64" fmla="*/ 92 w 95"/>
                <a:gd name="T65" fmla="*/ 48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5"/>
                <a:gd name="T100" fmla="*/ 0 h 97"/>
                <a:gd name="T101" fmla="*/ 95 w 95"/>
                <a:gd name="T102" fmla="*/ 97 h 9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5" h="97">
                  <a:moveTo>
                    <a:pt x="95" y="48"/>
                  </a:moveTo>
                  <a:lnTo>
                    <a:pt x="93" y="38"/>
                  </a:lnTo>
                  <a:lnTo>
                    <a:pt x="90" y="30"/>
                  </a:lnTo>
                  <a:lnTo>
                    <a:pt x="86" y="21"/>
                  </a:lnTo>
                  <a:lnTo>
                    <a:pt x="81" y="14"/>
                  </a:lnTo>
                  <a:lnTo>
                    <a:pt x="74" y="9"/>
                  </a:lnTo>
                  <a:lnTo>
                    <a:pt x="65" y="4"/>
                  </a:lnTo>
                  <a:lnTo>
                    <a:pt x="57" y="1"/>
                  </a:lnTo>
                  <a:lnTo>
                    <a:pt x="47" y="0"/>
                  </a:lnTo>
                  <a:lnTo>
                    <a:pt x="38" y="1"/>
                  </a:lnTo>
                  <a:lnTo>
                    <a:pt x="29" y="4"/>
                  </a:lnTo>
                  <a:lnTo>
                    <a:pt x="21" y="9"/>
                  </a:lnTo>
                  <a:lnTo>
                    <a:pt x="14" y="14"/>
                  </a:lnTo>
                  <a:lnTo>
                    <a:pt x="8" y="21"/>
                  </a:lnTo>
                  <a:lnTo>
                    <a:pt x="4" y="30"/>
                  </a:lnTo>
                  <a:lnTo>
                    <a:pt x="1" y="38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4" y="67"/>
                  </a:lnTo>
                  <a:lnTo>
                    <a:pt x="8" y="75"/>
                  </a:lnTo>
                  <a:lnTo>
                    <a:pt x="14" y="82"/>
                  </a:lnTo>
                  <a:lnTo>
                    <a:pt x="21" y="88"/>
                  </a:lnTo>
                  <a:lnTo>
                    <a:pt x="29" y="92"/>
                  </a:lnTo>
                  <a:lnTo>
                    <a:pt x="38" y="95"/>
                  </a:lnTo>
                  <a:lnTo>
                    <a:pt x="47" y="97"/>
                  </a:lnTo>
                  <a:lnTo>
                    <a:pt x="57" y="95"/>
                  </a:lnTo>
                  <a:lnTo>
                    <a:pt x="65" y="92"/>
                  </a:lnTo>
                  <a:lnTo>
                    <a:pt x="74" y="88"/>
                  </a:lnTo>
                  <a:lnTo>
                    <a:pt x="81" y="82"/>
                  </a:lnTo>
                  <a:lnTo>
                    <a:pt x="86" y="75"/>
                  </a:lnTo>
                  <a:lnTo>
                    <a:pt x="90" y="67"/>
                  </a:lnTo>
                  <a:lnTo>
                    <a:pt x="93" y="58"/>
                  </a:lnTo>
                  <a:lnTo>
                    <a:pt x="95" y="48"/>
                  </a:lnTo>
                  <a:close/>
                  <a:moveTo>
                    <a:pt x="92" y="48"/>
                  </a:moveTo>
                  <a:lnTo>
                    <a:pt x="90" y="58"/>
                  </a:lnTo>
                  <a:lnTo>
                    <a:pt x="88" y="67"/>
                  </a:lnTo>
                  <a:lnTo>
                    <a:pt x="83" y="74"/>
                  </a:lnTo>
                  <a:lnTo>
                    <a:pt x="79" y="81"/>
                  </a:lnTo>
                  <a:lnTo>
                    <a:pt x="72" y="87"/>
                  </a:lnTo>
                  <a:lnTo>
                    <a:pt x="64" y="91"/>
                  </a:lnTo>
                  <a:lnTo>
                    <a:pt x="56" y="92"/>
                  </a:lnTo>
                  <a:lnTo>
                    <a:pt x="47" y="94"/>
                  </a:lnTo>
                  <a:lnTo>
                    <a:pt x="38" y="92"/>
                  </a:lnTo>
                  <a:lnTo>
                    <a:pt x="29" y="91"/>
                  </a:lnTo>
                  <a:lnTo>
                    <a:pt x="22" y="87"/>
                  </a:lnTo>
                  <a:lnTo>
                    <a:pt x="15" y="81"/>
                  </a:lnTo>
                  <a:lnTo>
                    <a:pt x="10" y="74"/>
                  </a:lnTo>
                  <a:lnTo>
                    <a:pt x="6" y="67"/>
                  </a:lnTo>
                  <a:lnTo>
                    <a:pt x="4" y="58"/>
                  </a:lnTo>
                  <a:lnTo>
                    <a:pt x="3" y="48"/>
                  </a:lnTo>
                  <a:lnTo>
                    <a:pt x="4" y="40"/>
                  </a:lnTo>
                  <a:lnTo>
                    <a:pt x="6" y="31"/>
                  </a:lnTo>
                  <a:lnTo>
                    <a:pt x="10" y="23"/>
                  </a:lnTo>
                  <a:lnTo>
                    <a:pt x="15" y="17"/>
                  </a:lnTo>
                  <a:lnTo>
                    <a:pt x="22" y="11"/>
                  </a:lnTo>
                  <a:lnTo>
                    <a:pt x="29" y="7"/>
                  </a:lnTo>
                  <a:lnTo>
                    <a:pt x="38" y="4"/>
                  </a:lnTo>
                  <a:lnTo>
                    <a:pt x="47" y="3"/>
                  </a:lnTo>
                  <a:lnTo>
                    <a:pt x="56" y="4"/>
                  </a:lnTo>
                  <a:lnTo>
                    <a:pt x="64" y="7"/>
                  </a:lnTo>
                  <a:lnTo>
                    <a:pt x="72" y="11"/>
                  </a:lnTo>
                  <a:lnTo>
                    <a:pt x="79" y="17"/>
                  </a:lnTo>
                  <a:lnTo>
                    <a:pt x="83" y="23"/>
                  </a:lnTo>
                  <a:lnTo>
                    <a:pt x="88" y="31"/>
                  </a:lnTo>
                  <a:lnTo>
                    <a:pt x="90" y="40"/>
                  </a:lnTo>
                  <a:lnTo>
                    <a:pt x="92" y="48"/>
                  </a:lnTo>
                  <a:close/>
                </a:path>
              </a:pathLst>
            </a:custGeom>
            <a:solidFill>
              <a:srgbClr val="A7A1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2" name="Freeform 289"/>
            <p:cNvSpPr>
              <a:spLocks noEditPoints="1"/>
            </p:cNvSpPr>
            <p:nvPr/>
          </p:nvSpPr>
          <p:spPr bwMode="auto">
            <a:xfrm>
              <a:off x="1041" y="2061"/>
              <a:ext cx="92" cy="94"/>
            </a:xfrm>
            <a:custGeom>
              <a:avLst/>
              <a:gdLst>
                <a:gd name="T0" fmla="*/ 91 w 92"/>
                <a:gd name="T1" fmla="*/ 37 h 94"/>
                <a:gd name="T2" fmla="*/ 84 w 92"/>
                <a:gd name="T3" fmla="*/ 22 h 94"/>
                <a:gd name="T4" fmla="*/ 71 w 92"/>
                <a:gd name="T5" fmla="*/ 9 h 94"/>
                <a:gd name="T6" fmla="*/ 56 w 92"/>
                <a:gd name="T7" fmla="*/ 2 h 94"/>
                <a:gd name="T8" fmla="*/ 37 w 92"/>
                <a:gd name="T9" fmla="*/ 2 h 94"/>
                <a:gd name="T10" fmla="*/ 20 w 92"/>
                <a:gd name="T11" fmla="*/ 9 h 94"/>
                <a:gd name="T12" fmla="*/ 9 w 92"/>
                <a:gd name="T13" fmla="*/ 22 h 94"/>
                <a:gd name="T14" fmla="*/ 2 w 92"/>
                <a:gd name="T15" fmla="*/ 37 h 94"/>
                <a:gd name="T16" fmla="*/ 2 w 92"/>
                <a:gd name="T17" fmla="*/ 57 h 94"/>
                <a:gd name="T18" fmla="*/ 9 w 92"/>
                <a:gd name="T19" fmla="*/ 74 h 94"/>
                <a:gd name="T20" fmla="*/ 20 w 92"/>
                <a:gd name="T21" fmla="*/ 86 h 94"/>
                <a:gd name="T22" fmla="*/ 37 w 92"/>
                <a:gd name="T23" fmla="*/ 93 h 94"/>
                <a:gd name="T24" fmla="*/ 56 w 92"/>
                <a:gd name="T25" fmla="*/ 93 h 94"/>
                <a:gd name="T26" fmla="*/ 71 w 92"/>
                <a:gd name="T27" fmla="*/ 86 h 94"/>
                <a:gd name="T28" fmla="*/ 84 w 92"/>
                <a:gd name="T29" fmla="*/ 74 h 94"/>
                <a:gd name="T30" fmla="*/ 91 w 92"/>
                <a:gd name="T31" fmla="*/ 57 h 94"/>
                <a:gd name="T32" fmla="*/ 89 w 92"/>
                <a:gd name="T33" fmla="*/ 47 h 94"/>
                <a:gd name="T34" fmla="*/ 85 w 92"/>
                <a:gd name="T35" fmla="*/ 64 h 94"/>
                <a:gd name="T36" fmla="*/ 77 w 92"/>
                <a:gd name="T37" fmla="*/ 79 h 94"/>
                <a:gd name="T38" fmla="*/ 63 w 92"/>
                <a:gd name="T39" fmla="*/ 88 h 94"/>
                <a:gd name="T40" fmla="*/ 46 w 92"/>
                <a:gd name="T41" fmla="*/ 91 h 94"/>
                <a:gd name="T42" fmla="*/ 30 w 92"/>
                <a:gd name="T43" fmla="*/ 88 h 94"/>
                <a:gd name="T44" fmla="*/ 16 w 92"/>
                <a:gd name="T45" fmla="*/ 79 h 94"/>
                <a:gd name="T46" fmla="*/ 6 w 92"/>
                <a:gd name="T47" fmla="*/ 64 h 94"/>
                <a:gd name="T48" fmla="*/ 3 w 92"/>
                <a:gd name="T49" fmla="*/ 47 h 94"/>
                <a:gd name="T50" fmla="*/ 6 w 92"/>
                <a:gd name="T51" fmla="*/ 30 h 94"/>
                <a:gd name="T52" fmla="*/ 16 w 92"/>
                <a:gd name="T53" fmla="*/ 16 h 94"/>
                <a:gd name="T54" fmla="*/ 30 w 92"/>
                <a:gd name="T55" fmla="*/ 8 h 94"/>
                <a:gd name="T56" fmla="*/ 46 w 92"/>
                <a:gd name="T57" fmla="*/ 3 h 94"/>
                <a:gd name="T58" fmla="*/ 63 w 92"/>
                <a:gd name="T59" fmla="*/ 8 h 94"/>
                <a:gd name="T60" fmla="*/ 77 w 92"/>
                <a:gd name="T61" fmla="*/ 16 h 94"/>
                <a:gd name="T62" fmla="*/ 85 w 92"/>
                <a:gd name="T63" fmla="*/ 30 h 94"/>
                <a:gd name="T64" fmla="*/ 89 w 92"/>
                <a:gd name="T65" fmla="*/ 47 h 9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2"/>
                <a:gd name="T100" fmla="*/ 0 h 94"/>
                <a:gd name="T101" fmla="*/ 92 w 92"/>
                <a:gd name="T102" fmla="*/ 94 h 9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2" h="94">
                  <a:moveTo>
                    <a:pt x="92" y="47"/>
                  </a:moveTo>
                  <a:lnTo>
                    <a:pt x="91" y="37"/>
                  </a:lnTo>
                  <a:lnTo>
                    <a:pt x="88" y="29"/>
                  </a:lnTo>
                  <a:lnTo>
                    <a:pt x="84" y="22"/>
                  </a:lnTo>
                  <a:lnTo>
                    <a:pt x="78" y="15"/>
                  </a:lnTo>
                  <a:lnTo>
                    <a:pt x="71" y="9"/>
                  </a:lnTo>
                  <a:lnTo>
                    <a:pt x="64" y="5"/>
                  </a:lnTo>
                  <a:lnTo>
                    <a:pt x="56" y="2"/>
                  </a:lnTo>
                  <a:lnTo>
                    <a:pt x="46" y="0"/>
                  </a:lnTo>
                  <a:lnTo>
                    <a:pt x="37" y="2"/>
                  </a:lnTo>
                  <a:lnTo>
                    <a:pt x="28" y="5"/>
                  </a:lnTo>
                  <a:lnTo>
                    <a:pt x="20" y="9"/>
                  </a:lnTo>
                  <a:lnTo>
                    <a:pt x="14" y="15"/>
                  </a:lnTo>
                  <a:lnTo>
                    <a:pt x="9" y="22"/>
                  </a:lnTo>
                  <a:lnTo>
                    <a:pt x="5" y="29"/>
                  </a:lnTo>
                  <a:lnTo>
                    <a:pt x="2" y="37"/>
                  </a:lnTo>
                  <a:lnTo>
                    <a:pt x="0" y="47"/>
                  </a:lnTo>
                  <a:lnTo>
                    <a:pt x="2" y="57"/>
                  </a:lnTo>
                  <a:lnTo>
                    <a:pt x="5" y="66"/>
                  </a:lnTo>
                  <a:lnTo>
                    <a:pt x="9" y="74"/>
                  </a:lnTo>
                  <a:lnTo>
                    <a:pt x="14" y="80"/>
                  </a:lnTo>
                  <a:lnTo>
                    <a:pt x="20" y="86"/>
                  </a:lnTo>
                  <a:lnTo>
                    <a:pt x="28" y="90"/>
                  </a:lnTo>
                  <a:lnTo>
                    <a:pt x="37" y="93"/>
                  </a:lnTo>
                  <a:lnTo>
                    <a:pt x="46" y="94"/>
                  </a:lnTo>
                  <a:lnTo>
                    <a:pt x="56" y="93"/>
                  </a:lnTo>
                  <a:lnTo>
                    <a:pt x="64" y="90"/>
                  </a:lnTo>
                  <a:lnTo>
                    <a:pt x="71" y="86"/>
                  </a:lnTo>
                  <a:lnTo>
                    <a:pt x="78" y="80"/>
                  </a:lnTo>
                  <a:lnTo>
                    <a:pt x="84" y="74"/>
                  </a:lnTo>
                  <a:lnTo>
                    <a:pt x="88" y="66"/>
                  </a:lnTo>
                  <a:lnTo>
                    <a:pt x="91" y="57"/>
                  </a:lnTo>
                  <a:lnTo>
                    <a:pt x="92" y="47"/>
                  </a:lnTo>
                  <a:close/>
                  <a:moveTo>
                    <a:pt x="89" y="47"/>
                  </a:moveTo>
                  <a:lnTo>
                    <a:pt x="88" y="56"/>
                  </a:lnTo>
                  <a:lnTo>
                    <a:pt x="85" y="64"/>
                  </a:lnTo>
                  <a:lnTo>
                    <a:pt x="82" y="71"/>
                  </a:lnTo>
                  <a:lnTo>
                    <a:pt x="77" y="79"/>
                  </a:lnTo>
                  <a:lnTo>
                    <a:pt x="70" y="84"/>
                  </a:lnTo>
                  <a:lnTo>
                    <a:pt x="63" y="88"/>
                  </a:lnTo>
                  <a:lnTo>
                    <a:pt x="55" y="90"/>
                  </a:lnTo>
                  <a:lnTo>
                    <a:pt x="46" y="91"/>
                  </a:lnTo>
                  <a:lnTo>
                    <a:pt x="38" y="90"/>
                  </a:lnTo>
                  <a:lnTo>
                    <a:pt x="30" y="88"/>
                  </a:lnTo>
                  <a:lnTo>
                    <a:pt x="23" y="84"/>
                  </a:lnTo>
                  <a:lnTo>
                    <a:pt x="16" y="79"/>
                  </a:lnTo>
                  <a:lnTo>
                    <a:pt x="10" y="71"/>
                  </a:lnTo>
                  <a:lnTo>
                    <a:pt x="6" y="64"/>
                  </a:lnTo>
                  <a:lnTo>
                    <a:pt x="5" y="56"/>
                  </a:lnTo>
                  <a:lnTo>
                    <a:pt x="3" y="47"/>
                  </a:lnTo>
                  <a:lnTo>
                    <a:pt x="5" y="39"/>
                  </a:lnTo>
                  <a:lnTo>
                    <a:pt x="6" y="30"/>
                  </a:lnTo>
                  <a:lnTo>
                    <a:pt x="10" y="23"/>
                  </a:lnTo>
                  <a:lnTo>
                    <a:pt x="16" y="16"/>
                  </a:lnTo>
                  <a:lnTo>
                    <a:pt x="23" y="10"/>
                  </a:lnTo>
                  <a:lnTo>
                    <a:pt x="30" y="8"/>
                  </a:lnTo>
                  <a:lnTo>
                    <a:pt x="38" y="5"/>
                  </a:lnTo>
                  <a:lnTo>
                    <a:pt x="46" y="3"/>
                  </a:lnTo>
                  <a:lnTo>
                    <a:pt x="55" y="5"/>
                  </a:lnTo>
                  <a:lnTo>
                    <a:pt x="63" y="8"/>
                  </a:lnTo>
                  <a:lnTo>
                    <a:pt x="70" y="10"/>
                  </a:lnTo>
                  <a:lnTo>
                    <a:pt x="77" y="16"/>
                  </a:lnTo>
                  <a:lnTo>
                    <a:pt x="82" y="23"/>
                  </a:lnTo>
                  <a:lnTo>
                    <a:pt x="85" y="30"/>
                  </a:lnTo>
                  <a:lnTo>
                    <a:pt x="88" y="39"/>
                  </a:lnTo>
                  <a:lnTo>
                    <a:pt x="89" y="47"/>
                  </a:lnTo>
                  <a:close/>
                </a:path>
              </a:pathLst>
            </a:custGeom>
            <a:solidFill>
              <a:srgbClr val="A59F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3" name="Freeform 290"/>
            <p:cNvSpPr>
              <a:spLocks noEditPoints="1"/>
            </p:cNvSpPr>
            <p:nvPr/>
          </p:nvSpPr>
          <p:spPr bwMode="auto">
            <a:xfrm>
              <a:off x="1043" y="2063"/>
              <a:ext cx="89" cy="91"/>
            </a:xfrm>
            <a:custGeom>
              <a:avLst/>
              <a:gdLst>
                <a:gd name="T0" fmla="*/ 87 w 89"/>
                <a:gd name="T1" fmla="*/ 37 h 91"/>
                <a:gd name="T2" fmla="*/ 80 w 89"/>
                <a:gd name="T3" fmla="*/ 20 h 91"/>
                <a:gd name="T4" fmla="*/ 69 w 89"/>
                <a:gd name="T5" fmla="*/ 8 h 91"/>
                <a:gd name="T6" fmla="*/ 53 w 89"/>
                <a:gd name="T7" fmla="*/ 1 h 91"/>
                <a:gd name="T8" fmla="*/ 35 w 89"/>
                <a:gd name="T9" fmla="*/ 1 h 91"/>
                <a:gd name="T10" fmla="*/ 19 w 89"/>
                <a:gd name="T11" fmla="*/ 8 h 91"/>
                <a:gd name="T12" fmla="*/ 7 w 89"/>
                <a:gd name="T13" fmla="*/ 20 h 91"/>
                <a:gd name="T14" fmla="*/ 1 w 89"/>
                <a:gd name="T15" fmla="*/ 37 h 91"/>
                <a:gd name="T16" fmla="*/ 1 w 89"/>
                <a:gd name="T17" fmla="*/ 55 h 91"/>
                <a:gd name="T18" fmla="*/ 7 w 89"/>
                <a:gd name="T19" fmla="*/ 71 h 91"/>
                <a:gd name="T20" fmla="*/ 19 w 89"/>
                <a:gd name="T21" fmla="*/ 84 h 91"/>
                <a:gd name="T22" fmla="*/ 35 w 89"/>
                <a:gd name="T23" fmla="*/ 89 h 91"/>
                <a:gd name="T24" fmla="*/ 53 w 89"/>
                <a:gd name="T25" fmla="*/ 89 h 91"/>
                <a:gd name="T26" fmla="*/ 69 w 89"/>
                <a:gd name="T27" fmla="*/ 84 h 91"/>
                <a:gd name="T28" fmla="*/ 80 w 89"/>
                <a:gd name="T29" fmla="*/ 71 h 91"/>
                <a:gd name="T30" fmla="*/ 87 w 89"/>
                <a:gd name="T31" fmla="*/ 55 h 91"/>
                <a:gd name="T32" fmla="*/ 86 w 89"/>
                <a:gd name="T33" fmla="*/ 45 h 91"/>
                <a:gd name="T34" fmla="*/ 83 w 89"/>
                <a:gd name="T35" fmla="*/ 62 h 91"/>
                <a:gd name="T36" fmla="*/ 74 w 89"/>
                <a:gd name="T37" fmla="*/ 75 h 91"/>
                <a:gd name="T38" fmla="*/ 61 w 89"/>
                <a:gd name="T39" fmla="*/ 85 h 91"/>
                <a:gd name="T40" fmla="*/ 44 w 89"/>
                <a:gd name="T41" fmla="*/ 88 h 91"/>
                <a:gd name="T42" fmla="*/ 28 w 89"/>
                <a:gd name="T43" fmla="*/ 85 h 91"/>
                <a:gd name="T44" fmla="*/ 15 w 89"/>
                <a:gd name="T45" fmla="*/ 75 h 91"/>
                <a:gd name="T46" fmla="*/ 5 w 89"/>
                <a:gd name="T47" fmla="*/ 62 h 91"/>
                <a:gd name="T48" fmla="*/ 3 w 89"/>
                <a:gd name="T49" fmla="*/ 45 h 91"/>
                <a:gd name="T50" fmla="*/ 5 w 89"/>
                <a:gd name="T51" fmla="*/ 28 h 91"/>
                <a:gd name="T52" fmla="*/ 15 w 89"/>
                <a:gd name="T53" fmla="*/ 15 h 91"/>
                <a:gd name="T54" fmla="*/ 28 w 89"/>
                <a:gd name="T55" fmla="*/ 7 h 91"/>
                <a:gd name="T56" fmla="*/ 44 w 89"/>
                <a:gd name="T57" fmla="*/ 3 h 91"/>
                <a:gd name="T58" fmla="*/ 61 w 89"/>
                <a:gd name="T59" fmla="*/ 7 h 91"/>
                <a:gd name="T60" fmla="*/ 74 w 89"/>
                <a:gd name="T61" fmla="*/ 15 h 91"/>
                <a:gd name="T62" fmla="*/ 83 w 89"/>
                <a:gd name="T63" fmla="*/ 28 h 91"/>
                <a:gd name="T64" fmla="*/ 86 w 89"/>
                <a:gd name="T65" fmla="*/ 45 h 9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9"/>
                <a:gd name="T100" fmla="*/ 0 h 91"/>
                <a:gd name="T101" fmla="*/ 89 w 89"/>
                <a:gd name="T102" fmla="*/ 91 h 9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9" h="91">
                  <a:moveTo>
                    <a:pt x="89" y="45"/>
                  </a:moveTo>
                  <a:lnTo>
                    <a:pt x="87" y="37"/>
                  </a:lnTo>
                  <a:lnTo>
                    <a:pt x="85" y="28"/>
                  </a:lnTo>
                  <a:lnTo>
                    <a:pt x="80" y="20"/>
                  </a:lnTo>
                  <a:lnTo>
                    <a:pt x="76" y="14"/>
                  </a:lnTo>
                  <a:lnTo>
                    <a:pt x="69" y="8"/>
                  </a:lnTo>
                  <a:lnTo>
                    <a:pt x="61" y="4"/>
                  </a:lnTo>
                  <a:lnTo>
                    <a:pt x="53" y="1"/>
                  </a:lnTo>
                  <a:lnTo>
                    <a:pt x="44" y="0"/>
                  </a:lnTo>
                  <a:lnTo>
                    <a:pt x="35" y="1"/>
                  </a:lnTo>
                  <a:lnTo>
                    <a:pt x="26" y="4"/>
                  </a:lnTo>
                  <a:lnTo>
                    <a:pt x="19" y="8"/>
                  </a:lnTo>
                  <a:lnTo>
                    <a:pt x="12" y="14"/>
                  </a:lnTo>
                  <a:lnTo>
                    <a:pt x="7" y="20"/>
                  </a:lnTo>
                  <a:lnTo>
                    <a:pt x="3" y="28"/>
                  </a:lnTo>
                  <a:lnTo>
                    <a:pt x="1" y="37"/>
                  </a:lnTo>
                  <a:lnTo>
                    <a:pt x="0" y="45"/>
                  </a:lnTo>
                  <a:lnTo>
                    <a:pt x="1" y="55"/>
                  </a:lnTo>
                  <a:lnTo>
                    <a:pt x="3" y="64"/>
                  </a:lnTo>
                  <a:lnTo>
                    <a:pt x="7" y="71"/>
                  </a:lnTo>
                  <a:lnTo>
                    <a:pt x="12" y="78"/>
                  </a:lnTo>
                  <a:lnTo>
                    <a:pt x="19" y="84"/>
                  </a:lnTo>
                  <a:lnTo>
                    <a:pt x="26" y="88"/>
                  </a:lnTo>
                  <a:lnTo>
                    <a:pt x="35" y="89"/>
                  </a:lnTo>
                  <a:lnTo>
                    <a:pt x="44" y="91"/>
                  </a:lnTo>
                  <a:lnTo>
                    <a:pt x="53" y="89"/>
                  </a:lnTo>
                  <a:lnTo>
                    <a:pt x="61" y="88"/>
                  </a:lnTo>
                  <a:lnTo>
                    <a:pt x="69" y="84"/>
                  </a:lnTo>
                  <a:lnTo>
                    <a:pt x="76" y="78"/>
                  </a:lnTo>
                  <a:lnTo>
                    <a:pt x="80" y="71"/>
                  </a:lnTo>
                  <a:lnTo>
                    <a:pt x="85" y="64"/>
                  </a:lnTo>
                  <a:lnTo>
                    <a:pt x="87" y="55"/>
                  </a:lnTo>
                  <a:lnTo>
                    <a:pt x="89" y="45"/>
                  </a:lnTo>
                  <a:close/>
                  <a:moveTo>
                    <a:pt x="86" y="45"/>
                  </a:moveTo>
                  <a:lnTo>
                    <a:pt x="85" y="54"/>
                  </a:lnTo>
                  <a:lnTo>
                    <a:pt x="83" y="62"/>
                  </a:lnTo>
                  <a:lnTo>
                    <a:pt x="79" y="69"/>
                  </a:lnTo>
                  <a:lnTo>
                    <a:pt x="74" y="75"/>
                  </a:lnTo>
                  <a:lnTo>
                    <a:pt x="68" y="81"/>
                  </a:lnTo>
                  <a:lnTo>
                    <a:pt x="61" y="85"/>
                  </a:lnTo>
                  <a:lnTo>
                    <a:pt x="53" y="86"/>
                  </a:lnTo>
                  <a:lnTo>
                    <a:pt x="44" y="88"/>
                  </a:lnTo>
                  <a:lnTo>
                    <a:pt x="36" y="86"/>
                  </a:lnTo>
                  <a:lnTo>
                    <a:pt x="28" y="85"/>
                  </a:lnTo>
                  <a:lnTo>
                    <a:pt x="21" y="81"/>
                  </a:lnTo>
                  <a:lnTo>
                    <a:pt x="15" y="75"/>
                  </a:lnTo>
                  <a:lnTo>
                    <a:pt x="10" y="69"/>
                  </a:lnTo>
                  <a:lnTo>
                    <a:pt x="5" y="62"/>
                  </a:lnTo>
                  <a:lnTo>
                    <a:pt x="4" y="54"/>
                  </a:lnTo>
                  <a:lnTo>
                    <a:pt x="3" y="45"/>
                  </a:lnTo>
                  <a:lnTo>
                    <a:pt x="4" y="37"/>
                  </a:lnTo>
                  <a:lnTo>
                    <a:pt x="5" y="28"/>
                  </a:lnTo>
                  <a:lnTo>
                    <a:pt x="10" y="21"/>
                  </a:lnTo>
                  <a:lnTo>
                    <a:pt x="15" y="15"/>
                  </a:lnTo>
                  <a:lnTo>
                    <a:pt x="21" y="10"/>
                  </a:lnTo>
                  <a:lnTo>
                    <a:pt x="28" y="7"/>
                  </a:lnTo>
                  <a:lnTo>
                    <a:pt x="36" y="4"/>
                  </a:lnTo>
                  <a:lnTo>
                    <a:pt x="44" y="3"/>
                  </a:lnTo>
                  <a:lnTo>
                    <a:pt x="53" y="4"/>
                  </a:lnTo>
                  <a:lnTo>
                    <a:pt x="61" y="7"/>
                  </a:lnTo>
                  <a:lnTo>
                    <a:pt x="68" y="10"/>
                  </a:lnTo>
                  <a:lnTo>
                    <a:pt x="74" y="15"/>
                  </a:lnTo>
                  <a:lnTo>
                    <a:pt x="79" y="21"/>
                  </a:lnTo>
                  <a:lnTo>
                    <a:pt x="83" y="28"/>
                  </a:lnTo>
                  <a:lnTo>
                    <a:pt x="85" y="37"/>
                  </a:lnTo>
                  <a:lnTo>
                    <a:pt x="86" y="45"/>
                  </a:lnTo>
                  <a:close/>
                </a:path>
              </a:pathLst>
            </a:custGeom>
            <a:solidFill>
              <a:srgbClr val="A7A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4" name="Freeform 291"/>
            <p:cNvSpPr>
              <a:spLocks noEditPoints="1"/>
            </p:cNvSpPr>
            <p:nvPr/>
          </p:nvSpPr>
          <p:spPr bwMode="auto">
            <a:xfrm>
              <a:off x="1044" y="2064"/>
              <a:ext cx="86" cy="88"/>
            </a:xfrm>
            <a:custGeom>
              <a:avLst/>
              <a:gdLst>
                <a:gd name="T0" fmla="*/ 85 w 86"/>
                <a:gd name="T1" fmla="*/ 36 h 88"/>
                <a:gd name="T2" fmla="*/ 79 w 86"/>
                <a:gd name="T3" fmla="*/ 20 h 88"/>
                <a:gd name="T4" fmla="*/ 67 w 86"/>
                <a:gd name="T5" fmla="*/ 7 h 88"/>
                <a:gd name="T6" fmla="*/ 52 w 86"/>
                <a:gd name="T7" fmla="*/ 2 h 88"/>
                <a:gd name="T8" fmla="*/ 35 w 86"/>
                <a:gd name="T9" fmla="*/ 2 h 88"/>
                <a:gd name="T10" fmla="*/ 20 w 86"/>
                <a:gd name="T11" fmla="*/ 7 h 88"/>
                <a:gd name="T12" fmla="*/ 7 w 86"/>
                <a:gd name="T13" fmla="*/ 20 h 88"/>
                <a:gd name="T14" fmla="*/ 2 w 86"/>
                <a:gd name="T15" fmla="*/ 36 h 88"/>
                <a:gd name="T16" fmla="*/ 2 w 86"/>
                <a:gd name="T17" fmla="*/ 53 h 88"/>
                <a:gd name="T18" fmla="*/ 7 w 86"/>
                <a:gd name="T19" fmla="*/ 68 h 88"/>
                <a:gd name="T20" fmla="*/ 20 w 86"/>
                <a:gd name="T21" fmla="*/ 81 h 88"/>
                <a:gd name="T22" fmla="*/ 35 w 86"/>
                <a:gd name="T23" fmla="*/ 87 h 88"/>
                <a:gd name="T24" fmla="*/ 52 w 86"/>
                <a:gd name="T25" fmla="*/ 87 h 88"/>
                <a:gd name="T26" fmla="*/ 67 w 86"/>
                <a:gd name="T27" fmla="*/ 81 h 88"/>
                <a:gd name="T28" fmla="*/ 79 w 86"/>
                <a:gd name="T29" fmla="*/ 68 h 88"/>
                <a:gd name="T30" fmla="*/ 85 w 86"/>
                <a:gd name="T31" fmla="*/ 53 h 88"/>
                <a:gd name="T32" fmla="*/ 84 w 86"/>
                <a:gd name="T33" fmla="*/ 44 h 88"/>
                <a:gd name="T34" fmla="*/ 81 w 86"/>
                <a:gd name="T35" fmla="*/ 60 h 88"/>
                <a:gd name="T36" fmla="*/ 71 w 86"/>
                <a:gd name="T37" fmla="*/ 74 h 88"/>
                <a:gd name="T38" fmla="*/ 59 w 86"/>
                <a:gd name="T39" fmla="*/ 83 h 88"/>
                <a:gd name="T40" fmla="*/ 43 w 86"/>
                <a:gd name="T41" fmla="*/ 85 h 88"/>
                <a:gd name="T42" fmla="*/ 28 w 86"/>
                <a:gd name="T43" fmla="*/ 83 h 88"/>
                <a:gd name="T44" fmla="*/ 14 w 86"/>
                <a:gd name="T45" fmla="*/ 74 h 88"/>
                <a:gd name="T46" fmla="*/ 6 w 86"/>
                <a:gd name="T47" fmla="*/ 60 h 88"/>
                <a:gd name="T48" fmla="*/ 3 w 86"/>
                <a:gd name="T49" fmla="*/ 44 h 88"/>
                <a:gd name="T50" fmla="*/ 6 w 86"/>
                <a:gd name="T51" fmla="*/ 29 h 88"/>
                <a:gd name="T52" fmla="*/ 14 w 86"/>
                <a:gd name="T53" fmla="*/ 16 h 88"/>
                <a:gd name="T54" fmla="*/ 28 w 86"/>
                <a:gd name="T55" fmla="*/ 6 h 88"/>
                <a:gd name="T56" fmla="*/ 43 w 86"/>
                <a:gd name="T57" fmla="*/ 3 h 88"/>
                <a:gd name="T58" fmla="*/ 59 w 86"/>
                <a:gd name="T59" fmla="*/ 6 h 88"/>
                <a:gd name="T60" fmla="*/ 71 w 86"/>
                <a:gd name="T61" fmla="*/ 16 h 88"/>
                <a:gd name="T62" fmla="*/ 81 w 86"/>
                <a:gd name="T63" fmla="*/ 29 h 88"/>
                <a:gd name="T64" fmla="*/ 84 w 86"/>
                <a:gd name="T65" fmla="*/ 44 h 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6"/>
                <a:gd name="T100" fmla="*/ 0 h 88"/>
                <a:gd name="T101" fmla="*/ 86 w 86"/>
                <a:gd name="T102" fmla="*/ 88 h 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6" h="88">
                  <a:moveTo>
                    <a:pt x="86" y="44"/>
                  </a:moveTo>
                  <a:lnTo>
                    <a:pt x="85" y="36"/>
                  </a:lnTo>
                  <a:lnTo>
                    <a:pt x="82" y="27"/>
                  </a:lnTo>
                  <a:lnTo>
                    <a:pt x="79" y="20"/>
                  </a:lnTo>
                  <a:lnTo>
                    <a:pt x="74" y="13"/>
                  </a:lnTo>
                  <a:lnTo>
                    <a:pt x="67" y="7"/>
                  </a:lnTo>
                  <a:lnTo>
                    <a:pt x="60" y="5"/>
                  </a:lnTo>
                  <a:lnTo>
                    <a:pt x="52" y="2"/>
                  </a:lnTo>
                  <a:lnTo>
                    <a:pt x="43" y="0"/>
                  </a:lnTo>
                  <a:lnTo>
                    <a:pt x="35" y="2"/>
                  </a:lnTo>
                  <a:lnTo>
                    <a:pt x="27" y="5"/>
                  </a:lnTo>
                  <a:lnTo>
                    <a:pt x="20" y="7"/>
                  </a:lnTo>
                  <a:lnTo>
                    <a:pt x="13" y="13"/>
                  </a:lnTo>
                  <a:lnTo>
                    <a:pt x="7" y="20"/>
                  </a:lnTo>
                  <a:lnTo>
                    <a:pt x="3" y="27"/>
                  </a:lnTo>
                  <a:lnTo>
                    <a:pt x="2" y="36"/>
                  </a:lnTo>
                  <a:lnTo>
                    <a:pt x="0" y="44"/>
                  </a:lnTo>
                  <a:lnTo>
                    <a:pt x="2" y="53"/>
                  </a:lnTo>
                  <a:lnTo>
                    <a:pt x="3" y="61"/>
                  </a:lnTo>
                  <a:lnTo>
                    <a:pt x="7" y="68"/>
                  </a:lnTo>
                  <a:lnTo>
                    <a:pt x="13" y="76"/>
                  </a:lnTo>
                  <a:lnTo>
                    <a:pt x="20" y="81"/>
                  </a:lnTo>
                  <a:lnTo>
                    <a:pt x="27" y="85"/>
                  </a:lnTo>
                  <a:lnTo>
                    <a:pt x="35" y="87"/>
                  </a:lnTo>
                  <a:lnTo>
                    <a:pt x="43" y="88"/>
                  </a:lnTo>
                  <a:lnTo>
                    <a:pt x="52" y="87"/>
                  </a:lnTo>
                  <a:lnTo>
                    <a:pt x="60" y="85"/>
                  </a:lnTo>
                  <a:lnTo>
                    <a:pt x="67" y="81"/>
                  </a:lnTo>
                  <a:lnTo>
                    <a:pt x="74" y="76"/>
                  </a:lnTo>
                  <a:lnTo>
                    <a:pt x="79" y="68"/>
                  </a:lnTo>
                  <a:lnTo>
                    <a:pt x="82" y="61"/>
                  </a:lnTo>
                  <a:lnTo>
                    <a:pt x="85" y="53"/>
                  </a:lnTo>
                  <a:lnTo>
                    <a:pt x="86" y="44"/>
                  </a:lnTo>
                  <a:close/>
                  <a:moveTo>
                    <a:pt x="84" y="44"/>
                  </a:moveTo>
                  <a:lnTo>
                    <a:pt x="82" y="53"/>
                  </a:lnTo>
                  <a:lnTo>
                    <a:pt x="81" y="60"/>
                  </a:lnTo>
                  <a:lnTo>
                    <a:pt x="77" y="67"/>
                  </a:lnTo>
                  <a:lnTo>
                    <a:pt x="71" y="74"/>
                  </a:lnTo>
                  <a:lnTo>
                    <a:pt x="66" y="78"/>
                  </a:lnTo>
                  <a:lnTo>
                    <a:pt x="59" y="83"/>
                  </a:lnTo>
                  <a:lnTo>
                    <a:pt x="52" y="84"/>
                  </a:lnTo>
                  <a:lnTo>
                    <a:pt x="43" y="85"/>
                  </a:lnTo>
                  <a:lnTo>
                    <a:pt x="35" y="84"/>
                  </a:lnTo>
                  <a:lnTo>
                    <a:pt x="28" y="83"/>
                  </a:lnTo>
                  <a:lnTo>
                    <a:pt x="21" y="78"/>
                  </a:lnTo>
                  <a:lnTo>
                    <a:pt x="14" y="74"/>
                  </a:lnTo>
                  <a:lnTo>
                    <a:pt x="10" y="67"/>
                  </a:lnTo>
                  <a:lnTo>
                    <a:pt x="6" y="60"/>
                  </a:lnTo>
                  <a:lnTo>
                    <a:pt x="4" y="53"/>
                  </a:lnTo>
                  <a:lnTo>
                    <a:pt x="3" y="44"/>
                  </a:lnTo>
                  <a:lnTo>
                    <a:pt x="4" y="36"/>
                  </a:lnTo>
                  <a:lnTo>
                    <a:pt x="6" y="29"/>
                  </a:lnTo>
                  <a:lnTo>
                    <a:pt x="10" y="22"/>
                  </a:lnTo>
                  <a:lnTo>
                    <a:pt x="14" y="16"/>
                  </a:lnTo>
                  <a:lnTo>
                    <a:pt x="21" y="10"/>
                  </a:lnTo>
                  <a:lnTo>
                    <a:pt x="28" y="6"/>
                  </a:lnTo>
                  <a:lnTo>
                    <a:pt x="35" y="5"/>
                  </a:lnTo>
                  <a:lnTo>
                    <a:pt x="43" y="3"/>
                  </a:lnTo>
                  <a:lnTo>
                    <a:pt x="52" y="5"/>
                  </a:lnTo>
                  <a:lnTo>
                    <a:pt x="59" y="6"/>
                  </a:lnTo>
                  <a:lnTo>
                    <a:pt x="66" y="10"/>
                  </a:lnTo>
                  <a:lnTo>
                    <a:pt x="71" y="16"/>
                  </a:lnTo>
                  <a:lnTo>
                    <a:pt x="77" y="22"/>
                  </a:lnTo>
                  <a:lnTo>
                    <a:pt x="81" y="29"/>
                  </a:lnTo>
                  <a:lnTo>
                    <a:pt x="82" y="36"/>
                  </a:lnTo>
                  <a:lnTo>
                    <a:pt x="84" y="44"/>
                  </a:lnTo>
                  <a:close/>
                </a:path>
              </a:pathLst>
            </a:custGeom>
            <a:solidFill>
              <a:srgbClr val="A7A1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5" name="Freeform 292"/>
            <p:cNvSpPr>
              <a:spLocks noEditPoints="1"/>
            </p:cNvSpPr>
            <p:nvPr/>
          </p:nvSpPr>
          <p:spPr bwMode="auto">
            <a:xfrm>
              <a:off x="1046" y="2066"/>
              <a:ext cx="83" cy="85"/>
            </a:xfrm>
            <a:custGeom>
              <a:avLst/>
              <a:gdLst>
                <a:gd name="T0" fmla="*/ 82 w 83"/>
                <a:gd name="T1" fmla="*/ 34 h 85"/>
                <a:gd name="T2" fmla="*/ 76 w 83"/>
                <a:gd name="T3" fmla="*/ 18 h 85"/>
                <a:gd name="T4" fmla="*/ 65 w 83"/>
                <a:gd name="T5" fmla="*/ 7 h 85"/>
                <a:gd name="T6" fmla="*/ 50 w 83"/>
                <a:gd name="T7" fmla="*/ 1 h 85"/>
                <a:gd name="T8" fmla="*/ 33 w 83"/>
                <a:gd name="T9" fmla="*/ 1 h 85"/>
                <a:gd name="T10" fmla="*/ 18 w 83"/>
                <a:gd name="T11" fmla="*/ 7 h 85"/>
                <a:gd name="T12" fmla="*/ 7 w 83"/>
                <a:gd name="T13" fmla="*/ 18 h 85"/>
                <a:gd name="T14" fmla="*/ 1 w 83"/>
                <a:gd name="T15" fmla="*/ 34 h 85"/>
                <a:gd name="T16" fmla="*/ 1 w 83"/>
                <a:gd name="T17" fmla="*/ 51 h 85"/>
                <a:gd name="T18" fmla="*/ 7 w 83"/>
                <a:gd name="T19" fmla="*/ 66 h 85"/>
                <a:gd name="T20" fmla="*/ 18 w 83"/>
                <a:gd name="T21" fmla="*/ 78 h 85"/>
                <a:gd name="T22" fmla="*/ 33 w 83"/>
                <a:gd name="T23" fmla="*/ 83 h 85"/>
                <a:gd name="T24" fmla="*/ 50 w 83"/>
                <a:gd name="T25" fmla="*/ 83 h 85"/>
                <a:gd name="T26" fmla="*/ 65 w 83"/>
                <a:gd name="T27" fmla="*/ 78 h 85"/>
                <a:gd name="T28" fmla="*/ 76 w 83"/>
                <a:gd name="T29" fmla="*/ 66 h 85"/>
                <a:gd name="T30" fmla="*/ 82 w 83"/>
                <a:gd name="T31" fmla="*/ 51 h 85"/>
                <a:gd name="T32" fmla="*/ 80 w 83"/>
                <a:gd name="T33" fmla="*/ 42 h 85"/>
                <a:gd name="T34" fmla="*/ 77 w 83"/>
                <a:gd name="T35" fmla="*/ 58 h 85"/>
                <a:gd name="T36" fmla="*/ 69 w 83"/>
                <a:gd name="T37" fmla="*/ 71 h 85"/>
                <a:gd name="T38" fmla="*/ 57 w 83"/>
                <a:gd name="T39" fmla="*/ 79 h 85"/>
                <a:gd name="T40" fmla="*/ 41 w 83"/>
                <a:gd name="T41" fmla="*/ 82 h 85"/>
                <a:gd name="T42" fmla="*/ 26 w 83"/>
                <a:gd name="T43" fmla="*/ 79 h 85"/>
                <a:gd name="T44" fmla="*/ 14 w 83"/>
                <a:gd name="T45" fmla="*/ 71 h 85"/>
                <a:gd name="T46" fmla="*/ 5 w 83"/>
                <a:gd name="T47" fmla="*/ 58 h 85"/>
                <a:gd name="T48" fmla="*/ 2 w 83"/>
                <a:gd name="T49" fmla="*/ 42 h 85"/>
                <a:gd name="T50" fmla="*/ 5 w 83"/>
                <a:gd name="T51" fmla="*/ 27 h 85"/>
                <a:gd name="T52" fmla="*/ 14 w 83"/>
                <a:gd name="T53" fmla="*/ 14 h 85"/>
                <a:gd name="T54" fmla="*/ 26 w 83"/>
                <a:gd name="T55" fmla="*/ 5 h 85"/>
                <a:gd name="T56" fmla="*/ 41 w 83"/>
                <a:gd name="T57" fmla="*/ 3 h 85"/>
                <a:gd name="T58" fmla="*/ 57 w 83"/>
                <a:gd name="T59" fmla="*/ 5 h 85"/>
                <a:gd name="T60" fmla="*/ 69 w 83"/>
                <a:gd name="T61" fmla="*/ 14 h 85"/>
                <a:gd name="T62" fmla="*/ 77 w 83"/>
                <a:gd name="T63" fmla="*/ 27 h 85"/>
                <a:gd name="T64" fmla="*/ 80 w 83"/>
                <a:gd name="T65" fmla="*/ 42 h 8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3"/>
                <a:gd name="T100" fmla="*/ 0 h 85"/>
                <a:gd name="T101" fmla="*/ 83 w 83"/>
                <a:gd name="T102" fmla="*/ 85 h 8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3" h="85">
                  <a:moveTo>
                    <a:pt x="83" y="42"/>
                  </a:moveTo>
                  <a:lnTo>
                    <a:pt x="82" y="34"/>
                  </a:lnTo>
                  <a:lnTo>
                    <a:pt x="80" y="25"/>
                  </a:lnTo>
                  <a:lnTo>
                    <a:pt x="76" y="18"/>
                  </a:lnTo>
                  <a:lnTo>
                    <a:pt x="71" y="12"/>
                  </a:lnTo>
                  <a:lnTo>
                    <a:pt x="65" y="7"/>
                  </a:lnTo>
                  <a:lnTo>
                    <a:pt x="58" y="4"/>
                  </a:lnTo>
                  <a:lnTo>
                    <a:pt x="50" y="1"/>
                  </a:lnTo>
                  <a:lnTo>
                    <a:pt x="41" y="0"/>
                  </a:lnTo>
                  <a:lnTo>
                    <a:pt x="33" y="1"/>
                  </a:lnTo>
                  <a:lnTo>
                    <a:pt x="25" y="4"/>
                  </a:lnTo>
                  <a:lnTo>
                    <a:pt x="18" y="7"/>
                  </a:lnTo>
                  <a:lnTo>
                    <a:pt x="12" y="12"/>
                  </a:lnTo>
                  <a:lnTo>
                    <a:pt x="7" y="18"/>
                  </a:lnTo>
                  <a:lnTo>
                    <a:pt x="2" y="25"/>
                  </a:lnTo>
                  <a:lnTo>
                    <a:pt x="1" y="34"/>
                  </a:lnTo>
                  <a:lnTo>
                    <a:pt x="0" y="42"/>
                  </a:lnTo>
                  <a:lnTo>
                    <a:pt x="1" y="51"/>
                  </a:lnTo>
                  <a:lnTo>
                    <a:pt x="2" y="59"/>
                  </a:lnTo>
                  <a:lnTo>
                    <a:pt x="7" y="66"/>
                  </a:lnTo>
                  <a:lnTo>
                    <a:pt x="12" y="72"/>
                  </a:lnTo>
                  <a:lnTo>
                    <a:pt x="18" y="78"/>
                  </a:lnTo>
                  <a:lnTo>
                    <a:pt x="25" y="82"/>
                  </a:lnTo>
                  <a:lnTo>
                    <a:pt x="33" y="83"/>
                  </a:lnTo>
                  <a:lnTo>
                    <a:pt x="41" y="85"/>
                  </a:lnTo>
                  <a:lnTo>
                    <a:pt x="50" y="83"/>
                  </a:lnTo>
                  <a:lnTo>
                    <a:pt x="58" y="82"/>
                  </a:lnTo>
                  <a:lnTo>
                    <a:pt x="65" y="78"/>
                  </a:lnTo>
                  <a:lnTo>
                    <a:pt x="71" y="72"/>
                  </a:lnTo>
                  <a:lnTo>
                    <a:pt x="76" y="66"/>
                  </a:lnTo>
                  <a:lnTo>
                    <a:pt x="80" y="59"/>
                  </a:lnTo>
                  <a:lnTo>
                    <a:pt x="82" y="51"/>
                  </a:lnTo>
                  <a:lnTo>
                    <a:pt x="83" y="42"/>
                  </a:lnTo>
                  <a:close/>
                  <a:moveTo>
                    <a:pt x="80" y="42"/>
                  </a:moveTo>
                  <a:lnTo>
                    <a:pt x="79" y="51"/>
                  </a:lnTo>
                  <a:lnTo>
                    <a:pt x="77" y="58"/>
                  </a:lnTo>
                  <a:lnTo>
                    <a:pt x="73" y="65"/>
                  </a:lnTo>
                  <a:lnTo>
                    <a:pt x="69" y="71"/>
                  </a:lnTo>
                  <a:lnTo>
                    <a:pt x="64" y="75"/>
                  </a:lnTo>
                  <a:lnTo>
                    <a:pt x="57" y="79"/>
                  </a:lnTo>
                  <a:lnTo>
                    <a:pt x="50" y="82"/>
                  </a:lnTo>
                  <a:lnTo>
                    <a:pt x="41" y="82"/>
                  </a:lnTo>
                  <a:lnTo>
                    <a:pt x="33" y="82"/>
                  </a:lnTo>
                  <a:lnTo>
                    <a:pt x="26" y="79"/>
                  </a:lnTo>
                  <a:lnTo>
                    <a:pt x="19" y="75"/>
                  </a:lnTo>
                  <a:lnTo>
                    <a:pt x="14" y="71"/>
                  </a:lnTo>
                  <a:lnTo>
                    <a:pt x="9" y="65"/>
                  </a:lnTo>
                  <a:lnTo>
                    <a:pt x="5" y="58"/>
                  </a:lnTo>
                  <a:lnTo>
                    <a:pt x="4" y="51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5" y="27"/>
                  </a:lnTo>
                  <a:lnTo>
                    <a:pt x="9" y="20"/>
                  </a:lnTo>
                  <a:lnTo>
                    <a:pt x="14" y="14"/>
                  </a:lnTo>
                  <a:lnTo>
                    <a:pt x="19" y="10"/>
                  </a:lnTo>
                  <a:lnTo>
                    <a:pt x="26" y="5"/>
                  </a:lnTo>
                  <a:lnTo>
                    <a:pt x="33" y="4"/>
                  </a:lnTo>
                  <a:lnTo>
                    <a:pt x="41" y="3"/>
                  </a:lnTo>
                  <a:lnTo>
                    <a:pt x="50" y="4"/>
                  </a:lnTo>
                  <a:lnTo>
                    <a:pt x="57" y="5"/>
                  </a:lnTo>
                  <a:lnTo>
                    <a:pt x="64" y="10"/>
                  </a:lnTo>
                  <a:lnTo>
                    <a:pt x="69" y="14"/>
                  </a:lnTo>
                  <a:lnTo>
                    <a:pt x="73" y="20"/>
                  </a:lnTo>
                  <a:lnTo>
                    <a:pt x="77" y="27"/>
                  </a:lnTo>
                  <a:lnTo>
                    <a:pt x="79" y="34"/>
                  </a:lnTo>
                  <a:lnTo>
                    <a:pt x="80" y="42"/>
                  </a:lnTo>
                  <a:close/>
                </a:path>
              </a:pathLst>
            </a:custGeom>
            <a:solidFill>
              <a:srgbClr val="A9A2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6" name="Freeform 293"/>
            <p:cNvSpPr>
              <a:spLocks noEditPoints="1"/>
            </p:cNvSpPr>
            <p:nvPr/>
          </p:nvSpPr>
          <p:spPr bwMode="auto">
            <a:xfrm>
              <a:off x="1047" y="2067"/>
              <a:ext cx="81" cy="82"/>
            </a:xfrm>
            <a:custGeom>
              <a:avLst/>
              <a:gdLst>
                <a:gd name="T0" fmla="*/ 79 w 81"/>
                <a:gd name="T1" fmla="*/ 33 h 82"/>
                <a:gd name="T2" fmla="*/ 74 w 81"/>
                <a:gd name="T3" fmla="*/ 19 h 82"/>
                <a:gd name="T4" fmla="*/ 63 w 81"/>
                <a:gd name="T5" fmla="*/ 7 h 82"/>
                <a:gd name="T6" fmla="*/ 49 w 81"/>
                <a:gd name="T7" fmla="*/ 2 h 82"/>
                <a:gd name="T8" fmla="*/ 32 w 81"/>
                <a:gd name="T9" fmla="*/ 2 h 82"/>
                <a:gd name="T10" fmla="*/ 18 w 81"/>
                <a:gd name="T11" fmla="*/ 7 h 82"/>
                <a:gd name="T12" fmla="*/ 7 w 81"/>
                <a:gd name="T13" fmla="*/ 19 h 82"/>
                <a:gd name="T14" fmla="*/ 1 w 81"/>
                <a:gd name="T15" fmla="*/ 33 h 82"/>
                <a:gd name="T16" fmla="*/ 1 w 81"/>
                <a:gd name="T17" fmla="*/ 50 h 82"/>
                <a:gd name="T18" fmla="*/ 7 w 81"/>
                <a:gd name="T19" fmla="*/ 64 h 82"/>
                <a:gd name="T20" fmla="*/ 18 w 81"/>
                <a:gd name="T21" fmla="*/ 75 h 82"/>
                <a:gd name="T22" fmla="*/ 32 w 81"/>
                <a:gd name="T23" fmla="*/ 81 h 82"/>
                <a:gd name="T24" fmla="*/ 49 w 81"/>
                <a:gd name="T25" fmla="*/ 81 h 82"/>
                <a:gd name="T26" fmla="*/ 63 w 81"/>
                <a:gd name="T27" fmla="*/ 75 h 82"/>
                <a:gd name="T28" fmla="*/ 74 w 81"/>
                <a:gd name="T29" fmla="*/ 64 h 82"/>
                <a:gd name="T30" fmla="*/ 79 w 81"/>
                <a:gd name="T31" fmla="*/ 50 h 82"/>
                <a:gd name="T32" fmla="*/ 78 w 81"/>
                <a:gd name="T33" fmla="*/ 41 h 82"/>
                <a:gd name="T34" fmla="*/ 75 w 81"/>
                <a:gd name="T35" fmla="*/ 57 h 82"/>
                <a:gd name="T36" fmla="*/ 67 w 81"/>
                <a:gd name="T37" fmla="*/ 68 h 82"/>
                <a:gd name="T38" fmla="*/ 54 w 81"/>
                <a:gd name="T39" fmla="*/ 77 h 82"/>
                <a:gd name="T40" fmla="*/ 40 w 81"/>
                <a:gd name="T41" fmla="*/ 80 h 82"/>
                <a:gd name="T42" fmla="*/ 25 w 81"/>
                <a:gd name="T43" fmla="*/ 77 h 82"/>
                <a:gd name="T44" fmla="*/ 14 w 81"/>
                <a:gd name="T45" fmla="*/ 68 h 82"/>
                <a:gd name="T46" fmla="*/ 6 w 81"/>
                <a:gd name="T47" fmla="*/ 57 h 82"/>
                <a:gd name="T48" fmla="*/ 3 w 81"/>
                <a:gd name="T49" fmla="*/ 41 h 82"/>
                <a:gd name="T50" fmla="*/ 6 w 81"/>
                <a:gd name="T51" fmla="*/ 27 h 82"/>
                <a:gd name="T52" fmla="*/ 14 w 81"/>
                <a:gd name="T53" fmla="*/ 14 h 82"/>
                <a:gd name="T54" fmla="*/ 25 w 81"/>
                <a:gd name="T55" fmla="*/ 6 h 82"/>
                <a:gd name="T56" fmla="*/ 40 w 81"/>
                <a:gd name="T57" fmla="*/ 3 h 82"/>
                <a:gd name="T58" fmla="*/ 54 w 81"/>
                <a:gd name="T59" fmla="*/ 6 h 82"/>
                <a:gd name="T60" fmla="*/ 67 w 81"/>
                <a:gd name="T61" fmla="*/ 14 h 82"/>
                <a:gd name="T62" fmla="*/ 75 w 81"/>
                <a:gd name="T63" fmla="*/ 27 h 82"/>
                <a:gd name="T64" fmla="*/ 78 w 81"/>
                <a:gd name="T65" fmla="*/ 41 h 8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1"/>
                <a:gd name="T100" fmla="*/ 0 h 82"/>
                <a:gd name="T101" fmla="*/ 81 w 81"/>
                <a:gd name="T102" fmla="*/ 82 h 8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1" h="82">
                  <a:moveTo>
                    <a:pt x="81" y="41"/>
                  </a:moveTo>
                  <a:lnTo>
                    <a:pt x="79" y="33"/>
                  </a:lnTo>
                  <a:lnTo>
                    <a:pt x="78" y="26"/>
                  </a:lnTo>
                  <a:lnTo>
                    <a:pt x="74" y="19"/>
                  </a:lnTo>
                  <a:lnTo>
                    <a:pt x="68" y="13"/>
                  </a:lnTo>
                  <a:lnTo>
                    <a:pt x="63" y="7"/>
                  </a:lnTo>
                  <a:lnTo>
                    <a:pt x="56" y="3"/>
                  </a:lnTo>
                  <a:lnTo>
                    <a:pt x="49" y="2"/>
                  </a:lnTo>
                  <a:lnTo>
                    <a:pt x="40" y="0"/>
                  </a:lnTo>
                  <a:lnTo>
                    <a:pt x="32" y="2"/>
                  </a:lnTo>
                  <a:lnTo>
                    <a:pt x="25" y="3"/>
                  </a:lnTo>
                  <a:lnTo>
                    <a:pt x="18" y="7"/>
                  </a:lnTo>
                  <a:lnTo>
                    <a:pt x="11" y="13"/>
                  </a:lnTo>
                  <a:lnTo>
                    <a:pt x="7" y="19"/>
                  </a:lnTo>
                  <a:lnTo>
                    <a:pt x="3" y="26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1" y="50"/>
                  </a:lnTo>
                  <a:lnTo>
                    <a:pt x="3" y="57"/>
                  </a:lnTo>
                  <a:lnTo>
                    <a:pt x="7" y="64"/>
                  </a:lnTo>
                  <a:lnTo>
                    <a:pt x="11" y="71"/>
                  </a:lnTo>
                  <a:lnTo>
                    <a:pt x="18" y="75"/>
                  </a:lnTo>
                  <a:lnTo>
                    <a:pt x="25" y="80"/>
                  </a:lnTo>
                  <a:lnTo>
                    <a:pt x="32" y="81"/>
                  </a:lnTo>
                  <a:lnTo>
                    <a:pt x="40" y="82"/>
                  </a:lnTo>
                  <a:lnTo>
                    <a:pt x="49" y="81"/>
                  </a:lnTo>
                  <a:lnTo>
                    <a:pt x="56" y="80"/>
                  </a:lnTo>
                  <a:lnTo>
                    <a:pt x="63" y="75"/>
                  </a:lnTo>
                  <a:lnTo>
                    <a:pt x="68" y="71"/>
                  </a:lnTo>
                  <a:lnTo>
                    <a:pt x="74" y="64"/>
                  </a:lnTo>
                  <a:lnTo>
                    <a:pt x="78" y="57"/>
                  </a:lnTo>
                  <a:lnTo>
                    <a:pt x="79" y="50"/>
                  </a:lnTo>
                  <a:lnTo>
                    <a:pt x="81" y="41"/>
                  </a:lnTo>
                  <a:close/>
                  <a:moveTo>
                    <a:pt x="78" y="41"/>
                  </a:moveTo>
                  <a:lnTo>
                    <a:pt x="76" y="50"/>
                  </a:lnTo>
                  <a:lnTo>
                    <a:pt x="75" y="57"/>
                  </a:lnTo>
                  <a:lnTo>
                    <a:pt x="71" y="63"/>
                  </a:lnTo>
                  <a:lnTo>
                    <a:pt x="67" y="68"/>
                  </a:lnTo>
                  <a:lnTo>
                    <a:pt x="61" y="73"/>
                  </a:lnTo>
                  <a:lnTo>
                    <a:pt x="54" y="77"/>
                  </a:lnTo>
                  <a:lnTo>
                    <a:pt x="47" y="80"/>
                  </a:lnTo>
                  <a:lnTo>
                    <a:pt x="40" y="80"/>
                  </a:lnTo>
                  <a:lnTo>
                    <a:pt x="32" y="80"/>
                  </a:lnTo>
                  <a:lnTo>
                    <a:pt x="25" y="77"/>
                  </a:lnTo>
                  <a:lnTo>
                    <a:pt x="19" y="73"/>
                  </a:lnTo>
                  <a:lnTo>
                    <a:pt x="14" y="68"/>
                  </a:lnTo>
                  <a:lnTo>
                    <a:pt x="10" y="63"/>
                  </a:lnTo>
                  <a:lnTo>
                    <a:pt x="6" y="57"/>
                  </a:lnTo>
                  <a:lnTo>
                    <a:pt x="4" y="50"/>
                  </a:lnTo>
                  <a:lnTo>
                    <a:pt x="3" y="41"/>
                  </a:lnTo>
                  <a:lnTo>
                    <a:pt x="4" y="34"/>
                  </a:lnTo>
                  <a:lnTo>
                    <a:pt x="6" y="27"/>
                  </a:lnTo>
                  <a:lnTo>
                    <a:pt x="10" y="20"/>
                  </a:lnTo>
                  <a:lnTo>
                    <a:pt x="14" y="14"/>
                  </a:lnTo>
                  <a:lnTo>
                    <a:pt x="19" y="10"/>
                  </a:lnTo>
                  <a:lnTo>
                    <a:pt x="25" y="6"/>
                  </a:lnTo>
                  <a:lnTo>
                    <a:pt x="32" y="4"/>
                  </a:lnTo>
                  <a:lnTo>
                    <a:pt x="40" y="3"/>
                  </a:lnTo>
                  <a:lnTo>
                    <a:pt x="47" y="4"/>
                  </a:lnTo>
                  <a:lnTo>
                    <a:pt x="54" y="6"/>
                  </a:lnTo>
                  <a:lnTo>
                    <a:pt x="61" y="10"/>
                  </a:lnTo>
                  <a:lnTo>
                    <a:pt x="67" y="14"/>
                  </a:lnTo>
                  <a:lnTo>
                    <a:pt x="71" y="20"/>
                  </a:lnTo>
                  <a:lnTo>
                    <a:pt x="75" y="27"/>
                  </a:lnTo>
                  <a:lnTo>
                    <a:pt x="76" y="34"/>
                  </a:lnTo>
                  <a:lnTo>
                    <a:pt x="78" y="41"/>
                  </a:lnTo>
                  <a:close/>
                </a:path>
              </a:pathLst>
            </a:custGeom>
            <a:solidFill>
              <a:srgbClr val="ABA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7" name="Freeform 294"/>
            <p:cNvSpPr>
              <a:spLocks noEditPoints="1"/>
            </p:cNvSpPr>
            <p:nvPr/>
          </p:nvSpPr>
          <p:spPr bwMode="auto">
            <a:xfrm>
              <a:off x="1048" y="2069"/>
              <a:ext cx="78" cy="79"/>
            </a:xfrm>
            <a:custGeom>
              <a:avLst/>
              <a:gdLst>
                <a:gd name="T0" fmla="*/ 77 w 78"/>
                <a:gd name="T1" fmla="*/ 31 h 79"/>
                <a:gd name="T2" fmla="*/ 71 w 78"/>
                <a:gd name="T3" fmla="*/ 17 h 79"/>
                <a:gd name="T4" fmla="*/ 62 w 78"/>
                <a:gd name="T5" fmla="*/ 7 h 79"/>
                <a:gd name="T6" fmla="*/ 48 w 78"/>
                <a:gd name="T7" fmla="*/ 1 h 79"/>
                <a:gd name="T8" fmla="*/ 31 w 78"/>
                <a:gd name="T9" fmla="*/ 1 h 79"/>
                <a:gd name="T10" fmla="*/ 17 w 78"/>
                <a:gd name="T11" fmla="*/ 7 h 79"/>
                <a:gd name="T12" fmla="*/ 7 w 78"/>
                <a:gd name="T13" fmla="*/ 17 h 79"/>
                <a:gd name="T14" fmla="*/ 2 w 78"/>
                <a:gd name="T15" fmla="*/ 31 h 79"/>
                <a:gd name="T16" fmla="*/ 2 w 78"/>
                <a:gd name="T17" fmla="*/ 48 h 79"/>
                <a:gd name="T18" fmla="*/ 7 w 78"/>
                <a:gd name="T19" fmla="*/ 62 h 79"/>
                <a:gd name="T20" fmla="*/ 17 w 78"/>
                <a:gd name="T21" fmla="*/ 72 h 79"/>
                <a:gd name="T22" fmla="*/ 31 w 78"/>
                <a:gd name="T23" fmla="*/ 79 h 79"/>
                <a:gd name="T24" fmla="*/ 48 w 78"/>
                <a:gd name="T25" fmla="*/ 79 h 79"/>
                <a:gd name="T26" fmla="*/ 62 w 78"/>
                <a:gd name="T27" fmla="*/ 72 h 79"/>
                <a:gd name="T28" fmla="*/ 71 w 78"/>
                <a:gd name="T29" fmla="*/ 62 h 79"/>
                <a:gd name="T30" fmla="*/ 77 w 78"/>
                <a:gd name="T31" fmla="*/ 48 h 79"/>
                <a:gd name="T32" fmla="*/ 75 w 78"/>
                <a:gd name="T33" fmla="*/ 39 h 79"/>
                <a:gd name="T34" fmla="*/ 73 w 78"/>
                <a:gd name="T35" fmla="*/ 53 h 79"/>
                <a:gd name="T36" fmla="*/ 64 w 78"/>
                <a:gd name="T37" fmla="*/ 65 h 79"/>
                <a:gd name="T38" fmla="*/ 53 w 78"/>
                <a:gd name="T39" fmla="*/ 73 h 79"/>
                <a:gd name="T40" fmla="*/ 39 w 78"/>
                <a:gd name="T41" fmla="*/ 76 h 79"/>
                <a:gd name="T42" fmla="*/ 25 w 78"/>
                <a:gd name="T43" fmla="*/ 73 h 79"/>
                <a:gd name="T44" fmla="*/ 14 w 78"/>
                <a:gd name="T45" fmla="*/ 65 h 79"/>
                <a:gd name="T46" fmla="*/ 6 w 78"/>
                <a:gd name="T47" fmla="*/ 53 h 79"/>
                <a:gd name="T48" fmla="*/ 3 w 78"/>
                <a:gd name="T49" fmla="*/ 39 h 79"/>
                <a:gd name="T50" fmla="*/ 6 w 78"/>
                <a:gd name="T51" fmla="*/ 25 h 79"/>
                <a:gd name="T52" fmla="*/ 14 w 78"/>
                <a:gd name="T53" fmla="*/ 14 h 79"/>
                <a:gd name="T54" fmla="*/ 25 w 78"/>
                <a:gd name="T55" fmla="*/ 5 h 79"/>
                <a:gd name="T56" fmla="*/ 39 w 78"/>
                <a:gd name="T57" fmla="*/ 2 h 79"/>
                <a:gd name="T58" fmla="*/ 53 w 78"/>
                <a:gd name="T59" fmla="*/ 5 h 79"/>
                <a:gd name="T60" fmla="*/ 64 w 78"/>
                <a:gd name="T61" fmla="*/ 14 h 79"/>
                <a:gd name="T62" fmla="*/ 73 w 78"/>
                <a:gd name="T63" fmla="*/ 25 h 79"/>
                <a:gd name="T64" fmla="*/ 75 w 78"/>
                <a:gd name="T65" fmla="*/ 39 h 7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8"/>
                <a:gd name="T100" fmla="*/ 0 h 79"/>
                <a:gd name="T101" fmla="*/ 78 w 78"/>
                <a:gd name="T102" fmla="*/ 79 h 7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8" h="79">
                  <a:moveTo>
                    <a:pt x="78" y="39"/>
                  </a:moveTo>
                  <a:lnTo>
                    <a:pt x="77" y="31"/>
                  </a:lnTo>
                  <a:lnTo>
                    <a:pt x="75" y="24"/>
                  </a:lnTo>
                  <a:lnTo>
                    <a:pt x="71" y="17"/>
                  </a:lnTo>
                  <a:lnTo>
                    <a:pt x="67" y="11"/>
                  </a:lnTo>
                  <a:lnTo>
                    <a:pt x="62" y="7"/>
                  </a:lnTo>
                  <a:lnTo>
                    <a:pt x="55" y="2"/>
                  </a:lnTo>
                  <a:lnTo>
                    <a:pt x="48" y="1"/>
                  </a:lnTo>
                  <a:lnTo>
                    <a:pt x="39" y="0"/>
                  </a:lnTo>
                  <a:lnTo>
                    <a:pt x="31" y="1"/>
                  </a:lnTo>
                  <a:lnTo>
                    <a:pt x="24" y="2"/>
                  </a:lnTo>
                  <a:lnTo>
                    <a:pt x="17" y="7"/>
                  </a:lnTo>
                  <a:lnTo>
                    <a:pt x="12" y="11"/>
                  </a:lnTo>
                  <a:lnTo>
                    <a:pt x="7" y="17"/>
                  </a:lnTo>
                  <a:lnTo>
                    <a:pt x="3" y="24"/>
                  </a:lnTo>
                  <a:lnTo>
                    <a:pt x="2" y="31"/>
                  </a:lnTo>
                  <a:lnTo>
                    <a:pt x="0" y="39"/>
                  </a:lnTo>
                  <a:lnTo>
                    <a:pt x="2" y="48"/>
                  </a:lnTo>
                  <a:lnTo>
                    <a:pt x="3" y="55"/>
                  </a:lnTo>
                  <a:lnTo>
                    <a:pt x="7" y="62"/>
                  </a:lnTo>
                  <a:lnTo>
                    <a:pt x="12" y="68"/>
                  </a:lnTo>
                  <a:lnTo>
                    <a:pt x="17" y="72"/>
                  </a:lnTo>
                  <a:lnTo>
                    <a:pt x="24" y="76"/>
                  </a:lnTo>
                  <a:lnTo>
                    <a:pt x="31" y="79"/>
                  </a:lnTo>
                  <a:lnTo>
                    <a:pt x="39" y="79"/>
                  </a:lnTo>
                  <a:lnTo>
                    <a:pt x="48" y="79"/>
                  </a:lnTo>
                  <a:lnTo>
                    <a:pt x="55" y="76"/>
                  </a:lnTo>
                  <a:lnTo>
                    <a:pt x="62" y="72"/>
                  </a:lnTo>
                  <a:lnTo>
                    <a:pt x="67" y="68"/>
                  </a:lnTo>
                  <a:lnTo>
                    <a:pt x="71" y="62"/>
                  </a:lnTo>
                  <a:lnTo>
                    <a:pt x="75" y="55"/>
                  </a:lnTo>
                  <a:lnTo>
                    <a:pt x="77" y="48"/>
                  </a:lnTo>
                  <a:lnTo>
                    <a:pt x="78" y="39"/>
                  </a:lnTo>
                  <a:close/>
                  <a:moveTo>
                    <a:pt x="75" y="39"/>
                  </a:moveTo>
                  <a:lnTo>
                    <a:pt x="74" y="46"/>
                  </a:lnTo>
                  <a:lnTo>
                    <a:pt x="73" y="53"/>
                  </a:lnTo>
                  <a:lnTo>
                    <a:pt x="69" y="61"/>
                  </a:lnTo>
                  <a:lnTo>
                    <a:pt x="64" y="65"/>
                  </a:lnTo>
                  <a:lnTo>
                    <a:pt x="59" y="71"/>
                  </a:lnTo>
                  <a:lnTo>
                    <a:pt x="53" y="73"/>
                  </a:lnTo>
                  <a:lnTo>
                    <a:pt x="46" y="76"/>
                  </a:lnTo>
                  <a:lnTo>
                    <a:pt x="39" y="76"/>
                  </a:lnTo>
                  <a:lnTo>
                    <a:pt x="32" y="76"/>
                  </a:lnTo>
                  <a:lnTo>
                    <a:pt x="25" y="73"/>
                  </a:lnTo>
                  <a:lnTo>
                    <a:pt x="18" y="71"/>
                  </a:lnTo>
                  <a:lnTo>
                    <a:pt x="14" y="65"/>
                  </a:lnTo>
                  <a:lnTo>
                    <a:pt x="9" y="61"/>
                  </a:lnTo>
                  <a:lnTo>
                    <a:pt x="6" y="53"/>
                  </a:lnTo>
                  <a:lnTo>
                    <a:pt x="3" y="46"/>
                  </a:lnTo>
                  <a:lnTo>
                    <a:pt x="3" y="39"/>
                  </a:lnTo>
                  <a:lnTo>
                    <a:pt x="3" y="32"/>
                  </a:lnTo>
                  <a:lnTo>
                    <a:pt x="6" y="25"/>
                  </a:lnTo>
                  <a:lnTo>
                    <a:pt x="9" y="19"/>
                  </a:lnTo>
                  <a:lnTo>
                    <a:pt x="14" y="14"/>
                  </a:lnTo>
                  <a:lnTo>
                    <a:pt x="18" y="9"/>
                  </a:lnTo>
                  <a:lnTo>
                    <a:pt x="25" y="5"/>
                  </a:lnTo>
                  <a:lnTo>
                    <a:pt x="32" y="4"/>
                  </a:lnTo>
                  <a:lnTo>
                    <a:pt x="39" y="2"/>
                  </a:lnTo>
                  <a:lnTo>
                    <a:pt x="46" y="4"/>
                  </a:lnTo>
                  <a:lnTo>
                    <a:pt x="53" y="5"/>
                  </a:lnTo>
                  <a:lnTo>
                    <a:pt x="59" y="9"/>
                  </a:lnTo>
                  <a:lnTo>
                    <a:pt x="64" y="14"/>
                  </a:lnTo>
                  <a:lnTo>
                    <a:pt x="69" y="19"/>
                  </a:lnTo>
                  <a:lnTo>
                    <a:pt x="73" y="25"/>
                  </a:lnTo>
                  <a:lnTo>
                    <a:pt x="74" y="32"/>
                  </a:lnTo>
                  <a:lnTo>
                    <a:pt x="75" y="39"/>
                  </a:lnTo>
                  <a:close/>
                </a:path>
              </a:pathLst>
            </a:custGeom>
            <a:solidFill>
              <a:srgbClr val="ABA4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8" name="Freeform 295"/>
            <p:cNvSpPr>
              <a:spLocks noEditPoints="1"/>
            </p:cNvSpPr>
            <p:nvPr/>
          </p:nvSpPr>
          <p:spPr bwMode="auto">
            <a:xfrm>
              <a:off x="1050" y="2070"/>
              <a:ext cx="75" cy="77"/>
            </a:xfrm>
            <a:custGeom>
              <a:avLst/>
              <a:gdLst>
                <a:gd name="T0" fmla="*/ 73 w 75"/>
                <a:gd name="T1" fmla="*/ 31 h 77"/>
                <a:gd name="T2" fmla="*/ 68 w 75"/>
                <a:gd name="T3" fmla="*/ 17 h 77"/>
                <a:gd name="T4" fmla="*/ 58 w 75"/>
                <a:gd name="T5" fmla="*/ 7 h 77"/>
                <a:gd name="T6" fmla="*/ 44 w 75"/>
                <a:gd name="T7" fmla="*/ 1 h 77"/>
                <a:gd name="T8" fmla="*/ 29 w 75"/>
                <a:gd name="T9" fmla="*/ 1 h 77"/>
                <a:gd name="T10" fmla="*/ 16 w 75"/>
                <a:gd name="T11" fmla="*/ 7 h 77"/>
                <a:gd name="T12" fmla="*/ 7 w 75"/>
                <a:gd name="T13" fmla="*/ 17 h 77"/>
                <a:gd name="T14" fmla="*/ 1 w 75"/>
                <a:gd name="T15" fmla="*/ 31 h 77"/>
                <a:gd name="T16" fmla="*/ 1 w 75"/>
                <a:gd name="T17" fmla="*/ 47 h 77"/>
                <a:gd name="T18" fmla="*/ 7 w 75"/>
                <a:gd name="T19" fmla="*/ 60 h 77"/>
                <a:gd name="T20" fmla="*/ 16 w 75"/>
                <a:gd name="T21" fmla="*/ 70 h 77"/>
                <a:gd name="T22" fmla="*/ 29 w 75"/>
                <a:gd name="T23" fmla="*/ 77 h 77"/>
                <a:gd name="T24" fmla="*/ 44 w 75"/>
                <a:gd name="T25" fmla="*/ 77 h 77"/>
                <a:gd name="T26" fmla="*/ 58 w 75"/>
                <a:gd name="T27" fmla="*/ 70 h 77"/>
                <a:gd name="T28" fmla="*/ 68 w 75"/>
                <a:gd name="T29" fmla="*/ 60 h 77"/>
                <a:gd name="T30" fmla="*/ 73 w 75"/>
                <a:gd name="T31" fmla="*/ 47 h 77"/>
                <a:gd name="T32" fmla="*/ 72 w 75"/>
                <a:gd name="T33" fmla="*/ 38 h 77"/>
                <a:gd name="T34" fmla="*/ 69 w 75"/>
                <a:gd name="T35" fmla="*/ 52 h 77"/>
                <a:gd name="T36" fmla="*/ 62 w 75"/>
                <a:gd name="T37" fmla="*/ 64 h 77"/>
                <a:gd name="T38" fmla="*/ 51 w 75"/>
                <a:gd name="T39" fmla="*/ 71 h 77"/>
                <a:gd name="T40" fmla="*/ 37 w 75"/>
                <a:gd name="T41" fmla="*/ 74 h 77"/>
                <a:gd name="T42" fmla="*/ 23 w 75"/>
                <a:gd name="T43" fmla="*/ 71 h 77"/>
                <a:gd name="T44" fmla="*/ 12 w 75"/>
                <a:gd name="T45" fmla="*/ 64 h 77"/>
                <a:gd name="T46" fmla="*/ 5 w 75"/>
                <a:gd name="T47" fmla="*/ 52 h 77"/>
                <a:gd name="T48" fmla="*/ 3 w 75"/>
                <a:gd name="T49" fmla="*/ 38 h 77"/>
                <a:gd name="T50" fmla="*/ 5 w 75"/>
                <a:gd name="T51" fmla="*/ 24 h 77"/>
                <a:gd name="T52" fmla="*/ 12 w 75"/>
                <a:gd name="T53" fmla="*/ 13 h 77"/>
                <a:gd name="T54" fmla="*/ 23 w 75"/>
                <a:gd name="T55" fmla="*/ 6 h 77"/>
                <a:gd name="T56" fmla="*/ 37 w 75"/>
                <a:gd name="T57" fmla="*/ 3 h 77"/>
                <a:gd name="T58" fmla="*/ 51 w 75"/>
                <a:gd name="T59" fmla="*/ 6 h 77"/>
                <a:gd name="T60" fmla="*/ 62 w 75"/>
                <a:gd name="T61" fmla="*/ 13 h 77"/>
                <a:gd name="T62" fmla="*/ 69 w 75"/>
                <a:gd name="T63" fmla="*/ 24 h 77"/>
                <a:gd name="T64" fmla="*/ 72 w 75"/>
                <a:gd name="T65" fmla="*/ 38 h 7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5"/>
                <a:gd name="T100" fmla="*/ 0 h 77"/>
                <a:gd name="T101" fmla="*/ 75 w 75"/>
                <a:gd name="T102" fmla="*/ 77 h 7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5" h="77">
                  <a:moveTo>
                    <a:pt x="75" y="38"/>
                  </a:moveTo>
                  <a:lnTo>
                    <a:pt x="73" y="31"/>
                  </a:lnTo>
                  <a:lnTo>
                    <a:pt x="72" y="24"/>
                  </a:lnTo>
                  <a:lnTo>
                    <a:pt x="68" y="17"/>
                  </a:lnTo>
                  <a:lnTo>
                    <a:pt x="64" y="11"/>
                  </a:lnTo>
                  <a:lnTo>
                    <a:pt x="58" y="7"/>
                  </a:lnTo>
                  <a:lnTo>
                    <a:pt x="51" y="3"/>
                  </a:lnTo>
                  <a:lnTo>
                    <a:pt x="44" y="1"/>
                  </a:lnTo>
                  <a:lnTo>
                    <a:pt x="37" y="0"/>
                  </a:lnTo>
                  <a:lnTo>
                    <a:pt x="29" y="1"/>
                  </a:lnTo>
                  <a:lnTo>
                    <a:pt x="22" y="3"/>
                  </a:lnTo>
                  <a:lnTo>
                    <a:pt x="16" y="7"/>
                  </a:lnTo>
                  <a:lnTo>
                    <a:pt x="11" y="11"/>
                  </a:lnTo>
                  <a:lnTo>
                    <a:pt x="7" y="17"/>
                  </a:lnTo>
                  <a:lnTo>
                    <a:pt x="3" y="24"/>
                  </a:lnTo>
                  <a:lnTo>
                    <a:pt x="1" y="31"/>
                  </a:lnTo>
                  <a:lnTo>
                    <a:pt x="0" y="38"/>
                  </a:lnTo>
                  <a:lnTo>
                    <a:pt x="1" y="47"/>
                  </a:lnTo>
                  <a:lnTo>
                    <a:pt x="3" y="54"/>
                  </a:lnTo>
                  <a:lnTo>
                    <a:pt x="7" y="60"/>
                  </a:lnTo>
                  <a:lnTo>
                    <a:pt x="11" y="65"/>
                  </a:lnTo>
                  <a:lnTo>
                    <a:pt x="16" y="70"/>
                  </a:lnTo>
                  <a:lnTo>
                    <a:pt x="22" y="74"/>
                  </a:lnTo>
                  <a:lnTo>
                    <a:pt x="29" y="77"/>
                  </a:lnTo>
                  <a:lnTo>
                    <a:pt x="37" y="77"/>
                  </a:lnTo>
                  <a:lnTo>
                    <a:pt x="44" y="77"/>
                  </a:lnTo>
                  <a:lnTo>
                    <a:pt x="51" y="74"/>
                  </a:lnTo>
                  <a:lnTo>
                    <a:pt x="58" y="70"/>
                  </a:lnTo>
                  <a:lnTo>
                    <a:pt x="64" y="65"/>
                  </a:lnTo>
                  <a:lnTo>
                    <a:pt x="68" y="60"/>
                  </a:lnTo>
                  <a:lnTo>
                    <a:pt x="72" y="54"/>
                  </a:lnTo>
                  <a:lnTo>
                    <a:pt x="73" y="47"/>
                  </a:lnTo>
                  <a:lnTo>
                    <a:pt x="75" y="38"/>
                  </a:lnTo>
                  <a:close/>
                  <a:moveTo>
                    <a:pt x="72" y="38"/>
                  </a:moveTo>
                  <a:lnTo>
                    <a:pt x="71" y="45"/>
                  </a:lnTo>
                  <a:lnTo>
                    <a:pt x="69" y="52"/>
                  </a:lnTo>
                  <a:lnTo>
                    <a:pt x="67" y="58"/>
                  </a:lnTo>
                  <a:lnTo>
                    <a:pt x="62" y="64"/>
                  </a:lnTo>
                  <a:lnTo>
                    <a:pt x="57" y="68"/>
                  </a:lnTo>
                  <a:lnTo>
                    <a:pt x="51" y="71"/>
                  </a:lnTo>
                  <a:lnTo>
                    <a:pt x="44" y="74"/>
                  </a:lnTo>
                  <a:lnTo>
                    <a:pt x="37" y="74"/>
                  </a:lnTo>
                  <a:lnTo>
                    <a:pt x="30" y="74"/>
                  </a:lnTo>
                  <a:lnTo>
                    <a:pt x="23" y="71"/>
                  </a:lnTo>
                  <a:lnTo>
                    <a:pt x="18" y="68"/>
                  </a:lnTo>
                  <a:lnTo>
                    <a:pt x="12" y="64"/>
                  </a:lnTo>
                  <a:lnTo>
                    <a:pt x="8" y="58"/>
                  </a:lnTo>
                  <a:lnTo>
                    <a:pt x="5" y="52"/>
                  </a:lnTo>
                  <a:lnTo>
                    <a:pt x="3" y="45"/>
                  </a:lnTo>
                  <a:lnTo>
                    <a:pt x="3" y="38"/>
                  </a:lnTo>
                  <a:lnTo>
                    <a:pt x="3" y="31"/>
                  </a:lnTo>
                  <a:lnTo>
                    <a:pt x="5" y="24"/>
                  </a:lnTo>
                  <a:lnTo>
                    <a:pt x="8" y="18"/>
                  </a:lnTo>
                  <a:lnTo>
                    <a:pt x="12" y="13"/>
                  </a:lnTo>
                  <a:lnTo>
                    <a:pt x="18" y="8"/>
                  </a:lnTo>
                  <a:lnTo>
                    <a:pt x="23" y="6"/>
                  </a:lnTo>
                  <a:lnTo>
                    <a:pt x="30" y="4"/>
                  </a:lnTo>
                  <a:lnTo>
                    <a:pt x="37" y="3"/>
                  </a:lnTo>
                  <a:lnTo>
                    <a:pt x="44" y="4"/>
                  </a:lnTo>
                  <a:lnTo>
                    <a:pt x="51" y="6"/>
                  </a:lnTo>
                  <a:lnTo>
                    <a:pt x="57" y="8"/>
                  </a:lnTo>
                  <a:lnTo>
                    <a:pt x="62" y="13"/>
                  </a:lnTo>
                  <a:lnTo>
                    <a:pt x="67" y="18"/>
                  </a:lnTo>
                  <a:lnTo>
                    <a:pt x="69" y="24"/>
                  </a:lnTo>
                  <a:lnTo>
                    <a:pt x="71" y="31"/>
                  </a:lnTo>
                  <a:lnTo>
                    <a:pt x="72" y="38"/>
                  </a:lnTo>
                  <a:close/>
                </a:path>
              </a:pathLst>
            </a:custGeom>
            <a:solidFill>
              <a:srgbClr val="AAA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89" name="Freeform 296"/>
            <p:cNvSpPr>
              <a:spLocks noEditPoints="1"/>
            </p:cNvSpPr>
            <p:nvPr/>
          </p:nvSpPr>
          <p:spPr bwMode="auto">
            <a:xfrm>
              <a:off x="1051" y="2071"/>
              <a:ext cx="72" cy="74"/>
            </a:xfrm>
            <a:custGeom>
              <a:avLst/>
              <a:gdLst>
                <a:gd name="T0" fmla="*/ 71 w 72"/>
                <a:gd name="T1" fmla="*/ 30 h 74"/>
                <a:gd name="T2" fmla="*/ 66 w 72"/>
                <a:gd name="T3" fmla="*/ 17 h 74"/>
                <a:gd name="T4" fmla="*/ 56 w 72"/>
                <a:gd name="T5" fmla="*/ 7 h 74"/>
                <a:gd name="T6" fmla="*/ 43 w 72"/>
                <a:gd name="T7" fmla="*/ 2 h 74"/>
                <a:gd name="T8" fmla="*/ 29 w 72"/>
                <a:gd name="T9" fmla="*/ 2 h 74"/>
                <a:gd name="T10" fmla="*/ 15 w 72"/>
                <a:gd name="T11" fmla="*/ 7 h 74"/>
                <a:gd name="T12" fmla="*/ 6 w 72"/>
                <a:gd name="T13" fmla="*/ 17 h 74"/>
                <a:gd name="T14" fmla="*/ 0 w 72"/>
                <a:gd name="T15" fmla="*/ 30 h 74"/>
                <a:gd name="T16" fmla="*/ 0 w 72"/>
                <a:gd name="T17" fmla="*/ 44 h 74"/>
                <a:gd name="T18" fmla="*/ 6 w 72"/>
                <a:gd name="T19" fmla="*/ 59 h 74"/>
                <a:gd name="T20" fmla="*/ 15 w 72"/>
                <a:gd name="T21" fmla="*/ 69 h 74"/>
                <a:gd name="T22" fmla="*/ 29 w 72"/>
                <a:gd name="T23" fmla="*/ 74 h 74"/>
                <a:gd name="T24" fmla="*/ 43 w 72"/>
                <a:gd name="T25" fmla="*/ 74 h 74"/>
                <a:gd name="T26" fmla="*/ 56 w 72"/>
                <a:gd name="T27" fmla="*/ 69 h 74"/>
                <a:gd name="T28" fmla="*/ 66 w 72"/>
                <a:gd name="T29" fmla="*/ 59 h 74"/>
                <a:gd name="T30" fmla="*/ 71 w 72"/>
                <a:gd name="T31" fmla="*/ 44 h 74"/>
                <a:gd name="T32" fmla="*/ 70 w 72"/>
                <a:gd name="T33" fmla="*/ 37 h 74"/>
                <a:gd name="T34" fmla="*/ 67 w 72"/>
                <a:gd name="T35" fmla="*/ 50 h 74"/>
                <a:gd name="T36" fmla="*/ 60 w 72"/>
                <a:gd name="T37" fmla="*/ 61 h 74"/>
                <a:gd name="T38" fmla="*/ 49 w 72"/>
                <a:gd name="T39" fmla="*/ 69 h 74"/>
                <a:gd name="T40" fmla="*/ 36 w 72"/>
                <a:gd name="T41" fmla="*/ 71 h 74"/>
                <a:gd name="T42" fmla="*/ 24 w 72"/>
                <a:gd name="T43" fmla="*/ 69 h 74"/>
                <a:gd name="T44" fmla="*/ 13 w 72"/>
                <a:gd name="T45" fmla="*/ 61 h 74"/>
                <a:gd name="T46" fmla="*/ 6 w 72"/>
                <a:gd name="T47" fmla="*/ 50 h 74"/>
                <a:gd name="T48" fmla="*/ 3 w 72"/>
                <a:gd name="T49" fmla="*/ 37 h 74"/>
                <a:gd name="T50" fmla="*/ 6 w 72"/>
                <a:gd name="T51" fmla="*/ 24 h 74"/>
                <a:gd name="T52" fmla="*/ 13 w 72"/>
                <a:gd name="T53" fmla="*/ 13 h 74"/>
                <a:gd name="T54" fmla="*/ 24 w 72"/>
                <a:gd name="T55" fmla="*/ 6 h 74"/>
                <a:gd name="T56" fmla="*/ 36 w 72"/>
                <a:gd name="T57" fmla="*/ 3 h 74"/>
                <a:gd name="T58" fmla="*/ 49 w 72"/>
                <a:gd name="T59" fmla="*/ 6 h 74"/>
                <a:gd name="T60" fmla="*/ 60 w 72"/>
                <a:gd name="T61" fmla="*/ 13 h 74"/>
                <a:gd name="T62" fmla="*/ 67 w 72"/>
                <a:gd name="T63" fmla="*/ 24 h 74"/>
                <a:gd name="T64" fmla="*/ 70 w 72"/>
                <a:gd name="T65" fmla="*/ 37 h 7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2"/>
                <a:gd name="T100" fmla="*/ 0 h 74"/>
                <a:gd name="T101" fmla="*/ 72 w 72"/>
                <a:gd name="T102" fmla="*/ 74 h 7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2" h="74">
                  <a:moveTo>
                    <a:pt x="72" y="37"/>
                  </a:moveTo>
                  <a:lnTo>
                    <a:pt x="71" y="30"/>
                  </a:lnTo>
                  <a:lnTo>
                    <a:pt x="70" y="23"/>
                  </a:lnTo>
                  <a:lnTo>
                    <a:pt x="66" y="17"/>
                  </a:lnTo>
                  <a:lnTo>
                    <a:pt x="61" y="12"/>
                  </a:lnTo>
                  <a:lnTo>
                    <a:pt x="56" y="7"/>
                  </a:lnTo>
                  <a:lnTo>
                    <a:pt x="50" y="3"/>
                  </a:lnTo>
                  <a:lnTo>
                    <a:pt x="43" y="2"/>
                  </a:lnTo>
                  <a:lnTo>
                    <a:pt x="36" y="0"/>
                  </a:lnTo>
                  <a:lnTo>
                    <a:pt x="29" y="2"/>
                  </a:lnTo>
                  <a:lnTo>
                    <a:pt x="22" y="3"/>
                  </a:lnTo>
                  <a:lnTo>
                    <a:pt x="15" y="7"/>
                  </a:lnTo>
                  <a:lnTo>
                    <a:pt x="11" y="12"/>
                  </a:lnTo>
                  <a:lnTo>
                    <a:pt x="6" y="17"/>
                  </a:lnTo>
                  <a:lnTo>
                    <a:pt x="3" y="23"/>
                  </a:lnTo>
                  <a:lnTo>
                    <a:pt x="0" y="30"/>
                  </a:lnTo>
                  <a:lnTo>
                    <a:pt x="0" y="37"/>
                  </a:lnTo>
                  <a:lnTo>
                    <a:pt x="0" y="44"/>
                  </a:lnTo>
                  <a:lnTo>
                    <a:pt x="3" y="51"/>
                  </a:lnTo>
                  <a:lnTo>
                    <a:pt x="6" y="59"/>
                  </a:lnTo>
                  <a:lnTo>
                    <a:pt x="11" y="63"/>
                  </a:lnTo>
                  <a:lnTo>
                    <a:pt x="15" y="69"/>
                  </a:lnTo>
                  <a:lnTo>
                    <a:pt x="22" y="71"/>
                  </a:lnTo>
                  <a:lnTo>
                    <a:pt x="29" y="74"/>
                  </a:lnTo>
                  <a:lnTo>
                    <a:pt x="36" y="74"/>
                  </a:lnTo>
                  <a:lnTo>
                    <a:pt x="43" y="74"/>
                  </a:lnTo>
                  <a:lnTo>
                    <a:pt x="50" y="71"/>
                  </a:lnTo>
                  <a:lnTo>
                    <a:pt x="56" y="69"/>
                  </a:lnTo>
                  <a:lnTo>
                    <a:pt x="61" y="63"/>
                  </a:lnTo>
                  <a:lnTo>
                    <a:pt x="66" y="59"/>
                  </a:lnTo>
                  <a:lnTo>
                    <a:pt x="70" y="51"/>
                  </a:lnTo>
                  <a:lnTo>
                    <a:pt x="71" y="44"/>
                  </a:lnTo>
                  <a:lnTo>
                    <a:pt x="72" y="37"/>
                  </a:lnTo>
                  <a:close/>
                  <a:moveTo>
                    <a:pt x="70" y="37"/>
                  </a:moveTo>
                  <a:lnTo>
                    <a:pt x="68" y="44"/>
                  </a:lnTo>
                  <a:lnTo>
                    <a:pt x="67" y="50"/>
                  </a:lnTo>
                  <a:lnTo>
                    <a:pt x="64" y="57"/>
                  </a:lnTo>
                  <a:lnTo>
                    <a:pt x="60" y="61"/>
                  </a:lnTo>
                  <a:lnTo>
                    <a:pt x="54" y="66"/>
                  </a:lnTo>
                  <a:lnTo>
                    <a:pt x="49" y="69"/>
                  </a:lnTo>
                  <a:lnTo>
                    <a:pt x="43" y="71"/>
                  </a:lnTo>
                  <a:lnTo>
                    <a:pt x="36" y="71"/>
                  </a:lnTo>
                  <a:lnTo>
                    <a:pt x="29" y="71"/>
                  </a:lnTo>
                  <a:lnTo>
                    <a:pt x="24" y="69"/>
                  </a:lnTo>
                  <a:lnTo>
                    <a:pt x="18" y="66"/>
                  </a:lnTo>
                  <a:lnTo>
                    <a:pt x="13" y="61"/>
                  </a:lnTo>
                  <a:lnTo>
                    <a:pt x="9" y="57"/>
                  </a:lnTo>
                  <a:lnTo>
                    <a:pt x="6" y="50"/>
                  </a:lnTo>
                  <a:lnTo>
                    <a:pt x="3" y="44"/>
                  </a:lnTo>
                  <a:lnTo>
                    <a:pt x="3" y="37"/>
                  </a:lnTo>
                  <a:lnTo>
                    <a:pt x="3" y="30"/>
                  </a:lnTo>
                  <a:lnTo>
                    <a:pt x="6" y="24"/>
                  </a:lnTo>
                  <a:lnTo>
                    <a:pt x="9" y="19"/>
                  </a:lnTo>
                  <a:lnTo>
                    <a:pt x="13" y="13"/>
                  </a:lnTo>
                  <a:lnTo>
                    <a:pt x="18" y="9"/>
                  </a:lnTo>
                  <a:lnTo>
                    <a:pt x="24" y="6"/>
                  </a:lnTo>
                  <a:lnTo>
                    <a:pt x="29" y="5"/>
                  </a:lnTo>
                  <a:lnTo>
                    <a:pt x="36" y="3"/>
                  </a:lnTo>
                  <a:lnTo>
                    <a:pt x="43" y="5"/>
                  </a:lnTo>
                  <a:lnTo>
                    <a:pt x="49" y="6"/>
                  </a:lnTo>
                  <a:lnTo>
                    <a:pt x="54" y="9"/>
                  </a:lnTo>
                  <a:lnTo>
                    <a:pt x="60" y="13"/>
                  </a:lnTo>
                  <a:lnTo>
                    <a:pt x="64" y="19"/>
                  </a:lnTo>
                  <a:lnTo>
                    <a:pt x="67" y="24"/>
                  </a:lnTo>
                  <a:lnTo>
                    <a:pt x="68" y="30"/>
                  </a:lnTo>
                  <a:lnTo>
                    <a:pt x="70" y="37"/>
                  </a:lnTo>
                  <a:close/>
                </a:path>
              </a:pathLst>
            </a:custGeom>
            <a:solidFill>
              <a:srgbClr val="AAA3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0" name="Freeform 297"/>
            <p:cNvSpPr>
              <a:spLocks noEditPoints="1"/>
            </p:cNvSpPr>
            <p:nvPr/>
          </p:nvSpPr>
          <p:spPr bwMode="auto">
            <a:xfrm>
              <a:off x="1053" y="2073"/>
              <a:ext cx="69" cy="71"/>
            </a:xfrm>
            <a:custGeom>
              <a:avLst/>
              <a:gdLst>
                <a:gd name="T0" fmla="*/ 68 w 69"/>
                <a:gd name="T1" fmla="*/ 28 h 71"/>
                <a:gd name="T2" fmla="*/ 64 w 69"/>
                <a:gd name="T3" fmla="*/ 15 h 71"/>
                <a:gd name="T4" fmla="*/ 54 w 69"/>
                <a:gd name="T5" fmla="*/ 5 h 71"/>
                <a:gd name="T6" fmla="*/ 41 w 69"/>
                <a:gd name="T7" fmla="*/ 1 h 71"/>
                <a:gd name="T8" fmla="*/ 27 w 69"/>
                <a:gd name="T9" fmla="*/ 1 h 71"/>
                <a:gd name="T10" fmla="*/ 15 w 69"/>
                <a:gd name="T11" fmla="*/ 5 h 71"/>
                <a:gd name="T12" fmla="*/ 5 w 69"/>
                <a:gd name="T13" fmla="*/ 15 h 71"/>
                <a:gd name="T14" fmla="*/ 0 w 69"/>
                <a:gd name="T15" fmla="*/ 28 h 71"/>
                <a:gd name="T16" fmla="*/ 0 w 69"/>
                <a:gd name="T17" fmla="*/ 42 h 71"/>
                <a:gd name="T18" fmla="*/ 5 w 69"/>
                <a:gd name="T19" fmla="*/ 55 h 71"/>
                <a:gd name="T20" fmla="*/ 15 w 69"/>
                <a:gd name="T21" fmla="*/ 65 h 71"/>
                <a:gd name="T22" fmla="*/ 27 w 69"/>
                <a:gd name="T23" fmla="*/ 71 h 71"/>
                <a:gd name="T24" fmla="*/ 41 w 69"/>
                <a:gd name="T25" fmla="*/ 71 h 71"/>
                <a:gd name="T26" fmla="*/ 54 w 69"/>
                <a:gd name="T27" fmla="*/ 65 h 71"/>
                <a:gd name="T28" fmla="*/ 64 w 69"/>
                <a:gd name="T29" fmla="*/ 55 h 71"/>
                <a:gd name="T30" fmla="*/ 68 w 69"/>
                <a:gd name="T31" fmla="*/ 42 h 71"/>
                <a:gd name="T32" fmla="*/ 66 w 69"/>
                <a:gd name="T33" fmla="*/ 35 h 71"/>
                <a:gd name="T34" fmla="*/ 64 w 69"/>
                <a:gd name="T35" fmla="*/ 48 h 71"/>
                <a:gd name="T36" fmla="*/ 57 w 69"/>
                <a:gd name="T37" fmla="*/ 58 h 71"/>
                <a:gd name="T38" fmla="*/ 47 w 69"/>
                <a:gd name="T39" fmla="*/ 65 h 71"/>
                <a:gd name="T40" fmla="*/ 34 w 69"/>
                <a:gd name="T41" fmla="*/ 68 h 71"/>
                <a:gd name="T42" fmla="*/ 22 w 69"/>
                <a:gd name="T43" fmla="*/ 65 h 71"/>
                <a:gd name="T44" fmla="*/ 12 w 69"/>
                <a:gd name="T45" fmla="*/ 58 h 71"/>
                <a:gd name="T46" fmla="*/ 5 w 69"/>
                <a:gd name="T47" fmla="*/ 48 h 71"/>
                <a:gd name="T48" fmla="*/ 2 w 69"/>
                <a:gd name="T49" fmla="*/ 35 h 71"/>
                <a:gd name="T50" fmla="*/ 5 w 69"/>
                <a:gd name="T51" fmla="*/ 22 h 71"/>
                <a:gd name="T52" fmla="*/ 12 w 69"/>
                <a:gd name="T53" fmla="*/ 13 h 71"/>
                <a:gd name="T54" fmla="*/ 22 w 69"/>
                <a:gd name="T55" fmla="*/ 5 h 71"/>
                <a:gd name="T56" fmla="*/ 34 w 69"/>
                <a:gd name="T57" fmla="*/ 3 h 71"/>
                <a:gd name="T58" fmla="*/ 47 w 69"/>
                <a:gd name="T59" fmla="*/ 5 h 71"/>
                <a:gd name="T60" fmla="*/ 57 w 69"/>
                <a:gd name="T61" fmla="*/ 13 h 71"/>
                <a:gd name="T62" fmla="*/ 64 w 69"/>
                <a:gd name="T63" fmla="*/ 22 h 71"/>
                <a:gd name="T64" fmla="*/ 66 w 69"/>
                <a:gd name="T65" fmla="*/ 35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71"/>
                <a:gd name="T101" fmla="*/ 69 w 69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71">
                  <a:moveTo>
                    <a:pt x="69" y="35"/>
                  </a:moveTo>
                  <a:lnTo>
                    <a:pt x="68" y="28"/>
                  </a:lnTo>
                  <a:lnTo>
                    <a:pt x="66" y="21"/>
                  </a:lnTo>
                  <a:lnTo>
                    <a:pt x="64" y="15"/>
                  </a:lnTo>
                  <a:lnTo>
                    <a:pt x="59" y="10"/>
                  </a:lnTo>
                  <a:lnTo>
                    <a:pt x="54" y="5"/>
                  </a:lnTo>
                  <a:lnTo>
                    <a:pt x="48" y="3"/>
                  </a:lnTo>
                  <a:lnTo>
                    <a:pt x="41" y="1"/>
                  </a:lnTo>
                  <a:lnTo>
                    <a:pt x="34" y="0"/>
                  </a:lnTo>
                  <a:lnTo>
                    <a:pt x="27" y="1"/>
                  </a:lnTo>
                  <a:lnTo>
                    <a:pt x="20" y="3"/>
                  </a:lnTo>
                  <a:lnTo>
                    <a:pt x="15" y="5"/>
                  </a:lnTo>
                  <a:lnTo>
                    <a:pt x="9" y="10"/>
                  </a:lnTo>
                  <a:lnTo>
                    <a:pt x="5" y="15"/>
                  </a:lnTo>
                  <a:lnTo>
                    <a:pt x="2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2" y="49"/>
                  </a:lnTo>
                  <a:lnTo>
                    <a:pt x="5" y="55"/>
                  </a:lnTo>
                  <a:lnTo>
                    <a:pt x="9" y="61"/>
                  </a:lnTo>
                  <a:lnTo>
                    <a:pt x="15" y="65"/>
                  </a:lnTo>
                  <a:lnTo>
                    <a:pt x="20" y="68"/>
                  </a:lnTo>
                  <a:lnTo>
                    <a:pt x="27" y="71"/>
                  </a:lnTo>
                  <a:lnTo>
                    <a:pt x="34" y="71"/>
                  </a:lnTo>
                  <a:lnTo>
                    <a:pt x="41" y="71"/>
                  </a:lnTo>
                  <a:lnTo>
                    <a:pt x="48" y="68"/>
                  </a:lnTo>
                  <a:lnTo>
                    <a:pt x="54" y="65"/>
                  </a:lnTo>
                  <a:lnTo>
                    <a:pt x="59" y="61"/>
                  </a:lnTo>
                  <a:lnTo>
                    <a:pt x="64" y="55"/>
                  </a:lnTo>
                  <a:lnTo>
                    <a:pt x="66" y="49"/>
                  </a:lnTo>
                  <a:lnTo>
                    <a:pt x="68" y="42"/>
                  </a:lnTo>
                  <a:lnTo>
                    <a:pt x="69" y="35"/>
                  </a:lnTo>
                  <a:close/>
                  <a:moveTo>
                    <a:pt x="66" y="35"/>
                  </a:moveTo>
                  <a:lnTo>
                    <a:pt x="65" y="42"/>
                  </a:lnTo>
                  <a:lnTo>
                    <a:pt x="64" y="48"/>
                  </a:lnTo>
                  <a:lnTo>
                    <a:pt x="61" y="54"/>
                  </a:lnTo>
                  <a:lnTo>
                    <a:pt x="57" y="58"/>
                  </a:lnTo>
                  <a:lnTo>
                    <a:pt x="52" y="62"/>
                  </a:lnTo>
                  <a:lnTo>
                    <a:pt x="47" y="65"/>
                  </a:lnTo>
                  <a:lnTo>
                    <a:pt x="41" y="68"/>
                  </a:lnTo>
                  <a:lnTo>
                    <a:pt x="34" y="68"/>
                  </a:lnTo>
                  <a:lnTo>
                    <a:pt x="27" y="68"/>
                  </a:lnTo>
                  <a:lnTo>
                    <a:pt x="22" y="65"/>
                  </a:lnTo>
                  <a:lnTo>
                    <a:pt x="16" y="62"/>
                  </a:lnTo>
                  <a:lnTo>
                    <a:pt x="12" y="58"/>
                  </a:lnTo>
                  <a:lnTo>
                    <a:pt x="8" y="54"/>
                  </a:lnTo>
                  <a:lnTo>
                    <a:pt x="5" y="48"/>
                  </a:lnTo>
                  <a:lnTo>
                    <a:pt x="2" y="42"/>
                  </a:lnTo>
                  <a:lnTo>
                    <a:pt x="2" y="35"/>
                  </a:lnTo>
                  <a:lnTo>
                    <a:pt x="2" y="28"/>
                  </a:lnTo>
                  <a:lnTo>
                    <a:pt x="5" y="22"/>
                  </a:lnTo>
                  <a:lnTo>
                    <a:pt x="8" y="17"/>
                  </a:lnTo>
                  <a:lnTo>
                    <a:pt x="12" y="13"/>
                  </a:lnTo>
                  <a:lnTo>
                    <a:pt x="16" y="8"/>
                  </a:lnTo>
                  <a:lnTo>
                    <a:pt x="22" y="5"/>
                  </a:lnTo>
                  <a:lnTo>
                    <a:pt x="27" y="4"/>
                  </a:lnTo>
                  <a:lnTo>
                    <a:pt x="34" y="3"/>
                  </a:lnTo>
                  <a:lnTo>
                    <a:pt x="41" y="4"/>
                  </a:lnTo>
                  <a:lnTo>
                    <a:pt x="47" y="5"/>
                  </a:lnTo>
                  <a:lnTo>
                    <a:pt x="52" y="8"/>
                  </a:lnTo>
                  <a:lnTo>
                    <a:pt x="57" y="13"/>
                  </a:lnTo>
                  <a:lnTo>
                    <a:pt x="61" y="17"/>
                  </a:lnTo>
                  <a:lnTo>
                    <a:pt x="64" y="22"/>
                  </a:lnTo>
                  <a:lnTo>
                    <a:pt x="65" y="28"/>
                  </a:lnTo>
                  <a:lnTo>
                    <a:pt x="66" y="35"/>
                  </a:lnTo>
                  <a:close/>
                </a:path>
              </a:pathLst>
            </a:custGeom>
            <a:solidFill>
              <a:srgbClr val="AC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1" name="Freeform 298"/>
            <p:cNvSpPr>
              <a:spLocks noEditPoints="1"/>
            </p:cNvSpPr>
            <p:nvPr/>
          </p:nvSpPr>
          <p:spPr bwMode="auto">
            <a:xfrm>
              <a:off x="1054" y="2074"/>
              <a:ext cx="67" cy="68"/>
            </a:xfrm>
            <a:custGeom>
              <a:avLst/>
              <a:gdLst>
                <a:gd name="T0" fmla="*/ 65 w 67"/>
                <a:gd name="T1" fmla="*/ 27 h 68"/>
                <a:gd name="T2" fmla="*/ 61 w 67"/>
                <a:gd name="T3" fmla="*/ 16 h 68"/>
                <a:gd name="T4" fmla="*/ 51 w 67"/>
                <a:gd name="T5" fmla="*/ 6 h 68"/>
                <a:gd name="T6" fmla="*/ 40 w 67"/>
                <a:gd name="T7" fmla="*/ 2 h 68"/>
                <a:gd name="T8" fmla="*/ 26 w 67"/>
                <a:gd name="T9" fmla="*/ 2 h 68"/>
                <a:gd name="T10" fmla="*/ 15 w 67"/>
                <a:gd name="T11" fmla="*/ 6 h 68"/>
                <a:gd name="T12" fmla="*/ 6 w 67"/>
                <a:gd name="T13" fmla="*/ 16 h 68"/>
                <a:gd name="T14" fmla="*/ 0 w 67"/>
                <a:gd name="T15" fmla="*/ 27 h 68"/>
                <a:gd name="T16" fmla="*/ 0 w 67"/>
                <a:gd name="T17" fmla="*/ 41 h 68"/>
                <a:gd name="T18" fmla="*/ 6 w 67"/>
                <a:gd name="T19" fmla="*/ 54 h 68"/>
                <a:gd name="T20" fmla="*/ 15 w 67"/>
                <a:gd name="T21" fmla="*/ 63 h 68"/>
                <a:gd name="T22" fmla="*/ 26 w 67"/>
                <a:gd name="T23" fmla="*/ 68 h 68"/>
                <a:gd name="T24" fmla="*/ 40 w 67"/>
                <a:gd name="T25" fmla="*/ 68 h 68"/>
                <a:gd name="T26" fmla="*/ 51 w 67"/>
                <a:gd name="T27" fmla="*/ 63 h 68"/>
                <a:gd name="T28" fmla="*/ 61 w 67"/>
                <a:gd name="T29" fmla="*/ 54 h 68"/>
                <a:gd name="T30" fmla="*/ 65 w 67"/>
                <a:gd name="T31" fmla="*/ 41 h 68"/>
                <a:gd name="T32" fmla="*/ 64 w 67"/>
                <a:gd name="T33" fmla="*/ 34 h 68"/>
                <a:gd name="T34" fmla="*/ 61 w 67"/>
                <a:gd name="T35" fmla="*/ 47 h 68"/>
                <a:gd name="T36" fmla="*/ 54 w 67"/>
                <a:gd name="T37" fmla="*/ 57 h 68"/>
                <a:gd name="T38" fmla="*/ 44 w 67"/>
                <a:gd name="T39" fmla="*/ 63 h 68"/>
                <a:gd name="T40" fmla="*/ 33 w 67"/>
                <a:gd name="T41" fmla="*/ 66 h 68"/>
                <a:gd name="T42" fmla="*/ 21 w 67"/>
                <a:gd name="T43" fmla="*/ 63 h 68"/>
                <a:gd name="T44" fmla="*/ 11 w 67"/>
                <a:gd name="T45" fmla="*/ 57 h 68"/>
                <a:gd name="T46" fmla="*/ 6 w 67"/>
                <a:gd name="T47" fmla="*/ 47 h 68"/>
                <a:gd name="T48" fmla="*/ 3 w 67"/>
                <a:gd name="T49" fmla="*/ 34 h 68"/>
                <a:gd name="T50" fmla="*/ 6 w 67"/>
                <a:gd name="T51" fmla="*/ 23 h 68"/>
                <a:gd name="T52" fmla="*/ 11 w 67"/>
                <a:gd name="T53" fmla="*/ 13 h 68"/>
                <a:gd name="T54" fmla="*/ 21 w 67"/>
                <a:gd name="T55" fmla="*/ 6 h 68"/>
                <a:gd name="T56" fmla="*/ 33 w 67"/>
                <a:gd name="T57" fmla="*/ 3 h 68"/>
                <a:gd name="T58" fmla="*/ 44 w 67"/>
                <a:gd name="T59" fmla="*/ 6 h 68"/>
                <a:gd name="T60" fmla="*/ 54 w 67"/>
                <a:gd name="T61" fmla="*/ 13 h 68"/>
                <a:gd name="T62" fmla="*/ 61 w 67"/>
                <a:gd name="T63" fmla="*/ 23 h 68"/>
                <a:gd name="T64" fmla="*/ 64 w 67"/>
                <a:gd name="T65" fmla="*/ 34 h 6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7"/>
                <a:gd name="T100" fmla="*/ 0 h 68"/>
                <a:gd name="T101" fmla="*/ 67 w 67"/>
                <a:gd name="T102" fmla="*/ 68 h 6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7" h="68">
                  <a:moveTo>
                    <a:pt x="67" y="34"/>
                  </a:moveTo>
                  <a:lnTo>
                    <a:pt x="65" y="27"/>
                  </a:lnTo>
                  <a:lnTo>
                    <a:pt x="64" y="21"/>
                  </a:lnTo>
                  <a:lnTo>
                    <a:pt x="61" y="16"/>
                  </a:lnTo>
                  <a:lnTo>
                    <a:pt x="57" y="10"/>
                  </a:lnTo>
                  <a:lnTo>
                    <a:pt x="51" y="6"/>
                  </a:lnTo>
                  <a:lnTo>
                    <a:pt x="46" y="3"/>
                  </a:lnTo>
                  <a:lnTo>
                    <a:pt x="40" y="2"/>
                  </a:lnTo>
                  <a:lnTo>
                    <a:pt x="33" y="0"/>
                  </a:lnTo>
                  <a:lnTo>
                    <a:pt x="26" y="2"/>
                  </a:lnTo>
                  <a:lnTo>
                    <a:pt x="21" y="3"/>
                  </a:lnTo>
                  <a:lnTo>
                    <a:pt x="15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1"/>
                  </a:lnTo>
                  <a:lnTo>
                    <a:pt x="3" y="47"/>
                  </a:lnTo>
                  <a:lnTo>
                    <a:pt x="6" y="54"/>
                  </a:lnTo>
                  <a:lnTo>
                    <a:pt x="10" y="58"/>
                  </a:lnTo>
                  <a:lnTo>
                    <a:pt x="15" y="63"/>
                  </a:lnTo>
                  <a:lnTo>
                    <a:pt x="21" y="66"/>
                  </a:lnTo>
                  <a:lnTo>
                    <a:pt x="26" y="68"/>
                  </a:lnTo>
                  <a:lnTo>
                    <a:pt x="33" y="68"/>
                  </a:lnTo>
                  <a:lnTo>
                    <a:pt x="40" y="68"/>
                  </a:lnTo>
                  <a:lnTo>
                    <a:pt x="46" y="66"/>
                  </a:lnTo>
                  <a:lnTo>
                    <a:pt x="51" y="63"/>
                  </a:lnTo>
                  <a:lnTo>
                    <a:pt x="57" y="58"/>
                  </a:lnTo>
                  <a:lnTo>
                    <a:pt x="61" y="54"/>
                  </a:lnTo>
                  <a:lnTo>
                    <a:pt x="64" y="47"/>
                  </a:lnTo>
                  <a:lnTo>
                    <a:pt x="65" y="41"/>
                  </a:lnTo>
                  <a:lnTo>
                    <a:pt x="67" y="34"/>
                  </a:lnTo>
                  <a:close/>
                  <a:moveTo>
                    <a:pt x="64" y="34"/>
                  </a:moveTo>
                  <a:lnTo>
                    <a:pt x="63" y="41"/>
                  </a:lnTo>
                  <a:lnTo>
                    <a:pt x="61" y="47"/>
                  </a:lnTo>
                  <a:lnTo>
                    <a:pt x="58" y="51"/>
                  </a:lnTo>
                  <a:lnTo>
                    <a:pt x="54" y="57"/>
                  </a:lnTo>
                  <a:lnTo>
                    <a:pt x="50" y="60"/>
                  </a:lnTo>
                  <a:lnTo>
                    <a:pt x="44" y="63"/>
                  </a:lnTo>
                  <a:lnTo>
                    <a:pt x="39" y="66"/>
                  </a:lnTo>
                  <a:lnTo>
                    <a:pt x="33" y="66"/>
                  </a:lnTo>
                  <a:lnTo>
                    <a:pt x="26" y="66"/>
                  </a:lnTo>
                  <a:lnTo>
                    <a:pt x="21" y="63"/>
                  </a:lnTo>
                  <a:lnTo>
                    <a:pt x="17" y="60"/>
                  </a:lnTo>
                  <a:lnTo>
                    <a:pt x="11" y="57"/>
                  </a:lnTo>
                  <a:lnTo>
                    <a:pt x="8" y="51"/>
                  </a:lnTo>
                  <a:lnTo>
                    <a:pt x="6" y="47"/>
                  </a:lnTo>
                  <a:lnTo>
                    <a:pt x="3" y="41"/>
                  </a:lnTo>
                  <a:lnTo>
                    <a:pt x="3" y="34"/>
                  </a:lnTo>
                  <a:lnTo>
                    <a:pt x="3" y="29"/>
                  </a:lnTo>
                  <a:lnTo>
                    <a:pt x="6" y="23"/>
                  </a:lnTo>
                  <a:lnTo>
                    <a:pt x="8" y="17"/>
                  </a:lnTo>
                  <a:lnTo>
                    <a:pt x="11" y="13"/>
                  </a:lnTo>
                  <a:lnTo>
                    <a:pt x="17" y="9"/>
                  </a:lnTo>
                  <a:lnTo>
                    <a:pt x="21" y="6"/>
                  </a:lnTo>
                  <a:lnTo>
                    <a:pt x="26" y="4"/>
                  </a:lnTo>
                  <a:lnTo>
                    <a:pt x="33" y="3"/>
                  </a:lnTo>
                  <a:lnTo>
                    <a:pt x="39" y="4"/>
                  </a:lnTo>
                  <a:lnTo>
                    <a:pt x="44" y="6"/>
                  </a:lnTo>
                  <a:lnTo>
                    <a:pt x="50" y="9"/>
                  </a:lnTo>
                  <a:lnTo>
                    <a:pt x="54" y="13"/>
                  </a:lnTo>
                  <a:lnTo>
                    <a:pt x="58" y="17"/>
                  </a:lnTo>
                  <a:lnTo>
                    <a:pt x="61" y="23"/>
                  </a:lnTo>
                  <a:lnTo>
                    <a:pt x="63" y="29"/>
                  </a:lnTo>
                  <a:lnTo>
                    <a:pt x="64" y="34"/>
                  </a:lnTo>
                  <a:close/>
                </a:path>
              </a:pathLst>
            </a:custGeom>
            <a:solidFill>
              <a:srgbClr val="ACA5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2" name="Freeform 299"/>
            <p:cNvSpPr>
              <a:spLocks noEditPoints="1"/>
            </p:cNvSpPr>
            <p:nvPr/>
          </p:nvSpPr>
          <p:spPr bwMode="auto">
            <a:xfrm>
              <a:off x="1055" y="2076"/>
              <a:ext cx="64" cy="65"/>
            </a:xfrm>
            <a:custGeom>
              <a:avLst/>
              <a:gdLst>
                <a:gd name="T0" fmla="*/ 63 w 64"/>
                <a:gd name="T1" fmla="*/ 25 h 65"/>
                <a:gd name="T2" fmla="*/ 59 w 64"/>
                <a:gd name="T3" fmla="*/ 14 h 65"/>
                <a:gd name="T4" fmla="*/ 50 w 64"/>
                <a:gd name="T5" fmla="*/ 5 h 65"/>
                <a:gd name="T6" fmla="*/ 39 w 64"/>
                <a:gd name="T7" fmla="*/ 1 h 65"/>
                <a:gd name="T8" fmla="*/ 25 w 64"/>
                <a:gd name="T9" fmla="*/ 1 h 65"/>
                <a:gd name="T10" fmla="*/ 14 w 64"/>
                <a:gd name="T11" fmla="*/ 5 h 65"/>
                <a:gd name="T12" fmla="*/ 6 w 64"/>
                <a:gd name="T13" fmla="*/ 14 h 65"/>
                <a:gd name="T14" fmla="*/ 0 w 64"/>
                <a:gd name="T15" fmla="*/ 25 h 65"/>
                <a:gd name="T16" fmla="*/ 0 w 64"/>
                <a:gd name="T17" fmla="*/ 39 h 65"/>
                <a:gd name="T18" fmla="*/ 6 w 64"/>
                <a:gd name="T19" fmla="*/ 51 h 65"/>
                <a:gd name="T20" fmla="*/ 14 w 64"/>
                <a:gd name="T21" fmla="*/ 59 h 65"/>
                <a:gd name="T22" fmla="*/ 25 w 64"/>
                <a:gd name="T23" fmla="*/ 65 h 65"/>
                <a:gd name="T24" fmla="*/ 39 w 64"/>
                <a:gd name="T25" fmla="*/ 65 h 65"/>
                <a:gd name="T26" fmla="*/ 50 w 64"/>
                <a:gd name="T27" fmla="*/ 59 h 65"/>
                <a:gd name="T28" fmla="*/ 59 w 64"/>
                <a:gd name="T29" fmla="*/ 51 h 65"/>
                <a:gd name="T30" fmla="*/ 63 w 64"/>
                <a:gd name="T31" fmla="*/ 39 h 65"/>
                <a:gd name="T32" fmla="*/ 62 w 64"/>
                <a:gd name="T33" fmla="*/ 32 h 65"/>
                <a:gd name="T34" fmla="*/ 59 w 64"/>
                <a:gd name="T35" fmla="*/ 44 h 65"/>
                <a:gd name="T36" fmla="*/ 53 w 64"/>
                <a:gd name="T37" fmla="*/ 54 h 65"/>
                <a:gd name="T38" fmla="*/ 43 w 64"/>
                <a:gd name="T39" fmla="*/ 59 h 65"/>
                <a:gd name="T40" fmla="*/ 32 w 64"/>
                <a:gd name="T41" fmla="*/ 62 h 65"/>
                <a:gd name="T42" fmla="*/ 21 w 64"/>
                <a:gd name="T43" fmla="*/ 59 h 65"/>
                <a:gd name="T44" fmla="*/ 11 w 64"/>
                <a:gd name="T45" fmla="*/ 54 h 65"/>
                <a:gd name="T46" fmla="*/ 6 w 64"/>
                <a:gd name="T47" fmla="*/ 44 h 65"/>
                <a:gd name="T48" fmla="*/ 3 w 64"/>
                <a:gd name="T49" fmla="*/ 32 h 65"/>
                <a:gd name="T50" fmla="*/ 6 w 64"/>
                <a:gd name="T51" fmla="*/ 21 h 65"/>
                <a:gd name="T52" fmla="*/ 11 w 64"/>
                <a:gd name="T53" fmla="*/ 11 h 65"/>
                <a:gd name="T54" fmla="*/ 21 w 64"/>
                <a:gd name="T55" fmla="*/ 5 h 65"/>
                <a:gd name="T56" fmla="*/ 32 w 64"/>
                <a:gd name="T57" fmla="*/ 2 h 65"/>
                <a:gd name="T58" fmla="*/ 43 w 64"/>
                <a:gd name="T59" fmla="*/ 5 h 65"/>
                <a:gd name="T60" fmla="*/ 53 w 64"/>
                <a:gd name="T61" fmla="*/ 11 h 65"/>
                <a:gd name="T62" fmla="*/ 59 w 64"/>
                <a:gd name="T63" fmla="*/ 21 h 65"/>
                <a:gd name="T64" fmla="*/ 62 w 64"/>
                <a:gd name="T65" fmla="*/ 32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4"/>
                <a:gd name="T100" fmla="*/ 0 h 65"/>
                <a:gd name="T101" fmla="*/ 64 w 64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4" h="65">
                  <a:moveTo>
                    <a:pt x="64" y="32"/>
                  </a:moveTo>
                  <a:lnTo>
                    <a:pt x="63" y="25"/>
                  </a:lnTo>
                  <a:lnTo>
                    <a:pt x="62" y="19"/>
                  </a:lnTo>
                  <a:lnTo>
                    <a:pt x="59" y="14"/>
                  </a:lnTo>
                  <a:lnTo>
                    <a:pt x="55" y="10"/>
                  </a:lnTo>
                  <a:lnTo>
                    <a:pt x="50" y="5"/>
                  </a:lnTo>
                  <a:lnTo>
                    <a:pt x="45" y="2"/>
                  </a:lnTo>
                  <a:lnTo>
                    <a:pt x="39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10" y="10"/>
                  </a:lnTo>
                  <a:lnTo>
                    <a:pt x="6" y="14"/>
                  </a:lnTo>
                  <a:lnTo>
                    <a:pt x="3" y="19"/>
                  </a:lnTo>
                  <a:lnTo>
                    <a:pt x="0" y="25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6" y="51"/>
                  </a:lnTo>
                  <a:lnTo>
                    <a:pt x="10" y="55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5" y="65"/>
                  </a:lnTo>
                  <a:lnTo>
                    <a:pt x="32" y="65"/>
                  </a:lnTo>
                  <a:lnTo>
                    <a:pt x="39" y="65"/>
                  </a:lnTo>
                  <a:lnTo>
                    <a:pt x="45" y="62"/>
                  </a:lnTo>
                  <a:lnTo>
                    <a:pt x="50" y="59"/>
                  </a:lnTo>
                  <a:lnTo>
                    <a:pt x="55" y="55"/>
                  </a:lnTo>
                  <a:lnTo>
                    <a:pt x="59" y="51"/>
                  </a:lnTo>
                  <a:lnTo>
                    <a:pt x="62" y="45"/>
                  </a:lnTo>
                  <a:lnTo>
                    <a:pt x="63" y="39"/>
                  </a:lnTo>
                  <a:lnTo>
                    <a:pt x="64" y="32"/>
                  </a:lnTo>
                  <a:close/>
                  <a:moveTo>
                    <a:pt x="62" y="32"/>
                  </a:moveTo>
                  <a:lnTo>
                    <a:pt x="60" y="38"/>
                  </a:lnTo>
                  <a:lnTo>
                    <a:pt x="59" y="44"/>
                  </a:lnTo>
                  <a:lnTo>
                    <a:pt x="56" y="49"/>
                  </a:lnTo>
                  <a:lnTo>
                    <a:pt x="53" y="54"/>
                  </a:lnTo>
                  <a:lnTo>
                    <a:pt x="49" y="58"/>
                  </a:lnTo>
                  <a:lnTo>
                    <a:pt x="43" y="59"/>
                  </a:lnTo>
                  <a:lnTo>
                    <a:pt x="38" y="62"/>
                  </a:lnTo>
                  <a:lnTo>
                    <a:pt x="32" y="62"/>
                  </a:lnTo>
                  <a:lnTo>
                    <a:pt x="27" y="62"/>
                  </a:lnTo>
                  <a:lnTo>
                    <a:pt x="21" y="59"/>
                  </a:lnTo>
                  <a:lnTo>
                    <a:pt x="16" y="58"/>
                  </a:lnTo>
                  <a:lnTo>
                    <a:pt x="11" y="54"/>
                  </a:lnTo>
                  <a:lnTo>
                    <a:pt x="9" y="49"/>
                  </a:lnTo>
                  <a:lnTo>
                    <a:pt x="6" y="44"/>
                  </a:lnTo>
                  <a:lnTo>
                    <a:pt x="3" y="38"/>
                  </a:lnTo>
                  <a:lnTo>
                    <a:pt x="3" y="32"/>
                  </a:lnTo>
                  <a:lnTo>
                    <a:pt x="3" y="27"/>
                  </a:lnTo>
                  <a:lnTo>
                    <a:pt x="6" y="21"/>
                  </a:lnTo>
                  <a:lnTo>
                    <a:pt x="9" y="15"/>
                  </a:lnTo>
                  <a:lnTo>
                    <a:pt x="11" y="11"/>
                  </a:lnTo>
                  <a:lnTo>
                    <a:pt x="16" y="8"/>
                  </a:lnTo>
                  <a:lnTo>
                    <a:pt x="21" y="5"/>
                  </a:lnTo>
                  <a:lnTo>
                    <a:pt x="27" y="4"/>
                  </a:lnTo>
                  <a:lnTo>
                    <a:pt x="32" y="2"/>
                  </a:lnTo>
                  <a:lnTo>
                    <a:pt x="38" y="4"/>
                  </a:lnTo>
                  <a:lnTo>
                    <a:pt x="43" y="5"/>
                  </a:lnTo>
                  <a:lnTo>
                    <a:pt x="49" y="8"/>
                  </a:lnTo>
                  <a:lnTo>
                    <a:pt x="53" y="11"/>
                  </a:lnTo>
                  <a:lnTo>
                    <a:pt x="56" y="15"/>
                  </a:lnTo>
                  <a:lnTo>
                    <a:pt x="59" y="21"/>
                  </a:lnTo>
                  <a:lnTo>
                    <a:pt x="60" y="27"/>
                  </a:lnTo>
                  <a:lnTo>
                    <a:pt x="62" y="32"/>
                  </a:lnTo>
                  <a:close/>
                </a:path>
              </a:pathLst>
            </a:custGeom>
            <a:solidFill>
              <a:srgbClr val="AEA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3" name="Freeform 300"/>
            <p:cNvSpPr>
              <a:spLocks noEditPoints="1"/>
            </p:cNvSpPr>
            <p:nvPr/>
          </p:nvSpPr>
          <p:spPr bwMode="auto">
            <a:xfrm>
              <a:off x="1057" y="2077"/>
              <a:ext cx="61" cy="63"/>
            </a:xfrm>
            <a:custGeom>
              <a:avLst/>
              <a:gdLst>
                <a:gd name="T0" fmla="*/ 60 w 61"/>
                <a:gd name="T1" fmla="*/ 26 h 63"/>
                <a:gd name="T2" fmla="*/ 55 w 61"/>
                <a:gd name="T3" fmla="*/ 14 h 63"/>
                <a:gd name="T4" fmla="*/ 47 w 61"/>
                <a:gd name="T5" fmla="*/ 6 h 63"/>
                <a:gd name="T6" fmla="*/ 36 w 61"/>
                <a:gd name="T7" fmla="*/ 1 h 63"/>
                <a:gd name="T8" fmla="*/ 23 w 61"/>
                <a:gd name="T9" fmla="*/ 1 h 63"/>
                <a:gd name="T10" fmla="*/ 14 w 61"/>
                <a:gd name="T11" fmla="*/ 6 h 63"/>
                <a:gd name="T12" fmla="*/ 5 w 61"/>
                <a:gd name="T13" fmla="*/ 14 h 63"/>
                <a:gd name="T14" fmla="*/ 0 w 61"/>
                <a:gd name="T15" fmla="*/ 26 h 63"/>
                <a:gd name="T16" fmla="*/ 0 w 61"/>
                <a:gd name="T17" fmla="*/ 38 h 63"/>
                <a:gd name="T18" fmla="*/ 5 w 61"/>
                <a:gd name="T19" fmla="*/ 48 h 63"/>
                <a:gd name="T20" fmla="*/ 14 w 61"/>
                <a:gd name="T21" fmla="*/ 57 h 63"/>
                <a:gd name="T22" fmla="*/ 23 w 61"/>
                <a:gd name="T23" fmla="*/ 63 h 63"/>
                <a:gd name="T24" fmla="*/ 36 w 61"/>
                <a:gd name="T25" fmla="*/ 63 h 63"/>
                <a:gd name="T26" fmla="*/ 47 w 61"/>
                <a:gd name="T27" fmla="*/ 57 h 63"/>
                <a:gd name="T28" fmla="*/ 55 w 61"/>
                <a:gd name="T29" fmla="*/ 48 h 63"/>
                <a:gd name="T30" fmla="*/ 60 w 61"/>
                <a:gd name="T31" fmla="*/ 38 h 63"/>
                <a:gd name="T32" fmla="*/ 58 w 61"/>
                <a:gd name="T33" fmla="*/ 31 h 63"/>
                <a:gd name="T34" fmla="*/ 55 w 61"/>
                <a:gd name="T35" fmla="*/ 43 h 63"/>
                <a:gd name="T36" fmla="*/ 50 w 61"/>
                <a:gd name="T37" fmla="*/ 51 h 63"/>
                <a:gd name="T38" fmla="*/ 41 w 61"/>
                <a:gd name="T39" fmla="*/ 58 h 63"/>
                <a:gd name="T40" fmla="*/ 30 w 61"/>
                <a:gd name="T41" fmla="*/ 60 h 63"/>
                <a:gd name="T42" fmla="*/ 19 w 61"/>
                <a:gd name="T43" fmla="*/ 58 h 63"/>
                <a:gd name="T44" fmla="*/ 11 w 61"/>
                <a:gd name="T45" fmla="*/ 51 h 63"/>
                <a:gd name="T46" fmla="*/ 5 w 61"/>
                <a:gd name="T47" fmla="*/ 43 h 63"/>
                <a:gd name="T48" fmla="*/ 3 w 61"/>
                <a:gd name="T49" fmla="*/ 31 h 63"/>
                <a:gd name="T50" fmla="*/ 5 w 61"/>
                <a:gd name="T51" fmla="*/ 20 h 63"/>
                <a:gd name="T52" fmla="*/ 11 w 61"/>
                <a:gd name="T53" fmla="*/ 11 h 63"/>
                <a:gd name="T54" fmla="*/ 19 w 61"/>
                <a:gd name="T55" fmla="*/ 6 h 63"/>
                <a:gd name="T56" fmla="*/ 30 w 61"/>
                <a:gd name="T57" fmla="*/ 3 h 63"/>
                <a:gd name="T58" fmla="*/ 41 w 61"/>
                <a:gd name="T59" fmla="*/ 6 h 63"/>
                <a:gd name="T60" fmla="*/ 50 w 61"/>
                <a:gd name="T61" fmla="*/ 11 h 63"/>
                <a:gd name="T62" fmla="*/ 55 w 61"/>
                <a:gd name="T63" fmla="*/ 20 h 63"/>
                <a:gd name="T64" fmla="*/ 58 w 61"/>
                <a:gd name="T65" fmla="*/ 31 h 6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1"/>
                <a:gd name="T100" fmla="*/ 0 h 63"/>
                <a:gd name="T101" fmla="*/ 61 w 61"/>
                <a:gd name="T102" fmla="*/ 63 h 6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1" h="63">
                  <a:moveTo>
                    <a:pt x="61" y="31"/>
                  </a:moveTo>
                  <a:lnTo>
                    <a:pt x="60" y="26"/>
                  </a:lnTo>
                  <a:lnTo>
                    <a:pt x="58" y="20"/>
                  </a:lnTo>
                  <a:lnTo>
                    <a:pt x="55" y="14"/>
                  </a:lnTo>
                  <a:lnTo>
                    <a:pt x="51" y="10"/>
                  </a:lnTo>
                  <a:lnTo>
                    <a:pt x="47" y="6"/>
                  </a:lnTo>
                  <a:lnTo>
                    <a:pt x="41" y="3"/>
                  </a:lnTo>
                  <a:lnTo>
                    <a:pt x="36" y="1"/>
                  </a:lnTo>
                  <a:lnTo>
                    <a:pt x="30" y="0"/>
                  </a:lnTo>
                  <a:lnTo>
                    <a:pt x="23" y="1"/>
                  </a:lnTo>
                  <a:lnTo>
                    <a:pt x="18" y="3"/>
                  </a:lnTo>
                  <a:lnTo>
                    <a:pt x="14" y="6"/>
                  </a:lnTo>
                  <a:lnTo>
                    <a:pt x="8" y="10"/>
                  </a:lnTo>
                  <a:lnTo>
                    <a:pt x="5" y="14"/>
                  </a:lnTo>
                  <a:lnTo>
                    <a:pt x="3" y="20"/>
                  </a:lnTo>
                  <a:lnTo>
                    <a:pt x="0" y="26"/>
                  </a:lnTo>
                  <a:lnTo>
                    <a:pt x="0" y="31"/>
                  </a:lnTo>
                  <a:lnTo>
                    <a:pt x="0" y="38"/>
                  </a:lnTo>
                  <a:lnTo>
                    <a:pt x="3" y="44"/>
                  </a:lnTo>
                  <a:lnTo>
                    <a:pt x="5" y="48"/>
                  </a:lnTo>
                  <a:lnTo>
                    <a:pt x="8" y="54"/>
                  </a:lnTo>
                  <a:lnTo>
                    <a:pt x="14" y="57"/>
                  </a:lnTo>
                  <a:lnTo>
                    <a:pt x="18" y="60"/>
                  </a:lnTo>
                  <a:lnTo>
                    <a:pt x="23" y="63"/>
                  </a:lnTo>
                  <a:lnTo>
                    <a:pt x="30" y="63"/>
                  </a:lnTo>
                  <a:lnTo>
                    <a:pt x="36" y="63"/>
                  </a:lnTo>
                  <a:lnTo>
                    <a:pt x="41" y="60"/>
                  </a:lnTo>
                  <a:lnTo>
                    <a:pt x="47" y="57"/>
                  </a:lnTo>
                  <a:lnTo>
                    <a:pt x="51" y="54"/>
                  </a:lnTo>
                  <a:lnTo>
                    <a:pt x="55" y="48"/>
                  </a:lnTo>
                  <a:lnTo>
                    <a:pt x="58" y="44"/>
                  </a:lnTo>
                  <a:lnTo>
                    <a:pt x="60" y="38"/>
                  </a:lnTo>
                  <a:lnTo>
                    <a:pt x="61" y="31"/>
                  </a:lnTo>
                  <a:close/>
                  <a:moveTo>
                    <a:pt x="58" y="31"/>
                  </a:moveTo>
                  <a:lnTo>
                    <a:pt x="57" y="37"/>
                  </a:lnTo>
                  <a:lnTo>
                    <a:pt x="55" y="43"/>
                  </a:lnTo>
                  <a:lnTo>
                    <a:pt x="53" y="47"/>
                  </a:lnTo>
                  <a:lnTo>
                    <a:pt x="50" y="51"/>
                  </a:lnTo>
                  <a:lnTo>
                    <a:pt x="46" y="55"/>
                  </a:lnTo>
                  <a:lnTo>
                    <a:pt x="41" y="58"/>
                  </a:lnTo>
                  <a:lnTo>
                    <a:pt x="36" y="60"/>
                  </a:lnTo>
                  <a:lnTo>
                    <a:pt x="30" y="60"/>
                  </a:lnTo>
                  <a:lnTo>
                    <a:pt x="25" y="60"/>
                  </a:lnTo>
                  <a:lnTo>
                    <a:pt x="19" y="58"/>
                  </a:lnTo>
                  <a:lnTo>
                    <a:pt x="15" y="55"/>
                  </a:lnTo>
                  <a:lnTo>
                    <a:pt x="11" y="51"/>
                  </a:lnTo>
                  <a:lnTo>
                    <a:pt x="7" y="47"/>
                  </a:lnTo>
                  <a:lnTo>
                    <a:pt x="5" y="43"/>
                  </a:lnTo>
                  <a:lnTo>
                    <a:pt x="3" y="37"/>
                  </a:lnTo>
                  <a:lnTo>
                    <a:pt x="3" y="31"/>
                  </a:lnTo>
                  <a:lnTo>
                    <a:pt x="3" y="26"/>
                  </a:lnTo>
                  <a:lnTo>
                    <a:pt x="5" y="20"/>
                  </a:lnTo>
                  <a:lnTo>
                    <a:pt x="7" y="16"/>
                  </a:lnTo>
                  <a:lnTo>
                    <a:pt x="11" y="11"/>
                  </a:lnTo>
                  <a:lnTo>
                    <a:pt x="15" y="9"/>
                  </a:lnTo>
                  <a:lnTo>
                    <a:pt x="19" y="6"/>
                  </a:lnTo>
                  <a:lnTo>
                    <a:pt x="25" y="4"/>
                  </a:lnTo>
                  <a:lnTo>
                    <a:pt x="30" y="3"/>
                  </a:lnTo>
                  <a:lnTo>
                    <a:pt x="36" y="4"/>
                  </a:lnTo>
                  <a:lnTo>
                    <a:pt x="41" y="6"/>
                  </a:lnTo>
                  <a:lnTo>
                    <a:pt x="46" y="9"/>
                  </a:lnTo>
                  <a:lnTo>
                    <a:pt x="50" y="11"/>
                  </a:lnTo>
                  <a:lnTo>
                    <a:pt x="53" y="16"/>
                  </a:lnTo>
                  <a:lnTo>
                    <a:pt x="55" y="20"/>
                  </a:lnTo>
                  <a:lnTo>
                    <a:pt x="57" y="26"/>
                  </a:lnTo>
                  <a:lnTo>
                    <a:pt x="58" y="31"/>
                  </a:lnTo>
                  <a:close/>
                </a:path>
              </a:pathLst>
            </a:custGeom>
            <a:solidFill>
              <a:srgbClr val="AEA7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4" name="Freeform 301"/>
            <p:cNvSpPr>
              <a:spLocks noEditPoints="1"/>
            </p:cNvSpPr>
            <p:nvPr/>
          </p:nvSpPr>
          <p:spPr bwMode="auto">
            <a:xfrm>
              <a:off x="1058" y="2078"/>
              <a:ext cx="59" cy="60"/>
            </a:xfrm>
            <a:custGeom>
              <a:avLst/>
              <a:gdLst>
                <a:gd name="T0" fmla="*/ 57 w 59"/>
                <a:gd name="T1" fmla="*/ 25 h 60"/>
                <a:gd name="T2" fmla="*/ 53 w 59"/>
                <a:gd name="T3" fmla="*/ 13 h 60"/>
                <a:gd name="T4" fmla="*/ 46 w 59"/>
                <a:gd name="T5" fmla="*/ 6 h 60"/>
                <a:gd name="T6" fmla="*/ 35 w 59"/>
                <a:gd name="T7" fmla="*/ 2 h 60"/>
                <a:gd name="T8" fmla="*/ 24 w 59"/>
                <a:gd name="T9" fmla="*/ 2 h 60"/>
                <a:gd name="T10" fmla="*/ 13 w 59"/>
                <a:gd name="T11" fmla="*/ 6 h 60"/>
                <a:gd name="T12" fmla="*/ 6 w 59"/>
                <a:gd name="T13" fmla="*/ 13 h 60"/>
                <a:gd name="T14" fmla="*/ 0 w 59"/>
                <a:gd name="T15" fmla="*/ 25 h 60"/>
                <a:gd name="T16" fmla="*/ 0 w 59"/>
                <a:gd name="T17" fmla="*/ 36 h 60"/>
                <a:gd name="T18" fmla="*/ 6 w 59"/>
                <a:gd name="T19" fmla="*/ 47 h 60"/>
                <a:gd name="T20" fmla="*/ 13 w 59"/>
                <a:gd name="T21" fmla="*/ 56 h 60"/>
                <a:gd name="T22" fmla="*/ 24 w 59"/>
                <a:gd name="T23" fmla="*/ 60 h 60"/>
                <a:gd name="T24" fmla="*/ 35 w 59"/>
                <a:gd name="T25" fmla="*/ 60 h 60"/>
                <a:gd name="T26" fmla="*/ 46 w 59"/>
                <a:gd name="T27" fmla="*/ 56 h 60"/>
                <a:gd name="T28" fmla="*/ 53 w 59"/>
                <a:gd name="T29" fmla="*/ 47 h 60"/>
                <a:gd name="T30" fmla="*/ 57 w 59"/>
                <a:gd name="T31" fmla="*/ 36 h 60"/>
                <a:gd name="T32" fmla="*/ 56 w 59"/>
                <a:gd name="T33" fmla="*/ 30 h 60"/>
                <a:gd name="T34" fmla="*/ 53 w 59"/>
                <a:gd name="T35" fmla="*/ 42 h 60"/>
                <a:gd name="T36" fmla="*/ 47 w 59"/>
                <a:gd name="T37" fmla="*/ 50 h 60"/>
                <a:gd name="T38" fmla="*/ 39 w 59"/>
                <a:gd name="T39" fmla="*/ 56 h 60"/>
                <a:gd name="T40" fmla="*/ 29 w 59"/>
                <a:gd name="T41" fmla="*/ 57 h 60"/>
                <a:gd name="T42" fmla="*/ 20 w 59"/>
                <a:gd name="T43" fmla="*/ 56 h 60"/>
                <a:gd name="T44" fmla="*/ 11 w 59"/>
                <a:gd name="T45" fmla="*/ 50 h 60"/>
                <a:gd name="T46" fmla="*/ 4 w 59"/>
                <a:gd name="T47" fmla="*/ 42 h 60"/>
                <a:gd name="T48" fmla="*/ 3 w 59"/>
                <a:gd name="T49" fmla="*/ 30 h 60"/>
                <a:gd name="T50" fmla="*/ 4 w 59"/>
                <a:gd name="T51" fmla="*/ 20 h 60"/>
                <a:gd name="T52" fmla="*/ 11 w 59"/>
                <a:gd name="T53" fmla="*/ 12 h 60"/>
                <a:gd name="T54" fmla="*/ 20 w 59"/>
                <a:gd name="T55" fmla="*/ 6 h 60"/>
                <a:gd name="T56" fmla="*/ 29 w 59"/>
                <a:gd name="T57" fmla="*/ 3 h 60"/>
                <a:gd name="T58" fmla="*/ 39 w 59"/>
                <a:gd name="T59" fmla="*/ 6 h 60"/>
                <a:gd name="T60" fmla="*/ 47 w 59"/>
                <a:gd name="T61" fmla="*/ 12 h 60"/>
                <a:gd name="T62" fmla="*/ 53 w 59"/>
                <a:gd name="T63" fmla="*/ 20 h 60"/>
                <a:gd name="T64" fmla="*/ 56 w 59"/>
                <a:gd name="T65" fmla="*/ 30 h 6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9"/>
                <a:gd name="T100" fmla="*/ 0 h 60"/>
                <a:gd name="T101" fmla="*/ 59 w 59"/>
                <a:gd name="T102" fmla="*/ 60 h 6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9" h="60">
                  <a:moveTo>
                    <a:pt x="59" y="30"/>
                  </a:moveTo>
                  <a:lnTo>
                    <a:pt x="57" y="25"/>
                  </a:lnTo>
                  <a:lnTo>
                    <a:pt x="56" y="19"/>
                  </a:lnTo>
                  <a:lnTo>
                    <a:pt x="53" y="13"/>
                  </a:lnTo>
                  <a:lnTo>
                    <a:pt x="50" y="9"/>
                  </a:lnTo>
                  <a:lnTo>
                    <a:pt x="46" y="6"/>
                  </a:lnTo>
                  <a:lnTo>
                    <a:pt x="40" y="3"/>
                  </a:lnTo>
                  <a:lnTo>
                    <a:pt x="35" y="2"/>
                  </a:lnTo>
                  <a:lnTo>
                    <a:pt x="29" y="0"/>
                  </a:lnTo>
                  <a:lnTo>
                    <a:pt x="24" y="2"/>
                  </a:lnTo>
                  <a:lnTo>
                    <a:pt x="18" y="3"/>
                  </a:lnTo>
                  <a:lnTo>
                    <a:pt x="13" y="6"/>
                  </a:lnTo>
                  <a:lnTo>
                    <a:pt x="8" y="9"/>
                  </a:lnTo>
                  <a:lnTo>
                    <a:pt x="6" y="13"/>
                  </a:lnTo>
                  <a:lnTo>
                    <a:pt x="3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3" y="42"/>
                  </a:lnTo>
                  <a:lnTo>
                    <a:pt x="6" y="47"/>
                  </a:lnTo>
                  <a:lnTo>
                    <a:pt x="8" y="52"/>
                  </a:lnTo>
                  <a:lnTo>
                    <a:pt x="13" y="56"/>
                  </a:lnTo>
                  <a:lnTo>
                    <a:pt x="18" y="57"/>
                  </a:lnTo>
                  <a:lnTo>
                    <a:pt x="24" y="60"/>
                  </a:lnTo>
                  <a:lnTo>
                    <a:pt x="29" y="60"/>
                  </a:lnTo>
                  <a:lnTo>
                    <a:pt x="35" y="60"/>
                  </a:lnTo>
                  <a:lnTo>
                    <a:pt x="40" y="57"/>
                  </a:lnTo>
                  <a:lnTo>
                    <a:pt x="46" y="56"/>
                  </a:lnTo>
                  <a:lnTo>
                    <a:pt x="50" y="52"/>
                  </a:lnTo>
                  <a:lnTo>
                    <a:pt x="53" y="47"/>
                  </a:lnTo>
                  <a:lnTo>
                    <a:pt x="56" y="42"/>
                  </a:lnTo>
                  <a:lnTo>
                    <a:pt x="57" y="36"/>
                  </a:lnTo>
                  <a:lnTo>
                    <a:pt x="59" y="30"/>
                  </a:lnTo>
                  <a:close/>
                  <a:moveTo>
                    <a:pt x="56" y="30"/>
                  </a:moveTo>
                  <a:lnTo>
                    <a:pt x="56" y="36"/>
                  </a:lnTo>
                  <a:lnTo>
                    <a:pt x="53" y="42"/>
                  </a:lnTo>
                  <a:lnTo>
                    <a:pt x="52" y="46"/>
                  </a:lnTo>
                  <a:lnTo>
                    <a:pt x="47" y="50"/>
                  </a:lnTo>
                  <a:lnTo>
                    <a:pt x="45" y="53"/>
                  </a:lnTo>
                  <a:lnTo>
                    <a:pt x="39" y="56"/>
                  </a:lnTo>
                  <a:lnTo>
                    <a:pt x="35" y="57"/>
                  </a:lnTo>
                  <a:lnTo>
                    <a:pt x="29" y="57"/>
                  </a:lnTo>
                  <a:lnTo>
                    <a:pt x="24" y="57"/>
                  </a:lnTo>
                  <a:lnTo>
                    <a:pt x="20" y="56"/>
                  </a:lnTo>
                  <a:lnTo>
                    <a:pt x="14" y="53"/>
                  </a:lnTo>
                  <a:lnTo>
                    <a:pt x="11" y="50"/>
                  </a:lnTo>
                  <a:lnTo>
                    <a:pt x="7" y="46"/>
                  </a:lnTo>
                  <a:lnTo>
                    <a:pt x="4" y="42"/>
                  </a:lnTo>
                  <a:lnTo>
                    <a:pt x="3" y="36"/>
                  </a:lnTo>
                  <a:lnTo>
                    <a:pt x="3" y="30"/>
                  </a:lnTo>
                  <a:lnTo>
                    <a:pt x="3" y="25"/>
                  </a:lnTo>
                  <a:lnTo>
                    <a:pt x="4" y="20"/>
                  </a:lnTo>
                  <a:lnTo>
                    <a:pt x="7" y="16"/>
                  </a:lnTo>
                  <a:lnTo>
                    <a:pt x="11" y="12"/>
                  </a:lnTo>
                  <a:lnTo>
                    <a:pt x="14" y="8"/>
                  </a:lnTo>
                  <a:lnTo>
                    <a:pt x="20" y="6"/>
                  </a:lnTo>
                  <a:lnTo>
                    <a:pt x="24" y="5"/>
                  </a:lnTo>
                  <a:lnTo>
                    <a:pt x="29" y="3"/>
                  </a:lnTo>
                  <a:lnTo>
                    <a:pt x="35" y="5"/>
                  </a:lnTo>
                  <a:lnTo>
                    <a:pt x="39" y="6"/>
                  </a:lnTo>
                  <a:lnTo>
                    <a:pt x="45" y="8"/>
                  </a:lnTo>
                  <a:lnTo>
                    <a:pt x="47" y="12"/>
                  </a:lnTo>
                  <a:lnTo>
                    <a:pt x="52" y="16"/>
                  </a:lnTo>
                  <a:lnTo>
                    <a:pt x="53" y="20"/>
                  </a:lnTo>
                  <a:lnTo>
                    <a:pt x="56" y="25"/>
                  </a:lnTo>
                  <a:lnTo>
                    <a:pt x="56" y="30"/>
                  </a:lnTo>
                  <a:close/>
                </a:path>
              </a:pathLst>
            </a:custGeom>
            <a:solidFill>
              <a:srgbClr val="B0A9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5" name="Freeform 302"/>
            <p:cNvSpPr>
              <a:spLocks noEditPoints="1"/>
            </p:cNvSpPr>
            <p:nvPr/>
          </p:nvSpPr>
          <p:spPr bwMode="auto">
            <a:xfrm>
              <a:off x="1060" y="2080"/>
              <a:ext cx="55" cy="57"/>
            </a:xfrm>
            <a:custGeom>
              <a:avLst/>
              <a:gdLst>
                <a:gd name="T0" fmla="*/ 54 w 55"/>
                <a:gd name="T1" fmla="*/ 23 h 57"/>
                <a:gd name="T2" fmla="*/ 50 w 55"/>
                <a:gd name="T3" fmla="*/ 13 h 57"/>
                <a:gd name="T4" fmla="*/ 43 w 55"/>
                <a:gd name="T5" fmla="*/ 6 h 57"/>
                <a:gd name="T6" fmla="*/ 33 w 55"/>
                <a:gd name="T7" fmla="*/ 1 h 57"/>
                <a:gd name="T8" fmla="*/ 22 w 55"/>
                <a:gd name="T9" fmla="*/ 1 h 57"/>
                <a:gd name="T10" fmla="*/ 12 w 55"/>
                <a:gd name="T11" fmla="*/ 6 h 57"/>
                <a:gd name="T12" fmla="*/ 4 w 55"/>
                <a:gd name="T13" fmla="*/ 13 h 57"/>
                <a:gd name="T14" fmla="*/ 0 w 55"/>
                <a:gd name="T15" fmla="*/ 23 h 57"/>
                <a:gd name="T16" fmla="*/ 0 w 55"/>
                <a:gd name="T17" fmla="*/ 34 h 57"/>
                <a:gd name="T18" fmla="*/ 4 w 55"/>
                <a:gd name="T19" fmla="*/ 44 h 57"/>
                <a:gd name="T20" fmla="*/ 12 w 55"/>
                <a:gd name="T21" fmla="*/ 52 h 57"/>
                <a:gd name="T22" fmla="*/ 22 w 55"/>
                <a:gd name="T23" fmla="*/ 57 h 57"/>
                <a:gd name="T24" fmla="*/ 33 w 55"/>
                <a:gd name="T25" fmla="*/ 57 h 57"/>
                <a:gd name="T26" fmla="*/ 43 w 55"/>
                <a:gd name="T27" fmla="*/ 52 h 57"/>
                <a:gd name="T28" fmla="*/ 50 w 55"/>
                <a:gd name="T29" fmla="*/ 44 h 57"/>
                <a:gd name="T30" fmla="*/ 54 w 55"/>
                <a:gd name="T31" fmla="*/ 34 h 57"/>
                <a:gd name="T32" fmla="*/ 52 w 55"/>
                <a:gd name="T33" fmla="*/ 28 h 57"/>
                <a:gd name="T34" fmla="*/ 50 w 55"/>
                <a:gd name="T35" fmla="*/ 38 h 57"/>
                <a:gd name="T36" fmla="*/ 45 w 55"/>
                <a:gd name="T37" fmla="*/ 47 h 57"/>
                <a:gd name="T38" fmla="*/ 37 w 55"/>
                <a:gd name="T39" fmla="*/ 52 h 57"/>
                <a:gd name="T40" fmla="*/ 27 w 55"/>
                <a:gd name="T41" fmla="*/ 54 h 57"/>
                <a:gd name="T42" fmla="*/ 18 w 55"/>
                <a:gd name="T43" fmla="*/ 52 h 57"/>
                <a:gd name="T44" fmla="*/ 9 w 55"/>
                <a:gd name="T45" fmla="*/ 47 h 57"/>
                <a:gd name="T46" fmla="*/ 4 w 55"/>
                <a:gd name="T47" fmla="*/ 38 h 57"/>
                <a:gd name="T48" fmla="*/ 2 w 55"/>
                <a:gd name="T49" fmla="*/ 28 h 57"/>
                <a:gd name="T50" fmla="*/ 4 w 55"/>
                <a:gd name="T51" fmla="*/ 18 h 57"/>
                <a:gd name="T52" fmla="*/ 9 w 55"/>
                <a:gd name="T53" fmla="*/ 10 h 57"/>
                <a:gd name="T54" fmla="*/ 18 w 55"/>
                <a:gd name="T55" fmla="*/ 6 h 57"/>
                <a:gd name="T56" fmla="*/ 27 w 55"/>
                <a:gd name="T57" fmla="*/ 3 h 57"/>
                <a:gd name="T58" fmla="*/ 37 w 55"/>
                <a:gd name="T59" fmla="*/ 6 h 57"/>
                <a:gd name="T60" fmla="*/ 45 w 55"/>
                <a:gd name="T61" fmla="*/ 10 h 57"/>
                <a:gd name="T62" fmla="*/ 50 w 55"/>
                <a:gd name="T63" fmla="*/ 18 h 57"/>
                <a:gd name="T64" fmla="*/ 52 w 55"/>
                <a:gd name="T65" fmla="*/ 28 h 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5"/>
                <a:gd name="T100" fmla="*/ 0 h 57"/>
                <a:gd name="T101" fmla="*/ 55 w 55"/>
                <a:gd name="T102" fmla="*/ 57 h 5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5" h="57">
                  <a:moveTo>
                    <a:pt x="55" y="28"/>
                  </a:moveTo>
                  <a:lnTo>
                    <a:pt x="54" y="23"/>
                  </a:lnTo>
                  <a:lnTo>
                    <a:pt x="52" y="17"/>
                  </a:lnTo>
                  <a:lnTo>
                    <a:pt x="50" y="13"/>
                  </a:lnTo>
                  <a:lnTo>
                    <a:pt x="47" y="8"/>
                  </a:lnTo>
                  <a:lnTo>
                    <a:pt x="43" y="6"/>
                  </a:lnTo>
                  <a:lnTo>
                    <a:pt x="38" y="3"/>
                  </a:lnTo>
                  <a:lnTo>
                    <a:pt x="33" y="1"/>
                  </a:lnTo>
                  <a:lnTo>
                    <a:pt x="27" y="0"/>
                  </a:lnTo>
                  <a:lnTo>
                    <a:pt x="22" y="1"/>
                  </a:lnTo>
                  <a:lnTo>
                    <a:pt x="16" y="3"/>
                  </a:lnTo>
                  <a:lnTo>
                    <a:pt x="12" y="6"/>
                  </a:lnTo>
                  <a:lnTo>
                    <a:pt x="8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8" y="48"/>
                  </a:lnTo>
                  <a:lnTo>
                    <a:pt x="12" y="52"/>
                  </a:lnTo>
                  <a:lnTo>
                    <a:pt x="16" y="55"/>
                  </a:lnTo>
                  <a:lnTo>
                    <a:pt x="22" y="57"/>
                  </a:lnTo>
                  <a:lnTo>
                    <a:pt x="27" y="57"/>
                  </a:lnTo>
                  <a:lnTo>
                    <a:pt x="33" y="57"/>
                  </a:lnTo>
                  <a:lnTo>
                    <a:pt x="38" y="55"/>
                  </a:lnTo>
                  <a:lnTo>
                    <a:pt x="43" y="52"/>
                  </a:lnTo>
                  <a:lnTo>
                    <a:pt x="47" y="48"/>
                  </a:lnTo>
                  <a:lnTo>
                    <a:pt x="50" y="44"/>
                  </a:lnTo>
                  <a:lnTo>
                    <a:pt x="52" y="40"/>
                  </a:lnTo>
                  <a:lnTo>
                    <a:pt x="54" y="34"/>
                  </a:lnTo>
                  <a:lnTo>
                    <a:pt x="55" y="28"/>
                  </a:lnTo>
                  <a:close/>
                  <a:moveTo>
                    <a:pt x="52" y="28"/>
                  </a:moveTo>
                  <a:lnTo>
                    <a:pt x="52" y="34"/>
                  </a:lnTo>
                  <a:lnTo>
                    <a:pt x="50" y="38"/>
                  </a:lnTo>
                  <a:lnTo>
                    <a:pt x="48" y="42"/>
                  </a:lnTo>
                  <a:lnTo>
                    <a:pt x="45" y="47"/>
                  </a:lnTo>
                  <a:lnTo>
                    <a:pt x="41" y="50"/>
                  </a:lnTo>
                  <a:lnTo>
                    <a:pt x="37" y="52"/>
                  </a:lnTo>
                  <a:lnTo>
                    <a:pt x="33" y="54"/>
                  </a:lnTo>
                  <a:lnTo>
                    <a:pt x="27" y="54"/>
                  </a:lnTo>
                  <a:lnTo>
                    <a:pt x="22" y="54"/>
                  </a:lnTo>
                  <a:lnTo>
                    <a:pt x="18" y="52"/>
                  </a:lnTo>
                  <a:lnTo>
                    <a:pt x="13" y="50"/>
                  </a:lnTo>
                  <a:lnTo>
                    <a:pt x="9" y="47"/>
                  </a:lnTo>
                  <a:lnTo>
                    <a:pt x="6" y="42"/>
                  </a:lnTo>
                  <a:lnTo>
                    <a:pt x="4" y="38"/>
                  </a:lnTo>
                  <a:lnTo>
                    <a:pt x="2" y="34"/>
                  </a:lnTo>
                  <a:lnTo>
                    <a:pt x="2" y="28"/>
                  </a:lnTo>
                  <a:lnTo>
                    <a:pt x="2" y="23"/>
                  </a:lnTo>
                  <a:lnTo>
                    <a:pt x="4" y="18"/>
                  </a:lnTo>
                  <a:lnTo>
                    <a:pt x="6" y="14"/>
                  </a:lnTo>
                  <a:lnTo>
                    <a:pt x="9" y="10"/>
                  </a:lnTo>
                  <a:lnTo>
                    <a:pt x="13" y="7"/>
                  </a:lnTo>
                  <a:lnTo>
                    <a:pt x="18" y="6"/>
                  </a:lnTo>
                  <a:lnTo>
                    <a:pt x="22" y="4"/>
                  </a:lnTo>
                  <a:lnTo>
                    <a:pt x="27" y="3"/>
                  </a:lnTo>
                  <a:lnTo>
                    <a:pt x="33" y="4"/>
                  </a:lnTo>
                  <a:lnTo>
                    <a:pt x="37" y="6"/>
                  </a:lnTo>
                  <a:lnTo>
                    <a:pt x="41" y="7"/>
                  </a:lnTo>
                  <a:lnTo>
                    <a:pt x="45" y="10"/>
                  </a:lnTo>
                  <a:lnTo>
                    <a:pt x="48" y="14"/>
                  </a:lnTo>
                  <a:lnTo>
                    <a:pt x="50" y="18"/>
                  </a:lnTo>
                  <a:lnTo>
                    <a:pt x="52" y="23"/>
                  </a:lnTo>
                  <a:lnTo>
                    <a:pt x="52" y="28"/>
                  </a:lnTo>
                  <a:close/>
                </a:path>
              </a:pathLst>
            </a:custGeom>
            <a:solidFill>
              <a:srgbClr val="AEA7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6" name="Freeform 303"/>
            <p:cNvSpPr>
              <a:spLocks noEditPoints="1"/>
            </p:cNvSpPr>
            <p:nvPr/>
          </p:nvSpPr>
          <p:spPr bwMode="auto">
            <a:xfrm>
              <a:off x="1061" y="2081"/>
              <a:ext cx="53" cy="54"/>
            </a:xfrm>
            <a:custGeom>
              <a:avLst/>
              <a:gdLst>
                <a:gd name="T0" fmla="*/ 53 w 53"/>
                <a:gd name="T1" fmla="*/ 22 h 54"/>
                <a:gd name="T2" fmla="*/ 49 w 53"/>
                <a:gd name="T3" fmla="*/ 13 h 54"/>
                <a:gd name="T4" fmla="*/ 42 w 53"/>
                <a:gd name="T5" fmla="*/ 5 h 54"/>
                <a:gd name="T6" fmla="*/ 32 w 53"/>
                <a:gd name="T7" fmla="*/ 2 h 54"/>
                <a:gd name="T8" fmla="*/ 21 w 53"/>
                <a:gd name="T9" fmla="*/ 2 h 54"/>
                <a:gd name="T10" fmla="*/ 11 w 53"/>
                <a:gd name="T11" fmla="*/ 5 h 54"/>
                <a:gd name="T12" fmla="*/ 4 w 53"/>
                <a:gd name="T13" fmla="*/ 13 h 54"/>
                <a:gd name="T14" fmla="*/ 0 w 53"/>
                <a:gd name="T15" fmla="*/ 22 h 54"/>
                <a:gd name="T16" fmla="*/ 0 w 53"/>
                <a:gd name="T17" fmla="*/ 33 h 54"/>
                <a:gd name="T18" fmla="*/ 4 w 53"/>
                <a:gd name="T19" fmla="*/ 43 h 54"/>
                <a:gd name="T20" fmla="*/ 11 w 53"/>
                <a:gd name="T21" fmla="*/ 50 h 54"/>
                <a:gd name="T22" fmla="*/ 21 w 53"/>
                <a:gd name="T23" fmla="*/ 54 h 54"/>
                <a:gd name="T24" fmla="*/ 32 w 53"/>
                <a:gd name="T25" fmla="*/ 54 h 54"/>
                <a:gd name="T26" fmla="*/ 42 w 53"/>
                <a:gd name="T27" fmla="*/ 50 h 54"/>
                <a:gd name="T28" fmla="*/ 49 w 53"/>
                <a:gd name="T29" fmla="*/ 43 h 54"/>
                <a:gd name="T30" fmla="*/ 53 w 53"/>
                <a:gd name="T31" fmla="*/ 33 h 54"/>
                <a:gd name="T32" fmla="*/ 50 w 53"/>
                <a:gd name="T33" fmla="*/ 27 h 54"/>
                <a:gd name="T34" fmla="*/ 49 w 53"/>
                <a:gd name="T35" fmla="*/ 37 h 54"/>
                <a:gd name="T36" fmla="*/ 43 w 53"/>
                <a:gd name="T37" fmla="*/ 44 h 54"/>
                <a:gd name="T38" fmla="*/ 36 w 53"/>
                <a:gd name="T39" fmla="*/ 50 h 54"/>
                <a:gd name="T40" fmla="*/ 26 w 53"/>
                <a:gd name="T41" fmla="*/ 51 h 54"/>
                <a:gd name="T42" fmla="*/ 17 w 53"/>
                <a:gd name="T43" fmla="*/ 50 h 54"/>
                <a:gd name="T44" fmla="*/ 10 w 53"/>
                <a:gd name="T45" fmla="*/ 44 h 54"/>
                <a:gd name="T46" fmla="*/ 4 w 53"/>
                <a:gd name="T47" fmla="*/ 37 h 54"/>
                <a:gd name="T48" fmla="*/ 3 w 53"/>
                <a:gd name="T49" fmla="*/ 27 h 54"/>
                <a:gd name="T50" fmla="*/ 4 w 53"/>
                <a:gd name="T51" fmla="*/ 19 h 54"/>
                <a:gd name="T52" fmla="*/ 10 w 53"/>
                <a:gd name="T53" fmla="*/ 10 h 54"/>
                <a:gd name="T54" fmla="*/ 17 w 53"/>
                <a:gd name="T55" fmla="*/ 5 h 54"/>
                <a:gd name="T56" fmla="*/ 26 w 53"/>
                <a:gd name="T57" fmla="*/ 3 h 54"/>
                <a:gd name="T58" fmla="*/ 36 w 53"/>
                <a:gd name="T59" fmla="*/ 5 h 54"/>
                <a:gd name="T60" fmla="*/ 43 w 53"/>
                <a:gd name="T61" fmla="*/ 10 h 54"/>
                <a:gd name="T62" fmla="*/ 49 w 53"/>
                <a:gd name="T63" fmla="*/ 19 h 54"/>
                <a:gd name="T64" fmla="*/ 50 w 53"/>
                <a:gd name="T65" fmla="*/ 27 h 5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3"/>
                <a:gd name="T100" fmla="*/ 0 h 54"/>
                <a:gd name="T101" fmla="*/ 53 w 53"/>
                <a:gd name="T102" fmla="*/ 54 h 5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3" h="54">
                  <a:moveTo>
                    <a:pt x="53" y="27"/>
                  </a:moveTo>
                  <a:lnTo>
                    <a:pt x="53" y="22"/>
                  </a:lnTo>
                  <a:lnTo>
                    <a:pt x="50" y="17"/>
                  </a:lnTo>
                  <a:lnTo>
                    <a:pt x="49" y="13"/>
                  </a:lnTo>
                  <a:lnTo>
                    <a:pt x="44" y="9"/>
                  </a:lnTo>
                  <a:lnTo>
                    <a:pt x="42" y="5"/>
                  </a:lnTo>
                  <a:lnTo>
                    <a:pt x="36" y="3"/>
                  </a:lnTo>
                  <a:lnTo>
                    <a:pt x="32" y="2"/>
                  </a:lnTo>
                  <a:lnTo>
                    <a:pt x="26" y="0"/>
                  </a:lnTo>
                  <a:lnTo>
                    <a:pt x="21" y="2"/>
                  </a:lnTo>
                  <a:lnTo>
                    <a:pt x="17" y="3"/>
                  </a:lnTo>
                  <a:lnTo>
                    <a:pt x="11" y="5"/>
                  </a:lnTo>
                  <a:lnTo>
                    <a:pt x="8" y="9"/>
                  </a:lnTo>
                  <a:lnTo>
                    <a:pt x="4" y="13"/>
                  </a:lnTo>
                  <a:lnTo>
                    <a:pt x="1" y="17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0" y="33"/>
                  </a:lnTo>
                  <a:lnTo>
                    <a:pt x="1" y="39"/>
                  </a:lnTo>
                  <a:lnTo>
                    <a:pt x="4" y="43"/>
                  </a:lnTo>
                  <a:lnTo>
                    <a:pt x="8" y="47"/>
                  </a:lnTo>
                  <a:lnTo>
                    <a:pt x="11" y="50"/>
                  </a:lnTo>
                  <a:lnTo>
                    <a:pt x="17" y="53"/>
                  </a:lnTo>
                  <a:lnTo>
                    <a:pt x="21" y="54"/>
                  </a:lnTo>
                  <a:lnTo>
                    <a:pt x="26" y="54"/>
                  </a:lnTo>
                  <a:lnTo>
                    <a:pt x="32" y="54"/>
                  </a:lnTo>
                  <a:lnTo>
                    <a:pt x="36" y="53"/>
                  </a:lnTo>
                  <a:lnTo>
                    <a:pt x="42" y="50"/>
                  </a:lnTo>
                  <a:lnTo>
                    <a:pt x="44" y="47"/>
                  </a:lnTo>
                  <a:lnTo>
                    <a:pt x="49" y="43"/>
                  </a:lnTo>
                  <a:lnTo>
                    <a:pt x="50" y="39"/>
                  </a:lnTo>
                  <a:lnTo>
                    <a:pt x="53" y="33"/>
                  </a:lnTo>
                  <a:lnTo>
                    <a:pt x="53" y="27"/>
                  </a:lnTo>
                  <a:close/>
                  <a:moveTo>
                    <a:pt x="50" y="27"/>
                  </a:moveTo>
                  <a:lnTo>
                    <a:pt x="50" y="33"/>
                  </a:lnTo>
                  <a:lnTo>
                    <a:pt x="49" y="37"/>
                  </a:lnTo>
                  <a:lnTo>
                    <a:pt x="46" y="41"/>
                  </a:lnTo>
                  <a:lnTo>
                    <a:pt x="43" y="44"/>
                  </a:lnTo>
                  <a:lnTo>
                    <a:pt x="39" y="47"/>
                  </a:lnTo>
                  <a:lnTo>
                    <a:pt x="36" y="50"/>
                  </a:lnTo>
                  <a:lnTo>
                    <a:pt x="31" y="51"/>
                  </a:lnTo>
                  <a:lnTo>
                    <a:pt x="26" y="51"/>
                  </a:lnTo>
                  <a:lnTo>
                    <a:pt x="22" y="51"/>
                  </a:lnTo>
                  <a:lnTo>
                    <a:pt x="17" y="50"/>
                  </a:lnTo>
                  <a:lnTo>
                    <a:pt x="12" y="47"/>
                  </a:lnTo>
                  <a:lnTo>
                    <a:pt x="10" y="44"/>
                  </a:lnTo>
                  <a:lnTo>
                    <a:pt x="7" y="41"/>
                  </a:lnTo>
                  <a:lnTo>
                    <a:pt x="4" y="37"/>
                  </a:lnTo>
                  <a:lnTo>
                    <a:pt x="3" y="33"/>
                  </a:lnTo>
                  <a:lnTo>
                    <a:pt x="3" y="27"/>
                  </a:lnTo>
                  <a:lnTo>
                    <a:pt x="3" y="23"/>
                  </a:lnTo>
                  <a:lnTo>
                    <a:pt x="4" y="19"/>
                  </a:lnTo>
                  <a:lnTo>
                    <a:pt x="7" y="14"/>
                  </a:lnTo>
                  <a:lnTo>
                    <a:pt x="10" y="10"/>
                  </a:lnTo>
                  <a:lnTo>
                    <a:pt x="12" y="7"/>
                  </a:lnTo>
                  <a:lnTo>
                    <a:pt x="17" y="5"/>
                  </a:lnTo>
                  <a:lnTo>
                    <a:pt x="22" y="3"/>
                  </a:lnTo>
                  <a:lnTo>
                    <a:pt x="26" y="3"/>
                  </a:lnTo>
                  <a:lnTo>
                    <a:pt x="31" y="3"/>
                  </a:lnTo>
                  <a:lnTo>
                    <a:pt x="36" y="5"/>
                  </a:lnTo>
                  <a:lnTo>
                    <a:pt x="39" y="7"/>
                  </a:lnTo>
                  <a:lnTo>
                    <a:pt x="43" y="10"/>
                  </a:lnTo>
                  <a:lnTo>
                    <a:pt x="46" y="14"/>
                  </a:lnTo>
                  <a:lnTo>
                    <a:pt x="49" y="19"/>
                  </a:lnTo>
                  <a:lnTo>
                    <a:pt x="50" y="23"/>
                  </a:lnTo>
                  <a:lnTo>
                    <a:pt x="50" y="27"/>
                  </a:lnTo>
                  <a:close/>
                </a:path>
              </a:pathLst>
            </a:custGeom>
            <a:solidFill>
              <a:srgbClr val="B0A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7" name="Freeform 304"/>
            <p:cNvSpPr>
              <a:spLocks noEditPoints="1"/>
            </p:cNvSpPr>
            <p:nvPr/>
          </p:nvSpPr>
          <p:spPr bwMode="auto">
            <a:xfrm>
              <a:off x="1062" y="2083"/>
              <a:ext cx="50" cy="51"/>
            </a:xfrm>
            <a:custGeom>
              <a:avLst/>
              <a:gdLst>
                <a:gd name="T0" fmla="*/ 50 w 50"/>
                <a:gd name="T1" fmla="*/ 20 h 51"/>
                <a:gd name="T2" fmla="*/ 46 w 50"/>
                <a:gd name="T3" fmla="*/ 11 h 51"/>
                <a:gd name="T4" fmla="*/ 39 w 50"/>
                <a:gd name="T5" fmla="*/ 4 h 51"/>
                <a:gd name="T6" fmla="*/ 31 w 50"/>
                <a:gd name="T7" fmla="*/ 1 h 51"/>
                <a:gd name="T8" fmla="*/ 20 w 50"/>
                <a:gd name="T9" fmla="*/ 1 h 51"/>
                <a:gd name="T10" fmla="*/ 11 w 50"/>
                <a:gd name="T11" fmla="*/ 4 h 51"/>
                <a:gd name="T12" fmla="*/ 4 w 50"/>
                <a:gd name="T13" fmla="*/ 11 h 51"/>
                <a:gd name="T14" fmla="*/ 0 w 50"/>
                <a:gd name="T15" fmla="*/ 20 h 51"/>
                <a:gd name="T16" fmla="*/ 0 w 50"/>
                <a:gd name="T17" fmla="*/ 31 h 51"/>
                <a:gd name="T18" fmla="*/ 4 w 50"/>
                <a:gd name="T19" fmla="*/ 39 h 51"/>
                <a:gd name="T20" fmla="*/ 11 w 50"/>
                <a:gd name="T21" fmla="*/ 47 h 51"/>
                <a:gd name="T22" fmla="*/ 20 w 50"/>
                <a:gd name="T23" fmla="*/ 51 h 51"/>
                <a:gd name="T24" fmla="*/ 31 w 50"/>
                <a:gd name="T25" fmla="*/ 51 h 51"/>
                <a:gd name="T26" fmla="*/ 39 w 50"/>
                <a:gd name="T27" fmla="*/ 47 h 51"/>
                <a:gd name="T28" fmla="*/ 46 w 50"/>
                <a:gd name="T29" fmla="*/ 39 h 51"/>
                <a:gd name="T30" fmla="*/ 50 w 50"/>
                <a:gd name="T31" fmla="*/ 31 h 51"/>
                <a:gd name="T32" fmla="*/ 48 w 50"/>
                <a:gd name="T33" fmla="*/ 25 h 51"/>
                <a:gd name="T34" fmla="*/ 46 w 50"/>
                <a:gd name="T35" fmla="*/ 34 h 51"/>
                <a:gd name="T36" fmla="*/ 41 w 50"/>
                <a:gd name="T37" fmla="*/ 41 h 51"/>
                <a:gd name="T38" fmla="*/ 34 w 50"/>
                <a:gd name="T39" fmla="*/ 47 h 51"/>
                <a:gd name="T40" fmla="*/ 25 w 50"/>
                <a:gd name="T41" fmla="*/ 48 h 51"/>
                <a:gd name="T42" fmla="*/ 17 w 50"/>
                <a:gd name="T43" fmla="*/ 47 h 51"/>
                <a:gd name="T44" fmla="*/ 10 w 50"/>
                <a:gd name="T45" fmla="*/ 41 h 51"/>
                <a:gd name="T46" fmla="*/ 4 w 50"/>
                <a:gd name="T47" fmla="*/ 34 h 51"/>
                <a:gd name="T48" fmla="*/ 3 w 50"/>
                <a:gd name="T49" fmla="*/ 25 h 51"/>
                <a:gd name="T50" fmla="*/ 4 w 50"/>
                <a:gd name="T51" fmla="*/ 17 h 51"/>
                <a:gd name="T52" fmla="*/ 10 w 50"/>
                <a:gd name="T53" fmla="*/ 10 h 51"/>
                <a:gd name="T54" fmla="*/ 17 w 50"/>
                <a:gd name="T55" fmla="*/ 4 h 51"/>
                <a:gd name="T56" fmla="*/ 25 w 50"/>
                <a:gd name="T57" fmla="*/ 3 h 51"/>
                <a:gd name="T58" fmla="*/ 34 w 50"/>
                <a:gd name="T59" fmla="*/ 4 h 51"/>
                <a:gd name="T60" fmla="*/ 41 w 50"/>
                <a:gd name="T61" fmla="*/ 10 h 51"/>
                <a:gd name="T62" fmla="*/ 46 w 50"/>
                <a:gd name="T63" fmla="*/ 17 h 51"/>
                <a:gd name="T64" fmla="*/ 48 w 50"/>
                <a:gd name="T65" fmla="*/ 25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0"/>
                <a:gd name="T100" fmla="*/ 0 h 51"/>
                <a:gd name="T101" fmla="*/ 50 w 50"/>
                <a:gd name="T102" fmla="*/ 51 h 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0" h="51">
                  <a:moveTo>
                    <a:pt x="50" y="25"/>
                  </a:moveTo>
                  <a:lnTo>
                    <a:pt x="50" y="20"/>
                  </a:lnTo>
                  <a:lnTo>
                    <a:pt x="48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3"/>
                  </a:lnTo>
                  <a:lnTo>
                    <a:pt x="31" y="1"/>
                  </a:lnTo>
                  <a:lnTo>
                    <a:pt x="25" y="0"/>
                  </a:lnTo>
                  <a:lnTo>
                    <a:pt x="20" y="1"/>
                  </a:lnTo>
                  <a:lnTo>
                    <a:pt x="16" y="3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0" y="31"/>
                  </a:lnTo>
                  <a:lnTo>
                    <a:pt x="2" y="35"/>
                  </a:lnTo>
                  <a:lnTo>
                    <a:pt x="4" y="39"/>
                  </a:lnTo>
                  <a:lnTo>
                    <a:pt x="7" y="44"/>
                  </a:lnTo>
                  <a:lnTo>
                    <a:pt x="11" y="47"/>
                  </a:lnTo>
                  <a:lnTo>
                    <a:pt x="16" y="49"/>
                  </a:lnTo>
                  <a:lnTo>
                    <a:pt x="20" y="51"/>
                  </a:lnTo>
                  <a:lnTo>
                    <a:pt x="25" y="51"/>
                  </a:lnTo>
                  <a:lnTo>
                    <a:pt x="31" y="51"/>
                  </a:lnTo>
                  <a:lnTo>
                    <a:pt x="35" y="49"/>
                  </a:lnTo>
                  <a:lnTo>
                    <a:pt x="39" y="47"/>
                  </a:lnTo>
                  <a:lnTo>
                    <a:pt x="43" y="44"/>
                  </a:lnTo>
                  <a:lnTo>
                    <a:pt x="46" y="39"/>
                  </a:lnTo>
                  <a:lnTo>
                    <a:pt x="48" y="35"/>
                  </a:lnTo>
                  <a:lnTo>
                    <a:pt x="50" y="31"/>
                  </a:lnTo>
                  <a:lnTo>
                    <a:pt x="50" y="25"/>
                  </a:lnTo>
                  <a:close/>
                  <a:moveTo>
                    <a:pt x="48" y="25"/>
                  </a:moveTo>
                  <a:lnTo>
                    <a:pt x="48" y="30"/>
                  </a:lnTo>
                  <a:lnTo>
                    <a:pt x="46" y="34"/>
                  </a:lnTo>
                  <a:lnTo>
                    <a:pt x="43" y="38"/>
                  </a:lnTo>
                  <a:lnTo>
                    <a:pt x="41" y="41"/>
                  </a:lnTo>
                  <a:lnTo>
                    <a:pt x="38" y="44"/>
                  </a:lnTo>
                  <a:lnTo>
                    <a:pt x="34" y="47"/>
                  </a:lnTo>
                  <a:lnTo>
                    <a:pt x="30" y="48"/>
                  </a:lnTo>
                  <a:lnTo>
                    <a:pt x="25" y="48"/>
                  </a:lnTo>
                  <a:lnTo>
                    <a:pt x="21" y="48"/>
                  </a:lnTo>
                  <a:lnTo>
                    <a:pt x="17" y="47"/>
                  </a:lnTo>
                  <a:lnTo>
                    <a:pt x="13" y="44"/>
                  </a:lnTo>
                  <a:lnTo>
                    <a:pt x="10" y="41"/>
                  </a:lnTo>
                  <a:lnTo>
                    <a:pt x="7" y="38"/>
                  </a:lnTo>
                  <a:lnTo>
                    <a:pt x="4" y="34"/>
                  </a:lnTo>
                  <a:lnTo>
                    <a:pt x="3" y="30"/>
                  </a:lnTo>
                  <a:lnTo>
                    <a:pt x="3" y="25"/>
                  </a:lnTo>
                  <a:lnTo>
                    <a:pt x="3" y="21"/>
                  </a:lnTo>
                  <a:lnTo>
                    <a:pt x="4" y="17"/>
                  </a:lnTo>
                  <a:lnTo>
                    <a:pt x="7" y="12"/>
                  </a:lnTo>
                  <a:lnTo>
                    <a:pt x="10" y="10"/>
                  </a:lnTo>
                  <a:lnTo>
                    <a:pt x="13" y="7"/>
                  </a:lnTo>
                  <a:lnTo>
                    <a:pt x="17" y="4"/>
                  </a:lnTo>
                  <a:lnTo>
                    <a:pt x="21" y="3"/>
                  </a:lnTo>
                  <a:lnTo>
                    <a:pt x="25" y="3"/>
                  </a:lnTo>
                  <a:lnTo>
                    <a:pt x="30" y="3"/>
                  </a:lnTo>
                  <a:lnTo>
                    <a:pt x="34" y="4"/>
                  </a:lnTo>
                  <a:lnTo>
                    <a:pt x="38" y="7"/>
                  </a:lnTo>
                  <a:lnTo>
                    <a:pt x="41" y="10"/>
                  </a:lnTo>
                  <a:lnTo>
                    <a:pt x="43" y="12"/>
                  </a:lnTo>
                  <a:lnTo>
                    <a:pt x="46" y="17"/>
                  </a:lnTo>
                  <a:lnTo>
                    <a:pt x="48" y="21"/>
                  </a:lnTo>
                  <a:lnTo>
                    <a:pt x="48" y="25"/>
                  </a:lnTo>
                  <a:close/>
                </a:path>
              </a:pathLst>
            </a:custGeom>
            <a:solidFill>
              <a:srgbClr val="B0A9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8" name="Freeform 305"/>
            <p:cNvSpPr>
              <a:spLocks noEditPoints="1"/>
            </p:cNvSpPr>
            <p:nvPr/>
          </p:nvSpPr>
          <p:spPr bwMode="auto">
            <a:xfrm>
              <a:off x="1064" y="2084"/>
              <a:ext cx="47" cy="48"/>
            </a:xfrm>
            <a:custGeom>
              <a:avLst/>
              <a:gdLst>
                <a:gd name="T0" fmla="*/ 47 w 47"/>
                <a:gd name="T1" fmla="*/ 20 h 48"/>
                <a:gd name="T2" fmla="*/ 43 w 47"/>
                <a:gd name="T3" fmla="*/ 11 h 48"/>
                <a:gd name="T4" fmla="*/ 36 w 47"/>
                <a:gd name="T5" fmla="*/ 4 h 48"/>
                <a:gd name="T6" fmla="*/ 28 w 47"/>
                <a:gd name="T7" fmla="*/ 0 h 48"/>
                <a:gd name="T8" fmla="*/ 19 w 47"/>
                <a:gd name="T9" fmla="*/ 0 h 48"/>
                <a:gd name="T10" fmla="*/ 9 w 47"/>
                <a:gd name="T11" fmla="*/ 4 h 48"/>
                <a:gd name="T12" fmla="*/ 4 w 47"/>
                <a:gd name="T13" fmla="*/ 11 h 48"/>
                <a:gd name="T14" fmla="*/ 0 w 47"/>
                <a:gd name="T15" fmla="*/ 20 h 48"/>
                <a:gd name="T16" fmla="*/ 0 w 47"/>
                <a:gd name="T17" fmla="*/ 30 h 48"/>
                <a:gd name="T18" fmla="*/ 4 w 47"/>
                <a:gd name="T19" fmla="*/ 38 h 48"/>
                <a:gd name="T20" fmla="*/ 9 w 47"/>
                <a:gd name="T21" fmla="*/ 44 h 48"/>
                <a:gd name="T22" fmla="*/ 19 w 47"/>
                <a:gd name="T23" fmla="*/ 48 h 48"/>
                <a:gd name="T24" fmla="*/ 28 w 47"/>
                <a:gd name="T25" fmla="*/ 48 h 48"/>
                <a:gd name="T26" fmla="*/ 36 w 47"/>
                <a:gd name="T27" fmla="*/ 44 h 48"/>
                <a:gd name="T28" fmla="*/ 43 w 47"/>
                <a:gd name="T29" fmla="*/ 38 h 48"/>
                <a:gd name="T30" fmla="*/ 47 w 47"/>
                <a:gd name="T31" fmla="*/ 30 h 48"/>
                <a:gd name="T32" fmla="*/ 44 w 47"/>
                <a:gd name="T33" fmla="*/ 24 h 48"/>
                <a:gd name="T34" fmla="*/ 43 w 47"/>
                <a:gd name="T35" fmla="*/ 33 h 48"/>
                <a:gd name="T36" fmla="*/ 39 w 47"/>
                <a:gd name="T37" fmla="*/ 40 h 48"/>
                <a:gd name="T38" fmla="*/ 32 w 47"/>
                <a:gd name="T39" fmla="*/ 44 h 48"/>
                <a:gd name="T40" fmla="*/ 23 w 47"/>
                <a:gd name="T41" fmla="*/ 46 h 48"/>
                <a:gd name="T42" fmla="*/ 15 w 47"/>
                <a:gd name="T43" fmla="*/ 44 h 48"/>
                <a:gd name="T44" fmla="*/ 8 w 47"/>
                <a:gd name="T45" fmla="*/ 40 h 48"/>
                <a:gd name="T46" fmla="*/ 4 w 47"/>
                <a:gd name="T47" fmla="*/ 33 h 48"/>
                <a:gd name="T48" fmla="*/ 2 w 47"/>
                <a:gd name="T49" fmla="*/ 24 h 48"/>
                <a:gd name="T50" fmla="*/ 4 w 47"/>
                <a:gd name="T51" fmla="*/ 16 h 48"/>
                <a:gd name="T52" fmla="*/ 8 w 47"/>
                <a:gd name="T53" fmla="*/ 10 h 48"/>
                <a:gd name="T54" fmla="*/ 15 w 47"/>
                <a:gd name="T55" fmla="*/ 4 h 48"/>
                <a:gd name="T56" fmla="*/ 23 w 47"/>
                <a:gd name="T57" fmla="*/ 3 h 48"/>
                <a:gd name="T58" fmla="*/ 32 w 47"/>
                <a:gd name="T59" fmla="*/ 4 h 48"/>
                <a:gd name="T60" fmla="*/ 39 w 47"/>
                <a:gd name="T61" fmla="*/ 10 h 48"/>
                <a:gd name="T62" fmla="*/ 43 w 47"/>
                <a:gd name="T63" fmla="*/ 16 h 48"/>
                <a:gd name="T64" fmla="*/ 44 w 47"/>
                <a:gd name="T65" fmla="*/ 24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7"/>
                <a:gd name="T100" fmla="*/ 0 h 48"/>
                <a:gd name="T101" fmla="*/ 47 w 47"/>
                <a:gd name="T102" fmla="*/ 48 h 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7" h="48">
                  <a:moveTo>
                    <a:pt x="47" y="24"/>
                  </a:moveTo>
                  <a:lnTo>
                    <a:pt x="47" y="20"/>
                  </a:lnTo>
                  <a:lnTo>
                    <a:pt x="46" y="16"/>
                  </a:lnTo>
                  <a:lnTo>
                    <a:pt x="43" y="11"/>
                  </a:lnTo>
                  <a:lnTo>
                    <a:pt x="40" y="7"/>
                  </a:lnTo>
                  <a:lnTo>
                    <a:pt x="36" y="4"/>
                  </a:lnTo>
                  <a:lnTo>
                    <a:pt x="33" y="2"/>
                  </a:lnTo>
                  <a:lnTo>
                    <a:pt x="28" y="0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4" y="2"/>
                  </a:lnTo>
                  <a:lnTo>
                    <a:pt x="9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1" y="34"/>
                  </a:lnTo>
                  <a:lnTo>
                    <a:pt x="4" y="38"/>
                  </a:lnTo>
                  <a:lnTo>
                    <a:pt x="7" y="41"/>
                  </a:lnTo>
                  <a:lnTo>
                    <a:pt x="9" y="44"/>
                  </a:lnTo>
                  <a:lnTo>
                    <a:pt x="14" y="47"/>
                  </a:lnTo>
                  <a:lnTo>
                    <a:pt x="19" y="48"/>
                  </a:lnTo>
                  <a:lnTo>
                    <a:pt x="23" y="48"/>
                  </a:lnTo>
                  <a:lnTo>
                    <a:pt x="28" y="48"/>
                  </a:lnTo>
                  <a:lnTo>
                    <a:pt x="33" y="47"/>
                  </a:lnTo>
                  <a:lnTo>
                    <a:pt x="36" y="44"/>
                  </a:lnTo>
                  <a:lnTo>
                    <a:pt x="40" y="41"/>
                  </a:lnTo>
                  <a:lnTo>
                    <a:pt x="43" y="38"/>
                  </a:lnTo>
                  <a:lnTo>
                    <a:pt x="46" y="34"/>
                  </a:lnTo>
                  <a:lnTo>
                    <a:pt x="47" y="30"/>
                  </a:lnTo>
                  <a:lnTo>
                    <a:pt x="47" y="24"/>
                  </a:lnTo>
                  <a:close/>
                  <a:moveTo>
                    <a:pt x="44" y="24"/>
                  </a:moveTo>
                  <a:lnTo>
                    <a:pt x="44" y="29"/>
                  </a:lnTo>
                  <a:lnTo>
                    <a:pt x="43" y="33"/>
                  </a:lnTo>
                  <a:lnTo>
                    <a:pt x="40" y="36"/>
                  </a:lnTo>
                  <a:lnTo>
                    <a:pt x="39" y="40"/>
                  </a:lnTo>
                  <a:lnTo>
                    <a:pt x="34" y="43"/>
                  </a:lnTo>
                  <a:lnTo>
                    <a:pt x="32" y="44"/>
                  </a:lnTo>
                  <a:lnTo>
                    <a:pt x="28" y="46"/>
                  </a:lnTo>
                  <a:lnTo>
                    <a:pt x="23" y="46"/>
                  </a:lnTo>
                  <a:lnTo>
                    <a:pt x="19" y="46"/>
                  </a:lnTo>
                  <a:lnTo>
                    <a:pt x="15" y="44"/>
                  </a:lnTo>
                  <a:lnTo>
                    <a:pt x="12" y="43"/>
                  </a:lnTo>
                  <a:lnTo>
                    <a:pt x="8" y="40"/>
                  </a:lnTo>
                  <a:lnTo>
                    <a:pt x="7" y="36"/>
                  </a:lnTo>
                  <a:lnTo>
                    <a:pt x="4" y="33"/>
                  </a:lnTo>
                  <a:lnTo>
                    <a:pt x="2" y="29"/>
                  </a:lnTo>
                  <a:lnTo>
                    <a:pt x="2" y="24"/>
                  </a:lnTo>
                  <a:lnTo>
                    <a:pt x="2" y="20"/>
                  </a:lnTo>
                  <a:lnTo>
                    <a:pt x="4" y="16"/>
                  </a:lnTo>
                  <a:lnTo>
                    <a:pt x="7" y="13"/>
                  </a:lnTo>
                  <a:lnTo>
                    <a:pt x="8" y="10"/>
                  </a:lnTo>
                  <a:lnTo>
                    <a:pt x="12" y="7"/>
                  </a:lnTo>
                  <a:lnTo>
                    <a:pt x="15" y="4"/>
                  </a:lnTo>
                  <a:lnTo>
                    <a:pt x="19" y="3"/>
                  </a:lnTo>
                  <a:lnTo>
                    <a:pt x="23" y="3"/>
                  </a:lnTo>
                  <a:lnTo>
                    <a:pt x="28" y="3"/>
                  </a:lnTo>
                  <a:lnTo>
                    <a:pt x="32" y="4"/>
                  </a:lnTo>
                  <a:lnTo>
                    <a:pt x="34" y="7"/>
                  </a:lnTo>
                  <a:lnTo>
                    <a:pt x="39" y="10"/>
                  </a:lnTo>
                  <a:lnTo>
                    <a:pt x="40" y="13"/>
                  </a:lnTo>
                  <a:lnTo>
                    <a:pt x="43" y="16"/>
                  </a:lnTo>
                  <a:lnTo>
                    <a:pt x="44" y="20"/>
                  </a:lnTo>
                  <a:lnTo>
                    <a:pt x="44" y="24"/>
                  </a:lnTo>
                  <a:close/>
                </a:path>
              </a:pathLst>
            </a:custGeom>
            <a:solidFill>
              <a:srgbClr val="B3A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99" name="Freeform 306"/>
            <p:cNvSpPr>
              <a:spLocks noEditPoints="1"/>
            </p:cNvSpPr>
            <p:nvPr/>
          </p:nvSpPr>
          <p:spPr bwMode="auto">
            <a:xfrm>
              <a:off x="1065" y="2086"/>
              <a:ext cx="45" cy="45"/>
            </a:xfrm>
            <a:custGeom>
              <a:avLst/>
              <a:gdLst>
                <a:gd name="T0" fmla="*/ 45 w 45"/>
                <a:gd name="T1" fmla="*/ 18 h 45"/>
                <a:gd name="T2" fmla="*/ 40 w 45"/>
                <a:gd name="T3" fmla="*/ 9 h 45"/>
                <a:gd name="T4" fmla="*/ 35 w 45"/>
                <a:gd name="T5" fmla="*/ 4 h 45"/>
                <a:gd name="T6" fmla="*/ 27 w 45"/>
                <a:gd name="T7" fmla="*/ 0 h 45"/>
                <a:gd name="T8" fmla="*/ 18 w 45"/>
                <a:gd name="T9" fmla="*/ 0 h 45"/>
                <a:gd name="T10" fmla="*/ 10 w 45"/>
                <a:gd name="T11" fmla="*/ 4 h 45"/>
                <a:gd name="T12" fmla="*/ 4 w 45"/>
                <a:gd name="T13" fmla="*/ 9 h 45"/>
                <a:gd name="T14" fmla="*/ 0 w 45"/>
                <a:gd name="T15" fmla="*/ 18 h 45"/>
                <a:gd name="T16" fmla="*/ 0 w 45"/>
                <a:gd name="T17" fmla="*/ 27 h 45"/>
                <a:gd name="T18" fmla="*/ 4 w 45"/>
                <a:gd name="T19" fmla="*/ 35 h 45"/>
                <a:gd name="T20" fmla="*/ 10 w 45"/>
                <a:gd name="T21" fmla="*/ 41 h 45"/>
                <a:gd name="T22" fmla="*/ 18 w 45"/>
                <a:gd name="T23" fmla="*/ 45 h 45"/>
                <a:gd name="T24" fmla="*/ 27 w 45"/>
                <a:gd name="T25" fmla="*/ 45 h 45"/>
                <a:gd name="T26" fmla="*/ 35 w 45"/>
                <a:gd name="T27" fmla="*/ 41 h 45"/>
                <a:gd name="T28" fmla="*/ 40 w 45"/>
                <a:gd name="T29" fmla="*/ 35 h 45"/>
                <a:gd name="T30" fmla="*/ 45 w 45"/>
                <a:gd name="T31" fmla="*/ 27 h 45"/>
                <a:gd name="T32" fmla="*/ 42 w 45"/>
                <a:gd name="T33" fmla="*/ 22 h 45"/>
                <a:gd name="T34" fmla="*/ 40 w 45"/>
                <a:gd name="T35" fmla="*/ 31 h 45"/>
                <a:gd name="T36" fmla="*/ 36 w 45"/>
                <a:gd name="T37" fmla="*/ 36 h 45"/>
                <a:gd name="T38" fmla="*/ 29 w 45"/>
                <a:gd name="T39" fmla="*/ 41 h 45"/>
                <a:gd name="T40" fmla="*/ 22 w 45"/>
                <a:gd name="T41" fmla="*/ 42 h 45"/>
                <a:gd name="T42" fmla="*/ 14 w 45"/>
                <a:gd name="T43" fmla="*/ 41 h 45"/>
                <a:gd name="T44" fmla="*/ 8 w 45"/>
                <a:gd name="T45" fmla="*/ 36 h 45"/>
                <a:gd name="T46" fmla="*/ 4 w 45"/>
                <a:gd name="T47" fmla="*/ 31 h 45"/>
                <a:gd name="T48" fmla="*/ 3 w 45"/>
                <a:gd name="T49" fmla="*/ 22 h 45"/>
                <a:gd name="T50" fmla="*/ 4 w 45"/>
                <a:gd name="T51" fmla="*/ 15 h 45"/>
                <a:gd name="T52" fmla="*/ 8 w 45"/>
                <a:gd name="T53" fmla="*/ 8 h 45"/>
                <a:gd name="T54" fmla="*/ 14 w 45"/>
                <a:gd name="T55" fmla="*/ 4 h 45"/>
                <a:gd name="T56" fmla="*/ 22 w 45"/>
                <a:gd name="T57" fmla="*/ 2 h 45"/>
                <a:gd name="T58" fmla="*/ 29 w 45"/>
                <a:gd name="T59" fmla="*/ 4 h 45"/>
                <a:gd name="T60" fmla="*/ 36 w 45"/>
                <a:gd name="T61" fmla="*/ 8 h 45"/>
                <a:gd name="T62" fmla="*/ 40 w 45"/>
                <a:gd name="T63" fmla="*/ 15 h 45"/>
                <a:gd name="T64" fmla="*/ 42 w 45"/>
                <a:gd name="T65" fmla="*/ 22 h 4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5"/>
                <a:gd name="T100" fmla="*/ 0 h 45"/>
                <a:gd name="T101" fmla="*/ 45 w 45"/>
                <a:gd name="T102" fmla="*/ 45 h 4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5" h="45">
                  <a:moveTo>
                    <a:pt x="45" y="22"/>
                  </a:moveTo>
                  <a:lnTo>
                    <a:pt x="45" y="18"/>
                  </a:lnTo>
                  <a:lnTo>
                    <a:pt x="43" y="14"/>
                  </a:lnTo>
                  <a:lnTo>
                    <a:pt x="40" y="9"/>
                  </a:lnTo>
                  <a:lnTo>
                    <a:pt x="38" y="7"/>
                  </a:lnTo>
                  <a:lnTo>
                    <a:pt x="35" y="4"/>
                  </a:lnTo>
                  <a:lnTo>
                    <a:pt x="31" y="1"/>
                  </a:lnTo>
                  <a:lnTo>
                    <a:pt x="27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4" y="9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0" y="22"/>
                  </a:lnTo>
                  <a:lnTo>
                    <a:pt x="0" y="27"/>
                  </a:lnTo>
                  <a:lnTo>
                    <a:pt x="1" y="31"/>
                  </a:lnTo>
                  <a:lnTo>
                    <a:pt x="4" y="35"/>
                  </a:lnTo>
                  <a:lnTo>
                    <a:pt x="7" y="38"/>
                  </a:lnTo>
                  <a:lnTo>
                    <a:pt x="10" y="41"/>
                  </a:lnTo>
                  <a:lnTo>
                    <a:pt x="14" y="44"/>
                  </a:lnTo>
                  <a:lnTo>
                    <a:pt x="18" y="45"/>
                  </a:lnTo>
                  <a:lnTo>
                    <a:pt x="22" y="45"/>
                  </a:lnTo>
                  <a:lnTo>
                    <a:pt x="27" y="45"/>
                  </a:lnTo>
                  <a:lnTo>
                    <a:pt x="31" y="44"/>
                  </a:lnTo>
                  <a:lnTo>
                    <a:pt x="35" y="41"/>
                  </a:lnTo>
                  <a:lnTo>
                    <a:pt x="38" y="38"/>
                  </a:lnTo>
                  <a:lnTo>
                    <a:pt x="40" y="35"/>
                  </a:lnTo>
                  <a:lnTo>
                    <a:pt x="43" y="31"/>
                  </a:lnTo>
                  <a:lnTo>
                    <a:pt x="45" y="27"/>
                  </a:lnTo>
                  <a:lnTo>
                    <a:pt x="45" y="22"/>
                  </a:lnTo>
                  <a:close/>
                  <a:moveTo>
                    <a:pt x="42" y="22"/>
                  </a:moveTo>
                  <a:lnTo>
                    <a:pt x="42" y="27"/>
                  </a:lnTo>
                  <a:lnTo>
                    <a:pt x="40" y="31"/>
                  </a:lnTo>
                  <a:lnTo>
                    <a:pt x="39" y="34"/>
                  </a:lnTo>
                  <a:lnTo>
                    <a:pt x="36" y="36"/>
                  </a:lnTo>
                  <a:lnTo>
                    <a:pt x="33" y="39"/>
                  </a:lnTo>
                  <a:lnTo>
                    <a:pt x="29" y="41"/>
                  </a:lnTo>
                  <a:lnTo>
                    <a:pt x="27" y="42"/>
                  </a:lnTo>
                  <a:lnTo>
                    <a:pt x="22" y="42"/>
                  </a:lnTo>
                  <a:lnTo>
                    <a:pt x="18" y="42"/>
                  </a:lnTo>
                  <a:lnTo>
                    <a:pt x="14" y="41"/>
                  </a:lnTo>
                  <a:lnTo>
                    <a:pt x="11" y="39"/>
                  </a:lnTo>
                  <a:lnTo>
                    <a:pt x="8" y="36"/>
                  </a:lnTo>
                  <a:lnTo>
                    <a:pt x="6" y="34"/>
                  </a:lnTo>
                  <a:lnTo>
                    <a:pt x="4" y="31"/>
                  </a:lnTo>
                  <a:lnTo>
                    <a:pt x="3" y="27"/>
                  </a:lnTo>
                  <a:lnTo>
                    <a:pt x="3" y="22"/>
                  </a:lnTo>
                  <a:lnTo>
                    <a:pt x="3" y="18"/>
                  </a:lnTo>
                  <a:lnTo>
                    <a:pt x="4" y="15"/>
                  </a:lnTo>
                  <a:lnTo>
                    <a:pt x="6" y="11"/>
                  </a:lnTo>
                  <a:lnTo>
                    <a:pt x="8" y="8"/>
                  </a:lnTo>
                  <a:lnTo>
                    <a:pt x="11" y="7"/>
                  </a:lnTo>
                  <a:lnTo>
                    <a:pt x="14" y="4"/>
                  </a:lnTo>
                  <a:lnTo>
                    <a:pt x="18" y="2"/>
                  </a:lnTo>
                  <a:lnTo>
                    <a:pt x="22" y="2"/>
                  </a:lnTo>
                  <a:lnTo>
                    <a:pt x="27" y="2"/>
                  </a:lnTo>
                  <a:lnTo>
                    <a:pt x="29" y="4"/>
                  </a:lnTo>
                  <a:lnTo>
                    <a:pt x="33" y="7"/>
                  </a:lnTo>
                  <a:lnTo>
                    <a:pt x="36" y="8"/>
                  </a:lnTo>
                  <a:lnTo>
                    <a:pt x="39" y="11"/>
                  </a:lnTo>
                  <a:lnTo>
                    <a:pt x="40" y="15"/>
                  </a:lnTo>
                  <a:lnTo>
                    <a:pt x="42" y="18"/>
                  </a:lnTo>
                  <a:lnTo>
                    <a:pt x="42" y="22"/>
                  </a:lnTo>
                  <a:close/>
                </a:path>
              </a:pathLst>
            </a:custGeom>
            <a:solidFill>
              <a:srgbClr val="B3AB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0" name="Freeform 307"/>
            <p:cNvSpPr>
              <a:spLocks noEditPoints="1"/>
            </p:cNvSpPr>
            <p:nvPr/>
          </p:nvSpPr>
          <p:spPr bwMode="auto">
            <a:xfrm>
              <a:off x="1066" y="2087"/>
              <a:ext cx="42" cy="43"/>
            </a:xfrm>
            <a:custGeom>
              <a:avLst/>
              <a:gdLst>
                <a:gd name="T0" fmla="*/ 42 w 42"/>
                <a:gd name="T1" fmla="*/ 17 h 43"/>
                <a:gd name="T2" fmla="*/ 38 w 42"/>
                <a:gd name="T3" fmla="*/ 10 h 43"/>
                <a:gd name="T4" fmla="*/ 32 w 42"/>
                <a:gd name="T5" fmla="*/ 4 h 43"/>
                <a:gd name="T6" fmla="*/ 26 w 42"/>
                <a:gd name="T7" fmla="*/ 0 h 43"/>
                <a:gd name="T8" fmla="*/ 17 w 42"/>
                <a:gd name="T9" fmla="*/ 0 h 43"/>
                <a:gd name="T10" fmla="*/ 10 w 42"/>
                <a:gd name="T11" fmla="*/ 4 h 43"/>
                <a:gd name="T12" fmla="*/ 5 w 42"/>
                <a:gd name="T13" fmla="*/ 10 h 43"/>
                <a:gd name="T14" fmla="*/ 0 w 42"/>
                <a:gd name="T15" fmla="*/ 17 h 43"/>
                <a:gd name="T16" fmla="*/ 0 w 42"/>
                <a:gd name="T17" fmla="*/ 26 h 43"/>
                <a:gd name="T18" fmla="*/ 5 w 42"/>
                <a:gd name="T19" fmla="*/ 33 h 43"/>
                <a:gd name="T20" fmla="*/ 10 w 42"/>
                <a:gd name="T21" fmla="*/ 40 h 43"/>
                <a:gd name="T22" fmla="*/ 17 w 42"/>
                <a:gd name="T23" fmla="*/ 43 h 43"/>
                <a:gd name="T24" fmla="*/ 26 w 42"/>
                <a:gd name="T25" fmla="*/ 43 h 43"/>
                <a:gd name="T26" fmla="*/ 32 w 42"/>
                <a:gd name="T27" fmla="*/ 40 h 43"/>
                <a:gd name="T28" fmla="*/ 38 w 42"/>
                <a:gd name="T29" fmla="*/ 33 h 43"/>
                <a:gd name="T30" fmla="*/ 42 w 42"/>
                <a:gd name="T31" fmla="*/ 26 h 43"/>
                <a:gd name="T32" fmla="*/ 39 w 42"/>
                <a:gd name="T33" fmla="*/ 21 h 43"/>
                <a:gd name="T34" fmla="*/ 38 w 42"/>
                <a:gd name="T35" fmla="*/ 28 h 43"/>
                <a:gd name="T36" fmla="*/ 34 w 42"/>
                <a:gd name="T37" fmla="*/ 34 h 43"/>
                <a:gd name="T38" fmla="*/ 28 w 42"/>
                <a:gd name="T39" fmla="*/ 38 h 43"/>
                <a:gd name="T40" fmla="*/ 21 w 42"/>
                <a:gd name="T41" fmla="*/ 40 h 43"/>
                <a:gd name="T42" fmla="*/ 14 w 42"/>
                <a:gd name="T43" fmla="*/ 38 h 43"/>
                <a:gd name="T44" fmla="*/ 9 w 42"/>
                <a:gd name="T45" fmla="*/ 34 h 43"/>
                <a:gd name="T46" fmla="*/ 5 w 42"/>
                <a:gd name="T47" fmla="*/ 28 h 43"/>
                <a:gd name="T48" fmla="*/ 3 w 42"/>
                <a:gd name="T49" fmla="*/ 21 h 43"/>
                <a:gd name="T50" fmla="*/ 5 w 42"/>
                <a:gd name="T51" fmla="*/ 14 h 43"/>
                <a:gd name="T52" fmla="*/ 9 w 42"/>
                <a:gd name="T53" fmla="*/ 8 h 43"/>
                <a:gd name="T54" fmla="*/ 14 w 42"/>
                <a:gd name="T55" fmla="*/ 4 h 43"/>
                <a:gd name="T56" fmla="*/ 21 w 42"/>
                <a:gd name="T57" fmla="*/ 3 h 43"/>
                <a:gd name="T58" fmla="*/ 28 w 42"/>
                <a:gd name="T59" fmla="*/ 4 h 43"/>
                <a:gd name="T60" fmla="*/ 34 w 42"/>
                <a:gd name="T61" fmla="*/ 8 h 43"/>
                <a:gd name="T62" fmla="*/ 38 w 42"/>
                <a:gd name="T63" fmla="*/ 14 h 43"/>
                <a:gd name="T64" fmla="*/ 39 w 42"/>
                <a:gd name="T65" fmla="*/ 21 h 4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2"/>
                <a:gd name="T100" fmla="*/ 0 h 43"/>
                <a:gd name="T101" fmla="*/ 42 w 42"/>
                <a:gd name="T102" fmla="*/ 43 h 4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2" h="43">
                  <a:moveTo>
                    <a:pt x="42" y="21"/>
                  </a:moveTo>
                  <a:lnTo>
                    <a:pt x="42" y="17"/>
                  </a:lnTo>
                  <a:lnTo>
                    <a:pt x="41" y="13"/>
                  </a:lnTo>
                  <a:lnTo>
                    <a:pt x="38" y="10"/>
                  </a:lnTo>
                  <a:lnTo>
                    <a:pt x="37" y="7"/>
                  </a:lnTo>
                  <a:lnTo>
                    <a:pt x="32" y="4"/>
                  </a:lnTo>
                  <a:lnTo>
                    <a:pt x="30" y="1"/>
                  </a:lnTo>
                  <a:lnTo>
                    <a:pt x="26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10" y="4"/>
                  </a:lnTo>
                  <a:lnTo>
                    <a:pt x="6" y="7"/>
                  </a:lnTo>
                  <a:lnTo>
                    <a:pt x="5" y="10"/>
                  </a:lnTo>
                  <a:lnTo>
                    <a:pt x="2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6"/>
                  </a:lnTo>
                  <a:lnTo>
                    <a:pt x="2" y="30"/>
                  </a:lnTo>
                  <a:lnTo>
                    <a:pt x="5" y="33"/>
                  </a:lnTo>
                  <a:lnTo>
                    <a:pt x="6" y="37"/>
                  </a:lnTo>
                  <a:lnTo>
                    <a:pt x="10" y="40"/>
                  </a:lnTo>
                  <a:lnTo>
                    <a:pt x="13" y="41"/>
                  </a:lnTo>
                  <a:lnTo>
                    <a:pt x="17" y="43"/>
                  </a:lnTo>
                  <a:lnTo>
                    <a:pt x="21" y="43"/>
                  </a:lnTo>
                  <a:lnTo>
                    <a:pt x="26" y="43"/>
                  </a:lnTo>
                  <a:lnTo>
                    <a:pt x="30" y="41"/>
                  </a:lnTo>
                  <a:lnTo>
                    <a:pt x="32" y="40"/>
                  </a:lnTo>
                  <a:lnTo>
                    <a:pt x="37" y="37"/>
                  </a:lnTo>
                  <a:lnTo>
                    <a:pt x="38" y="33"/>
                  </a:lnTo>
                  <a:lnTo>
                    <a:pt x="41" y="30"/>
                  </a:lnTo>
                  <a:lnTo>
                    <a:pt x="42" y="26"/>
                  </a:lnTo>
                  <a:lnTo>
                    <a:pt x="42" y="21"/>
                  </a:lnTo>
                  <a:close/>
                  <a:moveTo>
                    <a:pt x="39" y="21"/>
                  </a:moveTo>
                  <a:lnTo>
                    <a:pt x="39" y="26"/>
                  </a:lnTo>
                  <a:lnTo>
                    <a:pt x="38" y="28"/>
                  </a:lnTo>
                  <a:lnTo>
                    <a:pt x="37" y="31"/>
                  </a:lnTo>
                  <a:lnTo>
                    <a:pt x="34" y="34"/>
                  </a:lnTo>
                  <a:lnTo>
                    <a:pt x="31" y="37"/>
                  </a:lnTo>
                  <a:lnTo>
                    <a:pt x="28" y="38"/>
                  </a:lnTo>
                  <a:lnTo>
                    <a:pt x="26" y="40"/>
                  </a:lnTo>
                  <a:lnTo>
                    <a:pt x="21" y="40"/>
                  </a:lnTo>
                  <a:lnTo>
                    <a:pt x="17" y="40"/>
                  </a:lnTo>
                  <a:lnTo>
                    <a:pt x="14" y="38"/>
                  </a:lnTo>
                  <a:lnTo>
                    <a:pt x="12" y="37"/>
                  </a:lnTo>
                  <a:lnTo>
                    <a:pt x="9" y="34"/>
                  </a:lnTo>
                  <a:lnTo>
                    <a:pt x="6" y="31"/>
                  </a:lnTo>
                  <a:lnTo>
                    <a:pt x="5" y="28"/>
                  </a:lnTo>
                  <a:lnTo>
                    <a:pt x="3" y="26"/>
                  </a:lnTo>
                  <a:lnTo>
                    <a:pt x="3" y="21"/>
                  </a:lnTo>
                  <a:lnTo>
                    <a:pt x="3" y="17"/>
                  </a:lnTo>
                  <a:lnTo>
                    <a:pt x="5" y="14"/>
                  </a:lnTo>
                  <a:lnTo>
                    <a:pt x="6" y="11"/>
                  </a:lnTo>
                  <a:lnTo>
                    <a:pt x="9" y="8"/>
                  </a:lnTo>
                  <a:lnTo>
                    <a:pt x="12" y="6"/>
                  </a:lnTo>
                  <a:lnTo>
                    <a:pt x="14" y="4"/>
                  </a:lnTo>
                  <a:lnTo>
                    <a:pt x="17" y="3"/>
                  </a:lnTo>
                  <a:lnTo>
                    <a:pt x="21" y="3"/>
                  </a:lnTo>
                  <a:lnTo>
                    <a:pt x="26" y="3"/>
                  </a:lnTo>
                  <a:lnTo>
                    <a:pt x="28" y="4"/>
                  </a:lnTo>
                  <a:lnTo>
                    <a:pt x="31" y="6"/>
                  </a:lnTo>
                  <a:lnTo>
                    <a:pt x="34" y="8"/>
                  </a:lnTo>
                  <a:lnTo>
                    <a:pt x="37" y="11"/>
                  </a:lnTo>
                  <a:lnTo>
                    <a:pt x="38" y="14"/>
                  </a:lnTo>
                  <a:lnTo>
                    <a:pt x="39" y="17"/>
                  </a:lnTo>
                  <a:lnTo>
                    <a:pt x="39" y="21"/>
                  </a:lnTo>
                  <a:close/>
                </a:path>
              </a:pathLst>
            </a:custGeom>
            <a:solidFill>
              <a:srgbClr val="B5A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1" name="Freeform 308"/>
            <p:cNvSpPr>
              <a:spLocks noEditPoints="1"/>
            </p:cNvSpPr>
            <p:nvPr/>
          </p:nvSpPr>
          <p:spPr bwMode="auto">
            <a:xfrm>
              <a:off x="1068" y="2088"/>
              <a:ext cx="39" cy="40"/>
            </a:xfrm>
            <a:custGeom>
              <a:avLst/>
              <a:gdLst>
                <a:gd name="T0" fmla="*/ 39 w 39"/>
                <a:gd name="T1" fmla="*/ 16 h 40"/>
                <a:gd name="T2" fmla="*/ 36 w 39"/>
                <a:gd name="T3" fmla="*/ 9 h 40"/>
                <a:gd name="T4" fmla="*/ 30 w 39"/>
                <a:gd name="T5" fmla="*/ 5 h 40"/>
                <a:gd name="T6" fmla="*/ 24 w 39"/>
                <a:gd name="T7" fmla="*/ 0 h 40"/>
                <a:gd name="T8" fmla="*/ 15 w 39"/>
                <a:gd name="T9" fmla="*/ 0 h 40"/>
                <a:gd name="T10" fmla="*/ 8 w 39"/>
                <a:gd name="T11" fmla="*/ 5 h 40"/>
                <a:gd name="T12" fmla="*/ 3 w 39"/>
                <a:gd name="T13" fmla="*/ 9 h 40"/>
                <a:gd name="T14" fmla="*/ 0 w 39"/>
                <a:gd name="T15" fmla="*/ 16 h 40"/>
                <a:gd name="T16" fmla="*/ 0 w 39"/>
                <a:gd name="T17" fmla="*/ 25 h 40"/>
                <a:gd name="T18" fmla="*/ 3 w 39"/>
                <a:gd name="T19" fmla="*/ 32 h 40"/>
                <a:gd name="T20" fmla="*/ 8 w 39"/>
                <a:gd name="T21" fmla="*/ 37 h 40"/>
                <a:gd name="T22" fmla="*/ 15 w 39"/>
                <a:gd name="T23" fmla="*/ 40 h 40"/>
                <a:gd name="T24" fmla="*/ 24 w 39"/>
                <a:gd name="T25" fmla="*/ 40 h 40"/>
                <a:gd name="T26" fmla="*/ 30 w 39"/>
                <a:gd name="T27" fmla="*/ 37 h 40"/>
                <a:gd name="T28" fmla="*/ 36 w 39"/>
                <a:gd name="T29" fmla="*/ 32 h 40"/>
                <a:gd name="T30" fmla="*/ 39 w 39"/>
                <a:gd name="T31" fmla="*/ 25 h 40"/>
                <a:gd name="T32" fmla="*/ 36 w 39"/>
                <a:gd name="T33" fmla="*/ 20 h 40"/>
                <a:gd name="T34" fmla="*/ 35 w 39"/>
                <a:gd name="T35" fmla="*/ 27 h 40"/>
                <a:gd name="T36" fmla="*/ 30 w 39"/>
                <a:gd name="T37" fmla="*/ 33 h 40"/>
                <a:gd name="T38" fmla="*/ 26 w 39"/>
                <a:gd name="T39" fmla="*/ 36 h 40"/>
                <a:gd name="T40" fmla="*/ 19 w 39"/>
                <a:gd name="T41" fmla="*/ 37 h 40"/>
                <a:gd name="T42" fmla="*/ 12 w 39"/>
                <a:gd name="T43" fmla="*/ 36 h 40"/>
                <a:gd name="T44" fmla="*/ 7 w 39"/>
                <a:gd name="T45" fmla="*/ 33 h 40"/>
                <a:gd name="T46" fmla="*/ 4 w 39"/>
                <a:gd name="T47" fmla="*/ 27 h 40"/>
                <a:gd name="T48" fmla="*/ 3 w 39"/>
                <a:gd name="T49" fmla="*/ 20 h 40"/>
                <a:gd name="T50" fmla="*/ 4 w 39"/>
                <a:gd name="T51" fmla="*/ 13 h 40"/>
                <a:gd name="T52" fmla="*/ 7 w 39"/>
                <a:gd name="T53" fmla="*/ 9 h 40"/>
                <a:gd name="T54" fmla="*/ 12 w 39"/>
                <a:gd name="T55" fmla="*/ 5 h 40"/>
                <a:gd name="T56" fmla="*/ 19 w 39"/>
                <a:gd name="T57" fmla="*/ 3 h 40"/>
                <a:gd name="T58" fmla="*/ 26 w 39"/>
                <a:gd name="T59" fmla="*/ 5 h 40"/>
                <a:gd name="T60" fmla="*/ 30 w 39"/>
                <a:gd name="T61" fmla="*/ 9 h 40"/>
                <a:gd name="T62" fmla="*/ 35 w 39"/>
                <a:gd name="T63" fmla="*/ 13 h 40"/>
                <a:gd name="T64" fmla="*/ 36 w 39"/>
                <a:gd name="T65" fmla="*/ 2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40"/>
                <a:gd name="T101" fmla="*/ 39 w 39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40">
                  <a:moveTo>
                    <a:pt x="39" y="20"/>
                  </a:moveTo>
                  <a:lnTo>
                    <a:pt x="39" y="16"/>
                  </a:lnTo>
                  <a:lnTo>
                    <a:pt x="37" y="13"/>
                  </a:lnTo>
                  <a:lnTo>
                    <a:pt x="36" y="9"/>
                  </a:lnTo>
                  <a:lnTo>
                    <a:pt x="33" y="6"/>
                  </a:lnTo>
                  <a:lnTo>
                    <a:pt x="30" y="5"/>
                  </a:lnTo>
                  <a:lnTo>
                    <a:pt x="26" y="2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1" y="2"/>
                  </a:lnTo>
                  <a:lnTo>
                    <a:pt x="8" y="5"/>
                  </a:lnTo>
                  <a:lnTo>
                    <a:pt x="5" y="6"/>
                  </a:lnTo>
                  <a:lnTo>
                    <a:pt x="3" y="9"/>
                  </a:lnTo>
                  <a:lnTo>
                    <a:pt x="1" y="13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5" y="34"/>
                  </a:lnTo>
                  <a:lnTo>
                    <a:pt x="8" y="37"/>
                  </a:lnTo>
                  <a:lnTo>
                    <a:pt x="11" y="39"/>
                  </a:lnTo>
                  <a:lnTo>
                    <a:pt x="15" y="40"/>
                  </a:lnTo>
                  <a:lnTo>
                    <a:pt x="19" y="40"/>
                  </a:lnTo>
                  <a:lnTo>
                    <a:pt x="24" y="40"/>
                  </a:lnTo>
                  <a:lnTo>
                    <a:pt x="26" y="39"/>
                  </a:lnTo>
                  <a:lnTo>
                    <a:pt x="30" y="37"/>
                  </a:lnTo>
                  <a:lnTo>
                    <a:pt x="33" y="34"/>
                  </a:lnTo>
                  <a:lnTo>
                    <a:pt x="36" y="32"/>
                  </a:lnTo>
                  <a:lnTo>
                    <a:pt x="37" y="29"/>
                  </a:lnTo>
                  <a:lnTo>
                    <a:pt x="39" y="25"/>
                  </a:lnTo>
                  <a:lnTo>
                    <a:pt x="39" y="20"/>
                  </a:lnTo>
                  <a:close/>
                  <a:moveTo>
                    <a:pt x="36" y="20"/>
                  </a:moveTo>
                  <a:lnTo>
                    <a:pt x="36" y="25"/>
                  </a:lnTo>
                  <a:lnTo>
                    <a:pt x="35" y="27"/>
                  </a:lnTo>
                  <a:lnTo>
                    <a:pt x="33" y="30"/>
                  </a:lnTo>
                  <a:lnTo>
                    <a:pt x="30" y="33"/>
                  </a:lnTo>
                  <a:lnTo>
                    <a:pt x="29" y="34"/>
                  </a:lnTo>
                  <a:lnTo>
                    <a:pt x="26" y="36"/>
                  </a:lnTo>
                  <a:lnTo>
                    <a:pt x="22" y="37"/>
                  </a:lnTo>
                  <a:lnTo>
                    <a:pt x="19" y="37"/>
                  </a:lnTo>
                  <a:lnTo>
                    <a:pt x="17" y="37"/>
                  </a:lnTo>
                  <a:lnTo>
                    <a:pt x="12" y="36"/>
                  </a:lnTo>
                  <a:lnTo>
                    <a:pt x="10" y="34"/>
                  </a:lnTo>
                  <a:lnTo>
                    <a:pt x="7" y="33"/>
                  </a:lnTo>
                  <a:lnTo>
                    <a:pt x="5" y="30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4" y="13"/>
                  </a:lnTo>
                  <a:lnTo>
                    <a:pt x="5" y="10"/>
                  </a:lnTo>
                  <a:lnTo>
                    <a:pt x="7" y="9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7" y="3"/>
                  </a:lnTo>
                  <a:lnTo>
                    <a:pt x="19" y="3"/>
                  </a:lnTo>
                  <a:lnTo>
                    <a:pt x="22" y="3"/>
                  </a:lnTo>
                  <a:lnTo>
                    <a:pt x="26" y="5"/>
                  </a:lnTo>
                  <a:lnTo>
                    <a:pt x="29" y="6"/>
                  </a:lnTo>
                  <a:lnTo>
                    <a:pt x="30" y="9"/>
                  </a:lnTo>
                  <a:lnTo>
                    <a:pt x="33" y="10"/>
                  </a:lnTo>
                  <a:lnTo>
                    <a:pt x="35" y="13"/>
                  </a:lnTo>
                  <a:lnTo>
                    <a:pt x="36" y="17"/>
                  </a:lnTo>
                  <a:lnTo>
                    <a:pt x="36" y="20"/>
                  </a:lnTo>
                  <a:close/>
                </a:path>
              </a:pathLst>
            </a:custGeom>
            <a:solidFill>
              <a:srgbClr val="B4A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2" name="Freeform 309"/>
            <p:cNvSpPr>
              <a:spLocks noEditPoints="1"/>
            </p:cNvSpPr>
            <p:nvPr/>
          </p:nvSpPr>
          <p:spPr bwMode="auto">
            <a:xfrm>
              <a:off x="1069" y="2090"/>
              <a:ext cx="36" cy="37"/>
            </a:xfrm>
            <a:custGeom>
              <a:avLst/>
              <a:gdLst>
                <a:gd name="T0" fmla="*/ 36 w 36"/>
                <a:gd name="T1" fmla="*/ 14 h 37"/>
                <a:gd name="T2" fmla="*/ 34 w 36"/>
                <a:gd name="T3" fmla="*/ 8 h 37"/>
                <a:gd name="T4" fmla="*/ 28 w 36"/>
                <a:gd name="T5" fmla="*/ 3 h 37"/>
                <a:gd name="T6" fmla="*/ 23 w 36"/>
                <a:gd name="T7" fmla="*/ 0 h 37"/>
                <a:gd name="T8" fmla="*/ 14 w 36"/>
                <a:gd name="T9" fmla="*/ 0 h 37"/>
                <a:gd name="T10" fmla="*/ 9 w 36"/>
                <a:gd name="T11" fmla="*/ 3 h 37"/>
                <a:gd name="T12" fmla="*/ 3 w 36"/>
                <a:gd name="T13" fmla="*/ 8 h 37"/>
                <a:gd name="T14" fmla="*/ 0 w 36"/>
                <a:gd name="T15" fmla="*/ 14 h 37"/>
                <a:gd name="T16" fmla="*/ 0 w 36"/>
                <a:gd name="T17" fmla="*/ 23 h 37"/>
                <a:gd name="T18" fmla="*/ 3 w 36"/>
                <a:gd name="T19" fmla="*/ 28 h 37"/>
                <a:gd name="T20" fmla="*/ 9 w 36"/>
                <a:gd name="T21" fmla="*/ 34 h 37"/>
                <a:gd name="T22" fmla="*/ 14 w 36"/>
                <a:gd name="T23" fmla="*/ 37 h 37"/>
                <a:gd name="T24" fmla="*/ 23 w 36"/>
                <a:gd name="T25" fmla="*/ 37 h 37"/>
                <a:gd name="T26" fmla="*/ 28 w 36"/>
                <a:gd name="T27" fmla="*/ 34 h 37"/>
                <a:gd name="T28" fmla="*/ 34 w 36"/>
                <a:gd name="T29" fmla="*/ 28 h 37"/>
                <a:gd name="T30" fmla="*/ 36 w 36"/>
                <a:gd name="T31" fmla="*/ 23 h 37"/>
                <a:gd name="T32" fmla="*/ 34 w 36"/>
                <a:gd name="T33" fmla="*/ 18 h 37"/>
                <a:gd name="T34" fmla="*/ 32 w 36"/>
                <a:gd name="T35" fmla="*/ 24 h 37"/>
                <a:gd name="T36" fmla="*/ 29 w 36"/>
                <a:gd name="T37" fmla="*/ 30 h 37"/>
                <a:gd name="T38" fmla="*/ 24 w 36"/>
                <a:gd name="T39" fmla="*/ 32 h 37"/>
                <a:gd name="T40" fmla="*/ 18 w 36"/>
                <a:gd name="T41" fmla="*/ 34 h 37"/>
                <a:gd name="T42" fmla="*/ 13 w 36"/>
                <a:gd name="T43" fmla="*/ 32 h 37"/>
                <a:gd name="T44" fmla="*/ 7 w 36"/>
                <a:gd name="T45" fmla="*/ 30 h 37"/>
                <a:gd name="T46" fmla="*/ 4 w 36"/>
                <a:gd name="T47" fmla="*/ 24 h 37"/>
                <a:gd name="T48" fmla="*/ 3 w 36"/>
                <a:gd name="T49" fmla="*/ 18 h 37"/>
                <a:gd name="T50" fmla="*/ 4 w 36"/>
                <a:gd name="T51" fmla="*/ 13 h 37"/>
                <a:gd name="T52" fmla="*/ 7 w 36"/>
                <a:gd name="T53" fmla="*/ 7 h 37"/>
                <a:gd name="T54" fmla="*/ 13 w 36"/>
                <a:gd name="T55" fmla="*/ 4 h 37"/>
                <a:gd name="T56" fmla="*/ 18 w 36"/>
                <a:gd name="T57" fmla="*/ 3 h 37"/>
                <a:gd name="T58" fmla="*/ 24 w 36"/>
                <a:gd name="T59" fmla="*/ 4 h 37"/>
                <a:gd name="T60" fmla="*/ 29 w 36"/>
                <a:gd name="T61" fmla="*/ 7 h 37"/>
                <a:gd name="T62" fmla="*/ 32 w 36"/>
                <a:gd name="T63" fmla="*/ 13 h 37"/>
                <a:gd name="T64" fmla="*/ 34 w 36"/>
                <a:gd name="T65" fmla="*/ 18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7"/>
                <a:gd name="T101" fmla="*/ 36 w 36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7">
                  <a:moveTo>
                    <a:pt x="36" y="18"/>
                  </a:moveTo>
                  <a:lnTo>
                    <a:pt x="36" y="14"/>
                  </a:lnTo>
                  <a:lnTo>
                    <a:pt x="35" y="11"/>
                  </a:lnTo>
                  <a:lnTo>
                    <a:pt x="34" y="8"/>
                  </a:lnTo>
                  <a:lnTo>
                    <a:pt x="31" y="5"/>
                  </a:lnTo>
                  <a:lnTo>
                    <a:pt x="28" y="3"/>
                  </a:lnTo>
                  <a:lnTo>
                    <a:pt x="25" y="1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9" y="3"/>
                  </a:lnTo>
                  <a:lnTo>
                    <a:pt x="6" y="5"/>
                  </a:lnTo>
                  <a:lnTo>
                    <a:pt x="3" y="8"/>
                  </a:lnTo>
                  <a:lnTo>
                    <a:pt x="2" y="11"/>
                  </a:lnTo>
                  <a:lnTo>
                    <a:pt x="0" y="14"/>
                  </a:lnTo>
                  <a:lnTo>
                    <a:pt x="0" y="18"/>
                  </a:lnTo>
                  <a:lnTo>
                    <a:pt x="0" y="23"/>
                  </a:lnTo>
                  <a:lnTo>
                    <a:pt x="2" y="25"/>
                  </a:lnTo>
                  <a:lnTo>
                    <a:pt x="3" y="28"/>
                  </a:lnTo>
                  <a:lnTo>
                    <a:pt x="6" y="31"/>
                  </a:lnTo>
                  <a:lnTo>
                    <a:pt x="9" y="34"/>
                  </a:lnTo>
                  <a:lnTo>
                    <a:pt x="11" y="35"/>
                  </a:lnTo>
                  <a:lnTo>
                    <a:pt x="14" y="37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5" y="35"/>
                  </a:lnTo>
                  <a:lnTo>
                    <a:pt x="28" y="34"/>
                  </a:lnTo>
                  <a:lnTo>
                    <a:pt x="31" y="31"/>
                  </a:lnTo>
                  <a:lnTo>
                    <a:pt x="34" y="28"/>
                  </a:lnTo>
                  <a:lnTo>
                    <a:pt x="35" y="25"/>
                  </a:lnTo>
                  <a:lnTo>
                    <a:pt x="36" y="23"/>
                  </a:lnTo>
                  <a:lnTo>
                    <a:pt x="36" y="18"/>
                  </a:lnTo>
                  <a:close/>
                  <a:moveTo>
                    <a:pt x="34" y="18"/>
                  </a:moveTo>
                  <a:lnTo>
                    <a:pt x="34" y="21"/>
                  </a:lnTo>
                  <a:lnTo>
                    <a:pt x="32" y="24"/>
                  </a:lnTo>
                  <a:lnTo>
                    <a:pt x="31" y="27"/>
                  </a:lnTo>
                  <a:lnTo>
                    <a:pt x="29" y="30"/>
                  </a:lnTo>
                  <a:lnTo>
                    <a:pt x="27" y="31"/>
                  </a:lnTo>
                  <a:lnTo>
                    <a:pt x="24" y="32"/>
                  </a:lnTo>
                  <a:lnTo>
                    <a:pt x="21" y="34"/>
                  </a:lnTo>
                  <a:lnTo>
                    <a:pt x="18" y="34"/>
                  </a:lnTo>
                  <a:lnTo>
                    <a:pt x="16" y="34"/>
                  </a:lnTo>
                  <a:lnTo>
                    <a:pt x="13" y="32"/>
                  </a:lnTo>
                  <a:lnTo>
                    <a:pt x="10" y="31"/>
                  </a:lnTo>
                  <a:lnTo>
                    <a:pt x="7" y="30"/>
                  </a:lnTo>
                  <a:lnTo>
                    <a:pt x="6" y="27"/>
                  </a:lnTo>
                  <a:lnTo>
                    <a:pt x="4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6" y="10"/>
                  </a:lnTo>
                  <a:lnTo>
                    <a:pt x="7" y="7"/>
                  </a:lnTo>
                  <a:lnTo>
                    <a:pt x="10" y="5"/>
                  </a:lnTo>
                  <a:lnTo>
                    <a:pt x="13" y="4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4"/>
                  </a:lnTo>
                  <a:lnTo>
                    <a:pt x="27" y="5"/>
                  </a:lnTo>
                  <a:lnTo>
                    <a:pt x="29" y="7"/>
                  </a:lnTo>
                  <a:lnTo>
                    <a:pt x="31" y="10"/>
                  </a:lnTo>
                  <a:lnTo>
                    <a:pt x="32" y="13"/>
                  </a:lnTo>
                  <a:lnTo>
                    <a:pt x="34" y="15"/>
                  </a:lnTo>
                  <a:lnTo>
                    <a:pt x="34" y="18"/>
                  </a:lnTo>
                  <a:close/>
                </a:path>
              </a:pathLst>
            </a:custGeom>
            <a:solidFill>
              <a:srgbClr val="B4A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3" name="Freeform 310"/>
            <p:cNvSpPr>
              <a:spLocks noEditPoints="1"/>
            </p:cNvSpPr>
            <p:nvPr/>
          </p:nvSpPr>
          <p:spPr bwMode="auto">
            <a:xfrm>
              <a:off x="1071" y="2091"/>
              <a:ext cx="33" cy="34"/>
            </a:xfrm>
            <a:custGeom>
              <a:avLst/>
              <a:gdLst>
                <a:gd name="T0" fmla="*/ 33 w 33"/>
                <a:gd name="T1" fmla="*/ 14 h 34"/>
                <a:gd name="T2" fmla="*/ 30 w 33"/>
                <a:gd name="T3" fmla="*/ 7 h 34"/>
                <a:gd name="T4" fmla="*/ 26 w 33"/>
                <a:gd name="T5" fmla="*/ 3 h 34"/>
                <a:gd name="T6" fmla="*/ 19 w 33"/>
                <a:gd name="T7" fmla="*/ 0 h 34"/>
                <a:gd name="T8" fmla="*/ 14 w 33"/>
                <a:gd name="T9" fmla="*/ 0 h 34"/>
                <a:gd name="T10" fmla="*/ 7 w 33"/>
                <a:gd name="T11" fmla="*/ 3 h 34"/>
                <a:gd name="T12" fmla="*/ 2 w 33"/>
                <a:gd name="T13" fmla="*/ 7 h 34"/>
                <a:gd name="T14" fmla="*/ 0 w 33"/>
                <a:gd name="T15" fmla="*/ 14 h 34"/>
                <a:gd name="T16" fmla="*/ 0 w 33"/>
                <a:gd name="T17" fmla="*/ 22 h 34"/>
                <a:gd name="T18" fmla="*/ 2 w 33"/>
                <a:gd name="T19" fmla="*/ 27 h 34"/>
                <a:gd name="T20" fmla="*/ 7 w 33"/>
                <a:gd name="T21" fmla="*/ 31 h 34"/>
                <a:gd name="T22" fmla="*/ 14 w 33"/>
                <a:gd name="T23" fmla="*/ 34 h 34"/>
                <a:gd name="T24" fmla="*/ 19 w 33"/>
                <a:gd name="T25" fmla="*/ 34 h 34"/>
                <a:gd name="T26" fmla="*/ 26 w 33"/>
                <a:gd name="T27" fmla="*/ 31 h 34"/>
                <a:gd name="T28" fmla="*/ 30 w 33"/>
                <a:gd name="T29" fmla="*/ 27 h 34"/>
                <a:gd name="T30" fmla="*/ 33 w 33"/>
                <a:gd name="T31" fmla="*/ 22 h 34"/>
                <a:gd name="T32" fmla="*/ 30 w 33"/>
                <a:gd name="T33" fmla="*/ 17 h 34"/>
                <a:gd name="T34" fmla="*/ 29 w 33"/>
                <a:gd name="T35" fmla="*/ 23 h 34"/>
                <a:gd name="T36" fmla="*/ 26 w 33"/>
                <a:gd name="T37" fmla="*/ 27 h 34"/>
                <a:gd name="T38" fmla="*/ 22 w 33"/>
                <a:gd name="T39" fmla="*/ 30 h 34"/>
                <a:gd name="T40" fmla="*/ 16 w 33"/>
                <a:gd name="T41" fmla="*/ 31 h 34"/>
                <a:gd name="T42" fmla="*/ 11 w 33"/>
                <a:gd name="T43" fmla="*/ 30 h 34"/>
                <a:gd name="T44" fmla="*/ 7 w 33"/>
                <a:gd name="T45" fmla="*/ 27 h 34"/>
                <a:gd name="T46" fmla="*/ 4 w 33"/>
                <a:gd name="T47" fmla="*/ 23 h 34"/>
                <a:gd name="T48" fmla="*/ 2 w 33"/>
                <a:gd name="T49" fmla="*/ 17 h 34"/>
                <a:gd name="T50" fmla="*/ 4 w 33"/>
                <a:gd name="T51" fmla="*/ 12 h 34"/>
                <a:gd name="T52" fmla="*/ 7 w 33"/>
                <a:gd name="T53" fmla="*/ 7 h 34"/>
                <a:gd name="T54" fmla="*/ 11 w 33"/>
                <a:gd name="T55" fmla="*/ 4 h 34"/>
                <a:gd name="T56" fmla="*/ 16 w 33"/>
                <a:gd name="T57" fmla="*/ 3 h 34"/>
                <a:gd name="T58" fmla="*/ 22 w 33"/>
                <a:gd name="T59" fmla="*/ 4 h 34"/>
                <a:gd name="T60" fmla="*/ 26 w 33"/>
                <a:gd name="T61" fmla="*/ 7 h 34"/>
                <a:gd name="T62" fmla="*/ 29 w 33"/>
                <a:gd name="T63" fmla="*/ 12 h 34"/>
                <a:gd name="T64" fmla="*/ 30 w 33"/>
                <a:gd name="T65" fmla="*/ 17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3"/>
                <a:gd name="T100" fmla="*/ 0 h 34"/>
                <a:gd name="T101" fmla="*/ 33 w 33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3" h="34">
                  <a:moveTo>
                    <a:pt x="33" y="17"/>
                  </a:moveTo>
                  <a:lnTo>
                    <a:pt x="33" y="14"/>
                  </a:lnTo>
                  <a:lnTo>
                    <a:pt x="32" y="10"/>
                  </a:lnTo>
                  <a:lnTo>
                    <a:pt x="30" y="7"/>
                  </a:lnTo>
                  <a:lnTo>
                    <a:pt x="27" y="6"/>
                  </a:lnTo>
                  <a:lnTo>
                    <a:pt x="26" y="3"/>
                  </a:lnTo>
                  <a:lnTo>
                    <a:pt x="23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4" y="6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0" y="22"/>
                  </a:lnTo>
                  <a:lnTo>
                    <a:pt x="1" y="24"/>
                  </a:lnTo>
                  <a:lnTo>
                    <a:pt x="2" y="27"/>
                  </a:lnTo>
                  <a:lnTo>
                    <a:pt x="4" y="30"/>
                  </a:lnTo>
                  <a:lnTo>
                    <a:pt x="7" y="31"/>
                  </a:lnTo>
                  <a:lnTo>
                    <a:pt x="9" y="33"/>
                  </a:lnTo>
                  <a:lnTo>
                    <a:pt x="14" y="34"/>
                  </a:lnTo>
                  <a:lnTo>
                    <a:pt x="16" y="34"/>
                  </a:lnTo>
                  <a:lnTo>
                    <a:pt x="19" y="34"/>
                  </a:lnTo>
                  <a:lnTo>
                    <a:pt x="23" y="33"/>
                  </a:lnTo>
                  <a:lnTo>
                    <a:pt x="26" y="31"/>
                  </a:lnTo>
                  <a:lnTo>
                    <a:pt x="27" y="30"/>
                  </a:lnTo>
                  <a:lnTo>
                    <a:pt x="30" y="27"/>
                  </a:lnTo>
                  <a:lnTo>
                    <a:pt x="32" y="24"/>
                  </a:lnTo>
                  <a:lnTo>
                    <a:pt x="33" y="22"/>
                  </a:lnTo>
                  <a:lnTo>
                    <a:pt x="33" y="17"/>
                  </a:lnTo>
                  <a:close/>
                  <a:moveTo>
                    <a:pt x="30" y="17"/>
                  </a:moveTo>
                  <a:lnTo>
                    <a:pt x="30" y="20"/>
                  </a:lnTo>
                  <a:lnTo>
                    <a:pt x="29" y="23"/>
                  </a:lnTo>
                  <a:lnTo>
                    <a:pt x="27" y="26"/>
                  </a:lnTo>
                  <a:lnTo>
                    <a:pt x="26" y="27"/>
                  </a:lnTo>
                  <a:lnTo>
                    <a:pt x="25" y="29"/>
                  </a:lnTo>
                  <a:lnTo>
                    <a:pt x="22" y="30"/>
                  </a:lnTo>
                  <a:lnTo>
                    <a:pt x="19" y="31"/>
                  </a:lnTo>
                  <a:lnTo>
                    <a:pt x="16" y="31"/>
                  </a:lnTo>
                  <a:lnTo>
                    <a:pt x="14" y="31"/>
                  </a:lnTo>
                  <a:lnTo>
                    <a:pt x="11" y="30"/>
                  </a:lnTo>
                  <a:lnTo>
                    <a:pt x="8" y="29"/>
                  </a:lnTo>
                  <a:lnTo>
                    <a:pt x="7" y="27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7" y="7"/>
                  </a:lnTo>
                  <a:lnTo>
                    <a:pt x="8" y="6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22" y="4"/>
                  </a:lnTo>
                  <a:lnTo>
                    <a:pt x="25" y="6"/>
                  </a:lnTo>
                  <a:lnTo>
                    <a:pt x="26" y="7"/>
                  </a:lnTo>
                  <a:lnTo>
                    <a:pt x="27" y="10"/>
                  </a:lnTo>
                  <a:lnTo>
                    <a:pt x="29" y="12"/>
                  </a:lnTo>
                  <a:lnTo>
                    <a:pt x="30" y="14"/>
                  </a:lnTo>
                  <a:lnTo>
                    <a:pt x="30" y="17"/>
                  </a:lnTo>
                  <a:close/>
                </a:path>
              </a:pathLst>
            </a:custGeom>
            <a:solidFill>
              <a:srgbClr val="B7A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4" name="Freeform 311"/>
            <p:cNvSpPr>
              <a:spLocks noEditPoints="1"/>
            </p:cNvSpPr>
            <p:nvPr/>
          </p:nvSpPr>
          <p:spPr bwMode="auto">
            <a:xfrm>
              <a:off x="1072" y="2093"/>
              <a:ext cx="31" cy="31"/>
            </a:xfrm>
            <a:custGeom>
              <a:avLst/>
              <a:gdLst>
                <a:gd name="T0" fmla="*/ 31 w 31"/>
                <a:gd name="T1" fmla="*/ 12 h 31"/>
                <a:gd name="T2" fmla="*/ 28 w 31"/>
                <a:gd name="T3" fmla="*/ 7 h 31"/>
                <a:gd name="T4" fmla="*/ 24 w 31"/>
                <a:gd name="T5" fmla="*/ 2 h 31"/>
                <a:gd name="T6" fmla="*/ 18 w 31"/>
                <a:gd name="T7" fmla="*/ 0 h 31"/>
                <a:gd name="T8" fmla="*/ 13 w 31"/>
                <a:gd name="T9" fmla="*/ 0 h 31"/>
                <a:gd name="T10" fmla="*/ 7 w 31"/>
                <a:gd name="T11" fmla="*/ 2 h 31"/>
                <a:gd name="T12" fmla="*/ 3 w 31"/>
                <a:gd name="T13" fmla="*/ 7 h 31"/>
                <a:gd name="T14" fmla="*/ 0 w 31"/>
                <a:gd name="T15" fmla="*/ 12 h 31"/>
                <a:gd name="T16" fmla="*/ 0 w 31"/>
                <a:gd name="T17" fmla="*/ 18 h 31"/>
                <a:gd name="T18" fmla="*/ 3 w 31"/>
                <a:gd name="T19" fmla="*/ 24 h 31"/>
                <a:gd name="T20" fmla="*/ 7 w 31"/>
                <a:gd name="T21" fmla="*/ 28 h 31"/>
                <a:gd name="T22" fmla="*/ 13 w 31"/>
                <a:gd name="T23" fmla="*/ 31 h 31"/>
                <a:gd name="T24" fmla="*/ 18 w 31"/>
                <a:gd name="T25" fmla="*/ 31 h 31"/>
                <a:gd name="T26" fmla="*/ 24 w 31"/>
                <a:gd name="T27" fmla="*/ 28 h 31"/>
                <a:gd name="T28" fmla="*/ 28 w 31"/>
                <a:gd name="T29" fmla="*/ 24 h 31"/>
                <a:gd name="T30" fmla="*/ 31 w 31"/>
                <a:gd name="T31" fmla="*/ 18 h 31"/>
                <a:gd name="T32" fmla="*/ 28 w 31"/>
                <a:gd name="T33" fmla="*/ 15 h 31"/>
                <a:gd name="T34" fmla="*/ 26 w 31"/>
                <a:gd name="T35" fmla="*/ 21 h 31"/>
                <a:gd name="T36" fmla="*/ 24 w 31"/>
                <a:gd name="T37" fmla="*/ 24 h 31"/>
                <a:gd name="T38" fmla="*/ 20 w 31"/>
                <a:gd name="T39" fmla="*/ 27 h 31"/>
                <a:gd name="T40" fmla="*/ 15 w 31"/>
                <a:gd name="T41" fmla="*/ 28 h 31"/>
                <a:gd name="T42" fmla="*/ 10 w 31"/>
                <a:gd name="T43" fmla="*/ 27 h 31"/>
                <a:gd name="T44" fmla="*/ 7 w 31"/>
                <a:gd name="T45" fmla="*/ 24 h 31"/>
                <a:gd name="T46" fmla="*/ 4 w 31"/>
                <a:gd name="T47" fmla="*/ 21 h 31"/>
                <a:gd name="T48" fmla="*/ 3 w 31"/>
                <a:gd name="T49" fmla="*/ 15 h 31"/>
                <a:gd name="T50" fmla="*/ 4 w 31"/>
                <a:gd name="T51" fmla="*/ 11 h 31"/>
                <a:gd name="T52" fmla="*/ 7 w 31"/>
                <a:gd name="T53" fmla="*/ 7 h 31"/>
                <a:gd name="T54" fmla="*/ 10 w 31"/>
                <a:gd name="T55" fmla="*/ 4 h 31"/>
                <a:gd name="T56" fmla="*/ 15 w 31"/>
                <a:gd name="T57" fmla="*/ 2 h 31"/>
                <a:gd name="T58" fmla="*/ 20 w 31"/>
                <a:gd name="T59" fmla="*/ 4 h 31"/>
                <a:gd name="T60" fmla="*/ 24 w 31"/>
                <a:gd name="T61" fmla="*/ 7 h 31"/>
                <a:gd name="T62" fmla="*/ 26 w 31"/>
                <a:gd name="T63" fmla="*/ 11 h 31"/>
                <a:gd name="T64" fmla="*/ 28 w 31"/>
                <a:gd name="T65" fmla="*/ 15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1"/>
                <a:gd name="T100" fmla="*/ 0 h 31"/>
                <a:gd name="T101" fmla="*/ 31 w 31"/>
                <a:gd name="T102" fmla="*/ 31 h 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1" h="31">
                  <a:moveTo>
                    <a:pt x="31" y="15"/>
                  </a:moveTo>
                  <a:lnTo>
                    <a:pt x="31" y="12"/>
                  </a:lnTo>
                  <a:lnTo>
                    <a:pt x="29" y="10"/>
                  </a:lnTo>
                  <a:lnTo>
                    <a:pt x="28" y="7"/>
                  </a:lnTo>
                  <a:lnTo>
                    <a:pt x="26" y="4"/>
                  </a:lnTo>
                  <a:lnTo>
                    <a:pt x="24" y="2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3" y="24"/>
                  </a:lnTo>
                  <a:lnTo>
                    <a:pt x="4" y="27"/>
                  </a:lnTo>
                  <a:lnTo>
                    <a:pt x="7" y="28"/>
                  </a:lnTo>
                  <a:lnTo>
                    <a:pt x="10" y="29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8" y="31"/>
                  </a:lnTo>
                  <a:lnTo>
                    <a:pt x="21" y="29"/>
                  </a:lnTo>
                  <a:lnTo>
                    <a:pt x="24" y="28"/>
                  </a:lnTo>
                  <a:lnTo>
                    <a:pt x="26" y="27"/>
                  </a:lnTo>
                  <a:lnTo>
                    <a:pt x="28" y="24"/>
                  </a:lnTo>
                  <a:lnTo>
                    <a:pt x="29" y="21"/>
                  </a:lnTo>
                  <a:lnTo>
                    <a:pt x="31" y="18"/>
                  </a:lnTo>
                  <a:lnTo>
                    <a:pt x="31" y="15"/>
                  </a:lnTo>
                  <a:close/>
                  <a:moveTo>
                    <a:pt x="28" y="15"/>
                  </a:moveTo>
                  <a:lnTo>
                    <a:pt x="28" y="18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4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8" y="28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0" y="27"/>
                  </a:lnTo>
                  <a:lnTo>
                    <a:pt x="8" y="27"/>
                  </a:lnTo>
                  <a:lnTo>
                    <a:pt x="7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20" y="4"/>
                  </a:lnTo>
                  <a:lnTo>
                    <a:pt x="22" y="5"/>
                  </a:lnTo>
                  <a:lnTo>
                    <a:pt x="24" y="7"/>
                  </a:lnTo>
                  <a:lnTo>
                    <a:pt x="25" y="8"/>
                  </a:lnTo>
                  <a:lnTo>
                    <a:pt x="26" y="11"/>
                  </a:lnTo>
                  <a:lnTo>
                    <a:pt x="28" y="12"/>
                  </a:lnTo>
                  <a:lnTo>
                    <a:pt x="28" y="15"/>
                  </a:lnTo>
                  <a:close/>
                </a:path>
              </a:pathLst>
            </a:custGeom>
            <a:solidFill>
              <a:srgbClr val="B7AF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5" name="Freeform 312"/>
            <p:cNvSpPr>
              <a:spLocks noEditPoints="1"/>
            </p:cNvSpPr>
            <p:nvPr/>
          </p:nvSpPr>
          <p:spPr bwMode="auto">
            <a:xfrm>
              <a:off x="1073" y="2094"/>
              <a:ext cx="28" cy="28"/>
            </a:xfrm>
            <a:custGeom>
              <a:avLst/>
              <a:gdLst>
                <a:gd name="T0" fmla="*/ 28 w 28"/>
                <a:gd name="T1" fmla="*/ 11 h 28"/>
                <a:gd name="T2" fmla="*/ 25 w 28"/>
                <a:gd name="T3" fmla="*/ 7 h 28"/>
                <a:gd name="T4" fmla="*/ 23 w 28"/>
                <a:gd name="T5" fmla="*/ 3 h 28"/>
                <a:gd name="T6" fmla="*/ 17 w 28"/>
                <a:gd name="T7" fmla="*/ 0 h 28"/>
                <a:gd name="T8" fmla="*/ 12 w 28"/>
                <a:gd name="T9" fmla="*/ 0 h 28"/>
                <a:gd name="T10" fmla="*/ 6 w 28"/>
                <a:gd name="T11" fmla="*/ 3 h 28"/>
                <a:gd name="T12" fmla="*/ 3 w 28"/>
                <a:gd name="T13" fmla="*/ 7 h 28"/>
                <a:gd name="T14" fmla="*/ 0 w 28"/>
                <a:gd name="T15" fmla="*/ 11 h 28"/>
                <a:gd name="T16" fmla="*/ 0 w 28"/>
                <a:gd name="T17" fmla="*/ 17 h 28"/>
                <a:gd name="T18" fmla="*/ 3 w 28"/>
                <a:gd name="T19" fmla="*/ 23 h 28"/>
                <a:gd name="T20" fmla="*/ 6 w 28"/>
                <a:gd name="T21" fmla="*/ 26 h 28"/>
                <a:gd name="T22" fmla="*/ 12 w 28"/>
                <a:gd name="T23" fmla="*/ 28 h 28"/>
                <a:gd name="T24" fmla="*/ 17 w 28"/>
                <a:gd name="T25" fmla="*/ 28 h 28"/>
                <a:gd name="T26" fmla="*/ 23 w 28"/>
                <a:gd name="T27" fmla="*/ 26 h 28"/>
                <a:gd name="T28" fmla="*/ 25 w 28"/>
                <a:gd name="T29" fmla="*/ 23 h 28"/>
                <a:gd name="T30" fmla="*/ 28 w 28"/>
                <a:gd name="T31" fmla="*/ 17 h 28"/>
                <a:gd name="T32" fmla="*/ 25 w 28"/>
                <a:gd name="T33" fmla="*/ 14 h 28"/>
                <a:gd name="T34" fmla="*/ 24 w 28"/>
                <a:gd name="T35" fmla="*/ 19 h 28"/>
                <a:gd name="T36" fmla="*/ 23 w 28"/>
                <a:gd name="T37" fmla="*/ 23 h 28"/>
                <a:gd name="T38" fmla="*/ 19 w 28"/>
                <a:gd name="T39" fmla="*/ 24 h 28"/>
                <a:gd name="T40" fmla="*/ 14 w 28"/>
                <a:gd name="T41" fmla="*/ 26 h 28"/>
                <a:gd name="T42" fmla="*/ 10 w 28"/>
                <a:gd name="T43" fmla="*/ 24 h 28"/>
                <a:gd name="T44" fmla="*/ 6 w 28"/>
                <a:gd name="T45" fmla="*/ 23 h 28"/>
                <a:gd name="T46" fmla="*/ 5 w 28"/>
                <a:gd name="T47" fmla="*/ 19 h 28"/>
                <a:gd name="T48" fmla="*/ 3 w 28"/>
                <a:gd name="T49" fmla="*/ 14 h 28"/>
                <a:gd name="T50" fmla="*/ 5 w 28"/>
                <a:gd name="T51" fmla="*/ 10 h 28"/>
                <a:gd name="T52" fmla="*/ 6 w 28"/>
                <a:gd name="T53" fmla="*/ 6 h 28"/>
                <a:gd name="T54" fmla="*/ 10 w 28"/>
                <a:gd name="T55" fmla="*/ 4 h 28"/>
                <a:gd name="T56" fmla="*/ 14 w 28"/>
                <a:gd name="T57" fmla="*/ 3 h 28"/>
                <a:gd name="T58" fmla="*/ 19 w 28"/>
                <a:gd name="T59" fmla="*/ 4 h 28"/>
                <a:gd name="T60" fmla="*/ 23 w 28"/>
                <a:gd name="T61" fmla="*/ 6 h 28"/>
                <a:gd name="T62" fmla="*/ 24 w 28"/>
                <a:gd name="T63" fmla="*/ 10 h 28"/>
                <a:gd name="T64" fmla="*/ 25 w 28"/>
                <a:gd name="T65" fmla="*/ 14 h 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8"/>
                <a:gd name="T100" fmla="*/ 0 h 28"/>
                <a:gd name="T101" fmla="*/ 28 w 28"/>
                <a:gd name="T102" fmla="*/ 28 h 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8" h="28">
                  <a:moveTo>
                    <a:pt x="28" y="14"/>
                  </a:moveTo>
                  <a:lnTo>
                    <a:pt x="28" y="11"/>
                  </a:lnTo>
                  <a:lnTo>
                    <a:pt x="27" y="9"/>
                  </a:lnTo>
                  <a:lnTo>
                    <a:pt x="25" y="7"/>
                  </a:lnTo>
                  <a:lnTo>
                    <a:pt x="24" y="4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2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5" y="4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2" y="20"/>
                  </a:lnTo>
                  <a:lnTo>
                    <a:pt x="3" y="23"/>
                  </a:lnTo>
                  <a:lnTo>
                    <a:pt x="5" y="24"/>
                  </a:lnTo>
                  <a:lnTo>
                    <a:pt x="6" y="26"/>
                  </a:lnTo>
                  <a:lnTo>
                    <a:pt x="9" y="27"/>
                  </a:lnTo>
                  <a:lnTo>
                    <a:pt x="12" y="28"/>
                  </a:lnTo>
                  <a:lnTo>
                    <a:pt x="14" y="28"/>
                  </a:lnTo>
                  <a:lnTo>
                    <a:pt x="17" y="28"/>
                  </a:lnTo>
                  <a:lnTo>
                    <a:pt x="20" y="27"/>
                  </a:lnTo>
                  <a:lnTo>
                    <a:pt x="23" y="26"/>
                  </a:lnTo>
                  <a:lnTo>
                    <a:pt x="24" y="24"/>
                  </a:lnTo>
                  <a:lnTo>
                    <a:pt x="25" y="23"/>
                  </a:lnTo>
                  <a:lnTo>
                    <a:pt x="27" y="20"/>
                  </a:lnTo>
                  <a:lnTo>
                    <a:pt x="28" y="17"/>
                  </a:lnTo>
                  <a:lnTo>
                    <a:pt x="28" y="14"/>
                  </a:lnTo>
                  <a:close/>
                  <a:moveTo>
                    <a:pt x="25" y="14"/>
                  </a:moveTo>
                  <a:lnTo>
                    <a:pt x="25" y="17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3" y="23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7" y="26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0" y="24"/>
                  </a:lnTo>
                  <a:lnTo>
                    <a:pt x="7" y="24"/>
                  </a:lnTo>
                  <a:lnTo>
                    <a:pt x="6" y="23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6"/>
                  </a:lnTo>
                  <a:lnTo>
                    <a:pt x="7" y="4"/>
                  </a:lnTo>
                  <a:lnTo>
                    <a:pt x="10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7" y="3"/>
                  </a:lnTo>
                  <a:lnTo>
                    <a:pt x="19" y="4"/>
                  </a:lnTo>
                  <a:lnTo>
                    <a:pt x="20" y="4"/>
                  </a:lnTo>
                  <a:lnTo>
                    <a:pt x="23" y="6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5" y="13"/>
                  </a:lnTo>
                  <a:lnTo>
                    <a:pt x="25" y="14"/>
                  </a:lnTo>
                  <a:close/>
                </a:path>
              </a:pathLst>
            </a:custGeom>
            <a:solidFill>
              <a:srgbClr val="B8B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6" name="Freeform 313"/>
            <p:cNvSpPr>
              <a:spLocks noEditPoints="1"/>
            </p:cNvSpPr>
            <p:nvPr/>
          </p:nvSpPr>
          <p:spPr bwMode="auto">
            <a:xfrm>
              <a:off x="1075" y="2095"/>
              <a:ext cx="25" cy="26"/>
            </a:xfrm>
            <a:custGeom>
              <a:avLst/>
              <a:gdLst>
                <a:gd name="T0" fmla="*/ 25 w 25"/>
                <a:gd name="T1" fmla="*/ 10 h 26"/>
                <a:gd name="T2" fmla="*/ 22 w 25"/>
                <a:gd name="T3" fmla="*/ 6 h 26"/>
                <a:gd name="T4" fmla="*/ 19 w 25"/>
                <a:gd name="T5" fmla="*/ 3 h 26"/>
                <a:gd name="T6" fmla="*/ 15 w 25"/>
                <a:gd name="T7" fmla="*/ 0 h 26"/>
                <a:gd name="T8" fmla="*/ 10 w 25"/>
                <a:gd name="T9" fmla="*/ 0 h 26"/>
                <a:gd name="T10" fmla="*/ 5 w 25"/>
                <a:gd name="T11" fmla="*/ 3 h 26"/>
                <a:gd name="T12" fmla="*/ 1 w 25"/>
                <a:gd name="T13" fmla="*/ 6 h 26"/>
                <a:gd name="T14" fmla="*/ 0 w 25"/>
                <a:gd name="T15" fmla="*/ 10 h 26"/>
                <a:gd name="T16" fmla="*/ 0 w 25"/>
                <a:gd name="T17" fmla="*/ 16 h 26"/>
                <a:gd name="T18" fmla="*/ 1 w 25"/>
                <a:gd name="T19" fmla="*/ 20 h 26"/>
                <a:gd name="T20" fmla="*/ 5 w 25"/>
                <a:gd name="T21" fmla="*/ 25 h 26"/>
                <a:gd name="T22" fmla="*/ 10 w 25"/>
                <a:gd name="T23" fmla="*/ 26 h 26"/>
                <a:gd name="T24" fmla="*/ 15 w 25"/>
                <a:gd name="T25" fmla="*/ 26 h 26"/>
                <a:gd name="T26" fmla="*/ 19 w 25"/>
                <a:gd name="T27" fmla="*/ 25 h 26"/>
                <a:gd name="T28" fmla="*/ 22 w 25"/>
                <a:gd name="T29" fmla="*/ 20 h 26"/>
                <a:gd name="T30" fmla="*/ 25 w 25"/>
                <a:gd name="T31" fmla="*/ 16 h 26"/>
                <a:gd name="T32" fmla="*/ 22 w 25"/>
                <a:gd name="T33" fmla="*/ 13 h 26"/>
                <a:gd name="T34" fmla="*/ 21 w 25"/>
                <a:gd name="T35" fmla="*/ 18 h 26"/>
                <a:gd name="T36" fmla="*/ 19 w 25"/>
                <a:gd name="T37" fmla="*/ 20 h 26"/>
                <a:gd name="T38" fmla="*/ 17 w 25"/>
                <a:gd name="T39" fmla="*/ 23 h 26"/>
                <a:gd name="T40" fmla="*/ 12 w 25"/>
                <a:gd name="T41" fmla="*/ 23 h 26"/>
                <a:gd name="T42" fmla="*/ 8 w 25"/>
                <a:gd name="T43" fmla="*/ 23 h 26"/>
                <a:gd name="T44" fmla="*/ 5 w 25"/>
                <a:gd name="T45" fmla="*/ 20 h 26"/>
                <a:gd name="T46" fmla="*/ 3 w 25"/>
                <a:gd name="T47" fmla="*/ 18 h 26"/>
                <a:gd name="T48" fmla="*/ 3 w 25"/>
                <a:gd name="T49" fmla="*/ 13 h 26"/>
                <a:gd name="T50" fmla="*/ 3 w 25"/>
                <a:gd name="T51" fmla="*/ 9 h 26"/>
                <a:gd name="T52" fmla="*/ 5 w 25"/>
                <a:gd name="T53" fmla="*/ 6 h 26"/>
                <a:gd name="T54" fmla="*/ 8 w 25"/>
                <a:gd name="T55" fmla="*/ 5 h 26"/>
                <a:gd name="T56" fmla="*/ 12 w 25"/>
                <a:gd name="T57" fmla="*/ 3 h 26"/>
                <a:gd name="T58" fmla="*/ 17 w 25"/>
                <a:gd name="T59" fmla="*/ 5 h 26"/>
                <a:gd name="T60" fmla="*/ 19 w 25"/>
                <a:gd name="T61" fmla="*/ 6 h 26"/>
                <a:gd name="T62" fmla="*/ 21 w 25"/>
                <a:gd name="T63" fmla="*/ 9 h 26"/>
                <a:gd name="T64" fmla="*/ 22 w 25"/>
                <a:gd name="T65" fmla="*/ 13 h 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5"/>
                <a:gd name="T100" fmla="*/ 0 h 26"/>
                <a:gd name="T101" fmla="*/ 25 w 25"/>
                <a:gd name="T102" fmla="*/ 26 h 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5" h="26">
                  <a:moveTo>
                    <a:pt x="25" y="13"/>
                  </a:moveTo>
                  <a:lnTo>
                    <a:pt x="25" y="10"/>
                  </a:lnTo>
                  <a:lnTo>
                    <a:pt x="23" y="9"/>
                  </a:lnTo>
                  <a:lnTo>
                    <a:pt x="22" y="6"/>
                  </a:lnTo>
                  <a:lnTo>
                    <a:pt x="21" y="5"/>
                  </a:lnTo>
                  <a:lnTo>
                    <a:pt x="19" y="3"/>
                  </a:lnTo>
                  <a:lnTo>
                    <a:pt x="17" y="2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5"/>
                  </a:lnTo>
                  <a:lnTo>
                    <a:pt x="1" y="6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19"/>
                  </a:lnTo>
                  <a:lnTo>
                    <a:pt x="1" y="20"/>
                  </a:lnTo>
                  <a:lnTo>
                    <a:pt x="4" y="22"/>
                  </a:lnTo>
                  <a:lnTo>
                    <a:pt x="5" y="25"/>
                  </a:lnTo>
                  <a:lnTo>
                    <a:pt x="7" y="25"/>
                  </a:lnTo>
                  <a:lnTo>
                    <a:pt x="10" y="26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7" y="25"/>
                  </a:lnTo>
                  <a:lnTo>
                    <a:pt x="19" y="25"/>
                  </a:lnTo>
                  <a:lnTo>
                    <a:pt x="21" y="22"/>
                  </a:lnTo>
                  <a:lnTo>
                    <a:pt x="22" y="20"/>
                  </a:lnTo>
                  <a:lnTo>
                    <a:pt x="23" y="19"/>
                  </a:lnTo>
                  <a:lnTo>
                    <a:pt x="25" y="16"/>
                  </a:lnTo>
                  <a:lnTo>
                    <a:pt x="25" y="13"/>
                  </a:lnTo>
                  <a:close/>
                  <a:moveTo>
                    <a:pt x="22" y="13"/>
                  </a:moveTo>
                  <a:lnTo>
                    <a:pt x="22" y="16"/>
                  </a:lnTo>
                  <a:lnTo>
                    <a:pt x="21" y="18"/>
                  </a:lnTo>
                  <a:lnTo>
                    <a:pt x="21" y="19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7" y="23"/>
                  </a:lnTo>
                  <a:lnTo>
                    <a:pt x="14" y="23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6"/>
                  </a:lnTo>
                  <a:lnTo>
                    <a:pt x="7" y="5"/>
                  </a:lnTo>
                  <a:lnTo>
                    <a:pt x="8" y="5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7" y="5"/>
                  </a:lnTo>
                  <a:lnTo>
                    <a:pt x="18" y="5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1" y="9"/>
                  </a:lnTo>
                  <a:lnTo>
                    <a:pt x="22" y="12"/>
                  </a:lnTo>
                  <a:lnTo>
                    <a:pt x="22" y="13"/>
                  </a:lnTo>
                  <a:close/>
                </a:path>
              </a:pathLst>
            </a:custGeom>
            <a:solidFill>
              <a:srgbClr val="B8B0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7" name="Freeform 314"/>
            <p:cNvSpPr>
              <a:spLocks noEditPoints="1"/>
            </p:cNvSpPr>
            <p:nvPr/>
          </p:nvSpPr>
          <p:spPr bwMode="auto">
            <a:xfrm>
              <a:off x="1076" y="2097"/>
              <a:ext cx="22" cy="23"/>
            </a:xfrm>
            <a:custGeom>
              <a:avLst/>
              <a:gdLst>
                <a:gd name="T0" fmla="*/ 22 w 22"/>
                <a:gd name="T1" fmla="*/ 10 h 23"/>
                <a:gd name="T2" fmla="*/ 21 w 22"/>
                <a:gd name="T3" fmla="*/ 6 h 23"/>
                <a:gd name="T4" fmla="*/ 17 w 22"/>
                <a:gd name="T5" fmla="*/ 1 h 23"/>
                <a:gd name="T6" fmla="*/ 14 w 22"/>
                <a:gd name="T7" fmla="*/ 0 h 23"/>
                <a:gd name="T8" fmla="*/ 9 w 22"/>
                <a:gd name="T9" fmla="*/ 0 h 23"/>
                <a:gd name="T10" fmla="*/ 4 w 22"/>
                <a:gd name="T11" fmla="*/ 1 h 23"/>
                <a:gd name="T12" fmla="*/ 2 w 22"/>
                <a:gd name="T13" fmla="*/ 6 h 23"/>
                <a:gd name="T14" fmla="*/ 0 w 22"/>
                <a:gd name="T15" fmla="*/ 10 h 23"/>
                <a:gd name="T16" fmla="*/ 0 w 22"/>
                <a:gd name="T17" fmla="*/ 14 h 23"/>
                <a:gd name="T18" fmla="*/ 2 w 22"/>
                <a:gd name="T19" fmla="*/ 18 h 23"/>
                <a:gd name="T20" fmla="*/ 4 w 22"/>
                <a:gd name="T21" fmla="*/ 21 h 23"/>
                <a:gd name="T22" fmla="*/ 9 w 22"/>
                <a:gd name="T23" fmla="*/ 23 h 23"/>
                <a:gd name="T24" fmla="*/ 14 w 22"/>
                <a:gd name="T25" fmla="*/ 23 h 23"/>
                <a:gd name="T26" fmla="*/ 17 w 22"/>
                <a:gd name="T27" fmla="*/ 21 h 23"/>
                <a:gd name="T28" fmla="*/ 21 w 22"/>
                <a:gd name="T29" fmla="*/ 18 h 23"/>
                <a:gd name="T30" fmla="*/ 22 w 22"/>
                <a:gd name="T31" fmla="*/ 14 h 23"/>
                <a:gd name="T32" fmla="*/ 20 w 22"/>
                <a:gd name="T33" fmla="*/ 11 h 23"/>
                <a:gd name="T34" fmla="*/ 18 w 22"/>
                <a:gd name="T35" fmla="*/ 14 h 23"/>
                <a:gd name="T36" fmla="*/ 17 w 22"/>
                <a:gd name="T37" fmla="*/ 17 h 23"/>
                <a:gd name="T38" fmla="*/ 14 w 22"/>
                <a:gd name="T39" fmla="*/ 20 h 23"/>
                <a:gd name="T40" fmla="*/ 11 w 22"/>
                <a:gd name="T41" fmla="*/ 20 h 23"/>
                <a:gd name="T42" fmla="*/ 9 w 22"/>
                <a:gd name="T43" fmla="*/ 20 h 23"/>
                <a:gd name="T44" fmla="*/ 6 w 22"/>
                <a:gd name="T45" fmla="*/ 17 h 23"/>
                <a:gd name="T46" fmla="*/ 3 w 22"/>
                <a:gd name="T47" fmla="*/ 14 h 23"/>
                <a:gd name="T48" fmla="*/ 3 w 22"/>
                <a:gd name="T49" fmla="*/ 11 h 23"/>
                <a:gd name="T50" fmla="*/ 3 w 22"/>
                <a:gd name="T51" fmla="*/ 8 h 23"/>
                <a:gd name="T52" fmla="*/ 6 w 22"/>
                <a:gd name="T53" fmla="*/ 6 h 23"/>
                <a:gd name="T54" fmla="*/ 9 w 22"/>
                <a:gd name="T55" fmla="*/ 4 h 23"/>
                <a:gd name="T56" fmla="*/ 11 w 22"/>
                <a:gd name="T57" fmla="*/ 3 h 23"/>
                <a:gd name="T58" fmla="*/ 14 w 22"/>
                <a:gd name="T59" fmla="*/ 4 h 23"/>
                <a:gd name="T60" fmla="*/ 17 w 22"/>
                <a:gd name="T61" fmla="*/ 6 h 23"/>
                <a:gd name="T62" fmla="*/ 18 w 22"/>
                <a:gd name="T63" fmla="*/ 8 h 23"/>
                <a:gd name="T64" fmla="*/ 20 w 22"/>
                <a:gd name="T65" fmla="*/ 11 h 2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2"/>
                <a:gd name="T100" fmla="*/ 0 h 23"/>
                <a:gd name="T101" fmla="*/ 22 w 22"/>
                <a:gd name="T102" fmla="*/ 23 h 2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2" h="23">
                  <a:moveTo>
                    <a:pt x="22" y="11"/>
                  </a:moveTo>
                  <a:lnTo>
                    <a:pt x="22" y="10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6" y="1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2" y="18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7" y="21"/>
                  </a:lnTo>
                  <a:lnTo>
                    <a:pt x="9" y="23"/>
                  </a:lnTo>
                  <a:lnTo>
                    <a:pt x="11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1"/>
                  </a:lnTo>
                  <a:lnTo>
                    <a:pt x="20" y="20"/>
                  </a:lnTo>
                  <a:lnTo>
                    <a:pt x="21" y="18"/>
                  </a:lnTo>
                  <a:lnTo>
                    <a:pt x="21" y="16"/>
                  </a:lnTo>
                  <a:lnTo>
                    <a:pt x="22" y="14"/>
                  </a:lnTo>
                  <a:lnTo>
                    <a:pt x="22" y="11"/>
                  </a:lnTo>
                  <a:close/>
                  <a:moveTo>
                    <a:pt x="20" y="11"/>
                  </a:moveTo>
                  <a:lnTo>
                    <a:pt x="20" y="13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6" y="18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7" y="18"/>
                  </a:lnTo>
                  <a:lnTo>
                    <a:pt x="6" y="17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6"/>
                  </a:lnTo>
                  <a:lnTo>
                    <a:pt x="7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4"/>
                  </a:lnTo>
                  <a:lnTo>
                    <a:pt x="16" y="4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8"/>
                  </a:lnTo>
                  <a:lnTo>
                    <a:pt x="20" y="10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BBB3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8" name="Freeform 315"/>
            <p:cNvSpPr>
              <a:spLocks noEditPoints="1"/>
            </p:cNvSpPr>
            <p:nvPr/>
          </p:nvSpPr>
          <p:spPr bwMode="auto">
            <a:xfrm>
              <a:off x="1078" y="2098"/>
              <a:ext cx="19" cy="20"/>
            </a:xfrm>
            <a:custGeom>
              <a:avLst/>
              <a:gdLst>
                <a:gd name="T0" fmla="*/ 19 w 19"/>
                <a:gd name="T1" fmla="*/ 9 h 20"/>
                <a:gd name="T2" fmla="*/ 18 w 19"/>
                <a:gd name="T3" fmla="*/ 5 h 20"/>
                <a:gd name="T4" fmla="*/ 15 w 19"/>
                <a:gd name="T5" fmla="*/ 2 h 20"/>
                <a:gd name="T6" fmla="*/ 11 w 19"/>
                <a:gd name="T7" fmla="*/ 0 h 20"/>
                <a:gd name="T8" fmla="*/ 8 w 19"/>
                <a:gd name="T9" fmla="*/ 0 h 20"/>
                <a:gd name="T10" fmla="*/ 4 w 19"/>
                <a:gd name="T11" fmla="*/ 2 h 20"/>
                <a:gd name="T12" fmla="*/ 1 w 19"/>
                <a:gd name="T13" fmla="*/ 5 h 20"/>
                <a:gd name="T14" fmla="*/ 0 w 19"/>
                <a:gd name="T15" fmla="*/ 9 h 20"/>
                <a:gd name="T16" fmla="*/ 0 w 19"/>
                <a:gd name="T17" fmla="*/ 13 h 20"/>
                <a:gd name="T18" fmla="*/ 1 w 19"/>
                <a:gd name="T19" fmla="*/ 16 h 20"/>
                <a:gd name="T20" fmla="*/ 4 w 19"/>
                <a:gd name="T21" fmla="*/ 19 h 20"/>
                <a:gd name="T22" fmla="*/ 8 w 19"/>
                <a:gd name="T23" fmla="*/ 20 h 20"/>
                <a:gd name="T24" fmla="*/ 11 w 19"/>
                <a:gd name="T25" fmla="*/ 20 h 20"/>
                <a:gd name="T26" fmla="*/ 15 w 19"/>
                <a:gd name="T27" fmla="*/ 19 h 20"/>
                <a:gd name="T28" fmla="*/ 18 w 19"/>
                <a:gd name="T29" fmla="*/ 16 h 20"/>
                <a:gd name="T30" fmla="*/ 19 w 19"/>
                <a:gd name="T31" fmla="*/ 13 h 20"/>
                <a:gd name="T32" fmla="*/ 16 w 19"/>
                <a:gd name="T33" fmla="*/ 10 h 20"/>
                <a:gd name="T34" fmla="*/ 16 w 19"/>
                <a:gd name="T35" fmla="*/ 13 h 20"/>
                <a:gd name="T36" fmla="*/ 14 w 19"/>
                <a:gd name="T37" fmla="*/ 16 h 20"/>
                <a:gd name="T38" fmla="*/ 12 w 19"/>
                <a:gd name="T39" fmla="*/ 17 h 20"/>
                <a:gd name="T40" fmla="*/ 9 w 19"/>
                <a:gd name="T41" fmla="*/ 17 h 20"/>
                <a:gd name="T42" fmla="*/ 7 w 19"/>
                <a:gd name="T43" fmla="*/ 17 h 20"/>
                <a:gd name="T44" fmla="*/ 4 w 19"/>
                <a:gd name="T45" fmla="*/ 16 h 20"/>
                <a:gd name="T46" fmla="*/ 2 w 19"/>
                <a:gd name="T47" fmla="*/ 13 h 20"/>
                <a:gd name="T48" fmla="*/ 2 w 19"/>
                <a:gd name="T49" fmla="*/ 10 h 20"/>
                <a:gd name="T50" fmla="*/ 2 w 19"/>
                <a:gd name="T51" fmla="*/ 7 h 20"/>
                <a:gd name="T52" fmla="*/ 4 w 19"/>
                <a:gd name="T53" fmla="*/ 6 h 20"/>
                <a:gd name="T54" fmla="*/ 7 w 19"/>
                <a:gd name="T55" fmla="*/ 5 h 20"/>
                <a:gd name="T56" fmla="*/ 9 w 19"/>
                <a:gd name="T57" fmla="*/ 3 h 20"/>
                <a:gd name="T58" fmla="*/ 12 w 19"/>
                <a:gd name="T59" fmla="*/ 5 h 20"/>
                <a:gd name="T60" fmla="*/ 14 w 19"/>
                <a:gd name="T61" fmla="*/ 6 h 20"/>
                <a:gd name="T62" fmla="*/ 16 w 19"/>
                <a:gd name="T63" fmla="*/ 7 h 20"/>
                <a:gd name="T64" fmla="*/ 16 w 19"/>
                <a:gd name="T65" fmla="*/ 10 h 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20"/>
                <a:gd name="T101" fmla="*/ 19 w 19"/>
                <a:gd name="T102" fmla="*/ 20 h 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20">
                  <a:moveTo>
                    <a:pt x="19" y="10"/>
                  </a:moveTo>
                  <a:lnTo>
                    <a:pt x="19" y="9"/>
                  </a:lnTo>
                  <a:lnTo>
                    <a:pt x="18" y="6"/>
                  </a:lnTo>
                  <a:lnTo>
                    <a:pt x="18" y="5"/>
                  </a:lnTo>
                  <a:lnTo>
                    <a:pt x="16" y="3"/>
                  </a:lnTo>
                  <a:lnTo>
                    <a:pt x="15" y="2"/>
                  </a:lnTo>
                  <a:lnTo>
                    <a:pt x="14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1" y="16"/>
                  </a:lnTo>
                  <a:lnTo>
                    <a:pt x="2" y="17"/>
                  </a:lnTo>
                  <a:lnTo>
                    <a:pt x="4" y="19"/>
                  </a:lnTo>
                  <a:lnTo>
                    <a:pt x="5" y="20"/>
                  </a:lnTo>
                  <a:lnTo>
                    <a:pt x="8" y="20"/>
                  </a:lnTo>
                  <a:lnTo>
                    <a:pt x="9" y="20"/>
                  </a:lnTo>
                  <a:lnTo>
                    <a:pt x="11" y="20"/>
                  </a:lnTo>
                  <a:lnTo>
                    <a:pt x="14" y="20"/>
                  </a:lnTo>
                  <a:lnTo>
                    <a:pt x="15" y="19"/>
                  </a:lnTo>
                  <a:lnTo>
                    <a:pt x="16" y="17"/>
                  </a:lnTo>
                  <a:lnTo>
                    <a:pt x="18" y="16"/>
                  </a:lnTo>
                  <a:lnTo>
                    <a:pt x="18" y="15"/>
                  </a:lnTo>
                  <a:lnTo>
                    <a:pt x="19" y="13"/>
                  </a:lnTo>
                  <a:lnTo>
                    <a:pt x="19" y="10"/>
                  </a:lnTo>
                  <a:close/>
                  <a:moveTo>
                    <a:pt x="16" y="10"/>
                  </a:moveTo>
                  <a:lnTo>
                    <a:pt x="16" y="12"/>
                  </a:lnTo>
                  <a:lnTo>
                    <a:pt x="16" y="13"/>
                  </a:lnTo>
                  <a:lnTo>
                    <a:pt x="15" y="15"/>
                  </a:lnTo>
                  <a:lnTo>
                    <a:pt x="14" y="16"/>
                  </a:lnTo>
                  <a:lnTo>
                    <a:pt x="12" y="17"/>
                  </a:lnTo>
                  <a:lnTo>
                    <a:pt x="11" y="17"/>
                  </a:lnTo>
                  <a:lnTo>
                    <a:pt x="9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5"/>
                  </a:lnTo>
                  <a:lnTo>
                    <a:pt x="14" y="5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7"/>
                  </a:lnTo>
                  <a:lnTo>
                    <a:pt x="16" y="9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B9B0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09" name="Freeform 316"/>
            <p:cNvSpPr>
              <a:spLocks noEditPoints="1"/>
            </p:cNvSpPr>
            <p:nvPr/>
          </p:nvSpPr>
          <p:spPr bwMode="auto">
            <a:xfrm>
              <a:off x="1079" y="2100"/>
              <a:ext cx="17" cy="17"/>
            </a:xfrm>
            <a:custGeom>
              <a:avLst/>
              <a:gdLst>
                <a:gd name="T0" fmla="*/ 17 w 17"/>
                <a:gd name="T1" fmla="*/ 7 h 17"/>
                <a:gd name="T2" fmla="*/ 15 w 17"/>
                <a:gd name="T3" fmla="*/ 4 h 17"/>
                <a:gd name="T4" fmla="*/ 13 w 17"/>
                <a:gd name="T5" fmla="*/ 1 h 17"/>
                <a:gd name="T6" fmla="*/ 10 w 17"/>
                <a:gd name="T7" fmla="*/ 0 h 17"/>
                <a:gd name="T8" fmla="*/ 7 w 17"/>
                <a:gd name="T9" fmla="*/ 0 h 17"/>
                <a:gd name="T10" fmla="*/ 4 w 17"/>
                <a:gd name="T11" fmla="*/ 1 h 17"/>
                <a:gd name="T12" fmla="*/ 1 w 17"/>
                <a:gd name="T13" fmla="*/ 4 h 17"/>
                <a:gd name="T14" fmla="*/ 0 w 17"/>
                <a:gd name="T15" fmla="*/ 7 h 17"/>
                <a:gd name="T16" fmla="*/ 0 w 17"/>
                <a:gd name="T17" fmla="*/ 10 h 17"/>
                <a:gd name="T18" fmla="*/ 1 w 17"/>
                <a:gd name="T19" fmla="*/ 13 h 17"/>
                <a:gd name="T20" fmla="*/ 4 w 17"/>
                <a:gd name="T21" fmla="*/ 15 h 17"/>
                <a:gd name="T22" fmla="*/ 7 w 17"/>
                <a:gd name="T23" fmla="*/ 17 h 17"/>
                <a:gd name="T24" fmla="*/ 10 w 17"/>
                <a:gd name="T25" fmla="*/ 17 h 17"/>
                <a:gd name="T26" fmla="*/ 13 w 17"/>
                <a:gd name="T27" fmla="*/ 15 h 17"/>
                <a:gd name="T28" fmla="*/ 15 w 17"/>
                <a:gd name="T29" fmla="*/ 13 h 17"/>
                <a:gd name="T30" fmla="*/ 17 w 17"/>
                <a:gd name="T31" fmla="*/ 10 h 17"/>
                <a:gd name="T32" fmla="*/ 14 w 17"/>
                <a:gd name="T33" fmla="*/ 8 h 17"/>
                <a:gd name="T34" fmla="*/ 14 w 17"/>
                <a:gd name="T35" fmla="*/ 11 h 17"/>
                <a:gd name="T36" fmla="*/ 13 w 17"/>
                <a:gd name="T37" fmla="*/ 13 h 17"/>
                <a:gd name="T38" fmla="*/ 10 w 17"/>
                <a:gd name="T39" fmla="*/ 14 h 17"/>
                <a:gd name="T40" fmla="*/ 8 w 17"/>
                <a:gd name="T41" fmla="*/ 14 h 17"/>
                <a:gd name="T42" fmla="*/ 6 w 17"/>
                <a:gd name="T43" fmla="*/ 14 h 17"/>
                <a:gd name="T44" fmla="*/ 4 w 17"/>
                <a:gd name="T45" fmla="*/ 13 h 17"/>
                <a:gd name="T46" fmla="*/ 3 w 17"/>
                <a:gd name="T47" fmla="*/ 11 h 17"/>
                <a:gd name="T48" fmla="*/ 3 w 17"/>
                <a:gd name="T49" fmla="*/ 8 h 17"/>
                <a:gd name="T50" fmla="*/ 3 w 17"/>
                <a:gd name="T51" fmla="*/ 7 h 17"/>
                <a:gd name="T52" fmla="*/ 4 w 17"/>
                <a:gd name="T53" fmla="*/ 4 h 17"/>
                <a:gd name="T54" fmla="*/ 6 w 17"/>
                <a:gd name="T55" fmla="*/ 3 h 17"/>
                <a:gd name="T56" fmla="*/ 8 w 17"/>
                <a:gd name="T57" fmla="*/ 3 h 17"/>
                <a:gd name="T58" fmla="*/ 10 w 17"/>
                <a:gd name="T59" fmla="*/ 3 h 17"/>
                <a:gd name="T60" fmla="*/ 13 w 17"/>
                <a:gd name="T61" fmla="*/ 4 h 17"/>
                <a:gd name="T62" fmla="*/ 14 w 17"/>
                <a:gd name="T63" fmla="*/ 7 h 17"/>
                <a:gd name="T64" fmla="*/ 14 w 17"/>
                <a:gd name="T65" fmla="*/ 8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"/>
                <a:gd name="T100" fmla="*/ 0 h 17"/>
                <a:gd name="T101" fmla="*/ 17 w 17"/>
                <a:gd name="T102" fmla="*/ 17 h 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" h="17">
                  <a:moveTo>
                    <a:pt x="17" y="8"/>
                  </a:moveTo>
                  <a:lnTo>
                    <a:pt x="17" y="7"/>
                  </a:lnTo>
                  <a:lnTo>
                    <a:pt x="15" y="5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3" y="1"/>
                  </a:lnTo>
                  <a:lnTo>
                    <a:pt x="11" y="1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10"/>
                  </a:lnTo>
                  <a:lnTo>
                    <a:pt x="17" y="8"/>
                  </a:lnTo>
                  <a:close/>
                  <a:moveTo>
                    <a:pt x="14" y="8"/>
                  </a:moveTo>
                  <a:lnTo>
                    <a:pt x="14" y="10"/>
                  </a:lnTo>
                  <a:lnTo>
                    <a:pt x="14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BA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10" name="Freeform 317"/>
            <p:cNvSpPr>
              <a:spLocks noEditPoints="1"/>
            </p:cNvSpPr>
            <p:nvPr/>
          </p:nvSpPr>
          <p:spPr bwMode="auto">
            <a:xfrm>
              <a:off x="1080" y="2101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13 w 14"/>
                <a:gd name="T3" fmla="*/ 3 h 14"/>
                <a:gd name="T4" fmla="*/ 12 w 14"/>
                <a:gd name="T5" fmla="*/ 2 h 14"/>
                <a:gd name="T6" fmla="*/ 9 w 14"/>
                <a:gd name="T7" fmla="*/ 0 h 14"/>
                <a:gd name="T8" fmla="*/ 6 w 14"/>
                <a:gd name="T9" fmla="*/ 0 h 14"/>
                <a:gd name="T10" fmla="*/ 3 w 14"/>
                <a:gd name="T11" fmla="*/ 2 h 14"/>
                <a:gd name="T12" fmla="*/ 2 w 14"/>
                <a:gd name="T13" fmla="*/ 3 h 14"/>
                <a:gd name="T14" fmla="*/ 0 w 14"/>
                <a:gd name="T15" fmla="*/ 6 h 14"/>
                <a:gd name="T16" fmla="*/ 0 w 14"/>
                <a:gd name="T17" fmla="*/ 9 h 14"/>
                <a:gd name="T18" fmla="*/ 2 w 14"/>
                <a:gd name="T19" fmla="*/ 12 h 14"/>
                <a:gd name="T20" fmla="*/ 3 w 14"/>
                <a:gd name="T21" fmla="*/ 13 h 14"/>
                <a:gd name="T22" fmla="*/ 6 w 14"/>
                <a:gd name="T23" fmla="*/ 14 h 14"/>
                <a:gd name="T24" fmla="*/ 9 w 14"/>
                <a:gd name="T25" fmla="*/ 14 h 14"/>
                <a:gd name="T26" fmla="*/ 12 w 14"/>
                <a:gd name="T27" fmla="*/ 13 h 14"/>
                <a:gd name="T28" fmla="*/ 13 w 14"/>
                <a:gd name="T29" fmla="*/ 12 h 14"/>
                <a:gd name="T30" fmla="*/ 14 w 14"/>
                <a:gd name="T31" fmla="*/ 9 h 14"/>
                <a:gd name="T32" fmla="*/ 12 w 14"/>
                <a:gd name="T33" fmla="*/ 7 h 14"/>
                <a:gd name="T34" fmla="*/ 12 w 14"/>
                <a:gd name="T35" fmla="*/ 9 h 14"/>
                <a:gd name="T36" fmla="*/ 10 w 14"/>
                <a:gd name="T37" fmla="*/ 10 h 14"/>
                <a:gd name="T38" fmla="*/ 9 w 14"/>
                <a:gd name="T39" fmla="*/ 12 h 14"/>
                <a:gd name="T40" fmla="*/ 7 w 14"/>
                <a:gd name="T41" fmla="*/ 12 h 14"/>
                <a:gd name="T42" fmla="*/ 6 w 14"/>
                <a:gd name="T43" fmla="*/ 12 h 14"/>
                <a:gd name="T44" fmla="*/ 5 w 14"/>
                <a:gd name="T45" fmla="*/ 10 h 14"/>
                <a:gd name="T46" fmla="*/ 3 w 14"/>
                <a:gd name="T47" fmla="*/ 9 h 14"/>
                <a:gd name="T48" fmla="*/ 3 w 14"/>
                <a:gd name="T49" fmla="*/ 7 h 14"/>
                <a:gd name="T50" fmla="*/ 3 w 14"/>
                <a:gd name="T51" fmla="*/ 6 h 14"/>
                <a:gd name="T52" fmla="*/ 5 w 14"/>
                <a:gd name="T53" fmla="*/ 4 h 14"/>
                <a:gd name="T54" fmla="*/ 6 w 14"/>
                <a:gd name="T55" fmla="*/ 3 h 14"/>
                <a:gd name="T56" fmla="*/ 7 w 14"/>
                <a:gd name="T57" fmla="*/ 3 h 14"/>
                <a:gd name="T58" fmla="*/ 9 w 14"/>
                <a:gd name="T59" fmla="*/ 3 h 14"/>
                <a:gd name="T60" fmla="*/ 10 w 14"/>
                <a:gd name="T61" fmla="*/ 4 h 14"/>
                <a:gd name="T62" fmla="*/ 12 w 14"/>
                <a:gd name="T63" fmla="*/ 6 h 14"/>
                <a:gd name="T64" fmla="*/ 12 w 14"/>
                <a:gd name="T65" fmla="*/ 7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14"/>
                <a:gd name="T101" fmla="*/ 14 w 14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4" y="4"/>
                  </a:lnTo>
                  <a:lnTo>
                    <a:pt x="13" y="3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7" y="14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2" y="13"/>
                  </a:lnTo>
                  <a:lnTo>
                    <a:pt x="13" y="12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4" y="7"/>
                  </a:lnTo>
                  <a:close/>
                  <a:moveTo>
                    <a:pt x="12" y="7"/>
                  </a:moveTo>
                  <a:lnTo>
                    <a:pt x="12" y="9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9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5" y="12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4"/>
                  </a:lnTo>
                  <a:lnTo>
                    <a:pt x="12" y="6"/>
                  </a:lnTo>
                  <a:lnTo>
                    <a:pt x="12" y="7"/>
                  </a:lnTo>
                  <a:close/>
                </a:path>
              </a:pathLst>
            </a:custGeom>
            <a:solidFill>
              <a:srgbClr val="BAB1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11" name="Freeform 318"/>
            <p:cNvSpPr>
              <a:spLocks noEditPoints="1"/>
            </p:cNvSpPr>
            <p:nvPr/>
          </p:nvSpPr>
          <p:spPr bwMode="auto">
            <a:xfrm>
              <a:off x="1082" y="2103"/>
              <a:ext cx="11" cy="11"/>
            </a:xfrm>
            <a:custGeom>
              <a:avLst/>
              <a:gdLst>
                <a:gd name="T0" fmla="*/ 11 w 11"/>
                <a:gd name="T1" fmla="*/ 4 h 11"/>
                <a:gd name="T2" fmla="*/ 10 w 11"/>
                <a:gd name="T3" fmla="*/ 2 h 11"/>
                <a:gd name="T4" fmla="*/ 8 w 11"/>
                <a:gd name="T5" fmla="*/ 1 h 11"/>
                <a:gd name="T6" fmla="*/ 7 w 11"/>
                <a:gd name="T7" fmla="*/ 0 h 11"/>
                <a:gd name="T8" fmla="*/ 4 w 11"/>
                <a:gd name="T9" fmla="*/ 0 h 11"/>
                <a:gd name="T10" fmla="*/ 3 w 11"/>
                <a:gd name="T11" fmla="*/ 1 h 11"/>
                <a:gd name="T12" fmla="*/ 1 w 11"/>
                <a:gd name="T13" fmla="*/ 2 h 11"/>
                <a:gd name="T14" fmla="*/ 0 w 11"/>
                <a:gd name="T15" fmla="*/ 4 h 11"/>
                <a:gd name="T16" fmla="*/ 0 w 11"/>
                <a:gd name="T17" fmla="*/ 7 h 11"/>
                <a:gd name="T18" fmla="*/ 1 w 11"/>
                <a:gd name="T19" fmla="*/ 8 h 11"/>
                <a:gd name="T20" fmla="*/ 3 w 11"/>
                <a:gd name="T21" fmla="*/ 10 h 11"/>
                <a:gd name="T22" fmla="*/ 4 w 11"/>
                <a:gd name="T23" fmla="*/ 11 h 11"/>
                <a:gd name="T24" fmla="*/ 7 w 11"/>
                <a:gd name="T25" fmla="*/ 11 h 11"/>
                <a:gd name="T26" fmla="*/ 8 w 11"/>
                <a:gd name="T27" fmla="*/ 10 h 11"/>
                <a:gd name="T28" fmla="*/ 10 w 11"/>
                <a:gd name="T29" fmla="*/ 8 h 11"/>
                <a:gd name="T30" fmla="*/ 11 w 11"/>
                <a:gd name="T31" fmla="*/ 7 h 11"/>
                <a:gd name="T32" fmla="*/ 8 w 11"/>
                <a:gd name="T33" fmla="*/ 5 h 11"/>
                <a:gd name="T34" fmla="*/ 8 w 11"/>
                <a:gd name="T35" fmla="*/ 7 h 11"/>
                <a:gd name="T36" fmla="*/ 7 w 11"/>
                <a:gd name="T37" fmla="*/ 8 h 11"/>
                <a:gd name="T38" fmla="*/ 7 w 11"/>
                <a:gd name="T39" fmla="*/ 8 h 11"/>
                <a:gd name="T40" fmla="*/ 5 w 11"/>
                <a:gd name="T41" fmla="*/ 8 h 11"/>
                <a:gd name="T42" fmla="*/ 4 w 11"/>
                <a:gd name="T43" fmla="*/ 8 h 11"/>
                <a:gd name="T44" fmla="*/ 4 w 11"/>
                <a:gd name="T45" fmla="*/ 8 h 11"/>
                <a:gd name="T46" fmla="*/ 3 w 11"/>
                <a:gd name="T47" fmla="*/ 7 h 11"/>
                <a:gd name="T48" fmla="*/ 3 w 11"/>
                <a:gd name="T49" fmla="*/ 5 h 11"/>
                <a:gd name="T50" fmla="*/ 3 w 11"/>
                <a:gd name="T51" fmla="*/ 4 h 11"/>
                <a:gd name="T52" fmla="*/ 4 w 11"/>
                <a:gd name="T53" fmla="*/ 4 h 11"/>
                <a:gd name="T54" fmla="*/ 4 w 11"/>
                <a:gd name="T55" fmla="*/ 2 h 11"/>
                <a:gd name="T56" fmla="*/ 5 w 11"/>
                <a:gd name="T57" fmla="*/ 2 h 11"/>
                <a:gd name="T58" fmla="*/ 7 w 11"/>
                <a:gd name="T59" fmla="*/ 2 h 11"/>
                <a:gd name="T60" fmla="*/ 7 w 11"/>
                <a:gd name="T61" fmla="*/ 4 h 11"/>
                <a:gd name="T62" fmla="*/ 8 w 11"/>
                <a:gd name="T63" fmla="*/ 4 h 11"/>
                <a:gd name="T64" fmla="*/ 8 w 11"/>
                <a:gd name="T65" fmla="*/ 5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11"/>
                <a:gd name="T101" fmla="*/ 11 w 11"/>
                <a:gd name="T102" fmla="*/ 11 h 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11">
                  <a:moveTo>
                    <a:pt x="11" y="5"/>
                  </a:moveTo>
                  <a:lnTo>
                    <a:pt x="11" y="4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11" y="5"/>
                  </a:lnTo>
                  <a:close/>
                  <a:moveTo>
                    <a:pt x="8" y="5"/>
                  </a:moveTo>
                  <a:lnTo>
                    <a:pt x="8" y="7"/>
                  </a:lnTo>
                  <a:lnTo>
                    <a:pt x="7" y="8"/>
                  </a:lnTo>
                  <a:lnTo>
                    <a:pt x="5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BBB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12" name="Freeform 319"/>
            <p:cNvSpPr>
              <a:spLocks/>
            </p:cNvSpPr>
            <p:nvPr/>
          </p:nvSpPr>
          <p:spPr bwMode="auto">
            <a:xfrm>
              <a:off x="1083" y="2104"/>
              <a:ext cx="9" cy="9"/>
            </a:xfrm>
            <a:custGeom>
              <a:avLst/>
              <a:gdLst>
                <a:gd name="T0" fmla="*/ 9 w 9"/>
                <a:gd name="T1" fmla="*/ 4 h 9"/>
                <a:gd name="T2" fmla="*/ 9 w 9"/>
                <a:gd name="T3" fmla="*/ 4 h 9"/>
                <a:gd name="T4" fmla="*/ 9 w 9"/>
                <a:gd name="T5" fmla="*/ 3 h 9"/>
                <a:gd name="T6" fmla="*/ 7 w 9"/>
                <a:gd name="T7" fmla="*/ 1 h 9"/>
                <a:gd name="T8" fmla="*/ 7 w 9"/>
                <a:gd name="T9" fmla="*/ 1 h 9"/>
                <a:gd name="T10" fmla="*/ 7 w 9"/>
                <a:gd name="T11" fmla="*/ 1 h 9"/>
                <a:gd name="T12" fmla="*/ 6 w 9"/>
                <a:gd name="T13" fmla="*/ 0 h 9"/>
                <a:gd name="T14" fmla="*/ 6 w 9"/>
                <a:gd name="T15" fmla="*/ 0 h 9"/>
                <a:gd name="T16" fmla="*/ 4 w 9"/>
                <a:gd name="T17" fmla="*/ 0 h 9"/>
                <a:gd name="T18" fmla="*/ 3 w 9"/>
                <a:gd name="T19" fmla="*/ 0 h 9"/>
                <a:gd name="T20" fmla="*/ 3 w 9"/>
                <a:gd name="T21" fmla="*/ 0 h 9"/>
                <a:gd name="T22" fmla="*/ 2 w 9"/>
                <a:gd name="T23" fmla="*/ 1 h 9"/>
                <a:gd name="T24" fmla="*/ 2 w 9"/>
                <a:gd name="T25" fmla="*/ 1 h 9"/>
                <a:gd name="T26" fmla="*/ 0 w 9"/>
                <a:gd name="T27" fmla="*/ 1 h 9"/>
                <a:gd name="T28" fmla="*/ 0 w 9"/>
                <a:gd name="T29" fmla="*/ 3 h 9"/>
                <a:gd name="T30" fmla="*/ 0 w 9"/>
                <a:gd name="T31" fmla="*/ 4 h 9"/>
                <a:gd name="T32" fmla="*/ 0 w 9"/>
                <a:gd name="T33" fmla="*/ 4 h 9"/>
                <a:gd name="T34" fmla="*/ 0 w 9"/>
                <a:gd name="T35" fmla="*/ 6 h 9"/>
                <a:gd name="T36" fmla="*/ 0 w 9"/>
                <a:gd name="T37" fmla="*/ 6 h 9"/>
                <a:gd name="T38" fmla="*/ 0 w 9"/>
                <a:gd name="T39" fmla="*/ 7 h 9"/>
                <a:gd name="T40" fmla="*/ 2 w 9"/>
                <a:gd name="T41" fmla="*/ 7 h 9"/>
                <a:gd name="T42" fmla="*/ 2 w 9"/>
                <a:gd name="T43" fmla="*/ 9 h 9"/>
                <a:gd name="T44" fmla="*/ 3 w 9"/>
                <a:gd name="T45" fmla="*/ 9 h 9"/>
                <a:gd name="T46" fmla="*/ 3 w 9"/>
                <a:gd name="T47" fmla="*/ 9 h 9"/>
                <a:gd name="T48" fmla="*/ 4 w 9"/>
                <a:gd name="T49" fmla="*/ 9 h 9"/>
                <a:gd name="T50" fmla="*/ 6 w 9"/>
                <a:gd name="T51" fmla="*/ 9 h 9"/>
                <a:gd name="T52" fmla="*/ 6 w 9"/>
                <a:gd name="T53" fmla="*/ 9 h 9"/>
                <a:gd name="T54" fmla="*/ 7 w 9"/>
                <a:gd name="T55" fmla="*/ 9 h 9"/>
                <a:gd name="T56" fmla="*/ 7 w 9"/>
                <a:gd name="T57" fmla="*/ 7 h 9"/>
                <a:gd name="T58" fmla="*/ 7 w 9"/>
                <a:gd name="T59" fmla="*/ 7 h 9"/>
                <a:gd name="T60" fmla="*/ 9 w 9"/>
                <a:gd name="T61" fmla="*/ 6 h 9"/>
                <a:gd name="T62" fmla="*/ 9 w 9"/>
                <a:gd name="T63" fmla="*/ 6 h 9"/>
                <a:gd name="T64" fmla="*/ 9 w 9"/>
                <a:gd name="T65" fmla="*/ 4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9"/>
                <a:gd name="T101" fmla="*/ 9 w 9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9">
                  <a:moveTo>
                    <a:pt x="9" y="4"/>
                  </a:moveTo>
                  <a:lnTo>
                    <a:pt x="9" y="4"/>
                  </a:lnTo>
                  <a:lnTo>
                    <a:pt x="9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BBB3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13" name="Freeform 320"/>
            <p:cNvSpPr>
              <a:spLocks/>
            </p:cNvSpPr>
            <p:nvPr/>
          </p:nvSpPr>
          <p:spPr bwMode="auto">
            <a:xfrm>
              <a:off x="1085" y="2105"/>
              <a:ext cx="5" cy="6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3 h 6"/>
                <a:gd name="T4" fmla="*/ 5 w 5"/>
                <a:gd name="T5" fmla="*/ 2 h 6"/>
                <a:gd name="T6" fmla="*/ 5 w 5"/>
                <a:gd name="T7" fmla="*/ 2 h 6"/>
                <a:gd name="T8" fmla="*/ 4 w 5"/>
                <a:gd name="T9" fmla="*/ 2 h 6"/>
                <a:gd name="T10" fmla="*/ 4 w 5"/>
                <a:gd name="T11" fmla="*/ 0 h 6"/>
                <a:gd name="T12" fmla="*/ 4 w 5"/>
                <a:gd name="T13" fmla="*/ 0 h 6"/>
                <a:gd name="T14" fmla="*/ 2 w 5"/>
                <a:gd name="T15" fmla="*/ 0 h 6"/>
                <a:gd name="T16" fmla="*/ 2 w 5"/>
                <a:gd name="T17" fmla="*/ 0 h 6"/>
                <a:gd name="T18" fmla="*/ 2 w 5"/>
                <a:gd name="T19" fmla="*/ 0 h 6"/>
                <a:gd name="T20" fmla="*/ 1 w 5"/>
                <a:gd name="T21" fmla="*/ 0 h 6"/>
                <a:gd name="T22" fmla="*/ 1 w 5"/>
                <a:gd name="T23" fmla="*/ 0 h 6"/>
                <a:gd name="T24" fmla="*/ 1 w 5"/>
                <a:gd name="T25" fmla="*/ 2 h 6"/>
                <a:gd name="T26" fmla="*/ 0 w 5"/>
                <a:gd name="T27" fmla="*/ 2 h 6"/>
                <a:gd name="T28" fmla="*/ 0 w 5"/>
                <a:gd name="T29" fmla="*/ 2 h 6"/>
                <a:gd name="T30" fmla="*/ 0 w 5"/>
                <a:gd name="T31" fmla="*/ 3 h 6"/>
                <a:gd name="T32" fmla="*/ 0 w 5"/>
                <a:gd name="T33" fmla="*/ 3 h 6"/>
                <a:gd name="T34" fmla="*/ 0 w 5"/>
                <a:gd name="T35" fmla="*/ 5 h 6"/>
                <a:gd name="T36" fmla="*/ 0 w 5"/>
                <a:gd name="T37" fmla="*/ 5 h 6"/>
                <a:gd name="T38" fmla="*/ 0 w 5"/>
                <a:gd name="T39" fmla="*/ 5 h 6"/>
                <a:gd name="T40" fmla="*/ 1 w 5"/>
                <a:gd name="T41" fmla="*/ 6 h 6"/>
                <a:gd name="T42" fmla="*/ 1 w 5"/>
                <a:gd name="T43" fmla="*/ 6 h 6"/>
                <a:gd name="T44" fmla="*/ 1 w 5"/>
                <a:gd name="T45" fmla="*/ 6 h 6"/>
                <a:gd name="T46" fmla="*/ 2 w 5"/>
                <a:gd name="T47" fmla="*/ 6 h 6"/>
                <a:gd name="T48" fmla="*/ 2 w 5"/>
                <a:gd name="T49" fmla="*/ 6 h 6"/>
                <a:gd name="T50" fmla="*/ 2 w 5"/>
                <a:gd name="T51" fmla="*/ 6 h 6"/>
                <a:gd name="T52" fmla="*/ 4 w 5"/>
                <a:gd name="T53" fmla="*/ 6 h 6"/>
                <a:gd name="T54" fmla="*/ 4 w 5"/>
                <a:gd name="T55" fmla="*/ 6 h 6"/>
                <a:gd name="T56" fmla="*/ 4 w 5"/>
                <a:gd name="T57" fmla="*/ 6 h 6"/>
                <a:gd name="T58" fmla="*/ 5 w 5"/>
                <a:gd name="T59" fmla="*/ 5 h 6"/>
                <a:gd name="T60" fmla="*/ 5 w 5"/>
                <a:gd name="T61" fmla="*/ 5 h 6"/>
                <a:gd name="T62" fmla="*/ 5 w 5"/>
                <a:gd name="T63" fmla="*/ 5 h 6"/>
                <a:gd name="T64" fmla="*/ 5 w 5"/>
                <a:gd name="T65" fmla="*/ 3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"/>
                <a:gd name="T100" fmla="*/ 0 h 6"/>
                <a:gd name="T101" fmla="*/ 5 w 5"/>
                <a:gd name="T102" fmla="*/ 6 h 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" h="6">
                  <a:moveTo>
                    <a:pt x="5" y="3"/>
                  </a:moveTo>
                  <a:lnTo>
                    <a:pt x="5" y="3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BDB4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14" name="Freeform 321"/>
            <p:cNvSpPr>
              <a:spLocks/>
            </p:cNvSpPr>
            <p:nvPr/>
          </p:nvSpPr>
          <p:spPr bwMode="auto">
            <a:xfrm>
              <a:off x="1086" y="2107"/>
              <a:ext cx="3" cy="3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1 h 3"/>
                <a:gd name="T6" fmla="*/ 3 w 3"/>
                <a:gd name="T7" fmla="*/ 1 h 3"/>
                <a:gd name="T8" fmla="*/ 3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1 w 3"/>
                <a:gd name="T21" fmla="*/ 0 h 3"/>
                <a:gd name="T22" fmla="*/ 0 w 3"/>
                <a:gd name="T23" fmla="*/ 0 h 3"/>
                <a:gd name="T24" fmla="*/ 0 w 3"/>
                <a:gd name="T25" fmla="*/ 0 h 3"/>
                <a:gd name="T26" fmla="*/ 0 w 3"/>
                <a:gd name="T27" fmla="*/ 1 h 3"/>
                <a:gd name="T28" fmla="*/ 0 w 3"/>
                <a:gd name="T29" fmla="*/ 1 h 3"/>
                <a:gd name="T30" fmla="*/ 0 w 3"/>
                <a:gd name="T31" fmla="*/ 1 h 3"/>
                <a:gd name="T32" fmla="*/ 0 w 3"/>
                <a:gd name="T33" fmla="*/ 1 h 3"/>
                <a:gd name="T34" fmla="*/ 0 w 3"/>
                <a:gd name="T35" fmla="*/ 1 h 3"/>
                <a:gd name="T36" fmla="*/ 0 w 3"/>
                <a:gd name="T37" fmla="*/ 3 h 3"/>
                <a:gd name="T38" fmla="*/ 0 w 3"/>
                <a:gd name="T39" fmla="*/ 3 h 3"/>
                <a:gd name="T40" fmla="*/ 0 w 3"/>
                <a:gd name="T41" fmla="*/ 3 h 3"/>
                <a:gd name="T42" fmla="*/ 0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1 w 3"/>
                <a:gd name="T49" fmla="*/ 3 h 3"/>
                <a:gd name="T50" fmla="*/ 1 w 3"/>
                <a:gd name="T51" fmla="*/ 3 h 3"/>
                <a:gd name="T52" fmla="*/ 1 w 3"/>
                <a:gd name="T53" fmla="*/ 3 h 3"/>
                <a:gd name="T54" fmla="*/ 1 w 3"/>
                <a:gd name="T55" fmla="*/ 3 h 3"/>
                <a:gd name="T56" fmla="*/ 3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1 h 3"/>
                <a:gd name="T64" fmla="*/ 3 w 3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"/>
                <a:gd name="T100" fmla="*/ 0 h 3"/>
                <a:gd name="T101" fmla="*/ 3 w 3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BBB2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15" name="Rectangle 322"/>
            <p:cNvSpPr>
              <a:spLocks noChangeArrowheads="1"/>
            </p:cNvSpPr>
            <p:nvPr/>
          </p:nvSpPr>
          <p:spPr bwMode="auto">
            <a:xfrm>
              <a:off x="952" y="1982"/>
              <a:ext cx="251" cy="207"/>
            </a:xfrm>
            <a:prstGeom prst="rect">
              <a:avLst/>
            </a:prstGeom>
            <a:noFill/>
            <a:ln w="1588">
              <a:solidFill>
                <a:srgbClr val="1F1A17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16" name="Freeform 323"/>
            <p:cNvSpPr>
              <a:spLocks/>
            </p:cNvSpPr>
            <p:nvPr/>
          </p:nvSpPr>
          <p:spPr bwMode="auto">
            <a:xfrm>
              <a:off x="1359" y="2689"/>
              <a:ext cx="1" cy="38"/>
            </a:xfrm>
            <a:custGeom>
              <a:avLst/>
              <a:gdLst>
                <a:gd name="T0" fmla="*/ 0 w 1"/>
                <a:gd name="T1" fmla="*/ 38 h 38"/>
                <a:gd name="T2" fmla="*/ 0 w 1"/>
                <a:gd name="T3" fmla="*/ 10 h 38"/>
                <a:gd name="T4" fmla="*/ 0 w 1"/>
                <a:gd name="T5" fmla="*/ 9 h 38"/>
                <a:gd name="T6" fmla="*/ 0 w 1"/>
                <a:gd name="T7" fmla="*/ 7 h 38"/>
                <a:gd name="T8" fmla="*/ 0 w 1"/>
                <a:gd name="T9" fmla="*/ 6 h 38"/>
                <a:gd name="T10" fmla="*/ 0 w 1"/>
                <a:gd name="T11" fmla="*/ 6 h 38"/>
                <a:gd name="T12" fmla="*/ 0 w 1"/>
                <a:gd name="T13" fmla="*/ 4 h 38"/>
                <a:gd name="T14" fmla="*/ 0 w 1"/>
                <a:gd name="T15" fmla="*/ 3 h 38"/>
                <a:gd name="T16" fmla="*/ 1 w 1"/>
                <a:gd name="T17" fmla="*/ 1 h 38"/>
                <a:gd name="T18" fmla="*/ 1 w 1"/>
                <a:gd name="T19" fmla="*/ 0 h 38"/>
                <a:gd name="T20" fmla="*/ 1 w 1"/>
                <a:gd name="T21" fmla="*/ 38 h 38"/>
                <a:gd name="T22" fmla="*/ 0 w 1"/>
                <a:gd name="T23" fmla="*/ 38 h 3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"/>
                <a:gd name="T37" fmla="*/ 0 h 38"/>
                <a:gd name="T38" fmla="*/ 1 w 1"/>
                <a:gd name="T39" fmla="*/ 38 h 3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" h="38">
                  <a:moveTo>
                    <a:pt x="0" y="38"/>
                  </a:moveTo>
                  <a:lnTo>
                    <a:pt x="0" y="10"/>
                  </a:lnTo>
                  <a:lnTo>
                    <a:pt x="0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38"/>
                  </a:lnTo>
                  <a:lnTo>
                    <a:pt x="0" y="38"/>
                  </a:lnTo>
                  <a:close/>
                </a:path>
              </a:pathLst>
            </a:custGeom>
            <a:solidFill>
              <a:srgbClr val="DE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17" name="Freeform 324"/>
            <p:cNvSpPr>
              <a:spLocks/>
            </p:cNvSpPr>
            <p:nvPr/>
          </p:nvSpPr>
          <p:spPr bwMode="auto">
            <a:xfrm>
              <a:off x="1359" y="2686"/>
              <a:ext cx="2" cy="41"/>
            </a:xfrm>
            <a:custGeom>
              <a:avLst/>
              <a:gdLst>
                <a:gd name="T0" fmla="*/ 0 w 2"/>
                <a:gd name="T1" fmla="*/ 41 h 41"/>
                <a:gd name="T2" fmla="*/ 0 w 2"/>
                <a:gd name="T3" fmla="*/ 13 h 41"/>
                <a:gd name="T4" fmla="*/ 0 w 2"/>
                <a:gd name="T5" fmla="*/ 12 h 41"/>
                <a:gd name="T6" fmla="*/ 0 w 2"/>
                <a:gd name="T7" fmla="*/ 10 h 41"/>
                <a:gd name="T8" fmla="*/ 0 w 2"/>
                <a:gd name="T9" fmla="*/ 7 h 41"/>
                <a:gd name="T10" fmla="*/ 0 w 2"/>
                <a:gd name="T11" fmla="*/ 6 h 41"/>
                <a:gd name="T12" fmla="*/ 1 w 2"/>
                <a:gd name="T13" fmla="*/ 4 h 41"/>
                <a:gd name="T14" fmla="*/ 1 w 2"/>
                <a:gd name="T15" fmla="*/ 3 h 41"/>
                <a:gd name="T16" fmla="*/ 1 w 2"/>
                <a:gd name="T17" fmla="*/ 2 h 41"/>
                <a:gd name="T18" fmla="*/ 2 w 2"/>
                <a:gd name="T19" fmla="*/ 0 h 41"/>
                <a:gd name="T20" fmla="*/ 2 w 2"/>
                <a:gd name="T21" fmla="*/ 41 h 41"/>
                <a:gd name="T22" fmla="*/ 0 w 2"/>
                <a:gd name="T23" fmla="*/ 41 h 4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41"/>
                <a:gd name="T38" fmla="*/ 2 w 2"/>
                <a:gd name="T39" fmla="*/ 41 h 4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41">
                  <a:moveTo>
                    <a:pt x="0" y="41"/>
                  </a:move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6"/>
                  </a:lnTo>
                  <a:lnTo>
                    <a:pt x="1" y="4"/>
                  </a:lnTo>
                  <a:lnTo>
                    <a:pt x="1" y="3"/>
                  </a:lnTo>
                  <a:lnTo>
                    <a:pt x="1" y="2"/>
                  </a:lnTo>
                  <a:lnTo>
                    <a:pt x="2" y="0"/>
                  </a:lnTo>
                  <a:lnTo>
                    <a:pt x="2" y="41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DE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18" name="Freeform 325"/>
            <p:cNvSpPr>
              <a:spLocks/>
            </p:cNvSpPr>
            <p:nvPr/>
          </p:nvSpPr>
          <p:spPr bwMode="auto">
            <a:xfrm>
              <a:off x="1360" y="2683"/>
              <a:ext cx="3" cy="44"/>
            </a:xfrm>
            <a:custGeom>
              <a:avLst/>
              <a:gdLst>
                <a:gd name="T0" fmla="*/ 0 w 3"/>
                <a:gd name="T1" fmla="*/ 44 h 44"/>
                <a:gd name="T2" fmla="*/ 0 w 3"/>
                <a:gd name="T3" fmla="*/ 6 h 44"/>
                <a:gd name="T4" fmla="*/ 0 w 3"/>
                <a:gd name="T5" fmla="*/ 6 h 44"/>
                <a:gd name="T6" fmla="*/ 0 w 3"/>
                <a:gd name="T7" fmla="*/ 5 h 44"/>
                <a:gd name="T8" fmla="*/ 0 w 3"/>
                <a:gd name="T9" fmla="*/ 5 h 44"/>
                <a:gd name="T10" fmla="*/ 1 w 3"/>
                <a:gd name="T11" fmla="*/ 3 h 44"/>
                <a:gd name="T12" fmla="*/ 1 w 3"/>
                <a:gd name="T13" fmla="*/ 2 h 44"/>
                <a:gd name="T14" fmla="*/ 1 w 3"/>
                <a:gd name="T15" fmla="*/ 2 h 44"/>
                <a:gd name="T16" fmla="*/ 3 w 3"/>
                <a:gd name="T17" fmla="*/ 0 h 44"/>
                <a:gd name="T18" fmla="*/ 3 w 3"/>
                <a:gd name="T19" fmla="*/ 0 h 44"/>
                <a:gd name="T20" fmla="*/ 3 w 3"/>
                <a:gd name="T21" fmla="*/ 44 h 44"/>
                <a:gd name="T22" fmla="*/ 0 w 3"/>
                <a:gd name="T23" fmla="*/ 44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44"/>
                <a:gd name="T38" fmla="*/ 3 w 3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44">
                  <a:moveTo>
                    <a:pt x="0" y="44"/>
                  </a:moveTo>
                  <a:lnTo>
                    <a:pt x="0" y="6"/>
                  </a:lnTo>
                  <a:lnTo>
                    <a:pt x="0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19" name="Freeform 326"/>
            <p:cNvSpPr>
              <a:spLocks/>
            </p:cNvSpPr>
            <p:nvPr/>
          </p:nvSpPr>
          <p:spPr bwMode="auto">
            <a:xfrm>
              <a:off x="1361" y="2681"/>
              <a:ext cx="3" cy="46"/>
            </a:xfrm>
            <a:custGeom>
              <a:avLst/>
              <a:gdLst>
                <a:gd name="T0" fmla="*/ 0 w 3"/>
                <a:gd name="T1" fmla="*/ 46 h 46"/>
                <a:gd name="T2" fmla="*/ 0 w 3"/>
                <a:gd name="T3" fmla="*/ 5 h 46"/>
                <a:gd name="T4" fmla="*/ 0 w 3"/>
                <a:gd name="T5" fmla="*/ 4 h 46"/>
                <a:gd name="T6" fmla="*/ 0 w 3"/>
                <a:gd name="T7" fmla="*/ 4 h 46"/>
                <a:gd name="T8" fmla="*/ 2 w 3"/>
                <a:gd name="T9" fmla="*/ 2 h 46"/>
                <a:gd name="T10" fmla="*/ 2 w 3"/>
                <a:gd name="T11" fmla="*/ 2 h 46"/>
                <a:gd name="T12" fmla="*/ 2 w 3"/>
                <a:gd name="T13" fmla="*/ 1 h 46"/>
                <a:gd name="T14" fmla="*/ 2 w 3"/>
                <a:gd name="T15" fmla="*/ 1 h 46"/>
                <a:gd name="T16" fmla="*/ 3 w 3"/>
                <a:gd name="T17" fmla="*/ 0 h 46"/>
                <a:gd name="T18" fmla="*/ 3 w 3"/>
                <a:gd name="T19" fmla="*/ 0 h 46"/>
                <a:gd name="T20" fmla="*/ 3 w 3"/>
                <a:gd name="T21" fmla="*/ 46 h 46"/>
                <a:gd name="T22" fmla="*/ 0 w 3"/>
                <a:gd name="T23" fmla="*/ 46 h 4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46"/>
                <a:gd name="T38" fmla="*/ 3 w 3"/>
                <a:gd name="T39" fmla="*/ 46 h 4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46">
                  <a:moveTo>
                    <a:pt x="0" y="46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rgbClr val="D7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0" name="Freeform 327"/>
            <p:cNvSpPr>
              <a:spLocks/>
            </p:cNvSpPr>
            <p:nvPr/>
          </p:nvSpPr>
          <p:spPr bwMode="auto">
            <a:xfrm>
              <a:off x="1363" y="2679"/>
              <a:ext cx="2" cy="48"/>
            </a:xfrm>
            <a:custGeom>
              <a:avLst/>
              <a:gdLst>
                <a:gd name="T0" fmla="*/ 0 w 2"/>
                <a:gd name="T1" fmla="*/ 48 h 48"/>
                <a:gd name="T2" fmla="*/ 0 w 2"/>
                <a:gd name="T3" fmla="*/ 4 h 48"/>
                <a:gd name="T4" fmla="*/ 0 w 2"/>
                <a:gd name="T5" fmla="*/ 3 h 48"/>
                <a:gd name="T6" fmla="*/ 0 w 2"/>
                <a:gd name="T7" fmla="*/ 3 h 48"/>
                <a:gd name="T8" fmla="*/ 1 w 2"/>
                <a:gd name="T9" fmla="*/ 2 h 48"/>
                <a:gd name="T10" fmla="*/ 1 w 2"/>
                <a:gd name="T11" fmla="*/ 2 h 48"/>
                <a:gd name="T12" fmla="*/ 1 w 2"/>
                <a:gd name="T13" fmla="*/ 2 h 48"/>
                <a:gd name="T14" fmla="*/ 1 w 2"/>
                <a:gd name="T15" fmla="*/ 0 h 48"/>
                <a:gd name="T16" fmla="*/ 2 w 2"/>
                <a:gd name="T17" fmla="*/ 0 h 48"/>
                <a:gd name="T18" fmla="*/ 2 w 2"/>
                <a:gd name="T19" fmla="*/ 0 h 48"/>
                <a:gd name="T20" fmla="*/ 2 w 2"/>
                <a:gd name="T21" fmla="*/ 48 h 48"/>
                <a:gd name="T22" fmla="*/ 0 w 2"/>
                <a:gd name="T23" fmla="*/ 48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48"/>
                <a:gd name="T38" fmla="*/ 2 w 2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48">
                  <a:moveTo>
                    <a:pt x="0" y="48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D5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1" name="Freeform 328"/>
            <p:cNvSpPr>
              <a:spLocks/>
            </p:cNvSpPr>
            <p:nvPr/>
          </p:nvSpPr>
          <p:spPr bwMode="auto">
            <a:xfrm>
              <a:off x="1364" y="2676"/>
              <a:ext cx="3" cy="51"/>
            </a:xfrm>
            <a:custGeom>
              <a:avLst/>
              <a:gdLst>
                <a:gd name="T0" fmla="*/ 0 w 3"/>
                <a:gd name="T1" fmla="*/ 51 h 51"/>
                <a:gd name="T2" fmla="*/ 0 w 3"/>
                <a:gd name="T3" fmla="*/ 5 h 51"/>
                <a:gd name="T4" fmla="*/ 0 w 3"/>
                <a:gd name="T5" fmla="*/ 5 h 51"/>
                <a:gd name="T6" fmla="*/ 0 w 3"/>
                <a:gd name="T7" fmla="*/ 3 h 51"/>
                <a:gd name="T8" fmla="*/ 1 w 3"/>
                <a:gd name="T9" fmla="*/ 3 h 51"/>
                <a:gd name="T10" fmla="*/ 1 w 3"/>
                <a:gd name="T11" fmla="*/ 3 h 51"/>
                <a:gd name="T12" fmla="*/ 1 w 3"/>
                <a:gd name="T13" fmla="*/ 2 h 51"/>
                <a:gd name="T14" fmla="*/ 1 w 3"/>
                <a:gd name="T15" fmla="*/ 2 h 51"/>
                <a:gd name="T16" fmla="*/ 3 w 3"/>
                <a:gd name="T17" fmla="*/ 2 h 51"/>
                <a:gd name="T18" fmla="*/ 3 w 3"/>
                <a:gd name="T19" fmla="*/ 0 h 51"/>
                <a:gd name="T20" fmla="*/ 3 w 3"/>
                <a:gd name="T21" fmla="*/ 51 h 51"/>
                <a:gd name="T22" fmla="*/ 0 w 3"/>
                <a:gd name="T23" fmla="*/ 51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1"/>
                <a:gd name="T38" fmla="*/ 3 w 3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1">
                  <a:moveTo>
                    <a:pt x="0" y="51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2" name="Freeform 329"/>
            <p:cNvSpPr>
              <a:spLocks/>
            </p:cNvSpPr>
            <p:nvPr/>
          </p:nvSpPr>
          <p:spPr bwMode="auto">
            <a:xfrm>
              <a:off x="1365" y="2675"/>
              <a:ext cx="3" cy="52"/>
            </a:xfrm>
            <a:custGeom>
              <a:avLst/>
              <a:gdLst>
                <a:gd name="T0" fmla="*/ 0 w 3"/>
                <a:gd name="T1" fmla="*/ 52 h 52"/>
                <a:gd name="T2" fmla="*/ 0 w 3"/>
                <a:gd name="T3" fmla="*/ 4 h 52"/>
                <a:gd name="T4" fmla="*/ 0 w 3"/>
                <a:gd name="T5" fmla="*/ 3 h 52"/>
                <a:gd name="T6" fmla="*/ 0 w 3"/>
                <a:gd name="T7" fmla="*/ 3 h 52"/>
                <a:gd name="T8" fmla="*/ 2 w 3"/>
                <a:gd name="T9" fmla="*/ 3 h 52"/>
                <a:gd name="T10" fmla="*/ 2 w 3"/>
                <a:gd name="T11" fmla="*/ 1 h 52"/>
                <a:gd name="T12" fmla="*/ 2 w 3"/>
                <a:gd name="T13" fmla="*/ 1 h 52"/>
                <a:gd name="T14" fmla="*/ 2 w 3"/>
                <a:gd name="T15" fmla="*/ 1 h 52"/>
                <a:gd name="T16" fmla="*/ 3 w 3"/>
                <a:gd name="T17" fmla="*/ 0 h 52"/>
                <a:gd name="T18" fmla="*/ 3 w 3"/>
                <a:gd name="T19" fmla="*/ 0 h 52"/>
                <a:gd name="T20" fmla="*/ 3 w 3"/>
                <a:gd name="T21" fmla="*/ 52 h 52"/>
                <a:gd name="T22" fmla="*/ 0 w 3"/>
                <a:gd name="T23" fmla="*/ 52 h 5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2"/>
                <a:gd name="T38" fmla="*/ 3 w 3"/>
                <a:gd name="T39" fmla="*/ 52 h 5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2">
                  <a:moveTo>
                    <a:pt x="0" y="52"/>
                  </a:moveTo>
                  <a:lnTo>
                    <a:pt x="0" y="4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52"/>
                  </a:lnTo>
                  <a:lnTo>
                    <a:pt x="0" y="52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3" name="Freeform 330"/>
            <p:cNvSpPr>
              <a:spLocks/>
            </p:cNvSpPr>
            <p:nvPr/>
          </p:nvSpPr>
          <p:spPr bwMode="auto">
            <a:xfrm>
              <a:off x="1367" y="2673"/>
              <a:ext cx="3" cy="54"/>
            </a:xfrm>
            <a:custGeom>
              <a:avLst/>
              <a:gdLst>
                <a:gd name="T0" fmla="*/ 0 w 3"/>
                <a:gd name="T1" fmla="*/ 54 h 54"/>
                <a:gd name="T2" fmla="*/ 0 w 3"/>
                <a:gd name="T3" fmla="*/ 3 h 54"/>
                <a:gd name="T4" fmla="*/ 0 w 3"/>
                <a:gd name="T5" fmla="*/ 3 h 54"/>
                <a:gd name="T6" fmla="*/ 0 w 3"/>
                <a:gd name="T7" fmla="*/ 3 h 54"/>
                <a:gd name="T8" fmla="*/ 1 w 3"/>
                <a:gd name="T9" fmla="*/ 2 h 54"/>
                <a:gd name="T10" fmla="*/ 1 w 3"/>
                <a:gd name="T11" fmla="*/ 2 h 54"/>
                <a:gd name="T12" fmla="*/ 1 w 3"/>
                <a:gd name="T13" fmla="*/ 2 h 54"/>
                <a:gd name="T14" fmla="*/ 1 w 3"/>
                <a:gd name="T15" fmla="*/ 2 h 54"/>
                <a:gd name="T16" fmla="*/ 3 w 3"/>
                <a:gd name="T17" fmla="*/ 0 h 54"/>
                <a:gd name="T18" fmla="*/ 3 w 3"/>
                <a:gd name="T19" fmla="*/ 0 h 54"/>
                <a:gd name="T20" fmla="*/ 3 w 3"/>
                <a:gd name="T21" fmla="*/ 54 h 54"/>
                <a:gd name="T22" fmla="*/ 0 w 3"/>
                <a:gd name="T23" fmla="*/ 54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4"/>
                <a:gd name="T38" fmla="*/ 3 w 3"/>
                <a:gd name="T39" fmla="*/ 54 h 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4">
                  <a:moveTo>
                    <a:pt x="0" y="54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0"/>
                  </a:lnTo>
                  <a:lnTo>
                    <a:pt x="3" y="54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CC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4" name="Freeform 331"/>
            <p:cNvSpPr>
              <a:spLocks/>
            </p:cNvSpPr>
            <p:nvPr/>
          </p:nvSpPr>
          <p:spPr bwMode="auto">
            <a:xfrm>
              <a:off x="1368" y="2672"/>
              <a:ext cx="3" cy="55"/>
            </a:xfrm>
            <a:custGeom>
              <a:avLst/>
              <a:gdLst>
                <a:gd name="T0" fmla="*/ 0 w 3"/>
                <a:gd name="T1" fmla="*/ 55 h 55"/>
                <a:gd name="T2" fmla="*/ 0 w 3"/>
                <a:gd name="T3" fmla="*/ 3 h 55"/>
                <a:gd name="T4" fmla="*/ 0 w 3"/>
                <a:gd name="T5" fmla="*/ 3 h 55"/>
                <a:gd name="T6" fmla="*/ 0 w 3"/>
                <a:gd name="T7" fmla="*/ 3 h 55"/>
                <a:gd name="T8" fmla="*/ 2 w 3"/>
                <a:gd name="T9" fmla="*/ 1 h 55"/>
                <a:gd name="T10" fmla="*/ 2 w 3"/>
                <a:gd name="T11" fmla="*/ 1 h 55"/>
                <a:gd name="T12" fmla="*/ 2 w 3"/>
                <a:gd name="T13" fmla="*/ 1 h 55"/>
                <a:gd name="T14" fmla="*/ 2 w 3"/>
                <a:gd name="T15" fmla="*/ 1 h 55"/>
                <a:gd name="T16" fmla="*/ 3 w 3"/>
                <a:gd name="T17" fmla="*/ 0 h 55"/>
                <a:gd name="T18" fmla="*/ 3 w 3"/>
                <a:gd name="T19" fmla="*/ 0 h 55"/>
                <a:gd name="T20" fmla="*/ 3 w 3"/>
                <a:gd name="T21" fmla="*/ 55 h 55"/>
                <a:gd name="T22" fmla="*/ 0 w 3"/>
                <a:gd name="T23" fmla="*/ 55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5"/>
                <a:gd name="T38" fmla="*/ 3 w 3"/>
                <a:gd name="T39" fmla="*/ 55 h 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5">
                  <a:moveTo>
                    <a:pt x="0" y="55"/>
                  </a:moveTo>
                  <a:lnTo>
                    <a:pt x="0" y="3"/>
                  </a:lnTo>
                  <a:lnTo>
                    <a:pt x="2" y="1"/>
                  </a:lnTo>
                  <a:lnTo>
                    <a:pt x="3" y="0"/>
                  </a:lnTo>
                  <a:lnTo>
                    <a:pt x="3" y="55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5" name="Freeform 332"/>
            <p:cNvSpPr>
              <a:spLocks/>
            </p:cNvSpPr>
            <p:nvPr/>
          </p:nvSpPr>
          <p:spPr bwMode="auto">
            <a:xfrm>
              <a:off x="1370" y="2671"/>
              <a:ext cx="2" cy="56"/>
            </a:xfrm>
            <a:custGeom>
              <a:avLst/>
              <a:gdLst>
                <a:gd name="T0" fmla="*/ 0 w 2"/>
                <a:gd name="T1" fmla="*/ 56 h 56"/>
                <a:gd name="T2" fmla="*/ 0 w 2"/>
                <a:gd name="T3" fmla="*/ 2 h 56"/>
                <a:gd name="T4" fmla="*/ 0 w 2"/>
                <a:gd name="T5" fmla="*/ 2 h 56"/>
                <a:gd name="T6" fmla="*/ 0 w 2"/>
                <a:gd name="T7" fmla="*/ 2 h 56"/>
                <a:gd name="T8" fmla="*/ 1 w 2"/>
                <a:gd name="T9" fmla="*/ 1 h 56"/>
                <a:gd name="T10" fmla="*/ 1 w 2"/>
                <a:gd name="T11" fmla="*/ 1 h 56"/>
                <a:gd name="T12" fmla="*/ 1 w 2"/>
                <a:gd name="T13" fmla="*/ 1 h 56"/>
                <a:gd name="T14" fmla="*/ 1 w 2"/>
                <a:gd name="T15" fmla="*/ 1 h 56"/>
                <a:gd name="T16" fmla="*/ 2 w 2"/>
                <a:gd name="T17" fmla="*/ 0 h 56"/>
                <a:gd name="T18" fmla="*/ 2 w 2"/>
                <a:gd name="T19" fmla="*/ 0 h 56"/>
                <a:gd name="T20" fmla="*/ 2 w 2"/>
                <a:gd name="T21" fmla="*/ 56 h 56"/>
                <a:gd name="T22" fmla="*/ 0 w 2"/>
                <a:gd name="T23" fmla="*/ 56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56"/>
                <a:gd name="T38" fmla="*/ 2 w 2"/>
                <a:gd name="T39" fmla="*/ 56 h 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56">
                  <a:moveTo>
                    <a:pt x="0" y="56"/>
                  </a:moveTo>
                  <a:lnTo>
                    <a:pt x="0" y="2"/>
                  </a:lnTo>
                  <a:lnTo>
                    <a:pt x="1" y="1"/>
                  </a:lnTo>
                  <a:lnTo>
                    <a:pt x="2" y="0"/>
                  </a:lnTo>
                  <a:lnTo>
                    <a:pt x="2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6" name="Freeform 333"/>
            <p:cNvSpPr>
              <a:spLocks/>
            </p:cNvSpPr>
            <p:nvPr/>
          </p:nvSpPr>
          <p:spPr bwMode="auto">
            <a:xfrm>
              <a:off x="1371" y="2669"/>
              <a:ext cx="3" cy="58"/>
            </a:xfrm>
            <a:custGeom>
              <a:avLst/>
              <a:gdLst>
                <a:gd name="T0" fmla="*/ 0 w 3"/>
                <a:gd name="T1" fmla="*/ 58 h 58"/>
                <a:gd name="T2" fmla="*/ 0 w 3"/>
                <a:gd name="T3" fmla="*/ 3 h 58"/>
                <a:gd name="T4" fmla="*/ 0 w 3"/>
                <a:gd name="T5" fmla="*/ 3 h 58"/>
                <a:gd name="T6" fmla="*/ 0 w 3"/>
                <a:gd name="T7" fmla="*/ 3 h 58"/>
                <a:gd name="T8" fmla="*/ 1 w 3"/>
                <a:gd name="T9" fmla="*/ 2 h 58"/>
                <a:gd name="T10" fmla="*/ 1 w 3"/>
                <a:gd name="T11" fmla="*/ 2 h 58"/>
                <a:gd name="T12" fmla="*/ 1 w 3"/>
                <a:gd name="T13" fmla="*/ 2 h 58"/>
                <a:gd name="T14" fmla="*/ 1 w 3"/>
                <a:gd name="T15" fmla="*/ 2 h 58"/>
                <a:gd name="T16" fmla="*/ 3 w 3"/>
                <a:gd name="T17" fmla="*/ 2 h 58"/>
                <a:gd name="T18" fmla="*/ 3 w 3"/>
                <a:gd name="T19" fmla="*/ 0 h 58"/>
                <a:gd name="T20" fmla="*/ 3 w 3"/>
                <a:gd name="T21" fmla="*/ 58 h 58"/>
                <a:gd name="T22" fmla="*/ 0 w 3"/>
                <a:gd name="T23" fmla="*/ 58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8"/>
                <a:gd name="T38" fmla="*/ 3 w 3"/>
                <a:gd name="T39" fmla="*/ 58 h 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8">
                  <a:moveTo>
                    <a:pt x="0" y="58"/>
                  </a:moveTo>
                  <a:lnTo>
                    <a:pt x="0" y="3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7" name="Freeform 334"/>
            <p:cNvSpPr>
              <a:spLocks/>
            </p:cNvSpPr>
            <p:nvPr/>
          </p:nvSpPr>
          <p:spPr bwMode="auto">
            <a:xfrm>
              <a:off x="1372" y="2669"/>
              <a:ext cx="3" cy="58"/>
            </a:xfrm>
            <a:custGeom>
              <a:avLst/>
              <a:gdLst>
                <a:gd name="T0" fmla="*/ 0 w 3"/>
                <a:gd name="T1" fmla="*/ 58 h 58"/>
                <a:gd name="T2" fmla="*/ 0 w 3"/>
                <a:gd name="T3" fmla="*/ 2 h 58"/>
                <a:gd name="T4" fmla="*/ 0 w 3"/>
                <a:gd name="T5" fmla="*/ 2 h 58"/>
                <a:gd name="T6" fmla="*/ 0 w 3"/>
                <a:gd name="T7" fmla="*/ 2 h 58"/>
                <a:gd name="T8" fmla="*/ 2 w 3"/>
                <a:gd name="T9" fmla="*/ 2 h 58"/>
                <a:gd name="T10" fmla="*/ 2 w 3"/>
                <a:gd name="T11" fmla="*/ 0 h 58"/>
                <a:gd name="T12" fmla="*/ 2 w 3"/>
                <a:gd name="T13" fmla="*/ 0 h 58"/>
                <a:gd name="T14" fmla="*/ 2 w 3"/>
                <a:gd name="T15" fmla="*/ 0 h 58"/>
                <a:gd name="T16" fmla="*/ 3 w 3"/>
                <a:gd name="T17" fmla="*/ 0 h 58"/>
                <a:gd name="T18" fmla="*/ 3 w 3"/>
                <a:gd name="T19" fmla="*/ 0 h 58"/>
                <a:gd name="T20" fmla="*/ 3 w 3"/>
                <a:gd name="T21" fmla="*/ 58 h 58"/>
                <a:gd name="T22" fmla="*/ 0 w 3"/>
                <a:gd name="T23" fmla="*/ 58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8"/>
                <a:gd name="T38" fmla="*/ 3 w 3"/>
                <a:gd name="T39" fmla="*/ 58 h 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8">
                  <a:moveTo>
                    <a:pt x="0" y="58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8" name="Freeform 335"/>
            <p:cNvSpPr>
              <a:spLocks/>
            </p:cNvSpPr>
            <p:nvPr/>
          </p:nvSpPr>
          <p:spPr bwMode="auto">
            <a:xfrm>
              <a:off x="1374" y="2668"/>
              <a:ext cx="3" cy="59"/>
            </a:xfrm>
            <a:custGeom>
              <a:avLst/>
              <a:gdLst>
                <a:gd name="T0" fmla="*/ 0 w 3"/>
                <a:gd name="T1" fmla="*/ 59 h 59"/>
                <a:gd name="T2" fmla="*/ 0 w 3"/>
                <a:gd name="T3" fmla="*/ 1 h 59"/>
                <a:gd name="T4" fmla="*/ 0 w 3"/>
                <a:gd name="T5" fmla="*/ 1 h 59"/>
                <a:gd name="T6" fmla="*/ 0 w 3"/>
                <a:gd name="T7" fmla="*/ 1 h 59"/>
                <a:gd name="T8" fmla="*/ 1 w 3"/>
                <a:gd name="T9" fmla="*/ 1 h 59"/>
                <a:gd name="T10" fmla="*/ 1 w 3"/>
                <a:gd name="T11" fmla="*/ 1 h 59"/>
                <a:gd name="T12" fmla="*/ 1 w 3"/>
                <a:gd name="T13" fmla="*/ 0 h 59"/>
                <a:gd name="T14" fmla="*/ 1 w 3"/>
                <a:gd name="T15" fmla="*/ 0 h 59"/>
                <a:gd name="T16" fmla="*/ 3 w 3"/>
                <a:gd name="T17" fmla="*/ 0 h 59"/>
                <a:gd name="T18" fmla="*/ 3 w 3"/>
                <a:gd name="T19" fmla="*/ 0 h 59"/>
                <a:gd name="T20" fmla="*/ 3 w 3"/>
                <a:gd name="T21" fmla="*/ 59 h 59"/>
                <a:gd name="T22" fmla="*/ 0 w 3"/>
                <a:gd name="T23" fmla="*/ 59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9"/>
                <a:gd name="T38" fmla="*/ 3 w 3"/>
                <a:gd name="T39" fmla="*/ 59 h 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9">
                  <a:moveTo>
                    <a:pt x="0" y="59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BDB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29" name="Freeform 336"/>
            <p:cNvSpPr>
              <a:spLocks/>
            </p:cNvSpPr>
            <p:nvPr/>
          </p:nvSpPr>
          <p:spPr bwMode="auto">
            <a:xfrm>
              <a:off x="1375" y="2666"/>
              <a:ext cx="3" cy="61"/>
            </a:xfrm>
            <a:custGeom>
              <a:avLst/>
              <a:gdLst>
                <a:gd name="T0" fmla="*/ 0 w 3"/>
                <a:gd name="T1" fmla="*/ 61 h 61"/>
                <a:gd name="T2" fmla="*/ 0 w 3"/>
                <a:gd name="T3" fmla="*/ 3 h 61"/>
                <a:gd name="T4" fmla="*/ 0 w 3"/>
                <a:gd name="T5" fmla="*/ 2 h 61"/>
                <a:gd name="T6" fmla="*/ 0 w 3"/>
                <a:gd name="T7" fmla="*/ 2 h 61"/>
                <a:gd name="T8" fmla="*/ 2 w 3"/>
                <a:gd name="T9" fmla="*/ 2 h 61"/>
                <a:gd name="T10" fmla="*/ 2 w 3"/>
                <a:gd name="T11" fmla="*/ 2 h 61"/>
                <a:gd name="T12" fmla="*/ 2 w 3"/>
                <a:gd name="T13" fmla="*/ 2 h 61"/>
                <a:gd name="T14" fmla="*/ 2 w 3"/>
                <a:gd name="T15" fmla="*/ 0 h 61"/>
                <a:gd name="T16" fmla="*/ 3 w 3"/>
                <a:gd name="T17" fmla="*/ 0 h 61"/>
                <a:gd name="T18" fmla="*/ 3 w 3"/>
                <a:gd name="T19" fmla="*/ 0 h 61"/>
                <a:gd name="T20" fmla="*/ 3 w 3"/>
                <a:gd name="T21" fmla="*/ 61 h 61"/>
                <a:gd name="T22" fmla="*/ 0 w 3"/>
                <a:gd name="T23" fmla="*/ 61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1"/>
                <a:gd name="T38" fmla="*/ 3 w 3"/>
                <a:gd name="T39" fmla="*/ 61 h 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1">
                  <a:moveTo>
                    <a:pt x="0" y="61"/>
                  </a:moveTo>
                  <a:lnTo>
                    <a:pt x="0" y="3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B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30" name="Freeform 337"/>
            <p:cNvSpPr>
              <a:spLocks/>
            </p:cNvSpPr>
            <p:nvPr/>
          </p:nvSpPr>
          <p:spPr bwMode="auto">
            <a:xfrm>
              <a:off x="1377" y="2665"/>
              <a:ext cx="2" cy="62"/>
            </a:xfrm>
            <a:custGeom>
              <a:avLst/>
              <a:gdLst>
                <a:gd name="T0" fmla="*/ 0 w 2"/>
                <a:gd name="T1" fmla="*/ 62 h 62"/>
                <a:gd name="T2" fmla="*/ 0 w 2"/>
                <a:gd name="T3" fmla="*/ 3 h 62"/>
                <a:gd name="T4" fmla="*/ 0 w 2"/>
                <a:gd name="T5" fmla="*/ 3 h 62"/>
                <a:gd name="T6" fmla="*/ 0 w 2"/>
                <a:gd name="T7" fmla="*/ 1 h 62"/>
                <a:gd name="T8" fmla="*/ 1 w 2"/>
                <a:gd name="T9" fmla="*/ 1 h 62"/>
                <a:gd name="T10" fmla="*/ 1 w 2"/>
                <a:gd name="T11" fmla="*/ 1 h 62"/>
                <a:gd name="T12" fmla="*/ 1 w 2"/>
                <a:gd name="T13" fmla="*/ 1 h 62"/>
                <a:gd name="T14" fmla="*/ 1 w 2"/>
                <a:gd name="T15" fmla="*/ 1 h 62"/>
                <a:gd name="T16" fmla="*/ 2 w 2"/>
                <a:gd name="T17" fmla="*/ 1 h 62"/>
                <a:gd name="T18" fmla="*/ 2 w 2"/>
                <a:gd name="T19" fmla="*/ 0 h 62"/>
                <a:gd name="T20" fmla="*/ 2 w 2"/>
                <a:gd name="T21" fmla="*/ 62 h 62"/>
                <a:gd name="T22" fmla="*/ 0 w 2"/>
                <a:gd name="T23" fmla="*/ 62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62"/>
                <a:gd name="T38" fmla="*/ 2 w 2"/>
                <a:gd name="T39" fmla="*/ 62 h 6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62">
                  <a:moveTo>
                    <a:pt x="0" y="62"/>
                  </a:moveTo>
                  <a:lnTo>
                    <a:pt x="0" y="3"/>
                  </a:lnTo>
                  <a:lnTo>
                    <a:pt x="0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31" name="Freeform 338"/>
            <p:cNvSpPr>
              <a:spLocks/>
            </p:cNvSpPr>
            <p:nvPr/>
          </p:nvSpPr>
          <p:spPr bwMode="auto">
            <a:xfrm>
              <a:off x="1378" y="2665"/>
              <a:ext cx="3" cy="62"/>
            </a:xfrm>
            <a:custGeom>
              <a:avLst/>
              <a:gdLst>
                <a:gd name="T0" fmla="*/ 0 w 3"/>
                <a:gd name="T1" fmla="*/ 62 h 62"/>
                <a:gd name="T2" fmla="*/ 0 w 3"/>
                <a:gd name="T3" fmla="*/ 1 h 62"/>
                <a:gd name="T4" fmla="*/ 0 w 3"/>
                <a:gd name="T5" fmla="*/ 1 h 62"/>
                <a:gd name="T6" fmla="*/ 0 w 3"/>
                <a:gd name="T7" fmla="*/ 1 h 62"/>
                <a:gd name="T8" fmla="*/ 1 w 3"/>
                <a:gd name="T9" fmla="*/ 1 h 62"/>
                <a:gd name="T10" fmla="*/ 1 w 3"/>
                <a:gd name="T11" fmla="*/ 0 h 62"/>
                <a:gd name="T12" fmla="*/ 1 w 3"/>
                <a:gd name="T13" fmla="*/ 0 h 62"/>
                <a:gd name="T14" fmla="*/ 1 w 3"/>
                <a:gd name="T15" fmla="*/ 0 h 62"/>
                <a:gd name="T16" fmla="*/ 3 w 3"/>
                <a:gd name="T17" fmla="*/ 0 h 62"/>
                <a:gd name="T18" fmla="*/ 3 w 3"/>
                <a:gd name="T19" fmla="*/ 0 h 62"/>
                <a:gd name="T20" fmla="*/ 3 w 3"/>
                <a:gd name="T21" fmla="*/ 62 h 62"/>
                <a:gd name="T22" fmla="*/ 0 w 3"/>
                <a:gd name="T23" fmla="*/ 62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2"/>
                <a:gd name="T38" fmla="*/ 3 w 3"/>
                <a:gd name="T39" fmla="*/ 62 h 6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2">
                  <a:moveTo>
                    <a:pt x="0" y="62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B5B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32" name="Freeform 339"/>
            <p:cNvSpPr>
              <a:spLocks/>
            </p:cNvSpPr>
            <p:nvPr/>
          </p:nvSpPr>
          <p:spPr bwMode="auto">
            <a:xfrm>
              <a:off x="1379" y="2663"/>
              <a:ext cx="3" cy="64"/>
            </a:xfrm>
            <a:custGeom>
              <a:avLst/>
              <a:gdLst>
                <a:gd name="T0" fmla="*/ 0 w 3"/>
                <a:gd name="T1" fmla="*/ 64 h 64"/>
                <a:gd name="T2" fmla="*/ 0 w 3"/>
                <a:gd name="T3" fmla="*/ 2 h 64"/>
                <a:gd name="T4" fmla="*/ 0 w 3"/>
                <a:gd name="T5" fmla="*/ 2 h 64"/>
                <a:gd name="T6" fmla="*/ 0 w 3"/>
                <a:gd name="T7" fmla="*/ 2 h 64"/>
                <a:gd name="T8" fmla="*/ 2 w 3"/>
                <a:gd name="T9" fmla="*/ 2 h 64"/>
                <a:gd name="T10" fmla="*/ 2 w 3"/>
                <a:gd name="T11" fmla="*/ 2 h 64"/>
                <a:gd name="T12" fmla="*/ 2 w 3"/>
                <a:gd name="T13" fmla="*/ 2 h 64"/>
                <a:gd name="T14" fmla="*/ 2 w 3"/>
                <a:gd name="T15" fmla="*/ 0 h 64"/>
                <a:gd name="T16" fmla="*/ 3 w 3"/>
                <a:gd name="T17" fmla="*/ 0 h 64"/>
                <a:gd name="T18" fmla="*/ 3 w 3"/>
                <a:gd name="T19" fmla="*/ 0 h 64"/>
                <a:gd name="T20" fmla="*/ 3 w 3"/>
                <a:gd name="T21" fmla="*/ 64 h 64"/>
                <a:gd name="T22" fmla="*/ 0 w 3"/>
                <a:gd name="T23" fmla="*/ 64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4"/>
                <a:gd name="T38" fmla="*/ 3 w 3"/>
                <a:gd name="T39" fmla="*/ 64 h 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4">
                  <a:moveTo>
                    <a:pt x="0" y="64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B3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33" name="Freeform 340"/>
            <p:cNvSpPr>
              <a:spLocks/>
            </p:cNvSpPr>
            <p:nvPr/>
          </p:nvSpPr>
          <p:spPr bwMode="auto">
            <a:xfrm>
              <a:off x="1381" y="2663"/>
              <a:ext cx="3" cy="64"/>
            </a:xfrm>
            <a:custGeom>
              <a:avLst/>
              <a:gdLst>
                <a:gd name="T0" fmla="*/ 0 w 3"/>
                <a:gd name="T1" fmla="*/ 64 h 64"/>
                <a:gd name="T2" fmla="*/ 0 w 3"/>
                <a:gd name="T3" fmla="*/ 2 h 64"/>
                <a:gd name="T4" fmla="*/ 0 w 3"/>
                <a:gd name="T5" fmla="*/ 2 h 64"/>
                <a:gd name="T6" fmla="*/ 0 w 3"/>
                <a:gd name="T7" fmla="*/ 0 h 64"/>
                <a:gd name="T8" fmla="*/ 1 w 3"/>
                <a:gd name="T9" fmla="*/ 0 h 64"/>
                <a:gd name="T10" fmla="*/ 1 w 3"/>
                <a:gd name="T11" fmla="*/ 0 h 64"/>
                <a:gd name="T12" fmla="*/ 1 w 3"/>
                <a:gd name="T13" fmla="*/ 0 h 64"/>
                <a:gd name="T14" fmla="*/ 1 w 3"/>
                <a:gd name="T15" fmla="*/ 0 h 64"/>
                <a:gd name="T16" fmla="*/ 3 w 3"/>
                <a:gd name="T17" fmla="*/ 0 h 64"/>
                <a:gd name="T18" fmla="*/ 3 w 3"/>
                <a:gd name="T19" fmla="*/ 0 h 64"/>
                <a:gd name="T20" fmla="*/ 3 w 3"/>
                <a:gd name="T21" fmla="*/ 64 h 64"/>
                <a:gd name="T22" fmla="*/ 0 w 3"/>
                <a:gd name="T23" fmla="*/ 64 h 6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4"/>
                <a:gd name="T38" fmla="*/ 3 w 3"/>
                <a:gd name="T39" fmla="*/ 64 h 6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4">
                  <a:moveTo>
                    <a:pt x="0" y="64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B0B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34" name="Freeform 341"/>
            <p:cNvSpPr>
              <a:spLocks/>
            </p:cNvSpPr>
            <p:nvPr/>
          </p:nvSpPr>
          <p:spPr bwMode="auto">
            <a:xfrm>
              <a:off x="1382" y="2662"/>
              <a:ext cx="3" cy="65"/>
            </a:xfrm>
            <a:custGeom>
              <a:avLst/>
              <a:gdLst>
                <a:gd name="T0" fmla="*/ 0 w 3"/>
                <a:gd name="T1" fmla="*/ 65 h 65"/>
                <a:gd name="T2" fmla="*/ 0 w 3"/>
                <a:gd name="T3" fmla="*/ 1 h 65"/>
                <a:gd name="T4" fmla="*/ 0 w 3"/>
                <a:gd name="T5" fmla="*/ 1 h 65"/>
                <a:gd name="T6" fmla="*/ 0 w 3"/>
                <a:gd name="T7" fmla="*/ 1 h 65"/>
                <a:gd name="T8" fmla="*/ 2 w 3"/>
                <a:gd name="T9" fmla="*/ 1 h 65"/>
                <a:gd name="T10" fmla="*/ 2 w 3"/>
                <a:gd name="T11" fmla="*/ 1 h 65"/>
                <a:gd name="T12" fmla="*/ 2 w 3"/>
                <a:gd name="T13" fmla="*/ 0 h 65"/>
                <a:gd name="T14" fmla="*/ 2 w 3"/>
                <a:gd name="T15" fmla="*/ 0 h 65"/>
                <a:gd name="T16" fmla="*/ 3 w 3"/>
                <a:gd name="T17" fmla="*/ 0 h 65"/>
                <a:gd name="T18" fmla="*/ 3 w 3"/>
                <a:gd name="T19" fmla="*/ 0 h 65"/>
                <a:gd name="T20" fmla="*/ 3 w 3"/>
                <a:gd name="T21" fmla="*/ 65 h 65"/>
                <a:gd name="T22" fmla="*/ 0 w 3"/>
                <a:gd name="T23" fmla="*/ 65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5"/>
                <a:gd name="T38" fmla="*/ 3 w 3"/>
                <a:gd name="T39" fmla="*/ 65 h 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5">
                  <a:moveTo>
                    <a:pt x="0" y="65"/>
                  </a:move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AEA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35" name="Freeform 342"/>
            <p:cNvSpPr>
              <a:spLocks/>
            </p:cNvSpPr>
            <p:nvPr/>
          </p:nvSpPr>
          <p:spPr bwMode="auto">
            <a:xfrm>
              <a:off x="1384" y="2662"/>
              <a:ext cx="2" cy="65"/>
            </a:xfrm>
            <a:custGeom>
              <a:avLst/>
              <a:gdLst>
                <a:gd name="T0" fmla="*/ 0 w 2"/>
                <a:gd name="T1" fmla="*/ 65 h 65"/>
                <a:gd name="T2" fmla="*/ 0 w 2"/>
                <a:gd name="T3" fmla="*/ 1 h 65"/>
                <a:gd name="T4" fmla="*/ 0 w 2"/>
                <a:gd name="T5" fmla="*/ 0 h 65"/>
                <a:gd name="T6" fmla="*/ 1 w 2"/>
                <a:gd name="T7" fmla="*/ 0 h 65"/>
                <a:gd name="T8" fmla="*/ 1 w 2"/>
                <a:gd name="T9" fmla="*/ 0 h 65"/>
                <a:gd name="T10" fmla="*/ 1 w 2"/>
                <a:gd name="T11" fmla="*/ 0 h 65"/>
                <a:gd name="T12" fmla="*/ 1 w 2"/>
                <a:gd name="T13" fmla="*/ 0 h 65"/>
                <a:gd name="T14" fmla="*/ 2 w 2"/>
                <a:gd name="T15" fmla="*/ 0 h 65"/>
                <a:gd name="T16" fmla="*/ 2 w 2"/>
                <a:gd name="T17" fmla="*/ 0 h 65"/>
                <a:gd name="T18" fmla="*/ 2 w 2"/>
                <a:gd name="T19" fmla="*/ 0 h 65"/>
                <a:gd name="T20" fmla="*/ 2 w 2"/>
                <a:gd name="T21" fmla="*/ 65 h 65"/>
                <a:gd name="T22" fmla="*/ 0 w 2"/>
                <a:gd name="T23" fmla="*/ 65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65"/>
                <a:gd name="T38" fmla="*/ 2 w 2"/>
                <a:gd name="T39" fmla="*/ 65 h 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65">
                  <a:moveTo>
                    <a:pt x="0" y="65"/>
                  </a:moveTo>
                  <a:lnTo>
                    <a:pt x="0" y="1"/>
                  </a:lnTo>
                  <a:lnTo>
                    <a:pt x="0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2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ACABA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36" name="Freeform 343"/>
            <p:cNvSpPr>
              <a:spLocks/>
            </p:cNvSpPr>
            <p:nvPr/>
          </p:nvSpPr>
          <p:spPr bwMode="auto">
            <a:xfrm>
              <a:off x="1385" y="2661"/>
              <a:ext cx="3" cy="66"/>
            </a:xfrm>
            <a:custGeom>
              <a:avLst/>
              <a:gdLst>
                <a:gd name="T0" fmla="*/ 0 w 3"/>
                <a:gd name="T1" fmla="*/ 66 h 66"/>
                <a:gd name="T2" fmla="*/ 0 w 3"/>
                <a:gd name="T3" fmla="*/ 1 h 66"/>
                <a:gd name="T4" fmla="*/ 0 w 3"/>
                <a:gd name="T5" fmla="*/ 1 h 66"/>
                <a:gd name="T6" fmla="*/ 0 w 3"/>
                <a:gd name="T7" fmla="*/ 1 h 66"/>
                <a:gd name="T8" fmla="*/ 1 w 3"/>
                <a:gd name="T9" fmla="*/ 1 h 66"/>
                <a:gd name="T10" fmla="*/ 1 w 3"/>
                <a:gd name="T11" fmla="*/ 1 h 66"/>
                <a:gd name="T12" fmla="*/ 1 w 3"/>
                <a:gd name="T13" fmla="*/ 1 h 66"/>
                <a:gd name="T14" fmla="*/ 1 w 3"/>
                <a:gd name="T15" fmla="*/ 1 h 66"/>
                <a:gd name="T16" fmla="*/ 1 w 3"/>
                <a:gd name="T17" fmla="*/ 1 h 66"/>
                <a:gd name="T18" fmla="*/ 1 w 3"/>
                <a:gd name="T19" fmla="*/ 1 h 66"/>
                <a:gd name="T20" fmla="*/ 3 w 3"/>
                <a:gd name="T21" fmla="*/ 0 h 66"/>
                <a:gd name="T22" fmla="*/ 3 w 3"/>
                <a:gd name="T23" fmla="*/ 66 h 66"/>
                <a:gd name="T24" fmla="*/ 0 w 3"/>
                <a:gd name="T25" fmla="*/ 66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66"/>
                <a:gd name="T41" fmla="*/ 3 w 3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66">
                  <a:moveTo>
                    <a:pt x="0" y="66"/>
                  </a:moveTo>
                  <a:lnTo>
                    <a:pt x="0" y="1"/>
                  </a:lnTo>
                  <a:lnTo>
                    <a:pt x="1" y="1"/>
                  </a:lnTo>
                  <a:lnTo>
                    <a:pt x="3" y="0"/>
                  </a:lnTo>
                  <a:lnTo>
                    <a:pt x="3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A9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37" name="Freeform 344"/>
            <p:cNvSpPr>
              <a:spLocks/>
            </p:cNvSpPr>
            <p:nvPr/>
          </p:nvSpPr>
          <p:spPr bwMode="auto">
            <a:xfrm>
              <a:off x="1386" y="2661"/>
              <a:ext cx="3" cy="66"/>
            </a:xfrm>
            <a:custGeom>
              <a:avLst/>
              <a:gdLst>
                <a:gd name="T0" fmla="*/ 0 w 3"/>
                <a:gd name="T1" fmla="*/ 66 h 66"/>
                <a:gd name="T2" fmla="*/ 0 w 3"/>
                <a:gd name="T3" fmla="*/ 1 h 66"/>
                <a:gd name="T4" fmla="*/ 0 w 3"/>
                <a:gd name="T5" fmla="*/ 1 h 66"/>
                <a:gd name="T6" fmla="*/ 0 w 3"/>
                <a:gd name="T7" fmla="*/ 1 h 66"/>
                <a:gd name="T8" fmla="*/ 0 w 3"/>
                <a:gd name="T9" fmla="*/ 1 h 66"/>
                <a:gd name="T10" fmla="*/ 0 w 3"/>
                <a:gd name="T11" fmla="*/ 1 h 66"/>
                <a:gd name="T12" fmla="*/ 0 w 3"/>
                <a:gd name="T13" fmla="*/ 1 h 66"/>
                <a:gd name="T14" fmla="*/ 0 w 3"/>
                <a:gd name="T15" fmla="*/ 1 h 66"/>
                <a:gd name="T16" fmla="*/ 0 w 3"/>
                <a:gd name="T17" fmla="*/ 1 h 66"/>
                <a:gd name="T18" fmla="*/ 0 w 3"/>
                <a:gd name="T19" fmla="*/ 1 h 66"/>
                <a:gd name="T20" fmla="*/ 3 w 3"/>
                <a:gd name="T21" fmla="*/ 0 h 66"/>
                <a:gd name="T22" fmla="*/ 3 w 3"/>
                <a:gd name="T23" fmla="*/ 66 h 66"/>
                <a:gd name="T24" fmla="*/ 0 w 3"/>
                <a:gd name="T25" fmla="*/ 66 h 6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66"/>
                <a:gd name="T41" fmla="*/ 3 w 3"/>
                <a:gd name="T42" fmla="*/ 66 h 6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66">
                  <a:moveTo>
                    <a:pt x="0" y="66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66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38" name="Rectangle 345"/>
            <p:cNvSpPr>
              <a:spLocks noChangeArrowheads="1"/>
            </p:cNvSpPr>
            <p:nvPr/>
          </p:nvSpPr>
          <p:spPr bwMode="auto">
            <a:xfrm>
              <a:off x="1388" y="2661"/>
              <a:ext cx="3" cy="66"/>
            </a:xfrm>
            <a:prstGeom prst="rect">
              <a:avLst/>
            </a:pr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39" name="Rectangle 346"/>
            <p:cNvSpPr>
              <a:spLocks noChangeArrowheads="1"/>
            </p:cNvSpPr>
            <p:nvPr/>
          </p:nvSpPr>
          <p:spPr bwMode="auto">
            <a:xfrm>
              <a:off x="1389" y="2661"/>
              <a:ext cx="3" cy="66"/>
            </a:xfrm>
            <a:prstGeom prst="rect">
              <a:avLst/>
            </a:prstGeom>
            <a:solidFill>
              <a:srgbClr val="A2A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0" name="Rectangle 347"/>
            <p:cNvSpPr>
              <a:spLocks noChangeArrowheads="1"/>
            </p:cNvSpPr>
            <p:nvPr/>
          </p:nvSpPr>
          <p:spPr bwMode="auto">
            <a:xfrm>
              <a:off x="1391" y="2661"/>
              <a:ext cx="2" cy="66"/>
            </a:xfrm>
            <a:prstGeom prst="rect">
              <a:avLst/>
            </a:pr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1" name="Rectangle 348"/>
            <p:cNvSpPr>
              <a:spLocks noChangeArrowheads="1"/>
            </p:cNvSpPr>
            <p:nvPr/>
          </p:nvSpPr>
          <p:spPr bwMode="auto">
            <a:xfrm>
              <a:off x="1392" y="2661"/>
              <a:ext cx="3" cy="66"/>
            </a:xfrm>
            <a:prstGeom prst="rect">
              <a:avLst/>
            </a:prstGeom>
            <a:solidFill>
              <a:srgbClr val="9E9D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2" name="Rectangle 349"/>
            <p:cNvSpPr>
              <a:spLocks noChangeArrowheads="1"/>
            </p:cNvSpPr>
            <p:nvPr/>
          </p:nvSpPr>
          <p:spPr bwMode="auto">
            <a:xfrm>
              <a:off x="1393" y="2661"/>
              <a:ext cx="3" cy="66"/>
            </a:xfrm>
            <a:prstGeom prst="rect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3" name="Rectangle 350"/>
            <p:cNvSpPr>
              <a:spLocks noChangeArrowheads="1"/>
            </p:cNvSpPr>
            <p:nvPr/>
          </p:nvSpPr>
          <p:spPr bwMode="auto">
            <a:xfrm>
              <a:off x="1395" y="2661"/>
              <a:ext cx="2" cy="66"/>
            </a:xfrm>
            <a:prstGeom prst="rect">
              <a:avLst/>
            </a:prstGeom>
            <a:solidFill>
              <a:srgbClr val="9A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4" name="Rectangle 351"/>
            <p:cNvSpPr>
              <a:spLocks noChangeArrowheads="1"/>
            </p:cNvSpPr>
            <p:nvPr/>
          </p:nvSpPr>
          <p:spPr bwMode="auto">
            <a:xfrm>
              <a:off x="1396" y="2661"/>
              <a:ext cx="3" cy="66"/>
            </a:xfrm>
            <a:prstGeom prst="rect">
              <a:avLst/>
            </a:prstGeom>
            <a:solidFill>
              <a:srgbClr val="98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5" name="Rectangle 352"/>
            <p:cNvSpPr>
              <a:spLocks noChangeArrowheads="1"/>
            </p:cNvSpPr>
            <p:nvPr/>
          </p:nvSpPr>
          <p:spPr bwMode="auto">
            <a:xfrm>
              <a:off x="1397" y="2661"/>
              <a:ext cx="3" cy="66"/>
            </a:xfrm>
            <a:prstGeom prst="rect">
              <a:avLst/>
            </a:prstGeom>
            <a:solidFill>
              <a:srgbClr val="969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6" name="Rectangle 353"/>
            <p:cNvSpPr>
              <a:spLocks noChangeArrowheads="1"/>
            </p:cNvSpPr>
            <p:nvPr/>
          </p:nvSpPr>
          <p:spPr bwMode="auto">
            <a:xfrm>
              <a:off x="1399" y="2661"/>
              <a:ext cx="3" cy="66"/>
            </a:xfrm>
            <a:prstGeom prst="rect">
              <a:avLst/>
            </a:prstGeom>
            <a:solidFill>
              <a:srgbClr val="93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7" name="Rectangle 354"/>
            <p:cNvSpPr>
              <a:spLocks noChangeArrowheads="1"/>
            </p:cNvSpPr>
            <p:nvPr/>
          </p:nvSpPr>
          <p:spPr bwMode="auto">
            <a:xfrm>
              <a:off x="1400" y="2661"/>
              <a:ext cx="3" cy="66"/>
            </a:xfrm>
            <a:prstGeom prst="rect">
              <a:avLst/>
            </a:pr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8" name="Rectangle 355"/>
            <p:cNvSpPr>
              <a:spLocks noChangeArrowheads="1"/>
            </p:cNvSpPr>
            <p:nvPr/>
          </p:nvSpPr>
          <p:spPr bwMode="auto">
            <a:xfrm>
              <a:off x="1402" y="2661"/>
              <a:ext cx="2" cy="66"/>
            </a:xfrm>
            <a:prstGeom prst="rect">
              <a:avLst/>
            </a:prstGeom>
            <a:solidFill>
              <a:srgbClr val="8E8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49" name="Rectangle 356"/>
            <p:cNvSpPr>
              <a:spLocks noChangeArrowheads="1"/>
            </p:cNvSpPr>
            <p:nvPr/>
          </p:nvSpPr>
          <p:spPr bwMode="auto">
            <a:xfrm>
              <a:off x="1403" y="2661"/>
              <a:ext cx="3" cy="66"/>
            </a:xfrm>
            <a:prstGeom prst="rect">
              <a:avLst/>
            </a:prstGeom>
            <a:solidFill>
              <a:srgbClr val="8C8B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50" name="Rectangle 357"/>
            <p:cNvSpPr>
              <a:spLocks noChangeArrowheads="1"/>
            </p:cNvSpPr>
            <p:nvPr/>
          </p:nvSpPr>
          <p:spPr bwMode="auto">
            <a:xfrm>
              <a:off x="1404" y="2661"/>
              <a:ext cx="3" cy="66"/>
            </a:xfrm>
            <a:prstGeom prst="rect">
              <a:avLst/>
            </a:prstGeom>
            <a:solidFill>
              <a:srgbClr val="8B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51" name="Rectangle 358"/>
            <p:cNvSpPr>
              <a:spLocks noChangeArrowheads="1"/>
            </p:cNvSpPr>
            <p:nvPr/>
          </p:nvSpPr>
          <p:spPr bwMode="auto">
            <a:xfrm>
              <a:off x="1406" y="2661"/>
              <a:ext cx="3" cy="66"/>
            </a:xfrm>
            <a:prstGeom prst="rect">
              <a:avLst/>
            </a:prstGeom>
            <a:solidFill>
              <a:srgbClr val="89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52" name="Rectangle 359"/>
            <p:cNvSpPr>
              <a:spLocks noChangeArrowheads="1"/>
            </p:cNvSpPr>
            <p:nvPr/>
          </p:nvSpPr>
          <p:spPr bwMode="auto">
            <a:xfrm>
              <a:off x="1407" y="2661"/>
              <a:ext cx="3" cy="66"/>
            </a:xfrm>
            <a:prstGeom prst="rect">
              <a:avLst/>
            </a:prstGeom>
            <a:solidFill>
              <a:srgbClr val="87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53" name="Rectangle 360"/>
            <p:cNvSpPr>
              <a:spLocks noChangeArrowheads="1"/>
            </p:cNvSpPr>
            <p:nvPr/>
          </p:nvSpPr>
          <p:spPr bwMode="auto">
            <a:xfrm>
              <a:off x="1409" y="2661"/>
              <a:ext cx="2" cy="66"/>
            </a:xfrm>
            <a:prstGeom prst="rect">
              <a:avLst/>
            </a:prstGeom>
            <a:solidFill>
              <a:srgbClr val="85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54" name="Rectangle 361"/>
            <p:cNvSpPr>
              <a:spLocks noChangeArrowheads="1"/>
            </p:cNvSpPr>
            <p:nvPr/>
          </p:nvSpPr>
          <p:spPr bwMode="auto">
            <a:xfrm>
              <a:off x="1410" y="2661"/>
              <a:ext cx="3" cy="66"/>
            </a:xfrm>
            <a:prstGeom prst="rect">
              <a:avLst/>
            </a:prstGeom>
            <a:solidFill>
              <a:srgbClr val="838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55" name="Rectangle 362"/>
            <p:cNvSpPr>
              <a:spLocks noChangeArrowheads="1"/>
            </p:cNvSpPr>
            <p:nvPr/>
          </p:nvSpPr>
          <p:spPr bwMode="auto">
            <a:xfrm>
              <a:off x="1411" y="2661"/>
              <a:ext cx="3" cy="66"/>
            </a:xfrm>
            <a:prstGeom prst="rect">
              <a:avLst/>
            </a:prstGeom>
            <a:solidFill>
              <a:srgbClr val="82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56" name="Freeform 363"/>
            <p:cNvSpPr>
              <a:spLocks/>
            </p:cNvSpPr>
            <p:nvPr/>
          </p:nvSpPr>
          <p:spPr bwMode="auto">
            <a:xfrm>
              <a:off x="1413" y="2659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2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F7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57" name="Freeform 364"/>
            <p:cNvSpPr>
              <a:spLocks/>
            </p:cNvSpPr>
            <p:nvPr/>
          </p:nvSpPr>
          <p:spPr bwMode="auto">
            <a:xfrm>
              <a:off x="1414" y="2659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2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E7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58" name="Rectangle 365"/>
            <p:cNvSpPr>
              <a:spLocks noChangeArrowheads="1"/>
            </p:cNvSpPr>
            <p:nvPr/>
          </p:nvSpPr>
          <p:spPr bwMode="auto">
            <a:xfrm>
              <a:off x="1416" y="2659"/>
              <a:ext cx="2" cy="68"/>
            </a:xfrm>
            <a:prstGeom prst="rect">
              <a:avLst/>
            </a:prstGeom>
            <a:solidFill>
              <a:srgbClr val="7B79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59" name="Freeform 366"/>
            <p:cNvSpPr>
              <a:spLocks/>
            </p:cNvSpPr>
            <p:nvPr/>
          </p:nvSpPr>
          <p:spPr bwMode="auto">
            <a:xfrm>
              <a:off x="1417" y="2659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0 h 68"/>
                <a:gd name="T8" fmla="*/ 3 w 3"/>
                <a:gd name="T9" fmla="*/ 68 h 68"/>
                <a:gd name="T10" fmla="*/ 0 w 3"/>
                <a:gd name="T11" fmla="*/ 68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8"/>
                <a:gd name="T20" fmla="*/ 3 w 3"/>
                <a:gd name="T21" fmla="*/ 68 h 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B79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60" name="Freeform 367"/>
            <p:cNvSpPr>
              <a:spLocks/>
            </p:cNvSpPr>
            <p:nvPr/>
          </p:nvSpPr>
          <p:spPr bwMode="auto">
            <a:xfrm>
              <a:off x="1418" y="2659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2 w 3"/>
                <a:gd name="T5" fmla="*/ 0 h 68"/>
                <a:gd name="T6" fmla="*/ 3 w 3"/>
                <a:gd name="T7" fmla="*/ 0 h 68"/>
                <a:gd name="T8" fmla="*/ 3 w 3"/>
                <a:gd name="T9" fmla="*/ 68 h 68"/>
                <a:gd name="T10" fmla="*/ 0 w 3"/>
                <a:gd name="T11" fmla="*/ 68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8"/>
                <a:gd name="T20" fmla="*/ 3 w 3"/>
                <a:gd name="T21" fmla="*/ 68 h 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87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61" name="Rectangle 368"/>
            <p:cNvSpPr>
              <a:spLocks noChangeArrowheads="1"/>
            </p:cNvSpPr>
            <p:nvPr/>
          </p:nvSpPr>
          <p:spPr bwMode="auto">
            <a:xfrm>
              <a:off x="1420" y="2659"/>
              <a:ext cx="3" cy="68"/>
            </a:xfrm>
            <a:prstGeom prst="rect">
              <a:avLst/>
            </a:prstGeom>
            <a:solidFill>
              <a:srgbClr val="787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62" name="Rectangle 369"/>
            <p:cNvSpPr>
              <a:spLocks noChangeArrowheads="1"/>
            </p:cNvSpPr>
            <p:nvPr/>
          </p:nvSpPr>
          <p:spPr bwMode="auto">
            <a:xfrm>
              <a:off x="1421" y="2659"/>
              <a:ext cx="3" cy="68"/>
            </a:xfrm>
            <a:prstGeom prst="rect">
              <a:avLst/>
            </a:prstGeom>
            <a:solidFill>
              <a:srgbClr val="77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63" name="Freeform 370"/>
            <p:cNvSpPr>
              <a:spLocks/>
            </p:cNvSpPr>
            <p:nvPr/>
          </p:nvSpPr>
          <p:spPr bwMode="auto">
            <a:xfrm>
              <a:off x="1423" y="2659"/>
              <a:ext cx="2" cy="68"/>
            </a:xfrm>
            <a:custGeom>
              <a:avLst/>
              <a:gdLst>
                <a:gd name="T0" fmla="*/ 0 w 2"/>
                <a:gd name="T1" fmla="*/ 68 h 68"/>
                <a:gd name="T2" fmla="*/ 0 w 2"/>
                <a:gd name="T3" fmla="*/ 0 h 68"/>
                <a:gd name="T4" fmla="*/ 2 w 2"/>
                <a:gd name="T5" fmla="*/ 2 h 68"/>
                <a:gd name="T6" fmla="*/ 2 w 2"/>
                <a:gd name="T7" fmla="*/ 68 h 68"/>
                <a:gd name="T8" fmla="*/ 0 w 2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8"/>
                <a:gd name="T17" fmla="*/ 2 w 2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8">
                  <a:moveTo>
                    <a:pt x="0" y="68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2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5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64" name="Freeform 371"/>
            <p:cNvSpPr>
              <a:spLocks/>
            </p:cNvSpPr>
            <p:nvPr/>
          </p:nvSpPr>
          <p:spPr bwMode="auto">
            <a:xfrm>
              <a:off x="1424" y="2659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2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5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65" name="Rectangle 372"/>
            <p:cNvSpPr>
              <a:spLocks noChangeArrowheads="1"/>
            </p:cNvSpPr>
            <p:nvPr/>
          </p:nvSpPr>
          <p:spPr bwMode="auto">
            <a:xfrm>
              <a:off x="1425" y="2661"/>
              <a:ext cx="3" cy="66"/>
            </a:xfrm>
            <a:prstGeom prst="rect">
              <a:avLst/>
            </a:prstGeom>
            <a:solidFill>
              <a:srgbClr val="74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66" name="Rectangle 373"/>
            <p:cNvSpPr>
              <a:spLocks noChangeArrowheads="1"/>
            </p:cNvSpPr>
            <p:nvPr/>
          </p:nvSpPr>
          <p:spPr bwMode="auto">
            <a:xfrm>
              <a:off x="1427" y="2661"/>
              <a:ext cx="2" cy="66"/>
            </a:xfrm>
            <a:prstGeom prst="rect">
              <a:avLst/>
            </a:prstGeom>
            <a:solidFill>
              <a:srgbClr val="74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67" name="Rectangle 374"/>
            <p:cNvSpPr>
              <a:spLocks noChangeArrowheads="1"/>
            </p:cNvSpPr>
            <p:nvPr/>
          </p:nvSpPr>
          <p:spPr bwMode="auto">
            <a:xfrm>
              <a:off x="1428" y="2661"/>
              <a:ext cx="3" cy="66"/>
            </a:xfrm>
            <a:prstGeom prst="rect">
              <a:avLst/>
            </a:pr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68" name="Rectangle 375"/>
            <p:cNvSpPr>
              <a:spLocks noChangeArrowheads="1"/>
            </p:cNvSpPr>
            <p:nvPr/>
          </p:nvSpPr>
          <p:spPr bwMode="auto">
            <a:xfrm>
              <a:off x="1429" y="2661"/>
              <a:ext cx="3" cy="66"/>
            </a:xfrm>
            <a:prstGeom prst="rect">
              <a:avLst/>
            </a:prstGeom>
            <a:solidFill>
              <a:srgbClr val="6F6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69" name="Rectangle 376"/>
            <p:cNvSpPr>
              <a:spLocks noChangeArrowheads="1"/>
            </p:cNvSpPr>
            <p:nvPr/>
          </p:nvSpPr>
          <p:spPr bwMode="auto">
            <a:xfrm>
              <a:off x="1431" y="2661"/>
              <a:ext cx="3" cy="66"/>
            </a:xfrm>
            <a:prstGeom prst="rect">
              <a:avLst/>
            </a:prstGeom>
            <a:solidFill>
              <a:srgbClr val="6F6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70" name="Rectangle 377"/>
            <p:cNvSpPr>
              <a:spLocks noChangeArrowheads="1"/>
            </p:cNvSpPr>
            <p:nvPr/>
          </p:nvSpPr>
          <p:spPr bwMode="auto">
            <a:xfrm>
              <a:off x="1432" y="2661"/>
              <a:ext cx="3" cy="66"/>
            </a:xfrm>
            <a:prstGeom prst="rect">
              <a:avLst/>
            </a:prstGeom>
            <a:solidFill>
              <a:srgbClr val="6E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71" name="Rectangle 378"/>
            <p:cNvSpPr>
              <a:spLocks noChangeArrowheads="1"/>
            </p:cNvSpPr>
            <p:nvPr/>
          </p:nvSpPr>
          <p:spPr bwMode="auto">
            <a:xfrm>
              <a:off x="1434" y="2661"/>
              <a:ext cx="2" cy="66"/>
            </a:xfrm>
            <a:prstGeom prst="rect">
              <a:avLst/>
            </a:prstGeom>
            <a:solidFill>
              <a:srgbClr val="6E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72" name="Rectangle 379"/>
            <p:cNvSpPr>
              <a:spLocks noChangeArrowheads="1"/>
            </p:cNvSpPr>
            <p:nvPr/>
          </p:nvSpPr>
          <p:spPr bwMode="auto">
            <a:xfrm>
              <a:off x="1435" y="2661"/>
              <a:ext cx="3" cy="66"/>
            </a:xfrm>
            <a:prstGeom prst="rect">
              <a:avLst/>
            </a:prstGeom>
            <a:solidFill>
              <a:srgbClr val="6C6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73" name="Rectangle 380"/>
            <p:cNvSpPr>
              <a:spLocks noChangeArrowheads="1"/>
            </p:cNvSpPr>
            <p:nvPr/>
          </p:nvSpPr>
          <p:spPr bwMode="auto">
            <a:xfrm>
              <a:off x="1436" y="2661"/>
              <a:ext cx="3" cy="66"/>
            </a:xfrm>
            <a:prstGeom prst="rect">
              <a:avLst/>
            </a:pr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74" name="Rectangle 381"/>
            <p:cNvSpPr>
              <a:spLocks noChangeArrowheads="1"/>
            </p:cNvSpPr>
            <p:nvPr/>
          </p:nvSpPr>
          <p:spPr bwMode="auto">
            <a:xfrm>
              <a:off x="1438" y="2661"/>
              <a:ext cx="3" cy="66"/>
            </a:xfrm>
            <a:prstGeom prst="rect">
              <a:avLst/>
            </a:pr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75" name="Rectangle 382"/>
            <p:cNvSpPr>
              <a:spLocks noChangeArrowheads="1"/>
            </p:cNvSpPr>
            <p:nvPr/>
          </p:nvSpPr>
          <p:spPr bwMode="auto">
            <a:xfrm>
              <a:off x="1439" y="2661"/>
              <a:ext cx="3" cy="66"/>
            </a:xfrm>
            <a:prstGeom prst="rect">
              <a:avLst/>
            </a:prstGeom>
            <a:solidFill>
              <a:srgbClr val="69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76" name="Rectangle 383"/>
            <p:cNvSpPr>
              <a:spLocks noChangeArrowheads="1"/>
            </p:cNvSpPr>
            <p:nvPr/>
          </p:nvSpPr>
          <p:spPr bwMode="auto">
            <a:xfrm>
              <a:off x="1441" y="2661"/>
              <a:ext cx="2" cy="66"/>
            </a:xfrm>
            <a:prstGeom prst="rect">
              <a:avLst/>
            </a:prstGeom>
            <a:solidFill>
              <a:srgbClr val="69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77" name="Rectangle 384"/>
            <p:cNvSpPr>
              <a:spLocks noChangeArrowheads="1"/>
            </p:cNvSpPr>
            <p:nvPr/>
          </p:nvSpPr>
          <p:spPr bwMode="auto">
            <a:xfrm>
              <a:off x="1442" y="2661"/>
              <a:ext cx="3" cy="66"/>
            </a:xfrm>
            <a:prstGeom prst="rect">
              <a:avLst/>
            </a:prstGeom>
            <a:solidFill>
              <a:srgbClr val="67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78" name="Freeform 385"/>
            <p:cNvSpPr>
              <a:spLocks/>
            </p:cNvSpPr>
            <p:nvPr/>
          </p:nvSpPr>
          <p:spPr bwMode="auto">
            <a:xfrm>
              <a:off x="1443" y="2661"/>
              <a:ext cx="3" cy="68"/>
            </a:xfrm>
            <a:custGeom>
              <a:avLst/>
              <a:gdLst>
                <a:gd name="T0" fmla="*/ 0 w 3"/>
                <a:gd name="T1" fmla="*/ 66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6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656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79" name="Freeform 386"/>
            <p:cNvSpPr>
              <a:spLocks/>
            </p:cNvSpPr>
            <p:nvPr/>
          </p:nvSpPr>
          <p:spPr bwMode="auto">
            <a:xfrm>
              <a:off x="1445" y="2661"/>
              <a:ext cx="3" cy="68"/>
            </a:xfrm>
            <a:custGeom>
              <a:avLst/>
              <a:gdLst>
                <a:gd name="T0" fmla="*/ 0 w 3"/>
                <a:gd name="T1" fmla="*/ 66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6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6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656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80" name="Rectangle 387"/>
            <p:cNvSpPr>
              <a:spLocks noChangeArrowheads="1"/>
            </p:cNvSpPr>
            <p:nvPr/>
          </p:nvSpPr>
          <p:spPr bwMode="auto">
            <a:xfrm>
              <a:off x="1446" y="2661"/>
              <a:ext cx="3" cy="68"/>
            </a:xfrm>
            <a:prstGeom prst="rect">
              <a:avLst/>
            </a:prstGeom>
            <a:solidFill>
              <a:srgbClr val="646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81" name="Rectangle 388"/>
            <p:cNvSpPr>
              <a:spLocks noChangeArrowheads="1"/>
            </p:cNvSpPr>
            <p:nvPr/>
          </p:nvSpPr>
          <p:spPr bwMode="auto">
            <a:xfrm>
              <a:off x="1448" y="2661"/>
              <a:ext cx="2" cy="68"/>
            </a:xfrm>
            <a:prstGeom prst="rect">
              <a:avLst/>
            </a:prstGeom>
            <a:solidFill>
              <a:srgbClr val="646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82" name="Rectangle 389"/>
            <p:cNvSpPr>
              <a:spLocks noChangeArrowheads="1"/>
            </p:cNvSpPr>
            <p:nvPr/>
          </p:nvSpPr>
          <p:spPr bwMode="auto">
            <a:xfrm>
              <a:off x="1449" y="2661"/>
              <a:ext cx="3" cy="68"/>
            </a:xfrm>
            <a:prstGeom prst="rect">
              <a:avLst/>
            </a:prstGeom>
            <a:solidFill>
              <a:srgbClr val="625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83" name="Freeform 390"/>
            <p:cNvSpPr>
              <a:spLocks/>
            </p:cNvSpPr>
            <p:nvPr/>
          </p:nvSpPr>
          <p:spPr bwMode="auto">
            <a:xfrm>
              <a:off x="1450" y="2661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1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84" name="Freeform 391"/>
            <p:cNvSpPr>
              <a:spLocks/>
            </p:cNvSpPr>
            <p:nvPr/>
          </p:nvSpPr>
          <p:spPr bwMode="auto">
            <a:xfrm>
              <a:off x="1452" y="2661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1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85" name="Rectangle 392"/>
            <p:cNvSpPr>
              <a:spLocks noChangeArrowheads="1"/>
            </p:cNvSpPr>
            <p:nvPr/>
          </p:nvSpPr>
          <p:spPr bwMode="auto">
            <a:xfrm>
              <a:off x="1453" y="2662"/>
              <a:ext cx="3" cy="67"/>
            </a:xfrm>
            <a:prstGeom prst="rect">
              <a:avLst/>
            </a:prstGeom>
            <a:solidFill>
              <a:srgbClr val="5E5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86" name="Rectangle 393"/>
            <p:cNvSpPr>
              <a:spLocks noChangeArrowheads="1"/>
            </p:cNvSpPr>
            <p:nvPr/>
          </p:nvSpPr>
          <p:spPr bwMode="auto">
            <a:xfrm>
              <a:off x="1455" y="2662"/>
              <a:ext cx="2" cy="67"/>
            </a:xfrm>
            <a:prstGeom prst="rect">
              <a:avLst/>
            </a:prstGeom>
            <a:solidFill>
              <a:srgbClr val="5E5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87" name="Rectangle 394"/>
            <p:cNvSpPr>
              <a:spLocks noChangeArrowheads="1"/>
            </p:cNvSpPr>
            <p:nvPr/>
          </p:nvSpPr>
          <p:spPr bwMode="auto">
            <a:xfrm>
              <a:off x="1456" y="2662"/>
              <a:ext cx="3" cy="67"/>
            </a:xfrm>
            <a:prstGeom prst="rect">
              <a:avLst/>
            </a:prstGeom>
            <a:solidFill>
              <a:srgbClr val="5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88" name="Rectangle 395"/>
            <p:cNvSpPr>
              <a:spLocks noChangeArrowheads="1"/>
            </p:cNvSpPr>
            <p:nvPr/>
          </p:nvSpPr>
          <p:spPr bwMode="auto">
            <a:xfrm>
              <a:off x="1457" y="2662"/>
              <a:ext cx="3" cy="67"/>
            </a:xfrm>
            <a:prstGeom prst="rect">
              <a:avLst/>
            </a:prstGeom>
            <a:solidFill>
              <a:srgbClr val="5B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89" name="Rectangle 396"/>
            <p:cNvSpPr>
              <a:spLocks noChangeArrowheads="1"/>
            </p:cNvSpPr>
            <p:nvPr/>
          </p:nvSpPr>
          <p:spPr bwMode="auto">
            <a:xfrm>
              <a:off x="1459" y="2662"/>
              <a:ext cx="2" cy="67"/>
            </a:xfrm>
            <a:prstGeom prst="rect">
              <a:avLst/>
            </a:prstGeom>
            <a:solidFill>
              <a:srgbClr val="5B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90" name="Rectangle 397"/>
            <p:cNvSpPr>
              <a:spLocks noChangeArrowheads="1"/>
            </p:cNvSpPr>
            <p:nvPr/>
          </p:nvSpPr>
          <p:spPr bwMode="auto">
            <a:xfrm>
              <a:off x="1460" y="2662"/>
              <a:ext cx="3" cy="67"/>
            </a:xfrm>
            <a:prstGeom prst="rect">
              <a:avLst/>
            </a:prstGeom>
            <a:solidFill>
              <a:srgbClr val="585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91" name="Rectangle 398"/>
            <p:cNvSpPr>
              <a:spLocks noChangeArrowheads="1"/>
            </p:cNvSpPr>
            <p:nvPr/>
          </p:nvSpPr>
          <p:spPr bwMode="auto">
            <a:xfrm>
              <a:off x="1461" y="2662"/>
              <a:ext cx="3" cy="67"/>
            </a:xfrm>
            <a:prstGeom prst="rect">
              <a:avLst/>
            </a:prstGeom>
            <a:solidFill>
              <a:srgbClr val="585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92" name="Rectangle 399"/>
            <p:cNvSpPr>
              <a:spLocks noChangeArrowheads="1"/>
            </p:cNvSpPr>
            <p:nvPr/>
          </p:nvSpPr>
          <p:spPr bwMode="auto">
            <a:xfrm>
              <a:off x="1463" y="2662"/>
              <a:ext cx="3" cy="67"/>
            </a:xfrm>
            <a:prstGeom prst="rect">
              <a:avLst/>
            </a:prstGeom>
            <a:solidFill>
              <a:srgbClr val="57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893" name="Freeform 400"/>
            <p:cNvSpPr>
              <a:spLocks/>
            </p:cNvSpPr>
            <p:nvPr/>
          </p:nvSpPr>
          <p:spPr bwMode="auto">
            <a:xfrm>
              <a:off x="1464" y="2662"/>
              <a:ext cx="3" cy="67"/>
            </a:xfrm>
            <a:custGeom>
              <a:avLst/>
              <a:gdLst>
                <a:gd name="T0" fmla="*/ 0 w 3"/>
                <a:gd name="T1" fmla="*/ 67 h 67"/>
                <a:gd name="T2" fmla="*/ 0 w 3"/>
                <a:gd name="T3" fmla="*/ 0 h 67"/>
                <a:gd name="T4" fmla="*/ 3 w 3"/>
                <a:gd name="T5" fmla="*/ 0 h 67"/>
                <a:gd name="T6" fmla="*/ 3 w 3"/>
                <a:gd name="T7" fmla="*/ 63 h 67"/>
                <a:gd name="T8" fmla="*/ 3 w 3"/>
                <a:gd name="T9" fmla="*/ 67 h 67"/>
                <a:gd name="T10" fmla="*/ 0 w 3"/>
                <a:gd name="T11" fmla="*/ 6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7"/>
                <a:gd name="T20" fmla="*/ 3 w 3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7">
                  <a:moveTo>
                    <a:pt x="0" y="6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3"/>
                  </a:lnTo>
                  <a:lnTo>
                    <a:pt x="3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54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94" name="Freeform 401"/>
            <p:cNvSpPr>
              <a:spLocks/>
            </p:cNvSpPr>
            <p:nvPr/>
          </p:nvSpPr>
          <p:spPr bwMode="auto">
            <a:xfrm>
              <a:off x="1466" y="2662"/>
              <a:ext cx="2" cy="67"/>
            </a:xfrm>
            <a:custGeom>
              <a:avLst/>
              <a:gdLst>
                <a:gd name="T0" fmla="*/ 0 w 2"/>
                <a:gd name="T1" fmla="*/ 67 h 67"/>
                <a:gd name="T2" fmla="*/ 0 w 2"/>
                <a:gd name="T3" fmla="*/ 0 h 67"/>
                <a:gd name="T4" fmla="*/ 2 w 2"/>
                <a:gd name="T5" fmla="*/ 0 h 67"/>
                <a:gd name="T6" fmla="*/ 2 w 2"/>
                <a:gd name="T7" fmla="*/ 57 h 67"/>
                <a:gd name="T8" fmla="*/ 2 w 2"/>
                <a:gd name="T9" fmla="*/ 55 h 67"/>
                <a:gd name="T10" fmla="*/ 1 w 2"/>
                <a:gd name="T11" fmla="*/ 67 h 67"/>
                <a:gd name="T12" fmla="*/ 0 w 2"/>
                <a:gd name="T13" fmla="*/ 67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7"/>
                <a:gd name="T23" fmla="*/ 2 w 2"/>
                <a:gd name="T24" fmla="*/ 67 h 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7">
                  <a:moveTo>
                    <a:pt x="0" y="6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1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54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95" name="Freeform 402"/>
            <p:cNvSpPr>
              <a:spLocks/>
            </p:cNvSpPr>
            <p:nvPr/>
          </p:nvSpPr>
          <p:spPr bwMode="auto">
            <a:xfrm>
              <a:off x="1467" y="2662"/>
              <a:ext cx="3" cy="63"/>
            </a:xfrm>
            <a:custGeom>
              <a:avLst/>
              <a:gdLst>
                <a:gd name="T0" fmla="*/ 0 w 3"/>
                <a:gd name="T1" fmla="*/ 63 h 63"/>
                <a:gd name="T2" fmla="*/ 0 w 3"/>
                <a:gd name="T3" fmla="*/ 0 h 63"/>
                <a:gd name="T4" fmla="*/ 3 w 3"/>
                <a:gd name="T5" fmla="*/ 0 h 63"/>
                <a:gd name="T6" fmla="*/ 3 w 3"/>
                <a:gd name="T7" fmla="*/ 60 h 63"/>
                <a:gd name="T8" fmla="*/ 1 w 3"/>
                <a:gd name="T9" fmla="*/ 55 h 63"/>
                <a:gd name="T10" fmla="*/ 0 w 3"/>
                <a:gd name="T11" fmla="*/ 63 h 6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3"/>
                <a:gd name="T20" fmla="*/ 3 w 3"/>
                <a:gd name="T21" fmla="*/ 63 h 6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3">
                  <a:moveTo>
                    <a:pt x="0" y="6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0"/>
                  </a:lnTo>
                  <a:lnTo>
                    <a:pt x="1" y="55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53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96" name="Freeform 403"/>
            <p:cNvSpPr>
              <a:spLocks/>
            </p:cNvSpPr>
            <p:nvPr/>
          </p:nvSpPr>
          <p:spPr bwMode="auto">
            <a:xfrm>
              <a:off x="1468" y="2662"/>
              <a:ext cx="3" cy="63"/>
            </a:xfrm>
            <a:custGeom>
              <a:avLst/>
              <a:gdLst>
                <a:gd name="T0" fmla="*/ 0 w 3"/>
                <a:gd name="T1" fmla="*/ 57 h 63"/>
                <a:gd name="T2" fmla="*/ 0 w 3"/>
                <a:gd name="T3" fmla="*/ 0 h 63"/>
                <a:gd name="T4" fmla="*/ 3 w 3"/>
                <a:gd name="T5" fmla="*/ 0 h 63"/>
                <a:gd name="T6" fmla="*/ 3 w 3"/>
                <a:gd name="T7" fmla="*/ 63 h 63"/>
                <a:gd name="T8" fmla="*/ 0 w 3"/>
                <a:gd name="T9" fmla="*/ 57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3"/>
                <a:gd name="T17" fmla="*/ 3 w 3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3">
                  <a:moveTo>
                    <a:pt x="0" y="5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3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53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97" name="Freeform 404"/>
            <p:cNvSpPr>
              <a:spLocks/>
            </p:cNvSpPr>
            <p:nvPr/>
          </p:nvSpPr>
          <p:spPr bwMode="auto">
            <a:xfrm>
              <a:off x="1470" y="2662"/>
              <a:ext cx="3" cy="65"/>
            </a:xfrm>
            <a:custGeom>
              <a:avLst/>
              <a:gdLst>
                <a:gd name="T0" fmla="*/ 0 w 3"/>
                <a:gd name="T1" fmla="*/ 60 h 65"/>
                <a:gd name="T2" fmla="*/ 0 w 3"/>
                <a:gd name="T3" fmla="*/ 0 h 65"/>
                <a:gd name="T4" fmla="*/ 3 w 3"/>
                <a:gd name="T5" fmla="*/ 0 h 65"/>
                <a:gd name="T6" fmla="*/ 3 w 3"/>
                <a:gd name="T7" fmla="*/ 65 h 65"/>
                <a:gd name="T8" fmla="*/ 0 w 3"/>
                <a:gd name="T9" fmla="*/ 60 h 6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5"/>
                <a:gd name="T17" fmla="*/ 3 w 3"/>
                <a:gd name="T18" fmla="*/ 65 h 6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5">
                  <a:moveTo>
                    <a:pt x="0" y="6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5"/>
                  </a:lnTo>
                  <a:lnTo>
                    <a:pt x="0" y="60"/>
                  </a:lnTo>
                  <a:close/>
                </a:path>
              </a:pathLst>
            </a:custGeom>
            <a:solidFill>
              <a:srgbClr val="51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98" name="Freeform 405"/>
            <p:cNvSpPr>
              <a:spLocks/>
            </p:cNvSpPr>
            <p:nvPr/>
          </p:nvSpPr>
          <p:spPr bwMode="auto">
            <a:xfrm>
              <a:off x="1471" y="2662"/>
              <a:ext cx="3" cy="68"/>
            </a:xfrm>
            <a:custGeom>
              <a:avLst/>
              <a:gdLst>
                <a:gd name="T0" fmla="*/ 0 w 3"/>
                <a:gd name="T1" fmla="*/ 63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3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3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4F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899" name="Freeform 406"/>
            <p:cNvSpPr>
              <a:spLocks/>
            </p:cNvSpPr>
            <p:nvPr/>
          </p:nvSpPr>
          <p:spPr bwMode="auto">
            <a:xfrm>
              <a:off x="1473" y="2662"/>
              <a:ext cx="2" cy="68"/>
            </a:xfrm>
            <a:custGeom>
              <a:avLst/>
              <a:gdLst>
                <a:gd name="T0" fmla="*/ 0 w 2"/>
                <a:gd name="T1" fmla="*/ 65 h 68"/>
                <a:gd name="T2" fmla="*/ 0 w 2"/>
                <a:gd name="T3" fmla="*/ 0 h 68"/>
                <a:gd name="T4" fmla="*/ 2 w 2"/>
                <a:gd name="T5" fmla="*/ 0 h 68"/>
                <a:gd name="T6" fmla="*/ 2 w 2"/>
                <a:gd name="T7" fmla="*/ 68 h 68"/>
                <a:gd name="T8" fmla="*/ 1 w 2"/>
                <a:gd name="T9" fmla="*/ 68 h 68"/>
                <a:gd name="T10" fmla="*/ 0 w 2"/>
                <a:gd name="T11" fmla="*/ 65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68"/>
                <a:gd name="T20" fmla="*/ 2 w 2"/>
                <a:gd name="T21" fmla="*/ 68 h 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68">
                  <a:moveTo>
                    <a:pt x="0" y="6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8"/>
                  </a:lnTo>
                  <a:lnTo>
                    <a:pt x="1" y="68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4F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900" name="Freeform 407"/>
            <p:cNvSpPr>
              <a:spLocks/>
            </p:cNvSpPr>
            <p:nvPr/>
          </p:nvSpPr>
          <p:spPr bwMode="auto">
            <a:xfrm>
              <a:off x="1474" y="2662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w 3"/>
                <a:gd name="T11" fmla="*/ 68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8"/>
                <a:gd name="T20" fmla="*/ 3 w 3"/>
                <a:gd name="T21" fmla="*/ 68 h 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4D4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901" name="Rectangle 408"/>
            <p:cNvSpPr>
              <a:spLocks noChangeArrowheads="1"/>
            </p:cNvSpPr>
            <p:nvPr/>
          </p:nvSpPr>
          <p:spPr bwMode="auto">
            <a:xfrm>
              <a:off x="1475" y="2662"/>
              <a:ext cx="3" cy="68"/>
            </a:xfrm>
            <a:prstGeom prst="rect">
              <a:avLst/>
            </a:prstGeom>
            <a:solidFill>
              <a:srgbClr val="4D4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02" name="Rectangle 409"/>
            <p:cNvSpPr>
              <a:spLocks noChangeArrowheads="1"/>
            </p:cNvSpPr>
            <p:nvPr/>
          </p:nvSpPr>
          <p:spPr bwMode="auto">
            <a:xfrm>
              <a:off x="1477" y="2662"/>
              <a:ext cx="3" cy="68"/>
            </a:xfrm>
            <a:prstGeom prst="rect">
              <a:avLst/>
            </a:prstGeom>
            <a:solidFill>
              <a:srgbClr val="4B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03" name="Freeform 410"/>
            <p:cNvSpPr>
              <a:spLocks/>
            </p:cNvSpPr>
            <p:nvPr/>
          </p:nvSpPr>
          <p:spPr bwMode="auto">
            <a:xfrm>
              <a:off x="1478" y="2662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1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1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494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904" name="Freeform 411"/>
            <p:cNvSpPr>
              <a:spLocks/>
            </p:cNvSpPr>
            <p:nvPr/>
          </p:nvSpPr>
          <p:spPr bwMode="auto">
            <a:xfrm>
              <a:off x="1480" y="2662"/>
              <a:ext cx="2" cy="68"/>
            </a:xfrm>
            <a:custGeom>
              <a:avLst/>
              <a:gdLst>
                <a:gd name="T0" fmla="*/ 0 w 2"/>
                <a:gd name="T1" fmla="*/ 68 h 68"/>
                <a:gd name="T2" fmla="*/ 0 w 2"/>
                <a:gd name="T3" fmla="*/ 0 h 68"/>
                <a:gd name="T4" fmla="*/ 2 w 2"/>
                <a:gd name="T5" fmla="*/ 1 h 68"/>
                <a:gd name="T6" fmla="*/ 2 w 2"/>
                <a:gd name="T7" fmla="*/ 68 h 68"/>
                <a:gd name="T8" fmla="*/ 0 w 2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8"/>
                <a:gd name="T17" fmla="*/ 2 w 2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8">
                  <a:moveTo>
                    <a:pt x="0" y="68"/>
                  </a:moveTo>
                  <a:lnTo>
                    <a:pt x="0" y="0"/>
                  </a:lnTo>
                  <a:lnTo>
                    <a:pt x="2" y="1"/>
                  </a:lnTo>
                  <a:lnTo>
                    <a:pt x="2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494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905" name="Rectangle 412"/>
            <p:cNvSpPr>
              <a:spLocks noChangeArrowheads="1"/>
            </p:cNvSpPr>
            <p:nvPr/>
          </p:nvSpPr>
          <p:spPr bwMode="auto">
            <a:xfrm>
              <a:off x="1481" y="2663"/>
              <a:ext cx="3" cy="67"/>
            </a:xfrm>
            <a:prstGeom prst="rect">
              <a:avLst/>
            </a:prstGeom>
            <a:solidFill>
              <a:srgbClr val="47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06" name="Rectangle 413"/>
            <p:cNvSpPr>
              <a:spLocks noChangeArrowheads="1"/>
            </p:cNvSpPr>
            <p:nvPr/>
          </p:nvSpPr>
          <p:spPr bwMode="auto">
            <a:xfrm>
              <a:off x="1482" y="2663"/>
              <a:ext cx="3" cy="67"/>
            </a:xfrm>
            <a:prstGeom prst="rect">
              <a:avLst/>
            </a:prstGeom>
            <a:solidFill>
              <a:srgbClr val="47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07" name="Rectangle 414"/>
            <p:cNvSpPr>
              <a:spLocks noChangeArrowheads="1"/>
            </p:cNvSpPr>
            <p:nvPr/>
          </p:nvSpPr>
          <p:spPr bwMode="auto">
            <a:xfrm>
              <a:off x="1484" y="2663"/>
              <a:ext cx="2" cy="67"/>
            </a:xfrm>
            <a:prstGeom prst="rect">
              <a:avLst/>
            </a:prstGeom>
            <a:solidFill>
              <a:srgbClr val="45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08" name="Rectangle 415"/>
            <p:cNvSpPr>
              <a:spLocks noChangeArrowheads="1"/>
            </p:cNvSpPr>
            <p:nvPr/>
          </p:nvSpPr>
          <p:spPr bwMode="auto">
            <a:xfrm>
              <a:off x="1485" y="2663"/>
              <a:ext cx="3" cy="67"/>
            </a:xfrm>
            <a:prstGeom prst="rect">
              <a:avLst/>
            </a:prstGeom>
            <a:solidFill>
              <a:srgbClr val="43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09" name="Rectangle 416"/>
            <p:cNvSpPr>
              <a:spLocks noChangeArrowheads="1"/>
            </p:cNvSpPr>
            <p:nvPr/>
          </p:nvSpPr>
          <p:spPr bwMode="auto">
            <a:xfrm>
              <a:off x="1486" y="2663"/>
              <a:ext cx="3" cy="67"/>
            </a:xfrm>
            <a:prstGeom prst="rect">
              <a:avLst/>
            </a:prstGeom>
            <a:solidFill>
              <a:srgbClr val="43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0" name="Rectangle 417"/>
            <p:cNvSpPr>
              <a:spLocks noChangeArrowheads="1"/>
            </p:cNvSpPr>
            <p:nvPr/>
          </p:nvSpPr>
          <p:spPr bwMode="auto">
            <a:xfrm>
              <a:off x="1488" y="2663"/>
              <a:ext cx="3" cy="67"/>
            </a:xfrm>
            <a:prstGeom prst="rect">
              <a:avLst/>
            </a:prstGeom>
            <a:solidFill>
              <a:srgbClr val="413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1" name="Rectangle 418"/>
            <p:cNvSpPr>
              <a:spLocks noChangeArrowheads="1"/>
            </p:cNvSpPr>
            <p:nvPr/>
          </p:nvSpPr>
          <p:spPr bwMode="auto">
            <a:xfrm>
              <a:off x="1489" y="2663"/>
              <a:ext cx="3" cy="67"/>
            </a:xfrm>
            <a:prstGeom prst="rect">
              <a:avLst/>
            </a:prstGeom>
            <a:solidFill>
              <a:srgbClr val="413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2" name="Rectangle 419"/>
            <p:cNvSpPr>
              <a:spLocks noChangeArrowheads="1"/>
            </p:cNvSpPr>
            <p:nvPr/>
          </p:nvSpPr>
          <p:spPr bwMode="auto">
            <a:xfrm>
              <a:off x="1491" y="2663"/>
              <a:ext cx="2" cy="67"/>
            </a:xfrm>
            <a:prstGeom prst="rect">
              <a:avLst/>
            </a:prstGeom>
            <a:solidFill>
              <a:srgbClr val="3E3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3" name="Rectangle 420"/>
            <p:cNvSpPr>
              <a:spLocks noChangeArrowheads="1"/>
            </p:cNvSpPr>
            <p:nvPr/>
          </p:nvSpPr>
          <p:spPr bwMode="auto">
            <a:xfrm>
              <a:off x="1492" y="2663"/>
              <a:ext cx="3" cy="67"/>
            </a:xfrm>
            <a:prstGeom prst="rect">
              <a:avLst/>
            </a:prstGeom>
            <a:solidFill>
              <a:srgbClr val="3C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4" name="Rectangle 421"/>
            <p:cNvSpPr>
              <a:spLocks noChangeArrowheads="1"/>
            </p:cNvSpPr>
            <p:nvPr/>
          </p:nvSpPr>
          <p:spPr bwMode="auto">
            <a:xfrm>
              <a:off x="1493" y="2663"/>
              <a:ext cx="3" cy="67"/>
            </a:xfrm>
            <a:prstGeom prst="rect">
              <a:avLst/>
            </a:prstGeom>
            <a:solidFill>
              <a:srgbClr val="3C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5" name="Rectangle 422"/>
            <p:cNvSpPr>
              <a:spLocks noChangeArrowheads="1"/>
            </p:cNvSpPr>
            <p:nvPr/>
          </p:nvSpPr>
          <p:spPr bwMode="auto">
            <a:xfrm>
              <a:off x="1495" y="2663"/>
              <a:ext cx="3" cy="67"/>
            </a:xfrm>
            <a:prstGeom prst="rect">
              <a:avLst/>
            </a:prstGeom>
            <a:solidFill>
              <a:srgbClr val="3A3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6" name="Rectangle 423"/>
            <p:cNvSpPr>
              <a:spLocks noChangeArrowheads="1"/>
            </p:cNvSpPr>
            <p:nvPr/>
          </p:nvSpPr>
          <p:spPr bwMode="auto">
            <a:xfrm>
              <a:off x="1496" y="2663"/>
              <a:ext cx="3" cy="67"/>
            </a:xfrm>
            <a:prstGeom prst="rect">
              <a:avLst/>
            </a:prstGeom>
            <a:solidFill>
              <a:srgbClr val="3A3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7" name="Rectangle 424"/>
            <p:cNvSpPr>
              <a:spLocks noChangeArrowheads="1"/>
            </p:cNvSpPr>
            <p:nvPr/>
          </p:nvSpPr>
          <p:spPr bwMode="auto">
            <a:xfrm>
              <a:off x="1498" y="2663"/>
              <a:ext cx="2" cy="67"/>
            </a:xfrm>
            <a:prstGeom prst="rect">
              <a:avLst/>
            </a:prstGeom>
            <a:solidFill>
              <a:srgbClr val="37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8" name="Rectangle 425"/>
            <p:cNvSpPr>
              <a:spLocks noChangeArrowheads="1"/>
            </p:cNvSpPr>
            <p:nvPr/>
          </p:nvSpPr>
          <p:spPr bwMode="auto">
            <a:xfrm>
              <a:off x="1499" y="2663"/>
              <a:ext cx="3" cy="67"/>
            </a:xfrm>
            <a:prstGeom prst="rect">
              <a:avLst/>
            </a:prstGeom>
            <a:solidFill>
              <a:srgbClr val="353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19" name="Rectangle 426"/>
            <p:cNvSpPr>
              <a:spLocks noChangeArrowheads="1"/>
            </p:cNvSpPr>
            <p:nvPr/>
          </p:nvSpPr>
          <p:spPr bwMode="auto">
            <a:xfrm>
              <a:off x="1500" y="2663"/>
              <a:ext cx="3" cy="67"/>
            </a:xfrm>
            <a:prstGeom prst="rect">
              <a:avLst/>
            </a:prstGeom>
            <a:solidFill>
              <a:srgbClr val="353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20" name="Rectangle 427"/>
            <p:cNvSpPr>
              <a:spLocks noChangeArrowheads="1"/>
            </p:cNvSpPr>
            <p:nvPr/>
          </p:nvSpPr>
          <p:spPr bwMode="auto">
            <a:xfrm>
              <a:off x="1502" y="2663"/>
              <a:ext cx="3" cy="67"/>
            </a:xfrm>
            <a:prstGeom prst="rect">
              <a:avLst/>
            </a:pr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921" name="Rectangle 428"/>
            <p:cNvSpPr>
              <a:spLocks noChangeArrowheads="1"/>
            </p:cNvSpPr>
            <p:nvPr/>
          </p:nvSpPr>
          <p:spPr bwMode="auto">
            <a:xfrm>
              <a:off x="1503" y="2663"/>
              <a:ext cx="3" cy="67"/>
            </a:xfrm>
            <a:prstGeom prst="rect">
              <a:avLst/>
            </a:pr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4156" name="Group 630"/>
          <p:cNvGrpSpPr>
            <a:grpSpLocks/>
          </p:cNvGrpSpPr>
          <p:nvPr/>
        </p:nvGrpSpPr>
        <p:grpSpPr bwMode="auto">
          <a:xfrm>
            <a:off x="2976842" y="2908038"/>
            <a:ext cx="494988" cy="1382400"/>
            <a:chOff x="1300" y="1934"/>
            <a:chExt cx="409" cy="799"/>
          </a:xfrm>
        </p:grpSpPr>
        <p:sp>
          <p:nvSpPr>
            <p:cNvPr id="5522" name="Rectangle 430"/>
            <p:cNvSpPr>
              <a:spLocks noChangeArrowheads="1"/>
            </p:cNvSpPr>
            <p:nvPr/>
          </p:nvSpPr>
          <p:spPr bwMode="auto">
            <a:xfrm>
              <a:off x="1505" y="2663"/>
              <a:ext cx="2" cy="67"/>
            </a:xfrm>
            <a:prstGeom prst="rect">
              <a:avLst/>
            </a:prstGeom>
            <a:solidFill>
              <a:srgbClr val="302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23" name="Freeform 431"/>
            <p:cNvSpPr>
              <a:spLocks/>
            </p:cNvSpPr>
            <p:nvPr/>
          </p:nvSpPr>
          <p:spPr bwMode="auto">
            <a:xfrm>
              <a:off x="1506" y="2663"/>
              <a:ext cx="3" cy="67"/>
            </a:xfrm>
            <a:custGeom>
              <a:avLst/>
              <a:gdLst>
                <a:gd name="T0" fmla="*/ 0 w 3"/>
                <a:gd name="T1" fmla="*/ 67 h 67"/>
                <a:gd name="T2" fmla="*/ 0 w 3"/>
                <a:gd name="T3" fmla="*/ 0 h 67"/>
                <a:gd name="T4" fmla="*/ 3 w 3"/>
                <a:gd name="T5" fmla="*/ 2 h 67"/>
                <a:gd name="T6" fmla="*/ 3 w 3"/>
                <a:gd name="T7" fmla="*/ 67 h 67"/>
                <a:gd name="T8" fmla="*/ 0 w 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7"/>
                <a:gd name="T17" fmla="*/ 3 w 3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7">
                  <a:moveTo>
                    <a:pt x="0" y="67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2D2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24" name="Freeform 432"/>
            <p:cNvSpPr>
              <a:spLocks/>
            </p:cNvSpPr>
            <p:nvPr/>
          </p:nvSpPr>
          <p:spPr bwMode="auto">
            <a:xfrm>
              <a:off x="1507" y="2663"/>
              <a:ext cx="3" cy="67"/>
            </a:xfrm>
            <a:custGeom>
              <a:avLst/>
              <a:gdLst>
                <a:gd name="T0" fmla="*/ 0 w 3"/>
                <a:gd name="T1" fmla="*/ 67 h 67"/>
                <a:gd name="T2" fmla="*/ 0 w 3"/>
                <a:gd name="T3" fmla="*/ 0 h 67"/>
                <a:gd name="T4" fmla="*/ 3 w 3"/>
                <a:gd name="T5" fmla="*/ 2 h 67"/>
                <a:gd name="T6" fmla="*/ 3 w 3"/>
                <a:gd name="T7" fmla="*/ 67 h 67"/>
                <a:gd name="T8" fmla="*/ 0 w 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7"/>
                <a:gd name="T17" fmla="*/ 3 w 3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7">
                  <a:moveTo>
                    <a:pt x="0" y="67"/>
                  </a:moveTo>
                  <a:lnTo>
                    <a:pt x="0" y="0"/>
                  </a:lnTo>
                  <a:lnTo>
                    <a:pt x="3" y="2"/>
                  </a:lnTo>
                  <a:lnTo>
                    <a:pt x="3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2D2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25" name="Rectangle 433"/>
            <p:cNvSpPr>
              <a:spLocks noChangeArrowheads="1"/>
            </p:cNvSpPr>
            <p:nvPr/>
          </p:nvSpPr>
          <p:spPr bwMode="auto">
            <a:xfrm>
              <a:off x="1509" y="2665"/>
              <a:ext cx="3" cy="65"/>
            </a:xfrm>
            <a:prstGeom prst="rect">
              <a:avLst/>
            </a:prstGeom>
            <a:solidFill>
              <a:srgbClr val="2B2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26" name="Rectangle 434"/>
            <p:cNvSpPr>
              <a:spLocks noChangeArrowheads="1"/>
            </p:cNvSpPr>
            <p:nvPr/>
          </p:nvSpPr>
          <p:spPr bwMode="auto">
            <a:xfrm>
              <a:off x="1510" y="2665"/>
              <a:ext cx="3" cy="65"/>
            </a:xfrm>
            <a:prstGeom prst="rect">
              <a:avLst/>
            </a:prstGeom>
            <a:solidFill>
              <a:srgbClr val="2B2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27" name="Rectangle 435"/>
            <p:cNvSpPr>
              <a:spLocks noChangeArrowheads="1"/>
            </p:cNvSpPr>
            <p:nvPr/>
          </p:nvSpPr>
          <p:spPr bwMode="auto">
            <a:xfrm>
              <a:off x="1512" y="2665"/>
              <a:ext cx="2" cy="65"/>
            </a:xfrm>
            <a:prstGeom prst="rect">
              <a:avLst/>
            </a:prstGeom>
            <a:solidFill>
              <a:srgbClr val="28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28" name="Freeform 436"/>
            <p:cNvSpPr>
              <a:spLocks/>
            </p:cNvSpPr>
            <p:nvPr/>
          </p:nvSpPr>
          <p:spPr bwMode="auto">
            <a:xfrm>
              <a:off x="1513" y="2665"/>
              <a:ext cx="3" cy="65"/>
            </a:xfrm>
            <a:custGeom>
              <a:avLst/>
              <a:gdLst>
                <a:gd name="T0" fmla="*/ 0 w 3"/>
                <a:gd name="T1" fmla="*/ 65 h 65"/>
                <a:gd name="T2" fmla="*/ 0 w 3"/>
                <a:gd name="T3" fmla="*/ 0 h 65"/>
                <a:gd name="T4" fmla="*/ 3 w 3"/>
                <a:gd name="T5" fmla="*/ 0 h 65"/>
                <a:gd name="T6" fmla="*/ 3 w 3"/>
                <a:gd name="T7" fmla="*/ 57 h 65"/>
                <a:gd name="T8" fmla="*/ 3 w 3"/>
                <a:gd name="T9" fmla="*/ 65 h 65"/>
                <a:gd name="T10" fmla="*/ 0 w 3"/>
                <a:gd name="T11" fmla="*/ 65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5"/>
                <a:gd name="T20" fmla="*/ 3 w 3"/>
                <a:gd name="T21" fmla="*/ 65 h 6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5">
                  <a:moveTo>
                    <a:pt x="0" y="65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57"/>
                  </a:lnTo>
                  <a:lnTo>
                    <a:pt x="3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26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29" name="Freeform 437"/>
            <p:cNvSpPr>
              <a:spLocks/>
            </p:cNvSpPr>
            <p:nvPr/>
          </p:nvSpPr>
          <p:spPr bwMode="auto">
            <a:xfrm>
              <a:off x="1514" y="2665"/>
              <a:ext cx="3" cy="65"/>
            </a:xfrm>
            <a:custGeom>
              <a:avLst/>
              <a:gdLst>
                <a:gd name="T0" fmla="*/ 0 w 3"/>
                <a:gd name="T1" fmla="*/ 65 h 65"/>
                <a:gd name="T2" fmla="*/ 0 w 3"/>
                <a:gd name="T3" fmla="*/ 0 h 65"/>
                <a:gd name="T4" fmla="*/ 3 w 3"/>
                <a:gd name="T5" fmla="*/ 0 h 65"/>
                <a:gd name="T6" fmla="*/ 3 w 3"/>
                <a:gd name="T7" fmla="*/ 42 h 65"/>
                <a:gd name="T8" fmla="*/ 2 w 3"/>
                <a:gd name="T9" fmla="*/ 65 h 65"/>
                <a:gd name="T10" fmla="*/ 0 w 3"/>
                <a:gd name="T11" fmla="*/ 65 h 6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5"/>
                <a:gd name="T20" fmla="*/ 3 w 3"/>
                <a:gd name="T21" fmla="*/ 65 h 6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5">
                  <a:moveTo>
                    <a:pt x="0" y="65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2"/>
                  </a:lnTo>
                  <a:lnTo>
                    <a:pt x="2" y="65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26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0" name="Freeform 438"/>
            <p:cNvSpPr>
              <a:spLocks/>
            </p:cNvSpPr>
            <p:nvPr/>
          </p:nvSpPr>
          <p:spPr bwMode="auto">
            <a:xfrm>
              <a:off x="1516" y="2665"/>
              <a:ext cx="2" cy="57"/>
            </a:xfrm>
            <a:custGeom>
              <a:avLst/>
              <a:gdLst>
                <a:gd name="T0" fmla="*/ 0 w 2"/>
                <a:gd name="T1" fmla="*/ 57 h 57"/>
                <a:gd name="T2" fmla="*/ 0 w 2"/>
                <a:gd name="T3" fmla="*/ 0 h 57"/>
                <a:gd name="T4" fmla="*/ 2 w 2"/>
                <a:gd name="T5" fmla="*/ 0 h 57"/>
                <a:gd name="T6" fmla="*/ 2 w 2"/>
                <a:gd name="T7" fmla="*/ 28 h 57"/>
                <a:gd name="T8" fmla="*/ 0 w 2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57"/>
                <a:gd name="T17" fmla="*/ 2 w 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57">
                  <a:moveTo>
                    <a:pt x="0" y="5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8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24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1" name="Freeform 439"/>
            <p:cNvSpPr>
              <a:spLocks/>
            </p:cNvSpPr>
            <p:nvPr/>
          </p:nvSpPr>
          <p:spPr bwMode="auto">
            <a:xfrm>
              <a:off x="1517" y="2665"/>
              <a:ext cx="3" cy="42"/>
            </a:xfrm>
            <a:custGeom>
              <a:avLst/>
              <a:gdLst>
                <a:gd name="T0" fmla="*/ 0 w 3"/>
                <a:gd name="T1" fmla="*/ 42 h 42"/>
                <a:gd name="T2" fmla="*/ 0 w 3"/>
                <a:gd name="T3" fmla="*/ 0 h 42"/>
                <a:gd name="T4" fmla="*/ 3 w 3"/>
                <a:gd name="T5" fmla="*/ 0 h 42"/>
                <a:gd name="T6" fmla="*/ 3 w 3"/>
                <a:gd name="T7" fmla="*/ 14 h 42"/>
                <a:gd name="T8" fmla="*/ 0 w 3"/>
                <a:gd name="T9" fmla="*/ 42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2"/>
                <a:gd name="T17" fmla="*/ 3 w 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2">
                  <a:moveTo>
                    <a:pt x="0" y="42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14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24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2" name="Freeform 440"/>
            <p:cNvSpPr>
              <a:spLocks/>
            </p:cNvSpPr>
            <p:nvPr/>
          </p:nvSpPr>
          <p:spPr bwMode="auto">
            <a:xfrm>
              <a:off x="1518" y="2665"/>
              <a:ext cx="3" cy="28"/>
            </a:xfrm>
            <a:custGeom>
              <a:avLst/>
              <a:gdLst>
                <a:gd name="T0" fmla="*/ 0 w 3"/>
                <a:gd name="T1" fmla="*/ 28 h 28"/>
                <a:gd name="T2" fmla="*/ 0 w 3"/>
                <a:gd name="T3" fmla="*/ 0 h 28"/>
                <a:gd name="T4" fmla="*/ 3 w 3"/>
                <a:gd name="T5" fmla="*/ 0 h 28"/>
                <a:gd name="T6" fmla="*/ 0 w 3"/>
                <a:gd name="T7" fmla="*/ 28 h 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28"/>
                <a:gd name="T14" fmla="*/ 3 w 3"/>
                <a:gd name="T15" fmla="*/ 28 h 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28">
                  <a:moveTo>
                    <a:pt x="0" y="2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28"/>
                  </a:lnTo>
                  <a:close/>
                </a:path>
              </a:pathLst>
            </a:custGeom>
            <a:solidFill>
              <a:srgbClr val="22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3" name="Freeform 441"/>
            <p:cNvSpPr>
              <a:spLocks/>
            </p:cNvSpPr>
            <p:nvPr/>
          </p:nvSpPr>
          <p:spPr bwMode="auto">
            <a:xfrm>
              <a:off x="1520" y="2665"/>
              <a:ext cx="1" cy="14"/>
            </a:xfrm>
            <a:custGeom>
              <a:avLst/>
              <a:gdLst>
                <a:gd name="T0" fmla="*/ 0 w 1"/>
                <a:gd name="T1" fmla="*/ 14 h 14"/>
                <a:gd name="T2" fmla="*/ 0 w 1"/>
                <a:gd name="T3" fmla="*/ 0 h 14"/>
                <a:gd name="T4" fmla="*/ 1 w 1"/>
                <a:gd name="T5" fmla="*/ 0 h 14"/>
                <a:gd name="T6" fmla="*/ 0 w 1"/>
                <a:gd name="T7" fmla="*/ 14 h 1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4"/>
                <a:gd name="T14" fmla="*/ 1 w 1"/>
                <a:gd name="T15" fmla="*/ 14 h 1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4">
                  <a:moveTo>
                    <a:pt x="0" y="14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0" y="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4" name="Freeform 442"/>
            <p:cNvSpPr>
              <a:spLocks/>
            </p:cNvSpPr>
            <p:nvPr/>
          </p:nvSpPr>
          <p:spPr bwMode="auto">
            <a:xfrm>
              <a:off x="1385" y="2656"/>
              <a:ext cx="35" cy="9"/>
            </a:xfrm>
            <a:custGeom>
              <a:avLst/>
              <a:gdLst>
                <a:gd name="T0" fmla="*/ 3 w 35"/>
                <a:gd name="T1" fmla="*/ 7 h 9"/>
                <a:gd name="T2" fmla="*/ 1 w 35"/>
                <a:gd name="T3" fmla="*/ 9 h 9"/>
                <a:gd name="T4" fmla="*/ 35 w 35"/>
                <a:gd name="T5" fmla="*/ 6 h 9"/>
                <a:gd name="T6" fmla="*/ 35 w 35"/>
                <a:gd name="T7" fmla="*/ 0 h 9"/>
                <a:gd name="T8" fmla="*/ 1 w 35"/>
                <a:gd name="T9" fmla="*/ 2 h 9"/>
                <a:gd name="T10" fmla="*/ 0 w 35"/>
                <a:gd name="T11" fmla="*/ 3 h 9"/>
                <a:gd name="T12" fmla="*/ 3 w 35"/>
                <a:gd name="T13" fmla="*/ 7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5"/>
                <a:gd name="T22" fmla="*/ 0 h 9"/>
                <a:gd name="T23" fmla="*/ 35 w 35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5" h="9">
                  <a:moveTo>
                    <a:pt x="3" y="7"/>
                  </a:moveTo>
                  <a:lnTo>
                    <a:pt x="1" y="9"/>
                  </a:lnTo>
                  <a:lnTo>
                    <a:pt x="35" y="6"/>
                  </a:lnTo>
                  <a:lnTo>
                    <a:pt x="35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5" name="Freeform 443"/>
            <p:cNvSpPr>
              <a:spLocks/>
            </p:cNvSpPr>
            <p:nvPr/>
          </p:nvSpPr>
          <p:spPr bwMode="auto">
            <a:xfrm>
              <a:off x="1356" y="2659"/>
              <a:ext cx="32" cy="40"/>
            </a:xfrm>
            <a:custGeom>
              <a:avLst/>
              <a:gdLst>
                <a:gd name="T0" fmla="*/ 5 w 32"/>
                <a:gd name="T1" fmla="*/ 40 h 40"/>
                <a:gd name="T2" fmla="*/ 5 w 32"/>
                <a:gd name="T3" fmla="*/ 40 h 40"/>
                <a:gd name="T4" fmla="*/ 7 w 32"/>
                <a:gd name="T5" fmla="*/ 31 h 40"/>
                <a:gd name="T6" fmla="*/ 9 w 32"/>
                <a:gd name="T7" fmla="*/ 24 h 40"/>
                <a:gd name="T8" fmla="*/ 14 w 32"/>
                <a:gd name="T9" fmla="*/ 19 h 40"/>
                <a:gd name="T10" fmla="*/ 18 w 32"/>
                <a:gd name="T11" fmla="*/ 14 h 40"/>
                <a:gd name="T12" fmla="*/ 23 w 32"/>
                <a:gd name="T13" fmla="*/ 10 h 40"/>
                <a:gd name="T14" fmla="*/ 28 w 32"/>
                <a:gd name="T15" fmla="*/ 7 h 40"/>
                <a:gd name="T16" fmla="*/ 30 w 32"/>
                <a:gd name="T17" fmla="*/ 6 h 40"/>
                <a:gd name="T18" fmla="*/ 32 w 32"/>
                <a:gd name="T19" fmla="*/ 4 h 40"/>
                <a:gd name="T20" fmla="*/ 29 w 32"/>
                <a:gd name="T21" fmla="*/ 0 h 40"/>
                <a:gd name="T22" fmla="*/ 28 w 32"/>
                <a:gd name="T23" fmla="*/ 0 h 40"/>
                <a:gd name="T24" fmla="*/ 25 w 32"/>
                <a:gd name="T25" fmla="*/ 2 h 40"/>
                <a:gd name="T26" fmla="*/ 19 w 32"/>
                <a:gd name="T27" fmla="*/ 4 h 40"/>
                <a:gd name="T28" fmla="*/ 15 w 32"/>
                <a:gd name="T29" fmla="*/ 9 h 40"/>
                <a:gd name="T30" fmla="*/ 9 w 32"/>
                <a:gd name="T31" fmla="*/ 14 h 40"/>
                <a:gd name="T32" fmla="*/ 4 w 32"/>
                <a:gd name="T33" fmla="*/ 22 h 40"/>
                <a:gd name="T34" fmla="*/ 1 w 32"/>
                <a:gd name="T35" fmla="*/ 30 h 40"/>
                <a:gd name="T36" fmla="*/ 0 w 32"/>
                <a:gd name="T37" fmla="*/ 40 h 40"/>
                <a:gd name="T38" fmla="*/ 0 w 32"/>
                <a:gd name="T39" fmla="*/ 40 h 40"/>
                <a:gd name="T40" fmla="*/ 5 w 32"/>
                <a:gd name="T41" fmla="*/ 40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40"/>
                <a:gd name="T65" fmla="*/ 32 w 32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40">
                  <a:moveTo>
                    <a:pt x="5" y="40"/>
                  </a:moveTo>
                  <a:lnTo>
                    <a:pt x="5" y="40"/>
                  </a:lnTo>
                  <a:lnTo>
                    <a:pt x="7" y="31"/>
                  </a:lnTo>
                  <a:lnTo>
                    <a:pt x="9" y="24"/>
                  </a:lnTo>
                  <a:lnTo>
                    <a:pt x="14" y="19"/>
                  </a:lnTo>
                  <a:lnTo>
                    <a:pt x="18" y="14"/>
                  </a:lnTo>
                  <a:lnTo>
                    <a:pt x="23" y="10"/>
                  </a:lnTo>
                  <a:lnTo>
                    <a:pt x="28" y="7"/>
                  </a:lnTo>
                  <a:lnTo>
                    <a:pt x="30" y="6"/>
                  </a:lnTo>
                  <a:lnTo>
                    <a:pt x="32" y="4"/>
                  </a:lnTo>
                  <a:lnTo>
                    <a:pt x="29" y="0"/>
                  </a:lnTo>
                  <a:lnTo>
                    <a:pt x="28" y="0"/>
                  </a:lnTo>
                  <a:lnTo>
                    <a:pt x="25" y="2"/>
                  </a:lnTo>
                  <a:lnTo>
                    <a:pt x="19" y="4"/>
                  </a:lnTo>
                  <a:lnTo>
                    <a:pt x="15" y="9"/>
                  </a:lnTo>
                  <a:lnTo>
                    <a:pt x="9" y="14"/>
                  </a:lnTo>
                  <a:lnTo>
                    <a:pt x="4" y="22"/>
                  </a:lnTo>
                  <a:lnTo>
                    <a:pt x="1" y="30"/>
                  </a:lnTo>
                  <a:lnTo>
                    <a:pt x="0" y="40"/>
                  </a:lnTo>
                  <a:lnTo>
                    <a:pt x="5" y="4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6" name="Freeform 444"/>
            <p:cNvSpPr>
              <a:spLocks/>
            </p:cNvSpPr>
            <p:nvPr/>
          </p:nvSpPr>
          <p:spPr bwMode="auto">
            <a:xfrm>
              <a:off x="1356" y="2699"/>
              <a:ext cx="5" cy="31"/>
            </a:xfrm>
            <a:custGeom>
              <a:avLst/>
              <a:gdLst>
                <a:gd name="T0" fmla="*/ 3 w 5"/>
                <a:gd name="T1" fmla="*/ 24 h 31"/>
                <a:gd name="T2" fmla="*/ 5 w 5"/>
                <a:gd name="T3" fmla="*/ 28 h 31"/>
                <a:gd name="T4" fmla="*/ 5 w 5"/>
                <a:gd name="T5" fmla="*/ 27 h 31"/>
                <a:gd name="T6" fmla="*/ 5 w 5"/>
                <a:gd name="T7" fmla="*/ 27 h 31"/>
                <a:gd name="T8" fmla="*/ 5 w 5"/>
                <a:gd name="T9" fmla="*/ 26 h 31"/>
                <a:gd name="T10" fmla="*/ 5 w 5"/>
                <a:gd name="T11" fmla="*/ 24 h 31"/>
                <a:gd name="T12" fmla="*/ 5 w 5"/>
                <a:gd name="T13" fmla="*/ 20 h 31"/>
                <a:gd name="T14" fmla="*/ 5 w 5"/>
                <a:gd name="T15" fmla="*/ 16 h 31"/>
                <a:gd name="T16" fmla="*/ 5 w 5"/>
                <a:gd name="T17" fmla="*/ 8 h 31"/>
                <a:gd name="T18" fmla="*/ 5 w 5"/>
                <a:gd name="T19" fmla="*/ 0 h 31"/>
                <a:gd name="T20" fmla="*/ 0 w 5"/>
                <a:gd name="T21" fmla="*/ 0 h 31"/>
                <a:gd name="T22" fmla="*/ 0 w 5"/>
                <a:gd name="T23" fmla="*/ 8 h 31"/>
                <a:gd name="T24" fmla="*/ 0 w 5"/>
                <a:gd name="T25" fmla="*/ 16 h 31"/>
                <a:gd name="T26" fmla="*/ 0 w 5"/>
                <a:gd name="T27" fmla="*/ 20 h 31"/>
                <a:gd name="T28" fmla="*/ 0 w 5"/>
                <a:gd name="T29" fmla="*/ 24 h 31"/>
                <a:gd name="T30" fmla="*/ 0 w 5"/>
                <a:gd name="T31" fmla="*/ 26 h 31"/>
                <a:gd name="T32" fmla="*/ 0 w 5"/>
                <a:gd name="T33" fmla="*/ 27 h 31"/>
                <a:gd name="T34" fmla="*/ 0 w 5"/>
                <a:gd name="T35" fmla="*/ 27 h 31"/>
                <a:gd name="T36" fmla="*/ 0 w 5"/>
                <a:gd name="T37" fmla="*/ 28 h 31"/>
                <a:gd name="T38" fmla="*/ 3 w 5"/>
                <a:gd name="T39" fmla="*/ 31 h 31"/>
                <a:gd name="T40" fmla="*/ 3 w 5"/>
                <a:gd name="T41" fmla="*/ 24 h 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31"/>
                <a:gd name="T65" fmla="*/ 5 w 5"/>
                <a:gd name="T66" fmla="*/ 31 h 3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31">
                  <a:moveTo>
                    <a:pt x="3" y="24"/>
                  </a:moveTo>
                  <a:lnTo>
                    <a:pt x="5" y="28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0"/>
                  </a:lnTo>
                  <a:lnTo>
                    <a:pt x="5" y="16"/>
                  </a:lnTo>
                  <a:lnTo>
                    <a:pt x="5" y="8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6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3" y="31"/>
                  </a:lnTo>
                  <a:lnTo>
                    <a:pt x="3" y="2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7" name="Freeform 445"/>
            <p:cNvSpPr>
              <a:spLocks/>
            </p:cNvSpPr>
            <p:nvPr/>
          </p:nvSpPr>
          <p:spPr bwMode="auto">
            <a:xfrm>
              <a:off x="1359" y="2723"/>
              <a:ext cx="111" cy="9"/>
            </a:xfrm>
            <a:custGeom>
              <a:avLst/>
              <a:gdLst>
                <a:gd name="T0" fmla="*/ 105 w 111"/>
                <a:gd name="T1" fmla="*/ 4 h 9"/>
                <a:gd name="T2" fmla="*/ 108 w 111"/>
                <a:gd name="T3" fmla="*/ 3 h 9"/>
                <a:gd name="T4" fmla="*/ 0 w 111"/>
                <a:gd name="T5" fmla="*/ 0 h 9"/>
                <a:gd name="T6" fmla="*/ 0 w 111"/>
                <a:gd name="T7" fmla="*/ 7 h 9"/>
                <a:gd name="T8" fmla="*/ 108 w 111"/>
                <a:gd name="T9" fmla="*/ 9 h 9"/>
                <a:gd name="T10" fmla="*/ 111 w 111"/>
                <a:gd name="T11" fmla="*/ 6 h 9"/>
                <a:gd name="T12" fmla="*/ 105 w 111"/>
                <a:gd name="T13" fmla="*/ 4 h 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1"/>
                <a:gd name="T22" fmla="*/ 0 h 9"/>
                <a:gd name="T23" fmla="*/ 111 w 111"/>
                <a:gd name="T24" fmla="*/ 9 h 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1" h="9">
                  <a:moveTo>
                    <a:pt x="105" y="4"/>
                  </a:moveTo>
                  <a:lnTo>
                    <a:pt x="108" y="3"/>
                  </a:lnTo>
                  <a:lnTo>
                    <a:pt x="0" y="0"/>
                  </a:lnTo>
                  <a:lnTo>
                    <a:pt x="0" y="7"/>
                  </a:lnTo>
                  <a:lnTo>
                    <a:pt x="108" y="9"/>
                  </a:lnTo>
                  <a:lnTo>
                    <a:pt x="111" y="6"/>
                  </a:lnTo>
                  <a:lnTo>
                    <a:pt x="105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8" name="Freeform 446"/>
            <p:cNvSpPr>
              <a:spLocks/>
            </p:cNvSpPr>
            <p:nvPr/>
          </p:nvSpPr>
          <p:spPr bwMode="auto">
            <a:xfrm>
              <a:off x="1464" y="2716"/>
              <a:ext cx="7" cy="13"/>
            </a:xfrm>
            <a:custGeom>
              <a:avLst/>
              <a:gdLst>
                <a:gd name="T0" fmla="*/ 7 w 7"/>
                <a:gd name="T1" fmla="*/ 0 h 13"/>
                <a:gd name="T2" fmla="*/ 2 w 7"/>
                <a:gd name="T3" fmla="*/ 1 h 13"/>
                <a:gd name="T4" fmla="*/ 0 w 7"/>
                <a:gd name="T5" fmla="*/ 11 h 13"/>
                <a:gd name="T6" fmla="*/ 6 w 7"/>
                <a:gd name="T7" fmla="*/ 13 h 13"/>
                <a:gd name="T8" fmla="*/ 7 w 7"/>
                <a:gd name="T9" fmla="*/ 3 h 13"/>
                <a:gd name="T10" fmla="*/ 2 w 7"/>
                <a:gd name="T11" fmla="*/ 3 h 13"/>
                <a:gd name="T12" fmla="*/ 7 w 7"/>
                <a:gd name="T13" fmla="*/ 0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3"/>
                <a:gd name="T23" fmla="*/ 7 w 7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3">
                  <a:moveTo>
                    <a:pt x="7" y="0"/>
                  </a:moveTo>
                  <a:lnTo>
                    <a:pt x="2" y="1"/>
                  </a:lnTo>
                  <a:lnTo>
                    <a:pt x="0" y="11"/>
                  </a:lnTo>
                  <a:lnTo>
                    <a:pt x="6" y="13"/>
                  </a:lnTo>
                  <a:lnTo>
                    <a:pt x="7" y="3"/>
                  </a:lnTo>
                  <a:lnTo>
                    <a:pt x="2" y="3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39" name="Freeform 447"/>
            <p:cNvSpPr>
              <a:spLocks/>
            </p:cNvSpPr>
            <p:nvPr/>
          </p:nvSpPr>
          <p:spPr bwMode="auto">
            <a:xfrm>
              <a:off x="1466" y="2716"/>
              <a:ext cx="11" cy="17"/>
            </a:xfrm>
            <a:custGeom>
              <a:avLst/>
              <a:gdLst>
                <a:gd name="T0" fmla="*/ 8 w 11"/>
                <a:gd name="T1" fmla="*/ 11 h 17"/>
                <a:gd name="T2" fmla="*/ 11 w 11"/>
                <a:gd name="T3" fmla="*/ 13 h 17"/>
                <a:gd name="T4" fmla="*/ 5 w 11"/>
                <a:gd name="T5" fmla="*/ 0 h 17"/>
                <a:gd name="T6" fmla="*/ 0 w 11"/>
                <a:gd name="T7" fmla="*/ 3 h 17"/>
                <a:gd name="T8" fmla="*/ 5 w 11"/>
                <a:gd name="T9" fmla="*/ 16 h 17"/>
                <a:gd name="T10" fmla="*/ 8 w 11"/>
                <a:gd name="T11" fmla="*/ 17 h 17"/>
                <a:gd name="T12" fmla="*/ 5 w 11"/>
                <a:gd name="T13" fmla="*/ 16 h 17"/>
                <a:gd name="T14" fmla="*/ 7 w 11"/>
                <a:gd name="T15" fmla="*/ 17 h 17"/>
                <a:gd name="T16" fmla="*/ 8 w 11"/>
                <a:gd name="T17" fmla="*/ 17 h 17"/>
                <a:gd name="T18" fmla="*/ 8 w 11"/>
                <a:gd name="T19" fmla="*/ 11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17"/>
                <a:gd name="T32" fmla="*/ 11 w 11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17">
                  <a:moveTo>
                    <a:pt x="8" y="11"/>
                  </a:moveTo>
                  <a:lnTo>
                    <a:pt x="11" y="13"/>
                  </a:lnTo>
                  <a:lnTo>
                    <a:pt x="5" y="0"/>
                  </a:lnTo>
                  <a:lnTo>
                    <a:pt x="0" y="3"/>
                  </a:lnTo>
                  <a:lnTo>
                    <a:pt x="5" y="16"/>
                  </a:lnTo>
                  <a:lnTo>
                    <a:pt x="8" y="17"/>
                  </a:lnTo>
                  <a:lnTo>
                    <a:pt x="5" y="16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0" name="Freeform 448"/>
            <p:cNvSpPr>
              <a:spLocks/>
            </p:cNvSpPr>
            <p:nvPr/>
          </p:nvSpPr>
          <p:spPr bwMode="auto">
            <a:xfrm>
              <a:off x="1474" y="2727"/>
              <a:ext cx="44" cy="6"/>
            </a:xfrm>
            <a:custGeom>
              <a:avLst/>
              <a:gdLst>
                <a:gd name="T0" fmla="*/ 38 w 44"/>
                <a:gd name="T1" fmla="*/ 3 h 6"/>
                <a:gd name="T2" fmla="*/ 42 w 44"/>
                <a:gd name="T3" fmla="*/ 0 h 6"/>
                <a:gd name="T4" fmla="*/ 0 w 44"/>
                <a:gd name="T5" fmla="*/ 0 h 6"/>
                <a:gd name="T6" fmla="*/ 0 w 44"/>
                <a:gd name="T7" fmla="*/ 6 h 6"/>
                <a:gd name="T8" fmla="*/ 42 w 44"/>
                <a:gd name="T9" fmla="*/ 6 h 6"/>
                <a:gd name="T10" fmla="*/ 44 w 44"/>
                <a:gd name="T11" fmla="*/ 3 h 6"/>
                <a:gd name="T12" fmla="*/ 42 w 44"/>
                <a:gd name="T13" fmla="*/ 6 h 6"/>
                <a:gd name="T14" fmla="*/ 43 w 44"/>
                <a:gd name="T15" fmla="*/ 6 h 6"/>
                <a:gd name="T16" fmla="*/ 44 w 44"/>
                <a:gd name="T17" fmla="*/ 3 h 6"/>
                <a:gd name="T18" fmla="*/ 38 w 44"/>
                <a:gd name="T19" fmla="*/ 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6"/>
                <a:gd name="T32" fmla="*/ 44 w 4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6">
                  <a:moveTo>
                    <a:pt x="38" y="3"/>
                  </a:moveTo>
                  <a:lnTo>
                    <a:pt x="4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42" y="6"/>
                  </a:lnTo>
                  <a:lnTo>
                    <a:pt x="44" y="3"/>
                  </a:lnTo>
                  <a:lnTo>
                    <a:pt x="42" y="6"/>
                  </a:lnTo>
                  <a:lnTo>
                    <a:pt x="43" y="6"/>
                  </a:lnTo>
                  <a:lnTo>
                    <a:pt x="44" y="3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1" name="Freeform 449"/>
            <p:cNvSpPr>
              <a:spLocks/>
            </p:cNvSpPr>
            <p:nvPr/>
          </p:nvSpPr>
          <p:spPr bwMode="auto">
            <a:xfrm>
              <a:off x="1512" y="2662"/>
              <a:ext cx="12" cy="68"/>
            </a:xfrm>
            <a:custGeom>
              <a:avLst/>
              <a:gdLst>
                <a:gd name="T0" fmla="*/ 9 w 12"/>
                <a:gd name="T1" fmla="*/ 6 h 68"/>
                <a:gd name="T2" fmla="*/ 6 w 12"/>
                <a:gd name="T3" fmla="*/ 3 h 68"/>
                <a:gd name="T4" fmla="*/ 0 w 12"/>
                <a:gd name="T5" fmla="*/ 68 h 68"/>
                <a:gd name="T6" fmla="*/ 6 w 12"/>
                <a:gd name="T7" fmla="*/ 68 h 68"/>
                <a:gd name="T8" fmla="*/ 12 w 12"/>
                <a:gd name="T9" fmla="*/ 3 h 68"/>
                <a:gd name="T10" fmla="*/ 9 w 12"/>
                <a:gd name="T11" fmla="*/ 0 h 68"/>
                <a:gd name="T12" fmla="*/ 12 w 12"/>
                <a:gd name="T13" fmla="*/ 3 h 68"/>
                <a:gd name="T14" fmla="*/ 12 w 12"/>
                <a:gd name="T15" fmla="*/ 0 h 68"/>
                <a:gd name="T16" fmla="*/ 9 w 12"/>
                <a:gd name="T17" fmla="*/ 0 h 68"/>
                <a:gd name="T18" fmla="*/ 9 w 12"/>
                <a:gd name="T19" fmla="*/ 6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2"/>
                <a:gd name="T31" fmla="*/ 0 h 68"/>
                <a:gd name="T32" fmla="*/ 12 w 12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2" h="68">
                  <a:moveTo>
                    <a:pt x="9" y="6"/>
                  </a:moveTo>
                  <a:lnTo>
                    <a:pt x="6" y="3"/>
                  </a:lnTo>
                  <a:lnTo>
                    <a:pt x="0" y="68"/>
                  </a:lnTo>
                  <a:lnTo>
                    <a:pt x="6" y="68"/>
                  </a:lnTo>
                  <a:lnTo>
                    <a:pt x="12" y="3"/>
                  </a:lnTo>
                  <a:lnTo>
                    <a:pt x="9" y="0"/>
                  </a:lnTo>
                  <a:lnTo>
                    <a:pt x="12" y="3"/>
                  </a:lnTo>
                  <a:lnTo>
                    <a:pt x="12" y="0"/>
                  </a:lnTo>
                  <a:lnTo>
                    <a:pt x="9" y="0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2" name="Freeform 450"/>
            <p:cNvSpPr>
              <a:spLocks/>
            </p:cNvSpPr>
            <p:nvPr/>
          </p:nvSpPr>
          <p:spPr bwMode="auto">
            <a:xfrm>
              <a:off x="1420" y="2656"/>
              <a:ext cx="101" cy="12"/>
            </a:xfrm>
            <a:custGeom>
              <a:avLst/>
              <a:gdLst>
                <a:gd name="T0" fmla="*/ 0 w 101"/>
                <a:gd name="T1" fmla="*/ 6 h 12"/>
                <a:gd name="T2" fmla="*/ 0 w 101"/>
                <a:gd name="T3" fmla="*/ 6 h 12"/>
                <a:gd name="T4" fmla="*/ 101 w 101"/>
                <a:gd name="T5" fmla="*/ 12 h 12"/>
                <a:gd name="T6" fmla="*/ 101 w 101"/>
                <a:gd name="T7" fmla="*/ 6 h 12"/>
                <a:gd name="T8" fmla="*/ 0 w 101"/>
                <a:gd name="T9" fmla="*/ 0 h 12"/>
                <a:gd name="T10" fmla="*/ 0 w 101"/>
                <a:gd name="T11" fmla="*/ 0 h 12"/>
                <a:gd name="T12" fmla="*/ 0 w 101"/>
                <a:gd name="T13" fmla="*/ 6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12"/>
                <a:gd name="T23" fmla="*/ 101 w 101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12">
                  <a:moveTo>
                    <a:pt x="0" y="6"/>
                  </a:moveTo>
                  <a:lnTo>
                    <a:pt x="0" y="6"/>
                  </a:lnTo>
                  <a:lnTo>
                    <a:pt x="101" y="12"/>
                  </a:lnTo>
                  <a:lnTo>
                    <a:pt x="101" y="6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3" name="Freeform 451"/>
            <p:cNvSpPr>
              <a:spLocks/>
            </p:cNvSpPr>
            <p:nvPr/>
          </p:nvSpPr>
          <p:spPr bwMode="auto">
            <a:xfrm>
              <a:off x="1513" y="2665"/>
              <a:ext cx="1" cy="10"/>
            </a:xfrm>
            <a:custGeom>
              <a:avLst/>
              <a:gdLst>
                <a:gd name="T0" fmla="*/ 1 w 1"/>
                <a:gd name="T1" fmla="*/ 0 h 10"/>
                <a:gd name="T2" fmla="*/ 1 w 1"/>
                <a:gd name="T3" fmla="*/ 10 h 10"/>
                <a:gd name="T4" fmla="*/ 0 w 1"/>
                <a:gd name="T5" fmla="*/ 0 h 10"/>
                <a:gd name="T6" fmla="*/ 1 w 1"/>
                <a:gd name="T7" fmla="*/ 0 h 1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0"/>
                <a:gd name="T14" fmla="*/ 1 w 1"/>
                <a:gd name="T15" fmla="*/ 10 h 1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0">
                  <a:moveTo>
                    <a:pt x="1" y="0"/>
                  </a:moveTo>
                  <a:lnTo>
                    <a:pt x="1" y="1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4" name="Freeform 452"/>
            <p:cNvSpPr>
              <a:spLocks/>
            </p:cNvSpPr>
            <p:nvPr/>
          </p:nvSpPr>
          <p:spPr bwMode="auto">
            <a:xfrm>
              <a:off x="1513" y="2665"/>
              <a:ext cx="3" cy="18"/>
            </a:xfrm>
            <a:custGeom>
              <a:avLst/>
              <a:gdLst>
                <a:gd name="T0" fmla="*/ 3 w 3"/>
                <a:gd name="T1" fmla="*/ 0 h 18"/>
                <a:gd name="T2" fmla="*/ 3 w 3"/>
                <a:gd name="T3" fmla="*/ 18 h 18"/>
                <a:gd name="T4" fmla="*/ 0 w 3"/>
                <a:gd name="T5" fmla="*/ 0 h 18"/>
                <a:gd name="T6" fmla="*/ 3 w 3"/>
                <a:gd name="T7" fmla="*/ 0 h 1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"/>
                <a:gd name="T13" fmla="*/ 0 h 18"/>
                <a:gd name="T14" fmla="*/ 3 w 3"/>
                <a:gd name="T15" fmla="*/ 18 h 1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" h="18">
                  <a:moveTo>
                    <a:pt x="3" y="0"/>
                  </a:moveTo>
                  <a:lnTo>
                    <a:pt x="3" y="18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5" name="Freeform 453"/>
            <p:cNvSpPr>
              <a:spLocks/>
            </p:cNvSpPr>
            <p:nvPr/>
          </p:nvSpPr>
          <p:spPr bwMode="auto">
            <a:xfrm>
              <a:off x="1514" y="2665"/>
              <a:ext cx="3" cy="27"/>
            </a:xfrm>
            <a:custGeom>
              <a:avLst/>
              <a:gdLst>
                <a:gd name="T0" fmla="*/ 0 w 3"/>
                <a:gd name="T1" fmla="*/ 10 h 27"/>
                <a:gd name="T2" fmla="*/ 0 w 3"/>
                <a:gd name="T3" fmla="*/ 0 h 27"/>
                <a:gd name="T4" fmla="*/ 3 w 3"/>
                <a:gd name="T5" fmla="*/ 0 h 27"/>
                <a:gd name="T6" fmla="*/ 3 w 3"/>
                <a:gd name="T7" fmla="*/ 27 h 27"/>
                <a:gd name="T8" fmla="*/ 0 w 3"/>
                <a:gd name="T9" fmla="*/ 10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27"/>
                <a:gd name="T17" fmla="*/ 3 w 3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27">
                  <a:moveTo>
                    <a:pt x="0" y="1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27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6" name="Freeform 454"/>
            <p:cNvSpPr>
              <a:spLocks/>
            </p:cNvSpPr>
            <p:nvPr/>
          </p:nvSpPr>
          <p:spPr bwMode="auto">
            <a:xfrm>
              <a:off x="1516" y="2665"/>
              <a:ext cx="2" cy="37"/>
            </a:xfrm>
            <a:custGeom>
              <a:avLst/>
              <a:gdLst>
                <a:gd name="T0" fmla="*/ 0 w 2"/>
                <a:gd name="T1" fmla="*/ 18 h 37"/>
                <a:gd name="T2" fmla="*/ 0 w 2"/>
                <a:gd name="T3" fmla="*/ 0 h 37"/>
                <a:gd name="T4" fmla="*/ 2 w 2"/>
                <a:gd name="T5" fmla="*/ 0 h 37"/>
                <a:gd name="T6" fmla="*/ 2 w 2"/>
                <a:gd name="T7" fmla="*/ 37 h 37"/>
                <a:gd name="T8" fmla="*/ 0 w 2"/>
                <a:gd name="T9" fmla="*/ 18 h 3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37"/>
                <a:gd name="T17" fmla="*/ 2 w 2"/>
                <a:gd name="T18" fmla="*/ 37 h 3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37">
                  <a:moveTo>
                    <a:pt x="0" y="18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37"/>
                  </a:lnTo>
                  <a:lnTo>
                    <a:pt x="0" y="18"/>
                  </a:lnTo>
                  <a:close/>
                </a:path>
              </a:pathLst>
            </a:custGeom>
            <a:solidFill>
              <a:srgbClr val="221D1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7" name="Freeform 455"/>
            <p:cNvSpPr>
              <a:spLocks/>
            </p:cNvSpPr>
            <p:nvPr/>
          </p:nvSpPr>
          <p:spPr bwMode="auto">
            <a:xfrm>
              <a:off x="1517" y="2665"/>
              <a:ext cx="3" cy="45"/>
            </a:xfrm>
            <a:custGeom>
              <a:avLst/>
              <a:gdLst>
                <a:gd name="T0" fmla="*/ 0 w 3"/>
                <a:gd name="T1" fmla="*/ 27 h 45"/>
                <a:gd name="T2" fmla="*/ 0 w 3"/>
                <a:gd name="T3" fmla="*/ 0 h 45"/>
                <a:gd name="T4" fmla="*/ 3 w 3"/>
                <a:gd name="T5" fmla="*/ 0 h 45"/>
                <a:gd name="T6" fmla="*/ 3 w 3"/>
                <a:gd name="T7" fmla="*/ 45 h 45"/>
                <a:gd name="T8" fmla="*/ 0 w 3"/>
                <a:gd name="T9" fmla="*/ 27 h 4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45"/>
                <a:gd name="T17" fmla="*/ 3 w 3"/>
                <a:gd name="T18" fmla="*/ 45 h 4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45">
                  <a:moveTo>
                    <a:pt x="0" y="2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45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24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8" name="Freeform 456"/>
            <p:cNvSpPr>
              <a:spLocks/>
            </p:cNvSpPr>
            <p:nvPr/>
          </p:nvSpPr>
          <p:spPr bwMode="auto">
            <a:xfrm>
              <a:off x="1518" y="2663"/>
              <a:ext cx="3" cy="57"/>
            </a:xfrm>
            <a:custGeom>
              <a:avLst/>
              <a:gdLst>
                <a:gd name="T0" fmla="*/ 0 w 3"/>
                <a:gd name="T1" fmla="*/ 39 h 57"/>
                <a:gd name="T2" fmla="*/ 0 w 3"/>
                <a:gd name="T3" fmla="*/ 2 h 57"/>
                <a:gd name="T4" fmla="*/ 3 w 3"/>
                <a:gd name="T5" fmla="*/ 0 h 57"/>
                <a:gd name="T6" fmla="*/ 3 w 3"/>
                <a:gd name="T7" fmla="*/ 57 h 57"/>
                <a:gd name="T8" fmla="*/ 0 w 3"/>
                <a:gd name="T9" fmla="*/ 39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57"/>
                <a:gd name="T17" fmla="*/ 3 w 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57">
                  <a:moveTo>
                    <a:pt x="0" y="39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57"/>
                  </a:lnTo>
                  <a:lnTo>
                    <a:pt x="0" y="39"/>
                  </a:lnTo>
                  <a:close/>
                </a:path>
              </a:pathLst>
            </a:custGeom>
            <a:solidFill>
              <a:srgbClr val="241F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49" name="Freeform 457"/>
            <p:cNvSpPr>
              <a:spLocks/>
            </p:cNvSpPr>
            <p:nvPr/>
          </p:nvSpPr>
          <p:spPr bwMode="auto">
            <a:xfrm>
              <a:off x="1520" y="2663"/>
              <a:ext cx="3" cy="66"/>
            </a:xfrm>
            <a:custGeom>
              <a:avLst/>
              <a:gdLst>
                <a:gd name="T0" fmla="*/ 0 w 3"/>
                <a:gd name="T1" fmla="*/ 47 h 66"/>
                <a:gd name="T2" fmla="*/ 0 w 3"/>
                <a:gd name="T3" fmla="*/ 2 h 66"/>
                <a:gd name="T4" fmla="*/ 3 w 3"/>
                <a:gd name="T5" fmla="*/ 0 h 66"/>
                <a:gd name="T6" fmla="*/ 3 w 3"/>
                <a:gd name="T7" fmla="*/ 66 h 66"/>
                <a:gd name="T8" fmla="*/ 0 w 3"/>
                <a:gd name="T9" fmla="*/ 47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6"/>
                <a:gd name="T17" fmla="*/ 3 w 3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6">
                  <a:moveTo>
                    <a:pt x="0" y="47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66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2622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50" name="Freeform 458"/>
            <p:cNvSpPr>
              <a:spLocks/>
            </p:cNvSpPr>
            <p:nvPr/>
          </p:nvSpPr>
          <p:spPr bwMode="auto">
            <a:xfrm>
              <a:off x="1521" y="2663"/>
              <a:ext cx="3" cy="67"/>
            </a:xfrm>
            <a:custGeom>
              <a:avLst/>
              <a:gdLst>
                <a:gd name="T0" fmla="*/ 0 w 3"/>
                <a:gd name="T1" fmla="*/ 57 h 67"/>
                <a:gd name="T2" fmla="*/ 0 w 3"/>
                <a:gd name="T3" fmla="*/ 0 h 67"/>
                <a:gd name="T4" fmla="*/ 3 w 3"/>
                <a:gd name="T5" fmla="*/ 0 h 67"/>
                <a:gd name="T6" fmla="*/ 3 w 3"/>
                <a:gd name="T7" fmla="*/ 67 h 67"/>
                <a:gd name="T8" fmla="*/ 2 w 3"/>
                <a:gd name="T9" fmla="*/ 67 h 67"/>
                <a:gd name="T10" fmla="*/ 0 w 3"/>
                <a:gd name="T11" fmla="*/ 57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7"/>
                <a:gd name="T20" fmla="*/ 3 w 3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7">
                  <a:moveTo>
                    <a:pt x="0" y="5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7"/>
                  </a:lnTo>
                  <a:lnTo>
                    <a:pt x="2" y="67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28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51" name="Freeform 459"/>
            <p:cNvSpPr>
              <a:spLocks/>
            </p:cNvSpPr>
            <p:nvPr/>
          </p:nvSpPr>
          <p:spPr bwMode="auto">
            <a:xfrm>
              <a:off x="1523" y="2663"/>
              <a:ext cx="2" cy="67"/>
            </a:xfrm>
            <a:custGeom>
              <a:avLst/>
              <a:gdLst>
                <a:gd name="T0" fmla="*/ 0 w 2"/>
                <a:gd name="T1" fmla="*/ 66 h 67"/>
                <a:gd name="T2" fmla="*/ 0 w 2"/>
                <a:gd name="T3" fmla="*/ 0 h 67"/>
                <a:gd name="T4" fmla="*/ 2 w 2"/>
                <a:gd name="T5" fmla="*/ 0 h 67"/>
                <a:gd name="T6" fmla="*/ 2 w 2"/>
                <a:gd name="T7" fmla="*/ 67 h 67"/>
                <a:gd name="T8" fmla="*/ 0 w 2"/>
                <a:gd name="T9" fmla="*/ 67 h 67"/>
                <a:gd name="T10" fmla="*/ 0 w 2"/>
                <a:gd name="T11" fmla="*/ 66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67"/>
                <a:gd name="T20" fmla="*/ 2 w 2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67">
                  <a:moveTo>
                    <a:pt x="0" y="66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7"/>
                  </a:lnTo>
                  <a:lnTo>
                    <a:pt x="0" y="67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2824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52" name="Rectangle 460"/>
            <p:cNvSpPr>
              <a:spLocks noChangeArrowheads="1"/>
            </p:cNvSpPr>
            <p:nvPr/>
          </p:nvSpPr>
          <p:spPr bwMode="auto">
            <a:xfrm>
              <a:off x="1524" y="2663"/>
              <a:ext cx="3" cy="67"/>
            </a:xfrm>
            <a:prstGeom prst="rect">
              <a:avLst/>
            </a:prstGeom>
            <a:solidFill>
              <a:srgbClr val="2B272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53" name="Rectangle 461"/>
            <p:cNvSpPr>
              <a:spLocks noChangeArrowheads="1"/>
            </p:cNvSpPr>
            <p:nvPr/>
          </p:nvSpPr>
          <p:spPr bwMode="auto">
            <a:xfrm>
              <a:off x="1525" y="2663"/>
              <a:ext cx="3" cy="67"/>
            </a:xfrm>
            <a:prstGeom prst="rect">
              <a:avLst/>
            </a:prstGeom>
            <a:solidFill>
              <a:srgbClr val="2D2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54" name="Freeform 462"/>
            <p:cNvSpPr>
              <a:spLocks/>
            </p:cNvSpPr>
            <p:nvPr/>
          </p:nvSpPr>
          <p:spPr bwMode="auto">
            <a:xfrm>
              <a:off x="1527" y="2663"/>
              <a:ext cx="3" cy="67"/>
            </a:xfrm>
            <a:custGeom>
              <a:avLst/>
              <a:gdLst>
                <a:gd name="T0" fmla="*/ 0 w 3"/>
                <a:gd name="T1" fmla="*/ 67 h 67"/>
                <a:gd name="T2" fmla="*/ 0 w 3"/>
                <a:gd name="T3" fmla="*/ 0 h 67"/>
                <a:gd name="T4" fmla="*/ 3 w 3"/>
                <a:gd name="T5" fmla="*/ 0 h 67"/>
                <a:gd name="T6" fmla="*/ 3 w 3"/>
                <a:gd name="T7" fmla="*/ 66 h 67"/>
                <a:gd name="T8" fmla="*/ 0 w 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7"/>
                <a:gd name="T17" fmla="*/ 3 w 3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7">
                  <a:moveTo>
                    <a:pt x="0" y="6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2D29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55" name="Freeform 463"/>
            <p:cNvSpPr>
              <a:spLocks/>
            </p:cNvSpPr>
            <p:nvPr/>
          </p:nvSpPr>
          <p:spPr bwMode="auto">
            <a:xfrm>
              <a:off x="1528" y="2663"/>
              <a:ext cx="3" cy="67"/>
            </a:xfrm>
            <a:custGeom>
              <a:avLst/>
              <a:gdLst>
                <a:gd name="T0" fmla="*/ 0 w 3"/>
                <a:gd name="T1" fmla="*/ 67 h 67"/>
                <a:gd name="T2" fmla="*/ 0 w 3"/>
                <a:gd name="T3" fmla="*/ 0 h 67"/>
                <a:gd name="T4" fmla="*/ 3 w 3"/>
                <a:gd name="T5" fmla="*/ 0 h 67"/>
                <a:gd name="T6" fmla="*/ 3 w 3"/>
                <a:gd name="T7" fmla="*/ 66 h 67"/>
                <a:gd name="T8" fmla="*/ 0 w 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7"/>
                <a:gd name="T17" fmla="*/ 3 w 3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7">
                  <a:moveTo>
                    <a:pt x="0" y="67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302C2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56" name="Freeform 464"/>
            <p:cNvSpPr>
              <a:spLocks/>
            </p:cNvSpPr>
            <p:nvPr/>
          </p:nvSpPr>
          <p:spPr bwMode="auto">
            <a:xfrm>
              <a:off x="1530" y="2662"/>
              <a:ext cx="2" cy="67"/>
            </a:xfrm>
            <a:custGeom>
              <a:avLst/>
              <a:gdLst>
                <a:gd name="T0" fmla="*/ 0 w 2"/>
                <a:gd name="T1" fmla="*/ 67 h 67"/>
                <a:gd name="T2" fmla="*/ 0 w 2"/>
                <a:gd name="T3" fmla="*/ 1 h 67"/>
                <a:gd name="T4" fmla="*/ 2 w 2"/>
                <a:gd name="T5" fmla="*/ 0 h 67"/>
                <a:gd name="T6" fmla="*/ 2 w 2"/>
                <a:gd name="T7" fmla="*/ 67 h 67"/>
                <a:gd name="T8" fmla="*/ 0 w 2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7"/>
                <a:gd name="T17" fmla="*/ 2 w 2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7">
                  <a:moveTo>
                    <a:pt x="0" y="67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57" name="Freeform 465"/>
            <p:cNvSpPr>
              <a:spLocks/>
            </p:cNvSpPr>
            <p:nvPr/>
          </p:nvSpPr>
          <p:spPr bwMode="auto">
            <a:xfrm>
              <a:off x="1531" y="2662"/>
              <a:ext cx="3" cy="67"/>
            </a:xfrm>
            <a:custGeom>
              <a:avLst/>
              <a:gdLst>
                <a:gd name="T0" fmla="*/ 0 w 3"/>
                <a:gd name="T1" fmla="*/ 67 h 67"/>
                <a:gd name="T2" fmla="*/ 0 w 3"/>
                <a:gd name="T3" fmla="*/ 1 h 67"/>
                <a:gd name="T4" fmla="*/ 3 w 3"/>
                <a:gd name="T5" fmla="*/ 0 h 67"/>
                <a:gd name="T6" fmla="*/ 3 w 3"/>
                <a:gd name="T7" fmla="*/ 67 h 67"/>
                <a:gd name="T8" fmla="*/ 0 w 3"/>
                <a:gd name="T9" fmla="*/ 67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7"/>
                <a:gd name="T17" fmla="*/ 3 w 3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7">
                  <a:moveTo>
                    <a:pt x="0" y="67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322E2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58" name="Rectangle 466"/>
            <p:cNvSpPr>
              <a:spLocks noChangeArrowheads="1"/>
            </p:cNvSpPr>
            <p:nvPr/>
          </p:nvSpPr>
          <p:spPr bwMode="auto">
            <a:xfrm>
              <a:off x="1532" y="2662"/>
              <a:ext cx="3" cy="67"/>
            </a:xfrm>
            <a:prstGeom prst="rect">
              <a:avLst/>
            </a:prstGeom>
            <a:solidFill>
              <a:srgbClr val="3531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59" name="Rectangle 467"/>
            <p:cNvSpPr>
              <a:spLocks noChangeArrowheads="1"/>
            </p:cNvSpPr>
            <p:nvPr/>
          </p:nvSpPr>
          <p:spPr bwMode="auto">
            <a:xfrm>
              <a:off x="1534" y="2662"/>
              <a:ext cx="3" cy="67"/>
            </a:xfrm>
            <a:prstGeom prst="rect">
              <a:avLst/>
            </a:prstGeom>
            <a:solidFill>
              <a:srgbClr val="37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60" name="Rectangle 468"/>
            <p:cNvSpPr>
              <a:spLocks noChangeArrowheads="1"/>
            </p:cNvSpPr>
            <p:nvPr/>
          </p:nvSpPr>
          <p:spPr bwMode="auto">
            <a:xfrm>
              <a:off x="1535" y="2662"/>
              <a:ext cx="3" cy="67"/>
            </a:xfrm>
            <a:prstGeom prst="rect">
              <a:avLst/>
            </a:prstGeom>
            <a:solidFill>
              <a:srgbClr val="3733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61" name="Rectangle 469"/>
            <p:cNvSpPr>
              <a:spLocks noChangeArrowheads="1"/>
            </p:cNvSpPr>
            <p:nvPr/>
          </p:nvSpPr>
          <p:spPr bwMode="auto">
            <a:xfrm>
              <a:off x="1537" y="2662"/>
              <a:ext cx="2" cy="67"/>
            </a:xfrm>
            <a:prstGeom prst="rect">
              <a:avLst/>
            </a:prstGeom>
            <a:solidFill>
              <a:srgbClr val="3A36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62" name="Rectangle 470"/>
            <p:cNvSpPr>
              <a:spLocks noChangeArrowheads="1"/>
            </p:cNvSpPr>
            <p:nvPr/>
          </p:nvSpPr>
          <p:spPr bwMode="auto">
            <a:xfrm>
              <a:off x="1538" y="2662"/>
              <a:ext cx="3" cy="67"/>
            </a:xfrm>
            <a:prstGeom prst="rect">
              <a:avLst/>
            </a:prstGeom>
            <a:solidFill>
              <a:srgbClr val="3C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63" name="Rectangle 471"/>
            <p:cNvSpPr>
              <a:spLocks noChangeArrowheads="1"/>
            </p:cNvSpPr>
            <p:nvPr/>
          </p:nvSpPr>
          <p:spPr bwMode="auto">
            <a:xfrm>
              <a:off x="1539" y="2662"/>
              <a:ext cx="3" cy="67"/>
            </a:xfrm>
            <a:prstGeom prst="rect">
              <a:avLst/>
            </a:prstGeom>
            <a:solidFill>
              <a:srgbClr val="3C39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64" name="Rectangle 472"/>
            <p:cNvSpPr>
              <a:spLocks noChangeArrowheads="1"/>
            </p:cNvSpPr>
            <p:nvPr/>
          </p:nvSpPr>
          <p:spPr bwMode="auto">
            <a:xfrm>
              <a:off x="1541" y="2662"/>
              <a:ext cx="3" cy="67"/>
            </a:xfrm>
            <a:prstGeom prst="rect">
              <a:avLst/>
            </a:prstGeom>
            <a:solidFill>
              <a:srgbClr val="3E3B3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65" name="Freeform 473"/>
            <p:cNvSpPr>
              <a:spLocks/>
            </p:cNvSpPr>
            <p:nvPr/>
          </p:nvSpPr>
          <p:spPr bwMode="auto">
            <a:xfrm>
              <a:off x="1542" y="2661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1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413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66" name="Freeform 474"/>
            <p:cNvSpPr>
              <a:spLocks/>
            </p:cNvSpPr>
            <p:nvPr/>
          </p:nvSpPr>
          <p:spPr bwMode="auto">
            <a:xfrm>
              <a:off x="1544" y="2661"/>
              <a:ext cx="2" cy="68"/>
            </a:xfrm>
            <a:custGeom>
              <a:avLst/>
              <a:gdLst>
                <a:gd name="T0" fmla="*/ 0 w 2"/>
                <a:gd name="T1" fmla="*/ 68 h 68"/>
                <a:gd name="T2" fmla="*/ 0 w 2"/>
                <a:gd name="T3" fmla="*/ 1 h 68"/>
                <a:gd name="T4" fmla="*/ 2 w 2"/>
                <a:gd name="T5" fmla="*/ 0 h 68"/>
                <a:gd name="T6" fmla="*/ 2 w 2"/>
                <a:gd name="T7" fmla="*/ 68 h 68"/>
                <a:gd name="T8" fmla="*/ 0 w 2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8"/>
                <a:gd name="T17" fmla="*/ 2 w 2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8">
                  <a:moveTo>
                    <a:pt x="0" y="68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413E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67" name="Rectangle 475"/>
            <p:cNvSpPr>
              <a:spLocks noChangeArrowheads="1"/>
            </p:cNvSpPr>
            <p:nvPr/>
          </p:nvSpPr>
          <p:spPr bwMode="auto">
            <a:xfrm>
              <a:off x="1545" y="2661"/>
              <a:ext cx="3" cy="68"/>
            </a:xfrm>
            <a:prstGeom prst="rect">
              <a:avLst/>
            </a:prstGeom>
            <a:solidFill>
              <a:srgbClr val="433F3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68" name="Rectangle 476"/>
            <p:cNvSpPr>
              <a:spLocks noChangeArrowheads="1"/>
            </p:cNvSpPr>
            <p:nvPr/>
          </p:nvSpPr>
          <p:spPr bwMode="auto">
            <a:xfrm>
              <a:off x="1546" y="2661"/>
              <a:ext cx="3" cy="68"/>
            </a:xfrm>
            <a:prstGeom prst="rect">
              <a:avLst/>
            </a:prstGeom>
            <a:solidFill>
              <a:srgbClr val="45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69" name="Freeform 477"/>
            <p:cNvSpPr>
              <a:spLocks/>
            </p:cNvSpPr>
            <p:nvPr/>
          </p:nvSpPr>
          <p:spPr bwMode="auto">
            <a:xfrm>
              <a:off x="1548" y="2661"/>
              <a:ext cx="2" cy="68"/>
            </a:xfrm>
            <a:custGeom>
              <a:avLst/>
              <a:gdLst>
                <a:gd name="T0" fmla="*/ 0 w 2"/>
                <a:gd name="T1" fmla="*/ 68 h 68"/>
                <a:gd name="T2" fmla="*/ 0 w 2"/>
                <a:gd name="T3" fmla="*/ 0 h 68"/>
                <a:gd name="T4" fmla="*/ 2 w 2"/>
                <a:gd name="T5" fmla="*/ 0 h 68"/>
                <a:gd name="T6" fmla="*/ 2 w 2"/>
                <a:gd name="T7" fmla="*/ 66 h 68"/>
                <a:gd name="T8" fmla="*/ 0 w 2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8"/>
                <a:gd name="T17" fmla="*/ 2 w 2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8">
                  <a:moveTo>
                    <a:pt x="0" y="68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6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4542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70" name="Freeform 478"/>
            <p:cNvSpPr>
              <a:spLocks/>
            </p:cNvSpPr>
            <p:nvPr/>
          </p:nvSpPr>
          <p:spPr bwMode="auto">
            <a:xfrm>
              <a:off x="1549" y="2661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6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6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4743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71" name="Rectangle 479"/>
            <p:cNvSpPr>
              <a:spLocks noChangeArrowheads="1"/>
            </p:cNvSpPr>
            <p:nvPr/>
          </p:nvSpPr>
          <p:spPr bwMode="auto">
            <a:xfrm>
              <a:off x="1550" y="2661"/>
              <a:ext cx="3" cy="66"/>
            </a:xfrm>
            <a:prstGeom prst="rect">
              <a:avLst/>
            </a:prstGeom>
            <a:solidFill>
              <a:srgbClr val="494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72" name="Rectangle 480"/>
            <p:cNvSpPr>
              <a:spLocks noChangeArrowheads="1"/>
            </p:cNvSpPr>
            <p:nvPr/>
          </p:nvSpPr>
          <p:spPr bwMode="auto">
            <a:xfrm>
              <a:off x="1552" y="2661"/>
              <a:ext cx="3" cy="66"/>
            </a:xfrm>
            <a:prstGeom prst="rect">
              <a:avLst/>
            </a:prstGeom>
            <a:solidFill>
              <a:srgbClr val="4946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73" name="Freeform 481"/>
            <p:cNvSpPr>
              <a:spLocks/>
            </p:cNvSpPr>
            <p:nvPr/>
          </p:nvSpPr>
          <p:spPr bwMode="auto">
            <a:xfrm>
              <a:off x="1553" y="2659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2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4B474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74" name="Freeform 482"/>
            <p:cNvSpPr>
              <a:spLocks/>
            </p:cNvSpPr>
            <p:nvPr/>
          </p:nvSpPr>
          <p:spPr bwMode="auto">
            <a:xfrm>
              <a:off x="1555" y="2659"/>
              <a:ext cx="2" cy="68"/>
            </a:xfrm>
            <a:custGeom>
              <a:avLst/>
              <a:gdLst>
                <a:gd name="T0" fmla="*/ 0 w 2"/>
                <a:gd name="T1" fmla="*/ 68 h 68"/>
                <a:gd name="T2" fmla="*/ 0 w 2"/>
                <a:gd name="T3" fmla="*/ 2 h 68"/>
                <a:gd name="T4" fmla="*/ 2 w 2"/>
                <a:gd name="T5" fmla="*/ 0 h 68"/>
                <a:gd name="T6" fmla="*/ 2 w 2"/>
                <a:gd name="T7" fmla="*/ 68 h 68"/>
                <a:gd name="T8" fmla="*/ 0 w 2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8"/>
                <a:gd name="T17" fmla="*/ 2 w 2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8">
                  <a:moveTo>
                    <a:pt x="0" y="68"/>
                  </a:moveTo>
                  <a:lnTo>
                    <a:pt x="0" y="2"/>
                  </a:lnTo>
                  <a:lnTo>
                    <a:pt x="2" y="0"/>
                  </a:lnTo>
                  <a:lnTo>
                    <a:pt x="2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4D4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75" name="Rectangle 483"/>
            <p:cNvSpPr>
              <a:spLocks noChangeArrowheads="1"/>
            </p:cNvSpPr>
            <p:nvPr/>
          </p:nvSpPr>
          <p:spPr bwMode="auto">
            <a:xfrm>
              <a:off x="1556" y="2659"/>
              <a:ext cx="3" cy="68"/>
            </a:xfrm>
            <a:prstGeom prst="rect">
              <a:avLst/>
            </a:prstGeom>
            <a:solidFill>
              <a:srgbClr val="4D4A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76" name="Rectangle 484"/>
            <p:cNvSpPr>
              <a:spLocks noChangeArrowheads="1"/>
            </p:cNvSpPr>
            <p:nvPr/>
          </p:nvSpPr>
          <p:spPr bwMode="auto">
            <a:xfrm>
              <a:off x="1557" y="2659"/>
              <a:ext cx="3" cy="68"/>
            </a:xfrm>
            <a:prstGeom prst="rect">
              <a:avLst/>
            </a:prstGeom>
            <a:solidFill>
              <a:srgbClr val="4F4C4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77" name="Rectangle 485"/>
            <p:cNvSpPr>
              <a:spLocks noChangeArrowheads="1"/>
            </p:cNvSpPr>
            <p:nvPr/>
          </p:nvSpPr>
          <p:spPr bwMode="auto">
            <a:xfrm>
              <a:off x="1559" y="2659"/>
              <a:ext cx="3" cy="68"/>
            </a:xfrm>
            <a:prstGeom prst="rect">
              <a:avLst/>
            </a:prstGeom>
            <a:solidFill>
              <a:srgbClr val="51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78" name="Rectangle 486"/>
            <p:cNvSpPr>
              <a:spLocks noChangeArrowheads="1"/>
            </p:cNvSpPr>
            <p:nvPr/>
          </p:nvSpPr>
          <p:spPr bwMode="auto">
            <a:xfrm>
              <a:off x="1560" y="2659"/>
              <a:ext cx="3" cy="68"/>
            </a:xfrm>
            <a:prstGeom prst="rect">
              <a:avLst/>
            </a:prstGeom>
            <a:solidFill>
              <a:srgbClr val="514E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79" name="Freeform 487"/>
            <p:cNvSpPr>
              <a:spLocks/>
            </p:cNvSpPr>
            <p:nvPr/>
          </p:nvSpPr>
          <p:spPr bwMode="auto">
            <a:xfrm>
              <a:off x="1562" y="2659"/>
              <a:ext cx="2" cy="68"/>
            </a:xfrm>
            <a:custGeom>
              <a:avLst/>
              <a:gdLst>
                <a:gd name="T0" fmla="*/ 0 w 2"/>
                <a:gd name="T1" fmla="*/ 68 h 68"/>
                <a:gd name="T2" fmla="*/ 0 w 2"/>
                <a:gd name="T3" fmla="*/ 0 h 68"/>
                <a:gd name="T4" fmla="*/ 2 w 2"/>
                <a:gd name="T5" fmla="*/ 0 h 68"/>
                <a:gd name="T6" fmla="*/ 2 w 2"/>
                <a:gd name="T7" fmla="*/ 66 h 68"/>
                <a:gd name="T8" fmla="*/ 2 w 2"/>
                <a:gd name="T9" fmla="*/ 68 h 68"/>
                <a:gd name="T10" fmla="*/ 0 w 2"/>
                <a:gd name="T11" fmla="*/ 68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68"/>
                <a:gd name="T20" fmla="*/ 2 w 2"/>
                <a:gd name="T21" fmla="*/ 68 h 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68">
                  <a:moveTo>
                    <a:pt x="0" y="68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6"/>
                  </a:lnTo>
                  <a:lnTo>
                    <a:pt x="2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53504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80" name="Freeform 488"/>
            <p:cNvSpPr>
              <a:spLocks/>
            </p:cNvSpPr>
            <p:nvPr/>
          </p:nvSpPr>
          <p:spPr bwMode="auto">
            <a:xfrm>
              <a:off x="1563" y="2659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3 h 68"/>
                <a:gd name="T8" fmla="*/ 1 w 3"/>
                <a:gd name="T9" fmla="*/ 68 h 68"/>
                <a:gd name="T10" fmla="*/ 0 w 3"/>
                <a:gd name="T11" fmla="*/ 68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8"/>
                <a:gd name="T20" fmla="*/ 3 w 3"/>
                <a:gd name="T21" fmla="*/ 68 h 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3"/>
                  </a:lnTo>
                  <a:lnTo>
                    <a:pt x="1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54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81" name="Freeform 489"/>
            <p:cNvSpPr>
              <a:spLocks/>
            </p:cNvSpPr>
            <p:nvPr/>
          </p:nvSpPr>
          <p:spPr bwMode="auto">
            <a:xfrm>
              <a:off x="1564" y="2659"/>
              <a:ext cx="3" cy="66"/>
            </a:xfrm>
            <a:custGeom>
              <a:avLst/>
              <a:gdLst>
                <a:gd name="T0" fmla="*/ 0 w 3"/>
                <a:gd name="T1" fmla="*/ 66 h 66"/>
                <a:gd name="T2" fmla="*/ 0 w 3"/>
                <a:gd name="T3" fmla="*/ 0 h 66"/>
                <a:gd name="T4" fmla="*/ 3 w 3"/>
                <a:gd name="T5" fmla="*/ 0 h 66"/>
                <a:gd name="T6" fmla="*/ 3 w 3"/>
                <a:gd name="T7" fmla="*/ 60 h 66"/>
                <a:gd name="T8" fmla="*/ 0 w 3"/>
                <a:gd name="T9" fmla="*/ 66 h 6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6"/>
                <a:gd name="T17" fmla="*/ 3 w 3"/>
                <a:gd name="T18" fmla="*/ 66 h 6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6">
                  <a:moveTo>
                    <a:pt x="0" y="66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0"/>
                  </a:lnTo>
                  <a:lnTo>
                    <a:pt x="0" y="66"/>
                  </a:lnTo>
                  <a:close/>
                </a:path>
              </a:pathLst>
            </a:custGeom>
            <a:solidFill>
              <a:srgbClr val="5452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82" name="Freeform 490"/>
            <p:cNvSpPr>
              <a:spLocks/>
            </p:cNvSpPr>
            <p:nvPr/>
          </p:nvSpPr>
          <p:spPr bwMode="auto">
            <a:xfrm>
              <a:off x="1566" y="2658"/>
              <a:ext cx="3" cy="64"/>
            </a:xfrm>
            <a:custGeom>
              <a:avLst/>
              <a:gdLst>
                <a:gd name="T0" fmla="*/ 0 w 3"/>
                <a:gd name="T1" fmla="*/ 64 h 64"/>
                <a:gd name="T2" fmla="*/ 0 w 3"/>
                <a:gd name="T3" fmla="*/ 1 h 64"/>
                <a:gd name="T4" fmla="*/ 3 w 3"/>
                <a:gd name="T5" fmla="*/ 0 h 64"/>
                <a:gd name="T6" fmla="*/ 3 w 3"/>
                <a:gd name="T7" fmla="*/ 58 h 64"/>
                <a:gd name="T8" fmla="*/ 0 w 3"/>
                <a:gd name="T9" fmla="*/ 64 h 6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4"/>
                <a:gd name="T17" fmla="*/ 3 w 3"/>
                <a:gd name="T18" fmla="*/ 64 h 6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4">
                  <a:moveTo>
                    <a:pt x="0" y="64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58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rgbClr val="5754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83" name="Freeform 491"/>
            <p:cNvSpPr>
              <a:spLocks/>
            </p:cNvSpPr>
            <p:nvPr/>
          </p:nvSpPr>
          <p:spPr bwMode="auto">
            <a:xfrm>
              <a:off x="1567" y="2658"/>
              <a:ext cx="3" cy="61"/>
            </a:xfrm>
            <a:custGeom>
              <a:avLst/>
              <a:gdLst>
                <a:gd name="T0" fmla="*/ 0 w 3"/>
                <a:gd name="T1" fmla="*/ 61 h 61"/>
                <a:gd name="T2" fmla="*/ 0 w 3"/>
                <a:gd name="T3" fmla="*/ 1 h 61"/>
                <a:gd name="T4" fmla="*/ 3 w 3"/>
                <a:gd name="T5" fmla="*/ 0 h 61"/>
                <a:gd name="T6" fmla="*/ 3 w 3"/>
                <a:gd name="T7" fmla="*/ 61 h 61"/>
                <a:gd name="T8" fmla="*/ 3 w 3"/>
                <a:gd name="T9" fmla="*/ 57 h 61"/>
                <a:gd name="T10" fmla="*/ 0 w 3"/>
                <a:gd name="T11" fmla="*/ 61 h 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1"/>
                <a:gd name="T20" fmla="*/ 3 w 3"/>
                <a:gd name="T21" fmla="*/ 61 h 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1">
                  <a:moveTo>
                    <a:pt x="0" y="61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61"/>
                  </a:lnTo>
                  <a:lnTo>
                    <a:pt x="3" y="57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585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84" name="Freeform 492"/>
            <p:cNvSpPr>
              <a:spLocks/>
            </p:cNvSpPr>
            <p:nvPr/>
          </p:nvSpPr>
          <p:spPr bwMode="auto">
            <a:xfrm>
              <a:off x="1569" y="2658"/>
              <a:ext cx="2" cy="67"/>
            </a:xfrm>
            <a:custGeom>
              <a:avLst/>
              <a:gdLst>
                <a:gd name="T0" fmla="*/ 0 w 2"/>
                <a:gd name="T1" fmla="*/ 58 h 67"/>
                <a:gd name="T2" fmla="*/ 0 w 2"/>
                <a:gd name="T3" fmla="*/ 0 h 67"/>
                <a:gd name="T4" fmla="*/ 2 w 2"/>
                <a:gd name="T5" fmla="*/ 0 h 67"/>
                <a:gd name="T6" fmla="*/ 2 w 2"/>
                <a:gd name="T7" fmla="*/ 67 h 67"/>
                <a:gd name="T8" fmla="*/ 2 w 2"/>
                <a:gd name="T9" fmla="*/ 67 h 67"/>
                <a:gd name="T10" fmla="*/ 1 w 2"/>
                <a:gd name="T11" fmla="*/ 57 h 67"/>
                <a:gd name="T12" fmla="*/ 0 w 2"/>
                <a:gd name="T13" fmla="*/ 58 h 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"/>
                <a:gd name="T22" fmla="*/ 0 h 67"/>
                <a:gd name="T23" fmla="*/ 2 w 2"/>
                <a:gd name="T24" fmla="*/ 67 h 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" h="67">
                  <a:moveTo>
                    <a:pt x="0" y="58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7"/>
                  </a:lnTo>
                  <a:lnTo>
                    <a:pt x="1" y="57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5856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85" name="Freeform 493"/>
            <p:cNvSpPr>
              <a:spLocks/>
            </p:cNvSpPr>
            <p:nvPr/>
          </p:nvSpPr>
          <p:spPr bwMode="auto">
            <a:xfrm>
              <a:off x="1570" y="2658"/>
              <a:ext cx="3" cy="67"/>
            </a:xfrm>
            <a:custGeom>
              <a:avLst/>
              <a:gdLst>
                <a:gd name="T0" fmla="*/ 0 w 3"/>
                <a:gd name="T1" fmla="*/ 61 h 67"/>
                <a:gd name="T2" fmla="*/ 0 w 3"/>
                <a:gd name="T3" fmla="*/ 0 h 67"/>
                <a:gd name="T4" fmla="*/ 3 w 3"/>
                <a:gd name="T5" fmla="*/ 0 h 67"/>
                <a:gd name="T6" fmla="*/ 3 w 3"/>
                <a:gd name="T7" fmla="*/ 67 h 67"/>
                <a:gd name="T8" fmla="*/ 1 w 3"/>
                <a:gd name="T9" fmla="*/ 67 h 67"/>
                <a:gd name="T10" fmla="*/ 0 w 3"/>
                <a:gd name="T11" fmla="*/ 61 h 6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7"/>
                <a:gd name="T20" fmla="*/ 3 w 3"/>
                <a:gd name="T21" fmla="*/ 67 h 6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7">
                  <a:moveTo>
                    <a:pt x="0" y="61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7"/>
                  </a:lnTo>
                  <a:lnTo>
                    <a:pt x="1" y="67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5B585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86" name="Rectangle 494"/>
            <p:cNvSpPr>
              <a:spLocks noChangeArrowheads="1"/>
            </p:cNvSpPr>
            <p:nvPr/>
          </p:nvSpPr>
          <p:spPr bwMode="auto">
            <a:xfrm>
              <a:off x="1571" y="2658"/>
              <a:ext cx="3" cy="67"/>
            </a:xfrm>
            <a:prstGeom prst="rect">
              <a:avLst/>
            </a:prstGeom>
            <a:solidFill>
              <a:srgbClr val="5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87" name="Rectangle 495"/>
            <p:cNvSpPr>
              <a:spLocks noChangeArrowheads="1"/>
            </p:cNvSpPr>
            <p:nvPr/>
          </p:nvSpPr>
          <p:spPr bwMode="auto">
            <a:xfrm>
              <a:off x="1573" y="2658"/>
              <a:ext cx="2" cy="67"/>
            </a:xfrm>
            <a:prstGeom prst="rect">
              <a:avLst/>
            </a:prstGeom>
            <a:solidFill>
              <a:srgbClr val="5C5A5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88" name="Rectangle 496"/>
            <p:cNvSpPr>
              <a:spLocks noChangeArrowheads="1"/>
            </p:cNvSpPr>
            <p:nvPr/>
          </p:nvSpPr>
          <p:spPr bwMode="auto">
            <a:xfrm>
              <a:off x="1574" y="2658"/>
              <a:ext cx="3" cy="67"/>
            </a:xfrm>
            <a:prstGeom prst="rect">
              <a:avLst/>
            </a:prstGeom>
            <a:solidFill>
              <a:srgbClr val="5E5C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89" name="Rectangle 497"/>
            <p:cNvSpPr>
              <a:spLocks noChangeArrowheads="1"/>
            </p:cNvSpPr>
            <p:nvPr/>
          </p:nvSpPr>
          <p:spPr bwMode="auto">
            <a:xfrm>
              <a:off x="1575" y="2658"/>
              <a:ext cx="3" cy="67"/>
            </a:xfrm>
            <a:prstGeom prst="rect">
              <a:avLst/>
            </a:pr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90" name="Freeform 498"/>
            <p:cNvSpPr>
              <a:spLocks/>
            </p:cNvSpPr>
            <p:nvPr/>
          </p:nvSpPr>
          <p:spPr bwMode="auto">
            <a:xfrm>
              <a:off x="1577" y="2656"/>
              <a:ext cx="3" cy="69"/>
            </a:xfrm>
            <a:custGeom>
              <a:avLst/>
              <a:gdLst>
                <a:gd name="T0" fmla="*/ 0 w 3"/>
                <a:gd name="T1" fmla="*/ 69 h 69"/>
                <a:gd name="T2" fmla="*/ 0 w 3"/>
                <a:gd name="T3" fmla="*/ 2 h 69"/>
                <a:gd name="T4" fmla="*/ 3 w 3"/>
                <a:gd name="T5" fmla="*/ 0 h 69"/>
                <a:gd name="T6" fmla="*/ 3 w 3"/>
                <a:gd name="T7" fmla="*/ 69 h 69"/>
                <a:gd name="T8" fmla="*/ 0 w 3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9"/>
                <a:gd name="T17" fmla="*/ 3 w 3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9">
                  <a:moveTo>
                    <a:pt x="0" y="69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91" name="Freeform 499"/>
            <p:cNvSpPr>
              <a:spLocks/>
            </p:cNvSpPr>
            <p:nvPr/>
          </p:nvSpPr>
          <p:spPr bwMode="auto">
            <a:xfrm>
              <a:off x="1578" y="2656"/>
              <a:ext cx="3" cy="69"/>
            </a:xfrm>
            <a:custGeom>
              <a:avLst/>
              <a:gdLst>
                <a:gd name="T0" fmla="*/ 0 w 3"/>
                <a:gd name="T1" fmla="*/ 69 h 69"/>
                <a:gd name="T2" fmla="*/ 0 w 3"/>
                <a:gd name="T3" fmla="*/ 2 h 69"/>
                <a:gd name="T4" fmla="*/ 3 w 3"/>
                <a:gd name="T5" fmla="*/ 0 h 69"/>
                <a:gd name="T6" fmla="*/ 3 w 3"/>
                <a:gd name="T7" fmla="*/ 69 h 69"/>
                <a:gd name="T8" fmla="*/ 0 w 3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9"/>
                <a:gd name="T17" fmla="*/ 3 w 3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9">
                  <a:moveTo>
                    <a:pt x="0" y="69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69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625F5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92" name="Freeform 500"/>
            <p:cNvSpPr>
              <a:spLocks/>
            </p:cNvSpPr>
            <p:nvPr/>
          </p:nvSpPr>
          <p:spPr bwMode="auto">
            <a:xfrm>
              <a:off x="1580" y="2656"/>
              <a:ext cx="2" cy="69"/>
            </a:xfrm>
            <a:custGeom>
              <a:avLst/>
              <a:gdLst>
                <a:gd name="T0" fmla="*/ 0 w 2"/>
                <a:gd name="T1" fmla="*/ 69 h 69"/>
                <a:gd name="T2" fmla="*/ 0 w 2"/>
                <a:gd name="T3" fmla="*/ 0 h 69"/>
                <a:gd name="T4" fmla="*/ 2 w 2"/>
                <a:gd name="T5" fmla="*/ 0 h 69"/>
                <a:gd name="T6" fmla="*/ 2 w 2"/>
                <a:gd name="T7" fmla="*/ 67 h 69"/>
                <a:gd name="T8" fmla="*/ 0 w 2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9"/>
                <a:gd name="T17" fmla="*/ 2 w 2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9">
                  <a:moveTo>
                    <a:pt x="0" y="69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646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93" name="Freeform 501"/>
            <p:cNvSpPr>
              <a:spLocks/>
            </p:cNvSpPr>
            <p:nvPr/>
          </p:nvSpPr>
          <p:spPr bwMode="auto">
            <a:xfrm>
              <a:off x="1581" y="2656"/>
              <a:ext cx="3" cy="69"/>
            </a:xfrm>
            <a:custGeom>
              <a:avLst/>
              <a:gdLst>
                <a:gd name="T0" fmla="*/ 0 w 3"/>
                <a:gd name="T1" fmla="*/ 69 h 69"/>
                <a:gd name="T2" fmla="*/ 0 w 3"/>
                <a:gd name="T3" fmla="*/ 0 h 69"/>
                <a:gd name="T4" fmla="*/ 3 w 3"/>
                <a:gd name="T5" fmla="*/ 0 h 69"/>
                <a:gd name="T6" fmla="*/ 3 w 3"/>
                <a:gd name="T7" fmla="*/ 67 h 69"/>
                <a:gd name="T8" fmla="*/ 0 w 3"/>
                <a:gd name="T9" fmla="*/ 69 h 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9"/>
                <a:gd name="T17" fmla="*/ 3 w 3"/>
                <a:gd name="T18" fmla="*/ 69 h 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9">
                  <a:moveTo>
                    <a:pt x="0" y="69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7"/>
                  </a:lnTo>
                  <a:lnTo>
                    <a:pt x="0" y="69"/>
                  </a:lnTo>
                  <a:close/>
                </a:path>
              </a:pathLst>
            </a:custGeom>
            <a:solidFill>
              <a:srgbClr val="64626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94" name="Rectangle 502"/>
            <p:cNvSpPr>
              <a:spLocks noChangeArrowheads="1"/>
            </p:cNvSpPr>
            <p:nvPr/>
          </p:nvSpPr>
          <p:spPr bwMode="auto">
            <a:xfrm>
              <a:off x="1582" y="2656"/>
              <a:ext cx="3" cy="67"/>
            </a:xfrm>
            <a:prstGeom prst="rect">
              <a:avLst/>
            </a:prstGeom>
            <a:solidFill>
              <a:srgbClr val="6563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95" name="Rectangle 503"/>
            <p:cNvSpPr>
              <a:spLocks noChangeArrowheads="1"/>
            </p:cNvSpPr>
            <p:nvPr/>
          </p:nvSpPr>
          <p:spPr bwMode="auto">
            <a:xfrm>
              <a:off x="1584" y="2656"/>
              <a:ext cx="3" cy="67"/>
            </a:xfrm>
            <a:prstGeom prst="rect">
              <a:avLst/>
            </a:prstGeom>
            <a:solidFill>
              <a:srgbClr val="67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96" name="Rectangle 504"/>
            <p:cNvSpPr>
              <a:spLocks noChangeArrowheads="1"/>
            </p:cNvSpPr>
            <p:nvPr/>
          </p:nvSpPr>
          <p:spPr bwMode="auto">
            <a:xfrm>
              <a:off x="1585" y="2656"/>
              <a:ext cx="3" cy="67"/>
            </a:xfrm>
            <a:prstGeom prst="rect">
              <a:avLst/>
            </a:prstGeom>
            <a:solidFill>
              <a:srgbClr val="67656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97" name="Rectangle 505"/>
            <p:cNvSpPr>
              <a:spLocks noChangeArrowheads="1"/>
            </p:cNvSpPr>
            <p:nvPr/>
          </p:nvSpPr>
          <p:spPr bwMode="auto">
            <a:xfrm>
              <a:off x="1587" y="2656"/>
              <a:ext cx="2" cy="67"/>
            </a:xfrm>
            <a:prstGeom prst="rect">
              <a:avLst/>
            </a:prstGeom>
            <a:solidFill>
              <a:srgbClr val="6967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98" name="Rectangle 506"/>
            <p:cNvSpPr>
              <a:spLocks noChangeArrowheads="1"/>
            </p:cNvSpPr>
            <p:nvPr/>
          </p:nvSpPr>
          <p:spPr bwMode="auto">
            <a:xfrm>
              <a:off x="1588" y="2656"/>
              <a:ext cx="3" cy="67"/>
            </a:xfrm>
            <a:prstGeom prst="rect">
              <a:avLst/>
            </a:pr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599" name="Freeform 507"/>
            <p:cNvSpPr>
              <a:spLocks/>
            </p:cNvSpPr>
            <p:nvPr/>
          </p:nvSpPr>
          <p:spPr bwMode="auto">
            <a:xfrm>
              <a:off x="1589" y="2655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1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6B696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00" name="Freeform 508"/>
            <p:cNvSpPr>
              <a:spLocks/>
            </p:cNvSpPr>
            <p:nvPr/>
          </p:nvSpPr>
          <p:spPr bwMode="auto">
            <a:xfrm>
              <a:off x="1591" y="2655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1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6C6A6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01" name="Rectangle 509"/>
            <p:cNvSpPr>
              <a:spLocks noChangeArrowheads="1"/>
            </p:cNvSpPr>
            <p:nvPr/>
          </p:nvSpPr>
          <p:spPr bwMode="auto">
            <a:xfrm>
              <a:off x="1592" y="2655"/>
              <a:ext cx="3" cy="68"/>
            </a:xfrm>
            <a:prstGeom prst="rect">
              <a:avLst/>
            </a:prstGeom>
            <a:solidFill>
              <a:srgbClr val="6E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02" name="Rectangle 510"/>
            <p:cNvSpPr>
              <a:spLocks noChangeArrowheads="1"/>
            </p:cNvSpPr>
            <p:nvPr/>
          </p:nvSpPr>
          <p:spPr bwMode="auto">
            <a:xfrm>
              <a:off x="1594" y="2655"/>
              <a:ext cx="2" cy="68"/>
            </a:xfrm>
            <a:prstGeom prst="rect">
              <a:avLst/>
            </a:prstGeom>
            <a:solidFill>
              <a:srgbClr val="6E6C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03" name="Rectangle 511"/>
            <p:cNvSpPr>
              <a:spLocks noChangeArrowheads="1"/>
            </p:cNvSpPr>
            <p:nvPr/>
          </p:nvSpPr>
          <p:spPr bwMode="auto">
            <a:xfrm>
              <a:off x="1595" y="2655"/>
              <a:ext cx="3" cy="68"/>
            </a:xfrm>
            <a:prstGeom prst="rect">
              <a:avLst/>
            </a:prstGeom>
            <a:solidFill>
              <a:srgbClr val="6F6E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04" name="Freeform 512"/>
            <p:cNvSpPr>
              <a:spLocks/>
            </p:cNvSpPr>
            <p:nvPr/>
          </p:nvSpPr>
          <p:spPr bwMode="auto">
            <a:xfrm>
              <a:off x="1596" y="2655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7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7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05" name="Freeform 513"/>
            <p:cNvSpPr>
              <a:spLocks/>
            </p:cNvSpPr>
            <p:nvPr/>
          </p:nvSpPr>
          <p:spPr bwMode="auto">
            <a:xfrm>
              <a:off x="1598" y="2655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7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7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06" name="Rectangle 514"/>
            <p:cNvSpPr>
              <a:spLocks noChangeArrowheads="1"/>
            </p:cNvSpPr>
            <p:nvPr/>
          </p:nvSpPr>
          <p:spPr bwMode="auto">
            <a:xfrm>
              <a:off x="1599" y="2655"/>
              <a:ext cx="3" cy="67"/>
            </a:xfrm>
            <a:prstGeom prst="rect">
              <a:avLst/>
            </a:prstGeom>
            <a:solidFill>
              <a:srgbClr val="7472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07" name="Freeform 515"/>
            <p:cNvSpPr>
              <a:spLocks/>
            </p:cNvSpPr>
            <p:nvPr/>
          </p:nvSpPr>
          <p:spPr bwMode="auto">
            <a:xfrm>
              <a:off x="1601" y="2654"/>
              <a:ext cx="2" cy="68"/>
            </a:xfrm>
            <a:custGeom>
              <a:avLst/>
              <a:gdLst>
                <a:gd name="T0" fmla="*/ 0 w 2"/>
                <a:gd name="T1" fmla="*/ 68 h 68"/>
                <a:gd name="T2" fmla="*/ 0 w 2"/>
                <a:gd name="T3" fmla="*/ 1 h 68"/>
                <a:gd name="T4" fmla="*/ 2 w 2"/>
                <a:gd name="T5" fmla="*/ 0 h 68"/>
                <a:gd name="T6" fmla="*/ 2 w 2"/>
                <a:gd name="T7" fmla="*/ 68 h 68"/>
                <a:gd name="T8" fmla="*/ 0 w 2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"/>
                <a:gd name="T16" fmla="*/ 0 h 68"/>
                <a:gd name="T17" fmla="*/ 2 w 2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" h="68">
                  <a:moveTo>
                    <a:pt x="0" y="68"/>
                  </a:moveTo>
                  <a:lnTo>
                    <a:pt x="0" y="1"/>
                  </a:lnTo>
                  <a:lnTo>
                    <a:pt x="2" y="0"/>
                  </a:lnTo>
                  <a:lnTo>
                    <a:pt x="2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5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08" name="Freeform 516"/>
            <p:cNvSpPr>
              <a:spLocks/>
            </p:cNvSpPr>
            <p:nvPr/>
          </p:nvSpPr>
          <p:spPr bwMode="auto">
            <a:xfrm>
              <a:off x="1602" y="2654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1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1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573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09" name="Rectangle 517"/>
            <p:cNvSpPr>
              <a:spLocks noChangeArrowheads="1"/>
            </p:cNvSpPr>
            <p:nvPr/>
          </p:nvSpPr>
          <p:spPr bwMode="auto">
            <a:xfrm>
              <a:off x="1603" y="2654"/>
              <a:ext cx="3" cy="68"/>
            </a:xfrm>
            <a:prstGeom prst="rect">
              <a:avLst/>
            </a:prstGeom>
            <a:solidFill>
              <a:srgbClr val="777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10" name="Rectangle 518"/>
            <p:cNvSpPr>
              <a:spLocks noChangeArrowheads="1"/>
            </p:cNvSpPr>
            <p:nvPr/>
          </p:nvSpPr>
          <p:spPr bwMode="auto">
            <a:xfrm>
              <a:off x="1605" y="2654"/>
              <a:ext cx="2" cy="68"/>
            </a:xfrm>
            <a:prstGeom prst="rect">
              <a:avLst/>
            </a:prstGeom>
            <a:solidFill>
              <a:srgbClr val="787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11" name="Rectangle 519"/>
            <p:cNvSpPr>
              <a:spLocks noChangeArrowheads="1"/>
            </p:cNvSpPr>
            <p:nvPr/>
          </p:nvSpPr>
          <p:spPr bwMode="auto">
            <a:xfrm>
              <a:off x="1606" y="2654"/>
              <a:ext cx="3" cy="68"/>
            </a:xfrm>
            <a:prstGeom prst="rect">
              <a:avLst/>
            </a:prstGeom>
            <a:solidFill>
              <a:srgbClr val="7877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12" name="Rectangle 520"/>
            <p:cNvSpPr>
              <a:spLocks noChangeArrowheads="1"/>
            </p:cNvSpPr>
            <p:nvPr/>
          </p:nvSpPr>
          <p:spPr bwMode="auto">
            <a:xfrm>
              <a:off x="1607" y="2654"/>
              <a:ext cx="3" cy="68"/>
            </a:xfrm>
            <a:prstGeom prst="rect">
              <a:avLst/>
            </a:prstGeom>
            <a:solidFill>
              <a:srgbClr val="7B79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13" name="Rectangle 521"/>
            <p:cNvSpPr>
              <a:spLocks noChangeArrowheads="1"/>
            </p:cNvSpPr>
            <p:nvPr/>
          </p:nvSpPr>
          <p:spPr bwMode="auto">
            <a:xfrm>
              <a:off x="1609" y="2654"/>
              <a:ext cx="3" cy="68"/>
            </a:xfrm>
            <a:prstGeom prst="rect">
              <a:avLst/>
            </a:prstGeom>
            <a:solidFill>
              <a:srgbClr val="7C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14" name="Rectangle 522"/>
            <p:cNvSpPr>
              <a:spLocks noChangeArrowheads="1"/>
            </p:cNvSpPr>
            <p:nvPr/>
          </p:nvSpPr>
          <p:spPr bwMode="auto">
            <a:xfrm>
              <a:off x="1610" y="2654"/>
              <a:ext cx="3" cy="68"/>
            </a:xfrm>
            <a:prstGeom prst="rect">
              <a:avLst/>
            </a:prstGeom>
            <a:solidFill>
              <a:srgbClr val="7C7A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15" name="Freeform 523"/>
            <p:cNvSpPr>
              <a:spLocks/>
            </p:cNvSpPr>
            <p:nvPr/>
          </p:nvSpPr>
          <p:spPr bwMode="auto">
            <a:xfrm>
              <a:off x="1612" y="2654"/>
              <a:ext cx="2" cy="68"/>
            </a:xfrm>
            <a:custGeom>
              <a:avLst/>
              <a:gdLst>
                <a:gd name="T0" fmla="*/ 0 w 2"/>
                <a:gd name="T1" fmla="*/ 68 h 68"/>
                <a:gd name="T2" fmla="*/ 0 w 2"/>
                <a:gd name="T3" fmla="*/ 0 h 68"/>
                <a:gd name="T4" fmla="*/ 2 w 2"/>
                <a:gd name="T5" fmla="*/ 0 h 68"/>
                <a:gd name="T6" fmla="*/ 2 w 2"/>
                <a:gd name="T7" fmla="*/ 0 h 68"/>
                <a:gd name="T8" fmla="*/ 2 w 2"/>
                <a:gd name="T9" fmla="*/ 68 h 68"/>
                <a:gd name="T10" fmla="*/ 0 w 2"/>
                <a:gd name="T11" fmla="*/ 68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"/>
                <a:gd name="T19" fmla="*/ 0 h 68"/>
                <a:gd name="T20" fmla="*/ 2 w 2"/>
                <a:gd name="T21" fmla="*/ 68 h 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" h="68">
                  <a:moveTo>
                    <a:pt x="0" y="68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E7D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16" name="Freeform 524"/>
            <p:cNvSpPr>
              <a:spLocks/>
            </p:cNvSpPr>
            <p:nvPr/>
          </p:nvSpPr>
          <p:spPr bwMode="auto">
            <a:xfrm>
              <a:off x="1613" y="2654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1 w 3"/>
                <a:gd name="T5" fmla="*/ 0 h 68"/>
                <a:gd name="T6" fmla="*/ 3 w 3"/>
                <a:gd name="T7" fmla="*/ 0 h 68"/>
                <a:gd name="T8" fmla="*/ 3 w 3"/>
                <a:gd name="T9" fmla="*/ 66 h 68"/>
                <a:gd name="T10" fmla="*/ 0 w 3"/>
                <a:gd name="T11" fmla="*/ 68 h 68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"/>
                <a:gd name="T19" fmla="*/ 0 h 68"/>
                <a:gd name="T20" fmla="*/ 3 w 3"/>
                <a:gd name="T21" fmla="*/ 68 h 68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3" y="66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F7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17" name="Freeform 525"/>
            <p:cNvSpPr>
              <a:spLocks/>
            </p:cNvSpPr>
            <p:nvPr/>
          </p:nvSpPr>
          <p:spPr bwMode="auto">
            <a:xfrm>
              <a:off x="1614" y="2654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6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6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7F7E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18" name="Rectangle 526"/>
            <p:cNvSpPr>
              <a:spLocks noChangeArrowheads="1"/>
            </p:cNvSpPr>
            <p:nvPr/>
          </p:nvSpPr>
          <p:spPr bwMode="auto">
            <a:xfrm>
              <a:off x="1616" y="2654"/>
              <a:ext cx="3" cy="66"/>
            </a:xfrm>
            <a:prstGeom prst="rect">
              <a:avLst/>
            </a:prstGeom>
            <a:solidFill>
              <a:srgbClr val="8280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19" name="Rectangle 527"/>
            <p:cNvSpPr>
              <a:spLocks noChangeArrowheads="1"/>
            </p:cNvSpPr>
            <p:nvPr/>
          </p:nvSpPr>
          <p:spPr bwMode="auto">
            <a:xfrm>
              <a:off x="1617" y="2654"/>
              <a:ext cx="3" cy="66"/>
            </a:xfrm>
            <a:prstGeom prst="rect">
              <a:avLst/>
            </a:prstGeom>
            <a:solidFill>
              <a:srgbClr val="8382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20" name="Rectangle 528"/>
            <p:cNvSpPr>
              <a:spLocks noChangeArrowheads="1"/>
            </p:cNvSpPr>
            <p:nvPr/>
          </p:nvSpPr>
          <p:spPr bwMode="auto">
            <a:xfrm>
              <a:off x="1619" y="2654"/>
              <a:ext cx="2" cy="66"/>
            </a:xfrm>
            <a:prstGeom prst="rect">
              <a:avLst/>
            </a:prstGeom>
            <a:solidFill>
              <a:srgbClr val="8584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21" name="Freeform 529"/>
            <p:cNvSpPr>
              <a:spLocks/>
            </p:cNvSpPr>
            <p:nvPr/>
          </p:nvSpPr>
          <p:spPr bwMode="auto">
            <a:xfrm>
              <a:off x="1620" y="2652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2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78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22" name="Freeform 530"/>
            <p:cNvSpPr>
              <a:spLocks/>
            </p:cNvSpPr>
            <p:nvPr/>
          </p:nvSpPr>
          <p:spPr bwMode="auto">
            <a:xfrm>
              <a:off x="1621" y="2652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2 h 68"/>
                <a:gd name="T4" fmla="*/ 3 w 3"/>
                <a:gd name="T5" fmla="*/ 0 h 68"/>
                <a:gd name="T6" fmla="*/ 3 w 3"/>
                <a:gd name="T7" fmla="*/ 68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2"/>
                  </a:lnTo>
                  <a:lnTo>
                    <a:pt x="3" y="0"/>
                  </a:lnTo>
                  <a:lnTo>
                    <a:pt x="3" y="68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8987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23" name="Rectangle 531"/>
            <p:cNvSpPr>
              <a:spLocks noChangeArrowheads="1"/>
            </p:cNvSpPr>
            <p:nvPr/>
          </p:nvSpPr>
          <p:spPr bwMode="auto">
            <a:xfrm>
              <a:off x="1623" y="2652"/>
              <a:ext cx="3" cy="68"/>
            </a:xfrm>
            <a:prstGeom prst="rect">
              <a:avLst/>
            </a:prstGeom>
            <a:solidFill>
              <a:srgbClr val="8B8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24" name="Rectangle 532"/>
            <p:cNvSpPr>
              <a:spLocks noChangeArrowheads="1"/>
            </p:cNvSpPr>
            <p:nvPr/>
          </p:nvSpPr>
          <p:spPr bwMode="auto">
            <a:xfrm>
              <a:off x="1624" y="2652"/>
              <a:ext cx="3" cy="68"/>
            </a:xfrm>
            <a:prstGeom prst="rect">
              <a:avLst/>
            </a:prstGeom>
            <a:solidFill>
              <a:srgbClr val="8C8B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25" name="Rectangle 533"/>
            <p:cNvSpPr>
              <a:spLocks noChangeArrowheads="1"/>
            </p:cNvSpPr>
            <p:nvPr/>
          </p:nvSpPr>
          <p:spPr bwMode="auto">
            <a:xfrm>
              <a:off x="1626" y="2652"/>
              <a:ext cx="2" cy="68"/>
            </a:xfrm>
            <a:prstGeom prst="rect">
              <a:avLst/>
            </a:prstGeom>
            <a:solidFill>
              <a:srgbClr val="8E8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26" name="Rectangle 534"/>
            <p:cNvSpPr>
              <a:spLocks noChangeArrowheads="1"/>
            </p:cNvSpPr>
            <p:nvPr/>
          </p:nvSpPr>
          <p:spPr bwMode="auto">
            <a:xfrm>
              <a:off x="1627" y="2652"/>
              <a:ext cx="3" cy="68"/>
            </a:xfrm>
            <a:prstGeom prst="rect">
              <a:avLst/>
            </a:prstGeom>
            <a:solidFill>
              <a:srgbClr val="9291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27" name="Rectangle 535"/>
            <p:cNvSpPr>
              <a:spLocks noChangeArrowheads="1"/>
            </p:cNvSpPr>
            <p:nvPr/>
          </p:nvSpPr>
          <p:spPr bwMode="auto">
            <a:xfrm>
              <a:off x="1628" y="2652"/>
              <a:ext cx="3" cy="68"/>
            </a:xfrm>
            <a:prstGeom prst="rect">
              <a:avLst/>
            </a:prstGeom>
            <a:solidFill>
              <a:srgbClr val="9392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28" name="Freeform 536"/>
            <p:cNvSpPr>
              <a:spLocks/>
            </p:cNvSpPr>
            <p:nvPr/>
          </p:nvSpPr>
          <p:spPr bwMode="auto">
            <a:xfrm>
              <a:off x="1630" y="2652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7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7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969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29" name="Freeform 537"/>
            <p:cNvSpPr>
              <a:spLocks/>
            </p:cNvSpPr>
            <p:nvPr/>
          </p:nvSpPr>
          <p:spPr bwMode="auto">
            <a:xfrm>
              <a:off x="1631" y="2652"/>
              <a:ext cx="3" cy="68"/>
            </a:xfrm>
            <a:custGeom>
              <a:avLst/>
              <a:gdLst>
                <a:gd name="T0" fmla="*/ 0 w 3"/>
                <a:gd name="T1" fmla="*/ 68 h 68"/>
                <a:gd name="T2" fmla="*/ 0 w 3"/>
                <a:gd name="T3" fmla="*/ 0 h 68"/>
                <a:gd name="T4" fmla="*/ 3 w 3"/>
                <a:gd name="T5" fmla="*/ 0 h 68"/>
                <a:gd name="T6" fmla="*/ 3 w 3"/>
                <a:gd name="T7" fmla="*/ 67 h 68"/>
                <a:gd name="T8" fmla="*/ 0 w 3"/>
                <a:gd name="T9" fmla="*/ 68 h 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"/>
                <a:gd name="T16" fmla="*/ 0 h 68"/>
                <a:gd name="T17" fmla="*/ 3 w 3"/>
                <a:gd name="T18" fmla="*/ 68 h 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" h="68">
                  <a:moveTo>
                    <a:pt x="0" y="68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3" y="67"/>
                  </a:lnTo>
                  <a:lnTo>
                    <a:pt x="0" y="68"/>
                  </a:lnTo>
                  <a:close/>
                </a:path>
              </a:pathLst>
            </a:custGeom>
            <a:solidFill>
              <a:srgbClr val="9897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30" name="Rectangle 538"/>
            <p:cNvSpPr>
              <a:spLocks noChangeArrowheads="1"/>
            </p:cNvSpPr>
            <p:nvPr/>
          </p:nvSpPr>
          <p:spPr bwMode="auto">
            <a:xfrm>
              <a:off x="1633" y="2652"/>
              <a:ext cx="4" cy="67"/>
            </a:xfrm>
            <a:prstGeom prst="rect">
              <a:avLst/>
            </a:prstGeom>
            <a:solidFill>
              <a:srgbClr val="9A99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31" name="Rectangle 539"/>
            <p:cNvSpPr>
              <a:spLocks noChangeArrowheads="1"/>
            </p:cNvSpPr>
            <p:nvPr/>
          </p:nvSpPr>
          <p:spPr bwMode="auto">
            <a:xfrm>
              <a:off x="1634" y="2652"/>
              <a:ext cx="4" cy="67"/>
            </a:xfrm>
            <a:prstGeom prst="rect">
              <a:avLst/>
            </a:prstGeom>
            <a:solidFill>
              <a:srgbClr val="9C9B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32" name="Rectangle 540"/>
            <p:cNvSpPr>
              <a:spLocks noChangeArrowheads="1"/>
            </p:cNvSpPr>
            <p:nvPr/>
          </p:nvSpPr>
          <p:spPr bwMode="auto">
            <a:xfrm>
              <a:off x="1637" y="2652"/>
              <a:ext cx="2" cy="67"/>
            </a:xfrm>
            <a:prstGeom prst="rect">
              <a:avLst/>
            </a:pr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33" name="Rectangle 541"/>
            <p:cNvSpPr>
              <a:spLocks noChangeArrowheads="1"/>
            </p:cNvSpPr>
            <p:nvPr/>
          </p:nvSpPr>
          <p:spPr bwMode="auto">
            <a:xfrm>
              <a:off x="1638" y="2652"/>
              <a:ext cx="3" cy="67"/>
            </a:xfrm>
            <a:prstGeom prst="rect">
              <a:avLst/>
            </a:prstGeom>
            <a:solidFill>
              <a:srgbClr val="A2A1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34" name="Rectangle 542"/>
            <p:cNvSpPr>
              <a:spLocks noChangeArrowheads="1"/>
            </p:cNvSpPr>
            <p:nvPr/>
          </p:nvSpPr>
          <p:spPr bwMode="auto">
            <a:xfrm>
              <a:off x="1639" y="2652"/>
              <a:ext cx="3" cy="67"/>
            </a:xfrm>
            <a:prstGeom prst="rect">
              <a:avLst/>
            </a:prstGeom>
            <a:solidFill>
              <a:srgbClr val="A4A3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35" name="Rectangle 543"/>
            <p:cNvSpPr>
              <a:spLocks noChangeArrowheads="1"/>
            </p:cNvSpPr>
            <p:nvPr/>
          </p:nvSpPr>
          <p:spPr bwMode="auto">
            <a:xfrm>
              <a:off x="1641" y="2652"/>
              <a:ext cx="3" cy="67"/>
            </a:xfrm>
            <a:prstGeom prst="rect">
              <a:avLst/>
            </a:prstGeom>
            <a:solidFill>
              <a:srgbClr val="A5A5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36" name="Rectangle 544"/>
            <p:cNvSpPr>
              <a:spLocks noChangeArrowheads="1"/>
            </p:cNvSpPr>
            <p:nvPr/>
          </p:nvSpPr>
          <p:spPr bwMode="auto">
            <a:xfrm>
              <a:off x="1642" y="2652"/>
              <a:ext cx="3" cy="67"/>
            </a:xfrm>
            <a:prstGeom prst="rect">
              <a:avLst/>
            </a:prstGeom>
            <a:solidFill>
              <a:srgbClr val="A8A7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37" name="Rectangle 545"/>
            <p:cNvSpPr>
              <a:spLocks noChangeArrowheads="1"/>
            </p:cNvSpPr>
            <p:nvPr/>
          </p:nvSpPr>
          <p:spPr bwMode="auto">
            <a:xfrm>
              <a:off x="1644" y="2652"/>
              <a:ext cx="2" cy="67"/>
            </a:xfrm>
            <a:prstGeom prst="rect">
              <a:avLst/>
            </a:prstGeom>
            <a:solidFill>
              <a:srgbClr val="A9A9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38" name="Rectangle 546"/>
            <p:cNvSpPr>
              <a:spLocks noChangeArrowheads="1"/>
            </p:cNvSpPr>
            <p:nvPr/>
          </p:nvSpPr>
          <p:spPr bwMode="auto">
            <a:xfrm>
              <a:off x="1645" y="2652"/>
              <a:ext cx="3" cy="67"/>
            </a:xfrm>
            <a:prstGeom prst="rect">
              <a:avLst/>
            </a:prstGeom>
            <a:solidFill>
              <a:srgbClr val="AEAE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lr>
                  <a:srgbClr val="A50021"/>
                </a:buClr>
                <a:buSzPct val="65000"/>
                <a:buFont typeface="Wingdings" pitchFamily="2" charset="2"/>
                <a:buChar char="q"/>
                <a:defRPr sz="2400"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2200"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A50021"/>
                </a:buClr>
                <a:buSzPct val="125000"/>
                <a:buChar char="•"/>
                <a:defRPr sz="2000"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A50021"/>
                </a:buClr>
                <a:buSzPct val="90000"/>
                <a:buFont typeface="Wingdings" pitchFamily="2" charset="2"/>
                <a:buChar char="Ø"/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A50021"/>
                </a:buClr>
                <a:buSzPct val="125000"/>
                <a:buFont typeface="Wingdings" pitchFamily="2" charset="2"/>
                <a:buChar char="§"/>
                <a:defRPr sz="1600"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algn="ctr" eaLnBrk="1" hangingPunct="1">
                <a:spcBef>
                  <a:spcPct val="0"/>
                </a:spcBef>
                <a:buClrTx/>
                <a:buSzTx/>
                <a:buFontTx/>
                <a:buNone/>
              </a:pPr>
              <a:endParaRPr lang="es-PE" altLang="es-ES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5639" name="Freeform 547"/>
            <p:cNvSpPr>
              <a:spLocks/>
            </p:cNvSpPr>
            <p:nvPr/>
          </p:nvSpPr>
          <p:spPr bwMode="auto">
            <a:xfrm>
              <a:off x="1646" y="2652"/>
              <a:ext cx="3" cy="67"/>
            </a:xfrm>
            <a:custGeom>
              <a:avLst/>
              <a:gdLst>
                <a:gd name="T0" fmla="*/ 0 w 3"/>
                <a:gd name="T1" fmla="*/ 67 h 67"/>
                <a:gd name="T2" fmla="*/ 0 w 3"/>
                <a:gd name="T3" fmla="*/ 0 h 67"/>
                <a:gd name="T4" fmla="*/ 2 w 3"/>
                <a:gd name="T5" fmla="*/ 0 h 67"/>
                <a:gd name="T6" fmla="*/ 2 w 3"/>
                <a:gd name="T7" fmla="*/ 0 h 67"/>
                <a:gd name="T8" fmla="*/ 2 w 3"/>
                <a:gd name="T9" fmla="*/ 0 h 67"/>
                <a:gd name="T10" fmla="*/ 2 w 3"/>
                <a:gd name="T11" fmla="*/ 0 h 67"/>
                <a:gd name="T12" fmla="*/ 2 w 3"/>
                <a:gd name="T13" fmla="*/ 0 h 67"/>
                <a:gd name="T14" fmla="*/ 2 w 3"/>
                <a:gd name="T15" fmla="*/ 0 h 67"/>
                <a:gd name="T16" fmla="*/ 2 w 3"/>
                <a:gd name="T17" fmla="*/ 0 h 67"/>
                <a:gd name="T18" fmla="*/ 2 w 3"/>
                <a:gd name="T19" fmla="*/ 2 h 67"/>
                <a:gd name="T20" fmla="*/ 3 w 3"/>
                <a:gd name="T21" fmla="*/ 2 h 67"/>
                <a:gd name="T22" fmla="*/ 3 w 3"/>
                <a:gd name="T23" fmla="*/ 67 h 67"/>
                <a:gd name="T24" fmla="*/ 0 w 3"/>
                <a:gd name="T25" fmla="*/ 67 h 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67"/>
                <a:gd name="T41" fmla="*/ 3 w 3"/>
                <a:gd name="T42" fmla="*/ 67 h 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67">
                  <a:moveTo>
                    <a:pt x="0" y="67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67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0B0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0" name="Freeform 548"/>
            <p:cNvSpPr>
              <a:spLocks/>
            </p:cNvSpPr>
            <p:nvPr/>
          </p:nvSpPr>
          <p:spPr bwMode="auto">
            <a:xfrm>
              <a:off x="1648" y="2652"/>
              <a:ext cx="3" cy="67"/>
            </a:xfrm>
            <a:custGeom>
              <a:avLst/>
              <a:gdLst>
                <a:gd name="T0" fmla="*/ 0 w 3"/>
                <a:gd name="T1" fmla="*/ 67 h 67"/>
                <a:gd name="T2" fmla="*/ 0 w 3"/>
                <a:gd name="T3" fmla="*/ 0 h 67"/>
                <a:gd name="T4" fmla="*/ 0 w 3"/>
                <a:gd name="T5" fmla="*/ 0 h 67"/>
                <a:gd name="T6" fmla="*/ 0 w 3"/>
                <a:gd name="T7" fmla="*/ 0 h 67"/>
                <a:gd name="T8" fmla="*/ 0 w 3"/>
                <a:gd name="T9" fmla="*/ 0 h 67"/>
                <a:gd name="T10" fmla="*/ 0 w 3"/>
                <a:gd name="T11" fmla="*/ 0 h 67"/>
                <a:gd name="T12" fmla="*/ 0 w 3"/>
                <a:gd name="T13" fmla="*/ 0 h 67"/>
                <a:gd name="T14" fmla="*/ 0 w 3"/>
                <a:gd name="T15" fmla="*/ 2 h 67"/>
                <a:gd name="T16" fmla="*/ 1 w 3"/>
                <a:gd name="T17" fmla="*/ 2 h 67"/>
                <a:gd name="T18" fmla="*/ 1 w 3"/>
                <a:gd name="T19" fmla="*/ 2 h 67"/>
                <a:gd name="T20" fmla="*/ 3 w 3"/>
                <a:gd name="T21" fmla="*/ 2 h 67"/>
                <a:gd name="T22" fmla="*/ 3 w 3"/>
                <a:gd name="T23" fmla="*/ 65 h 67"/>
                <a:gd name="T24" fmla="*/ 0 w 3"/>
                <a:gd name="T25" fmla="*/ 67 h 6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3"/>
                <a:gd name="T40" fmla="*/ 0 h 67"/>
                <a:gd name="T41" fmla="*/ 3 w 3"/>
                <a:gd name="T42" fmla="*/ 67 h 6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3" h="67">
                  <a:moveTo>
                    <a:pt x="0" y="67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3" y="2"/>
                  </a:lnTo>
                  <a:lnTo>
                    <a:pt x="3" y="65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B3B3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1" name="Freeform 549"/>
            <p:cNvSpPr>
              <a:spLocks/>
            </p:cNvSpPr>
            <p:nvPr/>
          </p:nvSpPr>
          <p:spPr bwMode="auto">
            <a:xfrm>
              <a:off x="1649" y="2654"/>
              <a:ext cx="3" cy="65"/>
            </a:xfrm>
            <a:custGeom>
              <a:avLst/>
              <a:gdLst>
                <a:gd name="T0" fmla="*/ 0 w 3"/>
                <a:gd name="T1" fmla="*/ 65 h 65"/>
                <a:gd name="T2" fmla="*/ 0 w 3"/>
                <a:gd name="T3" fmla="*/ 0 h 65"/>
                <a:gd name="T4" fmla="*/ 0 w 3"/>
                <a:gd name="T5" fmla="*/ 0 h 65"/>
                <a:gd name="T6" fmla="*/ 0 w 3"/>
                <a:gd name="T7" fmla="*/ 0 h 65"/>
                <a:gd name="T8" fmla="*/ 0 w 3"/>
                <a:gd name="T9" fmla="*/ 0 h 65"/>
                <a:gd name="T10" fmla="*/ 0 w 3"/>
                <a:gd name="T11" fmla="*/ 0 h 65"/>
                <a:gd name="T12" fmla="*/ 2 w 3"/>
                <a:gd name="T13" fmla="*/ 0 h 65"/>
                <a:gd name="T14" fmla="*/ 2 w 3"/>
                <a:gd name="T15" fmla="*/ 0 h 65"/>
                <a:gd name="T16" fmla="*/ 2 w 3"/>
                <a:gd name="T17" fmla="*/ 0 h 65"/>
                <a:gd name="T18" fmla="*/ 3 w 3"/>
                <a:gd name="T19" fmla="*/ 0 h 65"/>
                <a:gd name="T20" fmla="*/ 3 w 3"/>
                <a:gd name="T21" fmla="*/ 63 h 65"/>
                <a:gd name="T22" fmla="*/ 0 w 3"/>
                <a:gd name="T23" fmla="*/ 65 h 6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5"/>
                <a:gd name="T38" fmla="*/ 3 w 3"/>
                <a:gd name="T39" fmla="*/ 65 h 6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5">
                  <a:moveTo>
                    <a:pt x="0" y="65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63"/>
                  </a:lnTo>
                  <a:lnTo>
                    <a:pt x="0" y="65"/>
                  </a:lnTo>
                  <a:close/>
                </a:path>
              </a:pathLst>
            </a:custGeom>
            <a:solidFill>
              <a:srgbClr val="B5B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2" name="Freeform 550"/>
            <p:cNvSpPr>
              <a:spLocks/>
            </p:cNvSpPr>
            <p:nvPr/>
          </p:nvSpPr>
          <p:spPr bwMode="auto">
            <a:xfrm>
              <a:off x="1651" y="2654"/>
              <a:ext cx="2" cy="63"/>
            </a:xfrm>
            <a:custGeom>
              <a:avLst/>
              <a:gdLst>
                <a:gd name="T0" fmla="*/ 0 w 2"/>
                <a:gd name="T1" fmla="*/ 63 h 63"/>
                <a:gd name="T2" fmla="*/ 0 w 2"/>
                <a:gd name="T3" fmla="*/ 0 h 63"/>
                <a:gd name="T4" fmla="*/ 0 w 2"/>
                <a:gd name="T5" fmla="*/ 0 h 63"/>
                <a:gd name="T6" fmla="*/ 0 w 2"/>
                <a:gd name="T7" fmla="*/ 0 h 63"/>
                <a:gd name="T8" fmla="*/ 0 w 2"/>
                <a:gd name="T9" fmla="*/ 0 h 63"/>
                <a:gd name="T10" fmla="*/ 0 w 2"/>
                <a:gd name="T11" fmla="*/ 0 h 63"/>
                <a:gd name="T12" fmla="*/ 1 w 2"/>
                <a:gd name="T13" fmla="*/ 1 h 63"/>
                <a:gd name="T14" fmla="*/ 1 w 2"/>
                <a:gd name="T15" fmla="*/ 1 h 63"/>
                <a:gd name="T16" fmla="*/ 1 w 2"/>
                <a:gd name="T17" fmla="*/ 1 h 63"/>
                <a:gd name="T18" fmla="*/ 2 w 2"/>
                <a:gd name="T19" fmla="*/ 1 h 63"/>
                <a:gd name="T20" fmla="*/ 2 w 2"/>
                <a:gd name="T21" fmla="*/ 63 h 63"/>
                <a:gd name="T22" fmla="*/ 0 w 2"/>
                <a:gd name="T23" fmla="*/ 6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63"/>
                <a:gd name="T38" fmla="*/ 2 w 2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63">
                  <a:moveTo>
                    <a:pt x="0" y="63"/>
                  </a:moveTo>
                  <a:lnTo>
                    <a:pt x="0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B8B8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3" name="Freeform 551"/>
            <p:cNvSpPr>
              <a:spLocks/>
            </p:cNvSpPr>
            <p:nvPr/>
          </p:nvSpPr>
          <p:spPr bwMode="auto">
            <a:xfrm>
              <a:off x="1652" y="2654"/>
              <a:ext cx="3" cy="63"/>
            </a:xfrm>
            <a:custGeom>
              <a:avLst/>
              <a:gdLst>
                <a:gd name="T0" fmla="*/ 0 w 3"/>
                <a:gd name="T1" fmla="*/ 63 h 63"/>
                <a:gd name="T2" fmla="*/ 0 w 3"/>
                <a:gd name="T3" fmla="*/ 0 h 63"/>
                <a:gd name="T4" fmla="*/ 0 w 3"/>
                <a:gd name="T5" fmla="*/ 1 h 63"/>
                <a:gd name="T6" fmla="*/ 0 w 3"/>
                <a:gd name="T7" fmla="*/ 1 h 63"/>
                <a:gd name="T8" fmla="*/ 0 w 3"/>
                <a:gd name="T9" fmla="*/ 1 h 63"/>
                <a:gd name="T10" fmla="*/ 1 w 3"/>
                <a:gd name="T11" fmla="*/ 1 h 63"/>
                <a:gd name="T12" fmla="*/ 1 w 3"/>
                <a:gd name="T13" fmla="*/ 1 h 63"/>
                <a:gd name="T14" fmla="*/ 1 w 3"/>
                <a:gd name="T15" fmla="*/ 1 h 63"/>
                <a:gd name="T16" fmla="*/ 1 w 3"/>
                <a:gd name="T17" fmla="*/ 1 h 63"/>
                <a:gd name="T18" fmla="*/ 3 w 3"/>
                <a:gd name="T19" fmla="*/ 1 h 63"/>
                <a:gd name="T20" fmla="*/ 3 w 3"/>
                <a:gd name="T21" fmla="*/ 63 h 63"/>
                <a:gd name="T22" fmla="*/ 0 w 3"/>
                <a:gd name="T23" fmla="*/ 63 h 6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3"/>
                <a:gd name="T38" fmla="*/ 3 w 3"/>
                <a:gd name="T39" fmla="*/ 63 h 6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3">
                  <a:moveTo>
                    <a:pt x="0" y="63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rgbClr val="BABA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4" name="Freeform 552"/>
            <p:cNvSpPr>
              <a:spLocks/>
            </p:cNvSpPr>
            <p:nvPr/>
          </p:nvSpPr>
          <p:spPr bwMode="auto">
            <a:xfrm>
              <a:off x="1653" y="2655"/>
              <a:ext cx="3" cy="62"/>
            </a:xfrm>
            <a:custGeom>
              <a:avLst/>
              <a:gdLst>
                <a:gd name="T0" fmla="*/ 0 w 3"/>
                <a:gd name="T1" fmla="*/ 62 h 62"/>
                <a:gd name="T2" fmla="*/ 0 w 3"/>
                <a:gd name="T3" fmla="*/ 0 h 62"/>
                <a:gd name="T4" fmla="*/ 0 w 3"/>
                <a:gd name="T5" fmla="*/ 0 h 62"/>
                <a:gd name="T6" fmla="*/ 0 w 3"/>
                <a:gd name="T7" fmla="*/ 0 h 62"/>
                <a:gd name="T8" fmla="*/ 0 w 3"/>
                <a:gd name="T9" fmla="*/ 0 h 62"/>
                <a:gd name="T10" fmla="*/ 2 w 3"/>
                <a:gd name="T11" fmla="*/ 0 h 62"/>
                <a:gd name="T12" fmla="*/ 2 w 3"/>
                <a:gd name="T13" fmla="*/ 1 h 62"/>
                <a:gd name="T14" fmla="*/ 2 w 3"/>
                <a:gd name="T15" fmla="*/ 1 h 62"/>
                <a:gd name="T16" fmla="*/ 2 w 3"/>
                <a:gd name="T17" fmla="*/ 1 h 62"/>
                <a:gd name="T18" fmla="*/ 3 w 3"/>
                <a:gd name="T19" fmla="*/ 1 h 62"/>
                <a:gd name="T20" fmla="*/ 3 w 3"/>
                <a:gd name="T21" fmla="*/ 62 h 62"/>
                <a:gd name="T22" fmla="*/ 0 w 3"/>
                <a:gd name="T23" fmla="*/ 62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2"/>
                <a:gd name="T38" fmla="*/ 3 w 3"/>
                <a:gd name="T39" fmla="*/ 62 h 6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2">
                  <a:moveTo>
                    <a:pt x="0" y="6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3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BFBF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5" name="Freeform 553"/>
            <p:cNvSpPr>
              <a:spLocks/>
            </p:cNvSpPr>
            <p:nvPr/>
          </p:nvSpPr>
          <p:spPr bwMode="auto">
            <a:xfrm>
              <a:off x="1655" y="2655"/>
              <a:ext cx="3" cy="62"/>
            </a:xfrm>
            <a:custGeom>
              <a:avLst/>
              <a:gdLst>
                <a:gd name="T0" fmla="*/ 0 w 3"/>
                <a:gd name="T1" fmla="*/ 62 h 62"/>
                <a:gd name="T2" fmla="*/ 0 w 3"/>
                <a:gd name="T3" fmla="*/ 0 h 62"/>
                <a:gd name="T4" fmla="*/ 0 w 3"/>
                <a:gd name="T5" fmla="*/ 1 h 62"/>
                <a:gd name="T6" fmla="*/ 0 w 3"/>
                <a:gd name="T7" fmla="*/ 1 h 62"/>
                <a:gd name="T8" fmla="*/ 0 w 3"/>
                <a:gd name="T9" fmla="*/ 1 h 62"/>
                <a:gd name="T10" fmla="*/ 1 w 3"/>
                <a:gd name="T11" fmla="*/ 1 h 62"/>
                <a:gd name="T12" fmla="*/ 1 w 3"/>
                <a:gd name="T13" fmla="*/ 1 h 62"/>
                <a:gd name="T14" fmla="*/ 1 w 3"/>
                <a:gd name="T15" fmla="*/ 1 h 62"/>
                <a:gd name="T16" fmla="*/ 1 w 3"/>
                <a:gd name="T17" fmla="*/ 1 h 62"/>
                <a:gd name="T18" fmla="*/ 3 w 3"/>
                <a:gd name="T19" fmla="*/ 3 h 62"/>
                <a:gd name="T20" fmla="*/ 3 w 3"/>
                <a:gd name="T21" fmla="*/ 62 h 62"/>
                <a:gd name="T22" fmla="*/ 0 w 3"/>
                <a:gd name="T23" fmla="*/ 62 h 62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2"/>
                <a:gd name="T38" fmla="*/ 3 w 3"/>
                <a:gd name="T39" fmla="*/ 62 h 62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2">
                  <a:moveTo>
                    <a:pt x="0" y="62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62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C2C2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6" name="Freeform 554"/>
            <p:cNvSpPr>
              <a:spLocks/>
            </p:cNvSpPr>
            <p:nvPr/>
          </p:nvSpPr>
          <p:spPr bwMode="auto">
            <a:xfrm>
              <a:off x="1656" y="2656"/>
              <a:ext cx="3" cy="61"/>
            </a:xfrm>
            <a:custGeom>
              <a:avLst/>
              <a:gdLst>
                <a:gd name="T0" fmla="*/ 0 w 3"/>
                <a:gd name="T1" fmla="*/ 61 h 61"/>
                <a:gd name="T2" fmla="*/ 0 w 3"/>
                <a:gd name="T3" fmla="*/ 0 h 61"/>
                <a:gd name="T4" fmla="*/ 0 w 3"/>
                <a:gd name="T5" fmla="*/ 0 h 61"/>
                <a:gd name="T6" fmla="*/ 0 w 3"/>
                <a:gd name="T7" fmla="*/ 0 h 61"/>
                <a:gd name="T8" fmla="*/ 0 w 3"/>
                <a:gd name="T9" fmla="*/ 0 h 61"/>
                <a:gd name="T10" fmla="*/ 2 w 3"/>
                <a:gd name="T11" fmla="*/ 2 h 61"/>
                <a:gd name="T12" fmla="*/ 2 w 3"/>
                <a:gd name="T13" fmla="*/ 2 h 61"/>
                <a:gd name="T14" fmla="*/ 2 w 3"/>
                <a:gd name="T15" fmla="*/ 2 h 61"/>
                <a:gd name="T16" fmla="*/ 2 w 3"/>
                <a:gd name="T17" fmla="*/ 2 h 61"/>
                <a:gd name="T18" fmla="*/ 3 w 3"/>
                <a:gd name="T19" fmla="*/ 2 h 61"/>
                <a:gd name="T20" fmla="*/ 3 w 3"/>
                <a:gd name="T21" fmla="*/ 61 h 61"/>
                <a:gd name="T22" fmla="*/ 0 w 3"/>
                <a:gd name="T23" fmla="*/ 61 h 6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61"/>
                <a:gd name="T38" fmla="*/ 3 w 3"/>
                <a:gd name="T39" fmla="*/ 61 h 6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61">
                  <a:moveTo>
                    <a:pt x="0" y="61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61"/>
                  </a:lnTo>
                  <a:lnTo>
                    <a:pt x="0" y="61"/>
                  </a:lnTo>
                  <a:close/>
                </a:path>
              </a:pathLst>
            </a:custGeom>
            <a:solidFill>
              <a:srgbClr val="C5C4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7" name="Freeform 555"/>
            <p:cNvSpPr>
              <a:spLocks/>
            </p:cNvSpPr>
            <p:nvPr/>
          </p:nvSpPr>
          <p:spPr bwMode="auto">
            <a:xfrm>
              <a:off x="1658" y="2658"/>
              <a:ext cx="2" cy="59"/>
            </a:xfrm>
            <a:custGeom>
              <a:avLst/>
              <a:gdLst>
                <a:gd name="T0" fmla="*/ 0 w 2"/>
                <a:gd name="T1" fmla="*/ 59 h 59"/>
                <a:gd name="T2" fmla="*/ 0 w 2"/>
                <a:gd name="T3" fmla="*/ 0 h 59"/>
                <a:gd name="T4" fmla="*/ 0 w 2"/>
                <a:gd name="T5" fmla="*/ 0 h 59"/>
                <a:gd name="T6" fmla="*/ 0 w 2"/>
                <a:gd name="T7" fmla="*/ 0 h 59"/>
                <a:gd name="T8" fmla="*/ 0 w 2"/>
                <a:gd name="T9" fmla="*/ 0 h 59"/>
                <a:gd name="T10" fmla="*/ 1 w 2"/>
                <a:gd name="T11" fmla="*/ 0 h 59"/>
                <a:gd name="T12" fmla="*/ 1 w 2"/>
                <a:gd name="T13" fmla="*/ 0 h 59"/>
                <a:gd name="T14" fmla="*/ 1 w 2"/>
                <a:gd name="T15" fmla="*/ 1 h 59"/>
                <a:gd name="T16" fmla="*/ 1 w 2"/>
                <a:gd name="T17" fmla="*/ 1 h 59"/>
                <a:gd name="T18" fmla="*/ 2 w 2"/>
                <a:gd name="T19" fmla="*/ 1 h 59"/>
                <a:gd name="T20" fmla="*/ 2 w 2"/>
                <a:gd name="T21" fmla="*/ 59 h 59"/>
                <a:gd name="T22" fmla="*/ 0 w 2"/>
                <a:gd name="T23" fmla="*/ 59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59"/>
                <a:gd name="T38" fmla="*/ 2 w 2"/>
                <a:gd name="T39" fmla="*/ 59 h 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59">
                  <a:moveTo>
                    <a:pt x="0" y="59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7C6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8" name="Freeform 556"/>
            <p:cNvSpPr>
              <a:spLocks/>
            </p:cNvSpPr>
            <p:nvPr/>
          </p:nvSpPr>
          <p:spPr bwMode="auto">
            <a:xfrm>
              <a:off x="1659" y="2658"/>
              <a:ext cx="3" cy="59"/>
            </a:xfrm>
            <a:custGeom>
              <a:avLst/>
              <a:gdLst>
                <a:gd name="T0" fmla="*/ 0 w 3"/>
                <a:gd name="T1" fmla="*/ 59 h 59"/>
                <a:gd name="T2" fmla="*/ 0 w 3"/>
                <a:gd name="T3" fmla="*/ 0 h 59"/>
                <a:gd name="T4" fmla="*/ 0 w 3"/>
                <a:gd name="T5" fmla="*/ 0 h 59"/>
                <a:gd name="T6" fmla="*/ 0 w 3"/>
                <a:gd name="T7" fmla="*/ 1 h 59"/>
                <a:gd name="T8" fmla="*/ 0 w 3"/>
                <a:gd name="T9" fmla="*/ 1 h 59"/>
                <a:gd name="T10" fmla="*/ 1 w 3"/>
                <a:gd name="T11" fmla="*/ 1 h 59"/>
                <a:gd name="T12" fmla="*/ 1 w 3"/>
                <a:gd name="T13" fmla="*/ 1 h 59"/>
                <a:gd name="T14" fmla="*/ 1 w 3"/>
                <a:gd name="T15" fmla="*/ 1 h 59"/>
                <a:gd name="T16" fmla="*/ 1 w 3"/>
                <a:gd name="T17" fmla="*/ 1 h 59"/>
                <a:gd name="T18" fmla="*/ 3 w 3"/>
                <a:gd name="T19" fmla="*/ 3 h 59"/>
                <a:gd name="T20" fmla="*/ 3 w 3"/>
                <a:gd name="T21" fmla="*/ 59 h 59"/>
                <a:gd name="T22" fmla="*/ 0 w 3"/>
                <a:gd name="T23" fmla="*/ 59 h 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9"/>
                <a:gd name="T38" fmla="*/ 3 w 3"/>
                <a:gd name="T39" fmla="*/ 59 h 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9">
                  <a:moveTo>
                    <a:pt x="0" y="59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3" y="3"/>
                  </a:lnTo>
                  <a:lnTo>
                    <a:pt x="3" y="59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rgbClr val="CAC9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49" name="Freeform 557"/>
            <p:cNvSpPr>
              <a:spLocks/>
            </p:cNvSpPr>
            <p:nvPr/>
          </p:nvSpPr>
          <p:spPr bwMode="auto">
            <a:xfrm>
              <a:off x="1660" y="2659"/>
              <a:ext cx="3" cy="58"/>
            </a:xfrm>
            <a:custGeom>
              <a:avLst/>
              <a:gdLst>
                <a:gd name="T0" fmla="*/ 0 w 3"/>
                <a:gd name="T1" fmla="*/ 58 h 58"/>
                <a:gd name="T2" fmla="*/ 0 w 3"/>
                <a:gd name="T3" fmla="*/ 0 h 58"/>
                <a:gd name="T4" fmla="*/ 0 w 3"/>
                <a:gd name="T5" fmla="*/ 0 h 58"/>
                <a:gd name="T6" fmla="*/ 0 w 3"/>
                <a:gd name="T7" fmla="*/ 0 h 58"/>
                <a:gd name="T8" fmla="*/ 0 w 3"/>
                <a:gd name="T9" fmla="*/ 0 h 58"/>
                <a:gd name="T10" fmla="*/ 2 w 3"/>
                <a:gd name="T11" fmla="*/ 2 h 58"/>
                <a:gd name="T12" fmla="*/ 2 w 3"/>
                <a:gd name="T13" fmla="*/ 2 h 58"/>
                <a:gd name="T14" fmla="*/ 2 w 3"/>
                <a:gd name="T15" fmla="*/ 2 h 58"/>
                <a:gd name="T16" fmla="*/ 2 w 3"/>
                <a:gd name="T17" fmla="*/ 2 h 58"/>
                <a:gd name="T18" fmla="*/ 3 w 3"/>
                <a:gd name="T19" fmla="*/ 2 h 58"/>
                <a:gd name="T20" fmla="*/ 3 w 3"/>
                <a:gd name="T21" fmla="*/ 58 h 58"/>
                <a:gd name="T22" fmla="*/ 0 w 3"/>
                <a:gd name="T23" fmla="*/ 58 h 5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8"/>
                <a:gd name="T38" fmla="*/ 3 w 3"/>
                <a:gd name="T39" fmla="*/ 58 h 5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8">
                  <a:moveTo>
                    <a:pt x="0" y="58"/>
                  </a:moveTo>
                  <a:lnTo>
                    <a:pt x="0" y="0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58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CCCB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0" name="Freeform 558"/>
            <p:cNvSpPr>
              <a:spLocks/>
            </p:cNvSpPr>
            <p:nvPr/>
          </p:nvSpPr>
          <p:spPr bwMode="auto">
            <a:xfrm>
              <a:off x="1662" y="2661"/>
              <a:ext cx="3" cy="56"/>
            </a:xfrm>
            <a:custGeom>
              <a:avLst/>
              <a:gdLst>
                <a:gd name="T0" fmla="*/ 0 w 3"/>
                <a:gd name="T1" fmla="*/ 56 h 56"/>
                <a:gd name="T2" fmla="*/ 0 w 3"/>
                <a:gd name="T3" fmla="*/ 0 h 56"/>
                <a:gd name="T4" fmla="*/ 0 w 3"/>
                <a:gd name="T5" fmla="*/ 0 h 56"/>
                <a:gd name="T6" fmla="*/ 0 w 3"/>
                <a:gd name="T7" fmla="*/ 0 h 56"/>
                <a:gd name="T8" fmla="*/ 0 w 3"/>
                <a:gd name="T9" fmla="*/ 0 h 56"/>
                <a:gd name="T10" fmla="*/ 1 w 3"/>
                <a:gd name="T11" fmla="*/ 0 h 56"/>
                <a:gd name="T12" fmla="*/ 1 w 3"/>
                <a:gd name="T13" fmla="*/ 1 h 56"/>
                <a:gd name="T14" fmla="*/ 1 w 3"/>
                <a:gd name="T15" fmla="*/ 1 h 56"/>
                <a:gd name="T16" fmla="*/ 1 w 3"/>
                <a:gd name="T17" fmla="*/ 1 h 56"/>
                <a:gd name="T18" fmla="*/ 3 w 3"/>
                <a:gd name="T19" fmla="*/ 1 h 56"/>
                <a:gd name="T20" fmla="*/ 3 w 3"/>
                <a:gd name="T21" fmla="*/ 56 h 56"/>
                <a:gd name="T22" fmla="*/ 0 w 3"/>
                <a:gd name="T23" fmla="*/ 56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6"/>
                <a:gd name="T38" fmla="*/ 3 w 3"/>
                <a:gd name="T39" fmla="*/ 56 h 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6">
                  <a:moveTo>
                    <a:pt x="0" y="56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3" y="1"/>
                  </a:lnTo>
                  <a:lnTo>
                    <a:pt x="3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D1D0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1" name="Freeform 559"/>
            <p:cNvSpPr>
              <a:spLocks/>
            </p:cNvSpPr>
            <p:nvPr/>
          </p:nvSpPr>
          <p:spPr bwMode="auto">
            <a:xfrm>
              <a:off x="1663" y="2661"/>
              <a:ext cx="3" cy="56"/>
            </a:xfrm>
            <a:custGeom>
              <a:avLst/>
              <a:gdLst>
                <a:gd name="T0" fmla="*/ 0 w 3"/>
                <a:gd name="T1" fmla="*/ 56 h 56"/>
                <a:gd name="T2" fmla="*/ 0 w 3"/>
                <a:gd name="T3" fmla="*/ 0 h 56"/>
                <a:gd name="T4" fmla="*/ 0 w 3"/>
                <a:gd name="T5" fmla="*/ 1 h 56"/>
                <a:gd name="T6" fmla="*/ 0 w 3"/>
                <a:gd name="T7" fmla="*/ 1 h 56"/>
                <a:gd name="T8" fmla="*/ 0 w 3"/>
                <a:gd name="T9" fmla="*/ 1 h 56"/>
                <a:gd name="T10" fmla="*/ 2 w 3"/>
                <a:gd name="T11" fmla="*/ 1 h 56"/>
                <a:gd name="T12" fmla="*/ 2 w 3"/>
                <a:gd name="T13" fmla="*/ 1 h 56"/>
                <a:gd name="T14" fmla="*/ 2 w 3"/>
                <a:gd name="T15" fmla="*/ 2 h 56"/>
                <a:gd name="T16" fmla="*/ 2 w 3"/>
                <a:gd name="T17" fmla="*/ 2 h 56"/>
                <a:gd name="T18" fmla="*/ 3 w 3"/>
                <a:gd name="T19" fmla="*/ 2 h 56"/>
                <a:gd name="T20" fmla="*/ 3 w 3"/>
                <a:gd name="T21" fmla="*/ 56 h 56"/>
                <a:gd name="T22" fmla="*/ 0 w 3"/>
                <a:gd name="T23" fmla="*/ 56 h 5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6"/>
                <a:gd name="T38" fmla="*/ 3 w 3"/>
                <a:gd name="T39" fmla="*/ 56 h 5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6">
                  <a:moveTo>
                    <a:pt x="0" y="56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56"/>
                  </a:lnTo>
                  <a:lnTo>
                    <a:pt x="0" y="56"/>
                  </a:lnTo>
                  <a:close/>
                </a:path>
              </a:pathLst>
            </a:custGeom>
            <a:solidFill>
              <a:srgbClr val="D5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2" name="Freeform 560"/>
            <p:cNvSpPr>
              <a:spLocks/>
            </p:cNvSpPr>
            <p:nvPr/>
          </p:nvSpPr>
          <p:spPr bwMode="auto">
            <a:xfrm>
              <a:off x="1665" y="2662"/>
              <a:ext cx="2" cy="55"/>
            </a:xfrm>
            <a:custGeom>
              <a:avLst/>
              <a:gdLst>
                <a:gd name="T0" fmla="*/ 0 w 2"/>
                <a:gd name="T1" fmla="*/ 55 h 55"/>
                <a:gd name="T2" fmla="*/ 0 w 2"/>
                <a:gd name="T3" fmla="*/ 0 h 55"/>
                <a:gd name="T4" fmla="*/ 0 w 2"/>
                <a:gd name="T5" fmla="*/ 0 h 55"/>
                <a:gd name="T6" fmla="*/ 0 w 2"/>
                <a:gd name="T7" fmla="*/ 1 h 55"/>
                <a:gd name="T8" fmla="*/ 0 w 2"/>
                <a:gd name="T9" fmla="*/ 1 h 55"/>
                <a:gd name="T10" fmla="*/ 1 w 2"/>
                <a:gd name="T11" fmla="*/ 1 h 55"/>
                <a:gd name="T12" fmla="*/ 1 w 2"/>
                <a:gd name="T13" fmla="*/ 1 h 55"/>
                <a:gd name="T14" fmla="*/ 1 w 2"/>
                <a:gd name="T15" fmla="*/ 1 h 55"/>
                <a:gd name="T16" fmla="*/ 1 w 2"/>
                <a:gd name="T17" fmla="*/ 3 h 55"/>
                <a:gd name="T18" fmla="*/ 2 w 2"/>
                <a:gd name="T19" fmla="*/ 3 h 55"/>
                <a:gd name="T20" fmla="*/ 2 w 2"/>
                <a:gd name="T21" fmla="*/ 54 h 55"/>
                <a:gd name="T22" fmla="*/ 0 w 2"/>
                <a:gd name="T23" fmla="*/ 55 h 5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55"/>
                <a:gd name="T38" fmla="*/ 2 w 2"/>
                <a:gd name="T39" fmla="*/ 55 h 5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55">
                  <a:moveTo>
                    <a:pt x="0" y="55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54"/>
                  </a:lnTo>
                  <a:lnTo>
                    <a:pt x="0" y="55"/>
                  </a:lnTo>
                  <a:close/>
                </a:path>
              </a:pathLst>
            </a:custGeom>
            <a:solidFill>
              <a:srgbClr val="D7D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3" name="Freeform 561"/>
            <p:cNvSpPr>
              <a:spLocks/>
            </p:cNvSpPr>
            <p:nvPr/>
          </p:nvSpPr>
          <p:spPr bwMode="auto">
            <a:xfrm>
              <a:off x="1666" y="2663"/>
              <a:ext cx="3" cy="54"/>
            </a:xfrm>
            <a:custGeom>
              <a:avLst/>
              <a:gdLst>
                <a:gd name="T0" fmla="*/ 0 w 3"/>
                <a:gd name="T1" fmla="*/ 54 h 54"/>
                <a:gd name="T2" fmla="*/ 0 w 3"/>
                <a:gd name="T3" fmla="*/ 0 h 54"/>
                <a:gd name="T4" fmla="*/ 0 w 3"/>
                <a:gd name="T5" fmla="*/ 0 h 54"/>
                <a:gd name="T6" fmla="*/ 0 w 3"/>
                <a:gd name="T7" fmla="*/ 0 h 54"/>
                <a:gd name="T8" fmla="*/ 0 w 3"/>
                <a:gd name="T9" fmla="*/ 2 h 54"/>
                <a:gd name="T10" fmla="*/ 1 w 3"/>
                <a:gd name="T11" fmla="*/ 2 h 54"/>
                <a:gd name="T12" fmla="*/ 1 w 3"/>
                <a:gd name="T13" fmla="*/ 2 h 54"/>
                <a:gd name="T14" fmla="*/ 1 w 3"/>
                <a:gd name="T15" fmla="*/ 2 h 54"/>
                <a:gd name="T16" fmla="*/ 1 w 3"/>
                <a:gd name="T17" fmla="*/ 3 h 54"/>
                <a:gd name="T18" fmla="*/ 3 w 3"/>
                <a:gd name="T19" fmla="*/ 3 h 54"/>
                <a:gd name="T20" fmla="*/ 3 w 3"/>
                <a:gd name="T21" fmla="*/ 53 h 54"/>
                <a:gd name="T22" fmla="*/ 0 w 3"/>
                <a:gd name="T23" fmla="*/ 54 h 5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4"/>
                <a:gd name="T38" fmla="*/ 3 w 3"/>
                <a:gd name="T39" fmla="*/ 54 h 5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4">
                  <a:moveTo>
                    <a:pt x="0" y="54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53"/>
                  </a:lnTo>
                  <a:lnTo>
                    <a:pt x="0" y="54"/>
                  </a:lnTo>
                  <a:close/>
                </a:path>
              </a:pathLst>
            </a:custGeom>
            <a:solidFill>
              <a:srgbClr val="DBDB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4" name="Freeform 562"/>
            <p:cNvSpPr>
              <a:spLocks/>
            </p:cNvSpPr>
            <p:nvPr/>
          </p:nvSpPr>
          <p:spPr bwMode="auto">
            <a:xfrm>
              <a:off x="1667" y="2665"/>
              <a:ext cx="3" cy="51"/>
            </a:xfrm>
            <a:custGeom>
              <a:avLst/>
              <a:gdLst>
                <a:gd name="T0" fmla="*/ 0 w 3"/>
                <a:gd name="T1" fmla="*/ 51 h 51"/>
                <a:gd name="T2" fmla="*/ 0 w 3"/>
                <a:gd name="T3" fmla="*/ 0 h 51"/>
                <a:gd name="T4" fmla="*/ 0 w 3"/>
                <a:gd name="T5" fmla="*/ 0 h 51"/>
                <a:gd name="T6" fmla="*/ 0 w 3"/>
                <a:gd name="T7" fmla="*/ 0 h 51"/>
                <a:gd name="T8" fmla="*/ 0 w 3"/>
                <a:gd name="T9" fmla="*/ 1 h 51"/>
                <a:gd name="T10" fmla="*/ 2 w 3"/>
                <a:gd name="T11" fmla="*/ 1 h 51"/>
                <a:gd name="T12" fmla="*/ 2 w 3"/>
                <a:gd name="T13" fmla="*/ 1 h 51"/>
                <a:gd name="T14" fmla="*/ 2 w 3"/>
                <a:gd name="T15" fmla="*/ 1 h 51"/>
                <a:gd name="T16" fmla="*/ 2 w 3"/>
                <a:gd name="T17" fmla="*/ 3 h 51"/>
                <a:gd name="T18" fmla="*/ 3 w 3"/>
                <a:gd name="T19" fmla="*/ 3 h 51"/>
                <a:gd name="T20" fmla="*/ 3 w 3"/>
                <a:gd name="T21" fmla="*/ 51 h 51"/>
                <a:gd name="T22" fmla="*/ 0 w 3"/>
                <a:gd name="T23" fmla="*/ 51 h 5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51"/>
                <a:gd name="T38" fmla="*/ 3 w 3"/>
                <a:gd name="T39" fmla="*/ 51 h 5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51">
                  <a:moveTo>
                    <a:pt x="0" y="51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51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DE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5" name="Freeform 563"/>
            <p:cNvSpPr>
              <a:spLocks/>
            </p:cNvSpPr>
            <p:nvPr/>
          </p:nvSpPr>
          <p:spPr bwMode="auto">
            <a:xfrm>
              <a:off x="1669" y="2666"/>
              <a:ext cx="2" cy="50"/>
            </a:xfrm>
            <a:custGeom>
              <a:avLst/>
              <a:gdLst>
                <a:gd name="T0" fmla="*/ 0 w 2"/>
                <a:gd name="T1" fmla="*/ 50 h 50"/>
                <a:gd name="T2" fmla="*/ 0 w 2"/>
                <a:gd name="T3" fmla="*/ 0 h 50"/>
                <a:gd name="T4" fmla="*/ 0 w 2"/>
                <a:gd name="T5" fmla="*/ 0 h 50"/>
                <a:gd name="T6" fmla="*/ 0 w 2"/>
                <a:gd name="T7" fmla="*/ 0 h 50"/>
                <a:gd name="T8" fmla="*/ 0 w 2"/>
                <a:gd name="T9" fmla="*/ 2 h 50"/>
                <a:gd name="T10" fmla="*/ 1 w 2"/>
                <a:gd name="T11" fmla="*/ 2 h 50"/>
                <a:gd name="T12" fmla="*/ 1 w 2"/>
                <a:gd name="T13" fmla="*/ 2 h 50"/>
                <a:gd name="T14" fmla="*/ 1 w 2"/>
                <a:gd name="T15" fmla="*/ 3 h 50"/>
                <a:gd name="T16" fmla="*/ 1 w 2"/>
                <a:gd name="T17" fmla="*/ 3 h 50"/>
                <a:gd name="T18" fmla="*/ 2 w 2"/>
                <a:gd name="T19" fmla="*/ 3 h 50"/>
                <a:gd name="T20" fmla="*/ 2 w 2"/>
                <a:gd name="T21" fmla="*/ 50 h 50"/>
                <a:gd name="T22" fmla="*/ 0 w 2"/>
                <a:gd name="T23" fmla="*/ 50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"/>
                <a:gd name="T37" fmla="*/ 0 h 50"/>
                <a:gd name="T38" fmla="*/ 2 w 2"/>
                <a:gd name="T39" fmla="*/ 50 h 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" h="50">
                  <a:moveTo>
                    <a:pt x="0" y="5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50"/>
                  </a:lnTo>
                  <a:lnTo>
                    <a:pt x="0" y="50"/>
                  </a:lnTo>
                  <a:close/>
                </a:path>
              </a:pathLst>
            </a:custGeom>
            <a:solidFill>
              <a:srgbClr val="E2E1E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6" name="Freeform 564"/>
            <p:cNvSpPr>
              <a:spLocks/>
            </p:cNvSpPr>
            <p:nvPr/>
          </p:nvSpPr>
          <p:spPr bwMode="auto">
            <a:xfrm>
              <a:off x="1670" y="2668"/>
              <a:ext cx="3" cy="48"/>
            </a:xfrm>
            <a:custGeom>
              <a:avLst/>
              <a:gdLst>
                <a:gd name="T0" fmla="*/ 0 w 3"/>
                <a:gd name="T1" fmla="*/ 48 h 48"/>
                <a:gd name="T2" fmla="*/ 0 w 3"/>
                <a:gd name="T3" fmla="*/ 0 h 48"/>
                <a:gd name="T4" fmla="*/ 0 w 3"/>
                <a:gd name="T5" fmla="*/ 0 h 48"/>
                <a:gd name="T6" fmla="*/ 0 w 3"/>
                <a:gd name="T7" fmla="*/ 1 h 48"/>
                <a:gd name="T8" fmla="*/ 0 w 3"/>
                <a:gd name="T9" fmla="*/ 1 h 48"/>
                <a:gd name="T10" fmla="*/ 1 w 3"/>
                <a:gd name="T11" fmla="*/ 1 h 48"/>
                <a:gd name="T12" fmla="*/ 1 w 3"/>
                <a:gd name="T13" fmla="*/ 3 h 48"/>
                <a:gd name="T14" fmla="*/ 1 w 3"/>
                <a:gd name="T15" fmla="*/ 3 h 48"/>
                <a:gd name="T16" fmla="*/ 1 w 3"/>
                <a:gd name="T17" fmla="*/ 3 h 48"/>
                <a:gd name="T18" fmla="*/ 3 w 3"/>
                <a:gd name="T19" fmla="*/ 4 h 48"/>
                <a:gd name="T20" fmla="*/ 3 w 3"/>
                <a:gd name="T21" fmla="*/ 48 h 48"/>
                <a:gd name="T22" fmla="*/ 0 w 3"/>
                <a:gd name="T23" fmla="*/ 48 h 48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48"/>
                <a:gd name="T38" fmla="*/ 3 w 3"/>
                <a:gd name="T39" fmla="*/ 48 h 48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48">
                  <a:moveTo>
                    <a:pt x="0" y="48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3" y="4"/>
                  </a:lnTo>
                  <a:lnTo>
                    <a:pt x="3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rgbClr val="E8E8E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7" name="Freeform 565"/>
            <p:cNvSpPr>
              <a:spLocks/>
            </p:cNvSpPr>
            <p:nvPr/>
          </p:nvSpPr>
          <p:spPr bwMode="auto">
            <a:xfrm>
              <a:off x="1671" y="2669"/>
              <a:ext cx="3" cy="47"/>
            </a:xfrm>
            <a:custGeom>
              <a:avLst/>
              <a:gdLst>
                <a:gd name="T0" fmla="*/ 0 w 3"/>
                <a:gd name="T1" fmla="*/ 47 h 47"/>
                <a:gd name="T2" fmla="*/ 0 w 3"/>
                <a:gd name="T3" fmla="*/ 0 h 47"/>
                <a:gd name="T4" fmla="*/ 0 w 3"/>
                <a:gd name="T5" fmla="*/ 2 h 47"/>
                <a:gd name="T6" fmla="*/ 0 w 3"/>
                <a:gd name="T7" fmla="*/ 2 h 47"/>
                <a:gd name="T8" fmla="*/ 0 w 3"/>
                <a:gd name="T9" fmla="*/ 2 h 47"/>
                <a:gd name="T10" fmla="*/ 2 w 3"/>
                <a:gd name="T11" fmla="*/ 3 h 47"/>
                <a:gd name="T12" fmla="*/ 2 w 3"/>
                <a:gd name="T13" fmla="*/ 3 h 47"/>
                <a:gd name="T14" fmla="*/ 2 w 3"/>
                <a:gd name="T15" fmla="*/ 4 h 47"/>
                <a:gd name="T16" fmla="*/ 2 w 3"/>
                <a:gd name="T17" fmla="*/ 4 h 47"/>
                <a:gd name="T18" fmla="*/ 3 w 3"/>
                <a:gd name="T19" fmla="*/ 4 h 47"/>
                <a:gd name="T20" fmla="*/ 3 w 3"/>
                <a:gd name="T21" fmla="*/ 47 h 47"/>
                <a:gd name="T22" fmla="*/ 0 w 3"/>
                <a:gd name="T23" fmla="*/ 47 h 47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47"/>
                <a:gd name="T38" fmla="*/ 3 w 3"/>
                <a:gd name="T39" fmla="*/ 47 h 47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47">
                  <a:moveTo>
                    <a:pt x="0" y="47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rgbClr val="ECEC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8" name="Freeform 566"/>
            <p:cNvSpPr>
              <a:spLocks/>
            </p:cNvSpPr>
            <p:nvPr/>
          </p:nvSpPr>
          <p:spPr bwMode="auto">
            <a:xfrm>
              <a:off x="1673" y="2672"/>
              <a:ext cx="3" cy="44"/>
            </a:xfrm>
            <a:custGeom>
              <a:avLst/>
              <a:gdLst>
                <a:gd name="T0" fmla="*/ 0 w 3"/>
                <a:gd name="T1" fmla="*/ 44 h 44"/>
                <a:gd name="T2" fmla="*/ 0 w 3"/>
                <a:gd name="T3" fmla="*/ 0 h 44"/>
                <a:gd name="T4" fmla="*/ 0 w 3"/>
                <a:gd name="T5" fmla="*/ 0 h 44"/>
                <a:gd name="T6" fmla="*/ 0 w 3"/>
                <a:gd name="T7" fmla="*/ 1 h 44"/>
                <a:gd name="T8" fmla="*/ 0 w 3"/>
                <a:gd name="T9" fmla="*/ 1 h 44"/>
                <a:gd name="T10" fmla="*/ 1 w 3"/>
                <a:gd name="T11" fmla="*/ 3 h 44"/>
                <a:gd name="T12" fmla="*/ 1 w 3"/>
                <a:gd name="T13" fmla="*/ 3 h 44"/>
                <a:gd name="T14" fmla="*/ 1 w 3"/>
                <a:gd name="T15" fmla="*/ 3 h 44"/>
                <a:gd name="T16" fmla="*/ 1 w 3"/>
                <a:gd name="T17" fmla="*/ 4 h 44"/>
                <a:gd name="T18" fmla="*/ 3 w 3"/>
                <a:gd name="T19" fmla="*/ 4 h 44"/>
                <a:gd name="T20" fmla="*/ 3 w 3"/>
                <a:gd name="T21" fmla="*/ 44 h 44"/>
                <a:gd name="T22" fmla="*/ 0 w 3"/>
                <a:gd name="T23" fmla="*/ 44 h 44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44"/>
                <a:gd name="T38" fmla="*/ 3 w 3"/>
                <a:gd name="T39" fmla="*/ 44 h 44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44">
                  <a:moveTo>
                    <a:pt x="0" y="44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3" y="4"/>
                  </a:lnTo>
                  <a:lnTo>
                    <a:pt x="3" y="44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59" name="Freeform 567"/>
            <p:cNvSpPr>
              <a:spLocks/>
            </p:cNvSpPr>
            <p:nvPr/>
          </p:nvSpPr>
          <p:spPr bwMode="auto">
            <a:xfrm>
              <a:off x="1674" y="2673"/>
              <a:ext cx="3" cy="43"/>
            </a:xfrm>
            <a:custGeom>
              <a:avLst/>
              <a:gdLst>
                <a:gd name="T0" fmla="*/ 0 w 3"/>
                <a:gd name="T1" fmla="*/ 43 h 43"/>
                <a:gd name="T2" fmla="*/ 0 w 3"/>
                <a:gd name="T3" fmla="*/ 0 h 43"/>
                <a:gd name="T4" fmla="*/ 0 w 3"/>
                <a:gd name="T5" fmla="*/ 2 h 43"/>
                <a:gd name="T6" fmla="*/ 0 w 3"/>
                <a:gd name="T7" fmla="*/ 3 h 43"/>
                <a:gd name="T8" fmla="*/ 0 w 3"/>
                <a:gd name="T9" fmla="*/ 3 h 43"/>
                <a:gd name="T10" fmla="*/ 2 w 3"/>
                <a:gd name="T11" fmla="*/ 5 h 43"/>
                <a:gd name="T12" fmla="*/ 2 w 3"/>
                <a:gd name="T13" fmla="*/ 5 h 43"/>
                <a:gd name="T14" fmla="*/ 2 w 3"/>
                <a:gd name="T15" fmla="*/ 6 h 43"/>
                <a:gd name="T16" fmla="*/ 2 w 3"/>
                <a:gd name="T17" fmla="*/ 8 h 43"/>
                <a:gd name="T18" fmla="*/ 3 w 3"/>
                <a:gd name="T19" fmla="*/ 8 h 43"/>
                <a:gd name="T20" fmla="*/ 3 w 3"/>
                <a:gd name="T21" fmla="*/ 43 h 43"/>
                <a:gd name="T22" fmla="*/ 0 w 3"/>
                <a:gd name="T23" fmla="*/ 43 h 4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3"/>
                <a:gd name="T37" fmla="*/ 0 h 43"/>
                <a:gd name="T38" fmla="*/ 3 w 3"/>
                <a:gd name="T39" fmla="*/ 43 h 4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3" h="43">
                  <a:moveTo>
                    <a:pt x="0" y="43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8"/>
                  </a:lnTo>
                  <a:lnTo>
                    <a:pt x="3" y="8"/>
                  </a:lnTo>
                  <a:lnTo>
                    <a:pt x="3" y="43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0" name="Freeform 568"/>
            <p:cNvSpPr>
              <a:spLocks/>
            </p:cNvSpPr>
            <p:nvPr/>
          </p:nvSpPr>
          <p:spPr bwMode="auto">
            <a:xfrm>
              <a:off x="1676" y="2676"/>
              <a:ext cx="2" cy="40"/>
            </a:xfrm>
            <a:custGeom>
              <a:avLst/>
              <a:gdLst>
                <a:gd name="T0" fmla="*/ 0 w 2"/>
                <a:gd name="T1" fmla="*/ 40 h 40"/>
                <a:gd name="T2" fmla="*/ 0 w 2"/>
                <a:gd name="T3" fmla="*/ 0 h 40"/>
                <a:gd name="T4" fmla="*/ 0 w 2"/>
                <a:gd name="T5" fmla="*/ 2 h 40"/>
                <a:gd name="T6" fmla="*/ 0 w 2"/>
                <a:gd name="T7" fmla="*/ 3 h 40"/>
                <a:gd name="T8" fmla="*/ 1 w 2"/>
                <a:gd name="T9" fmla="*/ 5 h 40"/>
                <a:gd name="T10" fmla="*/ 1 w 2"/>
                <a:gd name="T11" fmla="*/ 6 h 40"/>
                <a:gd name="T12" fmla="*/ 1 w 2"/>
                <a:gd name="T13" fmla="*/ 7 h 40"/>
                <a:gd name="T14" fmla="*/ 1 w 2"/>
                <a:gd name="T15" fmla="*/ 9 h 40"/>
                <a:gd name="T16" fmla="*/ 1 w 2"/>
                <a:gd name="T17" fmla="*/ 10 h 40"/>
                <a:gd name="T18" fmla="*/ 2 w 2"/>
                <a:gd name="T19" fmla="*/ 12 h 40"/>
                <a:gd name="T20" fmla="*/ 2 w 2"/>
                <a:gd name="T21" fmla="*/ 13 h 40"/>
                <a:gd name="T22" fmla="*/ 2 w 2"/>
                <a:gd name="T23" fmla="*/ 13 h 40"/>
                <a:gd name="T24" fmla="*/ 2 w 2"/>
                <a:gd name="T25" fmla="*/ 13 h 40"/>
                <a:gd name="T26" fmla="*/ 2 w 2"/>
                <a:gd name="T27" fmla="*/ 13 h 40"/>
                <a:gd name="T28" fmla="*/ 2 w 2"/>
                <a:gd name="T29" fmla="*/ 14 h 40"/>
                <a:gd name="T30" fmla="*/ 2 w 2"/>
                <a:gd name="T31" fmla="*/ 14 h 40"/>
                <a:gd name="T32" fmla="*/ 2 w 2"/>
                <a:gd name="T33" fmla="*/ 14 h 40"/>
                <a:gd name="T34" fmla="*/ 2 w 2"/>
                <a:gd name="T35" fmla="*/ 14 h 40"/>
                <a:gd name="T36" fmla="*/ 2 w 2"/>
                <a:gd name="T37" fmla="*/ 40 h 40"/>
                <a:gd name="T38" fmla="*/ 0 w 2"/>
                <a:gd name="T39" fmla="*/ 40 h 40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"/>
                <a:gd name="T61" fmla="*/ 0 h 40"/>
                <a:gd name="T62" fmla="*/ 2 w 2"/>
                <a:gd name="T63" fmla="*/ 40 h 40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" h="40">
                  <a:moveTo>
                    <a:pt x="0" y="4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2" y="14"/>
                  </a:lnTo>
                  <a:lnTo>
                    <a:pt x="2" y="40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1" name="Freeform 569"/>
            <p:cNvSpPr>
              <a:spLocks/>
            </p:cNvSpPr>
            <p:nvPr/>
          </p:nvSpPr>
          <p:spPr bwMode="auto">
            <a:xfrm>
              <a:off x="1677" y="2681"/>
              <a:ext cx="3" cy="35"/>
            </a:xfrm>
            <a:custGeom>
              <a:avLst/>
              <a:gdLst>
                <a:gd name="T0" fmla="*/ 0 w 3"/>
                <a:gd name="T1" fmla="*/ 35 h 35"/>
                <a:gd name="T2" fmla="*/ 0 w 3"/>
                <a:gd name="T3" fmla="*/ 0 h 35"/>
                <a:gd name="T4" fmla="*/ 0 w 3"/>
                <a:gd name="T5" fmla="*/ 1 h 35"/>
                <a:gd name="T6" fmla="*/ 0 w 3"/>
                <a:gd name="T7" fmla="*/ 1 h 35"/>
                <a:gd name="T8" fmla="*/ 0 w 3"/>
                <a:gd name="T9" fmla="*/ 2 h 35"/>
                <a:gd name="T10" fmla="*/ 0 w 3"/>
                <a:gd name="T11" fmla="*/ 4 h 35"/>
                <a:gd name="T12" fmla="*/ 0 w 3"/>
                <a:gd name="T13" fmla="*/ 4 h 35"/>
                <a:gd name="T14" fmla="*/ 0 w 3"/>
                <a:gd name="T15" fmla="*/ 5 h 35"/>
                <a:gd name="T16" fmla="*/ 0 w 3"/>
                <a:gd name="T17" fmla="*/ 7 h 35"/>
                <a:gd name="T18" fmla="*/ 1 w 3"/>
                <a:gd name="T19" fmla="*/ 7 h 35"/>
                <a:gd name="T20" fmla="*/ 1 w 3"/>
                <a:gd name="T21" fmla="*/ 15 h 35"/>
                <a:gd name="T22" fmla="*/ 1 w 3"/>
                <a:gd name="T23" fmla="*/ 21 h 35"/>
                <a:gd name="T24" fmla="*/ 1 w 3"/>
                <a:gd name="T25" fmla="*/ 25 h 35"/>
                <a:gd name="T26" fmla="*/ 1 w 3"/>
                <a:gd name="T27" fmla="*/ 29 h 35"/>
                <a:gd name="T28" fmla="*/ 3 w 3"/>
                <a:gd name="T29" fmla="*/ 32 h 35"/>
                <a:gd name="T30" fmla="*/ 3 w 3"/>
                <a:gd name="T31" fmla="*/ 34 h 35"/>
                <a:gd name="T32" fmla="*/ 3 w 3"/>
                <a:gd name="T33" fmla="*/ 34 h 35"/>
                <a:gd name="T34" fmla="*/ 3 w 3"/>
                <a:gd name="T35" fmla="*/ 35 h 35"/>
                <a:gd name="T36" fmla="*/ 3 w 3"/>
                <a:gd name="T37" fmla="*/ 35 h 35"/>
                <a:gd name="T38" fmla="*/ 0 w 3"/>
                <a:gd name="T39" fmla="*/ 35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"/>
                <a:gd name="T61" fmla="*/ 0 h 35"/>
                <a:gd name="T62" fmla="*/ 3 w 3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" h="35">
                  <a:moveTo>
                    <a:pt x="0" y="35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7"/>
                  </a:lnTo>
                  <a:lnTo>
                    <a:pt x="1" y="15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1" y="29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3" y="35"/>
                  </a:lnTo>
                  <a:lnTo>
                    <a:pt x="0" y="35"/>
                  </a:lnTo>
                  <a:close/>
                </a:path>
              </a:pathLst>
            </a:custGeom>
            <a:solidFill>
              <a:srgbClr val="F9F9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2" name="Freeform 570"/>
            <p:cNvSpPr>
              <a:spLocks/>
            </p:cNvSpPr>
            <p:nvPr/>
          </p:nvSpPr>
          <p:spPr bwMode="auto">
            <a:xfrm>
              <a:off x="1678" y="2690"/>
              <a:ext cx="2" cy="26"/>
            </a:xfrm>
            <a:custGeom>
              <a:avLst/>
              <a:gdLst>
                <a:gd name="T0" fmla="*/ 0 w 2"/>
                <a:gd name="T1" fmla="*/ 26 h 26"/>
                <a:gd name="T2" fmla="*/ 0 w 2"/>
                <a:gd name="T3" fmla="*/ 0 h 26"/>
                <a:gd name="T4" fmla="*/ 0 w 2"/>
                <a:gd name="T5" fmla="*/ 9 h 26"/>
                <a:gd name="T6" fmla="*/ 0 w 2"/>
                <a:gd name="T7" fmla="*/ 15 h 26"/>
                <a:gd name="T8" fmla="*/ 0 w 2"/>
                <a:gd name="T9" fmla="*/ 19 h 26"/>
                <a:gd name="T10" fmla="*/ 2 w 2"/>
                <a:gd name="T11" fmla="*/ 22 h 26"/>
                <a:gd name="T12" fmla="*/ 2 w 2"/>
                <a:gd name="T13" fmla="*/ 25 h 26"/>
                <a:gd name="T14" fmla="*/ 2 w 2"/>
                <a:gd name="T15" fmla="*/ 25 h 26"/>
                <a:gd name="T16" fmla="*/ 2 w 2"/>
                <a:gd name="T17" fmla="*/ 26 h 26"/>
                <a:gd name="T18" fmla="*/ 2 w 2"/>
                <a:gd name="T19" fmla="*/ 26 h 26"/>
                <a:gd name="T20" fmla="*/ 0 w 2"/>
                <a:gd name="T21" fmla="*/ 26 h 2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"/>
                <a:gd name="T34" fmla="*/ 0 h 26"/>
                <a:gd name="T35" fmla="*/ 2 w 2"/>
                <a:gd name="T36" fmla="*/ 26 h 2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" h="26">
                  <a:moveTo>
                    <a:pt x="0" y="26"/>
                  </a:moveTo>
                  <a:lnTo>
                    <a:pt x="0" y="0"/>
                  </a:lnTo>
                  <a:lnTo>
                    <a:pt x="0" y="9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2" y="22"/>
                  </a:lnTo>
                  <a:lnTo>
                    <a:pt x="2" y="25"/>
                  </a:lnTo>
                  <a:lnTo>
                    <a:pt x="2" y="26"/>
                  </a:lnTo>
                  <a:lnTo>
                    <a:pt x="0" y="2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3" name="Freeform 571"/>
            <p:cNvSpPr>
              <a:spLocks/>
            </p:cNvSpPr>
            <p:nvPr/>
          </p:nvSpPr>
          <p:spPr bwMode="auto">
            <a:xfrm>
              <a:off x="1614" y="2649"/>
              <a:ext cx="34" cy="7"/>
            </a:xfrm>
            <a:custGeom>
              <a:avLst/>
              <a:gdLst>
                <a:gd name="T0" fmla="*/ 34 w 34"/>
                <a:gd name="T1" fmla="*/ 0 h 7"/>
                <a:gd name="T2" fmla="*/ 34 w 34"/>
                <a:gd name="T3" fmla="*/ 0 h 7"/>
                <a:gd name="T4" fmla="*/ 0 w 34"/>
                <a:gd name="T5" fmla="*/ 0 h 7"/>
                <a:gd name="T6" fmla="*/ 0 w 34"/>
                <a:gd name="T7" fmla="*/ 7 h 7"/>
                <a:gd name="T8" fmla="*/ 34 w 34"/>
                <a:gd name="T9" fmla="*/ 6 h 7"/>
                <a:gd name="T10" fmla="*/ 32 w 34"/>
                <a:gd name="T11" fmla="*/ 6 h 7"/>
                <a:gd name="T12" fmla="*/ 34 w 34"/>
                <a:gd name="T13" fmla="*/ 0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4"/>
                <a:gd name="T22" fmla="*/ 0 h 7"/>
                <a:gd name="T23" fmla="*/ 34 w 34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4" h="7">
                  <a:moveTo>
                    <a:pt x="34" y="0"/>
                  </a:moveTo>
                  <a:lnTo>
                    <a:pt x="34" y="0"/>
                  </a:lnTo>
                  <a:lnTo>
                    <a:pt x="0" y="0"/>
                  </a:lnTo>
                  <a:lnTo>
                    <a:pt x="0" y="7"/>
                  </a:lnTo>
                  <a:lnTo>
                    <a:pt x="34" y="6"/>
                  </a:lnTo>
                  <a:lnTo>
                    <a:pt x="32" y="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4" name="Freeform 572"/>
            <p:cNvSpPr>
              <a:spLocks/>
            </p:cNvSpPr>
            <p:nvPr/>
          </p:nvSpPr>
          <p:spPr bwMode="auto">
            <a:xfrm>
              <a:off x="1646" y="2649"/>
              <a:ext cx="35" cy="39"/>
            </a:xfrm>
            <a:custGeom>
              <a:avLst/>
              <a:gdLst>
                <a:gd name="T0" fmla="*/ 35 w 35"/>
                <a:gd name="T1" fmla="*/ 39 h 39"/>
                <a:gd name="T2" fmla="*/ 35 w 35"/>
                <a:gd name="T3" fmla="*/ 39 h 39"/>
                <a:gd name="T4" fmla="*/ 32 w 35"/>
                <a:gd name="T5" fmla="*/ 29 h 39"/>
                <a:gd name="T6" fmla="*/ 28 w 35"/>
                <a:gd name="T7" fmla="*/ 22 h 39"/>
                <a:gd name="T8" fmla="*/ 24 w 35"/>
                <a:gd name="T9" fmla="*/ 14 h 39"/>
                <a:gd name="T10" fmla="*/ 19 w 35"/>
                <a:gd name="T11" fmla="*/ 9 h 39"/>
                <a:gd name="T12" fmla="*/ 12 w 35"/>
                <a:gd name="T13" fmla="*/ 6 h 39"/>
                <a:gd name="T14" fmla="*/ 7 w 35"/>
                <a:gd name="T15" fmla="*/ 3 h 39"/>
                <a:gd name="T16" fmla="*/ 3 w 35"/>
                <a:gd name="T17" fmla="*/ 2 h 39"/>
                <a:gd name="T18" fmla="*/ 2 w 35"/>
                <a:gd name="T19" fmla="*/ 0 h 39"/>
                <a:gd name="T20" fmla="*/ 0 w 35"/>
                <a:gd name="T21" fmla="*/ 6 h 39"/>
                <a:gd name="T22" fmla="*/ 2 w 35"/>
                <a:gd name="T23" fmla="*/ 7 h 39"/>
                <a:gd name="T24" fmla="*/ 5 w 35"/>
                <a:gd name="T25" fmla="*/ 9 h 39"/>
                <a:gd name="T26" fmla="*/ 9 w 35"/>
                <a:gd name="T27" fmla="*/ 10 h 39"/>
                <a:gd name="T28" fmla="*/ 14 w 35"/>
                <a:gd name="T29" fmla="*/ 14 h 39"/>
                <a:gd name="T30" fmla="*/ 20 w 35"/>
                <a:gd name="T31" fmla="*/ 19 h 39"/>
                <a:gd name="T32" fmla="*/ 24 w 35"/>
                <a:gd name="T33" fmla="*/ 24 h 39"/>
                <a:gd name="T34" fmla="*/ 27 w 35"/>
                <a:gd name="T35" fmla="*/ 32 h 39"/>
                <a:gd name="T36" fmla="*/ 28 w 35"/>
                <a:gd name="T37" fmla="*/ 39 h 39"/>
                <a:gd name="T38" fmla="*/ 28 w 35"/>
                <a:gd name="T39" fmla="*/ 39 h 39"/>
                <a:gd name="T40" fmla="*/ 35 w 35"/>
                <a:gd name="T41" fmla="*/ 39 h 3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5"/>
                <a:gd name="T64" fmla="*/ 0 h 39"/>
                <a:gd name="T65" fmla="*/ 35 w 35"/>
                <a:gd name="T66" fmla="*/ 39 h 3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5" h="39">
                  <a:moveTo>
                    <a:pt x="35" y="39"/>
                  </a:moveTo>
                  <a:lnTo>
                    <a:pt x="35" y="39"/>
                  </a:lnTo>
                  <a:lnTo>
                    <a:pt x="32" y="29"/>
                  </a:lnTo>
                  <a:lnTo>
                    <a:pt x="28" y="22"/>
                  </a:lnTo>
                  <a:lnTo>
                    <a:pt x="24" y="14"/>
                  </a:lnTo>
                  <a:lnTo>
                    <a:pt x="19" y="9"/>
                  </a:lnTo>
                  <a:lnTo>
                    <a:pt x="12" y="6"/>
                  </a:lnTo>
                  <a:lnTo>
                    <a:pt x="7" y="3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6"/>
                  </a:lnTo>
                  <a:lnTo>
                    <a:pt x="2" y="7"/>
                  </a:lnTo>
                  <a:lnTo>
                    <a:pt x="5" y="9"/>
                  </a:lnTo>
                  <a:lnTo>
                    <a:pt x="9" y="10"/>
                  </a:lnTo>
                  <a:lnTo>
                    <a:pt x="14" y="14"/>
                  </a:lnTo>
                  <a:lnTo>
                    <a:pt x="20" y="19"/>
                  </a:lnTo>
                  <a:lnTo>
                    <a:pt x="24" y="24"/>
                  </a:lnTo>
                  <a:lnTo>
                    <a:pt x="27" y="32"/>
                  </a:lnTo>
                  <a:lnTo>
                    <a:pt x="28" y="39"/>
                  </a:lnTo>
                  <a:lnTo>
                    <a:pt x="35" y="3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5" name="Freeform 573"/>
            <p:cNvSpPr>
              <a:spLocks/>
            </p:cNvSpPr>
            <p:nvPr/>
          </p:nvSpPr>
          <p:spPr bwMode="auto">
            <a:xfrm>
              <a:off x="1674" y="2688"/>
              <a:ext cx="9" cy="31"/>
            </a:xfrm>
            <a:custGeom>
              <a:avLst/>
              <a:gdLst>
                <a:gd name="T0" fmla="*/ 6 w 9"/>
                <a:gd name="T1" fmla="*/ 31 h 31"/>
                <a:gd name="T2" fmla="*/ 9 w 9"/>
                <a:gd name="T3" fmla="*/ 28 h 31"/>
                <a:gd name="T4" fmla="*/ 9 w 9"/>
                <a:gd name="T5" fmla="*/ 28 h 31"/>
                <a:gd name="T6" fmla="*/ 9 w 9"/>
                <a:gd name="T7" fmla="*/ 27 h 31"/>
                <a:gd name="T8" fmla="*/ 9 w 9"/>
                <a:gd name="T9" fmla="*/ 25 h 31"/>
                <a:gd name="T10" fmla="*/ 9 w 9"/>
                <a:gd name="T11" fmla="*/ 24 h 31"/>
                <a:gd name="T12" fmla="*/ 7 w 9"/>
                <a:gd name="T13" fmla="*/ 19 h 31"/>
                <a:gd name="T14" fmla="*/ 7 w 9"/>
                <a:gd name="T15" fmla="*/ 15 h 31"/>
                <a:gd name="T16" fmla="*/ 7 w 9"/>
                <a:gd name="T17" fmla="*/ 8 h 31"/>
                <a:gd name="T18" fmla="*/ 7 w 9"/>
                <a:gd name="T19" fmla="*/ 0 h 31"/>
                <a:gd name="T20" fmla="*/ 0 w 9"/>
                <a:gd name="T21" fmla="*/ 0 h 31"/>
                <a:gd name="T22" fmla="*/ 2 w 9"/>
                <a:gd name="T23" fmla="*/ 10 h 31"/>
                <a:gd name="T24" fmla="*/ 2 w 9"/>
                <a:gd name="T25" fmla="*/ 15 h 31"/>
                <a:gd name="T26" fmla="*/ 2 w 9"/>
                <a:gd name="T27" fmla="*/ 21 h 31"/>
                <a:gd name="T28" fmla="*/ 2 w 9"/>
                <a:gd name="T29" fmla="*/ 24 h 31"/>
                <a:gd name="T30" fmla="*/ 2 w 9"/>
                <a:gd name="T31" fmla="*/ 25 h 31"/>
                <a:gd name="T32" fmla="*/ 3 w 9"/>
                <a:gd name="T33" fmla="*/ 27 h 31"/>
                <a:gd name="T34" fmla="*/ 3 w 9"/>
                <a:gd name="T35" fmla="*/ 28 h 31"/>
                <a:gd name="T36" fmla="*/ 3 w 9"/>
                <a:gd name="T37" fmla="*/ 28 h 31"/>
                <a:gd name="T38" fmla="*/ 4 w 9"/>
                <a:gd name="T39" fmla="*/ 25 h 31"/>
                <a:gd name="T40" fmla="*/ 6 w 9"/>
                <a:gd name="T41" fmla="*/ 31 h 3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9"/>
                <a:gd name="T64" fmla="*/ 0 h 31"/>
                <a:gd name="T65" fmla="*/ 9 w 9"/>
                <a:gd name="T66" fmla="*/ 31 h 3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9" h="31">
                  <a:moveTo>
                    <a:pt x="6" y="31"/>
                  </a:moveTo>
                  <a:lnTo>
                    <a:pt x="9" y="28"/>
                  </a:lnTo>
                  <a:lnTo>
                    <a:pt x="9" y="27"/>
                  </a:lnTo>
                  <a:lnTo>
                    <a:pt x="9" y="25"/>
                  </a:lnTo>
                  <a:lnTo>
                    <a:pt x="9" y="24"/>
                  </a:lnTo>
                  <a:lnTo>
                    <a:pt x="7" y="19"/>
                  </a:lnTo>
                  <a:lnTo>
                    <a:pt x="7" y="15"/>
                  </a:lnTo>
                  <a:lnTo>
                    <a:pt x="7" y="8"/>
                  </a:lnTo>
                  <a:lnTo>
                    <a:pt x="7" y="0"/>
                  </a:lnTo>
                  <a:lnTo>
                    <a:pt x="0" y="0"/>
                  </a:lnTo>
                  <a:lnTo>
                    <a:pt x="2" y="10"/>
                  </a:lnTo>
                  <a:lnTo>
                    <a:pt x="2" y="15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5"/>
                  </a:lnTo>
                  <a:lnTo>
                    <a:pt x="3" y="27"/>
                  </a:lnTo>
                  <a:lnTo>
                    <a:pt x="3" y="28"/>
                  </a:lnTo>
                  <a:lnTo>
                    <a:pt x="4" y="25"/>
                  </a:lnTo>
                  <a:lnTo>
                    <a:pt x="6" y="3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6" name="Freeform 574"/>
            <p:cNvSpPr>
              <a:spLocks/>
            </p:cNvSpPr>
            <p:nvPr/>
          </p:nvSpPr>
          <p:spPr bwMode="auto">
            <a:xfrm>
              <a:off x="1569" y="2713"/>
              <a:ext cx="111" cy="14"/>
            </a:xfrm>
            <a:custGeom>
              <a:avLst/>
              <a:gdLst>
                <a:gd name="T0" fmla="*/ 0 w 111"/>
                <a:gd name="T1" fmla="*/ 13 h 14"/>
                <a:gd name="T2" fmla="*/ 2 w 111"/>
                <a:gd name="T3" fmla="*/ 14 h 14"/>
                <a:gd name="T4" fmla="*/ 111 w 111"/>
                <a:gd name="T5" fmla="*/ 6 h 14"/>
                <a:gd name="T6" fmla="*/ 109 w 111"/>
                <a:gd name="T7" fmla="*/ 0 h 14"/>
                <a:gd name="T8" fmla="*/ 2 w 111"/>
                <a:gd name="T9" fmla="*/ 9 h 14"/>
                <a:gd name="T10" fmla="*/ 5 w 111"/>
                <a:gd name="T11" fmla="*/ 12 h 14"/>
                <a:gd name="T12" fmla="*/ 0 w 111"/>
                <a:gd name="T13" fmla="*/ 1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1"/>
                <a:gd name="T22" fmla="*/ 0 h 14"/>
                <a:gd name="T23" fmla="*/ 111 w 111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1" h="14">
                  <a:moveTo>
                    <a:pt x="0" y="13"/>
                  </a:moveTo>
                  <a:lnTo>
                    <a:pt x="2" y="14"/>
                  </a:lnTo>
                  <a:lnTo>
                    <a:pt x="111" y="6"/>
                  </a:lnTo>
                  <a:lnTo>
                    <a:pt x="109" y="0"/>
                  </a:lnTo>
                  <a:lnTo>
                    <a:pt x="2" y="9"/>
                  </a:lnTo>
                  <a:lnTo>
                    <a:pt x="5" y="12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7" name="Freeform 575"/>
            <p:cNvSpPr>
              <a:spLocks/>
            </p:cNvSpPr>
            <p:nvPr/>
          </p:nvSpPr>
          <p:spPr bwMode="auto">
            <a:xfrm>
              <a:off x="1567" y="2713"/>
              <a:ext cx="7" cy="13"/>
            </a:xfrm>
            <a:custGeom>
              <a:avLst/>
              <a:gdLst>
                <a:gd name="T0" fmla="*/ 4 w 7"/>
                <a:gd name="T1" fmla="*/ 3 h 13"/>
                <a:gd name="T2" fmla="*/ 0 w 7"/>
                <a:gd name="T3" fmla="*/ 2 h 13"/>
                <a:gd name="T4" fmla="*/ 2 w 7"/>
                <a:gd name="T5" fmla="*/ 13 h 13"/>
                <a:gd name="T6" fmla="*/ 7 w 7"/>
                <a:gd name="T7" fmla="*/ 12 h 13"/>
                <a:gd name="T8" fmla="*/ 6 w 7"/>
                <a:gd name="T9" fmla="*/ 2 h 13"/>
                <a:gd name="T10" fmla="*/ 0 w 7"/>
                <a:gd name="T11" fmla="*/ 0 h 13"/>
                <a:gd name="T12" fmla="*/ 4 w 7"/>
                <a:gd name="T13" fmla="*/ 3 h 1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13"/>
                <a:gd name="T23" fmla="*/ 7 w 7"/>
                <a:gd name="T24" fmla="*/ 13 h 1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13">
                  <a:moveTo>
                    <a:pt x="4" y="3"/>
                  </a:moveTo>
                  <a:lnTo>
                    <a:pt x="0" y="2"/>
                  </a:lnTo>
                  <a:lnTo>
                    <a:pt x="2" y="13"/>
                  </a:lnTo>
                  <a:lnTo>
                    <a:pt x="7" y="12"/>
                  </a:lnTo>
                  <a:lnTo>
                    <a:pt x="6" y="2"/>
                  </a:lnTo>
                  <a:lnTo>
                    <a:pt x="0" y="0"/>
                  </a:lnTo>
                  <a:lnTo>
                    <a:pt x="4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8" name="Freeform 576"/>
            <p:cNvSpPr>
              <a:spLocks/>
            </p:cNvSpPr>
            <p:nvPr/>
          </p:nvSpPr>
          <p:spPr bwMode="auto">
            <a:xfrm>
              <a:off x="1562" y="2713"/>
              <a:ext cx="9" cy="17"/>
            </a:xfrm>
            <a:custGeom>
              <a:avLst/>
              <a:gdLst>
                <a:gd name="T0" fmla="*/ 2 w 9"/>
                <a:gd name="T1" fmla="*/ 17 h 17"/>
                <a:gd name="T2" fmla="*/ 4 w 9"/>
                <a:gd name="T3" fmla="*/ 16 h 17"/>
                <a:gd name="T4" fmla="*/ 9 w 9"/>
                <a:gd name="T5" fmla="*/ 3 h 17"/>
                <a:gd name="T6" fmla="*/ 5 w 9"/>
                <a:gd name="T7" fmla="*/ 0 h 17"/>
                <a:gd name="T8" fmla="*/ 0 w 9"/>
                <a:gd name="T9" fmla="*/ 13 h 17"/>
                <a:gd name="T10" fmla="*/ 1 w 9"/>
                <a:gd name="T11" fmla="*/ 12 h 17"/>
                <a:gd name="T12" fmla="*/ 2 w 9"/>
                <a:gd name="T13" fmla="*/ 17 h 17"/>
                <a:gd name="T14" fmla="*/ 4 w 9"/>
                <a:gd name="T15" fmla="*/ 17 h 17"/>
                <a:gd name="T16" fmla="*/ 4 w 9"/>
                <a:gd name="T17" fmla="*/ 16 h 17"/>
                <a:gd name="T18" fmla="*/ 2 w 9"/>
                <a:gd name="T19" fmla="*/ 17 h 17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7"/>
                <a:gd name="T32" fmla="*/ 9 w 9"/>
                <a:gd name="T33" fmla="*/ 17 h 17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7">
                  <a:moveTo>
                    <a:pt x="2" y="17"/>
                  </a:moveTo>
                  <a:lnTo>
                    <a:pt x="4" y="16"/>
                  </a:lnTo>
                  <a:lnTo>
                    <a:pt x="9" y="3"/>
                  </a:lnTo>
                  <a:lnTo>
                    <a:pt x="5" y="0"/>
                  </a:lnTo>
                  <a:lnTo>
                    <a:pt x="0" y="13"/>
                  </a:lnTo>
                  <a:lnTo>
                    <a:pt x="1" y="12"/>
                  </a:lnTo>
                  <a:lnTo>
                    <a:pt x="2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2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69" name="Freeform 577"/>
            <p:cNvSpPr>
              <a:spLocks/>
            </p:cNvSpPr>
            <p:nvPr/>
          </p:nvSpPr>
          <p:spPr bwMode="auto">
            <a:xfrm>
              <a:off x="1520" y="2725"/>
              <a:ext cx="44" cy="8"/>
            </a:xfrm>
            <a:custGeom>
              <a:avLst/>
              <a:gdLst>
                <a:gd name="T0" fmla="*/ 0 w 44"/>
                <a:gd name="T1" fmla="*/ 5 h 8"/>
                <a:gd name="T2" fmla="*/ 3 w 44"/>
                <a:gd name="T3" fmla="*/ 8 h 8"/>
                <a:gd name="T4" fmla="*/ 44 w 44"/>
                <a:gd name="T5" fmla="*/ 5 h 8"/>
                <a:gd name="T6" fmla="*/ 43 w 44"/>
                <a:gd name="T7" fmla="*/ 0 h 8"/>
                <a:gd name="T8" fmla="*/ 3 w 44"/>
                <a:gd name="T9" fmla="*/ 2 h 8"/>
                <a:gd name="T10" fmla="*/ 5 w 44"/>
                <a:gd name="T11" fmla="*/ 4 h 8"/>
                <a:gd name="T12" fmla="*/ 0 w 44"/>
                <a:gd name="T13" fmla="*/ 5 h 8"/>
                <a:gd name="T14" fmla="*/ 0 w 44"/>
                <a:gd name="T15" fmla="*/ 8 h 8"/>
                <a:gd name="T16" fmla="*/ 3 w 44"/>
                <a:gd name="T17" fmla="*/ 8 h 8"/>
                <a:gd name="T18" fmla="*/ 0 w 44"/>
                <a:gd name="T19" fmla="*/ 5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4"/>
                <a:gd name="T31" fmla="*/ 0 h 8"/>
                <a:gd name="T32" fmla="*/ 44 w 4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4" h="8">
                  <a:moveTo>
                    <a:pt x="0" y="5"/>
                  </a:moveTo>
                  <a:lnTo>
                    <a:pt x="3" y="8"/>
                  </a:lnTo>
                  <a:lnTo>
                    <a:pt x="44" y="5"/>
                  </a:lnTo>
                  <a:lnTo>
                    <a:pt x="43" y="0"/>
                  </a:lnTo>
                  <a:lnTo>
                    <a:pt x="3" y="2"/>
                  </a:lnTo>
                  <a:lnTo>
                    <a:pt x="5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3" y="8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0" name="Freeform 578"/>
            <p:cNvSpPr>
              <a:spLocks/>
            </p:cNvSpPr>
            <p:nvPr/>
          </p:nvSpPr>
          <p:spPr bwMode="auto">
            <a:xfrm>
              <a:off x="1510" y="2662"/>
              <a:ext cx="15" cy="68"/>
            </a:xfrm>
            <a:custGeom>
              <a:avLst/>
              <a:gdLst>
                <a:gd name="T0" fmla="*/ 3 w 15"/>
                <a:gd name="T1" fmla="*/ 0 h 68"/>
                <a:gd name="T2" fmla="*/ 0 w 15"/>
                <a:gd name="T3" fmla="*/ 3 h 68"/>
                <a:gd name="T4" fmla="*/ 10 w 15"/>
                <a:gd name="T5" fmla="*/ 68 h 68"/>
                <a:gd name="T6" fmla="*/ 15 w 15"/>
                <a:gd name="T7" fmla="*/ 67 h 68"/>
                <a:gd name="T8" fmla="*/ 6 w 15"/>
                <a:gd name="T9" fmla="*/ 3 h 68"/>
                <a:gd name="T10" fmla="*/ 3 w 15"/>
                <a:gd name="T11" fmla="*/ 6 h 68"/>
                <a:gd name="T12" fmla="*/ 3 w 15"/>
                <a:gd name="T13" fmla="*/ 0 h 68"/>
                <a:gd name="T14" fmla="*/ 0 w 15"/>
                <a:gd name="T15" fmla="*/ 0 h 68"/>
                <a:gd name="T16" fmla="*/ 0 w 15"/>
                <a:gd name="T17" fmla="*/ 3 h 68"/>
                <a:gd name="T18" fmla="*/ 3 w 15"/>
                <a:gd name="T19" fmla="*/ 0 h 6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68"/>
                <a:gd name="T32" fmla="*/ 15 w 15"/>
                <a:gd name="T33" fmla="*/ 68 h 6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68">
                  <a:moveTo>
                    <a:pt x="3" y="0"/>
                  </a:moveTo>
                  <a:lnTo>
                    <a:pt x="0" y="3"/>
                  </a:lnTo>
                  <a:lnTo>
                    <a:pt x="10" y="68"/>
                  </a:lnTo>
                  <a:lnTo>
                    <a:pt x="15" y="67"/>
                  </a:lnTo>
                  <a:lnTo>
                    <a:pt x="6" y="3"/>
                  </a:lnTo>
                  <a:lnTo>
                    <a:pt x="3" y="6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1" name="Freeform 579"/>
            <p:cNvSpPr>
              <a:spLocks/>
            </p:cNvSpPr>
            <p:nvPr/>
          </p:nvSpPr>
          <p:spPr bwMode="auto">
            <a:xfrm>
              <a:off x="1513" y="2649"/>
              <a:ext cx="101" cy="19"/>
            </a:xfrm>
            <a:custGeom>
              <a:avLst/>
              <a:gdLst>
                <a:gd name="T0" fmla="*/ 101 w 101"/>
                <a:gd name="T1" fmla="*/ 0 h 19"/>
                <a:gd name="T2" fmla="*/ 101 w 101"/>
                <a:gd name="T3" fmla="*/ 0 h 19"/>
                <a:gd name="T4" fmla="*/ 0 w 101"/>
                <a:gd name="T5" fmla="*/ 13 h 19"/>
                <a:gd name="T6" fmla="*/ 0 w 101"/>
                <a:gd name="T7" fmla="*/ 19 h 19"/>
                <a:gd name="T8" fmla="*/ 101 w 101"/>
                <a:gd name="T9" fmla="*/ 7 h 19"/>
                <a:gd name="T10" fmla="*/ 101 w 101"/>
                <a:gd name="T11" fmla="*/ 7 h 19"/>
                <a:gd name="T12" fmla="*/ 101 w 101"/>
                <a:gd name="T13" fmla="*/ 0 h 1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19"/>
                <a:gd name="T23" fmla="*/ 101 w 101"/>
                <a:gd name="T24" fmla="*/ 19 h 1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19">
                  <a:moveTo>
                    <a:pt x="101" y="0"/>
                  </a:moveTo>
                  <a:lnTo>
                    <a:pt x="101" y="0"/>
                  </a:lnTo>
                  <a:lnTo>
                    <a:pt x="0" y="13"/>
                  </a:lnTo>
                  <a:lnTo>
                    <a:pt x="0" y="19"/>
                  </a:lnTo>
                  <a:lnTo>
                    <a:pt x="101" y="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2" name="Freeform 580"/>
            <p:cNvSpPr>
              <a:spLocks/>
            </p:cNvSpPr>
            <p:nvPr/>
          </p:nvSpPr>
          <p:spPr bwMode="auto">
            <a:xfrm>
              <a:off x="1413" y="2320"/>
              <a:ext cx="193" cy="369"/>
            </a:xfrm>
            <a:custGeom>
              <a:avLst/>
              <a:gdLst>
                <a:gd name="T0" fmla="*/ 11 w 193"/>
                <a:gd name="T1" fmla="*/ 23 h 369"/>
                <a:gd name="T2" fmla="*/ 5 w 193"/>
                <a:gd name="T3" fmla="*/ 130 h 369"/>
                <a:gd name="T4" fmla="*/ 10 w 193"/>
                <a:gd name="T5" fmla="*/ 135 h 369"/>
                <a:gd name="T6" fmla="*/ 0 w 193"/>
                <a:gd name="T7" fmla="*/ 148 h 369"/>
                <a:gd name="T8" fmla="*/ 7 w 193"/>
                <a:gd name="T9" fmla="*/ 339 h 369"/>
                <a:gd name="T10" fmla="*/ 7 w 193"/>
                <a:gd name="T11" fmla="*/ 341 h 369"/>
                <a:gd name="T12" fmla="*/ 10 w 193"/>
                <a:gd name="T13" fmla="*/ 343 h 369"/>
                <a:gd name="T14" fmla="*/ 12 w 193"/>
                <a:gd name="T15" fmla="*/ 346 h 369"/>
                <a:gd name="T16" fmla="*/ 16 w 193"/>
                <a:gd name="T17" fmla="*/ 351 h 369"/>
                <a:gd name="T18" fmla="*/ 22 w 193"/>
                <a:gd name="T19" fmla="*/ 355 h 369"/>
                <a:gd name="T20" fmla="*/ 29 w 193"/>
                <a:gd name="T21" fmla="*/ 359 h 369"/>
                <a:gd name="T22" fmla="*/ 37 w 193"/>
                <a:gd name="T23" fmla="*/ 361 h 369"/>
                <a:gd name="T24" fmla="*/ 47 w 193"/>
                <a:gd name="T25" fmla="*/ 362 h 369"/>
                <a:gd name="T26" fmla="*/ 57 w 193"/>
                <a:gd name="T27" fmla="*/ 362 h 369"/>
                <a:gd name="T28" fmla="*/ 68 w 193"/>
                <a:gd name="T29" fmla="*/ 361 h 369"/>
                <a:gd name="T30" fmla="*/ 78 w 193"/>
                <a:gd name="T31" fmla="*/ 359 h 369"/>
                <a:gd name="T32" fmla="*/ 86 w 193"/>
                <a:gd name="T33" fmla="*/ 358 h 369"/>
                <a:gd name="T34" fmla="*/ 94 w 193"/>
                <a:gd name="T35" fmla="*/ 356 h 369"/>
                <a:gd name="T36" fmla="*/ 100 w 193"/>
                <a:gd name="T37" fmla="*/ 355 h 369"/>
                <a:gd name="T38" fmla="*/ 104 w 193"/>
                <a:gd name="T39" fmla="*/ 353 h 369"/>
                <a:gd name="T40" fmla="*/ 105 w 193"/>
                <a:gd name="T41" fmla="*/ 353 h 369"/>
                <a:gd name="T42" fmla="*/ 110 w 193"/>
                <a:gd name="T43" fmla="*/ 355 h 369"/>
                <a:gd name="T44" fmla="*/ 119 w 193"/>
                <a:gd name="T45" fmla="*/ 359 h 369"/>
                <a:gd name="T46" fmla="*/ 133 w 193"/>
                <a:gd name="T47" fmla="*/ 363 h 369"/>
                <a:gd name="T48" fmla="*/ 149 w 193"/>
                <a:gd name="T49" fmla="*/ 368 h 369"/>
                <a:gd name="T50" fmla="*/ 157 w 193"/>
                <a:gd name="T51" fmla="*/ 369 h 369"/>
                <a:gd name="T52" fmla="*/ 165 w 193"/>
                <a:gd name="T53" fmla="*/ 369 h 369"/>
                <a:gd name="T54" fmla="*/ 172 w 193"/>
                <a:gd name="T55" fmla="*/ 368 h 369"/>
                <a:gd name="T56" fmla="*/ 179 w 193"/>
                <a:gd name="T57" fmla="*/ 366 h 369"/>
                <a:gd name="T58" fmla="*/ 185 w 193"/>
                <a:gd name="T59" fmla="*/ 363 h 369"/>
                <a:gd name="T60" fmla="*/ 189 w 193"/>
                <a:gd name="T61" fmla="*/ 358 h 369"/>
                <a:gd name="T62" fmla="*/ 192 w 193"/>
                <a:gd name="T63" fmla="*/ 352 h 369"/>
                <a:gd name="T64" fmla="*/ 193 w 193"/>
                <a:gd name="T65" fmla="*/ 343 h 369"/>
                <a:gd name="T66" fmla="*/ 193 w 193"/>
                <a:gd name="T67" fmla="*/ 336 h 369"/>
                <a:gd name="T68" fmla="*/ 192 w 193"/>
                <a:gd name="T69" fmla="*/ 325 h 369"/>
                <a:gd name="T70" fmla="*/ 190 w 193"/>
                <a:gd name="T71" fmla="*/ 309 h 369"/>
                <a:gd name="T72" fmla="*/ 189 w 193"/>
                <a:gd name="T73" fmla="*/ 292 h 369"/>
                <a:gd name="T74" fmla="*/ 186 w 193"/>
                <a:gd name="T75" fmla="*/ 277 h 369"/>
                <a:gd name="T76" fmla="*/ 185 w 193"/>
                <a:gd name="T77" fmla="*/ 263 h 369"/>
                <a:gd name="T78" fmla="*/ 185 w 193"/>
                <a:gd name="T79" fmla="*/ 253 h 369"/>
                <a:gd name="T80" fmla="*/ 183 w 193"/>
                <a:gd name="T81" fmla="*/ 248 h 369"/>
                <a:gd name="T82" fmla="*/ 176 w 193"/>
                <a:gd name="T83" fmla="*/ 247 h 369"/>
                <a:gd name="T84" fmla="*/ 183 w 193"/>
                <a:gd name="T85" fmla="*/ 230 h 369"/>
                <a:gd name="T86" fmla="*/ 185 w 193"/>
                <a:gd name="T87" fmla="*/ 166 h 369"/>
                <a:gd name="T88" fmla="*/ 193 w 193"/>
                <a:gd name="T89" fmla="*/ 156 h 369"/>
                <a:gd name="T90" fmla="*/ 190 w 193"/>
                <a:gd name="T91" fmla="*/ 0 h 369"/>
                <a:gd name="T92" fmla="*/ 11 w 193"/>
                <a:gd name="T93" fmla="*/ 23 h 36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93"/>
                <a:gd name="T142" fmla="*/ 0 h 369"/>
                <a:gd name="T143" fmla="*/ 193 w 193"/>
                <a:gd name="T144" fmla="*/ 369 h 36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93" h="369">
                  <a:moveTo>
                    <a:pt x="11" y="23"/>
                  </a:moveTo>
                  <a:lnTo>
                    <a:pt x="5" y="130"/>
                  </a:lnTo>
                  <a:lnTo>
                    <a:pt x="10" y="135"/>
                  </a:lnTo>
                  <a:lnTo>
                    <a:pt x="0" y="148"/>
                  </a:lnTo>
                  <a:lnTo>
                    <a:pt x="7" y="339"/>
                  </a:lnTo>
                  <a:lnTo>
                    <a:pt x="7" y="341"/>
                  </a:lnTo>
                  <a:lnTo>
                    <a:pt x="10" y="343"/>
                  </a:lnTo>
                  <a:lnTo>
                    <a:pt x="12" y="346"/>
                  </a:lnTo>
                  <a:lnTo>
                    <a:pt x="16" y="351"/>
                  </a:lnTo>
                  <a:lnTo>
                    <a:pt x="22" y="355"/>
                  </a:lnTo>
                  <a:lnTo>
                    <a:pt x="29" y="359"/>
                  </a:lnTo>
                  <a:lnTo>
                    <a:pt x="37" y="361"/>
                  </a:lnTo>
                  <a:lnTo>
                    <a:pt x="47" y="362"/>
                  </a:lnTo>
                  <a:lnTo>
                    <a:pt x="57" y="362"/>
                  </a:lnTo>
                  <a:lnTo>
                    <a:pt x="68" y="361"/>
                  </a:lnTo>
                  <a:lnTo>
                    <a:pt x="78" y="359"/>
                  </a:lnTo>
                  <a:lnTo>
                    <a:pt x="86" y="358"/>
                  </a:lnTo>
                  <a:lnTo>
                    <a:pt x="94" y="356"/>
                  </a:lnTo>
                  <a:lnTo>
                    <a:pt x="100" y="355"/>
                  </a:lnTo>
                  <a:lnTo>
                    <a:pt x="104" y="353"/>
                  </a:lnTo>
                  <a:lnTo>
                    <a:pt x="105" y="353"/>
                  </a:lnTo>
                  <a:lnTo>
                    <a:pt x="110" y="355"/>
                  </a:lnTo>
                  <a:lnTo>
                    <a:pt x="119" y="359"/>
                  </a:lnTo>
                  <a:lnTo>
                    <a:pt x="133" y="363"/>
                  </a:lnTo>
                  <a:lnTo>
                    <a:pt x="149" y="368"/>
                  </a:lnTo>
                  <a:lnTo>
                    <a:pt x="157" y="369"/>
                  </a:lnTo>
                  <a:lnTo>
                    <a:pt x="165" y="369"/>
                  </a:lnTo>
                  <a:lnTo>
                    <a:pt x="172" y="368"/>
                  </a:lnTo>
                  <a:lnTo>
                    <a:pt x="179" y="366"/>
                  </a:lnTo>
                  <a:lnTo>
                    <a:pt x="185" y="363"/>
                  </a:lnTo>
                  <a:lnTo>
                    <a:pt x="189" y="358"/>
                  </a:lnTo>
                  <a:lnTo>
                    <a:pt x="192" y="352"/>
                  </a:lnTo>
                  <a:lnTo>
                    <a:pt x="193" y="343"/>
                  </a:lnTo>
                  <a:lnTo>
                    <a:pt x="193" y="336"/>
                  </a:lnTo>
                  <a:lnTo>
                    <a:pt x="192" y="325"/>
                  </a:lnTo>
                  <a:lnTo>
                    <a:pt x="190" y="309"/>
                  </a:lnTo>
                  <a:lnTo>
                    <a:pt x="189" y="292"/>
                  </a:lnTo>
                  <a:lnTo>
                    <a:pt x="186" y="277"/>
                  </a:lnTo>
                  <a:lnTo>
                    <a:pt x="185" y="263"/>
                  </a:lnTo>
                  <a:lnTo>
                    <a:pt x="185" y="253"/>
                  </a:lnTo>
                  <a:lnTo>
                    <a:pt x="183" y="248"/>
                  </a:lnTo>
                  <a:lnTo>
                    <a:pt x="176" y="247"/>
                  </a:lnTo>
                  <a:lnTo>
                    <a:pt x="183" y="230"/>
                  </a:lnTo>
                  <a:lnTo>
                    <a:pt x="185" y="166"/>
                  </a:lnTo>
                  <a:lnTo>
                    <a:pt x="193" y="156"/>
                  </a:lnTo>
                  <a:lnTo>
                    <a:pt x="190" y="0"/>
                  </a:lnTo>
                  <a:lnTo>
                    <a:pt x="11" y="23"/>
                  </a:ln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3" name="Freeform 581"/>
            <p:cNvSpPr>
              <a:spLocks/>
            </p:cNvSpPr>
            <p:nvPr/>
          </p:nvSpPr>
          <p:spPr bwMode="auto">
            <a:xfrm>
              <a:off x="1414" y="2343"/>
              <a:ext cx="13" cy="109"/>
            </a:xfrm>
            <a:custGeom>
              <a:avLst/>
              <a:gdLst>
                <a:gd name="T0" fmla="*/ 6 w 13"/>
                <a:gd name="T1" fmla="*/ 105 h 109"/>
                <a:gd name="T2" fmla="*/ 7 w 13"/>
                <a:gd name="T3" fmla="*/ 107 h 109"/>
                <a:gd name="T4" fmla="*/ 13 w 13"/>
                <a:gd name="T5" fmla="*/ 0 h 109"/>
                <a:gd name="T6" fmla="*/ 7 w 13"/>
                <a:gd name="T7" fmla="*/ 0 h 109"/>
                <a:gd name="T8" fmla="*/ 0 w 13"/>
                <a:gd name="T9" fmla="*/ 107 h 109"/>
                <a:gd name="T10" fmla="*/ 2 w 13"/>
                <a:gd name="T11" fmla="*/ 109 h 109"/>
                <a:gd name="T12" fmla="*/ 0 w 13"/>
                <a:gd name="T13" fmla="*/ 107 h 109"/>
                <a:gd name="T14" fmla="*/ 0 w 13"/>
                <a:gd name="T15" fmla="*/ 109 h 109"/>
                <a:gd name="T16" fmla="*/ 2 w 13"/>
                <a:gd name="T17" fmla="*/ 109 h 109"/>
                <a:gd name="T18" fmla="*/ 6 w 13"/>
                <a:gd name="T19" fmla="*/ 105 h 10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3"/>
                <a:gd name="T31" fmla="*/ 0 h 109"/>
                <a:gd name="T32" fmla="*/ 13 w 13"/>
                <a:gd name="T33" fmla="*/ 109 h 10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3" h="109">
                  <a:moveTo>
                    <a:pt x="6" y="105"/>
                  </a:moveTo>
                  <a:lnTo>
                    <a:pt x="7" y="107"/>
                  </a:lnTo>
                  <a:lnTo>
                    <a:pt x="13" y="0"/>
                  </a:lnTo>
                  <a:lnTo>
                    <a:pt x="7" y="0"/>
                  </a:lnTo>
                  <a:lnTo>
                    <a:pt x="0" y="107"/>
                  </a:lnTo>
                  <a:lnTo>
                    <a:pt x="2" y="109"/>
                  </a:lnTo>
                  <a:lnTo>
                    <a:pt x="0" y="107"/>
                  </a:lnTo>
                  <a:lnTo>
                    <a:pt x="0" y="109"/>
                  </a:lnTo>
                  <a:lnTo>
                    <a:pt x="2" y="109"/>
                  </a:lnTo>
                  <a:lnTo>
                    <a:pt x="6" y="10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4" name="Freeform 582"/>
            <p:cNvSpPr>
              <a:spLocks/>
            </p:cNvSpPr>
            <p:nvPr/>
          </p:nvSpPr>
          <p:spPr bwMode="auto">
            <a:xfrm>
              <a:off x="1416" y="2448"/>
              <a:ext cx="11" cy="10"/>
            </a:xfrm>
            <a:custGeom>
              <a:avLst/>
              <a:gdLst>
                <a:gd name="T0" fmla="*/ 9 w 11"/>
                <a:gd name="T1" fmla="*/ 10 h 10"/>
                <a:gd name="T2" fmla="*/ 9 w 11"/>
                <a:gd name="T3" fmla="*/ 5 h 10"/>
                <a:gd name="T4" fmla="*/ 4 w 11"/>
                <a:gd name="T5" fmla="*/ 0 h 10"/>
                <a:gd name="T6" fmla="*/ 0 w 11"/>
                <a:gd name="T7" fmla="*/ 4 h 10"/>
                <a:gd name="T8" fmla="*/ 5 w 11"/>
                <a:gd name="T9" fmla="*/ 10 h 10"/>
                <a:gd name="T10" fmla="*/ 4 w 11"/>
                <a:gd name="T11" fmla="*/ 5 h 10"/>
                <a:gd name="T12" fmla="*/ 9 w 11"/>
                <a:gd name="T13" fmla="*/ 10 h 10"/>
                <a:gd name="T14" fmla="*/ 11 w 11"/>
                <a:gd name="T15" fmla="*/ 7 h 10"/>
                <a:gd name="T16" fmla="*/ 9 w 11"/>
                <a:gd name="T17" fmla="*/ 5 h 10"/>
                <a:gd name="T18" fmla="*/ 9 w 11"/>
                <a:gd name="T19" fmla="*/ 10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1"/>
                <a:gd name="T31" fmla="*/ 0 h 10"/>
                <a:gd name="T32" fmla="*/ 11 w 11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1" h="10">
                  <a:moveTo>
                    <a:pt x="9" y="10"/>
                  </a:moveTo>
                  <a:lnTo>
                    <a:pt x="9" y="5"/>
                  </a:lnTo>
                  <a:lnTo>
                    <a:pt x="4" y="0"/>
                  </a:lnTo>
                  <a:lnTo>
                    <a:pt x="0" y="4"/>
                  </a:lnTo>
                  <a:lnTo>
                    <a:pt x="5" y="10"/>
                  </a:lnTo>
                  <a:lnTo>
                    <a:pt x="4" y="5"/>
                  </a:lnTo>
                  <a:lnTo>
                    <a:pt x="9" y="10"/>
                  </a:lnTo>
                  <a:lnTo>
                    <a:pt x="11" y="7"/>
                  </a:lnTo>
                  <a:lnTo>
                    <a:pt x="9" y="5"/>
                  </a:lnTo>
                  <a:lnTo>
                    <a:pt x="9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5" name="Freeform 583"/>
            <p:cNvSpPr>
              <a:spLocks/>
            </p:cNvSpPr>
            <p:nvPr/>
          </p:nvSpPr>
          <p:spPr bwMode="auto">
            <a:xfrm>
              <a:off x="1410" y="2453"/>
              <a:ext cx="15" cy="16"/>
            </a:xfrm>
            <a:custGeom>
              <a:avLst/>
              <a:gdLst>
                <a:gd name="T0" fmla="*/ 6 w 15"/>
                <a:gd name="T1" fmla="*/ 15 h 16"/>
                <a:gd name="T2" fmla="*/ 6 w 15"/>
                <a:gd name="T3" fmla="*/ 16 h 16"/>
                <a:gd name="T4" fmla="*/ 15 w 15"/>
                <a:gd name="T5" fmla="*/ 5 h 16"/>
                <a:gd name="T6" fmla="*/ 10 w 15"/>
                <a:gd name="T7" fmla="*/ 0 h 16"/>
                <a:gd name="T8" fmla="*/ 1 w 15"/>
                <a:gd name="T9" fmla="*/ 13 h 16"/>
                <a:gd name="T10" fmla="*/ 0 w 15"/>
                <a:gd name="T11" fmla="*/ 15 h 16"/>
                <a:gd name="T12" fmla="*/ 6 w 15"/>
                <a:gd name="T13" fmla="*/ 1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"/>
                <a:gd name="T22" fmla="*/ 0 h 16"/>
                <a:gd name="T23" fmla="*/ 15 w 1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" h="16">
                  <a:moveTo>
                    <a:pt x="6" y="15"/>
                  </a:moveTo>
                  <a:lnTo>
                    <a:pt x="6" y="16"/>
                  </a:lnTo>
                  <a:lnTo>
                    <a:pt x="15" y="5"/>
                  </a:lnTo>
                  <a:lnTo>
                    <a:pt x="10" y="0"/>
                  </a:lnTo>
                  <a:lnTo>
                    <a:pt x="1" y="13"/>
                  </a:lnTo>
                  <a:lnTo>
                    <a:pt x="0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6" name="Freeform 584"/>
            <p:cNvSpPr>
              <a:spLocks/>
            </p:cNvSpPr>
            <p:nvPr/>
          </p:nvSpPr>
          <p:spPr bwMode="auto">
            <a:xfrm>
              <a:off x="1410" y="2468"/>
              <a:ext cx="13" cy="193"/>
            </a:xfrm>
            <a:custGeom>
              <a:avLst/>
              <a:gdLst>
                <a:gd name="T0" fmla="*/ 11 w 13"/>
                <a:gd name="T1" fmla="*/ 190 h 193"/>
                <a:gd name="T2" fmla="*/ 13 w 13"/>
                <a:gd name="T3" fmla="*/ 191 h 193"/>
                <a:gd name="T4" fmla="*/ 6 w 13"/>
                <a:gd name="T5" fmla="*/ 0 h 193"/>
                <a:gd name="T6" fmla="*/ 0 w 13"/>
                <a:gd name="T7" fmla="*/ 0 h 193"/>
                <a:gd name="T8" fmla="*/ 7 w 13"/>
                <a:gd name="T9" fmla="*/ 191 h 193"/>
                <a:gd name="T10" fmla="*/ 7 w 13"/>
                <a:gd name="T11" fmla="*/ 193 h 193"/>
                <a:gd name="T12" fmla="*/ 11 w 13"/>
                <a:gd name="T13" fmla="*/ 190 h 19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93"/>
                <a:gd name="T23" fmla="*/ 13 w 13"/>
                <a:gd name="T24" fmla="*/ 193 h 19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93">
                  <a:moveTo>
                    <a:pt x="11" y="190"/>
                  </a:moveTo>
                  <a:lnTo>
                    <a:pt x="13" y="191"/>
                  </a:lnTo>
                  <a:lnTo>
                    <a:pt x="6" y="0"/>
                  </a:lnTo>
                  <a:lnTo>
                    <a:pt x="0" y="0"/>
                  </a:lnTo>
                  <a:lnTo>
                    <a:pt x="7" y="191"/>
                  </a:lnTo>
                  <a:lnTo>
                    <a:pt x="7" y="193"/>
                  </a:lnTo>
                  <a:lnTo>
                    <a:pt x="11" y="19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7" name="Freeform 585"/>
            <p:cNvSpPr>
              <a:spLocks/>
            </p:cNvSpPr>
            <p:nvPr/>
          </p:nvSpPr>
          <p:spPr bwMode="auto">
            <a:xfrm>
              <a:off x="1417" y="2658"/>
              <a:ext cx="43" cy="27"/>
            </a:xfrm>
            <a:custGeom>
              <a:avLst/>
              <a:gdLst>
                <a:gd name="T0" fmla="*/ 43 w 43"/>
                <a:gd name="T1" fmla="*/ 21 h 27"/>
                <a:gd name="T2" fmla="*/ 43 w 43"/>
                <a:gd name="T3" fmla="*/ 21 h 27"/>
                <a:gd name="T4" fmla="*/ 35 w 43"/>
                <a:gd name="T5" fmla="*/ 20 h 27"/>
                <a:gd name="T6" fmla="*/ 26 w 43"/>
                <a:gd name="T7" fmla="*/ 18 h 27"/>
                <a:gd name="T8" fmla="*/ 19 w 43"/>
                <a:gd name="T9" fmla="*/ 14 h 27"/>
                <a:gd name="T10" fmla="*/ 14 w 43"/>
                <a:gd name="T11" fmla="*/ 11 h 27"/>
                <a:gd name="T12" fmla="*/ 10 w 43"/>
                <a:gd name="T13" fmla="*/ 7 h 27"/>
                <a:gd name="T14" fmla="*/ 7 w 43"/>
                <a:gd name="T15" fmla="*/ 3 h 27"/>
                <a:gd name="T16" fmla="*/ 6 w 43"/>
                <a:gd name="T17" fmla="*/ 1 h 27"/>
                <a:gd name="T18" fmla="*/ 4 w 43"/>
                <a:gd name="T19" fmla="*/ 0 h 27"/>
                <a:gd name="T20" fmla="*/ 0 w 43"/>
                <a:gd name="T21" fmla="*/ 3 h 27"/>
                <a:gd name="T22" fmla="*/ 1 w 43"/>
                <a:gd name="T23" fmla="*/ 4 h 27"/>
                <a:gd name="T24" fmla="*/ 3 w 43"/>
                <a:gd name="T25" fmla="*/ 7 h 27"/>
                <a:gd name="T26" fmla="*/ 6 w 43"/>
                <a:gd name="T27" fmla="*/ 11 h 27"/>
                <a:gd name="T28" fmla="*/ 11 w 43"/>
                <a:gd name="T29" fmla="*/ 15 h 27"/>
                <a:gd name="T30" fmla="*/ 17 w 43"/>
                <a:gd name="T31" fmla="*/ 20 h 27"/>
                <a:gd name="T32" fmla="*/ 25 w 43"/>
                <a:gd name="T33" fmla="*/ 24 h 27"/>
                <a:gd name="T34" fmla="*/ 33 w 43"/>
                <a:gd name="T35" fmla="*/ 25 h 27"/>
                <a:gd name="T36" fmla="*/ 43 w 43"/>
                <a:gd name="T37" fmla="*/ 27 h 27"/>
                <a:gd name="T38" fmla="*/ 43 w 43"/>
                <a:gd name="T39" fmla="*/ 27 h 27"/>
                <a:gd name="T40" fmla="*/ 43 w 43"/>
                <a:gd name="T41" fmla="*/ 21 h 2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3"/>
                <a:gd name="T64" fmla="*/ 0 h 27"/>
                <a:gd name="T65" fmla="*/ 43 w 43"/>
                <a:gd name="T66" fmla="*/ 27 h 2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3" h="27">
                  <a:moveTo>
                    <a:pt x="43" y="21"/>
                  </a:moveTo>
                  <a:lnTo>
                    <a:pt x="43" y="21"/>
                  </a:lnTo>
                  <a:lnTo>
                    <a:pt x="35" y="20"/>
                  </a:lnTo>
                  <a:lnTo>
                    <a:pt x="26" y="18"/>
                  </a:lnTo>
                  <a:lnTo>
                    <a:pt x="19" y="14"/>
                  </a:lnTo>
                  <a:lnTo>
                    <a:pt x="14" y="11"/>
                  </a:lnTo>
                  <a:lnTo>
                    <a:pt x="10" y="7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0" y="3"/>
                  </a:lnTo>
                  <a:lnTo>
                    <a:pt x="1" y="4"/>
                  </a:lnTo>
                  <a:lnTo>
                    <a:pt x="3" y="7"/>
                  </a:lnTo>
                  <a:lnTo>
                    <a:pt x="6" y="11"/>
                  </a:lnTo>
                  <a:lnTo>
                    <a:pt x="11" y="15"/>
                  </a:lnTo>
                  <a:lnTo>
                    <a:pt x="17" y="20"/>
                  </a:lnTo>
                  <a:lnTo>
                    <a:pt x="25" y="24"/>
                  </a:lnTo>
                  <a:lnTo>
                    <a:pt x="33" y="25"/>
                  </a:lnTo>
                  <a:lnTo>
                    <a:pt x="43" y="27"/>
                  </a:lnTo>
                  <a:lnTo>
                    <a:pt x="43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8" name="Freeform 586"/>
            <p:cNvSpPr>
              <a:spLocks/>
            </p:cNvSpPr>
            <p:nvPr/>
          </p:nvSpPr>
          <p:spPr bwMode="auto">
            <a:xfrm>
              <a:off x="1460" y="2671"/>
              <a:ext cx="60" cy="14"/>
            </a:xfrm>
            <a:custGeom>
              <a:avLst/>
              <a:gdLst>
                <a:gd name="T0" fmla="*/ 60 w 60"/>
                <a:gd name="T1" fmla="*/ 0 h 14"/>
                <a:gd name="T2" fmla="*/ 57 w 60"/>
                <a:gd name="T3" fmla="*/ 0 h 14"/>
                <a:gd name="T4" fmla="*/ 56 w 60"/>
                <a:gd name="T5" fmla="*/ 0 h 14"/>
                <a:gd name="T6" fmla="*/ 53 w 60"/>
                <a:gd name="T7" fmla="*/ 1 h 14"/>
                <a:gd name="T8" fmla="*/ 46 w 60"/>
                <a:gd name="T9" fmla="*/ 2 h 14"/>
                <a:gd name="T10" fmla="*/ 39 w 60"/>
                <a:gd name="T11" fmla="*/ 4 h 14"/>
                <a:gd name="T12" fmla="*/ 29 w 60"/>
                <a:gd name="T13" fmla="*/ 5 h 14"/>
                <a:gd name="T14" fmla="*/ 20 w 60"/>
                <a:gd name="T15" fmla="*/ 7 h 14"/>
                <a:gd name="T16" fmla="*/ 10 w 60"/>
                <a:gd name="T17" fmla="*/ 8 h 14"/>
                <a:gd name="T18" fmla="*/ 0 w 60"/>
                <a:gd name="T19" fmla="*/ 8 h 14"/>
                <a:gd name="T20" fmla="*/ 0 w 60"/>
                <a:gd name="T21" fmla="*/ 14 h 14"/>
                <a:gd name="T22" fmla="*/ 11 w 60"/>
                <a:gd name="T23" fmla="*/ 14 h 14"/>
                <a:gd name="T24" fmla="*/ 21 w 60"/>
                <a:gd name="T25" fmla="*/ 12 h 14"/>
                <a:gd name="T26" fmla="*/ 31 w 60"/>
                <a:gd name="T27" fmla="*/ 11 h 14"/>
                <a:gd name="T28" fmla="*/ 40 w 60"/>
                <a:gd name="T29" fmla="*/ 10 h 14"/>
                <a:gd name="T30" fmla="*/ 47 w 60"/>
                <a:gd name="T31" fmla="*/ 8 h 14"/>
                <a:gd name="T32" fmla="*/ 53 w 60"/>
                <a:gd name="T33" fmla="*/ 7 h 14"/>
                <a:gd name="T34" fmla="*/ 57 w 60"/>
                <a:gd name="T35" fmla="*/ 5 h 14"/>
                <a:gd name="T36" fmla="*/ 58 w 60"/>
                <a:gd name="T37" fmla="*/ 5 h 14"/>
                <a:gd name="T38" fmla="*/ 57 w 60"/>
                <a:gd name="T39" fmla="*/ 5 h 14"/>
                <a:gd name="T40" fmla="*/ 60 w 60"/>
                <a:gd name="T41" fmla="*/ 0 h 1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0"/>
                <a:gd name="T64" fmla="*/ 0 h 14"/>
                <a:gd name="T65" fmla="*/ 60 w 60"/>
                <a:gd name="T66" fmla="*/ 14 h 1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0" h="14">
                  <a:moveTo>
                    <a:pt x="60" y="0"/>
                  </a:moveTo>
                  <a:lnTo>
                    <a:pt x="57" y="0"/>
                  </a:lnTo>
                  <a:lnTo>
                    <a:pt x="56" y="0"/>
                  </a:lnTo>
                  <a:lnTo>
                    <a:pt x="53" y="1"/>
                  </a:lnTo>
                  <a:lnTo>
                    <a:pt x="46" y="2"/>
                  </a:lnTo>
                  <a:lnTo>
                    <a:pt x="39" y="4"/>
                  </a:lnTo>
                  <a:lnTo>
                    <a:pt x="29" y="5"/>
                  </a:lnTo>
                  <a:lnTo>
                    <a:pt x="20" y="7"/>
                  </a:lnTo>
                  <a:lnTo>
                    <a:pt x="10" y="8"/>
                  </a:lnTo>
                  <a:lnTo>
                    <a:pt x="0" y="8"/>
                  </a:lnTo>
                  <a:lnTo>
                    <a:pt x="0" y="14"/>
                  </a:lnTo>
                  <a:lnTo>
                    <a:pt x="11" y="14"/>
                  </a:lnTo>
                  <a:lnTo>
                    <a:pt x="21" y="12"/>
                  </a:lnTo>
                  <a:lnTo>
                    <a:pt x="31" y="11"/>
                  </a:lnTo>
                  <a:lnTo>
                    <a:pt x="40" y="10"/>
                  </a:lnTo>
                  <a:lnTo>
                    <a:pt x="47" y="8"/>
                  </a:lnTo>
                  <a:lnTo>
                    <a:pt x="53" y="7"/>
                  </a:lnTo>
                  <a:lnTo>
                    <a:pt x="57" y="5"/>
                  </a:lnTo>
                  <a:lnTo>
                    <a:pt x="58" y="5"/>
                  </a:lnTo>
                  <a:lnTo>
                    <a:pt x="57" y="5"/>
                  </a:lnTo>
                  <a:lnTo>
                    <a:pt x="6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79" name="Freeform 587"/>
            <p:cNvSpPr>
              <a:spLocks/>
            </p:cNvSpPr>
            <p:nvPr/>
          </p:nvSpPr>
          <p:spPr bwMode="auto">
            <a:xfrm>
              <a:off x="1517" y="2663"/>
              <a:ext cx="92" cy="29"/>
            </a:xfrm>
            <a:custGeom>
              <a:avLst/>
              <a:gdLst>
                <a:gd name="T0" fmla="*/ 86 w 92"/>
                <a:gd name="T1" fmla="*/ 0 h 29"/>
                <a:gd name="T2" fmla="*/ 86 w 92"/>
                <a:gd name="T3" fmla="*/ 0 h 29"/>
                <a:gd name="T4" fmla="*/ 85 w 92"/>
                <a:gd name="T5" fmla="*/ 8 h 29"/>
                <a:gd name="T6" fmla="*/ 82 w 92"/>
                <a:gd name="T7" fmla="*/ 13 h 29"/>
                <a:gd name="T8" fmla="*/ 79 w 92"/>
                <a:gd name="T9" fmla="*/ 18 h 29"/>
                <a:gd name="T10" fmla="*/ 74 w 92"/>
                <a:gd name="T11" fmla="*/ 20 h 29"/>
                <a:gd name="T12" fmla="*/ 68 w 92"/>
                <a:gd name="T13" fmla="*/ 22 h 29"/>
                <a:gd name="T14" fmla="*/ 61 w 92"/>
                <a:gd name="T15" fmla="*/ 23 h 29"/>
                <a:gd name="T16" fmla="*/ 53 w 92"/>
                <a:gd name="T17" fmla="*/ 23 h 29"/>
                <a:gd name="T18" fmla="*/ 46 w 92"/>
                <a:gd name="T19" fmla="*/ 22 h 29"/>
                <a:gd name="T20" fmla="*/ 29 w 92"/>
                <a:gd name="T21" fmla="*/ 18 h 29"/>
                <a:gd name="T22" fmla="*/ 15 w 92"/>
                <a:gd name="T23" fmla="*/ 13 h 29"/>
                <a:gd name="T24" fmla="*/ 6 w 92"/>
                <a:gd name="T25" fmla="*/ 9 h 29"/>
                <a:gd name="T26" fmla="*/ 3 w 92"/>
                <a:gd name="T27" fmla="*/ 8 h 29"/>
                <a:gd name="T28" fmla="*/ 0 w 92"/>
                <a:gd name="T29" fmla="*/ 13 h 29"/>
                <a:gd name="T30" fmla="*/ 4 w 92"/>
                <a:gd name="T31" fmla="*/ 15 h 29"/>
                <a:gd name="T32" fmla="*/ 14 w 92"/>
                <a:gd name="T33" fmla="*/ 19 h 29"/>
                <a:gd name="T34" fmla="*/ 28 w 92"/>
                <a:gd name="T35" fmla="*/ 23 h 29"/>
                <a:gd name="T36" fmla="*/ 45 w 92"/>
                <a:gd name="T37" fmla="*/ 27 h 29"/>
                <a:gd name="T38" fmla="*/ 53 w 92"/>
                <a:gd name="T39" fmla="*/ 29 h 29"/>
                <a:gd name="T40" fmla="*/ 61 w 92"/>
                <a:gd name="T41" fmla="*/ 29 h 29"/>
                <a:gd name="T42" fmla="*/ 70 w 92"/>
                <a:gd name="T43" fmla="*/ 29 h 29"/>
                <a:gd name="T44" fmla="*/ 77 w 92"/>
                <a:gd name="T45" fmla="*/ 26 h 29"/>
                <a:gd name="T46" fmla="*/ 82 w 92"/>
                <a:gd name="T47" fmla="*/ 22 h 29"/>
                <a:gd name="T48" fmla="*/ 88 w 92"/>
                <a:gd name="T49" fmla="*/ 18 h 29"/>
                <a:gd name="T50" fmla="*/ 90 w 92"/>
                <a:gd name="T51" fmla="*/ 9 h 29"/>
                <a:gd name="T52" fmla="*/ 92 w 92"/>
                <a:gd name="T53" fmla="*/ 0 h 29"/>
                <a:gd name="T54" fmla="*/ 92 w 92"/>
                <a:gd name="T55" fmla="*/ 0 h 29"/>
                <a:gd name="T56" fmla="*/ 86 w 92"/>
                <a:gd name="T57" fmla="*/ 0 h 2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2"/>
                <a:gd name="T88" fmla="*/ 0 h 29"/>
                <a:gd name="T89" fmla="*/ 92 w 92"/>
                <a:gd name="T90" fmla="*/ 29 h 2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2" h="29">
                  <a:moveTo>
                    <a:pt x="86" y="0"/>
                  </a:moveTo>
                  <a:lnTo>
                    <a:pt x="86" y="0"/>
                  </a:lnTo>
                  <a:lnTo>
                    <a:pt x="85" y="8"/>
                  </a:lnTo>
                  <a:lnTo>
                    <a:pt x="82" y="13"/>
                  </a:lnTo>
                  <a:lnTo>
                    <a:pt x="79" y="18"/>
                  </a:lnTo>
                  <a:lnTo>
                    <a:pt x="74" y="20"/>
                  </a:lnTo>
                  <a:lnTo>
                    <a:pt x="68" y="22"/>
                  </a:lnTo>
                  <a:lnTo>
                    <a:pt x="61" y="23"/>
                  </a:lnTo>
                  <a:lnTo>
                    <a:pt x="53" y="23"/>
                  </a:lnTo>
                  <a:lnTo>
                    <a:pt x="46" y="22"/>
                  </a:lnTo>
                  <a:lnTo>
                    <a:pt x="29" y="18"/>
                  </a:lnTo>
                  <a:lnTo>
                    <a:pt x="15" y="13"/>
                  </a:lnTo>
                  <a:lnTo>
                    <a:pt x="6" y="9"/>
                  </a:lnTo>
                  <a:lnTo>
                    <a:pt x="3" y="8"/>
                  </a:lnTo>
                  <a:lnTo>
                    <a:pt x="0" y="13"/>
                  </a:lnTo>
                  <a:lnTo>
                    <a:pt x="4" y="15"/>
                  </a:lnTo>
                  <a:lnTo>
                    <a:pt x="14" y="19"/>
                  </a:lnTo>
                  <a:lnTo>
                    <a:pt x="28" y="23"/>
                  </a:lnTo>
                  <a:lnTo>
                    <a:pt x="45" y="27"/>
                  </a:lnTo>
                  <a:lnTo>
                    <a:pt x="53" y="29"/>
                  </a:lnTo>
                  <a:lnTo>
                    <a:pt x="61" y="29"/>
                  </a:lnTo>
                  <a:lnTo>
                    <a:pt x="70" y="29"/>
                  </a:lnTo>
                  <a:lnTo>
                    <a:pt x="77" y="26"/>
                  </a:lnTo>
                  <a:lnTo>
                    <a:pt x="82" y="22"/>
                  </a:lnTo>
                  <a:lnTo>
                    <a:pt x="88" y="18"/>
                  </a:lnTo>
                  <a:lnTo>
                    <a:pt x="90" y="9"/>
                  </a:lnTo>
                  <a:lnTo>
                    <a:pt x="92" y="0"/>
                  </a:lnTo>
                  <a:lnTo>
                    <a:pt x="8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0" name="Freeform 588"/>
            <p:cNvSpPr>
              <a:spLocks/>
            </p:cNvSpPr>
            <p:nvPr/>
          </p:nvSpPr>
          <p:spPr bwMode="auto">
            <a:xfrm>
              <a:off x="1594" y="2565"/>
              <a:ext cx="15" cy="98"/>
            </a:xfrm>
            <a:custGeom>
              <a:avLst/>
              <a:gdLst>
                <a:gd name="T0" fmla="*/ 2 w 15"/>
                <a:gd name="T1" fmla="*/ 6 h 98"/>
                <a:gd name="T2" fmla="*/ 0 w 15"/>
                <a:gd name="T3" fmla="*/ 5 h 98"/>
                <a:gd name="T4" fmla="*/ 0 w 15"/>
                <a:gd name="T5" fmla="*/ 8 h 98"/>
                <a:gd name="T6" fmla="*/ 1 w 15"/>
                <a:gd name="T7" fmla="*/ 18 h 98"/>
                <a:gd name="T8" fmla="*/ 2 w 15"/>
                <a:gd name="T9" fmla="*/ 32 h 98"/>
                <a:gd name="T10" fmla="*/ 4 w 15"/>
                <a:gd name="T11" fmla="*/ 49 h 98"/>
                <a:gd name="T12" fmla="*/ 7 w 15"/>
                <a:gd name="T13" fmla="*/ 64 h 98"/>
                <a:gd name="T14" fmla="*/ 8 w 15"/>
                <a:gd name="T15" fmla="*/ 80 h 98"/>
                <a:gd name="T16" fmla="*/ 9 w 15"/>
                <a:gd name="T17" fmla="*/ 91 h 98"/>
                <a:gd name="T18" fmla="*/ 9 w 15"/>
                <a:gd name="T19" fmla="*/ 98 h 98"/>
                <a:gd name="T20" fmla="*/ 15 w 15"/>
                <a:gd name="T21" fmla="*/ 98 h 98"/>
                <a:gd name="T22" fmla="*/ 15 w 15"/>
                <a:gd name="T23" fmla="*/ 91 h 98"/>
                <a:gd name="T24" fmla="*/ 13 w 15"/>
                <a:gd name="T25" fmla="*/ 80 h 98"/>
                <a:gd name="T26" fmla="*/ 12 w 15"/>
                <a:gd name="T27" fmla="*/ 64 h 98"/>
                <a:gd name="T28" fmla="*/ 11 w 15"/>
                <a:gd name="T29" fmla="*/ 47 h 98"/>
                <a:gd name="T30" fmla="*/ 8 w 15"/>
                <a:gd name="T31" fmla="*/ 32 h 98"/>
                <a:gd name="T32" fmla="*/ 7 w 15"/>
                <a:gd name="T33" fmla="*/ 18 h 98"/>
                <a:gd name="T34" fmla="*/ 7 w 15"/>
                <a:gd name="T35" fmla="*/ 8 h 98"/>
                <a:gd name="T36" fmla="*/ 5 w 15"/>
                <a:gd name="T37" fmla="*/ 3 h 98"/>
                <a:gd name="T38" fmla="*/ 4 w 15"/>
                <a:gd name="T39" fmla="*/ 0 h 98"/>
                <a:gd name="T40" fmla="*/ 2 w 15"/>
                <a:gd name="T41" fmla="*/ 6 h 9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5"/>
                <a:gd name="T64" fmla="*/ 0 h 98"/>
                <a:gd name="T65" fmla="*/ 15 w 15"/>
                <a:gd name="T66" fmla="*/ 98 h 9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5" h="98">
                  <a:moveTo>
                    <a:pt x="2" y="6"/>
                  </a:moveTo>
                  <a:lnTo>
                    <a:pt x="0" y="5"/>
                  </a:lnTo>
                  <a:lnTo>
                    <a:pt x="0" y="8"/>
                  </a:lnTo>
                  <a:lnTo>
                    <a:pt x="1" y="18"/>
                  </a:lnTo>
                  <a:lnTo>
                    <a:pt x="2" y="32"/>
                  </a:lnTo>
                  <a:lnTo>
                    <a:pt x="4" y="49"/>
                  </a:lnTo>
                  <a:lnTo>
                    <a:pt x="7" y="64"/>
                  </a:lnTo>
                  <a:lnTo>
                    <a:pt x="8" y="80"/>
                  </a:lnTo>
                  <a:lnTo>
                    <a:pt x="9" y="91"/>
                  </a:lnTo>
                  <a:lnTo>
                    <a:pt x="9" y="98"/>
                  </a:lnTo>
                  <a:lnTo>
                    <a:pt x="15" y="98"/>
                  </a:lnTo>
                  <a:lnTo>
                    <a:pt x="15" y="91"/>
                  </a:lnTo>
                  <a:lnTo>
                    <a:pt x="13" y="80"/>
                  </a:lnTo>
                  <a:lnTo>
                    <a:pt x="12" y="64"/>
                  </a:lnTo>
                  <a:lnTo>
                    <a:pt x="11" y="47"/>
                  </a:lnTo>
                  <a:lnTo>
                    <a:pt x="8" y="32"/>
                  </a:lnTo>
                  <a:lnTo>
                    <a:pt x="7" y="18"/>
                  </a:lnTo>
                  <a:lnTo>
                    <a:pt x="7" y="8"/>
                  </a:lnTo>
                  <a:lnTo>
                    <a:pt x="5" y="3"/>
                  </a:lnTo>
                  <a:lnTo>
                    <a:pt x="4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1" name="Freeform 589"/>
            <p:cNvSpPr>
              <a:spLocks/>
            </p:cNvSpPr>
            <p:nvPr/>
          </p:nvSpPr>
          <p:spPr bwMode="auto">
            <a:xfrm>
              <a:off x="1587" y="2564"/>
              <a:ext cx="11" cy="7"/>
            </a:xfrm>
            <a:custGeom>
              <a:avLst/>
              <a:gdLst>
                <a:gd name="T0" fmla="*/ 0 w 11"/>
                <a:gd name="T1" fmla="*/ 1 h 7"/>
                <a:gd name="T2" fmla="*/ 1 w 11"/>
                <a:gd name="T3" fmla="*/ 6 h 7"/>
                <a:gd name="T4" fmla="*/ 9 w 11"/>
                <a:gd name="T5" fmla="*/ 7 h 7"/>
                <a:gd name="T6" fmla="*/ 11 w 11"/>
                <a:gd name="T7" fmla="*/ 1 h 7"/>
                <a:gd name="T8" fmla="*/ 2 w 11"/>
                <a:gd name="T9" fmla="*/ 0 h 7"/>
                <a:gd name="T10" fmla="*/ 4 w 11"/>
                <a:gd name="T11" fmla="*/ 4 h 7"/>
                <a:gd name="T12" fmla="*/ 0 w 11"/>
                <a:gd name="T13" fmla="*/ 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7"/>
                <a:gd name="T23" fmla="*/ 11 w 11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7">
                  <a:moveTo>
                    <a:pt x="0" y="1"/>
                  </a:moveTo>
                  <a:lnTo>
                    <a:pt x="1" y="6"/>
                  </a:lnTo>
                  <a:lnTo>
                    <a:pt x="9" y="7"/>
                  </a:lnTo>
                  <a:lnTo>
                    <a:pt x="11" y="1"/>
                  </a:lnTo>
                  <a:lnTo>
                    <a:pt x="2" y="0"/>
                  </a:lnTo>
                  <a:lnTo>
                    <a:pt x="4" y="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2" name="Freeform 590"/>
            <p:cNvSpPr>
              <a:spLocks/>
            </p:cNvSpPr>
            <p:nvPr/>
          </p:nvSpPr>
          <p:spPr bwMode="auto">
            <a:xfrm>
              <a:off x="1587" y="2548"/>
              <a:ext cx="12" cy="20"/>
            </a:xfrm>
            <a:custGeom>
              <a:avLst/>
              <a:gdLst>
                <a:gd name="T0" fmla="*/ 7 w 12"/>
                <a:gd name="T1" fmla="*/ 2 h 20"/>
                <a:gd name="T2" fmla="*/ 7 w 12"/>
                <a:gd name="T3" fmla="*/ 0 h 20"/>
                <a:gd name="T4" fmla="*/ 0 w 12"/>
                <a:gd name="T5" fmla="*/ 17 h 20"/>
                <a:gd name="T6" fmla="*/ 4 w 12"/>
                <a:gd name="T7" fmla="*/ 20 h 20"/>
                <a:gd name="T8" fmla="*/ 12 w 12"/>
                <a:gd name="T9" fmla="*/ 3 h 20"/>
                <a:gd name="T10" fmla="*/ 12 w 12"/>
                <a:gd name="T11" fmla="*/ 2 h 20"/>
                <a:gd name="T12" fmla="*/ 7 w 12"/>
                <a:gd name="T13" fmla="*/ 2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20"/>
                <a:gd name="T23" fmla="*/ 12 w 12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20">
                  <a:moveTo>
                    <a:pt x="7" y="2"/>
                  </a:moveTo>
                  <a:lnTo>
                    <a:pt x="7" y="0"/>
                  </a:lnTo>
                  <a:lnTo>
                    <a:pt x="0" y="17"/>
                  </a:lnTo>
                  <a:lnTo>
                    <a:pt x="4" y="20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3" name="Freeform 591"/>
            <p:cNvSpPr>
              <a:spLocks/>
            </p:cNvSpPr>
            <p:nvPr/>
          </p:nvSpPr>
          <p:spPr bwMode="auto">
            <a:xfrm>
              <a:off x="1594" y="2485"/>
              <a:ext cx="7" cy="65"/>
            </a:xfrm>
            <a:custGeom>
              <a:avLst/>
              <a:gdLst>
                <a:gd name="T0" fmla="*/ 2 w 7"/>
                <a:gd name="T1" fmla="*/ 0 h 65"/>
                <a:gd name="T2" fmla="*/ 1 w 7"/>
                <a:gd name="T3" fmla="*/ 1 h 65"/>
                <a:gd name="T4" fmla="*/ 0 w 7"/>
                <a:gd name="T5" fmla="*/ 65 h 65"/>
                <a:gd name="T6" fmla="*/ 5 w 7"/>
                <a:gd name="T7" fmla="*/ 65 h 65"/>
                <a:gd name="T8" fmla="*/ 7 w 7"/>
                <a:gd name="T9" fmla="*/ 1 h 65"/>
                <a:gd name="T10" fmla="*/ 7 w 7"/>
                <a:gd name="T11" fmla="*/ 4 h 65"/>
                <a:gd name="T12" fmla="*/ 2 w 7"/>
                <a:gd name="T13" fmla="*/ 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65"/>
                <a:gd name="T23" fmla="*/ 7 w 7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65">
                  <a:moveTo>
                    <a:pt x="2" y="0"/>
                  </a:moveTo>
                  <a:lnTo>
                    <a:pt x="1" y="1"/>
                  </a:lnTo>
                  <a:lnTo>
                    <a:pt x="0" y="65"/>
                  </a:lnTo>
                  <a:lnTo>
                    <a:pt x="5" y="65"/>
                  </a:lnTo>
                  <a:lnTo>
                    <a:pt x="7" y="1"/>
                  </a:lnTo>
                  <a:lnTo>
                    <a:pt x="7" y="4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4" name="Freeform 592"/>
            <p:cNvSpPr>
              <a:spLocks/>
            </p:cNvSpPr>
            <p:nvPr/>
          </p:nvSpPr>
          <p:spPr bwMode="auto">
            <a:xfrm>
              <a:off x="1596" y="2475"/>
              <a:ext cx="13" cy="14"/>
            </a:xfrm>
            <a:custGeom>
              <a:avLst/>
              <a:gdLst>
                <a:gd name="T0" fmla="*/ 7 w 13"/>
                <a:gd name="T1" fmla="*/ 1 h 14"/>
                <a:gd name="T2" fmla="*/ 7 w 13"/>
                <a:gd name="T3" fmla="*/ 0 h 14"/>
                <a:gd name="T4" fmla="*/ 0 w 13"/>
                <a:gd name="T5" fmla="*/ 10 h 14"/>
                <a:gd name="T6" fmla="*/ 5 w 13"/>
                <a:gd name="T7" fmla="*/ 14 h 14"/>
                <a:gd name="T8" fmla="*/ 13 w 13"/>
                <a:gd name="T9" fmla="*/ 2 h 14"/>
                <a:gd name="T10" fmla="*/ 13 w 13"/>
                <a:gd name="T11" fmla="*/ 1 h 14"/>
                <a:gd name="T12" fmla="*/ 7 w 13"/>
                <a:gd name="T13" fmla="*/ 1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4"/>
                <a:gd name="T23" fmla="*/ 13 w 1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4">
                  <a:moveTo>
                    <a:pt x="7" y="1"/>
                  </a:moveTo>
                  <a:lnTo>
                    <a:pt x="7" y="0"/>
                  </a:lnTo>
                  <a:lnTo>
                    <a:pt x="0" y="10"/>
                  </a:lnTo>
                  <a:lnTo>
                    <a:pt x="5" y="1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5" name="Freeform 593"/>
            <p:cNvSpPr>
              <a:spLocks/>
            </p:cNvSpPr>
            <p:nvPr/>
          </p:nvSpPr>
          <p:spPr bwMode="auto">
            <a:xfrm>
              <a:off x="1601" y="2317"/>
              <a:ext cx="8" cy="159"/>
            </a:xfrm>
            <a:custGeom>
              <a:avLst/>
              <a:gdLst>
                <a:gd name="T0" fmla="*/ 2 w 8"/>
                <a:gd name="T1" fmla="*/ 6 h 159"/>
                <a:gd name="T2" fmla="*/ 0 w 8"/>
                <a:gd name="T3" fmla="*/ 3 h 159"/>
                <a:gd name="T4" fmla="*/ 2 w 8"/>
                <a:gd name="T5" fmla="*/ 159 h 159"/>
                <a:gd name="T6" fmla="*/ 8 w 8"/>
                <a:gd name="T7" fmla="*/ 159 h 159"/>
                <a:gd name="T8" fmla="*/ 5 w 8"/>
                <a:gd name="T9" fmla="*/ 3 h 159"/>
                <a:gd name="T10" fmla="*/ 1 w 8"/>
                <a:gd name="T11" fmla="*/ 0 h 159"/>
                <a:gd name="T12" fmla="*/ 5 w 8"/>
                <a:gd name="T13" fmla="*/ 3 h 159"/>
                <a:gd name="T14" fmla="*/ 5 w 8"/>
                <a:gd name="T15" fmla="*/ 0 h 159"/>
                <a:gd name="T16" fmla="*/ 1 w 8"/>
                <a:gd name="T17" fmla="*/ 0 h 159"/>
                <a:gd name="T18" fmla="*/ 2 w 8"/>
                <a:gd name="T19" fmla="*/ 6 h 15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159"/>
                <a:gd name="T32" fmla="*/ 8 w 8"/>
                <a:gd name="T33" fmla="*/ 159 h 15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159">
                  <a:moveTo>
                    <a:pt x="2" y="6"/>
                  </a:moveTo>
                  <a:lnTo>
                    <a:pt x="0" y="3"/>
                  </a:lnTo>
                  <a:lnTo>
                    <a:pt x="2" y="159"/>
                  </a:lnTo>
                  <a:lnTo>
                    <a:pt x="8" y="159"/>
                  </a:lnTo>
                  <a:lnTo>
                    <a:pt x="5" y="3"/>
                  </a:lnTo>
                  <a:lnTo>
                    <a:pt x="1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1" y="0"/>
                  </a:lnTo>
                  <a:lnTo>
                    <a:pt x="2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6" name="Freeform 594"/>
            <p:cNvSpPr>
              <a:spLocks/>
            </p:cNvSpPr>
            <p:nvPr/>
          </p:nvSpPr>
          <p:spPr bwMode="auto">
            <a:xfrm>
              <a:off x="1421" y="2317"/>
              <a:ext cx="182" cy="28"/>
            </a:xfrm>
            <a:custGeom>
              <a:avLst/>
              <a:gdLst>
                <a:gd name="T0" fmla="*/ 6 w 182"/>
                <a:gd name="T1" fmla="*/ 26 h 28"/>
                <a:gd name="T2" fmla="*/ 3 w 182"/>
                <a:gd name="T3" fmla="*/ 28 h 28"/>
                <a:gd name="T4" fmla="*/ 182 w 182"/>
                <a:gd name="T5" fmla="*/ 6 h 28"/>
                <a:gd name="T6" fmla="*/ 181 w 182"/>
                <a:gd name="T7" fmla="*/ 0 h 28"/>
                <a:gd name="T8" fmla="*/ 3 w 182"/>
                <a:gd name="T9" fmla="*/ 23 h 28"/>
                <a:gd name="T10" fmla="*/ 0 w 182"/>
                <a:gd name="T11" fmla="*/ 26 h 28"/>
                <a:gd name="T12" fmla="*/ 3 w 182"/>
                <a:gd name="T13" fmla="*/ 23 h 28"/>
                <a:gd name="T14" fmla="*/ 0 w 182"/>
                <a:gd name="T15" fmla="*/ 23 h 28"/>
                <a:gd name="T16" fmla="*/ 0 w 182"/>
                <a:gd name="T17" fmla="*/ 26 h 28"/>
                <a:gd name="T18" fmla="*/ 6 w 182"/>
                <a:gd name="T19" fmla="*/ 26 h 2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82"/>
                <a:gd name="T31" fmla="*/ 0 h 28"/>
                <a:gd name="T32" fmla="*/ 182 w 182"/>
                <a:gd name="T33" fmla="*/ 28 h 2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82" h="28">
                  <a:moveTo>
                    <a:pt x="6" y="26"/>
                  </a:moveTo>
                  <a:lnTo>
                    <a:pt x="3" y="28"/>
                  </a:lnTo>
                  <a:lnTo>
                    <a:pt x="182" y="6"/>
                  </a:lnTo>
                  <a:lnTo>
                    <a:pt x="181" y="0"/>
                  </a:lnTo>
                  <a:lnTo>
                    <a:pt x="3" y="23"/>
                  </a:lnTo>
                  <a:lnTo>
                    <a:pt x="0" y="26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0" y="26"/>
                  </a:lnTo>
                  <a:lnTo>
                    <a:pt x="6" y="2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7" name="Freeform 595"/>
            <p:cNvSpPr>
              <a:spLocks/>
            </p:cNvSpPr>
            <p:nvPr/>
          </p:nvSpPr>
          <p:spPr bwMode="auto">
            <a:xfrm>
              <a:off x="1498" y="2354"/>
              <a:ext cx="7" cy="4"/>
            </a:xfrm>
            <a:custGeom>
              <a:avLst/>
              <a:gdLst>
                <a:gd name="T0" fmla="*/ 7 w 7"/>
                <a:gd name="T1" fmla="*/ 3 h 4"/>
                <a:gd name="T2" fmla="*/ 5 w 7"/>
                <a:gd name="T3" fmla="*/ 3 h 4"/>
                <a:gd name="T4" fmla="*/ 5 w 7"/>
                <a:gd name="T5" fmla="*/ 1 h 4"/>
                <a:gd name="T6" fmla="*/ 4 w 7"/>
                <a:gd name="T7" fmla="*/ 1 h 4"/>
                <a:gd name="T8" fmla="*/ 2 w 7"/>
                <a:gd name="T9" fmla="*/ 0 h 4"/>
                <a:gd name="T10" fmla="*/ 2 w 7"/>
                <a:gd name="T11" fmla="*/ 1 h 4"/>
                <a:gd name="T12" fmla="*/ 1 w 7"/>
                <a:gd name="T13" fmla="*/ 1 h 4"/>
                <a:gd name="T14" fmla="*/ 0 w 7"/>
                <a:gd name="T15" fmla="*/ 3 h 4"/>
                <a:gd name="T16" fmla="*/ 0 w 7"/>
                <a:gd name="T17" fmla="*/ 4 h 4"/>
                <a:gd name="T18" fmla="*/ 7 w 7"/>
                <a:gd name="T19" fmla="*/ 3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4"/>
                <a:gd name="T32" fmla="*/ 7 w 7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4">
                  <a:moveTo>
                    <a:pt x="7" y="3"/>
                  </a:moveTo>
                  <a:lnTo>
                    <a:pt x="5" y="3"/>
                  </a:lnTo>
                  <a:lnTo>
                    <a:pt x="5" y="1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7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8" name="Freeform 596"/>
            <p:cNvSpPr>
              <a:spLocks/>
            </p:cNvSpPr>
            <p:nvPr/>
          </p:nvSpPr>
          <p:spPr bwMode="auto">
            <a:xfrm>
              <a:off x="1498" y="2357"/>
              <a:ext cx="11" cy="78"/>
            </a:xfrm>
            <a:custGeom>
              <a:avLst/>
              <a:gdLst>
                <a:gd name="T0" fmla="*/ 11 w 11"/>
                <a:gd name="T1" fmla="*/ 76 h 78"/>
                <a:gd name="T2" fmla="*/ 11 w 11"/>
                <a:gd name="T3" fmla="*/ 78 h 78"/>
                <a:gd name="T4" fmla="*/ 7 w 11"/>
                <a:gd name="T5" fmla="*/ 0 h 78"/>
                <a:gd name="T6" fmla="*/ 0 w 11"/>
                <a:gd name="T7" fmla="*/ 1 h 78"/>
                <a:gd name="T8" fmla="*/ 5 w 11"/>
                <a:gd name="T9" fmla="*/ 78 h 78"/>
                <a:gd name="T10" fmla="*/ 5 w 11"/>
                <a:gd name="T11" fmla="*/ 78 h 78"/>
                <a:gd name="T12" fmla="*/ 11 w 11"/>
                <a:gd name="T13" fmla="*/ 76 h 7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78"/>
                <a:gd name="T23" fmla="*/ 11 w 11"/>
                <a:gd name="T24" fmla="*/ 78 h 7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78">
                  <a:moveTo>
                    <a:pt x="11" y="76"/>
                  </a:moveTo>
                  <a:lnTo>
                    <a:pt x="11" y="78"/>
                  </a:lnTo>
                  <a:lnTo>
                    <a:pt x="7" y="0"/>
                  </a:lnTo>
                  <a:lnTo>
                    <a:pt x="0" y="1"/>
                  </a:lnTo>
                  <a:lnTo>
                    <a:pt x="5" y="78"/>
                  </a:lnTo>
                  <a:lnTo>
                    <a:pt x="11" y="7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89" name="Freeform 597"/>
            <p:cNvSpPr>
              <a:spLocks/>
            </p:cNvSpPr>
            <p:nvPr/>
          </p:nvSpPr>
          <p:spPr bwMode="auto">
            <a:xfrm>
              <a:off x="1503" y="2433"/>
              <a:ext cx="10" cy="22"/>
            </a:xfrm>
            <a:custGeom>
              <a:avLst/>
              <a:gdLst>
                <a:gd name="T0" fmla="*/ 10 w 10"/>
                <a:gd name="T1" fmla="*/ 22 h 22"/>
                <a:gd name="T2" fmla="*/ 10 w 10"/>
                <a:gd name="T3" fmla="*/ 20 h 22"/>
                <a:gd name="T4" fmla="*/ 6 w 10"/>
                <a:gd name="T5" fmla="*/ 0 h 22"/>
                <a:gd name="T6" fmla="*/ 0 w 10"/>
                <a:gd name="T7" fmla="*/ 2 h 22"/>
                <a:gd name="T8" fmla="*/ 4 w 10"/>
                <a:gd name="T9" fmla="*/ 22 h 22"/>
                <a:gd name="T10" fmla="*/ 4 w 10"/>
                <a:gd name="T11" fmla="*/ 19 h 22"/>
                <a:gd name="T12" fmla="*/ 10 w 10"/>
                <a:gd name="T13" fmla="*/ 22 h 2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"/>
                <a:gd name="T22" fmla="*/ 0 h 22"/>
                <a:gd name="T23" fmla="*/ 10 w 10"/>
                <a:gd name="T24" fmla="*/ 22 h 2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" h="22">
                  <a:moveTo>
                    <a:pt x="10" y="22"/>
                  </a:moveTo>
                  <a:lnTo>
                    <a:pt x="10" y="20"/>
                  </a:lnTo>
                  <a:lnTo>
                    <a:pt x="6" y="0"/>
                  </a:lnTo>
                  <a:lnTo>
                    <a:pt x="0" y="2"/>
                  </a:lnTo>
                  <a:lnTo>
                    <a:pt x="4" y="22"/>
                  </a:lnTo>
                  <a:lnTo>
                    <a:pt x="4" y="19"/>
                  </a:lnTo>
                  <a:lnTo>
                    <a:pt x="1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0" name="Freeform 598"/>
            <p:cNvSpPr>
              <a:spLocks/>
            </p:cNvSpPr>
            <p:nvPr/>
          </p:nvSpPr>
          <p:spPr bwMode="auto">
            <a:xfrm>
              <a:off x="1502" y="2452"/>
              <a:ext cx="11" cy="16"/>
            </a:xfrm>
            <a:custGeom>
              <a:avLst/>
              <a:gdLst>
                <a:gd name="T0" fmla="*/ 5 w 11"/>
                <a:gd name="T1" fmla="*/ 14 h 16"/>
                <a:gd name="T2" fmla="*/ 5 w 11"/>
                <a:gd name="T3" fmla="*/ 16 h 16"/>
                <a:gd name="T4" fmla="*/ 11 w 11"/>
                <a:gd name="T5" fmla="*/ 3 h 16"/>
                <a:gd name="T6" fmla="*/ 5 w 11"/>
                <a:gd name="T7" fmla="*/ 0 h 16"/>
                <a:gd name="T8" fmla="*/ 0 w 11"/>
                <a:gd name="T9" fmla="*/ 13 h 16"/>
                <a:gd name="T10" fmla="*/ 0 w 11"/>
                <a:gd name="T11" fmla="*/ 14 h 16"/>
                <a:gd name="T12" fmla="*/ 5 w 11"/>
                <a:gd name="T13" fmla="*/ 14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1"/>
                <a:gd name="T22" fmla="*/ 0 h 16"/>
                <a:gd name="T23" fmla="*/ 11 w 11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1" h="16">
                  <a:moveTo>
                    <a:pt x="5" y="14"/>
                  </a:moveTo>
                  <a:lnTo>
                    <a:pt x="5" y="16"/>
                  </a:lnTo>
                  <a:lnTo>
                    <a:pt x="11" y="3"/>
                  </a:lnTo>
                  <a:lnTo>
                    <a:pt x="5" y="0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5" y="1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1" name="Freeform 599"/>
            <p:cNvSpPr>
              <a:spLocks/>
            </p:cNvSpPr>
            <p:nvPr/>
          </p:nvSpPr>
          <p:spPr bwMode="auto">
            <a:xfrm>
              <a:off x="1502" y="2466"/>
              <a:ext cx="11" cy="71"/>
            </a:xfrm>
            <a:custGeom>
              <a:avLst/>
              <a:gdLst>
                <a:gd name="T0" fmla="*/ 11 w 11"/>
                <a:gd name="T1" fmla="*/ 71 h 71"/>
                <a:gd name="T2" fmla="*/ 11 w 11"/>
                <a:gd name="T3" fmla="*/ 71 h 71"/>
                <a:gd name="T4" fmla="*/ 11 w 11"/>
                <a:gd name="T5" fmla="*/ 67 h 71"/>
                <a:gd name="T6" fmla="*/ 11 w 11"/>
                <a:gd name="T7" fmla="*/ 58 h 71"/>
                <a:gd name="T8" fmla="*/ 10 w 11"/>
                <a:gd name="T9" fmla="*/ 47 h 71"/>
                <a:gd name="T10" fmla="*/ 8 w 11"/>
                <a:gd name="T11" fmla="*/ 34 h 71"/>
                <a:gd name="T12" fmla="*/ 7 w 11"/>
                <a:gd name="T13" fmla="*/ 21 h 71"/>
                <a:gd name="T14" fmla="*/ 5 w 11"/>
                <a:gd name="T15" fmla="*/ 10 h 71"/>
                <a:gd name="T16" fmla="*/ 5 w 11"/>
                <a:gd name="T17" fmla="*/ 3 h 71"/>
                <a:gd name="T18" fmla="*/ 5 w 11"/>
                <a:gd name="T19" fmla="*/ 0 h 71"/>
                <a:gd name="T20" fmla="*/ 0 w 11"/>
                <a:gd name="T21" fmla="*/ 0 h 71"/>
                <a:gd name="T22" fmla="*/ 0 w 11"/>
                <a:gd name="T23" fmla="*/ 3 h 71"/>
                <a:gd name="T24" fmla="*/ 0 w 11"/>
                <a:gd name="T25" fmla="*/ 10 h 71"/>
                <a:gd name="T26" fmla="*/ 1 w 11"/>
                <a:gd name="T27" fmla="*/ 21 h 71"/>
                <a:gd name="T28" fmla="*/ 3 w 11"/>
                <a:gd name="T29" fmla="*/ 34 h 71"/>
                <a:gd name="T30" fmla="*/ 4 w 11"/>
                <a:gd name="T31" fmla="*/ 47 h 71"/>
                <a:gd name="T32" fmla="*/ 4 w 11"/>
                <a:gd name="T33" fmla="*/ 58 h 71"/>
                <a:gd name="T34" fmla="*/ 5 w 11"/>
                <a:gd name="T35" fmla="*/ 67 h 71"/>
                <a:gd name="T36" fmla="*/ 5 w 11"/>
                <a:gd name="T37" fmla="*/ 71 h 71"/>
                <a:gd name="T38" fmla="*/ 5 w 11"/>
                <a:gd name="T39" fmla="*/ 71 h 71"/>
                <a:gd name="T40" fmla="*/ 11 w 11"/>
                <a:gd name="T41" fmla="*/ 71 h 7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71"/>
                <a:gd name="T65" fmla="*/ 11 w 11"/>
                <a:gd name="T66" fmla="*/ 71 h 7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71">
                  <a:moveTo>
                    <a:pt x="11" y="71"/>
                  </a:moveTo>
                  <a:lnTo>
                    <a:pt x="11" y="71"/>
                  </a:lnTo>
                  <a:lnTo>
                    <a:pt x="11" y="67"/>
                  </a:lnTo>
                  <a:lnTo>
                    <a:pt x="11" y="58"/>
                  </a:lnTo>
                  <a:lnTo>
                    <a:pt x="10" y="47"/>
                  </a:lnTo>
                  <a:lnTo>
                    <a:pt x="8" y="34"/>
                  </a:lnTo>
                  <a:lnTo>
                    <a:pt x="7" y="21"/>
                  </a:lnTo>
                  <a:lnTo>
                    <a:pt x="5" y="10"/>
                  </a:lnTo>
                  <a:lnTo>
                    <a:pt x="5" y="3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" y="21"/>
                  </a:lnTo>
                  <a:lnTo>
                    <a:pt x="3" y="34"/>
                  </a:lnTo>
                  <a:lnTo>
                    <a:pt x="4" y="47"/>
                  </a:lnTo>
                  <a:lnTo>
                    <a:pt x="4" y="58"/>
                  </a:lnTo>
                  <a:lnTo>
                    <a:pt x="5" y="67"/>
                  </a:lnTo>
                  <a:lnTo>
                    <a:pt x="5" y="71"/>
                  </a:lnTo>
                  <a:lnTo>
                    <a:pt x="11" y="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2" name="Freeform 600"/>
            <p:cNvSpPr>
              <a:spLocks/>
            </p:cNvSpPr>
            <p:nvPr/>
          </p:nvSpPr>
          <p:spPr bwMode="auto">
            <a:xfrm>
              <a:off x="1507" y="2537"/>
              <a:ext cx="14" cy="40"/>
            </a:xfrm>
            <a:custGeom>
              <a:avLst/>
              <a:gdLst>
                <a:gd name="T0" fmla="*/ 14 w 14"/>
                <a:gd name="T1" fmla="*/ 38 h 40"/>
                <a:gd name="T2" fmla="*/ 14 w 14"/>
                <a:gd name="T3" fmla="*/ 38 h 40"/>
                <a:gd name="T4" fmla="*/ 14 w 14"/>
                <a:gd name="T5" fmla="*/ 37 h 40"/>
                <a:gd name="T6" fmla="*/ 13 w 14"/>
                <a:gd name="T7" fmla="*/ 33 h 40"/>
                <a:gd name="T8" fmla="*/ 11 w 14"/>
                <a:gd name="T9" fmla="*/ 27 h 40"/>
                <a:gd name="T10" fmla="*/ 10 w 14"/>
                <a:gd name="T11" fmla="*/ 21 h 40"/>
                <a:gd name="T12" fmla="*/ 9 w 14"/>
                <a:gd name="T13" fmla="*/ 14 h 40"/>
                <a:gd name="T14" fmla="*/ 7 w 14"/>
                <a:gd name="T15" fmla="*/ 9 h 40"/>
                <a:gd name="T16" fmla="*/ 6 w 14"/>
                <a:gd name="T17" fmla="*/ 3 h 40"/>
                <a:gd name="T18" fmla="*/ 6 w 14"/>
                <a:gd name="T19" fmla="*/ 0 h 40"/>
                <a:gd name="T20" fmla="*/ 0 w 14"/>
                <a:gd name="T21" fmla="*/ 0 h 40"/>
                <a:gd name="T22" fmla="*/ 0 w 14"/>
                <a:gd name="T23" fmla="*/ 4 h 40"/>
                <a:gd name="T24" fmla="*/ 2 w 14"/>
                <a:gd name="T25" fmla="*/ 10 h 40"/>
                <a:gd name="T26" fmla="*/ 3 w 14"/>
                <a:gd name="T27" fmla="*/ 16 h 40"/>
                <a:gd name="T28" fmla="*/ 5 w 14"/>
                <a:gd name="T29" fmla="*/ 23 h 40"/>
                <a:gd name="T30" fmla="*/ 6 w 14"/>
                <a:gd name="T31" fmla="*/ 28 h 40"/>
                <a:gd name="T32" fmla="*/ 7 w 14"/>
                <a:gd name="T33" fmla="*/ 34 h 40"/>
                <a:gd name="T34" fmla="*/ 9 w 14"/>
                <a:gd name="T35" fmla="*/ 38 h 40"/>
                <a:gd name="T36" fmla="*/ 9 w 14"/>
                <a:gd name="T37" fmla="*/ 40 h 40"/>
                <a:gd name="T38" fmla="*/ 9 w 14"/>
                <a:gd name="T39" fmla="*/ 38 h 40"/>
                <a:gd name="T40" fmla="*/ 14 w 14"/>
                <a:gd name="T41" fmla="*/ 38 h 4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"/>
                <a:gd name="T64" fmla="*/ 0 h 40"/>
                <a:gd name="T65" fmla="*/ 14 w 14"/>
                <a:gd name="T66" fmla="*/ 40 h 4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" h="40">
                  <a:moveTo>
                    <a:pt x="14" y="38"/>
                  </a:moveTo>
                  <a:lnTo>
                    <a:pt x="14" y="38"/>
                  </a:lnTo>
                  <a:lnTo>
                    <a:pt x="14" y="37"/>
                  </a:lnTo>
                  <a:lnTo>
                    <a:pt x="13" y="33"/>
                  </a:lnTo>
                  <a:lnTo>
                    <a:pt x="11" y="27"/>
                  </a:lnTo>
                  <a:lnTo>
                    <a:pt x="10" y="21"/>
                  </a:lnTo>
                  <a:lnTo>
                    <a:pt x="9" y="14"/>
                  </a:lnTo>
                  <a:lnTo>
                    <a:pt x="7" y="9"/>
                  </a:lnTo>
                  <a:lnTo>
                    <a:pt x="6" y="3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10"/>
                  </a:lnTo>
                  <a:lnTo>
                    <a:pt x="3" y="16"/>
                  </a:lnTo>
                  <a:lnTo>
                    <a:pt x="5" y="23"/>
                  </a:lnTo>
                  <a:lnTo>
                    <a:pt x="6" y="28"/>
                  </a:lnTo>
                  <a:lnTo>
                    <a:pt x="7" y="34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9" y="38"/>
                  </a:lnTo>
                  <a:lnTo>
                    <a:pt x="14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3" name="Freeform 601"/>
            <p:cNvSpPr>
              <a:spLocks/>
            </p:cNvSpPr>
            <p:nvPr/>
          </p:nvSpPr>
          <p:spPr bwMode="auto">
            <a:xfrm>
              <a:off x="1510" y="2575"/>
              <a:ext cx="11" cy="32"/>
            </a:xfrm>
            <a:custGeom>
              <a:avLst/>
              <a:gdLst>
                <a:gd name="T0" fmla="*/ 6 w 11"/>
                <a:gd name="T1" fmla="*/ 32 h 32"/>
                <a:gd name="T2" fmla="*/ 6 w 11"/>
                <a:gd name="T3" fmla="*/ 32 h 32"/>
                <a:gd name="T4" fmla="*/ 7 w 11"/>
                <a:gd name="T5" fmla="*/ 29 h 32"/>
                <a:gd name="T6" fmla="*/ 7 w 11"/>
                <a:gd name="T7" fmla="*/ 25 h 32"/>
                <a:gd name="T8" fmla="*/ 8 w 11"/>
                <a:gd name="T9" fmla="*/ 19 h 32"/>
                <a:gd name="T10" fmla="*/ 8 w 11"/>
                <a:gd name="T11" fmla="*/ 15 h 32"/>
                <a:gd name="T12" fmla="*/ 10 w 11"/>
                <a:gd name="T13" fmla="*/ 9 h 32"/>
                <a:gd name="T14" fmla="*/ 10 w 11"/>
                <a:gd name="T15" fmla="*/ 5 h 32"/>
                <a:gd name="T16" fmla="*/ 11 w 11"/>
                <a:gd name="T17" fmla="*/ 2 h 32"/>
                <a:gd name="T18" fmla="*/ 11 w 11"/>
                <a:gd name="T19" fmla="*/ 0 h 32"/>
                <a:gd name="T20" fmla="*/ 6 w 11"/>
                <a:gd name="T21" fmla="*/ 0 h 32"/>
                <a:gd name="T22" fmla="*/ 6 w 11"/>
                <a:gd name="T23" fmla="*/ 0 h 32"/>
                <a:gd name="T24" fmla="*/ 4 w 11"/>
                <a:gd name="T25" fmla="*/ 3 h 32"/>
                <a:gd name="T26" fmla="*/ 4 w 11"/>
                <a:gd name="T27" fmla="*/ 8 h 32"/>
                <a:gd name="T28" fmla="*/ 3 w 11"/>
                <a:gd name="T29" fmla="*/ 13 h 32"/>
                <a:gd name="T30" fmla="*/ 2 w 11"/>
                <a:gd name="T31" fmla="*/ 19 h 32"/>
                <a:gd name="T32" fmla="*/ 2 w 11"/>
                <a:gd name="T33" fmla="*/ 23 h 32"/>
                <a:gd name="T34" fmla="*/ 0 w 11"/>
                <a:gd name="T35" fmla="*/ 27 h 32"/>
                <a:gd name="T36" fmla="*/ 0 w 11"/>
                <a:gd name="T37" fmla="*/ 32 h 32"/>
                <a:gd name="T38" fmla="*/ 0 w 11"/>
                <a:gd name="T39" fmla="*/ 32 h 32"/>
                <a:gd name="T40" fmla="*/ 6 w 11"/>
                <a:gd name="T41" fmla="*/ 32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32"/>
                <a:gd name="T65" fmla="*/ 11 w 11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32">
                  <a:moveTo>
                    <a:pt x="6" y="32"/>
                  </a:moveTo>
                  <a:lnTo>
                    <a:pt x="6" y="32"/>
                  </a:lnTo>
                  <a:lnTo>
                    <a:pt x="7" y="29"/>
                  </a:lnTo>
                  <a:lnTo>
                    <a:pt x="7" y="25"/>
                  </a:lnTo>
                  <a:lnTo>
                    <a:pt x="8" y="19"/>
                  </a:lnTo>
                  <a:lnTo>
                    <a:pt x="8" y="15"/>
                  </a:lnTo>
                  <a:lnTo>
                    <a:pt x="10" y="9"/>
                  </a:lnTo>
                  <a:lnTo>
                    <a:pt x="10" y="5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3"/>
                  </a:lnTo>
                  <a:lnTo>
                    <a:pt x="4" y="8"/>
                  </a:lnTo>
                  <a:lnTo>
                    <a:pt x="3" y="13"/>
                  </a:lnTo>
                  <a:lnTo>
                    <a:pt x="2" y="19"/>
                  </a:lnTo>
                  <a:lnTo>
                    <a:pt x="2" y="23"/>
                  </a:lnTo>
                  <a:lnTo>
                    <a:pt x="0" y="27"/>
                  </a:lnTo>
                  <a:lnTo>
                    <a:pt x="0" y="32"/>
                  </a:lnTo>
                  <a:lnTo>
                    <a:pt x="6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4" name="Freeform 602"/>
            <p:cNvSpPr>
              <a:spLocks/>
            </p:cNvSpPr>
            <p:nvPr/>
          </p:nvSpPr>
          <p:spPr bwMode="auto">
            <a:xfrm>
              <a:off x="1510" y="2607"/>
              <a:ext cx="11" cy="66"/>
            </a:xfrm>
            <a:custGeom>
              <a:avLst/>
              <a:gdLst>
                <a:gd name="T0" fmla="*/ 11 w 11"/>
                <a:gd name="T1" fmla="*/ 66 h 66"/>
                <a:gd name="T2" fmla="*/ 11 w 11"/>
                <a:gd name="T3" fmla="*/ 64 h 66"/>
                <a:gd name="T4" fmla="*/ 10 w 11"/>
                <a:gd name="T5" fmla="*/ 56 h 66"/>
                <a:gd name="T6" fmla="*/ 10 w 11"/>
                <a:gd name="T7" fmla="*/ 47 h 66"/>
                <a:gd name="T8" fmla="*/ 8 w 11"/>
                <a:gd name="T9" fmla="*/ 35 h 66"/>
                <a:gd name="T10" fmla="*/ 8 w 11"/>
                <a:gd name="T11" fmla="*/ 24 h 66"/>
                <a:gd name="T12" fmla="*/ 7 w 11"/>
                <a:gd name="T13" fmla="*/ 12 h 66"/>
                <a:gd name="T14" fmla="*/ 7 w 11"/>
                <a:gd name="T15" fmla="*/ 4 h 66"/>
                <a:gd name="T16" fmla="*/ 6 w 11"/>
                <a:gd name="T17" fmla="*/ 0 h 66"/>
                <a:gd name="T18" fmla="*/ 0 w 11"/>
                <a:gd name="T19" fmla="*/ 0 h 66"/>
                <a:gd name="T20" fmla="*/ 0 w 11"/>
                <a:gd name="T21" fmla="*/ 4 h 66"/>
                <a:gd name="T22" fmla="*/ 2 w 11"/>
                <a:gd name="T23" fmla="*/ 12 h 66"/>
                <a:gd name="T24" fmla="*/ 2 w 11"/>
                <a:gd name="T25" fmla="*/ 24 h 66"/>
                <a:gd name="T26" fmla="*/ 3 w 11"/>
                <a:gd name="T27" fmla="*/ 35 h 66"/>
                <a:gd name="T28" fmla="*/ 4 w 11"/>
                <a:gd name="T29" fmla="*/ 48 h 66"/>
                <a:gd name="T30" fmla="*/ 4 w 11"/>
                <a:gd name="T31" fmla="*/ 58 h 66"/>
                <a:gd name="T32" fmla="*/ 6 w 11"/>
                <a:gd name="T33" fmla="*/ 64 h 66"/>
                <a:gd name="T34" fmla="*/ 6 w 11"/>
                <a:gd name="T35" fmla="*/ 66 h 66"/>
                <a:gd name="T36" fmla="*/ 11 w 11"/>
                <a:gd name="T37" fmla="*/ 66 h 6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1"/>
                <a:gd name="T58" fmla="*/ 0 h 66"/>
                <a:gd name="T59" fmla="*/ 11 w 11"/>
                <a:gd name="T60" fmla="*/ 66 h 6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1" h="66">
                  <a:moveTo>
                    <a:pt x="11" y="66"/>
                  </a:moveTo>
                  <a:lnTo>
                    <a:pt x="11" y="64"/>
                  </a:lnTo>
                  <a:lnTo>
                    <a:pt x="10" y="56"/>
                  </a:lnTo>
                  <a:lnTo>
                    <a:pt x="10" y="47"/>
                  </a:lnTo>
                  <a:lnTo>
                    <a:pt x="8" y="35"/>
                  </a:lnTo>
                  <a:lnTo>
                    <a:pt x="8" y="24"/>
                  </a:lnTo>
                  <a:lnTo>
                    <a:pt x="7" y="12"/>
                  </a:lnTo>
                  <a:lnTo>
                    <a:pt x="7" y="4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2" y="12"/>
                  </a:lnTo>
                  <a:lnTo>
                    <a:pt x="2" y="24"/>
                  </a:lnTo>
                  <a:lnTo>
                    <a:pt x="3" y="35"/>
                  </a:lnTo>
                  <a:lnTo>
                    <a:pt x="4" y="48"/>
                  </a:lnTo>
                  <a:lnTo>
                    <a:pt x="4" y="58"/>
                  </a:lnTo>
                  <a:lnTo>
                    <a:pt x="6" y="64"/>
                  </a:lnTo>
                  <a:lnTo>
                    <a:pt x="6" y="66"/>
                  </a:lnTo>
                  <a:lnTo>
                    <a:pt x="11" y="6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5" name="Freeform 603"/>
            <p:cNvSpPr>
              <a:spLocks/>
            </p:cNvSpPr>
            <p:nvPr/>
          </p:nvSpPr>
          <p:spPr bwMode="auto">
            <a:xfrm>
              <a:off x="1510" y="2607"/>
              <a:ext cx="6" cy="3"/>
            </a:xfrm>
            <a:custGeom>
              <a:avLst/>
              <a:gdLst>
                <a:gd name="T0" fmla="*/ 0 w 6"/>
                <a:gd name="T1" fmla="*/ 0 h 3"/>
                <a:gd name="T2" fmla="*/ 2 w 6"/>
                <a:gd name="T3" fmla="*/ 1 h 3"/>
                <a:gd name="T4" fmla="*/ 2 w 6"/>
                <a:gd name="T5" fmla="*/ 3 h 3"/>
                <a:gd name="T6" fmla="*/ 3 w 6"/>
                <a:gd name="T7" fmla="*/ 3 h 3"/>
                <a:gd name="T8" fmla="*/ 4 w 6"/>
                <a:gd name="T9" fmla="*/ 3 h 3"/>
                <a:gd name="T10" fmla="*/ 4 w 6"/>
                <a:gd name="T11" fmla="*/ 3 h 3"/>
                <a:gd name="T12" fmla="*/ 6 w 6"/>
                <a:gd name="T13" fmla="*/ 1 h 3"/>
                <a:gd name="T14" fmla="*/ 6 w 6"/>
                <a:gd name="T15" fmla="*/ 1 h 3"/>
                <a:gd name="T16" fmla="*/ 6 w 6"/>
                <a:gd name="T17" fmla="*/ 0 h 3"/>
                <a:gd name="T18" fmla="*/ 0 w 6"/>
                <a:gd name="T19" fmla="*/ 0 h 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3"/>
                <a:gd name="T32" fmla="*/ 6 w 6"/>
                <a:gd name="T33" fmla="*/ 3 h 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3">
                  <a:moveTo>
                    <a:pt x="0" y="0"/>
                  </a:moveTo>
                  <a:lnTo>
                    <a:pt x="2" y="1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1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6" name="Freeform 604"/>
            <p:cNvSpPr>
              <a:spLocks/>
            </p:cNvSpPr>
            <p:nvPr/>
          </p:nvSpPr>
          <p:spPr bwMode="auto">
            <a:xfrm>
              <a:off x="1509" y="2320"/>
              <a:ext cx="147" cy="51"/>
            </a:xfrm>
            <a:custGeom>
              <a:avLst/>
              <a:gdLst>
                <a:gd name="T0" fmla="*/ 0 w 147"/>
                <a:gd name="T1" fmla="*/ 51 h 51"/>
                <a:gd name="T2" fmla="*/ 4 w 147"/>
                <a:gd name="T3" fmla="*/ 51 h 51"/>
                <a:gd name="T4" fmla="*/ 14 w 147"/>
                <a:gd name="T5" fmla="*/ 47 h 51"/>
                <a:gd name="T6" fmla="*/ 30 w 147"/>
                <a:gd name="T7" fmla="*/ 41 h 51"/>
                <a:gd name="T8" fmla="*/ 51 w 147"/>
                <a:gd name="T9" fmla="*/ 35 h 51"/>
                <a:gd name="T10" fmla="*/ 75 w 147"/>
                <a:gd name="T11" fmla="*/ 28 h 51"/>
                <a:gd name="T12" fmla="*/ 100 w 147"/>
                <a:gd name="T13" fmla="*/ 24 h 51"/>
                <a:gd name="T14" fmla="*/ 112 w 147"/>
                <a:gd name="T15" fmla="*/ 23 h 51"/>
                <a:gd name="T16" fmla="*/ 125 w 147"/>
                <a:gd name="T17" fmla="*/ 21 h 51"/>
                <a:gd name="T18" fmla="*/ 136 w 147"/>
                <a:gd name="T19" fmla="*/ 23 h 51"/>
                <a:gd name="T20" fmla="*/ 147 w 147"/>
                <a:gd name="T21" fmla="*/ 24 h 51"/>
                <a:gd name="T22" fmla="*/ 142 w 147"/>
                <a:gd name="T23" fmla="*/ 0 h 51"/>
                <a:gd name="T24" fmla="*/ 136 w 147"/>
                <a:gd name="T25" fmla="*/ 0 h 51"/>
                <a:gd name="T26" fmla="*/ 122 w 147"/>
                <a:gd name="T27" fmla="*/ 0 h 51"/>
                <a:gd name="T28" fmla="*/ 101 w 147"/>
                <a:gd name="T29" fmla="*/ 1 h 51"/>
                <a:gd name="T30" fmla="*/ 78 w 147"/>
                <a:gd name="T31" fmla="*/ 6 h 51"/>
                <a:gd name="T32" fmla="*/ 65 w 147"/>
                <a:gd name="T33" fmla="*/ 7 h 51"/>
                <a:gd name="T34" fmla="*/ 54 w 147"/>
                <a:gd name="T35" fmla="*/ 11 h 51"/>
                <a:gd name="T36" fmla="*/ 41 w 147"/>
                <a:gd name="T37" fmla="*/ 15 h 51"/>
                <a:gd name="T38" fmla="*/ 30 w 147"/>
                <a:gd name="T39" fmla="*/ 20 h 51"/>
                <a:gd name="T40" fmla="*/ 21 w 147"/>
                <a:gd name="T41" fmla="*/ 27 h 51"/>
                <a:gd name="T42" fmla="*/ 12 w 147"/>
                <a:gd name="T43" fmla="*/ 34 h 51"/>
                <a:gd name="T44" fmla="*/ 5 w 147"/>
                <a:gd name="T45" fmla="*/ 42 h 51"/>
                <a:gd name="T46" fmla="*/ 0 w 147"/>
                <a:gd name="T47" fmla="*/ 51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7"/>
                <a:gd name="T73" fmla="*/ 0 h 51"/>
                <a:gd name="T74" fmla="*/ 147 w 147"/>
                <a:gd name="T75" fmla="*/ 51 h 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7" h="51">
                  <a:moveTo>
                    <a:pt x="0" y="51"/>
                  </a:moveTo>
                  <a:lnTo>
                    <a:pt x="4" y="51"/>
                  </a:lnTo>
                  <a:lnTo>
                    <a:pt x="14" y="47"/>
                  </a:lnTo>
                  <a:lnTo>
                    <a:pt x="30" y="41"/>
                  </a:lnTo>
                  <a:lnTo>
                    <a:pt x="51" y="35"/>
                  </a:lnTo>
                  <a:lnTo>
                    <a:pt x="75" y="28"/>
                  </a:lnTo>
                  <a:lnTo>
                    <a:pt x="100" y="24"/>
                  </a:lnTo>
                  <a:lnTo>
                    <a:pt x="112" y="23"/>
                  </a:lnTo>
                  <a:lnTo>
                    <a:pt x="125" y="21"/>
                  </a:lnTo>
                  <a:lnTo>
                    <a:pt x="136" y="23"/>
                  </a:lnTo>
                  <a:lnTo>
                    <a:pt x="147" y="24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22" y="0"/>
                  </a:lnTo>
                  <a:lnTo>
                    <a:pt x="101" y="1"/>
                  </a:lnTo>
                  <a:lnTo>
                    <a:pt x="78" y="6"/>
                  </a:lnTo>
                  <a:lnTo>
                    <a:pt x="65" y="7"/>
                  </a:lnTo>
                  <a:lnTo>
                    <a:pt x="54" y="11"/>
                  </a:lnTo>
                  <a:lnTo>
                    <a:pt x="41" y="15"/>
                  </a:lnTo>
                  <a:lnTo>
                    <a:pt x="30" y="20"/>
                  </a:lnTo>
                  <a:lnTo>
                    <a:pt x="21" y="27"/>
                  </a:lnTo>
                  <a:lnTo>
                    <a:pt x="12" y="34"/>
                  </a:lnTo>
                  <a:lnTo>
                    <a:pt x="5" y="42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9695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7" name="Freeform 605"/>
            <p:cNvSpPr>
              <a:spLocks/>
            </p:cNvSpPr>
            <p:nvPr/>
          </p:nvSpPr>
          <p:spPr bwMode="auto">
            <a:xfrm>
              <a:off x="1509" y="2320"/>
              <a:ext cx="147" cy="51"/>
            </a:xfrm>
            <a:custGeom>
              <a:avLst/>
              <a:gdLst>
                <a:gd name="T0" fmla="*/ 0 w 147"/>
                <a:gd name="T1" fmla="*/ 51 h 51"/>
                <a:gd name="T2" fmla="*/ 4 w 147"/>
                <a:gd name="T3" fmla="*/ 51 h 51"/>
                <a:gd name="T4" fmla="*/ 14 w 147"/>
                <a:gd name="T5" fmla="*/ 47 h 51"/>
                <a:gd name="T6" fmla="*/ 30 w 147"/>
                <a:gd name="T7" fmla="*/ 41 h 51"/>
                <a:gd name="T8" fmla="*/ 51 w 147"/>
                <a:gd name="T9" fmla="*/ 35 h 51"/>
                <a:gd name="T10" fmla="*/ 75 w 147"/>
                <a:gd name="T11" fmla="*/ 28 h 51"/>
                <a:gd name="T12" fmla="*/ 100 w 147"/>
                <a:gd name="T13" fmla="*/ 24 h 51"/>
                <a:gd name="T14" fmla="*/ 112 w 147"/>
                <a:gd name="T15" fmla="*/ 23 h 51"/>
                <a:gd name="T16" fmla="*/ 125 w 147"/>
                <a:gd name="T17" fmla="*/ 21 h 51"/>
                <a:gd name="T18" fmla="*/ 136 w 147"/>
                <a:gd name="T19" fmla="*/ 23 h 51"/>
                <a:gd name="T20" fmla="*/ 147 w 147"/>
                <a:gd name="T21" fmla="*/ 24 h 51"/>
                <a:gd name="T22" fmla="*/ 142 w 147"/>
                <a:gd name="T23" fmla="*/ 0 h 51"/>
                <a:gd name="T24" fmla="*/ 136 w 147"/>
                <a:gd name="T25" fmla="*/ 0 h 51"/>
                <a:gd name="T26" fmla="*/ 122 w 147"/>
                <a:gd name="T27" fmla="*/ 0 h 51"/>
                <a:gd name="T28" fmla="*/ 101 w 147"/>
                <a:gd name="T29" fmla="*/ 1 h 51"/>
                <a:gd name="T30" fmla="*/ 78 w 147"/>
                <a:gd name="T31" fmla="*/ 6 h 51"/>
                <a:gd name="T32" fmla="*/ 65 w 147"/>
                <a:gd name="T33" fmla="*/ 7 h 51"/>
                <a:gd name="T34" fmla="*/ 54 w 147"/>
                <a:gd name="T35" fmla="*/ 11 h 51"/>
                <a:gd name="T36" fmla="*/ 41 w 147"/>
                <a:gd name="T37" fmla="*/ 15 h 51"/>
                <a:gd name="T38" fmla="*/ 30 w 147"/>
                <a:gd name="T39" fmla="*/ 20 h 51"/>
                <a:gd name="T40" fmla="*/ 21 w 147"/>
                <a:gd name="T41" fmla="*/ 27 h 51"/>
                <a:gd name="T42" fmla="*/ 12 w 147"/>
                <a:gd name="T43" fmla="*/ 34 h 51"/>
                <a:gd name="T44" fmla="*/ 5 w 147"/>
                <a:gd name="T45" fmla="*/ 42 h 51"/>
                <a:gd name="T46" fmla="*/ 0 w 147"/>
                <a:gd name="T47" fmla="*/ 51 h 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7"/>
                <a:gd name="T73" fmla="*/ 0 h 51"/>
                <a:gd name="T74" fmla="*/ 147 w 147"/>
                <a:gd name="T75" fmla="*/ 51 h 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7" h="51">
                  <a:moveTo>
                    <a:pt x="0" y="51"/>
                  </a:moveTo>
                  <a:lnTo>
                    <a:pt x="4" y="51"/>
                  </a:lnTo>
                  <a:lnTo>
                    <a:pt x="14" y="47"/>
                  </a:lnTo>
                  <a:lnTo>
                    <a:pt x="30" y="41"/>
                  </a:lnTo>
                  <a:lnTo>
                    <a:pt x="51" y="35"/>
                  </a:lnTo>
                  <a:lnTo>
                    <a:pt x="75" y="28"/>
                  </a:lnTo>
                  <a:lnTo>
                    <a:pt x="100" y="24"/>
                  </a:lnTo>
                  <a:lnTo>
                    <a:pt x="112" y="23"/>
                  </a:lnTo>
                  <a:lnTo>
                    <a:pt x="125" y="21"/>
                  </a:lnTo>
                  <a:lnTo>
                    <a:pt x="136" y="23"/>
                  </a:lnTo>
                  <a:lnTo>
                    <a:pt x="147" y="24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22" y="0"/>
                  </a:lnTo>
                  <a:lnTo>
                    <a:pt x="101" y="1"/>
                  </a:lnTo>
                  <a:lnTo>
                    <a:pt x="78" y="6"/>
                  </a:lnTo>
                  <a:lnTo>
                    <a:pt x="65" y="7"/>
                  </a:lnTo>
                  <a:lnTo>
                    <a:pt x="54" y="11"/>
                  </a:lnTo>
                  <a:lnTo>
                    <a:pt x="41" y="15"/>
                  </a:lnTo>
                  <a:lnTo>
                    <a:pt x="30" y="20"/>
                  </a:lnTo>
                  <a:lnTo>
                    <a:pt x="21" y="27"/>
                  </a:lnTo>
                  <a:lnTo>
                    <a:pt x="12" y="34"/>
                  </a:lnTo>
                  <a:lnTo>
                    <a:pt x="5" y="42"/>
                  </a:lnTo>
                  <a:lnTo>
                    <a:pt x="0" y="51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8" name="Freeform 606"/>
            <p:cNvSpPr>
              <a:spLocks/>
            </p:cNvSpPr>
            <p:nvPr/>
          </p:nvSpPr>
          <p:spPr bwMode="auto">
            <a:xfrm>
              <a:off x="1507" y="1963"/>
              <a:ext cx="141" cy="114"/>
            </a:xfrm>
            <a:custGeom>
              <a:avLst/>
              <a:gdLst>
                <a:gd name="T0" fmla="*/ 0 w 141"/>
                <a:gd name="T1" fmla="*/ 114 h 114"/>
                <a:gd name="T2" fmla="*/ 2 w 141"/>
                <a:gd name="T3" fmla="*/ 111 h 114"/>
                <a:gd name="T4" fmla="*/ 5 w 141"/>
                <a:gd name="T5" fmla="*/ 103 h 114"/>
                <a:gd name="T6" fmla="*/ 11 w 141"/>
                <a:gd name="T7" fmla="*/ 90 h 114"/>
                <a:gd name="T8" fmla="*/ 23 w 141"/>
                <a:gd name="T9" fmla="*/ 73 h 114"/>
                <a:gd name="T10" fmla="*/ 31 w 141"/>
                <a:gd name="T11" fmla="*/ 64 h 114"/>
                <a:gd name="T12" fmla="*/ 41 w 141"/>
                <a:gd name="T13" fmla="*/ 54 h 114"/>
                <a:gd name="T14" fmla="*/ 52 w 141"/>
                <a:gd name="T15" fmla="*/ 46 h 114"/>
                <a:gd name="T16" fmla="*/ 64 w 141"/>
                <a:gd name="T17" fmla="*/ 36 h 114"/>
                <a:gd name="T18" fmla="*/ 80 w 141"/>
                <a:gd name="T19" fmla="*/ 26 h 114"/>
                <a:gd name="T20" fmla="*/ 96 w 141"/>
                <a:gd name="T21" fmla="*/ 17 h 114"/>
                <a:gd name="T22" fmla="*/ 116 w 141"/>
                <a:gd name="T23" fmla="*/ 8 h 114"/>
                <a:gd name="T24" fmla="*/ 138 w 141"/>
                <a:gd name="T25" fmla="*/ 0 h 114"/>
                <a:gd name="T26" fmla="*/ 141 w 141"/>
                <a:gd name="T27" fmla="*/ 83 h 114"/>
                <a:gd name="T28" fmla="*/ 0 w 141"/>
                <a:gd name="T29" fmla="*/ 114 h 1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1"/>
                <a:gd name="T46" fmla="*/ 0 h 114"/>
                <a:gd name="T47" fmla="*/ 141 w 141"/>
                <a:gd name="T48" fmla="*/ 114 h 1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1" h="114">
                  <a:moveTo>
                    <a:pt x="0" y="114"/>
                  </a:moveTo>
                  <a:lnTo>
                    <a:pt x="2" y="111"/>
                  </a:lnTo>
                  <a:lnTo>
                    <a:pt x="5" y="103"/>
                  </a:lnTo>
                  <a:lnTo>
                    <a:pt x="11" y="90"/>
                  </a:lnTo>
                  <a:lnTo>
                    <a:pt x="23" y="73"/>
                  </a:lnTo>
                  <a:lnTo>
                    <a:pt x="31" y="64"/>
                  </a:lnTo>
                  <a:lnTo>
                    <a:pt x="41" y="54"/>
                  </a:lnTo>
                  <a:lnTo>
                    <a:pt x="52" y="46"/>
                  </a:lnTo>
                  <a:lnTo>
                    <a:pt x="64" y="36"/>
                  </a:lnTo>
                  <a:lnTo>
                    <a:pt x="80" y="26"/>
                  </a:lnTo>
                  <a:lnTo>
                    <a:pt x="96" y="17"/>
                  </a:lnTo>
                  <a:lnTo>
                    <a:pt x="116" y="8"/>
                  </a:lnTo>
                  <a:lnTo>
                    <a:pt x="138" y="0"/>
                  </a:lnTo>
                  <a:lnTo>
                    <a:pt x="141" y="83"/>
                  </a:lnTo>
                  <a:lnTo>
                    <a:pt x="0" y="114"/>
                  </a:lnTo>
                  <a:close/>
                </a:path>
              </a:pathLst>
            </a:cu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699" name="Freeform 607"/>
            <p:cNvSpPr>
              <a:spLocks/>
            </p:cNvSpPr>
            <p:nvPr/>
          </p:nvSpPr>
          <p:spPr bwMode="auto">
            <a:xfrm>
              <a:off x="1507" y="1963"/>
              <a:ext cx="141" cy="114"/>
            </a:xfrm>
            <a:custGeom>
              <a:avLst/>
              <a:gdLst>
                <a:gd name="T0" fmla="*/ 0 w 141"/>
                <a:gd name="T1" fmla="*/ 114 h 114"/>
                <a:gd name="T2" fmla="*/ 2 w 141"/>
                <a:gd name="T3" fmla="*/ 111 h 114"/>
                <a:gd name="T4" fmla="*/ 5 w 141"/>
                <a:gd name="T5" fmla="*/ 103 h 114"/>
                <a:gd name="T6" fmla="*/ 11 w 141"/>
                <a:gd name="T7" fmla="*/ 90 h 114"/>
                <a:gd name="T8" fmla="*/ 23 w 141"/>
                <a:gd name="T9" fmla="*/ 73 h 114"/>
                <a:gd name="T10" fmla="*/ 31 w 141"/>
                <a:gd name="T11" fmla="*/ 64 h 114"/>
                <a:gd name="T12" fmla="*/ 41 w 141"/>
                <a:gd name="T13" fmla="*/ 54 h 114"/>
                <a:gd name="T14" fmla="*/ 52 w 141"/>
                <a:gd name="T15" fmla="*/ 46 h 114"/>
                <a:gd name="T16" fmla="*/ 64 w 141"/>
                <a:gd name="T17" fmla="*/ 36 h 114"/>
                <a:gd name="T18" fmla="*/ 80 w 141"/>
                <a:gd name="T19" fmla="*/ 26 h 114"/>
                <a:gd name="T20" fmla="*/ 96 w 141"/>
                <a:gd name="T21" fmla="*/ 17 h 114"/>
                <a:gd name="T22" fmla="*/ 116 w 141"/>
                <a:gd name="T23" fmla="*/ 8 h 114"/>
                <a:gd name="T24" fmla="*/ 138 w 141"/>
                <a:gd name="T25" fmla="*/ 0 h 114"/>
                <a:gd name="T26" fmla="*/ 141 w 141"/>
                <a:gd name="T27" fmla="*/ 83 h 114"/>
                <a:gd name="T28" fmla="*/ 0 w 141"/>
                <a:gd name="T29" fmla="*/ 114 h 11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41"/>
                <a:gd name="T46" fmla="*/ 0 h 114"/>
                <a:gd name="T47" fmla="*/ 141 w 141"/>
                <a:gd name="T48" fmla="*/ 114 h 11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41" h="114">
                  <a:moveTo>
                    <a:pt x="0" y="114"/>
                  </a:moveTo>
                  <a:lnTo>
                    <a:pt x="2" y="111"/>
                  </a:lnTo>
                  <a:lnTo>
                    <a:pt x="5" y="103"/>
                  </a:lnTo>
                  <a:lnTo>
                    <a:pt x="11" y="90"/>
                  </a:lnTo>
                  <a:lnTo>
                    <a:pt x="23" y="73"/>
                  </a:lnTo>
                  <a:lnTo>
                    <a:pt x="31" y="64"/>
                  </a:lnTo>
                  <a:lnTo>
                    <a:pt x="41" y="54"/>
                  </a:lnTo>
                  <a:lnTo>
                    <a:pt x="52" y="46"/>
                  </a:lnTo>
                  <a:lnTo>
                    <a:pt x="64" y="36"/>
                  </a:lnTo>
                  <a:lnTo>
                    <a:pt x="80" y="26"/>
                  </a:lnTo>
                  <a:lnTo>
                    <a:pt x="96" y="17"/>
                  </a:lnTo>
                  <a:lnTo>
                    <a:pt x="116" y="8"/>
                  </a:lnTo>
                  <a:lnTo>
                    <a:pt x="138" y="0"/>
                  </a:lnTo>
                  <a:lnTo>
                    <a:pt x="141" y="83"/>
                  </a:lnTo>
                  <a:lnTo>
                    <a:pt x="0" y="114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0" name="Freeform 608"/>
            <p:cNvSpPr>
              <a:spLocks/>
            </p:cNvSpPr>
            <p:nvPr/>
          </p:nvSpPr>
          <p:spPr bwMode="auto">
            <a:xfrm>
              <a:off x="1350" y="1992"/>
              <a:ext cx="157" cy="85"/>
            </a:xfrm>
            <a:custGeom>
              <a:avLst/>
              <a:gdLst>
                <a:gd name="T0" fmla="*/ 157 w 157"/>
                <a:gd name="T1" fmla="*/ 85 h 85"/>
                <a:gd name="T2" fmla="*/ 153 w 157"/>
                <a:gd name="T3" fmla="*/ 82 h 85"/>
                <a:gd name="T4" fmla="*/ 143 w 157"/>
                <a:gd name="T5" fmla="*/ 72 h 85"/>
                <a:gd name="T6" fmla="*/ 128 w 157"/>
                <a:gd name="T7" fmla="*/ 58 h 85"/>
                <a:gd name="T8" fmla="*/ 109 w 157"/>
                <a:gd name="T9" fmla="*/ 42 h 85"/>
                <a:gd name="T10" fmla="*/ 98 w 157"/>
                <a:gd name="T11" fmla="*/ 34 h 85"/>
                <a:gd name="T12" fmla="*/ 85 w 157"/>
                <a:gd name="T13" fmla="*/ 27 h 85"/>
                <a:gd name="T14" fmla="*/ 73 w 157"/>
                <a:gd name="T15" fmla="*/ 18 h 85"/>
                <a:gd name="T16" fmla="*/ 59 w 157"/>
                <a:gd name="T17" fmla="*/ 13 h 85"/>
                <a:gd name="T18" fmla="*/ 45 w 157"/>
                <a:gd name="T19" fmla="*/ 7 h 85"/>
                <a:gd name="T20" fmla="*/ 31 w 157"/>
                <a:gd name="T21" fmla="*/ 3 h 85"/>
                <a:gd name="T22" fmla="*/ 15 w 157"/>
                <a:gd name="T23" fmla="*/ 0 h 85"/>
                <a:gd name="T24" fmla="*/ 0 w 157"/>
                <a:gd name="T25" fmla="*/ 0 h 85"/>
                <a:gd name="T26" fmla="*/ 3 w 157"/>
                <a:gd name="T27" fmla="*/ 35 h 85"/>
                <a:gd name="T28" fmla="*/ 157 w 157"/>
                <a:gd name="T29" fmla="*/ 85 h 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7"/>
                <a:gd name="T46" fmla="*/ 0 h 85"/>
                <a:gd name="T47" fmla="*/ 157 w 157"/>
                <a:gd name="T48" fmla="*/ 85 h 8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7" h="85">
                  <a:moveTo>
                    <a:pt x="157" y="85"/>
                  </a:moveTo>
                  <a:lnTo>
                    <a:pt x="153" y="82"/>
                  </a:lnTo>
                  <a:lnTo>
                    <a:pt x="143" y="72"/>
                  </a:lnTo>
                  <a:lnTo>
                    <a:pt x="128" y="58"/>
                  </a:lnTo>
                  <a:lnTo>
                    <a:pt x="109" y="42"/>
                  </a:lnTo>
                  <a:lnTo>
                    <a:pt x="98" y="34"/>
                  </a:lnTo>
                  <a:lnTo>
                    <a:pt x="85" y="27"/>
                  </a:lnTo>
                  <a:lnTo>
                    <a:pt x="73" y="18"/>
                  </a:lnTo>
                  <a:lnTo>
                    <a:pt x="59" y="13"/>
                  </a:lnTo>
                  <a:lnTo>
                    <a:pt x="45" y="7"/>
                  </a:lnTo>
                  <a:lnTo>
                    <a:pt x="31" y="3"/>
                  </a:lnTo>
                  <a:lnTo>
                    <a:pt x="15" y="0"/>
                  </a:lnTo>
                  <a:lnTo>
                    <a:pt x="0" y="0"/>
                  </a:lnTo>
                  <a:lnTo>
                    <a:pt x="3" y="35"/>
                  </a:lnTo>
                  <a:lnTo>
                    <a:pt x="157" y="85"/>
                  </a:lnTo>
                  <a:close/>
                </a:path>
              </a:pathLst>
            </a:custGeom>
            <a:solidFill>
              <a:srgbClr val="A09F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1" name="Freeform 609"/>
            <p:cNvSpPr>
              <a:spLocks/>
            </p:cNvSpPr>
            <p:nvPr/>
          </p:nvSpPr>
          <p:spPr bwMode="auto">
            <a:xfrm>
              <a:off x="1350" y="1992"/>
              <a:ext cx="157" cy="85"/>
            </a:xfrm>
            <a:custGeom>
              <a:avLst/>
              <a:gdLst>
                <a:gd name="T0" fmla="*/ 157 w 157"/>
                <a:gd name="T1" fmla="*/ 85 h 85"/>
                <a:gd name="T2" fmla="*/ 153 w 157"/>
                <a:gd name="T3" fmla="*/ 82 h 85"/>
                <a:gd name="T4" fmla="*/ 143 w 157"/>
                <a:gd name="T5" fmla="*/ 72 h 85"/>
                <a:gd name="T6" fmla="*/ 128 w 157"/>
                <a:gd name="T7" fmla="*/ 58 h 85"/>
                <a:gd name="T8" fmla="*/ 109 w 157"/>
                <a:gd name="T9" fmla="*/ 42 h 85"/>
                <a:gd name="T10" fmla="*/ 98 w 157"/>
                <a:gd name="T11" fmla="*/ 34 h 85"/>
                <a:gd name="T12" fmla="*/ 85 w 157"/>
                <a:gd name="T13" fmla="*/ 27 h 85"/>
                <a:gd name="T14" fmla="*/ 73 w 157"/>
                <a:gd name="T15" fmla="*/ 18 h 85"/>
                <a:gd name="T16" fmla="*/ 59 w 157"/>
                <a:gd name="T17" fmla="*/ 13 h 85"/>
                <a:gd name="T18" fmla="*/ 45 w 157"/>
                <a:gd name="T19" fmla="*/ 7 h 85"/>
                <a:gd name="T20" fmla="*/ 31 w 157"/>
                <a:gd name="T21" fmla="*/ 3 h 85"/>
                <a:gd name="T22" fmla="*/ 15 w 157"/>
                <a:gd name="T23" fmla="*/ 0 h 85"/>
                <a:gd name="T24" fmla="*/ 0 w 157"/>
                <a:gd name="T25" fmla="*/ 0 h 85"/>
                <a:gd name="T26" fmla="*/ 3 w 157"/>
                <a:gd name="T27" fmla="*/ 35 h 85"/>
                <a:gd name="T28" fmla="*/ 157 w 157"/>
                <a:gd name="T29" fmla="*/ 85 h 8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7"/>
                <a:gd name="T46" fmla="*/ 0 h 85"/>
                <a:gd name="T47" fmla="*/ 157 w 157"/>
                <a:gd name="T48" fmla="*/ 85 h 8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7" h="85">
                  <a:moveTo>
                    <a:pt x="157" y="85"/>
                  </a:moveTo>
                  <a:lnTo>
                    <a:pt x="153" y="82"/>
                  </a:lnTo>
                  <a:lnTo>
                    <a:pt x="143" y="72"/>
                  </a:lnTo>
                  <a:lnTo>
                    <a:pt x="128" y="58"/>
                  </a:lnTo>
                  <a:lnTo>
                    <a:pt x="109" y="42"/>
                  </a:lnTo>
                  <a:lnTo>
                    <a:pt x="98" y="34"/>
                  </a:lnTo>
                  <a:lnTo>
                    <a:pt x="85" y="27"/>
                  </a:lnTo>
                  <a:lnTo>
                    <a:pt x="73" y="18"/>
                  </a:lnTo>
                  <a:lnTo>
                    <a:pt x="59" y="13"/>
                  </a:lnTo>
                  <a:lnTo>
                    <a:pt x="45" y="7"/>
                  </a:lnTo>
                  <a:lnTo>
                    <a:pt x="31" y="3"/>
                  </a:lnTo>
                  <a:lnTo>
                    <a:pt x="15" y="0"/>
                  </a:lnTo>
                  <a:lnTo>
                    <a:pt x="0" y="0"/>
                  </a:lnTo>
                  <a:lnTo>
                    <a:pt x="3" y="35"/>
                  </a:lnTo>
                  <a:lnTo>
                    <a:pt x="157" y="85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2" name="Freeform 610"/>
            <p:cNvSpPr>
              <a:spLocks/>
            </p:cNvSpPr>
            <p:nvPr/>
          </p:nvSpPr>
          <p:spPr bwMode="auto">
            <a:xfrm>
              <a:off x="1507" y="1976"/>
              <a:ext cx="156" cy="101"/>
            </a:xfrm>
            <a:custGeom>
              <a:avLst/>
              <a:gdLst>
                <a:gd name="T0" fmla="*/ 0 w 156"/>
                <a:gd name="T1" fmla="*/ 101 h 101"/>
                <a:gd name="T2" fmla="*/ 3 w 156"/>
                <a:gd name="T3" fmla="*/ 98 h 101"/>
                <a:gd name="T4" fmla="*/ 11 w 156"/>
                <a:gd name="T5" fmla="*/ 87 h 101"/>
                <a:gd name="T6" fmla="*/ 24 w 156"/>
                <a:gd name="T7" fmla="*/ 71 h 101"/>
                <a:gd name="T8" fmla="*/ 42 w 156"/>
                <a:gd name="T9" fmla="*/ 54 h 101"/>
                <a:gd name="T10" fmla="*/ 52 w 156"/>
                <a:gd name="T11" fmla="*/ 46 h 101"/>
                <a:gd name="T12" fmla="*/ 63 w 156"/>
                <a:gd name="T13" fmla="*/ 36 h 101"/>
                <a:gd name="T14" fmla="*/ 77 w 156"/>
                <a:gd name="T15" fmla="*/ 27 h 101"/>
                <a:gd name="T16" fmla="*/ 91 w 156"/>
                <a:gd name="T17" fmla="*/ 20 h 101"/>
                <a:gd name="T18" fmla="*/ 105 w 156"/>
                <a:gd name="T19" fmla="*/ 13 h 101"/>
                <a:gd name="T20" fmla="*/ 121 w 156"/>
                <a:gd name="T21" fmla="*/ 7 h 101"/>
                <a:gd name="T22" fmla="*/ 138 w 156"/>
                <a:gd name="T23" fmla="*/ 3 h 101"/>
                <a:gd name="T24" fmla="*/ 156 w 156"/>
                <a:gd name="T25" fmla="*/ 0 h 101"/>
                <a:gd name="T26" fmla="*/ 152 w 156"/>
                <a:gd name="T27" fmla="*/ 57 h 101"/>
                <a:gd name="T28" fmla="*/ 0 w 156"/>
                <a:gd name="T29" fmla="*/ 101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6"/>
                <a:gd name="T46" fmla="*/ 0 h 101"/>
                <a:gd name="T47" fmla="*/ 156 w 156"/>
                <a:gd name="T48" fmla="*/ 101 h 10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6" h="101">
                  <a:moveTo>
                    <a:pt x="0" y="101"/>
                  </a:moveTo>
                  <a:lnTo>
                    <a:pt x="3" y="98"/>
                  </a:lnTo>
                  <a:lnTo>
                    <a:pt x="11" y="87"/>
                  </a:lnTo>
                  <a:lnTo>
                    <a:pt x="24" y="71"/>
                  </a:lnTo>
                  <a:lnTo>
                    <a:pt x="42" y="54"/>
                  </a:lnTo>
                  <a:lnTo>
                    <a:pt x="52" y="46"/>
                  </a:lnTo>
                  <a:lnTo>
                    <a:pt x="63" y="36"/>
                  </a:lnTo>
                  <a:lnTo>
                    <a:pt x="77" y="27"/>
                  </a:lnTo>
                  <a:lnTo>
                    <a:pt x="91" y="20"/>
                  </a:lnTo>
                  <a:lnTo>
                    <a:pt x="105" y="13"/>
                  </a:lnTo>
                  <a:lnTo>
                    <a:pt x="121" y="7"/>
                  </a:lnTo>
                  <a:lnTo>
                    <a:pt x="138" y="3"/>
                  </a:lnTo>
                  <a:lnTo>
                    <a:pt x="156" y="0"/>
                  </a:lnTo>
                  <a:lnTo>
                    <a:pt x="152" y="57"/>
                  </a:lnTo>
                  <a:lnTo>
                    <a:pt x="0" y="101"/>
                  </a:lnTo>
                  <a:close/>
                </a:path>
              </a:pathLst>
            </a:custGeom>
            <a:solidFill>
              <a:srgbClr val="B5B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3" name="Freeform 611"/>
            <p:cNvSpPr>
              <a:spLocks/>
            </p:cNvSpPr>
            <p:nvPr/>
          </p:nvSpPr>
          <p:spPr bwMode="auto">
            <a:xfrm>
              <a:off x="1507" y="1976"/>
              <a:ext cx="156" cy="101"/>
            </a:xfrm>
            <a:custGeom>
              <a:avLst/>
              <a:gdLst>
                <a:gd name="T0" fmla="*/ 0 w 156"/>
                <a:gd name="T1" fmla="*/ 101 h 101"/>
                <a:gd name="T2" fmla="*/ 3 w 156"/>
                <a:gd name="T3" fmla="*/ 98 h 101"/>
                <a:gd name="T4" fmla="*/ 11 w 156"/>
                <a:gd name="T5" fmla="*/ 87 h 101"/>
                <a:gd name="T6" fmla="*/ 24 w 156"/>
                <a:gd name="T7" fmla="*/ 71 h 101"/>
                <a:gd name="T8" fmla="*/ 42 w 156"/>
                <a:gd name="T9" fmla="*/ 54 h 101"/>
                <a:gd name="T10" fmla="*/ 52 w 156"/>
                <a:gd name="T11" fmla="*/ 46 h 101"/>
                <a:gd name="T12" fmla="*/ 63 w 156"/>
                <a:gd name="T13" fmla="*/ 36 h 101"/>
                <a:gd name="T14" fmla="*/ 77 w 156"/>
                <a:gd name="T15" fmla="*/ 27 h 101"/>
                <a:gd name="T16" fmla="*/ 91 w 156"/>
                <a:gd name="T17" fmla="*/ 20 h 101"/>
                <a:gd name="T18" fmla="*/ 105 w 156"/>
                <a:gd name="T19" fmla="*/ 13 h 101"/>
                <a:gd name="T20" fmla="*/ 121 w 156"/>
                <a:gd name="T21" fmla="*/ 7 h 101"/>
                <a:gd name="T22" fmla="*/ 138 w 156"/>
                <a:gd name="T23" fmla="*/ 3 h 101"/>
                <a:gd name="T24" fmla="*/ 156 w 156"/>
                <a:gd name="T25" fmla="*/ 0 h 101"/>
                <a:gd name="T26" fmla="*/ 152 w 156"/>
                <a:gd name="T27" fmla="*/ 57 h 101"/>
                <a:gd name="T28" fmla="*/ 0 w 156"/>
                <a:gd name="T29" fmla="*/ 101 h 101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56"/>
                <a:gd name="T46" fmla="*/ 0 h 101"/>
                <a:gd name="T47" fmla="*/ 156 w 156"/>
                <a:gd name="T48" fmla="*/ 101 h 101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56" h="101">
                  <a:moveTo>
                    <a:pt x="0" y="101"/>
                  </a:moveTo>
                  <a:lnTo>
                    <a:pt x="3" y="98"/>
                  </a:lnTo>
                  <a:lnTo>
                    <a:pt x="11" y="87"/>
                  </a:lnTo>
                  <a:lnTo>
                    <a:pt x="24" y="71"/>
                  </a:lnTo>
                  <a:lnTo>
                    <a:pt x="42" y="54"/>
                  </a:lnTo>
                  <a:lnTo>
                    <a:pt x="52" y="46"/>
                  </a:lnTo>
                  <a:lnTo>
                    <a:pt x="63" y="36"/>
                  </a:lnTo>
                  <a:lnTo>
                    <a:pt x="77" y="27"/>
                  </a:lnTo>
                  <a:lnTo>
                    <a:pt x="91" y="20"/>
                  </a:lnTo>
                  <a:lnTo>
                    <a:pt x="105" y="13"/>
                  </a:lnTo>
                  <a:lnTo>
                    <a:pt x="121" y="7"/>
                  </a:lnTo>
                  <a:lnTo>
                    <a:pt x="138" y="3"/>
                  </a:lnTo>
                  <a:lnTo>
                    <a:pt x="156" y="0"/>
                  </a:lnTo>
                  <a:lnTo>
                    <a:pt x="152" y="57"/>
                  </a:lnTo>
                  <a:lnTo>
                    <a:pt x="0" y="101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4" name="Freeform 612"/>
            <p:cNvSpPr>
              <a:spLocks/>
            </p:cNvSpPr>
            <p:nvPr/>
          </p:nvSpPr>
          <p:spPr bwMode="auto">
            <a:xfrm>
              <a:off x="1318" y="2003"/>
              <a:ext cx="189" cy="74"/>
            </a:xfrm>
            <a:custGeom>
              <a:avLst/>
              <a:gdLst>
                <a:gd name="T0" fmla="*/ 189 w 189"/>
                <a:gd name="T1" fmla="*/ 74 h 74"/>
                <a:gd name="T2" fmla="*/ 184 w 189"/>
                <a:gd name="T3" fmla="*/ 71 h 74"/>
                <a:gd name="T4" fmla="*/ 170 w 189"/>
                <a:gd name="T5" fmla="*/ 61 h 74"/>
                <a:gd name="T6" fmla="*/ 149 w 189"/>
                <a:gd name="T7" fmla="*/ 47 h 74"/>
                <a:gd name="T8" fmla="*/ 123 w 189"/>
                <a:gd name="T9" fmla="*/ 33 h 74"/>
                <a:gd name="T10" fmla="*/ 109 w 189"/>
                <a:gd name="T11" fmla="*/ 26 h 74"/>
                <a:gd name="T12" fmla="*/ 93 w 189"/>
                <a:gd name="T13" fmla="*/ 19 h 74"/>
                <a:gd name="T14" fmla="*/ 78 w 189"/>
                <a:gd name="T15" fmla="*/ 12 h 74"/>
                <a:gd name="T16" fmla="*/ 63 w 189"/>
                <a:gd name="T17" fmla="*/ 7 h 74"/>
                <a:gd name="T18" fmla="*/ 47 w 189"/>
                <a:gd name="T19" fmla="*/ 3 h 74"/>
                <a:gd name="T20" fmla="*/ 32 w 189"/>
                <a:gd name="T21" fmla="*/ 0 h 74"/>
                <a:gd name="T22" fmla="*/ 17 w 189"/>
                <a:gd name="T23" fmla="*/ 0 h 74"/>
                <a:gd name="T24" fmla="*/ 4 w 189"/>
                <a:gd name="T25" fmla="*/ 2 h 74"/>
                <a:gd name="T26" fmla="*/ 0 w 189"/>
                <a:gd name="T27" fmla="*/ 33 h 74"/>
                <a:gd name="T28" fmla="*/ 189 w 189"/>
                <a:gd name="T29" fmla="*/ 74 h 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9"/>
                <a:gd name="T46" fmla="*/ 0 h 74"/>
                <a:gd name="T47" fmla="*/ 189 w 189"/>
                <a:gd name="T48" fmla="*/ 74 h 7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9" h="74">
                  <a:moveTo>
                    <a:pt x="189" y="74"/>
                  </a:moveTo>
                  <a:lnTo>
                    <a:pt x="184" y="71"/>
                  </a:lnTo>
                  <a:lnTo>
                    <a:pt x="170" y="61"/>
                  </a:lnTo>
                  <a:lnTo>
                    <a:pt x="149" y="47"/>
                  </a:lnTo>
                  <a:lnTo>
                    <a:pt x="123" y="33"/>
                  </a:lnTo>
                  <a:lnTo>
                    <a:pt x="109" y="26"/>
                  </a:lnTo>
                  <a:lnTo>
                    <a:pt x="93" y="19"/>
                  </a:lnTo>
                  <a:lnTo>
                    <a:pt x="78" y="12"/>
                  </a:lnTo>
                  <a:lnTo>
                    <a:pt x="63" y="7"/>
                  </a:lnTo>
                  <a:lnTo>
                    <a:pt x="47" y="3"/>
                  </a:lnTo>
                  <a:lnTo>
                    <a:pt x="32" y="0"/>
                  </a:lnTo>
                  <a:lnTo>
                    <a:pt x="17" y="0"/>
                  </a:lnTo>
                  <a:lnTo>
                    <a:pt x="4" y="2"/>
                  </a:lnTo>
                  <a:lnTo>
                    <a:pt x="0" y="33"/>
                  </a:lnTo>
                  <a:lnTo>
                    <a:pt x="189" y="74"/>
                  </a:lnTo>
                  <a:close/>
                </a:path>
              </a:pathLst>
            </a:custGeom>
            <a:solidFill>
              <a:srgbClr val="B5B5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5" name="Freeform 613"/>
            <p:cNvSpPr>
              <a:spLocks/>
            </p:cNvSpPr>
            <p:nvPr/>
          </p:nvSpPr>
          <p:spPr bwMode="auto">
            <a:xfrm>
              <a:off x="1318" y="2003"/>
              <a:ext cx="189" cy="74"/>
            </a:xfrm>
            <a:custGeom>
              <a:avLst/>
              <a:gdLst>
                <a:gd name="T0" fmla="*/ 189 w 189"/>
                <a:gd name="T1" fmla="*/ 74 h 74"/>
                <a:gd name="T2" fmla="*/ 184 w 189"/>
                <a:gd name="T3" fmla="*/ 71 h 74"/>
                <a:gd name="T4" fmla="*/ 170 w 189"/>
                <a:gd name="T5" fmla="*/ 61 h 74"/>
                <a:gd name="T6" fmla="*/ 149 w 189"/>
                <a:gd name="T7" fmla="*/ 47 h 74"/>
                <a:gd name="T8" fmla="*/ 123 w 189"/>
                <a:gd name="T9" fmla="*/ 33 h 74"/>
                <a:gd name="T10" fmla="*/ 109 w 189"/>
                <a:gd name="T11" fmla="*/ 26 h 74"/>
                <a:gd name="T12" fmla="*/ 93 w 189"/>
                <a:gd name="T13" fmla="*/ 19 h 74"/>
                <a:gd name="T14" fmla="*/ 78 w 189"/>
                <a:gd name="T15" fmla="*/ 12 h 74"/>
                <a:gd name="T16" fmla="*/ 63 w 189"/>
                <a:gd name="T17" fmla="*/ 7 h 74"/>
                <a:gd name="T18" fmla="*/ 47 w 189"/>
                <a:gd name="T19" fmla="*/ 3 h 74"/>
                <a:gd name="T20" fmla="*/ 32 w 189"/>
                <a:gd name="T21" fmla="*/ 0 h 74"/>
                <a:gd name="T22" fmla="*/ 17 w 189"/>
                <a:gd name="T23" fmla="*/ 0 h 74"/>
                <a:gd name="T24" fmla="*/ 4 w 189"/>
                <a:gd name="T25" fmla="*/ 2 h 74"/>
                <a:gd name="T26" fmla="*/ 0 w 189"/>
                <a:gd name="T27" fmla="*/ 33 h 74"/>
                <a:gd name="T28" fmla="*/ 189 w 189"/>
                <a:gd name="T29" fmla="*/ 74 h 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89"/>
                <a:gd name="T46" fmla="*/ 0 h 74"/>
                <a:gd name="T47" fmla="*/ 189 w 189"/>
                <a:gd name="T48" fmla="*/ 74 h 7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89" h="74">
                  <a:moveTo>
                    <a:pt x="189" y="74"/>
                  </a:moveTo>
                  <a:lnTo>
                    <a:pt x="184" y="71"/>
                  </a:lnTo>
                  <a:lnTo>
                    <a:pt x="170" y="61"/>
                  </a:lnTo>
                  <a:lnTo>
                    <a:pt x="149" y="47"/>
                  </a:lnTo>
                  <a:lnTo>
                    <a:pt x="123" y="33"/>
                  </a:lnTo>
                  <a:lnTo>
                    <a:pt x="109" y="26"/>
                  </a:lnTo>
                  <a:lnTo>
                    <a:pt x="93" y="19"/>
                  </a:lnTo>
                  <a:lnTo>
                    <a:pt x="78" y="12"/>
                  </a:lnTo>
                  <a:lnTo>
                    <a:pt x="63" y="7"/>
                  </a:lnTo>
                  <a:lnTo>
                    <a:pt x="47" y="3"/>
                  </a:lnTo>
                  <a:lnTo>
                    <a:pt x="32" y="0"/>
                  </a:lnTo>
                  <a:lnTo>
                    <a:pt x="17" y="0"/>
                  </a:lnTo>
                  <a:lnTo>
                    <a:pt x="4" y="2"/>
                  </a:lnTo>
                  <a:lnTo>
                    <a:pt x="0" y="33"/>
                  </a:lnTo>
                  <a:lnTo>
                    <a:pt x="189" y="74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6" name="Freeform 614"/>
            <p:cNvSpPr>
              <a:spLocks/>
            </p:cNvSpPr>
            <p:nvPr/>
          </p:nvSpPr>
          <p:spPr bwMode="auto">
            <a:xfrm>
              <a:off x="1300" y="2135"/>
              <a:ext cx="28" cy="43"/>
            </a:xfrm>
            <a:custGeom>
              <a:avLst/>
              <a:gdLst>
                <a:gd name="T0" fmla="*/ 13 w 28"/>
                <a:gd name="T1" fmla="*/ 6 h 43"/>
                <a:gd name="T2" fmla="*/ 10 w 28"/>
                <a:gd name="T3" fmla="*/ 9 h 43"/>
                <a:gd name="T4" fmla="*/ 7 w 28"/>
                <a:gd name="T5" fmla="*/ 14 h 43"/>
                <a:gd name="T6" fmla="*/ 4 w 28"/>
                <a:gd name="T7" fmla="*/ 20 h 43"/>
                <a:gd name="T8" fmla="*/ 2 w 28"/>
                <a:gd name="T9" fmla="*/ 26 h 43"/>
                <a:gd name="T10" fmla="*/ 0 w 28"/>
                <a:gd name="T11" fmla="*/ 33 h 43"/>
                <a:gd name="T12" fmla="*/ 2 w 28"/>
                <a:gd name="T13" fmla="*/ 39 h 43"/>
                <a:gd name="T14" fmla="*/ 4 w 28"/>
                <a:gd name="T15" fmla="*/ 43 h 43"/>
                <a:gd name="T16" fmla="*/ 10 w 28"/>
                <a:gd name="T17" fmla="*/ 43 h 43"/>
                <a:gd name="T18" fmla="*/ 14 w 28"/>
                <a:gd name="T19" fmla="*/ 43 h 43"/>
                <a:gd name="T20" fmla="*/ 18 w 28"/>
                <a:gd name="T21" fmla="*/ 41 h 43"/>
                <a:gd name="T22" fmla="*/ 21 w 28"/>
                <a:gd name="T23" fmla="*/ 39 h 43"/>
                <a:gd name="T24" fmla="*/ 22 w 28"/>
                <a:gd name="T25" fmla="*/ 34 h 43"/>
                <a:gd name="T26" fmla="*/ 22 w 28"/>
                <a:gd name="T27" fmla="*/ 29 h 43"/>
                <a:gd name="T28" fmla="*/ 22 w 28"/>
                <a:gd name="T29" fmla="*/ 23 h 43"/>
                <a:gd name="T30" fmla="*/ 21 w 28"/>
                <a:gd name="T31" fmla="*/ 19 h 43"/>
                <a:gd name="T32" fmla="*/ 15 w 28"/>
                <a:gd name="T33" fmla="*/ 17 h 43"/>
                <a:gd name="T34" fmla="*/ 14 w 28"/>
                <a:gd name="T35" fmla="*/ 16 h 43"/>
                <a:gd name="T36" fmla="*/ 14 w 28"/>
                <a:gd name="T37" fmla="*/ 16 h 43"/>
                <a:gd name="T38" fmla="*/ 14 w 28"/>
                <a:gd name="T39" fmla="*/ 16 h 43"/>
                <a:gd name="T40" fmla="*/ 14 w 28"/>
                <a:gd name="T41" fmla="*/ 16 h 43"/>
                <a:gd name="T42" fmla="*/ 17 w 28"/>
                <a:gd name="T43" fmla="*/ 17 h 43"/>
                <a:gd name="T44" fmla="*/ 18 w 28"/>
                <a:gd name="T45" fmla="*/ 19 h 43"/>
                <a:gd name="T46" fmla="*/ 21 w 28"/>
                <a:gd name="T47" fmla="*/ 23 h 43"/>
                <a:gd name="T48" fmla="*/ 22 w 28"/>
                <a:gd name="T49" fmla="*/ 26 h 43"/>
                <a:gd name="T50" fmla="*/ 24 w 28"/>
                <a:gd name="T51" fmla="*/ 22 h 43"/>
                <a:gd name="T52" fmla="*/ 27 w 28"/>
                <a:gd name="T53" fmla="*/ 16 h 43"/>
                <a:gd name="T54" fmla="*/ 28 w 28"/>
                <a:gd name="T55" fmla="*/ 12 h 43"/>
                <a:gd name="T56" fmla="*/ 28 w 28"/>
                <a:gd name="T57" fmla="*/ 10 h 43"/>
                <a:gd name="T58" fmla="*/ 25 w 28"/>
                <a:gd name="T59" fmla="*/ 6 h 43"/>
                <a:gd name="T60" fmla="*/ 21 w 28"/>
                <a:gd name="T61" fmla="*/ 0 h 43"/>
                <a:gd name="T62" fmla="*/ 15 w 28"/>
                <a:gd name="T63" fmla="*/ 2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43"/>
                <a:gd name="T98" fmla="*/ 28 w 28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43">
                  <a:moveTo>
                    <a:pt x="13" y="5"/>
                  </a:moveTo>
                  <a:lnTo>
                    <a:pt x="13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10" y="43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8" y="41"/>
                  </a:lnTo>
                  <a:lnTo>
                    <a:pt x="21" y="40"/>
                  </a:lnTo>
                  <a:lnTo>
                    <a:pt x="21" y="39"/>
                  </a:lnTo>
                  <a:lnTo>
                    <a:pt x="22" y="37"/>
                  </a:lnTo>
                  <a:lnTo>
                    <a:pt x="22" y="34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4" y="26"/>
                  </a:lnTo>
                  <a:lnTo>
                    <a:pt x="22" y="23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18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22"/>
                  </a:lnTo>
                  <a:lnTo>
                    <a:pt x="21" y="23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5" y="19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13" y="5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7" name="Freeform 615"/>
            <p:cNvSpPr>
              <a:spLocks/>
            </p:cNvSpPr>
            <p:nvPr/>
          </p:nvSpPr>
          <p:spPr bwMode="auto">
            <a:xfrm>
              <a:off x="1300" y="2135"/>
              <a:ext cx="28" cy="43"/>
            </a:xfrm>
            <a:custGeom>
              <a:avLst/>
              <a:gdLst>
                <a:gd name="T0" fmla="*/ 13 w 28"/>
                <a:gd name="T1" fmla="*/ 6 h 43"/>
                <a:gd name="T2" fmla="*/ 10 w 28"/>
                <a:gd name="T3" fmla="*/ 9 h 43"/>
                <a:gd name="T4" fmla="*/ 7 w 28"/>
                <a:gd name="T5" fmla="*/ 14 h 43"/>
                <a:gd name="T6" fmla="*/ 4 w 28"/>
                <a:gd name="T7" fmla="*/ 20 h 43"/>
                <a:gd name="T8" fmla="*/ 2 w 28"/>
                <a:gd name="T9" fmla="*/ 26 h 43"/>
                <a:gd name="T10" fmla="*/ 0 w 28"/>
                <a:gd name="T11" fmla="*/ 33 h 43"/>
                <a:gd name="T12" fmla="*/ 2 w 28"/>
                <a:gd name="T13" fmla="*/ 39 h 43"/>
                <a:gd name="T14" fmla="*/ 4 w 28"/>
                <a:gd name="T15" fmla="*/ 43 h 43"/>
                <a:gd name="T16" fmla="*/ 10 w 28"/>
                <a:gd name="T17" fmla="*/ 43 h 43"/>
                <a:gd name="T18" fmla="*/ 14 w 28"/>
                <a:gd name="T19" fmla="*/ 43 h 43"/>
                <a:gd name="T20" fmla="*/ 18 w 28"/>
                <a:gd name="T21" fmla="*/ 41 h 43"/>
                <a:gd name="T22" fmla="*/ 21 w 28"/>
                <a:gd name="T23" fmla="*/ 39 h 43"/>
                <a:gd name="T24" fmla="*/ 22 w 28"/>
                <a:gd name="T25" fmla="*/ 34 h 43"/>
                <a:gd name="T26" fmla="*/ 22 w 28"/>
                <a:gd name="T27" fmla="*/ 29 h 43"/>
                <a:gd name="T28" fmla="*/ 22 w 28"/>
                <a:gd name="T29" fmla="*/ 23 h 43"/>
                <a:gd name="T30" fmla="*/ 21 w 28"/>
                <a:gd name="T31" fmla="*/ 19 h 43"/>
                <a:gd name="T32" fmla="*/ 15 w 28"/>
                <a:gd name="T33" fmla="*/ 17 h 43"/>
                <a:gd name="T34" fmla="*/ 14 w 28"/>
                <a:gd name="T35" fmla="*/ 16 h 43"/>
                <a:gd name="T36" fmla="*/ 14 w 28"/>
                <a:gd name="T37" fmla="*/ 16 h 43"/>
                <a:gd name="T38" fmla="*/ 14 w 28"/>
                <a:gd name="T39" fmla="*/ 16 h 43"/>
                <a:gd name="T40" fmla="*/ 14 w 28"/>
                <a:gd name="T41" fmla="*/ 16 h 43"/>
                <a:gd name="T42" fmla="*/ 17 w 28"/>
                <a:gd name="T43" fmla="*/ 17 h 43"/>
                <a:gd name="T44" fmla="*/ 18 w 28"/>
                <a:gd name="T45" fmla="*/ 19 h 43"/>
                <a:gd name="T46" fmla="*/ 21 w 28"/>
                <a:gd name="T47" fmla="*/ 23 h 43"/>
                <a:gd name="T48" fmla="*/ 22 w 28"/>
                <a:gd name="T49" fmla="*/ 26 h 43"/>
                <a:gd name="T50" fmla="*/ 24 w 28"/>
                <a:gd name="T51" fmla="*/ 22 h 43"/>
                <a:gd name="T52" fmla="*/ 27 w 28"/>
                <a:gd name="T53" fmla="*/ 16 h 43"/>
                <a:gd name="T54" fmla="*/ 28 w 28"/>
                <a:gd name="T55" fmla="*/ 12 h 43"/>
                <a:gd name="T56" fmla="*/ 28 w 28"/>
                <a:gd name="T57" fmla="*/ 10 h 43"/>
                <a:gd name="T58" fmla="*/ 25 w 28"/>
                <a:gd name="T59" fmla="*/ 6 h 43"/>
                <a:gd name="T60" fmla="*/ 21 w 28"/>
                <a:gd name="T61" fmla="*/ 0 h 43"/>
                <a:gd name="T62" fmla="*/ 15 w 28"/>
                <a:gd name="T63" fmla="*/ 2 h 4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43"/>
                <a:gd name="T98" fmla="*/ 28 w 28"/>
                <a:gd name="T99" fmla="*/ 43 h 4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43">
                  <a:moveTo>
                    <a:pt x="13" y="5"/>
                  </a:moveTo>
                  <a:lnTo>
                    <a:pt x="13" y="6"/>
                  </a:lnTo>
                  <a:lnTo>
                    <a:pt x="11" y="7"/>
                  </a:lnTo>
                  <a:lnTo>
                    <a:pt x="10" y="9"/>
                  </a:lnTo>
                  <a:lnTo>
                    <a:pt x="8" y="12"/>
                  </a:lnTo>
                  <a:lnTo>
                    <a:pt x="7" y="14"/>
                  </a:lnTo>
                  <a:lnTo>
                    <a:pt x="6" y="17"/>
                  </a:lnTo>
                  <a:lnTo>
                    <a:pt x="4" y="20"/>
                  </a:lnTo>
                  <a:lnTo>
                    <a:pt x="3" y="23"/>
                  </a:lnTo>
                  <a:lnTo>
                    <a:pt x="2" y="26"/>
                  </a:lnTo>
                  <a:lnTo>
                    <a:pt x="2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2" y="39"/>
                  </a:lnTo>
                  <a:lnTo>
                    <a:pt x="2" y="41"/>
                  </a:lnTo>
                  <a:lnTo>
                    <a:pt x="4" y="43"/>
                  </a:lnTo>
                  <a:lnTo>
                    <a:pt x="7" y="43"/>
                  </a:lnTo>
                  <a:lnTo>
                    <a:pt x="10" y="43"/>
                  </a:lnTo>
                  <a:lnTo>
                    <a:pt x="13" y="43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8" y="41"/>
                  </a:lnTo>
                  <a:lnTo>
                    <a:pt x="21" y="40"/>
                  </a:lnTo>
                  <a:lnTo>
                    <a:pt x="21" y="39"/>
                  </a:lnTo>
                  <a:lnTo>
                    <a:pt x="22" y="37"/>
                  </a:lnTo>
                  <a:lnTo>
                    <a:pt x="22" y="34"/>
                  </a:lnTo>
                  <a:lnTo>
                    <a:pt x="22" y="31"/>
                  </a:lnTo>
                  <a:lnTo>
                    <a:pt x="22" y="29"/>
                  </a:lnTo>
                  <a:lnTo>
                    <a:pt x="24" y="26"/>
                  </a:lnTo>
                  <a:lnTo>
                    <a:pt x="22" y="23"/>
                  </a:lnTo>
                  <a:lnTo>
                    <a:pt x="22" y="20"/>
                  </a:lnTo>
                  <a:lnTo>
                    <a:pt x="21" y="19"/>
                  </a:lnTo>
                  <a:lnTo>
                    <a:pt x="18" y="17"/>
                  </a:lnTo>
                  <a:lnTo>
                    <a:pt x="15" y="17"/>
                  </a:lnTo>
                  <a:lnTo>
                    <a:pt x="14" y="16"/>
                  </a:lnTo>
                  <a:lnTo>
                    <a:pt x="15" y="17"/>
                  </a:lnTo>
                  <a:lnTo>
                    <a:pt x="17" y="17"/>
                  </a:lnTo>
                  <a:lnTo>
                    <a:pt x="17" y="19"/>
                  </a:lnTo>
                  <a:lnTo>
                    <a:pt x="18" y="19"/>
                  </a:lnTo>
                  <a:lnTo>
                    <a:pt x="20" y="22"/>
                  </a:lnTo>
                  <a:lnTo>
                    <a:pt x="21" y="23"/>
                  </a:lnTo>
                  <a:lnTo>
                    <a:pt x="22" y="26"/>
                  </a:lnTo>
                  <a:lnTo>
                    <a:pt x="24" y="24"/>
                  </a:lnTo>
                  <a:lnTo>
                    <a:pt x="24" y="22"/>
                  </a:lnTo>
                  <a:lnTo>
                    <a:pt x="25" y="19"/>
                  </a:lnTo>
                  <a:lnTo>
                    <a:pt x="27" y="16"/>
                  </a:lnTo>
                  <a:lnTo>
                    <a:pt x="27" y="13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7" y="7"/>
                  </a:lnTo>
                  <a:lnTo>
                    <a:pt x="25" y="6"/>
                  </a:lnTo>
                  <a:lnTo>
                    <a:pt x="24" y="3"/>
                  </a:lnTo>
                  <a:lnTo>
                    <a:pt x="21" y="0"/>
                  </a:lnTo>
                  <a:lnTo>
                    <a:pt x="20" y="0"/>
                  </a:lnTo>
                  <a:lnTo>
                    <a:pt x="15" y="2"/>
                  </a:lnTo>
                  <a:lnTo>
                    <a:pt x="13" y="5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8" name="Freeform 616"/>
            <p:cNvSpPr>
              <a:spLocks/>
            </p:cNvSpPr>
            <p:nvPr/>
          </p:nvSpPr>
          <p:spPr bwMode="auto">
            <a:xfrm>
              <a:off x="1673" y="2135"/>
              <a:ext cx="36" cy="33"/>
            </a:xfrm>
            <a:custGeom>
              <a:avLst/>
              <a:gdLst>
                <a:gd name="T0" fmla="*/ 12 w 36"/>
                <a:gd name="T1" fmla="*/ 2 h 33"/>
                <a:gd name="T2" fmla="*/ 15 w 36"/>
                <a:gd name="T3" fmla="*/ 5 h 33"/>
                <a:gd name="T4" fmla="*/ 19 w 36"/>
                <a:gd name="T5" fmla="*/ 7 h 33"/>
                <a:gd name="T6" fmla="*/ 25 w 36"/>
                <a:gd name="T7" fmla="*/ 12 h 33"/>
                <a:gd name="T8" fmla="*/ 29 w 36"/>
                <a:gd name="T9" fmla="*/ 16 h 33"/>
                <a:gd name="T10" fmla="*/ 33 w 36"/>
                <a:gd name="T11" fmla="*/ 20 h 33"/>
                <a:gd name="T12" fmla="*/ 36 w 36"/>
                <a:gd name="T13" fmla="*/ 26 h 33"/>
                <a:gd name="T14" fmla="*/ 35 w 36"/>
                <a:gd name="T15" fmla="*/ 31 h 33"/>
                <a:gd name="T16" fmla="*/ 30 w 36"/>
                <a:gd name="T17" fmla="*/ 33 h 33"/>
                <a:gd name="T18" fmla="*/ 28 w 36"/>
                <a:gd name="T19" fmla="*/ 33 h 33"/>
                <a:gd name="T20" fmla="*/ 23 w 36"/>
                <a:gd name="T21" fmla="*/ 31 h 33"/>
                <a:gd name="T22" fmla="*/ 19 w 36"/>
                <a:gd name="T23" fmla="*/ 30 h 33"/>
                <a:gd name="T24" fmla="*/ 17 w 36"/>
                <a:gd name="T25" fmla="*/ 26 h 33"/>
                <a:gd name="T26" fmla="*/ 14 w 36"/>
                <a:gd name="T27" fmla="*/ 23 h 33"/>
                <a:gd name="T28" fmla="*/ 11 w 36"/>
                <a:gd name="T29" fmla="*/ 20 h 33"/>
                <a:gd name="T30" fmla="*/ 10 w 36"/>
                <a:gd name="T31" fmla="*/ 17 h 33"/>
                <a:gd name="T32" fmla="*/ 14 w 36"/>
                <a:gd name="T33" fmla="*/ 14 h 33"/>
                <a:gd name="T34" fmla="*/ 15 w 36"/>
                <a:gd name="T35" fmla="*/ 13 h 33"/>
                <a:gd name="T36" fmla="*/ 15 w 36"/>
                <a:gd name="T37" fmla="*/ 12 h 33"/>
                <a:gd name="T38" fmla="*/ 15 w 36"/>
                <a:gd name="T39" fmla="*/ 13 h 33"/>
                <a:gd name="T40" fmla="*/ 14 w 36"/>
                <a:gd name="T41" fmla="*/ 13 h 33"/>
                <a:gd name="T42" fmla="*/ 14 w 36"/>
                <a:gd name="T43" fmla="*/ 14 h 33"/>
                <a:gd name="T44" fmla="*/ 12 w 36"/>
                <a:gd name="T45" fmla="*/ 17 h 33"/>
                <a:gd name="T46" fmla="*/ 11 w 36"/>
                <a:gd name="T47" fmla="*/ 22 h 33"/>
                <a:gd name="T48" fmla="*/ 11 w 36"/>
                <a:gd name="T49" fmla="*/ 24 h 33"/>
                <a:gd name="T50" fmla="*/ 8 w 36"/>
                <a:gd name="T51" fmla="*/ 23 h 33"/>
                <a:gd name="T52" fmla="*/ 4 w 36"/>
                <a:gd name="T53" fmla="*/ 19 h 33"/>
                <a:gd name="T54" fmla="*/ 1 w 36"/>
                <a:gd name="T55" fmla="*/ 14 h 33"/>
                <a:gd name="T56" fmla="*/ 0 w 36"/>
                <a:gd name="T57" fmla="*/ 13 h 33"/>
                <a:gd name="T58" fmla="*/ 0 w 36"/>
                <a:gd name="T59" fmla="*/ 9 h 33"/>
                <a:gd name="T60" fmla="*/ 1 w 36"/>
                <a:gd name="T61" fmla="*/ 3 h 33"/>
                <a:gd name="T62" fmla="*/ 7 w 36"/>
                <a:gd name="T63" fmla="*/ 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33"/>
                <a:gd name="T98" fmla="*/ 36 w 36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33">
                  <a:moveTo>
                    <a:pt x="11" y="2"/>
                  </a:moveTo>
                  <a:lnTo>
                    <a:pt x="12" y="2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22" y="9"/>
                  </a:lnTo>
                  <a:lnTo>
                    <a:pt x="25" y="12"/>
                  </a:lnTo>
                  <a:lnTo>
                    <a:pt x="28" y="13"/>
                  </a:lnTo>
                  <a:lnTo>
                    <a:pt x="29" y="16"/>
                  </a:lnTo>
                  <a:lnTo>
                    <a:pt x="32" y="17"/>
                  </a:lnTo>
                  <a:lnTo>
                    <a:pt x="33" y="20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9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5" y="33"/>
                  </a:lnTo>
                  <a:lnTo>
                    <a:pt x="23" y="31"/>
                  </a:lnTo>
                  <a:lnTo>
                    <a:pt x="22" y="30"/>
                  </a:lnTo>
                  <a:lnTo>
                    <a:pt x="19" y="30"/>
                  </a:lnTo>
                  <a:lnTo>
                    <a:pt x="18" y="27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4" y="23"/>
                  </a:lnTo>
                  <a:lnTo>
                    <a:pt x="12" y="22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2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09" name="Freeform 617"/>
            <p:cNvSpPr>
              <a:spLocks/>
            </p:cNvSpPr>
            <p:nvPr/>
          </p:nvSpPr>
          <p:spPr bwMode="auto">
            <a:xfrm>
              <a:off x="1673" y="2135"/>
              <a:ext cx="36" cy="33"/>
            </a:xfrm>
            <a:custGeom>
              <a:avLst/>
              <a:gdLst>
                <a:gd name="T0" fmla="*/ 12 w 36"/>
                <a:gd name="T1" fmla="*/ 2 h 33"/>
                <a:gd name="T2" fmla="*/ 15 w 36"/>
                <a:gd name="T3" fmla="*/ 5 h 33"/>
                <a:gd name="T4" fmla="*/ 19 w 36"/>
                <a:gd name="T5" fmla="*/ 7 h 33"/>
                <a:gd name="T6" fmla="*/ 25 w 36"/>
                <a:gd name="T7" fmla="*/ 12 h 33"/>
                <a:gd name="T8" fmla="*/ 29 w 36"/>
                <a:gd name="T9" fmla="*/ 16 h 33"/>
                <a:gd name="T10" fmla="*/ 33 w 36"/>
                <a:gd name="T11" fmla="*/ 20 h 33"/>
                <a:gd name="T12" fmla="*/ 36 w 36"/>
                <a:gd name="T13" fmla="*/ 26 h 33"/>
                <a:gd name="T14" fmla="*/ 35 w 36"/>
                <a:gd name="T15" fmla="*/ 31 h 33"/>
                <a:gd name="T16" fmla="*/ 30 w 36"/>
                <a:gd name="T17" fmla="*/ 33 h 33"/>
                <a:gd name="T18" fmla="*/ 28 w 36"/>
                <a:gd name="T19" fmla="*/ 33 h 33"/>
                <a:gd name="T20" fmla="*/ 23 w 36"/>
                <a:gd name="T21" fmla="*/ 31 h 33"/>
                <a:gd name="T22" fmla="*/ 19 w 36"/>
                <a:gd name="T23" fmla="*/ 30 h 33"/>
                <a:gd name="T24" fmla="*/ 17 w 36"/>
                <a:gd name="T25" fmla="*/ 26 h 33"/>
                <a:gd name="T26" fmla="*/ 14 w 36"/>
                <a:gd name="T27" fmla="*/ 23 h 33"/>
                <a:gd name="T28" fmla="*/ 11 w 36"/>
                <a:gd name="T29" fmla="*/ 20 h 33"/>
                <a:gd name="T30" fmla="*/ 10 w 36"/>
                <a:gd name="T31" fmla="*/ 17 h 33"/>
                <a:gd name="T32" fmla="*/ 14 w 36"/>
                <a:gd name="T33" fmla="*/ 14 h 33"/>
                <a:gd name="T34" fmla="*/ 15 w 36"/>
                <a:gd name="T35" fmla="*/ 13 h 33"/>
                <a:gd name="T36" fmla="*/ 15 w 36"/>
                <a:gd name="T37" fmla="*/ 12 h 33"/>
                <a:gd name="T38" fmla="*/ 15 w 36"/>
                <a:gd name="T39" fmla="*/ 13 h 33"/>
                <a:gd name="T40" fmla="*/ 14 w 36"/>
                <a:gd name="T41" fmla="*/ 13 h 33"/>
                <a:gd name="T42" fmla="*/ 14 w 36"/>
                <a:gd name="T43" fmla="*/ 14 h 33"/>
                <a:gd name="T44" fmla="*/ 12 w 36"/>
                <a:gd name="T45" fmla="*/ 17 h 33"/>
                <a:gd name="T46" fmla="*/ 11 w 36"/>
                <a:gd name="T47" fmla="*/ 22 h 33"/>
                <a:gd name="T48" fmla="*/ 11 w 36"/>
                <a:gd name="T49" fmla="*/ 24 h 33"/>
                <a:gd name="T50" fmla="*/ 8 w 36"/>
                <a:gd name="T51" fmla="*/ 23 h 33"/>
                <a:gd name="T52" fmla="*/ 4 w 36"/>
                <a:gd name="T53" fmla="*/ 19 h 33"/>
                <a:gd name="T54" fmla="*/ 1 w 36"/>
                <a:gd name="T55" fmla="*/ 14 h 33"/>
                <a:gd name="T56" fmla="*/ 0 w 36"/>
                <a:gd name="T57" fmla="*/ 13 h 33"/>
                <a:gd name="T58" fmla="*/ 0 w 36"/>
                <a:gd name="T59" fmla="*/ 9 h 33"/>
                <a:gd name="T60" fmla="*/ 1 w 36"/>
                <a:gd name="T61" fmla="*/ 3 h 33"/>
                <a:gd name="T62" fmla="*/ 7 w 36"/>
                <a:gd name="T63" fmla="*/ 0 h 3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6"/>
                <a:gd name="T97" fmla="*/ 0 h 33"/>
                <a:gd name="T98" fmla="*/ 36 w 36"/>
                <a:gd name="T99" fmla="*/ 33 h 3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6" h="33">
                  <a:moveTo>
                    <a:pt x="11" y="2"/>
                  </a:moveTo>
                  <a:lnTo>
                    <a:pt x="12" y="2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8" y="6"/>
                  </a:lnTo>
                  <a:lnTo>
                    <a:pt x="19" y="7"/>
                  </a:lnTo>
                  <a:lnTo>
                    <a:pt x="22" y="9"/>
                  </a:lnTo>
                  <a:lnTo>
                    <a:pt x="25" y="12"/>
                  </a:lnTo>
                  <a:lnTo>
                    <a:pt x="28" y="13"/>
                  </a:lnTo>
                  <a:lnTo>
                    <a:pt x="29" y="16"/>
                  </a:lnTo>
                  <a:lnTo>
                    <a:pt x="32" y="17"/>
                  </a:lnTo>
                  <a:lnTo>
                    <a:pt x="33" y="20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9"/>
                  </a:lnTo>
                  <a:lnTo>
                    <a:pt x="35" y="31"/>
                  </a:lnTo>
                  <a:lnTo>
                    <a:pt x="33" y="31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5" y="33"/>
                  </a:lnTo>
                  <a:lnTo>
                    <a:pt x="23" y="31"/>
                  </a:lnTo>
                  <a:lnTo>
                    <a:pt x="22" y="30"/>
                  </a:lnTo>
                  <a:lnTo>
                    <a:pt x="19" y="30"/>
                  </a:lnTo>
                  <a:lnTo>
                    <a:pt x="18" y="27"/>
                  </a:lnTo>
                  <a:lnTo>
                    <a:pt x="17" y="26"/>
                  </a:lnTo>
                  <a:lnTo>
                    <a:pt x="15" y="24"/>
                  </a:lnTo>
                  <a:lnTo>
                    <a:pt x="14" y="23"/>
                  </a:lnTo>
                  <a:lnTo>
                    <a:pt x="12" y="22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1" y="16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3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1" y="24"/>
                  </a:lnTo>
                  <a:lnTo>
                    <a:pt x="10" y="24"/>
                  </a:lnTo>
                  <a:lnTo>
                    <a:pt x="8" y="23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0" y="14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9"/>
                  </a:lnTo>
                  <a:lnTo>
                    <a:pt x="0" y="6"/>
                  </a:lnTo>
                  <a:lnTo>
                    <a:pt x="1" y="3"/>
                  </a:lnTo>
                  <a:lnTo>
                    <a:pt x="3" y="0"/>
                  </a:lnTo>
                  <a:lnTo>
                    <a:pt x="7" y="0"/>
                  </a:lnTo>
                  <a:lnTo>
                    <a:pt x="11" y="2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0" name="Freeform 618"/>
            <p:cNvSpPr>
              <a:spLocks/>
            </p:cNvSpPr>
            <p:nvPr/>
          </p:nvSpPr>
          <p:spPr bwMode="auto">
            <a:xfrm>
              <a:off x="1457" y="1995"/>
              <a:ext cx="41" cy="42"/>
            </a:xfrm>
            <a:custGeom>
              <a:avLst/>
              <a:gdLst>
                <a:gd name="T0" fmla="*/ 20 w 41"/>
                <a:gd name="T1" fmla="*/ 42 h 42"/>
                <a:gd name="T2" fmla="*/ 24 w 41"/>
                <a:gd name="T3" fmla="*/ 42 h 42"/>
                <a:gd name="T4" fmla="*/ 28 w 41"/>
                <a:gd name="T5" fmla="*/ 41 h 42"/>
                <a:gd name="T6" fmla="*/ 32 w 41"/>
                <a:gd name="T7" fmla="*/ 39 h 42"/>
                <a:gd name="T8" fmla="*/ 35 w 41"/>
                <a:gd name="T9" fmla="*/ 37 h 42"/>
                <a:gd name="T10" fmla="*/ 36 w 41"/>
                <a:gd name="T11" fmla="*/ 34 h 42"/>
                <a:gd name="T12" fmla="*/ 39 w 41"/>
                <a:gd name="T13" fmla="*/ 29 h 42"/>
                <a:gd name="T14" fmla="*/ 41 w 41"/>
                <a:gd name="T15" fmla="*/ 25 h 42"/>
                <a:gd name="T16" fmla="*/ 41 w 41"/>
                <a:gd name="T17" fmla="*/ 21 h 42"/>
                <a:gd name="T18" fmla="*/ 41 w 41"/>
                <a:gd name="T19" fmla="*/ 17 h 42"/>
                <a:gd name="T20" fmla="*/ 39 w 41"/>
                <a:gd name="T21" fmla="*/ 12 h 42"/>
                <a:gd name="T22" fmla="*/ 36 w 41"/>
                <a:gd name="T23" fmla="*/ 8 h 42"/>
                <a:gd name="T24" fmla="*/ 35 w 41"/>
                <a:gd name="T25" fmla="*/ 5 h 42"/>
                <a:gd name="T26" fmla="*/ 32 w 41"/>
                <a:gd name="T27" fmla="*/ 3 h 42"/>
                <a:gd name="T28" fmla="*/ 28 w 41"/>
                <a:gd name="T29" fmla="*/ 1 h 42"/>
                <a:gd name="T30" fmla="*/ 24 w 41"/>
                <a:gd name="T31" fmla="*/ 0 h 42"/>
                <a:gd name="T32" fmla="*/ 20 w 41"/>
                <a:gd name="T33" fmla="*/ 0 h 42"/>
                <a:gd name="T34" fmla="*/ 17 w 41"/>
                <a:gd name="T35" fmla="*/ 0 h 42"/>
                <a:gd name="T36" fmla="*/ 13 w 41"/>
                <a:gd name="T37" fmla="*/ 1 h 42"/>
                <a:gd name="T38" fmla="*/ 9 w 41"/>
                <a:gd name="T39" fmla="*/ 3 h 42"/>
                <a:gd name="T40" fmla="*/ 6 w 41"/>
                <a:gd name="T41" fmla="*/ 5 h 42"/>
                <a:gd name="T42" fmla="*/ 4 w 41"/>
                <a:gd name="T43" fmla="*/ 8 h 42"/>
                <a:gd name="T44" fmla="*/ 2 w 41"/>
                <a:gd name="T45" fmla="*/ 12 h 42"/>
                <a:gd name="T46" fmla="*/ 0 w 41"/>
                <a:gd name="T47" fmla="*/ 17 h 42"/>
                <a:gd name="T48" fmla="*/ 0 w 41"/>
                <a:gd name="T49" fmla="*/ 21 h 42"/>
                <a:gd name="T50" fmla="*/ 0 w 41"/>
                <a:gd name="T51" fmla="*/ 25 h 42"/>
                <a:gd name="T52" fmla="*/ 2 w 41"/>
                <a:gd name="T53" fmla="*/ 29 h 42"/>
                <a:gd name="T54" fmla="*/ 4 w 41"/>
                <a:gd name="T55" fmla="*/ 34 h 42"/>
                <a:gd name="T56" fmla="*/ 6 w 41"/>
                <a:gd name="T57" fmla="*/ 37 h 42"/>
                <a:gd name="T58" fmla="*/ 9 w 41"/>
                <a:gd name="T59" fmla="*/ 39 h 42"/>
                <a:gd name="T60" fmla="*/ 13 w 41"/>
                <a:gd name="T61" fmla="*/ 41 h 42"/>
                <a:gd name="T62" fmla="*/ 17 w 41"/>
                <a:gd name="T63" fmla="*/ 42 h 42"/>
                <a:gd name="T64" fmla="*/ 20 w 41"/>
                <a:gd name="T65" fmla="*/ 42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"/>
                <a:gd name="T100" fmla="*/ 0 h 42"/>
                <a:gd name="T101" fmla="*/ 41 w 41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" h="42">
                  <a:moveTo>
                    <a:pt x="20" y="42"/>
                  </a:moveTo>
                  <a:lnTo>
                    <a:pt x="24" y="42"/>
                  </a:lnTo>
                  <a:lnTo>
                    <a:pt x="28" y="41"/>
                  </a:lnTo>
                  <a:lnTo>
                    <a:pt x="32" y="39"/>
                  </a:lnTo>
                  <a:lnTo>
                    <a:pt x="35" y="37"/>
                  </a:lnTo>
                  <a:lnTo>
                    <a:pt x="36" y="34"/>
                  </a:lnTo>
                  <a:lnTo>
                    <a:pt x="39" y="29"/>
                  </a:lnTo>
                  <a:lnTo>
                    <a:pt x="41" y="25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9" y="12"/>
                  </a:lnTo>
                  <a:lnTo>
                    <a:pt x="36" y="8"/>
                  </a:lnTo>
                  <a:lnTo>
                    <a:pt x="35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7" y="42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1" name="Freeform 619"/>
            <p:cNvSpPr>
              <a:spLocks/>
            </p:cNvSpPr>
            <p:nvPr/>
          </p:nvSpPr>
          <p:spPr bwMode="auto">
            <a:xfrm>
              <a:off x="1457" y="1995"/>
              <a:ext cx="41" cy="42"/>
            </a:xfrm>
            <a:custGeom>
              <a:avLst/>
              <a:gdLst>
                <a:gd name="T0" fmla="*/ 20 w 41"/>
                <a:gd name="T1" fmla="*/ 42 h 42"/>
                <a:gd name="T2" fmla="*/ 24 w 41"/>
                <a:gd name="T3" fmla="*/ 42 h 42"/>
                <a:gd name="T4" fmla="*/ 28 w 41"/>
                <a:gd name="T5" fmla="*/ 41 h 42"/>
                <a:gd name="T6" fmla="*/ 32 w 41"/>
                <a:gd name="T7" fmla="*/ 39 h 42"/>
                <a:gd name="T8" fmla="*/ 35 w 41"/>
                <a:gd name="T9" fmla="*/ 37 h 42"/>
                <a:gd name="T10" fmla="*/ 36 w 41"/>
                <a:gd name="T11" fmla="*/ 34 h 42"/>
                <a:gd name="T12" fmla="*/ 39 w 41"/>
                <a:gd name="T13" fmla="*/ 29 h 42"/>
                <a:gd name="T14" fmla="*/ 41 w 41"/>
                <a:gd name="T15" fmla="*/ 25 h 42"/>
                <a:gd name="T16" fmla="*/ 41 w 41"/>
                <a:gd name="T17" fmla="*/ 21 h 42"/>
                <a:gd name="T18" fmla="*/ 41 w 41"/>
                <a:gd name="T19" fmla="*/ 17 h 42"/>
                <a:gd name="T20" fmla="*/ 39 w 41"/>
                <a:gd name="T21" fmla="*/ 12 h 42"/>
                <a:gd name="T22" fmla="*/ 36 w 41"/>
                <a:gd name="T23" fmla="*/ 8 h 42"/>
                <a:gd name="T24" fmla="*/ 35 w 41"/>
                <a:gd name="T25" fmla="*/ 5 h 42"/>
                <a:gd name="T26" fmla="*/ 32 w 41"/>
                <a:gd name="T27" fmla="*/ 3 h 42"/>
                <a:gd name="T28" fmla="*/ 28 w 41"/>
                <a:gd name="T29" fmla="*/ 1 h 42"/>
                <a:gd name="T30" fmla="*/ 24 w 41"/>
                <a:gd name="T31" fmla="*/ 0 h 42"/>
                <a:gd name="T32" fmla="*/ 20 w 41"/>
                <a:gd name="T33" fmla="*/ 0 h 42"/>
                <a:gd name="T34" fmla="*/ 17 w 41"/>
                <a:gd name="T35" fmla="*/ 0 h 42"/>
                <a:gd name="T36" fmla="*/ 13 w 41"/>
                <a:gd name="T37" fmla="*/ 1 h 42"/>
                <a:gd name="T38" fmla="*/ 9 w 41"/>
                <a:gd name="T39" fmla="*/ 3 h 42"/>
                <a:gd name="T40" fmla="*/ 6 w 41"/>
                <a:gd name="T41" fmla="*/ 5 h 42"/>
                <a:gd name="T42" fmla="*/ 4 w 41"/>
                <a:gd name="T43" fmla="*/ 8 h 42"/>
                <a:gd name="T44" fmla="*/ 2 w 41"/>
                <a:gd name="T45" fmla="*/ 12 h 42"/>
                <a:gd name="T46" fmla="*/ 0 w 41"/>
                <a:gd name="T47" fmla="*/ 17 h 42"/>
                <a:gd name="T48" fmla="*/ 0 w 41"/>
                <a:gd name="T49" fmla="*/ 21 h 42"/>
                <a:gd name="T50" fmla="*/ 0 w 41"/>
                <a:gd name="T51" fmla="*/ 25 h 42"/>
                <a:gd name="T52" fmla="*/ 2 w 41"/>
                <a:gd name="T53" fmla="*/ 29 h 42"/>
                <a:gd name="T54" fmla="*/ 4 w 41"/>
                <a:gd name="T55" fmla="*/ 34 h 42"/>
                <a:gd name="T56" fmla="*/ 6 w 41"/>
                <a:gd name="T57" fmla="*/ 37 h 42"/>
                <a:gd name="T58" fmla="*/ 9 w 41"/>
                <a:gd name="T59" fmla="*/ 39 h 42"/>
                <a:gd name="T60" fmla="*/ 13 w 41"/>
                <a:gd name="T61" fmla="*/ 41 h 42"/>
                <a:gd name="T62" fmla="*/ 17 w 41"/>
                <a:gd name="T63" fmla="*/ 42 h 42"/>
                <a:gd name="T64" fmla="*/ 20 w 41"/>
                <a:gd name="T65" fmla="*/ 42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"/>
                <a:gd name="T100" fmla="*/ 0 h 42"/>
                <a:gd name="T101" fmla="*/ 41 w 41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" h="42">
                  <a:moveTo>
                    <a:pt x="20" y="42"/>
                  </a:moveTo>
                  <a:lnTo>
                    <a:pt x="24" y="42"/>
                  </a:lnTo>
                  <a:lnTo>
                    <a:pt x="28" y="41"/>
                  </a:lnTo>
                  <a:lnTo>
                    <a:pt x="32" y="39"/>
                  </a:lnTo>
                  <a:lnTo>
                    <a:pt x="35" y="37"/>
                  </a:lnTo>
                  <a:lnTo>
                    <a:pt x="36" y="34"/>
                  </a:lnTo>
                  <a:lnTo>
                    <a:pt x="39" y="29"/>
                  </a:lnTo>
                  <a:lnTo>
                    <a:pt x="41" y="25"/>
                  </a:lnTo>
                  <a:lnTo>
                    <a:pt x="41" y="21"/>
                  </a:lnTo>
                  <a:lnTo>
                    <a:pt x="41" y="17"/>
                  </a:lnTo>
                  <a:lnTo>
                    <a:pt x="39" y="12"/>
                  </a:lnTo>
                  <a:lnTo>
                    <a:pt x="36" y="8"/>
                  </a:lnTo>
                  <a:lnTo>
                    <a:pt x="35" y="5"/>
                  </a:lnTo>
                  <a:lnTo>
                    <a:pt x="32" y="3"/>
                  </a:lnTo>
                  <a:lnTo>
                    <a:pt x="28" y="1"/>
                  </a:lnTo>
                  <a:lnTo>
                    <a:pt x="24" y="0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3" y="1"/>
                  </a:lnTo>
                  <a:lnTo>
                    <a:pt x="9" y="3"/>
                  </a:lnTo>
                  <a:lnTo>
                    <a:pt x="6" y="5"/>
                  </a:lnTo>
                  <a:lnTo>
                    <a:pt x="4" y="8"/>
                  </a:lnTo>
                  <a:lnTo>
                    <a:pt x="2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2" y="29"/>
                  </a:lnTo>
                  <a:lnTo>
                    <a:pt x="4" y="34"/>
                  </a:lnTo>
                  <a:lnTo>
                    <a:pt x="6" y="37"/>
                  </a:lnTo>
                  <a:lnTo>
                    <a:pt x="9" y="39"/>
                  </a:lnTo>
                  <a:lnTo>
                    <a:pt x="13" y="41"/>
                  </a:lnTo>
                  <a:lnTo>
                    <a:pt x="17" y="42"/>
                  </a:lnTo>
                  <a:lnTo>
                    <a:pt x="20" y="42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2" name="Freeform 620"/>
            <p:cNvSpPr>
              <a:spLocks/>
            </p:cNvSpPr>
            <p:nvPr/>
          </p:nvSpPr>
          <p:spPr bwMode="auto">
            <a:xfrm>
              <a:off x="1498" y="1995"/>
              <a:ext cx="39" cy="42"/>
            </a:xfrm>
            <a:custGeom>
              <a:avLst/>
              <a:gdLst>
                <a:gd name="T0" fmla="*/ 19 w 39"/>
                <a:gd name="T1" fmla="*/ 42 h 42"/>
                <a:gd name="T2" fmla="*/ 23 w 39"/>
                <a:gd name="T3" fmla="*/ 42 h 42"/>
                <a:gd name="T4" fmla="*/ 27 w 39"/>
                <a:gd name="T5" fmla="*/ 41 h 42"/>
                <a:gd name="T6" fmla="*/ 30 w 39"/>
                <a:gd name="T7" fmla="*/ 39 h 42"/>
                <a:gd name="T8" fmla="*/ 33 w 39"/>
                <a:gd name="T9" fmla="*/ 37 h 42"/>
                <a:gd name="T10" fmla="*/ 36 w 39"/>
                <a:gd name="T11" fmla="*/ 34 h 42"/>
                <a:gd name="T12" fmla="*/ 37 w 39"/>
                <a:gd name="T13" fmla="*/ 29 h 42"/>
                <a:gd name="T14" fmla="*/ 39 w 39"/>
                <a:gd name="T15" fmla="*/ 25 h 42"/>
                <a:gd name="T16" fmla="*/ 39 w 39"/>
                <a:gd name="T17" fmla="*/ 21 h 42"/>
                <a:gd name="T18" fmla="*/ 39 w 39"/>
                <a:gd name="T19" fmla="*/ 17 h 42"/>
                <a:gd name="T20" fmla="*/ 37 w 39"/>
                <a:gd name="T21" fmla="*/ 12 h 42"/>
                <a:gd name="T22" fmla="*/ 36 w 39"/>
                <a:gd name="T23" fmla="*/ 8 h 42"/>
                <a:gd name="T24" fmla="*/ 33 w 39"/>
                <a:gd name="T25" fmla="*/ 5 h 42"/>
                <a:gd name="T26" fmla="*/ 30 w 39"/>
                <a:gd name="T27" fmla="*/ 3 h 42"/>
                <a:gd name="T28" fmla="*/ 27 w 39"/>
                <a:gd name="T29" fmla="*/ 1 h 42"/>
                <a:gd name="T30" fmla="*/ 23 w 39"/>
                <a:gd name="T31" fmla="*/ 0 h 42"/>
                <a:gd name="T32" fmla="*/ 19 w 39"/>
                <a:gd name="T33" fmla="*/ 0 h 42"/>
                <a:gd name="T34" fmla="*/ 15 w 39"/>
                <a:gd name="T35" fmla="*/ 0 h 42"/>
                <a:gd name="T36" fmla="*/ 12 w 39"/>
                <a:gd name="T37" fmla="*/ 1 h 42"/>
                <a:gd name="T38" fmla="*/ 8 w 39"/>
                <a:gd name="T39" fmla="*/ 3 h 42"/>
                <a:gd name="T40" fmla="*/ 5 w 39"/>
                <a:gd name="T41" fmla="*/ 5 h 42"/>
                <a:gd name="T42" fmla="*/ 2 w 39"/>
                <a:gd name="T43" fmla="*/ 8 h 42"/>
                <a:gd name="T44" fmla="*/ 1 w 39"/>
                <a:gd name="T45" fmla="*/ 12 h 42"/>
                <a:gd name="T46" fmla="*/ 0 w 39"/>
                <a:gd name="T47" fmla="*/ 17 h 42"/>
                <a:gd name="T48" fmla="*/ 0 w 39"/>
                <a:gd name="T49" fmla="*/ 21 h 42"/>
                <a:gd name="T50" fmla="*/ 0 w 39"/>
                <a:gd name="T51" fmla="*/ 25 h 42"/>
                <a:gd name="T52" fmla="*/ 1 w 39"/>
                <a:gd name="T53" fmla="*/ 29 h 42"/>
                <a:gd name="T54" fmla="*/ 2 w 39"/>
                <a:gd name="T55" fmla="*/ 34 h 42"/>
                <a:gd name="T56" fmla="*/ 5 w 39"/>
                <a:gd name="T57" fmla="*/ 37 h 42"/>
                <a:gd name="T58" fmla="*/ 8 w 39"/>
                <a:gd name="T59" fmla="*/ 39 h 42"/>
                <a:gd name="T60" fmla="*/ 12 w 39"/>
                <a:gd name="T61" fmla="*/ 41 h 42"/>
                <a:gd name="T62" fmla="*/ 15 w 39"/>
                <a:gd name="T63" fmla="*/ 42 h 42"/>
                <a:gd name="T64" fmla="*/ 19 w 39"/>
                <a:gd name="T65" fmla="*/ 42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42"/>
                <a:gd name="T101" fmla="*/ 39 w 3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42">
                  <a:moveTo>
                    <a:pt x="19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39"/>
                  </a:lnTo>
                  <a:lnTo>
                    <a:pt x="33" y="37"/>
                  </a:lnTo>
                  <a:lnTo>
                    <a:pt x="36" y="34"/>
                  </a:lnTo>
                  <a:lnTo>
                    <a:pt x="37" y="29"/>
                  </a:lnTo>
                  <a:lnTo>
                    <a:pt x="39" y="25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37" y="12"/>
                  </a:lnTo>
                  <a:lnTo>
                    <a:pt x="36" y="8"/>
                  </a:lnTo>
                  <a:lnTo>
                    <a:pt x="33" y="5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4"/>
                  </a:lnTo>
                  <a:lnTo>
                    <a:pt x="5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5" y="42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3" name="Freeform 621"/>
            <p:cNvSpPr>
              <a:spLocks/>
            </p:cNvSpPr>
            <p:nvPr/>
          </p:nvSpPr>
          <p:spPr bwMode="auto">
            <a:xfrm>
              <a:off x="1498" y="1995"/>
              <a:ext cx="39" cy="42"/>
            </a:xfrm>
            <a:custGeom>
              <a:avLst/>
              <a:gdLst>
                <a:gd name="T0" fmla="*/ 19 w 39"/>
                <a:gd name="T1" fmla="*/ 42 h 42"/>
                <a:gd name="T2" fmla="*/ 23 w 39"/>
                <a:gd name="T3" fmla="*/ 42 h 42"/>
                <a:gd name="T4" fmla="*/ 27 w 39"/>
                <a:gd name="T5" fmla="*/ 41 h 42"/>
                <a:gd name="T6" fmla="*/ 30 w 39"/>
                <a:gd name="T7" fmla="*/ 39 h 42"/>
                <a:gd name="T8" fmla="*/ 33 w 39"/>
                <a:gd name="T9" fmla="*/ 37 h 42"/>
                <a:gd name="T10" fmla="*/ 36 w 39"/>
                <a:gd name="T11" fmla="*/ 34 h 42"/>
                <a:gd name="T12" fmla="*/ 37 w 39"/>
                <a:gd name="T13" fmla="*/ 29 h 42"/>
                <a:gd name="T14" fmla="*/ 39 w 39"/>
                <a:gd name="T15" fmla="*/ 25 h 42"/>
                <a:gd name="T16" fmla="*/ 39 w 39"/>
                <a:gd name="T17" fmla="*/ 21 h 42"/>
                <a:gd name="T18" fmla="*/ 39 w 39"/>
                <a:gd name="T19" fmla="*/ 17 h 42"/>
                <a:gd name="T20" fmla="*/ 37 w 39"/>
                <a:gd name="T21" fmla="*/ 12 h 42"/>
                <a:gd name="T22" fmla="*/ 36 w 39"/>
                <a:gd name="T23" fmla="*/ 8 h 42"/>
                <a:gd name="T24" fmla="*/ 33 w 39"/>
                <a:gd name="T25" fmla="*/ 5 h 42"/>
                <a:gd name="T26" fmla="*/ 30 w 39"/>
                <a:gd name="T27" fmla="*/ 3 h 42"/>
                <a:gd name="T28" fmla="*/ 27 w 39"/>
                <a:gd name="T29" fmla="*/ 1 h 42"/>
                <a:gd name="T30" fmla="*/ 23 w 39"/>
                <a:gd name="T31" fmla="*/ 0 h 42"/>
                <a:gd name="T32" fmla="*/ 19 w 39"/>
                <a:gd name="T33" fmla="*/ 0 h 42"/>
                <a:gd name="T34" fmla="*/ 15 w 39"/>
                <a:gd name="T35" fmla="*/ 0 h 42"/>
                <a:gd name="T36" fmla="*/ 12 w 39"/>
                <a:gd name="T37" fmla="*/ 1 h 42"/>
                <a:gd name="T38" fmla="*/ 8 w 39"/>
                <a:gd name="T39" fmla="*/ 3 h 42"/>
                <a:gd name="T40" fmla="*/ 5 w 39"/>
                <a:gd name="T41" fmla="*/ 5 h 42"/>
                <a:gd name="T42" fmla="*/ 2 w 39"/>
                <a:gd name="T43" fmla="*/ 8 h 42"/>
                <a:gd name="T44" fmla="*/ 1 w 39"/>
                <a:gd name="T45" fmla="*/ 12 h 42"/>
                <a:gd name="T46" fmla="*/ 0 w 39"/>
                <a:gd name="T47" fmla="*/ 17 h 42"/>
                <a:gd name="T48" fmla="*/ 0 w 39"/>
                <a:gd name="T49" fmla="*/ 21 h 42"/>
                <a:gd name="T50" fmla="*/ 0 w 39"/>
                <a:gd name="T51" fmla="*/ 25 h 42"/>
                <a:gd name="T52" fmla="*/ 1 w 39"/>
                <a:gd name="T53" fmla="*/ 29 h 42"/>
                <a:gd name="T54" fmla="*/ 2 w 39"/>
                <a:gd name="T55" fmla="*/ 34 h 42"/>
                <a:gd name="T56" fmla="*/ 5 w 39"/>
                <a:gd name="T57" fmla="*/ 37 h 42"/>
                <a:gd name="T58" fmla="*/ 8 w 39"/>
                <a:gd name="T59" fmla="*/ 39 h 42"/>
                <a:gd name="T60" fmla="*/ 12 w 39"/>
                <a:gd name="T61" fmla="*/ 41 h 42"/>
                <a:gd name="T62" fmla="*/ 15 w 39"/>
                <a:gd name="T63" fmla="*/ 42 h 42"/>
                <a:gd name="T64" fmla="*/ 19 w 39"/>
                <a:gd name="T65" fmla="*/ 42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42"/>
                <a:gd name="T101" fmla="*/ 39 w 3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42">
                  <a:moveTo>
                    <a:pt x="19" y="42"/>
                  </a:moveTo>
                  <a:lnTo>
                    <a:pt x="23" y="42"/>
                  </a:lnTo>
                  <a:lnTo>
                    <a:pt x="27" y="41"/>
                  </a:lnTo>
                  <a:lnTo>
                    <a:pt x="30" y="39"/>
                  </a:lnTo>
                  <a:lnTo>
                    <a:pt x="33" y="37"/>
                  </a:lnTo>
                  <a:lnTo>
                    <a:pt x="36" y="34"/>
                  </a:lnTo>
                  <a:lnTo>
                    <a:pt x="37" y="29"/>
                  </a:lnTo>
                  <a:lnTo>
                    <a:pt x="39" y="25"/>
                  </a:lnTo>
                  <a:lnTo>
                    <a:pt x="39" y="21"/>
                  </a:lnTo>
                  <a:lnTo>
                    <a:pt x="39" y="17"/>
                  </a:lnTo>
                  <a:lnTo>
                    <a:pt x="37" y="12"/>
                  </a:lnTo>
                  <a:lnTo>
                    <a:pt x="36" y="8"/>
                  </a:lnTo>
                  <a:lnTo>
                    <a:pt x="33" y="5"/>
                  </a:lnTo>
                  <a:lnTo>
                    <a:pt x="30" y="3"/>
                  </a:lnTo>
                  <a:lnTo>
                    <a:pt x="27" y="1"/>
                  </a:lnTo>
                  <a:lnTo>
                    <a:pt x="23" y="0"/>
                  </a:lnTo>
                  <a:lnTo>
                    <a:pt x="19" y="0"/>
                  </a:lnTo>
                  <a:lnTo>
                    <a:pt x="15" y="0"/>
                  </a:lnTo>
                  <a:lnTo>
                    <a:pt x="12" y="1"/>
                  </a:lnTo>
                  <a:lnTo>
                    <a:pt x="8" y="3"/>
                  </a:lnTo>
                  <a:lnTo>
                    <a:pt x="5" y="5"/>
                  </a:lnTo>
                  <a:lnTo>
                    <a:pt x="2" y="8"/>
                  </a:lnTo>
                  <a:lnTo>
                    <a:pt x="1" y="12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9"/>
                  </a:lnTo>
                  <a:lnTo>
                    <a:pt x="2" y="34"/>
                  </a:lnTo>
                  <a:lnTo>
                    <a:pt x="5" y="37"/>
                  </a:lnTo>
                  <a:lnTo>
                    <a:pt x="8" y="39"/>
                  </a:lnTo>
                  <a:lnTo>
                    <a:pt x="12" y="41"/>
                  </a:lnTo>
                  <a:lnTo>
                    <a:pt x="15" y="42"/>
                  </a:lnTo>
                  <a:lnTo>
                    <a:pt x="19" y="42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4" name="Freeform 622"/>
            <p:cNvSpPr>
              <a:spLocks/>
            </p:cNvSpPr>
            <p:nvPr/>
          </p:nvSpPr>
          <p:spPr bwMode="auto">
            <a:xfrm>
              <a:off x="1531" y="2003"/>
              <a:ext cx="6" cy="6"/>
            </a:xfrm>
            <a:custGeom>
              <a:avLst/>
              <a:gdLst>
                <a:gd name="T0" fmla="*/ 1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0 w 6"/>
                <a:gd name="T7" fmla="*/ 4 h 6"/>
                <a:gd name="T8" fmla="*/ 1 w 6"/>
                <a:gd name="T9" fmla="*/ 4 h 6"/>
                <a:gd name="T10" fmla="*/ 1 w 6"/>
                <a:gd name="T11" fmla="*/ 6 h 6"/>
                <a:gd name="T12" fmla="*/ 3 w 6"/>
                <a:gd name="T13" fmla="*/ 6 h 6"/>
                <a:gd name="T14" fmla="*/ 4 w 6"/>
                <a:gd name="T15" fmla="*/ 6 h 6"/>
                <a:gd name="T16" fmla="*/ 6 w 6"/>
                <a:gd name="T17" fmla="*/ 4 h 6"/>
                <a:gd name="T18" fmla="*/ 1 w 6"/>
                <a:gd name="T19" fmla="*/ 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6"/>
                <a:gd name="T32" fmla="*/ 6 w 6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6">
                  <a:moveTo>
                    <a:pt x="1" y="0"/>
                  </a:move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5" name="Freeform 623"/>
            <p:cNvSpPr>
              <a:spLocks/>
            </p:cNvSpPr>
            <p:nvPr/>
          </p:nvSpPr>
          <p:spPr bwMode="auto">
            <a:xfrm>
              <a:off x="1532" y="1975"/>
              <a:ext cx="46" cy="32"/>
            </a:xfrm>
            <a:custGeom>
              <a:avLst/>
              <a:gdLst>
                <a:gd name="T0" fmla="*/ 46 w 46"/>
                <a:gd name="T1" fmla="*/ 0 h 32"/>
                <a:gd name="T2" fmla="*/ 38 w 46"/>
                <a:gd name="T3" fmla="*/ 1 h 32"/>
                <a:gd name="T4" fmla="*/ 30 w 46"/>
                <a:gd name="T5" fmla="*/ 4 h 32"/>
                <a:gd name="T6" fmla="*/ 23 w 46"/>
                <a:gd name="T7" fmla="*/ 8 h 32"/>
                <a:gd name="T8" fmla="*/ 16 w 46"/>
                <a:gd name="T9" fmla="*/ 14 h 32"/>
                <a:gd name="T10" fmla="*/ 9 w 46"/>
                <a:gd name="T11" fmla="*/ 20 h 32"/>
                <a:gd name="T12" fmla="*/ 5 w 46"/>
                <a:gd name="T13" fmla="*/ 24 h 32"/>
                <a:gd name="T14" fmla="*/ 0 w 46"/>
                <a:gd name="T15" fmla="*/ 27 h 32"/>
                <a:gd name="T16" fmla="*/ 0 w 46"/>
                <a:gd name="T17" fmla="*/ 28 h 32"/>
                <a:gd name="T18" fmla="*/ 5 w 46"/>
                <a:gd name="T19" fmla="*/ 32 h 32"/>
                <a:gd name="T20" fmla="*/ 5 w 46"/>
                <a:gd name="T21" fmla="*/ 31 h 32"/>
                <a:gd name="T22" fmla="*/ 9 w 46"/>
                <a:gd name="T23" fmla="*/ 28 h 32"/>
                <a:gd name="T24" fmla="*/ 13 w 46"/>
                <a:gd name="T25" fmla="*/ 24 h 32"/>
                <a:gd name="T26" fmla="*/ 18 w 46"/>
                <a:gd name="T27" fmla="*/ 18 h 32"/>
                <a:gd name="T28" fmla="*/ 25 w 46"/>
                <a:gd name="T29" fmla="*/ 14 h 32"/>
                <a:gd name="T30" fmla="*/ 32 w 46"/>
                <a:gd name="T31" fmla="*/ 10 h 32"/>
                <a:gd name="T32" fmla="*/ 39 w 46"/>
                <a:gd name="T33" fmla="*/ 7 h 32"/>
                <a:gd name="T34" fmla="*/ 46 w 46"/>
                <a:gd name="T35" fmla="*/ 5 h 32"/>
                <a:gd name="T36" fmla="*/ 46 w 46"/>
                <a:gd name="T37" fmla="*/ 0 h 3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6"/>
                <a:gd name="T58" fmla="*/ 0 h 32"/>
                <a:gd name="T59" fmla="*/ 46 w 46"/>
                <a:gd name="T60" fmla="*/ 32 h 3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6" h="32">
                  <a:moveTo>
                    <a:pt x="46" y="0"/>
                  </a:moveTo>
                  <a:lnTo>
                    <a:pt x="38" y="1"/>
                  </a:lnTo>
                  <a:lnTo>
                    <a:pt x="30" y="4"/>
                  </a:lnTo>
                  <a:lnTo>
                    <a:pt x="23" y="8"/>
                  </a:lnTo>
                  <a:lnTo>
                    <a:pt x="16" y="14"/>
                  </a:lnTo>
                  <a:lnTo>
                    <a:pt x="9" y="20"/>
                  </a:lnTo>
                  <a:lnTo>
                    <a:pt x="5" y="24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5" y="32"/>
                  </a:lnTo>
                  <a:lnTo>
                    <a:pt x="5" y="31"/>
                  </a:lnTo>
                  <a:lnTo>
                    <a:pt x="9" y="28"/>
                  </a:lnTo>
                  <a:lnTo>
                    <a:pt x="13" y="24"/>
                  </a:lnTo>
                  <a:lnTo>
                    <a:pt x="18" y="18"/>
                  </a:lnTo>
                  <a:lnTo>
                    <a:pt x="25" y="14"/>
                  </a:lnTo>
                  <a:lnTo>
                    <a:pt x="32" y="10"/>
                  </a:lnTo>
                  <a:lnTo>
                    <a:pt x="39" y="7"/>
                  </a:lnTo>
                  <a:lnTo>
                    <a:pt x="46" y="5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6" name="Freeform 624"/>
            <p:cNvSpPr>
              <a:spLocks/>
            </p:cNvSpPr>
            <p:nvPr/>
          </p:nvSpPr>
          <p:spPr bwMode="auto">
            <a:xfrm>
              <a:off x="1534" y="2003"/>
              <a:ext cx="3" cy="6"/>
            </a:xfrm>
            <a:custGeom>
              <a:avLst/>
              <a:gdLst>
                <a:gd name="T0" fmla="*/ 0 w 3"/>
                <a:gd name="T1" fmla="*/ 6 h 6"/>
                <a:gd name="T2" fmla="*/ 1 w 3"/>
                <a:gd name="T3" fmla="*/ 6 h 6"/>
                <a:gd name="T4" fmla="*/ 3 w 3"/>
                <a:gd name="T5" fmla="*/ 4 h 6"/>
                <a:gd name="T6" fmla="*/ 3 w 3"/>
                <a:gd name="T7" fmla="*/ 4 h 6"/>
                <a:gd name="T8" fmla="*/ 3 w 3"/>
                <a:gd name="T9" fmla="*/ 3 h 6"/>
                <a:gd name="T10" fmla="*/ 3 w 3"/>
                <a:gd name="T11" fmla="*/ 2 h 6"/>
                <a:gd name="T12" fmla="*/ 3 w 3"/>
                <a:gd name="T13" fmla="*/ 0 h 6"/>
                <a:gd name="T14" fmla="*/ 1 w 3"/>
                <a:gd name="T15" fmla="*/ 0 h 6"/>
                <a:gd name="T16" fmla="*/ 0 w 3"/>
                <a:gd name="T17" fmla="*/ 0 h 6"/>
                <a:gd name="T18" fmla="*/ 0 w 3"/>
                <a:gd name="T19" fmla="*/ 6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6"/>
                <a:gd name="T32" fmla="*/ 3 w 3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6">
                  <a:moveTo>
                    <a:pt x="0" y="6"/>
                  </a:moveTo>
                  <a:lnTo>
                    <a:pt x="1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7" name="Freeform 625"/>
            <p:cNvSpPr>
              <a:spLocks/>
            </p:cNvSpPr>
            <p:nvPr/>
          </p:nvSpPr>
          <p:spPr bwMode="auto">
            <a:xfrm>
              <a:off x="1459" y="2005"/>
              <a:ext cx="4" cy="5"/>
            </a:xfrm>
            <a:custGeom>
              <a:avLst/>
              <a:gdLst>
                <a:gd name="T0" fmla="*/ 0 w 4"/>
                <a:gd name="T1" fmla="*/ 4 h 5"/>
                <a:gd name="T2" fmla="*/ 0 w 4"/>
                <a:gd name="T3" fmla="*/ 5 h 5"/>
                <a:gd name="T4" fmla="*/ 1 w 4"/>
                <a:gd name="T5" fmla="*/ 5 h 5"/>
                <a:gd name="T6" fmla="*/ 2 w 4"/>
                <a:gd name="T7" fmla="*/ 5 h 5"/>
                <a:gd name="T8" fmla="*/ 4 w 4"/>
                <a:gd name="T9" fmla="*/ 4 h 5"/>
                <a:gd name="T10" fmla="*/ 4 w 4"/>
                <a:gd name="T11" fmla="*/ 4 h 5"/>
                <a:gd name="T12" fmla="*/ 4 w 4"/>
                <a:gd name="T13" fmla="*/ 2 h 5"/>
                <a:gd name="T14" fmla="*/ 4 w 4"/>
                <a:gd name="T15" fmla="*/ 1 h 5"/>
                <a:gd name="T16" fmla="*/ 4 w 4"/>
                <a:gd name="T17" fmla="*/ 0 h 5"/>
                <a:gd name="T18" fmla="*/ 0 w 4"/>
                <a:gd name="T19" fmla="*/ 4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4"/>
                <a:gd name="T31" fmla="*/ 0 h 5"/>
                <a:gd name="T32" fmla="*/ 4 w 4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4" h="5">
                  <a:moveTo>
                    <a:pt x="0" y="4"/>
                  </a:moveTo>
                  <a:lnTo>
                    <a:pt x="0" y="5"/>
                  </a:lnTo>
                  <a:lnTo>
                    <a:pt x="1" y="5"/>
                  </a:lnTo>
                  <a:lnTo>
                    <a:pt x="2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8" name="Freeform 626"/>
            <p:cNvSpPr>
              <a:spLocks/>
            </p:cNvSpPr>
            <p:nvPr/>
          </p:nvSpPr>
          <p:spPr bwMode="auto">
            <a:xfrm>
              <a:off x="1432" y="1992"/>
              <a:ext cx="31" cy="17"/>
            </a:xfrm>
            <a:custGeom>
              <a:avLst/>
              <a:gdLst>
                <a:gd name="T0" fmla="*/ 0 w 31"/>
                <a:gd name="T1" fmla="*/ 7 h 17"/>
                <a:gd name="T2" fmla="*/ 6 w 31"/>
                <a:gd name="T3" fmla="*/ 7 h 17"/>
                <a:gd name="T4" fmla="*/ 10 w 31"/>
                <a:gd name="T5" fmla="*/ 7 h 17"/>
                <a:gd name="T6" fmla="*/ 14 w 31"/>
                <a:gd name="T7" fmla="*/ 8 h 17"/>
                <a:gd name="T8" fmla="*/ 18 w 31"/>
                <a:gd name="T9" fmla="*/ 11 h 17"/>
                <a:gd name="T10" fmla="*/ 21 w 31"/>
                <a:gd name="T11" fmla="*/ 14 h 17"/>
                <a:gd name="T12" fmla="*/ 24 w 31"/>
                <a:gd name="T13" fmla="*/ 15 h 17"/>
                <a:gd name="T14" fmla="*/ 25 w 31"/>
                <a:gd name="T15" fmla="*/ 17 h 17"/>
                <a:gd name="T16" fmla="*/ 27 w 31"/>
                <a:gd name="T17" fmla="*/ 17 h 17"/>
                <a:gd name="T18" fmla="*/ 31 w 31"/>
                <a:gd name="T19" fmla="*/ 13 h 17"/>
                <a:gd name="T20" fmla="*/ 29 w 31"/>
                <a:gd name="T21" fmla="*/ 13 h 17"/>
                <a:gd name="T22" fmla="*/ 28 w 31"/>
                <a:gd name="T23" fmla="*/ 11 h 17"/>
                <a:gd name="T24" fmla="*/ 25 w 31"/>
                <a:gd name="T25" fmla="*/ 8 h 17"/>
                <a:gd name="T26" fmla="*/ 21 w 31"/>
                <a:gd name="T27" fmla="*/ 6 h 17"/>
                <a:gd name="T28" fmla="*/ 17 w 31"/>
                <a:gd name="T29" fmla="*/ 4 h 17"/>
                <a:gd name="T30" fmla="*/ 11 w 31"/>
                <a:gd name="T31" fmla="*/ 1 h 17"/>
                <a:gd name="T32" fmla="*/ 6 w 31"/>
                <a:gd name="T33" fmla="*/ 0 h 17"/>
                <a:gd name="T34" fmla="*/ 0 w 31"/>
                <a:gd name="T35" fmla="*/ 0 h 17"/>
                <a:gd name="T36" fmla="*/ 0 w 31"/>
                <a:gd name="T37" fmla="*/ 7 h 17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"/>
                <a:gd name="T58" fmla="*/ 0 h 17"/>
                <a:gd name="T59" fmla="*/ 31 w 31"/>
                <a:gd name="T60" fmla="*/ 17 h 17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" h="17">
                  <a:moveTo>
                    <a:pt x="0" y="7"/>
                  </a:moveTo>
                  <a:lnTo>
                    <a:pt x="6" y="7"/>
                  </a:lnTo>
                  <a:lnTo>
                    <a:pt x="10" y="7"/>
                  </a:lnTo>
                  <a:lnTo>
                    <a:pt x="14" y="8"/>
                  </a:lnTo>
                  <a:lnTo>
                    <a:pt x="18" y="11"/>
                  </a:lnTo>
                  <a:lnTo>
                    <a:pt x="21" y="14"/>
                  </a:lnTo>
                  <a:lnTo>
                    <a:pt x="24" y="15"/>
                  </a:lnTo>
                  <a:lnTo>
                    <a:pt x="25" y="17"/>
                  </a:lnTo>
                  <a:lnTo>
                    <a:pt x="27" y="17"/>
                  </a:lnTo>
                  <a:lnTo>
                    <a:pt x="31" y="13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5" y="8"/>
                  </a:lnTo>
                  <a:lnTo>
                    <a:pt x="21" y="6"/>
                  </a:lnTo>
                  <a:lnTo>
                    <a:pt x="17" y="4"/>
                  </a:lnTo>
                  <a:lnTo>
                    <a:pt x="11" y="1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19" name="Freeform 627"/>
            <p:cNvSpPr>
              <a:spLocks/>
            </p:cNvSpPr>
            <p:nvPr/>
          </p:nvSpPr>
          <p:spPr bwMode="auto">
            <a:xfrm>
              <a:off x="1457" y="2005"/>
              <a:ext cx="3" cy="5"/>
            </a:xfrm>
            <a:custGeom>
              <a:avLst/>
              <a:gdLst>
                <a:gd name="T0" fmla="*/ 3 w 3"/>
                <a:gd name="T1" fmla="*/ 0 h 5"/>
                <a:gd name="T2" fmla="*/ 2 w 3"/>
                <a:gd name="T3" fmla="*/ 0 h 5"/>
                <a:gd name="T4" fmla="*/ 0 w 3"/>
                <a:gd name="T5" fmla="*/ 1 h 5"/>
                <a:gd name="T6" fmla="*/ 0 w 3"/>
                <a:gd name="T7" fmla="*/ 1 h 5"/>
                <a:gd name="T8" fmla="*/ 0 w 3"/>
                <a:gd name="T9" fmla="*/ 2 h 5"/>
                <a:gd name="T10" fmla="*/ 0 w 3"/>
                <a:gd name="T11" fmla="*/ 4 h 5"/>
                <a:gd name="T12" fmla="*/ 2 w 3"/>
                <a:gd name="T13" fmla="*/ 4 h 5"/>
                <a:gd name="T14" fmla="*/ 2 w 3"/>
                <a:gd name="T15" fmla="*/ 5 h 5"/>
                <a:gd name="T16" fmla="*/ 3 w 3"/>
                <a:gd name="T17" fmla="*/ 5 h 5"/>
                <a:gd name="T18" fmla="*/ 3 w 3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3"/>
                <a:gd name="T31" fmla="*/ 0 h 5"/>
                <a:gd name="T32" fmla="*/ 3 w 3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3" h="5">
                  <a:moveTo>
                    <a:pt x="3" y="0"/>
                  </a:moveTo>
                  <a:lnTo>
                    <a:pt x="2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20" name="Freeform 628"/>
            <p:cNvSpPr>
              <a:spLocks/>
            </p:cNvSpPr>
            <p:nvPr/>
          </p:nvSpPr>
          <p:spPr bwMode="auto">
            <a:xfrm>
              <a:off x="1424" y="1934"/>
              <a:ext cx="106" cy="48"/>
            </a:xfrm>
            <a:custGeom>
              <a:avLst/>
              <a:gdLst>
                <a:gd name="T0" fmla="*/ 106 w 106"/>
                <a:gd name="T1" fmla="*/ 0 h 48"/>
                <a:gd name="T2" fmla="*/ 97 w 106"/>
                <a:gd name="T3" fmla="*/ 0 h 48"/>
                <a:gd name="T4" fmla="*/ 90 w 106"/>
                <a:gd name="T5" fmla="*/ 1 h 48"/>
                <a:gd name="T6" fmla="*/ 83 w 106"/>
                <a:gd name="T7" fmla="*/ 4 h 48"/>
                <a:gd name="T8" fmla="*/ 78 w 106"/>
                <a:gd name="T9" fmla="*/ 7 h 48"/>
                <a:gd name="T10" fmla="*/ 67 w 106"/>
                <a:gd name="T11" fmla="*/ 15 h 48"/>
                <a:gd name="T12" fmla="*/ 57 w 106"/>
                <a:gd name="T13" fmla="*/ 24 h 48"/>
                <a:gd name="T14" fmla="*/ 50 w 106"/>
                <a:gd name="T15" fmla="*/ 32 h 48"/>
                <a:gd name="T16" fmla="*/ 44 w 106"/>
                <a:gd name="T17" fmla="*/ 41 h 48"/>
                <a:gd name="T18" fmla="*/ 40 w 106"/>
                <a:gd name="T19" fmla="*/ 45 h 48"/>
                <a:gd name="T20" fmla="*/ 39 w 106"/>
                <a:gd name="T21" fmla="*/ 48 h 48"/>
                <a:gd name="T22" fmla="*/ 39 w 106"/>
                <a:gd name="T23" fmla="*/ 46 h 48"/>
                <a:gd name="T24" fmla="*/ 36 w 106"/>
                <a:gd name="T25" fmla="*/ 45 h 48"/>
                <a:gd name="T26" fmla="*/ 31 w 106"/>
                <a:gd name="T27" fmla="*/ 44 h 48"/>
                <a:gd name="T28" fmla="*/ 25 w 106"/>
                <a:gd name="T29" fmla="*/ 42 h 48"/>
                <a:gd name="T30" fmla="*/ 19 w 106"/>
                <a:gd name="T31" fmla="*/ 41 h 48"/>
                <a:gd name="T32" fmla="*/ 12 w 106"/>
                <a:gd name="T33" fmla="*/ 39 h 48"/>
                <a:gd name="T34" fmla="*/ 7 w 106"/>
                <a:gd name="T35" fmla="*/ 41 h 48"/>
                <a:gd name="T36" fmla="*/ 0 w 106"/>
                <a:gd name="T37" fmla="*/ 42 h 48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06"/>
                <a:gd name="T58" fmla="*/ 0 h 48"/>
                <a:gd name="T59" fmla="*/ 106 w 106"/>
                <a:gd name="T60" fmla="*/ 48 h 48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06" h="48">
                  <a:moveTo>
                    <a:pt x="106" y="0"/>
                  </a:moveTo>
                  <a:lnTo>
                    <a:pt x="97" y="0"/>
                  </a:lnTo>
                  <a:lnTo>
                    <a:pt x="90" y="1"/>
                  </a:lnTo>
                  <a:lnTo>
                    <a:pt x="83" y="4"/>
                  </a:lnTo>
                  <a:lnTo>
                    <a:pt x="78" y="7"/>
                  </a:lnTo>
                  <a:lnTo>
                    <a:pt x="67" y="15"/>
                  </a:lnTo>
                  <a:lnTo>
                    <a:pt x="57" y="24"/>
                  </a:lnTo>
                  <a:lnTo>
                    <a:pt x="50" y="32"/>
                  </a:lnTo>
                  <a:lnTo>
                    <a:pt x="44" y="41"/>
                  </a:lnTo>
                  <a:lnTo>
                    <a:pt x="40" y="45"/>
                  </a:lnTo>
                  <a:lnTo>
                    <a:pt x="39" y="48"/>
                  </a:lnTo>
                  <a:lnTo>
                    <a:pt x="39" y="46"/>
                  </a:lnTo>
                  <a:lnTo>
                    <a:pt x="36" y="45"/>
                  </a:lnTo>
                  <a:lnTo>
                    <a:pt x="31" y="44"/>
                  </a:lnTo>
                  <a:lnTo>
                    <a:pt x="25" y="42"/>
                  </a:lnTo>
                  <a:lnTo>
                    <a:pt x="19" y="41"/>
                  </a:lnTo>
                  <a:lnTo>
                    <a:pt x="12" y="39"/>
                  </a:lnTo>
                  <a:lnTo>
                    <a:pt x="7" y="41"/>
                  </a:lnTo>
                  <a:lnTo>
                    <a:pt x="0" y="42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721" name="Freeform 629"/>
            <p:cNvSpPr>
              <a:spLocks/>
            </p:cNvSpPr>
            <p:nvPr/>
          </p:nvSpPr>
          <p:spPr bwMode="auto">
            <a:xfrm>
              <a:off x="1475" y="1935"/>
              <a:ext cx="78" cy="38"/>
            </a:xfrm>
            <a:custGeom>
              <a:avLst/>
              <a:gdLst>
                <a:gd name="T0" fmla="*/ 0 w 78"/>
                <a:gd name="T1" fmla="*/ 38 h 38"/>
                <a:gd name="T2" fmla="*/ 6 w 78"/>
                <a:gd name="T3" fmla="*/ 34 h 38"/>
                <a:gd name="T4" fmla="*/ 13 w 78"/>
                <a:gd name="T5" fmla="*/ 30 h 38"/>
                <a:gd name="T6" fmla="*/ 23 w 78"/>
                <a:gd name="T7" fmla="*/ 23 h 38"/>
                <a:gd name="T8" fmla="*/ 32 w 78"/>
                <a:gd name="T9" fmla="*/ 16 h 38"/>
                <a:gd name="T10" fmla="*/ 45 w 78"/>
                <a:gd name="T11" fmla="*/ 9 h 38"/>
                <a:gd name="T12" fmla="*/ 56 w 78"/>
                <a:gd name="T13" fmla="*/ 3 h 38"/>
                <a:gd name="T14" fmla="*/ 62 w 78"/>
                <a:gd name="T15" fmla="*/ 1 h 38"/>
                <a:gd name="T16" fmla="*/ 67 w 78"/>
                <a:gd name="T17" fmla="*/ 0 h 38"/>
                <a:gd name="T18" fmla="*/ 73 w 78"/>
                <a:gd name="T19" fmla="*/ 0 h 38"/>
                <a:gd name="T20" fmla="*/ 78 w 78"/>
                <a:gd name="T21" fmla="*/ 0 h 3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8"/>
                <a:gd name="T34" fmla="*/ 0 h 38"/>
                <a:gd name="T35" fmla="*/ 78 w 78"/>
                <a:gd name="T36" fmla="*/ 38 h 3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8" h="38">
                  <a:moveTo>
                    <a:pt x="0" y="38"/>
                  </a:moveTo>
                  <a:lnTo>
                    <a:pt x="6" y="34"/>
                  </a:lnTo>
                  <a:lnTo>
                    <a:pt x="13" y="30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5" y="9"/>
                  </a:lnTo>
                  <a:lnTo>
                    <a:pt x="56" y="3"/>
                  </a:lnTo>
                  <a:lnTo>
                    <a:pt x="62" y="1"/>
                  </a:lnTo>
                  <a:lnTo>
                    <a:pt x="67" y="0"/>
                  </a:lnTo>
                  <a:lnTo>
                    <a:pt x="73" y="0"/>
                  </a:lnTo>
                  <a:lnTo>
                    <a:pt x="78" y="0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</p:grpSp>
      <p:grpSp>
        <p:nvGrpSpPr>
          <p:cNvPr id="4157" name="Group 831"/>
          <p:cNvGrpSpPr>
            <a:grpSpLocks/>
          </p:cNvGrpSpPr>
          <p:nvPr/>
        </p:nvGrpSpPr>
        <p:grpSpPr bwMode="auto">
          <a:xfrm>
            <a:off x="2417711" y="2925340"/>
            <a:ext cx="1045648" cy="1311463"/>
            <a:chOff x="838" y="1944"/>
            <a:chExt cx="864" cy="758"/>
          </a:xfrm>
        </p:grpSpPr>
        <p:sp>
          <p:nvSpPr>
            <p:cNvPr id="5322" name="Freeform 631"/>
            <p:cNvSpPr>
              <a:spLocks/>
            </p:cNvSpPr>
            <p:nvPr/>
          </p:nvSpPr>
          <p:spPr bwMode="auto">
            <a:xfrm>
              <a:off x="1488" y="1944"/>
              <a:ext cx="89" cy="29"/>
            </a:xfrm>
            <a:custGeom>
              <a:avLst/>
              <a:gdLst>
                <a:gd name="T0" fmla="*/ 0 w 89"/>
                <a:gd name="T1" fmla="*/ 29 h 29"/>
                <a:gd name="T2" fmla="*/ 3 w 89"/>
                <a:gd name="T3" fmla="*/ 28 h 29"/>
                <a:gd name="T4" fmla="*/ 10 w 89"/>
                <a:gd name="T5" fmla="*/ 24 h 29"/>
                <a:gd name="T6" fmla="*/ 18 w 89"/>
                <a:gd name="T7" fmla="*/ 18 h 29"/>
                <a:gd name="T8" fmla="*/ 30 w 89"/>
                <a:gd name="T9" fmla="*/ 11 h 29"/>
                <a:gd name="T10" fmla="*/ 44 w 89"/>
                <a:gd name="T11" fmla="*/ 5 h 29"/>
                <a:gd name="T12" fmla="*/ 58 w 89"/>
                <a:gd name="T13" fmla="*/ 1 h 29"/>
                <a:gd name="T14" fmla="*/ 67 w 89"/>
                <a:gd name="T15" fmla="*/ 0 h 29"/>
                <a:gd name="T16" fmla="*/ 74 w 89"/>
                <a:gd name="T17" fmla="*/ 0 h 29"/>
                <a:gd name="T18" fmla="*/ 81 w 89"/>
                <a:gd name="T19" fmla="*/ 0 h 29"/>
                <a:gd name="T20" fmla="*/ 89 w 89"/>
                <a:gd name="T21" fmla="*/ 1 h 2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89"/>
                <a:gd name="T34" fmla="*/ 0 h 29"/>
                <a:gd name="T35" fmla="*/ 89 w 89"/>
                <a:gd name="T36" fmla="*/ 29 h 2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89" h="29">
                  <a:moveTo>
                    <a:pt x="0" y="29"/>
                  </a:moveTo>
                  <a:lnTo>
                    <a:pt x="3" y="28"/>
                  </a:lnTo>
                  <a:lnTo>
                    <a:pt x="10" y="24"/>
                  </a:lnTo>
                  <a:lnTo>
                    <a:pt x="18" y="18"/>
                  </a:lnTo>
                  <a:lnTo>
                    <a:pt x="30" y="11"/>
                  </a:lnTo>
                  <a:lnTo>
                    <a:pt x="44" y="5"/>
                  </a:lnTo>
                  <a:lnTo>
                    <a:pt x="58" y="1"/>
                  </a:lnTo>
                  <a:lnTo>
                    <a:pt x="67" y="0"/>
                  </a:lnTo>
                  <a:lnTo>
                    <a:pt x="74" y="0"/>
                  </a:lnTo>
                  <a:lnTo>
                    <a:pt x="81" y="0"/>
                  </a:lnTo>
                  <a:lnTo>
                    <a:pt x="89" y="1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23" name="Freeform 632"/>
            <p:cNvSpPr>
              <a:spLocks/>
            </p:cNvSpPr>
            <p:nvPr/>
          </p:nvSpPr>
          <p:spPr bwMode="auto">
            <a:xfrm>
              <a:off x="1517" y="1951"/>
              <a:ext cx="56" cy="20"/>
            </a:xfrm>
            <a:custGeom>
              <a:avLst/>
              <a:gdLst>
                <a:gd name="T0" fmla="*/ 0 w 56"/>
                <a:gd name="T1" fmla="*/ 20 h 20"/>
                <a:gd name="T2" fmla="*/ 3 w 56"/>
                <a:gd name="T3" fmla="*/ 18 h 20"/>
                <a:gd name="T4" fmla="*/ 7 w 56"/>
                <a:gd name="T5" fmla="*/ 15 h 20"/>
                <a:gd name="T6" fmla="*/ 13 w 56"/>
                <a:gd name="T7" fmla="*/ 11 h 20"/>
                <a:gd name="T8" fmla="*/ 20 w 56"/>
                <a:gd name="T9" fmla="*/ 7 h 20"/>
                <a:gd name="T10" fmla="*/ 28 w 56"/>
                <a:gd name="T11" fmla="*/ 4 h 20"/>
                <a:gd name="T12" fmla="*/ 38 w 56"/>
                <a:gd name="T13" fmla="*/ 1 h 20"/>
                <a:gd name="T14" fmla="*/ 46 w 56"/>
                <a:gd name="T15" fmla="*/ 0 h 20"/>
                <a:gd name="T16" fmla="*/ 56 w 56"/>
                <a:gd name="T17" fmla="*/ 1 h 2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6"/>
                <a:gd name="T28" fmla="*/ 0 h 20"/>
                <a:gd name="T29" fmla="*/ 56 w 56"/>
                <a:gd name="T30" fmla="*/ 20 h 2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6" h="20">
                  <a:moveTo>
                    <a:pt x="0" y="20"/>
                  </a:moveTo>
                  <a:lnTo>
                    <a:pt x="3" y="18"/>
                  </a:lnTo>
                  <a:lnTo>
                    <a:pt x="7" y="15"/>
                  </a:lnTo>
                  <a:lnTo>
                    <a:pt x="13" y="11"/>
                  </a:lnTo>
                  <a:lnTo>
                    <a:pt x="20" y="7"/>
                  </a:lnTo>
                  <a:lnTo>
                    <a:pt x="28" y="4"/>
                  </a:lnTo>
                  <a:lnTo>
                    <a:pt x="38" y="1"/>
                  </a:lnTo>
                  <a:lnTo>
                    <a:pt x="46" y="0"/>
                  </a:lnTo>
                  <a:lnTo>
                    <a:pt x="56" y="1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24" name="Freeform 633"/>
            <p:cNvSpPr>
              <a:spLocks/>
            </p:cNvSpPr>
            <p:nvPr/>
          </p:nvSpPr>
          <p:spPr bwMode="auto">
            <a:xfrm>
              <a:off x="1535" y="1965"/>
              <a:ext cx="36" cy="10"/>
            </a:xfrm>
            <a:custGeom>
              <a:avLst/>
              <a:gdLst>
                <a:gd name="T0" fmla="*/ 0 w 36"/>
                <a:gd name="T1" fmla="*/ 10 h 10"/>
                <a:gd name="T2" fmla="*/ 3 w 36"/>
                <a:gd name="T3" fmla="*/ 8 h 10"/>
                <a:gd name="T4" fmla="*/ 4 w 36"/>
                <a:gd name="T5" fmla="*/ 7 h 10"/>
                <a:gd name="T6" fmla="*/ 9 w 36"/>
                <a:gd name="T7" fmla="*/ 6 h 10"/>
                <a:gd name="T8" fmla="*/ 13 w 36"/>
                <a:gd name="T9" fmla="*/ 3 h 10"/>
                <a:gd name="T10" fmla="*/ 17 w 36"/>
                <a:gd name="T11" fmla="*/ 1 h 10"/>
                <a:gd name="T12" fmla="*/ 22 w 36"/>
                <a:gd name="T13" fmla="*/ 0 h 10"/>
                <a:gd name="T14" fmla="*/ 29 w 36"/>
                <a:gd name="T15" fmla="*/ 0 h 10"/>
                <a:gd name="T16" fmla="*/ 36 w 36"/>
                <a:gd name="T17" fmla="*/ 0 h 1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6"/>
                <a:gd name="T28" fmla="*/ 0 h 10"/>
                <a:gd name="T29" fmla="*/ 36 w 36"/>
                <a:gd name="T30" fmla="*/ 10 h 1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6" h="10">
                  <a:moveTo>
                    <a:pt x="0" y="10"/>
                  </a:moveTo>
                  <a:lnTo>
                    <a:pt x="3" y="8"/>
                  </a:lnTo>
                  <a:lnTo>
                    <a:pt x="4" y="7"/>
                  </a:lnTo>
                  <a:lnTo>
                    <a:pt x="9" y="6"/>
                  </a:lnTo>
                  <a:lnTo>
                    <a:pt x="13" y="3"/>
                  </a:lnTo>
                  <a:lnTo>
                    <a:pt x="17" y="1"/>
                  </a:lnTo>
                  <a:lnTo>
                    <a:pt x="22" y="0"/>
                  </a:lnTo>
                  <a:lnTo>
                    <a:pt x="29" y="0"/>
                  </a:lnTo>
                  <a:lnTo>
                    <a:pt x="36" y="0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25" name="Freeform 634"/>
            <p:cNvSpPr>
              <a:spLocks/>
            </p:cNvSpPr>
            <p:nvPr/>
          </p:nvSpPr>
          <p:spPr bwMode="auto">
            <a:xfrm>
              <a:off x="1420" y="1988"/>
              <a:ext cx="32" cy="2"/>
            </a:xfrm>
            <a:custGeom>
              <a:avLst/>
              <a:gdLst>
                <a:gd name="T0" fmla="*/ 32 w 32"/>
                <a:gd name="T1" fmla="*/ 1 h 2"/>
                <a:gd name="T2" fmla="*/ 32 w 32"/>
                <a:gd name="T3" fmla="*/ 1 h 2"/>
                <a:gd name="T4" fmla="*/ 29 w 32"/>
                <a:gd name="T5" fmla="*/ 0 h 2"/>
                <a:gd name="T6" fmla="*/ 25 w 32"/>
                <a:gd name="T7" fmla="*/ 0 h 2"/>
                <a:gd name="T8" fmla="*/ 21 w 32"/>
                <a:gd name="T9" fmla="*/ 0 h 2"/>
                <a:gd name="T10" fmla="*/ 15 w 32"/>
                <a:gd name="T11" fmla="*/ 0 h 2"/>
                <a:gd name="T12" fmla="*/ 9 w 32"/>
                <a:gd name="T13" fmla="*/ 1 h 2"/>
                <a:gd name="T14" fmla="*/ 4 w 32"/>
                <a:gd name="T15" fmla="*/ 1 h 2"/>
                <a:gd name="T16" fmla="*/ 0 w 32"/>
                <a:gd name="T17" fmla="*/ 2 h 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2"/>
                <a:gd name="T28" fmla="*/ 0 h 2"/>
                <a:gd name="T29" fmla="*/ 32 w 32"/>
                <a:gd name="T30" fmla="*/ 2 h 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2" h="2">
                  <a:moveTo>
                    <a:pt x="32" y="1"/>
                  </a:moveTo>
                  <a:lnTo>
                    <a:pt x="32" y="1"/>
                  </a:lnTo>
                  <a:lnTo>
                    <a:pt x="29" y="0"/>
                  </a:lnTo>
                  <a:lnTo>
                    <a:pt x="25" y="0"/>
                  </a:lnTo>
                  <a:lnTo>
                    <a:pt x="21" y="0"/>
                  </a:lnTo>
                  <a:lnTo>
                    <a:pt x="15" y="0"/>
                  </a:lnTo>
                  <a:lnTo>
                    <a:pt x="9" y="1"/>
                  </a:lnTo>
                  <a:lnTo>
                    <a:pt x="4" y="1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26" name="Freeform 635"/>
            <p:cNvSpPr>
              <a:spLocks/>
            </p:cNvSpPr>
            <p:nvPr/>
          </p:nvSpPr>
          <p:spPr bwMode="auto">
            <a:xfrm>
              <a:off x="1302" y="2009"/>
              <a:ext cx="389" cy="362"/>
            </a:xfrm>
            <a:custGeom>
              <a:avLst/>
              <a:gdLst>
                <a:gd name="T0" fmla="*/ 205 w 389"/>
                <a:gd name="T1" fmla="*/ 68 h 362"/>
                <a:gd name="T2" fmla="*/ 208 w 389"/>
                <a:gd name="T3" fmla="*/ 65 h 362"/>
                <a:gd name="T4" fmla="*/ 218 w 389"/>
                <a:gd name="T5" fmla="*/ 57 h 362"/>
                <a:gd name="T6" fmla="*/ 233 w 389"/>
                <a:gd name="T7" fmla="*/ 44 h 362"/>
                <a:gd name="T8" fmla="*/ 254 w 389"/>
                <a:gd name="T9" fmla="*/ 31 h 362"/>
                <a:gd name="T10" fmla="*/ 265 w 389"/>
                <a:gd name="T11" fmla="*/ 24 h 362"/>
                <a:gd name="T12" fmla="*/ 279 w 389"/>
                <a:gd name="T13" fmla="*/ 18 h 362"/>
                <a:gd name="T14" fmla="*/ 293 w 389"/>
                <a:gd name="T15" fmla="*/ 13 h 362"/>
                <a:gd name="T16" fmla="*/ 308 w 389"/>
                <a:gd name="T17" fmla="*/ 7 h 362"/>
                <a:gd name="T18" fmla="*/ 325 w 389"/>
                <a:gd name="T19" fmla="*/ 4 h 362"/>
                <a:gd name="T20" fmla="*/ 342 w 389"/>
                <a:gd name="T21" fmla="*/ 1 h 362"/>
                <a:gd name="T22" fmla="*/ 360 w 389"/>
                <a:gd name="T23" fmla="*/ 0 h 362"/>
                <a:gd name="T24" fmla="*/ 379 w 389"/>
                <a:gd name="T25" fmla="*/ 1 h 362"/>
                <a:gd name="T26" fmla="*/ 379 w 389"/>
                <a:gd name="T27" fmla="*/ 15 h 362"/>
                <a:gd name="T28" fmla="*/ 378 w 389"/>
                <a:gd name="T29" fmla="*/ 51 h 362"/>
                <a:gd name="T30" fmla="*/ 378 w 389"/>
                <a:gd name="T31" fmla="*/ 101 h 362"/>
                <a:gd name="T32" fmla="*/ 378 w 389"/>
                <a:gd name="T33" fmla="*/ 159 h 362"/>
                <a:gd name="T34" fmla="*/ 378 w 389"/>
                <a:gd name="T35" fmla="*/ 219 h 362"/>
                <a:gd name="T36" fmla="*/ 381 w 389"/>
                <a:gd name="T37" fmla="*/ 272 h 362"/>
                <a:gd name="T38" fmla="*/ 382 w 389"/>
                <a:gd name="T39" fmla="*/ 294 h 362"/>
                <a:gd name="T40" fmla="*/ 383 w 389"/>
                <a:gd name="T41" fmla="*/ 312 h 362"/>
                <a:gd name="T42" fmla="*/ 386 w 389"/>
                <a:gd name="T43" fmla="*/ 325 h 362"/>
                <a:gd name="T44" fmla="*/ 389 w 389"/>
                <a:gd name="T45" fmla="*/ 331 h 362"/>
                <a:gd name="T46" fmla="*/ 385 w 389"/>
                <a:gd name="T47" fmla="*/ 331 h 362"/>
                <a:gd name="T48" fmla="*/ 372 w 389"/>
                <a:gd name="T49" fmla="*/ 328 h 362"/>
                <a:gd name="T50" fmla="*/ 354 w 389"/>
                <a:gd name="T51" fmla="*/ 325 h 362"/>
                <a:gd name="T52" fmla="*/ 329 w 389"/>
                <a:gd name="T53" fmla="*/ 324 h 362"/>
                <a:gd name="T54" fmla="*/ 317 w 389"/>
                <a:gd name="T55" fmla="*/ 324 h 362"/>
                <a:gd name="T56" fmla="*/ 301 w 389"/>
                <a:gd name="T57" fmla="*/ 325 h 362"/>
                <a:gd name="T58" fmla="*/ 286 w 389"/>
                <a:gd name="T59" fmla="*/ 326 h 362"/>
                <a:gd name="T60" fmla="*/ 271 w 389"/>
                <a:gd name="T61" fmla="*/ 331 h 362"/>
                <a:gd name="T62" fmla="*/ 255 w 389"/>
                <a:gd name="T63" fmla="*/ 336 h 362"/>
                <a:gd name="T64" fmla="*/ 239 w 389"/>
                <a:gd name="T65" fmla="*/ 343 h 362"/>
                <a:gd name="T66" fmla="*/ 222 w 389"/>
                <a:gd name="T67" fmla="*/ 352 h 362"/>
                <a:gd name="T68" fmla="*/ 207 w 389"/>
                <a:gd name="T69" fmla="*/ 362 h 362"/>
                <a:gd name="T70" fmla="*/ 201 w 389"/>
                <a:gd name="T71" fmla="*/ 361 h 362"/>
                <a:gd name="T72" fmla="*/ 187 w 389"/>
                <a:gd name="T73" fmla="*/ 356 h 362"/>
                <a:gd name="T74" fmla="*/ 166 w 389"/>
                <a:gd name="T75" fmla="*/ 351 h 362"/>
                <a:gd name="T76" fmla="*/ 140 w 389"/>
                <a:gd name="T77" fmla="*/ 345 h 362"/>
                <a:gd name="T78" fmla="*/ 111 w 389"/>
                <a:gd name="T79" fmla="*/ 339 h 362"/>
                <a:gd name="T80" fmla="*/ 82 w 389"/>
                <a:gd name="T81" fmla="*/ 336 h 362"/>
                <a:gd name="T82" fmla="*/ 66 w 389"/>
                <a:gd name="T83" fmla="*/ 336 h 362"/>
                <a:gd name="T84" fmla="*/ 52 w 389"/>
                <a:gd name="T85" fmla="*/ 336 h 362"/>
                <a:gd name="T86" fmla="*/ 38 w 389"/>
                <a:gd name="T87" fmla="*/ 339 h 362"/>
                <a:gd name="T88" fmla="*/ 26 w 389"/>
                <a:gd name="T89" fmla="*/ 342 h 362"/>
                <a:gd name="T90" fmla="*/ 30 w 389"/>
                <a:gd name="T91" fmla="*/ 153 h 362"/>
                <a:gd name="T92" fmla="*/ 0 w 389"/>
                <a:gd name="T93" fmla="*/ 14 h 362"/>
                <a:gd name="T94" fmla="*/ 4 w 389"/>
                <a:gd name="T95" fmla="*/ 13 h 362"/>
                <a:gd name="T96" fmla="*/ 13 w 389"/>
                <a:gd name="T97" fmla="*/ 11 h 362"/>
                <a:gd name="T98" fmla="*/ 30 w 389"/>
                <a:gd name="T99" fmla="*/ 11 h 362"/>
                <a:gd name="T100" fmla="*/ 54 w 389"/>
                <a:gd name="T101" fmla="*/ 13 h 362"/>
                <a:gd name="T102" fmla="*/ 68 w 389"/>
                <a:gd name="T103" fmla="*/ 14 h 362"/>
                <a:gd name="T104" fmla="*/ 83 w 389"/>
                <a:gd name="T105" fmla="*/ 17 h 362"/>
                <a:gd name="T106" fmla="*/ 100 w 389"/>
                <a:gd name="T107" fmla="*/ 21 h 362"/>
                <a:gd name="T108" fmla="*/ 118 w 389"/>
                <a:gd name="T109" fmla="*/ 28 h 362"/>
                <a:gd name="T110" fmla="*/ 137 w 389"/>
                <a:gd name="T111" fmla="*/ 35 h 362"/>
                <a:gd name="T112" fmla="*/ 158 w 389"/>
                <a:gd name="T113" fmla="*/ 44 h 362"/>
                <a:gd name="T114" fmla="*/ 182 w 389"/>
                <a:gd name="T115" fmla="*/ 55 h 362"/>
                <a:gd name="T116" fmla="*/ 205 w 389"/>
                <a:gd name="T117" fmla="*/ 68 h 3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9"/>
                <a:gd name="T178" fmla="*/ 0 h 362"/>
                <a:gd name="T179" fmla="*/ 389 w 389"/>
                <a:gd name="T180" fmla="*/ 362 h 3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9" h="362">
                  <a:moveTo>
                    <a:pt x="205" y="68"/>
                  </a:moveTo>
                  <a:lnTo>
                    <a:pt x="208" y="65"/>
                  </a:lnTo>
                  <a:lnTo>
                    <a:pt x="218" y="57"/>
                  </a:lnTo>
                  <a:lnTo>
                    <a:pt x="233" y="44"/>
                  </a:lnTo>
                  <a:lnTo>
                    <a:pt x="254" y="31"/>
                  </a:lnTo>
                  <a:lnTo>
                    <a:pt x="265" y="24"/>
                  </a:lnTo>
                  <a:lnTo>
                    <a:pt x="279" y="18"/>
                  </a:lnTo>
                  <a:lnTo>
                    <a:pt x="293" y="13"/>
                  </a:lnTo>
                  <a:lnTo>
                    <a:pt x="308" y="7"/>
                  </a:lnTo>
                  <a:lnTo>
                    <a:pt x="325" y="4"/>
                  </a:lnTo>
                  <a:lnTo>
                    <a:pt x="342" y="1"/>
                  </a:lnTo>
                  <a:lnTo>
                    <a:pt x="360" y="0"/>
                  </a:lnTo>
                  <a:lnTo>
                    <a:pt x="379" y="1"/>
                  </a:lnTo>
                  <a:lnTo>
                    <a:pt x="379" y="15"/>
                  </a:lnTo>
                  <a:lnTo>
                    <a:pt x="378" y="51"/>
                  </a:lnTo>
                  <a:lnTo>
                    <a:pt x="378" y="101"/>
                  </a:lnTo>
                  <a:lnTo>
                    <a:pt x="378" y="159"/>
                  </a:lnTo>
                  <a:lnTo>
                    <a:pt x="378" y="219"/>
                  </a:lnTo>
                  <a:lnTo>
                    <a:pt x="381" y="272"/>
                  </a:lnTo>
                  <a:lnTo>
                    <a:pt x="382" y="294"/>
                  </a:lnTo>
                  <a:lnTo>
                    <a:pt x="383" y="312"/>
                  </a:lnTo>
                  <a:lnTo>
                    <a:pt x="386" y="325"/>
                  </a:lnTo>
                  <a:lnTo>
                    <a:pt x="389" y="331"/>
                  </a:lnTo>
                  <a:lnTo>
                    <a:pt x="385" y="331"/>
                  </a:lnTo>
                  <a:lnTo>
                    <a:pt x="372" y="328"/>
                  </a:lnTo>
                  <a:lnTo>
                    <a:pt x="354" y="325"/>
                  </a:lnTo>
                  <a:lnTo>
                    <a:pt x="329" y="324"/>
                  </a:lnTo>
                  <a:lnTo>
                    <a:pt x="317" y="324"/>
                  </a:lnTo>
                  <a:lnTo>
                    <a:pt x="301" y="325"/>
                  </a:lnTo>
                  <a:lnTo>
                    <a:pt x="286" y="326"/>
                  </a:lnTo>
                  <a:lnTo>
                    <a:pt x="271" y="331"/>
                  </a:lnTo>
                  <a:lnTo>
                    <a:pt x="255" y="336"/>
                  </a:lnTo>
                  <a:lnTo>
                    <a:pt x="239" y="343"/>
                  </a:lnTo>
                  <a:lnTo>
                    <a:pt x="222" y="352"/>
                  </a:lnTo>
                  <a:lnTo>
                    <a:pt x="207" y="362"/>
                  </a:lnTo>
                  <a:lnTo>
                    <a:pt x="201" y="361"/>
                  </a:lnTo>
                  <a:lnTo>
                    <a:pt x="187" y="356"/>
                  </a:lnTo>
                  <a:lnTo>
                    <a:pt x="166" y="351"/>
                  </a:lnTo>
                  <a:lnTo>
                    <a:pt x="140" y="345"/>
                  </a:lnTo>
                  <a:lnTo>
                    <a:pt x="111" y="339"/>
                  </a:lnTo>
                  <a:lnTo>
                    <a:pt x="82" y="336"/>
                  </a:lnTo>
                  <a:lnTo>
                    <a:pt x="66" y="336"/>
                  </a:lnTo>
                  <a:lnTo>
                    <a:pt x="52" y="336"/>
                  </a:lnTo>
                  <a:lnTo>
                    <a:pt x="38" y="339"/>
                  </a:lnTo>
                  <a:lnTo>
                    <a:pt x="26" y="342"/>
                  </a:lnTo>
                  <a:lnTo>
                    <a:pt x="30" y="153"/>
                  </a:lnTo>
                  <a:lnTo>
                    <a:pt x="0" y="14"/>
                  </a:lnTo>
                  <a:lnTo>
                    <a:pt x="4" y="13"/>
                  </a:lnTo>
                  <a:lnTo>
                    <a:pt x="13" y="11"/>
                  </a:lnTo>
                  <a:lnTo>
                    <a:pt x="30" y="11"/>
                  </a:lnTo>
                  <a:lnTo>
                    <a:pt x="54" y="13"/>
                  </a:lnTo>
                  <a:lnTo>
                    <a:pt x="68" y="14"/>
                  </a:lnTo>
                  <a:lnTo>
                    <a:pt x="83" y="17"/>
                  </a:lnTo>
                  <a:lnTo>
                    <a:pt x="100" y="21"/>
                  </a:lnTo>
                  <a:lnTo>
                    <a:pt x="118" y="28"/>
                  </a:lnTo>
                  <a:lnTo>
                    <a:pt x="137" y="35"/>
                  </a:lnTo>
                  <a:lnTo>
                    <a:pt x="158" y="44"/>
                  </a:lnTo>
                  <a:lnTo>
                    <a:pt x="182" y="55"/>
                  </a:lnTo>
                  <a:lnTo>
                    <a:pt x="205" y="68"/>
                  </a:lnTo>
                  <a:close/>
                </a:path>
              </a:pathLst>
            </a:custGeom>
            <a:solidFill>
              <a:srgbClr val="CFCE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27" name="Freeform 636"/>
            <p:cNvSpPr>
              <a:spLocks/>
            </p:cNvSpPr>
            <p:nvPr/>
          </p:nvSpPr>
          <p:spPr bwMode="auto">
            <a:xfrm>
              <a:off x="1302" y="2009"/>
              <a:ext cx="389" cy="362"/>
            </a:xfrm>
            <a:custGeom>
              <a:avLst/>
              <a:gdLst>
                <a:gd name="T0" fmla="*/ 205 w 389"/>
                <a:gd name="T1" fmla="*/ 68 h 362"/>
                <a:gd name="T2" fmla="*/ 208 w 389"/>
                <a:gd name="T3" fmla="*/ 65 h 362"/>
                <a:gd name="T4" fmla="*/ 218 w 389"/>
                <a:gd name="T5" fmla="*/ 57 h 362"/>
                <a:gd name="T6" fmla="*/ 233 w 389"/>
                <a:gd name="T7" fmla="*/ 44 h 362"/>
                <a:gd name="T8" fmla="*/ 254 w 389"/>
                <a:gd name="T9" fmla="*/ 31 h 362"/>
                <a:gd name="T10" fmla="*/ 265 w 389"/>
                <a:gd name="T11" fmla="*/ 24 h 362"/>
                <a:gd name="T12" fmla="*/ 279 w 389"/>
                <a:gd name="T13" fmla="*/ 18 h 362"/>
                <a:gd name="T14" fmla="*/ 293 w 389"/>
                <a:gd name="T15" fmla="*/ 13 h 362"/>
                <a:gd name="T16" fmla="*/ 308 w 389"/>
                <a:gd name="T17" fmla="*/ 7 h 362"/>
                <a:gd name="T18" fmla="*/ 325 w 389"/>
                <a:gd name="T19" fmla="*/ 4 h 362"/>
                <a:gd name="T20" fmla="*/ 342 w 389"/>
                <a:gd name="T21" fmla="*/ 1 h 362"/>
                <a:gd name="T22" fmla="*/ 360 w 389"/>
                <a:gd name="T23" fmla="*/ 0 h 362"/>
                <a:gd name="T24" fmla="*/ 379 w 389"/>
                <a:gd name="T25" fmla="*/ 1 h 362"/>
                <a:gd name="T26" fmla="*/ 379 w 389"/>
                <a:gd name="T27" fmla="*/ 15 h 362"/>
                <a:gd name="T28" fmla="*/ 378 w 389"/>
                <a:gd name="T29" fmla="*/ 51 h 362"/>
                <a:gd name="T30" fmla="*/ 378 w 389"/>
                <a:gd name="T31" fmla="*/ 101 h 362"/>
                <a:gd name="T32" fmla="*/ 378 w 389"/>
                <a:gd name="T33" fmla="*/ 159 h 362"/>
                <a:gd name="T34" fmla="*/ 378 w 389"/>
                <a:gd name="T35" fmla="*/ 219 h 362"/>
                <a:gd name="T36" fmla="*/ 381 w 389"/>
                <a:gd name="T37" fmla="*/ 272 h 362"/>
                <a:gd name="T38" fmla="*/ 382 w 389"/>
                <a:gd name="T39" fmla="*/ 294 h 362"/>
                <a:gd name="T40" fmla="*/ 383 w 389"/>
                <a:gd name="T41" fmla="*/ 312 h 362"/>
                <a:gd name="T42" fmla="*/ 386 w 389"/>
                <a:gd name="T43" fmla="*/ 325 h 362"/>
                <a:gd name="T44" fmla="*/ 389 w 389"/>
                <a:gd name="T45" fmla="*/ 331 h 362"/>
                <a:gd name="T46" fmla="*/ 385 w 389"/>
                <a:gd name="T47" fmla="*/ 331 h 362"/>
                <a:gd name="T48" fmla="*/ 372 w 389"/>
                <a:gd name="T49" fmla="*/ 328 h 362"/>
                <a:gd name="T50" fmla="*/ 354 w 389"/>
                <a:gd name="T51" fmla="*/ 325 h 362"/>
                <a:gd name="T52" fmla="*/ 329 w 389"/>
                <a:gd name="T53" fmla="*/ 324 h 362"/>
                <a:gd name="T54" fmla="*/ 317 w 389"/>
                <a:gd name="T55" fmla="*/ 324 h 362"/>
                <a:gd name="T56" fmla="*/ 301 w 389"/>
                <a:gd name="T57" fmla="*/ 325 h 362"/>
                <a:gd name="T58" fmla="*/ 286 w 389"/>
                <a:gd name="T59" fmla="*/ 326 h 362"/>
                <a:gd name="T60" fmla="*/ 271 w 389"/>
                <a:gd name="T61" fmla="*/ 331 h 362"/>
                <a:gd name="T62" fmla="*/ 255 w 389"/>
                <a:gd name="T63" fmla="*/ 336 h 362"/>
                <a:gd name="T64" fmla="*/ 239 w 389"/>
                <a:gd name="T65" fmla="*/ 343 h 362"/>
                <a:gd name="T66" fmla="*/ 222 w 389"/>
                <a:gd name="T67" fmla="*/ 352 h 362"/>
                <a:gd name="T68" fmla="*/ 207 w 389"/>
                <a:gd name="T69" fmla="*/ 362 h 362"/>
                <a:gd name="T70" fmla="*/ 201 w 389"/>
                <a:gd name="T71" fmla="*/ 361 h 362"/>
                <a:gd name="T72" fmla="*/ 187 w 389"/>
                <a:gd name="T73" fmla="*/ 356 h 362"/>
                <a:gd name="T74" fmla="*/ 166 w 389"/>
                <a:gd name="T75" fmla="*/ 351 h 362"/>
                <a:gd name="T76" fmla="*/ 140 w 389"/>
                <a:gd name="T77" fmla="*/ 345 h 362"/>
                <a:gd name="T78" fmla="*/ 111 w 389"/>
                <a:gd name="T79" fmla="*/ 339 h 362"/>
                <a:gd name="T80" fmla="*/ 82 w 389"/>
                <a:gd name="T81" fmla="*/ 336 h 362"/>
                <a:gd name="T82" fmla="*/ 66 w 389"/>
                <a:gd name="T83" fmla="*/ 336 h 362"/>
                <a:gd name="T84" fmla="*/ 52 w 389"/>
                <a:gd name="T85" fmla="*/ 336 h 362"/>
                <a:gd name="T86" fmla="*/ 38 w 389"/>
                <a:gd name="T87" fmla="*/ 339 h 362"/>
                <a:gd name="T88" fmla="*/ 26 w 389"/>
                <a:gd name="T89" fmla="*/ 342 h 362"/>
                <a:gd name="T90" fmla="*/ 30 w 389"/>
                <a:gd name="T91" fmla="*/ 153 h 362"/>
                <a:gd name="T92" fmla="*/ 0 w 389"/>
                <a:gd name="T93" fmla="*/ 14 h 362"/>
                <a:gd name="T94" fmla="*/ 4 w 389"/>
                <a:gd name="T95" fmla="*/ 13 h 362"/>
                <a:gd name="T96" fmla="*/ 13 w 389"/>
                <a:gd name="T97" fmla="*/ 11 h 362"/>
                <a:gd name="T98" fmla="*/ 30 w 389"/>
                <a:gd name="T99" fmla="*/ 11 h 362"/>
                <a:gd name="T100" fmla="*/ 54 w 389"/>
                <a:gd name="T101" fmla="*/ 13 h 362"/>
                <a:gd name="T102" fmla="*/ 68 w 389"/>
                <a:gd name="T103" fmla="*/ 14 h 362"/>
                <a:gd name="T104" fmla="*/ 83 w 389"/>
                <a:gd name="T105" fmla="*/ 17 h 362"/>
                <a:gd name="T106" fmla="*/ 100 w 389"/>
                <a:gd name="T107" fmla="*/ 21 h 362"/>
                <a:gd name="T108" fmla="*/ 118 w 389"/>
                <a:gd name="T109" fmla="*/ 28 h 362"/>
                <a:gd name="T110" fmla="*/ 137 w 389"/>
                <a:gd name="T111" fmla="*/ 35 h 362"/>
                <a:gd name="T112" fmla="*/ 158 w 389"/>
                <a:gd name="T113" fmla="*/ 44 h 362"/>
                <a:gd name="T114" fmla="*/ 182 w 389"/>
                <a:gd name="T115" fmla="*/ 55 h 362"/>
                <a:gd name="T116" fmla="*/ 205 w 389"/>
                <a:gd name="T117" fmla="*/ 68 h 36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389"/>
                <a:gd name="T178" fmla="*/ 0 h 362"/>
                <a:gd name="T179" fmla="*/ 389 w 389"/>
                <a:gd name="T180" fmla="*/ 362 h 36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389" h="362">
                  <a:moveTo>
                    <a:pt x="205" y="68"/>
                  </a:moveTo>
                  <a:lnTo>
                    <a:pt x="208" y="65"/>
                  </a:lnTo>
                  <a:lnTo>
                    <a:pt x="218" y="57"/>
                  </a:lnTo>
                  <a:lnTo>
                    <a:pt x="233" y="44"/>
                  </a:lnTo>
                  <a:lnTo>
                    <a:pt x="254" y="31"/>
                  </a:lnTo>
                  <a:lnTo>
                    <a:pt x="265" y="24"/>
                  </a:lnTo>
                  <a:lnTo>
                    <a:pt x="279" y="18"/>
                  </a:lnTo>
                  <a:lnTo>
                    <a:pt x="293" y="13"/>
                  </a:lnTo>
                  <a:lnTo>
                    <a:pt x="308" y="7"/>
                  </a:lnTo>
                  <a:lnTo>
                    <a:pt x="325" y="4"/>
                  </a:lnTo>
                  <a:lnTo>
                    <a:pt x="342" y="1"/>
                  </a:lnTo>
                  <a:lnTo>
                    <a:pt x="360" y="0"/>
                  </a:lnTo>
                  <a:lnTo>
                    <a:pt x="379" y="1"/>
                  </a:lnTo>
                  <a:lnTo>
                    <a:pt x="379" y="15"/>
                  </a:lnTo>
                  <a:lnTo>
                    <a:pt x="378" y="51"/>
                  </a:lnTo>
                  <a:lnTo>
                    <a:pt x="378" y="101"/>
                  </a:lnTo>
                  <a:lnTo>
                    <a:pt x="378" y="159"/>
                  </a:lnTo>
                  <a:lnTo>
                    <a:pt x="378" y="219"/>
                  </a:lnTo>
                  <a:lnTo>
                    <a:pt x="381" y="272"/>
                  </a:lnTo>
                  <a:lnTo>
                    <a:pt x="382" y="294"/>
                  </a:lnTo>
                  <a:lnTo>
                    <a:pt x="383" y="312"/>
                  </a:lnTo>
                  <a:lnTo>
                    <a:pt x="386" y="325"/>
                  </a:lnTo>
                  <a:lnTo>
                    <a:pt x="389" y="331"/>
                  </a:lnTo>
                  <a:lnTo>
                    <a:pt x="385" y="331"/>
                  </a:lnTo>
                  <a:lnTo>
                    <a:pt x="372" y="328"/>
                  </a:lnTo>
                  <a:lnTo>
                    <a:pt x="354" y="325"/>
                  </a:lnTo>
                  <a:lnTo>
                    <a:pt x="329" y="324"/>
                  </a:lnTo>
                  <a:lnTo>
                    <a:pt x="317" y="324"/>
                  </a:lnTo>
                  <a:lnTo>
                    <a:pt x="301" y="325"/>
                  </a:lnTo>
                  <a:lnTo>
                    <a:pt x="286" y="326"/>
                  </a:lnTo>
                  <a:lnTo>
                    <a:pt x="271" y="331"/>
                  </a:lnTo>
                  <a:lnTo>
                    <a:pt x="255" y="336"/>
                  </a:lnTo>
                  <a:lnTo>
                    <a:pt x="239" y="343"/>
                  </a:lnTo>
                  <a:lnTo>
                    <a:pt x="222" y="352"/>
                  </a:lnTo>
                  <a:lnTo>
                    <a:pt x="207" y="362"/>
                  </a:lnTo>
                  <a:lnTo>
                    <a:pt x="201" y="361"/>
                  </a:lnTo>
                  <a:lnTo>
                    <a:pt x="187" y="356"/>
                  </a:lnTo>
                  <a:lnTo>
                    <a:pt x="166" y="351"/>
                  </a:lnTo>
                  <a:lnTo>
                    <a:pt x="140" y="345"/>
                  </a:lnTo>
                  <a:lnTo>
                    <a:pt x="111" y="339"/>
                  </a:lnTo>
                  <a:lnTo>
                    <a:pt x="82" y="336"/>
                  </a:lnTo>
                  <a:lnTo>
                    <a:pt x="66" y="336"/>
                  </a:lnTo>
                  <a:lnTo>
                    <a:pt x="52" y="336"/>
                  </a:lnTo>
                  <a:lnTo>
                    <a:pt x="38" y="339"/>
                  </a:lnTo>
                  <a:lnTo>
                    <a:pt x="26" y="342"/>
                  </a:lnTo>
                  <a:lnTo>
                    <a:pt x="30" y="153"/>
                  </a:lnTo>
                  <a:lnTo>
                    <a:pt x="0" y="14"/>
                  </a:lnTo>
                  <a:lnTo>
                    <a:pt x="4" y="13"/>
                  </a:lnTo>
                  <a:lnTo>
                    <a:pt x="13" y="11"/>
                  </a:lnTo>
                  <a:lnTo>
                    <a:pt x="30" y="11"/>
                  </a:lnTo>
                  <a:lnTo>
                    <a:pt x="54" y="13"/>
                  </a:lnTo>
                  <a:lnTo>
                    <a:pt x="68" y="14"/>
                  </a:lnTo>
                  <a:lnTo>
                    <a:pt x="83" y="17"/>
                  </a:lnTo>
                  <a:lnTo>
                    <a:pt x="100" y="21"/>
                  </a:lnTo>
                  <a:lnTo>
                    <a:pt x="118" y="28"/>
                  </a:lnTo>
                  <a:lnTo>
                    <a:pt x="137" y="35"/>
                  </a:lnTo>
                  <a:lnTo>
                    <a:pt x="158" y="44"/>
                  </a:lnTo>
                  <a:lnTo>
                    <a:pt x="182" y="55"/>
                  </a:lnTo>
                  <a:lnTo>
                    <a:pt x="205" y="68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28" name="Freeform 637"/>
            <p:cNvSpPr>
              <a:spLocks/>
            </p:cNvSpPr>
            <p:nvPr/>
          </p:nvSpPr>
          <p:spPr bwMode="auto">
            <a:xfrm>
              <a:off x="1310" y="2118"/>
              <a:ext cx="32" cy="34"/>
            </a:xfrm>
            <a:custGeom>
              <a:avLst/>
              <a:gdLst>
                <a:gd name="T0" fmla="*/ 3 w 32"/>
                <a:gd name="T1" fmla="*/ 2 h 34"/>
                <a:gd name="T2" fmla="*/ 1 w 32"/>
                <a:gd name="T3" fmla="*/ 3 h 34"/>
                <a:gd name="T4" fmla="*/ 1 w 32"/>
                <a:gd name="T5" fmla="*/ 4 h 34"/>
                <a:gd name="T6" fmla="*/ 0 w 32"/>
                <a:gd name="T7" fmla="*/ 7 h 34"/>
                <a:gd name="T8" fmla="*/ 0 w 32"/>
                <a:gd name="T9" fmla="*/ 9 h 34"/>
                <a:gd name="T10" fmla="*/ 1 w 32"/>
                <a:gd name="T11" fmla="*/ 12 h 34"/>
                <a:gd name="T12" fmla="*/ 1 w 32"/>
                <a:gd name="T13" fmla="*/ 14 h 34"/>
                <a:gd name="T14" fmla="*/ 4 w 32"/>
                <a:gd name="T15" fmla="*/ 19 h 34"/>
                <a:gd name="T16" fmla="*/ 5 w 32"/>
                <a:gd name="T17" fmla="*/ 22 h 34"/>
                <a:gd name="T18" fmla="*/ 8 w 32"/>
                <a:gd name="T19" fmla="*/ 24 h 34"/>
                <a:gd name="T20" fmla="*/ 11 w 32"/>
                <a:gd name="T21" fmla="*/ 29 h 34"/>
                <a:gd name="T22" fmla="*/ 14 w 32"/>
                <a:gd name="T23" fmla="*/ 30 h 34"/>
                <a:gd name="T24" fmla="*/ 17 w 32"/>
                <a:gd name="T25" fmla="*/ 33 h 34"/>
                <a:gd name="T26" fmla="*/ 19 w 32"/>
                <a:gd name="T27" fmla="*/ 34 h 34"/>
                <a:gd name="T28" fmla="*/ 21 w 32"/>
                <a:gd name="T29" fmla="*/ 34 h 34"/>
                <a:gd name="T30" fmla="*/ 24 w 32"/>
                <a:gd name="T31" fmla="*/ 33 h 34"/>
                <a:gd name="T32" fmla="*/ 25 w 32"/>
                <a:gd name="T33" fmla="*/ 31 h 34"/>
                <a:gd name="T34" fmla="*/ 26 w 32"/>
                <a:gd name="T35" fmla="*/ 30 h 34"/>
                <a:gd name="T36" fmla="*/ 28 w 32"/>
                <a:gd name="T37" fmla="*/ 27 h 34"/>
                <a:gd name="T38" fmla="*/ 30 w 32"/>
                <a:gd name="T39" fmla="*/ 24 h 34"/>
                <a:gd name="T40" fmla="*/ 30 w 32"/>
                <a:gd name="T41" fmla="*/ 23 h 34"/>
                <a:gd name="T42" fmla="*/ 32 w 32"/>
                <a:gd name="T43" fmla="*/ 20 h 34"/>
                <a:gd name="T44" fmla="*/ 30 w 32"/>
                <a:gd name="T45" fmla="*/ 17 h 34"/>
                <a:gd name="T46" fmla="*/ 29 w 32"/>
                <a:gd name="T47" fmla="*/ 14 h 34"/>
                <a:gd name="T48" fmla="*/ 28 w 32"/>
                <a:gd name="T49" fmla="*/ 12 h 34"/>
                <a:gd name="T50" fmla="*/ 24 w 32"/>
                <a:gd name="T51" fmla="*/ 9 h 34"/>
                <a:gd name="T52" fmla="*/ 21 w 32"/>
                <a:gd name="T53" fmla="*/ 7 h 34"/>
                <a:gd name="T54" fmla="*/ 17 w 32"/>
                <a:gd name="T55" fmla="*/ 4 h 34"/>
                <a:gd name="T56" fmla="*/ 14 w 32"/>
                <a:gd name="T57" fmla="*/ 3 h 34"/>
                <a:gd name="T58" fmla="*/ 11 w 32"/>
                <a:gd name="T59" fmla="*/ 2 h 34"/>
                <a:gd name="T60" fmla="*/ 8 w 32"/>
                <a:gd name="T61" fmla="*/ 0 h 34"/>
                <a:gd name="T62" fmla="*/ 5 w 32"/>
                <a:gd name="T63" fmla="*/ 0 h 34"/>
                <a:gd name="T64" fmla="*/ 3 w 32"/>
                <a:gd name="T65" fmla="*/ 2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34"/>
                <a:gd name="T101" fmla="*/ 32 w 32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34">
                  <a:moveTo>
                    <a:pt x="3" y="2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4" y="19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1" y="29"/>
                  </a:lnTo>
                  <a:lnTo>
                    <a:pt x="14" y="30"/>
                  </a:lnTo>
                  <a:lnTo>
                    <a:pt x="17" y="33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6" y="30"/>
                  </a:lnTo>
                  <a:lnTo>
                    <a:pt x="28" y="27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2" y="20"/>
                  </a:lnTo>
                  <a:lnTo>
                    <a:pt x="30" y="17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4" y="9"/>
                  </a:lnTo>
                  <a:lnTo>
                    <a:pt x="21" y="7"/>
                  </a:lnTo>
                  <a:lnTo>
                    <a:pt x="17" y="4"/>
                  </a:lnTo>
                  <a:lnTo>
                    <a:pt x="14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29" name="Freeform 638"/>
            <p:cNvSpPr>
              <a:spLocks/>
            </p:cNvSpPr>
            <p:nvPr/>
          </p:nvSpPr>
          <p:spPr bwMode="auto">
            <a:xfrm>
              <a:off x="1310" y="2118"/>
              <a:ext cx="32" cy="34"/>
            </a:xfrm>
            <a:custGeom>
              <a:avLst/>
              <a:gdLst>
                <a:gd name="T0" fmla="*/ 3 w 32"/>
                <a:gd name="T1" fmla="*/ 2 h 34"/>
                <a:gd name="T2" fmla="*/ 1 w 32"/>
                <a:gd name="T3" fmla="*/ 3 h 34"/>
                <a:gd name="T4" fmla="*/ 1 w 32"/>
                <a:gd name="T5" fmla="*/ 4 h 34"/>
                <a:gd name="T6" fmla="*/ 0 w 32"/>
                <a:gd name="T7" fmla="*/ 7 h 34"/>
                <a:gd name="T8" fmla="*/ 0 w 32"/>
                <a:gd name="T9" fmla="*/ 9 h 34"/>
                <a:gd name="T10" fmla="*/ 1 w 32"/>
                <a:gd name="T11" fmla="*/ 12 h 34"/>
                <a:gd name="T12" fmla="*/ 1 w 32"/>
                <a:gd name="T13" fmla="*/ 14 h 34"/>
                <a:gd name="T14" fmla="*/ 4 w 32"/>
                <a:gd name="T15" fmla="*/ 19 h 34"/>
                <a:gd name="T16" fmla="*/ 5 w 32"/>
                <a:gd name="T17" fmla="*/ 22 h 34"/>
                <a:gd name="T18" fmla="*/ 8 w 32"/>
                <a:gd name="T19" fmla="*/ 24 h 34"/>
                <a:gd name="T20" fmla="*/ 11 w 32"/>
                <a:gd name="T21" fmla="*/ 29 h 34"/>
                <a:gd name="T22" fmla="*/ 14 w 32"/>
                <a:gd name="T23" fmla="*/ 30 h 34"/>
                <a:gd name="T24" fmla="*/ 17 w 32"/>
                <a:gd name="T25" fmla="*/ 33 h 34"/>
                <a:gd name="T26" fmla="*/ 19 w 32"/>
                <a:gd name="T27" fmla="*/ 34 h 34"/>
                <a:gd name="T28" fmla="*/ 21 w 32"/>
                <a:gd name="T29" fmla="*/ 34 h 34"/>
                <a:gd name="T30" fmla="*/ 24 w 32"/>
                <a:gd name="T31" fmla="*/ 33 h 34"/>
                <a:gd name="T32" fmla="*/ 25 w 32"/>
                <a:gd name="T33" fmla="*/ 31 h 34"/>
                <a:gd name="T34" fmla="*/ 26 w 32"/>
                <a:gd name="T35" fmla="*/ 30 h 34"/>
                <a:gd name="T36" fmla="*/ 28 w 32"/>
                <a:gd name="T37" fmla="*/ 27 h 34"/>
                <a:gd name="T38" fmla="*/ 30 w 32"/>
                <a:gd name="T39" fmla="*/ 24 h 34"/>
                <a:gd name="T40" fmla="*/ 30 w 32"/>
                <a:gd name="T41" fmla="*/ 23 h 34"/>
                <a:gd name="T42" fmla="*/ 32 w 32"/>
                <a:gd name="T43" fmla="*/ 20 h 34"/>
                <a:gd name="T44" fmla="*/ 30 w 32"/>
                <a:gd name="T45" fmla="*/ 17 h 34"/>
                <a:gd name="T46" fmla="*/ 29 w 32"/>
                <a:gd name="T47" fmla="*/ 14 h 34"/>
                <a:gd name="T48" fmla="*/ 28 w 32"/>
                <a:gd name="T49" fmla="*/ 12 h 34"/>
                <a:gd name="T50" fmla="*/ 24 w 32"/>
                <a:gd name="T51" fmla="*/ 9 h 34"/>
                <a:gd name="T52" fmla="*/ 21 w 32"/>
                <a:gd name="T53" fmla="*/ 7 h 34"/>
                <a:gd name="T54" fmla="*/ 17 w 32"/>
                <a:gd name="T55" fmla="*/ 4 h 34"/>
                <a:gd name="T56" fmla="*/ 14 w 32"/>
                <a:gd name="T57" fmla="*/ 3 h 34"/>
                <a:gd name="T58" fmla="*/ 11 w 32"/>
                <a:gd name="T59" fmla="*/ 2 h 34"/>
                <a:gd name="T60" fmla="*/ 8 w 32"/>
                <a:gd name="T61" fmla="*/ 0 h 34"/>
                <a:gd name="T62" fmla="*/ 5 w 32"/>
                <a:gd name="T63" fmla="*/ 0 h 34"/>
                <a:gd name="T64" fmla="*/ 3 w 32"/>
                <a:gd name="T65" fmla="*/ 2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34"/>
                <a:gd name="T101" fmla="*/ 32 w 32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34">
                  <a:moveTo>
                    <a:pt x="3" y="2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9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4" y="19"/>
                  </a:lnTo>
                  <a:lnTo>
                    <a:pt x="5" y="22"/>
                  </a:lnTo>
                  <a:lnTo>
                    <a:pt x="8" y="24"/>
                  </a:lnTo>
                  <a:lnTo>
                    <a:pt x="11" y="29"/>
                  </a:lnTo>
                  <a:lnTo>
                    <a:pt x="14" y="30"/>
                  </a:lnTo>
                  <a:lnTo>
                    <a:pt x="17" y="33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4" y="33"/>
                  </a:lnTo>
                  <a:lnTo>
                    <a:pt x="25" y="31"/>
                  </a:lnTo>
                  <a:lnTo>
                    <a:pt x="26" y="30"/>
                  </a:lnTo>
                  <a:lnTo>
                    <a:pt x="28" y="27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2" y="20"/>
                  </a:lnTo>
                  <a:lnTo>
                    <a:pt x="30" y="17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4" y="9"/>
                  </a:lnTo>
                  <a:lnTo>
                    <a:pt x="21" y="7"/>
                  </a:lnTo>
                  <a:lnTo>
                    <a:pt x="17" y="4"/>
                  </a:lnTo>
                  <a:lnTo>
                    <a:pt x="14" y="3"/>
                  </a:lnTo>
                  <a:lnTo>
                    <a:pt x="11" y="2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2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0" name="Freeform 639"/>
            <p:cNvSpPr>
              <a:spLocks/>
            </p:cNvSpPr>
            <p:nvPr/>
          </p:nvSpPr>
          <p:spPr bwMode="auto">
            <a:xfrm>
              <a:off x="1507" y="2077"/>
              <a:ext cx="2" cy="294"/>
            </a:xfrm>
            <a:custGeom>
              <a:avLst/>
              <a:gdLst>
                <a:gd name="T0" fmla="*/ 0 w 2"/>
                <a:gd name="T1" fmla="*/ 0 h 294"/>
                <a:gd name="T2" fmla="*/ 2 w 2"/>
                <a:gd name="T3" fmla="*/ 294 h 294"/>
                <a:gd name="T4" fmla="*/ 0 w 2"/>
                <a:gd name="T5" fmla="*/ 0 h 294"/>
                <a:gd name="T6" fmla="*/ 0 60000 65536"/>
                <a:gd name="T7" fmla="*/ 0 60000 65536"/>
                <a:gd name="T8" fmla="*/ 0 60000 65536"/>
                <a:gd name="T9" fmla="*/ 0 w 2"/>
                <a:gd name="T10" fmla="*/ 0 h 294"/>
                <a:gd name="T11" fmla="*/ 2 w 2"/>
                <a:gd name="T12" fmla="*/ 294 h 29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" h="294">
                  <a:moveTo>
                    <a:pt x="0" y="0"/>
                  </a:moveTo>
                  <a:lnTo>
                    <a:pt x="2" y="29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1706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1" name="Line 640"/>
            <p:cNvSpPr>
              <a:spLocks noChangeShapeType="1"/>
            </p:cNvSpPr>
            <p:nvPr/>
          </p:nvSpPr>
          <p:spPr bwMode="auto">
            <a:xfrm>
              <a:off x="1507" y="2077"/>
              <a:ext cx="2" cy="294"/>
            </a:xfrm>
            <a:prstGeom prst="line">
              <a:avLst/>
            </a:prstGeom>
            <a:noFill/>
            <a:ln w="4763">
              <a:solidFill>
                <a:srgbClr val="1F1A17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2" name="Freeform 641"/>
            <p:cNvSpPr>
              <a:spLocks/>
            </p:cNvSpPr>
            <p:nvPr/>
          </p:nvSpPr>
          <p:spPr bwMode="auto">
            <a:xfrm>
              <a:off x="1653" y="2073"/>
              <a:ext cx="49" cy="25"/>
            </a:xfrm>
            <a:custGeom>
              <a:avLst/>
              <a:gdLst>
                <a:gd name="T0" fmla="*/ 31 w 49"/>
                <a:gd name="T1" fmla="*/ 5 h 25"/>
                <a:gd name="T2" fmla="*/ 32 w 49"/>
                <a:gd name="T3" fmla="*/ 5 h 25"/>
                <a:gd name="T4" fmla="*/ 34 w 49"/>
                <a:gd name="T5" fmla="*/ 7 h 25"/>
                <a:gd name="T6" fmla="*/ 37 w 49"/>
                <a:gd name="T7" fmla="*/ 8 h 25"/>
                <a:gd name="T8" fmla="*/ 41 w 49"/>
                <a:gd name="T9" fmla="*/ 10 h 25"/>
                <a:gd name="T10" fmla="*/ 43 w 49"/>
                <a:gd name="T11" fmla="*/ 11 h 25"/>
                <a:gd name="T12" fmla="*/ 46 w 49"/>
                <a:gd name="T13" fmla="*/ 14 h 25"/>
                <a:gd name="T14" fmla="*/ 48 w 49"/>
                <a:gd name="T15" fmla="*/ 17 h 25"/>
                <a:gd name="T16" fmla="*/ 49 w 49"/>
                <a:gd name="T17" fmla="*/ 20 h 25"/>
                <a:gd name="T18" fmla="*/ 48 w 49"/>
                <a:gd name="T19" fmla="*/ 22 h 25"/>
                <a:gd name="T20" fmla="*/ 45 w 49"/>
                <a:gd name="T21" fmla="*/ 24 h 25"/>
                <a:gd name="T22" fmla="*/ 42 w 49"/>
                <a:gd name="T23" fmla="*/ 24 h 25"/>
                <a:gd name="T24" fmla="*/ 38 w 49"/>
                <a:gd name="T25" fmla="*/ 25 h 25"/>
                <a:gd name="T26" fmla="*/ 34 w 49"/>
                <a:gd name="T27" fmla="*/ 24 h 25"/>
                <a:gd name="T28" fmla="*/ 30 w 49"/>
                <a:gd name="T29" fmla="*/ 24 h 25"/>
                <a:gd name="T30" fmla="*/ 25 w 49"/>
                <a:gd name="T31" fmla="*/ 24 h 25"/>
                <a:gd name="T32" fmla="*/ 24 w 49"/>
                <a:gd name="T33" fmla="*/ 22 h 25"/>
                <a:gd name="T34" fmla="*/ 21 w 49"/>
                <a:gd name="T35" fmla="*/ 22 h 25"/>
                <a:gd name="T36" fmla="*/ 17 w 49"/>
                <a:gd name="T37" fmla="*/ 21 h 25"/>
                <a:gd name="T38" fmla="*/ 14 w 49"/>
                <a:gd name="T39" fmla="*/ 18 h 25"/>
                <a:gd name="T40" fmla="*/ 10 w 49"/>
                <a:gd name="T41" fmla="*/ 17 h 25"/>
                <a:gd name="T42" fmla="*/ 6 w 49"/>
                <a:gd name="T43" fmla="*/ 14 h 25"/>
                <a:gd name="T44" fmla="*/ 3 w 49"/>
                <a:gd name="T45" fmla="*/ 11 h 25"/>
                <a:gd name="T46" fmla="*/ 0 w 49"/>
                <a:gd name="T47" fmla="*/ 8 h 25"/>
                <a:gd name="T48" fmla="*/ 0 w 49"/>
                <a:gd name="T49" fmla="*/ 7 h 25"/>
                <a:gd name="T50" fmla="*/ 2 w 49"/>
                <a:gd name="T51" fmla="*/ 4 h 25"/>
                <a:gd name="T52" fmla="*/ 3 w 49"/>
                <a:gd name="T53" fmla="*/ 3 h 25"/>
                <a:gd name="T54" fmla="*/ 6 w 49"/>
                <a:gd name="T55" fmla="*/ 1 h 25"/>
                <a:gd name="T56" fmla="*/ 10 w 49"/>
                <a:gd name="T57" fmla="*/ 1 h 25"/>
                <a:gd name="T58" fmla="*/ 14 w 49"/>
                <a:gd name="T59" fmla="*/ 0 h 25"/>
                <a:gd name="T60" fmla="*/ 20 w 49"/>
                <a:gd name="T61" fmla="*/ 1 h 25"/>
                <a:gd name="T62" fmla="*/ 25 w 49"/>
                <a:gd name="T63" fmla="*/ 3 h 25"/>
                <a:gd name="T64" fmla="*/ 31 w 49"/>
                <a:gd name="T65" fmla="*/ 5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9"/>
                <a:gd name="T100" fmla="*/ 0 h 25"/>
                <a:gd name="T101" fmla="*/ 49 w 49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9" h="25">
                  <a:moveTo>
                    <a:pt x="31" y="5"/>
                  </a:moveTo>
                  <a:lnTo>
                    <a:pt x="32" y="5"/>
                  </a:lnTo>
                  <a:lnTo>
                    <a:pt x="34" y="7"/>
                  </a:lnTo>
                  <a:lnTo>
                    <a:pt x="37" y="8"/>
                  </a:lnTo>
                  <a:lnTo>
                    <a:pt x="41" y="10"/>
                  </a:lnTo>
                  <a:lnTo>
                    <a:pt x="43" y="11"/>
                  </a:lnTo>
                  <a:lnTo>
                    <a:pt x="46" y="14"/>
                  </a:lnTo>
                  <a:lnTo>
                    <a:pt x="48" y="17"/>
                  </a:lnTo>
                  <a:lnTo>
                    <a:pt x="49" y="20"/>
                  </a:lnTo>
                  <a:lnTo>
                    <a:pt x="48" y="22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38" y="25"/>
                  </a:lnTo>
                  <a:lnTo>
                    <a:pt x="34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4" y="18"/>
                  </a:lnTo>
                  <a:lnTo>
                    <a:pt x="10" y="17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3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3" name="Freeform 642"/>
            <p:cNvSpPr>
              <a:spLocks/>
            </p:cNvSpPr>
            <p:nvPr/>
          </p:nvSpPr>
          <p:spPr bwMode="auto">
            <a:xfrm>
              <a:off x="1653" y="2073"/>
              <a:ext cx="49" cy="25"/>
            </a:xfrm>
            <a:custGeom>
              <a:avLst/>
              <a:gdLst>
                <a:gd name="T0" fmla="*/ 31 w 49"/>
                <a:gd name="T1" fmla="*/ 5 h 25"/>
                <a:gd name="T2" fmla="*/ 32 w 49"/>
                <a:gd name="T3" fmla="*/ 5 h 25"/>
                <a:gd name="T4" fmla="*/ 34 w 49"/>
                <a:gd name="T5" fmla="*/ 7 h 25"/>
                <a:gd name="T6" fmla="*/ 37 w 49"/>
                <a:gd name="T7" fmla="*/ 8 h 25"/>
                <a:gd name="T8" fmla="*/ 41 w 49"/>
                <a:gd name="T9" fmla="*/ 10 h 25"/>
                <a:gd name="T10" fmla="*/ 43 w 49"/>
                <a:gd name="T11" fmla="*/ 11 h 25"/>
                <a:gd name="T12" fmla="*/ 46 w 49"/>
                <a:gd name="T13" fmla="*/ 14 h 25"/>
                <a:gd name="T14" fmla="*/ 48 w 49"/>
                <a:gd name="T15" fmla="*/ 17 h 25"/>
                <a:gd name="T16" fmla="*/ 49 w 49"/>
                <a:gd name="T17" fmla="*/ 20 h 25"/>
                <a:gd name="T18" fmla="*/ 48 w 49"/>
                <a:gd name="T19" fmla="*/ 22 h 25"/>
                <a:gd name="T20" fmla="*/ 45 w 49"/>
                <a:gd name="T21" fmla="*/ 24 h 25"/>
                <a:gd name="T22" fmla="*/ 42 w 49"/>
                <a:gd name="T23" fmla="*/ 24 h 25"/>
                <a:gd name="T24" fmla="*/ 38 w 49"/>
                <a:gd name="T25" fmla="*/ 25 h 25"/>
                <a:gd name="T26" fmla="*/ 34 w 49"/>
                <a:gd name="T27" fmla="*/ 24 h 25"/>
                <a:gd name="T28" fmla="*/ 30 w 49"/>
                <a:gd name="T29" fmla="*/ 24 h 25"/>
                <a:gd name="T30" fmla="*/ 25 w 49"/>
                <a:gd name="T31" fmla="*/ 24 h 25"/>
                <a:gd name="T32" fmla="*/ 24 w 49"/>
                <a:gd name="T33" fmla="*/ 22 h 25"/>
                <a:gd name="T34" fmla="*/ 21 w 49"/>
                <a:gd name="T35" fmla="*/ 22 h 25"/>
                <a:gd name="T36" fmla="*/ 17 w 49"/>
                <a:gd name="T37" fmla="*/ 21 h 25"/>
                <a:gd name="T38" fmla="*/ 14 w 49"/>
                <a:gd name="T39" fmla="*/ 18 h 25"/>
                <a:gd name="T40" fmla="*/ 10 w 49"/>
                <a:gd name="T41" fmla="*/ 17 h 25"/>
                <a:gd name="T42" fmla="*/ 6 w 49"/>
                <a:gd name="T43" fmla="*/ 14 h 25"/>
                <a:gd name="T44" fmla="*/ 3 w 49"/>
                <a:gd name="T45" fmla="*/ 11 h 25"/>
                <a:gd name="T46" fmla="*/ 0 w 49"/>
                <a:gd name="T47" fmla="*/ 8 h 25"/>
                <a:gd name="T48" fmla="*/ 0 w 49"/>
                <a:gd name="T49" fmla="*/ 7 h 25"/>
                <a:gd name="T50" fmla="*/ 2 w 49"/>
                <a:gd name="T51" fmla="*/ 4 h 25"/>
                <a:gd name="T52" fmla="*/ 3 w 49"/>
                <a:gd name="T53" fmla="*/ 3 h 25"/>
                <a:gd name="T54" fmla="*/ 6 w 49"/>
                <a:gd name="T55" fmla="*/ 1 h 25"/>
                <a:gd name="T56" fmla="*/ 10 w 49"/>
                <a:gd name="T57" fmla="*/ 1 h 25"/>
                <a:gd name="T58" fmla="*/ 14 w 49"/>
                <a:gd name="T59" fmla="*/ 0 h 25"/>
                <a:gd name="T60" fmla="*/ 20 w 49"/>
                <a:gd name="T61" fmla="*/ 1 h 25"/>
                <a:gd name="T62" fmla="*/ 25 w 49"/>
                <a:gd name="T63" fmla="*/ 3 h 25"/>
                <a:gd name="T64" fmla="*/ 31 w 49"/>
                <a:gd name="T65" fmla="*/ 5 h 2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9"/>
                <a:gd name="T100" fmla="*/ 0 h 25"/>
                <a:gd name="T101" fmla="*/ 49 w 49"/>
                <a:gd name="T102" fmla="*/ 25 h 2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9" h="25">
                  <a:moveTo>
                    <a:pt x="31" y="5"/>
                  </a:moveTo>
                  <a:lnTo>
                    <a:pt x="32" y="5"/>
                  </a:lnTo>
                  <a:lnTo>
                    <a:pt x="34" y="7"/>
                  </a:lnTo>
                  <a:lnTo>
                    <a:pt x="37" y="8"/>
                  </a:lnTo>
                  <a:lnTo>
                    <a:pt x="41" y="10"/>
                  </a:lnTo>
                  <a:lnTo>
                    <a:pt x="43" y="11"/>
                  </a:lnTo>
                  <a:lnTo>
                    <a:pt x="46" y="14"/>
                  </a:lnTo>
                  <a:lnTo>
                    <a:pt x="48" y="17"/>
                  </a:lnTo>
                  <a:lnTo>
                    <a:pt x="49" y="20"/>
                  </a:lnTo>
                  <a:lnTo>
                    <a:pt x="48" y="22"/>
                  </a:lnTo>
                  <a:lnTo>
                    <a:pt x="45" y="24"/>
                  </a:lnTo>
                  <a:lnTo>
                    <a:pt x="42" y="24"/>
                  </a:lnTo>
                  <a:lnTo>
                    <a:pt x="38" y="25"/>
                  </a:lnTo>
                  <a:lnTo>
                    <a:pt x="34" y="24"/>
                  </a:lnTo>
                  <a:lnTo>
                    <a:pt x="30" y="24"/>
                  </a:lnTo>
                  <a:lnTo>
                    <a:pt x="25" y="24"/>
                  </a:lnTo>
                  <a:lnTo>
                    <a:pt x="24" y="22"/>
                  </a:lnTo>
                  <a:lnTo>
                    <a:pt x="21" y="22"/>
                  </a:lnTo>
                  <a:lnTo>
                    <a:pt x="17" y="21"/>
                  </a:lnTo>
                  <a:lnTo>
                    <a:pt x="14" y="18"/>
                  </a:lnTo>
                  <a:lnTo>
                    <a:pt x="10" y="17"/>
                  </a:lnTo>
                  <a:lnTo>
                    <a:pt x="6" y="14"/>
                  </a:lnTo>
                  <a:lnTo>
                    <a:pt x="3" y="11"/>
                  </a:lnTo>
                  <a:lnTo>
                    <a:pt x="0" y="8"/>
                  </a:lnTo>
                  <a:lnTo>
                    <a:pt x="0" y="7"/>
                  </a:lnTo>
                  <a:lnTo>
                    <a:pt x="2" y="4"/>
                  </a:lnTo>
                  <a:lnTo>
                    <a:pt x="3" y="3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4" y="0"/>
                  </a:lnTo>
                  <a:lnTo>
                    <a:pt x="20" y="1"/>
                  </a:lnTo>
                  <a:lnTo>
                    <a:pt x="25" y="3"/>
                  </a:lnTo>
                  <a:lnTo>
                    <a:pt x="31" y="5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4" name="Freeform 643"/>
            <p:cNvSpPr>
              <a:spLocks/>
            </p:cNvSpPr>
            <p:nvPr/>
          </p:nvSpPr>
          <p:spPr bwMode="auto">
            <a:xfrm>
              <a:off x="1658" y="2113"/>
              <a:ext cx="30" cy="34"/>
            </a:xfrm>
            <a:custGeom>
              <a:avLst/>
              <a:gdLst>
                <a:gd name="T0" fmla="*/ 27 w 30"/>
                <a:gd name="T1" fmla="*/ 1 h 34"/>
                <a:gd name="T2" fmla="*/ 29 w 30"/>
                <a:gd name="T3" fmla="*/ 2 h 34"/>
                <a:gd name="T4" fmla="*/ 30 w 30"/>
                <a:gd name="T5" fmla="*/ 5 h 34"/>
                <a:gd name="T6" fmla="*/ 30 w 30"/>
                <a:gd name="T7" fmla="*/ 7 h 34"/>
                <a:gd name="T8" fmla="*/ 30 w 30"/>
                <a:gd name="T9" fmla="*/ 9 h 34"/>
                <a:gd name="T10" fmla="*/ 30 w 30"/>
                <a:gd name="T11" fmla="*/ 12 h 34"/>
                <a:gd name="T12" fmla="*/ 29 w 30"/>
                <a:gd name="T13" fmla="*/ 15 h 34"/>
                <a:gd name="T14" fmla="*/ 27 w 30"/>
                <a:gd name="T15" fmla="*/ 18 h 34"/>
                <a:gd name="T16" fmla="*/ 25 w 30"/>
                <a:gd name="T17" fmla="*/ 21 h 34"/>
                <a:gd name="T18" fmla="*/ 22 w 30"/>
                <a:gd name="T19" fmla="*/ 25 h 34"/>
                <a:gd name="T20" fmla="*/ 19 w 30"/>
                <a:gd name="T21" fmla="*/ 28 h 34"/>
                <a:gd name="T22" fmla="*/ 16 w 30"/>
                <a:gd name="T23" fmla="*/ 31 h 34"/>
                <a:gd name="T24" fmla="*/ 15 w 30"/>
                <a:gd name="T25" fmla="*/ 32 h 34"/>
                <a:gd name="T26" fmla="*/ 12 w 30"/>
                <a:gd name="T27" fmla="*/ 34 h 34"/>
                <a:gd name="T28" fmla="*/ 9 w 30"/>
                <a:gd name="T29" fmla="*/ 34 h 34"/>
                <a:gd name="T30" fmla="*/ 8 w 30"/>
                <a:gd name="T31" fmla="*/ 34 h 34"/>
                <a:gd name="T32" fmla="*/ 7 w 30"/>
                <a:gd name="T33" fmla="*/ 32 h 34"/>
                <a:gd name="T34" fmla="*/ 4 w 30"/>
                <a:gd name="T35" fmla="*/ 29 h 34"/>
                <a:gd name="T36" fmla="*/ 2 w 30"/>
                <a:gd name="T37" fmla="*/ 27 h 34"/>
                <a:gd name="T38" fmla="*/ 1 w 30"/>
                <a:gd name="T39" fmla="*/ 25 h 34"/>
                <a:gd name="T40" fmla="*/ 0 w 30"/>
                <a:gd name="T41" fmla="*/ 22 h 34"/>
                <a:gd name="T42" fmla="*/ 0 w 30"/>
                <a:gd name="T43" fmla="*/ 19 h 34"/>
                <a:gd name="T44" fmla="*/ 0 w 30"/>
                <a:gd name="T45" fmla="*/ 17 h 34"/>
                <a:gd name="T46" fmla="*/ 1 w 30"/>
                <a:gd name="T47" fmla="*/ 15 h 34"/>
                <a:gd name="T48" fmla="*/ 4 w 30"/>
                <a:gd name="T49" fmla="*/ 12 h 34"/>
                <a:gd name="T50" fmla="*/ 7 w 30"/>
                <a:gd name="T51" fmla="*/ 9 h 34"/>
                <a:gd name="T52" fmla="*/ 11 w 30"/>
                <a:gd name="T53" fmla="*/ 7 h 34"/>
                <a:gd name="T54" fmla="*/ 13 w 30"/>
                <a:gd name="T55" fmla="*/ 4 h 34"/>
                <a:gd name="T56" fmla="*/ 18 w 30"/>
                <a:gd name="T57" fmla="*/ 2 h 34"/>
                <a:gd name="T58" fmla="*/ 20 w 30"/>
                <a:gd name="T59" fmla="*/ 1 h 34"/>
                <a:gd name="T60" fmla="*/ 23 w 30"/>
                <a:gd name="T61" fmla="*/ 0 h 34"/>
                <a:gd name="T62" fmla="*/ 26 w 30"/>
                <a:gd name="T63" fmla="*/ 1 h 34"/>
                <a:gd name="T64" fmla="*/ 27 w 30"/>
                <a:gd name="T65" fmla="*/ 1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"/>
                <a:gd name="T100" fmla="*/ 0 h 34"/>
                <a:gd name="T101" fmla="*/ 30 w 30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" h="34">
                  <a:moveTo>
                    <a:pt x="27" y="1"/>
                  </a:moveTo>
                  <a:lnTo>
                    <a:pt x="29" y="2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29" y="15"/>
                  </a:lnTo>
                  <a:lnTo>
                    <a:pt x="27" y="18"/>
                  </a:lnTo>
                  <a:lnTo>
                    <a:pt x="25" y="21"/>
                  </a:lnTo>
                  <a:lnTo>
                    <a:pt x="22" y="25"/>
                  </a:lnTo>
                  <a:lnTo>
                    <a:pt x="19" y="28"/>
                  </a:lnTo>
                  <a:lnTo>
                    <a:pt x="16" y="31"/>
                  </a:lnTo>
                  <a:lnTo>
                    <a:pt x="15" y="32"/>
                  </a:lnTo>
                  <a:lnTo>
                    <a:pt x="12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2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7" y="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5" name="Freeform 644"/>
            <p:cNvSpPr>
              <a:spLocks/>
            </p:cNvSpPr>
            <p:nvPr/>
          </p:nvSpPr>
          <p:spPr bwMode="auto">
            <a:xfrm>
              <a:off x="1658" y="2113"/>
              <a:ext cx="30" cy="34"/>
            </a:xfrm>
            <a:custGeom>
              <a:avLst/>
              <a:gdLst>
                <a:gd name="T0" fmla="*/ 27 w 30"/>
                <a:gd name="T1" fmla="*/ 1 h 34"/>
                <a:gd name="T2" fmla="*/ 29 w 30"/>
                <a:gd name="T3" fmla="*/ 2 h 34"/>
                <a:gd name="T4" fmla="*/ 30 w 30"/>
                <a:gd name="T5" fmla="*/ 5 h 34"/>
                <a:gd name="T6" fmla="*/ 30 w 30"/>
                <a:gd name="T7" fmla="*/ 7 h 34"/>
                <a:gd name="T8" fmla="*/ 30 w 30"/>
                <a:gd name="T9" fmla="*/ 9 h 34"/>
                <a:gd name="T10" fmla="*/ 30 w 30"/>
                <a:gd name="T11" fmla="*/ 12 h 34"/>
                <a:gd name="T12" fmla="*/ 29 w 30"/>
                <a:gd name="T13" fmla="*/ 15 h 34"/>
                <a:gd name="T14" fmla="*/ 27 w 30"/>
                <a:gd name="T15" fmla="*/ 18 h 34"/>
                <a:gd name="T16" fmla="*/ 25 w 30"/>
                <a:gd name="T17" fmla="*/ 21 h 34"/>
                <a:gd name="T18" fmla="*/ 22 w 30"/>
                <a:gd name="T19" fmla="*/ 25 h 34"/>
                <a:gd name="T20" fmla="*/ 19 w 30"/>
                <a:gd name="T21" fmla="*/ 28 h 34"/>
                <a:gd name="T22" fmla="*/ 16 w 30"/>
                <a:gd name="T23" fmla="*/ 31 h 34"/>
                <a:gd name="T24" fmla="*/ 15 w 30"/>
                <a:gd name="T25" fmla="*/ 32 h 34"/>
                <a:gd name="T26" fmla="*/ 12 w 30"/>
                <a:gd name="T27" fmla="*/ 34 h 34"/>
                <a:gd name="T28" fmla="*/ 9 w 30"/>
                <a:gd name="T29" fmla="*/ 34 h 34"/>
                <a:gd name="T30" fmla="*/ 8 w 30"/>
                <a:gd name="T31" fmla="*/ 34 h 34"/>
                <a:gd name="T32" fmla="*/ 7 w 30"/>
                <a:gd name="T33" fmla="*/ 32 h 34"/>
                <a:gd name="T34" fmla="*/ 4 w 30"/>
                <a:gd name="T35" fmla="*/ 29 h 34"/>
                <a:gd name="T36" fmla="*/ 2 w 30"/>
                <a:gd name="T37" fmla="*/ 27 h 34"/>
                <a:gd name="T38" fmla="*/ 1 w 30"/>
                <a:gd name="T39" fmla="*/ 25 h 34"/>
                <a:gd name="T40" fmla="*/ 0 w 30"/>
                <a:gd name="T41" fmla="*/ 22 h 34"/>
                <a:gd name="T42" fmla="*/ 0 w 30"/>
                <a:gd name="T43" fmla="*/ 19 h 34"/>
                <a:gd name="T44" fmla="*/ 0 w 30"/>
                <a:gd name="T45" fmla="*/ 17 h 34"/>
                <a:gd name="T46" fmla="*/ 1 w 30"/>
                <a:gd name="T47" fmla="*/ 15 h 34"/>
                <a:gd name="T48" fmla="*/ 4 w 30"/>
                <a:gd name="T49" fmla="*/ 12 h 34"/>
                <a:gd name="T50" fmla="*/ 7 w 30"/>
                <a:gd name="T51" fmla="*/ 9 h 34"/>
                <a:gd name="T52" fmla="*/ 11 w 30"/>
                <a:gd name="T53" fmla="*/ 7 h 34"/>
                <a:gd name="T54" fmla="*/ 13 w 30"/>
                <a:gd name="T55" fmla="*/ 4 h 34"/>
                <a:gd name="T56" fmla="*/ 18 w 30"/>
                <a:gd name="T57" fmla="*/ 2 h 34"/>
                <a:gd name="T58" fmla="*/ 20 w 30"/>
                <a:gd name="T59" fmla="*/ 1 h 34"/>
                <a:gd name="T60" fmla="*/ 23 w 30"/>
                <a:gd name="T61" fmla="*/ 0 h 34"/>
                <a:gd name="T62" fmla="*/ 26 w 30"/>
                <a:gd name="T63" fmla="*/ 1 h 34"/>
                <a:gd name="T64" fmla="*/ 27 w 30"/>
                <a:gd name="T65" fmla="*/ 1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"/>
                <a:gd name="T100" fmla="*/ 0 h 34"/>
                <a:gd name="T101" fmla="*/ 30 w 30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" h="34">
                  <a:moveTo>
                    <a:pt x="27" y="1"/>
                  </a:moveTo>
                  <a:lnTo>
                    <a:pt x="29" y="2"/>
                  </a:lnTo>
                  <a:lnTo>
                    <a:pt x="30" y="5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30" y="12"/>
                  </a:lnTo>
                  <a:lnTo>
                    <a:pt x="29" y="15"/>
                  </a:lnTo>
                  <a:lnTo>
                    <a:pt x="27" y="18"/>
                  </a:lnTo>
                  <a:lnTo>
                    <a:pt x="25" y="21"/>
                  </a:lnTo>
                  <a:lnTo>
                    <a:pt x="22" y="25"/>
                  </a:lnTo>
                  <a:lnTo>
                    <a:pt x="19" y="28"/>
                  </a:lnTo>
                  <a:lnTo>
                    <a:pt x="16" y="31"/>
                  </a:lnTo>
                  <a:lnTo>
                    <a:pt x="15" y="32"/>
                  </a:lnTo>
                  <a:lnTo>
                    <a:pt x="12" y="34"/>
                  </a:lnTo>
                  <a:lnTo>
                    <a:pt x="9" y="34"/>
                  </a:lnTo>
                  <a:lnTo>
                    <a:pt x="8" y="34"/>
                  </a:lnTo>
                  <a:lnTo>
                    <a:pt x="7" y="32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1" y="25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1" y="15"/>
                  </a:lnTo>
                  <a:lnTo>
                    <a:pt x="4" y="12"/>
                  </a:lnTo>
                  <a:lnTo>
                    <a:pt x="7" y="9"/>
                  </a:lnTo>
                  <a:lnTo>
                    <a:pt x="11" y="7"/>
                  </a:lnTo>
                  <a:lnTo>
                    <a:pt x="13" y="4"/>
                  </a:lnTo>
                  <a:lnTo>
                    <a:pt x="18" y="2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7" y="1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6" name="Freeform 645"/>
            <p:cNvSpPr>
              <a:spLocks/>
            </p:cNvSpPr>
            <p:nvPr/>
          </p:nvSpPr>
          <p:spPr bwMode="auto">
            <a:xfrm>
              <a:off x="1297" y="2067"/>
              <a:ext cx="43" cy="33"/>
            </a:xfrm>
            <a:custGeom>
              <a:avLst/>
              <a:gdLst>
                <a:gd name="T0" fmla="*/ 13 w 43"/>
                <a:gd name="T1" fmla="*/ 11 h 33"/>
                <a:gd name="T2" fmla="*/ 13 w 43"/>
                <a:gd name="T3" fmla="*/ 11 h 33"/>
                <a:gd name="T4" fmla="*/ 11 w 43"/>
                <a:gd name="T5" fmla="*/ 13 h 33"/>
                <a:gd name="T6" fmla="*/ 9 w 43"/>
                <a:gd name="T7" fmla="*/ 16 h 33"/>
                <a:gd name="T8" fmla="*/ 6 w 43"/>
                <a:gd name="T9" fmla="*/ 19 h 33"/>
                <a:gd name="T10" fmla="*/ 3 w 43"/>
                <a:gd name="T11" fmla="*/ 21 h 33"/>
                <a:gd name="T12" fmla="*/ 0 w 43"/>
                <a:gd name="T13" fmla="*/ 24 h 33"/>
                <a:gd name="T14" fmla="*/ 0 w 43"/>
                <a:gd name="T15" fmla="*/ 27 h 33"/>
                <a:gd name="T16" fmla="*/ 0 w 43"/>
                <a:gd name="T17" fmla="*/ 30 h 33"/>
                <a:gd name="T18" fmla="*/ 2 w 43"/>
                <a:gd name="T19" fmla="*/ 33 h 33"/>
                <a:gd name="T20" fmla="*/ 5 w 43"/>
                <a:gd name="T21" fmla="*/ 33 h 33"/>
                <a:gd name="T22" fmla="*/ 9 w 43"/>
                <a:gd name="T23" fmla="*/ 33 h 33"/>
                <a:gd name="T24" fmla="*/ 11 w 43"/>
                <a:gd name="T25" fmla="*/ 33 h 33"/>
                <a:gd name="T26" fmla="*/ 16 w 43"/>
                <a:gd name="T27" fmla="*/ 31 h 33"/>
                <a:gd name="T28" fmla="*/ 20 w 43"/>
                <a:gd name="T29" fmla="*/ 28 h 33"/>
                <a:gd name="T30" fmla="*/ 23 w 43"/>
                <a:gd name="T31" fmla="*/ 27 h 33"/>
                <a:gd name="T32" fmla="*/ 25 w 43"/>
                <a:gd name="T33" fmla="*/ 26 h 33"/>
                <a:gd name="T34" fmla="*/ 27 w 43"/>
                <a:gd name="T35" fmla="*/ 24 h 33"/>
                <a:gd name="T36" fmla="*/ 30 w 43"/>
                <a:gd name="T37" fmla="*/ 23 h 33"/>
                <a:gd name="T38" fmla="*/ 34 w 43"/>
                <a:gd name="T39" fmla="*/ 19 h 33"/>
                <a:gd name="T40" fmla="*/ 37 w 43"/>
                <a:gd name="T41" fmla="*/ 16 h 33"/>
                <a:gd name="T42" fmla="*/ 39 w 43"/>
                <a:gd name="T43" fmla="*/ 11 h 33"/>
                <a:gd name="T44" fmla="*/ 42 w 43"/>
                <a:gd name="T45" fmla="*/ 9 h 33"/>
                <a:gd name="T46" fmla="*/ 43 w 43"/>
                <a:gd name="T47" fmla="*/ 6 h 33"/>
                <a:gd name="T48" fmla="*/ 43 w 43"/>
                <a:gd name="T49" fmla="*/ 3 h 33"/>
                <a:gd name="T50" fmla="*/ 42 w 43"/>
                <a:gd name="T51" fmla="*/ 2 h 33"/>
                <a:gd name="T52" fmla="*/ 39 w 43"/>
                <a:gd name="T53" fmla="*/ 0 h 33"/>
                <a:gd name="T54" fmla="*/ 37 w 43"/>
                <a:gd name="T55" fmla="*/ 0 h 33"/>
                <a:gd name="T56" fmla="*/ 32 w 43"/>
                <a:gd name="T57" fmla="*/ 0 h 33"/>
                <a:gd name="T58" fmla="*/ 28 w 43"/>
                <a:gd name="T59" fmla="*/ 2 h 33"/>
                <a:gd name="T60" fmla="*/ 23 w 43"/>
                <a:gd name="T61" fmla="*/ 4 h 33"/>
                <a:gd name="T62" fmla="*/ 18 w 43"/>
                <a:gd name="T63" fmla="*/ 7 h 33"/>
                <a:gd name="T64" fmla="*/ 13 w 43"/>
                <a:gd name="T65" fmla="*/ 11 h 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3"/>
                <a:gd name="T100" fmla="*/ 0 h 33"/>
                <a:gd name="T101" fmla="*/ 43 w 43"/>
                <a:gd name="T102" fmla="*/ 33 h 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3" h="33">
                  <a:moveTo>
                    <a:pt x="13" y="11"/>
                  </a:moveTo>
                  <a:lnTo>
                    <a:pt x="13" y="11"/>
                  </a:lnTo>
                  <a:lnTo>
                    <a:pt x="11" y="13"/>
                  </a:lnTo>
                  <a:lnTo>
                    <a:pt x="9" y="16"/>
                  </a:lnTo>
                  <a:lnTo>
                    <a:pt x="6" y="19"/>
                  </a:lnTo>
                  <a:lnTo>
                    <a:pt x="3" y="21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3"/>
                  </a:lnTo>
                  <a:lnTo>
                    <a:pt x="5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6" y="31"/>
                  </a:lnTo>
                  <a:lnTo>
                    <a:pt x="20" y="28"/>
                  </a:lnTo>
                  <a:lnTo>
                    <a:pt x="23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30" y="23"/>
                  </a:lnTo>
                  <a:lnTo>
                    <a:pt x="34" y="19"/>
                  </a:lnTo>
                  <a:lnTo>
                    <a:pt x="37" y="16"/>
                  </a:lnTo>
                  <a:lnTo>
                    <a:pt x="39" y="11"/>
                  </a:lnTo>
                  <a:lnTo>
                    <a:pt x="42" y="9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3" y="11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7" name="Freeform 646"/>
            <p:cNvSpPr>
              <a:spLocks/>
            </p:cNvSpPr>
            <p:nvPr/>
          </p:nvSpPr>
          <p:spPr bwMode="auto">
            <a:xfrm>
              <a:off x="1297" y="2067"/>
              <a:ext cx="43" cy="33"/>
            </a:xfrm>
            <a:custGeom>
              <a:avLst/>
              <a:gdLst>
                <a:gd name="T0" fmla="*/ 13 w 43"/>
                <a:gd name="T1" fmla="*/ 11 h 33"/>
                <a:gd name="T2" fmla="*/ 13 w 43"/>
                <a:gd name="T3" fmla="*/ 11 h 33"/>
                <a:gd name="T4" fmla="*/ 11 w 43"/>
                <a:gd name="T5" fmla="*/ 13 h 33"/>
                <a:gd name="T6" fmla="*/ 9 w 43"/>
                <a:gd name="T7" fmla="*/ 16 h 33"/>
                <a:gd name="T8" fmla="*/ 6 w 43"/>
                <a:gd name="T9" fmla="*/ 19 h 33"/>
                <a:gd name="T10" fmla="*/ 3 w 43"/>
                <a:gd name="T11" fmla="*/ 21 h 33"/>
                <a:gd name="T12" fmla="*/ 0 w 43"/>
                <a:gd name="T13" fmla="*/ 24 h 33"/>
                <a:gd name="T14" fmla="*/ 0 w 43"/>
                <a:gd name="T15" fmla="*/ 27 h 33"/>
                <a:gd name="T16" fmla="*/ 0 w 43"/>
                <a:gd name="T17" fmla="*/ 30 h 33"/>
                <a:gd name="T18" fmla="*/ 2 w 43"/>
                <a:gd name="T19" fmla="*/ 33 h 33"/>
                <a:gd name="T20" fmla="*/ 5 w 43"/>
                <a:gd name="T21" fmla="*/ 33 h 33"/>
                <a:gd name="T22" fmla="*/ 9 w 43"/>
                <a:gd name="T23" fmla="*/ 33 h 33"/>
                <a:gd name="T24" fmla="*/ 11 w 43"/>
                <a:gd name="T25" fmla="*/ 33 h 33"/>
                <a:gd name="T26" fmla="*/ 16 w 43"/>
                <a:gd name="T27" fmla="*/ 31 h 33"/>
                <a:gd name="T28" fmla="*/ 20 w 43"/>
                <a:gd name="T29" fmla="*/ 28 h 33"/>
                <a:gd name="T30" fmla="*/ 23 w 43"/>
                <a:gd name="T31" fmla="*/ 27 h 33"/>
                <a:gd name="T32" fmla="*/ 25 w 43"/>
                <a:gd name="T33" fmla="*/ 26 h 33"/>
                <a:gd name="T34" fmla="*/ 27 w 43"/>
                <a:gd name="T35" fmla="*/ 24 h 33"/>
                <a:gd name="T36" fmla="*/ 30 w 43"/>
                <a:gd name="T37" fmla="*/ 23 h 33"/>
                <a:gd name="T38" fmla="*/ 34 w 43"/>
                <a:gd name="T39" fmla="*/ 19 h 33"/>
                <a:gd name="T40" fmla="*/ 37 w 43"/>
                <a:gd name="T41" fmla="*/ 16 h 33"/>
                <a:gd name="T42" fmla="*/ 39 w 43"/>
                <a:gd name="T43" fmla="*/ 11 h 33"/>
                <a:gd name="T44" fmla="*/ 42 w 43"/>
                <a:gd name="T45" fmla="*/ 9 h 33"/>
                <a:gd name="T46" fmla="*/ 43 w 43"/>
                <a:gd name="T47" fmla="*/ 6 h 33"/>
                <a:gd name="T48" fmla="*/ 43 w 43"/>
                <a:gd name="T49" fmla="*/ 3 h 33"/>
                <a:gd name="T50" fmla="*/ 42 w 43"/>
                <a:gd name="T51" fmla="*/ 2 h 33"/>
                <a:gd name="T52" fmla="*/ 39 w 43"/>
                <a:gd name="T53" fmla="*/ 0 h 33"/>
                <a:gd name="T54" fmla="*/ 37 w 43"/>
                <a:gd name="T55" fmla="*/ 0 h 33"/>
                <a:gd name="T56" fmla="*/ 32 w 43"/>
                <a:gd name="T57" fmla="*/ 0 h 33"/>
                <a:gd name="T58" fmla="*/ 28 w 43"/>
                <a:gd name="T59" fmla="*/ 2 h 33"/>
                <a:gd name="T60" fmla="*/ 23 w 43"/>
                <a:gd name="T61" fmla="*/ 4 h 33"/>
                <a:gd name="T62" fmla="*/ 18 w 43"/>
                <a:gd name="T63" fmla="*/ 7 h 33"/>
                <a:gd name="T64" fmla="*/ 13 w 43"/>
                <a:gd name="T65" fmla="*/ 11 h 3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3"/>
                <a:gd name="T100" fmla="*/ 0 h 33"/>
                <a:gd name="T101" fmla="*/ 43 w 43"/>
                <a:gd name="T102" fmla="*/ 33 h 3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3" h="33">
                  <a:moveTo>
                    <a:pt x="13" y="11"/>
                  </a:moveTo>
                  <a:lnTo>
                    <a:pt x="13" y="11"/>
                  </a:lnTo>
                  <a:lnTo>
                    <a:pt x="11" y="13"/>
                  </a:lnTo>
                  <a:lnTo>
                    <a:pt x="9" y="16"/>
                  </a:lnTo>
                  <a:lnTo>
                    <a:pt x="6" y="19"/>
                  </a:lnTo>
                  <a:lnTo>
                    <a:pt x="3" y="21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2" y="33"/>
                  </a:lnTo>
                  <a:lnTo>
                    <a:pt x="5" y="33"/>
                  </a:lnTo>
                  <a:lnTo>
                    <a:pt x="9" y="33"/>
                  </a:lnTo>
                  <a:lnTo>
                    <a:pt x="11" y="33"/>
                  </a:lnTo>
                  <a:lnTo>
                    <a:pt x="16" y="31"/>
                  </a:lnTo>
                  <a:lnTo>
                    <a:pt x="20" y="28"/>
                  </a:lnTo>
                  <a:lnTo>
                    <a:pt x="23" y="27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30" y="23"/>
                  </a:lnTo>
                  <a:lnTo>
                    <a:pt x="34" y="19"/>
                  </a:lnTo>
                  <a:lnTo>
                    <a:pt x="37" y="16"/>
                  </a:lnTo>
                  <a:lnTo>
                    <a:pt x="39" y="11"/>
                  </a:lnTo>
                  <a:lnTo>
                    <a:pt x="42" y="9"/>
                  </a:lnTo>
                  <a:lnTo>
                    <a:pt x="43" y="6"/>
                  </a:lnTo>
                  <a:lnTo>
                    <a:pt x="43" y="3"/>
                  </a:lnTo>
                  <a:lnTo>
                    <a:pt x="42" y="2"/>
                  </a:lnTo>
                  <a:lnTo>
                    <a:pt x="39" y="0"/>
                  </a:lnTo>
                  <a:lnTo>
                    <a:pt x="37" y="0"/>
                  </a:lnTo>
                  <a:lnTo>
                    <a:pt x="32" y="0"/>
                  </a:lnTo>
                  <a:lnTo>
                    <a:pt x="28" y="2"/>
                  </a:lnTo>
                  <a:lnTo>
                    <a:pt x="23" y="4"/>
                  </a:lnTo>
                  <a:lnTo>
                    <a:pt x="18" y="7"/>
                  </a:lnTo>
                  <a:lnTo>
                    <a:pt x="13" y="11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8" name="Freeform 647"/>
            <p:cNvSpPr>
              <a:spLocks/>
            </p:cNvSpPr>
            <p:nvPr/>
          </p:nvSpPr>
          <p:spPr bwMode="auto">
            <a:xfrm>
              <a:off x="1306" y="2095"/>
              <a:ext cx="37" cy="26"/>
            </a:xfrm>
            <a:custGeom>
              <a:avLst/>
              <a:gdLst>
                <a:gd name="T0" fmla="*/ 7 w 37"/>
                <a:gd name="T1" fmla="*/ 5 h 26"/>
                <a:gd name="T2" fmla="*/ 7 w 37"/>
                <a:gd name="T3" fmla="*/ 5 h 26"/>
                <a:gd name="T4" fmla="*/ 5 w 37"/>
                <a:gd name="T5" fmla="*/ 5 h 26"/>
                <a:gd name="T6" fmla="*/ 4 w 37"/>
                <a:gd name="T7" fmla="*/ 5 h 26"/>
                <a:gd name="T8" fmla="*/ 2 w 37"/>
                <a:gd name="T9" fmla="*/ 6 h 26"/>
                <a:gd name="T10" fmla="*/ 1 w 37"/>
                <a:gd name="T11" fmla="*/ 8 h 26"/>
                <a:gd name="T12" fmla="*/ 1 w 37"/>
                <a:gd name="T13" fmla="*/ 9 h 26"/>
                <a:gd name="T14" fmla="*/ 0 w 37"/>
                <a:gd name="T15" fmla="*/ 10 h 26"/>
                <a:gd name="T16" fmla="*/ 0 w 37"/>
                <a:gd name="T17" fmla="*/ 13 h 26"/>
                <a:gd name="T18" fmla="*/ 1 w 37"/>
                <a:gd name="T19" fmla="*/ 15 h 26"/>
                <a:gd name="T20" fmla="*/ 2 w 37"/>
                <a:gd name="T21" fmla="*/ 18 h 26"/>
                <a:gd name="T22" fmla="*/ 4 w 37"/>
                <a:gd name="T23" fmla="*/ 20 h 26"/>
                <a:gd name="T24" fmla="*/ 7 w 37"/>
                <a:gd name="T25" fmla="*/ 22 h 26"/>
                <a:gd name="T26" fmla="*/ 11 w 37"/>
                <a:gd name="T27" fmla="*/ 25 h 26"/>
                <a:gd name="T28" fmla="*/ 14 w 37"/>
                <a:gd name="T29" fmla="*/ 26 h 26"/>
                <a:gd name="T30" fmla="*/ 16 w 37"/>
                <a:gd name="T31" fmla="*/ 26 h 26"/>
                <a:gd name="T32" fmla="*/ 19 w 37"/>
                <a:gd name="T33" fmla="*/ 26 h 26"/>
                <a:gd name="T34" fmla="*/ 22 w 37"/>
                <a:gd name="T35" fmla="*/ 25 h 26"/>
                <a:gd name="T36" fmla="*/ 25 w 37"/>
                <a:gd name="T37" fmla="*/ 23 h 26"/>
                <a:gd name="T38" fmla="*/ 29 w 37"/>
                <a:gd name="T39" fmla="*/ 22 h 26"/>
                <a:gd name="T40" fmla="*/ 32 w 37"/>
                <a:gd name="T41" fmla="*/ 20 h 26"/>
                <a:gd name="T42" fmla="*/ 34 w 37"/>
                <a:gd name="T43" fmla="*/ 19 h 26"/>
                <a:gd name="T44" fmla="*/ 36 w 37"/>
                <a:gd name="T45" fmla="*/ 16 h 26"/>
                <a:gd name="T46" fmla="*/ 37 w 37"/>
                <a:gd name="T47" fmla="*/ 13 h 26"/>
                <a:gd name="T48" fmla="*/ 37 w 37"/>
                <a:gd name="T49" fmla="*/ 12 h 26"/>
                <a:gd name="T50" fmla="*/ 36 w 37"/>
                <a:gd name="T51" fmla="*/ 8 h 26"/>
                <a:gd name="T52" fmla="*/ 34 w 37"/>
                <a:gd name="T53" fmla="*/ 6 h 26"/>
                <a:gd name="T54" fmla="*/ 32 w 37"/>
                <a:gd name="T55" fmla="*/ 3 h 26"/>
                <a:gd name="T56" fmla="*/ 28 w 37"/>
                <a:gd name="T57" fmla="*/ 2 h 26"/>
                <a:gd name="T58" fmla="*/ 23 w 37"/>
                <a:gd name="T59" fmla="*/ 0 h 26"/>
                <a:gd name="T60" fmla="*/ 18 w 37"/>
                <a:gd name="T61" fmla="*/ 0 h 26"/>
                <a:gd name="T62" fmla="*/ 12 w 37"/>
                <a:gd name="T63" fmla="*/ 2 h 26"/>
                <a:gd name="T64" fmla="*/ 7 w 37"/>
                <a:gd name="T65" fmla="*/ 5 h 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26"/>
                <a:gd name="T101" fmla="*/ 37 w 37"/>
                <a:gd name="T102" fmla="*/ 26 h 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26">
                  <a:moveTo>
                    <a:pt x="7" y="5"/>
                  </a:moveTo>
                  <a:lnTo>
                    <a:pt x="7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5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2" y="25"/>
                  </a:lnTo>
                  <a:lnTo>
                    <a:pt x="25" y="23"/>
                  </a:lnTo>
                  <a:lnTo>
                    <a:pt x="29" y="22"/>
                  </a:lnTo>
                  <a:lnTo>
                    <a:pt x="32" y="20"/>
                  </a:lnTo>
                  <a:lnTo>
                    <a:pt x="34" y="19"/>
                  </a:lnTo>
                  <a:lnTo>
                    <a:pt x="36" y="16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8" y="2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7" y="5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39" name="Freeform 648"/>
            <p:cNvSpPr>
              <a:spLocks/>
            </p:cNvSpPr>
            <p:nvPr/>
          </p:nvSpPr>
          <p:spPr bwMode="auto">
            <a:xfrm>
              <a:off x="1306" y="2095"/>
              <a:ext cx="37" cy="26"/>
            </a:xfrm>
            <a:custGeom>
              <a:avLst/>
              <a:gdLst>
                <a:gd name="T0" fmla="*/ 7 w 37"/>
                <a:gd name="T1" fmla="*/ 5 h 26"/>
                <a:gd name="T2" fmla="*/ 7 w 37"/>
                <a:gd name="T3" fmla="*/ 5 h 26"/>
                <a:gd name="T4" fmla="*/ 5 w 37"/>
                <a:gd name="T5" fmla="*/ 5 h 26"/>
                <a:gd name="T6" fmla="*/ 4 w 37"/>
                <a:gd name="T7" fmla="*/ 5 h 26"/>
                <a:gd name="T8" fmla="*/ 2 w 37"/>
                <a:gd name="T9" fmla="*/ 6 h 26"/>
                <a:gd name="T10" fmla="*/ 1 w 37"/>
                <a:gd name="T11" fmla="*/ 8 h 26"/>
                <a:gd name="T12" fmla="*/ 1 w 37"/>
                <a:gd name="T13" fmla="*/ 9 h 26"/>
                <a:gd name="T14" fmla="*/ 0 w 37"/>
                <a:gd name="T15" fmla="*/ 10 h 26"/>
                <a:gd name="T16" fmla="*/ 0 w 37"/>
                <a:gd name="T17" fmla="*/ 13 h 26"/>
                <a:gd name="T18" fmla="*/ 1 w 37"/>
                <a:gd name="T19" fmla="*/ 15 h 26"/>
                <a:gd name="T20" fmla="*/ 2 w 37"/>
                <a:gd name="T21" fmla="*/ 18 h 26"/>
                <a:gd name="T22" fmla="*/ 4 w 37"/>
                <a:gd name="T23" fmla="*/ 20 h 26"/>
                <a:gd name="T24" fmla="*/ 7 w 37"/>
                <a:gd name="T25" fmla="*/ 22 h 26"/>
                <a:gd name="T26" fmla="*/ 11 w 37"/>
                <a:gd name="T27" fmla="*/ 25 h 26"/>
                <a:gd name="T28" fmla="*/ 14 w 37"/>
                <a:gd name="T29" fmla="*/ 26 h 26"/>
                <a:gd name="T30" fmla="*/ 16 w 37"/>
                <a:gd name="T31" fmla="*/ 26 h 26"/>
                <a:gd name="T32" fmla="*/ 19 w 37"/>
                <a:gd name="T33" fmla="*/ 26 h 26"/>
                <a:gd name="T34" fmla="*/ 22 w 37"/>
                <a:gd name="T35" fmla="*/ 25 h 26"/>
                <a:gd name="T36" fmla="*/ 25 w 37"/>
                <a:gd name="T37" fmla="*/ 23 h 26"/>
                <a:gd name="T38" fmla="*/ 29 w 37"/>
                <a:gd name="T39" fmla="*/ 22 h 26"/>
                <a:gd name="T40" fmla="*/ 32 w 37"/>
                <a:gd name="T41" fmla="*/ 20 h 26"/>
                <a:gd name="T42" fmla="*/ 34 w 37"/>
                <a:gd name="T43" fmla="*/ 19 h 26"/>
                <a:gd name="T44" fmla="*/ 36 w 37"/>
                <a:gd name="T45" fmla="*/ 16 h 26"/>
                <a:gd name="T46" fmla="*/ 37 w 37"/>
                <a:gd name="T47" fmla="*/ 13 h 26"/>
                <a:gd name="T48" fmla="*/ 37 w 37"/>
                <a:gd name="T49" fmla="*/ 12 h 26"/>
                <a:gd name="T50" fmla="*/ 36 w 37"/>
                <a:gd name="T51" fmla="*/ 8 h 26"/>
                <a:gd name="T52" fmla="*/ 34 w 37"/>
                <a:gd name="T53" fmla="*/ 6 h 26"/>
                <a:gd name="T54" fmla="*/ 32 w 37"/>
                <a:gd name="T55" fmla="*/ 3 h 26"/>
                <a:gd name="T56" fmla="*/ 28 w 37"/>
                <a:gd name="T57" fmla="*/ 2 h 26"/>
                <a:gd name="T58" fmla="*/ 23 w 37"/>
                <a:gd name="T59" fmla="*/ 0 h 26"/>
                <a:gd name="T60" fmla="*/ 18 w 37"/>
                <a:gd name="T61" fmla="*/ 0 h 26"/>
                <a:gd name="T62" fmla="*/ 12 w 37"/>
                <a:gd name="T63" fmla="*/ 2 h 26"/>
                <a:gd name="T64" fmla="*/ 7 w 37"/>
                <a:gd name="T65" fmla="*/ 5 h 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26"/>
                <a:gd name="T101" fmla="*/ 37 w 37"/>
                <a:gd name="T102" fmla="*/ 26 h 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26">
                  <a:moveTo>
                    <a:pt x="7" y="5"/>
                  </a:moveTo>
                  <a:lnTo>
                    <a:pt x="7" y="5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6"/>
                  </a:lnTo>
                  <a:lnTo>
                    <a:pt x="1" y="8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11" y="25"/>
                  </a:lnTo>
                  <a:lnTo>
                    <a:pt x="14" y="26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2" y="25"/>
                  </a:lnTo>
                  <a:lnTo>
                    <a:pt x="25" y="23"/>
                  </a:lnTo>
                  <a:lnTo>
                    <a:pt x="29" y="22"/>
                  </a:lnTo>
                  <a:lnTo>
                    <a:pt x="32" y="20"/>
                  </a:lnTo>
                  <a:lnTo>
                    <a:pt x="34" y="19"/>
                  </a:lnTo>
                  <a:lnTo>
                    <a:pt x="36" y="16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8"/>
                  </a:lnTo>
                  <a:lnTo>
                    <a:pt x="34" y="6"/>
                  </a:lnTo>
                  <a:lnTo>
                    <a:pt x="32" y="3"/>
                  </a:lnTo>
                  <a:lnTo>
                    <a:pt x="28" y="2"/>
                  </a:lnTo>
                  <a:lnTo>
                    <a:pt x="23" y="0"/>
                  </a:lnTo>
                  <a:lnTo>
                    <a:pt x="18" y="0"/>
                  </a:lnTo>
                  <a:lnTo>
                    <a:pt x="12" y="2"/>
                  </a:lnTo>
                  <a:lnTo>
                    <a:pt x="7" y="5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0" name="Freeform 649"/>
            <p:cNvSpPr>
              <a:spLocks/>
            </p:cNvSpPr>
            <p:nvPr/>
          </p:nvSpPr>
          <p:spPr bwMode="auto">
            <a:xfrm>
              <a:off x="1656" y="2091"/>
              <a:ext cx="38" cy="24"/>
            </a:xfrm>
            <a:custGeom>
              <a:avLst/>
              <a:gdLst>
                <a:gd name="T0" fmla="*/ 29 w 38"/>
                <a:gd name="T1" fmla="*/ 3 h 24"/>
                <a:gd name="T2" fmla="*/ 31 w 38"/>
                <a:gd name="T3" fmla="*/ 3 h 24"/>
                <a:gd name="T4" fmla="*/ 31 w 38"/>
                <a:gd name="T5" fmla="*/ 3 h 24"/>
                <a:gd name="T6" fmla="*/ 32 w 38"/>
                <a:gd name="T7" fmla="*/ 4 h 24"/>
                <a:gd name="T8" fmla="*/ 34 w 38"/>
                <a:gd name="T9" fmla="*/ 4 h 24"/>
                <a:gd name="T10" fmla="*/ 35 w 38"/>
                <a:gd name="T11" fmla="*/ 6 h 24"/>
                <a:gd name="T12" fmla="*/ 36 w 38"/>
                <a:gd name="T13" fmla="*/ 7 h 24"/>
                <a:gd name="T14" fmla="*/ 38 w 38"/>
                <a:gd name="T15" fmla="*/ 9 h 24"/>
                <a:gd name="T16" fmla="*/ 38 w 38"/>
                <a:gd name="T17" fmla="*/ 12 h 24"/>
                <a:gd name="T18" fmla="*/ 36 w 38"/>
                <a:gd name="T19" fmla="*/ 14 h 24"/>
                <a:gd name="T20" fmla="*/ 35 w 38"/>
                <a:gd name="T21" fmla="*/ 17 h 24"/>
                <a:gd name="T22" fmla="*/ 32 w 38"/>
                <a:gd name="T23" fmla="*/ 19 h 24"/>
                <a:gd name="T24" fmla="*/ 29 w 38"/>
                <a:gd name="T25" fmla="*/ 22 h 24"/>
                <a:gd name="T26" fmla="*/ 27 w 38"/>
                <a:gd name="T27" fmla="*/ 23 h 24"/>
                <a:gd name="T28" fmla="*/ 24 w 38"/>
                <a:gd name="T29" fmla="*/ 24 h 24"/>
                <a:gd name="T30" fmla="*/ 21 w 38"/>
                <a:gd name="T31" fmla="*/ 24 h 24"/>
                <a:gd name="T32" fmla="*/ 18 w 38"/>
                <a:gd name="T33" fmla="*/ 24 h 24"/>
                <a:gd name="T34" fmla="*/ 14 w 38"/>
                <a:gd name="T35" fmla="*/ 24 h 24"/>
                <a:gd name="T36" fmla="*/ 11 w 38"/>
                <a:gd name="T37" fmla="*/ 23 h 24"/>
                <a:gd name="T38" fmla="*/ 9 w 38"/>
                <a:gd name="T39" fmla="*/ 22 h 24"/>
                <a:gd name="T40" fmla="*/ 6 w 38"/>
                <a:gd name="T41" fmla="*/ 20 h 24"/>
                <a:gd name="T42" fmla="*/ 3 w 38"/>
                <a:gd name="T43" fmla="*/ 17 h 24"/>
                <a:gd name="T44" fmla="*/ 2 w 38"/>
                <a:gd name="T45" fmla="*/ 16 h 24"/>
                <a:gd name="T46" fmla="*/ 0 w 38"/>
                <a:gd name="T47" fmla="*/ 13 h 24"/>
                <a:gd name="T48" fmla="*/ 0 w 38"/>
                <a:gd name="T49" fmla="*/ 10 h 24"/>
                <a:gd name="T50" fmla="*/ 0 w 38"/>
                <a:gd name="T51" fmla="*/ 7 h 24"/>
                <a:gd name="T52" fmla="*/ 3 w 38"/>
                <a:gd name="T53" fmla="*/ 4 h 24"/>
                <a:gd name="T54" fmla="*/ 6 w 38"/>
                <a:gd name="T55" fmla="*/ 2 h 24"/>
                <a:gd name="T56" fmla="*/ 9 w 38"/>
                <a:gd name="T57" fmla="*/ 0 h 24"/>
                <a:gd name="T58" fmla="*/ 14 w 38"/>
                <a:gd name="T59" fmla="*/ 0 h 24"/>
                <a:gd name="T60" fmla="*/ 18 w 38"/>
                <a:gd name="T61" fmla="*/ 0 h 24"/>
                <a:gd name="T62" fmla="*/ 24 w 38"/>
                <a:gd name="T63" fmla="*/ 0 h 24"/>
                <a:gd name="T64" fmla="*/ 29 w 38"/>
                <a:gd name="T65" fmla="*/ 3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24"/>
                <a:gd name="T101" fmla="*/ 38 w 38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24">
                  <a:moveTo>
                    <a:pt x="29" y="3"/>
                  </a:move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8" y="9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5" y="17"/>
                  </a:lnTo>
                  <a:lnTo>
                    <a:pt x="32" y="19"/>
                  </a:lnTo>
                  <a:lnTo>
                    <a:pt x="29" y="22"/>
                  </a:lnTo>
                  <a:lnTo>
                    <a:pt x="27" y="23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6" y="20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3"/>
                  </a:lnTo>
                  <a:close/>
                </a:path>
              </a:pathLst>
            </a:custGeom>
            <a:solidFill>
              <a:srgbClr val="EEEE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1" name="Freeform 650"/>
            <p:cNvSpPr>
              <a:spLocks/>
            </p:cNvSpPr>
            <p:nvPr/>
          </p:nvSpPr>
          <p:spPr bwMode="auto">
            <a:xfrm>
              <a:off x="1656" y="2091"/>
              <a:ext cx="38" cy="24"/>
            </a:xfrm>
            <a:custGeom>
              <a:avLst/>
              <a:gdLst>
                <a:gd name="T0" fmla="*/ 29 w 38"/>
                <a:gd name="T1" fmla="*/ 3 h 24"/>
                <a:gd name="T2" fmla="*/ 31 w 38"/>
                <a:gd name="T3" fmla="*/ 3 h 24"/>
                <a:gd name="T4" fmla="*/ 31 w 38"/>
                <a:gd name="T5" fmla="*/ 3 h 24"/>
                <a:gd name="T6" fmla="*/ 32 w 38"/>
                <a:gd name="T7" fmla="*/ 4 h 24"/>
                <a:gd name="T8" fmla="*/ 34 w 38"/>
                <a:gd name="T9" fmla="*/ 4 h 24"/>
                <a:gd name="T10" fmla="*/ 35 w 38"/>
                <a:gd name="T11" fmla="*/ 6 h 24"/>
                <a:gd name="T12" fmla="*/ 36 w 38"/>
                <a:gd name="T13" fmla="*/ 7 h 24"/>
                <a:gd name="T14" fmla="*/ 38 w 38"/>
                <a:gd name="T15" fmla="*/ 9 h 24"/>
                <a:gd name="T16" fmla="*/ 38 w 38"/>
                <a:gd name="T17" fmla="*/ 12 h 24"/>
                <a:gd name="T18" fmla="*/ 36 w 38"/>
                <a:gd name="T19" fmla="*/ 14 h 24"/>
                <a:gd name="T20" fmla="*/ 35 w 38"/>
                <a:gd name="T21" fmla="*/ 17 h 24"/>
                <a:gd name="T22" fmla="*/ 32 w 38"/>
                <a:gd name="T23" fmla="*/ 19 h 24"/>
                <a:gd name="T24" fmla="*/ 29 w 38"/>
                <a:gd name="T25" fmla="*/ 22 h 24"/>
                <a:gd name="T26" fmla="*/ 27 w 38"/>
                <a:gd name="T27" fmla="*/ 23 h 24"/>
                <a:gd name="T28" fmla="*/ 24 w 38"/>
                <a:gd name="T29" fmla="*/ 24 h 24"/>
                <a:gd name="T30" fmla="*/ 21 w 38"/>
                <a:gd name="T31" fmla="*/ 24 h 24"/>
                <a:gd name="T32" fmla="*/ 18 w 38"/>
                <a:gd name="T33" fmla="*/ 24 h 24"/>
                <a:gd name="T34" fmla="*/ 14 w 38"/>
                <a:gd name="T35" fmla="*/ 24 h 24"/>
                <a:gd name="T36" fmla="*/ 11 w 38"/>
                <a:gd name="T37" fmla="*/ 23 h 24"/>
                <a:gd name="T38" fmla="*/ 9 w 38"/>
                <a:gd name="T39" fmla="*/ 22 h 24"/>
                <a:gd name="T40" fmla="*/ 6 w 38"/>
                <a:gd name="T41" fmla="*/ 20 h 24"/>
                <a:gd name="T42" fmla="*/ 3 w 38"/>
                <a:gd name="T43" fmla="*/ 17 h 24"/>
                <a:gd name="T44" fmla="*/ 2 w 38"/>
                <a:gd name="T45" fmla="*/ 16 h 24"/>
                <a:gd name="T46" fmla="*/ 0 w 38"/>
                <a:gd name="T47" fmla="*/ 13 h 24"/>
                <a:gd name="T48" fmla="*/ 0 w 38"/>
                <a:gd name="T49" fmla="*/ 10 h 24"/>
                <a:gd name="T50" fmla="*/ 0 w 38"/>
                <a:gd name="T51" fmla="*/ 7 h 24"/>
                <a:gd name="T52" fmla="*/ 3 w 38"/>
                <a:gd name="T53" fmla="*/ 4 h 24"/>
                <a:gd name="T54" fmla="*/ 6 w 38"/>
                <a:gd name="T55" fmla="*/ 2 h 24"/>
                <a:gd name="T56" fmla="*/ 9 w 38"/>
                <a:gd name="T57" fmla="*/ 0 h 24"/>
                <a:gd name="T58" fmla="*/ 14 w 38"/>
                <a:gd name="T59" fmla="*/ 0 h 24"/>
                <a:gd name="T60" fmla="*/ 18 w 38"/>
                <a:gd name="T61" fmla="*/ 0 h 24"/>
                <a:gd name="T62" fmla="*/ 24 w 38"/>
                <a:gd name="T63" fmla="*/ 0 h 24"/>
                <a:gd name="T64" fmla="*/ 29 w 38"/>
                <a:gd name="T65" fmla="*/ 3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24"/>
                <a:gd name="T101" fmla="*/ 38 w 38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24">
                  <a:moveTo>
                    <a:pt x="29" y="3"/>
                  </a:moveTo>
                  <a:lnTo>
                    <a:pt x="31" y="3"/>
                  </a:lnTo>
                  <a:lnTo>
                    <a:pt x="32" y="4"/>
                  </a:lnTo>
                  <a:lnTo>
                    <a:pt x="34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8" y="9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5" y="17"/>
                  </a:lnTo>
                  <a:lnTo>
                    <a:pt x="32" y="19"/>
                  </a:lnTo>
                  <a:lnTo>
                    <a:pt x="29" y="22"/>
                  </a:lnTo>
                  <a:lnTo>
                    <a:pt x="27" y="23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1" y="23"/>
                  </a:lnTo>
                  <a:lnTo>
                    <a:pt x="9" y="22"/>
                  </a:lnTo>
                  <a:lnTo>
                    <a:pt x="6" y="20"/>
                  </a:lnTo>
                  <a:lnTo>
                    <a:pt x="3" y="17"/>
                  </a:lnTo>
                  <a:lnTo>
                    <a:pt x="2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4"/>
                  </a:lnTo>
                  <a:lnTo>
                    <a:pt x="6" y="2"/>
                  </a:lnTo>
                  <a:lnTo>
                    <a:pt x="9" y="0"/>
                  </a:lnTo>
                  <a:lnTo>
                    <a:pt x="14" y="0"/>
                  </a:lnTo>
                  <a:lnTo>
                    <a:pt x="18" y="0"/>
                  </a:lnTo>
                  <a:lnTo>
                    <a:pt x="24" y="0"/>
                  </a:lnTo>
                  <a:lnTo>
                    <a:pt x="29" y="3"/>
                  </a:lnTo>
                </a:path>
              </a:pathLst>
            </a:custGeom>
            <a:noFill/>
            <a:ln w="4763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2" name="Freeform 651"/>
            <p:cNvSpPr>
              <a:spLocks/>
            </p:cNvSpPr>
            <p:nvPr/>
          </p:nvSpPr>
          <p:spPr bwMode="auto">
            <a:xfrm>
              <a:off x="1549" y="2439"/>
              <a:ext cx="57" cy="50"/>
            </a:xfrm>
            <a:custGeom>
              <a:avLst/>
              <a:gdLst>
                <a:gd name="T0" fmla="*/ 56 w 57"/>
                <a:gd name="T1" fmla="*/ 0 h 50"/>
                <a:gd name="T2" fmla="*/ 54 w 57"/>
                <a:gd name="T3" fmla="*/ 2 h 50"/>
                <a:gd name="T4" fmla="*/ 53 w 57"/>
                <a:gd name="T5" fmla="*/ 6 h 50"/>
                <a:gd name="T6" fmla="*/ 50 w 57"/>
                <a:gd name="T7" fmla="*/ 10 h 50"/>
                <a:gd name="T8" fmla="*/ 46 w 57"/>
                <a:gd name="T9" fmla="*/ 17 h 50"/>
                <a:gd name="T10" fmla="*/ 42 w 57"/>
                <a:gd name="T11" fmla="*/ 24 h 50"/>
                <a:gd name="T12" fmla="*/ 36 w 57"/>
                <a:gd name="T13" fmla="*/ 30 h 50"/>
                <a:gd name="T14" fmla="*/ 29 w 57"/>
                <a:gd name="T15" fmla="*/ 37 h 50"/>
                <a:gd name="T16" fmla="*/ 22 w 57"/>
                <a:gd name="T17" fmla="*/ 41 h 50"/>
                <a:gd name="T18" fmla="*/ 15 w 57"/>
                <a:gd name="T19" fmla="*/ 44 h 50"/>
                <a:gd name="T20" fmla="*/ 11 w 57"/>
                <a:gd name="T21" fmla="*/ 46 h 50"/>
                <a:gd name="T22" fmla="*/ 7 w 57"/>
                <a:gd name="T23" fmla="*/ 47 h 50"/>
                <a:gd name="T24" fmla="*/ 4 w 57"/>
                <a:gd name="T25" fmla="*/ 48 h 50"/>
                <a:gd name="T26" fmla="*/ 3 w 57"/>
                <a:gd name="T27" fmla="*/ 48 h 50"/>
                <a:gd name="T28" fmla="*/ 1 w 57"/>
                <a:gd name="T29" fmla="*/ 48 h 50"/>
                <a:gd name="T30" fmla="*/ 0 w 57"/>
                <a:gd name="T31" fmla="*/ 48 h 50"/>
                <a:gd name="T32" fmla="*/ 0 w 57"/>
                <a:gd name="T33" fmla="*/ 48 h 50"/>
                <a:gd name="T34" fmla="*/ 1 w 57"/>
                <a:gd name="T35" fmla="*/ 48 h 50"/>
                <a:gd name="T36" fmla="*/ 6 w 57"/>
                <a:gd name="T37" fmla="*/ 50 h 50"/>
                <a:gd name="T38" fmla="*/ 13 w 57"/>
                <a:gd name="T39" fmla="*/ 50 h 50"/>
                <a:gd name="T40" fmla="*/ 21 w 57"/>
                <a:gd name="T41" fmla="*/ 50 h 50"/>
                <a:gd name="T42" fmla="*/ 29 w 57"/>
                <a:gd name="T43" fmla="*/ 50 h 50"/>
                <a:gd name="T44" fmla="*/ 39 w 57"/>
                <a:gd name="T45" fmla="*/ 47 h 50"/>
                <a:gd name="T46" fmla="*/ 49 w 57"/>
                <a:gd name="T47" fmla="*/ 43 h 50"/>
                <a:gd name="T48" fmla="*/ 57 w 57"/>
                <a:gd name="T49" fmla="*/ 37 h 50"/>
                <a:gd name="T50" fmla="*/ 56 w 57"/>
                <a:gd name="T51" fmla="*/ 0 h 50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57"/>
                <a:gd name="T79" fmla="*/ 0 h 50"/>
                <a:gd name="T80" fmla="*/ 57 w 57"/>
                <a:gd name="T81" fmla="*/ 50 h 50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57" h="50">
                  <a:moveTo>
                    <a:pt x="56" y="0"/>
                  </a:moveTo>
                  <a:lnTo>
                    <a:pt x="54" y="2"/>
                  </a:lnTo>
                  <a:lnTo>
                    <a:pt x="53" y="6"/>
                  </a:lnTo>
                  <a:lnTo>
                    <a:pt x="50" y="10"/>
                  </a:lnTo>
                  <a:lnTo>
                    <a:pt x="46" y="17"/>
                  </a:lnTo>
                  <a:lnTo>
                    <a:pt x="42" y="24"/>
                  </a:lnTo>
                  <a:lnTo>
                    <a:pt x="36" y="30"/>
                  </a:lnTo>
                  <a:lnTo>
                    <a:pt x="29" y="37"/>
                  </a:lnTo>
                  <a:lnTo>
                    <a:pt x="22" y="41"/>
                  </a:lnTo>
                  <a:lnTo>
                    <a:pt x="15" y="44"/>
                  </a:lnTo>
                  <a:lnTo>
                    <a:pt x="11" y="46"/>
                  </a:lnTo>
                  <a:lnTo>
                    <a:pt x="7" y="47"/>
                  </a:lnTo>
                  <a:lnTo>
                    <a:pt x="4" y="48"/>
                  </a:lnTo>
                  <a:lnTo>
                    <a:pt x="3" y="48"/>
                  </a:lnTo>
                  <a:lnTo>
                    <a:pt x="1" y="48"/>
                  </a:lnTo>
                  <a:lnTo>
                    <a:pt x="0" y="48"/>
                  </a:lnTo>
                  <a:lnTo>
                    <a:pt x="1" y="48"/>
                  </a:lnTo>
                  <a:lnTo>
                    <a:pt x="6" y="50"/>
                  </a:lnTo>
                  <a:lnTo>
                    <a:pt x="13" y="50"/>
                  </a:lnTo>
                  <a:lnTo>
                    <a:pt x="21" y="50"/>
                  </a:lnTo>
                  <a:lnTo>
                    <a:pt x="29" y="50"/>
                  </a:lnTo>
                  <a:lnTo>
                    <a:pt x="39" y="47"/>
                  </a:lnTo>
                  <a:lnTo>
                    <a:pt x="49" y="43"/>
                  </a:lnTo>
                  <a:lnTo>
                    <a:pt x="57" y="37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3" name="Freeform 652"/>
            <p:cNvSpPr>
              <a:spLocks/>
            </p:cNvSpPr>
            <p:nvPr/>
          </p:nvSpPr>
          <p:spPr bwMode="auto">
            <a:xfrm>
              <a:off x="1571" y="2550"/>
              <a:ext cx="25" cy="21"/>
            </a:xfrm>
            <a:custGeom>
              <a:avLst/>
              <a:gdLst>
                <a:gd name="T0" fmla="*/ 25 w 25"/>
                <a:gd name="T1" fmla="*/ 0 h 21"/>
                <a:gd name="T2" fmla="*/ 24 w 25"/>
                <a:gd name="T3" fmla="*/ 1 h 21"/>
                <a:gd name="T4" fmla="*/ 21 w 25"/>
                <a:gd name="T5" fmla="*/ 6 h 21"/>
                <a:gd name="T6" fmla="*/ 17 w 25"/>
                <a:gd name="T7" fmla="*/ 8 h 21"/>
                <a:gd name="T8" fmla="*/ 13 w 25"/>
                <a:gd name="T9" fmla="*/ 13 h 21"/>
                <a:gd name="T10" fmla="*/ 7 w 25"/>
                <a:gd name="T11" fmla="*/ 15 h 21"/>
                <a:gd name="T12" fmla="*/ 4 w 25"/>
                <a:gd name="T13" fmla="*/ 18 h 21"/>
                <a:gd name="T14" fmla="*/ 2 w 25"/>
                <a:gd name="T15" fmla="*/ 21 h 21"/>
                <a:gd name="T16" fmla="*/ 0 w 25"/>
                <a:gd name="T17" fmla="*/ 21 h 21"/>
                <a:gd name="T18" fmla="*/ 25 w 25"/>
                <a:gd name="T19" fmla="*/ 18 h 21"/>
                <a:gd name="T20" fmla="*/ 18 w 25"/>
                <a:gd name="T21" fmla="*/ 17 h 21"/>
                <a:gd name="T22" fmla="*/ 25 w 25"/>
                <a:gd name="T23" fmla="*/ 0 h 2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5"/>
                <a:gd name="T37" fmla="*/ 0 h 21"/>
                <a:gd name="T38" fmla="*/ 25 w 25"/>
                <a:gd name="T39" fmla="*/ 21 h 2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5" h="21">
                  <a:moveTo>
                    <a:pt x="25" y="0"/>
                  </a:moveTo>
                  <a:lnTo>
                    <a:pt x="24" y="1"/>
                  </a:lnTo>
                  <a:lnTo>
                    <a:pt x="21" y="6"/>
                  </a:lnTo>
                  <a:lnTo>
                    <a:pt x="17" y="8"/>
                  </a:lnTo>
                  <a:lnTo>
                    <a:pt x="13" y="13"/>
                  </a:lnTo>
                  <a:lnTo>
                    <a:pt x="7" y="15"/>
                  </a:lnTo>
                  <a:lnTo>
                    <a:pt x="4" y="18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25" y="18"/>
                  </a:lnTo>
                  <a:lnTo>
                    <a:pt x="18" y="17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4" name="Freeform 653"/>
            <p:cNvSpPr>
              <a:spLocks/>
            </p:cNvSpPr>
            <p:nvPr/>
          </p:nvSpPr>
          <p:spPr bwMode="auto">
            <a:xfrm>
              <a:off x="1413" y="2448"/>
              <a:ext cx="32" cy="20"/>
            </a:xfrm>
            <a:custGeom>
              <a:avLst/>
              <a:gdLst>
                <a:gd name="T0" fmla="*/ 5 w 32"/>
                <a:gd name="T1" fmla="*/ 2 h 20"/>
                <a:gd name="T2" fmla="*/ 32 w 32"/>
                <a:gd name="T3" fmla="*/ 1 h 20"/>
                <a:gd name="T4" fmla="*/ 0 w 32"/>
                <a:gd name="T5" fmla="*/ 20 h 20"/>
                <a:gd name="T6" fmla="*/ 10 w 32"/>
                <a:gd name="T7" fmla="*/ 7 h 20"/>
                <a:gd name="T8" fmla="*/ 1 w 32"/>
                <a:gd name="T9" fmla="*/ 0 h 20"/>
                <a:gd name="T10" fmla="*/ 5 w 32"/>
                <a:gd name="T11" fmla="*/ 2 h 2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2"/>
                <a:gd name="T19" fmla="*/ 0 h 20"/>
                <a:gd name="T20" fmla="*/ 32 w 32"/>
                <a:gd name="T21" fmla="*/ 20 h 2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2" h="20">
                  <a:moveTo>
                    <a:pt x="5" y="2"/>
                  </a:moveTo>
                  <a:lnTo>
                    <a:pt x="32" y="1"/>
                  </a:lnTo>
                  <a:lnTo>
                    <a:pt x="0" y="20"/>
                  </a:lnTo>
                  <a:lnTo>
                    <a:pt x="10" y="7"/>
                  </a:lnTo>
                  <a:lnTo>
                    <a:pt x="1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5" name="Freeform 654"/>
            <p:cNvSpPr>
              <a:spLocks noEditPoints="1"/>
            </p:cNvSpPr>
            <p:nvPr/>
          </p:nvSpPr>
          <p:spPr bwMode="auto">
            <a:xfrm>
              <a:off x="838" y="2696"/>
              <a:ext cx="477" cy="3"/>
            </a:xfrm>
            <a:custGeom>
              <a:avLst/>
              <a:gdLst>
                <a:gd name="T0" fmla="*/ 2 w 477"/>
                <a:gd name="T1" fmla="*/ 3 h 3"/>
                <a:gd name="T2" fmla="*/ 2 w 477"/>
                <a:gd name="T3" fmla="*/ 3 h 3"/>
                <a:gd name="T4" fmla="*/ 0 w 477"/>
                <a:gd name="T5" fmla="*/ 2 h 3"/>
                <a:gd name="T6" fmla="*/ 0 w 477"/>
                <a:gd name="T7" fmla="*/ 2 h 3"/>
                <a:gd name="T8" fmla="*/ 0 w 477"/>
                <a:gd name="T9" fmla="*/ 2 h 3"/>
                <a:gd name="T10" fmla="*/ 0 w 477"/>
                <a:gd name="T11" fmla="*/ 2 h 3"/>
                <a:gd name="T12" fmla="*/ 0 w 477"/>
                <a:gd name="T13" fmla="*/ 0 h 3"/>
                <a:gd name="T14" fmla="*/ 0 w 477"/>
                <a:gd name="T15" fmla="*/ 0 h 3"/>
                <a:gd name="T16" fmla="*/ 0 w 477"/>
                <a:gd name="T17" fmla="*/ 0 h 3"/>
                <a:gd name="T18" fmla="*/ 0 w 477"/>
                <a:gd name="T19" fmla="*/ 0 h 3"/>
                <a:gd name="T20" fmla="*/ 0 w 477"/>
                <a:gd name="T21" fmla="*/ 0 h 3"/>
                <a:gd name="T22" fmla="*/ 0 w 477"/>
                <a:gd name="T23" fmla="*/ 0 h 3"/>
                <a:gd name="T24" fmla="*/ 0 w 477"/>
                <a:gd name="T25" fmla="*/ 2 h 3"/>
                <a:gd name="T26" fmla="*/ 0 w 477"/>
                <a:gd name="T27" fmla="*/ 2 h 3"/>
                <a:gd name="T28" fmla="*/ 2 w 477"/>
                <a:gd name="T29" fmla="*/ 2 h 3"/>
                <a:gd name="T30" fmla="*/ 2 w 477"/>
                <a:gd name="T31" fmla="*/ 3 h 3"/>
                <a:gd name="T32" fmla="*/ 2 w 477"/>
                <a:gd name="T33" fmla="*/ 3 h 3"/>
                <a:gd name="T34" fmla="*/ 477 w 477"/>
                <a:gd name="T35" fmla="*/ 0 h 3"/>
                <a:gd name="T36" fmla="*/ 477 w 477"/>
                <a:gd name="T37" fmla="*/ 0 h 3"/>
                <a:gd name="T38" fmla="*/ 477 w 477"/>
                <a:gd name="T39" fmla="*/ 0 h 3"/>
                <a:gd name="T40" fmla="*/ 477 w 477"/>
                <a:gd name="T41" fmla="*/ 2 h 3"/>
                <a:gd name="T42" fmla="*/ 477 w 477"/>
                <a:gd name="T43" fmla="*/ 2 h 3"/>
                <a:gd name="T44" fmla="*/ 476 w 477"/>
                <a:gd name="T45" fmla="*/ 2 h 3"/>
                <a:gd name="T46" fmla="*/ 476 w 477"/>
                <a:gd name="T47" fmla="*/ 2 h 3"/>
                <a:gd name="T48" fmla="*/ 476 w 477"/>
                <a:gd name="T49" fmla="*/ 3 h 3"/>
                <a:gd name="T50" fmla="*/ 476 w 477"/>
                <a:gd name="T51" fmla="*/ 3 h 3"/>
                <a:gd name="T52" fmla="*/ 476 w 477"/>
                <a:gd name="T53" fmla="*/ 2 h 3"/>
                <a:gd name="T54" fmla="*/ 476 w 477"/>
                <a:gd name="T55" fmla="*/ 2 h 3"/>
                <a:gd name="T56" fmla="*/ 476 w 477"/>
                <a:gd name="T57" fmla="*/ 2 h 3"/>
                <a:gd name="T58" fmla="*/ 476 w 477"/>
                <a:gd name="T59" fmla="*/ 2 h 3"/>
                <a:gd name="T60" fmla="*/ 477 w 477"/>
                <a:gd name="T61" fmla="*/ 0 h 3"/>
                <a:gd name="T62" fmla="*/ 477 w 477"/>
                <a:gd name="T63" fmla="*/ 0 h 3"/>
                <a:gd name="T64" fmla="*/ 477 w 477"/>
                <a:gd name="T65" fmla="*/ 0 h 3"/>
                <a:gd name="T66" fmla="*/ 477 w 477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77"/>
                <a:gd name="T103" fmla="*/ 0 h 3"/>
                <a:gd name="T104" fmla="*/ 477 w 477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77" h="3">
                  <a:moveTo>
                    <a:pt x="2" y="3"/>
                  </a:moveTo>
                  <a:lnTo>
                    <a:pt x="2" y="3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3"/>
                  </a:lnTo>
                  <a:close/>
                  <a:moveTo>
                    <a:pt x="477" y="0"/>
                  </a:moveTo>
                  <a:lnTo>
                    <a:pt x="477" y="0"/>
                  </a:lnTo>
                  <a:lnTo>
                    <a:pt x="477" y="2"/>
                  </a:lnTo>
                  <a:lnTo>
                    <a:pt x="476" y="2"/>
                  </a:lnTo>
                  <a:lnTo>
                    <a:pt x="476" y="3"/>
                  </a:lnTo>
                  <a:lnTo>
                    <a:pt x="476" y="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2B0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6" name="Freeform 655"/>
            <p:cNvSpPr>
              <a:spLocks noEditPoints="1"/>
            </p:cNvSpPr>
            <p:nvPr/>
          </p:nvSpPr>
          <p:spPr bwMode="auto">
            <a:xfrm>
              <a:off x="838" y="2692"/>
              <a:ext cx="477" cy="8"/>
            </a:xfrm>
            <a:custGeom>
              <a:avLst/>
              <a:gdLst>
                <a:gd name="T0" fmla="*/ 5 w 477"/>
                <a:gd name="T1" fmla="*/ 8 h 8"/>
                <a:gd name="T2" fmla="*/ 3 w 477"/>
                <a:gd name="T3" fmla="*/ 8 h 8"/>
                <a:gd name="T4" fmla="*/ 2 w 477"/>
                <a:gd name="T5" fmla="*/ 8 h 8"/>
                <a:gd name="T6" fmla="*/ 2 w 477"/>
                <a:gd name="T7" fmla="*/ 7 h 8"/>
                <a:gd name="T8" fmla="*/ 0 w 477"/>
                <a:gd name="T9" fmla="*/ 6 h 8"/>
                <a:gd name="T10" fmla="*/ 0 w 477"/>
                <a:gd name="T11" fmla="*/ 6 h 8"/>
                <a:gd name="T12" fmla="*/ 0 w 477"/>
                <a:gd name="T13" fmla="*/ 4 h 8"/>
                <a:gd name="T14" fmla="*/ 0 w 477"/>
                <a:gd name="T15" fmla="*/ 3 h 8"/>
                <a:gd name="T16" fmla="*/ 0 w 477"/>
                <a:gd name="T17" fmla="*/ 1 h 8"/>
                <a:gd name="T18" fmla="*/ 0 w 477"/>
                <a:gd name="T19" fmla="*/ 0 h 8"/>
                <a:gd name="T20" fmla="*/ 0 w 477"/>
                <a:gd name="T21" fmla="*/ 1 h 8"/>
                <a:gd name="T22" fmla="*/ 0 w 477"/>
                <a:gd name="T23" fmla="*/ 3 h 8"/>
                <a:gd name="T24" fmla="*/ 2 w 477"/>
                <a:gd name="T25" fmla="*/ 3 h 8"/>
                <a:gd name="T26" fmla="*/ 2 w 477"/>
                <a:gd name="T27" fmla="*/ 4 h 8"/>
                <a:gd name="T28" fmla="*/ 3 w 477"/>
                <a:gd name="T29" fmla="*/ 6 h 8"/>
                <a:gd name="T30" fmla="*/ 3 w 477"/>
                <a:gd name="T31" fmla="*/ 7 h 8"/>
                <a:gd name="T32" fmla="*/ 3 w 477"/>
                <a:gd name="T33" fmla="*/ 8 h 8"/>
                <a:gd name="T34" fmla="*/ 5 w 477"/>
                <a:gd name="T35" fmla="*/ 8 h 8"/>
                <a:gd name="T36" fmla="*/ 477 w 477"/>
                <a:gd name="T37" fmla="*/ 0 h 8"/>
                <a:gd name="T38" fmla="*/ 477 w 477"/>
                <a:gd name="T39" fmla="*/ 1 h 8"/>
                <a:gd name="T40" fmla="*/ 477 w 477"/>
                <a:gd name="T41" fmla="*/ 3 h 8"/>
                <a:gd name="T42" fmla="*/ 477 w 477"/>
                <a:gd name="T43" fmla="*/ 4 h 8"/>
                <a:gd name="T44" fmla="*/ 477 w 477"/>
                <a:gd name="T45" fmla="*/ 6 h 8"/>
                <a:gd name="T46" fmla="*/ 476 w 477"/>
                <a:gd name="T47" fmla="*/ 6 h 8"/>
                <a:gd name="T48" fmla="*/ 476 w 477"/>
                <a:gd name="T49" fmla="*/ 7 h 8"/>
                <a:gd name="T50" fmla="*/ 475 w 477"/>
                <a:gd name="T51" fmla="*/ 8 h 8"/>
                <a:gd name="T52" fmla="*/ 475 w 477"/>
                <a:gd name="T53" fmla="*/ 8 h 8"/>
                <a:gd name="T54" fmla="*/ 473 w 477"/>
                <a:gd name="T55" fmla="*/ 8 h 8"/>
                <a:gd name="T56" fmla="*/ 473 w 477"/>
                <a:gd name="T57" fmla="*/ 8 h 8"/>
                <a:gd name="T58" fmla="*/ 475 w 477"/>
                <a:gd name="T59" fmla="*/ 7 h 8"/>
                <a:gd name="T60" fmla="*/ 475 w 477"/>
                <a:gd name="T61" fmla="*/ 6 h 8"/>
                <a:gd name="T62" fmla="*/ 476 w 477"/>
                <a:gd name="T63" fmla="*/ 4 h 8"/>
                <a:gd name="T64" fmla="*/ 476 w 477"/>
                <a:gd name="T65" fmla="*/ 3 h 8"/>
                <a:gd name="T66" fmla="*/ 476 w 477"/>
                <a:gd name="T67" fmla="*/ 3 h 8"/>
                <a:gd name="T68" fmla="*/ 477 w 477"/>
                <a:gd name="T69" fmla="*/ 1 h 8"/>
                <a:gd name="T70" fmla="*/ 477 w 477"/>
                <a:gd name="T71" fmla="*/ 0 h 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7"/>
                <a:gd name="T109" fmla="*/ 0 h 8"/>
                <a:gd name="T110" fmla="*/ 477 w 477"/>
                <a:gd name="T111" fmla="*/ 8 h 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7" h="8">
                  <a:moveTo>
                    <a:pt x="5" y="8"/>
                  </a:moveTo>
                  <a:lnTo>
                    <a:pt x="3" y="8"/>
                  </a:lnTo>
                  <a:lnTo>
                    <a:pt x="2" y="8"/>
                  </a:lnTo>
                  <a:lnTo>
                    <a:pt x="2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3" y="6"/>
                  </a:lnTo>
                  <a:lnTo>
                    <a:pt x="3" y="7"/>
                  </a:lnTo>
                  <a:lnTo>
                    <a:pt x="3" y="8"/>
                  </a:lnTo>
                  <a:lnTo>
                    <a:pt x="5" y="8"/>
                  </a:lnTo>
                  <a:close/>
                  <a:moveTo>
                    <a:pt x="477" y="0"/>
                  </a:moveTo>
                  <a:lnTo>
                    <a:pt x="477" y="1"/>
                  </a:lnTo>
                  <a:lnTo>
                    <a:pt x="477" y="3"/>
                  </a:lnTo>
                  <a:lnTo>
                    <a:pt x="477" y="4"/>
                  </a:lnTo>
                  <a:lnTo>
                    <a:pt x="477" y="6"/>
                  </a:lnTo>
                  <a:lnTo>
                    <a:pt x="476" y="6"/>
                  </a:lnTo>
                  <a:lnTo>
                    <a:pt x="476" y="7"/>
                  </a:lnTo>
                  <a:lnTo>
                    <a:pt x="475" y="8"/>
                  </a:lnTo>
                  <a:lnTo>
                    <a:pt x="473" y="8"/>
                  </a:lnTo>
                  <a:lnTo>
                    <a:pt x="475" y="7"/>
                  </a:lnTo>
                  <a:lnTo>
                    <a:pt x="475" y="6"/>
                  </a:lnTo>
                  <a:lnTo>
                    <a:pt x="476" y="4"/>
                  </a:lnTo>
                  <a:lnTo>
                    <a:pt x="476" y="3"/>
                  </a:lnTo>
                  <a:lnTo>
                    <a:pt x="477" y="1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2B0E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7" name="Freeform 656"/>
            <p:cNvSpPr>
              <a:spLocks noEditPoints="1"/>
            </p:cNvSpPr>
            <p:nvPr/>
          </p:nvSpPr>
          <p:spPr bwMode="auto">
            <a:xfrm>
              <a:off x="838" y="2688"/>
              <a:ext cx="477" cy="14"/>
            </a:xfrm>
            <a:custGeom>
              <a:avLst/>
              <a:gdLst>
                <a:gd name="T0" fmla="*/ 0 w 477"/>
                <a:gd name="T1" fmla="*/ 8 h 14"/>
                <a:gd name="T2" fmla="*/ 0 w 477"/>
                <a:gd name="T3" fmla="*/ 8 h 14"/>
                <a:gd name="T4" fmla="*/ 0 w 477"/>
                <a:gd name="T5" fmla="*/ 10 h 14"/>
                <a:gd name="T6" fmla="*/ 2 w 477"/>
                <a:gd name="T7" fmla="*/ 11 h 14"/>
                <a:gd name="T8" fmla="*/ 2 w 477"/>
                <a:gd name="T9" fmla="*/ 11 h 14"/>
                <a:gd name="T10" fmla="*/ 3 w 477"/>
                <a:gd name="T11" fmla="*/ 12 h 14"/>
                <a:gd name="T12" fmla="*/ 5 w 477"/>
                <a:gd name="T13" fmla="*/ 12 h 14"/>
                <a:gd name="T14" fmla="*/ 6 w 477"/>
                <a:gd name="T15" fmla="*/ 14 h 14"/>
                <a:gd name="T16" fmla="*/ 5 w 477"/>
                <a:gd name="T17" fmla="*/ 12 h 14"/>
                <a:gd name="T18" fmla="*/ 3 w 477"/>
                <a:gd name="T19" fmla="*/ 8 h 14"/>
                <a:gd name="T20" fmla="*/ 2 w 477"/>
                <a:gd name="T21" fmla="*/ 5 h 14"/>
                <a:gd name="T22" fmla="*/ 0 w 477"/>
                <a:gd name="T23" fmla="*/ 2 h 14"/>
                <a:gd name="T24" fmla="*/ 0 w 477"/>
                <a:gd name="T25" fmla="*/ 5 h 14"/>
                <a:gd name="T26" fmla="*/ 0 w 477"/>
                <a:gd name="T27" fmla="*/ 7 h 14"/>
                <a:gd name="T28" fmla="*/ 0 w 477"/>
                <a:gd name="T29" fmla="*/ 7 h 14"/>
                <a:gd name="T30" fmla="*/ 0 w 477"/>
                <a:gd name="T31" fmla="*/ 7 h 14"/>
                <a:gd name="T32" fmla="*/ 0 w 477"/>
                <a:gd name="T33" fmla="*/ 8 h 14"/>
                <a:gd name="T34" fmla="*/ 476 w 477"/>
                <a:gd name="T35" fmla="*/ 10 h 14"/>
                <a:gd name="T36" fmla="*/ 476 w 477"/>
                <a:gd name="T37" fmla="*/ 10 h 14"/>
                <a:gd name="T38" fmla="*/ 477 w 477"/>
                <a:gd name="T39" fmla="*/ 8 h 14"/>
                <a:gd name="T40" fmla="*/ 477 w 477"/>
                <a:gd name="T41" fmla="*/ 8 h 14"/>
                <a:gd name="T42" fmla="*/ 477 w 477"/>
                <a:gd name="T43" fmla="*/ 8 h 14"/>
                <a:gd name="T44" fmla="*/ 477 w 477"/>
                <a:gd name="T45" fmla="*/ 7 h 14"/>
                <a:gd name="T46" fmla="*/ 477 w 477"/>
                <a:gd name="T47" fmla="*/ 7 h 14"/>
                <a:gd name="T48" fmla="*/ 477 w 477"/>
                <a:gd name="T49" fmla="*/ 5 h 14"/>
                <a:gd name="T50" fmla="*/ 477 w 477"/>
                <a:gd name="T51" fmla="*/ 0 h 14"/>
                <a:gd name="T52" fmla="*/ 476 w 477"/>
                <a:gd name="T53" fmla="*/ 4 h 14"/>
                <a:gd name="T54" fmla="*/ 475 w 477"/>
                <a:gd name="T55" fmla="*/ 7 h 14"/>
                <a:gd name="T56" fmla="*/ 473 w 477"/>
                <a:gd name="T57" fmla="*/ 11 h 14"/>
                <a:gd name="T58" fmla="*/ 472 w 477"/>
                <a:gd name="T59" fmla="*/ 14 h 14"/>
                <a:gd name="T60" fmla="*/ 473 w 477"/>
                <a:gd name="T61" fmla="*/ 14 h 14"/>
                <a:gd name="T62" fmla="*/ 475 w 477"/>
                <a:gd name="T63" fmla="*/ 12 h 14"/>
                <a:gd name="T64" fmla="*/ 475 w 477"/>
                <a:gd name="T65" fmla="*/ 11 h 14"/>
                <a:gd name="T66" fmla="*/ 476 w 477"/>
                <a:gd name="T67" fmla="*/ 11 h 1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77"/>
                <a:gd name="T103" fmla="*/ 0 h 14"/>
                <a:gd name="T104" fmla="*/ 477 w 477"/>
                <a:gd name="T105" fmla="*/ 14 h 1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77" h="14">
                  <a:moveTo>
                    <a:pt x="0" y="8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5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3" y="8"/>
                  </a:lnTo>
                  <a:lnTo>
                    <a:pt x="3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close/>
                  <a:moveTo>
                    <a:pt x="476" y="11"/>
                  </a:moveTo>
                  <a:lnTo>
                    <a:pt x="476" y="10"/>
                  </a:lnTo>
                  <a:lnTo>
                    <a:pt x="477" y="8"/>
                  </a:lnTo>
                  <a:lnTo>
                    <a:pt x="477" y="7"/>
                  </a:lnTo>
                  <a:lnTo>
                    <a:pt x="477" y="5"/>
                  </a:lnTo>
                  <a:lnTo>
                    <a:pt x="477" y="0"/>
                  </a:lnTo>
                  <a:lnTo>
                    <a:pt x="477" y="2"/>
                  </a:lnTo>
                  <a:lnTo>
                    <a:pt x="476" y="4"/>
                  </a:lnTo>
                  <a:lnTo>
                    <a:pt x="476" y="5"/>
                  </a:lnTo>
                  <a:lnTo>
                    <a:pt x="475" y="7"/>
                  </a:lnTo>
                  <a:lnTo>
                    <a:pt x="473" y="8"/>
                  </a:lnTo>
                  <a:lnTo>
                    <a:pt x="473" y="11"/>
                  </a:lnTo>
                  <a:lnTo>
                    <a:pt x="472" y="12"/>
                  </a:lnTo>
                  <a:lnTo>
                    <a:pt x="472" y="14"/>
                  </a:lnTo>
                  <a:lnTo>
                    <a:pt x="473" y="14"/>
                  </a:lnTo>
                  <a:lnTo>
                    <a:pt x="473" y="12"/>
                  </a:lnTo>
                  <a:lnTo>
                    <a:pt x="475" y="12"/>
                  </a:lnTo>
                  <a:lnTo>
                    <a:pt x="475" y="11"/>
                  </a:lnTo>
                  <a:lnTo>
                    <a:pt x="476" y="11"/>
                  </a:lnTo>
                  <a:close/>
                </a:path>
              </a:pathLst>
            </a:custGeom>
            <a:solidFill>
              <a:srgbClr val="2B11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8" name="Freeform 657"/>
            <p:cNvSpPr>
              <a:spLocks noEditPoints="1"/>
            </p:cNvSpPr>
            <p:nvPr/>
          </p:nvSpPr>
          <p:spPr bwMode="auto">
            <a:xfrm>
              <a:off x="838" y="2685"/>
              <a:ext cx="477" cy="17"/>
            </a:xfrm>
            <a:custGeom>
              <a:avLst/>
              <a:gdLst>
                <a:gd name="T0" fmla="*/ 0 w 477"/>
                <a:gd name="T1" fmla="*/ 7 h 17"/>
                <a:gd name="T2" fmla="*/ 0 w 477"/>
                <a:gd name="T3" fmla="*/ 8 h 17"/>
                <a:gd name="T4" fmla="*/ 0 w 477"/>
                <a:gd name="T5" fmla="*/ 10 h 17"/>
                <a:gd name="T6" fmla="*/ 2 w 477"/>
                <a:gd name="T7" fmla="*/ 10 h 17"/>
                <a:gd name="T8" fmla="*/ 2 w 477"/>
                <a:gd name="T9" fmla="*/ 11 h 17"/>
                <a:gd name="T10" fmla="*/ 3 w 477"/>
                <a:gd name="T11" fmla="*/ 13 h 17"/>
                <a:gd name="T12" fmla="*/ 3 w 477"/>
                <a:gd name="T13" fmla="*/ 14 h 17"/>
                <a:gd name="T14" fmla="*/ 3 w 477"/>
                <a:gd name="T15" fmla="*/ 15 h 17"/>
                <a:gd name="T16" fmla="*/ 5 w 477"/>
                <a:gd name="T17" fmla="*/ 15 h 17"/>
                <a:gd name="T18" fmla="*/ 5 w 477"/>
                <a:gd name="T19" fmla="*/ 17 h 17"/>
                <a:gd name="T20" fmla="*/ 5 w 477"/>
                <a:gd name="T21" fmla="*/ 17 h 17"/>
                <a:gd name="T22" fmla="*/ 5 w 477"/>
                <a:gd name="T23" fmla="*/ 17 h 17"/>
                <a:gd name="T24" fmla="*/ 6 w 477"/>
                <a:gd name="T25" fmla="*/ 17 h 17"/>
                <a:gd name="T26" fmla="*/ 6 w 477"/>
                <a:gd name="T27" fmla="*/ 17 h 17"/>
                <a:gd name="T28" fmla="*/ 6 w 477"/>
                <a:gd name="T29" fmla="*/ 17 h 17"/>
                <a:gd name="T30" fmla="*/ 7 w 477"/>
                <a:gd name="T31" fmla="*/ 17 h 17"/>
                <a:gd name="T32" fmla="*/ 7 w 477"/>
                <a:gd name="T33" fmla="*/ 17 h 17"/>
                <a:gd name="T34" fmla="*/ 7 w 477"/>
                <a:gd name="T35" fmla="*/ 17 h 17"/>
                <a:gd name="T36" fmla="*/ 6 w 477"/>
                <a:gd name="T37" fmla="*/ 14 h 17"/>
                <a:gd name="T38" fmla="*/ 6 w 477"/>
                <a:gd name="T39" fmla="*/ 13 h 17"/>
                <a:gd name="T40" fmla="*/ 5 w 477"/>
                <a:gd name="T41" fmla="*/ 10 h 17"/>
                <a:gd name="T42" fmla="*/ 3 w 477"/>
                <a:gd name="T43" fmla="*/ 8 h 17"/>
                <a:gd name="T44" fmla="*/ 3 w 477"/>
                <a:gd name="T45" fmla="*/ 5 h 17"/>
                <a:gd name="T46" fmla="*/ 2 w 477"/>
                <a:gd name="T47" fmla="*/ 4 h 17"/>
                <a:gd name="T48" fmla="*/ 0 w 477"/>
                <a:gd name="T49" fmla="*/ 1 h 17"/>
                <a:gd name="T50" fmla="*/ 0 w 477"/>
                <a:gd name="T51" fmla="*/ 0 h 17"/>
                <a:gd name="T52" fmla="*/ 0 w 477"/>
                <a:gd name="T53" fmla="*/ 7 h 17"/>
                <a:gd name="T54" fmla="*/ 473 w 477"/>
                <a:gd name="T55" fmla="*/ 15 h 17"/>
                <a:gd name="T56" fmla="*/ 473 w 477"/>
                <a:gd name="T57" fmla="*/ 15 h 17"/>
                <a:gd name="T58" fmla="*/ 475 w 477"/>
                <a:gd name="T59" fmla="*/ 14 h 17"/>
                <a:gd name="T60" fmla="*/ 475 w 477"/>
                <a:gd name="T61" fmla="*/ 13 h 17"/>
                <a:gd name="T62" fmla="*/ 476 w 477"/>
                <a:gd name="T63" fmla="*/ 11 h 17"/>
                <a:gd name="T64" fmla="*/ 476 w 477"/>
                <a:gd name="T65" fmla="*/ 10 h 17"/>
                <a:gd name="T66" fmla="*/ 476 w 477"/>
                <a:gd name="T67" fmla="*/ 10 h 17"/>
                <a:gd name="T68" fmla="*/ 477 w 477"/>
                <a:gd name="T69" fmla="*/ 8 h 17"/>
                <a:gd name="T70" fmla="*/ 477 w 477"/>
                <a:gd name="T71" fmla="*/ 7 h 17"/>
                <a:gd name="T72" fmla="*/ 477 w 477"/>
                <a:gd name="T73" fmla="*/ 0 h 17"/>
                <a:gd name="T74" fmla="*/ 476 w 477"/>
                <a:gd name="T75" fmla="*/ 1 h 17"/>
                <a:gd name="T76" fmla="*/ 476 w 477"/>
                <a:gd name="T77" fmla="*/ 4 h 17"/>
                <a:gd name="T78" fmla="*/ 475 w 477"/>
                <a:gd name="T79" fmla="*/ 5 h 17"/>
                <a:gd name="T80" fmla="*/ 473 w 477"/>
                <a:gd name="T81" fmla="*/ 8 h 17"/>
                <a:gd name="T82" fmla="*/ 473 w 477"/>
                <a:gd name="T83" fmla="*/ 10 h 17"/>
                <a:gd name="T84" fmla="*/ 472 w 477"/>
                <a:gd name="T85" fmla="*/ 13 h 17"/>
                <a:gd name="T86" fmla="*/ 470 w 477"/>
                <a:gd name="T87" fmla="*/ 14 h 17"/>
                <a:gd name="T88" fmla="*/ 470 w 477"/>
                <a:gd name="T89" fmla="*/ 17 h 17"/>
                <a:gd name="T90" fmla="*/ 470 w 477"/>
                <a:gd name="T91" fmla="*/ 17 h 17"/>
                <a:gd name="T92" fmla="*/ 470 w 477"/>
                <a:gd name="T93" fmla="*/ 17 h 17"/>
                <a:gd name="T94" fmla="*/ 470 w 477"/>
                <a:gd name="T95" fmla="*/ 17 h 17"/>
                <a:gd name="T96" fmla="*/ 472 w 477"/>
                <a:gd name="T97" fmla="*/ 17 h 17"/>
                <a:gd name="T98" fmla="*/ 472 w 477"/>
                <a:gd name="T99" fmla="*/ 17 h 17"/>
                <a:gd name="T100" fmla="*/ 472 w 477"/>
                <a:gd name="T101" fmla="*/ 17 h 17"/>
                <a:gd name="T102" fmla="*/ 473 w 477"/>
                <a:gd name="T103" fmla="*/ 17 h 17"/>
                <a:gd name="T104" fmla="*/ 473 w 477"/>
                <a:gd name="T105" fmla="*/ 17 h 17"/>
                <a:gd name="T106" fmla="*/ 473 w 477"/>
                <a:gd name="T107" fmla="*/ 15 h 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7"/>
                <a:gd name="T163" fmla="*/ 0 h 17"/>
                <a:gd name="T164" fmla="*/ 477 w 477"/>
                <a:gd name="T165" fmla="*/ 17 h 1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7" h="17">
                  <a:moveTo>
                    <a:pt x="0" y="7"/>
                  </a:moveTo>
                  <a:lnTo>
                    <a:pt x="0" y="8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3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5" y="15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6" y="14"/>
                  </a:lnTo>
                  <a:lnTo>
                    <a:pt x="6" y="13"/>
                  </a:lnTo>
                  <a:lnTo>
                    <a:pt x="5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1"/>
                  </a:lnTo>
                  <a:lnTo>
                    <a:pt x="0" y="0"/>
                  </a:lnTo>
                  <a:lnTo>
                    <a:pt x="0" y="7"/>
                  </a:lnTo>
                  <a:close/>
                  <a:moveTo>
                    <a:pt x="473" y="15"/>
                  </a:moveTo>
                  <a:lnTo>
                    <a:pt x="473" y="15"/>
                  </a:lnTo>
                  <a:lnTo>
                    <a:pt x="475" y="14"/>
                  </a:lnTo>
                  <a:lnTo>
                    <a:pt x="475" y="13"/>
                  </a:lnTo>
                  <a:lnTo>
                    <a:pt x="476" y="11"/>
                  </a:lnTo>
                  <a:lnTo>
                    <a:pt x="476" y="10"/>
                  </a:lnTo>
                  <a:lnTo>
                    <a:pt x="477" y="8"/>
                  </a:lnTo>
                  <a:lnTo>
                    <a:pt x="477" y="7"/>
                  </a:lnTo>
                  <a:lnTo>
                    <a:pt x="477" y="0"/>
                  </a:lnTo>
                  <a:lnTo>
                    <a:pt x="476" y="1"/>
                  </a:lnTo>
                  <a:lnTo>
                    <a:pt x="476" y="4"/>
                  </a:lnTo>
                  <a:lnTo>
                    <a:pt x="475" y="5"/>
                  </a:lnTo>
                  <a:lnTo>
                    <a:pt x="473" y="8"/>
                  </a:lnTo>
                  <a:lnTo>
                    <a:pt x="473" y="10"/>
                  </a:lnTo>
                  <a:lnTo>
                    <a:pt x="472" y="13"/>
                  </a:lnTo>
                  <a:lnTo>
                    <a:pt x="470" y="14"/>
                  </a:lnTo>
                  <a:lnTo>
                    <a:pt x="470" y="17"/>
                  </a:lnTo>
                  <a:lnTo>
                    <a:pt x="472" y="17"/>
                  </a:lnTo>
                  <a:lnTo>
                    <a:pt x="473" y="17"/>
                  </a:lnTo>
                  <a:lnTo>
                    <a:pt x="473" y="15"/>
                  </a:lnTo>
                  <a:close/>
                </a:path>
              </a:pathLst>
            </a:custGeom>
            <a:solidFill>
              <a:srgbClr val="2A12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49" name="Freeform 658"/>
            <p:cNvSpPr>
              <a:spLocks noEditPoints="1"/>
            </p:cNvSpPr>
            <p:nvPr/>
          </p:nvSpPr>
          <p:spPr bwMode="auto">
            <a:xfrm>
              <a:off x="838" y="2681"/>
              <a:ext cx="477" cy="21"/>
            </a:xfrm>
            <a:custGeom>
              <a:avLst/>
              <a:gdLst>
                <a:gd name="T0" fmla="*/ 0 w 477"/>
                <a:gd name="T1" fmla="*/ 7 h 21"/>
                <a:gd name="T2" fmla="*/ 0 w 477"/>
                <a:gd name="T3" fmla="*/ 9 h 21"/>
                <a:gd name="T4" fmla="*/ 2 w 477"/>
                <a:gd name="T5" fmla="*/ 11 h 21"/>
                <a:gd name="T6" fmla="*/ 2 w 477"/>
                <a:gd name="T7" fmla="*/ 12 h 21"/>
                <a:gd name="T8" fmla="*/ 3 w 477"/>
                <a:gd name="T9" fmla="*/ 14 h 21"/>
                <a:gd name="T10" fmla="*/ 3 w 477"/>
                <a:gd name="T11" fmla="*/ 15 h 21"/>
                <a:gd name="T12" fmla="*/ 5 w 477"/>
                <a:gd name="T13" fmla="*/ 18 h 21"/>
                <a:gd name="T14" fmla="*/ 5 w 477"/>
                <a:gd name="T15" fmla="*/ 19 h 21"/>
                <a:gd name="T16" fmla="*/ 6 w 477"/>
                <a:gd name="T17" fmla="*/ 21 h 21"/>
                <a:gd name="T18" fmla="*/ 6 w 477"/>
                <a:gd name="T19" fmla="*/ 21 h 21"/>
                <a:gd name="T20" fmla="*/ 6 w 477"/>
                <a:gd name="T21" fmla="*/ 21 h 21"/>
                <a:gd name="T22" fmla="*/ 6 w 477"/>
                <a:gd name="T23" fmla="*/ 21 h 21"/>
                <a:gd name="T24" fmla="*/ 6 w 477"/>
                <a:gd name="T25" fmla="*/ 21 h 21"/>
                <a:gd name="T26" fmla="*/ 7 w 477"/>
                <a:gd name="T27" fmla="*/ 21 h 21"/>
                <a:gd name="T28" fmla="*/ 7 w 477"/>
                <a:gd name="T29" fmla="*/ 21 h 21"/>
                <a:gd name="T30" fmla="*/ 7 w 477"/>
                <a:gd name="T31" fmla="*/ 21 h 21"/>
                <a:gd name="T32" fmla="*/ 7 w 477"/>
                <a:gd name="T33" fmla="*/ 21 h 21"/>
                <a:gd name="T34" fmla="*/ 9 w 477"/>
                <a:gd name="T35" fmla="*/ 21 h 21"/>
                <a:gd name="T36" fmla="*/ 7 w 477"/>
                <a:gd name="T37" fmla="*/ 18 h 21"/>
                <a:gd name="T38" fmla="*/ 7 w 477"/>
                <a:gd name="T39" fmla="*/ 15 h 21"/>
                <a:gd name="T40" fmla="*/ 6 w 477"/>
                <a:gd name="T41" fmla="*/ 14 h 21"/>
                <a:gd name="T42" fmla="*/ 5 w 477"/>
                <a:gd name="T43" fmla="*/ 11 h 21"/>
                <a:gd name="T44" fmla="*/ 3 w 477"/>
                <a:gd name="T45" fmla="*/ 8 h 21"/>
                <a:gd name="T46" fmla="*/ 2 w 477"/>
                <a:gd name="T47" fmla="*/ 5 h 21"/>
                <a:gd name="T48" fmla="*/ 0 w 477"/>
                <a:gd name="T49" fmla="*/ 2 h 21"/>
                <a:gd name="T50" fmla="*/ 0 w 477"/>
                <a:gd name="T51" fmla="*/ 0 h 21"/>
                <a:gd name="T52" fmla="*/ 0 w 477"/>
                <a:gd name="T53" fmla="*/ 7 h 21"/>
                <a:gd name="T54" fmla="*/ 472 w 477"/>
                <a:gd name="T55" fmla="*/ 21 h 21"/>
                <a:gd name="T56" fmla="*/ 472 w 477"/>
                <a:gd name="T57" fmla="*/ 19 h 21"/>
                <a:gd name="T58" fmla="*/ 473 w 477"/>
                <a:gd name="T59" fmla="*/ 18 h 21"/>
                <a:gd name="T60" fmla="*/ 473 w 477"/>
                <a:gd name="T61" fmla="*/ 15 h 21"/>
                <a:gd name="T62" fmla="*/ 475 w 477"/>
                <a:gd name="T63" fmla="*/ 14 h 21"/>
                <a:gd name="T64" fmla="*/ 476 w 477"/>
                <a:gd name="T65" fmla="*/ 12 h 21"/>
                <a:gd name="T66" fmla="*/ 476 w 477"/>
                <a:gd name="T67" fmla="*/ 11 h 21"/>
                <a:gd name="T68" fmla="*/ 477 w 477"/>
                <a:gd name="T69" fmla="*/ 9 h 21"/>
                <a:gd name="T70" fmla="*/ 477 w 477"/>
                <a:gd name="T71" fmla="*/ 7 h 21"/>
                <a:gd name="T72" fmla="*/ 477 w 477"/>
                <a:gd name="T73" fmla="*/ 0 h 21"/>
                <a:gd name="T74" fmla="*/ 476 w 477"/>
                <a:gd name="T75" fmla="*/ 2 h 21"/>
                <a:gd name="T76" fmla="*/ 476 w 477"/>
                <a:gd name="T77" fmla="*/ 5 h 21"/>
                <a:gd name="T78" fmla="*/ 475 w 477"/>
                <a:gd name="T79" fmla="*/ 8 h 21"/>
                <a:gd name="T80" fmla="*/ 473 w 477"/>
                <a:gd name="T81" fmla="*/ 11 h 21"/>
                <a:gd name="T82" fmla="*/ 472 w 477"/>
                <a:gd name="T83" fmla="*/ 14 h 21"/>
                <a:gd name="T84" fmla="*/ 470 w 477"/>
                <a:gd name="T85" fmla="*/ 15 h 21"/>
                <a:gd name="T86" fmla="*/ 469 w 477"/>
                <a:gd name="T87" fmla="*/ 18 h 21"/>
                <a:gd name="T88" fmla="*/ 468 w 477"/>
                <a:gd name="T89" fmla="*/ 21 h 21"/>
                <a:gd name="T90" fmla="*/ 470 w 477"/>
                <a:gd name="T91" fmla="*/ 21 h 21"/>
                <a:gd name="T92" fmla="*/ 470 w 477"/>
                <a:gd name="T93" fmla="*/ 21 h 21"/>
                <a:gd name="T94" fmla="*/ 470 w 477"/>
                <a:gd name="T95" fmla="*/ 21 h 21"/>
                <a:gd name="T96" fmla="*/ 470 w 477"/>
                <a:gd name="T97" fmla="*/ 21 h 21"/>
                <a:gd name="T98" fmla="*/ 470 w 477"/>
                <a:gd name="T99" fmla="*/ 21 h 21"/>
                <a:gd name="T100" fmla="*/ 470 w 477"/>
                <a:gd name="T101" fmla="*/ 21 h 21"/>
                <a:gd name="T102" fmla="*/ 470 w 477"/>
                <a:gd name="T103" fmla="*/ 21 h 21"/>
                <a:gd name="T104" fmla="*/ 472 w 477"/>
                <a:gd name="T105" fmla="*/ 21 h 21"/>
                <a:gd name="T106" fmla="*/ 472 w 477"/>
                <a:gd name="T107" fmla="*/ 21 h 2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7"/>
                <a:gd name="T163" fmla="*/ 0 h 21"/>
                <a:gd name="T164" fmla="*/ 477 w 477"/>
                <a:gd name="T165" fmla="*/ 21 h 2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7" h="21">
                  <a:moveTo>
                    <a:pt x="0" y="7"/>
                  </a:moveTo>
                  <a:lnTo>
                    <a:pt x="0" y="9"/>
                  </a:lnTo>
                  <a:lnTo>
                    <a:pt x="2" y="11"/>
                  </a:lnTo>
                  <a:lnTo>
                    <a:pt x="2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5" y="18"/>
                  </a:lnTo>
                  <a:lnTo>
                    <a:pt x="5" y="19"/>
                  </a:lnTo>
                  <a:lnTo>
                    <a:pt x="6" y="21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7" y="18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5" y="11"/>
                  </a:lnTo>
                  <a:lnTo>
                    <a:pt x="3" y="8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7"/>
                  </a:lnTo>
                  <a:close/>
                  <a:moveTo>
                    <a:pt x="472" y="21"/>
                  </a:moveTo>
                  <a:lnTo>
                    <a:pt x="472" y="19"/>
                  </a:lnTo>
                  <a:lnTo>
                    <a:pt x="473" y="18"/>
                  </a:lnTo>
                  <a:lnTo>
                    <a:pt x="473" y="15"/>
                  </a:lnTo>
                  <a:lnTo>
                    <a:pt x="475" y="14"/>
                  </a:lnTo>
                  <a:lnTo>
                    <a:pt x="476" y="12"/>
                  </a:lnTo>
                  <a:lnTo>
                    <a:pt x="476" y="11"/>
                  </a:lnTo>
                  <a:lnTo>
                    <a:pt x="477" y="9"/>
                  </a:lnTo>
                  <a:lnTo>
                    <a:pt x="477" y="7"/>
                  </a:lnTo>
                  <a:lnTo>
                    <a:pt x="477" y="0"/>
                  </a:lnTo>
                  <a:lnTo>
                    <a:pt x="476" y="2"/>
                  </a:lnTo>
                  <a:lnTo>
                    <a:pt x="476" y="5"/>
                  </a:lnTo>
                  <a:lnTo>
                    <a:pt x="475" y="8"/>
                  </a:lnTo>
                  <a:lnTo>
                    <a:pt x="473" y="11"/>
                  </a:lnTo>
                  <a:lnTo>
                    <a:pt x="472" y="14"/>
                  </a:lnTo>
                  <a:lnTo>
                    <a:pt x="470" y="15"/>
                  </a:lnTo>
                  <a:lnTo>
                    <a:pt x="469" y="18"/>
                  </a:lnTo>
                  <a:lnTo>
                    <a:pt x="468" y="21"/>
                  </a:lnTo>
                  <a:lnTo>
                    <a:pt x="470" y="21"/>
                  </a:lnTo>
                  <a:lnTo>
                    <a:pt x="472" y="21"/>
                  </a:lnTo>
                  <a:close/>
                </a:path>
              </a:pathLst>
            </a:custGeom>
            <a:solidFill>
              <a:srgbClr val="2915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0" name="Freeform 659"/>
            <p:cNvSpPr>
              <a:spLocks noEditPoints="1"/>
            </p:cNvSpPr>
            <p:nvPr/>
          </p:nvSpPr>
          <p:spPr bwMode="auto">
            <a:xfrm>
              <a:off x="838" y="2678"/>
              <a:ext cx="477" cy="24"/>
            </a:xfrm>
            <a:custGeom>
              <a:avLst/>
              <a:gdLst>
                <a:gd name="T0" fmla="*/ 0 w 477"/>
                <a:gd name="T1" fmla="*/ 7 h 24"/>
                <a:gd name="T2" fmla="*/ 0 w 477"/>
                <a:gd name="T3" fmla="*/ 8 h 24"/>
                <a:gd name="T4" fmla="*/ 2 w 477"/>
                <a:gd name="T5" fmla="*/ 11 h 24"/>
                <a:gd name="T6" fmla="*/ 3 w 477"/>
                <a:gd name="T7" fmla="*/ 12 h 24"/>
                <a:gd name="T8" fmla="*/ 3 w 477"/>
                <a:gd name="T9" fmla="*/ 15 h 24"/>
                <a:gd name="T10" fmla="*/ 5 w 477"/>
                <a:gd name="T11" fmla="*/ 17 h 24"/>
                <a:gd name="T12" fmla="*/ 6 w 477"/>
                <a:gd name="T13" fmla="*/ 20 h 24"/>
                <a:gd name="T14" fmla="*/ 6 w 477"/>
                <a:gd name="T15" fmla="*/ 21 h 24"/>
                <a:gd name="T16" fmla="*/ 7 w 477"/>
                <a:gd name="T17" fmla="*/ 24 h 24"/>
                <a:gd name="T18" fmla="*/ 10 w 477"/>
                <a:gd name="T19" fmla="*/ 24 h 24"/>
                <a:gd name="T20" fmla="*/ 9 w 477"/>
                <a:gd name="T21" fmla="*/ 21 h 24"/>
                <a:gd name="T22" fmla="*/ 7 w 477"/>
                <a:gd name="T23" fmla="*/ 18 h 24"/>
                <a:gd name="T24" fmla="*/ 6 w 477"/>
                <a:gd name="T25" fmla="*/ 15 h 24"/>
                <a:gd name="T26" fmla="*/ 5 w 477"/>
                <a:gd name="T27" fmla="*/ 11 h 24"/>
                <a:gd name="T28" fmla="*/ 3 w 477"/>
                <a:gd name="T29" fmla="*/ 8 h 24"/>
                <a:gd name="T30" fmla="*/ 2 w 477"/>
                <a:gd name="T31" fmla="*/ 5 h 24"/>
                <a:gd name="T32" fmla="*/ 2 w 477"/>
                <a:gd name="T33" fmla="*/ 3 h 24"/>
                <a:gd name="T34" fmla="*/ 0 w 477"/>
                <a:gd name="T35" fmla="*/ 0 h 24"/>
                <a:gd name="T36" fmla="*/ 0 w 477"/>
                <a:gd name="T37" fmla="*/ 7 h 24"/>
                <a:gd name="T38" fmla="*/ 470 w 477"/>
                <a:gd name="T39" fmla="*/ 24 h 24"/>
                <a:gd name="T40" fmla="*/ 470 w 477"/>
                <a:gd name="T41" fmla="*/ 21 h 24"/>
                <a:gd name="T42" fmla="*/ 472 w 477"/>
                <a:gd name="T43" fmla="*/ 20 h 24"/>
                <a:gd name="T44" fmla="*/ 473 w 477"/>
                <a:gd name="T45" fmla="*/ 17 h 24"/>
                <a:gd name="T46" fmla="*/ 473 w 477"/>
                <a:gd name="T47" fmla="*/ 15 h 24"/>
                <a:gd name="T48" fmla="*/ 475 w 477"/>
                <a:gd name="T49" fmla="*/ 12 h 24"/>
                <a:gd name="T50" fmla="*/ 476 w 477"/>
                <a:gd name="T51" fmla="*/ 11 h 24"/>
                <a:gd name="T52" fmla="*/ 476 w 477"/>
                <a:gd name="T53" fmla="*/ 8 h 24"/>
                <a:gd name="T54" fmla="*/ 477 w 477"/>
                <a:gd name="T55" fmla="*/ 7 h 24"/>
                <a:gd name="T56" fmla="*/ 477 w 477"/>
                <a:gd name="T57" fmla="*/ 0 h 24"/>
                <a:gd name="T58" fmla="*/ 476 w 477"/>
                <a:gd name="T59" fmla="*/ 3 h 24"/>
                <a:gd name="T60" fmla="*/ 475 w 477"/>
                <a:gd name="T61" fmla="*/ 5 h 24"/>
                <a:gd name="T62" fmla="*/ 473 w 477"/>
                <a:gd name="T63" fmla="*/ 8 h 24"/>
                <a:gd name="T64" fmla="*/ 472 w 477"/>
                <a:gd name="T65" fmla="*/ 11 h 24"/>
                <a:gd name="T66" fmla="*/ 470 w 477"/>
                <a:gd name="T67" fmla="*/ 15 h 24"/>
                <a:gd name="T68" fmla="*/ 469 w 477"/>
                <a:gd name="T69" fmla="*/ 18 h 24"/>
                <a:gd name="T70" fmla="*/ 468 w 477"/>
                <a:gd name="T71" fmla="*/ 21 h 24"/>
                <a:gd name="T72" fmla="*/ 466 w 477"/>
                <a:gd name="T73" fmla="*/ 24 h 24"/>
                <a:gd name="T74" fmla="*/ 470 w 477"/>
                <a:gd name="T75" fmla="*/ 24 h 2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77"/>
                <a:gd name="T115" fmla="*/ 0 h 24"/>
                <a:gd name="T116" fmla="*/ 477 w 477"/>
                <a:gd name="T117" fmla="*/ 24 h 2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77" h="24">
                  <a:moveTo>
                    <a:pt x="0" y="7"/>
                  </a:moveTo>
                  <a:lnTo>
                    <a:pt x="0" y="8"/>
                  </a:lnTo>
                  <a:lnTo>
                    <a:pt x="2" y="11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6" y="20"/>
                  </a:lnTo>
                  <a:lnTo>
                    <a:pt x="6" y="21"/>
                  </a:lnTo>
                  <a:lnTo>
                    <a:pt x="7" y="24"/>
                  </a:lnTo>
                  <a:lnTo>
                    <a:pt x="10" y="24"/>
                  </a:lnTo>
                  <a:lnTo>
                    <a:pt x="9" y="21"/>
                  </a:lnTo>
                  <a:lnTo>
                    <a:pt x="7" y="18"/>
                  </a:lnTo>
                  <a:lnTo>
                    <a:pt x="6" y="15"/>
                  </a:lnTo>
                  <a:lnTo>
                    <a:pt x="5" y="11"/>
                  </a:lnTo>
                  <a:lnTo>
                    <a:pt x="3" y="8"/>
                  </a:lnTo>
                  <a:lnTo>
                    <a:pt x="2" y="5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7"/>
                  </a:lnTo>
                  <a:close/>
                  <a:moveTo>
                    <a:pt x="470" y="24"/>
                  </a:moveTo>
                  <a:lnTo>
                    <a:pt x="470" y="21"/>
                  </a:lnTo>
                  <a:lnTo>
                    <a:pt x="472" y="20"/>
                  </a:lnTo>
                  <a:lnTo>
                    <a:pt x="473" y="17"/>
                  </a:lnTo>
                  <a:lnTo>
                    <a:pt x="473" y="15"/>
                  </a:lnTo>
                  <a:lnTo>
                    <a:pt x="475" y="12"/>
                  </a:lnTo>
                  <a:lnTo>
                    <a:pt x="476" y="11"/>
                  </a:lnTo>
                  <a:lnTo>
                    <a:pt x="476" y="8"/>
                  </a:lnTo>
                  <a:lnTo>
                    <a:pt x="477" y="7"/>
                  </a:lnTo>
                  <a:lnTo>
                    <a:pt x="477" y="0"/>
                  </a:lnTo>
                  <a:lnTo>
                    <a:pt x="476" y="3"/>
                  </a:lnTo>
                  <a:lnTo>
                    <a:pt x="475" y="5"/>
                  </a:lnTo>
                  <a:lnTo>
                    <a:pt x="473" y="8"/>
                  </a:lnTo>
                  <a:lnTo>
                    <a:pt x="472" y="11"/>
                  </a:lnTo>
                  <a:lnTo>
                    <a:pt x="470" y="15"/>
                  </a:lnTo>
                  <a:lnTo>
                    <a:pt x="469" y="18"/>
                  </a:lnTo>
                  <a:lnTo>
                    <a:pt x="468" y="21"/>
                  </a:lnTo>
                  <a:lnTo>
                    <a:pt x="466" y="24"/>
                  </a:lnTo>
                  <a:lnTo>
                    <a:pt x="470" y="24"/>
                  </a:lnTo>
                  <a:close/>
                </a:path>
              </a:pathLst>
            </a:custGeom>
            <a:solidFill>
              <a:srgbClr val="291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1" name="Freeform 660"/>
            <p:cNvSpPr>
              <a:spLocks noEditPoints="1"/>
            </p:cNvSpPr>
            <p:nvPr/>
          </p:nvSpPr>
          <p:spPr bwMode="auto">
            <a:xfrm>
              <a:off x="838" y="2673"/>
              <a:ext cx="477" cy="29"/>
            </a:xfrm>
            <a:custGeom>
              <a:avLst/>
              <a:gdLst>
                <a:gd name="T0" fmla="*/ 0 w 477"/>
                <a:gd name="T1" fmla="*/ 8 h 29"/>
                <a:gd name="T2" fmla="*/ 0 w 477"/>
                <a:gd name="T3" fmla="*/ 10 h 29"/>
                <a:gd name="T4" fmla="*/ 2 w 477"/>
                <a:gd name="T5" fmla="*/ 13 h 29"/>
                <a:gd name="T6" fmla="*/ 3 w 477"/>
                <a:gd name="T7" fmla="*/ 16 h 29"/>
                <a:gd name="T8" fmla="*/ 5 w 477"/>
                <a:gd name="T9" fmla="*/ 19 h 29"/>
                <a:gd name="T10" fmla="*/ 6 w 477"/>
                <a:gd name="T11" fmla="*/ 22 h 29"/>
                <a:gd name="T12" fmla="*/ 7 w 477"/>
                <a:gd name="T13" fmla="*/ 23 h 29"/>
                <a:gd name="T14" fmla="*/ 7 w 477"/>
                <a:gd name="T15" fmla="*/ 26 h 29"/>
                <a:gd name="T16" fmla="*/ 9 w 477"/>
                <a:gd name="T17" fmla="*/ 29 h 29"/>
                <a:gd name="T18" fmla="*/ 13 w 477"/>
                <a:gd name="T19" fmla="*/ 29 h 29"/>
                <a:gd name="T20" fmla="*/ 10 w 477"/>
                <a:gd name="T21" fmla="*/ 25 h 29"/>
                <a:gd name="T22" fmla="*/ 9 w 477"/>
                <a:gd name="T23" fmla="*/ 22 h 29"/>
                <a:gd name="T24" fmla="*/ 7 w 477"/>
                <a:gd name="T25" fmla="*/ 19 h 29"/>
                <a:gd name="T26" fmla="*/ 6 w 477"/>
                <a:gd name="T27" fmla="*/ 15 h 29"/>
                <a:gd name="T28" fmla="*/ 5 w 477"/>
                <a:gd name="T29" fmla="*/ 10 h 29"/>
                <a:gd name="T30" fmla="*/ 3 w 477"/>
                <a:gd name="T31" fmla="*/ 8 h 29"/>
                <a:gd name="T32" fmla="*/ 2 w 477"/>
                <a:gd name="T33" fmla="*/ 3 h 29"/>
                <a:gd name="T34" fmla="*/ 0 w 477"/>
                <a:gd name="T35" fmla="*/ 0 h 29"/>
                <a:gd name="T36" fmla="*/ 0 w 477"/>
                <a:gd name="T37" fmla="*/ 8 h 29"/>
                <a:gd name="T38" fmla="*/ 468 w 477"/>
                <a:gd name="T39" fmla="*/ 29 h 29"/>
                <a:gd name="T40" fmla="*/ 469 w 477"/>
                <a:gd name="T41" fmla="*/ 26 h 29"/>
                <a:gd name="T42" fmla="*/ 470 w 477"/>
                <a:gd name="T43" fmla="*/ 23 h 29"/>
                <a:gd name="T44" fmla="*/ 472 w 477"/>
                <a:gd name="T45" fmla="*/ 22 h 29"/>
                <a:gd name="T46" fmla="*/ 473 w 477"/>
                <a:gd name="T47" fmla="*/ 19 h 29"/>
                <a:gd name="T48" fmla="*/ 475 w 477"/>
                <a:gd name="T49" fmla="*/ 16 h 29"/>
                <a:gd name="T50" fmla="*/ 476 w 477"/>
                <a:gd name="T51" fmla="*/ 13 h 29"/>
                <a:gd name="T52" fmla="*/ 476 w 477"/>
                <a:gd name="T53" fmla="*/ 10 h 29"/>
                <a:gd name="T54" fmla="*/ 477 w 477"/>
                <a:gd name="T55" fmla="*/ 8 h 29"/>
                <a:gd name="T56" fmla="*/ 477 w 477"/>
                <a:gd name="T57" fmla="*/ 0 h 29"/>
                <a:gd name="T58" fmla="*/ 476 w 477"/>
                <a:gd name="T59" fmla="*/ 3 h 29"/>
                <a:gd name="T60" fmla="*/ 475 w 477"/>
                <a:gd name="T61" fmla="*/ 8 h 29"/>
                <a:gd name="T62" fmla="*/ 473 w 477"/>
                <a:gd name="T63" fmla="*/ 10 h 29"/>
                <a:gd name="T64" fmla="*/ 472 w 477"/>
                <a:gd name="T65" fmla="*/ 15 h 29"/>
                <a:gd name="T66" fmla="*/ 470 w 477"/>
                <a:gd name="T67" fmla="*/ 19 h 29"/>
                <a:gd name="T68" fmla="*/ 469 w 477"/>
                <a:gd name="T69" fmla="*/ 22 h 29"/>
                <a:gd name="T70" fmla="*/ 466 w 477"/>
                <a:gd name="T71" fmla="*/ 26 h 29"/>
                <a:gd name="T72" fmla="*/ 465 w 477"/>
                <a:gd name="T73" fmla="*/ 29 h 29"/>
                <a:gd name="T74" fmla="*/ 468 w 477"/>
                <a:gd name="T75" fmla="*/ 29 h 2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77"/>
                <a:gd name="T115" fmla="*/ 0 h 29"/>
                <a:gd name="T116" fmla="*/ 477 w 477"/>
                <a:gd name="T117" fmla="*/ 29 h 29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77" h="29">
                  <a:moveTo>
                    <a:pt x="0" y="8"/>
                  </a:moveTo>
                  <a:lnTo>
                    <a:pt x="0" y="10"/>
                  </a:lnTo>
                  <a:lnTo>
                    <a:pt x="2" y="13"/>
                  </a:lnTo>
                  <a:lnTo>
                    <a:pt x="3" y="16"/>
                  </a:lnTo>
                  <a:lnTo>
                    <a:pt x="5" y="19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7" y="26"/>
                  </a:lnTo>
                  <a:lnTo>
                    <a:pt x="9" y="29"/>
                  </a:lnTo>
                  <a:lnTo>
                    <a:pt x="13" y="29"/>
                  </a:lnTo>
                  <a:lnTo>
                    <a:pt x="10" y="25"/>
                  </a:lnTo>
                  <a:lnTo>
                    <a:pt x="9" y="22"/>
                  </a:lnTo>
                  <a:lnTo>
                    <a:pt x="7" y="19"/>
                  </a:lnTo>
                  <a:lnTo>
                    <a:pt x="6" y="15"/>
                  </a:lnTo>
                  <a:lnTo>
                    <a:pt x="5" y="10"/>
                  </a:lnTo>
                  <a:lnTo>
                    <a:pt x="3" y="8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8"/>
                  </a:lnTo>
                  <a:close/>
                  <a:moveTo>
                    <a:pt x="468" y="29"/>
                  </a:moveTo>
                  <a:lnTo>
                    <a:pt x="469" y="26"/>
                  </a:lnTo>
                  <a:lnTo>
                    <a:pt x="470" y="23"/>
                  </a:lnTo>
                  <a:lnTo>
                    <a:pt x="472" y="22"/>
                  </a:lnTo>
                  <a:lnTo>
                    <a:pt x="473" y="19"/>
                  </a:lnTo>
                  <a:lnTo>
                    <a:pt x="475" y="16"/>
                  </a:lnTo>
                  <a:lnTo>
                    <a:pt x="476" y="13"/>
                  </a:lnTo>
                  <a:lnTo>
                    <a:pt x="476" y="10"/>
                  </a:lnTo>
                  <a:lnTo>
                    <a:pt x="477" y="8"/>
                  </a:lnTo>
                  <a:lnTo>
                    <a:pt x="477" y="0"/>
                  </a:lnTo>
                  <a:lnTo>
                    <a:pt x="476" y="3"/>
                  </a:lnTo>
                  <a:lnTo>
                    <a:pt x="475" y="8"/>
                  </a:lnTo>
                  <a:lnTo>
                    <a:pt x="473" y="10"/>
                  </a:lnTo>
                  <a:lnTo>
                    <a:pt x="472" y="15"/>
                  </a:lnTo>
                  <a:lnTo>
                    <a:pt x="470" y="19"/>
                  </a:lnTo>
                  <a:lnTo>
                    <a:pt x="469" y="22"/>
                  </a:lnTo>
                  <a:lnTo>
                    <a:pt x="466" y="26"/>
                  </a:lnTo>
                  <a:lnTo>
                    <a:pt x="465" y="29"/>
                  </a:lnTo>
                  <a:lnTo>
                    <a:pt x="468" y="29"/>
                  </a:lnTo>
                  <a:close/>
                </a:path>
              </a:pathLst>
            </a:custGeom>
            <a:solidFill>
              <a:srgbClr val="29167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2" name="Freeform 661"/>
            <p:cNvSpPr>
              <a:spLocks noEditPoints="1"/>
            </p:cNvSpPr>
            <p:nvPr/>
          </p:nvSpPr>
          <p:spPr bwMode="auto">
            <a:xfrm>
              <a:off x="838" y="2669"/>
              <a:ext cx="477" cy="33"/>
            </a:xfrm>
            <a:custGeom>
              <a:avLst/>
              <a:gdLst>
                <a:gd name="T0" fmla="*/ 0 w 477"/>
                <a:gd name="T1" fmla="*/ 9 h 33"/>
                <a:gd name="T2" fmla="*/ 2 w 477"/>
                <a:gd name="T3" fmla="*/ 12 h 33"/>
                <a:gd name="T4" fmla="*/ 2 w 477"/>
                <a:gd name="T5" fmla="*/ 14 h 33"/>
                <a:gd name="T6" fmla="*/ 3 w 477"/>
                <a:gd name="T7" fmla="*/ 17 h 33"/>
                <a:gd name="T8" fmla="*/ 5 w 477"/>
                <a:gd name="T9" fmla="*/ 20 h 33"/>
                <a:gd name="T10" fmla="*/ 6 w 477"/>
                <a:gd name="T11" fmla="*/ 24 h 33"/>
                <a:gd name="T12" fmla="*/ 7 w 477"/>
                <a:gd name="T13" fmla="*/ 27 h 33"/>
                <a:gd name="T14" fmla="*/ 9 w 477"/>
                <a:gd name="T15" fmla="*/ 30 h 33"/>
                <a:gd name="T16" fmla="*/ 10 w 477"/>
                <a:gd name="T17" fmla="*/ 33 h 33"/>
                <a:gd name="T18" fmla="*/ 14 w 477"/>
                <a:gd name="T19" fmla="*/ 33 h 33"/>
                <a:gd name="T20" fmla="*/ 12 w 477"/>
                <a:gd name="T21" fmla="*/ 29 h 33"/>
                <a:gd name="T22" fmla="*/ 10 w 477"/>
                <a:gd name="T23" fmla="*/ 24 h 33"/>
                <a:gd name="T24" fmla="*/ 9 w 477"/>
                <a:gd name="T25" fmla="*/ 20 h 33"/>
                <a:gd name="T26" fmla="*/ 6 w 477"/>
                <a:gd name="T27" fmla="*/ 17 h 33"/>
                <a:gd name="T28" fmla="*/ 5 w 477"/>
                <a:gd name="T29" fmla="*/ 13 h 33"/>
                <a:gd name="T30" fmla="*/ 3 w 477"/>
                <a:gd name="T31" fmla="*/ 9 h 33"/>
                <a:gd name="T32" fmla="*/ 2 w 477"/>
                <a:gd name="T33" fmla="*/ 4 h 33"/>
                <a:gd name="T34" fmla="*/ 0 w 477"/>
                <a:gd name="T35" fmla="*/ 0 h 33"/>
                <a:gd name="T36" fmla="*/ 0 w 477"/>
                <a:gd name="T37" fmla="*/ 9 h 33"/>
                <a:gd name="T38" fmla="*/ 466 w 477"/>
                <a:gd name="T39" fmla="*/ 33 h 33"/>
                <a:gd name="T40" fmla="*/ 468 w 477"/>
                <a:gd name="T41" fmla="*/ 30 h 33"/>
                <a:gd name="T42" fmla="*/ 469 w 477"/>
                <a:gd name="T43" fmla="*/ 27 h 33"/>
                <a:gd name="T44" fmla="*/ 470 w 477"/>
                <a:gd name="T45" fmla="*/ 24 h 33"/>
                <a:gd name="T46" fmla="*/ 472 w 477"/>
                <a:gd name="T47" fmla="*/ 20 h 33"/>
                <a:gd name="T48" fmla="*/ 473 w 477"/>
                <a:gd name="T49" fmla="*/ 17 h 33"/>
                <a:gd name="T50" fmla="*/ 475 w 477"/>
                <a:gd name="T51" fmla="*/ 14 h 33"/>
                <a:gd name="T52" fmla="*/ 476 w 477"/>
                <a:gd name="T53" fmla="*/ 12 h 33"/>
                <a:gd name="T54" fmla="*/ 477 w 477"/>
                <a:gd name="T55" fmla="*/ 9 h 33"/>
                <a:gd name="T56" fmla="*/ 477 w 477"/>
                <a:gd name="T57" fmla="*/ 0 h 33"/>
                <a:gd name="T58" fmla="*/ 476 w 477"/>
                <a:gd name="T59" fmla="*/ 4 h 33"/>
                <a:gd name="T60" fmla="*/ 475 w 477"/>
                <a:gd name="T61" fmla="*/ 9 h 33"/>
                <a:gd name="T62" fmla="*/ 473 w 477"/>
                <a:gd name="T63" fmla="*/ 13 h 33"/>
                <a:gd name="T64" fmla="*/ 470 w 477"/>
                <a:gd name="T65" fmla="*/ 17 h 33"/>
                <a:gd name="T66" fmla="*/ 469 w 477"/>
                <a:gd name="T67" fmla="*/ 20 h 33"/>
                <a:gd name="T68" fmla="*/ 468 w 477"/>
                <a:gd name="T69" fmla="*/ 24 h 33"/>
                <a:gd name="T70" fmla="*/ 465 w 477"/>
                <a:gd name="T71" fmla="*/ 29 h 33"/>
                <a:gd name="T72" fmla="*/ 464 w 477"/>
                <a:gd name="T73" fmla="*/ 33 h 33"/>
                <a:gd name="T74" fmla="*/ 466 w 477"/>
                <a:gd name="T75" fmla="*/ 33 h 3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77"/>
                <a:gd name="T115" fmla="*/ 0 h 33"/>
                <a:gd name="T116" fmla="*/ 477 w 477"/>
                <a:gd name="T117" fmla="*/ 33 h 3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77" h="33">
                  <a:moveTo>
                    <a:pt x="0" y="9"/>
                  </a:moveTo>
                  <a:lnTo>
                    <a:pt x="2" y="12"/>
                  </a:lnTo>
                  <a:lnTo>
                    <a:pt x="2" y="14"/>
                  </a:lnTo>
                  <a:lnTo>
                    <a:pt x="3" y="17"/>
                  </a:lnTo>
                  <a:lnTo>
                    <a:pt x="5" y="20"/>
                  </a:lnTo>
                  <a:lnTo>
                    <a:pt x="6" y="24"/>
                  </a:lnTo>
                  <a:lnTo>
                    <a:pt x="7" y="27"/>
                  </a:lnTo>
                  <a:lnTo>
                    <a:pt x="9" y="30"/>
                  </a:lnTo>
                  <a:lnTo>
                    <a:pt x="10" y="33"/>
                  </a:lnTo>
                  <a:lnTo>
                    <a:pt x="14" y="33"/>
                  </a:lnTo>
                  <a:lnTo>
                    <a:pt x="12" y="29"/>
                  </a:lnTo>
                  <a:lnTo>
                    <a:pt x="10" y="24"/>
                  </a:lnTo>
                  <a:lnTo>
                    <a:pt x="9" y="20"/>
                  </a:lnTo>
                  <a:lnTo>
                    <a:pt x="6" y="17"/>
                  </a:lnTo>
                  <a:lnTo>
                    <a:pt x="5" y="13"/>
                  </a:lnTo>
                  <a:lnTo>
                    <a:pt x="3" y="9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9"/>
                  </a:lnTo>
                  <a:close/>
                  <a:moveTo>
                    <a:pt x="466" y="33"/>
                  </a:moveTo>
                  <a:lnTo>
                    <a:pt x="468" y="30"/>
                  </a:lnTo>
                  <a:lnTo>
                    <a:pt x="469" y="27"/>
                  </a:lnTo>
                  <a:lnTo>
                    <a:pt x="470" y="24"/>
                  </a:lnTo>
                  <a:lnTo>
                    <a:pt x="472" y="20"/>
                  </a:lnTo>
                  <a:lnTo>
                    <a:pt x="473" y="17"/>
                  </a:lnTo>
                  <a:lnTo>
                    <a:pt x="475" y="14"/>
                  </a:lnTo>
                  <a:lnTo>
                    <a:pt x="476" y="12"/>
                  </a:lnTo>
                  <a:lnTo>
                    <a:pt x="477" y="9"/>
                  </a:lnTo>
                  <a:lnTo>
                    <a:pt x="477" y="0"/>
                  </a:lnTo>
                  <a:lnTo>
                    <a:pt x="476" y="4"/>
                  </a:lnTo>
                  <a:lnTo>
                    <a:pt x="475" y="9"/>
                  </a:lnTo>
                  <a:lnTo>
                    <a:pt x="473" y="13"/>
                  </a:lnTo>
                  <a:lnTo>
                    <a:pt x="470" y="17"/>
                  </a:lnTo>
                  <a:lnTo>
                    <a:pt x="469" y="20"/>
                  </a:lnTo>
                  <a:lnTo>
                    <a:pt x="468" y="24"/>
                  </a:lnTo>
                  <a:lnTo>
                    <a:pt x="465" y="29"/>
                  </a:lnTo>
                  <a:lnTo>
                    <a:pt x="464" y="33"/>
                  </a:lnTo>
                  <a:lnTo>
                    <a:pt x="466" y="33"/>
                  </a:lnTo>
                  <a:close/>
                </a:path>
              </a:pathLst>
            </a:custGeom>
            <a:solidFill>
              <a:srgbClr val="2819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3" name="Freeform 662"/>
            <p:cNvSpPr>
              <a:spLocks noEditPoints="1"/>
            </p:cNvSpPr>
            <p:nvPr/>
          </p:nvSpPr>
          <p:spPr bwMode="auto">
            <a:xfrm>
              <a:off x="838" y="2665"/>
              <a:ext cx="477" cy="37"/>
            </a:xfrm>
            <a:custGeom>
              <a:avLst/>
              <a:gdLst>
                <a:gd name="T0" fmla="*/ 0 w 477"/>
                <a:gd name="T1" fmla="*/ 8 h 37"/>
                <a:gd name="T2" fmla="*/ 2 w 477"/>
                <a:gd name="T3" fmla="*/ 11 h 37"/>
                <a:gd name="T4" fmla="*/ 3 w 477"/>
                <a:gd name="T5" fmla="*/ 16 h 37"/>
                <a:gd name="T6" fmla="*/ 5 w 477"/>
                <a:gd name="T7" fmla="*/ 18 h 37"/>
                <a:gd name="T8" fmla="*/ 6 w 477"/>
                <a:gd name="T9" fmla="*/ 23 h 37"/>
                <a:gd name="T10" fmla="*/ 7 w 477"/>
                <a:gd name="T11" fmla="*/ 27 h 37"/>
                <a:gd name="T12" fmla="*/ 9 w 477"/>
                <a:gd name="T13" fmla="*/ 30 h 37"/>
                <a:gd name="T14" fmla="*/ 10 w 477"/>
                <a:gd name="T15" fmla="*/ 33 h 37"/>
                <a:gd name="T16" fmla="*/ 13 w 477"/>
                <a:gd name="T17" fmla="*/ 37 h 37"/>
                <a:gd name="T18" fmla="*/ 16 w 477"/>
                <a:gd name="T19" fmla="*/ 37 h 37"/>
                <a:gd name="T20" fmla="*/ 13 w 477"/>
                <a:gd name="T21" fmla="*/ 33 h 37"/>
                <a:gd name="T22" fmla="*/ 12 w 477"/>
                <a:gd name="T23" fmla="*/ 28 h 37"/>
                <a:gd name="T24" fmla="*/ 9 w 477"/>
                <a:gd name="T25" fmla="*/ 23 h 37"/>
                <a:gd name="T26" fmla="*/ 7 w 477"/>
                <a:gd name="T27" fmla="*/ 18 h 37"/>
                <a:gd name="T28" fmla="*/ 5 w 477"/>
                <a:gd name="T29" fmla="*/ 14 h 37"/>
                <a:gd name="T30" fmla="*/ 3 w 477"/>
                <a:gd name="T31" fmla="*/ 8 h 37"/>
                <a:gd name="T32" fmla="*/ 2 w 477"/>
                <a:gd name="T33" fmla="*/ 4 h 37"/>
                <a:gd name="T34" fmla="*/ 0 w 477"/>
                <a:gd name="T35" fmla="*/ 0 h 37"/>
                <a:gd name="T36" fmla="*/ 0 w 477"/>
                <a:gd name="T37" fmla="*/ 8 h 37"/>
                <a:gd name="T38" fmla="*/ 465 w 477"/>
                <a:gd name="T39" fmla="*/ 37 h 37"/>
                <a:gd name="T40" fmla="*/ 466 w 477"/>
                <a:gd name="T41" fmla="*/ 34 h 37"/>
                <a:gd name="T42" fmla="*/ 469 w 477"/>
                <a:gd name="T43" fmla="*/ 30 h 37"/>
                <a:gd name="T44" fmla="*/ 470 w 477"/>
                <a:gd name="T45" fmla="*/ 27 h 37"/>
                <a:gd name="T46" fmla="*/ 472 w 477"/>
                <a:gd name="T47" fmla="*/ 23 h 37"/>
                <a:gd name="T48" fmla="*/ 473 w 477"/>
                <a:gd name="T49" fmla="*/ 18 h 37"/>
                <a:gd name="T50" fmla="*/ 475 w 477"/>
                <a:gd name="T51" fmla="*/ 16 h 37"/>
                <a:gd name="T52" fmla="*/ 476 w 477"/>
                <a:gd name="T53" fmla="*/ 11 h 37"/>
                <a:gd name="T54" fmla="*/ 477 w 477"/>
                <a:gd name="T55" fmla="*/ 8 h 37"/>
                <a:gd name="T56" fmla="*/ 477 w 477"/>
                <a:gd name="T57" fmla="*/ 0 h 37"/>
                <a:gd name="T58" fmla="*/ 476 w 477"/>
                <a:gd name="T59" fmla="*/ 4 h 37"/>
                <a:gd name="T60" fmla="*/ 475 w 477"/>
                <a:gd name="T61" fmla="*/ 8 h 37"/>
                <a:gd name="T62" fmla="*/ 472 w 477"/>
                <a:gd name="T63" fmla="*/ 14 h 37"/>
                <a:gd name="T64" fmla="*/ 470 w 477"/>
                <a:gd name="T65" fmla="*/ 18 h 37"/>
                <a:gd name="T66" fmla="*/ 469 w 477"/>
                <a:gd name="T67" fmla="*/ 23 h 37"/>
                <a:gd name="T68" fmla="*/ 466 w 477"/>
                <a:gd name="T69" fmla="*/ 28 h 37"/>
                <a:gd name="T70" fmla="*/ 465 w 477"/>
                <a:gd name="T71" fmla="*/ 33 h 37"/>
                <a:gd name="T72" fmla="*/ 462 w 477"/>
                <a:gd name="T73" fmla="*/ 37 h 37"/>
                <a:gd name="T74" fmla="*/ 465 w 477"/>
                <a:gd name="T75" fmla="*/ 37 h 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77"/>
                <a:gd name="T115" fmla="*/ 0 h 37"/>
                <a:gd name="T116" fmla="*/ 477 w 477"/>
                <a:gd name="T117" fmla="*/ 37 h 3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77" h="37">
                  <a:moveTo>
                    <a:pt x="0" y="8"/>
                  </a:moveTo>
                  <a:lnTo>
                    <a:pt x="2" y="11"/>
                  </a:lnTo>
                  <a:lnTo>
                    <a:pt x="3" y="16"/>
                  </a:lnTo>
                  <a:lnTo>
                    <a:pt x="5" y="18"/>
                  </a:lnTo>
                  <a:lnTo>
                    <a:pt x="6" y="23"/>
                  </a:lnTo>
                  <a:lnTo>
                    <a:pt x="7" y="27"/>
                  </a:lnTo>
                  <a:lnTo>
                    <a:pt x="9" y="30"/>
                  </a:lnTo>
                  <a:lnTo>
                    <a:pt x="10" y="33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3" y="33"/>
                  </a:lnTo>
                  <a:lnTo>
                    <a:pt x="12" y="28"/>
                  </a:lnTo>
                  <a:lnTo>
                    <a:pt x="9" y="23"/>
                  </a:lnTo>
                  <a:lnTo>
                    <a:pt x="7" y="18"/>
                  </a:lnTo>
                  <a:lnTo>
                    <a:pt x="5" y="14"/>
                  </a:lnTo>
                  <a:lnTo>
                    <a:pt x="3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8"/>
                  </a:lnTo>
                  <a:close/>
                  <a:moveTo>
                    <a:pt x="465" y="37"/>
                  </a:moveTo>
                  <a:lnTo>
                    <a:pt x="466" y="34"/>
                  </a:lnTo>
                  <a:lnTo>
                    <a:pt x="469" y="30"/>
                  </a:lnTo>
                  <a:lnTo>
                    <a:pt x="470" y="27"/>
                  </a:lnTo>
                  <a:lnTo>
                    <a:pt x="472" y="23"/>
                  </a:lnTo>
                  <a:lnTo>
                    <a:pt x="473" y="18"/>
                  </a:lnTo>
                  <a:lnTo>
                    <a:pt x="475" y="16"/>
                  </a:lnTo>
                  <a:lnTo>
                    <a:pt x="476" y="11"/>
                  </a:lnTo>
                  <a:lnTo>
                    <a:pt x="477" y="8"/>
                  </a:lnTo>
                  <a:lnTo>
                    <a:pt x="477" y="0"/>
                  </a:lnTo>
                  <a:lnTo>
                    <a:pt x="476" y="4"/>
                  </a:lnTo>
                  <a:lnTo>
                    <a:pt x="475" y="8"/>
                  </a:lnTo>
                  <a:lnTo>
                    <a:pt x="472" y="14"/>
                  </a:lnTo>
                  <a:lnTo>
                    <a:pt x="470" y="18"/>
                  </a:lnTo>
                  <a:lnTo>
                    <a:pt x="469" y="23"/>
                  </a:lnTo>
                  <a:lnTo>
                    <a:pt x="466" y="28"/>
                  </a:lnTo>
                  <a:lnTo>
                    <a:pt x="465" y="33"/>
                  </a:lnTo>
                  <a:lnTo>
                    <a:pt x="462" y="37"/>
                  </a:lnTo>
                  <a:lnTo>
                    <a:pt x="465" y="37"/>
                  </a:lnTo>
                  <a:close/>
                </a:path>
              </a:pathLst>
            </a:custGeom>
            <a:solidFill>
              <a:srgbClr val="271B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4" name="Freeform 663"/>
            <p:cNvSpPr>
              <a:spLocks noEditPoints="1"/>
            </p:cNvSpPr>
            <p:nvPr/>
          </p:nvSpPr>
          <p:spPr bwMode="auto">
            <a:xfrm>
              <a:off x="838" y="2659"/>
              <a:ext cx="477" cy="43"/>
            </a:xfrm>
            <a:custGeom>
              <a:avLst/>
              <a:gdLst>
                <a:gd name="T0" fmla="*/ 0 w 477"/>
                <a:gd name="T1" fmla="*/ 10 h 43"/>
                <a:gd name="T2" fmla="*/ 2 w 477"/>
                <a:gd name="T3" fmla="*/ 14 h 43"/>
                <a:gd name="T4" fmla="*/ 3 w 477"/>
                <a:gd name="T5" fmla="*/ 19 h 43"/>
                <a:gd name="T6" fmla="*/ 5 w 477"/>
                <a:gd name="T7" fmla="*/ 23 h 43"/>
                <a:gd name="T8" fmla="*/ 6 w 477"/>
                <a:gd name="T9" fmla="*/ 27 h 43"/>
                <a:gd name="T10" fmla="*/ 9 w 477"/>
                <a:gd name="T11" fmla="*/ 30 h 43"/>
                <a:gd name="T12" fmla="*/ 10 w 477"/>
                <a:gd name="T13" fmla="*/ 34 h 43"/>
                <a:gd name="T14" fmla="*/ 12 w 477"/>
                <a:gd name="T15" fmla="*/ 39 h 43"/>
                <a:gd name="T16" fmla="*/ 14 w 477"/>
                <a:gd name="T17" fmla="*/ 43 h 43"/>
                <a:gd name="T18" fmla="*/ 17 w 477"/>
                <a:gd name="T19" fmla="*/ 43 h 43"/>
                <a:gd name="T20" fmla="*/ 14 w 477"/>
                <a:gd name="T21" fmla="*/ 37 h 43"/>
                <a:gd name="T22" fmla="*/ 12 w 477"/>
                <a:gd name="T23" fmla="*/ 33 h 43"/>
                <a:gd name="T24" fmla="*/ 10 w 477"/>
                <a:gd name="T25" fmla="*/ 27 h 43"/>
                <a:gd name="T26" fmla="*/ 7 w 477"/>
                <a:gd name="T27" fmla="*/ 23 h 43"/>
                <a:gd name="T28" fmla="*/ 6 w 477"/>
                <a:gd name="T29" fmla="*/ 17 h 43"/>
                <a:gd name="T30" fmla="*/ 3 w 477"/>
                <a:gd name="T31" fmla="*/ 12 h 43"/>
                <a:gd name="T32" fmla="*/ 2 w 477"/>
                <a:gd name="T33" fmla="*/ 6 h 43"/>
                <a:gd name="T34" fmla="*/ 0 w 477"/>
                <a:gd name="T35" fmla="*/ 0 h 43"/>
                <a:gd name="T36" fmla="*/ 0 w 477"/>
                <a:gd name="T37" fmla="*/ 10 h 43"/>
                <a:gd name="T38" fmla="*/ 464 w 477"/>
                <a:gd name="T39" fmla="*/ 43 h 43"/>
                <a:gd name="T40" fmla="*/ 465 w 477"/>
                <a:gd name="T41" fmla="*/ 39 h 43"/>
                <a:gd name="T42" fmla="*/ 468 w 477"/>
                <a:gd name="T43" fmla="*/ 34 h 43"/>
                <a:gd name="T44" fmla="*/ 469 w 477"/>
                <a:gd name="T45" fmla="*/ 30 h 43"/>
                <a:gd name="T46" fmla="*/ 470 w 477"/>
                <a:gd name="T47" fmla="*/ 27 h 43"/>
                <a:gd name="T48" fmla="*/ 473 w 477"/>
                <a:gd name="T49" fmla="*/ 23 h 43"/>
                <a:gd name="T50" fmla="*/ 475 w 477"/>
                <a:gd name="T51" fmla="*/ 19 h 43"/>
                <a:gd name="T52" fmla="*/ 476 w 477"/>
                <a:gd name="T53" fmla="*/ 14 h 43"/>
                <a:gd name="T54" fmla="*/ 477 w 477"/>
                <a:gd name="T55" fmla="*/ 10 h 43"/>
                <a:gd name="T56" fmla="*/ 477 w 477"/>
                <a:gd name="T57" fmla="*/ 0 h 43"/>
                <a:gd name="T58" fmla="*/ 476 w 477"/>
                <a:gd name="T59" fmla="*/ 6 h 43"/>
                <a:gd name="T60" fmla="*/ 475 w 477"/>
                <a:gd name="T61" fmla="*/ 12 h 43"/>
                <a:gd name="T62" fmla="*/ 472 w 477"/>
                <a:gd name="T63" fmla="*/ 17 h 43"/>
                <a:gd name="T64" fmla="*/ 470 w 477"/>
                <a:gd name="T65" fmla="*/ 23 h 43"/>
                <a:gd name="T66" fmla="*/ 468 w 477"/>
                <a:gd name="T67" fmla="*/ 27 h 43"/>
                <a:gd name="T68" fmla="*/ 465 w 477"/>
                <a:gd name="T69" fmla="*/ 33 h 43"/>
                <a:gd name="T70" fmla="*/ 464 w 477"/>
                <a:gd name="T71" fmla="*/ 37 h 43"/>
                <a:gd name="T72" fmla="*/ 461 w 477"/>
                <a:gd name="T73" fmla="*/ 43 h 43"/>
                <a:gd name="T74" fmla="*/ 464 w 477"/>
                <a:gd name="T75" fmla="*/ 43 h 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77"/>
                <a:gd name="T115" fmla="*/ 0 h 43"/>
                <a:gd name="T116" fmla="*/ 477 w 477"/>
                <a:gd name="T117" fmla="*/ 43 h 4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77" h="43">
                  <a:moveTo>
                    <a:pt x="0" y="10"/>
                  </a:moveTo>
                  <a:lnTo>
                    <a:pt x="2" y="14"/>
                  </a:lnTo>
                  <a:lnTo>
                    <a:pt x="3" y="19"/>
                  </a:lnTo>
                  <a:lnTo>
                    <a:pt x="5" y="23"/>
                  </a:lnTo>
                  <a:lnTo>
                    <a:pt x="6" y="27"/>
                  </a:lnTo>
                  <a:lnTo>
                    <a:pt x="9" y="30"/>
                  </a:lnTo>
                  <a:lnTo>
                    <a:pt x="10" y="34"/>
                  </a:lnTo>
                  <a:lnTo>
                    <a:pt x="12" y="39"/>
                  </a:lnTo>
                  <a:lnTo>
                    <a:pt x="14" y="43"/>
                  </a:lnTo>
                  <a:lnTo>
                    <a:pt x="17" y="43"/>
                  </a:lnTo>
                  <a:lnTo>
                    <a:pt x="14" y="37"/>
                  </a:lnTo>
                  <a:lnTo>
                    <a:pt x="12" y="33"/>
                  </a:lnTo>
                  <a:lnTo>
                    <a:pt x="10" y="27"/>
                  </a:lnTo>
                  <a:lnTo>
                    <a:pt x="7" y="23"/>
                  </a:lnTo>
                  <a:lnTo>
                    <a:pt x="6" y="17"/>
                  </a:lnTo>
                  <a:lnTo>
                    <a:pt x="3" y="12"/>
                  </a:lnTo>
                  <a:lnTo>
                    <a:pt x="2" y="6"/>
                  </a:lnTo>
                  <a:lnTo>
                    <a:pt x="0" y="0"/>
                  </a:lnTo>
                  <a:lnTo>
                    <a:pt x="0" y="10"/>
                  </a:lnTo>
                  <a:close/>
                  <a:moveTo>
                    <a:pt x="464" y="43"/>
                  </a:moveTo>
                  <a:lnTo>
                    <a:pt x="465" y="39"/>
                  </a:lnTo>
                  <a:lnTo>
                    <a:pt x="468" y="34"/>
                  </a:lnTo>
                  <a:lnTo>
                    <a:pt x="469" y="30"/>
                  </a:lnTo>
                  <a:lnTo>
                    <a:pt x="470" y="27"/>
                  </a:lnTo>
                  <a:lnTo>
                    <a:pt x="473" y="23"/>
                  </a:lnTo>
                  <a:lnTo>
                    <a:pt x="475" y="19"/>
                  </a:lnTo>
                  <a:lnTo>
                    <a:pt x="476" y="14"/>
                  </a:lnTo>
                  <a:lnTo>
                    <a:pt x="477" y="10"/>
                  </a:lnTo>
                  <a:lnTo>
                    <a:pt x="477" y="0"/>
                  </a:lnTo>
                  <a:lnTo>
                    <a:pt x="476" y="6"/>
                  </a:lnTo>
                  <a:lnTo>
                    <a:pt x="475" y="12"/>
                  </a:lnTo>
                  <a:lnTo>
                    <a:pt x="472" y="17"/>
                  </a:lnTo>
                  <a:lnTo>
                    <a:pt x="470" y="23"/>
                  </a:lnTo>
                  <a:lnTo>
                    <a:pt x="468" y="27"/>
                  </a:lnTo>
                  <a:lnTo>
                    <a:pt x="465" y="33"/>
                  </a:lnTo>
                  <a:lnTo>
                    <a:pt x="464" y="37"/>
                  </a:lnTo>
                  <a:lnTo>
                    <a:pt x="461" y="43"/>
                  </a:lnTo>
                  <a:lnTo>
                    <a:pt x="464" y="43"/>
                  </a:lnTo>
                  <a:close/>
                </a:path>
              </a:pathLst>
            </a:custGeom>
            <a:solidFill>
              <a:srgbClr val="271D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5" name="Freeform 664"/>
            <p:cNvSpPr>
              <a:spLocks noEditPoints="1"/>
            </p:cNvSpPr>
            <p:nvPr/>
          </p:nvSpPr>
          <p:spPr bwMode="auto">
            <a:xfrm>
              <a:off x="838" y="2655"/>
              <a:ext cx="477" cy="47"/>
            </a:xfrm>
            <a:custGeom>
              <a:avLst/>
              <a:gdLst>
                <a:gd name="T0" fmla="*/ 0 w 477"/>
                <a:gd name="T1" fmla="*/ 10 h 47"/>
                <a:gd name="T2" fmla="*/ 2 w 477"/>
                <a:gd name="T3" fmla="*/ 14 h 47"/>
                <a:gd name="T4" fmla="*/ 3 w 477"/>
                <a:gd name="T5" fmla="*/ 18 h 47"/>
                <a:gd name="T6" fmla="*/ 5 w 477"/>
                <a:gd name="T7" fmla="*/ 24 h 47"/>
                <a:gd name="T8" fmla="*/ 7 w 477"/>
                <a:gd name="T9" fmla="*/ 28 h 47"/>
                <a:gd name="T10" fmla="*/ 9 w 477"/>
                <a:gd name="T11" fmla="*/ 33 h 47"/>
                <a:gd name="T12" fmla="*/ 12 w 477"/>
                <a:gd name="T13" fmla="*/ 38 h 47"/>
                <a:gd name="T14" fmla="*/ 13 w 477"/>
                <a:gd name="T15" fmla="*/ 43 h 47"/>
                <a:gd name="T16" fmla="*/ 16 w 477"/>
                <a:gd name="T17" fmla="*/ 47 h 47"/>
                <a:gd name="T18" fmla="*/ 18 w 477"/>
                <a:gd name="T19" fmla="*/ 47 h 47"/>
                <a:gd name="T20" fmla="*/ 16 w 477"/>
                <a:gd name="T21" fmla="*/ 41 h 47"/>
                <a:gd name="T22" fmla="*/ 13 w 477"/>
                <a:gd name="T23" fmla="*/ 35 h 47"/>
                <a:gd name="T24" fmla="*/ 10 w 477"/>
                <a:gd name="T25" fmla="*/ 30 h 47"/>
                <a:gd name="T26" fmla="*/ 9 w 477"/>
                <a:gd name="T27" fmla="*/ 24 h 47"/>
                <a:gd name="T28" fmla="*/ 6 w 477"/>
                <a:gd name="T29" fmla="*/ 18 h 47"/>
                <a:gd name="T30" fmla="*/ 3 w 477"/>
                <a:gd name="T31" fmla="*/ 13 h 47"/>
                <a:gd name="T32" fmla="*/ 2 w 477"/>
                <a:gd name="T33" fmla="*/ 6 h 47"/>
                <a:gd name="T34" fmla="*/ 0 w 477"/>
                <a:gd name="T35" fmla="*/ 0 h 47"/>
                <a:gd name="T36" fmla="*/ 0 w 477"/>
                <a:gd name="T37" fmla="*/ 10 h 47"/>
                <a:gd name="T38" fmla="*/ 462 w 477"/>
                <a:gd name="T39" fmla="*/ 47 h 47"/>
                <a:gd name="T40" fmla="*/ 465 w 477"/>
                <a:gd name="T41" fmla="*/ 43 h 47"/>
                <a:gd name="T42" fmla="*/ 466 w 477"/>
                <a:gd name="T43" fmla="*/ 38 h 47"/>
                <a:gd name="T44" fmla="*/ 469 w 477"/>
                <a:gd name="T45" fmla="*/ 33 h 47"/>
                <a:gd name="T46" fmla="*/ 470 w 477"/>
                <a:gd name="T47" fmla="*/ 28 h 47"/>
                <a:gd name="T48" fmla="*/ 472 w 477"/>
                <a:gd name="T49" fmla="*/ 24 h 47"/>
                <a:gd name="T50" fmla="*/ 475 w 477"/>
                <a:gd name="T51" fmla="*/ 18 h 47"/>
                <a:gd name="T52" fmla="*/ 476 w 477"/>
                <a:gd name="T53" fmla="*/ 14 h 47"/>
                <a:gd name="T54" fmla="*/ 477 w 477"/>
                <a:gd name="T55" fmla="*/ 10 h 47"/>
                <a:gd name="T56" fmla="*/ 477 w 477"/>
                <a:gd name="T57" fmla="*/ 0 h 47"/>
                <a:gd name="T58" fmla="*/ 476 w 477"/>
                <a:gd name="T59" fmla="*/ 6 h 47"/>
                <a:gd name="T60" fmla="*/ 473 w 477"/>
                <a:gd name="T61" fmla="*/ 13 h 47"/>
                <a:gd name="T62" fmla="*/ 472 w 477"/>
                <a:gd name="T63" fmla="*/ 18 h 47"/>
                <a:gd name="T64" fmla="*/ 469 w 477"/>
                <a:gd name="T65" fmla="*/ 24 h 47"/>
                <a:gd name="T66" fmla="*/ 466 w 477"/>
                <a:gd name="T67" fmla="*/ 30 h 47"/>
                <a:gd name="T68" fmla="*/ 465 w 477"/>
                <a:gd name="T69" fmla="*/ 35 h 47"/>
                <a:gd name="T70" fmla="*/ 462 w 477"/>
                <a:gd name="T71" fmla="*/ 41 h 47"/>
                <a:gd name="T72" fmla="*/ 459 w 477"/>
                <a:gd name="T73" fmla="*/ 47 h 47"/>
                <a:gd name="T74" fmla="*/ 462 w 477"/>
                <a:gd name="T75" fmla="*/ 47 h 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77"/>
                <a:gd name="T115" fmla="*/ 0 h 47"/>
                <a:gd name="T116" fmla="*/ 477 w 477"/>
                <a:gd name="T117" fmla="*/ 47 h 4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77" h="47">
                  <a:moveTo>
                    <a:pt x="0" y="10"/>
                  </a:moveTo>
                  <a:lnTo>
                    <a:pt x="2" y="14"/>
                  </a:lnTo>
                  <a:lnTo>
                    <a:pt x="3" y="18"/>
                  </a:lnTo>
                  <a:lnTo>
                    <a:pt x="5" y="24"/>
                  </a:lnTo>
                  <a:lnTo>
                    <a:pt x="7" y="28"/>
                  </a:lnTo>
                  <a:lnTo>
                    <a:pt x="9" y="33"/>
                  </a:lnTo>
                  <a:lnTo>
                    <a:pt x="12" y="38"/>
                  </a:lnTo>
                  <a:lnTo>
                    <a:pt x="13" y="43"/>
                  </a:lnTo>
                  <a:lnTo>
                    <a:pt x="16" y="47"/>
                  </a:lnTo>
                  <a:lnTo>
                    <a:pt x="18" y="47"/>
                  </a:lnTo>
                  <a:lnTo>
                    <a:pt x="16" y="41"/>
                  </a:lnTo>
                  <a:lnTo>
                    <a:pt x="13" y="35"/>
                  </a:lnTo>
                  <a:lnTo>
                    <a:pt x="10" y="30"/>
                  </a:lnTo>
                  <a:lnTo>
                    <a:pt x="9" y="24"/>
                  </a:lnTo>
                  <a:lnTo>
                    <a:pt x="6" y="18"/>
                  </a:lnTo>
                  <a:lnTo>
                    <a:pt x="3" y="13"/>
                  </a:lnTo>
                  <a:lnTo>
                    <a:pt x="2" y="6"/>
                  </a:lnTo>
                  <a:lnTo>
                    <a:pt x="0" y="0"/>
                  </a:lnTo>
                  <a:lnTo>
                    <a:pt x="0" y="10"/>
                  </a:lnTo>
                  <a:close/>
                  <a:moveTo>
                    <a:pt x="462" y="47"/>
                  </a:moveTo>
                  <a:lnTo>
                    <a:pt x="465" y="43"/>
                  </a:lnTo>
                  <a:lnTo>
                    <a:pt x="466" y="38"/>
                  </a:lnTo>
                  <a:lnTo>
                    <a:pt x="469" y="33"/>
                  </a:lnTo>
                  <a:lnTo>
                    <a:pt x="470" y="28"/>
                  </a:lnTo>
                  <a:lnTo>
                    <a:pt x="472" y="24"/>
                  </a:lnTo>
                  <a:lnTo>
                    <a:pt x="475" y="18"/>
                  </a:lnTo>
                  <a:lnTo>
                    <a:pt x="476" y="14"/>
                  </a:lnTo>
                  <a:lnTo>
                    <a:pt x="477" y="10"/>
                  </a:lnTo>
                  <a:lnTo>
                    <a:pt x="477" y="0"/>
                  </a:lnTo>
                  <a:lnTo>
                    <a:pt x="476" y="6"/>
                  </a:lnTo>
                  <a:lnTo>
                    <a:pt x="473" y="13"/>
                  </a:lnTo>
                  <a:lnTo>
                    <a:pt x="472" y="18"/>
                  </a:lnTo>
                  <a:lnTo>
                    <a:pt x="469" y="24"/>
                  </a:lnTo>
                  <a:lnTo>
                    <a:pt x="466" y="30"/>
                  </a:lnTo>
                  <a:lnTo>
                    <a:pt x="465" y="35"/>
                  </a:lnTo>
                  <a:lnTo>
                    <a:pt x="462" y="41"/>
                  </a:lnTo>
                  <a:lnTo>
                    <a:pt x="459" y="47"/>
                  </a:lnTo>
                  <a:lnTo>
                    <a:pt x="462" y="47"/>
                  </a:lnTo>
                  <a:close/>
                </a:path>
              </a:pathLst>
            </a:custGeom>
            <a:solidFill>
              <a:srgbClr val="261F7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6" name="Freeform 665"/>
            <p:cNvSpPr>
              <a:spLocks noEditPoints="1"/>
            </p:cNvSpPr>
            <p:nvPr/>
          </p:nvSpPr>
          <p:spPr bwMode="auto">
            <a:xfrm>
              <a:off x="838" y="2509"/>
              <a:ext cx="477" cy="193"/>
            </a:xfrm>
            <a:custGeom>
              <a:avLst/>
              <a:gdLst>
                <a:gd name="T0" fmla="*/ 2 w 477"/>
                <a:gd name="T1" fmla="*/ 156 h 193"/>
                <a:gd name="T2" fmla="*/ 6 w 477"/>
                <a:gd name="T3" fmla="*/ 167 h 193"/>
                <a:gd name="T4" fmla="*/ 10 w 477"/>
                <a:gd name="T5" fmla="*/ 177 h 193"/>
                <a:gd name="T6" fmla="*/ 14 w 477"/>
                <a:gd name="T7" fmla="*/ 187 h 193"/>
                <a:gd name="T8" fmla="*/ 20 w 477"/>
                <a:gd name="T9" fmla="*/ 193 h 193"/>
                <a:gd name="T10" fmla="*/ 14 w 477"/>
                <a:gd name="T11" fmla="*/ 180 h 193"/>
                <a:gd name="T12" fmla="*/ 9 w 477"/>
                <a:gd name="T13" fmla="*/ 167 h 193"/>
                <a:gd name="T14" fmla="*/ 5 w 477"/>
                <a:gd name="T15" fmla="*/ 154 h 193"/>
                <a:gd name="T16" fmla="*/ 0 w 477"/>
                <a:gd name="T17" fmla="*/ 140 h 193"/>
                <a:gd name="T18" fmla="*/ 461 w 477"/>
                <a:gd name="T19" fmla="*/ 193 h 193"/>
                <a:gd name="T20" fmla="*/ 465 w 477"/>
                <a:gd name="T21" fmla="*/ 183 h 193"/>
                <a:gd name="T22" fmla="*/ 470 w 477"/>
                <a:gd name="T23" fmla="*/ 173 h 193"/>
                <a:gd name="T24" fmla="*/ 475 w 477"/>
                <a:gd name="T25" fmla="*/ 162 h 193"/>
                <a:gd name="T26" fmla="*/ 477 w 477"/>
                <a:gd name="T27" fmla="*/ 150 h 193"/>
                <a:gd name="T28" fmla="*/ 476 w 477"/>
                <a:gd name="T29" fmla="*/ 147 h 193"/>
                <a:gd name="T30" fmla="*/ 472 w 477"/>
                <a:gd name="T31" fmla="*/ 162 h 193"/>
                <a:gd name="T32" fmla="*/ 466 w 477"/>
                <a:gd name="T33" fmla="*/ 174 h 193"/>
                <a:gd name="T34" fmla="*/ 461 w 477"/>
                <a:gd name="T35" fmla="*/ 187 h 193"/>
                <a:gd name="T36" fmla="*/ 461 w 477"/>
                <a:gd name="T37" fmla="*/ 193 h 193"/>
                <a:gd name="T38" fmla="*/ 0 w 477"/>
                <a:gd name="T39" fmla="*/ 5 h 193"/>
                <a:gd name="T40" fmla="*/ 0 w 477"/>
                <a:gd name="T41" fmla="*/ 4 h 193"/>
                <a:gd name="T42" fmla="*/ 0 w 477"/>
                <a:gd name="T43" fmla="*/ 3 h 193"/>
                <a:gd name="T44" fmla="*/ 0 w 477"/>
                <a:gd name="T45" fmla="*/ 1 h 193"/>
                <a:gd name="T46" fmla="*/ 2 w 477"/>
                <a:gd name="T47" fmla="*/ 0 h 193"/>
                <a:gd name="T48" fmla="*/ 2 w 477"/>
                <a:gd name="T49" fmla="*/ 3 h 193"/>
                <a:gd name="T50" fmla="*/ 0 w 477"/>
                <a:gd name="T51" fmla="*/ 4 h 193"/>
                <a:gd name="T52" fmla="*/ 0 w 477"/>
                <a:gd name="T53" fmla="*/ 5 h 193"/>
                <a:gd name="T54" fmla="*/ 0 w 477"/>
                <a:gd name="T55" fmla="*/ 7 h 193"/>
                <a:gd name="T56" fmla="*/ 476 w 477"/>
                <a:gd name="T57" fmla="*/ 1 h 193"/>
                <a:gd name="T58" fmla="*/ 477 w 477"/>
                <a:gd name="T59" fmla="*/ 3 h 193"/>
                <a:gd name="T60" fmla="*/ 477 w 477"/>
                <a:gd name="T61" fmla="*/ 4 h 193"/>
                <a:gd name="T62" fmla="*/ 477 w 477"/>
                <a:gd name="T63" fmla="*/ 5 h 193"/>
                <a:gd name="T64" fmla="*/ 477 w 477"/>
                <a:gd name="T65" fmla="*/ 7 h 193"/>
                <a:gd name="T66" fmla="*/ 477 w 477"/>
                <a:gd name="T67" fmla="*/ 5 h 193"/>
                <a:gd name="T68" fmla="*/ 476 w 477"/>
                <a:gd name="T69" fmla="*/ 4 h 193"/>
                <a:gd name="T70" fmla="*/ 476 w 477"/>
                <a:gd name="T71" fmla="*/ 3 h 193"/>
                <a:gd name="T72" fmla="*/ 476 w 477"/>
                <a:gd name="T73" fmla="*/ 0 h 19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77"/>
                <a:gd name="T112" fmla="*/ 0 h 193"/>
                <a:gd name="T113" fmla="*/ 477 w 477"/>
                <a:gd name="T114" fmla="*/ 193 h 19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77" h="193">
                  <a:moveTo>
                    <a:pt x="0" y="150"/>
                  </a:moveTo>
                  <a:lnTo>
                    <a:pt x="2" y="156"/>
                  </a:lnTo>
                  <a:lnTo>
                    <a:pt x="3" y="162"/>
                  </a:lnTo>
                  <a:lnTo>
                    <a:pt x="6" y="167"/>
                  </a:lnTo>
                  <a:lnTo>
                    <a:pt x="7" y="173"/>
                  </a:lnTo>
                  <a:lnTo>
                    <a:pt x="10" y="177"/>
                  </a:lnTo>
                  <a:lnTo>
                    <a:pt x="12" y="183"/>
                  </a:lnTo>
                  <a:lnTo>
                    <a:pt x="14" y="187"/>
                  </a:lnTo>
                  <a:lnTo>
                    <a:pt x="17" y="193"/>
                  </a:lnTo>
                  <a:lnTo>
                    <a:pt x="20" y="193"/>
                  </a:lnTo>
                  <a:lnTo>
                    <a:pt x="17" y="187"/>
                  </a:lnTo>
                  <a:lnTo>
                    <a:pt x="14" y="180"/>
                  </a:lnTo>
                  <a:lnTo>
                    <a:pt x="12" y="174"/>
                  </a:lnTo>
                  <a:lnTo>
                    <a:pt x="9" y="167"/>
                  </a:lnTo>
                  <a:lnTo>
                    <a:pt x="6" y="162"/>
                  </a:lnTo>
                  <a:lnTo>
                    <a:pt x="5" y="154"/>
                  </a:lnTo>
                  <a:lnTo>
                    <a:pt x="2" y="147"/>
                  </a:lnTo>
                  <a:lnTo>
                    <a:pt x="0" y="140"/>
                  </a:lnTo>
                  <a:lnTo>
                    <a:pt x="0" y="150"/>
                  </a:lnTo>
                  <a:close/>
                  <a:moveTo>
                    <a:pt x="461" y="193"/>
                  </a:moveTo>
                  <a:lnTo>
                    <a:pt x="464" y="187"/>
                  </a:lnTo>
                  <a:lnTo>
                    <a:pt x="465" y="183"/>
                  </a:lnTo>
                  <a:lnTo>
                    <a:pt x="468" y="177"/>
                  </a:lnTo>
                  <a:lnTo>
                    <a:pt x="470" y="173"/>
                  </a:lnTo>
                  <a:lnTo>
                    <a:pt x="472" y="167"/>
                  </a:lnTo>
                  <a:lnTo>
                    <a:pt x="475" y="162"/>
                  </a:lnTo>
                  <a:lnTo>
                    <a:pt x="476" y="156"/>
                  </a:lnTo>
                  <a:lnTo>
                    <a:pt x="477" y="150"/>
                  </a:lnTo>
                  <a:lnTo>
                    <a:pt x="477" y="140"/>
                  </a:lnTo>
                  <a:lnTo>
                    <a:pt x="476" y="147"/>
                  </a:lnTo>
                  <a:lnTo>
                    <a:pt x="473" y="154"/>
                  </a:lnTo>
                  <a:lnTo>
                    <a:pt x="472" y="162"/>
                  </a:lnTo>
                  <a:lnTo>
                    <a:pt x="469" y="167"/>
                  </a:lnTo>
                  <a:lnTo>
                    <a:pt x="466" y="174"/>
                  </a:lnTo>
                  <a:lnTo>
                    <a:pt x="464" y="180"/>
                  </a:lnTo>
                  <a:lnTo>
                    <a:pt x="461" y="187"/>
                  </a:lnTo>
                  <a:lnTo>
                    <a:pt x="458" y="193"/>
                  </a:lnTo>
                  <a:lnTo>
                    <a:pt x="461" y="193"/>
                  </a:lnTo>
                  <a:close/>
                  <a:moveTo>
                    <a:pt x="0" y="7"/>
                  </a:moveTo>
                  <a:lnTo>
                    <a:pt x="0" y="5"/>
                  </a:lnTo>
                  <a:lnTo>
                    <a:pt x="0" y="4"/>
                  </a:lnTo>
                  <a:lnTo>
                    <a:pt x="0" y="3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  <a:moveTo>
                    <a:pt x="476" y="0"/>
                  </a:moveTo>
                  <a:lnTo>
                    <a:pt x="476" y="1"/>
                  </a:lnTo>
                  <a:lnTo>
                    <a:pt x="477" y="3"/>
                  </a:lnTo>
                  <a:lnTo>
                    <a:pt x="477" y="4"/>
                  </a:lnTo>
                  <a:lnTo>
                    <a:pt x="477" y="5"/>
                  </a:lnTo>
                  <a:lnTo>
                    <a:pt x="477" y="7"/>
                  </a:lnTo>
                  <a:lnTo>
                    <a:pt x="477" y="5"/>
                  </a:lnTo>
                  <a:lnTo>
                    <a:pt x="476" y="4"/>
                  </a:lnTo>
                  <a:lnTo>
                    <a:pt x="476" y="3"/>
                  </a:lnTo>
                  <a:lnTo>
                    <a:pt x="476" y="1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252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7" name="Freeform 666"/>
            <p:cNvSpPr>
              <a:spLocks noEditPoints="1"/>
            </p:cNvSpPr>
            <p:nvPr/>
          </p:nvSpPr>
          <p:spPr bwMode="auto">
            <a:xfrm>
              <a:off x="838" y="2507"/>
              <a:ext cx="477" cy="195"/>
            </a:xfrm>
            <a:custGeom>
              <a:avLst/>
              <a:gdLst>
                <a:gd name="T0" fmla="*/ 2 w 477"/>
                <a:gd name="T1" fmla="*/ 154 h 195"/>
                <a:gd name="T2" fmla="*/ 6 w 477"/>
                <a:gd name="T3" fmla="*/ 166 h 195"/>
                <a:gd name="T4" fmla="*/ 10 w 477"/>
                <a:gd name="T5" fmla="*/ 178 h 195"/>
                <a:gd name="T6" fmla="*/ 16 w 477"/>
                <a:gd name="T7" fmla="*/ 189 h 195"/>
                <a:gd name="T8" fmla="*/ 21 w 477"/>
                <a:gd name="T9" fmla="*/ 195 h 195"/>
                <a:gd name="T10" fmla="*/ 16 w 477"/>
                <a:gd name="T11" fmla="*/ 181 h 195"/>
                <a:gd name="T12" fmla="*/ 9 w 477"/>
                <a:gd name="T13" fmla="*/ 166 h 195"/>
                <a:gd name="T14" fmla="*/ 5 w 477"/>
                <a:gd name="T15" fmla="*/ 152 h 195"/>
                <a:gd name="T16" fmla="*/ 0 w 477"/>
                <a:gd name="T17" fmla="*/ 137 h 195"/>
                <a:gd name="T18" fmla="*/ 459 w 477"/>
                <a:gd name="T19" fmla="*/ 195 h 195"/>
                <a:gd name="T20" fmla="*/ 465 w 477"/>
                <a:gd name="T21" fmla="*/ 183 h 195"/>
                <a:gd name="T22" fmla="*/ 469 w 477"/>
                <a:gd name="T23" fmla="*/ 172 h 195"/>
                <a:gd name="T24" fmla="*/ 473 w 477"/>
                <a:gd name="T25" fmla="*/ 161 h 195"/>
                <a:gd name="T26" fmla="*/ 477 w 477"/>
                <a:gd name="T27" fmla="*/ 148 h 195"/>
                <a:gd name="T28" fmla="*/ 476 w 477"/>
                <a:gd name="T29" fmla="*/ 145 h 195"/>
                <a:gd name="T30" fmla="*/ 470 w 477"/>
                <a:gd name="T31" fmla="*/ 159 h 195"/>
                <a:gd name="T32" fmla="*/ 465 w 477"/>
                <a:gd name="T33" fmla="*/ 174 h 195"/>
                <a:gd name="T34" fmla="*/ 459 w 477"/>
                <a:gd name="T35" fmla="*/ 188 h 195"/>
                <a:gd name="T36" fmla="*/ 459 w 477"/>
                <a:gd name="T37" fmla="*/ 195 h 195"/>
                <a:gd name="T38" fmla="*/ 0 w 477"/>
                <a:gd name="T39" fmla="*/ 7 h 195"/>
                <a:gd name="T40" fmla="*/ 0 w 477"/>
                <a:gd name="T41" fmla="*/ 6 h 195"/>
                <a:gd name="T42" fmla="*/ 0 w 477"/>
                <a:gd name="T43" fmla="*/ 3 h 195"/>
                <a:gd name="T44" fmla="*/ 2 w 477"/>
                <a:gd name="T45" fmla="*/ 2 h 195"/>
                <a:gd name="T46" fmla="*/ 3 w 477"/>
                <a:gd name="T47" fmla="*/ 0 h 195"/>
                <a:gd name="T48" fmla="*/ 3 w 477"/>
                <a:gd name="T49" fmla="*/ 5 h 195"/>
                <a:gd name="T50" fmla="*/ 2 w 477"/>
                <a:gd name="T51" fmla="*/ 7 h 195"/>
                <a:gd name="T52" fmla="*/ 0 w 477"/>
                <a:gd name="T53" fmla="*/ 12 h 195"/>
                <a:gd name="T54" fmla="*/ 0 w 477"/>
                <a:gd name="T55" fmla="*/ 14 h 195"/>
                <a:gd name="T56" fmla="*/ 475 w 477"/>
                <a:gd name="T57" fmla="*/ 2 h 195"/>
                <a:gd name="T58" fmla="*/ 476 w 477"/>
                <a:gd name="T59" fmla="*/ 3 h 195"/>
                <a:gd name="T60" fmla="*/ 477 w 477"/>
                <a:gd name="T61" fmla="*/ 5 h 195"/>
                <a:gd name="T62" fmla="*/ 477 w 477"/>
                <a:gd name="T63" fmla="*/ 6 h 195"/>
                <a:gd name="T64" fmla="*/ 477 w 477"/>
                <a:gd name="T65" fmla="*/ 14 h 195"/>
                <a:gd name="T66" fmla="*/ 476 w 477"/>
                <a:gd name="T67" fmla="*/ 12 h 195"/>
                <a:gd name="T68" fmla="*/ 476 w 477"/>
                <a:gd name="T69" fmla="*/ 7 h 195"/>
                <a:gd name="T70" fmla="*/ 475 w 477"/>
                <a:gd name="T71" fmla="*/ 5 h 195"/>
                <a:gd name="T72" fmla="*/ 473 w 477"/>
                <a:gd name="T73" fmla="*/ 0 h 19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477"/>
                <a:gd name="T112" fmla="*/ 0 h 195"/>
                <a:gd name="T113" fmla="*/ 477 w 477"/>
                <a:gd name="T114" fmla="*/ 195 h 19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477" h="195">
                  <a:moveTo>
                    <a:pt x="0" y="148"/>
                  </a:moveTo>
                  <a:lnTo>
                    <a:pt x="2" y="154"/>
                  </a:lnTo>
                  <a:lnTo>
                    <a:pt x="3" y="161"/>
                  </a:lnTo>
                  <a:lnTo>
                    <a:pt x="6" y="166"/>
                  </a:lnTo>
                  <a:lnTo>
                    <a:pt x="9" y="172"/>
                  </a:lnTo>
                  <a:lnTo>
                    <a:pt x="10" y="178"/>
                  </a:lnTo>
                  <a:lnTo>
                    <a:pt x="13" y="183"/>
                  </a:lnTo>
                  <a:lnTo>
                    <a:pt x="16" y="189"/>
                  </a:lnTo>
                  <a:lnTo>
                    <a:pt x="18" y="195"/>
                  </a:lnTo>
                  <a:lnTo>
                    <a:pt x="21" y="195"/>
                  </a:lnTo>
                  <a:lnTo>
                    <a:pt x="18" y="188"/>
                  </a:lnTo>
                  <a:lnTo>
                    <a:pt x="16" y="181"/>
                  </a:lnTo>
                  <a:lnTo>
                    <a:pt x="12" y="174"/>
                  </a:lnTo>
                  <a:lnTo>
                    <a:pt x="9" y="166"/>
                  </a:lnTo>
                  <a:lnTo>
                    <a:pt x="6" y="159"/>
                  </a:lnTo>
                  <a:lnTo>
                    <a:pt x="5" y="152"/>
                  </a:lnTo>
                  <a:lnTo>
                    <a:pt x="2" y="145"/>
                  </a:lnTo>
                  <a:lnTo>
                    <a:pt x="0" y="137"/>
                  </a:lnTo>
                  <a:lnTo>
                    <a:pt x="0" y="148"/>
                  </a:lnTo>
                  <a:close/>
                  <a:moveTo>
                    <a:pt x="459" y="195"/>
                  </a:moveTo>
                  <a:lnTo>
                    <a:pt x="462" y="189"/>
                  </a:lnTo>
                  <a:lnTo>
                    <a:pt x="465" y="183"/>
                  </a:lnTo>
                  <a:lnTo>
                    <a:pt x="466" y="178"/>
                  </a:lnTo>
                  <a:lnTo>
                    <a:pt x="469" y="172"/>
                  </a:lnTo>
                  <a:lnTo>
                    <a:pt x="472" y="166"/>
                  </a:lnTo>
                  <a:lnTo>
                    <a:pt x="473" y="161"/>
                  </a:lnTo>
                  <a:lnTo>
                    <a:pt x="476" y="154"/>
                  </a:lnTo>
                  <a:lnTo>
                    <a:pt x="477" y="148"/>
                  </a:lnTo>
                  <a:lnTo>
                    <a:pt x="477" y="137"/>
                  </a:lnTo>
                  <a:lnTo>
                    <a:pt x="476" y="145"/>
                  </a:lnTo>
                  <a:lnTo>
                    <a:pt x="473" y="152"/>
                  </a:lnTo>
                  <a:lnTo>
                    <a:pt x="470" y="159"/>
                  </a:lnTo>
                  <a:lnTo>
                    <a:pt x="468" y="166"/>
                  </a:lnTo>
                  <a:lnTo>
                    <a:pt x="465" y="174"/>
                  </a:lnTo>
                  <a:lnTo>
                    <a:pt x="462" y="181"/>
                  </a:lnTo>
                  <a:lnTo>
                    <a:pt x="459" y="188"/>
                  </a:lnTo>
                  <a:lnTo>
                    <a:pt x="455" y="195"/>
                  </a:lnTo>
                  <a:lnTo>
                    <a:pt x="459" y="195"/>
                  </a:lnTo>
                  <a:close/>
                  <a:moveTo>
                    <a:pt x="0" y="14"/>
                  </a:move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close/>
                  <a:moveTo>
                    <a:pt x="473" y="0"/>
                  </a:moveTo>
                  <a:lnTo>
                    <a:pt x="475" y="2"/>
                  </a:lnTo>
                  <a:lnTo>
                    <a:pt x="476" y="3"/>
                  </a:lnTo>
                  <a:lnTo>
                    <a:pt x="477" y="5"/>
                  </a:lnTo>
                  <a:lnTo>
                    <a:pt x="477" y="6"/>
                  </a:lnTo>
                  <a:lnTo>
                    <a:pt x="477" y="7"/>
                  </a:lnTo>
                  <a:lnTo>
                    <a:pt x="477" y="14"/>
                  </a:lnTo>
                  <a:lnTo>
                    <a:pt x="477" y="13"/>
                  </a:lnTo>
                  <a:lnTo>
                    <a:pt x="476" y="12"/>
                  </a:lnTo>
                  <a:lnTo>
                    <a:pt x="476" y="10"/>
                  </a:lnTo>
                  <a:lnTo>
                    <a:pt x="476" y="7"/>
                  </a:lnTo>
                  <a:lnTo>
                    <a:pt x="475" y="6"/>
                  </a:lnTo>
                  <a:lnTo>
                    <a:pt x="475" y="5"/>
                  </a:lnTo>
                  <a:lnTo>
                    <a:pt x="475" y="3"/>
                  </a:lnTo>
                  <a:lnTo>
                    <a:pt x="473" y="0"/>
                  </a:lnTo>
                  <a:close/>
                </a:path>
              </a:pathLst>
            </a:custGeom>
            <a:solidFill>
              <a:srgbClr val="2521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8" name="Freeform 667"/>
            <p:cNvSpPr>
              <a:spLocks noEditPoints="1"/>
            </p:cNvSpPr>
            <p:nvPr/>
          </p:nvSpPr>
          <p:spPr bwMode="auto">
            <a:xfrm>
              <a:off x="838" y="2507"/>
              <a:ext cx="477" cy="195"/>
            </a:xfrm>
            <a:custGeom>
              <a:avLst/>
              <a:gdLst>
                <a:gd name="T0" fmla="*/ 477 w 477"/>
                <a:gd name="T1" fmla="*/ 9 h 195"/>
                <a:gd name="T2" fmla="*/ 477 w 477"/>
                <a:gd name="T3" fmla="*/ 7 h 195"/>
                <a:gd name="T4" fmla="*/ 476 w 477"/>
                <a:gd name="T5" fmla="*/ 5 h 195"/>
                <a:gd name="T6" fmla="*/ 476 w 477"/>
                <a:gd name="T7" fmla="*/ 3 h 195"/>
                <a:gd name="T8" fmla="*/ 475 w 477"/>
                <a:gd name="T9" fmla="*/ 2 h 195"/>
                <a:gd name="T10" fmla="*/ 475 w 477"/>
                <a:gd name="T11" fmla="*/ 2 h 195"/>
                <a:gd name="T12" fmla="*/ 473 w 477"/>
                <a:gd name="T13" fmla="*/ 0 h 195"/>
                <a:gd name="T14" fmla="*/ 472 w 477"/>
                <a:gd name="T15" fmla="*/ 0 h 195"/>
                <a:gd name="T16" fmla="*/ 473 w 477"/>
                <a:gd name="T17" fmla="*/ 3 h 195"/>
                <a:gd name="T18" fmla="*/ 475 w 477"/>
                <a:gd name="T19" fmla="*/ 7 h 195"/>
                <a:gd name="T20" fmla="*/ 476 w 477"/>
                <a:gd name="T21" fmla="*/ 13 h 195"/>
                <a:gd name="T22" fmla="*/ 477 w 477"/>
                <a:gd name="T23" fmla="*/ 19 h 195"/>
                <a:gd name="T24" fmla="*/ 477 w 477"/>
                <a:gd name="T25" fmla="*/ 9 h 195"/>
                <a:gd name="T26" fmla="*/ 2 w 477"/>
                <a:gd name="T27" fmla="*/ 3 h 195"/>
                <a:gd name="T28" fmla="*/ 2 w 477"/>
                <a:gd name="T29" fmla="*/ 5 h 195"/>
                <a:gd name="T30" fmla="*/ 0 w 477"/>
                <a:gd name="T31" fmla="*/ 7 h 195"/>
                <a:gd name="T32" fmla="*/ 0 w 477"/>
                <a:gd name="T33" fmla="*/ 9 h 195"/>
                <a:gd name="T34" fmla="*/ 0 w 477"/>
                <a:gd name="T35" fmla="*/ 22 h 195"/>
                <a:gd name="T36" fmla="*/ 2 w 477"/>
                <a:gd name="T37" fmla="*/ 16 h 195"/>
                <a:gd name="T38" fmla="*/ 2 w 477"/>
                <a:gd name="T39" fmla="*/ 10 h 195"/>
                <a:gd name="T40" fmla="*/ 5 w 477"/>
                <a:gd name="T41" fmla="*/ 5 h 195"/>
                <a:gd name="T42" fmla="*/ 6 w 477"/>
                <a:gd name="T43" fmla="*/ 0 h 195"/>
                <a:gd name="T44" fmla="*/ 5 w 477"/>
                <a:gd name="T45" fmla="*/ 0 h 195"/>
                <a:gd name="T46" fmla="*/ 3 w 477"/>
                <a:gd name="T47" fmla="*/ 0 h 195"/>
                <a:gd name="T48" fmla="*/ 3 w 477"/>
                <a:gd name="T49" fmla="*/ 2 h 195"/>
                <a:gd name="T50" fmla="*/ 2 w 477"/>
                <a:gd name="T51" fmla="*/ 2 h 195"/>
                <a:gd name="T52" fmla="*/ 2 w 477"/>
                <a:gd name="T53" fmla="*/ 149 h 195"/>
                <a:gd name="T54" fmla="*/ 6 w 477"/>
                <a:gd name="T55" fmla="*/ 164 h 195"/>
                <a:gd name="T56" fmla="*/ 12 w 477"/>
                <a:gd name="T57" fmla="*/ 176 h 195"/>
                <a:gd name="T58" fmla="*/ 17 w 477"/>
                <a:gd name="T59" fmla="*/ 189 h 195"/>
                <a:gd name="T60" fmla="*/ 23 w 477"/>
                <a:gd name="T61" fmla="*/ 195 h 195"/>
                <a:gd name="T62" fmla="*/ 16 w 477"/>
                <a:gd name="T63" fmla="*/ 179 h 195"/>
                <a:gd name="T64" fmla="*/ 10 w 477"/>
                <a:gd name="T65" fmla="*/ 164 h 195"/>
                <a:gd name="T66" fmla="*/ 5 w 477"/>
                <a:gd name="T67" fmla="*/ 148 h 195"/>
                <a:gd name="T68" fmla="*/ 0 w 477"/>
                <a:gd name="T69" fmla="*/ 131 h 195"/>
                <a:gd name="T70" fmla="*/ 458 w 477"/>
                <a:gd name="T71" fmla="*/ 195 h 195"/>
                <a:gd name="T72" fmla="*/ 464 w 477"/>
                <a:gd name="T73" fmla="*/ 182 h 195"/>
                <a:gd name="T74" fmla="*/ 469 w 477"/>
                <a:gd name="T75" fmla="*/ 169 h 195"/>
                <a:gd name="T76" fmla="*/ 473 w 477"/>
                <a:gd name="T77" fmla="*/ 156 h 195"/>
                <a:gd name="T78" fmla="*/ 477 w 477"/>
                <a:gd name="T79" fmla="*/ 142 h 195"/>
                <a:gd name="T80" fmla="*/ 476 w 477"/>
                <a:gd name="T81" fmla="*/ 139 h 195"/>
                <a:gd name="T82" fmla="*/ 470 w 477"/>
                <a:gd name="T83" fmla="*/ 156 h 195"/>
                <a:gd name="T84" fmla="*/ 465 w 477"/>
                <a:gd name="T85" fmla="*/ 172 h 195"/>
                <a:gd name="T86" fmla="*/ 458 w 477"/>
                <a:gd name="T87" fmla="*/ 188 h 195"/>
                <a:gd name="T88" fmla="*/ 458 w 477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77"/>
                <a:gd name="T136" fmla="*/ 0 h 195"/>
                <a:gd name="T137" fmla="*/ 477 w 477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77" h="195">
                  <a:moveTo>
                    <a:pt x="477" y="9"/>
                  </a:moveTo>
                  <a:lnTo>
                    <a:pt x="477" y="9"/>
                  </a:lnTo>
                  <a:lnTo>
                    <a:pt x="477" y="7"/>
                  </a:lnTo>
                  <a:lnTo>
                    <a:pt x="476" y="6"/>
                  </a:lnTo>
                  <a:lnTo>
                    <a:pt x="476" y="5"/>
                  </a:lnTo>
                  <a:lnTo>
                    <a:pt x="476" y="3"/>
                  </a:lnTo>
                  <a:lnTo>
                    <a:pt x="476" y="2"/>
                  </a:lnTo>
                  <a:lnTo>
                    <a:pt x="475" y="2"/>
                  </a:lnTo>
                  <a:lnTo>
                    <a:pt x="473" y="0"/>
                  </a:lnTo>
                  <a:lnTo>
                    <a:pt x="472" y="0"/>
                  </a:lnTo>
                  <a:lnTo>
                    <a:pt x="473" y="3"/>
                  </a:lnTo>
                  <a:lnTo>
                    <a:pt x="473" y="5"/>
                  </a:lnTo>
                  <a:lnTo>
                    <a:pt x="475" y="7"/>
                  </a:lnTo>
                  <a:lnTo>
                    <a:pt x="475" y="10"/>
                  </a:lnTo>
                  <a:lnTo>
                    <a:pt x="476" y="13"/>
                  </a:lnTo>
                  <a:lnTo>
                    <a:pt x="476" y="16"/>
                  </a:lnTo>
                  <a:lnTo>
                    <a:pt x="477" y="19"/>
                  </a:lnTo>
                  <a:lnTo>
                    <a:pt x="477" y="22"/>
                  </a:lnTo>
                  <a:lnTo>
                    <a:pt x="477" y="9"/>
                  </a:lnTo>
                  <a:close/>
                  <a:moveTo>
                    <a:pt x="2" y="2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close/>
                  <a:moveTo>
                    <a:pt x="0" y="142"/>
                  </a:moveTo>
                  <a:lnTo>
                    <a:pt x="2" y="149"/>
                  </a:lnTo>
                  <a:lnTo>
                    <a:pt x="5" y="156"/>
                  </a:lnTo>
                  <a:lnTo>
                    <a:pt x="6" y="164"/>
                  </a:lnTo>
                  <a:lnTo>
                    <a:pt x="9" y="169"/>
                  </a:lnTo>
                  <a:lnTo>
                    <a:pt x="12" y="176"/>
                  </a:lnTo>
                  <a:lnTo>
                    <a:pt x="14" y="182"/>
                  </a:lnTo>
                  <a:lnTo>
                    <a:pt x="17" y="189"/>
                  </a:lnTo>
                  <a:lnTo>
                    <a:pt x="20" y="195"/>
                  </a:lnTo>
                  <a:lnTo>
                    <a:pt x="23" y="195"/>
                  </a:lnTo>
                  <a:lnTo>
                    <a:pt x="20" y="188"/>
                  </a:lnTo>
                  <a:lnTo>
                    <a:pt x="16" y="179"/>
                  </a:lnTo>
                  <a:lnTo>
                    <a:pt x="13" y="172"/>
                  </a:lnTo>
                  <a:lnTo>
                    <a:pt x="10" y="164"/>
                  </a:lnTo>
                  <a:lnTo>
                    <a:pt x="7" y="156"/>
                  </a:lnTo>
                  <a:lnTo>
                    <a:pt x="5" y="148"/>
                  </a:lnTo>
                  <a:lnTo>
                    <a:pt x="2" y="139"/>
                  </a:lnTo>
                  <a:lnTo>
                    <a:pt x="0" y="131"/>
                  </a:lnTo>
                  <a:lnTo>
                    <a:pt x="0" y="142"/>
                  </a:lnTo>
                  <a:close/>
                  <a:moveTo>
                    <a:pt x="458" y="195"/>
                  </a:moveTo>
                  <a:lnTo>
                    <a:pt x="461" y="189"/>
                  </a:lnTo>
                  <a:lnTo>
                    <a:pt x="464" y="182"/>
                  </a:lnTo>
                  <a:lnTo>
                    <a:pt x="466" y="176"/>
                  </a:lnTo>
                  <a:lnTo>
                    <a:pt x="469" y="169"/>
                  </a:lnTo>
                  <a:lnTo>
                    <a:pt x="472" y="164"/>
                  </a:lnTo>
                  <a:lnTo>
                    <a:pt x="473" y="156"/>
                  </a:lnTo>
                  <a:lnTo>
                    <a:pt x="476" y="149"/>
                  </a:lnTo>
                  <a:lnTo>
                    <a:pt x="477" y="142"/>
                  </a:lnTo>
                  <a:lnTo>
                    <a:pt x="477" y="131"/>
                  </a:lnTo>
                  <a:lnTo>
                    <a:pt x="476" y="139"/>
                  </a:lnTo>
                  <a:lnTo>
                    <a:pt x="473" y="148"/>
                  </a:lnTo>
                  <a:lnTo>
                    <a:pt x="470" y="156"/>
                  </a:lnTo>
                  <a:lnTo>
                    <a:pt x="468" y="164"/>
                  </a:lnTo>
                  <a:lnTo>
                    <a:pt x="465" y="172"/>
                  </a:lnTo>
                  <a:lnTo>
                    <a:pt x="462" y="179"/>
                  </a:lnTo>
                  <a:lnTo>
                    <a:pt x="458" y="188"/>
                  </a:lnTo>
                  <a:lnTo>
                    <a:pt x="454" y="195"/>
                  </a:lnTo>
                  <a:lnTo>
                    <a:pt x="458" y="195"/>
                  </a:lnTo>
                  <a:close/>
                </a:path>
              </a:pathLst>
            </a:custGeom>
            <a:solidFill>
              <a:srgbClr val="2523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59" name="Freeform 668"/>
            <p:cNvSpPr>
              <a:spLocks noEditPoints="1"/>
            </p:cNvSpPr>
            <p:nvPr/>
          </p:nvSpPr>
          <p:spPr bwMode="auto">
            <a:xfrm>
              <a:off x="838" y="2507"/>
              <a:ext cx="477" cy="195"/>
            </a:xfrm>
            <a:custGeom>
              <a:avLst/>
              <a:gdLst>
                <a:gd name="T0" fmla="*/ 477 w 477"/>
                <a:gd name="T1" fmla="*/ 13 h 195"/>
                <a:gd name="T2" fmla="*/ 476 w 477"/>
                <a:gd name="T3" fmla="*/ 10 h 195"/>
                <a:gd name="T4" fmla="*/ 475 w 477"/>
                <a:gd name="T5" fmla="*/ 6 h 195"/>
                <a:gd name="T6" fmla="*/ 475 w 477"/>
                <a:gd name="T7" fmla="*/ 3 h 195"/>
                <a:gd name="T8" fmla="*/ 473 w 477"/>
                <a:gd name="T9" fmla="*/ 0 h 195"/>
                <a:gd name="T10" fmla="*/ 472 w 477"/>
                <a:gd name="T11" fmla="*/ 0 h 195"/>
                <a:gd name="T12" fmla="*/ 472 w 477"/>
                <a:gd name="T13" fmla="*/ 0 h 195"/>
                <a:gd name="T14" fmla="*/ 470 w 477"/>
                <a:gd name="T15" fmla="*/ 0 h 195"/>
                <a:gd name="T16" fmla="*/ 472 w 477"/>
                <a:gd name="T17" fmla="*/ 3 h 195"/>
                <a:gd name="T18" fmla="*/ 473 w 477"/>
                <a:gd name="T19" fmla="*/ 10 h 195"/>
                <a:gd name="T20" fmla="*/ 475 w 477"/>
                <a:gd name="T21" fmla="*/ 17 h 195"/>
                <a:gd name="T22" fmla="*/ 477 w 477"/>
                <a:gd name="T23" fmla="*/ 24 h 195"/>
                <a:gd name="T24" fmla="*/ 477 w 477"/>
                <a:gd name="T25" fmla="*/ 14 h 195"/>
                <a:gd name="T26" fmla="*/ 3 w 477"/>
                <a:gd name="T27" fmla="*/ 3 h 195"/>
                <a:gd name="T28" fmla="*/ 2 w 477"/>
                <a:gd name="T29" fmla="*/ 6 h 195"/>
                <a:gd name="T30" fmla="*/ 2 w 477"/>
                <a:gd name="T31" fmla="*/ 10 h 195"/>
                <a:gd name="T32" fmla="*/ 0 w 477"/>
                <a:gd name="T33" fmla="*/ 13 h 195"/>
                <a:gd name="T34" fmla="*/ 0 w 477"/>
                <a:gd name="T35" fmla="*/ 29 h 195"/>
                <a:gd name="T36" fmla="*/ 2 w 477"/>
                <a:gd name="T37" fmla="*/ 20 h 195"/>
                <a:gd name="T38" fmla="*/ 3 w 477"/>
                <a:gd name="T39" fmla="*/ 13 h 195"/>
                <a:gd name="T40" fmla="*/ 5 w 477"/>
                <a:gd name="T41" fmla="*/ 7 h 195"/>
                <a:gd name="T42" fmla="*/ 7 w 477"/>
                <a:gd name="T43" fmla="*/ 0 h 195"/>
                <a:gd name="T44" fmla="*/ 6 w 477"/>
                <a:gd name="T45" fmla="*/ 0 h 195"/>
                <a:gd name="T46" fmla="*/ 6 w 477"/>
                <a:gd name="T47" fmla="*/ 0 h 195"/>
                <a:gd name="T48" fmla="*/ 5 w 477"/>
                <a:gd name="T49" fmla="*/ 0 h 195"/>
                <a:gd name="T50" fmla="*/ 3 w 477"/>
                <a:gd name="T51" fmla="*/ 0 h 195"/>
                <a:gd name="T52" fmla="*/ 2 w 477"/>
                <a:gd name="T53" fmla="*/ 145 h 195"/>
                <a:gd name="T54" fmla="*/ 6 w 477"/>
                <a:gd name="T55" fmla="*/ 159 h 195"/>
                <a:gd name="T56" fmla="*/ 12 w 477"/>
                <a:gd name="T57" fmla="*/ 174 h 195"/>
                <a:gd name="T58" fmla="*/ 18 w 477"/>
                <a:gd name="T59" fmla="*/ 188 h 195"/>
                <a:gd name="T60" fmla="*/ 25 w 477"/>
                <a:gd name="T61" fmla="*/ 195 h 195"/>
                <a:gd name="T62" fmla="*/ 17 w 477"/>
                <a:gd name="T63" fmla="*/ 178 h 195"/>
                <a:gd name="T64" fmla="*/ 10 w 477"/>
                <a:gd name="T65" fmla="*/ 161 h 195"/>
                <a:gd name="T66" fmla="*/ 5 w 477"/>
                <a:gd name="T67" fmla="*/ 142 h 195"/>
                <a:gd name="T68" fmla="*/ 0 w 477"/>
                <a:gd name="T69" fmla="*/ 124 h 195"/>
                <a:gd name="T70" fmla="*/ 455 w 477"/>
                <a:gd name="T71" fmla="*/ 195 h 195"/>
                <a:gd name="T72" fmla="*/ 462 w 477"/>
                <a:gd name="T73" fmla="*/ 181 h 195"/>
                <a:gd name="T74" fmla="*/ 468 w 477"/>
                <a:gd name="T75" fmla="*/ 166 h 195"/>
                <a:gd name="T76" fmla="*/ 473 w 477"/>
                <a:gd name="T77" fmla="*/ 152 h 195"/>
                <a:gd name="T78" fmla="*/ 477 w 477"/>
                <a:gd name="T79" fmla="*/ 137 h 195"/>
                <a:gd name="T80" fmla="*/ 476 w 477"/>
                <a:gd name="T81" fmla="*/ 134 h 195"/>
                <a:gd name="T82" fmla="*/ 470 w 477"/>
                <a:gd name="T83" fmla="*/ 152 h 195"/>
                <a:gd name="T84" fmla="*/ 465 w 477"/>
                <a:gd name="T85" fmla="*/ 169 h 195"/>
                <a:gd name="T86" fmla="*/ 457 w 477"/>
                <a:gd name="T87" fmla="*/ 186 h 195"/>
                <a:gd name="T88" fmla="*/ 455 w 477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77"/>
                <a:gd name="T136" fmla="*/ 0 h 195"/>
                <a:gd name="T137" fmla="*/ 477 w 477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77" h="195">
                  <a:moveTo>
                    <a:pt x="477" y="14"/>
                  </a:moveTo>
                  <a:lnTo>
                    <a:pt x="477" y="13"/>
                  </a:lnTo>
                  <a:lnTo>
                    <a:pt x="476" y="12"/>
                  </a:lnTo>
                  <a:lnTo>
                    <a:pt x="476" y="10"/>
                  </a:lnTo>
                  <a:lnTo>
                    <a:pt x="476" y="7"/>
                  </a:lnTo>
                  <a:lnTo>
                    <a:pt x="475" y="6"/>
                  </a:lnTo>
                  <a:lnTo>
                    <a:pt x="475" y="5"/>
                  </a:lnTo>
                  <a:lnTo>
                    <a:pt x="475" y="3"/>
                  </a:lnTo>
                  <a:lnTo>
                    <a:pt x="473" y="0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72" y="3"/>
                  </a:lnTo>
                  <a:lnTo>
                    <a:pt x="472" y="7"/>
                  </a:lnTo>
                  <a:lnTo>
                    <a:pt x="473" y="10"/>
                  </a:lnTo>
                  <a:lnTo>
                    <a:pt x="475" y="13"/>
                  </a:lnTo>
                  <a:lnTo>
                    <a:pt x="475" y="17"/>
                  </a:lnTo>
                  <a:lnTo>
                    <a:pt x="476" y="20"/>
                  </a:lnTo>
                  <a:lnTo>
                    <a:pt x="477" y="24"/>
                  </a:lnTo>
                  <a:lnTo>
                    <a:pt x="477" y="29"/>
                  </a:lnTo>
                  <a:lnTo>
                    <a:pt x="477" y="14"/>
                  </a:lnTo>
                  <a:close/>
                  <a:moveTo>
                    <a:pt x="3" y="0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2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4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2" y="20"/>
                  </a:lnTo>
                  <a:lnTo>
                    <a:pt x="2" y="17"/>
                  </a:lnTo>
                  <a:lnTo>
                    <a:pt x="3" y="13"/>
                  </a:lnTo>
                  <a:lnTo>
                    <a:pt x="5" y="10"/>
                  </a:lnTo>
                  <a:lnTo>
                    <a:pt x="5" y="7"/>
                  </a:lnTo>
                  <a:lnTo>
                    <a:pt x="6" y="3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close/>
                  <a:moveTo>
                    <a:pt x="0" y="137"/>
                  </a:moveTo>
                  <a:lnTo>
                    <a:pt x="2" y="145"/>
                  </a:lnTo>
                  <a:lnTo>
                    <a:pt x="5" y="152"/>
                  </a:lnTo>
                  <a:lnTo>
                    <a:pt x="6" y="159"/>
                  </a:lnTo>
                  <a:lnTo>
                    <a:pt x="9" y="166"/>
                  </a:lnTo>
                  <a:lnTo>
                    <a:pt x="12" y="174"/>
                  </a:lnTo>
                  <a:lnTo>
                    <a:pt x="16" y="181"/>
                  </a:lnTo>
                  <a:lnTo>
                    <a:pt x="18" y="188"/>
                  </a:lnTo>
                  <a:lnTo>
                    <a:pt x="21" y="195"/>
                  </a:lnTo>
                  <a:lnTo>
                    <a:pt x="25" y="195"/>
                  </a:lnTo>
                  <a:lnTo>
                    <a:pt x="21" y="186"/>
                  </a:lnTo>
                  <a:lnTo>
                    <a:pt x="17" y="178"/>
                  </a:lnTo>
                  <a:lnTo>
                    <a:pt x="13" y="169"/>
                  </a:lnTo>
                  <a:lnTo>
                    <a:pt x="10" y="161"/>
                  </a:lnTo>
                  <a:lnTo>
                    <a:pt x="7" y="152"/>
                  </a:lnTo>
                  <a:lnTo>
                    <a:pt x="5" y="142"/>
                  </a:lnTo>
                  <a:lnTo>
                    <a:pt x="2" y="134"/>
                  </a:lnTo>
                  <a:lnTo>
                    <a:pt x="0" y="124"/>
                  </a:lnTo>
                  <a:lnTo>
                    <a:pt x="0" y="137"/>
                  </a:lnTo>
                  <a:close/>
                  <a:moveTo>
                    <a:pt x="455" y="195"/>
                  </a:moveTo>
                  <a:lnTo>
                    <a:pt x="459" y="188"/>
                  </a:lnTo>
                  <a:lnTo>
                    <a:pt x="462" y="181"/>
                  </a:lnTo>
                  <a:lnTo>
                    <a:pt x="465" y="174"/>
                  </a:lnTo>
                  <a:lnTo>
                    <a:pt x="468" y="166"/>
                  </a:lnTo>
                  <a:lnTo>
                    <a:pt x="470" y="159"/>
                  </a:lnTo>
                  <a:lnTo>
                    <a:pt x="473" y="152"/>
                  </a:lnTo>
                  <a:lnTo>
                    <a:pt x="476" y="145"/>
                  </a:lnTo>
                  <a:lnTo>
                    <a:pt x="477" y="137"/>
                  </a:lnTo>
                  <a:lnTo>
                    <a:pt x="477" y="124"/>
                  </a:lnTo>
                  <a:lnTo>
                    <a:pt x="476" y="134"/>
                  </a:lnTo>
                  <a:lnTo>
                    <a:pt x="473" y="142"/>
                  </a:lnTo>
                  <a:lnTo>
                    <a:pt x="470" y="152"/>
                  </a:lnTo>
                  <a:lnTo>
                    <a:pt x="468" y="161"/>
                  </a:lnTo>
                  <a:lnTo>
                    <a:pt x="465" y="169"/>
                  </a:lnTo>
                  <a:lnTo>
                    <a:pt x="461" y="178"/>
                  </a:lnTo>
                  <a:lnTo>
                    <a:pt x="457" y="186"/>
                  </a:lnTo>
                  <a:lnTo>
                    <a:pt x="452" y="195"/>
                  </a:lnTo>
                  <a:lnTo>
                    <a:pt x="455" y="195"/>
                  </a:lnTo>
                  <a:close/>
                </a:path>
              </a:pathLst>
            </a:custGeom>
            <a:solidFill>
              <a:srgbClr val="2425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0" name="Freeform 669"/>
            <p:cNvSpPr>
              <a:spLocks noEditPoints="1"/>
            </p:cNvSpPr>
            <p:nvPr/>
          </p:nvSpPr>
          <p:spPr bwMode="auto">
            <a:xfrm>
              <a:off x="838" y="2507"/>
              <a:ext cx="477" cy="195"/>
            </a:xfrm>
            <a:custGeom>
              <a:avLst/>
              <a:gdLst>
                <a:gd name="T0" fmla="*/ 477 w 477"/>
                <a:gd name="T1" fmla="*/ 19 h 195"/>
                <a:gd name="T2" fmla="*/ 476 w 477"/>
                <a:gd name="T3" fmla="*/ 13 h 195"/>
                <a:gd name="T4" fmla="*/ 475 w 477"/>
                <a:gd name="T5" fmla="*/ 7 h 195"/>
                <a:gd name="T6" fmla="*/ 473 w 477"/>
                <a:gd name="T7" fmla="*/ 3 h 195"/>
                <a:gd name="T8" fmla="*/ 472 w 477"/>
                <a:gd name="T9" fmla="*/ 0 h 195"/>
                <a:gd name="T10" fmla="*/ 472 w 477"/>
                <a:gd name="T11" fmla="*/ 0 h 195"/>
                <a:gd name="T12" fmla="*/ 470 w 477"/>
                <a:gd name="T13" fmla="*/ 0 h 195"/>
                <a:gd name="T14" fmla="*/ 470 w 477"/>
                <a:gd name="T15" fmla="*/ 0 h 195"/>
                <a:gd name="T16" fmla="*/ 469 w 477"/>
                <a:gd name="T17" fmla="*/ 0 h 195"/>
                <a:gd name="T18" fmla="*/ 472 w 477"/>
                <a:gd name="T19" fmla="*/ 9 h 195"/>
                <a:gd name="T20" fmla="*/ 473 w 477"/>
                <a:gd name="T21" fmla="*/ 17 h 195"/>
                <a:gd name="T22" fmla="*/ 476 w 477"/>
                <a:gd name="T23" fmla="*/ 27 h 195"/>
                <a:gd name="T24" fmla="*/ 477 w 477"/>
                <a:gd name="T25" fmla="*/ 36 h 195"/>
                <a:gd name="T26" fmla="*/ 6 w 477"/>
                <a:gd name="T27" fmla="*/ 0 h 195"/>
                <a:gd name="T28" fmla="*/ 5 w 477"/>
                <a:gd name="T29" fmla="*/ 5 h 195"/>
                <a:gd name="T30" fmla="*/ 2 w 477"/>
                <a:gd name="T31" fmla="*/ 10 h 195"/>
                <a:gd name="T32" fmla="*/ 2 w 477"/>
                <a:gd name="T33" fmla="*/ 16 h 195"/>
                <a:gd name="T34" fmla="*/ 0 w 477"/>
                <a:gd name="T35" fmla="*/ 22 h 195"/>
                <a:gd name="T36" fmla="*/ 0 w 477"/>
                <a:gd name="T37" fmla="*/ 32 h 195"/>
                <a:gd name="T38" fmla="*/ 3 w 477"/>
                <a:gd name="T39" fmla="*/ 22 h 195"/>
                <a:gd name="T40" fmla="*/ 5 w 477"/>
                <a:gd name="T41" fmla="*/ 13 h 195"/>
                <a:gd name="T42" fmla="*/ 7 w 477"/>
                <a:gd name="T43" fmla="*/ 5 h 195"/>
                <a:gd name="T44" fmla="*/ 7 w 477"/>
                <a:gd name="T45" fmla="*/ 0 h 195"/>
                <a:gd name="T46" fmla="*/ 7 w 477"/>
                <a:gd name="T47" fmla="*/ 0 h 195"/>
                <a:gd name="T48" fmla="*/ 6 w 477"/>
                <a:gd name="T49" fmla="*/ 0 h 195"/>
                <a:gd name="T50" fmla="*/ 6 w 477"/>
                <a:gd name="T51" fmla="*/ 0 h 195"/>
                <a:gd name="T52" fmla="*/ 6 w 477"/>
                <a:gd name="T53" fmla="*/ 0 h 195"/>
                <a:gd name="T54" fmla="*/ 2 w 477"/>
                <a:gd name="T55" fmla="*/ 139 h 195"/>
                <a:gd name="T56" fmla="*/ 7 w 477"/>
                <a:gd name="T57" fmla="*/ 156 h 195"/>
                <a:gd name="T58" fmla="*/ 13 w 477"/>
                <a:gd name="T59" fmla="*/ 172 h 195"/>
                <a:gd name="T60" fmla="*/ 20 w 477"/>
                <a:gd name="T61" fmla="*/ 188 h 195"/>
                <a:gd name="T62" fmla="*/ 27 w 477"/>
                <a:gd name="T63" fmla="*/ 195 h 195"/>
                <a:gd name="T64" fmla="*/ 17 w 477"/>
                <a:gd name="T65" fmla="*/ 176 h 195"/>
                <a:gd name="T66" fmla="*/ 10 w 477"/>
                <a:gd name="T67" fmla="*/ 156 h 195"/>
                <a:gd name="T68" fmla="*/ 5 w 477"/>
                <a:gd name="T69" fmla="*/ 137 h 195"/>
                <a:gd name="T70" fmla="*/ 0 w 477"/>
                <a:gd name="T71" fmla="*/ 115 h 195"/>
                <a:gd name="T72" fmla="*/ 454 w 477"/>
                <a:gd name="T73" fmla="*/ 195 h 195"/>
                <a:gd name="T74" fmla="*/ 462 w 477"/>
                <a:gd name="T75" fmla="*/ 179 h 195"/>
                <a:gd name="T76" fmla="*/ 468 w 477"/>
                <a:gd name="T77" fmla="*/ 164 h 195"/>
                <a:gd name="T78" fmla="*/ 473 w 477"/>
                <a:gd name="T79" fmla="*/ 148 h 195"/>
                <a:gd name="T80" fmla="*/ 477 w 477"/>
                <a:gd name="T81" fmla="*/ 131 h 195"/>
                <a:gd name="T82" fmla="*/ 476 w 477"/>
                <a:gd name="T83" fmla="*/ 127 h 195"/>
                <a:gd name="T84" fmla="*/ 470 w 477"/>
                <a:gd name="T85" fmla="*/ 147 h 195"/>
                <a:gd name="T86" fmla="*/ 464 w 477"/>
                <a:gd name="T87" fmla="*/ 166 h 195"/>
                <a:gd name="T88" fmla="*/ 455 w 477"/>
                <a:gd name="T89" fmla="*/ 186 h 195"/>
                <a:gd name="T90" fmla="*/ 454 w 477"/>
                <a:gd name="T91" fmla="*/ 195 h 1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7"/>
                <a:gd name="T139" fmla="*/ 0 h 195"/>
                <a:gd name="T140" fmla="*/ 477 w 477"/>
                <a:gd name="T141" fmla="*/ 195 h 1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7" h="195">
                  <a:moveTo>
                    <a:pt x="477" y="22"/>
                  </a:moveTo>
                  <a:lnTo>
                    <a:pt x="477" y="19"/>
                  </a:lnTo>
                  <a:lnTo>
                    <a:pt x="476" y="16"/>
                  </a:lnTo>
                  <a:lnTo>
                    <a:pt x="476" y="13"/>
                  </a:lnTo>
                  <a:lnTo>
                    <a:pt x="475" y="10"/>
                  </a:lnTo>
                  <a:lnTo>
                    <a:pt x="475" y="7"/>
                  </a:lnTo>
                  <a:lnTo>
                    <a:pt x="473" y="5"/>
                  </a:lnTo>
                  <a:lnTo>
                    <a:pt x="473" y="3"/>
                  </a:lnTo>
                  <a:lnTo>
                    <a:pt x="472" y="0"/>
                  </a:lnTo>
                  <a:lnTo>
                    <a:pt x="470" y="0"/>
                  </a:lnTo>
                  <a:lnTo>
                    <a:pt x="469" y="0"/>
                  </a:lnTo>
                  <a:lnTo>
                    <a:pt x="470" y="5"/>
                  </a:lnTo>
                  <a:lnTo>
                    <a:pt x="472" y="9"/>
                  </a:lnTo>
                  <a:lnTo>
                    <a:pt x="473" y="13"/>
                  </a:lnTo>
                  <a:lnTo>
                    <a:pt x="473" y="17"/>
                  </a:lnTo>
                  <a:lnTo>
                    <a:pt x="475" y="22"/>
                  </a:lnTo>
                  <a:lnTo>
                    <a:pt x="476" y="27"/>
                  </a:lnTo>
                  <a:lnTo>
                    <a:pt x="477" y="32"/>
                  </a:lnTo>
                  <a:lnTo>
                    <a:pt x="477" y="36"/>
                  </a:lnTo>
                  <a:lnTo>
                    <a:pt x="477" y="22"/>
                  </a:lnTo>
                  <a:close/>
                  <a:moveTo>
                    <a:pt x="6" y="0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0" y="19"/>
                  </a:lnTo>
                  <a:lnTo>
                    <a:pt x="0" y="22"/>
                  </a:lnTo>
                  <a:lnTo>
                    <a:pt x="0" y="36"/>
                  </a:lnTo>
                  <a:lnTo>
                    <a:pt x="0" y="32"/>
                  </a:lnTo>
                  <a:lnTo>
                    <a:pt x="2" y="27"/>
                  </a:lnTo>
                  <a:lnTo>
                    <a:pt x="3" y="22"/>
                  </a:lnTo>
                  <a:lnTo>
                    <a:pt x="3" y="17"/>
                  </a:lnTo>
                  <a:lnTo>
                    <a:pt x="5" y="13"/>
                  </a:lnTo>
                  <a:lnTo>
                    <a:pt x="6" y="9"/>
                  </a:lnTo>
                  <a:lnTo>
                    <a:pt x="7" y="5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close/>
                  <a:moveTo>
                    <a:pt x="0" y="131"/>
                  </a:moveTo>
                  <a:lnTo>
                    <a:pt x="2" y="139"/>
                  </a:lnTo>
                  <a:lnTo>
                    <a:pt x="5" y="148"/>
                  </a:lnTo>
                  <a:lnTo>
                    <a:pt x="7" y="156"/>
                  </a:lnTo>
                  <a:lnTo>
                    <a:pt x="10" y="164"/>
                  </a:lnTo>
                  <a:lnTo>
                    <a:pt x="13" y="172"/>
                  </a:lnTo>
                  <a:lnTo>
                    <a:pt x="16" y="179"/>
                  </a:lnTo>
                  <a:lnTo>
                    <a:pt x="20" y="188"/>
                  </a:lnTo>
                  <a:lnTo>
                    <a:pt x="23" y="195"/>
                  </a:lnTo>
                  <a:lnTo>
                    <a:pt x="27" y="195"/>
                  </a:lnTo>
                  <a:lnTo>
                    <a:pt x="21" y="186"/>
                  </a:lnTo>
                  <a:lnTo>
                    <a:pt x="17" y="176"/>
                  </a:lnTo>
                  <a:lnTo>
                    <a:pt x="13" y="166"/>
                  </a:lnTo>
                  <a:lnTo>
                    <a:pt x="10" y="156"/>
                  </a:lnTo>
                  <a:lnTo>
                    <a:pt x="7" y="147"/>
                  </a:lnTo>
                  <a:lnTo>
                    <a:pt x="5" y="137"/>
                  </a:lnTo>
                  <a:lnTo>
                    <a:pt x="2" y="127"/>
                  </a:lnTo>
                  <a:lnTo>
                    <a:pt x="0" y="115"/>
                  </a:lnTo>
                  <a:lnTo>
                    <a:pt x="0" y="131"/>
                  </a:lnTo>
                  <a:close/>
                  <a:moveTo>
                    <a:pt x="454" y="195"/>
                  </a:moveTo>
                  <a:lnTo>
                    <a:pt x="458" y="188"/>
                  </a:lnTo>
                  <a:lnTo>
                    <a:pt x="462" y="179"/>
                  </a:lnTo>
                  <a:lnTo>
                    <a:pt x="465" y="172"/>
                  </a:lnTo>
                  <a:lnTo>
                    <a:pt x="468" y="164"/>
                  </a:lnTo>
                  <a:lnTo>
                    <a:pt x="470" y="156"/>
                  </a:lnTo>
                  <a:lnTo>
                    <a:pt x="473" y="148"/>
                  </a:lnTo>
                  <a:lnTo>
                    <a:pt x="476" y="139"/>
                  </a:lnTo>
                  <a:lnTo>
                    <a:pt x="477" y="131"/>
                  </a:lnTo>
                  <a:lnTo>
                    <a:pt x="477" y="115"/>
                  </a:lnTo>
                  <a:lnTo>
                    <a:pt x="476" y="127"/>
                  </a:lnTo>
                  <a:lnTo>
                    <a:pt x="473" y="137"/>
                  </a:lnTo>
                  <a:lnTo>
                    <a:pt x="470" y="147"/>
                  </a:lnTo>
                  <a:lnTo>
                    <a:pt x="468" y="156"/>
                  </a:lnTo>
                  <a:lnTo>
                    <a:pt x="464" y="166"/>
                  </a:lnTo>
                  <a:lnTo>
                    <a:pt x="459" y="176"/>
                  </a:lnTo>
                  <a:lnTo>
                    <a:pt x="455" y="186"/>
                  </a:lnTo>
                  <a:lnTo>
                    <a:pt x="451" y="195"/>
                  </a:lnTo>
                  <a:lnTo>
                    <a:pt x="454" y="195"/>
                  </a:lnTo>
                  <a:close/>
                </a:path>
              </a:pathLst>
            </a:custGeom>
            <a:solidFill>
              <a:srgbClr val="2328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1" name="Freeform 670"/>
            <p:cNvSpPr>
              <a:spLocks noEditPoints="1"/>
            </p:cNvSpPr>
            <p:nvPr/>
          </p:nvSpPr>
          <p:spPr bwMode="auto">
            <a:xfrm>
              <a:off x="838" y="2507"/>
              <a:ext cx="477" cy="195"/>
            </a:xfrm>
            <a:custGeom>
              <a:avLst/>
              <a:gdLst>
                <a:gd name="T0" fmla="*/ 477 w 477"/>
                <a:gd name="T1" fmla="*/ 24 h 195"/>
                <a:gd name="T2" fmla="*/ 475 w 477"/>
                <a:gd name="T3" fmla="*/ 17 h 195"/>
                <a:gd name="T4" fmla="*/ 473 w 477"/>
                <a:gd name="T5" fmla="*/ 10 h 195"/>
                <a:gd name="T6" fmla="*/ 472 w 477"/>
                <a:gd name="T7" fmla="*/ 3 h 195"/>
                <a:gd name="T8" fmla="*/ 470 w 477"/>
                <a:gd name="T9" fmla="*/ 0 h 195"/>
                <a:gd name="T10" fmla="*/ 470 w 477"/>
                <a:gd name="T11" fmla="*/ 0 h 195"/>
                <a:gd name="T12" fmla="*/ 470 w 477"/>
                <a:gd name="T13" fmla="*/ 0 h 195"/>
                <a:gd name="T14" fmla="*/ 470 w 477"/>
                <a:gd name="T15" fmla="*/ 0 h 195"/>
                <a:gd name="T16" fmla="*/ 468 w 477"/>
                <a:gd name="T17" fmla="*/ 0 h 195"/>
                <a:gd name="T18" fmla="*/ 470 w 477"/>
                <a:gd name="T19" fmla="*/ 12 h 195"/>
                <a:gd name="T20" fmla="*/ 473 w 477"/>
                <a:gd name="T21" fmla="*/ 23 h 195"/>
                <a:gd name="T22" fmla="*/ 476 w 477"/>
                <a:gd name="T23" fmla="*/ 34 h 195"/>
                <a:gd name="T24" fmla="*/ 477 w 477"/>
                <a:gd name="T25" fmla="*/ 46 h 195"/>
                <a:gd name="T26" fmla="*/ 7 w 477"/>
                <a:gd name="T27" fmla="*/ 0 h 195"/>
                <a:gd name="T28" fmla="*/ 5 w 477"/>
                <a:gd name="T29" fmla="*/ 7 h 195"/>
                <a:gd name="T30" fmla="*/ 3 w 477"/>
                <a:gd name="T31" fmla="*/ 13 h 195"/>
                <a:gd name="T32" fmla="*/ 2 w 477"/>
                <a:gd name="T33" fmla="*/ 20 h 195"/>
                <a:gd name="T34" fmla="*/ 0 w 477"/>
                <a:gd name="T35" fmla="*/ 29 h 195"/>
                <a:gd name="T36" fmla="*/ 0 w 477"/>
                <a:gd name="T37" fmla="*/ 40 h 195"/>
                <a:gd name="T38" fmla="*/ 3 w 477"/>
                <a:gd name="T39" fmla="*/ 29 h 195"/>
                <a:gd name="T40" fmla="*/ 5 w 477"/>
                <a:gd name="T41" fmla="*/ 17 h 195"/>
                <a:gd name="T42" fmla="*/ 9 w 477"/>
                <a:gd name="T43" fmla="*/ 6 h 195"/>
                <a:gd name="T44" fmla="*/ 7 w 477"/>
                <a:gd name="T45" fmla="*/ 0 h 195"/>
                <a:gd name="T46" fmla="*/ 7 w 477"/>
                <a:gd name="T47" fmla="*/ 0 h 195"/>
                <a:gd name="T48" fmla="*/ 7 w 477"/>
                <a:gd name="T49" fmla="*/ 0 h 195"/>
                <a:gd name="T50" fmla="*/ 7 w 477"/>
                <a:gd name="T51" fmla="*/ 0 h 195"/>
                <a:gd name="T52" fmla="*/ 7 w 477"/>
                <a:gd name="T53" fmla="*/ 0 h 195"/>
                <a:gd name="T54" fmla="*/ 2 w 477"/>
                <a:gd name="T55" fmla="*/ 134 h 195"/>
                <a:gd name="T56" fmla="*/ 7 w 477"/>
                <a:gd name="T57" fmla="*/ 152 h 195"/>
                <a:gd name="T58" fmla="*/ 13 w 477"/>
                <a:gd name="T59" fmla="*/ 169 h 195"/>
                <a:gd name="T60" fmla="*/ 21 w 477"/>
                <a:gd name="T61" fmla="*/ 186 h 195"/>
                <a:gd name="T62" fmla="*/ 28 w 477"/>
                <a:gd name="T63" fmla="*/ 195 h 195"/>
                <a:gd name="T64" fmla="*/ 18 w 477"/>
                <a:gd name="T65" fmla="*/ 174 h 195"/>
                <a:gd name="T66" fmla="*/ 10 w 477"/>
                <a:gd name="T67" fmla="*/ 152 h 195"/>
                <a:gd name="T68" fmla="*/ 3 w 477"/>
                <a:gd name="T69" fmla="*/ 129 h 195"/>
                <a:gd name="T70" fmla="*/ 0 w 477"/>
                <a:gd name="T71" fmla="*/ 105 h 195"/>
                <a:gd name="T72" fmla="*/ 452 w 477"/>
                <a:gd name="T73" fmla="*/ 195 h 195"/>
                <a:gd name="T74" fmla="*/ 461 w 477"/>
                <a:gd name="T75" fmla="*/ 178 h 195"/>
                <a:gd name="T76" fmla="*/ 468 w 477"/>
                <a:gd name="T77" fmla="*/ 161 h 195"/>
                <a:gd name="T78" fmla="*/ 473 w 477"/>
                <a:gd name="T79" fmla="*/ 142 h 195"/>
                <a:gd name="T80" fmla="*/ 477 w 477"/>
                <a:gd name="T81" fmla="*/ 124 h 195"/>
                <a:gd name="T82" fmla="*/ 476 w 477"/>
                <a:gd name="T83" fmla="*/ 118 h 195"/>
                <a:gd name="T84" fmla="*/ 470 w 477"/>
                <a:gd name="T85" fmla="*/ 141 h 195"/>
                <a:gd name="T86" fmla="*/ 464 w 477"/>
                <a:gd name="T87" fmla="*/ 164 h 195"/>
                <a:gd name="T88" fmla="*/ 455 w 477"/>
                <a:gd name="T89" fmla="*/ 185 h 195"/>
                <a:gd name="T90" fmla="*/ 452 w 477"/>
                <a:gd name="T91" fmla="*/ 195 h 1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77"/>
                <a:gd name="T139" fmla="*/ 0 h 195"/>
                <a:gd name="T140" fmla="*/ 477 w 477"/>
                <a:gd name="T141" fmla="*/ 195 h 1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77" h="195">
                  <a:moveTo>
                    <a:pt x="477" y="29"/>
                  </a:moveTo>
                  <a:lnTo>
                    <a:pt x="477" y="24"/>
                  </a:lnTo>
                  <a:lnTo>
                    <a:pt x="476" y="20"/>
                  </a:lnTo>
                  <a:lnTo>
                    <a:pt x="475" y="17"/>
                  </a:lnTo>
                  <a:lnTo>
                    <a:pt x="475" y="13"/>
                  </a:lnTo>
                  <a:lnTo>
                    <a:pt x="473" y="10"/>
                  </a:lnTo>
                  <a:lnTo>
                    <a:pt x="472" y="7"/>
                  </a:lnTo>
                  <a:lnTo>
                    <a:pt x="472" y="3"/>
                  </a:lnTo>
                  <a:lnTo>
                    <a:pt x="470" y="0"/>
                  </a:lnTo>
                  <a:lnTo>
                    <a:pt x="468" y="0"/>
                  </a:lnTo>
                  <a:lnTo>
                    <a:pt x="469" y="6"/>
                  </a:lnTo>
                  <a:lnTo>
                    <a:pt x="470" y="12"/>
                  </a:lnTo>
                  <a:lnTo>
                    <a:pt x="472" y="17"/>
                  </a:lnTo>
                  <a:lnTo>
                    <a:pt x="473" y="23"/>
                  </a:lnTo>
                  <a:lnTo>
                    <a:pt x="475" y="29"/>
                  </a:lnTo>
                  <a:lnTo>
                    <a:pt x="476" y="34"/>
                  </a:lnTo>
                  <a:lnTo>
                    <a:pt x="477" y="40"/>
                  </a:lnTo>
                  <a:lnTo>
                    <a:pt x="477" y="46"/>
                  </a:lnTo>
                  <a:lnTo>
                    <a:pt x="477" y="29"/>
                  </a:lnTo>
                  <a:close/>
                  <a:moveTo>
                    <a:pt x="7" y="0"/>
                  </a:moveTo>
                  <a:lnTo>
                    <a:pt x="6" y="3"/>
                  </a:lnTo>
                  <a:lnTo>
                    <a:pt x="5" y="7"/>
                  </a:lnTo>
                  <a:lnTo>
                    <a:pt x="5" y="10"/>
                  </a:lnTo>
                  <a:lnTo>
                    <a:pt x="3" y="13"/>
                  </a:lnTo>
                  <a:lnTo>
                    <a:pt x="2" y="17"/>
                  </a:lnTo>
                  <a:lnTo>
                    <a:pt x="2" y="20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0" y="46"/>
                  </a:lnTo>
                  <a:lnTo>
                    <a:pt x="0" y="40"/>
                  </a:lnTo>
                  <a:lnTo>
                    <a:pt x="2" y="34"/>
                  </a:lnTo>
                  <a:lnTo>
                    <a:pt x="3" y="29"/>
                  </a:lnTo>
                  <a:lnTo>
                    <a:pt x="3" y="23"/>
                  </a:lnTo>
                  <a:lnTo>
                    <a:pt x="5" y="17"/>
                  </a:lnTo>
                  <a:lnTo>
                    <a:pt x="6" y="12"/>
                  </a:lnTo>
                  <a:lnTo>
                    <a:pt x="9" y="6"/>
                  </a:lnTo>
                  <a:lnTo>
                    <a:pt x="10" y="0"/>
                  </a:lnTo>
                  <a:lnTo>
                    <a:pt x="7" y="0"/>
                  </a:lnTo>
                  <a:close/>
                  <a:moveTo>
                    <a:pt x="0" y="124"/>
                  </a:moveTo>
                  <a:lnTo>
                    <a:pt x="2" y="134"/>
                  </a:lnTo>
                  <a:lnTo>
                    <a:pt x="5" y="142"/>
                  </a:lnTo>
                  <a:lnTo>
                    <a:pt x="7" y="152"/>
                  </a:lnTo>
                  <a:lnTo>
                    <a:pt x="10" y="161"/>
                  </a:lnTo>
                  <a:lnTo>
                    <a:pt x="13" y="169"/>
                  </a:lnTo>
                  <a:lnTo>
                    <a:pt x="17" y="178"/>
                  </a:lnTo>
                  <a:lnTo>
                    <a:pt x="21" y="186"/>
                  </a:lnTo>
                  <a:lnTo>
                    <a:pt x="25" y="195"/>
                  </a:lnTo>
                  <a:lnTo>
                    <a:pt x="28" y="195"/>
                  </a:lnTo>
                  <a:lnTo>
                    <a:pt x="23" y="185"/>
                  </a:lnTo>
                  <a:lnTo>
                    <a:pt x="18" y="174"/>
                  </a:lnTo>
                  <a:lnTo>
                    <a:pt x="14" y="164"/>
                  </a:lnTo>
                  <a:lnTo>
                    <a:pt x="10" y="152"/>
                  </a:lnTo>
                  <a:lnTo>
                    <a:pt x="6" y="141"/>
                  </a:lnTo>
                  <a:lnTo>
                    <a:pt x="3" y="129"/>
                  </a:lnTo>
                  <a:lnTo>
                    <a:pt x="2" y="118"/>
                  </a:lnTo>
                  <a:lnTo>
                    <a:pt x="0" y="105"/>
                  </a:lnTo>
                  <a:lnTo>
                    <a:pt x="0" y="124"/>
                  </a:lnTo>
                  <a:close/>
                  <a:moveTo>
                    <a:pt x="452" y="195"/>
                  </a:moveTo>
                  <a:lnTo>
                    <a:pt x="457" y="186"/>
                  </a:lnTo>
                  <a:lnTo>
                    <a:pt x="461" y="178"/>
                  </a:lnTo>
                  <a:lnTo>
                    <a:pt x="465" y="169"/>
                  </a:lnTo>
                  <a:lnTo>
                    <a:pt x="468" y="161"/>
                  </a:lnTo>
                  <a:lnTo>
                    <a:pt x="470" y="152"/>
                  </a:lnTo>
                  <a:lnTo>
                    <a:pt x="473" y="142"/>
                  </a:lnTo>
                  <a:lnTo>
                    <a:pt x="476" y="134"/>
                  </a:lnTo>
                  <a:lnTo>
                    <a:pt x="477" y="124"/>
                  </a:lnTo>
                  <a:lnTo>
                    <a:pt x="477" y="105"/>
                  </a:lnTo>
                  <a:lnTo>
                    <a:pt x="476" y="118"/>
                  </a:lnTo>
                  <a:lnTo>
                    <a:pt x="473" y="129"/>
                  </a:lnTo>
                  <a:lnTo>
                    <a:pt x="470" y="141"/>
                  </a:lnTo>
                  <a:lnTo>
                    <a:pt x="468" y="152"/>
                  </a:lnTo>
                  <a:lnTo>
                    <a:pt x="464" y="164"/>
                  </a:lnTo>
                  <a:lnTo>
                    <a:pt x="459" y="174"/>
                  </a:lnTo>
                  <a:lnTo>
                    <a:pt x="455" y="185"/>
                  </a:lnTo>
                  <a:lnTo>
                    <a:pt x="450" y="195"/>
                  </a:lnTo>
                  <a:lnTo>
                    <a:pt x="452" y="195"/>
                  </a:lnTo>
                  <a:close/>
                </a:path>
              </a:pathLst>
            </a:custGeom>
            <a:solidFill>
              <a:srgbClr val="232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2" name="Freeform 671"/>
            <p:cNvSpPr>
              <a:spLocks noEditPoints="1"/>
            </p:cNvSpPr>
            <p:nvPr/>
          </p:nvSpPr>
          <p:spPr bwMode="auto">
            <a:xfrm>
              <a:off x="838" y="2507"/>
              <a:ext cx="477" cy="195"/>
            </a:xfrm>
            <a:custGeom>
              <a:avLst/>
              <a:gdLst>
                <a:gd name="T0" fmla="*/ 477 w 477"/>
                <a:gd name="T1" fmla="*/ 32 h 195"/>
                <a:gd name="T2" fmla="*/ 475 w 477"/>
                <a:gd name="T3" fmla="*/ 22 h 195"/>
                <a:gd name="T4" fmla="*/ 473 w 477"/>
                <a:gd name="T5" fmla="*/ 13 h 195"/>
                <a:gd name="T6" fmla="*/ 470 w 477"/>
                <a:gd name="T7" fmla="*/ 5 h 195"/>
                <a:gd name="T8" fmla="*/ 466 w 477"/>
                <a:gd name="T9" fmla="*/ 0 h 195"/>
                <a:gd name="T10" fmla="*/ 470 w 477"/>
                <a:gd name="T11" fmla="*/ 14 h 195"/>
                <a:gd name="T12" fmla="*/ 473 w 477"/>
                <a:gd name="T13" fmla="*/ 30 h 195"/>
                <a:gd name="T14" fmla="*/ 476 w 477"/>
                <a:gd name="T15" fmla="*/ 46 h 195"/>
                <a:gd name="T16" fmla="*/ 477 w 477"/>
                <a:gd name="T17" fmla="*/ 63 h 195"/>
                <a:gd name="T18" fmla="*/ 9 w 477"/>
                <a:gd name="T19" fmla="*/ 0 h 195"/>
                <a:gd name="T20" fmla="*/ 6 w 477"/>
                <a:gd name="T21" fmla="*/ 9 h 195"/>
                <a:gd name="T22" fmla="*/ 3 w 477"/>
                <a:gd name="T23" fmla="*/ 17 h 195"/>
                <a:gd name="T24" fmla="*/ 2 w 477"/>
                <a:gd name="T25" fmla="*/ 27 h 195"/>
                <a:gd name="T26" fmla="*/ 0 w 477"/>
                <a:gd name="T27" fmla="*/ 36 h 195"/>
                <a:gd name="T28" fmla="*/ 0 w 477"/>
                <a:gd name="T29" fmla="*/ 54 h 195"/>
                <a:gd name="T30" fmla="*/ 2 w 477"/>
                <a:gd name="T31" fmla="*/ 39 h 195"/>
                <a:gd name="T32" fmla="*/ 6 w 477"/>
                <a:gd name="T33" fmla="*/ 23 h 195"/>
                <a:gd name="T34" fmla="*/ 9 w 477"/>
                <a:gd name="T35" fmla="*/ 7 h 195"/>
                <a:gd name="T36" fmla="*/ 9 w 477"/>
                <a:gd name="T37" fmla="*/ 0 h 195"/>
                <a:gd name="T38" fmla="*/ 2 w 477"/>
                <a:gd name="T39" fmla="*/ 127 h 195"/>
                <a:gd name="T40" fmla="*/ 7 w 477"/>
                <a:gd name="T41" fmla="*/ 147 h 195"/>
                <a:gd name="T42" fmla="*/ 13 w 477"/>
                <a:gd name="T43" fmla="*/ 166 h 195"/>
                <a:gd name="T44" fmla="*/ 21 w 477"/>
                <a:gd name="T45" fmla="*/ 186 h 195"/>
                <a:gd name="T46" fmla="*/ 30 w 477"/>
                <a:gd name="T47" fmla="*/ 195 h 195"/>
                <a:gd name="T48" fmla="*/ 18 w 477"/>
                <a:gd name="T49" fmla="*/ 171 h 195"/>
                <a:gd name="T50" fmla="*/ 9 w 477"/>
                <a:gd name="T51" fmla="*/ 145 h 195"/>
                <a:gd name="T52" fmla="*/ 3 w 477"/>
                <a:gd name="T53" fmla="*/ 118 h 195"/>
                <a:gd name="T54" fmla="*/ 0 w 477"/>
                <a:gd name="T55" fmla="*/ 90 h 195"/>
                <a:gd name="T56" fmla="*/ 451 w 477"/>
                <a:gd name="T57" fmla="*/ 195 h 195"/>
                <a:gd name="T58" fmla="*/ 459 w 477"/>
                <a:gd name="T59" fmla="*/ 176 h 195"/>
                <a:gd name="T60" fmla="*/ 468 w 477"/>
                <a:gd name="T61" fmla="*/ 156 h 195"/>
                <a:gd name="T62" fmla="*/ 473 w 477"/>
                <a:gd name="T63" fmla="*/ 137 h 195"/>
                <a:gd name="T64" fmla="*/ 477 w 477"/>
                <a:gd name="T65" fmla="*/ 115 h 195"/>
                <a:gd name="T66" fmla="*/ 476 w 477"/>
                <a:gd name="T67" fmla="*/ 104 h 195"/>
                <a:gd name="T68" fmla="*/ 472 w 477"/>
                <a:gd name="T69" fmla="*/ 131 h 195"/>
                <a:gd name="T70" fmla="*/ 464 w 477"/>
                <a:gd name="T71" fmla="*/ 158 h 195"/>
                <a:gd name="T72" fmla="*/ 454 w 477"/>
                <a:gd name="T73" fmla="*/ 183 h 195"/>
                <a:gd name="T74" fmla="*/ 451 w 477"/>
                <a:gd name="T75" fmla="*/ 195 h 1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477"/>
                <a:gd name="T115" fmla="*/ 0 h 195"/>
                <a:gd name="T116" fmla="*/ 477 w 477"/>
                <a:gd name="T117" fmla="*/ 195 h 19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477" h="195">
                  <a:moveTo>
                    <a:pt x="477" y="36"/>
                  </a:moveTo>
                  <a:lnTo>
                    <a:pt x="477" y="32"/>
                  </a:lnTo>
                  <a:lnTo>
                    <a:pt x="476" y="27"/>
                  </a:lnTo>
                  <a:lnTo>
                    <a:pt x="475" y="22"/>
                  </a:lnTo>
                  <a:lnTo>
                    <a:pt x="473" y="17"/>
                  </a:lnTo>
                  <a:lnTo>
                    <a:pt x="473" y="13"/>
                  </a:lnTo>
                  <a:lnTo>
                    <a:pt x="472" y="9"/>
                  </a:lnTo>
                  <a:lnTo>
                    <a:pt x="470" y="5"/>
                  </a:lnTo>
                  <a:lnTo>
                    <a:pt x="469" y="0"/>
                  </a:lnTo>
                  <a:lnTo>
                    <a:pt x="466" y="0"/>
                  </a:lnTo>
                  <a:lnTo>
                    <a:pt x="468" y="7"/>
                  </a:lnTo>
                  <a:lnTo>
                    <a:pt x="470" y="14"/>
                  </a:lnTo>
                  <a:lnTo>
                    <a:pt x="472" y="23"/>
                  </a:lnTo>
                  <a:lnTo>
                    <a:pt x="473" y="30"/>
                  </a:lnTo>
                  <a:lnTo>
                    <a:pt x="475" y="39"/>
                  </a:lnTo>
                  <a:lnTo>
                    <a:pt x="476" y="46"/>
                  </a:lnTo>
                  <a:lnTo>
                    <a:pt x="477" y="54"/>
                  </a:lnTo>
                  <a:lnTo>
                    <a:pt x="477" y="63"/>
                  </a:lnTo>
                  <a:lnTo>
                    <a:pt x="477" y="36"/>
                  </a:lnTo>
                  <a:close/>
                  <a:moveTo>
                    <a:pt x="9" y="0"/>
                  </a:moveTo>
                  <a:lnTo>
                    <a:pt x="7" y="5"/>
                  </a:lnTo>
                  <a:lnTo>
                    <a:pt x="6" y="9"/>
                  </a:lnTo>
                  <a:lnTo>
                    <a:pt x="5" y="13"/>
                  </a:lnTo>
                  <a:lnTo>
                    <a:pt x="3" y="17"/>
                  </a:lnTo>
                  <a:lnTo>
                    <a:pt x="3" y="22"/>
                  </a:lnTo>
                  <a:lnTo>
                    <a:pt x="2" y="27"/>
                  </a:lnTo>
                  <a:lnTo>
                    <a:pt x="0" y="32"/>
                  </a:lnTo>
                  <a:lnTo>
                    <a:pt x="0" y="36"/>
                  </a:lnTo>
                  <a:lnTo>
                    <a:pt x="0" y="63"/>
                  </a:lnTo>
                  <a:lnTo>
                    <a:pt x="0" y="54"/>
                  </a:lnTo>
                  <a:lnTo>
                    <a:pt x="2" y="46"/>
                  </a:lnTo>
                  <a:lnTo>
                    <a:pt x="2" y="39"/>
                  </a:lnTo>
                  <a:lnTo>
                    <a:pt x="3" y="30"/>
                  </a:lnTo>
                  <a:lnTo>
                    <a:pt x="6" y="23"/>
                  </a:lnTo>
                  <a:lnTo>
                    <a:pt x="7" y="14"/>
                  </a:lnTo>
                  <a:lnTo>
                    <a:pt x="9" y="7"/>
                  </a:lnTo>
                  <a:lnTo>
                    <a:pt x="12" y="0"/>
                  </a:lnTo>
                  <a:lnTo>
                    <a:pt x="9" y="0"/>
                  </a:lnTo>
                  <a:close/>
                  <a:moveTo>
                    <a:pt x="0" y="115"/>
                  </a:moveTo>
                  <a:lnTo>
                    <a:pt x="2" y="127"/>
                  </a:lnTo>
                  <a:lnTo>
                    <a:pt x="5" y="137"/>
                  </a:lnTo>
                  <a:lnTo>
                    <a:pt x="7" y="147"/>
                  </a:lnTo>
                  <a:lnTo>
                    <a:pt x="10" y="156"/>
                  </a:lnTo>
                  <a:lnTo>
                    <a:pt x="13" y="166"/>
                  </a:lnTo>
                  <a:lnTo>
                    <a:pt x="17" y="176"/>
                  </a:lnTo>
                  <a:lnTo>
                    <a:pt x="21" y="186"/>
                  </a:lnTo>
                  <a:lnTo>
                    <a:pt x="27" y="195"/>
                  </a:lnTo>
                  <a:lnTo>
                    <a:pt x="30" y="195"/>
                  </a:lnTo>
                  <a:lnTo>
                    <a:pt x="24" y="183"/>
                  </a:lnTo>
                  <a:lnTo>
                    <a:pt x="18" y="171"/>
                  </a:lnTo>
                  <a:lnTo>
                    <a:pt x="13" y="158"/>
                  </a:lnTo>
                  <a:lnTo>
                    <a:pt x="9" y="145"/>
                  </a:lnTo>
                  <a:lnTo>
                    <a:pt x="6" y="131"/>
                  </a:lnTo>
                  <a:lnTo>
                    <a:pt x="3" y="118"/>
                  </a:lnTo>
                  <a:lnTo>
                    <a:pt x="0" y="104"/>
                  </a:lnTo>
                  <a:lnTo>
                    <a:pt x="0" y="90"/>
                  </a:lnTo>
                  <a:lnTo>
                    <a:pt x="0" y="115"/>
                  </a:lnTo>
                  <a:close/>
                  <a:moveTo>
                    <a:pt x="451" y="195"/>
                  </a:moveTo>
                  <a:lnTo>
                    <a:pt x="455" y="186"/>
                  </a:lnTo>
                  <a:lnTo>
                    <a:pt x="459" y="176"/>
                  </a:lnTo>
                  <a:lnTo>
                    <a:pt x="464" y="166"/>
                  </a:lnTo>
                  <a:lnTo>
                    <a:pt x="468" y="156"/>
                  </a:lnTo>
                  <a:lnTo>
                    <a:pt x="470" y="147"/>
                  </a:lnTo>
                  <a:lnTo>
                    <a:pt x="473" y="137"/>
                  </a:lnTo>
                  <a:lnTo>
                    <a:pt x="476" y="127"/>
                  </a:lnTo>
                  <a:lnTo>
                    <a:pt x="477" y="115"/>
                  </a:lnTo>
                  <a:lnTo>
                    <a:pt x="477" y="90"/>
                  </a:lnTo>
                  <a:lnTo>
                    <a:pt x="476" y="104"/>
                  </a:lnTo>
                  <a:lnTo>
                    <a:pt x="475" y="118"/>
                  </a:lnTo>
                  <a:lnTo>
                    <a:pt x="472" y="131"/>
                  </a:lnTo>
                  <a:lnTo>
                    <a:pt x="468" y="145"/>
                  </a:lnTo>
                  <a:lnTo>
                    <a:pt x="464" y="158"/>
                  </a:lnTo>
                  <a:lnTo>
                    <a:pt x="459" y="171"/>
                  </a:lnTo>
                  <a:lnTo>
                    <a:pt x="454" y="183"/>
                  </a:lnTo>
                  <a:lnTo>
                    <a:pt x="448" y="195"/>
                  </a:lnTo>
                  <a:lnTo>
                    <a:pt x="451" y="195"/>
                  </a:lnTo>
                  <a:close/>
                </a:path>
              </a:pathLst>
            </a:custGeom>
            <a:solidFill>
              <a:srgbClr val="232A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3" name="Freeform 672"/>
            <p:cNvSpPr>
              <a:spLocks noEditPoints="1"/>
            </p:cNvSpPr>
            <p:nvPr/>
          </p:nvSpPr>
          <p:spPr bwMode="auto">
            <a:xfrm>
              <a:off x="838" y="2507"/>
              <a:ext cx="477" cy="195"/>
            </a:xfrm>
            <a:custGeom>
              <a:avLst/>
              <a:gdLst>
                <a:gd name="T0" fmla="*/ 477 w 477"/>
                <a:gd name="T1" fmla="*/ 40 h 195"/>
                <a:gd name="T2" fmla="*/ 475 w 477"/>
                <a:gd name="T3" fmla="*/ 29 h 195"/>
                <a:gd name="T4" fmla="*/ 472 w 477"/>
                <a:gd name="T5" fmla="*/ 17 h 195"/>
                <a:gd name="T6" fmla="*/ 469 w 477"/>
                <a:gd name="T7" fmla="*/ 6 h 195"/>
                <a:gd name="T8" fmla="*/ 465 w 477"/>
                <a:gd name="T9" fmla="*/ 0 h 195"/>
                <a:gd name="T10" fmla="*/ 469 w 477"/>
                <a:gd name="T11" fmla="*/ 19 h 195"/>
                <a:gd name="T12" fmla="*/ 473 w 477"/>
                <a:gd name="T13" fmla="*/ 37 h 195"/>
                <a:gd name="T14" fmla="*/ 476 w 477"/>
                <a:gd name="T15" fmla="*/ 56 h 195"/>
                <a:gd name="T16" fmla="*/ 476 w 477"/>
                <a:gd name="T17" fmla="*/ 76 h 195"/>
                <a:gd name="T18" fmla="*/ 475 w 477"/>
                <a:gd name="T19" fmla="*/ 108 h 195"/>
                <a:gd name="T20" fmla="*/ 469 w 477"/>
                <a:gd name="T21" fmla="*/ 138 h 195"/>
                <a:gd name="T22" fmla="*/ 459 w 477"/>
                <a:gd name="T23" fmla="*/ 168 h 195"/>
                <a:gd name="T24" fmla="*/ 447 w 477"/>
                <a:gd name="T25" fmla="*/ 195 h 195"/>
                <a:gd name="T26" fmla="*/ 455 w 477"/>
                <a:gd name="T27" fmla="*/ 185 h 195"/>
                <a:gd name="T28" fmla="*/ 464 w 477"/>
                <a:gd name="T29" fmla="*/ 164 h 195"/>
                <a:gd name="T30" fmla="*/ 470 w 477"/>
                <a:gd name="T31" fmla="*/ 141 h 195"/>
                <a:gd name="T32" fmla="*/ 476 w 477"/>
                <a:gd name="T33" fmla="*/ 118 h 195"/>
                <a:gd name="T34" fmla="*/ 477 w 477"/>
                <a:gd name="T35" fmla="*/ 46 h 195"/>
                <a:gd name="T36" fmla="*/ 9 w 477"/>
                <a:gd name="T37" fmla="*/ 6 h 195"/>
                <a:gd name="T38" fmla="*/ 5 w 477"/>
                <a:gd name="T39" fmla="*/ 17 h 195"/>
                <a:gd name="T40" fmla="*/ 3 w 477"/>
                <a:gd name="T41" fmla="*/ 29 h 195"/>
                <a:gd name="T42" fmla="*/ 0 w 477"/>
                <a:gd name="T43" fmla="*/ 40 h 195"/>
                <a:gd name="T44" fmla="*/ 0 w 477"/>
                <a:gd name="T45" fmla="*/ 105 h 195"/>
                <a:gd name="T46" fmla="*/ 3 w 477"/>
                <a:gd name="T47" fmla="*/ 129 h 195"/>
                <a:gd name="T48" fmla="*/ 10 w 477"/>
                <a:gd name="T49" fmla="*/ 152 h 195"/>
                <a:gd name="T50" fmla="*/ 18 w 477"/>
                <a:gd name="T51" fmla="*/ 174 h 195"/>
                <a:gd name="T52" fmla="*/ 28 w 477"/>
                <a:gd name="T53" fmla="*/ 195 h 195"/>
                <a:gd name="T54" fmla="*/ 24 w 477"/>
                <a:gd name="T55" fmla="*/ 182 h 195"/>
                <a:gd name="T56" fmla="*/ 13 w 477"/>
                <a:gd name="T57" fmla="*/ 154 h 195"/>
                <a:gd name="T58" fmla="*/ 6 w 477"/>
                <a:gd name="T59" fmla="*/ 124 h 195"/>
                <a:gd name="T60" fmla="*/ 2 w 477"/>
                <a:gd name="T61" fmla="*/ 93 h 195"/>
                <a:gd name="T62" fmla="*/ 2 w 477"/>
                <a:gd name="T63" fmla="*/ 66 h 195"/>
                <a:gd name="T64" fmla="*/ 3 w 477"/>
                <a:gd name="T65" fmla="*/ 47 h 195"/>
                <a:gd name="T66" fmla="*/ 6 w 477"/>
                <a:gd name="T67" fmla="*/ 27 h 195"/>
                <a:gd name="T68" fmla="*/ 10 w 477"/>
                <a:gd name="T69" fmla="*/ 9 h 195"/>
                <a:gd name="T70" fmla="*/ 10 w 477"/>
                <a:gd name="T71" fmla="*/ 0 h 19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7"/>
                <a:gd name="T109" fmla="*/ 0 h 195"/>
                <a:gd name="T110" fmla="*/ 477 w 477"/>
                <a:gd name="T111" fmla="*/ 195 h 19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7" h="195">
                  <a:moveTo>
                    <a:pt x="477" y="46"/>
                  </a:moveTo>
                  <a:lnTo>
                    <a:pt x="477" y="40"/>
                  </a:lnTo>
                  <a:lnTo>
                    <a:pt x="476" y="34"/>
                  </a:lnTo>
                  <a:lnTo>
                    <a:pt x="475" y="29"/>
                  </a:lnTo>
                  <a:lnTo>
                    <a:pt x="473" y="23"/>
                  </a:lnTo>
                  <a:lnTo>
                    <a:pt x="472" y="17"/>
                  </a:lnTo>
                  <a:lnTo>
                    <a:pt x="470" y="12"/>
                  </a:lnTo>
                  <a:lnTo>
                    <a:pt x="469" y="6"/>
                  </a:lnTo>
                  <a:lnTo>
                    <a:pt x="468" y="0"/>
                  </a:lnTo>
                  <a:lnTo>
                    <a:pt x="465" y="0"/>
                  </a:lnTo>
                  <a:lnTo>
                    <a:pt x="468" y="9"/>
                  </a:lnTo>
                  <a:lnTo>
                    <a:pt x="469" y="19"/>
                  </a:lnTo>
                  <a:lnTo>
                    <a:pt x="472" y="27"/>
                  </a:lnTo>
                  <a:lnTo>
                    <a:pt x="473" y="37"/>
                  </a:lnTo>
                  <a:lnTo>
                    <a:pt x="475" y="47"/>
                  </a:lnTo>
                  <a:lnTo>
                    <a:pt x="476" y="56"/>
                  </a:lnTo>
                  <a:lnTo>
                    <a:pt x="476" y="66"/>
                  </a:lnTo>
                  <a:lnTo>
                    <a:pt x="476" y="76"/>
                  </a:lnTo>
                  <a:lnTo>
                    <a:pt x="476" y="93"/>
                  </a:lnTo>
                  <a:lnTo>
                    <a:pt x="475" y="108"/>
                  </a:lnTo>
                  <a:lnTo>
                    <a:pt x="472" y="124"/>
                  </a:lnTo>
                  <a:lnTo>
                    <a:pt x="469" y="138"/>
                  </a:lnTo>
                  <a:lnTo>
                    <a:pt x="465" y="154"/>
                  </a:lnTo>
                  <a:lnTo>
                    <a:pt x="459" y="168"/>
                  </a:lnTo>
                  <a:lnTo>
                    <a:pt x="452" y="182"/>
                  </a:lnTo>
                  <a:lnTo>
                    <a:pt x="447" y="195"/>
                  </a:lnTo>
                  <a:lnTo>
                    <a:pt x="450" y="195"/>
                  </a:lnTo>
                  <a:lnTo>
                    <a:pt x="455" y="185"/>
                  </a:lnTo>
                  <a:lnTo>
                    <a:pt x="459" y="174"/>
                  </a:lnTo>
                  <a:lnTo>
                    <a:pt x="464" y="164"/>
                  </a:lnTo>
                  <a:lnTo>
                    <a:pt x="468" y="152"/>
                  </a:lnTo>
                  <a:lnTo>
                    <a:pt x="470" y="141"/>
                  </a:lnTo>
                  <a:lnTo>
                    <a:pt x="473" y="129"/>
                  </a:lnTo>
                  <a:lnTo>
                    <a:pt x="476" y="118"/>
                  </a:lnTo>
                  <a:lnTo>
                    <a:pt x="477" y="105"/>
                  </a:lnTo>
                  <a:lnTo>
                    <a:pt x="477" y="46"/>
                  </a:lnTo>
                  <a:close/>
                  <a:moveTo>
                    <a:pt x="10" y="0"/>
                  </a:moveTo>
                  <a:lnTo>
                    <a:pt x="9" y="6"/>
                  </a:lnTo>
                  <a:lnTo>
                    <a:pt x="6" y="12"/>
                  </a:lnTo>
                  <a:lnTo>
                    <a:pt x="5" y="17"/>
                  </a:lnTo>
                  <a:lnTo>
                    <a:pt x="3" y="23"/>
                  </a:lnTo>
                  <a:lnTo>
                    <a:pt x="3" y="29"/>
                  </a:lnTo>
                  <a:lnTo>
                    <a:pt x="2" y="34"/>
                  </a:lnTo>
                  <a:lnTo>
                    <a:pt x="0" y="40"/>
                  </a:lnTo>
                  <a:lnTo>
                    <a:pt x="0" y="46"/>
                  </a:lnTo>
                  <a:lnTo>
                    <a:pt x="0" y="105"/>
                  </a:lnTo>
                  <a:lnTo>
                    <a:pt x="2" y="118"/>
                  </a:lnTo>
                  <a:lnTo>
                    <a:pt x="3" y="129"/>
                  </a:lnTo>
                  <a:lnTo>
                    <a:pt x="6" y="141"/>
                  </a:lnTo>
                  <a:lnTo>
                    <a:pt x="10" y="152"/>
                  </a:lnTo>
                  <a:lnTo>
                    <a:pt x="14" y="164"/>
                  </a:lnTo>
                  <a:lnTo>
                    <a:pt x="18" y="174"/>
                  </a:lnTo>
                  <a:lnTo>
                    <a:pt x="23" y="185"/>
                  </a:lnTo>
                  <a:lnTo>
                    <a:pt x="28" y="195"/>
                  </a:lnTo>
                  <a:lnTo>
                    <a:pt x="31" y="195"/>
                  </a:lnTo>
                  <a:lnTo>
                    <a:pt x="24" y="182"/>
                  </a:lnTo>
                  <a:lnTo>
                    <a:pt x="18" y="168"/>
                  </a:lnTo>
                  <a:lnTo>
                    <a:pt x="13" y="154"/>
                  </a:lnTo>
                  <a:lnTo>
                    <a:pt x="9" y="138"/>
                  </a:lnTo>
                  <a:lnTo>
                    <a:pt x="6" y="124"/>
                  </a:lnTo>
                  <a:lnTo>
                    <a:pt x="3" y="108"/>
                  </a:lnTo>
                  <a:lnTo>
                    <a:pt x="2" y="93"/>
                  </a:lnTo>
                  <a:lnTo>
                    <a:pt x="0" y="76"/>
                  </a:lnTo>
                  <a:lnTo>
                    <a:pt x="2" y="66"/>
                  </a:lnTo>
                  <a:lnTo>
                    <a:pt x="2" y="56"/>
                  </a:lnTo>
                  <a:lnTo>
                    <a:pt x="3" y="47"/>
                  </a:lnTo>
                  <a:lnTo>
                    <a:pt x="5" y="37"/>
                  </a:lnTo>
                  <a:lnTo>
                    <a:pt x="6" y="27"/>
                  </a:lnTo>
                  <a:lnTo>
                    <a:pt x="7" y="19"/>
                  </a:lnTo>
                  <a:lnTo>
                    <a:pt x="10" y="9"/>
                  </a:lnTo>
                  <a:lnTo>
                    <a:pt x="13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222C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4" name="Freeform 673"/>
            <p:cNvSpPr>
              <a:spLocks noEditPoints="1"/>
            </p:cNvSpPr>
            <p:nvPr/>
          </p:nvSpPr>
          <p:spPr bwMode="auto">
            <a:xfrm>
              <a:off x="838" y="2507"/>
              <a:ext cx="477" cy="195"/>
            </a:xfrm>
            <a:custGeom>
              <a:avLst/>
              <a:gdLst>
                <a:gd name="T0" fmla="*/ 477 w 477"/>
                <a:gd name="T1" fmla="*/ 54 h 195"/>
                <a:gd name="T2" fmla="*/ 475 w 477"/>
                <a:gd name="T3" fmla="*/ 39 h 195"/>
                <a:gd name="T4" fmla="*/ 472 w 477"/>
                <a:gd name="T5" fmla="*/ 23 h 195"/>
                <a:gd name="T6" fmla="*/ 468 w 477"/>
                <a:gd name="T7" fmla="*/ 7 h 195"/>
                <a:gd name="T8" fmla="*/ 464 w 477"/>
                <a:gd name="T9" fmla="*/ 0 h 195"/>
                <a:gd name="T10" fmla="*/ 468 w 477"/>
                <a:gd name="T11" fmla="*/ 19 h 195"/>
                <a:gd name="T12" fmla="*/ 472 w 477"/>
                <a:gd name="T13" fmla="*/ 37 h 195"/>
                <a:gd name="T14" fmla="*/ 475 w 477"/>
                <a:gd name="T15" fmla="*/ 56 h 195"/>
                <a:gd name="T16" fmla="*/ 475 w 477"/>
                <a:gd name="T17" fmla="*/ 76 h 195"/>
                <a:gd name="T18" fmla="*/ 473 w 477"/>
                <a:gd name="T19" fmla="*/ 108 h 195"/>
                <a:gd name="T20" fmla="*/ 468 w 477"/>
                <a:gd name="T21" fmla="*/ 138 h 195"/>
                <a:gd name="T22" fmla="*/ 458 w 477"/>
                <a:gd name="T23" fmla="*/ 168 h 195"/>
                <a:gd name="T24" fmla="*/ 444 w 477"/>
                <a:gd name="T25" fmla="*/ 195 h 195"/>
                <a:gd name="T26" fmla="*/ 454 w 477"/>
                <a:gd name="T27" fmla="*/ 183 h 195"/>
                <a:gd name="T28" fmla="*/ 464 w 477"/>
                <a:gd name="T29" fmla="*/ 158 h 195"/>
                <a:gd name="T30" fmla="*/ 472 w 477"/>
                <a:gd name="T31" fmla="*/ 131 h 195"/>
                <a:gd name="T32" fmla="*/ 476 w 477"/>
                <a:gd name="T33" fmla="*/ 104 h 195"/>
                <a:gd name="T34" fmla="*/ 477 w 477"/>
                <a:gd name="T35" fmla="*/ 63 h 195"/>
                <a:gd name="T36" fmla="*/ 9 w 477"/>
                <a:gd name="T37" fmla="*/ 7 h 195"/>
                <a:gd name="T38" fmla="*/ 6 w 477"/>
                <a:gd name="T39" fmla="*/ 23 h 195"/>
                <a:gd name="T40" fmla="*/ 2 w 477"/>
                <a:gd name="T41" fmla="*/ 39 h 195"/>
                <a:gd name="T42" fmla="*/ 0 w 477"/>
                <a:gd name="T43" fmla="*/ 54 h 195"/>
                <a:gd name="T44" fmla="*/ 0 w 477"/>
                <a:gd name="T45" fmla="*/ 90 h 195"/>
                <a:gd name="T46" fmla="*/ 3 w 477"/>
                <a:gd name="T47" fmla="*/ 118 h 195"/>
                <a:gd name="T48" fmla="*/ 9 w 477"/>
                <a:gd name="T49" fmla="*/ 145 h 195"/>
                <a:gd name="T50" fmla="*/ 18 w 477"/>
                <a:gd name="T51" fmla="*/ 171 h 195"/>
                <a:gd name="T52" fmla="*/ 30 w 477"/>
                <a:gd name="T53" fmla="*/ 195 h 195"/>
                <a:gd name="T54" fmla="*/ 25 w 477"/>
                <a:gd name="T55" fmla="*/ 182 h 195"/>
                <a:gd name="T56" fmla="*/ 14 w 477"/>
                <a:gd name="T57" fmla="*/ 154 h 195"/>
                <a:gd name="T58" fmla="*/ 7 w 477"/>
                <a:gd name="T59" fmla="*/ 124 h 195"/>
                <a:gd name="T60" fmla="*/ 3 w 477"/>
                <a:gd name="T61" fmla="*/ 93 h 195"/>
                <a:gd name="T62" fmla="*/ 3 w 477"/>
                <a:gd name="T63" fmla="*/ 66 h 195"/>
                <a:gd name="T64" fmla="*/ 5 w 477"/>
                <a:gd name="T65" fmla="*/ 47 h 195"/>
                <a:gd name="T66" fmla="*/ 7 w 477"/>
                <a:gd name="T67" fmla="*/ 27 h 195"/>
                <a:gd name="T68" fmla="*/ 12 w 477"/>
                <a:gd name="T69" fmla="*/ 9 h 195"/>
                <a:gd name="T70" fmla="*/ 12 w 477"/>
                <a:gd name="T71" fmla="*/ 0 h 195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477"/>
                <a:gd name="T109" fmla="*/ 0 h 195"/>
                <a:gd name="T110" fmla="*/ 477 w 477"/>
                <a:gd name="T111" fmla="*/ 195 h 195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477" h="195">
                  <a:moveTo>
                    <a:pt x="477" y="63"/>
                  </a:moveTo>
                  <a:lnTo>
                    <a:pt x="477" y="54"/>
                  </a:lnTo>
                  <a:lnTo>
                    <a:pt x="476" y="46"/>
                  </a:lnTo>
                  <a:lnTo>
                    <a:pt x="475" y="39"/>
                  </a:lnTo>
                  <a:lnTo>
                    <a:pt x="473" y="30"/>
                  </a:lnTo>
                  <a:lnTo>
                    <a:pt x="472" y="23"/>
                  </a:lnTo>
                  <a:lnTo>
                    <a:pt x="470" y="14"/>
                  </a:lnTo>
                  <a:lnTo>
                    <a:pt x="468" y="7"/>
                  </a:lnTo>
                  <a:lnTo>
                    <a:pt x="466" y="0"/>
                  </a:lnTo>
                  <a:lnTo>
                    <a:pt x="464" y="0"/>
                  </a:lnTo>
                  <a:lnTo>
                    <a:pt x="466" y="9"/>
                  </a:lnTo>
                  <a:lnTo>
                    <a:pt x="468" y="19"/>
                  </a:lnTo>
                  <a:lnTo>
                    <a:pt x="470" y="27"/>
                  </a:lnTo>
                  <a:lnTo>
                    <a:pt x="472" y="37"/>
                  </a:lnTo>
                  <a:lnTo>
                    <a:pt x="473" y="47"/>
                  </a:lnTo>
                  <a:lnTo>
                    <a:pt x="475" y="56"/>
                  </a:lnTo>
                  <a:lnTo>
                    <a:pt x="475" y="66"/>
                  </a:lnTo>
                  <a:lnTo>
                    <a:pt x="475" y="76"/>
                  </a:lnTo>
                  <a:lnTo>
                    <a:pt x="475" y="93"/>
                  </a:lnTo>
                  <a:lnTo>
                    <a:pt x="473" y="108"/>
                  </a:lnTo>
                  <a:lnTo>
                    <a:pt x="470" y="124"/>
                  </a:lnTo>
                  <a:lnTo>
                    <a:pt x="468" y="138"/>
                  </a:lnTo>
                  <a:lnTo>
                    <a:pt x="462" y="154"/>
                  </a:lnTo>
                  <a:lnTo>
                    <a:pt x="458" y="168"/>
                  </a:lnTo>
                  <a:lnTo>
                    <a:pt x="451" y="182"/>
                  </a:lnTo>
                  <a:lnTo>
                    <a:pt x="444" y="195"/>
                  </a:lnTo>
                  <a:lnTo>
                    <a:pt x="448" y="195"/>
                  </a:lnTo>
                  <a:lnTo>
                    <a:pt x="454" y="183"/>
                  </a:lnTo>
                  <a:lnTo>
                    <a:pt x="459" y="171"/>
                  </a:lnTo>
                  <a:lnTo>
                    <a:pt x="464" y="158"/>
                  </a:lnTo>
                  <a:lnTo>
                    <a:pt x="468" y="145"/>
                  </a:lnTo>
                  <a:lnTo>
                    <a:pt x="472" y="131"/>
                  </a:lnTo>
                  <a:lnTo>
                    <a:pt x="475" y="118"/>
                  </a:lnTo>
                  <a:lnTo>
                    <a:pt x="476" y="104"/>
                  </a:lnTo>
                  <a:lnTo>
                    <a:pt x="477" y="90"/>
                  </a:lnTo>
                  <a:lnTo>
                    <a:pt x="477" y="63"/>
                  </a:lnTo>
                  <a:close/>
                  <a:moveTo>
                    <a:pt x="12" y="0"/>
                  </a:moveTo>
                  <a:lnTo>
                    <a:pt x="9" y="7"/>
                  </a:lnTo>
                  <a:lnTo>
                    <a:pt x="7" y="14"/>
                  </a:lnTo>
                  <a:lnTo>
                    <a:pt x="6" y="23"/>
                  </a:lnTo>
                  <a:lnTo>
                    <a:pt x="3" y="30"/>
                  </a:lnTo>
                  <a:lnTo>
                    <a:pt x="2" y="39"/>
                  </a:lnTo>
                  <a:lnTo>
                    <a:pt x="2" y="46"/>
                  </a:lnTo>
                  <a:lnTo>
                    <a:pt x="0" y="54"/>
                  </a:lnTo>
                  <a:lnTo>
                    <a:pt x="0" y="63"/>
                  </a:lnTo>
                  <a:lnTo>
                    <a:pt x="0" y="90"/>
                  </a:lnTo>
                  <a:lnTo>
                    <a:pt x="0" y="104"/>
                  </a:lnTo>
                  <a:lnTo>
                    <a:pt x="3" y="118"/>
                  </a:lnTo>
                  <a:lnTo>
                    <a:pt x="6" y="131"/>
                  </a:lnTo>
                  <a:lnTo>
                    <a:pt x="9" y="145"/>
                  </a:lnTo>
                  <a:lnTo>
                    <a:pt x="13" y="158"/>
                  </a:lnTo>
                  <a:lnTo>
                    <a:pt x="18" y="171"/>
                  </a:lnTo>
                  <a:lnTo>
                    <a:pt x="24" y="183"/>
                  </a:lnTo>
                  <a:lnTo>
                    <a:pt x="30" y="195"/>
                  </a:lnTo>
                  <a:lnTo>
                    <a:pt x="32" y="195"/>
                  </a:lnTo>
                  <a:lnTo>
                    <a:pt x="25" y="182"/>
                  </a:lnTo>
                  <a:lnTo>
                    <a:pt x="20" y="168"/>
                  </a:lnTo>
                  <a:lnTo>
                    <a:pt x="14" y="154"/>
                  </a:lnTo>
                  <a:lnTo>
                    <a:pt x="10" y="138"/>
                  </a:lnTo>
                  <a:lnTo>
                    <a:pt x="7" y="124"/>
                  </a:lnTo>
                  <a:lnTo>
                    <a:pt x="5" y="108"/>
                  </a:lnTo>
                  <a:lnTo>
                    <a:pt x="3" y="93"/>
                  </a:lnTo>
                  <a:lnTo>
                    <a:pt x="2" y="76"/>
                  </a:lnTo>
                  <a:lnTo>
                    <a:pt x="3" y="66"/>
                  </a:lnTo>
                  <a:lnTo>
                    <a:pt x="3" y="56"/>
                  </a:lnTo>
                  <a:lnTo>
                    <a:pt x="5" y="47"/>
                  </a:lnTo>
                  <a:lnTo>
                    <a:pt x="6" y="37"/>
                  </a:lnTo>
                  <a:lnTo>
                    <a:pt x="7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4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212D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5" name="Freeform 674"/>
            <p:cNvSpPr>
              <a:spLocks noEditPoints="1"/>
            </p:cNvSpPr>
            <p:nvPr/>
          </p:nvSpPr>
          <p:spPr bwMode="auto">
            <a:xfrm>
              <a:off x="838" y="2507"/>
              <a:ext cx="476" cy="195"/>
            </a:xfrm>
            <a:custGeom>
              <a:avLst/>
              <a:gdLst>
                <a:gd name="T0" fmla="*/ 476 w 476"/>
                <a:gd name="T1" fmla="*/ 66 h 195"/>
                <a:gd name="T2" fmla="*/ 475 w 476"/>
                <a:gd name="T3" fmla="*/ 47 h 195"/>
                <a:gd name="T4" fmla="*/ 472 w 476"/>
                <a:gd name="T5" fmla="*/ 27 h 195"/>
                <a:gd name="T6" fmla="*/ 468 w 476"/>
                <a:gd name="T7" fmla="*/ 9 h 195"/>
                <a:gd name="T8" fmla="*/ 462 w 476"/>
                <a:gd name="T9" fmla="*/ 0 h 195"/>
                <a:gd name="T10" fmla="*/ 466 w 476"/>
                <a:gd name="T11" fmla="*/ 19 h 195"/>
                <a:gd name="T12" fmla="*/ 470 w 476"/>
                <a:gd name="T13" fmla="*/ 37 h 195"/>
                <a:gd name="T14" fmla="*/ 473 w 476"/>
                <a:gd name="T15" fmla="*/ 56 h 195"/>
                <a:gd name="T16" fmla="*/ 473 w 476"/>
                <a:gd name="T17" fmla="*/ 76 h 195"/>
                <a:gd name="T18" fmla="*/ 472 w 476"/>
                <a:gd name="T19" fmla="*/ 108 h 195"/>
                <a:gd name="T20" fmla="*/ 466 w 476"/>
                <a:gd name="T21" fmla="*/ 138 h 195"/>
                <a:gd name="T22" fmla="*/ 457 w 476"/>
                <a:gd name="T23" fmla="*/ 168 h 195"/>
                <a:gd name="T24" fmla="*/ 443 w 476"/>
                <a:gd name="T25" fmla="*/ 195 h 195"/>
                <a:gd name="T26" fmla="*/ 452 w 476"/>
                <a:gd name="T27" fmla="*/ 182 h 195"/>
                <a:gd name="T28" fmla="*/ 465 w 476"/>
                <a:gd name="T29" fmla="*/ 154 h 195"/>
                <a:gd name="T30" fmla="*/ 472 w 476"/>
                <a:gd name="T31" fmla="*/ 124 h 195"/>
                <a:gd name="T32" fmla="*/ 476 w 476"/>
                <a:gd name="T33" fmla="*/ 93 h 195"/>
                <a:gd name="T34" fmla="*/ 13 w 476"/>
                <a:gd name="T35" fmla="*/ 0 h 195"/>
                <a:gd name="T36" fmla="*/ 7 w 476"/>
                <a:gd name="T37" fmla="*/ 19 h 195"/>
                <a:gd name="T38" fmla="*/ 5 w 476"/>
                <a:gd name="T39" fmla="*/ 37 h 195"/>
                <a:gd name="T40" fmla="*/ 2 w 476"/>
                <a:gd name="T41" fmla="*/ 56 h 195"/>
                <a:gd name="T42" fmla="*/ 0 w 476"/>
                <a:gd name="T43" fmla="*/ 76 h 195"/>
                <a:gd name="T44" fmla="*/ 3 w 476"/>
                <a:gd name="T45" fmla="*/ 108 h 195"/>
                <a:gd name="T46" fmla="*/ 9 w 476"/>
                <a:gd name="T47" fmla="*/ 138 h 195"/>
                <a:gd name="T48" fmla="*/ 18 w 476"/>
                <a:gd name="T49" fmla="*/ 168 h 195"/>
                <a:gd name="T50" fmla="*/ 31 w 476"/>
                <a:gd name="T51" fmla="*/ 195 h 195"/>
                <a:gd name="T52" fmla="*/ 27 w 476"/>
                <a:gd name="T53" fmla="*/ 182 h 195"/>
                <a:gd name="T54" fmla="*/ 16 w 476"/>
                <a:gd name="T55" fmla="*/ 154 h 195"/>
                <a:gd name="T56" fmla="*/ 9 w 476"/>
                <a:gd name="T57" fmla="*/ 124 h 195"/>
                <a:gd name="T58" fmla="*/ 5 w 476"/>
                <a:gd name="T59" fmla="*/ 93 h 195"/>
                <a:gd name="T60" fmla="*/ 5 w 476"/>
                <a:gd name="T61" fmla="*/ 66 h 195"/>
                <a:gd name="T62" fmla="*/ 6 w 476"/>
                <a:gd name="T63" fmla="*/ 47 h 195"/>
                <a:gd name="T64" fmla="*/ 9 w 476"/>
                <a:gd name="T65" fmla="*/ 27 h 195"/>
                <a:gd name="T66" fmla="*/ 13 w 476"/>
                <a:gd name="T67" fmla="*/ 9 h 195"/>
                <a:gd name="T68" fmla="*/ 13 w 476"/>
                <a:gd name="T69" fmla="*/ 0 h 195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476"/>
                <a:gd name="T106" fmla="*/ 0 h 195"/>
                <a:gd name="T107" fmla="*/ 476 w 476"/>
                <a:gd name="T108" fmla="*/ 195 h 195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476" h="195">
                  <a:moveTo>
                    <a:pt x="476" y="76"/>
                  </a:moveTo>
                  <a:lnTo>
                    <a:pt x="476" y="66"/>
                  </a:lnTo>
                  <a:lnTo>
                    <a:pt x="476" y="56"/>
                  </a:lnTo>
                  <a:lnTo>
                    <a:pt x="475" y="47"/>
                  </a:lnTo>
                  <a:lnTo>
                    <a:pt x="473" y="37"/>
                  </a:lnTo>
                  <a:lnTo>
                    <a:pt x="472" y="27"/>
                  </a:lnTo>
                  <a:lnTo>
                    <a:pt x="469" y="19"/>
                  </a:lnTo>
                  <a:lnTo>
                    <a:pt x="468" y="9"/>
                  </a:lnTo>
                  <a:lnTo>
                    <a:pt x="465" y="0"/>
                  </a:lnTo>
                  <a:lnTo>
                    <a:pt x="462" y="0"/>
                  </a:lnTo>
                  <a:lnTo>
                    <a:pt x="465" y="9"/>
                  </a:lnTo>
                  <a:lnTo>
                    <a:pt x="466" y="19"/>
                  </a:lnTo>
                  <a:lnTo>
                    <a:pt x="469" y="27"/>
                  </a:lnTo>
                  <a:lnTo>
                    <a:pt x="470" y="37"/>
                  </a:lnTo>
                  <a:lnTo>
                    <a:pt x="472" y="47"/>
                  </a:lnTo>
                  <a:lnTo>
                    <a:pt x="473" y="56"/>
                  </a:lnTo>
                  <a:lnTo>
                    <a:pt x="473" y="66"/>
                  </a:lnTo>
                  <a:lnTo>
                    <a:pt x="473" y="76"/>
                  </a:lnTo>
                  <a:lnTo>
                    <a:pt x="473" y="93"/>
                  </a:lnTo>
                  <a:lnTo>
                    <a:pt x="472" y="108"/>
                  </a:lnTo>
                  <a:lnTo>
                    <a:pt x="469" y="124"/>
                  </a:lnTo>
                  <a:lnTo>
                    <a:pt x="466" y="138"/>
                  </a:lnTo>
                  <a:lnTo>
                    <a:pt x="461" y="154"/>
                  </a:lnTo>
                  <a:lnTo>
                    <a:pt x="457" y="168"/>
                  </a:lnTo>
                  <a:lnTo>
                    <a:pt x="450" y="182"/>
                  </a:lnTo>
                  <a:lnTo>
                    <a:pt x="443" y="195"/>
                  </a:lnTo>
                  <a:lnTo>
                    <a:pt x="447" y="195"/>
                  </a:lnTo>
                  <a:lnTo>
                    <a:pt x="452" y="182"/>
                  </a:lnTo>
                  <a:lnTo>
                    <a:pt x="459" y="168"/>
                  </a:lnTo>
                  <a:lnTo>
                    <a:pt x="465" y="154"/>
                  </a:lnTo>
                  <a:lnTo>
                    <a:pt x="469" y="138"/>
                  </a:lnTo>
                  <a:lnTo>
                    <a:pt x="472" y="124"/>
                  </a:lnTo>
                  <a:lnTo>
                    <a:pt x="475" y="108"/>
                  </a:lnTo>
                  <a:lnTo>
                    <a:pt x="476" y="93"/>
                  </a:lnTo>
                  <a:lnTo>
                    <a:pt x="476" y="76"/>
                  </a:lnTo>
                  <a:close/>
                  <a:moveTo>
                    <a:pt x="13" y="0"/>
                  </a:moveTo>
                  <a:lnTo>
                    <a:pt x="10" y="9"/>
                  </a:lnTo>
                  <a:lnTo>
                    <a:pt x="7" y="19"/>
                  </a:lnTo>
                  <a:lnTo>
                    <a:pt x="6" y="27"/>
                  </a:lnTo>
                  <a:lnTo>
                    <a:pt x="5" y="37"/>
                  </a:lnTo>
                  <a:lnTo>
                    <a:pt x="3" y="47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2" y="93"/>
                  </a:lnTo>
                  <a:lnTo>
                    <a:pt x="3" y="108"/>
                  </a:lnTo>
                  <a:lnTo>
                    <a:pt x="6" y="124"/>
                  </a:lnTo>
                  <a:lnTo>
                    <a:pt x="9" y="138"/>
                  </a:lnTo>
                  <a:lnTo>
                    <a:pt x="13" y="154"/>
                  </a:lnTo>
                  <a:lnTo>
                    <a:pt x="18" y="168"/>
                  </a:lnTo>
                  <a:lnTo>
                    <a:pt x="24" y="182"/>
                  </a:lnTo>
                  <a:lnTo>
                    <a:pt x="31" y="195"/>
                  </a:lnTo>
                  <a:lnTo>
                    <a:pt x="34" y="195"/>
                  </a:lnTo>
                  <a:lnTo>
                    <a:pt x="27" y="182"/>
                  </a:lnTo>
                  <a:lnTo>
                    <a:pt x="21" y="168"/>
                  </a:lnTo>
                  <a:lnTo>
                    <a:pt x="16" y="154"/>
                  </a:lnTo>
                  <a:lnTo>
                    <a:pt x="12" y="138"/>
                  </a:lnTo>
                  <a:lnTo>
                    <a:pt x="9" y="124"/>
                  </a:lnTo>
                  <a:lnTo>
                    <a:pt x="6" y="108"/>
                  </a:lnTo>
                  <a:lnTo>
                    <a:pt x="5" y="93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7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3" y="9"/>
                  </a:lnTo>
                  <a:lnTo>
                    <a:pt x="16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E2F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6" name="Freeform 675"/>
            <p:cNvSpPr>
              <a:spLocks noEditPoints="1"/>
            </p:cNvSpPr>
            <p:nvPr/>
          </p:nvSpPr>
          <p:spPr bwMode="auto">
            <a:xfrm>
              <a:off x="840" y="2507"/>
              <a:ext cx="473" cy="195"/>
            </a:xfrm>
            <a:custGeom>
              <a:avLst/>
              <a:gdLst>
                <a:gd name="T0" fmla="*/ 473 w 473"/>
                <a:gd name="T1" fmla="*/ 66 h 195"/>
                <a:gd name="T2" fmla="*/ 471 w 473"/>
                <a:gd name="T3" fmla="*/ 47 h 195"/>
                <a:gd name="T4" fmla="*/ 468 w 473"/>
                <a:gd name="T5" fmla="*/ 27 h 195"/>
                <a:gd name="T6" fmla="*/ 464 w 473"/>
                <a:gd name="T7" fmla="*/ 9 h 195"/>
                <a:gd name="T8" fmla="*/ 459 w 473"/>
                <a:gd name="T9" fmla="*/ 0 h 195"/>
                <a:gd name="T10" fmla="*/ 463 w 473"/>
                <a:gd name="T11" fmla="*/ 19 h 195"/>
                <a:gd name="T12" fmla="*/ 467 w 473"/>
                <a:gd name="T13" fmla="*/ 37 h 195"/>
                <a:gd name="T14" fmla="*/ 470 w 473"/>
                <a:gd name="T15" fmla="*/ 56 h 195"/>
                <a:gd name="T16" fmla="*/ 470 w 473"/>
                <a:gd name="T17" fmla="*/ 76 h 195"/>
                <a:gd name="T18" fmla="*/ 470 w 473"/>
                <a:gd name="T19" fmla="*/ 93 h 195"/>
                <a:gd name="T20" fmla="*/ 468 w 473"/>
                <a:gd name="T21" fmla="*/ 108 h 195"/>
                <a:gd name="T22" fmla="*/ 466 w 473"/>
                <a:gd name="T23" fmla="*/ 122 h 195"/>
                <a:gd name="T24" fmla="*/ 463 w 473"/>
                <a:gd name="T25" fmla="*/ 138 h 195"/>
                <a:gd name="T26" fmla="*/ 462 w 473"/>
                <a:gd name="T27" fmla="*/ 141 h 195"/>
                <a:gd name="T28" fmla="*/ 462 w 473"/>
                <a:gd name="T29" fmla="*/ 142 h 195"/>
                <a:gd name="T30" fmla="*/ 460 w 473"/>
                <a:gd name="T31" fmla="*/ 145 h 195"/>
                <a:gd name="T32" fmla="*/ 460 w 473"/>
                <a:gd name="T33" fmla="*/ 148 h 195"/>
                <a:gd name="T34" fmla="*/ 456 w 473"/>
                <a:gd name="T35" fmla="*/ 159 h 195"/>
                <a:gd name="T36" fmla="*/ 450 w 473"/>
                <a:gd name="T37" fmla="*/ 172 h 195"/>
                <a:gd name="T38" fmla="*/ 445 w 473"/>
                <a:gd name="T39" fmla="*/ 183 h 195"/>
                <a:gd name="T40" fmla="*/ 439 w 473"/>
                <a:gd name="T41" fmla="*/ 195 h 195"/>
                <a:gd name="T42" fmla="*/ 449 w 473"/>
                <a:gd name="T43" fmla="*/ 182 h 195"/>
                <a:gd name="T44" fmla="*/ 460 w 473"/>
                <a:gd name="T45" fmla="*/ 154 h 195"/>
                <a:gd name="T46" fmla="*/ 468 w 473"/>
                <a:gd name="T47" fmla="*/ 124 h 195"/>
                <a:gd name="T48" fmla="*/ 473 w 473"/>
                <a:gd name="T49" fmla="*/ 93 h 195"/>
                <a:gd name="T50" fmla="*/ 12 w 473"/>
                <a:gd name="T51" fmla="*/ 0 h 195"/>
                <a:gd name="T52" fmla="*/ 7 w 473"/>
                <a:gd name="T53" fmla="*/ 19 h 195"/>
                <a:gd name="T54" fmla="*/ 4 w 473"/>
                <a:gd name="T55" fmla="*/ 37 h 195"/>
                <a:gd name="T56" fmla="*/ 1 w 473"/>
                <a:gd name="T57" fmla="*/ 56 h 195"/>
                <a:gd name="T58" fmla="*/ 0 w 473"/>
                <a:gd name="T59" fmla="*/ 76 h 195"/>
                <a:gd name="T60" fmla="*/ 3 w 473"/>
                <a:gd name="T61" fmla="*/ 108 h 195"/>
                <a:gd name="T62" fmla="*/ 8 w 473"/>
                <a:gd name="T63" fmla="*/ 138 h 195"/>
                <a:gd name="T64" fmla="*/ 18 w 473"/>
                <a:gd name="T65" fmla="*/ 168 h 195"/>
                <a:gd name="T66" fmla="*/ 30 w 473"/>
                <a:gd name="T67" fmla="*/ 195 h 195"/>
                <a:gd name="T68" fmla="*/ 28 w 473"/>
                <a:gd name="T69" fmla="*/ 182 h 195"/>
                <a:gd name="T70" fmla="*/ 15 w 473"/>
                <a:gd name="T71" fmla="*/ 154 h 195"/>
                <a:gd name="T72" fmla="*/ 8 w 473"/>
                <a:gd name="T73" fmla="*/ 124 h 195"/>
                <a:gd name="T74" fmla="*/ 4 w 473"/>
                <a:gd name="T75" fmla="*/ 93 h 195"/>
                <a:gd name="T76" fmla="*/ 4 w 473"/>
                <a:gd name="T77" fmla="*/ 66 h 195"/>
                <a:gd name="T78" fmla="*/ 5 w 473"/>
                <a:gd name="T79" fmla="*/ 47 h 195"/>
                <a:gd name="T80" fmla="*/ 8 w 473"/>
                <a:gd name="T81" fmla="*/ 27 h 195"/>
                <a:gd name="T82" fmla="*/ 12 w 473"/>
                <a:gd name="T83" fmla="*/ 9 h 195"/>
                <a:gd name="T84" fmla="*/ 12 w 473"/>
                <a:gd name="T85" fmla="*/ 0 h 1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3"/>
                <a:gd name="T130" fmla="*/ 0 h 195"/>
                <a:gd name="T131" fmla="*/ 473 w 473"/>
                <a:gd name="T132" fmla="*/ 195 h 1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3" h="195">
                  <a:moveTo>
                    <a:pt x="473" y="76"/>
                  </a:moveTo>
                  <a:lnTo>
                    <a:pt x="473" y="66"/>
                  </a:lnTo>
                  <a:lnTo>
                    <a:pt x="473" y="56"/>
                  </a:lnTo>
                  <a:lnTo>
                    <a:pt x="471" y="47"/>
                  </a:lnTo>
                  <a:lnTo>
                    <a:pt x="470" y="37"/>
                  </a:lnTo>
                  <a:lnTo>
                    <a:pt x="468" y="27"/>
                  </a:lnTo>
                  <a:lnTo>
                    <a:pt x="466" y="19"/>
                  </a:lnTo>
                  <a:lnTo>
                    <a:pt x="464" y="9"/>
                  </a:lnTo>
                  <a:lnTo>
                    <a:pt x="462" y="0"/>
                  </a:lnTo>
                  <a:lnTo>
                    <a:pt x="459" y="0"/>
                  </a:lnTo>
                  <a:lnTo>
                    <a:pt x="462" y="9"/>
                  </a:lnTo>
                  <a:lnTo>
                    <a:pt x="463" y="19"/>
                  </a:lnTo>
                  <a:lnTo>
                    <a:pt x="466" y="27"/>
                  </a:lnTo>
                  <a:lnTo>
                    <a:pt x="467" y="37"/>
                  </a:lnTo>
                  <a:lnTo>
                    <a:pt x="468" y="47"/>
                  </a:lnTo>
                  <a:lnTo>
                    <a:pt x="470" y="56"/>
                  </a:lnTo>
                  <a:lnTo>
                    <a:pt x="470" y="66"/>
                  </a:lnTo>
                  <a:lnTo>
                    <a:pt x="470" y="76"/>
                  </a:lnTo>
                  <a:lnTo>
                    <a:pt x="470" y="84"/>
                  </a:lnTo>
                  <a:lnTo>
                    <a:pt x="470" y="93"/>
                  </a:lnTo>
                  <a:lnTo>
                    <a:pt x="470" y="100"/>
                  </a:lnTo>
                  <a:lnTo>
                    <a:pt x="468" y="108"/>
                  </a:lnTo>
                  <a:lnTo>
                    <a:pt x="467" y="115"/>
                  </a:lnTo>
                  <a:lnTo>
                    <a:pt x="466" y="122"/>
                  </a:lnTo>
                  <a:lnTo>
                    <a:pt x="464" y="131"/>
                  </a:lnTo>
                  <a:lnTo>
                    <a:pt x="463" y="138"/>
                  </a:lnTo>
                  <a:lnTo>
                    <a:pt x="462" y="139"/>
                  </a:lnTo>
                  <a:lnTo>
                    <a:pt x="462" y="141"/>
                  </a:lnTo>
                  <a:lnTo>
                    <a:pt x="462" y="142"/>
                  </a:lnTo>
                  <a:lnTo>
                    <a:pt x="462" y="144"/>
                  </a:lnTo>
                  <a:lnTo>
                    <a:pt x="460" y="145"/>
                  </a:lnTo>
                  <a:lnTo>
                    <a:pt x="460" y="147"/>
                  </a:lnTo>
                  <a:lnTo>
                    <a:pt x="460" y="148"/>
                  </a:lnTo>
                  <a:lnTo>
                    <a:pt x="457" y="154"/>
                  </a:lnTo>
                  <a:lnTo>
                    <a:pt x="456" y="159"/>
                  </a:lnTo>
                  <a:lnTo>
                    <a:pt x="453" y="166"/>
                  </a:lnTo>
                  <a:lnTo>
                    <a:pt x="450" y="172"/>
                  </a:lnTo>
                  <a:lnTo>
                    <a:pt x="448" y="178"/>
                  </a:lnTo>
                  <a:lnTo>
                    <a:pt x="445" y="183"/>
                  </a:lnTo>
                  <a:lnTo>
                    <a:pt x="442" y="189"/>
                  </a:lnTo>
                  <a:lnTo>
                    <a:pt x="439" y="195"/>
                  </a:lnTo>
                  <a:lnTo>
                    <a:pt x="442" y="195"/>
                  </a:lnTo>
                  <a:lnTo>
                    <a:pt x="449" y="182"/>
                  </a:lnTo>
                  <a:lnTo>
                    <a:pt x="456" y="168"/>
                  </a:lnTo>
                  <a:lnTo>
                    <a:pt x="460" y="154"/>
                  </a:lnTo>
                  <a:lnTo>
                    <a:pt x="466" y="138"/>
                  </a:lnTo>
                  <a:lnTo>
                    <a:pt x="468" y="124"/>
                  </a:lnTo>
                  <a:lnTo>
                    <a:pt x="471" y="108"/>
                  </a:lnTo>
                  <a:lnTo>
                    <a:pt x="473" y="93"/>
                  </a:lnTo>
                  <a:lnTo>
                    <a:pt x="473" y="76"/>
                  </a:lnTo>
                  <a:close/>
                  <a:moveTo>
                    <a:pt x="12" y="0"/>
                  </a:moveTo>
                  <a:lnTo>
                    <a:pt x="10" y="9"/>
                  </a:lnTo>
                  <a:lnTo>
                    <a:pt x="7" y="19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3" y="47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1" y="93"/>
                  </a:lnTo>
                  <a:lnTo>
                    <a:pt x="3" y="108"/>
                  </a:lnTo>
                  <a:lnTo>
                    <a:pt x="5" y="124"/>
                  </a:lnTo>
                  <a:lnTo>
                    <a:pt x="8" y="138"/>
                  </a:lnTo>
                  <a:lnTo>
                    <a:pt x="12" y="154"/>
                  </a:lnTo>
                  <a:lnTo>
                    <a:pt x="18" y="168"/>
                  </a:lnTo>
                  <a:lnTo>
                    <a:pt x="23" y="182"/>
                  </a:lnTo>
                  <a:lnTo>
                    <a:pt x="30" y="195"/>
                  </a:lnTo>
                  <a:lnTo>
                    <a:pt x="35" y="195"/>
                  </a:lnTo>
                  <a:lnTo>
                    <a:pt x="28" y="182"/>
                  </a:lnTo>
                  <a:lnTo>
                    <a:pt x="21" y="168"/>
                  </a:lnTo>
                  <a:lnTo>
                    <a:pt x="15" y="154"/>
                  </a:lnTo>
                  <a:lnTo>
                    <a:pt x="11" y="138"/>
                  </a:lnTo>
                  <a:lnTo>
                    <a:pt x="8" y="124"/>
                  </a:lnTo>
                  <a:lnTo>
                    <a:pt x="5" y="108"/>
                  </a:lnTo>
                  <a:lnTo>
                    <a:pt x="4" y="93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7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0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1D30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7" name="Freeform 676"/>
            <p:cNvSpPr>
              <a:spLocks noEditPoints="1"/>
            </p:cNvSpPr>
            <p:nvPr/>
          </p:nvSpPr>
          <p:spPr bwMode="auto">
            <a:xfrm>
              <a:off x="841" y="2507"/>
              <a:ext cx="470" cy="195"/>
            </a:xfrm>
            <a:custGeom>
              <a:avLst/>
              <a:gdLst>
                <a:gd name="T0" fmla="*/ 470 w 470"/>
                <a:gd name="T1" fmla="*/ 66 h 195"/>
                <a:gd name="T2" fmla="*/ 469 w 470"/>
                <a:gd name="T3" fmla="*/ 47 h 195"/>
                <a:gd name="T4" fmla="*/ 466 w 470"/>
                <a:gd name="T5" fmla="*/ 27 h 195"/>
                <a:gd name="T6" fmla="*/ 462 w 470"/>
                <a:gd name="T7" fmla="*/ 9 h 195"/>
                <a:gd name="T8" fmla="*/ 456 w 470"/>
                <a:gd name="T9" fmla="*/ 0 h 195"/>
                <a:gd name="T10" fmla="*/ 461 w 470"/>
                <a:gd name="T11" fmla="*/ 19 h 195"/>
                <a:gd name="T12" fmla="*/ 465 w 470"/>
                <a:gd name="T13" fmla="*/ 37 h 195"/>
                <a:gd name="T14" fmla="*/ 467 w 470"/>
                <a:gd name="T15" fmla="*/ 56 h 195"/>
                <a:gd name="T16" fmla="*/ 467 w 470"/>
                <a:gd name="T17" fmla="*/ 76 h 195"/>
                <a:gd name="T18" fmla="*/ 467 w 470"/>
                <a:gd name="T19" fmla="*/ 90 h 195"/>
                <a:gd name="T20" fmla="*/ 466 w 470"/>
                <a:gd name="T21" fmla="*/ 104 h 195"/>
                <a:gd name="T22" fmla="*/ 465 w 470"/>
                <a:gd name="T23" fmla="*/ 117 h 195"/>
                <a:gd name="T24" fmla="*/ 462 w 470"/>
                <a:gd name="T25" fmla="*/ 129 h 195"/>
                <a:gd name="T26" fmla="*/ 462 w 470"/>
                <a:gd name="T27" fmla="*/ 129 h 195"/>
                <a:gd name="T28" fmla="*/ 462 w 470"/>
                <a:gd name="T29" fmla="*/ 129 h 195"/>
                <a:gd name="T30" fmla="*/ 462 w 470"/>
                <a:gd name="T31" fmla="*/ 129 h 195"/>
                <a:gd name="T32" fmla="*/ 462 w 470"/>
                <a:gd name="T33" fmla="*/ 131 h 195"/>
                <a:gd name="T34" fmla="*/ 462 w 470"/>
                <a:gd name="T35" fmla="*/ 137 h 195"/>
                <a:gd name="T36" fmla="*/ 461 w 470"/>
                <a:gd name="T37" fmla="*/ 144 h 195"/>
                <a:gd name="T38" fmla="*/ 458 w 470"/>
                <a:gd name="T39" fmla="*/ 149 h 195"/>
                <a:gd name="T40" fmla="*/ 455 w 470"/>
                <a:gd name="T41" fmla="*/ 155 h 195"/>
                <a:gd name="T42" fmla="*/ 451 w 470"/>
                <a:gd name="T43" fmla="*/ 165 h 195"/>
                <a:gd name="T44" fmla="*/ 447 w 470"/>
                <a:gd name="T45" fmla="*/ 175 h 195"/>
                <a:gd name="T46" fmla="*/ 442 w 470"/>
                <a:gd name="T47" fmla="*/ 185 h 195"/>
                <a:gd name="T48" fmla="*/ 437 w 470"/>
                <a:gd name="T49" fmla="*/ 195 h 195"/>
                <a:gd name="T50" fmla="*/ 447 w 470"/>
                <a:gd name="T51" fmla="*/ 182 h 195"/>
                <a:gd name="T52" fmla="*/ 458 w 470"/>
                <a:gd name="T53" fmla="*/ 154 h 195"/>
                <a:gd name="T54" fmla="*/ 466 w 470"/>
                <a:gd name="T55" fmla="*/ 124 h 195"/>
                <a:gd name="T56" fmla="*/ 470 w 470"/>
                <a:gd name="T57" fmla="*/ 93 h 195"/>
                <a:gd name="T58" fmla="*/ 13 w 470"/>
                <a:gd name="T59" fmla="*/ 0 h 195"/>
                <a:gd name="T60" fmla="*/ 7 w 470"/>
                <a:gd name="T61" fmla="*/ 19 h 195"/>
                <a:gd name="T62" fmla="*/ 4 w 470"/>
                <a:gd name="T63" fmla="*/ 37 h 195"/>
                <a:gd name="T64" fmla="*/ 2 w 470"/>
                <a:gd name="T65" fmla="*/ 56 h 195"/>
                <a:gd name="T66" fmla="*/ 0 w 470"/>
                <a:gd name="T67" fmla="*/ 76 h 195"/>
                <a:gd name="T68" fmla="*/ 3 w 470"/>
                <a:gd name="T69" fmla="*/ 108 h 195"/>
                <a:gd name="T70" fmla="*/ 9 w 470"/>
                <a:gd name="T71" fmla="*/ 138 h 195"/>
                <a:gd name="T72" fmla="*/ 18 w 470"/>
                <a:gd name="T73" fmla="*/ 168 h 195"/>
                <a:gd name="T74" fmla="*/ 31 w 470"/>
                <a:gd name="T75" fmla="*/ 195 h 195"/>
                <a:gd name="T76" fmla="*/ 31 w 470"/>
                <a:gd name="T77" fmla="*/ 189 h 195"/>
                <a:gd name="T78" fmla="*/ 25 w 470"/>
                <a:gd name="T79" fmla="*/ 176 h 195"/>
                <a:gd name="T80" fmla="*/ 20 w 470"/>
                <a:gd name="T81" fmla="*/ 164 h 195"/>
                <a:gd name="T82" fmla="*/ 15 w 470"/>
                <a:gd name="T83" fmla="*/ 151 h 195"/>
                <a:gd name="T84" fmla="*/ 13 w 470"/>
                <a:gd name="T85" fmla="*/ 144 h 195"/>
                <a:gd name="T86" fmla="*/ 13 w 470"/>
                <a:gd name="T87" fmla="*/ 141 h 195"/>
                <a:gd name="T88" fmla="*/ 11 w 470"/>
                <a:gd name="T89" fmla="*/ 139 h 195"/>
                <a:gd name="T90" fmla="*/ 11 w 470"/>
                <a:gd name="T91" fmla="*/ 137 h 195"/>
                <a:gd name="T92" fmla="*/ 9 w 470"/>
                <a:gd name="T93" fmla="*/ 128 h 195"/>
                <a:gd name="T94" fmla="*/ 6 w 470"/>
                <a:gd name="T95" fmla="*/ 114 h 195"/>
                <a:gd name="T96" fmla="*/ 4 w 470"/>
                <a:gd name="T97" fmla="*/ 98 h 195"/>
                <a:gd name="T98" fmla="*/ 3 w 470"/>
                <a:gd name="T99" fmla="*/ 84 h 195"/>
                <a:gd name="T100" fmla="*/ 4 w 470"/>
                <a:gd name="T101" fmla="*/ 66 h 195"/>
                <a:gd name="T102" fmla="*/ 6 w 470"/>
                <a:gd name="T103" fmla="*/ 47 h 195"/>
                <a:gd name="T104" fmla="*/ 9 w 470"/>
                <a:gd name="T105" fmla="*/ 27 h 195"/>
                <a:gd name="T106" fmla="*/ 13 w 470"/>
                <a:gd name="T107" fmla="*/ 9 h 195"/>
                <a:gd name="T108" fmla="*/ 13 w 470"/>
                <a:gd name="T109" fmla="*/ 0 h 19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70"/>
                <a:gd name="T166" fmla="*/ 0 h 195"/>
                <a:gd name="T167" fmla="*/ 470 w 470"/>
                <a:gd name="T168" fmla="*/ 195 h 19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70" h="195">
                  <a:moveTo>
                    <a:pt x="470" y="76"/>
                  </a:moveTo>
                  <a:lnTo>
                    <a:pt x="470" y="66"/>
                  </a:lnTo>
                  <a:lnTo>
                    <a:pt x="470" y="56"/>
                  </a:lnTo>
                  <a:lnTo>
                    <a:pt x="469" y="47"/>
                  </a:lnTo>
                  <a:lnTo>
                    <a:pt x="467" y="37"/>
                  </a:lnTo>
                  <a:lnTo>
                    <a:pt x="466" y="27"/>
                  </a:lnTo>
                  <a:lnTo>
                    <a:pt x="463" y="19"/>
                  </a:lnTo>
                  <a:lnTo>
                    <a:pt x="462" y="9"/>
                  </a:lnTo>
                  <a:lnTo>
                    <a:pt x="459" y="0"/>
                  </a:lnTo>
                  <a:lnTo>
                    <a:pt x="456" y="0"/>
                  </a:lnTo>
                  <a:lnTo>
                    <a:pt x="459" y="9"/>
                  </a:lnTo>
                  <a:lnTo>
                    <a:pt x="461" y="19"/>
                  </a:lnTo>
                  <a:lnTo>
                    <a:pt x="463" y="27"/>
                  </a:lnTo>
                  <a:lnTo>
                    <a:pt x="465" y="37"/>
                  </a:lnTo>
                  <a:lnTo>
                    <a:pt x="466" y="47"/>
                  </a:lnTo>
                  <a:lnTo>
                    <a:pt x="467" y="56"/>
                  </a:lnTo>
                  <a:lnTo>
                    <a:pt x="467" y="66"/>
                  </a:lnTo>
                  <a:lnTo>
                    <a:pt x="467" y="76"/>
                  </a:lnTo>
                  <a:lnTo>
                    <a:pt x="467" y="83"/>
                  </a:lnTo>
                  <a:lnTo>
                    <a:pt x="467" y="90"/>
                  </a:lnTo>
                  <a:lnTo>
                    <a:pt x="467" y="97"/>
                  </a:lnTo>
                  <a:lnTo>
                    <a:pt x="466" y="104"/>
                  </a:lnTo>
                  <a:lnTo>
                    <a:pt x="466" y="110"/>
                  </a:lnTo>
                  <a:lnTo>
                    <a:pt x="465" y="117"/>
                  </a:lnTo>
                  <a:lnTo>
                    <a:pt x="463" y="122"/>
                  </a:lnTo>
                  <a:lnTo>
                    <a:pt x="462" y="129"/>
                  </a:lnTo>
                  <a:lnTo>
                    <a:pt x="462" y="131"/>
                  </a:lnTo>
                  <a:lnTo>
                    <a:pt x="462" y="134"/>
                  </a:lnTo>
                  <a:lnTo>
                    <a:pt x="462" y="137"/>
                  </a:lnTo>
                  <a:lnTo>
                    <a:pt x="461" y="141"/>
                  </a:lnTo>
                  <a:lnTo>
                    <a:pt x="461" y="144"/>
                  </a:lnTo>
                  <a:lnTo>
                    <a:pt x="459" y="147"/>
                  </a:lnTo>
                  <a:lnTo>
                    <a:pt x="458" y="149"/>
                  </a:lnTo>
                  <a:lnTo>
                    <a:pt x="456" y="152"/>
                  </a:lnTo>
                  <a:lnTo>
                    <a:pt x="455" y="155"/>
                  </a:lnTo>
                  <a:lnTo>
                    <a:pt x="454" y="161"/>
                  </a:lnTo>
                  <a:lnTo>
                    <a:pt x="451" y="165"/>
                  </a:lnTo>
                  <a:lnTo>
                    <a:pt x="449" y="171"/>
                  </a:lnTo>
                  <a:lnTo>
                    <a:pt x="447" y="175"/>
                  </a:lnTo>
                  <a:lnTo>
                    <a:pt x="444" y="181"/>
                  </a:lnTo>
                  <a:lnTo>
                    <a:pt x="442" y="185"/>
                  </a:lnTo>
                  <a:lnTo>
                    <a:pt x="440" y="191"/>
                  </a:lnTo>
                  <a:lnTo>
                    <a:pt x="437" y="195"/>
                  </a:lnTo>
                  <a:lnTo>
                    <a:pt x="440" y="195"/>
                  </a:lnTo>
                  <a:lnTo>
                    <a:pt x="447" y="182"/>
                  </a:lnTo>
                  <a:lnTo>
                    <a:pt x="454" y="168"/>
                  </a:lnTo>
                  <a:lnTo>
                    <a:pt x="458" y="154"/>
                  </a:lnTo>
                  <a:lnTo>
                    <a:pt x="463" y="138"/>
                  </a:lnTo>
                  <a:lnTo>
                    <a:pt x="466" y="124"/>
                  </a:lnTo>
                  <a:lnTo>
                    <a:pt x="469" y="108"/>
                  </a:lnTo>
                  <a:lnTo>
                    <a:pt x="470" y="93"/>
                  </a:lnTo>
                  <a:lnTo>
                    <a:pt x="470" y="76"/>
                  </a:lnTo>
                  <a:close/>
                  <a:moveTo>
                    <a:pt x="13" y="0"/>
                  </a:moveTo>
                  <a:lnTo>
                    <a:pt x="10" y="9"/>
                  </a:lnTo>
                  <a:lnTo>
                    <a:pt x="7" y="19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7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2" y="93"/>
                  </a:lnTo>
                  <a:lnTo>
                    <a:pt x="3" y="108"/>
                  </a:lnTo>
                  <a:lnTo>
                    <a:pt x="6" y="124"/>
                  </a:lnTo>
                  <a:lnTo>
                    <a:pt x="9" y="138"/>
                  </a:lnTo>
                  <a:lnTo>
                    <a:pt x="13" y="154"/>
                  </a:lnTo>
                  <a:lnTo>
                    <a:pt x="18" y="168"/>
                  </a:lnTo>
                  <a:lnTo>
                    <a:pt x="24" y="182"/>
                  </a:lnTo>
                  <a:lnTo>
                    <a:pt x="31" y="195"/>
                  </a:lnTo>
                  <a:lnTo>
                    <a:pt x="35" y="195"/>
                  </a:lnTo>
                  <a:lnTo>
                    <a:pt x="31" y="189"/>
                  </a:lnTo>
                  <a:lnTo>
                    <a:pt x="28" y="183"/>
                  </a:lnTo>
                  <a:lnTo>
                    <a:pt x="25" y="176"/>
                  </a:lnTo>
                  <a:lnTo>
                    <a:pt x="22" y="171"/>
                  </a:lnTo>
                  <a:lnTo>
                    <a:pt x="20" y="164"/>
                  </a:lnTo>
                  <a:lnTo>
                    <a:pt x="18" y="158"/>
                  </a:lnTo>
                  <a:lnTo>
                    <a:pt x="15" y="151"/>
                  </a:lnTo>
                  <a:lnTo>
                    <a:pt x="13" y="145"/>
                  </a:lnTo>
                  <a:lnTo>
                    <a:pt x="13" y="144"/>
                  </a:lnTo>
                  <a:lnTo>
                    <a:pt x="13" y="142"/>
                  </a:lnTo>
                  <a:lnTo>
                    <a:pt x="13" y="141"/>
                  </a:lnTo>
                  <a:lnTo>
                    <a:pt x="11" y="139"/>
                  </a:lnTo>
                  <a:lnTo>
                    <a:pt x="11" y="138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9" y="128"/>
                  </a:lnTo>
                  <a:lnTo>
                    <a:pt x="7" y="121"/>
                  </a:lnTo>
                  <a:lnTo>
                    <a:pt x="6" y="114"/>
                  </a:lnTo>
                  <a:lnTo>
                    <a:pt x="6" y="107"/>
                  </a:lnTo>
                  <a:lnTo>
                    <a:pt x="4" y="98"/>
                  </a:lnTo>
                  <a:lnTo>
                    <a:pt x="4" y="91"/>
                  </a:lnTo>
                  <a:lnTo>
                    <a:pt x="3" y="84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7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0" y="19"/>
                  </a:lnTo>
                  <a:lnTo>
                    <a:pt x="13" y="9"/>
                  </a:lnTo>
                  <a:lnTo>
                    <a:pt x="15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B3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8" name="Freeform 677"/>
            <p:cNvSpPr>
              <a:spLocks noEditPoints="1"/>
            </p:cNvSpPr>
            <p:nvPr/>
          </p:nvSpPr>
          <p:spPr bwMode="auto">
            <a:xfrm>
              <a:off x="843" y="2507"/>
              <a:ext cx="467" cy="195"/>
            </a:xfrm>
            <a:custGeom>
              <a:avLst/>
              <a:gdLst>
                <a:gd name="T0" fmla="*/ 467 w 467"/>
                <a:gd name="T1" fmla="*/ 56 h 195"/>
                <a:gd name="T2" fmla="*/ 463 w 467"/>
                <a:gd name="T3" fmla="*/ 27 h 195"/>
                <a:gd name="T4" fmla="*/ 456 w 467"/>
                <a:gd name="T5" fmla="*/ 0 h 195"/>
                <a:gd name="T6" fmla="*/ 457 w 467"/>
                <a:gd name="T7" fmla="*/ 19 h 195"/>
                <a:gd name="T8" fmla="*/ 463 w 467"/>
                <a:gd name="T9" fmla="*/ 47 h 195"/>
                <a:gd name="T10" fmla="*/ 464 w 467"/>
                <a:gd name="T11" fmla="*/ 76 h 195"/>
                <a:gd name="T12" fmla="*/ 464 w 467"/>
                <a:gd name="T13" fmla="*/ 94 h 195"/>
                <a:gd name="T14" fmla="*/ 461 w 467"/>
                <a:gd name="T15" fmla="*/ 112 h 195"/>
                <a:gd name="T16" fmla="*/ 460 w 467"/>
                <a:gd name="T17" fmla="*/ 125 h 195"/>
                <a:gd name="T18" fmla="*/ 460 w 467"/>
                <a:gd name="T19" fmla="*/ 127 h 195"/>
                <a:gd name="T20" fmla="*/ 460 w 467"/>
                <a:gd name="T21" fmla="*/ 129 h 195"/>
                <a:gd name="T22" fmla="*/ 460 w 467"/>
                <a:gd name="T23" fmla="*/ 132 h 195"/>
                <a:gd name="T24" fmla="*/ 460 w 467"/>
                <a:gd name="T25" fmla="*/ 135 h 195"/>
                <a:gd name="T26" fmla="*/ 460 w 467"/>
                <a:gd name="T27" fmla="*/ 138 h 195"/>
                <a:gd name="T28" fmla="*/ 464 w 467"/>
                <a:gd name="T29" fmla="*/ 115 h 195"/>
                <a:gd name="T30" fmla="*/ 467 w 467"/>
                <a:gd name="T31" fmla="*/ 93 h 195"/>
                <a:gd name="T32" fmla="*/ 12 w 467"/>
                <a:gd name="T33" fmla="*/ 0 h 195"/>
                <a:gd name="T34" fmla="*/ 5 w 467"/>
                <a:gd name="T35" fmla="*/ 27 h 195"/>
                <a:gd name="T36" fmla="*/ 1 w 467"/>
                <a:gd name="T37" fmla="*/ 56 h 195"/>
                <a:gd name="T38" fmla="*/ 1 w 467"/>
                <a:gd name="T39" fmla="*/ 93 h 195"/>
                <a:gd name="T40" fmla="*/ 8 w 467"/>
                <a:gd name="T41" fmla="*/ 138 h 195"/>
                <a:gd name="T42" fmla="*/ 25 w 467"/>
                <a:gd name="T43" fmla="*/ 182 h 195"/>
                <a:gd name="T44" fmla="*/ 32 w 467"/>
                <a:gd name="T45" fmla="*/ 189 h 195"/>
                <a:gd name="T46" fmla="*/ 23 w 467"/>
                <a:gd name="T47" fmla="*/ 174 h 195"/>
                <a:gd name="T48" fmla="*/ 16 w 467"/>
                <a:gd name="T49" fmla="*/ 158 h 195"/>
                <a:gd name="T50" fmla="*/ 12 w 467"/>
                <a:gd name="T51" fmla="*/ 147 h 195"/>
                <a:gd name="T52" fmla="*/ 9 w 467"/>
                <a:gd name="T53" fmla="*/ 138 h 195"/>
                <a:gd name="T54" fmla="*/ 8 w 467"/>
                <a:gd name="T55" fmla="*/ 129 h 195"/>
                <a:gd name="T56" fmla="*/ 8 w 467"/>
                <a:gd name="T57" fmla="*/ 129 h 195"/>
                <a:gd name="T58" fmla="*/ 8 w 467"/>
                <a:gd name="T59" fmla="*/ 128 h 195"/>
                <a:gd name="T60" fmla="*/ 7 w 467"/>
                <a:gd name="T61" fmla="*/ 121 h 195"/>
                <a:gd name="T62" fmla="*/ 4 w 467"/>
                <a:gd name="T63" fmla="*/ 103 h 195"/>
                <a:gd name="T64" fmla="*/ 2 w 467"/>
                <a:gd name="T65" fmla="*/ 83 h 195"/>
                <a:gd name="T66" fmla="*/ 4 w 467"/>
                <a:gd name="T67" fmla="*/ 56 h 195"/>
                <a:gd name="T68" fmla="*/ 8 w 467"/>
                <a:gd name="T69" fmla="*/ 27 h 195"/>
                <a:gd name="T70" fmla="*/ 15 w 467"/>
                <a:gd name="T71" fmla="*/ 0 h 195"/>
                <a:gd name="T72" fmla="*/ 439 w 467"/>
                <a:gd name="T73" fmla="*/ 189 h 195"/>
                <a:gd name="T74" fmla="*/ 447 w 467"/>
                <a:gd name="T75" fmla="*/ 172 h 195"/>
                <a:gd name="T76" fmla="*/ 454 w 467"/>
                <a:gd name="T77" fmla="*/ 154 h 195"/>
                <a:gd name="T78" fmla="*/ 456 w 467"/>
                <a:gd name="T79" fmla="*/ 151 h 195"/>
                <a:gd name="T80" fmla="*/ 453 w 467"/>
                <a:gd name="T81" fmla="*/ 155 h 195"/>
                <a:gd name="T82" fmla="*/ 450 w 467"/>
                <a:gd name="T83" fmla="*/ 159 h 195"/>
                <a:gd name="T84" fmla="*/ 445 w 467"/>
                <a:gd name="T85" fmla="*/ 174 h 195"/>
                <a:gd name="T86" fmla="*/ 438 w 467"/>
                <a:gd name="T87" fmla="*/ 186 h 195"/>
                <a:gd name="T88" fmla="*/ 436 w 467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67"/>
                <a:gd name="T136" fmla="*/ 0 h 195"/>
                <a:gd name="T137" fmla="*/ 467 w 467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67" h="195">
                  <a:moveTo>
                    <a:pt x="467" y="76"/>
                  </a:moveTo>
                  <a:lnTo>
                    <a:pt x="467" y="66"/>
                  </a:lnTo>
                  <a:lnTo>
                    <a:pt x="467" y="56"/>
                  </a:lnTo>
                  <a:lnTo>
                    <a:pt x="465" y="47"/>
                  </a:lnTo>
                  <a:lnTo>
                    <a:pt x="464" y="37"/>
                  </a:lnTo>
                  <a:lnTo>
                    <a:pt x="463" y="27"/>
                  </a:lnTo>
                  <a:lnTo>
                    <a:pt x="460" y="19"/>
                  </a:lnTo>
                  <a:lnTo>
                    <a:pt x="459" y="9"/>
                  </a:lnTo>
                  <a:lnTo>
                    <a:pt x="456" y="0"/>
                  </a:lnTo>
                  <a:lnTo>
                    <a:pt x="452" y="0"/>
                  </a:lnTo>
                  <a:lnTo>
                    <a:pt x="456" y="9"/>
                  </a:lnTo>
                  <a:lnTo>
                    <a:pt x="457" y="19"/>
                  </a:lnTo>
                  <a:lnTo>
                    <a:pt x="460" y="27"/>
                  </a:lnTo>
                  <a:lnTo>
                    <a:pt x="461" y="37"/>
                  </a:lnTo>
                  <a:lnTo>
                    <a:pt x="463" y="47"/>
                  </a:lnTo>
                  <a:lnTo>
                    <a:pt x="464" y="56"/>
                  </a:lnTo>
                  <a:lnTo>
                    <a:pt x="464" y="66"/>
                  </a:lnTo>
                  <a:lnTo>
                    <a:pt x="464" y="76"/>
                  </a:lnTo>
                  <a:lnTo>
                    <a:pt x="464" y="83"/>
                  </a:lnTo>
                  <a:lnTo>
                    <a:pt x="464" y="88"/>
                  </a:lnTo>
                  <a:lnTo>
                    <a:pt x="464" y="94"/>
                  </a:lnTo>
                  <a:lnTo>
                    <a:pt x="463" y="101"/>
                  </a:lnTo>
                  <a:lnTo>
                    <a:pt x="463" y="107"/>
                  </a:lnTo>
                  <a:lnTo>
                    <a:pt x="461" y="112"/>
                  </a:lnTo>
                  <a:lnTo>
                    <a:pt x="461" y="118"/>
                  </a:lnTo>
                  <a:lnTo>
                    <a:pt x="460" y="124"/>
                  </a:lnTo>
                  <a:lnTo>
                    <a:pt x="460" y="125"/>
                  </a:lnTo>
                  <a:lnTo>
                    <a:pt x="460" y="127"/>
                  </a:lnTo>
                  <a:lnTo>
                    <a:pt x="460" y="128"/>
                  </a:lnTo>
                  <a:lnTo>
                    <a:pt x="460" y="129"/>
                  </a:lnTo>
                  <a:lnTo>
                    <a:pt x="460" y="131"/>
                  </a:lnTo>
                  <a:lnTo>
                    <a:pt x="460" y="132"/>
                  </a:lnTo>
                  <a:lnTo>
                    <a:pt x="460" y="134"/>
                  </a:lnTo>
                  <a:lnTo>
                    <a:pt x="460" y="135"/>
                  </a:lnTo>
                  <a:lnTo>
                    <a:pt x="460" y="137"/>
                  </a:lnTo>
                  <a:lnTo>
                    <a:pt x="460" y="138"/>
                  </a:lnTo>
                  <a:lnTo>
                    <a:pt x="461" y="131"/>
                  </a:lnTo>
                  <a:lnTo>
                    <a:pt x="463" y="122"/>
                  </a:lnTo>
                  <a:lnTo>
                    <a:pt x="464" y="115"/>
                  </a:lnTo>
                  <a:lnTo>
                    <a:pt x="465" y="108"/>
                  </a:lnTo>
                  <a:lnTo>
                    <a:pt x="467" y="100"/>
                  </a:lnTo>
                  <a:lnTo>
                    <a:pt x="467" y="93"/>
                  </a:lnTo>
                  <a:lnTo>
                    <a:pt x="467" y="84"/>
                  </a:lnTo>
                  <a:lnTo>
                    <a:pt x="467" y="76"/>
                  </a:lnTo>
                  <a:close/>
                  <a:moveTo>
                    <a:pt x="12" y="0"/>
                  </a:moveTo>
                  <a:lnTo>
                    <a:pt x="9" y="9"/>
                  </a:lnTo>
                  <a:lnTo>
                    <a:pt x="7" y="19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1" y="93"/>
                  </a:lnTo>
                  <a:lnTo>
                    <a:pt x="2" y="108"/>
                  </a:lnTo>
                  <a:lnTo>
                    <a:pt x="5" y="124"/>
                  </a:lnTo>
                  <a:lnTo>
                    <a:pt x="8" y="138"/>
                  </a:lnTo>
                  <a:lnTo>
                    <a:pt x="12" y="154"/>
                  </a:lnTo>
                  <a:lnTo>
                    <a:pt x="18" y="168"/>
                  </a:lnTo>
                  <a:lnTo>
                    <a:pt x="25" y="182"/>
                  </a:lnTo>
                  <a:lnTo>
                    <a:pt x="32" y="195"/>
                  </a:lnTo>
                  <a:lnTo>
                    <a:pt x="34" y="195"/>
                  </a:lnTo>
                  <a:lnTo>
                    <a:pt x="32" y="189"/>
                  </a:lnTo>
                  <a:lnTo>
                    <a:pt x="29" y="185"/>
                  </a:lnTo>
                  <a:lnTo>
                    <a:pt x="26" y="179"/>
                  </a:lnTo>
                  <a:lnTo>
                    <a:pt x="23" y="174"/>
                  </a:lnTo>
                  <a:lnTo>
                    <a:pt x="22" y="168"/>
                  </a:lnTo>
                  <a:lnTo>
                    <a:pt x="19" y="162"/>
                  </a:lnTo>
                  <a:lnTo>
                    <a:pt x="16" y="158"/>
                  </a:lnTo>
                  <a:lnTo>
                    <a:pt x="15" y="152"/>
                  </a:lnTo>
                  <a:lnTo>
                    <a:pt x="13" y="149"/>
                  </a:lnTo>
                  <a:lnTo>
                    <a:pt x="12" y="147"/>
                  </a:lnTo>
                  <a:lnTo>
                    <a:pt x="11" y="144"/>
                  </a:lnTo>
                  <a:lnTo>
                    <a:pt x="11" y="141"/>
                  </a:lnTo>
                  <a:lnTo>
                    <a:pt x="9" y="138"/>
                  </a:lnTo>
                  <a:lnTo>
                    <a:pt x="9" y="135"/>
                  </a:lnTo>
                  <a:lnTo>
                    <a:pt x="8" y="132"/>
                  </a:lnTo>
                  <a:lnTo>
                    <a:pt x="8" y="129"/>
                  </a:lnTo>
                  <a:lnTo>
                    <a:pt x="8" y="128"/>
                  </a:lnTo>
                  <a:lnTo>
                    <a:pt x="7" y="121"/>
                  </a:lnTo>
                  <a:lnTo>
                    <a:pt x="7" y="115"/>
                  </a:lnTo>
                  <a:lnTo>
                    <a:pt x="5" y="108"/>
                  </a:lnTo>
                  <a:lnTo>
                    <a:pt x="4" y="103"/>
                  </a:lnTo>
                  <a:lnTo>
                    <a:pt x="4" y="95"/>
                  </a:lnTo>
                  <a:lnTo>
                    <a:pt x="4" y="90"/>
                  </a:lnTo>
                  <a:lnTo>
                    <a:pt x="2" y="83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7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9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12" y="0"/>
                  </a:lnTo>
                  <a:close/>
                  <a:moveTo>
                    <a:pt x="436" y="195"/>
                  </a:moveTo>
                  <a:lnTo>
                    <a:pt x="439" y="189"/>
                  </a:lnTo>
                  <a:lnTo>
                    <a:pt x="442" y="183"/>
                  </a:lnTo>
                  <a:lnTo>
                    <a:pt x="445" y="178"/>
                  </a:lnTo>
                  <a:lnTo>
                    <a:pt x="447" y="172"/>
                  </a:lnTo>
                  <a:lnTo>
                    <a:pt x="450" y="166"/>
                  </a:lnTo>
                  <a:lnTo>
                    <a:pt x="453" y="159"/>
                  </a:lnTo>
                  <a:lnTo>
                    <a:pt x="454" y="154"/>
                  </a:lnTo>
                  <a:lnTo>
                    <a:pt x="457" y="148"/>
                  </a:lnTo>
                  <a:lnTo>
                    <a:pt x="456" y="149"/>
                  </a:lnTo>
                  <a:lnTo>
                    <a:pt x="456" y="151"/>
                  </a:lnTo>
                  <a:lnTo>
                    <a:pt x="454" y="152"/>
                  </a:lnTo>
                  <a:lnTo>
                    <a:pt x="454" y="154"/>
                  </a:lnTo>
                  <a:lnTo>
                    <a:pt x="453" y="155"/>
                  </a:lnTo>
                  <a:lnTo>
                    <a:pt x="452" y="156"/>
                  </a:lnTo>
                  <a:lnTo>
                    <a:pt x="452" y="158"/>
                  </a:lnTo>
                  <a:lnTo>
                    <a:pt x="450" y="159"/>
                  </a:lnTo>
                  <a:lnTo>
                    <a:pt x="447" y="164"/>
                  </a:lnTo>
                  <a:lnTo>
                    <a:pt x="446" y="168"/>
                  </a:lnTo>
                  <a:lnTo>
                    <a:pt x="445" y="174"/>
                  </a:lnTo>
                  <a:lnTo>
                    <a:pt x="442" y="178"/>
                  </a:lnTo>
                  <a:lnTo>
                    <a:pt x="440" y="182"/>
                  </a:lnTo>
                  <a:lnTo>
                    <a:pt x="438" y="186"/>
                  </a:lnTo>
                  <a:lnTo>
                    <a:pt x="436" y="191"/>
                  </a:lnTo>
                  <a:lnTo>
                    <a:pt x="433" y="195"/>
                  </a:lnTo>
                  <a:lnTo>
                    <a:pt x="436" y="195"/>
                  </a:lnTo>
                  <a:close/>
                </a:path>
              </a:pathLst>
            </a:custGeom>
            <a:solidFill>
              <a:srgbClr val="1B32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69" name="Freeform 678"/>
            <p:cNvSpPr>
              <a:spLocks noEditPoints="1"/>
            </p:cNvSpPr>
            <p:nvPr/>
          </p:nvSpPr>
          <p:spPr bwMode="auto">
            <a:xfrm>
              <a:off x="844" y="2507"/>
              <a:ext cx="464" cy="195"/>
            </a:xfrm>
            <a:custGeom>
              <a:avLst/>
              <a:gdLst>
                <a:gd name="T0" fmla="*/ 464 w 464"/>
                <a:gd name="T1" fmla="*/ 56 h 195"/>
                <a:gd name="T2" fmla="*/ 460 w 464"/>
                <a:gd name="T3" fmla="*/ 27 h 195"/>
                <a:gd name="T4" fmla="*/ 453 w 464"/>
                <a:gd name="T5" fmla="*/ 0 h 195"/>
                <a:gd name="T6" fmla="*/ 455 w 464"/>
                <a:gd name="T7" fmla="*/ 19 h 195"/>
                <a:gd name="T8" fmla="*/ 460 w 464"/>
                <a:gd name="T9" fmla="*/ 47 h 195"/>
                <a:gd name="T10" fmla="*/ 462 w 464"/>
                <a:gd name="T11" fmla="*/ 76 h 195"/>
                <a:gd name="T12" fmla="*/ 462 w 464"/>
                <a:gd name="T13" fmla="*/ 93 h 195"/>
                <a:gd name="T14" fmla="*/ 460 w 464"/>
                <a:gd name="T15" fmla="*/ 110 h 195"/>
                <a:gd name="T16" fmla="*/ 459 w 464"/>
                <a:gd name="T17" fmla="*/ 122 h 195"/>
                <a:gd name="T18" fmla="*/ 459 w 464"/>
                <a:gd name="T19" fmla="*/ 125 h 195"/>
                <a:gd name="T20" fmla="*/ 459 w 464"/>
                <a:gd name="T21" fmla="*/ 128 h 195"/>
                <a:gd name="T22" fmla="*/ 462 w 464"/>
                <a:gd name="T23" fmla="*/ 117 h 195"/>
                <a:gd name="T24" fmla="*/ 464 w 464"/>
                <a:gd name="T25" fmla="*/ 97 h 195"/>
                <a:gd name="T26" fmla="*/ 464 w 464"/>
                <a:gd name="T27" fmla="*/ 76 h 195"/>
                <a:gd name="T28" fmla="*/ 7 w 464"/>
                <a:gd name="T29" fmla="*/ 19 h 195"/>
                <a:gd name="T30" fmla="*/ 3 w 464"/>
                <a:gd name="T31" fmla="*/ 47 h 195"/>
                <a:gd name="T32" fmla="*/ 0 w 464"/>
                <a:gd name="T33" fmla="*/ 76 h 195"/>
                <a:gd name="T34" fmla="*/ 1 w 464"/>
                <a:gd name="T35" fmla="*/ 98 h 195"/>
                <a:gd name="T36" fmla="*/ 4 w 464"/>
                <a:gd name="T37" fmla="*/ 121 h 195"/>
                <a:gd name="T38" fmla="*/ 8 w 464"/>
                <a:gd name="T39" fmla="*/ 135 h 195"/>
                <a:gd name="T40" fmla="*/ 7 w 464"/>
                <a:gd name="T41" fmla="*/ 132 h 195"/>
                <a:gd name="T42" fmla="*/ 7 w 464"/>
                <a:gd name="T43" fmla="*/ 131 h 195"/>
                <a:gd name="T44" fmla="*/ 7 w 464"/>
                <a:gd name="T45" fmla="*/ 128 h 195"/>
                <a:gd name="T46" fmla="*/ 8 w 464"/>
                <a:gd name="T47" fmla="*/ 125 h 195"/>
                <a:gd name="T48" fmla="*/ 8 w 464"/>
                <a:gd name="T49" fmla="*/ 124 h 195"/>
                <a:gd name="T50" fmla="*/ 6 w 464"/>
                <a:gd name="T51" fmla="*/ 105 h 195"/>
                <a:gd name="T52" fmla="*/ 4 w 464"/>
                <a:gd name="T53" fmla="*/ 88 h 195"/>
                <a:gd name="T54" fmla="*/ 4 w 464"/>
                <a:gd name="T55" fmla="*/ 66 h 195"/>
                <a:gd name="T56" fmla="*/ 7 w 464"/>
                <a:gd name="T57" fmla="*/ 37 h 195"/>
                <a:gd name="T58" fmla="*/ 12 w 464"/>
                <a:gd name="T59" fmla="*/ 9 h 195"/>
                <a:gd name="T60" fmla="*/ 10 w 464"/>
                <a:gd name="T61" fmla="*/ 145 h 195"/>
                <a:gd name="T62" fmla="*/ 17 w 464"/>
                <a:gd name="T63" fmla="*/ 164 h 195"/>
                <a:gd name="T64" fmla="*/ 25 w 464"/>
                <a:gd name="T65" fmla="*/ 183 h 195"/>
                <a:gd name="T66" fmla="*/ 35 w 464"/>
                <a:gd name="T67" fmla="*/ 195 h 195"/>
                <a:gd name="T68" fmla="*/ 28 w 464"/>
                <a:gd name="T69" fmla="*/ 181 h 195"/>
                <a:gd name="T70" fmla="*/ 21 w 464"/>
                <a:gd name="T71" fmla="*/ 166 h 195"/>
                <a:gd name="T72" fmla="*/ 15 w 464"/>
                <a:gd name="T73" fmla="*/ 155 h 195"/>
                <a:gd name="T74" fmla="*/ 14 w 464"/>
                <a:gd name="T75" fmla="*/ 151 h 195"/>
                <a:gd name="T76" fmla="*/ 11 w 464"/>
                <a:gd name="T77" fmla="*/ 147 h 195"/>
                <a:gd name="T78" fmla="*/ 437 w 464"/>
                <a:gd name="T79" fmla="*/ 191 h 195"/>
                <a:gd name="T80" fmla="*/ 444 w 464"/>
                <a:gd name="T81" fmla="*/ 175 h 195"/>
                <a:gd name="T82" fmla="*/ 451 w 464"/>
                <a:gd name="T83" fmla="*/ 161 h 195"/>
                <a:gd name="T84" fmla="*/ 451 w 464"/>
                <a:gd name="T85" fmla="*/ 156 h 195"/>
                <a:gd name="T86" fmla="*/ 449 w 464"/>
                <a:gd name="T87" fmla="*/ 159 h 195"/>
                <a:gd name="T88" fmla="*/ 448 w 464"/>
                <a:gd name="T89" fmla="*/ 161 h 195"/>
                <a:gd name="T90" fmla="*/ 446 w 464"/>
                <a:gd name="T91" fmla="*/ 161 h 195"/>
                <a:gd name="T92" fmla="*/ 446 w 464"/>
                <a:gd name="T93" fmla="*/ 162 h 195"/>
                <a:gd name="T94" fmla="*/ 445 w 464"/>
                <a:gd name="T95" fmla="*/ 166 h 195"/>
                <a:gd name="T96" fmla="*/ 439 w 464"/>
                <a:gd name="T97" fmla="*/ 179 h 195"/>
                <a:gd name="T98" fmla="*/ 432 w 464"/>
                <a:gd name="T99" fmla="*/ 191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64"/>
                <a:gd name="T151" fmla="*/ 0 h 195"/>
                <a:gd name="T152" fmla="*/ 464 w 464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64" h="195">
                  <a:moveTo>
                    <a:pt x="464" y="76"/>
                  </a:moveTo>
                  <a:lnTo>
                    <a:pt x="464" y="66"/>
                  </a:lnTo>
                  <a:lnTo>
                    <a:pt x="464" y="56"/>
                  </a:lnTo>
                  <a:lnTo>
                    <a:pt x="463" y="47"/>
                  </a:lnTo>
                  <a:lnTo>
                    <a:pt x="462" y="37"/>
                  </a:lnTo>
                  <a:lnTo>
                    <a:pt x="460" y="27"/>
                  </a:lnTo>
                  <a:lnTo>
                    <a:pt x="458" y="19"/>
                  </a:lnTo>
                  <a:lnTo>
                    <a:pt x="456" y="9"/>
                  </a:lnTo>
                  <a:lnTo>
                    <a:pt x="453" y="0"/>
                  </a:lnTo>
                  <a:lnTo>
                    <a:pt x="449" y="0"/>
                  </a:lnTo>
                  <a:lnTo>
                    <a:pt x="452" y="9"/>
                  </a:lnTo>
                  <a:lnTo>
                    <a:pt x="455" y="19"/>
                  </a:lnTo>
                  <a:lnTo>
                    <a:pt x="458" y="27"/>
                  </a:lnTo>
                  <a:lnTo>
                    <a:pt x="459" y="37"/>
                  </a:lnTo>
                  <a:lnTo>
                    <a:pt x="460" y="47"/>
                  </a:lnTo>
                  <a:lnTo>
                    <a:pt x="462" y="56"/>
                  </a:lnTo>
                  <a:lnTo>
                    <a:pt x="462" y="66"/>
                  </a:lnTo>
                  <a:lnTo>
                    <a:pt x="462" y="76"/>
                  </a:lnTo>
                  <a:lnTo>
                    <a:pt x="462" y="81"/>
                  </a:lnTo>
                  <a:lnTo>
                    <a:pt x="462" y="87"/>
                  </a:lnTo>
                  <a:lnTo>
                    <a:pt x="462" y="93"/>
                  </a:lnTo>
                  <a:lnTo>
                    <a:pt x="462" y="98"/>
                  </a:lnTo>
                  <a:lnTo>
                    <a:pt x="460" y="104"/>
                  </a:lnTo>
                  <a:lnTo>
                    <a:pt x="460" y="110"/>
                  </a:lnTo>
                  <a:lnTo>
                    <a:pt x="459" y="115"/>
                  </a:lnTo>
                  <a:lnTo>
                    <a:pt x="458" y="121"/>
                  </a:lnTo>
                  <a:lnTo>
                    <a:pt x="459" y="122"/>
                  </a:lnTo>
                  <a:lnTo>
                    <a:pt x="459" y="124"/>
                  </a:lnTo>
                  <a:lnTo>
                    <a:pt x="459" y="125"/>
                  </a:lnTo>
                  <a:lnTo>
                    <a:pt x="459" y="127"/>
                  </a:lnTo>
                  <a:lnTo>
                    <a:pt x="459" y="128"/>
                  </a:lnTo>
                  <a:lnTo>
                    <a:pt x="459" y="129"/>
                  </a:lnTo>
                  <a:lnTo>
                    <a:pt x="460" y="122"/>
                  </a:lnTo>
                  <a:lnTo>
                    <a:pt x="462" y="117"/>
                  </a:lnTo>
                  <a:lnTo>
                    <a:pt x="463" y="110"/>
                  </a:lnTo>
                  <a:lnTo>
                    <a:pt x="463" y="104"/>
                  </a:lnTo>
                  <a:lnTo>
                    <a:pt x="464" y="97"/>
                  </a:lnTo>
                  <a:lnTo>
                    <a:pt x="464" y="90"/>
                  </a:lnTo>
                  <a:lnTo>
                    <a:pt x="464" y="83"/>
                  </a:lnTo>
                  <a:lnTo>
                    <a:pt x="464" y="76"/>
                  </a:lnTo>
                  <a:close/>
                  <a:moveTo>
                    <a:pt x="12" y="0"/>
                  </a:moveTo>
                  <a:lnTo>
                    <a:pt x="10" y="9"/>
                  </a:lnTo>
                  <a:lnTo>
                    <a:pt x="7" y="19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7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84"/>
                  </a:lnTo>
                  <a:lnTo>
                    <a:pt x="1" y="91"/>
                  </a:lnTo>
                  <a:lnTo>
                    <a:pt x="1" y="98"/>
                  </a:lnTo>
                  <a:lnTo>
                    <a:pt x="3" y="107"/>
                  </a:lnTo>
                  <a:lnTo>
                    <a:pt x="3" y="114"/>
                  </a:lnTo>
                  <a:lnTo>
                    <a:pt x="4" y="121"/>
                  </a:lnTo>
                  <a:lnTo>
                    <a:pt x="6" y="128"/>
                  </a:lnTo>
                  <a:lnTo>
                    <a:pt x="8" y="135"/>
                  </a:lnTo>
                  <a:lnTo>
                    <a:pt x="7" y="134"/>
                  </a:lnTo>
                  <a:lnTo>
                    <a:pt x="7" y="132"/>
                  </a:lnTo>
                  <a:lnTo>
                    <a:pt x="7" y="131"/>
                  </a:lnTo>
                  <a:lnTo>
                    <a:pt x="7" y="129"/>
                  </a:lnTo>
                  <a:lnTo>
                    <a:pt x="7" y="128"/>
                  </a:lnTo>
                  <a:lnTo>
                    <a:pt x="7" y="127"/>
                  </a:lnTo>
                  <a:lnTo>
                    <a:pt x="8" y="125"/>
                  </a:lnTo>
                  <a:lnTo>
                    <a:pt x="8" y="124"/>
                  </a:lnTo>
                  <a:lnTo>
                    <a:pt x="7" y="118"/>
                  </a:lnTo>
                  <a:lnTo>
                    <a:pt x="6" y="112"/>
                  </a:lnTo>
                  <a:lnTo>
                    <a:pt x="6" y="105"/>
                  </a:lnTo>
                  <a:lnTo>
                    <a:pt x="4" y="100"/>
                  </a:lnTo>
                  <a:lnTo>
                    <a:pt x="4" y="94"/>
                  </a:lnTo>
                  <a:lnTo>
                    <a:pt x="4" y="88"/>
                  </a:lnTo>
                  <a:lnTo>
                    <a:pt x="3" y="83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7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0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12" y="0"/>
                  </a:lnTo>
                  <a:close/>
                  <a:moveTo>
                    <a:pt x="10" y="145"/>
                  </a:moveTo>
                  <a:lnTo>
                    <a:pt x="12" y="151"/>
                  </a:lnTo>
                  <a:lnTo>
                    <a:pt x="15" y="158"/>
                  </a:lnTo>
                  <a:lnTo>
                    <a:pt x="17" y="164"/>
                  </a:lnTo>
                  <a:lnTo>
                    <a:pt x="19" y="171"/>
                  </a:lnTo>
                  <a:lnTo>
                    <a:pt x="22" y="176"/>
                  </a:lnTo>
                  <a:lnTo>
                    <a:pt x="25" y="183"/>
                  </a:lnTo>
                  <a:lnTo>
                    <a:pt x="28" y="189"/>
                  </a:lnTo>
                  <a:lnTo>
                    <a:pt x="32" y="195"/>
                  </a:lnTo>
                  <a:lnTo>
                    <a:pt x="35" y="195"/>
                  </a:lnTo>
                  <a:lnTo>
                    <a:pt x="32" y="191"/>
                  </a:lnTo>
                  <a:lnTo>
                    <a:pt x="29" y="185"/>
                  </a:lnTo>
                  <a:lnTo>
                    <a:pt x="28" y="181"/>
                  </a:lnTo>
                  <a:lnTo>
                    <a:pt x="25" y="176"/>
                  </a:lnTo>
                  <a:lnTo>
                    <a:pt x="22" y="171"/>
                  </a:lnTo>
                  <a:lnTo>
                    <a:pt x="21" y="166"/>
                  </a:lnTo>
                  <a:lnTo>
                    <a:pt x="18" y="161"/>
                  </a:lnTo>
                  <a:lnTo>
                    <a:pt x="17" y="155"/>
                  </a:lnTo>
                  <a:lnTo>
                    <a:pt x="15" y="155"/>
                  </a:lnTo>
                  <a:lnTo>
                    <a:pt x="15" y="154"/>
                  </a:lnTo>
                  <a:lnTo>
                    <a:pt x="14" y="152"/>
                  </a:lnTo>
                  <a:lnTo>
                    <a:pt x="14" y="151"/>
                  </a:lnTo>
                  <a:lnTo>
                    <a:pt x="12" y="149"/>
                  </a:lnTo>
                  <a:lnTo>
                    <a:pt x="11" y="148"/>
                  </a:lnTo>
                  <a:lnTo>
                    <a:pt x="11" y="147"/>
                  </a:lnTo>
                  <a:lnTo>
                    <a:pt x="10" y="145"/>
                  </a:lnTo>
                  <a:close/>
                  <a:moveTo>
                    <a:pt x="434" y="195"/>
                  </a:moveTo>
                  <a:lnTo>
                    <a:pt x="437" y="191"/>
                  </a:lnTo>
                  <a:lnTo>
                    <a:pt x="439" y="185"/>
                  </a:lnTo>
                  <a:lnTo>
                    <a:pt x="441" y="181"/>
                  </a:lnTo>
                  <a:lnTo>
                    <a:pt x="444" y="175"/>
                  </a:lnTo>
                  <a:lnTo>
                    <a:pt x="446" y="171"/>
                  </a:lnTo>
                  <a:lnTo>
                    <a:pt x="448" y="165"/>
                  </a:lnTo>
                  <a:lnTo>
                    <a:pt x="451" y="161"/>
                  </a:lnTo>
                  <a:lnTo>
                    <a:pt x="452" y="155"/>
                  </a:lnTo>
                  <a:lnTo>
                    <a:pt x="451" y="156"/>
                  </a:lnTo>
                  <a:lnTo>
                    <a:pt x="451" y="158"/>
                  </a:lnTo>
                  <a:lnTo>
                    <a:pt x="449" y="158"/>
                  </a:lnTo>
                  <a:lnTo>
                    <a:pt x="449" y="159"/>
                  </a:lnTo>
                  <a:lnTo>
                    <a:pt x="448" y="159"/>
                  </a:lnTo>
                  <a:lnTo>
                    <a:pt x="448" y="161"/>
                  </a:lnTo>
                  <a:lnTo>
                    <a:pt x="446" y="161"/>
                  </a:lnTo>
                  <a:lnTo>
                    <a:pt x="446" y="162"/>
                  </a:lnTo>
                  <a:lnTo>
                    <a:pt x="445" y="166"/>
                  </a:lnTo>
                  <a:lnTo>
                    <a:pt x="442" y="171"/>
                  </a:lnTo>
                  <a:lnTo>
                    <a:pt x="441" y="175"/>
                  </a:lnTo>
                  <a:lnTo>
                    <a:pt x="439" y="179"/>
                  </a:lnTo>
                  <a:lnTo>
                    <a:pt x="437" y="183"/>
                  </a:lnTo>
                  <a:lnTo>
                    <a:pt x="435" y="186"/>
                  </a:lnTo>
                  <a:lnTo>
                    <a:pt x="432" y="191"/>
                  </a:lnTo>
                  <a:lnTo>
                    <a:pt x="431" y="195"/>
                  </a:lnTo>
                  <a:lnTo>
                    <a:pt x="434" y="195"/>
                  </a:lnTo>
                  <a:close/>
                </a:path>
              </a:pathLst>
            </a:custGeom>
            <a:solidFill>
              <a:srgbClr val="1933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0" name="Freeform 679"/>
            <p:cNvSpPr>
              <a:spLocks noEditPoints="1"/>
            </p:cNvSpPr>
            <p:nvPr/>
          </p:nvSpPr>
          <p:spPr bwMode="auto">
            <a:xfrm>
              <a:off x="845" y="2507"/>
              <a:ext cx="462" cy="195"/>
            </a:xfrm>
            <a:custGeom>
              <a:avLst/>
              <a:gdLst>
                <a:gd name="T0" fmla="*/ 462 w 462"/>
                <a:gd name="T1" fmla="*/ 56 h 195"/>
                <a:gd name="T2" fmla="*/ 458 w 462"/>
                <a:gd name="T3" fmla="*/ 27 h 195"/>
                <a:gd name="T4" fmla="*/ 450 w 462"/>
                <a:gd name="T5" fmla="*/ 0 h 195"/>
                <a:gd name="T6" fmla="*/ 452 w 462"/>
                <a:gd name="T7" fmla="*/ 19 h 195"/>
                <a:gd name="T8" fmla="*/ 458 w 462"/>
                <a:gd name="T9" fmla="*/ 47 h 195"/>
                <a:gd name="T10" fmla="*/ 459 w 462"/>
                <a:gd name="T11" fmla="*/ 76 h 195"/>
                <a:gd name="T12" fmla="*/ 459 w 462"/>
                <a:gd name="T13" fmla="*/ 91 h 195"/>
                <a:gd name="T14" fmla="*/ 458 w 462"/>
                <a:gd name="T15" fmla="*/ 107 h 195"/>
                <a:gd name="T16" fmla="*/ 457 w 462"/>
                <a:gd name="T17" fmla="*/ 118 h 195"/>
                <a:gd name="T18" fmla="*/ 457 w 462"/>
                <a:gd name="T19" fmla="*/ 121 h 195"/>
                <a:gd name="T20" fmla="*/ 458 w 462"/>
                <a:gd name="T21" fmla="*/ 124 h 195"/>
                <a:gd name="T22" fmla="*/ 459 w 462"/>
                <a:gd name="T23" fmla="*/ 112 h 195"/>
                <a:gd name="T24" fmla="*/ 462 w 462"/>
                <a:gd name="T25" fmla="*/ 94 h 195"/>
                <a:gd name="T26" fmla="*/ 462 w 462"/>
                <a:gd name="T27" fmla="*/ 76 h 195"/>
                <a:gd name="T28" fmla="*/ 7 w 462"/>
                <a:gd name="T29" fmla="*/ 19 h 195"/>
                <a:gd name="T30" fmla="*/ 3 w 462"/>
                <a:gd name="T31" fmla="*/ 47 h 195"/>
                <a:gd name="T32" fmla="*/ 0 w 462"/>
                <a:gd name="T33" fmla="*/ 76 h 195"/>
                <a:gd name="T34" fmla="*/ 2 w 462"/>
                <a:gd name="T35" fmla="*/ 95 h 195"/>
                <a:gd name="T36" fmla="*/ 5 w 462"/>
                <a:gd name="T37" fmla="*/ 115 h 195"/>
                <a:gd name="T38" fmla="*/ 6 w 462"/>
                <a:gd name="T39" fmla="*/ 127 h 195"/>
                <a:gd name="T40" fmla="*/ 7 w 462"/>
                <a:gd name="T41" fmla="*/ 124 h 195"/>
                <a:gd name="T42" fmla="*/ 7 w 462"/>
                <a:gd name="T43" fmla="*/ 121 h 195"/>
                <a:gd name="T44" fmla="*/ 6 w 462"/>
                <a:gd name="T45" fmla="*/ 110 h 195"/>
                <a:gd name="T46" fmla="*/ 5 w 462"/>
                <a:gd name="T47" fmla="*/ 93 h 195"/>
                <a:gd name="T48" fmla="*/ 3 w 462"/>
                <a:gd name="T49" fmla="*/ 76 h 195"/>
                <a:gd name="T50" fmla="*/ 6 w 462"/>
                <a:gd name="T51" fmla="*/ 47 h 195"/>
                <a:gd name="T52" fmla="*/ 11 w 462"/>
                <a:gd name="T53" fmla="*/ 19 h 195"/>
                <a:gd name="T54" fmla="*/ 13 w 462"/>
                <a:gd name="T55" fmla="*/ 0 h 195"/>
                <a:gd name="T56" fmla="*/ 17 w 462"/>
                <a:gd name="T57" fmla="*/ 162 h 195"/>
                <a:gd name="T58" fmla="*/ 24 w 462"/>
                <a:gd name="T59" fmla="*/ 179 h 195"/>
                <a:gd name="T60" fmla="*/ 32 w 462"/>
                <a:gd name="T61" fmla="*/ 195 h 195"/>
                <a:gd name="T62" fmla="*/ 31 w 462"/>
                <a:gd name="T63" fmla="*/ 186 h 195"/>
                <a:gd name="T64" fmla="*/ 24 w 462"/>
                <a:gd name="T65" fmla="*/ 172 h 195"/>
                <a:gd name="T66" fmla="*/ 18 w 462"/>
                <a:gd name="T67" fmla="*/ 159 h 195"/>
                <a:gd name="T68" fmla="*/ 16 w 462"/>
                <a:gd name="T69" fmla="*/ 156 h 195"/>
                <a:gd name="T70" fmla="*/ 14 w 462"/>
                <a:gd name="T71" fmla="*/ 154 h 195"/>
                <a:gd name="T72" fmla="*/ 431 w 462"/>
                <a:gd name="T73" fmla="*/ 195 h 195"/>
                <a:gd name="T74" fmla="*/ 438 w 462"/>
                <a:gd name="T75" fmla="*/ 182 h 195"/>
                <a:gd name="T76" fmla="*/ 444 w 462"/>
                <a:gd name="T77" fmla="*/ 168 h 195"/>
                <a:gd name="T78" fmla="*/ 448 w 462"/>
                <a:gd name="T79" fmla="*/ 159 h 195"/>
                <a:gd name="T80" fmla="*/ 447 w 462"/>
                <a:gd name="T81" fmla="*/ 159 h 195"/>
                <a:gd name="T82" fmla="*/ 447 w 462"/>
                <a:gd name="T83" fmla="*/ 161 h 195"/>
                <a:gd name="T84" fmla="*/ 445 w 462"/>
                <a:gd name="T85" fmla="*/ 162 h 195"/>
                <a:gd name="T86" fmla="*/ 444 w 462"/>
                <a:gd name="T87" fmla="*/ 164 h 195"/>
                <a:gd name="T88" fmla="*/ 443 w 462"/>
                <a:gd name="T89" fmla="*/ 165 h 195"/>
                <a:gd name="T90" fmla="*/ 437 w 462"/>
                <a:gd name="T91" fmla="*/ 176 h 195"/>
                <a:gd name="T92" fmla="*/ 431 w 462"/>
                <a:gd name="T93" fmla="*/ 188 h 195"/>
                <a:gd name="T94" fmla="*/ 431 w 462"/>
                <a:gd name="T95" fmla="*/ 195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62"/>
                <a:gd name="T145" fmla="*/ 0 h 195"/>
                <a:gd name="T146" fmla="*/ 462 w 462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62" h="195">
                  <a:moveTo>
                    <a:pt x="462" y="76"/>
                  </a:moveTo>
                  <a:lnTo>
                    <a:pt x="462" y="66"/>
                  </a:lnTo>
                  <a:lnTo>
                    <a:pt x="462" y="56"/>
                  </a:lnTo>
                  <a:lnTo>
                    <a:pt x="461" y="47"/>
                  </a:lnTo>
                  <a:lnTo>
                    <a:pt x="459" y="37"/>
                  </a:lnTo>
                  <a:lnTo>
                    <a:pt x="458" y="27"/>
                  </a:lnTo>
                  <a:lnTo>
                    <a:pt x="455" y="19"/>
                  </a:lnTo>
                  <a:lnTo>
                    <a:pt x="454" y="9"/>
                  </a:lnTo>
                  <a:lnTo>
                    <a:pt x="450" y="0"/>
                  </a:lnTo>
                  <a:lnTo>
                    <a:pt x="447" y="0"/>
                  </a:lnTo>
                  <a:lnTo>
                    <a:pt x="450" y="9"/>
                  </a:lnTo>
                  <a:lnTo>
                    <a:pt x="452" y="19"/>
                  </a:lnTo>
                  <a:lnTo>
                    <a:pt x="455" y="27"/>
                  </a:lnTo>
                  <a:lnTo>
                    <a:pt x="457" y="37"/>
                  </a:lnTo>
                  <a:lnTo>
                    <a:pt x="458" y="47"/>
                  </a:lnTo>
                  <a:lnTo>
                    <a:pt x="459" y="56"/>
                  </a:lnTo>
                  <a:lnTo>
                    <a:pt x="459" y="66"/>
                  </a:lnTo>
                  <a:lnTo>
                    <a:pt x="459" y="76"/>
                  </a:lnTo>
                  <a:lnTo>
                    <a:pt x="459" y="81"/>
                  </a:lnTo>
                  <a:lnTo>
                    <a:pt x="459" y="87"/>
                  </a:lnTo>
                  <a:lnTo>
                    <a:pt x="459" y="91"/>
                  </a:lnTo>
                  <a:lnTo>
                    <a:pt x="459" y="97"/>
                  </a:lnTo>
                  <a:lnTo>
                    <a:pt x="458" y="103"/>
                  </a:lnTo>
                  <a:lnTo>
                    <a:pt x="458" y="107"/>
                  </a:lnTo>
                  <a:lnTo>
                    <a:pt x="457" y="112"/>
                  </a:lnTo>
                  <a:lnTo>
                    <a:pt x="457" y="117"/>
                  </a:lnTo>
                  <a:lnTo>
                    <a:pt x="457" y="118"/>
                  </a:lnTo>
                  <a:lnTo>
                    <a:pt x="457" y="120"/>
                  </a:lnTo>
                  <a:lnTo>
                    <a:pt x="457" y="121"/>
                  </a:lnTo>
                  <a:lnTo>
                    <a:pt x="458" y="122"/>
                  </a:lnTo>
                  <a:lnTo>
                    <a:pt x="458" y="124"/>
                  </a:lnTo>
                  <a:lnTo>
                    <a:pt x="459" y="118"/>
                  </a:lnTo>
                  <a:lnTo>
                    <a:pt x="459" y="112"/>
                  </a:lnTo>
                  <a:lnTo>
                    <a:pt x="461" y="107"/>
                  </a:lnTo>
                  <a:lnTo>
                    <a:pt x="461" y="101"/>
                  </a:lnTo>
                  <a:lnTo>
                    <a:pt x="462" y="94"/>
                  </a:lnTo>
                  <a:lnTo>
                    <a:pt x="462" y="88"/>
                  </a:lnTo>
                  <a:lnTo>
                    <a:pt x="462" y="83"/>
                  </a:lnTo>
                  <a:lnTo>
                    <a:pt x="462" y="76"/>
                  </a:lnTo>
                  <a:close/>
                  <a:moveTo>
                    <a:pt x="13" y="0"/>
                  </a:moveTo>
                  <a:lnTo>
                    <a:pt x="10" y="9"/>
                  </a:lnTo>
                  <a:lnTo>
                    <a:pt x="7" y="19"/>
                  </a:lnTo>
                  <a:lnTo>
                    <a:pt x="6" y="27"/>
                  </a:lnTo>
                  <a:lnTo>
                    <a:pt x="5" y="37"/>
                  </a:lnTo>
                  <a:lnTo>
                    <a:pt x="3" y="47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2" y="90"/>
                  </a:lnTo>
                  <a:lnTo>
                    <a:pt x="2" y="95"/>
                  </a:lnTo>
                  <a:lnTo>
                    <a:pt x="2" y="103"/>
                  </a:lnTo>
                  <a:lnTo>
                    <a:pt x="3" y="108"/>
                  </a:lnTo>
                  <a:lnTo>
                    <a:pt x="5" y="115"/>
                  </a:lnTo>
                  <a:lnTo>
                    <a:pt x="5" y="121"/>
                  </a:lnTo>
                  <a:lnTo>
                    <a:pt x="6" y="128"/>
                  </a:lnTo>
                  <a:lnTo>
                    <a:pt x="6" y="127"/>
                  </a:lnTo>
                  <a:lnTo>
                    <a:pt x="7" y="125"/>
                  </a:lnTo>
                  <a:lnTo>
                    <a:pt x="7" y="124"/>
                  </a:lnTo>
                  <a:lnTo>
                    <a:pt x="7" y="122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7" y="115"/>
                  </a:lnTo>
                  <a:lnTo>
                    <a:pt x="6" y="110"/>
                  </a:lnTo>
                  <a:lnTo>
                    <a:pt x="6" y="104"/>
                  </a:lnTo>
                  <a:lnTo>
                    <a:pt x="5" y="98"/>
                  </a:lnTo>
                  <a:lnTo>
                    <a:pt x="5" y="93"/>
                  </a:lnTo>
                  <a:lnTo>
                    <a:pt x="5" y="87"/>
                  </a:lnTo>
                  <a:lnTo>
                    <a:pt x="3" y="81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7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1" y="19"/>
                  </a:lnTo>
                  <a:lnTo>
                    <a:pt x="13" y="9"/>
                  </a:lnTo>
                  <a:lnTo>
                    <a:pt x="16" y="0"/>
                  </a:lnTo>
                  <a:lnTo>
                    <a:pt x="13" y="0"/>
                  </a:lnTo>
                  <a:close/>
                  <a:moveTo>
                    <a:pt x="13" y="152"/>
                  </a:moveTo>
                  <a:lnTo>
                    <a:pt x="14" y="158"/>
                  </a:lnTo>
                  <a:lnTo>
                    <a:pt x="17" y="162"/>
                  </a:lnTo>
                  <a:lnTo>
                    <a:pt x="20" y="168"/>
                  </a:lnTo>
                  <a:lnTo>
                    <a:pt x="21" y="174"/>
                  </a:lnTo>
                  <a:lnTo>
                    <a:pt x="24" y="179"/>
                  </a:lnTo>
                  <a:lnTo>
                    <a:pt x="27" y="185"/>
                  </a:lnTo>
                  <a:lnTo>
                    <a:pt x="30" y="189"/>
                  </a:lnTo>
                  <a:lnTo>
                    <a:pt x="32" y="195"/>
                  </a:lnTo>
                  <a:lnTo>
                    <a:pt x="35" y="195"/>
                  </a:lnTo>
                  <a:lnTo>
                    <a:pt x="34" y="191"/>
                  </a:lnTo>
                  <a:lnTo>
                    <a:pt x="31" y="186"/>
                  </a:lnTo>
                  <a:lnTo>
                    <a:pt x="28" y="182"/>
                  </a:lnTo>
                  <a:lnTo>
                    <a:pt x="27" y="178"/>
                  </a:lnTo>
                  <a:lnTo>
                    <a:pt x="24" y="172"/>
                  </a:lnTo>
                  <a:lnTo>
                    <a:pt x="23" y="168"/>
                  </a:lnTo>
                  <a:lnTo>
                    <a:pt x="20" y="164"/>
                  </a:lnTo>
                  <a:lnTo>
                    <a:pt x="18" y="159"/>
                  </a:lnTo>
                  <a:lnTo>
                    <a:pt x="17" y="158"/>
                  </a:lnTo>
                  <a:lnTo>
                    <a:pt x="17" y="156"/>
                  </a:lnTo>
                  <a:lnTo>
                    <a:pt x="16" y="156"/>
                  </a:lnTo>
                  <a:lnTo>
                    <a:pt x="16" y="155"/>
                  </a:lnTo>
                  <a:lnTo>
                    <a:pt x="14" y="155"/>
                  </a:lnTo>
                  <a:lnTo>
                    <a:pt x="14" y="154"/>
                  </a:lnTo>
                  <a:lnTo>
                    <a:pt x="14" y="152"/>
                  </a:lnTo>
                  <a:lnTo>
                    <a:pt x="13" y="152"/>
                  </a:lnTo>
                  <a:close/>
                  <a:moveTo>
                    <a:pt x="431" y="195"/>
                  </a:moveTo>
                  <a:lnTo>
                    <a:pt x="434" y="191"/>
                  </a:lnTo>
                  <a:lnTo>
                    <a:pt x="436" y="186"/>
                  </a:lnTo>
                  <a:lnTo>
                    <a:pt x="438" y="182"/>
                  </a:lnTo>
                  <a:lnTo>
                    <a:pt x="440" y="178"/>
                  </a:lnTo>
                  <a:lnTo>
                    <a:pt x="443" y="174"/>
                  </a:lnTo>
                  <a:lnTo>
                    <a:pt x="444" y="168"/>
                  </a:lnTo>
                  <a:lnTo>
                    <a:pt x="445" y="164"/>
                  </a:lnTo>
                  <a:lnTo>
                    <a:pt x="448" y="159"/>
                  </a:lnTo>
                  <a:lnTo>
                    <a:pt x="447" y="159"/>
                  </a:lnTo>
                  <a:lnTo>
                    <a:pt x="447" y="161"/>
                  </a:lnTo>
                  <a:lnTo>
                    <a:pt x="445" y="162"/>
                  </a:lnTo>
                  <a:lnTo>
                    <a:pt x="444" y="162"/>
                  </a:lnTo>
                  <a:lnTo>
                    <a:pt x="444" y="164"/>
                  </a:lnTo>
                  <a:lnTo>
                    <a:pt x="443" y="164"/>
                  </a:lnTo>
                  <a:lnTo>
                    <a:pt x="443" y="165"/>
                  </a:lnTo>
                  <a:lnTo>
                    <a:pt x="441" y="168"/>
                  </a:lnTo>
                  <a:lnTo>
                    <a:pt x="440" y="172"/>
                  </a:lnTo>
                  <a:lnTo>
                    <a:pt x="437" y="176"/>
                  </a:lnTo>
                  <a:lnTo>
                    <a:pt x="436" y="181"/>
                  </a:lnTo>
                  <a:lnTo>
                    <a:pt x="434" y="183"/>
                  </a:lnTo>
                  <a:lnTo>
                    <a:pt x="431" y="188"/>
                  </a:lnTo>
                  <a:lnTo>
                    <a:pt x="430" y="191"/>
                  </a:lnTo>
                  <a:lnTo>
                    <a:pt x="427" y="195"/>
                  </a:lnTo>
                  <a:lnTo>
                    <a:pt x="431" y="195"/>
                  </a:lnTo>
                  <a:close/>
                </a:path>
              </a:pathLst>
            </a:custGeom>
            <a:solidFill>
              <a:srgbClr val="1734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1" name="Freeform 680"/>
            <p:cNvSpPr>
              <a:spLocks noEditPoints="1"/>
            </p:cNvSpPr>
            <p:nvPr/>
          </p:nvSpPr>
          <p:spPr bwMode="auto">
            <a:xfrm>
              <a:off x="847" y="2507"/>
              <a:ext cx="459" cy="195"/>
            </a:xfrm>
            <a:custGeom>
              <a:avLst/>
              <a:gdLst>
                <a:gd name="T0" fmla="*/ 459 w 459"/>
                <a:gd name="T1" fmla="*/ 56 h 195"/>
                <a:gd name="T2" fmla="*/ 455 w 459"/>
                <a:gd name="T3" fmla="*/ 27 h 195"/>
                <a:gd name="T4" fmla="*/ 446 w 459"/>
                <a:gd name="T5" fmla="*/ 0 h 195"/>
                <a:gd name="T6" fmla="*/ 449 w 459"/>
                <a:gd name="T7" fmla="*/ 19 h 195"/>
                <a:gd name="T8" fmla="*/ 455 w 459"/>
                <a:gd name="T9" fmla="*/ 47 h 195"/>
                <a:gd name="T10" fmla="*/ 456 w 459"/>
                <a:gd name="T11" fmla="*/ 76 h 195"/>
                <a:gd name="T12" fmla="*/ 456 w 459"/>
                <a:gd name="T13" fmla="*/ 91 h 195"/>
                <a:gd name="T14" fmla="*/ 455 w 459"/>
                <a:gd name="T15" fmla="*/ 105 h 195"/>
                <a:gd name="T16" fmla="*/ 453 w 459"/>
                <a:gd name="T17" fmla="*/ 115 h 195"/>
                <a:gd name="T18" fmla="*/ 455 w 459"/>
                <a:gd name="T19" fmla="*/ 118 h 195"/>
                <a:gd name="T20" fmla="*/ 455 w 459"/>
                <a:gd name="T21" fmla="*/ 120 h 195"/>
                <a:gd name="T22" fmla="*/ 457 w 459"/>
                <a:gd name="T23" fmla="*/ 110 h 195"/>
                <a:gd name="T24" fmla="*/ 459 w 459"/>
                <a:gd name="T25" fmla="*/ 93 h 195"/>
                <a:gd name="T26" fmla="*/ 459 w 459"/>
                <a:gd name="T27" fmla="*/ 76 h 195"/>
                <a:gd name="T28" fmla="*/ 7 w 459"/>
                <a:gd name="T29" fmla="*/ 19 h 195"/>
                <a:gd name="T30" fmla="*/ 3 w 459"/>
                <a:gd name="T31" fmla="*/ 47 h 195"/>
                <a:gd name="T32" fmla="*/ 0 w 459"/>
                <a:gd name="T33" fmla="*/ 76 h 195"/>
                <a:gd name="T34" fmla="*/ 1 w 459"/>
                <a:gd name="T35" fmla="*/ 94 h 195"/>
                <a:gd name="T36" fmla="*/ 3 w 459"/>
                <a:gd name="T37" fmla="*/ 112 h 195"/>
                <a:gd name="T38" fmla="*/ 5 w 459"/>
                <a:gd name="T39" fmla="*/ 122 h 195"/>
                <a:gd name="T40" fmla="*/ 5 w 459"/>
                <a:gd name="T41" fmla="*/ 121 h 195"/>
                <a:gd name="T42" fmla="*/ 7 w 459"/>
                <a:gd name="T43" fmla="*/ 118 h 195"/>
                <a:gd name="T44" fmla="*/ 5 w 459"/>
                <a:gd name="T45" fmla="*/ 107 h 195"/>
                <a:gd name="T46" fmla="*/ 4 w 459"/>
                <a:gd name="T47" fmla="*/ 91 h 195"/>
                <a:gd name="T48" fmla="*/ 3 w 459"/>
                <a:gd name="T49" fmla="*/ 76 h 195"/>
                <a:gd name="T50" fmla="*/ 5 w 459"/>
                <a:gd name="T51" fmla="*/ 47 h 195"/>
                <a:gd name="T52" fmla="*/ 11 w 459"/>
                <a:gd name="T53" fmla="*/ 19 h 195"/>
                <a:gd name="T54" fmla="*/ 12 w 459"/>
                <a:gd name="T55" fmla="*/ 0 h 195"/>
                <a:gd name="T56" fmla="*/ 18 w 459"/>
                <a:gd name="T57" fmla="*/ 166 h 195"/>
                <a:gd name="T58" fmla="*/ 25 w 459"/>
                <a:gd name="T59" fmla="*/ 181 h 195"/>
                <a:gd name="T60" fmla="*/ 32 w 459"/>
                <a:gd name="T61" fmla="*/ 195 h 195"/>
                <a:gd name="T62" fmla="*/ 30 w 459"/>
                <a:gd name="T63" fmla="*/ 186 h 195"/>
                <a:gd name="T64" fmla="*/ 25 w 459"/>
                <a:gd name="T65" fmla="*/ 174 h 195"/>
                <a:gd name="T66" fmla="*/ 19 w 459"/>
                <a:gd name="T67" fmla="*/ 161 h 195"/>
                <a:gd name="T68" fmla="*/ 16 w 459"/>
                <a:gd name="T69" fmla="*/ 159 h 195"/>
                <a:gd name="T70" fmla="*/ 15 w 459"/>
                <a:gd name="T71" fmla="*/ 156 h 195"/>
                <a:gd name="T72" fmla="*/ 428 w 459"/>
                <a:gd name="T73" fmla="*/ 195 h 195"/>
                <a:gd name="T74" fmla="*/ 434 w 459"/>
                <a:gd name="T75" fmla="*/ 183 h 195"/>
                <a:gd name="T76" fmla="*/ 439 w 459"/>
                <a:gd name="T77" fmla="*/ 171 h 195"/>
                <a:gd name="T78" fmla="*/ 442 w 459"/>
                <a:gd name="T79" fmla="*/ 162 h 195"/>
                <a:gd name="T80" fmla="*/ 441 w 459"/>
                <a:gd name="T81" fmla="*/ 165 h 195"/>
                <a:gd name="T82" fmla="*/ 439 w 459"/>
                <a:gd name="T83" fmla="*/ 166 h 195"/>
                <a:gd name="T84" fmla="*/ 435 w 459"/>
                <a:gd name="T85" fmla="*/ 174 h 195"/>
                <a:gd name="T86" fmla="*/ 429 w 459"/>
                <a:gd name="T87" fmla="*/ 185 h 195"/>
                <a:gd name="T88" fmla="*/ 424 w 459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9"/>
                <a:gd name="T136" fmla="*/ 0 h 195"/>
                <a:gd name="T137" fmla="*/ 459 w 459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9" h="195">
                  <a:moveTo>
                    <a:pt x="459" y="76"/>
                  </a:moveTo>
                  <a:lnTo>
                    <a:pt x="459" y="66"/>
                  </a:lnTo>
                  <a:lnTo>
                    <a:pt x="459" y="56"/>
                  </a:lnTo>
                  <a:lnTo>
                    <a:pt x="457" y="47"/>
                  </a:lnTo>
                  <a:lnTo>
                    <a:pt x="456" y="37"/>
                  </a:lnTo>
                  <a:lnTo>
                    <a:pt x="455" y="27"/>
                  </a:lnTo>
                  <a:lnTo>
                    <a:pt x="452" y="19"/>
                  </a:lnTo>
                  <a:lnTo>
                    <a:pt x="449" y="9"/>
                  </a:lnTo>
                  <a:lnTo>
                    <a:pt x="446" y="0"/>
                  </a:lnTo>
                  <a:lnTo>
                    <a:pt x="443" y="0"/>
                  </a:lnTo>
                  <a:lnTo>
                    <a:pt x="446" y="9"/>
                  </a:lnTo>
                  <a:lnTo>
                    <a:pt x="449" y="19"/>
                  </a:lnTo>
                  <a:lnTo>
                    <a:pt x="452" y="27"/>
                  </a:lnTo>
                  <a:lnTo>
                    <a:pt x="453" y="37"/>
                  </a:lnTo>
                  <a:lnTo>
                    <a:pt x="455" y="47"/>
                  </a:lnTo>
                  <a:lnTo>
                    <a:pt x="456" y="56"/>
                  </a:lnTo>
                  <a:lnTo>
                    <a:pt x="456" y="66"/>
                  </a:lnTo>
                  <a:lnTo>
                    <a:pt x="456" y="76"/>
                  </a:lnTo>
                  <a:lnTo>
                    <a:pt x="456" y="81"/>
                  </a:lnTo>
                  <a:lnTo>
                    <a:pt x="456" y="85"/>
                  </a:lnTo>
                  <a:lnTo>
                    <a:pt x="456" y="91"/>
                  </a:lnTo>
                  <a:lnTo>
                    <a:pt x="456" y="95"/>
                  </a:lnTo>
                  <a:lnTo>
                    <a:pt x="455" y="100"/>
                  </a:lnTo>
                  <a:lnTo>
                    <a:pt x="455" y="105"/>
                  </a:lnTo>
                  <a:lnTo>
                    <a:pt x="455" y="110"/>
                  </a:lnTo>
                  <a:lnTo>
                    <a:pt x="453" y="114"/>
                  </a:lnTo>
                  <a:lnTo>
                    <a:pt x="453" y="115"/>
                  </a:lnTo>
                  <a:lnTo>
                    <a:pt x="455" y="117"/>
                  </a:lnTo>
                  <a:lnTo>
                    <a:pt x="455" y="118"/>
                  </a:lnTo>
                  <a:lnTo>
                    <a:pt x="455" y="120"/>
                  </a:lnTo>
                  <a:lnTo>
                    <a:pt x="455" y="121"/>
                  </a:lnTo>
                  <a:lnTo>
                    <a:pt x="456" y="115"/>
                  </a:lnTo>
                  <a:lnTo>
                    <a:pt x="457" y="110"/>
                  </a:lnTo>
                  <a:lnTo>
                    <a:pt x="457" y="104"/>
                  </a:lnTo>
                  <a:lnTo>
                    <a:pt x="459" y="98"/>
                  </a:lnTo>
                  <a:lnTo>
                    <a:pt x="459" y="93"/>
                  </a:lnTo>
                  <a:lnTo>
                    <a:pt x="459" y="87"/>
                  </a:lnTo>
                  <a:lnTo>
                    <a:pt x="459" y="81"/>
                  </a:lnTo>
                  <a:lnTo>
                    <a:pt x="459" y="76"/>
                  </a:lnTo>
                  <a:close/>
                  <a:moveTo>
                    <a:pt x="12" y="0"/>
                  </a:moveTo>
                  <a:lnTo>
                    <a:pt x="9" y="9"/>
                  </a:lnTo>
                  <a:lnTo>
                    <a:pt x="7" y="19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3" y="47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83"/>
                  </a:lnTo>
                  <a:lnTo>
                    <a:pt x="1" y="88"/>
                  </a:lnTo>
                  <a:lnTo>
                    <a:pt x="1" y="94"/>
                  </a:lnTo>
                  <a:lnTo>
                    <a:pt x="1" y="100"/>
                  </a:lnTo>
                  <a:lnTo>
                    <a:pt x="3" y="105"/>
                  </a:lnTo>
                  <a:lnTo>
                    <a:pt x="3" y="112"/>
                  </a:lnTo>
                  <a:lnTo>
                    <a:pt x="4" y="118"/>
                  </a:lnTo>
                  <a:lnTo>
                    <a:pt x="5" y="124"/>
                  </a:lnTo>
                  <a:lnTo>
                    <a:pt x="5" y="122"/>
                  </a:lnTo>
                  <a:lnTo>
                    <a:pt x="5" y="121"/>
                  </a:lnTo>
                  <a:lnTo>
                    <a:pt x="5" y="120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5" y="112"/>
                  </a:lnTo>
                  <a:lnTo>
                    <a:pt x="5" y="107"/>
                  </a:lnTo>
                  <a:lnTo>
                    <a:pt x="4" y="103"/>
                  </a:lnTo>
                  <a:lnTo>
                    <a:pt x="4" y="97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3" y="81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7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9"/>
                  </a:lnTo>
                  <a:lnTo>
                    <a:pt x="12" y="9"/>
                  </a:lnTo>
                  <a:lnTo>
                    <a:pt x="15" y="0"/>
                  </a:lnTo>
                  <a:lnTo>
                    <a:pt x="12" y="0"/>
                  </a:lnTo>
                  <a:close/>
                  <a:moveTo>
                    <a:pt x="14" y="155"/>
                  </a:moveTo>
                  <a:lnTo>
                    <a:pt x="15" y="161"/>
                  </a:lnTo>
                  <a:lnTo>
                    <a:pt x="18" y="166"/>
                  </a:lnTo>
                  <a:lnTo>
                    <a:pt x="19" y="171"/>
                  </a:lnTo>
                  <a:lnTo>
                    <a:pt x="22" y="176"/>
                  </a:lnTo>
                  <a:lnTo>
                    <a:pt x="25" y="181"/>
                  </a:lnTo>
                  <a:lnTo>
                    <a:pt x="26" y="185"/>
                  </a:lnTo>
                  <a:lnTo>
                    <a:pt x="29" y="191"/>
                  </a:lnTo>
                  <a:lnTo>
                    <a:pt x="32" y="195"/>
                  </a:lnTo>
                  <a:lnTo>
                    <a:pt x="35" y="195"/>
                  </a:lnTo>
                  <a:lnTo>
                    <a:pt x="33" y="191"/>
                  </a:lnTo>
                  <a:lnTo>
                    <a:pt x="30" y="186"/>
                  </a:lnTo>
                  <a:lnTo>
                    <a:pt x="29" y="182"/>
                  </a:lnTo>
                  <a:lnTo>
                    <a:pt x="26" y="178"/>
                  </a:lnTo>
                  <a:lnTo>
                    <a:pt x="25" y="174"/>
                  </a:lnTo>
                  <a:lnTo>
                    <a:pt x="22" y="169"/>
                  </a:lnTo>
                  <a:lnTo>
                    <a:pt x="21" y="165"/>
                  </a:lnTo>
                  <a:lnTo>
                    <a:pt x="19" y="161"/>
                  </a:lnTo>
                  <a:lnTo>
                    <a:pt x="18" y="161"/>
                  </a:lnTo>
                  <a:lnTo>
                    <a:pt x="18" y="159"/>
                  </a:lnTo>
                  <a:lnTo>
                    <a:pt x="16" y="159"/>
                  </a:lnTo>
                  <a:lnTo>
                    <a:pt x="16" y="158"/>
                  </a:lnTo>
                  <a:lnTo>
                    <a:pt x="15" y="158"/>
                  </a:lnTo>
                  <a:lnTo>
                    <a:pt x="15" y="156"/>
                  </a:lnTo>
                  <a:lnTo>
                    <a:pt x="14" y="155"/>
                  </a:lnTo>
                  <a:close/>
                  <a:moveTo>
                    <a:pt x="428" y="195"/>
                  </a:moveTo>
                  <a:lnTo>
                    <a:pt x="429" y="191"/>
                  </a:lnTo>
                  <a:lnTo>
                    <a:pt x="432" y="186"/>
                  </a:lnTo>
                  <a:lnTo>
                    <a:pt x="434" y="183"/>
                  </a:lnTo>
                  <a:lnTo>
                    <a:pt x="436" y="179"/>
                  </a:lnTo>
                  <a:lnTo>
                    <a:pt x="438" y="175"/>
                  </a:lnTo>
                  <a:lnTo>
                    <a:pt x="439" y="171"/>
                  </a:lnTo>
                  <a:lnTo>
                    <a:pt x="442" y="166"/>
                  </a:lnTo>
                  <a:lnTo>
                    <a:pt x="443" y="162"/>
                  </a:lnTo>
                  <a:lnTo>
                    <a:pt x="442" y="162"/>
                  </a:lnTo>
                  <a:lnTo>
                    <a:pt x="442" y="164"/>
                  </a:lnTo>
                  <a:lnTo>
                    <a:pt x="441" y="165"/>
                  </a:lnTo>
                  <a:lnTo>
                    <a:pt x="439" y="166"/>
                  </a:lnTo>
                  <a:lnTo>
                    <a:pt x="438" y="166"/>
                  </a:lnTo>
                  <a:lnTo>
                    <a:pt x="436" y="171"/>
                  </a:lnTo>
                  <a:lnTo>
                    <a:pt x="435" y="174"/>
                  </a:lnTo>
                  <a:lnTo>
                    <a:pt x="434" y="178"/>
                  </a:lnTo>
                  <a:lnTo>
                    <a:pt x="432" y="181"/>
                  </a:lnTo>
                  <a:lnTo>
                    <a:pt x="429" y="185"/>
                  </a:lnTo>
                  <a:lnTo>
                    <a:pt x="428" y="188"/>
                  </a:lnTo>
                  <a:lnTo>
                    <a:pt x="427" y="192"/>
                  </a:lnTo>
                  <a:lnTo>
                    <a:pt x="424" y="195"/>
                  </a:lnTo>
                  <a:lnTo>
                    <a:pt x="428" y="195"/>
                  </a:lnTo>
                  <a:close/>
                </a:path>
              </a:pathLst>
            </a:custGeom>
            <a:solidFill>
              <a:srgbClr val="1536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2" name="Freeform 681"/>
            <p:cNvSpPr>
              <a:spLocks noEditPoints="1"/>
            </p:cNvSpPr>
            <p:nvPr/>
          </p:nvSpPr>
          <p:spPr bwMode="auto">
            <a:xfrm>
              <a:off x="848" y="2507"/>
              <a:ext cx="456" cy="195"/>
            </a:xfrm>
            <a:custGeom>
              <a:avLst/>
              <a:gdLst>
                <a:gd name="T0" fmla="*/ 456 w 456"/>
                <a:gd name="T1" fmla="*/ 56 h 195"/>
                <a:gd name="T2" fmla="*/ 452 w 456"/>
                <a:gd name="T3" fmla="*/ 27 h 195"/>
                <a:gd name="T4" fmla="*/ 444 w 456"/>
                <a:gd name="T5" fmla="*/ 0 h 195"/>
                <a:gd name="T6" fmla="*/ 447 w 456"/>
                <a:gd name="T7" fmla="*/ 17 h 195"/>
                <a:gd name="T8" fmla="*/ 452 w 456"/>
                <a:gd name="T9" fmla="*/ 47 h 195"/>
                <a:gd name="T10" fmla="*/ 454 w 456"/>
                <a:gd name="T11" fmla="*/ 76 h 195"/>
                <a:gd name="T12" fmla="*/ 454 w 456"/>
                <a:gd name="T13" fmla="*/ 90 h 195"/>
                <a:gd name="T14" fmla="*/ 452 w 456"/>
                <a:gd name="T15" fmla="*/ 103 h 195"/>
                <a:gd name="T16" fmla="*/ 452 w 456"/>
                <a:gd name="T17" fmla="*/ 112 h 195"/>
                <a:gd name="T18" fmla="*/ 452 w 456"/>
                <a:gd name="T19" fmla="*/ 115 h 195"/>
                <a:gd name="T20" fmla="*/ 454 w 456"/>
                <a:gd name="T21" fmla="*/ 117 h 195"/>
                <a:gd name="T22" fmla="*/ 455 w 456"/>
                <a:gd name="T23" fmla="*/ 107 h 195"/>
                <a:gd name="T24" fmla="*/ 456 w 456"/>
                <a:gd name="T25" fmla="*/ 91 h 195"/>
                <a:gd name="T26" fmla="*/ 456 w 456"/>
                <a:gd name="T27" fmla="*/ 76 h 195"/>
                <a:gd name="T28" fmla="*/ 8 w 456"/>
                <a:gd name="T29" fmla="*/ 19 h 195"/>
                <a:gd name="T30" fmla="*/ 3 w 456"/>
                <a:gd name="T31" fmla="*/ 47 h 195"/>
                <a:gd name="T32" fmla="*/ 0 w 456"/>
                <a:gd name="T33" fmla="*/ 76 h 195"/>
                <a:gd name="T34" fmla="*/ 2 w 456"/>
                <a:gd name="T35" fmla="*/ 93 h 195"/>
                <a:gd name="T36" fmla="*/ 3 w 456"/>
                <a:gd name="T37" fmla="*/ 110 h 195"/>
                <a:gd name="T38" fmla="*/ 4 w 456"/>
                <a:gd name="T39" fmla="*/ 120 h 195"/>
                <a:gd name="T40" fmla="*/ 6 w 456"/>
                <a:gd name="T41" fmla="*/ 117 h 195"/>
                <a:gd name="T42" fmla="*/ 6 w 456"/>
                <a:gd name="T43" fmla="*/ 115 h 195"/>
                <a:gd name="T44" fmla="*/ 6 w 456"/>
                <a:gd name="T45" fmla="*/ 105 h 195"/>
                <a:gd name="T46" fmla="*/ 4 w 456"/>
                <a:gd name="T47" fmla="*/ 91 h 195"/>
                <a:gd name="T48" fmla="*/ 3 w 456"/>
                <a:gd name="T49" fmla="*/ 76 h 195"/>
                <a:gd name="T50" fmla="*/ 6 w 456"/>
                <a:gd name="T51" fmla="*/ 47 h 195"/>
                <a:gd name="T52" fmla="*/ 11 w 456"/>
                <a:gd name="T53" fmla="*/ 17 h 195"/>
                <a:gd name="T54" fmla="*/ 13 w 456"/>
                <a:gd name="T55" fmla="*/ 0 h 195"/>
                <a:gd name="T56" fmla="*/ 20 w 456"/>
                <a:gd name="T57" fmla="*/ 168 h 195"/>
                <a:gd name="T58" fmla="*/ 25 w 456"/>
                <a:gd name="T59" fmla="*/ 182 h 195"/>
                <a:gd name="T60" fmla="*/ 32 w 456"/>
                <a:gd name="T61" fmla="*/ 195 h 195"/>
                <a:gd name="T62" fmla="*/ 32 w 456"/>
                <a:gd name="T63" fmla="*/ 188 h 195"/>
                <a:gd name="T64" fmla="*/ 25 w 456"/>
                <a:gd name="T65" fmla="*/ 175 h 195"/>
                <a:gd name="T66" fmla="*/ 20 w 456"/>
                <a:gd name="T67" fmla="*/ 164 h 195"/>
                <a:gd name="T68" fmla="*/ 18 w 456"/>
                <a:gd name="T69" fmla="*/ 162 h 195"/>
                <a:gd name="T70" fmla="*/ 17 w 456"/>
                <a:gd name="T71" fmla="*/ 159 h 195"/>
                <a:gd name="T72" fmla="*/ 424 w 456"/>
                <a:gd name="T73" fmla="*/ 195 h 195"/>
                <a:gd name="T74" fmla="*/ 431 w 456"/>
                <a:gd name="T75" fmla="*/ 183 h 195"/>
                <a:gd name="T76" fmla="*/ 437 w 456"/>
                <a:gd name="T77" fmla="*/ 172 h 195"/>
                <a:gd name="T78" fmla="*/ 440 w 456"/>
                <a:gd name="T79" fmla="*/ 165 h 195"/>
                <a:gd name="T80" fmla="*/ 437 w 456"/>
                <a:gd name="T81" fmla="*/ 166 h 195"/>
                <a:gd name="T82" fmla="*/ 435 w 456"/>
                <a:gd name="T83" fmla="*/ 168 h 195"/>
                <a:gd name="T84" fmla="*/ 433 w 456"/>
                <a:gd name="T85" fmla="*/ 175 h 195"/>
                <a:gd name="T86" fmla="*/ 427 w 456"/>
                <a:gd name="T87" fmla="*/ 185 h 195"/>
                <a:gd name="T88" fmla="*/ 422 w 456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6"/>
                <a:gd name="T136" fmla="*/ 0 h 195"/>
                <a:gd name="T137" fmla="*/ 456 w 456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6" h="195">
                  <a:moveTo>
                    <a:pt x="456" y="76"/>
                  </a:moveTo>
                  <a:lnTo>
                    <a:pt x="456" y="66"/>
                  </a:lnTo>
                  <a:lnTo>
                    <a:pt x="456" y="56"/>
                  </a:lnTo>
                  <a:lnTo>
                    <a:pt x="455" y="47"/>
                  </a:lnTo>
                  <a:lnTo>
                    <a:pt x="454" y="37"/>
                  </a:lnTo>
                  <a:lnTo>
                    <a:pt x="452" y="27"/>
                  </a:lnTo>
                  <a:lnTo>
                    <a:pt x="449" y="19"/>
                  </a:lnTo>
                  <a:lnTo>
                    <a:pt x="447" y="9"/>
                  </a:lnTo>
                  <a:lnTo>
                    <a:pt x="444" y="0"/>
                  </a:lnTo>
                  <a:lnTo>
                    <a:pt x="441" y="0"/>
                  </a:lnTo>
                  <a:lnTo>
                    <a:pt x="444" y="9"/>
                  </a:lnTo>
                  <a:lnTo>
                    <a:pt x="447" y="17"/>
                  </a:lnTo>
                  <a:lnTo>
                    <a:pt x="449" y="27"/>
                  </a:lnTo>
                  <a:lnTo>
                    <a:pt x="451" y="37"/>
                  </a:lnTo>
                  <a:lnTo>
                    <a:pt x="452" y="47"/>
                  </a:lnTo>
                  <a:lnTo>
                    <a:pt x="454" y="56"/>
                  </a:lnTo>
                  <a:lnTo>
                    <a:pt x="454" y="66"/>
                  </a:lnTo>
                  <a:lnTo>
                    <a:pt x="454" y="76"/>
                  </a:lnTo>
                  <a:lnTo>
                    <a:pt x="454" y="81"/>
                  </a:lnTo>
                  <a:lnTo>
                    <a:pt x="454" y="85"/>
                  </a:lnTo>
                  <a:lnTo>
                    <a:pt x="454" y="90"/>
                  </a:lnTo>
                  <a:lnTo>
                    <a:pt x="454" y="94"/>
                  </a:lnTo>
                  <a:lnTo>
                    <a:pt x="454" y="98"/>
                  </a:lnTo>
                  <a:lnTo>
                    <a:pt x="452" y="103"/>
                  </a:lnTo>
                  <a:lnTo>
                    <a:pt x="452" y="108"/>
                  </a:lnTo>
                  <a:lnTo>
                    <a:pt x="451" y="112"/>
                  </a:lnTo>
                  <a:lnTo>
                    <a:pt x="452" y="112"/>
                  </a:lnTo>
                  <a:lnTo>
                    <a:pt x="452" y="114"/>
                  </a:lnTo>
                  <a:lnTo>
                    <a:pt x="452" y="115"/>
                  </a:lnTo>
                  <a:lnTo>
                    <a:pt x="454" y="117"/>
                  </a:lnTo>
                  <a:lnTo>
                    <a:pt x="454" y="112"/>
                  </a:lnTo>
                  <a:lnTo>
                    <a:pt x="455" y="107"/>
                  </a:lnTo>
                  <a:lnTo>
                    <a:pt x="455" y="103"/>
                  </a:lnTo>
                  <a:lnTo>
                    <a:pt x="456" y="97"/>
                  </a:lnTo>
                  <a:lnTo>
                    <a:pt x="456" y="91"/>
                  </a:lnTo>
                  <a:lnTo>
                    <a:pt x="456" y="87"/>
                  </a:lnTo>
                  <a:lnTo>
                    <a:pt x="456" y="81"/>
                  </a:lnTo>
                  <a:lnTo>
                    <a:pt x="456" y="76"/>
                  </a:lnTo>
                  <a:close/>
                  <a:moveTo>
                    <a:pt x="13" y="0"/>
                  </a:moveTo>
                  <a:lnTo>
                    <a:pt x="10" y="9"/>
                  </a:lnTo>
                  <a:lnTo>
                    <a:pt x="8" y="19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7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2" y="87"/>
                  </a:lnTo>
                  <a:lnTo>
                    <a:pt x="2" y="93"/>
                  </a:lnTo>
                  <a:lnTo>
                    <a:pt x="2" y="98"/>
                  </a:lnTo>
                  <a:lnTo>
                    <a:pt x="3" y="104"/>
                  </a:lnTo>
                  <a:lnTo>
                    <a:pt x="3" y="110"/>
                  </a:lnTo>
                  <a:lnTo>
                    <a:pt x="4" y="115"/>
                  </a:lnTo>
                  <a:lnTo>
                    <a:pt x="4" y="120"/>
                  </a:lnTo>
                  <a:lnTo>
                    <a:pt x="6" y="118"/>
                  </a:lnTo>
                  <a:lnTo>
                    <a:pt x="6" y="117"/>
                  </a:lnTo>
                  <a:lnTo>
                    <a:pt x="6" y="115"/>
                  </a:lnTo>
                  <a:lnTo>
                    <a:pt x="7" y="115"/>
                  </a:lnTo>
                  <a:lnTo>
                    <a:pt x="6" y="110"/>
                  </a:lnTo>
                  <a:lnTo>
                    <a:pt x="6" y="105"/>
                  </a:lnTo>
                  <a:lnTo>
                    <a:pt x="4" y="101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5"/>
                  </a:lnTo>
                  <a:lnTo>
                    <a:pt x="3" y="81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7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3" y="9"/>
                  </a:lnTo>
                  <a:lnTo>
                    <a:pt x="15" y="0"/>
                  </a:lnTo>
                  <a:lnTo>
                    <a:pt x="13" y="0"/>
                  </a:lnTo>
                  <a:close/>
                  <a:moveTo>
                    <a:pt x="15" y="159"/>
                  </a:moveTo>
                  <a:lnTo>
                    <a:pt x="17" y="164"/>
                  </a:lnTo>
                  <a:lnTo>
                    <a:pt x="20" y="168"/>
                  </a:lnTo>
                  <a:lnTo>
                    <a:pt x="21" y="172"/>
                  </a:lnTo>
                  <a:lnTo>
                    <a:pt x="24" y="178"/>
                  </a:lnTo>
                  <a:lnTo>
                    <a:pt x="25" y="182"/>
                  </a:lnTo>
                  <a:lnTo>
                    <a:pt x="28" y="186"/>
                  </a:lnTo>
                  <a:lnTo>
                    <a:pt x="31" y="191"/>
                  </a:lnTo>
                  <a:lnTo>
                    <a:pt x="32" y="195"/>
                  </a:lnTo>
                  <a:lnTo>
                    <a:pt x="36" y="195"/>
                  </a:lnTo>
                  <a:lnTo>
                    <a:pt x="34" y="191"/>
                  </a:lnTo>
                  <a:lnTo>
                    <a:pt x="32" y="188"/>
                  </a:lnTo>
                  <a:lnTo>
                    <a:pt x="29" y="183"/>
                  </a:lnTo>
                  <a:lnTo>
                    <a:pt x="28" y="179"/>
                  </a:lnTo>
                  <a:lnTo>
                    <a:pt x="25" y="175"/>
                  </a:lnTo>
                  <a:lnTo>
                    <a:pt x="24" y="172"/>
                  </a:lnTo>
                  <a:lnTo>
                    <a:pt x="22" y="168"/>
                  </a:lnTo>
                  <a:lnTo>
                    <a:pt x="20" y="164"/>
                  </a:lnTo>
                  <a:lnTo>
                    <a:pt x="20" y="162"/>
                  </a:lnTo>
                  <a:lnTo>
                    <a:pt x="18" y="162"/>
                  </a:lnTo>
                  <a:lnTo>
                    <a:pt x="18" y="161"/>
                  </a:lnTo>
                  <a:lnTo>
                    <a:pt x="17" y="161"/>
                  </a:lnTo>
                  <a:lnTo>
                    <a:pt x="17" y="159"/>
                  </a:lnTo>
                  <a:lnTo>
                    <a:pt x="15" y="159"/>
                  </a:lnTo>
                  <a:close/>
                  <a:moveTo>
                    <a:pt x="424" y="195"/>
                  </a:moveTo>
                  <a:lnTo>
                    <a:pt x="427" y="191"/>
                  </a:lnTo>
                  <a:lnTo>
                    <a:pt x="428" y="188"/>
                  </a:lnTo>
                  <a:lnTo>
                    <a:pt x="431" y="183"/>
                  </a:lnTo>
                  <a:lnTo>
                    <a:pt x="433" y="181"/>
                  </a:lnTo>
                  <a:lnTo>
                    <a:pt x="434" y="176"/>
                  </a:lnTo>
                  <a:lnTo>
                    <a:pt x="437" y="172"/>
                  </a:lnTo>
                  <a:lnTo>
                    <a:pt x="438" y="168"/>
                  </a:lnTo>
                  <a:lnTo>
                    <a:pt x="440" y="165"/>
                  </a:lnTo>
                  <a:lnTo>
                    <a:pt x="438" y="165"/>
                  </a:lnTo>
                  <a:lnTo>
                    <a:pt x="438" y="166"/>
                  </a:lnTo>
                  <a:lnTo>
                    <a:pt x="437" y="166"/>
                  </a:lnTo>
                  <a:lnTo>
                    <a:pt x="437" y="168"/>
                  </a:lnTo>
                  <a:lnTo>
                    <a:pt x="435" y="168"/>
                  </a:lnTo>
                  <a:lnTo>
                    <a:pt x="435" y="169"/>
                  </a:lnTo>
                  <a:lnTo>
                    <a:pt x="434" y="172"/>
                  </a:lnTo>
                  <a:lnTo>
                    <a:pt x="433" y="175"/>
                  </a:lnTo>
                  <a:lnTo>
                    <a:pt x="430" y="179"/>
                  </a:lnTo>
                  <a:lnTo>
                    <a:pt x="428" y="182"/>
                  </a:lnTo>
                  <a:lnTo>
                    <a:pt x="427" y="185"/>
                  </a:lnTo>
                  <a:lnTo>
                    <a:pt x="426" y="188"/>
                  </a:lnTo>
                  <a:lnTo>
                    <a:pt x="423" y="192"/>
                  </a:lnTo>
                  <a:lnTo>
                    <a:pt x="422" y="195"/>
                  </a:lnTo>
                  <a:lnTo>
                    <a:pt x="424" y="195"/>
                  </a:lnTo>
                  <a:close/>
                </a:path>
              </a:pathLst>
            </a:custGeom>
            <a:solidFill>
              <a:srgbClr val="133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3" name="Freeform 682"/>
            <p:cNvSpPr>
              <a:spLocks noEditPoints="1"/>
            </p:cNvSpPr>
            <p:nvPr/>
          </p:nvSpPr>
          <p:spPr bwMode="auto">
            <a:xfrm>
              <a:off x="850" y="2507"/>
              <a:ext cx="453" cy="195"/>
            </a:xfrm>
            <a:custGeom>
              <a:avLst/>
              <a:gdLst>
                <a:gd name="T0" fmla="*/ 453 w 453"/>
                <a:gd name="T1" fmla="*/ 56 h 195"/>
                <a:gd name="T2" fmla="*/ 449 w 453"/>
                <a:gd name="T3" fmla="*/ 27 h 195"/>
                <a:gd name="T4" fmla="*/ 440 w 453"/>
                <a:gd name="T5" fmla="*/ 0 h 195"/>
                <a:gd name="T6" fmla="*/ 443 w 453"/>
                <a:gd name="T7" fmla="*/ 17 h 195"/>
                <a:gd name="T8" fmla="*/ 449 w 453"/>
                <a:gd name="T9" fmla="*/ 47 h 195"/>
                <a:gd name="T10" fmla="*/ 450 w 453"/>
                <a:gd name="T11" fmla="*/ 76 h 195"/>
                <a:gd name="T12" fmla="*/ 450 w 453"/>
                <a:gd name="T13" fmla="*/ 88 h 195"/>
                <a:gd name="T14" fmla="*/ 449 w 453"/>
                <a:gd name="T15" fmla="*/ 101 h 195"/>
                <a:gd name="T16" fmla="*/ 449 w 453"/>
                <a:gd name="T17" fmla="*/ 110 h 195"/>
                <a:gd name="T18" fmla="*/ 449 w 453"/>
                <a:gd name="T19" fmla="*/ 112 h 195"/>
                <a:gd name="T20" fmla="*/ 450 w 453"/>
                <a:gd name="T21" fmla="*/ 114 h 195"/>
                <a:gd name="T22" fmla="*/ 452 w 453"/>
                <a:gd name="T23" fmla="*/ 105 h 195"/>
                <a:gd name="T24" fmla="*/ 453 w 453"/>
                <a:gd name="T25" fmla="*/ 91 h 195"/>
                <a:gd name="T26" fmla="*/ 453 w 453"/>
                <a:gd name="T27" fmla="*/ 76 h 195"/>
                <a:gd name="T28" fmla="*/ 8 w 453"/>
                <a:gd name="T29" fmla="*/ 19 h 195"/>
                <a:gd name="T30" fmla="*/ 2 w 453"/>
                <a:gd name="T31" fmla="*/ 47 h 195"/>
                <a:gd name="T32" fmla="*/ 0 w 453"/>
                <a:gd name="T33" fmla="*/ 76 h 195"/>
                <a:gd name="T34" fmla="*/ 1 w 453"/>
                <a:gd name="T35" fmla="*/ 91 h 195"/>
                <a:gd name="T36" fmla="*/ 2 w 453"/>
                <a:gd name="T37" fmla="*/ 107 h 195"/>
                <a:gd name="T38" fmla="*/ 4 w 453"/>
                <a:gd name="T39" fmla="*/ 117 h 195"/>
                <a:gd name="T40" fmla="*/ 5 w 453"/>
                <a:gd name="T41" fmla="*/ 115 h 195"/>
                <a:gd name="T42" fmla="*/ 5 w 453"/>
                <a:gd name="T43" fmla="*/ 112 h 195"/>
                <a:gd name="T44" fmla="*/ 5 w 453"/>
                <a:gd name="T45" fmla="*/ 104 h 195"/>
                <a:gd name="T46" fmla="*/ 4 w 453"/>
                <a:gd name="T47" fmla="*/ 90 h 195"/>
                <a:gd name="T48" fmla="*/ 2 w 453"/>
                <a:gd name="T49" fmla="*/ 76 h 195"/>
                <a:gd name="T50" fmla="*/ 5 w 453"/>
                <a:gd name="T51" fmla="*/ 47 h 195"/>
                <a:gd name="T52" fmla="*/ 11 w 453"/>
                <a:gd name="T53" fmla="*/ 17 h 195"/>
                <a:gd name="T54" fmla="*/ 12 w 453"/>
                <a:gd name="T55" fmla="*/ 0 h 195"/>
                <a:gd name="T56" fmla="*/ 19 w 453"/>
                <a:gd name="T57" fmla="*/ 169 h 195"/>
                <a:gd name="T58" fmla="*/ 26 w 453"/>
                <a:gd name="T59" fmla="*/ 182 h 195"/>
                <a:gd name="T60" fmla="*/ 32 w 453"/>
                <a:gd name="T61" fmla="*/ 195 h 195"/>
                <a:gd name="T62" fmla="*/ 32 w 453"/>
                <a:gd name="T63" fmla="*/ 188 h 195"/>
                <a:gd name="T64" fmla="*/ 26 w 453"/>
                <a:gd name="T65" fmla="*/ 176 h 195"/>
                <a:gd name="T66" fmla="*/ 20 w 453"/>
                <a:gd name="T67" fmla="*/ 165 h 195"/>
                <a:gd name="T68" fmla="*/ 19 w 453"/>
                <a:gd name="T69" fmla="*/ 164 h 195"/>
                <a:gd name="T70" fmla="*/ 18 w 453"/>
                <a:gd name="T71" fmla="*/ 162 h 195"/>
                <a:gd name="T72" fmla="*/ 421 w 453"/>
                <a:gd name="T73" fmla="*/ 195 h 195"/>
                <a:gd name="T74" fmla="*/ 426 w 453"/>
                <a:gd name="T75" fmla="*/ 185 h 195"/>
                <a:gd name="T76" fmla="*/ 432 w 453"/>
                <a:gd name="T77" fmla="*/ 174 h 195"/>
                <a:gd name="T78" fmla="*/ 435 w 453"/>
                <a:gd name="T79" fmla="*/ 168 h 195"/>
                <a:gd name="T80" fmla="*/ 433 w 453"/>
                <a:gd name="T81" fmla="*/ 168 h 195"/>
                <a:gd name="T82" fmla="*/ 432 w 453"/>
                <a:gd name="T83" fmla="*/ 169 h 195"/>
                <a:gd name="T84" fmla="*/ 428 w 453"/>
                <a:gd name="T85" fmla="*/ 176 h 195"/>
                <a:gd name="T86" fmla="*/ 424 w 453"/>
                <a:gd name="T87" fmla="*/ 186 h 195"/>
                <a:gd name="T88" fmla="*/ 418 w 453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3"/>
                <a:gd name="T136" fmla="*/ 0 h 195"/>
                <a:gd name="T137" fmla="*/ 453 w 453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3" h="195">
                  <a:moveTo>
                    <a:pt x="453" y="76"/>
                  </a:moveTo>
                  <a:lnTo>
                    <a:pt x="453" y="66"/>
                  </a:lnTo>
                  <a:lnTo>
                    <a:pt x="453" y="56"/>
                  </a:lnTo>
                  <a:lnTo>
                    <a:pt x="452" y="47"/>
                  </a:lnTo>
                  <a:lnTo>
                    <a:pt x="450" y="37"/>
                  </a:lnTo>
                  <a:lnTo>
                    <a:pt x="449" y="27"/>
                  </a:lnTo>
                  <a:lnTo>
                    <a:pt x="446" y="19"/>
                  </a:lnTo>
                  <a:lnTo>
                    <a:pt x="443" y="9"/>
                  </a:lnTo>
                  <a:lnTo>
                    <a:pt x="440" y="0"/>
                  </a:lnTo>
                  <a:lnTo>
                    <a:pt x="438" y="0"/>
                  </a:lnTo>
                  <a:lnTo>
                    <a:pt x="440" y="9"/>
                  </a:lnTo>
                  <a:lnTo>
                    <a:pt x="443" y="17"/>
                  </a:lnTo>
                  <a:lnTo>
                    <a:pt x="446" y="27"/>
                  </a:lnTo>
                  <a:lnTo>
                    <a:pt x="447" y="37"/>
                  </a:lnTo>
                  <a:lnTo>
                    <a:pt x="449" y="47"/>
                  </a:lnTo>
                  <a:lnTo>
                    <a:pt x="450" y="56"/>
                  </a:lnTo>
                  <a:lnTo>
                    <a:pt x="450" y="66"/>
                  </a:lnTo>
                  <a:lnTo>
                    <a:pt x="450" y="76"/>
                  </a:lnTo>
                  <a:lnTo>
                    <a:pt x="450" y="80"/>
                  </a:lnTo>
                  <a:lnTo>
                    <a:pt x="450" y="84"/>
                  </a:lnTo>
                  <a:lnTo>
                    <a:pt x="450" y="88"/>
                  </a:lnTo>
                  <a:lnTo>
                    <a:pt x="450" y="93"/>
                  </a:lnTo>
                  <a:lnTo>
                    <a:pt x="450" y="97"/>
                  </a:lnTo>
                  <a:lnTo>
                    <a:pt x="449" y="101"/>
                  </a:lnTo>
                  <a:lnTo>
                    <a:pt x="449" y="105"/>
                  </a:lnTo>
                  <a:lnTo>
                    <a:pt x="449" y="110"/>
                  </a:lnTo>
                  <a:lnTo>
                    <a:pt x="449" y="111"/>
                  </a:lnTo>
                  <a:lnTo>
                    <a:pt x="449" y="112"/>
                  </a:lnTo>
                  <a:lnTo>
                    <a:pt x="450" y="112"/>
                  </a:lnTo>
                  <a:lnTo>
                    <a:pt x="450" y="114"/>
                  </a:lnTo>
                  <a:lnTo>
                    <a:pt x="452" y="110"/>
                  </a:lnTo>
                  <a:lnTo>
                    <a:pt x="452" y="105"/>
                  </a:lnTo>
                  <a:lnTo>
                    <a:pt x="452" y="100"/>
                  </a:lnTo>
                  <a:lnTo>
                    <a:pt x="453" y="95"/>
                  </a:lnTo>
                  <a:lnTo>
                    <a:pt x="453" y="91"/>
                  </a:lnTo>
                  <a:lnTo>
                    <a:pt x="453" y="85"/>
                  </a:lnTo>
                  <a:lnTo>
                    <a:pt x="453" y="81"/>
                  </a:lnTo>
                  <a:lnTo>
                    <a:pt x="453" y="76"/>
                  </a:lnTo>
                  <a:close/>
                  <a:moveTo>
                    <a:pt x="12" y="0"/>
                  </a:moveTo>
                  <a:lnTo>
                    <a:pt x="9" y="9"/>
                  </a:lnTo>
                  <a:lnTo>
                    <a:pt x="8" y="19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1" y="87"/>
                  </a:lnTo>
                  <a:lnTo>
                    <a:pt x="1" y="91"/>
                  </a:lnTo>
                  <a:lnTo>
                    <a:pt x="1" y="97"/>
                  </a:lnTo>
                  <a:lnTo>
                    <a:pt x="1" y="103"/>
                  </a:lnTo>
                  <a:lnTo>
                    <a:pt x="2" y="107"/>
                  </a:lnTo>
                  <a:lnTo>
                    <a:pt x="2" y="112"/>
                  </a:lnTo>
                  <a:lnTo>
                    <a:pt x="4" y="117"/>
                  </a:lnTo>
                  <a:lnTo>
                    <a:pt x="4" y="115"/>
                  </a:lnTo>
                  <a:lnTo>
                    <a:pt x="5" y="115"/>
                  </a:lnTo>
                  <a:lnTo>
                    <a:pt x="5" y="114"/>
                  </a:lnTo>
                  <a:lnTo>
                    <a:pt x="5" y="112"/>
                  </a:lnTo>
                  <a:lnTo>
                    <a:pt x="5" y="108"/>
                  </a:lnTo>
                  <a:lnTo>
                    <a:pt x="5" y="104"/>
                  </a:lnTo>
                  <a:lnTo>
                    <a:pt x="4" y="100"/>
                  </a:lnTo>
                  <a:lnTo>
                    <a:pt x="4" y="94"/>
                  </a:lnTo>
                  <a:lnTo>
                    <a:pt x="4" y="90"/>
                  </a:lnTo>
                  <a:lnTo>
                    <a:pt x="2" y="85"/>
                  </a:lnTo>
                  <a:lnTo>
                    <a:pt x="2" y="81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7"/>
                  </a:lnTo>
                  <a:lnTo>
                    <a:pt x="6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2" y="9"/>
                  </a:lnTo>
                  <a:lnTo>
                    <a:pt x="16" y="0"/>
                  </a:lnTo>
                  <a:lnTo>
                    <a:pt x="12" y="0"/>
                  </a:lnTo>
                  <a:close/>
                  <a:moveTo>
                    <a:pt x="16" y="161"/>
                  </a:moveTo>
                  <a:lnTo>
                    <a:pt x="18" y="165"/>
                  </a:lnTo>
                  <a:lnTo>
                    <a:pt x="19" y="169"/>
                  </a:lnTo>
                  <a:lnTo>
                    <a:pt x="22" y="174"/>
                  </a:lnTo>
                  <a:lnTo>
                    <a:pt x="23" y="178"/>
                  </a:lnTo>
                  <a:lnTo>
                    <a:pt x="26" y="182"/>
                  </a:lnTo>
                  <a:lnTo>
                    <a:pt x="27" y="186"/>
                  </a:lnTo>
                  <a:lnTo>
                    <a:pt x="30" y="191"/>
                  </a:lnTo>
                  <a:lnTo>
                    <a:pt x="32" y="195"/>
                  </a:lnTo>
                  <a:lnTo>
                    <a:pt x="36" y="195"/>
                  </a:lnTo>
                  <a:lnTo>
                    <a:pt x="33" y="191"/>
                  </a:lnTo>
                  <a:lnTo>
                    <a:pt x="32" y="188"/>
                  </a:lnTo>
                  <a:lnTo>
                    <a:pt x="29" y="183"/>
                  </a:lnTo>
                  <a:lnTo>
                    <a:pt x="27" y="181"/>
                  </a:lnTo>
                  <a:lnTo>
                    <a:pt x="26" y="176"/>
                  </a:lnTo>
                  <a:lnTo>
                    <a:pt x="23" y="172"/>
                  </a:lnTo>
                  <a:lnTo>
                    <a:pt x="22" y="169"/>
                  </a:lnTo>
                  <a:lnTo>
                    <a:pt x="20" y="165"/>
                  </a:lnTo>
                  <a:lnTo>
                    <a:pt x="19" y="164"/>
                  </a:lnTo>
                  <a:lnTo>
                    <a:pt x="18" y="164"/>
                  </a:lnTo>
                  <a:lnTo>
                    <a:pt x="18" y="162"/>
                  </a:lnTo>
                  <a:lnTo>
                    <a:pt x="16" y="162"/>
                  </a:lnTo>
                  <a:lnTo>
                    <a:pt x="16" y="161"/>
                  </a:lnTo>
                  <a:close/>
                  <a:moveTo>
                    <a:pt x="421" y="195"/>
                  </a:moveTo>
                  <a:lnTo>
                    <a:pt x="424" y="192"/>
                  </a:lnTo>
                  <a:lnTo>
                    <a:pt x="425" y="188"/>
                  </a:lnTo>
                  <a:lnTo>
                    <a:pt x="426" y="185"/>
                  </a:lnTo>
                  <a:lnTo>
                    <a:pt x="429" y="181"/>
                  </a:lnTo>
                  <a:lnTo>
                    <a:pt x="431" y="178"/>
                  </a:lnTo>
                  <a:lnTo>
                    <a:pt x="432" y="174"/>
                  </a:lnTo>
                  <a:lnTo>
                    <a:pt x="433" y="171"/>
                  </a:lnTo>
                  <a:lnTo>
                    <a:pt x="435" y="166"/>
                  </a:lnTo>
                  <a:lnTo>
                    <a:pt x="435" y="168"/>
                  </a:lnTo>
                  <a:lnTo>
                    <a:pt x="433" y="168"/>
                  </a:lnTo>
                  <a:lnTo>
                    <a:pt x="432" y="169"/>
                  </a:lnTo>
                  <a:lnTo>
                    <a:pt x="431" y="171"/>
                  </a:lnTo>
                  <a:lnTo>
                    <a:pt x="429" y="174"/>
                  </a:lnTo>
                  <a:lnTo>
                    <a:pt x="428" y="176"/>
                  </a:lnTo>
                  <a:lnTo>
                    <a:pt x="426" y="179"/>
                  </a:lnTo>
                  <a:lnTo>
                    <a:pt x="425" y="182"/>
                  </a:lnTo>
                  <a:lnTo>
                    <a:pt x="424" y="186"/>
                  </a:lnTo>
                  <a:lnTo>
                    <a:pt x="421" y="189"/>
                  </a:lnTo>
                  <a:lnTo>
                    <a:pt x="420" y="192"/>
                  </a:lnTo>
                  <a:lnTo>
                    <a:pt x="418" y="195"/>
                  </a:lnTo>
                  <a:lnTo>
                    <a:pt x="421" y="195"/>
                  </a:lnTo>
                  <a:close/>
                </a:path>
              </a:pathLst>
            </a:custGeom>
            <a:solidFill>
              <a:srgbClr val="1337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4" name="Freeform 683"/>
            <p:cNvSpPr>
              <a:spLocks noEditPoints="1"/>
            </p:cNvSpPr>
            <p:nvPr/>
          </p:nvSpPr>
          <p:spPr bwMode="auto">
            <a:xfrm>
              <a:off x="851" y="2507"/>
              <a:ext cx="451" cy="195"/>
            </a:xfrm>
            <a:custGeom>
              <a:avLst/>
              <a:gdLst>
                <a:gd name="T0" fmla="*/ 451 w 451"/>
                <a:gd name="T1" fmla="*/ 56 h 195"/>
                <a:gd name="T2" fmla="*/ 446 w 451"/>
                <a:gd name="T3" fmla="*/ 27 h 195"/>
                <a:gd name="T4" fmla="*/ 438 w 451"/>
                <a:gd name="T5" fmla="*/ 0 h 195"/>
                <a:gd name="T6" fmla="*/ 441 w 451"/>
                <a:gd name="T7" fmla="*/ 17 h 195"/>
                <a:gd name="T8" fmla="*/ 446 w 451"/>
                <a:gd name="T9" fmla="*/ 47 h 195"/>
                <a:gd name="T10" fmla="*/ 448 w 451"/>
                <a:gd name="T11" fmla="*/ 76 h 195"/>
                <a:gd name="T12" fmla="*/ 448 w 451"/>
                <a:gd name="T13" fmla="*/ 88 h 195"/>
                <a:gd name="T14" fmla="*/ 446 w 451"/>
                <a:gd name="T15" fmla="*/ 100 h 195"/>
                <a:gd name="T16" fmla="*/ 446 w 451"/>
                <a:gd name="T17" fmla="*/ 108 h 195"/>
                <a:gd name="T18" fmla="*/ 448 w 451"/>
                <a:gd name="T19" fmla="*/ 110 h 195"/>
                <a:gd name="T20" fmla="*/ 448 w 451"/>
                <a:gd name="T21" fmla="*/ 111 h 195"/>
                <a:gd name="T22" fmla="*/ 449 w 451"/>
                <a:gd name="T23" fmla="*/ 103 h 195"/>
                <a:gd name="T24" fmla="*/ 451 w 451"/>
                <a:gd name="T25" fmla="*/ 90 h 195"/>
                <a:gd name="T26" fmla="*/ 451 w 451"/>
                <a:gd name="T27" fmla="*/ 76 h 195"/>
                <a:gd name="T28" fmla="*/ 8 w 451"/>
                <a:gd name="T29" fmla="*/ 17 h 195"/>
                <a:gd name="T30" fmla="*/ 3 w 451"/>
                <a:gd name="T31" fmla="*/ 47 h 195"/>
                <a:gd name="T32" fmla="*/ 0 w 451"/>
                <a:gd name="T33" fmla="*/ 76 h 195"/>
                <a:gd name="T34" fmla="*/ 1 w 451"/>
                <a:gd name="T35" fmla="*/ 91 h 195"/>
                <a:gd name="T36" fmla="*/ 3 w 451"/>
                <a:gd name="T37" fmla="*/ 105 h 195"/>
                <a:gd name="T38" fmla="*/ 4 w 451"/>
                <a:gd name="T39" fmla="*/ 114 h 195"/>
                <a:gd name="T40" fmla="*/ 4 w 451"/>
                <a:gd name="T41" fmla="*/ 112 h 195"/>
                <a:gd name="T42" fmla="*/ 5 w 451"/>
                <a:gd name="T43" fmla="*/ 111 h 195"/>
                <a:gd name="T44" fmla="*/ 4 w 451"/>
                <a:gd name="T45" fmla="*/ 103 h 195"/>
                <a:gd name="T46" fmla="*/ 4 w 451"/>
                <a:gd name="T47" fmla="*/ 90 h 195"/>
                <a:gd name="T48" fmla="*/ 3 w 451"/>
                <a:gd name="T49" fmla="*/ 76 h 195"/>
                <a:gd name="T50" fmla="*/ 5 w 451"/>
                <a:gd name="T51" fmla="*/ 47 h 195"/>
                <a:gd name="T52" fmla="*/ 11 w 451"/>
                <a:gd name="T53" fmla="*/ 17 h 195"/>
                <a:gd name="T54" fmla="*/ 12 w 451"/>
                <a:gd name="T55" fmla="*/ 0 h 195"/>
                <a:gd name="T56" fmla="*/ 21 w 451"/>
                <a:gd name="T57" fmla="*/ 172 h 195"/>
                <a:gd name="T58" fmla="*/ 26 w 451"/>
                <a:gd name="T59" fmla="*/ 183 h 195"/>
                <a:gd name="T60" fmla="*/ 33 w 451"/>
                <a:gd name="T61" fmla="*/ 195 h 195"/>
                <a:gd name="T62" fmla="*/ 32 w 451"/>
                <a:gd name="T63" fmla="*/ 188 h 195"/>
                <a:gd name="T64" fmla="*/ 26 w 451"/>
                <a:gd name="T65" fmla="*/ 178 h 195"/>
                <a:gd name="T66" fmla="*/ 22 w 451"/>
                <a:gd name="T67" fmla="*/ 166 h 195"/>
                <a:gd name="T68" fmla="*/ 19 w 451"/>
                <a:gd name="T69" fmla="*/ 165 h 195"/>
                <a:gd name="T70" fmla="*/ 18 w 451"/>
                <a:gd name="T71" fmla="*/ 164 h 195"/>
                <a:gd name="T72" fmla="*/ 419 w 451"/>
                <a:gd name="T73" fmla="*/ 195 h 195"/>
                <a:gd name="T74" fmla="*/ 424 w 451"/>
                <a:gd name="T75" fmla="*/ 185 h 195"/>
                <a:gd name="T76" fmla="*/ 430 w 451"/>
                <a:gd name="T77" fmla="*/ 175 h 195"/>
                <a:gd name="T78" fmla="*/ 431 w 451"/>
                <a:gd name="T79" fmla="*/ 169 h 195"/>
                <a:gd name="T80" fmla="*/ 430 w 451"/>
                <a:gd name="T81" fmla="*/ 169 h 195"/>
                <a:gd name="T82" fmla="*/ 428 w 451"/>
                <a:gd name="T83" fmla="*/ 171 h 195"/>
                <a:gd name="T84" fmla="*/ 425 w 451"/>
                <a:gd name="T85" fmla="*/ 178 h 195"/>
                <a:gd name="T86" fmla="*/ 420 w 451"/>
                <a:gd name="T87" fmla="*/ 186 h 195"/>
                <a:gd name="T88" fmla="*/ 416 w 451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51"/>
                <a:gd name="T136" fmla="*/ 0 h 195"/>
                <a:gd name="T137" fmla="*/ 451 w 451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51" h="195">
                  <a:moveTo>
                    <a:pt x="451" y="76"/>
                  </a:moveTo>
                  <a:lnTo>
                    <a:pt x="451" y="66"/>
                  </a:lnTo>
                  <a:lnTo>
                    <a:pt x="451" y="56"/>
                  </a:lnTo>
                  <a:lnTo>
                    <a:pt x="449" y="47"/>
                  </a:lnTo>
                  <a:lnTo>
                    <a:pt x="448" y="37"/>
                  </a:lnTo>
                  <a:lnTo>
                    <a:pt x="446" y="27"/>
                  </a:lnTo>
                  <a:lnTo>
                    <a:pt x="444" y="17"/>
                  </a:lnTo>
                  <a:lnTo>
                    <a:pt x="441" y="9"/>
                  </a:lnTo>
                  <a:lnTo>
                    <a:pt x="438" y="0"/>
                  </a:lnTo>
                  <a:lnTo>
                    <a:pt x="435" y="0"/>
                  </a:lnTo>
                  <a:lnTo>
                    <a:pt x="438" y="9"/>
                  </a:lnTo>
                  <a:lnTo>
                    <a:pt x="441" y="17"/>
                  </a:lnTo>
                  <a:lnTo>
                    <a:pt x="444" y="27"/>
                  </a:lnTo>
                  <a:lnTo>
                    <a:pt x="445" y="37"/>
                  </a:lnTo>
                  <a:lnTo>
                    <a:pt x="446" y="47"/>
                  </a:lnTo>
                  <a:lnTo>
                    <a:pt x="448" y="56"/>
                  </a:lnTo>
                  <a:lnTo>
                    <a:pt x="448" y="66"/>
                  </a:lnTo>
                  <a:lnTo>
                    <a:pt x="448" y="76"/>
                  </a:lnTo>
                  <a:lnTo>
                    <a:pt x="448" y="80"/>
                  </a:lnTo>
                  <a:lnTo>
                    <a:pt x="448" y="84"/>
                  </a:lnTo>
                  <a:lnTo>
                    <a:pt x="448" y="88"/>
                  </a:lnTo>
                  <a:lnTo>
                    <a:pt x="448" y="93"/>
                  </a:lnTo>
                  <a:lnTo>
                    <a:pt x="448" y="95"/>
                  </a:lnTo>
                  <a:lnTo>
                    <a:pt x="446" y="100"/>
                  </a:lnTo>
                  <a:lnTo>
                    <a:pt x="446" y="104"/>
                  </a:lnTo>
                  <a:lnTo>
                    <a:pt x="446" y="108"/>
                  </a:lnTo>
                  <a:lnTo>
                    <a:pt x="446" y="110"/>
                  </a:lnTo>
                  <a:lnTo>
                    <a:pt x="448" y="110"/>
                  </a:lnTo>
                  <a:lnTo>
                    <a:pt x="448" y="111"/>
                  </a:lnTo>
                  <a:lnTo>
                    <a:pt x="448" y="112"/>
                  </a:lnTo>
                  <a:lnTo>
                    <a:pt x="449" y="108"/>
                  </a:lnTo>
                  <a:lnTo>
                    <a:pt x="449" y="103"/>
                  </a:lnTo>
                  <a:lnTo>
                    <a:pt x="451" y="98"/>
                  </a:lnTo>
                  <a:lnTo>
                    <a:pt x="451" y="94"/>
                  </a:lnTo>
                  <a:lnTo>
                    <a:pt x="451" y="90"/>
                  </a:lnTo>
                  <a:lnTo>
                    <a:pt x="451" y="85"/>
                  </a:lnTo>
                  <a:lnTo>
                    <a:pt x="451" y="81"/>
                  </a:lnTo>
                  <a:lnTo>
                    <a:pt x="451" y="76"/>
                  </a:lnTo>
                  <a:close/>
                  <a:moveTo>
                    <a:pt x="12" y="0"/>
                  </a:moveTo>
                  <a:lnTo>
                    <a:pt x="10" y="9"/>
                  </a:lnTo>
                  <a:lnTo>
                    <a:pt x="8" y="17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3" y="47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1" y="85"/>
                  </a:lnTo>
                  <a:lnTo>
                    <a:pt x="1" y="91"/>
                  </a:lnTo>
                  <a:lnTo>
                    <a:pt x="1" y="95"/>
                  </a:lnTo>
                  <a:lnTo>
                    <a:pt x="1" y="101"/>
                  </a:lnTo>
                  <a:lnTo>
                    <a:pt x="3" y="105"/>
                  </a:lnTo>
                  <a:lnTo>
                    <a:pt x="3" y="110"/>
                  </a:lnTo>
                  <a:lnTo>
                    <a:pt x="4" y="115"/>
                  </a:lnTo>
                  <a:lnTo>
                    <a:pt x="4" y="114"/>
                  </a:lnTo>
                  <a:lnTo>
                    <a:pt x="4" y="112"/>
                  </a:lnTo>
                  <a:lnTo>
                    <a:pt x="5" y="112"/>
                  </a:lnTo>
                  <a:lnTo>
                    <a:pt x="5" y="111"/>
                  </a:lnTo>
                  <a:lnTo>
                    <a:pt x="5" y="107"/>
                  </a:lnTo>
                  <a:lnTo>
                    <a:pt x="4" y="103"/>
                  </a:lnTo>
                  <a:lnTo>
                    <a:pt x="4" y="98"/>
                  </a:lnTo>
                  <a:lnTo>
                    <a:pt x="4" y="94"/>
                  </a:lnTo>
                  <a:lnTo>
                    <a:pt x="4" y="90"/>
                  </a:lnTo>
                  <a:lnTo>
                    <a:pt x="3" y="85"/>
                  </a:lnTo>
                  <a:lnTo>
                    <a:pt x="3" y="80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7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2" y="9"/>
                  </a:lnTo>
                  <a:lnTo>
                    <a:pt x="17" y="0"/>
                  </a:lnTo>
                  <a:lnTo>
                    <a:pt x="12" y="0"/>
                  </a:lnTo>
                  <a:close/>
                  <a:moveTo>
                    <a:pt x="17" y="164"/>
                  </a:moveTo>
                  <a:lnTo>
                    <a:pt x="19" y="168"/>
                  </a:lnTo>
                  <a:lnTo>
                    <a:pt x="21" y="172"/>
                  </a:lnTo>
                  <a:lnTo>
                    <a:pt x="22" y="175"/>
                  </a:lnTo>
                  <a:lnTo>
                    <a:pt x="25" y="179"/>
                  </a:lnTo>
                  <a:lnTo>
                    <a:pt x="26" y="183"/>
                  </a:lnTo>
                  <a:lnTo>
                    <a:pt x="29" y="188"/>
                  </a:lnTo>
                  <a:lnTo>
                    <a:pt x="31" y="191"/>
                  </a:lnTo>
                  <a:lnTo>
                    <a:pt x="33" y="195"/>
                  </a:lnTo>
                  <a:lnTo>
                    <a:pt x="36" y="195"/>
                  </a:lnTo>
                  <a:lnTo>
                    <a:pt x="35" y="192"/>
                  </a:lnTo>
                  <a:lnTo>
                    <a:pt x="32" y="188"/>
                  </a:lnTo>
                  <a:lnTo>
                    <a:pt x="31" y="185"/>
                  </a:lnTo>
                  <a:lnTo>
                    <a:pt x="28" y="181"/>
                  </a:lnTo>
                  <a:lnTo>
                    <a:pt x="26" y="178"/>
                  </a:lnTo>
                  <a:lnTo>
                    <a:pt x="25" y="174"/>
                  </a:lnTo>
                  <a:lnTo>
                    <a:pt x="24" y="171"/>
                  </a:lnTo>
                  <a:lnTo>
                    <a:pt x="22" y="166"/>
                  </a:lnTo>
                  <a:lnTo>
                    <a:pt x="21" y="166"/>
                  </a:lnTo>
                  <a:lnTo>
                    <a:pt x="19" y="165"/>
                  </a:lnTo>
                  <a:lnTo>
                    <a:pt x="18" y="164"/>
                  </a:lnTo>
                  <a:lnTo>
                    <a:pt x="17" y="164"/>
                  </a:lnTo>
                  <a:close/>
                  <a:moveTo>
                    <a:pt x="419" y="195"/>
                  </a:moveTo>
                  <a:lnTo>
                    <a:pt x="420" y="192"/>
                  </a:lnTo>
                  <a:lnTo>
                    <a:pt x="423" y="188"/>
                  </a:lnTo>
                  <a:lnTo>
                    <a:pt x="424" y="185"/>
                  </a:lnTo>
                  <a:lnTo>
                    <a:pt x="425" y="182"/>
                  </a:lnTo>
                  <a:lnTo>
                    <a:pt x="427" y="179"/>
                  </a:lnTo>
                  <a:lnTo>
                    <a:pt x="430" y="175"/>
                  </a:lnTo>
                  <a:lnTo>
                    <a:pt x="431" y="172"/>
                  </a:lnTo>
                  <a:lnTo>
                    <a:pt x="432" y="169"/>
                  </a:lnTo>
                  <a:lnTo>
                    <a:pt x="431" y="169"/>
                  </a:lnTo>
                  <a:lnTo>
                    <a:pt x="430" y="169"/>
                  </a:lnTo>
                  <a:lnTo>
                    <a:pt x="430" y="171"/>
                  </a:lnTo>
                  <a:lnTo>
                    <a:pt x="428" y="171"/>
                  </a:lnTo>
                  <a:lnTo>
                    <a:pt x="427" y="174"/>
                  </a:lnTo>
                  <a:lnTo>
                    <a:pt x="425" y="178"/>
                  </a:lnTo>
                  <a:lnTo>
                    <a:pt x="424" y="181"/>
                  </a:lnTo>
                  <a:lnTo>
                    <a:pt x="423" y="183"/>
                  </a:lnTo>
                  <a:lnTo>
                    <a:pt x="420" y="186"/>
                  </a:lnTo>
                  <a:lnTo>
                    <a:pt x="419" y="189"/>
                  </a:lnTo>
                  <a:lnTo>
                    <a:pt x="417" y="192"/>
                  </a:lnTo>
                  <a:lnTo>
                    <a:pt x="416" y="195"/>
                  </a:lnTo>
                  <a:lnTo>
                    <a:pt x="419" y="195"/>
                  </a:lnTo>
                  <a:close/>
                </a:path>
              </a:pathLst>
            </a:custGeom>
            <a:solidFill>
              <a:srgbClr val="1139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5" name="Freeform 684"/>
            <p:cNvSpPr>
              <a:spLocks noEditPoints="1"/>
            </p:cNvSpPr>
            <p:nvPr/>
          </p:nvSpPr>
          <p:spPr bwMode="auto">
            <a:xfrm>
              <a:off x="852" y="2507"/>
              <a:ext cx="448" cy="195"/>
            </a:xfrm>
            <a:custGeom>
              <a:avLst/>
              <a:gdLst>
                <a:gd name="T0" fmla="*/ 448 w 448"/>
                <a:gd name="T1" fmla="*/ 56 h 195"/>
                <a:gd name="T2" fmla="*/ 444 w 448"/>
                <a:gd name="T3" fmla="*/ 27 h 195"/>
                <a:gd name="T4" fmla="*/ 436 w 448"/>
                <a:gd name="T5" fmla="*/ 0 h 195"/>
                <a:gd name="T6" fmla="*/ 438 w 448"/>
                <a:gd name="T7" fmla="*/ 17 h 195"/>
                <a:gd name="T8" fmla="*/ 444 w 448"/>
                <a:gd name="T9" fmla="*/ 47 h 195"/>
                <a:gd name="T10" fmla="*/ 445 w 448"/>
                <a:gd name="T11" fmla="*/ 76 h 195"/>
                <a:gd name="T12" fmla="*/ 445 w 448"/>
                <a:gd name="T13" fmla="*/ 87 h 195"/>
                <a:gd name="T14" fmla="*/ 445 w 448"/>
                <a:gd name="T15" fmla="*/ 98 h 195"/>
                <a:gd name="T16" fmla="*/ 444 w 448"/>
                <a:gd name="T17" fmla="*/ 107 h 195"/>
                <a:gd name="T18" fmla="*/ 445 w 448"/>
                <a:gd name="T19" fmla="*/ 108 h 195"/>
                <a:gd name="T20" fmla="*/ 445 w 448"/>
                <a:gd name="T21" fmla="*/ 110 h 195"/>
                <a:gd name="T22" fmla="*/ 447 w 448"/>
                <a:gd name="T23" fmla="*/ 101 h 195"/>
                <a:gd name="T24" fmla="*/ 448 w 448"/>
                <a:gd name="T25" fmla="*/ 88 h 195"/>
                <a:gd name="T26" fmla="*/ 448 w 448"/>
                <a:gd name="T27" fmla="*/ 76 h 195"/>
                <a:gd name="T28" fmla="*/ 9 w 448"/>
                <a:gd name="T29" fmla="*/ 17 h 195"/>
                <a:gd name="T30" fmla="*/ 3 w 448"/>
                <a:gd name="T31" fmla="*/ 47 h 195"/>
                <a:gd name="T32" fmla="*/ 0 w 448"/>
                <a:gd name="T33" fmla="*/ 76 h 195"/>
                <a:gd name="T34" fmla="*/ 2 w 448"/>
                <a:gd name="T35" fmla="*/ 90 h 195"/>
                <a:gd name="T36" fmla="*/ 3 w 448"/>
                <a:gd name="T37" fmla="*/ 104 h 195"/>
                <a:gd name="T38" fmla="*/ 4 w 448"/>
                <a:gd name="T39" fmla="*/ 112 h 195"/>
                <a:gd name="T40" fmla="*/ 4 w 448"/>
                <a:gd name="T41" fmla="*/ 111 h 195"/>
                <a:gd name="T42" fmla="*/ 6 w 448"/>
                <a:gd name="T43" fmla="*/ 110 h 195"/>
                <a:gd name="T44" fmla="*/ 4 w 448"/>
                <a:gd name="T45" fmla="*/ 101 h 195"/>
                <a:gd name="T46" fmla="*/ 4 w 448"/>
                <a:gd name="T47" fmla="*/ 88 h 195"/>
                <a:gd name="T48" fmla="*/ 3 w 448"/>
                <a:gd name="T49" fmla="*/ 76 h 195"/>
                <a:gd name="T50" fmla="*/ 6 w 448"/>
                <a:gd name="T51" fmla="*/ 47 h 195"/>
                <a:gd name="T52" fmla="*/ 11 w 448"/>
                <a:gd name="T53" fmla="*/ 17 h 195"/>
                <a:gd name="T54" fmla="*/ 14 w 448"/>
                <a:gd name="T55" fmla="*/ 0 h 195"/>
                <a:gd name="T56" fmla="*/ 21 w 448"/>
                <a:gd name="T57" fmla="*/ 172 h 195"/>
                <a:gd name="T58" fmla="*/ 27 w 448"/>
                <a:gd name="T59" fmla="*/ 183 h 195"/>
                <a:gd name="T60" fmla="*/ 34 w 448"/>
                <a:gd name="T61" fmla="*/ 195 h 195"/>
                <a:gd name="T62" fmla="*/ 32 w 448"/>
                <a:gd name="T63" fmla="*/ 188 h 195"/>
                <a:gd name="T64" fmla="*/ 28 w 448"/>
                <a:gd name="T65" fmla="*/ 178 h 195"/>
                <a:gd name="T66" fmla="*/ 23 w 448"/>
                <a:gd name="T67" fmla="*/ 168 h 195"/>
                <a:gd name="T68" fmla="*/ 21 w 448"/>
                <a:gd name="T69" fmla="*/ 166 h 195"/>
                <a:gd name="T70" fmla="*/ 20 w 448"/>
                <a:gd name="T71" fmla="*/ 166 h 195"/>
                <a:gd name="T72" fmla="*/ 416 w 448"/>
                <a:gd name="T73" fmla="*/ 195 h 195"/>
                <a:gd name="T74" fmla="*/ 422 w 448"/>
                <a:gd name="T75" fmla="*/ 186 h 195"/>
                <a:gd name="T76" fmla="*/ 426 w 448"/>
                <a:gd name="T77" fmla="*/ 176 h 195"/>
                <a:gd name="T78" fmla="*/ 429 w 448"/>
                <a:gd name="T79" fmla="*/ 171 h 195"/>
                <a:gd name="T80" fmla="*/ 427 w 448"/>
                <a:gd name="T81" fmla="*/ 171 h 195"/>
                <a:gd name="T82" fmla="*/ 426 w 448"/>
                <a:gd name="T83" fmla="*/ 172 h 195"/>
                <a:gd name="T84" fmla="*/ 422 w 448"/>
                <a:gd name="T85" fmla="*/ 178 h 195"/>
                <a:gd name="T86" fmla="*/ 418 w 448"/>
                <a:gd name="T87" fmla="*/ 186 h 195"/>
                <a:gd name="T88" fmla="*/ 413 w 448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8"/>
                <a:gd name="T136" fmla="*/ 0 h 195"/>
                <a:gd name="T137" fmla="*/ 448 w 448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8" h="195">
                  <a:moveTo>
                    <a:pt x="448" y="76"/>
                  </a:moveTo>
                  <a:lnTo>
                    <a:pt x="448" y="66"/>
                  </a:lnTo>
                  <a:lnTo>
                    <a:pt x="448" y="56"/>
                  </a:lnTo>
                  <a:lnTo>
                    <a:pt x="447" y="47"/>
                  </a:lnTo>
                  <a:lnTo>
                    <a:pt x="445" y="37"/>
                  </a:lnTo>
                  <a:lnTo>
                    <a:pt x="444" y="27"/>
                  </a:lnTo>
                  <a:lnTo>
                    <a:pt x="441" y="17"/>
                  </a:lnTo>
                  <a:lnTo>
                    <a:pt x="438" y="9"/>
                  </a:lnTo>
                  <a:lnTo>
                    <a:pt x="436" y="0"/>
                  </a:lnTo>
                  <a:lnTo>
                    <a:pt x="433" y="0"/>
                  </a:lnTo>
                  <a:lnTo>
                    <a:pt x="436" y="9"/>
                  </a:lnTo>
                  <a:lnTo>
                    <a:pt x="438" y="17"/>
                  </a:lnTo>
                  <a:lnTo>
                    <a:pt x="441" y="27"/>
                  </a:lnTo>
                  <a:lnTo>
                    <a:pt x="443" y="37"/>
                  </a:lnTo>
                  <a:lnTo>
                    <a:pt x="444" y="47"/>
                  </a:lnTo>
                  <a:lnTo>
                    <a:pt x="445" y="56"/>
                  </a:lnTo>
                  <a:lnTo>
                    <a:pt x="445" y="66"/>
                  </a:lnTo>
                  <a:lnTo>
                    <a:pt x="445" y="76"/>
                  </a:lnTo>
                  <a:lnTo>
                    <a:pt x="445" y="80"/>
                  </a:lnTo>
                  <a:lnTo>
                    <a:pt x="445" y="84"/>
                  </a:lnTo>
                  <a:lnTo>
                    <a:pt x="445" y="87"/>
                  </a:lnTo>
                  <a:lnTo>
                    <a:pt x="445" y="91"/>
                  </a:lnTo>
                  <a:lnTo>
                    <a:pt x="445" y="94"/>
                  </a:lnTo>
                  <a:lnTo>
                    <a:pt x="445" y="98"/>
                  </a:lnTo>
                  <a:lnTo>
                    <a:pt x="444" y="103"/>
                  </a:lnTo>
                  <a:lnTo>
                    <a:pt x="444" y="105"/>
                  </a:lnTo>
                  <a:lnTo>
                    <a:pt x="444" y="107"/>
                  </a:lnTo>
                  <a:lnTo>
                    <a:pt x="445" y="107"/>
                  </a:lnTo>
                  <a:lnTo>
                    <a:pt x="445" y="108"/>
                  </a:lnTo>
                  <a:lnTo>
                    <a:pt x="445" y="110"/>
                  </a:lnTo>
                  <a:lnTo>
                    <a:pt x="447" y="110"/>
                  </a:lnTo>
                  <a:lnTo>
                    <a:pt x="447" y="105"/>
                  </a:lnTo>
                  <a:lnTo>
                    <a:pt x="447" y="101"/>
                  </a:lnTo>
                  <a:lnTo>
                    <a:pt x="448" y="97"/>
                  </a:lnTo>
                  <a:lnTo>
                    <a:pt x="448" y="93"/>
                  </a:lnTo>
                  <a:lnTo>
                    <a:pt x="448" y="88"/>
                  </a:lnTo>
                  <a:lnTo>
                    <a:pt x="448" y="84"/>
                  </a:lnTo>
                  <a:lnTo>
                    <a:pt x="448" y="80"/>
                  </a:lnTo>
                  <a:lnTo>
                    <a:pt x="448" y="76"/>
                  </a:lnTo>
                  <a:close/>
                  <a:moveTo>
                    <a:pt x="14" y="0"/>
                  </a:moveTo>
                  <a:lnTo>
                    <a:pt x="10" y="9"/>
                  </a:lnTo>
                  <a:lnTo>
                    <a:pt x="9" y="17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7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81"/>
                  </a:lnTo>
                  <a:lnTo>
                    <a:pt x="0" y="85"/>
                  </a:lnTo>
                  <a:lnTo>
                    <a:pt x="2" y="90"/>
                  </a:lnTo>
                  <a:lnTo>
                    <a:pt x="2" y="94"/>
                  </a:lnTo>
                  <a:lnTo>
                    <a:pt x="2" y="100"/>
                  </a:lnTo>
                  <a:lnTo>
                    <a:pt x="3" y="104"/>
                  </a:lnTo>
                  <a:lnTo>
                    <a:pt x="3" y="108"/>
                  </a:lnTo>
                  <a:lnTo>
                    <a:pt x="3" y="112"/>
                  </a:lnTo>
                  <a:lnTo>
                    <a:pt x="4" y="112"/>
                  </a:lnTo>
                  <a:lnTo>
                    <a:pt x="4" y="111"/>
                  </a:lnTo>
                  <a:lnTo>
                    <a:pt x="4" y="110"/>
                  </a:lnTo>
                  <a:lnTo>
                    <a:pt x="6" y="110"/>
                  </a:lnTo>
                  <a:lnTo>
                    <a:pt x="6" y="108"/>
                  </a:lnTo>
                  <a:lnTo>
                    <a:pt x="6" y="104"/>
                  </a:lnTo>
                  <a:lnTo>
                    <a:pt x="4" y="101"/>
                  </a:lnTo>
                  <a:lnTo>
                    <a:pt x="4" y="97"/>
                  </a:lnTo>
                  <a:lnTo>
                    <a:pt x="4" y="93"/>
                  </a:lnTo>
                  <a:lnTo>
                    <a:pt x="4" y="88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7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18" y="165"/>
                  </a:moveTo>
                  <a:lnTo>
                    <a:pt x="20" y="169"/>
                  </a:lnTo>
                  <a:lnTo>
                    <a:pt x="21" y="172"/>
                  </a:lnTo>
                  <a:lnTo>
                    <a:pt x="24" y="176"/>
                  </a:lnTo>
                  <a:lnTo>
                    <a:pt x="25" y="181"/>
                  </a:lnTo>
                  <a:lnTo>
                    <a:pt x="27" y="183"/>
                  </a:lnTo>
                  <a:lnTo>
                    <a:pt x="30" y="188"/>
                  </a:lnTo>
                  <a:lnTo>
                    <a:pt x="31" y="191"/>
                  </a:lnTo>
                  <a:lnTo>
                    <a:pt x="34" y="195"/>
                  </a:lnTo>
                  <a:lnTo>
                    <a:pt x="36" y="195"/>
                  </a:lnTo>
                  <a:lnTo>
                    <a:pt x="35" y="192"/>
                  </a:lnTo>
                  <a:lnTo>
                    <a:pt x="32" y="188"/>
                  </a:lnTo>
                  <a:lnTo>
                    <a:pt x="31" y="185"/>
                  </a:lnTo>
                  <a:lnTo>
                    <a:pt x="30" y="182"/>
                  </a:lnTo>
                  <a:lnTo>
                    <a:pt x="28" y="178"/>
                  </a:lnTo>
                  <a:lnTo>
                    <a:pt x="25" y="175"/>
                  </a:lnTo>
                  <a:lnTo>
                    <a:pt x="24" y="172"/>
                  </a:lnTo>
                  <a:lnTo>
                    <a:pt x="23" y="168"/>
                  </a:lnTo>
                  <a:lnTo>
                    <a:pt x="21" y="168"/>
                  </a:lnTo>
                  <a:lnTo>
                    <a:pt x="21" y="166"/>
                  </a:lnTo>
                  <a:lnTo>
                    <a:pt x="20" y="166"/>
                  </a:lnTo>
                  <a:lnTo>
                    <a:pt x="18" y="165"/>
                  </a:lnTo>
                  <a:close/>
                  <a:moveTo>
                    <a:pt x="416" y="195"/>
                  </a:moveTo>
                  <a:lnTo>
                    <a:pt x="418" y="192"/>
                  </a:lnTo>
                  <a:lnTo>
                    <a:pt x="419" y="189"/>
                  </a:lnTo>
                  <a:lnTo>
                    <a:pt x="422" y="186"/>
                  </a:lnTo>
                  <a:lnTo>
                    <a:pt x="423" y="182"/>
                  </a:lnTo>
                  <a:lnTo>
                    <a:pt x="424" y="179"/>
                  </a:lnTo>
                  <a:lnTo>
                    <a:pt x="426" y="176"/>
                  </a:lnTo>
                  <a:lnTo>
                    <a:pt x="427" y="174"/>
                  </a:lnTo>
                  <a:lnTo>
                    <a:pt x="429" y="171"/>
                  </a:lnTo>
                  <a:lnTo>
                    <a:pt x="427" y="171"/>
                  </a:lnTo>
                  <a:lnTo>
                    <a:pt x="426" y="171"/>
                  </a:lnTo>
                  <a:lnTo>
                    <a:pt x="426" y="172"/>
                  </a:lnTo>
                  <a:lnTo>
                    <a:pt x="424" y="172"/>
                  </a:lnTo>
                  <a:lnTo>
                    <a:pt x="423" y="175"/>
                  </a:lnTo>
                  <a:lnTo>
                    <a:pt x="422" y="178"/>
                  </a:lnTo>
                  <a:lnTo>
                    <a:pt x="420" y="181"/>
                  </a:lnTo>
                  <a:lnTo>
                    <a:pt x="419" y="183"/>
                  </a:lnTo>
                  <a:lnTo>
                    <a:pt x="418" y="186"/>
                  </a:lnTo>
                  <a:lnTo>
                    <a:pt x="416" y="189"/>
                  </a:lnTo>
                  <a:lnTo>
                    <a:pt x="415" y="192"/>
                  </a:lnTo>
                  <a:lnTo>
                    <a:pt x="413" y="195"/>
                  </a:lnTo>
                  <a:lnTo>
                    <a:pt x="416" y="195"/>
                  </a:lnTo>
                  <a:close/>
                </a:path>
              </a:pathLst>
            </a:custGeom>
            <a:solidFill>
              <a:srgbClr val="103A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6" name="Freeform 685"/>
            <p:cNvSpPr>
              <a:spLocks noEditPoints="1"/>
            </p:cNvSpPr>
            <p:nvPr/>
          </p:nvSpPr>
          <p:spPr bwMode="auto">
            <a:xfrm>
              <a:off x="854" y="2507"/>
              <a:ext cx="445" cy="195"/>
            </a:xfrm>
            <a:custGeom>
              <a:avLst/>
              <a:gdLst>
                <a:gd name="T0" fmla="*/ 445 w 445"/>
                <a:gd name="T1" fmla="*/ 56 h 195"/>
                <a:gd name="T2" fmla="*/ 441 w 445"/>
                <a:gd name="T3" fmla="*/ 27 h 195"/>
                <a:gd name="T4" fmla="*/ 432 w 445"/>
                <a:gd name="T5" fmla="*/ 0 h 195"/>
                <a:gd name="T6" fmla="*/ 435 w 445"/>
                <a:gd name="T7" fmla="*/ 17 h 195"/>
                <a:gd name="T8" fmla="*/ 441 w 445"/>
                <a:gd name="T9" fmla="*/ 46 h 195"/>
                <a:gd name="T10" fmla="*/ 442 w 445"/>
                <a:gd name="T11" fmla="*/ 76 h 195"/>
                <a:gd name="T12" fmla="*/ 442 w 445"/>
                <a:gd name="T13" fmla="*/ 87 h 195"/>
                <a:gd name="T14" fmla="*/ 442 w 445"/>
                <a:gd name="T15" fmla="*/ 97 h 195"/>
                <a:gd name="T16" fmla="*/ 441 w 445"/>
                <a:gd name="T17" fmla="*/ 104 h 195"/>
                <a:gd name="T18" fmla="*/ 442 w 445"/>
                <a:gd name="T19" fmla="*/ 105 h 195"/>
                <a:gd name="T20" fmla="*/ 443 w 445"/>
                <a:gd name="T21" fmla="*/ 107 h 195"/>
                <a:gd name="T22" fmla="*/ 443 w 445"/>
                <a:gd name="T23" fmla="*/ 100 h 195"/>
                <a:gd name="T24" fmla="*/ 445 w 445"/>
                <a:gd name="T25" fmla="*/ 88 h 195"/>
                <a:gd name="T26" fmla="*/ 445 w 445"/>
                <a:gd name="T27" fmla="*/ 76 h 195"/>
                <a:gd name="T28" fmla="*/ 8 w 445"/>
                <a:gd name="T29" fmla="*/ 17 h 195"/>
                <a:gd name="T30" fmla="*/ 2 w 445"/>
                <a:gd name="T31" fmla="*/ 47 h 195"/>
                <a:gd name="T32" fmla="*/ 0 w 445"/>
                <a:gd name="T33" fmla="*/ 76 h 195"/>
                <a:gd name="T34" fmla="*/ 1 w 445"/>
                <a:gd name="T35" fmla="*/ 90 h 195"/>
                <a:gd name="T36" fmla="*/ 1 w 445"/>
                <a:gd name="T37" fmla="*/ 103 h 195"/>
                <a:gd name="T38" fmla="*/ 2 w 445"/>
                <a:gd name="T39" fmla="*/ 110 h 195"/>
                <a:gd name="T40" fmla="*/ 4 w 445"/>
                <a:gd name="T41" fmla="*/ 108 h 195"/>
                <a:gd name="T42" fmla="*/ 5 w 445"/>
                <a:gd name="T43" fmla="*/ 107 h 195"/>
                <a:gd name="T44" fmla="*/ 4 w 445"/>
                <a:gd name="T45" fmla="*/ 100 h 195"/>
                <a:gd name="T46" fmla="*/ 4 w 445"/>
                <a:gd name="T47" fmla="*/ 88 h 195"/>
                <a:gd name="T48" fmla="*/ 2 w 445"/>
                <a:gd name="T49" fmla="*/ 76 h 195"/>
                <a:gd name="T50" fmla="*/ 5 w 445"/>
                <a:gd name="T51" fmla="*/ 46 h 195"/>
                <a:gd name="T52" fmla="*/ 11 w 445"/>
                <a:gd name="T53" fmla="*/ 17 h 195"/>
                <a:gd name="T54" fmla="*/ 14 w 445"/>
                <a:gd name="T55" fmla="*/ 0 h 195"/>
                <a:gd name="T56" fmla="*/ 22 w 445"/>
                <a:gd name="T57" fmla="*/ 174 h 195"/>
                <a:gd name="T58" fmla="*/ 28 w 445"/>
                <a:gd name="T59" fmla="*/ 185 h 195"/>
                <a:gd name="T60" fmla="*/ 33 w 445"/>
                <a:gd name="T61" fmla="*/ 195 h 195"/>
                <a:gd name="T62" fmla="*/ 33 w 445"/>
                <a:gd name="T63" fmla="*/ 189 h 195"/>
                <a:gd name="T64" fmla="*/ 28 w 445"/>
                <a:gd name="T65" fmla="*/ 179 h 195"/>
                <a:gd name="T66" fmla="*/ 23 w 445"/>
                <a:gd name="T67" fmla="*/ 169 h 195"/>
                <a:gd name="T68" fmla="*/ 21 w 445"/>
                <a:gd name="T69" fmla="*/ 168 h 195"/>
                <a:gd name="T70" fmla="*/ 19 w 445"/>
                <a:gd name="T71" fmla="*/ 168 h 195"/>
                <a:gd name="T72" fmla="*/ 413 w 445"/>
                <a:gd name="T73" fmla="*/ 195 h 195"/>
                <a:gd name="T74" fmla="*/ 417 w 445"/>
                <a:gd name="T75" fmla="*/ 186 h 195"/>
                <a:gd name="T76" fmla="*/ 422 w 445"/>
                <a:gd name="T77" fmla="*/ 178 h 195"/>
                <a:gd name="T78" fmla="*/ 424 w 445"/>
                <a:gd name="T79" fmla="*/ 171 h 195"/>
                <a:gd name="T80" fmla="*/ 422 w 445"/>
                <a:gd name="T81" fmla="*/ 172 h 195"/>
                <a:gd name="T82" fmla="*/ 421 w 445"/>
                <a:gd name="T83" fmla="*/ 172 h 195"/>
                <a:gd name="T84" fmla="*/ 418 w 445"/>
                <a:gd name="T85" fmla="*/ 178 h 195"/>
                <a:gd name="T86" fmla="*/ 414 w 445"/>
                <a:gd name="T87" fmla="*/ 186 h 195"/>
                <a:gd name="T88" fmla="*/ 409 w 445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5"/>
                <a:gd name="T136" fmla="*/ 0 h 195"/>
                <a:gd name="T137" fmla="*/ 445 w 445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5" h="195">
                  <a:moveTo>
                    <a:pt x="445" y="76"/>
                  </a:moveTo>
                  <a:lnTo>
                    <a:pt x="445" y="66"/>
                  </a:lnTo>
                  <a:lnTo>
                    <a:pt x="445" y="56"/>
                  </a:lnTo>
                  <a:lnTo>
                    <a:pt x="443" y="47"/>
                  </a:lnTo>
                  <a:lnTo>
                    <a:pt x="442" y="37"/>
                  </a:lnTo>
                  <a:lnTo>
                    <a:pt x="441" y="27"/>
                  </a:lnTo>
                  <a:lnTo>
                    <a:pt x="438" y="17"/>
                  </a:lnTo>
                  <a:lnTo>
                    <a:pt x="435" y="9"/>
                  </a:lnTo>
                  <a:lnTo>
                    <a:pt x="432" y="0"/>
                  </a:lnTo>
                  <a:lnTo>
                    <a:pt x="429" y="0"/>
                  </a:lnTo>
                  <a:lnTo>
                    <a:pt x="432" y="9"/>
                  </a:lnTo>
                  <a:lnTo>
                    <a:pt x="435" y="17"/>
                  </a:lnTo>
                  <a:lnTo>
                    <a:pt x="438" y="27"/>
                  </a:lnTo>
                  <a:lnTo>
                    <a:pt x="439" y="37"/>
                  </a:lnTo>
                  <a:lnTo>
                    <a:pt x="441" y="46"/>
                  </a:lnTo>
                  <a:lnTo>
                    <a:pt x="442" y="56"/>
                  </a:lnTo>
                  <a:lnTo>
                    <a:pt x="442" y="66"/>
                  </a:lnTo>
                  <a:lnTo>
                    <a:pt x="442" y="76"/>
                  </a:lnTo>
                  <a:lnTo>
                    <a:pt x="442" y="80"/>
                  </a:lnTo>
                  <a:lnTo>
                    <a:pt x="442" y="83"/>
                  </a:lnTo>
                  <a:lnTo>
                    <a:pt x="442" y="87"/>
                  </a:lnTo>
                  <a:lnTo>
                    <a:pt x="442" y="90"/>
                  </a:lnTo>
                  <a:lnTo>
                    <a:pt x="442" y="94"/>
                  </a:lnTo>
                  <a:lnTo>
                    <a:pt x="442" y="97"/>
                  </a:lnTo>
                  <a:lnTo>
                    <a:pt x="441" y="101"/>
                  </a:lnTo>
                  <a:lnTo>
                    <a:pt x="441" y="104"/>
                  </a:lnTo>
                  <a:lnTo>
                    <a:pt x="442" y="105"/>
                  </a:lnTo>
                  <a:lnTo>
                    <a:pt x="442" y="107"/>
                  </a:lnTo>
                  <a:lnTo>
                    <a:pt x="443" y="107"/>
                  </a:lnTo>
                  <a:lnTo>
                    <a:pt x="443" y="108"/>
                  </a:lnTo>
                  <a:lnTo>
                    <a:pt x="443" y="104"/>
                  </a:lnTo>
                  <a:lnTo>
                    <a:pt x="443" y="100"/>
                  </a:lnTo>
                  <a:lnTo>
                    <a:pt x="445" y="95"/>
                  </a:lnTo>
                  <a:lnTo>
                    <a:pt x="445" y="93"/>
                  </a:lnTo>
                  <a:lnTo>
                    <a:pt x="445" y="88"/>
                  </a:lnTo>
                  <a:lnTo>
                    <a:pt x="445" y="84"/>
                  </a:lnTo>
                  <a:lnTo>
                    <a:pt x="445" y="80"/>
                  </a:lnTo>
                  <a:lnTo>
                    <a:pt x="445" y="76"/>
                  </a:lnTo>
                  <a:close/>
                  <a:moveTo>
                    <a:pt x="14" y="0"/>
                  </a:moveTo>
                  <a:lnTo>
                    <a:pt x="9" y="9"/>
                  </a:lnTo>
                  <a:lnTo>
                    <a:pt x="8" y="17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2" y="47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5"/>
                  </a:lnTo>
                  <a:lnTo>
                    <a:pt x="1" y="90"/>
                  </a:lnTo>
                  <a:lnTo>
                    <a:pt x="1" y="94"/>
                  </a:lnTo>
                  <a:lnTo>
                    <a:pt x="1" y="98"/>
                  </a:lnTo>
                  <a:lnTo>
                    <a:pt x="1" y="103"/>
                  </a:lnTo>
                  <a:lnTo>
                    <a:pt x="2" y="107"/>
                  </a:lnTo>
                  <a:lnTo>
                    <a:pt x="2" y="111"/>
                  </a:lnTo>
                  <a:lnTo>
                    <a:pt x="2" y="110"/>
                  </a:lnTo>
                  <a:lnTo>
                    <a:pt x="4" y="110"/>
                  </a:lnTo>
                  <a:lnTo>
                    <a:pt x="4" y="108"/>
                  </a:lnTo>
                  <a:lnTo>
                    <a:pt x="5" y="107"/>
                  </a:lnTo>
                  <a:lnTo>
                    <a:pt x="5" y="103"/>
                  </a:lnTo>
                  <a:lnTo>
                    <a:pt x="4" y="100"/>
                  </a:lnTo>
                  <a:lnTo>
                    <a:pt x="4" y="95"/>
                  </a:lnTo>
                  <a:lnTo>
                    <a:pt x="4" y="91"/>
                  </a:lnTo>
                  <a:lnTo>
                    <a:pt x="4" y="88"/>
                  </a:lnTo>
                  <a:lnTo>
                    <a:pt x="2" y="84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6" y="0"/>
                  </a:lnTo>
                  <a:lnTo>
                    <a:pt x="14" y="0"/>
                  </a:lnTo>
                  <a:close/>
                  <a:moveTo>
                    <a:pt x="19" y="166"/>
                  </a:moveTo>
                  <a:lnTo>
                    <a:pt x="21" y="171"/>
                  </a:lnTo>
                  <a:lnTo>
                    <a:pt x="22" y="174"/>
                  </a:lnTo>
                  <a:lnTo>
                    <a:pt x="23" y="178"/>
                  </a:lnTo>
                  <a:lnTo>
                    <a:pt x="25" y="181"/>
                  </a:lnTo>
                  <a:lnTo>
                    <a:pt x="28" y="185"/>
                  </a:lnTo>
                  <a:lnTo>
                    <a:pt x="29" y="188"/>
                  </a:lnTo>
                  <a:lnTo>
                    <a:pt x="32" y="192"/>
                  </a:lnTo>
                  <a:lnTo>
                    <a:pt x="33" y="195"/>
                  </a:lnTo>
                  <a:lnTo>
                    <a:pt x="36" y="195"/>
                  </a:lnTo>
                  <a:lnTo>
                    <a:pt x="34" y="192"/>
                  </a:lnTo>
                  <a:lnTo>
                    <a:pt x="33" y="189"/>
                  </a:lnTo>
                  <a:lnTo>
                    <a:pt x="30" y="185"/>
                  </a:lnTo>
                  <a:lnTo>
                    <a:pt x="29" y="182"/>
                  </a:lnTo>
                  <a:lnTo>
                    <a:pt x="28" y="179"/>
                  </a:lnTo>
                  <a:lnTo>
                    <a:pt x="26" y="176"/>
                  </a:lnTo>
                  <a:lnTo>
                    <a:pt x="25" y="172"/>
                  </a:lnTo>
                  <a:lnTo>
                    <a:pt x="23" y="169"/>
                  </a:lnTo>
                  <a:lnTo>
                    <a:pt x="22" y="169"/>
                  </a:lnTo>
                  <a:lnTo>
                    <a:pt x="21" y="168"/>
                  </a:lnTo>
                  <a:lnTo>
                    <a:pt x="19" y="168"/>
                  </a:lnTo>
                  <a:lnTo>
                    <a:pt x="19" y="166"/>
                  </a:lnTo>
                  <a:close/>
                  <a:moveTo>
                    <a:pt x="413" y="195"/>
                  </a:moveTo>
                  <a:lnTo>
                    <a:pt x="414" y="192"/>
                  </a:lnTo>
                  <a:lnTo>
                    <a:pt x="416" y="189"/>
                  </a:lnTo>
                  <a:lnTo>
                    <a:pt x="417" y="186"/>
                  </a:lnTo>
                  <a:lnTo>
                    <a:pt x="420" y="183"/>
                  </a:lnTo>
                  <a:lnTo>
                    <a:pt x="421" y="181"/>
                  </a:lnTo>
                  <a:lnTo>
                    <a:pt x="422" y="178"/>
                  </a:lnTo>
                  <a:lnTo>
                    <a:pt x="424" y="174"/>
                  </a:lnTo>
                  <a:lnTo>
                    <a:pt x="425" y="171"/>
                  </a:lnTo>
                  <a:lnTo>
                    <a:pt x="424" y="171"/>
                  </a:lnTo>
                  <a:lnTo>
                    <a:pt x="424" y="172"/>
                  </a:lnTo>
                  <a:lnTo>
                    <a:pt x="422" y="172"/>
                  </a:lnTo>
                  <a:lnTo>
                    <a:pt x="421" y="172"/>
                  </a:lnTo>
                  <a:lnTo>
                    <a:pt x="420" y="175"/>
                  </a:lnTo>
                  <a:lnTo>
                    <a:pt x="418" y="178"/>
                  </a:lnTo>
                  <a:lnTo>
                    <a:pt x="417" y="181"/>
                  </a:lnTo>
                  <a:lnTo>
                    <a:pt x="416" y="183"/>
                  </a:lnTo>
                  <a:lnTo>
                    <a:pt x="414" y="186"/>
                  </a:lnTo>
                  <a:lnTo>
                    <a:pt x="413" y="189"/>
                  </a:lnTo>
                  <a:lnTo>
                    <a:pt x="411" y="192"/>
                  </a:lnTo>
                  <a:lnTo>
                    <a:pt x="409" y="195"/>
                  </a:lnTo>
                  <a:lnTo>
                    <a:pt x="413" y="195"/>
                  </a:lnTo>
                  <a:close/>
                </a:path>
              </a:pathLst>
            </a:custGeom>
            <a:solidFill>
              <a:srgbClr val="0E3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7" name="Freeform 686"/>
            <p:cNvSpPr>
              <a:spLocks noEditPoints="1"/>
            </p:cNvSpPr>
            <p:nvPr/>
          </p:nvSpPr>
          <p:spPr bwMode="auto">
            <a:xfrm>
              <a:off x="855" y="2507"/>
              <a:ext cx="442" cy="195"/>
            </a:xfrm>
            <a:custGeom>
              <a:avLst/>
              <a:gdLst>
                <a:gd name="T0" fmla="*/ 442 w 442"/>
                <a:gd name="T1" fmla="*/ 56 h 195"/>
                <a:gd name="T2" fmla="*/ 438 w 442"/>
                <a:gd name="T3" fmla="*/ 27 h 195"/>
                <a:gd name="T4" fmla="*/ 430 w 442"/>
                <a:gd name="T5" fmla="*/ 0 h 195"/>
                <a:gd name="T6" fmla="*/ 433 w 442"/>
                <a:gd name="T7" fmla="*/ 17 h 195"/>
                <a:gd name="T8" fmla="*/ 438 w 442"/>
                <a:gd name="T9" fmla="*/ 46 h 195"/>
                <a:gd name="T10" fmla="*/ 440 w 442"/>
                <a:gd name="T11" fmla="*/ 76 h 195"/>
                <a:gd name="T12" fmla="*/ 440 w 442"/>
                <a:gd name="T13" fmla="*/ 85 h 195"/>
                <a:gd name="T14" fmla="*/ 440 w 442"/>
                <a:gd name="T15" fmla="*/ 95 h 195"/>
                <a:gd name="T16" fmla="*/ 440 w 442"/>
                <a:gd name="T17" fmla="*/ 103 h 195"/>
                <a:gd name="T18" fmla="*/ 440 w 442"/>
                <a:gd name="T19" fmla="*/ 104 h 195"/>
                <a:gd name="T20" fmla="*/ 441 w 442"/>
                <a:gd name="T21" fmla="*/ 105 h 195"/>
                <a:gd name="T22" fmla="*/ 442 w 442"/>
                <a:gd name="T23" fmla="*/ 98 h 195"/>
                <a:gd name="T24" fmla="*/ 442 w 442"/>
                <a:gd name="T25" fmla="*/ 87 h 195"/>
                <a:gd name="T26" fmla="*/ 442 w 442"/>
                <a:gd name="T27" fmla="*/ 76 h 195"/>
                <a:gd name="T28" fmla="*/ 8 w 442"/>
                <a:gd name="T29" fmla="*/ 17 h 195"/>
                <a:gd name="T30" fmla="*/ 3 w 442"/>
                <a:gd name="T31" fmla="*/ 47 h 195"/>
                <a:gd name="T32" fmla="*/ 0 w 442"/>
                <a:gd name="T33" fmla="*/ 76 h 195"/>
                <a:gd name="T34" fmla="*/ 1 w 442"/>
                <a:gd name="T35" fmla="*/ 88 h 195"/>
                <a:gd name="T36" fmla="*/ 1 w 442"/>
                <a:gd name="T37" fmla="*/ 101 h 195"/>
                <a:gd name="T38" fmla="*/ 3 w 442"/>
                <a:gd name="T39" fmla="*/ 108 h 195"/>
                <a:gd name="T40" fmla="*/ 4 w 442"/>
                <a:gd name="T41" fmla="*/ 107 h 195"/>
                <a:gd name="T42" fmla="*/ 4 w 442"/>
                <a:gd name="T43" fmla="*/ 105 h 195"/>
                <a:gd name="T44" fmla="*/ 4 w 442"/>
                <a:gd name="T45" fmla="*/ 98 h 195"/>
                <a:gd name="T46" fmla="*/ 4 w 442"/>
                <a:gd name="T47" fmla="*/ 87 h 195"/>
                <a:gd name="T48" fmla="*/ 3 w 442"/>
                <a:gd name="T49" fmla="*/ 76 h 195"/>
                <a:gd name="T50" fmla="*/ 6 w 442"/>
                <a:gd name="T51" fmla="*/ 46 h 195"/>
                <a:gd name="T52" fmla="*/ 11 w 442"/>
                <a:gd name="T53" fmla="*/ 17 h 195"/>
                <a:gd name="T54" fmla="*/ 14 w 442"/>
                <a:gd name="T55" fmla="*/ 0 h 195"/>
                <a:gd name="T56" fmla="*/ 22 w 442"/>
                <a:gd name="T57" fmla="*/ 175 h 195"/>
                <a:gd name="T58" fmla="*/ 28 w 442"/>
                <a:gd name="T59" fmla="*/ 185 h 195"/>
                <a:gd name="T60" fmla="*/ 33 w 442"/>
                <a:gd name="T61" fmla="*/ 195 h 195"/>
                <a:gd name="T62" fmla="*/ 33 w 442"/>
                <a:gd name="T63" fmla="*/ 189 h 195"/>
                <a:gd name="T64" fmla="*/ 28 w 442"/>
                <a:gd name="T65" fmla="*/ 179 h 195"/>
                <a:gd name="T66" fmla="*/ 24 w 442"/>
                <a:gd name="T67" fmla="*/ 171 h 195"/>
                <a:gd name="T68" fmla="*/ 22 w 442"/>
                <a:gd name="T69" fmla="*/ 169 h 195"/>
                <a:gd name="T70" fmla="*/ 21 w 442"/>
                <a:gd name="T71" fmla="*/ 169 h 195"/>
                <a:gd name="T72" fmla="*/ 410 w 442"/>
                <a:gd name="T73" fmla="*/ 195 h 195"/>
                <a:gd name="T74" fmla="*/ 415 w 442"/>
                <a:gd name="T75" fmla="*/ 186 h 195"/>
                <a:gd name="T76" fmla="*/ 419 w 442"/>
                <a:gd name="T77" fmla="*/ 178 h 195"/>
                <a:gd name="T78" fmla="*/ 421 w 442"/>
                <a:gd name="T79" fmla="*/ 172 h 195"/>
                <a:gd name="T80" fmla="*/ 420 w 442"/>
                <a:gd name="T81" fmla="*/ 172 h 195"/>
                <a:gd name="T82" fmla="*/ 419 w 442"/>
                <a:gd name="T83" fmla="*/ 172 h 195"/>
                <a:gd name="T84" fmla="*/ 416 w 442"/>
                <a:gd name="T85" fmla="*/ 178 h 195"/>
                <a:gd name="T86" fmla="*/ 412 w 442"/>
                <a:gd name="T87" fmla="*/ 186 h 195"/>
                <a:gd name="T88" fmla="*/ 406 w 442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2"/>
                <a:gd name="T136" fmla="*/ 0 h 195"/>
                <a:gd name="T137" fmla="*/ 442 w 442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2" h="195">
                  <a:moveTo>
                    <a:pt x="442" y="76"/>
                  </a:moveTo>
                  <a:lnTo>
                    <a:pt x="442" y="66"/>
                  </a:lnTo>
                  <a:lnTo>
                    <a:pt x="442" y="56"/>
                  </a:lnTo>
                  <a:lnTo>
                    <a:pt x="441" y="47"/>
                  </a:lnTo>
                  <a:lnTo>
                    <a:pt x="440" y="37"/>
                  </a:lnTo>
                  <a:lnTo>
                    <a:pt x="438" y="27"/>
                  </a:lnTo>
                  <a:lnTo>
                    <a:pt x="435" y="17"/>
                  </a:lnTo>
                  <a:lnTo>
                    <a:pt x="433" y="9"/>
                  </a:lnTo>
                  <a:lnTo>
                    <a:pt x="430" y="0"/>
                  </a:lnTo>
                  <a:lnTo>
                    <a:pt x="427" y="0"/>
                  </a:lnTo>
                  <a:lnTo>
                    <a:pt x="430" y="9"/>
                  </a:lnTo>
                  <a:lnTo>
                    <a:pt x="433" y="17"/>
                  </a:lnTo>
                  <a:lnTo>
                    <a:pt x="435" y="27"/>
                  </a:lnTo>
                  <a:lnTo>
                    <a:pt x="437" y="37"/>
                  </a:lnTo>
                  <a:lnTo>
                    <a:pt x="438" y="46"/>
                  </a:lnTo>
                  <a:lnTo>
                    <a:pt x="440" y="56"/>
                  </a:lnTo>
                  <a:lnTo>
                    <a:pt x="440" y="66"/>
                  </a:lnTo>
                  <a:lnTo>
                    <a:pt x="440" y="76"/>
                  </a:lnTo>
                  <a:lnTo>
                    <a:pt x="440" y="80"/>
                  </a:lnTo>
                  <a:lnTo>
                    <a:pt x="440" y="83"/>
                  </a:lnTo>
                  <a:lnTo>
                    <a:pt x="440" y="85"/>
                  </a:lnTo>
                  <a:lnTo>
                    <a:pt x="440" y="90"/>
                  </a:lnTo>
                  <a:lnTo>
                    <a:pt x="440" y="93"/>
                  </a:lnTo>
                  <a:lnTo>
                    <a:pt x="440" y="95"/>
                  </a:lnTo>
                  <a:lnTo>
                    <a:pt x="440" y="100"/>
                  </a:lnTo>
                  <a:lnTo>
                    <a:pt x="438" y="103"/>
                  </a:lnTo>
                  <a:lnTo>
                    <a:pt x="440" y="103"/>
                  </a:lnTo>
                  <a:lnTo>
                    <a:pt x="440" y="104"/>
                  </a:lnTo>
                  <a:lnTo>
                    <a:pt x="441" y="105"/>
                  </a:lnTo>
                  <a:lnTo>
                    <a:pt x="441" y="103"/>
                  </a:lnTo>
                  <a:lnTo>
                    <a:pt x="442" y="98"/>
                  </a:lnTo>
                  <a:lnTo>
                    <a:pt x="442" y="94"/>
                  </a:lnTo>
                  <a:lnTo>
                    <a:pt x="442" y="91"/>
                  </a:lnTo>
                  <a:lnTo>
                    <a:pt x="442" y="87"/>
                  </a:lnTo>
                  <a:lnTo>
                    <a:pt x="442" y="84"/>
                  </a:lnTo>
                  <a:lnTo>
                    <a:pt x="442" y="80"/>
                  </a:lnTo>
                  <a:lnTo>
                    <a:pt x="442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7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8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1" y="101"/>
                  </a:lnTo>
                  <a:lnTo>
                    <a:pt x="3" y="104"/>
                  </a:lnTo>
                  <a:lnTo>
                    <a:pt x="3" y="108"/>
                  </a:lnTo>
                  <a:lnTo>
                    <a:pt x="4" y="107"/>
                  </a:lnTo>
                  <a:lnTo>
                    <a:pt x="4" y="105"/>
                  </a:lnTo>
                  <a:lnTo>
                    <a:pt x="6" y="105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4" y="94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3" y="84"/>
                  </a:lnTo>
                  <a:lnTo>
                    <a:pt x="3" y="80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20" y="168"/>
                  </a:moveTo>
                  <a:lnTo>
                    <a:pt x="21" y="172"/>
                  </a:lnTo>
                  <a:lnTo>
                    <a:pt x="22" y="175"/>
                  </a:lnTo>
                  <a:lnTo>
                    <a:pt x="25" y="178"/>
                  </a:lnTo>
                  <a:lnTo>
                    <a:pt x="27" y="182"/>
                  </a:lnTo>
                  <a:lnTo>
                    <a:pt x="28" y="185"/>
                  </a:lnTo>
                  <a:lnTo>
                    <a:pt x="29" y="188"/>
                  </a:lnTo>
                  <a:lnTo>
                    <a:pt x="32" y="192"/>
                  </a:lnTo>
                  <a:lnTo>
                    <a:pt x="33" y="195"/>
                  </a:lnTo>
                  <a:lnTo>
                    <a:pt x="36" y="195"/>
                  </a:lnTo>
                  <a:lnTo>
                    <a:pt x="35" y="192"/>
                  </a:lnTo>
                  <a:lnTo>
                    <a:pt x="33" y="189"/>
                  </a:lnTo>
                  <a:lnTo>
                    <a:pt x="32" y="186"/>
                  </a:lnTo>
                  <a:lnTo>
                    <a:pt x="31" y="182"/>
                  </a:lnTo>
                  <a:lnTo>
                    <a:pt x="28" y="179"/>
                  </a:lnTo>
                  <a:lnTo>
                    <a:pt x="27" y="176"/>
                  </a:lnTo>
                  <a:lnTo>
                    <a:pt x="25" y="174"/>
                  </a:lnTo>
                  <a:lnTo>
                    <a:pt x="24" y="171"/>
                  </a:lnTo>
                  <a:lnTo>
                    <a:pt x="22" y="169"/>
                  </a:lnTo>
                  <a:lnTo>
                    <a:pt x="21" y="169"/>
                  </a:lnTo>
                  <a:lnTo>
                    <a:pt x="20" y="168"/>
                  </a:lnTo>
                  <a:close/>
                  <a:moveTo>
                    <a:pt x="410" y="195"/>
                  </a:moveTo>
                  <a:lnTo>
                    <a:pt x="412" y="192"/>
                  </a:lnTo>
                  <a:lnTo>
                    <a:pt x="413" y="189"/>
                  </a:lnTo>
                  <a:lnTo>
                    <a:pt x="415" y="186"/>
                  </a:lnTo>
                  <a:lnTo>
                    <a:pt x="416" y="183"/>
                  </a:lnTo>
                  <a:lnTo>
                    <a:pt x="417" y="181"/>
                  </a:lnTo>
                  <a:lnTo>
                    <a:pt x="419" y="178"/>
                  </a:lnTo>
                  <a:lnTo>
                    <a:pt x="420" y="175"/>
                  </a:lnTo>
                  <a:lnTo>
                    <a:pt x="421" y="172"/>
                  </a:lnTo>
                  <a:lnTo>
                    <a:pt x="420" y="172"/>
                  </a:lnTo>
                  <a:lnTo>
                    <a:pt x="419" y="172"/>
                  </a:lnTo>
                  <a:lnTo>
                    <a:pt x="417" y="175"/>
                  </a:lnTo>
                  <a:lnTo>
                    <a:pt x="416" y="178"/>
                  </a:lnTo>
                  <a:lnTo>
                    <a:pt x="415" y="181"/>
                  </a:lnTo>
                  <a:lnTo>
                    <a:pt x="413" y="183"/>
                  </a:lnTo>
                  <a:lnTo>
                    <a:pt x="412" y="186"/>
                  </a:lnTo>
                  <a:lnTo>
                    <a:pt x="410" y="189"/>
                  </a:lnTo>
                  <a:lnTo>
                    <a:pt x="408" y="192"/>
                  </a:lnTo>
                  <a:lnTo>
                    <a:pt x="406" y="195"/>
                  </a:lnTo>
                  <a:lnTo>
                    <a:pt x="410" y="195"/>
                  </a:lnTo>
                  <a:close/>
                </a:path>
              </a:pathLst>
            </a:custGeom>
            <a:solidFill>
              <a:srgbClr val="0C3D8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8" name="Freeform 687"/>
            <p:cNvSpPr>
              <a:spLocks noEditPoints="1"/>
            </p:cNvSpPr>
            <p:nvPr/>
          </p:nvSpPr>
          <p:spPr bwMode="auto">
            <a:xfrm>
              <a:off x="856" y="2507"/>
              <a:ext cx="440" cy="195"/>
            </a:xfrm>
            <a:custGeom>
              <a:avLst/>
              <a:gdLst>
                <a:gd name="T0" fmla="*/ 440 w 440"/>
                <a:gd name="T1" fmla="*/ 56 h 195"/>
                <a:gd name="T2" fmla="*/ 436 w 440"/>
                <a:gd name="T3" fmla="*/ 27 h 195"/>
                <a:gd name="T4" fmla="*/ 427 w 440"/>
                <a:gd name="T5" fmla="*/ 0 h 195"/>
                <a:gd name="T6" fmla="*/ 430 w 440"/>
                <a:gd name="T7" fmla="*/ 17 h 195"/>
                <a:gd name="T8" fmla="*/ 436 w 440"/>
                <a:gd name="T9" fmla="*/ 46 h 195"/>
                <a:gd name="T10" fmla="*/ 437 w 440"/>
                <a:gd name="T11" fmla="*/ 76 h 195"/>
                <a:gd name="T12" fmla="*/ 437 w 440"/>
                <a:gd name="T13" fmla="*/ 85 h 195"/>
                <a:gd name="T14" fmla="*/ 437 w 440"/>
                <a:gd name="T15" fmla="*/ 94 h 195"/>
                <a:gd name="T16" fmla="*/ 437 w 440"/>
                <a:gd name="T17" fmla="*/ 101 h 195"/>
                <a:gd name="T18" fmla="*/ 437 w 440"/>
                <a:gd name="T19" fmla="*/ 103 h 195"/>
                <a:gd name="T20" fmla="*/ 439 w 440"/>
                <a:gd name="T21" fmla="*/ 104 h 195"/>
                <a:gd name="T22" fmla="*/ 440 w 440"/>
                <a:gd name="T23" fmla="*/ 97 h 195"/>
                <a:gd name="T24" fmla="*/ 440 w 440"/>
                <a:gd name="T25" fmla="*/ 87 h 195"/>
                <a:gd name="T26" fmla="*/ 440 w 440"/>
                <a:gd name="T27" fmla="*/ 76 h 195"/>
                <a:gd name="T28" fmla="*/ 9 w 440"/>
                <a:gd name="T29" fmla="*/ 17 h 195"/>
                <a:gd name="T30" fmla="*/ 3 w 440"/>
                <a:gd name="T31" fmla="*/ 46 h 195"/>
                <a:gd name="T32" fmla="*/ 0 w 440"/>
                <a:gd name="T33" fmla="*/ 76 h 195"/>
                <a:gd name="T34" fmla="*/ 2 w 440"/>
                <a:gd name="T35" fmla="*/ 88 h 195"/>
                <a:gd name="T36" fmla="*/ 2 w 440"/>
                <a:gd name="T37" fmla="*/ 100 h 195"/>
                <a:gd name="T38" fmla="*/ 3 w 440"/>
                <a:gd name="T39" fmla="*/ 107 h 195"/>
                <a:gd name="T40" fmla="*/ 5 w 440"/>
                <a:gd name="T41" fmla="*/ 105 h 195"/>
                <a:gd name="T42" fmla="*/ 5 w 440"/>
                <a:gd name="T43" fmla="*/ 104 h 195"/>
                <a:gd name="T44" fmla="*/ 5 w 440"/>
                <a:gd name="T45" fmla="*/ 97 h 195"/>
                <a:gd name="T46" fmla="*/ 5 w 440"/>
                <a:gd name="T47" fmla="*/ 87 h 195"/>
                <a:gd name="T48" fmla="*/ 3 w 440"/>
                <a:gd name="T49" fmla="*/ 76 h 195"/>
                <a:gd name="T50" fmla="*/ 6 w 440"/>
                <a:gd name="T51" fmla="*/ 46 h 195"/>
                <a:gd name="T52" fmla="*/ 12 w 440"/>
                <a:gd name="T53" fmla="*/ 17 h 195"/>
                <a:gd name="T54" fmla="*/ 14 w 440"/>
                <a:gd name="T55" fmla="*/ 0 h 195"/>
                <a:gd name="T56" fmla="*/ 24 w 440"/>
                <a:gd name="T57" fmla="*/ 176 h 195"/>
                <a:gd name="T58" fmla="*/ 28 w 440"/>
                <a:gd name="T59" fmla="*/ 185 h 195"/>
                <a:gd name="T60" fmla="*/ 34 w 440"/>
                <a:gd name="T61" fmla="*/ 195 h 195"/>
                <a:gd name="T62" fmla="*/ 34 w 440"/>
                <a:gd name="T63" fmla="*/ 189 h 195"/>
                <a:gd name="T64" fmla="*/ 30 w 440"/>
                <a:gd name="T65" fmla="*/ 181 h 195"/>
                <a:gd name="T66" fmla="*/ 24 w 440"/>
                <a:gd name="T67" fmla="*/ 171 h 195"/>
                <a:gd name="T68" fmla="*/ 23 w 440"/>
                <a:gd name="T69" fmla="*/ 171 h 195"/>
                <a:gd name="T70" fmla="*/ 21 w 440"/>
                <a:gd name="T71" fmla="*/ 169 h 195"/>
                <a:gd name="T72" fmla="*/ 407 w 440"/>
                <a:gd name="T73" fmla="*/ 195 h 195"/>
                <a:gd name="T74" fmla="*/ 412 w 440"/>
                <a:gd name="T75" fmla="*/ 186 h 195"/>
                <a:gd name="T76" fmla="*/ 416 w 440"/>
                <a:gd name="T77" fmla="*/ 178 h 195"/>
                <a:gd name="T78" fmla="*/ 419 w 440"/>
                <a:gd name="T79" fmla="*/ 172 h 195"/>
                <a:gd name="T80" fmla="*/ 418 w 440"/>
                <a:gd name="T81" fmla="*/ 172 h 195"/>
                <a:gd name="T82" fmla="*/ 416 w 440"/>
                <a:gd name="T83" fmla="*/ 174 h 195"/>
                <a:gd name="T84" fmla="*/ 414 w 440"/>
                <a:gd name="T85" fmla="*/ 179 h 195"/>
                <a:gd name="T86" fmla="*/ 408 w 440"/>
                <a:gd name="T87" fmla="*/ 186 h 195"/>
                <a:gd name="T88" fmla="*/ 404 w 440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40"/>
                <a:gd name="T136" fmla="*/ 0 h 195"/>
                <a:gd name="T137" fmla="*/ 440 w 440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40" h="195">
                  <a:moveTo>
                    <a:pt x="440" y="76"/>
                  </a:moveTo>
                  <a:lnTo>
                    <a:pt x="440" y="66"/>
                  </a:lnTo>
                  <a:lnTo>
                    <a:pt x="440" y="56"/>
                  </a:lnTo>
                  <a:lnTo>
                    <a:pt x="439" y="46"/>
                  </a:lnTo>
                  <a:lnTo>
                    <a:pt x="437" y="37"/>
                  </a:lnTo>
                  <a:lnTo>
                    <a:pt x="436" y="27"/>
                  </a:lnTo>
                  <a:lnTo>
                    <a:pt x="433" y="17"/>
                  </a:lnTo>
                  <a:lnTo>
                    <a:pt x="430" y="9"/>
                  </a:lnTo>
                  <a:lnTo>
                    <a:pt x="427" y="0"/>
                  </a:lnTo>
                  <a:lnTo>
                    <a:pt x="425" y="0"/>
                  </a:lnTo>
                  <a:lnTo>
                    <a:pt x="427" y="9"/>
                  </a:lnTo>
                  <a:lnTo>
                    <a:pt x="430" y="17"/>
                  </a:lnTo>
                  <a:lnTo>
                    <a:pt x="433" y="27"/>
                  </a:lnTo>
                  <a:lnTo>
                    <a:pt x="434" y="37"/>
                  </a:lnTo>
                  <a:lnTo>
                    <a:pt x="436" y="46"/>
                  </a:lnTo>
                  <a:lnTo>
                    <a:pt x="437" y="56"/>
                  </a:lnTo>
                  <a:lnTo>
                    <a:pt x="437" y="66"/>
                  </a:lnTo>
                  <a:lnTo>
                    <a:pt x="437" y="76"/>
                  </a:lnTo>
                  <a:lnTo>
                    <a:pt x="437" y="80"/>
                  </a:lnTo>
                  <a:lnTo>
                    <a:pt x="437" y="83"/>
                  </a:lnTo>
                  <a:lnTo>
                    <a:pt x="437" y="85"/>
                  </a:lnTo>
                  <a:lnTo>
                    <a:pt x="437" y="88"/>
                  </a:lnTo>
                  <a:lnTo>
                    <a:pt x="437" y="91"/>
                  </a:lnTo>
                  <a:lnTo>
                    <a:pt x="437" y="94"/>
                  </a:lnTo>
                  <a:lnTo>
                    <a:pt x="437" y="98"/>
                  </a:lnTo>
                  <a:lnTo>
                    <a:pt x="436" y="101"/>
                  </a:lnTo>
                  <a:lnTo>
                    <a:pt x="437" y="101"/>
                  </a:lnTo>
                  <a:lnTo>
                    <a:pt x="437" y="103"/>
                  </a:lnTo>
                  <a:lnTo>
                    <a:pt x="439" y="103"/>
                  </a:lnTo>
                  <a:lnTo>
                    <a:pt x="439" y="104"/>
                  </a:lnTo>
                  <a:lnTo>
                    <a:pt x="439" y="101"/>
                  </a:lnTo>
                  <a:lnTo>
                    <a:pt x="440" y="97"/>
                  </a:lnTo>
                  <a:lnTo>
                    <a:pt x="440" y="94"/>
                  </a:lnTo>
                  <a:lnTo>
                    <a:pt x="440" y="90"/>
                  </a:lnTo>
                  <a:lnTo>
                    <a:pt x="440" y="87"/>
                  </a:lnTo>
                  <a:lnTo>
                    <a:pt x="440" y="83"/>
                  </a:lnTo>
                  <a:lnTo>
                    <a:pt x="440" y="80"/>
                  </a:lnTo>
                  <a:lnTo>
                    <a:pt x="440" y="76"/>
                  </a:lnTo>
                  <a:close/>
                  <a:moveTo>
                    <a:pt x="14" y="0"/>
                  </a:moveTo>
                  <a:lnTo>
                    <a:pt x="12" y="9"/>
                  </a:lnTo>
                  <a:lnTo>
                    <a:pt x="9" y="17"/>
                  </a:lnTo>
                  <a:lnTo>
                    <a:pt x="6" y="27"/>
                  </a:lnTo>
                  <a:lnTo>
                    <a:pt x="5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2" y="88"/>
                  </a:lnTo>
                  <a:lnTo>
                    <a:pt x="2" y="91"/>
                  </a:lnTo>
                  <a:lnTo>
                    <a:pt x="2" y="95"/>
                  </a:lnTo>
                  <a:lnTo>
                    <a:pt x="2" y="100"/>
                  </a:lnTo>
                  <a:lnTo>
                    <a:pt x="3" y="103"/>
                  </a:lnTo>
                  <a:lnTo>
                    <a:pt x="3" y="107"/>
                  </a:lnTo>
                  <a:lnTo>
                    <a:pt x="3" y="105"/>
                  </a:lnTo>
                  <a:lnTo>
                    <a:pt x="5" y="105"/>
                  </a:lnTo>
                  <a:lnTo>
                    <a:pt x="5" y="104"/>
                  </a:lnTo>
                  <a:lnTo>
                    <a:pt x="6" y="104"/>
                  </a:lnTo>
                  <a:lnTo>
                    <a:pt x="5" y="100"/>
                  </a:lnTo>
                  <a:lnTo>
                    <a:pt x="5" y="97"/>
                  </a:lnTo>
                  <a:lnTo>
                    <a:pt x="5" y="94"/>
                  </a:lnTo>
                  <a:lnTo>
                    <a:pt x="5" y="90"/>
                  </a:lnTo>
                  <a:lnTo>
                    <a:pt x="5" y="87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2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21" y="169"/>
                  </a:moveTo>
                  <a:lnTo>
                    <a:pt x="23" y="172"/>
                  </a:lnTo>
                  <a:lnTo>
                    <a:pt x="24" y="176"/>
                  </a:lnTo>
                  <a:lnTo>
                    <a:pt x="26" y="179"/>
                  </a:lnTo>
                  <a:lnTo>
                    <a:pt x="27" y="182"/>
                  </a:lnTo>
                  <a:lnTo>
                    <a:pt x="28" y="185"/>
                  </a:lnTo>
                  <a:lnTo>
                    <a:pt x="31" y="189"/>
                  </a:lnTo>
                  <a:lnTo>
                    <a:pt x="32" y="192"/>
                  </a:lnTo>
                  <a:lnTo>
                    <a:pt x="34" y="195"/>
                  </a:lnTo>
                  <a:lnTo>
                    <a:pt x="38" y="195"/>
                  </a:lnTo>
                  <a:lnTo>
                    <a:pt x="35" y="192"/>
                  </a:lnTo>
                  <a:lnTo>
                    <a:pt x="34" y="189"/>
                  </a:lnTo>
                  <a:lnTo>
                    <a:pt x="32" y="186"/>
                  </a:lnTo>
                  <a:lnTo>
                    <a:pt x="31" y="183"/>
                  </a:lnTo>
                  <a:lnTo>
                    <a:pt x="30" y="181"/>
                  </a:lnTo>
                  <a:lnTo>
                    <a:pt x="28" y="178"/>
                  </a:lnTo>
                  <a:lnTo>
                    <a:pt x="26" y="174"/>
                  </a:lnTo>
                  <a:lnTo>
                    <a:pt x="24" y="171"/>
                  </a:lnTo>
                  <a:lnTo>
                    <a:pt x="23" y="171"/>
                  </a:lnTo>
                  <a:lnTo>
                    <a:pt x="23" y="169"/>
                  </a:lnTo>
                  <a:lnTo>
                    <a:pt x="21" y="169"/>
                  </a:lnTo>
                  <a:close/>
                  <a:moveTo>
                    <a:pt x="407" y="195"/>
                  </a:moveTo>
                  <a:lnTo>
                    <a:pt x="409" y="192"/>
                  </a:lnTo>
                  <a:lnTo>
                    <a:pt x="411" y="189"/>
                  </a:lnTo>
                  <a:lnTo>
                    <a:pt x="412" y="186"/>
                  </a:lnTo>
                  <a:lnTo>
                    <a:pt x="414" y="183"/>
                  </a:lnTo>
                  <a:lnTo>
                    <a:pt x="415" y="181"/>
                  </a:lnTo>
                  <a:lnTo>
                    <a:pt x="416" y="178"/>
                  </a:lnTo>
                  <a:lnTo>
                    <a:pt x="418" y="175"/>
                  </a:lnTo>
                  <a:lnTo>
                    <a:pt x="419" y="172"/>
                  </a:lnTo>
                  <a:lnTo>
                    <a:pt x="418" y="172"/>
                  </a:lnTo>
                  <a:lnTo>
                    <a:pt x="418" y="174"/>
                  </a:lnTo>
                  <a:lnTo>
                    <a:pt x="416" y="174"/>
                  </a:lnTo>
                  <a:lnTo>
                    <a:pt x="415" y="176"/>
                  </a:lnTo>
                  <a:lnTo>
                    <a:pt x="414" y="179"/>
                  </a:lnTo>
                  <a:lnTo>
                    <a:pt x="412" y="182"/>
                  </a:lnTo>
                  <a:lnTo>
                    <a:pt x="411" y="183"/>
                  </a:lnTo>
                  <a:lnTo>
                    <a:pt x="408" y="186"/>
                  </a:lnTo>
                  <a:lnTo>
                    <a:pt x="407" y="189"/>
                  </a:lnTo>
                  <a:lnTo>
                    <a:pt x="405" y="192"/>
                  </a:lnTo>
                  <a:lnTo>
                    <a:pt x="404" y="195"/>
                  </a:lnTo>
                  <a:lnTo>
                    <a:pt x="407" y="195"/>
                  </a:lnTo>
                  <a:close/>
                </a:path>
              </a:pathLst>
            </a:custGeom>
            <a:solidFill>
              <a:srgbClr val="0A3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79" name="Freeform 688"/>
            <p:cNvSpPr>
              <a:spLocks noEditPoints="1"/>
            </p:cNvSpPr>
            <p:nvPr/>
          </p:nvSpPr>
          <p:spPr bwMode="auto">
            <a:xfrm>
              <a:off x="858" y="2507"/>
              <a:ext cx="437" cy="195"/>
            </a:xfrm>
            <a:custGeom>
              <a:avLst/>
              <a:gdLst>
                <a:gd name="T0" fmla="*/ 437 w 437"/>
                <a:gd name="T1" fmla="*/ 56 h 195"/>
                <a:gd name="T2" fmla="*/ 432 w 437"/>
                <a:gd name="T3" fmla="*/ 27 h 195"/>
                <a:gd name="T4" fmla="*/ 424 w 437"/>
                <a:gd name="T5" fmla="*/ 0 h 195"/>
                <a:gd name="T6" fmla="*/ 427 w 437"/>
                <a:gd name="T7" fmla="*/ 17 h 195"/>
                <a:gd name="T8" fmla="*/ 432 w 437"/>
                <a:gd name="T9" fmla="*/ 46 h 195"/>
                <a:gd name="T10" fmla="*/ 434 w 437"/>
                <a:gd name="T11" fmla="*/ 76 h 195"/>
                <a:gd name="T12" fmla="*/ 434 w 437"/>
                <a:gd name="T13" fmla="*/ 85 h 195"/>
                <a:gd name="T14" fmla="*/ 434 w 437"/>
                <a:gd name="T15" fmla="*/ 94 h 195"/>
                <a:gd name="T16" fmla="*/ 434 w 437"/>
                <a:gd name="T17" fmla="*/ 100 h 195"/>
                <a:gd name="T18" fmla="*/ 434 w 437"/>
                <a:gd name="T19" fmla="*/ 100 h 195"/>
                <a:gd name="T20" fmla="*/ 434 w 437"/>
                <a:gd name="T21" fmla="*/ 100 h 195"/>
                <a:gd name="T22" fmla="*/ 434 w 437"/>
                <a:gd name="T23" fmla="*/ 100 h 195"/>
                <a:gd name="T24" fmla="*/ 435 w 437"/>
                <a:gd name="T25" fmla="*/ 101 h 195"/>
                <a:gd name="T26" fmla="*/ 435 w 437"/>
                <a:gd name="T27" fmla="*/ 103 h 195"/>
                <a:gd name="T28" fmla="*/ 437 w 437"/>
                <a:gd name="T29" fmla="*/ 93 h 195"/>
                <a:gd name="T30" fmla="*/ 437 w 437"/>
                <a:gd name="T31" fmla="*/ 83 h 195"/>
                <a:gd name="T32" fmla="*/ 14 w 437"/>
                <a:gd name="T33" fmla="*/ 0 h 195"/>
                <a:gd name="T34" fmla="*/ 5 w 437"/>
                <a:gd name="T35" fmla="*/ 27 h 195"/>
                <a:gd name="T36" fmla="*/ 1 w 437"/>
                <a:gd name="T37" fmla="*/ 56 h 195"/>
                <a:gd name="T38" fmla="*/ 0 w 437"/>
                <a:gd name="T39" fmla="*/ 80 h 195"/>
                <a:gd name="T40" fmla="*/ 1 w 437"/>
                <a:gd name="T41" fmla="*/ 91 h 195"/>
                <a:gd name="T42" fmla="*/ 1 w 437"/>
                <a:gd name="T43" fmla="*/ 101 h 195"/>
                <a:gd name="T44" fmla="*/ 3 w 437"/>
                <a:gd name="T45" fmla="*/ 104 h 195"/>
                <a:gd name="T46" fmla="*/ 4 w 437"/>
                <a:gd name="T47" fmla="*/ 104 h 195"/>
                <a:gd name="T48" fmla="*/ 4 w 437"/>
                <a:gd name="T49" fmla="*/ 103 h 195"/>
                <a:gd name="T50" fmla="*/ 4 w 437"/>
                <a:gd name="T51" fmla="*/ 93 h 195"/>
                <a:gd name="T52" fmla="*/ 3 w 437"/>
                <a:gd name="T53" fmla="*/ 83 h 195"/>
                <a:gd name="T54" fmla="*/ 4 w 437"/>
                <a:gd name="T55" fmla="*/ 66 h 195"/>
                <a:gd name="T56" fmla="*/ 7 w 437"/>
                <a:gd name="T57" fmla="*/ 37 h 195"/>
                <a:gd name="T58" fmla="*/ 14 w 437"/>
                <a:gd name="T59" fmla="*/ 9 h 195"/>
                <a:gd name="T60" fmla="*/ 21 w 437"/>
                <a:gd name="T61" fmla="*/ 171 h 195"/>
                <a:gd name="T62" fmla="*/ 25 w 437"/>
                <a:gd name="T63" fmla="*/ 179 h 195"/>
                <a:gd name="T64" fmla="*/ 30 w 437"/>
                <a:gd name="T65" fmla="*/ 189 h 195"/>
                <a:gd name="T66" fmla="*/ 37 w 437"/>
                <a:gd name="T67" fmla="*/ 195 h 195"/>
                <a:gd name="T68" fmla="*/ 32 w 437"/>
                <a:gd name="T69" fmla="*/ 186 h 195"/>
                <a:gd name="T70" fmla="*/ 28 w 437"/>
                <a:gd name="T71" fmla="*/ 178 h 195"/>
                <a:gd name="T72" fmla="*/ 24 w 437"/>
                <a:gd name="T73" fmla="*/ 172 h 195"/>
                <a:gd name="T74" fmla="*/ 22 w 437"/>
                <a:gd name="T75" fmla="*/ 171 h 195"/>
                <a:gd name="T76" fmla="*/ 21 w 437"/>
                <a:gd name="T77" fmla="*/ 171 h 195"/>
                <a:gd name="T78" fmla="*/ 405 w 437"/>
                <a:gd name="T79" fmla="*/ 192 h 195"/>
                <a:gd name="T80" fmla="*/ 410 w 437"/>
                <a:gd name="T81" fmla="*/ 183 h 195"/>
                <a:gd name="T82" fmla="*/ 414 w 437"/>
                <a:gd name="T83" fmla="*/ 175 h 195"/>
                <a:gd name="T84" fmla="*/ 414 w 437"/>
                <a:gd name="T85" fmla="*/ 174 h 195"/>
                <a:gd name="T86" fmla="*/ 413 w 437"/>
                <a:gd name="T87" fmla="*/ 174 h 195"/>
                <a:gd name="T88" fmla="*/ 412 w 437"/>
                <a:gd name="T89" fmla="*/ 174 h 195"/>
                <a:gd name="T90" fmla="*/ 407 w 437"/>
                <a:gd name="T91" fmla="*/ 182 h 195"/>
                <a:gd name="T92" fmla="*/ 403 w 437"/>
                <a:gd name="T93" fmla="*/ 189 h 195"/>
                <a:gd name="T94" fmla="*/ 403 w 437"/>
                <a:gd name="T95" fmla="*/ 195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37"/>
                <a:gd name="T145" fmla="*/ 0 h 195"/>
                <a:gd name="T146" fmla="*/ 437 w 437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37" h="195">
                  <a:moveTo>
                    <a:pt x="437" y="76"/>
                  </a:moveTo>
                  <a:lnTo>
                    <a:pt x="437" y="66"/>
                  </a:lnTo>
                  <a:lnTo>
                    <a:pt x="437" y="56"/>
                  </a:lnTo>
                  <a:lnTo>
                    <a:pt x="435" y="46"/>
                  </a:lnTo>
                  <a:lnTo>
                    <a:pt x="434" y="37"/>
                  </a:lnTo>
                  <a:lnTo>
                    <a:pt x="432" y="27"/>
                  </a:lnTo>
                  <a:lnTo>
                    <a:pt x="430" y="17"/>
                  </a:lnTo>
                  <a:lnTo>
                    <a:pt x="427" y="9"/>
                  </a:lnTo>
                  <a:lnTo>
                    <a:pt x="424" y="0"/>
                  </a:lnTo>
                  <a:lnTo>
                    <a:pt x="421" y="0"/>
                  </a:lnTo>
                  <a:lnTo>
                    <a:pt x="424" y="9"/>
                  </a:lnTo>
                  <a:lnTo>
                    <a:pt x="427" y="17"/>
                  </a:lnTo>
                  <a:lnTo>
                    <a:pt x="430" y="27"/>
                  </a:lnTo>
                  <a:lnTo>
                    <a:pt x="431" y="37"/>
                  </a:lnTo>
                  <a:lnTo>
                    <a:pt x="432" y="46"/>
                  </a:lnTo>
                  <a:lnTo>
                    <a:pt x="434" y="56"/>
                  </a:lnTo>
                  <a:lnTo>
                    <a:pt x="434" y="66"/>
                  </a:lnTo>
                  <a:lnTo>
                    <a:pt x="434" y="76"/>
                  </a:lnTo>
                  <a:lnTo>
                    <a:pt x="434" y="78"/>
                  </a:lnTo>
                  <a:lnTo>
                    <a:pt x="434" y="83"/>
                  </a:lnTo>
                  <a:lnTo>
                    <a:pt x="434" y="85"/>
                  </a:lnTo>
                  <a:lnTo>
                    <a:pt x="434" y="88"/>
                  </a:lnTo>
                  <a:lnTo>
                    <a:pt x="434" y="91"/>
                  </a:lnTo>
                  <a:lnTo>
                    <a:pt x="434" y="94"/>
                  </a:lnTo>
                  <a:lnTo>
                    <a:pt x="434" y="97"/>
                  </a:lnTo>
                  <a:lnTo>
                    <a:pt x="432" y="100"/>
                  </a:lnTo>
                  <a:lnTo>
                    <a:pt x="434" y="100"/>
                  </a:lnTo>
                  <a:lnTo>
                    <a:pt x="434" y="101"/>
                  </a:lnTo>
                  <a:lnTo>
                    <a:pt x="435" y="101"/>
                  </a:lnTo>
                  <a:lnTo>
                    <a:pt x="435" y="103"/>
                  </a:lnTo>
                  <a:lnTo>
                    <a:pt x="437" y="100"/>
                  </a:lnTo>
                  <a:lnTo>
                    <a:pt x="437" y="95"/>
                  </a:lnTo>
                  <a:lnTo>
                    <a:pt x="437" y="93"/>
                  </a:lnTo>
                  <a:lnTo>
                    <a:pt x="437" y="90"/>
                  </a:lnTo>
                  <a:lnTo>
                    <a:pt x="437" y="85"/>
                  </a:lnTo>
                  <a:lnTo>
                    <a:pt x="437" y="83"/>
                  </a:lnTo>
                  <a:lnTo>
                    <a:pt x="437" y="80"/>
                  </a:lnTo>
                  <a:lnTo>
                    <a:pt x="437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4"/>
                  </a:lnTo>
                  <a:lnTo>
                    <a:pt x="1" y="87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3" y="105"/>
                  </a:lnTo>
                  <a:lnTo>
                    <a:pt x="3" y="104"/>
                  </a:lnTo>
                  <a:lnTo>
                    <a:pt x="4" y="104"/>
                  </a:lnTo>
                  <a:lnTo>
                    <a:pt x="4" y="103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0"/>
                  </a:lnTo>
                  <a:lnTo>
                    <a:pt x="4" y="85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21" y="171"/>
                  </a:moveTo>
                  <a:lnTo>
                    <a:pt x="22" y="174"/>
                  </a:lnTo>
                  <a:lnTo>
                    <a:pt x="24" y="176"/>
                  </a:lnTo>
                  <a:lnTo>
                    <a:pt x="25" y="179"/>
                  </a:lnTo>
                  <a:lnTo>
                    <a:pt x="28" y="182"/>
                  </a:lnTo>
                  <a:lnTo>
                    <a:pt x="29" y="186"/>
                  </a:lnTo>
                  <a:lnTo>
                    <a:pt x="30" y="189"/>
                  </a:lnTo>
                  <a:lnTo>
                    <a:pt x="32" y="192"/>
                  </a:lnTo>
                  <a:lnTo>
                    <a:pt x="33" y="195"/>
                  </a:lnTo>
                  <a:lnTo>
                    <a:pt x="37" y="195"/>
                  </a:lnTo>
                  <a:lnTo>
                    <a:pt x="36" y="192"/>
                  </a:lnTo>
                  <a:lnTo>
                    <a:pt x="33" y="189"/>
                  </a:lnTo>
                  <a:lnTo>
                    <a:pt x="32" y="186"/>
                  </a:lnTo>
                  <a:lnTo>
                    <a:pt x="30" y="183"/>
                  </a:lnTo>
                  <a:lnTo>
                    <a:pt x="29" y="181"/>
                  </a:lnTo>
                  <a:lnTo>
                    <a:pt x="28" y="178"/>
                  </a:lnTo>
                  <a:lnTo>
                    <a:pt x="26" y="175"/>
                  </a:lnTo>
                  <a:lnTo>
                    <a:pt x="25" y="172"/>
                  </a:lnTo>
                  <a:lnTo>
                    <a:pt x="24" y="172"/>
                  </a:lnTo>
                  <a:lnTo>
                    <a:pt x="24" y="171"/>
                  </a:lnTo>
                  <a:lnTo>
                    <a:pt x="22" y="171"/>
                  </a:lnTo>
                  <a:lnTo>
                    <a:pt x="21" y="171"/>
                  </a:lnTo>
                  <a:close/>
                  <a:moveTo>
                    <a:pt x="403" y="195"/>
                  </a:moveTo>
                  <a:lnTo>
                    <a:pt x="405" y="192"/>
                  </a:lnTo>
                  <a:lnTo>
                    <a:pt x="407" y="189"/>
                  </a:lnTo>
                  <a:lnTo>
                    <a:pt x="409" y="186"/>
                  </a:lnTo>
                  <a:lnTo>
                    <a:pt x="410" y="183"/>
                  </a:lnTo>
                  <a:lnTo>
                    <a:pt x="412" y="181"/>
                  </a:lnTo>
                  <a:lnTo>
                    <a:pt x="413" y="178"/>
                  </a:lnTo>
                  <a:lnTo>
                    <a:pt x="414" y="175"/>
                  </a:lnTo>
                  <a:lnTo>
                    <a:pt x="416" y="172"/>
                  </a:lnTo>
                  <a:lnTo>
                    <a:pt x="416" y="174"/>
                  </a:lnTo>
                  <a:lnTo>
                    <a:pt x="414" y="174"/>
                  </a:lnTo>
                  <a:lnTo>
                    <a:pt x="413" y="174"/>
                  </a:lnTo>
                  <a:lnTo>
                    <a:pt x="412" y="174"/>
                  </a:lnTo>
                  <a:lnTo>
                    <a:pt x="410" y="176"/>
                  </a:lnTo>
                  <a:lnTo>
                    <a:pt x="409" y="179"/>
                  </a:lnTo>
                  <a:lnTo>
                    <a:pt x="407" y="182"/>
                  </a:lnTo>
                  <a:lnTo>
                    <a:pt x="406" y="185"/>
                  </a:lnTo>
                  <a:lnTo>
                    <a:pt x="405" y="186"/>
                  </a:lnTo>
                  <a:lnTo>
                    <a:pt x="403" y="189"/>
                  </a:lnTo>
                  <a:lnTo>
                    <a:pt x="402" y="192"/>
                  </a:lnTo>
                  <a:lnTo>
                    <a:pt x="400" y="195"/>
                  </a:lnTo>
                  <a:lnTo>
                    <a:pt x="403" y="195"/>
                  </a:lnTo>
                  <a:close/>
                </a:path>
              </a:pathLst>
            </a:custGeom>
            <a:solidFill>
              <a:srgbClr val="0A3E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0" name="Freeform 689"/>
            <p:cNvSpPr>
              <a:spLocks noEditPoints="1"/>
            </p:cNvSpPr>
            <p:nvPr/>
          </p:nvSpPr>
          <p:spPr bwMode="auto">
            <a:xfrm>
              <a:off x="859" y="2507"/>
              <a:ext cx="434" cy="195"/>
            </a:xfrm>
            <a:custGeom>
              <a:avLst/>
              <a:gdLst>
                <a:gd name="T0" fmla="*/ 434 w 434"/>
                <a:gd name="T1" fmla="*/ 56 h 195"/>
                <a:gd name="T2" fmla="*/ 430 w 434"/>
                <a:gd name="T3" fmla="*/ 27 h 195"/>
                <a:gd name="T4" fmla="*/ 422 w 434"/>
                <a:gd name="T5" fmla="*/ 0 h 195"/>
                <a:gd name="T6" fmla="*/ 424 w 434"/>
                <a:gd name="T7" fmla="*/ 17 h 195"/>
                <a:gd name="T8" fmla="*/ 430 w 434"/>
                <a:gd name="T9" fmla="*/ 46 h 195"/>
                <a:gd name="T10" fmla="*/ 431 w 434"/>
                <a:gd name="T11" fmla="*/ 76 h 195"/>
                <a:gd name="T12" fmla="*/ 431 w 434"/>
                <a:gd name="T13" fmla="*/ 84 h 195"/>
                <a:gd name="T14" fmla="*/ 431 w 434"/>
                <a:gd name="T15" fmla="*/ 93 h 195"/>
                <a:gd name="T16" fmla="*/ 431 w 434"/>
                <a:gd name="T17" fmla="*/ 98 h 195"/>
                <a:gd name="T18" fmla="*/ 431 w 434"/>
                <a:gd name="T19" fmla="*/ 98 h 195"/>
                <a:gd name="T20" fmla="*/ 431 w 434"/>
                <a:gd name="T21" fmla="*/ 100 h 195"/>
                <a:gd name="T22" fmla="*/ 433 w 434"/>
                <a:gd name="T23" fmla="*/ 100 h 195"/>
                <a:gd name="T24" fmla="*/ 433 w 434"/>
                <a:gd name="T25" fmla="*/ 100 h 195"/>
                <a:gd name="T26" fmla="*/ 433 w 434"/>
                <a:gd name="T27" fmla="*/ 101 h 195"/>
                <a:gd name="T28" fmla="*/ 434 w 434"/>
                <a:gd name="T29" fmla="*/ 91 h 195"/>
                <a:gd name="T30" fmla="*/ 434 w 434"/>
                <a:gd name="T31" fmla="*/ 83 h 195"/>
                <a:gd name="T32" fmla="*/ 14 w 434"/>
                <a:gd name="T33" fmla="*/ 0 h 195"/>
                <a:gd name="T34" fmla="*/ 6 w 434"/>
                <a:gd name="T35" fmla="*/ 27 h 195"/>
                <a:gd name="T36" fmla="*/ 2 w 434"/>
                <a:gd name="T37" fmla="*/ 56 h 195"/>
                <a:gd name="T38" fmla="*/ 0 w 434"/>
                <a:gd name="T39" fmla="*/ 80 h 195"/>
                <a:gd name="T40" fmla="*/ 2 w 434"/>
                <a:gd name="T41" fmla="*/ 90 h 195"/>
                <a:gd name="T42" fmla="*/ 2 w 434"/>
                <a:gd name="T43" fmla="*/ 100 h 195"/>
                <a:gd name="T44" fmla="*/ 3 w 434"/>
                <a:gd name="T45" fmla="*/ 103 h 195"/>
                <a:gd name="T46" fmla="*/ 4 w 434"/>
                <a:gd name="T47" fmla="*/ 103 h 195"/>
                <a:gd name="T48" fmla="*/ 4 w 434"/>
                <a:gd name="T49" fmla="*/ 101 h 195"/>
                <a:gd name="T50" fmla="*/ 4 w 434"/>
                <a:gd name="T51" fmla="*/ 91 h 195"/>
                <a:gd name="T52" fmla="*/ 3 w 434"/>
                <a:gd name="T53" fmla="*/ 83 h 195"/>
                <a:gd name="T54" fmla="*/ 4 w 434"/>
                <a:gd name="T55" fmla="*/ 66 h 195"/>
                <a:gd name="T56" fmla="*/ 7 w 434"/>
                <a:gd name="T57" fmla="*/ 37 h 195"/>
                <a:gd name="T58" fmla="*/ 14 w 434"/>
                <a:gd name="T59" fmla="*/ 9 h 195"/>
                <a:gd name="T60" fmla="*/ 21 w 434"/>
                <a:gd name="T61" fmla="*/ 171 h 195"/>
                <a:gd name="T62" fmla="*/ 27 w 434"/>
                <a:gd name="T63" fmla="*/ 181 h 195"/>
                <a:gd name="T64" fmla="*/ 31 w 434"/>
                <a:gd name="T65" fmla="*/ 189 h 195"/>
                <a:gd name="T66" fmla="*/ 38 w 434"/>
                <a:gd name="T67" fmla="*/ 195 h 195"/>
                <a:gd name="T68" fmla="*/ 32 w 434"/>
                <a:gd name="T69" fmla="*/ 186 h 195"/>
                <a:gd name="T70" fmla="*/ 28 w 434"/>
                <a:gd name="T71" fmla="*/ 178 h 195"/>
                <a:gd name="T72" fmla="*/ 25 w 434"/>
                <a:gd name="T73" fmla="*/ 172 h 195"/>
                <a:gd name="T74" fmla="*/ 24 w 434"/>
                <a:gd name="T75" fmla="*/ 172 h 195"/>
                <a:gd name="T76" fmla="*/ 23 w 434"/>
                <a:gd name="T77" fmla="*/ 171 h 195"/>
                <a:gd name="T78" fmla="*/ 402 w 434"/>
                <a:gd name="T79" fmla="*/ 192 h 195"/>
                <a:gd name="T80" fmla="*/ 408 w 434"/>
                <a:gd name="T81" fmla="*/ 183 h 195"/>
                <a:gd name="T82" fmla="*/ 412 w 434"/>
                <a:gd name="T83" fmla="*/ 176 h 195"/>
                <a:gd name="T84" fmla="*/ 412 w 434"/>
                <a:gd name="T85" fmla="*/ 174 h 195"/>
                <a:gd name="T86" fmla="*/ 411 w 434"/>
                <a:gd name="T87" fmla="*/ 174 h 195"/>
                <a:gd name="T88" fmla="*/ 409 w 434"/>
                <a:gd name="T89" fmla="*/ 174 h 195"/>
                <a:gd name="T90" fmla="*/ 405 w 434"/>
                <a:gd name="T91" fmla="*/ 182 h 195"/>
                <a:gd name="T92" fmla="*/ 401 w 434"/>
                <a:gd name="T93" fmla="*/ 189 h 195"/>
                <a:gd name="T94" fmla="*/ 401 w 434"/>
                <a:gd name="T95" fmla="*/ 195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34"/>
                <a:gd name="T145" fmla="*/ 0 h 195"/>
                <a:gd name="T146" fmla="*/ 434 w 434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34" h="195">
                  <a:moveTo>
                    <a:pt x="434" y="76"/>
                  </a:moveTo>
                  <a:lnTo>
                    <a:pt x="434" y="66"/>
                  </a:lnTo>
                  <a:lnTo>
                    <a:pt x="434" y="56"/>
                  </a:lnTo>
                  <a:lnTo>
                    <a:pt x="433" y="46"/>
                  </a:lnTo>
                  <a:lnTo>
                    <a:pt x="431" y="37"/>
                  </a:lnTo>
                  <a:lnTo>
                    <a:pt x="430" y="27"/>
                  </a:lnTo>
                  <a:lnTo>
                    <a:pt x="427" y="17"/>
                  </a:lnTo>
                  <a:lnTo>
                    <a:pt x="424" y="9"/>
                  </a:lnTo>
                  <a:lnTo>
                    <a:pt x="422" y="0"/>
                  </a:lnTo>
                  <a:lnTo>
                    <a:pt x="419" y="0"/>
                  </a:lnTo>
                  <a:lnTo>
                    <a:pt x="422" y="9"/>
                  </a:lnTo>
                  <a:lnTo>
                    <a:pt x="424" y="17"/>
                  </a:lnTo>
                  <a:lnTo>
                    <a:pt x="427" y="27"/>
                  </a:lnTo>
                  <a:lnTo>
                    <a:pt x="429" y="37"/>
                  </a:lnTo>
                  <a:lnTo>
                    <a:pt x="430" y="46"/>
                  </a:lnTo>
                  <a:lnTo>
                    <a:pt x="431" y="56"/>
                  </a:lnTo>
                  <a:lnTo>
                    <a:pt x="431" y="66"/>
                  </a:lnTo>
                  <a:lnTo>
                    <a:pt x="431" y="76"/>
                  </a:lnTo>
                  <a:lnTo>
                    <a:pt x="431" y="78"/>
                  </a:lnTo>
                  <a:lnTo>
                    <a:pt x="431" y="81"/>
                  </a:lnTo>
                  <a:lnTo>
                    <a:pt x="431" y="84"/>
                  </a:lnTo>
                  <a:lnTo>
                    <a:pt x="431" y="87"/>
                  </a:lnTo>
                  <a:lnTo>
                    <a:pt x="431" y="90"/>
                  </a:lnTo>
                  <a:lnTo>
                    <a:pt x="431" y="93"/>
                  </a:lnTo>
                  <a:lnTo>
                    <a:pt x="431" y="95"/>
                  </a:lnTo>
                  <a:lnTo>
                    <a:pt x="431" y="98"/>
                  </a:lnTo>
                  <a:lnTo>
                    <a:pt x="431" y="100"/>
                  </a:lnTo>
                  <a:lnTo>
                    <a:pt x="433" y="100"/>
                  </a:lnTo>
                  <a:lnTo>
                    <a:pt x="433" y="101"/>
                  </a:lnTo>
                  <a:lnTo>
                    <a:pt x="434" y="98"/>
                  </a:lnTo>
                  <a:lnTo>
                    <a:pt x="434" y="94"/>
                  </a:lnTo>
                  <a:lnTo>
                    <a:pt x="434" y="91"/>
                  </a:lnTo>
                  <a:lnTo>
                    <a:pt x="434" y="88"/>
                  </a:lnTo>
                  <a:lnTo>
                    <a:pt x="434" y="85"/>
                  </a:lnTo>
                  <a:lnTo>
                    <a:pt x="434" y="83"/>
                  </a:lnTo>
                  <a:lnTo>
                    <a:pt x="434" y="80"/>
                  </a:lnTo>
                  <a:lnTo>
                    <a:pt x="434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9" y="17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7"/>
                  </a:lnTo>
                  <a:lnTo>
                    <a:pt x="2" y="90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2" y="100"/>
                  </a:lnTo>
                  <a:lnTo>
                    <a:pt x="3" y="104"/>
                  </a:lnTo>
                  <a:lnTo>
                    <a:pt x="3" y="103"/>
                  </a:lnTo>
                  <a:lnTo>
                    <a:pt x="4" y="103"/>
                  </a:lnTo>
                  <a:lnTo>
                    <a:pt x="4" y="101"/>
                  </a:lnTo>
                  <a:lnTo>
                    <a:pt x="4" y="98"/>
                  </a:lnTo>
                  <a:lnTo>
                    <a:pt x="4" y="94"/>
                  </a:lnTo>
                  <a:lnTo>
                    <a:pt x="4" y="91"/>
                  </a:lnTo>
                  <a:lnTo>
                    <a:pt x="4" y="88"/>
                  </a:lnTo>
                  <a:lnTo>
                    <a:pt x="4" y="85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21" y="171"/>
                  </a:moveTo>
                  <a:lnTo>
                    <a:pt x="23" y="174"/>
                  </a:lnTo>
                  <a:lnTo>
                    <a:pt x="25" y="178"/>
                  </a:lnTo>
                  <a:lnTo>
                    <a:pt x="27" y="181"/>
                  </a:lnTo>
                  <a:lnTo>
                    <a:pt x="28" y="183"/>
                  </a:lnTo>
                  <a:lnTo>
                    <a:pt x="29" y="186"/>
                  </a:lnTo>
                  <a:lnTo>
                    <a:pt x="31" y="189"/>
                  </a:lnTo>
                  <a:lnTo>
                    <a:pt x="32" y="192"/>
                  </a:lnTo>
                  <a:lnTo>
                    <a:pt x="35" y="195"/>
                  </a:lnTo>
                  <a:lnTo>
                    <a:pt x="38" y="195"/>
                  </a:lnTo>
                  <a:lnTo>
                    <a:pt x="36" y="192"/>
                  </a:lnTo>
                  <a:lnTo>
                    <a:pt x="35" y="189"/>
                  </a:lnTo>
                  <a:lnTo>
                    <a:pt x="32" y="186"/>
                  </a:lnTo>
                  <a:lnTo>
                    <a:pt x="31" y="183"/>
                  </a:lnTo>
                  <a:lnTo>
                    <a:pt x="29" y="181"/>
                  </a:lnTo>
                  <a:lnTo>
                    <a:pt x="28" y="178"/>
                  </a:lnTo>
                  <a:lnTo>
                    <a:pt x="27" y="175"/>
                  </a:lnTo>
                  <a:lnTo>
                    <a:pt x="25" y="172"/>
                  </a:lnTo>
                  <a:lnTo>
                    <a:pt x="24" y="172"/>
                  </a:lnTo>
                  <a:lnTo>
                    <a:pt x="23" y="172"/>
                  </a:lnTo>
                  <a:lnTo>
                    <a:pt x="23" y="171"/>
                  </a:lnTo>
                  <a:lnTo>
                    <a:pt x="21" y="171"/>
                  </a:lnTo>
                  <a:close/>
                  <a:moveTo>
                    <a:pt x="401" y="195"/>
                  </a:moveTo>
                  <a:lnTo>
                    <a:pt x="402" y="192"/>
                  </a:lnTo>
                  <a:lnTo>
                    <a:pt x="404" y="189"/>
                  </a:lnTo>
                  <a:lnTo>
                    <a:pt x="405" y="186"/>
                  </a:lnTo>
                  <a:lnTo>
                    <a:pt x="408" y="183"/>
                  </a:lnTo>
                  <a:lnTo>
                    <a:pt x="409" y="182"/>
                  </a:lnTo>
                  <a:lnTo>
                    <a:pt x="411" y="179"/>
                  </a:lnTo>
                  <a:lnTo>
                    <a:pt x="412" y="176"/>
                  </a:lnTo>
                  <a:lnTo>
                    <a:pt x="413" y="174"/>
                  </a:lnTo>
                  <a:lnTo>
                    <a:pt x="412" y="174"/>
                  </a:lnTo>
                  <a:lnTo>
                    <a:pt x="411" y="174"/>
                  </a:lnTo>
                  <a:lnTo>
                    <a:pt x="409" y="174"/>
                  </a:lnTo>
                  <a:lnTo>
                    <a:pt x="408" y="176"/>
                  </a:lnTo>
                  <a:lnTo>
                    <a:pt x="406" y="179"/>
                  </a:lnTo>
                  <a:lnTo>
                    <a:pt x="405" y="182"/>
                  </a:lnTo>
                  <a:lnTo>
                    <a:pt x="404" y="185"/>
                  </a:lnTo>
                  <a:lnTo>
                    <a:pt x="402" y="186"/>
                  </a:lnTo>
                  <a:lnTo>
                    <a:pt x="401" y="189"/>
                  </a:lnTo>
                  <a:lnTo>
                    <a:pt x="399" y="192"/>
                  </a:lnTo>
                  <a:lnTo>
                    <a:pt x="398" y="195"/>
                  </a:lnTo>
                  <a:lnTo>
                    <a:pt x="401" y="195"/>
                  </a:lnTo>
                  <a:close/>
                </a:path>
              </a:pathLst>
            </a:custGeom>
            <a:solidFill>
              <a:srgbClr val="093F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1" name="Freeform 690"/>
            <p:cNvSpPr>
              <a:spLocks noEditPoints="1"/>
            </p:cNvSpPr>
            <p:nvPr/>
          </p:nvSpPr>
          <p:spPr bwMode="auto">
            <a:xfrm>
              <a:off x="861" y="2507"/>
              <a:ext cx="431" cy="195"/>
            </a:xfrm>
            <a:custGeom>
              <a:avLst/>
              <a:gdLst>
                <a:gd name="T0" fmla="*/ 431 w 431"/>
                <a:gd name="T1" fmla="*/ 56 h 195"/>
                <a:gd name="T2" fmla="*/ 427 w 431"/>
                <a:gd name="T3" fmla="*/ 27 h 195"/>
                <a:gd name="T4" fmla="*/ 418 w 431"/>
                <a:gd name="T5" fmla="*/ 0 h 195"/>
                <a:gd name="T6" fmla="*/ 421 w 431"/>
                <a:gd name="T7" fmla="*/ 17 h 195"/>
                <a:gd name="T8" fmla="*/ 427 w 431"/>
                <a:gd name="T9" fmla="*/ 46 h 195"/>
                <a:gd name="T10" fmla="*/ 428 w 431"/>
                <a:gd name="T11" fmla="*/ 76 h 195"/>
                <a:gd name="T12" fmla="*/ 428 w 431"/>
                <a:gd name="T13" fmla="*/ 84 h 195"/>
                <a:gd name="T14" fmla="*/ 428 w 431"/>
                <a:gd name="T15" fmla="*/ 91 h 195"/>
                <a:gd name="T16" fmla="*/ 428 w 431"/>
                <a:gd name="T17" fmla="*/ 97 h 195"/>
                <a:gd name="T18" fmla="*/ 429 w 431"/>
                <a:gd name="T19" fmla="*/ 98 h 195"/>
                <a:gd name="T20" fmla="*/ 429 w 431"/>
                <a:gd name="T21" fmla="*/ 100 h 195"/>
                <a:gd name="T22" fmla="*/ 431 w 431"/>
                <a:gd name="T23" fmla="*/ 94 h 195"/>
                <a:gd name="T24" fmla="*/ 431 w 431"/>
                <a:gd name="T25" fmla="*/ 85 h 195"/>
                <a:gd name="T26" fmla="*/ 431 w 431"/>
                <a:gd name="T27" fmla="*/ 76 h 195"/>
                <a:gd name="T28" fmla="*/ 8 w 431"/>
                <a:gd name="T29" fmla="*/ 17 h 195"/>
                <a:gd name="T30" fmla="*/ 2 w 431"/>
                <a:gd name="T31" fmla="*/ 46 h 195"/>
                <a:gd name="T32" fmla="*/ 0 w 431"/>
                <a:gd name="T33" fmla="*/ 76 h 195"/>
                <a:gd name="T34" fmla="*/ 1 w 431"/>
                <a:gd name="T35" fmla="*/ 85 h 195"/>
                <a:gd name="T36" fmla="*/ 1 w 431"/>
                <a:gd name="T37" fmla="*/ 95 h 195"/>
                <a:gd name="T38" fmla="*/ 2 w 431"/>
                <a:gd name="T39" fmla="*/ 103 h 195"/>
                <a:gd name="T40" fmla="*/ 2 w 431"/>
                <a:gd name="T41" fmla="*/ 101 h 195"/>
                <a:gd name="T42" fmla="*/ 4 w 431"/>
                <a:gd name="T43" fmla="*/ 100 h 195"/>
                <a:gd name="T44" fmla="*/ 4 w 431"/>
                <a:gd name="T45" fmla="*/ 94 h 195"/>
                <a:gd name="T46" fmla="*/ 2 w 431"/>
                <a:gd name="T47" fmla="*/ 85 h 195"/>
                <a:gd name="T48" fmla="*/ 2 w 431"/>
                <a:gd name="T49" fmla="*/ 76 h 195"/>
                <a:gd name="T50" fmla="*/ 5 w 431"/>
                <a:gd name="T51" fmla="*/ 46 h 195"/>
                <a:gd name="T52" fmla="*/ 11 w 431"/>
                <a:gd name="T53" fmla="*/ 17 h 195"/>
                <a:gd name="T54" fmla="*/ 14 w 431"/>
                <a:gd name="T55" fmla="*/ 0 h 195"/>
                <a:gd name="T56" fmla="*/ 25 w 431"/>
                <a:gd name="T57" fmla="*/ 178 h 195"/>
                <a:gd name="T58" fmla="*/ 29 w 431"/>
                <a:gd name="T59" fmla="*/ 186 h 195"/>
                <a:gd name="T60" fmla="*/ 34 w 431"/>
                <a:gd name="T61" fmla="*/ 195 h 195"/>
                <a:gd name="T62" fmla="*/ 34 w 431"/>
                <a:gd name="T63" fmla="*/ 189 h 195"/>
                <a:gd name="T64" fmla="*/ 30 w 431"/>
                <a:gd name="T65" fmla="*/ 181 h 195"/>
                <a:gd name="T66" fmla="*/ 25 w 431"/>
                <a:gd name="T67" fmla="*/ 174 h 195"/>
                <a:gd name="T68" fmla="*/ 23 w 431"/>
                <a:gd name="T69" fmla="*/ 172 h 195"/>
                <a:gd name="T70" fmla="*/ 22 w 431"/>
                <a:gd name="T71" fmla="*/ 172 h 195"/>
                <a:gd name="T72" fmla="*/ 397 w 431"/>
                <a:gd name="T73" fmla="*/ 195 h 195"/>
                <a:gd name="T74" fmla="*/ 402 w 431"/>
                <a:gd name="T75" fmla="*/ 186 h 195"/>
                <a:gd name="T76" fmla="*/ 406 w 431"/>
                <a:gd name="T77" fmla="*/ 179 h 195"/>
                <a:gd name="T78" fmla="*/ 409 w 431"/>
                <a:gd name="T79" fmla="*/ 174 h 195"/>
                <a:gd name="T80" fmla="*/ 407 w 431"/>
                <a:gd name="T81" fmla="*/ 174 h 195"/>
                <a:gd name="T82" fmla="*/ 406 w 431"/>
                <a:gd name="T83" fmla="*/ 174 h 195"/>
                <a:gd name="T84" fmla="*/ 403 w 431"/>
                <a:gd name="T85" fmla="*/ 179 h 195"/>
                <a:gd name="T86" fmla="*/ 399 w 431"/>
                <a:gd name="T87" fmla="*/ 188 h 195"/>
                <a:gd name="T88" fmla="*/ 395 w 431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31"/>
                <a:gd name="T136" fmla="*/ 0 h 195"/>
                <a:gd name="T137" fmla="*/ 431 w 431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31" h="195">
                  <a:moveTo>
                    <a:pt x="431" y="76"/>
                  </a:moveTo>
                  <a:lnTo>
                    <a:pt x="431" y="66"/>
                  </a:lnTo>
                  <a:lnTo>
                    <a:pt x="431" y="56"/>
                  </a:lnTo>
                  <a:lnTo>
                    <a:pt x="429" y="46"/>
                  </a:lnTo>
                  <a:lnTo>
                    <a:pt x="428" y="37"/>
                  </a:lnTo>
                  <a:lnTo>
                    <a:pt x="427" y="27"/>
                  </a:lnTo>
                  <a:lnTo>
                    <a:pt x="424" y="17"/>
                  </a:lnTo>
                  <a:lnTo>
                    <a:pt x="421" y="9"/>
                  </a:lnTo>
                  <a:lnTo>
                    <a:pt x="418" y="0"/>
                  </a:lnTo>
                  <a:lnTo>
                    <a:pt x="415" y="0"/>
                  </a:lnTo>
                  <a:lnTo>
                    <a:pt x="418" y="9"/>
                  </a:lnTo>
                  <a:lnTo>
                    <a:pt x="421" y="17"/>
                  </a:lnTo>
                  <a:lnTo>
                    <a:pt x="422" y="27"/>
                  </a:lnTo>
                  <a:lnTo>
                    <a:pt x="425" y="37"/>
                  </a:lnTo>
                  <a:lnTo>
                    <a:pt x="427" y="46"/>
                  </a:lnTo>
                  <a:lnTo>
                    <a:pt x="428" y="56"/>
                  </a:lnTo>
                  <a:lnTo>
                    <a:pt x="428" y="66"/>
                  </a:lnTo>
                  <a:lnTo>
                    <a:pt x="428" y="76"/>
                  </a:lnTo>
                  <a:lnTo>
                    <a:pt x="428" y="78"/>
                  </a:lnTo>
                  <a:lnTo>
                    <a:pt x="428" y="81"/>
                  </a:lnTo>
                  <a:lnTo>
                    <a:pt x="428" y="84"/>
                  </a:lnTo>
                  <a:lnTo>
                    <a:pt x="428" y="87"/>
                  </a:lnTo>
                  <a:lnTo>
                    <a:pt x="428" y="90"/>
                  </a:lnTo>
                  <a:lnTo>
                    <a:pt x="428" y="91"/>
                  </a:lnTo>
                  <a:lnTo>
                    <a:pt x="428" y="94"/>
                  </a:lnTo>
                  <a:lnTo>
                    <a:pt x="428" y="97"/>
                  </a:lnTo>
                  <a:lnTo>
                    <a:pt x="428" y="98"/>
                  </a:lnTo>
                  <a:lnTo>
                    <a:pt x="429" y="98"/>
                  </a:lnTo>
                  <a:lnTo>
                    <a:pt x="429" y="100"/>
                  </a:lnTo>
                  <a:lnTo>
                    <a:pt x="431" y="97"/>
                  </a:lnTo>
                  <a:lnTo>
                    <a:pt x="431" y="94"/>
                  </a:lnTo>
                  <a:lnTo>
                    <a:pt x="431" y="91"/>
                  </a:lnTo>
                  <a:lnTo>
                    <a:pt x="431" y="88"/>
                  </a:lnTo>
                  <a:lnTo>
                    <a:pt x="431" y="85"/>
                  </a:lnTo>
                  <a:lnTo>
                    <a:pt x="431" y="83"/>
                  </a:lnTo>
                  <a:lnTo>
                    <a:pt x="431" y="78"/>
                  </a:lnTo>
                  <a:lnTo>
                    <a:pt x="431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1" y="98"/>
                  </a:lnTo>
                  <a:lnTo>
                    <a:pt x="1" y="103"/>
                  </a:lnTo>
                  <a:lnTo>
                    <a:pt x="2" y="103"/>
                  </a:lnTo>
                  <a:lnTo>
                    <a:pt x="2" y="101"/>
                  </a:lnTo>
                  <a:lnTo>
                    <a:pt x="4" y="101"/>
                  </a:lnTo>
                  <a:lnTo>
                    <a:pt x="4" y="100"/>
                  </a:lnTo>
                  <a:lnTo>
                    <a:pt x="4" y="97"/>
                  </a:lnTo>
                  <a:lnTo>
                    <a:pt x="4" y="94"/>
                  </a:lnTo>
                  <a:lnTo>
                    <a:pt x="4" y="91"/>
                  </a:lnTo>
                  <a:lnTo>
                    <a:pt x="4" y="88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6" y="0"/>
                  </a:lnTo>
                  <a:lnTo>
                    <a:pt x="14" y="0"/>
                  </a:lnTo>
                  <a:close/>
                  <a:moveTo>
                    <a:pt x="22" y="172"/>
                  </a:moveTo>
                  <a:lnTo>
                    <a:pt x="23" y="175"/>
                  </a:lnTo>
                  <a:lnTo>
                    <a:pt x="25" y="178"/>
                  </a:lnTo>
                  <a:lnTo>
                    <a:pt x="26" y="181"/>
                  </a:lnTo>
                  <a:lnTo>
                    <a:pt x="27" y="183"/>
                  </a:lnTo>
                  <a:lnTo>
                    <a:pt x="29" y="186"/>
                  </a:lnTo>
                  <a:lnTo>
                    <a:pt x="30" y="189"/>
                  </a:lnTo>
                  <a:lnTo>
                    <a:pt x="33" y="192"/>
                  </a:lnTo>
                  <a:lnTo>
                    <a:pt x="34" y="195"/>
                  </a:lnTo>
                  <a:lnTo>
                    <a:pt x="37" y="195"/>
                  </a:lnTo>
                  <a:lnTo>
                    <a:pt x="36" y="192"/>
                  </a:lnTo>
                  <a:lnTo>
                    <a:pt x="34" y="189"/>
                  </a:lnTo>
                  <a:lnTo>
                    <a:pt x="33" y="186"/>
                  </a:lnTo>
                  <a:lnTo>
                    <a:pt x="32" y="183"/>
                  </a:lnTo>
                  <a:lnTo>
                    <a:pt x="30" y="181"/>
                  </a:lnTo>
                  <a:lnTo>
                    <a:pt x="27" y="179"/>
                  </a:lnTo>
                  <a:lnTo>
                    <a:pt x="26" y="176"/>
                  </a:lnTo>
                  <a:lnTo>
                    <a:pt x="25" y="174"/>
                  </a:lnTo>
                  <a:lnTo>
                    <a:pt x="25" y="172"/>
                  </a:lnTo>
                  <a:lnTo>
                    <a:pt x="23" y="172"/>
                  </a:lnTo>
                  <a:lnTo>
                    <a:pt x="22" y="172"/>
                  </a:lnTo>
                  <a:close/>
                  <a:moveTo>
                    <a:pt x="397" y="195"/>
                  </a:moveTo>
                  <a:lnTo>
                    <a:pt x="399" y="192"/>
                  </a:lnTo>
                  <a:lnTo>
                    <a:pt x="400" y="189"/>
                  </a:lnTo>
                  <a:lnTo>
                    <a:pt x="402" y="186"/>
                  </a:lnTo>
                  <a:lnTo>
                    <a:pt x="403" y="185"/>
                  </a:lnTo>
                  <a:lnTo>
                    <a:pt x="404" y="182"/>
                  </a:lnTo>
                  <a:lnTo>
                    <a:pt x="406" y="179"/>
                  </a:lnTo>
                  <a:lnTo>
                    <a:pt x="407" y="176"/>
                  </a:lnTo>
                  <a:lnTo>
                    <a:pt x="409" y="174"/>
                  </a:lnTo>
                  <a:lnTo>
                    <a:pt x="407" y="174"/>
                  </a:lnTo>
                  <a:lnTo>
                    <a:pt x="406" y="174"/>
                  </a:lnTo>
                  <a:lnTo>
                    <a:pt x="404" y="176"/>
                  </a:lnTo>
                  <a:lnTo>
                    <a:pt x="403" y="179"/>
                  </a:lnTo>
                  <a:lnTo>
                    <a:pt x="402" y="182"/>
                  </a:lnTo>
                  <a:lnTo>
                    <a:pt x="400" y="185"/>
                  </a:lnTo>
                  <a:lnTo>
                    <a:pt x="399" y="188"/>
                  </a:lnTo>
                  <a:lnTo>
                    <a:pt x="397" y="189"/>
                  </a:lnTo>
                  <a:lnTo>
                    <a:pt x="396" y="192"/>
                  </a:lnTo>
                  <a:lnTo>
                    <a:pt x="395" y="195"/>
                  </a:lnTo>
                  <a:lnTo>
                    <a:pt x="397" y="195"/>
                  </a:lnTo>
                  <a:close/>
                </a:path>
              </a:pathLst>
            </a:custGeom>
            <a:solidFill>
              <a:srgbClr val="0741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2" name="Freeform 691"/>
            <p:cNvSpPr>
              <a:spLocks noEditPoints="1"/>
            </p:cNvSpPr>
            <p:nvPr/>
          </p:nvSpPr>
          <p:spPr bwMode="auto">
            <a:xfrm>
              <a:off x="862" y="2507"/>
              <a:ext cx="428" cy="195"/>
            </a:xfrm>
            <a:custGeom>
              <a:avLst/>
              <a:gdLst>
                <a:gd name="T0" fmla="*/ 428 w 428"/>
                <a:gd name="T1" fmla="*/ 56 h 195"/>
                <a:gd name="T2" fmla="*/ 424 w 428"/>
                <a:gd name="T3" fmla="*/ 27 h 195"/>
                <a:gd name="T4" fmla="*/ 416 w 428"/>
                <a:gd name="T5" fmla="*/ 0 h 195"/>
                <a:gd name="T6" fmla="*/ 419 w 428"/>
                <a:gd name="T7" fmla="*/ 17 h 195"/>
                <a:gd name="T8" fmla="*/ 424 w 428"/>
                <a:gd name="T9" fmla="*/ 46 h 195"/>
                <a:gd name="T10" fmla="*/ 426 w 428"/>
                <a:gd name="T11" fmla="*/ 76 h 195"/>
                <a:gd name="T12" fmla="*/ 426 w 428"/>
                <a:gd name="T13" fmla="*/ 84 h 195"/>
                <a:gd name="T14" fmla="*/ 426 w 428"/>
                <a:gd name="T15" fmla="*/ 91 h 195"/>
                <a:gd name="T16" fmla="*/ 426 w 428"/>
                <a:gd name="T17" fmla="*/ 95 h 195"/>
                <a:gd name="T18" fmla="*/ 427 w 428"/>
                <a:gd name="T19" fmla="*/ 97 h 195"/>
                <a:gd name="T20" fmla="*/ 427 w 428"/>
                <a:gd name="T21" fmla="*/ 98 h 195"/>
                <a:gd name="T22" fmla="*/ 428 w 428"/>
                <a:gd name="T23" fmla="*/ 93 h 195"/>
                <a:gd name="T24" fmla="*/ 428 w 428"/>
                <a:gd name="T25" fmla="*/ 84 h 195"/>
                <a:gd name="T26" fmla="*/ 428 w 428"/>
                <a:gd name="T27" fmla="*/ 76 h 195"/>
                <a:gd name="T28" fmla="*/ 8 w 428"/>
                <a:gd name="T29" fmla="*/ 17 h 195"/>
                <a:gd name="T30" fmla="*/ 3 w 428"/>
                <a:gd name="T31" fmla="*/ 46 h 195"/>
                <a:gd name="T32" fmla="*/ 0 w 428"/>
                <a:gd name="T33" fmla="*/ 76 h 195"/>
                <a:gd name="T34" fmla="*/ 1 w 428"/>
                <a:gd name="T35" fmla="*/ 85 h 195"/>
                <a:gd name="T36" fmla="*/ 1 w 428"/>
                <a:gd name="T37" fmla="*/ 94 h 195"/>
                <a:gd name="T38" fmla="*/ 3 w 428"/>
                <a:gd name="T39" fmla="*/ 101 h 195"/>
                <a:gd name="T40" fmla="*/ 3 w 428"/>
                <a:gd name="T41" fmla="*/ 100 h 195"/>
                <a:gd name="T42" fmla="*/ 4 w 428"/>
                <a:gd name="T43" fmla="*/ 98 h 195"/>
                <a:gd name="T44" fmla="*/ 4 w 428"/>
                <a:gd name="T45" fmla="*/ 93 h 195"/>
                <a:gd name="T46" fmla="*/ 3 w 428"/>
                <a:gd name="T47" fmla="*/ 84 h 195"/>
                <a:gd name="T48" fmla="*/ 3 w 428"/>
                <a:gd name="T49" fmla="*/ 76 h 195"/>
                <a:gd name="T50" fmla="*/ 6 w 428"/>
                <a:gd name="T51" fmla="*/ 46 h 195"/>
                <a:gd name="T52" fmla="*/ 11 w 428"/>
                <a:gd name="T53" fmla="*/ 17 h 195"/>
                <a:gd name="T54" fmla="*/ 14 w 428"/>
                <a:gd name="T55" fmla="*/ 0 h 195"/>
                <a:gd name="T56" fmla="*/ 25 w 428"/>
                <a:gd name="T57" fmla="*/ 178 h 195"/>
                <a:gd name="T58" fmla="*/ 29 w 428"/>
                <a:gd name="T59" fmla="*/ 186 h 195"/>
                <a:gd name="T60" fmla="*/ 35 w 428"/>
                <a:gd name="T61" fmla="*/ 195 h 195"/>
                <a:gd name="T62" fmla="*/ 35 w 428"/>
                <a:gd name="T63" fmla="*/ 189 h 195"/>
                <a:gd name="T64" fmla="*/ 31 w 428"/>
                <a:gd name="T65" fmla="*/ 182 h 195"/>
                <a:gd name="T66" fmla="*/ 26 w 428"/>
                <a:gd name="T67" fmla="*/ 174 h 195"/>
                <a:gd name="T68" fmla="*/ 25 w 428"/>
                <a:gd name="T69" fmla="*/ 174 h 195"/>
                <a:gd name="T70" fmla="*/ 24 w 428"/>
                <a:gd name="T71" fmla="*/ 172 h 195"/>
                <a:gd name="T72" fmla="*/ 395 w 428"/>
                <a:gd name="T73" fmla="*/ 195 h 195"/>
                <a:gd name="T74" fmla="*/ 399 w 428"/>
                <a:gd name="T75" fmla="*/ 186 h 195"/>
                <a:gd name="T76" fmla="*/ 403 w 428"/>
                <a:gd name="T77" fmla="*/ 179 h 195"/>
                <a:gd name="T78" fmla="*/ 406 w 428"/>
                <a:gd name="T79" fmla="*/ 174 h 195"/>
                <a:gd name="T80" fmla="*/ 405 w 428"/>
                <a:gd name="T81" fmla="*/ 174 h 195"/>
                <a:gd name="T82" fmla="*/ 403 w 428"/>
                <a:gd name="T83" fmla="*/ 174 h 195"/>
                <a:gd name="T84" fmla="*/ 401 w 428"/>
                <a:gd name="T85" fmla="*/ 179 h 195"/>
                <a:gd name="T86" fmla="*/ 396 w 428"/>
                <a:gd name="T87" fmla="*/ 188 h 195"/>
                <a:gd name="T88" fmla="*/ 391 w 428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8"/>
                <a:gd name="T136" fmla="*/ 0 h 195"/>
                <a:gd name="T137" fmla="*/ 428 w 428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8" h="195">
                  <a:moveTo>
                    <a:pt x="428" y="76"/>
                  </a:moveTo>
                  <a:lnTo>
                    <a:pt x="428" y="66"/>
                  </a:lnTo>
                  <a:lnTo>
                    <a:pt x="428" y="56"/>
                  </a:lnTo>
                  <a:lnTo>
                    <a:pt x="427" y="46"/>
                  </a:lnTo>
                  <a:lnTo>
                    <a:pt x="426" y="37"/>
                  </a:lnTo>
                  <a:lnTo>
                    <a:pt x="424" y="27"/>
                  </a:lnTo>
                  <a:lnTo>
                    <a:pt x="421" y="17"/>
                  </a:lnTo>
                  <a:lnTo>
                    <a:pt x="419" y="9"/>
                  </a:lnTo>
                  <a:lnTo>
                    <a:pt x="416" y="0"/>
                  </a:lnTo>
                  <a:lnTo>
                    <a:pt x="413" y="0"/>
                  </a:lnTo>
                  <a:lnTo>
                    <a:pt x="416" y="9"/>
                  </a:lnTo>
                  <a:lnTo>
                    <a:pt x="419" y="17"/>
                  </a:lnTo>
                  <a:lnTo>
                    <a:pt x="420" y="27"/>
                  </a:lnTo>
                  <a:lnTo>
                    <a:pt x="423" y="37"/>
                  </a:lnTo>
                  <a:lnTo>
                    <a:pt x="424" y="46"/>
                  </a:lnTo>
                  <a:lnTo>
                    <a:pt x="426" y="56"/>
                  </a:lnTo>
                  <a:lnTo>
                    <a:pt x="426" y="66"/>
                  </a:lnTo>
                  <a:lnTo>
                    <a:pt x="426" y="76"/>
                  </a:lnTo>
                  <a:lnTo>
                    <a:pt x="426" y="78"/>
                  </a:lnTo>
                  <a:lnTo>
                    <a:pt x="426" y="81"/>
                  </a:lnTo>
                  <a:lnTo>
                    <a:pt x="426" y="84"/>
                  </a:lnTo>
                  <a:lnTo>
                    <a:pt x="426" y="85"/>
                  </a:lnTo>
                  <a:lnTo>
                    <a:pt x="426" y="88"/>
                  </a:lnTo>
                  <a:lnTo>
                    <a:pt x="426" y="91"/>
                  </a:lnTo>
                  <a:lnTo>
                    <a:pt x="426" y="93"/>
                  </a:lnTo>
                  <a:lnTo>
                    <a:pt x="426" y="95"/>
                  </a:lnTo>
                  <a:lnTo>
                    <a:pt x="426" y="97"/>
                  </a:lnTo>
                  <a:lnTo>
                    <a:pt x="427" y="97"/>
                  </a:lnTo>
                  <a:lnTo>
                    <a:pt x="427" y="98"/>
                  </a:lnTo>
                  <a:lnTo>
                    <a:pt x="428" y="98"/>
                  </a:lnTo>
                  <a:lnTo>
                    <a:pt x="428" y="95"/>
                  </a:lnTo>
                  <a:lnTo>
                    <a:pt x="428" y="93"/>
                  </a:lnTo>
                  <a:lnTo>
                    <a:pt x="428" y="90"/>
                  </a:lnTo>
                  <a:lnTo>
                    <a:pt x="428" y="87"/>
                  </a:lnTo>
                  <a:lnTo>
                    <a:pt x="428" y="84"/>
                  </a:lnTo>
                  <a:lnTo>
                    <a:pt x="428" y="81"/>
                  </a:lnTo>
                  <a:lnTo>
                    <a:pt x="428" y="78"/>
                  </a:lnTo>
                  <a:lnTo>
                    <a:pt x="428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1" y="98"/>
                  </a:lnTo>
                  <a:lnTo>
                    <a:pt x="1" y="101"/>
                  </a:lnTo>
                  <a:lnTo>
                    <a:pt x="3" y="101"/>
                  </a:lnTo>
                  <a:lnTo>
                    <a:pt x="3" y="100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0"/>
                  </a:lnTo>
                  <a:lnTo>
                    <a:pt x="4" y="87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22" y="172"/>
                  </a:moveTo>
                  <a:lnTo>
                    <a:pt x="24" y="175"/>
                  </a:lnTo>
                  <a:lnTo>
                    <a:pt x="25" y="178"/>
                  </a:lnTo>
                  <a:lnTo>
                    <a:pt x="26" y="181"/>
                  </a:lnTo>
                  <a:lnTo>
                    <a:pt x="28" y="183"/>
                  </a:lnTo>
                  <a:lnTo>
                    <a:pt x="29" y="186"/>
                  </a:lnTo>
                  <a:lnTo>
                    <a:pt x="32" y="189"/>
                  </a:lnTo>
                  <a:lnTo>
                    <a:pt x="33" y="192"/>
                  </a:lnTo>
                  <a:lnTo>
                    <a:pt x="35" y="195"/>
                  </a:lnTo>
                  <a:lnTo>
                    <a:pt x="38" y="195"/>
                  </a:lnTo>
                  <a:lnTo>
                    <a:pt x="36" y="192"/>
                  </a:lnTo>
                  <a:lnTo>
                    <a:pt x="35" y="189"/>
                  </a:lnTo>
                  <a:lnTo>
                    <a:pt x="33" y="186"/>
                  </a:lnTo>
                  <a:lnTo>
                    <a:pt x="32" y="185"/>
                  </a:lnTo>
                  <a:lnTo>
                    <a:pt x="31" y="182"/>
                  </a:lnTo>
                  <a:lnTo>
                    <a:pt x="29" y="179"/>
                  </a:lnTo>
                  <a:lnTo>
                    <a:pt x="28" y="176"/>
                  </a:lnTo>
                  <a:lnTo>
                    <a:pt x="26" y="174"/>
                  </a:lnTo>
                  <a:lnTo>
                    <a:pt x="25" y="174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2" y="172"/>
                  </a:lnTo>
                  <a:close/>
                  <a:moveTo>
                    <a:pt x="395" y="195"/>
                  </a:moveTo>
                  <a:lnTo>
                    <a:pt x="396" y="192"/>
                  </a:lnTo>
                  <a:lnTo>
                    <a:pt x="398" y="189"/>
                  </a:lnTo>
                  <a:lnTo>
                    <a:pt x="399" y="186"/>
                  </a:lnTo>
                  <a:lnTo>
                    <a:pt x="401" y="185"/>
                  </a:lnTo>
                  <a:lnTo>
                    <a:pt x="402" y="182"/>
                  </a:lnTo>
                  <a:lnTo>
                    <a:pt x="403" y="179"/>
                  </a:lnTo>
                  <a:lnTo>
                    <a:pt x="405" y="176"/>
                  </a:lnTo>
                  <a:lnTo>
                    <a:pt x="406" y="174"/>
                  </a:lnTo>
                  <a:lnTo>
                    <a:pt x="405" y="174"/>
                  </a:lnTo>
                  <a:lnTo>
                    <a:pt x="403" y="174"/>
                  </a:lnTo>
                  <a:lnTo>
                    <a:pt x="402" y="176"/>
                  </a:lnTo>
                  <a:lnTo>
                    <a:pt x="401" y="179"/>
                  </a:lnTo>
                  <a:lnTo>
                    <a:pt x="399" y="182"/>
                  </a:lnTo>
                  <a:lnTo>
                    <a:pt x="398" y="185"/>
                  </a:lnTo>
                  <a:lnTo>
                    <a:pt x="396" y="188"/>
                  </a:lnTo>
                  <a:lnTo>
                    <a:pt x="395" y="189"/>
                  </a:lnTo>
                  <a:lnTo>
                    <a:pt x="392" y="192"/>
                  </a:lnTo>
                  <a:lnTo>
                    <a:pt x="391" y="195"/>
                  </a:lnTo>
                  <a:lnTo>
                    <a:pt x="395" y="195"/>
                  </a:lnTo>
                  <a:close/>
                </a:path>
              </a:pathLst>
            </a:custGeom>
            <a:solidFill>
              <a:srgbClr val="0742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3" name="Freeform 692"/>
            <p:cNvSpPr>
              <a:spLocks noEditPoints="1"/>
            </p:cNvSpPr>
            <p:nvPr/>
          </p:nvSpPr>
          <p:spPr bwMode="auto">
            <a:xfrm>
              <a:off x="863" y="2507"/>
              <a:ext cx="426" cy="195"/>
            </a:xfrm>
            <a:custGeom>
              <a:avLst/>
              <a:gdLst>
                <a:gd name="T0" fmla="*/ 426 w 426"/>
                <a:gd name="T1" fmla="*/ 56 h 195"/>
                <a:gd name="T2" fmla="*/ 420 w 426"/>
                <a:gd name="T3" fmla="*/ 27 h 195"/>
                <a:gd name="T4" fmla="*/ 413 w 426"/>
                <a:gd name="T5" fmla="*/ 0 h 195"/>
                <a:gd name="T6" fmla="*/ 416 w 426"/>
                <a:gd name="T7" fmla="*/ 17 h 195"/>
                <a:gd name="T8" fmla="*/ 422 w 426"/>
                <a:gd name="T9" fmla="*/ 46 h 195"/>
                <a:gd name="T10" fmla="*/ 423 w 426"/>
                <a:gd name="T11" fmla="*/ 76 h 195"/>
                <a:gd name="T12" fmla="*/ 423 w 426"/>
                <a:gd name="T13" fmla="*/ 83 h 195"/>
                <a:gd name="T14" fmla="*/ 423 w 426"/>
                <a:gd name="T15" fmla="*/ 90 h 195"/>
                <a:gd name="T16" fmla="*/ 423 w 426"/>
                <a:gd name="T17" fmla="*/ 94 h 195"/>
                <a:gd name="T18" fmla="*/ 425 w 426"/>
                <a:gd name="T19" fmla="*/ 95 h 195"/>
                <a:gd name="T20" fmla="*/ 425 w 426"/>
                <a:gd name="T21" fmla="*/ 97 h 195"/>
                <a:gd name="T22" fmla="*/ 426 w 426"/>
                <a:gd name="T23" fmla="*/ 91 h 195"/>
                <a:gd name="T24" fmla="*/ 426 w 426"/>
                <a:gd name="T25" fmla="*/ 84 h 195"/>
                <a:gd name="T26" fmla="*/ 426 w 426"/>
                <a:gd name="T27" fmla="*/ 76 h 195"/>
                <a:gd name="T28" fmla="*/ 9 w 426"/>
                <a:gd name="T29" fmla="*/ 17 h 195"/>
                <a:gd name="T30" fmla="*/ 3 w 426"/>
                <a:gd name="T31" fmla="*/ 46 h 195"/>
                <a:gd name="T32" fmla="*/ 0 w 426"/>
                <a:gd name="T33" fmla="*/ 76 h 195"/>
                <a:gd name="T34" fmla="*/ 0 w 426"/>
                <a:gd name="T35" fmla="*/ 85 h 195"/>
                <a:gd name="T36" fmla="*/ 2 w 426"/>
                <a:gd name="T37" fmla="*/ 94 h 195"/>
                <a:gd name="T38" fmla="*/ 2 w 426"/>
                <a:gd name="T39" fmla="*/ 100 h 195"/>
                <a:gd name="T40" fmla="*/ 3 w 426"/>
                <a:gd name="T41" fmla="*/ 98 h 195"/>
                <a:gd name="T42" fmla="*/ 5 w 426"/>
                <a:gd name="T43" fmla="*/ 97 h 195"/>
                <a:gd name="T44" fmla="*/ 5 w 426"/>
                <a:gd name="T45" fmla="*/ 93 h 195"/>
                <a:gd name="T46" fmla="*/ 3 w 426"/>
                <a:gd name="T47" fmla="*/ 84 h 195"/>
                <a:gd name="T48" fmla="*/ 3 w 426"/>
                <a:gd name="T49" fmla="*/ 76 h 195"/>
                <a:gd name="T50" fmla="*/ 6 w 426"/>
                <a:gd name="T51" fmla="*/ 46 h 195"/>
                <a:gd name="T52" fmla="*/ 12 w 426"/>
                <a:gd name="T53" fmla="*/ 17 h 195"/>
                <a:gd name="T54" fmla="*/ 14 w 426"/>
                <a:gd name="T55" fmla="*/ 0 h 195"/>
                <a:gd name="T56" fmla="*/ 25 w 426"/>
                <a:gd name="T57" fmla="*/ 179 h 195"/>
                <a:gd name="T58" fmla="*/ 31 w 426"/>
                <a:gd name="T59" fmla="*/ 186 h 195"/>
                <a:gd name="T60" fmla="*/ 35 w 426"/>
                <a:gd name="T61" fmla="*/ 195 h 195"/>
                <a:gd name="T62" fmla="*/ 35 w 426"/>
                <a:gd name="T63" fmla="*/ 189 h 195"/>
                <a:gd name="T64" fmla="*/ 31 w 426"/>
                <a:gd name="T65" fmla="*/ 182 h 195"/>
                <a:gd name="T66" fmla="*/ 27 w 426"/>
                <a:gd name="T67" fmla="*/ 174 h 195"/>
                <a:gd name="T68" fmla="*/ 25 w 426"/>
                <a:gd name="T69" fmla="*/ 174 h 195"/>
                <a:gd name="T70" fmla="*/ 24 w 426"/>
                <a:gd name="T71" fmla="*/ 174 h 195"/>
                <a:gd name="T72" fmla="*/ 393 w 426"/>
                <a:gd name="T73" fmla="*/ 195 h 195"/>
                <a:gd name="T74" fmla="*/ 397 w 426"/>
                <a:gd name="T75" fmla="*/ 188 h 195"/>
                <a:gd name="T76" fmla="*/ 401 w 426"/>
                <a:gd name="T77" fmla="*/ 179 h 195"/>
                <a:gd name="T78" fmla="*/ 404 w 426"/>
                <a:gd name="T79" fmla="*/ 174 h 195"/>
                <a:gd name="T80" fmla="*/ 402 w 426"/>
                <a:gd name="T81" fmla="*/ 174 h 195"/>
                <a:gd name="T82" fmla="*/ 401 w 426"/>
                <a:gd name="T83" fmla="*/ 174 h 195"/>
                <a:gd name="T84" fmla="*/ 398 w 426"/>
                <a:gd name="T85" fmla="*/ 179 h 195"/>
                <a:gd name="T86" fmla="*/ 394 w 426"/>
                <a:gd name="T87" fmla="*/ 188 h 195"/>
                <a:gd name="T88" fmla="*/ 388 w 426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26"/>
                <a:gd name="T136" fmla="*/ 0 h 195"/>
                <a:gd name="T137" fmla="*/ 426 w 426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26" h="195">
                  <a:moveTo>
                    <a:pt x="426" y="76"/>
                  </a:moveTo>
                  <a:lnTo>
                    <a:pt x="426" y="66"/>
                  </a:lnTo>
                  <a:lnTo>
                    <a:pt x="426" y="56"/>
                  </a:lnTo>
                  <a:lnTo>
                    <a:pt x="425" y="46"/>
                  </a:lnTo>
                  <a:lnTo>
                    <a:pt x="423" y="37"/>
                  </a:lnTo>
                  <a:lnTo>
                    <a:pt x="420" y="27"/>
                  </a:lnTo>
                  <a:lnTo>
                    <a:pt x="419" y="17"/>
                  </a:lnTo>
                  <a:lnTo>
                    <a:pt x="416" y="9"/>
                  </a:lnTo>
                  <a:lnTo>
                    <a:pt x="413" y="0"/>
                  </a:lnTo>
                  <a:lnTo>
                    <a:pt x="411" y="0"/>
                  </a:lnTo>
                  <a:lnTo>
                    <a:pt x="413" y="9"/>
                  </a:lnTo>
                  <a:lnTo>
                    <a:pt x="416" y="17"/>
                  </a:lnTo>
                  <a:lnTo>
                    <a:pt x="418" y="27"/>
                  </a:lnTo>
                  <a:lnTo>
                    <a:pt x="420" y="37"/>
                  </a:lnTo>
                  <a:lnTo>
                    <a:pt x="422" y="46"/>
                  </a:lnTo>
                  <a:lnTo>
                    <a:pt x="423" y="56"/>
                  </a:lnTo>
                  <a:lnTo>
                    <a:pt x="423" y="66"/>
                  </a:lnTo>
                  <a:lnTo>
                    <a:pt x="423" y="76"/>
                  </a:lnTo>
                  <a:lnTo>
                    <a:pt x="423" y="78"/>
                  </a:lnTo>
                  <a:lnTo>
                    <a:pt x="423" y="81"/>
                  </a:lnTo>
                  <a:lnTo>
                    <a:pt x="423" y="83"/>
                  </a:lnTo>
                  <a:lnTo>
                    <a:pt x="423" y="85"/>
                  </a:lnTo>
                  <a:lnTo>
                    <a:pt x="423" y="87"/>
                  </a:lnTo>
                  <a:lnTo>
                    <a:pt x="423" y="90"/>
                  </a:lnTo>
                  <a:lnTo>
                    <a:pt x="423" y="93"/>
                  </a:lnTo>
                  <a:lnTo>
                    <a:pt x="423" y="94"/>
                  </a:lnTo>
                  <a:lnTo>
                    <a:pt x="423" y="95"/>
                  </a:lnTo>
                  <a:lnTo>
                    <a:pt x="425" y="95"/>
                  </a:lnTo>
                  <a:lnTo>
                    <a:pt x="425" y="97"/>
                  </a:lnTo>
                  <a:lnTo>
                    <a:pt x="426" y="97"/>
                  </a:lnTo>
                  <a:lnTo>
                    <a:pt x="426" y="94"/>
                  </a:lnTo>
                  <a:lnTo>
                    <a:pt x="426" y="91"/>
                  </a:lnTo>
                  <a:lnTo>
                    <a:pt x="426" y="90"/>
                  </a:lnTo>
                  <a:lnTo>
                    <a:pt x="426" y="87"/>
                  </a:lnTo>
                  <a:lnTo>
                    <a:pt x="426" y="84"/>
                  </a:lnTo>
                  <a:lnTo>
                    <a:pt x="426" y="81"/>
                  </a:lnTo>
                  <a:lnTo>
                    <a:pt x="426" y="78"/>
                  </a:lnTo>
                  <a:lnTo>
                    <a:pt x="426" y="76"/>
                  </a:lnTo>
                  <a:close/>
                  <a:moveTo>
                    <a:pt x="14" y="0"/>
                  </a:moveTo>
                  <a:lnTo>
                    <a:pt x="12" y="9"/>
                  </a:lnTo>
                  <a:lnTo>
                    <a:pt x="9" y="17"/>
                  </a:lnTo>
                  <a:lnTo>
                    <a:pt x="6" y="27"/>
                  </a:lnTo>
                  <a:lnTo>
                    <a:pt x="5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8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2" y="100"/>
                  </a:lnTo>
                  <a:lnTo>
                    <a:pt x="3" y="98"/>
                  </a:lnTo>
                  <a:lnTo>
                    <a:pt x="5" y="98"/>
                  </a:lnTo>
                  <a:lnTo>
                    <a:pt x="5" y="97"/>
                  </a:lnTo>
                  <a:lnTo>
                    <a:pt x="5" y="94"/>
                  </a:lnTo>
                  <a:lnTo>
                    <a:pt x="5" y="93"/>
                  </a:lnTo>
                  <a:lnTo>
                    <a:pt x="5" y="90"/>
                  </a:lnTo>
                  <a:lnTo>
                    <a:pt x="5" y="87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2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23" y="174"/>
                  </a:moveTo>
                  <a:lnTo>
                    <a:pt x="24" y="176"/>
                  </a:lnTo>
                  <a:lnTo>
                    <a:pt x="25" y="179"/>
                  </a:lnTo>
                  <a:lnTo>
                    <a:pt x="28" y="181"/>
                  </a:lnTo>
                  <a:lnTo>
                    <a:pt x="30" y="183"/>
                  </a:lnTo>
                  <a:lnTo>
                    <a:pt x="31" y="186"/>
                  </a:lnTo>
                  <a:lnTo>
                    <a:pt x="32" y="189"/>
                  </a:lnTo>
                  <a:lnTo>
                    <a:pt x="34" y="192"/>
                  </a:lnTo>
                  <a:lnTo>
                    <a:pt x="35" y="195"/>
                  </a:lnTo>
                  <a:lnTo>
                    <a:pt x="39" y="195"/>
                  </a:lnTo>
                  <a:lnTo>
                    <a:pt x="37" y="192"/>
                  </a:lnTo>
                  <a:lnTo>
                    <a:pt x="35" y="189"/>
                  </a:lnTo>
                  <a:lnTo>
                    <a:pt x="34" y="186"/>
                  </a:lnTo>
                  <a:lnTo>
                    <a:pt x="32" y="185"/>
                  </a:lnTo>
                  <a:lnTo>
                    <a:pt x="31" y="182"/>
                  </a:lnTo>
                  <a:lnTo>
                    <a:pt x="30" y="179"/>
                  </a:lnTo>
                  <a:lnTo>
                    <a:pt x="28" y="176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4" y="174"/>
                  </a:lnTo>
                  <a:lnTo>
                    <a:pt x="23" y="174"/>
                  </a:lnTo>
                  <a:close/>
                  <a:moveTo>
                    <a:pt x="393" y="195"/>
                  </a:moveTo>
                  <a:lnTo>
                    <a:pt x="394" y="192"/>
                  </a:lnTo>
                  <a:lnTo>
                    <a:pt x="395" y="189"/>
                  </a:lnTo>
                  <a:lnTo>
                    <a:pt x="397" y="188"/>
                  </a:lnTo>
                  <a:lnTo>
                    <a:pt x="398" y="185"/>
                  </a:lnTo>
                  <a:lnTo>
                    <a:pt x="400" y="182"/>
                  </a:lnTo>
                  <a:lnTo>
                    <a:pt x="401" y="179"/>
                  </a:lnTo>
                  <a:lnTo>
                    <a:pt x="402" y="176"/>
                  </a:lnTo>
                  <a:lnTo>
                    <a:pt x="404" y="174"/>
                  </a:lnTo>
                  <a:lnTo>
                    <a:pt x="402" y="174"/>
                  </a:lnTo>
                  <a:lnTo>
                    <a:pt x="401" y="174"/>
                  </a:lnTo>
                  <a:lnTo>
                    <a:pt x="400" y="176"/>
                  </a:lnTo>
                  <a:lnTo>
                    <a:pt x="398" y="179"/>
                  </a:lnTo>
                  <a:lnTo>
                    <a:pt x="397" y="182"/>
                  </a:lnTo>
                  <a:lnTo>
                    <a:pt x="395" y="185"/>
                  </a:lnTo>
                  <a:lnTo>
                    <a:pt x="394" y="188"/>
                  </a:lnTo>
                  <a:lnTo>
                    <a:pt x="391" y="189"/>
                  </a:lnTo>
                  <a:lnTo>
                    <a:pt x="390" y="192"/>
                  </a:lnTo>
                  <a:lnTo>
                    <a:pt x="388" y="195"/>
                  </a:lnTo>
                  <a:lnTo>
                    <a:pt x="393" y="195"/>
                  </a:lnTo>
                  <a:close/>
                </a:path>
              </a:pathLst>
            </a:custGeom>
            <a:solidFill>
              <a:srgbClr val="064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4" name="Freeform 693"/>
            <p:cNvSpPr>
              <a:spLocks noEditPoints="1"/>
            </p:cNvSpPr>
            <p:nvPr/>
          </p:nvSpPr>
          <p:spPr bwMode="auto">
            <a:xfrm>
              <a:off x="865" y="2507"/>
              <a:ext cx="423" cy="195"/>
            </a:xfrm>
            <a:custGeom>
              <a:avLst/>
              <a:gdLst>
                <a:gd name="T0" fmla="*/ 423 w 423"/>
                <a:gd name="T1" fmla="*/ 56 h 195"/>
                <a:gd name="T2" fmla="*/ 417 w 423"/>
                <a:gd name="T3" fmla="*/ 27 h 195"/>
                <a:gd name="T4" fmla="*/ 410 w 423"/>
                <a:gd name="T5" fmla="*/ 0 h 195"/>
                <a:gd name="T6" fmla="*/ 413 w 423"/>
                <a:gd name="T7" fmla="*/ 17 h 195"/>
                <a:gd name="T8" fmla="*/ 418 w 423"/>
                <a:gd name="T9" fmla="*/ 46 h 195"/>
                <a:gd name="T10" fmla="*/ 420 w 423"/>
                <a:gd name="T11" fmla="*/ 76 h 195"/>
                <a:gd name="T12" fmla="*/ 420 w 423"/>
                <a:gd name="T13" fmla="*/ 83 h 195"/>
                <a:gd name="T14" fmla="*/ 420 w 423"/>
                <a:gd name="T15" fmla="*/ 88 h 195"/>
                <a:gd name="T16" fmla="*/ 420 w 423"/>
                <a:gd name="T17" fmla="*/ 94 h 195"/>
                <a:gd name="T18" fmla="*/ 421 w 423"/>
                <a:gd name="T19" fmla="*/ 94 h 195"/>
                <a:gd name="T20" fmla="*/ 423 w 423"/>
                <a:gd name="T21" fmla="*/ 95 h 195"/>
                <a:gd name="T22" fmla="*/ 423 w 423"/>
                <a:gd name="T23" fmla="*/ 91 h 195"/>
                <a:gd name="T24" fmla="*/ 423 w 423"/>
                <a:gd name="T25" fmla="*/ 84 h 195"/>
                <a:gd name="T26" fmla="*/ 423 w 423"/>
                <a:gd name="T27" fmla="*/ 76 h 195"/>
                <a:gd name="T28" fmla="*/ 8 w 423"/>
                <a:gd name="T29" fmla="*/ 17 h 195"/>
                <a:gd name="T30" fmla="*/ 3 w 423"/>
                <a:gd name="T31" fmla="*/ 46 h 195"/>
                <a:gd name="T32" fmla="*/ 0 w 423"/>
                <a:gd name="T33" fmla="*/ 76 h 195"/>
                <a:gd name="T34" fmla="*/ 0 w 423"/>
                <a:gd name="T35" fmla="*/ 84 h 195"/>
                <a:gd name="T36" fmla="*/ 1 w 423"/>
                <a:gd name="T37" fmla="*/ 93 h 195"/>
                <a:gd name="T38" fmla="*/ 1 w 423"/>
                <a:gd name="T39" fmla="*/ 98 h 195"/>
                <a:gd name="T40" fmla="*/ 3 w 423"/>
                <a:gd name="T41" fmla="*/ 97 h 195"/>
                <a:gd name="T42" fmla="*/ 4 w 423"/>
                <a:gd name="T43" fmla="*/ 97 h 195"/>
                <a:gd name="T44" fmla="*/ 4 w 423"/>
                <a:gd name="T45" fmla="*/ 91 h 195"/>
                <a:gd name="T46" fmla="*/ 3 w 423"/>
                <a:gd name="T47" fmla="*/ 84 h 195"/>
                <a:gd name="T48" fmla="*/ 3 w 423"/>
                <a:gd name="T49" fmla="*/ 76 h 195"/>
                <a:gd name="T50" fmla="*/ 5 w 423"/>
                <a:gd name="T51" fmla="*/ 46 h 195"/>
                <a:gd name="T52" fmla="*/ 11 w 423"/>
                <a:gd name="T53" fmla="*/ 17 h 195"/>
                <a:gd name="T54" fmla="*/ 14 w 423"/>
                <a:gd name="T55" fmla="*/ 0 h 195"/>
                <a:gd name="T56" fmla="*/ 26 w 423"/>
                <a:gd name="T57" fmla="*/ 179 h 195"/>
                <a:gd name="T58" fmla="*/ 30 w 423"/>
                <a:gd name="T59" fmla="*/ 186 h 195"/>
                <a:gd name="T60" fmla="*/ 35 w 423"/>
                <a:gd name="T61" fmla="*/ 195 h 195"/>
                <a:gd name="T62" fmla="*/ 35 w 423"/>
                <a:gd name="T63" fmla="*/ 189 h 195"/>
                <a:gd name="T64" fmla="*/ 30 w 423"/>
                <a:gd name="T65" fmla="*/ 182 h 195"/>
                <a:gd name="T66" fmla="*/ 26 w 423"/>
                <a:gd name="T67" fmla="*/ 174 h 195"/>
                <a:gd name="T68" fmla="*/ 25 w 423"/>
                <a:gd name="T69" fmla="*/ 174 h 195"/>
                <a:gd name="T70" fmla="*/ 23 w 423"/>
                <a:gd name="T71" fmla="*/ 174 h 195"/>
                <a:gd name="T72" fmla="*/ 388 w 423"/>
                <a:gd name="T73" fmla="*/ 195 h 195"/>
                <a:gd name="T74" fmla="*/ 393 w 423"/>
                <a:gd name="T75" fmla="*/ 188 h 195"/>
                <a:gd name="T76" fmla="*/ 398 w 423"/>
                <a:gd name="T77" fmla="*/ 179 h 195"/>
                <a:gd name="T78" fmla="*/ 400 w 423"/>
                <a:gd name="T79" fmla="*/ 174 h 195"/>
                <a:gd name="T80" fmla="*/ 399 w 423"/>
                <a:gd name="T81" fmla="*/ 174 h 195"/>
                <a:gd name="T82" fmla="*/ 398 w 423"/>
                <a:gd name="T83" fmla="*/ 174 h 195"/>
                <a:gd name="T84" fmla="*/ 398 w 423"/>
                <a:gd name="T85" fmla="*/ 174 h 195"/>
                <a:gd name="T86" fmla="*/ 398 w 423"/>
                <a:gd name="T87" fmla="*/ 174 h 195"/>
                <a:gd name="T88" fmla="*/ 398 w 423"/>
                <a:gd name="T89" fmla="*/ 174 h 195"/>
                <a:gd name="T90" fmla="*/ 393 w 423"/>
                <a:gd name="T91" fmla="*/ 182 h 195"/>
                <a:gd name="T92" fmla="*/ 388 w 423"/>
                <a:gd name="T93" fmla="*/ 189 h 195"/>
                <a:gd name="T94" fmla="*/ 388 w 423"/>
                <a:gd name="T95" fmla="*/ 195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23"/>
                <a:gd name="T145" fmla="*/ 0 h 195"/>
                <a:gd name="T146" fmla="*/ 423 w 423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23" h="195">
                  <a:moveTo>
                    <a:pt x="423" y="76"/>
                  </a:moveTo>
                  <a:lnTo>
                    <a:pt x="423" y="66"/>
                  </a:lnTo>
                  <a:lnTo>
                    <a:pt x="423" y="56"/>
                  </a:lnTo>
                  <a:lnTo>
                    <a:pt x="421" y="46"/>
                  </a:lnTo>
                  <a:lnTo>
                    <a:pt x="420" y="37"/>
                  </a:lnTo>
                  <a:lnTo>
                    <a:pt x="417" y="27"/>
                  </a:lnTo>
                  <a:lnTo>
                    <a:pt x="416" y="17"/>
                  </a:lnTo>
                  <a:lnTo>
                    <a:pt x="413" y="9"/>
                  </a:lnTo>
                  <a:lnTo>
                    <a:pt x="410" y="0"/>
                  </a:lnTo>
                  <a:lnTo>
                    <a:pt x="406" y="0"/>
                  </a:lnTo>
                  <a:lnTo>
                    <a:pt x="410" y="9"/>
                  </a:lnTo>
                  <a:lnTo>
                    <a:pt x="413" y="17"/>
                  </a:lnTo>
                  <a:lnTo>
                    <a:pt x="414" y="27"/>
                  </a:lnTo>
                  <a:lnTo>
                    <a:pt x="417" y="37"/>
                  </a:lnTo>
                  <a:lnTo>
                    <a:pt x="418" y="46"/>
                  </a:lnTo>
                  <a:lnTo>
                    <a:pt x="420" y="56"/>
                  </a:lnTo>
                  <a:lnTo>
                    <a:pt x="420" y="66"/>
                  </a:lnTo>
                  <a:lnTo>
                    <a:pt x="420" y="76"/>
                  </a:lnTo>
                  <a:lnTo>
                    <a:pt x="420" y="78"/>
                  </a:lnTo>
                  <a:lnTo>
                    <a:pt x="420" y="80"/>
                  </a:lnTo>
                  <a:lnTo>
                    <a:pt x="420" y="83"/>
                  </a:lnTo>
                  <a:lnTo>
                    <a:pt x="420" y="84"/>
                  </a:lnTo>
                  <a:lnTo>
                    <a:pt x="420" y="87"/>
                  </a:lnTo>
                  <a:lnTo>
                    <a:pt x="420" y="88"/>
                  </a:lnTo>
                  <a:lnTo>
                    <a:pt x="420" y="91"/>
                  </a:lnTo>
                  <a:lnTo>
                    <a:pt x="420" y="93"/>
                  </a:lnTo>
                  <a:lnTo>
                    <a:pt x="420" y="94"/>
                  </a:lnTo>
                  <a:lnTo>
                    <a:pt x="421" y="94"/>
                  </a:lnTo>
                  <a:lnTo>
                    <a:pt x="421" y="95"/>
                  </a:lnTo>
                  <a:lnTo>
                    <a:pt x="423" y="95"/>
                  </a:lnTo>
                  <a:lnTo>
                    <a:pt x="423" y="93"/>
                  </a:lnTo>
                  <a:lnTo>
                    <a:pt x="423" y="91"/>
                  </a:lnTo>
                  <a:lnTo>
                    <a:pt x="423" y="88"/>
                  </a:lnTo>
                  <a:lnTo>
                    <a:pt x="423" y="85"/>
                  </a:lnTo>
                  <a:lnTo>
                    <a:pt x="423" y="84"/>
                  </a:lnTo>
                  <a:lnTo>
                    <a:pt x="423" y="81"/>
                  </a:lnTo>
                  <a:lnTo>
                    <a:pt x="423" y="78"/>
                  </a:lnTo>
                  <a:lnTo>
                    <a:pt x="423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1" y="98"/>
                  </a:lnTo>
                  <a:lnTo>
                    <a:pt x="3" y="98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4" y="95"/>
                  </a:lnTo>
                  <a:lnTo>
                    <a:pt x="4" y="94"/>
                  </a:lnTo>
                  <a:lnTo>
                    <a:pt x="4" y="91"/>
                  </a:lnTo>
                  <a:lnTo>
                    <a:pt x="4" y="88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23" y="174"/>
                  </a:moveTo>
                  <a:lnTo>
                    <a:pt x="25" y="176"/>
                  </a:lnTo>
                  <a:lnTo>
                    <a:pt x="26" y="179"/>
                  </a:lnTo>
                  <a:lnTo>
                    <a:pt x="28" y="182"/>
                  </a:lnTo>
                  <a:lnTo>
                    <a:pt x="29" y="185"/>
                  </a:lnTo>
                  <a:lnTo>
                    <a:pt x="30" y="186"/>
                  </a:lnTo>
                  <a:lnTo>
                    <a:pt x="32" y="189"/>
                  </a:lnTo>
                  <a:lnTo>
                    <a:pt x="33" y="192"/>
                  </a:lnTo>
                  <a:lnTo>
                    <a:pt x="35" y="195"/>
                  </a:lnTo>
                  <a:lnTo>
                    <a:pt x="39" y="195"/>
                  </a:lnTo>
                  <a:lnTo>
                    <a:pt x="37" y="192"/>
                  </a:lnTo>
                  <a:lnTo>
                    <a:pt x="35" y="189"/>
                  </a:lnTo>
                  <a:lnTo>
                    <a:pt x="33" y="186"/>
                  </a:lnTo>
                  <a:lnTo>
                    <a:pt x="32" y="185"/>
                  </a:lnTo>
                  <a:lnTo>
                    <a:pt x="30" y="182"/>
                  </a:lnTo>
                  <a:lnTo>
                    <a:pt x="29" y="179"/>
                  </a:lnTo>
                  <a:lnTo>
                    <a:pt x="28" y="176"/>
                  </a:lnTo>
                  <a:lnTo>
                    <a:pt x="26" y="174"/>
                  </a:lnTo>
                  <a:lnTo>
                    <a:pt x="25" y="174"/>
                  </a:lnTo>
                  <a:lnTo>
                    <a:pt x="23" y="174"/>
                  </a:lnTo>
                  <a:close/>
                  <a:moveTo>
                    <a:pt x="388" y="195"/>
                  </a:moveTo>
                  <a:lnTo>
                    <a:pt x="389" y="192"/>
                  </a:lnTo>
                  <a:lnTo>
                    <a:pt x="392" y="189"/>
                  </a:lnTo>
                  <a:lnTo>
                    <a:pt x="393" y="188"/>
                  </a:lnTo>
                  <a:lnTo>
                    <a:pt x="395" y="185"/>
                  </a:lnTo>
                  <a:lnTo>
                    <a:pt x="396" y="182"/>
                  </a:lnTo>
                  <a:lnTo>
                    <a:pt x="398" y="179"/>
                  </a:lnTo>
                  <a:lnTo>
                    <a:pt x="399" y="176"/>
                  </a:lnTo>
                  <a:lnTo>
                    <a:pt x="400" y="174"/>
                  </a:lnTo>
                  <a:lnTo>
                    <a:pt x="399" y="174"/>
                  </a:lnTo>
                  <a:lnTo>
                    <a:pt x="398" y="174"/>
                  </a:lnTo>
                  <a:lnTo>
                    <a:pt x="396" y="176"/>
                  </a:lnTo>
                  <a:lnTo>
                    <a:pt x="395" y="179"/>
                  </a:lnTo>
                  <a:lnTo>
                    <a:pt x="393" y="182"/>
                  </a:lnTo>
                  <a:lnTo>
                    <a:pt x="391" y="185"/>
                  </a:lnTo>
                  <a:lnTo>
                    <a:pt x="389" y="188"/>
                  </a:lnTo>
                  <a:lnTo>
                    <a:pt x="388" y="189"/>
                  </a:lnTo>
                  <a:lnTo>
                    <a:pt x="386" y="192"/>
                  </a:lnTo>
                  <a:lnTo>
                    <a:pt x="385" y="195"/>
                  </a:lnTo>
                  <a:lnTo>
                    <a:pt x="388" y="195"/>
                  </a:lnTo>
                  <a:close/>
                </a:path>
              </a:pathLst>
            </a:custGeom>
            <a:solidFill>
              <a:srgbClr val="064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5" name="Freeform 694"/>
            <p:cNvSpPr>
              <a:spLocks noEditPoints="1"/>
            </p:cNvSpPr>
            <p:nvPr/>
          </p:nvSpPr>
          <p:spPr bwMode="auto">
            <a:xfrm>
              <a:off x="866" y="2507"/>
              <a:ext cx="420" cy="195"/>
            </a:xfrm>
            <a:custGeom>
              <a:avLst/>
              <a:gdLst>
                <a:gd name="T0" fmla="*/ 420 w 420"/>
                <a:gd name="T1" fmla="*/ 56 h 195"/>
                <a:gd name="T2" fmla="*/ 415 w 420"/>
                <a:gd name="T3" fmla="*/ 27 h 195"/>
                <a:gd name="T4" fmla="*/ 408 w 420"/>
                <a:gd name="T5" fmla="*/ 0 h 195"/>
                <a:gd name="T6" fmla="*/ 410 w 420"/>
                <a:gd name="T7" fmla="*/ 17 h 195"/>
                <a:gd name="T8" fmla="*/ 416 w 420"/>
                <a:gd name="T9" fmla="*/ 46 h 195"/>
                <a:gd name="T10" fmla="*/ 417 w 420"/>
                <a:gd name="T11" fmla="*/ 76 h 195"/>
                <a:gd name="T12" fmla="*/ 417 w 420"/>
                <a:gd name="T13" fmla="*/ 83 h 195"/>
                <a:gd name="T14" fmla="*/ 417 w 420"/>
                <a:gd name="T15" fmla="*/ 88 h 195"/>
                <a:gd name="T16" fmla="*/ 417 w 420"/>
                <a:gd name="T17" fmla="*/ 93 h 195"/>
                <a:gd name="T18" fmla="*/ 419 w 420"/>
                <a:gd name="T19" fmla="*/ 93 h 195"/>
                <a:gd name="T20" fmla="*/ 420 w 420"/>
                <a:gd name="T21" fmla="*/ 94 h 195"/>
                <a:gd name="T22" fmla="*/ 420 w 420"/>
                <a:gd name="T23" fmla="*/ 90 h 195"/>
                <a:gd name="T24" fmla="*/ 420 w 420"/>
                <a:gd name="T25" fmla="*/ 83 h 195"/>
                <a:gd name="T26" fmla="*/ 420 w 420"/>
                <a:gd name="T27" fmla="*/ 76 h 195"/>
                <a:gd name="T28" fmla="*/ 9 w 420"/>
                <a:gd name="T29" fmla="*/ 17 h 195"/>
                <a:gd name="T30" fmla="*/ 3 w 420"/>
                <a:gd name="T31" fmla="*/ 46 h 195"/>
                <a:gd name="T32" fmla="*/ 0 w 420"/>
                <a:gd name="T33" fmla="*/ 76 h 195"/>
                <a:gd name="T34" fmla="*/ 0 w 420"/>
                <a:gd name="T35" fmla="*/ 84 h 195"/>
                <a:gd name="T36" fmla="*/ 2 w 420"/>
                <a:gd name="T37" fmla="*/ 93 h 195"/>
                <a:gd name="T38" fmla="*/ 2 w 420"/>
                <a:gd name="T39" fmla="*/ 97 h 195"/>
                <a:gd name="T40" fmla="*/ 3 w 420"/>
                <a:gd name="T41" fmla="*/ 95 h 195"/>
                <a:gd name="T42" fmla="*/ 4 w 420"/>
                <a:gd name="T43" fmla="*/ 95 h 195"/>
                <a:gd name="T44" fmla="*/ 4 w 420"/>
                <a:gd name="T45" fmla="*/ 90 h 195"/>
                <a:gd name="T46" fmla="*/ 3 w 420"/>
                <a:gd name="T47" fmla="*/ 83 h 195"/>
                <a:gd name="T48" fmla="*/ 3 w 420"/>
                <a:gd name="T49" fmla="*/ 76 h 195"/>
                <a:gd name="T50" fmla="*/ 6 w 420"/>
                <a:gd name="T51" fmla="*/ 46 h 195"/>
                <a:gd name="T52" fmla="*/ 11 w 420"/>
                <a:gd name="T53" fmla="*/ 17 h 195"/>
                <a:gd name="T54" fmla="*/ 14 w 420"/>
                <a:gd name="T55" fmla="*/ 0 h 195"/>
                <a:gd name="T56" fmla="*/ 27 w 420"/>
                <a:gd name="T57" fmla="*/ 179 h 195"/>
                <a:gd name="T58" fmla="*/ 31 w 420"/>
                <a:gd name="T59" fmla="*/ 186 h 195"/>
                <a:gd name="T60" fmla="*/ 36 w 420"/>
                <a:gd name="T61" fmla="*/ 195 h 195"/>
                <a:gd name="T62" fmla="*/ 36 w 420"/>
                <a:gd name="T63" fmla="*/ 189 h 195"/>
                <a:gd name="T64" fmla="*/ 31 w 420"/>
                <a:gd name="T65" fmla="*/ 182 h 195"/>
                <a:gd name="T66" fmla="*/ 27 w 420"/>
                <a:gd name="T67" fmla="*/ 174 h 195"/>
                <a:gd name="T68" fmla="*/ 27 w 420"/>
                <a:gd name="T69" fmla="*/ 174 h 195"/>
                <a:gd name="T70" fmla="*/ 27 w 420"/>
                <a:gd name="T71" fmla="*/ 174 h 195"/>
                <a:gd name="T72" fmla="*/ 25 w 420"/>
                <a:gd name="T73" fmla="*/ 174 h 195"/>
                <a:gd name="T74" fmla="*/ 25 w 420"/>
                <a:gd name="T75" fmla="*/ 174 h 195"/>
                <a:gd name="T76" fmla="*/ 24 w 420"/>
                <a:gd name="T77" fmla="*/ 174 h 195"/>
                <a:gd name="T78" fmla="*/ 387 w 420"/>
                <a:gd name="T79" fmla="*/ 192 h 195"/>
                <a:gd name="T80" fmla="*/ 392 w 420"/>
                <a:gd name="T81" fmla="*/ 185 h 195"/>
                <a:gd name="T82" fmla="*/ 397 w 420"/>
                <a:gd name="T83" fmla="*/ 176 h 195"/>
                <a:gd name="T84" fmla="*/ 398 w 420"/>
                <a:gd name="T85" fmla="*/ 174 h 195"/>
                <a:gd name="T86" fmla="*/ 397 w 420"/>
                <a:gd name="T87" fmla="*/ 174 h 195"/>
                <a:gd name="T88" fmla="*/ 397 w 420"/>
                <a:gd name="T89" fmla="*/ 174 h 195"/>
                <a:gd name="T90" fmla="*/ 395 w 420"/>
                <a:gd name="T91" fmla="*/ 174 h 195"/>
                <a:gd name="T92" fmla="*/ 395 w 420"/>
                <a:gd name="T93" fmla="*/ 174 h 195"/>
                <a:gd name="T94" fmla="*/ 394 w 420"/>
                <a:gd name="T95" fmla="*/ 176 h 195"/>
                <a:gd name="T96" fmla="*/ 388 w 420"/>
                <a:gd name="T97" fmla="*/ 185 h 195"/>
                <a:gd name="T98" fmla="*/ 384 w 420"/>
                <a:gd name="T99" fmla="*/ 192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20"/>
                <a:gd name="T151" fmla="*/ 0 h 195"/>
                <a:gd name="T152" fmla="*/ 420 w 420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20" h="195">
                  <a:moveTo>
                    <a:pt x="420" y="76"/>
                  </a:moveTo>
                  <a:lnTo>
                    <a:pt x="420" y="66"/>
                  </a:lnTo>
                  <a:lnTo>
                    <a:pt x="420" y="56"/>
                  </a:lnTo>
                  <a:lnTo>
                    <a:pt x="419" y="46"/>
                  </a:lnTo>
                  <a:lnTo>
                    <a:pt x="417" y="37"/>
                  </a:lnTo>
                  <a:lnTo>
                    <a:pt x="415" y="27"/>
                  </a:lnTo>
                  <a:lnTo>
                    <a:pt x="413" y="17"/>
                  </a:lnTo>
                  <a:lnTo>
                    <a:pt x="410" y="9"/>
                  </a:lnTo>
                  <a:lnTo>
                    <a:pt x="408" y="0"/>
                  </a:lnTo>
                  <a:lnTo>
                    <a:pt x="404" y="0"/>
                  </a:lnTo>
                  <a:lnTo>
                    <a:pt x="408" y="9"/>
                  </a:lnTo>
                  <a:lnTo>
                    <a:pt x="410" y="17"/>
                  </a:lnTo>
                  <a:lnTo>
                    <a:pt x="412" y="27"/>
                  </a:lnTo>
                  <a:lnTo>
                    <a:pt x="415" y="37"/>
                  </a:lnTo>
                  <a:lnTo>
                    <a:pt x="416" y="46"/>
                  </a:lnTo>
                  <a:lnTo>
                    <a:pt x="417" y="56"/>
                  </a:lnTo>
                  <a:lnTo>
                    <a:pt x="417" y="66"/>
                  </a:lnTo>
                  <a:lnTo>
                    <a:pt x="417" y="76"/>
                  </a:lnTo>
                  <a:lnTo>
                    <a:pt x="417" y="78"/>
                  </a:lnTo>
                  <a:lnTo>
                    <a:pt x="417" y="80"/>
                  </a:lnTo>
                  <a:lnTo>
                    <a:pt x="417" y="83"/>
                  </a:lnTo>
                  <a:lnTo>
                    <a:pt x="417" y="84"/>
                  </a:lnTo>
                  <a:lnTo>
                    <a:pt x="417" y="85"/>
                  </a:lnTo>
                  <a:lnTo>
                    <a:pt x="417" y="88"/>
                  </a:lnTo>
                  <a:lnTo>
                    <a:pt x="417" y="90"/>
                  </a:lnTo>
                  <a:lnTo>
                    <a:pt x="417" y="93"/>
                  </a:lnTo>
                  <a:lnTo>
                    <a:pt x="419" y="93"/>
                  </a:lnTo>
                  <a:lnTo>
                    <a:pt x="419" y="94"/>
                  </a:lnTo>
                  <a:lnTo>
                    <a:pt x="420" y="94"/>
                  </a:lnTo>
                  <a:lnTo>
                    <a:pt x="420" y="93"/>
                  </a:lnTo>
                  <a:lnTo>
                    <a:pt x="420" y="90"/>
                  </a:lnTo>
                  <a:lnTo>
                    <a:pt x="420" y="87"/>
                  </a:lnTo>
                  <a:lnTo>
                    <a:pt x="420" y="85"/>
                  </a:lnTo>
                  <a:lnTo>
                    <a:pt x="420" y="83"/>
                  </a:lnTo>
                  <a:lnTo>
                    <a:pt x="420" y="81"/>
                  </a:lnTo>
                  <a:lnTo>
                    <a:pt x="420" y="78"/>
                  </a:lnTo>
                  <a:lnTo>
                    <a:pt x="420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9" y="17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2" y="90"/>
                  </a:lnTo>
                  <a:lnTo>
                    <a:pt x="2" y="93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3" y="97"/>
                  </a:lnTo>
                  <a:lnTo>
                    <a:pt x="3" y="95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5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24" y="174"/>
                  </a:moveTo>
                  <a:lnTo>
                    <a:pt x="25" y="176"/>
                  </a:lnTo>
                  <a:lnTo>
                    <a:pt x="27" y="179"/>
                  </a:lnTo>
                  <a:lnTo>
                    <a:pt x="28" y="182"/>
                  </a:lnTo>
                  <a:lnTo>
                    <a:pt x="29" y="185"/>
                  </a:lnTo>
                  <a:lnTo>
                    <a:pt x="31" y="186"/>
                  </a:lnTo>
                  <a:lnTo>
                    <a:pt x="32" y="189"/>
                  </a:lnTo>
                  <a:lnTo>
                    <a:pt x="34" y="192"/>
                  </a:lnTo>
                  <a:lnTo>
                    <a:pt x="36" y="195"/>
                  </a:lnTo>
                  <a:lnTo>
                    <a:pt x="39" y="195"/>
                  </a:lnTo>
                  <a:lnTo>
                    <a:pt x="38" y="192"/>
                  </a:lnTo>
                  <a:lnTo>
                    <a:pt x="36" y="189"/>
                  </a:lnTo>
                  <a:lnTo>
                    <a:pt x="34" y="186"/>
                  </a:lnTo>
                  <a:lnTo>
                    <a:pt x="32" y="185"/>
                  </a:lnTo>
                  <a:lnTo>
                    <a:pt x="31" y="182"/>
                  </a:lnTo>
                  <a:lnTo>
                    <a:pt x="29" y="179"/>
                  </a:lnTo>
                  <a:lnTo>
                    <a:pt x="28" y="176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4" y="174"/>
                  </a:lnTo>
                  <a:close/>
                  <a:moveTo>
                    <a:pt x="385" y="195"/>
                  </a:moveTo>
                  <a:lnTo>
                    <a:pt x="387" y="192"/>
                  </a:lnTo>
                  <a:lnTo>
                    <a:pt x="388" y="189"/>
                  </a:lnTo>
                  <a:lnTo>
                    <a:pt x="391" y="188"/>
                  </a:lnTo>
                  <a:lnTo>
                    <a:pt x="392" y="185"/>
                  </a:lnTo>
                  <a:lnTo>
                    <a:pt x="394" y="182"/>
                  </a:lnTo>
                  <a:lnTo>
                    <a:pt x="395" y="179"/>
                  </a:lnTo>
                  <a:lnTo>
                    <a:pt x="397" y="176"/>
                  </a:lnTo>
                  <a:lnTo>
                    <a:pt x="398" y="174"/>
                  </a:lnTo>
                  <a:lnTo>
                    <a:pt x="397" y="174"/>
                  </a:lnTo>
                  <a:lnTo>
                    <a:pt x="395" y="174"/>
                  </a:lnTo>
                  <a:lnTo>
                    <a:pt x="394" y="176"/>
                  </a:lnTo>
                  <a:lnTo>
                    <a:pt x="392" y="179"/>
                  </a:lnTo>
                  <a:lnTo>
                    <a:pt x="390" y="182"/>
                  </a:lnTo>
                  <a:lnTo>
                    <a:pt x="388" y="185"/>
                  </a:lnTo>
                  <a:lnTo>
                    <a:pt x="387" y="188"/>
                  </a:lnTo>
                  <a:lnTo>
                    <a:pt x="385" y="189"/>
                  </a:lnTo>
                  <a:lnTo>
                    <a:pt x="384" y="192"/>
                  </a:lnTo>
                  <a:lnTo>
                    <a:pt x="383" y="195"/>
                  </a:lnTo>
                  <a:lnTo>
                    <a:pt x="385" y="195"/>
                  </a:lnTo>
                  <a:close/>
                </a:path>
              </a:pathLst>
            </a:custGeom>
            <a:solidFill>
              <a:srgbClr val="05459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6" name="Freeform 695"/>
            <p:cNvSpPr>
              <a:spLocks noEditPoints="1"/>
            </p:cNvSpPr>
            <p:nvPr/>
          </p:nvSpPr>
          <p:spPr bwMode="auto">
            <a:xfrm>
              <a:off x="868" y="2507"/>
              <a:ext cx="417" cy="195"/>
            </a:xfrm>
            <a:custGeom>
              <a:avLst/>
              <a:gdLst>
                <a:gd name="T0" fmla="*/ 417 w 417"/>
                <a:gd name="T1" fmla="*/ 56 h 195"/>
                <a:gd name="T2" fmla="*/ 411 w 417"/>
                <a:gd name="T3" fmla="*/ 27 h 195"/>
                <a:gd name="T4" fmla="*/ 403 w 417"/>
                <a:gd name="T5" fmla="*/ 0 h 195"/>
                <a:gd name="T6" fmla="*/ 407 w 417"/>
                <a:gd name="T7" fmla="*/ 17 h 195"/>
                <a:gd name="T8" fmla="*/ 413 w 417"/>
                <a:gd name="T9" fmla="*/ 46 h 195"/>
                <a:gd name="T10" fmla="*/ 414 w 417"/>
                <a:gd name="T11" fmla="*/ 76 h 195"/>
                <a:gd name="T12" fmla="*/ 414 w 417"/>
                <a:gd name="T13" fmla="*/ 81 h 195"/>
                <a:gd name="T14" fmla="*/ 414 w 417"/>
                <a:gd name="T15" fmla="*/ 87 h 195"/>
                <a:gd name="T16" fmla="*/ 414 w 417"/>
                <a:gd name="T17" fmla="*/ 91 h 195"/>
                <a:gd name="T18" fmla="*/ 415 w 417"/>
                <a:gd name="T19" fmla="*/ 93 h 195"/>
                <a:gd name="T20" fmla="*/ 417 w 417"/>
                <a:gd name="T21" fmla="*/ 93 h 195"/>
                <a:gd name="T22" fmla="*/ 417 w 417"/>
                <a:gd name="T23" fmla="*/ 88 h 195"/>
                <a:gd name="T24" fmla="*/ 417 w 417"/>
                <a:gd name="T25" fmla="*/ 83 h 195"/>
                <a:gd name="T26" fmla="*/ 417 w 417"/>
                <a:gd name="T27" fmla="*/ 76 h 195"/>
                <a:gd name="T28" fmla="*/ 8 w 417"/>
                <a:gd name="T29" fmla="*/ 17 h 195"/>
                <a:gd name="T30" fmla="*/ 2 w 417"/>
                <a:gd name="T31" fmla="*/ 46 h 195"/>
                <a:gd name="T32" fmla="*/ 0 w 417"/>
                <a:gd name="T33" fmla="*/ 76 h 195"/>
                <a:gd name="T34" fmla="*/ 0 w 417"/>
                <a:gd name="T35" fmla="*/ 84 h 195"/>
                <a:gd name="T36" fmla="*/ 1 w 417"/>
                <a:gd name="T37" fmla="*/ 91 h 195"/>
                <a:gd name="T38" fmla="*/ 1 w 417"/>
                <a:gd name="T39" fmla="*/ 95 h 195"/>
                <a:gd name="T40" fmla="*/ 2 w 417"/>
                <a:gd name="T41" fmla="*/ 95 h 195"/>
                <a:gd name="T42" fmla="*/ 4 w 417"/>
                <a:gd name="T43" fmla="*/ 94 h 195"/>
                <a:gd name="T44" fmla="*/ 4 w 417"/>
                <a:gd name="T45" fmla="*/ 90 h 195"/>
                <a:gd name="T46" fmla="*/ 2 w 417"/>
                <a:gd name="T47" fmla="*/ 83 h 195"/>
                <a:gd name="T48" fmla="*/ 2 w 417"/>
                <a:gd name="T49" fmla="*/ 76 h 195"/>
                <a:gd name="T50" fmla="*/ 5 w 417"/>
                <a:gd name="T51" fmla="*/ 46 h 195"/>
                <a:gd name="T52" fmla="*/ 11 w 417"/>
                <a:gd name="T53" fmla="*/ 17 h 195"/>
                <a:gd name="T54" fmla="*/ 14 w 417"/>
                <a:gd name="T55" fmla="*/ 0 h 195"/>
                <a:gd name="T56" fmla="*/ 26 w 417"/>
                <a:gd name="T57" fmla="*/ 179 h 195"/>
                <a:gd name="T58" fmla="*/ 30 w 417"/>
                <a:gd name="T59" fmla="*/ 186 h 195"/>
                <a:gd name="T60" fmla="*/ 36 w 417"/>
                <a:gd name="T61" fmla="*/ 195 h 195"/>
                <a:gd name="T62" fmla="*/ 36 w 417"/>
                <a:gd name="T63" fmla="*/ 189 h 195"/>
                <a:gd name="T64" fmla="*/ 30 w 417"/>
                <a:gd name="T65" fmla="*/ 182 h 195"/>
                <a:gd name="T66" fmla="*/ 26 w 417"/>
                <a:gd name="T67" fmla="*/ 174 h 195"/>
                <a:gd name="T68" fmla="*/ 26 w 417"/>
                <a:gd name="T69" fmla="*/ 174 h 195"/>
                <a:gd name="T70" fmla="*/ 25 w 417"/>
                <a:gd name="T71" fmla="*/ 174 h 195"/>
                <a:gd name="T72" fmla="*/ 23 w 417"/>
                <a:gd name="T73" fmla="*/ 174 h 195"/>
                <a:gd name="T74" fmla="*/ 23 w 417"/>
                <a:gd name="T75" fmla="*/ 174 h 195"/>
                <a:gd name="T76" fmla="*/ 23 w 417"/>
                <a:gd name="T77" fmla="*/ 174 h 195"/>
                <a:gd name="T78" fmla="*/ 383 w 417"/>
                <a:gd name="T79" fmla="*/ 192 h 195"/>
                <a:gd name="T80" fmla="*/ 388 w 417"/>
                <a:gd name="T81" fmla="*/ 185 h 195"/>
                <a:gd name="T82" fmla="*/ 393 w 417"/>
                <a:gd name="T83" fmla="*/ 176 h 195"/>
                <a:gd name="T84" fmla="*/ 393 w 417"/>
                <a:gd name="T85" fmla="*/ 174 h 195"/>
                <a:gd name="T86" fmla="*/ 392 w 417"/>
                <a:gd name="T87" fmla="*/ 174 h 195"/>
                <a:gd name="T88" fmla="*/ 390 w 417"/>
                <a:gd name="T89" fmla="*/ 174 h 195"/>
                <a:gd name="T90" fmla="*/ 386 w 417"/>
                <a:gd name="T91" fmla="*/ 182 h 195"/>
                <a:gd name="T92" fmla="*/ 382 w 417"/>
                <a:gd name="T93" fmla="*/ 189 h 195"/>
                <a:gd name="T94" fmla="*/ 382 w 417"/>
                <a:gd name="T95" fmla="*/ 195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7"/>
                <a:gd name="T145" fmla="*/ 0 h 195"/>
                <a:gd name="T146" fmla="*/ 417 w 417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7" h="195">
                  <a:moveTo>
                    <a:pt x="417" y="76"/>
                  </a:moveTo>
                  <a:lnTo>
                    <a:pt x="417" y="66"/>
                  </a:lnTo>
                  <a:lnTo>
                    <a:pt x="417" y="56"/>
                  </a:lnTo>
                  <a:lnTo>
                    <a:pt x="415" y="46"/>
                  </a:lnTo>
                  <a:lnTo>
                    <a:pt x="414" y="37"/>
                  </a:lnTo>
                  <a:lnTo>
                    <a:pt x="411" y="27"/>
                  </a:lnTo>
                  <a:lnTo>
                    <a:pt x="410" y="17"/>
                  </a:lnTo>
                  <a:lnTo>
                    <a:pt x="407" y="9"/>
                  </a:lnTo>
                  <a:lnTo>
                    <a:pt x="403" y="0"/>
                  </a:lnTo>
                  <a:lnTo>
                    <a:pt x="400" y="0"/>
                  </a:lnTo>
                  <a:lnTo>
                    <a:pt x="404" y="9"/>
                  </a:lnTo>
                  <a:lnTo>
                    <a:pt x="407" y="17"/>
                  </a:lnTo>
                  <a:lnTo>
                    <a:pt x="408" y="27"/>
                  </a:lnTo>
                  <a:lnTo>
                    <a:pt x="411" y="37"/>
                  </a:lnTo>
                  <a:lnTo>
                    <a:pt x="413" y="46"/>
                  </a:lnTo>
                  <a:lnTo>
                    <a:pt x="414" y="56"/>
                  </a:lnTo>
                  <a:lnTo>
                    <a:pt x="414" y="66"/>
                  </a:lnTo>
                  <a:lnTo>
                    <a:pt x="414" y="76"/>
                  </a:lnTo>
                  <a:lnTo>
                    <a:pt x="414" y="78"/>
                  </a:lnTo>
                  <a:lnTo>
                    <a:pt x="414" y="80"/>
                  </a:lnTo>
                  <a:lnTo>
                    <a:pt x="414" y="81"/>
                  </a:lnTo>
                  <a:lnTo>
                    <a:pt x="414" y="84"/>
                  </a:lnTo>
                  <a:lnTo>
                    <a:pt x="414" y="85"/>
                  </a:lnTo>
                  <a:lnTo>
                    <a:pt x="414" y="87"/>
                  </a:lnTo>
                  <a:lnTo>
                    <a:pt x="414" y="90"/>
                  </a:lnTo>
                  <a:lnTo>
                    <a:pt x="414" y="91"/>
                  </a:lnTo>
                  <a:lnTo>
                    <a:pt x="415" y="91"/>
                  </a:lnTo>
                  <a:lnTo>
                    <a:pt x="415" y="93"/>
                  </a:lnTo>
                  <a:lnTo>
                    <a:pt x="417" y="93"/>
                  </a:lnTo>
                  <a:lnTo>
                    <a:pt x="417" y="91"/>
                  </a:lnTo>
                  <a:lnTo>
                    <a:pt x="417" y="88"/>
                  </a:lnTo>
                  <a:lnTo>
                    <a:pt x="417" y="87"/>
                  </a:lnTo>
                  <a:lnTo>
                    <a:pt x="417" y="84"/>
                  </a:lnTo>
                  <a:lnTo>
                    <a:pt x="417" y="83"/>
                  </a:lnTo>
                  <a:lnTo>
                    <a:pt x="417" y="80"/>
                  </a:lnTo>
                  <a:lnTo>
                    <a:pt x="417" y="78"/>
                  </a:lnTo>
                  <a:lnTo>
                    <a:pt x="417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1" y="95"/>
                  </a:lnTo>
                  <a:lnTo>
                    <a:pt x="2" y="95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1"/>
                  </a:lnTo>
                  <a:lnTo>
                    <a:pt x="4" y="90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6" y="0"/>
                  </a:lnTo>
                  <a:lnTo>
                    <a:pt x="14" y="0"/>
                  </a:lnTo>
                  <a:close/>
                  <a:moveTo>
                    <a:pt x="23" y="174"/>
                  </a:moveTo>
                  <a:lnTo>
                    <a:pt x="25" y="176"/>
                  </a:lnTo>
                  <a:lnTo>
                    <a:pt x="26" y="179"/>
                  </a:lnTo>
                  <a:lnTo>
                    <a:pt x="27" y="182"/>
                  </a:lnTo>
                  <a:lnTo>
                    <a:pt x="29" y="185"/>
                  </a:lnTo>
                  <a:lnTo>
                    <a:pt x="30" y="186"/>
                  </a:lnTo>
                  <a:lnTo>
                    <a:pt x="32" y="189"/>
                  </a:lnTo>
                  <a:lnTo>
                    <a:pt x="34" y="192"/>
                  </a:lnTo>
                  <a:lnTo>
                    <a:pt x="36" y="195"/>
                  </a:lnTo>
                  <a:lnTo>
                    <a:pt x="39" y="195"/>
                  </a:lnTo>
                  <a:lnTo>
                    <a:pt x="37" y="192"/>
                  </a:lnTo>
                  <a:lnTo>
                    <a:pt x="36" y="189"/>
                  </a:lnTo>
                  <a:lnTo>
                    <a:pt x="34" y="186"/>
                  </a:lnTo>
                  <a:lnTo>
                    <a:pt x="33" y="185"/>
                  </a:lnTo>
                  <a:lnTo>
                    <a:pt x="30" y="182"/>
                  </a:lnTo>
                  <a:lnTo>
                    <a:pt x="29" y="179"/>
                  </a:lnTo>
                  <a:lnTo>
                    <a:pt x="27" y="176"/>
                  </a:lnTo>
                  <a:lnTo>
                    <a:pt x="26" y="174"/>
                  </a:lnTo>
                  <a:lnTo>
                    <a:pt x="25" y="174"/>
                  </a:lnTo>
                  <a:lnTo>
                    <a:pt x="23" y="174"/>
                  </a:lnTo>
                  <a:close/>
                  <a:moveTo>
                    <a:pt x="382" y="195"/>
                  </a:moveTo>
                  <a:lnTo>
                    <a:pt x="383" y="192"/>
                  </a:lnTo>
                  <a:lnTo>
                    <a:pt x="385" y="189"/>
                  </a:lnTo>
                  <a:lnTo>
                    <a:pt x="386" y="188"/>
                  </a:lnTo>
                  <a:lnTo>
                    <a:pt x="388" y="185"/>
                  </a:lnTo>
                  <a:lnTo>
                    <a:pt x="390" y="182"/>
                  </a:lnTo>
                  <a:lnTo>
                    <a:pt x="392" y="179"/>
                  </a:lnTo>
                  <a:lnTo>
                    <a:pt x="393" y="176"/>
                  </a:lnTo>
                  <a:lnTo>
                    <a:pt x="395" y="174"/>
                  </a:lnTo>
                  <a:lnTo>
                    <a:pt x="393" y="174"/>
                  </a:lnTo>
                  <a:lnTo>
                    <a:pt x="392" y="174"/>
                  </a:lnTo>
                  <a:lnTo>
                    <a:pt x="390" y="174"/>
                  </a:lnTo>
                  <a:lnTo>
                    <a:pt x="389" y="176"/>
                  </a:lnTo>
                  <a:lnTo>
                    <a:pt x="388" y="179"/>
                  </a:lnTo>
                  <a:lnTo>
                    <a:pt x="386" y="182"/>
                  </a:lnTo>
                  <a:lnTo>
                    <a:pt x="385" y="185"/>
                  </a:lnTo>
                  <a:lnTo>
                    <a:pt x="383" y="186"/>
                  </a:lnTo>
                  <a:lnTo>
                    <a:pt x="382" y="189"/>
                  </a:lnTo>
                  <a:lnTo>
                    <a:pt x="381" y="192"/>
                  </a:lnTo>
                  <a:lnTo>
                    <a:pt x="378" y="195"/>
                  </a:lnTo>
                  <a:lnTo>
                    <a:pt x="382" y="195"/>
                  </a:lnTo>
                  <a:close/>
                </a:path>
              </a:pathLst>
            </a:custGeom>
            <a:solidFill>
              <a:srgbClr val="0546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7" name="Freeform 696"/>
            <p:cNvSpPr>
              <a:spLocks noEditPoints="1"/>
            </p:cNvSpPr>
            <p:nvPr/>
          </p:nvSpPr>
          <p:spPr bwMode="auto">
            <a:xfrm>
              <a:off x="869" y="2507"/>
              <a:ext cx="414" cy="195"/>
            </a:xfrm>
            <a:custGeom>
              <a:avLst/>
              <a:gdLst>
                <a:gd name="T0" fmla="*/ 414 w 414"/>
                <a:gd name="T1" fmla="*/ 56 h 195"/>
                <a:gd name="T2" fmla="*/ 409 w 414"/>
                <a:gd name="T3" fmla="*/ 27 h 195"/>
                <a:gd name="T4" fmla="*/ 401 w 414"/>
                <a:gd name="T5" fmla="*/ 0 h 195"/>
                <a:gd name="T6" fmla="*/ 405 w 414"/>
                <a:gd name="T7" fmla="*/ 17 h 195"/>
                <a:gd name="T8" fmla="*/ 410 w 414"/>
                <a:gd name="T9" fmla="*/ 46 h 195"/>
                <a:gd name="T10" fmla="*/ 412 w 414"/>
                <a:gd name="T11" fmla="*/ 76 h 195"/>
                <a:gd name="T12" fmla="*/ 412 w 414"/>
                <a:gd name="T13" fmla="*/ 81 h 195"/>
                <a:gd name="T14" fmla="*/ 412 w 414"/>
                <a:gd name="T15" fmla="*/ 87 h 195"/>
                <a:gd name="T16" fmla="*/ 412 w 414"/>
                <a:gd name="T17" fmla="*/ 91 h 195"/>
                <a:gd name="T18" fmla="*/ 413 w 414"/>
                <a:gd name="T19" fmla="*/ 91 h 195"/>
                <a:gd name="T20" fmla="*/ 414 w 414"/>
                <a:gd name="T21" fmla="*/ 91 h 195"/>
                <a:gd name="T22" fmla="*/ 414 w 414"/>
                <a:gd name="T23" fmla="*/ 88 h 195"/>
                <a:gd name="T24" fmla="*/ 414 w 414"/>
                <a:gd name="T25" fmla="*/ 83 h 195"/>
                <a:gd name="T26" fmla="*/ 414 w 414"/>
                <a:gd name="T27" fmla="*/ 76 h 195"/>
                <a:gd name="T28" fmla="*/ 8 w 414"/>
                <a:gd name="T29" fmla="*/ 17 h 195"/>
                <a:gd name="T30" fmla="*/ 3 w 414"/>
                <a:gd name="T31" fmla="*/ 46 h 195"/>
                <a:gd name="T32" fmla="*/ 0 w 414"/>
                <a:gd name="T33" fmla="*/ 76 h 195"/>
                <a:gd name="T34" fmla="*/ 0 w 414"/>
                <a:gd name="T35" fmla="*/ 83 h 195"/>
                <a:gd name="T36" fmla="*/ 1 w 414"/>
                <a:gd name="T37" fmla="*/ 90 h 195"/>
                <a:gd name="T38" fmla="*/ 1 w 414"/>
                <a:gd name="T39" fmla="*/ 95 h 195"/>
                <a:gd name="T40" fmla="*/ 3 w 414"/>
                <a:gd name="T41" fmla="*/ 94 h 195"/>
                <a:gd name="T42" fmla="*/ 4 w 414"/>
                <a:gd name="T43" fmla="*/ 94 h 195"/>
                <a:gd name="T44" fmla="*/ 4 w 414"/>
                <a:gd name="T45" fmla="*/ 88 h 195"/>
                <a:gd name="T46" fmla="*/ 3 w 414"/>
                <a:gd name="T47" fmla="*/ 83 h 195"/>
                <a:gd name="T48" fmla="*/ 3 w 414"/>
                <a:gd name="T49" fmla="*/ 76 h 195"/>
                <a:gd name="T50" fmla="*/ 6 w 414"/>
                <a:gd name="T51" fmla="*/ 46 h 195"/>
                <a:gd name="T52" fmla="*/ 11 w 414"/>
                <a:gd name="T53" fmla="*/ 17 h 195"/>
                <a:gd name="T54" fmla="*/ 14 w 414"/>
                <a:gd name="T55" fmla="*/ 0 h 195"/>
                <a:gd name="T56" fmla="*/ 26 w 414"/>
                <a:gd name="T57" fmla="*/ 179 h 195"/>
                <a:gd name="T58" fmla="*/ 31 w 414"/>
                <a:gd name="T59" fmla="*/ 186 h 195"/>
                <a:gd name="T60" fmla="*/ 36 w 414"/>
                <a:gd name="T61" fmla="*/ 195 h 195"/>
                <a:gd name="T62" fmla="*/ 36 w 414"/>
                <a:gd name="T63" fmla="*/ 189 h 195"/>
                <a:gd name="T64" fmla="*/ 32 w 414"/>
                <a:gd name="T65" fmla="*/ 182 h 195"/>
                <a:gd name="T66" fmla="*/ 26 w 414"/>
                <a:gd name="T67" fmla="*/ 174 h 195"/>
                <a:gd name="T68" fmla="*/ 26 w 414"/>
                <a:gd name="T69" fmla="*/ 174 h 195"/>
                <a:gd name="T70" fmla="*/ 25 w 414"/>
                <a:gd name="T71" fmla="*/ 174 h 195"/>
                <a:gd name="T72" fmla="*/ 380 w 414"/>
                <a:gd name="T73" fmla="*/ 195 h 195"/>
                <a:gd name="T74" fmla="*/ 384 w 414"/>
                <a:gd name="T75" fmla="*/ 188 h 195"/>
                <a:gd name="T76" fmla="*/ 389 w 414"/>
                <a:gd name="T77" fmla="*/ 179 h 195"/>
                <a:gd name="T78" fmla="*/ 391 w 414"/>
                <a:gd name="T79" fmla="*/ 174 h 195"/>
                <a:gd name="T80" fmla="*/ 391 w 414"/>
                <a:gd name="T81" fmla="*/ 174 h 195"/>
                <a:gd name="T82" fmla="*/ 389 w 414"/>
                <a:gd name="T83" fmla="*/ 174 h 195"/>
                <a:gd name="T84" fmla="*/ 385 w 414"/>
                <a:gd name="T85" fmla="*/ 179 h 195"/>
                <a:gd name="T86" fmla="*/ 381 w 414"/>
                <a:gd name="T87" fmla="*/ 186 h 195"/>
                <a:gd name="T88" fmla="*/ 375 w 414"/>
                <a:gd name="T89" fmla="*/ 195 h 195"/>
                <a:gd name="T90" fmla="*/ 406 w 414"/>
                <a:gd name="T91" fmla="*/ 129 h 195"/>
                <a:gd name="T92" fmla="*/ 406 w 414"/>
                <a:gd name="T93" fmla="*/ 129 h 195"/>
                <a:gd name="T94" fmla="*/ 406 w 414"/>
                <a:gd name="T95" fmla="*/ 129 h 195"/>
                <a:gd name="T96" fmla="*/ 406 w 414"/>
                <a:gd name="T97" fmla="*/ 132 h 195"/>
                <a:gd name="T98" fmla="*/ 405 w 414"/>
                <a:gd name="T99" fmla="*/ 135 h 195"/>
                <a:gd name="T100" fmla="*/ 403 w 414"/>
                <a:gd name="T101" fmla="*/ 138 h 195"/>
                <a:gd name="T102" fmla="*/ 403 w 414"/>
                <a:gd name="T103" fmla="*/ 135 h 195"/>
                <a:gd name="T104" fmla="*/ 405 w 414"/>
                <a:gd name="T105" fmla="*/ 131 h 1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14"/>
                <a:gd name="T160" fmla="*/ 0 h 195"/>
                <a:gd name="T161" fmla="*/ 414 w 414"/>
                <a:gd name="T162" fmla="*/ 195 h 1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14" h="195">
                  <a:moveTo>
                    <a:pt x="414" y="76"/>
                  </a:moveTo>
                  <a:lnTo>
                    <a:pt x="414" y="66"/>
                  </a:lnTo>
                  <a:lnTo>
                    <a:pt x="414" y="56"/>
                  </a:lnTo>
                  <a:lnTo>
                    <a:pt x="413" y="46"/>
                  </a:lnTo>
                  <a:lnTo>
                    <a:pt x="412" y="37"/>
                  </a:lnTo>
                  <a:lnTo>
                    <a:pt x="409" y="27"/>
                  </a:lnTo>
                  <a:lnTo>
                    <a:pt x="407" y="17"/>
                  </a:lnTo>
                  <a:lnTo>
                    <a:pt x="405" y="9"/>
                  </a:lnTo>
                  <a:lnTo>
                    <a:pt x="401" y="0"/>
                  </a:lnTo>
                  <a:lnTo>
                    <a:pt x="398" y="0"/>
                  </a:lnTo>
                  <a:lnTo>
                    <a:pt x="402" y="9"/>
                  </a:lnTo>
                  <a:lnTo>
                    <a:pt x="405" y="17"/>
                  </a:lnTo>
                  <a:lnTo>
                    <a:pt x="406" y="27"/>
                  </a:lnTo>
                  <a:lnTo>
                    <a:pt x="409" y="37"/>
                  </a:lnTo>
                  <a:lnTo>
                    <a:pt x="410" y="46"/>
                  </a:lnTo>
                  <a:lnTo>
                    <a:pt x="412" y="56"/>
                  </a:lnTo>
                  <a:lnTo>
                    <a:pt x="412" y="66"/>
                  </a:lnTo>
                  <a:lnTo>
                    <a:pt x="412" y="76"/>
                  </a:lnTo>
                  <a:lnTo>
                    <a:pt x="412" y="78"/>
                  </a:lnTo>
                  <a:lnTo>
                    <a:pt x="412" y="80"/>
                  </a:lnTo>
                  <a:lnTo>
                    <a:pt x="412" y="81"/>
                  </a:lnTo>
                  <a:lnTo>
                    <a:pt x="412" y="83"/>
                  </a:lnTo>
                  <a:lnTo>
                    <a:pt x="412" y="85"/>
                  </a:lnTo>
                  <a:lnTo>
                    <a:pt x="412" y="87"/>
                  </a:lnTo>
                  <a:lnTo>
                    <a:pt x="412" y="88"/>
                  </a:lnTo>
                  <a:lnTo>
                    <a:pt x="412" y="90"/>
                  </a:lnTo>
                  <a:lnTo>
                    <a:pt x="412" y="91"/>
                  </a:lnTo>
                  <a:lnTo>
                    <a:pt x="413" y="91"/>
                  </a:lnTo>
                  <a:lnTo>
                    <a:pt x="414" y="91"/>
                  </a:lnTo>
                  <a:lnTo>
                    <a:pt x="414" y="93"/>
                  </a:lnTo>
                  <a:lnTo>
                    <a:pt x="414" y="90"/>
                  </a:lnTo>
                  <a:lnTo>
                    <a:pt x="414" y="88"/>
                  </a:lnTo>
                  <a:lnTo>
                    <a:pt x="414" y="85"/>
                  </a:lnTo>
                  <a:lnTo>
                    <a:pt x="414" y="84"/>
                  </a:lnTo>
                  <a:lnTo>
                    <a:pt x="414" y="83"/>
                  </a:lnTo>
                  <a:lnTo>
                    <a:pt x="414" y="80"/>
                  </a:lnTo>
                  <a:lnTo>
                    <a:pt x="414" y="78"/>
                  </a:lnTo>
                  <a:lnTo>
                    <a:pt x="414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1" y="94"/>
                  </a:lnTo>
                  <a:lnTo>
                    <a:pt x="3" y="94"/>
                  </a:lnTo>
                  <a:lnTo>
                    <a:pt x="4" y="94"/>
                  </a:lnTo>
                  <a:lnTo>
                    <a:pt x="4" y="93"/>
                  </a:lnTo>
                  <a:lnTo>
                    <a:pt x="4" y="91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7" y="0"/>
                  </a:lnTo>
                  <a:lnTo>
                    <a:pt x="14" y="0"/>
                  </a:lnTo>
                  <a:close/>
                  <a:moveTo>
                    <a:pt x="24" y="174"/>
                  </a:moveTo>
                  <a:lnTo>
                    <a:pt x="25" y="176"/>
                  </a:lnTo>
                  <a:lnTo>
                    <a:pt x="26" y="179"/>
                  </a:lnTo>
                  <a:lnTo>
                    <a:pt x="28" y="182"/>
                  </a:lnTo>
                  <a:lnTo>
                    <a:pt x="29" y="185"/>
                  </a:lnTo>
                  <a:lnTo>
                    <a:pt x="31" y="186"/>
                  </a:lnTo>
                  <a:lnTo>
                    <a:pt x="33" y="189"/>
                  </a:lnTo>
                  <a:lnTo>
                    <a:pt x="35" y="192"/>
                  </a:lnTo>
                  <a:lnTo>
                    <a:pt x="36" y="195"/>
                  </a:lnTo>
                  <a:lnTo>
                    <a:pt x="39" y="195"/>
                  </a:lnTo>
                  <a:lnTo>
                    <a:pt x="38" y="192"/>
                  </a:lnTo>
                  <a:lnTo>
                    <a:pt x="36" y="189"/>
                  </a:lnTo>
                  <a:lnTo>
                    <a:pt x="35" y="186"/>
                  </a:lnTo>
                  <a:lnTo>
                    <a:pt x="33" y="185"/>
                  </a:lnTo>
                  <a:lnTo>
                    <a:pt x="32" y="182"/>
                  </a:lnTo>
                  <a:lnTo>
                    <a:pt x="29" y="179"/>
                  </a:lnTo>
                  <a:lnTo>
                    <a:pt x="28" y="176"/>
                  </a:lnTo>
                  <a:lnTo>
                    <a:pt x="26" y="174"/>
                  </a:lnTo>
                  <a:lnTo>
                    <a:pt x="25" y="174"/>
                  </a:lnTo>
                  <a:lnTo>
                    <a:pt x="24" y="174"/>
                  </a:lnTo>
                  <a:close/>
                  <a:moveTo>
                    <a:pt x="380" y="195"/>
                  </a:moveTo>
                  <a:lnTo>
                    <a:pt x="381" y="192"/>
                  </a:lnTo>
                  <a:lnTo>
                    <a:pt x="382" y="189"/>
                  </a:lnTo>
                  <a:lnTo>
                    <a:pt x="384" y="188"/>
                  </a:lnTo>
                  <a:lnTo>
                    <a:pt x="385" y="185"/>
                  </a:lnTo>
                  <a:lnTo>
                    <a:pt x="387" y="182"/>
                  </a:lnTo>
                  <a:lnTo>
                    <a:pt x="389" y="179"/>
                  </a:lnTo>
                  <a:lnTo>
                    <a:pt x="391" y="176"/>
                  </a:lnTo>
                  <a:lnTo>
                    <a:pt x="392" y="174"/>
                  </a:lnTo>
                  <a:lnTo>
                    <a:pt x="391" y="174"/>
                  </a:lnTo>
                  <a:lnTo>
                    <a:pt x="389" y="174"/>
                  </a:lnTo>
                  <a:lnTo>
                    <a:pt x="388" y="174"/>
                  </a:lnTo>
                  <a:lnTo>
                    <a:pt x="387" y="176"/>
                  </a:lnTo>
                  <a:lnTo>
                    <a:pt x="385" y="179"/>
                  </a:lnTo>
                  <a:lnTo>
                    <a:pt x="384" y="182"/>
                  </a:lnTo>
                  <a:lnTo>
                    <a:pt x="382" y="185"/>
                  </a:lnTo>
                  <a:lnTo>
                    <a:pt x="381" y="186"/>
                  </a:lnTo>
                  <a:lnTo>
                    <a:pt x="380" y="189"/>
                  </a:lnTo>
                  <a:lnTo>
                    <a:pt x="378" y="192"/>
                  </a:lnTo>
                  <a:lnTo>
                    <a:pt x="375" y="195"/>
                  </a:lnTo>
                  <a:lnTo>
                    <a:pt x="380" y="195"/>
                  </a:lnTo>
                  <a:close/>
                  <a:moveTo>
                    <a:pt x="406" y="129"/>
                  </a:moveTo>
                  <a:lnTo>
                    <a:pt x="406" y="129"/>
                  </a:lnTo>
                  <a:lnTo>
                    <a:pt x="406" y="131"/>
                  </a:lnTo>
                  <a:lnTo>
                    <a:pt x="406" y="132"/>
                  </a:lnTo>
                  <a:lnTo>
                    <a:pt x="405" y="134"/>
                  </a:lnTo>
                  <a:lnTo>
                    <a:pt x="405" y="135"/>
                  </a:lnTo>
                  <a:lnTo>
                    <a:pt x="403" y="137"/>
                  </a:lnTo>
                  <a:lnTo>
                    <a:pt x="403" y="138"/>
                  </a:lnTo>
                  <a:lnTo>
                    <a:pt x="403" y="137"/>
                  </a:lnTo>
                  <a:lnTo>
                    <a:pt x="403" y="135"/>
                  </a:lnTo>
                  <a:lnTo>
                    <a:pt x="405" y="134"/>
                  </a:lnTo>
                  <a:lnTo>
                    <a:pt x="405" y="132"/>
                  </a:lnTo>
                  <a:lnTo>
                    <a:pt x="405" y="131"/>
                  </a:lnTo>
                  <a:lnTo>
                    <a:pt x="405" y="129"/>
                  </a:lnTo>
                  <a:lnTo>
                    <a:pt x="406" y="129"/>
                  </a:lnTo>
                  <a:close/>
                </a:path>
              </a:pathLst>
            </a:custGeom>
            <a:solidFill>
              <a:srgbClr val="0447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8" name="Freeform 697"/>
            <p:cNvSpPr>
              <a:spLocks noEditPoints="1"/>
            </p:cNvSpPr>
            <p:nvPr/>
          </p:nvSpPr>
          <p:spPr bwMode="auto">
            <a:xfrm>
              <a:off x="870" y="2507"/>
              <a:ext cx="412" cy="195"/>
            </a:xfrm>
            <a:custGeom>
              <a:avLst/>
              <a:gdLst>
                <a:gd name="T0" fmla="*/ 411 w 412"/>
                <a:gd name="T1" fmla="*/ 46 h 195"/>
                <a:gd name="T2" fmla="*/ 402 w 412"/>
                <a:gd name="T3" fmla="*/ 9 h 195"/>
                <a:gd name="T4" fmla="*/ 402 w 412"/>
                <a:gd name="T5" fmla="*/ 17 h 195"/>
                <a:gd name="T6" fmla="*/ 409 w 412"/>
                <a:gd name="T7" fmla="*/ 56 h 195"/>
                <a:gd name="T8" fmla="*/ 409 w 412"/>
                <a:gd name="T9" fmla="*/ 80 h 195"/>
                <a:gd name="T10" fmla="*/ 409 w 412"/>
                <a:gd name="T11" fmla="*/ 87 h 195"/>
                <a:gd name="T12" fmla="*/ 411 w 412"/>
                <a:gd name="T13" fmla="*/ 90 h 195"/>
                <a:gd name="T14" fmla="*/ 412 w 412"/>
                <a:gd name="T15" fmla="*/ 91 h 195"/>
                <a:gd name="T16" fmla="*/ 412 w 412"/>
                <a:gd name="T17" fmla="*/ 87 h 195"/>
                <a:gd name="T18" fmla="*/ 412 w 412"/>
                <a:gd name="T19" fmla="*/ 80 h 195"/>
                <a:gd name="T20" fmla="*/ 12 w 412"/>
                <a:gd name="T21" fmla="*/ 9 h 195"/>
                <a:gd name="T22" fmla="*/ 3 w 412"/>
                <a:gd name="T23" fmla="*/ 46 h 195"/>
                <a:gd name="T24" fmla="*/ 0 w 412"/>
                <a:gd name="T25" fmla="*/ 78 h 195"/>
                <a:gd name="T26" fmla="*/ 2 w 412"/>
                <a:gd name="T27" fmla="*/ 87 h 195"/>
                <a:gd name="T28" fmla="*/ 2 w 412"/>
                <a:gd name="T29" fmla="*/ 94 h 195"/>
                <a:gd name="T30" fmla="*/ 3 w 412"/>
                <a:gd name="T31" fmla="*/ 93 h 195"/>
                <a:gd name="T32" fmla="*/ 5 w 412"/>
                <a:gd name="T33" fmla="*/ 90 h 195"/>
                <a:gd name="T34" fmla="*/ 3 w 412"/>
                <a:gd name="T35" fmla="*/ 83 h 195"/>
                <a:gd name="T36" fmla="*/ 5 w 412"/>
                <a:gd name="T37" fmla="*/ 66 h 195"/>
                <a:gd name="T38" fmla="*/ 9 w 412"/>
                <a:gd name="T39" fmla="*/ 27 h 195"/>
                <a:gd name="T40" fmla="*/ 14 w 412"/>
                <a:gd name="T41" fmla="*/ 0 h 195"/>
                <a:gd name="T42" fmla="*/ 28 w 412"/>
                <a:gd name="T43" fmla="*/ 182 h 195"/>
                <a:gd name="T44" fmla="*/ 35 w 412"/>
                <a:gd name="T45" fmla="*/ 192 h 195"/>
                <a:gd name="T46" fmla="*/ 37 w 412"/>
                <a:gd name="T47" fmla="*/ 189 h 195"/>
                <a:gd name="T48" fmla="*/ 31 w 412"/>
                <a:gd name="T49" fmla="*/ 179 h 195"/>
                <a:gd name="T50" fmla="*/ 27 w 412"/>
                <a:gd name="T51" fmla="*/ 174 h 195"/>
                <a:gd name="T52" fmla="*/ 25 w 412"/>
                <a:gd name="T53" fmla="*/ 174 h 195"/>
                <a:gd name="T54" fmla="*/ 379 w 412"/>
                <a:gd name="T55" fmla="*/ 192 h 195"/>
                <a:gd name="T56" fmla="*/ 384 w 412"/>
                <a:gd name="T57" fmla="*/ 182 h 195"/>
                <a:gd name="T58" fmla="*/ 388 w 412"/>
                <a:gd name="T59" fmla="*/ 174 h 195"/>
                <a:gd name="T60" fmla="*/ 387 w 412"/>
                <a:gd name="T61" fmla="*/ 174 h 195"/>
                <a:gd name="T62" fmla="*/ 384 w 412"/>
                <a:gd name="T63" fmla="*/ 176 h 195"/>
                <a:gd name="T64" fmla="*/ 379 w 412"/>
                <a:gd name="T65" fmla="*/ 186 h 195"/>
                <a:gd name="T66" fmla="*/ 376 w 412"/>
                <a:gd name="T67" fmla="*/ 195 h 195"/>
                <a:gd name="T68" fmla="*/ 404 w 412"/>
                <a:gd name="T69" fmla="*/ 128 h 195"/>
                <a:gd name="T70" fmla="*/ 405 w 412"/>
                <a:gd name="T71" fmla="*/ 129 h 195"/>
                <a:gd name="T72" fmla="*/ 404 w 412"/>
                <a:gd name="T73" fmla="*/ 134 h 195"/>
                <a:gd name="T74" fmla="*/ 402 w 412"/>
                <a:gd name="T75" fmla="*/ 138 h 195"/>
                <a:gd name="T76" fmla="*/ 401 w 412"/>
                <a:gd name="T77" fmla="*/ 139 h 195"/>
                <a:gd name="T78" fmla="*/ 400 w 412"/>
                <a:gd name="T79" fmla="*/ 141 h 195"/>
                <a:gd name="T80" fmla="*/ 401 w 412"/>
                <a:gd name="T81" fmla="*/ 135 h 195"/>
                <a:gd name="T82" fmla="*/ 404 w 412"/>
                <a:gd name="T83" fmla="*/ 128 h 195"/>
                <a:gd name="T84" fmla="*/ 12 w 412"/>
                <a:gd name="T85" fmla="*/ 137 h 195"/>
                <a:gd name="T86" fmla="*/ 10 w 412"/>
                <a:gd name="T87" fmla="*/ 132 h 195"/>
                <a:gd name="T88" fmla="*/ 10 w 412"/>
                <a:gd name="T89" fmla="*/ 129 h 195"/>
                <a:gd name="T90" fmla="*/ 10 w 412"/>
                <a:gd name="T91" fmla="*/ 128 h 195"/>
                <a:gd name="T92" fmla="*/ 10 w 412"/>
                <a:gd name="T93" fmla="*/ 131 h 195"/>
                <a:gd name="T94" fmla="*/ 12 w 412"/>
                <a:gd name="T95" fmla="*/ 135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412"/>
                <a:gd name="T145" fmla="*/ 0 h 195"/>
                <a:gd name="T146" fmla="*/ 412 w 412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412" h="195">
                  <a:moveTo>
                    <a:pt x="412" y="76"/>
                  </a:moveTo>
                  <a:lnTo>
                    <a:pt x="412" y="66"/>
                  </a:lnTo>
                  <a:lnTo>
                    <a:pt x="412" y="56"/>
                  </a:lnTo>
                  <a:lnTo>
                    <a:pt x="411" y="46"/>
                  </a:lnTo>
                  <a:lnTo>
                    <a:pt x="409" y="37"/>
                  </a:lnTo>
                  <a:lnTo>
                    <a:pt x="406" y="27"/>
                  </a:lnTo>
                  <a:lnTo>
                    <a:pt x="405" y="17"/>
                  </a:lnTo>
                  <a:lnTo>
                    <a:pt x="402" y="9"/>
                  </a:lnTo>
                  <a:lnTo>
                    <a:pt x="398" y="0"/>
                  </a:lnTo>
                  <a:lnTo>
                    <a:pt x="395" y="0"/>
                  </a:lnTo>
                  <a:lnTo>
                    <a:pt x="400" y="9"/>
                  </a:lnTo>
                  <a:lnTo>
                    <a:pt x="402" y="17"/>
                  </a:lnTo>
                  <a:lnTo>
                    <a:pt x="404" y="27"/>
                  </a:lnTo>
                  <a:lnTo>
                    <a:pt x="406" y="37"/>
                  </a:lnTo>
                  <a:lnTo>
                    <a:pt x="408" y="46"/>
                  </a:lnTo>
                  <a:lnTo>
                    <a:pt x="409" y="56"/>
                  </a:lnTo>
                  <a:lnTo>
                    <a:pt x="409" y="66"/>
                  </a:lnTo>
                  <a:lnTo>
                    <a:pt x="409" y="76"/>
                  </a:lnTo>
                  <a:lnTo>
                    <a:pt x="409" y="78"/>
                  </a:lnTo>
                  <a:lnTo>
                    <a:pt x="409" y="80"/>
                  </a:lnTo>
                  <a:lnTo>
                    <a:pt x="409" y="81"/>
                  </a:lnTo>
                  <a:lnTo>
                    <a:pt x="409" y="83"/>
                  </a:lnTo>
                  <a:lnTo>
                    <a:pt x="409" y="84"/>
                  </a:lnTo>
                  <a:lnTo>
                    <a:pt x="409" y="87"/>
                  </a:lnTo>
                  <a:lnTo>
                    <a:pt x="409" y="88"/>
                  </a:lnTo>
                  <a:lnTo>
                    <a:pt x="409" y="90"/>
                  </a:lnTo>
                  <a:lnTo>
                    <a:pt x="411" y="90"/>
                  </a:lnTo>
                  <a:lnTo>
                    <a:pt x="411" y="91"/>
                  </a:lnTo>
                  <a:lnTo>
                    <a:pt x="412" y="91"/>
                  </a:lnTo>
                  <a:lnTo>
                    <a:pt x="412" y="90"/>
                  </a:lnTo>
                  <a:lnTo>
                    <a:pt x="412" y="87"/>
                  </a:lnTo>
                  <a:lnTo>
                    <a:pt x="412" y="85"/>
                  </a:lnTo>
                  <a:lnTo>
                    <a:pt x="412" y="84"/>
                  </a:lnTo>
                  <a:lnTo>
                    <a:pt x="412" y="81"/>
                  </a:lnTo>
                  <a:lnTo>
                    <a:pt x="412" y="80"/>
                  </a:lnTo>
                  <a:lnTo>
                    <a:pt x="412" y="78"/>
                  </a:lnTo>
                  <a:lnTo>
                    <a:pt x="412" y="76"/>
                  </a:lnTo>
                  <a:close/>
                  <a:moveTo>
                    <a:pt x="14" y="0"/>
                  </a:moveTo>
                  <a:lnTo>
                    <a:pt x="12" y="9"/>
                  </a:lnTo>
                  <a:lnTo>
                    <a:pt x="9" y="17"/>
                  </a:lnTo>
                  <a:lnTo>
                    <a:pt x="6" y="27"/>
                  </a:lnTo>
                  <a:lnTo>
                    <a:pt x="5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3" y="94"/>
                  </a:lnTo>
                  <a:lnTo>
                    <a:pt x="3" y="93"/>
                  </a:lnTo>
                  <a:lnTo>
                    <a:pt x="5" y="93"/>
                  </a:lnTo>
                  <a:lnTo>
                    <a:pt x="5" y="90"/>
                  </a:lnTo>
                  <a:lnTo>
                    <a:pt x="5" y="88"/>
                  </a:lnTo>
                  <a:lnTo>
                    <a:pt x="5" y="87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2" y="17"/>
                  </a:lnTo>
                  <a:lnTo>
                    <a:pt x="14" y="9"/>
                  </a:lnTo>
                  <a:lnTo>
                    <a:pt x="18" y="0"/>
                  </a:lnTo>
                  <a:lnTo>
                    <a:pt x="14" y="0"/>
                  </a:lnTo>
                  <a:close/>
                  <a:moveTo>
                    <a:pt x="24" y="174"/>
                  </a:moveTo>
                  <a:lnTo>
                    <a:pt x="25" y="176"/>
                  </a:lnTo>
                  <a:lnTo>
                    <a:pt x="27" y="179"/>
                  </a:lnTo>
                  <a:lnTo>
                    <a:pt x="28" y="182"/>
                  </a:lnTo>
                  <a:lnTo>
                    <a:pt x="31" y="185"/>
                  </a:lnTo>
                  <a:lnTo>
                    <a:pt x="32" y="186"/>
                  </a:lnTo>
                  <a:lnTo>
                    <a:pt x="34" y="189"/>
                  </a:lnTo>
                  <a:lnTo>
                    <a:pt x="35" y="192"/>
                  </a:lnTo>
                  <a:lnTo>
                    <a:pt x="37" y="195"/>
                  </a:lnTo>
                  <a:lnTo>
                    <a:pt x="41" y="195"/>
                  </a:lnTo>
                  <a:lnTo>
                    <a:pt x="38" y="192"/>
                  </a:lnTo>
                  <a:lnTo>
                    <a:pt x="37" y="189"/>
                  </a:lnTo>
                  <a:lnTo>
                    <a:pt x="35" y="186"/>
                  </a:lnTo>
                  <a:lnTo>
                    <a:pt x="34" y="185"/>
                  </a:lnTo>
                  <a:lnTo>
                    <a:pt x="32" y="182"/>
                  </a:lnTo>
                  <a:lnTo>
                    <a:pt x="31" y="179"/>
                  </a:lnTo>
                  <a:lnTo>
                    <a:pt x="30" y="176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4" y="174"/>
                  </a:lnTo>
                  <a:close/>
                  <a:moveTo>
                    <a:pt x="376" y="195"/>
                  </a:moveTo>
                  <a:lnTo>
                    <a:pt x="379" y="192"/>
                  </a:lnTo>
                  <a:lnTo>
                    <a:pt x="380" y="189"/>
                  </a:lnTo>
                  <a:lnTo>
                    <a:pt x="381" y="186"/>
                  </a:lnTo>
                  <a:lnTo>
                    <a:pt x="383" y="185"/>
                  </a:lnTo>
                  <a:lnTo>
                    <a:pt x="384" y="182"/>
                  </a:lnTo>
                  <a:lnTo>
                    <a:pt x="386" y="179"/>
                  </a:lnTo>
                  <a:lnTo>
                    <a:pt x="387" y="176"/>
                  </a:lnTo>
                  <a:lnTo>
                    <a:pt x="388" y="174"/>
                  </a:lnTo>
                  <a:lnTo>
                    <a:pt x="387" y="174"/>
                  </a:lnTo>
                  <a:lnTo>
                    <a:pt x="386" y="174"/>
                  </a:lnTo>
                  <a:lnTo>
                    <a:pt x="384" y="176"/>
                  </a:lnTo>
                  <a:lnTo>
                    <a:pt x="383" y="179"/>
                  </a:lnTo>
                  <a:lnTo>
                    <a:pt x="381" y="182"/>
                  </a:lnTo>
                  <a:lnTo>
                    <a:pt x="380" y="183"/>
                  </a:lnTo>
                  <a:lnTo>
                    <a:pt x="379" y="186"/>
                  </a:lnTo>
                  <a:lnTo>
                    <a:pt x="377" y="189"/>
                  </a:lnTo>
                  <a:lnTo>
                    <a:pt x="374" y="192"/>
                  </a:lnTo>
                  <a:lnTo>
                    <a:pt x="373" y="195"/>
                  </a:lnTo>
                  <a:lnTo>
                    <a:pt x="376" y="195"/>
                  </a:lnTo>
                  <a:close/>
                  <a:moveTo>
                    <a:pt x="404" y="125"/>
                  </a:moveTo>
                  <a:lnTo>
                    <a:pt x="404" y="127"/>
                  </a:lnTo>
                  <a:lnTo>
                    <a:pt x="404" y="128"/>
                  </a:lnTo>
                  <a:lnTo>
                    <a:pt x="405" y="128"/>
                  </a:lnTo>
                  <a:lnTo>
                    <a:pt x="405" y="129"/>
                  </a:lnTo>
                  <a:lnTo>
                    <a:pt x="405" y="131"/>
                  </a:lnTo>
                  <a:lnTo>
                    <a:pt x="404" y="132"/>
                  </a:lnTo>
                  <a:lnTo>
                    <a:pt x="404" y="134"/>
                  </a:lnTo>
                  <a:lnTo>
                    <a:pt x="404" y="135"/>
                  </a:lnTo>
                  <a:lnTo>
                    <a:pt x="404" y="137"/>
                  </a:lnTo>
                  <a:lnTo>
                    <a:pt x="402" y="138"/>
                  </a:lnTo>
                  <a:lnTo>
                    <a:pt x="401" y="139"/>
                  </a:lnTo>
                  <a:lnTo>
                    <a:pt x="401" y="141"/>
                  </a:lnTo>
                  <a:lnTo>
                    <a:pt x="400" y="141"/>
                  </a:lnTo>
                  <a:lnTo>
                    <a:pt x="400" y="139"/>
                  </a:lnTo>
                  <a:lnTo>
                    <a:pt x="401" y="137"/>
                  </a:lnTo>
                  <a:lnTo>
                    <a:pt x="401" y="135"/>
                  </a:lnTo>
                  <a:lnTo>
                    <a:pt x="402" y="134"/>
                  </a:lnTo>
                  <a:lnTo>
                    <a:pt x="402" y="131"/>
                  </a:lnTo>
                  <a:lnTo>
                    <a:pt x="402" y="129"/>
                  </a:lnTo>
                  <a:lnTo>
                    <a:pt x="404" y="128"/>
                  </a:lnTo>
                  <a:lnTo>
                    <a:pt x="404" y="125"/>
                  </a:lnTo>
                  <a:close/>
                  <a:moveTo>
                    <a:pt x="13" y="138"/>
                  </a:moveTo>
                  <a:lnTo>
                    <a:pt x="13" y="137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0" y="128"/>
                  </a:lnTo>
                  <a:lnTo>
                    <a:pt x="10" y="129"/>
                  </a:lnTo>
                  <a:lnTo>
                    <a:pt x="10" y="131"/>
                  </a:lnTo>
                  <a:lnTo>
                    <a:pt x="12" y="131"/>
                  </a:lnTo>
                  <a:lnTo>
                    <a:pt x="12" y="132"/>
                  </a:lnTo>
                  <a:lnTo>
                    <a:pt x="12" y="134"/>
                  </a:lnTo>
                  <a:lnTo>
                    <a:pt x="12" y="135"/>
                  </a:lnTo>
                  <a:lnTo>
                    <a:pt x="13" y="137"/>
                  </a:lnTo>
                  <a:lnTo>
                    <a:pt x="13" y="138"/>
                  </a:lnTo>
                  <a:close/>
                </a:path>
              </a:pathLst>
            </a:custGeom>
            <a:solidFill>
              <a:srgbClr val="0448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89" name="Freeform 698"/>
            <p:cNvSpPr>
              <a:spLocks noEditPoints="1"/>
            </p:cNvSpPr>
            <p:nvPr/>
          </p:nvSpPr>
          <p:spPr bwMode="auto">
            <a:xfrm>
              <a:off x="872" y="2507"/>
              <a:ext cx="409" cy="195"/>
            </a:xfrm>
            <a:custGeom>
              <a:avLst/>
              <a:gdLst>
                <a:gd name="T0" fmla="*/ 407 w 409"/>
                <a:gd name="T1" fmla="*/ 46 h 195"/>
                <a:gd name="T2" fmla="*/ 399 w 409"/>
                <a:gd name="T3" fmla="*/ 9 h 195"/>
                <a:gd name="T4" fmla="*/ 398 w 409"/>
                <a:gd name="T5" fmla="*/ 17 h 195"/>
                <a:gd name="T6" fmla="*/ 406 w 409"/>
                <a:gd name="T7" fmla="*/ 56 h 195"/>
                <a:gd name="T8" fmla="*/ 406 w 409"/>
                <a:gd name="T9" fmla="*/ 80 h 195"/>
                <a:gd name="T10" fmla="*/ 406 w 409"/>
                <a:gd name="T11" fmla="*/ 85 h 195"/>
                <a:gd name="T12" fmla="*/ 407 w 409"/>
                <a:gd name="T13" fmla="*/ 90 h 195"/>
                <a:gd name="T14" fmla="*/ 409 w 409"/>
                <a:gd name="T15" fmla="*/ 90 h 195"/>
                <a:gd name="T16" fmla="*/ 409 w 409"/>
                <a:gd name="T17" fmla="*/ 87 h 195"/>
                <a:gd name="T18" fmla="*/ 409 w 409"/>
                <a:gd name="T19" fmla="*/ 80 h 195"/>
                <a:gd name="T20" fmla="*/ 11 w 409"/>
                <a:gd name="T21" fmla="*/ 9 h 195"/>
                <a:gd name="T22" fmla="*/ 3 w 409"/>
                <a:gd name="T23" fmla="*/ 46 h 195"/>
                <a:gd name="T24" fmla="*/ 0 w 409"/>
                <a:gd name="T25" fmla="*/ 78 h 195"/>
                <a:gd name="T26" fmla="*/ 1 w 409"/>
                <a:gd name="T27" fmla="*/ 87 h 195"/>
                <a:gd name="T28" fmla="*/ 1 w 409"/>
                <a:gd name="T29" fmla="*/ 93 h 195"/>
                <a:gd name="T30" fmla="*/ 3 w 409"/>
                <a:gd name="T31" fmla="*/ 93 h 195"/>
                <a:gd name="T32" fmla="*/ 4 w 409"/>
                <a:gd name="T33" fmla="*/ 90 h 195"/>
                <a:gd name="T34" fmla="*/ 3 w 409"/>
                <a:gd name="T35" fmla="*/ 81 h 195"/>
                <a:gd name="T36" fmla="*/ 4 w 409"/>
                <a:gd name="T37" fmla="*/ 66 h 195"/>
                <a:gd name="T38" fmla="*/ 8 w 409"/>
                <a:gd name="T39" fmla="*/ 27 h 195"/>
                <a:gd name="T40" fmla="*/ 14 w 409"/>
                <a:gd name="T41" fmla="*/ 0 h 195"/>
                <a:gd name="T42" fmla="*/ 29 w 409"/>
                <a:gd name="T43" fmla="*/ 182 h 195"/>
                <a:gd name="T44" fmla="*/ 35 w 409"/>
                <a:gd name="T45" fmla="*/ 192 h 195"/>
                <a:gd name="T46" fmla="*/ 36 w 409"/>
                <a:gd name="T47" fmla="*/ 189 h 195"/>
                <a:gd name="T48" fmla="*/ 30 w 409"/>
                <a:gd name="T49" fmla="*/ 179 h 195"/>
                <a:gd name="T50" fmla="*/ 26 w 409"/>
                <a:gd name="T51" fmla="*/ 174 h 195"/>
                <a:gd name="T52" fmla="*/ 25 w 409"/>
                <a:gd name="T53" fmla="*/ 174 h 195"/>
                <a:gd name="T54" fmla="*/ 375 w 409"/>
                <a:gd name="T55" fmla="*/ 192 h 195"/>
                <a:gd name="T56" fmla="*/ 381 w 409"/>
                <a:gd name="T57" fmla="*/ 182 h 195"/>
                <a:gd name="T58" fmla="*/ 385 w 409"/>
                <a:gd name="T59" fmla="*/ 174 h 195"/>
                <a:gd name="T60" fmla="*/ 384 w 409"/>
                <a:gd name="T61" fmla="*/ 174 h 195"/>
                <a:gd name="T62" fmla="*/ 381 w 409"/>
                <a:gd name="T63" fmla="*/ 175 h 195"/>
                <a:gd name="T64" fmla="*/ 375 w 409"/>
                <a:gd name="T65" fmla="*/ 186 h 195"/>
                <a:gd name="T66" fmla="*/ 372 w 409"/>
                <a:gd name="T67" fmla="*/ 195 h 195"/>
                <a:gd name="T68" fmla="*/ 400 w 409"/>
                <a:gd name="T69" fmla="*/ 135 h 195"/>
                <a:gd name="T70" fmla="*/ 402 w 409"/>
                <a:gd name="T71" fmla="*/ 129 h 195"/>
                <a:gd name="T72" fmla="*/ 402 w 409"/>
                <a:gd name="T73" fmla="*/ 127 h 195"/>
                <a:gd name="T74" fmla="*/ 402 w 409"/>
                <a:gd name="T75" fmla="*/ 124 h 195"/>
                <a:gd name="T76" fmla="*/ 399 w 409"/>
                <a:gd name="T77" fmla="*/ 131 h 195"/>
                <a:gd name="T78" fmla="*/ 396 w 409"/>
                <a:gd name="T79" fmla="*/ 139 h 195"/>
                <a:gd name="T80" fmla="*/ 398 w 409"/>
                <a:gd name="T81" fmla="*/ 141 h 195"/>
                <a:gd name="T82" fmla="*/ 399 w 409"/>
                <a:gd name="T83" fmla="*/ 139 h 195"/>
                <a:gd name="T84" fmla="*/ 399 w 409"/>
                <a:gd name="T85" fmla="*/ 139 h 195"/>
                <a:gd name="T86" fmla="*/ 400 w 409"/>
                <a:gd name="T87" fmla="*/ 138 h 195"/>
                <a:gd name="T88" fmla="*/ 11 w 409"/>
                <a:gd name="T89" fmla="*/ 138 h 195"/>
                <a:gd name="T90" fmla="*/ 8 w 409"/>
                <a:gd name="T91" fmla="*/ 132 h 195"/>
                <a:gd name="T92" fmla="*/ 8 w 409"/>
                <a:gd name="T93" fmla="*/ 128 h 195"/>
                <a:gd name="T94" fmla="*/ 8 w 409"/>
                <a:gd name="T95" fmla="*/ 127 h 195"/>
                <a:gd name="T96" fmla="*/ 10 w 409"/>
                <a:gd name="T97" fmla="*/ 129 h 195"/>
                <a:gd name="T98" fmla="*/ 12 w 409"/>
                <a:gd name="T99" fmla="*/ 137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9"/>
                <a:gd name="T151" fmla="*/ 0 h 195"/>
                <a:gd name="T152" fmla="*/ 409 w 409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9" h="195">
                  <a:moveTo>
                    <a:pt x="409" y="76"/>
                  </a:moveTo>
                  <a:lnTo>
                    <a:pt x="409" y="66"/>
                  </a:lnTo>
                  <a:lnTo>
                    <a:pt x="409" y="56"/>
                  </a:lnTo>
                  <a:lnTo>
                    <a:pt x="407" y="46"/>
                  </a:lnTo>
                  <a:lnTo>
                    <a:pt x="406" y="37"/>
                  </a:lnTo>
                  <a:lnTo>
                    <a:pt x="403" y="27"/>
                  </a:lnTo>
                  <a:lnTo>
                    <a:pt x="402" y="17"/>
                  </a:lnTo>
                  <a:lnTo>
                    <a:pt x="399" y="9"/>
                  </a:lnTo>
                  <a:lnTo>
                    <a:pt x="395" y="0"/>
                  </a:lnTo>
                  <a:lnTo>
                    <a:pt x="392" y="0"/>
                  </a:lnTo>
                  <a:lnTo>
                    <a:pt x="395" y="9"/>
                  </a:lnTo>
                  <a:lnTo>
                    <a:pt x="398" y="17"/>
                  </a:lnTo>
                  <a:lnTo>
                    <a:pt x="400" y="27"/>
                  </a:lnTo>
                  <a:lnTo>
                    <a:pt x="403" y="37"/>
                  </a:lnTo>
                  <a:lnTo>
                    <a:pt x="404" y="46"/>
                  </a:lnTo>
                  <a:lnTo>
                    <a:pt x="406" y="56"/>
                  </a:lnTo>
                  <a:lnTo>
                    <a:pt x="406" y="66"/>
                  </a:lnTo>
                  <a:lnTo>
                    <a:pt x="406" y="76"/>
                  </a:lnTo>
                  <a:lnTo>
                    <a:pt x="406" y="77"/>
                  </a:lnTo>
                  <a:lnTo>
                    <a:pt x="406" y="80"/>
                  </a:lnTo>
                  <a:lnTo>
                    <a:pt x="406" y="81"/>
                  </a:lnTo>
                  <a:lnTo>
                    <a:pt x="406" y="83"/>
                  </a:lnTo>
                  <a:lnTo>
                    <a:pt x="406" y="84"/>
                  </a:lnTo>
                  <a:lnTo>
                    <a:pt x="406" y="85"/>
                  </a:lnTo>
                  <a:lnTo>
                    <a:pt x="406" y="87"/>
                  </a:lnTo>
                  <a:lnTo>
                    <a:pt x="406" y="90"/>
                  </a:lnTo>
                  <a:lnTo>
                    <a:pt x="407" y="90"/>
                  </a:lnTo>
                  <a:lnTo>
                    <a:pt x="409" y="90"/>
                  </a:lnTo>
                  <a:lnTo>
                    <a:pt x="409" y="88"/>
                  </a:lnTo>
                  <a:lnTo>
                    <a:pt x="409" y="87"/>
                  </a:lnTo>
                  <a:lnTo>
                    <a:pt x="409" y="85"/>
                  </a:lnTo>
                  <a:lnTo>
                    <a:pt x="409" y="83"/>
                  </a:lnTo>
                  <a:lnTo>
                    <a:pt x="409" y="81"/>
                  </a:lnTo>
                  <a:lnTo>
                    <a:pt x="409" y="80"/>
                  </a:lnTo>
                  <a:lnTo>
                    <a:pt x="409" y="78"/>
                  </a:lnTo>
                  <a:lnTo>
                    <a:pt x="409" y="76"/>
                  </a:lnTo>
                  <a:close/>
                  <a:moveTo>
                    <a:pt x="14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3"/>
                  </a:lnTo>
                  <a:lnTo>
                    <a:pt x="3" y="93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8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8" y="0"/>
                  </a:lnTo>
                  <a:lnTo>
                    <a:pt x="14" y="0"/>
                  </a:lnTo>
                  <a:close/>
                  <a:moveTo>
                    <a:pt x="23" y="174"/>
                  </a:moveTo>
                  <a:lnTo>
                    <a:pt x="25" y="176"/>
                  </a:lnTo>
                  <a:lnTo>
                    <a:pt x="26" y="179"/>
                  </a:lnTo>
                  <a:lnTo>
                    <a:pt x="29" y="182"/>
                  </a:lnTo>
                  <a:lnTo>
                    <a:pt x="30" y="185"/>
                  </a:lnTo>
                  <a:lnTo>
                    <a:pt x="32" y="186"/>
                  </a:lnTo>
                  <a:lnTo>
                    <a:pt x="33" y="189"/>
                  </a:lnTo>
                  <a:lnTo>
                    <a:pt x="35" y="192"/>
                  </a:lnTo>
                  <a:lnTo>
                    <a:pt x="36" y="195"/>
                  </a:lnTo>
                  <a:lnTo>
                    <a:pt x="40" y="195"/>
                  </a:lnTo>
                  <a:lnTo>
                    <a:pt x="39" y="192"/>
                  </a:lnTo>
                  <a:lnTo>
                    <a:pt x="36" y="189"/>
                  </a:lnTo>
                  <a:lnTo>
                    <a:pt x="35" y="186"/>
                  </a:lnTo>
                  <a:lnTo>
                    <a:pt x="33" y="185"/>
                  </a:lnTo>
                  <a:lnTo>
                    <a:pt x="32" y="182"/>
                  </a:lnTo>
                  <a:lnTo>
                    <a:pt x="30" y="179"/>
                  </a:lnTo>
                  <a:lnTo>
                    <a:pt x="29" y="176"/>
                  </a:lnTo>
                  <a:lnTo>
                    <a:pt x="28" y="174"/>
                  </a:lnTo>
                  <a:lnTo>
                    <a:pt x="26" y="174"/>
                  </a:lnTo>
                  <a:lnTo>
                    <a:pt x="25" y="174"/>
                  </a:lnTo>
                  <a:lnTo>
                    <a:pt x="23" y="174"/>
                  </a:lnTo>
                  <a:close/>
                  <a:moveTo>
                    <a:pt x="372" y="195"/>
                  </a:moveTo>
                  <a:lnTo>
                    <a:pt x="375" y="192"/>
                  </a:lnTo>
                  <a:lnTo>
                    <a:pt x="377" y="189"/>
                  </a:lnTo>
                  <a:lnTo>
                    <a:pt x="378" y="186"/>
                  </a:lnTo>
                  <a:lnTo>
                    <a:pt x="379" y="185"/>
                  </a:lnTo>
                  <a:lnTo>
                    <a:pt x="381" y="182"/>
                  </a:lnTo>
                  <a:lnTo>
                    <a:pt x="382" y="179"/>
                  </a:lnTo>
                  <a:lnTo>
                    <a:pt x="384" y="176"/>
                  </a:lnTo>
                  <a:lnTo>
                    <a:pt x="385" y="174"/>
                  </a:lnTo>
                  <a:lnTo>
                    <a:pt x="384" y="174"/>
                  </a:lnTo>
                  <a:lnTo>
                    <a:pt x="384" y="172"/>
                  </a:lnTo>
                  <a:lnTo>
                    <a:pt x="382" y="172"/>
                  </a:lnTo>
                  <a:lnTo>
                    <a:pt x="381" y="175"/>
                  </a:lnTo>
                  <a:lnTo>
                    <a:pt x="379" y="178"/>
                  </a:lnTo>
                  <a:lnTo>
                    <a:pt x="378" y="181"/>
                  </a:lnTo>
                  <a:lnTo>
                    <a:pt x="377" y="183"/>
                  </a:lnTo>
                  <a:lnTo>
                    <a:pt x="375" y="186"/>
                  </a:lnTo>
                  <a:lnTo>
                    <a:pt x="372" y="189"/>
                  </a:lnTo>
                  <a:lnTo>
                    <a:pt x="371" y="192"/>
                  </a:lnTo>
                  <a:lnTo>
                    <a:pt x="370" y="195"/>
                  </a:lnTo>
                  <a:lnTo>
                    <a:pt x="372" y="195"/>
                  </a:lnTo>
                  <a:close/>
                  <a:moveTo>
                    <a:pt x="400" y="138"/>
                  </a:moveTo>
                  <a:lnTo>
                    <a:pt x="400" y="138"/>
                  </a:lnTo>
                  <a:lnTo>
                    <a:pt x="400" y="137"/>
                  </a:lnTo>
                  <a:lnTo>
                    <a:pt x="400" y="135"/>
                  </a:lnTo>
                  <a:lnTo>
                    <a:pt x="402" y="134"/>
                  </a:lnTo>
                  <a:lnTo>
                    <a:pt x="402" y="132"/>
                  </a:lnTo>
                  <a:lnTo>
                    <a:pt x="402" y="131"/>
                  </a:lnTo>
                  <a:lnTo>
                    <a:pt x="402" y="129"/>
                  </a:lnTo>
                  <a:lnTo>
                    <a:pt x="403" y="129"/>
                  </a:lnTo>
                  <a:lnTo>
                    <a:pt x="403" y="128"/>
                  </a:lnTo>
                  <a:lnTo>
                    <a:pt x="402" y="128"/>
                  </a:lnTo>
                  <a:lnTo>
                    <a:pt x="402" y="127"/>
                  </a:lnTo>
                  <a:lnTo>
                    <a:pt x="402" y="125"/>
                  </a:lnTo>
                  <a:lnTo>
                    <a:pt x="402" y="124"/>
                  </a:lnTo>
                  <a:lnTo>
                    <a:pt x="400" y="124"/>
                  </a:lnTo>
                  <a:lnTo>
                    <a:pt x="400" y="127"/>
                  </a:lnTo>
                  <a:lnTo>
                    <a:pt x="400" y="128"/>
                  </a:lnTo>
                  <a:lnTo>
                    <a:pt x="399" y="131"/>
                  </a:lnTo>
                  <a:lnTo>
                    <a:pt x="399" y="134"/>
                  </a:lnTo>
                  <a:lnTo>
                    <a:pt x="398" y="135"/>
                  </a:lnTo>
                  <a:lnTo>
                    <a:pt x="398" y="138"/>
                  </a:lnTo>
                  <a:lnTo>
                    <a:pt x="396" y="139"/>
                  </a:lnTo>
                  <a:lnTo>
                    <a:pt x="396" y="142"/>
                  </a:lnTo>
                  <a:lnTo>
                    <a:pt x="398" y="141"/>
                  </a:lnTo>
                  <a:lnTo>
                    <a:pt x="399" y="141"/>
                  </a:lnTo>
                  <a:lnTo>
                    <a:pt x="399" y="139"/>
                  </a:lnTo>
                  <a:lnTo>
                    <a:pt x="400" y="139"/>
                  </a:lnTo>
                  <a:lnTo>
                    <a:pt x="400" y="138"/>
                  </a:lnTo>
                  <a:close/>
                  <a:moveTo>
                    <a:pt x="14" y="139"/>
                  </a:moveTo>
                  <a:lnTo>
                    <a:pt x="12" y="139"/>
                  </a:lnTo>
                  <a:lnTo>
                    <a:pt x="11" y="138"/>
                  </a:lnTo>
                  <a:lnTo>
                    <a:pt x="10" y="137"/>
                  </a:lnTo>
                  <a:lnTo>
                    <a:pt x="10" y="135"/>
                  </a:lnTo>
                  <a:lnTo>
                    <a:pt x="8" y="134"/>
                  </a:lnTo>
                  <a:lnTo>
                    <a:pt x="8" y="132"/>
                  </a:lnTo>
                  <a:lnTo>
                    <a:pt x="8" y="131"/>
                  </a:lnTo>
                  <a:lnTo>
                    <a:pt x="8" y="129"/>
                  </a:lnTo>
                  <a:lnTo>
                    <a:pt x="8" y="128"/>
                  </a:lnTo>
                  <a:lnTo>
                    <a:pt x="8" y="127"/>
                  </a:lnTo>
                  <a:lnTo>
                    <a:pt x="8" y="125"/>
                  </a:lnTo>
                  <a:lnTo>
                    <a:pt x="10" y="125"/>
                  </a:lnTo>
                  <a:lnTo>
                    <a:pt x="10" y="127"/>
                  </a:lnTo>
                  <a:lnTo>
                    <a:pt x="10" y="129"/>
                  </a:lnTo>
                  <a:lnTo>
                    <a:pt x="11" y="131"/>
                  </a:lnTo>
                  <a:lnTo>
                    <a:pt x="11" y="132"/>
                  </a:lnTo>
                  <a:lnTo>
                    <a:pt x="11" y="135"/>
                  </a:lnTo>
                  <a:lnTo>
                    <a:pt x="12" y="137"/>
                  </a:lnTo>
                  <a:lnTo>
                    <a:pt x="12" y="138"/>
                  </a:lnTo>
                  <a:lnTo>
                    <a:pt x="14" y="139"/>
                  </a:lnTo>
                  <a:close/>
                </a:path>
              </a:pathLst>
            </a:custGeom>
            <a:solidFill>
              <a:srgbClr val="0349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0" name="Freeform 699"/>
            <p:cNvSpPr>
              <a:spLocks noEditPoints="1"/>
            </p:cNvSpPr>
            <p:nvPr/>
          </p:nvSpPr>
          <p:spPr bwMode="auto">
            <a:xfrm>
              <a:off x="873" y="2507"/>
              <a:ext cx="406" cy="195"/>
            </a:xfrm>
            <a:custGeom>
              <a:avLst/>
              <a:gdLst>
                <a:gd name="T0" fmla="*/ 405 w 406"/>
                <a:gd name="T1" fmla="*/ 46 h 195"/>
                <a:gd name="T2" fmla="*/ 397 w 406"/>
                <a:gd name="T3" fmla="*/ 9 h 195"/>
                <a:gd name="T4" fmla="*/ 395 w 406"/>
                <a:gd name="T5" fmla="*/ 17 h 195"/>
                <a:gd name="T6" fmla="*/ 403 w 406"/>
                <a:gd name="T7" fmla="*/ 56 h 195"/>
                <a:gd name="T8" fmla="*/ 403 w 406"/>
                <a:gd name="T9" fmla="*/ 80 h 195"/>
                <a:gd name="T10" fmla="*/ 403 w 406"/>
                <a:gd name="T11" fmla="*/ 85 h 195"/>
                <a:gd name="T12" fmla="*/ 405 w 406"/>
                <a:gd name="T13" fmla="*/ 88 h 195"/>
                <a:gd name="T14" fmla="*/ 406 w 406"/>
                <a:gd name="T15" fmla="*/ 90 h 195"/>
                <a:gd name="T16" fmla="*/ 406 w 406"/>
                <a:gd name="T17" fmla="*/ 87 h 195"/>
                <a:gd name="T18" fmla="*/ 406 w 406"/>
                <a:gd name="T19" fmla="*/ 80 h 195"/>
                <a:gd name="T20" fmla="*/ 11 w 406"/>
                <a:gd name="T21" fmla="*/ 9 h 195"/>
                <a:gd name="T22" fmla="*/ 3 w 406"/>
                <a:gd name="T23" fmla="*/ 46 h 195"/>
                <a:gd name="T24" fmla="*/ 0 w 406"/>
                <a:gd name="T25" fmla="*/ 78 h 195"/>
                <a:gd name="T26" fmla="*/ 2 w 406"/>
                <a:gd name="T27" fmla="*/ 87 h 195"/>
                <a:gd name="T28" fmla="*/ 2 w 406"/>
                <a:gd name="T29" fmla="*/ 93 h 195"/>
                <a:gd name="T30" fmla="*/ 3 w 406"/>
                <a:gd name="T31" fmla="*/ 91 h 195"/>
                <a:gd name="T32" fmla="*/ 4 w 406"/>
                <a:gd name="T33" fmla="*/ 88 h 195"/>
                <a:gd name="T34" fmla="*/ 3 w 406"/>
                <a:gd name="T35" fmla="*/ 81 h 195"/>
                <a:gd name="T36" fmla="*/ 4 w 406"/>
                <a:gd name="T37" fmla="*/ 66 h 195"/>
                <a:gd name="T38" fmla="*/ 10 w 406"/>
                <a:gd name="T39" fmla="*/ 27 h 195"/>
                <a:gd name="T40" fmla="*/ 15 w 406"/>
                <a:gd name="T41" fmla="*/ 0 h 195"/>
                <a:gd name="T42" fmla="*/ 9 w 406"/>
                <a:gd name="T43" fmla="*/ 131 h 195"/>
                <a:gd name="T44" fmla="*/ 10 w 406"/>
                <a:gd name="T45" fmla="*/ 137 h 195"/>
                <a:gd name="T46" fmla="*/ 11 w 406"/>
                <a:gd name="T47" fmla="*/ 139 h 195"/>
                <a:gd name="T48" fmla="*/ 14 w 406"/>
                <a:gd name="T49" fmla="*/ 141 h 195"/>
                <a:gd name="T50" fmla="*/ 11 w 406"/>
                <a:gd name="T51" fmla="*/ 135 h 195"/>
                <a:gd name="T52" fmla="*/ 10 w 406"/>
                <a:gd name="T53" fmla="*/ 125 h 195"/>
                <a:gd name="T54" fmla="*/ 9 w 406"/>
                <a:gd name="T55" fmla="*/ 125 h 195"/>
                <a:gd name="T56" fmla="*/ 7 w 406"/>
                <a:gd name="T57" fmla="*/ 127 h 195"/>
                <a:gd name="T58" fmla="*/ 28 w 406"/>
                <a:gd name="T59" fmla="*/ 179 h 195"/>
                <a:gd name="T60" fmla="*/ 34 w 406"/>
                <a:gd name="T61" fmla="*/ 189 h 195"/>
                <a:gd name="T62" fmla="*/ 39 w 406"/>
                <a:gd name="T63" fmla="*/ 192 h 195"/>
                <a:gd name="T64" fmla="*/ 32 w 406"/>
                <a:gd name="T65" fmla="*/ 182 h 195"/>
                <a:gd name="T66" fmla="*/ 27 w 406"/>
                <a:gd name="T67" fmla="*/ 174 h 195"/>
                <a:gd name="T68" fmla="*/ 25 w 406"/>
                <a:gd name="T69" fmla="*/ 174 h 195"/>
                <a:gd name="T70" fmla="*/ 370 w 406"/>
                <a:gd name="T71" fmla="*/ 195 h 195"/>
                <a:gd name="T72" fmla="*/ 377 w 406"/>
                <a:gd name="T73" fmla="*/ 183 h 195"/>
                <a:gd name="T74" fmla="*/ 383 w 406"/>
                <a:gd name="T75" fmla="*/ 174 h 195"/>
                <a:gd name="T76" fmla="*/ 381 w 406"/>
                <a:gd name="T77" fmla="*/ 172 h 195"/>
                <a:gd name="T78" fmla="*/ 380 w 406"/>
                <a:gd name="T79" fmla="*/ 172 h 195"/>
                <a:gd name="T80" fmla="*/ 374 w 406"/>
                <a:gd name="T81" fmla="*/ 183 h 195"/>
                <a:gd name="T82" fmla="*/ 367 w 406"/>
                <a:gd name="T83" fmla="*/ 195 h 195"/>
                <a:gd name="T84" fmla="*/ 398 w 406"/>
                <a:gd name="T85" fmla="*/ 137 h 195"/>
                <a:gd name="T86" fmla="*/ 399 w 406"/>
                <a:gd name="T87" fmla="*/ 129 h 195"/>
                <a:gd name="T88" fmla="*/ 401 w 406"/>
                <a:gd name="T89" fmla="*/ 125 h 195"/>
                <a:gd name="T90" fmla="*/ 399 w 406"/>
                <a:gd name="T91" fmla="*/ 122 h 195"/>
                <a:gd name="T92" fmla="*/ 398 w 406"/>
                <a:gd name="T93" fmla="*/ 127 h 195"/>
                <a:gd name="T94" fmla="*/ 395 w 406"/>
                <a:gd name="T95" fmla="*/ 138 h 195"/>
                <a:gd name="T96" fmla="*/ 394 w 406"/>
                <a:gd name="T97" fmla="*/ 142 h 195"/>
                <a:gd name="T98" fmla="*/ 397 w 406"/>
                <a:gd name="T99" fmla="*/ 141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406"/>
                <a:gd name="T151" fmla="*/ 0 h 195"/>
                <a:gd name="T152" fmla="*/ 406 w 406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406" h="195">
                  <a:moveTo>
                    <a:pt x="406" y="76"/>
                  </a:moveTo>
                  <a:lnTo>
                    <a:pt x="406" y="66"/>
                  </a:lnTo>
                  <a:lnTo>
                    <a:pt x="406" y="56"/>
                  </a:lnTo>
                  <a:lnTo>
                    <a:pt x="405" y="46"/>
                  </a:lnTo>
                  <a:lnTo>
                    <a:pt x="403" y="37"/>
                  </a:lnTo>
                  <a:lnTo>
                    <a:pt x="401" y="27"/>
                  </a:lnTo>
                  <a:lnTo>
                    <a:pt x="399" y="17"/>
                  </a:lnTo>
                  <a:lnTo>
                    <a:pt x="397" y="9"/>
                  </a:lnTo>
                  <a:lnTo>
                    <a:pt x="392" y="0"/>
                  </a:lnTo>
                  <a:lnTo>
                    <a:pt x="390" y="0"/>
                  </a:lnTo>
                  <a:lnTo>
                    <a:pt x="392" y="9"/>
                  </a:lnTo>
                  <a:lnTo>
                    <a:pt x="395" y="17"/>
                  </a:lnTo>
                  <a:lnTo>
                    <a:pt x="398" y="27"/>
                  </a:lnTo>
                  <a:lnTo>
                    <a:pt x="401" y="37"/>
                  </a:lnTo>
                  <a:lnTo>
                    <a:pt x="402" y="46"/>
                  </a:lnTo>
                  <a:lnTo>
                    <a:pt x="403" y="56"/>
                  </a:lnTo>
                  <a:lnTo>
                    <a:pt x="403" y="66"/>
                  </a:lnTo>
                  <a:lnTo>
                    <a:pt x="403" y="76"/>
                  </a:lnTo>
                  <a:lnTo>
                    <a:pt x="403" y="77"/>
                  </a:lnTo>
                  <a:lnTo>
                    <a:pt x="403" y="80"/>
                  </a:lnTo>
                  <a:lnTo>
                    <a:pt x="403" y="81"/>
                  </a:lnTo>
                  <a:lnTo>
                    <a:pt x="403" y="83"/>
                  </a:lnTo>
                  <a:lnTo>
                    <a:pt x="403" y="84"/>
                  </a:lnTo>
                  <a:lnTo>
                    <a:pt x="403" y="85"/>
                  </a:lnTo>
                  <a:lnTo>
                    <a:pt x="403" y="87"/>
                  </a:lnTo>
                  <a:lnTo>
                    <a:pt x="403" y="88"/>
                  </a:lnTo>
                  <a:lnTo>
                    <a:pt x="405" y="88"/>
                  </a:lnTo>
                  <a:lnTo>
                    <a:pt x="405" y="90"/>
                  </a:lnTo>
                  <a:lnTo>
                    <a:pt x="406" y="90"/>
                  </a:lnTo>
                  <a:lnTo>
                    <a:pt x="406" y="88"/>
                  </a:lnTo>
                  <a:lnTo>
                    <a:pt x="406" y="87"/>
                  </a:lnTo>
                  <a:lnTo>
                    <a:pt x="406" y="84"/>
                  </a:lnTo>
                  <a:lnTo>
                    <a:pt x="406" y="83"/>
                  </a:lnTo>
                  <a:lnTo>
                    <a:pt x="406" y="81"/>
                  </a:lnTo>
                  <a:lnTo>
                    <a:pt x="406" y="80"/>
                  </a:lnTo>
                  <a:lnTo>
                    <a:pt x="406" y="78"/>
                  </a:lnTo>
                  <a:lnTo>
                    <a:pt x="406" y="76"/>
                  </a:lnTo>
                  <a:close/>
                  <a:moveTo>
                    <a:pt x="15" y="0"/>
                  </a:moveTo>
                  <a:lnTo>
                    <a:pt x="11" y="9"/>
                  </a:lnTo>
                  <a:lnTo>
                    <a:pt x="9" y="17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2" y="90"/>
                  </a:lnTo>
                  <a:lnTo>
                    <a:pt x="2" y="93"/>
                  </a:lnTo>
                  <a:lnTo>
                    <a:pt x="2" y="91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10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8" y="0"/>
                  </a:lnTo>
                  <a:lnTo>
                    <a:pt x="15" y="0"/>
                  </a:lnTo>
                  <a:close/>
                  <a:moveTo>
                    <a:pt x="7" y="128"/>
                  </a:moveTo>
                  <a:lnTo>
                    <a:pt x="7" y="129"/>
                  </a:lnTo>
                  <a:lnTo>
                    <a:pt x="7" y="131"/>
                  </a:lnTo>
                  <a:lnTo>
                    <a:pt x="9" y="131"/>
                  </a:lnTo>
                  <a:lnTo>
                    <a:pt x="9" y="132"/>
                  </a:lnTo>
                  <a:lnTo>
                    <a:pt x="9" y="134"/>
                  </a:lnTo>
                  <a:lnTo>
                    <a:pt x="9" y="135"/>
                  </a:lnTo>
                  <a:lnTo>
                    <a:pt x="10" y="137"/>
                  </a:lnTo>
                  <a:lnTo>
                    <a:pt x="10" y="138"/>
                  </a:lnTo>
                  <a:lnTo>
                    <a:pt x="11" y="139"/>
                  </a:lnTo>
                  <a:lnTo>
                    <a:pt x="13" y="141"/>
                  </a:lnTo>
                  <a:lnTo>
                    <a:pt x="14" y="141"/>
                  </a:lnTo>
                  <a:lnTo>
                    <a:pt x="13" y="139"/>
                  </a:lnTo>
                  <a:lnTo>
                    <a:pt x="13" y="137"/>
                  </a:lnTo>
                  <a:lnTo>
                    <a:pt x="11" y="135"/>
                  </a:lnTo>
                  <a:lnTo>
                    <a:pt x="11" y="132"/>
                  </a:lnTo>
                  <a:lnTo>
                    <a:pt x="10" y="131"/>
                  </a:lnTo>
                  <a:lnTo>
                    <a:pt x="10" y="128"/>
                  </a:lnTo>
                  <a:lnTo>
                    <a:pt x="10" y="125"/>
                  </a:lnTo>
                  <a:lnTo>
                    <a:pt x="9" y="124"/>
                  </a:lnTo>
                  <a:lnTo>
                    <a:pt x="9" y="125"/>
                  </a:lnTo>
                  <a:lnTo>
                    <a:pt x="7" y="125"/>
                  </a:lnTo>
                  <a:lnTo>
                    <a:pt x="7" y="127"/>
                  </a:lnTo>
                  <a:lnTo>
                    <a:pt x="7" y="128"/>
                  </a:lnTo>
                  <a:close/>
                  <a:moveTo>
                    <a:pt x="24" y="174"/>
                  </a:moveTo>
                  <a:lnTo>
                    <a:pt x="27" y="176"/>
                  </a:lnTo>
                  <a:lnTo>
                    <a:pt x="28" y="179"/>
                  </a:lnTo>
                  <a:lnTo>
                    <a:pt x="29" y="182"/>
                  </a:lnTo>
                  <a:lnTo>
                    <a:pt x="31" y="185"/>
                  </a:lnTo>
                  <a:lnTo>
                    <a:pt x="32" y="186"/>
                  </a:lnTo>
                  <a:lnTo>
                    <a:pt x="34" y="189"/>
                  </a:lnTo>
                  <a:lnTo>
                    <a:pt x="35" y="192"/>
                  </a:lnTo>
                  <a:lnTo>
                    <a:pt x="38" y="195"/>
                  </a:lnTo>
                  <a:lnTo>
                    <a:pt x="40" y="195"/>
                  </a:lnTo>
                  <a:lnTo>
                    <a:pt x="39" y="192"/>
                  </a:lnTo>
                  <a:lnTo>
                    <a:pt x="38" y="189"/>
                  </a:lnTo>
                  <a:lnTo>
                    <a:pt x="35" y="186"/>
                  </a:lnTo>
                  <a:lnTo>
                    <a:pt x="34" y="183"/>
                  </a:lnTo>
                  <a:lnTo>
                    <a:pt x="32" y="182"/>
                  </a:lnTo>
                  <a:lnTo>
                    <a:pt x="31" y="179"/>
                  </a:lnTo>
                  <a:lnTo>
                    <a:pt x="29" y="176"/>
                  </a:lnTo>
                  <a:lnTo>
                    <a:pt x="28" y="174"/>
                  </a:lnTo>
                  <a:lnTo>
                    <a:pt x="27" y="174"/>
                  </a:lnTo>
                  <a:lnTo>
                    <a:pt x="25" y="174"/>
                  </a:lnTo>
                  <a:lnTo>
                    <a:pt x="24" y="174"/>
                  </a:lnTo>
                  <a:close/>
                  <a:moveTo>
                    <a:pt x="370" y="195"/>
                  </a:moveTo>
                  <a:lnTo>
                    <a:pt x="371" y="192"/>
                  </a:lnTo>
                  <a:lnTo>
                    <a:pt x="374" y="189"/>
                  </a:lnTo>
                  <a:lnTo>
                    <a:pt x="376" y="186"/>
                  </a:lnTo>
                  <a:lnTo>
                    <a:pt x="377" y="183"/>
                  </a:lnTo>
                  <a:lnTo>
                    <a:pt x="378" y="182"/>
                  </a:lnTo>
                  <a:lnTo>
                    <a:pt x="380" y="179"/>
                  </a:lnTo>
                  <a:lnTo>
                    <a:pt x="381" y="176"/>
                  </a:lnTo>
                  <a:lnTo>
                    <a:pt x="383" y="174"/>
                  </a:lnTo>
                  <a:lnTo>
                    <a:pt x="383" y="172"/>
                  </a:lnTo>
                  <a:lnTo>
                    <a:pt x="381" y="172"/>
                  </a:lnTo>
                  <a:lnTo>
                    <a:pt x="380" y="172"/>
                  </a:lnTo>
                  <a:lnTo>
                    <a:pt x="378" y="175"/>
                  </a:lnTo>
                  <a:lnTo>
                    <a:pt x="377" y="178"/>
                  </a:lnTo>
                  <a:lnTo>
                    <a:pt x="376" y="181"/>
                  </a:lnTo>
                  <a:lnTo>
                    <a:pt x="374" y="183"/>
                  </a:lnTo>
                  <a:lnTo>
                    <a:pt x="373" y="186"/>
                  </a:lnTo>
                  <a:lnTo>
                    <a:pt x="370" y="189"/>
                  </a:lnTo>
                  <a:lnTo>
                    <a:pt x="369" y="192"/>
                  </a:lnTo>
                  <a:lnTo>
                    <a:pt x="367" y="195"/>
                  </a:lnTo>
                  <a:lnTo>
                    <a:pt x="370" y="195"/>
                  </a:lnTo>
                  <a:close/>
                  <a:moveTo>
                    <a:pt x="397" y="141"/>
                  </a:moveTo>
                  <a:lnTo>
                    <a:pt x="397" y="139"/>
                  </a:lnTo>
                  <a:lnTo>
                    <a:pt x="398" y="137"/>
                  </a:lnTo>
                  <a:lnTo>
                    <a:pt x="398" y="135"/>
                  </a:lnTo>
                  <a:lnTo>
                    <a:pt x="399" y="134"/>
                  </a:lnTo>
                  <a:lnTo>
                    <a:pt x="399" y="131"/>
                  </a:lnTo>
                  <a:lnTo>
                    <a:pt x="399" y="129"/>
                  </a:lnTo>
                  <a:lnTo>
                    <a:pt x="401" y="128"/>
                  </a:lnTo>
                  <a:lnTo>
                    <a:pt x="401" y="125"/>
                  </a:lnTo>
                  <a:lnTo>
                    <a:pt x="401" y="124"/>
                  </a:lnTo>
                  <a:lnTo>
                    <a:pt x="399" y="124"/>
                  </a:lnTo>
                  <a:lnTo>
                    <a:pt x="399" y="122"/>
                  </a:lnTo>
                  <a:lnTo>
                    <a:pt x="398" y="125"/>
                  </a:lnTo>
                  <a:lnTo>
                    <a:pt x="398" y="127"/>
                  </a:lnTo>
                  <a:lnTo>
                    <a:pt x="397" y="129"/>
                  </a:lnTo>
                  <a:lnTo>
                    <a:pt x="397" y="132"/>
                  </a:lnTo>
                  <a:lnTo>
                    <a:pt x="395" y="135"/>
                  </a:lnTo>
                  <a:lnTo>
                    <a:pt x="395" y="138"/>
                  </a:lnTo>
                  <a:lnTo>
                    <a:pt x="394" y="141"/>
                  </a:lnTo>
                  <a:lnTo>
                    <a:pt x="392" y="142"/>
                  </a:lnTo>
                  <a:lnTo>
                    <a:pt x="394" y="142"/>
                  </a:lnTo>
                  <a:lnTo>
                    <a:pt x="395" y="142"/>
                  </a:lnTo>
                  <a:lnTo>
                    <a:pt x="397" y="141"/>
                  </a:lnTo>
                  <a:close/>
                </a:path>
              </a:pathLst>
            </a:custGeom>
            <a:solidFill>
              <a:srgbClr val="0349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1" name="Freeform 700"/>
            <p:cNvSpPr>
              <a:spLocks noEditPoints="1"/>
            </p:cNvSpPr>
            <p:nvPr/>
          </p:nvSpPr>
          <p:spPr bwMode="auto">
            <a:xfrm>
              <a:off x="875" y="2507"/>
              <a:ext cx="403" cy="195"/>
            </a:xfrm>
            <a:custGeom>
              <a:avLst/>
              <a:gdLst>
                <a:gd name="T0" fmla="*/ 401 w 403"/>
                <a:gd name="T1" fmla="*/ 46 h 195"/>
                <a:gd name="T2" fmla="*/ 392 w 403"/>
                <a:gd name="T3" fmla="*/ 9 h 195"/>
                <a:gd name="T4" fmla="*/ 392 w 403"/>
                <a:gd name="T5" fmla="*/ 17 h 195"/>
                <a:gd name="T6" fmla="*/ 400 w 403"/>
                <a:gd name="T7" fmla="*/ 56 h 195"/>
                <a:gd name="T8" fmla="*/ 400 w 403"/>
                <a:gd name="T9" fmla="*/ 78 h 195"/>
                <a:gd name="T10" fmla="*/ 400 w 403"/>
                <a:gd name="T11" fmla="*/ 85 h 195"/>
                <a:gd name="T12" fmla="*/ 401 w 403"/>
                <a:gd name="T13" fmla="*/ 88 h 195"/>
                <a:gd name="T14" fmla="*/ 403 w 403"/>
                <a:gd name="T15" fmla="*/ 88 h 195"/>
                <a:gd name="T16" fmla="*/ 403 w 403"/>
                <a:gd name="T17" fmla="*/ 85 h 195"/>
                <a:gd name="T18" fmla="*/ 403 w 403"/>
                <a:gd name="T19" fmla="*/ 80 h 195"/>
                <a:gd name="T20" fmla="*/ 11 w 403"/>
                <a:gd name="T21" fmla="*/ 9 h 195"/>
                <a:gd name="T22" fmla="*/ 2 w 403"/>
                <a:gd name="T23" fmla="*/ 46 h 195"/>
                <a:gd name="T24" fmla="*/ 0 w 403"/>
                <a:gd name="T25" fmla="*/ 78 h 195"/>
                <a:gd name="T26" fmla="*/ 1 w 403"/>
                <a:gd name="T27" fmla="*/ 85 h 195"/>
                <a:gd name="T28" fmla="*/ 1 w 403"/>
                <a:gd name="T29" fmla="*/ 91 h 195"/>
                <a:gd name="T30" fmla="*/ 2 w 403"/>
                <a:gd name="T31" fmla="*/ 91 h 195"/>
                <a:gd name="T32" fmla="*/ 4 w 403"/>
                <a:gd name="T33" fmla="*/ 88 h 195"/>
                <a:gd name="T34" fmla="*/ 2 w 403"/>
                <a:gd name="T35" fmla="*/ 81 h 195"/>
                <a:gd name="T36" fmla="*/ 4 w 403"/>
                <a:gd name="T37" fmla="*/ 66 h 195"/>
                <a:gd name="T38" fmla="*/ 9 w 403"/>
                <a:gd name="T39" fmla="*/ 27 h 195"/>
                <a:gd name="T40" fmla="*/ 15 w 403"/>
                <a:gd name="T41" fmla="*/ 0 h 195"/>
                <a:gd name="T42" fmla="*/ 8 w 403"/>
                <a:gd name="T43" fmla="*/ 131 h 195"/>
                <a:gd name="T44" fmla="*/ 9 w 403"/>
                <a:gd name="T45" fmla="*/ 138 h 195"/>
                <a:gd name="T46" fmla="*/ 12 w 403"/>
                <a:gd name="T47" fmla="*/ 141 h 195"/>
                <a:gd name="T48" fmla="*/ 13 w 403"/>
                <a:gd name="T49" fmla="*/ 142 h 195"/>
                <a:gd name="T50" fmla="*/ 11 w 403"/>
                <a:gd name="T51" fmla="*/ 135 h 195"/>
                <a:gd name="T52" fmla="*/ 8 w 403"/>
                <a:gd name="T53" fmla="*/ 125 h 195"/>
                <a:gd name="T54" fmla="*/ 7 w 403"/>
                <a:gd name="T55" fmla="*/ 124 h 195"/>
                <a:gd name="T56" fmla="*/ 7 w 403"/>
                <a:gd name="T57" fmla="*/ 125 h 195"/>
                <a:gd name="T58" fmla="*/ 27 w 403"/>
                <a:gd name="T59" fmla="*/ 179 h 195"/>
                <a:gd name="T60" fmla="*/ 33 w 403"/>
                <a:gd name="T61" fmla="*/ 189 h 195"/>
                <a:gd name="T62" fmla="*/ 38 w 403"/>
                <a:gd name="T63" fmla="*/ 192 h 195"/>
                <a:gd name="T64" fmla="*/ 32 w 403"/>
                <a:gd name="T65" fmla="*/ 181 h 195"/>
                <a:gd name="T66" fmla="*/ 26 w 403"/>
                <a:gd name="T67" fmla="*/ 174 h 195"/>
                <a:gd name="T68" fmla="*/ 25 w 403"/>
                <a:gd name="T69" fmla="*/ 174 h 195"/>
                <a:gd name="T70" fmla="*/ 367 w 403"/>
                <a:gd name="T71" fmla="*/ 195 h 195"/>
                <a:gd name="T72" fmla="*/ 374 w 403"/>
                <a:gd name="T73" fmla="*/ 183 h 195"/>
                <a:gd name="T74" fmla="*/ 379 w 403"/>
                <a:gd name="T75" fmla="*/ 172 h 195"/>
                <a:gd name="T76" fmla="*/ 378 w 403"/>
                <a:gd name="T77" fmla="*/ 172 h 195"/>
                <a:gd name="T78" fmla="*/ 378 w 403"/>
                <a:gd name="T79" fmla="*/ 172 h 195"/>
                <a:gd name="T80" fmla="*/ 371 w 403"/>
                <a:gd name="T81" fmla="*/ 183 h 195"/>
                <a:gd name="T82" fmla="*/ 363 w 403"/>
                <a:gd name="T83" fmla="*/ 195 h 195"/>
                <a:gd name="T84" fmla="*/ 395 w 403"/>
                <a:gd name="T85" fmla="*/ 138 h 195"/>
                <a:gd name="T86" fmla="*/ 397 w 403"/>
                <a:gd name="T87" fmla="*/ 128 h 195"/>
                <a:gd name="T88" fmla="*/ 397 w 403"/>
                <a:gd name="T89" fmla="*/ 122 h 195"/>
                <a:gd name="T90" fmla="*/ 396 w 403"/>
                <a:gd name="T91" fmla="*/ 121 h 195"/>
                <a:gd name="T92" fmla="*/ 396 w 403"/>
                <a:gd name="T93" fmla="*/ 121 h 195"/>
                <a:gd name="T94" fmla="*/ 396 w 403"/>
                <a:gd name="T95" fmla="*/ 121 h 195"/>
                <a:gd name="T96" fmla="*/ 395 w 403"/>
                <a:gd name="T97" fmla="*/ 127 h 195"/>
                <a:gd name="T98" fmla="*/ 392 w 403"/>
                <a:gd name="T99" fmla="*/ 138 h 195"/>
                <a:gd name="T100" fmla="*/ 390 w 403"/>
                <a:gd name="T101" fmla="*/ 144 h 195"/>
                <a:gd name="T102" fmla="*/ 392 w 403"/>
                <a:gd name="T103" fmla="*/ 142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3"/>
                <a:gd name="T157" fmla="*/ 0 h 195"/>
                <a:gd name="T158" fmla="*/ 403 w 403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3" h="195">
                  <a:moveTo>
                    <a:pt x="403" y="76"/>
                  </a:moveTo>
                  <a:lnTo>
                    <a:pt x="403" y="66"/>
                  </a:lnTo>
                  <a:lnTo>
                    <a:pt x="403" y="56"/>
                  </a:lnTo>
                  <a:lnTo>
                    <a:pt x="401" y="46"/>
                  </a:lnTo>
                  <a:lnTo>
                    <a:pt x="400" y="37"/>
                  </a:lnTo>
                  <a:lnTo>
                    <a:pt x="397" y="27"/>
                  </a:lnTo>
                  <a:lnTo>
                    <a:pt x="395" y="17"/>
                  </a:lnTo>
                  <a:lnTo>
                    <a:pt x="392" y="9"/>
                  </a:lnTo>
                  <a:lnTo>
                    <a:pt x="389" y="0"/>
                  </a:lnTo>
                  <a:lnTo>
                    <a:pt x="386" y="0"/>
                  </a:lnTo>
                  <a:lnTo>
                    <a:pt x="389" y="9"/>
                  </a:lnTo>
                  <a:lnTo>
                    <a:pt x="392" y="17"/>
                  </a:lnTo>
                  <a:lnTo>
                    <a:pt x="395" y="27"/>
                  </a:lnTo>
                  <a:lnTo>
                    <a:pt x="397" y="37"/>
                  </a:lnTo>
                  <a:lnTo>
                    <a:pt x="399" y="46"/>
                  </a:lnTo>
                  <a:lnTo>
                    <a:pt x="400" y="56"/>
                  </a:lnTo>
                  <a:lnTo>
                    <a:pt x="400" y="66"/>
                  </a:lnTo>
                  <a:lnTo>
                    <a:pt x="400" y="76"/>
                  </a:lnTo>
                  <a:lnTo>
                    <a:pt x="400" y="77"/>
                  </a:lnTo>
                  <a:lnTo>
                    <a:pt x="400" y="78"/>
                  </a:lnTo>
                  <a:lnTo>
                    <a:pt x="400" y="81"/>
                  </a:lnTo>
                  <a:lnTo>
                    <a:pt x="400" y="83"/>
                  </a:lnTo>
                  <a:lnTo>
                    <a:pt x="400" y="84"/>
                  </a:lnTo>
                  <a:lnTo>
                    <a:pt x="400" y="85"/>
                  </a:lnTo>
                  <a:lnTo>
                    <a:pt x="400" y="87"/>
                  </a:lnTo>
                  <a:lnTo>
                    <a:pt x="400" y="88"/>
                  </a:lnTo>
                  <a:lnTo>
                    <a:pt x="401" y="88"/>
                  </a:lnTo>
                  <a:lnTo>
                    <a:pt x="403" y="88"/>
                  </a:lnTo>
                  <a:lnTo>
                    <a:pt x="403" y="90"/>
                  </a:lnTo>
                  <a:lnTo>
                    <a:pt x="403" y="87"/>
                  </a:lnTo>
                  <a:lnTo>
                    <a:pt x="403" y="85"/>
                  </a:lnTo>
                  <a:lnTo>
                    <a:pt x="403" y="84"/>
                  </a:lnTo>
                  <a:lnTo>
                    <a:pt x="403" y="83"/>
                  </a:lnTo>
                  <a:lnTo>
                    <a:pt x="403" y="81"/>
                  </a:lnTo>
                  <a:lnTo>
                    <a:pt x="403" y="80"/>
                  </a:lnTo>
                  <a:lnTo>
                    <a:pt x="403" y="77"/>
                  </a:lnTo>
                  <a:lnTo>
                    <a:pt x="403" y="76"/>
                  </a:lnTo>
                  <a:close/>
                  <a:moveTo>
                    <a:pt x="15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5" y="27"/>
                  </a:lnTo>
                  <a:lnTo>
                    <a:pt x="4" y="37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1"/>
                  </a:lnTo>
                  <a:lnTo>
                    <a:pt x="2" y="91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2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1" y="17"/>
                  </a:lnTo>
                  <a:lnTo>
                    <a:pt x="13" y="9"/>
                  </a:lnTo>
                  <a:lnTo>
                    <a:pt x="18" y="0"/>
                  </a:lnTo>
                  <a:lnTo>
                    <a:pt x="15" y="0"/>
                  </a:lnTo>
                  <a:close/>
                  <a:moveTo>
                    <a:pt x="7" y="125"/>
                  </a:moveTo>
                  <a:lnTo>
                    <a:pt x="7" y="127"/>
                  </a:lnTo>
                  <a:lnTo>
                    <a:pt x="7" y="129"/>
                  </a:lnTo>
                  <a:lnTo>
                    <a:pt x="8" y="131"/>
                  </a:lnTo>
                  <a:lnTo>
                    <a:pt x="8" y="132"/>
                  </a:lnTo>
                  <a:lnTo>
                    <a:pt x="8" y="135"/>
                  </a:lnTo>
                  <a:lnTo>
                    <a:pt x="9" y="137"/>
                  </a:lnTo>
                  <a:lnTo>
                    <a:pt x="9" y="138"/>
                  </a:lnTo>
                  <a:lnTo>
                    <a:pt x="11" y="139"/>
                  </a:lnTo>
                  <a:lnTo>
                    <a:pt x="11" y="141"/>
                  </a:lnTo>
                  <a:lnTo>
                    <a:pt x="12" y="141"/>
                  </a:lnTo>
                  <a:lnTo>
                    <a:pt x="12" y="142"/>
                  </a:lnTo>
                  <a:lnTo>
                    <a:pt x="13" y="142"/>
                  </a:lnTo>
                  <a:lnTo>
                    <a:pt x="13" y="139"/>
                  </a:lnTo>
                  <a:lnTo>
                    <a:pt x="12" y="138"/>
                  </a:lnTo>
                  <a:lnTo>
                    <a:pt x="11" y="135"/>
                  </a:lnTo>
                  <a:lnTo>
                    <a:pt x="11" y="132"/>
                  </a:lnTo>
                  <a:lnTo>
                    <a:pt x="9" y="129"/>
                  </a:lnTo>
                  <a:lnTo>
                    <a:pt x="9" y="127"/>
                  </a:lnTo>
                  <a:lnTo>
                    <a:pt x="8" y="125"/>
                  </a:lnTo>
                  <a:lnTo>
                    <a:pt x="8" y="122"/>
                  </a:lnTo>
                  <a:lnTo>
                    <a:pt x="7" y="124"/>
                  </a:lnTo>
                  <a:lnTo>
                    <a:pt x="7" y="125"/>
                  </a:lnTo>
                  <a:close/>
                  <a:moveTo>
                    <a:pt x="25" y="174"/>
                  </a:moveTo>
                  <a:lnTo>
                    <a:pt x="26" y="176"/>
                  </a:lnTo>
                  <a:lnTo>
                    <a:pt x="27" y="179"/>
                  </a:lnTo>
                  <a:lnTo>
                    <a:pt x="29" y="182"/>
                  </a:lnTo>
                  <a:lnTo>
                    <a:pt x="30" y="185"/>
                  </a:lnTo>
                  <a:lnTo>
                    <a:pt x="32" y="186"/>
                  </a:lnTo>
                  <a:lnTo>
                    <a:pt x="33" y="189"/>
                  </a:lnTo>
                  <a:lnTo>
                    <a:pt x="36" y="192"/>
                  </a:lnTo>
                  <a:lnTo>
                    <a:pt x="37" y="195"/>
                  </a:lnTo>
                  <a:lnTo>
                    <a:pt x="40" y="195"/>
                  </a:lnTo>
                  <a:lnTo>
                    <a:pt x="38" y="192"/>
                  </a:lnTo>
                  <a:lnTo>
                    <a:pt x="37" y="189"/>
                  </a:lnTo>
                  <a:lnTo>
                    <a:pt x="34" y="186"/>
                  </a:lnTo>
                  <a:lnTo>
                    <a:pt x="33" y="183"/>
                  </a:lnTo>
                  <a:lnTo>
                    <a:pt x="32" y="181"/>
                  </a:lnTo>
                  <a:lnTo>
                    <a:pt x="30" y="178"/>
                  </a:lnTo>
                  <a:lnTo>
                    <a:pt x="29" y="175"/>
                  </a:lnTo>
                  <a:lnTo>
                    <a:pt x="27" y="172"/>
                  </a:lnTo>
                  <a:lnTo>
                    <a:pt x="26" y="174"/>
                  </a:lnTo>
                  <a:lnTo>
                    <a:pt x="25" y="174"/>
                  </a:lnTo>
                  <a:close/>
                  <a:moveTo>
                    <a:pt x="367" y="195"/>
                  </a:moveTo>
                  <a:lnTo>
                    <a:pt x="368" y="192"/>
                  </a:lnTo>
                  <a:lnTo>
                    <a:pt x="369" y="189"/>
                  </a:lnTo>
                  <a:lnTo>
                    <a:pt x="372" y="186"/>
                  </a:lnTo>
                  <a:lnTo>
                    <a:pt x="374" y="183"/>
                  </a:lnTo>
                  <a:lnTo>
                    <a:pt x="375" y="181"/>
                  </a:lnTo>
                  <a:lnTo>
                    <a:pt x="376" y="178"/>
                  </a:lnTo>
                  <a:lnTo>
                    <a:pt x="378" y="175"/>
                  </a:lnTo>
                  <a:lnTo>
                    <a:pt x="379" y="172"/>
                  </a:lnTo>
                  <a:lnTo>
                    <a:pt x="378" y="172"/>
                  </a:lnTo>
                  <a:lnTo>
                    <a:pt x="375" y="175"/>
                  </a:lnTo>
                  <a:lnTo>
                    <a:pt x="374" y="178"/>
                  </a:lnTo>
                  <a:lnTo>
                    <a:pt x="372" y="181"/>
                  </a:lnTo>
                  <a:lnTo>
                    <a:pt x="371" y="183"/>
                  </a:lnTo>
                  <a:lnTo>
                    <a:pt x="368" y="186"/>
                  </a:lnTo>
                  <a:lnTo>
                    <a:pt x="367" y="189"/>
                  </a:lnTo>
                  <a:lnTo>
                    <a:pt x="365" y="192"/>
                  </a:lnTo>
                  <a:lnTo>
                    <a:pt x="363" y="195"/>
                  </a:lnTo>
                  <a:lnTo>
                    <a:pt x="367" y="195"/>
                  </a:lnTo>
                  <a:close/>
                  <a:moveTo>
                    <a:pt x="393" y="142"/>
                  </a:moveTo>
                  <a:lnTo>
                    <a:pt x="393" y="139"/>
                  </a:lnTo>
                  <a:lnTo>
                    <a:pt x="395" y="138"/>
                  </a:lnTo>
                  <a:lnTo>
                    <a:pt x="395" y="135"/>
                  </a:lnTo>
                  <a:lnTo>
                    <a:pt x="396" y="134"/>
                  </a:lnTo>
                  <a:lnTo>
                    <a:pt x="396" y="131"/>
                  </a:lnTo>
                  <a:lnTo>
                    <a:pt x="397" y="128"/>
                  </a:lnTo>
                  <a:lnTo>
                    <a:pt x="397" y="127"/>
                  </a:lnTo>
                  <a:lnTo>
                    <a:pt x="397" y="124"/>
                  </a:lnTo>
                  <a:lnTo>
                    <a:pt x="397" y="122"/>
                  </a:lnTo>
                  <a:lnTo>
                    <a:pt x="396" y="121"/>
                  </a:lnTo>
                  <a:lnTo>
                    <a:pt x="395" y="124"/>
                  </a:lnTo>
                  <a:lnTo>
                    <a:pt x="395" y="127"/>
                  </a:lnTo>
                  <a:lnTo>
                    <a:pt x="393" y="129"/>
                  </a:lnTo>
                  <a:lnTo>
                    <a:pt x="393" y="132"/>
                  </a:lnTo>
                  <a:lnTo>
                    <a:pt x="392" y="135"/>
                  </a:lnTo>
                  <a:lnTo>
                    <a:pt x="392" y="138"/>
                  </a:lnTo>
                  <a:lnTo>
                    <a:pt x="390" y="141"/>
                  </a:lnTo>
                  <a:lnTo>
                    <a:pt x="389" y="144"/>
                  </a:lnTo>
                  <a:lnTo>
                    <a:pt x="390" y="144"/>
                  </a:lnTo>
                  <a:lnTo>
                    <a:pt x="390" y="142"/>
                  </a:lnTo>
                  <a:lnTo>
                    <a:pt x="392" y="142"/>
                  </a:lnTo>
                  <a:lnTo>
                    <a:pt x="393" y="142"/>
                  </a:lnTo>
                  <a:close/>
                </a:path>
              </a:pathLst>
            </a:custGeom>
            <a:solidFill>
              <a:srgbClr val="034A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2" name="Freeform 701"/>
            <p:cNvSpPr>
              <a:spLocks noEditPoints="1"/>
            </p:cNvSpPr>
            <p:nvPr/>
          </p:nvSpPr>
          <p:spPr bwMode="auto">
            <a:xfrm>
              <a:off x="876" y="2507"/>
              <a:ext cx="400" cy="195"/>
            </a:xfrm>
            <a:custGeom>
              <a:avLst/>
              <a:gdLst>
                <a:gd name="T0" fmla="*/ 399 w 400"/>
                <a:gd name="T1" fmla="*/ 46 h 195"/>
                <a:gd name="T2" fmla="*/ 389 w 400"/>
                <a:gd name="T3" fmla="*/ 9 h 195"/>
                <a:gd name="T4" fmla="*/ 389 w 400"/>
                <a:gd name="T5" fmla="*/ 17 h 195"/>
                <a:gd name="T6" fmla="*/ 398 w 400"/>
                <a:gd name="T7" fmla="*/ 56 h 195"/>
                <a:gd name="T8" fmla="*/ 398 w 400"/>
                <a:gd name="T9" fmla="*/ 78 h 195"/>
                <a:gd name="T10" fmla="*/ 398 w 400"/>
                <a:gd name="T11" fmla="*/ 85 h 195"/>
                <a:gd name="T12" fmla="*/ 399 w 400"/>
                <a:gd name="T13" fmla="*/ 88 h 195"/>
                <a:gd name="T14" fmla="*/ 400 w 400"/>
                <a:gd name="T15" fmla="*/ 88 h 195"/>
                <a:gd name="T16" fmla="*/ 400 w 400"/>
                <a:gd name="T17" fmla="*/ 85 h 195"/>
                <a:gd name="T18" fmla="*/ 400 w 400"/>
                <a:gd name="T19" fmla="*/ 80 h 195"/>
                <a:gd name="T20" fmla="*/ 11 w 400"/>
                <a:gd name="T21" fmla="*/ 9 h 195"/>
                <a:gd name="T22" fmla="*/ 3 w 400"/>
                <a:gd name="T23" fmla="*/ 46 h 195"/>
                <a:gd name="T24" fmla="*/ 0 w 400"/>
                <a:gd name="T25" fmla="*/ 78 h 195"/>
                <a:gd name="T26" fmla="*/ 1 w 400"/>
                <a:gd name="T27" fmla="*/ 85 h 195"/>
                <a:gd name="T28" fmla="*/ 1 w 400"/>
                <a:gd name="T29" fmla="*/ 91 h 195"/>
                <a:gd name="T30" fmla="*/ 3 w 400"/>
                <a:gd name="T31" fmla="*/ 90 h 195"/>
                <a:gd name="T32" fmla="*/ 4 w 400"/>
                <a:gd name="T33" fmla="*/ 88 h 195"/>
                <a:gd name="T34" fmla="*/ 3 w 400"/>
                <a:gd name="T35" fmla="*/ 81 h 195"/>
                <a:gd name="T36" fmla="*/ 4 w 400"/>
                <a:gd name="T37" fmla="*/ 66 h 195"/>
                <a:gd name="T38" fmla="*/ 10 w 400"/>
                <a:gd name="T39" fmla="*/ 27 h 195"/>
                <a:gd name="T40" fmla="*/ 15 w 400"/>
                <a:gd name="T41" fmla="*/ 0 h 195"/>
                <a:gd name="T42" fmla="*/ 7 w 400"/>
                <a:gd name="T43" fmla="*/ 131 h 195"/>
                <a:gd name="T44" fmla="*/ 10 w 400"/>
                <a:gd name="T45" fmla="*/ 139 h 195"/>
                <a:gd name="T46" fmla="*/ 12 w 400"/>
                <a:gd name="T47" fmla="*/ 142 h 195"/>
                <a:gd name="T48" fmla="*/ 14 w 400"/>
                <a:gd name="T49" fmla="*/ 142 h 195"/>
                <a:gd name="T50" fmla="*/ 11 w 400"/>
                <a:gd name="T51" fmla="*/ 135 h 195"/>
                <a:gd name="T52" fmla="*/ 8 w 400"/>
                <a:gd name="T53" fmla="*/ 124 h 195"/>
                <a:gd name="T54" fmla="*/ 7 w 400"/>
                <a:gd name="T55" fmla="*/ 122 h 195"/>
                <a:gd name="T56" fmla="*/ 6 w 400"/>
                <a:gd name="T57" fmla="*/ 122 h 195"/>
                <a:gd name="T58" fmla="*/ 28 w 400"/>
                <a:gd name="T59" fmla="*/ 179 h 195"/>
                <a:gd name="T60" fmla="*/ 35 w 400"/>
                <a:gd name="T61" fmla="*/ 189 h 195"/>
                <a:gd name="T62" fmla="*/ 39 w 400"/>
                <a:gd name="T63" fmla="*/ 192 h 195"/>
                <a:gd name="T64" fmla="*/ 32 w 400"/>
                <a:gd name="T65" fmla="*/ 181 h 195"/>
                <a:gd name="T66" fmla="*/ 26 w 400"/>
                <a:gd name="T67" fmla="*/ 172 h 195"/>
                <a:gd name="T68" fmla="*/ 25 w 400"/>
                <a:gd name="T69" fmla="*/ 174 h 195"/>
                <a:gd name="T70" fmla="*/ 364 w 400"/>
                <a:gd name="T71" fmla="*/ 195 h 195"/>
                <a:gd name="T72" fmla="*/ 371 w 400"/>
                <a:gd name="T73" fmla="*/ 183 h 195"/>
                <a:gd name="T74" fmla="*/ 377 w 400"/>
                <a:gd name="T75" fmla="*/ 172 h 195"/>
                <a:gd name="T76" fmla="*/ 377 w 400"/>
                <a:gd name="T77" fmla="*/ 172 h 195"/>
                <a:gd name="T78" fmla="*/ 375 w 400"/>
                <a:gd name="T79" fmla="*/ 171 h 195"/>
                <a:gd name="T80" fmla="*/ 368 w 400"/>
                <a:gd name="T81" fmla="*/ 183 h 195"/>
                <a:gd name="T82" fmla="*/ 360 w 400"/>
                <a:gd name="T83" fmla="*/ 195 h 195"/>
                <a:gd name="T84" fmla="*/ 392 w 400"/>
                <a:gd name="T85" fmla="*/ 138 h 195"/>
                <a:gd name="T86" fmla="*/ 395 w 400"/>
                <a:gd name="T87" fmla="*/ 127 h 195"/>
                <a:gd name="T88" fmla="*/ 396 w 400"/>
                <a:gd name="T89" fmla="*/ 122 h 195"/>
                <a:gd name="T90" fmla="*/ 395 w 400"/>
                <a:gd name="T91" fmla="*/ 121 h 195"/>
                <a:gd name="T92" fmla="*/ 395 w 400"/>
                <a:gd name="T93" fmla="*/ 121 h 195"/>
                <a:gd name="T94" fmla="*/ 394 w 400"/>
                <a:gd name="T95" fmla="*/ 120 h 195"/>
                <a:gd name="T96" fmla="*/ 392 w 400"/>
                <a:gd name="T97" fmla="*/ 125 h 195"/>
                <a:gd name="T98" fmla="*/ 389 w 400"/>
                <a:gd name="T99" fmla="*/ 138 h 195"/>
                <a:gd name="T100" fmla="*/ 388 w 400"/>
                <a:gd name="T101" fmla="*/ 144 h 195"/>
                <a:gd name="T102" fmla="*/ 389 w 400"/>
                <a:gd name="T103" fmla="*/ 144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0"/>
                <a:gd name="T157" fmla="*/ 0 h 195"/>
                <a:gd name="T158" fmla="*/ 400 w 400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0" h="195">
                  <a:moveTo>
                    <a:pt x="400" y="76"/>
                  </a:moveTo>
                  <a:lnTo>
                    <a:pt x="400" y="66"/>
                  </a:lnTo>
                  <a:lnTo>
                    <a:pt x="400" y="56"/>
                  </a:lnTo>
                  <a:lnTo>
                    <a:pt x="399" y="46"/>
                  </a:lnTo>
                  <a:lnTo>
                    <a:pt x="398" y="37"/>
                  </a:lnTo>
                  <a:lnTo>
                    <a:pt x="395" y="27"/>
                  </a:lnTo>
                  <a:lnTo>
                    <a:pt x="392" y="17"/>
                  </a:lnTo>
                  <a:lnTo>
                    <a:pt x="389" y="9"/>
                  </a:lnTo>
                  <a:lnTo>
                    <a:pt x="387" y="0"/>
                  </a:lnTo>
                  <a:lnTo>
                    <a:pt x="384" y="0"/>
                  </a:lnTo>
                  <a:lnTo>
                    <a:pt x="387" y="9"/>
                  </a:lnTo>
                  <a:lnTo>
                    <a:pt x="389" y="17"/>
                  </a:lnTo>
                  <a:lnTo>
                    <a:pt x="392" y="27"/>
                  </a:lnTo>
                  <a:lnTo>
                    <a:pt x="395" y="37"/>
                  </a:lnTo>
                  <a:lnTo>
                    <a:pt x="396" y="46"/>
                  </a:lnTo>
                  <a:lnTo>
                    <a:pt x="398" y="56"/>
                  </a:lnTo>
                  <a:lnTo>
                    <a:pt x="398" y="66"/>
                  </a:lnTo>
                  <a:lnTo>
                    <a:pt x="398" y="76"/>
                  </a:lnTo>
                  <a:lnTo>
                    <a:pt x="398" y="77"/>
                  </a:lnTo>
                  <a:lnTo>
                    <a:pt x="398" y="78"/>
                  </a:lnTo>
                  <a:lnTo>
                    <a:pt x="398" y="80"/>
                  </a:lnTo>
                  <a:lnTo>
                    <a:pt x="398" y="81"/>
                  </a:lnTo>
                  <a:lnTo>
                    <a:pt x="398" y="84"/>
                  </a:lnTo>
                  <a:lnTo>
                    <a:pt x="398" y="85"/>
                  </a:lnTo>
                  <a:lnTo>
                    <a:pt x="398" y="87"/>
                  </a:lnTo>
                  <a:lnTo>
                    <a:pt x="398" y="88"/>
                  </a:lnTo>
                  <a:lnTo>
                    <a:pt x="399" y="88"/>
                  </a:lnTo>
                  <a:lnTo>
                    <a:pt x="400" y="88"/>
                  </a:lnTo>
                  <a:lnTo>
                    <a:pt x="400" y="87"/>
                  </a:lnTo>
                  <a:lnTo>
                    <a:pt x="400" y="85"/>
                  </a:lnTo>
                  <a:lnTo>
                    <a:pt x="400" y="84"/>
                  </a:lnTo>
                  <a:lnTo>
                    <a:pt x="400" y="83"/>
                  </a:lnTo>
                  <a:lnTo>
                    <a:pt x="400" y="81"/>
                  </a:lnTo>
                  <a:lnTo>
                    <a:pt x="400" y="80"/>
                  </a:lnTo>
                  <a:lnTo>
                    <a:pt x="400" y="77"/>
                  </a:lnTo>
                  <a:lnTo>
                    <a:pt x="400" y="76"/>
                  </a:lnTo>
                  <a:close/>
                  <a:moveTo>
                    <a:pt x="15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7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0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10" y="27"/>
                  </a:lnTo>
                  <a:lnTo>
                    <a:pt x="11" y="17"/>
                  </a:lnTo>
                  <a:lnTo>
                    <a:pt x="14" y="9"/>
                  </a:lnTo>
                  <a:lnTo>
                    <a:pt x="18" y="0"/>
                  </a:lnTo>
                  <a:lnTo>
                    <a:pt x="15" y="0"/>
                  </a:lnTo>
                  <a:close/>
                  <a:moveTo>
                    <a:pt x="6" y="124"/>
                  </a:moveTo>
                  <a:lnTo>
                    <a:pt x="7" y="125"/>
                  </a:lnTo>
                  <a:lnTo>
                    <a:pt x="7" y="128"/>
                  </a:lnTo>
                  <a:lnTo>
                    <a:pt x="7" y="131"/>
                  </a:lnTo>
                  <a:lnTo>
                    <a:pt x="8" y="132"/>
                  </a:lnTo>
                  <a:lnTo>
                    <a:pt x="8" y="135"/>
                  </a:lnTo>
                  <a:lnTo>
                    <a:pt x="10" y="137"/>
                  </a:lnTo>
                  <a:lnTo>
                    <a:pt x="10" y="139"/>
                  </a:lnTo>
                  <a:lnTo>
                    <a:pt x="11" y="141"/>
                  </a:lnTo>
                  <a:lnTo>
                    <a:pt x="11" y="142"/>
                  </a:lnTo>
                  <a:lnTo>
                    <a:pt x="12" y="142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2" y="138"/>
                  </a:lnTo>
                  <a:lnTo>
                    <a:pt x="11" y="135"/>
                  </a:lnTo>
                  <a:lnTo>
                    <a:pt x="11" y="132"/>
                  </a:lnTo>
                  <a:lnTo>
                    <a:pt x="10" y="129"/>
                  </a:lnTo>
                  <a:lnTo>
                    <a:pt x="10" y="127"/>
                  </a:lnTo>
                  <a:lnTo>
                    <a:pt x="8" y="124"/>
                  </a:lnTo>
                  <a:lnTo>
                    <a:pt x="8" y="121"/>
                  </a:lnTo>
                  <a:lnTo>
                    <a:pt x="7" y="121"/>
                  </a:lnTo>
                  <a:lnTo>
                    <a:pt x="7" y="122"/>
                  </a:lnTo>
                  <a:lnTo>
                    <a:pt x="6" y="122"/>
                  </a:lnTo>
                  <a:lnTo>
                    <a:pt x="6" y="124"/>
                  </a:lnTo>
                  <a:close/>
                  <a:moveTo>
                    <a:pt x="25" y="174"/>
                  </a:moveTo>
                  <a:lnTo>
                    <a:pt x="26" y="176"/>
                  </a:lnTo>
                  <a:lnTo>
                    <a:pt x="28" y="179"/>
                  </a:lnTo>
                  <a:lnTo>
                    <a:pt x="29" y="182"/>
                  </a:lnTo>
                  <a:lnTo>
                    <a:pt x="31" y="183"/>
                  </a:lnTo>
                  <a:lnTo>
                    <a:pt x="32" y="186"/>
                  </a:lnTo>
                  <a:lnTo>
                    <a:pt x="35" y="189"/>
                  </a:lnTo>
                  <a:lnTo>
                    <a:pt x="36" y="192"/>
                  </a:lnTo>
                  <a:lnTo>
                    <a:pt x="37" y="195"/>
                  </a:lnTo>
                  <a:lnTo>
                    <a:pt x="42" y="195"/>
                  </a:lnTo>
                  <a:lnTo>
                    <a:pt x="39" y="192"/>
                  </a:lnTo>
                  <a:lnTo>
                    <a:pt x="37" y="189"/>
                  </a:lnTo>
                  <a:lnTo>
                    <a:pt x="36" y="186"/>
                  </a:lnTo>
                  <a:lnTo>
                    <a:pt x="33" y="183"/>
                  </a:lnTo>
                  <a:lnTo>
                    <a:pt x="32" y="181"/>
                  </a:lnTo>
                  <a:lnTo>
                    <a:pt x="31" y="178"/>
                  </a:lnTo>
                  <a:lnTo>
                    <a:pt x="29" y="175"/>
                  </a:lnTo>
                  <a:lnTo>
                    <a:pt x="28" y="172"/>
                  </a:lnTo>
                  <a:lnTo>
                    <a:pt x="26" y="172"/>
                  </a:lnTo>
                  <a:lnTo>
                    <a:pt x="25" y="174"/>
                  </a:lnTo>
                  <a:close/>
                  <a:moveTo>
                    <a:pt x="364" y="195"/>
                  </a:moveTo>
                  <a:lnTo>
                    <a:pt x="366" y="192"/>
                  </a:lnTo>
                  <a:lnTo>
                    <a:pt x="367" y="189"/>
                  </a:lnTo>
                  <a:lnTo>
                    <a:pt x="370" y="186"/>
                  </a:lnTo>
                  <a:lnTo>
                    <a:pt x="371" y="183"/>
                  </a:lnTo>
                  <a:lnTo>
                    <a:pt x="373" y="181"/>
                  </a:lnTo>
                  <a:lnTo>
                    <a:pt x="374" y="178"/>
                  </a:lnTo>
                  <a:lnTo>
                    <a:pt x="375" y="175"/>
                  </a:lnTo>
                  <a:lnTo>
                    <a:pt x="377" y="172"/>
                  </a:lnTo>
                  <a:lnTo>
                    <a:pt x="375" y="172"/>
                  </a:lnTo>
                  <a:lnTo>
                    <a:pt x="375" y="171"/>
                  </a:lnTo>
                  <a:lnTo>
                    <a:pt x="373" y="175"/>
                  </a:lnTo>
                  <a:lnTo>
                    <a:pt x="371" y="178"/>
                  </a:lnTo>
                  <a:lnTo>
                    <a:pt x="370" y="181"/>
                  </a:lnTo>
                  <a:lnTo>
                    <a:pt x="368" y="183"/>
                  </a:lnTo>
                  <a:lnTo>
                    <a:pt x="366" y="186"/>
                  </a:lnTo>
                  <a:lnTo>
                    <a:pt x="364" y="189"/>
                  </a:lnTo>
                  <a:lnTo>
                    <a:pt x="363" y="192"/>
                  </a:lnTo>
                  <a:lnTo>
                    <a:pt x="360" y="195"/>
                  </a:lnTo>
                  <a:lnTo>
                    <a:pt x="364" y="195"/>
                  </a:lnTo>
                  <a:close/>
                  <a:moveTo>
                    <a:pt x="389" y="142"/>
                  </a:moveTo>
                  <a:lnTo>
                    <a:pt x="391" y="141"/>
                  </a:lnTo>
                  <a:lnTo>
                    <a:pt x="392" y="138"/>
                  </a:lnTo>
                  <a:lnTo>
                    <a:pt x="392" y="135"/>
                  </a:lnTo>
                  <a:lnTo>
                    <a:pt x="394" y="132"/>
                  </a:lnTo>
                  <a:lnTo>
                    <a:pt x="394" y="129"/>
                  </a:lnTo>
                  <a:lnTo>
                    <a:pt x="395" y="127"/>
                  </a:lnTo>
                  <a:lnTo>
                    <a:pt x="395" y="125"/>
                  </a:lnTo>
                  <a:lnTo>
                    <a:pt x="396" y="122"/>
                  </a:lnTo>
                  <a:lnTo>
                    <a:pt x="395" y="121"/>
                  </a:lnTo>
                  <a:lnTo>
                    <a:pt x="395" y="120"/>
                  </a:lnTo>
                  <a:lnTo>
                    <a:pt x="394" y="120"/>
                  </a:lnTo>
                  <a:lnTo>
                    <a:pt x="394" y="122"/>
                  </a:lnTo>
                  <a:lnTo>
                    <a:pt x="392" y="125"/>
                  </a:lnTo>
                  <a:lnTo>
                    <a:pt x="391" y="128"/>
                  </a:lnTo>
                  <a:lnTo>
                    <a:pt x="391" y="131"/>
                  </a:lnTo>
                  <a:lnTo>
                    <a:pt x="389" y="135"/>
                  </a:lnTo>
                  <a:lnTo>
                    <a:pt x="389" y="138"/>
                  </a:lnTo>
                  <a:lnTo>
                    <a:pt x="388" y="141"/>
                  </a:lnTo>
                  <a:lnTo>
                    <a:pt x="387" y="144"/>
                  </a:lnTo>
                  <a:lnTo>
                    <a:pt x="388" y="144"/>
                  </a:lnTo>
                  <a:lnTo>
                    <a:pt x="389" y="144"/>
                  </a:lnTo>
                  <a:lnTo>
                    <a:pt x="389" y="142"/>
                  </a:lnTo>
                  <a:close/>
                </a:path>
              </a:pathLst>
            </a:custGeom>
            <a:solidFill>
              <a:srgbClr val="024C9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3" name="Freeform 702"/>
            <p:cNvSpPr>
              <a:spLocks noEditPoints="1"/>
            </p:cNvSpPr>
            <p:nvPr/>
          </p:nvSpPr>
          <p:spPr bwMode="auto">
            <a:xfrm>
              <a:off x="877" y="2507"/>
              <a:ext cx="398" cy="195"/>
            </a:xfrm>
            <a:custGeom>
              <a:avLst/>
              <a:gdLst>
                <a:gd name="T0" fmla="*/ 397 w 398"/>
                <a:gd name="T1" fmla="*/ 46 h 195"/>
                <a:gd name="T2" fmla="*/ 387 w 398"/>
                <a:gd name="T3" fmla="*/ 9 h 195"/>
                <a:gd name="T4" fmla="*/ 387 w 398"/>
                <a:gd name="T5" fmla="*/ 17 h 195"/>
                <a:gd name="T6" fmla="*/ 395 w 398"/>
                <a:gd name="T7" fmla="*/ 56 h 195"/>
                <a:gd name="T8" fmla="*/ 395 w 398"/>
                <a:gd name="T9" fmla="*/ 78 h 195"/>
                <a:gd name="T10" fmla="*/ 395 w 398"/>
                <a:gd name="T11" fmla="*/ 84 h 195"/>
                <a:gd name="T12" fmla="*/ 397 w 398"/>
                <a:gd name="T13" fmla="*/ 88 h 195"/>
                <a:gd name="T14" fmla="*/ 398 w 398"/>
                <a:gd name="T15" fmla="*/ 88 h 195"/>
                <a:gd name="T16" fmla="*/ 398 w 398"/>
                <a:gd name="T17" fmla="*/ 85 h 195"/>
                <a:gd name="T18" fmla="*/ 398 w 398"/>
                <a:gd name="T19" fmla="*/ 78 h 195"/>
                <a:gd name="T20" fmla="*/ 11 w 398"/>
                <a:gd name="T21" fmla="*/ 9 h 195"/>
                <a:gd name="T22" fmla="*/ 3 w 398"/>
                <a:gd name="T23" fmla="*/ 46 h 195"/>
                <a:gd name="T24" fmla="*/ 0 w 398"/>
                <a:gd name="T25" fmla="*/ 78 h 195"/>
                <a:gd name="T26" fmla="*/ 0 w 398"/>
                <a:gd name="T27" fmla="*/ 85 h 195"/>
                <a:gd name="T28" fmla="*/ 2 w 398"/>
                <a:gd name="T29" fmla="*/ 90 h 195"/>
                <a:gd name="T30" fmla="*/ 3 w 398"/>
                <a:gd name="T31" fmla="*/ 90 h 195"/>
                <a:gd name="T32" fmla="*/ 5 w 398"/>
                <a:gd name="T33" fmla="*/ 87 h 195"/>
                <a:gd name="T34" fmla="*/ 3 w 398"/>
                <a:gd name="T35" fmla="*/ 81 h 195"/>
                <a:gd name="T36" fmla="*/ 5 w 398"/>
                <a:gd name="T37" fmla="*/ 66 h 195"/>
                <a:gd name="T38" fmla="*/ 10 w 398"/>
                <a:gd name="T39" fmla="*/ 27 h 195"/>
                <a:gd name="T40" fmla="*/ 16 w 398"/>
                <a:gd name="T41" fmla="*/ 0 h 195"/>
                <a:gd name="T42" fmla="*/ 7 w 398"/>
                <a:gd name="T43" fmla="*/ 129 h 195"/>
                <a:gd name="T44" fmla="*/ 11 w 398"/>
                <a:gd name="T45" fmla="*/ 139 h 195"/>
                <a:gd name="T46" fmla="*/ 13 w 398"/>
                <a:gd name="T47" fmla="*/ 142 h 195"/>
                <a:gd name="T48" fmla="*/ 14 w 398"/>
                <a:gd name="T49" fmla="*/ 144 h 195"/>
                <a:gd name="T50" fmla="*/ 11 w 398"/>
                <a:gd name="T51" fmla="*/ 134 h 195"/>
                <a:gd name="T52" fmla="*/ 9 w 398"/>
                <a:gd name="T53" fmla="*/ 122 h 195"/>
                <a:gd name="T54" fmla="*/ 7 w 398"/>
                <a:gd name="T55" fmla="*/ 121 h 195"/>
                <a:gd name="T56" fmla="*/ 6 w 398"/>
                <a:gd name="T57" fmla="*/ 121 h 195"/>
                <a:gd name="T58" fmla="*/ 28 w 398"/>
                <a:gd name="T59" fmla="*/ 178 h 195"/>
                <a:gd name="T60" fmla="*/ 35 w 398"/>
                <a:gd name="T61" fmla="*/ 189 h 195"/>
                <a:gd name="T62" fmla="*/ 39 w 398"/>
                <a:gd name="T63" fmla="*/ 192 h 195"/>
                <a:gd name="T64" fmla="*/ 32 w 398"/>
                <a:gd name="T65" fmla="*/ 181 h 195"/>
                <a:gd name="T66" fmla="*/ 27 w 398"/>
                <a:gd name="T67" fmla="*/ 172 h 195"/>
                <a:gd name="T68" fmla="*/ 25 w 398"/>
                <a:gd name="T69" fmla="*/ 172 h 195"/>
                <a:gd name="T70" fmla="*/ 361 w 398"/>
                <a:gd name="T71" fmla="*/ 195 h 195"/>
                <a:gd name="T72" fmla="*/ 369 w 398"/>
                <a:gd name="T73" fmla="*/ 183 h 195"/>
                <a:gd name="T74" fmla="*/ 376 w 398"/>
                <a:gd name="T75" fmla="*/ 172 h 195"/>
                <a:gd name="T76" fmla="*/ 374 w 398"/>
                <a:gd name="T77" fmla="*/ 171 h 195"/>
                <a:gd name="T78" fmla="*/ 373 w 398"/>
                <a:gd name="T79" fmla="*/ 171 h 195"/>
                <a:gd name="T80" fmla="*/ 366 w 398"/>
                <a:gd name="T81" fmla="*/ 183 h 195"/>
                <a:gd name="T82" fmla="*/ 358 w 398"/>
                <a:gd name="T83" fmla="*/ 195 h 195"/>
                <a:gd name="T84" fmla="*/ 390 w 398"/>
                <a:gd name="T85" fmla="*/ 138 h 195"/>
                <a:gd name="T86" fmla="*/ 393 w 398"/>
                <a:gd name="T87" fmla="*/ 127 h 195"/>
                <a:gd name="T88" fmla="*/ 393 w 398"/>
                <a:gd name="T89" fmla="*/ 120 h 195"/>
                <a:gd name="T90" fmla="*/ 393 w 398"/>
                <a:gd name="T91" fmla="*/ 120 h 195"/>
                <a:gd name="T92" fmla="*/ 390 w 398"/>
                <a:gd name="T93" fmla="*/ 125 h 195"/>
                <a:gd name="T94" fmla="*/ 387 w 398"/>
                <a:gd name="T95" fmla="*/ 137 h 195"/>
                <a:gd name="T96" fmla="*/ 384 w 398"/>
                <a:gd name="T97" fmla="*/ 144 h 195"/>
                <a:gd name="T98" fmla="*/ 386 w 398"/>
                <a:gd name="T99" fmla="*/ 144 h 195"/>
                <a:gd name="T100" fmla="*/ 386 w 398"/>
                <a:gd name="T101" fmla="*/ 144 h 195"/>
                <a:gd name="T102" fmla="*/ 387 w 398"/>
                <a:gd name="T103" fmla="*/ 144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98"/>
                <a:gd name="T157" fmla="*/ 0 h 195"/>
                <a:gd name="T158" fmla="*/ 398 w 398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98" h="195">
                  <a:moveTo>
                    <a:pt x="398" y="76"/>
                  </a:moveTo>
                  <a:lnTo>
                    <a:pt x="398" y="66"/>
                  </a:lnTo>
                  <a:lnTo>
                    <a:pt x="398" y="56"/>
                  </a:lnTo>
                  <a:lnTo>
                    <a:pt x="397" y="46"/>
                  </a:lnTo>
                  <a:lnTo>
                    <a:pt x="395" y="37"/>
                  </a:lnTo>
                  <a:lnTo>
                    <a:pt x="393" y="27"/>
                  </a:lnTo>
                  <a:lnTo>
                    <a:pt x="390" y="17"/>
                  </a:lnTo>
                  <a:lnTo>
                    <a:pt x="387" y="9"/>
                  </a:lnTo>
                  <a:lnTo>
                    <a:pt x="384" y="0"/>
                  </a:lnTo>
                  <a:lnTo>
                    <a:pt x="381" y="0"/>
                  </a:lnTo>
                  <a:lnTo>
                    <a:pt x="384" y="9"/>
                  </a:lnTo>
                  <a:lnTo>
                    <a:pt x="387" y="17"/>
                  </a:lnTo>
                  <a:lnTo>
                    <a:pt x="390" y="27"/>
                  </a:lnTo>
                  <a:lnTo>
                    <a:pt x="393" y="37"/>
                  </a:lnTo>
                  <a:lnTo>
                    <a:pt x="394" y="46"/>
                  </a:lnTo>
                  <a:lnTo>
                    <a:pt x="395" y="56"/>
                  </a:lnTo>
                  <a:lnTo>
                    <a:pt x="395" y="66"/>
                  </a:lnTo>
                  <a:lnTo>
                    <a:pt x="395" y="76"/>
                  </a:lnTo>
                  <a:lnTo>
                    <a:pt x="395" y="77"/>
                  </a:lnTo>
                  <a:lnTo>
                    <a:pt x="395" y="78"/>
                  </a:lnTo>
                  <a:lnTo>
                    <a:pt x="395" y="80"/>
                  </a:lnTo>
                  <a:lnTo>
                    <a:pt x="395" y="81"/>
                  </a:lnTo>
                  <a:lnTo>
                    <a:pt x="395" y="83"/>
                  </a:lnTo>
                  <a:lnTo>
                    <a:pt x="395" y="84"/>
                  </a:lnTo>
                  <a:lnTo>
                    <a:pt x="395" y="85"/>
                  </a:lnTo>
                  <a:lnTo>
                    <a:pt x="395" y="87"/>
                  </a:lnTo>
                  <a:lnTo>
                    <a:pt x="397" y="88"/>
                  </a:lnTo>
                  <a:lnTo>
                    <a:pt x="398" y="88"/>
                  </a:lnTo>
                  <a:lnTo>
                    <a:pt x="398" y="87"/>
                  </a:lnTo>
                  <a:lnTo>
                    <a:pt x="398" y="85"/>
                  </a:lnTo>
                  <a:lnTo>
                    <a:pt x="398" y="84"/>
                  </a:lnTo>
                  <a:lnTo>
                    <a:pt x="398" y="83"/>
                  </a:lnTo>
                  <a:lnTo>
                    <a:pt x="398" y="81"/>
                  </a:lnTo>
                  <a:lnTo>
                    <a:pt x="398" y="78"/>
                  </a:lnTo>
                  <a:lnTo>
                    <a:pt x="398" y="77"/>
                  </a:lnTo>
                  <a:lnTo>
                    <a:pt x="398" y="76"/>
                  </a:lnTo>
                  <a:close/>
                  <a:moveTo>
                    <a:pt x="16" y="0"/>
                  </a:moveTo>
                  <a:lnTo>
                    <a:pt x="11" y="9"/>
                  </a:lnTo>
                  <a:lnTo>
                    <a:pt x="9" y="17"/>
                  </a:lnTo>
                  <a:lnTo>
                    <a:pt x="7" y="27"/>
                  </a:lnTo>
                  <a:lnTo>
                    <a:pt x="5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5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2" y="90"/>
                  </a:lnTo>
                  <a:lnTo>
                    <a:pt x="3" y="90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10" y="27"/>
                  </a:lnTo>
                  <a:lnTo>
                    <a:pt x="11" y="17"/>
                  </a:lnTo>
                  <a:lnTo>
                    <a:pt x="16" y="9"/>
                  </a:lnTo>
                  <a:lnTo>
                    <a:pt x="18" y="0"/>
                  </a:lnTo>
                  <a:lnTo>
                    <a:pt x="16" y="0"/>
                  </a:lnTo>
                  <a:close/>
                  <a:moveTo>
                    <a:pt x="6" y="122"/>
                  </a:moveTo>
                  <a:lnTo>
                    <a:pt x="6" y="125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9" y="132"/>
                  </a:lnTo>
                  <a:lnTo>
                    <a:pt x="9" y="135"/>
                  </a:lnTo>
                  <a:lnTo>
                    <a:pt x="10" y="138"/>
                  </a:lnTo>
                  <a:lnTo>
                    <a:pt x="11" y="139"/>
                  </a:lnTo>
                  <a:lnTo>
                    <a:pt x="11" y="142"/>
                  </a:lnTo>
                  <a:lnTo>
                    <a:pt x="13" y="142"/>
                  </a:lnTo>
                  <a:lnTo>
                    <a:pt x="14" y="142"/>
                  </a:lnTo>
                  <a:lnTo>
                    <a:pt x="14" y="144"/>
                  </a:lnTo>
                  <a:lnTo>
                    <a:pt x="14" y="141"/>
                  </a:lnTo>
                  <a:lnTo>
                    <a:pt x="13" y="138"/>
                  </a:lnTo>
                  <a:lnTo>
                    <a:pt x="11" y="134"/>
                  </a:lnTo>
                  <a:lnTo>
                    <a:pt x="11" y="131"/>
                  </a:lnTo>
                  <a:lnTo>
                    <a:pt x="10" y="128"/>
                  </a:lnTo>
                  <a:lnTo>
                    <a:pt x="10" y="125"/>
                  </a:lnTo>
                  <a:lnTo>
                    <a:pt x="9" y="122"/>
                  </a:lnTo>
                  <a:lnTo>
                    <a:pt x="9" y="120"/>
                  </a:lnTo>
                  <a:lnTo>
                    <a:pt x="7" y="120"/>
                  </a:lnTo>
                  <a:lnTo>
                    <a:pt x="7" y="121"/>
                  </a:lnTo>
                  <a:lnTo>
                    <a:pt x="6" y="121"/>
                  </a:lnTo>
                  <a:lnTo>
                    <a:pt x="6" y="122"/>
                  </a:lnTo>
                  <a:close/>
                  <a:moveTo>
                    <a:pt x="25" y="172"/>
                  </a:moveTo>
                  <a:lnTo>
                    <a:pt x="27" y="175"/>
                  </a:lnTo>
                  <a:lnTo>
                    <a:pt x="28" y="178"/>
                  </a:lnTo>
                  <a:lnTo>
                    <a:pt x="30" y="181"/>
                  </a:lnTo>
                  <a:lnTo>
                    <a:pt x="31" y="183"/>
                  </a:lnTo>
                  <a:lnTo>
                    <a:pt x="32" y="186"/>
                  </a:lnTo>
                  <a:lnTo>
                    <a:pt x="35" y="189"/>
                  </a:lnTo>
                  <a:lnTo>
                    <a:pt x="36" y="192"/>
                  </a:lnTo>
                  <a:lnTo>
                    <a:pt x="38" y="195"/>
                  </a:lnTo>
                  <a:lnTo>
                    <a:pt x="42" y="195"/>
                  </a:lnTo>
                  <a:lnTo>
                    <a:pt x="39" y="192"/>
                  </a:lnTo>
                  <a:lnTo>
                    <a:pt x="38" y="189"/>
                  </a:lnTo>
                  <a:lnTo>
                    <a:pt x="36" y="186"/>
                  </a:lnTo>
                  <a:lnTo>
                    <a:pt x="34" y="183"/>
                  </a:lnTo>
                  <a:lnTo>
                    <a:pt x="32" y="181"/>
                  </a:lnTo>
                  <a:lnTo>
                    <a:pt x="31" y="178"/>
                  </a:lnTo>
                  <a:lnTo>
                    <a:pt x="30" y="175"/>
                  </a:lnTo>
                  <a:lnTo>
                    <a:pt x="28" y="172"/>
                  </a:lnTo>
                  <a:lnTo>
                    <a:pt x="27" y="172"/>
                  </a:lnTo>
                  <a:lnTo>
                    <a:pt x="25" y="172"/>
                  </a:lnTo>
                  <a:close/>
                  <a:moveTo>
                    <a:pt x="361" y="195"/>
                  </a:moveTo>
                  <a:lnTo>
                    <a:pt x="363" y="192"/>
                  </a:lnTo>
                  <a:lnTo>
                    <a:pt x="365" y="189"/>
                  </a:lnTo>
                  <a:lnTo>
                    <a:pt x="366" y="186"/>
                  </a:lnTo>
                  <a:lnTo>
                    <a:pt x="369" y="183"/>
                  </a:lnTo>
                  <a:lnTo>
                    <a:pt x="370" y="181"/>
                  </a:lnTo>
                  <a:lnTo>
                    <a:pt x="372" y="178"/>
                  </a:lnTo>
                  <a:lnTo>
                    <a:pt x="373" y="175"/>
                  </a:lnTo>
                  <a:lnTo>
                    <a:pt x="376" y="172"/>
                  </a:lnTo>
                  <a:lnTo>
                    <a:pt x="374" y="172"/>
                  </a:lnTo>
                  <a:lnTo>
                    <a:pt x="374" y="171"/>
                  </a:lnTo>
                  <a:lnTo>
                    <a:pt x="373" y="171"/>
                  </a:lnTo>
                  <a:lnTo>
                    <a:pt x="370" y="174"/>
                  </a:lnTo>
                  <a:lnTo>
                    <a:pt x="369" y="176"/>
                  </a:lnTo>
                  <a:lnTo>
                    <a:pt x="367" y="181"/>
                  </a:lnTo>
                  <a:lnTo>
                    <a:pt x="366" y="183"/>
                  </a:lnTo>
                  <a:lnTo>
                    <a:pt x="363" y="186"/>
                  </a:lnTo>
                  <a:lnTo>
                    <a:pt x="362" y="189"/>
                  </a:lnTo>
                  <a:lnTo>
                    <a:pt x="359" y="192"/>
                  </a:lnTo>
                  <a:lnTo>
                    <a:pt x="358" y="195"/>
                  </a:lnTo>
                  <a:lnTo>
                    <a:pt x="361" y="195"/>
                  </a:lnTo>
                  <a:close/>
                  <a:moveTo>
                    <a:pt x="387" y="144"/>
                  </a:moveTo>
                  <a:lnTo>
                    <a:pt x="388" y="141"/>
                  </a:lnTo>
                  <a:lnTo>
                    <a:pt x="390" y="138"/>
                  </a:lnTo>
                  <a:lnTo>
                    <a:pt x="390" y="135"/>
                  </a:lnTo>
                  <a:lnTo>
                    <a:pt x="391" y="132"/>
                  </a:lnTo>
                  <a:lnTo>
                    <a:pt x="391" y="129"/>
                  </a:lnTo>
                  <a:lnTo>
                    <a:pt x="393" y="127"/>
                  </a:lnTo>
                  <a:lnTo>
                    <a:pt x="393" y="124"/>
                  </a:lnTo>
                  <a:lnTo>
                    <a:pt x="394" y="121"/>
                  </a:lnTo>
                  <a:lnTo>
                    <a:pt x="393" y="120"/>
                  </a:lnTo>
                  <a:lnTo>
                    <a:pt x="391" y="118"/>
                  </a:lnTo>
                  <a:lnTo>
                    <a:pt x="391" y="122"/>
                  </a:lnTo>
                  <a:lnTo>
                    <a:pt x="390" y="125"/>
                  </a:lnTo>
                  <a:lnTo>
                    <a:pt x="390" y="128"/>
                  </a:lnTo>
                  <a:lnTo>
                    <a:pt x="388" y="131"/>
                  </a:lnTo>
                  <a:lnTo>
                    <a:pt x="387" y="134"/>
                  </a:lnTo>
                  <a:lnTo>
                    <a:pt x="387" y="137"/>
                  </a:lnTo>
                  <a:lnTo>
                    <a:pt x="386" y="141"/>
                  </a:lnTo>
                  <a:lnTo>
                    <a:pt x="384" y="144"/>
                  </a:lnTo>
                  <a:lnTo>
                    <a:pt x="386" y="144"/>
                  </a:lnTo>
                  <a:lnTo>
                    <a:pt x="387" y="144"/>
                  </a:lnTo>
                  <a:close/>
                </a:path>
              </a:pathLst>
            </a:custGeom>
            <a:solidFill>
              <a:srgbClr val="024D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4" name="Freeform 703"/>
            <p:cNvSpPr>
              <a:spLocks noEditPoints="1"/>
            </p:cNvSpPr>
            <p:nvPr/>
          </p:nvSpPr>
          <p:spPr bwMode="auto">
            <a:xfrm>
              <a:off x="879" y="2507"/>
              <a:ext cx="395" cy="195"/>
            </a:xfrm>
            <a:custGeom>
              <a:avLst/>
              <a:gdLst>
                <a:gd name="T0" fmla="*/ 393 w 395"/>
                <a:gd name="T1" fmla="*/ 46 h 195"/>
                <a:gd name="T2" fmla="*/ 384 w 395"/>
                <a:gd name="T3" fmla="*/ 9 h 195"/>
                <a:gd name="T4" fmla="*/ 384 w 395"/>
                <a:gd name="T5" fmla="*/ 17 h 195"/>
                <a:gd name="T6" fmla="*/ 392 w 395"/>
                <a:gd name="T7" fmla="*/ 56 h 195"/>
                <a:gd name="T8" fmla="*/ 392 w 395"/>
                <a:gd name="T9" fmla="*/ 78 h 195"/>
                <a:gd name="T10" fmla="*/ 392 w 395"/>
                <a:gd name="T11" fmla="*/ 84 h 195"/>
                <a:gd name="T12" fmla="*/ 393 w 395"/>
                <a:gd name="T13" fmla="*/ 87 h 195"/>
                <a:gd name="T14" fmla="*/ 395 w 395"/>
                <a:gd name="T15" fmla="*/ 88 h 195"/>
                <a:gd name="T16" fmla="*/ 395 w 395"/>
                <a:gd name="T17" fmla="*/ 85 h 195"/>
                <a:gd name="T18" fmla="*/ 395 w 395"/>
                <a:gd name="T19" fmla="*/ 78 h 195"/>
                <a:gd name="T20" fmla="*/ 11 w 395"/>
                <a:gd name="T21" fmla="*/ 9 h 195"/>
                <a:gd name="T22" fmla="*/ 3 w 395"/>
                <a:gd name="T23" fmla="*/ 46 h 195"/>
                <a:gd name="T24" fmla="*/ 0 w 395"/>
                <a:gd name="T25" fmla="*/ 78 h 195"/>
                <a:gd name="T26" fmla="*/ 0 w 395"/>
                <a:gd name="T27" fmla="*/ 84 h 195"/>
                <a:gd name="T28" fmla="*/ 1 w 395"/>
                <a:gd name="T29" fmla="*/ 90 h 195"/>
                <a:gd name="T30" fmla="*/ 3 w 395"/>
                <a:gd name="T31" fmla="*/ 88 h 195"/>
                <a:gd name="T32" fmla="*/ 4 w 395"/>
                <a:gd name="T33" fmla="*/ 87 h 195"/>
                <a:gd name="T34" fmla="*/ 3 w 395"/>
                <a:gd name="T35" fmla="*/ 81 h 195"/>
                <a:gd name="T36" fmla="*/ 4 w 395"/>
                <a:gd name="T37" fmla="*/ 66 h 195"/>
                <a:gd name="T38" fmla="*/ 9 w 395"/>
                <a:gd name="T39" fmla="*/ 27 h 195"/>
                <a:gd name="T40" fmla="*/ 15 w 395"/>
                <a:gd name="T41" fmla="*/ 0 h 195"/>
                <a:gd name="T42" fmla="*/ 7 w 395"/>
                <a:gd name="T43" fmla="*/ 129 h 195"/>
                <a:gd name="T44" fmla="*/ 11 w 395"/>
                <a:gd name="T45" fmla="*/ 141 h 195"/>
                <a:gd name="T46" fmla="*/ 12 w 395"/>
                <a:gd name="T47" fmla="*/ 142 h 195"/>
                <a:gd name="T48" fmla="*/ 12 w 395"/>
                <a:gd name="T49" fmla="*/ 144 h 195"/>
                <a:gd name="T50" fmla="*/ 14 w 395"/>
                <a:gd name="T51" fmla="*/ 144 h 195"/>
                <a:gd name="T52" fmla="*/ 14 w 395"/>
                <a:gd name="T53" fmla="*/ 144 h 195"/>
                <a:gd name="T54" fmla="*/ 11 w 395"/>
                <a:gd name="T55" fmla="*/ 134 h 195"/>
                <a:gd name="T56" fmla="*/ 8 w 395"/>
                <a:gd name="T57" fmla="*/ 122 h 195"/>
                <a:gd name="T58" fmla="*/ 7 w 395"/>
                <a:gd name="T59" fmla="*/ 120 h 195"/>
                <a:gd name="T60" fmla="*/ 5 w 395"/>
                <a:gd name="T61" fmla="*/ 121 h 195"/>
                <a:gd name="T62" fmla="*/ 28 w 395"/>
                <a:gd name="T63" fmla="*/ 178 h 195"/>
                <a:gd name="T64" fmla="*/ 34 w 395"/>
                <a:gd name="T65" fmla="*/ 189 h 195"/>
                <a:gd name="T66" fmla="*/ 40 w 395"/>
                <a:gd name="T67" fmla="*/ 192 h 195"/>
                <a:gd name="T68" fmla="*/ 32 w 395"/>
                <a:gd name="T69" fmla="*/ 181 h 195"/>
                <a:gd name="T70" fmla="*/ 26 w 395"/>
                <a:gd name="T71" fmla="*/ 172 h 195"/>
                <a:gd name="T72" fmla="*/ 25 w 395"/>
                <a:gd name="T73" fmla="*/ 172 h 195"/>
                <a:gd name="T74" fmla="*/ 357 w 395"/>
                <a:gd name="T75" fmla="*/ 195 h 195"/>
                <a:gd name="T76" fmla="*/ 365 w 395"/>
                <a:gd name="T77" fmla="*/ 183 h 195"/>
                <a:gd name="T78" fmla="*/ 372 w 395"/>
                <a:gd name="T79" fmla="*/ 171 h 195"/>
                <a:gd name="T80" fmla="*/ 371 w 395"/>
                <a:gd name="T81" fmla="*/ 171 h 195"/>
                <a:gd name="T82" fmla="*/ 370 w 395"/>
                <a:gd name="T83" fmla="*/ 171 h 195"/>
                <a:gd name="T84" fmla="*/ 363 w 395"/>
                <a:gd name="T85" fmla="*/ 182 h 195"/>
                <a:gd name="T86" fmla="*/ 354 w 395"/>
                <a:gd name="T87" fmla="*/ 195 h 195"/>
                <a:gd name="T88" fmla="*/ 386 w 395"/>
                <a:gd name="T89" fmla="*/ 138 h 195"/>
                <a:gd name="T90" fmla="*/ 389 w 395"/>
                <a:gd name="T91" fmla="*/ 125 h 195"/>
                <a:gd name="T92" fmla="*/ 391 w 395"/>
                <a:gd name="T93" fmla="*/ 120 h 195"/>
                <a:gd name="T94" fmla="*/ 389 w 395"/>
                <a:gd name="T95" fmla="*/ 118 h 195"/>
                <a:gd name="T96" fmla="*/ 386 w 395"/>
                <a:gd name="T97" fmla="*/ 124 h 195"/>
                <a:gd name="T98" fmla="*/ 384 w 395"/>
                <a:gd name="T99" fmla="*/ 137 h 195"/>
                <a:gd name="T100" fmla="*/ 382 w 395"/>
                <a:gd name="T101" fmla="*/ 144 h 195"/>
                <a:gd name="T102" fmla="*/ 384 w 395"/>
                <a:gd name="T103" fmla="*/ 144 h 195"/>
                <a:gd name="T104" fmla="*/ 384 w 395"/>
                <a:gd name="T105" fmla="*/ 144 h 195"/>
                <a:gd name="T106" fmla="*/ 384 w 395"/>
                <a:gd name="T107" fmla="*/ 144 h 1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95"/>
                <a:gd name="T163" fmla="*/ 0 h 195"/>
                <a:gd name="T164" fmla="*/ 395 w 395"/>
                <a:gd name="T165" fmla="*/ 195 h 19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95" h="195">
                  <a:moveTo>
                    <a:pt x="395" y="76"/>
                  </a:moveTo>
                  <a:lnTo>
                    <a:pt x="395" y="66"/>
                  </a:lnTo>
                  <a:lnTo>
                    <a:pt x="395" y="56"/>
                  </a:lnTo>
                  <a:lnTo>
                    <a:pt x="393" y="46"/>
                  </a:lnTo>
                  <a:lnTo>
                    <a:pt x="392" y="37"/>
                  </a:lnTo>
                  <a:lnTo>
                    <a:pt x="389" y="27"/>
                  </a:lnTo>
                  <a:lnTo>
                    <a:pt x="386" y="17"/>
                  </a:lnTo>
                  <a:lnTo>
                    <a:pt x="384" y="9"/>
                  </a:lnTo>
                  <a:lnTo>
                    <a:pt x="381" y="0"/>
                  </a:lnTo>
                  <a:lnTo>
                    <a:pt x="378" y="0"/>
                  </a:lnTo>
                  <a:lnTo>
                    <a:pt x="381" y="9"/>
                  </a:lnTo>
                  <a:lnTo>
                    <a:pt x="384" y="17"/>
                  </a:lnTo>
                  <a:lnTo>
                    <a:pt x="386" y="27"/>
                  </a:lnTo>
                  <a:lnTo>
                    <a:pt x="389" y="37"/>
                  </a:lnTo>
                  <a:lnTo>
                    <a:pt x="391" y="46"/>
                  </a:lnTo>
                  <a:lnTo>
                    <a:pt x="392" y="56"/>
                  </a:lnTo>
                  <a:lnTo>
                    <a:pt x="392" y="66"/>
                  </a:lnTo>
                  <a:lnTo>
                    <a:pt x="392" y="76"/>
                  </a:lnTo>
                  <a:lnTo>
                    <a:pt x="392" y="77"/>
                  </a:lnTo>
                  <a:lnTo>
                    <a:pt x="392" y="78"/>
                  </a:lnTo>
                  <a:lnTo>
                    <a:pt x="392" y="80"/>
                  </a:lnTo>
                  <a:lnTo>
                    <a:pt x="392" y="81"/>
                  </a:lnTo>
                  <a:lnTo>
                    <a:pt x="392" y="83"/>
                  </a:lnTo>
                  <a:lnTo>
                    <a:pt x="392" y="84"/>
                  </a:lnTo>
                  <a:lnTo>
                    <a:pt x="392" y="85"/>
                  </a:lnTo>
                  <a:lnTo>
                    <a:pt x="392" y="87"/>
                  </a:lnTo>
                  <a:lnTo>
                    <a:pt x="393" y="87"/>
                  </a:lnTo>
                  <a:lnTo>
                    <a:pt x="395" y="88"/>
                  </a:lnTo>
                  <a:lnTo>
                    <a:pt x="395" y="87"/>
                  </a:lnTo>
                  <a:lnTo>
                    <a:pt x="395" y="85"/>
                  </a:lnTo>
                  <a:lnTo>
                    <a:pt x="395" y="84"/>
                  </a:lnTo>
                  <a:lnTo>
                    <a:pt x="395" y="81"/>
                  </a:lnTo>
                  <a:lnTo>
                    <a:pt x="395" y="80"/>
                  </a:lnTo>
                  <a:lnTo>
                    <a:pt x="395" y="78"/>
                  </a:lnTo>
                  <a:lnTo>
                    <a:pt x="395" y="77"/>
                  </a:lnTo>
                  <a:lnTo>
                    <a:pt x="395" y="76"/>
                  </a:lnTo>
                  <a:close/>
                  <a:moveTo>
                    <a:pt x="15" y="0"/>
                  </a:moveTo>
                  <a:lnTo>
                    <a:pt x="11" y="9"/>
                  </a:lnTo>
                  <a:lnTo>
                    <a:pt x="8" y="17"/>
                  </a:lnTo>
                  <a:lnTo>
                    <a:pt x="7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88"/>
                  </a:lnTo>
                  <a:lnTo>
                    <a:pt x="3" y="88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1" y="17"/>
                  </a:lnTo>
                  <a:lnTo>
                    <a:pt x="15" y="9"/>
                  </a:lnTo>
                  <a:lnTo>
                    <a:pt x="18" y="0"/>
                  </a:lnTo>
                  <a:lnTo>
                    <a:pt x="15" y="0"/>
                  </a:lnTo>
                  <a:close/>
                  <a:moveTo>
                    <a:pt x="5" y="121"/>
                  </a:moveTo>
                  <a:lnTo>
                    <a:pt x="5" y="124"/>
                  </a:lnTo>
                  <a:lnTo>
                    <a:pt x="7" y="127"/>
                  </a:lnTo>
                  <a:lnTo>
                    <a:pt x="7" y="129"/>
                  </a:lnTo>
                  <a:lnTo>
                    <a:pt x="8" y="132"/>
                  </a:lnTo>
                  <a:lnTo>
                    <a:pt x="8" y="135"/>
                  </a:lnTo>
                  <a:lnTo>
                    <a:pt x="9" y="138"/>
                  </a:lnTo>
                  <a:lnTo>
                    <a:pt x="11" y="141"/>
                  </a:lnTo>
                  <a:lnTo>
                    <a:pt x="11" y="142"/>
                  </a:lnTo>
                  <a:lnTo>
                    <a:pt x="12" y="142"/>
                  </a:lnTo>
                  <a:lnTo>
                    <a:pt x="12" y="144"/>
                  </a:lnTo>
                  <a:lnTo>
                    <a:pt x="14" y="144"/>
                  </a:lnTo>
                  <a:lnTo>
                    <a:pt x="15" y="144"/>
                  </a:lnTo>
                  <a:lnTo>
                    <a:pt x="14" y="139"/>
                  </a:lnTo>
                  <a:lnTo>
                    <a:pt x="12" y="137"/>
                  </a:lnTo>
                  <a:lnTo>
                    <a:pt x="11" y="134"/>
                  </a:lnTo>
                  <a:lnTo>
                    <a:pt x="11" y="131"/>
                  </a:lnTo>
                  <a:lnTo>
                    <a:pt x="9" y="128"/>
                  </a:lnTo>
                  <a:lnTo>
                    <a:pt x="9" y="125"/>
                  </a:lnTo>
                  <a:lnTo>
                    <a:pt x="8" y="122"/>
                  </a:lnTo>
                  <a:lnTo>
                    <a:pt x="8" y="118"/>
                  </a:lnTo>
                  <a:lnTo>
                    <a:pt x="7" y="120"/>
                  </a:lnTo>
                  <a:lnTo>
                    <a:pt x="5" y="120"/>
                  </a:lnTo>
                  <a:lnTo>
                    <a:pt x="5" y="121"/>
                  </a:lnTo>
                  <a:close/>
                  <a:moveTo>
                    <a:pt x="25" y="172"/>
                  </a:moveTo>
                  <a:lnTo>
                    <a:pt x="26" y="175"/>
                  </a:lnTo>
                  <a:lnTo>
                    <a:pt x="28" y="178"/>
                  </a:lnTo>
                  <a:lnTo>
                    <a:pt x="29" y="181"/>
                  </a:lnTo>
                  <a:lnTo>
                    <a:pt x="30" y="183"/>
                  </a:lnTo>
                  <a:lnTo>
                    <a:pt x="33" y="186"/>
                  </a:lnTo>
                  <a:lnTo>
                    <a:pt x="34" y="189"/>
                  </a:lnTo>
                  <a:lnTo>
                    <a:pt x="36" y="192"/>
                  </a:lnTo>
                  <a:lnTo>
                    <a:pt x="39" y="195"/>
                  </a:lnTo>
                  <a:lnTo>
                    <a:pt x="41" y="195"/>
                  </a:lnTo>
                  <a:lnTo>
                    <a:pt x="40" y="192"/>
                  </a:lnTo>
                  <a:lnTo>
                    <a:pt x="37" y="189"/>
                  </a:lnTo>
                  <a:lnTo>
                    <a:pt x="36" y="186"/>
                  </a:lnTo>
                  <a:lnTo>
                    <a:pt x="34" y="183"/>
                  </a:lnTo>
                  <a:lnTo>
                    <a:pt x="32" y="181"/>
                  </a:lnTo>
                  <a:lnTo>
                    <a:pt x="30" y="178"/>
                  </a:lnTo>
                  <a:lnTo>
                    <a:pt x="29" y="175"/>
                  </a:lnTo>
                  <a:lnTo>
                    <a:pt x="28" y="172"/>
                  </a:lnTo>
                  <a:lnTo>
                    <a:pt x="26" y="172"/>
                  </a:lnTo>
                  <a:lnTo>
                    <a:pt x="25" y="172"/>
                  </a:lnTo>
                  <a:close/>
                  <a:moveTo>
                    <a:pt x="357" y="195"/>
                  </a:moveTo>
                  <a:lnTo>
                    <a:pt x="360" y="192"/>
                  </a:lnTo>
                  <a:lnTo>
                    <a:pt x="361" y="189"/>
                  </a:lnTo>
                  <a:lnTo>
                    <a:pt x="363" y="186"/>
                  </a:lnTo>
                  <a:lnTo>
                    <a:pt x="365" y="183"/>
                  </a:lnTo>
                  <a:lnTo>
                    <a:pt x="367" y="181"/>
                  </a:lnTo>
                  <a:lnTo>
                    <a:pt x="368" y="178"/>
                  </a:lnTo>
                  <a:lnTo>
                    <a:pt x="370" y="175"/>
                  </a:lnTo>
                  <a:lnTo>
                    <a:pt x="372" y="171"/>
                  </a:lnTo>
                  <a:lnTo>
                    <a:pt x="371" y="171"/>
                  </a:lnTo>
                  <a:lnTo>
                    <a:pt x="370" y="171"/>
                  </a:lnTo>
                  <a:lnTo>
                    <a:pt x="368" y="174"/>
                  </a:lnTo>
                  <a:lnTo>
                    <a:pt x="365" y="176"/>
                  </a:lnTo>
                  <a:lnTo>
                    <a:pt x="364" y="179"/>
                  </a:lnTo>
                  <a:lnTo>
                    <a:pt x="363" y="182"/>
                  </a:lnTo>
                  <a:lnTo>
                    <a:pt x="360" y="186"/>
                  </a:lnTo>
                  <a:lnTo>
                    <a:pt x="359" y="189"/>
                  </a:lnTo>
                  <a:lnTo>
                    <a:pt x="356" y="192"/>
                  </a:lnTo>
                  <a:lnTo>
                    <a:pt x="354" y="195"/>
                  </a:lnTo>
                  <a:lnTo>
                    <a:pt x="357" y="195"/>
                  </a:lnTo>
                  <a:close/>
                  <a:moveTo>
                    <a:pt x="384" y="144"/>
                  </a:moveTo>
                  <a:lnTo>
                    <a:pt x="385" y="141"/>
                  </a:lnTo>
                  <a:lnTo>
                    <a:pt x="386" y="138"/>
                  </a:lnTo>
                  <a:lnTo>
                    <a:pt x="386" y="135"/>
                  </a:lnTo>
                  <a:lnTo>
                    <a:pt x="388" y="131"/>
                  </a:lnTo>
                  <a:lnTo>
                    <a:pt x="388" y="128"/>
                  </a:lnTo>
                  <a:lnTo>
                    <a:pt x="389" y="125"/>
                  </a:lnTo>
                  <a:lnTo>
                    <a:pt x="391" y="122"/>
                  </a:lnTo>
                  <a:lnTo>
                    <a:pt x="391" y="120"/>
                  </a:lnTo>
                  <a:lnTo>
                    <a:pt x="389" y="118"/>
                  </a:lnTo>
                  <a:lnTo>
                    <a:pt x="388" y="118"/>
                  </a:lnTo>
                  <a:lnTo>
                    <a:pt x="388" y="121"/>
                  </a:lnTo>
                  <a:lnTo>
                    <a:pt x="386" y="124"/>
                  </a:lnTo>
                  <a:lnTo>
                    <a:pt x="386" y="128"/>
                  </a:lnTo>
                  <a:lnTo>
                    <a:pt x="385" y="131"/>
                  </a:lnTo>
                  <a:lnTo>
                    <a:pt x="384" y="134"/>
                  </a:lnTo>
                  <a:lnTo>
                    <a:pt x="384" y="137"/>
                  </a:lnTo>
                  <a:lnTo>
                    <a:pt x="382" y="139"/>
                  </a:lnTo>
                  <a:lnTo>
                    <a:pt x="381" y="142"/>
                  </a:lnTo>
                  <a:lnTo>
                    <a:pt x="381" y="144"/>
                  </a:lnTo>
                  <a:lnTo>
                    <a:pt x="382" y="144"/>
                  </a:lnTo>
                  <a:lnTo>
                    <a:pt x="384" y="144"/>
                  </a:lnTo>
                  <a:close/>
                </a:path>
              </a:pathLst>
            </a:custGeom>
            <a:solidFill>
              <a:srgbClr val="014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5" name="Freeform 704"/>
            <p:cNvSpPr>
              <a:spLocks noEditPoints="1"/>
            </p:cNvSpPr>
            <p:nvPr/>
          </p:nvSpPr>
          <p:spPr bwMode="auto">
            <a:xfrm>
              <a:off x="880" y="2507"/>
              <a:ext cx="392" cy="195"/>
            </a:xfrm>
            <a:custGeom>
              <a:avLst/>
              <a:gdLst>
                <a:gd name="T0" fmla="*/ 391 w 392"/>
                <a:gd name="T1" fmla="*/ 46 h 195"/>
                <a:gd name="T2" fmla="*/ 381 w 392"/>
                <a:gd name="T3" fmla="*/ 9 h 195"/>
                <a:gd name="T4" fmla="*/ 381 w 392"/>
                <a:gd name="T5" fmla="*/ 17 h 195"/>
                <a:gd name="T6" fmla="*/ 390 w 392"/>
                <a:gd name="T7" fmla="*/ 56 h 195"/>
                <a:gd name="T8" fmla="*/ 390 w 392"/>
                <a:gd name="T9" fmla="*/ 78 h 195"/>
                <a:gd name="T10" fmla="*/ 390 w 392"/>
                <a:gd name="T11" fmla="*/ 84 h 195"/>
                <a:gd name="T12" fmla="*/ 391 w 392"/>
                <a:gd name="T13" fmla="*/ 87 h 195"/>
                <a:gd name="T14" fmla="*/ 392 w 392"/>
                <a:gd name="T15" fmla="*/ 87 h 195"/>
                <a:gd name="T16" fmla="*/ 392 w 392"/>
                <a:gd name="T17" fmla="*/ 84 h 195"/>
                <a:gd name="T18" fmla="*/ 392 w 392"/>
                <a:gd name="T19" fmla="*/ 78 h 195"/>
                <a:gd name="T20" fmla="*/ 13 w 392"/>
                <a:gd name="T21" fmla="*/ 9 h 195"/>
                <a:gd name="T22" fmla="*/ 3 w 392"/>
                <a:gd name="T23" fmla="*/ 46 h 195"/>
                <a:gd name="T24" fmla="*/ 0 w 392"/>
                <a:gd name="T25" fmla="*/ 77 h 195"/>
                <a:gd name="T26" fmla="*/ 0 w 392"/>
                <a:gd name="T27" fmla="*/ 84 h 195"/>
                <a:gd name="T28" fmla="*/ 2 w 392"/>
                <a:gd name="T29" fmla="*/ 88 h 195"/>
                <a:gd name="T30" fmla="*/ 3 w 392"/>
                <a:gd name="T31" fmla="*/ 88 h 195"/>
                <a:gd name="T32" fmla="*/ 4 w 392"/>
                <a:gd name="T33" fmla="*/ 87 h 195"/>
                <a:gd name="T34" fmla="*/ 3 w 392"/>
                <a:gd name="T35" fmla="*/ 80 h 195"/>
                <a:gd name="T36" fmla="*/ 4 w 392"/>
                <a:gd name="T37" fmla="*/ 66 h 195"/>
                <a:gd name="T38" fmla="*/ 10 w 392"/>
                <a:gd name="T39" fmla="*/ 27 h 195"/>
                <a:gd name="T40" fmla="*/ 15 w 392"/>
                <a:gd name="T41" fmla="*/ 0 h 195"/>
                <a:gd name="T42" fmla="*/ 7 w 392"/>
                <a:gd name="T43" fmla="*/ 128 h 195"/>
                <a:gd name="T44" fmla="*/ 11 w 392"/>
                <a:gd name="T45" fmla="*/ 141 h 195"/>
                <a:gd name="T46" fmla="*/ 11 w 392"/>
                <a:gd name="T47" fmla="*/ 144 h 195"/>
                <a:gd name="T48" fmla="*/ 13 w 392"/>
                <a:gd name="T49" fmla="*/ 144 h 195"/>
                <a:gd name="T50" fmla="*/ 13 w 392"/>
                <a:gd name="T51" fmla="*/ 144 h 195"/>
                <a:gd name="T52" fmla="*/ 14 w 392"/>
                <a:gd name="T53" fmla="*/ 142 h 195"/>
                <a:gd name="T54" fmla="*/ 11 w 392"/>
                <a:gd name="T55" fmla="*/ 134 h 195"/>
                <a:gd name="T56" fmla="*/ 8 w 392"/>
                <a:gd name="T57" fmla="*/ 121 h 195"/>
                <a:gd name="T58" fmla="*/ 7 w 392"/>
                <a:gd name="T59" fmla="*/ 118 h 195"/>
                <a:gd name="T60" fmla="*/ 6 w 392"/>
                <a:gd name="T61" fmla="*/ 120 h 195"/>
                <a:gd name="T62" fmla="*/ 28 w 392"/>
                <a:gd name="T63" fmla="*/ 178 h 195"/>
                <a:gd name="T64" fmla="*/ 35 w 392"/>
                <a:gd name="T65" fmla="*/ 189 h 195"/>
                <a:gd name="T66" fmla="*/ 40 w 392"/>
                <a:gd name="T67" fmla="*/ 192 h 195"/>
                <a:gd name="T68" fmla="*/ 32 w 392"/>
                <a:gd name="T69" fmla="*/ 181 h 195"/>
                <a:gd name="T70" fmla="*/ 27 w 392"/>
                <a:gd name="T71" fmla="*/ 171 h 195"/>
                <a:gd name="T72" fmla="*/ 25 w 392"/>
                <a:gd name="T73" fmla="*/ 172 h 195"/>
                <a:gd name="T74" fmla="*/ 355 w 392"/>
                <a:gd name="T75" fmla="*/ 195 h 195"/>
                <a:gd name="T76" fmla="*/ 363 w 392"/>
                <a:gd name="T77" fmla="*/ 183 h 195"/>
                <a:gd name="T78" fmla="*/ 370 w 392"/>
                <a:gd name="T79" fmla="*/ 171 h 195"/>
                <a:gd name="T80" fmla="*/ 369 w 392"/>
                <a:gd name="T81" fmla="*/ 171 h 195"/>
                <a:gd name="T82" fmla="*/ 367 w 392"/>
                <a:gd name="T83" fmla="*/ 169 h 195"/>
                <a:gd name="T84" fmla="*/ 359 w 392"/>
                <a:gd name="T85" fmla="*/ 182 h 195"/>
                <a:gd name="T86" fmla="*/ 351 w 392"/>
                <a:gd name="T87" fmla="*/ 195 h 195"/>
                <a:gd name="T88" fmla="*/ 384 w 392"/>
                <a:gd name="T89" fmla="*/ 137 h 195"/>
                <a:gd name="T90" fmla="*/ 387 w 392"/>
                <a:gd name="T91" fmla="*/ 125 h 195"/>
                <a:gd name="T92" fmla="*/ 388 w 392"/>
                <a:gd name="T93" fmla="*/ 118 h 195"/>
                <a:gd name="T94" fmla="*/ 387 w 392"/>
                <a:gd name="T95" fmla="*/ 118 h 195"/>
                <a:gd name="T96" fmla="*/ 384 w 392"/>
                <a:gd name="T97" fmla="*/ 124 h 195"/>
                <a:gd name="T98" fmla="*/ 381 w 392"/>
                <a:gd name="T99" fmla="*/ 137 h 195"/>
                <a:gd name="T100" fmla="*/ 380 w 392"/>
                <a:gd name="T101" fmla="*/ 142 h 195"/>
                <a:gd name="T102" fmla="*/ 381 w 392"/>
                <a:gd name="T103" fmla="*/ 144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92"/>
                <a:gd name="T157" fmla="*/ 0 h 195"/>
                <a:gd name="T158" fmla="*/ 392 w 392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92" h="195">
                  <a:moveTo>
                    <a:pt x="392" y="76"/>
                  </a:moveTo>
                  <a:lnTo>
                    <a:pt x="392" y="66"/>
                  </a:lnTo>
                  <a:lnTo>
                    <a:pt x="392" y="56"/>
                  </a:lnTo>
                  <a:lnTo>
                    <a:pt x="391" y="46"/>
                  </a:lnTo>
                  <a:lnTo>
                    <a:pt x="390" y="37"/>
                  </a:lnTo>
                  <a:lnTo>
                    <a:pt x="387" y="27"/>
                  </a:lnTo>
                  <a:lnTo>
                    <a:pt x="384" y="17"/>
                  </a:lnTo>
                  <a:lnTo>
                    <a:pt x="381" y="9"/>
                  </a:lnTo>
                  <a:lnTo>
                    <a:pt x="378" y="0"/>
                  </a:lnTo>
                  <a:lnTo>
                    <a:pt x="376" y="0"/>
                  </a:lnTo>
                  <a:lnTo>
                    <a:pt x="378" y="9"/>
                  </a:lnTo>
                  <a:lnTo>
                    <a:pt x="381" y="17"/>
                  </a:lnTo>
                  <a:lnTo>
                    <a:pt x="384" y="27"/>
                  </a:lnTo>
                  <a:lnTo>
                    <a:pt x="387" y="37"/>
                  </a:lnTo>
                  <a:lnTo>
                    <a:pt x="388" y="46"/>
                  </a:lnTo>
                  <a:lnTo>
                    <a:pt x="390" y="56"/>
                  </a:lnTo>
                  <a:lnTo>
                    <a:pt x="390" y="66"/>
                  </a:lnTo>
                  <a:lnTo>
                    <a:pt x="390" y="76"/>
                  </a:lnTo>
                  <a:lnTo>
                    <a:pt x="390" y="77"/>
                  </a:lnTo>
                  <a:lnTo>
                    <a:pt x="390" y="78"/>
                  </a:lnTo>
                  <a:lnTo>
                    <a:pt x="390" y="80"/>
                  </a:lnTo>
                  <a:lnTo>
                    <a:pt x="390" y="81"/>
                  </a:lnTo>
                  <a:lnTo>
                    <a:pt x="390" y="83"/>
                  </a:lnTo>
                  <a:lnTo>
                    <a:pt x="390" y="84"/>
                  </a:lnTo>
                  <a:lnTo>
                    <a:pt x="390" y="85"/>
                  </a:lnTo>
                  <a:lnTo>
                    <a:pt x="390" y="87"/>
                  </a:lnTo>
                  <a:lnTo>
                    <a:pt x="391" y="87"/>
                  </a:lnTo>
                  <a:lnTo>
                    <a:pt x="392" y="87"/>
                  </a:lnTo>
                  <a:lnTo>
                    <a:pt x="392" y="85"/>
                  </a:lnTo>
                  <a:lnTo>
                    <a:pt x="392" y="84"/>
                  </a:lnTo>
                  <a:lnTo>
                    <a:pt x="392" y="83"/>
                  </a:lnTo>
                  <a:lnTo>
                    <a:pt x="392" y="81"/>
                  </a:lnTo>
                  <a:lnTo>
                    <a:pt x="392" y="80"/>
                  </a:lnTo>
                  <a:lnTo>
                    <a:pt x="392" y="78"/>
                  </a:lnTo>
                  <a:lnTo>
                    <a:pt x="392" y="77"/>
                  </a:lnTo>
                  <a:lnTo>
                    <a:pt x="392" y="76"/>
                  </a:lnTo>
                  <a:close/>
                  <a:moveTo>
                    <a:pt x="15" y="0"/>
                  </a:moveTo>
                  <a:lnTo>
                    <a:pt x="13" y="9"/>
                  </a:lnTo>
                  <a:lnTo>
                    <a:pt x="8" y="17"/>
                  </a:lnTo>
                  <a:lnTo>
                    <a:pt x="7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10" y="27"/>
                  </a:lnTo>
                  <a:lnTo>
                    <a:pt x="13" y="17"/>
                  </a:lnTo>
                  <a:lnTo>
                    <a:pt x="15" y="9"/>
                  </a:lnTo>
                  <a:lnTo>
                    <a:pt x="18" y="0"/>
                  </a:lnTo>
                  <a:lnTo>
                    <a:pt x="15" y="0"/>
                  </a:lnTo>
                  <a:close/>
                  <a:moveTo>
                    <a:pt x="6" y="120"/>
                  </a:moveTo>
                  <a:lnTo>
                    <a:pt x="6" y="122"/>
                  </a:lnTo>
                  <a:lnTo>
                    <a:pt x="7" y="125"/>
                  </a:lnTo>
                  <a:lnTo>
                    <a:pt x="7" y="128"/>
                  </a:lnTo>
                  <a:lnTo>
                    <a:pt x="8" y="131"/>
                  </a:lnTo>
                  <a:lnTo>
                    <a:pt x="8" y="134"/>
                  </a:lnTo>
                  <a:lnTo>
                    <a:pt x="10" y="138"/>
                  </a:lnTo>
                  <a:lnTo>
                    <a:pt x="11" y="141"/>
                  </a:lnTo>
                  <a:lnTo>
                    <a:pt x="11" y="144"/>
                  </a:lnTo>
                  <a:lnTo>
                    <a:pt x="13" y="144"/>
                  </a:lnTo>
                  <a:lnTo>
                    <a:pt x="14" y="144"/>
                  </a:lnTo>
                  <a:lnTo>
                    <a:pt x="14" y="142"/>
                  </a:lnTo>
                  <a:lnTo>
                    <a:pt x="15" y="142"/>
                  </a:lnTo>
                  <a:lnTo>
                    <a:pt x="14" y="139"/>
                  </a:lnTo>
                  <a:lnTo>
                    <a:pt x="13" y="137"/>
                  </a:lnTo>
                  <a:lnTo>
                    <a:pt x="11" y="134"/>
                  </a:lnTo>
                  <a:lnTo>
                    <a:pt x="11" y="131"/>
                  </a:lnTo>
                  <a:lnTo>
                    <a:pt x="10" y="128"/>
                  </a:lnTo>
                  <a:lnTo>
                    <a:pt x="10" y="124"/>
                  </a:lnTo>
                  <a:lnTo>
                    <a:pt x="8" y="121"/>
                  </a:lnTo>
                  <a:lnTo>
                    <a:pt x="8" y="118"/>
                  </a:lnTo>
                  <a:lnTo>
                    <a:pt x="7" y="118"/>
                  </a:lnTo>
                  <a:lnTo>
                    <a:pt x="6" y="120"/>
                  </a:lnTo>
                  <a:close/>
                  <a:moveTo>
                    <a:pt x="25" y="172"/>
                  </a:moveTo>
                  <a:lnTo>
                    <a:pt x="27" y="175"/>
                  </a:lnTo>
                  <a:lnTo>
                    <a:pt x="28" y="178"/>
                  </a:lnTo>
                  <a:lnTo>
                    <a:pt x="29" y="181"/>
                  </a:lnTo>
                  <a:lnTo>
                    <a:pt x="31" y="183"/>
                  </a:lnTo>
                  <a:lnTo>
                    <a:pt x="33" y="186"/>
                  </a:lnTo>
                  <a:lnTo>
                    <a:pt x="35" y="189"/>
                  </a:lnTo>
                  <a:lnTo>
                    <a:pt x="36" y="192"/>
                  </a:lnTo>
                  <a:lnTo>
                    <a:pt x="39" y="195"/>
                  </a:lnTo>
                  <a:lnTo>
                    <a:pt x="42" y="195"/>
                  </a:lnTo>
                  <a:lnTo>
                    <a:pt x="40" y="192"/>
                  </a:lnTo>
                  <a:lnTo>
                    <a:pt x="38" y="189"/>
                  </a:lnTo>
                  <a:lnTo>
                    <a:pt x="36" y="186"/>
                  </a:lnTo>
                  <a:lnTo>
                    <a:pt x="35" y="183"/>
                  </a:lnTo>
                  <a:lnTo>
                    <a:pt x="32" y="181"/>
                  </a:lnTo>
                  <a:lnTo>
                    <a:pt x="31" y="178"/>
                  </a:lnTo>
                  <a:lnTo>
                    <a:pt x="29" y="175"/>
                  </a:lnTo>
                  <a:lnTo>
                    <a:pt x="28" y="171"/>
                  </a:lnTo>
                  <a:lnTo>
                    <a:pt x="27" y="171"/>
                  </a:lnTo>
                  <a:lnTo>
                    <a:pt x="27" y="172"/>
                  </a:lnTo>
                  <a:lnTo>
                    <a:pt x="25" y="172"/>
                  </a:lnTo>
                  <a:close/>
                  <a:moveTo>
                    <a:pt x="355" y="195"/>
                  </a:moveTo>
                  <a:lnTo>
                    <a:pt x="356" y="192"/>
                  </a:lnTo>
                  <a:lnTo>
                    <a:pt x="359" y="189"/>
                  </a:lnTo>
                  <a:lnTo>
                    <a:pt x="360" y="186"/>
                  </a:lnTo>
                  <a:lnTo>
                    <a:pt x="363" y="183"/>
                  </a:lnTo>
                  <a:lnTo>
                    <a:pt x="364" y="181"/>
                  </a:lnTo>
                  <a:lnTo>
                    <a:pt x="366" y="176"/>
                  </a:lnTo>
                  <a:lnTo>
                    <a:pt x="367" y="174"/>
                  </a:lnTo>
                  <a:lnTo>
                    <a:pt x="370" y="171"/>
                  </a:lnTo>
                  <a:lnTo>
                    <a:pt x="369" y="171"/>
                  </a:lnTo>
                  <a:lnTo>
                    <a:pt x="369" y="169"/>
                  </a:lnTo>
                  <a:lnTo>
                    <a:pt x="367" y="169"/>
                  </a:lnTo>
                  <a:lnTo>
                    <a:pt x="366" y="172"/>
                  </a:lnTo>
                  <a:lnTo>
                    <a:pt x="363" y="176"/>
                  </a:lnTo>
                  <a:lnTo>
                    <a:pt x="362" y="179"/>
                  </a:lnTo>
                  <a:lnTo>
                    <a:pt x="359" y="182"/>
                  </a:lnTo>
                  <a:lnTo>
                    <a:pt x="358" y="185"/>
                  </a:lnTo>
                  <a:lnTo>
                    <a:pt x="356" y="189"/>
                  </a:lnTo>
                  <a:lnTo>
                    <a:pt x="353" y="192"/>
                  </a:lnTo>
                  <a:lnTo>
                    <a:pt x="351" y="195"/>
                  </a:lnTo>
                  <a:lnTo>
                    <a:pt x="355" y="195"/>
                  </a:lnTo>
                  <a:close/>
                  <a:moveTo>
                    <a:pt x="381" y="144"/>
                  </a:moveTo>
                  <a:lnTo>
                    <a:pt x="383" y="141"/>
                  </a:lnTo>
                  <a:lnTo>
                    <a:pt x="384" y="137"/>
                  </a:lnTo>
                  <a:lnTo>
                    <a:pt x="384" y="134"/>
                  </a:lnTo>
                  <a:lnTo>
                    <a:pt x="385" y="131"/>
                  </a:lnTo>
                  <a:lnTo>
                    <a:pt x="387" y="128"/>
                  </a:lnTo>
                  <a:lnTo>
                    <a:pt x="387" y="125"/>
                  </a:lnTo>
                  <a:lnTo>
                    <a:pt x="388" y="122"/>
                  </a:lnTo>
                  <a:lnTo>
                    <a:pt x="388" y="118"/>
                  </a:lnTo>
                  <a:lnTo>
                    <a:pt x="387" y="118"/>
                  </a:lnTo>
                  <a:lnTo>
                    <a:pt x="385" y="118"/>
                  </a:lnTo>
                  <a:lnTo>
                    <a:pt x="385" y="121"/>
                  </a:lnTo>
                  <a:lnTo>
                    <a:pt x="384" y="124"/>
                  </a:lnTo>
                  <a:lnTo>
                    <a:pt x="384" y="127"/>
                  </a:lnTo>
                  <a:lnTo>
                    <a:pt x="383" y="129"/>
                  </a:lnTo>
                  <a:lnTo>
                    <a:pt x="381" y="134"/>
                  </a:lnTo>
                  <a:lnTo>
                    <a:pt x="381" y="137"/>
                  </a:lnTo>
                  <a:lnTo>
                    <a:pt x="380" y="139"/>
                  </a:lnTo>
                  <a:lnTo>
                    <a:pt x="378" y="142"/>
                  </a:lnTo>
                  <a:lnTo>
                    <a:pt x="380" y="142"/>
                  </a:lnTo>
                  <a:lnTo>
                    <a:pt x="381" y="144"/>
                  </a:lnTo>
                  <a:close/>
                </a:path>
              </a:pathLst>
            </a:custGeom>
            <a:solidFill>
              <a:srgbClr val="014E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6" name="Freeform 705"/>
            <p:cNvSpPr>
              <a:spLocks noEditPoints="1"/>
            </p:cNvSpPr>
            <p:nvPr/>
          </p:nvSpPr>
          <p:spPr bwMode="auto">
            <a:xfrm>
              <a:off x="882" y="2507"/>
              <a:ext cx="389" cy="195"/>
            </a:xfrm>
            <a:custGeom>
              <a:avLst/>
              <a:gdLst>
                <a:gd name="T0" fmla="*/ 388 w 389"/>
                <a:gd name="T1" fmla="*/ 46 h 195"/>
                <a:gd name="T2" fmla="*/ 378 w 389"/>
                <a:gd name="T3" fmla="*/ 9 h 195"/>
                <a:gd name="T4" fmla="*/ 378 w 389"/>
                <a:gd name="T5" fmla="*/ 17 h 195"/>
                <a:gd name="T6" fmla="*/ 386 w 389"/>
                <a:gd name="T7" fmla="*/ 56 h 195"/>
                <a:gd name="T8" fmla="*/ 386 w 389"/>
                <a:gd name="T9" fmla="*/ 78 h 195"/>
                <a:gd name="T10" fmla="*/ 386 w 389"/>
                <a:gd name="T11" fmla="*/ 84 h 195"/>
                <a:gd name="T12" fmla="*/ 388 w 389"/>
                <a:gd name="T13" fmla="*/ 87 h 195"/>
                <a:gd name="T14" fmla="*/ 389 w 389"/>
                <a:gd name="T15" fmla="*/ 87 h 195"/>
                <a:gd name="T16" fmla="*/ 389 w 389"/>
                <a:gd name="T17" fmla="*/ 84 h 195"/>
                <a:gd name="T18" fmla="*/ 389 w 389"/>
                <a:gd name="T19" fmla="*/ 78 h 195"/>
                <a:gd name="T20" fmla="*/ 12 w 389"/>
                <a:gd name="T21" fmla="*/ 9 h 195"/>
                <a:gd name="T22" fmla="*/ 2 w 389"/>
                <a:gd name="T23" fmla="*/ 46 h 195"/>
                <a:gd name="T24" fmla="*/ 0 w 389"/>
                <a:gd name="T25" fmla="*/ 77 h 195"/>
                <a:gd name="T26" fmla="*/ 0 w 389"/>
                <a:gd name="T27" fmla="*/ 84 h 195"/>
                <a:gd name="T28" fmla="*/ 1 w 389"/>
                <a:gd name="T29" fmla="*/ 88 h 195"/>
                <a:gd name="T30" fmla="*/ 2 w 389"/>
                <a:gd name="T31" fmla="*/ 88 h 195"/>
                <a:gd name="T32" fmla="*/ 4 w 389"/>
                <a:gd name="T33" fmla="*/ 85 h 195"/>
                <a:gd name="T34" fmla="*/ 2 w 389"/>
                <a:gd name="T35" fmla="*/ 80 h 195"/>
                <a:gd name="T36" fmla="*/ 4 w 389"/>
                <a:gd name="T37" fmla="*/ 66 h 195"/>
                <a:gd name="T38" fmla="*/ 9 w 389"/>
                <a:gd name="T39" fmla="*/ 27 h 195"/>
                <a:gd name="T40" fmla="*/ 15 w 389"/>
                <a:gd name="T41" fmla="*/ 0 h 195"/>
                <a:gd name="T42" fmla="*/ 6 w 389"/>
                <a:gd name="T43" fmla="*/ 128 h 195"/>
                <a:gd name="T44" fmla="*/ 11 w 389"/>
                <a:gd name="T45" fmla="*/ 139 h 195"/>
                <a:gd name="T46" fmla="*/ 12 w 389"/>
                <a:gd name="T47" fmla="*/ 142 h 195"/>
                <a:gd name="T48" fmla="*/ 13 w 389"/>
                <a:gd name="T49" fmla="*/ 142 h 195"/>
                <a:gd name="T50" fmla="*/ 11 w 389"/>
                <a:gd name="T51" fmla="*/ 134 h 195"/>
                <a:gd name="T52" fmla="*/ 8 w 389"/>
                <a:gd name="T53" fmla="*/ 121 h 195"/>
                <a:gd name="T54" fmla="*/ 6 w 389"/>
                <a:gd name="T55" fmla="*/ 118 h 195"/>
                <a:gd name="T56" fmla="*/ 5 w 389"/>
                <a:gd name="T57" fmla="*/ 118 h 195"/>
                <a:gd name="T58" fmla="*/ 27 w 389"/>
                <a:gd name="T59" fmla="*/ 178 h 195"/>
                <a:gd name="T60" fmla="*/ 34 w 389"/>
                <a:gd name="T61" fmla="*/ 189 h 195"/>
                <a:gd name="T62" fmla="*/ 40 w 389"/>
                <a:gd name="T63" fmla="*/ 192 h 195"/>
                <a:gd name="T64" fmla="*/ 31 w 389"/>
                <a:gd name="T65" fmla="*/ 181 h 195"/>
                <a:gd name="T66" fmla="*/ 26 w 389"/>
                <a:gd name="T67" fmla="*/ 171 h 195"/>
                <a:gd name="T68" fmla="*/ 25 w 389"/>
                <a:gd name="T69" fmla="*/ 171 h 195"/>
                <a:gd name="T70" fmla="*/ 351 w 389"/>
                <a:gd name="T71" fmla="*/ 195 h 195"/>
                <a:gd name="T72" fmla="*/ 360 w 389"/>
                <a:gd name="T73" fmla="*/ 182 h 195"/>
                <a:gd name="T74" fmla="*/ 367 w 389"/>
                <a:gd name="T75" fmla="*/ 171 h 195"/>
                <a:gd name="T76" fmla="*/ 365 w 389"/>
                <a:gd name="T77" fmla="*/ 169 h 195"/>
                <a:gd name="T78" fmla="*/ 364 w 389"/>
                <a:gd name="T79" fmla="*/ 169 h 195"/>
                <a:gd name="T80" fmla="*/ 356 w 389"/>
                <a:gd name="T81" fmla="*/ 182 h 195"/>
                <a:gd name="T82" fmla="*/ 347 w 389"/>
                <a:gd name="T83" fmla="*/ 195 h 195"/>
                <a:gd name="T84" fmla="*/ 381 w 389"/>
                <a:gd name="T85" fmla="*/ 137 h 195"/>
                <a:gd name="T86" fmla="*/ 383 w 389"/>
                <a:gd name="T87" fmla="*/ 124 h 195"/>
                <a:gd name="T88" fmla="*/ 385 w 389"/>
                <a:gd name="T89" fmla="*/ 118 h 195"/>
                <a:gd name="T90" fmla="*/ 383 w 389"/>
                <a:gd name="T91" fmla="*/ 118 h 195"/>
                <a:gd name="T92" fmla="*/ 381 w 389"/>
                <a:gd name="T93" fmla="*/ 124 h 195"/>
                <a:gd name="T94" fmla="*/ 378 w 389"/>
                <a:gd name="T95" fmla="*/ 135 h 195"/>
                <a:gd name="T96" fmla="*/ 376 w 389"/>
                <a:gd name="T97" fmla="*/ 142 h 195"/>
                <a:gd name="T98" fmla="*/ 378 w 389"/>
                <a:gd name="T99" fmla="*/ 142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89"/>
                <a:gd name="T151" fmla="*/ 0 h 195"/>
                <a:gd name="T152" fmla="*/ 389 w 389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89" h="195">
                  <a:moveTo>
                    <a:pt x="389" y="76"/>
                  </a:moveTo>
                  <a:lnTo>
                    <a:pt x="389" y="66"/>
                  </a:lnTo>
                  <a:lnTo>
                    <a:pt x="389" y="56"/>
                  </a:lnTo>
                  <a:lnTo>
                    <a:pt x="388" y="46"/>
                  </a:lnTo>
                  <a:lnTo>
                    <a:pt x="386" y="37"/>
                  </a:lnTo>
                  <a:lnTo>
                    <a:pt x="383" y="27"/>
                  </a:lnTo>
                  <a:lnTo>
                    <a:pt x="381" y="17"/>
                  </a:lnTo>
                  <a:lnTo>
                    <a:pt x="378" y="9"/>
                  </a:lnTo>
                  <a:lnTo>
                    <a:pt x="375" y="0"/>
                  </a:lnTo>
                  <a:lnTo>
                    <a:pt x="372" y="0"/>
                  </a:lnTo>
                  <a:lnTo>
                    <a:pt x="375" y="9"/>
                  </a:lnTo>
                  <a:lnTo>
                    <a:pt x="378" y="17"/>
                  </a:lnTo>
                  <a:lnTo>
                    <a:pt x="381" y="27"/>
                  </a:lnTo>
                  <a:lnTo>
                    <a:pt x="383" y="37"/>
                  </a:lnTo>
                  <a:lnTo>
                    <a:pt x="385" y="46"/>
                  </a:lnTo>
                  <a:lnTo>
                    <a:pt x="386" y="56"/>
                  </a:lnTo>
                  <a:lnTo>
                    <a:pt x="386" y="66"/>
                  </a:lnTo>
                  <a:lnTo>
                    <a:pt x="386" y="76"/>
                  </a:lnTo>
                  <a:lnTo>
                    <a:pt x="386" y="77"/>
                  </a:lnTo>
                  <a:lnTo>
                    <a:pt x="386" y="78"/>
                  </a:lnTo>
                  <a:lnTo>
                    <a:pt x="386" y="80"/>
                  </a:lnTo>
                  <a:lnTo>
                    <a:pt x="386" y="81"/>
                  </a:lnTo>
                  <a:lnTo>
                    <a:pt x="386" y="83"/>
                  </a:lnTo>
                  <a:lnTo>
                    <a:pt x="386" y="84"/>
                  </a:lnTo>
                  <a:lnTo>
                    <a:pt x="386" y="85"/>
                  </a:lnTo>
                  <a:lnTo>
                    <a:pt x="386" y="87"/>
                  </a:lnTo>
                  <a:lnTo>
                    <a:pt x="388" y="87"/>
                  </a:lnTo>
                  <a:lnTo>
                    <a:pt x="389" y="87"/>
                  </a:lnTo>
                  <a:lnTo>
                    <a:pt x="389" y="85"/>
                  </a:lnTo>
                  <a:lnTo>
                    <a:pt x="389" y="84"/>
                  </a:lnTo>
                  <a:lnTo>
                    <a:pt x="389" y="83"/>
                  </a:lnTo>
                  <a:lnTo>
                    <a:pt x="389" y="81"/>
                  </a:lnTo>
                  <a:lnTo>
                    <a:pt x="389" y="80"/>
                  </a:lnTo>
                  <a:lnTo>
                    <a:pt x="389" y="78"/>
                  </a:lnTo>
                  <a:lnTo>
                    <a:pt x="389" y="77"/>
                  </a:lnTo>
                  <a:lnTo>
                    <a:pt x="389" y="76"/>
                  </a:lnTo>
                  <a:close/>
                  <a:moveTo>
                    <a:pt x="15" y="0"/>
                  </a:moveTo>
                  <a:lnTo>
                    <a:pt x="12" y="9"/>
                  </a:lnTo>
                  <a:lnTo>
                    <a:pt x="8" y="17"/>
                  </a:lnTo>
                  <a:lnTo>
                    <a:pt x="6" y="27"/>
                  </a:lnTo>
                  <a:lnTo>
                    <a:pt x="4" y="37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2" y="88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6" y="37"/>
                  </a:lnTo>
                  <a:lnTo>
                    <a:pt x="9" y="27"/>
                  </a:lnTo>
                  <a:lnTo>
                    <a:pt x="12" y="17"/>
                  </a:lnTo>
                  <a:lnTo>
                    <a:pt x="15" y="9"/>
                  </a:lnTo>
                  <a:lnTo>
                    <a:pt x="18" y="0"/>
                  </a:lnTo>
                  <a:lnTo>
                    <a:pt x="15" y="0"/>
                  </a:lnTo>
                  <a:close/>
                  <a:moveTo>
                    <a:pt x="5" y="118"/>
                  </a:moveTo>
                  <a:lnTo>
                    <a:pt x="5" y="122"/>
                  </a:lnTo>
                  <a:lnTo>
                    <a:pt x="6" y="125"/>
                  </a:lnTo>
                  <a:lnTo>
                    <a:pt x="6" y="128"/>
                  </a:lnTo>
                  <a:lnTo>
                    <a:pt x="8" y="131"/>
                  </a:lnTo>
                  <a:lnTo>
                    <a:pt x="8" y="134"/>
                  </a:lnTo>
                  <a:lnTo>
                    <a:pt x="9" y="137"/>
                  </a:lnTo>
                  <a:lnTo>
                    <a:pt x="11" y="139"/>
                  </a:lnTo>
                  <a:lnTo>
                    <a:pt x="12" y="144"/>
                  </a:lnTo>
                  <a:lnTo>
                    <a:pt x="12" y="142"/>
                  </a:lnTo>
                  <a:lnTo>
                    <a:pt x="13" y="142"/>
                  </a:lnTo>
                  <a:lnTo>
                    <a:pt x="15" y="142"/>
                  </a:lnTo>
                  <a:lnTo>
                    <a:pt x="13" y="139"/>
                  </a:lnTo>
                  <a:lnTo>
                    <a:pt x="12" y="137"/>
                  </a:lnTo>
                  <a:lnTo>
                    <a:pt x="11" y="134"/>
                  </a:lnTo>
                  <a:lnTo>
                    <a:pt x="11" y="131"/>
                  </a:lnTo>
                  <a:lnTo>
                    <a:pt x="9" y="127"/>
                  </a:lnTo>
                  <a:lnTo>
                    <a:pt x="9" y="124"/>
                  </a:lnTo>
                  <a:lnTo>
                    <a:pt x="8" y="121"/>
                  </a:lnTo>
                  <a:lnTo>
                    <a:pt x="6" y="118"/>
                  </a:lnTo>
                  <a:lnTo>
                    <a:pt x="5" y="118"/>
                  </a:lnTo>
                  <a:close/>
                  <a:moveTo>
                    <a:pt x="25" y="172"/>
                  </a:moveTo>
                  <a:lnTo>
                    <a:pt x="26" y="175"/>
                  </a:lnTo>
                  <a:lnTo>
                    <a:pt x="27" y="178"/>
                  </a:lnTo>
                  <a:lnTo>
                    <a:pt x="29" y="181"/>
                  </a:lnTo>
                  <a:lnTo>
                    <a:pt x="31" y="183"/>
                  </a:lnTo>
                  <a:lnTo>
                    <a:pt x="33" y="186"/>
                  </a:lnTo>
                  <a:lnTo>
                    <a:pt x="34" y="189"/>
                  </a:lnTo>
                  <a:lnTo>
                    <a:pt x="37" y="192"/>
                  </a:lnTo>
                  <a:lnTo>
                    <a:pt x="38" y="195"/>
                  </a:lnTo>
                  <a:lnTo>
                    <a:pt x="43" y="195"/>
                  </a:lnTo>
                  <a:lnTo>
                    <a:pt x="40" y="192"/>
                  </a:lnTo>
                  <a:lnTo>
                    <a:pt x="38" y="189"/>
                  </a:lnTo>
                  <a:lnTo>
                    <a:pt x="36" y="186"/>
                  </a:lnTo>
                  <a:lnTo>
                    <a:pt x="34" y="183"/>
                  </a:lnTo>
                  <a:lnTo>
                    <a:pt x="31" y="181"/>
                  </a:lnTo>
                  <a:lnTo>
                    <a:pt x="30" y="176"/>
                  </a:lnTo>
                  <a:lnTo>
                    <a:pt x="29" y="174"/>
                  </a:lnTo>
                  <a:lnTo>
                    <a:pt x="27" y="171"/>
                  </a:lnTo>
                  <a:lnTo>
                    <a:pt x="26" y="171"/>
                  </a:lnTo>
                  <a:lnTo>
                    <a:pt x="25" y="171"/>
                  </a:lnTo>
                  <a:lnTo>
                    <a:pt x="25" y="172"/>
                  </a:lnTo>
                  <a:close/>
                  <a:moveTo>
                    <a:pt x="351" y="195"/>
                  </a:moveTo>
                  <a:lnTo>
                    <a:pt x="353" y="192"/>
                  </a:lnTo>
                  <a:lnTo>
                    <a:pt x="356" y="189"/>
                  </a:lnTo>
                  <a:lnTo>
                    <a:pt x="357" y="186"/>
                  </a:lnTo>
                  <a:lnTo>
                    <a:pt x="360" y="182"/>
                  </a:lnTo>
                  <a:lnTo>
                    <a:pt x="361" y="179"/>
                  </a:lnTo>
                  <a:lnTo>
                    <a:pt x="362" y="176"/>
                  </a:lnTo>
                  <a:lnTo>
                    <a:pt x="365" y="174"/>
                  </a:lnTo>
                  <a:lnTo>
                    <a:pt x="367" y="171"/>
                  </a:lnTo>
                  <a:lnTo>
                    <a:pt x="367" y="169"/>
                  </a:lnTo>
                  <a:lnTo>
                    <a:pt x="365" y="169"/>
                  </a:lnTo>
                  <a:lnTo>
                    <a:pt x="364" y="169"/>
                  </a:lnTo>
                  <a:lnTo>
                    <a:pt x="362" y="172"/>
                  </a:lnTo>
                  <a:lnTo>
                    <a:pt x="360" y="175"/>
                  </a:lnTo>
                  <a:lnTo>
                    <a:pt x="358" y="179"/>
                  </a:lnTo>
                  <a:lnTo>
                    <a:pt x="356" y="182"/>
                  </a:lnTo>
                  <a:lnTo>
                    <a:pt x="354" y="185"/>
                  </a:lnTo>
                  <a:lnTo>
                    <a:pt x="351" y="189"/>
                  </a:lnTo>
                  <a:lnTo>
                    <a:pt x="350" y="192"/>
                  </a:lnTo>
                  <a:lnTo>
                    <a:pt x="347" y="195"/>
                  </a:lnTo>
                  <a:lnTo>
                    <a:pt x="351" y="195"/>
                  </a:lnTo>
                  <a:close/>
                  <a:moveTo>
                    <a:pt x="378" y="142"/>
                  </a:moveTo>
                  <a:lnTo>
                    <a:pt x="379" y="139"/>
                  </a:lnTo>
                  <a:lnTo>
                    <a:pt x="381" y="137"/>
                  </a:lnTo>
                  <a:lnTo>
                    <a:pt x="381" y="134"/>
                  </a:lnTo>
                  <a:lnTo>
                    <a:pt x="382" y="131"/>
                  </a:lnTo>
                  <a:lnTo>
                    <a:pt x="383" y="128"/>
                  </a:lnTo>
                  <a:lnTo>
                    <a:pt x="383" y="124"/>
                  </a:lnTo>
                  <a:lnTo>
                    <a:pt x="385" y="121"/>
                  </a:lnTo>
                  <a:lnTo>
                    <a:pt x="385" y="118"/>
                  </a:lnTo>
                  <a:lnTo>
                    <a:pt x="383" y="118"/>
                  </a:lnTo>
                  <a:lnTo>
                    <a:pt x="383" y="117"/>
                  </a:lnTo>
                  <a:lnTo>
                    <a:pt x="382" y="117"/>
                  </a:lnTo>
                  <a:lnTo>
                    <a:pt x="382" y="121"/>
                  </a:lnTo>
                  <a:lnTo>
                    <a:pt x="381" y="124"/>
                  </a:lnTo>
                  <a:lnTo>
                    <a:pt x="381" y="127"/>
                  </a:lnTo>
                  <a:lnTo>
                    <a:pt x="379" y="129"/>
                  </a:lnTo>
                  <a:lnTo>
                    <a:pt x="378" y="132"/>
                  </a:lnTo>
                  <a:lnTo>
                    <a:pt x="378" y="135"/>
                  </a:lnTo>
                  <a:lnTo>
                    <a:pt x="376" y="139"/>
                  </a:lnTo>
                  <a:lnTo>
                    <a:pt x="375" y="142"/>
                  </a:lnTo>
                  <a:lnTo>
                    <a:pt x="376" y="142"/>
                  </a:lnTo>
                  <a:lnTo>
                    <a:pt x="378" y="142"/>
                  </a:lnTo>
                  <a:close/>
                </a:path>
              </a:pathLst>
            </a:custGeom>
            <a:solidFill>
              <a:srgbClr val="014F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7" name="Freeform 706"/>
            <p:cNvSpPr>
              <a:spLocks noEditPoints="1"/>
            </p:cNvSpPr>
            <p:nvPr/>
          </p:nvSpPr>
          <p:spPr bwMode="auto">
            <a:xfrm>
              <a:off x="883" y="2507"/>
              <a:ext cx="387" cy="195"/>
            </a:xfrm>
            <a:custGeom>
              <a:avLst/>
              <a:gdLst>
                <a:gd name="T0" fmla="*/ 385 w 387"/>
                <a:gd name="T1" fmla="*/ 46 h 195"/>
                <a:gd name="T2" fmla="*/ 375 w 387"/>
                <a:gd name="T3" fmla="*/ 9 h 195"/>
                <a:gd name="T4" fmla="*/ 375 w 387"/>
                <a:gd name="T5" fmla="*/ 17 h 195"/>
                <a:gd name="T6" fmla="*/ 384 w 387"/>
                <a:gd name="T7" fmla="*/ 56 h 195"/>
                <a:gd name="T8" fmla="*/ 384 w 387"/>
                <a:gd name="T9" fmla="*/ 78 h 195"/>
                <a:gd name="T10" fmla="*/ 384 w 387"/>
                <a:gd name="T11" fmla="*/ 84 h 195"/>
                <a:gd name="T12" fmla="*/ 385 w 387"/>
                <a:gd name="T13" fmla="*/ 87 h 195"/>
                <a:gd name="T14" fmla="*/ 387 w 387"/>
                <a:gd name="T15" fmla="*/ 87 h 195"/>
                <a:gd name="T16" fmla="*/ 387 w 387"/>
                <a:gd name="T17" fmla="*/ 84 h 195"/>
                <a:gd name="T18" fmla="*/ 387 w 387"/>
                <a:gd name="T19" fmla="*/ 78 h 195"/>
                <a:gd name="T20" fmla="*/ 12 w 387"/>
                <a:gd name="T21" fmla="*/ 9 h 195"/>
                <a:gd name="T22" fmla="*/ 3 w 387"/>
                <a:gd name="T23" fmla="*/ 46 h 195"/>
                <a:gd name="T24" fmla="*/ 0 w 387"/>
                <a:gd name="T25" fmla="*/ 77 h 195"/>
                <a:gd name="T26" fmla="*/ 0 w 387"/>
                <a:gd name="T27" fmla="*/ 84 h 195"/>
                <a:gd name="T28" fmla="*/ 1 w 387"/>
                <a:gd name="T29" fmla="*/ 88 h 195"/>
                <a:gd name="T30" fmla="*/ 3 w 387"/>
                <a:gd name="T31" fmla="*/ 87 h 195"/>
                <a:gd name="T32" fmla="*/ 4 w 387"/>
                <a:gd name="T33" fmla="*/ 85 h 195"/>
                <a:gd name="T34" fmla="*/ 3 w 387"/>
                <a:gd name="T35" fmla="*/ 80 h 195"/>
                <a:gd name="T36" fmla="*/ 4 w 387"/>
                <a:gd name="T37" fmla="*/ 66 h 195"/>
                <a:gd name="T38" fmla="*/ 10 w 387"/>
                <a:gd name="T39" fmla="*/ 27 h 195"/>
                <a:gd name="T40" fmla="*/ 15 w 387"/>
                <a:gd name="T41" fmla="*/ 0 h 195"/>
                <a:gd name="T42" fmla="*/ 7 w 387"/>
                <a:gd name="T43" fmla="*/ 128 h 195"/>
                <a:gd name="T44" fmla="*/ 11 w 387"/>
                <a:gd name="T45" fmla="*/ 139 h 195"/>
                <a:gd name="T46" fmla="*/ 12 w 387"/>
                <a:gd name="T47" fmla="*/ 142 h 195"/>
                <a:gd name="T48" fmla="*/ 14 w 387"/>
                <a:gd name="T49" fmla="*/ 142 h 195"/>
                <a:gd name="T50" fmla="*/ 11 w 387"/>
                <a:gd name="T51" fmla="*/ 132 h 195"/>
                <a:gd name="T52" fmla="*/ 8 w 387"/>
                <a:gd name="T53" fmla="*/ 121 h 195"/>
                <a:gd name="T54" fmla="*/ 7 w 387"/>
                <a:gd name="T55" fmla="*/ 118 h 195"/>
                <a:gd name="T56" fmla="*/ 5 w 387"/>
                <a:gd name="T57" fmla="*/ 118 h 195"/>
                <a:gd name="T58" fmla="*/ 28 w 387"/>
                <a:gd name="T59" fmla="*/ 178 h 195"/>
                <a:gd name="T60" fmla="*/ 35 w 387"/>
                <a:gd name="T61" fmla="*/ 189 h 195"/>
                <a:gd name="T62" fmla="*/ 40 w 387"/>
                <a:gd name="T63" fmla="*/ 192 h 195"/>
                <a:gd name="T64" fmla="*/ 32 w 387"/>
                <a:gd name="T65" fmla="*/ 179 h 195"/>
                <a:gd name="T66" fmla="*/ 26 w 387"/>
                <a:gd name="T67" fmla="*/ 171 h 195"/>
                <a:gd name="T68" fmla="*/ 25 w 387"/>
                <a:gd name="T69" fmla="*/ 171 h 195"/>
                <a:gd name="T70" fmla="*/ 348 w 387"/>
                <a:gd name="T71" fmla="*/ 195 h 195"/>
                <a:gd name="T72" fmla="*/ 356 w 387"/>
                <a:gd name="T73" fmla="*/ 182 h 195"/>
                <a:gd name="T74" fmla="*/ 364 w 387"/>
                <a:gd name="T75" fmla="*/ 169 h 195"/>
                <a:gd name="T76" fmla="*/ 363 w 387"/>
                <a:gd name="T77" fmla="*/ 169 h 195"/>
                <a:gd name="T78" fmla="*/ 361 w 387"/>
                <a:gd name="T79" fmla="*/ 168 h 195"/>
                <a:gd name="T80" fmla="*/ 353 w 387"/>
                <a:gd name="T81" fmla="*/ 182 h 195"/>
                <a:gd name="T82" fmla="*/ 345 w 387"/>
                <a:gd name="T83" fmla="*/ 195 h 195"/>
                <a:gd name="T84" fmla="*/ 378 w 387"/>
                <a:gd name="T85" fmla="*/ 137 h 195"/>
                <a:gd name="T86" fmla="*/ 381 w 387"/>
                <a:gd name="T87" fmla="*/ 124 h 195"/>
                <a:gd name="T88" fmla="*/ 382 w 387"/>
                <a:gd name="T89" fmla="*/ 118 h 195"/>
                <a:gd name="T90" fmla="*/ 381 w 387"/>
                <a:gd name="T91" fmla="*/ 117 h 195"/>
                <a:gd name="T92" fmla="*/ 378 w 387"/>
                <a:gd name="T93" fmla="*/ 124 h 195"/>
                <a:gd name="T94" fmla="*/ 375 w 387"/>
                <a:gd name="T95" fmla="*/ 135 h 195"/>
                <a:gd name="T96" fmla="*/ 374 w 387"/>
                <a:gd name="T97" fmla="*/ 141 h 195"/>
                <a:gd name="T98" fmla="*/ 375 w 387"/>
                <a:gd name="T99" fmla="*/ 142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87"/>
                <a:gd name="T151" fmla="*/ 0 h 195"/>
                <a:gd name="T152" fmla="*/ 387 w 387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87" h="195">
                  <a:moveTo>
                    <a:pt x="387" y="76"/>
                  </a:moveTo>
                  <a:lnTo>
                    <a:pt x="387" y="66"/>
                  </a:lnTo>
                  <a:lnTo>
                    <a:pt x="387" y="56"/>
                  </a:lnTo>
                  <a:lnTo>
                    <a:pt x="385" y="46"/>
                  </a:lnTo>
                  <a:lnTo>
                    <a:pt x="384" y="37"/>
                  </a:lnTo>
                  <a:lnTo>
                    <a:pt x="381" y="27"/>
                  </a:lnTo>
                  <a:lnTo>
                    <a:pt x="378" y="17"/>
                  </a:lnTo>
                  <a:lnTo>
                    <a:pt x="375" y="9"/>
                  </a:lnTo>
                  <a:lnTo>
                    <a:pt x="373" y="0"/>
                  </a:lnTo>
                  <a:lnTo>
                    <a:pt x="368" y="0"/>
                  </a:lnTo>
                  <a:lnTo>
                    <a:pt x="373" y="9"/>
                  </a:lnTo>
                  <a:lnTo>
                    <a:pt x="375" y="17"/>
                  </a:lnTo>
                  <a:lnTo>
                    <a:pt x="378" y="27"/>
                  </a:lnTo>
                  <a:lnTo>
                    <a:pt x="381" y="37"/>
                  </a:lnTo>
                  <a:lnTo>
                    <a:pt x="382" y="46"/>
                  </a:lnTo>
                  <a:lnTo>
                    <a:pt x="384" y="56"/>
                  </a:lnTo>
                  <a:lnTo>
                    <a:pt x="384" y="66"/>
                  </a:lnTo>
                  <a:lnTo>
                    <a:pt x="384" y="76"/>
                  </a:lnTo>
                  <a:lnTo>
                    <a:pt x="384" y="77"/>
                  </a:lnTo>
                  <a:lnTo>
                    <a:pt x="384" y="78"/>
                  </a:lnTo>
                  <a:lnTo>
                    <a:pt x="384" y="80"/>
                  </a:lnTo>
                  <a:lnTo>
                    <a:pt x="384" y="81"/>
                  </a:lnTo>
                  <a:lnTo>
                    <a:pt x="384" y="83"/>
                  </a:lnTo>
                  <a:lnTo>
                    <a:pt x="384" y="84"/>
                  </a:lnTo>
                  <a:lnTo>
                    <a:pt x="384" y="85"/>
                  </a:lnTo>
                  <a:lnTo>
                    <a:pt x="384" y="87"/>
                  </a:lnTo>
                  <a:lnTo>
                    <a:pt x="385" y="87"/>
                  </a:lnTo>
                  <a:lnTo>
                    <a:pt x="387" y="87"/>
                  </a:lnTo>
                  <a:lnTo>
                    <a:pt x="387" y="85"/>
                  </a:lnTo>
                  <a:lnTo>
                    <a:pt x="387" y="84"/>
                  </a:lnTo>
                  <a:lnTo>
                    <a:pt x="387" y="83"/>
                  </a:lnTo>
                  <a:lnTo>
                    <a:pt x="387" y="81"/>
                  </a:lnTo>
                  <a:lnTo>
                    <a:pt x="387" y="80"/>
                  </a:lnTo>
                  <a:lnTo>
                    <a:pt x="387" y="78"/>
                  </a:lnTo>
                  <a:lnTo>
                    <a:pt x="387" y="77"/>
                  </a:lnTo>
                  <a:lnTo>
                    <a:pt x="387" y="76"/>
                  </a:lnTo>
                  <a:close/>
                  <a:moveTo>
                    <a:pt x="15" y="0"/>
                  </a:moveTo>
                  <a:lnTo>
                    <a:pt x="12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10" y="27"/>
                  </a:lnTo>
                  <a:lnTo>
                    <a:pt x="12" y="17"/>
                  </a:lnTo>
                  <a:lnTo>
                    <a:pt x="15" y="9"/>
                  </a:lnTo>
                  <a:lnTo>
                    <a:pt x="18" y="0"/>
                  </a:lnTo>
                  <a:lnTo>
                    <a:pt x="15" y="0"/>
                  </a:lnTo>
                  <a:close/>
                  <a:moveTo>
                    <a:pt x="5" y="118"/>
                  </a:moveTo>
                  <a:lnTo>
                    <a:pt x="5" y="121"/>
                  </a:lnTo>
                  <a:lnTo>
                    <a:pt x="7" y="124"/>
                  </a:lnTo>
                  <a:lnTo>
                    <a:pt x="7" y="128"/>
                  </a:lnTo>
                  <a:lnTo>
                    <a:pt x="8" y="131"/>
                  </a:lnTo>
                  <a:lnTo>
                    <a:pt x="8" y="134"/>
                  </a:lnTo>
                  <a:lnTo>
                    <a:pt x="10" y="137"/>
                  </a:lnTo>
                  <a:lnTo>
                    <a:pt x="11" y="139"/>
                  </a:lnTo>
                  <a:lnTo>
                    <a:pt x="12" y="142"/>
                  </a:lnTo>
                  <a:lnTo>
                    <a:pt x="14" y="142"/>
                  </a:lnTo>
                  <a:lnTo>
                    <a:pt x="14" y="139"/>
                  </a:lnTo>
                  <a:lnTo>
                    <a:pt x="12" y="137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0" y="127"/>
                  </a:lnTo>
                  <a:lnTo>
                    <a:pt x="8" y="124"/>
                  </a:lnTo>
                  <a:lnTo>
                    <a:pt x="8" y="121"/>
                  </a:lnTo>
                  <a:lnTo>
                    <a:pt x="7" y="117"/>
                  </a:lnTo>
                  <a:lnTo>
                    <a:pt x="7" y="118"/>
                  </a:lnTo>
                  <a:lnTo>
                    <a:pt x="5" y="118"/>
                  </a:lnTo>
                  <a:close/>
                  <a:moveTo>
                    <a:pt x="25" y="171"/>
                  </a:moveTo>
                  <a:lnTo>
                    <a:pt x="26" y="175"/>
                  </a:lnTo>
                  <a:lnTo>
                    <a:pt x="28" y="178"/>
                  </a:lnTo>
                  <a:lnTo>
                    <a:pt x="29" y="181"/>
                  </a:lnTo>
                  <a:lnTo>
                    <a:pt x="32" y="183"/>
                  </a:lnTo>
                  <a:lnTo>
                    <a:pt x="33" y="186"/>
                  </a:lnTo>
                  <a:lnTo>
                    <a:pt x="35" y="189"/>
                  </a:lnTo>
                  <a:lnTo>
                    <a:pt x="37" y="192"/>
                  </a:lnTo>
                  <a:lnTo>
                    <a:pt x="39" y="195"/>
                  </a:lnTo>
                  <a:lnTo>
                    <a:pt x="43" y="195"/>
                  </a:lnTo>
                  <a:lnTo>
                    <a:pt x="40" y="192"/>
                  </a:lnTo>
                  <a:lnTo>
                    <a:pt x="39" y="189"/>
                  </a:lnTo>
                  <a:lnTo>
                    <a:pt x="36" y="186"/>
                  </a:lnTo>
                  <a:lnTo>
                    <a:pt x="35" y="182"/>
                  </a:lnTo>
                  <a:lnTo>
                    <a:pt x="32" y="179"/>
                  </a:lnTo>
                  <a:lnTo>
                    <a:pt x="30" y="176"/>
                  </a:lnTo>
                  <a:lnTo>
                    <a:pt x="29" y="174"/>
                  </a:lnTo>
                  <a:lnTo>
                    <a:pt x="26" y="171"/>
                  </a:lnTo>
                  <a:lnTo>
                    <a:pt x="25" y="171"/>
                  </a:lnTo>
                  <a:close/>
                  <a:moveTo>
                    <a:pt x="348" y="195"/>
                  </a:moveTo>
                  <a:lnTo>
                    <a:pt x="350" y="192"/>
                  </a:lnTo>
                  <a:lnTo>
                    <a:pt x="353" y="189"/>
                  </a:lnTo>
                  <a:lnTo>
                    <a:pt x="355" y="185"/>
                  </a:lnTo>
                  <a:lnTo>
                    <a:pt x="356" y="182"/>
                  </a:lnTo>
                  <a:lnTo>
                    <a:pt x="359" y="179"/>
                  </a:lnTo>
                  <a:lnTo>
                    <a:pt x="360" y="176"/>
                  </a:lnTo>
                  <a:lnTo>
                    <a:pt x="363" y="172"/>
                  </a:lnTo>
                  <a:lnTo>
                    <a:pt x="364" y="169"/>
                  </a:lnTo>
                  <a:lnTo>
                    <a:pt x="363" y="169"/>
                  </a:lnTo>
                  <a:lnTo>
                    <a:pt x="363" y="168"/>
                  </a:lnTo>
                  <a:lnTo>
                    <a:pt x="361" y="168"/>
                  </a:lnTo>
                  <a:lnTo>
                    <a:pt x="360" y="172"/>
                  </a:lnTo>
                  <a:lnTo>
                    <a:pt x="357" y="175"/>
                  </a:lnTo>
                  <a:lnTo>
                    <a:pt x="356" y="178"/>
                  </a:lnTo>
                  <a:lnTo>
                    <a:pt x="353" y="182"/>
                  </a:lnTo>
                  <a:lnTo>
                    <a:pt x="352" y="185"/>
                  </a:lnTo>
                  <a:lnTo>
                    <a:pt x="349" y="188"/>
                  </a:lnTo>
                  <a:lnTo>
                    <a:pt x="348" y="192"/>
                  </a:lnTo>
                  <a:lnTo>
                    <a:pt x="345" y="195"/>
                  </a:lnTo>
                  <a:lnTo>
                    <a:pt x="348" y="195"/>
                  </a:lnTo>
                  <a:close/>
                  <a:moveTo>
                    <a:pt x="375" y="142"/>
                  </a:moveTo>
                  <a:lnTo>
                    <a:pt x="377" y="139"/>
                  </a:lnTo>
                  <a:lnTo>
                    <a:pt x="378" y="137"/>
                  </a:lnTo>
                  <a:lnTo>
                    <a:pt x="378" y="134"/>
                  </a:lnTo>
                  <a:lnTo>
                    <a:pt x="380" y="129"/>
                  </a:lnTo>
                  <a:lnTo>
                    <a:pt x="381" y="127"/>
                  </a:lnTo>
                  <a:lnTo>
                    <a:pt x="381" y="124"/>
                  </a:lnTo>
                  <a:lnTo>
                    <a:pt x="382" y="121"/>
                  </a:lnTo>
                  <a:lnTo>
                    <a:pt x="382" y="118"/>
                  </a:lnTo>
                  <a:lnTo>
                    <a:pt x="382" y="117"/>
                  </a:lnTo>
                  <a:lnTo>
                    <a:pt x="381" y="117"/>
                  </a:lnTo>
                  <a:lnTo>
                    <a:pt x="380" y="117"/>
                  </a:lnTo>
                  <a:lnTo>
                    <a:pt x="380" y="121"/>
                  </a:lnTo>
                  <a:lnTo>
                    <a:pt x="378" y="124"/>
                  </a:lnTo>
                  <a:lnTo>
                    <a:pt x="378" y="127"/>
                  </a:lnTo>
                  <a:lnTo>
                    <a:pt x="377" y="129"/>
                  </a:lnTo>
                  <a:lnTo>
                    <a:pt x="377" y="132"/>
                  </a:lnTo>
                  <a:lnTo>
                    <a:pt x="375" y="135"/>
                  </a:lnTo>
                  <a:lnTo>
                    <a:pt x="374" y="138"/>
                  </a:lnTo>
                  <a:lnTo>
                    <a:pt x="374" y="141"/>
                  </a:lnTo>
                  <a:lnTo>
                    <a:pt x="374" y="142"/>
                  </a:lnTo>
                  <a:lnTo>
                    <a:pt x="375" y="142"/>
                  </a:lnTo>
                  <a:close/>
                </a:path>
              </a:pathLst>
            </a:custGeom>
            <a:solidFill>
              <a:srgbClr val="00509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8" name="Freeform 707"/>
            <p:cNvSpPr>
              <a:spLocks noEditPoints="1"/>
            </p:cNvSpPr>
            <p:nvPr/>
          </p:nvSpPr>
          <p:spPr bwMode="auto">
            <a:xfrm>
              <a:off x="884" y="2507"/>
              <a:ext cx="384" cy="195"/>
            </a:xfrm>
            <a:custGeom>
              <a:avLst/>
              <a:gdLst>
                <a:gd name="T0" fmla="*/ 383 w 384"/>
                <a:gd name="T1" fmla="*/ 46 h 195"/>
                <a:gd name="T2" fmla="*/ 373 w 384"/>
                <a:gd name="T3" fmla="*/ 9 h 195"/>
                <a:gd name="T4" fmla="*/ 373 w 384"/>
                <a:gd name="T5" fmla="*/ 17 h 195"/>
                <a:gd name="T6" fmla="*/ 381 w 384"/>
                <a:gd name="T7" fmla="*/ 56 h 195"/>
                <a:gd name="T8" fmla="*/ 381 w 384"/>
                <a:gd name="T9" fmla="*/ 78 h 195"/>
                <a:gd name="T10" fmla="*/ 381 w 384"/>
                <a:gd name="T11" fmla="*/ 84 h 195"/>
                <a:gd name="T12" fmla="*/ 383 w 384"/>
                <a:gd name="T13" fmla="*/ 87 h 195"/>
                <a:gd name="T14" fmla="*/ 384 w 384"/>
                <a:gd name="T15" fmla="*/ 87 h 195"/>
                <a:gd name="T16" fmla="*/ 384 w 384"/>
                <a:gd name="T17" fmla="*/ 84 h 195"/>
                <a:gd name="T18" fmla="*/ 384 w 384"/>
                <a:gd name="T19" fmla="*/ 78 h 195"/>
                <a:gd name="T20" fmla="*/ 13 w 384"/>
                <a:gd name="T21" fmla="*/ 9 h 195"/>
                <a:gd name="T22" fmla="*/ 3 w 384"/>
                <a:gd name="T23" fmla="*/ 46 h 195"/>
                <a:gd name="T24" fmla="*/ 0 w 384"/>
                <a:gd name="T25" fmla="*/ 77 h 195"/>
                <a:gd name="T26" fmla="*/ 0 w 384"/>
                <a:gd name="T27" fmla="*/ 83 h 195"/>
                <a:gd name="T28" fmla="*/ 2 w 384"/>
                <a:gd name="T29" fmla="*/ 87 h 195"/>
                <a:gd name="T30" fmla="*/ 3 w 384"/>
                <a:gd name="T31" fmla="*/ 87 h 195"/>
                <a:gd name="T32" fmla="*/ 4 w 384"/>
                <a:gd name="T33" fmla="*/ 85 h 195"/>
                <a:gd name="T34" fmla="*/ 3 w 384"/>
                <a:gd name="T35" fmla="*/ 80 h 195"/>
                <a:gd name="T36" fmla="*/ 4 w 384"/>
                <a:gd name="T37" fmla="*/ 66 h 195"/>
                <a:gd name="T38" fmla="*/ 10 w 384"/>
                <a:gd name="T39" fmla="*/ 27 h 195"/>
                <a:gd name="T40" fmla="*/ 16 w 384"/>
                <a:gd name="T41" fmla="*/ 0 h 195"/>
                <a:gd name="T42" fmla="*/ 7 w 384"/>
                <a:gd name="T43" fmla="*/ 127 h 195"/>
                <a:gd name="T44" fmla="*/ 11 w 384"/>
                <a:gd name="T45" fmla="*/ 139 h 195"/>
                <a:gd name="T46" fmla="*/ 13 w 384"/>
                <a:gd name="T47" fmla="*/ 142 h 195"/>
                <a:gd name="T48" fmla="*/ 14 w 384"/>
                <a:gd name="T49" fmla="*/ 141 h 195"/>
                <a:gd name="T50" fmla="*/ 11 w 384"/>
                <a:gd name="T51" fmla="*/ 132 h 195"/>
                <a:gd name="T52" fmla="*/ 9 w 384"/>
                <a:gd name="T53" fmla="*/ 120 h 195"/>
                <a:gd name="T54" fmla="*/ 7 w 384"/>
                <a:gd name="T55" fmla="*/ 117 h 195"/>
                <a:gd name="T56" fmla="*/ 6 w 384"/>
                <a:gd name="T57" fmla="*/ 118 h 195"/>
                <a:gd name="T58" fmla="*/ 28 w 384"/>
                <a:gd name="T59" fmla="*/ 176 h 195"/>
                <a:gd name="T60" fmla="*/ 36 w 384"/>
                <a:gd name="T61" fmla="*/ 189 h 195"/>
                <a:gd name="T62" fmla="*/ 41 w 384"/>
                <a:gd name="T63" fmla="*/ 192 h 195"/>
                <a:gd name="T64" fmla="*/ 32 w 384"/>
                <a:gd name="T65" fmla="*/ 179 h 195"/>
                <a:gd name="T66" fmla="*/ 27 w 384"/>
                <a:gd name="T67" fmla="*/ 169 h 195"/>
                <a:gd name="T68" fmla="*/ 25 w 384"/>
                <a:gd name="T69" fmla="*/ 171 h 195"/>
                <a:gd name="T70" fmla="*/ 345 w 384"/>
                <a:gd name="T71" fmla="*/ 195 h 195"/>
                <a:gd name="T72" fmla="*/ 354 w 384"/>
                <a:gd name="T73" fmla="*/ 182 h 195"/>
                <a:gd name="T74" fmla="*/ 362 w 384"/>
                <a:gd name="T75" fmla="*/ 169 h 195"/>
                <a:gd name="T76" fmla="*/ 360 w 384"/>
                <a:gd name="T77" fmla="*/ 168 h 195"/>
                <a:gd name="T78" fmla="*/ 359 w 384"/>
                <a:gd name="T79" fmla="*/ 168 h 195"/>
                <a:gd name="T80" fmla="*/ 351 w 384"/>
                <a:gd name="T81" fmla="*/ 182 h 195"/>
                <a:gd name="T82" fmla="*/ 342 w 384"/>
                <a:gd name="T83" fmla="*/ 195 h 195"/>
                <a:gd name="T84" fmla="*/ 376 w 384"/>
                <a:gd name="T85" fmla="*/ 135 h 195"/>
                <a:gd name="T86" fmla="*/ 379 w 384"/>
                <a:gd name="T87" fmla="*/ 124 h 195"/>
                <a:gd name="T88" fmla="*/ 380 w 384"/>
                <a:gd name="T89" fmla="*/ 117 h 195"/>
                <a:gd name="T90" fmla="*/ 379 w 384"/>
                <a:gd name="T91" fmla="*/ 117 h 195"/>
                <a:gd name="T92" fmla="*/ 379 w 384"/>
                <a:gd name="T93" fmla="*/ 117 h 195"/>
                <a:gd name="T94" fmla="*/ 377 w 384"/>
                <a:gd name="T95" fmla="*/ 117 h 195"/>
                <a:gd name="T96" fmla="*/ 376 w 384"/>
                <a:gd name="T97" fmla="*/ 124 h 195"/>
                <a:gd name="T98" fmla="*/ 373 w 384"/>
                <a:gd name="T99" fmla="*/ 135 h 195"/>
                <a:gd name="T100" fmla="*/ 372 w 384"/>
                <a:gd name="T101" fmla="*/ 141 h 195"/>
                <a:gd name="T102" fmla="*/ 373 w 384"/>
                <a:gd name="T103" fmla="*/ 141 h 19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84"/>
                <a:gd name="T157" fmla="*/ 0 h 195"/>
                <a:gd name="T158" fmla="*/ 384 w 384"/>
                <a:gd name="T159" fmla="*/ 195 h 19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84" h="195">
                  <a:moveTo>
                    <a:pt x="384" y="76"/>
                  </a:moveTo>
                  <a:lnTo>
                    <a:pt x="384" y="66"/>
                  </a:lnTo>
                  <a:lnTo>
                    <a:pt x="384" y="56"/>
                  </a:lnTo>
                  <a:lnTo>
                    <a:pt x="383" y="46"/>
                  </a:lnTo>
                  <a:lnTo>
                    <a:pt x="381" y="37"/>
                  </a:lnTo>
                  <a:lnTo>
                    <a:pt x="379" y="27"/>
                  </a:lnTo>
                  <a:lnTo>
                    <a:pt x="376" y="17"/>
                  </a:lnTo>
                  <a:lnTo>
                    <a:pt x="373" y="9"/>
                  </a:lnTo>
                  <a:lnTo>
                    <a:pt x="370" y="0"/>
                  </a:lnTo>
                  <a:lnTo>
                    <a:pt x="366" y="0"/>
                  </a:lnTo>
                  <a:lnTo>
                    <a:pt x="370" y="9"/>
                  </a:lnTo>
                  <a:lnTo>
                    <a:pt x="373" y="17"/>
                  </a:lnTo>
                  <a:lnTo>
                    <a:pt x="376" y="27"/>
                  </a:lnTo>
                  <a:lnTo>
                    <a:pt x="379" y="37"/>
                  </a:lnTo>
                  <a:lnTo>
                    <a:pt x="380" y="46"/>
                  </a:lnTo>
                  <a:lnTo>
                    <a:pt x="381" y="56"/>
                  </a:lnTo>
                  <a:lnTo>
                    <a:pt x="381" y="66"/>
                  </a:lnTo>
                  <a:lnTo>
                    <a:pt x="381" y="76"/>
                  </a:lnTo>
                  <a:lnTo>
                    <a:pt x="381" y="77"/>
                  </a:lnTo>
                  <a:lnTo>
                    <a:pt x="381" y="78"/>
                  </a:lnTo>
                  <a:lnTo>
                    <a:pt x="381" y="80"/>
                  </a:lnTo>
                  <a:lnTo>
                    <a:pt x="381" y="81"/>
                  </a:lnTo>
                  <a:lnTo>
                    <a:pt x="381" y="83"/>
                  </a:lnTo>
                  <a:lnTo>
                    <a:pt x="381" y="84"/>
                  </a:lnTo>
                  <a:lnTo>
                    <a:pt x="381" y="85"/>
                  </a:lnTo>
                  <a:lnTo>
                    <a:pt x="381" y="87"/>
                  </a:lnTo>
                  <a:lnTo>
                    <a:pt x="383" y="87"/>
                  </a:lnTo>
                  <a:lnTo>
                    <a:pt x="384" y="87"/>
                  </a:lnTo>
                  <a:lnTo>
                    <a:pt x="384" y="85"/>
                  </a:lnTo>
                  <a:lnTo>
                    <a:pt x="384" y="84"/>
                  </a:lnTo>
                  <a:lnTo>
                    <a:pt x="384" y="83"/>
                  </a:lnTo>
                  <a:lnTo>
                    <a:pt x="384" y="81"/>
                  </a:lnTo>
                  <a:lnTo>
                    <a:pt x="384" y="80"/>
                  </a:lnTo>
                  <a:lnTo>
                    <a:pt x="384" y="78"/>
                  </a:lnTo>
                  <a:lnTo>
                    <a:pt x="384" y="77"/>
                  </a:lnTo>
                  <a:lnTo>
                    <a:pt x="384" y="76"/>
                  </a:lnTo>
                  <a:close/>
                  <a:moveTo>
                    <a:pt x="16" y="0"/>
                  </a:moveTo>
                  <a:lnTo>
                    <a:pt x="13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10" y="27"/>
                  </a:lnTo>
                  <a:lnTo>
                    <a:pt x="13" y="17"/>
                  </a:lnTo>
                  <a:lnTo>
                    <a:pt x="16" y="9"/>
                  </a:lnTo>
                  <a:lnTo>
                    <a:pt x="18" y="0"/>
                  </a:lnTo>
                  <a:lnTo>
                    <a:pt x="16" y="0"/>
                  </a:lnTo>
                  <a:close/>
                  <a:moveTo>
                    <a:pt x="4" y="118"/>
                  </a:moveTo>
                  <a:lnTo>
                    <a:pt x="6" y="121"/>
                  </a:lnTo>
                  <a:lnTo>
                    <a:pt x="7" y="124"/>
                  </a:lnTo>
                  <a:lnTo>
                    <a:pt x="7" y="127"/>
                  </a:lnTo>
                  <a:lnTo>
                    <a:pt x="9" y="131"/>
                  </a:lnTo>
                  <a:lnTo>
                    <a:pt x="9" y="134"/>
                  </a:lnTo>
                  <a:lnTo>
                    <a:pt x="10" y="137"/>
                  </a:lnTo>
                  <a:lnTo>
                    <a:pt x="11" y="139"/>
                  </a:lnTo>
                  <a:lnTo>
                    <a:pt x="13" y="142"/>
                  </a:lnTo>
                  <a:lnTo>
                    <a:pt x="14" y="142"/>
                  </a:lnTo>
                  <a:lnTo>
                    <a:pt x="14" y="141"/>
                  </a:lnTo>
                  <a:lnTo>
                    <a:pt x="14" y="138"/>
                  </a:lnTo>
                  <a:lnTo>
                    <a:pt x="13" y="135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0" y="127"/>
                  </a:lnTo>
                  <a:lnTo>
                    <a:pt x="9" y="124"/>
                  </a:lnTo>
                  <a:lnTo>
                    <a:pt x="9" y="120"/>
                  </a:lnTo>
                  <a:lnTo>
                    <a:pt x="7" y="117"/>
                  </a:lnTo>
                  <a:lnTo>
                    <a:pt x="6" y="117"/>
                  </a:lnTo>
                  <a:lnTo>
                    <a:pt x="6" y="118"/>
                  </a:lnTo>
                  <a:lnTo>
                    <a:pt x="4" y="118"/>
                  </a:lnTo>
                  <a:close/>
                  <a:moveTo>
                    <a:pt x="25" y="171"/>
                  </a:moveTo>
                  <a:lnTo>
                    <a:pt x="27" y="174"/>
                  </a:lnTo>
                  <a:lnTo>
                    <a:pt x="28" y="176"/>
                  </a:lnTo>
                  <a:lnTo>
                    <a:pt x="29" y="181"/>
                  </a:lnTo>
                  <a:lnTo>
                    <a:pt x="32" y="183"/>
                  </a:lnTo>
                  <a:lnTo>
                    <a:pt x="34" y="186"/>
                  </a:lnTo>
                  <a:lnTo>
                    <a:pt x="36" y="189"/>
                  </a:lnTo>
                  <a:lnTo>
                    <a:pt x="38" y="192"/>
                  </a:lnTo>
                  <a:lnTo>
                    <a:pt x="41" y="195"/>
                  </a:lnTo>
                  <a:lnTo>
                    <a:pt x="43" y="195"/>
                  </a:lnTo>
                  <a:lnTo>
                    <a:pt x="41" y="192"/>
                  </a:lnTo>
                  <a:lnTo>
                    <a:pt x="39" y="189"/>
                  </a:lnTo>
                  <a:lnTo>
                    <a:pt x="36" y="185"/>
                  </a:lnTo>
                  <a:lnTo>
                    <a:pt x="35" y="182"/>
                  </a:lnTo>
                  <a:lnTo>
                    <a:pt x="32" y="179"/>
                  </a:lnTo>
                  <a:lnTo>
                    <a:pt x="31" y="176"/>
                  </a:lnTo>
                  <a:lnTo>
                    <a:pt x="29" y="172"/>
                  </a:lnTo>
                  <a:lnTo>
                    <a:pt x="27" y="169"/>
                  </a:lnTo>
                  <a:lnTo>
                    <a:pt x="25" y="171"/>
                  </a:lnTo>
                  <a:close/>
                  <a:moveTo>
                    <a:pt x="345" y="195"/>
                  </a:moveTo>
                  <a:lnTo>
                    <a:pt x="348" y="192"/>
                  </a:lnTo>
                  <a:lnTo>
                    <a:pt x="349" y="189"/>
                  </a:lnTo>
                  <a:lnTo>
                    <a:pt x="352" y="185"/>
                  </a:lnTo>
                  <a:lnTo>
                    <a:pt x="354" y="182"/>
                  </a:lnTo>
                  <a:lnTo>
                    <a:pt x="356" y="179"/>
                  </a:lnTo>
                  <a:lnTo>
                    <a:pt x="358" y="175"/>
                  </a:lnTo>
                  <a:lnTo>
                    <a:pt x="360" y="172"/>
                  </a:lnTo>
                  <a:lnTo>
                    <a:pt x="362" y="169"/>
                  </a:lnTo>
                  <a:lnTo>
                    <a:pt x="362" y="168"/>
                  </a:lnTo>
                  <a:lnTo>
                    <a:pt x="360" y="168"/>
                  </a:lnTo>
                  <a:lnTo>
                    <a:pt x="359" y="168"/>
                  </a:lnTo>
                  <a:lnTo>
                    <a:pt x="358" y="171"/>
                  </a:lnTo>
                  <a:lnTo>
                    <a:pt x="355" y="175"/>
                  </a:lnTo>
                  <a:lnTo>
                    <a:pt x="354" y="178"/>
                  </a:lnTo>
                  <a:lnTo>
                    <a:pt x="351" y="182"/>
                  </a:lnTo>
                  <a:lnTo>
                    <a:pt x="349" y="185"/>
                  </a:lnTo>
                  <a:lnTo>
                    <a:pt x="347" y="188"/>
                  </a:lnTo>
                  <a:lnTo>
                    <a:pt x="344" y="192"/>
                  </a:lnTo>
                  <a:lnTo>
                    <a:pt x="342" y="195"/>
                  </a:lnTo>
                  <a:lnTo>
                    <a:pt x="345" y="195"/>
                  </a:lnTo>
                  <a:close/>
                  <a:moveTo>
                    <a:pt x="373" y="142"/>
                  </a:moveTo>
                  <a:lnTo>
                    <a:pt x="374" y="139"/>
                  </a:lnTo>
                  <a:lnTo>
                    <a:pt x="376" y="135"/>
                  </a:lnTo>
                  <a:lnTo>
                    <a:pt x="376" y="132"/>
                  </a:lnTo>
                  <a:lnTo>
                    <a:pt x="377" y="129"/>
                  </a:lnTo>
                  <a:lnTo>
                    <a:pt x="379" y="127"/>
                  </a:lnTo>
                  <a:lnTo>
                    <a:pt x="379" y="124"/>
                  </a:lnTo>
                  <a:lnTo>
                    <a:pt x="380" y="121"/>
                  </a:lnTo>
                  <a:lnTo>
                    <a:pt x="380" y="117"/>
                  </a:lnTo>
                  <a:lnTo>
                    <a:pt x="379" y="117"/>
                  </a:lnTo>
                  <a:lnTo>
                    <a:pt x="377" y="117"/>
                  </a:lnTo>
                  <a:lnTo>
                    <a:pt x="377" y="120"/>
                  </a:lnTo>
                  <a:lnTo>
                    <a:pt x="376" y="124"/>
                  </a:lnTo>
                  <a:lnTo>
                    <a:pt x="376" y="127"/>
                  </a:lnTo>
                  <a:lnTo>
                    <a:pt x="374" y="129"/>
                  </a:lnTo>
                  <a:lnTo>
                    <a:pt x="374" y="132"/>
                  </a:lnTo>
                  <a:lnTo>
                    <a:pt x="373" y="135"/>
                  </a:lnTo>
                  <a:lnTo>
                    <a:pt x="372" y="137"/>
                  </a:lnTo>
                  <a:lnTo>
                    <a:pt x="372" y="139"/>
                  </a:lnTo>
                  <a:lnTo>
                    <a:pt x="372" y="141"/>
                  </a:lnTo>
                  <a:lnTo>
                    <a:pt x="373" y="141"/>
                  </a:lnTo>
                  <a:lnTo>
                    <a:pt x="373" y="142"/>
                  </a:lnTo>
                  <a:close/>
                </a:path>
              </a:pathLst>
            </a:custGeom>
            <a:solidFill>
              <a:srgbClr val="005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99" name="Freeform 708"/>
            <p:cNvSpPr>
              <a:spLocks noEditPoints="1"/>
            </p:cNvSpPr>
            <p:nvPr/>
          </p:nvSpPr>
          <p:spPr bwMode="auto">
            <a:xfrm>
              <a:off x="886" y="2507"/>
              <a:ext cx="381" cy="195"/>
            </a:xfrm>
            <a:custGeom>
              <a:avLst/>
              <a:gdLst>
                <a:gd name="T0" fmla="*/ 379 w 381"/>
                <a:gd name="T1" fmla="*/ 46 h 195"/>
                <a:gd name="T2" fmla="*/ 370 w 381"/>
                <a:gd name="T3" fmla="*/ 9 h 195"/>
                <a:gd name="T4" fmla="*/ 370 w 381"/>
                <a:gd name="T5" fmla="*/ 17 h 195"/>
                <a:gd name="T6" fmla="*/ 378 w 381"/>
                <a:gd name="T7" fmla="*/ 56 h 195"/>
                <a:gd name="T8" fmla="*/ 378 w 381"/>
                <a:gd name="T9" fmla="*/ 78 h 195"/>
                <a:gd name="T10" fmla="*/ 378 w 381"/>
                <a:gd name="T11" fmla="*/ 84 h 195"/>
                <a:gd name="T12" fmla="*/ 379 w 381"/>
                <a:gd name="T13" fmla="*/ 87 h 195"/>
                <a:gd name="T14" fmla="*/ 381 w 381"/>
                <a:gd name="T15" fmla="*/ 87 h 195"/>
                <a:gd name="T16" fmla="*/ 381 w 381"/>
                <a:gd name="T17" fmla="*/ 84 h 195"/>
                <a:gd name="T18" fmla="*/ 381 w 381"/>
                <a:gd name="T19" fmla="*/ 78 h 195"/>
                <a:gd name="T20" fmla="*/ 12 w 381"/>
                <a:gd name="T21" fmla="*/ 9 h 195"/>
                <a:gd name="T22" fmla="*/ 2 w 381"/>
                <a:gd name="T23" fmla="*/ 46 h 195"/>
                <a:gd name="T24" fmla="*/ 0 w 381"/>
                <a:gd name="T25" fmla="*/ 77 h 195"/>
                <a:gd name="T26" fmla="*/ 0 w 381"/>
                <a:gd name="T27" fmla="*/ 83 h 195"/>
                <a:gd name="T28" fmla="*/ 1 w 381"/>
                <a:gd name="T29" fmla="*/ 87 h 195"/>
                <a:gd name="T30" fmla="*/ 2 w 381"/>
                <a:gd name="T31" fmla="*/ 87 h 195"/>
                <a:gd name="T32" fmla="*/ 4 w 381"/>
                <a:gd name="T33" fmla="*/ 85 h 195"/>
                <a:gd name="T34" fmla="*/ 2 w 381"/>
                <a:gd name="T35" fmla="*/ 80 h 195"/>
                <a:gd name="T36" fmla="*/ 4 w 381"/>
                <a:gd name="T37" fmla="*/ 66 h 195"/>
                <a:gd name="T38" fmla="*/ 9 w 381"/>
                <a:gd name="T39" fmla="*/ 27 h 195"/>
                <a:gd name="T40" fmla="*/ 15 w 381"/>
                <a:gd name="T41" fmla="*/ 0 h 195"/>
                <a:gd name="T42" fmla="*/ 7 w 381"/>
                <a:gd name="T43" fmla="*/ 127 h 195"/>
                <a:gd name="T44" fmla="*/ 11 w 381"/>
                <a:gd name="T45" fmla="*/ 139 h 195"/>
                <a:gd name="T46" fmla="*/ 12 w 381"/>
                <a:gd name="T47" fmla="*/ 141 h 195"/>
                <a:gd name="T48" fmla="*/ 14 w 381"/>
                <a:gd name="T49" fmla="*/ 141 h 195"/>
                <a:gd name="T50" fmla="*/ 11 w 381"/>
                <a:gd name="T51" fmla="*/ 131 h 195"/>
                <a:gd name="T52" fmla="*/ 8 w 381"/>
                <a:gd name="T53" fmla="*/ 120 h 195"/>
                <a:gd name="T54" fmla="*/ 7 w 381"/>
                <a:gd name="T55" fmla="*/ 117 h 195"/>
                <a:gd name="T56" fmla="*/ 7 w 381"/>
                <a:gd name="T57" fmla="*/ 117 h 195"/>
                <a:gd name="T58" fmla="*/ 5 w 381"/>
                <a:gd name="T59" fmla="*/ 117 h 195"/>
                <a:gd name="T60" fmla="*/ 5 w 381"/>
                <a:gd name="T61" fmla="*/ 117 h 195"/>
                <a:gd name="T62" fmla="*/ 27 w 381"/>
                <a:gd name="T63" fmla="*/ 176 h 195"/>
                <a:gd name="T64" fmla="*/ 36 w 381"/>
                <a:gd name="T65" fmla="*/ 189 h 195"/>
                <a:gd name="T66" fmla="*/ 41 w 381"/>
                <a:gd name="T67" fmla="*/ 192 h 195"/>
                <a:gd name="T68" fmla="*/ 32 w 381"/>
                <a:gd name="T69" fmla="*/ 179 h 195"/>
                <a:gd name="T70" fmla="*/ 26 w 381"/>
                <a:gd name="T71" fmla="*/ 169 h 195"/>
                <a:gd name="T72" fmla="*/ 25 w 381"/>
                <a:gd name="T73" fmla="*/ 169 h 195"/>
                <a:gd name="T74" fmla="*/ 342 w 381"/>
                <a:gd name="T75" fmla="*/ 195 h 195"/>
                <a:gd name="T76" fmla="*/ 350 w 381"/>
                <a:gd name="T77" fmla="*/ 182 h 195"/>
                <a:gd name="T78" fmla="*/ 358 w 381"/>
                <a:gd name="T79" fmla="*/ 168 h 195"/>
                <a:gd name="T80" fmla="*/ 357 w 381"/>
                <a:gd name="T81" fmla="*/ 168 h 195"/>
                <a:gd name="T82" fmla="*/ 356 w 381"/>
                <a:gd name="T83" fmla="*/ 166 h 195"/>
                <a:gd name="T84" fmla="*/ 347 w 381"/>
                <a:gd name="T85" fmla="*/ 181 h 195"/>
                <a:gd name="T86" fmla="*/ 338 w 381"/>
                <a:gd name="T87" fmla="*/ 195 h 195"/>
                <a:gd name="T88" fmla="*/ 372 w 381"/>
                <a:gd name="T89" fmla="*/ 135 h 195"/>
                <a:gd name="T90" fmla="*/ 375 w 381"/>
                <a:gd name="T91" fmla="*/ 124 h 195"/>
                <a:gd name="T92" fmla="*/ 377 w 381"/>
                <a:gd name="T93" fmla="*/ 117 h 195"/>
                <a:gd name="T94" fmla="*/ 377 w 381"/>
                <a:gd name="T95" fmla="*/ 117 h 195"/>
                <a:gd name="T96" fmla="*/ 375 w 381"/>
                <a:gd name="T97" fmla="*/ 117 h 195"/>
                <a:gd name="T98" fmla="*/ 375 w 381"/>
                <a:gd name="T99" fmla="*/ 118 h 195"/>
                <a:gd name="T100" fmla="*/ 372 w 381"/>
                <a:gd name="T101" fmla="*/ 122 h 195"/>
                <a:gd name="T102" fmla="*/ 370 w 381"/>
                <a:gd name="T103" fmla="*/ 134 h 195"/>
                <a:gd name="T104" fmla="*/ 368 w 381"/>
                <a:gd name="T105" fmla="*/ 139 h 195"/>
                <a:gd name="T106" fmla="*/ 370 w 381"/>
                <a:gd name="T107" fmla="*/ 141 h 1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81"/>
                <a:gd name="T163" fmla="*/ 0 h 195"/>
                <a:gd name="T164" fmla="*/ 381 w 381"/>
                <a:gd name="T165" fmla="*/ 195 h 19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81" h="195">
                  <a:moveTo>
                    <a:pt x="381" y="76"/>
                  </a:moveTo>
                  <a:lnTo>
                    <a:pt x="381" y="66"/>
                  </a:lnTo>
                  <a:lnTo>
                    <a:pt x="381" y="56"/>
                  </a:lnTo>
                  <a:lnTo>
                    <a:pt x="379" y="46"/>
                  </a:lnTo>
                  <a:lnTo>
                    <a:pt x="378" y="37"/>
                  </a:lnTo>
                  <a:lnTo>
                    <a:pt x="375" y="27"/>
                  </a:lnTo>
                  <a:lnTo>
                    <a:pt x="372" y="17"/>
                  </a:lnTo>
                  <a:lnTo>
                    <a:pt x="370" y="9"/>
                  </a:lnTo>
                  <a:lnTo>
                    <a:pt x="365" y="0"/>
                  </a:lnTo>
                  <a:lnTo>
                    <a:pt x="363" y="0"/>
                  </a:lnTo>
                  <a:lnTo>
                    <a:pt x="367" y="9"/>
                  </a:lnTo>
                  <a:lnTo>
                    <a:pt x="370" y="17"/>
                  </a:lnTo>
                  <a:lnTo>
                    <a:pt x="372" y="27"/>
                  </a:lnTo>
                  <a:lnTo>
                    <a:pt x="374" y="37"/>
                  </a:lnTo>
                  <a:lnTo>
                    <a:pt x="377" y="46"/>
                  </a:lnTo>
                  <a:lnTo>
                    <a:pt x="378" y="56"/>
                  </a:lnTo>
                  <a:lnTo>
                    <a:pt x="378" y="66"/>
                  </a:lnTo>
                  <a:lnTo>
                    <a:pt x="378" y="76"/>
                  </a:lnTo>
                  <a:lnTo>
                    <a:pt x="378" y="77"/>
                  </a:lnTo>
                  <a:lnTo>
                    <a:pt x="378" y="78"/>
                  </a:lnTo>
                  <a:lnTo>
                    <a:pt x="378" y="80"/>
                  </a:lnTo>
                  <a:lnTo>
                    <a:pt x="378" y="81"/>
                  </a:lnTo>
                  <a:lnTo>
                    <a:pt x="378" y="83"/>
                  </a:lnTo>
                  <a:lnTo>
                    <a:pt x="378" y="84"/>
                  </a:lnTo>
                  <a:lnTo>
                    <a:pt x="378" y="85"/>
                  </a:lnTo>
                  <a:lnTo>
                    <a:pt x="378" y="87"/>
                  </a:lnTo>
                  <a:lnTo>
                    <a:pt x="379" y="87"/>
                  </a:lnTo>
                  <a:lnTo>
                    <a:pt x="381" y="87"/>
                  </a:lnTo>
                  <a:lnTo>
                    <a:pt x="381" y="85"/>
                  </a:lnTo>
                  <a:lnTo>
                    <a:pt x="381" y="84"/>
                  </a:lnTo>
                  <a:lnTo>
                    <a:pt x="381" y="83"/>
                  </a:lnTo>
                  <a:lnTo>
                    <a:pt x="381" y="81"/>
                  </a:lnTo>
                  <a:lnTo>
                    <a:pt x="381" y="80"/>
                  </a:lnTo>
                  <a:lnTo>
                    <a:pt x="381" y="78"/>
                  </a:lnTo>
                  <a:lnTo>
                    <a:pt x="381" y="77"/>
                  </a:lnTo>
                  <a:lnTo>
                    <a:pt x="381" y="76"/>
                  </a:lnTo>
                  <a:close/>
                  <a:moveTo>
                    <a:pt x="15" y="0"/>
                  </a:moveTo>
                  <a:lnTo>
                    <a:pt x="12" y="9"/>
                  </a:lnTo>
                  <a:lnTo>
                    <a:pt x="9" y="17"/>
                  </a:lnTo>
                  <a:lnTo>
                    <a:pt x="7" y="27"/>
                  </a:lnTo>
                  <a:lnTo>
                    <a:pt x="4" y="37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7"/>
                  </a:lnTo>
                  <a:lnTo>
                    <a:pt x="9" y="27"/>
                  </a:lnTo>
                  <a:lnTo>
                    <a:pt x="12" y="17"/>
                  </a:lnTo>
                  <a:lnTo>
                    <a:pt x="15" y="9"/>
                  </a:lnTo>
                  <a:lnTo>
                    <a:pt x="18" y="0"/>
                  </a:lnTo>
                  <a:lnTo>
                    <a:pt x="15" y="0"/>
                  </a:lnTo>
                  <a:close/>
                  <a:moveTo>
                    <a:pt x="4" y="117"/>
                  </a:moveTo>
                  <a:lnTo>
                    <a:pt x="5" y="121"/>
                  </a:lnTo>
                  <a:lnTo>
                    <a:pt x="5" y="124"/>
                  </a:lnTo>
                  <a:lnTo>
                    <a:pt x="7" y="127"/>
                  </a:lnTo>
                  <a:lnTo>
                    <a:pt x="8" y="129"/>
                  </a:lnTo>
                  <a:lnTo>
                    <a:pt x="8" y="132"/>
                  </a:lnTo>
                  <a:lnTo>
                    <a:pt x="9" y="137"/>
                  </a:lnTo>
                  <a:lnTo>
                    <a:pt x="11" y="139"/>
                  </a:lnTo>
                  <a:lnTo>
                    <a:pt x="11" y="142"/>
                  </a:lnTo>
                  <a:lnTo>
                    <a:pt x="12" y="142"/>
                  </a:lnTo>
                  <a:lnTo>
                    <a:pt x="12" y="141"/>
                  </a:lnTo>
                  <a:lnTo>
                    <a:pt x="14" y="141"/>
                  </a:lnTo>
                  <a:lnTo>
                    <a:pt x="14" y="139"/>
                  </a:lnTo>
                  <a:lnTo>
                    <a:pt x="12" y="137"/>
                  </a:lnTo>
                  <a:lnTo>
                    <a:pt x="12" y="135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9" y="125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7" y="117"/>
                  </a:lnTo>
                  <a:lnTo>
                    <a:pt x="5" y="117"/>
                  </a:lnTo>
                  <a:lnTo>
                    <a:pt x="4" y="117"/>
                  </a:lnTo>
                  <a:close/>
                  <a:moveTo>
                    <a:pt x="23" y="171"/>
                  </a:moveTo>
                  <a:lnTo>
                    <a:pt x="26" y="174"/>
                  </a:lnTo>
                  <a:lnTo>
                    <a:pt x="27" y="176"/>
                  </a:lnTo>
                  <a:lnTo>
                    <a:pt x="29" y="179"/>
                  </a:lnTo>
                  <a:lnTo>
                    <a:pt x="32" y="182"/>
                  </a:lnTo>
                  <a:lnTo>
                    <a:pt x="33" y="186"/>
                  </a:lnTo>
                  <a:lnTo>
                    <a:pt x="36" y="189"/>
                  </a:lnTo>
                  <a:lnTo>
                    <a:pt x="37" y="192"/>
                  </a:lnTo>
                  <a:lnTo>
                    <a:pt x="40" y="195"/>
                  </a:lnTo>
                  <a:lnTo>
                    <a:pt x="43" y="195"/>
                  </a:lnTo>
                  <a:lnTo>
                    <a:pt x="41" y="192"/>
                  </a:lnTo>
                  <a:lnTo>
                    <a:pt x="39" y="189"/>
                  </a:lnTo>
                  <a:lnTo>
                    <a:pt x="36" y="185"/>
                  </a:lnTo>
                  <a:lnTo>
                    <a:pt x="34" y="182"/>
                  </a:lnTo>
                  <a:lnTo>
                    <a:pt x="32" y="179"/>
                  </a:lnTo>
                  <a:lnTo>
                    <a:pt x="30" y="175"/>
                  </a:lnTo>
                  <a:lnTo>
                    <a:pt x="29" y="172"/>
                  </a:lnTo>
                  <a:lnTo>
                    <a:pt x="26" y="169"/>
                  </a:lnTo>
                  <a:lnTo>
                    <a:pt x="25" y="169"/>
                  </a:lnTo>
                  <a:lnTo>
                    <a:pt x="23" y="171"/>
                  </a:lnTo>
                  <a:close/>
                  <a:moveTo>
                    <a:pt x="342" y="195"/>
                  </a:moveTo>
                  <a:lnTo>
                    <a:pt x="345" y="192"/>
                  </a:lnTo>
                  <a:lnTo>
                    <a:pt x="346" y="188"/>
                  </a:lnTo>
                  <a:lnTo>
                    <a:pt x="349" y="185"/>
                  </a:lnTo>
                  <a:lnTo>
                    <a:pt x="350" y="182"/>
                  </a:lnTo>
                  <a:lnTo>
                    <a:pt x="353" y="178"/>
                  </a:lnTo>
                  <a:lnTo>
                    <a:pt x="354" y="175"/>
                  </a:lnTo>
                  <a:lnTo>
                    <a:pt x="357" y="172"/>
                  </a:lnTo>
                  <a:lnTo>
                    <a:pt x="358" y="168"/>
                  </a:lnTo>
                  <a:lnTo>
                    <a:pt x="357" y="168"/>
                  </a:lnTo>
                  <a:lnTo>
                    <a:pt x="357" y="166"/>
                  </a:lnTo>
                  <a:lnTo>
                    <a:pt x="356" y="166"/>
                  </a:lnTo>
                  <a:lnTo>
                    <a:pt x="354" y="171"/>
                  </a:lnTo>
                  <a:lnTo>
                    <a:pt x="353" y="174"/>
                  </a:lnTo>
                  <a:lnTo>
                    <a:pt x="350" y="178"/>
                  </a:lnTo>
                  <a:lnTo>
                    <a:pt x="347" y="181"/>
                  </a:lnTo>
                  <a:lnTo>
                    <a:pt x="346" y="185"/>
                  </a:lnTo>
                  <a:lnTo>
                    <a:pt x="343" y="188"/>
                  </a:lnTo>
                  <a:lnTo>
                    <a:pt x="340" y="192"/>
                  </a:lnTo>
                  <a:lnTo>
                    <a:pt x="338" y="195"/>
                  </a:lnTo>
                  <a:lnTo>
                    <a:pt x="342" y="195"/>
                  </a:lnTo>
                  <a:close/>
                  <a:moveTo>
                    <a:pt x="371" y="141"/>
                  </a:moveTo>
                  <a:lnTo>
                    <a:pt x="371" y="138"/>
                  </a:lnTo>
                  <a:lnTo>
                    <a:pt x="372" y="135"/>
                  </a:lnTo>
                  <a:lnTo>
                    <a:pt x="374" y="132"/>
                  </a:lnTo>
                  <a:lnTo>
                    <a:pt x="374" y="129"/>
                  </a:lnTo>
                  <a:lnTo>
                    <a:pt x="375" y="127"/>
                  </a:lnTo>
                  <a:lnTo>
                    <a:pt x="375" y="124"/>
                  </a:lnTo>
                  <a:lnTo>
                    <a:pt x="377" y="121"/>
                  </a:lnTo>
                  <a:lnTo>
                    <a:pt x="377" y="117"/>
                  </a:lnTo>
                  <a:lnTo>
                    <a:pt x="375" y="117"/>
                  </a:lnTo>
                  <a:lnTo>
                    <a:pt x="375" y="118"/>
                  </a:lnTo>
                  <a:lnTo>
                    <a:pt x="374" y="118"/>
                  </a:lnTo>
                  <a:lnTo>
                    <a:pt x="374" y="121"/>
                  </a:lnTo>
                  <a:lnTo>
                    <a:pt x="372" y="122"/>
                  </a:lnTo>
                  <a:lnTo>
                    <a:pt x="372" y="125"/>
                  </a:lnTo>
                  <a:lnTo>
                    <a:pt x="371" y="128"/>
                  </a:lnTo>
                  <a:lnTo>
                    <a:pt x="371" y="131"/>
                  </a:lnTo>
                  <a:lnTo>
                    <a:pt x="370" y="134"/>
                  </a:lnTo>
                  <a:lnTo>
                    <a:pt x="370" y="137"/>
                  </a:lnTo>
                  <a:lnTo>
                    <a:pt x="368" y="139"/>
                  </a:lnTo>
                  <a:lnTo>
                    <a:pt x="370" y="139"/>
                  </a:lnTo>
                  <a:lnTo>
                    <a:pt x="370" y="141"/>
                  </a:lnTo>
                  <a:lnTo>
                    <a:pt x="371" y="141"/>
                  </a:lnTo>
                  <a:close/>
                </a:path>
              </a:pathLst>
            </a:custGeom>
            <a:solidFill>
              <a:srgbClr val="0053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0" name="Freeform 709"/>
            <p:cNvSpPr>
              <a:spLocks noEditPoints="1"/>
            </p:cNvSpPr>
            <p:nvPr/>
          </p:nvSpPr>
          <p:spPr bwMode="auto">
            <a:xfrm>
              <a:off x="887" y="2507"/>
              <a:ext cx="378" cy="195"/>
            </a:xfrm>
            <a:custGeom>
              <a:avLst/>
              <a:gdLst>
                <a:gd name="T0" fmla="*/ 377 w 378"/>
                <a:gd name="T1" fmla="*/ 46 h 195"/>
                <a:gd name="T2" fmla="*/ 367 w 378"/>
                <a:gd name="T3" fmla="*/ 9 h 195"/>
                <a:gd name="T4" fmla="*/ 367 w 378"/>
                <a:gd name="T5" fmla="*/ 17 h 195"/>
                <a:gd name="T6" fmla="*/ 376 w 378"/>
                <a:gd name="T7" fmla="*/ 56 h 195"/>
                <a:gd name="T8" fmla="*/ 376 w 378"/>
                <a:gd name="T9" fmla="*/ 78 h 195"/>
                <a:gd name="T10" fmla="*/ 376 w 378"/>
                <a:gd name="T11" fmla="*/ 84 h 195"/>
                <a:gd name="T12" fmla="*/ 377 w 378"/>
                <a:gd name="T13" fmla="*/ 87 h 195"/>
                <a:gd name="T14" fmla="*/ 378 w 378"/>
                <a:gd name="T15" fmla="*/ 87 h 195"/>
                <a:gd name="T16" fmla="*/ 378 w 378"/>
                <a:gd name="T17" fmla="*/ 84 h 195"/>
                <a:gd name="T18" fmla="*/ 378 w 378"/>
                <a:gd name="T19" fmla="*/ 78 h 195"/>
                <a:gd name="T20" fmla="*/ 13 w 378"/>
                <a:gd name="T21" fmla="*/ 9 h 195"/>
                <a:gd name="T22" fmla="*/ 3 w 378"/>
                <a:gd name="T23" fmla="*/ 46 h 195"/>
                <a:gd name="T24" fmla="*/ 0 w 378"/>
                <a:gd name="T25" fmla="*/ 77 h 195"/>
                <a:gd name="T26" fmla="*/ 0 w 378"/>
                <a:gd name="T27" fmla="*/ 83 h 195"/>
                <a:gd name="T28" fmla="*/ 1 w 378"/>
                <a:gd name="T29" fmla="*/ 87 h 195"/>
                <a:gd name="T30" fmla="*/ 3 w 378"/>
                <a:gd name="T31" fmla="*/ 87 h 195"/>
                <a:gd name="T32" fmla="*/ 4 w 378"/>
                <a:gd name="T33" fmla="*/ 85 h 195"/>
                <a:gd name="T34" fmla="*/ 3 w 378"/>
                <a:gd name="T35" fmla="*/ 80 h 195"/>
                <a:gd name="T36" fmla="*/ 4 w 378"/>
                <a:gd name="T37" fmla="*/ 66 h 195"/>
                <a:gd name="T38" fmla="*/ 10 w 378"/>
                <a:gd name="T39" fmla="*/ 27 h 195"/>
                <a:gd name="T40" fmla="*/ 15 w 378"/>
                <a:gd name="T41" fmla="*/ 0 h 195"/>
                <a:gd name="T42" fmla="*/ 7 w 378"/>
                <a:gd name="T43" fmla="*/ 127 h 195"/>
                <a:gd name="T44" fmla="*/ 11 w 378"/>
                <a:gd name="T45" fmla="*/ 138 h 195"/>
                <a:gd name="T46" fmla="*/ 13 w 378"/>
                <a:gd name="T47" fmla="*/ 141 h 195"/>
                <a:gd name="T48" fmla="*/ 14 w 378"/>
                <a:gd name="T49" fmla="*/ 139 h 195"/>
                <a:gd name="T50" fmla="*/ 14 w 378"/>
                <a:gd name="T51" fmla="*/ 139 h 195"/>
                <a:gd name="T52" fmla="*/ 14 w 378"/>
                <a:gd name="T53" fmla="*/ 139 h 195"/>
                <a:gd name="T54" fmla="*/ 11 w 378"/>
                <a:gd name="T55" fmla="*/ 131 h 195"/>
                <a:gd name="T56" fmla="*/ 8 w 378"/>
                <a:gd name="T57" fmla="*/ 120 h 195"/>
                <a:gd name="T58" fmla="*/ 7 w 378"/>
                <a:gd name="T59" fmla="*/ 117 h 195"/>
                <a:gd name="T60" fmla="*/ 6 w 378"/>
                <a:gd name="T61" fmla="*/ 117 h 195"/>
                <a:gd name="T62" fmla="*/ 4 w 378"/>
                <a:gd name="T63" fmla="*/ 117 h 195"/>
                <a:gd name="T64" fmla="*/ 4 w 378"/>
                <a:gd name="T65" fmla="*/ 117 h 195"/>
                <a:gd name="T66" fmla="*/ 28 w 378"/>
                <a:gd name="T67" fmla="*/ 176 h 195"/>
                <a:gd name="T68" fmla="*/ 36 w 378"/>
                <a:gd name="T69" fmla="*/ 189 h 195"/>
                <a:gd name="T70" fmla="*/ 42 w 378"/>
                <a:gd name="T71" fmla="*/ 192 h 195"/>
                <a:gd name="T72" fmla="*/ 32 w 378"/>
                <a:gd name="T73" fmla="*/ 178 h 195"/>
                <a:gd name="T74" fmla="*/ 26 w 378"/>
                <a:gd name="T75" fmla="*/ 168 h 195"/>
                <a:gd name="T76" fmla="*/ 25 w 378"/>
                <a:gd name="T77" fmla="*/ 169 h 195"/>
                <a:gd name="T78" fmla="*/ 339 w 378"/>
                <a:gd name="T79" fmla="*/ 195 h 195"/>
                <a:gd name="T80" fmla="*/ 348 w 378"/>
                <a:gd name="T81" fmla="*/ 182 h 195"/>
                <a:gd name="T82" fmla="*/ 356 w 378"/>
                <a:gd name="T83" fmla="*/ 168 h 195"/>
                <a:gd name="T84" fmla="*/ 355 w 378"/>
                <a:gd name="T85" fmla="*/ 166 h 195"/>
                <a:gd name="T86" fmla="*/ 355 w 378"/>
                <a:gd name="T87" fmla="*/ 165 h 195"/>
                <a:gd name="T88" fmla="*/ 345 w 378"/>
                <a:gd name="T89" fmla="*/ 181 h 195"/>
                <a:gd name="T90" fmla="*/ 335 w 378"/>
                <a:gd name="T91" fmla="*/ 195 h 195"/>
                <a:gd name="T92" fmla="*/ 370 w 378"/>
                <a:gd name="T93" fmla="*/ 135 h 195"/>
                <a:gd name="T94" fmla="*/ 373 w 378"/>
                <a:gd name="T95" fmla="*/ 124 h 195"/>
                <a:gd name="T96" fmla="*/ 374 w 378"/>
                <a:gd name="T97" fmla="*/ 118 h 195"/>
                <a:gd name="T98" fmla="*/ 373 w 378"/>
                <a:gd name="T99" fmla="*/ 118 h 195"/>
                <a:gd name="T100" fmla="*/ 370 w 378"/>
                <a:gd name="T101" fmla="*/ 124 h 195"/>
                <a:gd name="T102" fmla="*/ 367 w 378"/>
                <a:gd name="T103" fmla="*/ 132 h 195"/>
                <a:gd name="T104" fmla="*/ 367 w 378"/>
                <a:gd name="T105" fmla="*/ 138 h 195"/>
                <a:gd name="T106" fmla="*/ 367 w 378"/>
                <a:gd name="T107" fmla="*/ 139 h 1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78"/>
                <a:gd name="T163" fmla="*/ 0 h 195"/>
                <a:gd name="T164" fmla="*/ 378 w 378"/>
                <a:gd name="T165" fmla="*/ 195 h 19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78" h="195">
                  <a:moveTo>
                    <a:pt x="378" y="76"/>
                  </a:moveTo>
                  <a:lnTo>
                    <a:pt x="378" y="66"/>
                  </a:lnTo>
                  <a:lnTo>
                    <a:pt x="378" y="56"/>
                  </a:lnTo>
                  <a:lnTo>
                    <a:pt x="377" y="46"/>
                  </a:lnTo>
                  <a:lnTo>
                    <a:pt x="376" y="37"/>
                  </a:lnTo>
                  <a:lnTo>
                    <a:pt x="373" y="27"/>
                  </a:lnTo>
                  <a:lnTo>
                    <a:pt x="370" y="17"/>
                  </a:lnTo>
                  <a:lnTo>
                    <a:pt x="367" y="9"/>
                  </a:lnTo>
                  <a:lnTo>
                    <a:pt x="363" y="0"/>
                  </a:lnTo>
                  <a:lnTo>
                    <a:pt x="360" y="0"/>
                  </a:lnTo>
                  <a:lnTo>
                    <a:pt x="364" y="9"/>
                  </a:lnTo>
                  <a:lnTo>
                    <a:pt x="367" y="17"/>
                  </a:lnTo>
                  <a:lnTo>
                    <a:pt x="370" y="27"/>
                  </a:lnTo>
                  <a:lnTo>
                    <a:pt x="371" y="37"/>
                  </a:lnTo>
                  <a:lnTo>
                    <a:pt x="374" y="46"/>
                  </a:lnTo>
                  <a:lnTo>
                    <a:pt x="376" y="56"/>
                  </a:lnTo>
                  <a:lnTo>
                    <a:pt x="376" y="66"/>
                  </a:lnTo>
                  <a:lnTo>
                    <a:pt x="376" y="76"/>
                  </a:lnTo>
                  <a:lnTo>
                    <a:pt x="376" y="77"/>
                  </a:lnTo>
                  <a:lnTo>
                    <a:pt x="376" y="78"/>
                  </a:lnTo>
                  <a:lnTo>
                    <a:pt x="376" y="80"/>
                  </a:lnTo>
                  <a:lnTo>
                    <a:pt x="376" y="81"/>
                  </a:lnTo>
                  <a:lnTo>
                    <a:pt x="376" y="83"/>
                  </a:lnTo>
                  <a:lnTo>
                    <a:pt x="376" y="84"/>
                  </a:lnTo>
                  <a:lnTo>
                    <a:pt x="376" y="85"/>
                  </a:lnTo>
                  <a:lnTo>
                    <a:pt x="376" y="87"/>
                  </a:lnTo>
                  <a:lnTo>
                    <a:pt x="377" y="87"/>
                  </a:lnTo>
                  <a:lnTo>
                    <a:pt x="378" y="87"/>
                  </a:lnTo>
                  <a:lnTo>
                    <a:pt x="378" y="85"/>
                  </a:lnTo>
                  <a:lnTo>
                    <a:pt x="378" y="84"/>
                  </a:lnTo>
                  <a:lnTo>
                    <a:pt x="378" y="83"/>
                  </a:lnTo>
                  <a:lnTo>
                    <a:pt x="378" y="81"/>
                  </a:lnTo>
                  <a:lnTo>
                    <a:pt x="378" y="80"/>
                  </a:lnTo>
                  <a:lnTo>
                    <a:pt x="378" y="78"/>
                  </a:lnTo>
                  <a:lnTo>
                    <a:pt x="378" y="77"/>
                  </a:lnTo>
                  <a:lnTo>
                    <a:pt x="378" y="76"/>
                  </a:lnTo>
                  <a:close/>
                  <a:moveTo>
                    <a:pt x="15" y="0"/>
                  </a:moveTo>
                  <a:lnTo>
                    <a:pt x="13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7"/>
                  </a:lnTo>
                  <a:lnTo>
                    <a:pt x="10" y="27"/>
                  </a:lnTo>
                  <a:lnTo>
                    <a:pt x="13" y="17"/>
                  </a:lnTo>
                  <a:lnTo>
                    <a:pt x="15" y="9"/>
                  </a:lnTo>
                  <a:lnTo>
                    <a:pt x="20" y="0"/>
                  </a:lnTo>
                  <a:lnTo>
                    <a:pt x="15" y="0"/>
                  </a:lnTo>
                  <a:close/>
                  <a:moveTo>
                    <a:pt x="4" y="117"/>
                  </a:moveTo>
                  <a:lnTo>
                    <a:pt x="6" y="120"/>
                  </a:lnTo>
                  <a:lnTo>
                    <a:pt x="6" y="124"/>
                  </a:lnTo>
                  <a:lnTo>
                    <a:pt x="7" y="127"/>
                  </a:lnTo>
                  <a:lnTo>
                    <a:pt x="8" y="129"/>
                  </a:lnTo>
                  <a:lnTo>
                    <a:pt x="8" y="132"/>
                  </a:lnTo>
                  <a:lnTo>
                    <a:pt x="10" y="135"/>
                  </a:lnTo>
                  <a:lnTo>
                    <a:pt x="11" y="138"/>
                  </a:lnTo>
                  <a:lnTo>
                    <a:pt x="11" y="141"/>
                  </a:lnTo>
                  <a:lnTo>
                    <a:pt x="13" y="141"/>
                  </a:lnTo>
                  <a:lnTo>
                    <a:pt x="13" y="139"/>
                  </a:lnTo>
                  <a:lnTo>
                    <a:pt x="14" y="139"/>
                  </a:lnTo>
                  <a:lnTo>
                    <a:pt x="13" y="137"/>
                  </a:lnTo>
                  <a:lnTo>
                    <a:pt x="13" y="134"/>
                  </a:lnTo>
                  <a:lnTo>
                    <a:pt x="11" y="131"/>
                  </a:lnTo>
                  <a:lnTo>
                    <a:pt x="10" y="128"/>
                  </a:lnTo>
                  <a:lnTo>
                    <a:pt x="10" y="125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8" y="117"/>
                  </a:lnTo>
                  <a:lnTo>
                    <a:pt x="7" y="117"/>
                  </a:lnTo>
                  <a:lnTo>
                    <a:pt x="6" y="117"/>
                  </a:lnTo>
                  <a:lnTo>
                    <a:pt x="4" y="117"/>
                  </a:lnTo>
                  <a:close/>
                  <a:moveTo>
                    <a:pt x="24" y="169"/>
                  </a:moveTo>
                  <a:lnTo>
                    <a:pt x="26" y="172"/>
                  </a:lnTo>
                  <a:lnTo>
                    <a:pt x="28" y="176"/>
                  </a:lnTo>
                  <a:lnTo>
                    <a:pt x="29" y="179"/>
                  </a:lnTo>
                  <a:lnTo>
                    <a:pt x="32" y="182"/>
                  </a:lnTo>
                  <a:lnTo>
                    <a:pt x="33" y="185"/>
                  </a:lnTo>
                  <a:lnTo>
                    <a:pt x="36" y="189"/>
                  </a:lnTo>
                  <a:lnTo>
                    <a:pt x="38" y="192"/>
                  </a:lnTo>
                  <a:lnTo>
                    <a:pt x="40" y="195"/>
                  </a:lnTo>
                  <a:lnTo>
                    <a:pt x="45" y="195"/>
                  </a:lnTo>
                  <a:lnTo>
                    <a:pt x="42" y="192"/>
                  </a:lnTo>
                  <a:lnTo>
                    <a:pt x="39" y="188"/>
                  </a:lnTo>
                  <a:lnTo>
                    <a:pt x="38" y="185"/>
                  </a:lnTo>
                  <a:lnTo>
                    <a:pt x="35" y="182"/>
                  </a:lnTo>
                  <a:lnTo>
                    <a:pt x="32" y="178"/>
                  </a:lnTo>
                  <a:lnTo>
                    <a:pt x="31" y="175"/>
                  </a:lnTo>
                  <a:lnTo>
                    <a:pt x="28" y="171"/>
                  </a:lnTo>
                  <a:lnTo>
                    <a:pt x="26" y="168"/>
                  </a:lnTo>
                  <a:lnTo>
                    <a:pt x="25" y="168"/>
                  </a:lnTo>
                  <a:lnTo>
                    <a:pt x="25" y="169"/>
                  </a:lnTo>
                  <a:lnTo>
                    <a:pt x="24" y="169"/>
                  </a:lnTo>
                  <a:close/>
                  <a:moveTo>
                    <a:pt x="339" y="195"/>
                  </a:moveTo>
                  <a:lnTo>
                    <a:pt x="341" y="192"/>
                  </a:lnTo>
                  <a:lnTo>
                    <a:pt x="344" y="188"/>
                  </a:lnTo>
                  <a:lnTo>
                    <a:pt x="346" y="185"/>
                  </a:lnTo>
                  <a:lnTo>
                    <a:pt x="348" y="182"/>
                  </a:lnTo>
                  <a:lnTo>
                    <a:pt x="351" y="178"/>
                  </a:lnTo>
                  <a:lnTo>
                    <a:pt x="352" y="175"/>
                  </a:lnTo>
                  <a:lnTo>
                    <a:pt x="355" y="171"/>
                  </a:lnTo>
                  <a:lnTo>
                    <a:pt x="356" y="168"/>
                  </a:lnTo>
                  <a:lnTo>
                    <a:pt x="356" y="166"/>
                  </a:lnTo>
                  <a:lnTo>
                    <a:pt x="355" y="166"/>
                  </a:lnTo>
                  <a:lnTo>
                    <a:pt x="355" y="165"/>
                  </a:lnTo>
                  <a:lnTo>
                    <a:pt x="352" y="169"/>
                  </a:lnTo>
                  <a:lnTo>
                    <a:pt x="351" y="174"/>
                  </a:lnTo>
                  <a:lnTo>
                    <a:pt x="348" y="176"/>
                  </a:lnTo>
                  <a:lnTo>
                    <a:pt x="345" y="181"/>
                  </a:lnTo>
                  <a:lnTo>
                    <a:pt x="344" y="185"/>
                  </a:lnTo>
                  <a:lnTo>
                    <a:pt x="341" y="188"/>
                  </a:lnTo>
                  <a:lnTo>
                    <a:pt x="338" y="192"/>
                  </a:lnTo>
                  <a:lnTo>
                    <a:pt x="335" y="195"/>
                  </a:lnTo>
                  <a:lnTo>
                    <a:pt x="339" y="195"/>
                  </a:lnTo>
                  <a:close/>
                  <a:moveTo>
                    <a:pt x="369" y="139"/>
                  </a:moveTo>
                  <a:lnTo>
                    <a:pt x="369" y="137"/>
                  </a:lnTo>
                  <a:lnTo>
                    <a:pt x="370" y="135"/>
                  </a:lnTo>
                  <a:lnTo>
                    <a:pt x="371" y="132"/>
                  </a:lnTo>
                  <a:lnTo>
                    <a:pt x="371" y="129"/>
                  </a:lnTo>
                  <a:lnTo>
                    <a:pt x="373" y="127"/>
                  </a:lnTo>
                  <a:lnTo>
                    <a:pt x="373" y="124"/>
                  </a:lnTo>
                  <a:lnTo>
                    <a:pt x="374" y="120"/>
                  </a:lnTo>
                  <a:lnTo>
                    <a:pt x="374" y="117"/>
                  </a:lnTo>
                  <a:lnTo>
                    <a:pt x="374" y="118"/>
                  </a:lnTo>
                  <a:lnTo>
                    <a:pt x="373" y="118"/>
                  </a:lnTo>
                  <a:lnTo>
                    <a:pt x="371" y="118"/>
                  </a:lnTo>
                  <a:lnTo>
                    <a:pt x="371" y="121"/>
                  </a:lnTo>
                  <a:lnTo>
                    <a:pt x="370" y="124"/>
                  </a:lnTo>
                  <a:lnTo>
                    <a:pt x="370" y="125"/>
                  </a:lnTo>
                  <a:lnTo>
                    <a:pt x="369" y="128"/>
                  </a:lnTo>
                  <a:lnTo>
                    <a:pt x="369" y="131"/>
                  </a:lnTo>
                  <a:lnTo>
                    <a:pt x="367" y="132"/>
                  </a:lnTo>
                  <a:lnTo>
                    <a:pt x="367" y="135"/>
                  </a:lnTo>
                  <a:lnTo>
                    <a:pt x="366" y="138"/>
                  </a:lnTo>
                  <a:lnTo>
                    <a:pt x="367" y="138"/>
                  </a:lnTo>
                  <a:lnTo>
                    <a:pt x="367" y="139"/>
                  </a:lnTo>
                  <a:lnTo>
                    <a:pt x="369" y="139"/>
                  </a:lnTo>
                  <a:close/>
                </a:path>
              </a:pathLst>
            </a:custGeom>
            <a:solidFill>
              <a:srgbClr val="005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1" name="Freeform 710"/>
            <p:cNvSpPr>
              <a:spLocks noEditPoints="1"/>
            </p:cNvSpPr>
            <p:nvPr/>
          </p:nvSpPr>
          <p:spPr bwMode="auto">
            <a:xfrm>
              <a:off x="888" y="2507"/>
              <a:ext cx="376" cy="195"/>
            </a:xfrm>
            <a:custGeom>
              <a:avLst/>
              <a:gdLst>
                <a:gd name="T0" fmla="*/ 375 w 376"/>
                <a:gd name="T1" fmla="*/ 46 h 195"/>
                <a:gd name="T2" fmla="*/ 365 w 376"/>
                <a:gd name="T3" fmla="*/ 9 h 195"/>
                <a:gd name="T4" fmla="*/ 365 w 376"/>
                <a:gd name="T5" fmla="*/ 17 h 195"/>
                <a:gd name="T6" fmla="*/ 373 w 376"/>
                <a:gd name="T7" fmla="*/ 56 h 195"/>
                <a:gd name="T8" fmla="*/ 373 w 376"/>
                <a:gd name="T9" fmla="*/ 78 h 195"/>
                <a:gd name="T10" fmla="*/ 373 w 376"/>
                <a:gd name="T11" fmla="*/ 84 h 195"/>
                <a:gd name="T12" fmla="*/ 373 w 376"/>
                <a:gd name="T13" fmla="*/ 87 h 195"/>
                <a:gd name="T14" fmla="*/ 375 w 376"/>
                <a:gd name="T15" fmla="*/ 87 h 195"/>
                <a:gd name="T16" fmla="*/ 375 w 376"/>
                <a:gd name="T17" fmla="*/ 87 h 195"/>
                <a:gd name="T18" fmla="*/ 376 w 376"/>
                <a:gd name="T19" fmla="*/ 87 h 195"/>
                <a:gd name="T20" fmla="*/ 376 w 376"/>
                <a:gd name="T21" fmla="*/ 84 h 195"/>
                <a:gd name="T22" fmla="*/ 376 w 376"/>
                <a:gd name="T23" fmla="*/ 78 h 195"/>
                <a:gd name="T24" fmla="*/ 13 w 376"/>
                <a:gd name="T25" fmla="*/ 9 h 195"/>
                <a:gd name="T26" fmla="*/ 3 w 376"/>
                <a:gd name="T27" fmla="*/ 46 h 195"/>
                <a:gd name="T28" fmla="*/ 0 w 376"/>
                <a:gd name="T29" fmla="*/ 77 h 195"/>
                <a:gd name="T30" fmla="*/ 0 w 376"/>
                <a:gd name="T31" fmla="*/ 83 h 195"/>
                <a:gd name="T32" fmla="*/ 2 w 376"/>
                <a:gd name="T33" fmla="*/ 87 h 195"/>
                <a:gd name="T34" fmla="*/ 3 w 376"/>
                <a:gd name="T35" fmla="*/ 87 h 195"/>
                <a:gd name="T36" fmla="*/ 5 w 376"/>
                <a:gd name="T37" fmla="*/ 87 h 195"/>
                <a:gd name="T38" fmla="*/ 5 w 376"/>
                <a:gd name="T39" fmla="*/ 87 h 195"/>
                <a:gd name="T40" fmla="*/ 5 w 376"/>
                <a:gd name="T41" fmla="*/ 85 h 195"/>
                <a:gd name="T42" fmla="*/ 3 w 376"/>
                <a:gd name="T43" fmla="*/ 80 h 195"/>
                <a:gd name="T44" fmla="*/ 5 w 376"/>
                <a:gd name="T45" fmla="*/ 66 h 195"/>
                <a:gd name="T46" fmla="*/ 10 w 376"/>
                <a:gd name="T47" fmla="*/ 27 h 195"/>
                <a:gd name="T48" fmla="*/ 16 w 376"/>
                <a:gd name="T49" fmla="*/ 0 h 195"/>
                <a:gd name="T50" fmla="*/ 7 w 376"/>
                <a:gd name="T51" fmla="*/ 125 h 195"/>
                <a:gd name="T52" fmla="*/ 10 w 376"/>
                <a:gd name="T53" fmla="*/ 137 h 195"/>
                <a:gd name="T54" fmla="*/ 12 w 376"/>
                <a:gd name="T55" fmla="*/ 139 h 195"/>
                <a:gd name="T56" fmla="*/ 13 w 376"/>
                <a:gd name="T57" fmla="*/ 139 h 195"/>
                <a:gd name="T58" fmla="*/ 13 w 376"/>
                <a:gd name="T59" fmla="*/ 138 h 195"/>
                <a:gd name="T60" fmla="*/ 14 w 376"/>
                <a:gd name="T61" fmla="*/ 138 h 195"/>
                <a:gd name="T62" fmla="*/ 12 w 376"/>
                <a:gd name="T63" fmla="*/ 131 h 195"/>
                <a:gd name="T64" fmla="*/ 9 w 376"/>
                <a:gd name="T65" fmla="*/ 120 h 195"/>
                <a:gd name="T66" fmla="*/ 7 w 376"/>
                <a:gd name="T67" fmla="*/ 117 h 195"/>
                <a:gd name="T68" fmla="*/ 6 w 376"/>
                <a:gd name="T69" fmla="*/ 117 h 195"/>
                <a:gd name="T70" fmla="*/ 28 w 376"/>
                <a:gd name="T71" fmla="*/ 175 h 195"/>
                <a:gd name="T72" fmla="*/ 37 w 376"/>
                <a:gd name="T73" fmla="*/ 189 h 195"/>
                <a:gd name="T74" fmla="*/ 42 w 376"/>
                <a:gd name="T75" fmla="*/ 192 h 195"/>
                <a:gd name="T76" fmla="*/ 32 w 376"/>
                <a:gd name="T77" fmla="*/ 178 h 195"/>
                <a:gd name="T78" fmla="*/ 27 w 376"/>
                <a:gd name="T79" fmla="*/ 166 h 195"/>
                <a:gd name="T80" fmla="*/ 25 w 376"/>
                <a:gd name="T81" fmla="*/ 168 h 195"/>
                <a:gd name="T82" fmla="*/ 336 w 376"/>
                <a:gd name="T83" fmla="*/ 195 h 195"/>
                <a:gd name="T84" fmla="*/ 345 w 376"/>
                <a:gd name="T85" fmla="*/ 181 h 195"/>
                <a:gd name="T86" fmla="*/ 354 w 376"/>
                <a:gd name="T87" fmla="*/ 166 h 195"/>
                <a:gd name="T88" fmla="*/ 354 w 376"/>
                <a:gd name="T89" fmla="*/ 165 h 195"/>
                <a:gd name="T90" fmla="*/ 352 w 376"/>
                <a:gd name="T91" fmla="*/ 165 h 195"/>
                <a:gd name="T92" fmla="*/ 343 w 376"/>
                <a:gd name="T93" fmla="*/ 181 h 195"/>
                <a:gd name="T94" fmla="*/ 333 w 376"/>
                <a:gd name="T95" fmla="*/ 195 h 195"/>
                <a:gd name="T96" fmla="*/ 368 w 376"/>
                <a:gd name="T97" fmla="*/ 134 h 195"/>
                <a:gd name="T98" fmla="*/ 370 w 376"/>
                <a:gd name="T99" fmla="*/ 122 h 195"/>
                <a:gd name="T100" fmla="*/ 372 w 376"/>
                <a:gd name="T101" fmla="*/ 118 h 195"/>
                <a:gd name="T102" fmla="*/ 369 w 376"/>
                <a:gd name="T103" fmla="*/ 118 h 195"/>
                <a:gd name="T104" fmla="*/ 368 w 376"/>
                <a:gd name="T105" fmla="*/ 124 h 195"/>
                <a:gd name="T106" fmla="*/ 365 w 376"/>
                <a:gd name="T107" fmla="*/ 132 h 195"/>
                <a:gd name="T108" fmla="*/ 365 w 376"/>
                <a:gd name="T109" fmla="*/ 137 h 195"/>
                <a:gd name="T110" fmla="*/ 365 w 376"/>
                <a:gd name="T111" fmla="*/ 138 h 19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76"/>
                <a:gd name="T169" fmla="*/ 0 h 195"/>
                <a:gd name="T170" fmla="*/ 376 w 376"/>
                <a:gd name="T171" fmla="*/ 195 h 19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76" h="195">
                  <a:moveTo>
                    <a:pt x="376" y="76"/>
                  </a:moveTo>
                  <a:lnTo>
                    <a:pt x="376" y="66"/>
                  </a:lnTo>
                  <a:lnTo>
                    <a:pt x="376" y="56"/>
                  </a:lnTo>
                  <a:lnTo>
                    <a:pt x="375" y="46"/>
                  </a:lnTo>
                  <a:lnTo>
                    <a:pt x="372" y="37"/>
                  </a:lnTo>
                  <a:lnTo>
                    <a:pt x="370" y="27"/>
                  </a:lnTo>
                  <a:lnTo>
                    <a:pt x="368" y="17"/>
                  </a:lnTo>
                  <a:lnTo>
                    <a:pt x="365" y="9"/>
                  </a:lnTo>
                  <a:lnTo>
                    <a:pt x="361" y="0"/>
                  </a:lnTo>
                  <a:lnTo>
                    <a:pt x="358" y="0"/>
                  </a:lnTo>
                  <a:lnTo>
                    <a:pt x="362" y="9"/>
                  </a:lnTo>
                  <a:lnTo>
                    <a:pt x="365" y="17"/>
                  </a:lnTo>
                  <a:lnTo>
                    <a:pt x="368" y="27"/>
                  </a:lnTo>
                  <a:lnTo>
                    <a:pt x="369" y="36"/>
                  </a:lnTo>
                  <a:lnTo>
                    <a:pt x="372" y="46"/>
                  </a:lnTo>
                  <a:lnTo>
                    <a:pt x="373" y="56"/>
                  </a:lnTo>
                  <a:lnTo>
                    <a:pt x="373" y="66"/>
                  </a:lnTo>
                  <a:lnTo>
                    <a:pt x="373" y="76"/>
                  </a:lnTo>
                  <a:lnTo>
                    <a:pt x="373" y="77"/>
                  </a:lnTo>
                  <a:lnTo>
                    <a:pt x="373" y="78"/>
                  </a:lnTo>
                  <a:lnTo>
                    <a:pt x="373" y="80"/>
                  </a:lnTo>
                  <a:lnTo>
                    <a:pt x="373" y="81"/>
                  </a:lnTo>
                  <a:lnTo>
                    <a:pt x="373" y="83"/>
                  </a:lnTo>
                  <a:lnTo>
                    <a:pt x="373" y="84"/>
                  </a:lnTo>
                  <a:lnTo>
                    <a:pt x="373" y="85"/>
                  </a:lnTo>
                  <a:lnTo>
                    <a:pt x="373" y="87"/>
                  </a:lnTo>
                  <a:lnTo>
                    <a:pt x="375" y="87"/>
                  </a:lnTo>
                  <a:lnTo>
                    <a:pt x="376" y="87"/>
                  </a:lnTo>
                  <a:lnTo>
                    <a:pt x="376" y="85"/>
                  </a:lnTo>
                  <a:lnTo>
                    <a:pt x="376" y="84"/>
                  </a:lnTo>
                  <a:lnTo>
                    <a:pt x="376" y="83"/>
                  </a:lnTo>
                  <a:lnTo>
                    <a:pt x="376" y="81"/>
                  </a:lnTo>
                  <a:lnTo>
                    <a:pt x="376" y="80"/>
                  </a:lnTo>
                  <a:lnTo>
                    <a:pt x="376" y="78"/>
                  </a:lnTo>
                  <a:lnTo>
                    <a:pt x="376" y="77"/>
                  </a:lnTo>
                  <a:lnTo>
                    <a:pt x="376" y="76"/>
                  </a:lnTo>
                  <a:close/>
                  <a:moveTo>
                    <a:pt x="16" y="0"/>
                  </a:moveTo>
                  <a:lnTo>
                    <a:pt x="13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5" y="37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6"/>
                  </a:lnTo>
                  <a:lnTo>
                    <a:pt x="7" y="36"/>
                  </a:lnTo>
                  <a:lnTo>
                    <a:pt x="10" y="27"/>
                  </a:lnTo>
                  <a:lnTo>
                    <a:pt x="13" y="17"/>
                  </a:lnTo>
                  <a:lnTo>
                    <a:pt x="16" y="9"/>
                  </a:lnTo>
                  <a:lnTo>
                    <a:pt x="20" y="0"/>
                  </a:lnTo>
                  <a:lnTo>
                    <a:pt x="16" y="0"/>
                  </a:lnTo>
                  <a:close/>
                  <a:moveTo>
                    <a:pt x="5" y="117"/>
                  </a:moveTo>
                  <a:lnTo>
                    <a:pt x="6" y="120"/>
                  </a:lnTo>
                  <a:lnTo>
                    <a:pt x="6" y="122"/>
                  </a:lnTo>
                  <a:lnTo>
                    <a:pt x="7" y="125"/>
                  </a:lnTo>
                  <a:lnTo>
                    <a:pt x="9" y="128"/>
                  </a:lnTo>
                  <a:lnTo>
                    <a:pt x="9" y="131"/>
                  </a:lnTo>
                  <a:lnTo>
                    <a:pt x="10" y="135"/>
                  </a:lnTo>
                  <a:lnTo>
                    <a:pt x="10" y="137"/>
                  </a:lnTo>
                  <a:lnTo>
                    <a:pt x="12" y="139"/>
                  </a:lnTo>
                  <a:lnTo>
                    <a:pt x="13" y="139"/>
                  </a:lnTo>
                  <a:lnTo>
                    <a:pt x="13" y="138"/>
                  </a:lnTo>
                  <a:lnTo>
                    <a:pt x="14" y="138"/>
                  </a:lnTo>
                  <a:lnTo>
                    <a:pt x="13" y="135"/>
                  </a:lnTo>
                  <a:lnTo>
                    <a:pt x="12" y="132"/>
                  </a:lnTo>
                  <a:lnTo>
                    <a:pt x="12" y="131"/>
                  </a:lnTo>
                  <a:lnTo>
                    <a:pt x="10" y="128"/>
                  </a:lnTo>
                  <a:lnTo>
                    <a:pt x="10" y="125"/>
                  </a:lnTo>
                  <a:lnTo>
                    <a:pt x="9" y="122"/>
                  </a:lnTo>
                  <a:lnTo>
                    <a:pt x="9" y="120"/>
                  </a:lnTo>
                  <a:lnTo>
                    <a:pt x="9" y="118"/>
                  </a:lnTo>
                  <a:lnTo>
                    <a:pt x="7" y="118"/>
                  </a:lnTo>
                  <a:lnTo>
                    <a:pt x="7" y="117"/>
                  </a:lnTo>
                  <a:lnTo>
                    <a:pt x="6" y="117"/>
                  </a:lnTo>
                  <a:lnTo>
                    <a:pt x="5" y="117"/>
                  </a:lnTo>
                  <a:close/>
                  <a:moveTo>
                    <a:pt x="24" y="169"/>
                  </a:moveTo>
                  <a:lnTo>
                    <a:pt x="27" y="172"/>
                  </a:lnTo>
                  <a:lnTo>
                    <a:pt x="28" y="175"/>
                  </a:lnTo>
                  <a:lnTo>
                    <a:pt x="30" y="179"/>
                  </a:lnTo>
                  <a:lnTo>
                    <a:pt x="32" y="182"/>
                  </a:lnTo>
                  <a:lnTo>
                    <a:pt x="34" y="185"/>
                  </a:lnTo>
                  <a:lnTo>
                    <a:pt x="37" y="189"/>
                  </a:lnTo>
                  <a:lnTo>
                    <a:pt x="39" y="192"/>
                  </a:lnTo>
                  <a:lnTo>
                    <a:pt x="41" y="195"/>
                  </a:lnTo>
                  <a:lnTo>
                    <a:pt x="45" y="195"/>
                  </a:lnTo>
                  <a:lnTo>
                    <a:pt x="42" y="192"/>
                  </a:lnTo>
                  <a:lnTo>
                    <a:pt x="39" y="188"/>
                  </a:lnTo>
                  <a:lnTo>
                    <a:pt x="38" y="185"/>
                  </a:lnTo>
                  <a:lnTo>
                    <a:pt x="35" y="181"/>
                  </a:lnTo>
                  <a:lnTo>
                    <a:pt x="32" y="178"/>
                  </a:lnTo>
                  <a:lnTo>
                    <a:pt x="31" y="174"/>
                  </a:lnTo>
                  <a:lnTo>
                    <a:pt x="28" y="171"/>
                  </a:lnTo>
                  <a:lnTo>
                    <a:pt x="27" y="166"/>
                  </a:lnTo>
                  <a:lnTo>
                    <a:pt x="25" y="168"/>
                  </a:lnTo>
                  <a:lnTo>
                    <a:pt x="24" y="168"/>
                  </a:lnTo>
                  <a:lnTo>
                    <a:pt x="24" y="169"/>
                  </a:lnTo>
                  <a:close/>
                  <a:moveTo>
                    <a:pt x="336" y="195"/>
                  </a:moveTo>
                  <a:lnTo>
                    <a:pt x="338" y="192"/>
                  </a:lnTo>
                  <a:lnTo>
                    <a:pt x="341" y="188"/>
                  </a:lnTo>
                  <a:lnTo>
                    <a:pt x="344" y="185"/>
                  </a:lnTo>
                  <a:lnTo>
                    <a:pt x="345" y="181"/>
                  </a:lnTo>
                  <a:lnTo>
                    <a:pt x="348" y="178"/>
                  </a:lnTo>
                  <a:lnTo>
                    <a:pt x="351" y="174"/>
                  </a:lnTo>
                  <a:lnTo>
                    <a:pt x="352" y="171"/>
                  </a:lnTo>
                  <a:lnTo>
                    <a:pt x="354" y="166"/>
                  </a:lnTo>
                  <a:lnTo>
                    <a:pt x="354" y="165"/>
                  </a:lnTo>
                  <a:lnTo>
                    <a:pt x="352" y="165"/>
                  </a:lnTo>
                  <a:lnTo>
                    <a:pt x="350" y="169"/>
                  </a:lnTo>
                  <a:lnTo>
                    <a:pt x="348" y="172"/>
                  </a:lnTo>
                  <a:lnTo>
                    <a:pt x="345" y="176"/>
                  </a:lnTo>
                  <a:lnTo>
                    <a:pt x="343" y="181"/>
                  </a:lnTo>
                  <a:lnTo>
                    <a:pt x="341" y="183"/>
                  </a:lnTo>
                  <a:lnTo>
                    <a:pt x="338" y="188"/>
                  </a:lnTo>
                  <a:lnTo>
                    <a:pt x="336" y="191"/>
                  </a:lnTo>
                  <a:lnTo>
                    <a:pt x="333" y="195"/>
                  </a:lnTo>
                  <a:lnTo>
                    <a:pt x="336" y="195"/>
                  </a:lnTo>
                  <a:close/>
                  <a:moveTo>
                    <a:pt x="366" y="139"/>
                  </a:moveTo>
                  <a:lnTo>
                    <a:pt x="368" y="137"/>
                  </a:lnTo>
                  <a:lnTo>
                    <a:pt x="368" y="134"/>
                  </a:lnTo>
                  <a:lnTo>
                    <a:pt x="369" y="131"/>
                  </a:lnTo>
                  <a:lnTo>
                    <a:pt x="369" y="128"/>
                  </a:lnTo>
                  <a:lnTo>
                    <a:pt x="370" y="125"/>
                  </a:lnTo>
                  <a:lnTo>
                    <a:pt x="370" y="122"/>
                  </a:lnTo>
                  <a:lnTo>
                    <a:pt x="372" y="121"/>
                  </a:lnTo>
                  <a:lnTo>
                    <a:pt x="372" y="118"/>
                  </a:lnTo>
                  <a:lnTo>
                    <a:pt x="370" y="118"/>
                  </a:lnTo>
                  <a:lnTo>
                    <a:pt x="369" y="118"/>
                  </a:lnTo>
                  <a:lnTo>
                    <a:pt x="369" y="120"/>
                  </a:lnTo>
                  <a:lnTo>
                    <a:pt x="369" y="121"/>
                  </a:lnTo>
                  <a:lnTo>
                    <a:pt x="368" y="124"/>
                  </a:lnTo>
                  <a:lnTo>
                    <a:pt x="368" y="125"/>
                  </a:lnTo>
                  <a:lnTo>
                    <a:pt x="366" y="128"/>
                  </a:lnTo>
                  <a:lnTo>
                    <a:pt x="366" y="129"/>
                  </a:lnTo>
                  <a:lnTo>
                    <a:pt x="365" y="132"/>
                  </a:lnTo>
                  <a:lnTo>
                    <a:pt x="365" y="134"/>
                  </a:lnTo>
                  <a:lnTo>
                    <a:pt x="363" y="137"/>
                  </a:lnTo>
                  <a:lnTo>
                    <a:pt x="365" y="137"/>
                  </a:lnTo>
                  <a:lnTo>
                    <a:pt x="365" y="138"/>
                  </a:lnTo>
                  <a:lnTo>
                    <a:pt x="366" y="138"/>
                  </a:lnTo>
                  <a:lnTo>
                    <a:pt x="366" y="139"/>
                  </a:lnTo>
                  <a:close/>
                </a:path>
              </a:pathLst>
            </a:custGeom>
            <a:solidFill>
              <a:srgbClr val="0054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2" name="Freeform 711"/>
            <p:cNvSpPr>
              <a:spLocks noEditPoints="1"/>
            </p:cNvSpPr>
            <p:nvPr/>
          </p:nvSpPr>
          <p:spPr bwMode="auto">
            <a:xfrm>
              <a:off x="890" y="2507"/>
              <a:ext cx="373" cy="195"/>
            </a:xfrm>
            <a:custGeom>
              <a:avLst/>
              <a:gdLst>
                <a:gd name="T0" fmla="*/ 371 w 373"/>
                <a:gd name="T1" fmla="*/ 46 h 195"/>
                <a:gd name="T2" fmla="*/ 361 w 373"/>
                <a:gd name="T3" fmla="*/ 9 h 195"/>
                <a:gd name="T4" fmla="*/ 361 w 373"/>
                <a:gd name="T5" fmla="*/ 17 h 195"/>
                <a:gd name="T6" fmla="*/ 370 w 373"/>
                <a:gd name="T7" fmla="*/ 56 h 195"/>
                <a:gd name="T8" fmla="*/ 370 w 373"/>
                <a:gd name="T9" fmla="*/ 78 h 195"/>
                <a:gd name="T10" fmla="*/ 370 w 373"/>
                <a:gd name="T11" fmla="*/ 84 h 195"/>
                <a:gd name="T12" fmla="*/ 371 w 373"/>
                <a:gd name="T13" fmla="*/ 87 h 195"/>
                <a:gd name="T14" fmla="*/ 371 w 373"/>
                <a:gd name="T15" fmla="*/ 87 h 195"/>
                <a:gd name="T16" fmla="*/ 373 w 373"/>
                <a:gd name="T17" fmla="*/ 87 h 195"/>
                <a:gd name="T18" fmla="*/ 373 w 373"/>
                <a:gd name="T19" fmla="*/ 87 h 195"/>
                <a:gd name="T20" fmla="*/ 373 w 373"/>
                <a:gd name="T21" fmla="*/ 84 h 195"/>
                <a:gd name="T22" fmla="*/ 373 w 373"/>
                <a:gd name="T23" fmla="*/ 78 h 195"/>
                <a:gd name="T24" fmla="*/ 12 w 373"/>
                <a:gd name="T25" fmla="*/ 9 h 195"/>
                <a:gd name="T26" fmla="*/ 3 w 373"/>
                <a:gd name="T27" fmla="*/ 46 h 195"/>
                <a:gd name="T28" fmla="*/ 0 w 373"/>
                <a:gd name="T29" fmla="*/ 77 h 195"/>
                <a:gd name="T30" fmla="*/ 0 w 373"/>
                <a:gd name="T31" fmla="*/ 83 h 195"/>
                <a:gd name="T32" fmla="*/ 1 w 373"/>
                <a:gd name="T33" fmla="*/ 87 h 195"/>
                <a:gd name="T34" fmla="*/ 1 w 373"/>
                <a:gd name="T35" fmla="*/ 87 h 195"/>
                <a:gd name="T36" fmla="*/ 3 w 373"/>
                <a:gd name="T37" fmla="*/ 87 h 195"/>
                <a:gd name="T38" fmla="*/ 3 w 373"/>
                <a:gd name="T39" fmla="*/ 87 h 195"/>
                <a:gd name="T40" fmla="*/ 4 w 373"/>
                <a:gd name="T41" fmla="*/ 85 h 195"/>
                <a:gd name="T42" fmla="*/ 3 w 373"/>
                <a:gd name="T43" fmla="*/ 80 h 195"/>
                <a:gd name="T44" fmla="*/ 4 w 373"/>
                <a:gd name="T45" fmla="*/ 66 h 195"/>
                <a:gd name="T46" fmla="*/ 10 w 373"/>
                <a:gd name="T47" fmla="*/ 27 h 195"/>
                <a:gd name="T48" fmla="*/ 17 w 373"/>
                <a:gd name="T49" fmla="*/ 0 h 195"/>
                <a:gd name="T50" fmla="*/ 7 w 373"/>
                <a:gd name="T51" fmla="*/ 125 h 195"/>
                <a:gd name="T52" fmla="*/ 10 w 373"/>
                <a:gd name="T53" fmla="*/ 137 h 195"/>
                <a:gd name="T54" fmla="*/ 11 w 373"/>
                <a:gd name="T55" fmla="*/ 138 h 195"/>
                <a:gd name="T56" fmla="*/ 12 w 373"/>
                <a:gd name="T57" fmla="*/ 137 h 195"/>
                <a:gd name="T58" fmla="*/ 11 w 373"/>
                <a:gd name="T59" fmla="*/ 129 h 195"/>
                <a:gd name="T60" fmla="*/ 8 w 373"/>
                <a:gd name="T61" fmla="*/ 121 h 195"/>
                <a:gd name="T62" fmla="*/ 7 w 373"/>
                <a:gd name="T63" fmla="*/ 118 h 195"/>
                <a:gd name="T64" fmla="*/ 5 w 373"/>
                <a:gd name="T65" fmla="*/ 117 h 195"/>
                <a:gd name="T66" fmla="*/ 28 w 373"/>
                <a:gd name="T67" fmla="*/ 175 h 195"/>
                <a:gd name="T68" fmla="*/ 36 w 373"/>
                <a:gd name="T69" fmla="*/ 188 h 195"/>
                <a:gd name="T70" fmla="*/ 42 w 373"/>
                <a:gd name="T71" fmla="*/ 192 h 195"/>
                <a:gd name="T72" fmla="*/ 32 w 373"/>
                <a:gd name="T73" fmla="*/ 178 h 195"/>
                <a:gd name="T74" fmla="*/ 25 w 373"/>
                <a:gd name="T75" fmla="*/ 166 h 195"/>
                <a:gd name="T76" fmla="*/ 25 w 373"/>
                <a:gd name="T77" fmla="*/ 166 h 195"/>
                <a:gd name="T78" fmla="*/ 332 w 373"/>
                <a:gd name="T79" fmla="*/ 195 h 195"/>
                <a:gd name="T80" fmla="*/ 342 w 373"/>
                <a:gd name="T81" fmla="*/ 181 h 195"/>
                <a:gd name="T82" fmla="*/ 352 w 373"/>
                <a:gd name="T83" fmla="*/ 165 h 195"/>
                <a:gd name="T84" fmla="*/ 350 w 373"/>
                <a:gd name="T85" fmla="*/ 165 h 195"/>
                <a:gd name="T86" fmla="*/ 349 w 373"/>
                <a:gd name="T87" fmla="*/ 164 h 195"/>
                <a:gd name="T88" fmla="*/ 339 w 373"/>
                <a:gd name="T89" fmla="*/ 179 h 195"/>
                <a:gd name="T90" fmla="*/ 328 w 373"/>
                <a:gd name="T91" fmla="*/ 195 h 195"/>
                <a:gd name="T92" fmla="*/ 364 w 373"/>
                <a:gd name="T93" fmla="*/ 132 h 195"/>
                <a:gd name="T94" fmla="*/ 367 w 373"/>
                <a:gd name="T95" fmla="*/ 124 h 195"/>
                <a:gd name="T96" fmla="*/ 367 w 373"/>
                <a:gd name="T97" fmla="*/ 118 h 195"/>
                <a:gd name="T98" fmla="*/ 366 w 373"/>
                <a:gd name="T99" fmla="*/ 120 h 195"/>
                <a:gd name="T100" fmla="*/ 364 w 373"/>
                <a:gd name="T101" fmla="*/ 124 h 195"/>
                <a:gd name="T102" fmla="*/ 363 w 373"/>
                <a:gd name="T103" fmla="*/ 131 h 195"/>
                <a:gd name="T104" fmla="*/ 361 w 373"/>
                <a:gd name="T105" fmla="*/ 135 h 195"/>
                <a:gd name="T106" fmla="*/ 363 w 373"/>
                <a:gd name="T107" fmla="*/ 137 h 19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73"/>
                <a:gd name="T163" fmla="*/ 0 h 195"/>
                <a:gd name="T164" fmla="*/ 373 w 373"/>
                <a:gd name="T165" fmla="*/ 195 h 19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73" h="195">
                  <a:moveTo>
                    <a:pt x="373" y="76"/>
                  </a:moveTo>
                  <a:lnTo>
                    <a:pt x="373" y="66"/>
                  </a:lnTo>
                  <a:lnTo>
                    <a:pt x="373" y="56"/>
                  </a:lnTo>
                  <a:lnTo>
                    <a:pt x="371" y="46"/>
                  </a:lnTo>
                  <a:lnTo>
                    <a:pt x="368" y="37"/>
                  </a:lnTo>
                  <a:lnTo>
                    <a:pt x="367" y="27"/>
                  </a:lnTo>
                  <a:lnTo>
                    <a:pt x="364" y="17"/>
                  </a:lnTo>
                  <a:lnTo>
                    <a:pt x="361" y="9"/>
                  </a:lnTo>
                  <a:lnTo>
                    <a:pt x="357" y="0"/>
                  </a:lnTo>
                  <a:lnTo>
                    <a:pt x="354" y="0"/>
                  </a:lnTo>
                  <a:lnTo>
                    <a:pt x="359" y="9"/>
                  </a:lnTo>
                  <a:lnTo>
                    <a:pt x="361" y="17"/>
                  </a:lnTo>
                  <a:lnTo>
                    <a:pt x="364" y="27"/>
                  </a:lnTo>
                  <a:lnTo>
                    <a:pt x="366" y="36"/>
                  </a:lnTo>
                  <a:lnTo>
                    <a:pt x="368" y="46"/>
                  </a:lnTo>
                  <a:lnTo>
                    <a:pt x="370" y="56"/>
                  </a:lnTo>
                  <a:lnTo>
                    <a:pt x="370" y="66"/>
                  </a:lnTo>
                  <a:lnTo>
                    <a:pt x="370" y="76"/>
                  </a:lnTo>
                  <a:lnTo>
                    <a:pt x="370" y="77"/>
                  </a:lnTo>
                  <a:lnTo>
                    <a:pt x="370" y="78"/>
                  </a:lnTo>
                  <a:lnTo>
                    <a:pt x="370" y="80"/>
                  </a:lnTo>
                  <a:lnTo>
                    <a:pt x="370" y="81"/>
                  </a:lnTo>
                  <a:lnTo>
                    <a:pt x="370" y="83"/>
                  </a:lnTo>
                  <a:lnTo>
                    <a:pt x="370" y="84"/>
                  </a:lnTo>
                  <a:lnTo>
                    <a:pt x="370" y="85"/>
                  </a:lnTo>
                  <a:lnTo>
                    <a:pt x="370" y="87"/>
                  </a:lnTo>
                  <a:lnTo>
                    <a:pt x="371" y="87"/>
                  </a:lnTo>
                  <a:lnTo>
                    <a:pt x="373" y="87"/>
                  </a:lnTo>
                  <a:lnTo>
                    <a:pt x="373" y="85"/>
                  </a:lnTo>
                  <a:lnTo>
                    <a:pt x="373" y="84"/>
                  </a:lnTo>
                  <a:lnTo>
                    <a:pt x="373" y="83"/>
                  </a:lnTo>
                  <a:lnTo>
                    <a:pt x="373" y="81"/>
                  </a:lnTo>
                  <a:lnTo>
                    <a:pt x="373" y="80"/>
                  </a:lnTo>
                  <a:lnTo>
                    <a:pt x="373" y="78"/>
                  </a:lnTo>
                  <a:lnTo>
                    <a:pt x="373" y="77"/>
                  </a:lnTo>
                  <a:lnTo>
                    <a:pt x="373" y="76"/>
                  </a:lnTo>
                  <a:close/>
                  <a:moveTo>
                    <a:pt x="17" y="0"/>
                  </a:moveTo>
                  <a:lnTo>
                    <a:pt x="12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4" y="37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6"/>
                  </a:lnTo>
                  <a:lnTo>
                    <a:pt x="10" y="27"/>
                  </a:lnTo>
                  <a:lnTo>
                    <a:pt x="12" y="17"/>
                  </a:lnTo>
                  <a:lnTo>
                    <a:pt x="15" y="9"/>
                  </a:lnTo>
                  <a:lnTo>
                    <a:pt x="19" y="0"/>
                  </a:lnTo>
                  <a:lnTo>
                    <a:pt x="17" y="0"/>
                  </a:lnTo>
                  <a:close/>
                  <a:moveTo>
                    <a:pt x="5" y="117"/>
                  </a:moveTo>
                  <a:lnTo>
                    <a:pt x="5" y="120"/>
                  </a:lnTo>
                  <a:lnTo>
                    <a:pt x="5" y="122"/>
                  </a:lnTo>
                  <a:lnTo>
                    <a:pt x="7" y="125"/>
                  </a:lnTo>
                  <a:lnTo>
                    <a:pt x="7" y="128"/>
                  </a:lnTo>
                  <a:lnTo>
                    <a:pt x="8" y="131"/>
                  </a:lnTo>
                  <a:lnTo>
                    <a:pt x="10" y="134"/>
                  </a:lnTo>
                  <a:lnTo>
                    <a:pt x="10" y="137"/>
                  </a:lnTo>
                  <a:lnTo>
                    <a:pt x="11" y="139"/>
                  </a:lnTo>
                  <a:lnTo>
                    <a:pt x="11" y="138"/>
                  </a:lnTo>
                  <a:lnTo>
                    <a:pt x="12" y="138"/>
                  </a:lnTo>
                  <a:lnTo>
                    <a:pt x="12" y="137"/>
                  </a:lnTo>
                  <a:lnTo>
                    <a:pt x="12" y="134"/>
                  </a:lnTo>
                  <a:lnTo>
                    <a:pt x="11" y="132"/>
                  </a:lnTo>
                  <a:lnTo>
                    <a:pt x="11" y="129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2"/>
                  </a:lnTo>
                  <a:lnTo>
                    <a:pt x="8" y="121"/>
                  </a:lnTo>
                  <a:lnTo>
                    <a:pt x="8" y="118"/>
                  </a:lnTo>
                  <a:lnTo>
                    <a:pt x="7" y="118"/>
                  </a:lnTo>
                  <a:lnTo>
                    <a:pt x="5" y="118"/>
                  </a:lnTo>
                  <a:lnTo>
                    <a:pt x="5" y="117"/>
                  </a:lnTo>
                  <a:close/>
                  <a:moveTo>
                    <a:pt x="23" y="168"/>
                  </a:moveTo>
                  <a:lnTo>
                    <a:pt x="25" y="171"/>
                  </a:lnTo>
                  <a:lnTo>
                    <a:pt x="28" y="175"/>
                  </a:lnTo>
                  <a:lnTo>
                    <a:pt x="29" y="178"/>
                  </a:lnTo>
                  <a:lnTo>
                    <a:pt x="32" y="182"/>
                  </a:lnTo>
                  <a:lnTo>
                    <a:pt x="35" y="185"/>
                  </a:lnTo>
                  <a:lnTo>
                    <a:pt x="36" y="188"/>
                  </a:lnTo>
                  <a:lnTo>
                    <a:pt x="39" y="192"/>
                  </a:lnTo>
                  <a:lnTo>
                    <a:pt x="42" y="195"/>
                  </a:lnTo>
                  <a:lnTo>
                    <a:pt x="44" y="195"/>
                  </a:lnTo>
                  <a:lnTo>
                    <a:pt x="42" y="192"/>
                  </a:lnTo>
                  <a:lnTo>
                    <a:pt x="39" y="188"/>
                  </a:lnTo>
                  <a:lnTo>
                    <a:pt x="37" y="185"/>
                  </a:lnTo>
                  <a:lnTo>
                    <a:pt x="35" y="181"/>
                  </a:lnTo>
                  <a:lnTo>
                    <a:pt x="32" y="178"/>
                  </a:lnTo>
                  <a:lnTo>
                    <a:pt x="30" y="174"/>
                  </a:lnTo>
                  <a:lnTo>
                    <a:pt x="28" y="169"/>
                  </a:lnTo>
                  <a:lnTo>
                    <a:pt x="26" y="166"/>
                  </a:lnTo>
                  <a:lnTo>
                    <a:pt x="25" y="166"/>
                  </a:lnTo>
                  <a:lnTo>
                    <a:pt x="23" y="168"/>
                  </a:lnTo>
                  <a:close/>
                  <a:moveTo>
                    <a:pt x="332" y="195"/>
                  </a:moveTo>
                  <a:lnTo>
                    <a:pt x="335" y="192"/>
                  </a:lnTo>
                  <a:lnTo>
                    <a:pt x="338" y="188"/>
                  </a:lnTo>
                  <a:lnTo>
                    <a:pt x="341" y="185"/>
                  </a:lnTo>
                  <a:lnTo>
                    <a:pt x="342" y="181"/>
                  </a:lnTo>
                  <a:lnTo>
                    <a:pt x="345" y="176"/>
                  </a:lnTo>
                  <a:lnTo>
                    <a:pt x="348" y="174"/>
                  </a:lnTo>
                  <a:lnTo>
                    <a:pt x="349" y="169"/>
                  </a:lnTo>
                  <a:lnTo>
                    <a:pt x="352" y="165"/>
                  </a:lnTo>
                  <a:lnTo>
                    <a:pt x="350" y="165"/>
                  </a:lnTo>
                  <a:lnTo>
                    <a:pt x="349" y="164"/>
                  </a:lnTo>
                  <a:lnTo>
                    <a:pt x="346" y="168"/>
                  </a:lnTo>
                  <a:lnTo>
                    <a:pt x="345" y="172"/>
                  </a:lnTo>
                  <a:lnTo>
                    <a:pt x="342" y="176"/>
                  </a:lnTo>
                  <a:lnTo>
                    <a:pt x="339" y="179"/>
                  </a:lnTo>
                  <a:lnTo>
                    <a:pt x="336" y="183"/>
                  </a:lnTo>
                  <a:lnTo>
                    <a:pt x="335" y="188"/>
                  </a:lnTo>
                  <a:lnTo>
                    <a:pt x="332" y="191"/>
                  </a:lnTo>
                  <a:lnTo>
                    <a:pt x="328" y="195"/>
                  </a:lnTo>
                  <a:lnTo>
                    <a:pt x="332" y="195"/>
                  </a:lnTo>
                  <a:close/>
                  <a:moveTo>
                    <a:pt x="363" y="138"/>
                  </a:moveTo>
                  <a:lnTo>
                    <a:pt x="364" y="135"/>
                  </a:lnTo>
                  <a:lnTo>
                    <a:pt x="364" y="132"/>
                  </a:lnTo>
                  <a:lnTo>
                    <a:pt x="366" y="131"/>
                  </a:lnTo>
                  <a:lnTo>
                    <a:pt x="366" y="128"/>
                  </a:lnTo>
                  <a:lnTo>
                    <a:pt x="367" y="125"/>
                  </a:lnTo>
                  <a:lnTo>
                    <a:pt x="367" y="124"/>
                  </a:lnTo>
                  <a:lnTo>
                    <a:pt x="368" y="121"/>
                  </a:lnTo>
                  <a:lnTo>
                    <a:pt x="368" y="118"/>
                  </a:lnTo>
                  <a:lnTo>
                    <a:pt x="367" y="118"/>
                  </a:lnTo>
                  <a:lnTo>
                    <a:pt x="367" y="120"/>
                  </a:lnTo>
                  <a:lnTo>
                    <a:pt x="366" y="120"/>
                  </a:lnTo>
                  <a:lnTo>
                    <a:pt x="366" y="121"/>
                  </a:lnTo>
                  <a:lnTo>
                    <a:pt x="364" y="122"/>
                  </a:lnTo>
                  <a:lnTo>
                    <a:pt x="364" y="124"/>
                  </a:lnTo>
                  <a:lnTo>
                    <a:pt x="364" y="125"/>
                  </a:lnTo>
                  <a:lnTo>
                    <a:pt x="363" y="128"/>
                  </a:lnTo>
                  <a:lnTo>
                    <a:pt x="363" y="129"/>
                  </a:lnTo>
                  <a:lnTo>
                    <a:pt x="363" y="131"/>
                  </a:lnTo>
                  <a:lnTo>
                    <a:pt x="361" y="132"/>
                  </a:lnTo>
                  <a:lnTo>
                    <a:pt x="361" y="135"/>
                  </a:lnTo>
                  <a:lnTo>
                    <a:pt x="361" y="137"/>
                  </a:lnTo>
                  <a:lnTo>
                    <a:pt x="363" y="137"/>
                  </a:lnTo>
                  <a:lnTo>
                    <a:pt x="363" y="138"/>
                  </a:lnTo>
                  <a:close/>
                </a:path>
              </a:pathLst>
            </a:custGeom>
            <a:solidFill>
              <a:srgbClr val="0055A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3" name="Freeform 712"/>
            <p:cNvSpPr>
              <a:spLocks noEditPoints="1"/>
            </p:cNvSpPr>
            <p:nvPr/>
          </p:nvSpPr>
          <p:spPr bwMode="auto">
            <a:xfrm>
              <a:off x="891" y="2507"/>
              <a:ext cx="370" cy="195"/>
            </a:xfrm>
            <a:custGeom>
              <a:avLst/>
              <a:gdLst>
                <a:gd name="T0" fmla="*/ 369 w 370"/>
                <a:gd name="T1" fmla="*/ 46 h 195"/>
                <a:gd name="T2" fmla="*/ 359 w 370"/>
                <a:gd name="T3" fmla="*/ 9 h 195"/>
                <a:gd name="T4" fmla="*/ 359 w 370"/>
                <a:gd name="T5" fmla="*/ 17 h 195"/>
                <a:gd name="T6" fmla="*/ 367 w 370"/>
                <a:gd name="T7" fmla="*/ 56 h 195"/>
                <a:gd name="T8" fmla="*/ 367 w 370"/>
                <a:gd name="T9" fmla="*/ 78 h 195"/>
                <a:gd name="T10" fmla="*/ 367 w 370"/>
                <a:gd name="T11" fmla="*/ 84 h 195"/>
                <a:gd name="T12" fmla="*/ 369 w 370"/>
                <a:gd name="T13" fmla="*/ 87 h 195"/>
                <a:gd name="T14" fmla="*/ 370 w 370"/>
                <a:gd name="T15" fmla="*/ 87 h 195"/>
                <a:gd name="T16" fmla="*/ 370 w 370"/>
                <a:gd name="T17" fmla="*/ 84 h 195"/>
                <a:gd name="T18" fmla="*/ 370 w 370"/>
                <a:gd name="T19" fmla="*/ 78 h 195"/>
                <a:gd name="T20" fmla="*/ 13 w 370"/>
                <a:gd name="T21" fmla="*/ 9 h 195"/>
                <a:gd name="T22" fmla="*/ 3 w 370"/>
                <a:gd name="T23" fmla="*/ 46 h 195"/>
                <a:gd name="T24" fmla="*/ 0 w 370"/>
                <a:gd name="T25" fmla="*/ 77 h 195"/>
                <a:gd name="T26" fmla="*/ 0 w 370"/>
                <a:gd name="T27" fmla="*/ 83 h 195"/>
                <a:gd name="T28" fmla="*/ 2 w 370"/>
                <a:gd name="T29" fmla="*/ 87 h 195"/>
                <a:gd name="T30" fmla="*/ 3 w 370"/>
                <a:gd name="T31" fmla="*/ 87 h 195"/>
                <a:gd name="T32" fmla="*/ 4 w 370"/>
                <a:gd name="T33" fmla="*/ 85 h 195"/>
                <a:gd name="T34" fmla="*/ 3 w 370"/>
                <a:gd name="T35" fmla="*/ 80 h 195"/>
                <a:gd name="T36" fmla="*/ 4 w 370"/>
                <a:gd name="T37" fmla="*/ 66 h 195"/>
                <a:gd name="T38" fmla="*/ 10 w 370"/>
                <a:gd name="T39" fmla="*/ 27 h 195"/>
                <a:gd name="T40" fmla="*/ 17 w 370"/>
                <a:gd name="T41" fmla="*/ 0 h 195"/>
                <a:gd name="T42" fmla="*/ 7 w 370"/>
                <a:gd name="T43" fmla="*/ 125 h 195"/>
                <a:gd name="T44" fmla="*/ 10 w 370"/>
                <a:gd name="T45" fmla="*/ 135 h 195"/>
                <a:gd name="T46" fmla="*/ 11 w 370"/>
                <a:gd name="T47" fmla="*/ 137 h 195"/>
                <a:gd name="T48" fmla="*/ 13 w 370"/>
                <a:gd name="T49" fmla="*/ 135 h 195"/>
                <a:gd name="T50" fmla="*/ 11 w 370"/>
                <a:gd name="T51" fmla="*/ 128 h 195"/>
                <a:gd name="T52" fmla="*/ 9 w 370"/>
                <a:gd name="T53" fmla="*/ 121 h 195"/>
                <a:gd name="T54" fmla="*/ 7 w 370"/>
                <a:gd name="T55" fmla="*/ 118 h 195"/>
                <a:gd name="T56" fmla="*/ 6 w 370"/>
                <a:gd name="T57" fmla="*/ 118 h 195"/>
                <a:gd name="T58" fmla="*/ 28 w 370"/>
                <a:gd name="T59" fmla="*/ 174 h 195"/>
                <a:gd name="T60" fmla="*/ 36 w 370"/>
                <a:gd name="T61" fmla="*/ 188 h 195"/>
                <a:gd name="T62" fmla="*/ 43 w 370"/>
                <a:gd name="T63" fmla="*/ 191 h 195"/>
                <a:gd name="T64" fmla="*/ 32 w 370"/>
                <a:gd name="T65" fmla="*/ 176 h 195"/>
                <a:gd name="T66" fmla="*/ 25 w 370"/>
                <a:gd name="T67" fmla="*/ 165 h 195"/>
                <a:gd name="T68" fmla="*/ 24 w 370"/>
                <a:gd name="T69" fmla="*/ 166 h 195"/>
                <a:gd name="T70" fmla="*/ 330 w 370"/>
                <a:gd name="T71" fmla="*/ 195 h 195"/>
                <a:gd name="T72" fmla="*/ 340 w 370"/>
                <a:gd name="T73" fmla="*/ 181 h 195"/>
                <a:gd name="T74" fmla="*/ 349 w 370"/>
                <a:gd name="T75" fmla="*/ 165 h 195"/>
                <a:gd name="T76" fmla="*/ 348 w 370"/>
                <a:gd name="T77" fmla="*/ 164 h 195"/>
                <a:gd name="T78" fmla="*/ 347 w 370"/>
                <a:gd name="T79" fmla="*/ 162 h 195"/>
                <a:gd name="T80" fmla="*/ 337 w 370"/>
                <a:gd name="T81" fmla="*/ 179 h 195"/>
                <a:gd name="T82" fmla="*/ 326 w 370"/>
                <a:gd name="T83" fmla="*/ 195 h 195"/>
                <a:gd name="T84" fmla="*/ 362 w 370"/>
                <a:gd name="T85" fmla="*/ 132 h 195"/>
                <a:gd name="T86" fmla="*/ 365 w 370"/>
                <a:gd name="T87" fmla="*/ 124 h 195"/>
                <a:gd name="T88" fmla="*/ 365 w 370"/>
                <a:gd name="T89" fmla="*/ 120 h 195"/>
                <a:gd name="T90" fmla="*/ 363 w 370"/>
                <a:gd name="T91" fmla="*/ 121 h 195"/>
                <a:gd name="T92" fmla="*/ 362 w 370"/>
                <a:gd name="T93" fmla="*/ 125 h 195"/>
                <a:gd name="T94" fmla="*/ 360 w 370"/>
                <a:gd name="T95" fmla="*/ 129 h 195"/>
                <a:gd name="T96" fmla="*/ 359 w 370"/>
                <a:gd name="T97" fmla="*/ 134 h 195"/>
                <a:gd name="T98" fmla="*/ 360 w 370"/>
                <a:gd name="T99" fmla="*/ 135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70"/>
                <a:gd name="T151" fmla="*/ 0 h 195"/>
                <a:gd name="T152" fmla="*/ 370 w 370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70" h="195">
                  <a:moveTo>
                    <a:pt x="370" y="76"/>
                  </a:moveTo>
                  <a:lnTo>
                    <a:pt x="370" y="66"/>
                  </a:lnTo>
                  <a:lnTo>
                    <a:pt x="370" y="56"/>
                  </a:lnTo>
                  <a:lnTo>
                    <a:pt x="369" y="46"/>
                  </a:lnTo>
                  <a:lnTo>
                    <a:pt x="366" y="36"/>
                  </a:lnTo>
                  <a:lnTo>
                    <a:pt x="365" y="27"/>
                  </a:lnTo>
                  <a:lnTo>
                    <a:pt x="362" y="17"/>
                  </a:lnTo>
                  <a:lnTo>
                    <a:pt x="359" y="9"/>
                  </a:lnTo>
                  <a:lnTo>
                    <a:pt x="355" y="0"/>
                  </a:lnTo>
                  <a:lnTo>
                    <a:pt x="352" y="0"/>
                  </a:lnTo>
                  <a:lnTo>
                    <a:pt x="356" y="9"/>
                  </a:lnTo>
                  <a:lnTo>
                    <a:pt x="359" y="17"/>
                  </a:lnTo>
                  <a:lnTo>
                    <a:pt x="362" y="27"/>
                  </a:lnTo>
                  <a:lnTo>
                    <a:pt x="363" y="36"/>
                  </a:lnTo>
                  <a:lnTo>
                    <a:pt x="366" y="46"/>
                  </a:lnTo>
                  <a:lnTo>
                    <a:pt x="367" y="56"/>
                  </a:lnTo>
                  <a:lnTo>
                    <a:pt x="367" y="66"/>
                  </a:lnTo>
                  <a:lnTo>
                    <a:pt x="367" y="76"/>
                  </a:lnTo>
                  <a:lnTo>
                    <a:pt x="367" y="77"/>
                  </a:lnTo>
                  <a:lnTo>
                    <a:pt x="367" y="78"/>
                  </a:lnTo>
                  <a:lnTo>
                    <a:pt x="367" y="80"/>
                  </a:lnTo>
                  <a:lnTo>
                    <a:pt x="367" y="81"/>
                  </a:lnTo>
                  <a:lnTo>
                    <a:pt x="367" y="83"/>
                  </a:lnTo>
                  <a:lnTo>
                    <a:pt x="367" y="84"/>
                  </a:lnTo>
                  <a:lnTo>
                    <a:pt x="367" y="85"/>
                  </a:lnTo>
                  <a:lnTo>
                    <a:pt x="367" y="87"/>
                  </a:lnTo>
                  <a:lnTo>
                    <a:pt x="369" y="87"/>
                  </a:lnTo>
                  <a:lnTo>
                    <a:pt x="370" y="87"/>
                  </a:lnTo>
                  <a:lnTo>
                    <a:pt x="370" y="85"/>
                  </a:lnTo>
                  <a:lnTo>
                    <a:pt x="370" y="84"/>
                  </a:lnTo>
                  <a:lnTo>
                    <a:pt x="370" y="83"/>
                  </a:lnTo>
                  <a:lnTo>
                    <a:pt x="370" y="81"/>
                  </a:lnTo>
                  <a:lnTo>
                    <a:pt x="370" y="80"/>
                  </a:lnTo>
                  <a:lnTo>
                    <a:pt x="370" y="78"/>
                  </a:lnTo>
                  <a:lnTo>
                    <a:pt x="370" y="77"/>
                  </a:lnTo>
                  <a:lnTo>
                    <a:pt x="370" y="76"/>
                  </a:lnTo>
                  <a:close/>
                  <a:moveTo>
                    <a:pt x="17" y="0"/>
                  </a:moveTo>
                  <a:lnTo>
                    <a:pt x="13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4" y="36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6"/>
                  </a:lnTo>
                  <a:lnTo>
                    <a:pt x="10" y="27"/>
                  </a:lnTo>
                  <a:lnTo>
                    <a:pt x="13" y="17"/>
                  </a:lnTo>
                  <a:lnTo>
                    <a:pt x="16" y="9"/>
                  </a:lnTo>
                  <a:lnTo>
                    <a:pt x="20" y="0"/>
                  </a:lnTo>
                  <a:lnTo>
                    <a:pt x="17" y="0"/>
                  </a:lnTo>
                  <a:close/>
                  <a:moveTo>
                    <a:pt x="6" y="118"/>
                  </a:moveTo>
                  <a:lnTo>
                    <a:pt x="6" y="120"/>
                  </a:lnTo>
                  <a:lnTo>
                    <a:pt x="6" y="122"/>
                  </a:lnTo>
                  <a:lnTo>
                    <a:pt x="7" y="125"/>
                  </a:lnTo>
                  <a:lnTo>
                    <a:pt x="7" y="128"/>
                  </a:lnTo>
                  <a:lnTo>
                    <a:pt x="9" y="131"/>
                  </a:lnTo>
                  <a:lnTo>
                    <a:pt x="9" y="132"/>
                  </a:lnTo>
                  <a:lnTo>
                    <a:pt x="10" y="135"/>
                  </a:lnTo>
                  <a:lnTo>
                    <a:pt x="11" y="138"/>
                  </a:lnTo>
                  <a:lnTo>
                    <a:pt x="11" y="137"/>
                  </a:lnTo>
                  <a:lnTo>
                    <a:pt x="11" y="135"/>
                  </a:lnTo>
                  <a:lnTo>
                    <a:pt x="13" y="135"/>
                  </a:lnTo>
                  <a:lnTo>
                    <a:pt x="13" y="134"/>
                  </a:lnTo>
                  <a:lnTo>
                    <a:pt x="11" y="132"/>
                  </a:lnTo>
                  <a:lnTo>
                    <a:pt x="11" y="131"/>
                  </a:lnTo>
                  <a:lnTo>
                    <a:pt x="11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10" y="124"/>
                  </a:lnTo>
                  <a:lnTo>
                    <a:pt x="9" y="121"/>
                  </a:lnTo>
                  <a:lnTo>
                    <a:pt x="9" y="120"/>
                  </a:lnTo>
                  <a:lnTo>
                    <a:pt x="7" y="120"/>
                  </a:lnTo>
                  <a:lnTo>
                    <a:pt x="7" y="118"/>
                  </a:lnTo>
                  <a:lnTo>
                    <a:pt x="6" y="118"/>
                  </a:lnTo>
                  <a:close/>
                  <a:moveTo>
                    <a:pt x="24" y="166"/>
                  </a:moveTo>
                  <a:lnTo>
                    <a:pt x="25" y="171"/>
                  </a:lnTo>
                  <a:lnTo>
                    <a:pt x="28" y="174"/>
                  </a:lnTo>
                  <a:lnTo>
                    <a:pt x="29" y="178"/>
                  </a:lnTo>
                  <a:lnTo>
                    <a:pt x="32" y="181"/>
                  </a:lnTo>
                  <a:lnTo>
                    <a:pt x="35" y="185"/>
                  </a:lnTo>
                  <a:lnTo>
                    <a:pt x="36" y="188"/>
                  </a:lnTo>
                  <a:lnTo>
                    <a:pt x="39" y="192"/>
                  </a:lnTo>
                  <a:lnTo>
                    <a:pt x="42" y="195"/>
                  </a:lnTo>
                  <a:lnTo>
                    <a:pt x="46" y="195"/>
                  </a:lnTo>
                  <a:lnTo>
                    <a:pt x="43" y="191"/>
                  </a:lnTo>
                  <a:lnTo>
                    <a:pt x="41" y="188"/>
                  </a:lnTo>
                  <a:lnTo>
                    <a:pt x="38" y="183"/>
                  </a:lnTo>
                  <a:lnTo>
                    <a:pt x="35" y="181"/>
                  </a:lnTo>
                  <a:lnTo>
                    <a:pt x="32" y="176"/>
                  </a:lnTo>
                  <a:lnTo>
                    <a:pt x="29" y="172"/>
                  </a:lnTo>
                  <a:lnTo>
                    <a:pt x="28" y="169"/>
                  </a:lnTo>
                  <a:lnTo>
                    <a:pt x="25" y="165"/>
                  </a:lnTo>
                  <a:lnTo>
                    <a:pt x="25" y="166"/>
                  </a:lnTo>
                  <a:lnTo>
                    <a:pt x="24" y="166"/>
                  </a:lnTo>
                  <a:close/>
                  <a:moveTo>
                    <a:pt x="330" y="195"/>
                  </a:moveTo>
                  <a:lnTo>
                    <a:pt x="333" y="191"/>
                  </a:lnTo>
                  <a:lnTo>
                    <a:pt x="335" y="188"/>
                  </a:lnTo>
                  <a:lnTo>
                    <a:pt x="338" y="183"/>
                  </a:lnTo>
                  <a:lnTo>
                    <a:pt x="340" y="181"/>
                  </a:lnTo>
                  <a:lnTo>
                    <a:pt x="342" y="176"/>
                  </a:lnTo>
                  <a:lnTo>
                    <a:pt x="345" y="172"/>
                  </a:lnTo>
                  <a:lnTo>
                    <a:pt x="347" y="169"/>
                  </a:lnTo>
                  <a:lnTo>
                    <a:pt x="349" y="165"/>
                  </a:lnTo>
                  <a:lnTo>
                    <a:pt x="348" y="164"/>
                  </a:lnTo>
                  <a:lnTo>
                    <a:pt x="347" y="164"/>
                  </a:lnTo>
                  <a:lnTo>
                    <a:pt x="347" y="162"/>
                  </a:lnTo>
                  <a:lnTo>
                    <a:pt x="345" y="166"/>
                  </a:lnTo>
                  <a:lnTo>
                    <a:pt x="342" y="171"/>
                  </a:lnTo>
                  <a:lnTo>
                    <a:pt x="340" y="175"/>
                  </a:lnTo>
                  <a:lnTo>
                    <a:pt x="337" y="179"/>
                  </a:lnTo>
                  <a:lnTo>
                    <a:pt x="334" y="183"/>
                  </a:lnTo>
                  <a:lnTo>
                    <a:pt x="331" y="188"/>
                  </a:lnTo>
                  <a:lnTo>
                    <a:pt x="328" y="191"/>
                  </a:lnTo>
                  <a:lnTo>
                    <a:pt x="326" y="195"/>
                  </a:lnTo>
                  <a:lnTo>
                    <a:pt x="330" y="195"/>
                  </a:lnTo>
                  <a:close/>
                  <a:moveTo>
                    <a:pt x="360" y="137"/>
                  </a:moveTo>
                  <a:lnTo>
                    <a:pt x="362" y="134"/>
                  </a:lnTo>
                  <a:lnTo>
                    <a:pt x="362" y="132"/>
                  </a:lnTo>
                  <a:lnTo>
                    <a:pt x="363" y="129"/>
                  </a:lnTo>
                  <a:lnTo>
                    <a:pt x="363" y="128"/>
                  </a:lnTo>
                  <a:lnTo>
                    <a:pt x="365" y="125"/>
                  </a:lnTo>
                  <a:lnTo>
                    <a:pt x="365" y="124"/>
                  </a:lnTo>
                  <a:lnTo>
                    <a:pt x="366" y="121"/>
                  </a:lnTo>
                  <a:lnTo>
                    <a:pt x="366" y="120"/>
                  </a:lnTo>
                  <a:lnTo>
                    <a:pt x="365" y="120"/>
                  </a:lnTo>
                  <a:lnTo>
                    <a:pt x="365" y="121"/>
                  </a:lnTo>
                  <a:lnTo>
                    <a:pt x="363" y="121"/>
                  </a:lnTo>
                  <a:lnTo>
                    <a:pt x="363" y="122"/>
                  </a:lnTo>
                  <a:lnTo>
                    <a:pt x="362" y="122"/>
                  </a:lnTo>
                  <a:lnTo>
                    <a:pt x="362" y="124"/>
                  </a:lnTo>
                  <a:lnTo>
                    <a:pt x="362" y="125"/>
                  </a:lnTo>
                  <a:lnTo>
                    <a:pt x="362" y="127"/>
                  </a:lnTo>
                  <a:lnTo>
                    <a:pt x="360" y="128"/>
                  </a:lnTo>
                  <a:lnTo>
                    <a:pt x="360" y="129"/>
                  </a:lnTo>
                  <a:lnTo>
                    <a:pt x="360" y="131"/>
                  </a:lnTo>
                  <a:lnTo>
                    <a:pt x="359" y="132"/>
                  </a:lnTo>
                  <a:lnTo>
                    <a:pt x="359" y="134"/>
                  </a:lnTo>
                  <a:lnTo>
                    <a:pt x="360" y="134"/>
                  </a:lnTo>
                  <a:lnTo>
                    <a:pt x="360" y="135"/>
                  </a:lnTo>
                  <a:lnTo>
                    <a:pt x="360" y="137"/>
                  </a:lnTo>
                  <a:close/>
                </a:path>
              </a:pathLst>
            </a:custGeom>
            <a:solidFill>
              <a:srgbClr val="005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4" name="Freeform 713"/>
            <p:cNvSpPr>
              <a:spLocks noEditPoints="1"/>
            </p:cNvSpPr>
            <p:nvPr/>
          </p:nvSpPr>
          <p:spPr bwMode="auto">
            <a:xfrm>
              <a:off x="893" y="2507"/>
              <a:ext cx="367" cy="195"/>
            </a:xfrm>
            <a:custGeom>
              <a:avLst/>
              <a:gdLst>
                <a:gd name="T0" fmla="*/ 365 w 367"/>
                <a:gd name="T1" fmla="*/ 46 h 195"/>
                <a:gd name="T2" fmla="*/ 356 w 367"/>
                <a:gd name="T3" fmla="*/ 9 h 195"/>
                <a:gd name="T4" fmla="*/ 356 w 367"/>
                <a:gd name="T5" fmla="*/ 17 h 195"/>
                <a:gd name="T6" fmla="*/ 364 w 367"/>
                <a:gd name="T7" fmla="*/ 56 h 195"/>
                <a:gd name="T8" fmla="*/ 364 w 367"/>
                <a:gd name="T9" fmla="*/ 78 h 195"/>
                <a:gd name="T10" fmla="*/ 364 w 367"/>
                <a:gd name="T11" fmla="*/ 84 h 195"/>
                <a:gd name="T12" fmla="*/ 365 w 367"/>
                <a:gd name="T13" fmla="*/ 87 h 195"/>
                <a:gd name="T14" fmla="*/ 367 w 367"/>
                <a:gd name="T15" fmla="*/ 87 h 195"/>
                <a:gd name="T16" fmla="*/ 367 w 367"/>
                <a:gd name="T17" fmla="*/ 84 h 195"/>
                <a:gd name="T18" fmla="*/ 367 w 367"/>
                <a:gd name="T19" fmla="*/ 78 h 195"/>
                <a:gd name="T20" fmla="*/ 12 w 367"/>
                <a:gd name="T21" fmla="*/ 9 h 195"/>
                <a:gd name="T22" fmla="*/ 2 w 367"/>
                <a:gd name="T23" fmla="*/ 46 h 195"/>
                <a:gd name="T24" fmla="*/ 0 w 367"/>
                <a:gd name="T25" fmla="*/ 77 h 195"/>
                <a:gd name="T26" fmla="*/ 0 w 367"/>
                <a:gd name="T27" fmla="*/ 83 h 195"/>
                <a:gd name="T28" fmla="*/ 1 w 367"/>
                <a:gd name="T29" fmla="*/ 87 h 195"/>
                <a:gd name="T30" fmla="*/ 2 w 367"/>
                <a:gd name="T31" fmla="*/ 87 h 195"/>
                <a:gd name="T32" fmla="*/ 4 w 367"/>
                <a:gd name="T33" fmla="*/ 85 h 195"/>
                <a:gd name="T34" fmla="*/ 2 w 367"/>
                <a:gd name="T35" fmla="*/ 80 h 195"/>
                <a:gd name="T36" fmla="*/ 4 w 367"/>
                <a:gd name="T37" fmla="*/ 66 h 195"/>
                <a:gd name="T38" fmla="*/ 9 w 367"/>
                <a:gd name="T39" fmla="*/ 27 h 195"/>
                <a:gd name="T40" fmla="*/ 16 w 367"/>
                <a:gd name="T41" fmla="*/ 0 h 195"/>
                <a:gd name="T42" fmla="*/ 7 w 367"/>
                <a:gd name="T43" fmla="*/ 125 h 195"/>
                <a:gd name="T44" fmla="*/ 9 w 367"/>
                <a:gd name="T45" fmla="*/ 134 h 195"/>
                <a:gd name="T46" fmla="*/ 11 w 367"/>
                <a:gd name="T47" fmla="*/ 134 h 195"/>
                <a:gd name="T48" fmla="*/ 11 w 367"/>
                <a:gd name="T49" fmla="*/ 132 h 195"/>
                <a:gd name="T50" fmla="*/ 11 w 367"/>
                <a:gd name="T51" fmla="*/ 128 h 195"/>
                <a:gd name="T52" fmla="*/ 9 w 367"/>
                <a:gd name="T53" fmla="*/ 124 h 195"/>
                <a:gd name="T54" fmla="*/ 8 w 367"/>
                <a:gd name="T55" fmla="*/ 121 h 195"/>
                <a:gd name="T56" fmla="*/ 8 w 367"/>
                <a:gd name="T57" fmla="*/ 121 h 195"/>
                <a:gd name="T58" fmla="*/ 7 w 367"/>
                <a:gd name="T59" fmla="*/ 120 h 195"/>
                <a:gd name="T60" fmla="*/ 5 w 367"/>
                <a:gd name="T61" fmla="*/ 118 h 195"/>
                <a:gd name="T62" fmla="*/ 27 w 367"/>
                <a:gd name="T63" fmla="*/ 174 h 195"/>
                <a:gd name="T64" fmla="*/ 36 w 367"/>
                <a:gd name="T65" fmla="*/ 188 h 195"/>
                <a:gd name="T66" fmla="*/ 43 w 367"/>
                <a:gd name="T67" fmla="*/ 191 h 195"/>
                <a:gd name="T68" fmla="*/ 32 w 367"/>
                <a:gd name="T69" fmla="*/ 176 h 195"/>
                <a:gd name="T70" fmla="*/ 25 w 367"/>
                <a:gd name="T71" fmla="*/ 164 h 195"/>
                <a:gd name="T72" fmla="*/ 23 w 367"/>
                <a:gd name="T73" fmla="*/ 165 h 195"/>
                <a:gd name="T74" fmla="*/ 325 w 367"/>
                <a:gd name="T75" fmla="*/ 195 h 195"/>
                <a:gd name="T76" fmla="*/ 336 w 367"/>
                <a:gd name="T77" fmla="*/ 179 h 195"/>
                <a:gd name="T78" fmla="*/ 346 w 367"/>
                <a:gd name="T79" fmla="*/ 164 h 195"/>
                <a:gd name="T80" fmla="*/ 345 w 367"/>
                <a:gd name="T81" fmla="*/ 162 h 195"/>
                <a:gd name="T82" fmla="*/ 343 w 367"/>
                <a:gd name="T83" fmla="*/ 162 h 195"/>
                <a:gd name="T84" fmla="*/ 333 w 367"/>
                <a:gd name="T85" fmla="*/ 179 h 195"/>
                <a:gd name="T86" fmla="*/ 322 w 367"/>
                <a:gd name="T87" fmla="*/ 195 h 195"/>
                <a:gd name="T88" fmla="*/ 360 w 367"/>
                <a:gd name="T89" fmla="*/ 131 h 195"/>
                <a:gd name="T90" fmla="*/ 361 w 367"/>
                <a:gd name="T91" fmla="*/ 124 h 195"/>
                <a:gd name="T92" fmla="*/ 360 w 367"/>
                <a:gd name="T93" fmla="*/ 122 h 195"/>
                <a:gd name="T94" fmla="*/ 357 w 367"/>
                <a:gd name="T95" fmla="*/ 128 h 195"/>
                <a:gd name="T96" fmla="*/ 357 w 367"/>
                <a:gd name="T97" fmla="*/ 131 h 195"/>
                <a:gd name="T98" fmla="*/ 358 w 367"/>
                <a:gd name="T99" fmla="*/ 134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67"/>
                <a:gd name="T151" fmla="*/ 0 h 195"/>
                <a:gd name="T152" fmla="*/ 367 w 367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67" h="195">
                  <a:moveTo>
                    <a:pt x="367" y="76"/>
                  </a:moveTo>
                  <a:lnTo>
                    <a:pt x="367" y="66"/>
                  </a:lnTo>
                  <a:lnTo>
                    <a:pt x="367" y="56"/>
                  </a:lnTo>
                  <a:lnTo>
                    <a:pt x="365" y="46"/>
                  </a:lnTo>
                  <a:lnTo>
                    <a:pt x="363" y="36"/>
                  </a:lnTo>
                  <a:lnTo>
                    <a:pt x="361" y="27"/>
                  </a:lnTo>
                  <a:lnTo>
                    <a:pt x="358" y="17"/>
                  </a:lnTo>
                  <a:lnTo>
                    <a:pt x="356" y="9"/>
                  </a:lnTo>
                  <a:lnTo>
                    <a:pt x="351" y="0"/>
                  </a:lnTo>
                  <a:lnTo>
                    <a:pt x="349" y="0"/>
                  </a:lnTo>
                  <a:lnTo>
                    <a:pt x="351" y="9"/>
                  </a:lnTo>
                  <a:lnTo>
                    <a:pt x="356" y="17"/>
                  </a:lnTo>
                  <a:lnTo>
                    <a:pt x="358" y="27"/>
                  </a:lnTo>
                  <a:lnTo>
                    <a:pt x="360" y="36"/>
                  </a:lnTo>
                  <a:lnTo>
                    <a:pt x="363" y="46"/>
                  </a:lnTo>
                  <a:lnTo>
                    <a:pt x="364" y="56"/>
                  </a:lnTo>
                  <a:lnTo>
                    <a:pt x="364" y="66"/>
                  </a:lnTo>
                  <a:lnTo>
                    <a:pt x="364" y="76"/>
                  </a:lnTo>
                  <a:lnTo>
                    <a:pt x="364" y="77"/>
                  </a:lnTo>
                  <a:lnTo>
                    <a:pt x="364" y="78"/>
                  </a:lnTo>
                  <a:lnTo>
                    <a:pt x="364" y="80"/>
                  </a:lnTo>
                  <a:lnTo>
                    <a:pt x="364" y="81"/>
                  </a:lnTo>
                  <a:lnTo>
                    <a:pt x="364" y="83"/>
                  </a:lnTo>
                  <a:lnTo>
                    <a:pt x="364" y="84"/>
                  </a:lnTo>
                  <a:lnTo>
                    <a:pt x="364" y="85"/>
                  </a:lnTo>
                  <a:lnTo>
                    <a:pt x="364" y="87"/>
                  </a:lnTo>
                  <a:lnTo>
                    <a:pt x="365" y="87"/>
                  </a:lnTo>
                  <a:lnTo>
                    <a:pt x="367" y="87"/>
                  </a:lnTo>
                  <a:lnTo>
                    <a:pt x="367" y="85"/>
                  </a:lnTo>
                  <a:lnTo>
                    <a:pt x="367" y="84"/>
                  </a:lnTo>
                  <a:lnTo>
                    <a:pt x="367" y="83"/>
                  </a:lnTo>
                  <a:lnTo>
                    <a:pt x="367" y="81"/>
                  </a:lnTo>
                  <a:lnTo>
                    <a:pt x="367" y="80"/>
                  </a:lnTo>
                  <a:lnTo>
                    <a:pt x="367" y="78"/>
                  </a:lnTo>
                  <a:lnTo>
                    <a:pt x="367" y="77"/>
                  </a:lnTo>
                  <a:lnTo>
                    <a:pt x="367" y="76"/>
                  </a:lnTo>
                  <a:close/>
                  <a:moveTo>
                    <a:pt x="16" y="0"/>
                  </a:moveTo>
                  <a:lnTo>
                    <a:pt x="12" y="9"/>
                  </a:lnTo>
                  <a:lnTo>
                    <a:pt x="9" y="17"/>
                  </a:lnTo>
                  <a:lnTo>
                    <a:pt x="7" y="27"/>
                  </a:lnTo>
                  <a:lnTo>
                    <a:pt x="4" y="36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4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6"/>
                  </a:lnTo>
                  <a:lnTo>
                    <a:pt x="9" y="27"/>
                  </a:lnTo>
                  <a:lnTo>
                    <a:pt x="12" y="17"/>
                  </a:lnTo>
                  <a:lnTo>
                    <a:pt x="15" y="9"/>
                  </a:lnTo>
                  <a:lnTo>
                    <a:pt x="19" y="0"/>
                  </a:lnTo>
                  <a:lnTo>
                    <a:pt x="16" y="0"/>
                  </a:lnTo>
                  <a:close/>
                  <a:moveTo>
                    <a:pt x="5" y="118"/>
                  </a:moveTo>
                  <a:lnTo>
                    <a:pt x="5" y="121"/>
                  </a:lnTo>
                  <a:lnTo>
                    <a:pt x="7" y="122"/>
                  </a:lnTo>
                  <a:lnTo>
                    <a:pt x="7" y="125"/>
                  </a:lnTo>
                  <a:lnTo>
                    <a:pt x="7" y="127"/>
                  </a:lnTo>
                  <a:lnTo>
                    <a:pt x="8" y="129"/>
                  </a:lnTo>
                  <a:lnTo>
                    <a:pt x="8" y="132"/>
                  </a:lnTo>
                  <a:lnTo>
                    <a:pt x="9" y="134"/>
                  </a:lnTo>
                  <a:lnTo>
                    <a:pt x="9" y="137"/>
                  </a:lnTo>
                  <a:lnTo>
                    <a:pt x="9" y="135"/>
                  </a:lnTo>
                  <a:lnTo>
                    <a:pt x="11" y="135"/>
                  </a:lnTo>
                  <a:lnTo>
                    <a:pt x="11" y="134"/>
                  </a:lnTo>
                  <a:lnTo>
                    <a:pt x="11" y="132"/>
                  </a:lnTo>
                  <a:lnTo>
                    <a:pt x="11" y="131"/>
                  </a:lnTo>
                  <a:lnTo>
                    <a:pt x="11" y="129"/>
                  </a:lnTo>
                  <a:lnTo>
                    <a:pt x="11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9" y="124"/>
                  </a:lnTo>
                  <a:lnTo>
                    <a:pt x="8" y="122"/>
                  </a:lnTo>
                  <a:lnTo>
                    <a:pt x="8" y="121"/>
                  </a:lnTo>
                  <a:lnTo>
                    <a:pt x="7" y="121"/>
                  </a:lnTo>
                  <a:lnTo>
                    <a:pt x="7" y="120"/>
                  </a:lnTo>
                  <a:lnTo>
                    <a:pt x="5" y="118"/>
                  </a:lnTo>
                  <a:close/>
                  <a:moveTo>
                    <a:pt x="23" y="166"/>
                  </a:moveTo>
                  <a:lnTo>
                    <a:pt x="25" y="169"/>
                  </a:lnTo>
                  <a:lnTo>
                    <a:pt x="27" y="174"/>
                  </a:lnTo>
                  <a:lnTo>
                    <a:pt x="29" y="178"/>
                  </a:lnTo>
                  <a:lnTo>
                    <a:pt x="32" y="181"/>
                  </a:lnTo>
                  <a:lnTo>
                    <a:pt x="34" y="185"/>
                  </a:lnTo>
                  <a:lnTo>
                    <a:pt x="36" y="188"/>
                  </a:lnTo>
                  <a:lnTo>
                    <a:pt x="39" y="192"/>
                  </a:lnTo>
                  <a:lnTo>
                    <a:pt x="41" y="195"/>
                  </a:lnTo>
                  <a:lnTo>
                    <a:pt x="46" y="195"/>
                  </a:lnTo>
                  <a:lnTo>
                    <a:pt x="43" y="191"/>
                  </a:lnTo>
                  <a:lnTo>
                    <a:pt x="40" y="188"/>
                  </a:lnTo>
                  <a:lnTo>
                    <a:pt x="37" y="183"/>
                  </a:lnTo>
                  <a:lnTo>
                    <a:pt x="34" y="179"/>
                  </a:lnTo>
                  <a:lnTo>
                    <a:pt x="32" y="176"/>
                  </a:lnTo>
                  <a:lnTo>
                    <a:pt x="29" y="172"/>
                  </a:lnTo>
                  <a:lnTo>
                    <a:pt x="27" y="168"/>
                  </a:lnTo>
                  <a:lnTo>
                    <a:pt x="25" y="164"/>
                  </a:lnTo>
                  <a:lnTo>
                    <a:pt x="25" y="165"/>
                  </a:lnTo>
                  <a:lnTo>
                    <a:pt x="23" y="165"/>
                  </a:lnTo>
                  <a:lnTo>
                    <a:pt x="23" y="166"/>
                  </a:lnTo>
                  <a:close/>
                  <a:moveTo>
                    <a:pt x="325" y="195"/>
                  </a:moveTo>
                  <a:lnTo>
                    <a:pt x="329" y="191"/>
                  </a:lnTo>
                  <a:lnTo>
                    <a:pt x="332" y="188"/>
                  </a:lnTo>
                  <a:lnTo>
                    <a:pt x="333" y="183"/>
                  </a:lnTo>
                  <a:lnTo>
                    <a:pt x="336" y="179"/>
                  </a:lnTo>
                  <a:lnTo>
                    <a:pt x="339" y="176"/>
                  </a:lnTo>
                  <a:lnTo>
                    <a:pt x="342" y="172"/>
                  </a:lnTo>
                  <a:lnTo>
                    <a:pt x="343" y="168"/>
                  </a:lnTo>
                  <a:lnTo>
                    <a:pt x="346" y="164"/>
                  </a:lnTo>
                  <a:lnTo>
                    <a:pt x="345" y="164"/>
                  </a:lnTo>
                  <a:lnTo>
                    <a:pt x="345" y="162"/>
                  </a:lnTo>
                  <a:lnTo>
                    <a:pt x="343" y="162"/>
                  </a:lnTo>
                  <a:lnTo>
                    <a:pt x="342" y="166"/>
                  </a:lnTo>
                  <a:lnTo>
                    <a:pt x="339" y="171"/>
                  </a:lnTo>
                  <a:lnTo>
                    <a:pt x="336" y="175"/>
                  </a:lnTo>
                  <a:lnTo>
                    <a:pt x="333" y="179"/>
                  </a:lnTo>
                  <a:lnTo>
                    <a:pt x="331" y="183"/>
                  </a:lnTo>
                  <a:lnTo>
                    <a:pt x="328" y="188"/>
                  </a:lnTo>
                  <a:lnTo>
                    <a:pt x="325" y="191"/>
                  </a:lnTo>
                  <a:lnTo>
                    <a:pt x="322" y="195"/>
                  </a:lnTo>
                  <a:lnTo>
                    <a:pt x="325" y="195"/>
                  </a:lnTo>
                  <a:close/>
                  <a:moveTo>
                    <a:pt x="358" y="135"/>
                  </a:moveTo>
                  <a:lnTo>
                    <a:pt x="358" y="132"/>
                  </a:lnTo>
                  <a:lnTo>
                    <a:pt x="360" y="131"/>
                  </a:lnTo>
                  <a:lnTo>
                    <a:pt x="360" y="129"/>
                  </a:lnTo>
                  <a:lnTo>
                    <a:pt x="360" y="128"/>
                  </a:lnTo>
                  <a:lnTo>
                    <a:pt x="361" y="125"/>
                  </a:lnTo>
                  <a:lnTo>
                    <a:pt x="361" y="124"/>
                  </a:lnTo>
                  <a:lnTo>
                    <a:pt x="361" y="122"/>
                  </a:lnTo>
                  <a:lnTo>
                    <a:pt x="363" y="121"/>
                  </a:lnTo>
                  <a:lnTo>
                    <a:pt x="361" y="121"/>
                  </a:lnTo>
                  <a:lnTo>
                    <a:pt x="360" y="122"/>
                  </a:lnTo>
                  <a:lnTo>
                    <a:pt x="360" y="124"/>
                  </a:lnTo>
                  <a:lnTo>
                    <a:pt x="358" y="125"/>
                  </a:lnTo>
                  <a:lnTo>
                    <a:pt x="358" y="127"/>
                  </a:lnTo>
                  <a:lnTo>
                    <a:pt x="357" y="128"/>
                  </a:lnTo>
                  <a:lnTo>
                    <a:pt x="357" y="129"/>
                  </a:lnTo>
                  <a:lnTo>
                    <a:pt x="357" y="131"/>
                  </a:lnTo>
                  <a:lnTo>
                    <a:pt x="357" y="132"/>
                  </a:lnTo>
                  <a:lnTo>
                    <a:pt x="358" y="134"/>
                  </a:lnTo>
                  <a:lnTo>
                    <a:pt x="358" y="135"/>
                  </a:lnTo>
                  <a:close/>
                </a:path>
              </a:pathLst>
            </a:custGeom>
            <a:solidFill>
              <a:srgbClr val="0057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5" name="Freeform 714"/>
            <p:cNvSpPr>
              <a:spLocks noEditPoints="1"/>
            </p:cNvSpPr>
            <p:nvPr/>
          </p:nvSpPr>
          <p:spPr bwMode="auto">
            <a:xfrm>
              <a:off x="894" y="2507"/>
              <a:ext cx="364" cy="195"/>
            </a:xfrm>
            <a:custGeom>
              <a:avLst/>
              <a:gdLst>
                <a:gd name="T0" fmla="*/ 363 w 364"/>
                <a:gd name="T1" fmla="*/ 46 h 195"/>
                <a:gd name="T2" fmla="*/ 353 w 364"/>
                <a:gd name="T3" fmla="*/ 9 h 195"/>
                <a:gd name="T4" fmla="*/ 353 w 364"/>
                <a:gd name="T5" fmla="*/ 17 h 195"/>
                <a:gd name="T6" fmla="*/ 362 w 364"/>
                <a:gd name="T7" fmla="*/ 56 h 195"/>
                <a:gd name="T8" fmla="*/ 362 w 364"/>
                <a:gd name="T9" fmla="*/ 78 h 195"/>
                <a:gd name="T10" fmla="*/ 362 w 364"/>
                <a:gd name="T11" fmla="*/ 84 h 195"/>
                <a:gd name="T12" fmla="*/ 363 w 364"/>
                <a:gd name="T13" fmla="*/ 87 h 195"/>
                <a:gd name="T14" fmla="*/ 364 w 364"/>
                <a:gd name="T15" fmla="*/ 87 h 195"/>
                <a:gd name="T16" fmla="*/ 364 w 364"/>
                <a:gd name="T17" fmla="*/ 84 h 195"/>
                <a:gd name="T18" fmla="*/ 364 w 364"/>
                <a:gd name="T19" fmla="*/ 78 h 195"/>
                <a:gd name="T20" fmla="*/ 13 w 364"/>
                <a:gd name="T21" fmla="*/ 9 h 195"/>
                <a:gd name="T22" fmla="*/ 3 w 364"/>
                <a:gd name="T23" fmla="*/ 46 h 195"/>
                <a:gd name="T24" fmla="*/ 0 w 364"/>
                <a:gd name="T25" fmla="*/ 77 h 195"/>
                <a:gd name="T26" fmla="*/ 0 w 364"/>
                <a:gd name="T27" fmla="*/ 83 h 195"/>
                <a:gd name="T28" fmla="*/ 1 w 364"/>
                <a:gd name="T29" fmla="*/ 87 h 195"/>
                <a:gd name="T30" fmla="*/ 3 w 364"/>
                <a:gd name="T31" fmla="*/ 87 h 195"/>
                <a:gd name="T32" fmla="*/ 4 w 364"/>
                <a:gd name="T33" fmla="*/ 85 h 195"/>
                <a:gd name="T34" fmla="*/ 3 w 364"/>
                <a:gd name="T35" fmla="*/ 80 h 195"/>
                <a:gd name="T36" fmla="*/ 4 w 364"/>
                <a:gd name="T37" fmla="*/ 66 h 195"/>
                <a:gd name="T38" fmla="*/ 10 w 364"/>
                <a:gd name="T39" fmla="*/ 27 h 195"/>
                <a:gd name="T40" fmla="*/ 17 w 364"/>
                <a:gd name="T41" fmla="*/ 0 h 195"/>
                <a:gd name="T42" fmla="*/ 7 w 364"/>
                <a:gd name="T43" fmla="*/ 125 h 195"/>
                <a:gd name="T44" fmla="*/ 8 w 364"/>
                <a:gd name="T45" fmla="*/ 132 h 195"/>
                <a:gd name="T46" fmla="*/ 10 w 364"/>
                <a:gd name="T47" fmla="*/ 132 h 195"/>
                <a:gd name="T48" fmla="*/ 10 w 364"/>
                <a:gd name="T49" fmla="*/ 131 h 195"/>
                <a:gd name="T50" fmla="*/ 10 w 364"/>
                <a:gd name="T51" fmla="*/ 127 h 195"/>
                <a:gd name="T52" fmla="*/ 7 w 364"/>
                <a:gd name="T53" fmla="*/ 122 h 195"/>
                <a:gd name="T54" fmla="*/ 6 w 364"/>
                <a:gd name="T55" fmla="*/ 121 h 195"/>
                <a:gd name="T56" fmla="*/ 6 w 364"/>
                <a:gd name="T57" fmla="*/ 120 h 195"/>
                <a:gd name="T58" fmla="*/ 26 w 364"/>
                <a:gd name="T59" fmla="*/ 172 h 195"/>
                <a:gd name="T60" fmla="*/ 38 w 364"/>
                <a:gd name="T61" fmla="*/ 188 h 195"/>
                <a:gd name="T62" fmla="*/ 43 w 364"/>
                <a:gd name="T63" fmla="*/ 191 h 195"/>
                <a:gd name="T64" fmla="*/ 32 w 364"/>
                <a:gd name="T65" fmla="*/ 175 h 195"/>
                <a:gd name="T66" fmla="*/ 25 w 364"/>
                <a:gd name="T67" fmla="*/ 164 h 195"/>
                <a:gd name="T68" fmla="*/ 24 w 364"/>
                <a:gd name="T69" fmla="*/ 164 h 195"/>
                <a:gd name="T70" fmla="*/ 323 w 364"/>
                <a:gd name="T71" fmla="*/ 195 h 195"/>
                <a:gd name="T72" fmla="*/ 334 w 364"/>
                <a:gd name="T73" fmla="*/ 179 h 195"/>
                <a:gd name="T74" fmla="*/ 344 w 364"/>
                <a:gd name="T75" fmla="*/ 162 h 195"/>
                <a:gd name="T76" fmla="*/ 342 w 364"/>
                <a:gd name="T77" fmla="*/ 162 h 195"/>
                <a:gd name="T78" fmla="*/ 342 w 364"/>
                <a:gd name="T79" fmla="*/ 161 h 195"/>
                <a:gd name="T80" fmla="*/ 331 w 364"/>
                <a:gd name="T81" fmla="*/ 178 h 195"/>
                <a:gd name="T82" fmla="*/ 320 w 364"/>
                <a:gd name="T83" fmla="*/ 195 h 195"/>
                <a:gd name="T84" fmla="*/ 357 w 364"/>
                <a:gd name="T85" fmla="*/ 129 h 195"/>
                <a:gd name="T86" fmla="*/ 359 w 364"/>
                <a:gd name="T87" fmla="*/ 125 h 195"/>
                <a:gd name="T88" fmla="*/ 357 w 364"/>
                <a:gd name="T89" fmla="*/ 124 h 195"/>
                <a:gd name="T90" fmla="*/ 356 w 364"/>
                <a:gd name="T91" fmla="*/ 128 h 195"/>
                <a:gd name="T92" fmla="*/ 356 w 364"/>
                <a:gd name="T93" fmla="*/ 131 h 195"/>
                <a:gd name="T94" fmla="*/ 356 w 364"/>
                <a:gd name="T95" fmla="*/ 132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64"/>
                <a:gd name="T145" fmla="*/ 0 h 195"/>
                <a:gd name="T146" fmla="*/ 364 w 364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64" h="195">
                  <a:moveTo>
                    <a:pt x="364" y="76"/>
                  </a:moveTo>
                  <a:lnTo>
                    <a:pt x="364" y="66"/>
                  </a:lnTo>
                  <a:lnTo>
                    <a:pt x="364" y="56"/>
                  </a:lnTo>
                  <a:lnTo>
                    <a:pt x="363" y="46"/>
                  </a:lnTo>
                  <a:lnTo>
                    <a:pt x="360" y="36"/>
                  </a:lnTo>
                  <a:lnTo>
                    <a:pt x="359" y="27"/>
                  </a:lnTo>
                  <a:lnTo>
                    <a:pt x="356" y="17"/>
                  </a:lnTo>
                  <a:lnTo>
                    <a:pt x="353" y="9"/>
                  </a:lnTo>
                  <a:lnTo>
                    <a:pt x="349" y="0"/>
                  </a:lnTo>
                  <a:lnTo>
                    <a:pt x="346" y="0"/>
                  </a:lnTo>
                  <a:lnTo>
                    <a:pt x="349" y="9"/>
                  </a:lnTo>
                  <a:lnTo>
                    <a:pt x="353" y="17"/>
                  </a:lnTo>
                  <a:lnTo>
                    <a:pt x="356" y="27"/>
                  </a:lnTo>
                  <a:lnTo>
                    <a:pt x="357" y="36"/>
                  </a:lnTo>
                  <a:lnTo>
                    <a:pt x="360" y="46"/>
                  </a:lnTo>
                  <a:lnTo>
                    <a:pt x="362" y="56"/>
                  </a:lnTo>
                  <a:lnTo>
                    <a:pt x="362" y="66"/>
                  </a:lnTo>
                  <a:lnTo>
                    <a:pt x="362" y="76"/>
                  </a:lnTo>
                  <a:lnTo>
                    <a:pt x="362" y="77"/>
                  </a:lnTo>
                  <a:lnTo>
                    <a:pt x="362" y="78"/>
                  </a:lnTo>
                  <a:lnTo>
                    <a:pt x="362" y="80"/>
                  </a:lnTo>
                  <a:lnTo>
                    <a:pt x="362" y="81"/>
                  </a:lnTo>
                  <a:lnTo>
                    <a:pt x="362" y="83"/>
                  </a:lnTo>
                  <a:lnTo>
                    <a:pt x="362" y="84"/>
                  </a:lnTo>
                  <a:lnTo>
                    <a:pt x="362" y="85"/>
                  </a:lnTo>
                  <a:lnTo>
                    <a:pt x="362" y="87"/>
                  </a:lnTo>
                  <a:lnTo>
                    <a:pt x="363" y="87"/>
                  </a:lnTo>
                  <a:lnTo>
                    <a:pt x="364" y="87"/>
                  </a:lnTo>
                  <a:lnTo>
                    <a:pt x="364" y="85"/>
                  </a:lnTo>
                  <a:lnTo>
                    <a:pt x="364" y="84"/>
                  </a:lnTo>
                  <a:lnTo>
                    <a:pt x="364" y="83"/>
                  </a:lnTo>
                  <a:lnTo>
                    <a:pt x="364" y="81"/>
                  </a:lnTo>
                  <a:lnTo>
                    <a:pt x="364" y="80"/>
                  </a:lnTo>
                  <a:lnTo>
                    <a:pt x="364" y="78"/>
                  </a:lnTo>
                  <a:lnTo>
                    <a:pt x="364" y="77"/>
                  </a:lnTo>
                  <a:lnTo>
                    <a:pt x="364" y="76"/>
                  </a:lnTo>
                  <a:close/>
                  <a:moveTo>
                    <a:pt x="17" y="0"/>
                  </a:moveTo>
                  <a:lnTo>
                    <a:pt x="13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4" y="36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6"/>
                  </a:lnTo>
                  <a:lnTo>
                    <a:pt x="10" y="27"/>
                  </a:lnTo>
                  <a:lnTo>
                    <a:pt x="13" y="17"/>
                  </a:lnTo>
                  <a:lnTo>
                    <a:pt x="15" y="9"/>
                  </a:lnTo>
                  <a:lnTo>
                    <a:pt x="19" y="0"/>
                  </a:lnTo>
                  <a:lnTo>
                    <a:pt x="17" y="0"/>
                  </a:lnTo>
                  <a:close/>
                  <a:moveTo>
                    <a:pt x="6" y="120"/>
                  </a:moveTo>
                  <a:lnTo>
                    <a:pt x="6" y="121"/>
                  </a:lnTo>
                  <a:lnTo>
                    <a:pt x="7" y="124"/>
                  </a:lnTo>
                  <a:lnTo>
                    <a:pt x="7" y="125"/>
                  </a:lnTo>
                  <a:lnTo>
                    <a:pt x="7" y="127"/>
                  </a:lnTo>
                  <a:lnTo>
                    <a:pt x="8" y="128"/>
                  </a:lnTo>
                  <a:lnTo>
                    <a:pt x="8" y="131"/>
                  </a:lnTo>
                  <a:lnTo>
                    <a:pt x="8" y="132"/>
                  </a:lnTo>
                  <a:lnTo>
                    <a:pt x="10" y="134"/>
                  </a:lnTo>
                  <a:lnTo>
                    <a:pt x="10" y="132"/>
                  </a:lnTo>
                  <a:lnTo>
                    <a:pt x="10" y="131"/>
                  </a:lnTo>
                  <a:lnTo>
                    <a:pt x="10" y="129"/>
                  </a:lnTo>
                  <a:lnTo>
                    <a:pt x="10" y="128"/>
                  </a:lnTo>
                  <a:lnTo>
                    <a:pt x="10" y="127"/>
                  </a:lnTo>
                  <a:lnTo>
                    <a:pt x="10" y="125"/>
                  </a:lnTo>
                  <a:lnTo>
                    <a:pt x="8" y="124"/>
                  </a:lnTo>
                  <a:lnTo>
                    <a:pt x="8" y="122"/>
                  </a:lnTo>
                  <a:lnTo>
                    <a:pt x="7" y="122"/>
                  </a:lnTo>
                  <a:lnTo>
                    <a:pt x="7" y="121"/>
                  </a:lnTo>
                  <a:lnTo>
                    <a:pt x="6" y="121"/>
                  </a:lnTo>
                  <a:lnTo>
                    <a:pt x="6" y="120"/>
                  </a:lnTo>
                  <a:close/>
                  <a:moveTo>
                    <a:pt x="22" y="165"/>
                  </a:moveTo>
                  <a:lnTo>
                    <a:pt x="25" y="169"/>
                  </a:lnTo>
                  <a:lnTo>
                    <a:pt x="26" y="172"/>
                  </a:lnTo>
                  <a:lnTo>
                    <a:pt x="29" y="176"/>
                  </a:lnTo>
                  <a:lnTo>
                    <a:pt x="32" y="181"/>
                  </a:lnTo>
                  <a:lnTo>
                    <a:pt x="35" y="183"/>
                  </a:lnTo>
                  <a:lnTo>
                    <a:pt x="38" y="188"/>
                  </a:lnTo>
                  <a:lnTo>
                    <a:pt x="40" y="191"/>
                  </a:lnTo>
                  <a:lnTo>
                    <a:pt x="43" y="195"/>
                  </a:lnTo>
                  <a:lnTo>
                    <a:pt x="46" y="195"/>
                  </a:lnTo>
                  <a:lnTo>
                    <a:pt x="43" y="191"/>
                  </a:lnTo>
                  <a:lnTo>
                    <a:pt x="40" y="188"/>
                  </a:lnTo>
                  <a:lnTo>
                    <a:pt x="38" y="183"/>
                  </a:lnTo>
                  <a:lnTo>
                    <a:pt x="35" y="179"/>
                  </a:lnTo>
                  <a:lnTo>
                    <a:pt x="32" y="175"/>
                  </a:lnTo>
                  <a:lnTo>
                    <a:pt x="29" y="171"/>
                  </a:lnTo>
                  <a:lnTo>
                    <a:pt x="26" y="166"/>
                  </a:lnTo>
                  <a:lnTo>
                    <a:pt x="25" y="162"/>
                  </a:lnTo>
                  <a:lnTo>
                    <a:pt x="25" y="164"/>
                  </a:lnTo>
                  <a:lnTo>
                    <a:pt x="24" y="164"/>
                  </a:lnTo>
                  <a:lnTo>
                    <a:pt x="24" y="165"/>
                  </a:lnTo>
                  <a:lnTo>
                    <a:pt x="22" y="165"/>
                  </a:lnTo>
                  <a:close/>
                  <a:moveTo>
                    <a:pt x="323" y="195"/>
                  </a:moveTo>
                  <a:lnTo>
                    <a:pt x="325" y="191"/>
                  </a:lnTo>
                  <a:lnTo>
                    <a:pt x="328" y="188"/>
                  </a:lnTo>
                  <a:lnTo>
                    <a:pt x="331" y="183"/>
                  </a:lnTo>
                  <a:lnTo>
                    <a:pt x="334" y="179"/>
                  </a:lnTo>
                  <a:lnTo>
                    <a:pt x="337" y="175"/>
                  </a:lnTo>
                  <a:lnTo>
                    <a:pt x="339" y="171"/>
                  </a:lnTo>
                  <a:lnTo>
                    <a:pt x="342" y="166"/>
                  </a:lnTo>
                  <a:lnTo>
                    <a:pt x="344" y="162"/>
                  </a:lnTo>
                  <a:lnTo>
                    <a:pt x="342" y="162"/>
                  </a:lnTo>
                  <a:lnTo>
                    <a:pt x="342" y="161"/>
                  </a:lnTo>
                  <a:lnTo>
                    <a:pt x="339" y="165"/>
                  </a:lnTo>
                  <a:lnTo>
                    <a:pt x="337" y="169"/>
                  </a:lnTo>
                  <a:lnTo>
                    <a:pt x="334" y="174"/>
                  </a:lnTo>
                  <a:lnTo>
                    <a:pt x="331" y="178"/>
                  </a:lnTo>
                  <a:lnTo>
                    <a:pt x="328" y="182"/>
                  </a:lnTo>
                  <a:lnTo>
                    <a:pt x="325" y="186"/>
                  </a:lnTo>
                  <a:lnTo>
                    <a:pt x="323" y="191"/>
                  </a:lnTo>
                  <a:lnTo>
                    <a:pt x="320" y="195"/>
                  </a:lnTo>
                  <a:lnTo>
                    <a:pt x="323" y="195"/>
                  </a:lnTo>
                  <a:close/>
                  <a:moveTo>
                    <a:pt x="356" y="132"/>
                  </a:moveTo>
                  <a:lnTo>
                    <a:pt x="357" y="131"/>
                  </a:lnTo>
                  <a:lnTo>
                    <a:pt x="357" y="129"/>
                  </a:lnTo>
                  <a:lnTo>
                    <a:pt x="357" y="128"/>
                  </a:lnTo>
                  <a:lnTo>
                    <a:pt x="359" y="127"/>
                  </a:lnTo>
                  <a:lnTo>
                    <a:pt x="359" y="125"/>
                  </a:lnTo>
                  <a:lnTo>
                    <a:pt x="359" y="124"/>
                  </a:lnTo>
                  <a:lnTo>
                    <a:pt x="359" y="122"/>
                  </a:lnTo>
                  <a:lnTo>
                    <a:pt x="359" y="124"/>
                  </a:lnTo>
                  <a:lnTo>
                    <a:pt x="357" y="124"/>
                  </a:lnTo>
                  <a:lnTo>
                    <a:pt x="357" y="125"/>
                  </a:lnTo>
                  <a:lnTo>
                    <a:pt x="357" y="127"/>
                  </a:lnTo>
                  <a:lnTo>
                    <a:pt x="356" y="127"/>
                  </a:lnTo>
                  <a:lnTo>
                    <a:pt x="356" y="128"/>
                  </a:lnTo>
                  <a:lnTo>
                    <a:pt x="356" y="129"/>
                  </a:lnTo>
                  <a:lnTo>
                    <a:pt x="356" y="131"/>
                  </a:lnTo>
                  <a:lnTo>
                    <a:pt x="356" y="132"/>
                  </a:lnTo>
                  <a:close/>
                </a:path>
              </a:pathLst>
            </a:custGeom>
            <a:solidFill>
              <a:srgbClr val="0058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6" name="Freeform 715"/>
            <p:cNvSpPr>
              <a:spLocks noEditPoints="1"/>
            </p:cNvSpPr>
            <p:nvPr/>
          </p:nvSpPr>
          <p:spPr bwMode="auto">
            <a:xfrm>
              <a:off x="895" y="2507"/>
              <a:ext cx="362" cy="195"/>
            </a:xfrm>
            <a:custGeom>
              <a:avLst/>
              <a:gdLst>
                <a:gd name="T0" fmla="*/ 362 w 362"/>
                <a:gd name="T1" fmla="*/ 56 h 195"/>
                <a:gd name="T2" fmla="*/ 356 w 362"/>
                <a:gd name="T3" fmla="*/ 27 h 195"/>
                <a:gd name="T4" fmla="*/ 347 w 362"/>
                <a:gd name="T5" fmla="*/ 0 h 195"/>
                <a:gd name="T6" fmla="*/ 351 w 362"/>
                <a:gd name="T7" fmla="*/ 17 h 195"/>
                <a:gd name="T8" fmla="*/ 358 w 362"/>
                <a:gd name="T9" fmla="*/ 46 h 195"/>
                <a:gd name="T10" fmla="*/ 359 w 362"/>
                <a:gd name="T11" fmla="*/ 76 h 195"/>
                <a:gd name="T12" fmla="*/ 359 w 362"/>
                <a:gd name="T13" fmla="*/ 81 h 195"/>
                <a:gd name="T14" fmla="*/ 359 w 362"/>
                <a:gd name="T15" fmla="*/ 85 h 195"/>
                <a:gd name="T16" fmla="*/ 359 w 362"/>
                <a:gd name="T17" fmla="*/ 88 h 195"/>
                <a:gd name="T18" fmla="*/ 361 w 362"/>
                <a:gd name="T19" fmla="*/ 87 h 195"/>
                <a:gd name="T20" fmla="*/ 362 w 362"/>
                <a:gd name="T21" fmla="*/ 87 h 195"/>
                <a:gd name="T22" fmla="*/ 362 w 362"/>
                <a:gd name="T23" fmla="*/ 84 h 195"/>
                <a:gd name="T24" fmla="*/ 362 w 362"/>
                <a:gd name="T25" fmla="*/ 80 h 195"/>
                <a:gd name="T26" fmla="*/ 362 w 362"/>
                <a:gd name="T27" fmla="*/ 76 h 195"/>
                <a:gd name="T28" fmla="*/ 10 w 362"/>
                <a:gd name="T29" fmla="*/ 17 h 195"/>
                <a:gd name="T30" fmla="*/ 3 w 362"/>
                <a:gd name="T31" fmla="*/ 46 h 195"/>
                <a:gd name="T32" fmla="*/ 0 w 362"/>
                <a:gd name="T33" fmla="*/ 76 h 195"/>
                <a:gd name="T34" fmla="*/ 0 w 362"/>
                <a:gd name="T35" fmla="*/ 80 h 195"/>
                <a:gd name="T36" fmla="*/ 0 w 362"/>
                <a:gd name="T37" fmla="*/ 84 h 195"/>
                <a:gd name="T38" fmla="*/ 2 w 362"/>
                <a:gd name="T39" fmla="*/ 87 h 195"/>
                <a:gd name="T40" fmla="*/ 3 w 362"/>
                <a:gd name="T41" fmla="*/ 87 h 195"/>
                <a:gd name="T42" fmla="*/ 3 w 362"/>
                <a:gd name="T43" fmla="*/ 87 h 195"/>
                <a:gd name="T44" fmla="*/ 3 w 362"/>
                <a:gd name="T45" fmla="*/ 84 h 195"/>
                <a:gd name="T46" fmla="*/ 3 w 362"/>
                <a:gd name="T47" fmla="*/ 80 h 195"/>
                <a:gd name="T48" fmla="*/ 3 w 362"/>
                <a:gd name="T49" fmla="*/ 76 h 195"/>
                <a:gd name="T50" fmla="*/ 6 w 362"/>
                <a:gd name="T51" fmla="*/ 46 h 195"/>
                <a:gd name="T52" fmla="*/ 13 w 362"/>
                <a:gd name="T53" fmla="*/ 17 h 195"/>
                <a:gd name="T54" fmla="*/ 17 w 362"/>
                <a:gd name="T55" fmla="*/ 0 h 195"/>
                <a:gd name="T56" fmla="*/ 7 w 362"/>
                <a:gd name="T57" fmla="*/ 124 h 195"/>
                <a:gd name="T58" fmla="*/ 9 w 362"/>
                <a:gd name="T59" fmla="*/ 128 h 195"/>
                <a:gd name="T60" fmla="*/ 9 w 362"/>
                <a:gd name="T61" fmla="*/ 131 h 195"/>
                <a:gd name="T62" fmla="*/ 9 w 362"/>
                <a:gd name="T63" fmla="*/ 131 h 195"/>
                <a:gd name="T64" fmla="*/ 9 w 362"/>
                <a:gd name="T65" fmla="*/ 131 h 195"/>
                <a:gd name="T66" fmla="*/ 9 w 362"/>
                <a:gd name="T67" fmla="*/ 129 h 195"/>
                <a:gd name="T68" fmla="*/ 9 w 362"/>
                <a:gd name="T69" fmla="*/ 125 h 195"/>
                <a:gd name="T70" fmla="*/ 7 w 362"/>
                <a:gd name="T71" fmla="*/ 122 h 195"/>
                <a:gd name="T72" fmla="*/ 25 w 362"/>
                <a:gd name="T73" fmla="*/ 168 h 195"/>
                <a:gd name="T74" fmla="*/ 32 w 362"/>
                <a:gd name="T75" fmla="*/ 179 h 195"/>
                <a:gd name="T76" fmla="*/ 41 w 362"/>
                <a:gd name="T77" fmla="*/ 191 h 195"/>
                <a:gd name="T78" fmla="*/ 44 w 362"/>
                <a:gd name="T79" fmla="*/ 191 h 195"/>
                <a:gd name="T80" fmla="*/ 35 w 362"/>
                <a:gd name="T81" fmla="*/ 179 h 195"/>
                <a:gd name="T82" fmla="*/ 27 w 362"/>
                <a:gd name="T83" fmla="*/ 166 h 195"/>
                <a:gd name="T84" fmla="*/ 24 w 362"/>
                <a:gd name="T85" fmla="*/ 162 h 195"/>
                <a:gd name="T86" fmla="*/ 24 w 362"/>
                <a:gd name="T87" fmla="*/ 164 h 195"/>
                <a:gd name="T88" fmla="*/ 23 w 362"/>
                <a:gd name="T89" fmla="*/ 164 h 195"/>
                <a:gd name="T90" fmla="*/ 326 w 362"/>
                <a:gd name="T91" fmla="*/ 188 h 195"/>
                <a:gd name="T92" fmla="*/ 334 w 362"/>
                <a:gd name="T93" fmla="*/ 175 h 195"/>
                <a:gd name="T94" fmla="*/ 341 w 362"/>
                <a:gd name="T95" fmla="*/ 162 h 195"/>
                <a:gd name="T96" fmla="*/ 341 w 362"/>
                <a:gd name="T97" fmla="*/ 161 h 195"/>
                <a:gd name="T98" fmla="*/ 340 w 362"/>
                <a:gd name="T99" fmla="*/ 161 h 195"/>
                <a:gd name="T100" fmla="*/ 337 w 362"/>
                <a:gd name="T101" fmla="*/ 165 h 195"/>
                <a:gd name="T102" fmla="*/ 329 w 362"/>
                <a:gd name="T103" fmla="*/ 178 h 195"/>
                <a:gd name="T104" fmla="*/ 320 w 362"/>
                <a:gd name="T105" fmla="*/ 191 h 19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362"/>
                <a:gd name="T160" fmla="*/ 0 h 195"/>
                <a:gd name="T161" fmla="*/ 362 w 362"/>
                <a:gd name="T162" fmla="*/ 195 h 19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362" h="195">
                  <a:moveTo>
                    <a:pt x="362" y="76"/>
                  </a:moveTo>
                  <a:lnTo>
                    <a:pt x="362" y="66"/>
                  </a:lnTo>
                  <a:lnTo>
                    <a:pt x="362" y="56"/>
                  </a:lnTo>
                  <a:lnTo>
                    <a:pt x="361" y="46"/>
                  </a:lnTo>
                  <a:lnTo>
                    <a:pt x="358" y="36"/>
                  </a:lnTo>
                  <a:lnTo>
                    <a:pt x="356" y="27"/>
                  </a:lnTo>
                  <a:lnTo>
                    <a:pt x="354" y="17"/>
                  </a:lnTo>
                  <a:lnTo>
                    <a:pt x="349" y="9"/>
                  </a:lnTo>
                  <a:lnTo>
                    <a:pt x="347" y="0"/>
                  </a:lnTo>
                  <a:lnTo>
                    <a:pt x="344" y="0"/>
                  </a:lnTo>
                  <a:lnTo>
                    <a:pt x="347" y="9"/>
                  </a:lnTo>
                  <a:lnTo>
                    <a:pt x="351" y="17"/>
                  </a:lnTo>
                  <a:lnTo>
                    <a:pt x="354" y="27"/>
                  </a:lnTo>
                  <a:lnTo>
                    <a:pt x="355" y="36"/>
                  </a:lnTo>
                  <a:lnTo>
                    <a:pt x="358" y="46"/>
                  </a:lnTo>
                  <a:lnTo>
                    <a:pt x="359" y="56"/>
                  </a:lnTo>
                  <a:lnTo>
                    <a:pt x="359" y="66"/>
                  </a:lnTo>
                  <a:lnTo>
                    <a:pt x="359" y="76"/>
                  </a:lnTo>
                  <a:lnTo>
                    <a:pt x="359" y="77"/>
                  </a:lnTo>
                  <a:lnTo>
                    <a:pt x="359" y="78"/>
                  </a:lnTo>
                  <a:lnTo>
                    <a:pt x="359" y="81"/>
                  </a:lnTo>
                  <a:lnTo>
                    <a:pt x="359" y="83"/>
                  </a:lnTo>
                  <a:lnTo>
                    <a:pt x="359" y="84"/>
                  </a:lnTo>
                  <a:lnTo>
                    <a:pt x="359" y="85"/>
                  </a:lnTo>
                  <a:lnTo>
                    <a:pt x="359" y="87"/>
                  </a:lnTo>
                  <a:lnTo>
                    <a:pt x="359" y="88"/>
                  </a:lnTo>
                  <a:lnTo>
                    <a:pt x="361" y="88"/>
                  </a:lnTo>
                  <a:lnTo>
                    <a:pt x="361" y="87"/>
                  </a:lnTo>
                  <a:lnTo>
                    <a:pt x="362" y="87"/>
                  </a:lnTo>
                  <a:lnTo>
                    <a:pt x="362" y="85"/>
                  </a:lnTo>
                  <a:lnTo>
                    <a:pt x="362" y="84"/>
                  </a:lnTo>
                  <a:lnTo>
                    <a:pt x="362" y="83"/>
                  </a:lnTo>
                  <a:lnTo>
                    <a:pt x="362" y="81"/>
                  </a:lnTo>
                  <a:lnTo>
                    <a:pt x="362" y="80"/>
                  </a:lnTo>
                  <a:lnTo>
                    <a:pt x="362" y="78"/>
                  </a:lnTo>
                  <a:lnTo>
                    <a:pt x="362" y="77"/>
                  </a:lnTo>
                  <a:lnTo>
                    <a:pt x="362" y="76"/>
                  </a:lnTo>
                  <a:close/>
                  <a:moveTo>
                    <a:pt x="17" y="0"/>
                  </a:moveTo>
                  <a:lnTo>
                    <a:pt x="13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5" y="36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6"/>
                  </a:lnTo>
                  <a:lnTo>
                    <a:pt x="7" y="36"/>
                  </a:lnTo>
                  <a:lnTo>
                    <a:pt x="10" y="27"/>
                  </a:lnTo>
                  <a:lnTo>
                    <a:pt x="13" y="17"/>
                  </a:lnTo>
                  <a:lnTo>
                    <a:pt x="16" y="9"/>
                  </a:lnTo>
                  <a:lnTo>
                    <a:pt x="20" y="0"/>
                  </a:lnTo>
                  <a:lnTo>
                    <a:pt x="17" y="0"/>
                  </a:lnTo>
                  <a:close/>
                  <a:moveTo>
                    <a:pt x="6" y="122"/>
                  </a:moveTo>
                  <a:lnTo>
                    <a:pt x="7" y="124"/>
                  </a:lnTo>
                  <a:lnTo>
                    <a:pt x="7" y="125"/>
                  </a:lnTo>
                  <a:lnTo>
                    <a:pt x="7" y="127"/>
                  </a:lnTo>
                  <a:lnTo>
                    <a:pt x="9" y="128"/>
                  </a:lnTo>
                  <a:lnTo>
                    <a:pt x="9" y="129"/>
                  </a:lnTo>
                  <a:lnTo>
                    <a:pt x="9" y="131"/>
                  </a:lnTo>
                  <a:lnTo>
                    <a:pt x="9" y="129"/>
                  </a:lnTo>
                  <a:lnTo>
                    <a:pt x="9" y="128"/>
                  </a:lnTo>
                  <a:lnTo>
                    <a:pt x="9" y="127"/>
                  </a:lnTo>
                  <a:lnTo>
                    <a:pt x="9" y="125"/>
                  </a:lnTo>
                  <a:lnTo>
                    <a:pt x="7" y="124"/>
                  </a:lnTo>
                  <a:lnTo>
                    <a:pt x="7" y="122"/>
                  </a:lnTo>
                  <a:lnTo>
                    <a:pt x="6" y="122"/>
                  </a:lnTo>
                  <a:close/>
                  <a:moveTo>
                    <a:pt x="23" y="164"/>
                  </a:moveTo>
                  <a:lnTo>
                    <a:pt x="25" y="168"/>
                  </a:lnTo>
                  <a:lnTo>
                    <a:pt x="27" y="172"/>
                  </a:lnTo>
                  <a:lnTo>
                    <a:pt x="30" y="176"/>
                  </a:lnTo>
                  <a:lnTo>
                    <a:pt x="32" y="179"/>
                  </a:lnTo>
                  <a:lnTo>
                    <a:pt x="35" y="183"/>
                  </a:lnTo>
                  <a:lnTo>
                    <a:pt x="38" y="188"/>
                  </a:lnTo>
                  <a:lnTo>
                    <a:pt x="41" y="191"/>
                  </a:lnTo>
                  <a:lnTo>
                    <a:pt x="44" y="195"/>
                  </a:lnTo>
                  <a:lnTo>
                    <a:pt x="46" y="195"/>
                  </a:lnTo>
                  <a:lnTo>
                    <a:pt x="44" y="191"/>
                  </a:lnTo>
                  <a:lnTo>
                    <a:pt x="41" y="188"/>
                  </a:lnTo>
                  <a:lnTo>
                    <a:pt x="38" y="183"/>
                  </a:lnTo>
                  <a:lnTo>
                    <a:pt x="35" y="179"/>
                  </a:lnTo>
                  <a:lnTo>
                    <a:pt x="32" y="175"/>
                  </a:lnTo>
                  <a:lnTo>
                    <a:pt x="30" y="171"/>
                  </a:lnTo>
                  <a:lnTo>
                    <a:pt x="27" y="166"/>
                  </a:lnTo>
                  <a:lnTo>
                    <a:pt x="24" y="162"/>
                  </a:lnTo>
                  <a:lnTo>
                    <a:pt x="24" y="164"/>
                  </a:lnTo>
                  <a:lnTo>
                    <a:pt x="23" y="164"/>
                  </a:lnTo>
                  <a:close/>
                  <a:moveTo>
                    <a:pt x="320" y="195"/>
                  </a:moveTo>
                  <a:lnTo>
                    <a:pt x="323" y="191"/>
                  </a:lnTo>
                  <a:lnTo>
                    <a:pt x="326" y="188"/>
                  </a:lnTo>
                  <a:lnTo>
                    <a:pt x="329" y="183"/>
                  </a:lnTo>
                  <a:lnTo>
                    <a:pt x="331" y="179"/>
                  </a:lnTo>
                  <a:lnTo>
                    <a:pt x="334" y="175"/>
                  </a:lnTo>
                  <a:lnTo>
                    <a:pt x="337" y="171"/>
                  </a:lnTo>
                  <a:lnTo>
                    <a:pt x="340" y="166"/>
                  </a:lnTo>
                  <a:lnTo>
                    <a:pt x="341" y="162"/>
                  </a:lnTo>
                  <a:lnTo>
                    <a:pt x="341" y="161"/>
                  </a:lnTo>
                  <a:lnTo>
                    <a:pt x="340" y="161"/>
                  </a:lnTo>
                  <a:lnTo>
                    <a:pt x="340" y="159"/>
                  </a:lnTo>
                  <a:lnTo>
                    <a:pt x="337" y="165"/>
                  </a:lnTo>
                  <a:lnTo>
                    <a:pt x="334" y="169"/>
                  </a:lnTo>
                  <a:lnTo>
                    <a:pt x="331" y="174"/>
                  </a:lnTo>
                  <a:lnTo>
                    <a:pt x="329" y="178"/>
                  </a:lnTo>
                  <a:lnTo>
                    <a:pt x="326" y="182"/>
                  </a:lnTo>
                  <a:lnTo>
                    <a:pt x="323" y="186"/>
                  </a:lnTo>
                  <a:lnTo>
                    <a:pt x="320" y="191"/>
                  </a:lnTo>
                  <a:lnTo>
                    <a:pt x="316" y="195"/>
                  </a:lnTo>
                  <a:lnTo>
                    <a:pt x="320" y="195"/>
                  </a:lnTo>
                  <a:close/>
                </a:path>
              </a:pathLst>
            </a:custGeom>
            <a:solidFill>
              <a:srgbClr val="005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7" name="Freeform 716"/>
            <p:cNvSpPr>
              <a:spLocks noEditPoints="1"/>
            </p:cNvSpPr>
            <p:nvPr/>
          </p:nvSpPr>
          <p:spPr bwMode="auto">
            <a:xfrm>
              <a:off x="897" y="2507"/>
              <a:ext cx="359" cy="195"/>
            </a:xfrm>
            <a:custGeom>
              <a:avLst/>
              <a:gdLst>
                <a:gd name="T0" fmla="*/ 359 w 359"/>
                <a:gd name="T1" fmla="*/ 56 h 195"/>
                <a:gd name="T2" fmla="*/ 353 w 359"/>
                <a:gd name="T3" fmla="*/ 27 h 195"/>
                <a:gd name="T4" fmla="*/ 343 w 359"/>
                <a:gd name="T5" fmla="*/ 0 h 195"/>
                <a:gd name="T6" fmla="*/ 347 w 359"/>
                <a:gd name="T7" fmla="*/ 17 h 195"/>
                <a:gd name="T8" fmla="*/ 354 w 359"/>
                <a:gd name="T9" fmla="*/ 46 h 195"/>
                <a:gd name="T10" fmla="*/ 356 w 359"/>
                <a:gd name="T11" fmla="*/ 76 h 195"/>
                <a:gd name="T12" fmla="*/ 356 w 359"/>
                <a:gd name="T13" fmla="*/ 81 h 195"/>
                <a:gd name="T14" fmla="*/ 356 w 359"/>
                <a:gd name="T15" fmla="*/ 85 h 195"/>
                <a:gd name="T16" fmla="*/ 356 w 359"/>
                <a:gd name="T17" fmla="*/ 88 h 195"/>
                <a:gd name="T18" fmla="*/ 357 w 359"/>
                <a:gd name="T19" fmla="*/ 88 h 195"/>
                <a:gd name="T20" fmla="*/ 359 w 359"/>
                <a:gd name="T21" fmla="*/ 88 h 195"/>
                <a:gd name="T22" fmla="*/ 359 w 359"/>
                <a:gd name="T23" fmla="*/ 84 h 195"/>
                <a:gd name="T24" fmla="*/ 359 w 359"/>
                <a:gd name="T25" fmla="*/ 80 h 195"/>
                <a:gd name="T26" fmla="*/ 359 w 359"/>
                <a:gd name="T27" fmla="*/ 76 h 195"/>
                <a:gd name="T28" fmla="*/ 10 w 359"/>
                <a:gd name="T29" fmla="*/ 17 h 195"/>
                <a:gd name="T30" fmla="*/ 3 w 359"/>
                <a:gd name="T31" fmla="*/ 46 h 195"/>
                <a:gd name="T32" fmla="*/ 0 w 359"/>
                <a:gd name="T33" fmla="*/ 76 h 195"/>
                <a:gd name="T34" fmla="*/ 0 w 359"/>
                <a:gd name="T35" fmla="*/ 80 h 195"/>
                <a:gd name="T36" fmla="*/ 0 w 359"/>
                <a:gd name="T37" fmla="*/ 84 h 195"/>
                <a:gd name="T38" fmla="*/ 1 w 359"/>
                <a:gd name="T39" fmla="*/ 87 h 195"/>
                <a:gd name="T40" fmla="*/ 3 w 359"/>
                <a:gd name="T41" fmla="*/ 87 h 195"/>
                <a:gd name="T42" fmla="*/ 3 w 359"/>
                <a:gd name="T43" fmla="*/ 87 h 195"/>
                <a:gd name="T44" fmla="*/ 4 w 359"/>
                <a:gd name="T45" fmla="*/ 84 h 195"/>
                <a:gd name="T46" fmla="*/ 3 w 359"/>
                <a:gd name="T47" fmla="*/ 80 h 195"/>
                <a:gd name="T48" fmla="*/ 3 w 359"/>
                <a:gd name="T49" fmla="*/ 76 h 195"/>
                <a:gd name="T50" fmla="*/ 5 w 359"/>
                <a:gd name="T51" fmla="*/ 46 h 195"/>
                <a:gd name="T52" fmla="*/ 12 w 359"/>
                <a:gd name="T53" fmla="*/ 17 h 195"/>
                <a:gd name="T54" fmla="*/ 16 w 359"/>
                <a:gd name="T55" fmla="*/ 0 h 195"/>
                <a:gd name="T56" fmla="*/ 26 w 359"/>
                <a:gd name="T57" fmla="*/ 171 h 195"/>
                <a:gd name="T58" fmla="*/ 35 w 359"/>
                <a:gd name="T59" fmla="*/ 183 h 195"/>
                <a:gd name="T60" fmla="*/ 43 w 359"/>
                <a:gd name="T61" fmla="*/ 195 h 195"/>
                <a:gd name="T62" fmla="*/ 40 w 359"/>
                <a:gd name="T63" fmla="*/ 186 h 195"/>
                <a:gd name="T64" fmla="*/ 32 w 359"/>
                <a:gd name="T65" fmla="*/ 174 h 195"/>
                <a:gd name="T66" fmla="*/ 23 w 359"/>
                <a:gd name="T67" fmla="*/ 161 h 195"/>
                <a:gd name="T68" fmla="*/ 23 w 359"/>
                <a:gd name="T69" fmla="*/ 161 h 195"/>
                <a:gd name="T70" fmla="*/ 23 w 359"/>
                <a:gd name="T71" fmla="*/ 161 h 195"/>
                <a:gd name="T72" fmla="*/ 23 w 359"/>
                <a:gd name="T73" fmla="*/ 161 h 195"/>
                <a:gd name="T74" fmla="*/ 22 w 359"/>
                <a:gd name="T75" fmla="*/ 162 h 195"/>
                <a:gd name="T76" fmla="*/ 22 w 359"/>
                <a:gd name="T77" fmla="*/ 162 h 195"/>
                <a:gd name="T78" fmla="*/ 320 w 359"/>
                <a:gd name="T79" fmla="*/ 191 h 195"/>
                <a:gd name="T80" fmla="*/ 328 w 359"/>
                <a:gd name="T81" fmla="*/ 178 h 195"/>
                <a:gd name="T82" fmla="*/ 336 w 359"/>
                <a:gd name="T83" fmla="*/ 165 h 195"/>
                <a:gd name="T84" fmla="*/ 338 w 359"/>
                <a:gd name="T85" fmla="*/ 161 h 195"/>
                <a:gd name="T86" fmla="*/ 338 w 359"/>
                <a:gd name="T87" fmla="*/ 159 h 195"/>
                <a:gd name="T88" fmla="*/ 336 w 359"/>
                <a:gd name="T89" fmla="*/ 159 h 195"/>
                <a:gd name="T90" fmla="*/ 328 w 359"/>
                <a:gd name="T91" fmla="*/ 174 h 195"/>
                <a:gd name="T92" fmla="*/ 320 w 359"/>
                <a:gd name="T93" fmla="*/ 186 h 195"/>
                <a:gd name="T94" fmla="*/ 317 w 359"/>
                <a:gd name="T95" fmla="*/ 195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59"/>
                <a:gd name="T145" fmla="*/ 0 h 195"/>
                <a:gd name="T146" fmla="*/ 359 w 359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59" h="195">
                  <a:moveTo>
                    <a:pt x="359" y="76"/>
                  </a:moveTo>
                  <a:lnTo>
                    <a:pt x="359" y="66"/>
                  </a:lnTo>
                  <a:lnTo>
                    <a:pt x="359" y="56"/>
                  </a:lnTo>
                  <a:lnTo>
                    <a:pt x="357" y="46"/>
                  </a:lnTo>
                  <a:lnTo>
                    <a:pt x="354" y="36"/>
                  </a:lnTo>
                  <a:lnTo>
                    <a:pt x="353" y="27"/>
                  </a:lnTo>
                  <a:lnTo>
                    <a:pt x="350" y="17"/>
                  </a:lnTo>
                  <a:lnTo>
                    <a:pt x="346" y="9"/>
                  </a:lnTo>
                  <a:lnTo>
                    <a:pt x="343" y="0"/>
                  </a:lnTo>
                  <a:lnTo>
                    <a:pt x="339" y="0"/>
                  </a:lnTo>
                  <a:lnTo>
                    <a:pt x="343" y="9"/>
                  </a:lnTo>
                  <a:lnTo>
                    <a:pt x="347" y="17"/>
                  </a:lnTo>
                  <a:lnTo>
                    <a:pt x="350" y="27"/>
                  </a:lnTo>
                  <a:lnTo>
                    <a:pt x="352" y="36"/>
                  </a:lnTo>
                  <a:lnTo>
                    <a:pt x="354" y="46"/>
                  </a:lnTo>
                  <a:lnTo>
                    <a:pt x="356" y="56"/>
                  </a:lnTo>
                  <a:lnTo>
                    <a:pt x="356" y="66"/>
                  </a:lnTo>
                  <a:lnTo>
                    <a:pt x="356" y="76"/>
                  </a:lnTo>
                  <a:lnTo>
                    <a:pt x="356" y="77"/>
                  </a:lnTo>
                  <a:lnTo>
                    <a:pt x="356" y="80"/>
                  </a:lnTo>
                  <a:lnTo>
                    <a:pt x="356" y="81"/>
                  </a:lnTo>
                  <a:lnTo>
                    <a:pt x="356" y="83"/>
                  </a:lnTo>
                  <a:lnTo>
                    <a:pt x="356" y="84"/>
                  </a:lnTo>
                  <a:lnTo>
                    <a:pt x="356" y="85"/>
                  </a:lnTo>
                  <a:lnTo>
                    <a:pt x="356" y="87"/>
                  </a:lnTo>
                  <a:lnTo>
                    <a:pt x="356" y="88"/>
                  </a:lnTo>
                  <a:lnTo>
                    <a:pt x="357" y="88"/>
                  </a:lnTo>
                  <a:lnTo>
                    <a:pt x="359" y="88"/>
                  </a:lnTo>
                  <a:lnTo>
                    <a:pt x="359" y="87"/>
                  </a:lnTo>
                  <a:lnTo>
                    <a:pt x="359" y="85"/>
                  </a:lnTo>
                  <a:lnTo>
                    <a:pt x="359" y="84"/>
                  </a:lnTo>
                  <a:lnTo>
                    <a:pt x="359" y="83"/>
                  </a:lnTo>
                  <a:lnTo>
                    <a:pt x="359" y="81"/>
                  </a:lnTo>
                  <a:lnTo>
                    <a:pt x="359" y="80"/>
                  </a:lnTo>
                  <a:lnTo>
                    <a:pt x="359" y="78"/>
                  </a:lnTo>
                  <a:lnTo>
                    <a:pt x="359" y="77"/>
                  </a:lnTo>
                  <a:lnTo>
                    <a:pt x="359" y="76"/>
                  </a:lnTo>
                  <a:close/>
                  <a:moveTo>
                    <a:pt x="16" y="0"/>
                  </a:moveTo>
                  <a:lnTo>
                    <a:pt x="12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4" y="36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7" y="36"/>
                  </a:lnTo>
                  <a:lnTo>
                    <a:pt x="10" y="27"/>
                  </a:lnTo>
                  <a:lnTo>
                    <a:pt x="12" y="17"/>
                  </a:lnTo>
                  <a:lnTo>
                    <a:pt x="16" y="9"/>
                  </a:lnTo>
                  <a:lnTo>
                    <a:pt x="19" y="0"/>
                  </a:lnTo>
                  <a:lnTo>
                    <a:pt x="16" y="0"/>
                  </a:lnTo>
                  <a:close/>
                  <a:moveTo>
                    <a:pt x="22" y="162"/>
                  </a:moveTo>
                  <a:lnTo>
                    <a:pt x="23" y="166"/>
                  </a:lnTo>
                  <a:lnTo>
                    <a:pt x="26" y="171"/>
                  </a:lnTo>
                  <a:lnTo>
                    <a:pt x="29" y="175"/>
                  </a:lnTo>
                  <a:lnTo>
                    <a:pt x="32" y="179"/>
                  </a:lnTo>
                  <a:lnTo>
                    <a:pt x="35" y="183"/>
                  </a:lnTo>
                  <a:lnTo>
                    <a:pt x="37" y="188"/>
                  </a:lnTo>
                  <a:lnTo>
                    <a:pt x="40" y="191"/>
                  </a:lnTo>
                  <a:lnTo>
                    <a:pt x="43" y="195"/>
                  </a:lnTo>
                  <a:lnTo>
                    <a:pt x="47" y="195"/>
                  </a:lnTo>
                  <a:lnTo>
                    <a:pt x="43" y="191"/>
                  </a:lnTo>
                  <a:lnTo>
                    <a:pt x="40" y="186"/>
                  </a:lnTo>
                  <a:lnTo>
                    <a:pt x="37" y="182"/>
                  </a:lnTo>
                  <a:lnTo>
                    <a:pt x="35" y="178"/>
                  </a:lnTo>
                  <a:lnTo>
                    <a:pt x="32" y="174"/>
                  </a:lnTo>
                  <a:lnTo>
                    <a:pt x="29" y="169"/>
                  </a:lnTo>
                  <a:lnTo>
                    <a:pt x="26" y="165"/>
                  </a:lnTo>
                  <a:lnTo>
                    <a:pt x="23" y="161"/>
                  </a:lnTo>
                  <a:lnTo>
                    <a:pt x="23" y="162"/>
                  </a:lnTo>
                  <a:lnTo>
                    <a:pt x="22" y="162"/>
                  </a:lnTo>
                  <a:close/>
                  <a:moveTo>
                    <a:pt x="317" y="195"/>
                  </a:moveTo>
                  <a:lnTo>
                    <a:pt x="320" y="191"/>
                  </a:lnTo>
                  <a:lnTo>
                    <a:pt x="322" y="186"/>
                  </a:lnTo>
                  <a:lnTo>
                    <a:pt x="325" y="182"/>
                  </a:lnTo>
                  <a:lnTo>
                    <a:pt x="328" y="178"/>
                  </a:lnTo>
                  <a:lnTo>
                    <a:pt x="331" y="174"/>
                  </a:lnTo>
                  <a:lnTo>
                    <a:pt x="334" y="169"/>
                  </a:lnTo>
                  <a:lnTo>
                    <a:pt x="336" y="165"/>
                  </a:lnTo>
                  <a:lnTo>
                    <a:pt x="339" y="161"/>
                  </a:lnTo>
                  <a:lnTo>
                    <a:pt x="338" y="161"/>
                  </a:lnTo>
                  <a:lnTo>
                    <a:pt x="338" y="159"/>
                  </a:lnTo>
                  <a:lnTo>
                    <a:pt x="336" y="159"/>
                  </a:lnTo>
                  <a:lnTo>
                    <a:pt x="334" y="164"/>
                  </a:lnTo>
                  <a:lnTo>
                    <a:pt x="331" y="168"/>
                  </a:lnTo>
                  <a:lnTo>
                    <a:pt x="328" y="174"/>
                  </a:lnTo>
                  <a:lnTo>
                    <a:pt x="325" y="178"/>
                  </a:lnTo>
                  <a:lnTo>
                    <a:pt x="322" y="182"/>
                  </a:lnTo>
                  <a:lnTo>
                    <a:pt x="320" y="186"/>
                  </a:lnTo>
                  <a:lnTo>
                    <a:pt x="316" y="191"/>
                  </a:lnTo>
                  <a:lnTo>
                    <a:pt x="313" y="195"/>
                  </a:lnTo>
                  <a:lnTo>
                    <a:pt x="317" y="195"/>
                  </a:lnTo>
                  <a:close/>
                </a:path>
              </a:pathLst>
            </a:custGeom>
            <a:solidFill>
              <a:srgbClr val="005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8" name="Freeform 717"/>
            <p:cNvSpPr>
              <a:spLocks noEditPoints="1"/>
            </p:cNvSpPr>
            <p:nvPr/>
          </p:nvSpPr>
          <p:spPr bwMode="auto">
            <a:xfrm>
              <a:off x="898" y="2507"/>
              <a:ext cx="356" cy="195"/>
            </a:xfrm>
            <a:custGeom>
              <a:avLst/>
              <a:gdLst>
                <a:gd name="T0" fmla="*/ 356 w 356"/>
                <a:gd name="T1" fmla="*/ 56 h 195"/>
                <a:gd name="T2" fmla="*/ 351 w 356"/>
                <a:gd name="T3" fmla="*/ 27 h 195"/>
                <a:gd name="T4" fmla="*/ 341 w 356"/>
                <a:gd name="T5" fmla="*/ 0 h 195"/>
                <a:gd name="T6" fmla="*/ 344 w 356"/>
                <a:gd name="T7" fmla="*/ 17 h 195"/>
                <a:gd name="T8" fmla="*/ 352 w 356"/>
                <a:gd name="T9" fmla="*/ 46 h 195"/>
                <a:gd name="T10" fmla="*/ 353 w 356"/>
                <a:gd name="T11" fmla="*/ 76 h 195"/>
                <a:gd name="T12" fmla="*/ 353 w 356"/>
                <a:gd name="T13" fmla="*/ 81 h 195"/>
                <a:gd name="T14" fmla="*/ 353 w 356"/>
                <a:gd name="T15" fmla="*/ 85 h 195"/>
                <a:gd name="T16" fmla="*/ 353 w 356"/>
                <a:gd name="T17" fmla="*/ 88 h 195"/>
                <a:gd name="T18" fmla="*/ 355 w 356"/>
                <a:gd name="T19" fmla="*/ 88 h 195"/>
                <a:gd name="T20" fmla="*/ 356 w 356"/>
                <a:gd name="T21" fmla="*/ 88 h 195"/>
                <a:gd name="T22" fmla="*/ 356 w 356"/>
                <a:gd name="T23" fmla="*/ 85 h 195"/>
                <a:gd name="T24" fmla="*/ 356 w 356"/>
                <a:gd name="T25" fmla="*/ 81 h 195"/>
                <a:gd name="T26" fmla="*/ 356 w 356"/>
                <a:gd name="T27" fmla="*/ 76 h 195"/>
                <a:gd name="T28" fmla="*/ 10 w 356"/>
                <a:gd name="T29" fmla="*/ 17 h 195"/>
                <a:gd name="T30" fmla="*/ 3 w 356"/>
                <a:gd name="T31" fmla="*/ 46 h 195"/>
                <a:gd name="T32" fmla="*/ 0 w 356"/>
                <a:gd name="T33" fmla="*/ 76 h 195"/>
                <a:gd name="T34" fmla="*/ 0 w 356"/>
                <a:gd name="T35" fmla="*/ 80 h 195"/>
                <a:gd name="T36" fmla="*/ 0 w 356"/>
                <a:gd name="T37" fmla="*/ 84 h 195"/>
                <a:gd name="T38" fmla="*/ 2 w 356"/>
                <a:gd name="T39" fmla="*/ 87 h 195"/>
                <a:gd name="T40" fmla="*/ 3 w 356"/>
                <a:gd name="T41" fmla="*/ 87 h 195"/>
                <a:gd name="T42" fmla="*/ 3 w 356"/>
                <a:gd name="T43" fmla="*/ 87 h 195"/>
                <a:gd name="T44" fmla="*/ 4 w 356"/>
                <a:gd name="T45" fmla="*/ 84 h 195"/>
                <a:gd name="T46" fmla="*/ 3 w 356"/>
                <a:gd name="T47" fmla="*/ 80 h 195"/>
                <a:gd name="T48" fmla="*/ 3 w 356"/>
                <a:gd name="T49" fmla="*/ 76 h 195"/>
                <a:gd name="T50" fmla="*/ 6 w 356"/>
                <a:gd name="T51" fmla="*/ 46 h 195"/>
                <a:gd name="T52" fmla="*/ 13 w 356"/>
                <a:gd name="T53" fmla="*/ 17 h 195"/>
                <a:gd name="T54" fmla="*/ 17 w 356"/>
                <a:gd name="T55" fmla="*/ 0 h 195"/>
                <a:gd name="T56" fmla="*/ 27 w 356"/>
                <a:gd name="T57" fmla="*/ 171 h 195"/>
                <a:gd name="T58" fmla="*/ 35 w 356"/>
                <a:gd name="T59" fmla="*/ 183 h 195"/>
                <a:gd name="T60" fmla="*/ 43 w 356"/>
                <a:gd name="T61" fmla="*/ 195 h 195"/>
                <a:gd name="T62" fmla="*/ 41 w 356"/>
                <a:gd name="T63" fmla="*/ 186 h 195"/>
                <a:gd name="T64" fmla="*/ 32 w 356"/>
                <a:gd name="T65" fmla="*/ 174 h 195"/>
                <a:gd name="T66" fmla="*/ 24 w 356"/>
                <a:gd name="T67" fmla="*/ 159 h 195"/>
                <a:gd name="T68" fmla="*/ 24 w 356"/>
                <a:gd name="T69" fmla="*/ 159 h 195"/>
                <a:gd name="T70" fmla="*/ 22 w 356"/>
                <a:gd name="T71" fmla="*/ 161 h 195"/>
                <a:gd name="T72" fmla="*/ 22 w 356"/>
                <a:gd name="T73" fmla="*/ 161 h 195"/>
                <a:gd name="T74" fmla="*/ 22 w 356"/>
                <a:gd name="T75" fmla="*/ 161 h 195"/>
                <a:gd name="T76" fmla="*/ 22 w 356"/>
                <a:gd name="T77" fmla="*/ 162 h 195"/>
                <a:gd name="T78" fmla="*/ 317 w 356"/>
                <a:gd name="T79" fmla="*/ 191 h 195"/>
                <a:gd name="T80" fmla="*/ 326 w 356"/>
                <a:gd name="T81" fmla="*/ 178 h 195"/>
                <a:gd name="T82" fmla="*/ 334 w 356"/>
                <a:gd name="T83" fmla="*/ 165 h 195"/>
                <a:gd name="T84" fmla="*/ 337 w 356"/>
                <a:gd name="T85" fmla="*/ 159 h 195"/>
                <a:gd name="T86" fmla="*/ 335 w 356"/>
                <a:gd name="T87" fmla="*/ 158 h 195"/>
                <a:gd name="T88" fmla="*/ 335 w 356"/>
                <a:gd name="T89" fmla="*/ 158 h 195"/>
                <a:gd name="T90" fmla="*/ 327 w 356"/>
                <a:gd name="T91" fmla="*/ 172 h 195"/>
                <a:gd name="T92" fmla="*/ 317 w 356"/>
                <a:gd name="T93" fmla="*/ 186 h 195"/>
                <a:gd name="T94" fmla="*/ 313 w 356"/>
                <a:gd name="T95" fmla="*/ 195 h 19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56"/>
                <a:gd name="T145" fmla="*/ 0 h 195"/>
                <a:gd name="T146" fmla="*/ 356 w 356"/>
                <a:gd name="T147" fmla="*/ 195 h 19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56" h="195">
                  <a:moveTo>
                    <a:pt x="356" y="76"/>
                  </a:moveTo>
                  <a:lnTo>
                    <a:pt x="356" y="66"/>
                  </a:lnTo>
                  <a:lnTo>
                    <a:pt x="356" y="56"/>
                  </a:lnTo>
                  <a:lnTo>
                    <a:pt x="355" y="46"/>
                  </a:lnTo>
                  <a:lnTo>
                    <a:pt x="352" y="36"/>
                  </a:lnTo>
                  <a:lnTo>
                    <a:pt x="351" y="27"/>
                  </a:lnTo>
                  <a:lnTo>
                    <a:pt x="348" y="17"/>
                  </a:lnTo>
                  <a:lnTo>
                    <a:pt x="344" y="9"/>
                  </a:lnTo>
                  <a:lnTo>
                    <a:pt x="341" y="0"/>
                  </a:lnTo>
                  <a:lnTo>
                    <a:pt x="337" y="0"/>
                  </a:lnTo>
                  <a:lnTo>
                    <a:pt x="341" y="9"/>
                  </a:lnTo>
                  <a:lnTo>
                    <a:pt x="344" y="17"/>
                  </a:lnTo>
                  <a:lnTo>
                    <a:pt x="348" y="27"/>
                  </a:lnTo>
                  <a:lnTo>
                    <a:pt x="349" y="36"/>
                  </a:lnTo>
                  <a:lnTo>
                    <a:pt x="352" y="46"/>
                  </a:lnTo>
                  <a:lnTo>
                    <a:pt x="353" y="56"/>
                  </a:lnTo>
                  <a:lnTo>
                    <a:pt x="353" y="66"/>
                  </a:lnTo>
                  <a:lnTo>
                    <a:pt x="353" y="76"/>
                  </a:lnTo>
                  <a:lnTo>
                    <a:pt x="353" y="77"/>
                  </a:lnTo>
                  <a:lnTo>
                    <a:pt x="353" y="80"/>
                  </a:lnTo>
                  <a:lnTo>
                    <a:pt x="353" y="81"/>
                  </a:lnTo>
                  <a:lnTo>
                    <a:pt x="353" y="83"/>
                  </a:lnTo>
                  <a:lnTo>
                    <a:pt x="353" y="84"/>
                  </a:lnTo>
                  <a:lnTo>
                    <a:pt x="353" y="85"/>
                  </a:lnTo>
                  <a:lnTo>
                    <a:pt x="353" y="87"/>
                  </a:lnTo>
                  <a:lnTo>
                    <a:pt x="353" y="90"/>
                  </a:lnTo>
                  <a:lnTo>
                    <a:pt x="353" y="88"/>
                  </a:lnTo>
                  <a:lnTo>
                    <a:pt x="355" y="88"/>
                  </a:lnTo>
                  <a:lnTo>
                    <a:pt x="356" y="88"/>
                  </a:lnTo>
                  <a:lnTo>
                    <a:pt x="356" y="87"/>
                  </a:lnTo>
                  <a:lnTo>
                    <a:pt x="356" y="85"/>
                  </a:lnTo>
                  <a:lnTo>
                    <a:pt x="356" y="84"/>
                  </a:lnTo>
                  <a:lnTo>
                    <a:pt x="356" y="83"/>
                  </a:lnTo>
                  <a:lnTo>
                    <a:pt x="356" y="81"/>
                  </a:lnTo>
                  <a:lnTo>
                    <a:pt x="356" y="78"/>
                  </a:lnTo>
                  <a:lnTo>
                    <a:pt x="356" y="77"/>
                  </a:lnTo>
                  <a:lnTo>
                    <a:pt x="356" y="76"/>
                  </a:lnTo>
                  <a:close/>
                  <a:moveTo>
                    <a:pt x="17" y="0"/>
                  </a:moveTo>
                  <a:lnTo>
                    <a:pt x="13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4" y="36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3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7" y="36"/>
                  </a:lnTo>
                  <a:lnTo>
                    <a:pt x="10" y="27"/>
                  </a:lnTo>
                  <a:lnTo>
                    <a:pt x="13" y="17"/>
                  </a:lnTo>
                  <a:lnTo>
                    <a:pt x="17" y="9"/>
                  </a:lnTo>
                  <a:lnTo>
                    <a:pt x="20" y="0"/>
                  </a:lnTo>
                  <a:lnTo>
                    <a:pt x="17" y="0"/>
                  </a:lnTo>
                  <a:close/>
                  <a:moveTo>
                    <a:pt x="21" y="162"/>
                  </a:moveTo>
                  <a:lnTo>
                    <a:pt x="24" y="166"/>
                  </a:lnTo>
                  <a:lnTo>
                    <a:pt x="27" y="171"/>
                  </a:lnTo>
                  <a:lnTo>
                    <a:pt x="29" y="175"/>
                  </a:lnTo>
                  <a:lnTo>
                    <a:pt x="32" y="179"/>
                  </a:lnTo>
                  <a:lnTo>
                    <a:pt x="35" y="183"/>
                  </a:lnTo>
                  <a:lnTo>
                    <a:pt x="38" y="188"/>
                  </a:lnTo>
                  <a:lnTo>
                    <a:pt x="41" y="191"/>
                  </a:lnTo>
                  <a:lnTo>
                    <a:pt x="43" y="195"/>
                  </a:lnTo>
                  <a:lnTo>
                    <a:pt x="47" y="195"/>
                  </a:lnTo>
                  <a:lnTo>
                    <a:pt x="45" y="191"/>
                  </a:lnTo>
                  <a:lnTo>
                    <a:pt x="41" y="186"/>
                  </a:lnTo>
                  <a:lnTo>
                    <a:pt x="38" y="182"/>
                  </a:lnTo>
                  <a:lnTo>
                    <a:pt x="35" y="178"/>
                  </a:lnTo>
                  <a:lnTo>
                    <a:pt x="32" y="174"/>
                  </a:lnTo>
                  <a:lnTo>
                    <a:pt x="29" y="169"/>
                  </a:lnTo>
                  <a:lnTo>
                    <a:pt x="27" y="164"/>
                  </a:lnTo>
                  <a:lnTo>
                    <a:pt x="24" y="159"/>
                  </a:lnTo>
                  <a:lnTo>
                    <a:pt x="24" y="161"/>
                  </a:lnTo>
                  <a:lnTo>
                    <a:pt x="22" y="161"/>
                  </a:lnTo>
                  <a:lnTo>
                    <a:pt x="22" y="162"/>
                  </a:lnTo>
                  <a:lnTo>
                    <a:pt x="21" y="162"/>
                  </a:lnTo>
                  <a:close/>
                  <a:moveTo>
                    <a:pt x="313" y="195"/>
                  </a:moveTo>
                  <a:lnTo>
                    <a:pt x="317" y="191"/>
                  </a:lnTo>
                  <a:lnTo>
                    <a:pt x="320" y="186"/>
                  </a:lnTo>
                  <a:lnTo>
                    <a:pt x="323" y="182"/>
                  </a:lnTo>
                  <a:lnTo>
                    <a:pt x="326" y="178"/>
                  </a:lnTo>
                  <a:lnTo>
                    <a:pt x="328" y="174"/>
                  </a:lnTo>
                  <a:lnTo>
                    <a:pt x="331" y="169"/>
                  </a:lnTo>
                  <a:lnTo>
                    <a:pt x="334" y="165"/>
                  </a:lnTo>
                  <a:lnTo>
                    <a:pt x="337" y="159"/>
                  </a:lnTo>
                  <a:lnTo>
                    <a:pt x="335" y="159"/>
                  </a:lnTo>
                  <a:lnTo>
                    <a:pt x="335" y="158"/>
                  </a:lnTo>
                  <a:lnTo>
                    <a:pt x="333" y="162"/>
                  </a:lnTo>
                  <a:lnTo>
                    <a:pt x="330" y="168"/>
                  </a:lnTo>
                  <a:lnTo>
                    <a:pt x="327" y="172"/>
                  </a:lnTo>
                  <a:lnTo>
                    <a:pt x="323" y="176"/>
                  </a:lnTo>
                  <a:lnTo>
                    <a:pt x="320" y="182"/>
                  </a:lnTo>
                  <a:lnTo>
                    <a:pt x="317" y="186"/>
                  </a:lnTo>
                  <a:lnTo>
                    <a:pt x="313" y="191"/>
                  </a:lnTo>
                  <a:lnTo>
                    <a:pt x="310" y="195"/>
                  </a:lnTo>
                  <a:lnTo>
                    <a:pt x="313" y="195"/>
                  </a:lnTo>
                  <a:close/>
                </a:path>
              </a:pathLst>
            </a:custGeom>
            <a:solidFill>
              <a:srgbClr val="0059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09" name="Freeform 718"/>
            <p:cNvSpPr>
              <a:spLocks noEditPoints="1"/>
            </p:cNvSpPr>
            <p:nvPr/>
          </p:nvSpPr>
          <p:spPr bwMode="auto">
            <a:xfrm>
              <a:off x="900" y="2507"/>
              <a:ext cx="353" cy="195"/>
            </a:xfrm>
            <a:custGeom>
              <a:avLst/>
              <a:gdLst>
                <a:gd name="T0" fmla="*/ 353 w 353"/>
                <a:gd name="T1" fmla="*/ 56 h 195"/>
                <a:gd name="T2" fmla="*/ 347 w 353"/>
                <a:gd name="T3" fmla="*/ 27 h 195"/>
                <a:gd name="T4" fmla="*/ 336 w 353"/>
                <a:gd name="T5" fmla="*/ 0 h 195"/>
                <a:gd name="T6" fmla="*/ 340 w 353"/>
                <a:gd name="T7" fmla="*/ 17 h 195"/>
                <a:gd name="T8" fmla="*/ 349 w 353"/>
                <a:gd name="T9" fmla="*/ 46 h 195"/>
                <a:gd name="T10" fmla="*/ 350 w 353"/>
                <a:gd name="T11" fmla="*/ 76 h 195"/>
                <a:gd name="T12" fmla="*/ 350 w 353"/>
                <a:gd name="T13" fmla="*/ 81 h 195"/>
                <a:gd name="T14" fmla="*/ 350 w 353"/>
                <a:gd name="T15" fmla="*/ 87 h 195"/>
                <a:gd name="T16" fmla="*/ 350 w 353"/>
                <a:gd name="T17" fmla="*/ 90 h 195"/>
                <a:gd name="T18" fmla="*/ 351 w 353"/>
                <a:gd name="T19" fmla="*/ 90 h 195"/>
                <a:gd name="T20" fmla="*/ 353 w 353"/>
                <a:gd name="T21" fmla="*/ 88 h 195"/>
                <a:gd name="T22" fmla="*/ 353 w 353"/>
                <a:gd name="T23" fmla="*/ 85 h 195"/>
                <a:gd name="T24" fmla="*/ 353 w 353"/>
                <a:gd name="T25" fmla="*/ 81 h 195"/>
                <a:gd name="T26" fmla="*/ 353 w 353"/>
                <a:gd name="T27" fmla="*/ 76 h 195"/>
                <a:gd name="T28" fmla="*/ 9 w 353"/>
                <a:gd name="T29" fmla="*/ 17 h 195"/>
                <a:gd name="T30" fmla="*/ 2 w 353"/>
                <a:gd name="T31" fmla="*/ 46 h 195"/>
                <a:gd name="T32" fmla="*/ 0 w 353"/>
                <a:gd name="T33" fmla="*/ 76 h 195"/>
                <a:gd name="T34" fmla="*/ 0 w 353"/>
                <a:gd name="T35" fmla="*/ 80 h 195"/>
                <a:gd name="T36" fmla="*/ 1 w 353"/>
                <a:gd name="T37" fmla="*/ 84 h 195"/>
                <a:gd name="T38" fmla="*/ 1 w 353"/>
                <a:gd name="T39" fmla="*/ 87 h 195"/>
                <a:gd name="T40" fmla="*/ 2 w 353"/>
                <a:gd name="T41" fmla="*/ 87 h 195"/>
                <a:gd name="T42" fmla="*/ 2 w 353"/>
                <a:gd name="T43" fmla="*/ 87 h 195"/>
                <a:gd name="T44" fmla="*/ 4 w 353"/>
                <a:gd name="T45" fmla="*/ 84 h 195"/>
                <a:gd name="T46" fmla="*/ 2 w 353"/>
                <a:gd name="T47" fmla="*/ 80 h 195"/>
                <a:gd name="T48" fmla="*/ 2 w 353"/>
                <a:gd name="T49" fmla="*/ 76 h 195"/>
                <a:gd name="T50" fmla="*/ 5 w 353"/>
                <a:gd name="T51" fmla="*/ 46 h 195"/>
                <a:gd name="T52" fmla="*/ 12 w 353"/>
                <a:gd name="T53" fmla="*/ 17 h 195"/>
                <a:gd name="T54" fmla="*/ 16 w 353"/>
                <a:gd name="T55" fmla="*/ 0 h 195"/>
                <a:gd name="T56" fmla="*/ 26 w 353"/>
                <a:gd name="T57" fmla="*/ 169 h 195"/>
                <a:gd name="T58" fmla="*/ 34 w 353"/>
                <a:gd name="T59" fmla="*/ 182 h 195"/>
                <a:gd name="T60" fmla="*/ 44 w 353"/>
                <a:gd name="T61" fmla="*/ 195 h 195"/>
                <a:gd name="T62" fmla="*/ 40 w 353"/>
                <a:gd name="T63" fmla="*/ 186 h 195"/>
                <a:gd name="T64" fmla="*/ 32 w 353"/>
                <a:gd name="T65" fmla="*/ 172 h 195"/>
                <a:gd name="T66" fmla="*/ 23 w 353"/>
                <a:gd name="T67" fmla="*/ 158 h 195"/>
                <a:gd name="T68" fmla="*/ 22 w 353"/>
                <a:gd name="T69" fmla="*/ 159 h 195"/>
                <a:gd name="T70" fmla="*/ 22 w 353"/>
                <a:gd name="T71" fmla="*/ 161 h 195"/>
                <a:gd name="T72" fmla="*/ 310 w 353"/>
                <a:gd name="T73" fmla="*/ 195 h 195"/>
                <a:gd name="T74" fmla="*/ 319 w 353"/>
                <a:gd name="T75" fmla="*/ 182 h 195"/>
                <a:gd name="T76" fmla="*/ 328 w 353"/>
                <a:gd name="T77" fmla="*/ 168 h 195"/>
                <a:gd name="T78" fmla="*/ 333 w 353"/>
                <a:gd name="T79" fmla="*/ 158 h 195"/>
                <a:gd name="T80" fmla="*/ 333 w 353"/>
                <a:gd name="T81" fmla="*/ 158 h 195"/>
                <a:gd name="T82" fmla="*/ 332 w 353"/>
                <a:gd name="T83" fmla="*/ 156 h 195"/>
                <a:gd name="T84" fmla="*/ 326 w 353"/>
                <a:gd name="T85" fmla="*/ 166 h 195"/>
                <a:gd name="T86" fmla="*/ 317 w 353"/>
                <a:gd name="T87" fmla="*/ 181 h 195"/>
                <a:gd name="T88" fmla="*/ 306 w 353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3"/>
                <a:gd name="T136" fmla="*/ 0 h 195"/>
                <a:gd name="T137" fmla="*/ 353 w 353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3" h="195">
                  <a:moveTo>
                    <a:pt x="353" y="76"/>
                  </a:moveTo>
                  <a:lnTo>
                    <a:pt x="353" y="66"/>
                  </a:lnTo>
                  <a:lnTo>
                    <a:pt x="353" y="56"/>
                  </a:lnTo>
                  <a:lnTo>
                    <a:pt x="351" y="46"/>
                  </a:lnTo>
                  <a:lnTo>
                    <a:pt x="349" y="36"/>
                  </a:lnTo>
                  <a:lnTo>
                    <a:pt x="347" y="27"/>
                  </a:lnTo>
                  <a:lnTo>
                    <a:pt x="344" y="17"/>
                  </a:lnTo>
                  <a:lnTo>
                    <a:pt x="340" y="9"/>
                  </a:lnTo>
                  <a:lnTo>
                    <a:pt x="336" y="0"/>
                  </a:lnTo>
                  <a:lnTo>
                    <a:pt x="333" y="0"/>
                  </a:lnTo>
                  <a:lnTo>
                    <a:pt x="338" y="9"/>
                  </a:lnTo>
                  <a:lnTo>
                    <a:pt x="340" y="17"/>
                  </a:lnTo>
                  <a:lnTo>
                    <a:pt x="344" y="27"/>
                  </a:lnTo>
                  <a:lnTo>
                    <a:pt x="346" y="36"/>
                  </a:lnTo>
                  <a:lnTo>
                    <a:pt x="349" y="46"/>
                  </a:lnTo>
                  <a:lnTo>
                    <a:pt x="350" y="56"/>
                  </a:lnTo>
                  <a:lnTo>
                    <a:pt x="350" y="66"/>
                  </a:lnTo>
                  <a:lnTo>
                    <a:pt x="350" y="76"/>
                  </a:lnTo>
                  <a:lnTo>
                    <a:pt x="350" y="78"/>
                  </a:lnTo>
                  <a:lnTo>
                    <a:pt x="350" y="80"/>
                  </a:lnTo>
                  <a:lnTo>
                    <a:pt x="350" y="81"/>
                  </a:lnTo>
                  <a:lnTo>
                    <a:pt x="350" y="83"/>
                  </a:lnTo>
                  <a:lnTo>
                    <a:pt x="350" y="84"/>
                  </a:lnTo>
                  <a:lnTo>
                    <a:pt x="350" y="87"/>
                  </a:lnTo>
                  <a:lnTo>
                    <a:pt x="350" y="88"/>
                  </a:lnTo>
                  <a:lnTo>
                    <a:pt x="350" y="90"/>
                  </a:lnTo>
                  <a:lnTo>
                    <a:pt x="351" y="90"/>
                  </a:lnTo>
                  <a:lnTo>
                    <a:pt x="351" y="88"/>
                  </a:lnTo>
                  <a:lnTo>
                    <a:pt x="353" y="88"/>
                  </a:lnTo>
                  <a:lnTo>
                    <a:pt x="353" y="87"/>
                  </a:lnTo>
                  <a:lnTo>
                    <a:pt x="353" y="85"/>
                  </a:lnTo>
                  <a:lnTo>
                    <a:pt x="353" y="84"/>
                  </a:lnTo>
                  <a:lnTo>
                    <a:pt x="353" y="83"/>
                  </a:lnTo>
                  <a:lnTo>
                    <a:pt x="353" y="81"/>
                  </a:lnTo>
                  <a:lnTo>
                    <a:pt x="353" y="80"/>
                  </a:lnTo>
                  <a:lnTo>
                    <a:pt x="353" y="77"/>
                  </a:lnTo>
                  <a:lnTo>
                    <a:pt x="353" y="76"/>
                  </a:lnTo>
                  <a:close/>
                  <a:moveTo>
                    <a:pt x="16" y="0"/>
                  </a:moveTo>
                  <a:lnTo>
                    <a:pt x="13" y="9"/>
                  </a:lnTo>
                  <a:lnTo>
                    <a:pt x="9" y="17"/>
                  </a:lnTo>
                  <a:lnTo>
                    <a:pt x="7" y="27"/>
                  </a:lnTo>
                  <a:lnTo>
                    <a:pt x="4" y="36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2" y="87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7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8" y="36"/>
                  </a:lnTo>
                  <a:lnTo>
                    <a:pt x="9" y="27"/>
                  </a:lnTo>
                  <a:lnTo>
                    <a:pt x="12" y="17"/>
                  </a:lnTo>
                  <a:lnTo>
                    <a:pt x="16" y="9"/>
                  </a:lnTo>
                  <a:lnTo>
                    <a:pt x="19" y="0"/>
                  </a:lnTo>
                  <a:lnTo>
                    <a:pt x="16" y="0"/>
                  </a:lnTo>
                  <a:close/>
                  <a:moveTo>
                    <a:pt x="20" y="161"/>
                  </a:moveTo>
                  <a:lnTo>
                    <a:pt x="23" y="165"/>
                  </a:lnTo>
                  <a:lnTo>
                    <a:pt x="26" y="169"/>
                  </a:lnTo>
                  <a:lnTo>
                    <a:pt x="29" y="174"/>
                  </a:lnTo>
                  <a:lnTo>
                    <a:pt x="32" y="178"/>
                  </a:lnTo>
                  <a:lnTo>
                    <a:pt x="34" y="182"/>
                  </a:lnTo>
                  <a:lnTo>
                    <a:pt x="37" y="186"/>
                  </a:lnTo>
                  <a:lnTo>
                    <a:pt x="40" y="191"/>
                  </a:lnTo>
                  <a:lnTo>
                    <a:pt x="44" y="195"/>
                  </a:lnTo>
                  <a:lnTo>
                    <a:pt x="47" y="195"/>
                  </a:lnTo>
                  <a:lnTo>
                    <a:pt x="44" y="191"/>
                  </a:lnTo>
                  <a:lnTo>
                    <a:pt x="40" y="186"/>
                  </a:lnTo>
                  <a:lnTo>
                    <a:pt x="37" y="182"/>
                  </a:lnTo>
                  <a:lnTo>
                    <a:pt x="34" y="178"/>
                  </a:lnTo>
                  <a:lnTo>
                    <a:pt x="32" y="172"/>
                  </a:lnTo>
                  <a:lnTo>
                    <a:pt x="27" y="168"/>
                  </a:lnTo>
                  <a:lnTo>
                    <a:pt x="26" y="164"/>
                  </a:lnTo>
                  <a:lnTo>
                    <a:pt x="23" y="158"/>
                  </a:lnTo>
                  <a:lnTo>
                    <a:pt x="22" y="159"/>
                  </a:lnTo>
                  <a:lnTo>
                    <a:pt x="22" y="161"/>
                  </a:lnTo>
                  <a:lnTo>
                    <a:pt x="20" y="161"/>
                  </a:lnTo>
                  <a:close/>
                  <a:moveTo>
                    <a:pt x="310" y="195"/>
                  </a:moveTo>
                  <a:lnTo>
                    <a:pt x="313" y="191"/>
                  </a:lnTo>
                  <a:lnTo>
                    <a:pt x="317" y="186"/>
                  </a:lnTo>
                  <a:lnTo>
                    <a:pt x="319" y="182"/>
                  </a:lnTo>
                  <a:lnTo>
                    <a:pt x="322" y="178"/>
                  </a:lnTo>
                  <a:lnTo>
                    <a:pt x="325" y="174"/>
                  </a:lnTo>
                  <a:lnTo>
                    <a:pt x="328" y="168"/>
                  </a:lnTo>
                  <a:lnTo>
                    <a:pt x="331" y="164"/>
                  </a:lnTo>
                  <a:lnTo>
                    <a:pt x="333" y="159"/>
                  </a:lnTo>
                  <a:lnTo>
                    <a:pt x="333" y="158"/>
                  </a:lnTo>
                  <a:lnTo>
                    <a:pt x="332" y="158"/>
                  </a:lnTo>
                  <a:lnTo>
                    <a:pt x="332" y="156"/>
                  </a:lnTo>
                  <a:lnTo>
                    <a:pt x="329" y="162"/>
                  </a:lnTo>
                  <a:lnTo>
                    <a:pt x="326" y="166"/>
                  </a:lnTo>
                  <a:lnTo>
                    <a:pt x="324" y="172"/>
                  </a:lnTo>
                  <a:lnTo>
                    <a:pt x="319" y="176"/>
                  </a:lnTo>
                  <a:lnTo>
                    <a:pt x="317" y="181"/>
                  </a:lnTo>
                  <a:lnTo>
                    <a:pt x="314" y="186"/>
                  </a:lnTo>
                  <a:lnTo>
                    <a:pt x="310" y="191"/>
                  </a:lnTo>
                  <a:lnTo>
                    <a:pt x="306" y="195"/>
                  </a:lnTo>
                  <a:lnTo>
                    <a:pt x="310" y="195"/>
                  </a:lnTo>
                  <a:close/>
                </a:path>
              </a:pathLst>
            </a:custGeom>
            <a:solidFill>
              <a:srgbClr val="005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0" name="Freeform 719"/>
            <p:cNvSpPr>
              <a:spLocks noEditPoints="1"/>
            </p:cNvSpPr>
            <p:nvPr/>
          </p:nvSpPr>
          <p:spPr bwMode="auto">
            <a:xfrm>
              <a:off x="901" y="2507"/>
              <a:ext cx="350" cy="195"/>
            </a:xfrm>
            <a:custGeom>
              <a:avLst/>
              <a:gdLst>
                <a:gd name="T0" fmla="*/ 350 w 350"/>
                <a:gd name="T1" fmla="*/ 56 h 195"/>
                <a:gd name="T2" fmla="*/ 345 w 350"/>
                <a:gd name="T3" fmla="*/ 27 h 195"/>
                <a:gd name="T4" fmla="*/ 334 w 350"/>
                <a:gd name="T5" fmla="*/ 0 h 195"/>
                <a:gd name="T6" fmla="*/ 338 w 350"/>
                <a:gd name="T7" fmla="*/ 17 h 195"/>
                <a:gd name="T8" fmla="*/ 346 w 350"/>
                <a:gd name="T9" fmla="*/ 46 h 195"/>
                <a:gd name="T10" fmla="*/ 348 w 350"/>
                <a:gd name="T11" fmla="*/ 76 h 195"/>
                <a:gd name="T12" fmla="*/ 348 w 350"/>
                <a:gd name="T13" fmla="*/ 81 h 195"/>
                <a:gd name="T14" fmla="*/ 348 w 350"/>
                <a:gd name="T15" fmla="*/ 87 h 195"/>
                <a:gd name="T16" fmla="*/ 348 w 350"/>
                <a:gd name="T17" fmla="*/ 90 h 195"/>
                <a:gd name="T18" fmla="*/ 349 w 350"/>
                <a:gd name="T19" fmla="*/ 90 h 195"/>
                <a:gd name="T20" fmla="*/ 350 w 350"/>
                <a:gd name="T21" fmla="*/ 90 h 195"/>
                <a:gd name="T22" fmla="*/ 350 w 350"/>
                <a:gd name="T23" fmla="*/ 85 h 195"/>
                <a:gd name="T24" fmla="*/ 350 w 350"/>
                <a:gd name="T25" fmla="*/ 81 h 195"/>
                <a:gd name="T26" fmla="*/ 350 w 350"/>
                <a:gd name="T27" fmla="*/ 76 h 195"/>
                <a:gd name="T28" fmla="*/ 10 w 350"/>
                <a:gd name="T29" fmla="*/ 17 h 195"/>
                <a:gd name="T30" fmla="*/ 3 w 350"/>
                <a:gd name="T31" fmla="*/ 46 h 195"/>
                <a:gd name="T32" fmla="*/ 0 w 350"/>
                <a:gd name="T33" fmla="*/ 76 h 195"/>
                <a:gd name="T34" fmla="*/ 0 w 350"/>
                <a:gd name="T35" fmla="*/ 80 h 195"/>
                <a:gd name="T36" fmla="*/ 1 w 350"/>
                <a:gd name="T37" fmla="*/ 84 h 195"/>
                <a:gd name="T38" fmla="*/ 1 w 350"/>
                <a:gd name="T39" fmla="*/ 87 h 195"/>
                <a:gd name="T40" fmla="*/ 3 w 350"/>
                <a:gd name="T41" fmla="*/ 87 h 195"/>
                <a:gd name="T42" fmla="*/ 3 w 350"/>
                <a:gd name="T43" fmla="*/ 88 h 195"/>
                <a:gd name="T44" fmla="*/ 4 w 350"/>
                <a:gd name="T45" fmla="*/ 85 h 195"/>
                <a:gd name="T46" fmla="*/ 3 w 350"/>
                <a:gd name="T47" fmla="*/ 80 h 195"/>
                <a:gd name="T48" fmla="*/ 3 w 350"/>
                <a:gd name="T49" fmla="*/ 76 h 195"/>
                <a:gd name="T50" fmla="*/ 6 w 350"/>
                <a:gd name="T51" fmla="*/ 46 h 195"/>
                <a:gd name="T52" fmla="*/ 12 w 350"/>
                <a:gd name="T53" fmla="*/ 17 h 195"/>
                <a:gd name="T54" fmla="*/ 17 w 350"/>
                <a:gd name="T55" fmla="*/ 0 h 195"/>
                <a:gd name="T56" fmla="*/ 26 w 350"/>
                <a:gd name="T57" fmla="*/ 169 h 195"/>
                <a:gd name="T58" fmla="*/ 35 w 350"/>
                <a:gd name="T59" fmla="*/ 182 h 195"/>
                <a:gd name="T60" fmla="*/ 44 w 350"/>
                <a:gd name="T61" fmla="*/ 195 h 195"/>
                <a:gd name="T62" fmla="*/ 42 w 350"/>
                <a:gd name="T63" fmla="*/ 186 h 195"/>
                <a:gd name="T64" fmla="*/ 31 w 350"/>
                <a:gd name="T65" fmla="*/ 172 h 195"/>
                <a:gd name="T66" fmla="*/ 22 w 350"/>
                <a:gd name="T67" fmla="*/ 156 h 195"/>
                <a:gd name="T68" fmla="*/ 22 w 350"/>
                <a:gd name="T69" fmla="*/ 158 h 195"/>
                <a:gd name="T70" fmla="*/ 21 w 350"/>
                <a:gd name="T71" fmla="*/ 159 h 195"/>
                <a:gd name="T72" fmla="*/ 307 w 350"/>
                <a:gd name="T73" fmla="*/ 195 h 195"/>
                <a:gd name="T74" fmla="*/ 317 w 350"/>
                <a:gd name="T75" fmla="*/ 182 h 195"/>
                <a:gd name="T76" fmla="*/ 327 w 350"/>
                <a:gd name="T77" fmla="*/ 168 h 195"/>
                <a:gd name="T78" fmla="*/ 331 w 350"/>
                <a:gd name="T79" fmla="*/ 158 h 195"/>
                <a:gd name="T80" fmla="*/ 331 w 350"/>
                <a:gd name="T81" fmla="*/ 156 h 195"/>
                <a:gd name="T82" fmla="*/ 330 w 350"/>
                <a:gd name="T83" fmla="*/ 155 h 195"/>
                <a:gd name="T84" fmla="*/ 324 w 350"/>
                <a:gd name="T85" fmla="*/ 166 h 195"/>
                <a:gd name="T86" fmla="*/ 314 w 350"/>
                <a:gd name="T87" fmla="*/ 181 h 195"/>
                <a:gd name="T88" fmla="*/ 303 w 350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50"/>
                <a:gd name="T136" fmla="*/ 0 h 195"/>
                <a:gd name="T137" fmla="*/ 350 w 350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50" h="195">
                  <a:moveTo>
                    <a:pt x="350" y="76"/>
                  </a:moveTo>
                  <a:lnTo>
                    <a:pt x="350" y="66"/>
                  </a:lnTo>
                  <a:lnTo>
                    <a:pt x="350" y="56"/>
                  </a:lnTo>
                  <a:lnTo>
                    <a:pt x="349" y="46"/>
                  </a:lnTo>
                  <a:lnTo>
                    <a:pt x="346" y="36"/>
                  </a:lnTo>
                  <a:lnTo>
                    <a:pt x="345" y="27"/>
                  </a:lnTo>
                  <a:lnTo>
                    <a:pt x="341" y="17"/>
                  </a:lnTo>
                  <a:lnTo>
                    <a:pt x="338" y="9"/>
                  </a:lnTo>
                  <a:lnTo>
                    <a:pt x="334" y="0"/>
                  </a:lnTo>
                  <a:lnTo>
                    <a:pt x="331" y="0"/>
                  </a:lnTo>
                  <a:lnTo>
                    <a:pt x="335" y="9"/>
                  </a:lnTo>
                  <a:lnTo>
                    <a:pt x="338" y="17"/>
                  </a:lnTo>
                  <a:lnTo>
                    <a:pt x="341" y="27"/>
                  </a:lnTo>
                  <a:lnTo>
                    <a:pt x="343" y="36"/>
                  </a:lnTo>
                  <a:lnTo>
                    <a:pt x="346" y="46"/>
                  </a:lnTo>
                  <a:lnTo>
                    <a:pt x="348" y="56"/>
                  </a:lnTo>
                  <a:lnTo>
                    <a:pt x="348" y="66"/>
                  </a:lnTo>
                  <a:lnTo>
                    <a:pt x="348" y="76"/>
                  </a:lnTo>
                  <a:lnTo>
                    <a:pt x="348" y="78"/>
                  </a:lnTo>
                  <a:lnTo>
                    <a:pt x="348" y="80"/>
                  </a:lnTo>
                  <a:lnTo>
                    <a:pt x="348" y="81"/>
                  </a:lnTo>
                  <a:lnTo>
                    <a:pt x="348" y="83"/>
                  </a:lnTo>
                  <a:lnTo>
                    <a:pt x="348" y="85"/>
                  </a:lnTo>
                  <a:lnTo>
                    <a:pt x="348" y="87"/>
                  </a:lnTo>
                  <a:lnTo>
                    <a:pt x="348" y="88"/>
                  </a:lnTo>
                  <a:lnTo>
                    <a:pt x="348" y="90"/>
                  </a:lnTo>
                  <a:lnTo>
                    <a:pt x="349" y="90"/>
                  </a:lnTo>
                  <a:lnTo>
                    <a:pt x="350" y="90"/>
                  </a:lnTo>
                  <a:lnTo>
                    <a:pt x="350" y="87"/>
                  </a:lnTo>
                  <a:lnTo>
                    <a:pt x="350" y="85"/>
                  </a:lnTo>
                  <a:lnTo>
                    <a:pt x="350" y="84"/>
                  </a:lnTo>
                  <a:lnTo>
                    <a:pt x="350" y="83"/>
                  </a:lnTo>
                  <a:lnTo>
                    <a:pt x="350" y="81"/>
                  </a:lnTo>
                  <a:lnTo>
                    <a:pt x="350" y="80"/>
                  </a:lnTo>
                  <a:lnTo>
                    <a:pt x="350" y="77"/>
                  </a:lnTo>
                  <a:lnTo>
                    <a:pt x="350" y="76"/>
                  </a:lnTo>
                  <a:close/>
                  <a:moveTo>
                    <a:pt x="17" y="0"/>
                  </a:moveTo>
                  <a:lnTo>
                    <a:pt x="14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4" y="36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3" y="87"/>
                  </a:lnTo>
                  <a:lnTo>
                    <a:pt x="3" y="88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8" y="36"/>
                  </a:lnTo>
                  <a:lnTo>
                    <a:pt x="10" y="27"/>
                  </a:lnTo>
                  <a:lnTo>
                    <a:pt x="12" y="17"/>
                  </a:lnTo>
                  <a:lnTo>
                    <a:pt x="17" y="9"/>
                  </a:lnTo>
                  <a:lnTo>
                    <a:pt x="21" y="0"/>
                  </a:lnTo>
                  <a:lnTo>
                    <a:pt x="17" y="0"/>
                  </a:lnTo>
                  <a:close/>
                  <a:moveTo>
                    <a:pt x="21" y="159"/>
                  </a:moveTo>
                  <a:lnTo>
                    <a:pt x="24" y="164"/>
                  </a:lnTo>
                  <a:lnTo>
                    <a:pt x="26" y="169"/>
                  </a:lnTo>
                  <a:lnTo>
                    <a:pt x="29" y="174"/>
                  </a:lnTo>
                  <a:lnTo>
                    <a:pt x="32" y="178"/>
                  </a:lnTo>
                  <a:lnTo>
                    <a:pt x="35" y="182"/>
                  </a:lnTo>
                  <a:lnTo>
                    <a:pt x="38" y="186"/>
                  </a:lnTo>
                  <a:lnTo>
                    <a:pt x="42" y="191"/>
                  </a:lnTo>
                  <a:lnTo>
                    <a:pt x="44" y="195"/>
                  </a:lnTo>
                  <a:lnTo>
                    <a:pt x="49" y="195"/>
                  </a:lnTo>
                  <a:lnTo>
                    <a:pt x="44" y="191"/>
                  </a:lnTo>
                  <a:lnTo>
                    <a:pt x="42" y="186"/>
                  </a:lnTo>
                  <a:lnTo>
                    <a:pt x="38" y="182"/>
                  </a:lnTo>
                  <a:lnTo>
                    <a:pt x="35" y="176"/>
                  </a:lnTo>
                  <a:lnTo>
                    <a:pt x="31" y="172"/>
                  </a:lnTo>
                  <a:lnTo>
                    <a:pt x="28" y="168"/>
                  </a:lnTo>
                  <a:lnTo>
                    <a:pt x="25" y="162"/>
                  </a:lnTo>
                  <a:lnTo>
                    <a:pt x="22" y="156"/>
                  </a:lnTo>
                  <a:lnTo>
                    <a:pt x="22" y="158"/>
                  </a:lnTo>
                  <a:lnTo>
                    <a:pt x="21" y="159"/>
                  </a:lnTo>
                  <a:close/>
                  <a:moveTo>
                    <a:pt x="307" y="195"/>
                  </a:moveTo>
                  <a:lnTo>
                    <a:pt x="310" y="191"/>
                  </a:lnTo>
                  <a:lnTo>
                    <a:pt x="314" y="186"/>
                  </a:lnTo>
                  <a:lnTo>
                    <a:pt x="317" y="182"/>
                  </a:lnTo>
                  <a:lnTo>
                    <a:pt x="320" y="176"/>
                  </a:lnTo>
                  <a:lnTo>
                    <a:pt x="324" y="172"/>
                  </a:lnTo>
                  <a:lnTo>
                    <a:pt x="327" y="168"/>
                  </a:lnTo>
                  <a:lnTo>
                    <a:pt x="330" y="162"/>
                  </a:lnTo>
                  <a:lnTo>
                    <a:pt x="332" y="158"/>
                  </a:lnTo>
                  <a:lnTo>
                    <a:pt x="331" y="158"/>
                  </a:lnTo>
                  <a:lnTo>
                    <a:pt x="331" y="156"/>
                  </a:lnTo>
                  <a:lnTo>
                    <a:pt x="330" y="156"/>
                  </a:lnTo>
                  <a:lnTo>
                    <a:pt x="330" y="155"/>
                  </a:lnTo>
                  <a:lnTo>
                    <a:pt x="327" y="161"/>
                  </a:lnTo>
                  <a:lnTo>
                    <a:pt x="324" y="166"/>
                  </a:lnTo>
                  <a:lnTo>
                    <a:pt x="321" y="171"/>
                  </a:lnTo>
                  <a:lnTo>
                    <a:pt x="317" y="176"/>
                  </a:lnTo>
                  <a:lnTo>
                    <a:pt x="314" y="181"/>
                  </a:lnTo>
                  <a:lnTo>
                    <a:pt x="310" y="186"/>
                  </a:lnTo>
                  <a:lnTo>
                    <a:pt x="307" y="191"/>
                  </a:lnTo>
                  <a:lnTo>
                    <a:pt x="303" y="195"/>
                  </a:lnTo>
                  <a:lnTo>
                    <a:pt x="307" y="195"/>
                  </a:lnTo>
                  <a:close/>
                </a:path>
              </a:pathLst>
            </a:custGeom>
            <a:solidFill>
              <a:srgbClr val="005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1" name="Freeform 720"/>
            <p:cNvSpPr>
              <a:spLocks noEditPoints="1"/>
            </p:cNvSpPr>
            <p:nvPr/>
          </p:nvSpPr>
          <p:spPr bwMode="auto">
            <a:xfrm>
              <a:off x="902" y="2507"/>
              <a:ext cx="348" cy="195"/>
            </a:xfrm>
            <a:custGeom>
              <a:avLst/>
              <a:gdLst>
                <a:gd name="T0" fmla="*/ 348 w 348"/>
                <a:gd name="T1" fmla="*/ 56 h 195"/>
                <a:gd name="T2" fmla="*/ 342 w 348"/>
                <a:gd name="T3" fmla="*/ 27 h 195"/>
                <a:gd name="T4" fmla="*/ 331 w 348"/>
                <a:gd name="T5" fmla="*/ 0 h 195"/>
                <a:gd name="T6" fmla="*/ 336 w 348"/>
                <a:gd name="T7" fmla="*/ 17 h 195"/>
                <a:gd name="T8" fmla="*/ 344 w 348"/>
                <a:gd name="T9" fmla="*/ 46 h 195"/>
                <a:gd name="T10" fmla="*/ 345 w 348"/>
                <a:gd name="T11" fmla="*/ 76 h 195"/>
                <a:gd name="T12" fmla="*/ 345 w 348"/>
                <a:gd name="T13" fmla="*/ 81 h 195"/>
                <a:gd name="T14" fmla="*/ 345 w 348"/>
                <a:gd name="T15" fmla="*/ 87 h 195"/>
                <a:gd name="T16" fmla="*/ 345 w 348"/>
                <a:gd name="T17" fmla="*/ 91 h 195"/>
                <a:gd name="T18" fmla="*/ 347 w 348"/>
                <a:gd name="T19" fmla="*/ 90 h 195"/>
                <a:gd name="T20" fmla="*/ 348 w 348"/>
                <a:gd name="T21" fmla="*/ 90 h 195"/>
                <a:gd name="T22" fmla="*/ 348 w 348"/>
                <a:gd name="T23" fmla="*/ 87 h 195"/>
                <a:gd name="T24" fmla="*/ 348 w 348"/>
                <a:gd name="T25" fmla="*/ 81 h 195"/>
                <a:gd name="T26" fmla="*/ 348 w 348"/>
                <a:gd name="T27" fmla="*/ 76 h 195"/>
                <a:gd name="T28" fmla="*/ 10 w 348"/>
                <a:gd name="T29" fmla="*/ 17 h 195"/>
                <a:gd name="T30" fmla="*/ 3 w 348"/>
                <a:gd name="T31" fmla="*/ 46 h 195"/>
                <a:gd name="T32" fmla="*/ 0 w 348"/>
                <a:gd name="T33" fmla="*/ 76 h 195"/>
                <a:gd name="T34" fmla="*/ 0 w 348"/>
                <a:gd name="T35" fmla="*/ 80 h 195"/>
                <a:gd name="T36" fmla="*/ 2 w 348"/>
                <a:gd name="T37" fmla="*/ 84 h 195"/>
                <a:gd name="T38" fmla="*/ 2 w 348"/>
                <a:gd name="T39" fmla="*/ 87 h 195"/>
                <a:gd name="T40" fmla="*/ 3 w 348"/>
                <a:gd name="T41" fmla="*/ 88 h 195"/>
                <a:gd name="T42" fmla="*/ 3 w 348"/>
                <a:gd name="T43" fmla="*/ 88 h 195"/>
                <a:gd name="T44" fmla="*/ 5 w 348"/>
                <a:gd name="T45" fmla="*/ 85 h 195"/>
                <a:gd name="T46" fmla="*/ 3 w 348"/>
                <a:gd name="T47" fmla="*/ 81 h 195"/>
                <a:gd name="T48" fmla="*/ 3 w 348"/>
                <a:gd name="T49" fmla="*/ 76 h 195"/>
                <a:gd name="T50" fmla="*/ 6 w 348"/>
                <a:gd name="T51" fmla="*/ 46 h 195"/>
                <a:gd name="T52" fmla="*/ 13 w 348"/>
                <a:gd name="T53" fmla="*/ 17 h 195"/>
                <a:gd name="T54" fmla="*/ 17 w 348"/>
                <a:gd name="T55" fmla="*/ 0 h 195"/>
                <a:gd name="T56" fmla="*/ 25 w 348"/>
                <a:gd name="T57" fmla="*/ 168 h 195"/>
                <a:gd name="T58" fmla="*/ 35 w 348"/>
                <a:gd name="T59" fmla="*/ 182 h 195"/>
                <a:gd name="T60" fmla="*/ 45 w 348"/>
                <a:gd name="T61" fmla="*/ 195 h 195"/>
                <a:gd name="T62" fmla="*/ 42 w 348"/>
                <a:gd name="T63" fmla="*/ 186 h 195"/>
                <a:gd name="T64" fmla="*/ 31 w 348"/>
                <a:gd name="T65" fmla="*/ 171 h 195"/>
                <a:gd name="T66" fmla="*/ 23 w 348"/>
                <a:gd name="T67" fmla="*/ 156 h 195"/>
                <a:gd name="T68" fmla="*/ 21 w 348"/>
                <a:gd name="T69" fmla="*/ 156 h 195"/>
                <a:gd name="T70" fmla="*/ 21 w 348"/>
                <a:gd name="T71" fmla="*/ 158 h 195"/>
                <a:gd name="T72" fmla="*/ 304 w 348"/>
                <a:gd name="T73" fmla="*/ 195 h 195"/>
                <a:gd name="T74" fmla="*/ 315 w 348"/>
                <a:gd name="T75" fmla="*/ 181 h 195"/>
                <a:gd name="T76" fmla="*/ 324 w 348"/>
                <a:gd name="T77" fmla="*/ 166 h 195"/>
                <a:gd name="T78" fmla="*/ 330 w 348"/>
                <a:gd name="T79" fmla="*/ 156 h 195"/>
                <a:gd name="T80" fmla="*/ 329 w 348"/>
                <a:gd name="T81" fmla="*/ 155 h 195"/>
                <a:gd name="T82" fmla="*/ 329 w 348"/>
                <a:gd name="T83" fmla="*/ 154 h 195"/>
                <a:gd name="T84" fmla="*/ 322 w 348"/>
                <a:gd name="T85" fmla="*/ 165 h 195"/>
                <a:gd name="T86" fmla="*/ 312 w 348"/>
                <a:gd name="T87" fmla="*/ 181 h 195"/>
                <a:gd name="T88" fmla="*/ 301 w 348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8"/>
                <a:gd name="T136" fmla="*/ 0 h 195"/>
                <a:gd name="T137" fmla="*/ 348 w 348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8" h="195">
                  <a:moveTo>
                    <a:pt x="348" y="76"/>
                  </a:moveTo>
                  <a:lnTo>
                    <a:pt x="348" y="66"/>
                  </a:lnTo>
                  <a:lnTo>
                    <a:pt x="348" y="56"/>
                  </a:lnTo>
                  <a:lnTo>
                    <a:pt x="347" y="46"/>
                  </a:lnTo>
                  <a:lnTo>
                    <a:pt x="344" y="36"/>
                  </a:lnTo>
                  <a:lnTo>
                    <a:pt x="342" y="27"/>
                  </a:lnTo>
                  <a:lnTo>
                    <a:pt x="338" y="17"/>
                  </a:lnTo>
                  <a:lnTo>
                    <a:pt x="336" y="9"/>
                  </a:lnTo>
                  <a:lnTo>
                    <a:pt x="331" y="0"/>
                  </a:lnTo>
                  <a:lnTo>
                    <a:pt x="329" y="0"/>
                  </a:lnTo>
                  <a:lnTo>
                    <a:pt x="333" y="9"/>
                  </a:lnTo>
                  <a:lnTo>
                    <a:pt x="336" y="17"/>
                  </a:lnTo>
                  <a:lnTo>
                    <a:pt x="338" y="27"/>
                  </a:lnTo>
                  <a:lnTo>
                    <a:pt x="341" y="36"/>
                  </a:lnTo>
                  <a:lnTo>
                    <a:pt x="344" y="46"/>
                  </a:lnTo>
                  <a:lnTo>
                    <a:pt x="345" y="56"/>
                  </a:lnTo>
                  <a:lnTo>
                    <a:pt x="345" y="66"/>
                  </a:lnTo>
                  <a:lnTo>
                    <a:pt x="345" y="76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5" y="81"/>
                  </a:lnTo>
                  <a:lnTo>
                    <a:pt x="345" y="84"/>
                  </a:lnTo>
                  <a:lnTo>
                    <a:pt x="345" y="85"/>
                  </a:lnTo>
                  <a:lnTo>
                    <a:pt x="345" y="87"/>
                  </a:lnTo>
                  <a:lnTo>
                    <a:pt x="345" y="90"/>
                  </a:lnTo>
                  <a:lnTo>
                    <a:pt x="345" y="91"/>
                  </a:lnTo>
                  <a:lnTo>
                    <a:pt x="347" y="91"/>
                  </a:lnTo>
                  <a:lnTo>
                    <a:pt x="347" y="90"/>
                  </a:lnTo>
                  <a:lnTo>
                    <a:pt x="348" y="90"/>
                  </a:lnTo>
                  <a:lnTo>
                    <a:pt x="348" y="88"/>
                  </a:lnTo>
                  <a:lnTo>
                    <a:pt x="348" y="87"/>
                  </a:lnTo>
                  <a:lnTo>
                    <a:pt x="348" y="84"/>
                  </a:lnTo>
                  <a:lnTo>
                    <a:pt x="348" y="83"/>
                  </a:lnTo>
                  <a:lnTo>
                    <a:pt x="348" y="81"/>
                  </a:lnTo>
                  <a:lnTo>
                    <a:pt x="348" y="80"/>
                  </a:lnTo>
                  <a:lnTo>
                    <a:pt x="348" y="78"/>
                  </a:lnTo>
                  <a:lnTo>
                    <a:pt x="348" y="76"/>
                  </a:lnTo>
                  <a:close/>
                  <a:moveTo>
                    <a:pt x="17" y="0"/>
                  </a:moveTo>
                  <a:lnTo>
                    <a:pt x="14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6" y="36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4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5" y="88"/>
                  </a:lnTo>
                  <a:lnTo>
                    <a:pt x="5" y="87"/>
                  </a:lnTo>
                  <a:lnTo>
                    <a:pt x="5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6"/>
                  </a:lnTo>
                  <a:lnTo>
                    <a:pt x="9" y="36"/>
                  </a:lnTo>
                  <a:lnTo>
                    <a:pt x="10" y="27"/>
                  </a:lnTo>
                  <a:lnTo>
                    <a:pt x="13" y="17"/>
                  </a:lnTo>
                  <a:lnTo>
                    <a:pt x="17" y="9"/>
                  </a:lnTo>
                  <a:lnTo>
                    <a:pt x="21" y="0"/>
                  </a:lnTo>
                  <a:lnTo>
                    <a:pt x="17" y="0"/>
                  </a:lnTo>
                  <a:close/>
                  <a:moveTo>
                    <a:pt x="21" y="158"/>
                  </a:moveTo>
                  <a:lnTo>
                    <a:pt x="24" y="164"/>
                  </a:lnTo>
                  <a:lnTo>
                    <a:pt x="25" y="168"/>
                  </a:lnTo>
                  <a:lnTo>
                    <a:pt x="30" y="172"/>
                  </a:lnTo>
                  <a:lnTo>
                    <a:pt x="32" y="178"/>
                  </a:lnTo>
                  <a:lnTo>
                    <a:pt x="35" y="182"/>
                  </a:lnTo>
                  <a:lnTo>
                    <a:pt x="38" y="186"/>
                  </a:lnTo>
                  <a:lnTo>
                    <a:pt x="42" y="191"/>
                  </a:lnTo>
                  <a:lnTo>
                    <a:pt x="45" y="195"/>
                  </a:lnTo>
                  <a:lnTo>
                    <a:pt x="49" y="195"/>
                  </a:lnTo>
                  <a:lnTo>
                    <a:pt x="45" y="191"/>
                  </a:lnTo>
                  <a:lnTo>
                    <a:pt x="42" y="186"/>
                  </a:lnTo>
                  <a:lnTo>
                    <a:pt x="38" y="181"/>
                  </a:lnTo>
                  <a:lnTo>
                    <a:pt x="35" y="176"/>
                  </a:lnTo>
                  <a:lnTo>
                    <a:pt x="31" y="171"/>
                  </a:lnTo>
                  <a:lnTo>
                    <a:pt x="28" y="166"/>
                  </a:lnTo>
                  <a:lnTo>
                    <a:pt x="25" y="161"/>
                  </a:lnTo>
                  <a:lnTo>
                    <a:pt x="23" y="156"/>
                  </a:lnTo>
                  <a:lnTo>
                    <a:pt x="21" y="156"/>
                  </a:lnTo>
                  <a:lnTo>
                    <a:pt x="21" y="158"/>
                  </a:lnTo>
                  <a:close/>
                  <a:moveTo>
                    <a:pt x="304" y="195"/>
                  </a:moveTo>
                  <a:lnTo>
                    <a:pt x="308" y="191"/>
                  </a:lnTo>
                  <a:lnTo>
                    <a:pt x="312" y="186"/>
                  </a:lnTo>
                  <a:lnTo>
                    <a:pt x="315" y="181"/>
                  </a:lnTo>
                  <a:lnTo>
                    <a:pt x="317" y="176"/>
                  </a:lnTo>
                  <a:lnTo>
                    <a:pt x="322" y="172"/>
                  </a:lnTo>
                  <a:lnTo>
                    <a:pt x="324" y="166"/>
                  </a:lnTo>
                  <a:lnTo>
                    <a:pt x="327" y="162"/>
                  </a:lnTo>
                  <a:lnTo>
                    <a:pt x="330" y="156"/>
                  </a:lnTo>
                  <a:lnTo>
                    <a:pt x="329" y="156"/>
                  </a:lnTo>
                  <a:lnTo>
                    <a:pt x="329" y="155"/>
                  </a:lnTo>
                  <a:lnTo>
                    <a:pt x="329" y="154"/>
                  </a:lnTo>
                  <a:lnTo>
                    <a:pt x="327" y="154"/>
                  </a:lnTo>
                  <a:lnTo>
                    <a:pt x="324" y="159"/>
                  </a:lnTo>
                  <a:lnTo>
                    <a:pt x="322" y="165"/>
                  </a:lnTo>
                  <a:lnTo>
                    <a:pt x="319" y="171"/>
                  </a:lnTo>
                  <a:lnTo>
                    <a:pt x="316" y="175"/>
                  </a:lnTo>
                  <a:lnTo>
                    <a:pt x="312" y="181"/>
                  </a:lnTo>
                  <a:lnTo>
                    <a:pt x="308" y="185"/>
                  </a:lnTo>
                  <a:lnTo>
                    <a:pt x="304" y="191"/>
                  </a:lnTo>
                  <a:lnTo>
                    <a:pt x="301" y="195"/>
                  </a:lnTo>
                  <a:lnTo>
                    <a:pt x="304" y="195"/>
                  </a:lnTo>
                  <a:close/>
                </a:path>
              </a:pathLst>
            </a:custGeom>
            <a:solidFill>
              <a:srgbClr val="005A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2" name="Freeform 721"/>
            <p:cNvSpPr>
              <a:spLocks noEditPoints="1"/>
            </p:cNvSpPr>
            <p:nvPr/>
          </p:nvSpPr>
          <p:spPr bwMode="auto">
            <a:xfrm>
              <a:off x="904" y="2507"/>
              <a:ext cx="345" cy="195"/>
            </a:xfrm>
            <a:custGeom>
              <a:avLst/>
              <a:gdLst>
                <a:gd name="T0" fmla="*/ 345 w 345"/>
                <a:gd name="T1" fmla="*/ 56 h 195"/>
                <a:gd name="T2" fmla="*/ 338 w 345"/>
                <a:gd name="T3" fmla="*/ 27 h 195"/>
                <a:gd name="T4" fmla="*/ 328 w 345"/>
                <a:gd name="T5" fmla="*/ 0 h 195"/>
                <a:gd name="T6" fmla="*/ 332 w 345"/>
                <a:gd name="T7" fmla="*/ 17 h 195"/>
                <a:gd name="T8" fmla="*/ 340 w 345"/>
                <a:gd name="T9" fmla="*/ 46 h 195"/>
                <a:gd name="T10" fmla="*/ 342 w 345"/>
                <a:gd name="T11" fmla="*/ 76 h 195"/>
                <a:gd name="T12" fmla="*/ 342 w 345"/>
                <a:gd name="T13" fmla="*/ 83 h 195"/>
                <a:gd name="T14" fmla="*/ 342 w 345"/>
                <a:gd name="T15" fmla="*/ 88 h 195"/>
                <a:gd name="T16" fmla="*/ 342 w 345"/>
                <a:gd name="T17" fmla="*/ 91 h 195"/>
                <a:gd name="T18" fmla="*/ 343 w 345"/>
                <a:gd name="T19" fmla="*/ 91 h 195"/>
                <a:gd name="T20" fmla="*/ 345 w 345"/>
                <a:gd name="T21" fmla="*/ 91 h 195"/>
                <a:gd name="T22" fmla="*/ 345 w 345"/>
                <a:gd name="T23" fmla="*/ 87 h 195"/>
                <a:gd name="T24" fmla="*/ 345 w 345"/>
                <a:gd name="T25" fmla="*/ 81 h 195"/>
                <a:gd name="T26" fmla="*/ 345 w 345"/>
                <a:gd name="T27" fmla="*/ 76 h 195"/>
                <a:gd name="T28" fmla="*/ 9 w 345"/>
                <a:gd name="T29" fmla="*/ 17 h 195"/>
                <a:gd name="T30" fmla="*/ 3 w 345"/>
                <a:gd name="T31" fmla="*/ 46 h 195"/>
                <a:gd name="T32" fmla="*/ 0 w 345"/>
                <a:gd name="T33" fmla="*/ 76 h 195"/>
                <a:gd name="T34" fmla="*/ 0 w 345"/>
                <a:gd name="T35" fmla="*/ 80 h 195"/>
                <a:gd name="T36" fmla="*/ 1 w 345"/>
                <a:gd name="T37" fmla="*/ 85 h 195"/>
                <a:gd name="T38" fmla="*/ 1 w 345"/>
                <a:gd name="T39" fmla="*/ 88 h 195"/>
                <a:gd name="T40" fmla="*/ 3 w 345"/>
                <a:gd name="T41" fmla="*/ 88 h 195"/>
                <a:gd name="T42" fmla="*/ 3 w 345"/>
                <a:gd name="T43" fmla="*/ 88 h 195"/>
                <a:gd name="T44" fmla="*/ 4 w 345"/>
                <a:gd name="T45" fmla="*/ 85 h 195"/>
                <a:gd name="T46" fmla="*/ 3 w 345"/>
                <a:gd name="T47" fmla="*/ 81 h 195"/>
                <a:gd name="T48" fmla="*/ 3 w 345"/>
                <a:gd name="T49" fmla="*/ 76 h 195"/>
                <a:gd name="T50" fmla="*/ 5 w 345"/>
                <a:gd name="T51" fmla="*/ 46 h 195"/>
                <a:gd name="T52" fmla="*/ 12 w 345"/>
                <a:gd name="T53" fmla="*/ 17 h 195"/>
                <a:gd name="T54" fmla="*/ 18 w 345"/>
                <a:gd name="T55" fmla="*/ 0 h 195"/>
                <a:gd name="T56" fmla="*/ 25 w 345"/>
                <a:gd name="T57" fmla="*/ 168 h 195"/>
                <a:gd name="T58" fmla="*/ 35 w 345"/>
                <a:gd name="T59" fmla="*/ 182 h 195"/>
                <a:gd name="T60" fmla="*/ 46 w 345"/>
                <a:gd name="T61" fmla="*/ 195 h 195"/>
                <a:gd name="T62" fmla="*/ 41 w 345"/>
                <a:gd name="T63" fmla="*/ 185 h 195"/>
                <a:gd name="T64" fmla="*/ 30 w 345"/>
                <a:gd name="T65" fmla="*/ 171 h 195"/>
                <a:gd name="T66" fmla="*/ 22 w 345"/>
                <a:gd name="T67" fmla="*/ 155 h 195"/>
                <a:gd name="T68" fmla="*/ 21 w 345"/>
                <a:gd name="T69" fmla="*/ 155 h 195"/>
                <a:gd name="T70" fmla="*/ 21 w 345"/>
                <a:gd name="T71" fmla="*/ 156 h 195"/>
                <a:gd name="T72" fmla="*/ 300 w 345"/>
                <a:gd name="T73" fmla="*/ 195 h 195"/>
                <a:gd name="T74" fmla="*/ 311 w 345"/>
                <a:gd name="T75" fmla="*/ 181 h 195"/>
                <a:gd name="T76" fmla="*/ 321 w 345"/>
                <a:gd name="T77" fmla="*/ 166 h 195"/>
                <a:gd name="T78" fmla="*/ 327 w 345"/>
                <a:gd name="T79" fmla="*/ 155 h 195"/>
                <a:gd name="T80" fmla="*/ 325 w 345"/>
                <a:gd name="T81" fmla="*/ 154 h 195"/>
                <a:gd name="T82" fmla="*/ 325 w 345"/>
                <a:gd name="T83" fmla="*/ 152 h 195"/>
                <a:gd name="T84" fmla="*/ 318 w 345"/>
                <a:gd name="T85" fmla="*/ 164 h 195"/>
                <a:gd name="T86" fmla="*/ 309 w 345"/>
                <a:gd name="T87" fmla="*/ 181 h 195"/>
                <a:gd name="T88" fmla="*/ 296 w 345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5"/>
                <a:gd name="T136" fmla="*/ 0 h 195"/>
                <a:gd name="T137" fmla="*/ 345 w 345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5" h="195">
                  <a:moveTo>
                    <a:pt x="345" y="76"/>
                  </a:moveTo>
                  <a:lnTo>
                    <a:pt x="345" y="66"/>
                  </a:lnTo>
                  <a:lnTo>
                    <a:pt x="345" y="56"/>
                  </a:lnTo>
                  <a:lnTo>
                    <a:pt x="343" y="46"/>
                  </a:lnTo>
                  <a:lnTo>
                    <a:pt x="340" y="36"/>
                  </a:lnTo>
                  <a:lnTo>
                    <a:pt x="338" y="27"/>
                  </a:lnTo>
                  <a:lnTo>
                    <a:pt x="335" y="17"/>
                  </a:lnTo>
                  <a:lnTo>
                    <a:pt x="332" y="9"/>
                  </a:lnTo>
                  <a:lnTo>
                    <a:pt x="328" y="0"/>
                  </a:lnTo>
                  <a:lnTo>
                    <a:pt x="325" y="0"/>
                  </a:lnTo>
                  <a:lnTo>
                    <a:pt x="329" y="9"/>
                  </a:lnTo>
                  <a:lnTo>
                    <a:pt x="332" y="17"/>
                  </a:lnTo>
                  <a:lnTo>
                    <a:pt x="335" y="27"/>
                  </a:lnTo>
                  <a:lnTo>
                    <a:pt x="338" y="36"/>
                  </a:lnTo>
                  <a:lnTo>
                    <a:pt x="340" y="46"/>
                  </a:lnTo>
                  <a:lnTo>
                    <a:pt x="342" y="56"/>
                  </a:lnTo>
                  <a:lnTo>
                    <a:pt x="342" y="66"/>
                  </a:lnTo>
                  <a:lnTo>
                    <a:pt x="342" y="76"/>
                  </a:lnTo>
                  <a:lnTo>
                    <a:pt x="342" y="78"/>
                  </a:lnTo>
                  <a:lnTo>
                    <a:pt x="342" y="80"/>
                  </a:lnTo>
                  <a:lnTo>
                    <a:pt x="342" y="83"/>
                  </a:lnTo>
                  <a:lnTo>
                    <a:pt x="342" y="84"/>
                  </a:lnTo>
                  <a:lnTo>
                    <a:pt x="342" y="85"/>
                  </a:lnTo>
                  <a:lnTo>
                    <a:pt x="342" y="88"/>
                  </a:lnTo>
                  <a:lnTo>
                    <a:pt x="342" y="90"/>
                  </a:lnTo>
                  <a:lnTo>
                    <a:pt x="342" y="93"/>
                  </a:lnTo>
                  <a:lnTo>
                    <a:pt x="342" y="91"/>
                  </a:lnTo>
                  <a:lnTo>
                    <a:pt x="343" y="91"/>
                  </a:lnTo>
                  <a:lnTo>
                    <a:pt x="345" y="91"/>
                  </a:lnTo>
                  <a:lnTo>
                    <a:pt x="345" y="90"/>
                  </a:lnTo>
                  <a:lnTo>
                    <a:pt x="345" y="88"/>
                  </a:lnTo>
                  <a:lnTo>
                    <a:pt x="345" y="87"/>
                  </a:lnTo>
                  <a:lnTo>
                    <a:pt x="345" y="85"/>
                  </a:lnTo>
                  <a:lnTo>
                    <a:pt x="345" y="83"/>
                  </a:lnTo>
                  <a:lnTo>
                    <a:pt x="345" y="81"/>
                  </a:lnTo>
                  <a:lnTo>
                    <a:pt x="345" y="80"/>
                  </a:lnTo>
                  <a:lnTo>
                    <a:pt x="345" y="78"/>
                  </a:lnTo>
                  <a:lnTo>
                    <a:pt x="345" y="76"/>
                  </a:lnTo>
                  <a:close/>
                  <a:moveTo>
                    <a:pt x="18" y="0"/>
                  </a:moveTo>
                  <a:lnTo>
                    <a:pt x="14" y="9"/>
                  </a:lnTo>
                  <a:lnTo>
                    <a:pt x="9" y="17"/>
                  </a:lnTo>
                  <a:lnTo>
                    <a:pt x="7" y="27"/>
                  </a:lnTo>
                  <a:lnTo>
                    <a:pt x="5" y="36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3" y="88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7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8" y="36"/>
                  </a:lnTo>
                  <a:lnTo>
                    <a:pt x="9" y="27"/>
                  </a:lnTo>
                  <a:lnTo>
                    <a:pt x="12" y="17"/>
                  </a:lnTo>
                  <a:lnTo>
                    <a:pt x="16" y="9"/>
                  </a:lnTo>
                  <a:lnTo>
                    <a:pt x="21" y="0"/>
                  </a:lnTo>
                  <a:lnTo>
                    <a:pt x="18" y="0"/>
                  </a:lnTo>
                  <a:close/>
                  <a:moveTo>
                    <a:pt x="19" y="156"/>
                  </a:moveTo>
                  <a:lnTo>
                    <a:pt x="22" y="162"/>
                  </a:lnTo>
                  <a:lnTo>
                    <a:pt x="25" y="168"/>
                  </a:lnTo>
                  <a:lnTo>
                    <a:pt x="28" y="172"/>
                  </a:lnTo>
                  <a:lnTo>
                    <a:pt x="32" y="176"/>
                  </a:lnTo>
                  <a:lnTo>
                    <a:pt x="35" y="182"/>
                  </a:lnTo>
                  <a:lnTo>
                    <a:pt x="39" y="186"/>
                  </a:lnTo>
                  <a:lnTo>
                    <a:pt x="41" y="191"/>
                  </a:lnTo>
                  <a:lnTo>
                    <a:pt x="46" y="195"/>
                  </a:lnTo>
                  <a:lnTo>
                    <a:pt x="50" y="195"/>
                  </a:lnTo>
                  <a:lnTo>
                    <a:pt x="46" y="191"/>
                  </a:lnTo>
                  <a:lnTo>
                    <a:pt x="41" y="185"/>
                  </a:lnTo>
                  <a:lnTo>
                    <a:pt x="37" y="181"/>
                  </a:lnTo>
                  <a:lnTo>
                    <a:pt x="35" y="176"/>
                  </a:lnTo>
                  <a:lnTo>
                    <a:pt x="30" y="171"/>
                  </a:lnTo>
                  <a:lnTo>
                    <a:pt x="28" y="165"/>
                  </a:lnTo>
                  <a:lnTo>
                    <a:pt x="25" y="161"/>
                  </a:lnTo>
                  <a:lnTo>
                    <a:pt x="22" y="155"/>
                  </a:lnTo>
                  <a:lnTo>
                    <a:pt x="21" y="155"/>
                  </a:lnTo>
                  <a:lnTo>
                    <a:pt x="21" y="156"/>
                  </a:lnTo>
                  <a:lnTo>
                    <a:pt x="19" y="156"/>
                  </a:lnTo>
                  <a:close/>
                  <a:moveTo>
                    <a:pt x="300" y="195"/>
                  </a:moveTo>
                  <a:lnTo>
                    <a:pt x="304" y="191"/>
                  </a:lnTo>
                  <a:lnTo>
                    <a:pt x="307" y="186"/>
                  </a:lnTo>
                  <a:lnTo>
                    <a:pt x="311" y="181"/>
                  </a:lnTo>
                  <a:lnTo>
                    <a:pt x="314" y="176"/>
                  </a:lnTo>
                  <a:lnTo>
                    <a:pt x="318" y="171"/>
                  </a:lnTo>
                  <a:lnTo>
                    <a:pt x="321" y="166"/>
                  </a:lnTo>
                  <a:lnTo>
                    <a:pt x="324" y="161"/>
                  </a:lnTo>
                  <a:lnTo>
                    <a:pt x="327" y="155"/>
                  </a:lnTo>
                  <a:lnTo>
                    <a:pt x="327" y="154"/>
                  </a:lnTo>
                  <a:lnTo>
                    <a:pt x="325" y="154"/>
                  </a:lnTo>
                  <a:lnTo>
                    <a:pt x="325" y="152"/>
                  </a:lnTo>
                  <a:lnTo>
                    <a:pt x="322" y="158"/>
                  </a:lnTo>
                  <a:lnTo>
                    <a:pt x="318" y="164"/>
                  </a:lnTo>
                  <a:lnTo>
                    <a:pt x="315" y="169"/>
                  </a:lnTo>
                  <a:lnTo>
                    <a:pt x="313" y="175"/>
                  </a:lnTo>
                  <a:lnTo>
                    <a:pt x="309" y="181"/>
                  </a:lnTo>
                  <a:lnTo>
                    <a:pt x="304" y="185"/>
                  </a:lnTo>
                  <a:lnTo>
                    <a:pt x="300" y="191"/>
                  </a:lnTo>
                  <a:lnTo>
                    <a:pt x="296" y="195"/>
                  </a:lnTo>
                  <a:lnTo>
                    <a:pt x="300" y="195"/>
                  </a:lnTo>
                  <a:close/>
                </a:path>
              </a:pathLst>
            </a:custGeom>
            <a:solidFill>
              <a:srgbClr val="005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3" name="Freeform 722"/>
            <p:cNvSpPr>
              <a:spLocks noEditPoints="1"/>
            </p:cNvSpPr>
            <p:nvPr/>
          </p:nvSpPr>
          <p:spPr bwMode="auto">
            <a:xfrm>
              <a:off x="905" y="2507"/>
              <a:ext cx="342" cy="195"/>
            </a:xfrm>
            <a:custGeom>
              <a:avLst/>
              <a:gdLst>
                <a:gd name="T0" fmla="*/ 342 w 342"/>
                <a:gd name="T1" fmla="*/ 56 h 195"/>
                <a:gd name="T2" fmla="*/ 335 w 342"/>
                <a:gd name="T3" fmla="*/ 27 h 195"/>
                <a:gd name="T4" fmla="*/ 326 w 342"/>
                <a:gd name="T5" fmla="*/ 0 h 195"/>
                <a:gd name="T6" fmla="*/ 330 w 342"/>
                <a:gd name="T7" fmla="*/ 17 h 195"/>
                <a:gd name="T8" fmla="*/ 338 w 342"/>
                <a:gd name="T9" fmla="*/ 46 h 195"/>
                <a:gd name="T10" fmla="*/ 339 w 342"/>
                <a:gd name="T11" fmla="*/ 76 h 195"/>
                <a:gd name="T12" fmla="*/ 339 w 342"/>
                <a:gd name="T13" fmla="*/ 83 h 195"/>
                <a:gd name="T14" fmla="*/ 339 w 342"/>
                <a:gd name="T15" fmla="*/ 88 h 195"/>
                <a:gd name="T16" fmla="*/ 339 w 342"/>
                <a:gd name="T17" fmla="*/ 93 h 195"/>
                <a:gd name="T18" fmla="*/ 341 w 342"/>
                <a:gd name="T19" fmla="*/ 93 h 195"/>
                <a:gd name="T20" fmla="*/ 342 w 342"/>
                <a:gd name="T21" fmla="*/ 91 h 195"/>
                <a:gd name="T22" fmla="*/ 342 w 342"/>
                <a:gd name="T23" fmla="*/ 87 h 195"/>
                <a:gd name="T24" fmla="*/ 342 w 342"/>
                <a:gd name="T25" fmla="*/ 81 h 195"/>
                <a:gd name="T26" fmla="*/ 342 w 342"/>
                <a:gd name="T27" fmla="*/ 76 h 195"/>
                <a:gd name="T28" fmla="*/ 10 w 342"/>
                <a:gd name="T29" fmla="*/ 17 h 195"/>
                <a:gd name="T30" fmla="*/ 3 w 342"/>
                <a:gd name="T31" fmla="*/ 46 h 195"/>
                <a:gd name="T32" fmla="*/ 0 w 342"/>
                <a:gd name="T33" fmla="*/ 76 h 195"/>
                <a:gd name="T34" fmla="*/ 0 w 342"/>
                <a:gd name="T35" fmla="*/ 81 h 195"/>
                <a:gd name="T36" fmla="*/ 2 w 342"/>
                <a:gd name="T37" fmla="*/ 85 h 195"/>
                <a:gd name="T38" fmla="*/ 2 w 342"/>
                <a:gd name="T39" fmla="*/ 88 h 195"/>
                <a:gd name="T40" fmla="*/ 3 w 342"/>
                <a:gd name="T41" fmla="*/ 88 h 195"/>
                <a:gd name="T42" fmla="*/ 3 w 342"/>
                <a:gd name="T43" fmla="*/ 90 h 195"/>
                <a:gd name="T44" fmla="*/ 4 w 342"/>
                <a:gd name="T45" fmla="*/ 85 h 195"/>
                <a:gd name="T46" fmla="*/ 3 w 342"/>
                <a:gd name="T47" fmla="*/ 81 h 195"/>
                <a:gd name="T48" fmla="*/ 3 w 342"/>
                <a:gd name="T49" fmla="*/ 76 h 195"/>
                <a:gd name="T50" fmla="*/ 6 w 342"/>
                <a:gd name="T51" fmla="*/ 46 h 195"/>
                <a:gd name="T52" fmla="*/ 14 w 342"/>
                <a:gd name="T53" fmla="*/ 17 h 195"/>
                <a:gd name="T54" fmla="*/ 18 w 342"/>
                <a:gd name="T55" fmla="*/ 0 h 195"/>
                <a:gd name="T56" fmla="*/ 25 w 342"/>
                <a:gd name="T57" fmla="*/ 166 h 195"/>
                <a:gd name="T58" fmla="*/ 35 w 342"/>
                <a:gd name="T59" fmla="*/ 181 h 195"/>
                <a:gd name="T60" fmla="*/ 46 w 342"/>
                <a:gd name="T61" fmla="*/ 195 h 195"/>
                <a:gd name="T62" fmla="*/ 42 w 342"/>
                <a:gd name="T63" fmla="*/ 185 h 195"/>
                <a:gd name="T64" fmla="*/ 31 w 342"/>
                <a:gd name="T65" fmla="*/ 169 h 195"/>
                <a:gd name="T66" fmla="*/ 21 w 342"/>
                <a:gd name="T67" fmla="*/ 154 h 195"/>
                <a:gd name="T68" fmla="*/ 21 w 342"/>
                <a:gd name="T69" fmla="*/ 154 h 195"/>
                <a:gd name="T70" fmla="*/ 20 w 342"/>
                <a:gd name="T71" fmla="*/ 155 h 195"/>
                <a:gd name="T72" fmla="*/ 298 w 342"/>
                <a:gd name="T73" fmla="*/ 195 h 195"/>
                <a:gd name="T74" fmla="*/ 309 w 342"/>
                <a:gd name="T75" fmla="*/ 181 h 195"/>
                <a:gd name="T76" fmla="*/ 319 w 342"/>
                <a:gd name="T77" fmla="*/ 165 h 195"/>
                <a:gd name="T78" fmla="*/ 324 w 342"/>
                <a:gd name="T79" fmla="*/ 154 h 195"/>
                <a:gd name="T80" fmla="*/ 324 w 342"/>
                <a:gd name="T81" fmla="*/ 152 h 195"/>
                <a:gd name="T82" fmla="*/ 323 w 342"/>
                <a:gd name="T83" fmla="*/ 152 h 195"/>
                <a:gd name="T84" fmla="*/ 317 w 342"/>
                <a:gd name="T85" fmla="*/ 164 h 195"/>
                <a:gd name="T86" fmla="*/ 306 w 342"/>
                <a:gd name="T87" fmla="*/ 179 h 195"/>
                <a:gd name="T88" fmla="*/ 294 w 342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42"/>
                <a:gd name="T136" fmla="*/ 0 h 195"/>
                <a:gd name="T137" fmla="*/ 342 w 342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42" h="195">
                  <a:moveTo>
                    <a:pt x="342" y="76"/>
                  </a:moveTo>
                  <a:lnTo>
                    <a:pt x="342" y="66"/>
                  </a:lnTo>
                  <a:lnTo>
                    <a:pt x="342" y="56"/>
                  </a:lnTo>
                  <a:lnTo>
                    <a:pt x="341" y="46"/>
                  </a:lnTo>
                  <a:lnTo>
                    <a:pt x="338" y="36"/>
                  </a:lnTo>
                  <a:lnTo>
                    <a:pt x="335" y="27"/>
                  </a:lnTo>
                  <a:lnTo>
                    <a:pt x="333" y="17"/>
                  </a:lnTo>
                  <a:lnTo>
                    <a:pt x="330" y="9"/>
                  </a:lnTo>
                  <a:lnTo>
                    <a:pt x="326" y="0"/>
                  </a:lnTo>
                  <a:lnTo>
                    <a:pt x="323" y="0"/>
                  </a:lnTo>
                  <a:lnTo>
                    <a:pt x="327" y="9"/>
                  </a:lnTo>
                  <a:lnTo>
                    <a:pt x="330" y="17"/>
                  </a:lnTo>
                  <a:lnTo>
                    <a:pt x="333" y="27"/>
                  </a:lnTo>
                  <a:lnTo>
                    <a:pt x="335" y="36"/>
                  </a:lnTo>
                  <a:lnTo>
                    <a:pt x="338" y="46"/>
                  </a:lnTo>
                  <a:lnTo>
                    <a:pt x="339" y="56"/>
                  </a:lnTo>
                  <a:lnTo>
                    <a:pt x="339" y="66"/>
                  </a:lnTo>
                  <a:lnTo>
                    <a:pt x="339" y="76"/>
                  </a:lnTo>
                  <a:lnTo>
                    <a:pt x="339" y="78"/>
                  </a:lnTo>
                  <a:lnTo>
                    <a:pt x="339" y="80"/>
                  </a:lnTo>
                  <a:lnTo>
                    <a:pt x="339" y="83"/>
                  </a:lnTo>
                  <a:lnTo>
                    <a:pt x="339" y="84"/>
                  </a:lnTo>
                  <a:lnTo>
                    <a:pt x="339" y="87"/>
                  </a:lnTo>
                  <a:lnTo>
                    <a:pt x="339" y="88"/>
                  </a:lnTo>
                  <a:lnTo>
                    <a:pt x="339" y="91"/>
                  </a:lnTo>
                  <a:lnTo>
                    <a:pt x="339" y="93"/>
                  </a:lnTo>
                  <a:lnTo>
                    <a:pt x="341" y="93"/>
                  </a:lnTo>
                  <a:lnTo>
                    <a:pt x="341" y="91"/>
                  </a:lnTo>
                  <a:lnTo>
                    <a:pt x="342" y="91"/>
                  </a:lnTo>
                  <a:lnTo>
                    <a:pt x="342" y="90"/>
                  </a:lnTo>
                  <a:lnTo>
                    <a:pt x="342" y="87"/>
                  </a:lnTo>
                  <a:lnTo>
                    <a:pt x="342" y="85"/>
                  </a:lnTo>
                  <a:lnTo>
                    <a:pt x="342" y="84"/>
                  </a:lnTo>
                  <a:lnTo>
                    <a:pt x="342" y="81"/>
                  </a:lnTo>
                  <a:lnTo>
                    <a:pt x="342" y="80"/>
                  </a:lnTo>
                  <a:lnTo>
                    <a:pt x="342" y="78"/>
                  </a:lnTo>
                  <a:lnTo>
                    <a:pt x="342" y="76"/>
                  </a:lnTo>
                  <a:close/>
                  <a:moveTo>
                    <a:pt x="18" y="0"/>
                  </a:moveTo>
                  <a:lnTo>
                    <a:pt x="14" y="9"/>
                  </a:lnTo>
                  <a:lnTo>
                    <a:pt x="10" y="17"/>
                  </a:lnTo>
                  <a:lnTo>
                    <a:pt x="7" y="27"/>
                  </a:lnTo>
                  <a:lnTo>
                    <a:pt x="6" y="36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3" y="88"/>
                  </a:lnTo>
                  <a:lnTo>
                    <a:pt x="3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5"/>
                  </a:lnTo>
                  <a:lnTo>
                    <a:pt x="4" y="84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8" y="36"/>
                  </a:lnTo>
                  <a:lnTo>
                    <a:pt x="10" y="27"/>
                  </a:lnTo>
                  <a:lnTo>
                    <a:pt x="14" y="17"/>
                  </a:lnTo>
                  <a:lnTo>
                    <a:pt x="17" y="9"/>
                  </a:lnTo>
                  <a:lnTo>
                    <a:pt x="21" y="0"/>
                  </a:lnTo>
                  <a:lnTo>
                    <a:pt x="18" y="0"/>
                  </a:lnTo>
                  <a:close/>
                  <a:moveTo>
                    <a:pt x="20" y="156"/>
                  </a:moveTo>
                  <a:lnTo>
                    <a:pt x="22" y="161"/>
                  </a:lnTo>
                  <a:lnTo>
                    <a:pt x="25" y="166"/>
                  </a:lnTo>
                  <a:lnTo>
                    <a:pt x="28" y="171"/>
                  </a:lnTo>
                  <a:lnTo>
                    <a:pt x="32" y="176"/>
                  </a:lnTo>
                  <a:lnTo>
                    <a:pt x="35" y="181"/>
                  </a:lnTo>
                  <a:lnTo>
                    <a:pt x="39" y="186"/>
                  </a:lnTo>
                  <a:lnTo>
                    <a:pt x="42" y="191"/>
                  </a:lnTo>
                  <a:lnTo>
                    <a:pt x="46" y="195"/>
                  </a:lnTo>
                  <a:lnTo>
                    <a:pt x="50" y="195"/>
                  </a:lnTo>
                  <a:lnTo>
                    <a:pt x="46" y="191"/>
                  </a:lnTo>
                  <a:lnTo>
                    <a:pt x="42" y="185"/>
                  </a:lnTo>
                  <a:lnTo>
                    <a:pt x="38" y="181"/>
                  </a:lnTo>
                  <a:lnTo>
                    <a:pt x="35" y="175"/>
                  </a:lnTo>
                  <a:lnTo>
                    <a:pt x="31" y="169"/>
                  </a:lnTo>
                  <a:lnTo>
                    <a:pt x="28" y="165"/>
                  </a:lnTo>
                  <a:lnTo>
                    <a:pt x="24" y="159"/>
                  </a:lnTo>
                  <a:lnTo>
                    <a:pt x="21" y="154"/>
                  </a:lnTo>
                  <a:lnTo>
                    <a:pt x="21" y="155"/>
                  </a:lnTo>
                  <a:lnTo>
                    <a:pt x="20" y="155"/>
                  </a:lnTo>
                  <a:lnTo>
                    <a:pt x="20" y="156"/>
                  </a:lnTo>
                  <a:close/>
                  <a:moveTo>
                    <a:pt x="298" y="195"/>
                  </a:moveTo>
                  <a:lnTo>
                    <a:pt x="301" y="191"/>
                  </a:lnTo>
                  <a:lnTo>
                    <a:pt x="305" y="185"/>
                  </a:lnTo>
                  <a:lnTo>
                    <a:pt x="309" y="181"/>
                  </a:lnTo>
                  <a:lnTo>
                    <a:pt x="313" y="175"/>
                  </a:lnTo>
                  <a:lnTo>
                    <a:pt x="316" y="171"/>
                  </a:lnTo>
                  <a:lnTo>
                    <a:pt x="319" y="165"/>
                  </a:lnTo>
                  <a:lnTo>
                    <a:pt x="321" y="159"/>
                  </a:lnTo>
                  <a:lnTo>
                    <a:pt x="324" y="154"/>
                  </a:lnTo>
                  <a:lnTo>
                    <a:pt x="324" y="152"/>
                  </a:lnTo>
                  <a:lnTo>
                    <a:pt x="323" y="152"/>
                  </a:lnTo>
                  <a:lnTo>
                    <a:pt x="323" y="151"/>
                  </a:lnTo>
                  <a:lnTo>
                    <a:pt x="320" y="156"/>
                  </a:lnTo>
                  <a:lnTo>
                    <a:pt x="317" y="164"/>
                  </a:lnTo>
                  <a:lnTo>
                    <a:pt x="313" y="169"/>
                  </a:lnTo>
                  <a:lnTo>
                    <a:pt x="310" y="174"/>
                  </a:lnTo>
                  <a:lnTo>
                    <a:pt x="306" y="179"/>
                  </a:lnTo>
                  <a:lnTo>
                    <a:pt x="302" y="185"/>
                  </a:lnTo>
                  <a:lnTo>
                    <a:pt x="298" y="191"/>
                  </a:lnTo>
                  <a:lnTo>
                    <a:pt x="294" y="195"/>
                  </a:lnTo>
                  <a:lnTo>
                    <a:pt x="298" y="195"/>
                  </a:lnTo>
                  <a:close/>
                </a:path>
              </a:pathLst>
            </a:custGeom>
            <a:solidFill>
              <a:srgbClr val="005C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4" name="Freeform 723"/>
            <p:cNvSpPr>
              <a:spLocks noEditPoints="1"/>
            </p:cNvSpPr>
            <p:nvPr/>
          </p:nvSpPr>
          <p:spPr bwMode="auto">
            <a:xfrm>
              <a:off x="907" y="2507"/>
              <a:ext cx="339" cy="195"/>
            </a:xfrm>
            <a:custGeom>
              <a:avLst/>
              <a:gdLst>
                <a:gd name="T0" fmla="*/ 339 w 339"/>
                <a:gd name="T1" fmla="*/ 56 h 195"/>
                <a:gd name="T2" fmla="*/ 332 w 339"/>
                <a:gd name="T3" fmla="*/ 27 h 195"/>
                <a:gd name="T4" fmla="*/ 322 w 339"/>
                <a:gd name="T5" fmla="*/ 0 h 195"/>
                <a:gd name="T6" fmla="*/ 326 w 339"/>
                <a:gd name="T7" fmla="*/ 17 h 195"/>
                <a:gd name="T8" fmla="*/ 333 w 339"/>
                <a:gd name="T9" fmla="*/ 46 h 195"/>
                <a:gd name="T10" fmla="*/ 336 w 339"/>
                <a:gd name="T11" fmla="*/ 76 h 195"/>
                <a:gd name="T12" fmla="*/ 336 w 339"/>
                <a:gd name="T13" fmla="*/ 83 h 195"/>
                <a:gd name="T14" fmla="*/ 336 w 339"/>
                <a:gd name="T15" fmla="*/ 90 h 195"/>
                <a:gd name="T16" fmla="*/ 336 w 339"/>
                <a:gd name="T17" fmla="*/ 94 h 195"/>
                <a:gd name="T18" fmla="*/ 337 w 339"/>
                <a:gd name="T19" fmla="*/ 93 h 195"/>
                <a:gd name="T20" fmla="*/ 339 w 339"/>
                <a:gd name="T21" fmla="*/ 93 h 195"/>
                <a:gd name="T22" fmla="*/ 339 w 339"/>
                <a:gd name="T23" fmla="*/ 88 h 195"/>
                <a:gd name="T24" fmla="*/ 339 w 339"/>
                <a:gd name="T25" fmla="*/ 83 h 195"/>
                <a:gd name="T26" fmla="*/ 339 w 339"/>
                <a:gd name="T27" fmla="*/ 76 h 195"/>
                <a:gd name="T28" fmla="*/ 9 w 339"/>
                <a:gd name="T29" fmla="*/ 17 h 195"/>
                <a:gd name="T30" fmla="*/ 2 w 339"/>
                <a:gd name="T31" fmla="*/ 46 h 195"/>
                <a:gd name="T32" fmla="*/ 0 w 339"/>
                <a:gd name="T33" fmla="*/ 76 h 195"/>
                <a:gd name="T34" fmla="*/ 0 w 339"/>
                <a:gd name="T35" fmla="*/ 81 h 195"/>
                <a:gd name="T36" fmla="*/ 1 w 339"/>
                <a:gd name="T37" fmla="*/ 85 h 195"/>
                <a:gd name="T38" fmla="*/ 1 w 339"/>
                <a:gd name="T39" fmla="*/ 88 h 195"/>
                <a:gd name="T40" fmla="*/ 2 w 339"/>
                <a:gd name="T41" fmla="*/ 90 h 195"/>
                <a:gd name="T42" fmla="*/ 4 w 339"/>
                <a:gd name="T43" fmla="*/ 90 h 195"/>
                <a:gd name="T44" fmla="*/ 4 w 339"/>
                <a:gd name="T45" fmla="*/ 87 h 195"/>
                <a:gd name="T46" fmla="*/ 2 w 339"/>
                <a:gd name="T47" fmla="*/ 81 h 195"/>
                <a:gd name="T48" fmla="*/ 2 w 339"/>
                <a:gd name="T49" fmla="*/ 76 h 195"/>
                <a:gd name="T50" fmla="*/ 5 w 339"/>
                <a:gd name="T51" fmla="*/ 46 h 195"/>
                <a:gd name="T52" fmla="*/ 13 w 339"/>
                <a:gd name="T53" fmla="*/ 17 h 195"/>
                <a:gd name="T54" fmla="*/ 18 w 339"/>
                <a:gd name="T55" fmla="*/ 0 h 195"/>
                <a:gd name="T56" fmla="*/ 25 w 339"/>
                <a:gd name="T57" fmla="*/ 165 h 195"/>
                <a:gd name="T58" fmla="*/ 34 w 339"/>
                <a:gd name="T59" fmla="*/ 181 h 195"/>
                <a:gd name="T60" fmla="*/ 47 w 339"/>
                <a:gd name="T61" fmla="*/ 195 h 195"/>
                <a:gd name="T62" fmla="*/ 41 w 339"/>
                <a:gd name="T63" fmla="*/ 185 h 195"/>
                <a:gd name="T64" fmla="*/ 30 w 339"/>
                <a:gd name="T65" fmla="*/ 169 h 195"/>
                <a:gd name="T66" fmla="*/ 20 w 339"/>
                <a:gd name="T67" fmla="*/ 152 h 195"/>
                <a:gd name="T68" fmla="*/ 19 w 339"/>
                <a:gd name="T69" fmla="*/ 152 h 195"/>
                <a:gd name="T70" fmla="*/ 19 w 339"/>
                <a:gd name="T71" fmla="*/ 154 h 195"/>
                <a:gd name="T72" fmla="*/ 293 w 339"/>
                <a:gd name="T73" fmla="*/ 195 h 195"/>
                <a:gd name="T74" fmla="*/ 306 w 339"/>
                <a:gd name="T75" fmla="*/ 181 h 195"/>
                <a:gd name="T76" fmla="*/ 315 w 339"/>
                <a:gd name="T77" fmla="*/ 164 h 195"/>
                <a:gd name="T78" fmla="*/ 322 w 339"/>
                <a:gd name="T79" fmla="*/ 152 h 195"/>
                <a:gd name="T80" fmla="*/ 321 w 339"/>
                <a:gd name="T81" fmla="*/ 151 h 195"/>
                <a:gd name="T82" fmla="*/ 321 w 339"/>
                <a:gd name="T83" fmla="*/ 151 h 195"/>
                <a:gd name="T84" fmla="*/ 314 w 339"/>
                <a:gd name="T85" fmla="*/ 162 h 195"/>
                <a:gd name="T86" fmla="*/ 303 w 339"/>
                <a:gd name="T87" fmla="*/ 179 h 195"/>
                <a:gd name="T88" fmla="*/ 289 w 339"/>
                <a:gd name="T89" fmla="*/ 195 h 19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339"/>
                <a:gd name="T136" fmla="*/ 0 h 195"/>
                <a:gd name="T137" fmla="*/ 339 w 339"/>
                <a:gd name="T138" fmla="*/ 195 h 19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339" h="195">
                  <a:moveTo>
                    <a:pt x="339" y="76"/>
                  </a:moveTo>
                  <a:lnTo>
                    <a:pt x="339" y="66"/>
                  </a:lnTo>
                  <a:lnTo>
                    <a:pt x="339" y="56"/>
                  </a:lnTo>
                  <a:lnTo>
                    <a:pt x="337" y="46"/>
                  </a:lnTo>
                  <a:lnTo>
                    <a:pt x="335" y="36"/>
                  </a:lnTo>
                  <a:lnTo>
                    <a:pt x="332" y="27"/>
                  </a:lnTo>
                  <a:lnTo>
                    <a:pt x="329" y="17"/>
                  </a:lnTo>
                  <a:lnTo>
                    <a:pt x="326" y="9"/>
                  </a:lnTo>
                  <a:lnTo>
                    <a:pt x="322" y="0"/>
                  </a:lnTo>
                  <a:lnTo>
                    <a:pt x="319" y="0"/>
                  </a:lnTo>
                  <a:lnTo>
                    <a:pt x="324" y="9"/>
                  </a:lnTo>
                  <a:lnTo>
                    <a:pt x="326" y="17"/>
                  </a:lnTo>
                  <a:lnTo>
                    <a:pt x="329" y="27"/>
                  </a:lnTo>
                  <a:lnTo>
                    <a:pt x="332" y="36"/>
                  </a:lnTo>
                  <a:lnTo>
                    <a:pt x="333" y="46"/>
                  </a:lnTo>
                  <a:lnTo>
                    <a:pt x="336" y="56"/>
                  </a:lnTo>
                  <a:lnTo>
                    <a:pt x="336" y="66"/>
                  </a:lnTo>
                  <a:lnTo>
                    <a:pt x="336" y="76"/>
                  </a:lnTo>
                  <a:lnTo>
                    <a:pt x="336" y="78"/>
                  </a:lnTo>
                  <a:lnTo>
                    <a:pt x="336" y="81"/>
                  </a:lnTo>
                  <a:lnTo>
                    <a:pt x="336" y="83"/>
                  </a:lnTo>
                  <a:lnTo>
                    <a:pt x="336" y="85"/>
                  </a:lnTo>
                  <a:lnTo>
                    <a:pt x="336" y="87"/>
                  </a:lnTo>
                  <a:lnTo>
                    <a:pt x="336" y="90"/>
                  </a:lnTo>
                  <a:lnTo>
                    <a:pt x="336" y="91"/>
                  </a:lnTo>
                  <a:lnTo>
                    <a:pt x="336" y="94"/>
                  </a:lnTo>
                  <a:lnTo>
                    <a:pt x="337" y="93"/>
                  </a:lnTo>
                  <a:lnTo>
                    <a:pt x="339" y="93"/>
                  </a:lnTo>
                  <a:lnTo>
                    <a:pt x="339" y="90"/>
                  </a:lnTo>
                  <a:lnTo>
                    <a:pt x="339" y="88"/>
                  </a:lnTo>
                  <a:lnTo>
                    <a:pt x="339" y="85"/>
                  </a:lnTo>
                  <a:lnTo>
                    <a:pt x="339" y="84"/>
                  </a:lnTo>
                  <a:lnTo>
                    <a:pt x="339" y="83"/>
                  </a:lnTo>
                  <a:lnTo>
                    <a:pt x="339" y="80"/>
                  </a:lnTo>
                  <a:lnTo>
                    <a:pt x="339" y="78"/>
                  </a:lnTo>
                  <a:lnTo>
                    <a:pt x="339" y="76"/>
                  </a:lnTo>
                  <a:close/>
                  <a:moveTo>
                    <a:pt x="18" y="0"/>
                  </a:moveTo>
                  <a:lnTo>
                    <a:pt x="13" y="9"/>
                  </a:lnTo>
                  <a:lnTo>
                    <a:pt x="9" y="17"/>
                  </a:lnTo>
                  <a:lnTo>
                    <a:pt x="6" y="27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7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2" y="90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2" y="81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8" y="36"/>
                  </a:lnTo>
                  <a:lnTo>
                    <a:pt x="9" y="27"/>
                  </a:lnTo>
                  <a:lnTo>
                    <a:pt x="13" y="17"/>
                  </a:lnTo>
                  <a:lnTo>
                    <a:pt x="16" y="9"/>
                  </a:lnTo>
                  <a:lnTo>
                    <a:pt x="20" y="0"/>
                  </a:lnTo>
                  <a:lnTo>
                    <a:pt x="18" y="0"/>
                  </a:lnTo>
                  <a:close/>
                  <a:moveTo>
                    <a:pt x="19" y="155"/>
                  </a:moveTo>
                  <a:lnTo>
                    <a:pt x="22" y="161"/>
                  </a:lnTo>
                  <a:lnTo>
                    <a:pt x="25" y="165"/>
                  </a:lnTo>
                  <a:lnTo>
                    <a:pt x="27" y="171"/>
                  </a:lnTo>
                  <a:lnTo>
                    <a:pt x="32" y="176"/>
                  </a:lnTo>
                  <a:lnTo>
                    <a:pt x="34" y="181"/>
                  </a:lnTo>
                  <a:lnTo>
                    <a:pt x="38" y="185"/>
                  </a:lnTo>
                  <a:lnTo>
                    <a:pt x="43" y="191"/>
                  </a:lnTo>
                  <a:lnTo>
                    <a:pt x="47" y="195"/>
                  </a:lnTo>
                  <a:lnTo>
                    <a:pt x="50" y="195"/>
                  </a:lnTo>
                  <a:lnTo>
                    <a:pt x="45" y="191"/>
                  </a:lnTo>
                  <a:lnTo>
                    <a:pt x="41" y="185"/>
                  </a:lnTo>
                  <a:lnTo>
                    <a:pt x="37" y="179"/>
                  </a:lnTo>
                  <a:lnTo>
                    <a:pt x="33" y="175"/>
                  </a:lnTo>
                  <a:lnTo>
                    <a:pt x="30" y="169"/>
                  </a:lnTo>
                  <a:lnTo>
                    <a:pt x="26" y="164"/>
                  </a:lnTo>
                  <a:lnTo>
                    <a:pt x="23" y="158"/>
                  </a:lnTo>
                  <a:lnTo>
                    <a:pt x="20" y="152"/>
                  </a:lnTo>
                  <a:lnTo>
                    <a:pt x="19" y="152"/>
                  </a:lnTo>
                  <a:lnTo>
                    <a:pt x="19" y="154"/>
                  </a:lnTo>
                  <a:lnTo>
                    <a:pt x="19" y="155"/>
                  </a:lnTo>
                  <a:close/>
                  <a:moveTo>
                    <a:pt x="293" y="195"/>
                  </a:moveTo>
                  <a:lnTo>
                    <a:pt x="297" y="191"/>
                  </a:lnTo>
                  <a:lnTo>
                    <a:pt x="301" y="185"/>
                  </a:lnTo>
                  <a:lnTo>
                    <a:pt x="306" y="181"/>
                  </a:lnTo>
                  <a:lnTo>
                    <a:pt x="310" y="175"/>
                  </a:lnTo>
                  <a:lnTo>
                    <a:pt x="312" y="169"/>
                  </a:lnTo>
                  <a:lnTo>
                    <a:pt x="315" y="164"/>
                  </a:lnTo>
                  <a:lnTo>
                    <a:pt x="319" y="158"/>
                  </a:lnTo>
                  <a:lnTo>
                    <a:pt x="322" y="152"/>
                  </a:lnTo>
                  <a:lnTo>
                    <a:pt x="321" y="152"/>
                  </a:lnTo>
                  <a:lnTo>
                    <a:pt x="321" y="151"/>
                  </a:lnTo>
                  <a:lnTo>
                    <a:pt x="321" y="149"/>
                  </a:lnTo>
                  <a:lnTo>
                    <a:pt x="317" y="156"/>
                  </a:lnTo>
                  <a:lnTo>
                    <a:pt x="314" y="162"/>
                  </a:lnTo>
                  <a:lnTo>
                    <a:pt x="310" y="168"/>
                  </a:lnTo>
                  <a:lnTo>
                    <a:pt x="307" y="174"/>
                  </a:lnTo>
                  <a:lnTo>
                    <a:pt x="303" y="179"/>
                  </a:lnTo>
                  <a:lnTo>
                    <a:pt x="299" y="185"/>
                  </a:lnTo>
                  <a:lnTo>
                    <a:pt x="294" y="189"/>
                  </a:lnTo>
                  <a:lnTo>
                    <a:pt x="289" y="195"/>
                  </a:lnTo>
                  <a:lnTo>
                    <a:pt x="293" y="195"/>
                  </a:lnTo>
                  <a:close/>
                </a:path>
              </a:pathLst>
            </a:custGeom>
            <a:solidFill>
              <a:srgbClr val="005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5" name="Freeform 724"/>
            <p:cNvSpPr>
              <a:spLocks noEditPoints="1"/>
            </p:cNvSpPr>
            <p:nvPr/>
          </p:nvSpPr>
          <p:spPr bwMode="auto">
            <a:xfrm>
              <a:off x="908" y="2507"/>
              <a:ext cx="336" cy="195"/>
            </a:xfrm>
            <a:custGeom>
              <a:avLst/>
              <a:gdLst>
                <a:gd name="T0" fmla="*/ 336 w 336"/>
                <a:gd name="T1" fmla="*/ 56 h 195"/>
                <a:gd name="T2" fmla="*/ 330 w 336"/>
                <a:gd name="T3" fmla="*/ 27 h 195"/>
                <a:gd name="T4" fmla="*/ 320 w 336"/>
                <a:gd name="T5" fmla="*/ 0 h 195"/>
                <a:gd name="T6" fmla="*/ 324 w 336"/>
                <a:gd name="T7" fmla="*/ 17 h 195"/>
                <a:gd name="T8" fmla="*/ 331 w 336"/>
                <a:gd name="T9" fmla="*/ 46 h 195"/>
                <a:gd name="T10" fmla="*/ 334 w 336"/>
                <a:gd name="T11" fmla="*/ 76 h 195"/>
                <a:gd name="T12" fmla="*/ 334 w 336"/>
                <a:gd name="T13" fmla="*/ 83 h 195"/>
                <a:gd name="T14" fmla="*/ 334 w 336"/>
                <a:gd name="T15" fmla="*/ 90 h 195"/>
                <a:gd name="T16" fmla="*/ 334 w 336"/>
                <a:gd name="T17" fmla="*/ 94 h 195"/>
                <a:gd name="T18" fmla="*/ 335 w 336"/>
                <a:gd name="T19" fmla="*/ 94 h 195"/>
                <a:gd name="T20" fmla="*/ 336 w 336"/>
                <a:gd name="T21" fmla="*/ 93 h 195"/>
                <a:gd name="T22" fmla="*/ 336 w 336"/>
                <a:gd name="T23" fmla="*/ 88 h 195"/>
                <a:gd name="T24" fmla="*/ 336 w 336"/>
                <a:gd name="T25" fmla="*/ 83 h 195"/>
                <a:gd name="T26" fmla="*/ 336 w 336"/>
                <a:gd name="T27" fmla="*/ 76 h 195"/>
                <a:gd name="T28" fmla="*/ 11 w 336"/>
                <a:gd name="T29" fmla="*/ 17 h 195"/>
                <a:gd name="T30" fmla="*/ 3 w 336"/>
                <a:gd name="T31" fmla="*/ 46 h 195"/>
                <a:gd name="T32" fmla="*/ 0 w 336"/>
                <a:gd name="T33" fmla="*/ 76 h 195"/>
                <a:gd name="T34" fmla="*/ 0 w 336"/>
                <a:gd name="T35" fmla="*/ 81 h 195"/>
                <a:gd name="T36" fmla="*/ 1 w 336"/>
                <a:gd name="T37" fmla="*/ 85 h 195"/>
                <a:gd name="T38" fmla="*/ 1 w 336"/>
                <a:gd name="T39" fmla="*/ 90 h 195"/>
                <a:gd name="T40" fmla="*/ 3 w 336"/>
                <a:gd name="T41" fmla="*/ 90 h 195"/>
                <a:gd name="T42" fmla="*/ 4 w 336"/>
                <a:gd name="T43" fmla="*/ 91 h 195"/>
                <a:gd name="T44" fmla="*/ 4 w 336"/>
                <a:gd name="T45" fmla="*/ 87 h 195"/>
                <a:gd name="T46" fmla="*/ 3 w 336"/>
                <a:gd name="T47" fmla="*/ 81 h 195"/>
                <a:gd name="T48" fmla="*/ 3 w 336"/>
                <a:gd name="T49" fmla="*/ 76 h 195"/>
                <a:gd name="T50" fmla="*/ 5 w 336"/>
                <a:gd name="T51" fmla="*/ 46 h 195"/>
                <a:gd name="T52" fmla="*/ 14 w 336"/>
                <a:gd name="T53" fmla="*/ 17 h 195"/>
                <a:gd name="T54" fmla="*/ 18 w 336"/>
                <a:gd name="T55" fmla="*/ 0 h 195"/>
                <a:gd name="T56" fmla="*/ 25 w 336"/>
                <a:gd name="T57" fmla="*/ 165 h 195"/>
                <a:gd name="T58" fmla="*/ 35 w 336"/>
                <a:gd name="T59" fmla="*/ 181 h 195"/>
                <a:gd name="T60" fmla="*/ 47 w 336"/>
                <a:gd name="T61" fmla="*/ 195 h 195"/>
                <a:gd name="T62" fmla="*/ 50 w 336"/>
                <a:gd name="T63" fmla="*/ 195 h 195"/>
                <a:gd name="T64" fmla="*/ 51 w 336"/>
                <a:gd name="T65" fmla="*/ 195 h 195"/>
                <a:gd name="T66" fmla="*/ 51 w 336"/>
                <a:gd name="T67" fmla="*/ 195 h 195"/>
                <a:gd name="T68" fmla="*/ 37 w 336"/>
                <a:gd name="T69" fmla="*/ 179 h 195"/>
                <a:gd name="T70" fmla="*/ 26 w 336"/>
                <a:gd name="T71" fmla="*/ 162 h 195"/>
                <a:gd name="T72" fmla="*/ 19 w 336"/>
                <a:gd name="T73" fmla="*/ 151 h 195"/>
                <a:gd name="T74" fmla="*/ 19 w 336"/>
                <a:gd name="T75" fmla="*/ 152 h 195"/>
                <a:gd name="T76" fmla="*/ 18 w 336"/>
                <a:gd name="T77" fmla="*/ 152 h 195"/>
                <a:gd name="T78" fmla="*/ 295 w 336"/>
                <a:gd name="T79" fmla="*/ 191 h 195"/>
                <a:gd name="T80" fmla="*/ 307 w 336"/>
                <a:gd name="T81" fmla="*/ 174 h 195"/>
                <a:gd name="T82" fmla="*/ 317 w 336"/>
                <a:gd name="T83" fmla="*/ 156 h 195"/>
                <a:gd name="T84" fmla="*/ 320 w 336"/>
                <a:gd name="T85" fmla="*/ 151 h 195"/>
                <a:gd name="T86" fmla="*/ 318 w 336"/>
                <a:gd name="T87" fmla="*/ 149 h 195"/>
                <a:gd name="T88" fmla="*/ 318 w 336"/>
                <a:gd name="T89" fmla="*/ 148 h 195"/>
                <a:gd name="T90" fmla="*/ 309 w 336"/>
                <a:gd name="T91" fmla="*/ 166 h 195"/>
                <a:gd name="T92" fmla="*/ 296 w 336"/>
                <a:gd name="T93" fmla="*/ 183 h 195"/>
                <a:gd name="T94" fmla="*/ 286 w 336"/>
                <a:gd name="T95" fmla="*/ 195 h 195"/>
                <a:gd name="T96" fmla="*/ 286 w 336"/>
                <a:gd name="T97" fmla="*/ 195 h 195"/>
                <a:gd name="T98" fmla="*/ 286 w 336"/>
                <a:gd name="T99" fmla="*/ 195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36"/>
                <a:gd name="T151" fmla="*/ 0 h 195"/>
                <a:gd name="T152" fmla="*/ 336 w 336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36" h="195">
                  <a:moveTo>
                    <a:pt x="336" y="76"/>
                  </a:moveTo>
                  <a:lnTo>
                    <a:pt x="336" y="66"/>
                  </a:lnTo>
                  <a:lnTo>
                    <a:pt x="336" y="56"/>
                  </a:lnTo>
                  <a:lnTo>
                    <a:pt x="335" y="46"/>
                  </a:lnTo>
                  <a:lnTo>
                    <a:pt x="332" y="36"/>
                  </a:lnTo>
                  <a:lnTo>
                    <a:pt x="330" y="27"/>
                  </a:lnTo>
                  <a:lnTo>
                    <a:pt x="327" y="17"/>
                  </a:lnTo>
                  <a:lnTo>
                    <a:pt x="324" y="9"/>
                  </a:lnTo>
                  <a:lnTo>
                    <a:pt x="320" y="0"/>
                  </a:lnTo>
                  <a:lnTo>
                    <a:pt x="317" y="0"/>
                  </a:lnTo>
                  <a:lnTo>
                    <a:pt x="320" y="9"/>
                  </a:lnTo>
                  <a:lnTo>
                    <a:pt x="324" y="17"/>
                  </a:lnTo>
                  <a:lnTo>
                    <a:pt x="327" y="27"/>
                  </a:lnTo>
                  <a:lnTo>
                    <a:pt x="330" y="36"/>
                  </a:lnTo>
                  <a:lnTo>
                    <a:pt x="331" y="46"/>
                  </a:lnTo>
                  <a:lnTo>
                    <a:pt x="334" y="56"/>
                  </a:lnTo>
                  <a:lnTo>
                    <a:pt x="334" y="66"/>
                  </a:lnTo>
                  <a:lnTo>
                    <a:pt x="334" y="76"/>
                  </a:lnTo>
                  <a:lnTo>
                    <a:pt x="334" y="78"/>
                  </a:lnTo>
                  <a:lnTo>
                    <a:pt x="334" y="81"/>
                  </a:lnTo>
                  <a:lnTo>
                    <a:pt x="334" y="83"/>
                  </a:lnTo>
                  <a:lnTo>
                    <a:pt x="334" y="85"/>
                  </a:lnTo>
                  <a:lnTo>
                    <a:pt x="334" y="88"/>
                  </a:lnTo>
                  <a:lnTo>
                    <a:pt x="334" y="90"/>
                  </a:lnTo>
                  <a:lnTo>
                    <a:pt x="334" y="93"/>
                  </a:lnTo>
                  <a:lnTo>
                    <a:pt x="334" y="95"/>
                  </a:lnTo>
                  <a:lnTo>
                    <a:pt x="334" y="94"/>
                  </a:lnTo>
                  <a:lnTo>
                    <a:pt x="335" y="94"/>
                  </a:lnTo>
                  <a:lnTo>
                    <a:pt x="336" y="93"/>
                  </a:lnTo>
                  <a:lnTo>
                    <a:pt x="336" y="91"/>
                  </a:lnTo>
                  <a:lnTo>
                    <a:pt x="336" y="88"/>
                  </a:lnTo>
                  <a:lnTo>
                    <a:pt x="336" y="87"/>
                  </a:lnTo>
                  <a:lnTo>
                    <a:pt x="336" y="84"/>
                  </a:lnTo>
                  <a:lnTo>
                    <a:pt x="336" y="83"/>
                  </a:lnTo>
                  <a:lnTo>
                    <a:pt x="336" y="80"/>
                  </a:lnTo>
                  <a:lnTo>
                    <a:pt x="336" y="78"/>
                  </a:lnTo>
                  <a:lnTo>
                    <a:pt x="336" y="76"/>
                  </a:lnTo>
                  <a:close/>
                  <a:moveTo>
                    <a:pt x="18" y="0"/>
                  </a:moveTo>
                  <a:lnTo>
                    <a:pt x="14" y="9"/>
                  </a:lnTo>
                  <a:lnTo>
                    <a:pt x="11" y="17"/>
                  </a:lnTo>
                  <a:lnTo>
                    <a:pt x="7" y="27"/>
                  </a:lnTo>
                  <a:lnTo>
                    <a:pt x="5" y="36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5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3" y="90"/>
                  </a:lnTo>
                  <a:lnTo>
                    <a:pt x="3" y="91"/>
                  </a:lnTo>
                  <a:lnTo>
                    <a:pt x="4" y="91"/>
                  </a:lnTo>
                  <a:lnTo>
                    <a:pt x="4" y="90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8" y="36"/>
                  </a:lnTo>
                  <a:lnTo>
                    <a:pt x="11" y="27"/>
                  </a:lnTo>
                  <a:lnTo>
                    <a:pt x="14" y="17"/>
                  </a:lnTo>
                  <a:lnTo>
                    <a:pt x="17" y="9"/>
                  </a:lnTo>
                  <a:lnTo>
                    <a:pt x="21" y="0"/>
                  </a:lnTo>
                  <a:lnTo>
                    <a:pt x="18" y="0"/>
                  </a:lnTo>
                  <a:close/>
                  <a:moveTo>
                    <a:pt x="18" y="154"/>
                  </a:moveTo>
                  <a:lnTo>
                    <a:pt x="21" y="159"/>
                  </a:lnTo>
                  <a:lnTo>
                    <a:pt x="25" y="165"/>
                  </a:lnTo>
                  <a:lnTo>
                    <a:pt x="28" y="169"/>
                  </a:lnTo>
                  <a:lnTo>
                    <a:pt x="32" y="175"/>
                  </a:lnTo>
                  <a:lnTo>
                    <a:pt x="35" y="181"/>
                  </a:lnTo>
                  <a:lnTo>
                    <a:pt x="39" y="185"/>
                  </a:lnTo>
                  <a:lnTo>
                    <a:pt x="43" y="191"/>
                  </a:lnTo>
                  <a:lnTo>
                    <a:pt x="47" y="195"/>
                  </a:lnTo>
                  <a:lnTo>
                    <a:pt x="50" y="195"/>
                  </a:lnTo>
                  <a:lnTo>
                    <a:pt x="51" y="195"/>
                  </a:lnTo>
                  <a:lnTo>
                    <a:pt x="46" y="189"/>
                  </a:lnTo>
                  <a:lnTo>
                    <a:pt x="42" y="185"/>
                  </a:lnTo>
                  <a:lnTo>
                    <a:pt x="37" y="179"/>
                  </a:lnTo>
                  <a:lnTo>
                    <a:pt x="33" y="174"/>
                  </a:lnTo>
                  <a:lnTo>
                    <a:pt x="31" y="168"/>
                  </a:lnTo>
                  <a:lnTo>
                    <a:pt x="26" y="162"/>
                  </a:lnTo>
                  <a:lnTo>
                    <a:pt x="24" y="156"/>
                  </a:lnTo>
                  <a:lnTo>
                    <a:pt x="19" y="151"/>
                  </a:lnTo>
                  <a:lnTo>
                    <a:pt x="19" y="152"/>
                  </a:lnTo>
                  <a:lnTo>
                    <a:pt x="18" y="152"/>
                  </a:lnTo>
                  <a:lnTo>
                    <a:pt x="18" y="154"/>
                  </a:lnTo>
                  <a:close/>
                  <a:moveTo>
                    <a:pt x="291" y="195"/>
                  </a:moveTo>
                  <a:lnTo>
                    <a:pt x="295" y="191"/>
                  </a:lnTo>
                  <a:lnTo>
                    <a:pt x="299" y="185"/>
                  </a:lnTo>
                  <a:lnTo>
                    <a:pt x="303" y="179"/>
                  </a:lnTo>
                  <a:lnTo>
                    <a:pt x="307" y="174"/>
                  </a:lnTo>
                  <a:lnTo>
                    <a:pt x="310" y="169"/>
                  </a:lnTo>
                  <a:lnTo>
                    <a:pt x="314" y="164"/>
                  </a:lnTo>
                  <a:lnTo>
                    <a:pt x="317" y="156"/>
                  </a:lnTo>
                  <a:lnTo>
                    <a:pt x="320" y="151"/>
                  </a:lnTo>
                  <a:lnTo>
                    <a:pt x="320" y="149"/>
                  </a:lnTo>
                  <a:lnTo>
                    <a:pt x="318" y="149"/>
                  </a:lnTo>
                  <a:lnTo>
                    <a:pt x="318" y="148"/>
                  </a:lnTo>
                  <a:lnTo>
                    <a:pt x="316" y="155"/>
                  </a:lnTo>
                  <a:lnTo>
                    <a:pt x="311" y="161"/>
                  </a:lnTo>
                  <a:lnTo>
                    <a:pt x="309" y="166"/>
                  </a:lnTo>
                  <a:lnTo>
                    <a:pt x="305" y="172"/>
                  </a:lnTo>
                  <a:lnTo>
                    <a:pt x="300" y="179"/>
                  </a:lnTo>
                  <a:lnTo>
                    <a:pt x="296" y="183"/>
                  </a:lnTo>
                  <a:lnTo>
                    <a:pt x="292" y="189"/>
                  </a:lnTo>
                  <a:lnTo>
                    <a:pt x="286" y="195"/>
                  </a:lnTo>
                  <a:lnTo>
                    <a:pt x="291" y="195"/>
                  </a:lnTo>
                  <a:close/>
                </a:path>
              </a:pathLst>
            </a:custGeom>
            <a:solidFill>
              <a:srgbClr val="005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6" name="Freeform 725"/>
            <p:cNvSpPr>
              <a:spLocks noEditPoints="1"/>
            </p:cNvSpPr>
            <p:nvPr/>
          </p:nvSpPr>
          <p:spPr bwMode="auto">
            <a:xfrm>
              <a:off x="909" y="2507"/>
              <a:ext cx="334" cy="195"/>
            </a:xfrm>
            <a:custGeom>
              <a:avLst/>
              <a:gdLst>
                <a:gd name="T0" fmla="*/ 334 w 334"/>
                <a:gd name="T1" fmla="*/ 56 h 195"/>
                <a:gd name="T2" fmla="*/ 327 w 334"/>
                <a:gd name="T3" fmla="*/ 27 h 195"/>
                <a:gd name="T4" fmla="*/ 317 w 334"/>
                <a:gd name="T5" fmla="*/ 0 h 195"/>
                <a:gd name="T6" fmla="*/ 322 w 334"/>
                <a:gd name="T7" fmla="*/ 17 h 195"/>
                <a:gd name="T8" fmla="*/ 329 w 334"/>
                <a:gd name="T9" fmla="*/ 46 h 195"/>
                <a:gd name="T10" fmla="*/ 331 w 334"/>
                <a:gd name="T11" fmla="*/ 76 h 195"/>
                <a:gd name="T12" fmla="*/ 331 w 334"/>
                <a:gd name="T13" fmla="*/ 84 h 195"/>
                <a:gd name="T14" fmla="*/ 331 w 334"/>
                <a:gd name="T15" fmla="*/ 91 h 195"/>
                <a:gd name="T16" fmla="*/ 331 w 334"/>
                <a:gd name="T17" fmla="*/ 95 h 195"/>
                <a:gd name="T18" fmla="*/ 333 w 334"/>
                <a:gd name="T19" fmla="*/ 95 h 195"/>
                <a:gd name="T20" fmla="*/ 333 w 334"/>
                <a:gd name="T21" fmla="*/ 94 h 195"/>
                <a:gd name="T22" fmla="*/ 334 w 334"/>
                <a:gd name="T23" fmla="*/ 90 h 195"/>
                <a:gd name="T24" fmla="*/ 334 w 334"/>
                <a:gd name="T25" fmla="*/ 83 h 195"/>
                <a:gd name="T26" fmla="*/ 334 w 334"/>
                <a:gd name="T27" fmla="*/ 76 h 195"/>
                <a:gd name="T28" fmla="*/ 11 w 334"/>
                <a:gd name="T29" fmla="*/ 17 h 195"/>
                <a:gd name="T30" fmla="*/ 3 w 334"/>
                <a:gd name="T31" fmla="*/ 46 h 195"/>
                <a:gd name="T32" fmla="*/ 0 w 334"/>
                <a:gd name="T33" fmla="*/ 76 h 195"/>
                <a:gd name="T34" fmla="*/ 0 w 334"/>
                <a:gd name="T35" fmla="*/ 81 h 195"/>
                <a:gd name="T36" fmla="*/ 2 w 334"/>
                <a:gd name="T37" fmla="*/ 87 h 195"/>
                <a:gd name="T38" fmla="*/ 2 w 334"/>
                <a:gd name="T39" fmla="*/ 91 h 195"/>
                <a:gd name="T40" fmla="*/ 3 w 334"/>
                <a:gd name="T41" fmla="*/ 91 h 195"/>
                <a:gd name="T42" fmla="*/ 4 w 334"/>
                <a:gd name="T43" fmla="*/ 93 h 195"/>
                <a:gd name="T44" fmla="*/ 4 w 334"/>
                <a:gd name="T45" fmla="*/ 88 h 195"/>
                <a:gd name="T46" fmla="*/ 3 w 334"/>
                <a:gd name="T47" fmla="*/ 83 h 195"/>
                <a:gd name="T48" fmla="*/ 3 w 334"/>
                <a:gd name="T49" fmla="*/ 76 h 195"/>
                <a:gd name="T50" fmla="*/ 6 w 334"/>
                <a:gd name="T51" fmla="*/ 46 h 195"/>
                <a:gd name="T52" fmla="*/ 14 w 334"/>
                <a:gd name="T53" fmla="*/ 17 h 195"/>
                <a:gd name="T54" fmla="*/ 18 w 334"/>
                <a:gd name="T55" fmla="*/ 0 h 195"/>
                <a:gd name="T56" fmla="*/ 24 w 334"/>
                <a:gd name="T57" fmla="*/ 164 h 195"/>
                <a:gd name="T58" fmla="*/ 35 w 334"/>
                <a:gd name="T59" fmla="*/ 179 h 195"/>
                <a:gd name="T60" fmla="*/ 48 w 334"/>
                <a:gd name="T61" fmla="*/ 195 h 195"/>
                <a:gd name="T62" fmla="*/ 50 w 334"/>
                <a:gd name="T63" fmla="*/ 195 h 195"/>
                <a:gd name="T64" fmla="*/ 50 w 334"/>
                <a:gd name="T65" fmla="*/ 195 h 195"/>
                <a:gd name="T66" fmla="*/ 50 w 334"/>
                <a:gd name="T67" fmla="*/ 193 h 195"/>
                <a:gd name="T68" fmla="*/ 38 w 334"/>
                <a:gd name="T69" fmla="*/ 178 h 195"/>
                <a:gd name="T70" fmla="*/ 27 w 334"/>
                <a:gd name="T71" fmla="*/ 161 h 195"/>
                <a:gd name="T72" fmla="*/ 20 w 334"/>
                <a:gd name="T73" fmla="*/ 149 h 195"/>
                <a:gd name="T74" fmla="*/ 18 w 334"/>
                <a:gd name="T75" fmla="*/ 151 h 195"/>
                <a:gd name="T76" fmla="*/ 18 w 334"/>
                <a:gd name="T77" fmla="*/ 151 h 195"/>
                <a:gd name="T78" fmla="*/ 292 w 334"/>
                <a:gd name="T79" fmla="*/ 189 h 195"/>
                <a:gd name="T80" fmla="*/ 305 w 334"/>
                <a:gd name="T81" fmla="*/ 174 h 195"/>
                <a:gd name="T82" fmla="*/ 315 w 334"/>
                <a:gd name="T83" fmla="*/ 156 h 195"/>
                <a:gd name="T84" fmla="*/ 317 w 334"/>
                <a:gd name="T85" fmla="*/ 149 h 195"/>
                <a:gd name="T86" fmla="*/ 317 w 334"/>
                <a:gd name="T87" fmla="*/ 148 h 195"/>
                <a:gd name="T88" fmla="*/ 316 w 334"/>
                <a:gd name="T89" fmla="*/ 147 h 195"/>
                <a:gd name="T90" fmla="*/ 306 w 334"/>
                <a:gd name="T91" fmla="*/ 165 h 195"/>
                <a:gd name="T92" fmla="*/ 294 w 334"/>
                <a:gd name="T93" fmla="*/ 183 h 195"/>
                <a:gd name="T94" fmla="*/ 285 w 334"/>
                <a:gd name="T95" fmla="*/ 193 h 195"/>
                <a:gd name="T96" fmla="*/ 285 w 334"/>
                <a:gd name="T97" fmla="*/ 195 h 195"/>
                <a:gd name="T98" fmla="*/ 285 w 334"/>
                <a:gd name="T99" fmla="*/ 195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34"/>
                <a:gd name="T151" fmla="*/ 0 h 195"/>
                <a:gd name="T152" fmla="*/ 334 w 334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34" h="195">
                  <a:moveTo>
                    <a:pt x="334" y="76"/>
                  </a:moveTo>
                  <a:lnTo>
                    <a:pt x="334" y="66"/>
                  </a:lnTo>
                  <a:lnTo>
                    <a:pt x="334" y="56"/>
                  </a:lnTo>
                  <a:lnTo>
                    <a:pt x="331" y="46"/>
                  </a:lnTo>
                  <a:lnTo>
                    <a:pt x="330" y="36"/>
                  </a:lnTo>
                  <a:lnTo>
                    <a:pt x="327" y="27"/>
                  </a:lnTo>
                  <a:lnTo>
                    <a:pt x="324" y="17"/>
                  </a:lnTo>
                  <a:lnTo>
                    <a:pt x="322" y="9"/>
                  </a:lnTo>
                  <a:lnTo>
                    <a:pt x="317" y="0"/>
                  </a:lnTo>
                  <a:lnTo>
                    <a:pt x="313" y="0"/>
                  </a:lnTo>
                  <a:lnTo>
                    <a:pt x="317" y="9"/>
                  </a:lnTo>
                  <a:lnTo>
                    <a:pt x="322" y="17"/>
                  </a:lnTo>
                  <a:lnTo>
                    <a:pt x="324" y="27"/>
                  </a:lnTo>
                  <a:lnTo>
                    <a:pt x="327" y="36"/>
                  </a:lnTo>
                  <a:lnTo>
                    <a:pt x="329" y="46"/>
                  </a:lnTo>
                  <a:lnTo>
                    <a:pt x="331" y="56"/>
                  </a:lnTo>
                  <a:lnTo>
                    <a:pt x="331" y="66"/>
                  </a:lnTo>
                  <a:lnTo>
                    <a:pt x="331" y="76"/>
                  </a:lnTo>
                  <a:lnTo>
                    <a:pt x="331" y="78"/>
                  </a:lnTo>
                  <a:lnTo>
                    <a:pt x="331" y="81"/>
                  </a:lnTo>
                  <a:lnTo>
                    <a:pt x="331" y="84"/>
                  </a:lnTo>
                  <a:lnTo>
                    <a:pt x="331" y="85"/>
                  </a:lnTo>
                  <a:lnTo>
                    <a:pt x="331" y="88"/>
                  </a:lnTo>
                  <a:lnTo>
                    <a:pt x="331" y="91"/>
                  </a:lnTo>
                  <a:lnTo>
                    <a:pt x="331" y="94"/>
                  </a:lnTo>
                  <a:lnTo>
                    <a:pt x="331" y="97"/>
                  </a:lnTo>
                  <a:lnTo>
                    <a:pt x="331" y="95"/>
                  </a:lnTo>
                  <a:lnTo>
                    <a:pt x="333" y="95"/>
                  </a:lnTo>
                  <a:lnTo>
                    <a:pt x="333" y="94"/>
                  </a:lnTo>
                  <a:lnTo>
                    <a:pt x="334" y="94"/>
                  </a:lnTo>
                  <a:lnTo>
                    <a:pt x="334" y="91"/>
                  </a:lnTo>
                  <a:lnTo>
                    <a:pt x="334" y="90"/>
                  </a:lnTo>
                  <a:lnTo>
                    <a:pt x="334" y="87"/>
                  </a:lnTo>
                  <a:lnTo>
                    <a:pt x="334" y="85"/>
                  </a:lnTo>
                  <a:lnTo>
                    <a:pt x="334" y="83"/>
                  </a:lnTo>
                  <a:lnTo>
                    <a:pt x="334" y="81"/>
                  </a:lnTo>
                  <a:lnTo>
                    <a:pt x="334" y="78"/>
                  </a:lnTo>
                  <a:lnTo>
                    <a:pt x="334" y="76"/>
                  </a:lnTo>
                  <a:close/>
                  <a:moveTo>
                    <a:pt x="18" y="0"/>
                  </a:moveTo>
                  <a:lnTo>
                    <a:pt x="14" y="9"/>
                  </a:lnTo>
                  <a:lnTo>
                    <a:pt x="11" y="17"/>
                  </a:lnTo>
                  <a:lnTo>
                    <a:pt x="7" y="27"/>
                  </a:lnTo>
                  <a:lnTo>
                    <a:pt x="6" y="36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3" y="91"/>
                  </a:lnTo>
                  <a:lnTo>
                    <a:pt x="4" y="93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7"/>
                  </a:lnTo>
                  <a:lnTo>
                    <a:pt x="4" y="84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9" y="36"/>
                  </a:lnTo>
                  <a:lnTo>
                    <a:pt x="11" y="27"/>
                  </a:lnTo>
                  <a:lnTo>
                    <a:pt x="14" y="17"/>
                  </a:lnTo>
                  <a:lnTo>
                    <a:pt x="17" y="9"/>
                  </a:lnTo>
                  <a:lnTo>
                    <a:pt x="21" y="0"/>
                  </a:lnTo>
                  <a:lnTo>
                    <a:pt x="18" y="0"/>
                  </a:lnTo>
                  <a:close/>
                  <a:moveTo>
                    <a:pt x="18" y="152"/>
                  </a:moveTo>
                  <a:lnTo>
                    <a:pt x="21" y="158"/>
                  </a:lnTo>
                  <a:lnTo>
                    <a:pt x="24" y="164"/>
                  </a:lnTo>
                  <a:lnTo>
                    <a:pt x="28" y="169"/>
                  </a:lnTo>
                  <a:lnTo>
                    <a:pt x="31" y="175"/>
                  </a:lnTo>
                  <a:lnTo>
                    <a:pt x="35" y="179"/>
                  </a:lnTo>
                  <a:lnTo>
                    <a:pt x="39" y="185"/>
                  </a:lnTo>
                  <a:lnTo>
                    <a:pt x="43" y="191"/>
                  </a:lnTo>
                  <a:lnTo>
                    <a:pt x="48" y="195"/>
                  </a:lnTo>
                  <a:lnTo>
                    <a:pt x="49" y="195"/>
                  </a:lnTo>
                  <a:lnTo>
                    <a:pt x="50" y="195"/>
                  </a:lnTo>
                  <a:lnTo>
                    <a:pt x="50" y="193"/>
                  </a:lnTo>
                  <a:lnTo>
                    <a:pt x="46" y="189"/>
                  </a:lnTo>
                  <a:lnTo>
                    <a:pt x="42" y="183"/>
                  </a:lnTo>
                  <a:lnTo>
                    <a:pt x="38" y="178"/>
                  </a:lnTo>
                  <a:lnTo>
                    <a:pt x="34" y="172"/>
                  </a:lnTo>
                  <a:lnTo>
                    <a:pt x="30" y="166"/>
                  </a:lnTo>
                  <a:lnTo>
                    <a:pt x="27" y="161"/>
                  </a:lnTo>
                  <a:lnTo>
                    <a:pt x="23" y="155"/>
                  </a:lnTo>
                  <a:lnTo>
                    <a:pt x="20" y="148"/>
                  </a:lnTo>
                  <a:lnTo>
                    <a:pt x="20" y="149"/>
                  </a:lnTo>
                  <a:lnTo>
                    <a:pt x="18" y="151"/>
                  </a:lnTo>
                  <a:lnTo>
                    <a:pt x="18" y="152"/>
                  </a:lnTo>
                  <a:close/>
                  <a:moveTo>
                    <a:pt x="287" y="195"/>
                  </a:moveTo>
                  <a:lnTo>
                    <a:pt x="292" y="189"/>
                  </a:lnTo>
                  <a:lnTo>
                    <a:pt x="297" y="185"/>
                  </a:lnTo>
                  <a:lnTo>
                    <a:pt x="301" y="179"/>
                  </a:lnTo>
                  <a:lnTo>
                    <a:pt x="305" y="174"/>
                  </a:lnTo>
                  <a:lnTo>
                    <a:pt x="308" y="168"/>
                  </a:lnTo>
                  <a:lnTo>
                    <a:pt x="312" y="162"/>
                  </a:lnTo>
                  <a:lnTo>
                    <a:pt x="315" y="156"/>
                  </a:lnTo>
                  <a:lnTo>
                    <a:pt x="319" y="149"/>
                  </a:lnTo>
                  <a:lnTo>
                    <a:pt x="317" y="149"/>
                  </a:lnTo>
                  <a:lnTo>
                    <a:pt x="317" y="148"/>
                  </a:lnTo>
                  <a:lnTo>
                    <a:pt x="317" y="147"/>
                  </a:lnTo>
                  <a:lnTo>
                    <a:pt x="316" y="147"/>
                  </a:lnTo>
                  <a:lnTo>
                    <a:pt x="313" y="154"/>
                  </a:lnTo>
                  <a:lnTo>
                    <a:pt x="310" y="159"/>
                  </a:lnTo>
                  <a:lnTo>
                    <a:pt x="306" y="165"/>
                  </a:lnTo>
                  <a:lnTo>
                    <a:pt x="302" y="172"/>
                  </a:lnTo>
                  <a:lnTo>
                    <a:pt x="298" y="178"/>
                  </a:lnTo>
                  <a:lnTo>
                    <a:pt x="294" y="183"/>
                  </a:lnTo>
                  <a:lnTo>
                    <a:pt x="290" y="188"/>
                  </a:lnTo>
                  <a:lnTo>
                    <a:pt x="285" y="193"/>
                  </a:lnTo>
                  <a:lnTo>
                    <a:pt x="285" y="195"/>
                  </a:lnTo>
                  <a:lnTo>
                    <a:pt x="287" y="195"/>
                  </a:lnTo>
                  <a:close/>
                </a:path>
              </a:pathLst>
            </a:custGeom>
            <a:solidFill>
              <a:srgbClr val="005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7" name="Freeform 726"/>
            <p:cNvSpPr>
              <a:spLocks noEditPoints="1"/>
            </p:cNvSpPr>
            <p:nvPr/>
          </p:nvSpPr>
          <p:spPr bwMode="auto">
            <a:xfrm>
              <a:off x="911" y="2507"/>
              <a:ext cx="331" cy="195"/>
            </a:xfrm>
            <a:custGeom>
              <a:avLst/>
              <a:gdLst>
                <a:gd name="T0" fmla="*/ 331 w 331"/>
                <a:gd name="T1" fmla="*/ 56 h 195"/>
                <a:gd name="T2" fmla="*/ 324 w 331"/>
                <a:gd name="T3" fmla="*/ 27 h 195"/>
                <a:gd name="T4" fmla="*/ 314 w 331"/>
                <a:gd name="T5" fmla="*/ 0 h 195"/>
                <a:gd name="T6" fmla="*/ 318 w 331"/>
                <a:gd name="T7" fmla="*/ 17 h 195"/>
                <a:gd name="T8" fmla="*/ 325 w 331"/>
                <a:gd name="T9" fmla="*/ 46 h 195"/>
                <a:gd name="T10" fmla="*/ 328 w 331"/>
                <a:gd name="T11" fmla="*/ 76 h 195"/>
                <a:gd name="T12" fmla="*/ 328 w 331"/>
                <a:gd name="T13" fmla="*/ 84 h 195"/>
                <a:gd name="T14" fmla="*/ 328 w 331"/>
                <a:gd name="T15" fmla="*/ 93 h 195"/>
                <a:gd name="T16" fmla="*/ 328 w 331"/>
                <a:gd name="T17" fmla="*/ 97 h 195"/>
                <a:gd name="T18" fmla="*/ 329 w 331"/>
                <a:gd name="T19" fmla="*/ 97 h 195"/>
                <a:gd name="T20" fmla="*/ 329 w 331"/>
                <a:gd name="T21" fmla="*/ 95 h 195"/>
                <a:gd name="T22" fmla="*/ 331 w 331"/>
                <a:gd name="T23" fmla="*/ 90 h 195"/>
                <a:gd name="T24" fmla="*/ 331 w 331"/>
                <a:gd name="T25" fmla="*/ 83 h 195"/>
                <a:gd name="T26" fmla="*/ 331 w 331"/>
                <a:gd name="T27" fmla="*/ 76 h 195"/>
                <a:gd name="T28" fmla="*/ 11 w 331"/>
                <a:gd name="T29" fmla="*/ 17 h 195"/>
                <a:gd name="T30" fmla="*/ 2 w 331"/>
                <a:gd name="T31" fmla="*/ 46 h 195"/>
                <a:gd name="T32" fmla="*/ 0 w 331"/>
                <a:gd name="T33" fmla="*/ 76 h 195"/>
                <a:gd name="T34" fmla="*/ 0 w 331"/>
                <a:gd name="T35" fmla="*/ 81 h 195"/>
                <a:gd name="T36" fmla="*/ 1 w 331"/>
                <a:gd name="T37" fmla="*/ 87 h 195"/>
                <a:gd name="T38" fmla="*/ 1 w 331"/>
                <a:gd name="T39" fmla="*/ 91 h 195"/>
                <a:gd name="T40" fmla="*/ 2 w 331"/>
                <a:gd name="T41" fmla="*/ 93 h 195"/>
                <a:gd name="T42" fmla="*/ 4 w 331"/>
                <a:gd name="T43" fmla="*/ 93 h 195"/>
                <a:gd name="T44" fmla="*/ 4 w 331"/>
                <a:gd name="T45" fmla="*/ 90 h 195"/>
                <a:gd name="T46" fmla="*/ 2 w 331"/>
                <a:gd name="T47" fmla="*/ 83 h 195"/>
                <a:gd name="T48" fmla="*/ 2 w 331"/>
                <a:gd name="T49" fmla="*/ 76 h 195"/>
                <a:gd name="T50" fmla="*/ 5 w 331"/>
                <a:gd name="T51" fmla="*/ 46 h 195"/>
                <a:gd name="T52" fmla="*/ 14 w 331"/>
                <a:gd name="T53" fmla="*/ 17 h 195"/>
                <a:gd name="T54" fmla="*/ 18 w 331"/>
                <a:gd name="T55" fmla="*/ 0 h 195"/>
                <a:gd name="T56" fmla="*/ 23 w 331"/>
                <a:gd name="T57" fmla="*/ 162 h 195"/>
                <a:gd name="T58" fmla="*/ 34 w 331"/>
                <a:gd name="T59" fmla="*/ 179 h 195"/>
                <a:gd name="T60" fmla="*/ 48 w 331"/>
                <a:gd name="T61" fmla="*/ 195 h 195"/>
                <a:gd name="T62" fmla="*/ 48 w 331"/>
                <a:gd name="T63" fmla="*/ 193 h 195"/>
                <a:gd name="T64" fmla="*/ 48 w 331"/>
                <a:gd name="T65" fmla="*/ 193 h 195"/>
                <a:gd name="T66" fmla="*/ 46 w 331"/>
                <a:gd name="T67" fmla="*/ 188 h 195"/>
                <a:gd name="T68" fmla="*/ 32 w 331"/>
                <a:gd name="T69" fmla="*/ 171 h 195"/>
                <a:gd name="T70" fmla="*/ 22 w 331"/>
                <a:gd name="T71" fmla="*/ 154 h 195"/>
                <a:gd name="T72" fmla="*/ 18 w 331"/>
                <a:gd name="T73" fmla="*/ 148 h 195"/>
                <a:gd name="T74" fmla="*/ 18 w 331"/>
                <a:gd name="T75" fmla="*/ 149 h 195"/>
                <a:gd name="T76" fmla="*/ 16 w 331"/>
                <a:gd name="T77" fmla="*/ 151 h 195"/>
                <a:gd name="T78" fmla="*/ 293 w 331"/>
                <a:gd name="T79" fmla="*/ 183 h 195"/>
                <a:gd name="T80" fmla="*/ 306 w 331"/>
                <a:gd name="T81" fmla="*/ 166 h 195"/>
                <a:gd name="T82" fmla="*/ 315 w 331"/>
                <a:gd name="T83" fmla="*/ 148 h 195"/>
                <a:gd name="T84" fmla="*/ 315 w 331"/>
                <a:gd name="T85" fmla="*/ 147 h 195"/>
                <a:gd name="T86" fmla="*/ 314 w 331"/>
                <a:gd name="T87" fmla="*/ 145 h 195"/>
                <a:gd name="T88" fmla="*/ 311 w 331"/>
                <a:gd name="T89" fmla="*/ 151 h 195"/>
                <a:gd name="T90" fmla="*/ 300 w 331"/>
                <a:gd name="T91" fmla="*/ 171 h 195"/>
                <a:gd name="T92" fmla="*/ 286 w 331"/>
                <a:gd name="T93" fmla="*/ 188 h 195"/>
                <a:gd name="T94" fmla="*/ 282 w 331"/>
                <a:gd name="T95" fmla="*/ 193 h 195"/>
                <a:gd name="T96" fmla="*/ 283 w 331"/>
                <a:gd name="T97" fmla="*/ 193 h 195"/>
                <a:gd name="T98" fmla="*/ 283 w 331"/>
                <a:gd name="T99" fmla="*/ 195 h 19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31"/>
                <a:gd name="T151" fmla="*/ 0 h 195"/>
                <a:gd name="T152" fmla="*/ 331 w 331"/>
                <a:gd name="T153" fmla="*/ 195 h 19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31" h="195">
                  <a:moveTo>
                    <a:pt x="331" y="76"/>
                  </a:moveTo>
                  <a:lnTo>
                    <a:pt x="331" y="66"/>
                  </a:lnTo>
                  <a:lnTo>
                    <a:pt x="331" y="56"/>
                  </a:lnTo>
                  <a:lnTo>
                    <a:pt x="328" y="46"/>
                  </a:lnTo>
                  <a:lnTo>
                    <a:pt x="327" y="36"/>
                  </a:lnTo>
                  <a:lnTo>
                    <a:pt x="324" y="27"/>
                  </a:lnTo>
                  <a:lnTo>
                    <a:pt x="321" y="17"/>
                  </a:lnTo>
                  <a:lnTo>
                    <a:pt x="317" y="9"/>
                  </a:lnTo>
                  <a:lnTo>
                    <a:pt x="314" y="0"/>
                  </a:lnTo>
                  <a:lnTo>
                    <a:pt x="310" y="0"/>
                  </a:lnTo>
                  <a:lnTo>
                    <a:pt x="314" y="9"/>
                  </a:lnTo>
                  <a:lnTo>
                    <a:pt x="318" y="17"/>
                  </a:lnTo>
                  <a:lnTo>
                    <a:pt x="321" y="27"/>
                  </a:lnTo>
                  <a:lnTo>
                    <a:pt x="324" y="36"/>
                  </a:lnTo>
                  <a:lnTo>
                    <a:pt x="325" y="46"/>
                  </a:lnTo>
                  <a:lnTo>
                    <a:pt x="328" y="56"/>
                  </a:lnTo>
                  <a:lnTo>
                    <a:pt x="328" y="66"/>
                  </a:lnTo>
                  <a:lnTo>
                    <a:pt x="328" y="76"/>
                  </a:lnTo>
                  <a:lnTo>
                    <a:pt x="328" y="78"/>
                  </a:lnTo>
                  <a:lnTo>
                    <a:pt x="328" y="81"/>
                  </a:lnTo>
                  <a:lnTo>
                    <a:pt x="328" y="84"/>
                  </a:lnTo>
                  <a:lnTo>
                    <a:pt x="328" y="87"/>
                  </a:lnTo>
                  <a:lnTo>
                    <a:pt x="328" y="90"/>
                  </a:lnTo>
                  <a:lnTo>
                    <a:pt x="328" y="93"/>
                  </a:lnTo>
                  <a:lnTo>
                    <a:pt x="328" y="95"/>
                  </a:lnTo>
                  <a:lnTo>
                    <a:pt x="327" y="97"/>
                  </a:lnTo>
                  <a:lnTo>
                    <a:pt x="328" y="97"/>
                  </a:lnTo>
                  <a:lnTo>
                    <a:pt x="329" y="97"/>
                  </a:lnTo>
                  <a:lnTo>
                    <a:pt x="329" y="95"/>
                  </a:lnTo>
                  <a:lnTo>
                    <a:pt x="331" y="95"/>
                  </a:lnTo>
                  <a:lnTo>
                    <a:pt x="331" y="93"/>
                  </a:lnTo>
                  <a:lnTo>
                    <a:pt x="331" y="90"/>
                  </a:lnTo>
                  <a:lnTo>
                    <a:pt x="331" y="88"/>
                  </a:lnTo>
                  <a:lnTo>
                    <a:pt x="331" y="85"/>
                  </a:lnTo>
                  <a:lnTo>
                    <a:pt x="331" y="83"/>
                  </a:lnTo>
                  <a:lnTo>
                    <a:pt x="331" y="81"/>
                  </a:lnTo>
                  <a:lnTo>
                    <a:pt x="331" y="78"/>
                  </a:lnTo>
                  <a:lnTo>
                    <a:pt x="331" y="76"/>
                  </a:lnTo>
                  <a:close/>
                  <a:moveTo>
                    <a:pt x="18" y="0"/>
                  </a:moveTo>
                  <a:lnTo>
                    <a:pt x="14" y="9"/>
                  </a:lnTo>
                  <a:lnTo>
                    <a:pt x="11" y="17"/>
                  </a:lnTo>
                  <a:lnTo>
                    <a:pt x="8" y="27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1" y="85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1" y="91"/>
                  </a:lnTo>
                  <a:lnTo>
                    <a:pt x="2" y="93"/>
                  </a:lnTo>
                  <a:lnTo>
                    <a:pt x="4" y="93"/>
                  </a:lnTo>
                  <a:lnTo>
                    <a:pt x="4" y="94"/>
                  </a:lnTo>
                  <a:lnTo>
                    <a:pt x="4" y="91"/>
                  </a:lnTo>
                  <a:lnTo>
                    <a:pt x="4" y="90"/>
                  </a:lnTo>
                  <a:lnTo>
                    <a:pt x="4" y="87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8" y="36"/>
                  </a:lnTo>
                  <a:lnTo>
                    <a:pt x="11" y="27"/>
                  </a:lnTo>
                  <a:lnTo>
                    <a:pt x="14" y="17"/>
                  </a:lnTo>
                  <a:lnTo>
                    <a:pt x="16" y="9"/>
                  </a:lnTo>
                  <a:lnTo>
                    <a:pt x="21" y="0"/>
                  </a:lnTo>
                  <a:lnTo>
                    <a:pt x="18" y="0"/>
                  </a:lnTo>
                  <a:close/>
                  <a:moveTo>
                    <a:pt x="16" y="151"/>
                  </a:moveTo>
                  <a:lnTo>
                    <a:pt x="21" y="156"/>
                  </a:lnTo>
                  <a:lnTo>
                    <a:pt x="23" y="162"/>
                  </a:lnTo>
                  <a:lnTo>
                    <a:pt x="28" y="168"/>
                  </a:lnTo>
                  <a:lnTo>
                    <a:pt x="30" y="174"/>
                  </a:lnTo>
                  <a:lnTo>
                    <a:pt x="34" y="179"/>
                  </a:lnTo>
                  <a:lnTo>
                    <a:pt x="39" y="185"/>
                  </a:lnTo>
                  <a:lnTo>
                    <a:pt x="43" y="189"/>
                  </a:lnTo>
                  <a:lnTo>
                    <a:pt x="48" y="195"/>
                  </a:lnTo>
                  <a:lnTo>
                    <a:pt x="48" y="193"/>
                  </a:lnTo>
                  <a:lnTo>
                    <a:pt x="50" y="193"/>
                  </a:lnTo>
                  <a:lnTo>
                    <a:pt x="50" y="192"/>
                  </a:lnTo>
                  <a:lnTo>
                    <a:pt x="46" y="188"/>
                  </a:lnTo>
                  <a:lnTo>
                    <a:pt x="40" y="182"/>
                  </a:lnTo>
                  <a:lnTo>
                    <a:pt x="36" y="176"/>
                  </a:lnTo>
                  <a:lnTo>
                    <a:pt x="32" y="171"/>
                  </a:lnTo>
                  <a:lnTo>
                    <a:pt x="29" y="165"/>
                  </a:lnTo>
                  <a:lnTo>
                    <a:pt x="25" y="159"/>
                  </a:lnTo>
                  <a:lnTo>
                    <a:pt x="22" y="154"/>
                  </a:lnTo>
                  <a:lnTo>
                    <a:pt x="18" y="147"/>
                  </a:lnTo>
                  <a:lnTo>
                    <a:pt x="18" y="148"/>
                  </a:lnTo>
                  <a:lnTo>
                    <a:pt x="18" y="149"/>
                  </a:lnTo>
                  <a:lnTo>
                    <a:pt x="16" y="151"/>
                  </a:lnTo>
                  <a:close/>
                  <a:moveTo>
                    <a:pt x="283" y="195"/>
                  </a:moveTo>
                  <a:lnTo>
                    <a:pt x="289" y="189"/>
                  </a:lnTo>
                  <a:lnTo>
                    <a:pt x="293" y="183"/>
                  </a:lnTo>
                  <a:lnTo>
                    <a:pt x="297" y="179"/>
                  </a:lnTo>
                  <a:lnTo>
                    <a:pt x="302" y="172"/>
                  </a:lnTo>
                  <a:lnTo>
                    <a:pt x="306" y="166"/>
                  </a:lnTo>
                  <a:lnTo>
                    <a:pt x="308" y="161"/>
                  </a:lnTo>
                  <a:lnTo>
                    <a:pt x="313" y="155"/>
                  </a:lnTo>
                  <a:lnTo>
                    <a:pt x="315" y="148"/>
                  </a:lnTo>
                  <a:lnTo>
                    <a:pt x="315" y="147"/>
                  </a:lnTo>
                  <a:lnTo>
                    <a:pt x="314" y="147"/>
                  </a:lnTo>
                  <a:lnTo>
                    <a:pt x="314" y="145"/>
                  </a:lnTo>
                  <a:lnTo>
                    <a:pt x="311" y="151"/>
                  </a:lnTo>
                  <a:lnTo>
                    <a:pt x="307" y="158"/>
                  </a:lnTo>
                  <a:lnTo>
                    <a:pt x="304" y="164"/>
                  </a:lnTo>
                  <a:lnTo>
                    <a:pt x="300" y="171"/>
                  </a:lnTo>
                  <a:lnTo>
                    <a:pt x="296" y="176"/>
                  </a:lnTo>
                  <a:lnTo>
                    <a:pt x="292" y="182"/>
                  </a:lnTo>
                  <a:lnTo>
                    <a:pt x="286" y="188"/>
                  </a:lnTo>
                  <a:lnTo>
                    <a:pt x="282" y="192"/>
                  </a:lnTo>
                  <a:lnTo>
                    <a:pt x="282" y="193"/>
                  </a:lnTo>
                  <a:lnTo>
                    <a:pt x="283" y="193"/>
                  </a:lnTo>
                  <a:lnTo>
                    <a:pt x="283" y="195"/>
                  </a:lnTo>
                  <a:close/>
                </a:path>
              </a:pathLst>
            </a:custGeom>
            <a:solidFill>
              <a:srgbClr val="005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8" name="Freeform 727"/>
            <p:cNvSpPr>
              <a:spLocks noEditPoints="1"/>
            </p:cNvSpPr>
            <p:nvPr/>
          </p:nvSpPr>
          <p:spPr bwMode="auto">
            <a:xfrm>
              <a:off x="912" y="2507"/>
              <a:ext cx="328" cy="193"/>
            </a:xfrm>
            <a:custGeom>
              <a:avLst/>
              <a:gdLst>
                <a:gd name="T0" fmla="*/ 328 w 328"/>
                <a:gd name="T1" fmla="*/ 56 h 193"/>
                <a:gd name="T2" fmla="*/ 321 w 328"/>
                <a:gd name="T3" fmla="*/ 27 h 193"/>
                <a:gd name="T4" fmla="*/ 310 w 328"/>
                <a:gd name="T5" fmla="*/ 0 h 193"/>
                <a:gd name="T6" fmla="*/ 316 w 328"/>
                <a:gd name="T7" fmla="*/ 17 h 193"/>
                <a:gd name="T8" fmla="*/ 323 w 328"/>
                <a:gd name="T9" fmla="*/ 46 h 193"/>
                <a:gd name="T10" fmla="*/ 326 w 328"/>
                <a:gd name="T11" fmla="*/ 76 h 193"/>
                <a:gd name="T12" fmla="*/ 326 w 328"/>
                <a:gd name="T13" fmla="*/ 84 h 193"/>
                <a:gd name="T14" fmla="*/ 326 w 328"/>
                <a:gd name="T15" fmla="*/ 93 h 193"/>
                <a:gd name="T16" fmla="*/ 326 w 328"/>
                <a:gd name="T17" fmla="*/ 98 h 193"/>
                <a:gd name="T18" fmla="*/ 326 w 328"/>
                <a:gd name="T19" fmla="*/ 97 h 193"/>
                <a:gd name="T20" fmla="*/ 327 w 328"/>
                <a:gd name="T21" fmla="*/ 97 h 193"/>
                <a:gd name="T22" fmla="*/ 328 w 328"/>
                <a:gd name="T23" fmla="*/ 91 h 193"/>
                <a:gd name="T24" fmla="*/ 328 w 328"/>
                <a:gd name="T25" fmla="*/ 84 h 193"/>
                <a:gd name="T26" fmla="*/ 328 w 328"/>
                <a:gd name="T27" fmla="*/ 76 h 193"/>
                <a:gd name="T28" fmla="*/ 11 w 328"/>
                <a:gd name="T29" fmla="*/ 17 h 193"/>
                <a:gd name="T30" fmla="*/ 3 w 328"/>
                <a:gd name="T31" fmla="*/ 46 h 193"/>
                <a:gd name="T32" fmla="*/ 0 w 328"/>
                <a:gd name="T33" fmla="*/ 76 h 193"/>
                <a:gd name="T34" fmla="*/ 0 w 328"/>
                <a:gd name="T35" fmla="*/ 83 h 193"/>
                <a:gd name="T36" fmla="*/ 1 w 328"/>
                <a:gd name="T37" fmla="*/ 88 h 193"/>
                <a:gd name="T38" fmla="*/ 1 w 328"/>
                <a:gd name="T39" fmla="*/ 93 h 193"/>
                <a:gd name="T40" fmla="*/ 3 w 328"/>
                <a:gd name="T41" fmla="*/ 94 h 193"/>
                <a:gd name="T42" fmla="*/ 4 w 328"/>
                <a:gd name="T43" fmla="*/ 94 h 193"/>
                <a:gd name="T44" fmla="*/ 4 w 328"/>
                <a:gd name="T45" fmla="*/ 90 h 193"/>
                <a:gd name="T46" fmla="*/ 3 w 328"/>
                <a:gd name="T47" fmla="*/ 83 h 193"/>
                <a:gd name="T48" fmla="*/ 3 w 328"/>
                <a:gd name="T49" fmla="*/ 76 h 193"/>
                <a:gd name="T50" fmla="*/ 6 w 328"/>
                <a:gd name="T51" fmla="*/ 46 h 193"/>
                <a:gd name="T52" fmla="*/ 14 w 328"/>
                <a:gd name="T53" fmla="*/ 17 h 193"/>
                <a:gd name="T54" fmla="*/ 18 w 328"/>
                <a:gd name="T55" fmla="*/ 0 h 193"/>
                <a:gd name="T56" fmla="*/ 24 w 328"/>
                <a:gd name="T57" fmla="*/ 161 h 193"/>
                <a:gd name="T58" fmla="*/ 35 w 328"/>
                <a:gd name="T59" fmla="*/ 178 h 193"/>
                <a:gd name="T60" fmla="*/ 47 w 328"/>
                <a:gd name="T61" fmla="*/ 193 h 193"/>
                <a:gd name="T62" fmla="*/ 49 w 328"/>
                <a:gd name="T63" fmla="*/ 193 h 193"/>
                <a:gd name="T64" fmla="*/ 49 w 328"/>
                <a:gd name="T65" fmla="*/ 192 h 193"/>
                <a:gd name="T66" fmla="*/ 45 w 328"/>
                <a:gd name="T67" fmla="*/ 186 h 193"/>
                <a:gd name="T68" fmla="*/ 32 w 328"/>
                <a:gd name="T69" fmla="*/ 169 h 193"/>
                <a:gd name="T70" fmla="*/ 21 w 328"/>
                <a:gd name="T71" fmla="*/ 151 h 193"/>
                <a:gd name="T72" fmla="*/ 18 w 328"/>
                <a:gd name="T73" fmla="*/ 145 h 193"/>
                <a:gd name="T74" fmla="*/ 17 w 328"/>
                <a:gd name="T75" fmla="*/ 147 h 193"/>
                <a:gd name="T76" fmla="*/ 17 w 328"/>
                <a:gd name="T77" fmla="*/ 148 h 193"/>
                <a:gd name="T78" fmla="*/ 291 w 328"/>
                <a:gd name="T79" fmla="*/ 183 h 193"/>
                <a:gd name="T80" fmla="*/ 303 w 328"/>
                <a:gd name="T81" fmla="*/ 165 h 193"/>
                <a:gd name="T82" fmla="*/ 313 w 328"/>
                <a:gd name="T83" fmla="*/ 147 h 193"/>
                <a:gd name="T84" fmla="*/ 313 w 328"/>
                <a:gd name="T85" fmla="*/ 145 h 193"/>
                <a:gd name="T86" fmla="*/ 313 w 328"/>
                <a:gd name="T87" fmla="*/ 144 h 193"/>
                <a:gd name="T88" fmla="*/ 309 w 328"/>
                <a:gd name="T89" fmla="*/ 149 h 193"/>
                <a:gd name="T90" fmla="*/ 298 w 328"/>
                <a:gd name="T91" fmla="*/ 169 h 193"/>
                <a:gd name="T92" fmla="*/ 285 w 328"/>
                <a:gd name="T93" fmla="*/ 186 h 193"/>
                <a:gd name="T94" fmla="*/ 281 w 328"/>
                <a:gd name="T95" fmla="*/ 192 h 193"/>
                <a:gd name="T96" fmla="*/ 281 w 328"/>
                <a:gd name="T97" fmla="*/ 193 h 193"/>
                <a:gd name="T98" fmla="*/ 282 w 328"/>
                <a:gd name="T99" fmla="*/ 193 h 193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28"/>
                <a:gd name="T151" fmla="*/ 0 h 193"/>
                <a:gd name="T152" fmla="*/ 328 w 328"/>
                <a:gd name="T153" fmla="*/ 193 h 193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28" h="193">
                  <a:moveTo>
                    <a:pt x="328" y="76"/>
                  </a:moveTo>
                  <a:lnTo>
                    <a:pt x="328" y="66"/>
                  </a:lnTo>
                  <a:lnTo>
                    <a:pt x="328" y="56"/>
                  </a:lnTo>
                  <a:lnTo>
                    <a:pt x="326" y="46"/>
                  </a:lnTo>
                  <a:lnTo>
                    <a:pt x="324" y="36"/>
                  </a:lnTo>
                  <a:lnTo>
                    <a:pt x="321" y="27"/>
                  </a:lnTo>
                  <a:lnTo>
                    <a:pt x="319" y="17"/>
                  </a:lnTo>
                  <a:lnTo>
                    <a:pt x="314" y="9"/>
                  </a:lnTo>
                  <a:lnTo>
                    <a:pt x="310" y="0"/>
                  </a:lnTo>
                  <a:lnTo>
                    <a:pt x="307" y="0"/>
                  </a:lnTo>
                  <a:lnTo>
                    <a:pt x="312" y="9"/>
                  </a:lnTo>
                  <a:lnTo>
                    <a:pt x="316" y="17"/>
                  </a:lnTo>
                  <a:lnTo>
                    <a:pt x="319" y="27"/>
                  </a:lnTo>
                  <a:lnTo>
                    <a:pt x="321" y="36"/>
                  </a:lnTo>
                  <a:lnTo>
                    <a:pt x="323" y="46"/>
                  </a:lnTo>
                  <a:lnTo>
                    <a:pt x="324" y="56"/>
                  </a:lnTo>
                  <a:lnTo>
                    <a:pt x="326" y="66"/>
                  </a:lnTo>
                  <a:lnTo>
                    <a:pt x="326" y="76"/>
                  </a:lnTo>
                  <a:lnTo>
                    <a:pt x="326" y="78"/>
                  </a:lnTo>
                  <a:lnTo>
                    <a:pt x="326" y="81"/>
                  </a:lnTo>
                  <a:lnTo>
                    <a:pt x="326" y="84"/>
                  </a:lnTo>
                  <a:lnTo>
                    <a:pt x="326" y="87"/>
                  </a:lnTo>
                  <a:lnTo>
                    <a:pt x="326" y="90"/>
                  </a:lnTo>
                  <a:lnTo>
                    <a:pt x="326" y="93"/>
                  </a:lnTo>
                  <a:lnTo>
                    <a:pt x="326" y="95"/>
                  </a:lnTo>
                  <a:lnTo>
                    <a:pt x="324" y="98"/>
                  </a:lnTo>
                  <a:lnTo>
                    <a:pt x="326" y="98"/>
                  </a:lnTo>
                  <a:lnTo>
                    <a:pt x="326" y="97"/>
                  </a:lnTo>
                  <a:lnTo>
                    <a:pt x="327" y="97"/>
                  </a:lnTo>
                  <a:lnTo>
                    <a:pt x="328" y="97"/>
                  </a:lnTo>
                  <a:lnTo>
                    <a:pt x="328" y="94"/>
                  </a:lnTo>
                  <a:lnTo>
                    <a:pt x="328" y="91"/>
                  </a:lnTo>
                  <a:lnTo>
                    <a:pt x="328" y="88"/>
                  </a:lnTo>
                  <a:lnTo>
                    <a:pt x="328" y="85"/>
                  </a:lnTo>
                  <a:lnTo>
                    <a:pt x="328" y="84"/>
                  </a:lnTo>
                  <a:lnTo>
                    <a:pt x="328" y="81"/>
                  </a:lnTo>
                  <a:lnTo>
                    <a:pt x="328" y="78"/>
                  </a:lnTo>
                  <a:lnTo>
                    <a:pt x="328" y="76"/>
                  </a:lnTo>
                  <a:close/>
                  <a:moveTo>
                    <a:pt x="18" y="0"/>
                  </a:moveTo>
                  <a:lnTo>
                    <a:pt x="14" y="9"/>
                  </a:lnTo>
                  <a:lnTo>
                    <a:pt x="11" y="17"/>
                  </a:lnTo>
                  <a:lnTo>
                    <a:pt x="8" y="27"/>
                  </a:lnTo>
                  <a:lnTo>
                    <a:pt x="6" y="36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3" y="93"/>
                  </a:lnTo>
                  <a:lnTo>
                    <a:pt x="3" y="94"/>
                  </a:lnTo>
                  <a:lnTo>
                    <a:pt x="4" y="94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0"/>
                  </a:lnTo>
                  <a:lnTo>
                    <a:pt x="4" y="88"/>
                  </a:lnTo>
                  <a:lnTo>
                    <a:pt x="4" y="85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8" y="36"/>
                  </a:lnTo>
                  <a:lnTo>
                    <a:pt x="11" y="27"/>
                  </a:lnTo>
                  <a:lnTo>
                    <a:pt x="14" y="17"/>
                  </a:lnTo>
                  <a:lnTo>
                    <a:pt x="18" y="9"/>
                  </a:lnTo>
                  <a:lnTo>
                    <a:pt x="22" y="0"/>
                  </a:lnTo>
                  <a:lnTo>
                    <a:pt x="18" y="0"/>
                  </a:lnTo>
                  <a:close/>
                  <a:moveTo>
                    <a:pt x="17" y="148"/>
                  </a:moveTo>
                  <a:lnTo>
                    <a:pt x="20" y="155"/>
                  </a:lnTo>
                  <a:lnTo>
                    <a:pt x="24" y="161"/>
                  </a:lnTo>
                  <a:lnTo>
                    <a:pt x="27" y="166"/>
                  </a:lnTo>
                  <a:lnTo>
                    <a:pt x="31" y="172"/>
                  </a:lnTo>
                  <a:lnTo>
                    <a:pt x="35" y="178"/>
                  </a:lnTo>
                  <a:lnTo>
                    <a:pt x="39" y="183"/>
                  </a:lnTo>
                  <a:lnTo>
                    <a:pt x="43" y="189"/>
                  </a:lnTo>
                  <a:lnTo>
                    <a:pt x="47" y="193"/>
                  </a:lnTo>
                  <a:lnTo>
                    <a:pt x="49" y="193"/>
                  </a:lnTo>
                  <a:lnTo>
                    <a:pt x="49" y="192"/>
                  </a:lnTo>
                  <a:lnTo>
                    <a:pt x="50" y="192"/>
                  </a:lnTo>
                  <a:lnTo>
                    <a:pt x="45" y="186"/>
                  </a:lnTo>
                  <a:lnTo>
                    <a:pt x="40" y="181"/>
                  </a:lnTo>
                  <a:lnTo>
                    <a:pt x="36" y="175"/>
                  </a:lnTo>
                  <a:lnTo>
                    <a:pt x="32" y="169"/>
                  </a:lnTo>
                  <a:lnTo>
                    <a:pt x="28" y="164"/>
                  </a:lnTo>
                  <a:lnTo>
                    <a:pt x="25" y="158"/>
                  </a:lnTo>
                  <a:lnTo>
                    <a:pt x="21" y="151"/>
                  </a:lnTo>
                  <a:lnTo>
                    <a:pt x="18" y="145"/>
                  </a:lnTo>
                  <a:lnTo>
                    <a:pt x="18" y="147"/>
                  </a:lnTo>
                  <a:lnTo>
                    <a:pt x="17" y="147"/>
                  </a:lnTo>
                  <a:lnTo>
                    <a:pt x="17" y="148"/>
                  </a:lnTo>
                  <a:close/>
                  <a:moveTo>
                    <a:pt x="282" y="193"/>
                  </a:moveTo>
                  <a:lnTo>
                    <a:pt x="287" y="188"/>
                  </a:lnTo>
                  <a:lnTo>
                    <a:pt x="291" y="183"/>
                  </a:lnTo>
                  <a:lnTo>
                    <a:pt x="295" y="178"/>
                  </a:lnTo>
                  <a:lnTo>
                    <a:pt x="299" y="172"/>
                  </a:lnTo>
                  <a:lnTo>
                    <a:pt x="303" y="165"/>
                  </a:lnTo>
                  <a:lnTo>
                    <a:pt x="307" y="159"/>
                  </a:lnTo>
                  <a:lnTo>
                    <a:pt x="310" y="154"/>
                  </a:lnTo>
                  <a:lnTo>
                    <a:pt x="313" y="147"/>
                  </a:lnTo>
                  <a:lnTo>
                    <a:pt x="313" y="145"/>
                  </a:lnTo>
                  <a:lnTo>
                    <a:pt x="313" y="144"/>
                  </a:lnTo>
                  <a:lnTo>
                    <a:pt x="312" y="144"/>
                  </a:lnTo>
                  <a:lnTo>
                    <a:pt x="309" y="149"/>
                  </a:lnTo>
                  <a:lnTo>
                    <a:pt x="306" y="156"/>
                  </a:lnTo>
                  <a:lnTo>
                    <a:pt x="302" y="162"/>
                  </a:lnTo>
                  <a:lnTo>
                    <a:pt x="298" y="169"/>
                  </a:lnTo>
                  <a:lnTo>
                    <a:pt x="294" y="175"/>
                  </a:lnTo>
                  <a:lnTo>
                    <a:pt x="289" y="181"/>
                  </a:lnTo>
                  <a:lnTo>
                    <a:pt x="285" y="186"/>
                  </a:lnTo>
                  <a:lnTo>
                    <a:pt x="280" y="192"/>
                  </a:lnTo>
                  <a:lnTo>
                    <a:pt x="281" y="192"/>
                  </a:lnTo>
                  <a:lnTo>
                    <a:pt x="281" y="193"/>
                  </a:lnTo>
                  <a:lnTo>
                    <a:pt x="282" y="193"/>
                  </a:lnTo>
                  <a:close/>
                </a:path>
              </a:pathLst>
            </a:custGeom>
            <a:solidFill>
              <a:srgbClr val="005E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19" name="Freeform 728"/>
            <p:cNvSpPr>
              <a:spLocks noEditPoints="1"/>
            </p:cNvSpPr>
            <p:nvPr/>
          </p:nvSpPr>
          <p:spPr bwMode="auto">
            <a:xfrm>
              <a:off x="913" y="2507"/>
              <a:ext cx="326" cy="192"/>
            </a:xfrm>
            <a:custGeom>
              <a:avLst/>
              <a:gdLst>
                <a:gd name="T0" fmla="*/ 326 w 326"/>
                <a:gd name="T1" fmla="*/ 56 h 192"/>
                <a:gd name="T2" fmla="*/ 319 w 326"/>
                <a:gd name="T3" fmla="*/ 27 h 192"/>
                <a:gd name="T4" fmla="*/ 308 w 326"/>
                <a:gd name="T5" fmla="*/ 0 h 192"/>
                <a:gd name="T6" fmla="*/ 313 w 326"/>
                <a:gd name="T7" fmla="*/ 17 h 192"/>
                <a:gd name="T8" fmla="*/ 320 w 326"/>
                <a:gd name="T9" fmla="*/ 46 h 192"/>
                <a:gd name="T10" fmla="*/ 323 w 326"/>
                <a:gd name="T11" fmla="*/ 76 h 192"/>
                <a:gd name="T12" fmla="*/ 323 w 326"/>
                <a:gd name="T13" fmla="*/ 85 h 192"/>
                <a:gd name="T14" fmla="*/ 323 w 326"/>
                <a:gd name="T15" fmla="*/ 94 h 192"/>
                <a:gd name="T16" fmla="*/ 322 w 326"/>
                <a:gd name="T17" fmla="*/ 100 h 192"/>
                <a:gd name="T18" fmla="*/ 323 w 326"/>
                <a:gd name="T19" fmla="*/ 98 h 192"/>
                <a:gd name="T20" fmla="*/ 325 w 326"/>
                <a:gd name="T21" fmla="*/ 98 h 192"/>
                <a:gd name="T22" fmla="*/ 326 w 326"/>
                <a:gd name="T23" fmla="*/ 93 h 192"/>
                <a:gd name="T24" fmla="*/ 326 w 326"/>
                <a:gd name="T25" fmla="*/ 84 h 192"/>
                <a:gd name="T26" fmla="*/ 326 w 326"/>
                <a:gd name="T27" fmla="*/ 76 h 192"/>
                <a:gd name="T28" fmla="*/ 12 w 326"/>
                <a:gd name="T29" fmla="*/ 17 h 192"/>
                <a:gd name="T30" fmla="*/ 3 w 326"/>
                <a:gd name="T31" fmla="*/ 46 h 192"/>
                <a:gd name="T32" fmla="*/ 0 w 326"/>
                <a:gd name="T33" fmla="*/ 76 h 192"/>
                <a:gd name="T34" fmla="*/ 0 w 326"/>
                <a:gd name="T35" fmla="*/ 83 h 192"/>
                <a:gd name="T36" fmla="*/ 2 w 326"/>
                <a:gd name="T37" fmla="*/ 90 h 192"/>
                <a:gd name="T38" fmla="*/ 2 w 326"/>
                <a:gd name="T39" fmla="*/ 94 h 192"/>
                <a:gd name="T40" fmla="*/ 3 w 326"/>
                <a:gd name="T41" fmla="*/ 95 h 192"/>
                <a:gd name="T42" fmla="*/ 5 w 326"/>
                <a:gd name="T43" fmla="*/ 95 h 192"/>
                <a:gd name="T44" fmla="*/ 5 w 326"/>
                <a:gd name="T45" fmla="*/ 91 h 192"/>
                <a:gd name="T46" fmla="*/ 3 w 326"/>
                <a:gd name="T47" fmla="*/ 84 h 192"/>
                <a:gd name="T48" fmla="*/ 3 w 326"/>
                <a:gd name="T49" fmla="*/ 76 h 192"/>
                <a:gd name="T50" fmla="*/ 6 w 326"/>
                <a:gd name="T51" fmla="*/ 46 h 192"/>
                <a:gd name="T52" fmla="*/ 14 w 326"/>
                <a:gd name="T53" fmla="*/ 17 h 192"/>
                <a:gd name="T54" fmla="*/ 19 w 326"/>
                <a:gd name="T55" fmla="*/ 0 h 192"/>
                <a:gd name="T56" fmla="*/ 23 w 326"/>
                <a:gd name="T57" fmla="*/ 159 h 192"/>
                <a:gd name="T58" fmla="*/ 34 w 326"/>
                <a:gd name="T59" fmla="*/ 176 h 192"/>
                <a:gd name="T60" fmla="*/ 48 w 326"/>
                <a:gd name="T61" fmla="*/ 192 h 192"/>
                <a:gd name="T62" fmla="*/ 48 w 326"/>
                <a:gd name="T63" fmla="*/ 192 h 192"/>
                <a:gd name="T64" fmla="*/ 49 w 326"/>
                <a:gd name="T65" fmla="*/ 191 h 192"/>
                <a:gd name="T66" fmla="*/ 45 w 326"/>
                <a:gd name="T67" fmla="*/ 185 h 192"/>
                <a:gd name="T68" fmla="*/ 31 w 326"/>
                <a:gd name="T69" fmla="*/ 168 h 192"/>
                <a:gd name="T70" fmla="*/ 21 w 326"/>
                <a:gd name="T71" fmla="*/ 149 h 192"/>
                <a:gd name="T72" fmla="*/ 17 w 326"/>
                <a:gd name="T73" fmla="*/ 144 h 192"/>
                <a:gd name="T74" fmla="*/ 17 w 326"/>
                <a:gd name="T75" fmla="*/ 145 h 192"/>
                <a:gd name="T76" fmla="*/ 16 w 326"/>
                <a:gd name="T77" fmla="*/ 147 h 192"/>
                <a:gd name="T78" fmla="*/ 290 w 326"/>
                <a:gd name="T79" fmla="*/ 182 h 192"/>
                <a:gd name="T80" fmla="*/ 302 w 326"/>
                <a:gd name="T81" fmla="*/ 164 h 192"/>
                <a:gd name="T82" fmla="*/ 312 w 326"/>
                <a:gd name="T83" fmla="*/ 145 h 192"/>
                <a:gd name="T84" fmla="*/ 311 w 326"/>
                <a:gd name="T85" fmla="*/ 144 h 192"/>
                <a:gd name="T86" fmla="*/ 311 w 326"/>
                <a:gd name="T87" fmla="*/ 142 h 192"/>
                <a:gd name="T88" fmla="*/ 308 w 326"/>
                <a:gd name="T89" fmla="*/ 148 h 192"/>
                <a:gd name="T90" fmla="*/ 297 w 326"/>
                <a:gd name="T91" fmla="*/ 168 h 192"/>
                <a:gd name="T92" fmla="*/ 283 w 326"/>
                <a:gd name="T93" fmla="*/ 185 h 192"/>
                <a:gd name="T94" fmla="*/ 279 w 326"/>
                <a:gd name="T95" fmla="*/ 191 h 192"/>
                <a:gd name="T96" fmla="*/ 279 w 326"/>
                <a:gd name="T97" fmla="*/ 192 h 192"/>
                <a:gd name="T98" fmla="*/ 280 w 326"/>
                <a:gd name="T99" fmla="*/ 192 h 1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26"/>
                <a:gd name="T151" fmla="*/ 0 h 192"/>
                <a:gd name="T152" fmla="*/ 326 w 326"/>
                <a:gd name="T153" fmla="*/ 192 h 19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26" h="192">
                  <a:moveTo>
                    <a:pt x="326" y="76"/>
                  </a:moveTo>
                  <a:lnTo>
                    <a:pt x="326" y="66"/>
                  </a:lnTo>
                  <a:lnTo>
                    <a:pt x="326" y="56"/>
                  </a:lnTo>
                  <a:lnTo>
                    <a:pt x="323" y="46"/>
                  </a:lnTo>
                  <a:lnTo>
                    <a:pt x="322" y="36"/>
                  </a:lnTo>
                  <a:lnTo>
                    <a:pt x="319" y="27"/>
                  </a:lnTo>
                  <a:lnTo>
                    <a:pt x="316" y="17"/>
                  </a:lnTo>
                  <a:lnTo>
                    <a:pt x="312" y="9"/>
                  </a:lnTo>
                  <a:lnTo>
                    <a:pt x="308" y="0"/>
                  </a:lnTo>
                  <a:lnTo>
                    <a:pt x="305" y="0"/>
                  </a:lnTo>
                  <a:lnTo>
                    <a:pt x="309" y="9"/>
                  </a:lnTo>
                  <a:lnTo>
                    <a:pt x="313" y="17"/>
                  </a:lnTo>
                  <a:lnTo>
                    <a:pt x="316" y="27"/>
                  </a:lnTo>
                  <a:lnTo>
                    <a:pt x="319" y="36"/>
                  </a:lnTo>
                  <a:lnTo>
                    <a:pt x="320" y="46"/>
                  </a:lnTo>
                  <a:lnTo>
                    <a:pt x="322" y="56"/>
                  </a:lnTo>
                  <a:lnTo>
                    <a:pt x="323" y="66"/>
                  </a:lnTo>
                  <a:lnTo>
                    <a:pt x="323" y="76"/>
                  </a:lnTo>
                  <a:lnTo>
                    <a:pt x="323" y="80"/>
                  </a:lnTo>
                  <a:lnTo>
                    <a:pt x="323" y="83"/>
                  </a:lnTo>
                  <a:lnTo>
                    <a:pt x="323" y="85"/>
                  </a:lnTo>
                  <a:lnTo>
                    <a:pt x="323" y="88"/>
                  </a:lnTo>
                  <a:lnTo>
                    <a:pt x="323" y="91"/>
                  </a:lnTo>
                  <a:lnTo>
                    <a:pt x="323" y="94"/>
                  </a:lnTo>
                  <a:lnTo>
                    <a:pt x="322" y="97"/>
                  </a:lnTo>
                  <a:lnTo>
                    <a:pt x="322" y="101"/>
                  </a:lnTo>
                  <a:lnTo>
                    <a:pt x="322" y="100"/>
                  </a:lnTo>
                  <a:lnTo>
                    <a:pt x="323" y="100"/>
                  </a:lnTo>
                  <a:lnTo>
                    <a:pt x="323" y="98"/>
                  </a:lnTo>
                  <a:lnTo>
                    <a:pt x="325" y="98"/>
                  </a:lnTo>
                  <a:lnTo>
                    <a:pt x="325" y="97"/>
                  </a:lnTo>
                  <a:lnTo>
                    <a:pt x="326" y="95"/>
                  </a:lnTo>
                  <a:lnTo>
                    <a:pt x="326" y="93"/>
                  </a:lnTo>
                  <a:lnTo>
                    <a:pt x="326" y="90"/>
                  </a:lnTo>
                  <a:lnTo>
                    <a:pt x="326" y="87"/>
                  </a:lnTo>
                  <a:lnTo>
                    <a:pt x="326" y="84"/>
                  </a:lnTo>
                  <a:lnTo>
                    <a:pt x="326" y="81"/>
                  </a:lnTo>
                  <a:lnTo>
                    <a:pt x="326" y="78"/>
                  </a:lnTo>
                  <a:lnTo>
                    <a:pt x="326" y="76"/>
                  </a:lnTo>
                  <a:close/>
                  <a:moveTo>
                    <a:pt x="19" y="0"/>
                  </a:moveTo>
                  <a:lnTo>
                    <a:pt x="14" y="9"/>
                  </a:lnTo>
                  <a:lnTo>
                    <a:pt x="12" y="17"/>
                  </a:lnTo>
                  <a:lnTo>
                    <a:pt x="9" y="27"/>
                  </a:lnTo>
                  <a:lnTo>
                    <a:pt x="6" y="36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3"/>
                  </a:lnTo>
                  <a:lnTo>
                    <a:pt x="2" y="85"/>
                  </a:lnTo>
                  <a:lnTo>
                    <a:pt x="2" y="87"/>
                  </a:lnTo>
                  <a:lnTo>
                    <a:pt x="2" y="90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3" y="94"/>
                  </a:lnTo>
                  <a:lnTo>
                    <a:pt x="3" y="95"/>
                  </a:lnTo>
                  <a:lnTo>
                    <a:pt x="5" y="95"/>
                  </a:lnTo>
                  <a:lnTo>
                    <a:pt x="5" y="97"/>
                  </a:lnTo>
                  <a:lnTo>
                    <a:pt x="5" y="94"/>
                  </a:lnTo>
                  <a:lnTo>
                    <a:pt x="5" y="91"/>
                  </a:lnTo>
                  <a:lnTo>
                    <a:pt x="5" y="88"/>
                  </a:lnTo>
                  <a:lnTo>
                    <a:pt x="5" y="87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5" y="66"/>
                  </a:lnTo>
                  <a:lnTo>
                    <a:pt x="5" y="56"/>
                  </a:lnTo>
                  <a:lnTo>
                    <a:pt x="6" y="46"/>
                  </a:lnTo>
                  <a:lnTo>
                    <a:pt x="9" y="36"/>
                  </a:lnTo>
                  <a:lnTo>
                    <a:pt x="12" y="27"/>
                  </a:lnTo>
                  <a:lnTo>
                    <a:pt x="14" y="17"/>
                  </a:lnTo>
                  <a:lnTo>
                    <a:pt x="19" y="9"/>
                  </a:lnTo>
                  <a:lnTo>
                    <a:pt x="23" y="0"/>
                  </a:lnTo>
                  <a:lnTo>
                    <a:pt x="19" y="0"/>
                  </a:lnTo>
                  <a:close/>
                  <a:moveTo>
                    <a:pt x="16" y="147"/>
                  </a:moveTo>
                  <a:lnTo>
                    <a:pt x="20" y="154"/>
                  </a:lnTo>
                  <a:lnTo>
                    <a:pt x="23" y="159"/>
                  </a:lnTo>
                  <a:lnTo>
                    <a:pt x="27" y="165"/>
                  </a:lnTo>
                  <a:lnTo>
                    <a:pt x="30" y="171"/>
                  </a:lnTo>
                  <a:lnTo>
                    <a:pt x="34" y="176"/>
                  </a:lnTo>
                  <a:lnTo>
                    <a:pt x="38" y="182"/>
                  </a:lnTo>
                  <a:lnTo>
                    <a:pt x="44" y="188"/>
                  </a:lnTo>
                  <a:lnTo>
                    <a:pt x="48" y="192"/>
                  </a:lnTo>
                  <a:lnTo>
                    <a:pt x="49" y="192"/>
                  </a:lnTo>
                  <a:lnTo>
                    <a:pt x="49" y="191"/>
                  </a:lnTo>
                  <a:lnTo>
                    <a:pt x="45" y="185"/>
                  </a:lnTo>
                  <a:lnTo>
                    <a:pt x="41" y="179"/>
                  </a:lnTo>
                  <a:lnTo>
                    <a:pt x="35" y="174"/>
                  </a:lnTo>
                  <a:lnTo>
                    <a:pt x="31" y="168"/>
                  </a:lnTo>
                  <a:lnTo>
                    <a:pt x="28" y="162"/>
                  </a:lnTo>
                  <a:lnTo>
                    <a:pt x="24" y="156"/>
                  </a:lnTo>
                  <a:lnTo>
                    <a:pt x="21" y="149"/>
                  </a:lnTo>
                  <a:lnTo>
                    <a:pt x="17" y="142"/>
                  </a:lnTo>
                  <a:lnTo>
                    <a:pt x="17" y="144"/>
                  </a:lnTo>
                  <a:lnTo>
                    <a:pt x="17" y="145"/>
                  </a:lnTo>
                  <a:lnTo>
                    <a:pt x="17" y="147"/>
                  </a:lnTo>
                  <a:lnTo>
                    <a:pt x="16" y="147"/>
                  </a:lnTo>
                  <a:close/>
                  <a:moveTo>
                    <a:pt x="280" y="192"/>
                  </a:moveTo>
                  <a:lnTo>
                    <a:pt x="284" y="188"/>
                  </a:lnTo>
                  <a:lnTo>
                    <a:pt x="290" y="182"/>
                  </a:lnTo>
                  <a:lnTo>
                    <a:pt x="294" y="176"/>
                  </a:lnTo>
                  <a:lnTo>
                    <a:pt x="298" y="171"/>
                  </a:lnTo>
                  <a:lnTo>
                    <a:pt x="302" y="164"/>
                  </a:lnTo>
                  <a:lnTo>
                    <a:pt x="305" y="158"/>
                  </a:lnTo>
                  <a:lnTo>
                    <a:pt x="309" y="151"/>
                  </a:lnTo>
                  <a:lnTo>
                    <a:pt x="312" y="145"/>
                  </a:lnTo>
                  <a:lnTo>
                    <a:pt x="312" y="144"/>
                  </a:lnTo>
                  <a:lnTo>
                    <a:pt x="311" y="144"/>
                  </a:lnTo>
                  <a:lnTo>
                    <a:pt x="311" y="142"/>
                  </a:lnTo>
                  <a:lnTo>
                    <a:pt x="311" y="141"/>
                  </a:lnTo>
                  <a:lnTo>
                    <a:pt x="308" y="148"/>
                  </a:lnTo>
                  <a:lnTo>
                    <a:pt x="304" y="155"/>
                  </a:lnTo>
                  <a:lnTo>
                    <a:pt x="301" y="161"/>
                  </a:lnTo>
                  <a:lnTo>
                    <a:pt x="297" y="168"/>
                  </a:lnTo>
                  <a:lnTo>
                    <a:pt x="293" y="174"/>
                  </a:lnTo>
                  <a:lnTo>
                    <a:pt x="287" y="179"/>
                  </a:lnTo>
                  <a:lnTo>
                    <a:pt x="283" y="185"/>
                  </a:lnTo>
                  <a:lnTo>
                    <a:pt x="277" y="191"/>
                  </a:lnTo>
                  <a:lnTo>
                    <a:pt x="279" y="191"/>
                  </a:lnTo>
                  <a:lnTo>
                    <a:pt x="279" y="192"/>
                  </a:lnTo>
                  <a:lnTo>
                    <a:pt x="280" y="192"/>
                  </a:lnTo>
                  <a:close/>
                </a:path>
              </a:pathLst>
            </a:custGeom>
            <a:solidFill>
              <a:srgbClr val="005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0" name="Freeform 729"/>
            <p:cNvSpPr>
              <a:spLocks noEditPoints="1"/>
            </p:cNvSpPr>
            <p:nvPr/>
          </p:nvSpPr>
          <p:spPr bwMode="auto">
            <a:xfrm>
              <a:off x="915" y="2507"/>
              <a:ext cx="323" cy="192"/>
            </a:xfrm>
            <a:custGeom>
              <a:avLst/>
              <a:gdLst>
                <a:gd name="T0" fmla="*/ 321 w 323"/>
                <a:gd name="T1" fmla="*/ 56 h 192"/>
                <a:gd name="T2" fmla="*/ 316 w 323"/>
                <a:gd name="T3" fmla="*/ 27 h 192"/>
                <a:gd name="T4" fmla="*/ 304 w 323"/>
                <a:gd name="T5" fmla="*/ 0 h 192"/>
                <a:gd name="T6" fmla="*/ 310 w 323"/>
                <a:gd name="T7" fmla="*/ 17 h 192"/>
                <a:gd name="T8" fmla="*/ 317 w 323"/>
                <a:gd name="T9" fmla="*/ 46 h 192"/>
                <a:gd name="T10" fmla="*/ 320 w 323"/>
                <a:gd name="T11" fmla="*/ 76 h 192"/>
                <a:gd name="T12" fmla="*/ 320 w 323"/>
                <a:gd name="T13" fmla="*/ 85 h 192"/>
                <a:gd name="T14" fmla="*/ 320 w 323"/>
                <a:gd name="T15" fmla="*/ 95 h 192"/>
                <a:gd name="T16" fmla="*/ 318 w 323"/>
                <a:gd name="T17" fmla="*/ 103 h 192"/>
                <a:gd name="T18" fmla="*/ 320 w 323"/>
                <a:gd name="T19" fmla="*/ 101 h 192"/>
                <a:gd name="T20" fmla="*/ 321 w 323"/>
                <a:gd name="T21" fmla="*/ 100 h 192"/>
                <a:gd name="T22" fmla="*/ 323 w 323"/>
                <a:gd name="T23" fmla="*/ 93 h 192"/>
                <a:gd name="T24" fmla="*/ 323 w 323"/>
                <a:gd name="T25" fmla="*/ 84 h 192"/>
                <a:gd name="T26" fmla="*/ 323 w 323"/>
                <a:gd name="T27" fmla="*/ 76 h 192"/>
                <a:gd name="T28" fmla="*/ 11 w 323"/>
                <a:gd name="T29" fmla="*/ 17 h 192"/>
                <a:gd name="T30" fmla="*/ 3 w 323"/>
                <a:gd name="T31" fmla="*/ 46 h 192"/>
                <a:gd name="T32" fmla="*/ 0 w 323"/>
                <a:gd name="T33" fmla="*/ 76 h 192"/>
                <a:gd name="T34" fmla="*/ 0 w 323"/>
                <a:gd name="T35" fmla="*/ 83 h 192"/>
                <a:gd name="T36" fmla="*/ 1 w 323"/>
                <a:gd name="T37" fmla="*/ 90 h 192"/>
                <a:gd name="T38" fmla="*/ 1 w 323"/>
                <a:gd name="T39" fmla="*/ 95 h 192"/>
                <a:gd name="T40" fmla="*/ 3 w 323"/>
                <a:gd name="T41" fmla="*/ 97 h 192"/>
                <a:gd name="T42" fmla="*/ 4 w 323"/>
                <a:gd name="T43" fmla="*/ 98 h 192"/>
                <a:gd name="T44" fmla="*/ 4 w 323"/>
                <a:gd name="T45" fmla="*/ 93 h 192"/>
                <a:gd name="T46" fmla="*/ 4 w 323"/>
                <a:gd name="T47" fmla="*/ 84 h 192"/>
                <a:gd name="T48" fmla="*/ 3 w 323"/>
                <a:gd name="T49" fmla="*/ 76 h 192"/>
                <a:gd name="T50" fmla="*/ 5 w 323"/>
                <a:gd name="T51" fmla="*/ 46 h 192"/>
                <a:gd name="T52" fmla="*/ 14 w 323"/>
                <a:gd name="T53" fmla="*/ 17 h 192"/>
                <a:gd name="T54" fmla="*/ 19 w 323"/>
                <a:gd name="T55" fmla="*/ 0 h 192"/>
                <a:gd name="T56" fmla="*/ 22 w 323"/>
                <a:gd name="T57" fmla="*/ 158 h 192"/>
                <a:gd name="T58" fmla="*/ 33 w 323"/>
                <a:gd name="T59" fmla="*/ 175 h 192"/>
                <a:gd name="T60" fmla="*/ 47 w 323"/>
                <a:gd name="T61" fmla="*/ 192 h 192"/>
                <a:gd name="T62" fmla="*/ 47 w 323"/>
                <a:gd name="T63" fmla="*/ 191 h 192"/>
                <a:gd name="T64" fmla="*/ 49 w 323"/>
                <a:gd name="T65" fmla="*/ 191 h 192"/>
                <a:gd name="T66" fmla="*/ 43 w 323"/>
                <a:gd name="T67" fmla="*/ 183 h 192"/>
                <a:gd name="T68" fmla="*/ 30 w 323"/>
                <a:gd name="T69" fmla="*/ 166 h 192"/>
                <a:gd name="T70" fmla="*/ 19 w 323"/>
                <a:gd name="T71" fmla="*/ 148 h 192"/>
                <a:gd name="T72" fmla="*/ 17 w 323"/>
                <a:gd name="T73" fmla="*/ 142 h 192"/>
                <a:gd name="T74" fmla="*/ 15 w 323"/>
                <a:gd name="T75" fmla="*/ 144 h 192"/>
                <a:gd name="T76" fmla="*/ 15 w 323"/>
                <a:gd name="T77" fmla="*/ 145 h 192"/>
                <a:gd name="T78" fmla="*/ 286 w 323"/>
                <a:gd name="T79" fmla="*/ 181 h 192"/>
                <a:gd name="T80" fmla="*/ 299 w 323"/>
                <a:gd name="T81" fmla="*/ 162 h 192"/>
                <a:gd name="T82" fmla="*/ 309 w 323"/>
                <a:gd name="T83" fmla="*/ 144 h 192"/>
                <a:gd name="T84" fmla="*/ 309 w 323"/>
                <a:gd name="T85" fmla="*/ 141 h 192"/>
                <a:gd name="T86" fmla="*/ 309 w 323"/>
                <a:gd name="T87" fmla="*/ 139 h 192"/>
                <a:gd name="T88" fmla="*/ 304 w 323"/>
                <a:gd name="T89" fmla="*/ 147 h 192"/>
                <a:gd name="T90" fmla="*/ 293 w 323"/>
                <a:gd name="T91" fmla="*/ 166 h 192"/>
                <a:gd name="T92" fmla="*/ 279 w 323"/>
                <a:gd name="T93" fmla="*/ 183 h 192"/>
                <a:gd name="T94" fmla="*/ 275 w 323"/>
                <a:gd name="T95" fmla="*/ 189 h 192"/>
                <a:gd name="T96" fmla="*/ 277 w 323"/>
                <a:gd name="T97" fmla="*/ 191 h 192"/>
                <a:gd name="T98" fmla="*/ 277 w 323"/>
                <a:gd name="T99" fmla="*/ 192 h 1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23"/>
                <a:gd name="T151" fmla="*/ 0 h 192"/>
                <a:gd name="T152" fmla="*/ 323 w 323"/>
                <a:gd name="T153" fmla="*/ 192 h 19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23" h="192">
                  <a:moveTo>
                    <a:pt x="323" y="76"/>
                  </a:moveTo>
                  <a:lnTo>
                    <a:pt x="323" y="66"/>
                  </a:lnTo>
                  <a:lnTo>
                    <a:pt x="321" y="56"/>
                  </a:lnTo>
                  <a:lnTo>
                    <a:pt x="320" y="46"/>
                  </a:lnTo>
                  <a:lnTo>
                    <a:pt x="318" y="36"/>
                  </a:lnTo>
                  <a:lnTo>
                    <a:pt x="316" y="27"/>
                  </a:lnTo>
                  <a:lnTo>
                    <a:pt x="313" y="17"/>
                  </a:lnTo>
                  <a:lnTo>
                    <a:pt x="309" y="9"/>
                  </a:lnTo>
                  <a:lnTo>
                    <a:pt x="304" y="0"/>
                  </a:lnTo>
                  <a:lnTo>
                    <a:pt x="302" y="0"/>
                  </a:lnTo>
                  <a:lnTo>
                    <a:pt x="306" y="9"/>
                  </a:lnTo>
                  <a:lnTo>
                    <a:pt x="310" y="17"/>
                  </a:lnTo>
                  <a:lnTo>
                    <a:pt x="313" y="27"/>
                  </a:lnTo>
                  <a:lnTo>
                    <a:pt x="316" y="36"/>
                  </a:lnTo>
                  <a:lnTo>
                    <a:pt x="317" y="46"/>
                  </a:lnTo>
                  <a:lnTo>
                    <a:pt x="318" y="56"/>
                  </a:lnTo>
                  <a:lnTo>
                    <a:pt x="320" y="66"/>
                  </a:lnTo>
                  <a:lnTo>
                    <a:pt x="320" y="76"/>
                  </a:lnTo>
                  <a:lnTo>
                    <a:pt x="320" y="80"/>
                  </a:lnTo>
                  <a:lnTo>
                    <a:pt x="320" y="83"/>
                  </a:lnTo>
                  <a:lnTo>
                    <a:pt x="320" y="85"/>
                  </a:lnTo>
                  <a:lnTo>
                    <a:pt x="320" y="90"/>
                  </a:lnTo>
                  <a:lnTo>
                    <a:pt x="320" y="93"/>
                  </a:lnTo>
                  <a:lnTo>
                    <a:pt x="320" y="95"/>
                  </a:lnTo>
                  <a:lnTo>
                    <a:pt x="318" y="100"/>
                  </a:lnTo>
                  <a:lnTo>
                    <a:pt x="318" y="103"/>
                  </a:lnTo>
                  <a:lnTo>
                    <a:pt x="318" y="101"/>
                  </a:lnTo>
                  <a:lnTo>
                    <a:pt x="320" y="101"/>
                  </a:lnTo>
                  <a:lnTo>
                    <a:pt x="320" y="100"/>
                  </a:lnTo>
                  <a:lnTo>
                    <a:pt x="321" y="100"/>
                  </a:lnTo>
                  <a:lnTo>
                    <a:pt x="321" y="98"/>
                  </a:lnTo>
                  <a:lnTo>
                    <a:pt x="323" y="95"/>
                  </a:lnTo>
                  <a:lnTo>
                    <a:pt x="323" y="93"/>
                  </a:lnTo>
                  <a:lnTo>
                    <a:pt x="323" y="90"/>
                  </a:lnTo>
                  <a:lnTo>
                    <a:pt x="323" y="87"/>
                  </a:lnTo>
                  <a:lnTo>
                    <a:pt x="323" y="84"/>
                  </a:lnTo>
                  <a:lnTo>
                    <a:pt x="323" y="81"/>
                  </a:lnTo>
                  <a:lnTo>
                    <a:pt x="323" y="78"/>
                  </a:lnTo>
                  <a:lnTo>
                    <a:pt x="323" y="76"/>
                  </a:lnTo>
                  <a:close/>
                  <a:moveTo>
                    <a:pt x="19" y="0"/>
                  </a:moveTo>
                  <a:lnTo>
                    <a:pt x="15" y="9"/>
                  </a:lnTo>
                  <a:lnTo>
                    <a:pt x="11" y="17"/>
                  </a:lnTo>
                  <a:lnTo>
                    <a:pt x="8" y="27"/>
                  </a:lnTo>
                  <a:lnTo>
                    <a:pt x="5" y="36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1" y="88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3" y="95"/>
                  </a:lnTo>
                  <a:lnTo>
                    <a:pt x="3" y="97"/>
                  </a:lnTo>
                  <a:lnTo>
                    <a:pt x="4" y="97"/>
                  </a:lnTo>
                  <a:lnTo>
                    <a:pt x="4" y="98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0"/>
                  </a:lnTo>
                  <a:lnTo>
                    <a:pt x="4" y="87"/>
                  </a:lnTo>
                  <a:lnTo>
                    <a:pt x="4" y="84"/>
                  </a:lnTo>
                  <a:lnTo>
                    <a:pt x="3" y="81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8" y="36"/>
                  </a:lnTo>
                  <a:lnTo>
                    <a:pt x="11" y="27"/>
                  </a:lnTo>
                  <a:lnTo>
                    <a:pt x="14" y="17"/>
                  </a:lnTo>
                  <a:lnTo>
                    <a:pt x="18" y="9"/>
                  </a:lnTo>
                  <a:lnTo>
                    <a:pt x="22" y="0"/>
                  </a:lnTo>
                  <a:lnTo>
                    <a:pt x="19" y="0"/>
                  </a:lnTo>
                  <a:close/>
                  <a:moveTo>
                    <a:pt x="15" y="145"/>
                  </a:moveTo>
                  <a:lnTo>
                    <a:pt x="18" y="151"/>
                  </a:lnTo>
                  <a:lnTo>
                    <a:pt x="22" y="158"/>
                  </a:lnTo>
                  <a:lnTo>
                    <a:pt x="25" y="164"/>
                  </a:lnTo>
                  <a:lnTo>
                    <a:pt x="29" y="169"/>
                  </a:lnTo>
                  <a:lnTo>
                    <a:pt x="33" y="175"/>
                  </a:lnTo>
                  <a:lnTo>
                    <a:pt x="37" y="181"/>
                  </a:lnTo>
                  <a:lnTo>
                    <a:pt x="42" y="186"/>
                  </a:lnTo>
                  <a:lnTo>
                    <a:pt x="47" y="192"/>
                  </a:lnTo>
                  <a:lnTo>
                    <a:pt x="47" y="191"/>
                  </a:lnTo>
                  <a:lnTo>
                    <a:pt x="49" y="191"/>
                  </a:lnTo>
                  <a:lnTo>
                    <a:pt x="49" y="189"/>
                  </a:lnTo>
                  <a:lnTo>
                    <a:pt x="43" y="183"/>
                  </a:lnTo>
                  <a:lnTo>
                    <a:pt x="39" y="178"/>
                  </a:lnTo>
                  <a:lnTo>
                    <a:pt x="35" y="172"/>
                  </a:lnTo>
                  <a:lnTo>
                    <a:pt x="30" y="166"/>
                  </a:lnTo>
                  <a:lnTo>
                    <a:pt x="26" y="161"/>
                  </a:lnTo>
                  <a:lnTo>
                    <a:pt x="22" y="154"/>
                  </a:lnTo>
                  <a:lnTo>
                    <a:pt x="19" y="148"/>
                  </a:lnTo>
                  <a:lnTo>
                    <a:pt x="17" y="141"/>
                  </a:lnTo>
                  <a:lnTo>
                    <a:pt x="17" y="142"/>
                  </a:lnTo>
                  <a:lnTo>
                    <a:pt x="15" y="142"/>
                  </a:lnTo>
                  <a:lnTo>
                    <a:pt x="15" y="144"/>
                  </a:lnTo>
                  <a:lnTo>
                    <a:pt x="15" y="145"/>
                  </a:lnTo>
                  <a:close/>
                  <a:moveTo>
                    <a:pt x="277" y="192"/>
                  </a:moveTo>
                  <a:lnTo>
                    <a:pt x="282" y="186"/>
                  </a:lnTo>
                  <a:lnTo>
                    <a:pt x="286" y="181"/>
                  </a:lnTo>
                  <a:lnTo>
                    <a:pt x="291" y="175"/>
                  </a:lnTo>
                  <a:lnTo>
                    <a:pt x="295" y="169"/>
                  </a:lnTo>
                  <a:lnTo>
                    <a:pt x="299" y="162"/>
                  </a:lnTo>
                  <a:lnTo>
                    <a:pt x="303" y="156"/>
                  </a:lnTo>
                  <a:lnTo>
                    <a:pt x="306" y="149"/>
                  </a:lnTo>
                  <a:lnTo>
                    <a:pt x="309" y="144"/>
                  </a:lnTo>
                  <a:lnTo>
                    <a:pt x="309" y="142"/>
                  </a:lnTo>
                  <a:lnTo>
                    <a:pt x="309" y="141"/>
                  </a:lnTo>
                  <a:lnTo>
                    <a:pt x="309" y="139"/>
                  </a:lnTo>
                  <a:lnTo>
                    <a:pt x="307" y="139"/>
                  </a:lnTo>
                  <a:lnTo>
                    <a:pt x="304" y="147"/>
                  </a:lnTo>
                  <a:lnTo>
                    <a:pt x="302" y="152"/>
                  </a:lnTo>
                  <a:lnTo>
                    <a:pt x="298" y="159"/>
                  </a:lnTo>
                  <a:lnTo>
                    <a:pt x="293" y="166"/>
                  </a:lnTo>
                  <a:lnTo>
                    <a:pt x="289" y="172"/>
                  </a:lnTo>
                  <a:lnTo>
                    <a:pt x="285" y="178"/>
                  </a:lnTo>
                  <a:lnTo>
                    <a:pt x="279" y="183"/>
                  </a:lnTo>
                  <a:lnTo>
                    <a:pt x="275" y="189"/>
                  </a:lnTo>
                  <a:lnTo>
                    <a:pt x="275" y="191"/>
                  </a:lnTo>
                  <a:lnTo>
                    <a:pt x="277" y="191"/>
                  </a:lnTo>
                  <a:lnTo>
                    <a:pt x="277" y="192"/>
                  </a:lnTo>
                  <a:close/>
                </a:path>
              </a:pathLst>
            </a:custGeom>
            <a:solidFill>
              <a:srgbClr val="005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1" name="Freeform 730"/>
            <p:cNvSpPr>
              <a:spLocks noEditPoints="1"/>
            </p:cNvSpPr>
            <p:nvPr/>
          </p:nvSpPr>
          <p:spPr bwMode="auto">
            <a:xfrm>
              <a:off x="916" y="2507"/>
              <a:ext cx="320" cy="191"/>
            </a:xfrm>
            <a:custGeom>
              <a:avLst/>
              <a:gdLst>
                <a:gd name="T0" fmla="*/ 319 w 320"/>
                <a:gd name="T1" fmla="*/ 56 h 191"/>
                <a:gd name="T2" fmla="*/ 313 w 320"/>
                <a:gd name="T3" fmla="*/ 27 h 191"/>
                <a:gd name="T4" fmla="*/ 302 w 320"/>
                <a:gd name="T5" fmla="*/ 0 h 191"/>
                <a:gd name="T6" fmla="*/ 308 w 320"/>
                <a:gd name="T7" fmla="*/ 17 h 191"/>
                <a:gd name="T8" fmla="*/ 315 w 320"/>
                <a:gd name="T9" fmla="*/ 46 h 191"/>
                <a:gd name="T10" fmla="*/ 317 w 320"/>
                <a:gd name="T11" fmla="*/ 76 h 191"/>
                <a:gd name="T12" fmla="*/ 317 w 320"/>
                <a:gd name="T13" fmla="*/ 87 h 191"/>
                <a:gd name="T14" fmla="*/ 316 w 320"/>
                <a:gd name="T15" fmla="*/ 97 h 191"/>
                <a:gd name="T16" fmla="*/ 316 w 320"/>
                <a:gd name="T17" fmla="*/ 104 h 191"/>
                <a:gd name="T18" fmla="*/ 317 w 320"/>
                <a:gd name="T19" fmla="*/ 103 h 191"/>
                <a:gd name="T20" fmla="*/ 319 w 320"/>
                <a:gd name="T21" fmla="*/ 101 h 191"/>
                <a:gd name="T22" fmla="*/ 320 w 320"/>
                <a:gd name="T23" fmla="*/ 94 h 191"/>
                <a:gd name="T24" fmla="*/ 320 w 320"/>
                <a:gd name="T25" fmla="*/ 85 h 191"/>
                <a:gd name="T26" fmla="*/ 320 w 320"/>
                <a:gd name="T27" fmla="*/ 76 h 191"/>
                <a:gd name="T28" fmla="*/ 11 w 320"/>
                <a:gd name="T29" fmla="*/ 17 h 191"/>
                <a:gd name="T30" fmla="*/ 3 w 320"/>
                <a:gd name="T31" fmla="*/ 46 h 191"/>
                <a:gd name="T32" fmla="*/ 0 w 320"/>
                <a:gd name="T33" fmla="*/ 76 h 191"/>
                <a:gd name="T34" fmla="*/ 0 w 320"/>
                <a:gd name="T35" fmla="*/ 84 h 191"/>
                <a:gd name="T36" fmla="*/ 2 w 320"/>
                <a:gd name="T37" fmla="*/ 91 h 191"/>
                <a:gd name="T38" fmla="*/ 2 w 320"/>
                <a:gd name="T39" fmla="*/ 97 h 191"/>
                <a:gd name="T40" fmla="*/ 3 w 320"/>
                <a:gd name="T41" fmla="*/ 98 h 191"/>
                <a:gd name="T42" fmla="*/ 4 w 320"/>
                <a:gd name="T43" fmla="*/ 98 h 191"/>
                <a:gd name="T44" fmla="*/ 4 w 320"/>
                <a:gd name="T45" fmla="*/ 100 h 191"/>
                <a:gd name="T46" fmla="*/ 4 w 320"/>
                <a:gd name="T47" fmla="*/ 100 h 191"/>
                <a:gd name="T48" fmla="*/ 6 w 320"/>
                <a:gd name="T49" fmla="*/ 100 h 191"/>
                <a:gd name="T50" fmla="*/ 4 w 320"/>
                <a:gd name="T51" fmla="*/ 91 h 191"/>
                <a:gd name="T52" fmla="*/ 3 w 320"/>
                <a:gd name="T53" fmla="*/ 83 h 191"/>
                <a:gd name="T54" fmla="*/ 4 w 320"/>
                <a:gd name="T55" fmla="*/ 66 h 191"/>
                <a:gd name="T56" fmla="*/ 9 w 320"/>
                <a:gd name="T57" fmla="*/ 36 h 191"/>
                <a:gd name="T58" fmla="*/ 18 w 320"/>
                <a:gd name="T59" fmla="*/ 9 h 191"/>
                <a:gd name="T60" fmla="*/ 14 w 320"/>
                <a:gd name="T61" fmla="*/ 142 h 191"/>
                <a:gd name="T62" fmla="*/ 25 w 320"/>
                <a:gd name="T63" fmla="*/ 162 h 191"/>
                <a:gd name="T64" fmla="*/ 38 w 320"/>
                <a:gd name="T65" fmla="*/ 179 h 191"/>
                <a:gd name="T66" fmla="*/ 46 w 320"/>
                <a:gd name="T67" fmla="*/ 191 h 191"/>
                <a:gd name="T68" fmla="*/ 48 w 320"/>
                <a:gd name="T69" fmla="*/ 189 h 191"/>
                <a:gd name="T70" fmla="*/ 49 w 320"/>
                <a:gd name="T71" fmla="*/ 189 h 191"/>
                <a:gd name="T72" fmla="*/ 39 w 320"/>
                <a:gd name="T73" fmla="*/ 178 h 191"/>
                <a:gd name="T74" fmla="*/ 25 w 320"/>
                <a:gd name="T75" fmla="*/ 158 h 191"/>
                <a:gd name="T76" fmla="*/ 16 w 320"/>
                <a:gd name="T77" fmla="*/ 138 h 191"/>
                <a:gd name="T78" fmla="*/ 16 w 320"/>
                <a:gd name="T79" fmla="*/ 139 h 191"/>
                <a:gd name="T80" fmla="*/ 16 w 320"/>
                <a:gd name="T81" fmla="*/ 142 h 191"/>
                <a:gd name="T82" fmla="*/ 274 w 320"/>
                <a:gd name="T83" fmla="*/ 191 h 191"/>
                <a:gd name="T84" fmla="*/ 290 w 320"/>
                <a:gd name="T85" fmla="*/ 174 h 191"/>
                <a:gd name="T86" fmla="*/ 301 w 320"/>
                <a:gd name="T87" fmla="*/ 155 h 191"/>
                <a:gd name="T88" fmla="*/ 308 w 320"/>
                <a:gd name="T89" fmla="*/ 141 h 191"/>
                <a:gd name="T90" fmla="*/ 306 w 320"/>
                <a:gd name="T91" fmla="*/ 138 h 191"/>
                <a:gd name="T92" fmla="*/ 306 w 320"/>
                <a:gd name="T93" fmla="*/ 137 h 191"/>
                <a:gd name="T94" fmla="*/ 299 w 320"/>
                <a:gd name="T95" fmla="*/ 151 h 191"/>
                <a:gd name="T96" fmla="*/ 288 w 320"/>
                <a:gd name="T97" fmla="*/ 171 h 191"/>
                <a:gd name="T98" fmla="*/ 273 w 320"/>
                <a:gd name="T99" fmla="*/ 188 h 191"/>
                <a:gd name="T100" fmla="*/ 274 w 320"/>
                <a:gd name="T101" fmla="*/ 189 h 191"/>
                <a:gd name="T102" fmla="*/ 274 w 320"/>
                <a:gd name="T103" fmla="*/ 189 h 19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20"/>
                <a:gd name="T157" fmla="*/ 0 h 191"/>
                <a:gd name="T158" fmla="*/ 320 w 320"/>
                <a:gd name="T159" fmla="*/ 191 h 19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20" h="191">
                  <a:moveTo>
                    <a:pt x="320" y="76"/>
                  </a:moveTo>
                  <a:lnTo>
                    <a:pt x="320" y="66"/>
                  </a:lnTo>
                  <a:lnTo>
                    <a:pt x="319" y="56"/>
                  </a:lnTo>
                  <a:lnTo>
                    <a:pt x="317" y="46"/>
                  </a:lnTo>
                  <a:lnTo>
                    <a:pt x="316" y="36"/>
                  </a:lnTo>
                  <a:lnTo>
                    <a:pt x="313" y="27"/>
                  </a:lnTo>
                  <a:lnTo>
                    <a:pt x="310" y="17"/>
                  </a:lnTo>
                  <a:lnTo>
                    <a:pt x="306" y="9"/>
                  </a:lnTo>
                  <a:lnTo>
                    <a:pt x="302" y="0"/>
                  </a:lnTo>
                  <a:lnTo>
                    <a:pt x="299" y="0"/>
                  </a:lnTo>
                  <a:lnTo>
                    <a:pt x="303" y="9"/>
                  </a:lnTo>
                  <a:lnTo>
                    <a:pt x="308" y="17"/>
                  </a:lnTo>
                  <a:lnTo>
                    <a:pt x="310" y="27"/>
                  </a:lnTo>
                  <a:lnTo>
                    <a:pt x="313" y="36"/>
                  </a:lnTo>
                  <a:lnTo>
                    <a:pt x="315" y="46"/>
                  </a:lnTo>
                  <a:lnTo>
                    <a:pt x="316" y="56"/>
                  </a:lnTo>
                  <a:lnTo>
                    <a:pt x="317" y="66"/>
                  </a:lnTo>
                  <a:lnTo>
                    <a:pt x="317" y="76"/>
                  </a:lnTo>
                  <a:lnTo>
                    <a:pt x="317" y="80"/>
                  </a:lnTo>
                  <a:lnTo>
                    <a:pt x="317" y="83"/>
                  </a:lnTo>
                  <a:lnTo>
                    <a:pt x="317" y="87"/>
                  </a:lnTo>
                  <a:lnTo>
                    <a:pt x="317" y="90"/>
                  </a:lnTo>
                  <a:lnTo>
                    <a:pt x="317" y="94"/>
                  </a:lnTo>
                  <a:lnTo>
                    <a:pt x="316" y="97"/>
                  </a:lnTo>
                  <a:lnTo>
                    <a:pt x="316" y="101"/>
                  </a:lnTo>
                  <a:lnTo>
                    <a:pt x="316" y="104"/>
                  </a:lnTo>
                  <a:lnTo>
                    <a:pt x="316" y="103"/>
                  </a:lnTo>
                  <a:lnTo>
                    <a:pt x="317" y="103"/>
                  </a:lnTo>
                  <a:lnTo>
                    <a:pt x="317" y="101"/>
                  </a:lnTo>
                  <a:lnTo>
                    <a:pt x="319" y="101"/>
                  </a:lnTo>
                  <a:lnTo>
                    <a:pt x="319" y="97"/>
                  </a:lnTo>
                  <a:lnTo>
                    <a:pt x="320" y="94"/>
                  </a:lnTo>
                  <a:lnTo>
                    <a:pt x="320" y="91"/>
                  </a:lnTo>
                  <a:lnTo>
                    <a:pt x="320" y="88"/>
                  </a:lnTo>
                  <a:lnTo>
                    <a:pt x="320" y="85"/>
                  </a:lnTo>
                  <a:lnTo>
                    <a:pt x="320" y="83"/>
                  </a:lnTo>
                  <a:lnTo>
                    <a:pt x="320" y="80"/>
                  </a:lnTo>
                  <a:lnTo>
                    <a:pt x="320" y="76"/>
                  </a:lnTo>
                  <a:close/>
                  <a:moveTo>
                    <a:pt x="20" y="0"/>
                  </a:moveTo>
                  <a:lnTo>
                    <a:pt x="16" y="9"/>
                  </a:lnTo>
                  <a:lnTo>
                    <a:pt x="11" y="17"/>
                  </a:lnTo>
                  <a:lnTo>
                    <a:pt x="9" y="27"/>
                  </a:lnTo>
                  <a:lnTo>
                    <a:pt x="6" y="36"/>
                  </a:lnTo>
                  <a:lnTo>
                    <a:pt x="3" y="46"/>
                  </a:lnTo>
                  <a:lnTo>
                    <a:pt x="2" y="56"/>
                  </a:lnTo>
                  <a:lnTo>
                    <a:pt x="2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0" y="84"/>
                  </a:lnTo>
                  <a:lnTo>
                    <a:pt x="2" y="87"/>
                  </a:lnTo>
                  <a:lnTo>
                    <a:pt x="2" y="88"/>
                  </a:lnTo>
                  <a:lnTo>
                    <a:pt x="2" y="91"/>
                  </a:lnTo>
                  <a:lnTo>
                    <a:pt x="2" y="94"/>
                  </a:lnTo>
                  <a:lnTo>
                    <a:pt x="2" y="97"/>
                  </a:lnTo>
                  <a:lnTo>
                    <a:pt x="3" y="97"/>
                  </a:lnTo>
                  <a:lnTo>
                    <a:pt x="3" y="98"/>
                  </a:lnTo>
                  <a:lnTo>
                    <a:pt x="4" y="98"/>
                  </a:lnTo>
                  <a:lnTo>
                    <a:pt x="4" y="100"/>
                  </a:lnTo>
                  <a:lnTo>
                    <a:pt x="6" y="100"/>
                  </a:lnTo>
                  <a:lnTo>
                    <a:pt x="4" y="97"/>
                  </a:lnTo>
                  <a:lnTo>
                    <a:pt x="4" y="94"/>
                  </a:lnTo>
                  <a:lnTo>
                    <a:pt x="4" y="91"/>
                  </a:lnTo>
                  <a:lnTo>
                    <a:pt x="4" y="88"/>
                  </a:lnTo>
                  <a:lnTo>
                    <a:pt x="4" y="85"/>
                  </a:lnTo>
                  <a:lnTo>
                    <a:pt x="3" y="83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9" y="36"/>
                  </a:lnTo>
                  <a:lnTo>
                    <a:pt x="11" y="27"/>
                  </a:lnTo>
                  <a:lnTo>
                    <a:pt x="14" y="17"/>
                  </a:lnTo>
                  <a:lnTo>
                    <a:pt x="18" y="9"/>
                  </a:lnTo>
                  <a:lnTo>
                    <a:pt x="23" y="0"/>
                  </a:lnTo>
                  <a:lnTo>
                    <a:pt x="20" y="0"/>
                  </a:lnTo>
                  <a:close/>
                  <a:moveTo>
                    <a:pt x="14" y="142"/>
                  </a:moveTo>
                  <a:lnTo>
                    <a:pt x="18" y="149"/>
                  </a:lnTo>
                  <a:lnTo>
                    <a:pt x="21" y="156"/>
                  </a:lnTo>
                  <a:lnTo>
                    <a:pt x="25" y="162"/>
                  </a:lnTo>
                  <a:lnTo>
                    <a:pt x="28" y="168"/>
                  </a:lnTo>
                  <a:lnTo>
                    <a:pt x="32" y="174"/>
                  </a:lnTo>
                  <a:lnTo>
                    <a:pt x="38" y="179"/>
                  </a:lnTo>
                  <a:lnTo>
                    <a:pt x="42" y="185"/>
                  </a:lnTo>
                  <a:lnTo>
                    <a:pt x="46" y="191"/>
                  </a:lnTo>
                  <a:lnTo>
                    <a:pt x="48" y="191"/>
                  </a:lnTo>
                  <a:lnTo>
                    <a:pt x="48" y="189"/>
                  </a:lnTo>
                  <a:lnTo>
                    <a:pt x="49" y="189"/>
                  </a:lnTo>
                  <a:lnTo>
                    <a:pt x="49" y="188"/>
                  </a:lnTo>
                  <a:lnTo>
                    <a:pt x="43" y="183"/>
                  </a:lnTo>
                  <a:lnTo>
                    <a:pt x="39" y="178"/>
                  </a:lnTo>
                  <a:lnTo>
                    <a:pt x="34" y="171"/>
                  </a:lnTo>
                  <a:lnTo>
                    <a:pt x="29" y="165"/>
                  </a:lnTo>
                  <a:lnTo>
                    <a:pt x="25" y="158"/>
                  </a:lnTo>
                  <a:lnTo>
                    <a:pt x="23" y="152"/>
                  </a:lnTo>
                  <a:lnTo>
                    <a:pt x="18" y="145"/>
                  </a:lnTo>
                  <a:lnTo>
                    <a:pt x="16" y="138"/>
                  </a:lnTo>
                  <a:lnTo>
                    <a:pt x="16" y="139"/>
                  </a:lnTo>
                  <a:lnTo>
                    <a:pt x="16" y="141"/>
                  </a:lnTo>
                  <a:lnTo>
                    <a:pt x="16" y="142"/>
                  </a:lnTo>
                  <a:lnTo>
                    <a:pt x="14" y="142"/>
                  </a:lnTo>
                  <a:close/>
                  <a:moveTo>
                    <a:pt x="274" y="191"/>
                  </a:moveTo>
                  <a:lnTo>
                    <a:pt x="280" y="185"/>
                  </a:lnTo>
                  <a:lnTo>
                    <a:pt x="284" y="179"/>
                  </a:lnTo>
                  <a:lnTo>
                    <a:pt x="290" y="174"/>
                  </a:lnTo>
                  <a:lnTo>
                    <a:pt x="294" y="168"/>
                  </a:lnTo>
                  <a:lnTo>
                    <a:pt x="298" y="161"/>
                  </a:lnTo>
                  <a:lnTo>
                    <a:pt x="301" y="155"/>
                  </a:lnTo>
                  <a:lnTo>
                    <a:pt x="305" y="148"/>
                  </a:lnTo>
                  <a:lnTo>
                    <a:pt x="308" y="141"/>
                  </a:lnTo>
                  <a:lnTo>
                    <a:pt x="308" y="139"/>
                  </a:lnTo>
                  <a:lnTo>
                    <a:pt x="306" y="138"/>
                  </a:lnTo>
                  <a:lnTo>
                    <a:pt x="306" y="137"/>
                  </a:lnTo>
                  <a:lnTo>
                    <a:pt x="303" y="144"/>
                  </a:lnTo>
                  <a:lnTo>
                    <a:pt x="299" y="151"/>
                  </a:lnTo>
                  <a:lnTo>
                    <a:pt x="297" y="158"/>
                  </a:lnTo>
                  <a:lnTo>
                    <a:pt x="292" y="164"/>
                  </a:lnTo>
                  <a:lnTo>
                    <a:pt x="288" y="171"/>
                  </a:lnTo>
                  <a:lnTo>
                    <a:pt x="283" y="176"/>
                  </a:lnTo>
                  <a:lnTo>
                    <a:pt x="278" y="182"/>
                  </a:lnTo>
                  <a:lnTo>
                    <a:pt x="273" y="188"/>
                  </a:lnTo>
                  <a:lnTo>
                    <a:pt x="273" y="189"/>
                  </a:lnTo>
                  <a:lnTo>
                    <a:pt x="274" y="189"/>
                  </a:lnTo>
                  <a:lnTo>
                    <a:pt x="274" y="191"/>
                  </a:lnTo>
                  <a:close/>
                </a:path>
              </a:pathLst>
            </a:custGeom>
            <a:solidFill>
              <a:srgbClr val="005F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2" name="Freeform 731"/>
            <p:cNvSpPr>
              <a:spLocks noEditPoints="1"/>
            </p:cNvSpPr>
            <p:nvPr/>
          </p:nvSpPr>
          <p:spPr bwMode="auto">
            <a:xfrm>
              <a:off x="918" y="2507"/>
              <a:ext cx="317" cy="189"/>
            </a:xfrm>
            <a:custGeom>
              <a:avLst/>
              <a:gdLst>
                <a:gd name="T0" fmla="*/ 315 w 317"/>
                <a:gd name="T1" fmla="*/ 56 h 189"/>
                <a:gd name="T2" fmla="*/ 310 w 317"/>
                <a:gd name="T3" fmla="*/ 27 h 189"/>
                <a:gd name="T4" fmla="*/ 299 w 317"/>
                <a:gd name="T5" fmla="*/ 0 h 189"/>
                <a:gd name="T6" fmla="*/ 304 w 317"/>
                <a:gd name="T7" fmla="*/ 17 h 189"/>
                <a:gd name="T8" fmla="*/ 311 w 317"/>
                <a:gd name="T9" fmla="*/ 46 h 189"/>
                <a:gd name="T10" fmla="*/ 314 w 317"/>
                <a:gd name="T11" fmla="*/ 76 h 189"/>
                <a:gd name="T12" fmla="*/ 314 w 317"/>
                <a:gd name="T13" fmla="*/ 88 h 189"/>
                <a:gd name="T14" fmla="*/ 313 w 317"/>
                <a:gd name="T15" fmla="*/ 100 h 189"/>
                <a:gd name="T16" fmla="*/ 313 w 317"/>
                <a:gd name="T17" fmla="*/ 107 h 189"/>
                <a:gd name="T18" fmla="*/ 313 w 317"/>
                <a:gd name="T19" fmla="*/ 105 h 189"/>
                <a:gd name="T20" fmla="*/ 315 w 317"/>
                <a:gd name="T21" fmla="*/ 103 h 189"/>
                <a:gd name="T22" fmla="*/ 317 w 317"/>
                <a:gd name="T23" fmla="*/ 95 h 189"/>
                <a:gd name="T24" fmla="*/ 317 w 317"/>
                <a:gd name="T25" fmla="*/ 85 h 189"/>
                <a:gd name="T26" fmla="*/ 317 w 317"/>
                <a:gd name="T27" fmla="*/ 76 h 189"/>
                <a:gd name="T28" fmla="*/ 11 w 317"/>
                <a:gd name="T29" fmla="*/ 17 h 189"/>
                <a:gd name="T30" fmla="*/ 2 w 317"/>
                <a:gd name="T31" fmla="*/ 46 h 189"/>
                <a:gd name="T32" fmla="*/ 0 w 317"/>
                <a:gd name="T33" fmla="*/ 76 h 189"/>
                <a:gd name="T34" fmla="*/ 1 w 317"/>
                <a:gd name="T35" fmla="*/ 84 h 189"/>
                <a:gd name="T36" fmla="*/ 1 w 317"/>
                <a:gd name="T37" fmla="*/ 93 h 189"/>
                <a:gd name="T38" fmla="*/ 2 w 317"/>
                <a:gd name="T39" fmla="*/ 98 h 189"/>
                <a:gd name="T40" fmla="*/ 2 w 317"/>
                <a:gd name="T41" fmla="*/ 98 h 189"/>
                <a:gd name="T42" fmla="*/ 2 w 317"/>
                <a:gd name="T43" fmla="*/ 100 h 189"/>
                <a:gd name="T44" fmla="*/ 4 w 317"/>
                <a:gd name="T45" fmla="*/ 100 h 189"/>
                <a:gd name="T46" fmla="*/ 4 w 317"/>
                <a:gd name="T47" fmla="*/ 101 h 189"/>
                <a:gd name="T48" fmla="*/ 5 w 317"/>
                <a:gd name="T49" fmla="*/ 103 h 189"/>
                <a:gd name="T50" fmla="*/ 4 w 317"/>
                <a:gd name="T51" fmla="*/ 93 h 189"/>
                <a:gd name="T52" fmla="*/ 2 w 317"/>
                <a:gd name="T53" fmla="*/ 83 h 189"/>
                <a:gd name="T54" fmla="*/ 4 w 317"/>
                <a:gd name="T55" fmla="*/ 66 h 189"/>
                <a:gd name="T56" fmla="*/ 8 w 317"/>
                <a:gd name="T57" fmla="*/ 36 h 189"/>
                <a:gd name="T58" fmla="*/ 18 w 317"/>
                <a:gd name="T59" fmla="*/ 9 h 189"/>
                <a:gd name="T60" fmla="*/ 14 w 317"/>
                <a:gd name="T61" fmla="*/ 141 h 189"/>
                <a:gd name="T62" fmla="*/ 23 w 317"/>
                <a:gd name="T63" fmla="*/ 161 h 189"/>
                <a:gd name="T64" fmla="*/ 36 w 317"/>
                <a:gd name="T65" fmla="*/ 178 h 189"/>
                <a:gd name="T66" fmla="*/ 46 w 317"/>
                <a:gd name="T67" fmla="*/ 189 h 189"/>
                <a:gd name="T68" fmla="*/ 47 w 317"/>
                <a:gd name="T69" fmla="*/ 188 h 189"/>
                <a:gd name="T70" fmla="*/ 47 w 317"/>
                <a:gd name="T71" fmla="*/ 188 h 189"/>
                <a:gd name="T72" fmla="*/ 37 w 317"/>
                <a:gd name="T73" fmla="*/ 176 h 189"/>
                <a:gd name="T74" fmla="*/ 25 w 317"/>
                <a:gd name="T75" fmla="*/ 156 h 189"/>
                <a:gd name="T76" fmla="*/ 14 w 317"/>
                <a:gd name="T77" fmla="*/ 135 h 189"/>
                <a:gd name="T78" fmla="*/ 14 w 317"/>
                <a:gd name="T79" fmla="*/ 138 h 189"/>
                <a:gd name="T80" fmla="*/ 14 w 317"/>
                <a:gd name="T81" fmla="*/ 139 h 189"/>
                <a:gd name="T82" fmla="*/ 272 w 317"/>
                <a:gd name="T83" fmla="*/ 189 h 189"/>
                <a:gd name="T84" fmla="*/ 286 w 317"/>
                <a:gd name="T85" fmla="*/ 172 h 189"/>
                <a:gd name="T86" fmla="*/ 299 w 317"/>
                <a:gd name="T87" fmla="*/ 152 h 189"/>
                <a:gd name="T88" fmla="*/ 304 w 317"/>
                <a:gd name="T89" fmla="*/ 138 h 189"/>
                <a:gd name="T90" fmla="*/ 304 w 317"/>
                <a:gd name="T91" fmla="*/ 137 h 189"/>
                <a:gd name="T92" fmla="*/ 304 w 317"/>
                <a:gd name="T93" fmla="*/ 134 h 189"/>
                <a:gd name="T94" fmla="*/ 297 w 317"/>
                <a:gd name="T95" fmla="*/ 148 h 189"/>
                <a:gd name="T96" fmla="*/ 285 w 317"/>
                <a:gd name="T97" fmla="*/ 169 h 189"/>
                <a:gd name="T98" fmla="*/ 269 w 317"/>
                <a:gd name="T99" fmla="*/ 188 h 189"/>
                <a:gd name="T100" fmla="*/ 271 w 317"/>
                <a:gd name="T101" fmla="*/ 188 h 189"/>
                <a:gd name="T102" fmla="*/ 271 w 317"/>
                <a:gd name="T103" fmla="*/ 189 h 18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17"/>
                <a:gd name="T157" fmla="*/ 0 h 189"/>
                <a:gd name="T158" fmla="*/ 317 w 317"/>
                <a:gd name="T159" fmla="*/ 189 h 18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17" h="189">
                  <a:moveTo>
                    <a:pt x="317" y="76"/>
                  </a:moveTo>
                  <a:lnTo>
                    <a:pt x="317" y="66"/>
                  </a:lnTo>
                  <a:lnTo>
                    <a:pt x="315" y="56"/>
                  </a:lnTo>
                  <a:lnTo>
                    <a:pt x="314" y="46"/>
                  </a:lnTo>
                  <a:lnTo>
                    <a:pt x="313" y="36"/>
                  </a:lnTo>
                  <a:lnTo>
                    <a:pt x="310" y="27"/>
                  </a:lnTo>
                  <a:lnTo>
                    <a:pt x="307" y="17"/>
                  </a:lnTo>
                  <a:lnTo>
                    <a:pt x="303" y="9"/>
                  </a:lnTo>
                  <a:lnTo>
                    <a:pt x="299" y="0"/>
                  </a:lnTo>
                  <a:lnTo>
                    <a:pt x="296" y="0"/>
                  </a:lnTo>
                  <a:lnTo>
                    <a:pt x="300" y="9"/>
                  </a:lnTo>
                  <a:lnTo>
                    <a:pt x="304" y="17"/>
                  </a:lnTo>
                  <a:lnTo>
                    <a:pt x="307" y="27"/>
                  </a:lnTo>
                  <a:lnTo>
                    <a:pt x="310" y="36"/>
                  </a:lnTo>
                  <a:lnTo>
                    <a:pt x="311" y="46"/>
                  </a:lnTo>
                  <a:lnTo>
                    <a:pt x="313" y="56"/>
                  </a:lnTo>
                  <a:lnTo>
                    <a:pt x="314" y="66"/>
                  </a:lnTo>
                  <a:lnTo>
                    <a:pt x="314" y="76"/>
                  </a:lnTo>
                  <a:lnTo>
                    <a:pt x="314" y="80"/>
                  </a:lnTo>
                  <a:lnTo>
                    <a:pt x="314" y="84"/>
                  </a:lnTo>
                  <a:lnTo>
                    <a:pt x="314" y="88"/>
                  </a:lnTo>
                  <a:lnTo>
                    <a:pt x="314" y="91"/>
                  </a:lnTo>
                  <a:lnTo>
                    <a:pt x="314" y="95"/>
                  </a:lnTo>
                  <a:lnTo>
                    <a:pt x="313" y="100"/>
                  </a:lnTo>
                  <a:lnTo>
                    <a:pt x="313" y="104"/>
                  </a:lnTo>
                  <a:lnTo>
                    <a:pt x="311" y="107"/>
                  </a:lnTo>
                  <a:lnTo>
                    <a:pt x="313" y="107"/>
                  </a:lnTo>
                  <a:lnTo>
                    <a:pt x="313" y="105"/>
                  </a:lnTo>
                  <a:lnTo>
                    <a:pt x="314" y="104"/>
                  </a:lnTo>
                  <a:lnTo>
                    <a:pt x="315" y="103"/>
                  </a:lnTo>
                  <a:lnTo>
                    <a:pt x="315" y="100"/>
                  </a:lnTo>
                  <a:lnTo>
                    <a:pt x="317" y="95"/>
                  </a:lnTo>
                  <a:lnTo>
                    <a:pt x="317" y="93"/>
                  </a:lnTo>
                  <a:lnTo>
                    <a:pt x="317" y="90"/>
                  </a:lnTo>
                  <a:lnTo>
                    <a:pt x="317" y="85"/>
                  </a:lnTo>
                  <a:lnTo>
                    <a:pt x="317" y="83"/>
                  </a:lnTo>
                  <a:lnTo>
                    <a:pt x="317" y="80"/>
                  </a:lnTo>
                  <a:lnTo>
                    <a:pt x="317" y="76"/>
                  </a:lnTo>
                  <a:close/>
                  <a:moveTo>
                    <a:pt x="19" y="0"/>
                  </a:moveTo>
                  <a:lnTo>
                    <a:pt x="15" y="9"/>
                  </a:lnTo>
                  <a:lnTo>
                    <a:pt x="11" y="17"/>
                  </a:lnTo>
                  <a:lnTo>
                    <a:pt x="8" y="27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1"/>
                  </a:lnTo>
                  <a:lnTo>
                    <a:pt x="1" y="84"/>
                  </a:lnTo>
                  <a:lnTo>
                    <a:pt x="1" y="87"/>
                  </a:lnTo>
                  <a:lnTo>
                    <a:pt x="1" y="90"/>
                  </a:lnTo>
                  <a:lnTo>
                    <a:pt x="1" y="93"/>
                  </a:lnTo>
                  <a:lnTo>
                    <a:pt x="1" y="95"/>
                  </a:lnTo>
                  <a:lnTo>
                    <a:pt x="1" y="98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4" y="100"/>
                  </a:lnTo>
                  <a:lnTo>
                    <a:pt x="4" y="101"/>
                  </a:lnTo>
                  <a:lnTo>
                    <a:pt x="5" y="101"/>
                  </a:lnTo>
                  <a:lnTo>
                    <a:pt x="5" y="103"/>
                  </a:lnTo>
                  <a:lnTo>
                    <a:pt x="5" y="98"/>
                  </a:lnTo>
                  <a:lnTo>
                    <a:pt x="4" y="95"/>
                  </a:lnTo>
                  <a:lnTo>
                    <a:pt x="4" y="93"/>
                  </a:lnTo>
                  <a:lnTo>
                    <a:pt x="4" y="90"/>
                  </a:lnTo>
                  <a:lnTo>
                    <a:pt x="4" y="85"/>
                  </a:lnTo>
                  <a:lnTo>
                    <a:pt x="2" y="83"/>
                  </a:lnTo>
                  <a:lnTo>
                    <a:pt x="2" y="80"/>
                  </a:lnTo>
                  <a:lnTo>
                    <a:pt x="2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5" y="46"/>
                  </a:lnTo>
                  <a:lnTo>
                    <a:pt x="8" y="36"/>
                  </a:lnTo>
                  <a:lnTo>
                    <a:pt x="11" y="27"/>
                  </a:lnTo>
                  <a:lnTo>
                    <a:pt x="14" y="17"/>
                  </a:lnTo>
                  <a:lnTo>
                    <a:pt x="18" y="9"/>
                  </a:lnTo>
                  <a:lnTo>
                    <a:pt x="22" y="0"/>
                  </a:lnTo>
                  <a:lnTo>
                    <a:pt x="19" y="0"/>
                  </a:lnTo>
                  <a:close/>
                  <a:moveTo>
                    <a:pt x="14" y="141"/>
                  </a:moveTo>
                  <a:lnTo>
                    <a:pt x="16" y="148"/>
                  </a:lnTo>
                  <a:lnTo>
                    <a:pt x="19" y="154"/>
                  </a:lnTo>
                  <a:lnTo>
                    <a:pt x="23" y="161"/>
                  </a:lnTo>
                  <a:lnTo>
                    <a:pt x="27" y="166"/>
                  </a:lnTo>
                  <a:lnTo>
                    <a:pt x="32" y="172"/>
                  </a:lnTo>
                  <a:lnTo>
                    <a:pt x="36" y="178"/>
                  </a:lnTo>
                  <a:lnTo>
                    <a:pt x="40" y="183"/>
                  </a:lnTo>
                  <a:lnTo>
                    <a:pt x="46" y="189"/>
                  </a:lnTo>
                  <a:lnTo>
                    <a:pt x="47" y="189"/>
                  </a:lnTo>
                  <a:lnTo>
                    <a:pt x="47" y="188"/>
                  </a:lnTo>
                  <a:lnTo>
                    <a:pt x="43" y="182"/>
                  </a:lnTo>
                  <a:lnTo>
                    <a:pt x="37" y="176"/>
                  </a:lnTo>
                  <a:lnTo>
                    <a:pt x="33" y="169"/>
                  </a:lnTo>
                  <a:lnTo>
                    <a:pt x="29" y="164"/>
                  </a:lnTo>
                  <a:lnTo>
                    <a:pt x="25" y="156"/>
                  </a:lnTo>
                  <a:lnTo>
                    <a:pt x="21" y="149"/>
                  </a:lnTo>
                  <a:lnTo>
                    <a:pt x="18" y="142"/>
                  </a:lnTo>
                  <a:lnTo>
                    <a:pt x="14" y="135"/>
                  </a:lnTo>
                  <a:lnTo>
                    <a:pt x="14" y="137"/>
                  </a:lnTo>
                  <a:lnTo>
                    <a:pt x="14" y="138"/>
                  </a:lnTo>
                  <a:lnTo>
                    <a:pt x="14" y="139"/>
                  </a:lnTo>
                  <a:lnTo>
                    <a:pt x="14" y="141"/>
                  </a:lnTo>
                  <a:close/>
                  <a:moveTo>
                    <a:pt x="272" y="189"/>
                  </a:moveTo>
                  <a:lnTo>
                    <a:pt x="276" y="183"/>
                  </a:lnTo>
                  <a:lnTo>
                    <a:pt x="282" y="178"/>
                  </a:lnTo>
                  <a:lnTo>
                    <a:pt x="286" y="172"/>
                  </a:lnTo>
                  <a:lnTo>
                    <a:pt x="290" y="166"/>
                  </a:lnTo>
                  <a:lnTo>
                    <a:pt x="295" y="159"/>
                  </a:lnTo>
                  <a:lnTo>
                    <a:pt x="299" y="152"/>
                  </a:lnTo>
                  <a:lnTo>
                    <a:pt x="301" y="147"/>
                  </a:lnTo>
                  <a:lnTo>
                    <a:pt x="304" y="139"/>
                  </a:lnTo>
                  <a:lnTo>
                    <a:pt x="304" y="138"/>
                  </a:lnTo>
                  <a:lnTo>
                    <a:pt x="304" y="137"/>
                  </a:lnTo>
                  <a:lnTo>
                    <a:pt x="304" y="135"/>
                  </a:lnTo>
                  <a:lnTo>
                    <a:pt x="304" y="134"/>
                  </a:lnTo>
                  <a:lnTo>
                    <a:pt x="301" y="141"/>
                  </a:lnTo>
                  <a:lnTo>
                    <a:pt x="297" y="148"/>
                  </a:lnTo>
                  <a:lnTo>
                    <a:pt x="293" y="155"/>
                  </a:lnTo>
                  <a:lnTo>
                    <a:pt x="289" y="162"/>
                  </a:lnTo>
                  <a:lnTo>
                    <a:pt x="285" y="169"/>
                  </a:lnTo>
                  <a:lnTo>
                    <a:pt x="281" y="175"/>
                  </a:lnTo>
                  <a:lnTo>
                    <a:pt x="275" y="182"/>
                  </a:lnTo>
                  <a:lnTo>
                    <a:pt x="269" y="188"/>
                  </a:lnTo>
                  <a:lnTo>
                    <a:pt x="271" y="188"/>
                  </a:lnTo>
                  <a:lnTo>
                    <a:pt x="271" y="189"/>
                  </a:lnTo>
                  <a:lnTo>
                    <a:pt x="272" y="189"/>
                  </a:lnTo>
                  <a:close/>
                </a:path>
              </a:pathLst>
            </a:custGeom>
            <a:solidFill>
              <a:srgbClr val="006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3" name="Freeform 732"/>
            <p:cNvSpPr>
              <a:spLocks noEditPoints="1"/>
            </p:cNvSpPr>
            <p:nvPr/>
          </p:nvSpPr>
          <p:spPr bwMode="auto">
            <a:xfrm>
              <a:off x="919" y="2507"/>
              <a:ext cx="314" cy="195"/>
            </a:xfrm>
            <a:custGeom>
              <a:avLst/>
              <a:gdLst>
                <a:gd name="T0" fmla="*/ 313 w 314"/>
                <a:gd name="T1" fmla="*/ 56 h 195"/>
                <a:gd name="T2" fmla="*/ 307 w 314"/>
                <a:gd name="T3" fmla="*/ 27 h 195"/>
                <a:gd name="T4" fmla="*/ 296 w 314"/>
                <a:gd name="T5" fmla="*/ 0 h 195"/>
                <a:gd name="T6" fmla="*/ 300 w 314"/>
                <a:gd name="T7" fmla="*/ 17 h 195"/>
                <a:gd name="T8" fmla="*/ 309 w 314"/>
                <a:gd name="T9" fmla="*/ 46 h 195"/>
                <a:gd name="T10" fmla="*/ 312 w 314"/>
                <a:gd name="T11" fmla="*/ 76 h 195"/>
                <a:gd name="T12" fmla="*/ 312 w 314"/>
                <a:gd name="T13" fmla="*/ 90 h 195"/>
                <a:gd name="T14" fmla="*/ 310 w 314"/>
                <a:gd name="T15" fmla="*/ 103 h 195"/>
                <a:gd name="T16" fmla="*/ 309 w 314"/>
                <a:gd name="T17" fmla="*/ 110 h 195"/>
                <a:gd name="T18" fmla="*/ 310 w 314"/>
                <a:gd name="T19" fmla="*/ 107 h 195"/>
                <a:gd name="T20" fmla="*/ 312 w 314"/>
                <a:gd name="T21" fmla="*/ 105 h 195"/>
                <a:gd name="T22" fmla="*/ 313 w 314"/>
                <a:gd name="T23" fmla="*/ 97 h 195"/>
                <a:gd name="T24" fmla="*/ 314 w 314"/>
                <a:gd name="T25" fmla="*/ 87 h 195"/>
                <a:gd name="T26" fmla="*/ 314 w 314"/>
                <a:gd name="T27" fmla="*/ 76 h 195"/>
                <a:gd name="T28" fmla="*/ 11 w 314"/>
                <a:gd name="T29" fmla="*/ 17 h 195"/>
                <a:gd name="T30" fmla="*/ 3 w 314"/>
                <a:gd name="T31" fmla="*/ 46 h 195"/>
                <a:gd name="T32" fmla="*/ 0 w 314"/>
                <a:gd name="T33" fmla="*/ 76 h 195"/>
                <a:gd name="T34" fmla="*/ 1 w 314"/>
                <a:gd name="T35" fmla="*/ 85 h 195"/>
                <a:gd name="T36" fmla="*/ 1 w 314"/>
                <a:gd name="T37" fmla="*/ 94 h 195"/>
                <a:gd name="T38" fmla="*/ 3 w 314"/>
                <a:gd name="T39" fmla="*/ 101 h 195"/>
                <a:gd name="T40" fmla="*/ 4 w 314"/>
                <a:gd name="T41" fmla="*/ 103 h 195"/>
                <a:gd name="T42" fmla="*/ 6 w 314"/>
                <a:gd name="T43" fmla="*/ 104 h 195"/>
                <a:gd name="T44" fmla="*/ 4 w 314"/>
                <a:gd name="T45" fmla="*/ 98 h 195"/>
                <a:gd name="T46" fmla="*/ 4 w 314"/>
                <a:gd name="T47" fmla="*/ 87 h 195"/>
                <a:gd name="T48" fmla="*/ 3 w 314"/>
                <a:gd name="T49" fmla="*/ 76 h 195"/>
                <a:gd name="T50" fmla="*/ 6 w 314"/>
                <a:gd name="T51" fmla="*/ 46 h 195"/>
                <a:gd name="T52" fmla="*/ 14 w 314"/>
                <a:gd name="T53" fmla="*/ 17 h 195"/>
                <a:gd name="T54" fmla="*/ 20 w 314"/>
                <a:gd name="T55" fmla="*/ 0 h 195"/>
                <a:gd name="T56" fmla="*/ 20 w 314"/>
                <a:gd name="T57" fmla="*/ 152 h 195"/>
                <a:gd name="T58" fmla="*/ 31 w 314"/>
                <a:gd name="T59" fmla="*/ 171 h 195"/>
                <a:gd name="T60" fmla="*/ 46 w 314"/>
                <a:gd name="T61" fmla="*/ 188 h 195"/>
                <a:gd name="T62" fmla="*/ 46 w 314"/>
                <a:gd name="T63" fmla="*/ 188 h 195"/>
                <a:gd name="T64" fmla="*/ 47 w 314"/>
                <a:gd name="T65" fmla="*/ 186 h 195"/>
                <a:gd name="T66" fmla="*/ 47 w 314"/>
                <a:gd name="T67" fmla="*/ 188 h 195"/>
                <a:gd name="T68" fmla="*/ 50 w 314"/>
                <a:gd name="T69" fmla="*/ 191 h 195"/>
                <a:gd name="T70" fmla="*/ 54 w 314"/>
                <a:gd name="T71" fmla="*/ 195 h 195"/>
                <a:gd name="T72" fmla="*/ 49 w 314"/>
                <a:gd name="T73" fmla="*/ 188 h 195"/>
                <a:gd name="T74" fmla="*/ 31 w 314"/>
                <a:gd name="T75" fmla="*/ 166 h 195"/>
                <a:gd name="T76" fmla="*/ 17 w 314"/>
                <a:gd name="T77" fmla="*/ 141 h 195"/>
                <a:gd name="T78" fmla="*/ 14 w 314"/>
                <a:gd name="T79" fmla="*/ 134 h 195"/>
                <a:gd name="T80" fmla="*/ 13 w 314"/>
                <a:gd name="T81" fmla="*/ 137 h 195"/>
                <a:gd name="T82" fmla="*/ 13 w 314"/>
                <a:gd name="T83" fmla="*/ 138 h 195"/>
                <a:gd name="T84" fmla="*/ 280 w 314"/>
                <a:gd name="T85" fmla="*/ 176 h 195"/>
                <a:gd name="T86" fmla="*/ 294 w 314"/>
                <a:gd name="T87" fmla="*/ 158 h 195"/>
                <a:gd name="T88" fmla="*/ 303 w 314"/>
                <a:gd name="T89" fmla="*/ 137 h 195"/>
                <a:gd name="T90" fmla="*/ 303 w 314"/>
                <a:gd name="T91" fmla="*/ 134 h 195"/>
                <a:gd name="T92" fmla="*/ 303 w 314"/>
                <a:gd name="T93" fmla="*/ 132 h 195"/>
                <a:gd name="T94" fmla="*/ 303 w 314"/>
                <a:gd name="T95" fmla="*/ 129 h 195"/>
                <a:gd name="T96" fmla="*/ 303 w 314"/>
                <a:gd name="T97" fmla="*/ 129 h 195"/>
                <a:gd name="T98" fmla="*/ 303 w 314"/>
                <a:gd name="T99" fmla="*/ 129 h 195"/>
                <a:gd name="T100" fmla="*/ 295 w 314"/>
                <a:gd name="T101" fmla="*/ 148 h 195"/>
                <a:gd name="T102" fmla="*/ 280 w 314"/>
                <a:gd name="T103" fmla="*/ 174 h 195"/>
                <a:gd name="T104" fmla="*/ 259 w 314"/>
                <a:gd name="T105" fmla="*/ 195 h 195"/>
                <a:gd name="T106" fmla="*/ 263 w 314"/>
                <a:gd name="T107" fmla="*/ 193 h 195"/>
                <a:gd name="T108" fmla="*/ 266 w 314"/>
                <a:gd name="T109" fmla="*/ 189 h 195"/>
                <a:gd name="T110" fmla="*/ 268 w 314"/>
                <a:gd name="T111" fmla="*/ 186 h 195"/>
                <a:gd name="T112" fmla="*/ 268 w 314"/>
                <a:gd name="T113" fmla="*/ 186 h 195"/>
                <a:gd name="T114" fmla="*/ 270 w 314"/>
                <a:gd name="T115" fmla="*/ 188 h 19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14"/>
                <a:gd name="T175" fmla="*/ 0 h 195"/>
                <a:gd name="T176" fmla="*/ 314 w 314"/>
                <a:gd name="T177" fmla="*/ 195 h 19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14" h="195">
                  <a:moveTo>
                    <a:pt x="314" y="76"/>
                  </a:moveTo>
                  <a:lnTo>
                    <a:pt x="314" y="66"/>
                  </a:lnTo>
                  <a:lnTo>
                    <a:pt x="313" y="56"/>
                  </a:lnTo>
                  <a:lnTo>
                    <a:pt x="312" y="46"/>
                  </a:lnTo>
                  <a:lnTo>
                    <a:pt x="310" y="36"/>
                  </a:lnTo>
                  <a:lnTo>
                    <a:pt x="307" y="27"/>
                  </a:lnTo>
                  <a:lnTo>
                    <a:pt x="305" y="17"/>
                  </a:lnTo>
                  <a:lnTo>
                    <a:pt x="300" y="9"/>
                  </a:lnTo>
                  <a:lnTo>
                    <a:pt x="296" y="0"/>
                  </a:lnTo>
                  <a:lnTo>
                    <a:pt x="294" y="0"/>
                  </a:lnTo>
                  <a:lnTo>
                    <a:pt x="298" y="9"/>
                  </a:lnTo>
                  <a:lnTo>
                    <a:pt x="300" y="17"/>
                  </a:lnTo>
                  <a:lnTo>
                    <a:pt x="305" y="27"/>
                  </a:lnTo>
                  <a:lnTo>
                    <a:pt x="307" y="36"/>
                  </a:lnTo>
                  <a:lnTo>
                    <a:pt x="309" y="46"/>
                  </a:lnTo>
                  <a:lnTo>
                    <a:pt x="310" y="56"/>
                  </a:lnTo>
                  <a:lnTo>
                    <a:pt x="312" y="66"/>
                  </a:lnTo>
                  <a:lnTo>
                    <a:pt x="312" y="76"/>
                  </a:lnTo>
                  <a:lnTo>
                    <a:pt x="312" y="80"/>
                  </a:lnTo>
                  <a:lnTo>
                    <a:pt x="312" y="85"/>
                  </a:lnTo>
                  <a:lnTo>
                    <a:pt x="312" y="90"/>
                  </a:lnTo>
                  <a:lnTo>
                    <a:pt x="312" y="94"/>
                  </a:lnTo>
                  <a:lnTo>
                    <a:pt x="310" y="98"/>
                  </a:lnTo>
                  <a:lnTo>
                    <a:pt x="310" y="103"/>
                  </a:lnTo>
                  <a:lnTo>
                    <a:pt x="309" y="107"/>
                  </a:lnTo>
                  <a:lnTo>
                    <a:pt x="309" y="111"/>
                  </a:lnTo>
                  <a:lnTo>
                    <a:pt x="309" y="110"/>
                  </a:lnTo>
                  <a:lnTo>
                    <a:pt x="309" y="108"/>
                  </a:lnTo>
                  <a:lnTo>
                    <a:pt x="310" y="108"/>
                  </a:lnTo>
                  <a:lnTo>
                    <a:pt x="310" y="107"/>
                  </a:lnTo>
                  <a:lnTo>
                    <a:pt x="312" y="105"/>
                  </a:lnTo>
                  <a:lnTo>
                    <a:pt x="313" y="104"/>
                  </a:lnTo>
                  <a:lnTo>
                    <a:pt x="313" y="101"/>
                  </a:lnTo>
                  <a:lnTo>
                    <a:pt x="313" y="97"/>
                  </a:lnTo>
                  <a:lnTo>
                    <a:pt x="314" y="94"/>
                  </a:lnTo>
                  <a:lnTo>
                    <a:pt x="314" y="90"/>
                  </a:lnTo>
                  <a:lnTo>
                    <a:pt x="314" y="87"/>
                  </a:lnTo>
                  <a:lnTo>
                    <a:pt x="314" y="83"/>
                  </a:lnTo>
                  <a:lnTo>
                    <a:pt x="314" y="80"/>
                  </a:lnTo>
                  <a:lnTo>
                    <a:pt x="314" y="76"/>
                  </a:lnTo>
                  <a:close/>
                  <a:moveTo>
                    <a:pt x="20" y="0"/>
                  </a:moveTo>
                  <a:lnTo>
                    <a:pt x="15" y="9"/>
                  </a:lnTo>
                  <a:lnTo>
                    <a:pt x="11" y="17"/>
                  </a:lnTo>
                  <a:lnTo>
                    <a:pt x="8" y="27"/>
                  </a:lnTo>
                  <a:lnTo>
                    <a:pt x="6" y="36"/>
                  </a:lnTo>
                  <a:lnTo>
                    <a:pt x="3" y="46"/>
                  </a:lnTo>
                  <a:lnTo>
                    <a:pt x="1" y="56"/>
                  </a:lnTo>
                  <a:lnTo>
                    <a:pt x="1" y="6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83"/>
                  </a:lnTo>
                  <a:lnTo>
                    <a:pt x="1" y="85"/>
                  </a:lnTo>
                  <a:lnTo>
                    <a:pt x="1" y="88"/>
                  </a:lnTo>
                  <a:lnTo>
                    <a:pt x="1" y="91"/>
                  </a:lnTo>
                  <a:lnTo>
                    <a:pt x="1" y="94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3" y="101"/>
                  </a:lnTo>
                  <a:lnTo>
                    <a:pt x="4" y="101"/>
                  </a:lnTo>
                  <a:lnTo>
                    <a:pt x="4" y="103"/>
                  </a:lnTo>
                  <a:lnTo>
                    <a:pt x="6" y="104"/>
                  </a:lnTo>
                  <a:lnTo>
                    <a:pt x="6" y="101"/>
                  </a:lnTo>
                  <a:lnTo>
                    <a:pt x="4" y="98"/>
                  </a:lnTo>
                  <a:lnTo>
                    <a:pt x="4" y="94"/>
                  </a:lnTo>
                  <a:lnTo>
                    <a:pt x="4" y="91"/>
                  </a:lnTo>
                  <a:lnTo>
                    <a:pt x="4" y="87"/>
                  </a:lnTo>
                  <a:lnTo>
                    <a:pt x="3" y="83"/>
                  </a:lnTo>
                  <a:lnTo>
                    <a:pt x="3" y="80"/>
                  </a:lnTo>
                  <a:lnTo>
                    <a:pt x="3" y="76"/>
                  </a:lnTo>
                  <a:lnTo>
                    <a:pt x="4" y="66"/>
                  </a:lnTo>
                  <a:lnTo>
                    <a:pt x="4" y="56"/>
                  </a:lnTo>
                  <a:lnTo>
                    <a:pt x="6" y="46"/>
                  </a:lnTo>
                  <a:lnTo>
                    <a:pt x="8" y="36"/>
                  </a:lnTo>
                  <a:lnTo>
                    <a:pt x="11" y="27"/>
                  </a:lnTo>
                  <a:lnTo>
                    <a:pt x="14" y="17"/>
                  </a:lnTo>
                  <a:lnTo>
                    <a:pt x="18" y="9"/>
                  </a:lnTo>
                  <a:lnTo>
                    <a:pt x="22" y="0"/>
                  </a:lnTo>
                  <a:lnTo>
                    <a:pt x="20" y="0"/>
                  </a:lnTo>
                  <a:close/>
                  <a:moveTo>
                    <a:pt x="13" y="138"/>
                  </a:moveTo>
                  <a:lnTo>
                    <a:pt x="15" y="145"/>
                  </a:lnTo>
                  <a:lnTo>
                    <a:pt x="20" y="152"/>
                  </a:lnTo>
                  <a:lnTo>
                    <a:pt x="22" y="158"/>
                  </a:lnTo>
                  <a:lnTo>
                    <a:pt x="26" y="165"/>
                  </a:lnTo>
                  <a:lnTo>
                    <a:pt x="31" y="171"/>
                  </a:lnTo>
                  <a:lnTo>
                    <a:pt x="36" y="178"/>
                  </a:lnTo>
                  <a:lnTo>
                    <a:pt x="40" y="183"/>
                  </a:lnTo>
                  <a:lnTo>
                    <a:pt x="46" y="188"/>
                  </a:lnTo>
                  <a:lnTo>
                    <a:pt x="47" y="186"/>
                  </a:lnTo>
                  <a:lnTo>
                    <a:pt x="47" y="188"/>
                  </a:lnTo>
                  <a:lnTo>
                    <a:pt x="49" y="188"/>
                  </a:lnTo>
                  <a:lnTo>
                    <a:pt x="49" y="189"/>
                  </a:lnTo>
                  <a:lnTo>
                    <a:pt x="50" y="191"/>
                  </a:lnTo>
                  <a:lnTo>
                    <a:pt x="52" y="192"/>
                  </a:lnTo>
                  <a:lnTo>
                    <a:pt x="53" y="193"/>
                  </a:lnTo>
                  <a:lnTo>
                    <a:pt x="54" y="195"/>
                  </a:lnTo>
                  <a:lnTo>
                    <a:pt x="56" y="195"/>
                  </a:lnTo>
                  <a:lnTo>
                    <a:pt x="49" y="188"/>
                  </a:lnTo>
                  <a:lnTo>
                    <a:pt x="43" y="182"/>
                  </a:lnTo>
                  <a:lnTo>
                    <a:pt x="36" y="174"/>
                  </a:lnTo>
                  <a:lnTo>
                    <a:pt x="31" y="166"/>
                  </a:lnTo>
                  <a:lnTo>
                    <a:pt x="26" y="158"/>
                  </a:lnTo>
                  <a:lnTo>
                    <a:pt x="21" y="149"/>
                  </a:lnTo>
                  <a:lnTo>
                    <a:pt x="17" y="141"/>
                  </a:lnTo>
                  <a:lnTo>
                    <a:pt x="14" y="132"/>
                  </a:lnTo>
                  <a:lnTo>
                    <a:pt x="14" y="134"/>
                  </a:lnTo>
                  <a:lnTo>
                    <a:pt x="14" y="135"/>
                  </a:lnTo>
                  <a:lnTo>
                    <a:pt x="13" y="135"/>
                  </a:lnTo>
                  <a:lnTo>
                    <a:pt x="13" y="137"/>
                  </a:lnTo>
                  <a:lnTo>
                    <a:pt x="13" y="138"/>
                  </a:lnTo>
                  <a:close/>
                  <a:moveTo>
                    <a:pt x="270" y="188"/>
                  </a:moveTo>
                  <a:lnTo>
                    <a:pt x="275" y="182"/>
                  </a:lnTo>
                  <a:lnTo>
                    <a:pt x="280" y="176"/>
                  </a:lnTo>
                  <a:lnTo>
                    <a:pt x="285" y="171"/>
                  </a:lnTo>
                  <a:lnTo>
                    <a:pt x="289" y="164"/>
                  </a:lnTo>
                  <a:lnTo>
                    <a:pt x="294" y="158"/>
                  </a:lnTo>
                  <a:lnTo>
                    <a:pt x="296" y="151"/>
                  </a:lnTo>
                  <a:lnTo>
                    <a:pt x="300" y="144"/>
                  </a:lnTo>
                  <a:lnTo>
                    <a:pt x="303" y="137"/>
                  </a:lnTo>
                  <a:lnTo>
                    <a:pt x="303" y="135"/>
                  </a:lnTo>
                  <a:lnTo>
                    <a:pt x="303" y="134"/>
                  </a:lnTo>
                  <a:lnTo>
                    <a:pt x="303" y="132"/>
                  </a:lnTo>
                  <a:lnTo>
                    <a:pt x="303" y="131"/>
                  </a:lnTo>
                  <a:lnTo>
                    <a:pt x="303" y="129"/>
                  </a:lnTo>
                  <a:lnTo>
                    <a:pt x="299" y="139"/>
                  </a:lnTo>
                  <a:lnTo>
                    <a:pt x="295" y="148"/>
                  </a:lnTo>
                  <a:lnTo>
                    <a:pt x="291" y="156"/>
                  </a:lnTo>
                  <a:lnTo>
                    <a:pt x="285" y="165"/>
                  </a:lnTo>
                  <a:lnTo>
                    <a:pt x="280" y="174"/>
                  </a:lnTo>
                  <a:lnTo>
                    <a:pt x="273" y="181"/>
                  </a:lnTo>
                  <a:lnTo>
                    <a:pt x="266" y="188"/>
                  </a:lnTo>
                  <a:lnTo>
                    <a:pt x="259" y="195"/>
                  </a:lnTo>
                  <a:lnTo>
                    <a:pt x="262" y="195"/>
                  </a:lnTo>
                  <a:lnTo>
                    <a:pt x="262" y="193"/>
                  </a:lnTo>
                  <a:lnTo>
                    <a:pt x="263" y="193"/>
                  </a:lnTo>
                  <a:lnTo>
                    <a:pt x="264" y="192"/>
                  </a:lnTo>
                  <a:lnTo>
                    <a:pt x="264" y="191"/>
                  </a:lnTo>
                  <a:lnTo>
                    <a:pt x="266" y="189"/>
                  </a:lnTo>
                  <a:lnTo>
                    <a:pt x="267" y="189"/>
                  </a:lnTo>
                  <a:lnTo>
                    <a:pt x="267" y="188"/>
                  </a:lnTo>
                  <a:lnTo>
                    <a:pt x="268" y="186"/>
                  </a:lnTo>
                  <a:lnTo>
                    <a:pt x="268" y="188"/>
                  </a:lnTo>
                  <a:lnTo>
                    <a:pt x="270" y="188"/>
                  </a:lnTo>
                  <a:close/>
                </a:path>
              </a:pathLst>
            </a:custGeom>
            <a:solidFill>
              <a:srgbClr val="006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4" name="Freeform 733"/>
            <p:cNvSpPr>
              <a:spLocks noEditPoints="1"/>
            </p:cNvSpPr>
            <p:nvPr/>
          </p:nvSpPr>
          <p:spPr bwMode="auto">
            <a:xfrm>
              <a:off x="920" y="2465"/>
              <a:ext cx="312" cy="237"/>
            </a:xfrm>
            <a:custGeom>
              <a:avLst/>
              <a:gdLst>
                <a:gd name="T0" fmla="*/ 309 w 312"/>
                <a:gd name="T1" fmla="*/ 88 h 237"/>
                <a:gd name="T2" fmla="*/ 298 w 312"/>
                <a:gd name="T3" fmla="*/ 51 h 237"/>
                <a:gd name="T4" fmla="*/ 298 w 312"/>
                <a:gd name="T5" fmla="*/ 59 h 237"/>
                <a:gd name="T6" fmla="*/ 308 w 312"/>
                <a:gd name="T7" fmla="*/ 98 h 237"/>
                <a:gd name="T8" fmla="*/ 309 w 312"/>
                <a:gd name="T9" fmla="*/ 129 h 237"/>
                <a:gd name="T10" fmla="*/ 306 w 312"/>
                <a:gd name="T11" fmla="*/ 149 h 237"/>
                <a:gd name="T12" fmla="*/ 305 w 312"/>
                <a:gd name="T13" fmla="*/ 156 h 237"/>
                <a:gd name="T14" fmla="*/ 308 w 312"/>
                <a:gd name="T15" fmla="*/ 152 h 237"/>
                <a:gd name="T16" fmla="*/ 311 w 312"/>
                <a:gd name="T17" fmla="*/ 142 h 237"/>
                <a:gd name="T18" fmla="*/ 312 w 312"/>
                <a:gd name="T19" fmla="*/ 126 h 237"/>
                <a:gd name="T20" fmla="*/ 16 w 312"/>
                <a:gd name="T21" fmla="*/ 51 h 237"/>
                <a:gd name="T22" fmla="*/ 3 w 312"/>
                <a:gd name="T23" fmla="*/ 88 h 237"/>
                <a:gd name="T24" fmla="*/ 0 w 312"/>
                <a:gd name="T25" fmla="*/ 122 h 237"/>
                <a:gd name="T26" fmla="*/ 2 w 312"/>
                <a:gd name="T27" fmla="*/ 135 h 237"/>
                <a:gd name="T28" fmla="*/ 3 w 312"/>
                <a:gd name="T29" fmla="*/ 145 h 237"/>
                <a:gd name="T30" fmla="*/ 6 w 312"/>
                <a:gd name="T31" fmla="*/ 147 h 237"/>
                <a:gd name="T32" fmla="*/ 6 w 312"/>
                <a:gd name="T33" fmla="*/ 146 h 237"/>
                <a:gd name="T34" fmla="*/ 5 w 312"/>
                <a:gd name="T35" fmla="*/ 130 h 237"/>
                <a:gd name="T36" fmla="*/ 5 w 312"/>
                <a:gd name="T37" fmla="*/ 108 h 237"/>
                <a:gd name="T38" fmla="*/ 12 w 312"/>
                <a:gd name="T39" fmla="*/ 68 h 237"/>
                <a:gd name="T40" fmla="*/ 20 w 312"/>
                <a:gd name="T41" fmla="*/ 42 h 237"/>
                <a:gd name="T42" fmla="*/ 23 w 312"/>
                <a:gd name="T43" fmla="*/ 198 h 237"/>
                <a:gd name="T44" fmla="*/ 41 w 312"/>
                <a:gd name="T45" fmla="*/ 224 h 237"/>
                <a:gd name="T46" fmla="*/ 46 w 312"/>
                <a:gd name="T47" fmla="*/ 228 h 237"/>
                <a:gd name="T48" fmla="*/ 46 w 312"/>
                <a:gd name="T49" fmla="*/ 228 h 237"/>
                <a:gd name="T50" fmla="*/ 48 w 312"/>
                <a:gd name="T51" fmla="*/ 231 h 237"/>
                <a:gd name="T52" fmla="*/ 53 w 312"/>
                <a:gd name="T53" fmla="*/ 237 h 237"/>
                <a:gd name="T54" fmla="*/ 44 w 312"/>
                <a:gd name="T55" fmla="*/ 223 h 237"/>
                <a:gd name="T56" fmla="*/ 20 w 312"/>
                <a:gd name="T57" fmla="*/ 189 h 237"/>
                <a:gd name="T58" fmla="*/ 13 w 312"/>
                <a:gd name="T59" fmla="*/ 170 h 237"/>
                <a:gd name="T60" fmla="*/ 13 w 312"/>
                <a:gd name="T61" fmla="*/ 171 h 237"/>
                <a:gd name="T62" fmla="*/ 13 w 312"/>
                <a:gd name="T63" fmla="*/ 173 h 237"/>
                <a:gd name="T64" fmla="*/ 13 w 312"/>
                <a:gd name="T65" fmla="*/ 176 h 237"/>
                <a:gd name="T66" fmla="*/ 273 w 312"/>
                <a:gd name="T67" fmla="*/ 224 h 237"/>
                <a:gd name="T68" fmla="*/ 291 w 312"/>
                <a:gd name="T69" fmla="*/ 197 h 237"/>
                <a:gd name="T70" fmla="*/ 302 w 312"/>
                <a:gd name="T71" fmla="*/ 176 h 237"/>
                <a:gd name="T72" fmla="*/ 302 w 312"/>
                <a:gd name="T73" fmla="*/ 173 h 237"/>
                <a:gd name="T74" fmla="*/ 302 w 312"/>
                <a:gd name="T75" fmla="*/ 171 h 237"/>
                <a:gd name="T76" fmla="*/ 302 w 312"/>
                <a:gd name="T77" fmla="*/ 169 h 237"/>
                <a:gd name="T78" fmla="*/ 299 w 312"/>
                <a:gd name="T79" fmla="*/ 176 h 237"/>
                <a:gd name="T80" fmla="*/ 277 w 312"/>
                <a:gd name="T81" fmla="*/ 214 h 237"/>
                <a:gd name="T82" fmla="*/ 261 w 312"/>
                <a:gd name="T83" fmla="*/ 237 h 237"/>
                <a:gd name="T84" fmla="*/ 263 w 312"/>
                <a:gd name="T85" fmla="*/ 233 h 237"/>
                <a:gd name="T86" fmla="*/ 267 w 312"/>
                <a:gd name="T87" fmla="*/ 228 h 237"/>
                <a:gd name="T88" fmla="*/ 267 w 312"/>
                <a:gd name="T89" fmla="*/ 228 h 237"/>
                <a:gd name="T90" fmla="*/ 267 w 312"/>
                <a:gd name="T91" fmla="*/ 230 h 237"/>
                <a:gd name="T92" fmla="*/ 57 w 312"/>
                <a:gd name="T93" fmla="*/ 0 h 237"/>
                <a:gd name="T94" fmla="*/ 57 w 312"/>
                <a:gd name="T95" fmla="*/ 0 h 2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2"/>
                <a:gd name="T145" fmla="*/ 0 h 237"/>
                <a:gd name="T146" fmla="*/ 312 w 312"/>
                <a:gd name="T147" fmla="*/ 237 h 23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2" h="237">
                  <a:moveTo>
                    <a:pt x="312" y="118"/>
                  </a:moveTo>
                  <a:lnTo>
                    <a:pt x="312" y="108"/>
                  </a:lnTo>
                  <a:lnTo>
                    <a:pt x="311" y="98"/>
                  </a:lnTo>
                  <a:lnTo>
                    <a:pt x="309" y="88"/>
                  </a:lnTo>
                  <a:lnTo>
                    <a:pt x="308" y="78"/>
                  </a:lnTo>
                  <a:lnTo>
                    <a:pt x="305" y="69"/>
                  </a:lnTo>
                  <a:lnTo>
                    <a:pt x="302" y="59"/>
                  </a:lnTo>
                  <a:lnTo>
                    <a:pt x="298" y="51"/>
                  </a:lnTo>
                  <a:lnTo>
                    <a:pt x="294" y="42"/>
                  </a:lnTo>
                  <a:lnTo>
                    <a:pt x="290" y="42"/>
                  </a:lnTo>
                  <a:lnTo>
                    <a:pt x="295" y="51"/>
                  </a:lnTo>
                  <a:lnTo>
                    <a:pt x="298" y="59"/>
                  </a:lnTo>
                  <a:lnTo>
                    <a:pt x="302" y="68"/>
                  </a:lnTo>
                  <a:lnTo>
                    <a:pt x="305" y="78"/>
                  </a:lnTo>
                  <a:lnTo>
                    <a:pt x="306" y="88"/>
                  </a:lnTo>
                  <a:lnTo>
                    <a:pt x="308" y="98"/>
                  </a:lnTo>
                  <a:lnTo>
                    <a:pt x="309" y="108"/>
                  </a:lnTo>
                  <a:lnTo>
                    <a:pt x="309" y="118"/>
                  </a:lnTo>
                  <a:lnTo>
                    <a:pt x="309" y="123"/>
                  </a:lnTo>
                  <a:lnTo>
                    <a:pt x="309" y="129"/>
                  </a:lnTo>
                  <a:lnTo>
                    <a:pt x="309" y="133"/>
                  </a:lnTo>
                  <a:lnTo>
                    <a:pt x="308" y="139"/>
                  </a:lnTo>
                  <a:lnTo>
                    <a:pt x="308" y="143"/>
                  </a:lnTo>
                  <a:lnTo>
                    <a:pt x="306" y="149"/>
                  </a:lnTo>
                  <a:lnTo>
                    <a:pt x="306" y="153"/>
                  </a:lnTo>
                  <a:lnTo>
                    <a:pt x="305" y="159"/>
                  </a:lnTo>
                  <a:lnTo>
                    <a:pt x="305" y="157"/>
                  </a:lnTo>
                  <a:lnTo>
                    <a:pt x="305" y="156"/>
                  </a:lnTo>
                  <a:lnTo>
                    <a:pt x="306" y="154"/>
                  </a:lnTo>
                  <a:lnTo>
                    <a:pt x="306" y="153"/>
                  </a:lnTo>
                  <a:lnTo>
                    <a:pt x="308" y="153"/>
                  </a:lnTo>
                  <a:lnTo>
                    <a:pt x="308" y="152"/>
                  </a:lnTo>
                  <a:lnTo>
                    <a:pt x="309" y="150"/>
                  </a:lnTo>
                  <a:lnTo>
                    <a:pt x="309" y="149"/>
                  </a:lnTo>
                  <a:lnTo>
                    <a:pt x="311" y="146"/>
                  </a:lnTo>
                  <a:lnTo>
                    <a:pt x="311" y="142"/>
                  </a:lnTo>
                  <a:lnTo>
                    <a:pt x="312" y="137"/>
                  </a:lnTo>
                  <a:lnTo>
                    <a:pt x="312" y="133"/>
                  </a:lnTo>
                  <a:lnTo>
                    <a:pt x="312" y="130"/>
                  </a:lnTo>
                  <a:lnTo>
                    <a:pt x="312" y="126"/>
                  </a:lnTo>
                  <a:lnTo>
                    <a:pt x="312" y="122"/>
                  </a:lnTo>
                  <a:lnTo>
                    <a:pt x="312" y="118"/>
                  </a:lnTo>
                  <a:close/>
                  <a:moveTo>
                    <a:pt x="20" y="42"/>
                  </a:moveTo>
                  <a:lnTo>
                    <a:pt x="16" y="51"/>
                  </a:lnTo>
                  <a:lnTo>
                    <a:pt x="12" y="59"/>
                  </a:lnTo>
                  <a:lnTo>
                    <a:pt x="9" y="69"/>
                  </a:lnTo>
                  <a:lnTo>
                    <a:pt x="6" y="78"/>
                  </a:lnTo>
                  <a:lnTo>
                    <a:pt x="3" y="88"/>
                  </a:lnTo>
                  <a:lnTo>
                    <a:pt x="2" y="98"/>
                  </a:lnTo>
                  <a:lnTo>
                    <a:pt x="2" y="108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2" y="127"/>
                  </a:lnTo>
                  <a:lnTo>
                    <a:pt x="2" y="132"/>
                  </a:lnTo>
                  <a:lnTo>
                    <a:pt x="2" y="135"/>
                  </a:lnTo>
                  <a:lnTo>
                    <a:pt x="2" y="137"/>
                  </a:lnTo>
                  <a:lnTo>
                    <a:pt x="3" y="140"/>
                  </a:lnTo>
                  <a:lnTo>
                    <a:pt x="3" y="145"/>
                  </a:lnTo>
                  <a:lnTo>
                    <a:pt x="5" y="146"/>
                  </a:lnTo>
                  <a:lnTo>
                    <a:pt x="5" y="147"/>
                  </a:lnTo>
                  <a:lnTo>
                    <a:pt x="6" y="147"/>
                  </a:lnTo>
                  <a:lnTo>
                    <a:pt x="6" y="149"/>
                  </a:lnTo>
                  <a:lnTo>
                    <a:pt x="7" y="150"/>
                  </a:lnTo>
                  <a:lnTo>
                    <a:pt x="6" y="146"/>
                  </a:lnTo>
                  <a:lnTo>
                    <a:pt x="6" y="142"/>
                  </a:lnTo>
                  <a:lnTo>
                    <a:pt x="5" y="139"/>
                  </a:lnTo>
                  <a:lnTo>
                    <a:pt x="5" y="135"/>
                  </a:lnTo>
                  <a:lnTo>
                    <a:pt x="5" y="130"/>
                  </a:lnTo>
                  <a:lnTo>
                    <a:pt x="5" y="126"/>
                  </a:lnTo>
                  <a:lnTo>
                    <a:pt x="3" y="122"/>
                  </a:lnTo>
                  <a:lnTo>
                    <a:pt x="3" y="118"/>
                  </a:lnTo>
                  <a:lnTo>
                    <a:pt x="5" y="108"/>
                  </a:lnTo>
                  <a:lnTo>
                    <a:pt x="5" y="98"/>
                  </a:lnTo>
                  <a:lnTo>
                    <a:pt x="6" y="88"/>
                  </a:lnTo>
                  <a:lnTo>
                    <a:pt x="9" y="78"/>
                  </a:lnTo>
                  <a:lnTo>
                    <a:pt x="12" y="68"/>
                  </a:lnTo>
                  <a:lnTo>
                    <a:pt x="14" y="59"/>
                  </a:lnTo>
                  <a:lnTo>
                    <a:pt x="19" y="51"/>
                  </a:lnTo>
                  <a:lnTo>
                    <a:pt x="23" y="42"/>
                  </a:lnTo>
                  <a:lnTo>
                    <a:pt x="20" y="42"/>
                  </a:lnTo>
                  <a:close/>
                  <a:moveTo>
                    <a:pt x="12" y="177"/>
                  </a:moveTo>
                  <a:lnTo>
                    <a:pt x="16" y="184"/>
                  </a:lnTo>
                  <a:lnTo>
                    <a:pt x="19" y="191"/>
                  </a:lnTo>
                  <a:lnTo>
                    <a:pt x="23" y="198"/>
                  </a:lnTo>
                  <a:lnTo>
                    <a:pt x="27" y="206"/>
                  </a:lnTo>
                  <a:lnTo>
                    <a:pt x="31" y="211"/>
                  </a:lnTo>
                  <a:lnTo>
                    <a:pt x="35" y="218"/>
                  </a:lnTo>
                  <a:lnTo>
                    <a:pt x="41" y="224"/>
                  </a:lnTo>
                  <a:lnTo>
                    <a:pt x="45" y="230"/>
                  </a:lnTo>
                  <a:lnTo>
                    <a:pt x="46" y="230"/>
                  </a:lnTo>
                  <a:lnTo>
                    <a:pt x="46" y="228"/>
                  </a:lnTo>
                  <a:lnTo>
                    <a:pt x="46" y="230"/>
                  </a:lnTo>
                  <a:lnTo>
                    <a:pt x="48" y="230"/>
                  </a:lnTo>
                  <a:lnTo>
                    <a:pt x="48" y="231"/>
                  </a:lnTo>
                  <a:lnTo>
                    <a:pt x="49" y="233"/>
                  </a:lnTo>
                  <a:lnTo>
                    <a:pt x="51" y="234"/>
                  </a:lnTo>
                  <a:lnTo>
                    <a:pt x="52" y="235"/>
                  </a:lnTo>
                  <a:lnTo>
                    <a:pt x="53" y="237"/>
                  </a:lnTo>
                  <a:lnTo>
                    <a:pt x="57" y="237"/>
                  </a:lnTo>
                  <a:lnTo>
                    <a:pt x="51" y="230"/>
                  </a:lnTo>
                  <a:lnTo>
                    <a:pt x="44" y="223"/>
                  </a:lnTo>
                  <a:lnTo>
                    <a:pt x="37" y="216"/>
                  </a:lnTo>
                  <a:lnTo>
                    <a:pt x="31" y="207"/>
                  </a:lnTo>
                  <a:lnTo>
                    <a:pt x="25" y="198"/>
                  </a:lnTo>
                  <a:lnTo>
                    <a:pt x="20" y="189"/>
                  </a:lnTo>
                  <a:lnTo>
                    <a:pt x="16" y="180"/>
                  </a:lnTo>
                  <a:lnTo>
                    <a:pt x="13" y="170"/>
                  </a:lnTo>
                  <a:lnTo>
                    <a:pt x="13" y="171"/>
                  </a:lnTo>
                  <a:lnTo>
                    <a:pt x="13" y="173"/>
                  </a:lnTo>
                  <a:lnTo>
                    <a:pt x="13" y="174"/>
                  </a:lnTo>
                  <a:lnTo>
                    <a:pt x="13" y="176"/>
                  </a:lnTo>
                  <a:lnTo>
                    <a:pt x="13" y="177"/>
                  </a:lnTo>
                  <a:lnTo>
                    <a:pt x="12" y="177"/>
                  </a:lnTo>
                  <a:close/>
                  <a:moveTo>
                    <a:pt x="267" y="230"/>
                  </a:moveTo>
                  <a:lnTo>
                    <a:pt x="273" y="224"/>
                  </a:lnTo>
                  <a:lnTo>
                    <a:pt x="279" y="217"/>
                  </a:lnTo>
                  <a:lnTo>
                    <a:pt x="283" y="211"/>
                  </a:lnTo>
                  <a:lnTo>
                    <a:pt x="287" y="204"/>
                  </a:lnTo>
                  <a:lnTo>
                    <a:pt x="291" y="197"/>
                  </a:lnTo>
                  <a:lnTo>
                    <a:pt x="295" y="190"/>
                  </a:lnTo>
                  <a:lnTo>
                    <a:pt x="299" y="183"/>
                  </a:lnTo>
                  <a:lnTo>
                    <a:pt x="302" y="176"/>
                  </a:lnTo>
                  <a:lnTo>
                    <a:pt x="302" y="174"/>
                  </a:lnTo>
                  <a:lnTo>
                    <a:pt x="302" y="173"/>
                  </a:lnTo>
                  <a:lnTo>
                    <a:pt x="302" y="171"/>
                  </a:lnTo>
                  <a:lnTo>
                    <a:pt x="302" y="170"/>
                  </a:lnTo>
                  <a:lnTo>
                    <a:pt x="302" y="169"/>
                  </a:lnTo>
                  <a:lnTo>
                    <a:pt x="302" y="167"/>
                  </a:lnTo>
                  <a:lnTo>
                    <a:pt x="302" y="166"/>
                  </a:lnTo>
                  <a:lnTo>
                    <a:pt x="299" y="176"/>
                  </a:lnTo>
                  <a:lnTo>
                    <a:pt x="294" y="186"/>
                  </a:lnTo>
                  <a:lnTo>
                    <a:pt x="290" y="196"/>
                  </a:lnTo>
                  <a:lnTo>
                    <a:pt x="284" y="204"/>
                  </a:lnTo>
                  <a:lnTo>
                    <a:pt x="277" y="214"/>
                  </a:lnTo>
                  <a:lnTo>
                    <a:pt x="272" y="221"/>
                  </a:lnTo>
                  <a:lnTo>
                    <a:pt x="263" y="230"/>
                  </a:lnTo>
                  <a:lnTo>
                    <a:pt x="256" y="237"/>
                  </a:lnTo>
                  <a:lnTo>
                    <a:pt x="261" y="237"/>
                  </a:lnTo>
                  <a:lnTo>
                    <a:pt x="261" y="235"/>
                  </a:lnTo>
                  <a:lnTo>
                    <a:pt x="262" y="235"/>
                  </a:lnTo>
                  <a:lnTo>
                    <a:pt x="263" y="234"/>
                  </a:lnTo>
                  <a:lnTo>
                    <a:pt x="263" y="233"/>
                  </a:lnTo>
                  <a:lnTo>
                    <a:pt x="265" y="231"/>
                  </a:lnTo>
                  <a:lnTo>
                    <a:pt x="266" y="231"/>
                  </a:lnTo>
                  <a:lnTo>
                    <a:pt x="266" y="230"/>
                  </a:lnTo>
                  <a:lnTo>
                    <a:pt x="267" y="228"/>
                  </a:lnTo>
                  <a:lnTo>
                    <a:pt x="267" y="230"/>
                  </a:lnTo>
                  <a:close/>
                  <a:moveTo>
                    <a:pt x="56" y="0"/>
                  </a:moveTo>
                  <a:lnTo>
                    <a:pt x="56" y="0"/>
                  </a:lnTo>
                  <a:lnTo>
                    <a:pt x="57" y="0"/>
                  </a:lnTo>
                  <a:lnTo>
                    <a:pt x="56" y="0"/>
                  </a:lnTo>
                  <a:close/>
                </a:path>
              </a:pathLst>
            </a:custGeom>
            <a:solidFill>
              <a:srgbClr val="006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5" name="Freeform 734"/>
            <p:cNvSpPr>
              <a:spLocks noEditPoints="1"/>
            </p:cNvSpPr>
            <p:nvPr/>
          </p:nvSpPr>
          <p:spPr bwMode="auto">
            <a:xfrm>
              <a:off x="922" y="2465"/>
              <a:ext cx="309" cy="237"/>
            </a:xfrm>
            <a:custGeom>
              <a:avLst/>
              <a:gdLst>
                <a:gd name="T0" fmla="*/ 307 w 309"/>
                <a:gd name="T1" fmla="*/ 98 h 237"/>
                <a:gd name="T2" fmla="*/ 302 w 309"/>
                <a:gd name="T3" fmla="*/ 69 h 237"/>
                <a:gd name="T4" fmla="*/ 291 w 309"/>
                <a:gd name="T5" fmla="*/ 42 h 237"/>
                <a:gd name="T6" fmla="*/ 295 w 309"/>
                <a:gd name="T7" fmla="*/ 59 h 237"/>
                <a:gd name="T8" fmla="*/ 303 w 309"/>
                <a:gd name="T9" fmla="*/ 88 h 237"/>
                <a:gd name="T10" fmla="*/ 306 w 309"/>
                <a:gd name="T11" fmla="*/ 118 h 237"/>
                <a:gd name="T12" fmla="*/ 297 w 309"/>
                <a:gd name="T13" fmla="*/ 169 h 237"/>
                <a:gd name="T14" fmla="*/ 274 w 309"/>
                <a:gd name="T15" fmla="*/ 213 h 237"/>
                <a:gd name="T16" fmla="*/ 256 w 309"/>
                <a:gd name="T17" fmla="*/ 237 h 237"/>
                <a:gd name="T18" fmla="*/ 277 w 309"/>
                <a:gd name="T19" fmla="*/ 216 h 237"/>
                <a:gd name="T20" fmla="*/ 292 w 309"/>
                <a:gd name="T21" fmla="*/ 190 h 237"/>
                <a:gd name="T22" fmla="*/ 300 w 309"/>
                <a:gd name="T23" fmla="*/ 169 h 237"/>
                <a:gd name="T24" fmla="*/ 302 w 309"/>
                <a:gd name="T25" fmla="*/ 162 h 237"/>
                <a:gd name="T26" fmla="*/ 304 w 309"/>
                <a:gd name="T27" fmla="*/ 154 h 237"/>
                <a:gd name="T28" fmla="*/ 307 w 309"/>
                <a:gd name="T29" fmla="*/ 145 h 237"/>
                <a:gd name="T30" fmla="*/ 309 w 309"/>
                <a:gd name="T31" fmla="*/ 132 h 237"/>
                <a:gd name="T32" fmla="*/ 309 w 309"/>
                <a:gd name="T33" fmla="*/ 118 h 237"/>
                <a:gd name="T34" fmla="*/ 11 w 309"/>
                <a:gd name="T35" fmla="*/ 59 h 237"/>
                <a:gd name="T36" fmla="*/ 3 w 309"/>
                <a:gd name="T37" fmla="*/ 88 h 237"/>
                <a:gd name="T38" fmla="*/ 0 w 309"/>
                <a:gd name="T39" fmla="*/ 118 h 237"/>
                <a:gd name="T40" fmla="*/ 1 w 309"/>
                <a:gd name="T41" fmla="*/ 129 h 237"/>
                <a:gd name="T42" fmla="*/ 1 w 309"/>
                <a:gd name="T43" fmla="*/ 140 h 237"/>
                <a:gd name="T44" fmla="*/ 4 w 309"/>
                <a:gd name="T45" fmla="*/ 147 h 237"/>
                <a:gd name="T46" fmla="*/ 5 w 309"/>
                <a:gd name="T47" fmla="*/ 152 h 237"/>
                <a:gd name="T48" fmla="*/ 7 w 309"/>
                <a:gd name="T49" fmla="*/ 154 h 237"/>
                <a:gd name="T50" fmla="*/ 5 w 309"/>
                <a:gd name="T51" fmla="*/ 147 h 237"/>
                <a:gd name="T52" fmla="*/ 4 w 309"/>
                <a:gd name="T53" fmla="*/ 133 h 237"/>
                <a:gd name="T54" fmla="*/ 3 w 309"/>
                <a:gd name="T55" fmla="*/ 118 h 237"/>
                <a:gd name="T56" fmla="*/ 5 w 309"/>
                <a:gd name="T57" fmla="*/ 88 h 237"/>
                <a:gd name="T58" fmla="*/ 14 w 309"/>
                <a:gd name="T59" fmla="*/ 59 h 237"/>
                <a:gd name="T60" fmla="*/ 19 w 309"/>
                <a:gd name="T61" fmla="*/ 42 h 237"/>
                <a:gd name="T62" fmla="*/ 18 w 309"/>
                <a:gd name="T63" fmla="*/ 191 h 237"/>
                <a:gd name="T64" fmla="*/ 33 w 309"/>
                <a:gd name="T65" fmla="*/ 216 h 237"/>
                <a:gd name="T66" fmla="*/ 53 w 309"/>
                <a:gd name="T67" fmla="*/ 237 h 237"/>
                <a:gd name="T68" fmla="*/ 42 w 309"/>
                <a:gd name="T69" fmla="*/ 221 h 237"/>
                <a:gd name="T70" fmla="*/ 23 w 309"/>
                <a:gd name="T71" fmla="*/ 194 h 237"/>
                <a:gd name="T72" fmla="*/ 10 w 309"/>
                <a:gd name="T73" fmla="*/ 163 h 237"/>
                <a:gd name="T74" fmla="*/ 10 w 309"/>
                <a:gd name="T75" fmla="*/ 167 h 237"/>
                <a:gd name="T76" fmla="*/ 11 w 309"/>
                <a:gd name="T77" fmla="*/ 170 h 237"/>
                <a:gd name="T78" fmla="*/ 11 w 309"/>
                <a:gd name="T79" fmla="*/ 173 h 237"/>
                <a:gd name="T80" fmla="*/ 11 w 309"/>
                <a:gd name="T81" fmla="*/ 173 h 237"/>
                <a:gd name="T82" fmla="*/ 11 w 309"/>
                <a:gd name="T83" fmla="*/ 174 h 237"/>
                <a:gd name="T84" fmla="*/ 54 w 309"/>
                <a:gd name="T85" fmla="*/ 0 h 237"/>
                <a:gd name="T86" fmla="*/ 57 w 309"/>
                <a:gd name="T87" fmla="*/ 0 h 237"/>
                <a:gd name="T88" fmla="*/ 55 w 309"/>
                <a:gd name="T89" fmla="*/ 1 h 237"/>
                <a:gd name="T90" fmla="*/ 54 w 309"/>
                <a:gd name="T91" fmla="*/ 3 h 237"/>
                <a:gd name="T92" fmla="*/ 253 w 309"/>
                <a:gd name="T93" fmla="*/ 0 h 237"/>
                <a:gd name="T94" fmla="*/ 253 w 309"/>
                <a:gd name="T95" fmla="*/ 0 h 237"/>
                <a:gd name="T96" fmla="*/ 252 w 309"/>
                <a:gd name="T97" fmla="*/ 0 h 2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09"/>
                <a:gd name="T148" fmla="*/ 0 h 237"/>
                <a:gd name="T149" fmla="*/ 309 w 309"/>
                <a:gd name="T150" fmla="*/ 237 h 2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09" h="237">
                  <a:moveTo>
                    <a:pt x="309" y="118"/>
                  </a:moveTo>
                  <a:lnTo>
                    <a:pt x="309" y="108"/>
                  </a:lnTo>
                  <a:lnTo>
                    <a:pt x="307" y="98"/>
                  </a:lnTo>
                  <a:lnTo>
                    <a:pt x="306" y="88"/>
                  </a:lnTo>
                  <a:lnTo>
                    <a:pt x="304" y="78"/>
                  </a:lnTo>
                  <a:lnTo>
                    <a:pt x="302" y="69"/>
                  </a:lnTo>
                  <a:lnTo>
                    <a:pt x="297" y="59"/>
                  </a:lnTo>
                  <a:lnTo>
                    <a:pt x="295" y="51"/>
                  </a:lnTo>
                  <a:lnTo>
                    <a:pt x="291" y="42"/>
                  </a:lnTo>
                  <a:lnTo>
                    <a:pt x="286" y="42"/>
                  </a:lnTo>
                  <a:lnTo>
                    <a:pt x="291" y="51"/>
                  </a:lnTo>
                  <a:lnTo>
                    <a:pt x="295" y="59"/>
                  </a:lnTo>
                  <a:lnTo>
                    <a:pt x="299" y="68"/>
                  </a:lnTo>
                  <a:lnTo>
                    <a:pt x="302" y="78"/>
                  </a:lnTo>
                  <a:lnTo>
                    <a:pt x="303" y="88"/>
                  </a:lnTo>
                  <a:lnTo>
                    <a:pt x="304" y="98"/>
                  </a:lnTo>
                  <a:lnTo>
                    <a:pt x="306" y="108"/>
                  </a:lnTo>
                  <a:lnTo>
                    <a:pt x="306" y="118"/>
                  </a:lnTo>
                  <a:lnTo>
                    <a:pt x="306" y="136"/>
                  </a:lnTo>
                  <a:lnTo>
                    <a:pt x="303" y="153"/>
                  </a:lnTo>
                  <a:lnTo>
                    <a:pt x="297" y="169"/>
                  </a:lnTo>
                  <a:lnTo>
                    <a:pt x="292" y="184"/>
                  </a:lnTo>
                  <a:lnTo>
                    <a:pt x="284" y="200"/>
                  </a:lnTo>
                  <a:lnTo>
                    <a:pt x="274" y="213"/>
                  </a:lnTo>
                  <a:lnTo>
                    <a:pt x="264" y="225"/>
                  </a:lnTo>
                  <a:lnTo>
                    <a:pt x="252" y="237"/>
                  </a:lnTo>
                  <a:lnTo>
                    <a:pt x="256" y="237"/>
                  </a:lnTo>
                  <a:lnTo>
                    <a:pt x="263" y="230"/>
                  </a:lnTo>
                  <a:lnTo>
                    <a:pt x="270" y="223"/>
                  </a:lnTo>
                  <a:lnTo>
                    <a:pt x="277" y="216"/>
                  </a:lnTo>
                  <a:lnTo>
                    <a:pt x="282" y="207"/>
                  </a:lnTo>
                  <a:lnTo>
                    <a:pt x="288" y="198"/>
                  </a:lnTo>
                  <a:lnTo>
                    <a:pt x="292" y="190"/>
                  </a:lnTo>
                  <a:lnTo>
                    <a:pt x="296" y="181"/>
                  </a:lnTo>
                  <a:lnTo>
                    <a:pt x="300" y="171"/>
                  </a:lnTo>
                  <a:lnTo>
                    <a:pt x="300" y="169"/>
                  </a:lnTo>
                  <a:lnTo>
                    <a:pt x="300" y="167"/>
                  </a:lnTo>
                  <a:lnTo>
                    <a:pt x="300" y="164"/>
                  </a:lnTo>
                  <a:lnTo>
                    <a:pt x="302" y="162"/>
                  </a:lnTo>
                  <a:lnTo>
                    <a:pt x="302" y="159"/>
                  </a:lnTo>
                  <a:lnTo>
                    <a:pt x="303" y="157"/>
                  </a:lnTo>
                  <a:lnTo>
                    <a:pt x="304" y="154"/>
                  </a:lnTo>
                  <a:lnTo>
                    <a:pt x="306" y="153"/>
                  </a:lnTo>
                  <a:lnTo>
                    <a:pt x="306" y="149"/>
                  </a:lnTo>
                  <a:lnTo>
                    <a:pt x="307" y="145"/>
                  </a:lnTo>
                  <a:lnTo>
                    <a:pt x="307" y="140"/>
                  </a:lnTo>
                  <a:lnTo>
                    <a:pt x="309" y="136"/>
                  </a:lnTo>
                  <a:lnTo>
                    <a:pt x="309" y="132"/>
                  </a:lnTo>
                  <a:lnTo>
                    <a:pt x="309" y="127"/>
                  </a:lnTo>
                  <a:lnTo>
                    <a:pt x="309" y="122"/>
                  </a:lnTo>
                  <a:lnTo>
                    <a:pt x="309" y="118"/>
                  </a:lnTo>
                  <a:close/>
                  <a:moveTo>
                    <a:pt x="19" y="42"/>
                  </a:moveTo>
                  <a:lnTo>
                    <a:pt x="15" y="51"/>
                  </a:lnTo>
                  <a:lnTo>
                    <a:pt x="11" y="59"/>
                  </a:lnTo>
                  <a:lnTo>
                    <a:pt x="8" y="69"/>
                  </a:lnTo>
                  <a:lnTo>
                    <a:pt x="5" y="78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0" y="125"/>
                  </a:lnTo>
                  <a:lnTo>
                    <a:pt x="1" y="129"/>
                  </a:lnTo>
                  <a:lnTo>
                    <a:pt x="1" y="133"/>
                  </a:lnTo>
                  <a:lnTo>
                    <a:pt x="1" y="136"/>
                  </a:lnTo>
                  <a:lnTo>
                    <a:pt x="1" y="140"/>
                  </a:lnTo>
                  <a:lnTo>
                    <a:pt x="3" y="143"/>
                  </a:lnTo>
                  <a:lnTo>
                    <a:pt x="3" y="146"/>
                  </a:lnTo>
                  <a:lnTo>
                    <a:pt x="4" y="147"/>
                  </a:lnTo>
                  <a:lnTo>
                    <a:pt x="4" y="149"/>
                  </a:lnTo>
                  <a:lnTo>
                    <a:pt x="5" y="150"/>
                  </a:lnTo>
                  <a:lnTo>
                    <a:pt x="5" y="152"/>
                  </a:lnTo>
                  <a:lnTo>
                    <a:pt x="7" y="153"/>
                  </a:lnTo>
                  <a:lnTo>
                    <a:pt x="7" y="154"/>
                  </a:lnTo>
                  <a:lnTo>
                    <a:pt x="8" y="156"/>
                  </a:lnTo>
                  <a:lnTo>
                    <a:pt x="7" y="152"/>
                  </a:lnTo>
                  <a:lnTo>
                    <a:pt x="5" y="147"/>
                  </a:lnTo>
                  <a:lnTo>
                    <a:pt x="5" y="142"/>
                  </a:lnTo>
                  <a:lnTo>
                    <a:pt x="4" y="137"/>
                  </a:lnTo>
                  <a:lnTo>
                    <a:pt x="4" y="133"/>
                  </a:lnTo>
                  <a:lnTo>
                    <a:pt x="4" y="127"/>
                  </a:lnTo>
                  <a:lnTo>
                    <a:pt x="3" y="123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5" y="88"/>
                  </a:lnTo>
                  <a:lnTo>
                    <a:pt x="8" y="78"/>
                  </a:lnTo>
                  <a:lnTo>
                    <a:pt x="11" y="68"/>
                  </a:lnTo>
                  <a:lnTo>
                    <a:pt x="14" y="59"/>
                  </a:lnTo>
                  <a:lnTo>
                    <a:pt x="18" y="51"/>
                  </a:lnTo>
                  <a:lnTo>
                    <a:pt x="22" y="42"/>
                  </a:lnTo>
                  <a:lnTo>
                    <a:pt x="19" y="42"/>
                  </a:lnTo>
                  <a:close/>
                  <a:moveTo>
                    <a:pt x="11" y="174"/>
                  </a:moveTo>
                  <a:lnTo>
                    <a:pt x="14" y="183"/>
                  </a:lnTo>
                  <a:lnTo>
                    <a:pt x="18" y="191"/>
                  </a:lnTo>
                  <a:lnTo>
                    <a:pt x="23" y="200"/>
                  </a:lnTo>
                  <a:lnTo>
                    <a:pt x="28" y="208"/>
                  </a:lnTo>
                  <a:lnTo>
                    <a:pt x="33" y="216"/>
                  </a:lnTo>
                  <a:lnTo>
                    <a:pt x="40" y="224"/>
                  </a:lnTo>
                  <a:lnTo>
                    <a:pt x="46" y="230"/>
                  </a:lnTo>
                  <a:lnTo>
                    <a:pt x="53" y="237"/>
                  </a:lnTo>
                  <a:lnTo>
                    <a:pt x="57" y="237"/>
                  </a:lnTo>
                  <a:lnTo>
                    <a:pt x="50" y="230"/>
                  </a:lnTo>
                  <a:lnTo>
                    <a:pt x="42" y="221"/>
                  </a:lnTo>
                  <a:lnTo>
                    <a:pt x="35" y="213"/>
                  </a:lnTo>
                  <a:lnTo>
                    <a:pt x="29" y="204"/>
                  </a:lnTo>
                  <a:lnTo>
                    <a:pt x="23" y="194"/>
                  </a:lnTo>
                  <a:lnTo>
                    <a:pt x="18" y="184"/>
                  </a:lnTo>
                  <a:lnTo>
                    <a:pt x="14" y="174"/>
                  </a:lnTo>
                  <a:lnTo>
                    <a:pt x="10" y="163"/>
                  </a:lnTo>
                  <a:lnTo>
                    <a:pt x="10" y="164"/>
                  </a:lnTo>
                  <a:lnTo>
                    <a:pt x="10" y="166"/>
                  </a:lnTo>
                  <a:lnTo>
                    <a:pt x="10" y="167"/>
                  </a:lnTo>
                  <a:lnTo>
                    <a:pt x="11" y="167"/>
                  </a:lnTo>
                  <a:lnTo>
                    <a:pt x="11" y="169"/>
                  </a:lnTo>
                  <a:lnTo>
                    <a:pt x="11" y="170"/>
                  </a:lnTo>
                  <a:lnTo>
                    <a:pt x="11" y="171"/>
                  </a:lnTo>
                  <a:lnTo>
                    <a:pt x="11" y="173"/>
                  </a:lnTo>
                  <a:lnTo>
                    <a:pt x="11" y="174"/>
                  </a:lnTo>
                  <a:close/>
                  <a:moveTo>
                    <a:pt x="54" y="3"/>
                  </a:moveTo>
                  <a:lnTo>
                    <a:pt x="54" y="0"/>
                  </a:lnTo>
                  <a:lnTo>
                    <a:pt x="57" y="0"/>
                  </a:lnTo>
                  <a:lnTo>
                    <a:pt x="55" y="1"/>
                  </a:lnTo>
                  <a:lnTo>
                    <a:pt x="54" y="3"/>
                  </a:lnTo>
                  <a:close/>
                  <a:moveTo>
                    <a:pt x="252" y="0"/>
                  </a:moveTo>
                  <a:lnTo>
                    <a:pt x="253" y="0"/>
                  </a:lnTo>
                  <a:lnTo>
                    <a:pt x="252" y="0"/>
                  </a:lnTo>
                  <a:close/>
                </a:path>
              </a:pathLst>
            </a:custGeom>
            <a:solidFill>
              <a:srgbClr val="006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6" name="Freeform 735"/>
            <p:cNvSpPr>
              <a:spLocks noEditPoints="1"/>
            </p:cNvSpPr>
            <p:nvPr/>
          </p:nvSpPr>
          <p:spPr bwMode="auto">
            <a:xfrm>
              <a:off x="923" y="2465"/>
              <a:ext cx="306" cy="237"/>
            </a:xfrm>
            <a:custGeom>
              <a:avLst/>
              <a:gdLst>
                <a:gd name="T0" fmla="*/ 305 w 306"/>
                <a:gd name="T1" fmla="*/ 98 h 237"/>
                <a:gd name="T2" fmla="*/ 299 w 306"/>
                <a:gd name="T3" fmla="*/ 68 h 237"/>
                <a:gd name="T4" fmla="*/ 287 w 306"/>
                <a:gd name="T5" fmla="*/ 42 h 237"/>
                <a:gd name="T6" fmla="*/ 292 w 306"/>
                <a:gd name="T7" fmla="*/ 59 h 237"/>
                <a:gd name="T8" fmla="*/ 301 w 306"/>
                <a:gd name="T9" fmla="*/ 88 h 237"/>
                <a:gd name="T10" fmla="*/ 303 w 306"/>
                <a:gd name="T11" fmla="*/ 118 h 237"/>
                <a:gd name="T12" fmla="*/ 295 w 306"/>
                <a:gd name="T13" fmla="*/ 169 h 237"/>
                <a:gd name="T14" fmla="*/ 271 w 306"/>
                <a:gd name="T15" fmla="*/ 213 h 237"/>
                <a:gd name="T16" fmla="*/ 253 w 306"/>
                <a:gd name="T17" fmla="*/ 237 h 237"/>
                <a:gd name="T18" fmla="*/ 274 w 306"/>
                <a:gd name="T19" fmla="*/ 214 h 237"/>
                <a:gd name="T20" fmla="*/ 291 w 306"/>
                <a:gd name="T21" fmla="*/ 186 h 237"/>
                <a:gd name="T22" fmla="*/ 299 w 306"/>
                <a:gd name="T23" fmla="*/ 164 h 237"/>
                <a:gd name="T24" fmla="*/ 301 w 306"/>
                <a:gd name="T25" fmla="*/ 162 h 237"/>
                <a:gd name="T26" fmla="*/ 301 w 306"/>
                <a:gd name="T27" fmla="*/ 159 h 237"/>
                <a:gd name="T28" fmla="*/ 303 w 306"/>
                <a:gd name="T29" fmla="*/ 149 h 237"/>
                <a:gd name="T30" fmla="*/ 306 w 306"/>
                <a:gd name="T31" fmla="*/ 133 h 237"/>
                <a:gd name="T32" fmla="*/ 306 w 306"/>
                <a:gd name="T33" fmla="*/ 118 h 237"/>
                <a:gd name="T34" fmla="*/ 54 w 306"/>
                <a:gd name="T35" fmla="*/ 0 h 237"/>
                <a:gd name="T36" fmla="*/ 54 w 306"/>
                <a:gd name="T37" fmla="*/ 0 h 237"/>
                <a:gd name="T38" fmla="*/ 53 w 306"/>
                <a:gd name="T39" fmla="*/ 0 h 237"/>
                <a:gd name="T40" fmla="*/ 54 w 306"/>
                <a:gd name="T41" fmla="*/ 3 h 237"/>
                <a:gd name="T42" fmla="*/ 57 w 306"/>
                <a:gd name="T43" fmla="*/ 1 h 237"/>
                <a:gd name="T44" fmla="*/ 59 w 306"/>
                <a:gd name="T45" fmla="*/ 0 h 237"/>
                <a:gd name="T46" fmla="*/ 16 w 306"/>
                <a:gd name="T47" fmla="*/ 51 h 237"/>
                <a:gd name="T48" fmla="*/ 6 w 306"/>
                <a:gd name="T49" fmla="*/ 78 h 237"/>
                <a:gd name="T50" fmla="*/ 2 w 306"/>
                <a:gd name="T51" fmla="*/ 108 h 237"/>
                <a:gd name="T52" fmla="*/ 2 w 306"/>
                <a:gd name="T53" fmla="*/ 126 h 237"/>
                <a:gd name="T54" fmla="*/ 2 w 306"/>
                <a:gd name="T55" fmla="*/ 139 h 237"/>
                <a:gd name="T56" fmla="*/ 4 w 306"/>
                <a:gd name="T57" fmla="*/ 150 h 237"/>
                <a:gd name="T58" fmla="*/ 7 w 306"/>
                <a:gd name="T59" fmla="*/ 157 h 237"/>
                <a:gd name="T60" fmla="*/ 9 w 306"/>
                <a:gd name="T61" fmla="*/ 164 h 237"/>
                <a:gd name="T62" fmla="*/ 13 w 306"/>
                <a:gd name="T63" fmla="*/ 180 h 237"/>
                <a:gd name="T64" fmla="*/ 28 w 306"/>
                <a:gd name="T65" fmla="*/ 207 h 237"/>
                <a:gd name="T66" fmla="*/ 48 w 306"/>
                <a:gd name="T67" fmla="*/ 230 h 237"/>
                <a:gd name="T68" fmla="*/ 46 w 306"/>
                <a:gd name="T69" fmla="*/ 225 h 237"/>
                <a:gd name="T70" fmla="*/ 18 w 306"/>
                <a:gd name="T71" fmla="*/ 184 h 237"/>
                <a:gd name="T72" fmla="*/ 4 w 306"/>
                <a:gd name="T73" fmla="*/ 136 h 237"/>
                <a:gd name="T74" fmla="*/ 4 w 306"/>
                <a:gd name="T75" fmla="*/ 98 h 237"/>
                <a:gd name="T76" fmla="*/ 11 w 306"/>
                <a:gd name="T77" fmla="*/ 68 h 237"/>
                <a:gd name="T78" fmla="*/ 24 w 306"/>
                <a:gd name="T79" fmla="*/ 42 h 237"/>
                <a:gd name="T80" fmla="*/ 252 w 306"/>
                <a:gd name="T81" fmla="*/ 0 h 237"/>
                <a:gd name="T82" fmla="*/ 251 w 306"/>
                <a:gd name="T83" fmla="*/ 1 h 237"/>
                <a:gd name="T84" fmla="*/ 251 w 306"/>
                <a:gd name="T85" fmla="*/ 0 h 237"/>
                <a:gd name="T86" fmla="*/ 249 w 306"/>
                <a:gd name="T87" fmla="*/ 0 h 2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06"/>
                <a:gd name="T133" fmla="*/ 0 h 237"/>
                <a:gd name="T134" fmla="*/ 306 w 306"/>
                <a:gd name="T135" fmla="*/ 237 h 2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06" h="237">
                  <a:moveTo>
                    <a:pt x="306" y="118"/>
                  </a:moveTo>
                  <a:lnTo>
                    <a:pt x="306" y="108"/>
                  </a:lnTo>
                  <a:lnTo>
                    <a:pt x="305" y="98"/>
                  </a:lnTo>
                  <a:lnTo>
                    <a:pt x="303" y="88"/>
                  </a:lnTo>
                  <a:lnTo>
                    <a:pt x="302" y="78"/>
                  </a:lnTo>
                  <a:lnTo>
                    <a:pt x="299" y="68"/>
                  </a:lnTo>
                  <a:lnTo>
                    <a:pt x="295" y="59"/>
                  </a:lnTo>
                  <a:lnTo>
                    <a:pt x="292" y="51"/>
                  </a:lnTo>
                  <a:lnTo>
                    <a:pt x="287" y="42"/>
                  </a:lnTo>
                  <a:lnTo>
                    <a:pt x="284" y="42"/>
                  </a:lnTo>
                  <a:lnTo>
                    <a:pt x="288" y="51"/>
                  </a:lnTo>
                  <a:lnTo>
                    <a:pt x="292" y="59"/>
                  </a:lnTo>
                  <a:lnTo>
                    <a:pt x="296" y="68"/>
                  </a:lnTo>
                  <a:lnTo>
                    <a:pt x="299" y="78"/>
                  </a:lnTo>
                  <a:lnTo>
                    <a:pt x="301" y="88"/>
                  </a:lnTo>
                  <a:lnTo>
                    <a:pt x="302" y="98"/>
                  </a:lnTo>
                  <a:lnTo>
                    <a:pt x="303" y="108"/>
                  </a:lnTo>
                  <a:lnTo>
                    <a:pt x="303" y="118"/>
                  </a:lnTo>
                  <a:lnTo>
                    <a:pt x="303" y="136"/>
                  </a:lnTo>
                  <a:lnTo>
                    <a:pt x="301" y="153"/>
                  </a:lnTo>
                  <a:lnTo>
                    <a:pt x="295" y="169"/>
                  </a:lnTo>
                  <a:lnTo>
                    <a:pt x="290" y="184"/>
                  </a:lnTo>
                  <a:lnTo>
                    <a:pt x="281" y="200"/>
                  </a:lnTo>
                  <a:lnTo>
                    <a:pt x="271" y="213"/>
                  </a:lnTo>
                  <a:lnTo>
                    <a:pt x="260" y="225"/>
                  </a:lnTo>
                  <a:lnTo>
                    <a:pt x="249" y="237"/>
                  </a:lnTo>
                  <a:lnTo>
                    <a:pt x="253" y="237"/>
                  </a:lnTo>
                  <a:lnTo>
                    <a:pt x="260" y="230"/>
                  </a:lnTo>
                  <a:lnTo>
                    <a:pt x="269" y="221"/>
                  </a:lnTo>
                  <a:lnTo>
                    <a:pt x="274" y="214"/>
                  </a:lnTo>
                  <a:lnTo>
                    <a:pt x="281" y="204"/>
                  </a:lnTo>
                  <a:lnTo>
                    <a:pt x="287" y="196"/>
                  </a:lnTo>
                  <a:lnTo>
                    <a:pt x="291" y="186"/>
                  </a:lnTo>
                  <a:lnTo>
                    <a:pt x="296" y="176"/>
                  </a:lnTo>
                  <a:lnTo>
                    <a:pt x="299" y="166"/>
                  </a:lnTo>
                  <a:lnTo>
                    <a:pt x="299" y="164"/>
                  </a:lnTo>
                  <a:lnTo>
                    <a:pt x="301" y="163"/>
                  </a:lnTo>
                  <a:lnTo>
                    <a:pt x="301" y="162"/>
                  </a:lnTo>
                  <a:lnTo>
                    <a:pt x="301" y="160"/>
                  </a:lnTo>
                  <a:lnTo>
                    <a:pt x="301" y="159"/>
                  </a:lnTo>
                  <a:lnTo>
                    <a:pt x="302" y="159"/>
                  </a:lnTo>
                  <a:lnTo>
                    <a:pt x="303" y="153"/>
                  </a:lnTo>
                  <a:lnTo>
                    <a:pt x="303" y="149"/>
                  </a:lnTo>
                  <a:lnTo>
                    <a:pt x="305" y="143"/>
                  </a:lnTo>
                  <a:lnTo>
                    <a:pt x="305" y="139"/>
                  </a:lnTo>
                  <a:lnTo>
                    <a:pt x="306" y="133"/>
                  </a:lnTo>
                  <a:lnTo>
                    <a:pt x="306" y="129"/>
                  </a:lnTo>
                  <a:lnTo>
                    <a:pt x="306" y="123"/>
                  </a:lnTo>
                  <a:lnTo>
                    <a:pt x="306" y="118"/>
                  </a:lnTo>
                  <a:close/>
                  <a:moveTo>
                    <a:pt x="54" y="0"/>
                  </a:moveTo>
                  <a:lnTo>
                    <a:pt x="54" y="0"/>
                  </a:lnTo>
                  <a:lnTo>
                    <a:pt x="53" y="0"/>
                  </a:lnTo>
                  <a:lnTo>
                    <a:pt x="53" y="4"/>
                  </a:lnTo>
                  <a:lnTo>
                    <a:pt x="54" y="4"/>
                  </a:lnTo>
                  <a:lnTo>
                    <a:pt x="54" y="3"/>
                  </a:lnTo>
                  <a:lnTo>
                    <a:pt x="56" y="3"/>
                  </a:lnTo>
                  <a:lnTo>
                    <a:pt x="56" y="1"/>
                  </a:lnTo>
                  <a:lnTo>
                    <a:pt x="57" y="1"/>
                  </a:lnTo>
                  <a:lnTo>
                    <a:pt x="59" y="0"/>
                  </a:lnTo>
                  <a:lnTo>
                    <a:pt x="54" y="0"/>
                  </a:lnTo>
                  <a:close/>
                  <a:moveTo>
                    <a:pt x="20" y="42"/>
                  </a:moveTo>
                  <a:lnTo>
                    <a:pt x="16" y="51"/>
                  </a:lnTo>
                  <a:lnTo>
                    <a:pt x="11" y="59"/>
                  </a:lnTo>
                  <a:lnTo>
                    <a:pt x="9" y="68"/>
                  </a:lnTo>
                  <a:lnTo>
                    <a:pt x="6" y="78"/>
                  </a:lnTo>
                  <a:lnTo>
                    <a:pt x="3" y="88"/>
                  </a:lnTo>
                  <a:lnTo>
                    <a:pt x="2" y="98"/>
                  </a:lnTo>
                  <a:lnTo>
                    <a:pt x="2" y="108"/>
                  </a:lnTo>
                  <a:lnTo>
                    <a:pt x="0" y="118"/>
                  </a:lnTo>
                  <a:lnTo>
                    <a:pt x="0" y="122"/>
                  </a:lnTo>
                  <a:lnTo>
                    <a:pt x="2" y="126"/>
                  </a:lnTo>
                  <a:lnTo>
                    <a:pt x="2" y="130"/>
                  </a:lnTo>
                  <a:lnTo>
                    <a:pt x="2" y="135"/>
                  </a:lnTo>
                  <a:lnTo>
                    <a:pt x="2" y="139"/>
                  </a:lnTo>
                  <a:lnTo>
                    <a:pt x="3" y="142"/>
                  </a:lnTo>
                  <a:lnTo>
                    <a:pt x="3" y="146"/>
                  </a:lnTo>
                  <a:lnTo>
                    <a:pt x="4" y="150"/>
                  </a:lnTo>
                  <a:lnTo>
                    <a:pt x="6" y="152"/>
                  </a:lnTo>
                  <a:lnTo>
                    <a:pt x="6" y="154"/>
                  </a:lnTo>
                  <a:lnTo>
                    <a:pt x="7" y="157"/>
                  </a:lnTo>
                  <a:lnTo>
                    <a:pt x="7" y="160"/>
                  </a:lnTo>
                  <a:lnTo>
                    <a:pt x="9" y="162"/>
                  </a:lnTo>
                  <a:lnTo>
                    <a:pt x="9" y="164"/>
                  </a:lnTo>
                  <a:lnTo>
                    <a:pt x="10" y="167"/>
                  </a:lnTo>
                  <a:lnTo>
                    <a:pt x="10" y="170"/>
                  </a:lnTo>
                  <a:lnTo>
                    <a:pt x="13" y="180"/>
                  </a:lnTo>
                  <a:lnTo>
                    <a:pt x="17" y="189"/>
                  </a:lnTo>
                  <a:lnTo>
                    <a:pt x="22" y="198"/>
                  </a:lnTo>
                  <a:lnTo>
                    <a:pt x="28" y="207"/>
                  </a:lnTo>
                  <a:lnTo>
                    <a:pt x="34" y="216"/>
                  </a:lnTo>
                  <a:lnTo>
                    <a:pt x="41" y="223"/>
                  </a:lnTo>
                  <a:lnTo>
                    <a:pt x="48" y="230"/>
                  </a:lnTo>
                  <a:lnTo>
                    <a:pt x="54" y="237"/>
                  </a:lnTo>
                  <a:lnTo>
                    <a:pt x="59" y="237"/>
                  </a:lnTo>
                  <a:lnTo>
                    <a:pt x="46" y="225"/>
                  </a:lnTo>
                  <a:lnTo>
                    <a:pt x="36" y="213"/>
                  </a:lnTo>
                  <a:lnTo>
                    <a:pt x="27" y="200"/>
                  </a:lnTo>
                  <a:lnTo>
                    <a:pt x="18" y="184"/>
                  </a:lnTo>
                  <a:lnTo>
                    <a:pt x="13" y="169"/>
                  </a:lnTo>
                  <a:lnTo>
                    <a:pt x="7" y="153"/>
                  </a:lnTo>
                  <a:lnTo>
                    <a:pt x="4" y="136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6" y="88"/>
                  </a:lnTo>
                  <a:lnTo>
                    <a:pt x="9" y="78"/>
                  </a:lnTo>
                  <a:lnTo>
                    <a:pt x="11" y="68"/>
                  </a:lnTo>
                  <a:lnTo>
                    <a:pt x="16" y="59"/>
                  </a:lnTo>
                  <a:lnTo>
                    <a:pt x="18" y="51"/>
                  </a:lnTo>
                  <a:lnTo>
                    <a:pt x="24" y="42"/>
                  </a:lnTo>
                  <a:lnTo>
                    <a:pt x="20" y="42"/>
                  </a:lnTo>
                  <a:close/>
                  <a:moveTo>
                    <a:pt x="249" y="0"/>
                  </a:moveTo>
                  <a:lnTo>
                    <a:pt x="252" y="0"/>
                  </a:lnTo>
                  <a:lnTo>
                    <a:pt x="252" y="3"/>
                  </a:lnTo>
                  <a:lnTo>
                    <a:pt x="252" y="1"/>
                  </a:lnTo>
                  <a:lnTo>
                    <a:pt x="251" y="1"/>
                  </a:lnTo>
                  <a:lnTo>
                    <a:pt x="251" y="0"/>
                  </a:lnTo>
                  <a:lnTo>
                    <a:pt x="249" y="0"/>
                  </a:lnTo>
                  <a:close/>
                </a:path>
              </a:pathLst>
            </a:custGeom>
            <a:solidFill>
              <a:srgbClr val="0061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7" name="Freeform 736"/>
            <p:cNvSpPr>
              <a:spLocks noEditPoints="1"/>
            </p:cNvSpPr>
            <p:nvPr/>
          </p:nvSpPr>
          <p:spPr bwMode="auto">
            <a:xfrm>
              <a:off x="925" y="2465"/>
              <a:ext cx="303" cy="237"/>
            </a:xfrm>
            <a:custGeom>
              <a:avLst/>
              <a:gdLst>
                <a:gd name="T0" fmla="*/ 303 w 303"/>
                <a:gd name="T1" fmla="*/ 108 h 237"/>
                <a:gd name="T2" fmla="*/ 300 w 303"/>
                <a:gd name="T3" fmla="*/ 88 h 237"/>
                <a:gd name="T4" fmla="*/ 296 w 303"/>
                <a:gd name="T5" fmla="*/ 68 h 237"/>
                <a:gd name="T6" fmla="*/ 288 w 303"/>
                <a:gd name="T7" fmla="*/ 51 h 237"/>
                <a:gd name="T8" fmla="*/ 281 w 303"/>
                <a:gd name="T9" fmla="*/ 42 h 237"/>
                <a:gd name="T10" fmla="*/ 289 w 303"/>
                <a:gd name="T11" fmla="*/ 59 h 237"/>
                <a:gd name="T12" fmla="*/ 296 w 303"/>
                <a:gd name="T13" fmla="*/ 78 h 237"/>
                <a:gd name="T14" fmla="*/ 299 w 303"/>
                <a:gd name="T15" fmla="*/ 98 h 237"/>
                <a:gd name="T16" fmla="*/ 300 w 303"/>
                <a:gd name="T17" fmla="*/ 118 h 237"/>
                <a:gd name="T18" fmla="*/ 297 w 303"/>
                <a:gd name="T19" fmla="*/ 153 h 237"/>
                <a:gd name="T20" fmla="*/ 285 w 303"/>
                <a:gd name="T21" fmla="*/ 184 h 237"/>
                <a:gd name="T22" fmla="*/ 268 w 303"/>
                <a:gd name="T23" fmla="*/ 213 h 237"/>
                <a:gd name="T24" fmla="*/ 244 w 303"/>
                <a:gd name="T25" fmla="*/ 237 h 237"/>
                <a:gd name="T26" fmla="*/ 261 w 303"/>
                <a:gd name="T27" fmla="*/ 225 h 237"/>
                <a:gd name="T28" fmla="*/ 281 w 303"/>
                <a:gd name="T29" fmla="*/ 200 h 237"/>
                <a:gd name="T30" fmla="*/ 294 w 303"/>
                <a:gd name="T31" fmla="*/ 169 h 237"/>
                <a:gd name="T32" fmla="*/ 303 w 303"/>
                <a:gd name="T33" fmla="*/ 136 h 237"/>
                <a:gd name="T34" fmla="*/ 250 w 303"/>
                <a:gd name="T35" fmla="*/ 0 h 237"/>
                <a:gd name="T36" fmla="*/ 250 w 303"/>
                <a:gd name="T37" fmla="*/ 0 h 237"/>
                <a:gd name="T38" fmla="*/ 250 w 303"/>
                <a:gd name="T39" fmla="*/ 0 h 237"/>
                <a:gd name="T40" fmla="*/ 249 w 303"/>
                <a:gd name="T41" fmla="*/ 0 h 237"/>
                <a:gd name="T42" fmla="*/ 249 w 303"/>
                <a:gd name="T43" fmla="*/ 0 h 237"/>
                <a:gd name="T44" fmla="*/ 246 w 303"/>
                <a:gd name="T45" fmla="*/ 0 h 237"/>
                <a:gd name="T46" fmla="*/ 247 w 303"/>
                <a:gd name="T47" fmla="*/ 1 h 237"/>
                <a:gd name="T48" fmla="*/ 249 w 303"/>
                <a:gd name="T49" fmla="*/ 3 h 237"/>
                <a:gd name="T50" fmla="*/ 249 w 303"/>
                <a:gd name="T51" fmla="*/ 4 h 237"/>
                <a:gd name="T52" fmla="*/ 250 w 303"/>
                <a:gd name="T53" fmla="*/ 0 h 237"/>
                <a:gd name="T54" fmla="*/ 54 w 303"/>
                <a:gd name="T55" fmla="*/ 0 h 237"/>
                <a:gd name="T56" fmla="*/ 54 w 303"/>
                <a:gd name="T57" fmla="*/ 0 h 237"/>
                <a:gd name="T58" fmla="*/ 52 w 303"/>
                <a:gd name="T59" fmla="*/ 1 h 237"/>
                <a:gd name="T60" fmla="*/ 52 w 303"/>
                <a:gd name="T61" fmla="*/ 1 h 237"/>
                <a:gd name="T62" fmla="*/ 51 w 303"/>
                <a:gd name="T63" fmla="*/ 5 h 237"/>
                <a:gd name="T64" fmla="*/ 54 w 303"/>
                <a:gd name="T65" fmla="*/ 4 h 237"/>
                <a:gd name="T66" fmla="*/ 55 w 303"/>
                <a:gd name="T67" fmla="*/ 3 h 237"/>
                <a:gd name="T68" fmla="*/ 57 w 303"/>
                <a:gd name="T69" fmla="*/ 1 h 237"/>
                <a:gd name="T70" fmla="*/ 59 w 303"/>
                <a:gd name="T71" fmla="*/ 0 h 237"/>
                <a:gd name="T72" fmla="*/ 19 w 303"/>
                <a:gd name="T73" fmla="*/ 42 h 237"/>
                <a:gd name="T74" fmla="*/ 11 w 303"/>
                <a:gd name="T75" fmla="*/ 59 h 237"/>
                <a:gd name="T76" fmla="*/ 5 w 303"/>
                <a:gd name="T77" fmla="*/ 78 h 237"/>
                <a:gd name="T78" fmla="*/ 1 w 303"/>
                <a:gd name="T79" fmla="*/ 98 h 237"/>
                <a:gd name="T80" fmla="*/ 0 w 303"/>
                <a:gd name="T81" fmla="*/ 118 h 237"/>
                <a:gd name="T82" fmla="*/ 1 w 303"/>
                <a:gd name="T83" fmla="*/ 127 h 237"/>
                <a:gd name="T84" fmla="*/ 1 w 303"/>
                <a:gd name="T85" fmla="*/ 137 h 237"/>
                <a:gd name="T86" fmla="*/ 2 w 303"/>
                <a:gd name="T87" fmla="*/ 147 h 237"/>
                <a:gd name="T88" fmla="*/ 5 w 303"/>
                <a:gd name="T89" fmla="*/ 156 h 237"/>
                <a:gd name="T90" fmla="*/ 5 w 303"/>
                <a:gd name="T91" fmla="*/ 157 h 237"/>
                <a:gd name="T92" fmla="*/ 7 w 303"/>
                <a:gd name="T93" fmla="*/ 160 h 237"/>
                <a:gd name="T94" fmla="*/ 7 w 303"/>
                <a:gd name="T95" fmla="*/ 162 h 237"/>
                <a:gd name="T96" fmla="*/ 7 w 303"/>
                <a:gd name="T97" fmla="*/ 163 h 237"/>
                <a:gd name="T98" fmla="*/ 15 w 303"/>
                <a:gd name="T99" fmla="*/ 184 h 237"/>
                <a:gd name="T100" fmla="*/ 26 w 303"/>
                <a:gd name="T101" fmla="*/ 204 h 237"/>
                <a:gd name="T102" fmla="*/ 39 w 303"/>
                <a:gd name="T103" fmla="*/ 221 h 237"/>
                <a:gd name="T104" fmla="*/ 54 w 303"/>
                <a:gd name="T105" fmla="*/ 237 h 237"/>
                <a:gd name="T106" fmla="*/ 47 w 303"/>
                <a:gd name="T107" fmla="*/ 225 h 237"/>
                <a:gd name="T108" fmla="*/ 26 w 303"/>
                <a:gd name="T109" fmla="*/ 200 h 237"/>
                <a:gd name="T110" fmla="*/ 12 w 303"/>
                <a:gd name="T111" fmla="*/ 170 h 237"/>
                <a:gd name="T112" fmla="*/ 4 w 303"/>
                <a:gd name="T113" fmla="*/ 136 h 237"/>
                <a:gd name="T114" fmla="*/ 4 w 303"/>
                <a:gd name="T115" fmla="*/ 108 h 237"/>
                <a:gd name="T116" fmla="*/ 7 w 303"/>
                <a:gd name="T117" fmla="*/ 88 h 237"/>
                <a:gd name="T118" fmla="*/ 11 w 303"/>
                <a:gd name="T119" fmla="*/ 68 h 237"/>
                <a:gd name="T120" fmla="*/ 19 w 303"/>
                <a:gd name="T121" fmla="*/ 51 h 237"/>
                <a:gd name="T122" fmla="*/ 19 w 303"/>
                <a:gd name="T123" fmla="*/ 42 h 2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303"/>
                <a:gd name="T187" fmla="*/ 0 h 237"/>
                <a:gd name="T188" fmla="*/ 303 w 303"/>
                <a:gd name="T189" fmla="*/ 237 h 2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303" h="237">
                  <a:moveTo>
                    <a:pt x="303" y="118"/>
                  </a:moveTo>
                  <a:lnTo>
                    <a:pt x="303" y="108"/>
                  </a:lnTo>
                  <a:lnTo>
                    <a:pt x="301" y="98"/>
                  </a:lnTo>
                  <a:lnTo>
                    <a:pt x="300" y="88"/>
                  </a:lnTo>
                  <a:lnTo>
                    <a:pt x="299" y="78"/>
                  </a:lnTo>
                  <a:lnTo>
                    <a:pt x="296" y="68"/>
                  </a:lnTo>
                  <a:lnTo>
                    <a:pt x="292" y="59"/>
                  </a:lnTo>
                  <a:lnTo>
                    <a:pt x="288" y="51"/>
                  </a:lnTo>
                  <a:lnTo>
                    <a:pt x="283" y="42"/>
                  </a:lnTo>
                  <a:lnTo>
                    <a:pt x="281" y="42"/>
                  </a:lnTo>
                  <a:lnTo>
                    <a:pt x="285" y="51"/>
                  </a:lnTo>
                  <a:lnTo>
                    <a:pt x="289" y="59"/>
                  </a:lnTo>
                  <a:lnTo>
                    <a:pt x="293" y="68"/>
                  </a:lnTo>
                  <a:lnTo>
                    <a:pt x="296" y="78"/>
                  </a:lnTo>
                  <a:lnTo>
                    <a:pt x="297" y="88"/>
                  </a:lnTo>
                  <a:lnTo>
                    <a:pt x="299" y="98"/>
                  </a:lnTo>
                  <a:lnTo>
                    <a:pt x="300" y="108"/>
                  </a:lnTo>
                  <a:lnTo>
                    <a:pt x="300" y="118"/>
                  </a:lnTo>
                  <a:lnTo>
                    <a:pt x="300" y="136"/>
                  </a:lnTo>
                  <a:lnTo>
                    <a:pt x="297" y="153"/>
                  </a:lnTo>
                  <a:lnTo>
                    <a:pt x="292" y="170"/>
                  </a:lnTo>
                  <a:lnTo>
                    <a:pt x="285" y="184"/>
                  </a:lnTo>
                  <a:lnTo>
                    <a:pt x="278" y="200"/>
                  </a:lnTo>
                  <a:lnTo>
                    <a:pt x="268" y="213"/>
                  </a:lnTo>
                  <a:lnTo>
                    <a:pt x="257" y="225"/>
                  </a:lnTo>
                  <a:lnTo>
                    <a:pt x="244" y="237"/>
                  </a:lnTo>
                  <a:lnTo>
                    <a:pt x="249" y="237"/>
                  </a:lnTo>
                  <a:lnTo>
                    <a:pt x="261" y="225"/>
                  </a:lnTo>
                  <a:lnTo>
                    <a:pt x="271" y="213"/>
                  </a:lnTo>
                  <a:lnTo>
                    <a:pt x="281" y="200"/>
                  </a:lnTo>
                  <a:lnTo>
                    <a:pt x="289" y="184"/>
                  </a:lnTo>
                  <a:lnTo>
                    <a:pt x="294" y="169"/>
                  </a:lnTo>
                  <a:lnTo>
                    <a:pt x="300" y="153"/>
                  </a:lnTo>
                  <a:lnTo>
                    <a:pt x="303" y="136"/>
                  </a:lnTo>
                  <a:lnTo>
                    <a:pt x="303" y="118"/>
                  </a:lnTo>
                  <a:close/>
                  <a:moveTo>
                    <a:pt x="250" y="0"/>
                  </a:moveTo>
                  <a:lnTo>
                    <a:pt x="250" y="0"/>
                  </a:lnTo>
                  <a:lnTo>
                    <a:pt x="249" y="0"/>
                  </a:lnTo>
                  <a:lnTo>
                    <a:pt x="244" y="0"/>
                  </a:lnTo>
                  <a:lnTo>
                    <a:pt x="246" y="0"/>
                  </a:lnTo>
                  <a:lnTo>
                    <a:pt x="246" y="1"/>
                  </a:lnTo>
                  <a:lnTo>
                    <a:pt x="247" y="1"/>
                  </a:lnTo>
                  <a:lnTo>
                    <a:pt x="249" y="3"/>
                  </a:lnTo>
                  <a:lnTo>
                    <a:pt x="249" y="4"/>
                  </a:lnTo>
                  <a:lnTo>
                    <a:pt x="250" y="4"/>
                  </a:lnTo>
                  <a:lnTo>
                    <a:pt x="250" y="0"/>
                  </a:lnTo>
                  <a:close/>
                  <a:moveTo>
                    <a:pt x="54" y="0"/>
                  </a:moveTo>
                  <a:lnTo>
                    <a:pt x="54" y="0"/>
                  </a:lnTo>
                  <a:lnTo>
                    <a:pt x="52" y="1"/>
                  </a:lnTo>
                  <a:lnTo>
                    <a:pt x="51" y="3"/>
                  </a:lnTo>
                  <a:lnTo>
                    <a:pt x="51" y="5"/>
                  </a:lnTo>
                  <a:lnTo>
                    <a:pt x="52" y="5"/>
                  </a:lnTo>
                  <a:lnTo>
                    <a:pt x="54" y="4"/>
                  </a:lnTo>
                  <a:lnTo>
                    <a:pt x="55" y="3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59" y="0"/>
                  </a:lnTo>
                  <a:lnTo>
                    <a:pt x="54" y="0"/>
                  </a:lnTo>
                  <a:close/>
                  <a:moveTo>
                    <a:pt x="19" y="42"/>
                  </a:moveTo>
                  <a:lnTo>
                    <a:pt x="15" y="51"/>
                  </a:lnTo>
                  <a:lnTo>
                    <a:pt x="11" y="59"/>
                  </a:lnTo>
                  <a:lnTo>
                    <a:pt x="8" y="68"/>
                  </a:lnTo>
                  <a:lnTo>
                    <a:pt x="5" y="78"/>
                  </a:lnTo>
                  <a:lnTo>
                    <a:pt x="2" y="88"/>
                  </a:lnTo>
                  <a:lnTo>
                    <a:pt x="1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0" y="123"/>
                  </a:lnTo>
                  <a:lnTo>
                    <a:pt x="1" y="127"/>
                  </a:lnTo>
                  <a:lnTo>
                    <a:pt x="1" y="133"/>
                  </a:lnTo>
                  <a:lnTo>
                    <a:pt x="1" y="137"/>
                  </a:lnTo>
                  <a:lnTo>
                    <a:pt x="2" y="142"/>
                  </a:lnTo>
                  <a:lnTo>
                    <a:pt x="2" y="147"/>
                  </a:lnTo>
                  <a:lnTo>
                    <a:pt x="4" y="152"/>
                  </a:lnTo>
                  <a:lnTo>
                    <a:pt x="5" y="156"/>
                  </a:lnTo>
                  <a:lnTo>
                    <a:pt x="5" y="157"/>
                  </a:lnTo>
                  <a:lnTo>
                    <a:pt x="5" y="159"/>
                  </a:lnTo>
                  <a:lnTo>
                    <a:pt x="7" y="160"/>
                  </a:lnTo>
                  <a:lnTo>
                    <a:pt x="7" y="162"/>
                  </a:lnTo>
                  <a:lnTo>
                    <a:pt x="7" y="163"/>
                  </a:lnTo>
                  <a:lnTo>
                    <a:pt x="11" y="174"/>
                  </a:lnTo>
                  <a:lnTo>
                    <a:pt x="15" y="184"/>
                  </a:lnTo>
                  <a:lnTo>
                    <a:pt x="20" y="194"/>
                  </a:lnTo>
                  <a:lnTo>
                    <a:pt x="26" y="204"/>
                  </a:lnTo>
                  <a:lnTo>
                    <a:pt x="32" y="213"/>
                  </a:lnTo>
                  <a:lnTo>
                    <a:pt x="39" y="221"/>
                  </a:lnTo>
                  <a:lnTo>
                    <a:pt x="47" y="230"/>
                  </a:lnTo>
                  <a:lnTo>
                    <a:pt x="54" y="237"/>
                  </a:lnTo>
                  <a:lnTo>
                    <a:pt x="59" y="237"/>
                  </a:lnTo>
                  <a:lnTo>
                    <a:pt x="47" y="225"/>
                  </a:lnTo>
                  <a:lnTo>
                    <a:pt x="36" y="213"/>
                  </a:lnTo>
                  <a:lnTo>
                    <a:pt x="26" y="200"/>
                  </a:lnTo>
                  <a:lnTo>
                    <a:pt x="18" y="184"/>
                  </a:lnTo>
                  <a:lnTo>
                    <a:pt x="12" y="170"/>
                  </a:lnTo>
                  <a:lnTo>
                    <a:pt x="7" y="153"/>
                  </a:lnTo>
                  <a:lnTo>
                    <a:pt x="4" y="136"/>
                  </a:lnTo>
                  <a:lnTo>
                    <a:pt x="2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7" y="88"/>
                  </a:lnTo>
                  <a:lnTo>
                    <a:pt x="8" y="78"/>
                  </a:lnTo>
                  <a:lnTo>
                    <a:pt x="11" y="68"/>
                  </a:lnTo>
                  <a:lnTo>
                    <a:pt x="15" y="59"/>
                  </a:lnTo>
                  <a:lnTo>
                    <a:pt x="19" y="51"/>
                  </a:lnTo>
                  <a:lnTo>
                    <a:pt x="23" y="42"/>
                  </a:lnTo>
                  <a:lnTo>
                    <a:pt x="19" y="42"/>
                  </a:lnTo>
                  <a:close/>
                </a:path>
              </a:pathLst>
            </a:custGeom>
            <a:solidFill>
              <a:srgbClr val="006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8" name="Freeform 737"/>
            <p:cNvSpPr>
              <a:spLocks noEditPoints="1"/>
            </p:cNvSpPr>
            <p:nvPr/>
          </p:nvSpPr>
          <p:spPr bwMode="auto">
            <a:xfrm>
              <a:off x="926" y="2465"/>
              <a:ext cx="300" cy="237"/>
            </a:xfrm>
            <a:custGeom>
              <a:avLst/>
              <a:gdLst>
                <a:gd name="T0" fmla="*/ 300 w 300"/>
                <a:gd name="T1" fmla="*/ 108 h 237"/>
                <a:gd name="T2" fmla="*/ 298 w 300"/>
                <a:gd name="T3" fmla="*/ 88 h 237"/>
                <a:gd name="T4" fmla="*/ 293 w 300"/>
                <a:gd name="T5" fmla="*/ 68 h 237"/>
                <a:gd name="T6" fmla="*/ 285 w 300"/>
                <a:gd name="T7" fmla="*/ 51 h 237"/>
                <a:gd name="T8" fmla="*/ 278 w 300"/>
                <a:gd name="T9" fmla="*/ 42 h 237"/>
                <a:gd name="T10" fmla="*/ 287 w 300"/>
                <a:gd name="T11" fmla="*/ 59 h 237"/>
                <a:gd name="T12" fmla="*/ 293 w 300"/>
                <a:gd name="T13" fmla="*/ 78 h 237"/>
                <a:gd name="T14" fmla="*/ 296 w 300"/>
                <a:gd name="T15" fmla="*/ 98 h 237"/>
                <a:gd name="T16" fmla="*/ 298 w 300"/>
                <a:gd name="T17" fmla="*/ 118 h 237"/>
                <a:gd name="T18" fmla="*/ 293 w 300"/>
                <a:gd name="T19" fmla="*/ 153 h 237"/>
                <a:gd name="T20" fmla="*/ 282 w 300"/>
                <a:gd name="T21" fmla="*/ 186 h 237"/>
                <a:gd name="T22" fmla="*/ 264 w 300"/>
                <a:gd name="T23" fmla="*/ 213 h 237"/>
                <a:gd name="T24" fmla="*/ 242 w 300"/>
                <a:gd name="T25" fmla="*/ 237 h 237"/>
                <a:gd name="T26" fmla="*/ 257 w 300"/>
                <a:gd name="T27" fmla="*/ 225 h 237"/>
                <a:gd name="T28" fmla="*/ 278 w 300"/>
                <a:gd name="T29" fmla="*/ 200 h 237"/>
                <a:gd name="T30" fmla="*/ 292 w 300"/>
                <a:gd name="T31" fmla="*/ 169 h 237"/>
                <a:gd name="T32" fmla="*/ 300 w 300"/>
                <a:gd name="T33" fmla="*/ 136 h 237"/>
                <a:gd name="T34" fmla="*/ 249 w 300"/>
                <a:gd name="T35" fmla="*/ 3 h 237"/>
                <a:gd name="T36" fmla="*/ 248 w 300"/>
                <a:gd name="T37" fmla="*/ 1 h 237"/>
                <a:gd name="T38" fmla="*/ 248 w 300"/>
                <a:gd name="T39" fmla="*/ 1 h 237"/>
                <a:gd name="T40" fmla="*/ 246 w 300"/>
                <a:gd name="T41" fmla="*/ 0 h 237"/>
                <a:gd name="T42" fmla="*/ 246 w 300"/>
                <a:gd name="T43" fmla="*/ 0 h 237"/>
                <a:gd name="T44" fmla="*/ 242 w 300"/>
                <a:gd name="T45" fmla="*/ 0 h 237"/>
                <a:gd name="T46" fmla="*/ 245 w 300"/>
                <a:gd name="T47" fmla="*/ 1 h 237"/>
                <a:gd name="T48" fmla="*/ 246 w 300"/>
                <a:gd name="T49" fmla="*/ 4 h 237"/>
                <a:gd name="T50" fmla="*/ 248 w 300"/>
                <a:gd name="T51" fmla="*/ 5 h 237"/>
                <a:gd name="T52" fmla="*/ 249 w 300"/>
                <a:gd name="T53" fmla="*/ 3 h 237"/>
                <a:gd name="T54" fmla="*/ 56 w 300"/>
                <a:gd name="T55" fmla="*/ 0 h 237"/>
                <a:gd name="T56" fmla="*/ 54 w 300"/>
                <a:gd name="T57" fmla="*/ 1 h 237"/>
                <a:gd name="T58" fmla="*/ 53 w 300"/>
                <a:gd name="T59" fmla="*/ 3 h 237"/>
                <a:gd name="T60" fmla="*/ 51 w 300"/>
                <a:gd name="T61" fmla="*/ 4 h 237"/>
                <a:gd name="T62" fmla="*/ 50 w 300"/>
                <a:gd name="T63" fmla="*/ 8 h 237"/>
                <a:gd name="T64" fmla="*/ 53 w 300"/>
                <a:gd name="T65" fmla="*/ 5 h 237"/>
                <a:gd name="T66" fmla="*/ 56 w 300"/>
                <a:gd name="T67" fmla="*/ 4 h 237"/>
                <a:gd name="T68" fmla="*/ 57 w 300"/>
                <a:gd name="T69" fmla="*/ 1 h 237"/>
                <a:gd name="T70" fmla="*/ 60 w 300"/>
                <a:gd name="T71" fmla="*/ 0 h 237"/>
                <a:gd name="T72" fmla="*/ 21 w 300"/>
                <a:gd name="T73" fmla="*/ 42 h 237"/>
                <a:gd name="T74" fmla="*/ 13 w 300"/>
                <a:gd name="T75" fmla="*/ 59 h 237"/>
                <a:gd name="T76" fmla="*/ 6 w 300"/>
                <a:gd name="T77" fmla="*/ 78 h 237"/>
                <a:gd name="T78" fmla="*/ 1 w 300"/>
                <a:gd name="T79" fmla="*/ 98 h 237"/>
                <a:gd name="T80" fmla="*/ 0 w 300"/>
                <a:gd name="T81" fmla="*/ 118 h 237"/>
                <a:gd name="T82" fmla="*/ 4 w 300"/>
                <a:gd name="T83" fmla="*/ 153 h 237"/>
                <a:gd name="T84" fmla="*/ 15 w 300"/>
                <a:gd name="T85" fmla="*/ 184 h 237"/>
                <a:gd name="T86" fmla="*/ 33 w 300"/>
                <a:gd name="T87" fmla="*/ 213 h 237"/>
                <a:gd name="T88" fmla="*/ 56 w 300"/>
                <a:gd name="T89" fmla="*/ 237 h 237"/>
                <a:gd name="T90" fmla="*/ 47 w 300"/>
                <a:gd name="T91" fmla="*/ 225 h 237"/>
                <a:gd name="T92" fmla="*/ 26 w 300"/>
                <a:gd name="T93" fmla="*/ 200 h 237"/>
                <a:gd name="T94" fmla="*/ 13 w 300"/>
                <a:gd name="T95" fmla="*/ 170 h 237"/>
                <a:gd name="T96" fmla="*/ 4 w 300"/>
                <a:gd name="T97" fmla="*/ 136 h 237"/>
                <a:gd name="T98" fmla="*/ 4 w 300"/>
                <a:gd name="T99" fmla="*/ 108 h 237"/>
                <a:gd name="T100" fmla="*/ 7 w 300"/>
                <a:gd name="T101" fmla="*/ 88 h 237"/>
                <a:gd name="T102" fmla="*/ 11 w 300"/>
                <a:gd name="T103" fmla="*/ 68 h 237"/>
                <a:gd name="T104" fmla="*/ 19 w 300"/>
                <a:gd name="T105" fmla="*/ 51 h 237"/>
                <a:gd name="T106" fmla="*/ 21 w 300"/>
                <a:gd name="T107" fmla="*/ 42 h 2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00"/>
                <a:gd name="T163" fmla="*/ 0 h 237"/>
                <a:gd name="T164" fmla="*/ 300 w 300"/>
                <a:gd name="T165" fmla="*/ 237 h 2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00" h="237">
                  <a:moveTo>
                    <a:pt x="300" y="118"/>
                  </a:moveTo>
                  <a:lnTo>
                    <a:pt x="300" y="108"/>
                  </a:lnTo>
                  <a:lnTo>
                    <a:pt x="299" y="98"/>
                  </a:lnTo>
                  <a:lnTo>
                    <a:pt x="298" y="88"/>
                  </a:lnTo>
                  <a:lnTo>
                    <a:pt x="296" y="78"/>
                  </a:lnTo>
                  <a:lnTo>
                    <a:pt x="293" y="68"/>
                  </a:lnTo>
                  <a:lnTo>
                    <a:pt x="289" y="59"/>
                  </a:lnTo>
                  <a:lnTo>
                    <a:pt x="285" y="51"/>
                  </a:lnTo>
                  <a:lnTo>
                    <a:pt x="281" y="42"/>
                  </a:lnTo>
                  <a:lnTo>
                    <a:pt x="278" y="42"/>
                  </a:lnTo>
                  <a:lnTo>
                    <a:pt x="282" y="51"/>
                  </a:lnTo>
                  <a:lnTo>
                    <a:pt x="287" y="59"/>
                  </a:lnTo>
                  <a:lnTo>
                    <a:pt x="289" y="68"/>
                  </a:lnTo>
                  <a:lnTo>
                    <a:pt x="293" y="78"/>
                  </a:lnTo>
                  <a:lnTo>
                    <a:pt x="295" y="88"/>
                  </a:lnTo>
                  <a:lnTo>
                    <a:pt x="296" y="98"/>
                  </a:lnTo>
                  <a:lnTo>
                    <a:pt x="298" y="108"/>
                  </a:lnTo>
                  <a:lnTo>
                    <a:pt x="298" y="118"/>
                  </a:lnTo>
                  <a:lnTo>
                    <a:pt x="298" y="136"/>
                  </a:lnTo>
                  <a:lnTo>
                    <a:pt x="293" y="153"/>
                  </a:lnTo>
                  <a:lnTo>
                    <a:pt x="289" y="170"/>
                  </a:lnTo>
                  <a:lnTo>
                    <a:pt x="282" y="186"/>
                  </a:lnTo>
                  <a:lnTo>
                    <a:pt x="274" y="200"/>
                  </a:lnTo>
                  <a:lnTo>
                    <a:pt x="264" y="213"/>
                  </a:lnTo>
                  <a:lnTo>
                    <a:pt x="253" y="225"/>
                  </a:lnTo>
                  <a:lnTo>
                    <a:pt x="242" y="237"/>
                  </a:lnTo>
                  <a:lnTo>
                    <a:pt x="246" y="237"/>
                  </a:lnTo>
                  <a:lnTo>
                    <a:pt x="257" y="225"/>
                  </a:lnTo>
                  <a:lnTo>
                    <a:pt x="268" y="213"/>
                  </a:lnTo>
                  <a:lnTo>
                    <a:pt x="278" y="200"/>
                  </a:lnTo>
                  <a:lnTo>
                    <a:pt x="287" y="184"/>
                  </a:lnTo>
                  <a:lnTo>
                    <a:pt x="292" y="169"/>
                  </a:lnTo>
                  <a:lnTo>
                    <a:pt x="298" y="153"/>
                  </a:lnTo>
                  <a:lnTo>
                    <a:pt x="300" y="136"/>
                  </a:lnTo>
                  <a:lnTo>
                    <a:pt x="300" y="118"/>
                  </a:lnTo>
                  <a:close/>
                  <a:moveTo>
                    <a:pt x="249" y="3"/>
                  </a:moveTo>
                  <a:lnTo>
                    <a:pt x="249" y="1"/>
                  </a:lnTo>
                  <a:lnTo>
                    <a:pt x="248" y="1"/>
                  </a:lnTo>
                  <a:lnTo>
                    <a:pt x="248" y="0"/>
                  </a:lnTo>
                  <a:lnTo>
                    <a:pt x="246" y="0"/>
                  </a:lnTo>
                  <a:lnTo>
                    <a:pt x="242" y="0"/>
                  </a:lnTo>
                  <a:lnTo>
                    <a:pt x="243" y="1"/>
                  </a:lnTo>
                  <a:lnTo>
                    <a:pt x="245" y="1"/>
                  </a:lnTo>
                  <a:lnTo>
                    <a:pt x="245" y="3"/>
                  </a:lnTo>
                  <a:lnTo>
                    <a:pt x="246" y="4"/>
                  </a:lnTo>
                  <a:lnTo>
                    <a:pt x="248" y="4"/>
                  </a:lnTo>
                  <a:lnTo>
                    <a:pt x="248" y="5"/>
                  </a:lnTo>
                  <a:lnTo>
                    <a:pt x="249" y="5"/>
                  </a:lnTo>
                  <a:lnTo>
                    <a:pt x="249" y="3"/>
                  </a:lnTo>
                  <a:close/>
                  <a:moveTo>
                    <a:pt x="56" y="0"/>
                  </a:moveTo>
                  <a:lnTo>
                    <a:pt x="56" y="0"/>
                  </a:lnTo>
                  <a:lnTo>
                    <a:pt x="54" y="1"/>
                  </a:lnTo>
                  <a:lnTo>
                    <a:pt x="53" y="1"/>
                  </a:lnTo>
                  <a:lnTo>
                    <a:pt x="53" y="3"/>
                  </a:lnTo>
                  <a:lnTo>
                    <a:pt x="51" y="3"/>
                  </a:lnTo>
                  <a:lnTo>
                    <a:pt x="51" y="4"/>
                  </a:lnTo>
                  <a:lnTo>
                    <a:pt x="50" y="4"/>
                  </a:lnTo>
                  <a:lnTo>
                    <a:pt x="50" y="8"/>
                  </a:lnTo>
                  <a:lnTo>
                    <a:pt x="51" y="7"/>
                  </a:lnTo>
                  <a:lnTo>
                    <a:pt x="53" y="5"/>
                  </a:lnTo>
                  <a:lnTo>
                    <a:pt x="54" y="4"/>
                  </a:lnTo>
                  <a:lnTo>
                    <a:pt x="56" y="4"/>
                  </a:lnTo>
                  <a:lnTo>
                    <a:pt x="57" y="3"/>
                  </a:lnTo>
                  <a:lnTo>
                    <a:pt x="57" y="1"/>
                  </a:lnTo>
                  <a:lnTo>
                    <a:pt x="58" y="0"/>
                  </a:lnTo>
                  <a:lnTo>
                    <a:pt x="60" y="0"/>
                  </a:lnTo>
                  <a:lnTo>
                    <a:pt x="56" y="0"/>
                  </a:lnTo>
                  <a:close/>
                  <a:moveTo>
                    <a:pt x="21" y="42"/>
                  </a:moveTo>
                  <a:lnTo>
                    <a:pt x="15" y="51"/>
                  </a:lnTo>
                  <a:lnTo>
                    <a:pt x="13" y="59"/>
                  </a:lnTo>
                  <a:lnTo>
                    <a:pt x="8" y="68"/>
                  </a:lnTo>
                  <a:lnTo>
                    <a:pt x="6" y="78"/>
                  </a:lnTo>
                  <a:lnTo>
                    <a:pt x="3" y="88"/>
                  </a:lnTo>
                  <a:lnTo>
                    <a:pt x="1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36"/>
                  </a:lnTo>
                  <a:lnTo>
                    <a:pt x="4" y="153"/>
                  </a:lnTo>
                  <a:lnTo>
                    <a:pt x="10" y="169"/>
                  </a:lnTo>
                  <a:lnTo>
                    <a:pt x="15" y="184"/>
                  </a:lnTo>
                  <a:lnTo>
                    <a:pt x="24" y="200"/>
                  </a:lnTo>
                  <a:lnTo>
                    <a:pt x="33" y="213"/>
                  </a:lnTo>
                  <a:lnTo>
                    <a:pt x="43" y="225"/>
                  </a:lnTo>
                  <a:lnTo>
                    <a:pt x="56" y="237"/>
                  </a:lnTo>
                  <a:lnTo>
                    <a:pt x="60" y="237"/>
                  </a:lnTo>
                  <a:lnTo>
                    <a:pt x="47" y="225"/>
                  </a:lnTo>
                  <a:lnTo>
                    <a:pt x="36" y="213"/>
                  </a:lnTo>
                  <a:lnTo>
                    <a:pt x="26" y="200"/>
                  </a:lnTo>
                  <a:lnTo>
                    <a:pt x="18" y="186"/>
                  </a:lnTo>
                  <a:lnTo>
                    <a:pt x="13" y="170"/>
                  </a:lnTo>
                  <a:lnTo>
                    <a:pt x="7" y="153"/>
                  </a:lnTo>
                  <a:lnTo>
                    <a:pt x="4" y="136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7" y="88"/>
                  </a:lnTo>
                  <a:lnTo>
                    <a:pt x="8" y="78"/>
                  </a:lnTo>
                  <a:lnTo>
                    <a:pt x="11" y="68"/>
                  </a:lnTo>
                  <a:lnTo>
                    <a:pt x="15" y="59"/>
                  </a:lnTo>
                  <a:lnTo>
                    <a:pt x="19" y="51"/>
                  </a:lnTo>
                  <a:lnTo>
                    <a:pt x="24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6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29" name="Freeform 738"/>
            <p:cNvSpPr>
              <a:spLocks noEditPoints="1"/>
            </p:cNvSpPr>
            <p:nvPr/>
          </p:nvSpPr>
          <p:spPr bwMode="auto">
            <a:xfrm>
              <a:off x="927" y="2465"/>
              <a:ext cx="298" cy="237"/>
            </a:xfrm>
            <a:custGeom>
              <a:avLst/>
              <a:gdLst>
                <a:gd name="T0" fmla="*/ 298 w 298"/>
                <a:gd name="T1" fmla="*/ 108 h 237"/>
                <a:gd name="T2" fmla="*/ 295 w 298"/>
                <a:gd name="T3" fmla="*/ 88 h 237"/>
                <a:gd name="T4" fmla="*/ 291 w 298"/>
                <a:gd name="T5" fmla="*/ 68 h 237"/>
                <a:gd name="T6" fmla="*/ 283 w 298"/>
                <a:gd name="T7" fmla="*/ 51 h 237"/>
                <a:gd name="T8" fmla="*/ 276 w 298"/>
                <a:gd name="T9" fmla="*/ 42 h 237"/>
                <a:gd name="T10" fmla="*/ 284 w 298"/>
                <a:gd name="T11" fmla="*/ 59 h 237"/>
                <a:gd name="T12" fmla="*/ 291 w 298"/>
                <a:gd name="T13" fmla="*/ 78 h 237"/>
                <a:gd name="T14" fmla="*/ 294 w 298"/>
                <a:gd name="T15" fmla="*/ 98 h 237"/>
                <a:gd name="T16" fmla="*/ 295 w 298"/>
                <a:gd name="T17" fmla="*/ 118 h 237"/>
                <a:gd name="T18" fmla="*/ 291 w 298"/>
                <a:gd name="T19" fmla="*/ 153 h 237"/>
                <a:gd name="T20" fmla="*/ 280 w 298"/>
                <a:gd name="T21" fmla="*/ 186 h 237"/>
                <a:gd name="T22" fmla="*/ 262 w 298"/>
                <a:gd name="T23" fmla="*/ 214 h 237"/>
                <a:gd name="T24" fmla="*/ 238 w 298"/>
                <a:gd name="T25" fmla="*/ 237 h 237"/>
                <a:gd name="T26" fmla="*/ 255 w 298"/>
                <a:gd name="T27" fmla="*/ 225 h 237"/>
                <a:gd name="T28" fmla="*/ 276 w 298"/>
                <a:gd name="T29" fmla="*/ 200 h 237"/>
                <a:gd name="T30" fmla="*/ 290 w 298"/>
                <a:gd name="T31" fmla="*/ 170 h 237"/>
                <a:gd name="T32" fmla="*/ 298 w 298"/>
                <a:gd name="T33" fmla="*/ 136 h 237"/>
                <a:gd name="T34" fmla="*/ 248 w 298"/>
                <a:gd name="T35" fmla="*/ 4 h 237"/>
                <a:gd name="T36" fmla="*/ 247 w 298"/>
                <a:gd name="T37" fmla="*/ 3 h 237"/>
                <a:gd name="T38" fmla="*/ 245 w 298"/>
                <a:gd name="T39" fmla="*/ 1 h 237"/>
                <a:gd name="T40" fmla="*/ 244 w 298"/>
                <a:gd name="T41" fmla="*/ 1 h 237"/>
                <a:gd name="T42" fmla="*/ 242 w 298"/>
                <a:gd name="T43" fmla="*/ 0 h 237"/>
                <a:gd name="T44" fmla="*/ 240 w 298"/>
                <a:gd name="T45" fmla="*/ 0 h 237"/>
                <a:gd name="T46" fmla="*/ 242 w 298"/>
                <a:gd name="T47" fmla="*/ 3 h 237"/>
                <a:gd name="T48" fmla="*/ 244 w 298"/>
                <a:gd name="T49" fmla="*/ 4 h 237"/>
                <a:gd name="T50" fmla="*/ 247 w 298"/>
                <a:gd name="T51" fmla="*/ 7 h 237"/>
                <a:gd name="T52" fmla="*/ 248 w 298"/>
                <a:gd name="T53" fmla="*/ 4 h 237"/>
                <a:gd name="T54" fmla="*/ 56 w 298"/>
                <a:gd name="T55" fmla="*/ 0 h 237"/>
                <a:gd name="T56" fmla="*/ 55 w 298"/>
                <a:gd name="T57" fmla="*/ 1 h 237"/>
                <a:gd name="T58" fmla="*/ 52 w 298"/>
                <a:gd name="T59" fmla="*/ 4 h 237"/>
                <a:gd name="T60" fmla="*/ 50 w 298"/>
                <a:gd name="T61" fmla="*/ 5 h 237"/>
                <a:gd name="T62" fmla="*/ 49 w 298"/>
                <a:gd name="T63" fmla="*/ 10 h 237"/>
                <a:gd name="T64" fmla="*/ 52 w 298"/>
                <a:gd name="T65" fmla="*/ 7 h 237"/>
                <a:gd name="T66" fmla="*/ 55 w 298"/>
                <a:gd name="T67" fmla="*/ 4 h 237"/>
                <a:gd name="T68" fmla="*/ 59 w 298"/>
                <a:gd name="T69" fmla="*/ 1 h 237"/>
                <a:gd name="T70" fmla="*/ 62 w 298"/>
                <a:gd name="T71" fmla="*/ 0 h 237"/>
                <a:gd name="T72" fmla="*/ 21 w 298"/>
                <a:gd name="T73" fmla="*/ 42 h 237"/>
                <a:gd name="T74" fmla="*/ 13 w 298"/>
                <a:gd name="T75" fmla="*/ 59 h 237"/>
                <a:gd name="T76" fmla="*/ 6 w 298"/>
                <a:gd name="T77" fmla="*/ 78 h 237"/>
                <a:gd name="T78" fmla="*/ 2 w 298"/>
                <a:gd name="T79" fmla="*/ 98 h 237"/>
                <a:gd name="T80" fmla="*/ 0 w 298"/>
                <a:gd name="T81" fmla="*/ 118 h 237"/>
                <a:gd name="T82" fmla="*/ 5 w 298"/>
                <a:gd name="T83" fmla="*/ 153 h 237"/>
                <a:gd name="T84" fmla="*/ 16 w 298"/>
                <a:gd name="T85" fmla="*/ 184 h 237"/>
                <a:gd name="T86" fmla="*/ 34 w 298"/>
                <a:gd name="T87" fmla="*/ 213 h 237"/>
                <a:gd name="T88" fmla="*/ 57 w 298"/>
                <a:gd name="T89" fmla="*/ 237 h 237"/>
                <a:gd name="T90" fmla="*/ 49 w 298"/>
                <a:gd name="T91" fmla="*/ 225 h 237"/>
                <a:gd name="T92" fmla="*/ 28 w 298"/>
                <a:gd name="T93" fmla="*/ 200 h 237"/>
                <a:gd name="T94" fmla="*/ 13 w 298"/>
                <a:gd name="T95" fmla="*/ 170 h 237"/>
                <a:gd name="T96" fmla="*/ 5 w 298"/>
                <a:gd name="T97" fmla="*/ 136 h 237"/>
                <a:gd name="T98" fmla="*/ 5 w 298"/>
                <a:gd name="T99" fmla="*/ 108 h 237"/>
                <a:gd name="T100" fmla="*/ 7 w 298"/>
                <a:gd name="T101" fmla="*/ 88 h 237"/>
                <a:gd name="T102" fmla="*/ 12 w 298"/>
                <a:gd name="T103" fmla="*/ 68 h 237"/>
                <a:gd name="T104" fmla="*/ 20 w 298"/>
                <a:gd name="T105" fmla="*/ 51 h 237"/>
                <a:gd name="T106" fmla="*/ 21 w 298"/>
                <a:gd name="T107" fmla="*/ 42 h 2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98"/>
                <a:gd name="T163" fmla="*/ 0 h 237"/>
                <a:gd name="T164" fmla="*/ 298 w 298"/>
                <a:gd name="T165" fmla="*/ 237 h 2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98" h="237">
                  <a:moveTo>
                    <a:pt x="298" y="118"/>
                  </a:moveTo>
                  <a:lnTo>
                    <a:pt x="298" y="108"/>
                  </a:lnTo>
                  <a:lnTo>
                    <a:pt x="297" y="98"/>
                  </a:lnTo>
                  <a:lnTo>
                    <a:pt x="295" y="88"/>
                  </a:lnTo>
                  <a:lnTo>
                    <a:pt x="294" y="78"/>
                  </a:lnTo>
                  <a:lnTo>
                    <a:pt x="291" y="68"/>
                  </a:lnTo>
                  <a:lnTo>
                    <a:pt x="287" y="59"/>
                  </a:lnTo>
                  <a:lnTo>
                    <a:pt x="283" y="51"/>
                  </a:lnTo>
                  <a:lnTo>
                    <a:pt x="279" y="42"/>
                  </a:lnTo>
                  <a:lnTo>
                    <a:pt x="276" y="42"/>
                  </a:lnTo>
                  <a:lnTo>
                    <a:pt x="280" y="51"/>
                  </a:lnTo>
                  <a:lnTo>
                    <a:pt x="284" y="59"/>
                  </a:lnTo>
                  <a:lnTo>
                    <a:pt x="287" y="68"/>
                  </a:lnTo>
                  <a:lnTo>
                    <a:pt x="291" y="78"/>
                  </a:lnTo>
                  <a:lnTo>
                    <a:pt x="292" y="88"/>
                  </a:lnTo>
                  <a:lnTo>
                    <a:pt x="294" y="98"/>
                  </a:lnTo>
                  <a:lnTo>
                    <a:pt x="295" y="108"/>
                  </a:lnTo>
                  <a:lnTo>
                    <a:pt x="295" y="118"/>
                  </a:lnTo>
                  <a:lnTo>
                    <a:pt x="295" y="136"/>
                  </a:lnTo>
                  <a:lnTo>
                    <a:pt x="291" y="153"/>
                  </a:lnTo>
                  <a:lnTo>
                    <a:pt x="287" y="170"/>
                  </a:lnTo>
                  <a:lnTo>
                    <a:pt x="280" y="186"/>
                  </a:lnTo>
                  <a:lnTo>
                    <a:pt x="272" y="200"/>
                  </a:lnTo>
                  <a:lnTo>
                    <a:pt x="262" y="214"/>
                  </a:lnTo>
                  <a:lnTo>
                    <a:pt x="251" y="225"/>
                  </a:lnTo>
                  <a:lnTo>
                    <a:pt x="238" y="237"/>
                  </a:lnTo>
                  <a:lnTo>
                    <a:pt x="242" y="237"/>
                  </a:lnTo>
                  <a:lnTo>
                    <a:pt x="255" y="225"/>
                  </a:lnTo>
                  <a:lnTo>
                    <a:pt x="266" y="213"/>
                  </a:lnTo>
                  <a:lnTo>
                    <a:pt x="276" y="200"/>
                  </a:lnTo>
                  <a:lnTo>
                    <a:pt x="283" y="184"/>
                  </a:lnTo>
                  <a:lnTo>
                    <a:pt x="290" y="170"/>
                  </a:lnTo>
                  <a:lnTo>
                    <a:pt x="295" y="153"/>
                  </a:lnTo>
                  <a:lnTo>
                    <a:pt x="298" y="136"/>
                  </a:lnTo>
                  <a:lnTo>
                    <a:pt x="298" y="118"/>
                  </a:lnTo>
                  <a:close/>
                  <a:moveTo>
                    <a:pt x="248" y="4"/>
                  </a:moveTo>
                  <a:lnTo>
                    <a:pt x="247" y="4"/>
                  </a:lnTo>
                  <a:lnTo>
                    <a:pt x="247" y="3"/>
                  </a:lnTo>
                  <a:lnTo>
                    <a:pt x="245" y="1"/>
                  </a:lnTo>
                  <a:lnTo>
                    <a:pt x="244" y="1"/>
                  </a:lnTo>
                  <a:lnTo>
                    <a:pt x="244" y="0"/>
                  </a:lnTo>
                  <a:lnTo>
                    <a:pt x="242" y="0"/>
                  </a:lnTo>
                  <a:lnTo>
                    <a:pt x="238" y="0"/>
                  </a:lnTo>
                  <a:lnTo>
                    <a:pt x="240" y="0"/>
                  </a:lnTo>
                  <a:lnTo>
                    <a:pt x="241" y="1"/>
                  </a:lnTo>
                  <a:lnTo>
                    <a:pt x="242" y="3"/>
                  </a:lnTo>
                  <a:lnTo>
                    <a:pt x="242" y="4"/>
                  </a:lnTo>
                  <a:lnTo>
                    <a:pt x="244" y="4"/>
                  </a:lnTo>
                  <a:lnTo>
                    <a:pt x="245" y="5"/>
                  </a:lnTo>
                  <a:lnTo>
                    <a:pt x="247" y="7"/>
                  </a:lnTo>
                  <a:lnTo>
                    <a:pt x="248" y="8"/>
                  </a:lnTo>
                  <a:lnTo>
                    <a:pt x="248" y="4"/>
                  </a:lnTo>
                  <a:close/>
                  <a:moveTo>
                    <a:pt x="57" y="0"/>
                  </a:moveTo>
                  <a:lnTo>
                    <a:pt x="56" y="0"/>
                  </a:lnTo>
                  <a:lnTo>
                    <a:pt x="55" y="1"/>
                  </a:lnTo>
                  <a:lnTo>
                    <a:pt x="53" y="3"/>
                  </a:lnTo>
                  <a:lnTo>
                    <a:pt x="52" y="4"/>
                  </a:lnTo>
                  <a:lnTo>
                    <a:pt x="50" y="5"/>
                  </a:lnTo>
                  <a:lnTo>
                    <a:pt x="49" y="5"/>
                  </a:lnTo>
                  <a:lnTo>
                    <a:pt x="49" y="10"/>
                  </a:lnTo>
                  <a:lnTo>
                    <a:pt x="50" y="8"/>
                  </a:lnTo>
                  <a:lnTo>
                    <a:pt x="52" y="7"/>
                  </a:lnTo>
                  <a:lnTo>
                    <a:pt x="53" y="5"/>
                  </a:lnTo>
                  <a:lnTo>
                    <a:pt x="55" y="4"/>
                  </a:lnTo>
                  <a:lnTo>
                    <a:pt x="57" y="3"/>
                  </a:lnTo>
                  <a:lnTo>
                    <a:pt x="59" y="1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57" y="0"/>
                  </a:lnTo>
                  <a:close/>
                  <a:moveTo>
                    <a:pt x="21" y="42"/>
                  </a:moveTo>
                  <a:lnTo>
                    <a:pt x="17" y="51"/>
                  </a:lnTo>
                  <a:lnTo>
                    <a:pt x="13" y="59"/>
                  </a:lnTo>
                  <a:lnTo>
                    <a:pt x="9" y="68"/>
                  </a:lnTo>
                  <a:lnTo>
                    <a:pt x="6" y="78"/>
                  </a:lnTo>
                  <a:lnTo>
                    <a:pt x="5" y="88"/>
                  </a:lnTo>
                  <a:lnTo>
                    <a:pt x="2" y="98"/>
                  </a:lnTo>
                  <a:lnTo>
                    <a:pt x="2" y="108"/>
                  </a:lnTo>
                  <a:lnTo>
                    <a:pt x="0" y="118"/>
                  </a:lnTo>
                  <a:lnTo>
                    <a:pt x="2" y="136"/>
                  </a:lnTo>
                  <a:lnTo>
                    <a:pt x="5" y="153"/>
                  </a:lnTo>
                  <a:lnTo>
                    <a:pt x="10" y="170"/>
                  </a:lnTo>
                  <a:lnTo>
                    <a:pt x="16" y="184"/>
                  </a:lnTo>
                  <a:lnTo>
                    <a:pt x="24" y="200"/>
                  </a:lnTo>
                  <a:lnTo>
                    <a:pt x="34" y="213"/>
                  </a:lnTo>
                  <a:lnTo>
                    <a:pt x="45" y="225"/>
                  </a:lnTo>
                  <a:lnTo>
                    <a:pt x="57" y="237"/>
                  </a:lnTo>
                  <a:lnTo>
                    <a:pt x="62" y="237"/>
                  </a:lnTo>
                  <a:lnTo>
                    <a:pt x="49" y="225"/>
                  </a:lnTo>
                  <a:lnTo>
                    <a:pt x="38" y="214"/>
                  </a:lnTo>
                  <a:lnTo>
                    <a:pt x="28" y="200"/>
                  </a:lnTo>
                  <a:lnTo>
                    <a:pt x="20" y="186"/>
                  </a:lnTo>
                  <a:lnTo>
                    <a:pt x="13" y="170"/>
                  </a:lnTo>
                  <a:lnTo>
                    <a:pt x="7" y="153"/>
                  </a:lnTo>
                  <a:lnTo>
                    <a:pt x="5" y="136"/>
                  </a:lnTo>
                  <a:lnTo>
                    <a:pt x="3" y="118"/>
                  </a:lnTo>
                  <a:lnTo>
                    <a:pt x="5" y="108"/>
                  </a:lnTo>
                  <a:lnTo>
                    <a:pt x="5" y="98"/>
                  </a:lnTo>
                  <a:lnTo>
                    <a:pt x="7" y="88"/>
                  </a:lnTo>
                  <a:lnTo>
                    <a:pt x="9" y="78"/>
                  </a:lnTo>
                  <a:lnTo>
                    <a:pt x="12" y="68"/>
                  </a:lnTo>
                  <a:lnTo>
                    <a:pt x="16" y="59"/>
                  </a:lnTo>
                  <a:lnTo>
                    <a:pt x="20" y="51"/>
                  </a:lnTo>
                  <a:lnTo>
                    <a:pt x="24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62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0" name="Freeform 739"/>
            <p:cNvSpPr>
              <a:spLocks noEditPoints="1"/>
            </p:cNvSpPr>
            <p:nvPr/>
          </p:nvSpPr>
          <p:spPr bwMode="auto">
            <a:xfrm>
              <a:off x="929" y="2465"/>
              <a:ext cx="295" cy="237"/>
            </a:xfrm>
            <a:custGeom>
              <a:avLst/>
              <a:gdLst>
                <a:gd name="T0" fmla="*/ 295 w 295"/>
                <a:gd name="T1" fmla="*/ 108 h 237"/>
                <a:gd name="T2" fmla="*/ 292 w 295"/>
                <a:gd name="T3" fmla="*/ 88 h 237"/>
                <a:gd name="T4" fmla="*/ 286 w 295"/>
                <a:gd name="T5" fmla="*/ 68 h 237"/>
                <a:gd name="T6" fmla="*/ 279 w 295"/>
                <a:gd name="T7" fmla="*/ 51 h 237"/>
                <a:gd name="T8" fmla="*/ 271 w 295"/>
                <a:gd name="T9" fmla="*/ 42 h 237"/>
                <a:gd name="T10" fmla="*/ 281 w 295"/>
                <a:gd name="T11" fmla="*/ 59 h 237"/>
                <a:gd name="T12" fmla="*/ 286 w 295"/>
                <a:gd name="T13" fmla="*/ 78 h 237"/>
                <a:gd name="T14" fmla="*/ 290 w 295"/>
                <a:gd name="T15" fmla="*/ 98 h 237"/>
                <a:gd name="T16" fmla="*/ 292 w 295"/>
                <a:gd name="T17" fmla="*/ 118 h 237"/>
                <a:gd name="T18" fmla="*/ 288 w 295"/>
                <a:gd name="T19" fmla="*/ 153 h 237"/>
                <a:gd name="T20" fmla="*/ 277 w 295"/>
                <a:gd name="T21" fmla="*/ 186 h 237"/>
                <a:gd name="T22" fmla="*/ 258 w 295"/>
                <a:gd name="T23" fmla="*/ 214 h 237"/>
                <a:gd name="T24" fmla="*/ 233 w 295"/>
                <a:gd name="T25" fmla="*/ 237 h 237"/>
                <a:gd name="T26" fmla="*/ 250 w 295"/>
                <a:gd name="T27" fmla="*/ 225 h 237"/>
                <a:gd name="T28" fmla="*/ 271 w 295"/>
                <a:gd name="T29" fmla="*/ 200 h 237"/>
                <a:gd name="T30" fmla="*/ 286 w 295"/>
                <a:gd name="T31" fmla="*/ 170 h 237"/>
                <a:gd name="T32" fmla="*/ 295 w 295"/>
                <a:gd name="T33" fmla="*/ 136 h 237"/>
                <a:gd name="T34" fmla="*/ 246 w 295"/>
                <a:gd name="T35" fmla="*/ 5 h 237"/>
                <a:gd name="T36" fmla="*/ 245 w 295"/>
                <a:gd name="T37" fmla="*/ 4 h 237"/>
                <a:gd name="T38" fmla="*/ 242 w 295"/>
                <a:gd name="T39" fmla="*/ 3 h 237"/>
                <a:gd name="T40" fmla="*/ 240 w 295"/>
                <a:gd name="T41" fmla="*/ 1 h 237"/>
                <a:gd name="T42" fmla="*/ 239 w 295"/>
                <a:gd name="T43" fmla="*/ 0 h 237"/>
                <a:gd name="T44" fmla="*/ 235 w 295"/>
                <a:gd name="T45" fmla="*/ 1 h 237"/>
                <a:gd name="T46" fmla="*/ 239 w 295"/>
                <a:gd name="T47" fmla="*/ 3 h 237"/>
                <a:gd name="T48" fmla="*/ 242 w 295"/>
                <a:gd name="T49" fmla="*/ 5 h 237"/>
                <a:gd name="T50" fmla="*/ 245 w 295"/>
                <a:gd name="T51" fmla="*/ 8 h 237"/>
                <a:gd name="T52" fmla="*/ 246 w 295"/>
                <a:gd name="T53" fmla="*/ 5 h 237"/>
                <a:gd name="T54" fmla="*/ 55 w 295"/>
                <a:gd name="T55" fmla="*/ 0 h 237"/>
                <a:gd name="T56" fmla="*/ 54 w 295"/>
                <a:gd name="T57" fmla="*/ 3 h 237"/>
                <a:gd name="T58" fmla="*/ 51 w 295"/>
                <a:gd name="T59" fmla="*/ 4 h 237"/>
                <a:gd name="T60" fmla="*/ 48 w 295"/>
                <a:gd name="T61" fmla="*/ 7 h 237"/>
                <a:gd name="T62" fmla="*/ 47 w 295"/>
                <a:gd name="T63" fmla="*/ 11 h 237"/>
                <a:gd name="T64" fmla="*/ 51 w 295"/>
                <a:gd name="T65" fmla="*/ 8 h 237"/>
                <a:gd name="T66" fmla="*/ 54 w 295"/>
                <a:gd name="T67" fmla="*/ 5 h 237"/>
                <a:gd name="T68" fmla="*/ 58 w 295"/>
                <a:gd name="T69" fmla="*/ 3 h 237"/>
                <a:gd name="T70" fmla="*/ 62 w 295"/>
                <a:gd name="T71" fmla="*/ 0 h 237"/>
                <a:gd name="T72" fmla="*/ 21 w 295"/>
                <a:gd name="T73" fmla="*/ 42 h 237"/>
                <a:gd name="T74" fmla="*/ 12 w 295"/>
                <a:gd name="T75" fmla="*/ 59 h 237"/>
                <a:gd name="T76" fmla="*/ 5 w 295"/>
                <a:gd name="T77" fmla="*/ 78 h 237"/>
                <a:gd name="T78" fmla="*/ 1 w 295"/>
                <a:gd name="T79" fmla="*/ 98 h 237"/>
                <a:gd name="T80" fmla="*/ 0 w 295"/>
                <a:gd name="T81" fmla="*/ 118 h 237"/>
                <a:gd name="T82" fmla="*/ 4 w 295"/>
                <a:gd name="T83" fmla="*/ 153 h 237"/>
                <a:gd name="T84" fmla="*/ 15 w 295"/>
                <a:gd name="T85" fmla="*/ 186 h 237"/>
                <a:gd name="T86" fmla="*/ 33 w 295"/>
                <a:gd name="T87" fmla="*/ 213 h 237"/>
                <a:gd name="T88" fmla="*/ 57 w 295"/>
                <a:gd name="T89" fmla="*/ 237 h 237"/>
                <a:gd name="T90" fmla="*/ 48 w 295"/>
                <a:gd name="T91" fmla="*/ 225 h 237"/>
                <a:gd name="T92" fmla="*/ 28 w 295"/>
                <a:gd name="T93" fmla="*/ 200 h 237"/>
                <a:gd name="T94" fmla="*/ 12 w 295"/>
                <a:gd name="T95" fmla="*/ 170 h 237"/>
                <a:gd name="T96" fmla="*/ 4 w 295"/>
                <a:gd name="T97" fmla="*/ 136 h 237"/>
                <a:gd name="T98" fmla="*/ 4 w 295"/>
                <a:gd name="T99" fmla="*/ 108 h 237"/>
                <a:gd name="T100" fmla="*/ 7 w 295"/>
                <a:gd name="T101" fmla="*/ 88 h 237"/>
                <a:gd name="T102" fmla="*/ 11 w 295"/>
                <a:gd name="T103" fmla="*/ 68 h 237"/>
                <a:gd name="T104" fmla="*/ 19 w 295"/>
                <a:gd name="T105" fmla="*/ 51 h 237"/>
                <a:gd name="T106" fmla="*/ 21 w 295"/>
                <a:gd name="T107" fmla="*/ 42 h 2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95"/>
                <a:gd name="T163" fmla="*/ 0 h 237"/>
                <a:gd name="T164" fmla="*/ 295 w 295"/>
                <a:gd name="T165" fmla="*/ 237 h 2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95" h="237">
                  <a:moveTo>
                    <a:pt x="295" y="118"/>
                  </a:moveTo>
                  <a:lnTo>
                    <a:pt x="295" y="108"/>
                  </a:lnTo>
                  <a:lnTo>
                    <a:pt x="293" y="98"/>
                  </a:lnTo>
                  <a:lnTo>
                    <a:pt x="292" y="88"/>
                  </a:lnTo>
                  <a:lnTo>
                    <a:pt x="290" y="78"/>
                  </a:lnTo>
                  <a:lnTo>
                    <a:pt x="286" y="68"/>
                  </a:lnTo>
                  <a:lnTo>
                    <a:pt x="284" y="59"/>
                  </a:lnTo>
                  <a:lnTo>
                    <a:pt x="279" y="51"/>
                  </a:lnTo>
                  <a:lnTo>
                    <a:pt x="275" y="42"/>
                  </a:lnTo>
                  <a:lnTo>
                    <a:pt x="271" y="42"/>
                  </a:lnTo>
                  <a:lnTo>
                    <a:pt x="277" y="51"/>
                  </a:lnTo>
                  <a:lnTo>
                    <a:pt x="281" y="59"/>
                  </a:lnTo>
                  <a:lnTo>
                    <a:pt x="284" y="68"/>
                  </a:lnTo>
                  <a:lnTo>
                    <a:pt x="286" y="78"/>
                  </a:lnTo>
                  <a:lnTo>
                    <a:pt x="289" y="88"/>
                  </a:lnTo>
                  <a:lnTo>
                    <a:pt x="290" y="98"/>
                  </a:lnTo>
                  <a:lnTo>
                    <a:pt x="292" y="108"/>
                  </a:lnTo>
                  <a:lnTo>
                    <a:pt x="292" y="118"/>
                  </a:lnTo>
                  <a:lnTo>
                    <a:pt x="292" y="136"/>
                  </a:lnTo>
                  <a:lnTo>
                    <a:pt x="288" y="153"/>
                  </a:lnTo>
                  <a:lnTo>
                    <a:pt x="284" y="170"/>
                  </a:lnTo>
                  <a:lnTo>
                    <a:pt x="277" y="186"/>
                  </a:lnTo>
                  <a:lnTo>
                    <a:pt x="268" y="200"/>
                  </a:lnTo>
                  <a:lnTo>
                    <a:pt x="258" y="214"/>
                  </a:lnTo>
                  <a:lnTo>
                    <a:pt x="246" y="225"/>
                  </a:lnTo>
                  <a:lnTo>
                    <a:pt x="233" y="237"/>
                  </a:lnTo>
                  <a:lnTo>
                    <a:pt x="239" y="237"/>
                  </a:lnTo>
                  <a:lnTo>
                    <a:pt x="250" y="225"/>
                  </a:lnTo>
                  <a:lnTo>
                    <a:pt x="261" y="213"/>
                  </a:lnTo>
                  <a:lnTo>
                    <a:pt x="271" y="200"/>
                  </a:lnTo>
                  <a:lnTo>
                    <a:pt x="279" y="186"/>
                  </a:lnTo>
                  <a:lnTo>
                    <a:pt x="286" y="170"/>
                  </a:lnTo>
                  <a:lnTo>
                    <a:pt x="290" y="153"/>
                  </a:lnTo>
                  <a:lnTo>
                    <a:pt x="295" y="136"/>
                  </a:lnTo>
                  <a:lnTo>
                    <a:pt x="295" y="118"/>
                  </a:lnTo>
                  <a:close/>
                  <a:moveTo>
                    <a:pt x="246" y="5"/>
                  </a:moveTo>
                  <a:lnTo>
                    <a:pt x="245" y="5"/>
                  </a:lnTo>
                  <a:lnTo>
                    <a:pt x="245" y="4"/>
                  </a:lnTo>
                  <a:lnTo>
                    <a:pt x="243" y="4"/>
                  </a:lnTo>
                  <a:lnTo>
                    <a:pt x="242" y="3"/>
                  </a:lnTo>
                  <a:lnTo>
                    <a:pt x="242" y="1"/>
                  </a:lnTo>
                  <a:lnTo>
                    <a:pt x="240" y="1"/>
                  </a:lnTo>
                  <a:lnTo>
                    <a:pt x="239" y="0"/>
                  </a:lnTo>
                  <a:lnTo>
                    <a:pt x="233" y="0"/>
                  </a:lnTo>
                  <a:lnTo>
                    <a:pt x="235" y="1"/>
                  </a:lnTo>
                  <a:lnTo>
                    <a:pt x="236" y="1"/>
                  </a:lnTo>
                  <a:lnTo>
                    <a:pt x="239" y="3"/>
                  </a:lnTo>
                  <a:lnTo>
                    <a:pt x="240" y="4"/>
                  </a:lnTo>
                  <a:lnTo>
                    <a:pt x="242" y="5"/>
                  </a:lnTo>
                  <a:lnTo>
                    <a:pt x="243" y="7"/>
                  </a:lnTo>
                  <a:lnTo>
                    <a:pt x="245" y="8"/>
                  </a:lnTo>
                  <a:lnTo>
                    <a:pt x="246" y="10"/>
                  </a:lnTo>
                  <a:lnTo>
                    <a:pt x="246" y="5"/>
                  </a:lnTo>
                  <a:close/>
                  <a:moveTo>
                    <a:pt x="57" y="0"/>
                  </a:moveTo>
                  <a:lnTo>
                    <a:pt x="55" y="0"/>
                  </a:lnTo>
                  <a:lnTo>
                    <a:pt x="54" y="1"/>
                  </a:lnTo>
                  <a:lnTo>
                    <a:pt x="54" y="3"/>
                  </a:lnTo>
                  <a:lnTo>
                    <a:pt x="53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8" y="7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8" y="10"/>
                  </a:lnTo>
                  <a:lnTo>
                    <a:pt x="51" y="8"/>
                  </a:lnTo>
                  <a:lnTo>
                    <a:pt x="53" y="7"/>
                  </a:lnTo>
                  <a:lnTo>
                    <a:pt x="54" y="5"/>
                  </a:lnTo>
                  <a:lnTo>
                    <a:pt x="57" y="4"/>
                  </a:lnTo>
                  <a:lnTo>
                    <a:pt x="58" y="3"/>
                  </a:lnTo>
                  <a:lnTo>
                    <a:pt x="60" y="1"/>
                  </a:lnTo>
                  <a:lnTo>
                    <a:pt x="62" y="0"/>
                  </a:lnTo>
                  <a:lnTo>
                    <a:pt x="57" y="0"/>
                  </a:lnTo>
                  <a:close/>
                  <a:moveTo>
                    <a:pt x="21" y="42"/>
                  </a:move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5" y="78"/>
                  </a:lnTo>
                  <a:lnTo>
                    <a:pt x="4" y="88"/>
                  </a:lnTo>
                  <a:lnTo>
                    <a:pt x="1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36"/>
                  </a:lnTo>
                  <a:lnTo>
                    <a:pt x="4" y="153"/>
                  </a:lnTo>
                  <a:lnTo>
                    <a:pt x="10" y="170"/>
                  </a:lnTo>
                  <a:lnTo>
                    <a:pt x="15" y="186"/>
                  </a:lnTo>
                  <a:lnTo>
                    <a:pt x="23" y="200"/>
                  </a:lnTo>
                  <a:lnTo>
                    <a:pt x="33" y="213"/>
                  </a:lnTo>
                  <a:lnTo>
                    <a:pt x="44" y="225"/>
                  </a:lnTo>
                  <a:lnTo>
                    <a:pt x="57" y="237"/>
                  </a:lnTo>
                  <a:lnTo>
                    <a:pt x="62" y="237"/>
                  </a:lnTo>
                  <a:lnTo>
                    <a:pt x="48" y="225"/>
                  </a:lnTo>
                  <a:lnTo>
                    <a:pt x="37" y="214"/>
                  </a:lnTo>
                  <a:lnTo>
                    <a:pt x="28" y="200"/>
                  </a:lnTo>
                  <a:lnTo>
                    <a:pt x="19" y="186"/>
                  </a:lnTo>
                  <a:lnTo>
                    <a:pt x="12" y="170"/>
                  </a:lnTo>
                  <a:lnTo>
                    <a:pt x="7" y="153"/>
                  </a:lnTo>
                  <a:lnTo>
                    <a:pt x="4" y="136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7" y="88"/>
                  </a:lnTo>
                  <a:lnTo>
                    <a:pt x="8" y="78"/>
                  </a:lnTo>
                  <a:lnTo>
                    <a:pt x="11" y="68"/>
                  </a:lnTo>
                  <a:lnTo>
                    <a:pt x="15" y="59"/>
                  </a:lnTo>
                  <a:lnTo>
                    <a:pt x="19" y="51"/>
                  </a:lnTo>
                  <a:lnTo>
                    <a:pt x="23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6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1" name="Freeform 740"/>
            <p:cNvSpPr>
              <a:spLocks noEditPoints="1"/>
            </p:cNvSpPr>
            <p:nvPr/>
          </p:nvSpPr>
          <p:spPr bwMode="auto">
            <a:xfrm>
              <a:off x="930" y="2465"/>
              <a:ext cx="292" cy="237"/>
            </a:xfrm>
            <a:custGeom>
              <a:avLst/>
              <a:gdLst>
                <a:gd name="T0" fmla="*/ 292 w 292"/>
                <a:gd name="T1" fmla="*/ 108 h 237"/>
                <a:gd name="T2" fmla="*/ 289 w 292"/>
                <a:gd name="T3" fmla="*/ 88 h 237"/>
                <a:gd name="T4" fmla="*/ 284 w 292"/>
                <a:gd name="T5" fmla="*/ 68 h 237"/>
                <a:gd name="T6" fmla="*/ 277 w 292"/>
                <a:gd name="T7" fmla="*/ 51 h 237"/>
                <a:gd name="T8" fmla="*/ 269 w 292"/>
                <a:gd name="T9" fmla="*/ 42 h 237"/>
                <a:gd name="T10" fmla="*/ 278 w 292"/>
                <a:gd name="T11" fmla="*/ 59 h 237"/>
                <a:gd name="T12" fmla="*/ 284 w 292"/>
                <a:gd name="T13" fmla="*/ 78 h 237"/>
                <a:gd name="T14" fmla="*/ 288 w 292"/>
                <a:gd name="T15" fmla="*/ 98 h 237"/>
                <a:gd name="T16" fmla="*/ 289 w 292"/>
                <a:gd name="T17" fmla="*/ 118 h 237"/>
                <a:gd name="T18" fmla="*/ 285 w 292"/>
                <a:gd name="T19" fmla="*/ 153 h 237"/>
                <a:gd name="T20" fmla="*/ 274 w 292"/>
                <a:gd name="T21" fmla="*/ 186 h 237"/>
                <a:gd name="T22" fmla="*/ 255 w 292"/>
                <a:gd name="T23" fmla="*/ 214 h 237"/>
                <a:gd name="T24" fmla="*/ 231 w 292"/>
                <a:gd name="T25" fmla="*/ 237 h 237"/>
                <a:gd name="T26" fmla="*/ 248 w 292"/>
                <a:gd name="T27" fmla="*/ 225 h 237"/>
                <a:gd name="T28" fmla="*/ 269 w 292"/>
                <a:gd name="T29" fmla="*/ 200 h 237"/>
                <a:gd name="T30" fmla="*/ 284 w 292"/>
                <a:gd name="T31" fmla="*/ 170 h 237"/>
                <a:gd name="T32" fmla="*/ 292 w 292"/>
                <a:gd name="T33" fmla="*/ 136 h 237"/>
                <a:gd name="T34" fmla="*/ 245 w 292"/>
                <a:gd name="T35" fmla="*/ 8 h 237"/>
                <a:gd name="T36" fmla="*/ 242 w 292"/>
                <a:gd name="T37" fmla="*/ 5 h 237"/>
                <a:gd name="T38" fmla="*/ 239 w 292"/>
                <a:gd name="T39" fmla="*/ 4 h 237"/>
                <a:gd name="T40" fmla="*/ 238 w 292"/>
                <a:gd name="T41" fmla="*/ 1 h 237"/>
                <a:gd name="T42" fmla="*/ 235 w 292"/>
                <a:gd name="T43" fmla="*/ 0 h 237"/>
                <a:gd name="T44" fmla="*/ 232 w 292"/>
                <a:gd name="T45" fmla="*/ 1 h 237"/>
                <a:gd name="T46" fmla="*/ 237 w 292"/>
                <a:gd name="T47" fmla="*/ 4 h 237"/>
                <a:gd name="T48" fmla="*/ 239 w 292"/>
                <a:gd name="T49" fmla="*/ 7 h 237"/>
                <a:gd name="T50" fmla="*/ 244 w 292"/>
                <a:gd name="T51" fmla="*/ 10 h 237"/>
                <a:gd name="T52" fmla="*/ 245 w 292"/>
                <a:gd name="T53" fmla="*/ 8 h 237"/>
                <a:gd name="T54" fmla="*/ 57 w 292"/>
                <a:gd name="T55" fmla="*/ 1 h 237"/>
                <a:gd name="T56" fmla="*/ 54 w 292"/>
                <a:gd name="T57" fmla="*/ 3 h 237"/>
                <a:gd name="T58" fmla="*/ 50 w 292"/>
                <a:gd name="T59" fmla="*/ 5 h 237"/>
                <a:gd name="T60" fmla="*/ 47 w 292"/>
                <a:gd name="T61" fmla="*/ 8 h 237"/>
                <a:gd name="T62" fmla="*/ 46 w 292"/>
                <a:gd name="T63" fmla="*/ 14 h 237"/>
                <a:gd name="T64" fmla="*/ 50 w 292"/>
                <a:gd name="T65" fmla="*/ 10 h 237"/>
                <a:gd name="T66" fmla="*/ 54 w 292"/>
                <a:gd name="T67" fmla="*/ 7 h 237"/>
                <a:gd name="T68" fmla="*/ 59 w 292"/>
                <a:gd name="T69" fmla="*/ 3 h 237"/>
                <a:gd name="T70" fmla="*/ 63 w 292"/>
                <a:gd name="T71" fmla="*/ 0 h 237"/>
                <a:gd name="T72" fmla="*/ 21 w 292"/>
                <a:gd name="T73" fmla="*/ 42 h 237"/>
                <a:gd name="T74" fmla="*/ 13 w 292"/>
                <a:gd name="T75" fmla="*/ 59 h 237"/>
                <a:gd name="T76" fmla="*/ 6 w 292"/>
                <a:gd name="T77" fmla="*/ 78 h 237"/>
                <a:gd name="T78" fmla="*/ 2 w 292"/>
                <a:gd name="T79" fmla="*/ 98 h 237"/>
                <a:gd name="T80" fmla="*/ 0 w 292"/>
                <a:gd name="T81" fmla="*/ 118 h 237"/>
                <a:gd name="T82" fmla="*/ 4 w 292"/>
                <a:gd name="T83" fmla="*/ 153 h 237"/>
                <a:gd name="T84" fmla="*/ 17 w 292"/>
                <a:gd name="T85" fmla="*/ 186 h 237"/>
                <a:gd name="T86" fmla="*/ 35 w 292"/>
                <a:gd name="T87" fmla="*/ 214 h 237"/>
                <a:gd name="T88" fmla="*/ 59 w 292"/>
                <a:gd name="T89" fmla="*/ 237 h 237"/>
                <a:gd name="T90" fmla="*/ 50 w 292"/>
                <a:gd name="T91" fmla="*/ 225 h 237"/>
                <a:gd name="T92" fmla="*/ 28 w 292"/>
                <a:gd name="T93" fmla="*/ 200 h 237"/>
                <a:gd name="T94" fmla="*/ 13 w 292"/>
                <a:gd name="T95" fmla="*/ 170 h 237"/>
                <a:gd name="T96" fmla="*/ 4 w 292"/>
                <a:gd name="T97" fmla="*/ 136 h 237"/>
                <a:gd name="T98" fmla="*/ 4 w 292"/>
                <a:gd name="T99" fmla="*/ 108 h 237"/>
                <a:gd name="T100" fmla="*/ 7 w 292"/>
                <a:gd name="T101" fmla="*/ 88 h 237"/>
                <a:gd name="T102" fmla="*/ 11 w 292"/>
                <a:gd name="T103" fmla="*/ 68 h 237"/>
                <a:gd name="T104" fmla="*/ 20 w 292"/>
                <a:gd name="T105" fmla="*/ 51 h 237"/>
                <a:gd name="T106" fmla="*/ 21 w 292"/>
                <a:gd name="T107" fmla="*/ 42 h 2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92"/>
                <a:gd name="T163" fmla="*/ 0 h 237"/>
                <a:gd name="T164" fmla="*/ 292 w 292"/>
                <a:gd name="T165" fmla="*/ 237 h 2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92" h="237">
                  <a:moveTo>
                    <a:pt x="292" y="118"/>
                  </a:moveTo>
                  <a:lnTo>
                    <a:pt x="292" y="108"/>
                  </a:lnTo>
                  <a:lnTo>
                    <a:pt x="291" y="98"/>
                  </a:lnTo>
                  <a:lnTo>
                    <a:pt x="289" y="88"/>
                  </a:lnTo>
                  <a:lnTo>
                    <a:pt x="288" y="78"/>
                  </a:lnTo>
                  <a:lnTo>
                    <a:pt x="284" y="68"/>
                  </a:lnTo>
                  <a:lnTo>
                    <a:pt x="281" y="59"/>
                  </a:lnTo>
                  <a:lnTo>
                    <a:pt x="277" y="51"/>
                  </a:lnTo>
                  <a:lnTo>
                    <a:pt x="273" y="42"/>
                  </a:lnTo>
                  <a:lnTo>
                    <a:pt x="269" y="42"/>
                  </a:lnTo>
                  <a:lnTo>
                    <a:pt x="274" y="51"/>
                  </a:lnTo>
                  <a:lnTo>
                    <a:pt x="278" y="59"/>
                  </a:lnTo>
                  <a:lnTo>
                    <a:pt x="281" y="68"/>
                  </a:lnTo>
                  <a:lnTo>
                    <a:pt x="284" y="78"/>
                  </a:lnTo>
                  <a:lnTo>
                    <a:pt x="287" y="88"/>
                  </a:lnTo>
                  <a:lnTo>
                    <a:pt x="288" y="98"/>
                  </a:lnTo>
                  <a:lnTo>
                    <a:pt x="289" y="108"/>
                  </a:lnTo>
                  <a:lnTo>
                    <a:pt x="289" y="118"/>
                  </a:lnTo>
                  <a:lnTo>
                    <a:pt x="289" y="136"/>
                  </a:lnTo>
                  <a:lnTo>
                    <a:pt x="285" y="153"/>
                  </a:lnTo>
                  <a:lnTo>
                    <a:pt x="281" y="170"/>
                  </a:lnTo>
                  <a:lnTo>
                    <a:pt x="274" y="186"/>
                  </a:lnTo>
                  <a:lnTo>
                    <a:pt x="264" y="200"/>
                  </a:lnTo>
                  <a:lnTo>
                    <a:pt x="255" y="214"/>
                  </a:lnTo>
                  <a:lnTo>
                    <a:pt x="244" y="225"/>
                  </a:lnTo>
                  <a:lnTo>
                    <a:pt x="231" y="237"/>
                  </a:lnTo>
                  <a:lnTo>
                    <a:pt x="235" y="237"/>
                  </a:lnTo>
                  <a:lnTo>
                    <a:pt x="248" y="225"/>
                  </a:lnTo>
                  <a:lnTo>
                    <a:pt x="259" y="214"/>
                  </a:lnTo>
                  <a:lnTo>
                    <a:pt x="269" y="200"/>
                  </a:lnTo>
                  <a:lnTo>
                    <a:pt x="277" y="186"/>
                  </a:lnTo>
                  <a:lnTo>
                    <a:pt x="284" y="170"/>
                  </a:lnTo>
                  <a:lnTo>
                    <a:pt x="288" y="153"/>
                  </a:lnTo>
                  <a:lnTo>
                    <a:pt x="292" y="136"/>
                  </a:lnTo>
                  <a:lnTo>
                    <a:pt x="292" y="118"/>
                  </a:lnTo>
                  <a:close/>
                  <a:moveTo>
                    <a:pt x="245" y="8"/>
                  </a:moveTo>
                  <a:lnTo>
                    <a:pt x="244" y="7"/>
                  </a:lnTo>
                  <a:lnTo>
                    <a:pt x="242" y="5"/>
                  </a:lnTo>
                  <a:lnTo>
                    <a:pt x="241" y="4"/>
                  </a:lnTo>
                  <a:lnTo>
                    <a:pt x="239" y="4"/>
                  </a:lnTo>
                  <a:lnTo>
                    <a:pt x="239" y="3"/>
                  </a:lnTo>
                  <a:lnTo>
                    <a:pt x="238" y="1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1" y="0"/>
                  </a:lnTo>
                  <a:lnTo>
                    <a:pt x="232" y="1"/>
                  </a:lnTo>
                  <a:lnTo>
                    <a:pt x="234" y="3"/>
                  </a:lnTo>
                  <a:lnTo>
                    <a:pt x="237" y="4"/>
                  </a:lnTo>
                  <a:lnTo>
                    <a:pt x="238" y="5"/>
                  </a:lnTo>
                  <a:lnTo>
                    <a:pt x="239" y="7"/>
                  </a:lnTo>
                  <a:lnTo>
                    <a:pt x="241" y="8"/>
                  </a:lnTo>
                  <a:lnTo>
                    <a:pt x="244" y="10"/>
                  </a:lnTo>
                  <a:lnTo>
                    <a:pt x="245" y="11"/>
                  </a:lnTo>
                  <a:lnTo>
                    <a:pt x="245" y="8"/>
                  </a:lnTo>
                  <a:close/>
                  <a:moveTo>
                    <a:pt x="59" y="0"/>
                  </a:moveTo>
                  <a:lnTo>
                    <a:pt x="57" y="1"/>
                  </a:lnTo>
                  <a:lnTo>
                    <a:pt x="56" y="1"/>
                  </a:lnTo>
                  <a:lnTo>
                    <a:pt x="54" y="3"/>
                  </a:lnTo>
                  <a:lnTo>
                    <a:pt x="52" y="4"/>
                  </a:lnTo>
                  <a:lnTo>
                    <a:pt x="50" y="5"/>
                  </a:lnTo>
                  <a:lnTo>
                    <a:pt x="49" y="7"/>
                  </a:lnTo>
                  <a:lnTo>
                    <a:pt x="47" y="8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9" y="11"/>
                  </a:lnTo>
                  <a:lnTo>
                    <a:pt x="50" y="10"/>
                  </a:lnTo>
                  <a:lnTo>
                    <a:pt x="53" y="8"/>
                  </a:lnTo>
                  <a:lnTo>
                    <a:pt x="54" y="7"/>
                  </a:lnTo>
                  <a:lnTo>
                    <a:pt x="57" y="4"/>
                  </a:lnTo>
                  <a:lnTo>
                    <a:pt x="59" y="3"/>
                  </a:lnTo>
                  <a:lnTo>
                    <a:pt x="61" y="1"/>
                  </a:lnTo>
                  <a:lnTo>
                    <a:pt x="63" y="0"/>
                  </a:lnTo>
                  <a:lnTo>
                    <a:pt x="59" y="0"/>
                  </a:lnTo>
                  <a:close/>
                  <a:moveTo>
                    <a:pt x="21" y="42"/>
                  </a:moveTo>
                  <a:lnTo>
                    <a:pt x="17" y="51"/>
                  </a:lnTo>
                  <a:lnTo>
                    <a:pt x="13" y="59"/>
                  </a:lnTo>
                  <a:lnTo>
                    <a:pt x="9" y="68"/>
                  </a:lnTo>
                  <a:lnTo>
                    <a:pt x="6" y="78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2" y="108"/>
                  </a:lnTo>
                  <a:lnTo>
                    <a:pt x="0" y="118"/>
                  </a:lnTo>
                  <a:lnTo>
                    <a:pt x="2" y="136"/>
                  </a:lnTo>
                  <a:lnTo>
                    <a:pt x="4" y="153"/>
                  </a:lnTo>
                  <a:lnTo>
                    <a:pt x="10" y="170"/>
                  </a:lnTo>
                  <a:lnTo>
                    <a:pt x="17" y="186"/>
                  </a:lnTo>
                  <a:lnTo>
                    <a:pt x="25" y="200"/>
                  </a:lnTo>
                  <a:lnTo>
                    <a:pt x="35" y="214"/>
                  </a:lnTo>
                  <a:lnTo>
                    <a:pt x="46" y="225"/>
                  </a:lnTo>
                  <a:lnTo>
                    <a:pt x="59" y="237"/>
                  </a:lnTo>
                  <a:lnTo>
                    <a:pt x="63" y="237"/>
                  </a:lnTo>
                  <a:lnTo>
                    <a:pt x="50" y="225"/>
                  </a:lnTo>
                  <a:lnTo>
                    <a:pt x="39" y="214"/>
                  </a:lnTo>
                  <a:lnTo>
                    <a:pt x="28" y="200"/>
                  </a:lnTo>
                  <a:lnTo>
                    <a:pt x="20" y="186"/>
                  </a:lnTo>
                  <a:lnTo>
                    <a:pt x="13" y="170"/>
                  </a:lnTo>
                  <a:lnTo>
                    <a:pt x="7" y="153"/>
                  </a:lnTo>
                  <a:lnTo>
                    <a:pt x="4" y="136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7" y="88"/>
                  </a:lnTo>
                  <a:lnTo>
                    <a:pt x="9" y="78"/>
                  </a:lnTo>
                  <a:lnTo>
                    <a:pt x="11" y="68"/>
                  </a:lnTo>
                  <a:lnTo>
                    <a:pt x="15" y="59"/>
                  </a:lnTo>
                  <a:lnTo>
                    <a:pt x="20" y="51"/>
                  </a:lnTo>
                  <a:lnTo>
                    <a:pt x="24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6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2" name="Freeform 741"/>
            <p:cNvSpPr>
              <a:spLocks noEditPoints="1"/>
            </p:cNvSpPr>
            <p:nvPr/>
          </p:nvSpPr>
          <p:spPr bwMode="auto">
            <a:xfrm>
              <a:off x="932" y="2465"/>
              <a:ext cx="289" cy="237"/>
            </a:xfrm>
            <a:custGeom>
              <a:avLst/>
              <a:gdLst>
                <a:gd name="T0" fmla="*/ 289 w 289"/>
                <a:gd name="T1" fmla="*/ 108 h 237"/>
                <a:gd name="T2" fmla="*/ 286 w 289"/>
                <a:gd name="T3" fmla="*/ 88 h 237"/>
                <a:gd name="T4" fmla="*/ 281 w 289"/>
                <a:gd name="T5" fmla="*/ 68 h 237"/>
                <a:gd name="T6" fmla="*/ 274 w 289"/>
                <a:gd name="T7" fmla="*/ 51 h 237"/>
                <a:gd name="T8" fmla="*/ 265 w 289"/>
                <a:gd name="T9" fmla="*/ 42 h 237"/>
                <a:gd name="T10" fmla="*/ 275 w 289"/>
                <a:gd name="T11" fmla="*/ 59 h 237"/>
                <a:gd name="T12" fmla="*/ 281 w 289"/>
                <a:gd name="T13" fmla="*/ 78 h 237"/>
                <a:gd name="T14" fmla="*/ 285 w 289"/>
                <a:gd name="T15" fmla="*/ 98 h 237"/>
                <a:gd name="T16" fmla="*/ 286 w 289"/>
                <a:gd name="T17" fmla="*/ 118 h 237"/>
                <a:gd name="T18" fmla="*/ 282 w 289"/>
                <a:gd name="T19" fmla="*/ 153 h 237"/>
                <a:gd name="T20" fmla="*/ 269 w 289"/>
                <a:gd name="T21" fmla="*/ 186 h 237"/>
                <a:gd name="T22" fmla="*/ 251 w 289"/>
                <a:gd name="T23" fmla="*/ 214 h 237"/>
                <a:gd name="T24" fmla="*/ 226 w 289"/>
                <a:gd name="T25" fmla="*/ 237 h 237"/>
                <a:gd name="T26" fmla="*/ 243 w 289"/>
                <a:gd name="T27" fmla="*/ 225 h 237"/>
                <a:gd name="T28" fmla="*/ 265 w 289"/>
                <a:gd name="T29" fmla="*/ 200 h 237"/>
                <a:gd name="T30" fmla="*/ 281 w 289"/>
                <a:gd name="T31" fmla="*/ 170 h 237"/>
                <a:gd name="T32" fmla="*/ 289 w 289"/>
                <a:gd name="T33" fmla="*/ 136 h 237"/>
                <a:gd name="T34" fmla="*/ 243 w 289"/>
                <a:gd name="T35" fmla="*/ 10 h 237"/>
                <a:gd name="T36" fmla="*/ 240 w 289"/>
                <a:gd name="T37" fmla="*/ 7 h 237"/>
                <a:gd name="T38" fmla="*/ 237 w 289"/>
                <a:gd name="T39" fmla="*/ 4 h 237"/>
                <a:gd name="T40" fmla="*/ 233 w 289"/>
                <a:gd name="T41" fmla="*/ 1 h 237"/>
                <a:gd name="T42" fmla="*/ 230 w 289"/>
                <a:gd name="T43" fmla="*/ 0 h 237"/>
                <a:gd name="T44" fmla="*/ 228 w 289"/>
                <a:gd name="T45" fmla="*/ 1 h 237"/>
                <a:gd name="T46" fmla="*/ 233 w 289"/>
                <a:gd name="T47" fmla="*/ 4 h 237"/>
                <a:gd name="T48" fmla="*/ 237 w 289"/>
                <a:gd name="T49" fmla="*/ 8 h 237"/>
                <a:gd name="T50" fmla="*/ 242 w 289"/>
                <a:gd name="T51" fmla="*/ 11 h 237"/>
                <a:gd name="T52" fmla="*/ 243 w 289"/>
                <a:gd name="T53" fmla="*/ 10 h 237"/>
                <a:gd name="T54" fmla="*/ 57 w 289"/>
                <a:gd name="T55" fmla="*/ 1 h 237"/>
                <a:gd name="T56" fmla="*/ 54 w 289"/>
                <a:gd name="T57" fmla="*/ 4 h 237"/>
                <a:gd name="T58" fmla="*/ 50 w 289"/>
                <a:gd name="T59" fmla="*/ 7 h 237"/>
                <a:gd name="T60" fmla="*/ 45 w 289"/>
                <a:gd name="T61" fmla="*/ 10 h 237"/>
                <a:gd name="T62" fmla="*/ 44 w 289"/>
                <a:gd name="T63" fmla="*/ 15 h 237"/>
                <a:gd name="T64" fmla="*/ 48 w 289"/>
                <a:gd name="T65" fmla="*/ 11 h 237"/>
                <a:gd name="T66" fmla="*/ 54 w 289"/>
                <a:gd name="T67" fmla="*/ 7 h 237"/>
                <a:gd name="T68" fmla="*/ 58 w 289"/>
                <a:gd name="T69" fmla="*/ 3 h 237"/>
                <a:gd name="T70" fmla="*/ 64 w 289"/>
                <a:gd name="T71" fmla="*/ 0 h 237"/>
                <a:gd name="T72" fmla="*/ 20 w 289"/>
                <a:gd name="T73" fmla="*/ 42 h 237"/>
                <a:gd name="T74" fmla="*/ 12 w 289"/>
                <a:gd name="T75" fmla="*/ 59 h 237"/>
                <a:gd name="T76" fmla="*/ 5 w 289"/>
                <a:gd name="T77" fmla="*/ 78 h 237"/>
                <a:gd name="T78" fmla="*/ 1 w 289"/>
                <a:gd name="T79" fmla="*/ 98 h 237"/>
                <a:gd name="T80" fmla="*/ 0 w 289"/>
                <a:gd name="T81" fmla="*/ 118 h 237"/>
                <a:gd name="T82" fmla="*/ 4 w 289"/>
                <a:gd name="T83" fmla="*/ 153 h 237"/>
                <a:gd name="T84" fmla="*/ 16 w 289"/>
                <a:gd name="T85" fmla="*/ 186 h 237"/>
                <a:gd name="T86" fmla="*/ 34 w 289"/>
                <a:gd name="T87" fmla="*/ 214 h 237"/>
                <a:gd name="T88" fmla="*/ 59 w 289"/>
                <a:gd name="T89" fmla="*/ 237 h 237"/>
                <a:gd name="T90" fmla="*/ 51 w 289"/>
                <a:gd name="T91" fmla="*/ 225 h 237"/>
                <a:gd name="T92" fmla="*/ 29 w 289"/>
                <a:gd name="T93" fmla="*/ 201 h 237"/>
                <a:gd name="T94" fmla="*/ 12 w 289"/>
                <a:gd name="T95" fmla="*/ 170 h 237"/>
                <a:gd name="T96" fmla="*/ 4 w 289"/>
                <a:gd name="T97" fmla="*/ 136 h 237"/>
                <a:gd name="T98" fmla="*/ 4 w 289"/>
                <a:gd name="T99" fmla="*/ 108 h 237"/>
                <a:gd name="T100" fmla="*/ 7 w 289"/>
                <a:gd name="T101" fmla="*/ 88 h 237"/>
                <a:gd name="T102" fmla="*/ 12 w 289"/>
                <a:gd name="T103" fmla="*/ 68 h 237"/>
                <a:gd name="T104" fmla="*/ 19 w 289"/>
                <a:gd name="T105" fmla="*/ 51 h 237"/>
                <a:gd name="T106" fmla="*/ 20 w 289"/>
                <a:gd name="T107" fmla="*/ 42 h 2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89"/>
                <a:gd name="T163" fmla="*/ 0 h 237"/>
                <a:gd name="T164" fmla="*/ 289 w 289"/>
                <a:gd name="T165" fmla="*/ 237 h 2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89" h="237">
                  <a:moveTo>
                    <a:pt x="289" y="118"/>
                  </a:moveTo>
                  <a:lnTo>
                    <a:pt x="289" y="108"/>
                  </a:lnTo>
                  <a:lnTo>
                    <a:pt x="287" y="98"/>
                  </a:lnTo>
                  <a:lnTo>
                    <a:pt x="286" y="88"/>
                  </a:lnTo>
                  <a:lnTo>
                    <a:pt x="283" y="78"/>
                  </a:lnTo>
                  <a:lnTo>
                    <a:pt x="281" y="68"/>
                  </a:lnTo>
                  <a:lnTo>
                    <a:pt x="278" y="59"/>
                  </a:lnTo>
                  <a:lnTo>
                    <a:pt x="274" y="51"/>
                  </a:lnTo>
                  <a:lnTo>
                    <a:pt x="268" y="42"/>
                  </a:lnTo>
                  <a:lnTo>
                    <a:pt x="265" y="42"/>
                  </a:lnTo>
                  <a:lnTo>
                    <a:pt x="271" y="51"/>
                  </a:lnTo>
                  <a:lnTo>
                    <a:pt x="275" y="59"/>
                  </a:lnTo>
                  <a:lnTo>
                    <a:pt x="278" y="68"/>
                  </a:lnTo>
                  <a:lnTo>
                    <a:pt x="281" y="78"/>
                  </a:lnTo>
                  <a:lnTo>
                    <a:pt x="283" y="88"/>
                  </a:lnTo>
                  <a:lnTo>
                    <a:pt x="285" y="98"/>
                  </a:lnTo>
                  <a:lnTo>
                    <a:pt x="286" y="108"/>
                  </a:lnTo>
                  <a:lnTo>
                    <a:pt x="286" y="118"/>
                  </a:lnTo>
                  <a:lnTo>
                    <a:pt x="286" y="136"/>
                  </a:lnTo>
                  <a:lnTo>
                    <a:pt x="282" y="153"/>
                  </a:lnTo>
                  <a:lnTo>
                    <a:pt x="278" y="170"/>
                  </a:lnTo>
                  <a:lnTo>
                    <a:pt x="269" y="186"/>
                  </a:lnTo>
                  <a:lnTo>
                    <a:pt x="261" y="201"/>
                  </a:lnTo>
                  <a:lnTo>
                    <a:pt x="251" y="214"/>
                  </a:lnTo>
                  <a:lnTo>
                    <a:pt x="239" y="225"/>
                  </a:lnTo>
                  <a:lnTo>
                    <a:pt x="226" y="237"/>
                  </a:lnTo>
                  <a:lnTo>
                    <a:pt x="230" y="237"/>
                  </a:lnTo>
                  <a:lnTo>
                    <a:pt x="243" y="225"/>
                  </a:lnTo>
                  <a:lnTo>
                    <a:pt x="255" y="214"/>
                  </a:lnTo>
                  <a:lnTo>
                    <a:pt x="265" y="200"/>
                  </a:lnTo>
                  <a:lnTo>
                    <a:pt x="274" y="186"/>
                  </a:lnTo>
                  <a:lnTo>
                    <a:pt x="281" y="170"/>
                  </a:lnTo>
                  <a:lnTo>
                    <a:pt x="285" y="153"/>
                  </a:lnTo>
                  <a:lnTo>
                    <a:pt x="289" y="136"/>
                  </a:lnTo>
                  <a:lnTo>
                    <a:pt x="289" y="118"/>
                  </a:lnTo>
                  <a:close/>
                  <a:moveTo>
                    <a:pt x="243" y="10"/>
                  </a:moveTo>
                  <a:lnTo>
                    <a:pt x="242" y="8"/>
                  </a:lnTo>
                  <a:lnTo>
                    <a:pt x="240" y="7"/>
                  </a:lnTo>
                  <a:lnTo>
                    <a:pt x="239" y="5"/>
                  </a:lnTo>
                  <a:lnTo>
                    <a:pt x="237" y="4"/>
                  </a:lnTo>
                  <a:lnTo>
                    <a:pt x="236" y="3"/>
                  </a:lnTo>
                  <a:lnTo>
                    <a:pt x="233" y="1"/>
                  </a:lnTo>
                  <a:lnTo>
                    <a:pt x="232" y="1"/>
                  </a:lnTo>
                  <a:lnTo>
                    <a:pt x="230" y="0"/>
                  </a:lnTo>
                  <a:lnTo>
                    <a:pt x="226" y="0"/>
                  </a:lnTo>
                  <a:lnTo>
                    <a:pt x="228" y="1"/>
                  </a:lnTo>
                  <a:lnTo>
                    <a:pt x="230" y="3"/>
                  </a:lnTo>
                  <a:lnTo>
                    <a:pt x="233" y="4"/>
                  </a:lnTo>
                  <a:lnTo>
                    <a:pt x="235" y="5"/>
                  </a:lnTo>
                  <a:lnTo>
                    <a:pt x="237" y="8"/>
                  </a:lnTo>
                  <a:lnTo>
                    <a:pt x="239" y="10"/>
                  </a:lnTo>
                  <a:lnTo>
                    <a:pt x="242" y="11"/>
                  </a:lnTo>
                  <a:lnTo>
                    <a:pt x="243" y="14"/>
                  </a:lnTo>
                  <a:lnTo>
                    <a:pt x="243" y="10"/>
                  </a:lnTo>
                  <a:close/>
                  <a:moveTo>
                    <a:pt x="59" y="0"/>
                  </a:moveTo>
                  <a:lnTo>
                    <a:pt x="57" y="1"/>
                  </a:lnTo>
                  <a:lnTo>
                    <a:pt x="55" y="3"/>
                  </a:lnTo>
                  <a:lnTo>
                    <a:pt x="54" y="4"/>
                  </a:lnTo>
                  <a:lnTo>
                    <a:pt x="51" y="5"/>
                  </a:lnTo>
                  <a:lnTo>
                    <a:pt x="50" y="7"/>
                  </a:lnTo>
                  <a:lnTo>
                    <a:pt x="48" y="8"/>
                  </a:lnTo>
                  <a:lnTo>
                    <a:pt x="45" y="10"/>
                  </a:lnTo>
                  <a:lnTo>
                    <a:pt x="44" y="11"/>
                  </a:lnTo>
                  <a:lnTo>
                    <a:pt x="44" y="15"/>
                  </a:lnTo>
                  <a:lnTo>
                    <a:pt x="47" y="14"/>
                  </a:lnTo>
                  <a:lnTo>
                    <a:pt x="48" y="11"/>
                  </a:lnTo>
                  <a:lnTo>
                    <a:pt x="51" y="10"/>
                  </a:lnTo>
                  <a:lnTo>
                    <a:pt x="54" y="7"/>
                  </a:lnTo>
                  <a:lnTo>
                    <a:pt x="57" y="5"/>
                  </a:lnTo>
                  <a:lnTo>
                    <a:pt x="58" y="3"/>
                  </a:lnTo>
                  <a:lnTo>
                    <a:pt x="61" y="1"/>
                  </a:lnTo>
                  <a:lnTo>
                    <a:pt x="64" y="0"/>
                  </a:lnTo>
                  <a:lnTo>
                    <a:pt x="59" y="0"/>
                  </a:lnTo>
                  <a:close/>
                  <a:moveTo>
                    <a:pt x="20" y="42"/>
                  </a:moveTo>
                  <a:lnTo>
                    <a:pt x="16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5" y="78"/>
                  </a:lnTo>
                  <a:lnTo>
                    <a:pt x="4" y="88"/>
                  </a:lnTo>
                  <a:lnTo>
                    <a:pt x="1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36"/>
                  </a:lnTo>
                  <a:lnTo>
                    <a:pt x="4" y="153"/>
                  </a:lnTo>
                  <a:lnTo>
                    <a:pt x="9" y="170"/>
                  </a:lnTo>
                  <a:lnTo>
                    <a:pt x="16" y="186"/>
                  </a:lnTo>
                  <a:lnTo>
                    <a:pt x="25" y="200"/>
                  </a:lnTo>
                  <a:lnTo>
                    <a:pt x="34" y="214"/>
                  </a:lnTo>
                  <a:lnTo>
                    <a:pt x="45" y="225"/>
                  </a:lnTo>
                  <a:lnTo>
                    <a:pt x="59" y="237"/>
                  </a:lnTo>
                  <a:lnTo>
                    <a:pt x="64" y="237"/>
                  </a:lnTo>
                  <a:lnTo>
                    <a:pt x="51" y="225"/>
                  </a:lnTo>
                  <a:lnTo>
                    <a:pt x="39" y="214"/>
                  </a:lnTo>
                  <a:lnTo>
                    <a:pt x="29" y="201"/>
                  </a:lnTo>
                  <a:lnTo>
                    <a:pt x="19" y="186"/>
                  </a:lnTo>
                  <a:lnTo>
                    <a:pt x="12" y="170"/>
                  </a:lnTo>
                  <a:lnTo>
                    <a:pt x="7" y="153"/>
                  </a:lnTo>
                  <a:lnTo>
                    <a:pt x="4" y="136"/>
                  </a:lnTo>
                  <a:lnTo>
                    <a:pt x="2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7" y="88"/>
                  </a:lnTo>
                  <a:lnTo>
                    <a:pt x="8" y="7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19" y="51"/>
                  </a:lnTo>
                  <a:lnTo>
                    <a:pt x="25" y="42"/>
                  </a:lnTo>
                  <a:lnTo>
                    <a:pt x="20" y="42"/>
                  </a:lnTo>
                  <a:close/>
                </a:path>
              </a:pathLst>
            </a:custGeom>
            <a:solidFill>
              <a:srgbClr val="006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3" name="Freeform 742"/>
            <p:cNvSpPr>
              <a:spLocks noEditPoints="1"/>
            </p:cNvSpPr>
            <p:nvPr/>
          </p:nvSpPr>
          <p:spPr bwMode="auto">
            <a:xfrm>
              <a:off x="933" y="2465"/>
              <a:ext cx="286" cy="237"/>
            </a:xfrm>
            <a:custGeom>
              <a:avLst/>
              <a:gdLst>
                <a:gd name="T0" fmla="*/ 286 w 286"/>
                <a:gd name="T1" fmla="*/ 108 h 237"/>
                <a:gd name="T2" fmla="*/ 284 w 286"/>
                <a:gd name="T3" fmla="*/ 88 h 237"/>
                <a:gd name="T4" fmla="*/ 278 w 286"/>
                <a:gd name="T5" fmla="*/ 68 h 237"/>
                <a:gd name="T6" fmla="*/ 271 w 286"/>
                <a:gd name="T7" fmla="*/ 51 h 237"/>
                <a:gd name="T8" fmla="*/ 263 w 286"/>
                <a:gd name="T9" fmla="*/ 42 h 237"/>
                <a:gd name="T10" fmla="*/ 271 w 286"/>
                <a:gd name="T11" fmla="*/ 59 h 237"/>
                <a:gd name="T12" fmla="*/ 278 w 286"/>
                <a:gd name="T13" fmla="*/ 78 h 237"/>
                <a:gd name="T14" fmla="*/ 282 w 286"/>
                <a:gd name="T15" fmla="*/ 98 h 237"/>
                <a:gd name="T16" fmla="*/ 284 w 286"/>
                <a:gd name="T17" fmla="*/ 118 h 237"/>
                <a:gd name="T18" fmla="*/ 280 w 286"/>
                <a:gd name="T19" fmla="*/ 154 h 237"/>
                <a:gd name="T20" fmla="*/ 267 w 286"/>
                <a:gd name="T21" fmla="*/ 186 h 237"/>
                <a:gd name="T22" fmla="*/ 248 w 286"/>
                <a:gd name="T23" fmla="*/ 214 h 237"/>
                <a:gd name="T24" fmla="*/ 222 w 286"/>
                <a:gd name="T25" fmla="*/ 237 h 237"/>
                <a:gd name="T26" fmla="*/ 241 w 286"/>
                <a:gd name="T27" fmla="*/ 225 h 237"/>
                <a:gd name="T28" fmla="*/ 261 w 286"/>
                <a:gd name="T29" fmla="*/ 200 h 237"/>
                <a:gd name="T30" fmla="*/ 278 w 286"/>
                <a:gd name="T31" fmla="*/ 170 h 237"/>
                <a:gd name="T32" fmla="*/ 286 w 286"/>
                <a:gd name="T33" fmla="*/ 136 h 237"/>
                <a:gd name="T34" fmla="*/ 242 w 286"/>
                <a:gd name="T35" fmla="*/ 11 h 237"/>
                <a:gd name="T36" fmla="*/ 238 w 286"/>
                <a:gd name="T37" fmla="*/ 8 h 237"/>
                <a:gd name="T38" fmla="*/ 235 w 286"/>
                <a:gd name="T39" fmla="*/ 5 h 237"/>
                <a:gd name="T40" fmla="*/ 231 w 286"/>
                <a:gd name="T41" fmla="*/ 3 h 237"/>
                <a:gd name="T42" fmla="*/ 228 w 286"/>
                <a:gd name="T43" fmla="*/ 0 h 237"/>
                <a:gd name="T44" fmla="*/ 225 w 286"/>
                <a:gd name="T45" fmla="*/ 1 h 237"/>
                <a:gd name="T46" fmla="*/ 229 w 286"/>
                <a:gd name="T47" fmla="*/ 5 h 237"/>
                <a:gd name="T48" fmla="*/ 235 w 286"/>
                <a:gd name="T49" fmla="*/ 10 h 237"/>
                <a:gd name="T50" fmla="*/ 239 w 286"/>
                <a:gd name="T51" fmla="*/ 14 h 237"/>
                <a:gd name="T52" fmla="*/ 242 w 286"/>
                <a:gd name="T53" fmla="*/ 11 h 237"/>
                <a:gd name="T54" fmla="*/ 58 w 286"/>
                <a:gd name="T55" fmla="*/ 1 h 237"/>
                <a:gd name="T56" fmla="*/ 54 w 286"/>
                <a:gd name="T57" fmla="*/ 4 h 237"/>
                <a:gd name="T58" fmla="*/ 50 w 286"/>
                <a:gd name="T59" fmla="*/ 8 h 237"/>
                <a:gd name="T60" fmla="*/ 46 w 286"/>
                <a:gd name="T61" fmla="*/ 11 h 237"/>
                <a:gd name="T62" fmla="*/ 43 w 286"/>
                <a:gd name="T63" fmla="*/ 18 h 237"/>
                <a:gd name="T64" fmla="*/ 49 w 286"/>
                <a:gd name="T65" fmla="*/ 12 h 237"/>
                <a:gd name="T66" fmla="*/ 54 w 286"/>
                <a:gd name="T67" fmla="*/ 8 h 237"/>
                <a:gd name="T68" fmla="*/ 60 w 286"/>
                <a:gd name="T69" fmla="*/ 4 h 237"/>
                <a:gd name="T70" fmla="*/ 65 w 286"/>
                <a:gd name="T71" fmla="*/ 0 h 237"/>
                <a:gd name="T72" fmla="*/ 21 w 286"/>
                <a:gd name="T73" fmla="*/ 42 h 237"/>
                <a:gd name="T74" fmla="*/ 12 w 286"/>
                <a:gd name="T75" fmla="*/ 59 h 237"/>
                <a:gd name="T76" fmla="*/ 6 w 286"/>
                <a:gd name="T77" fmla="*/ 78 h 237"/>
                <a:gd name="T78" fmla="*/ 1 w 286"/>
                <a:gd name="T79" fmla="*/ 98 h 237"/>
                <a:gd name="T80" fmla="*/ 0 w 286"/>
                <a:gd name="T81" fmla="*/ 118 h 237"/>
                <a:gd name="T82" fmla="*/ 4 w 286"/>
                <a:gd name="T83" fmla="*/ 153 h 237"/>
                <a:gd name="T84" fmla="*/ 17 w 286"/>
                <a:gd name="T85" fmla="*/ 186 h 237"/>
                <a:gd name="T86" fmla="*/ 36 w 286"/>
                <a:gd name="T87" fmla="*/ 214 h 237"/>
                <a:gd name="T88" fmla="*/ 60 w 286"/>
                <a:gd name="T89" fmla="*/ 237 h 237"/>
                <a:gd name="T90" fmla="*/ 51 w 286"/>
                <a:gd name="T91" fmla="*/ 227 h 237"/>
                <a:gd name="T92" fmla="*/ 29 w 286"/>
                <a:gd name="T93" fmla="*/ 201 h 237"/>
                <a:gd name="T94" fmla="*/ 12 w 286"/>
                <a:gd name="T95" fmla="*/ 170 h 237"/>
                <a:gd name="T96" fmla="*/ 4 w 286"/>
                <a:gd name="T97" fmla="*/ 136 h 237"/>
                <a:gd name="T98" fmla="*/ 4 w 286"/>
                <a:gd name="T99" fmla="*/ 108 h 237"/>
                <a:gd name="T100" fmla="*/ 7 w 286"/>
                <a:gd name="T101" fmla="*/ 88 h 237"/>
                <a:gd name="T102" fmla="*/ 12 w 286"/>
                <a:gd name="T103" fmla="*/ 68 h 237"/>
                <a:gd name="T104" fmla="*/ 19 w 286"/>
                <a:gd name="T105" fmla="*/ 51 h 237"/>
                <a:gd name="T106" fmla="*/ 21 w 286"/>
                <a:gd name="T107" fmla="*/ 42 h 23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286"/>
                <a:gd name="T163" fmla="*/ 0 h 237"/>
                <a:gd name="T164" fmla="*/ 286 w 286"/>
                <a:gd name="T165" fmla="*/ 237 h 23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286" h="237">
                  <a:moveTo>
                    <a:pt x="286" y="118"/>
                  </a:moveTo>
                  <a:lnTo>
                    <a:pt x="286" y="108"/>
                  </a:lnTo>
                  <a:lnTo>
                    <a:pt x="285" y="98"/>
                  </a:lnTo>
                  <a:lnTo>
                    <a:pt x="284" y="88"/>
                  </a:lnTo>
                  <a:lnTo>
                    <a:pt x="281" y="78"/>
                  </a:lnTo>
                  <a:lnTo>
                    <a:pt x="278" y="68"/>
                  </a:lnTo>
                  <a:lnTo>
                    <a:pt x="275" y="59"/>
                  </a:lnTo>
                  <a:lnTo>
                    <a:pt x="271" y="51"/>
                  </a:lnTo>
                  <a:lnTo>
                    <a:pt x="266" y="42"/>
                  </a:lnTo>
                  <a:lnTo>
                    <a:pt x="263" y="42"/>
                  </a:lnTo>
                  <a:lnTo>
                    <a:pt x="267" y="51"/>
                  </a:lnTo>
                  <a:lnTo>
                    <a:pt x="271" y="59"/>
                  </a:lnTo>
                  <a:lnTo>
                    <a:pt x="275" y="68"/>
                  </a:lnTo>
                  <a:lnTo>
                    <a:pt x="278" y="78"/>
                  </a:lnTo>
                  <a:lnTo>
                    <a:pt x="281" y="88"/>
                  </a:lnTo>
                  <a:lnTo>
                    <a:pt x="282" y="98"/>
                  </a:lnTo>
                  <a:lnTo>
                    <a:pt x="284" y="108"/>
                  </a:lnTo>
                  <a:lnTo>
                    <a:pt x="284" y="118"/>
                  </a:lnTo>
                  <a:lnTo>
                    <a:pt x="284" y="136"/>
                  </a:lnTo>
                  <a:lnTo>
                    <a:pt x="280" y="154"/>
                  </a:lnTo>
                  <a:lnTo>
                    <a:pt x="274" y="170"/>
                  </a:lnTo>
                  <a:lnTo>
                    <a:pt x="267" y="186"/>
                  </a:lnTo>
                  <a:lnTo>
                    <a:pt x="259" y="201"/>
                  </a:lnTo>
                  <a:lnTo>
                    <a:pt x="248" y="214"/>
                  </a:lnTo>
                  <a:lnTo>
                    <a:pt x="236" y="227"/>
                  </a:lnTo>
                  <a:lnTo>
                    <a:pt x="222" y="237"/>
                  </a:lnTo>
                  <a:lnTo>
                    <a:pt x="228" y="237"/>
                  </a:lnTo>
                  <a:lnTo>
                    <a:pt x="241" y="225"/>
                  </a:lnTo>
                  <a:lnTo>
                    <a:pt x="252" y="214"/>
                  </a:lnTo>
                  <a:lnTo>
                    <a:pt x="261" y="200"/>
                  </a:lnTo>
                  <a:lnTo>
                    <a:pt x="271" y="186"/>
                  </a:lnTo>
                  <a:lnTo>
                    <a:pt x="278" y="170"/>
                  </a:lnTo>
                  <a:lnTo>
                    <a:pt x="282" y="153"/>
                  </a:lnTo>
                  <a:lnTo>
                    <a:pt x="286" y="136"/>
                  </a:lnTo>
                  <a:lnTo>
                    <a:pt x="286" y="118"/>
                  </a:lnTo>
                  <a:close/>
                  <a:moveTo>
                    <a:pt x="242" y="11"/>
                  </a:moveTo>
                  <a:lnTo>
                    <a:pt x="241" y="10"/>
                  </a:lnTo>
                  <a:lnTo>
                    <a:pt x="238" y="8"/>
                  </a:lnTo>
                  <a:lnTo>
                    <a:pt x="236" y="7"/>
                  </a:lnTo>
                  <a:lnTo>
                    <a:pt x="235" y="5"/>
                  </a:lnTo>
                  <a:lnTo>
                    <a:pt x="234" y="4"/>
                  </a:lnTo>
                  <a:lnTo>
                    <a:pt x="231" y="3"/>
                  </a:lnTo>
                  <a:lnTo>
                    <a:pt x="229" y="1"/>
                  </a:lnTo>
                  <a:lnTo>
                    <a:pt x="228" y="0"/>
                  </a:lnTo>
                  <a:lnTo>
                    <a:pt x="222" y="0"/>
                  </a:lnTo>
                  <a:lnTo>
                    <a:pt x="225" y="1"/>
                  </a:lnTo>
                  <a:lnTo>
                    <a:pt x="228" y="3"/>
                  </a:lnTo>
                  <a:lnTo>
                    <a:pt x="229" y="5"/>
                  </a:lnTo>
                  <a:lnTo>
                    <a:pt x="232" y="7"/>
                  </a:lnTo>
                  <a:lnTo>
                    <a:pt x="235" y="10"/>
                  </a:lnTo>
                  <a:lnTo>
                    <a:pt x="238" y="11"/>
                  </a:lnTo>
                  <a:lnTo>
                    <a:pt x="239" y="14"/>
                  </a:lnTo>
                  <a:lnTo>
                    <a:pt x="242" y="15"/>
                  </a:lnTo>
                  <a:lnTo>
                    <a:pt x="242" y="11"/>
                  </a:lnTo>
                  <a:close/>
                  <a:moveTo>
                    <a:pt x="60" y="0"/>
                  </a:moveTo>
                  <a:lnTo>
                    <a:pt x="58" y="1"/>
                  </a:lnTo>
                  <a:lnTo>
                    <a:pt x="56" y="3"/>
                  </a:lnTo>
                  <a:lnTo>
                    <a:pt x="54" y="4"/>
                  </a:lnTo>
                  <a:lnTo>
                    <a:pt x="51" y="7"/>
                  </a:lnTo>
                  <a:lnTo>
                    <a:pt x="50" y="8"/>
                  </a:lnTo>
                  <a:lnTo>
                    <a:pt x="47" y="10"/>
                  </a:lnTo>
                  <a:lnTo>
                    <a:pt x="46" y="11"/>
                  </a:lnTo>
                  <a:lnTo>
                    <a:pt x="43" y="14"/>
                  </a:lnTo>
                  <a:lnTo>
                    <a:pt x="43" y="18"/>
                  </a:lnTo>
                  <a:lnTo>
                    <a:pt x="46" y="15"/>
                  </a:lnTo>
                  <a:lnTo>
                    <a:pt x="49" y="12"/>
                  </a:lnTo>
                  <a:lnTo>
                    <a:pt x="51" y="10"/>
                  </a:lnTo>
                  <a:lnTo>
                    <a:pt x="54" y="8"/>
                  </a:lnTo>
                  <a:lnTo>
                    <a:pt x="57" y="5"/>
                  </a:lnTo>
                  <a:lnTo>
                    <a:pt x="60" y="4"/>
                  </a:lnTo>
                  <a:lnTo>
                    <a:pt x="63" y="1"/>
                  </a:lnTo>
                  <a:lnTo>
                    <a:pt x="65" y="0"/>
                  </a:lnTo>
                  <a:lnTo>
                    <a:pt x="60" y="0"/>
                  </a:lnTo>
                  <a:close/>
                  <a:moveTo>
                    <a:pt x="21" y="42"/>
                  </a:moveTo>
                  <a:lnTo>
                    <a:pt x="17" y="51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6" y="78"/>
                  </a:lnTo>
                  <a:lnTo>
                    <a:pt x="4" y="88"/>
                  </a:lnTo>
                  <a:lnTo>
                    <a:pt x="1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36"/>
                  </a:lnTo>
                  <a:lnTo>
                    <a:pt x="4" y="153"/>
                  </a:lnTo>
                  <a:lnTo>
                    <a:pt x="10" y="170"/>
                  </a:lnTo>
                  <a:lnTo>
                    <a:pt x="17" y="186"/>
                  </a:lnTo>
                  <a:lnTo>
                    <a:pt x="25" y="200"/>
                  </a:lnTo>
                  <a:lnTo>
                    <a:pt x="36" y="214"/>
                  </a:lnTo>
                  <a:lnTo>
                    <a:pt x="47" y="225"/>
                  </a:lnTo>
                  <a:lnTo>
                    <a:pt x="60" y="237"/>
                  </a:lnTo>
                  <a:lnTo>
                    <a:pt x="65" y="237"/>
                  </a:lnTo>
                  <a:lnTo>
                    <a:pt x="51" y="227"/>
                  </a:lnTo>
                  <a:lnTo>
                    <a:pt x="39" y="214"/>
                  </a:lnTo>
                  <a:lnTo>
                    <a:pt x="29" y="201"/>
                  </a:lnTo>
                  <a:lnTo>
                    <a:pt x="21" y="186"/>
                  </a:lnTo>
                  <a:lnTo>
                    <a:pt x="12" y="170"/>
                  </a:lnTo>
                  <a:lnTo>
                    <a:pt x="8" y="154"/>
                  </a:lnTo>
                  <a:lnTo>
                    <a:pt x="4" y="136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7" y="88"/>
                  </a:lnTo>
                  <a:lnTo>
                    <a:pt x="8" y="78"/>
                  </a:lnTo>
                  <a:lnTo>
                    <a:pt x="12" y="68"/>
                  </a:lnTo>
                  <a:lnTo>
                    <a:pt x="15" y="59"/>
                  </a:lnTo>
                  <a:lnTo>
                    <a:pt x="19" y="51"/>
                  </a:lnTo>
                  <a:lnTo>
                    <a:pt x="25" y="42"/>
                  </a:lnTo>
                  <a:lnTo>
                    <a:pt x="21" y="42"/>
                  </a:lnTo>
                  <a:close/>
                </a:path>
              </a:pathLst>
            </a:custGeom>
            <a:solidFill>
              <a:srgbClr val="006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4" name="Freeform 743"/>
            <p:cNvSpPr>
              <a:spLocks noEditPoints="1"/>
            </p:cNvSpPr>
            <p:nvPr/>
          </p:nvSpPr>
          <p:spPr bwMode="auto">
            <a:xfrm>
              <a:off x="934" y="2465"/>
              <a:ext cx="284" cy="237"/>
            </a:xfrm>
            <a:custGeom>
              <a:avLst/>
              <a:gdLst>
                <a:gd name="T0" fmla="*/ 284 w 284"/>
                <a:gd name="T1" fmla="*/ 108 h 237"/>
                <a:gd name="T2" fmla="*/ 281 w 284"/>
                <a:gd name="T3" fmla="*/ 88 h 237"/>
                <a:gd name="T4" fmla="*/ 276 w 284"/>
                <a:gd name="T5" fmla="*/ 68 h 237"/>
                <a:gd name="T6" fmla="*/ 269 w 284"/>
                <a:gd name="T7" fmla="*/ 51 h 237"/>
                <a:gd name="T8" fmla="*/ 260 w 284"/>
                <a:gd name="T9" fmla="*/ 42 h 237"/>
                <a:gd name="T10" fmla="*/ 260 w 284"/>
                <a:gd name="T11" fmla="*/ 42 h 237"/>
                <a:gd name="T12" fmla="*/ 260 w 284"/>
                <a:gd name="T13" fmla="*/ 42 h 237"/>
                <a:gd name="T14" fmla="*/ 260 w 284"/>
                <a:gd name="T15" fmla="*/ 42 h 237"/>
                <a:gd name="T16" fmla="*/ 260 w 284"/>
                <a:gd name="T17" fmla="*/ 42 h 237"/>
                <a:gd name="T18" fmla="*/ 270 w 284"/>
                <a:gd name="T19" fmla="*/ 59 h 237"/>
                <a:gd name="T20" fmla="*/ 276 w 284"/>
                <a:gd name="T21" fmla="*/ 78 h 237"/>
                <a:gd name="T22" fmla="*/ 280 w 284"/>
                <a:gd name="T23" fmla="*/ 98 h 237"/>
                <a:gd name="T24" fmla="*/ 281 w 284"/>
                <a:gd name="T25" fmla="*/ 118 h 237"/>
                <a:gd name="T26" fmla="*/ 277 w 284"/>
                <a:gd name="T27" fmla="*/ 154 h 237"/>
                <a:gd name="T28" fmla="*/ 265 w 284"/>
                <a:gd name="T29" fmla="*/ 187 h 237"/>
                <a:gd name="T30" fmla="*/ 245 w 284"/>
                <a:gd name="T31" fmla="*/ 214 h 237"/>
                <a:gd name="T32" fmla="*/ 219 w 284"/>
                <a:gd name="T33" fmla="*/ 237 h 237"/>
                <a:gd name="T34" fmla="*/ 237 w 284"/>
                <a:gd name="T35" fmla="*/ 225 h 237"/>
                <a:gd name="T36" fmla="*/ 259 w 284"/>
                <a:gd name="T37" fmla="*/ 201 h 237"/>
                <a:gd name="T38" fmla="*/ 276 w 284"/>
                <a:gd name="T39" fmla="*/ 170 h 237"/>
                <a:gd name="T40" fmla="*/ 284 w 284"/>
                <a:gd name="T41" fmla="*/ 136 h 237"/>
                <a:gd name="T42" fmla="*/ 241 w 284"/>
                <a:gd name="T43" fmla="*/ 14 h 237"/>
                <a:gd name="T44" fmla="*/ 237 w 284"/>
                <a:gd name="T45" fmla="*/ 10 h 237"/>
                <a:gd name="T46" fmla="*/ 233 w 284"/>
                <a:gd name="T47" fmla="*/ 5 h 237"/>
                <a:gd name="T48" fmla="*/ 228 w 284"/>
                <a:gd name="T49" fmla="*/ 3 h 237"/>
                <a:gd name="T50" fmla="*/ 224 w 284"/>
                <a:gd name="T51" fmla="*/ 0 h 237"/>
                <a:gd name="T52" fmla="*/ 221 w 284"/>
                <a:gd name="T53" fmla="*/ 1 h 237"/>
                <a:gd name="T54" fmla="*/ 227 w 284"/>
                <a:gd name="T55" fmla="*/ 5 h 237"/>
                <a:gd name="T56" fmla="*/ 233 w 284"/>
                <a:gd name="T57" fmla="*/ 10 h 237"/>
                <a:gd name="T58" fmla="*/ 238 w 284"/>
                <a:gd name="T59" fmla="*/ 15 h 237"/>
                <a:gd name="T60" fmla="*/ 241 w 284"/>
                <a:gd name="T61" fmla="*/ 14 h 237"/>
                <a:gd name="T62" fmla="*/ 59 w 284"/>
                <a:gd name="T63" fmla="*/ 1 h 237"/>
                <a:gd name="T64" fmla="*/ 55 w 284"/>
                <a:gd name="T65" fmla="*/ 5 h 237"/>
                <a:gd name="T66" fmla="*/ 49 w 284"/>
                <a:gd name="T67" fmla="*/ 10 h 237"/>
                <a:gd name="T68" fmla="*/ 45 w 284"/>
                <a:gd name="T69" fmla="*/ 14 h 237"/>
                <a:gd name="T70" fmla="*/ 42 w 284"/>
                <a:gd name="T71" fmla="*/ 20 h 237"/>
                <a:gd name="T72" fmla="*/ 48 w 284"/>
                <a:gd name="T73" fmla="*/ 14 h 237"/>
                <a:gd name="T74" fmla="*/ 53 w 284"/>
                <a:gd name="T75" fmla="*/ 8 h 237"/>
                <a:gd name="T76" fmla="*/ 60 w 284"/>
                <a:gd name="T77" fmla="*/ 4 h 237"/>
                <a:gd name="T78" fmla="*/ 67 w 284"/>
                <a:gd name="T79" fmla="*/ 0 h 237"/>
                <a:gd name="T80" fmla="*/ 23 w 284"/>
                <a:gd name="T81" fmla="*/ 42 h 237"/>
                <a:gd name="T82" fmla="*/ 13 w 284"/>
                <a:gd name="T83" fmla="*/ 59 h 237"/>
                <a:gd name="T84" fmla="*/ 6 w 284"/>
                <a:gd name="T85" fmla="*/ 78 h 237"/>
                <a:gd name="T86" fmla="*/ 2 w 284"/>
                <a:gd name="T87" fmla="*/ 98 h 237"/>
                <a:gd name="T88" fmla="*/ 0 w 284"/>
                <a:gd name="T89" fmla="*/ 118 h 237"/>
                <a:gd name="T90" fmla="*/ 5 w 284"/>
                <a:gd name="T91" fmla="*/ 153 h 237"/>
                <a:gd name="T92" fmla="*/ 17 w 284"/>
                <a:gd name="T93" fmla="*/ 186 h 237"/>
                <a:gd name="T94" fmla="*/ 37 w 284"/>
                <a:gd name="T95" fmla="*/ 214 h 237"/>
                <a:gd name="T96" fmla="*/ 62 w 284"/>
                <a:gd name="T97" fmla="*/ 237 h 237"/>
                <a:gd name="T98" fmla="*/ 53 w 284"/>
                <a:gd name="T99" fmla="*/ 227 h 237"/>
                <a:gd name="T100" fmla="*/ 30 w 284"/>
                <a:gd name="T101" fmla="*/ 201 h 237"/>
                <a:gd name="T102" fmla="*/ 13 w 284"/>
                <a:gd name="T103" fmla="*/ 170 h 237"/>
                <a:gd name="T104" fmla="*/ 5 w 284"/>
                <a:gd name="T105" fmla="*/ 136 h 237"/>
                <a:gd name="T106" fmla="*/ 5 w 284"/>
                <a:gd name="T107" fmla="*/ 108 h 237"/>
                <a:gd name="T108" fmla="*/ 7 w 284"/>
                <a:gd name="T109" fmla="*/ 88 h 237"/>
                <a:gd name="T110" fmla="*/ 13 w 284"/>
                <a:gd name="T111" fmla="*/ 69 h 237"/>
                <a:gd name="T112" fmla="*/ 20 w 284"/>
                <a:gd name="T113" fmla="*/ 51 h 237"/>
                <a:gd name="T114" fmla="*/ 25 w 284"/>
                <a:gd name="T115" fmla="*/ 42 h 237"/>
                <a:gd name="T116" fmla="*/ 25 w 284"/>
                <a:gd name="T117" fmla="*/ 42 h 237"/>
                <a:gd name="T118" fmla="*/ 24 w 284"/>
                <a:gd name="T119" fmla="*/ 42 h 237"/>
                <a:gd name="T120" fmla="*/ 24 w 284"/>
                <a:gd name="T121" fmla="*/ 42 h 237"/>
                <a:gd name="T122" fmla="*/ 23 w 284"/>
                <a:gd name="T123" fmla="*/ 42 h 2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4"/>
                <a:gd name="T187" fmla="*/ 0 h 237"/>
                <a:gd name="T188" fmla="*/ 284 w 284"/>
                <a:gd name="T189" fmla="*/ 237 h 2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4" h="237">
                  <a:moveTo>
                    <a:pt x="284" y="118"/>
                  </a:moveTo>
                  <a:lnTo>
                    <a:pt x="284" y="108"/>
                  </a:lnTo>
                  <a:lnTo>
                    <a:pt x="283" y="98"/>
                  </a:lnTo>
                  <a:lnTo>
                    <a:pt x="281" y="88"/>
                  </a:lnTo>
                  <a:lnTo>
                    <a:pt x="279" y="78"/>
                  </a:lnTo>
                  <a:lnTo>
                    <a:pt x="276" y="68"/>
                  </a:lnTo>
                  <a:lnTo>
                    <a:pt x="273" y="59"/>
                  </a:lnTo>
                  <a:lnTo>
                    <a:pt x="269" y="51"/>
                  </a:lnTo>
                  <a:lnTo>
                    <a:pt x="263" y="42"/>
                  </a:lnTo>
                  <a:lnTo>
                    <a:pt x="260" y="42"/>
                  </a:lnTo>
                  <a:lnTo>
                    <a:pt x="265" y="51"/>
                  </a:lnTo>
                  <a:lnTo>
                    <a:pt x="270" y="59"/>
                  </a:lnTo>
                  <a:lnTo>
                    <a:pt x="273" y="69"/>
                  </a:lnTo>
                  <a:lnTo>
                    <a:pt x="276" y="78"/>
                  </a:lnTo>
                  <a:lnTo>
                    <a:pt x="279" y="88"/>
                  </a:lnTo>
                  <a:lnTo>
                    <a:pt x="280" y="98"/>
                  </a:lnTo>
                  <a:lnTo>
                    <a:pt x="281" y="108"/>
                  </a:lnTo>
                  <a:lnTo>
                    <a:pt x="281" y="118"/>
                  </a:lnTo>
                  <a:lnTo>
                    <a:pt x="281" y="136"/>
                  </a:lnTo>
                  <a:lnTo>
                    <a:pt x="277" y="154"/>
                  </a:lnTo>
                  <a:lnTo>
                    <a:pt x="272" y="170"/>
                  </a:lnTo>
                  <a:lnTo>
                    <a:pt x="265" y="187"/>
                  </a:lnTo>
                  <a:lnTo>
                    <a:pt x="255" y="201"/>
                  </a:lnTo>
                  <a:lnTo>
                    <a:pt x="245" y="214"/>
                  </a:lnTo>
                  <a:lnTo>
                    <a:pt x="233" y="227"/>
                  </a:lnTo>
                  <a:lnTo>
                    <a:pt x="219" y="237"/>
                  </a:lnTo>
                  <a:lnTo>
                    <a:pt x="224" y="237"/>
                  </a:lnTo>
                  <a:lnTo>
                    <a:pt x="237" y="225"/>
                  </a:lnTo>
                  <a:lnTo>
                    <a:pt x="249" y="214"/>
                  </a:lnTo>
                  <a:lnTo>
                    <a:pt x="259" y="201"/>
                  </a:lnTo>
                  <a:lnTo>
                    <a:pt x="267" y="186"/>
                  </a:lnTo>
                  <a:lnTo>
                    <a:pt x="276" y="170"/>
                  </a:lnTo>
                  <a:lnTo>
                    <a:pt x="280" y="153"/>
                  </a:lnTo>
                  <a:lnTo>
                    <a:pt x="284" y="136"/>
                  </a:lnTo>
                  <a:lnTo>
                    <a:pt x="284" y="118"/>
                  </a:lnTo>
                  <a:close/>
                  <a:moveTo>
                    <a:pt x="241" y="14"/>
                  </a:moveTo>
                  <a:lnTo>
                    <a:pt x="240" y="11"/>
                  </a:lnTo>
                  <a:lnTo>
                    <a:pt x="237" y="10"/>
                  </a:lnTo>
                  <a:lnTo>
                    <a:pt x="235" y="8"/>
                  </a:lnTo>
                  <a:lnTo>
                    <a:pt x="233" y="5"/>
                  </a:lnTo>
                  <a:lnTo>
                    <a:pt x="231" y="4"/>
                  </a:lnTo>
                  <a:lnTo>
                    <a:pt x="228" y="3"/>
                  </a:lnTo>
                  <a:lnTo>
                    <a:pt x="226" y="1"/>
                  </a:lnTo>
                  <a:lnTo>
                    <a:pt x="224" y="0"/>
                  </a:lnTo>
                  <a:lnTo>
                    <a:pt x="219" y="0"/>
                  </a:lnTo>
                  <a:lnTo>
                    <a:pt x="221" y="1"/>
                  </a:lnTo>
                  <a:lnTo>
                    <a:pt x="224" y="4"/>
                  </a:lnTo>
                  <a:lnTo>
                    <a:pt x="227" y="5"/>
                  </a:lnTo>
                  <a:lnTo>
                    <a:pt x="230" y="8"/>
                  </a:lnTo>
                  <a:lnTo>
                    <a:pt x="233" y="10"/>
                  </a:lnTo>
                  <a:lnTo>
                    <a:pt x="235" y="12"/>
                  </a:lnTo>
                  <a:lnTo>
                    <a:pt x="238" y="15"/>
                  </a:lnTo>
                  <a:lnTo>
                    <a:pt x="241" y="18"/>
                  </a:lnTo>
                  <a:lnTo>
                    <a:pt x="241" y="14"/>
                  </a:lnTo>
                  <a:close/>
                  <a:moveTo>
                    <a:pt x="62" y="0"/>
                  </a:moveTo>
                  <a:lnTo>
                    <a:pt x="59" y="1"/>
                  </a:lnTo>
                  <a:lnTo>
                    <a:pt x="56" y="3"/>
                  </a:lnTo>
                  <a:lnTo>
                    <a:pt x="55" y="5"/>
                  </a:lnTo>
                  <a:lnTo>
                    <a:pt x="52" y="7"/>
                  </a:lnTo>
                  <a:lnTo>
                    <a:pt x="49" y="10"/>
                  </a:lnTo>
                  <a:lnTo>
                    <a:pt x="46" y="11"/>
                  </a:lnTo>
                  <a:lnTo>
                    <a:pt x="45" y="14"/>
                  </a:lnTo>
                  <a:lnTo>
                    <a:pt x="42" y="15"/>
                  </a:lnTo>
                  <a:lnTo>
                    <a:pt x="42" y="20"/>
                  </a:lnTo>
                  <a:lnTo>
                    <a:pt x="45" y="17"/>
                  </a:lnTo>
                  <a:lnTo>
                    <a:pt x="48" y="14"/>
                  </a:lnTo>
                  <a:lnTo>
                    <a:pt x="50" y="11"/>
                  </a:lnTo>
                  <a:lnTo>
                    <a:pt x="53" y="8"/>
                  </a:lnTo>
                  <a:lnTo>
                    <a:pt x="57" y="7"/>
                  </a:lnTo>
                  <a:lnTo>
                    <a:pt x="60" y="4"/>
                  </a:lnTo>
                  <a:lnTo>
                    <a:pt x="63" y="1"/>
                  </a:lnTo>
                  <a:lnTo>
                    <a:pt x="67" y="0"/>
                  </a:lnTo>
                  <a:lnTo>
                    <a:pt x="62" y="0"/>
                  </a:lnTo>
                  <a:close/>
                  <a:moveTo>
                    <a:pt x="23" y="42"/>
                  </a:moveTo>
                  <a:lnTo>
                    <a:pt x="17" y="51"/>
                  </a:lnTo>
                  <a:lnTo>
                    <a:pt x="13" y="59"/>
                  </a:lnTo>
                  <a:lnTo>
                    <a:pt x="10" y="68"/>
                  </a:lnTo>
                  <a:lnTo>
                    <a:pt x="6" y="78"/>
                  </a:lnTo>
                  <a:lnTo>
                    <a:pt x="5" y="88"/>
                  </a:lnTo>
                  <a:lnTo>
                    <a:pt x="2" y="98"/>
                  </a:lnTo>
                  <a:lnTo>
                    <a:pt x="2" y="108"/>
                  </a:lnTo>
                  <a:lnTo>
                    <a:pt x="0" y="118"/>
                  </a:lnTo>
                  <a:lnTo>
                    <a:pt x="2" y="136"/>
                  </a:lnTo>
                  <a:lnTo>
                    <a:pt x="5" y="153"/>
                  </a:lnTo>
                  <a:lnTo>
                    <a:pt x="10" y="170"/>
                  </a:lnTo>
                  <a:lnTo>
                    <a:pt x="17" y="186"/>
                  </a:lnTo>
                  <a:lnTo>
                    <a:pt x="27" y="201"/>
                  </a:lnTo>
                  <a:lnTo>
                    <a:pt x="37" y="214"/>
                  </a:lnTo>
                  <a:lnTo>
                    <a:pt x="49" y="225"/>
                  </a:lnTo>
                  <a:lnTo>
                    <a:pt x="62" y="237"/>
                  </a:lnTo>
                  <a:lnTo>
                    <a:pt x="67" y="237"/>
                  </a:lnTo>
                  <a:lnTo>
                    <a:pt x="53" y="227"/>
                  </a:lnTo>
                  <a:lnTo>
                    <a:pt x="41" y="214"/>
                  </a:lnTo>
                  <a:lnTo>
                    <a:pt x="30" y="201"/>
                  </a:lnTo>
                  <a:lnTo>
                    <a:pt x="21" y="187"/>
                  </a:lnTo>
                  <a:lnTo>
                    <a:pt x="13" y="170"/>
                  </a:lnTo>
                  <a:lnTo>
                    <a:pt x="9" y="154"/>
                  </a:lnTo>
                  <a:lnTo>
                    <a:pt x="5" y="136"/>
                  </a:lnTo>
                  <a:lnTo>
                    <a:pt x="3" y="118"/>
                  </a:lnTo>
                  <a:lnTo>
                    <a:pt x="5" y="108"/>
                  </a:lnTo>
                  <a:lnTo>
                    <a:pt x="5" y="98"/>
                  </a:lnTo>
                  <a:lnTo>
                    <a:pt x="7" y="88"/>
                  </a:lnTo>
                  <a:lnTo>
                    <a:pt x="9" y="78"/>
                  </a:lnTo>
                  <a:lnTo>
                    <a:pt x="13" y="69"/>
                  </a:lnTo>
                  <a:lnTo>
                    <a:pt x="16" y="59"/>
                  </a:lnTo>
                  <a:lnTo>
                    <a:pt x="20" y="51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3" y="42"/>
                  </a:lnTo>
                  <a:close/>
                </a:path>
              </a:pathLst>
            </a:custGeom>
            <a:solidFill>
              <a:srgbClr val="0064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5" name="Freeform 744"/>
            <p:cNvSpPr>
              <a:spLocks noEditPoints="1"/>
            </p:cNvSpPr>
            <p:nvPr/>
          </p:nvSpPr>
          <p:spPr bwMode="auto">
            <a:xfrm>
              <a:off x="936" y="2465"/>
              <a:ext cx="281" cy="237"/>
            </a:xfrm>
            <a:custGeom>
              <a:avLst/>
              <a:gdLst>
                <a:gd name="T0" fmla="*/ 281 w 281"/>
                <a:gd name="T1" fmla="*/ 108 h 237"/>
                <a:gd name="T2" fmla="*/ 278 w 281"/>
                <a:gd name="T3" fmla="*/ 88 h 237"/>
                <a:gd name="T4" fmla="*/ 272 w 281"/>
                <a:gd name="T5" fmla="*/ 68 h 237"/>
                <a:gd name="T6" fmla="*/ 264 w 281"/>
                <a:gd name="T7" fmla="*/ 51 h 237"/>
                <a:gd name="T8" fmla="*/ 258 w 281"/>
                <a:gd name="T9" fmla="*/ 42 h 237"/>
                <a:gd name="T10" fmla="*/ 258 w 281"/>
                <a:gd name="T11" fmla="*/ 42 h 237"/>
                <a:gd name="T12" fmla="*/ 258 w 281"/>
                <a:gd name="T13" fmla="*/ 42 h 237"/>
                <a:gd name="T14" fmla="*/ 258 w 281"/>
                <a:gd name="T15" fmla="*/ 42 h 237"/>
                <a:gd name="T16" fmla="*/ 257 w 281"/>
                <a:gd name="T17" fmla="*/ 44 h 237"/>
                <a:gd name="T18" fmla="*/ 267 w 281"/>
                <a:gd name="T19" fmla="*/ 61 h 237"/>
                <a:gd name="T20" fmla="*/ 272 w 281"/>
                <a:gd name="T21" fmla="*/ 79 h 237"/>
                <a:gd name="T22" fmla="*/ 277 w 281"/>
                <a:gd name="T23" fmla="*/ 98 h 237"/>
                <a:gd name="T24" fmla="*/ 278 w 281"/>
                <a:gd name="T25" fmla="*/ 118 h 237"/>
                <a:gd name="T26" fmla="*/ 274 w 281"/>
                <a:gd name="T27" fmla="*/ 154 h 237"/>
                <a:gd name="T28" fmla="*/ 261 w 281"/>
                <a:gd name="T29" fmla="*/ 187 h 237"/>
                <a:gd name="T30" fmla="*/ 240 w 281"/>
                <a:gd name="T31" fmla="*/ 214 h 237"/>
                <a:gd name="T32" fmla="*/ 214 w 281"/>
                <a:gd name="T33" fmla="*/ 237 h 237"/>
                <a:gd name="T34" fmla="*/ 233 w 281"/>
                <a:gd name="T35" fmla="*/ 227 h 237"/>
                <a:gd name="T36" fmla="*/ 256 w 281"/>
                <a:gd name="T37" fmla="*/ 201 h 237"/>
                <a:gd name="T38" fmla="*/ 271 w 281"/>
                <a:gd name="T39" fmla="*/ 170 h 237"/>
                <a:gd name="T40" fmla="*/ 281 w 281"/>
                <a:gd name="T41" fmla="*/ 136 h 237"/>
                <a:gd name="T42" fmla="*/ 239 w 281"/>
                <a:gd name="T43" fmla="*/ 15 h 237"/>
                <a:gd name="T44" fmla="*/ 235 w 281"/>
                <a:gd name="T45" fmla="*/ 11 h 237"/>
                <a:gd name="T46" fmla="*/ 229 w 281"/>
                <a:gd name="T47" fmla="*/ 7 h 237"/>
                <a:gd name="T48" fmla="*/ 225 w 281"/>
                <a:gd name="T49" fmla="*/ 3 h 237"/>
                <a:gd name="T50" fmla="*/ 219 w 281"/>
                <a:gd name="T51" fmla="*/ 0 h 237"/>
                <a:gd name="T52" fmla="*/ 218 w 281"/>
                <a:gd name="T53" fmla="*/ 1 h 237"/>
                <a:gd name="T54" fmla="*/ 224 w 281"/>
                <a:gd name="T55" fmla="*/ 7 h 237"/>
                <a:gd name="T56" fmla="*/ 231 w 281"/>
                <a:gd name="T57" fmla="*/ 11 h 237"/>
                <a:gd name="T58" fmla="*/ 236 w 281"/>
                <a:gd name="T59" fmla="*/ 17 h 237"/>
                <a:gd name="T60" fmla="*/ 239 w 281"/>
                <a:gd name="T61" fmla="*/ 15 h 237"/>
                <a:gd name="T62" fmla="*/ 60 w 281"/>
                <a:gd name="T63" fmla="*/ 1 h 237"/>
                <a:gd name="T64" fmla="*/ 54 w 281"/>
                <a:gd name="T65" fmla="*/ 5 h 237"/>
                <a:gd name="T66" fmla="*/ 48 w 281"/>
                <a:gd name="T67" fmla="*/ 10 h 237"/>
                <a:gd name="T68" fmla="*/ 43 w 281"/>
                <a:gd name="T69" fmla="*/ 15 h 237"/>
                <a:gd name="T70" fmla="*/ 40 w 281"/>
                <a:gd name="T71" fmla="*/ 22 h 237"/>
                <a:gd name="T72" fmla="*/ 47 w 281"/>
                <a:gd name="T73" fmla="*/ 15 h 237"/>
                <a:gd name="T74" fmla="*/ 53 w 281"/>
                <a:gd name="T75" fmla="*/ 10 h 237"/>
                <a:gd name="T76" fmla="*/ 60 w 281"/>
                <a:gd name="T77" fmla="*/ 4 h 237"/>
                <a:gd name="T78" fmla="*/ 66 w 281"/>
                <a:gd name="T79" fmla="*/ 0 h 237"/>
                <a:gd name="T80" fmla="*/ 22 w 281"/>
                <a:gd name="T81" fmla="*/ 42 h 237"/>
                <a:gd name="T82" fmla="*/ 12 w 281"/>
                <a:gd name="T83" fmla="*/ 59 h 237"/>
                <a:gd name="T84" fmla="*/ 5 w 281"/>
                <a:gd name="T85" fmla="*/ 78 h 237"/>
                <a:gd name="T86" fmla="*/ 1 w 281"/>
                <a:gd name="T87" fmla="*/ 98 h 237"/>
                <a:gd name="T88" fmla="*/ 0 w 281"/>
                <a:gd name="T89" fmla="*/ 118 h 237"/>
                <a:gd name="T90" fmla="*/ 5 w 281"/>
                <a:gd name="T91" fmla="*/ 154 h 237"/>
                <a:gd name="T92" fmla="*/ 18 w 281"/>
                <a:gd name="T93" fmla="*/ 186 h 237"/>
                <a:gd name="T94" fmla="*/ 36 w 281"/>
                <a:gd name="T95" fmla="*/ 214 h 237"/>
                <a:gd name="T96" fmla="*/ 62 w 281"/>
                <a:gd name="T97" fmla="*/ 237 h 237"/>
                <a:gd name="T98" fmla="*/ 53 w 281"/>
                <a:gd name="T99" fmla="*/ 227 h 237"/>
                <a:gd name="T100" fmla="*/ 30 w 281"/>
                <a:gd name="T101" fmla="*/ 201 h 237"/>
                <a:gd name="T102" fmla="*/ 14 w 281"/>
                <a:gd name="T103" fmla="*/ 171 h 237"/>
                <a:gd name="T104" fmla="*/ 4 w 281"/>
                <a:gd name="T105" fmla="*/ 136 h 237"/>
                <a:gd name="T106" fmla="*/ 4 w 281"/>
                <a:gd name="T107" fmla="*/ 108 h 237"/>
                <a:gd name="T108" fmla="*/ 7 w 281"/>
                <a:gd name="T109" fmla="*/ 88 h 237"/>
                <a:gd name="T110" fmla="*/ 11 w 281"/>
                <a:gd name="T111" fmla="*/ 69 h 237"/>
                <a:gd name="T112" fmla="*/ 19 w 281"/>
                <a:gd name="T113" fmla="*/ 52 h 237"/>
                <a:gd name="T114" fmla="*/ 23 w 281"/>
                <a:gd name="T115" fmla="*/ 44 h 237"/>
                <a:gd name="T116" fmla="*/ 23 w 281"/>
                <a:gd name="T117" fmla="*/ 42 h 237"/>
                <a:gd name="T118" fmla="*/ 23 w 281"/>
                <a:gd name="T119" fmla="*/ 42 h 237"/>
                <a:gd name="T120" fmla="*/ 22 w 281"/>
                <a:gd name="T121" fmla="*/ 42 h 237"/>
                <a:gd name="T122" fmla="*/ 22 w 281"/>
                <a:gd name="T123" fmla="*/ 42 h 237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281"/>
                <a:gd name="T187" fmla="*/ 0 h 237"/>
                <a:gd name="T188" fmla="*/ 281 w 281"/>
                <a:gd name="T189" fmla="*/ 237 h 237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281" h="237">
                  <a:moveTo>
                    <a:pt x="281" y="118"/>
                  </a:moveTo>
                  <a:lnTo>
                    <a:pt x="281" y="108"/>
                  </a:lnTo>
                  <a:lnTo>
                    <a:pt x="279" y="98"/>
                  </a:lnTo>
                  <a:lnTo>
                    <a:pt x="278" y="88"/>
                  </a:lnTo>
                  <a:lnTo>
                    <a:pt x="275" y="78"/>
                  </a:lnTo>
                  <a:lnTo>
                    <a:pt x="272" y="68"/>
                  </a:lnTo>
                  <a:lnTo>
                    <a:pt x="268" y="59"/>
                  </a:lnTo>
                  <a:lnTo>
                    <a:pt x="264" y="51"/>
                  </a:lnTo>
                  <a:lnTo>
                    <a:pt x="260" y="42"/>
                  </a:lnTo>
                  <a:lnTo>
                    <a:pt x="258" y="42"/>
                  </a:lnTo>
                  <a:lnTo>
                    <a:pt x="258" y="44"/>
                  </a:lnTo>
                  <a:lnTo>
                    <a:pt x="257" y="44"/>
                  </a:lnTo>
                  <a:lnTo>
                    <a:pt x="263" y="52"/>
                  </a:lnTo>
                  <a:lnTo>
                    <a:pt x="267" y="61"/>
                  </a:lnTo>
                  <a:lnTo>
                    <a:pt x="270" y="69"/>
                  </a:lnTo>
                  <a:lnTo>
                    <a:pt x="272" y="79"/>
                  </a:lnTo>
                  <a:lnTo>
                    <a:pt x="275" y="88"/>
                  </a:lnTo>
                  <a:lnTo>
                    <a:pt x="277" y="98"/>
                  </a:lnTo>
                  <a:lnTo>
                    <a:pt x="278" y="108"/>
                  </a:lnTo>
                  <a:lnTo>
                    <a:pt x="278" y="118"/>
                  </a:lnTo>
                  <a:lnTo>
                    <a:pt x="278" y="136"/>
                  </a:lnTo>
                  <a:lnTo>
                    <a:pt x="274" y="154"/>
                  </a:lnTo>
                  <a:lnTo>
                    <a:pt x="268" y="171"/>
                  </a:lnTo>
                  <a:lnTo>
                    <a:pt x="261" y="187"/>
                  </a:lnTo>
                  <a:lnTo>
                    <a:pt x="251" y="201"/>
                  </a:lnTo>
                  <a:lnTo>
                    <a:pt x="240" y="214"/>
                  </a:lnTo>
                  <a:lnTo>
                    <a:pt x="228" y="227"/>
                  </a:lnTo>
                  <a:lnTo>
                    <a:pt x="214" y="237"/>
                  </a:lnTo>
                  <a:lnTo>
                    <a:pt x="219" y="237"/>
                  </a:lnTo>
                  <a:lnTo>
                    <a:pt x="233" y="227"/>
                  </a:lnTo>
                  <a:lnTo>
                    <a:pt x="245" y="214"/>
                  </a:lnTo>
                  <a:lnTo>
                    <a:pt x="256" y="201"/>
                  </a:lnTo>
                  <a:lnTo>
                    <a:pt x="264" y="186"/>
                  </a:lnTo>
                  <a:lnTo>
                    <a:pt x="271" y="170"/>
                  </a:lnTo>
                  <a:lnTo>
                    <a:pt x="277" y="154"/>
                  </a:lnTo>
                  <a:lnTo>
                    <a:pt x="281" y="136"/>
                  </a:lnTo>
                  <a:lnTo>
                    <a:pt x="281" y="118"/>
                  </a:lnTo>
                  <a:close/>
                  <a:moveTo>
                    <a:pt x="239" y="15"/>
                  </a:moveTo>
                  <a:lnTo>
                    <a:pt x="236" y="14"/>
                  </a:lnTo>
                  <a:lnTo>
                    <a:pt x="235" y="11"/>
                  </a:lnTo>
                  <a:lnTo>
                    <a:pt x="232" y="10"/>
                  </a:lnTo>
                  <a:lnTo>
                    <a:pt x="229" y="7"/>
                  </a:lnTo>
                  <a:lnTo>
                    <a:pt x="226" y="5"/>
                  </a:lnTo>
                  <a:lnTo>
                    <a:pt x="225" y="3"/>
                  </a:lnTo>
                  <a:lnTo>
                    <a:pt x="222" y="1"/>
                  </a:lnTo>
                  <a:lnTo>
                    <a:pt x="219" y="0"/>
                  </a:lnTo>
                  <a:lnTo>
                    <a:pt x="214" y="0"/>
                  </a:lnTo>
                  <a:lnTo>
                    <a:pt x="218" y="1"/>
                  </a:lnTo>
                  <a:lnTo>
                    <a:pt x="221" y="4"/>
                  </a:lnTo>
                  <a:lnTo>
                    <a:pt x="224" y="7"/>
                  </a:lnTo>
                  <a:lnTo>
                    <a:pt x="228" y="8"/>
                  </a:lnTo>
                  <a:lnTo>
                    <a:pt x="231" y="11"/>
                  </a:lnTo>
                  <a:lnTo>
                    <a:pt x="233" y="14"/>
                  </a:lnTo>
                  <a:lnTo>
                    <a:pt x="236" y="17"/>
                  </a:lnTo>
                  <a:lnTo>
                    <a:pt x="239" y="20"/>
                  </a:lnTo>
                  <a:lnTo>
                    <a:pt x="239" y="15"/>
                  </a:lnTo>
                  <a:close/>
                  <a:moveTo>
                    <a:pt x="62" y="0"/>
                  </a:moveTo>
                  <a:lnTo>
                    <a:pt x="60" y="1"/>
                  </a:lnTo>
                  <a:lnTo>
                    <a:pt x="57" y="4"/>
                  </a:lnTo>
                  <a:lnTo>
                    <a:pt x="54" y="5"/>
                  </a:lnTo>
                  <a:lnTo>
                    <a:pt x="51" y="8"/>
                  </a:lnTo>
                  <a:lnTo>
                    <a:pt x="48" y="10"/>
                  </a:lnTo>
                  <a:lnTo>
                    <a:pt x="46" y="12"/>
                  </a:lnTo>
                  <a:lnTo>
                    <a:pt x="43" y="15"/>
                  </a:lnTo>
                  <a:lnTo>
                    <a:pt x="40" y="18"/>
                  </a:lnTo>
                  <a:lnTo>
                    <a:pt x="40" y="22"/>
                  </a:lnTo>
                  <a:lnTo>
                    <a:pt x="43" y="18"/>
                  </a:lnTo>
                  <a:lnTo>
                    <a:pt x="47" y="15"/>
                  </a:lnTo>
                  <a:lnTo>
                    <a:pt x="50" y="12"/>
                  </a:lnTo>
                  <a:lnTo>
                    <a:pt x="53" y="10"/>
                  </a:lnTo>
                  <a:lnTo>
                    <a:pt x="57" y="7"/>
                  </a:lnTo>
                  <a:lnTo>
                    <a:pt x="60" y="4"/>
                  </a:lnTo>
                  <a:lnTo>
                    <a:pt x="64" y="1"/>
                  </a:lnTo>
                  <a:lnTo>
                    <a:pt x="66" y="0"/>
                  </a:lnTo>
                  <a:lnTo>
                    <a:pt x="62" y="0"/>
                  </a:lnTo>
                  <a:close/>
                  <a:moveTo>
                    <a:pt x="22" y="42"/>
                  </a:moveTo>
                  <a:lnTo>
                    <a:pt x="16" y="51"/>
                  </a:lnTo>
                  <a:lnTo>
                    <a:pt x="12" y="59"/>
                  </a:lnTo>
                  <a:lnTo>
                    <a:pt x="9" y="68"/>
                  </a:lnTo>
                  <a:lnTo>
                    <a:pt x="5" y="78"/>
                  </a:lnTo>
                  <a:lnTo>
                    <a:pt x="4" y="88"/>
                  </a:lnTo>
                  <a:lnTo>
                    <a:pt x="1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36"/>
                  </a:lnTo>
                  <a:lnTo>
                    <a:pt x="5" y="154"/>
                  </a:lnTo>
                  <a:lnTo>
                    <a:pt x="9" y="170"/>
                  </a:lnTo>
                  <a:lnTo>
                    <a:pt x="18" y="186"/>
                  </a:lnTo>
                  <a:lnTo>
                    <a:pt x="26" y="201"/>
                  </a:lnTo>
                  <a:lnTo>
                    <a:pt x="36" y="214"/>
                  </a:lnTo>
                  <a:lnTo>
                    <a:pt x="48" y="227"/>
                  </a:lnTo>
                  <a:lnTo>
                    <a:pt x="62" y="237"/>
                  </a:lnTo>
                  <a:lnTo>
                    <a:pt x="66" y="237"/>
                  </a:lnTo>
                  <a:lnTo>
                    <a:pt x="53" y="227"/>
                  </a:lnTo>
                  <a:lnTo>
                    <a:pt x="41" y="214"/>
                  </a:lnTo>
                  <a:lnTo>
                    <a:pt x="30" y="201"/>
                  </a:lnTo>
                  <a:lnTo>
                    <a:pt x="21" y="187"/>
                  </a:lnTo>
                  <a:lnTo>
                    <a:pt x="14" y="171"/>
                  </a:lnTo>
                  <a:lnTo>
                    <a:pt x="8" y="154"/>
                  </a:lnTo>
                  <a:lnTo>
                    <a:pt x="4" y="136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7" y="88"/>
                  </a:lnTo>
                  <a:lnTo>
                    <a:pt x="8" y="79"/>
                  </a:lnTo>
                  <a:lnTo>
                    <a:pt x="11" y="69"/>
                  </a:lnTo>
                  <a:lnTo>
                    <a:pt x="15" y="61"/>
                  </a:lnTo>
                  <a:lnTo>
                    <a:pt x="19" y="52"/>
                  </a:lnTo>
                  <a:lnTo>
                    <a:pt x="23" y="44"/>
                  </a:lnTo>
                  <a:lnTo>
                    <a:pt x="23" y="42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006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6" name="Freeform 745"/>
            <p:cNvSpPr>
              <a:spLocks noEditPoints="1"/>
            </p:cNvSpPr>
            <p:nvPr/>
          </p:nvSpPr>
          <p:spPr bwMode="auto">
            <a:xfrm>
              <a:off x="937" y="2465"/>
              <a:ext cx="278" cy="237"/>
            </a:xfrm>
            <a:custGeom>
              <a:avLst/>
              <a:gdLst>
                <a:gd name="T0" fmla="*/ 278 w 278"/>
                <a:gd name="T1" fmla="*/ 108 h 237"/>
                <a:gd name="T2" fmla="*/ 276 w 278"/>
                <a:gd name="T3" fmla="*/ 88 h 237"/>
                <a:gd name="T4" fmla="*/ 270 w 278"/>
                <a:gd name="T5" fmla="*/ 69 h 237"/>
                <a:gd name="T6" fmla="*/ 262 w 278"/>
                <a:gd name="T7" fmla="*/ 51 h 237"/>
                <a:gd name="T8" fmla="*/ 257 w 278"/>
                <a:gd name="T9" fmla="*/ 42 h 237"/>
                <a:gd name="T10" fmla="*/ 257 w 278"/>
                <a:gd name="T11" fmla="*/ 44 h 237"/>
                <a:gd name="T12" fmla="*/ 256 w 278"/>
                <a:gd name="T13" fmla="*/ 44 h 237"/>
                <a:gd name="T14" fmla="*/ 256 w 278"/>
                <a:gd name="T15" fmla="*/ 44 h 237"/>
                <a:gd name="T16" fmla="*/ 260 w 278"/>
                <a:gd name="T17" fmla="*/ 52 h 237"/>
                <a:gd name="T18" fmla="*/ 267 w 278"/>
                <a:gd name="T19" fmla="*/ 71 h 237"/>
                <a:gd name="T20" fmla="*/ 273 w 278"/>
                <a:gd name="T21" fmla="*/ 89 h 237"/>
                <a:gd name="T22" fmla="*/ 276 w 278"/>
                <a:gd name="T23" fmla="*/ 108 h 237"/>
                <a:gd name="T24" fmla="*/ 276 w 278"/>
                <a:gd name="T25" fmla="*/ 136 h 237"/>
                <a:gd name="T26" fmla="*/ 266 w 278"/>
                <a:gd name="T27" fmla="*/ 171 h 237"/>
                <a:gd name="T28" fmla="*/ 249 w 278"/>
                <a:gd name="T29" fmla="*/ 201 h 237"/>
                <a:gd name="T30" fmla="*/ 225 w 278"/>
                <a:gd name="T31" fmla="*/ 227 h 237"/>
                <a:gd name="T32" fmla="*/ 216 w 278"/>
                <a:gd name="T33" fmla="*/ 237 h 237"/>
                <a:gd name="T34" fmla="*/ 242 w 278"/>
                <a:gd name="T35" fmla="*/ 214 h 237"/>
                <a:gd name="T36" fmla="*/ 262 w 278"/>
                <a:gd name="T37" fmla="*/ 187 h 237"/>
                <a:gd name="T38" fmla="*/ 274 w 278"/>
                <a:gd name="T39" fmla="*/ 154 h 237"/>
                <a:gd name="T40" fmla="*/ 278 w 278"/>
                <a:gd name="T41" fmla="*/ 118 h 237"/>
                <a:gd name="T42" fmla="*/ 235 w 278"/>
                <a:gd name="T43" fmla="*/ 15 h 237"/>
                <a:gd name="T44" fmla="*/ 230 w 278"/>
                <a:gd name="T45" fmla="*/ 10 h 237"/>
                <a:gd name="T46" fmla="*/ 224 w 278"/>
                <a:gd name="T47" fmla="*/ 5 h 237"/>
                <a:gd name="T48" fmla="*/ 218 w 278"/>
                <a:gd name="T49" fmla="*/ 1 h 237"/>
                <a:gd name="T50" fmla="*/ 210 w 278"/>
                <a:gd name="T51" fmla="*/ 0 h 237"/>
                <a:gd name="T52" fmla="*/ 218 w 278"/>
                <a:gd name="T53" fmla="*/ 4 h 237"/>
                <a:gd name="T54" fmla="*/ 225 w 278"/>
                <a:gd name="T55" fmla="*/ 10 h 237"/>
                <a:gd name="T56" fmla="*/ 231 w 278"/>
                <a:gd name="T57" fmla="*/ 15 h 237"/>
                <a:gd name="T58" fmla="*/ 238 w 278"/>
                <a:gd name="T59" fmla="*/ 21 h 237"/>
                <a:gd name="T60" fmla="*/ 64 w 278"/>
                <a:gd name="T61" fmla="*/ 0 h 237"/>
                <a:gd name="T62" fmla="*/ 57 w 278"/>
                <a:gd name="T63" fmla="*/ 4 h 237"/>
                <a:gd name="T64" fmla="*/ 50 w 278"/>
                <a:gd name="T65" fmla="*/ 8 h 237"/>
                <a:gd name="T66" fmla="*/ 45 w 278"/>
                <a:gd name="T67" fmla="*/ 14 h 237"/>
                <a:gd name="T68" fmla="*/ 39 w 278"/>
                <a:gd name="T69" fmla="*/ 20 h 237"/>
                <a:gd name="T70" fmla="*/ 43 w 278"/>
                <a:gd name="T71" fmla="*/ 21 h 237"/>
                <a:gd name="T72" fmla="*/ 50 w 278"/>
                <a:gd name="T73" fmla="*/ 14 h 237"/>
                <a:gd name="T74" fmla="*/ 57 w 278"/>
                <a:gd name="T75" fmla="*/ 8 h 237"/>
                <a:gd name="T76" fmla="*/ 64 w 278"/>
                <a:gd name="T77" fmla="*/ 3 h 237"/>
                <a:gd name="T78" fmla="*/ 64 w 278"/>
                <a:gd name="T79" fmla="*/ 0 h 237"/>
                <a:gd name="T80" fmla="*/ 17 w 278"/>
                <a:gd name="T81" fmla="*/ 51 h 237"/>
                <a:gd name="T82" fmla="*/ 10 w 278"/>
                <a:gd name="T83" fmla="*/ 69 h 237"/>
                <a:gd name="T84" fmla="*/ 4 w 278"/>
                <a:gd name="T85" fmla="*/ 88 h 237"/>
                <a:gd name="T86" fmla="*/ 2 w 278"/>
                <a:gd name="T87" fmla="*/ 108 h 237"/>
                <a:gd name="T88" fmla="*/ 2 w 278"/>
                <a:gd name="T89" fmla="*/ 136 h 237"/>
                <a:gd name="T90" fmla="*/ 10 w 278"/>
                <a:gd name="T91" fmla="*/ 170 h 237"/>
                <a:gd name="T92" fmla="*/ 27 w 278"/>
                <a:gd name="T93" fmla="*/ 201 h 237"/>
                <a:gd name="T94" fmla="*/ 50 w 278"/>
                <a:gd name="T95" fmla="*/ 227 h 237"/>
                <a:gd name="T96" fmla="*/ 68 w 278"/>
                <a:gd name="T97" fmla="*/ 237 h 237"/>
                <a:gd name="T98" fmla="*/ 42 w 278"/>
                <a:gd name="T99" fmla="*/ 216 h 237"/>
                <a:gd name="T100" fmla="*/ 21 w 278"/>
                <a:gd name="T101" fmla="*/ 187 h 237"/>
                <a:gd name="T102" fmla="*/ 8 w 278"/>
                <a:gd name="T103" fmla="*/ 154 h 237"/>
                <a:gd name="T104" fmla="*/ 3 w 278"/>
                <a:gd name="T105" fmla="*/ 118 h 237"/>
                <a:gd name="T106" fmla="*/ 4 w 278"/>
                <a:gd name="T107" fmla="*/ 98 h 237"/>
                <a:gd name="T108" fmla="*/ 8 w 278"/>
                <a:gd name="T109" fmla="*/ 79 h 237"/>
                <a:gd name="T110" fmla="*/ 15 w 278"/>
                <a:gd name="T111" fmla="*/ 61 h 237"/>
                <a:gd name="T112" fmla="*/ 24 w 278"/>
                <a:gd name="T113" fmla="*/ 45 h 237"/>
                <a:gd name="T114" fmla="*/ 24 w 278"/>
                <a:gd name="T115" fmla="*/ 44 h 237"/>
                <a:gd name="T116" fmla="*/ 22 w 278"/>
                <a:gd name="T117" fmla="*/ 44 h 237"/>
                <a:gd name="T118" fmla="*/ 22 w 278"/>
                <a:gd name="T119" fmla="*/ 42 h 237"/>
                <a:gd name="T120" fmla="*/ 22 w 278"/>
                <a:gd name="T121" fmla="*/ 42 h 2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8"/>
                <a:gd name="T184" fmla="*/ 0 h 237"/>
                <a:gd name="T185" fmla="*/ 278 w 278"/>
                <a:gd name="T186" fmla="*/ 237 h 23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8" h="237">
                  <a:moveTo>
                    <a:pt x="278" y="118"/>
                  </a:moveTo>
                  <a:lnTo>
                    <a:pt x="278" y="108"/>
                  </a:lnTo>
                  <a:lnTo>
                    <a:pt x="277" y="98"/>
                  </a:lnTo>
                  <a:lnTo>
                    <a:pt x="276" y="88"/>
                  </a:lnTo>
                  <a:lnTo>
                    <a:pt x="273" y="78"/>
                  </a:lnTo>
                  <a:lnTo>
                    <a:pt x="270" y="69"/>
                  </a:lnTo>
                  <a:lnTo>
                    <a:pt x="267" y="59"/>
                  </a:lnTo>
                  <a:lnTo>
                    <a:pt x="262" y="51"/>
                  </a:lnTo>
                  <a:lnTo>
                    <a:pt x="257" y="42"/>
                  </a:lnTo>
                  <a:lnTo>
                    <a:pt x="257" y="44"/>
                  </a:lnTo>
                  <a:lnTo>
                    <a:pt x="256" y="44"/>
                  </a:lnTo>
                  <a:lnTo>
                    <a:pt x="256" y="45"/>
                  </a:lnTo>
                  <a:lnTo>
                    <a:pt x="260" y="52"/>
                  </a:lnTo>
                  <a:lnTo>
                    <a:pt x="264" y="61"/>
                  </a:lnTo>
                  <a:lnTo>
                    <a:pt x="267" y="71"/>
                  </a:lnTo>
                  <a:lnTo>
                    <a:pt x="271" y="79"/>
                  </a:lnTo>
                  <a:lnTo>
                    <a:pt x="273" y="89"/>
                  </a:lnTo>
                  <a:lnTo>
                    <a:pt x="274" y="98"/>
                  </a:lnTo>
                  <a:lnTo>
                    <a:pt x="276" y="108"/>
                  </a:lnTo>
                  <a:lnTo>
                    <a:pt x="276" y="118"/>
                  </a:lnTo>
                  <a:lnTo>
                    <a:pt x="276" y="136"/>
                  </a:lnTo>
                  <a:lnTo>
                    <a:pt x="271" y="154"/>
                  </a:lnTo>
                  <a:lnTo>
                    <a:pt x="266" y="171"/>
                  </a:lnTo>
                  <a:lnTo>
                    <a:pt x="257" y="187"/>
                  </a:lnTo>
                  <a:lnTo>
                    <a:pt x="249" y="201"/>
                  </a:lnTo>
                  <a:lnTo>
                    <a:pt x="238" y="216"/>
                  </a:lnTo>
                  <a:lnTo>
                    <a:pt x="225" y="227"/>
                  </a:lnTo>
                  <a:lnTo>
                    <a:pt x="210" y="237"/>
                  </a:lnTo>
                  <a:lnTo>
                    <a:pt x="216" y="237"/>
                  </a:lnTo>
                  <a:lnTo>
                    <a:pt x="230" y="227"/>
                  </a:lnTo>
                  <a:lnTo>
                    <a:pt x="242" y="214"/>
                  </a:lnTo>
                  <a:lnTo>
                    <a:pt x="252" y="201"/>
                  </a:lnTo>
                  <a:lnTo>
                    <a:pt x="262" y="187"/>
                  </a:lnTo>
                  <a:lnTo>
                    <a:pt x="269" y="170"/>
                  </a:lnTo>
                  <a:lnTo>
                    <a:pt x="274" y="154"/>
                  </a:lnTo>
                  <a:lnTo>
                    <a:pt x="278" y="136"/>
                  </a:lnTo>
                  <a:lnTo>
                    <a:pt x="278" y="118"/>
                  </a:lnTo>
                  <a:close/>
                  <a:moveTo>
                    <a:pt x="238" y="18"/>
                  </a:moveTo>
                  <a:lnTo>
                    <a:pt x="235" y="15"/>
                  </a:lnTo>
                  <a:lnTo>
                    <a:pt x="232" y="12"/>
                  </a:lnTo>
                  <a:lnTo>
                    <a:pt x="230" y="10"/>
                  </a:lnTo>
                  <a:lnTo>
                    <a:pt x="227" y="8"/>
                  </a:lnTo>
                  <a:lnTo>
                    <a:pt x="224" y="5"/>
                  </a:lnTo>
                  <a:lnTo>
                    <a:pt x="221" y="4"/>
                  </a:lnTo>
                  <a:lnTo>
                    <a:pt x="218" y="1"/>
                  </a:lnTo>
                  <a:lnTo>
                    <a:pt x="216" y="0"/>
                  </a:lnTo>
                  <a:lnTo>
                    <a:pt x="210" y="0"/>
                  </a:lnTo>
                  <a:lnTo>
                    <a:pt x="214" y="1"/>
                  </a:lnTo>
                  <a:lnTo>
                    <a:pt x="218" y="4"/>
                  </a:lnTo>
                  <a:lnTo>
                    <a:pt x="221" y="7"/>
                  </a:lnTo>
                  <a:lnTo>
                    <a:pt x="225" y="10"/>
                  </a:lnTo>
                  <a:lnTo>
                    <a:pt x="228" y="12"/>
                  </a:lnTo>
                  <a:lnTo>
                    <a:pt x="231" y="15"/>
                  </a:lnTo>
                  <a:lnTo>
                    <a:pt x="235" y="18"/>
                  </a:lnTo>
                  <a:lnTo>
                    <a:pt x="238" y="21"/>
                  </a:lnTo>
                  <a:lnTo>
                    <a:pt x="238" y="18"/>
                  </a:lnTo>
                  <a:close/>
                  <a:moveTo>
                    <a:pt x="64" y="0"/>
                  </a:moveTo>
                  <a:lnTo>
                    <a:pt x="60" y="1"/>
                  </a:lnTo>
                  <a:lnTo>
                    <a:pt x="57" y="4"/>
                  </a:lnTo>
                  <a:lnTo>
                    <a:pt x="54" y="7"/>
                  </a:lnTo>
                  <a:lnTo>
                    <a:pt x="50" y="8"/>
                  </a:lnTo>
                  <a:lnTo>
                    <a:pt x="47" y="11"/>
                  </a:lnTo>
                  <a:lnTo>
                    <a:pt x="45" y="14"/>
                  </a:lnTo>
                  <a:lnTo>
                    <a:pt x="42" y="17"/>
                  </a:lnTo>
                  <a:lnTo>
                    <a:pt x="39" y="20"/>
                  </a:lnTo>
                  <a:lnTo>
                    <a:pt x="39" y="24"/>
                  </a:lnTo>
                  <a:lnTo>
                    <a:pt x="43" y="21"/>
                  </a:lnTo>
                  <a:lnTo>
                    <a:pt x="46" y="17"/>
                  </a:lnTo>
                  <a:lnTo>
                    <a:pt x="50" y="14"/>
                  </a:lnTo>
                  <a:lnTo>
                    <a:pt x="53" y="11"/>
                  </a:lnTo>
                  <a:lnTo>
                    <a:pt x="57" y="8"/>
                  </a:lnTo>
                  <a:lnTo>
                    <a:pt x="61" y="4"/>
                  </a:lnTo>
                  <a:lnTo>
                    <a:pt x="64" y="3"/>
                  </a:lnTo>
                  <a:lnTo>
                    <a:pt x="68" y="0"/>
                  </a:lnTo>
                  <a:lnTo>
                    <a:pt x="64" y="0"/>
                  </a:lnTo>
                  <a:close/>
                  <a:moveTo>
                    <a:pt x="22" y="42"/>
                  </a:moveTo>
                  <a:lnTo>
                    <a:pt x="17" y="51"/>
                  </a:lnTo>
                  <a:lnTo>
                    <a:pt x="13" y="59"/>
                  </a:lnTo>
                  <a:lnTo>
                    <a:pt x="10" y="69"/>
                  </a:lnTo>
                  <a:lnTo>
                    <a:pt x="6" y="78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2" y="108"/>
                  </a:lnTo>
                  <a:lnTo>
                    <a:pt x="0" y="118"/>
                  </a:lnTo>
                  <a:lnTo>
                    <a:pt x="2" y="136"/>
                  </a:lnTo>
                  <a:lnTo>
                    <a:pt x="6" y="154"/>
                  </a:lnTo>
                  <a:lnTo>
                    <a:pt x="10" y="170"/>
                  </a:lnTo>
                  <a:lnTo>
                    <a:pt x="18" y="187"/>
                  </a:lnTo>
                  <a:lnTo>
                    <a:pt x="27" y="201"/>
                  </a:lnTo>
                  <a:lnTo>
                    <a:pt x="38" y="214"/>
                  </a:lnTo>
                  <a:lnTo>
                    <a:pt x="50" y="227"/>
                  </a:lnTo>
                  <a:lnTo>
                    <a:pt x="64" y="237"/>
                  </a:lnTo>
                  <a:lnTo>
                    <a:pt x="68" y="237"/>
                  </a:lnTo>
                  <a:lnTo>
                    <a:pt x="54" y="227"/>
                  </a:lnTo>
                  <a:lnTo>
                    <a:pt x="42" y="216"/>
                  </a:lnTo>
                  <a:lnTo>
                    <a:pt x="31" y="201"/>
                  </a:lnTo>
                  <a:lnTo>
                    <a:pt x="21" y="187"/>
                  </a:lnTo>
                  <a:lnTo>
                    <a:pt x="14" y="171"/>
                  </a:lnTo>
                  <a:lnTo>
                    <a:pt x="8" y="154"/>
                  </a:lnTo>
                  <a:lnTo>
                    <a:pt x="4" y="136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4" y="98"/>
                  </a:lnTo>
                  <a:lnTo>
                    <a:pt x="7" y="89"/>
                  </a:lnTo>
                  <a:lnTo>
                    <a:pt x="8" y="79"/>
                  </a:lnTo>
                  <a:lnTo>
                    <a:pt x="11" y="71"/>
                  </a:lnTo>
                  <a:lnTo>
                    <a:pt x="15" y="61"/>
                  </a:lnTo>
                  <a:lnTo>
                    <a:pt x="20" y="52"/>
                  </a:lnTo>
                  <a:lnTo>
                    <a:pt x="24" y="45"/>
                  </a:lnTo>
                  <a:lnTo>
                    <a:pt x="24" y="44"/>
                  </a:lnTo>
                  <a:lnTo>
                    <a:pt x="22" y="44"/>
                  </a:lnTo>
                  <a:lnTo>
                    <a:pt x="22" y="42"/>
                  </a:lnTo>
                  <a:close/>
                </a:path>
              </a:pathLst>
            </a:custGeom>
            <a:solidFill>
              <a:srgbClr val="0066A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7" name="Freeform 746"/>
            <p:cNvSpPr>
              <a:spLocks noEditPoints="1"/>
            </p:cNvSpPr>
            <p:nvPr/>
          </p:nvSpPr>
          <p:spPr bwMode="auto">
            <a:xfrm>
              <a:off x="939" y="2465"/>
              <a:ext cx="275" cy="237"/>
            </a:xfrm>
            <a:custGeom>
              <a:avLst/>
              <a:gdLst>
                <a:gd name="T0" fmla="*/ 275 w 275"/>
                <a:gd name="T1" fmla="*/ 108 h 237"/>
                <a:gd name="T2" fmla="*/ 272 w 275"/>
                <a:gd name="T3" fmla="*/ 88 h 237"/>
                <a:gd name="T4" fmla="*/ 267 w 275"/>
                <a:gd name="T5" fmla="*/ 69 h 237"/>
                <a:gd name="T6" fmla="*/ 260 w 275"/>
                <a:gd name="T7" fmla="*/ 52 h 237"/>
                <a:gd name="T8" fmla="*/ 254 w 275"/>
                <a:gd name="T9" fmla="*/ 44 h 237"/>
                <a:gd name="T10" fmla="*/ 254 w 275"/>
                <a:gd name="T11" fmla="*/ 44 h 237"/>
                <a:gd name="T12" fmla="*/ 253 w 275"/>
                <a:gd name="T13" fmla="*/ 45 h 237"/>
                <a:gd name="T14" fmla="*/ 253 w 275"/>
                <a:gd name="T15" fmla="*/ 45 h 237"/>
                <a:gd name="T16" fmla="*/ 257 w 275"/>
                <a:gd name="T17" fmla="*/ 54 h 237"/>
                <a:gd name="T18" fmla="*/ 265 w 275"/>
                <a:gd name="T19" fmla="*/ 71 h 237"/>
                <a:gd name="T20" fmla="*/ 269 w 275"/>
                <a:gd name="T21" fmla="*/ 89 h 237"/>
                <a:gd name="T22" fmla="*/ 272 w 275"/>
                <a:gd name="T23" fmla="*/ 108 h 237"/>
                <a:gd name="T24" fmla="*/ 271 w 275"/>
                <a:gd name="T25" fmla="*/ 136 h 237"/>
                <a:gd name="T26" fmla="*/ 262 w 275"/>
                <a:gd name="T27" fmla="*/ 171 h 237"/>
                <a:gd name="T28" fmla="*/ 244 w 275"/>
                <a:gd name="T29" fmla="*/ 201 h 237"/>
                <a:gd name="T30" fmla="*/ 221 w 275"/>
                <a:gd name="T31" fmla="*/ 227 h 237"/>
                <a:gd name="T32" fmla="*/ 211 w 275"/>
                <a:gd name="T33" fmla="*/ 237 h 237"/>
                <a:gd name="T34" fmla="*/ 237 w 275"/>
                <a:gd name="T35" fmla="*/ 214 h 237"/>
                <a:gd name="T36" fmla="*/ 258 w 275"/>
                <a:gd name="T37" fmla="*/ 187 h 237"/>
                <a:gd name="T38" fmla="*/ 271 w 275"/>
                <a:gd name="T39" fmla="*/ 154 h 237"/>
                <a:gd name="T40" fmla="*/ 275 w 275"/>
                <a:gd name="T41" fmla="*/ 118 h 237"/>
                <a:gd name="T42" fmla="*/ 233 w 275"/>
                <a:gd name="T43" fmla="*/ 17 h 237"/>
                <a:gd name="T44" fmla="*/ 228 w 275"/>
                <a:gd name="T45" fmla="*/ 11 h 237"/>
                <a:gd name="T46" fmla="*/ 221 w 275"/>
                <a:gd name="T47" fmla="*/ 7 h 237"/>
                <a:gd name="T48" fmla="*/ 215 w 275"/>
                <a:gd name="T49" fmla="*/ 1 h 237"/>
                <a:gd name="T50" fmla="*/ 207 w 275"/>
                <a:gd name="T51" fmla="*/ 0 h 237"/>
                <a:gd name="T52" fmla="*/ 214 w 275"/>
                <a:gd name="T53" fmla="*/ 4 h 237"/>
                <a:gd name="T54" fmla="*/ 222 w 275"/>
                <a:gd name="T55" fmla="*/ 11 h 237"/>
                <a:gd name="T56" fmla="*/ 229 w 275"/>
                <a:gd name="T57" fmla="*/ 17 h 237"/>
                <a:gd name="T58" fmla="*/ 236 w 275"/>
                <a:gd name="T59" fmla="*/ 24 h 237"/>
                <a:gd name="T60" fmla="*/ 63 w 275"/>
                <a:gd name="T61" fmla="*/ 0 h 237"/>
                <a:gd name="T62" fmla="*/ 57 w 275"/>
                <a:gd name="T63" fmla="*/ 4 h 237"/>
                <a:gd name="T64" fmla="*/ 50 w 275"/>
                <a:gd name="T65" fmla="*/ 10 h 237"/>
                <a:gd name="T66" fmla="*/ 44 w 275"/>
                <a:gd name="T67" fmla="*/ 15 h 237"/>
                <a:gd name="T68" fmla="*/ 37 w 275"/>
                <a:gd name="T69" fmla="*/ 22 h 237"/>
                <a:gd name="T70" fmla="*/ 41 w 275"/>
                <a:gd name="T71" fmla="*/ 22 h 237"/>
                <a:gd name="T72" fmla="*/ 48 w 275"/>
                <a:gd name="T73" fmla="*/ 15 h 237"/>
                <a:gd name="T74" fmla="*/ 57 w 275"/>
                <a:gd name="T75" fmla="*/ 8 h 237"/>
                <a:gd name="T76" fmla="*/ 65 w 275"/>
                <a:gd name="T77" fmla="*/ 3 h 237"/>
                <a:gd name="T78" fmla="*/ 63 w 275"/>
                <a:gd name="T79" fmla="*/ 0 h 237"/>
                <a:gd name="T80" fmla="*/ 16 w 275"/>
                <a:gd name="T81" fmla="*/ 52 h 237"/>
                <a:gd name="T82" fmla="*/ 8 w 275"/>
                <a:gd name="T83" fmla="*/ 69 h 237"/>
                <a:gd name="T84" fmla="*/ 4 w 275"/>
                <a:gd name="T85" fmla="*/ 88 h 237"/>
                <a:gd name="T86" fmla="*/ 1 w 275"/>
                <a:gd name="T87" fmla="*/ 108 h 237"/>
                <a:gd name="T88" fmla="*/ 1 w 275"/>
                <a:gd name="T89" fmla="*/ 136 h 237"/>
                <a:gd name="T90" fmla="*/ 11 w 275"/>
                <a:gd name="T91" fmla="*/ 171 h 237"/>
                <a:gd name="T92" fmla="*/ 27 w 275"/>
                <a:gd name="T93" fmla="*/ 201 h 237"/>
                <a:gd name="T94" fmla="*/ 50 w 275"/>
                <a:gd name="T95" fmla="*/ 227 h 237"/>
                <a:gd name="T96" fmla="*/ 69 w 275"/>
                <a:gd name="T97" fmla="*/ 237 h 237"/>
                <a:gd name="T98" fmla="*/ 43 w 275"/>
                <a:gd name="T99" fmla="*/ 216 h 237"/>
                <a:gd name="T100" fmla="*/ 22 w 275"/>
                <a:gd name="T101" fmla="*/ 187 h 237"/>
                <a:gd name="T102" fmla="*/ 8 w 275"/>
                <a:gd name="T103" fmla="*/ 154 h 237"/>
                <a:gd name="T104" fmla="*/ 2 w 275"/>
                <a:gd name="T105" fmla="*/ 118 h 237"/>
                <a:gd name="T106" fmla="*/ 4 w 275"/>
                <a:gd name="T107" fmla="*/ 99 h 237"/>
                <a:gd name="T108" fmla="*/ 8 w 275"/>
                <a:gd name="T109" fmla="*/ 79 h 237"/>
                <a:gd name="T110" fmla="*/ 15 w 275"/>
                <a:gd name="T111" fmla="*/ 62 h 237"/>
                <a:gd name="T112" fmla="*/ 23 w 275"/>
                <a:gd name="T113" fmla="*/ 45 h 237"/>
                <a:gd name="T114" fmla="*/ 23 w 275"/>
                <a:gd name="T115" fmla="*/ 45 h 237"/>
                <a:gd name="T116" fmla="*/ 22 w 275"/>
                <a:gd name="T117" fmla="*/ 45 h 237"/>
                <a:gd name="T118" fmla="*/ 22 w 275"/>
                <a:gd name="T119" fmla="*/ 44 h 237"/>
                <a:gd name="T120" fmla="*/ 20 w 275"/>
                <a:gd name="T121" fmla="*/ 44 h 2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5"/>
                <a:gd name="T184" fmla="*/ 0 h 237"/>
                <a:gd name="T185" fmla="*/ 275 w 275"/>
                <a:gd name="T186" fmla="*/ 237 h 23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5" h="237">
                  <a:moveTo>
                    <a:pt x="275" y="118"/>
                  </a:moveTo>
                  <a:lnTo>
                    <a:pt x="275" y="108"/>
                  </a:lnTo>
                  <a:lnTo>
                    <a:pt x="274" y="98"/>
                  </a:lnTo>
                  <a:lnTo>
                    <a:pt x="272" y="88"/>
                  </a:lnTo>
                  <a:lnTo>
                    <a:pt x="269" y="79"/>
                  </a:lnTo>
                  <a:lnTo>
                    <a:pt x="267" y="69"/>
                  </a:lnTo>
                  <a:lnTo>
                    <a:pt x="264" y="61"/>
                  </a:lnTo>
                  <a:lnTo>
                    <a:pt x="260" y="52"/>
                  </a:lnTo>
                  <a:lnTo>
                    <a:pt x="254" y="44"/>
                  </a:lnTo>
                  <a:lnTo>
                    <a:pt x="254" y="45"/>
                  </a:lnTo>
                  <a:lnTo>
                    <a:pt x="253" y="45"/>
                  </a:lnTo>
                  <a:lnTo>
                    <a:pt x="257" y="54"/>
                  </a:lnTo>
                  <a:lnTo>
                    <a:pt x="261" y="62"/>
                  </a:lnTo>
                  <a:lnTo>
                    <a:pt x="265" y="71"/>
                  </a:lnTo>
                  <a:lnTo>
                    <a:pt x="268" y="79"/>
                  </a:lnTo>
                  <a:lnTo>
                    <a:pt x="269" y="89"/>
                  </a:lnTo>
                  <a:lnTo>
                    <a:pt x="271" y="99"/>
                  </a:lnTo>
                  <a:lnTo>
                    <a:pt x="272" y="108"/>
                  </a:lnTo>
                  <a:lnTo>
                    <a:pt x="272" y="118"/>
                  </a:lnTo>
                  <a:lnTo>
                    <a:pt x="271" y="136"/>
                  </a:lnTo>
                  <a:lnTo>
                    <a:pt x="268" y="154"/>
                  </a:lnTo>
                  <a:lnTo>
                    <a:pt x="262" y="171"/>
                  </a:lnTo>
                  <a:lnTo>
                    <a:pt x="254" y="187"/>
                  </a:lnTo>
                  <a:lnTo>
                    <a:pt x="244" y="201"/>
                  </a:lnTo>
                  <a:lnTo>
                    <a:pt x="233" y="216"/>
                  </a:lnTo>
                  <a:lnTo>
                    <a:pt x="221" y="227"/>
                  </a:lnTo>
                  <a:lnTo>
                    <a:pt x="207" y="237"/>
                  </a:lnTo>
                  <a:lnTo>
                    <a:pt x="211" y="237"/>
                  </a:lnTo>
                  <a:lnTo>
                    <a:pt x="225" y="227"/>
                  </a:lnTo>
                  <a:lnTo>
                    <a:pt x="237" y="214"/>
                  </a:lnTo>
                  <a:lnTo>
                    <a:pt x="248" y="201"/>
                  </a:lnTo>
                  <a:lnTo>
                    <a:pt x="258" y="187"/>
                  </a:lnTo>
                  <a:lnTo>
                    <a:pt x="265" y="171"/>
                  </a:lnTo>
                  <a:lnTo>
                    <a:pt x="271" y="154"/>
                  </a:lnTo>
                  <a:lnTo>
                    <a:pt x="275" y="136"/>
                  </a:lnTo>
                  <a:lnTo>
                    <a:pt x="275" y="118"/>
                  </a:lnTo>
                  <a:close/>
                  <a:moveTo>
                    <a:pt x="236" y="20"/>
                  </a:moveTo>
                  <a:lnTo>
                    <a:pt x="233" y="17"/>
                  </a:lnTo>
                  <a:lnTo>
                    <a:pt x="230" y="14"/>
                  </a:lnTo>
                  <a:lnTo>
                    <a:pt x="228" y="11"/>
                  </a:lnTo>
                  <a:lnTo>
                    <a:pt x="225" y="8"/>
                  </a:lnTo>
                  <a:lnTo>
                    <a:pt x="221" y="7"/>
                  </a:lnTo>
                  <a:lnTo>
                    <a:pt x="218" y="4"/>
                  </a:lnTo>
                  <a:lnTo>
                    <a:pt x="215" y="1"/>
                  </a:lnTo>
                  <a:lnTo>
                    <a:pt x="211" y="0"/>
                  </a:lnTo>
                  <a:lnTo>
                    <a:pt x="207" y="0"/>
                  </a:lnTo>
                  <a:lnTo>
                    <a:pt x="210" y="3"/>
                  </a:lnTo>
                  <a:lnTo>
                    <a:pt x="214" y="4"/>
                  </a:lnTo>
                  <a:lnTo>
                    <a:pt x="218" y="7"/>
                  </a:lnTo>
                  <a:lnTo>
                    <a:pt x="222" y="11"/>
                  </a:lnTo>
                  <a:lnTo>
                    <a:pt x="226" y="14"/>
                  </a:lnTo>
                  <a:lnTo>
                    <a:pt x="229" y="17"/>
                  </a:lnTo>
                  <a:lnTo>
                    <a:pt x="233" y="20"/>
                  </a:lnTo>
                  <a:lnTo>
                    <a:pt x="236" y="24"/>
                  </a:lnTo>
                  <a:lnTo>
                    <a:pt x="236" y="20"/>
                  </a:lnTo>
                  <a:close/>
                  <a:moveTo>
                    <a:pt x="63" y="0"/>
                  </a:moveTo>
                  <a:lnTo>
                    <a:pt x="61" y="1"/>
                  </a:lnTo>
                  <a:lnTo>
                    <a:pt x="57" y="4"/>
                  </a:lnTo>
                  <a:lnTo>
                    <a:pt x="54" y="7"/>
                  </a:lnTo>
                  <a:lnTo>
                    <a:pt x="50" y="10"/>
                  </a:lnTo>
                  <a:lnTo>
                    <a:pt x="47" y="12"/>
                  </a:lnTo>
                  <a:lnTo>
                    <a:pt x="44" y="15"/>
                  </a:lnTo>
                  <a:lnTo>
                    <a:pt x="40" y="18"/>
                  </a:lnTo>
                  <a:lnTo>
                    <a:pt x="37" y="22"/>
                  </a:lnTo>
                  <a:lnTo>
                    <a:pt x="37" y="25"/>
                  </a:lnTo>
                  <a:lnTo>
                    <a:pt x="41" y="22"/>
                  </a:lnTo>
                  <a:lnTo>
                    <a:pt x="44" y="18"/>
                  </a:lnTo>
                  <a:lnTo>
                    <a:pt x="48" y="15"/>
                  </a:lnTo>
                  <a:lnTo>
                    <a:pt x="52" y="11"/>
                  </a:lnTo>
                  <a:lnTo>
                    <a:pt x="57" y="8"/>
                  </a:lnTo>
                  <a:lnTo>
                    <a:pt x="61" y="5"/>
                  </a:lnTo>
                  <a:lnTo>
                    <a:pt x="65" y="3"/>
                  </a:lnTo>
                  <a:lnTo>
                    <a:pt x="69" y="0"/>
                  </a:lnTo>
                  <a:lnTo>
                    <a:pt x="63" y="0"/>
                  </a:lnTo>
                  <a:close/>
                  <a:moveTo>
                    <a:pt x="20" y="44"/>
                  </a:moveTo>
                  <a:lnTo>
                    <a:pt x="16" y="52"/>
                  </a:lnTo>
                  <a:lnTo>
                    <a:pt x="12" y="61"/>
                  </a:lnTo>
                  <a:lnTo>
                    <a:pt x="8" y="69"/>
                  </a:lnTo>
                  <a:lnTo>
                    <a:pt x="5" y="79"/>
                  </a:lnTo>
                  <a:lnTo>
                    <a:pt x="4" y="88"/>
                  </a:lnTo>
                  <a:lnTo>
                    <a:pt x="1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36"/>
                  </a:lnTo>
                  <a:lnTo>
                    <a:pt x="5" y="154"/>
                  </a:lnTo>
                  <a:lnTo>
                    <a:pt x="11" y="171"/>
                  </a:lnTo>
                  <a:lnTo>
                    <a:pt x="18" y="187"/>
                  </a:lnTo>
                  <a:lnTo>
                    <a:pt x="27" y="201"/>
                  </a:lnTo>
                  <a:lnTo>
                    <a:pt x="38" y="214"/>
                  </a:lnTo>
                  <a:lnTo>
                    <a:pt x="50" y="227"/>
                  </a:lnTo>
                  <a:lnTo>
                    <a:pt x="63" y="237"/>
                  </a:lnTo>
                  <a:lnTo>
                    <a:pt x="69" y="237"/>
                  </a:lnTo>
                  <a:lnTo>
                    <a:pt x="55" y="227"/>
                  </a:lnTo>
                  <a:lnTo>
                    <a:pt x="43" y="216"/>
                  </a:lnTo>
                  <a:lnTo>
                    <a:pt x="30" y="201"/>
                  </a:lnTo>
                  <a:lnTo>
                    <a:pt x="22" y="187"/>
                  </a:lnTo>
                  <a:lnTo>
                    <a:pt x="13" y="171"/>
                  </a:lnTo>
                  <a:lnTo>
                    <a:pt x="8" y="154"/>
                  </a:lnTo>
                  <a:lnTo>
                    <a:pt x="4" y="136"/>
                  </a:lnTo>
                  <a:lnTo>
                    <a:pt x="2" y="118"/>
                  </a:lnTo>
                  <a:lnTo>
                    <a:pt x="4" y="108"/>
                  </a:lnTo>
                  <a:lnTo>
                    <a:pt x="4" y="99"/>
                  </a:lnTo>
                  <a:lnTo>
                    <a:pt x="6" y="89"/>
                  </a:lnTo>
                  <a:lnTo>
                    <a:pt x="8" y="79"/>
                  </a:lnTo>
                  <a:lnTo>
                    <a:pt x="11" y="71"/>
                  </a:lnTo>
                  <a:lnTo>
                    <a:pt x="15" y="62"/>
                  </a:lnTo>
                  <a:lnTo>
                    <a:pt x="19" y="54"/>
                  </a:lnTo>
                  <a:lnTo>
                    <a:pt x="23" y="45"/>
                  </a:lnTo>
                  <a:lnTo>
                    <a:pt x="22" y="45"/>
                  </a:lnTo>
                  <a:lnTo>
                    <a:pt x="22" y="44"/>
                  </a:lnTo>
                  <a:lnTo>
                    <a:pt x="20" y="44"/>
                  </a:lnTo>
                  <a:close/>
                </a:path>
              </a:pathLst>
            </a:custGeom>
            <a:solidFill>
              <a:srgbClr val="006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8" name="Freeform 747"/>
            <p:cNvSpPr>
              <a:spLocks noEditPoints="1"/>
            </p:cNvSpPr>
            <p:nvPr/>
          </p:nvSpPr>
          <p:spPr bwMode="auto">
            <a:xfrm>
              <a:off x="940" y="2465"/>
              <a:ext cx="273" cy="237"/>
            </a:xfrm>
            <a:custGeom>
              <a:avLst/>
              <a:gdLst>
                <a:gd name="T0" fmla="*/ 273 w 273"/>
                <a:gd name="T1" fmla="*/ 108 h 237"/>
                <a:gd name="T2" fmla="*/ 270 w 273"/>
                <a:gd name="T3" fmla="*/ 89 h 237"/>
                <a:gd name="T4" fmla="*/ 264 w 273"/>
                <a:gd name="T5" fmla="*/ 71 h 237"/>
                <a:gd name="T6" fmla="*/ 257 w 273"/>
                <a:gd name="T7" fmla="*/ 52 h 237"/>
                <a:gd name="T8" fmla="*/ 252 w 273"/>
                <a:gd name="T9" fmla="*/ 45 h 237"/>
                <a:gd name="T10" fmla="*/ 252 w 273"/>
                <a:gd name="T11" fmla="*/ 45 h 237"/>
                <a:gd name="T12" fmla="*/ 252 w 273"/>
                <a:gd name="T13" fmla="*/ 47 h 237"/>
                <a:gd name="T14" fmla="*/ 250 w 273"/>
                <a:gd name="T15" fmla="*/ 47 h 237"/>
                <a:gd name="T16" fmla="*/ 254 w 273"/>
                <a:gd name="T17" fmla="*/ 55 h 237"/>
                <a:gd name="T18" fmla="*/ 263 w 273"/>
                <a:gd name="T19" fmla="*/ 72 h 237"/>
                <a:gd name="T20" fmla="*/ 267 w 273"/>
                <a:gd name="T21" fmla="*/ 89 h 237"/>
                <a:gd name="T22" fmla="*/ 270 w 273"/>
                <a:gd name="T23" fmla="*/ 109 h 237"/>
                <a:gd name="T24" fmla="*/ 268 w 273"/>
                <a:gd name="T25" fmla="*/ 137 h 237"/>
                <a:gd name="T26" fmla="*/ 260 w 273"/>
                <a:gd name="T27" fmla="*/ 171 h 237"/>
                <a:gd name="T28" fmla="*/ 242 w 273"/>
                <a:gd name="T29" fmla="*/ 203 h 237"/>
                <a:gd name="T30" fmla="*/ 217 w 273"/>
                <a:gd name="T31" fmla="*/ 227 h 237"/>
                <a:gd name="T32" fmla="*/ 207 w 273"/>
                <a:gd name="T33" fmla="*/ 237 h 237"/>
                <a:gd name="T34" fmla="*/ 235 w 273"/>
                <a:gd name="T35" fmla="*/ 216 h 237"/>
                <a:gd name="T36" fmla="*/ 254 w 273"/>
                <a:gd name="T37" fmla="*/ 187 h 237"/>
                <a:gd name="T38" fmla="*/ 268 w 273"/>
                <a:gd name="T39" fmla="*/ 154 h 237"/>
                <a:gd name="T40" fmla="*/ 273 w 273"/>
                <a:gd name="T41" fmla="*/ 118 h 237"/>
                <a:gd name="T42" fmla="*/ 232 w 273"/>
                <a:gd name="T43" fmla="*/ 18 h 237"/>
                <a:gd name="T44" fmla="*/ 225 w 273"/>
                <a:gd name="T45" fmla="*/ 12 h 237"/>
                <a:gd name="T46" fmla="*/ 218 w 273"/>
                <a:gd name="T47" fmla="*/ 7 h 237"/>
                <a:gd name="T48" fmla="*/ 211 w 273"/>
                <a:gd name="T49" fmla="*/ 1 h 237"/>
                <a:gd name="T50" fmla="*/ 203 w 273"/>
                <a:gd name="T51" fmla="*/ 0 h 237"/>
                <a:gd name="T52" fmla="*/ 211 w 273"/>
                <a:gd name="T53" fmla="*/ 5 h 237"/>
                <a:gd name="T54" fmla="*/ 220 w 273"/>
                <a:gd name="T55" fmla="*/ 11 h 237"/>
                <a:gd name="T56" fmla="*/ 228 w 273"/>
                <a:gd name="T57" fmla="*/ 18 h 237"/>
                <a:gd name="T58" fmla="*/ 235 w 273"/>
                <a:gd name="T59" fmla="*/ 25 h 237"/>
                <a:gd name="T60" fmla="*/ 65 w 273"/>
                <a:gd name="T61" fmla="*/ 0 h 237"/>
                <a:gd name="T62" fmla="*/ 58 w 273"/>
                <a:gd name="T63" fmla="*/ 4 h 237"/>
                <a:gd name="T64" fmla="*/ 50 w 273"/>
                <a:gd name="T65" fmla="*/ 11 h 237"/>
                <a:gd name="T66" fmla="*/ 43 w 273"/>
                <a:gd name="T67" fmla="*/ 17 h 237"/>
                <a:gd name="T68" fmla="*/ 36 w 273"/>
                <a:gd name="T69" fmla="*/ 24 h 237"/>
                <a:gd name="T70" fmla="*/ 40 w 273"/>
                <a:gd name="T71" fmla="*/ 24 h 237"/>
                <a:gd name="T72" fmla="*/ 49 w 273"/>
                <a:gd name="T73" fmla="*/ 15 h 237"/>
                <a:gd name="T74" fmla="*/ 57 w 273"/>
                <a:gd name="T75" fmla="*/ 8 h 237"/>
                <a:gd name="T76" fmla="*/ 67 w 273"/>
                <a:gd name="T77" fmla="*/ 3 h 237"/>
                <a:gd name="T78" fmla="*/ 65 w 273"/>
                <a:gd name="T79" fmla="*/ 0 h 237"/>
                <a:gd name="T80" fmla="*/ 17 w 273"/>
                <a:gd name="T81" fmla="*/ 52 h 237"/>
                <a:gd name="T82" fmla="*/ 8 w 273"/>
                <a:gd name="T83" fmla="*/ 71 h 237"/>
                <a:gd name="T84" fmla="*/ 4 w 273"/>
                <a:gd name="T85" fmla="*/ 89 h 237"/>
                <a:gd name="T86" fmla="*/ 1 w 273"/>
                <a:gd name="T87" fmla="*/ 108 h 237"/>
                <a:gd name="T88" fmla="*/ 1 w 273"/>
                <a:gd name="T89" fmla="*/ 136 h 237"/>
                <a:gd name="T90" fmla="*/ 11 w 273"/>
                <a:gd name="T91" fmla="*/ 171 h 237"/>
                <a:gd name="T92" fmla="*/ 28 w 273"/>
                <a:gd name="T93" fmla="*/ 201 h 237"/>
                <a:gd name="T94" fmla="*/ 51 w 273"/>
                <a:gd name="T95" fmla="*/ 227 h 237"/>
                <a:gd name="T96" fmla="*/ 71 w 273"/>
                <a:gd name="T97" fmla="*/ 237 h 237"/>
                <a:gd name="T98" fmla="*/ 43 w 273"/>
                <a:gd name="T99" fmla="*/ 216 h 237"/>
                <a:gd name="T100" fmla="*/ 22 w 273"/>
                <a:gd name="T101" fmla="*/ 187 h 237"/>
                <a:gd name="T102" fmla="*/ 8 w 273"/>
                <a:gd name="T103" fmla="*/ 154 h 237"/>
                <a:gd name="T104" fmla="*/ 3 w 273"/>
                <a:gd name="T105" fmla="*/ 118 h 237"/>
                <a:gd name="T106" fmla="*/ 4 w 273"/>
                <a:gd name="T107" fmla="*/ 99 h 237"/>
                <a:gd name="T108" fmla="*/ 8 w 273"/>
                <a:gd name="T109" fmla="*/ 81 h 237"/>
                <a:gd name="T110" fmla="*/ 15 w 273"/>
                <a:gd name="T111" fmla="*/ 62 h 237"/>
                <a:gd name="T112" fmla="*/ 24 w 273"/>
                <a:gd name="T113" fmla="*/ 47 h 237"/>
                <a:gd name="T114" fmla="*/ 22 w 273"/>
                <a:gd name="T115" fmla="*/ 47 h 237"/>
                <a:gd name="T116" fmla="*/ 22 w 273"/>
                <a:gd name="T117" fmla="*/ 45 h 237"/>
                <a:gd name="T118" fmla="*/ 22 w 273"/>
                <a:gd name="T119" fmla="*/ 45 h 237"/>
                <a:gd name="T120" fmla="*/ 21 w 273"/>
                <a:gd name="T121" fmla="*/ 45 h 2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3"/>
                <a:gd name="T184" fmla="*/ 0 h 237"/>
                <a:gd name="T185" fmla="*/ 273 w 273"/>
                <a:gd name="T186" fmla="*/ 237 h 23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3" h="237">
                  <a:moveTo>
                    <a:pt x="273" y="118"/>
                  </a:moveTo>
                  <a:lnTo>
                    <a:pt x="273" y="108"/>
                  </a:lnTo>
                  <a:lnTo>
                    <a:pt x="271" y="98"/>
                  </a:lnTo>
                  <a:lnTo>
                    <a:pt x="270" y="89"/>
                  </a:lnTo>
                  <a:lnTo>
                    <a:pt x="268" y="79"/>
                  </a:lnTo>
                  <a:lnTo>
                    <a:pt x="264" y="71"/>
                  </a:lnTo>
                  <a:lnTo>
                    <a:pt x="261" y="61"/>
                  </a:lnTo>
                  <a:lnTo>
                    <a:pt x="257" y="52"/>
                  </a:lnTo>
                  <a:lnTo>
                    <a:pt x="253" y="45"/>
                  </a:lnTo>
                  <a:lnTo>
                    <a:pt x="252" y="45"/>
                  </a:lnTo>
                  <a:lnTo>
                    <a:pt x="252" y="47"/>
                  </a:lnTo>
                  <a:lnTo>
                    <a:pt x="250" y="47"/>
                  </a:lnTo>
                  <a:lnTo>
                    <a:pt x="254" y="55"/>
                  </a:lnTo>
                  <a:lnTo>
                    <a:pt x="259" y="64"/>
                  </a:lnTo>
                  <a:lnTo>
                    <a:pt x="263" y="72"/>
                  </a:lnTo>
                  <a:lnTo>
                    <a:pt x="266" y="81"/>
                  </a:lnTo>
                  <a:lnTo>
                    <a:pt x="267" y="89"/>
                  </a:lnTo>
                  <a:lnTo>
                    <a:pt x="268" y="99"/>
                  </a:lnTo>
                  <a:lnTo>
                    <a:pt x="270" y="109"/>
                  </a:lnTo>
                  <a:lnTo>
                    <a:pt x="270" y="118"/>
                  </a:lnTo>
                  <a:lnTo>
                    <a:pt x="268" y="137"/>
                  </a:lnTo>
                  <a:lnTo>
                    <a:pt x="266" y="154"/>
                  </a:lnTo>
                  <a:lnTo>
                    <a:pt x="260" y="171"/>
                  </a:lnTo>
                  <a:lnTo>
                    <a:pt x="252" y="187"/>
                  </a:lnTo>
                  <a:lnTo>
                    <a:pt x="242" y="203"/>
                  </a:lnTo>
                  <a:lnTo>
                    <a:pt x="229" y="216"/>
                  </a:lnTo>
                  <a:lnTo>
                    <a:pt x="217" y="227"/>
                  </a:lnTo>
                  <a:lnTo>
                    <a:pt x="203" y="237"/>
                  </a:lnTo>
                  <a:lnTo>
                    <a:pt x="207" y="237"/>
                  </a:lnTo>
                  <a:lnTo>
                    <a:pt x="222" y="227"/>
                  </a:lnTo>
                  <a:lnTo>
                    <a:pt x="235" y="216"/>
                  </a:lnTo>
                  <a:lnTo>
                    <a:pt x="246" y="201"/>
                  </a:lnTo>
                  <a:lnTo>
                    <a:pt x="254" y="187"/>
                  </a:lnTo>
                  <a:lnTo>
                    <a:pt x="263" y="171"/>
                  </a:lnTo>
                  <a:lnTo>
                    <a:pt x="268" y="154"/>
                  </a:lnTo>
                  <a:lnTo>
                    <a:pt x="273" y="136"/>
                  </a:lnTo>
                  <a:lnTo>
                    <a:pt x="273" y="118"/>
                  </a:lnTo>
                  <a:close/>
                  <a:moveTo>
                    <a:pt x="235" y="21"/>
                  </a:moveTo>
                  <a:lnTo>
                    <a:pt x="232" y="18"/>
                  </a:lnTo>
                  <a:lnTo>
                    <a:pt x="228" y="15"/>
                  </a:lnTo>
                  <a:lnTo>
                    <a:pt x="225" y="12"/>
                  </a:lnTo>
                  <a:lnTo>
                    <a:pt x="222" y="10"/>
                  </a:lnTo>
                  <a:lnTo>
                    <a:pt x="218" y="7"/>
                  </a:lnTo>
                  <a:lnTo>
                    <a:pt x="215" y="4"/>
                  </a:lnTo>
                  <a:lnTo>
                    <a:pt x="211" y="1"/>
                  </a:lnTo>
                  <a:lnTo>
                    <a:pt x="207" y="0"/>
                  </a:lnTo>
                  <a:lnTo>
                    <a:pt x="203" y="0"/>
                  </a:lnTo>
                  <a:lnTo>
                    <a:pt x="207" y="3"/>
                  </a:lnTo>
                  <a:lnTo>
                    <a:pt x="211" y="5"/>
                  </a:lnTo>
                  <a:lnTo>
                    <a:pt x="215" y="8"/>
                  </a:lnTo>
                  <a:lnTo>
                    <a:pt x="220" y="11"/>
                  </a:lnTo>
                  <a:lnTo>
                    <a:pt x="224" y="14"/>
                  </a:lnTo>
                  <a:lnTo>
                    <a:pt x="228" y="18"/>
                  </a:lnTo>
                  <a:lnTo>
                    <a:pt x="231" y="22"/>
                  </a:lnTo>
                  <a:lnTo>
                    <a:pt x="235" y="25"/>
                  </a:lnTo>
                  <a:lnTo>
                    <a:pt x="235" y="21"/>
                  </a:lnTo>
                  <a:close/>
                  <a:moveTo>
                    <a:pt x="65" y="0"/>
                  </a:moveTo>
                  <a:lnTo>
                    <a:pt x="61" y="3"/>
                  </a:lnTo>
                  <a:lnTo>
                    <a:pt x="58" y="4"/>
                  </a:lnTo>
                  <a:lnTo>
                    <a:pt x="54" y="8"/>
                  </a:lnTo>
                  <a:lnTo>
                    <a:pt x="50" y="11"/>
                  </a:lnTo>
                  <a:lnTo>
                    <a:pt x="47" y="14"/>
                  </a:lnTo>
                  <a:lnTo>
                    <a:pt x="43" y="17"/>
                  </a:lnTo>
                  <a:lnTo>
                    <a:pt x="40" y="21"/>
                  </a:lnTo>
                  <a:lnTo>
                    <a:pt x="36" y="24"/>
                  </a:lnTo>
                  <a:lnTo>
                    <a:pt x="36" y="28"/>
                  </a:lnTo>
                  <a:lnTo>
                    <a:pt x="40" y="24"/>
                  </a:lnTo>
                  <a:lnTo>
                    <a:pt x="44" y="20"/>
                  </a:lnTo>
                  <a:lnTo>
                    <a:pt x="49" y="15"/>
                  </a:lnTo>
                  <a:lnTo>
                    <a:pt x="53" y="12"/>
                  </a:lnTo>
                  <a:lnTo>
                    <a:pt x="57" y="8"/>
                  </a:lnTo>
                  <a:lnTo>
                    <a:pt x="61" y="5"/>
                  </a:lnTo>
                  <a:lnTo>
                    <a:pt x="67" y="3"/>
                  </a:lnTo>
                  <a:lnTo>
                    <a:pt x="71" y="0"/>
                  </a:lnTo>
                  <a:lnTo>
                    <a:pt x="65" y="0"/>
                  </a:lnTo>
                  <a:close/>
                  <a:moveTo>
                    <a:pt x="21" y="45"/>
                  </a:moveTo>
                  <a:lnTo>
                    <a:pt x="17" y="52"/>
                  </a:lnTo>
                  <a:lnTo>
                    <a:pt x="12" y="61"/>
                  </a:lnTo>
                  <a:lnTo>
                    <a:pt x="8" y="71"/>
                  </a:lnTo>
                  <a:lnTo>
                    <a:pt x="5" y="79"/>
                  </a:lnTo>
                  <a:lnTo>
                    <a:pt x="4" y="89"/>
                  </a:lnTo>
                  <a:lnTo>
                    <a:pt x="1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36"/>
                  </a:lnTo>
                  <a:lnTo>
                    <a:pt x="5" y="154"/>
                  </a:lnTo>
                  <a:lnTo>
                    <a:pt x="11" y="171"/>
                  </a:lnTo>
                  <a:lnTo>
                    <a:pt x="18" y="187"/>
                  </a:lnTo>
                  <a:lnTo>
                    <a:pt x="28" y="201"/>
                  </a:lnTo>
                  <a:lnTo>
                    <a:pt x="39" y="216"/>
                  </a:lnTo>
                  <a:lnTo>
                    <a:pt x="51" y="227"/>
                  </a:lnTo>
                  <a:lnTo>
                    <a:pt x="65" y="237"/>
                  </a:lnTo>
                  <a:lnTo>
                    <a:pt x="71" y="237"/>
                  </a:lnTo>
                  <a:lnTo>
                    <a:pt x="57" y="227"/>
                  </a:lnTo>
                  <a:lnTo>
                    <a:pt x="43" y="216"/>
                  </a:lnTo>
                  <a:lnTo>
                    <a:pt x="32" y="203"/>
                  </a:lnTo>
                  <a:lnTo>
                    <a:pt x="22" y="187"/>
                  </a:lnTo>
                  <a:lnTo>
                    <a:pt x="14" y="171"/>
                  </a:lnTo>
                  <a:lnTo>
                    <a:pt x="8" y="154"/>
                  </a:lnTo>
                  <a:lnTo>
                    <a:pt x="4" y="137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4" y="99"/>
                  </a:lnTo>
                  <a:lnTo>
                    <a:pt x="5" y="89"/>
                  </a:lnTo>
                  <a:lnTo>
                    <a:pt x="8" y="81"/>
                  </a:lnTo>
                  <a:lnTo>
                    <a:pt x="11" y="72"/>
                  </a:lnTo>
                  <a:lnTo>
                    <a:pt x="15" y="62"/>
                  </a:lnTo>
                  <a:lnTo>
                    <a:pt x="18" y="55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2" y="45"/>
                  </a:lnTo>
                  <a:lnTo>
                    <a:pt x="21" y="45"/>
                  </a:lnTo>
                  <a:close/>
                </a:path>
              </a:pathLst>
            </a:custGeom>
            <a:solidFill>
              <a:srgbClr val="006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39" name="Freeform 748"/>
            <p:cNvSpPr>
              <a:spLocks noEditPoints="1"/>
            </p:cNvSpPr>
            <p:nvPr/>
          </p:nvSpPr>
          <p:spPr bwMode="auto">
            <a:xfrm>
              <a:off x="941" y="2465"/>
              <a:ext cx="270" cy="237"/>
            </a:xfrm>
            <a:custGeom>
              <a:avLst/>
              <a:gdLst>
                <a:gd name="T0" fmla="*/ 269 w 270"/>
                <a:gd name="T1" fmla="*/ 99 h 237"/>
                <a:gd name="T2" fmla="*/ 263 w 270"/>
                <a:gd name="T3" fmla="*/ 71 h 237"/>
                <a:gd name="T4" fmla="*/ 251 w 270"/>
                <a:gd name="T5" fmla="*/ 45 h 237"/>
                <a:gd name="T6" fmla="*/ 249 w 270"/>
                <a:gd name="T7" fmla="*/ 47 h 237"/>
                <a:gd name="T8" fmla="*/ 249 w 270"/>
                <a:gd name="T9" fmla="*/ 48 h 237"/>
                <a:gd name="T10" fmla="*/ 253 w 270"/>
                <a:gd name="T11" fmla="*/ 55 h 237"/>
                <a:gd name="T12" fmla="*/ 263 w 270"/>
                <a:gd name="T13" fmla="*/ 81 h 237"/>
                <a:gd name="T14" fmla="*/ 267 w 270"/>
                <a:gd name="T15" fmla="*/ 109 h 237"/>
                <a:gd name="T16" fmla="*/ 263 w 270"/>
                <a:gd name="T17" fmla="*/ 154 h 237"/>
                <a:gd name="T18" fmla="*/ 238 w 270"/>
                <a:gd name="T19" fmla="*/ 203 h 237"/>
                <a:gd name="T20" fmla="*/ 198 w 270"/>
                <a:gd name="T21" fmla="*/ 237 h 237"/>
                <a:gd name="T22" fmla="*/ 231 w 270"/>
                <a:gd name="T23" fmla="*/ 216 h 237"/>
                <a:gd name="T24" fmla="*/ 260 w 270"/>
                <a:gd name="T25" fmla="*/ 171 h 237"/>
                <a:gd name="T26" fmla="*/ 270 w 270"/>
                <a:gd name="T27" fmla="*/ 118 h 237"/>
                <a:gd name="T28" fmla="*/ 227 w 270"/>
                <a:gd name="T29" fmla="*/ 17 h 237"/>
                <a:gd name="T30" fmla="*/ 216 w 270"/>
                <a:gd name="T31" fmla="*/ 7 h 237"/>
                <a:gd name="T32" fmla="*/ 205 w 270"/>
                <a:gd name="T33" fmla="*/ 0 h 237"/>
                <a:gd name="T34" fmla="*/ 208 w 270"/>
                <a:gd name="T35" fmla="*/ 5 h 237"/>
                <a:gd name="T36" fmla="*/ 221 w 270"/>
                <a:gd name="T37" fmla="*/ 15 h 237"/>
                <a:gd name="T38" fmla="*/ 234 w 270"/>
                <a:gd name="T39" fmla="*/ 28 h 237"/>
                <a:gd name="T40" fmla="*/ 63 w 270"/>
                <a:gd name="T41" fmla="*/ 3 h 237"/>
                <a:gd name="T42" fmla="*/ 50 w 270"/>
                <a:gd name="T43" fmla="*/ 11 h 237"/>
                <a:gd name="T44" fmla="*/ 39 w 270"/>
                <a:gd name="T45" fmla="*/ 22 h 237"/>
                <a:gd name="T46" fmla="*/ 36 w 270"/>
                <a:gd name="T47" fmla="*/ 28 h 237"/>
                <a:gd name="T48" fmla="*/ 42 w 270"/>
                <a:gd name="T49" fmla="*/ 22 h 237"/>
                <a:gd name="T50" fmla="*/ 48 w 270"/>
                <a:gd name="T51" fmla="*/ 18 h 237"/>
                <a:gd name="T52" fmla="*/ 50 w 270"/>
                <a:gd name="T53" fmla="*/ 15 h 237"/>
                <a:gd name="T54" fmla="*/ 59 w 270"/>
                <a:gd name="T55" fmla="*/ 8 h 237"/>
                <a:gd name="T56" fmla="*/ 67 w 270"/>
                <a:gd name="T57" fmla="*/ 3 h 237"/>
                <a:gd name="T58" fmla="*/ 67 w 270"/>
                <a:gd name="T59" fmla="*/ 0 h 237"/>
                <a:gd name="T60" fmla="*/ 13 w 270"/>
                <a:gd name="T61" fmla="*/ 62 h 237"/>
                <a:gd name="T62" fmla="*/ 4 w 270"/>
                <a:gd name="T63" fmla="*/ 89 h 237"/>
                <a:gd name="T64" fmla="*/ 0 w 270"/>
                <a:gd name="T65" fmla="*/ 118 h 237"/>
                <a:gd name="T66" fmla="*/ 11 w 270"/>
                <a:gd name="T67" fmla="*/ 171 h 237"/>
                <a:gd name="T68" fmla="*/ 41 w 270"/>
                <a:gd name="T69" fmla="*/ 216 h 237"/>
                <a:gd name="T70" fmla="*/ 73 w 270"/>
                <a:gd name="T71" fmla="*/ 237 h 237"/>
                <a:gd name="T72" fmla="*/ 32 w 270"/>
                <a:gd name="T73" fmla="*/ 203 h 237"/>
                <a:gd name="T74" fmla="*/ 9 w 270"/>
                <a:gd name="T75" fmla="*/ 154 h 237"/>
                <a:gd name="T76" fmla="*/ 4 w 270"/>
                <a:gd name="T77" fmla="*/ 109 h 237"/>
                <a:gd name="T78" fmla="*/ 9 w 270"/>
                <a:gd name="T79" fmla="*/ 81 h 237"/>
                <a:gd name="T80" fmla="*/ 18 w 270"/>
                <a:gd name="T81" fmla="*/ 55 h 237"/>
                <a:gd name="T82" fmla="*/ 23 w 270"/>
                <a:gd name="T83" fmla="*/ 47 h 237"/>
                <a:gd name="T84" fmla="*/ 21 w 270"/>
                <a:gd name="T85" fmla="*/ 47 h 237"/>
                <a:gd name="T86" fmla="*/ 21 w 270"/>
                <a:gd name="T87" fmla="*/ 45 h 2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70"/>
                <a:gd name="T133" fmla="*/ 0 h 237"/>
                <a:gd name="T134" fmla="*/ 270 w 270"/>
                <a:gd name="T135" fmla="*/ 237 h 2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70" h="237">
                  <a:moveTo>
                    <a:pt x="270" y="118"/>
                  </a:moveTo>
                  <a:lnTo>
                    <a:pt x="270" y="108"/>
                  </a:lnTo>
                  <a:lnTo>
                    <a:pt x="269" y="99"/>
                  </a:lnTo>
                  <a:lnTo>
                    <a:pt x="267" y="89"/>
                  </a:lnTo>
                  <a:lnTo>
                    <a:pt x="266" y="79"/>
                  </a:lnTo>
                  <a:lnTo>
                    <a:pt x="263" y="71"/>
                  </a:lnTo>
                  <a:lnTo>
                    <a:pt x="259" y="62"/>
                  </a:lnTo>
                  <a:lnTo>
                    <a:pt x="255" y="54"/>
                  </a:lnTo>
                  <a:lnTo>
                    <a:pt x="251" y="45"/>
                  </a:lnTo>
                  <a:lnTo>
                    <a:pt x="251" y="47"/>
                  </a:lnTo>
                  <a:lnTo>
                    <a:pt x="249" y="47"/>
                  </a:lnTo>
                  <a:lnTo>
                    <a:pt x="249" y="48"/>
                  </a:lnTo>
                  <a:lnTo>
                    <a:pt x="253" y="55"/>
                  </a:lnTo>
                  <a:lnTo>
                    <a:pt x="256" y="64"/>
                  </a:lnTo>
                  <a:lnTo>
                    <a:pt x="260" y="72"/>
                  </a:lnTo>
                  <a:lnTo>
                    <a:pt x="263" y="81"/>
                  </a:lnTo>
                  <a:lnTo>
                    <a:pt x="265" y="91"/>
                  </a:lnTo>
                  <a:lnTo>
                    <a:pt x="266" y="99"/>
                  </a:lnTo>
                  <a:lnTo>
                    <a:pt x="267" y="109"/>
                  </a:lnTo>
                  <a:lnTo>
                    <a:pt x="267" y="118"/>
                  </a:lnTo>
                  <a:lnTo>
                    <a:pt x="266" y="137"/>
                  </a:lnTo>
                  <a:lnTo>
                    <a:pt x="263" y="154"/>
                  </a:lnTo>
                  <a:lnTo>
                    <a:pt x="256" y="171"/>
                  </a:lnTo>
                  <a:lnTo>
                    <a:pt x="249" y="189"/>
                  </a:lnTo>
                  <a:lnTo>
                    <a:pt x="238" y="203"/>
                  </a:lnTo>
                  <a:lnTo>
                    <a:pt x="227" y="216"/>
                  </a:lnTo>
                  <a:lnTo>
                    <a:pt x="213" y="227"/>
                  </a:lnTo>
                  <a:lnTo>
                    <a:pt x="198" y="237"/>
                  </a:lnTo>
                  <a:lnTo>
                    <a:pt x="205" y="237"/>
                  </a:lnTo>
                  <a:lnTo>
                    <a:pt x="219" y="227"/>
                  </a:lnTo>
                  <a:lnTo>
                    <a:pt x="231" y="216"/>
                  </a:lnTo>
                  <a:lnTo>
                    <a:pt x="242" y="201"/>
                  </a:lnTo>
                  <a:lnTo>
                    <a:pt x="252" y="187"/>
                  </a:lnTo>
                  <a:lnTo>
                    <a:pt x="260" y="171"/>
                  </a:lnTo>
                  <a:lnTo>
                    <a:pt x="266" y="154"/>
                  </a:lnTo>
                  <a:lnTo>
                    <a:pt x="269" y="136"/>
                  </a:lnTo>
                  <a:lnTo>
                    <a:pt x="270" y="118"/>
                  </a:lnTo>
                  <a:close/>
                  <a:moveTo>
                    <a:pt x="234" y="24"/>
                  </a:moveTo>
                  <a:lnTo>
                    <a:pt x="231" y="20"/>
                  </a:lnTo>
                  <a:lnTo>
                    <a:pt x="227" y="17"/>
                  </a:lnTo>
                  <a:lnTo>
                    <a:pt x="224" y="14"/>
                  </a:lnTo>
                  <a:lnTo>
                    <a:pt x="220" y="11"/>
                  </a:lnTo>
                  <a:lnTo>
                    <a:pt x="216" y="7"/>
                  </a:lnTo>
                  <a:lnTo>
                    <a:pt x="212" y="4"/>
                  </a:lnTo>
                  <a:lnTo>
                    <a:pt x="208" y="3"/>
                  </a:lnTo>
                  <a:lnTo>
                    <a:pt x="205" y="0"/>
                  </a:lnTo>
                  <a:lnTo>
                    <a:pt x="198" y="0"/>
                  </a:lnTo>
                  <a:lnTo>
                    <a:pt x="203" y="3"/>
                  </a:lnTo>
                  <a:lnTo>
                    <a:pt x="208" y="5"/>
                  </a:lnTo>
                  <a:lnTo>
                    <a:pt x="213" y="8"/>
                  </a:lnTo>
                  <a:lnTo>
                    <a:pt x="217" y="12"/>
                  </a:lnTo>
                  <a:lnTo>
                    <a:pt x="221" y="15"/>
                  </a:lnTo>
                  <a:lnTo>
                    <a:pt x="226" y="20"/>
                  </a:lnTo>
                  <a:lnTo>
                    <a:pt x="230" y="24"/>
                  </a:lnTo>
                  <a:lnTo>
                    <a:pt x="234" y="28"/>
                  </a:lnTo>
                  <a:lnTo>
                    <a:pt x="234" y="24"/>
                  </a:lnTo>
                  <a:close/>
                  <a:moveTo>
                    <a:pt x="67" y="0"/>
                  </a:moveTo>
                  <a:lnTo>
                    <a:pt x="63" y="3"/>
                  </a:lnTo>
                  <a:lnTo>
                    <a:pt x="59" y="5"/>
                  </a:lnTo>
                  <a:lnTo>
                    <a:pt x="55" y="8"/>
                  </a:lnTo>
                  <a:lnTo>
                    <a:pt x="50" y="11"/>
                  </a:lnTo>
                  <a:lnTo>
                    <a:pt x="46" y="15"/>
                  </a:lnTo>
                  <a:lnTo>
                    <a:pt x="42" y="18"/>
                  </a:lnTo>
                  <a:lnTo>
                    <a:pt x="39" y="22"/>
                  </a:lnTo>
                  <a:lnTo>
                    <a:pt x="35" y="25"/>
                  </a:lnTo>
                  <a:lnTo>
                    <a:pt x="35" y="29"/>
                  </a:lnTo>
                  <a:lnTo>
                    <a:pt x="36" y="28"/>
                  </a:lnTo>
                  <a:lnTo>
                    <a:pt x="39" y="27"/>
                  </a:lnTo>
                  <a:lnTo>
                    <a:pt x="41" y="25"/>
                  </a:lnTo>
                  <a:lnTo>
                    <a:pt x="42" y="22"/>
                  </a:lnTo>
                  <a:lnTo>
                    <a:pt x="43" y="21"/>
                  </a:lnTo>
                  <a:lnTo>
                    <a:pt x="46" y="20"/>
                  </a:lnTo>
                  <a:lnTo>
                    <a:pt x="48" y="18"/>
                  </a:lnTo>
                  <a:lnTo>
                    <a:pt x="49" y="15"/>
                  </a:lnTo>
                  <a:lnTo>
                    <a:pt x="50" y="15"/>
                  </a:lnTo>
                  <a:lnTo>
                    <a:pt x="53" y="14"/>
                  </a:lnTo>
                  <a:lnTo>
                    <a:pt x="56" y="11"/>
                  </a:lnTo>
                  <a:lnTo>
                    <a:pt x="59" y="8"/>
                  </a:lnTo>
                  <a:lnTo>
                    <a:pt x="61" y="7"/>
                  </a:lnTo>
                  <a:lnTo>
                    <a:pt x="64" y="5"/>
                  </a:lnTo>
                  <a:lnTo>
                    <a:pt x="67" y="3"/>
                  </a:lnTo>
                  <a:lnTo>
                    <a:pt x="70" y="1"/>
                  </a:lnTo>
                  <a:lnTo>
                    <a:pt x="73" y="0"/>
                  </a:lnTo>
                  <a:lnTo>
                    <a:pt x="67" y="0"/>
                  </a:lnTo>
                  <a:close/>
                  <a:moveTo>
                    <a:pt x="21" y="45"/>
                  </a:moveTo>
                  <a:lnTo>
                    <a:pt x="17" y="54"/>
                  </a:lnTo>
                  <a:lnTo>
                    <a:pt x="13" y="62"/>
                  </a:lnTo>
                  <a:lnTo>
                    <a:pt x="9" y="71"/>
                  </a:lnTo>
                  <a:lnTo>
                    <a:pt x="6" y="79"/>
                  </a:lnTo>
                  <a:lnTo>
                    <a:pt x="4" y="89"/>
                  </a:lnTo>
                  <a:lnTo>
                    <a:pt x="2" y="99"/>
                  </a:lnTo>
                  <a:lnTo>
                    <a:pt x="2" y="108"/>
                  </a:lnTo>
                  <a:lnTo>
                    <a:pt x="0" y="118"/>
                  </a:lnTo>
                  <a:lnTo>
                    <a:pt x="2" y="136"/>
                  </a:lnTo>
                  <a:lnTo>
                    <a:pt x="6" y="154"/>
                  </a:lnTo>
                  <a:lnTo>
                    <a:pt x="11" y="171"/>
                  </a:lnTo>
                  <a:lnTo>
                    <a:pt x="20" y="187"/>
                  </a:lnTo>
                  <a:lnTo>
                    <a:pt x="28" y="201"/>
                  </a:lnTo>
                  <a:lnTo>
                    <a:pt x="41" y="216"/>
                  </a:lnTo>
                  <a:lnTo>
                    <a:pt x="53" y="227"/>
                  </a:lnTo>
                  <a:lnTo>
                    <a:pt x="67" y="237"/>
                  </a:lnTo>
                  <a:lnTo>
                    <a:pt x="73" y="237"/>
                  </a:lnTo>
                  <a:lnTo>
                    <a:pt x="59" y="227"/>
                  </a:lnTo>
                  <a:lnTo>
                    <a:pt x="45" y="216"/>
                  </a:lnTo>
                  <a:lnTo>
                    <a:pt x="32" y="203"/>
                  </a:lnTo>
                  <a:lnTo>
                    <a:pt x="23" y="189"/>
                  </a:lnTo>
                  <a:lnTo>
                    <a:pt x="14" y="171"/>
                  </a:lnTo>
                  <a:lnTo>
                    <a:pt x="9" y="154"/>
                  </a:lnTo>
                  <a:lnTo>
                    <a:pt x="4" y="137"/>
                  </a:lnTo>
                  <a:lnTo>
                    <a:pt x="3" y="118"/>
                  </a:lnTo>
                  <a:lnTo>
                    <a:pt x="4" y="109"/>
                  </a:lnTo>
                  <a:lnTo>
                    <a:pt x="4" y="99"/>
                  </a:lnTo>
                  <a:lnTo>
                    <a:pt x="6" y="89"/>
                  </a:lnTo>
                  <a:lnTo>
                    <a:pt x="9" y="81"/>
                  </a:lnTo>
                  <a:lnTo>
                    <a:pt x="11" y="72"/>
                  </a:lnTo>
                  <a:lnTo>
                    <a:pt x="14" y="64"/>
                  </a:lnTo>
                  <a:lnTo>
                    <a:pt x="18" y="55"/>
                  </a:lnTo>
                  <a:lnTo>
                    <a:pt x="23" y="48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1" y="45"/>
                  </a:lnTo>
                  <a:close/>
                </a:path>
              </a:pathLst>
            </a:custGeom>
            <a:solidFill>
              <a:srgbClr val="0066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0" name="Freeform 749"/>
            <p:cNvSpPr>
              <a:spLocks noEditPoints="1"/>
            </p:cNvSpPr>
            <p:nvPr/>
          </p:nvSpPr>
          <p:spPr bwMode="auto">
            <a:xfrm>
              <a:off x="943" y="2465"/>
              <a:ext cx="267" cy="237"/>
            </a:xfrm>
            <a:custGeom>
              <a:avLst/>
              <a:gdLst>
                <a:gd name="T0" fmla="*/ 265 w 267"/>
                <a:gd name="T1" fmla="*/ 99 h 237"/>
                <a:gd name="T2" fmla="*/ 260 w 267"/>
                <a:gd name="T3" fmla="*/ 72 h 237"/>
                <a:gd name="T4" fmla="*/ 247 w 267"/>
                <a:gd name="T5" fmla="*/ 47 h 237"/>
                <a:gd name="T6" fmla="*/ 247 w 267"/>
                <a:gd name="T7" fmla="*/ 48 h 237"/>
                <a:gd name="T8" fmla="*/ 246 w 267"/>
                <a:gd name="T9" fmla="*/ 48 h 237"/>
                <a:gd name="T10" fmla="*/ 250 w 267"/>
                <a:gd name="T11" fmla="*/ 56 h 237"/>
                <a:gd name="T12" fmla="*/ 260 w 267"/>
                <a:gd name="T13" fmla="*/ 82 h 237"/>
                <a:gd name="T14" fmla="*/ 264 w 267"/>
                <a:gd name="T15" fmla="*/ 109 h 237"/>
                <a:gd name="T16" fmla="*/ 260 w 267"/>
                <a:gd name="T17" fmla="*/ 156 h 237"/>
                <a:gd name="T18" fmla="*/ 235 w 267"/>
                <a:gd name="T19" fmla="*/ 203 h 237"/>
                <a:gd name="T20" fmla="*/ 193 w 267"/>
                <a:gd name="T21" fmla="*/ 237 h 237"/>
                <a:gd name="T22" fmla="*/ 226 w 267"/>
                <a:gd name="T23" fmla="*/ 216 h 237"/>
                <a:gd name="T24" fmla="*/ 257 w 267"/>
                <a:gd name="T25" fmla="*/ 171 h 237"/>
                <a:gd name="T26" fmla="*/ 267 w 267"/>
                <a:gd name="T27" fmla="*/ 118 h 237"/>
                <a:gd name="T28" fmla="*/ 225 w 267"/>
                <a:gd name="T29" fmla="*/ 18 h 237"/>
                <a:gd name="T30" fmla="*/ 212 w 267"/>
                <a:gd name="T31" fmla="*/ 8 h 237"/>
                <a:gd name="T32" fmla="*/ 200 w 267"/>
                <a:gd name="T33" fmla="*/ 0 h 237"/>
                <a:gd name="T34" fmla="*/ 204 w 267"/>
                <a:gd name="T35" fmla="*/ 5 h 237"/>
                <a:gd name="T36" fmla="*/ 219 w 267"/>
                <a:gd name="T37" fmla="*/ 17 h 237"/>
                <a:gd name="T38" fmla="*/ 232 w 267"/>
                <a:gd name="T39" fmla="*/ 29 h 237"/>
                <a:gd name="T40" fmla="*/ 64 w 267"/>
                <a:gd name="T41" fmla="*/ 3 h 237"/>
                <a:gd name="T42" fmla="*/ 50 w 267"/>
                <a:gd name="T43" fmla="*/ 12 h 237"/>
                <a:gd name="T44" fmla="*/ 37 w 267"/>
                <a:gd name="T45" fmla="*/ 24 h 237"/>
                <a:gd name="T46" fmla="*/ 34 w 267"/>
                <a:gd name="T47" fmla="*/ 31 h 237"/>
                <a:gd name="T48" fmla="*/ 40 w 267"/>
                <a:gd name="T49" fmla="*/ 25 h 237"/>
                <a:gd name="T50" fmla="*/ 46 w 267"/>
                <a:gd name="T51" fmla="*/ 20 h 237"/>
                <a:gd name="T52" fmla="*/ 50 w 267"/>
                <a:gd name="T53" fmla="*/ 15 h 237"/>
                <a:gd name="T54" fmla="*/ 58 w 267"/>
                <a:gd name="T55" fmla="*/ 8 h 237"/>
                <a:gd name="T56" fmla="*/ 68 w 267"/>
                <a:gd name="T57" fmla="*/ 3 h 237"/>
                <a:gd name="T58" fmla="*/ 68 w 267"/>
                <a:gd name="T59" fmla="*/ 0 h 237"/>
                <a:gd name="T60" fmla="*/ 12 w 267"/>
                <a:gd name="T61" fmla="*/ 62 h 237"/>
                <a:gd name="T62" fmla="*/ 2 w 267"/>
                <a:gd name="T63" fmla="*/ 89 h 237"/>
                <a:gd name="T64" fmla="*/ 0 w 267"/>
                <a:gd name="T65" fmla="*/ 118 h 237"/>
                <a:gd name="T66" fmla="*/ 11 w 267"/>
                <a:gd name="T67" fmla="*/ 171 h 237"/>
                <a:gd name="T68" fmla="*/ 40 w 267"/>
                <a:gd name="T69" fmla="*/ 216 h 237"/>
                <a:gd name="T70" fmla="*/ 73 w 267"/>
                <a:gd name="T71" fmla="*/ 237 h 237"/>
                <a:gd name="T72" fmla="*/ 33 w 267"/>
                <a:gd name="T73" fmla="*/ 203 h 237"/>
                <a:gd name="T74" fmla="*/ 8 w 267"/>
                <a:gd name="T75" fmla="*/ 156 h 237"/>
                <a:gd name="T76" fmla="*/ 4 w 267"/>
                <a:gd name="T77" fmla="*/ 109 h 237"/>
                <a:gd name="T78" fmla="*/ 8 w 267"/>
                <a:gd name="T79" fmla="*/ 82 h 237"/>
                <a:gd name="T80" fmla="*/ 18 w 267"/>
                <a:gd name="T81" fmla="*/ 56 h 237"/>
                <a:gd name="T82" fmla="*/ 22 w 267"/>
                <a:gd name="T83" fmla="*/ 48 h 237"/>
                <a:gd name="T84" fmla="*/ 21 w 267"/>
                <a:gd name="T85" fmla="*/ 48 h 237"/>
                <a:gd name="T86" fmla="*/ 21 w 267"/>
                <a:gd name="T87" fmla="*/ 47 h 2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67"/>
                <a:gd name="T133" fmla="*/ 0 h 237"/>
                <a:gd name="T134" fmla="*/ 267 w 267"/>
                <a:gd name="T135" fmla="*/ 237 h 2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67" h="237">
                  <a:moveTo>
                    <a:pt x="267" y="118"/>
                  </a:moveTo>
                  <a:lnTo>
                    <a:pt x="267" y="109"/>
                  </a:lnTo>
                  <a:lnTo>
                    <a:pt x="265" y="99"/>
                  </a:lnTo>
                  <a:lnTo>
                    <a:pt x="264" y="89"/>
                  </a:lnTo>
                  <a:lnTo>
                    <a:pt x="263" y="81"/>
                  </a:lnTo>
                  <a:lnTo>
                    <a:pt x="260" y="72"/>
                  </a:lnTo>
                  <a:lnTo>
                    <a:pt x="256" y="64"/>
                  </a:lnTo>
                  <a:lnTo>
                    <a:pt x="251" y="55"/>
                  </a:lnTo>
                  <a:lnTo>
                    <a:pt x="247" y="47"/>
                  </a:lnTo>
                  <a:lnTo>
                    <a:pt x="247" y="48"/>
                  </a:lnTo>
                  <a:lnTo>
                    <a:pt x="246" y="48"/>
                  </a:lnTo>
                  <a:lnTo>
                    <a:pt x="246" y="49"/>
                  </a:lnTo>
                  <a:lnTo>
                    <a:pt x="250" y="56"/>
                  </a:lnTo>
                  <a:lnTo>
                    <a:pt x="254" y="65"/>
                  </a:lnTo>
                  <a:lnTo>
                    <a:pt x="257" y="74"/>
                  </a:lnTo>
                  <a:lnTo>
                    <a:pt x="260" y="82"/>
                  </a:lnTo>
                  <a:lnTo>
                    <a:pt x="261" y="91"/>
                  </a:lnTo>
                  <a:lnTo>
                    <a:pt x="263" y="99"/>
                  </a:lnTo>
                  <a:lnTo>
                    <a:pt x="264" y="109"/>
                  </a:lnTo>
                  <a:lnTo>
                    <a:pt x="264" y="118"/>
                  </a:lnTo>
                  <a:lnTo>
                    <a:pt x="263" y="137"/>
                  </a:lnTo>
                  <a:lnTo>
                    <a:pt x="260" y="156"/>
                  </a:lnTo>
                  <a:lnTo>
                    <a:pt x="253" y="173"/>
                  </a:lnTo>
                  <a:lnTo>
                    <a:pt x="244" y="189"/>
                  </a:lnTo>
                  <a:lnTo>
                    <a:pt x="235" y="203"/>
                  </a:lnTo>
                  <a:lnTo>
                    <a:pt x="222" y="216"/>
                  </a:lnTo>
                  <a:lnTo>
                    <a:pt x="208" y="227"/>
                  </a:lnTo>
                  <a:lnTo>
                    <a:pt x="193" y="237"/>
                  </a:lnTo>
                  <a:lnTo>
                    <a:pt x="200" y="237"/>
                  </a:lnTo>
                  <a:lnTo>
                    <a:pt x="214" y="227"/>
                  </a:lnTo>
                  <a:lnTo>
                    <a:pt x="226" y="216"/>
                  </a:lnTo>
                  <a:lnTo>
                    <a:pt x="239" y="203"/>
                  </a:lnTo>
                  <a:lnTo>
                    <a:pt x="249" y="187"/>
                  </a:lnTo>
                  <a:lnTo>
                    <a:pt x="257" y="171"/>
                  </a:lnTo>
                  <a:lnTo>
                    <a:pt x="263" y="154"/>
                  </a:lnTo>
                  <a:lnTo>
                    <a:pt x="265" y="137"/>
                  </a:lnTo>
                  <a:lnTo>
                    <a:pt x="267" y="118"/>
                  </a:lnTo>
                  <a:close/>
                  <a:moveTo>
                    <a:pt x="232" y="25"/>
                  </a:moveTo>
                  <a:lnTo>
                    <a:pt x="228" y="22"/>
                  </a:lnTo>
                  <a:lnTo>
                    <a:pt x="225" y="18"/>
                  </a:lnTo>
                  <a:lnTo>
                    <a:pt x="221" y="14"/>
                  </a:lnTo>
                  <a:lnTo>
                    <a:pt x="217" y="11"/>
                  </a:lnTo>
                  <a:lnTo>
                    <a:pt x="212" y="8"/>
                  </a:lnTo>
                  <a:lnTo>
                    <a:pt x="208" y="5"/>
                  </a:lnTo>
                  <a:lnTo>
                    <a:pt x="204" y="3"/>
                  </a:lnTo>
                  <a:lnTo>
                    <a:pt x="200" y="0"/>
                  </a:lnTo>
                  <a:lnTo>
                    <a:pt x="193" y="0"/>
                  </a:lnTo>
                  <a:lnTo>
                    <a:pt x="199" y="3"/>
                  </a:lnTo>
                  <a:lnTo>
                    <a:pt x="204" y="5"/>
                  </a:lnTo>
                  <a:lnTo>
                    <a:pt x="210" y="10"/>
                  </a:lnTo>
                  <a:lnTo>
                    <a:pt x="214" y="12"/>
                  </a:lnTo>
                  <a:lnTo>
                    <a:pt x="219" y="17"/>
                  </a:lnTo>
                  <a:lnTo>
                    <a:pt x="224" y="21"/>
                  </a:lnTo>
                  <a:lnTo>
                    <a:pt x="228" y="25"/>
                  </a:lnTo>
                  <a:lnTo>
                    <a:pt x="232" y="29"/>
                  </a:lnTo>
                  <a:lnTo>
                    <a:pt x="232" y="25"/>
                  </a:lnTo>
                  <a:close/>
                  <a:moveTo>
                    <a:pt x="68" y="0"/>
                  </a:moveTo>
                  <a:lnTo>
                    <a:pt x="64" y="3"/>
                  </a:lnTo>
                  <a:lnTo>
                    <a:pt x="58" y="5"/>
                  </a:lnTo>
                  <a:lnTo>
                    <a:pt x="54" y="8"/>
                  </a:lnTo>
                  <a:lnTo>
                    <a:pt x="50" y="12"/>
                  </a:lnTo>
                  <a:lnTo>
                    <a:pt x="46" y="15"/>
                  </a:lnTo>
                  <a:lnTo>
                    <a:pt x="41" y="20"/>
                  </a:lnTo>
                  <a:lnTo>
                    <a:pt x="37" y="24"/>
                  </a:lnTo>
                  <a:lnTo>
                    <a:pt x="33" y="28"/>
                  </a:lnTo>
                  <a:lnTo>
                    <a:pt x="33" y="32"/>
                  </a:lnTo>
                  <a:lnTo>
                    <a:pt x="34" y="31"/>
                  </a:lnTo>
                  <a:lnTo>
                    <a:pt x="37" y="28"/>
                  </a:lnTo>
                  <a:lnTo>
                    <a:pt x="39" y="27"/>
                  </a:lnTo>
                  <a:lnTo>
                    <a:pt x="40" y="25"/>
                  </a:lnTo>
                  <a:lnTo>
                    <a:pt x="41" y="22"/>
                  </a:lnTo>
                  <a:lnTo>
                    <a:pt x="44" y="21"/>
                  </a:lnTo>
                  <a:lnTo>
                    <a:pt x="46" y="20"/>
                  </a:lnTo>
                  <a:lnTo>
                    <a:pt x="47" y="18"/>
                  </a:lnTo>
                  <a:lnTo>
                    <a:pt x="47" y="15"/>
                  </a:lnTo>
                  <a:lnTo>
                    <a:pt x="50" y="15"/>
                  </a:lnTo>
                  <a:lnTo>
                    <a:pt x="53" y="14"/>
                  </a:lnTo>
                  <a:lnTo>
                    <a:pt x="55" y="11"/>
                  </a:lnTo>
                  <a:lnTo>
                    <a:pt x="58" y="8"/>
                  </a:lnTo>
                  <a:lnTo>
                    <a:pt x="61" y="7"/>
                  </a:lnTo>
                  <a:lnTo>
                    <a:pt x="65" y="5"/>
                  </a:lnTo>
                  <a:lnTo>
                    <a:pt x="68" y="3"/>
                  </a:lnTo>
                  <a:lnTo>
                    <a:pt x="71" y="1"/>
                  </a:lnTo>
                  <a:lnTo>
                    <a:pt x="73" y="0"/>
                  </a:lnTo>
                  <a:lnTo>
                    <a:pt x="68" y="0"/>
                  </a:lnTo>
                  <a:close/>
                  <a:moveTo>
                    <a:pt x="21" y="47"/>
                  </a:moveTo>
                  <a:lnTo>
                    <a:pt x="15" y="55"/>
                  </a:lnTo>
                  <a:lnTo>
                    <a:pt x="12" y="62"/>
                  </a:lnTo>
                  <a:lnTo>
                    <a:pt x="8" y="72"/>
                  </a:lnTo>
                  <a:lnTo>
                    <a:pt x="5" y="81"/>
                  </a:lnTo>
                  <a:lnTo>
                    <a:pt x="2" y="89"/>
                  </a:lnTo>
                  <a:lnTo>
                    <a:pt x="1" y="99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37"/>
                  </a:lnTo>
                  <a:lnTo>
                    <a:pt x="5" y="154"/>
                  </a:lnTo>
                  <a:lnTo>
                    <a:pt x="11" y="171"/>
                  </a:lnTo>
                  <a:lnTo>
                    <a:pt x="19" y="187"/>
                  </a:lnTo>
                  <a:lnTo>
                    <a:pt x="29" y="203"/>
                  </a:lnTo>
                  <a:lnTo>
                    <a:pt x="40" y="216"/>
                  </a:lnTo>
                  <a:lnTo>
                    <a:pt x="54" y="227"/>
                  </a:lnTo>
                  <a:lnTo>
                    <a:pt x="68" y="237"/>
                  </a:lnTo>
                  <a:lnTo>
                    <a:pt x="73" y="237"/>
                  </a:lnTo>
                  <a:lnTo>
                    <a:pt x="59" y="227"/>
                  </a:lnTo>
                  <a:lnTo>
                    <a:pt x="46" y="216"/>
                  </a:lnTo>
                  <a:lnTo>
                    <a:pt x="33" y="203"/>
                  </a:lnTo>
                  <a:lnTo>
                    <a:pt x="23" y="189"/>
                  </a:lnTo>
                  <a:lnTo>
                    <a:pt x="15" y="173"/>
                  </a:lnTo>
                  <a:lnTo>
                    <a:pt x="8" y="156"/>
                  </a:lnTo>
                  <a:lnTo>
                    <a:pt x="4" y="137"/>
                  </a:lnTo>
                  <a:lnTo>
                    <a:pt x="2" y="118"/>
                  </a:lnTo>
                  <a:lnTo>
                    <a:pt x="4" y="109"/>
                  </a:lnTo>
                  <a:lnTo>
                    <a:pt x="4" y="99"/>
                  </a:lnTo>
                  <a:lnTo>
                    <a:pt x="5" y="91"/>
                  </a:lnTo>
                  <a:lnTo>
                    <a:pt x="8" y="82"/>
                  </a:lnTo>
                  <a:lnTo>
                    <a:pt x="11" y="74"/>
                  </a:lnTo>
                  <a:lnTo>
                    <a:pt x="14" y="65"/>
                  </a:lnTo>
                  <a:lnTo>
                    <a:pt x="18" y="56"/>
                  </a:lnTo>
                  <a:lnTo>
                    <a:pt x="22" y="49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21" y="47"/>
                  </a:lnTo>
                  <a:close/>
                </a:path>
              </a:pathLst>
            </a:custGeom>
            <a:solidFill>
              <a:srgbClr val="006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1" name="Freeform 750"/>
            <p:cNvSpPr>
              <a:spLocks noEditPoints="1"/>
            </p:cNvSpPr>
            <p:nvPr/>
          </p:nvSpPr>
          <p:spPr bwMode="auto">
            <a:xfrm>
              <a:off x="944" y="2465"/>
              <a:ext cx="264" cy="237"/>
            </a:xfrm>
            <a:custGeom>
              <a:avLst/>
              <a:gdLst>
                <a:gd name="T0" fmla="*/ 263 w 264"/>
                <a:gd name="T1" fmla="*/ 99 h 237"/>
                <a:gd name="T2" fmla="*/ 257 w 264"/>
                <a:gd name="T3" fmla="*/ 72 h 237"/>
                <a:gd name="T4" fmla="*/ 246 w 264"/>
                <a:gd name="T5" fmla="*/ 48 h 237"/>
                <a:gd name="T6" fmla="*/ 245 w 264"/>
                <a:gd name="T7" fmla="*/ 49 h 237"/>
                <a:gd name="T8" fmla="*/ 243 w 264"/>
                <a:gd name="T9" fmla="*/ 49 h 237"/>
                <a:gd name="T10" fmla="*/ 243 w 264"/>
                <a:gd name="T11" fmla="*/ 49 h 237"/>
                <a:gd name="T12" fmla="*/ 243 w 264"/>
                <a:gd name="T13" fmla="*/ 49 h 237"/>
                <a:gd name="T14" fmla="*/ 243 w 264"/>
                <a:gd name="T15" fmla="*/ 49 h 237"/>
                <a:gd name="T16" fmla="*/ 250 w 264"/>
                <a:gd name="T17" fmla="*/ 65 h 237"/>
                <a:gd name="T18" fmla="*/ 259 w 264"/>
                <a:gd name="T19" fmla="*/ 91 h 237"/>
                <a:gd name="T20" fmla="*/ 262 w 264"/>
                <a:gd name="T21" fmla="*/ 118 h 237"/>
                <a:gd name="T22" fmla="*/ 250 w 264"/>
                <a:gd name="T23" fmla="*/ 173 h 237"/>
                <a:gd name="T24" fmla="*/ 218 w 264"/>
                <a:gd name="T25" fmla="*/ 217 h 237"/>
                <a:gd name="T26" fmla="*/ 195 w 264"/>
                <a:gd name="T27" fmla="*/ 237 h 237"/>
                <a:gd name="T28" fmla="*/ 235 w 264"/>
                <a:gd name="T29" fmla="*/ 203 h 237"/>
                <a:gd name="T30" fmla="*/ 260 w 264"/>
                <a:gd name="T31" fmla="*/ 154 h 237"/>
                <a:gd name="T32" fmla="*/ 231 w 264"/>
                <a:gd name="T33" fmla="*/ 28 h 237"/>
                <a:gd name="T34" fmla="*/ 218 w 264"/>
                <a:gd name="T35" fmla="*/ 15 h 237"/>
                <a:gd name="T36" fmla="*/ 205 w 264"/>
                <a:gd name="T37" fmla="*/ 5 h 237"/>
                <a:gd name="T38" fmla="*/ 189 w 264"/>
                <a:gd name="T39" fmla="*/ 0 h 237"/>
                <a:gd name="T40" fmla="*/ 199 w 264"/>
                <a:gd name="T41" fmla="*/ 5 h 237"/>
                <a:gd name="T42" fmla="*/ 209 w 264"/>
                <a:gd name="T43" fmla="*/ 11 h 237"/>
                <a:gd name="T44" fmla="*/ 217 w 264"/>
                <a:gd name="T45" fmla="*/ 15 h 237"/>
                <a:gd name="T46" fmla="*/ 220 w 264"/>
                <a:gd name="T47" fmla="*/ 21 h 237"/>
                <a:gd name="T48" fmla="*/ 225 w 264"/>
                <a:gd name="T49" fmla="*/ 27 h 237"/>
                <a:gd name="T50" fmla="*/ 231 w 264"/>
                <a:gd name="T51" fmla="*/ 32 h 237"/>
                <a:gd name="T52" fmla="*/ 67 w 264"/>
                <a:gd name="T53" fmla="*/ 1 h 237"/>
                <a:gd name="T54" fmla="*/ 58 w 264"/>
                <a:gd name="T55" fmla="*/ 7 h 237"/>
                <a:gd name="T56" fmla="*/ 50 w 264"/>
                <a:gd name="T57" fmla="*/ 14 h 237"/>
                <a:gd name="T58" fmla="*/ 54 w 264"/>
                <a:gd name="T59" fmla="*/ 14 h 237"/>
                <a:gd name="T60" fmla="*/ 63 w 264"/>
                <a:gd name="T61" fmla="*/ 7 h 237"/>
                <a:gd name="T62" fmla="*/ 72 w 264"/>
                <a:gd name="T63" fmla="*/ 1 h 237"/>
                <a:gd name="T64" fmla="*/ 46 w 264"/>
                <a:gd name="T65" fmla="*/ 15 h 237"/>
                <a:gd name="T66" fmla="*/ 40 w 264"/>
                <a:gd name="T67" fmla="*/ 21 h 237"/>
                <a:gd name="T68" fmla="*/ 36 w 264"/>
                <a:gd name="T69" fmla="*/ 27 h 237"/>
                <a:gd name="T70" fmla="*/ 32 w 264"/>
                <a:gd name="T71" fmla="*/ 35 h 237"/>
                <a:gd name="T72" fmla="*/ 38 w 264"/>
                <a:gd name="T73" fmla="*/ 28 h 237"/>
                <a:gd name="T74" fmla="*/ 43 w 264"/>
                <a:gd name="T75" fmla="*/ 22 h 237"/>
                <a:gd name="T76" fmla="*/ 46 w 264"/>
                <a:gd name="T77" fmla="*/ 15 h 237"/>
                <a:gd name="T78" fmla="*/ 11 w 264"/>
                <a:gd name="T79" fmla="*/ 64 h 237"/>
                <a:gd name="T80" fmla="*/ 3 w 264"/>
                <a:gd name="T81" fmla="*/ 89 h 237"/>
                <a:gd name="T82" fmla="*/ 0 w 264"/>
                <a:gd name="T83" fmla="*/ 118 h 237"/>
                <a:gd name="T84" fmla="*/ 11 w 264"/>
                <a:gd name="T85" fmla="*/ 171 h 237"/>
                <a:gd name="T86" fmla="*/ 42 w 264"/>
                <a:gd name="T87" fmla="*/ 216 h 237"/>
                <a:gd name="T88" fmla="*/ 77 w 264"/>
                <a:gd name="T89" fmla="*/ 237 h 237"/>
                <a:gd name="T90" fmla="*/ 33 w 264"/>
                <a:gd name="T91" fmla="*/ 204 h 237"/>
                <a:gd name="T92" fmla="*/ 8 w 264"/>
                <a:gd name="T93" fmla="*/ 156 h 237"/>
                <a:gd name="T94" fmla="*/ 4 w 264"/>
                <a:gd name="T95" fmla="*/ 109 h 237"/>
                <a:gd name="T96" fmla="*/ 8 w 264"/>
                <a:gd name="T97" fmla="*/ 82 h 237"/>
                <a:gd name="T98" fmla="*/ 18 w 264"/>
                <a:gd name="T99" fmla="*/ 58 h 237"/>
                <a:gd name="T100" fmla="*/ 22 w 264"/>
                <a:gd name="T101" fmla="*/ 49 h 237"/>
                <a:gd name="T102" fmla="*/ 22 w 264"/>
                <a:gd name="T103" fmla="*/ 49 h 237"/>
                <a:gd name="T104" fmla="*/ 22 w 264"/>
                <a:gd name="T105" fmla="*/ 49 h 237"/>
                <a:gd name="T106" fmla="*/ 21 w 264"/>
                <a:gd name="T107" fmla="*/ 49 h 237"/>
                <a:gd name="T108" fmla="*/ 21 w 264"/>
                <a:gd name="T109" fmla="*/ 48 h 2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4"/>
                <a:gd name="T166" fmla="*/ 0 h 237"/>
                <a:gd name="T167" fmla="*/ 264 w 264"/>
                <a:gd name="T168" fmla="*/ 237 h 2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4" h="237">
                  <a:moveTo>
                    <a:pt x="264" y="118"/>
                  </a:moveTo>
                  <a:lnTo>
                    <a:pt x="264" y="109"/>
                  </a:lnTo>
                  <a:lnTo>
                    <a:pt x="263" y="99"/>
                  </a:lnTo>
                  <a:lnTo>
                    <a:pt x="262" y="91"/>
                  </a:lnTo>
                  <a:lnTo>
                    <a:pt x="260" y="81"/>
                  </a:lnTo>
                  <a:lnTo>
                    <a:pt x="257" y="72"/>
                  </a:lnTo>
                  <a:lnTo>
                    <a:pt x="253" y="64"/>
                  </a:lnTo>
                  <a:lnTo>
                    <a:pt x="250" y="55"/>
                  </a:lnTo>
                  <a:lnTo>
                    <a:pt x="246" y="48"/>
                  </a:lnTo>
                  <a:lnTo>
                    <a:pt x="245" y="48"/>
                  </a:lnTo>
                  <a:lnTo>
                    <a:pt x="245" y="49"/>
                  </a:lnTo>
                  <a:lnTo>
                    <a:pt x="243" y="49"/>
                  </a:lnTo>
                  <a:lnTo>
                    <a:pt x="248" y="56"/>
                  </a:lnTo>
                  <a:lnTo>
                    <a:pt x="250" y="65"/>
                  </a:lnTo>
                  <a:lnTo>
                    <a:pt x="255" y="74"/>
                  </a:lnTo>
                  <a:lnTo>
                    <a:pt x="257" y="82"/>
                  </a:lnTo>
                  <a:lnTo>
                    <a:pt x="259" y="91"/>
                  </a:lnTo>
                  <a:lnTo>
                    <a:pt x="260" y="99"/>
                  </a:lnTo>
                  <a:lnTo>
                    <a:pt x="262" y="109"/>
                  </a:lnTo>
                  <a:lnTo>
                    <a:pt x="262" y="118"/>
                  </a:lnTo>
                  <a:lnTo>
                    <a:pt x="260" y="137"/>
                  </a:lnTo>
                  <a:lnTo>
                    <a:pt x="257" y="156"/>
                  </a:lnTo>
                  <a:lnTo>
                    <a:pt x="250" y="173"/>
                  </a:lnTo>
                  <a:lnTo>
                    <a:pt x="242" y="189"/>
                  </a:lnTo>
                  <a:lnTo>
                    <a:pt x="231" y="204"/>
                  </a:lnTo>
                  <a:lnTo>
                    <a:pt x="218" y="217"/>
                  </a:lnTo>
                  <a:lnTo>
                    <a:pt x="205" y="228"/>
                  </a:lnTo>
                  <a:lnTo>
                    <a:pt x="189" y="237"/>
                  </a:lnTo>
                  <a:lnTo>
                    <a:pt x="195" y="237"/>
                  </a:lnTo>
                  <a:lnTo>
                    <a:pt x="210" y="227"/>
                  </a:lnTo>
                  <a:lnTo>
                    <a:pt x="224" y="216"/>
                  </a:lnTo>
                  <a:lnTo>
                    <a:pt x="235" y="203"/>
                  </a:lnTo>
                  <a:lnTo>
                    <a:pt x="246" y="189"/>
                  </a:lnTo>
                  <a:lnTo>
                    <a:pt x="253" y="171"/>
                  </a:lnTo>
                  <a:lnTo>
                    <a:pt x="260" y="154"/>
                  </a:lnTo>
                  <a:lnTo>
                    <a:pt x="263" y="137"/>
                  </a:lnTo>
                  <a:lnTo>
                    <a:pt x="264" y="118"/>
                  </a:lnTo>
                  <a:close/>
                  <a:moveTo>
                    <a:pt x="231" y="28"/>
                  </a:moveTo>
                  <a:lnTo>
                    <a:pt x="227" y="24"/>
                  </a:lnTo>
                  <a:lnTo>
                    <a:pt x="223" y="20"/>
                  </a:lnTo>
                  <a:lnTo>
                    <a:pt x="218" y="15"/>
                  </a:lnTo>
                  <a:lnTo>
                    <a:pt x="214" y="12"/>
                  </a:lnTo>
                  <a:lnTo>
                    <a:pt x="210" y="8"/>
                  </a:lnTo>
                  <a:lnTo>
                    <a:pt x="205" y="5"/>
                  </a:lnTo>
                  <a:lnTo>
                    <a:pt x="200" y="3"/>
                  </a:lnTo>
                  <a:lnTo>
                    <a:pt x="195" y="0"/>
                  </a:lnTo>
                  <a:lnTo>
                    <a:pt x="189" y="0"/>
                  </a:lnTo>
                  <a:lnTo>
                    <a:pt x="193" y="1"/>
                  </a:lnTo>
                  <a:lnTo>
                    <a:pt x="196" y="3"/>
                  </a:lnTo>
                  <a:lnTo>
                    <a:pt x="199" y="5"/>
                  </a:lnTo>
                  <a:lnTo>
                    <a:pt x="202" y="7"/>
                  </a:lnTo>
                  <a:lnTo>
                    <a:pt x="206" y="8"/>
                  </a:lnTo>
                  <a:lnTo>
                    <a:pt x="209" y="11"/>
                  </a:lnTo>
                  <a:lnTo>
                    <a:pt x="211" y="14"/>
                  </a:lnTo>
                  <a:lnTo>
                    <a:pt x="214" y="15"/>
                  </a:lnTo>
                  <a:lnTo>
                    <a:pt x="217" y="15"/>
                  </a:lnTo>
                  <a:lnTo>
                    <a:pt x="217" y="18"/>
                  </a:lnTo>
                  <a:lnTo>
                    <a:pt x="218" y="20"/>
                  </a:lnTo>
                  <a:lnTo>
                    <a:pt x="220" y="21"/>
                  </a:lnTo>
                  <a:lnTo>
                    <a:pt x="223" y="22"/>
                  </a:lnTo>
                  <a:lnTo>
                    <a:pt x="224" y="24"/>
                  </a:lnTo>
                  <a:lnTo>
                    <a:pt x="225" y="27"/>
                  </a:lnTo>
                  <a:lnTo>
                    <a:pt x="228" y="28"/>
                  </a:lnTo>
                  <a:lnTo>
                    <a:pt x="230" y="29"/>
                  </a:lnTo>
                  <a:lnTo>
                    <a:pt x="231" y="32"/>
                  </a:lnTo>
                  <a:lnTo>
                    <a:pt x="231" y="28"/>
                  </a:lnTo>
                  <a:close/>
                  <a:moveTo>
                    <a:pt x="70" y="0"/>
                  </a:moveTo>
                  <a:lnTo>
                    <a:pt x="67" y="1"/>
                  </a:lnTo>
                  <a:lnTo>
                    <a:pt x="64" y="3"/>
                  </a:lnTo>
                  <a:lnTo>
                    <a:pt x="61" y="5"/>
                  </a:lnTo>
                  <a:lnTo>
                    <a:pt x="58" y="7"/>
                  </a:lnTo>
                  <a:lnTo>
                    <a:pt x="56" y="8"/>
                  </a:lnTo>
                  <a:lnTo>
                    <a:pt x="53" y="11"/>
                  </a:lnTo>
                  <a:lnTo>
                    <a:pt x="50" y="14"/>
                  </a:lnTo>
                  <a:lnTo>
                    <a:pt x="47" y="15"/>
                  </a:lnTo>
                  <a:lnTo>
                    <a:pt x="52" y="15"/>
                  </a:lnTo>
                  <a:lnTo>
                    <a:pt x="54" y="14"/>
                  </a:lnTo>
                  <a:lnTo>
                    <a:pt x="57" y="11"/>
                  </a:lnTo>
                  <a:lnTo>
                    <a:pt x="60" y="8"/>
                  </a:lnTo>
                  <a:lnTo>
                    <a:pt x="63" y="7"/>
                  </a:lnTo>
                  <a:lnTo>
                    <a:pt x="67" y="5"/>
                  </a:lnTo>
                  <a:lnTo>
                    <a:pt x="70" y="3"/>
                  </a:lnTo>
                  <a:lnTo>
                    <a:pt x="72" y="1"/>
                  </a:lnTo>
                  <a:lnTo>
                    <a:pt x="77" y="0"/>
                  </a:lnTo>
                  <a:lnTo>
                    <a:pt x="70" y="0"/>
                  </a:lnTo>
                  <a:close/>
                  <a:moveTo>
                    <a:pt x="46" y="15"/>
                  </a:moveTo>
                  <a:lnTo>
                    <a:pt x="45" y="18"/>
                  </a:lnTo>
                  <a:lnTo>
                    <a:pt x="43" y="20"/>
                  </a:lnTo>
                  <a:lnTo>
                    <a:pt x="40" y="21"/>
                  </a:lnTo>
                  <a:lnTo>
                    <a:pt x="39" y="22"/>
                  </a:lnTo>
                  <a:lnTo>
                    <a:pt x="38" y="25"/>
                  </a:lnTo>
                  <a:lnTo>
                    <a:pt x="36" y="27"/>
                  </a:lnTo>
                  <a:lnTo>
                    <a:pt x="33" y="28"/>
                  </a:lnTo>
                  <a:lnTo>
                    <a:pt x="32" y="31"/>
                  </a:lnTo>
                  <a:lnTo>
                    <a:pt x="32" y="35"/>
                  </a:lnTo>
                  <a:lnTo>
                    <a:pt x="33" y="32"/>
                  </a:lnTo>
                  <a:lnTo>
                    <a:pt x="36" y="31"/>
                  </a:lnTo>
                  <a:lnTo>
                    <a:pt x="38" y="28"/>
                  </a:lnTo>
                  <a:lnTo>
                    <a:pt x="39" y="27"/>
                  </a:lnTo>
                  <a:lnTo>
                    <a:pt x="40" y="25"/>
                  </a:lnTo>
                  <a:lnTo>
                    <a:pt x="43" y="22"/>
                  </a:lnTo>
                  <a:lnTo>
                    <a:pt x="45" y="21"/>
                  </a:lnTo>
                  <a:lnTo>
                    <a:pt x="46" y="20"/>
                  </a:lnTo>
                  <a:lnTo>
                    <a:pt x="46" y="15"/>
                  </a:lnTo>
                  <a:close/>
                  <a:moveTo>
                    <a:pt x="20" y="48"/>
                  </a:moveTo>
                  <a:lnTo>
                    <a:pt x="15" y="55"/>
                  </a:lnTo>
                  <a:lnTo>
                    <a:pt x="11" y="64"/>
                  </a:lnTo>
                  <a:lnTo>
                    <a:pt x="8" y="72"/>
                  </a:lnTo>
                  <a:lnTo>
                    <a:pt x="6" y="81"/>
                  </a:lnTo>
                  <a:lnTo>
                    <a:pt x="3" y="89"/>
                  </a:lnTo>
                  <a:lnTo>
                    <a:pt x="1" y="99"/>
                  </a:lnTo>
                  <a:lnTo>
                    <a:pt x="1" y="109"/>
                  </a:lnTo>
                  <a:lnTo>
                    <a:pt x="0" y="118"/>
                  </a:lnTo>
                  <a:lnTo>
                    <a:pt x="1" y="137"/>
                  </a:lnTo>
                  <a:lnTo>
                    <a:pt x="6" y="154"/>
                  </a:lnTo>
                  <a:lnTo>
                    <a:pt x="11" y="171"/>
                  </a:lnTo>
                  <a:lnTo>
                    <a:pt x="20" y="189"/>
                  </a:lnTo>
                  <a:lnTo>
                    <a:pt x="29" y="203"/>
                  </a:lnTo>
                  <a:lnTo>
                    <a:pt x="42" y="216"/>
                  </a:lnTo>
                  <a:lnTo>
                    <a:pt x="56" y="227"/>
                  </a:lnTo>
                  <a:lnTo>
                    <a:pt x="70" y="237"/>
                  </a:lnTo>
                  <a:lnTo>
                    <a:pt x="77" y="237"/>
                  </a:lnTo>
                  <a:lnTo>
                    <a:pt x="61" y="228"/>
                  </a:lnTo>
                  <a:lnTo>
                    <a:pt x="46" y="217"/>
                  </a:lnTo>
                  <a:lnTo>
                    <a:pt x="33" y="204"/>
                  </a:lnTo>
                  <a:lnTo>
                    <a:pt x="24" y="189"/>
                  </a:lnTo>
                  <a:lnTo>
                    <a:pt x="15" y="173"/>
                  </a:lnTo>
                  <a:lnTo>
                    <a:pt x="8" y="156"/>
                  </a:lnTo>
                  <a:lnTo>
                    <a:pt x="4" y="137"/>
                  </a:lnTo>
                  <a:lnTo>
                    <a:pt x="3" y="118"/>
                  </a:lnTo>
                  <a:lnTo>
                    <a:pt x="4" y="109"/>
                  </a:lnTo>
                  <a:lnTo>
                    <a:pt x="4" y="99"/>
                  </a:lnTo>
                  <a:lnTo>
                    <a:pt x="6" y="91"/>
                  </a:lnTo>
                  <a:lnTo>
                    <a:pt x="8" y="82"/>
                  </a:lnTo>
                  <a:lnTo>
                    <a:pt x="11" y="74"/>
                  </a:lnTo>
                  <a:lnTo>
                    <a:pt x="14" y="65"/>
                  </a:lnTo>
                  <a:lnTo>
                    <a:pt x="18" y="58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1" y="48"/>
                  </a:lnTo>
                  <a:lnTo>
                    <a:pt x="20" y="48"/>
                  </a:lnTo>
                  <a:close/>
                </a:path>
              </a:pathLst>
            </a:custGeom>
            <a:solidFill>
              <a:srgbClr val="006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2" name="Freeform 751"/>
            <p:cNvSpPr>
              <a:spLocks noEditPoints="1"/>
            </p:cNvSpPr>
            <p:nvPr/>
          </p:nvSpPr>
          <p:spPr bwMode="auto">
            <a:xfrm>
              <a:off x="945" y="2465"/>
              <a:ext cx="262" cy="237"/>
            </a:xfrm>
            <a:custGeom>
              <a:avLst/>
              <a:gdLst>
                <a:gd name="T0" fmla="*/ 261 w 262"/>
                <a:gd name="T1" fmla="*/ 99 h 237"/>
                <a:gd name="T2" fmla="*/ 255 w 262"/>
                <a:gd name="T3" fmla="*/ 74 h 237"/>
                <a:gd name="T4" fmla="*/ 244 w 262"/>
                <a:gd name="T5" fmla="*/ 49 h 237"/>
                <a:gd name="T6" fmla="*/ 242 w 262"/>
                <a:gd name="T7" fmla="*/ 49 h 237"/>
                <a:gd name="T8" fmla="*/ 242 w 262"/>
                <a:gd name="T9" fmla="*/ 49 h 237"/>
                <a:gd name="T10" fmla="*/ 242 w 262"/>
                <a:gd name="T11" fmla="*/ 49 h 237"/>
                <a:gd name="T12" fmla="*/ 241 w 262"/>
                <a:gd name="T13" fmla="*/ 48 h 237"/>
                <a:gd name="T14" fmla="*/ 238 w 262"/>
                <a:gd name="T15" fmla="*/ 45 h 237"/>
                <a:gd name="T16" fmla="*/ 247 w 262"/>
                <a:gd name="T17" fmla="*/ 61 h 237"/>
                <a:gd name="T18" fmla="*/ 256 w 262"/>
                <a:gd name="T19" fmla="*/ 88 h 237"/>
                <a:gd name="T20" fmla="*/ 259 w 262"/>
                <a:gd name="T21" fmla="*/ 118 h 237"/>
                <a:gd name="T22" fmla="*/ 248 w 262"/>
                <a:gd name="T23" fmla="*/ 173 h 237"/>
                <a:gd name="T24" fmla="*/ 215 w 262"/>
                <a:gd name="T25" fmla="*/ 217 h 237"/>
                <a:gd name="T26" fmla="*/ 191 w 262"/>
                <a:gd name="T27" fmla="*/ 237 h 237"/>
                <a:gd name="T28" fmla="*/ 233 w 262"/>
                <a:gd name="T29" fmla="*/ 203 h 237"/>
                <a:gd name="T30" fmla="*/ 258 w 262"/>
                <a:gd name="T31" fmla="*/ 156 h 237"/>
                <a:gd name="T32" fmla="*/ 230 w 262"/>
                <a:gd name="T33" fmla="*/ 29 h 237"/>
                <a:gd name="T34" fmla="*/ 217 w 262"/>
                <a:gd name="T35" fmla="*/ 17 h 237"/>
                <a:gd name="T36" fmla="*/ 202 w 262"/>
                <a:gd name="T37" fmla="*/ 5 h 237"/>
                <a:gd name="T38" fmla="*/ 185 w 262"/>
                <a:gd name="T39" fmla="*/ 0 h 237"/>
                <a:gd name="T40" fmla="*/ 195 w 262"/>
                <a:gd name="T41" fmla="*/ 5 h 237"/>
                <a:gd name="T42" fmla="*/ 205 w 262"/>
                <a:gd name="T43" fmla="*/ 11 h 237"/>
                <a:gd name="T44" fmla="*/ 216 w 262"/>
                <a:gd name="T45" fmla="*/ 15 h 237"/>
                <a:gd name="T46" fmla="*/ 219 w 262"/>
                <a:gd name="T47" fmla="*/ 22 h 237"/>
                <a:gd name="T48" fmla="*/ 224 w 262"/>
                <a:gd name="T49" fmla="*/ 28 h 237"/>
                <a:gd name="T50" fmla="*/ 230 w 262"/>
                <a:gd name="T51" fmla="*/ 34 h 237"/>
                <a:gd name="T52" fmla="*/ 69 w 262"/>
                <a:gd name="T53" fmla="*/ 1 h 237"/>
                <a:gd name="T54" fmla="*/ 59 w 262"/>
                <a:gd name="T55" fmla="*/ 7 h 237"/>
                <a:gd name="T56" fmla="*/ 51 w 262"/>
                <a:gd name="T57" fmla="*/ 14 h 237"/>
                <a:gd name="T58" fmla="*/ 55 w 262"/>
                <a:gd name="T59" fmla="*/ 14 h 237"/>
                <a:gd name="T60" fmla="*/ 64 w 262"/>
                <a:gd name="T61" fmla="*/ 7 h 237"/>
                <a:gd name="T62" fmla="*/ 74 w 262"/>
                <a:gd name="T63" fmla="*/ 1 h 237"/>
                <a:gd name="T64" fmla="*/ 45 w 262"/>
                <a:gd name="T65" fmla="*/ 18 h 237"/>
                <a:gd name="T66" fmla="*/ 39 w 262"/>
                <a:gd name="T67" fmla="*/ 22 h 237"/>
                <a:gd name="T68" fmla="*/ 35 w 262"/>
                <a:gd name="T69" fmla="*/ 28 h 237"/>
                <a:gd name="T70" fmla="*/ 31 w 262"/>
                <a:gd name="T71" fmla="*/ 37 h 237"/>
                <a:gd name="T72" fmla="*/ 37 w 262"/>
                <a:gd name="T73" fmla="*/ 31 h 237"/>
                <a:gd name="T74" fmla="*/ 42 w 262"/>
                <a:gd name="T75" fmla="*/ 25 h 237"/>
                <a:gd name="T76" fmla="*/ 45 w 262"/>
                <a:gd name="T77" fmla="*/ 18 h 237"/>
                <a:gd name="T78" fmla="*/ 12 w 262"/>
                <a:gd name="T79" fmla="*/ 65 h 237"/>
                <a:gd name="T80" fmla="*/ 3 w 262"/>
                <a:gd name="T81" fmla="*/ 91 h 237"/>
                <a:gd name="T82" fmla="*/ 0 w 262"/>
                <a:gd name="T83" fmla="*/ 118 h 237"/>
                <a:gd name="T84" fmla="*/ 13 w 262"/>
                <a:gd name="T85" fmla="*/ 173 h 237"/>
                <a:gd name="T86" fmla="*/ 44 w 262"/>
                <a:gd name="T87" fmla="*/ 216 h 237"/>
                <a:gd name="T88" fmla="*/ 78 w 262"/>
                <a:gd name="T89" fmla="*/ 237 h 237"/>
                <a:gd name="T90" fmla="*/ 35 w 262"/>
                <a:gd name="T91" fmla="*/ 204 h 237"/>
                <a:gd name="T92" fmla="*/ 9 w 262"/>
                <a:gd name="T93" fmla="*/ 156 h 237"/>
                <a:gd name="T94" fmla="*/ 5 w 262"/>
                <a:gd name="T95" fmla="*/ 108 h 237"/>
                <a:gd name="T96" fmla="*/ 10 w 262"/>
                <a:gd name="T97" fmla="*/ 78 h 237"/>
                <a:gd name="T98" fmla="*/ 21 w 262"/>
                <a:gd name="T99" fmla="*/ 52 h 237"/>
                <a:gd name="T100" fmla="*/ 24 w 262"/>
                <a:gd name="T101" fmla="*/ 45 h 237"/>
                <a:gd name="T102" fmla="*/ 23 w 262"/>
                <a:gd name="T103" fmla="*/ 48 h 237"/>
                <a:gd name="T104" fmla="*/ 21 w 262"/>
                <a:gd name="T105" fmla="*/ 49 h 237"/>
                <a:gd name="T106" fmla="*/ 21 w 262"/>
                <a:gd name="T107" fmla="*/ 49 h 237"/>
                <a:gd name="T108" fmla="*/ 20 w 262"/>
                <a:gd name="T109" fmla="*/ 49 h 2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62"/>
                <a:gd name="T166" fmla="*/ 0 h 237"/>
                <a:gd name="T167" fmla="*/ 262 w 262"/>
                <a:gd name="T168" fmla="*/ 237 h 2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62" h="237">
                  <a:moveTo>
                    <a:pt x="262" y="118"/>
                  </a:moveTo>
                  <a:lnTo>
                    <a:pt x="262" y="109"/>
                  </a:lnTo>
                  <a:lnTo>
                    <a:pt x="261" y="99"/>
                  </a:lnTo>
                  <a:lnTo>
                    <a:pt x="259" y="91"/>
                  </a:lnTo>
                  <a:lnTo>
                    <a:pt x="258" y="82"/>
                  </a:lnTo>
                  <a:lnTo>
                    <a:pt x="255" y="74"/>
                  </a:lnTo>
                  <a:lnTo>
                    <a:pt x="252" y="65"/>
                  </a:lnTo>
                  <a:lnTo>
                    <a:pt x="248" y="56"/>
                  </a:lnTo>
                  <a:lnTo>
                    <a:pt x="244" y="49"/>
                  </a:lnTo>
                  <a:lnTo>
                    <a:pt x="242" y="49"/>
                  </a:lnTo>
                  <a:lnTo>
                    <a:pt x="241" y="48"/>
                  </a:lnTo>
                  <a:lnTo>
                    <a:pt x="240" y="47"/>
                  </a:lnTo>
                  <a:lnTo>
                    <a:pt x="238" y="45"/>
                  </a:lnTo>
                  <a:lnTo>
                    <a:pt x="237" y="44"/>
                  </a:lnTo>
                  <a:lnTo>
                    <a:pt x="242" y="52"/>
                  </a:lnTo>
                  <a:lnTo>
                    <a:pt x="247" y="61"/>
                  </a:lnTo>
                  <a:lnTo>
                    <a:pt x="251" y="69"/>
                  </a:lnTo>
                  <a:lnTo>
                    <a:pt x="254" y="79"/>
                  </a:lnTo>
                  <a:lnTo>
                    <a:pt x="256" y="88"/>
                  </a:lnTo>
                  <a:lnTo>
                    <a:pt x="258" y="98"/>
                  </a:lnTo>
                  <a:lnTo>
                    <a:pt x="259" y="108"/>
                  </a:lnTo>
                  <a:lnTo>
                    <a:pt x="259" y="118"/>
                  </a:lnTo>
                  <a:lnTo>
                    <a:pt x="258" y="137"/>
                  </a:lnTo>
                  <a:lnTo>
                    <a:pt x="254" y="156"/>
                  </a:lnTo>
                  <a:lnTo>
                    <a:pt x="248" y="173"/>
                  </a:lnTo>
                  <a:lnTo>
                    <a:pt x="238" y="190"/>
                  </a:lnTo>
                  <a:lnTo>
                    <a:pt x="229" y="204"/>
                  </a:lnTo>
                  <a:lnTo>
                    <a:pt x="215" y="217"/>
                  </a:lnTo>
                  <a:lnTo>
                    <a:pt x="201" y="228"/>
                  </a:lnTo>
                  <a:lnTo>
                    <a:pt x="185" y="237"/>
                  </a:lnTo>
                  <a:lnTo>
                    <a:pt x="191" y="237"/>
                  </a:lnTo>
                  <a:lnTo>
                    <a:pt x="206" y="227"/>
                  </a:lnTo>
                  <a:lnTo>
                    <a:pt x="220" y="216"/>
                  </a:lnTo>
                  <a:lnTo>
                    <a:pt x="233" y="203"/>
                  </a:lnTo>
                  <a:lnTo>
                    <a:pt x="242" y="189"/>
                  </a:lnTo>
                  <a:lnTo>
                    <a:pt x="251" y="173"/>
                  </a:lnTo>
                  <a:lnTo>
                    <a:pt x="258" y="156"/>
                  </a:lnTo>
                  <a:lnTo>
                    <a:pt x="261" y="137"/>
                  </a:lnTo>
                  <a:lnTo>
                    <a:pt x="262" y="118"/>
                  </a:lnTo>
                  <a:close/>
                  <a:moveTo>
                    <a:pt x="230" y="29"/>
                  </a:moveTo>
                  <a:lnTo>
                    <a:pt x="226" y="25"/>
                  </a:lnTo>
                  <a:lnTo>
                    <a:pt x="222" y="21"/>
                  </a:lnTo>
                  <a:lnTo>
                    <a:pt x="217" y="17"/>
                  </a:lnTo>
                  <a:lnTo>
                    <a:pt x="212" y="12"/>
                  </a:lnTo>
                  <a:lnTo>
                    <a:pt x="208" y="10"/>
                  </a:lnTo>
                  <a:lnTo>
                    <a:pt x="202" y="5"/>
                  </a:lnTo>
                  <a:lnTo>
                    <a:pt x="197" y="3"/>
                  </a:lnTo>
                  <a:lnTo>
                    <a:pt x="191" y="0"/>
                  </a:lnTo>
                  <a:lnTo>
                    <a:pt x="185" y="0"/>
                  </a:lnTo>
                  <a:lnTo>
                    <a:pt x="188" y="1"/>
                  </a:lnTo>
                  <a:lnTo>
                    <a:pt x="192" y="3"/>
                  </a:lnTo>
                  <a:lnTo>
                    <a:pt x="195" y="5"/>
                  </a:lnTo>
                  <a:lnTo>
                    <a:pt x="199" y="7"/>
                  </a:lnTo>
                  <a:lnTo>
                    <a:pt x="202" y="8"/>
                  </a:lnTo>
                  <a:lnTo>
                    <a:pt x="205" y="11"/>
                  </a:lnTo>
                  <a:lnTo>
                    <a:pt x="208" y="14"/>
                  </a:lnTo>
                  <a:lnTo>
                    <a:pt x="212" y="15"/>
                  </a:lnTo>
                  <a:lnTo>
                    <a:pt x="216" y="15"/>
                  </a:lnTo>
                  <a:lnTo>
                    <a:pt x="216" y="20"/>
                  </a:lnTo>
                  <a:lnTo>
                    <a:pt x="217" y="21"/>
                  </a:lnTo>
                  <a:lnTo>
                    <a:pt x="219" y="22"/>
                  </a:lnTo>
                  <a:lnTo>
                    <a:pt x="222" y="25"/>
                  </a:lnTo>
                  <a:lnTo>
                    <a:pt x="223" y="27"/>
                  </a:lnTo>
                  <a:lnTo>
                    <a:pt x="224" y="28"/>
                  </a:lnTo>
                  <a:lnTo>
                    <a:pt x="227" y="31"/>
                  </a:lnTo>
                  <a:lnTo>
                    <a:pt x="229" y="32"/>
                  </a:lnTo>
                  <a:lnTo>
                    <a:pt x="230" y="34"/>
                  </a:lnTo>
                  <a:lnTo>
                    <a:pt x="230" y="29"/>
                  </a:lnTo>
                  <a:close/>
                  <a:moveTo>
                    <a:pt x="71" y="0"/>
                  </a:moveTo>
                  <a:lnTo>
                    <a:pt x="69" y="1"/>
                  </a:lnTo>
                  <a:lnTo>
                    <a:pt x="66" y="3"/>
                  </a:lnTo>
                  <a:lnTo>
                    <a:pt x="63" y="5"/>
                  </a:lnTo>
                  <a:lnTo>
                    <a:pt x="59" y="7"/>
                  </a:lnTo>
                  <a:lnTo>
                    <a:pt x="56" y="8"/>
                  </a:lnTo>
                  <a:lnTo>
                    <a:pt x="53" y="11"/>
                  </a:lnTo>
                  <a:lnTo>
                    <a:pt x="51" y="14"/>
                  </a:lnTo>
                  <a:lnTo>
                    <a:pt x="48" y="15"/>
                  </a:lnTo>
                  <a:lnTo>
                    <a:pt x="52" y="15"/>
                  </a:lnTo>
                  <a:lnTo>
                    <a:pt x="55" y="14"/>
                  </a:lnTo>
                  <a:lnTo>
                    <a:pt x="59" y="11"/>
                  </a:lnTo>
                  <a:lnTo>
                    <a:pt x="62" y="8"/>
                  </a:lnTo>
                  <a:lnTo>
                    <a:pt x="64" y="7"/>
                  </a:lnTo>
                  <a:lnTo>
                    <a:pt x="69" y="5"/>
                  </a:lnTo>
                  <a:lnTo>
                    <a:pt x="71" y="3"/>
                  </a:lnTo>
                  <a:lnTo>
                    <a:pt x="74" y="1"/>
                  </a:lnTo>
                  <a:lnTo>
                    <a:pt x="78" y="0"/>
                  </a:lnTo>
                  <a:lnTo>
                    <a:pt x="71" y="0"/>
                  </a:lnTo>
                  <a:close/>
                  <a:moveTo>
                    <a:pt x="45" y="18"/>
                  </a:moveTo>
                  <a:lnTo>
                    <a:pt x="44" y="20"/>
                  </a:lnTo>
                  <a:lnTo>
                    <a:pt x="42" y="21"/>
                  </a:lnTo>
                  <a:lnTo>
                    <a:pt x="39" y="22"/>
                  </a:lnTo>
                  <a:lnTo>
                    <a:pt x="38" y="25"/>
                  </a:lnTo>
                  <a:lnTo>
                    <a:pt x="37" y="27"/>
                  </a:lnTo>
                  <a:lnTo>
                    <a:pt x="35" y="28"/>
                  </a:lnTo>
                  <a:lnTo>
                    <a:pt x="32" y="31"/>
                  </a:lnTo>
                  <a:lnTo>
                    <a:pt x="31" y="32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5" y="32"/>
                  </a:lnTo>
                  <a:lnTo>
                    <a:pt x="37" y="31"/>
                  </a:lnTo>
                  <a:lnTo>
                    <a:pt x="38" y="29"/>
                  </a:lnTo>
                  <a:lnTo>
                    <a:pt x="39" y="27"/>
                  </a:lnTo>
                  <a:lnTo>
                    <a:pt x="42" y="25"/>
                  </a:lnTo>
                  <a:lnTo>
                    <a:pt x="44" y="24"/>
                  </a:lnTo>
                  <a:lnTo>
                    <a:pt x="45" y="21"/>
                  </a:lnTo>
                  <a:lnTo>
                    <a:pt x="45" y="18"/>
                  </a:lnTo>
                  <a:close/>
                  <a:moveTo>
                    <a:pt x="20" y="49"/>
                  </a:moveTo>
                  <a:lnTo>
                    <a:pt x="16" y="56"/>
                  </a:lnTo>
                  <a:lnTo>
                    <a:pt x="12" y="65"/>
                  </a:lnTo>
                  <a:lnTo>
                    <a:pt x="9" y="74"/>
                  </a:lnTo>
                  <a:lnTo>
                    <a:pt x="6" y="82"/>
                  </a:lnTo>
                  <a:lnTo>
                    <a:pt x="3" y="91"/>
                  </a:lnTo>
                  <a:lnTo>
                    <a:pt x="2" y="99"/>
                  </a:lnTo>
                  <a:lnTo>
                    <a:pt x="2" y="109"/>
                  </a:lnTo>
                  <a:lnTo>
                    <a:pt x="0" y="118"/>
                  </a:lnTo>
                  <a:lnTo>
                    <a:pt x="2" y="137"/>
                  </a:lnTo>
                  <a:lnTo>
                    <a:pt x="6" y="156"/>
                  </a:lnTo>
                  <a:lnTo>
                    <a:pt x="13" y="173"/>
                  </a:lnTo>
                  <a:lnTo>
                    <a:pt x="21" y="189"/>
                  </a:lnTo>
                  <a:lnTo>
                    <a:pt x="31" y="203"/>
                  </a:lnTo>
                  <a:lnTo>
                    <a:pt x="44" y="216"/>
                  </a:lnTo>
                  <a:lnTo>
                    <a:pt x="57" y="227"/>
                  </a:lnTo>
                  <a:lnTo>
                    <a:pt x="71" y="237"/>
                  </a:lnTo>
                  <a:lnTo>
                    <a:pt x="78" y="237"/>
                  </a:lnTo>
                  <a:lnTo>
                    <a:pt x="63" y="228"/>
                  </a:lnTo>
                  <a:lnTo>
                    <a:pt x="48" y="217"/>
                  </a:lnTo>
                  <a:lnTo>
                    <a:pt x="35" y="204"/>
                  </a:lnTo>
                  <a:lnTo>
                    <a:pt x="24" y="190"/>
                  </a:lnTo>
                  <a:lnTo>
                    <a:pt x="16" y="173"/>
                  </a:lnTo>
                  <a:lnTo>
                    <a:pt x="9" y="156"/>
                  </a:lnTo>
                  <a:lnTo>
                    <a:pt x="5" y="137"/>
                  </a:lnTo>
                  <a:lnTo>
                    <a:pt x="3" y="118"/>
                  </a:lnTo>
                  <a:lnTo>
                    <a:pt x="5" y="108"/>
                  </a:lnTo>
                  <a:lnTo>
                    <a:pt x="5" y="98"/>
                  </a:lnTo>
                  <a:lnTo>
                    <a:pt x="7" y="88"/>
                  </a:lnTo>
                  <a:lnTo>
                    <a:pt x="10" y="78"/>
                  </a:lnTo>
                  <a:lnTo>
                    <a:pt x="13" y="69"/>
                  </a:lnTo>
                  <a:lnTo>
                    <a:pt x="17" y="61"/>
                  </a:lnTo>
                  <a:lnTo>
                    <a:pt x="21" y="52"/>
                  </a:lnTo>
                  <a:lnTo>
                    <a:pt x="27" y="44"/>
                  </a:lnTo>
                  <a:lnTo>
                    <a:pt x="26" y="45"/>
                  </a:lnTo>
                  <a:lnTo>
                    <a:pt x="24" y="45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9"/>
                  </a:lnTo>
                  <a:lnTo>
                    <a:pt x="20" y="49"/>
                  </a:lnTo>
                  <a:close/>
                </a:path>
              </a:pathLst>
            </a:custGeom>
            <a:solidFill>
              <a:srgbClr val="0068B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3" name="Freeform 752"/>
            <p:cNvSpPr>
              <a:spLocks noEditPoints="1"/>
            </p:cNvSpPr>
            <p:nvPr/>
          </p:nvSpPr>
          <p:spPr bwMode="auto">
            <a:xfrm>
              <a:off x="947" y="2465"/>
              <a:ext cx="259" cy="237"/>
            </a:xfrm>
            <a:custGeom>
              <a:avLst/>
              <a:gdLst>
                <a:gd name="T0" fmla="*/ 257 w 259"/>
                <a:gd name="T1" fmla="*/ 99 h 237"/>
                <a:gd name="T2" fmla="*/ 252 w 259"/>
                <a:gd name="T3" fmla="*/ 74 h 237"/>
                <a:gd name="T4" fmla="*/ 240 w 259"/>
                <a:gd name="T5" fmla="*/ 49 h 237"/>
                <a:gd name="T6" fmla="*/ 238 w 259"/>
                <a:gd name="T7" fmla="*/ 47 h 237"/>
                <a:gd name="T8" fmla="*/ 234 w 259"/>
                <a:gd name="T9" fmla="*/ 42 h 237"/>
                <a:gd name="T10" fmla="*/ 232 w 259"/>
                <a:gd name="T11" fmla="*/ 42 h 237"/>
                <a:gd name="T12" fmla="*/ 246 w 259"/>
                <a:gd name="T13" fmla="*/ 68 h 237"/>
                <a:gd name="T14" fmla="*/ 254 w 259"/>
                <a:gd name="T15" fmla="*/ 98 h 237"/>
                <a:gd name="T16" fmla="*/ 256 w 259"/>
                <a:gd name="T17" fmla="*/ 127 h 237"/>
                <a:gd name="T18" fmla="*/ 250 w 259"/>
                <a:gd name="T19" fmla="*/ 156 h 237"/>
                <a:gd name="T20" fmla="*/ 224 w 259"/>
                <a:gd name="T21" fmla="*/ 204 h 237"/>
                <a:gd name="T22" fmla="*/ 179 w 259"/>
                <a:gd name="T23" fmla="*/ 237 h 237"/>
                <a:gd name="T24" fmla="*/ 215 w 259"/>
                <a:gd name="T25" fmla="*/ 217 h 237"/>
                <a:gd name="T26" fmla="*/ 247 w 259"/>
                <a:gd name="T27" fmla="*/ 173 h 237"/>
                <a:gd name="T28" fmla="*/ 259 w 259"/>
                <a:gd name="T29" fmla="*/ 118 h 237"/>
                <a:gd name="T30" fmla="*/ 225 w 259"/>
                <a:gd name="T31" fmla="*/ 28 h 237"/>
                <a:gd name="T32" fmla="*/ 220 w 259"/>
                <a:gd name="T33" fmla="*/ 22 h 237"/>
                <a:gd name="T34" fmla="*/ 214 w 259"/>
                <a:gd name="T35" fmla="*/ 18 h 237"/>
                <a:gd name="T36" fmla="*/ 217 w 259"/>
                <a:gd name="T37" fmla="*/ 25 h 237"/>
                <a:gd name="T38" fmla="*/ 222 w 259"/>
                <a:gd name="T39" fmla="*/ 31 h 237"/>
                <a:gd name="T40" fmla="*/ 228 w 259"/>
                <a:gd name="T41" fmla="*/ 37 h 237"/>
                <a:gd name="T42" fmla="*/ 208 w 259"/>
                <a:gd name="T43" fmla="*/ 14 h 237"/>
                <a:gd name="T44" fmla="*/ 199 w 259"/>
                <a:gd name="T45" fmla="*/ 7 h 237"/>
                <a:gd name="T46" fmla="*/ 190 w 259"/>
                <a:gd name="T47" fmla="*/ 1 h 237"/>
                <a:gd name="T48" fmla="*/ 183 w 259"/>
                <a:gd name="T49" fmla="*/ 1 h 237"/>
                <a:gd name="T50" fmla="*/ 193 w 259"/>
                <a:gd name="T51" fmla="*/ 7 h 237"/>
                <a:gd name="T52" fmla="*/ 204 w 259"/>
                <a:gd name="T53" fmla="*/ 14 h 237"/>
                <a:gd name="T54" fmla="*/ 74 w 259"/>
                <a:gd name="T55" fmla="*/ 0 h 237"/>
                <a:gd name="T56" fmla="*/ 64 w 259"/>
                <a:gd name="T57" fmla="*/ 5 h 237"/>
                <a:gd name="T58" fmla="*/ 54 w 259"/>
                <a:gd name="T59" fmla="*/ 11 h 237"/>
                <a:gd name="T60" fmla="*/ 53 w 259"/>
                <a:gd name="T61" fmla="*/ 15 h 237"/>
                <a:gd name="T62" fmla="*/ 62 w 259"/>
                <a:gd name="T63" fmla="*/ 8 h 237"/>
                <a:gd name="T64" fmla="*/ 72 w 259"/>
                <a:gd name="T65" fmla="*/ 3 h 237"/>
                <a:gd name="T66" fmla="*/ 74 w 259"/>
                <a:gd name="T67" fmla="*/ 0 h 237"/>
                <a:gd name="T68" fmla="*/ 40 w 259"/>
                <a:gd name="T69" fmla="*/ 22 h 237"/>
                <a:gd name="T70" fmla="*/ 35 w 259"/>
                <a:gd name="T71" fmla="*/ 28 h 237"/>
                <a:gd name="T72" fmla="*/ 29 w 259"/>
                <a:gd name="T73" fmla="*/ 35 h 237"/>
                <a:gd name="T74" fmla="*/ 33 w 259"/>
                <a:gd name="T75" fmla="*/ 35 h 237"/>
                <a:gd name="T76" fmla="*/ 37 w 259"/>
                <a:gd name="T77" fmla="*/ 29 h 237"/>
                <a:gd name="T78" fmla="*/ 43 w 259"/>
                <a:gd name="T79" fmla="*/ 24 h 237"/>
                <a:gd name="T80" fmla="*/ 15 w 259"/>
                <a:gd name="T81" fmla="*/ 58 h 237"/>
                <a:gd name="T82" fmla="*/ 5 w 259"/>
                <a:gd name="T83" fmla="*/ 82 h 237"/>
                <a:gd name="T84" fmla="*/ 1 w 259"/>
                <a:gd name="T85" fmla="*/ 109 h 237"/>
                <a:gd name="T86" fmla="*/ 5 w 259"/>
                <a:gd name="T87" fmla="*/ 156 h 237"/>
                <a:gd name="T88" fmla="*/ 30 w 259"/>
                <a:gd name="T89" fmla="*/ 204 h 237"/>
                <a:gd name="T90" fmla="*/ 74 w 259"/>
                <a:gd name="T91" fmla="*/ 237 h 237"/>
                <a:gd name="T92" fmla="*/ 49 w 259"/>
                <a:gd name="T93" fmla="*/ 217 h 237"/>
                <a:gd name="T94" fmla="*/ 15 w 259"/>
                <a:gd name="T95" fmla="*/ 174 h 237"/>
                <a:gd name="T96" fmla="*/ 4 w 259"/>
                <a:gd name="T97" fmla="*/ 137 h 237"/>
                <a:gd name="T98" fmla="*/ 4 w 259"/>
                <a:gd name="T99" fmla="*/ 108 h 237"/>
                <a:gd name="T100" fmla="*/ 10 w 259"/>
                <a:gd name="T101" fmla="*/ 78 h 237"/>
                <a:gd name="T102" fmla="*/ 22 w 259"/>
                <a:gd name="T103" fmla="*/ 49 h 237"/>
                <a:gd name="T104" fmla="*/ 26 w 259"/>
                <a:gd name="T105" fmla="*/ 42 h 237"/>
                <a:gd name="T106" fmla="*/ 24 w 259"/>
                <a:gd name="T107" fmla="*/ 45 h 237"/>
                <a:gd name="T108" fmla="*/ 19 w 259"/>
                <a:gd name="T109" fmla="*/ 49 h 2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9"/>
                <a:gd name="T166" fmla="*/ 0 h 237"/>
                <a:gd name="T167" fmla="*/ 259 w 259"/>
                <a:gd name="T168" fmla="*/ 237 h 2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9" h="237">
                  <a:moveTo>
                    <a:pt x="259" y="118"/>
                  </a:moveTo>
                  <a:lnTo>
                    <a:pt x="259" y="109"/>
                  </a:lnTo>
                  <a:lnTo>
                    <a:pt x="257" y="99"/>
                  </a:lnTo>
                  <a:lnTo>
                    <a:pt x="256" y="91"/>
                  </a:lnTo>
                  <a:lnTo>
                    <a:pt x="254" y="82"/>
                  </a:lnTo>
                  <a:lnTo>
                    <a:pt x="252" y="74"/>
                  </a:lnTo>
                  <a:lnTo>
                    <a:pt x="247" y="65"/>
                  </a:lnTo>
                  <a:lnTo>
                    <a:pt x="245" y="56"/>
                  </a:lnTo>
                  <a:lnTo>
                    <a:pt x="240" y="49"/>
                  </a:lnTo>
                  <a:lnTo>
                    <a:pt x="239" y="48"/>
                  </a:lnTo>
                  <a:lnTo>
                    <a:pt x="238" y="47"/>
                  </a:lnTo>
                  <a:lnTo>
                    <a:pt x="236" y="45"/>
                  </a:lnTo>
                  <a:lnTo>
                    <a:pt x="235" y="44"/>
                  </a:lnTo>
                  <a:lnTo>
                    <a:pt x="234" y="42"/>
                  </a:lnTo>
                  <a:lnTo>
                    <a:pt x="232" y="42"/>
                  </a:lnTo>
                  <a:lnTo>
                    <a:pt x="238" y="49"/>
                  </a:lnTo>
                  <a:lnTo>
                    <a:pt x="242" y="59"/>
                  </a:lnTo>
                  <a:lnTo>
                    <a:pt x="246" y="68"/>
                  </a:lnTo>
                  <a:lnTo>
                    <a:pt x="250" y="78"/>
                  </a:lnTo>
                  <a:lnTo>
                    <a:pt x="253" y="88"/>
                  </a:lnTo>
                  <a:lnTo>
                    <a:pt x="254" y="98"/>
                  </a:lnTo>
                  <a:lnTo>
                    <a:pt x="256" y="108"/>
                  </a:lnTo>
                  <a:lnTo>
                    <a:pt x="256" y="118"/>
                  </a:lnTo>
                  <a:lnTo>
                    <a:pt x="256" y="127"/>
                  </a:lnTo>
                  <a:lnTo>
                    <a:pt x="254" y="137"/>
                  </a:lnTo>
                  <a:lnTo>
                    <a:pt x="253" y="147"/>
                  </a:lnTo>
                  <a:lnTo>
                    <a:pt x="250" y="156"/>
                  </a:lnTo>
                  <a:lnTo>
                    <a:pt x="243" y="174"/>
                  </a:lnTo>
                  <a:lnTo>
                    <a:pt x="235" y="190"/>
                  </a:lnTo>
                  <a:lnTo>
                    <a:pt x="224" y="204"/>
                  </a:lnTo>
                  <a:lnTo>
                    <a:pt x="211" y="217"/>
                  </a:lnTo>
                  <a:lnTo>
                    <a:pt x="196" y="228"/>
                  </a:lnTo>
                  <a:lnTo>
                    <a:pt x="179" y="237"/>
                  </a:lnTo>
                  <a:lnTo>
                    <a:pt x="186" y="237"/>
                  </a:lnTo>
                  <a:lnTo>
                    <a:pt x="202" y="228"/>
                  </a:lnTo>
                  <a:lnTo>
                    <a:pt x="215" y="217"/>
                  </a:lnTo>
                  <a:lnTo>
                    <a:pt x="228" y="204"/>
                  </a:lnTo>
                  <a:lnTo>
                    <a:pt x="239" y="189"/>
                  </a:lnTo>
                  <a:lnTo>
                    <a:pt x="247" y="173"/>
                  </a:lnTo>
                  <a:lnTo>
                    <a:pt x="254" y="156"/>
                  </a:lnTo>
                  <a:lnTo>
                    <a:pt x="257" y="137"/>
                  </a:lnTo>
                  <a:lnTo>
                    <a:pt x="259" y="118"/>
                  </a:lnTo>
                  <a:close/>
                  <a:moveTo>
                    <a:pt x="228" y="32"/>
                  </a:moveTo>
                  <a:lnTo>
                    <a:pt x="227" y="29"/>
                  </a:lnTo>
                  <a:lnTo>
                    <a:pt x="225" y="28"/>
                  </a:lnTo>
                  <a:lnTo>
                    <a:pt x="222" y="27"/>
                  </a:lnTo>
                  <a:lnTo>
                    <a:pt x="221" y="24"/>
                  </a:lnTo>
                  <a:lnTo>
                    <a:pt x="220" y="22"/>
                  </a:lnTo>
                  <a:lnTo>
                    <a:pt x="217" y="21"/>
                  </a:lnTo>
                  <a:lnTo>
                    <a:pt x="215" y="20"/>
                  </a:lnTo>
                  <a:lnTo>
                    <a:pt x="214" y="18"/>
                  </a:lnTo>
                  <a:lnTo>
                    <a:pt x="214" y="21"/>
                  </a:lnTo>
                  <a:lnTo>
                    <a:pt x="215" y="22"/>
                  </a:lnTo>
                  <a:lnTo>
                    <a:pt x="217" y="25"/>
                  </a:lnTo>
                  <a:lnTo>
                    <a:pt x="220" y="27"/>
                  </a:lnTo>
                  <a:lnTo>
                    <a:pt x="221" y="28"/>
                  </a:lnTo>
                  <a:lnTo>
                    <a:pt x="222" y="31"/>
                  </a:lnTo>
                  <a:lnTo>
                    <a:pt x="225" y="32"/>
                  </a:lnTo>
                  <a:lnTo>
                    <a:pt x="227" y="34"/>
                  </a:lnTo>
                  <a:lnTo>
                    <a:pt x="228" y="37"/>
                  </a:lnTo>
                  <a:lnTo>
                    <a:pt x="228" y="32"/>
                  </a:lnTo>
                  <a:close/>
                  <a:moveTo>
                    <a:pt x="211" y="15"/>
                  </a:moveTo>
                  <a:lnTo>
                    <a:pt x="208" y="14"/>
                  </a:lnTo>
                  <a:lnTo>
                    <a:pt x="206" y="11"/>
                  </a:lnTo>
                  <a:lnTo>
                    <a:pt x="203" y="8"/>
                  </a:lnTo>
                  <a:lnTo>
                    <a:pt x="199" y="7"/>
                  </a:lnTo>
                  <a:lnTo>
                    <a:pt x="196" y="5"/>
                  </a:lnTo>
                  <a:lnTo>
                    <a:pt x="193" y="3"/>
                  </a:lnTo>
                  <a:lnTo>
                    <a:pt x="190" y="1"/>
                  </a:lnTo>
                  <a:lnTo>
                    <a:pt x="186" y="0"/>
                  </a:lnTo>
                  <a:lnTo>
                    <a:pt x="179" y="0"/>
                  </a:lnTo>
                  <a:lnTo>
                    <a:pt x="183" y="1"/>
                  </a:lnTo>
                  <a:lnTo>
                    <a:pt x="186" y="3"/>
                  </a:lnTo>
                  <a:lnTo>
                    <a:pt x="190" y="4"/>
                  </a:lnTo>
                  <a:lnTo>
                    <a:pt x="193" y="7"/>
                  </a:lnTo>
                  <a:lnTo>
                    <a:pt x="197" y="8"/>
                  </a:lnTo>
                  <a:lnTo>
                    <a:pt x="200" y="11"/>
                  </a:lnTo>
                  <a:lnTo>
                    <a:pt x="204" y="14"/>
                  </a:lnTo>
                  <a:lnTo>
                    <a:pt x="207" y="15"/>
                  </a:lnTo>
                  <a:lnTo>
                    <a:pt x="211" y="15"/>
                  </a:lnTo>
                  <a:close/>
                  <a:moveTo>
                    <a:pt x="74" y="0"/>
                  </a:moveTo>
                  <a:lnTo>
                    <a:pt x="69" y="1"/>
                  </a:lnTo>
                  <a:lnTo>
                    <a:pt x="67" y="3"/>
                  </a:lnTo>
                  <a:lnTo>
                    <a:pt x="64" y="5"/>
                  </a:lnTo>
                  <a:lnTo>
                    <a:pt x="60" y="7"/>
                  </a:lnTo>
                  <a:lnTo>
                    <a:pt x="57" y="8"/>
                  </a:lnTo>
                  <a:lnTo>
                    <a:pt x="54" y="11"/>
                  </a:lnTo>
                  <a:lnTo>
                    <a:pt x="51" y="14"/>
                  </a:lnTo>
                  <a:lnTo>
                    <a:pt x="49" y="15"/>
                  </a:lnTo>
                  <a:lnTo>
                    <a:pt x="53" y="15"/>
                  </a:lnTo>
                  <a:lnTo>
                    <a:pt x="55" y="12"/>
                  </a:lnTo>
                  <a:lnTo>
                    <a:pt x="60" y="11"/>
                  </a:lnTo>
                  <a:lnTo>
                    <a:pt x="62" y="8"/>
                  </a:lnTo>
                  <a:lnTo>
                    <a:pt x="65" y="7"/>
                  </a:lnTo>
                  <a:lnTo>
                    <a:pt x="69" y="4"/>
                  </a:lnTo>
                  <a:lnTo>
                    <a:pt x="72" y="3"/>
                  </a:lnTo>
                  <a:lnTo>
                    <a:pt x="76" y="1"/>
                  </a:lnTo>
                  <a:lnTo>
                    <a:pt x="79" y="0"/>
                  </a:lnTo>
                  <a:lnTo>
                    <a:pt x="74" y="0"/>
                  </a:lnTo>
                  <a:close/>
                  <a:moveTo>
                    <a:pt x="43" y="20"/>
                  </a:moveTo>
                  <a:lnTo>
                    <a:pt x="42" y="21"/>
                  </a:lnTo>
                  <a:lnTo>
                    <a:pt x="40" y="22"/>
                  </a:lnTo>
                  <a:lnTo>
                    <a:pt x="37" y="25"/>
                  </a:lnTo>
                  <a:lnTo>
                    <a:pt x="36" y="27"/>
                  </a:lnTo>
                  <a:lnTo>
                    <a:pt x="35" y="28"/>
                  </a:lnTo>
                  <a:lnTo>
                    <a:pt x="33" y="31"/>
                  </a:lnTo>
                  <a:lnTo>
                    <a:pt x="30" y="32"/>
                  </a:lnTo>
                  <a:lnTo>
                    <a:pt x="29" y="35"/>
                  </a:lnTo>
                  <a:lnTo>
                    <a:pt x="29" y="39"/>
                  </a:lnTo>
                  <a:lnTo>
                    <a:pt x="30" y="37"/>
                  </a:lnTo>
                  <a:lnTo>
                    <a:pt x="33" y="35"/>
                  </a:lnTo>
                  <a:lnTo>
                    <a:pt x="35" y="32"/>
                  </a:lnTo>
                  <a:lnTo>
                    <a:pt x="36" y="31"/>
                  </a:lnTo>
                  <a:lnTo>
                    <a:pt x="37" y="29"/>
                  </a:lnTo>
                  <a:lnTo>
                    <a:pt x="40" y="27"/>
                  </a:lnTo>
                  <a:lnTo>
                    <a:pt x="42" y="25"/>
                  </a:lnTo>
                  <a:lnTo>
                    <a:pt x="43" y="24"/>
                  </a:lnTo>
                  <a:lnTo>
                    <a:pt x="43" y="20"/>
                  </a:lnTo>
                  <a:close/>
                  <a:moveTo>
                    <a:pt x="19" y="49"/>
                  </a:moveTo>
                  <a:lnTo>
                    <a:pt x="15" y="58"/>
                  </a:lnTo>
                  <a:lnTo>
                    <a:pt x="11" y="65"/>
                  </a:lnTo>
                  <a:lnTo>
                    <a:pt x="8" y="74"/>
                  </a:lnTo>
                  <a:lnTo>
                    <a:pt x="5" y="82"/>
                  </a:lnTo>
                  <a:lnTo>
                    <a:pt x="3" y="91"/>
                  </a:lnTo>
                  <a:lnTo>
                    <a:pt x="1" y="99"/>
                  </a:lnTo>
                  <a:lnTo>
                    <a:pt x="1" y="109"/>
                  </a:lnTo>
                  <a:lnTo>
                    <a:pt x="0" y="118"/>
                  </a:lnTo>
                  <a:lnTo>
                    <a:pt x="1" y="137"/>
                  </a:lnTo>
                  <a:lnTo>
                    <a:pt x="5" y="156"/>
                  </a:lnTo>
                  <a:lnTo>
                    <a:pt x="12" y="173"/>
                  </a:lnTo>
                  <a:lnTo>
                    <a:pt x="21" y="189"/>
                  </a:lnTo>
                  <a:lnTo>
                    <a:pt x="30" y="204"/>
                  </a:lnTo>
                  <a:lnTo>
                    <a:pt x="43" y="217"/>
                  </a:lnTo>
                  <a:lnTo>
                    <a:pt x="58" y="228"/>
                  </a:lnTo>
                  <a:lnTo>
                    <a:pt x="74" y="237"/>
                  </a:lnTo>
                  <a:lnTo>
                    <a:pt x="79" y="237"/>
                  </a:lnTo>
                  <a:lnTo>
                    <a:pt x="64" y="228"/>
                  </a:lnTo>
                  <a:lnTo>
                    <a:pt x="49" y="217"/>
                  </a:lnTo>
                  <a:lnTo>
                    <a:pt x="36" y="204"/>
                  </a:lnTo>
                  <a:lnTo>
                    <a:pt x="25" y="190"/>
                  </a:lnTo>
                  <a:lnTo>
                    <a:pt x="15" y="174"/>
                  </a:lnTo>
                  <a:lnTo>
                    <a:pt x="8" y="156"/>
                  </a:lnTo>
                  <a:lnTo>
                    <a:pt x="7" y="147"/>
                  </a:lnTo>
                  <a:lnTo>
                    <a:pt x="4" y="137"/>
                  </a:lnTo>
                  <a:lnTo>
                    <a:pt x="4" y="127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5" y="98"/>
                  </a:lnTo>
                  <a:lnTo>
                    <a:pt x="7" y="88"/>
                  </a:lnTo>
                  <a:lnTo>
                    <a:pt x="10" y="78"/>
                  </a:lnTo>
                  <a:lnTo>
                    <a:pt x="14" y="68"/>
                  </a:lnTo>
                  <a:lnTo>
                    <a:pt x="18" y="59"/>
                  </a:lnTo>
                  <a:lnTo>
                    <a:pt x="22" y="49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24" y="44"/>
                  </a:lnTo>
                  <a:lnTo>
                    <a:pt x="24" y="45"/>
                  </a:lnTo>
                  <a:lnTo>
                    <a:pt x="22" y="47"/>
                  </a:lnTo>
                  <a:lnTo>
                    <a:pt x="21" y="48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6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4" name="Freeform 753"/>
            <p:cNvSpPr>
              <a:spLocks noEditPoints="1"/>
            </p:cNvSpPr>
            <p:nvPr/>
          </p:nvSpPr>
          <p:spPr bwMode="auto">
            <a:xfrm>
              <a:off x="948" y="2465"/>
              <a:ext cx="256" cy="237"/>
            </a:xfrm>
            <a:custGeom>
              <a:avLst/>
              <a:gdLst>
                <a:gd name="T0" fmla="*/ 255 w 256"/>
                <a:gd name="T1" fmla="*/ 98 h 237"/>
                <a:gd name="T2" fmla="*/ 248 w 256"/>
                <a:gd name="T3" fmla="*/ 69 h 237"/>
                <a:gd name="T4" fmla="*/ 234 w 256"/>
                <a:gd name="T5" fmla="*/ 44 h 237"/>
                <a:gd name="T6" fmla="*/ 233 w 256"/>
                <a:gd name="T7" fmla="*/ 42 h 237"/>
                <a:gd name="T8" fmla="*/ 233 w 256"/>
                <a:gd name="T9" fmla="*/ 42 h 237"/>
                <a:gd name="T10" fmla="*/ 230 w 256"/>
                <a:gd name="T11" fmla="*/ 42 h 237"/>
                <a:gd name="T12" fmla="*/ 244 w 256"/>
                <a:gd name="T13" fmla="*/ 68 h 237"/>
                <a:gd name="T14" fmla="*/ 252 w 256"/>
                <a:gd name="T15" fmla="*/ 98 h 237"/>
                <a:gd name="T16" fmla="*/ 253 w 256"/>
                <a:gd name="T17" fmla="*/ 127 h 237"/>
                <a:gd name="T18" fmla="*/ 248 w 256"/>
                <a:gd name="T19" fmla="*/ 157 h 237"/>
                <a:gd name="T20" fmla="*/ 220 w 256"/>
                <a:gd name="T21" fmla="*/ 206 h 237"/>
                <a:gd name="T22" fmla="*/ 175 w 256"/>
                <a:gd name="T23" fmla="*/ 237 h 237"/>
                <a:gd name="T24" fmla="*/ 212 w 256"/>
                <a:gd name="T25" fmla="*/ 217 h 237"/>
                <a:gd name="T26" fmla="*/ 245 w 256"/>
                <a:gd name="T27" fmla="*/ 173 h 237"/>
                <a:gd name="T28" fmla="*/ 256 w 256"/>
                <a:gd name="T29" fmla="*/ 118 h 237"/>
                <a:gd name="T30" fmla="*/ 224 w 256"/>
                <a:gd name="T31" fmla="*/ 31 h 237"/>
                <a:gd name="T32" fmla="*/ 219 w 256"/>
                <a:gd name="T33" fmla="*/ 25 h 237"/>
                <a:gd name="T34" fmla="*/ 213 w 256"/>
                <a:gd name="T35" fmla="*/ 20 h 237"/>
                <a:gd name="T36" fmla="*/ 216 w 256"/>
                <a:gd name="T37" fmla="*/ 27 h 237"/>
                <a:gd name="T38" fmla="*/ 221 w 256"/>
                <a:gd name="T39" fmla="*/ 32 h 237"/>
                <a:gd name="T40" fmla="*/ 227 w 256"/>
                <a:gd name="T41" fmla="*/ 39 h 237"/>
                <a:gd name="T42" fmla="*/ 205 w 256"/>
                <a:gd name="T43" fmla="*/ 14 h 237"/>
                <a:gd name="T44" fmla="*/ 196 w 256"/>
                <a:gd name="T45" fmla="*/ 7 h 237"/>
                <a:gd name="T46" fmla="*/ 185 w 256"/>
                <a:gd name="T47" fmla="*/ 1 h 237"/>
                <a:gd name="T48" fmla="*/ 178 w 256"/>
                <a:gd name="T49" fmla="*/ 1 h 237"/>
                <a:gd name="T50" fmla="*/ 189 w 256"/>
                <a:gd name="T51" fmla="*/ 7 h 237"/>
                <a:gd name="T52" fmla="*/ 201 w 256"/>
                <a:gd name="T53" fmla="*/ 14 h 237"/>
                <a:gd name="T54" fmla="*/ 75 w 256"/>
                <a:gd name="T55" fmla="*/ 0 h 237"/>
                <a:gd name="T56" fmla="*/ 66 w 256"/>
                <a:gd name="T57" fmla="*/ 5 h 237"/>
                <a:gd name="T58" fmla="*/ 56 w 256"/>
                <a:gd name="T59" fmla="*/ 11 h 237"/>
                <a:gd name="T60" fmla="*/ 54 w 256"/>
                <a:gd name="T61" fmla="*/ 15 h 237"/>
                <a:gd name="T62" fmla="*/ 64 w 256"/>
                <a:gd name="T63" fmla="*/ 8 h 237"/>
                <a:gd name="T64" fmla="*/ 75 w 256"/>
                <a:gd name="T65" fmla="*/ 3 h 237"/>
                <a:gd name="T66" fmla="*/ 75 w 256"/>
                <a:gd name="T67" fmla="*/ 0 h 237"/>
                <a:gd name="T68" fmla="*/ 39 w 256"/>
                <a:gd name="T69" fmla="*/ 25 h 237"/>
                <a:gd name="T70" fmla="*/ 34 w 256"/>
                <a:gd name="T71" fmla="*/ 31 h 237"/>
                <a:gd name="T72" fmla="*/ 28 w 256"/>
                <a:gd name="T73" fmla="*/ 37 h 237"/>
                <a:gd name="T74" fmla="*/ 32 w 256"/>
                <a:gd name="T75" fmla="*/ 37 h 237"/>
                <a:gd name="T76" fmla="*/ 36 w 256"/>
                <a:gd name="T77" fmla="*/ 31 h 237"/>
                <a:gd name="T78" fmla="*/ 42 w 256"/>
                <a:gd name="T79" fmla="*/ 25 h 237"/>
                <a:gd name="T80" fmla="*/ 18 w 256"/>
                <a:gd name="T81" fmla="*/ 52 h 237"/>
                <a:gd name="T82" fmla="*/ 7 w 256"/>
                <a:gd name="T83" fmla="*/ 78 h 237"/>
                <a:gd name="T84" fmla="*/ 2 w 256"/>
                <a:gd name="T85" fmla="*/ 108 h 237"/>
                <a:gd name="T86" fmla="*/ 6 w 256"/>
                <a:gd name="T87" fmla="*/ 156 h 237"/>
                <a:gd name="T88" fmla="*/ 32 w 256"/>
                <a:gd name="T89" fmla="*/ 204 h 237"/>
                <a:gd name="T90" fmla="*/ 75 w 256"/>
                <a:gd name="T91" fmla="*/ 237 h 237"/>
                <a:gd name="T92" fmla="*/ 50 w 256"/>
                <a:gd name="T93" fmla="*/ 218 h 237"/>
                <a:gd name="T94" fmla="*/ 17 w 256"/>
                <a:gd name="T95" fmla="*/ 174 h 237"/>
                <a:gd name="T96" fmla="*/ 4 w 256"/>
                <a:gd name="T97" fmla="*/ 137 h 237"/>
                <a:gd name="T98" fmla="*/ 4 w 256"/>
                <a:gd name="T99" fmla="*/ 108 h 237"/>
                <a:gd name="T100" fmla="*/ 10 w 256"/>
                <a:gd name="T101" fmla="*/ 78 h 237"/>
                <a:gd name="T102" fmla="*/ 23 w 256"/>
                <a:gd name="T103" fmla="*/ 49 h 237"/>
                <a:gd name="T104" fmla="*/ 25 w 256"/>
                <a:gd name="T105" fmla="*/ 42 h 237"/>
                <a:gd name="T106" fmla="*/ 25 w 256"/>
                <a:gd name="T107" fmla="*/ 42 h 237"/>
                <a:gd name="T108" fmla="*/ 24 w 256"/>
                <a:gd name="T109" fmla="*/ 44 h 23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56"/>
                <a:gd name="T166" fmla="*/ 0 h 237"/>
                <a:gd name="T167" fmla="*/ 256 w 256"/>
                <a:gd name="T168" fmla="*/ 237 h 23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56" h="237">
                  <a:moveTo>
                    <a:pt x="256" y="118"/>
                  </a:moveTo>
                  <a:lnTo>
                    <a:pt x="256" y="108"/>
                  </a:lnTo>
                  <a:lnTo>
                    <a:pt x="255" y="98"/>
                  </a:lnTo>
                  <a:lnTo>
                    <a:pt x="253" y="88"/>
                  </a:lnTo>
                  <a:lnTo>
                    <a:pt x="251" y="79"/>
                  </a:lnTo>
                  <a:lnTo>
                    <a:pt x="248" y="69"/>
                  </a:lnTo>
                  <a:lnTo>
                    <a:pt x="244" y="61"/>
                  </a:lnTo>
                  <a:lnTo>
                    <a:pt x="239" y="52"/>
                  </a:lnTo>
                  <a:lnTo>
                    <a:pt x="234" y="44"/>
                  </a:lnTo>
                  <a:lnTo>
                    <a:pt x="233" y="42"/>
                  </a:lnTo>
                  <a:lnTo>
                    <a:pt x="230" y="42"/>
                  </a:lnTo>
                  <a:lnTo>
                    <a:pt x="235" y="49"/>
                  </a:lnTo>
                  <a:lnTo>
                    <a:pt x="239" y="59"/>
                  </a:lnTo>
                  <a:lnTo>
                    <a:pt x="244" y="68"/>
                  </a:lnTo>
                  <a:lnTo>
                    <a:pt x="248" y="78"/>
                  </a:lnTo>
                  <a:lnTo>
                    <a:pt x="251" y="86"/>
                  </a:lnTo>
                  <a:lnTo>
                    <a:pt x="252" y="98"/>
                  </a:lnTo>
                  <a:lnTo>
                    <a:pt x="253" y="108"/>
                  </a:lnTo>
                  <a:lnTo>
                    <a:pt x="253" y="118"/>
                  </a:lnTo>
                  <a:lnTo>
                    <a:pt x="253" y="127"/>
                  </a:lnTo>
                  <a:lnTo>
                    <a:pt x="252" y="137"/>
                  </a:lnTo>
                  <a:lnTo>
                    <a:pt x="251" y="147"/>
                  </a:lnTo>
                  <a:lnTo>
                    <a:pt x="248" y="157"/>
                  </a:lnTo>
                  <a:lnTo>
                    <a:pt x="241" y="174"/>
                  </a:lnTo>
                  <a:lnTo>
                    <a:pt x="231" y="190"/>
                  </a:lnTo>
                  <a:lnTo>
                    <a:pt x="220" y="206"/>
                  </a:lnTo>
                  <a:lnTo>
                    <a:pt x="207" y="218"/>
                  </a:lnTo>
                  <a:lnTo>
                    <a:pt x="192" y="228"/>
                  </a:lnTo>
                  <a:lnTo>
                    <a:pt x="175" y="237"/>
                  </a:lnTo>
                  <a:lnTo>
                    <a:pt x="182" y="237"/>
                  </a:lnTo>
                  <a:lnTo>
                    <a:pt x="198" y="228"/>
                  </a:lnTo>
                  <a:lnTo>
                    <a:pt x="212" y="217"/>
                  </a:lnTo>
                  <a:lnTo>
                    <a:pt x="226" y="204"/>
                  </a:lnTo>
                  <a:lnTo>
                    <a:pt x="235" y="190"/>
                  </a:lnTo>
                  <a:lnTo>
                    <a:pt x="245" y="173"/>
                  </a:lnTo>
                  <a:lnTo>
                    <a:pt x="251" y="156"/>
                  </a:lnTo>
                  <a:lnTo>
                    <a:pt x="255" y="137"/>
                  </a:lnTo>
                  <a:lnTo>
                    <a:pt x="256" y="118"/>
                  </a:lnTo>
                  <a:close/>
                  <a:moveTo>
                    <a:pt x="227" y="34"/>
                  </a:moveTo>
                  <a:lnTo>
                    <a:pt x="226" y="32"/>
                  </a:lnTo>
                  <a:lnTo>
                    <a:pt x="224" y="31"/>
                  </a:lnTo>
                  <a:lnTo>
                    <a:pt x="221" y="28"/>
                  </a:lnTo>
                  <a:lnTo>
                    <a:pt x="220" y="27"/>
                  </a:lnTo>
                  <a:lnTo>
                    <a:pt x="219" y="25"/>
                  </a:lnTo>
                  <a:lnTo>
                    <a:pt x="216" y="22"/>
                  </a:lnTo>
                  <a:lnTo>
                    <a:pt x="214" y="21"/>
                  </a:lnTo>
                  <a:lnTo>
                    <a:pt x="213" y="20"/>
                  </a:lnTo>
                  <a:lnTo>
                    <a:pt x="213" y="24"/>
                  </a:lnTo>
                  <a:lnTo>
                    <a:pt x="214" y="25"/>
                  </a:lnTo>
                  <a:lnTo>
                    <a:pt x="216" y="27"/>
                  </a:lnTo>
                  <a:lnTo>
                    <a:pt x="219" y="28"/>
                  </a:lnTo>
                  <a:lnTo>
                    <a:pt x="220" y="31"/>
                  </a:lnTo>
                  <a:lnTo>
                    <a:pt x="221" y="32"/>
                  </a:lnTo>
                  <a:lnTo>
                    <a:pt x="224" y="35"/>
                  </a:lnTo>
                  <a:lnTo>
                    <a:pt x="226" y="37"/>
                  </a:lnTo>
                  <a:lnTo>
                    <a:pt x="227" y="39"/>
                  </a:lnTo>
                  <a:lnTo>
                    <a:pt x="227" y="34"/>
                  </a:lnTo>
                  <a:close/>
                  <a:moveTo>
                    <a:pt x="209" y="15"/>
                  </a:moveTo>
                  <a:lnTo>
                    <a:pt x="205" y="14"/>
                  </a:lnTo>
                  <a:lnTo>
                    <a:pt x="202" y="11"/>
                  </a:lnTo>
                  <a:lnTo>
                    <a:pt x="199" y="8"/>
                  </a:lnTo>
                  <a:lnTo>
                    <a:pt x="196" y="7"/>
                  </a:lnTo>
                  <a:lnTo>
                    <a:pt x="192" y="5"/>
                  </a:lnTo>
                  <a:lnTo>
                    <a:pt x="189" y="3"/>
                  </a:lnTo>
                  <a:lnTo>
                    <a:pt x="185" y="1"/>
                  </a:lnTo>
                  <a:lnTo>
                    <a:pt x="182" y="0"/>
                  </a:lnTo>
                  <a:lnTo>
                    <a:pt x="175" y="0"/>
                  </a:lnTo>
                  <a:lnTo>
                    <a:pt x="178" y="1"/>
                  </a:lnTo>
                  <a:lnTo>
                    <a:pt x="182" y="3"/>
                  </a:lnTo>
                  <a:lnTo>
                    <a:pt x="187" y="4"/>
                  </a:lnTo>
                  <a:lnTo>
                    <a:pt x="189" y="7"/>
                  </a:lnTo>
                  <a:lnTo>
                    <a:pt x="194" y="8"/>
                  </a:lnTo>
                  <a:lnTo>
                    <a:pt x="196" y="11"/>
                  </a:lnTo>
                  <a:lnTo>
                    <a:pt x="201" y="14"/>
                  </a:lnTo>
                  <a:lnTo>
                    <a:pt x="203" y="15"/>
                  </a:lnTo>
                  <a:lnTo>
                    <a:pt x="209" y="15"/>
                  </a:lnTo>
                  <a:close/>
                  <a:moveTo>
                    <a:pt x="75" y="0"/>
                  </a:moveTo>
                  <a:lnTo>
                    <a:pt x="71" y="1"/>
                  </a:lnTo>
                  <a:lnTo>
                    <a:pt x="68" y="3"/>
                  </a:lnTo>
                  <a:lnTo>
                    <a:pt x="66" y="5"/>
                  </a:lnTo>
                  <a:lnTo>
                    <a:pt x="61" y="7"/>
                  </a:lnTo>
                  <a:lnTo>
                    <a:pt x="59" y="8"/>
                  </a:lnTo>
                  <a:lnTo>
                    <a:pt x="56" y="11"/>
                  </a:lnTo>
                  <a:lnTo>
                    <a:pt x="52" y="14"/>
                  </a:lnTo>
                  <a:lnTo>
                    <a:pt x="49" y="15"/>
                  </a:lnTo>
                  <a:lnTo>
                    <a:pt x="54" y="15"/>
                  </a:lnTo>
                  <a:lnTo>
                    <a:pt x="57" y="12"/>
                  </a:lnTo>
                  <a:lnTo>
                    <a:pt x="60" y="11"/>
                  </a:lnTo>
                  <a:lnTo>
                    <a:pt x="64" y="8"/>
                  </a:lnTo>
                  <a:lnTo>
                    <a:pt x="67" y="7"/>
                  </a:lnTo>
                  <a:lnTo>
                    <a:pt x="71" y="4"/>
                  </a:lnTo>
                  <a:lnTo>
                    <a:pt x="75" y="3"/>
                  </a:lnTo>
                  <a:lnTo>
                    <a:pt x="78" y="1"/>
                  </a:lnTo>
                  <a:lnTo>
                    <a:pt x="82" y="0"/>
                  </a:lnTo>
                  <a:lnTo>
                    <a:pt x="75" y="0"/>
                  </a:lnTo>
                  <a:close/>
                  <a:moveTo>
                    <a:pt x="42" y="21"/>
                  </a:moveTo>
                  <a:lnTo>
                    <a:pt x="41" y="24"/>
                  </a:lnTo>
                  <a:lnTo>
                    <a:pt x="39" y="25"/>
                  </a:lnTo>
                  <a:lnTo>
                    <a:pt x="36" y="27"/>
                  </a:lnTo>
                  <a:lnTo>
                    <a:pt x="35" y="29"/>
                  </a:lnTo>
                  <a:lnTo>
                    <a:pt x="34" y="31"/>
                  </a:lnTo>
                  <a:lnTo>
                    <a:pt x="32" y="32"/>
                  </a:lnTo>
                  <a:lnTo>
                    <a:pt x="29" y="35"/>
                  </a:lnTo>
                  <a:lnTo>
                    <a:pt x="28" y="37"/>
                  </a:lnTo>
                  <a:lnTo>
                    <a:pt x="28" y="41"/>
                  </a:lnTo>
                  <a:lnTo>
                    <a:pt x="29" y="39"/>
                  </a:lnTo>
                  <a:lnTo>
                    <a:pt x="32" y="37"/>
                  </a:lnTo>
                  <a:lnTo>
                    <a:pt x="34" y="35"/>
                  </a:lnTo>
                  <a:lnTo>
                    <a:pt x="35" y="34"/>
                  </a:lnTo>
                  <a:lnTo>
                    <a:pt x="36" y="31"/>
                  </a:lnTo>
                  <a:lnTo>
                    <a:pt x="39" y="29"/>
                  </a:lnTo>
                  <a:lnTo>
                    <a:pt x="41" y="27"/>
                  </a:lnTo>
                  <a:lnTo>
                    <a:pt x="42" y="25"/>
                  </a:lnTo>
                  <a:lnTo>
                    <a:pt x="42" y="21"/>
                  </a:lnTo>
                  <a:close/>
                  <a:moveTo>
                    <a:pt x="24" y="44"/>
                  </a:moveTo>
                  <a:lnTo>
                    <a:pt x="18" y="52"/>
                  </a:lnTo>
                  <a:lnTo>
                    <a:pt x="14" y="61"/>
                  </a:lnTo>
                  <a:lnTo>
                    <a:pt x="10" y="69"/>
                  </a:lnTo>
                  <a:lnTo>
                    <a:pt x="7" y="78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2" y="108"/>
                  </a:lnTo>
                  <a:lnTo>
                    <a:pt x="0" y="118"/>
                  </a:lnTo>
                  <a:lnTo>
                    <a:pt x="2" y="137"/>
                  </a:lnTo>
                  <a:lnTo>
                    <a:pt x="6" y="156"/>
                  </a:lnTo>
                  <a:lnTo>
                    <a:pt x="13" y="173"/>
                  </a:lnTo>
                  <a:lnTo>
                    <a:pt x="21" y="190"/>
                  </a:lnTo>
                  <a:lnTo>
                    <a:pt x="32" y="204"/>
                  </a:lnTo>
                  <a:lnTo>
                    <a:pt x="45" y="217"/>
                  </a:lnTo>
                  <a:lnTo>
                    <a:pt x="60" y="228"/>
                  </a:lnTo>
                  <a:lnTo>
                    <a:pt x="75" y="237"/>
                  </a:lnTo>
                  <a:lnTo>
                    <a:pt x="82" y="237"/>
                  </a:lnTo>
                  <a:lnTo>
                    <a:pt x="66" y="228"/>
                  </a:lnTo>
                  <a:lnTo>
                    <a:pt x="50" y="218"/>
                  </a:lnTo>
                  <a:lnTo>
                    <a:pt x="38" y="206"/>
                  </a:lnTo>
                  <a:lnTo>
                    <a:pt x="25" y="190"/>
                  </a:lnTo>
                  <a:lnTo>
                    <a:pt x="17" y="174"/>
                  </a:lnTo>
                  <a:lnTo>
                    <a:pt x="10" y="157"/>
                  </a:lnTo>
                  <a:lnTo>
                    <a:pt x="7" y="147"/>
                  </a:lnTo>
                  <a:lnTo>
                    <a:pt x="4" y="137"/>
                  </a:lnTo>
                  <a:lnTo>
                    <a:pt x="4" y="127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6" y="98"/>
                  </a:lnTo>
                  <a:lnTo>
                    <a:pt x="7" y="86"/>
                  </a:lnTo>
                  <a:lnTo>
                    <a:pt x="10" y="78"/>
                  </a:lnTo>
                  <a:lnTo>
                    <a:pt x="14" y="68"/>
                  </a:lnTo>
                  <a:lnTo>
                    <a:pt x="18" y="59"/>
                  </a:lnTo>
                  <a:lnTo>
                    <a:pt x="23" y="49"/>
                  </a:lnTo>
                  <a:lnTo>
                    <a:pt x="28" y="42"/>
                  </a:lnTo>
                  <a:lnTo>
                    <a:pt x="25" y="42"/>
                  </a:lnTo>
                  <a:lnTo>
                    <a:pt x="24" y="42"/>
                  </a:lnTo>
                  <a:lnTo>
                    <a:pt x="24" y="44"/>
                  </a:lnTo>
                  <a:close/>
                </a:path>
              </a:pathLst>
            </a:custGeom>
            <a:solidFill>
              <a:srgbClr val="0068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5" name="Freeform 754"/>
            <p:cNvSpPr>
              <a:spLocks noEditPoints="1"/>
            </p:cNvSpPr>
            <p:nvPr/>
          </p:nvSpPr>
          <p:spPr bwMode="auto">
            <a:xfrm>
              <a:off x="950" y="2465"/>
              <a:ext cx="253" cy="237"/>
            </a:xfrm>
            <a:custGeom>
              <a:avLst/>
              <a:gdLst>
                <a:gd name="T0" fmla="*/ 251 w 253"/>
                <a:gd name="T1" fmla="*/ 98 h 237"/>
                <a:gd name="T2" fmla="*/ 243 w 253"/>
                <a:gd name="T3" fmla="*/ 68 h 237"/>
                <a:gd name="T4" fmla="*/ 229 w 253"/>
                <a:gd name="T5" fmla="*/ 42 h 237"/>
                <a:gd name="T6" fmla="*/ 236 w 253"/>
                <a:gd name="T7" fmla="*/ 59 h 237"/>
                <a:gd name="T8" fmla="*/ 247 w 253"/>
                <a:gd name="T9" fmla="*/ 86 h 237"/>
                <a:gd name="T10" fmla="*/ 250 w 253"/>
                <a:gd name="T11" fmla="*/ 118 h 237"/>
                <a:gd name="T12" fmla="*/ 247 w 253"/>
                <a:gd name="T13" fmla="*/ 147 h 237"/>
                <a:gd name="T14" fmla="*/ 237 w 253"/>
                <a:gd name="T15" fmla="*/ 174 h 237"/>
                <a:gd name="T16" fmla="*/ 215 w 253"/>
                <a:gd name="T17" fmla="*/ 206 h 237"/>
                <a:gd name="T18" fmla="*/ 186 w 253"/>
                <a:gd name="T19" fmla="*/ 228 h 237"/>
                <a:gd name="T20" fmla="*/ 176 w 253"/>
                <a:gd name="T21" fmla="*/ 237 h 237"/>
                <a:gd name="T22" fmla="*/ 221 w 253"/>
                <a:gd name="T23" fmla="*/ 204 h 237"/>
                <a:gd name="T24" fmla="*/ 247 w 253"/>
                <a:gd name="T25" fmla="*/ 156 h 237"/>
                <a:gd name="T26" fmla="*/ 253 w 253"/>
                <a:gd name="T27" fmla="*/ 127 h 237"/>
                <a:gd name="T28" fmla="*/ 224 w 253"/>
                <a:gd name="T29" fmla="*/ 34 h 237"/>
                <a:gd name="T30" fmla="*/ 218 w 253"/>
                <a:gd name="T31" fmla="*/ 28 h 237"/>
                <a:gd name="T32" fmla="*/ 212 w 253"/>
                <a:gd name="T33" fmla="*/ 22 h 237"/>
                <a:gd name="T34" fmla="*/ 212 w 253"/>
                <a:gd name="T35" fmla="*/ 27 h 237"/>
                <a:gd name="T36" fmla="*/ 218 w 253"/>
                <a:gd name="T37" fmla="*/ 32 h 237"/>
                <a:gd name="T38" fmla="*/ 224 w 253"/>
                <a:gd name="T39" fmla="*/ 39 h 237"/>
                <a:gd name="T40" fmla="*/ 204 w 253"/>
                <a:gd name="T41" fmla="*/ 15 h 237"/>
                <a:gd name="T42" fmla="*/ 194 w 253"/>
                <a:gd name="T43" fmla="*/ 8 h 237"/>
                <a:gd name="T44" fmla="*/ 183 w 253"/>
                <a:gd name="T45" fmla="*/ 3 h 237"/>
                <a:gd name="T46" fmla="*/ 169 w 253"/>
                <a:gd name="T47" fmla="*/ 0 h 237"/>
                <a:gd name="T48" fmla="*/ 180 w 253"/>
                <a:gd name="T49" fmla="*/ 4 h 237"/>
                <a:gd name="T50" fmla="*/ 192 w 253"/>
                <a:gd name="T51" fmla="*/ 11 h 237"/>
                <a:gd name="T52" fmla="*/ 204 w 253"/>
                <a:gd name="T53" fmla="*/ 15 h 237"/>
                <a:gd name="T54" fmla="*/ 69 w 253"/>
                <a:gd name="T55" fmla="*/ 3 h 237"/>
                <a:gd name="T56" fmla="*/ 59 w 253"/>
                <a:gd name="T57" fmla="*/ 8 h 237"/>
                <a:gd name="T58" fmla="*/ 50 w 253"/>
                <a:gd name="T59" fmla="*/ 15 h 237"/>
                <a:gd name="T60" fmla="*/ 61 w 253"/>
                <a:gd name="T61" fmla="*/ 11 h 237"/>
                <a:gd name="T62" fmla="*/ 72 w 253"/>
                <a:gd name="T63" fmla="*/ 4 h 237"/>
                <a:gd name="T64" fmla="*/ 84 w 253"/>
                <a:gd name="T65" fmla="*/ 0 h 237"/>
                <a:gd name="T66" fmla="*/ 39 w 253"/>
                <a:gd name="T67" fmla="*/ 25 h 237"/>
                <a:gd name="T68" fmla="*/ 33 w 253"/>
                <a:gd name="T69" fmla="*/ 31 h 237"/>
                <a:gd name="T70" fmla="*/ 27 w 253"/>
                <a:gd name="T71" fmla="*/ 37 h 237"/>
                <a:gd name="T72" fmla="*/ 25 w 253"/>
                <a:gd name="T73" fmla="*/ 42 h 237"/>
                <a:gd name="T74" fmla="*/ 11 w 253"/>
                <a:gd name="T75" fmla="*/ 68 h 237"/>
                <a:gd name="T76" fmla="*/ 2 w 253"/>
                <a:gd name="T77" fmla="*/ 98 h 237"/>
                <a:gd name="T78" fmla="*/ 1 w 253"/>
                <a:gd name="T79" fmla="*/ 127 h 237"/>
                <a:gd name="T80" fmla="*/ 5 w 253"/>
                <a:gd name="T81" fmla="*/ 156 h 237"/>
                <a:gd name="T82" fmla="*/ 33 w 253"/>
                <a:gd name="T83" fmla="*/ 204 h 237"/>
                <a:gd name="T84" fmla="*/ 76 w 253"/>
                <a:gd name="T85" fmla="*/ 237 h 237"/>
                <a:gd name="T86" fmla="*/ 68 w 253"/>
                <a:gd name="T87" fmla="*/ 228 h 237"/>
                <a:gd name="T88" fmla="*/ 37 w 253"/>
                <a:gd name="T89" fmla="*/ 206 h 237"/>
                <a:gd name="T90" fmla="*/ 16 w 253"/>
                <a:gd name="T91" fmla="*/ 174 h 237"/>
                <a:gd name="T92" fmla="*/ 7 w 253"/>
                <a:gd name="T93" fmla="*/ 147 h 237"/>
                <a:gd name="T94" fmla="*/ 2 w 253"/>
                <a:gd name="T95" fmla="*/ 118 h 237"/>
                <a:gd name="T96" fmla="*/ 9 w 253"/>
                <a:gd name="T97" fmla="*/ 79 h 237"/>
                <a:gd name="T98" fmla="*/ 25 w 253"/>
                <a:gd name="T99" fmla="*/ 47 h 237"/>
                <a:gd name="T100" fmla="*/ 40 w 253"/>
                <a:gd name="T101" fmla="*/ 24 h 2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53"/>
                <a:gd name="T154" fmla="*/ 0 h 237"/>
                <a:gd name="T155" fmla="*/ 253 w 253"/>
                <a:gd name="T156" fmla="*/ 237 h 23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53" h="237">
                  <a:moveTo>
                    <a:pt x="253" y="118"/>
                  </a:moveTo>
                  <a:lnTo>
                    <a:pt x="253" y="108"/>
                  </a:lnTo>
                  <a:lnTo>
                    <a:pt x="251" y="98"/>
                  </a:lnTo>
                  <a:lnTo>
                    <a:pt x="250" y="88"/>
                  </a:lnTo>
                  <a:lnTo>
                    <a:pt x="247" y="78"/>
                  </a:lnTo>
                  <a:lnTo>
                    <a:pt x="243" y="68"/>
                  </a:lnTo>
                  <a:lnTo>
                    <a:pt x="239" y="59"/>
                  </a:lnTo>
                  <a:lnTo>
                    <a:pt x="235" y="49"/>
                  </a:lnTo>
                  <a:lnTo>
                    <a:pt x="229" y="42"/>
                  </a:lnTo>
                  <a:lnTo>
                    <a:pt x="225" y="42"/>
                  </a:lnTo>
                  <a:lnTo>
                    <a:pt x="231" y="49"/>
                  </a:lnTo>
                  <a:lnTo>
                    <a:pt x="236" y="59"/>
                  </a:lnTo>
                  <a:lnTo>
                    <a:pt x="240" y="68"/>
                  </a:lnTo>
                  <a:lnTo>
                    <a:pt x="244" y="78"/>
                  </a:lnTo>
                  <a:lnTo>
                    <a:pt x="247" y="86"/>
                  </a:lnTo>
                  <a:lnTo>
                    <a:pt x="249" y="98"/>
                  </a:lnTo>
                  <a:lnTo>
                    <a:pt x="250" y="108"/>
                  </a:lnTo>
                  <a:lnTo>
                    <a:pt x="250" y="118"/>
                  </a:lnTo>
                  <a:lnTo>
                    <a:pt x="250" y="127"/>
                  </a:lnTo>
                  <a:lnTo>
                    <a:pt x="249" y="137"/>
                  </a:lnTo>
                  <a:lnTo>
                    <a:pt x="247" y="147"/>
                  </a:lnTo>
                  <a:lnTo>
                    <a:pt x="244" y="157"/>
                  </a:lnTo>
                  <a:lnTo>
                    <a:pt x="242" y="166"/>
                  </a:lnTo>
                  <a:lnTo>
                    <a:pt x="237" y="174"/>
                  </a:lnTo>
                  <a:lnTo>
                    <a:pt x="233" y="183"/>
                  </a:lnTo>
                  <a:lnTo>
                    <a:pt x="228" y="191"/>
                  </a:lnTo>
                  <a:lnTo>
                    <a:pt x="215" y="206"/>
                  </a:lnTo>
                  <a:lnTo>
                    <a:pt x="201" y="218"/>
                  </a:lnTo>
                  <a:lnTo>
                    <a:pt x="194" y="224"/>
                  </a:lnTo>
                  <a:lnTo>
                    <a:pt x="186" y="228"/>
                  </a:lnTo>
                  <a:lnTo>
                    <a:pt x="178" y="233"/>
                  </a:lnTo>
                  <a:lnTo>
                    <a:pt x="169" y="237"/>
                  </a:lnTo>
                  <a:lnTo>
                    <a:pt x="176" y="237"/>
                  </a:lnTo>
                  <a:lnTo>
                    <a:pt x="193" y="228"/>
                  </a:lnTo>
                  <a:lnTo>
                    <a:pt x="208" y="217"/>
                  </a:lnTo>
                  <a:lnTo>
                    <a:pt x="221" y="204"/>
                  </a:lnTo>
                  <a:lnTo>
                    <a:pt x="232" y="190"/>
                  </a:lnTo>
                  <a:lnTo>
                    <a:pt x="240" y="174"/>
                  </a:lnTo>
                  <a:lnTo>
                    <a:pt x="247" y="156"/>
                  </a:lnTo>
                  <a:lnTo>
                    <a:pt x="250" y="147"/>
                  </a:lnTo>
                  <a:lnTo>
                    <a:pt x="251" y="137"/>
                  </a:lnTo>
                  <a:lnTo>
                    <a:pt x="253" y="127"/>
                  </a:lnTo>
                  <a:lnTo>
                    <a:pt x="253" y="118"/>
                  </a:lnTo>
                  <a:close/>
                  <a:moveTo>
                    <a:pt x="225" y="37"/>
                  </a:moveTo>
                  <a:lnTo>
                    <a:pt x="224" y="34"/>
                  </a:lnTo>
                  <a:lnTo>
                    <a:pt x="222" y="32"/>
                  </a:lnTo>
                  <a:lnTo>
                    <a:pt x="219" y="31"/>
                  </a:lnTo>
                  <a:lnTo>
                    <a:pt x="218" y="28"/>
                  </a:lnTo>
                  <a:lnTo>
                    <a:pt x="217" y="27"/>
                  </a:lnTo>
                  <a:lnTo>
                    <a:pt x="214" y="25"/>
                  </a:lnTo>
                  <a:lnTo>
                    <a:pt x="212" y="22"/>
                  </a:lnTo>
                  <a:lnTo>
                    <a:pt x="211" y="21"/>
                  </a:lnTo>
                  <a:lnTo>
                    <a:pt x="211" y="25"/>
                  </a:lnTo>
                  <a:lnTo>
                    <a:pt x="212" y="27"/>
                  </a:lnTo>
                  <a:lnTo>
                    <a:pt x="214" y="29"/>
                  </a:lnTo>
                  <a:lnTo>
                    <a:pt x="217" y="31"/>
                  </a:lnTo>
                  <a:lnTo>
                    <a:pt x="218" y="32"/>
                  </a:lnTo>
                  <a:lnTo>
                    <a:pt x="219" y="35"/>
                  </a:lnTo>
                  <a:lnTo>
                    <a:pt x="222" y="37"/>
                  </a:lnTo>
                  <a:lnTo>
                    <a:pt x="224" y="39"/>
                  </a:lnTo>
                  <a:lnTo>
                    <a:pt x="225" y="41"/>
                  </a:lnTo>
                  <a:lnTo>
                    <a:pt x="225" y="37"/>
                  </a:lnTo>
                  <a:close/>
                  <a:moveTo>
                    <a:pt x="204" y="15"/>
                  </a:moveTo>
                  <a:lnTo>
                    <a:pt x="201" y="14"/>
                  </a:lnTo>
                  <a:lnTo>
                    <a:pt x="197" y="11"/>
                  </a:lnTo>
                  <a:lnTo>
                    <a:pt x="194" y="8"/>
                  </a:lnTo>
                  <a:lnTo>
                    <a:pt x="190" y="7"/>
                  </a:lnTo>
                  <a:lnTo>
                    <a:pt x="187" y="4"/>
                  </a:lnTo>
                  <a:lnTo>
                    <a:pt x="183" y="3"/>
                  </a:lnTo>
                  <a:lnTo>
                    <a:pt x="180" y="1"/>
                  </a:lnTo>
                  <a:lnTo>
                    <a:pt x="176" y="0"/>
                  </a:lnTo>
                  <a:lnTo>
                    <a:pt x="169" y="0"/>
                  </a:lnTo>
                  <a:lnTo>
                    <a:pt x="173" y="1"/>
                  </a:lnTo>
                  <a:lnTo>
                    <a:pt x="178" y="3"/>
                  </a:lnTo>
                  <a:lnTo>
                    <a:pt x="180" y="4"/>
                  </a:lnTo>
                  <a:lnTo>
                    <a:pt x="185" y="7"/>
                  </a:lnTo>
                  <a:lnTo>
                    <a:pt x="189" y="8"/>
                  </a:lnTo>
                  <a:lnTo>
                    <a:pt x="192" y="11"/>
                  </a:lnTo>
                  <a:lnTo>
                    <a:pt x="196" y="14"/>
                  </a:lnTo>
                  <a:lnTo>
                    <a:pt x="200" y="15"/>
                  </a:lnTo>
                  <a:lnTo>
                    <a:pt x="204" y="15"/>
                  </a:lnTo>
                  <a:close/>
                  <a:moveTo>
                    <a:pt x="76" y="0"/>
                  </a:moveTo>
                  <a:lnTo>
                    <a:pt x="73" y="1"/>
                  </a:lnTo>
                  <a:lnTo>
                    <a:pt x="69" y="3"/>
                  </a:lnTo>
                  <a:lnTo>
                    <a:pt x="66" y="4"/>
                  </a:lnTo>
                  <a:lnTo>
                    <a:pt x="62" y="7"/>
                  </a:lnTo>
                  <a:lnTo>
                    <a:pt x="59" y="8"/>
                  </a:lnTo>
                  <a:lnTo>
                    <a:pt x="57" y="11"/>
                  </a:lnTo>
                  <a:lnTo>
                    <a:pt x="52" y="12"/>
                  </a:lnTo>
                  <a:lnTo>
                    <a:pt x="50" y="15"/>
                  </a:lnTo>
                  <a:lnTo>
                    <a:pt x="54" y="15"/>
                  </a:lnTo>
                  <a:lnTo>
                    <a:pt x="58" y="12"/>
                  </a:lnTo>
                  <a:lnTo>
                    <a:pt x="61" y="11"/>
                  </a:lnTo>
                  <a:lnTo>
                    <a:pt x="65" y="8"/>
                  </a:lnTo>
                  <a:lnTo>
                    <a:pt x="69" y="7"/>
                  </a:lnTo>
                  <a:lnTo>
                    <a:pt x="72" y="4"/>
                  </a:lnTo>
                  <a:lnTo>
                    <a:pt x="76" y="3"/>
                  </a:lnTo>
                  <a:lnTo>
                    <a:pt x="80" y="1"/>
                  </a:lnTo>
                  <a:lnTo>
                    <a:pt x="84" y="0"/>
                  </a:lnTo>
                  <a:lnTo>
                    <a:pt x="76" y="0"/>
                  </a:lnTo>
                  <a:close/>
                  <a:moveTo>
                    <a:pt x="40" y="24"/>
                  </a:moveTo>
                  <a:lnTo>
                    <a:pt x="39" y="25"/>
                  </a:lnTo>
                  <a:lnTo>
                    <a:pt x="37" y="27"/>
                  </a:lnTo>
                  <a:lnTo>
                    <a:pt x="34" y="29"/>
                  </a:lnTo>
                  <a:lnTo>
                    <a:pt x="33" y="31"/>
                  </a:lnTo>
                  <a:lnTo>
                    <a:pt x="32" y="32"/>
                  </a:lnTo>
                  <a:lnTo>
                    <a:pt x="30" y="35"/>
                  </a:lnTo>
                  <a:lnTo>
                    <a:pt x="27" y="37"/>
                  </a:lnTo>
                  <a:lnTo>
                    <a:pt x="26" y="39"/>
                  </a:lnTo>
                  <a:lnTo>
                    <a:pt x="26" y="42"/>
                  </a:lnTo>
                  <a:lnTo>
                    <a:pt x="25" y="42"/>
                  </a:lnTo>
                  <a:lnTo>
                    <a:pt x="19" y="49"/>
                  </a:lnTo>
                  <a:lnTo>
                    <a:pt x="15" y="59"/>
                  </a:lnTo>
                  <a:lnTo>
                    <a:pt x="11" y="68"/>
                  </a:lnTo>
                  <a:lnTo>
                    <a:pt x="7" y="78"/>
                  </a:lnTo>
                  <a:lnTo>
                    <a:pt x="4" y="88"/>
                  </a:lnTo>
                  <a:lnTo>
                    <a:pt x="2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27"/>
                  </a:lnTo>
                  <a:lnTo>
                    <a:pt x="1" y="137"/>
                  </a:lnTo>
                  <a:lnTo>
                    <a:pt x="4" y="147"/>
                  </a:lnTo>
                  <a:lnTo>
                    <a:pt x="5" y="156"/>
                  </a:lnTo>
                  <a:lnTo>
                    <a:pt x="12" y="174"/>
                  </a:lnTo>
                  <a:lnTo>
                    <a:pt x="22" y="190"/>
                  </a:lnTo>
                  <a:lnTo>
                    <a:pt x="33" y="204"/>
                  </a:lnTo>
                  <a:lnTo>
                    <a:pt x="46" y="217"/>
                  </a:lnTo>
                  <a:lnTo>
                    <a:pt x="61" y="228"/>
                  </a:lnTo>
                  <a:lnTo>
                    <a:pt x="76" y="237"/>
                  </a:lnTo>
                  <a:lnTo>
                    <a:pt x="84" y="237"/>
                  </a:lnTo>
                  <a:lnTo>
                    <a:pt x="76" y="233"/>
                  </a:lnTo>
                  <a:lnTo>
                    <a:pt x="68" y="228"/>
                  </a:lnTo>
                  <a:lnTo>
                    <a:pt x="59" y="224"/>
                  </a:lnTo>
                  <a:lnTo>
                    <a:pt x="51" y="218"/>
                  </a:lnTo>
                  <a:lnTo>
                    <a:pt x="37" y="206"/>
                  </a:lnTo>
                  <a:lnTo>
                    <a:pt x="26" y="191"/>
                  </a:lnTo>
                  <a:lnTo>
                    <a:pt x="21" y="183"/>
                  </a:lnTo>
                  <a:lnTo>
                    <a:pt x="16" y="174"/>
                  </a:lnTo>
                  <a:lnTo>
                    <a:pt x="12" y="166"/>
                  </a:lnTo>
                  <a:lnTo>
                    <a:pt x="9" y="157"/>
                  </a:lnTo>
                  <a:lnTo>
                    <a:pt x="7" y="147"/>
                  </a:lnTo>
                  <a:lnTo>
                    <a:pt x="4" y="137"/>
                  </a:lnTo>
                  <a:lnTo>
                    <a:pt x="4" y="127"/>
                  </a:lnTo>
                  <a:lnTo>
                    <a:pt x="2" y="118"/>
                  </a:lnTo>
                  <a:lnTo>
                    <a:pt x="4" y="105"/>
                  </a:lnTo>
                  <a:lnTo>
                    <a:pt x="5" y="92"/>
                  </a:lnTo>
                  <a:lnTo>
                    <a:pt x="9" y="79"/>
                  </a:lnTo>
                  <a:lnTo>
                    <a:pt x="14" y="68"/>
                  </a:lnTo>
                  <a:lnTo>
                    <a:pt x="19" y="56"/>
                  </a:lnTo>
                  <a:lnTo>
                    <a:pt x="25" y="47"/>
                  </a:lnTo>
                  <a:lnTo>
                    <a:pt x="32" y="37"/>
                  </a:lnTo>
                  <a:lnTo>
                    <a:pt x="40" y="27"/>
                  </a:lnTo>
                  <a:lnTo>
                    <a:pt x="40" y="24"/>
                  </a:lnTo>
                  <a:close/>
                </a:path>
              </a:pathLst>
            </a:custGeom>
            <a:solidFill>
              <a:srgbClr val="006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6" name="Freeform 755"/>
            <p:cNvSpPr>
              <a:spLocks noEditPoints="1"/>
            </p:cNvSpPr>
            <p:nvPr/>
          </p:nvSpPr>
          <p:spPr bwMode="auto">
            <a:xfrm>
              <a:off x="951" y="2465"/>
              <a:ext cx="250" cy="237"/>
            </a:xfrm>
            <a:custGeom>
              <a:avLst/>
              <a:gdLst>
                <a:gd name="T0" fmla="*/ 249 w 250"/>
                <a:gd name="T1" fmla="*/ 98 h 237"/>
                <a:gd name="T2" fmla="*/ 241 w 250"/>
                <a:gd name="T3" fmla="*/ 68 h 237"/>
                <a:gd name="T4" fmla="*/ 227 w 250"/>
                <a:gd name="T5" fmla="*/ 42 h 237"/>
                <a:gd name="T6" fmla="*/ 223 w 250"/>
                <a:gd name="T7" fmla="*/ 37 h 237"/>
                <a:gd name="T8" fmla="*/ 217 w 250"/>
                <a:gd name="T9" fmla="*/ 31 h 237"/>
                <a:gd name="T10" fmla="*/ 211 w 250"/>
                <a:gd name="T11" fmla="*/ 25 h 237"/>
                <a:gd name="T12" fmla="*/ 218 w 250"/>
                <a:gd name="T13" fmla="*/ 37 h 237"/>
                <a:gd name="T14" fmla="*/ 238 w 250"/>
                <a:gd name="T15" fmla="*/ 68 h 237"/>
                <a:gd name="T16" fmla="*/ 248 w 250"/>
                <a:gd name="T17" fmla="*/ 105 h 237"/>
                <a:gd name="T18" fmla="*/ 246 w 250"/>
                <a:gd name="T19" fmla="*/ 139 h 237"/>
                <a:gd name="T20" fmla="*/ 238 w 250"/>
                <a:gd name="T21" fmla="*/ 167 h 237"/>
                <a:gd name="T22" fmla="*/ 224 w 250"/>
                <a:gd name="T23" fmla="*/ 191 h 237"/>
                <a:gd name="T24" fmla="*/ 204 w 250"/>
                <a:gd name="T25" fmla="*/ 213 h 237"/>
                <a:gd name="T26" fmla="*/ 182 w 250"/>
                <a:gd name="T27" fmla="*/ 230 h 237"/>
                <a:gd name="T28" fmla="*/ 172 w 250"/>
                <a:gd name="T29" fmla="*/ 237 h 237"/>
                <a:gd name="T30" fmla="*/ 217 w 250"/>
                <a:gd name="T31" fmla="*/ 206 h 237"/>
                <a:gd name="T32" fmla="*/ 245 w 250"/>
                <a:gd name="T33" fmla="*/ 157 h 237"/>
                <a:gd name="T34" fmla="*/ 250 w 250"/>
                <a:gd name="T35" fmla="*/ 127 h 237"/>
                <a:gd name="T36" fmla="*/ 198 w 250"/>
                <a:gd name="T37" fmla="*/ 14 h 237"/>
                <a:gd name="T38" fmla="*/ 186 w 250"/>
                <a:gd name="T39" fmla="*/ 7 h 237"/>
                <a:gd name="T40" fmla="*/ 175 w 250"/>
                <a:gd name="T41" fmla="*/ 1 h 237"/>
                <a:gd name="T42" fmla="*/ 168 w 250"/>
                <a:gd name="T43" fmla="*/ 1 h 237"/>
                <a:gd name="T44" fmla="*/ 181 w 250"/>
                <a:gd name="T45" fmla="*/ 7 h 237"/>
                <a:gd name="T46" fmla="*/ 192 w 250"/>
                <a:gd name="T47" fmla="*/ 12 h 237"/>
                <a:gd name="T48" fmla="*/ 79 w 250"/>
                <a:gd name="T49" fmla="*/ 0 h 237"/>
                <a:gd name="T50" fmla="*/ 68 w 250"/>
                <a:gd name="T51" fmla="*/ 4 h 237"/>
                <a:gd name="T52" fmla="*/ 57 w 250"/>
                <a:gd name="T53" fmla="*/ 11 h 237"/>
                <a:gd name="T54" fmla="*/ 56 w 250"/>
                <a:gd name="T55" fmla="*/ 15 h 237"/>
                <a:gd name="T56" fmla="*/ 67 w 250"/>
                <a:gd name="T57" fmla="*/ 8 h 237"/>
                <a:gd name="T58" fmla="*/ 79 w 250"/>
                <a:gd name="T59" fmla="*/ 3 h 237"/>
                <a:gd name="T60" fmla="*/ 79 w 250"/>
                <a:gd name="T61" fmla="*/ 0 h 237"/>
                <a:gd name="T62" fmla="*/ 36 w 250"/>
                <a:gd name="T63" fmla="*/ 29 h 237"/>
                <a:gd name="T64" fmla="*/ 31 w 250"/>
                <a:gd name="T65" fmla="*/ 35 h 237"/>
                <a:gd name="T66" fmla="*/ 25 w 250"/>
                <a:gd name="T67" fmla="*/ 41 h 237"/>
                <a:gd name="T68" fmla="*/ 20 w 250"/>
                <a:gd name="T69" fmla="*/ 49 h 237"/>
                <a:gd name="T70" fmla="*/ 7 w 250"/>
                <a:gd name="T71" fmla="*/ 78 h 237"/>
                <a:gd name="T72" fmla="*/ 1 w 250"/>
                <a:gd name="T73" fmla="*/ 108 h 237"/>
                <a:gd name="T74" fmla="*/ 1 w 250"/>
                <a:gd name="T75" fmla="*/ 137 h 237"/>
                <a:gd name="T76" fmla="*/ 14 w 250"/>
                <a:gd name="T77" fmla="*/ 174 h 237"/>
                <a:gd name="T78" fmla="*/ 47 w 250"/>
                <a:gd name="T79" fmla="*/ 218 h 237"/>
                <a:gd name="T80" fmla="*/ 88 w 250"/>
                <a:gd name="T81" fmla="*/ 237 h 237"/>
                <a:gd name="T82" fmla="*/ 61 w 250"/>
                <a:gd name="T83" fmla="*/ 224 h 237"/>
                <a:gd name="T84" fmla="*/ 39 w 250"/>
                <a:gd name="T85" fmla="*/ 207 h 237"/>
                <a:gd name="T86" fmla="*/ 22 w 250"/>
                <a:gd name="T87" fmla="*/ 184 h 237"/>
                <a:gd name="T88" fmla="*/ 10 w 250"/>
                <a:gd name="T89" fmla="*/ 157 h 237"/>
                <a:gd name="T90" fmla="*/ 4 w 250"/>
                <a:gd name="T91" fmla="*/ 129 h 237"/>
                <a:gd name="T92" fmla="*/ 6 w 250"/>
                <a:gd name="T93" fmla="*/ 93 h 237"/>
                <a:gd name="T94" fmla="*/ 18 w 250"/>
                <a:gd name="T95" fmla="*/ 58 h 237"/>
                <a:gd name="T96" fmla="*/ 39 w 250"/>
                <a:gd name="T97" fmla="*/ 29 h 237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0"/>
                <a:gd name="T148" fmla="*/ 0 h 237"/>
                <a:gd name="T149" fmla="*/ 250 w 250"/>
                <a:gd name="T150" fmla="*/ 237 h 237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0" h="237">
                  <a:moveTo>
                    <a:pt x="250" y="118"/>
                  </a:moveTo>
                  <a:lnTo>
                    <a:pt x="250" y="108"/>
                  </a:lnTo>
                  <a:lnTo>
                    <a:pt x="249" y="98"/>
                  </a:lnTo>
                  <a:lnTo>
                    <a:pt x="248" y="86"/>
                  </a:lnTo>
                  <a:lnTo>
                    <a:pt x="245" y="78"/>
                  </a:lnTo>
                  <a:lnTo>
                    <a:pt x="241" y="68"/>
                  </a:lnTo>
                  <a:lnTo>
                    <a:pt x="236" y="59"/>
                  </a:lnTo>
                  <a:lnTo>
                    <a:pt x="232" y="49"/>
                  </a:lnTo>
                  <a:lnTo>
                    <a:pt x="227" y="42"/>
                  </a:lnTo>
                  <a:lnTo>
                    <a:pt x="224" y="42"/>
                  </a:lnTo>
                  <a:lnTo>
                    <a:pt x="224" y="39"/>
                  </a:lnTo>
                  <a:lnTo>
                    <a:pt x="223" y="37"/>
                  </a:lnTo>
                  <a:lnTo>
                    <a:pt x="221" y="35"/>
                  </a:lnTo>
                  <a:lnTo>
                    <a:pt x="218" y="32"/>
                  </a:lnTo>
                  <a:lnTo>
                    <a:pt x="217" y="31"/>
                  </a:lnTo>
                  <a:lnTo>
                    <a:pt x="216" y="28"/>
                  </a:lnTo>
                  <a:lnTo>
                    <a:pt x="213" y="27"/>
                  </a:lnTo>
                  <a:lnTo>
                    <a:pt x="211" y="25"/>
                  </a:lnTo>
                  <a:lnTo>
                    <a:pt x="210" y="24"/>
                  </a:lnTo>
                  <a:lnTo>
                    <a:pt x="210" y="27"/>
                  </a:lnTo>
                  <a:lnTo>
                    <a:pt x="218" y="37"/>
                  </a:lnTo>
                  <a:lnTo>
                    <a:pt x="225" y="45"/>
                  </a:lnTo>
                  <a:lnTo>
                    <a:pt x="232" y="56"/>
                  </a:lnTo>
                  <a:lnTo>
                    <a:pt x="238" y="68"/>
                  </a:lnTo>
                  <a:lnTo>
                    <a:pt x="242" y="79"/>
                  </a:lnTo>
                  <a:lnTo>
                    <a:pt x="245" y="92"/>
                  </a:lnTo>
                  <a:lnTo>
                    <a:pt x="248" y="105"/>
                  </a:lnTo>
                  <a:lnTo>
                    <a:pt x="248" y="118"/>
                  </a:lnTo>
                  <a:lnTo>
                    <a:pt x="248" y="129"/>
                  </a:lnTo>
                  <a:lnTo>
                    <a:pt x="246" y="139"/>
                  </a:lnTo>
                  <a:lnTo>
                    <a:pt x="245" y="149"/>
                  </a:lnTo>
                  <a:lnTo>
                    <a:pt x="242" y="157"/>
                  </a:lnTo>
                  <a:lnTo>
                    <a:pt x="238" y="167"/>
                  </a:lnTo>
                  <a:lnTo>
                    <a:pt x="234" y="176"/>
                  </a:lnTo>
                  <a:lnTo>
                    <a:pt x="230" y="184"/>
                  </a:lnTo>
                  <a:lnTo>
                    <a:pt x="224" y="191"/>
                  </a:lnTo>
                  <a:lnTo>
                    <a:pt x="218" y="200"/>
                  </a:lnTo>
                  <a:lnTo>
                    <a:pt x="211" y="207"/>
                  </a:lnTo>
                  <a:lnTo>
                    <a:pt x="204" y="213"/>
                  </a:lnTo>
                  <a:lnTo>
                    <a:pt x="198" y="220"/>
                  </a:lnTo>
                  <a:lnTo>
                    <a:pt x="189" y="224"/>
                  </a:lnTo>
                  <a:lnTo>
                    <a:pt x="182" y="230"/>
                  </a:lnTo>
                  <a:lnTo>
                    <a:pt x="172" y="234"/>
                  </a:lnTo>
                  <a:lnTo>
                    <a:pt x="164" y="237"/>
                  </a:lnTo>
                  <a:lnTo>
                    <a:pt x="172" y="237"/>
                  </a:lnTo>
                  <a:lnTo>
                    <a:pt x="189" y="228"/>
                  </a:lnTo>
                  <a:lnTo>
                    <a:pt x="204" y="218"/>
                  </a:lnTo>
                  <a:lnTo>
                    <a:pt x="217" y="206"/>
                  </a:lnTo>
                  <a:lnTo>
                    <a:pt x="228" y="190"/>
                  </a:lnTo>
                  <a:lnTo>
                    <a:pt x="238" y="174"/>
                  </a:lnTo>
                  <a:lnTo>
                    <a:pt x="245" y="157"/>
                  </a:lnTo>
                  <a:lnTo>
                    <a:pt x="248" y="147"/>
                  </a:lnTo>
                  <a:lnTo>
                    <a:pt x="249" y="137"/>
                  </a:lnTo>
                  <a:lnTo>
                    <a:pt x="250" y="127"/>
                  </a:lnTo>
                  <a:lnTo>
                    <a:pt x="250" y="118"/>
                  </a:lnTo>
                  <a:close/>
                  <a:moveTo>
                    <a:pt x="200" y="15"/>
                  </a:moveTo>
                  <a:lnTo>
                    <a:pt x="198" y="14"/>
                  </a:lnTo>
                  <a:lnTo>
                    <a:pt x="193" y="11"/>
                  </a:lnTo>
                  <a:lnTo>
                    <a:pt x="191" y="8"/>
                  </a:lnTo>
                  <a:lnTo>
                    <a:pt x="186" y="7"/>
                  </a:lnTo>
                  <a:lnTo>
                    <a:pt x="184" y="4"/>
                  </a:lnTo>
                  <a:lnTo>
                    <a:pt x="179" y="3"/>
                  </a:lnTo>
                  <a:lnTo>
                    <a:pt x="175" y="1"/>
                  </a:lnTo>
                  <a:lnTo>
                    <a:pt x="172" y="0"/>
                  </a:lnTo>
                  <a:lnTo>
                    <a:pt x="164" y="0"/>
                  </a:lnTo>
                  <a:lnTo>
                    <a:pt x="168" y="1"/>
                  </a:lnTo>
                  <a:lnTo>
                    <a:pt x="172" y="3"/>
                  </a:lnTo>
                  <a:lnTo>
                    <a:pt x="177" y="4"/>
                  </a:lnTo>
                  <a:lnTo>
                    <a:pt x="181" y="7"/>
                  </a:lnTo>
                  <a:lnTo>
                    <a:pt x="185" y="8"/>
                  </a:lnTo>
                  <a:lnTo>
                    <a:pt x="188" y="11"/>
                  </a:lnTo>
                  <a:lnTo>
                    <a:pt x="192" y="12"/>
                  </a:lnTo>
                  <a:lnTo>
                    <a:pt x="196" y="15"/>
                  </a:lnTo>
                  <a:lnTo>
                    <a:pt x="200" y="15"/>
                  </a:lnTo>
                  <a:close/>
                  <a:moveTo>
                    <a:pt x="79" y="0"/>
                  </a:moveTo>
                  <a:lnTo>
                    <a:pt x="75" y="1"/>
                  </a:lnTo>
                  <a:lnTo>
                    <a:pt x="72" y="3"/>
                  </a:lnTo>
                  <a:lnTo>
                    <a:pt x="68" y="4"/>
                  </a:lnTo>
                  <a:lnTo>
                    <a:pt x="64" y="7"/>
                  </a:lnTo>
                  <a:lnTo>
                    <a:pt x="61" y="8"/>
                  </a:lnTo>
                  <a:lnTo>
                    <a:pt x="57" y="11"/>
                  </a:lnTo>
                  <a:lnTo>
                    <a:pt x="54" y="12"/>
                  </a:lnTo>
                  <a:lnTo>
                    <a:pt x="51" y="15"/>
                  </a:lnTo>
                  <a:lnTo>
                    <a:pt x="56" y="15"/>
                  </a:lnTo>
                  <a:lnTo>
                    <a:pt x="60" y="12"/>
                  </a:lnTo>
                  <a:lnTo>
                    <a:pt x="63" y="11"/>
                  </a:lnTo>
                  <a:lnTo>
                    <a:pt x="67" y="8"/>
                  </a:lnTo>
                  <a:lnTo>
                    <a:pt x="71" y="7"/>
                  </a:lnTo>
                  <a:lnTo>
                    <a:pt x="75" y="4"/>
                  </a:lnTo>
                  <a:lnTo>
                    <a:pt x="79" y="3"/>
                  </a:lnTo>
                  <a:lnTo>
                    <a:pt x="83" y="1"/>
                  </a:lnTo>
                  <a:lnTo>
                    <a:pt x="88" y="0"/>
                  </a:lnTo>
                  <a:lnTo>
                    <a:pt x="79" y="0"/>
                  </a:lnTo>
                  <a:close/>
                  <a:moveTo>
                    <a:pt x="39" y="25"/>
                  </a:moveTo>
                  <a:lnTo>
                    <a:pt x="38" y="27"/>
                  </a:lnTo>
                  <a:lnTo>
                    <a:pt x="36" y="29"/>
                  </a:lnTo>
                  <a:lnTo>
                    <a:pt x="33" y="31"/>
                  </a:lnTo>
                  <a:lnTo>
                    <a:pt x="32" y="34"/>
                  </a:lnTo>
                  <a:lnTo>
                    <a:pt x="31" y="35"/>
                  </a:lnTo>
                  <a:lnTo>
                    <a:pt x="29" y="37"/>
                  </a:lnTo>
                  <a:lnTo>
                    <a:pt x="26" y="39"/>
                  </a:lnTo>
                  <a:lnTo>
                    <a:pt x="25" y="41"/>
                  </a:lnTo>
                  <a:lnTo>
                    <a:pt x="25" y="42"/>
                  </a:lnTo>
                  <a:lnTo>
                    <a:pt x="20" y="49"/>
                  </a:lnTo>
                  <a:lnTo>
                    <a:pt x="15" y="59"/>
                  </a:lnTo>
                  <a:lnTo>
                    <a:pt x="11" y="68"/>
                  </a:lnTo>
                  <a:lnTo>
                    <a:pt x="7" y="78"/>
                  </a:lnTo>
                  <a:lnTo>
                    <a:pt x="4" y="86"/>
                  </a:lnTo>
                  <a:lnTo>
                    <a:pt x="3" y="98"/>
                  </a:lnTo>
                  <a:lnTo>
                    <a:pt x="1" y="108"/>
                  </a:lnTo>
                  <a:lnTo>
                    <a:pt x="0" y="118"/>
                  </a:lnTo>
                  <a:lnTo>
                    <a:pt x="1" y="127"/>
                  </a:lnTo>
                  <a:lnTo>
                    <a:pt x="1" y="137"/>
                  </a:lnTo>
                  <a:lnTo>
                    <a:pt x="4" y="147"/>
                  </a:lnTo>
                  <a:lnTo>
                    <a:pt x="7" y="157"/>
                  </a:lnTo>
                  <a:lnTo>
                    <a:pt x="14" y="174"/>
                  </a:lnTo>
                  <a:lnTo>
                    <a:pt x="22" y="190"/>
                  </a:lnTo>
                  <a:lnTo>
                    <a:pt x="35" y="206"/>
                  </a:lnTo>
                  <a:lnTo>
                    <a:pt x="47" y="218"/>
                  </a:lnTo>
                  <a:lnTo>
                    <a:pt x="63" y="228"/>
                  </a:lnTo>
                  <a:lnTo>
                    <a:pt x="79" y="237"/>
                  </a:lnTo>
                  <a:lnTo>
                    <a:pt x="88" y="237"/>
                  </a:lnTo>
                  <a:lnTo>
                    <a:pt x="78" y="234"/>
                  </a:lnTo>
                  <a:lnTo>
                    <a:pt x="70" y="230"/>
                  </a:lnTo>
                  <a:lnTo>
                    <a:pt x="61" y="224"/>
                  </a:lnTo>
                  <a:lnTo>
                    <a:pt x="54" y="220"/>
                  </a:lnTo>
                  <a:lnTo>
                    <a:pt x="46" y="213"/>
                  </a:lnTo>
                  <a:lnTo>
                    <a:pt x="39" y="207"/>
                  </a:lnTo>
                  <a:lnTo>
                    <a:pt x="33" y="200"/>
                  </a:lnTo>
                  <a:lnTo>
                    <a:pt x="26" y="191"/>
                  </a:lnTo>
                  <a:lnTo>
                    <a:pt x="22" y="184"/>
                  </a:lnTo>
                  <a:lnTo>
                    <a:pt x="17" y="176"/>
                  </a:lnTo>
                  <a:lnTo>
                    <a:pt x="13" y="167"/>
                  </a:lnTo>
                  <a:lnTo>
                    <a:pt x="10" y="157"/>
                  </a:lnTo>
                  <a:lnTo>
                    <a:pt x="7" y="149"/>
                  </a:lnTo>
                  <a:lnTo>
                    <a:pt x="6" y="139"/>
                  </a:lnTo>
                  <a:lnTo>
                    <a:pt x="4" y="129"/>
                  </a:lnTo>
                  <a:lnTo>
                    <a:pt x="3" y="118"/>
                  </a:lnTo>
                  <a:lnTo>
                    <a:pt x="4" y="105"/>
                  </a:lnTo>
                  <a:lnTo>
                    <a:pt x="6" y="93"/>
                  </a:lnTo>
                  <a:lnTo>
                    <a:pt x="8" y="81"/>
                  </a:lnTo>
                  <a:lnTo>
                    <a:pt x="13" y="69"/>
                  </a:lnTo>
                  <a:lnTo>
                    <a:pt x="18" y="58"/>
                  </a:lnTo>
                  <a:lnTo>
                    <a:pt x="25" y="48"/>
                  </a:lnTo>
                  <a:lnTo>
                    <a:pt x="32" y="38"/>
                  </a:lnTo>
                  <a:lnTo>
                    <a:pt x="39" y="29"/>
                  </a:lnTo>
                  <a:lnTo>
                    <a:pt x="39" y="25"/>
                  </a:lnTo>
                  <a:close/>
                </a:path>
              </a:pathLst>
            </a:custGeom>
            <a:solidFill>
              <a:srgbClr val="006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7" name="Freeform 756"/>
            <p:cNvSpPr>
              <a:spLocks noEditPoints="1"/>
            </p:cNvSpPr>
            <p:nvPr/>
          </p:nvSpPr>
          <p:spPr bwMode="auto">
            <a:xfrm>
              <a:off x="952" y="2465"/>
              <a:ext cx="248" cy="237"/>
            </a:xfrm>
            <a:custGeom>
              <a:avLst/>
              <a:gdLst>
                <a:gd name="T0" fmla="*/ 247 w 248"/>
                <a:gd name="T1" fmla="*/ 98 h 237"/>
                <a:gd name="T2" fmla="*/ 238 w 248"/>
                <a:gd name="T3" fmla="*/ 68 h 237"/>
                <a:gd name="T4" fmla="*/ 223 w 248"/>
                <a:gd name="T5" fmla="*/ 42 h 237"/>
                <a:gd name="T6" fmla="*/ 222 w 248"/>
                <a:gd name="T7" fmla="*/ 39 h 237"/>
                <a:gd name="T8" fmla="*/ 216 w 248"/>
                <a:gd name="T9" fmla="*/ 32 h 237"/>
                <a:gd name="T10" fmla="*/ 210 w 248"/>
                <a:gd name="T11" fmla="*/ 27 h 237"/>
                <a:gd name="T12" fmla="*/ 217 w 248"/>
                <a:gd name="T13" fmla="*/ 38 h 237"/>
                <a:gd name="T14" fmla="*/ 235 w 248"/>
                <a:gd name="T15" fmla="*/ 69 h 237"/>
                <a:gd name="T16" fmla="*/ 245 w 248"/>
                <a:gd name="T17" fmla="*/ 105 h 237"/>
                <a:gd name="T18" fmla="*/ 244 w 248"/>
                <a:gd name="T19" fmla="*/ 139 h 237"/>
                <a:gd name="T20" fmla="*/ 235 w 248"/>
                <a:gd name="T21" fmla="*/ 167 h 237"/>
                <a:gd name="T22" fmla="*/ 222 w 248"/>
                <a:gd name="T23" fmla="*/ 193 h 237"/>
                <a:gd name="T24" fmla="*/ 201 w 248"/>
                <a:gd name="T25" fmla="*/ 214 h 237"/>
                <a:gd name="T26" fmla="*/ 177 w 248"/>
                <a:gd name="T27" fmla="*/ 230 h 237"/>
                <a:gd name="T28" fmla="*/ 167 w 248"/>
                <a:gd name="T29" fmla="*/ 237 h 237"/>
                <a:gd name="T30" fmla="*/ 192 w 248"/>
                <a:gd name="T31" fmla="*/ 224 h 237"/>
                <a:gd name="T32" fmla="*/ 226 w 248"/>
                <a:gd name="T33" fmla="*/ 191 h 237"/>
                <a:gd name="T34" fmla="*/ 240 w 248"/>
                <a:gd name="T35" fmla="*/ 166 h 237"/>
                <a:gd name="T36" fmla="*/ 247 w 248"/>
                <a:gd name="T37" fmla="*/ 137 h 237"/>
                <a:gd name="T38" fmla="*/ 198 w 248"/>
                <a:gd name="T39" fmla="*/ 15 h 237"/>
                <a:gd name="T40" fmla="*/ 187 w 248"/>
                <a:gd name="T41" fmla="*/ 8 h 237"/>
                <a:gd name="T42" fmla="*/ 176 w 248"/>
                <a:gd name="T43" fmla="*/ 3 h 237"/>
                <a:gd name="T44" fmla="*/ 158 w 248"/>
                <a:gd name="T45" fmla="*/ 0 h 237"/>
                <a:gd name="T46" fmla="*/ 171 w 248"/>
                <a:gd name="T47" fmla="*/ 4 h 237"/>
                <a:gd name="T48" fmla="*/ 184 w 248"/>
                <a:gd name="T49" fmla="*/ 11 h 237"/>
                <a:gd name="T50" fmla="*/ 198 w 248"/>
                <a:gd name="T51" fmla="*/ 15 h 237"/>
                <a:gd name="T52" fmla="*/ 74 w 248"/>
                <a:gd name="T53" fmla="*/ 3 h 237"/>
                <a:gd name="T54" fmla="*/ 63 w 248"/>
                <a:gd name="T55" fmla="*/ 8 h 237"/>
                <a:gd name="T56" fmla="*/ 52 w 248"/>
                <a:gd name="T57" fmla="*/ 15 h 237"/>
                <a:gd name="T58" fmla="*/ 66 w 248"/>
                <a:gd name="T59" fmla="*/ 11 h 237"/>
                <a:gd name="T60" fmla="*/ 78 w 248"/>
                <a:gd name="T61" fmla="*/ 4 h 237"/>
                <a:gd name="T62" fmla="*/ 91 w 248"/>
                <a:gd name="T63" fmla="*/ 0 h 237"/>
                <a:gd name="T64" fmla="*/ 30 w 248"/>
                <a:gd name="T65" fmla="*/ 37 h 237"/>
                <a:gd name="T66" fmla="*/ 12 w 248"/>
                <a:gd name="T67" fmla="*/ 68 h 237"/>
                <a:gd name="T68" fmla="*/ 2 w 248"/>
                <a:gd name="T69" fmla="*/ 105 h 237"/>
                <a:gd name="T70" fmla="*/ 2 w 248"/>
                <a:gd name="T71" fmla="*/ 137 h 237"/>
                <a:gd name="T72" fmla="*/ 10 w 248"/>
                <a:gd name="T73" fmla="*/ 166 h 237"/>
                <a:gd name="T74" fmla="*/ 24 w 248"/>
                <a:gd name="T75" fmla="*/ 191 h 237"/>
                <a:gd name="T76" fmla="*/ 57 w 248"/>
                <a:gd name="T77" fmla="*/ 224 h 237"/>
                <a:gd name="T78" fmla="*/ 82 w 248"/>
                <a:gd name="T79" fmla="*/ 237 h 237"/>
                <a:gd name="T80" fmla="*/ 73 w 248"/>
                <a:gd name="T81" fmla="*/ 230 h 237"/>
                <a:gd name="T82" fmla="*/ 49 w 248"/>
                <a:gd name="T83" fmla="*/ 214 h 237"/>
                <a:gd name="T84" fmla="*/ 28 w 248"/>
                <a:gd name="T85" fmla="*/ 193 h 237"/>
                <a:gd name="T86" fmla="*/ 14 w 248"/>
                <a:gd name="T87" fmla="*/ 167 h 237"/>
                <a:gd name="T88" fmla="*/ 6 w 248"/>
                <a:gd name="T89" fmla="*/ 139 h 237"/>
                <a:gd name="T90" fmla="*/ 5 w 248"/>
                <a:gd name="T91" fmla="*/ 106 h 237"/>
                <a:gd name="T92" fmla="*/ 13 w 248"/>
                <a:gd name="T93" fmla="*/ 71 h 237"/>
                <a:gd name="T94" fmla="*/ 31 w 248"/>
                <a:gd name="T95" fmla="*/ 39 h 23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48"/>
                <a:gd name="T145" fmla="*/ 0 h 237"/>
                <a:gd name="T146" fmla="*/ 248 w 248"/>
                <a:gd name="T147" fmla="*/ 237 h 23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48" h="237">
                  <a:moveTo>
                    <a:pt x="248" y="118"/>
                  </a:moveTo>
                  <a:lnTo>
                    <a:pt x="248" y="108"/>
                  </a:lnTo>
                  <a:lnTo>
                    <a:pt x="247" y="98"/>
                  </a:lnTo>
                  <a:lnTo>
                    <a:pt x="245" y="86"/>
                  </a:lnTo>
                  <a:lnTo>
                    <a:pt x="242" y="78"/>
                  </a:lnTo>
                  <a:lnTo>
                    <a:pt x="238" y="68"/>
                  </a:lnTo>
                  <a:lnTo>
                    <a:pt x="234" y="59"/>
                  </a:lnTo>
                  <a:lnTo>
                    <a:pt x="229" y="49"/>
                  </a:lnTo>
                  <a:lnTo>
                    <a:pt x="223" y="42"/>
                  </a:lnTo>
                  <a:lnTo>
                    <a:pt x="223" y="41"/>
                  </a:lnTo>
                  <a:lnTo>
                    <a:pt x="222" y="39"/>
                  </a:lnTo>
                  <a:lnTo>
                    <a:pt x="220" y="37"/>
                  </a:lnTo>
                  <a:lnTo>
                    <a:pt x="217" y="35"/>
                  </a:lnTo>
                  <a:lnTo>
                    <a:pt x="216" y="32"/>
                  </a:lnTo>
                  <a:lnTo>
                    <a:pt x="215" y="31"/>
                  </a:lnTo>
                  <a:lnTo>
                    <a:pt x="212" y="29"/>
                  </a:lnTo>
                  <a:lnTo>
                    <a:pt x="210" y="27"/>
                  </a:lnTo>
                  <a:lnTo>
                    <a:pt x="209" y="25"/>
                  </a:lnTo>
                  <a:lnTo>
                    <a:pt x="209" y="29"/>
                  </a:lnTo>
                  <a:lnTo>
                    <a:pt x="217" y="38"/>
                  </a:lnTo>
                  <a:lnTo>
                    <a:pt x="224" y="48"/>
                  </a:lnTo>
                  <a:lnTo>
                    <a:pt x="230" y="58"/>
                  </a:lnTo>
                  <a:lnTo>
                    <a:pt x="235" y="69"/>
                  </a:lnTo>
                  <a:lnTo>
                    <a:pt x="240" y="81"/>
                  </a:lnTo>
                  <a:lnTo>
                    <a:pt x="244" y="92"/>
                  </a:lnTo>
                  <a:lnTo>
                    <a:pt x="245" y="105"/>
                  </a:lnTo>
                  <a:lnTo>
                    <a:pt x="245" y="118"/>
                  </a:lnTo>
                  <a:lnTo>
                    <a:pt x="245" y="129"/>
                  </a:lnTo>
                  <a:lnTo>
                    <a:pt x="244" y="139"/>
                  </a:lnTo>
                  <a:lnTo>
                    <a:pt x="242" y="149"/>
                  </a:lnTo>
                  <a:lnTo>
                    <a:pt x="240" y="159"/>
                  </a:lnTo>
                  <a:lnTo>
                    <a:pt x="235" y="167"/>
                  </a:lnTo>
                  <a:lnTo>
                    <a:pt x="231" y="176"/>
                  </a:lnTo>
                  <a:lnTo>
                    <a:pt x="227" y="184"/>
                  </a:lnTo>
                  <a:lnTo>
                    <a:pt x="222" y="193"/>
                  </a:lnTo>
                  <a:lnTo>
                    <a:pt x="215" y="200"/>
                  </a:lnTo>
                  <a:lnTo>
                    <a:pt x="208" y="207"/>
                  </a:lnTo>
                  <a:lnTo>
                    <a:pt x="201" y="214"/>
                  </a:lnTo>
                  <a:lnTo>
                    <a:pt x="194" y="220"/>
                  </a:lnTo>
                  <a:lnTo>
                    <a:pt x="185" y="225"/>
                  </a:lnTo>
                  <a:lnTo>
                    <a:pt x="177" y="230"/>
                  </a:lnTo>
                  <a:lnTo>
                    <a:pt x="167" y="234"/>
                  </a:lnTo>
                  <a:lnTo>
                    <a:pt x="158" y="237"/>
                  </a:lnTo>
                  <a:lnTo>
                    <a:pt x="167" y="237"/>
                  </a:lnTo>
                  <a:lnTo>
                    <a:pt x="176" y="233"/>
                  </a:lnTo>
                  <a:lnTo>
                    <a:pt x="184" y="228"/>
                  </a:lnTo>
                  <a:lnTo>
                    <a:pt x="192" y="224"/>
                  </a:lnTo>
                  <a:lnTo>
                    <a:pt x="199" y="218"/>
                  </a:lnTo>
                  <a:lnTo>
                    <a:pt x="213" y="206"/>
                  </a:lnTo>
                  <a:lnTo>
                    <a:pt x="226" y="191"/>
                  </a:lnTo>
                  <a:lnTo>
                    <a:pt x="231" y="183"/>
                  </a:lnTo>
                  <a:lnTo>
                    <a:pt x="235" y="174"/>
                  </a:lnTo>
                  <a:lnTo>
                    <a:pt x="240" y="166"/>
                  </a:lnTo>
                  <a:lnTo>
                    <a:pt x="242" y="157"/>
                  </a:lnTo>
                  <a:lnTo>
                    <a:pt x="245" y="147"/>
                  </a:lnTo>
                  <a:lnTo>
                    <a:pt x="247" y="137"/>
                  </a:lnTo>
                  <a:lnTo>
                    <a:pt x="248" y="127"/>
                  </a:lnTo>
                  <a:lnTo>
                    <a:pt x="248" y="118"/>
                  </a:lnTo>
                  <a:close/>
                  <a:moveTo>
                    <a:pt x="198" y="15"/>
                  </a:moveTo>
                  <a:lnTo>
                    <a:pt x="194" y="14"/>
                  </a:lnTo>
                  <a:lnTo>
                    <a:pt x="190" y="11"/>
                  </a:lnTo>
                  <a:lnTo>
                    <a:pt x="187" y="8"/>
                  </a:lnTo>
                  <a:lnTo>
                    <a:pt x="183" y="7"/>
                  </a:lnTo>
                  <a:lnTo>
                    <a:pt x="178" y="4"/>
                  </a:lnTo>
                  <a:lnTo>
                    <a:pt x="176" y="3"/>
                  </a:lnTo>
                  <a:lnTo>
                    <a:pt x="171" y="1"/>
                  </a:lnTo>
                  <a:lnTo>
                    <a:pt x="167" y="0"/>
                  </a:lnTo>
                  <a:lnTo>
                    <a:pt x="158" y="0"/>
                  </a:lnTo>
                  <a:lnTo>
                    <a:pt x="163" y="1"/>
                  </a:lnTo>
                  <a:lnTo>
                    <a:pt x="167" y="3"/>
                  </a:lnTo>
                  <a:lnTo>
                    <a:pt x="171" y="4"/>
                  </a:lnTo>
                  <a:lnTo>
                    <a:pt x="176" y="7"/>
                  </a:lnTo>
                  <a:lnTo>
                    <a:pt x="180" y="8"/>
                  </a:lnTo>
                  <a:lnTo>
                    <a:pt x="184" y="11"/>
                  </a:lnTo>
                  <a:lnTo>
                    <a:pt x="188" y="12"/>
                  </a:lnTo>
                  <a:lnTo>
                    <a:pt x="192" y="15"/>
                  </a:lnTo>
                  <a:lnTo>
                    <a:pt x="198" y="15"/>
                  </a:lnTo>
                  <a:close/>
                  <a:moveTo>
                    <a:pt x="82" y="0"/>
                  </a:moveTo>
                  <a:lnTo>
                    <a:pt x="78" y="1"/>
                  </a:lnTo>
                  <a:lnTo>
                    <a:pt x="74" y="3"/>
                  </a:lnTo>
                  <a:lnTo>
                    <a:pt x="70" y="4"/>
                  </a:lnTo>
                  <a:lnTo>
                    <a:pt x="67" y="7"/>
                  </a:lnTo>
                  <a:lnTo>
                    <a:pt x="63" y="8"/>
                  </a:lnTo>
                  <a:lnTo>
                    <a:pt x="59" y="11"/>
                  </a:lnTo>
                  <a:lnTo>
                    <a:pt x="56" y="12"/>
                  </a:lnTo>
                  <a:lnTo>
                    <a:pt x="52" y="15"/>
                  </a:lnTo>
                  <a:lnTo>
                    <a:pt x="57" y="15"/>
                  </a:lnTo>
                  <a:lnTo>
                    <a:pt x="62" y="12"/>
                  </a:lnTo>
                  <a:lnTo>
                    <a:pt x="66" y="11"/>
                  </a:lnTo>
                  <a:lnTo>
                    <a:pt x="69" y="8"/>
                  </a:lnTo>
                  <a:lnTo>
                    <a:pt x="74" y="7"/>
                  </a:lnTo>
                  <a:lnTo>
                    <a:pt x="78" y="4"/>
                  </a:lnTo>
                  <a:lnTo>
                    <a:pt x="82" y="3"/>
                  </a:lnTo>
                  <a:lnTo>
                    <a:pt x="87" y="1"/>
                  </a:lnTo>
                  <a:lnTo>
                    <a:pt x="91" y="0"/>
                  </a:lnTo>
                  <a:lnTo>
                    <a:pt x="82" y="0"/>
                  </a:lnTo>
                  <a:close/>
                  <a:moveTo>
                    <a:pt x="38" y="27"/>
                  </a:moveTo>
                  <a:lnTo>
                    <a:pt x="30" y="37"/>
                  </a:lnTo>
                  <a:lnTo>
                    <a:pt x="23" y="47"/>
                  </a:lnTo>
                  <a:lnTo>
                    <a:pt x="17" y="56"/>
                  </a:lnTo>
                  <a:lnTo>
                    <a:pt x="12" y="68"/>
                  </a:lnTo>
                  <a:lnTo>
                    <a:pt x="7" y="79"/>
                  </a:lnTo>
                  <a:lnTo>
                    <a:pt x="3" y="92"/>
                  </a:lnTo>
                  <a:lnTo>
                    <a:pt x="2" y="105"/>
                  </a:lnTo>
                  <a:lnTo>
                    <a:pt x="0" y="118"/>
                  </a:lnTo>
                  <a:lnTo>
                    <a:pt x="2" y="127"/>
                  </a:lnTo>
                  <a:lnTo>
                    <a:pt x="2" y="137"/>
                  </a:lnTo>
                  <a:lnTo>
                    <a:pt x="5" y="147"/>
                  </a:lnTo>
                  <a:lnTo>
                    <a:pt x="7" y="157"/>
                  </a:lnTo>
                  <a:lnTo>
                    <a:pt x="10" y="166"/>
                  </a:lnTo>
                  <a:lnTo>
                    <a:pt x="14" y="174"/>
                  </a:lnTo>
                  <a:lnTo>
                    <a:pt x="19" y="183"/>
                  </a:lnTo>
                  <a:lnTo>
                    <a:pt x="24" y="191"/>
                  </a:lnTo>
                  <a:lnTo>
                    <a:pt x="35" y="206"/>
                  </a:lnTo>
                  <a:lnTo>
                    <a:pt x="49" y="218"/>
                  </a:lnTo>
                  <a:lnTo>
                    <a:pt x="57" y="224"/>
                  </a:lnTo>
                  <a:lnTo>
                    <a:pt x="66" y="228"/>
                  </a:lnTo>
                  <a:lnTo>
                    <a:pt x="74" y="233"/>
                  </a:lnTo>
                  <a:lnTo>
                    <a:pt x="82" y="237"/>
                  </a:lnTo>
                  <a:lnTo>
                    <a:pt x="91" y="237"/>
                  </a:lnTo>
                  <a:lnTo>
                    <a:pt x="82" y="234"/>
                  </a:lnTo>
                  <a:lnTo>
                    <a:pt x="73" y="230"/>
                  </a:lnTo>
                  <a:lnTo>
                    <a:pt x="64" y="225"/>
                  </a:lnTo>
                  <a:lnTo>
                    <a:pt x="56" y="220"/>
                  </a:lnTo>
                  <a:lnTo>
                    <a:pt x="49" y="214"/>
                  </a:lnTo>
                  <a:lnTo>
                    <a:pt x="41" y="207"/>
                  </a:lnTo>
                  <a:lnTo>
                    <a:pt x="35" y="200"/>
                  </a:lnTo>
                  <a:lnTo>
                    <a:pt x="28" y="193"/>
                  </a:lnTo>
                  <a:lnTo>
                    <a:pt x="23" y="184"/>
                  </a:lnTo>
                  <a:lnTo>
                    <a:pt x="19" y="176"/>
                  </a:lnTo>
                  <a:lnTo>
                    <a:pt x="14" y="167"/>
                  </a:lnTo>
                  <a:lnTo>
                    <a:pt x="10" y="159"/>
                  </a:lnTo>
                  <a:lnTo>
                    <a:pt x="7" y="149"/>
                  </a:lnTo>
                  <a:lnTo>
                    <a:pt x="6" y="139"/>
                  </a:lnTo>
                  <a:lnTo>
                    <a:pt x="5" y="129"/>
                  </a:lnTo>
                  <a:lnTo>
                    <a:pt x="3" y="118"/>
                  </a:lnTo>
                  <a:lnTo>
                    <a:pt x="5" y="106"/>
                  </a:lnTo>
                  <a:lnTo>
                    <a:pt x="6" y="93"/>
                  </a:lnTo>
                  <a:lnTo>
                    <a:pt x="9" y="82"/>
                  </a:lnTo>
                  <a:lnTo>
                    <a:pt x="13" y="71"/>
                  </a:lnTo>
                  <a:lnTo>
                    <a:pt x="19" y="59"/>
                  </a:lnTo>
                  <a:lnTo>
                    <a:pt x="24" y="49"/>
                  </a:lnTo>
                  <a:lnTo>
                    <a:pt x="31" y="39"/>
                  </a:lnTo>
                  <a:lnTo>
                    <a:pt x="38" y="31"/>
                  </a:lnTo>
                  <a:lnTo>
                    <a:pt x="38" y="27"/>
                  </a:lnTo>
                  <a:close/>
                </a:path>
              </a:pathLst>
            </a:custGeom>
            <a:solidFill>
              <a:srgbClr val="006AB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8" name="Freeform 757"/>
            <p:cNvSpPr>
              <a:spLocks noEditPoints="1"/>
            </p:cNvSpPr>
            <p:nvPr/>
          </p:nvSpPr>
          <p:spPr bwMode="auto">
            <a:xfrm>
              <a:off x="954" y="2465"/>
              <a:ext cx="245" cy="237"/>
            </a:xfrm>
            <a:custGeom>
              <a:avLst/>
              <a:gdLst>
                <a:gd name="T0" fmla="*/ 242 w 245"/>
                <a:gd name="T1" fmla="*/ 92 h 237"/>
                <a:gd name="T2" fmla="*/ 229 w 245"/>
                <a:gd name="T3" fmla="*/ 56 h 237"/>
                <a:gd name="T4" fmla="*/ 207 w 245"/>
                <a:gd name="T5" fmla="*/ 27 h 237"/>
                <a:gd name="T6" fmla="*/ 221 w 245"/>
                <a:gd name="T7" fmla="*/ 49 h 237"/>
                <a:gd name="T8" fmla="*/ 236 w 245"/>
                <a:gd name="T9" fmla="*/ 82 h 237"/>
                <a:gd name="T10" fmla="*/ 242 w 245"/>
                <a:gd name="T11" fmla="*/ 118 h 237"/>
                <a:gd name="T12" fmla="*/ 239 w 245"/>
                <a:gd name="T13" fmla="*/ 149 h 237"/>
                <a:gd name="T14" fmla="*/ 227 w 245"/>
                <a:gd name="T15" fmla="*/ 177 h 237"/>
                <a:gd name="T16" fmla="*/ 210 w 245"/>
                <a:gd name="T17" fmla="*/ 201 h 237"/>
                <a:gd name="T18" fmla="*/ 188 w 245"/>
                <a:gd name="T19" fmla="*/ 221 h 237"/>
                <a:gd name="T20" fmla="*/ 160 w 245"/>
                <a:gd name="T21" fmla="*/ 234 h 237"/>
                <a:gd name="T22" fmla="*/ 169 w 245"/>
                <a:gd name="T23" fmla="*/ 234 h 237"/>
                <a:gd name="T24" fmla="*/ 195 w 245"/>
                <a:gd name="T25" fmla="*/ 220 h 237"/>
                <a:gd name="T26" fmla="*/ 215 w 245"/>
                <a:gd name="T27" fmla="*/ 200 h 237"/>
                <a:gd name="T28" fmla="*/ 231 w 245"/>
                <a:gd name="T29" fmla="*/ 176 h 237"/>
                <a:gd name="T30" fmla="*/ 242 w 245"/>
                <a:gd name="T31" fmla="*/ 149 h 237"/>
                <a:gd name="T32" fmla="*/ 245 w 245"/>
                <a:gd name="T33" fmla="*/ 118 h 237"/>
                <a:gd name="T34" fmla="*/ 185 w 245"/>
                <a:gd name="T35" fmla="*/ 11 h 237"/>
                <a:gd name="T36" fmla="*/ 174 w 245"/>
                <a:gd name="T37" fmla="*/ 4 h 237"/>
                <a:gd name="T38" fmla="*/ 161 w 245"/>
                <a:gd name="T39" fmla="*/ 0 h 237"/>
                <a:gd name="T40" fmla="*/ 161 w 245"/>
                <a:gd name="T41" fmla="*/ 3 h 237"/>
                <a:gd name="T42" fmla="*/ 175 w 245"/>
                <a:gd name="T43" fmla="*/ 8 h 237"/>
                <a:gd name="T44" fmla="*/ 188 w 245"/>
                <a:gd name="T45" fmla="*/ 15 h 237"/>
                <a:gd name="T46" fmla="*/ 80 w 245"/>
                <a:gd name="T47" fmla="*/ 1 h 237"/>
                <a:gd name="T48" fmla="*/ 68 w 245"/>
                <a:gd name="T49" fmla="*/ 7 h 237"/>
                <a:gd name="T50" fmla="*/ 57 w 245"/>
                <a:gd name="T51" fmla="*/ 12 h 237"/>
                <a:gd name="T52" fmla="*/ 62 w 245"/>
                <a:gd name="T53" fmla="*/ 12 h 237"/>
                <a:gd name="T54" fmla="*/ 75 w 245"/>
                <a:gd name="T55" fmla="*/ 5 h 237"/>
                <a:gd name="T56" fmla="*/ 90 w 245"/>
                <a:gd name="T57" fmla="*/ 1 h 237"/>
                <a:gd name="T58" fmla="*/ 36 w 245"/>
                <a:gd name="T59" fmla="*/ 29 h 237"/>
                <a:gd name="T60" fmla="*/ 15 w 245"/>
                <a:gd name="T61" fmla="*/ 58 h 237"/>
                <a:gd name="T62" fmla="*/ 3 w 245"/>
                <a:gd name="T63" fmla="*/ 93 h 237"/>
                <a:gd name="T64" fmla="*/ 1 w 245"/>
                <a:gd name="T65" fmla="*/ 129 h 237"/>
                <a:gd name="T66" fmla="*/ 7 w 245"/>
                <a:gd name="T67" fmla="*/ 157 h 237"/>
                <a:gd name="T68" fmla="*/ 19 w 245"/>
                <a:gd name="T69" fmla="*/ 184 h 237"/>
                <a:gd name="T70" fmla="*/ 36 w 245"/>
                <a:gd name="T71" fmla="*/ 207 h 237"/>
                <a:gd name="T72" fmla="*/ 58 w 245"/>
                <a:gd name="T73" fmla="*/ 224 h 237"/>
                <a:gd name="T74" fmla="*/ 85 w 245"/>
                <a:gd name="T75" fmla="*/ 237 h 237"/>
                <a:gd name="T76" fmla="*/ 76 w 245"/>
                <a:gd name="T77" fmla="*/ 230 h 237"/>
                <a:gd name="T78" fmla="*/ 50 w 245"/>
                <a:gd name="T79" fmla="*/ 216 h 237"/>
                <a:gd name="T80" fmla="*/ 29 w 245"/>
                <a:gd name="T81" fmla="*/ 194 h 237"/>
                <a:gd name="T82" fmla="*/ 14 w 245"/>
                <a:gd name="T83" fmla="*/ 169 h 237"/>
                <a:gd name="T84" fmla="*/ 5 w 245"/>
                <a:gd name="T85" fmla="*/ 139 h 237"/>
                <a:gd name="T86" fmla="*/ 4 w 245"/>
                <a:gd name="T87" fmla="*/ 106 h 237"/>
                <a:gd name="T88" fmla="*/ 12 w 245"/>
                <a:gd name="T89" fmla="*/ 72 h 237"/>
                <a:gd name="T90" fmla="*/ 29 w 245"/>
                <a:gd name="T91" fmla="*/ 42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5"/>
                <a:gd name="T139" fmla="*/ 0 h 237"/>
                <a:gd name="T140" fmla="*/ 245 w 245"/>
                <a:gd name="T141" fmla="*/ 237 h 2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5" h="237">
                  <a:moveTo>
                    <a:pt x="245" y="118"/>
                  </a:moveTo>
                  <a:lnTo>
                    <a:pt x="245" y="105"/>
                  </a:lnTo>
                  <a:lnTo>
                    <a:pt x="242" y="92"/>
                  </a:lnTo>
                  <a:lnTo>
                    <a:pt x="239" y="79"/>
                  </a:lnTo>
                  <a:lnTo>
                    <a:pt x="235" y="68"/>
                  </a:lnTo>
                  <a:lnTo>
                    <a:pt x="229" y="56"/>
                  </a:lnTo>
                  <a:lnTo>
                    <a:pt x="222" y="45"/>
                  </a:lnTo>
                  <a:lnTo>
                    <a:pt x="215" y="37"/>
                  </a:lnTo>
                  <a:lnTo>
                    <a:pt x="207" y="27"/>
                  </a:lnTo>
                  <a:lnTo>
                    <a:pt x="207" y="31"/>
                  </a:lnTo>
                  <a:lnTo>
                    <a:pt x="214" y="39"/>
                  </a:lnTo>
                  <a:lnTo>
                    <a:pt x="221" y="49"/>
                  </a:lnTo>
                  <a:lnTo>
                    <a:pt x="228" y="59"/>
                  </a:lnTo>
                  <a:lnTo>
                    <a:pt x="232" y="71"/>
                  </a:lnTo>
                  <a:lnTo>
                    <a:pt x="236" y="82"/>
                  </a:lnTo>
                  <a:lnTo>
                    <a:pt x="240" y="93"/>
                  </a:lnTo>
                  <a:lnTo>
                    <a:pt x="242" y="105"/>
                  </a:lnTo>
                  <a:lnTo>
                    <a:pt x="242" y="118"/>
                  </a:lnTo>
                  <a:lnTo>
                    <a:pt x="242" y="129"/>
                  </a:lnTo>
                  <a:lnTo>
                    <a:pt x="240" y="139"/>
                  </a:lnTo>
                  <a:lnTo>
                    <a:pt x="239" y="149"/>
                  </a:lnTo>
                  <a:lnTo>
                    <a:pt x="235" y="159"/>
                  </a:lnTo>
                  <a:lnTo>
                    <a:pt x="232" y="169"/>
                  </a:lnTo>
                  <a:lnTo>
                    <a:pt x="227" y="177"/>
                  </a:lnTo>
                  <a:lnTo>
                    <a:pt x="222" y="186"/>
                  </a:lnTo>
                  <a:lnTo>
                    <a:pt x="217" y="194"/>
                  </a:lnTo>
                  <a:lnTo>
                    <a:pt x="210" y="201"/>
                  </a:lnTo>
                  <a:lnTo>
                    <a:pt x="203" y="208"/>
                  </a:lnTo>
                  <a:lnTo>
                    <a:pt x="196" y="216"/>
                  </a:lnTo>
                  <a:lnTo>
                    <a:pt x="188" y="221"/>
                  </a:lnTo>
                  <a:lnTo>
                    <a:pt x="179" y="225"/>
                  </a:lnTo>
                  <a:lnTo>
                    <a:pt x="169" y="230"/>
                  </a:lnTo>
                  <a:lnTo>
                    <a:pt x="160" y="234"/>
                  </a:lnTo>
                  <a:lnTo>
                    <a:pt x="151" y="237"/>
                  </a:lnTo>
                  <a:lnTo>
                    <a:pt x="161" y="237"/>
                  </a:lnTo>
                  <a:lnTo>
                    <a:pt x="169" y="234"/>
                  </a:lnTo>
                  <a:lnTo>
                    <a:pt x="179" y="230"/>
                  </a:lnTo>
                  <a:lnTo>
                    <a:pt x="186" y="224"/>
                  </a:lnTo>
                  <a:lnTo>
                    <a:pt x="195" y="220"/>
                  </a:lnTo>
                  <a:lnTo>
                    <a:pt x="201" y="213"/>
                  </a:lnTo>
                  <a:lnTo>
                    <a:pt x="208" y="207"/>
                  </a:lnTo>
                  <a:lnTo>
                    <a:pt x="215" y="200"/>
                  </a:lnTo>
                  <a:lnTo>
                    <a:pt x="221" y="191"/>
                  </a:lnTo>
                  <a:lnTo>
                    <a:pt x="227" y="184"/>
                  </a:lnTo>
                  <a:lnTo>
                    <a:pt x="231" y="176"/>
                  </a:lnTo>
                  <a:lnTo>
                    <a:pt x="235" y="167"/>
                  </a:lnTo>
                  <a:lnTo>
                    <a:pt x="239" y="157"/>
                  </a:lnTo>
                  <a:lnTo>
                    <a:pt x="242" y="149"/>
                  </a:lnTo>
                  <a:lnTo>
                    <a:pt x="243" y="139"/>
                  </a:lnTo>
                  <a:lnTo>
                    <a:pt x="245" y="129"/>
                  </a:lnTo>
                  <a:lnTo>
                    <a:pt x="245" y="118"/>
                  </a:lnTo>
                  <a:close/>
                  <a:moveTo>
                    <a:pt x="193" y="15"/>
                  </a:moveTo>
                  <a:lnTo>
                    <a:pt x="189" y="12"/>
                  </a:lnTo>
                  <a:lnTo>
                    <a:pt x="185" y="11"/>
                  </a:lnTo>
                  <a:lnTo>
                    <a:pt x="182" y="8"/>
                  </a:lnTo>
                  <a:lnTo>
                    <a:pt x="178" y="7"/>
                  </a:lnTo>
                  <a:lnTo>
                    <a:pt x="174" y="4"/>
                  </a:lnTo>
                  <a:lnTo>
                    <a:pt x="169" y="3"/>
                  </a:lnTo>
                  <a:lnTo>
                    <a:pt x="165" y="1"/>
                  </a:lnTo>
                  <a:lnTo>
                    <a:pt x="161" y="0"/>
                  </a:lnTo>
                  <a:lnTo>
                    <a:pt x="151" y="0"/>
                  </a:lnTo>
                  <a:lnTo>
                    <a:pt x="156" y="1"/>
                  </a:lnTo>
                  <a:lnTo>
                    <a:pt x="161" y="3"/>
                  </a:lnTo>
                  <a:lnTo>
                    <a:pt x="165" y="4"/>
                  </a:lnTo>
                  <a:lnTo>
                    <a:pt x="169" y="5"/>
                  </a:lnTo>
                  <a:lnTo>
                    <a:pt x="175" y="8"/>
                  </a:lnTo>
                  <a:lnTo>
                    <a:pt x="179" y="11"/>
                  </a:lnTo>
                  <a:lnTo>
                    <a:pt x="183" y="12"/>
                  </a:lnTo>
                  <a:lnTo>
                    <a:pt x="188" y="15"/>
                  </a:lnTo>
                  <a:lnTo>
                    <a:pt x="193" y="15"/>
                  </a:lnTo>
                  <a:close/>
                  <a:moveTo>
                    <a:pt x="85" y="0"/>
                  </a:moveTo>
                  <a:lnTo>
                    <a:pt x="80" y="1"/>
                  </a:lnTo>
                  <a:lnTo>
                    <a:pt x="76" y="3"/>
                  </a:lnTo>
                  <a:lnTo>
                    <a:pt x="72" y="4"/>
                  </a:lnTo>
                  <a:lnTo>
                    <a:pt x="68" y="7"/>
                  </a:lnTo>
                  <a:lnTo>
                    <a:pt x="64" y="8"/>
                  </a:lnTo>
                  <a:lnTo>
                    <a:pt x="60" y="11"/>
                  </a:lnTo>
                  <a:lnTo>
                    <a:pt x="57" y="12"/>
                  </a:lnTo>
                  <a:lnTo>
                    <a:pt x="53" y="15"/>
                  </a:lnTo>
                  <a:lnTo>
                    <a:pt x="58" y="15"/>
                  </a:lnTo>
                  <a:lnTo>
                    <a:pt x="62" y="12"/>
                  </a:lnTo>
                  <a:lnTo>
                    <a:pt x="67" y="11"/>
                  </a:lnTo>
                  <a:lnTo>
                    <a:pt x="71" y="8"/>
                  </a:lnTo>
                  <a:lnTo>
                    <a:pt x="75" y="5"/>
                  </a:lnTo>
                  <a:lnTo>
                    <a:pt x="80" y="4"/>
                  </a:lnTo>
                  <a:lnTo>
                    <a:pt x="85" y="3"/>
                  </a:lnTo>
                  <a:lnTo>
                    <a:pt x="90" y="1"/>
                  </a:lnTo>
                  <a:lnTo>
                    <a:pt x="94" y="0"/>
                  </a:lnTo>
                  <a:lnTo>
                    <a:pt x="85" y="0"/>
                  </a:lnTo>
                  <a:close/>
                  <a:moveTo>
                    <a:pt x="36" y="29"/>
                  </a:moveTo>
                  <a:lnTo>
                    <a:pt x="29" y="38"/>
                  </a:lnTo>
                  <a:lnTo>
                    <a:pt x="22" y="48"/>
                  </a:lnTo>
                  <a:lnTo>
                    <a:pt x="15" y="58"/>
                  </a:lnTo>
                  <a:lnTo>
                    <a:pt x="10" y="69"/>
                  </a:lnTo>
                  <a:lnTo>
                    <a:pt x="5" y="81"/>
                  </a:lnTo>
                  <a:lnTo>
                    <a:pt x="3" y="93"/>
                  </a:lnTo>
                  <a:lnTo>
                    <a:pt x="1" y="105"/>
                  </a:lnTo>
                  <a:lnTo>
                    <a:pt x="0" y="118"/>
                  </a:lnTo>
                  <a:lnTo>
                    <a:pt x="1" y="129"/>
                  </a:lnTo>
                  <a:lnTo>
                    <a:pt x="3" y="139"/>
                  </a:lnTo>
                  <a:lnTo>
                    <a:pt x="4" y="149"/>
                  </a:lnTo>
                  <a:lnTo>
                    <a:pt x="7" y="157"/>
                  </a:lnTo>
                  <a:lnTo>
                    <a:pt x="10" y="167"/>
                  </a:lnTo>
                  <a:lnTo>
                    <a:pt x="14" y="176"/>
                  </a:lnTo>
                  <a:lnTo>
                    <a:pt x="19" y="184"/>
                  </a:lnTo>
                  <a:lnTo>
                    <a:pt x="23" y="191"/>
                  </a:lnTo>
                  <a:lnTo>
                    <a:pt x="30" y="200"/>
                  </a:lnTo>
                  <a:lnTo>
                    <a:pt x="36" y="207"/>
                  </a:lnTo>
                  <a:lnTo>
                    <a:pt x="43" y="213"/>
                  </a:lnTo>
                  <a:lnTo>
                    <a:pt x="51" y="220"/>
                  </a:lnTo>
                  <a:lnTo>
                    <a:pt x="58" y="224"/>
                  </a:lnTo>
                  <a:lnTo>
                    <a:pt x="67" y="230"/>
                  </a:lnTo>
                  <a:lnTo>
                    <a:pt x="75" y="234"/>
                  </a:lnTo>
                  <a:lnTo>
                    <a:pt x="85" y="237"/>
                  </a:lnTo>
                  <a:lnTo>
                    <a:pt x="94" y="237"/>
                  </a:lnTo>
                  <a:lnTo>
                    <a:pt x="85" y="234"/>
                  </a:lnTo>
                  <a:lnTo>
                    <a:pt x="76" y="230"/>
                  </a:lnTo>
                  <a:lnTo>
                    <a:pt x="67" y="225"/>
                  </a:lnTo>
                  <a:lnTo>
                    <a:pt x="58" y="221"/>
                  </a:lnTo>
                  <a:lnTo>
                    <a:pt x="50" y="216"/>
                  </a:lnTo>
                  <a:lnTo>
                    <a:pt x="43" y="208"/>
                  </a:lnTo>
                  <a:lnTo>
                    <a:pt x="36" y="201"/>
                  </a:lnTo>
                  <a:lnTo>
                    <a:pt x="29" y="194"/>
                  </a:lnTo>
                  <a:lnTo>
                    <a:pt x="23" y="186"/>
                  </a:lnTo>
                  <a:lnTo>
                    <a:pt x="18" y="177"/>
                  </a:lnTo>
                  <a:lnTo>
                    <a:pt x="14" y="169"/>
                  </a:lnTo>
                  <a:lnTo>
                    <a:pt x="10" y="159"/>
                  </a:lnTo>
                  <a:lnTo>
                    <a:pt x="7" y="149"/>
                  </a:lnTo>
                  <a:lnTo>
                    <a:pt x="5" y="139"/>
                  </a:lnTo>
                  <a:lnTo>
                    <a:pt x="4" y="129"/>
                  </a:lnTo>
                  <a:lnTo>
                    <a:pt x="3" y="118"/>
                  </a:lnTo>
                  <a:lnTo>
                    <a:pt x="4" y="106"/>
                  </a:lnTo>
                  <a:lnTo>
                    <a:pt x="5" y="93"/>
                  </a:lnTo>
                  <a:lnTo>
                    <a:pt x="8" y="82"/>
                  </a:lnTo>
                  <a:lnTo>
                    <a:pt x="12" y="72"/>
                  </a:lnTo>
                  <a:lnTo>
                    <a:pt x="17" y="61"/>
                  </a:lnTo>
                  <a:lnTo>
                    <a:pt x="22" y="51"/>
                  </a:lnTo>
                  <a:lnTo>
                    <a:pt x="29" y="42"/>
                  </a:lnTo>
                  <a:lnTo>
                    <a:pt x="36" y="34"/>
                  </a:lnTo>
                  <a:lnTo>
                    <a:pt x="36" y="29"/>
                  </a:lnTo>
                  <a:close/>
                </a:path>
              </a:pathLst>
            </a:custGeom>
            <a:solidFill>
              <a:srgbClr val="006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49" name="Freeform 758"/>
            <p:cNvSpPr>
              <a:spLocks noEditPoints="1"/>
            </p:cNvSpPr>
            <p:nvPr/>
          </p:nvSpPr>
          <p:spPr bwMode="auto">
            <a:xfrm>
              <a:off x="955" y="2465"/>
              <a:ext cx="242" cy="237"/>
            </a:xfrm>
            <a:custGeom>
              <a:avLst/>
              <a:gdLst>
                <a:gd name="T0" fmla="*/ 241 w 242"/>
                <a:gd name="T1" fmla="*/ 92 h 237"/>
                <a:gd name="T2" fmla="*/ 227 w 242"/>
                <a:gd name="T3" fmla="*/ 58 h 237"/>
                <a:gd name="T4" fmla="*/ 206 w 242"/>
                <a:gd name="T5" fmla="*/ 29 h 237"/>
                <a:gd name="T6" fmla="*/ 220 w 242"/>
                <a:gd name="T7" fmla="*/ 51 h 237"/>
                <a:gd name="T8" fmla="*/ 235 w 242"/>
                <a:gd name="T9" fmla="*/ 82 h 237"/>
                <a:gd name="T10" fmla="*/ 239 w 242"/>
                <a:gd name="T11" fmla="*/ 118 h 237"/>
                <a:gd name="T12" fmla="*/ 235 w 242"/>
                <a:gd name="T13" fmla="*/ 150 h 237"/>
                <a:gd name="T14" fmla="*/ 224 w 242"/>
                <a:gd name="T15" fmla="*/ 179 h 237"/>
                <a:gd name="T16" fmla="*/ 205 w 242"/>
                <a:gd name="T17" fmla="*/ 203 h 237"/>
                <a:gd name="T18" fmla="*/ 181 w 242"/>
                <a:gd name="T19" fmla="*/ 223 h 237"/>
                <a:gd name="T20" fmla="*/ 153 w 242"/>
                <a:gd name="T21" fmla="*/ 234 h 237"/>
                <a:gd name="T22" fmla="*/ 164 w 242"/>
                <a:gd name="T23" fmla="*/ 234 h 237"/>
                <a:gd name="T24" fmla="*/ 191 w 242"/>
                <a:gd name="T25" fmla="*/ 220 h 237"/>
                <a:gd name="T26" fmla="*/ 212 w 242"/>
                <a:gd name="T27" fmla="*/ 200 h 237"/>
                <a:gd name="T28" fmla="*/ 228 w 242"/>
                <a:gd name="T29" fmla="*/ 176 h 237"/>
                <a:gd name="T30" fmla="*/ 239 w 242"/>
                <a:gd name="T31" fmla="*/ 149 h 237"/>
                <a:gd name="T32" fmla="*/ 242 w 242"/>
                <a:gd name="T33" fmla="*/ 118 h 237"/>
                <a:gd name="T34" fmla="*/ 181 w 242"/>
                <a:gd name="T35" fmla="*/ 11 h 237"/>
                <a:gd name="T36" fmla="*/ 168 w 242"/>
                <a:gd name="T37" fmla="*/ 4 h 237"/>
                <a:gd name="T38" fmla="*/ 155 w 242"/>
                <a:gd name="T39" fmla="*/ 0 h 237"/>
                <a:gd name="T40" fmla="*/ 155 w 242"/>
                <a:gd name="T41" fmla="*/ 3 h 237"/>
                <a:gd name="T42" fmla="*/ 170 w 242"/>
                <a:gd name="T43" fmla="*/ 8 h 237"/>
                <a:gd name="T44" fmla="*/ 184 w 242"/>
                <a:gd name="T45" fmla="*/ 15 h 237"/>
                <a:gd name="T46" fmla="*/ 84 w 242"/>
                <a:gd name="T47" fmla="*/ 1 h 237"/>
                <a:gd name="T48" fmla="*/ 71 w 242"/>
                <a:gd name="T49" fmla="*/ 7 h 237"/>
                <a:gd name="T50" fmla="*/ 59 w 242"/>
                <a:gd name="T51" fmla="*/ 12 h 237"/>
                <a:gd name="T52" fmla="*/ 64 w 242"/>
                <a:gd name="T53" fmla="*/ 12 h 237"/>
                <a:gd name="T54" fmla="*/ 79 w 242"/>
                <a:gd name="T55" fmla="*/ 5 h 237"/>
                <a:gd name="T56" fmla="*/ 95 w 242"/>
                <a:gd name="T57" fmla="*/ 1 h 237"/>
                <a:gd name="T58" fmla="*/ 35 w 242"/>
                <a:gd name="T59" fmla="*/ 31 h 237"/>
                <a:gd name="T60" fmla="*/ 16 w 242"/>
                <a:gd name="T61" fmla="*/ 59 h 237"/>
                <a:gd name="T62" fmla="*/ 3 w 242"/>
                <a:gd name="T63" fmla="*/ 93 h 237"/>
                <a:gd name="T64" fmla="*/ 2 w 242"/>
                <a:gd name="T65" fmla="*/ 129 h 237"/>
                <a:gd name="T66" fmla="*/ 7 w 242"/>
                <a:gd name="T67" fmla="*/ 159 h 237"/>
                <a:gd name="T68" fmla="*/ 20 w 242"/>
                <a:gd name="T69" fmla="*/ 184 h 237"/>
                <a:gd name="T70" fmla="*/ 38 w 242"/>
                <a:gd name="T71" fmla="*/ 207 h 237"/>
                <a:gd name="T72" fmla="*/ 61 w 242"/>
                <a:gd name="T73" fmla="*/ 225 h 237"/>
                <a:gd name="T74" fmla="*/ 88 w 242"/>
                <a:gd name="T75" fmla="*/ 237 h 237"/>
                <a:gd name="T76" fmla="*/ 81 w 242"/>
                <a:gd name="T77" fmla="*/ 231 h 237"/>
                <a:gd name="T78" fmla="*/ 53 w 242"/>
                <a:gd name="T79" fmla="*/ 217 h 237"/>
                <a:gd name="T80" fmla="*/ 31 w 242"/>
                <a:gd name="T81" fmla="*/ 196 h 237"/>
                <a:gd name="T82" fmla="*/ 16 w 242"/>
                <a:gd name="T83" fmla="*/ 170 h 237"/>
                <a:gd name="T84" fmla="*/ 6 w 242"/>
                <a:gd name="T85" fmla="*/ 140 h 237"/>
                <a:gd name="T86" fmla="*/ 4 w 242"/>
                <a:gd name="T87" fmla="*/ 106 h 237"/>
                <a:gd name="T88" fmla="*/ 13 w 242"/>
                <a:gd name="T89" fmla="*/ 74 h 237"/>
                <a:gd name="T90" fmla="*/ 28 w 242"/>
                <a:gd name="T91" fmla="*/ 44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42"/>
                <a:gd name="T139" fmla="*/ 0 h 237"/>
                <a:gd name="T140" fmla="*/ 242 w 242"/>
                <a:gd name="T141" fmla="*/ 237 h 2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42" h="237">
                  <a:moveTo>
                    <a:pt x="242" y="118"/>
                  </a:moveTo>
                  <a:lnTo>
                    <a:pt x="242" y="105"/>
                  </a:lnTo>
                  <a:lnTo>
                    <a:pt x="241" y="92"/>
                  </a:lnTo>
                  <a:lnTo>
                    <a:pt x="237" y="81"/>
                  </a:lnTo>
                  <a:lnTo>
                    <a:pt x="232" y="69"/>
                  </a:lnTo>
                  <a:lnTo>
                    <a:pt x="227" y="58"/>
                  </a:lnTo>
                  <a:lnTo>
                    <a:pt x="221" y="48"/>
                  </a:lnTo>
                  <a:lnTo>
                    <a:pt x="214" y="38"/>
                  </a:lnTo>
                  <a:lnTo>
                    <a:pt x="206" y="29"/>
                  </a:lnTo>
                  <a:lnTo>
                    <a:pt x="206" y="32"/>
                  </a:lnTo>
                  <a:lnTo>
                    <a:pt x="213" y="41"/>
                  </a:lnTo>
                  <a:lnTo>
                    <a:pt x="220" y="51"/>
                  </a:lnTo>
                  <a:lnTo>
                    <a:pt x="226" y="61"/>
                  </a:lnTo>
                  <a:lnTo>
                    <a:pt x="231" y="71"/>
                  </a:lnTo>
                  <a:lnTo>
                    <a:pt x="235" y="82"/>
                  </a:lnTo>
                  <a:lnTo>
                    <a:pt x="238" y="93"/>
                  </a:lnTo>
                  <a:lnTo>
                    <a:pt x="239" y="106"/>
                  </a:lnTo>
                  <a:lnTo>
                    <a:pt x="239" y="118"/>
                  </a:lnTo>
                  <a:lnTo>
                    <a:pt x="239" y="129"/>
                  </a:lnTo>
                  <a:lnTo>
                    <a:pt x="238" y="140"/>
                  </a:lnTo>
                  <a:lnTo>
                    <a:pt x="235" y="150"/>
                  </a:lnTo>
                  <a:lnTo>
                    <a:pt x="232" y="160"/>
                  </a:lnTo>
                  <a:lnTo>
                    <a:pt x="228" y="170"/>
                  </a:lnTo>
                  <a:lnTo>
                    <a:pt x="224" y="179"/>
                  </a:lnTo>
                  <a:lnTo>
                    <a:pt x="219" y="187"/>
                  </a:lnTo>
                  <a:lnTo>
                    <a:pt x="212" y="196"/>
                  </a:lnTo>
                  <a:lnTo>
                    <a:pt x="205" y="203"/>
                  </a:lnTo>
                  <a:lnTo>
                    <a:pt x="198" y="210"/>
                  </a:lnTo>
                  <a:lnTo>
                    <a:pt x="189" y="217"/>
                  </a:lnTo>
                  <a:lnTo>
                    <a:pt x="181" y="223"/>
                  </a:lnTo>
                  <a:lnTo>
                    <a:pt x="173" y="227"/>
                  </a:lnTo>
                  <a:lnTo>
                    <a:pt x="163" y="231"/>
                  </a:lnTo>
                  <a:lnTo>
                    <a:pt x="153" y="234"/>
                  </a:lnTo>
                  <a:lnTo>
                    <a:pt x="143" y="237"/>
                  </a:lnTo>
                  <a:lnTo>
                    <a:pt x="155" y="237"/>
                  </a:lnTo>
                  <a:lnTo>
                    <a:pt x="164" y="234"/>
                  </a:lnTo>
                  <a:lnTo>
                    <a:pt x="174" y="230"/>
                  </a:lnTo>
                  <a:lnTo>
                    <a:pt x="182" y="225"/>
                  </a:lnTo>
                  <a:lnTo>
                    <a:pt x="191" y="220"/>
                  </a:lnTo>
                  <a:lnTo>
                    <a:pt x="198" y="214"/>
                  </a:lnTo>
                  <a:lnTo>
                    <a:pt x="205" y="207"/>
                  </a:lnTo>
                  <a:lnTo>
                    <a:pt x="212" y="200"/>
                  </a:lnTo>
                  <a:lnTo>
                    <a:pt x="219" y="193"/>
                  </a:lnTo>
                  <a:lnTo>
                    <a:pt x="224" y="184"/>
                  </a:lnTo>
                  <a:lnTo>
                    <a:pt x="228" y="176"/>
                  </a:lnTo>
                  <a:lnTo>
                    <a:pt x="232" y="167"/>
                  </a:lnTo>
                  <a:lnTo>
                    <a:pt x="237" y="159"/>
                  </a:lnTo>
                  <a:lnTo>
                    <a:pt x="239" y="149"/>
                  </a:lnTo>
                  <a:lnTo>
                    <a:pt x="241" y="139"/>
                  </a:lnTo>
                  <a:lnTo>
                    <a:pt x="242" y="129"/>
                  </a:lnTo>
                  <a:lnTo>
                    <a:pt x="242" y="118"/>
                  </a:lnTo>
                  <a:close/>
                  <a:moveTo>
                    <a:pt x="189" y="15"/>
                  </a:moveTo>
                  <a:lnTo>
                    <a:pt x="185" y="12"/>
                  </a:lnTo>
                  <a:lnTo>
                    <a:pt x="181" y="11"/>
                  </a:lnTo>
                  <a:lnTo>
                    <a:pt x="177" y="8"/>
                  </a:lnTo>
                  <a:lnTo>
                    <a:pt x="173" y="7"/>
                  </a:lnTo>
                  <a:lnTo>
                    <a:pt x="168" y="4"/>
                  </a:lnTo>
                  <a:lnTo>
                    <a:pt x="164" y="3"/>
                  </a:lnTo>
                  <a:lnTo>
                    <a:pt x="160" y="1"/>
                  </a:lnTo>
                  <a:lnTo>
                    <a:pt x="155" y="0"/>
                  </a:lnTo>
                  <a:lnTo>
                    <a:pt x="143" y="0"/>
                  </a:lnTo>
                  <a:lnTo>
                    <a:pt x="149" y="1"/>
                  </a:lnTo>
                  <a:lnTo>
                    <a:pt x="155" y="3"/>
                  </a:lnTo>
                  <a:lnTo>
                    <a:pt x="159" y="4"/>
                  </a:lnTo>
                  <a:lnTo>
                    <a:pt x="164" y="5"/>
                  </a:lnTo>
                  <a:lnTo>
                    <a:pt x="170" y="8"/>
                  </a:lnTo>
                  <a:lnTo>
                    <a:pt x="174" y="10"/>
                  </a:lnTo>
                  <a:lnTo>
                    <a:pt x="180" y="12"/>
                  </a:lnTo>
                  <a:lnTo>
                    <a:pt x="184" y="15"/>
                  </a:lnTo>
                  <a:lnTo>
                    <a:pt x="189" y="15"/>
                  </a:lnTo>
                  <a:close/>
                  <a:moveTo>
                    <a:pt x="88" y="0"/>
                  </a:moveTo>
                  <a:lnTo>
                    <a:pt x="84" y="1"/>
                  </a:lnTo>
                  <a:lnTo>
                    <a:pt x="79" y="3"/>
                  </a:lnTo>
                  <a:lnTo>
                    <a:pt x="75" y="4"/>
                  </a:lnTo>
                  <a:lnTo>
                    <a:pt x="71" y="7"/>
                  </a:lnTo>
                  <a:lnTo>
                    <a:pt x="66" y="8"/>
                  </a:lnTo>
                  <a:lnTo>
                    <a:pt x="63" y="11"/>
                  </a:lnTo>
                  <a:lnTo>
                    <a:pt x="59" y="12"/>
                  </a:lnTo>
                  <a:lnTo>
                    <a:pt x="54" y="15"/>
                  </a:lnTo>
                  <a:lnTo>
                    <a:pt x="59" y="15"/>
                  </a:lnTo>
                  <a:lnTo>
                    <a:pt x="64" y="12"/>
                  </a:lnTo>
                  <a:lnTo>
                    <a:pt x="68" y="10"/>
                  </a:lnTo>
                  <a:lnTo>
                    <a:pt x="74" y="8"/>
                  </a:lnTo>
                  <a:lnTo>
                    <a:pt x="79" y="5"/>
                  </a:lnTo>
                  <a:lnTo>
                    <a:pt x="84" y="4"/>
                  </a:lnTo>
                  <a:lnTo>
                    <a:pt x="89" y="3"/>
                  </a:lnTo>
                  <a:lnTo>
                    <a:pt x="95" y="1"/>
                  </a:lnTo>
                  <a:lnTo>
                    <a:pt x="100" y="0"/>
                  </a:lnTo>
                  <a:lnTo>
                    <a:pt x="88" y="0"/>
                  </a:lnTo>
                  <a:close/>
                  <a:moveTo>
                    <a:pt x="35" y="31"/>
                  </a:moveTo>
                  <a:lnTo>
                    <a:pt x="28" y="39"/>
                  </a:lnTo>
                  <a:lnTo>
                    <a:pt x="21" y="49"/>
                  </a:lnTo>
                  <a:lnTo>
                    <a:pt x="16" y="59"/>
                  </a:lnTo>
                  <a:lnTo>
                    <a:pt x="10" y="71"/>
                  </a:lnTo>
                  <a:lnTo>
                    <a:pt x="6" y="82"/>
                  </a:lnTo>
                  <a:lnTo>
                    <a:pt x="3" y="93"/>
                  </a:lnTo>
                  <a:lnTo>
                    <a:pt x="2" y="106"/>
                  </a:lnTo>
                  <a:lnTo>
                    <a:pt x="0" y="118"/>
                  </a:lnTo>
                  <a:lnTo>
                    <a:pt x="2" y="129"/>
                  </a:lnTo>
                  <a:lnTo>
                    <a:pt x="3" y="139"/>
                  </a:lnTo>
                  <a:lnTo>
                    <a:pt x="4" y="149"/>
                  </a:lnTo>
                  <a:lnTo>
                    <a:pt x="7" y="159"/>
                  </a:lnTo>
                  <a:lnTo>
                    <a:pt x="11" y="167"/>
                  </a:lnTo>
                  <a:lnTo>
                    <a:pt x="16" y="176"/>
                  </a:lnTo>
                  <a:lnTo>
                    <a:pt x="20" y="184"/>
                  </a:lnTo>
                  <a:lnTo>
                    <a:pt x="25" y="193"/>
                  </a:lnTo>
                  <a:lnTo>
                    <a:pt x="32" y="200"/>
                  </a:lnTo>
                  <a:lnTo>
                    <a:pt x="38" y="207"/>
                  </a:lnTo>
                  <a:lnTo>
                    <a:pt x="46" y="214"/>
                  </a:lnTo>
                  <a:lnTo>
                    <a:pt x="53" y="220"/>
                  </a:lnTo>
                  <a:lnTo>
                    <a:pt x="61" y="225"/>
                  </a:lnTo>
                  <a:lnTo>
                    <a:pt x="70" y="230"/>
                  </a:lnTo>
                  <a:lnTo>
                    <a:pt x="79" y="234"/>
                  </a:lnTo>
                  <a:lnTo>
                    <a:pt x="88" y="237"/>
                  </a:lnTo>
                  <a:lnTo>
                    <a:pt x="100" y="237"/>
                  </a:lnTo>
                  <a:lnTo>
                    <a:pt x="91" y="234"/>
                  </a:lnTo>
                  <a:lnTo>
                    <a:pt x="81" y="231"/>
                  </a:lnTo>
                  <a:lnTo>
                    <a:pt x="71" y="227"/>
                  </a:lnTo>
                  <a:lnTo>
                    <a:pt x="61" y="223"/>
                  </a:lnTo>
                  <a:lnTo>
                    <a:pt x="53" y="217"/>
                  </a:lnTo>
                  <a:lnTo>
                    <a:pt x="46" y="210"/>
                  </a:lnTo>
                  <a:lnTo>
                    <a:pt x="38" y="203"/>
                  </a:lnTo>
                  <a:lnTo>
                    <a:pt x="31" y="196"/>
                  </a:lnTo>
                  <a:lnTo>
                    <a:pt x="25" y="187"/>
                  </a:lnTo>
                  <a:lnTo>
                    <a:pt x="20" y="179"/>
                  </a:lnTo>
                  <a:lnTo>
                    <a:pt x="16" y="170"/>
                  </a:lnTo>
                  <a:lnTo>
                    <a:pt x="11" y="160"/>
                  </a:lnTo>
                  <a:lnTo>
                    <a:pt x="7" y="150"/>
                  </a:lnTo>
                  <a:lnTo>
                    <a:pt x="6" y="140"/>
                  </a:lnTo>
                  <a:lnTo>
                    <a:pt x="4" y="129"/>
                  </a:lnTo>
                  <a:lnTo>
                    <a:pt x="3" y="118"/>
                  </a:lnTo>
                  <a:lnTo>
                    <a:pt x="4" y="106"/>
                  </a:lnTo>
                  <a:lnTo>
                    <a:pt x="6" y="95"/>
                  </a:lnTo>
                  <a:lnTo>
                    <a:pt x="9" y="83"/>
                  </a:lnTo>
                  <a:lnTo>
                    <a:pt x="13" y="74"/>
                  </a:lnTo>
                  <a:lnTo>
                    <a:pt x="17" y="62"/>
                  </a:lnTo>
                  <a:lnTo>
                    <a:pt x="22" y="52"/>
                  </a:lnTo>
                  <a:lnTo>
                    <a:pt x="28" y="44"/>
                  </a:lnTo>
                  <a:lnTo>
                    <a:pt x="35" y="35"/>
                  </a:lnTo>
                  <a:lnTo>
                    <a:pt x="35" y="31"/>
                  </a:lnTo>
                  <a:close/>
                </a:path>
              </a:pathLst>
            </a:custGeom>
            <a:solidFill>
              <a:srgbClr val="006A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0" name="Freeform 759"/>
            <p:cNvSpPr>
              <a:spLocks noEditPoints="1"/>
            </p:cNvSpPr>
            <p:nvPr/>
          </p:nvSpPr>
          <p:spPr bwMode="auto">
            <a:xfrm>
              <a:off x="957" y="2465"/>
              <a:ext cx="239" cy="237"/>
            </a:xfrm>
            <a:custGeom>
              <a:avLst/>
              <a:gdLst>
                <a:gd name="T0" fmla="*/ 237 w 239"/>
                <a:gd name="T1" fmla="*/ 93 h 237"/>
                <a:gd name="T2" fmla="*/ 225 w 239"/>
                <a:gd name="T3" fmla="*/ 59 h 237"/>
                <a:gd name="T4" fmla="*/ 204 w 239"/>
                <a:gd name="T5" fmla="*/ 31 h 237"/>
                <a:gd name="T6" fmla="*/ 218 w 239"/>
                <a:gd name="T7" fmla="*/ 52 h 237"/>
                <a:gd name="T8" fmla="*/ 232 w 239"/>
                <a:gd name="T9" fmla="*/ 83 h 237"/>
                <a:gd name="T10" fmla="*/ 236 w 239"/>
                <a:gd name="T11" fmla="*/ 118 h 237"/>
                <a:gd name="T12" fmla="*/ 232 w 239"/>
                <a:gd name="T13" fmla="*/ 152 h 237"/>
                <a:gd name="T14" fmla="*/ 219 w 239"/>
                <a:gd name="T15" fmla="*/ 181 h 237"/>
                <a:gd name="T16" fmla="*/ 198 w 239"/>
                <a:gd name="T17" fmla="*/ 206 h 237"/>
                <a:gd name="T18" fmla="*/ 172 w 239"/>
                <a:gd name="T19" fmla="*/ 224 h 237"/>
                <a:gd name="T20" fmla="*/ 141 w 239"/>
                <a:gd name="T21" fmla="*/ 235 h 237"/>
                <a:gd name="T22" fmla="*/ 157 w 239"/>
                <a:gd name="T23" fmla="*/ 234 h 237"/>
                <a:gd name="T24" fmla="*/ 185 w 239"/>
                <a:gd name="T25" fmla="*/ 221 h 237"/>
                <a:gd name="T26" fmla="*/ 207 w 239"/>
                <a:gd name="T27" fmla="*/ 201 h 237"/>
                <a:gd name="T28" fmla="*/ 224 w 239"/>
                <a:gd name="T29" fmla="*/ 177 h 237"/>
                <a:gd name="T30" fmla="*/ 236 w 239"/>
                <a:gd name="T31" fmla="*/ 149 h 237"/>
                <a:gd name="T32" fmla="*/ 239 w 239"/>
                <a:gd name="T33" fmla="*/ 118 h 237"/>
                <a:gd name="T34" fmla="*/ 176 w 239"/>
                <a:gd name="T35" fmla="*/ 11 h 237"/>
                <a:gd name="T36" fmla="*/ 162 w 239"/>
                <a:gd name="T37" fmla="*/ 4 h 237"/>
                <a:gd name="T38" fmla="*/ 148 w 239"/>
                <a:gd name="T39" fmla="*/ 0 h 237"/>
                <a:gd name="T40" fmla="*/ 144 w 239"/>
                <a:gd name="T41" fmla="*/ 1 h 237"/>
                <a:gd name="T42" fmla="*/ 162 w 239"/>
                <a:gd name="T43" fmla="*/ 7 h 237"/>
                <a:gd name="T44" fmla="*/ 179 w 239"/>
                <a:gd name="T45" fmla="*/ 15 h 237"/>
                <a:gd name="T46" fmla="*/ 87 w 239"/>
                <a:gd name="T47" fmla="*/ 1 h 237"/>
                <a:gd name="T48" fmla="*/ 72 w 239"/>
                <a:gd name="T49" fmla="*/ 5 h 237"/>
                <a:gd name="T50" fmla="*/ 59 w 239"/>
                <a:gd name="T51" fmla="*/ 12 h 237"/>
                <a:gd name="T52" fmla="*/ 65 w 239"/>
                <a:gd name="T53" fmla="*/ 12 h 237"/>
                <a:gd name="T54" fmla="*/ 83 w 239"/>
                <a:gd name="T55" fmla="*/ 5 h 237"/>
                <a:gd name="T56" fmla="*/ 103 w 239"/>
                <a:gd name="T57" fmla="*/ 0 h 237"/>
                <a:gd name="T58" fmla="*/ 33 w 239"/>
                <a:gd name="T59" fmla="*/ 34 h 237"/>
                <a:gd name="T60" fmla="*/ 14 w 239"/>
                <a:gd name="T61" fmla="*/ 61 h 237"/>
                <a:gd name="T62" fmla="*/ 2 w 239"/>
                <a:gd name="T63" fmla="*/ 93 h 237"/>
                <a:gd name="T64" fmla="*/ 1 w 239"/>
                <a:gd name="T65" fmla="*/ 129 h 237"/>
                <a:gd name="T66" fmla="*/ 7 w 239"/>
                <a:gd name="T67" fmla="*/ 159 h 237"/>
                <a:gd name="T68" fmla="*/ 20 w 239"/>
                <a:gd name="T69" fmla="*/ 186 h 237"/>
                <a:gd name="T70" fmla="*/ 40 w 239"/>
                <a:gd name="T71" fmla="*/ 208 h 237"/>
                <a:gd name="T72" fmla="*/ 64 w 239"/>
                <a:gd name="T73" fmla="*/ 225 h 237"/>
                <a:gd name="T74" fmla="*/ 91 w 239"/>
                <a:gd name="T75" fmla="*/ 237 h 237"/>
                <a:gd name="T76" fmla="*/ 87 w 239"/>
                <a:gd name="T77" fmla="*/ 233 h 237"/>
                <a:gd name="T78" fmla="*/ 58 w 239"/>
                <a:gd name="T79" fmla="*/ 220 h 237"/>
                <a:gd name="T80" fmla="*/ 33 w 239"/>
                <a:gd name="T81" fmla="*/ 198 h 237"/>
                <a:gd name="T82" fmla="*/ 15 w 239"/>
                <a:gd name="T83" fmla="*/ 171 h 237"/>
                <a:gd name="T84" fmla="*/ 5 w 239"/>
                <a:gd name="T85" fmla="*/ 140 h 237"/>
                <a:gd name="T86" fmla="*/ 4 w 239"/>
                <a:gd name="T87" fmla="*/ 106 h 237"/>
                <a:gd name="T88" fmla="*/ 11 w 239"/>
                <a:gd name="T89" fmla="*/ 74 h 237"/>
                <a:gd name="T90" fmla="*/ 27 w 239"/>
                <a:gd name="T91" fmla="*/ 45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39"/>
                <a:gd name="T139" fmla="*/ 0 h 237"/>
                <a:gd name="T140" fmla="*/ 239 w 239"/>
                <a:gd name="T141" fmla="*/ 237 h 23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39" h="237">
                  <a:moveTo>
                    <a:pt x="239" y="118"/>
                  </a:moveTo>
                  <a:lnTo>
                    <a:pt x="239" y="105"/>
                  </a:lnTo>
                  <a:lnTo>
                    <a:pt x="237" y="93"/>
                  </a:lnTo>
                  <a:lnTo>
                    <a:pt x="233" y="82"/>
                  </a:lnTo>
                  <a:lnTo>
                    <a:pt x="229" y="71"/>
                  </a:lnTo>
                  <a:lnTo>
                    <a:pt x="225" y="59"/>
                  </a:lnTo>
                  <a:lnTo>
                    <a:pt x="218" y="49"/>
                  </a:lnTo>
                  <a:lnTo>
                    <a:pt x="211" y="39"/>
                  </a:lnTo>
                  <a:lnTo>
                    <a:pt x="204" y="31"/>
                  </a:lnTo>
                  <a:lnTo>
                    <a:pt x="204" y="35"/>
                  </a:lnTo>
                  <a:lnTo>
                    <a:pt x="211" y="44"/>
                  </a:lnTo>
                  <a:lnTo>
                    <a:pt x="218" y="52"/>
                  </a:lnTo>
                  <a:lnTo>
                    <a:pt x="224" y="62"/>
                  </a:lnTo>
                  <a:lnTo>
                    <a:pt x="228" y="72"/>
                  </a:lnTo>
                  <a:lnTo>
                    <a:pt x="232" y="83"/>
                  </a:lnTo>
                  <a:lnTo>
                    <a:pt x="235" y="95"/>
                  </a:lnTo>
                  <a:lnTo>
                    <a:pt x="236" y="106"/>
                  </a:lnTo>
                  <a:lnTo>
                    <a:pt x="236" y="118"/>
                  </a:lnTo>
                  <a:lnTo>
                    <a:pt x="236" y="129"/>
                  </a:lnTo>
                  <a:lnTo>
                    <a:pt x="235" y="140"/>
                  </a:lnTo>
                  <a:lnTo>
                    <a:pt x="232" y="152"/>
                  </a:lnTo>
                  <a:lnTo>
                    <a:pt x="228" y="162"/>
                  </a:lnTo>
                  <a:lnTo>
                    <a:pt x="224" y="171"/>
                  </a:lnTo>
                  <a:lnTo>
                    <a:pt x="219" y="181"/>
                  </a:lnTo>
                  <a:lnTo>
                    <a:pt x="212" y="190"/>
                  </a:lnTo>
                  <a:lnTo>
                    <a:pt x="205" y="198"/>
                  </a:lnTo>
                  <a:lnTo>
                    <a:pt x="198" y="206"/>
                  </a:lnTo>
                  <a:lnTo>
                    <a:pt x="190" y="213"/>
                  </a:lnTo>
                  <a:lnTo>
                    <a:pt x="182" y="220"/>
                  </a:lnTo>
                  <a:lnTo>
                    <a:pt x="172" y="224"/>
                  </a:lnTo>
                  <a:lnTo>
                    <a:pt x="162" y="228"/>
                  </a:lnTo>
                  <a:lnTo>
                    <a:pt x="153" y="233"/>
                  </a:lnTo>
                  <a:lnTo>
                    <a:pt x="141" y="235"/>
                  </a:lnTo>
                  <a:lnTo>
                    <a:pt x="130" y="237"/>
                  </a:lnTo>
                  <a:lnTo>
                    <a:pt x="148" y="237"/>
                  </a:lnTo>
                  <a:lnTo>
                    <a:pt x="157" y="234"/>
                  </a:lnTo>
                  <a:lnTo>
                    <a:pt x="166" y="230"/>
                  </a:lnTo>
                  <a:lnTo>
                    <a:pt x="176" y="225"/>
                  </a:lnTo>
                  <a:lnTo>
                    <a:pt x="185" y="221"/>
                  </a:lnTo>
                  <a:lnTo>
                    <a:pt x="193" y="216"/>
                  </a:lnTo>
                  <a:lnTo>
                    <a:pt x="200" y="208"/>
                  </a:lnTo>
                  <a:lnTo>
                    <a:pt x="207" y="201"/>
                  </a:lnTo>
                  <a:lnTo>
                    <a:pt x="214" y="194"/>
                  </a:lnTo>
                  <a:lnTo>
                    <a:pt x="219" y="186"/>
                  </a:lnTo>
                  <a:lnTo>
                    <a:pt x="224" y="177"/>
                  </a:lnTo>
                  <a:lnTo>
                    <a:pt x="229" y="169"/>
                  </a:lnTo>
                  <a:lnTo>
                    <a:pt x="232" y="159"/>
                  </a:lnTo>
                  <a:lnTo>
                    <a:pt x="236" y="149"/>
                  </a:lnTo>
                  <a:lnTo>
                    <a:pt x="237" y="139"/>
                  </a:lnTo>
                  <a:lnTo>
                    <a:pt x="239" y="129"/>
                  </a:lnTo>
                  <a:lnTo>
                    <a:pt x="239" y="118"/>
                  </a:lnTo>
                  <a:close/>
                  <a:moveTo>
                    <a:pt x="185" y="15"/>
                  </a:moveTo>
                  <a:lnTo>
                    <a:pt x="180" y="12"/>
                  </a:lnTo>
                  <a:lnTo>
                    <a:pt x="176" y="11"/>
                  </a:lnTo>
                  <a:lnTo>
                    <a:pt x="172" y="8"/>
                  </a:lnTo>
                  <a:lnTo>
                    <a:pt x="166" y="5"/>
                  </a:lnTo>
                  <a:lnTo>
                    <a:pt x="162" y="4"/>
                  </a:lnTo>
                  <a:lnTo>
                    <a:pt x="158" y="3"/>
                  </a:lnTo>
                  <a:lnTo>
                    <a:pt x="153" y="1"/>
                  </a:lnTo>
                  <a:lnTo>
                    <a:pt x="148" y="0"/>
                  </a:lnTo>
                  <a:lnTo>
                    <a:pt x="130" y="0"/>
                  </a:lnTo>
                  <a:lnTo>
                    <a:pt x="137" y="0"/>
                  </a:lnTo>
                  <a:lnTo>
                    <a:pt x="144" y="1"/>
                  </a:lnTo>
                  <a:lnTo>
                    <a:pt x="150" y="3"/>
                  </a:lnTo>
                  <a:lnTo>
                    <a:pt x="157" y="5"/>
                  </a:lnTo>
                  <a:lnTo>
                    <a:pt x="162" y="7"/>
                  </a:lnTo>
                  <a:lnTo>
                    <a:pt x="168" y="10"/>
                  </a:lnTo>
                  <a:lnTo>
                    <a:pt x="173" y="12"/>
                  </a:lnTo>
                  <a:lnTo>
                    <a:pt x="179" y="15"/>
                  </a:lnTo>
                  <a:lnTo>
                    <a:pt x="185" y="15"/>
                  </a:lnTo>
                  <a:close/>
                  <a:moveTo>
                    <a:pt x="91" y="0"/>
                  </a:moveTo>
                  <a:lnTo>
                    <a:pt x="87" y="1"/>
                  </a:lnTo>
                  <a:lnTo>
                    <a:pt x="82" y="3"/>
                  </a:lnTo>
                  <a:lnTo>
                    <a:pt x="77" y="4"/>
                  </a:lnTo>
                  <a:lnTo>
                    <a:pt x="72" y="5"/>
                  </a:lnTo>
                  <a:lnTo>
                    <a:pt x="68" y="8"/>
                  </a:lnTo>
                  <a:lnTo>
                    <a:pt x="64" y="11"/>
                  </a:lnTo>
                  <a:lnTo>
                    <a:pt x="59" y="12"/>
                  </a:lnTo>
                  <a:lnTo>
                    <a:pt x="55" y="15"/>
                  </a:lnTo>
                  <a:lnTo>
                    <a:pt x="59" y="15"/>
                  </a:lnTo>
                  <a:lnTo>
                    <a:pt x="65" y="12"/>
                  </a:lnTo>
                  <a:lnTo>
                    <a:pt x="71" y="10"/>
                  </a:lnTo>
                  <a:lnTo>
                    <a:pt x="77" y="7"/>
                  </a:lnTo>
                  <a:lnTo>
                    <a:pt x="83" y="5"/>
                  </a:lnTo>
                  <a:lnTo>
                    <a:pt x="89" y="3"/>
                  </a:lnTo>
                  <a:lnTo>
                    <a:pt x="96" y="1"/>
                  </a:lnTo>
                  <a:lnTo>
                    <a:pt x="103" y="0"/>
                  </a:lnTo>
                  <a:lnTo>
                    <a:pt x="108" y="0"/>
                  </a:lnTo>
                  <a:lnTo>
                    <a:pt x="91" y="0"/>
                  </a:lnTo>
                  <a:close/>
                  <a:moveTo>
                    <a:pt x="33" y="34"/>
                  </a:moveTo>
                  <a:lnTo>
                    <a:pt x="26" y="42"/>
                  </a:lnTo>
                  <a:lnTo>
                    <a:pt x="19" y="51"/>
                  </a:lnTo>
                  <a:lnTo>
                    <a:pt x="14" y="61"/>
                  </a:lnTo>
                  <a:lnTo>
                    <a:pt x="9" y="72"/>
                  </a:lnTo>
                  <a:lnTo>
                    <a:pt x="5" y="82"/>
                  </a:lnTo>
                  <a:lnTo>
                    <a:pt x="2" y="93"/>
                  </a:lnTo>
                  <a:lnTo>
                    <a:pt x="1" y="106"/>
                  </a:lnTo>
                  <a:lnTo>
                    <a:pt x="0" y="118"/>
                  </a:lnTo>
                  <a:lnTo>
                    <a:pt x="1" y="129"/>
                  </a:lnTo>
                  <a:lnTo>
                    <a:pt x="2" y="139"/>
                  </a:lnTo>
                  <a:lnTo>
                    <a:pt x="4" y="149"/>
                  </a:lnTo>
                  <a:lnTo>
                    <a:pt x="7" y="159"/>
                  </a:lnTo>
                  <a:lnTo>
                    <a:pt x="11" y="169"/>
                  </a:lnTo>
                  <a:lnTo>
                    <a:pt x="15" y="177"/>
                  </a:lnTo>
                  <a:lnTo>
                    <a:pt x="20" y="186"/>
                  </a:lnTo>
                  <a:lnTo>
                    <a:pt x="26" y="194"/>
                  </a:lnTo>
                  <a:lnTo>
                    <a:pt x="33" y="201"/>
                  </a:lnTo>
                  <a:lnTo>
                    <a:pt x="40" y="208"/>
                  </a:lnTo>
                  <a:lnTo>
                    <a:pt x="47" y="216"/>
                  </a:lnTo>
                  <a:lnTo>
                    <a:pt x="55" y="221"/>
                  </a:lnTo>
                  <a:lnTo>
                    <a:pt x="64" y="225"/>
                  </a:lnTo>
                  <a:lnTo>
                    <a:pt x="73" y="230"/>
                  </a:lnTo>
                  <a:lnTo>
                    <a:pt x="82" y="234"/>
                  </a:lnTo>
                  <a:lnTo>
                    <a:pt x="91" y="237"/>
                  </a:lnTo>
                  <a:lnTo>
                    <a:pt x="108" y="237"/>
                  </a:lnTo>
                  <a:lnTo>
                    <a:pt x="98" y="235"/>
                  </a:lnTo>
                  <a:lnTo>
                    <a:pt x="87" y="233"/>
                  </a:lnTo>
                  <a:lnTo>
                    <a:pt x="77" y="228"/>
                  </a:lnTo>
                  <a:lnTo>
                    <a:pt x="68" y="224"/>
                  </a:lnTo>
                  <a:lnTo>
                    <a:pt x="58" y="220"/>
                  </a:lnTo>
                  <a:lnTo>
                    <a:pt x="50" y="213"/>
                  </a:lnTo>
                  <a:lnTo>
                    <a:pt x="41" y="206"/>
                  </a:lnTo>
                  <a:lnTo>
                    <a:pt x="33" y="198"/>
                  </a:lnTo>
                  <a:lnTo>
                    <a:pt x="27" y="190"/>
                  </a:lnTo>
                  <a:lnTo>
                    <a:pt x="20" y="181"/>
                  </a:lnTo>
                  <a:lnTo>
                    <a:pt x="15" y="171"/>
                  </a:lnTo>
                  <a:lnTo>
                    <a:pt x="11" y="162"/>
                  </a:lnTo>
                  <a:lnTo>
                    <a:pt x="8" y="152"/>
                  </a:lnTo>
                  <a:lnTo>
                    <a:pt x="5" y="140"/>
                  </a:lnTo>
                  <a:lnTo>
                    <a:pt x="4" y="129"/>
                  </a:lnTo>
                  <a:lnTo>
                    <a:pt x="2" y="118"/>
                  </a:lnTo>
                  <a:lnTo>
                    <a:pt x="4" y="106"/>
                  </a:lnTo>
                  <a:lnTo>
                    <a:pt x="5" y="95"/>
                  </a:lnTo>
                  <a:lnTo>
                    <a:pt x="8" y="85"/>
                  </a:lnTo>
                  <a:lnTo>
                    <a:pt x="11" y="74"/>
                  </a:lnTo>
                  <a:lnTo>
                    <a:pt x="15" y="64"/>
                  </a:lnTo>
                  <a:lnTo>
                    <a:pt x="20" y="55"/>
                  </a:lnTo>
                  <a:lnTo>
                    <a:pt x="27" y="45"/>
                  </a:lnTo>
                  <a:lnTo>
                    <a:pt x="33" y="38"/>
                  </a:lnTo>
                  <a:lnTo>
                    <a:pt x="33" y="34"/>
                  </a:lnTo>
                  <a:close/>
                </a:path>
              </a:pathLst>
            </a:custGeom>
            <a:solidFill>
              <a:srgbClr val="006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1" name="Freeform 760"/>
            <p:cNvSpPr>
              <a:spLocks noEditPoints="1"/>
            </p:cNvSpPr>
            <p:nvPr/>
          </p:nvSpPr>
          <p:spPr bwMode="auto">
            <a:xfrm>
              <a:off x="958" y="2465"/>
              <a:ext cx="236" cy="237"/>
            </a:xfrm>
            <a:custGeom>
              <a:avLst/>
              <a:gdLst>
                <a:gd name="T0" fmla="*/ 235 w 236"/>
                <a:gd name="T1" fmla="*/ 93 h 237"/>
                <a:gd name="T2" fmla="*/ 223 w 236"/>
                <a:gd name="T3" fmla="*/ 61 h 237"/>
                <a:gd name="T4" fmla="*/ 203 w 236"/>
                <a:gd name="T5" fmla="*/ 32 h 237"/>
                <a:gd name="T6" fmla="*/ 216 w 236"/>
                <a:gd name="T7" fmla="*/ 54 h 237"/>
                <a:gd name="T8" fmla="*/ 229 w 236"/>
                <a:gd name="T9" fmla="*/ 85 h 237"/>
                <a:gd name="T10" fmla="*/ 234 w 236"/>
                <a:gd name="T11" fmla="*/ 118 h 237"/>
                <a:gd name="T12" fmla="*/ 229 w 236"/>
                <a:gd name="T13" fmla="*/ 153 h 237"/>
                <a:gd name="T14" fmla="*/ 214 w 236"/>
                <a:gd name="T15" fmla="*/ 184 h 237"/>
                <a:gd name="T16" fmla="*/ 192 w 236"/>
                <a:gd name="T17" fmla="*/ 208 h 237"/>
                <a:gd name="T18" fmla="*/ 164 w 236"/>
                <a:gd name="T19" fmla="*/ 227 h 237"/>
                <a:gd name="T20" fmla="*/ 131 w 236"/>
                <a:gd name="T21" fmla="*/ 235 h 237"/>
                <a:gd name="T22" fmla="*/ 96 w 236"/>
                <a:gd name="T23" fmla="*/ 234 h 237"/>
                <a:gd name="T24" fmla="*/ 64 w 236"/>
                <a:gd name="T25" fmla="*/ 221 h 237"/>
                <a:gd name="T26" fmla="*/ 38 w 236"/>
                <a:gd name="T27" fmla="*/ 201 h 237"/>
                <a:gd name="T28" fmla="*/ 17 w 236"/>
                <a:gd name="T29" fmla="*/ 174 h 237"/>
                <a:gd name="T30" fmla="*/ 6 w 236"/>
                <a:gd name="T31" fmla="*/ 142 h 237"/>
                <a:gd name="T32" fmla="*/ 4 w 236"/>
                <a:gd name="T33" fmla="*/ 106 h 237"/>
                <a:gd name="T34" fmla="*/ 11 w 236"/>
                <a:gd name="T35" fmla="*/ 75 h 237"/>
                <a:gd name="T36" fmla="*/ 26 w 236"/>
                <a:gd name="T37" fmla="*/ 48 h 237"/>
                <a:gd name="T38" fmla="*/ 25 w 236"/>
                <a:gd name="T39" fmla="*/ 44 h 237"/>
                <a:gd name="T40" fmla="*/ 10 w 236"/>
                <a:gd name="T41" fmla="*/ 74 h 237"/>
                <a:gd name="T42" fmla="*/ 1 w 236"/>
                <a:gd name="T43" fmla="*/ 106 h 237"/>
                <a:gd name="T44" fmla="*/ 3 w 236"/>
                <a:gd name="T45" fmla="*/ 140 h 237"/>
                <a:gd name="T46" fmla="*/ 13 w 236"/>
                <a:gd name="T47" fmla="*/ 170 h 237"/>
                <a:gd name="T48" fmla="*/ 28 w 236"/>
                <a:gd name="T49" fmla="*/ 196 h 237"/>
                <a:gd name="T50" fmla="*/ 50 w 236"/>
                <a:gd name="T51" fmla="*/ 217 h 237"/>
                <a:gd name="T52" fmla="*/ 78 w 236"/>
                <a:gd name="T53" fmla="*/ 231 h 237"/>
                <a:gd name="T54" fmla="*/ 140 w 236"/>
                <a:gd name="T55" fmla="*/ 237 h 237"/>
                <a:gd name="T56" fmla="*/ 170 w 236"/>
                <a:gd name="T57" fmla="*/ 227 h 237"/>
                <a:gd name="T58" fmla="*/ 195 w 236"/>
                <a:gd name="T59" fmla="*/ 210 h 237"/>
                <a:gd name="T60" fmla="*/ 216 w 236"/>
                <a:gd name="T61" fmla="*/ 187 h 237"/>
                <a:gd name="T62" fmla="*/ 229 w 236"/>
                <a:gd name="T63" fmla="*/ 160 h 237"/>
                <a:gd name="T64" fmla="*/ 236 w 236"/>
                <a:gd name="T65" fmla="*/ 129 h 237"/>
                <a:gd name="T66" fmla="*/ 177 w 236"/>
                <a:gd name="T67" fmla="*/ 12 h 237"/>
                <a:gd name="T68" fmla="*/ 161 w 236"/>
                <a:gd name="T69" fmla="*/ 5 h 237"/>
                <a:gd name="T70" fmla="*/ 146 w 236"/>
                <a:gd name="T71" fmla="*/ 1 h 237"/>
                <a:gd name="T72" fmla="*/ 92 w 236"/>
                <a:gd name="T73" fmla="*/ 1 h 237"/>
                <a:gd name="T74" fmla="*/ 76 w 236"/>
                <a:gd name="T75" fmla="*/ 5 h 237"/>
                <a:gd name="T76" fmla="*/ 61 w 236"/>
                <a:gd name="T77" fmla="*/ 12 h 237"/>
                <a:gd name="T78" fmla="*/ 68 w 236"/>
                <a:gd name="T79" fmla="*/ 12 h 237"/>
                <a:gd name="T80" fmla="*/ 89 w 236"/>
                <a:gd name="T81" fmla="*/ 4 h 237"/>
                <a:gd name="T82" fmla="*/ 111 w 236"/>
                <a:gd name="T83" fmla="*/ 1 h 237"/>
                <a:gd name="T84" fmla="*/ 134 w 236"/>
                <a:gd name="T85" fmla="*/ 1 h 237"/>
                <a:gd name="T86" fmla="*/ 156 w 236"/>
                <a:gd name="T87" fmla="*/ 7 h 237"/>
                <a:gd name="T88" fmla="*/ 175 w 236"/>
                <a:gd name="T89" fmla="*/ 15 h 2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6"/>
                <a:gd name="T136" fmla="*/ 0 h 237"/>
                <a:gd name="T137" fmla="*/ 236 w 236"/>
                <a:gd name="T138" fmla="*/ 237 h 2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6" h="237">
                  <a:moveTo>
                    <a:pt x="236" y="118"/>
                  </a:moveTo>
                  <a:lnTo>
                    <a:pt x="236" y="106"/>
                  </a:lnTo>
                  <a:lnTo>
                    <a:pt x="235" y="93"/>
                  </a:lnTo>
                  <a:lnTo>
                    <a:pt x="232" y="82"/>
                  </a:lnTo>
                  <a:lnTo>
                    <a:pt x="228" y="71"/>
                  </a:lnTo>
                  <a:lnTo>
                    <a:pt x="223" y="61"/>
                  </a:lnTo>
                  <a:lnTo>
                    <a:pt x="217" y="51"/>
                  </a:lnTo>
                  <a:lnTo>
                    <a:pt x="210" y="41"/>
                  </a:lnTo>
                  <a:lnTo>
                    <a:pt x="203" y="32"/>
                  </a:lnTo>
                  <a:lnTo>
                    <a:pt x="203" y="37"/>
                  </a:lnTo>
                  <a:lnTo>
                    <a:pt x="210" y="45"/>
                  </a:lnTo>
                  <a:lnTo>
                    <a:pt x="216" y="54"/>
                  </a:lnTo>
                  <a:lnTo>
                    <a:pt x="221" y="64"/>
                  </a:lnTo>
                  <a:lnTo>
                    <a:pt x="225" y="74"/>
                  </a:lnTo>
                  <a:lnTo>
                    <a:pt x="229" y="85"/>
                  </a:lnTo>
                  <a:lnTo>
                    <a:pt x="232" y="95"/>
                  </a:lnTo>
                  <a:lnTo>
                    <a:pt x="234" y="106"/>
                  </a:lnTo>
                  <a:lnTo>
                    <a:pt x="234" y="118"/>
                  </a:lnTo>
                  <a:lnTo>
                    <a:pt x="234" y="130"/>
                  </a:lnTo>
                  <a:lnTo>
                    <a:pt x="232" y="142"/>
                  </a:lnTo>
                  <a:lnTo>
                    <a:pt x="229" y="153"/>
                  </a:lnTo>
                  <a:lnTo>
                    <a:pt x="225" y="164"/>
                  </a:lnTo>
                  <a:lnTo>
                    <a:pt x="220" y="174"/>
                  </a:lnTo>
                  <a:lnTo>
                    <a:pt x="214" y="184"/>
                  </a:lnTo>
                  <a:lnTo>
                    <a:pt x="207" y="193"/>
                  </a:lnTo>
                  <a:lnTo>
                    <a:pt x="200" y="201"/>
                  </a:lnTo>
                  <a:lnTo>
                    <a:pt x="192" y="208"/>
                  </a:lnTo>
                  <a:lnTo>
                    <a:pt x="184" y="216"/>
                  </a:lnTo>
                  <a:lnTo>
                    <a:pt x="174" y="221"/>
                  </a:lnTo>
                  <a:lnTo>
                    <a:pt x="164" y="227"/>
                  </a:lnTo>
                  <a:lnTo>
                    <a:pt x="153" y="231"/>
                  </a:lnTo>
                  <a:lnTo>
                    <a:pt x="142" y="234"/>
                  </a:lnTo>
                  <a:lnTo>
                    <a:pt x="131" y="235"/>
                  </a:lnTo>
                  <a:lnTo>
                    <a:pt x="118" y="235"/>
                  </a:lnTo>
                  <a:lnTo>
                    <a:pt x="107" y="235"/>
                  </a:lnTo>
                  <a:lnTo>
                    <a:pt x="96" y="234"/>
                  </a:lnTo>
                  <a:lnTo>
                    <a:pt x="85" y="231"/>
                  </a:lnTo>
                  <a:lnTo>
                    <a:pt x="74" y="227"/>
                  </a:lnTo>
                  <a:lnTo>
                    <a:pt x="64" y="221"/>
                  </a:lnTo>
                  <a:lnTo>
                    <a:pt x="54" y="216"/>
                  </a:lnTo>
                  <a:lnTo>
                    <a:pt x="46" y="208"/>
                  </a:lnTo>
                  <a:lnTo>
                    <a:pt x="38" y="201"/>
                  </a:lnTo>
                  <a:lnTo>
                    <a:pt x="29" y="193"/>
                  </a:lnTo>
                  <a:lnTo>
                    <a:pt x="24" y="184"/>
                  </a:lnTo>
                  <a:lnTo>
                    <a:pt x="17" y="174"/>
                  </a:lnTo>
                  <a:lnTo>
                    <a:pt x="13" y="164"/>
                  </a:lnTo>
                  <a:lnTo>
                    <a:pt x="8" y="153"/>
                  </a:lnTo>
                  <a:lnTo>
                    <a:pt x="6" y="142"/>
                  </a:lnTo>
                  <a:lnTo>
                    <a:pt x="4" y="130"/>
                  </a:lnTo>
                  <a:lnTo>
                    <a:pt x="3" y="118"/>
                  </a:lnTo>
                  <a:lnTo>
                    <a:pt x="4" y="106"/>
                  </a:lnTo>
                  <a:lnTo>
                    <a:pt x="6" y="96"/>
                  </a:lnTo>
                  <a:lnTo>
                    <a:pt x="8" y="85"/>
                  </a:lnTo>
                  <a:lnTo>
                    <a:pt x="11" y="75"/>
                  </a:lnTo>
                  <a:lnTo>
                    <a:pt x="15" y="65"/>
                  </a:lnTo>
                  <a:lnTo>
                    <a:pt x="21" y="56"/>
                  </a:lnTo>
                  <a:lnTo>
                    <a:pt x="26" y="48"/>
                  </a:lnTo>
                  <a:lnTo>
                    <a:pt x="32" y="39"/>
                  </a:lnTo>
                  <a:lnTo>
                    <a:pt x="32" y="35"/>
                  </a:lnTo>
                  <a:lnTo>
                    <a:pt x="25" y="44"/>
                  </a:lnTo>
                  <a:lnTo>
                    <a:pt x="19" y="52"/>
                  </a:lnTo>
                  <a:lnTo>
                    <a:pt x="14" y="62"/>
                  </a:lnTo>
                  <a:lnTo>
                    <a:pt x="10" y="74"/>
                  </a:lnTo>
                  <a:lnTo>
                    <a:pt x="6" y="83"/>
                  </a:lnTo>
                  <a:lnTo>
                    <a:pt x="3" y="95"/>
                  </a:lnTo>
                  <a:lnTo>
                    <a:pt x="1" y="106"/>
                  </a:lnTo>
                  <a:lnTo>
                    <a:pt x="0" y="118"/>
                  </a:lnTo>
                  <a:lnTo>
                    <a:pt x="1" y="129"/>
                  </a:lnTo>
                  <a:lnTo>
                    <a:pt x="3" y="140"/>
                  </a:lnTo>
                  <a:lnTo>
                    <a:pt x="4" y="150"/>
                  </a:lnTo>
                  <a:lnTo>
                    <a:pt x="8" y="160"/>
                  </a:lnTo>
                  <a:lnTo>
                    <a:pt x="13" y="170"/>
                  </a:lnTo>
                  <a:lnTo>
                    <a:pt x="17" y="179"/>
                  </a:lnTo>
                  <a:lnTo>
                    <a:pt x="22" y="187"/>
                  </a:lnTo>
                  <a:lnTo>
                    <a:pt x="28" y="196"/>
                  </a:lnTo>
                  <a:lnTo>
                    <a:pt x="35" y="203"/>
                  </a:lnTo>
                  <a:lnTo>
                    <a:pt x="43" y="210"/>
                  </a:lnTo>
                  <a:lnTo>
                    <a:pt x="50" y="217"/>
                  </a:lnTo>
                  <a:lnTo>
                    <a:pt x="58" y="223"/>
                  </a:lnTo>
                  <a:lnTo>
                    <a:pt x="68" y="227"/>
                  </a:lnTo>
                  <a:lnTo>
                    <a:pt x="78" y="231"/>
                  </a:lnTo>
                  <a:lnTo>
                    <a:pt x="88" y="234"/>
                  </a:lnTo>
                  <a:lnTo>
                    <a:pt x="97" y="237"/>
                  </a:lnTo>
                  <a:lnTo>
                    <a:pt x="140" y="237"/>
                  </a:lnTo>
                  <a:lnTo>
                    <a:pt x="150" y="234"/>
                  </a:lnTo>
                  <a:lnTo>
                    <a:pt x="160" y="231"/>
                  </a:lnTo>
                  <a:lnTo>
                    <a:pt x="170" y="227"/>
                  </a:lnTo>
                  <a:lnTo>
                    <a:pt x="178" y="223"/>
                  </a:lnTo>
                  <a:lnTo>
                    <a:pt x="186" y="217"/>
                  </a:lnTo>
                  <a:lnTo>
                    <a:pt x="195" y="210"/>
                  </a:lnTo>
                  <a:lnTo>
                    <a:pt x="202" y="203"/>
                  </a:lnTo>
                  <a:lnTo>
                    <a:pt x="209" y="196"/>
                  </a:lnTo>
                  <a:lnTo>
                    <a:pt x="216" y="187"/>
                  </a:lnTo>
                  <a:lnTo>
                    <a:pt x="221" y="179"/>
                  </a:lnTo>
                  <a:lnTo>
                    <a:pt x="225" y="170"/>
                  </a:lnTo>
                  <a:lnTo>
                    <a:pt x="229" y="160"/>
                  </a:lnTo>
                  <a:lnTo>
                    <a:pt x="232" y="150"/>
                  </a:lnTo>
                  <a:lnTo>
                    <a:pt x="235" y="140"/>
                  </a:lnTo>
                  <a:lnTo>
                    <a:pt x="236" y="129"/>
                  </a:lnTo>
                  <a:lnTo>
                    <a:pt x="236" y="118"/>
                  </a:lnTo>
                  <a:close/>
                  <a:moveTo>
                    <a:pt x="181" y="15"/>
                  </a:moveTo>
                  <a:lnTo>
                    <a:pt x="177" y="12"/>
                  </a:lnTo>
                  <a:lnTo>
                    <a:pt x="171" y="10"/>
                  </a:lnTo>
                  <a:lnTo>
                    <a:pt x="167" y="8"/>
                  </a:lnTo>
                  <a:lnTo>
                    <a:pt x="161" y="5"/>
                  </a:lnTo>
                  <a:lnTo>
                    <a:pt x="156" y="4"/>
                  </a:lnTo>
                  <a:lnTo>
                    <a:pt x="152" y="3"/>
                  </a:lnTo>
                  <a:lnTo>
                    <a:pt x="146" y="1"/>
                  </a:lnTo>
                  <a:lnTo>
                    <a:pt x="140" y="0"/>
                  </a:lnTo>
                  <a:lnTo>
                    <a:pt x="97" y="0"/>
                  </a:lnTo>
                  <a:lnTo>
                    <a:pt x="92" y="1"/>
                  </a:lnTo>
                  <a:lnTo>
                    <a:pt x="86" y="3"/>
                  </a:lnTo>
                  <a:lnTo>
                    <a:pt x="81" y="4"/>
                  </a:lnTo>
                  <a:lnTo>
                    <a:pt x="76" y="5"/>
                  </a:lnTo>
                  <a:lnTo>
                    <a:pt x="71" y="8"/>
                  </a:lnTo>
                  <a:lnTo>
                    <a:pt x="65" y="10"/>
                  </a:lnTo>
                  <a:lnTo>
                    <a:pt x="61" y="12"/>
                  </a:lnTo>
                  <a:lnTo>
                    <a:pt x="56" y="15"/>
                  </a:lnTo>
                  <a:lnTo>
                    <a:pt x="61" y="15"/>
                  </a:lnTo>
                  <a:lnTo>
                    <a:pt x="68" y="12"/>
                  </a:lnTo>
                  <a:lnTo>
                    <a:pt x="75" y="10"/>
                  </a:lnTo>
                  <a:lnTo>
                    <a:pt x="82" y="7"/>
                  </a:lnTo>
                  <a:lnTo>
                    <a:pt x="89" y="4"/>
                  </a:lnTo>
                  <a:lnTo>
                    <a:pt x="96" y="3"/>
                  </a:lnTo>
                  <a:lnTo>
                    <a:pt x="103" y="1"/>
                  </a:lnTo>
                  <a:lnTo>
                    <a:pt x="111" y="1"/>
                  </a:lnTo>
                  <a:lnTo>
                    <a:pt x="118" y="0"/>
                  </a:lnTo>
                  <a:lnTo>
                    <a:pt x="127" y="1"/>
                  </a:lnTo>
                  <a:lnTo>
                    <a:pt x="134" y="1"/>
                  </a:lnTo>
                  <a:lnTo>
                    <a:pt x="142" y="3"/>
                  </a:lnTo>
                  <a:lnTo>
                    <a:pt x="149" y="4"/>
                  </a:lnTo>
                  <a:lnTo>
                    <a:pt x="156" y="7"/>
                  </a:lnTo>
                  <a:lnTo>
                    <a:pt x="163" y="10"/>
                  </a:lnTo>
                  <a:lnTo>
                    <a:pt x="170" y="12"/>
                  </a:lnTo>
                  <a:lnTo>
                    <a:pt x="175" y="15"/>
                  </a:lnTo>
                  <a:lnTo>
                    <a:pt x="181" y="15"/>
                  </a:lnTo>
                  <a:close/>
                </a:path>
              </a:pathLst>
            </a:custGeom>
            <a:solidFill>
              <a:srgbClr val="006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2" name="Freeform 761"/>
            <p:cNvSpPr>
              <a:spLocks noEditPoints="1"/>
            </p:cNvSpPr>
            <p:nvPr/>
          </p:nvSpPr>
          <p:spPr bwMode="auto">
            <a:xfrm>
              <a:off x="959" y="2465"/>
              <a:ext cx="234" cy="237"/>
            </a:xfrm>
            <a:custGeom>
              <a:avLst/>
              <a:gdLst>
                <a:gd name="T0" fmla="*/ 233 w 234"/>
                <a:gd name="T1" fmla="*/ 95 h 237"/>
                <a:gd name="T2" fmla="*/ 222 w 234"/>
                <a:gd name="T3" fmla="*/ 62 h 237"/>
                <a:gd name="T4" fmla="*/ 202 w 234"/>
                <a:gd name="T5" fmla="*/ 35 h 237"/>
                <a:gd name="T6" fmla="*/ 215 w 234"/>
                <a:gd name="T7" fmla="*/ 56 h 237"/>
                <a:gd name="T8" fmla="*/ 227 w 234"/>
                <a:gd name="T9" fmla="*/ 85 h 237"/>
                <a:gd name="T10" fmla="*/ 231 w 234"/>
                <a:gd name="T11" fmla="*/ 118 h 237"/>
                <a:gd name="T12" fmla="*/ 227 w 234"/>
                <a:gd name="T13" fmla="*/ 153 h 237"/>
                <a:gd name="T14" fmla="*/ 212 w 234"/>
                <a:gd name="T15" fmla="*/ 183 h 237"/>
                <a:gd name="T16" fmla="*/ 191 w 234"/>
                <a:gd name="T17" fmla="*/ 208 h 237"/>
                <a:gd name="T18" fmla="*/ 162 w 234"/>
                <a:gd name="T19" fmla="*/ 225 h 237"/>
                <a:gd name="T20" fmla="*/ 130 w 234"/>
                <a:gd name="T21" fmla="*/ 234 h 237"/>
                <a:gd name="T22" fmla="*/ 95 w 234"/>
                <a:gd name="T23" fmla="*/ 233 h 237"/>
                <a:gd name="T24" fmla="*/ 63 w 234"/>
                <a:gd name="T25" fmla="*/ 220 h 237"/>
                <a:gd name="T26" fmla="*/ 37 w 234"/>
                <a:gd name="T27" fmla="*/ 200 h 237"/>
                <a:gd name="T28" fmla="*/ 17 w 234"/>
                <a:gd name="T29" fmla="*/ 173 h 237"/>
                <a:gd name="T30" fmla="*/ 6 w 234"/>
                <a:gd name="T31" fmla="*/ 142 h 237"/>
                <a:gd name="T32" fmla="*/ 5 w 234"/>
                <a:gd name="T33" fmla="*/ 108 h 237"/>
                <a:gd name="T34" fmla="*/ 12 w 234"/>
                <a:gd name="T35" fmla="*/ 76 h 237"/>
                <a:gd name="T36" fmla="*/ 25 w 234"/>
                <a:gd name="T37" fmla="*/ 49 h 237"/>
                <a:gd name="T38" fmla="*/ 25 w 234"/>
                <a:gd name="T39" fmla="*/ 45 h 237"/>
                <a:gd name="T40" fmla="*/ 9 w 234"/>
                <a:gd name="T41" fmla="*/ 74 h 237"/>
                <a:gd name="T42" fmla="*/ 2 w 234"/>
                <a:gd name="T43" fmla="*/ 106 h 237"/>
                <a:gd name="T44" fmla="*/ 3 w 234"/>
                <a:gd name="T45" fmla="*/ 140 h 237"/>
                <a:gd name="T46" fmla="*/ 13 w 234"/>
                <a:gd name="T47" fmla="*/ 171 h 237"/>
                <a:gd name="T48" fmla="*/ 31 w 234"/>
                <a:gd name="T49" fmla="*/ 198 h 237"/>
                <a:gd name="T50" fmla="*/ 56 w 234"/>
                <a:gd name="T51" fmla="*/ 220 h 237"/>
                <a:gd name="T52" fmla="*/ 85 w 234"/>
                <a:gd name="T53" fmla="*/ 233 h 237"/>
                <a:gd name="T54" fmla="*/ 128 w 234"/>
                <a:gd name="T55" fmla="*/ 237 h 237"/>
                <a:gd name="T56" fmla="*/ 160 w 234"/>
                <a:gd name="T57" fmla="*/ 228 h 237"/>
                <a:gd name="T58" fmla="*/ 188 w 234"/>
                <a:gd name="T59" fmla="*/ 213 h 237"/>
                <a:gd name="T60" fmla="*/ 210 w 234"/>
                <a:gd name="T61" fmla="*/ 190 h 237"/>
                <a:gd name="T62" fmla="*/ 226 w 234"/>
                <a:gd name="T63" fmla="*/ 162 h 237"/>
                <a:gd name="T64" fmla="*/ 234 w 234"/>
                <a:gd name="T65" fmla="*/ 129 h 237"/>
                <a:gd name="T66" fmla="*/ 171 w 234"/>
                <a:gd name="T67" fmla="*/ 12 h 237"/>
                <a:gd name="T68" fmla="*/ 155 w 234"/>
                <a:gd name="T69" fmla="*/ 5 h 237"/>
                <a:gd name="T70" fmla="*/ 135 w 234"/>
                <a:gd name="T71" fmla="*/ 0 h 237"/>
                <a:gd name="T72" fmla="*/ 101 w 234"/>
                <a:gd name="T73" fmla="*/ 0 h 237"/>
                <a:gd name="T74" fmla="*/ 81 w 234"/>
                <a:gd name="T75" fmla="*/ 5 h 237"/>
                <a:gd name="T76" fmla="*/ 63 w 234"/>
                <a:gd name="T77" fmla="*/ 12 h 237"/>
                <a:gd name="T78" fmla="*/ 70 w 234"/>
                <a:gd name="T79" fmla="*/ 12 h 237"/>
                <a:gd name="T80" fmla="*/ 89 w 234"/>
                <a:gd name="T81" fmla="*/ 5 h 237"/>
                <a:gd name="T82" fmla="*/ 110 w 234"/>
                <a:gd name="T83" fmla="*/ 3 h 237"/>
                <a:gd name="T84" fmla="*/ 133 w 234"/>
                <a:gd name="T85" fmla="*/ 3 h 237"/>
                <a:gd name="T86" fmla="*/ 153 w 234"/>
                <a:gd name="T87" fmla="*/ 7 h 237"/>
                <a:gd name="T88" fmla="*/ 171 w 234"/>
                <a:gd name="T89" fmla="*/ 15 h 23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4"/>
                <a:gd name="T136" fmla="*/ 0 h 237"/>
                <a:gd name="T137" fmla="*/ 234 w 234"/>
                <a:gd name="T138" fmla="*/ 237 h 23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4" h="237">
                  <a:moveTo>
                    <a:pt x="234" y="118"/>
                  </a:moveTo>
                  <a:lnTo>
                    <a:pt x="234" y="106"/>
                  </a:lnTo>
                  <a:lnTo>
                    <a:pt x="233" y="95"/>
                  </a:lnTo>
                  <a:lnTo>
                    <a:pt x="230" y="83"/>
                  </a:lnTo>
                  <a:lnTo>
                    <a:pt x="226" y="72"/>
                  </a:lnTo>
                  <a:lnTo>
                    <a:pt x="222" y="62"/>
                  </a:lnTo>
                  <a:lnTo>
                    <a:pt x="216" y="52"/>
                  </a:lnTo>
                  <a:lnTo>
                    <a:pt x="209" y="44"/>
                  </a:lnTo>
                  <a:lnTo>
                    <a:pt x="202" y="35"/>
                  </a:lnTo>
                  <a:lnTo>
                    <a:pt x="202" y="39"/>
                  </a:lnTo>
                  <a:lnTo>
                    <a:pt x="208" y="48"/>
                  </a:lnTo>
                  <a:lnTo>
                    <a:pt x="215" y="56"/>
                  </a:lnTo>
                  <a:lnTo>
                    <a:pt x="219" y="65"/>
                  </a:lnTo>
                  <a:lnTo>
                    <a:pt x="224" y="75"/>
                  </a:lnTo>
                  <a:lnTo>
                    <a:pt x="227" y="85"/>
                  </a:lnTo>
                  <a:lnTo>
                    <a:pt x="230" y="96"/>
                  </a:lnTo>
                  <a:lnTo>
                    <a:pt x="231" y="106"/>
                  </a:lnTo>
                  <a:lnTo>
                    <a:pt x="231" y="118"/>
                  </a:lnTo>
                  <a:lnTo>
                    <a:pt x="231" y="130"/>
                  </a:lnTo>
                  <a:lnTo>
                    <a:pt x="230" y="142"/>
                  </a:lnTo>
                  <a:lnTo>
                    <a:pt x="227" y="153"/>
                  </a:lnTo>
                  <a:lnTo>
                    <a:pt x="223" y="163"/>
                  </a:lnTo>
                  <a:lnTo>
                    <a:pt x="217" y="173"/>
                  </a:lnTo>
                  <a:lnTo>
                    <a:pt x="212" y="183"/>
                  </a:lnTo>
                  <a:lnTo>
                    <a:pt x="206" y="191"/>
                  </a:lnTo>
                  <a:lnTo>
                    <a:pt x="198" y="200"/>
                  </a:lnTo>
                  <a:lnTo>
                    <a:pt x="191" y="208"/>
                  </a:lnTo>
                  <a:lnTo>
                    <a:pt x="181" y="214"/>
                  </a:lnTo>
                  <a:lnTo>
                    <a:pt x="171" y="220"/>
                  </a:lnTo>
                  <a:lnTo>
                    <a:pt x="162" y="225"/>
                  </a:lnTo>
                  <a:lnTo>
                    <a:pt x="152" y="230"/>
                  </a:lnTo>
                  <a:lnTo>
                    <a:pt x="141" y="233"/>
                  </a:lnTo>
                  <a:lnTo>
                    <a:pt x="130" y="234"/>
                  </a:lnTo>
                  <a:lnTo>
                    <a:pt x="117" y="234"/>
                  </a:lnTo>
                  <a:lnTo>
                    <a:pt x="106" y="234"/>
                  </a:lnTo>
                  <a:lnTo>
                    <a:pt x="95" y="233"/>
                  </a:lnTo>
                  <a:lnTo>
                    <a:pt x="84" y="230"/>
                  </a:lnTo>
                  <a:lnTo>
                    <a:pt x="73" y="225"/>
                  </a:lnTo>
                  <a:lnTo>
                    <a:pt x="63" y="220"/>
                  </a:lnTo>
                  <a:lnTo>
                    <a:pt x="55" y="214"/>
                  </a:lnTo>
                  <a:lnTo>
                    <a:pt x="45" y="208"/>
                  </a:lnTo>
                  <a:lnTo>
                    <a:pt x="37" y="200"/>
                  </a:lnTo>
                  <a:lnTo>
                    <a:pt x="30" y="191"/>
                  </a:lnTo>
                  <a:lnTo>
                    <a:pt x="23" y="183"/>
                  </a:lnTo>
                  <a:lnTo>
                    <a:pt x="17" y="173"/>
                  </a:lnTo>
                  <a:lnTo>
                    <a:pt x="13" y="163"/>
                  </a:lnTo>
                  <a:lnTo>
                    <a:pt x="9" y="153"/>
                  </a:lnTo>
                  <a:lnTo>
                    <a:pt x="6" y="142"/>
                  </a:lnTo>
                  <a:lnTo>
                    <a:pt x="5" y="130"/>
                  </a:lnTo>
                  <a:lnTo>
                    <a:pt x="3" y="118"/>
                  </a:lnTo>
                  <a:lnTo>
                    <a:pt x="5" y="108"/>
                  </a:lnTo>
                  <a:lnTo>
                    <a:pt x="6" y="96"/>
                  </a:lnTo>
                  <a:lnTo>
                    <a:pt x="7" y="86"/>
                  </a:lnTo>
                  <a:lnTo>
                    <a:pt x="12" y="76"/>
                  </a:lnTo>
                  <a:lnTo>
                    <a:pt x="16" y="68"/>
                  </a:lnTo>
                  <a:lnTo>
                    <a:pt x="20" y="58"/>
                  </a:lnTo>
                  <a:lnTo>
                    <a:pt x="25" y="49"/>
                  </a:lnTo>
                  <a:lnTo>
                    <a:pt x="31" y="42"/>
                  </a:lnTo>
                  <a:lnTo>
                    <a:pt x="31" y="38"/>
                  </a:lnTo>
                  <a:lnTo>
                    <a:pt x="25" y="45"/>
                  </a:lnTo>
                  <a:lnTo>
                    <a:pt x="18" y="55"/>
                  </a:lnTo>
                  <a:lnTo>
                    <a:pt x="13" y="64"/>
                  </a:lnTo>
                  <a:lnTo>
                    <a:pt x="9" y="74"/>
                  </a:lnTo>
                  <a:lnTo>
                    <a:pt x="6" y="85"/>
                  </a:lnTo>
                  <a:lnTo>
                    <a:pt x="3" y="95"/>
                  </a:lnTo>
                  <a:lnTo>
                    <a:pt x="2" y="106"/>
                  </a:lnTo>
                  <a:lnTo>
                    <a:pt x="0" y="118"/>
                  </a:lnTo>
                  <a:lnTo>
                    <a:pt x="2" y="129"/>
                  </a:lnTo>
                  <a:lnTo>
                    <a:pt x="3" y="140"/>
                  </a:lnTo>
                  <a:lnTo>
                    <a:pt x="6" y="152"/>
                  </a:lnTo>
                  <a:lnTo>
                    <a:pt x="9" y="162"/>
                  </a:lnTo>
                  <a:lnTo>
                    <a:pt x="13" y="171"/>
                  </a:lnTo>
                  <a:lnTo>
                    <a:pt x="18" y="181"/>
                  </a:lnTo>
                  <a:lnTo>
                    <a:pt x="25" y="190"/>
                  </a:lnTo>
                  <a:lnTo>
                    <a:pt x="31" y="198"/>
                  </a:lnTo>
                  <a:lnTo>
                    <a:pt x="39" y="206"/>
                  </a:lnTo>
                  <a:lnTo>
                    <a:pt x="48" y="213"/>
                  </a:lnTo>
                  <a:lnTo>
                    <a:pt x="56" y="220"/>
                  </a:lnTo>
                  <a:lnTo>
                    <a:pt x="66" y="224"/>
                  </a:lnTo>
                  <a:lnTo>
                    <a:pt x="75" y="228"/>
                  </a:lnTo>
                  <a:lnTo>
                    <a:pt x="85" y="233"/>
                  </a:lnTo>
                  <a:lnTo>
                    <a:pt x="96" y="235"/>
                  </a:lnTo>
                  <a:lnTo>
                    <a:pt x="106" y="237"/>
                  </a:lnTo>
                  <a:lnTo>
                    <a:pt x="128" y="237"/>
                  </a:lnTo>
                  <a:lnTo>
                    <a:pt x="139" y="235"/>
                  </a:lnTo>
                  <a:lnTo>
                    <a:pt x="151" y="233"/>
                  </a:lnTo>
                  <a:lnTo>
                    <a:pt x="160" y="228"/>
                  </a:lnTo>
                  <a:lnTo>
                    <a:pt x="170" y="224"/>
                  </a:lnTo>
                  <a:lnTo>
                    <a:pt x="180" y="220"/>
                  </a:lnTo>
                  <a:lnTo>
                    <a:pt x="188" y="213"/>
                  </a:lnTo>
                  <a:lnTo>
                    <a:pt x="196" y="206"/>
                  </a:lnTo>
                  <a:lnTo>
                    <a:pt x="203" y="198"/>
                  </a:lnTo>
                  <a:lnTo>
                    <a:pt x="210" y="190"/>
                  </a:lnTo>
                  <a:lnTo>
                    <a:pt x="217" y="181"/>
                  </a:lnTo>
                  <a:lnTo>
                    <a:pt x="222" y="171"/>
                  </a:lnTo>
                  <a:lnTo>
                    <a:pt x="226" y="162"/>
                  </a:lnTo>
                  <a:lnTo>
                    <a:pt x="230" y="152"/>
                  </a:lnTo>
                  <a:lnTo>
                    <a:pt x="233" y="140"/>
                  </a:lnTo>
                  <a:lnTo>
                    <a:pt x="234" y="129"/>
                  </a:lnTo>
                  <a:lnTo>
                    <a:pt x="234" y="118"/>
                  </a:lnTo>
                  <a:close/>
                  <a:moveTo>
                    <a:pt x="177" y="15"/>
                  </a:moveTo>
                  <a:lnTo>
                    <a:pt x="171" y="12"/>
                  </a:lnTo>
                  <a:lnTo>
                    <a:pt x="166" y="10"/>
                  </a:lnTo>
                  <a:lnTo>
                    <a:pt x="160" y="7"/>
                  </a:lnTo>
                  <a:lnTo>
                    <a:pt x="155" y="5"/>
                  </a:lnTo>
                  <a:lnTo>
                    <a:pt x="148" y="3"/>
                  </a:lnTo>
                  <a:lnTo>
                    <a:pt x="142" y="1"/>
                  </a:lnTo>
                  <a:lnTo>
                    <a:pt x="135" y="0"/>
                  </a:lnTo>
                  <a:lnTo>
                    <a:pt x="128" y="0"/>
                  </a:lnTo>
                  <a:lnTo>
                    <a:pt x="106" y="0"/>
                  </a:lnTo>
                  <a:lnTo>
                    <a:pt x="101" y="0"/>
                  </a:lnTo>
                  <a:lnTo>
                    <a:pt x="94" y="1"/>
                  </a:lnTo>
                  <a:lnTo>
                    <a:pt x="87" y="3"/>
                  </a:lnTo>
                  <a:lnTo>
                    <a:pt x="81" y="5"/>
                  </a:lnTo>
                  <a:lnTo>
                    <a:pt x="75" y="7"/>
                  </a:lnTo>
                  <a:lnTo>
                    <a:pt x="69" y="10"/>
                  </a:lnTo>
                  <a:lnTo>
                    <a:pt x="63" y="12"/>
                  </a:lnTo>
                  <a:lnTo>
                    <a:pt x="57" y="15"/>
                  </a:lnTo>
                  <a:lnTo>
                    <a:pt x="63" y="15"/>
                  </a:lnTo>
                  <a:lnTo>
                    <a:pt x="70" y="12"/>
                  </a:lnTo>
                  <a:lnTo>
                    <a:pt x="75" y="10"/>
                  </a:lnTo>
                  <a:lnTo>
                    <a:pt x="82" y="7"/>
                  </a:lnTo>
                  <a:lnTo>
                    <a:pt x="89" y="5"/>
                  </a:lnTo>
                  <a:lnTo>
                    <a:pt x="96" y="4"/>
                  </a:lnTo>
                  <a:lnTo>
                    <a:pt x="103" y="3"/>
                  </a:lnTo>
                  <a:lnTo>
                    <a:pt x="110" y="3"/>
                  </a:lnTo>
                  <a:lnTo>
                    <a:pt x="117" y="1"/>
                  </a:lnTo>
                  <a:lnTo>
                    <a:pt x="126" y="3"/>
                  </a:lnTo>
                  <a:lnTo>
                    <a:pt x="133" y="3"/>
                  </a:lnTo>
                  <a:lnTo>
                    <a:pt x="139" y="4"/>
                  </a:lnTo>
                  <a:lnTo>
                    <a:pt x="146" y="5"/>
                  </a:lnTo>
                  <a:lnTo>
                    <a:pt x="153" y="7"/>
                  </a:lnTo>
                  <a:lnTo>
                    <a:pt x="159" y="10"/>
                  </a:lnTo>
                  <a:lnTo>
                    <a:pt x="166" y="12"/>
                  </a:lnTo>
                  <a:lnTo>
                    <a:pt x="171" y="15"/>
                  </a:lnTo>
                  <a:lnTo>
                    <a:pt x="177" y="15"/>
                  </a:lnTo>
                  <a:close/>
                </a:path>
              </a:pathLst>
            </a:custGeom>
            <a:solidFill>
              <a:srgbClr val="006CB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3" name="Freeform 762"/>
            <p:cNvSpPr>
              <a:spLocks noEditPoints="1"/>
            </p:cNvSpPr>
            <p:nvPr/>
          </p:nvSpPr>
          <p:spPr bwMode="auto">
            <a:xfrm>
              <a:off x="961" y="2465"/>
              <a:ext cx="231" cy="235"/>
            </a:xfrm>
            <a:custGeom>
              <a:avLst/>
              <a:gdLst>
                <a:gd name="T0" fmla="*/ 229 w 231"/>
                <a:gd name="T1" fmla="*/ 95 h 235"/>
                <a:gd name="T2" fmla="*/ 218 w 231"/>
                <a:gd name="T3" fmla="*/ 64 h 235"/>
                <a:gd name="T4" fmla="*/ 200 w 231"/>
                <a:gd name="T5" fmla="*/ 37 h 235"/>
                <a:gd name="T6" fmla="*/ 211 w 231"/>
                <a:gd name="T7" fmla="*/ 58 h 235"/>
                <a:gd name="T8" fmla="*/ 224 w 231"/>
                <a:gd name="T9" fmla="*/ 86 h 235"/>
                <a:gd name="T10" fmla="*/ 228 w 231"/>
                <a:gd name="T11" fmla="*/ 118 h 235"/>
                <a:gd name="T12" fmla="*/ 224 w 231"/>
                <a:gd name="T13" fmla="*/ 152 h 235"/>
                <a:gd name="T14" fmla="*/ 210 w 231"/>
                <a:gd name="T15" fmla="*/ 183 h 235"/>
                <a:gd name="T16" fmla="*/ 188 w 231"/>
                <a:gd name="T17" fmla="*/ 207 h 235"/>
                <a:gd name="T18" fmla="*/ 160 w 231"/>
                <a:gd name="T19" fmla="*/ 224 h 235"/>
                <a:gd name="T20" fmla="*/ 128 w 231"/>
                <a:gd name="T21" fmla="*/ 233 h 235"/>
                <a:gd name="T22" fmla="*/ 93 w 231"/>
                <a:gd name="T23" fmla="*/ 231 h 235"/>
                <a:gd name="T24" fmla="*/ 62 w 231"/>
                <a:gd name="T25" fmla="*/ 220 h 235"/>
                <a:gd name="T26" fmla="*/ 36 w 231"/>
                <a:gd name="T27" fmla="*/ 200 h 235"/>
                <a:gd name="T28" fmla="*/ 16 w 231"/>
                <a:gd name="T29" fmla="*/ 173 h 235"/>
                <a:gd name="T30" fmla="*/ 5 w 231"/>
                <a:gd name="T31" fmla="*/ 142 h 235"/>
                <a:gd name="T32" fmla="*/ 4 w 231"/>
                <a:gd name="T33" fmla="*/ 108 h 235"/>
                <a:gd name="T34" fmla="*/ 11 w 231"/>
                <a:gd name="T35" fmla="*/ 76 h 235"/>
                <a:gd name="T36" fmla="*/ 25 w 231"/>
                <a:gd name="T37" fmla="*/ 49 h 235"/>
                <a:gd name="T38" fmla="*/ 29 w 231"/>
                <a:gd name="T39" fmla="*/ 39 h 235"/>
                <a:gd name="T40" fmla="*/ 12 w 231"/>
                <a:gd name="T41" fmla="*/ 65 h 235"/>
                <a:gd name="T42" fmla="*/ 3 w 231"/>
                <a:gd name="T43" fmla="*/ 96 h 235"/>
                <a:gd name="T44" fmla="*/ 1 w 231"/>
                <a:gd name="T45" fmla="*/ 130 h 235"/>
                <a:gd name="T46" fmla="*/ 10 w 231"/>
                <a:gd name="T47" fmla="*/ 164 h 235"/>
                <a:gd name="T48" fmla="*/ 26 w 231"/>
                <a:gd name="T49" fmla="*/ 193 h 235"/>
                <a:gd name="T50" fmla="*/ 51 w 231"/>
                <a:gd name="T51" fmla="*/ 216 h 235"/>
                <a:gd name="T52" fmla="*/ 82 w 231"/>
                <a:gd name="T53" fmla="*/ 231 h 235"/>
                <a:gd name="T54" fmla="*/ 115 w 231"/>
                <a:gd name="T55" fmla="*/ 235 h 235"/>
                <a:gd name="T56" fmla="*/ 150 w 231"/>
                <a:gd name="T57" fmla="*/ 231 h 235"/>
                <a:gd name="T58" fmla="*/ 181 w 231"/>
                <a:gd name="T59" fmla="*/ 216 h 235"/>
                <a:gd name="T60" fmla="*/ 204 w 231"/>
                <a:gd name="T61" fmla="*/ 193 h 235"/>
                <a:gd name="T62" fmla="*/ 222 w 231"/>
                <a:gd name="T63" fmla="*/ 164 h 235"/>
                <a:gd name="T64" fmla="*/ 231 w 231"/>
                <a:gd name="T65" fmla="*/ 130 h 235"/>
                <a:gd name="T66" fmla="*/ 167 w 231"/>
                <a:gd name="T67" fmla="*/ 12 h 235"/>
                <a:gd name="T68" fmla="*/ 146 w 231"/>
                <a:gd name="T69" fmla="*/ 4 h 235"/>
                <a:gd name="T70" fmla="*/ 124 w 231"/>
                <a:gd name="T71" fmla="*/ 1 h 235"/>
                <a:gd name="T72" fmla="*/ 100 w 231"/>
                <a:gd name="T73" fmla="*/ 1 h 235"/>
                <a:gd name="T74" fmla="*/ 79 w 231"/>
                <a:gd name="T75" fmla="*/ 7 h 235"/>
                <a:gd name="T76" fmla="*/ 58 w 231"/>
                <a:gd name="T77" fmla="*/ 15 h 235"/>
                <a:gd name="T78" fmla="*/ 76 w 231"/>
                <a:gd name="T79" fmla="*/ 10 h 235"/>
                <a:gd name="T80" fmla="*/ 96 w 231"/>
                <a:gd name="T81" fmla="*/ 5 h 235"/>
                <a:gd name="T82" fmla="*/ 115 w 231"/>
                <a:gd name="T83" fmla="*/ 3 h 235"/>
                <a:gd name="T84" fmla="*/ 136 w 231"/>
                <a:gd name="T85" fmla="*/ 5 h 235"/>
                <a:gd name="T86" fmla="*/ 156 w 231"/>
                <a:gd name="T87" fmla="*/ 10 h 235"/>
                <a:gd name="T88" fmla="*/ 172 w 231"/>
                <a:gd name="T89" fmla="*/ 15 h 235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31"/>
                <a:gd name="T136" fmla="*/ 0 h 235"/>
                <a:gd name="T137" fmla="*/ 231 w 231"/>
                <a:gd name="T138" fmla="*/ 235 h 235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31" h="235">
                  <a:moveTo>
                    <a:pt x="231" y="118"/>
                  </a:moveTo>
                  <a:lnTo>
                    <a:pt x="231" y="106"/>
                  </a:lnTo>
                  <a:lnTo>
                    <a:pt x="229" y="95"/>
                  </a:lnTo>
                  <a:lnTo>
                    <a:pt x="226" y="85"/>
                  </a:lnTo>
                  <a:lnTo>
                    <a:pt x="222" y="74"/>
                  </a:lnTo>
                  <a:lnTo>
                    <a:pt x="218" y="64"/>
                  </a:lnTo>
                  <a:lnTo>
                    <a:pt x="213" y="54"/>
                  </a:lnTo>
                  <a:lnTo>
                    <a:pt x="207" y="45"/>
                  </a:lnTo>
                  <a:lnTo>
                    <a:pt x="200" y="37"/>
                  </a:lnTo>
                  <a:lnTo>
                    <a:pt x="200" y="41"/>
                  </a:lnTo>
                  <a:lnTo>
                    <a:pt x="206" y="49"/>
                  </a:lnTo>
                  <a:lnTo>
                    <a:pt x="211" y="58"/>
                  </a:lnTo>
                  <a:lnTo>
                    <a:pt x="217" y="66"/>
                  </a:lnTo>
                  <a:lnTo>
                    <a:pt x="221" y="76"/>
                  </a:lnTo>
                  <a:lnTo>
                    <a:pt x="224" y="86"/>
                  </a:lnTo>
                  <a:lnTo>
                    <a:pt x="226" y="96"/>
                  </a:lnTo>
                  <a:lnTo>
                    <a:pt x="228" y="108"/>
                  </a:lnTo>
                  <a:lnTo>
                    <a:pt x="228" y="118"/>
                  </a:lnTo>
                  <a:lnTo>
                    <a:pt x="228" y="130"/>
                  </a:lnTo>
                  <a:lnTo>
                    <a:pt x="226" y="142"/>
                  </a:lnTo>
                  <a:lnTo>
                    <a:pt x="224" y="152"/>
                  </a:lnTo>
                  <a:lnTo>
                    <a:pt x="220" y="163"/>
                  </a:lnTo>
                  <a:lnTo>
                    <a:pt x="215" y="173"/>
                  </a:lnTo>
                  <a:lnTo>
                    <a:pt x="210" y="183"/>
                  </a:lnTo>
                  <a:lnTo>
                    <a:pt x="203" y="191"/>
                  </a:lnTo>
                  <a:lnTo>
                    <a:pt x="196" y="200"/>
                  </a:lnTo>
                  <a:lnTo>
                    <a:pt x="188" y="207"/>
                  </a:lnTo>
                  <a:lnTo>
                    <a:pt x="179" y="214"/>
                  </a:lnTo>
                  <a:lnTo>
                    <a:pt x="169" y="220"/>
                  </a:lnTo>
                  <a:lnTo>
                    <a:pt x="160" y="224"/>
                  </a:lnTo>
                  <a:lnTo>
                    <a:pt x="149" y="228"/>
                  </a:lnTo>
                  <a:lnTo>
                    <a:pt x="139" y="231"/>
                  </a:lnTo>
                  <a:lnTo>
                    <a:pt x="128" y="233"/>
                  </a:lnTo>
                  <a:lnTo>
                    <a:pt x="115" y="233"/>
                  </a:lnTo>
                  <a:lnTo>
                    <a:pt x="104" y="233"/>
                  </a:lnTo>
                  <a:lnTo>
                    <a:pt x="93" y="231"/>
                  </a:lnTo>
                  <a:lnTo>
                    <a:pt x="82" y="228"/>
                  </a:lnTo>
                  <a:lnTo>
                    <a:pt x="72" y="224"/>
                  </a:lnTo>
                  <a:lnTo>
                    <a:pt x="62" y="220"/>
                  </a:lnTo>
                  <a:lnTo>
                    <a:pt x="53" y="214"/>
                  </a:lnTo>
                  <a:lnTo>
                    <a:pt x="44" y="207"/>
                  </a:lnTo>
                  <a:lnTo>
                    <a:pt x="36" y="200"/>
                  </a:lnTo>
                  <a:lnTo>
                    <a:pt x="29" y="191"/>
                  </a:lnTo>
                  <a:lnTo>
                    <a:pt x="22" y="183"/>
                  </a:lnTo>
                  <a:lnTo>
                    <a:pt x="16" y="173"/>
                  </a:lnTo>
                  <a:lnTo>
                    <a:pt x="12" y="163"/>
                  </a:lnTo>
                  <a:lnTo>
                    <a:pt x="8" y="152"/>
                  </a:lnTo>
                  <a:lnTo>
                    <a:pt x="5" y="142"/>
                  </a:lnTo>
                  <a:lnTo>
                    <a:pt x="4" y="130"/>
                  </a:lnTo>
                  <a:lnTo>
                    <a:pt x="3" y="118"/>
                  </a:lnTo>
                  <a:lnTo>
                    <a:pt x="4" y="108"/>
                  </a:lnTo>
                  <a:lnTo>
                    <a:pt x="5" y="96"/>
                  </a:lnTo>
                  <a:lnTo>
                    <a:pt x="7" y="86"/>
                  </a:lnTo>
                  <a:lnTo>
                    <a:pt x="11" y="76"/>
                  </a:lnTo>
                  <a:lnTo>
                    <a:pt x="15" y="68"/>
                  </a:lnTo>
                  <a:lnTo>
                    <a:pt x="19" y="58"/>
                  </a:lnTo>
                  <a:lnTo>
                    <a:pt x="25" y="49"/>
                  </a:lnTo>
                  <a:lnTo>
                    <a:pt x="32" y="42"/>
                  </a:lnTo>
                  <a:lnTo>
                    <a:pt x="29" y="42"/>
                  </a:lnTo>
                  <a:lnTo>
                    <a:pt x="29" y="39"/>
                  </a:lnTo>
                  <a:lnTo>
                    <a:pt x="23" y="48"/>
                  </a:lnTo>
                  <a:lnTo>
                    <a:pt x="18" y="56"/>
                  </a:lnTo>
                  <a:lnTo>
                    <a:pt x="12" y="65"/>
                  </a:lnTo>
                  <a:lnTo>
                    <a:pt x="8" y="75"/>
                  </a:lnTo>
                  <a:lnTo>
                    <a:pt x="5" y="85"/>
                  </a:lnTo>
                  <a:lnTo>
                    <a:pt x="3" y="96"/>
                  </a:lnTo>
                  <a:lnTo>
                    <a:pt x="1" y="106"/>
                  </a:lnTo>
                  <a:lnTo>
                    <a:pt x="0" y="118"/>
                  </a:lnTo>
                  <a:lnTo>
                    <a:pt x="1" y="130"/>
                  </a:lnTo>
                  <a:lnTo>
                    <a:pt x="3" y="142"/>
                  </a:lnTo>
                  <a:lnTo>
                    <a:pt x="5" y="153"/>
                  </a:lnTo>
                  <a:lnTo>
                    <a:pt x="10" y="164"/>
                  </a:lnTo>
                  <a:lnTo>
                    <a:pt x="14" y="174"/>
                  </a:lnTo>
                  <a:lnTo>
                    <a:pt x="21" y="184"/>
                  </a:lnTo>
                  <a:lnTo>
                    <a:pt x="26" y="193"/>
                  </a:lnTo>
                  <a:lnTo>
                    <a:pt x="35" y="201"/>
                  </a:lnTo>
                  <a:lnTo>
                    <a:pt x="43" y="208"/>
                  </a:lnTo>
                  <a:lnTo>
                    <a:pt x="51" y="216"/>
                  </a:lnTo>
                  <a:lnTo>
                    <a:pt x="61" y="221"/>
                  </a:lnTo>
                  <a:lnTo>
                    <a:pt x="71" y="227"/>
                  </a:lnTo>
                  <a:lnTo>
                    <a:pt x="82" y="231"/>
                  </a:lnTo>
                  <a:lnTo>
                    <a:pt x="93" y="234"/>
                  </a:lnTo>
                  <a:lnTo>
                    <a:pt x="104" y="235"/>
                  </a:lnTo>
                  <a:lnTo>
                    <a:pt x="115" y="235"/>
                  </a:lnTo>
                  <a:lnTo>
                    <a:pt x="128" y="235"/>
                  </a:lnTo>
                  <a:lnTo>
                    <a:pt x="139" y="234"/>
                  </a:lnTo>
                  <a:lnTo>
                    <a:pt x="150" y="231"/>
                  </a:lnTo>
                  <a:lnTo>
                    <a:pt x="161" y="227"/>
                  </a:lnTo>
                  <a:lnTo>
                    <a:pt x="171" y="221"/>
                  </a:lnTo>
                  <a:lnTo>
                    <a:pt x="181" y="216"/>
                  </a:lnTo>
                  <a:lnTo>
                    <a:pt x="189" y="208"/>
                  </a:lnTo>
                  <a:lnTo>
                    <a:pt x="197" y="201"/>
                  </a:lnTo>
                  <a:lnTo>
                    <a:pt x="204" y="193"/>
                  </a:lnTo>
                  <a:lnTo>
                    <a:pt x="211" y="184"/>
                  </a:lnTo>
                  <a:lnTo>
                    <a:pt x="217" y="174"/>
                  </a:lnTo>
                  <a:lnTo>
                    <a:pt x="222" y="164"/>
                  </a:lnTo>
                  <a:lnTo>
                    <a:pt x="226" y="153"/>
                  </a:lnTo>
                  <a:lnTo>
                    <a:pt x="229" y="142"/>
                  </a:lnTo>
                  <a:lnTo>
                    <a:pt x="231" y="130"/>
                  </a:lnTo>
                  <a:lnTo>
                    <a:pt x="231" y="118"/>
                  </a:lnTo>
                  <a:close/>
                  <a:moveTo>
                    <a:pt x="172" y="15"/>
                  </a:moveTo>
                  <a:lnTo>
                    <a:pt x="167" y="12"/>
                  </a:lnTo>
                  <a:lnTo>
                    <a:pt x="160" y="10"/>
                  </a:lnTo>
                  <a:lnTo>
                    <a:pt x="153" y="7"/>
                  </a:lnTo>
                  <a:lnTo>
                    <a:pt x="146" y="4"/>
                  </a:lnTo>
                  <a:lnTo>
                    <a:pt x="139" y="3"/>
                  </a:lnTo>
                  <a:lnTo>
                    <a:pt x="131" y="1"/>
                  </a:lnTo>
                  <a:lnTo>
                    <a:pt x="124" y="1"/>
                  </a:lnTo>
                  <a:lnTo>
                    <a:pt x="115" y="0"/>
                  </a:lnTo>
                  <a:lnTo>
                    <a:pt x="108" y="1"/>
                  </a:lnTo>
                  <a:lnTo>
                    <a:pt x="100" y="1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9" y="7"/>
                  </a:lnTo>
                  <a:lnTo>
                    <a:pt x="72" y="10"/>
                  </a:lnTo>
                  <a:lnTo>
                    <a:pt x="65" y="12"/>
                  </a:lnTo>
                  <a:lnTo>
                    <a:pt x="58" y="15"/>
                  </a:lnTo>
                  <a:lnTo>
                    <a:pt x="65" y="15"/>
                  </a:lnTo>
                  <a:lnTo>
                    <a:pt x="71" y="12"/>
                  </a:lnTo>
                  <a:lnTo>
                    <a:pt x="76" y="10"/>
                  </a:lnTo>
                  <a:lnTo>
                    <a:pt x="83" y="8"/>
                  </a:lnTo>
                  <a:lnTo>
                    <a:pt x="89" y="7"/>
                  </a:lnTo>
                  <a:lnTo>
                    <a:pt x="96" y="5"/>
                  </a:lnTo>
                  <a:lnTo>
                    <a:pt x="103" y="4"/>
                  </a:lnTo>
                  <a:lnTo>
                    <a:pt x="108" y="3"/>
                  </a:lnTo>
                  <a:lnTo>
                    <a:pt x="115" y="3"/>
                  </a:lnTo>
                  <a:lnTo>
                    <a:pt x="122" y="3"/>
                  </a:lnTo>
                  <a:lnTo>
                    <a:pt x="129" y="4"/>
                  </a:lnTo>
                  <a:lnTo>
                    <a:pt x="136" y="5"/>
                  </a:lnTo>
                  <a:lnTo>
                    <a:pt x="143" y="7"/>
                  </a:lnTo>
                  <a:lnTo>
                    <a:pt x="149" y="8"/>
                  </a:lnTo>
                  <a:lnTo>
                    <a:pt x="156" y="10"/>
                  </a:lnTo>
                  <a:lnTo>
                    <a:pt x="161" y="12"/>
                  </a:lnTo>
                  <a:lnTo>
                    <a:pt x="167" y="15"/>
                  </a:lnTo>
                  <a:lnTo>
                    <a:pt x="172" y="15"/>
                  </a:lnTo>
                  <a:close/>
                </a:path>
              </a:pathLst>
            </a:custGeom>
            <a:solidFill>
              <a:srgbClr val="006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4" name="Freeform 763"/>
            <p:cNvSpPr>
              <a:spLocks noEditPoints="1"/>
            </p:cNvSpPr>
            <p:nvPr/>
          </p:nvSpPr>
          <p:spPr bwMode="auto">
            <a:xfrm>
              <a:off x="962" y="2466"/>
              <a:ext cx="228" cy="233"/>
            </a:xfrm>
            <a:custGeom>
              <a:avLst/>
              <a:gdLst>
                <a:gd name="T0" fmla="*/ 227 w 228"/>
                <a:gd name="T1" fmla="*/ 95 h 233"/>
                <a:gd name="T2" fmla="*/ 216 w 228"/>
                <a:gd name="T3" fmla="*/ 64 h 233"/>
                <a:gd name="T4" fmla="*/ 199 w 228"/>
                <a:gd name="T5" fmla="*/ 38 h 233"/>
                <a:gd name="T6" fmla="*/ 203 w 228"/>
                <a:gd name="T7" fmla="*/ 48 h 233"/>
                <a:gd name="T8" fmla="*/ 219 w 228"/>
                <a:gd name="T9" fmla="*/ 75 h 233"/>
                <a:gd name="T10" fmla="*/ 225 w 228"/>
                <a:gd name="T11" fmla="*/ 107 h 233"/>
                <a:gd name="T12" fmla="*/ 224 w 228"/>
                <a:gd name="T13" fmla="*/ 139 h 233"/>
                <a:gd name="T14" fmla="*/ 213 w 228"/>
                <a:gd name="T15" fmla="*/ 170 h 233"/>
                <a:gd name="T16" fmla="*/ 193 w 228"/>
                <a:gd name="T17" fmla="*/ 197 h 233"/>
                <a:gd name="T18" fmla="*/ 167 w 228"/>
                <a:gd name="T19" fmla="*/ 217 h 233"/>
                <a:gd name="T20" fmla="*/ 136 w 228"/>
                <a:gd name="T21" fmla="*/ 229 h 233"/>
                <a:gd name="T22" fmla="*/ 103 w 228"/>
                <a:gd name="T23" fmla="*/ 230 h 233"/>
                <a:gd name="T24" fmla="*/ 71 w 228"/>
                <a:gd name="T25" fmla="*/ 222 h 233"/>
                <a:gd name="T26" fmla="*/ 43 w 228"/>
                <a:gd name="T27" fmla="*/ 205 h 233"/>
                <a:gd name="T28" fmla="*/ 22 w 228"/>
                <a:gd name="T29" fmla="*/ 180 h 233"/>
                <a:gd name="T30" fmla="*/ 9 w 228"/>
                <a:gd name="T31" fmla="*/ 151 h 233"/>
                <a:gd name="T32" fmla="*/ 3 w 228"/>
                <a:gd name="T33" fmla="*/ 117 h 233"/>
                <a:gd name="T34" fmla="*/ 9 w 228"/>
                <a:gd name="T35" fmla="*/ 85 h 233"/>
                <a:gd name="T36" fmla="*/ 20 w 228"/>
                <a:gd name="T37" fmla="*/ 57 h 233"/>
                <a:gd name="T38" fmla="*/ 28 w 228"/>
                <a:gd name="T39" fmla="*/ 41 h 233"/>
                <a:gd name="T40" fmla="*/ 17 w 228"/>
                <a:gd name="T41" fmla="*/ 57 h 233"/>
                <a:gd name="T42" fmla="*/ 4 w 228"/>
                <a:gd name="T43" fmla="*/ 85 h 233"/>
                <a:gd name="T44" fmla="*/ 0 w 228"/>
                <a:gd name="T45" fmla="*/ 117 h 233"/>
                <a:gd name="T46" fmla="*/ 6 w 228"/>
                <a:gd name="T47" fmla="*/ 152 h 233"/>
                <a:gd name="T48" fmla="*/ 20 w 228"/>
                <a:gd name="T49" fmla="*/ 182 h 233"/>
                <a:gd name="T50" fmla="*/ 42 w 228"/>
                <a:gd name="T51" fmla="*/ 207 h 233"/>
                <a:gd name="T52" fmla="*/ 70 w 228"/>
                <a:gd name="T53" fmla="*/ 224 h 233"/>
                <a:gd name="T54" fmla="*/ 103 w 228"/>
                <a:gd name="T55" fmla="*/ 233 h 233"/>
                <a:gd name="T56" fmla="*/ 138 w 228"/>
                <a:gd name="T57" fmla="*/ 232 h 233"/>
                <a:gd name="T58" fmla="*/ 168 w 228"/>
                <a:gd name="T59" fmla="*/ 219 h 233"/>
                <a:gd name="T60" fmla="*/ 195 w 228"/>
                <a:gd name="T61" fmla="*/ 199 h 233"/>
                <a:gd name="T62" fmla="*/ 214 w 228"/>
                <a:gd name="T63" fmla="*/ 172 h 233"/>
                <a:gd name="T64" fmla="*/ 227 w 228"/>
                <a:gd name="T65" fmla="*/ 141 h 233"/>
                <a:gd name="T66" fmla="*/ 168 w 228"/>
                <a:gd name="T67" fmla="*/ 14 h 233"/>
                <a:gd name="T68" fmla="*/ 150 w 228"/>
                <a:gd name="T69" fmla="*/ 6 h 233"/>
                <a:gd name="T70" fmla="*/ 130 w 228"/>
                <a:gd name="T71" fmla="*/ 2 h 233"/>
                <a:gd name="T72" fmla="*/ 107 w 228"/>
                <a:gd name="T73" fmla="*/ 2 h 233"/>
                <a:gd name="T74" fmla="*/ 86 w 228"/>
                <a:gd name="T75" fmla="*/ 4 h 233"/>
                <a:gd name="T76" fmla="*/ 67 w 228"/>
                <a:gd name="T77" fmla="*/ 11 h 233"/>
                <a:gd name="T78" fmla="*/ 72 w 228"/>
                <a:gd name="T79" fmla="*/ 11 h 233"/>
                <a:gd name="T80" fmla="*/ 89 w 228"/>
                <a:gd name="T81" fmla="*/ 6 h 233"/>
                <a:gd name="T82" fmla="*/ 109 w 228"/>
                <a:gd name="T83" fmla="*/ 3 h 233"/>
                <a:gd name="T84" fmla="*/ 128 w 228"/>
                <a:gd name="T85" fmla="*/ 4 h 233"/>
                <a:gd name="T86" fmla="*/ 146 w 228"/>
                <a:gd name="T87" fmla="*/ 9 h 233"/>
                <a:gd name="T88" fmla="*/ 163 w 228"/>
                <a:gd name="T89" fmla="*/ 14 h 23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8"/>
                <a:gd name="T136" fmla="*/ 0 h 233"/>
                <a:gd name="T137" fmla="*/ 228 w 228"/>
                <a:gd name="T138" fmla="*/ 233 h 23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8" h="233">
                  <a:moveTo>
                    <a:pt x="228" y="117"/>
                  </a:moveTo>
                  <a:lnTo>
                    <a:pt x="228" y="105"/>
                  </a:lnTo>
                  <a:lnTo>
                    <a:pt x="227" y="95"/>
                  </a:lnTo>
                  <a:lnTo>
                    <a:pt x="224" y="84"/>
                  </a:lnTo>
                  <a:lnTo>
                    <a:pt x="221" y="74"/>
                  </a:lnTo>
                  <a:lnTo>
                    <a:pt x="216" y="64"/>
                  </a:lnTo>
                  <a:lnTo>
                    <a:pt x="212" y="55"/>
                  </a:lnTo>
                  <a:lnTo>
                    <a:pt x="205" y="47"/>
                  </a:lnTo>
                  <a:lnTo>
                    <a:pt x="199" y="38"/>
                  </a:lnTo>
                  <a:lnTo>
                    <a:pt x="199" y="41"/>
                  </a:lnTo>
                  <a:lnTo>
                    <a:pt x="198" y="41"/>
                  </a:lnTo>
                  <a:lnTo>
                    <a:pt x="203" y="48"/>
                  </a:lnTo>
                  <a:lnTo>
                    <a:pt x="209" y="57"/>
                  </a:lnTo>
                  <a:lnTo>
                    <a:pt x="214" y="65"/>
                  </a:lnTo>
                  <a:lnTo>
                    <a:pt x="219" y="75"/>
                  </a:lnTo>
                  <a:lnTo>
                    <a:pt x="221" y="85"/>
                  </a:lnTo>
                  <a:lnTo>
                    <a:pt x="224" y="95"/>
                  </a:lnTo>
                  <a:lnTo>
                    <a:pt x="225" y="107"/>
                  </a:lnTo>
                  <a:lnTo>
                    <a:pt x="225" y="117"/>
                  </a:lnTo>
                  <a:lnTo>
                    <a:pt x="225" y="129"/>
                  </a:lnTo>
                  <a:lnTo>
                    <a:pt x="224" y="139"/>
                  </a:lnTo>
                  <a:lnTo>
                    <a:pt x="221" y="151"/>
                  </a:lnTo>
                  <a:lnTo>
                    <a:pt x="217" y="161"/>
                  </a:lnTo>
                  <a:lnTo>
                    <a:pt x="213" y="170"/>
                  </a:lnTo>
                  <a:lnTo>
                    <a:pt x="207" y="180"/>
                  </a:lnTo>
                  <a:lnTo>
                    <a:pt x="200" y="189"/>
                  </a:lnTo>
                  <a:lnTo>
                    <a:pt x="193" y="197"/>
                  </a:lnTo>
                  <a:lnTo>
                    <a:pt x="185" y="205"/>
                  </a:lnTo>
                  <a:lnTo>
                    <a:pt x="177" y="212"/>
                  </a:lnTo>
                  <a:lnTo>
                    <a:pt x="167" y="217"/>
                  </a:lnTo>
                  <a:lnTo>
                    <a:pt x="159" y="222"/>
                  </a:lnTo>
                  <a:lnTo>
                    <a:pt x="148" y="226"/>
                  </a:lnTo>
                  <a:lnTo>
                    <a:pt x="136" y="229"/>
                  </a:lnTo>
                  <a:lnTo>
                    <a:pt x="127" y="230"/>
                  </a:lnTo>
                  <a:lnTo>
                    <a:pt x="114" y="230"/>
                  </a:lnTo>
                  <a:lnTo>
                    <a:pt x="103" y="230"/>
                  </a:lnTo>
                  <a:lnTo>
                    <a:pt x="92" y="229"/>
                  </a:lnTo>
                  <a:lnTo>
                    <a:pt x="82" y="226"/>
                  </a:lnTo>
                  <a:lnTo>
                    <a:pt x="71" y="222"/>
                  </a:lnTo>
                  <a:lnTo>
                    <a:pt x="61" y="217"/>
                  </a:lnTo>
                  <a:lnTo>
                    <a:pt x="53" y="212"/>
                  </a:lnTo>
                  <a:lnTo>
                    <a:pt x="43" y="205"/>
                  </a:lnTo>
                  <a:lnTo>
                    <a:pt x="36" y="197"/>
                  </a:lnTo>
                  <a:lnTo>
                    <a:pt x="29" y="189"/>
                  </a:lnTo>
                  <a:lnTo>
                    <a:pt x="22" y="180"/>
                  </a:lnTo>
                  <a:lnTo>
                    <a:pt x="17" y="170"/>
                  </a:lnTo>
                  <a:lnTo>
                    <a:pt x="13" y="161"/>
                  </a:lnTo>
                  <a:lnTo>
                    <a:pt x="9" y="151"/>
                  </a:lnTo>
                  <a:lnTo>
                    <a:pt x="6" y="139"/>
                  </a:lnTo>
                  <a:lnTo>
                    <a:pt x="4" y="129"/>
                  </a:lnTo>
                  <a:lnTo>
                    <a:pt x="3" y="117"/>
                  </a:lnTo>
                  <a:lnTo>
                    <a:pt x="4" y="107"/>
                  </a:lnTo>
                  <a:lnTo>
                    <a:pt x="6" y="95"/>
                  </a:lnTo>
                  <a:lnTo>
                    <a:pt x="9" y="85"/>
                  </a:lnTo>
                  <a:lnTo>
                    <a:pt x="11" y="75"/>
                  </a:lnTo>
                  <a:lnTo>
                    <a:pt x="15" y="65"/>
                  </a:lnTo>
                  <a:lnTo>
                    <a:pt x="20" y="57"/>
                  </a:lnTo>
                  <a:lnTo>
                    <a:pt x="25" y="48"/>
                  </a:lnTo>
                  <a:lnTo>
                    <a:pt x="32" y="41"/>
                  </a:lnTo>
                  <a:lnTo>
                    <a:pt x="28" y="41"/>
                  </a:lnTo>
                  <a:lnTo>
                    <a:pt x="22" y="48"/>
                  </a:lnTo>
                  <a:lnTo>
                    <a:pt x="17" y="57"/>
                  </a:lnTo>
                  <a:lnTo>
                    <a:pt x="13" y="67"/>
                  </a:lnTo>
                  <a:lnTo>
                    <a:pt x="9" y="75"/>
                  </a:lnTo>
                  <a:lnTo>
                    <a:pt x="4" y="85"/>
                  </a:lnTo>
                  <a:lnTo>
                    <a:pt x="3" y="95"/>
                  </a:lnTo>
                  <a:lnTo>
                    <a:pt x="2" y="107"/>
                  </a:lnTo>
                  <a:lnTo>
                    <a:pt x="0" y="117"/>
                  </a:lnTo>
                  <a:lnTo>
                    <a:pt x="2" y="129"/>
                  </a:lnTo>
                  <a:lnTo>
                    <a:pt x="3" y="141"/>
                  </a:lnTo>
                  <a:lnTo>
                    <a:pt x="6" y="152"/>
                  </a:lnTo>
                  <a:lnTo>
                    <a:pt x="10" y="162"/>
                  </a:lnTo>
                  <a:lnTo>
                    <a:pt x="14" y="172"/>
                  </a:lnTo>
                  <a:lnTo>
                    <a:pt x="20" y="182"/>
                  </a:lnTo>
                  <a:lnTo>
                    <a:pt x="27" y="190"/>
                  </a:lnTo>
                  <a:lnTo>
                    <a:pt x="34" y="199"/>
                  </a:lnTo>
                  <a:lnTo>
                    <a:pt x="42" y="207"/>
                  </a:lnTo>
                  <a:lnTo>
                    <a:pt x="52" y="213"/>
                  </a:lnTo>
                  <a:lnTo>
                    <a:pt x="60" y="219"/>
                  </a:lnTo>
                  <a:lnTo>
                    <a:pt x="70" y="224"/>
                  </a:lnTo>
                  <a:lnTo>
                    <a:pt x="81" y="229"/>
                  </a:lnTo>
                  <a:lnTo>
                    <a:pt x="92" y="232"/>
                  </a:lnTo>
                  <a:lnTo>
                    <a:pt x="103" y="233"/>
                  </a:lnTo>
                  <a:lnTo>
                    <a:pt x="114" y="233"/>
                  </a:lnTo>
                  <a:lnTo>
                    <a:pt x="127" y="233"/>
                  </a:lnTo>
                  <a:lnTo>
                    <a:pt x="138" y="232"/>
                  </a:lnTo>
                  <a:lnTo>
                    <a:pt x="149" y="229"/>
                  </a:lnTo>
                  <a:lnTo>
                    <a:pt x="159" y="224"/>
                  </a:lnTo>
                  <a:lnTo>
                    <a:pt x="168" y="219"/>
                  </a:lnTo>
                  <a:lnTo>
                    <a:pt x="178" y="213"/>
                  </a:lnTo>
                  <a:lnTo>
                    <a:pt x="188" y="207"/>
                  </a:lnTo>
                  <a:lnTo>
                    <a:pt x="195" y="199"/>
                  </a:lnTo>
                  <a:lnTo>
                    <a:pt x="203" y="190"/>
                  </a:lnTo>
                  <a:lnTo>
                    <a:pt x="209" y="182"/>
                  </a:lnTo>
                  <a:lnTo>
                    <a:pt x="214" y="172"/>
                  </a:lnTo>
                  <a:lnTo>
                    <a:pt x="220" y="162"/>
                  </a:lnTo>
                  <a:lnTo>
                    <a:pt x="224" y="152"/>
                  </a:lnTo>
                  <a:lnTo>
                    <a:pt x="227" y="141"/>
                  </a:lnTo>
                  <a:lnTo>
                    <a:pt x="228" y="129"/>
                  </a:lnTo>
                  <a:lnTo>
                    <a:pt x="228" y="117"/>
                  </a:lnTo>
                  <a:close/>
                  <a:moveTo>
                    <a:pt x="168" y="14"/>
                  </a:moveTo>
                  <a:lnTo>
                    <a:pt x="163" y="11"/>
                  </a:lnTo>
                  <a:lnTo>
                    <a:pt x="156" y="9"/>
                  </a:lnTo>
                  <a:lnTo>
                    <a:pt x="150" y="6"/>
                  </a:lnTo>
                  <a:lnTo>
                    <a:pt x="143" y="4"/>
                  </a:lnTo>
                  <a:lnTo>
                    <a:pt x="136" y="3"/>
                  </a:lnTo>
                  <a:lnTo>
                    <a:pt x="130" y="2"/>
                  </a:lnTo>
                  <a:lnTo>
                    <a:pt x="123" y="2"/>
                  </a:lnTo>
                  <a:lnTo>
                    <a:pt x="114" y="0"/>
                  </a:lnTo>
                  <a:lnTo>
                    <a:pt x="107" y="2"/>
                  </a:lnTo>
                  <a:lnTo>
                    <a:pt x="100" y="2"/>
                  </a:lnTo>
                  <a:lnTo>
                    <a:pt x="93" y="3"/>
                  </a:lnTo>
                  <a:lnTo>
                    <a:pt x="86" y="4"/>
                  </a:lnTo>
                  <a:lnTo>
                    <a:pt x="79" y="6"/>
                  </a:lnTo>
                  <a:lnTo>
                    <a:pt x="72" y="9"/>
                  </a:lnTo>
                  <a:lnTo>
                    <a:pt x="67" y="11"/>
                  </a:lnTo>
                  <a:lnTo>
                    <a:pt x="60" y="14"/>
                  </a:lnTo>
                  <a:lnTo>
                    <a:pt x="67" y="14"/>
                  </a:lnTo>
                  <a:lnTo>
                    <a:pt x="72" y="11"/>
                  </a:lnTo>
                  <a:lnTo>
                    <a:pt x="78" y="10"/>
                  </a:lnTo>
                  <a:lnTo>
                    <a:pt x="84" y="7"/>
                  </a:lnTo>
                  <a:lnTo>
                    <a:pt x="89" y="6"/>
                  </a:lnTo>
                  <a:lnTo>
                    <a:pt x="96" y="6"/>
                  </a:lnTo>
                  <a:lnTo>
                    <a:pt x="102" y="4"/>
                  </a:lnTo>
                  <a:lnTo>
                    <a:pt x="109" y="3"/>
                  </a:lnTo>
                  <a:lnTo>
                    <a:pt x="114" y="3"/>
                  </a:lnTo>
                  <a:lnTo>
                    <a:pt x="121" y="3"/>
                  </a:lnTo>
                  <a:lnTo>
                    <a:pt x="128" y="4"/>
                  </a:lnTo>
                  <a:lnTo>
                    <a:pt x="134" y="6"/>
                  </a:lnTo>
                  <a:lnTo>
                    <a:pt x="139" y="6"/>
                  </a:lnTo>
                  <a:lnTo>
                    <a:pt x="146" y="9"/>
                  </a:lnTo>
                  <a:lnTo>
                    <a:pt x="152" y="10"/>
                  </a:lnTo>
                  <a:lnTo>
                    <a:pt x="157" y="11"/>
                  </a:lnTo>
                  <a:lnTo>
                    <a:pt x="163" y="14"/>
                  </a:lnTo>
                  <a:lnTo>
                    <a:pt x="168" y="14"/>
                  </a:lnTo>
                  <a:close/>
                </a:path>
              </a:pathLst>
            </a:custGeom>
            <a:solidFill>
              <a:srgbClr val="006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5" name="Freeform 764"/>
            <p:cNvSpPr>
              <a:spLocks noEditPoints="1"/>
            </p:cNvSpPr>
            <p:nvPr/>
          </p:nvSpPr>
          <p:spPr bwMode="auto">
            <a:xfrm>
              <a:off x="964" y="2468"/>
              <a:ext cx="225" cy="230"/>
            </a:xfrm>
            <a:custGeom>
              <a:avLst/>
              <a:gdLst>
                <a:gd name="T0" fmla="*/ 223 w 225"/>
                <a:gd name="T1" fmla="*/ 93 h 230"/>
                <a:gd name="T2" fmla="*/ 214 w 225"/>
                <a:gd name="T3" fmla="*/ 63 h 230"/>
                <a:gd name="T4" fmla="*/ 197 w 225"/>
                <a:gd name="T5" fmla="*/ 38 h 230"/>
                <a:gd name="T6" fmla="*/ 200 w 225"/>
                <a:gd name="T7" fmla="*/ 46 h 230"/>
                <a:gd name="T8" fmla="*/ 215 w 225"/>
                <a:gd name="T9" fmla="*/ 73 h 230"/>
                <a:gd name="T10" fmla="*/ 222 w 225"/>
                <a:gd name="T11" fmla="*/ 105 h 230"/>
                <a:gd name="T12" fmla="*/ 221 w 225"/>
                <a:gd name="T13" fmla="*/ 137 h 230"/>
                <a:gd name="T14" fmla="*/ 210 w 225"/>
                <a:gd name="T15" fmla="*/ 168 h 230"/>
                <a:gd name="T16" fmla="*/ 190 w 225"/>
                <a:gd name="T17" fmla="*/ 194 h 230"/>
                <a:gd name="T18" fmla="*/ 165 w 225"/>
                <a:gd name="T19" fmla="*/ 214 h 230"/>
                <a:gd name="T20" fmla="*/ 134 w 225"/>
                <a:gd name="T21" fmla="*/ 225 h 230"/>
                <a:gd name="T22" fmla="*/ 101 w 225"/>
                <a:gd name="T23" fmla="*/ 227 h 230"/>
                <a:gd name="T24" fmla="*/ 70 w 225"/>
                <a:gd name="T25" fmla="*/ 218 h 230"/>
                <a:gd name="T26" fmla="*/ 43 w 225"/>
                <a:gd name="T27" fmla="*/ 201 h 230"/>
                <a:gd name="T28" fmla="*/ 22 w 225"/>
                <a:gd name="T29" fmla="*/ 178 h 230"/>
                <a:gd name="T30" fmla="*/ 8 w 225"/>
                <a:gd name="T31" fmla="*/ 149 h 230"/>
                <a:gd name="T32" fmla="*/ 2 w 225"/>
                <a:gd name="T33" fmla="*/ 115 h 230"/>
                <a:gd name="T34" fmla="*/ 8 w 225"/>
                <a:gd name="T35" fmla="*/ 83 h 230"/>
                <a:gd name="T36" fmla="*/ 20 w 225"/>
                <a:gd name="T37" fmla="*/ 55 h 230"/>
                <a:gd name="T38" fmla="*/ 29 w 225"/>
                <a:gd name="T39" fmla="*/ 39 h 230"/>
                <a:gd name="T40" fmla="*/ 12 w 225"/>
                <a:gd name="T41" fmla="*/ 65 h 230"/>
                <a:gd name="T42" fmla="*/ 2 w 225"/>
                <a:gd name="T43" fmla="*/ 93 h 230"/>
                <a:gd name="T44" fmla="*/ 1 w 225"/>
                <a:gd name="T45" fmla="*/ 127 h 230"/>
                <a:gd name="T46" fmla="*/ 9 w 225"/>
                <a:gd name="T47" fmla="*/ 160 h 230"/>
                <a:gd name="T48" fmla="*/ 26 w 225"/>
                <a:gd name="T49" fmla="*/ 188 h 230"/>
                <a:gd name="T50" fmla="*/ 50 w 225"/>
                <a:gd name="T51" fmla="*/ 211 h 230"/>
                <a:gd name="T52" fmla="*/ 79 w 225"/>
                <a:gd name="T53" fmla="*/ 225 h 230"/>
                <a:gd name="T54" fmla="*/ 112 w 225"/>
                <a:gd name="T55" fmla="*/ 230 h 230"/>
                <a:gd name="T56" fmla="*/ 146 w 225"/>
                <a:gd name="T57" fmla="*/ 225 h 230"/>
                <a:gd name="T58" fmla="*/ 176 w 225"/>
                <a:gd name="T59" fmla="*/ 211 h 230"/>
                <a:gd name="T60" fmla="*/ 200 w 225"/>
                <a:gd name="T61" fmla="*/ 188 h 230"/>
                <a:gd name="T62" fmla="*/ 217 w 225"/>
                <a:gd name="T63" fmla="*/ 160 h 230"/>
                <a:gd name="T64" fmla="*/ 225 w 225"/>
                <a:gd name="T65" fmla="*/ 127 h 230"/>
                <a:gd name="T66" fmla="*/ 158 w 225"/>
                <a:gd name="T67" fmla="*/ 9 h 230"/>
                <a:gd name="T68" fmla="*/ 140 w 225"/>
                <a:gd name="T69" fmla="*/ 4 h 230"/>
                <a:gd name="T70" fmla="*/ 119 w 225"/>
                <a:gd name="T71" fmla="*/ 0 h 230"/>
                <a:gd name="T72" fmla="*/ 100 w 225"/>
                <a:gd name="T73" fmla="*/ 1 h 230"/>
                <a:gd name="T74" fmla="*/ 80 w 225"/>
                <a:gd name="T75" fmla="*/ 5 h 230"/>
                <a:gd name="T76" fmla="*/ 62 w 225"/>
                <a:gd name="T77" fmla="*/ 12 h 230"/>
                <a:gd name="T78" fmla="*/ 79 w 225"/>
                <a:gd name="T79" fmla="*/ 8 h 230"/>
                <a:gd name="T80" fmla="*/ 96 w 225"/>
                <a:gd name="T81" fmla="*/ 4 h 230"/>
                <a:gd name="T82" fmla="*/ 112 w 225"/>
                <a:gd name="T83" fmla="*/ 2 h 230"/>
                <a:gd name="T84" fmla="*/ 130 w 225"/>
                <a:gd name="T85" fmla="*/ 4 h 230"/>
                <a:gd name="T86" fmla="*/ 147 w 225"/>
                <a:gd name="T87" fmla="*/ 8 h 230"/>
                <a:gd name="T88" fmla="*/ 164 w 225"/>
                <a:gd name="T89" fmla="*/ 12 h 23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5"/>
                <a:gd name="T136" fmla="*/ 0 h 230"/>
                <a:gd name="T137" fmla="*/ 225 w 225"/>
                <a:gd name="T138" fmla="*/ 230 h 23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5" h="230">
                  <a:moveTo>
                    <a:pt x="225" y="115"/>
                  </a:moveTo>
                  <a:lnTo>
                    <a:pt x="225" y="105"/>
                  </a:lnTo>
                  <a:lnTo>
                    <a:pt x="223" y="93"/>
                  </a:lnTo>
                  <a:lnTo>
                    <a:pt x="221" y="83"/>
                  </a:lnTo>
                  <a:lnTo>
                    <a:pt x="218" y="73"/>
                  </a:lnTo>
                  <a:lnTo>
                    <a:pt x="214" y="63"/>
                  </a:lnTo>
                  <a:lnTo>
                    <a:pt x="208" y="55"/>
                  </a:lnTo>
                  <a:lnTo>
                    <a:pt x="203" y="46"/>
                  </a:lnTo>
                  <a:lnTo>
                    <a:pt x="197" y="38"/>
                  </a:lnTo>
                  <a:lnTo>
                    <a:pt x="197" y="39"/>
                  </a:lnTo>
                  <a:lnTo>
                    <a:pt x="193" y="39"/>
                  </a:lnTo>
                  <a:lnTo>
                    <a:pt x="200" y="46"/>
                  </a:lnTo>
                  <a:lnTo>
                    <a:pt x="205" y="55"/>
                  </a:lnTo>
                  <a:lnTo>
                    <a:pt x="211" y="63"/>
                  </a:lnTo>
                  <a:lnTo>
                    <a:pt x="215" y="73"/>
                  </a:lnTo>
                  <a:lnTo>
                    <a:pt x="218" y="83"/>
                  </a:lnTo>
                  <a:lnTo>
                    <a:pt x="221" y="93"/>
                  </a:lnTo>
                  <a:lnTo>
                    <a:pt x="222" y="105"/>
                  </a:lnTo>
                  <a:lnTo>
                    <a:pt x="222" y="115"/>
                  </a:lnTo>
                  <a:lnTo>
                    <a:pt x="222" y="126"/>
                  </a:lnTo>
                  <a:lnTo>
                    <a:pt x="221" y="137"/>
                  </a:lnTo>
                  <a:lnTo>
                    <a:pt x="218" y="149"/>
                  </a:lnTo>
                  <a:lnTo>
                    <a:pt x="214" y="159"/>
                  </a:lnTo>
                  <a:lnTo>
                    <a:pt x="210" y="168"/>
                  </a:lnTo>
                  <a:lnTo>
                    <a:pt x="204" y="178"/>
                  </a:lnTo>
                  <a:lnTo>
                    <a:pt x="197" y="187"/>
                  </a:lnTo>
                  <a:lnTo>
                    <a:pt x="190" y="194"/>
                  </a:lnTo>
                  <a:lnTo>
                    <a:pt x="183" y="201"/>
                  </a:lnTo>
                  <a:lnTo>
                    <a:pt x="175" y="208"/>
                  </a:lnTo>
                  <a:lnTo>
                    <a:pt x="165" y="214"/>
                  </a:lnTo>
                  <a:lnTo>
                    <a:pt x="155" y="218"/>
                  </a:lnTo>
                  <a:lnTo>
                    <a:pt x="146" y="222"/>
                  </a:lnTo>
                  <a:lnTo>
                    <a:pt x="134" y="225"/>
                  </a:lnTo>
                  <a:lnTo>
                    <a:pt x="123" y="227"/>
                  </a:lnTo>
                  <a:lnTo>
                    <a:pt x="112" y="227"/>
                  </a:lnTo>
                  <a:lnTo>
                    <a:pt x="101" y="227"/>
                  </a:lnTo>
                  <a:lnTo>
                    <a:pt x="90" y="225"/>
                  </a:lnTo>
                  <a:lnTo>
                    <a:pt x="80" y="222"/>
                  </a:lnTo>
                  <a:lnTo>
                    <a:pt x="70" y="218"/>
                  </a:lnTo>
                  <a:lnTo>
                    <a:pt x="61" y="214"/>
                  </a:lnTo>
                  <a:lnTo>
                    <a:pt x="51" y="208"/>
                  </a:lnTo>
                  <a:lnTo>
                    <a:pt x="43" y="201"/>
                  </a:lnTo>
                  <a:lnTo>
                    <a:pt x="36" y="194"/>
                  </a:lnTo>
                  <a:lnTo>
                    <a:pt x="27" y="187"/>
                  </a:lnTo>
                  <a:lnTo>
                    <a:pt x="22" y="178"/>
                  </a:lnTo>
                  <a:lnTo>
                    <a:pt x="16" y="168"/>
                  </a:lnTo>
                  <a:lnTo>
                    <a:pt x="12" y="159"/>
                  </a:lnTo>
                  <a:lnTo>
                    <a:pt x="8" y="149"/>
                  </a:lnTo>
                  <a:lnTo>
                    <a:pt x="5" y="137"/>
                  </a:lnTo>
                  <a:lnTo>
                    <a:pt x="4" y="126"/>
                  </a:lnTo>
                  <a:lnTo>
                    <a:pt x="2" y="115"/>
                  </a:lnTo>
                  <a:lnTo>
                    <a:pt x="4" y="105"/>
                  </a:lnTo>
                  <a:lnTo>
                    <a:pt x="5" y="93"/>
                  </a:lnTo>
                  <a:lnTo>
                    <a:pt x="8" y="83"/>
                  </a:lnTo>
                  <a:lnTo>
                    <a:pt x="11" y="73"/>
                  </a:lnTo>
                  <a:lnTo>
                    <a:pt x="15" y="63"/>
                  </a:lnTo>
                  <a:lnTo>
                    <a:pt x="20" y="55"/>
                  </a:lnTo>
                  <a:lnTo>
                    <a:pt x="26" y="46"/>
                  </a:lnTo>
                  <a:lnTo>
                    <a:pt x="32" y="39"/>
                  </a:lnTo>
                  <a:lnTo>
                    <a:pt x="29" y="39"/>
                  </a:lnTo>
                  <a:lnTo>
                    <a:pt x="22" y="46"/>
                  </a:lnTo>
                  <a:lnTo>
                    <a:pt x="16" y="55"/>
                  </a:lnTo>
                  <a:lnTo>
                    <a:pt x="12" y="65"/>
                  </a:lnTo>
                  <a:lnTo>
                    <a:pt x="8" y="73"/>
                  </a:lnTo>
                  <a:lnTo>
                    <a:pt x="4" y="83"/>
                  </a:lnTo>
                  <a:lnTo>
                    <a:pt x="2" y="93"/>
                  </a:lnTo>
                  <a:lnTo>
                    <a:pt x="1" y="105"/>
                  </a:lnTo>
                  <a:lnTo>
                    <a:pt x="0" y="115"/>
                  </a:lnTo>
                  <a:lnTo>
                    <a:pt x="1" y="127"/>
                  </a:lnTo>
                  <a:lnTo>
                    <a:pt x="2" y="139"/>
                  </a:lnTo>
                  <a:lnTo>
                    <a:pt x="5" y="149"/>
                  </a:lnTo>
                  <a:lnTo>
                    <a:pt x="9" y="160"/>
                  </a:lnTo>
                  <a:lnTo>
                    <a:pt x="13" y="170"/>
                  </a:lnTo>
                  <a:lnTo>
                    <a:pt x="19" y="180"/>
                  </a:lnTo>
                  <a:lnTo>
                    <a:pt x="26" y="188"/>
                  </a:lnTo>
                  <a:lnTo>
                    <a:pt x="33" y="197"/>
                  </a:lnTo>
                  <a:lnTo>
                    <a:pt x="41" y="204"/>
                  </a:lnTo>
                  <a:lnTo>
                    <a:pt x="50" y="211"/>
                  </a:lnTo>
                  <a:lnTo>
                    <a:pt x="59" y="217"/>
                  </a:lnTo>
                  <a:lnTo>
                    <a:pt x="69" y="221"/>
                  </a:lnTo>
                  <a:lnTo>
                    <a:pt x="79" y="225"/>
                  </a:lnTo>
                  <a:lnTo>
                    <a:pt x="90" y="228"/>
                  </a:lnTo>
                  <a:lnTo>
                    <a:pt x="101" y="230"/>
                  </a:lnTo>
                  <a:lnTo>
                    <a:pt x="112" y="230"/>
                  </a:lnTo>
                  <a:lnTo>
                    <a:pt x="125" y="230"/>
                  </a:lnTo>
                  <a:lnTo>
                    <a:pt x="136" y="228"/>
                  </a:lnTo>
                  <a:lnTo>
                    <a:pt x="146" y="225"/>
                  </a:lnTo>
                  <a:lnTo>
                    <a:pt x="157" y="221"/>
                  </a:lnTo>
                  <a:lnTo>
                    <a:pt x="166" y="217"/>
                  </a:lnTo>
                  <a:lnTo>
                    <a:pt x="176" y="211"/>
                  </a:lnTo>
                  <a:lnTo>
                    <a:pt x="185" y="204"/>
                  </a:lnTo>
                  <a:lnTo>
                    <a:pt x="193" y="197"/>
                  </a:lnTo>
                  <a:lnTo>
                    <a:pt x="200" y="188"/>
                  </a:lnTo>
                  <a:lnTo>
                    <a:pt x="207" y="180"/>
                  </a:lnTo>
                  <a:lnTo>
                    <a:pt x="212" y="170"/>
                  </a:lnTo>
                  <a:lnTo>
                    <a:pt x="217" y="160"/>
                  </a:lnTo>
                  <a:lnTo>
                    <a:pt x="221" y="149"/>
                  </a:lnTo>
                  <a:lnTo>
                    <a:pt x="223" y="139"/>
                  </a:lnTo>
                  <a:lnTo>
                    <a:pt x="225" y="127"/>
                  </a:lnTo>
                  <a:lnTo>
                    <a:pt x="225" y="115"/>
                  </a:lnTo>
                  <a:close/>
                  <a:moveTo>
                    <a:pt x="164" y="12"/>
                  </a:moveTo>
                  <a:lnTo>
                    <a:pt x="158" y="9"/>
                  </a:lnTo>
                  <a:lnTo>
                    <a:pt x="153" y="7"/>
                  </a:lnTo>
                  <a:lnTo>
                    <a:pt x="146" y="5"/>
                  </a:lnTo>
                  <a:lnTo>
                    <a:pt x="140" y="4"/>
                  </a:lnTo>
                  <a:lnTo>
                    <a:pt x="133" y="2"/>
                  </a:lnTo>
                  <a:lnTo>
                    <a:pt x="126" y="1"/>
                  </a:lnTo>
                  <a:lnTo>
                    <a:pt x="119" y="0"/>
                  </a:lnTo>
                  <a:lnTo>
                    <a:pt x="112" y="0"/>
                  </a:lnTo>
                  <a:lnTo>
                    <a:pt x="105" y="0"/>
                  </a:lnTo>
                  <a:lnTo>
                    <a:pt x="100" y="1"/>
                  </a:lnTo>
                  <a:lnTo>
                    <a:pt x="93" y="2"/>
                  </a:lnTo>
                  <a:lnTo>
                    <a:pt x="86" y="4"/>
                  </a:lnTo>
                  <a:lnTo>
                    <a:pt x="80" y="5"/>
                  </a:lnTo>
                  <a:lnTo>
                    <a:pt x="73" y="7"/>
                  </a:lnTo>
                  <a:lnTo>
                    <a:pt x="68" y="9"/>
                  </a:lnTo>
                  <a:lnTo>
                    <a:pt x="62" y="12"/>
                  </a:lnTo>
                  <a:lnTo>
                    <a:pt x="68" y="12"/>
                  </a:lnTo>
                  <a:lnTo>
                    <a:pt x="73" y="11"/>
                  </a:lnTo>
                  <a:lnTo>
                    <a:pt x="79" y="8"/>
                  </a:lnTo>
                  <a:lnTo>
                    <a:pt x="84" y="7"/>
                  </a:lnTo>
                  <a:lnTo>
                    <a:pt x="90" y="5"/>
                  </a:lnTo>
                  <a:lnTo>
                    <a:pt x="96" y="4"/>
                  </a:lnTo>
                  <a:lnTo>
                    <a:pt x="101" y="4"/>
                  </a:lnTo>
                  <a:lnTo>
                    <a:pt x="107" y="2"/>
                  </a:lnTo>
                  <a:lnTo>
                    <a:pt x="112" y="2"/>
                  </a:lnTo>
                  <a:lnTo>
                    <a:pt x="119" y="2"/>
                  </a:lnTo>
                  <a:lnTo>
                    <a:pt x="125" y="4"/>
                  </a:lnTo>
                  <a:lnTo>
                    <a:pt x="130" y="4"/>
                  </a:lnTo>
                  <a:lnTo>
                    <a:pt x="136" y="5"/>
                  </a:lnTo>
                  <a:lnTo>
                    <a:pt x="141" y="7"/>
                  </a:lnTo>
                  <a:lnTo>
                    <a:pt x="147" y="8"/>
                  </a:lnTo>
                  <a:lnTo>
                    <a:pt x="153" y="11"/>
                  </a:lnTo>
                  <a:lnTo>
                    <a:pt x="158" y="12"/>
                  </a:lnTo>
                  <a:lnTo>
                    <a:pt x="164" y="12"/>
                  </a:lnTo>
                  <a:close/>
                </a:path>
              </a:pathLst>
            </a:custGeom>
            <a:solidFill>
              <a:srgbClr val="006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6" name="Freeform 765"/>
            <p:cNvSpPr>
              <a:spLocks noEditPoints="1"/>
            </p:cNvSpPr>
            <p:nvPr/>
          </p:nvSpPr>
          <p:spPr bwMode="auto">
            <a:xfrm>
              <a:off x="965" y="2469"/>
              <a:ext cx="222" cy="227"/>
            </a:xfrm>
            <a:custGeom>
              <a:avLst/>
              <a:gdLst>
                <a:gd name="T0" fmla="*/ 221 w 222"/>
                <a:gd name="T1" fmla="*/ 92 h 227"/>
                <a:gd name="T2" fmla="*/ 211 w 222"/>
                <a:gd name="T3" fmla="*/ 62 h 227"/>
                <a:gd name="T4" fmla="*/ 195 w 222"/>
                <a:gd name="T5" fmla="*/ 38 h 227"/>
                <a:gd name="T6" fmla="*/ 203 w 222"/>
                <a:gd name="T7" fmla="*/ 54 h 227"/>
                <a:gd name="T8" fmla="*/ 216 w 222"/>
                <a:gd name="T9" fmla="*/ 82 h 227"/>
                <a:gd name="T10" fmla="*/ 220 w 222"/>
                <a:gd name="T11" fmla="*/ 114 h 227"/>
                <a:gd name="T12" fmla="*/ 216 w 222"/>
                <a:gd name="T13" fmla="*/ 148 h 227"/>
                <a:gd name="T14" fmla="*/ 202 w 222"/>
                <a:gd name="T15" fmla="*/ 176 h 227"/>
                <a:gd name="T16" fmla="*/ 181 w 222"/>
                <a:gd name="T17" fmla="*/ 200 h 227"/>
                <a:gd name="T18" fmla="*/ 154 w 222"/>
                <a:gd name="T19" fmla="*/ 216 h 227"/>
                <a:gd name="T20" fmla="*/ 122 w 222"/>
                <a:gd name="T21" fmla="*/ 224 h 227"/>
                <a:gd name="T22" fmla="*/ 90 w 222"/>
                <a:gd name="T23" fmla="*/ 223 h 227"/>
                <a:gd name="T24" fmla="*/ 60 w 222"/>
                <a:gd name="T25" fmla="*/ 212 h 227"/>
                <a:gd name="T26" fmla="*/ 35 w 222"/>
                <a:gd name="T27" fmla="*/ 192 h 227"/>
                <a:gd name="T28" fmla="*/ 17 w 222"/>
                <a:gd name="T29" fmla="*/ 167 h 227"/>
                <a:gd name="T30" fmla="*/ 6 w 222"/>
                <a:gd name="T31" fmla="*/ 136 h 227"/>
                <a:gd name="T32" fmla="*/ 4 w 222"/>
                <a:gd name="T33" fmla="*/ 104 h 227"/>
                <a:gd name="T34" fmla="*/ 11 w 222"/>
                <a:gd name="T35" fmla="*/ 72 h 227"/>
                <a:gd name="T36" fmla="*/ 26 w 222"/>
                <a:gd name="T37" fmla="*/ 45 h 227"/>
                <a:gd name="T38" fmla="*/ 22 w 222"/>
                <a:gd name="T39" fmla="*/ 45 h 227"/>
                <a:gd name="T40" fmla="*/ 8 w 222"/>
                <a:gd name="T41" fmla="*/ 72 h 227"/>
                <a:gd name="T42" fmla="*/ 1 w 222"/>
                <a:gd name="T43" fmla="*/ 104 h 227"/>
                <a:gd name="T44" fmla="*/ 3 w 222"/>
                <a:gd name="T45" fmla="*/ 136 h 227"/>
                <a:gd name="T46" fmla="*/ 14 w 222"/>
                <a:gd name="T47" fmla="*/ 167 h 227"/>
                <a:gd name="T48" fmla="*/ 33 w 222"/>
                <a:gd name="T49" fmla="*/ 194 h 227"/>
                <a:gd name="T50" fmla="*/ 58 w 222"/>
                <a:gd name="T51" fmla="*/ 214 h 227"/>
                <a:gd name="T52" fmla="*/ 89 w 222"/>
                <a:gd name="T53" fmla="*/ 226 h 227"/>
                <a:gd name="T54" fmla="*/ 124 w 222"/>
                <a:gd name="T55" fmla="*/ 227 h 227"/>
                <a:gd name="T56" fmla="*/ 156 w 222"/>
                <a:gd name="T57" fmla="*/ 219 h 227"/>
                <a:gd name="T58" fmla="*/ 182 w 222"/>
                <a:gd name="T59" fmla="*/ 202 h 227"/>
                <a:gd name="T60" fmla="*/ 204 w 222"/>
                <a:gd name="T61" fmla="*/ 177 h 227"/>
                <a:gd name="T62" fmla="*/ 218 w 222"/>
                <a:gd name="T63" fmla="*/ 148 h 227"/>
                <a:gd name="T64" fmla="*/ 222 w 222"/>
                <a:gd name="T65" fmla="*/ 114 h 227"/>
                <a:gd name="T66" fmla="*/ 149 w 222"/>
                <a:gd name="T67" fmla="*/ 7 h 227"/>
                <a:gd name="T68" fmla="*/ 131 w 222"/>
                <a:gd name="T69" fmla="*/ 3 h 227"/>
                <a:gd name="T70" fmla="*/ 111 w 222"/>
                <a:gd name="T71" fmla="*/ 0 h 227"/>
                <a:gd name="T72" fmla="*/ 93 w 222"/>
                <a:gd name="T73" fmla="*/ 3 h 227"/>
                <a:gd name="T74" fmla="*/ 75 w 222"/>
                <a:gd name="T75" fmla="*/ 7 h 227"/>
                <a:gd name="T76" fmla="*/ 71 w 222"/>
                <a:gd name="T77" fmla="*/ 11 h 227"/>
                <a:gd name="T78" fmla="*/ 85 w 222"/>
                <a:gd name="T79" fmla="*/ 7 h 227"/>
                <a:gd name="T80" fmla="*/ 101 w 222"/>
                <a:gd name="T81" fmla="*/ 4 h 227"/>
                <a:gd name="T82" fmla="*/ 117 w 222"/>
                <a:gd name="T83" fmla="*/ 3 h 227"/>
                <a:gd name="T84" fmla="*/ 133 w 222"/>
                <a:gd name="T85" fmla="*/ 6 h 227"/>
                <a:gd name="T86" fmla="*/ 149 w 222"/>
                <a:gd name="T87" fmla="*/ 10 h 22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2"/>
                <a:gd name="T133" fmla="*/ 0 h 227"/>
                <a:gd name="T134" fmla="*/ 222 w 222"/>
                <a:gd name="T135" fmla="*/ 227 h 22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2" h="227">
                  <a:moveTo>
                    <a:pt x="222" y="114"/>
                  </a:moveTo>
                  <a:lnTo>
                    <a:pt x="222" y="104"/>
                  </a:lnTo>
                  <a:lnTo>
                    <a:pt x="221" y="92"/>
                  </a:lnTo>
                  <a:lnTo>
                    <a:pt x="218" y="82"/>
                  </a:lnTo>
                  <a:lnTo>
                    <a:pt x="216" y="72"/>
                  </a:lnTo>
                  <a:lnTo>
                    <a:pt x="211" y="62"/>
                  </a:lnTo>
                  <a:lnTo>
                    <a:pt x="206" y="54"/>
                  </a:lnTo>
                  <a:lnTo>
                    <a:pt x="200" y="45"/>
                  </a:lnTo>
                  <a:lnTo>
                    <a:pt x="195" y="38"/>
                  </a:lnTo>
                  <a:lnTo>
                    <a:pt x="190" y="38"/>
                  </a:lnTo>
                  <a:lnTo>
                    <a:pt x="197" y="45"/>
                  </a:lnTo>
                  <a:lnTo>
                    <a:pt x="203" y="54"/>
                  </a:lnTo>
                  <a:lnTo>
                    <a:pt x="209" y="62"/>
                  </a:lnTo>
                  <a:lnTo>
                    <a:pt x="213" y="72"/>
                  </a:lnTo>
                  <a:lnTo>
                    <a:pt x="216" y="82"/>
                  </a:lnTo>
                  <a:lnTo>
                    <a:pt x="218" y="92"/>
                  </a:lnTo>
                  <a:lnTo>
                    <a:pt x="220" y="104"/>
                  </a:lnTo>
                  <a:lnTo>
                    <a:pt x="220" y="114"/>
                  </a:lnTo>
                  <a:lnTo>
                    <a:pt x="220" y="125"/>
                  </a:lnTo>
                  <a:lnTo>
                    <a:pt x="218" y="136"/>
                  </a:lnTo>
                  <a:lnTo>
                    <a:pt x="216" y="148"/>
                  </a:lnTo>
                  <a:lnTo>
                    <a:pt x="211" y="158"/>
                  </a:lnTo>
                  <a:lnTo>
                    <a:pt x="207" y="167"/>
                  </a:lnTo>
                  <a:lnTo>
                    <a:pt x="202" y="176"/>
                  </a:lnTo>
                  <a:lnTo>
                    <a:pt x="196" y="185"/>
                  </a:lnTo>
                  <a:lnTo>
                    <a:pt x="189" y="192"/>
                  </a:lnTo>
                  <a:lnTo>
                    <a:pt x="181" y="200"/>
                  </a:lnTo>
                  <a:lnTo>
                    <a:pt x="172" y="206"/>
                  </a:lnTo>
                  <a:lnTo>
                    <a:pt x="164" y="212"/>
                  </a:lnTo>
                  <a:lnTo>
                    <a:pt x="154" y="216"/>
                  </a:lnTo>
                  <a:lnTo>
                    <a:pt x="145" y="220"/>
                  </a:lnTo>
                  <a:lnTo>
                    <a:pt x="133" y="223"/>
                  </a:lnTo>
                  <a:lnTo>
                    <a:pt x="122" y="224"/>
                  </a:lnTo>
                  <a:lnTo>
                    <a:pt x="111" y="224"/>
                  </a:lnTo>
                  <a:lnTo>
                    <a:pt x="100" y="224"/>
                  </a:lnTo>
                  <a:lnTo>
                    <a:pt x="90" y="223"/>
                  </a:lnTo>
                  <a:lnTo>
                    <a:pt x="79" y="220"/>
                  </a:lnTo>
                  <a:lnTo>
                    <a:pt x="69" y="216"/>
                  </a:lnTo>
                  <a:lnTo>
                    <a:pt x="60" y="212"/>
                  </a:lnTo>
                  <a:lnTo>
                    <a:pt x="51" y="206"/>
                  </a:lnTo>
                  <a:lnTo>
                    <a:pt x="43" y="200"/>
                  </a:lnTo>
                  <a:lnTo>
                    <a:pt x="35" y="192"/>
                  </a:lnTo>
                  <a:lnTo>
                    <a:pt x="28" y="185"/>
                  </a:lnTo>
                  <a:lnTo>
                    <a:pt x="22" y="176"/>
                  </a:lnTo>
                  <a:lnTo>
                    <a:pt x="17" y="167"/>
                  </a:lnTo>
                  <a:lnTo>
                    <a:pt x="11" y="158"/>
                  </a:lnTo>
                  <a:lnTo>
                    <a:pt x="8" y="148"/>
                  </a:lnTo>
                  <a:lnTo>
                    <a:pt x="6" y="136"/>
                  </a:lnTo>
                  <a:lnTo>
                    <a:pt x="4" y="125"/>
                  </a:lnTo>
                  <a:lnTo>
                    <a:pt x="3" y="114"/>
                  </a:lnTo>
                  <a:lnTo>
                    <a:pt x="4" y="104"/>
                  </a:lnTo>
                  <a:lnTo>
                    <a:pt x="6" y="92"/>
                  </a:lnTo>
                  <a:lnTo>
                    <a:pt x="8" y="82"/>
                  </a:lnTo>
                  <a:lnTo>
                    <a:pt x="11" y="72"/>
                  </a:lnTo>
                  <a:lnTo>
                    <a:pt x="15" y="62"/>
                  </a:lnTo>
                  <a:lnTo>
                    <a:pt x="21" y="54"/>
                  </a:lnTo>
                  <a:lnTo>
                    <a:pt x="26" y="45"/>
                  </a:lnTo>
                  <a:lnTo>
                    <a:pt x="33" y="38"/>
                  </a:lnTo>
                  <a:lnTo>
                    <a:pt x="29" y="38"/>
                  </a:lnTo>
                  <a:lnTo>
                    <a:pt x="22" y="45"/>
                  </a:lnTo>
                  <a:lnTo>
                    <a:pt x="17" y="54"/>
                  </a:lnTo>
                  <a:lnTo>
                    <a:pt x="12" y="62"/>
                  </a:lnTo>
                  <a:lnTo>
                    <a:pt x="8" y="72"/>
                  </a:lnTo>
                  <a:lnTo>
                    <a:pt x="6" y="82"/>
                  </a:lnTo>
                  <a:lnTo>
                    <a:pt x="3" y="92"/>
                  </a:lnTo>
                  <a:lnTo>
                    <a:pt x="1" y="104"/>
                  </a:lnTo>
                  <a:lnTo>
                    <a:pt x="0" y="114"/>
                  </a:lnTo>
                  <a:lnTo>
                    <a:pt x="1" y="126"/>
                  </a:lnTo>
                  <a:lnTo>
                    <a:pt x="3" y="136"/>
                  </a:lnTo>
                  <a:lnTo>
                    <a:pt x="6" y="148"/>
                  </a:lnTo>
                  <a:lnTo>
                    <a:pt x="10" y="158"/>
                  </a:lnTo>
                  <a:lnTo>
                    <a:pt x="14" y="167"/>
                  </a:lnTo>
                  <a:lnTo>
                    <a:pt x="19" y="177"/>
                  </a:lnTo>
                  <a:lnTo>
                    <a:pt x="26" y="186"/>
                  </a:lnTo>
                  <a:lnTo>
                    <a:pt x="33" y="194"/>
                  </a:lnTo>
                  <a:lnTo>
                    <a:pt x="40" y="202"/>
                  </a:lnTo>
                  <a:lnTo>
                    <a:pt x="50" y="209"/>
                  </a:lnTo>
                  <a:lnTo>
                    <a:pt x="58" y="214"/>
                  </a:lnTo>
                  <a:lnTo>
                    <a:pt x="68" y="219"/>
                  </a:lnTo>
                  <a:lnTo>
                    <a:pt x="79" y="223"/>
                  </a:lnTo>
                  <a:lnTo>
                    <a:pt x="89" y="226"/>
                  </a:lnTo>
                  <a:lnTo>
                    <a:pt x="100" y="227"/>
                  </a:lnTo>
                  <a:lnTo>
                    <a:pt x="111" y="227"/>
                  </a:lnTo>
                  <a:lnTo>
                    <a:pt x="124" y="227"/>
                  </a:lnTo>
                  <a:lnTo>
                    <a:pt x="133" y="226"/>
                  </a:lnTo>
                  <a:lnTo>
                    <a:pt x="145" y="223"/>
                  </a:lnTo>
                  <a:lnTo>
                    <a:pt x="156" y="219"/>
                  </a:lnTo>
                  <a:lnTo>
                    <a:pt x="164" y="214"/>
                  </a:lnTo>
                  <a:lnTo>
                    <a:pt x="174" y="209"/>
                  </a:lnTo>
                  <a:lnTo>
                    <a:pt x="182" y="202"/>
                  </a:lnTo>
                  <a:lnTo>
                    <a:pt x="190" y="194"/>
                  </a:lnTo>
                  <a:lnTo>
                    <a:pt x="197" y="186"/>
                  </a:lnTo>
                  <a:lnTo>
                    <a:pt x="204" y="177"/>
                  </a:lnTo>
                  <a:lnTo>
                    <a:pt x="210" y="167"/>
                  </a:lnTo>
                  <a:lnTo>
                    <a:pt x="214" y="158"/>
                  </a:lnTo>
                  <a:lnTo>
                    <a:pt x="218" y="148"/>
                  </a:lnTo>
                  <a:lnTo>
                    <a:pt x="221" y="136"/>
                  </a:lnTo>
                  <a:lnTo>
                    <a:pt x="222" y="126"/>
                  </a:lnTo>
                  <a:lnTo>
                    <a:pt x="222" y="114"/>
                  </a:lnTo>
                  <a:close/>
                  <a:moveTo>
                    <a:pt x="160" y="11"/>
                  </a:moveTo>
                  <a:lnTo>
                    <a:pt x="154" y="8"/>
                  </a:lnTo>
                  <a:lnTo>
                    <a:pt x="149" y="7"/>
                  </a:lnTo>
                  <a:lnTo>
                    <a:pt x="143" y="6"/>
                  </a:lnTo>
                  <a:lnTo>
                    <a:pt x="136" y="3"/>
                  </a:lnTo>
                  <a:lnTo>
                    <a:pt x="131" y="3"/>
                  </a:lnTo>
                  <a:lnTo>
                    <a:pt x="125" y="1"/>
                  </a:lnTo>
                  <a:lnTo>
                    <a:pt x="118" y="0"/>
                  </a:lnTo>
                  <a:lnTo>
                    <a:pt x="111" y="0"/>
                  </a:lnTo>
                  <a:lnTo>
                    <a:pt x="106" y="0"/>
                  </a:lnTo>
                  <a:lnTo>
                    <a:pt x="99" y="1"/>
                  </a:lnTo>
                  <a:lnTo>
                    <a:pt x="93" y="3"/>
                  </a:lnTo>
                  <a:lnTo>
                    <a:pt x="86" y="3"/>
                  </a:lnTo>
                  <a:lnTo>
                    <a:pt x="81" y="4"/>
                  </a:lnTo>
                  <a:lnTo>
                    <a:pt x="75" y="7"/>
                  </a:lnTo>
                  <a:lnTo>
                    <a:pt x="69" y="8"/>
                  </a:lnTo>
                  <a:lnTo>
                    <a:pt x="64" y="11"/>
                  </a:lnTo>
                  <a:lnTo>
                    <a:pt x="71" y="11"/>
                  </a:lnTo>
                  <a:lnTo>
                    <a:pt x="75" y="10"/>
                  </a:lnTo>
                  <a:lnTo>
                    <a:pt x="81" y="8"/>
                  </a:lnTo>
                  <a:lnTo>
                    <a:pt x="85" y="7"/>
                  </a:lnTo>
                  <a:lnTo>
                    <a:pt x="90" y="6"/>
                  </a:lnTo>
                  <a:lnTo>
                    <a:pt x="96" y="4"/>
                  </a:lnTo>
                  <a:lnTo>
                    <a:pt x="101" y="4"/>
                  </a:lnTo>
                  <a:lnTo>
                    <a:pt x="106" y="3"/>
                  </a:lnTo>
                  <a:lnTo>
                    <a:pt x="111" y="3"/>
                  </a:lnTo>
                  <a:lnTo>
                    <a:pt x="117" y="3"/>
                  </a:lnTo>
                  <a:lnTo>
                    <a:pt x="122" y="4"/>
                  </a:lnTo>
                  <a:lnTo>
                    <a:pt x="128" y="4"/>
                  </a:lnTo>
                  <a:lnTo>
                    <a:pt x="133" y="6"/>
                  </a:lnTo>
                  <a:lnTo>
                    <a:pt x="138" y="7"/>
                  </a:lnTo>
                  <a:lnTo>
                    <a:pt x="143" y="8"/>
                  </a:lnTo>
                  <a:lnTo>
                    <a:pt x="149" y="10"/>
                  </a:lnTo>
                  <a:lnTo>
                    <a:pt x="153" y="11"/>
                  </a:lnTo>
                  <a:lnTo>
                    <a:pt x="160" y="11"/>
                  </a:lnTo>
                  <a:close/>
                </a:path>
              </a:pathLst>
            </a:custGeom>
            <a:solidFill>
              <a:srgbClr val="006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7" name="Freeform 766"/>
            <p:cNvSpPr>
              <a:spLocks noEditPoints="1"/>
            </p:cNvSpPr>
            <p:nvPr/>
          </p:nvSpPr>
          <p:spPr bwMode="auto">
            <a:xfrm>
              <a:off x="966" y="2470"/>
              <a:ext cx="220" cy="225"/>
            </a:xfrm>
            <a:custGeom>
              <a:avLst/>
              <a:gdLst>
                <a:gd name="T0" fmla="*/ 219 w 220"/>
                <a:gd name="T1" fmla="*/ 91 h 225"/>
                <a:gd name="T2" fmla="*/ 209 w 220"/>
                <a:gd name="T3" fmla="*/ 61 h 225"/>
                <a:gd name="T4" fmla="*/ 191 w 220"/>
                <a:gd name="T5" fmla="*/ 37 h 225"/>
                <a:gd name="T6" fmla="*/ 201 w 220"/>
                <a:gd name="T7" fmla="*/ 53 h 225"/>
                <a:gd name="T8" fmla="*/ 213 w 220"/>
                <a:gd name="T9" fmla="*/ 81 h 225"/>
                <a:gd name="T10" fmla="*/ 217 w 220"/>
                <a:gd name="T11" fmla="*/ 113 h 225"/>
                <a:gd name="T12" fmla="*/ 213 w 220"/>
                <a:gd name="T13" fmla="*/ 145 h 225"/>
                <a:gd name="T14" fmla="*/ 199 w 220"/>
                <a:gd name="T15" fmla="*/ 174 h 225"/>
                <a:gd name="T16" fmla="*/ 178 w 220"/>
                <a:gd name="T17" fmla="*/ 198 h 225"/>
                <a:gd name="T18" fmla="*/ 152 w 220"/>
                <a:gd name="T19" fmla="*/ 213 h 225"/>
                <a:gd name="T20" fmla="*/ 121 w 220"/>
                <a:gd name="T21" fmla="*/ 222 h 225"/>
                <a:gd name="T22" fmla="*/ 89 w 220"/>
                <a:gd name="T23" fmla="*/ 220 h 225"/>
                <a:gd name="T24" fmla="*/ 60 w 220"/>
                <a:gd name="T25" fmla="*/ 209 h 225"/>
                <a:gd name="T26" fmla="*/ 35 w 220"/>
                <a:gd name="T27" fmla="*/ 191 h 225"/>
                <a:gd name="T28" fmla="*/ 17 w 220"/>
                <a:gd name="T29" fmla="*/ 165 h 225"/>
                <a:gd name="T30" fmla="*/ 6 w 220"/>
                <a:gd name="T31" fmla="*/ 135 h 225"/>
                <a:gd name="T32" fmla="*/ 5 w 220"/>
                <a:gd name="T33" fmla="*/ 103 h 225"/>
                <a:gd name="T34" fmla="*/ 11 w 220"/>
                <a:gd name="T35" fmla="*/ 71 h 225"/>
                <a:gd name="T36" fmla="*/ 27 w 220"/>
                <a:gd name="T37" fmla="*/ 44 h 225"/>
                <a:gd name="T38" fmla="*/ 24 w 220"/>
                <a:gd name="T39" fmla="*/ 44 h 225"/>
                <a:gd name="T40" fmla="*/ 9 w 220"/>
                <a:gd name="T41" fmla="*/ 71 h 225"/>
                <a:gd name="T42" fmla="*/ 2 w 220"/>
                <a:gd name="T43" fmla="*/ 103 h 225"/>
                <a:gd name="T44" fmla="*/ 3 w 220"/>
                <a:gd name="T45" fmla="*/ 135 h 225"/>
                <a:gd name="T46" fmla="*/ 14 w 220"/>
                <a:gd name="T47" fmla="*/ 166 h 225"/>
                <a:gd name="T48" fmla="*/ 34 w 220"/>
                <a:gd name="T49" fmla="*/ 192 h 225"/>
                <a:gd name="T50" fmla="*/ 59 w 220"/>
                <a:gd name="T51" fmla="*/ 212 h 225"/>
                <a:gd name="T52" fmla="*/ 88 w 220"/>
                <a:gd name="T53" fmla="*/ 223 h 225"/>
                <a:gd name="T54" fmla="*/ 121 w 220"/>
                <a:gd name="T55" fmla="*/ 225 h 225"/>
                <a:gd name="T56" fmla="*/ 153 w 220"/>
                <a:gd name="T57" fmla="*/ 216 h 225"/>
                <a:gd name="T58" fmla="*/ 181 w 220"/>
                <a:gd name="T59" fmla="*/ 199 h 225"/>
                <a:gd name="T60" fmla="*/ 202 w 220"/>
                <a:gd name="T61" fmla="*/ 176 h 225"/>
                <a:gd name="T62" fmla="*/ 216 w 220"/>
                <a:gd name="T63" fmla="*/ 147 h 225"/>
                <a:gd name="T64" fmla="*/ 220 w 220"/>
                <a:gd name="T65" fmla="*/ 113 h 225"/>
                <a:gd name="T66" fmla="*/ 145 w 220"/>
                <a:gd name="T67" fmla="*/ 6 h 225"/>
                <a:gd name="T68" fmla="*/ 128 w 220"/>
                <a:gd name="T69" fmla="*/ 2 h 225"/>
                <a:gd name="T70" fmla="*/ 110 w 220"/>
                <a:gd name="T71" fmla="*/ 0 h 225"/>
                <a:gd name="T72" fmla="*/ 94 w 220"/>
                <a:gd name="T73" fmla="*/ 2 h 225"/>
                <a:gd name="T74" fmla="*/ 77 w 220"/>
                <a:gd name="T75" fmla="*/ 6 h 225"/>
                <a:gd name="T76" fmla="*/ 73 w 220"/>
                <a:gd name="T77" fmla="*/ 10 h 225"/>
                <a:gd name="T78" fmla="*/ 87 w 220"/>
                <a:gd name="T79" fmla="*/ 6 h 225"/>
                <a:gd name="T80" fmla="*/ 100 w 220"/>
                <a:gd name="T81" fmla="*/ 5 h 225"/>
                <a:gd name="T82" fmla="*/ 116 w 220"/>
                <a:gd name="T83" fmla="*/ 3 h 225"/>
                <a:gd name="T84" fmla="*/ 130 w 220"/>
                <a:gd name="T85" fmla="*/ 6 h 225"/>
                <a:gd name="T86" fmla="*/ 144 w 220"/>
                <a:gd name="T87" fmla="*/ 9 h 2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20"/>
                <a:gd name="T133" fmla="*/ 0 h 225"/>
                <a:gd name="T134" fmla="*/ 220 w 220"/>
                <a:gd name="T135" fmla="*/ 225 h 2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20" h="225">
                  <a:moveTo>
                    <a:pt x="220" y="113"/>
                  </a:moveTo>
                  <a:lnTo>
                    <a:pt x="220" y="103"/>
                  </a:lnTo>
                  <a:lnTo>
                    <a:pt x="219" y="91"/>
                  </a:lnTo>
                  <a:lnTo>
                    <a:pt x="216" y="81"/>
                  </a:lnTo>
                  <a:lnTo>
                    <a:pt x="213" y="71"/>
                  </a:lnTo>
                  <a:lnTo>
                    <a:pt x="209" y="61"/>
                  </a:lnTo>
                  <a:lnTo>
                    <a:pt x="203" y="53"/>
                  </a:lnTo>
                  <a:lnTo>
                    <a:pt x="198" y="44"/>
                  </a:lnTo>
                  <a:lnTo>
                    <a:pt x="191" y="37"/>
                  </a:lnTo>
                  <a:lnTo>
                    <a:pt x="188" y="37"/>
                  </a:lnTo>
                  <a:lnTo>
                    <a:pt x="194" y="44"/>
                  </a:lnTo>
                  <a:lnTo>
                    <a:pt x="201" y="53"/>
                  </a:lnTo>
                  <a:lnTo>
                    <a:pt x="205" y="61"/>
                  </a:lnTo>
                  <a:lnTo>
                    <a:pt x="210" y="71"/>
                  </a:lnTo>
                  <a:lnTo>
                    <a:pt x="213" y="81"/>
                  </a:lnTo>
                  <a:lnTo>
                    <a:pt x="216" y="91"/>
                  </a:lnTo>
                  <a:lnTo>
                    <a:pt x="217" y="103"/>
                  </a:lnTo>
                  <a:lnTo>
                    <a:pt x="217" y="113"/>
                  </a:lnTo>
                  <a:lnTo>
                    <a:pt x="217" y="124"/>
                  </a:lnTo>
                  <a:lnTo>
                    <a:pt x="216" y="135"/>
                  </a:lnTo>
                  <a:lnTo>
                    <a:pt x="213" y="145"/>
                  </a:lnTo>
                  <a:lnTo>
                    <a:pt x="209" y="155"/>
                  </a:lnTo>
                  <a:lnTo>
                    <a:pt x="205" y="165"/>
                  </a:lnTo>
                  <a:lnTo>
                    <a:pt x="199" y="174"/>
                  </a:lnTo>
                  <a:lnTo>
                    <a:pt x="194" y="182"/>
                  </a:lnTo>
                  <a:lnTo>
                    <a:pt x="187" y="191"/>
                  </a:lnTo>
                  <a:lnTo>
                    <a:pt x="178" y="198"/>
                  </a:lnTo>
                  <a:lnTo>
                    <a:pt x="170" y="203"/>
                  </a:lnTo>
                  <a:lnTo>
                    <a:pt x="162" y="209"/>
                  </a:lnTo>
                  <a:lnTo>
                    <a:pt x="152" y="213"/>
                  </a:lnTo>
                  <a:lnTo>
                    <a:pt x="142" y="218"/>
                  </a:lnTo>
                  <a:lnTo>
                    <a:pt x="132" y="220"/>
                  </a:lnTo>
                  <a:lnTo>
                    <a:pt x="121" y="222"/>
                  </a:lnTo>
                  <a:lnTo>
                    <a:pt x="110" y="222"/>
                  </a:lnTo>
                  <a:lnTo>
                    <a:pt x="99" y="222"/>
                  </a:lnTo>
                  <a:lnTo>
                    <a:pt x="89" y="220"/>
                  </a:lnTo>
                  <a:lnTo>
                    <a:pt x="78" y="218"/>
                  </a:lnTo>
                  <a:lnTo>
                    <a:pt x="68" y="213"/>
                  </a:lnTo>
                  <a:lnTo>
                    <a:pt x="60" y="209"/>
                  </a:lnTo>
                  <a:lnTo>
                    <a:pt x="50" y="203"/>
                  </a:lnTo>
                  <a:lnTo>
                    <a:pt x="42" y="198"/>
                  </a:lnTo>
                  <a:lnTo>
                    <a:pt x="35" y="191"/>
                  </a:lnTo>
                  <a:lnTo>
                    <a:pt x="28" y="182"/>
                  </a:lnTo>
                  <a:lnTo>
                    <a:pt x="23" y="174"/>
                  </a:lnTo>
                  <a:lnTo>
                    <a:pt x="17" y="165"/>
                  </a:lnTo>
                  <a:lnTo>
                    <a:pt x="11" y="155"/>
                  </a:lnTo>
                  <a:lnTo>
                    <a:pt x="9" y="145"/>
                  </a:lnTo>
                  <a:lnTo>
                    <a:pt x="6" y="135"/>
                  </a:lnTo>
                  <a:lnTo>
                    <a:pt x="5" y="124"/>
                  </a:lnTo>
                  <a:lnTo>
                    <a:pt x="3" y="113"/>
                  </a:lnTo>
                  <a:lnTo>
                    <a:pt x="5" y="103"/>
                  </a:lnTo>
                  <a:lnTo>
                    <a:pt x="6" y="91"/>
                  </a:lnTo>
                  <a:lnTo>
                    <a:pt x="9" y="81"/>
                  </a:lnTo>
                  <a:lnTo>
                    <a:pt x="11" y="71"/>
                  </a:lnTo>
                  <a:lnTo>
                    <a:pt x="16" y="61"/>
                  </a:lnTo>
                  <a:lnTo>
                    <a:pt x="21" y="53"/>
                  </a:lnTo>
                  <a:lnTo>
                    <a:pt x="27" y="44"/>
                  </a:lnTo>
                  <a:lnTo>
                    <a:pt x="34" y="37"/>
                  </a:lnTo>
                  <a:lnTo>
                    <a:pt x="30" y="37"/>
                  </a:lnTo>
                  <a:lnTo>
                    <a:pt x="24" y="44"/>
                  </a:lnTo>
                  <a:lnTo>
                    <a:pt x="18" y="53"/>
                  </a:lnTo>
                  <a:lnTo>
                    <a:pt x="13" y="61"/>
                  </a:lnTo>
                  <a:lnTo>
                    <a:pt x="9" y="71"/>
                  </a:lnTo>
                  <a:lnTo>
                    <a:pt x="6" y="81"/>
                  </a:lnTo>
                  <a:lnTo>
                    <a:pt x="3" y="91"/>
                  </a:lnTo>
                  <a:lnTo>
                    <a:pt x="2" y="103"/>
                  </a:lnTo>
                  <a:lnTo>
                    <a:pt x="0" y="113"/>
                  </a:lnTo>
                  <a:lnTo>
                    <a:pt x="2" y="124"/>
                  </a:lnTo>
                  <a:lnTo>
                    <a:pt x="3" y="135"/>
                  </a:lnTo>
                  <a:lnTo>
                    <a:pt x="6" y="147"/>
                  </a:lnTo>
                  <a:lnTo>
                    <a:pt x="10" y="157"/>
                  </a:lnTo>
                  <a:lnTo>
                    <a:pt x="14" y="166"/>
                  </a:lnTo>
                  <a:lnTo>
                    <a:pt x="20" y="176"/>
                  </a:lnTo>
                  <a:lnTo>
                    <a:pt x="25" y="185"/>
                  </a:lnTo>
                  <a:lnTo>
                    <a:pt x="34" y="192"/>
                  </a:lnTo>
                  <a:lnTo>
                    <a:pt x="41" y="199"/>
                  </a:lnTo>
                  <a:lnTo>
                    <a:pt x="49" y="206"/>
                  </a:lnTo>
                  <a:lnTo>
                    <a:pt x="59" y="212"/>
                  </a:lnTo>
                  <a:lnTo>
                    <a:pt x="68" y="216"/>
                  </a:lnTo>
                  <a:lnTo>
                    <a:pt x="78" y="220"/>
                  </a:lnTo>
                  <a:lnTo>
                    <a:pt x="88" y="223"/>
                  </a:lnTo>
                  <a:lnTo>
                    <a:pt x="99" y="225"/>
                  </a:lnTo>
                  <a:lnTo>
                    <a:pt x="110" y="225"/>
                  </a:lnTo>
                  <a:lnTo>
                    <a:pt x="121" y="225"/>
                  </a:lnTo>
                  <a:lnTo>
                    <a:pt x="132" y="223"/>
                  </a:lnTo>
                  <a:lnTo>
                    <a:pt x="144" y="220"/>
                  </a:lnTo>
                  <a:lnTo>
                    <a:pt x="153" y="216"/>
                  </a:lnTo>
                  <a:lnTo>
                    <a:pt x="163" y="212"/>
                  </a:lnTo>
                  <a:lnTo>
                    <a:pt x="173" y="206"/>
                  </a:lnTo>
                  <a:lnTo>
                    <a:pt x="181" y="199"/>
                  </a:lnTo>
                  <a:lnTo>
                    <a:pt x="188" y="192"/>
                  </a:lnTo>
                  <a:lnTo>
                    <a:pt x="195" y="185"/>
                  </a:lnTo>
                  <a:lnTo>
                    <a:pt x="202" y="176"/>
                  </a:lnTo>
                  <a:lnTo>
                    <a:pt x="208" y="166"/>
                  </a:lnTo>
                  <a:lnTo>
                    <a:pt x="212" y="157"/>
                  </a:lnTo>
                  <a:lnTo>
                    <a:pt x="216" y="147"/>
                  </a:lnTo>
                  <a:lnTo>
                    <a:pt x="219" y="135"/>
                  </a:lnTo>
                  <a:lnTo>
                    <a:pt x="220" y="124"/>
                  </a:lnTo>
                  <a:lnTo>
                    <a:pt x="220" y="113"/>
                  </a:lnTo>
                  <a:close/>
                  <a:moveTo>
                    <a:pt x="156" y="10"/>
                  </a:moveTo>
                  <a:lnTo>
                    <a:pt x="151" y="9"/>
                  </a:lnTo>
                  <a:lnTo>
                    <a:pt x="145" y="6"/>
                  </a:lnTo>
                  <a:lnTo>
                    <a:pt x="139" y="5"/>
                  </a:lnTo>
                  <a:lnTo>
                    <a:pt x="134" y="3"/>
                  </a:lnTo>
                  <a:lnTo>
                    <a:pt x="128" y="2"/>
                  </a:lnTo>
                  <a:lnTo>
                    <a:pt x="123" y="2"/>
                  </a:lnTo>
                  <a:lnTo>
                    <a:pt x="117" y="0"/>
                  </a:lnTo>
                  <a:lnTo>
                    <a:pt x="110" y="0"/>
                  </a:lnTo>
                  <a:lnTo>
                    <a:pt x="105" y="0"/>
                  </a:lnTo>
                  <a:lnTo>
                    <a:pt x="99" y="2"/>
                  </a:lnTo>
                  <a:lnTo>
                    <a:pt x="94" y="2"/>
                  </a:lnTo>
                  <a:lnTo>
                    <a:pt x="88" y="3"/>
                  </a:lnTo>
                  <a:lnTo>
                    <a:pt x="82" y="5"/>
                  </a:lnTo>
                  <a:lnTo>
                    <a:pt x="77" y="6"/>
                  </a:lnTo>
                  <a:lnTo>
                    <a:pt x="71" y="9"/>
                  </a:lnTo>
                  <a:lnTo>
                    <a:pt x="66" y="10"/>
                  </a:lnTo>
                  <a:lnTo>
                    <a:pt x="73" y="10"/>
                  </a:lnTo>
                  <a:lnTo>
                    <a:pt x="78" y="9"/>
                  </a:lnTo>
                  <a:lnTo>
                    <a:pt x="82" y="7"/>
                  </a:lnTo>
                  <a:lnTo>
                    <a:pt x="87" y="6"/>
                  </a:lnTo>
                  <a:lnTo>
                    <a:pt x="92" y="6"/>
                  </a:lnTo>
                  <a:lnTo>
                    <a:pt x="96" y="5"/>
                  </a:lnTo>
                  <a:lnTo>
                    <a:pt x="100" y="5"/>
                  </a:lnTo>
                  <a:lnTo>
                    <a:pt x="106" y="3"/>
                  </a:lnTo>
                  <a:lnTo>
                    <a:pt x="110" y="3"/>
                  </a:lnTo>
                  <a:lnTo>
                    <a:pt x="116" y="3"/>
                  </a:lnTo>
                  <a:lnTo>
                    <a:pt x="120" y="5"/>
                  </a:lnTo>
                  <a:lnTo>
                    <a:pt x="126" y="5"/>
                  </a:lnTo>
                  <a:lnTo>
                    <a:pt x="130" y="6"/>
                  </a:lnTo>
                  <a:lnTo>
                    <a:pt x="135" y="6"/>
                  </a:lnTo>
                  <a:lnTo>
                    <a:pt x="139" y="7"/>
                  </a:lnTo>
                  <a:lnTo>
                    <a:pt x="144" y="9"/>
                  </a:lnTo>
                  <a:lnTo>
                    <a:pt x="148" y="10"/>
                  </a:lnTo>
                  <a:lnTo>
                    <a:pt x="156" y="10"/>
                  </a:lnTo>
                  <a:close/>
                </a:path>
              </a:pathLst>
            </a:custGeom>
            <a:solidFill>
              <a:srgbClr val="006EB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8" name="Freeform 767"/>
            <p:cNvSpPr>
              <a:spLocks noEditPoints="1"/>
            </p:cNvSpPr>
            <p:nvPr/>
          </p:nvSpPr>
          <p:spPr bwMode="auto">
            <a:xfrm>
              <a:off x="968" y="2472"/>
              <a:ext cx="217" cy="221"/>
            </a:xfrm>
            <a:custGeom>
              <a:avLst/>
              <a:gdLst>
                <a:gd name="T0" fmla="*/ 215 w 217"/>
                <a:gd name="T1" fmla="*/ 89 h 221"/>
                <a:gd name="T2" fmla="*/ 206 w 217"/>
                <a:gd name="T3" fmla="*/ 59 h 221"/>
                <a:gd name="T4" fmla="*/ 187 w 217"/>
                <a:gd name="T5" fmla="*/ 35 h 221"/>
                <a:gd name="T6" fmla="*/ 196 w 217"/>
                <a:gd name="T7" fmla="*/ 51 h 221"/>
                <a:gd name="T8" fmla="*/ 210 w 217"/>
                <a:gd name="T9" fmla="*/ 79 h 221"/>
                <a:gd name="T10" fmla="*/ 214 w 217"/>
                <a:gd name="T11" fmla="*/ 111 h 221"/>
                <a:gd name="T12" fmla="*/ 210 w 217"/>
                <a:gd name="T13" fmla="*/ 143 h 221"/>
                <a:gd name="T14" fmla="*/ 196 w 217"/>
                <a:gd name="T15" fmla="*/ 172 h 221"/>
                <a:gd name="T16" fmla="*/ 176 w 217"/>
                <a:gd name="T17" fmla="*/ 194 h 221"/>
                <a:gd name="T18" fmla="*/ 150 w 217"/>
                <a:gd name="T19" fmla="*/ 210 h 221"/>
                <a:gd name="T20" fmla="*/ 119 w 217"/>
                <a:gd name="T21" fmla="*/ 218 h 221"/>
                <a:gd name="T22" fmla="*/ 87 w 217"/>
                <a:gd name="T23" fmla="*/ 217 h 221"/>
                <a:gd name="T24" fmla="*/ 58 w 217"/>
                <a:gd name="T25" fmla="*/ 206 h 221"/>
                <a:gd name="T26" fmla="*/ 34 w 217"/>
                <a:gd name="T27" fmla="*/ 187 h 221"/>
                <a:gd name="T28" fmla="*/ 16 w 217"/>
                <a:gd name="T29" fmla="*/ 163 h 221"/>
                <a:gd name="T30" fmla="*/ 5 w 217"/>
                <a:gd name="T31" fmla="*/ 133 h 221"/>
                <a:gd name="T32" fmla="*/ 4 w 217"/>
                <a:gd name="T33" fmla="*/ 101 h 221"/>
                <a:gd name="T34" fmla="*/ 11 w 217"/>
                <a:gd name="T35" fmla="*/ 69 h 221"/>
                <a:gd name="T36" fmla="*/ 28 w 217"/>
                <a:gd name="T37" fmla="*/ 42 h 221"/>
                <a:gd name="T38" fmla="*/ 23 w 217"/>
                <a:gd name="T39" fmla="*/ 42 h 221"/>
                <a:gd name="T40" fmla="*/ 8 w 217"/>
                <a:gd name="T41" fmla="*/ 69 h 221"/>
                <a:gd name="T42" fmla="*/ 1 w 217"/>
                <a:gd name="T43" fmla="*/ 101 h 221"/>
                <a:gd name="T44" fmla="*/ 3 w 217"/>
                <a:gd name="T45" fmla="*/ 133 h 221"/>
                <a:gd name="T46" fmla="*/ 14 w 217"/>
                <a:gd name="T47" fmla="*/ 164 h 221"/>
                <a:gd name="T48" fmla="*/ 32 w 217"/>
                <a:gd name="T49" fmla="*/ 189 h 221"/>
                <a:gd name="T50" fmla="*/ 57 w 217"/>
                <a:gd name="T51" fmla="*/ 209 h 221"/>
                <a:gd name="T52" fmla="*/ 87 w 217"/>
                <a:gd name="T53" fmla="*/ 220 h 221"/>
                <a:gd name="T54" fmla="*/ 119 w 217"/>
                <a:gd name="T55" fmla="*/ 221 h 221"/>
                <a:gd name="T56" fmla="*/ 151 w 217"/>
                <a:gd name="T57" fmla="*/ 213 h 221"/>
                <a:gd name="T58" fmla="*/ 178 w 217"/>
                <a:gd name="T59" fmla="*/ 197 h 221"/>
                <a:gd name="T60" fmla="*/ 199 w 217"/>
                <a:gd name="T61" fmla="*/ 173 h 221"/>
                <a:gd name="T62" fmla="*/ 213 w 217"/>
                <a:gd name="T63" fmla="*/ 145 h 221"/>
                <a:gd name="T64" fmla="*/ 217 w 217"/>
                <a:gd name="T65" fmla="*/ 111 h 221"/>
                <a:gd name="T66" fmla="*/ 140 w 217"/>
                <a:gd name="T67" fmla="*/ 5 h 221"/>
                <a:gd name="T68" fmla="*/ 125 w 217"/>
                <a:gd name="T69" fmla="*/ 1 h 221"/>
                <a:gd name="T70" fmla="*/ 108 w 217"/>
                <a:gd name="T71" fmla="*/ 0 h 221"/>
                <a:gd name="T72" fmla="*/ 93 w 217"/>
                <a:gd name="T73" fmla="*/ 1 h 221"/>
                <a:gd name="T74" fmla="*/ 78 w 217"/>
                <a:gd name="T75" fmla="*/ 5 h 221"/>
                <a:gd name="T76" fmla="*/ 75 w 217"/>
                <a:gd name="T77" fmla="*/ 8 h 221"/>
                <a:gd name="T78" fmla="*/ 87 w 217"/>
                <a:gd name="T79" fmla="*/ 5 h 221"/>
                <a:gd name="T80" fmla="*/ 100 w 217"/>
                <a:gd name="T81" fmla="*/ 4 h 221"/>
                <a:gd name="T82" fmla="*/ 112 w 217"/>
                <a:gd name="T83" fmla="*/ 3 h 221"/>
                <a:gd name="T84" fmla="*/ 126 w 217"/>
                <a:gd name="T85" fmla="*/ 4 h 221"/>
                <a:gd name="T86" fmla="*/ 139 w 217"/>
                <a:gd name="T87" fmla="*/ 7 h 2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7"/>
                <a:gd name="T133" fmla="*/ 0 h 221"/>
                <a:gd name="T134" fmla="*/ 217 w 217"/>
                <a:gd name="T135" fmla="*/ 221 h 2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7" h="221">
                  <a:moveTo>
                    <a:pt x="217" y="111"/>
                  </a:moveTo>
                  <a:lnTo>
                    <a:pt x="217" y="101"/>
                  </a:lnTo>
                  <a:lnTo>
                    <a:pt x="215" y="89"/>
                  </a:lnTo>
                  <a:lnTo>
                    <a:pt x="213" y="79"/>
                  </a:lnTo>
                  <a:lnTo>
                    <a:pt x="210" y="69"/>
                  </a:lnTo>
                  <a:lnTo>
                    <a:pt x="206" y="59"/>
                  </a:lnTo>
                  <a:lnTo>
                    <a:pt x="200" y="51"/>
                  </a:lnTo>
                  <a:lnTo>
                    <a:pt x="194" y="42"/>
                  </a:lnTo>
                  <a:lnTo>
                    <a:pt x="187" y="35"/>
                  </a:lnTo>
                  <a:lnTo>
                    <a:pt x="183" y="35"/>
                  </a:lnTo>
                  <a:lnTo>
                    <a:pt x="190" y="42"/>
                  </a:lnTo>
                  <a:lnTo>
                    <a:pt x="196" y="51"/>
                  </a:lnTo>
                  <a:lnTo>
                    <a:pt x="201" y="59"/>
                  </a:lnTo>
                  <a:lnTo>
                    <a:pt x="206" y="69"/>
                  </a:lnTo>
                  <a:lnTo>
                    <a:pt x="210" y="79"/>
                  </a:lnTo>
                  <a:lnTo>
                    <a:pt x="213" y="89"/>
                  </a:lnTo>
                  <a:lnTo>
                    <a:pt x="214" y="101"/>
                  </a:lnTo>
                  <a:lnTo>
                    <a:pt x="214" y="111"/>
                  </a:lnTo>
                  <a:lnTo>
                    <a:pt x="214" y="122"/>
                  </a:lnTo>
                  <a:lnTo>
                    <a:pt x="213" y="133"/>
                  </a:lnTo>
                  <a:lnTo>
                    <a:pt x="210" y="143"/>
                  </a:lnTo>
                  <a:lnTo>
                    <a:pt x="206" y="153"/>
                  </a:lnTo>
                  <a:lnTo>
                    <a:pt x="201" y="163"/>
                  </a:lnTo>
                  <a:lnTo>
                    <a:pt x="196" y="172"/>
                  </a:lnTo>
                  <a:lnTo>
                    <a:pt x="190" y="180"/>
                  </a:lnTo>
                  <a:lnTo>
                    <a:pt x="183" y="187"/>
                  </a:lnTo>
                  <a:lnTo>
                    <a:pt x="176" y="194"/>
                  </a:lnTo>
                  <a:lnTo>
                    <a:pt x="168" y="200"/>
                  </a:lnTo>
                  <a:lnTo>
                    <a:pt x="160" y="206"/>
                  </a:lnTo>
                  <a:lnTo>
                    <a:pt x="150" y="210"/>
                  </a:lnTo>
                  <a:lnTo>
                    <a:pt x="140" y="214"/>
                  </a:lnTo>
                  <a:lnTo>
                    <a:pt x="130" y="217"/>
                  </a:lnTo>
                  <a:lnTo>
                    <a:pt x="119" y="218"/>
                  </a:lnTo>
                  <a:lnTo>
                    <a:pt x="108" y="218"/>
                  </a:lnTo>
                  <a:lnTo>
                    <a:pt x="98" y="218"/>
                  </a:lnTo>
                  <a:lnTo>
                    <a:pt x="87" y="217"/>
                  </a:lnTo>
                  <a:lnTo>
                    <a:pt x="78" y="214"/>
                  </a:lnTo>
                  <a:lnTo>
                    <a:pt x="68" y="210"/>
                  </a:lnTo>
                  <a:lnTo>
                    <a:pt x="58" y="206"/>
                  </a:lnTo>
                  <a:lnTo>
                    <a:pt x="50" y="200"/>
                  </a:lnTo>
                  <a:lnTo>
                    <a:pt x="41" y="194"/>
                  </a:lnTo>
                  <a:lnTo>
                    <a:pt x="34" y="187"/>
                  </a:lnTo>
                  <a:lnTo>
                    <a:pt x="28" y="180"/>
                  </a:lnTo>
                  <a:lnTo>
                    <a:pt x="21" y="172"/>
                  </a:lnTo>
                  <a:lnTo>
                    <a:pt x="16" y="163"/>
                  </a:lnTo>
                  <a:lnTo>
                    <a:pt x="11" y="153"/>
                  </a:lnTo>
                  <a:lnTo>
                    <a:pt x="8" y="143"/>
                  </a:lnTo>
                  <a:lnTo>
                    <a:pt x="5" y="133"/>
                  </a:lnTo>
                  <a:lnTo>
                    <a:pt x="4" y="122"/>
                  </a:lnTo>
                  <a:lnTo>
                    <a:pt x="3" y="111"/>
                  </a:lnTo>
                  <a:lnTo>
                    <a:pt x="4" y="101"/>
                  </a:lnTo>
                  <a:lnTo>
                    <a:pt x="5" y="89"/>
                  </a:lnTo>
                  <a:lnTo>
                    <a:pt x="8" y="79"/>
                  </a:lnTo>
                  <a:lnTo>
                    <a:pt x="11" y="69"/>
                  </a:lnTo>
                  <a:lnTo>
                    <a:pt x="16" y="59"/>
                  </a:lnTo>
                  <a:lnTo>
                    <a:pt x="21" y="51"/>
                  </a:lnTo>
                  <a:lnTo>
                    <a:pt x="28" y="42"/>
                  </a:lnTo>
                  <a:lnTo>
                    <a:pt x="34" y="35"/>
                  </a:lnTo>
                  <a:lnTo>
                    <a:pt x="30" y="35"/>
                  </a:lnTo>
                  <a:lnTo>
                    <a:pt x="23" y="42"/>
                  </a:lnTo>
                  <a:lnTo>
                    <a:pt x="18" y="51"/>
                  </a:lnTo>
                  <a:lnTo>
                    <a:pt x="12" y="59"/>
                  </a:lnTo>
                  <a:lnTo>
                    <a:pt x="8" y="69"/>
                  </a:lnTo>
                  <a:lnTo>
                    <a:pt x="5" y="79"/>
                  </a:lnTo>
                  <a:lnTo>
                    <a:pt x="3" y="89"/>
                  </a:lnTo>
                  <a:lnTo>
                    <a:pt x="1" y="101"/>
                  </a:lnTo>
                  <a:lnTo>
                    <a:pt x="0" y="111"/>
                  </a:lnTo>
                  <a:lnTo>
                    <a:pt x="1" y="122"/>
                  </a:lnTo>
                  <a:lnTo>
                    <a:pt x="3" y="133"/>
                  </a:lnTo>
                  <a:lnTo>
                    <a:pt x="5" y="145"/>
                  </a:lnTo>
                  <a:lnTo>
                    <a:pt x="8" y="155"/>
                  </a:lnTo>
                  <a:lnTo>
                    <a:pt x="14" y="164"/>
                  </a:lnTo>
                  <a:lnTo>
                    <a:pt x="19" y="173"/>
                  </a:lnTo>
                  <a:lnTo>
                    <a:pt x="25" y="182"/>
                  </a:lnTo>
                  <a:lnTo>
                    <a:pt x="32" y="189"/>
                  </a:lnTo>
                  <a:lnTo>
                    <a:pt x="40" y="197"/>
                  </a:lnTo>
                  <a:lnTo>
                    <a:pt x="48" y="203"/>
                  </a:lnTo>
                  <a:lnTo>
                    <a:pt x="57" y="209"/>
                  </a:lnTo>
                  <a:lnTo>
                    <a:pt x="66" y="213"/>
                  </a:lnTo>
                  <a:lnTo>
                    <a:pt x="76" y="217"/>
                  </a:lnTo>
                  <a:lnTo>
                    <a:pt x="87" y="220"/>
                  </a:lnTo>
                  <a:lnTo>
                    <a:pt x="97" y="221"/>
                  </a:lnTo>
                  <a:lnTo>
                    <a:pt x="108" y="221"/>
                  </a:lnTo>
                  <a:lnTo>
                    <a:pt x="119" y="221"/>
                  </a:lnTo>
                  <a:lnTo>
                    <a:pt x="130" y="220"/>
                  </a:lnTo>
                  <a:lnTo>
                    <a:pt x="142" y="217"/>
                  </a:lnTo>
                  <a:lnTo>
                    <a:pt x="151" y="213"/>
                  </a:lnTo>
                  <a:lnTo>
                    <a:pt x="161" y="209"/>
                  </a:lnTo>
                  <a:lnTo>
                    <a:pt x="169" y="203"/>
                  </a:lnTo>
                  <a:lnTo>
                    <a:pt x="178" y="197"/>
                  </a:lnTo>
                  <a:lnTo>
                    <a:pt x="186" y="189"/>
                  </a:lnTo>
                  <a:lnTo>
                    <a:pt x="193" y="182"/>
                  </a:lnTo>
                  <a:lnTo>
                    <a:pt x="199" y="173"/>
                  </a:lnTo>
                  <a:lnTo>
                    <a:pt x="204" y="164"/>
                  </a:lnTo>
                  <a:lnTo>
                    <a:pt x="208" y="155"/>
                  </a:lnTo>
                  <a:lnTo>
                    <a:pt x="213" y="145"/>
                  </a:lnTo>
                  <a:lnTo>
                    <a:pt x="215" y="133"/>
                  </a:lnTo>
                  <a:lnTo>
                    <a:pt x="217" y="122"/>
                  </a:lnTo>
                  <a:lnTo>
                    <a:pt x="217" y="111"/>
                  </a:lnTo>
                  <a:close/>
                  <a:moveTo>
                    <a:pt x="150" y="8"/>
                  </a:moveTo>
                  <a:lnTo>
                    <a:pt x="146" y="7"/>
                  </a:lnTo>
                  <a:lnTo>
                    <a:pt x="140" y="5"/>
                  </a:lnTo>
                  <a:lnTo>
                    <a:pt x="135" y="4"/>
                  </a:lnTo>
                  <a:lnTo>
                    <a:pt x="130" y="3"/>
                  </a:lnTo>
                  <a:lnTo>
                    <a:pt x="125" y="1"/>
                  </a:lnTo>
                  <a:lnTo>
                    <a:pt x="119" y="1"/>
                  </a:lnTo>
                  <a:lnTo>
                    <a:pt x="114" y="0"/>
                  </a:lnTo>
                  <a:lnTo>
                    <a:pt x="108" y="0"/>
                  </a:lnTo>
                  <a:lnTo>
                    <a:pt x="103" y="0"/>
                  </a:lnTo>
                  <a:lnTo>
                    <a:pt x="98" y="1"/>
                  </a:lnTo>
                  <a:lnTo>
                    <a:pt x="93" y="1"/>
                  </a:lnTo>
                  <a:lnTo>
                    <a:pt x="87" y="3"/>
                  </a:lnTo>
                  <a:lnTo>
                    <a:pt x="82" y="4"/>
                  </a:lnTo>
                  <a:lnTo>
                    <a:pt x="78" y="5"/>
                  </a:lnTo>
                  <a:lnTo>
                    <a:pt x="72" y="7"/>
                  </a:lnTo>
                  <a:lnTo>
                    <a:pt x="68" y="8"/>
                  </a:lnTo>
                  <a:lnTo>
                    <a:pt x="75" y="8"/>
                  </a:lnTo>
                  <a:lnTo>
                    <a:pt x="79" y="7"/>
                  </a:lnTo>
                  <a:lnTo>
                    <a:pt x="83" y="7"/>
                  </a:lnTo>
                  <a:lnTo>
                    <a:pt x="87" y="5"/>
                  </a:lnTo>
                  <a:lnTo>
                    <a:pt x="92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3"/>
                  </a:lnTo>
                  <a:lnTo>
                    <a:pt x="108" y="3"/>
                  </a:lnTo>
                  <a:lnTo>
                    <a:pt x="112" y="3"/>
                  </a:lnTo>
                  <a:lnTo>
                    <a:pt x="118" y="4"/>
                  </a:lnTo>
                  <a:lnTo>
                    <a:pt x="122" y="4"/>
                  </a:lnTo>
                  <a:lnTo>
                    <a:pt x="126" y="4"/>
                  </a:lnTo>
                  <a:lnTo>
                    <a:pt x="130" y="5"/>
                  </a:lnTo>
                  <a:lnTo>
                    <a:pt x="135" y="7"/>
                  </a:lnTo>
                  <a:lnTo>
                    <a:pt x="139" y="7"/>
                  </a:lnTo>
                  <a:lnTo>
                    <a:pt x="142" y="8"/>
                  </a:lnTo>
                  <a:lnTo>
                    <a:pt x="150" y="8"/>
                  </a:lnTo>
                  <a:close/>
                </a:path>
              </a:pathLst>
            </a:custGeom>
            <a:solidFill>
              <a:srgbClr val="006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59" name="Freeform 768"/>
            <p:cNvSpPr>
              <a:spLocks noEditPoints="1"/>
            </p:cNvSpPr>
            <p:nvPr/>
          </p:nvSpPr>
          <p:spPr bwMode="auto">
            <a:xfrm>
              <a:off x="969" y="2473"/>
              <a:ext cx="214" cy="219"/>
            </a:xfrm>
            <a:custGeom>
              <a:avLst/>
              <a:gdLst>
                <a:gd name="T0" fmla="*/ 213 w 214"/>
                <a:gd name="T1" fmla="*/ 88 h 219"/>
                <a:gd name="T2" fmla="*/ 202 w 214"/>
                <a:gd name="T3" fmla="*/ 58 h 219"/>
                <a:gd name="T4" fmla="*/ 185 w 214"/>
                <a:gd name="T5" fmla="*/ 34 h 219"/>
                <a:gd name="T6" fmla="*/ 193 w 214"/>
                <a:gd name="T7" fmla="*/ 50 h 219"/>
                <a:gd name="T8" fmla="*/ 207 w 214"/>
                <a:gd name="T9" fmla="*/ 78 h 219"/>
                <a:gd name="T10" fmla="*/ 212 w 214"/>
                <a:gd name="T11" fmla="*/ 110 h 219"/>
                <a:gd name="T12" fmla="*/ 207 w 214"/>
                <a:gd name="T13" fmla="*/ 142 h 219"/>
                <a:gd name="T14" fmla="*/ 195 w 214"/>
                <a:gd name="T15" fmla="*/ 169 h 219"/>
                <a:gd name="T16" fmla="*/ 174 w 214"/>
                <a:gd name="T17" fmla="*/ 192 h 219"/>
                <a:gd name="T18" fmla="*/ 149 w 214"/>
                <a:gd name="T19" fmla="*/ 208 h 219"/>
                <a:gd name="T20" fmla="*/ 118 w 214"/>
                <a:gd name="T21" fmla="*/ 216 h 219"/>
                <a:gd name="T22" fmla="*/ 86 w 214"/>
                <a:gd name="T23" fmla="*/ 215 h 219"/>
                <a:gd name="T24" fmla="*/ 59 w 214"/>
                <a:gd name="T25" fmla="*/ 203 h 219"/>
                <a:gd name="T26" fmla="*/ 33 w 214"/>
                <a:gd name="T27" fmla="*/ 185 h 219"/>
                <a:gd name="T28" fmla="*/ 15 w 214"/>
                <a:gd name="T29" fmla="*/ 161 h 219"/>
                <a:gd name="T30" fmla="*/ 6 w 214"/>
                <a:gd name="T31" fmla="*/ 131 h 219"/>
                <a:gd name="T32" fmla="*/ 4 w 214"/>
                <a:gd name="T33" fmla="*/ 100 h 219"/>
                <a:gd name="T34" fmla="*/ 11 w 214"/>
                <a:gd name="T35" fmla="*/ 68 h 219"/>
                <a:gd name="T36" fmla="*/ 28 w 214"/>
                <a:gd name="T37" fmla="*/ 41 h 219"/>
                <a:gd name="T38" fmla="*/ 24 w 214"/>
                <a:gd name="T39" fmla="*/ 41 h 219"/>
                <a:gd name="T40" fmla="*/ 8 w 214"/>
                <a:gd name="T41" fmla="*/ 68 h 219"/>
                <a:gd name="T42" fmla="*/ 2 w 214"/>
                <a:gd name="T43" fmla="*/ 100 h 219"/>
                <a:gd name="T44" fmla="*/ 3 w 214"/>
                <a:gd name="T45" fmla="*/ 132 h 219"/>
                <a:gd name="T46" fmla="*/ 14 w 214"/>
                <a:gd name="T47" fmla="*/ 162 h 219"/>
                <a:gd name="T48" fmla="*/ 32 w 214"/>
                <a:gd name="T49" fmla="*/ 188 h 219"/>
                <a:gd name="T50" fmla="*/ 57 w 214"/>
                <a:gd name="T51" fmla="*/ 206 h 219"/>
                <a:gd name="T52" fmla="*/ 86 w 214"/>
                <a:gd name="T53" fmla="*/ 217 h 219"/>
                <a:gd name="T54" fmla="*/ 118 w 214"/>
                <a:gd name="T55" fmla="*/ 219 h 219"/>
                <a:gd name="T56" fmla="*/ 149 w 214"/>
                <a:gd name="T57" fmla="*/ 210 h 219"/>
                <a:gd name="T58" fmla="*/ 175 w 214"/>
                <a:gd name="T59" fmla="*/ 195 h 219"/>
                <a:gd name="T60" fmla="*/ 196 w 214"/>
                <a:gd name="T61" fmla="*/ 171 h 219"/>
                <a:gd name="T62" fmla="*/ 210 w 214"/>
                <a:gd name="T63" fmla="*/ 142 h 219"/>
                <a:gd name="T64" fmla="*/ 214 w 214"/>
                <a:gd name="T65" fmla="*/ 110 h 219"/>
                <a:gd name="T66" fmla="*/ 136 w 214"/>
                <a:gd name="T67" fmla="*/ 4 h 219"/>
                <a:gd name="T68" fmla="*/ 123 w 214"/>
                <a:gd name="T69" fmla="*/ 2 h 219"/>
                <a:gd name="T70" fmla="*/ 107 w 214"/>
                <a:gd name="T71" fmla="*/ 0 h 219"/>
                <a:gd name="T72" fmla="*/ 93 w 214"/>
                <a:gd name="T73" fmla="*/ 2 h 219"/>
                <a:gd name="T74" fmla="*/ 79 w 214"/>
                <a:gd name="T75" fmla="*/ 4 h 219"/>
                <a:gd name="T76" fmla="*/ 79 w 214"/>
                <a:gd name="T77" fmla="*/ 7 h 219"/>
                <a:gd name="T78" fmla="*/ 89 w 214"/>
                <a:gd name="T79" fmla="*/ 4 h 219"/>
                <a:gd name="T80" fmla="*/ 100 w 214"/>
                <a:gd name="T81" fmla="*/ 4 h 219"/>
                <a:gd name="T82" fmla="*/ 111 w 214"/>
                <a:gd name="T83" fmla="*/ 3 h 219"/>
                <a:gd name="T84" fmla="*/ 123 w 214"/>
                <a:gd name="T85" fmla="*/ 4 h 219"/>
                <a:gd name="T86" fmla="*/ 134 w 214"/>
                <a:gd name="T87" fmla="*/ 7 h 2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4"/>
                <a:gd name="T133" fmla="*/ 0 h 219"/>
                <a:gd name="T134" fmla="*/ 214 w 214"/>
                <a:gd name="T135" fmla="*/ 219 h 2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4" h="219">
                  <a:moveTo>
                    <a:pt x="214" y="110"/>
                  </a:moveTo>
                  <a:lnTo>
                    <a:pt x="214" y="100"/>
                  </a:lnTo>
                  <a:lnTo>
                    <a:pt x="213" y="88"/>
                  </a:lnTo>
                  <a:lnTo>
                    <a:pt x="210" y="78"/>
                  </a:lnTo>
                  <a:lnTo>
                    <a:pt x="207" y="68"/>
                  </a:lnTo>
                  <a:lnTo>
                    <a:pt x="202" y="58"/>
                  </a:lnTo>
                  <a:lnTo>
                    <a:pt x="198" y="50"/>
                  </a:lnTo>
                  <a:lnTo>
                    <a:pt x="191" y="41"/>
                  </a:lnTo>
                  <a:lnTo>
                    <a:pt x="185" y="34"/>
                  </a:lnTo>
                  <a:lnTo>
                    <a:pt x="181" y="34"/>
                  </a:lnTo>
                  <a:lnTo>
                    <a:pt x="188" y="41"/>
                  </a:lnTo>
                  <a:lnTo>
                    <a:pt x="193" y="50"/>
                  </a:lnTo>
                  <a:lnTo>
                    <a:pt x="199" y="58"/>
                  </a:lnTo>
                  <a:lnTo>
                    <a:pt x="203" y="68"/>
                  </a:lnTo>
                  <a:lnTo>
                    <a:pt x="207" y="78"/>
                  </a:lnTo>
                  <a:lnTo>
                    <a:pt x="210" y="88"/>
                  </a:lnTo>
                  <a:lnTo>
                    <a:pt x="212" y="100"/>
                  </a:lnTo>
                  <a:lnTo>
                    <a:pt x="212" y="110"/>
                  </a:lnTo>
                  <a:lnTo>
                    <a:pt x="212" y="121"/>
                  </a:lnTo>
                  <a:lnTo>
                    <a:pt x="210" y="131"/>
                  </a:lnTo>
                  <a:lnTo>
                    <a:pt x="207" y="142"/>
                  </a:lnTo>
                  <a:lnTo>
                    <a:pt x="203" y="152"/>
                  </a:lnTo>
                  <a:lnTo>
                    <a:pt x="199" y="161"/>
                  </a:lnTo>
                  <a:lnTo>
                    <a:pt x="195" y="169"/>
                  </a:lnTo>
                  <a:lnTo>
                    <a:pt x="188" y="178"/>
                  </a:lnTo>
                  <a:lnTo>
                    <a:pt x="181" y="185"/>
                  </a:lnTo>
                  <a:lnTo>
                    <a:pt x="174" y="192"/>
                  </a:lnTo>
                  <a:lnTo>
                    <a:pt x="166" y="199"/>
                  </a:lnTo>
                  <a:lnTo>
                    <a:pt x="157" y="203"/>
                  </a:lnTo>
                  <a:lnTo>
                    <a:pt x="149" y="208"/>
                  </a:lnTo>
                  <a:lnTo>
                    <a:pt x="139" y="212"/>
                  </a:lnTo>
                  <a:lnTo>
                    <a:pt x="128" y="215"/>
                  </a:lnTo>
                  <a:lnTo>
                    <a:pt x="118" y="216"/>
                  </a:lnTo>
                  <a:lnTo>
                    <a:pt x="107" y="216"/>
                  </a:lnTo>
                  <a:lnTo>
                    <a:pt x="97" y="216"/>
                  </a:lnTo>
                  <a:lnTo>
                    <a:pt x="86" y="215"/>
                  </a:lnTo>
                  <a:lnTo>
                    <a:pt x="77" y="212"/>
                  </a:lnTo>
                  <a:lnTo>
                    <a:pt x="67" y="208"/>
                  </a:lnTo>
                  <a:lnTo>
                    <a:pt x="59" y="203"/>
                  </a:lnTo>
                  <a:lnTo>
                    <a:pt x="49" y="199"/>
                  </a:lnTo>
                  <a:lnTo>
                    <a:pt x="42" y="192"/>
                  </a:lnTo>
                  <a:lnTo>
                    <a:pt x="33" y="185"/>
                  </a:lnTo>
                  <a:lnTo>
                    <a:pt x="27" y="178"/>
                  </a:lnTo>
                  <a:lnTo>
                    <a:pt x="21" y="169"/>
                  </a:lnTo>
                  <a:lnTo>
                    <a:pt x="15" y="161"/>
                  </a:lnTo>
                  <a:lnTo>
                    <a:pt x="11" y="152"/>
                  </a:lnTo>
                  <a:lnTo>
                    <a:pt x="8" y="142"/>
                  </a:lnTo>
                  <a:lnTo>
                    <a:pt x="6" y="131"/>
                  </a:lnTo>
                  <a:lnTo>
                    <a:pt x="4" y="121"/>
                  </a:lnTo>
                  <a:lnTo>
                    <a:pt x="3" y="110"/>
                  </a:lnTo>
                  <a:lnTo>
                    <a:pt x="4" y="100"/>
                  </a:lnTo>
                  <a:lnTo>
                    <a:pt x="6" y="88"/>
                  </a:lnTo>
                  <a:lnTo>
                    <a:pt x="8" y="78"/>
                  </a:lnTo>
                  <a:lnTo>
                    <a:pt x="11" y="68"/>
                  </a:lnTo>
                  <a:lnTo>
                    <a:pt x="17" y="58"/>
                  </a:lnTo>
                  <a:lnTo>
                    <a:pt x="22" y="50"/>
                  </a:lnTo>
                  <a:lnTo>
                    <a:pt x="28" y="41"/>
                  </a:lnTo>
                  <a:lnTo>
                    <a:pt x="35" y="34"/>
                  </a:lnTo>
                  <a:lnTo>
                    <a:pt x="31" y="34"/>
                  </a:lnTo>
                  <a:lnTo>
                    <a:pt x="24" y="41"/>
                  </a:lnTo>
                  <a:lnTo>
                    <a:pt x="18" y="50"/>
                  </a:lnTo>
                  <a:lnTo>
                    <a:pt x="13" y="58"/>
                  </a:lnTo>
                  <a:lnTo>
                    <a:pt x="8" y="68"/>
                  </a:lnTo>
                  <a:lnTo>
                    <a:pt x="6" y="78"/>
                  </a:lnTo>
                  <a:lnTo>
                    <a:pt x="3" y="88"/>
                  </a:lnTo>
                  <a:lnTo>
                    <a:pt x="2" y="100"/>
                  </a:lnTo>
                  <a:lnTo>
                    <a:pt x="0" y="110"/>
                  </a:lnTo>
                  <a:lnTo>
                    <a:pt x="2" y="121"/>
                  </a:lnTo>
                  <a:lnTo>
                    <a:pt x="3" y="132"/>
                  </a:lnTo>
                  <a:lnTo>
                    <a:pt x="6" y="142"/>
                  </a:lnTo>
                  <a:lnTo>
                    <a:pt x="8" y="152"/>
                  </a:lnTo>
                  <a:lnTo>
                    <a:pt x="14" y="162"/>
                  </a:lnTo>
                  <a:lnTo>
                    <a:pt x="20" y="171"/>
                  </a:lnTo>
                  <a:lnTo>
                    <a:pt x="25" y="179"/>
                  </a:lnTo>
                  <a:lnTo>
                    <a:pt x="32" y="188"/>
                  </a:lnTo>
                  <a:lnTo>
                    <a:pt x="39" y="195"/>
                  </a:lnTo>
                  <a:lnTo>
                    <a:pt x="47" y="200"/>
                  </a:lnTo>
                  <a:lnTo>
                    <a:pt x="57" y="206"/>
                  </a:lnTo>
                  <a:lnTo>
                    <a:pt x="65" y="210"/>
                  </a:lnTo>
                  <a:lnTo>
                    <a:pt x="75" y="215"/>
                  </a:lnTo>
                  <a:lnTo>
                    <a:pt x="86" y="217"/>
                  </a:lnTo>
                  <a:lnTo>
                    <a:pt x="96" y="219"/>
                  </a:lnTo>
                  <a:lnTo>
                    <a:pt x="107" y="219"/>
                  </a:lnTo>
                  <a:lnTo>
                    <a:pt x="118" y="219"/>
                  </a:lnTo>
                  <a:lnTo>
                    <a:pt x="129" y="217"/>
                  </a:lnTo>
                  <a:lnTo>
                    <a:pt x="139" y="215"/>
                  </a:lnTo>
                  <a:lnTo>
                    <a:pt x="149" y="210"/>
                  </a:lnTo>
                  <a:lnTo>
                    <a:pt x="159" y="206"/>
                  </a:lnTo>
                  <a:lnTo>
                    <a:pt x="167" y="200"/>
                  </a:lnTo>
                  <a:lnTo>
                    <a:pt x="175" y="195"/>
                  </a:lnTo>
                  <a:lnTo>
                    <a:pt x="184" y="188"/>
                  </a:lnTo>
                  <a:lnTo>
                    <a:pt x="191" y="179"/>
                  </a:lnTo>
                  <a:lnTo>
                    <a:pt x="196" y="171"/>
                  </a:lnTo>
                  <a:lnTo>
                    <a:pt x="202" y="162"/>
                  </a:lnTo>
                  <a:lnTo>
                    <a:pt x="206" y="152"/>
                  </a:lnTo>
                  <a:lnTo>
                    <a:pt x="210" y="142"/>
                  </a:lnTo>
                  <a:lnTo>
                    <a:pt x="213" y="132"/>
                  </a:lnTo>
                  <a:lnTo>
                    <a:pt x="214" y="121"/>
                  </a:lnTo>
                  <a:lnTo>
                    <a:pt x="214" y="110"/>
                  </a:lnTo>
                  <a:close/>
                  <a:moveTo>
                    <a:pt x="145" y="7"/>
                  </a:moveTo>
                  <a:lnTo>
                    <a:pt x="141" y="6"/>
                  </a:lnTo>
                  <a:lnTo>
                    <a:pt x="136" y="4"/>
                  </a:lnTo>
                  <a:lnTo>
                    <a:pt x="132" y="3"/>
                  </a:lnTo>
                  <a:lnTo>
                    <a:pt x="127" y="3"/>
                  </a:lnTo>
                  <a:lnTo>
                    <a:pt x="123" y="2"/>
                  </a:lnTo>
                  <a:lnTo>
                    <a:pt x="117" y="2"/>
                  </a:lnTo>
                  <a:lnTo>
                    <a:pt x="113" y="0"/>
                  </a:lnTo>
                  <a:lnTo>
                    <a:pt x="107" y="0"/>
                  </a:lnTo>
                  <a:lnTo>
                    <a:pt x="103" y="0"/>
                  </a:lnTo>
                  <a:lnTo>
                    <a:pt x="97" y="2"/>
                  </a:lnTo>
                  <a:lnTo>
                    <a:pt x="93" y="2"/>
                  </a:lnTo>
                  <a:lnTo>
                    <a:pt x="89" y="3"/>
                  </a:lnTo>
                  <a:lnTo>
                    <a:pt x="84" y="3"/>
                  </a:lnTo>
                  <a:lnTo>
                    <a:pt x="79" y="4"/>
                  </a:lnTo>
                  <a:lnTo>
                    <a:pt x="75" y="6"/>
                  </a:lnTo>
                  <a:lnTo>
                    <a:pt x="70" y="7"/>
                  </a:lnTo>
                  <a:lnTo>
                    <a:pt x="79" y="7"/>
                  </a:lnTo>
                  <a:lnTo>
                    <a:pt x="82" y="7"/>
                  </a:lnTo>
                  <a:lnTo>
                    <a:pt x="86" y="6"/>
                  </a:lnTo>
                  <a:lnTo>
                    <a:pt x="89" y="4"/>
                  </a:lnTo>
                  <a:lnTo>
                    <a:pt x="93" y="4"/>
                  </a:lnTo>
                  <a:lnTo>
                    <a:pt x="96" y="4"/>
                  </a:lnTo>
                  <a:lnTo>
                    <a:pt x="100" y="4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11" y="3"/>
                  </a:lnTo>
                  <a:lnTo>
                    <a:pt x="116" y="4"/>
                  </a:lnTo>
                  <a:lnTo>
                    <a:pt x="118" y="4"/>
                  </a:lnTo>
                  <a:lnTo>
                    <a:pt x="123" y="4"/>
                  </a:lnTo>
                  <a:lnTo>
                    <a:pt x="125" y="4"/>
                  </a:lnTo>
                  <a:lnTo>
                    <a:pt x="129" y="6"/>
                  </a:lnTo>
                  <a:lnTo>
                    <a:pt x="134" y="7"/>
                  </a:lnTo>
                  <a:lnTo>
                    <a:pt x="136" y="7"/>
                  </a:lnTo>
                  <a:lnTo>
                    <a:pt x="145" y="7"/>
                  </a:lnTo>
                  <a:close/>
                </a:path>
              </a:pathLst>
            </a:custGeom>
            <a:solidFill>
              <a:srgbClr val="006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0" name="Freeform 769"/>
            <p:cNvSpPr>
              <a:spLocks noEditPoints="1"/>
            </p:cNvSpPr>
            <p:nvPr/>
          </p:nvSpPr>
          <p:spPr bwMode="auto">
            <a:xfrm>
              <a:off x="971" y="2475"/>
              <a:ext cx="211" cy="215"/>
            </a:xfrm>
            <a:custGeom>
              <a:avLst/>
              <a:gdLst>
                <a:gd name="T0" fmla="*/ 210 w 211"/>
                <a:gd name="T1" fmla="*/ 86 h 215"/>
                <a:gd name="T2" fmla="*/ 198 w 211"/>
                <a:gd name="T3" fmla="*/ 56 h 215"/>
                <a:gd name="T4" fmla="*/ 180 w 211"/>
                <a:gd name="T5" fmla="*/ 32 h 215"/>
                <a:gd name="T6" fmla="*/ 190 w 211"/>
                <a:gd name="T7" fmla="*/ 48 h 215"/>
                <a:gd name="T8" fmla="*/ 204 w 211"/>
                <a:gd name="T9" fmla="*/ 76 h 215"/>
                <a:gd name="T10" fmla="*/ 208 w 211"/>
                <a:gd name="T11" fmla="*/ 108 h 215"/>
                <a:gd name="T12" fmla="*/ 204 w 211"/>
                <a:gd name="T13" fmla="*/ 139 h 215"/>
                <a:gd name="T14" fmla="*/ 191 w 211"/>
                <a:gd name="T15" fmla="*/ 167 h 215"/>
                <a:gd name="T16" fmla="*/ 171 w 211"/>
                <a:gd name="T17" fmla="*/ 188 h 215"/>
                <a:gd name="T18" fmla="*/ 146 w 211"/>
                <a:gd name="T19" fmla="*/ 206 h 215"/>
                <a:gd name="T20" fmla="*/ 116 w 211"/>
                <a:gd name="T21" fmla="*/ 213 h 215"/>
                <a:gd name="T22" fmla="*/ 84 w 211"/>
                <a:gd name="T23" fmla="*/ 211 h 215"/>
                <a:gd name="T24" fmla="*/ 57 w 211"/>
                <a:gd name="T25" fmla="*/ 200 h 215"/>
                <a:gd name="T26" fmla="*/ 33 w 211"/>
                <a:gd name="T27" fmla="*/ 183 h 215"/>
                <a:gd name="T28" fmla="*/ 15 w 211"/>
                <a:gd name="T29" fmla="*/ 159 h 215"/>
                <a:gd name="T30" fmla="*/ 5 w 211"/>
                <a:gd name="T31" fmla="*/ 129 h 215"/>
                <a:gd name="T32" fmla="*/ 4 w 211"/>
                <a:gd name="T33" fmla="*/ 98 h 215"/>
                <a:gd name="T34" fmla="*/ 12 w 211"/>
                <a:gd name="T35" fmla="*/ 66 h 215"/>
                <a:gd name="T36" fmla="*/ 27 w 211"/>
                <a:gd name="T37" fmla="*/ 39 h 215"/>
                <a:gd name="T38" fmla="*/ 25 w 211"/>
                <a:gd name="T39" fmla="*/ 39 h 215"/>
                <a:gd name="T40" fmla="*/ 8 w 211"/>
                <a:gd name="T41" fmla="*/ 66 h 215"/>
                <a:gd name="T42" fmla="*/ 1 w 211"/>
                <a:gd name="T43" fmla="*/ 98 h 215"/>
                <a:gd name="T44" fmla="*/ 2 w 211"/>
                <a:gd name="T45" fmla="*/ 130 h 215"/>
                <a:gd name="T46" fmla="*/ 13 w 211"/>
                <a:gd name="T47" fmla="*/ 160 h 215"/>
                <a:gd name="T48" fmla="*/ 31 w 211"/>
                <a:gd name="T49" fmla="*/ 184 h 215"/>
                <a:gd name="T50" fmla="*/ 55 w 211"/>
                <a:gd name="T51" fmla="*/ 203 h 215"/>
                <a:gd name="T52" fmla="*/ 84 w 211"/>
                <a:gd name="T53" fmla="*/ 214 h 215"/>
                <a:gd name="T54" fmla="*/ 116 w 211"/>
                <a:gd name="T55" fmla="*/ 215 h 215"/>
                <a:gd name="T56" fmla="*/ 147 w 211"/>
                <a:gd name="T57" fmla="*/ 207 h 215"/>
                <a:gd name="T58" fmla="*/ 173 w 211"/>
                <a:gd name="T59" fmla="*/ 191 h 215"/>
                <a:gd name="T60" fmla="*/ 193 w 211"/>
                <a:gd name="T61" fmla="*/ 169 h 215"/>
                <a:gd name="T62" fmla="*/ 207 w 211"/>
                <a:gd name="T63" fmla="*/ 140 h 215"/>
                <a:gd name="T64" fmla="*/ 211 w 211"/>
                <a:gd name="T65" fmla="*/ 108 h 215"/>
                <a:gd name="T66" fmla="*/ 132 w 211"/>
                <a:gd name="T67" fmla="*/ 4 h 215"/>
                <a:gd name="T68" fmla="*/ 119 w 211"/>
                <a:gd name="T69" fmla="*/ 1 h 215"/>
                <a:gd name="T70" fmla="*/ 105 w 211"/>
                <a:gd name="T71" fmla="*/ 0 h 215"/>
                <a:gd name="T72" fmla="*/ 93 w 211"/>
                <a:gd name="T73" fmla="*/ 1 h 215"/>
                <a:gd name="T74" fmla="*/ 80 w 211"/>
                <a:gd name="T75" fmla="*/ 4 h 215"/>
                <a:gd name="T76" fmla="*/ 83 w 211"/>
                <a:gd name="T77" fmla="*/ 5 h 215"/>
                <a:gd name="T78" fmla="*/ 91 w 211"/>
                <a:gd name="T79" fmla="*/ 4 h 215"/>
                <a:gd name="T80" fmla="*/ 100 w 211"/>
                <a:gd name="T81" fmla="*/ 2 h 215"/>
                <a:gd name="T82" fmla="*/ 108 w 211"/>
                <a:gd name="T83" fmla="*/ 2 h 215"/>
                <a:gd name="T84" fmla="*/ 118 w 211"/>
                <a:gd name="T85" fmla="*/ 4 h 215"/>
                <a:gd name="T86" fmla="*/ 126 w 211"/>
                <a:gd name="T87" fmla="*/ 5 h 2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11"/>
                <a:gd name="T133" fmla="*/ 0 h 215"/>
                <a:gd name="T134" fmla="*/ 211 w 211"/>
                <a:gd name="T135" fmla="*/ 215 h 21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11" h="215">
                  <a:moveTo>
                    <a:pt x="211" y="108"/>
                  </a:moveTo>
                  <a:lnTo>
                    <a:pt x="211" y="98"/>
                  </a:lnTo>
                  <a:lnTo>
                    <a:pt x="210" y="86"/>
                  </a:lnTo>
                  <a:lnTo>
                    <a:pt x="207" y="76"/>
                  </a:lnTo>
                  <a:lnTo>
                    <a:pt x="203" y="66"/>
                  </a:lnTo>
                  <a:lnTo>
                    <a:pt x="198" y="56"/>
                  </a:lnTo>
                  <a:lnTo>
                    <a:pt x="193" y="48"/>
                  </a:lnTo>
                  <a:lnTo>
                    <a:pt x="187" y="39"/>
                  </a:lnTo>
                  <a:lnTo>
                    <a:pt x="180" y="32"/>
                  </a:lnTo>
                  <a:lnTo>
                    <a:pt x="176" y="32"/>
                  </a:lnTo>
                  <a:lnTo>
                    <a:pt x="183" y="39"/>
                  </a:lnTo>
                  <a:lnTo>
                    <a:pt x="190" y="48"/>
                  </a:lnTo>
                  <a:lnTo>
                    <a:pt x="196" y="56"/>
                  </a:lnTo>
                  <a:lnTo>
                    <a:pt x="200" y="66"/>
                  </a:lnTo>
                  <a:lnTo>
                    <a:pt x="204" y="76"/>
                  </a:lnTo>
                  <a:lnTo>
                    <a:pt x="207" y="86"/>
                  </a:lnTo>
                  <a:lnTo>
                    <a:pt x="208" y="98"/>
                  </a:lnTo>
                  <a:lnTo>
                    <a:pt x="208" y="108"/>
                  </a:lnTo>
                  <a:lnTo>
                    <a:pt x="208" y="119"/>
                  </a:lnTo>
                  <a:lnTo>
                    <a:pt x="207" y="129"/>
                  </a:lnTo>
                  <a:lnTo>
                    <a:pt x="204" y="139"/>
                  </a:lnTo>
                  <a:lnTo>
                    <a:pt x="201" y="149"/>
                  </a:lnTo>
                  <a:lnTo>
                    <a:pt x="196" y="159"/>
                  </a:lnTo>
                  <a:lnTo>
                    <a:pt x="191" y="167"/>
                  </a:lnTo>
                  <a:lnTo>
                    <a:pt x="184" y="174"/>
                  </a:lnTo>
                  <a:lnTo>
                    <a:pt x="179" y="183"/>
                  </a:lnTo>
                  <a:lnTo>
                    <a:pt x="171" y="188"/>
                  </a:lnTo>
                  <a:lnTo>
                    <a:pt x="164" y="196"/>
                  </a:lnTo>
                  <a:lnTo>
                    <a:pt x="155" y="200"/>
                  </a:lnTo>
                  <a:lnTo>
                    <a:pt x="146" y="206"/>
                  </a:lnTo>
                  <a:lnTo>
                    <a:pt x="136" y="208"/>
                  </a:lnTo>
                  <a:lnTo>
                    <a:pt x="126" y="211"/>
                  </a:lnTo>
                  <a:lnTo>
                    <a:pt x="116" y="213"/>
                  </a:lnTo>
                  <a:lnTo>
                    <a:pt x="105" y="213"/>
                  </a:lnTo>
                  <a:lnTo>
                    <a:pt x="95" y="213"/>
                  </a:lnTo>
                  <a:lnTo>
                    <a:pt x="84" y="211"/>
                  </a:lnTo>
                  <a:lnTo>
                    <a:pt x="75" y="208"/>
                  </a:lnTo>
                  <a:lnTo>
                    <a:pt x="66" y="206"/>
                  </a:lnTo>
                  <a:lnTo>
                    <a:pt x="57" y="200"/>
                  </a:lnTo>
                  <a:lnTo>
                    <a:pt x="48" y="196"/>
                  </a:lnTo>
                  <a:lnTo>
                    <a:pt x="40" y="188"/>
                  </a:lnTo>
                  <a:lnTo>
                    <a:pt x="33" y="183"/>
                  </a:lnTo>
                  <a:lnTo>
                    <a:pt x="26" y="174"/>
                  </a:lnTo>
                  <a:lnTo>
                    <a:pt x="20" y="167"/>
                  </a:lnTo>
                  <a:lnTo>
                    <a:pt x="15" y="159"/>
                  </a:lnTo>
                  <a:lnTo>
                    <a:pt x="11" y="149"/>
                  </a:lnTo>
                  <a:lnTo>
                    <a:pt x="8" y="139"/>
                  </a:lnTo>
                  <a:lnTo>
                    <a:pt x="5" y="129"/>
                  </a:lnTo>
                  <a:lnTo>
                    <a:pt x="4" y="119"/>
                  </a:lnTo>
                  <a:lnTo>
                    <a:pt x="2" y="108"/>
                  </a:lnTo>
                  <a:lnTo>
                    <a:pt x="4" y="98"/>
                  </a:lnTo>
                  <a:lnTo>
                    <a:pt x="5" y="86"/>
                  </a:lnTo>
                  <a:lnTo>
                    <a:pt x="8" y="76"/>
                  </a:lnTo>
                  <a:lnTo>
                    <a:pt x="12" y="66"/>
                  </a:lnTo>
                  <a:lnTo>
                    <a:pt x="16" y="56"/>
                  </a:lnTo>
                  <a:lnTo>
                    <a:pt x="22" y="48"/>
                  </a:lnTo>
                  <a:lnTo>
                    <a:pt x="27" y="39"/>
                  </a:lnTo>
                  <a:lnTo>
                    <a:pt x="34" y="32"/>
                  </a:lnTo>
                  <a:lnTo>
                    <a:pt x="31" y="32"/>
                  </a:lnTo>
                  <a:lnTo>
                    <a:pt x="25" y="39"/>
                  </a:lnTo>
                  <a:lnTo>
                    <a:pt x="18" y="48"/>
                  </a:lnTo>
                  <a:lnTo>
                    <a:pt x="13" y="56"/>
                  </a:lnTo>
                  <a:lnTo>
                    <a:pt x="8" y="66"/>
                  </a:lnTo>
                  <a:lnTo>
                    <a:pt x="5" y="76"/>
                  </a:lnTo>
                  <a:lnTo>
                    <a:pt x="2" y="86"/>
                  </a:lnTo>
                  <a:lnTo>
                    <a:pt x="1" y="98"/>
                  </a:lnTo>
                  <a:lnTo>
                    <a:pt x="0" y="108"/>
                  </a:lnTo>
                  <a:lnTo>
                    <a:pt x="1" y="119"/>
                  </a:lnTo>
                  <a:lnTo>
                    <a:pt x="2" y="130"/>
                  </a:lnTo>
                  <a:lnTo>
                    <a:pt x="5" y="140"/>
                  </a:lnTo>
                  <a:lnTo>
                    <a:pt x="8" y="150"/>
                  </a:lnTo>
                  <a:lnTo>
                    <a:pt x="13" y="160"/>
                  </a:lnTo>
                  <a:lnTo>
                    <a:pt x="18" y="169"/>
                  </a:lnTo>
                  <a:lnTo>
                    <a:pt x="25" y="177"/>
                  </a:lnTo>
                  <a:lnTo>
                    <a:pt x="31" y="184"/>
                  </a:lnTo>
                  <a:lnTo>
                    <a:pt x="38" y="191"/>
                  </a:lnTo>
                  <a:lnTo>
                    <a:pt x="47" y="197"/>
                  </a:lnTo>
                  <a:lnTo>
                    <a:pt x="55" y="203"/>
                  </a:lnTo>
                  <a:lnTo>
                    <a:pt x="65" y="207"/>
                  </a:lnTo>
                  <a:lnTo>
                    <a:pt x="75" y="211"/>
                  </a:lnTo>
                  <a:lnTo>
                    <a:pt x="84" y="214"/>
                  </a:lnTo>
                  <a:lnTo>
                    <a:pt x="95" y="215"/>
                  </a:lnTo>
                  <a:lnTo>
                    <a:pt x="105" y="215"/>
                  </a:lnTo>
                  <a:lnTo>
                    <a:pt x="116" y="215"/>
                  </a:lnTo>
                  <a:lnTo>
                    <a:pt x="127" y="214"/>
                  </a:lnTo>
                  <a:lnTo>
                    <a:pt x="137" y="211"/>
                  </a:lnTo>
                  <a:lnTo>
                    <a:pt x="147" y="207"/>
                  </a:lnTo>
                  <a:lnTo>
                    <a:pt x="157" y="203"/>
                  </a:lnTo>
                  <a:lnTo>
                    <a:pt x="165" y="197"/>
                  </a:lnTo>
                  <a:lnTo>
                    <a:pt x="173" y="191"/>
                  </a:lnTo>
                  <a:lnTo>
                    <a:pt x="180" y="184"/>
                  </a:lnTo>
                  <a:lnTo>
                    <a:pt x="187" y="177"/>
                  </a:lnTo>
                  <a:lnTo>
                    <a:pt x="193" y="169"/>
                  </a:lnTo>
                  <a:lnTo>
                    <a:pt x="198" y="160"/>
                  </a:lnTo>
                  <a:lnTo>
                    <a:pt x="203" y="150"/>
                  </a:lnTo>
                  <a:lnTo>
                    <a:pt x="207" y="140"/>
                  </a:lnTo>
                  <a:lnTo>
                    <a:pt x="210" y="130"/>
                  </a:lnTo>
                  <a:lnTo>
                    <a:pt x="211" y="119"/>
                  </a:lnTo>
                  <a:lnTo>
                    <a:pt x="211" y="108"/>
                  </a:lnTo>
                  <a:close/>
                  <a:moveTo>
                    <a:pt x="139" y="5"/>
                  </a:moveTo>
                  <a:lnTo>
                    <a:pt x="136" y="4"/>
                  </a:lnTo>
                  <a:lnTo>
                    <a:pt x="132" y="4"/>
                  </a:lnTo>
                  <a:lnTo>
                    <a:pt x="127" y="2"/>
                  </a:lnTo>
                  <a:lnTo>
                    <a:pt x="123" y="1"/>
                  </a:lnTo>
                  <a:lnTo>
                    <a:pt x="119" y="1"/>
                  </a:lnTo>
                  <a:lnTo>
                    <a:pt x="115" y="1"/>
                  </a:lnTo>
                  <a:lnTo>
                    <a:pt x="109" y="0"/>
                  </a:lnTo>
                  <a:lnTo>
                    <a:pt x="105" y="0"/>
                  </a:lnTo>
                  <a:lnTo>
                    <a:pt x="101" y="0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4" y="2"/>
                  </a:lnTo>
                  <a:lnTo>
                    <a:pt x="80" y="4"/>
                  </a:lnTo>
                  <a:lnTo>
                    <a:pt x="76" y="4"/>
                  </a:lnTo>
                  <a:lnTo>
                    <a:pt x="72" y="5"/>
                  </a:lnTo>
                  <a:lnTo>
                    <a:pt x="83" y="5"/>
                  </a:lnTo>
                  <a:lnTo>
                    <a:pt x="86" y="5"/>
                  </a:lnTo>
                  <a:lnTo>
                    <a:pt x="89" y="4"/>
                  </a:lnTo>
                  <a:lnTo>
                    <a:pt x="91" y="4"/>
                  </a:lnTo>
                  <a:lnTo>
                    <a:pt x="94" y="4"/>
                  </a:lnTo>
                  <a:lnTo>
                    <a:pt x="97" y="4"/>
                  </a:lnTo>
                  <a:lnTo>
                    <a:pt x="100" y="2"/>
                  </a:lnTo>
                  <a:lnTo>
                    <a:pt x="102" y="2"/>
                  </a:lnTo>
                  <a:lnTo>
                    <a:pt x="105" y="2"/>
                  </a:lnTo>
                  <a:lnTo>
                    <a:pt x="108" y="2"/>
                  </a:lnTo>
                  <a:lnTo>
                    <a:pt x="112" y="2"/>
                  </a:lnTo>
                  <a:lnTo>
                    <a:pt x="115" y="4"/>
                  </a:lnTo>
                  <a:lnTo>
                    <a:pt x="118" y="4"/>
                  </a:lnTo>
                  <a:lnTo>
                    <a:pt x="121" y="4"/>
                  </a:lnTo>
                  <a:lnTo>
                    <a:pt x="123" y="4"/>
                  </a:lnTo>
                  <a:lnTo>
                    <a:pt x="126" y="5"/>
                  </a:lnTo>
                  <a:lnTo>
                    <a:pt x="129" y="5"/>
                  </a:lnTo>
                  <a:lnTo>
                    <a:pt x="139" y="5"/>
                  </a:lnTo>
                  <a:close/>
                </a:path>
              </a:pathLst>
            </a:custGeom>
            <a:solidFill>
              <a:srgbClr val="006F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1" name="Freeform 770"/>
            <p:cNvSpPr>
              <a:spLocks noEditPoints="1"/>
            </p:cNvSpPr>
            <p:nvPr/>
          </p:nvSpPr>
          <p:spPr bwMode="auto">
            <a:xfrm>
              <a:off x="972" y="2476"/>
              <a:ext cx="209" cy="213"/>
            </a:xfrm>
            <a:custGeom>
              <a:avLst/>
              <a:gdLst>
                <a:gd name="T0" fmla="*/ 207 w 209"/>
                <a:gd name="T1" fmla="*/ 85 h 213"/>
                <a:gd name="T2" fmla="*/ 196 w 209"/>
                <a:gd name="T3" fmla="*/ 55 h 213"/>
                <a:gd name="T4" fmla="*/ 178 w 209"/>
                <a:gd name="T5" fmla="*/ 31 h 213"/>
                <a:gd name="T6" fmla="*/ 188 w 209"/>
                <a:gd name="T7" fmla="*/ 47 h 213"/>
                <a:gd name="T8" fmla="*/ 202 w 209"/>
                <a:gd name="T9" fmla="*/ 75 h 213"/>
                <a:gd name="T10" fmla="*/ 206 w 209"/>
                <a:gd name="T11" fmla="*/ 107 h 213"/>
                <a:gd name="T12" fmla="*/ 202 w 209"/>
                <a:gd name="T13" fmla="*/ 138 h 213"/>
                <a:gd name="T14" fmla="*/ 189 w 209"/>
                <a:gd name="T15" fmla="*/ 165 h 213"/>
                <a:gd name="T16" fmla="*/ 170 w 209"/>
                <a:gd name="T17" fmla="*/ 187 h 213"/>
                <a:gd name="T18" fmla="*/ 145 w 209"/>
                <a:gd name="T19" fmla="*/ 203 h 213"/>
                <a:gd name="T20" fmla="*/ 115 w 209"/>
                <a:gd name="T21" fmla="*/ 210 h 213"/>
                <a:gd name="T22" fmla="*/ 85 w 209"/>
                <a:gd name="T23" fmla="*/ 209 h 213"/>
                <a:gd name="T24" fmla="*/ 57 w 209"/>
                <a:gd name="T25" fmla="*/ 199 h 213"/>
                <a:gd name="T26" fmla="*/ 33 w 209"/>
                <a:gd name="T27" fmla="*/ 180 h 213"/>
                <a:gd name="T28" fmla="*/ 15 w 209"/>
                <a:gd name="T29" fmla="*/ 156 h 213"/>
                <a:gd name="T30" fmla="*/ 5 w 209"/>
                <a:gd name="T31" fmla="*/ 128 h 213"/>
                <a:gd name="T32" fmla="*/ 4 w 209"/>
                <a:gd name="T33" fmla="*/ 95 h 213"/>
                <a:gd name="T34" fmla="*/ 12 w 209"/>
                <a:gd name="T35" fmla="*/ 65 h 213"/>
                <a:gd name="T36" fmla="*/ 29 w 209"/>
                <a:gd name="T37" fmla="*/ 38 h 213"/>
                <a:gd name="T38" fmla="*/ 25 w 209"/>
                <a:gd name="T39" fmla="*/ 38 h 213"/>
                <a:gd name="T40" fmla="*/ 8 w 209"/>
                <a:gd name="T41" fmla="*/ 65 h 213"/>
                <a:gd name="T42" fmla="*/ 1 w 209"/>
                <a:gd name="T43" fmla="*/ 97 h 213"/>
                <a:gd name="T44" fmla="*/ 3 w 209"/>
                <a:gd name="T45" fmla="*/ 128 h 213"/>
                <a:gd name="T46" fmla="*/ 12 w 209"/>
                <a:gd name="T47" fmla="*/ 158 h 213"/>
                <a:gd name="T48" fmla="*/ 30 w 209"/>
                <a:gd name="T49" fmla="*/ 182 h 213"/>
                <a:gd name="T50" fmla="*/ 56 w 209"/>
                <a:gd name="T51" fmla="*/ 200 h 213"/>
                <a:gd name="T52" fmla="*/ 83 w 209"/>
                <a:gd name="T53" fmla="*/ 212 h 213"/>
                <a:gd name="T54" fmla="*/ 115 w 209"/>
                <a:gd name="T55" fmla="*/ 213 h 213"/>
                <a:gd name="T56" fmla="*/ 146 w 209"/>
                <a:gd name="T57" fmla="*/ 205 h 213"/>
                <a:gd name="T58" fmla="*/ 171 w 209"/>
                <a:gd name="T59" fmla="*/ 189 h 213"/>
                <a:gd name="T60" fmla="*/ 192 w 209"/>
                <a:gd name="T61" fmla="*/ 166 h 213"/>
                <a:gd name="T62" fmla="*/ 204 w 209"/>
                <a:gd name="T63" fmla="*/ 139 h 213"/>
                <a:gd name="T64" fmla="*/ 209 w 209"/>
                <a:gd name="T65" fmla="*/ 107 h 213"/>
                <a:gd name="T66" fmla="*/ 126 w 209"/>
                <a:gd name="T67" fmla="*/ 3 h 213"/>
                <a:gd name="T68" fmla="*/ 115 w 209"/>
                <a:gd name="T69" fmla="*/ 1 h 213"/>
                <a:gd name="T70" fmla="*/ 104 w 209"/>
                <a:gd name="T71" fmla="*/ 0 h 213"/>
                <a:gd name="T72" fmla="*/ 93 w 209"/>
                <a:gd name="T73" fmla="*/ 1 h 213"/>
                <a:gd name="T74" fmla="*/ 83 w 209"/>
                <a:gd name="T75" fmla="*/ 3 h 213"/>
                <a:gd name="T76" fmla="*/ 89 w 209"/>
                <a:gd name="T77" fmla="*/ 4 h 213"/>
                <a:gd name="T78" fmla="*/ 94 w 209"/>
                <a:gd name="T79" fmla="*/ 4 h 213"/>
                <a:gd name="T80" fmla="*/ 101 w 209"/>
                <a:gd name="T81" fmla="*/ 3 h 213"/>
                <a:gd name="T82" fmla="*/ 107 w 209"/>
                <a:gd name="T83" fmla="*/ 3 h 213"/>
                <a:gd name="T84" fmla="*/ 113 w 209"/>
                <a:gd name="T85" fmla="*/ 4 h 213"/>
                <a:gd name="T86" fmla="*/ 118 w 209"/>
                <a:gd name="T87" fmla="*/ 4 h 2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9"/>
                <a:gd name="T133" fmla="*/ 0 h 213"/>
                <a:gd name="T134" fmla="*/ 209 w 209"/>
                <a:gd name="T135" fmla="*/ 213 h 21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9" h="213">
                  <a:moveTo>
                    <a:pt x="209" y="107"/>
                  </a:moveTo>
                  <a:lnTo>
                    <a:pt x="209" y="97"/>
                  </a:lnTo>
                  <a:lnTo>
                    <a:pt x="207" y="85"/>
                  </a:lnTo>
                  <a:lnTo>
                    <a:pt x="204" y="75"/>
                  </a:lnTo>
                  <a:lnTo>
                    <a:pt x="200" y="65"/>
                  </a:lnTo>
                  <a:lnTo>
                    <a:pt x="196" y="55"/>
                  </a:lnTo>
                  <a:lnTo>
                    <a:pt x="190" y="47"/>
                  </a:lnTo>
                  <a:lnTo>
                    <a:pt x="185" y="38"/>
                  </a:lnTo>
                  <a:lnTo>
                    <a:pt x="178" y="31"/>
                  </a:lnTo>
                  <a:lnTo>
                    <a:pt x="174" y="31"/>
                  </a:lnTo>
                  <a:lnTo>
                    <a:pt x="181" y="38"/>
                  </a:lnTo>
                  <a:lnTo>
                    <a:pt x="188" y="47"/>
                  </a:lnTo>
                  <a:lnTo>
                    <a:pt x="193" y="55"/>
                  </a:lnTo>
                  <a:lnTo>
                    <a:pt x="197" y="65"/>
                  </a:lnTo>
                  <a:lnTo>
                    <a:pt x="202" y="75"/>
                  </a:lnTo>
                  <a:lnTo>
                    <a:pt x="204" y="85"/>
                  </a:lnTo>
                  <a:lnTo>
                    <a:pt x="206" y="95"/>
                  </a:lnTo>
                  <a:lnTo>
                    <a:pt x="206" y="107"/>
                  </a:lnTo>
                  <a:lnTo>
                    <a:pt x="206" y="118"/>
                  </a:lnTo>
                  <a:lnTo>
                    <a:pt x="204" y="128"/>
                  </a:lnTo>
                  <a:lnTo>
                    <a:pt x="202" y="138"/>
                  </a:lnTo>
                  <a:lnTo>
                    <a:pt x="199" y="148"/>
                  </a:lnTo>
                  <a:lnTo>
                    <a:pt x="195" y="156"/>
                  </a:lnTo>
                  <a:lnTo>
                    <a:pt x="189" y="165"/>
                  </a:lnTo>
                  <a:lnTo>
                    <a:pt x="183" y="173"/>
                  </a:lnTo>
                  <a:lnTo>
                    <a:pt x="177" y="180"/>
                  </a:lnTo>
                  <a:lnTo>
                    <a:pt x="170" y="187"/>
                  </a:lnTo>
                  <a:lnTo>
                    <a:pt x="161" y="193"/>
                  </a:lnTo>
                  <a:lnTo>
                    <a:pt x="153" y="199"/>
                  </a:lnTo>
                  <a:lnTo>
                    <a:pt x="145" y="203"/>
                  </a:lnTo>
                  <a:lnTo>
                    <a:pt x="135" y="206"/>
                  </a:lnTo>
                  <a:lnTo>
                    <a:pt x="125" y="209"/>
                  </a:lnTo>
                  <a:lnTo>
                    <a:pt x="115" y="210"/>
                  </a:lnTo>
                  <a:lnTo>
                    <a:pt x="104" y="210"/>
                  </a:lnTo>
                  <a:lnTo>
                    <a:pt x="94" y="210"/>
                  </a:lnTo>
                  <a:lnTo>
                    <a:pt x="85" y="209"/>
                  </a:lnTo>
                  <a:lnTo>
                    <a:pt x="75" y="206"/>
                  </a:lnTo>
                  <a:lnTo>
                    <a:pt x="65" y="203"/>
                  </a:lnTo>
                  <a:lnTo>
                    <a:pt x="57" y="199"/>
                  </a:lnTo>
                  <a:lnTo>
                    <a:pt x="49" y="193"/>
                  </a:lnTo>
                  <a:lnTo>
                    <a:pt x="40" y="187"/>
                  </a:lnTo>
                  <a:lnTo>
                    <a:pt x="33" y="180"/>
                  </a:lnTo>
                  <a:lnTo>
                    <a:pt x="26" y="173"/>
                  </a:lnTo>
                  <a:lnTo>
                    <a:pt x="21" y="165"/>
                  </a:lnTo>
                  <a:lnTo>
                    <a:pt x="15" y="156"/>
                  </a:lnTo>
                  <a:lnTo>
                    <a:pt x="11" y="148"/>
                  </a:lnTo>
                  <a:lnTo>
                    <a:pt x="8" y="138"/>
                  </a:lnTo>
                  <a:lnTo>
                    <a:pt x="5" y="128"/>
                  </a:lnTo>
                  <a:lnTo>
                    <a:pt x="4" y="118"/>
                  </a:lnTo>
                  <a:lnTo>
                    <a:pt x="3" y="107"/>
                  </a:lnTo>
                  <a:lnTo>
                    <a:pt x="4" y="95"/>
                  </a:lnTo>
                  <a:lnTo>
                    <a:pt x="5" y="85"/>
                  </a:lnTo>
                  <a:lnTo>
                    <a:pt x="8" y="75"/>
                  </a:lnTo>
                  <a:lnTo>
                    <a:pt x="12" y="65"/>
                  </a:lnTo>
                  <a:lnTo>
                    <a:pt x="17" y="55"/>
                  </a:lnTo>
                  <a:lnTo>
                    <a:pt x="22" y="47"/>
                  </a:lnTo>
                  <a:lnTo>
                    <a:pt x="29" y="38"/>
                  </a:lnTo>
                  <a:lnTo>
                    <a:pt x="36" y="31"/>
                  </a:lnTo>
                  <a:lnTo>
                    <a:pt x="32" y="31"/>
                  </a:lnTo>
                  <a:lnTo>
                    <a:pt x="25" y="38"/>
                  </a:lnTo>
                  <a:lnTo>
                    <a:pt x="19" y="47"/>
                  </a:lnTo>
                  <a:lnTo>
                    <a:pt x="14" y="55"/>
                  </a:lnTo>
                  <a:lnTo>
                    <a:pt x="8" y="65"/>
                  </a:lnTo>
                  <a:lnTo>
                    <a:pt x="5" y="75"/>
                  </a:lnTo>
                  <a:lnTo>
                    <a:pt x="3" y="85"/>
                  </a:lnTo>
                  <a:lnTo>
                    <a:pt x="1" y="97"/>
                  </a:lnTo>
                  <a:lnTo>
                    <a:pt x="0" y="107"/>
                  </a:lnTo>
                  <a:lnTo>
                    <a:pt x="1" y="118"/>
                  </a:lnTo>
                  <a:lnTo>
                    <a:pt x="3" y="128"/>
                  </a:lnTo>
                  <a:lnTo>
                    <a:pt x="5" y="139"/>
                  </a:lnTo>
                  <a:lnTo>
                    <a:pt x="8" y="149"/>
                  </a:lnTo>
                  <a:lnTo>
                    <a:pt x="12" y="158"/>
                  </a:lnTo>
                  <a:lnTo>
                    <a:pt x="18" y="166"/>
                  </a:lnTo>
                  <a:lnTo>
                    <a:pt x="24" y="175"/>
                  </a:lnTo>
                  <a:lnTo>
                    <a:pt x="30" y="182"/>
                  </a:lnTo>
                  <a:lnTo>
                    <a:pt x="39" y="189"/>
                  </a:lnTo>
                  <a:lnTo>
                    <a:pt x="46" y="196"/>
                  </a:lnTo>
                  <a:lnTo>
                    <a:pt x="56" y="200"/>
                  </a:lnTo>
                  <a:lnTo>
                    <a:pt x="64" y="205"/>
                  </a:lnTo>
                  <a:lnTo>
                    <a:pt x="74" y="209"/>
                  </a:lnTo>
                  <a:lnTo>
                    <a:pt x="83" y="212"/>
                  </a:lnTo>
                  <a:lnTo>
                    <a:pt x="94" y="213"/>
                  </a:lnTo>
                  <a:lnTo>
                    <a:pt x="104" y="213"/>
                  </a:lnTo>
                  <a:lnTo>
                    <a:pt x="115" y="213"/>
                  </a:lnTo>
                  <a:lnTo>
                    <a:pt x="125" y="212"/>
                  </a:lnTo>
                  <a:lnTo>
                    <a:pt x="136" y="209"/>
                  </a:lnTo>
                  <a:lnTo>
                    <a:pt x="146" y="205"/>
                  </a:lnTo>
                  <a:lnTo>
                    <a:pt x="154" y="200"/>
                  </a:lnTo>
                  <a:lnTo>
                    <a:pt x="163" y="196"/>
                  </a:lnTo>
                  <a:lnTo>
                    <a:pt x="171" y="189"/>
                  </a:lnTo>
                  <a:lnTo>
                    <a:pt x="178" y="182"/>
                  </a:lnTo>
                  <a:lnTo>
                    <a:pt x="185" y="175"/>
                  </a:lnTo>
                  <a:lnTo>
                    <a:pt x="192" y="166"/>
                  </a:lnTo>
                  <a:lnTo>
                    <a:pt x="196" y="158"/>
                  </a:lnTo>
                  <a:lnTo>
                    <a:pt x="200" y="149"/>
                  </a:lnTo>
                  <a:lnTo>
                    <a:pt x="204" y="139"/>
                  </a:lnTo>
                  <a:lnTo>
                    <a:pt x="207" y="128"/>
                  </a:lnTo>
                  <a:lnTo>
                    <a:pt x="209" y="118"/>
                  </a:lnTo>
                  <a:lnTo>
                    <a:pt x="209" y="107"/>
                  </a:lnTo>
                  <a:close/>
                  <a:moveTo>
                    <a:pt x="133" y="4"/>
                  </a:moveTo>
                  <a:lnTo>
                    <a:pt x="131" y="4"/>
                  </a:lnTo>
                  <a:lnTo>
                    <a:pt x="126" y="3"/>
                  </a:lnTo>
                  <a:lnTo>
                    <a:pt x="122" y="1"/>
                  </a:lnTo>
                  <a:lnTo>
                    <a:pt x="120" y="1"/>
                  </a:lnTo>
                  <a:lnTo>
                    <a:pt x="115" y="1"/>
                  </a:lnTo>
                  <a:lnTo>
                    <a:pt x="113" y="1"/>
                  </a:lnTo>
                  <a:lnTo>
                    <a:pt x="108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97" y="1"/>
                  </a:lnTo>
                  <a:lnTo>
                    <a:pt x="93" y="1"/>
                  </a:lnTo>
                  <a:lnTo>
                    <a:pt x="90" y="1"/>
                  </a:lnTo>
                  <a:lnTo>
                    <a:pt x="86" y="1"/>
                  </a:lnTo>
                  <a:lnTo>
                    <a:pt x="83" y="3"/>
                  </a:lnTo>
                  <a:lnTo>
                    <a:pt x="79" y="4"/>
                  </a:lnTo>
                  <a:lnTo>
                    <a:pt x="76" y="4"/>
                  </a:lnTo>
                  <a:lnTo>
                    <a:pt x="89" y="4"/>
                  </a:lnTo>
                  <a:lnTo>
                    <a:pt x="92" y="4"/>
                  </a:lnTo>
                  <a:lnTo>
                    <a:pt x="93" y="4"/>
                  </a:lnTo>
                  <a:lnTo>
                    <a:pt x="94" y="4"/>
                  </a:lnTo>
                  <a:lnTo>
                    <a:pt x="97" y="4"/>
                  </a:lnTo>
                  <a:lnTo>
                    <a:pt x="99" y="3"/>
                  </a:lnTo>
                  <a:lnTo>
                    <a:pt x="101" y="3"/>
                  </a:lnTo>
                  <a:lnTo>
                    <a:pt x="103" y="3"/>
                  </a:lnTo>
                  <a:lnTo>
                    <a:pt x="104" y="3"/>
                  </a:lnTo>
                  <a:lnTo>
                    <a:pt x="107" y="3"/>
                  </a:lnTo>
                  <a:lnTo>
                    <a:pt x="108" y="3"/>
                  </a:lnTo>
                  <a:lnTo>
                    <a:pt x="111" y="3"/>
                  </a:lnTo>
                  <a:lnTo>
                    <a:pt x="113" y="4"/>
                  </a:lnTo>
                  <a:lnTo>
                    <a:pt x="114" y="4"/>
                  </a:lnTo>
                  <a:lnTo>
                    <a:pt x="117" y="4"/>
                  </a:lnTo>
                  <a:lnTo>
                    <a:pt x="118" y="4"/>
                  </a:lnTo>
                  <a:lnTo>
                    <a:pt x="121" y="4"/>
                  </a:lnTo>
                  <a:lnTo>
                    <a:pt x="133" y="4"/>
                  </a:lnTo>
                  <a:close/>
                </a:path>
              </a:pathLst>
            </a:custGeom>
            <a:solidFill>
              <a:srgbClr val="007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2" name="Freeform 771"/>
            <p:cNvSpPr>
              <a:spLocks noEditPoints="1"/>
            </p:cNvSpPr>
            <p:nvPr/>
          </p:nvSpPr>
          <p:spPr bwMode="auto">
            <a:xfrm>
              <a:off x="973" y="2477"/>
              <a:ext cx="206" cy="211"/>
            </a:xfrm>
            <a:custGeom>
              <a:avLst/>
              <a:gdLst>
                <a:gd name="T0" fmla="*/ 206 w 206"/>
                <a:gd name="T1" fmla="*/ 96 h 211"/>
                <a:gd name="T2" fmla="*/ 202 w 206"/>
                <a:gd name="T3" fmla="*/ 74 h 211"/>
                <a:gd name="T4" fmla="*/ 194 w 206"/>
                <a:gd name="T5" fmla="*/ 54 h 211"/>
                <a:gd name="T6" fmla="*/ 181 w 206"/>
                <a:gd name="T7" fmla="*/ 37 h 211"/>
                <a:gd name="T8" fmla="*/ 170 w 206"/>
                <a:gd name="T9" fmla="*/ 30 h 211"/>
                <a:gd name="T10" fmla="*/ 184 w 206"/>
                <a:gd name="T11" fmla="*/ 46 h 211"/>
                <a:gd name="T12" fmla="*/ 195 w 206"/>
                <a:gd name="T13" fmla="*/ 63 h 211"/>
                <a:gd name="T14" fmla="*/ 202 w 206"/>
                <a:gd name="T15" fmla="*/ 84 h 211"/>
                <a:gd name="T16" fmla="*/ 203 w 206"/>
                <a:gd name="T17" fmla="*/ 106 h 211"/>
                <a:gd name="T18" fmla="*/ 202 w 206"/>
                <a:gd name="T19" fmla="*/ 127 h 211"/>
                <a:gd name="T20" fmla="*/ 196 w 206"/>
                <a:gd name="T21" fmla="*/ 145 h 211"/>
                <a:gd name="T22" fmla="*/ 187 w 206"/>
                <a:gd name="T23" fmla="*/ 164 h 211"/>
                <a:gd name="T24" fmla="*/ 174 w 206"/>
                <a:gd name="T25" fmla="*/ 178 h 211"/>
                <a:gd name="T26" fmla="*/ 160 w 206"/>
                <a:gd name="T27" fmla="*/ 191 h 211"/>
                <a:gd name="T28" fmla="*/ 142 w 206"/>
                <a:gd name="T29" fmla="*/ 201 h 211"/>
                <a:gd name="T30" fmla="*/ 124 w 206"/>
                <a:gd name="T31" fmla="*/ 206 h 211"/>
                <a:gd name="T32" fmla="*/ 103 w 206"/>
                <a:gd name="T33" fmla="*/ 208 h 211"/>
                <a:gd name="T34" fmla="*/ 84 w 206"/>
                <a:gd name="T35" fmla="*/ 206 h 211"/>
                <a:gd name="T36" fmla="*/ 64 w 206"/>
                <a:gd name="T37" fmla="*/ 201 h 211"/>
                <a:gd name="T38" fmla="*/ 48 w 206"/>
                <a:gd name="T39" fmla="*/ 191 h 211"/>
                <a:gd name="T40" fmla="*/ 32 w 206"/>
                <a:gd name="T41" fmla="*/ 178 h 211"/>
                <a:gd name="T42" fmla="*/ 21 w 206"/>
                <a:gd name="T43" fmla="*/ 164 h 211"/>
                <a:gd name="T44" fmla="*/ 11 w 206"/>
                <a:gd name="T45" fmla="*/ 145 h 211"/>
                <a:gd name="T46" fmla="*/ 6 w 206"/>
                <a:gd name="T47" fmla="*/ 127 h 211"/>
                <a:gd name="T48" fmla="*/ 3 w 206"/>
                <a:gd name="T49" fmla="*/ 106 h 211"/>
                <a:gd name="T50" fmla="*/ 6 w 206"/>
                <a:gd name="T51" fmla="*/ 84 h 211"/>
                <a:gd name="T52" fmla="*/ 13 w 206"/>
                <a:gd name="T53" fmla="*/ 63 h 211"/>
                <a:gd name="T54" fmla="*/ 23 w 206"/>
                <a:gd name="T55" fmla="*/ 46 h 211"/>
                <a:gd name="T56" fmla="*/ 36 w 206"/>
                <a:gd name="T57" fmla="*/ 30 h 211"/>
                <a:gd name="T58" fmla="*/ 25 w 206"/>
                <a:gd name="T59" fmla="*/ 37 h 211"/>
                <a:gd name="T60" fmla="*/ 14 w 206"/>
                <a:gd name="T61" fmla="*/ 54 h 211"/>
                <a:gd name="T62" fmla="*/ 6 w 206"/>
                <a:gd name="T63" fmla="*/ 74 h 211"/>
                <a:gd name="T64" fmla="*/ 2 w 206"/>
                <a:gd name="T65" fmla="*/ 96 h 211"/>
                <a:gd name="T66" fmla="*/ 2 w 206"/>
                <a:gd name="T67" fmla="*/ 117 h 211"/>
                <a:gd name="T68" fmla="*/ 6 w 206"/>
                <a:gd name="T69" fmla="*/ 137 h 211"/>
                <a:gd name="T70" fmla="*/ 13 w 206"/>
                <a:gd name="T71" fmla="*/ 157 h 211"/>
                <a:gd name="T72" fmla="*/ 24 w 206"/>
                <a:gd name="T73" fmla="*/ 172 h 211"/>
                <a:gd name="T74" fmla="*/ 38 w 206"/>
                <a:gd name="T75" fmla="*/ 186 h 211"/>
                <a:gd name="T76" fmla="*/ 55 w 206"/>
                <a:gd name="T77" fmla="*/ 198 h 211"/>
                <a:gd name="T78" fmla="*/ 73 w 206"/>
                <a:gd name="T79" fmla="*/ 206 h 211"/>
                <a:gd name="T80" fmla="*/ 93 w 206"/>
                <a:gd name="T81" fmla="*/ 211 h 211"/>
                <a:gd name="T82" fmla="*/ 114 w 206"/>
                <a:gd name="T83" fmla="*/ 211 h 211"/>
                <a:gd name="T84" fmla="*/ 134 w 206"/>
                <a:gd name="T85" fmla="*/ 206 h 211"/>
                <a:gd name="T86" fmla="*/ 153 w 206"/>
                <a:gd name="T87" fmla="*/ 198 h 211"/>
                <a:gd name="T88" fmla="*/ 169 w 206"/>
                <a:gd name="T89" fmla="*/ 186 h 211"/>
                <a:gd name="T90" fmla="*/ 182 w 206"/>
                <a:gd name="T91" fmla="*/ 172 h 211"/>
                <a:gd name="T92" fmla="*/ 194 w 206"/>
                <a:gd name="T93" fmla="*/ 157 h 211"/>
                <a:gd name="T94" fmla="*/ 202 w 206"/>
                <a:gd name="T95" fmla="*/ 137 h 211"/>
                <a:gd name="T96" fmla="*/ 206 w 206"/>
                <a:gd name="T97" fmla="*/ 117 h 211"/>
                <a:gd name="T98" fmla="*/ 127 w 206"/>
                <a:gd name="T99" fmla="*/ 3 h 211"/>
                <a:gd name="T100" fmla="*/ 121 w 206"/>
                <a:gd name="T101" fmla="*/ 2 h 211"/>
                <a:gd name="T102" fmla="*/ 116 w 206"/>
                <a:gd name="T103" fmla="*/ 2 h 211"/>
                <a:gd name="T104" fmla="*/ 110 w 206"/>
                <a:gd name="T105" fmla="*/ 0 h 211"/>
                <a:gd name="T106" fmla="*/ 103 w 206"/>
                <a:gd name="T107" fmla="*/ 0 h 211"/>
                <a:gd name="T108" fmla="*/ 98 w 206"/>
                <a:gd name="T109" fmla="*/ 0 h 211"/>
                <a:gd name="T110" fmla="*/ 92 w 206"/>
                <a:gd name="T111" fmla="*/ 2 h 211"/>
                <a:gd name="T112" fmla="*/ 87 w 206"/>
                <a:gd name="T113" fmla="*/ 2 h 211"/>
                <a:gd name="T114" fmla="*/ 81 w 206"/>
                <a:gd name="T115" fmla="*/ 3 h 21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6"/>
                <a:gd name="T175" fmla="*/ 0 h 211"/>
                <a:gd name="T176" fmla="*/ 206 w 206"/>
                <a:gd name="T177" fmla="*/ 211 h 21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6" h="211">
                  <a:moveTo>
                    <a:pt x="206" y="106"/>
                  </a:moveTo>
                  <a:lnTo>
                    <a:pt x="206" y="96"/>
                  </a:lnTo>
                  <a:lnTo>
                    <a:pt x="205" y="84"/>
                  </a:lnTo>
                  <a:lnTo>
                    <a:pt x="202" y="74"/>
                  </a:lnTo>
                  <a:lnTo>
                    <a:pt x="198" y="64"/>
                  </a:lnTo>
                  <a:lnTo>
                    <a:pt x="194" y="54"/>
                  </a:lnTo>
                  <a:lnTo>
                    <a:pt x="188" y="46"/>
                  </a:lnTo>
                  <a:lnTo>
                    <a:pt x="181" y="37"/>
                  </a:lnTo>
                  <a:lnTo>
                    <a:pt x="174" y="30"/>
                  </a:lnTo>
                  <a:lnTo>
                    <a:pt x="170" y="30"/>
                  </a:lnTo>
                  <a:lnTo>
                    <a:pt x="178" y="37"/>
                  </a:lnTo>
                  <a:lnTo>
                    <a:pt x="184" y="46"/>
                  </a:lnTo>
                  <a:lnTo>
                    <a:pt x="189" y="54"/>
                  </a:lnTo>
                  <a:lnTo>
                    <a:pt x="195" y="63"/>
                  </a:lnTo>
                  <a:lnTo>
                    <a:pt x="199" y="73"/>
                  </a:lnTo>
                  <a:lnTo>
                    <a:pt x="202" y="84"/>
                  </a:lnTo>
                  <a:lnTo>
                    <a:pt x="203" y="94"/>
                  </a:lnTo>
                  <a:lnTo>
                    <a:pt x="203" y="106"/>
                  </a:lnTo>
                  <a:lnTo>
                    <a:pt x="203" y="117"/>
                  </a:lnTo>
                  <a:lnTo>
                    <a:pt x="202" y="127"/>
                  </a:lnTo>
                  <a:lnTo>
                    <a:pt x="199" y="137"/>
                  </a:lnTo>
                  <a:lnTo>
                    <a:pt x="196" y="145"/>
                  </a:lnTo>
                  <a:lnTo>
                    <a:pt x="192" y="155"/>
                  </a:lnTo>
                  <a:lnTo>
                    <a:pt x="187" y="164"/>
                  </a:lnTo>
                  <a:lnTo>
                    <a:pt x="181" y="171"/>
                  </a:lnTo>
                  <a:lnTo>
                    <a:pt x="174" y="178"/>
                  </a:lnTo>
                  <a:lnTo>
                    <a:pt x="167" y="185"/>
                  </a:lnTo>
                  <a:lnTo>
                    <a:pt x="160" y="191"/>
                  </a:lnTo>
                  <a:lnTo>
                    <a:pt x="152" y="196"/>
                  </a:lnTo>
                  <a:lnTo>
                    <a:pt x="142" y="201"/>
                  </a:lnTo>
                  <a:lnTo>
                    <a:pt x="134" y="204"/>
                  </a:lnTo>
                  <a:lnTo>
                    <a:pt x="124" y="206"/>
                  </a:lnTo>
                  <a:lnTo>
                    <a:pt x="114" y="208"/>
                  </a:lnTo>
                  <a:lnTo>
                    <a:pt x="103" y="208"/>
                  </a:lnTo>
                  <a:lnTo>
                    <a:pt x="93" y="208"/>
                  </a:lnTo>
                  <a:lnTo>
                    <a:pt x="84" y="206"/>
                  </a:lnTo>
                  <a:lnTo>
                    <a:pt x="74" y="204"/>
                  </a:lnTo>
                  <a:lnTo>
                    <a:pt x="64" y="201"/>
                  </a:lnTo>
                  <a:lnTo>
                    <a:pt x="56" y="196"/>
                  </a:lnTo>
                  <a:lnTo>
                    <a:pt x="48" y="191"/>
                  </a:lnTo>
                  <a:lnTo>
                    <a:pt x="41" y="185"/>
                  </a:lnTo>
                  <a:lnTo>
                    <a:pt x="32" y="178"/>
                  </a:lnTo>
                  <a:lnTo>
                    <a:pt x="27" y="171"/>
                  </a:lnTo>
                  <a:lnTo>
                    <a:pt x="21" y="164"/>
                  </a:lnTo>
                  <a:lnTo>
                    <a:pt x="16" y="155"/>
                  </a:lnTo>
                  <a:lnTo>
                    <a:pt x="11" y="145"/>
                  </a:lnTo>
                  <a:lnTo>
                    <a:pt x="9" y="137"/>
                  </a:lnTo>
                  <a:lnTo>
                    <a:pt x="6" y="127"/>
                  </a:lnTo>
                  <a:lnTo>
                    <a:pt x="4" y="117"/>
                  </a:lnTo>
                  <a:lnTo>
                    <a:pt x="3" y="106"/>
                  </a:lnTo>
                  <a:lnTo>
                    <a:pt x="4" y="94"/>
                  </a:lnTo>
                  <a:lnTo>
                    <a:pt x="6" y="84"/>
                  </a:lnTo>
                  <a:lnTo>
                    <a:pt x="9" y="73"/>
                  </a:lnTo>
                  <a:lnTo>
                    <a:pt x="13" y="63"/>
                  </a:lnTo>
                  <a:lnTo>
                    <a:pt x="17" y="54"/>
                  </a:lnTo>
                  <a:lnTo>
                    <a:pt x="23" y="46"/>
                  </a:lnTo>
                  <a:lnTo>
                    <a:pt x="29" y="37"/>
                  </a:lnTo>
                  <a:lnTo>
                    <a:pt x="36" y="30"/>
                  </a:lnTo>
                  <a:lnTo>
                    <a:pt x="32" y="30"/>
                  </a:lnTo>
                  <a:lnTo>
                    <a:pt x="25" y="37"/>
                  </a:lnTo>
                  <a:lnTo>
                    <a:pt x="20" y="46"/>
                  </a:lnTo>
                  <a:lnTo>
                    <a:pt x="14" y="54"/>
                  </a:lnTo>
                  <a:lnTo>
                    <a:pt x="10" y="64"/>
                  </a:lnTo>
                  <a:lnTo>
                    <a:pt x="6" y="74"/>
                  </a:lnTo>
                  <a:lnTo>
                    <a:pt x="3" y="84"/>
                  </a:lnTo>
                  <a:lnTo>
                    <a:pt x="2" y="96"/>
                  </a:lnTo>
                  <a:lnTo>
                    <a:pt x="0" y="106"/>
                  </a:lnTo>
                  <a:lnTo>
                    <a:pt x="2" y="117"/>
                  </a:lnTo>
                  <a:lnTo>
                    <a:pt x="3" y="127"/>
                  </a:lnTo>
                  <a:lnTo>
                    <a:pt x="6" y="137"/>
                  </a:lnTo>
                  <a:lnTo>
                    <a:pt x="9" y="147"/>
                  </a:lnTo>
                  <a:lnTo>
                    <a:pt x="13" y="157"/>
                  </a:lnTo>
                  <a:lnTo>
                    <a:pt x="18" y="165"/>
                  </a:lnTo>
                  <a:lnTo>
                    <a:pt x="24" y="172"/>
                  </a:lnTo>
                  <a:lnTo>
                    <a:pt x="31" y="181"/>
                  </a:lnTo>
                  <a:lnTo>
                    <a:pt x="38" y="186"/>
                  </a:lnTo>
                  <a:lnTo>
                    <a:pt x="46" y="194"/>
                  </a:lnTo>
                  <a:lnTo>
                    <a:pt x="55" y="198"/>
                  </a:lnTo>
                  <a:lnTo>
                    <a:pt x="64" y="204"/>
                  </a:lnTo>
                  <a:lnTo>
                    <a:pt x="73" y="206"/>
                  </a:lnTo>
                  <a:lnTo>
                    <a:pt x="82" y="209"/>
                  </a:lnTo>
                  <a:lnTo>
                    <a:pt x="93" y="211"/>
                  </a:lnTo>
                  <a:lnTo>
                    <a:pt x="103" y="211"/>
                  </a:lnTo>
                  <a:lnTo>
                    <a:pt x="114" y="211"/>
                  </a:lnTo>
                  <a:lnTo>
                    <a:pt x="124" y="209"/>
                  </a:lnTo>
                  <a:lnTo>
                    <a:pt x="134" y="206"/>
                  </a:lnTo>
                  <a:lnTo>
                    <a:pt x="144" y="204"/>
                  </a:lnTo>
                  <a:lnTo>
                    <a:pt x="153" y="198"/>
                  </a:lnTo>
                  <a:lnTo>
                    <a:pt x="162" y="194"/>
                  </a:lnTo>
                  <a:lnTo>
                    <a:pt x="169" y="186"/>
                  </a:lnTo>
                  <a:lnTo>
                    <a:pt x="177" y="181"/>
                  </a:lnTo>
                  <a:lnTo>
                    <a:pt x="182" y="172"/>
                  </a:lnTo>
                  <a:lnTo>
                    <a:pt x="189" y="165"/>
                  </a:lnTo>
                  <a:lnTo>
                    <a:pt x="194" y="157"/>
                  </a:lnTo>
                  <a:lnTo>
                    <a:pt x="199" y="147"/>
                  </a:lnTo>
                  <a:lnTo>
                    <a:pt x="202" y="137"/>
                  </a:lnTo>
                  <a:lnTo>
                    <a:pt x="205" y="127"/>
                  </a:lnTo>
                  <a:lnTo>
                    <a:pt x="206" y="117"/>
                  </a:lnTo>
                  <a:lnTo>
                    <a:pt x="206" y="106"/>
                  </a:lnTo>
                  <a:close/>
                  <a:moveTo>
                    <a:pt x="127" y="3"/>
                  </a:moveTo>
                  <a:lnTo>
                    <a:pt x="124" y="3"/>
                  </a:lnTo>
                  <a:lnTo>
                    <a:pt x="121" y="2"/>
                  </a:lnTo>
                  <a:lnTo>
                    <a:pt x="119" y="2"/>
                  </a:lnTo>
                  <a:lnTo>
                    <a:pt x="116" y="2"/>
                  </a:lnTo>
                  <a:lnTo>
                    <a:pt x="113" y="2"/>
                  </a:lnTo>
                  <a:lnTo>
                    <a:pt x="110" y="0"/>
                  </a:lnTo>
                  <a:lnTo>
                    <a:pt x="106" y="0"/>
                  </a:lnTo>
                  <a:lnTo>
                    <a:pt x="103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5" y="2"/>
                  </a:lnTo>
                  <a:lnTo>
                    <a:pt x="92" y="2"/>
                  </a:lnTo>
                  <a:lnTo>
                    <a:pt x="89" y="2"/>
                  </a:lnTo>
                  <a:lnTo>
                    <a:pt x="87" y="2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127" y="3"/>
                  </a:lnTo>
                  <a:close/>
                </a:path>
              </a:pathLst>
            </a:custGeom>
            <a:solidFill>
              <a:srgbClr val="0070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3" name="Freeform 772"/>
            <p:cNvSpPr>
              <a:spLocks noEditPoints="1"/>
            </p:cNvSpPr>
            <p:nvPr/>
          </p:nvSpPr>
          <p:spPr bwMode="auto">
            <a:xfrm>
              <a:off x="975" y="2479"/>
              <a:ext cx="203" cy="207"/>
            </a:xfrm>
            <a:custGeom>
              <a:avLst/>
              <a:gdLst>
                <a:gd name="T0" fmla="*/ 203 w 203"/>
                <a:gd name="T1" fmla="*/ 92 h 207"/>
                <a:gd name="T2" fmla="*/ 199 w 203"/>
                <a:gd name="T3" fmla="*/ 72 h 207"/>
                <a:gd name="T4" fmla="*/ 190 w 203"/>
                <a:gd name="T5" fmla="*/ 52 h 207"/>
                <a:gd name="T6" fmla="*/ 178 w 203"/>
                <a:gd name="T7" fmla="*/ 35 h 207"/>
                <a:gd name="T8" fmla="*/ 167 w 203"/>
                <a:gd name="T9" fmla="*/ 28 h 207"/>
                <a:gd name="T10" fmla="*/ 180 w 203"/>
                <a:gd name="T11" fmla="*/ 44 h 207"/>
                <a:gd name="T12" fmla="*/ 192 w 203"/>
                <a:gd name="T13" fmla="*/ 61 h 207"/>
                <a:gd name="T14" fmla="*/ 199 w 203"/>
                <a:gd name="T15" fmla="*/ 82 h 207"/>
                <a:gd name="T16" fmla="*/ 200 w 203"/>
                <a:gd name="T17" fmla="*/ 104 h 207"/>
                <a:gd name="T18" fmla="*/ 199 w 203"/>
                <a:gd name="T19" fmla="*/ 125 h 207"/>
                <a:gd name="T20" fmla="*/ 193 w 203"/>
                <a:gd name="T21" fmla="*/ 143 h 207"/>
                <a:gd name="T22" fmla="*/ 183 w 203"/>
                <a:gd name="T23" fmla="*/ 160 h 207"/>
                <a:gd name="T24" fmla="*/ 172 w 203"/>
                <a:gd name="T25" fmla="*/ 176 h 207"/>
                <a:gd name="T26" fmla="*/ 157 w 203"/>
                <a:gd name="T27" fmla="*/ 187 h 207"/>
                <a:gd name="T28" fmla="*/ 140 w 203"/>
                <a:gd name="T29" fmla="*/ 197 h 207"/>
                <a:gd name="T30" fmla="*/ 122 w 203"/>
                <a:gd name="T31" fmla="*/ 203 h 207"/>
                <a:gd name="T32" fmla="*/ 101 w 203"/>
                <a:gd name="T33" fmla="*/ 204 h 207"/>
                <a:gd name="T34" fmla="*/ 82 w 203"/>
                <a:gd name="T35" fmla="*/ 203 h 207"/>
                <a:gd name="T36" fmla="*/ 64 w 203"/>
                <a:gd name="T37" fmla="*/ 197 h 207"/>
                <a:gd name="T38" fmla="*/ 47 w 203"/>
                <a:gd name="T39" fmla="*/ 187 h 207"/>
                <a:gd name="T40" fmla="*/ 32 w 203"/>
                <a:gd name="T41" fmla="*/ 176 h 207"/>
                <a:gd name="T42" fmla="*/ 19 w 203"/>
                <a:gd name="T43" fmla="*/ 160 h 207"/>
                <a:gd name="T44" fmla="*/ 11 w 203"/>
                <a:gd name="T45" fmla="*/ 143 h 207"/>
                <a:gd name="T46" fmla="*/ 5 w 203"/>
                <a:gd name="T47" fmla="*/ 125 h 207"/>
                <a:gd name="T48" fmla="*/ 2 w 203"/>
                <a:gd name="T49" fmla="*/ 104 h 207"/>
                <a:gd name="T50" fmla="*/ 5 w 203"/>
                <a:gd name="T51" fmla="*/ 82 h 207"/>
                <a:gd name="T52" fmla="*/ 12 w 203"/>
                <a:gd name="T53" fmla="*/ 61 h 207"/>
                <a:gd name="T54" fmla="*/ 23 w 203"/>
                <a:gd name="T55" fmla="*/ 44 h 207"/>
                <a:gd name="T56" fmla="*/ 37 w 203"/>
                <a:gd name="T57" fmla="*/ 28 h 207"/>
                <a:gd name="T58" fmla="*/ 26 w 203"/>
                <a:gd name="T59" fmla="*/ 35 h 207"/>
                <a:gd name="T60" fmla="*/ 14 w 203"/>
                <a:gd name="T61" fmla="*/ 52 h 207"/>
                <a:gd name="T62" fmla="*/ 5 w 203"/>
                <a:gd name="T63" fmla="*/ 72 h 207"/>
                <a:gd name="T64" fmla="*/ 1 w 203"/>
                <a:gd name="T65" fmla="*/ 92 h 207"/>
                <a:gd name="T66" fmla="*/ 1 w 203"/>
                <a:gd name="T67" fmla="*/ 115 h 207"/>
                <a:gd name="T68" fmla="*/ 5 w 203"/>
                <a:gd name="T69" fmla="*/ 135 h 207"/>
                <a:gd name="T70" fmla="*/ 12 w 203"/>
                <a:gd name="T71" fmla="*/ 153 h 207"/>
                <a:gd name="T72" fmla="*/ 23 w 203"/>
                <a:gd name="T73" fmla="*/ 170 h 207"/>
                <a:gd name="T74" fmla="*/ 37 w 203"/>
                <a:gd name="T75" fmla="*/ 184 h 207"/>
                <a:gd name="T76" fmla="*/ 54 w 203"/>
                <a:gd name="T77" fmla="*/ 196 h 207"/>
                <a:gd name="T78" fmla="*/ 72 w 203"/>
                <a:gd name="T79" fmla="*/ 203 h 207"/>
                <a:gd name="T80" fmla="*/ 91 w 203"/>
                <a:gd name="T81" fmla="*/ 207 h 207"/>
                <a:gd name="T82" fmla="*/ 112 w 203"/>
                <a:gd name="T83" fmla="*/ 207 h 207"/>
                <a:gd name="T84" fmla="*/ 132 w 203"/>
                <a:gd name="T85" fmla="*/ 203 h 207"/>
                <a:gd name="T86" fmla="*/ 150 w 203"/>
                <a:gd name="T87" fmla="*/ 196 h 207"/>
                <a:gd name="T88" fmla="*/ 167 w 203"/>
                <a:gd name="T89" fmla="*/ 184 h 207"/>
                <a:gd name="T90" fmla="*/ 180 w 203"/>
                <a:gd name="T91" fmla="*/ 170 h 207"/>
                <a:gd name="T92" fmla="*/ 192 w 203"/>
                <a:gd name="T93" fmla="*/ 153 h 207"/>
                <a:gd name="T94" fmla="*/ 199 w 203"/>
                <a:gd name="T95" fmla="*/ 135 h 207"/>
                <a:gd name="T96" fmla="*/ 203 w 203"/>
                <a:gd name="T97" fmla="*/ 115 h 207"/>
                <a:gd name="T98" fmla="*/ 118 w 203"/>
                <a:gd name="T99" fmla="*/ 1 h 207"/>
                <a:gd name="T100" fmla="*/ 114 w 203"/>
                <a:gd name="T101" fmla="*/ 1 h 207"/>
                <a:gd name="T102" fmla="*/ 110 w 203"/>
                <a:gd name="T103" fmla="*/ 1 h 207"/>
                <a:gd name="T104" fmla="*/ 105 w 203"/>
                <a:gd name="T105" fmla="*/ 0 h 207"/>
                <a:gd name="T106" fmla="*/ 101 w 203"/>
                <a:gd name="T107" fmla="*/ 0 h 207"/>
                <a:gd name="T108" fmla="*/ 98 w 203"/>
                <a:gd name="T109" fmla="*/ 0 h 207"/>
                <a:gd name="T110" fmla="*/ 94 w 203"/>
                <a:gd name="T111" fmla="*/ 1 h 207"/>
                <a:gd name="T112" fmla="*/ 90 w 203"/>
                <a:gd name="T113" fmla="*/ 1 h 207"/>
                <a:gd name="T114" fmla="*/ 86 w 203"/>
                <a:gd name="T115" fmla="*/ 1 h 20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203"/>
                <a:gd name="T175" fmla="*/ 0 h 207"/>
                <a:gd name="T176" fmla="*/ 203 w 203"/>
                <a:gd name="T177" fmla="*/ 207 h 20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203" h="207">
                  <a:moveTo>
                    <a:pt x="203" y="104"/>
                  </a:moveTo>
                  <a:lnTo>
                    <a:pt x="203" y="92"/>
                  </a:lnTo>
                  <a:lnTo>
                    <a:pt x="201" y="82"/>
                  </a:lnTo>
                  <a:lnTo>
                    <a:pt x="199" y="72"/>
                  </a:lnTo>
                  <a:lnTo>
                    <a:pt x="194" y="62"/>
                  </a:lnTo>
                  <a:lnTo>
                    <a:pt x="190" y="52"/>
                  </a:lnTo>
                  <a:lnTo>
                    <a:pt x="185" y="44"/>
                  </a:lnTo>
                  <a:lnTo>
                    <a:pt x="178" y="35"/>
                  </a:lnTo>
                  <a:lnTo>
                    <a:pt x="171" y="28"/>
                  </a:lnTo>
                  <a:lnTo>
                    <a:pt x="167" y="28"/>
                  </a:lnTo>
                  <a:lnTo>
                    <a:pt x="174" y="35"/>
                  </a:lnTo>
                  <a:lnTo>
                    <a:pt x="180" y="44"/>
                  </a:lnTo>
                  <a:lnTo>
                    <a:pt x="186" y="52"/>
                  </a:lnTo>
                  <a:lnTo>
                    <a:pt x="192" y="61"/>
                  </a:lnTo>
                  <a:lnTo>
                    <a:pt x="196" y="71"/>
                  </a:lnTo>
                  <a:lnTo>
                    <a:pt x="199" y="82"/>
                  </a:lnTo>
                  <a:lnTo>
                    <a:pt x="200" y="92"/>
                  </a:lnTo>
                  <a:lnTo>
                    <a:pt x="200" y="104"/>
                  </a:lnTo>
                  <a:lnTo>
                    <a:pt x="200" y="115"/>
                  </a:lnTo>
                  <a:lnTo>
                    <a:pt x="199" y="125"/>
                  </a:lnTo>
                  <a:lnTo>
                    <a:pt x="196" y="133"/>
                  </a:lnTo>
                  <a:lnTo>
                    <a:pt x="193" y="143"/>
                  </a:lnTo>
                  <a:lnTo>
                    <a:pt x="189" y="152"/>
                  </a:lnTo>
                  <a:lnTo>
                    <a:pt x="183" y="160"/>
                  </a:lnTo>
                  <a:lnTo>
                    <a:pt x="178" y="169"/>
                  </a:lnTo>
                  <a:lnTo>
                    <a:pt x="172" y="176"/>
                  </a:lnTo>
                  <a:lnTo>
                    <a:pt x="165" y="182"/>
                  </a:lnTo>
                  <a:lnTo>
                    <a:pt x="157" y="187"/>
                  </a:lnTo>
                  <a:lnTo>
                    <a:pt x="148" y="193"/>
                  </a:lnTo>
                  <a:lnTo>
                    <a:pt x="140" y="197"/>
                  </a:lnTo>
                  <a:lnTo>
                    <a:pt x="130" y="200"/>
                  </a:lnTo>
                  <a:lnTo>
                    <a:pt x="122" y="203"/>
                  </a:lnTo>
                  <a:lnTo>
                    <a:pt x="112" y="204"/>
                  </a:lnTo>
                  <a:lnTo>
                    <a:pt x="101" y="204"/>
                  </a:lnTo>
                  <a:lnTo>
                    <a:pt x="91" y="204"/>
                  </a:lnTo>
                  <a:lnTo>
                    <a:pt x="82" y="203"/>
                  </a:lnTo>
                  <a:lnTo>
                    <a:pt x="72" y="200"/>
                  </a:lnTo>
                  <a:lnTo>
                    <a:pt x="64" y="197"/>
                  </a:lnTo>
                  <a:lnTo>
                    <a:pt x="55" y="193"/>
                  </a:lnTo>
                  <a:lnTo>
                    <a:pt x="47" y="187"/>
                  </a:lnTo>
                  <a:lnTo>
                    <a:pt x="39" y="182"/>
                  </a:lnTo>
                  <a:lnTo>
                    <a:pt x="32" y="176"/>
                  </a:lnTo>
                  <a:lnTo>
                    <a:pt x="26" y="169"/>
                  </a:lnTo>
                  <a:lnTo>
                    <a:pt x="19" y="160"/>
                  </a:lnTo>
                  <a:lnTo>
                    <a:pt x="15" y="152"/>
                  </a:lnTo>
                  <a:lnTo>
                    <a:pt x="11" y="143"/>
                  </a:lnTo>
                  <a:lnTo>
                    <a:pt x="8" y="133"/>
                  </a:lnTo>
                  <a:lnTo>
                    <a:pt x="5" y="125"/>
                  </a:lnTo>
                  <a:lnTo>
                    <a:pt x="4" y="115"/>
                  </a:lnTo>
                  <a:lnTo>
                    <a:pt x="2" y="104"/>
                  </a:lnTo>
                  <a:lnTo>
                    <a:pt x="4" y="92"/>
                  </a:lnTo>
                  <a:lnTo>
                    <a:pt x="5" y="82"/>
                  </a:lnTo>
                  <a:lnTo>
                    <a:pt x="8" y="71"/>
                  </a:lnTo>
                  <a:lnTo>
                    <a:pt x="12" y="61"/>
                  </a:lnTo>
                  <a:lnTo>
                    <a:pt x="18" y="52"/>
                  </a:lnTo>
                  <a:lnTo>
                    <a:pt x="23" y="44"/>
                  </a:lnTo>
                  <a:lnTo>
                    <a:pt x="30" y="35"/>
                  </a:lnTo>
                  <a:lnTo>
                    <a:pt x="37" y="28"/>
                  </a:lnTo>
                  <a:lnTo>
                    <a:pt x="33" y="28"/>
                  </a:lnTo>
                  <a:lnTo>
                    <a:pt x="26" y="35"/>
                  </a:lnTo>
                  <a:lnTo>
                    <a:pt x="19" y="44"/>
                  </a:lnTo>
                  <a:lnTo>
                    <a:pt x="14" y="52"/>
                  </a:lnTo>
                  <a:lnTo>
                    <a:pt x="9" y="62"/>
                  </a:lnTo>
                  <a:lnTo>
                    <a:pt x="5" y="72"/>
                  </a:lnTo>
                  <a:lnTo>
                    <a:pt x="2" y="82"/>
                  </a:lnTo>
                  <a:lnTo>
                    <a:pt x="1" y="92"/>
                  </a:lnTo>
                  <a:lnTo>
                    <a:pt x="0" y="104"/>
                  </a:lnTo>
                  <a:lnTo>
                    <a:pt x="1" y="115"/>
                  </a:lnTo>
                  <a:lnTo>
                    <a:pt x="2" y="125"/>
                  </a:lnTo>
                  <a:lnTo>
                    <a:pt x="5" y="135"/>
                  </a:lnTo>
                  <a:lnTo>
                    <a:pt x="8" y="145"/>
                  </a:lnTo>
                  <a:lnTo>
                    <a:pt x="12" y="153"/>
                  </a:lnTo>
                  <a:lnTo>
                    <a:pt x="18" y="162"/>
                  </a:lnTo>
                  <a:lnTo>
                    <a:pt x="23" y="170"/>
                  </a:lnTo>
                  <a:lnTo>
                    <a:pt x="30" y="177"/>
                  </a:lnTo>
                  <a:lnTo>
                    <a:pt x="37" y="184"/>
                  </a:lnTo>
                  <a:lnTo>
                    <a:pt x="46" y="190"/>
                  </a:lnTo>
                  <a:lnTo>
                    <a:pt x="54" y="196"/>
                  </a:lnTo>
                  <a:lnTo>
                    <a:pt x="62" y="200"/>
                  </a:lnTo>
                  <a:lnTo>
                    <a:pt x="72" y="203"/>
                  </a:lnTo>
                  <a:lnTo>
                    <a:pt x="82" y="206"/>
                  </a:lnTo>
                  <a:lnTo>
                    <a:pt x="91" y="207"/>
                  </a:lnTo>
                  <a:lnTo>
                    <a:pt x="101" y="207"/>
                  </a:lnTo>
                  <a:lnTo>
                    <a:pt x="112" y="207"/>
                  </a:lnTo>
                  <a:lnTo>
                    <a:pt x="122" y="206"/>
                  </a:lnTo>
                  <a:lnTo>
                    <a:pt x="132" y="203"/>
                  </a:lnTo>
                  <a:lnTo>
                    <a:pt x="142" y="200"/>
                  </a:lnTo>
                  <a:lnTo>
                    <a:pt x="150" y="196"/>
                  </a:lnTo>
                  <a:lnTo>
                    <a:pt x="158" y="190"/>
                  </a:lnTo>
                  <a:lnTo>
                    <a:pt x="167" y="184"/>
                  </a:lnTo>
                  <a:lnTo>
                    <a:pt x="174" y="177"/>
                  </a:lnTo>
                  <a:lnTo>
                    <a:pt x="180" y="170"/>
                  </a:lnTo>
                  <a:lnTo>
                    <a:pt x="186" y="162"/>
                  </a:lnTo>
                  <a:lnTo>
                    <a:pt x="192" y="153"/>
                  </a:lnTo>
                  <a:lnTo>
                    <a:pt x="196" y="145"/>
                  </a:lnTo>
                  <a:lnTo>
                    <a:pt x="199" y="135"/>
                  </a:lnTo>
                  <a:lnTo>
                    <a:pt x="201" y="125"/>
                  </a:lnTo>
                  <a:lnTo>
                    <a:pt x="203" y="115"/>
                  </a:lnTo>
                  <a:lnTo>
                    <a:pt x="203" y="104"/>
                  </a:lnTo>
                  <a:close/>
                  <a:moveTo>
                    <a:pt x="118" y="1"/>
                  </a:moveTo>
                  <a:lnTo>
                    <a:pt x="115" y="1"/>
                  </a:lnTo>
                  <a:lnTo>
                    <a:pt x="114" y="1"/>
                  </a:lnTo>
                  <a:lnTo>
                    <a:pt x="111" y="1"/>
                  </a:lnTo>
                  <a:lnTo>
                    <a:pt x="110" y="1"/>
                  </a:lnTo>
                  <a:lnTo>
                    <a:pt x="108" y="0"/>
                  </a:lnTo>
                  <a:lnTo>
                    <a:pt x="105" y="0"/>
                  </a:lnTo>
                  <a:lnTo>
                    <a:pt x="104" y="0"/>
                  </a:lnTo>
                  <a:lnTo>
                    <a:pt x="101" y="0"/>
                  </a:lnTo>
                  <a:lnTo>
                    <a:pt x="100" y="0"/>
                  </a:lnTo>
                  <a:lnTo>
                    <a:pt x="98" y="0"/>
                  </a:lnTo>
                  <a:lnTo>
                    <a:pt x="96" y="0"/>
                  </a:lnTo>
                  <a:lnTo>
                    <a:pt x="94" y="1"/>
                  </a:lnTo>
                  <a:lnTo>
                    <a:pt x="91" y="1"/>
                  </a:lnTo>
                  <a:lnTo>
                    <a:pt x="90" y="1"/>
                  </a:lnTo>
                  <a:lnTo>
                    <a:pt x="89" y="1"/>
                  </a:lnTo>
                  <a:lnTo>
                    <a:pt x="86" y="1"/>
                  </a:lnTo>
                  <a:lnTo>
                    <a:pt x="118" y="1"/>
                  </a:lnTo>
                  <a:close/>
                </a:path>
              </a:pathLst>
            </a:custGeom>
            <a:solidFill>
              <a:srgbClr val="007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4" name="Freeform 773"/>
            <p:cNvSpPr>
              <a:spLocks/>
            </p:cNvSpPr>
            <p:nvPr/>
          </p:nvSpPr>
          <p:spPr bwMode="auto">
            <a:xfrm>
              <a:off x="976" y="2507"/>
              <a:ext cx="200" cy="178"/>
            </a:xfrm>
            <a:custGeom>
              <a:avLst/>
              <a:gdLst>
                <a:gd name="T0" fmla="*/ 200 w 200"/>
                <a:gd name="T1" fmla="*/ 64 h 178"/>
                <a:gd name="T2" fmla="*/ 196 w 200"/>
                <a:gd name="T3" fmla="*/ 43 h 178"/>
                <a:gd name="T4" fmla="*/ 186 w 200"/>
                <a:gd name="T5" fmla="*/ 24 h 178"/>
                <a:gd name="T6" fmla="*/ 175 w 200"/>
                <a:gd name="T7" fmla="*/ 7 h 178"/>
                <a:gd name="T8" fmla="*/ 163 w 200"/>
                <a:gd name="T9" fmla="*/ 0 h 178"/>
                <a:gd name="T10" fmla="*/ 178 w 200"/>
                <a:gd name="T11" fmla="*/ 14 h 178"/>
                <a:gd name="T12" fmla="*/ 189 w 200"/>
                <a:gd name="T13" fmla="*/ 33 h 178"/>
                <a:gd name="T14" fmla="*/ 196 w 200"/>
                <a:gd name="T15" fmla="*/ 54 h 178"/>
                <a:gd name="T16" fmla="*/ 198 w 200"/>
                <a:gd name="T17" fmla="*/ 76 h 178"/>
                <a:gd name="T18" fmla="*/ 196 w 200"/>
                <a:gd name="T19" fmla="*/ 95 h 178"/>
                <a:gd name="T20" fmla="*/ 191 w 200"/>
                <a:gd name="T21" fmla="*/ 115 h 178"/>
                <a:gd name="T22" fmla="*/ 181 w 200"/>
                <a:gd name="T23" fmla="*/ 131 h 178"/>
                <a:gd name="T24" fmla="*/ 170 w 200"/>
                <a:gd name="T25" fmla="*/ 147 h 178"/>
                <a:gd name="T26" fmla="*/ 156 w 200"/>
                <a:gd name="T27" fmla="*/ 158 h 178"/>
                <a:gd name="T28" fmla="*/ 139 w 200"/>
                <a:gd name="T29" fmla="*/ 168 h 178"/>
                <a:gd name="T30" fmla="*/ 120 w 200"/>
                <a:gd name="T31" fmla="*/ 174 h 178"/>
                <a:gd name="T32" fmla="*/ 100 w 200"/>
                <a:gd name="T33" fmla="*/ 175 h 178"/>
                <a:gd name="T34" fmla="*/ 81 w 200"/>
                <a:gd name="T35" fmla="*/ 174 h 178"/>
                <a:gd name="T36" fmla="*/ 63 w 200"/>
                <a:gd name="T37" fmla="*/ 168 h 178"/>
                <a:gd name="T38" fmla="*/ 46 w 200"/>
                <a:gd name="T39" fmla="*/ 158 h 178"/>
                <a:gd name="T40" fmla="*/ 32 w 200"/>
                <a:gd name="T41" fmla="*/ 147 h 178"/>
                <a:gd name="T42" fmla="*/ 20 w 200"/>
                <a:gd name="T43" fmla="*/ 131 h 178"/>
                <a:gd name="T44" fmla="*/ 11 w 200"/>
                <a:gd name="T45" fmla="*/ 115 h 178"/>
                <a:gd name="T46" fmla="*/ 6 w 200"/>
                <a:gd name="T47" fmla="*/ 95 h 178"/>
                <a:gd name="T48" fmla="*/ 3 w 200"/>
                <a:gd name="T49" fmla="*/ 76 h 178"/>
                <a:gd name="T50" fmla="*/ 6 w 200"/>
                <a:gd name="T51" fmla="*/ 54 h 178"/>
                <a:gd name="T52" fmla="*/ 13 w 200"/>
                <a:gd name="T53" fmla="*/ 33 h 178"/>
                <a:gd name="T54" fmla="*/ 24 w 200"/>
                <a:gd name="T55" fmla="*/ 14 h 178"/>
                <a:gd name="T56" fmla="*/ 38 w 200"/>
                <a:gd name="T57" fmla="*/ 0 h 178"/>
                <a:gd name="T58" fmla="*/ 26 w 200"/>
                <a:gd name="T59" fmla="*/ 7 h 178"/>
                <a:gd name="T60" fmla="*/ 14 w 200"/>
                <a:gd name="T61" fmla="*/ 24 h 178"/>
                <a:gd name="T62" fmla="*/ 6 w 200"/>
                <a:gd name="T63" fmla="*/ 43 h 178"/>
                <a:gd name="T64" fmla="*/ 1 w 200"/>
                <a:gd name="T65" fmla="*/ 64 h 178"/>
                <a:gd name="T66" fmla="*/ 1 w 200"/>
                <a:gd name="T67" fmla="*/ 87 h 178"/>
                <a:gd name="T68" fmla="*/ 6 w 200"/>
                <a:gd name="T69" fmla="*/ 107 h 178"/>
                <a:gd name="T70" fmla="*/ 13 w 200"/>
                <a:gd name="T71" fmla="*/ 125 h 178"/>
                <a:gd name="T72" fmla="*/ 24 w 200"/>
                <a:gd name="T73" fmla="*/ 141 h 178"/>
                <a:gd name="T74" fmla="*/ 38 w 200"/>
                <a:gd name="T75" fmla="*/ 155 h 178"/>
                <a:gd name="T76" fmla="*/ 53 w 200"/>
                <a:gd name="T77" fmla="*/ 166 h 178"/>
                <a:gd name="T78" fmla="*/ 71 w 200"/>
                <a:gd name="T79" fmla="*/ 174 h 178"/>
                <a:gd name="T80" fmla="*/ 90 w 200"/>
                <a:gd name="T81" fmla="*/ 178 h 178"/>
                <a:gd name="T82" fmla="*/ 111 w 200"/>
                <a:gd name="T83" fmla="*/ 178 h 178"/>
                <a:gd name="T84" fmla="*/ 131 w 200"/>
                <a:gd name="T85" fmla="*/ 174 h 178"/>
                <a:gd name="T86" fmla="*/ 149 w 200"/>
                <a:gd name="T87" fmla="*/ 166 h 178"/>
                <a:gd name="T88" fmla="*/ 164 w 200"/>
                <a:gd name="T89" fmla="*/ 155 h 178"/>
                <a:gd name="T90" fmla="*/ 178 w 200"/>
                <a:gd name="T91" fmla="*/ 141 h 178"/>
                <a:gd name="T92" fmla="*/ 189 w 200"/>
                <a:gd name="T93" fmla="*/ 125 h 178"/>
                <a:gd name="T94" fmla="*/ 196 w 200"/>
                <a:gd name="T95" fmla="*/ 107 h 178"/>
                <a:gd name="T96" fmla="*/ 200 w 200"/>
                <a:gd name="T97" fmla="*/ 87 h 17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00"/>
                <a:gd name="T148" fmla="*/ 0 h 178"/>
                <a:gd name="T149" fmla="*/ 200 w 200"/>
                <a:gd name="T150" fmla="*/ 178 h 17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00" h="178">
                  <a:moveTo>
                    <a:pt x="200" y="76"/>
                  </a:moveTo>
                  <a:lnTo>
                    <a:pt x="200" y="64"/>
                  </a:lnTo>
                  <a:lnTo>
                    <a:pt x="199" y="54"/>
                  </a:lnTo>
                  <a:lnTo>
                    <a:pt x="196" y="43"/>
                  </a:lnTo>
                  <a:lnTo>
                    <a:pt x="192" y="33"/>
                  </a:lnTo>
                  <a:lnTo>
                    <a:pt x="186" y="24"/>
                  </a:lnTo>
                  <a:lnTo>
                    <a:pt x="181" y="16"/>
                  </a:lnTo>
                  <a:lnTo>
                    <a:pt x="175" y="7"/>
                  </a:lnTo>
                  <a:lnTo>
                    <a:pt x="167" y="0"/>
                  </a:lnTo>
                  <a:lnTo>
                    <a:pt x="163" y="0"/>
                  </a:lnTo>
                  <a:lnTo>
                    <a:pt x="171" y="7"/>
                  </a:lnTo>
                  <a:lnTo>
                    <a:pt x="178" y="14"/>
                  </a:lnTo>
                  <a:lnTo>
                    <a:pt x="184" y="24"/>
                  </a:lnTo>
                  <a:lnTo>
                    <a:pt x="189" y="33"/>
                  </a:lnTo>
                  <a:lnTo>
                    <a:pt x="192" y="43"/>
                  </a:lnTo>
                  <a:lnTo>
                    <a:pt x="196" y="54"/>
                  </a:lnTo>
                  <a:lnTo>
                    <a:pt x="198" y="64"/>
                  </a:lnTo>
                  <a:lnTo>
                    <a:pt x="198" y="76"/>
                  </a:lnTo>
                  <a:lnTo>
                    <a:pt x="198" y="87"/>
                  </a:lnTo>
                  <a:lnTo>
                    <a:pt x="196" y="95"/>
                  </a:lnTo>
                  <a:lnTo>
                    <a:pt x="193" y="105"/>
                  </a:lnTo>
                  <a:lnTo>
                    <a:pt x="191" y="115"/>
                  </a:lnTo>
                  <a:lnTo>
                    <a:pt x="186" y="124"/>
                  </a:lnTo>
                  <a:lnTo>
                    <a:pt x="181" y="131"/>
                  </a:lnTo>
                  <a:lnTo>
                    <a:pt x="175" y="139"/>
                  </a:lnTo>
                  <a:lnTo>
                    <a:pt x="170" y="147"/>
                  </a:lnTo>
                  <a:lnTo>
                    <a:pt x="163" y="152"/>
                  </a:lnTo>
                  <a:lnTo>
                    <a:pt x="156" y="158"/>
                  </a:lnTo>
                  <a:lnTo>
                    <a:pt x="147" y="164"/>
                  </a:lnTo>
                  <a:lnTo>
                    <a:pt x="139" y="168"/>
                  </a:lnTo>
                  <a:lnTo>
                    <a:pt x="129" y="171"/>
                  </a:lnTo>
                  <a:lnTo>
                    <a:pt x="120" y="174"/>
                  </a:lnTo>
                  <a:lnTo>
                    <a:pt x="111" y="175"/>
                  </a:lnTo>
                  <a:lnTo>
                    <a:pt x="100" y="175"/>
                  </a:lnTo>
                  <a:lnTo>
                    <a:pt x="90" y="175"/>
                  </a:lnTo>
                  <a:lnTo>
                    <a:pt x="81" y="174"/>
                  </a:lnTo>
                  <a:lnTo>
                    <a:pt x="72" y="171"/>
                  </a:lnTo>
                  <a:lnTo>
                    <a:pt x="63" y="168"/>
                  </a:lnTo>
                  <a:lnTo>
                    <a:pt x="54" y="164"/>
                  </a:lnTo>
                  <a:lnTo>
                    <a:pt x="46" y="158"/>
                  </a:lnTo>
                  <a:lnTo>
                    <a:pt x="39" y="152"/>
                  </a:lnTo>
                  <a:lnTo>
                    <a:pt x="32" y="147"/>
                  </a:lnTo>
                  <a:lnTo>
                    <a:pt x="25" y="139"/>
                  </a:lnTo>
                  <a:lnTo>
                    <a:pt x="20" y="131"/>
                  </a:lnTo>
                  <a:lnTo>
                    <a:pt x="15" y="124"/>
                  </a:lnTo>
                  <a:lnTo>
                    <a:pt x="11" y="115"/>
                  </a:lnTo>
                  <a:lnTo>
                    <a:pt x="8" y="105"/>
                  </a:lnTo>
                  <a:lnTo>
                    <a:pt x="6" y="95"/>
                  </a:lnTo>
                  <a:lnTo>
                    <a:pt x="4" y="87"/>
                  </a:lnTo>
                  <a:lnTo>
                    <a:pt x="3" y="76"/>
                  </a:lnTo>
                  <a:lnTo>
                    <a:pt x="4" y="64"/>
                  </a:lnTo>
                  <a:lnTo>
                    <a:pt x="6" y="54"/>
                  </a:lnTo>
                  <a:lnTo>
                    <a:pt x="8" y="43"/>
                  </a:lnTo>
                  <a:lnTo>
                    <a:pt x="13" y="33"/>
                  </a:lnTo>
                  <a:lnTo>
                    <a:pt x="18" y="24"/>
                  </a:lnTo>
                  <a:lnTo>
                    <a:pt x="24" y="14"/>
                  </a:lnTo>
                  <a:lnTo>
                    <a:pt x="31" y="7"/>
                  </a:lnTo>
                  <a:lnTo>
                    <a:pt x="38" y="0"/>
                  </a:lnTo>
                  <a:lnTo>
                    <a:pt x="33" y="0"/>
                  </a:lnTo>
                  <a:lnTo>
                    <a:pt x="26" y="7"/>
                  </a:lnTo>
                  <a:lnTo>
                    <a:pt x="20" y="16"/>
                  </a:lnTo>
                  <a:lnTo>
                    <a:pt x="14" y="24"/>
                  </a:lnTo>
                  <a:lnTo>
                    <a:pt x="10" y="33"/>
                  </a:lnTo>
                  <a:lnTo>
                    <a:pt x="6" y="43"/>
                  </a:lnTo>
                  <a:lnTo>
                    <a:pt x="3" y="54"/>
                  </a:lnTo>
                  <a:lnTo>
                    <a:pt x="1" y="64"/>
                  </a:lnTo>
                  <a:lnTo>
                    <a:pt x="0" y="76"/>
                  </a:lnTo>
                  <a:lnTo>
                    <a:pt x="1" y="87"/>
                  </a:lnTo>
                  <a:lnTo>
                    <a:pt x="3" y="97"/>
                  </a:lnTo>
                  <a:lnTo>
                    <a:pt x="6" y="107"/>
                  </a:lnTo>
                  <a:lnTo>
                    <a:pt x="8" y="115"/>
                  </a:lnTo>
                  <a:lnTo>
                    <a:pt x="13" y="125"/>
                  </a:lnTo>
                  <a:lnTo>
                    <a:pt x="18" y="134"/>
                  </a:lnTo>
                  <a:lnTo>
                    <a:pt x="24" y="141"/>
                  </a:lnTo>
                  <a:lnTo>
                    <a:pt x="29" y="148"/>
                  </a:lnTo>
                  <a:lnTo>
                    <a:pt x="38" y="155"/>
                  </a:lnTo>
                  <a:lnTo>
                    <a:pt x="45" y="161"/>
                  </a:lnTo>
                  <a:lnTo>
                    <a:pt x="53" y="166"/>
                  </a:lnTo>
                  <a:lnTo>
                    <a:pt x="61" y="171"/>
                  </a:lnTo>
                  <a:lnTo>
                    <a:pt x="71" y="174"/>
                  </a:lnTo>
                  <a:lnTo>
                    <a:pt x="81" y="176"/>
                  </a:lnTo>
                  <a:lnTo>
                    <a:pt x="90" y="178"/>
                  </a:lnTo>
                  <a:lnTo>
                    <a:pt x="100" y="178"/>
                  </a:lnTo>
                  <a:lnTo>
                    <a:pt x="111" y="178"/>
                  </a:lnTo>
                  <a:lnTo>
                    <a:pt x="121" y="176"/>
                  </a:lnTo>
                  <a:lnTo>
                    <a:pt x="131" y="174"/>
                  </a:lnTo>
                  <a:lnTo>
                    <a:pt x="139" y="171"/>
                  </a:lnTo>
                  <a:lnTo>
                    <a:pt x="149" y="166"/>
                  </a:lnTo>
                  <a:lnTo>
                    <a:pt x="157" y="161"/>
                  </a:lnTo>
                  <a:lnTo>
                    <a:pt x="164" y="155"/>
                  </a:lnTo>
                  <a:lnTo>
                    <a:pt x="171" y="148"/>
                  </a:lnTo>
                  <a:lnTo>
                    <a:pt x="178" y="141"/>
                  </a:lnTo>
                  <a:lnTo>
                    <a:pt x="184" y="134"/>
                  </a:lnTo>
                  <a:lnTo>
                    <a:pt x="189" y="125"/>
                  </a:lnTo>
                  <a:lnTo>
                    <a:pt x="193" y="115"/>
                  </a:lnTo>
                  <a:lnTo>
                    <a:pt x="196" y="107"/>
                  </a:lnTo>
                  <a:lnTo>
                    <a:pt x="199" y="97"/>
                  </a:lnTo>
                  <a:lnTo>
                    <a:pt x="200" y="87"/>
                  </a:lnTo>
                  <a:lnTo>
                    <a:pt x="200" y="76"/>
                  </a:lnTo>
                  <a:close/>
                </a:path>
              </a:pathLst>
            </a:custGeom>
            <a:solidFill>
              <a:srgbClr val="007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5" name="Freeform 774"/>
            <p:cNvSpPr>
              <a:spLocks/>
            </p:cNvSpPr>
            <p:nvPr/>
          </p:nvSpPr>
          <p:spPr bwMode="auto">
            <a:xfrm>
              <a:off x="977" y="2507"/>
              <a:ext cx="198" cy="176"/>
            </a:xfrm>
            <a:custGeom>
              <a:avLst/>
              <a:gdLst>
                <a:gd name="T0" fmla="*/ 198 w 198"/>
                <a:gd name="T1" fmla="*/ 64 h 176"/>
                <a:gd name="T2" fmla="*/ 194 w 198"/>
                <a:gd name="T3" fmla="*/ 43 h 176"/>
                <a:gd name="T4" fmla="*/ 184 w 198"/>
                <a:gd name="T5" fmla="*/ 24 h 176"/>
                <a:gd name="T6" fmla="*/ 172 w 198"/>
                <a:gd name="T7" fmla="*/ 7 h 176"/>
                <a:gd name="T8" fmla="*/ 160 w 198"/>
                <a:gd name="T9" fmla="*/ 0 h 176"/>
                <a:gd name="T10" fmla="*/ 174 w 198"/>
                <a:gd name="T11" fmla="*/ 14 h 176"/>
                <a:gd name="T12" fmla="*/ 185 w 198"/>
                <a:gd name="T13" fmla="*/ 33 h 176"/>
                <a:gd name="T14" fmla="*/ 194 w 198"/>
                <a:gd name="T15" fmla="*/ 54 h 176"/>
                <a:gd name="T16" fmla="*/ 195 w 198"/>
                <a:gd name="T17" fmla="*/ 76 h 176"/>
                <a:gd name="T18" fmla="*/ 194 w 198"/>
                <a:gd name="T19" fmla="*/ 95 h 176"/>
                <a:gd name="T20" fmla="*/ 188 w 198"/>
                <a:gd name="T21" fmla="*/ 114 h 176"/>
                <a:gd name="T22" fmla="*/ 180 w 198"/>
                <a:gd name="T23" fmla="*/ 131 h 176"/>
                <a:gd name="T24" fmla="*/ 167 w 198"/>
                <a:gd name="T25" fmla="*/ 145 h 176"/>
                <a:gd name="T26" fmla="*/ 153 w 198"/>
                <a:gd name="T27" fmla="*/ 158 h 176"/>
                <a:gd name="T28" fmla="*/ 137 w 198"/>
                <a:gd name="T29" fmla="*/ 166 h 176"/>
                <a:gd name="T30" fmla="*/ 119 w 198"/>
                <a:gd name="T31" fmla="*/ 172 h 176"/>
                <a:gd name="T32" fmla="*/ 99 w 198"/>
                <a:gd name="T33" fmla="*/ 174 h 176"/>
                <a:gd name="T34" fmla="*/ 80 w 198"/>
                <a:gd name="T35" fmla="*/ 172 h 176"/>
                <a:gd name="T36" fmla="*/ 63 w 198"/>
                <a:gd name="T37" fmla="*/ 166 h 176"/>
                <a:gd name="T38" fmla="*/ 46 w 198"/>
                <a:gd name="T39" fmla="*/ 158 h 176"/>
                <a:gd name="T40" fmla="*/ 32 w 198"/>
                <a:gd name="T41" fmla="*/ 145 h 176"/>
                <a:gd name="T42" fmla="*/ 20 w 198"/>
                <a:gd name="T43" fmla="*/ 131 h 176"/>
                <a:gd name="T44" fmla="*/ 12 w 198"/>
                <a:gd name="T45" fmla="*/ 114 h 176"/>
                <a:gd name="T46" fmla="*/ 6 w 198"/>
                <a:gd name="T47" fmla="*/ 95 h 176"/>
                <a:gd name="T48" fmla="*/ 3 w 198"/>
                <a:gd name="T49" fmla="*/ 76 h 176"/>
                <a:gd name="T50" fmla="*/ 6 w 198"/>
                <a:gd name="T51" fmla="*/ 54 h 176"/>
                <a:gd name="T52" fmla="*/ 13 w 198"/>
                <a:gd name="T53" fmla="*/ 33 h 176"/>
                <a:gd name="T54" fmla="*/ 24 w 198"/>
                <a:gd name="T55" fmla="*/ 14 h 176"/>
                <a:gd name="T56" fmla="*/ 39 w 198"/>
                <a:gd name="T57" fmla="*/ 0 h 176"/>
                <a:gd name="T58" fmla="*/ 28 w 198"/>
                <a:gd name="T59" fmla="*/ 7 h 176"/>
                <a:gd name="T60" fmla="*/ 16 w 198"/>
                <a:gd name="T61" fmla="*/ 24 h 176"/>
                <a:gd name="T62" fmla="*/ 6 w 198"/>
                <a:gd name="T63" fmla="*/ 43 h 176"/>
                <a:gd name="T64" fmla="*/ 2 w 198"/>
                <a:gd name="T65" fmla="*/ 64 h 176"/>
                <a:gd name="T66" fmla="*/ 2 w 198"/>
                <a:gd name="T67" fmla="*/ 87 h 176"/>
                <a:gd name="T68" fmla="*/ 6 w 198"/>
                <a:gd name="T69" fmla="*/ 105 h 176"/>
                <a:gd name="T70" fmla="*/ 13 w 198"/>
                <a:gd name="T71" fmla="*/ 124 h 176"/>
                <a:gd name="T72" fmla="*/ 24 w 198"/>
                <a:gd name="T73" fmla="*/ 141 h 176"/>
                <a:gd name="T74" fmla="*/ 37 w 198"/>
                <a:gd name="T75" fmla="*/ 154 h 176"/>
                <a:gd name="T76" fmla="*/ 53 w 198"/>
                <a:gd name="T77" fmla="*/ 165 h 176"/>
                <a:gd name="T78" fmla="*/ 70 w 198"/>
                <a:gd name="T79" fmla="*/ 172 h 176"/>
                <a:gd name="T80" fmla="*/ 89 w 198"/>
                <a:gd name="T81" fmla="*/ 176 h 176"/>
                <a:gd name="T82" fmla="*/ 110 w 198"/>
                <a:gd name="T83" fmla="*/ 176 h 176"/>
                <a:gd name="T84" fmla="*/ 128 w 198"/>
                <a:gd name="T85" fmla="*/ 172 h 176"/>
                <a:gd name="T86" fmla="*/ 146 w 198"/>
                <a:gd name="T87" fmla="*/ 165 h 176"/>
                <a:gd name="T88" fmla="*/ 163 w 198"/>
                <a:gd name="T89" fmla="*/ 154 h 176"/>
                <a:gd name="T90" fmla="*/ 176 w 198"/>
                <a:gd name="T91" fmla="*/ 141 h 176"/>
                <a:gd name="T92" fmla="*/ 187 w 198"/>
                <a:gd name="T93" fmla="*/ 124 h 176"/>
                <a:gd name="T94" fmla="*/ 194 w 198"/>
                <a:gd name="T95" fmla="*/ 105 h 176"/>
                <a:gd name="T96" fmla="*/ 198 w 198"/>
                <a:gd name="T97" fmla="*/ 87 h 17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8"/>
                <a:gd name="T148" fmla="*/ 0 h 176"/>
                <a:gd name="T149" fmla="*/ 198 w 198"/>
                <a:gd name="T150" fmla="*/ 176 h 17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8" h="176">
                  <a:moveTo>
                    <a:pt x="198" y="76"/>
                  </a:moveTo>
                  <a:lnTo>
                    <a:pt x="198" y="64"/>
                  </a:lnTo>
                  <a:lnTo>
                    <a:pt x="197" y="54"/>
                  </a:lnTo>
                  <a:lnTo>
                    <a:pt x="194" y="43"/>
                  </a:lnTo>
                  <a:lnTo>
                    <a:pt x="190" y="33"/>
                  </a:lnTo>
                  <a:lnTo>
                    <a:pt x="184" y="24"/>
                  </a:lnTo>
                  <a:lnTo>
                    <a:pt x="178" y="16"/>
                  </a:lnTo>
                  <a:lnTo>
                    <a:pt x="172" y="7"/>
                  </a:lnTo>
                  <a:lnTo>
                    <a:pt x="165" y="0"/>
                  </a:lnTo>
                  <a:lnTo>
                    <a:pt x="160" y="0"/>
                  </a:lnTo>
                  <a:lnTo>
                    <a:pt x="167" y="7"/>
                  </a:lnTo>
                  <a:lnTo>
                    <a:pt x="174" y="14"/>
                  </a:lnTo>
                  <a:lnTo>
                    <a:pt x="181" y="23"/>
                  </a:lnTo>
                  <a:lnTo>
                    <a:pt x="185" y="33"/>
                  </a:lnTo>
                  <a:lnTo>
                    <a:pt x="190" y="43"/>
                  </a:lnTo>
                  <a:lnTo>
                    <a:pt x="194" y="54"/>
                  </a:lnTo>
                  <a:lnTo>
                    <a:pt x="195" y="64"/>
                  </a:lnTo>
                  <a:lnTo>
                    <a:pt x="195" y="76"/>
                  </a:lnTo>
                  <a:lnTo>
                    <a:pt x="195" y="85"/>
                  </a:lnTo>
                  <a:lnTo>
                    <a:pt x="194" y="95"/>
                  </a:lnTo>
                  <a:lnTo>
                    <a:pt x="191" y="105"/>
                  </a:lnTo>
                  <a:lnTo>
                    <a:pt x="188" y="114"/>
                  </a:lnTo>
                  <a:lnTo>
                    <a:pt x="184" y="122"/>
                  </a:lnTo>
                  <a:lnTo>
                    <a:pt x="180" y="131"/>
                  </a:lnTo>
                  <a:lnTo>
                    <a:pt x="174" y="138"/>
                  </a:lnTo>
                  <a:lnTo>
                    <a:pt x="167" y="145"/>
                  </a:lnTo>
                  <a:lnTo>
                    <a:pt x="160" y="152"/>
                  </a:lnTo>
                  <a:lnTo>
                    <a:pt x="153" y="158"/>
                  </a:lnTo>
                  <a:lnTo>
                    <a:pt x="145" y="162"/>
                  </a:lnTo>
                  <a:lnTo>
                    <a:pt x="137" y="166"/>
                  </a:lnTo>
                  <a:lnTo>
                    <a:pt x="128" y="169"/>
                  </a:lnTo>
                  <a:lnTo>
                    <a:pt x="119" y="172"/>
                  </a:lnTo>
                  <a:lnTo>
                    <a:pt x="109" y="174"/>
                  </a:lnTo>
                  <a:lnTo>
                    <a:pt x="99" y="174"/>
                  </a:lnTo>
                  <a:lnTo>
                    <a:pt x="89" y="174"/>
                  </a:lnTo>
                  <a:lnTo>
                    <a:pt x="80" y="172"/>
                  </a:lnTo>
                  <a:lnTo>
                    <a:pt x="71" y="169"/>
                  </a:lnTo>
                  <a:lnTo>
                    <a:pt x="63" y="166"/>
                  </a:lnTo>
                  <a:lnTo>
                    <a:pt x="53" y="162"/>
                  </a:lnTo>
                  <a:lnTo>
                    <a:pt x="46" y="158"/>
                  </a:lnTo>
                  <a:lnTo>
                    <a:pt x="38" y="152"/>
                  </a:lnTo>
                  <a:lnTo>
                    <a:pt x="32" y="145"/>
                  </a:lnTo>
                  <a:lnTo>
                    <a:pt x="25" y="138"/>
                  </a:lnTo>
                  <a:lnTo>
                    <a:pt x="20" y="131"/>
                  </a:lnTo>
                  <a:lnTo>
                    <a:pt x="16" y="122"/>
                  </a:lnTo>
                  <a:lnTo>
                    <a:pt x="12" y="114"/>
                  </a:lnTo>
                  <a:lnTo>
                    <a:pt x="7" y="105"/>
                  </a:lnTo>
                  <a:lnTo>
                    <a:pt x="6" y="95"/>
                  </a:lnTo>
                  <a:lnTo>
                    <a:pt x="5" y="85"/>
                  </a:lnTo>
                  <a:lnTo>
                    <a:pt x="3" y="76"/>
                  </a:lnTo>
                  <a:lnTo>
                    <a:pt x="5" y="64"/>
                  </a:lnTo>
                  <a:lnTo>
                    <a:pt x="6" y="54"/>
                  </a:lnTo>
                  <a:lnTo>
                    <a:pt x="9" y="43"/>
                  </a:lnTo>
                  <a:lnTo>
                    <a:pt x="13" y="33"/>
                  </a:lnTo>
                  <a:lnTo>
                    <a:pt x="19" y="23"/>
                  </a:lnTo>
                  <a:lnTo>
                    <a:pt x="24" y="14"/>
                  </a:lnTo>
                  <a:lnTo>
                    <a:pt x="31" y="7"/>
                  </a:lnTo>
                  <a:lnTo>
                    <a:pt x="39" y="0"/>
                  </a:lnTo>
                  <a:lnTo>
                    <a:pt x="35" y="0"/>
                  </a:lnTo>
                  <a:lnTo>
                    <a:pt x="28" y="7"/>
                  </a:lnTo>
                  <a:lnTo>
                    <a:pt x="21" y="16"/>
                  </a:lnTo>
                  <a:lnTo>
                    <a:pt x="16" y="24"/>
                  </a:lnTo>
                  <a:lnTo>
                    <a:pt x="10" y="33"/>
                  </a:lnTo>
                  <a:lnTo>
                    <a:pt x="6" y="43"/>
                  </a:lnTo>
                  <a:lnTo>
                    <a:pt x="3" y="54"/>
                  </a:lnTo>
                  <a:lnTo>
                    <a:pt x="2" y="64"/>
                  </a:lnTo>
                  <a:lnTo>
                    <a:pt x="0" y="76"/>
                  </a:lnTo>
                  <a:lnTo>
                    <a:pt x="2" y="87"/>
                  </a:lnTo>
                  <a:lnTo>
                    <a:pt x="3" y="97"/>
                  </a:lnTo>
                  <a:lnTo>
                    <a:pt x="6" y="105"/>
                  </a:lnTo>
                  <a:lnTo>
                    <a:pt x="9" y="115"/>
                  </a:lnTo>
                  <a:lnTo>
                    <a:pt x="13" y="124"/>
                  </a:lnTo>
                  <a:lnTo>
                    <a:pt x="17" y="132"/>
                  </a:lnTo>
                  <a:lnTo>
                    <a:pt x="24" y="141"/>
                  </a:lnTo>
                  <a:lnTo>
                    <a:pt x="30" y="148"/>
                  </a:lnTo>
                  <a:lnTo>
                    <a:pt x="37" y="154"/>
                  </a:lnTo>
                  <a:lnTo>
                    <a:pt x="45" y="159"/>
                  </a:lnTo>
                  <a:lnTo>
                    <a:pt x="53" y="165"/>
                  </a:lnTo>
                  <a:lnTo>
                    <a:pt x="62" y="169"/>
                  </a:lnTo>
                  <a:lnTo>
                    <a:pt x="70" y="172"/>
                  </a:lnTo>
                  <a:lnTo>
                    <a:pt x="80" y="175"/>
                  </a:lnTo>
                  <a:lnTo>
                    <a:pt x="89" y="176"/>
                  </a:lnTo>
                  <a:lnTo>
                    <a:pt x="99" y="176"/>
                  </a:lnTo>
                  <a:lnTo>
                    <a:pt x="110" y="176"/>
                  </a:lnTo>
                  <a:lnTo>
                    <a:pt x="120" y="175"/>
                  </a:lnTo>
                  <a:lnTo>
                    <a:pt x="128" y="172"/>
                  </a:lnTo>
                  <a:lnTo>
                    <a:pt x="138" y="169"/>
                  </a:lnTo>
                  <a:lnTo>
                    <a:pt x="146" y="165"/>
                  </a:lnTo>
                  <a:lnTo>
                    <a:pt x="155" y="159"/>
                  </a:lnTo>
                  <a:lnTo>
                    <a:pt x="163" y="154"/>
                  </a:lnTo>
                  <a:lnTo>
                    <a:pt x="170" y="148"/>
                  </a:lnTo>
                  <a:lnTo>
                    <a:pt x="176" y="141"/>
                  </a:lnTo>
                  <a:lnTo>
                    <a:pt x="181" y="132"/>
                  </a:lnTo>
                  <a:lnTo>
                    <a:pt x="187" y="124"/>
                  </a:lnTo>
                  <a:lnTo>
                    <a:pt x="191" y="115"/>
                  </a:lnTo>
                  <a:lnTo>
                    <a:pt x="194" y="105"/>
                  </a:lnTo>
                  <a:lnTo>
                    <a:pt x="197" y="97"/>
                  </a:lnTo>
                  <a:lnTo>
                    <a:pt x="198" y="87"/>
                  </a:lnTo>
                  <a:lnTo>
                    <a:pt x="198" y="76"/>
                  </a:lnTo>
                  <a:close/>
                </a:path>
              </a:pathLst>
            </a:custGeom>
            <a:solidFill>
              <a:srgbClr val="0071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6" name="Freeform 775"/>
            <p:cNvSpPr>
              <a:spLocks/>
            </p:cNvSpPr>
            <p:nvPr/>
          </p:nvSpPr>
          <p:spPr bwMode="auto">
            <a:xfrm>
              <a:off x="979" y="2507"/>
              <a:ext cx="195" cy="175"/>
            </a:xfrm>
            <a:custGeom>
              <a:avLst/>
              <a:gdLst>
                <a:gd name="T0" fmla="*/ 195 w 195"/>
                <a:gd name="T1" fmla="*/ 64 h 175"/>
                <a:gd name="T2" fmla="*/ 189 w 195"/>
                <a:gd name="T3" fmla="*/ 43 h 175"/>
                <a:gd name="T4" fmla="*/ 181 w 195"/>
                <a:gd name="T5" fmla="*/ 24 h 175"/>
                <a:gd name="T6" fmla="*/ 168 w 195"/>
                <a:gd name="T7" fmla="*/ 7 h 175"/>
                <a:gd name="T8" fmla="*/ 156 w 195"/>
                <a:gd name="T9" fmla="*/ 0 h 175"/>
                <a:gd name="T10" fmla="*/ 171 w 195"/>
                <a:gd name="T11" fmla="*/ 14 h 175"/>
                <a:gd name="T12" fmla="*/ 182 w 195"/>
                <a:gd name="T13" fmla="*/ 33 h 175"/>
                <a:gd name="T14" fmla="*/ 190 w 195"/>
                <a:gd name="T15" fmla="*/ 54 h 175"/>
                <a:gd name="T16" fmla="*/ 192 w 195"/>
                <a:gd name="T17" fmla="*/ 76 h 175"/>
                <a:gd name="T18" fmla="*/ 190 w 195"/>
                <a:gd name="T19" fmla="*/ 95 h 175"/>
                <a:gd name="T20" fmla="*/ 185 w 195"/>
                <a:gd name="T21" fmla="*/ 114 h 175"/>
                <a:gd name="T22" fmla="*/ 176 w 195"/>
                <a:gd name="T23" fmla="*/ 129 h 175"/>
                <a:gd name="T24" fmla="*/ 164 w 195"/>
                <a:gd name="T25" fmla="*/ 144 h 175"/>
                <a:gd name="T26" fmla="*/ 150 w 195"/>
                <a:gd name="T27" fmla="*/ 156 h 175"/>
                <a:gd name="T28" fmla="*/ 135 w 195"/>
                <a:gd name="T29" fmla="*/ 165 h 175"/>
                <a:gd name="T30" fmla="*/ 117 w 195"/>
                <a:gd name="T31" fmla="*/ 171 h 175"/>
                <a:gd name="T32" fmla="*/ 97 w 195"/>
                <a:gd name="T33" fmla="*/ 172 h 175"/>
                <a:gd name="T34" fmla="*/ 79 w 195"/>
                <a:gd name="T35" fmla="*/ 171 h 175"/>
                <a:gd name="T36" fmla="*/ 61 w 195"/>
                <a:gd name="T37" fmla="*/ 165 h 175"/>
                <a:gd name="T38" fmla="*/ 44 w 195"/>
                <a:gd name="T39" fmla="*/ 156 h 175"/>
                <a:gd name="T40" fmla="*/ 30 w 195"/>
                <a:gd name="T41" fmla="*/ 144 h 175"/>
                <a:gd name="T42" fmla="*/ 19 w 195"/>
                <a:gd name="T43" fmla="*/ 129 h 175"/>
                <a:gd name="T44" fmla="*/ 11 w 195"/>
                <a:gd name="T45" fmla="*/ 114 h 175"/>
                <a:gd name="T46" fmla="*/ 5 w 195"/>
                <a:gd name="T47" fmla="*/ 95 h 175"/>
                <a:gd name="T48" fmla="*/ 3 w 195"/>
                <a:gd name="T49" fmla="*/ 76 h 175"/>
                <a:gd name="T50" fmla="*/ 5 w 195"/>
                <a:gd name="T51" fmla="*/ 54 h 175"/>
                <a:gd name="T52" fmla="*/ 14 w 195"/>
                <a:gd name="T53" fmla="*/ 33 h 175"/>
                <a:gd name="T54" fmla="*/ 25 w 195"/>
                <a:gd name="T55" fmla="*/ 14 h 175"/>
                <a:gd name="T56" fmla="*/ 40 w 195"/>
                <a:gd name="T57" fmla="*/ 0 h 175"/>
                <a:gd name="T58" fmla="*/ 28 w 195"/>
                <a:gd name="T59" fmla="*/ 7 h 175"/>
                <a:gd name="T60" fmla="*/ 15 w 195"/>
                <a:gd name="T61" fmla="*/ 24 h 175"/>
                <a:gd name="T62" fmla="*/ 5 w 195"/>
                <a:gd name="T63" fmla="*/ 43 h 175"/>
                <a:gd name="T64" fmla="*/ 1 w 195"/>
                <a:gd name="T65" fmla="*/ 64 h 175"/>
                <a:gd name="T66" fmla="*/ 1 w 195"/>
                <a:gd name="T67" fmla="*/ 87 h 175"/>
                <a:gd name="T68" fmla="*/ 5 w 195"/>
                <a:gd name="T69" fmla="*/ 105 h 175"/>
                <a:gd name="T70" fmla="*/ 12 w 195"/>
                <a:gd name="T71" fmla="*/ 124 h 175"/>
                <a:gd name="T72" fmla="*/ 22 w 195"/>
                <a:gd name="T73" fmla="*/ 139 h 175"/>
                <a:gd name="T74" fmla="*/ 36 w 195"/>
                <a:gd name="T75" fmla="*/ 152 h 175"/>
                <a:gd name="T76" fmla="*/ 51 w 195"/>
                <a:gd name="T77" fmla="*/ 164 h 175"/>
                <a:gd name="T78" fmla="*/ 69 w 195"/>
                <a:gd name="T79" fmla="*/ 171 h 175"/>
                <a:gd name="T80" fmla="*/ 87 w 195"/>
                <a:gd name="T81" fmla="*/ 175 h 175"/>
                <a:gd name="T82" fmla="*/ 108 w 195"/>
                <a:gd name="T83" fmla="*/ 175 h 175"/>
                <a:gd name="T84" fmla="*/ 126 w 195"/>
                <a:gd name="T85" fmla="*/ 171 h 175"/>
                <a:gd name="T86" fmla="*/ 144 w 195"/>
                <a:gd name="T87" fmla="*/ 164 h 175"/>
                <a:gd name="T88" fmla="*/ 160 w 195"/>
                <a:gd name="T89" fmla="*/ 152 h 175"/>
                <a:gd name="T90" fmla="*/ 172 w 195"/>
                <a:gd name="T91" fmla="*/ 139 h 175"/>
                <a:gd name="T92" fmla="*/ 183 w 195"/>
                <a:gd name="T93" fmla="*/ 124 h 175"/>
                <a:gd name="T94" fmla="*/ 190 w 195"/>
                <a:gd name="T95" fmla="*/ 105 h 175"/>
                <a:gd name="T96" fmla="*/ 195 w 195"/>
                <a:gd name="T97" fmla="*/ 87 h 1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5"/>
                <a:gd name="T148" fmla="*/ 0 h 175"/>
                <a:gd name="T149" fmla="*/ 195 w 195"/>
                <a:gd name="T150" fmla="*/ 175 h 1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5" h="175">
                  <a:moveTo>
                    <a:pt x="195" y="76"/>
                  </a:moveTo>
                  <a:lnTo>
                    <a:pt x="195" y="64"/>
                  </a:lnTo>
                  <a:lnTo>
                    <a:pt x="193" y="54"/>
                  </a:lnTo>
                  <a:lnTo>
                    <a:pt x="189" y="43"/>
                  </a:lnTo>
                  <a:lnTo>
                    <a:pt x="186" y="33"/>
                  </a:lnTo>
                  <a:lnTo>
                    <a:pt x="181" y="24"/>
                  </a:lnTo>
                  <a:lnTo>
                    <a:pt x="175" y="14"/>
                  </a:lnTo>
                  <a:lnTo>
                    <a:pt x="168" y="7"/>
                  </a:lnTo>
                  <a:lnTo>
                    <a:pt x="160" y="0"/>
                  </a:lnTo>
                  <a:lnTo>
                    <a:pt x="156" y="0"/>
                  </a:lnTo>
                  <a:lnTo>
                    <a:pt x="164" y="7"/>
                  </a:lnTo>
                  <a:lnTo>
                    <a:pt x="171" y="14"/>
                  </a:lnTo>
                  <a:lnTo>
                    <a:pt x="176" y="23"/>
                  </a:lnTo>
                  <a:lnTo>
                    <a:pt x="182" y="33"/>
                  </a:lnTo>
                  <a:lnTo>
                    <a:pt x="186" y="43"/>
                  </a:lnTo>
                  <a:lnTo>
                    <a:pt x="190" y="54"/>
                  </a:lnTo>
                  <a:lnTo>
                    <a:pt x="192" y="64"/>
                  </a:lnTo>
                  <a:lnTo>
                    <a:pt x="192" y="76"/>
                  </a:lnTo>
                  <a:lnTo>
                    <a:pt x="192" y="85"/>
                  </a:lnTo>
                  <a:lnTo>
                    <a:pt x="190" y="95"/>
                  </a:lnTo>
                  <a:lnTo>
                    <a:pt x="188" y="105"/>
                  </a:lnTo>
                  <a:lnTo>
                    <a:pt x="185" y="114"/>
                  </a:lnTo>
                  <a:lnTo>
                    <a:pt x="181" y="122"/>
                  </a:lnTo>
                  <a:lnTo>
                    <a:pt x="176" y="129"/>
                  </a:lnTo>
                  <a:lnTo>
                    <a:pt x="171" y="138"/>
                  </a:lnTo>
                  <a:lnTo>
                    <a:pt x="164" y="144"/>
                  </a:lnTo>
                  <a:lnTo>
                    <a:pt x="158" y="151"/>
                  </a:lnTo>
                  <a:lnTo>
                    <a:pt x="150" y="156"/>
                  </a:lnTo>
                  <a:lnTo>
                    <a:pt x="143" y="161"/>
                  </a:lnTo>
                  <a:lnTo>
                    <a:pt x="135" y="165"/>
                  </a:lnTo>
                  <a:lnTo>
                    <a:pt x="126" y="168"/>
                  </a:lnTo>
                  <a:lnTo>
                    <a:pt x="117" y="171"/>
                  </a:lnTo>
                  <a:lnTo>
                    <a:pt x="107" y="172"/>
                  </a:lnTo>
                  <a:lnTo>
                    <a:pt x="97" y="172"/>
                  </a:lnTo>
                  <a:lnTo>
                    <a:pt x="87" y="172"/>
                  </a:lnTo>
                  <a:lnTo>
                    <a:pt x="79" y="171"/>
                  </a:lnTo>
                  <a:lnTo>
                    <a:pt x="69" y="168"/>
                  </a:lnTo>
                  <a:lnTo>
                    <a:pt x="61" y="165"/>
                  </a:lnTo>
                  <a:lnTo>
                    <a:pt x="53" y="161"/>
                  </a:lnTo>
                  <a:lnTo>
                    <a:pt x="44" y="156"/>
                  </a:lnTo>
                  <a:lnTo>
                    <a:pt x="37" y="151"/>
                  </a:lnTo>
                  <a:lnTo>
                    <a:pt x="30" y="144"/>
                  </a:lnTo>
                  <a:lnTo>
                    <a:pt x="25" y="138"/>
                  </a:lnTo>
                  <a:lnTo>
                    <a:pt x="19" y="129"/>
                  </a:lnTo>
                  <a:lnTo>
                    <a:pt x="15" y="122"/>
                  </a:lnTo>
                  <a:lnTo>
                    <a:pt x="11" y="114"/>
                  </a:lnTo>
                  <a:lnTo>
                    <a:pt x="7" y="105"/>
                  </a:lnTo>
                  <a:lnTo>
                    <a:pt x="5" y="95"/>
                  </a:lnTo>
                  <a:lnTo>
                    <a:pt x="4" y="85"/>
                  </a:lnTo>
                  <a:lnTo>
                    <a:pt x="3" y="76"/>
                  </a:lnTo>
                  <a:lnTo>
                    <a:pt x="4" y="64"/>
                  </a:lnTo>
                  <a:lnTo>
                    <a:pt x="5" y="54"/>
                  </a:lnTo>
                  <a:lnTo>
                    <a:pt x="8" y="43"/>
                  </a:lnTo>
                  <a:lnTo>
                    <a:pt x="14" y="33"/>
                  </a:lnTo>
                  <a:lnTo>
                    <a:pt x="18" y="23"/>
                  </a:lnTo>
                  <a:lnTo>
                    <a:pt x="25" y="14"/>
                  </a:lnTo>
                  <a:lnTo>
                    <a:pt x="32" y="7"/>
                  </a:lnTo>
                  <a:lnTo>
                    <a:pt x="40" y="0"/>
                  </a:lnTo>
                  <a:lnTo>
                    <a:pt x="35" y="0"/>
                  </a:lnTo>
                  <a:lnTo>
                    <a:pt x="28" y="7"/>
                  </a:lnTo>
                  <a:lnTo>
                    <a:pt x="21" y="14"/>
                  </a:lnTo>
                  <a:lnTo>
                    <a:pt x="15" y="24"/>
                  </a:lnTo>
                  <a:lnTo>
                    <a:pt x="10" y="33"/>
                  </a:lnTo>
                  <a:lnTo>
                    <a:pt x="5" y="43"/>
                  </a:lnTo>
                  <a:lnTo>
                    <a:pt x="3" y="54"/>
                  </a:lnTo>
                  <a:lnTo>
                    <a:pt x="1" y="64"/>
                  </a:lnTo>
                  <a:lnTo>
                    <a:pt x="0" y="76"/>
                  </a:lnTo>
                  <a:lnTo>
                    <a:pt x="1" y="87"/>
                  </a:lnTo>
                  <a:lnTo>
                    <a:pt x="3" y="95"/>
                  </a:lnTo>
                  <a:lnTo>
                    <a:pt x="5" y="105"/>
                  </a:lnTo>
                  <a:lnTo>
                    <a:pt x="8" y="115"/>
                  </a:lnTo>
                  <a:lnTo>
                    <a:pt x="12" y="124"/>
                  </a:lnTo>
                  <a:lnTo>
                    <a:pt x="17" y="131"/>
                  </a:lnTo>
                  <a:lnTo>
                    <a:pt x="22" y="139"/>
                  </a:lnTo>
                  <a:lnTo>
                    <a:pt x="29" y="147"/>
                  </a:lnTo>
                  <a:lnTo>
                    <a:pt x="36" y="152"/>
                  </a:lnTo>
                  <a:lnTo>
                    <a:pt x="43" y="158"/>
                  </a:lnTo>
                  <a:lnTo>
                    <a:pt x="51" y="164"/>
                  </a:lnTo>
                  <a:lnTo>
                    <a:pt x="60" y="168"/>
                  </a:lnTo>
                  <a:lnTo>
                    <a:pt x="69" y="171"/>
                  </a:lnTo>
                  <a:lnTo>
                    <a:pt x="78" y="174"/>
                  </a:lnTo>
                  <a:lnTo>
                    <a:pt x="87" y="175"/>
                  </a:lnTo>
                  <a:lnTo>
                    <a:pt x="97" y="175"/>
                  </a:lnTo>
                  <a:lnTo>
                    <a:pt x="108" y="175"/>
                  </a:lnTo>
                  <a:lnTo>
                    <a:pt x="117" y="174"/>
                  </a:lnTo>
                  <a:lnTo>
                    <a:pt x="126" y="171"/>
                  </a:lnTo>
                  <a:lnTo>
                    <a:pt x="136" y="168"/>
                  </a:lnTo>
                  <a:lnTo>
                    <a:pt x="144" y="164"/>
                  </a:lnTo>
                  <a:lnTo>
                    <a:pt x="153" y="158"/>
                  </a:lnTo>
                  <a:lnTo>
                    <a:pt x="160" y="152"/>
                  </a:lnTo>
                  <a:lnTo>
                    <a:pt x="167" y="147"/>
                  </a:lnTo>
                  <a:lnTo>
                    <a:pt x="172" y="139"/>
                  </a:lnTo>
                  <a:lnTo>
                    <a:pt x="178" y="131"/>
                  </a:lnTo>
                  <a:lnTo>
                    <a:pt x="183" y="124"/>
                  </a:lnTo>
                  <a:lnTo>
                    <a:pt x="188" y="115"/>
                  </a:lnTo>
                  <a:lnTo>
                    <a:pt x="190" y="105"/>
                  </a:lnTo>
                  <a:lnTo>
                    <a:pt x="193" y="95"/>
                  </a:lnTo>
                  <a:lnTo>
                    <a:pt x="195" y="87"/>
                  </a:lnTo>
                  <a:lnTo>
                    <a:pt x="195" y="76"/>
                  </a:lnTo>
                  <a:close/>
                </a:path>
              </a:pathLst>
            </a:custGeom>
            <a:solidFill>
              <a:srgbClr val="007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7" name="Freeform 776"/>
            <p:cNvSpPr>
              <a:spLocks/>
            </p:cNvSpPr>
            <p:nvPr/>
          </p:nvSpPr>
          <p:spPr bwMode="auto">
            <a:xfrm>
              <a:off x="980" y="2507"/>
              <a:ext cx="192" cy="174"/>
            </a:xfrm>
            <a:custGeom>
              <a:avLst/>
              <a:gdLst>
                <a:gd name="T0" fmla="*/ 192 w 192"/>
                <a:gd name="T1" fmla="*/ 64 h 174"/>
                <a:gd name="T2" fmla="*/ 187 w 192"/>
                <a:gd name="T3" fmla="*/ 43 h 174"/>
                <a:gd name="T4" fmla="*/ 178 w 192"/>
                <a:gd name="T5" fmla="*/ 23 h 174"/>
                <a:gd name="T6" fmla="*/ 164 w 192"/>
                <a:gd name="T7" fmla="*/ 7 h 174"/>
                <a:gd name="T8" fmla="*/ 152 w 192"/>
                <a:gd name="T9" fmla="*/ 0 h 174"/>
                <a:gd name="T10" fmla="*/ 169 w 192"/>
                <a:gd name="T11" fmla="*/ 14 h 174"/>
                <a:gd name="T12" fmla="*/ 180 w 192"/>
                <a:gd name="T13" fmla="*/ 33 h 174"/>
                <a:gd name="T14" fmla="*/ 187 w 192"/>
                <a:gd name="T15" fmla="*/ 53 h 174"/>
                <a:gd name="T16" fmla="*/ 189 w 192"/>
                <a:gd name="T17" fmla="*/ 76 h 174"/>
                <a:gd name="T18" fmla="*/ 188 w 192"/>
                <a:gd name="T19" fmla="*/ 95 h 174"/>
                <a:gd name="T20" fmla="*/ 182 w 192"/>
                <a:gd name="T21" fmla="*/ 112 h 174"/>
                <a:gd name="T22" fmla="*/ 174 w 192"/>
                <a:gd name="T23" fmla="*/ 129 h 174"/>
                <a:gd name="T24" fmla="*/ 163 w 192"/>
                <a:gd name="T25" fmla="*/ 144 h 174"/>
                <a:gd name="T26" fmla="*/ 149 w 192"/>
                <a:gd name="T27" fmla="*/ 155 h 174"/>
                <a:gd name="T28" fmla="*/ 132 w 192"/>
                <a:gd name="T29" fmla="*/ 164 h 174"/>
                <a:gd name="T30" fmla="*/ 116 w 192"/>
                <a:gd name="T31" fmla="*/ 169 h 174"/>
                <a:gd name="T32" fmla="*/ 96 w 192"/>
                <a:gd name="T33" fmla="*/ 171 h 174"/>
                <a:gd name="T34" fmla="*/ 78 w 192"/>
                <a:gd name="T35" fmla="*/ 169 h 174"/>
                <a:gd name="T36" fmla="*/ 60 w 192"/>
                <a:gd name="T37" fmla="*/ 164 h 174"/>
                <a:gd name="T38" fmla="*/ 45 w 192"/>
                <a:gd name="T39" fmla="*/ 155 h 174"/>
                <a:gd name="T40" fmla="*/ 31 w 192"/>
                <a:gd name="T41" fmla="*/ 144 h 174"/>
                <a:gd name="T42" fmla="*/ 20 w 192"/>
                <a:gd name="T43" fmla="*/ 129 h 174"/>
                <a:gd name="T44" fmla="*/ 11 w 192"/>
                <a:gd name="T45" fmla="*/ 112 h 174"/>
                <a:gd name="T46" fmla="*/ 6 w 192"/>
                <a:gd name="T47" fmla="*/ 95 h 174"/>
                <a:gd name="T48" fmla="*/ 3 w 192"/>
                <a:gd name="T49" fmla="*/ 76 h 174"/>
                <a:gd name="T50" fmla="*/ 6 w 192"/>
                <a:gd name="T51" fmla="*/ 53 h 174"/>
                <a:gd name="T52" fmla="*/ 14 w 192"/>
                <a:gd name="T53" fmla="*/ 33 h 174"/>
                <a:gd name="T54" fmla="*/ 25 w 192"/>
                <a:gd name="T55" fmla="*/ 14 h 174"/>
                <a:gd name="T56" fmla="*/ 41 w 192"/>
                <a:gd name="T57" fmla="*/ 0 h 174"/>
                <a:gd name="T58" fmla="*/ 28 w 192"/>
                <a:gd name="T59" fmla="*/ 7 h 174"/>
                <a:gd name="T60" fmla="*/ 16 w 192"/>
                <a:gd name="T61" fmla="*/ 23 h 174"/>
                <a:gd name="T62" fmla="*/ 6 w 192"/>
                <a:gd name="T63" fmla="*/ 43 h 174"/>
                <a:gd name="T64" fmla="*/ 2 w 192"/>
                <a:gd name="T65" fmla="*/ 64 h 174"/>
                <a:gd name="T66" fmla="*/ 2 w 192"/>
                <a:gd name="T67" fmla="*/ 85 h 174"/>
                <a:gd name="T68" fmla="*/ 4 w 192"/>
                <a:gd name="T69" fmla="*/ 105 h 174"/>
                <a:gd name="T70" fmla="*/ 13 w 192"/>
                <a:gd name="T71" fmla="*/ 122 h 174"/>
                <a:gd name="T72" fmla="*/ 22 w 192"/>
                <a:gd name="T73" fmla="*/ 138 h 174"/>
                <a:gd name="T74" fmla="*/ 35 w 192"/>
                <a:gd name="T75" fmla="*/ 152 h 174"/>
                <a:gd name="T76" fmla="*/ 50 w 192"/>
                <a:gd name="T77" fmla="*/ 162 h 174"/>
                <a:gd name="T78" fmla="*/ 68 w 192"/>
                <a:gd name="T79" fmla="*/ 169 h 174"/>
                <a:gd name="T80" fmla="*/ 86 w 192"/>
                <a:gd name="T81" fmla="*/ 174 h 174"/>
                <a:gd name="T82" fmla="*/ 106 w 192"/>
                <a:gd name="T83" fmla="*/ 174 h 174"/>
                <a:gd name="T84" fmla="*/ 125 w 192"/>
                <a:gd name="T85" fmla="*/ 169 h 174"/>
                <a:gd name="T86" fmla="*/ 142 w 192"/>
                <a:gd name="T87" fmla="*/ 162 h 174"/>
                <a:gd name="T88" fmla="*/ 157 w 192"/>
                <a:gd name="T89" fmla="*/ 152 h 174"/>
                <a:gd name="T90" fmla="*/ 171 w 192"/>
                <a:gd name="T91" fmla="*/ 138 h 174"/>
                <a:gd name="T92" fmla="*/ 181 w 192"/>
                <a:gd name="T93" fmla="*/ 122 h 174"/>
                <a:gd name="T94" fmla="*/ 188 w 192"/>
                <a:gd name="T95" fmla="*/ 105 h 174"/>
                <a:gd name="T96" fmla="*/ 192 w 192"/>
                <a:gd name="T97" fmla="*/ 85 h 17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92"/>
                <a:gd name="T148" fmla="*/ 0 h 174"/>
                <a:gd name="T149" fmla="*/ 192 w 192"/>
                <a:gd name="T150" fmla="*/ 174 h 17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92" h="174">
                  <a:moveTo>
                    <a:pt x="192" y="76"/>
                  </a:moveTo>
                  <a:lnTo>
                    <a:pt x="192" y="64"/>
                  </a:lnTo>
                  <a:lnTo>
                    <a:pt x="191" y="54"/>
                  </a:lnTo>
                  <a:lnTo>
                    <a:pt x="187" y="43"/>
                  </a:lnTo>
                  <a:lnTo>
                    <a:pt x="182" y="33"/>
                  </a:lnTo>
                  <a:lnTo>
                    <a:pt x="178" y="23"/>
                  </a:lnTo>
                  <a:lnTo>
                    <a:pt x="171" y="14"/>
                  </a:lnTo>
                  <a:lnTo>
                    <a:pt x="164" y="7"/>
                  </a:lnTo>
                  <a:lnTo>
                    <a:pt x="157" y="0"/>
                  </a:lnTo>
                  <a:lnTo>
                    <a:pt x="152" y="0"/>
                  </a:lnTo>
                  <a:lnTo>
                    <a:pt x="160" y="7"/>
                  </a:lnTo>
                  <a:lnTo>
                    <a:pt x="169" y="14"/>
                  </a:lnTo>
                  <a:lnTo>
                    <a:pt x="174" y="23"/>
                  </a:lnTo>
                  <a:lnTo>
                    <a:pt x="180" y="33"/>
                  </a:lnTo>
                  <a:lnTo>
                    <a:pt x="184" y="43"/>
                  </a:lnTo>
                  <a:lnTo>
                    <a:pt x="187" y="53"/>
                  </a:lnTo>
                  <a:lnTo>
                    <a:pt x="189" y="64"/>
                  </a:lnTo>
                  <a:lnTo>
                    <a:pt x="189" y="76"/>
                  </a:lnTo>
                  <a:lnTo>
                    <a:pt x="189" y="85"/>
                  </a:lnTo>
                  <a:lnTo>
                    <a:pt x="188" y="95"/>
                  </a:lnTo>
                  <a:lnTo>
                    <a:pt x="185" y="104"/>
                  </a:lnTo>
                  <a:lnTo>
                    <a:pt x="182" y="112"/>
                  </a:lnTo>
                  <a:lnTo>
                    <a:pt x="178" y="121"/>
                  </a:lnTo>
                  <a:lnTo>
                    <a:pt x="174" y="129"/>
                  </a:lnTo>
                  <a:lnTo>
                    <a:pt x="169" y="137"/>
                  </a:lnTo>
                  <a:lnTo>
                    <a:pt x="163" y="144"/>
                  </a:lnTo>
                  <a:lnTo>
                    <a:pt x="156" y="149"/>
                  </a:lnTo>
                  <a:lnTo>
                    <a:pt x="149" y="155"/>
                  </a:lnTo>
                  <a:lnTo>
                    <a:pt x="141" y="159"/>
                  </a:lnTo>
                  <a:lnTo>
                    <a:pt x="132" y="164"/>
                  </a:lnTo>
                  <a:lnTo>
                    <a:pt x="124" y="166"/>
                  </a:lnTo>
                  <a:lnTo>
                    <a:pt x="116" y="169"/>
                  </a:lnTo>
                  <a:lnTo>
                    <a:pt x="106" y="171"/>
                  </a:lnTo>
                  <a:lnTo>
                    <a:pt x="96" y="171"/>
                  </a:lnTo>
                  <a:lnTo>
                    <a:pt x="88" y="171"/>
                  </a:lnTo>
                  <a:lnTo>
                    <a:pt x="78" y="169"/>
                  </a:lnTo>
                  <a:lnTo>
                    <a:pt x="68" y="166"/>
                  </a:lnTo>
                  <a:lnTo>
                    <a:pt x="60" y="164"/>
                  </a:lnTo>
                  <a:lnTo>
                    <a:pt x="52" y="159"/>
                  </a:lnTo>
                  <a:lnTo>
                    <a:pt x="45" y="155"/>
                  </a:lnTo>
                  <a:lnTo>
                    <a:pt x="38" y="149"/>
                  </a:lnTo>
                  <a:lnTo>
                    <a:pt x="31" y="144"/>
                  </a:lnTo>
                  <a:lnTo>
                    <a:pt x="25" y="137"/>
                  </a:lnTo>
                  <a:lnTo>
                    <a:pt x="20" y="129"/>
                  </a:lnTo>
                  <a:lnTo>
                    <a:pt x="14" y="121"/>
                  </a:lnTo>
                  <a:lnTo>
                    <a:pt x="11" y="112"/>
                  </a:lnTo>
                  <a:lnTo>
                    <a:pt x="7" y="104"/>
                  </a:lnTo>
                  <a:lnTo>
                    <a:pt x="6" y="95"/>
                  </a:lnTo>
                  <a:lnTo>
                    <a:pt x="4" y="85"/>
                  </a:lnTo>
                  <a:lnTo>
                    <a:pt x="3" y="76"/>
                  </a:lnTo>
                  <a:lnTo>
                    <a:pt x="4" y="64"/>
                  </a:lnTo>
                  <a:lnTo>
                    <a:pt x="6" y="53"/>
                  </a:lnTo>
                  <a:lnTo>
                    <a:pt x="10" y="43"/>
                  </a:lnTo>
                  <a:lnTo>
                    <a:pt x="14" y="33"/>
                  </a:lnTo>
                  <a:lnTo>
                    <a:pt x="20" y="23"/>
                  </a:lnTo>
                  <a:lnTo>
                    <a:pt x="25" y="14"/>
                  </a:lnTo>
                  <a:lnTo>
                    <a:pt x="32" y="7"/>
                  </a:lnTo>
                  <a:lnTo>
                    <a:pt x="41" y="0"/>
                  </a:lnTo>
                  <a:lnTo>
                    <a:pt x="36" y="0"/>
                  </a:lnTo>
                  <a:lnTo>
                    <a:pt x="28" y="7"/>
                  </a:lnTo>
                  <a:lnTo>
                    <a:pt x="21" y="14"/>
                  </a:lnTo>
                  <a:lnTo>
                    <a:pt x="16" y="23"/>
                  </a:lnTo>
                  <a:lnTo>
                    <a:pt x="10" y="33"/>
                  </a:lnTo>
                  <a:lnTo>
                    <a:pt x="6" y="43"/>
                  </a:lnTo>
                  <a:lnTo>
                    <a:pt x="3" y="54"/>
                  </a:lnTo>
                  <a:lnTo>
                    <a:pt x="2" y="64"/>
                  </a:lnTo>
                  <a:lnTo>
                    <a:pt x="0" y="76"/>
                  </a:lnTo>
                  <a:lnTo>
                    <a:pt x="2" y="85"/>
                  </a:lnTo>
                  <a:lnTo>
                    <a:pt x="3" y="95"/>
                  </a:lnTo>
                  <a:lnTo>
                    <a:pt x="4" y="105"/>
                  </a:lnTo>
                  <a:lnTo>
                    <a:pt x="9" y="114"/>
                  </a:lnTo>
                  <a:lnTo>
                    <a:pt x="13" y="122"/>
                  </a:lnTo>
                  <a:lnTo>
                    <a:pt x="17" y="131"/>
                  </a:lnTo>
                  <a:lnTo>
                    <a:pt x="22" y="138"/>
                  </a:lnTo>
                  <a:lnTo>
                    <a:pt x="29" y="145"/>
                  </a:lnTo>
                  <a:lnTo>
                    <a:pt x="35" y="152"/>
                  </a:lnTo>
                  <a:lnTo>
                    <a:pt x="43" y="158"/>
                  </a:lnTo>
                  <a:lnTo>
                    <a:pt x="50" y="162"/>
                  </a:lnTo>
                  <a:lnTo>
                    <a:pt x="60" y="166"/>
                  </a:lnTo>
                  <a:lnTo>
                    <a:pt x="68" y="169"/>
                  </a:lnTo>
                  <a:lnTo>
                    <a:pt x="77" y="172"/>
                  </a:lnTo>
                  <a:lnTo>
                    <a:pt x="86" y="174"/>
                  </a:lnTo>
                  <a:lnTo>
                    <a:pt x="96" y="174"/>
                  </a:lnTo>
                  <a:lnTo>
                    <a:pt x="106" y="174"/>
                  </a:lnTo>
                  <a:lnTo>
                    <a:pt x="116" y="172"/>
                  </a:lnTo>
                  <a:lnTo>
                    <a:pt x="125" y="169"/>
                  </a:lnTo>
                  <a:lnTo>
                    <a:pt x="134" y="166"/>
                  </a:lnTo>
                  <a:lnTo>
                    <a:pt x="142" y="162"/>
                  </a:lnTo>
                  <a:lnTo>
                    <a:pt x="150" y="158"/>
                  </a:lnTo>
                  <a:lnTo>
                    <a:pt x="157" y="152"/>
                  </a:lnTo>
                  <a:lnTo>
                    <a:pt x="164" y="145"/>
                  </a:lnTo>
                  <a:lnTo>
                    <a:pt x="171" y="138"/>
                  </a:lnTo>
                  <a:lnTo>
                    <a:pt x="177" y="131"/>
                  </a:lnTo>
                  <a:lnTo>
                    <a:pt x="181" y="122"/>
                  </a:lnTo>
                  <a:lnTo>
                    <a:pt x="185" y="114"/>
                  </a:lnTo>
                  <a:lnTo>
                    <a:pt x="188" y="105"/>
                  </a:lnTo>
                  <a:lnTo>
                    <a:pt x="191" y="95"/>
                  </a:lnTo>
                  <a:lnTo>
                    <a:pt x="192" y="85"/>
                  </a:lnTo>
                  <a:lnTo>
                    <a:pt x="192" y="76"/>
                  </a:lnTo>
                  <a:close/>
                </a:path>
              </a:pathLst>
            </a:custGeom>
            <a:solidFill>
              <a:srgbClr val="007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8" name="Freeform 777"/>
            <p:cNvSpPr>
              <a:spLocks/>
            </p:cNvSpPr>
            <p:nvPr/>
          </p:nvSpPr>
          <p:spPr bwMode="auto">
            <a:xfrm>
              <a:off x="982" y="2507"/>
              <a:ext cx="189" cy="172"/>
            </a:xfrm>
            <a:custGeom>
              <a:avLst/>
              <a:gdLst>
                <a:gd name="T0" fmla="*/ 189 w 189"/>
                <a:gd name="T1" fmla="*/ 64 h 172"/>
                <a:gd name="T2" fmla="*/ 183 w 189"/>
                <a:gd name="T3" fmla="*/ 43 h 172"/>
                <a:gd name="T4" fmla="*/ 173 w 189"/>
                <a:gd name="T5" fmla="*/ 23 h 172"/>
                <a:gd name="T6" fmla="*/ 161 w 189"/>
                <a:gd name="T7" fmla="*/ 7 h 172"/>
                <a:gd name="T8" fmla="*/ 148 w 189"/>
                <a:gd name="T9" fmla="*/ 0 h 172"/>
                <a:gd name="T10" fmla="*/ 164 w 189"/>
                <a:gd name="T11" fmla="*/ 14 h 172"/>
                <a:gd name="T12" fmla="*/ 176 w 189"/>
                <a:gd name="T13" fmla="*/ 33 h 172"/>
                <a:gd name="T14" fmla="*/ 183 w 189"/>
                <a:gd name="T15" fmla="*/ 53 h 172"/>
                <a:gd name="T16" fmla="*/ 186 w 189"/>
                <a:gd name="T17" fmla="*/ 76 h 172"/>
                <a:gd name="T18" fmla="*/ 185 w 189"/>
                <a:gd name="T19" fmla="*/ 97 h 172"/>
                <a:gd name="T20" fmla="*/ 178 w 189"/>
                <a:gd name="T21" fmla="*/ 115 h 172"/>
                <a:gd name="T22" fmla="*/ 168 w 189"/>
                <a:gd name="T23" fmla="*/ 132 h 172"/>
                <a:gd name="T24" fmla="*/ 155 w 189"/>
                <a:gd name="T25" fmla="*/ 147 h 172"/>
                <a:gd name="T26" fmla="*/ 154 w 189"/>
                <a:gd name="T27" fmla="*/ 148 h 172"/>
                <a:gd name="T28" fmla="*/ 141 w 189"/>
                <a:gd name="T29" fmla="*/ 156 h 172"/>
                <a:gd name="T30" fmla="*/ 126 w 189"/>
                <a:gd name="T31" fmla="*/ 164 h 172"/>
                <a:gd name="T32" fmla="*/ 111 w 189"/>
                <a:gd name="T33" fmla="*/ 168 h 172"/>
                <a:gd name="T34" fmla="*/ 94 w 189"/>
                <a:gd name="T35" fmla="*/ 169 h 172"/>
                <a:gd name="T36" fmla="*/ 76 w 189"/>
                <a:gd name="T37" fmla="*/ 168 h 172"/>
                <a:gd name="T38" fmla="*/ 59 w 189"/>
                <a:gd name="T39" fmla="*/ 162 h 172"/>
                <a:gd name="T40" fmla="*/ 43 w 189"/>
                <a:gd name="T41" fmla="*/ 154 h 172"/>
                <a:gd name="T42" fmla="*/ 30 w 189"/>
                <a:gd name="T43" fmla="*/ 142 h 172"/>
                <a:gd name="T44" fmla="*/ 19 w 189"/>
                <a:gd name="T45" fmla="*/ 128 h 172"/>
                <a:gd name="T46" fmla="*/ 11 w 189"/>
                <a:gd name="T47" fmla="*/ 112 h 172"/>
                <a:gd name="T48" fmla="*/ 5 w 189"/>
                <a:gd name="T49" fmla="*/ 95 h 172"/>
                <a:gd name="T50" fmla="*/ 2 w 189"/>
                <a:gd name="T51" fmla="*/ 76 h 172"/>
                <a:gd name="T52" fmla="*/ 5 w 189"/>
                <a:gd name="T53" fmla="*/ 53 h 172"/>
                <a:gd name="T54" fmla="*/ 14 w 189"/>
                <a:gd name="T55" fmla="*/ 33 h 172"/>
                <a:gd name="T56" fmla="*/ 26 w 189"/>
                <a:gd name="T57" fmla="*/ 14 h 172"/>
                <a:gd name="T58" fmla="*/ 41 w 189"/>
                <a:gd name="T59" fmla="*/ 0 h 172"/>
                <a:gd name="T60" fmla="*/ 29 w 189"/>
                <a:gd name="T61" fmla="*/ 7 h 172"/>
                <a:gd name="T62" fmla="*/ 15 w 189"/>
                <a:gd name="T63" fmla="*/ 23 h 172"/>
                <a:gd name="T64" fmla="*/ 5 w 189"/>
                <a:gd name="T65" fmla="*/ 43 h 172"/>
                <a:gd name="T66" fmla="*/ 1 w 189"/>
                <a:gd name="T67" fmla="*/ 64 h 172"/>
                <a:gd name="T68" fmla="*/ 1 w 189"/>
                <a:gd name="T69" fmla="*/ 85 h 172"/>
                <a:gd name="T70" fmla="*/ 4 w 189"/>
                <a:gd name="T71" fmla="*/ 105 h 172"/>
                <a:gd name="T72" fmla="*/ 12 w 189"/>
                <a:gd name="T73" fmla="*/ 122 h 172"/>
                <a:gd name="T74" fmla="*/ 22 w 189"/>
                <a:gd name="T75" fmla="*/ 138 h 172"/>
                <a:gd name="T76" fmla="*/ 34 w 189"/>
                <a:gd name="T77" fmla="*/ 151 h 172"/>
                <a:gd name="T78" fmla="*/ 50 w 189"/>
                <a:gd name="T79" fmla="*/ 161 h 172"/>
                <a:gd name="T80" fmla="*/ 66 w 189"/>
                <a:gd name="T81" fmla="*/ 168 h 172"/>
                <a:gd name="T82" fmla="*/ 84 w 189"/>
                <a:gd name="T83" fmla="*/ 172 h 172"/>
                <a:gd name="T84" fmla="*/ 104 w 189"/>
                <a:gd name="T85" fmla="*/ 172 h 172"/>
                <a:gd name="T86" fmla="*/ 123 w 189"/>
                <a:gd name="T87" fmla="*/ 168 h 172"/>
                <a:gd name="T88" fmla="*/ 140 w 189"/>
                <a:gd name="T89" fmla="*/ 161 h 172"/>
                <a:gd name="T90" fmla="*/ 155 w 189"/>
                <a:gd name="T91" fmla="*/ 151 h 172"/>
                <a:gd name="T92" fmla="*/ 168 w 189"/>
                <a:gd name="T93" fmla="*/ 138 h 172"/>
                <a:gd name="T94" fmla="*/ 178 w 189"/>
                <a:gd name="T95" fmla="*/ 122 h 172"/>
                <a:gd name="T96" fmla="*/ 185 w 189"/>
                <a:gd name="T97" fmla="*/ 105 h 172"/>
                <a:gd name="T98" fmla="*/ 189 w 189"/>
                <a:gd name="T99" fmla="*/ 85 h 17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9"/>
                <a:gd name="T151" fmla="*/ 0 h 172"/>
                <a:gd name="T152" fmla="*/ 189 w 189"/>
                <a:gd name="T153" fmla="*/ 172 h 17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9" h="172">
                  <a:moveTo>
                    <a:pt x="189" y="76"/>
                  </a:moveTo>
                  <a:lnTo>
                    <a:pt x="189" y="64"/>
                  </a:lnTo>
                  <a:lnTo>
                    <a:pt x="187" y="54"/>
                  </a:lnTo>
                  <a:lnTo>
                    <a:pt x="183" y="43"/>
                  </a:lnTo>
                  <a:lnTo>
                    <a:pt x="179" y="33"/>
                  </a:lnTo>
                  <a:lnTo>
                    <a:pt x="173" y="23"/>
                  </a:lnTo>
                  <a:lnTo>
                    <a:pt x="168" y="14"/>
                  </a:lnTo>
                  <a:lnTo>
                    <a:pt x="161" y="7"/>
                  </a:lnTo>
                  <a:lnTo>
                    <a:pt x="153" y="0"/>
                  </a:lnTo>
                  <a:lnTo>
                    <a:pt x="148" y="0"/>
                  </a:lnTo>
                  <a:lnTo>
                    <a:pt x="157" y="7"/>
                  </a:lnTo>
                  <a:lnTo>
                    <a:pt x="164" y="14"/>
                  </a:lnTo>
                  <a:lnTo>
                    <a:pt x="171" y="23"/>
                  </a:lnTo>
                  <a:lnTo>
                    <a:pt x="176" y="33"/>
                  </a:lnTo>
                  <a:lnTo>
                    <a:pt x="180" y="43"/>
                  </a:lnTo>
                  <a:lnTo>
                    <a:pt x="183" y="53"/>
                  </a:lnTo>
                  <a:lnTo>
                    <a:pt x="186" y="64"/>
                  </a:lnTo>
                  <a:lnTo>
                    <a:pt x="186" y="76"/>
                  </a:lnTo>
                  <a:lnTo>
                    <a:pt x="186" y="87"/>
                  </a:lnTo>
                  <a:lnTo>
                    <a:pt x="185" y="97"/>
                  </a:lnTo>
                  <a:lnTo>
                    <a:pt x="182" y="107"/>
                  </a:lnTo>
                  <a:lnTo>
                    <a:pt x="178" y="115"/>
                  </a:lnTo>
                  <a:lnTo>
                    <a:pt x="173" y="124"/>
                  </a:lnTo>
                  <a:lnTo>
                    <a:pt x="168" y="132"/>
                  </a:lnTo>
                  <a:lnTo>
                    <a:pt x="162" y="139"/>
                  </a:lnTo>
                  <a:lnTo>
                    <a:pt x="155" y="147"/>
                  </a:lnTo>
                  <a:lnTo>
                    <a:pt x="155" y="148"/>
                  </a:lnTo>
                  <a:lnTo>
                    <a:pt x="154" y="148"/>
                  </a:lnTo>
                  <a:lnTo>
                    <a:pt x="147" y="152"/>
                  </a:lnTo>
                  <a:lnTo>
                    <a:pt x="141" y="156"/>
                  </a:lnTo>
                  <a:lnTo>
                    <a:pt x="135" y="161"/>
                  </a:lnTo>
                  <a:lnTo>
                    <a:pt x="126" y="164"/>
                  </a:lnTo>
                  <a:lnTo>
                    <a:pt x="119" y="166"/>
                  </a:lnTo>
                  <a:lnTo>
                    <a:pt x="111" y="168"/>
                  </a:lnTo>
                  <a:lnTo>
                    <a:pt x="103" y="169"/>
                  </a:lnTo>
                  <a:lnTo>
                    <a:pt x="94" y="169"/>
                  </a:lnTo>
                  <a:lnTo>
                    <a:pt x="86" y="169"/>
                  </a:lnTo>
                  <a:lnTo>
                    <a:pt x="76" y="168"/>
                  </a:lnTo>
                  <a:lnTo>
                    <a:pt x="68" y="165"/>
                  </a:lnTo>
                  <a:lnTo>
                    <a:pt x="59" y="162"/>
                  </a:lnTo>
                  <a:lnTo>
                    <a:pt x="51" y="158"/>
                  </a:lnTo>
                  <a:lnTo>
                    <a:pt x="43" y="154"/>
                  </a:lnTo>
                  <a:lnTo>
                    <a:pt x="36" y="148"/>
                  </a:lnTo>
                  <a:lnTo>
                    <a:pt x="30" y="142"/>
                  </a:lnTo>
                  <a:lnTo>
                    <a:pt x="23" y="135"/>
                  </a:lnTo>
                  <a:lnTo>
                    <a:pt x="19" y="128"/>
                  </a:lnTo>
                  <a:lnTo>
                    <a:pt x="14" y="121"/>
                  </a:lnTo>
                  <a:lnTo>
                    <a:pt x="11" y="112"/>
                  </a:lnTo>
                  <a:lnTo>
                    <a:pt x="7" y="104"/>
                  </a:lnTo>
                  <a:lnTo>
                    <a:pt x="5" y="95"/>
                  </a:lnTo>
                  <a:lnTo>
                    <a:pt x="4" y="85"/>
                  </a:lnTo>
                  <a:lnTo>
                    <a:pt x="2" y="76"/>
                  </a:lnTo>
                  <a:lnTo>
                    <a:pt x="4" y="64"/>
                  </a:lnTo>
                  <a:lnTo>
                    <a:pt x="5" y="53"/>
                  </a:lnTo>
                  <a:lnTo>
                    <a:pt x="9" y="43"/>
                  </a:lnTo>
                  <a:lnTo>
                    <a:pt x="14" y="33"/>
                  </a:lnTo>
                  <a:lnTo>
                    <a:pt x="19" y="23"/>
                  </a:lnTo>
                  <a:lnTo>
                    <a:pt x="26" y="14"/>
                  </a:lnTo>
                  <a:lnTo>
                    <a:pt x="33" y="7"/>
                  </a:lnTo>
                  <a:lnTo>
                    <a:pt x="41" y="0"/>
                  </a:lnTo>
                  <a:lnTo>
                    <a:pt x="37" y="0"/>
                  </a:lnTo>
                  <a:lnTo>
                    <a:pt x="29" y="7"/>
                  </a:lnTo>
                  <a:lnTo>
                    <a:pt x="22" y="14"/>
                  </a:lnTo>
                  <a:lnTo>
                    <a:pt x="15" y="23"/>
                  </a:lnTo>
                  <a:lnTo>
                    <a:pt x="11" y="33"/>
                  </a:lnTo>
                  <a:lnTo>
                    <a:pt x="5" y="43"/>
                  </a:lnTo>
                  <a:lnTo>
                    <a:pt x="2" y="54"/>
                  </a:lnTo>
                  <a:lnTo>
                    <a:pt x="1" y="64"/>
                  </a:lnTo>
                  <a:lnTo>
                    <a:pt x="0" y="76"/>
                  </a:lnTo>
                  <a:lnTo>
                    <a:pt x="1" y="85"/>
                  </a:lnTo>
                  <a:lnTo>
                    <a:pt x="2" y="95"/>
                  </a:lnTo>
                  <a:lnTo>
                    <a:pt x="4" y="105"/>
                  </a:lnTo>
                  <a:lnTo>
                    <a:pt x="8" y="114"/>
                  </a:lnTo>
                  <a:lnTo>
                    <a:pt x="12" y="122"/>
                  </a:lnTo>
                  <a:lnTo>
                    <a:pt x="16" y="129"/>
                  </a:lnTo>
                  <a:lnTo>
                    <a:pt x="22" y="138"/>
                  </a:lnTo>
                  <a:lnTo>
                    <a:pt x="27" y="144"/>
                  </a:lnTo>
                  <a:lnTo>
                    <a:pt x="34" y="151"/>
                  </a:lnTo>
                  <a:lnTo>
                    <a:pt x="41" y="156"/>
                  </a:lnTo>
                  <a:lnTo>
                    <a:pt x="50" y="161"/>
                  </a:lnTo>
                  <a:lnTo>
                    <a:pt x="58" y="165"/>
                  </a:lnTo>
                  <a:lnTo>
                    <a:pt x="66" y="168"/>
                  </a:lnTo>
                  <a:lnTo>
                    <a:pt x="76" y="171"/>
                  </a:lnTo>
                  <a:lnTo>
                    <a:pt x="84" y="172"/>
                  </a:lnTo>
                  <a:lnTo>
                    <a:pt x="94" y="172"/>
                  </a:lnTo>
                  <a:lnTo>
                    <a:pt x="104" y="172"/>
                  </a:lnTo>
                  <a:lnTo>
                    <a:pt x="114" y="171"/>
                  </a:lnTo>
                  <a:lnTo>
                    <a:pt x="123" y="168"/>
                  </a:lnTo>
                  <a:lnTo>
                    <a:pt x="132" y="165"/>
                  </a:lnTo>
                  <a:lnTo>
                    <a:pt x="140" y="161"/>
                  </a:lnTo>
                  <a:lnTo>
                    <a:pt x="147" y="156"/>
                  </a:lnTo>
                  <a:lnTo>
                    <a:pt x="155" y="151"/>
                  </a:lnTo>
                  <a:lnTo>
                    <a:pt x="161" y="144"/>
                  </a:lnTo>
                  <a:lnTo>
                    <a:pt x="168" y="138"/>
                  </a:lnTo>
                  <a:lnTo>
                    <a:pt x="173" y="129"/>
                  </a:lnTo>
                  <a:lnTo>
                    <a:pt x="178" y="122"/>
                  </a:lnTo>
                  <a:lnTo>
                    <a:pt x="182" y="114"/>
                  </a:lnTo>
                  <a:lnTo>
                    <a:pt x="185" y="105"/>
                  </a:lnTo>
                  <a:lnTo>
                    <a:pt x="187" y="95"/>
                  </a:lnTo>
                  <a:lnTo>
                    <a:pt x="189" y="85"/>
                  </a:lnTo>
                  <a:lnTo>
                    <a:pt x="189" y="76"/>
                  </a:lnTo>
                  <a:close/>
                </a:path>
              </a:pathLst>
            </a:custGeom>
            <a:solidFill>
              <a:srgbClr val="007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69" name="Freeform 778"/>
            <p:cNvSpPr>
              <a:spLocks/>
            </p:cNvSpPr>
            <p:nvPr/>
          </p:nvSpPr>
          <p:spPr bwMode="auto">
            <a:xfrm>
              <a:off x="983" y="2507"/>
              <a:ext cx="186" cy="171"/>
            </a:xfrm>
            <a:custGeom>
              <a:avLst/>
              <a:gdLst>
                <a:gd name="T0" fmla="*/ 186 w 186"/>
                <a:gd name="T1" fmla="*/ 64 h 171"/>
                <a:gd name="T2" fmla="*/ 181 w 186"/>
                <a:gd name="T3" fmla="*/ 43 h 171"/>
                <a:gd name="T4" fmla="*/ 171 w 186"/>
                <a:gd name="T5" fmla="*/ 23 h 171"/>
                <a:gd name="T6" fmla="*/ 157 w 186"/>
                <a:gd name="T7" fmla="*/ 7 h 171"/>
                <a:gd name="T8" fmla="*/ 145 w 186"/>
                <a:gd name="T9" fmla="*/ 0 h 171"/>
                <a:gd name="T10" fmla="*/ 161 w 186"/>
                <a:gd name="T11" fmla="*/ 14 h 171"/>
                <a:gd name="T12" fmla="*/ 174 w 186"/>
                <a:gd name="T13" fmla="*/ 33 h 171"/>
                <a:gd name="T14" fmla="*/ 181 w 186"/>
                <a:gd name="T15" fmla="*/ 53 h 171"/>
                <a:gd name="T16" fmla="*/ 184 w 186"/>
                <a:gd name="T17" fmla="*/ 76 h 171"/>
                <a:gd name="T18" fmla="*/ 182 w 186"/>
                <a:gd name="T19" fmla="*/ 95 h 171"/>
                <a:gd name="T20" fmla="*/ 177 w 186"/>
                <a:gd name="T21" fmla="*/ 114 h 171"/>
                <a:gd name="T22" fmla="*/ 167 w 186"/>
                <a:gd name="T23" fmla="*/ 131 h 171"/>
                <a:gd name="T24" fmla="*/ 154 w 186"/>
                <a:gd name="T25" fmla="*/ 145 h 171"/>
                <a:gd name="T26" fmla="*/ 150 w 186"/>
                <a:gd name="T27" fmla="*/ 148 h 171"/>
                <a:gd name="T28" fmla="*/ 138 w 186"/>
                <a:gd name="T29" fmla="*/ 156 h 171"/>
                <a:gd name="T30" fmla="*/ 124 w 186"/>
                <a:gd name="T31" fmla="*/ 164 h 171"/>
                <a:gd name="T32" fmla="*/ 110 w 186"/>
                <a:gd name="T33" fmla="*/ 166 h 171"/>
                <a:gd name="T34" fmla="*/ 93 w 186"/>
                <a:gd name="T35" fmla="*/ 168 h 171"/>
                <a:gd name="T36" fmla="*/ 75 w 186"/>
                <a:gd name="T37" fmla="*/ 166 h 171"/>
                <a:gd name="T38" fmla="*/ 58 w 186"/>
                <a:gd name="T39" fmla="*/ 161 h 171"/>
                <a:gd name="T40" fmla="*/ 43 w 186"/>
                <a:gd name="T41" fmla="*/ 152 h 171"/>
                <a:gd name="T42" fmla="*/ 29 w 186"/>
                <a:gd name="T43" fmla="*/ 141 h 171"/>
                <a:gd name="T44" fmla="*/ 18 w 186"/>
                <a:gd name="T45" fmla="*/ 128 h 171"/>
                <a:gd name="T46" fmla="*/ 10 w 186"/>
                <a:gd name="T47" fmla="*/ 112 h 171"/>
                <a:gd name="T48" fmla="*/ 6 w 186"/>
                <a:gd name="T49" fmla="*/ 94 h 171"/>
                <a:gd name="T50" fmla="*/ 3 w 186"/>
                <a:gd name="T51" fmla="*/ 76 h 171"/>
                <a:gd name="T52" fmla="*/ 6 w 186"/>
                <a:gd name="T53" fmla="*/ 53 h 171"/>
                <a:gd name="T54" fmla="*/ 14 w 186"/>
                <a:gd name="T55" fmla="*/ 33 h 171"/>
                <a:gd name="T56" fmla="*/ 26 w 186"/>
                <a:gd name="T57" fmla="*/ 14 h 171"/>
                <a:gd name="T58" fmla="*/ 43 w 186"/>
                <a:gd name="T59" fmla="*/ 0 h 171"/>
                <a:gd name="T60" fmla="*/ 29 w 186"/>
                <a:gd name="T61" fmla="*/ 7 h 171"/>
                <a:gd name="T62" fmla="*/ 17 w 186"/>
                <a:gd name="T63" fmla="*/ 23 h 171"/>
                <a:gd name="T64" fmla="*/ 7 w 186"/>
                <a:gd name="T65" fmla="*/ 43 h 171"/>
                <a:gd name="T66" fmla="*/ 1 w 186"/>
                <a:gd name="T67" fmla="*/ 64 h 171"/>
                <a:gd name="T68" fmla="*/ 1 w 186"/>
                <a:gd name="T69" fmla="*/ 85 h 171"/>
                <a:gd name="T70" fmla="*/ 4 w 186"/>
                <a:gd name="T71" fmla="*/ 104 h 171"/>
                <a:gd name="T72" fmla="*/ 11 w 186"/>
                <a:gd name="T73" fmla="*/ 121 h 171"/>
                <a:gd name="T74" fmla="*/ 22 w 186"/>
                <a:gd name="T75" fmla="*/ 137 h 171"/>
                <a:gd name="T76" fmla="*/ 35 w 186"/>
                <a:gd name="T77" fmla="*/ 149 h 171"/>
                <a:gd name="T78" fmla="*/ 49 w 186"/>
                <a:gd name="T79" fmla="*/ 159 h 171"/>
                <a:gd name="T80" fmla="*/ 65 w 186"/>
                <a:gd name="T81" fmla="*/ 166 h 171"/>
                <a:gd name="T82" fmla="*/ 85 w 186"/>
                <a:gd name="T83" fmla="*/ 171 h 171"/>
                <a:gd name="T84" fmla="*/ 103 w 186"/>
                <a:gd name="T85" fmla="*/ 171 h 171"/>
                <a:gd name="T86" fmla="*/ 121 w 186"/>
                <a:gd name="T87" fmla="*/ 166 h 171"/>
                <a:gd name="T88" fmla="*/ 138 w 186"/>
                <a:gd name="T89" fmla="*/ 159 h 171"/>
                <a:gd name="T90" fmla="*/ 153 w 186"/>
                <a:gd name="T91" fmla="*/ 149 h 171"/>
                <a:gd name="T92" fmla="*/ 166 w 186"/>
                <a:gd name="T93" fmla="*/ 137 h 171"/>
                <a:gd name="T94" fmla="*/ 175 w 186"/>
                <a:gd name="T95" fmla="*/ 121 h 171"/>
                <a:gd name="T96" fmla="*/ 182 w 186"/>
                <a:gd name="T97" fmla="*/ 104 h 171"/>
                <a:gd name="T98" fmla="*/ 186 w 186"/>
                <a:gd name="T99" fmla="*/ 85 h 17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6"/>
                <a:gd name="T151" fmla="*/ 0 h 171"/>
                <a:gd name="T152" fmla="*/ 186 w 186"/>
                <a:gd name="T153" fmla="*/ 171 h 17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6" h="171">
                  <a:moveTo>
                    <a:pt x="186" y="76"/>
                  </a:moveTo>
                  <a:lnTo>
                    <a:pt x="186" y="64"/>
                  </a:lnTo>
                  <a:lnTo>
                    <a:pt x="184" y="53"/>
                  </a:lnTo>
                  <a:lnTo>
                    <a:pt x="181" y="43"/>
                  </a:lnTo>
                  <a:lnTo>
                    <a:pt x="177" y="33"/>
                  </a:lnTo>
                  <a:lnTo>
                    <a:pt x="171" y="23"/>
                  </a:lnTo>
                  <a:lnTo>
                    <a:pt x="166" y="14"/>
                  </a:lnTo>
                  <a:lnTo>
                    <a:pt x="157" y="7"/>
                  </a:lnTo>
                  <a:lnTo>
                    <a:pt x="149" y="0"/>
                  </a:lnTo>
                  <a:lnTo>
                    <a:pt x="145" y="0"/>
                  </a:lnTo>
                  <a:lnTo>
                    <a:pt x="153" y="6"/>
                  </a:lnTo>
                  <a:lnTo>
                    <a:pt x="161" y="14"/>
                  </a:lnTo>
                  <a:lnTo>
                    <a:pt x="168" y="23"/>
                  </a:lnTo>
                  <a:lnTo>
                    <a:pt x="174" y="33"/>
                  </a:lnTo>
                  <a:lnTo>
                    <a:pt x="178" y="43"/>
                  </a:lnTo>
                  <a:lnTo>
                    <a:pt x="181" y="53"/>
                  </a:lnTo>
                  <a:lnTo>
                    <a:pt x="184" y="64"/>
                  </a:lnTo>
                  <a:lnTo>
                    <a:pt x="184" y="76"/>
                  </a:lnTo>
                  <a:lnTo>
                    <a:pt x="184" y="85"/>
                  </a:lnTo>
                  <a:lnTo>
                    <a:pt x="182" y="95"/>
                  </a:lnTo>
                  <a:lnTo>
                    <a:pt x="179" y="105"/>
                  </a:lnTo>
                  <a:lnTo>
                    <a:pt x="177" y="114"/>
                  </a:lnTo>
                  <a:lnTo>
                    <a:pt x="171" y="122"/>
                  </a:lnTo>
                  <a:lnTo>
                    <a:pt x="167" y="131"/>
                  </a:lnTo>
                  <a:lnTo>
                    <a:pt x="161" y="138"/>
                  </a:lnTo>
                  <a:lnTo>
                    <a:pt x="154" y="145"/>
                  </a:lnTo>
                  <a:lnTo>
                    <a:pt x="154" y="148"/>
                  </a:lnTo>
                  <a:lnTo>
                    <a:pt x="150" y="148"/>
                  </a:lnTo>
                  <a:lnTo>
                    <a:pt x="145" y="152"/>
                  </a:lnTo>
                  <a:lnTo>
                    <a:pt x="138" y="156"/>
                  </a:lnTo>
                  <a:lnTo>
                    <a:pt x="131" y="159"/>
                  </a:lnTo>
                  <a:lnTo>
                    <a:pt x="124" y="164"/>
                  </a:lnTo>
                  <a:lnTo>
                    <a:pt x="117" y="165"/>
                  </a:lnTo>
                  <a:lnTo>
                    <a:pt x="110" y="166"/>
                  </a:lnTo>
                  <a:lnTo>
                    <a:pt x="102" y="168"/>
                  </a:lnTo>
                  <a:lnTo>
                    <a:pt x="93" y="168"/>
                  </a:lnTo>
                  <a:lnTo>
                    <a:pt x="85" y="168"/>
                  </a:lnTo>
                  <a:lnTo>
                    <a:pt x="75" y="166"/>
                  </a:lnTo>
                  <a:lnTo>
                    <a:pt x="67" y="164"/>
                  </a:lnTo>
                  <a:lnTo>
                    <a:pt x="58" y="161"/>
                  </a:lnTo>
                  <a:lnTo>
                    <a:pt x="50" y="156"/>
                  </a:lnTo>
                  <a:lnTo>
                    <a:pt x="43" y="152"/>
                  </a:lnTo>
                  <a:lnTo>
                    <a:pt x="36" y="147"/>
                  </a:lnTo>
                  <a:lnTo>
                    <a:pt x="29" y="141"/>
                  </a:lnTo>
                  <a:lnTo>
                    <a:pt x="24" y="135"/>
                  </a:lnTo>
                  <a:lnTo>
                    <a:pt x="18" y="128"/>
                  </a:lnTo>
                  <a:lnTo>
                    <a:pt x="14" y="120"/>
                  </a:lnTo>
                  <a:lnTo>
                    <a:pt x="10" y="112"/>
                  </a:lnTo>
                  <a:lnTo>
                    <a:pt x="7" y="104"/>
                  </a:lnTo>
                  <a:lnTo>
                    <a:pt x="6" y="94"/>
                  </a:lnTo>
                  <a:lnTo>
                    <a:pt x="4" y="85"/>
                  </a:lnTo>
                  <a:lnTo>
                    <a:pt x="3" y="76"/>
                  </a:lnTo>
                  <a:lnTo>
                    <a:pt x="4" y="64"/>
                  </a:lnTo>
                  <a:lnTo>
                    <a:pt x="6" y="53"/>
                  </a:lnTo>
                  <a:lnTo>
                    <a:pt x="10" y="43"/>
                  </a:lnTo>
                  <a:lnTo>
                    <a:pt x="14" y="33"/>
                  </a:lnTo>
                  <a:lnTo>
                    <a:pt x="19" y="23"/>
                  </a:lnTo>
                  <a:lnTo>
                    <a:pt x="26" y="14"/>
                  </a:lnTo>
                  <a:lnTo>
                    <a:pt x="35" y="6"/>
                  </a:lnTo>
                  <a:lnTo>
                    <a:pt x="43" y="0"/>
                  </a:lnTo>
                  <a:lnTo>
                    <a:pt x="38" y="0"/>
                  </a:lnTo>
                  <a:lnTo>
                    <a:pt x="29" y="7"/>
                  </a:lnTo>
                  <a:lnTo>
                    <a:pt x="22" y="14"/>
                  </a:lnTo>
                  <a:lnTo>
                    <a:pt x="17" y="23"/>
                  </a:lnTo>
                  <a:lnTo>
                    <a:pt x="11" y="33"/>
                  </a:lnTo>
                  <a:lnTo>
                    <a:pt x="7" y="43"/>
                  </a:lnTo>
                  <a:lnTo>
                    <a:pt x="3" y="53"/>
                  </a:lnTo>
                  <a:lnTo>
                    <a:pt x="1" y="64"/>
                  </a:lnTo>
                  <a:lnTo>
                    <a:pt x="0" y="76"/>
                  </a:lnTo>
                  <a:lnTo>
                    <a:pt x="1" y="85"/>
                  </a:lnTo>
                  <a:lnTo>
                    <a:pt x="3" y="95"/>
                  </a:lnTo>
                  <a:lnTo>
                    <a:pt x="4" y="104"/>
                  </a:lnTo>
                  <a:lnTo>
                    <a:pt x="8" y="112"/>
                  </a:lnTo>
                  <a:lnTo>
                    <a:pt x="11" y="121"/>
                  </a:lnTo>
                  <a:lnTo>
                    <a:pt x="17" y="129"/>
                  </a:lnTo>
                  <a:lnTo>
                    <a:pt x="22" y="137"/>
                  </a:lnTo>
                  <a:lnTo>
                    <a:pt x="28" y="144"/>
                  </a:lnTo>
                  <a:lnTo>
                    <a:pt x="35" y="149"/>
                  </a:lnTo>
                  <a:lnTo>
                    <a:pt x="42" y="155"/>
                  </a:lnTo>
                  <a:lnTo>
                    <a:pt x="49" y="159"/>
                  </a:lnTo>
                  <a:lnTo>
                    <a:pt x="57" y="164"/>
                  </a:lnTo>
                  <a:lnTo>
                    <a:pt x="65" y="166"/>
                  </a:lnTo>
                  <a:lnTo>
                    <a:pt x="75" y="169"/>
                  </a:lnTo>
                  <a:lnTo>
                    <a:pt x="85" y="171"/>
                  </a:lnTo>
                  <a:lnTo>
                    <a:pt x="93" y="171"/>
                  </a:lnTo>
                  <a:lnTo>
                    <a:pt x="103" y="171"/>
                  </a:lnTo>
                  <a:lnTo>
                    <a:pt x="113" y="169"/>
                  </a:lnTo>
                  <a:lnTo>
                    <a:pt x="121" y="166"/>
                  </a:lnTo>
                  <a:lnTo>
                    <a:pt x="129" y="164"/>
                  </a:lnTo>
                  <a:lnTo>
                    <a:pt x="138" y="159"/>
                  </a:lnTo>
                  <a:lnTo>
                    <a:pt x="146" y="155"/>
                  </a:lnTo>
                  <a:lnTo>
                    <a:pt x="153" y="149"/>
                  </a:lnTo>
                  <a:lnTo>
                    <a:pt x="160" y="144"/>
                  </a:lnTo>
                  <a:lnTo>
                    <a:pt x="166" y="137"/>
                  </a:lnTo>
                  <a:lnTo>
                    <a:pt x="171" y="129"/>
                  </a:lnTo>
                  <a:lnTo>
                    <a:pt x="175" y="121"/>
                  </a:lnTo>
                  <a:lnTo>
                    <a:pt x="179" y="112"/>
                  </a:lnTo>
                  <a:lnTo>
                    <a:pt x="182" y="104"/>
                  </a:lnTo>
                  <a:lnTo>
                    <a:pt x="185" y="95"/>
                  </a:lnTo>
                  <a:lnTo>
                    <a:pt x="186" y="85"/>
                  </a:lnTo>
                  <a:lnTo>
                    <a:pt x="186" y="76"/>
                  </a:lnTo>
                  <a:close/>
                </a:path>
              </a:pathLst>
            </a:custGeom>
            <a:solidFill>
              <a:srgbClr val="007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0" name="Freeform 779"/>
            <p:cNvSpPr>
              <a:spLocks noEditPoints="1"/>
            </p:cNvSpPr>
            <p:nvPr/>
          </p:nvSpPr>
          <p:spPr bwMode="auto">
            <a:xfrm>
              <a:off x="984" y="2507"/>
              <a:ext cx="184" cy="169"/>
            </a:xfrm>
            <a:custGeom>
              <a:avLst/>
              <a:gdLst>
                <a:gd name="T0" fmla="*/ 184 w 184"/>
                <a:gd name="T1" fmla="*/ 64 h 169"/>
                <a:gd name="T2" fmla="*/ 178 w 184"/>
                <a:gd name="T3" fmla="*/ 43 h 169"/>
                <a:gd name="T4" fmla="*/ 169 w 184"/>
                <a:gd name="T5" fmla="*/ 23 h 169"/>
                <a:gd name="T6" fmla="*/ 155 w 184"/>
                <a:gd name="T7" fmla="*/ 7 h 169"/>
                <a:gd name="T8" fmla="*/ 141 w 184"/>
                <a:gd name="T9" fmla="*/ 0 h 169"/>
                <a:gd name="T10" fmla="*/ 158 w 184"/>
                <a:gd name="T11" fmla="*/ 14 h 169"/>
                <a:gd name="T12" fmla="*/ 170 w 184"/>
                <a:gd name="T13" fmla="*/ 32 h 169"/>
                <a:gd name="T14" fmla="*/ 178 w 184"/>
                <a:gd name="T15" fmla="*/ 53 h 169"/>
                <a:gd name="T16" fmla="*/ 181 w 184"/>
                <a:gd name="T17" fmla="*/ 76 h 169"/>
                <a:gd name="T18" fmla="*/ 180 w 184"/>
                <a:gd name="T19" fmla="*/ 95 h 169"/>
                <a:gd name="T20" fmla="*/ 174 w 184"/>
                <a:gd name="T21" fmla="*/ 112 h 169"/>
                <a:gd name="T22" fmla="*/ 165 w 184"/>
                <a:gd name="T23" fmla="*/ 129 h 169"/>
                <a:gd name="T24" fmla="*/ 153 w 184"/>
                <a:gd name="T25" fmla="*/ 142 h 169"/>
                <a:gd name="T26" fmla="*/ 160 w 184"/>
                <a:gd name="T27" fmla="*/ 139 h 169"/>
                <a:gd name="T28" fmla="*/ 171 w 184"/>
                <a:gd name="T29" fmla="*/ 124 h 169"/>
                <a:gd name="T30" fmla="*/ 180 w 184"/>
                <a:gd name="T31" fmla="*/ 107 h 169"/>
                <a:gd name="T32" fmla="*/ 184 w 184"/>
                <a:gd name="T33" fmla="*/ 87 h 169"/>
                <a:gd name="T34" fmla="*/ 39 w 184"/>
                <a:gd name="T35" fmla="*/ 0 h 169"/>
                <a:gd name="T36" fmla="*/ 24 w 184"/>
                <a:gd name="T37" fmla="*/ 14 h 169"/>
                <a:gd name="T38" fmla="*/ 12 w 184"/>
                <a:gd name="T39" fmla="*/ 33 h 169"/>
                <a:gd name="T40" fmla="*/ 3 w 184"/>
                <a:gd name="T41" fmla="*/ 53 h 169"/>
                <a:gd name="T42" fmla="*/ 0 w 184"/>
                <a:gd name="T43" fmla="*/ 76 h 169"/>
                <a:gd name="T44" fmla="*/ 3 w 184"/>
                <a:gd name="T45" fmla="*/ 95 h 169"/>
                <a:gd name="T46" fmla="*/ 9 w 184"/>
                <a:gd name="T47" fmla="*/ 112 h 169"/>
                <a:gd name="T48" fmla="*/ 17 w 184"/>
                <a:gd name="T49" fmla="*/ 128 h 169"/>
                <a:gd name="T50" fmla="*/ 28 w 184"/>
                <a:gd name="T51" fmla="*/ 142 h 169"/>
                <a:gd name="T52" fmla="*/ 41 w 184"/>
                <a:gd name="T53" fmla="*/ 154 h 169"/>
                <a:gd name="T54" fmla="*/ 57 w 184"/>
                <a:gd name="T55" fmla="*/ 162 h 169"/>
                <a:gd name="T56" fmla="*/ 74 w 184"/>
                <a:gd name="T57" fmla="*/ 168 h 169"/>
                <a:gd name="T58" fmla="*/ 92 w 184"/>
                <a:gd name="T59" fmla="*/ 169 h 169"/>
                <a:gd name="T60" fmla="*/ 109 w 184"/>
                <a:gd name="T61" fmla="*/ 168 h 169"/>
                <a:gd name="T62" fmla="*/ 124 w 184"/>
                <a:gd name="T63" fmla="*/ 164 h 169"/>
                <a:gd name="T64" fmla="*/ 139 w 184"/>
                <a:gd name="T65" fmla="*/ 156 h 169"/>
                <a:gd name="T66" fmla="*/ 152 w 184"/>
                <a:gd name="T67" fmla="*/ 148 h 169"/>
                <a:gd name="T68" fmla="*/ 141 w 184"/>
                <a:gd name="T69" fmla="*/ 152 h 169"/>
                <a:gd name="T70" fmla="*/ 128 w 184"/>
                <a:gd name="T71" fmla="*/ 159 h 169"/>
                <a:gd name="T72" fmla="*/ 114 w 184"/>
                <a:gd name="T73" fmla="*/ 164 h 169"/>
                <a:gd name="T74" fmla="*/ 101 w 184"/>
                <a:gd name="T75" fmla="*/ 166 h 169"/>
                <a:gd name="T76" fmla="*/ 85 w 184"/>
                <a:gd name="T77" fmla="*/ 166 h 169"/>
                <a:gd name="T78" fmla="*/ 70 w 184"/>
                <a:gd name="T79" fmla="*/ 164 h 169"/>
                <a:gd name="T80" fmla="*/ 56 w 184"/>
                <a:gd name="T81" fmla="*/ 158 h 169"/>
                <a:gd name="T82" fmla="*/ 42 w 184"/>
                <a:gd name="T83" fmla="*/ 151 h 169"/>
                <a:gd name="T84" fmla="*/ 37 w 184"/>
                <a:gd name="T85" fmla="*/ 147 h 169"/>
                <a:gd name="T86" fmla="*/ 30 w 184"/>
                <a:gd name="T87" fmla="*/ 139 h 169"/>
                <a:gd name="T88" fmla="*/ 17 w 184"/>
                <a:gd name="T89" fmla="*/ 124 h 169"/>
                <a:gd name="T90" fmla="*/ 9 w 184"/>
                <a:gd name="T91" fmla="*/ 107 h 169"/>
                <a:gd name="T92" fmla="*/ 5 w 184"/>
                <a:gd name="T93" fmla="*/ 87 h 169"/>
                <a:gd name="T94" fmla="*/ 5 w 184"/>
                <a:gd name="T95" fmla="*/ 64 h 169"/>
                <a:gd name="T96" fmla="*/ 10 w 184"/>
                <a:gd name="T97" fmla="*/ 41 h 169"/>
                <a:gd name="T98" fmla="*/ 21 w 184"/>
                <a:gd name="T99" fmla="*/ 23 h 169"/>
                <a:gd name="T100" fmla="*/ 35 w 184"/>
                <a:gd name="T101" fmla="*/ 6 h 169"/>
                <a:gd name="T102" fmla="*/ 39 w 184"/>
                <a:gd name="T103" fmla="*/ 0 h 16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4"/>
                <a:gd name="T157" fmla="*/ 0 h 169"/>
                <a:gd name="T158" fmla="*/ 184 w 184"/>
                <a:gd name="T159" fmla="*/ 169 h 16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4" h="169">
                  <a:moveTo>
                    <a:pt x="184" y="76"/>
                  </a:moveTo>
                  <a:lnTo>
                    <a:pt x="184" y="64"/>
                  </a:lnTo>
                  <a:lnTo>
                    <a:pt x="181" y="53"/>
                  </a:lnTo>
                  <a:lnTo>
                    <a:pt x="178" y="43"/>
                  </a:lnTo>
                  <a:lnTo>
                    <a:pt x="174" y="33"/>
                  </a:lnTo>
                  <a:lnTo>
                    <a:pt x="169" y="23"/>
                  </a:lnTo>
                  <a:lnTo>
                    <a:pt x="162" y="14"/>
                  </a:lnTo>
                  <a:lnTo>
                    <a:pt x="155" y="7"/>
                  </a:lnTo>
                  <a:lnTo>
                    <a:pt x="146" y="0"/>
                  </a:lnTo>
                  <a:lnTo>
                    <a:pt x="141" y="0"/>
                  </a:lnTo>
                  <a:lnTo>
                    <a:pt x="151" y="6"/>
                  </a:lnTo>
                  <a:lnTo>
                    <a:pt x="158" y="14"/>
                  </a:lnTo>
                  <a:lnTo>
                    <a:pt x="165" y="23"/>
                  </a:lnTo>
                  <a:lnTo>
                    <a:pt x="170" y="32"/>
                  </a:lnTo>
                  <a:lnTo>
                    <a:pt x="176" y="41"/>
                  </a:lnTo>
                  <a:lnTo>
                    <a:pt x="178" y="53"/>
                  </a:lnTo>
                  <a:lnTo>
                    <a:pt x="181" y="64"/>
                  </a:lnTo>
                  <a:lnTo>
                    <a:pt x="181" y="76"/>
                  </a:lnTo>
                  <a:lnTo>
                    <a:pt x="181" y="85"/>
                  </a:lnTo>
                  <a:lnTo>
                    <a:pt x="180" y="95"/>
                  </a:lnTo>
                  <a:lnTo>
                    <a:pt x="177" y="104"/>
                  </a:lnTo>
                  <a:lnTo>
                    <a:pt x="174" y="112"/>
                  </a:lnTo>
                  <a:lnTo>
                    <a:pt x="170" y="121"/>
                  </a:lnTo>
                  <a:lnTo>
                    <a:pt x="165" y="129"/>
                  </a:lnTo>
                  <a:lnTo>
                    <a:pt x="159" y="137"/>
                  </a:lnTo>
                  <a:lnTo>
                    <a:pt x="153" y="142"/>
                  </a:lnTo>
                  <a:lnTo>
                    <a:pt x="153" y="147"/>
                  </a:lnTo>
                  <a:lnTo>
                    <a:pt x="160" y="139"/>
                  </a:lnTo>
                  <a:lnTo>
                    <a:pt x="166" y="132"/>
                  </a:lnTo>
                  <a:lnTo>
                    <a:pt x="171" y="124"/>
                  </a:lnTo>
                  <a:lnTo>
                    <a:pt x="176" y="115"/>
                  </a:lnTo>
                  <a:lnTo>
                    <a:pt x="180" y="107"/>
                  </a:lnTo>
                  <a:lnTo>
                    <a:pt x="183" y="97"/>
                  </a:lnTo>
                  <a:lnTo>
                    <a:pt x="184" y="87"/>
                  </a:lnTo>
                  <a:lnTo>
                    <a:pt x="184" y="76"/>
                  </a:lnTo>
                  <a:close/>
                  <a:moveTo>
                    <a:pt x="39" y="0"/>
                  </a:moveTo>
                  <a:lnTo>
                    <a:pt x="31" y="7"/>
                  </a:lnTo>
                  <a:lnTo>
                    <a:pt x="24" y="14"/>
                  </a:lnTo>
                  <a:lnTo>
                    <a:pt x="17" y="23"/>
                  </a:lnTo>
                  <a:lnTo>
                    <a:pt x="12" y="33"/>
                  </a:lnTo>
                  <a:lnTo>
                    <a:pt x="7" y="43"/>
                  </a:lnTo>
                  <a:lnTo>
                    <a:pt x="3" y="53"/>
                  </a:lnTo>
                  <a:lnTo>
                    <a:pt x="2" y="64"/>
                  </a:lnTo>
                  <a:lnTo>
                    <a:pt x="0" y="76"/>
                  </a:lnTo>
                  <a:lnTo>
                    <a:pt x="2" y="85"/>
                  </a:lnTo>
                  <a:lnTo>
                    <a:pt x="3" y="95"/>
                  </a:lnTo>
                  <a:lnTo>
                    <a:pt x="5" y="104"/>
                  </a:lnTo>
                  <a:lnTo>
                    <a:pt x="9" y="112"/>
                  </a:lnTo>
                  <a:lnTo>
                    <a:pt x="12" y="121"/>
                  </a:lnTo>
                  <a:lnTo>
                    <a:pt x="17" y="128"/>
                  </a:lnTo>
                  <a:lnTo>
                    <a:pt x="21" y="135"/>
                  </a:lnTo>
                  <a:lnTo>
                    <a:pt x="28" y="142"/>
                  </a:lnTo>
                  <a:lnTo>
                    <a:pt x="34" y="148"/>
                  </a:lnTo>
                  <a:lnTo>
                    <a:pt x="41" y="154"/>
                  </a:lnTo>
                  <a:lnTo>
                    <a:pt x="49" y="158"/>
                  </a:lnTo>
                  <a:lnTo>
                    <a:pt x="57" y="162"/>
                  </a:lnTo>
                  <a:lnTo>
                    <a:pt x="66" y="165"/>
                  </a:lnTo>
                  <a:lnTo>
                    <a:pt x="74" y="168"/>
                  </a:lnTo>
                  <a:lnTo>
                    <a:pt x="84" y="169"/>
                  </a:lnTo>
                  <a:lnTo>
                    <a:pt x="92" y="169"/>
                  </a:lnTo>
                  <a:lnTo>
                    <a:pt x="101" y="169"/>
                  </a:lnTo>
                  <a:lnTo>
                    <a:pt x="109" y="168"/>
                  </a:lnTo>
                  <a:lnTo>
                    <a:pt x="117" y="166"/>
                  </a:lnTo>
                  <a:lnTo>
                    <a:pt x="124" y="164"/>
                  </a:lnTo>
                  <a:lnTo>
                    <a:pt x="133" y="161"/>
                  </a:lnTo>
                  <a:lnTo>
                    <a:pt x="139" y="156"/>
                  </a:lnTo>
                  <a:lnTo>
                    <a:pt x="145" y="152"/>
                  </a:lnTo>
                  <a:lnTo>
                    <a:pt x="152" y="148"/>
                  </a:lnTo>
                  <a:lnTo>
                    <a:pt x="146" y="148"/>
                  </a:lnTo>
                  <a:lnTo>
                    <a:pt x="141" y="152"/>
                  </a:lnTo>
                  <a:lnTo>
                    <a:pt x="135" y="156"/>
                  </a:lnTo>
                  <a:lnTo>
                    <a:pt x="128" y="159"/>
                  </a:lnTo>
                  <a:lnTo>
                    <a:pt x="121" y="162"/>
                  </a:lnTo>
                  <a:lnTo>
                    <a:pt x="114" y="164"/>
                  </a:lnTo>
                  <a:lnTo>
                    <a:pt x="108" y="165"/>
                  </a:lnTo>
                  <a:lnTo>
                    <a:pt x="101" y="166"/>
                  </a:lnTo>
                  <a:lnTo>
                    <a:pt x="92" y="166"/>
                  </a:lnTo>
                  <a:lnTo>
                    <a:pt x="85" y="166"/>
                  </a:lnTo>
                  <a:lnTo>
                    <a:pt x="77" y="165"/>
                  </a:lnTo>
                  <a:lnTo>
                    <a:pt x="70" y="164"/>
                  </a:lnTo>
                  <a:lnTo>
                    <a:pt x="63" y="162"/>
                  </a:lnTo>
                  <a:lnTo>
                    <a:pt x="56" y="158"/>
                  </a:lnTo>
                  <a:lnTo>
                    <a:pt x="49" y="155"/>
                  </a:lnTo>
                  <a:lnTo>
                    <a:pt x="42" y="151"/>
                  </a:lnTo>
                  <a:lnTo>
                    <a:pt x="37" y="147"/>
                  </a:lnTo>
                  <a:lnTo>
                    <a:pt x="30" y="139"/>
                  </a:lnTo>
                  <a:lnTo>
                    <a:pt x="23" y="132"/>
                  </a:lnTo>
                  <a:lnTo>
                    <a:pt x="17" y="124"/>
                  </a:lnTo>
                  <a:lnTo>
                    <a:pt x="13" y="115"/>
                  </a:lnTo>
                  <a:lnTo>
                    <a:pt x="9" y="107"/>
                  </a:lnTo>
                  <a:lnTo>
                    <a:pt x="6" y="97"/>
                  </a:lnTo>
                  <a:lnTo>
                    <a:pt x="5" y="87"/>
                  </a:lnTo>
                  <a:lnTo>
                    <a:pt x="3" y="76"/>
                  </a:lnTo>
                  <a:lnTo>
                    <a:pt x="5" y="64"/>
                  </a:lnTo>
                  <a:lnTo>
                    <a:pt x="6" y="53"/>
                  </a:lnTo>
                  <a:lnTo>
                    <a:pt x="10" y="41"/>
                  </a:lnTo>
                  <a:lnTo>
                    <a:pt x="14" y="32"/>
                  </a:lnTo>
                  <a:lnTo>
                    <a:pt x="21" y="23"/>
                  </a:lnTo>
                  <a:lnTo>
                    <a:pt x="28" y="14"/>
                  </a:lnTo>
                  <a:lnTo>
                    <a:pt x="35" y="6"/>
                  </a:lnTo>
                  <a:lnTo>
                    <a:pt x="45" y="0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0073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1" name="Freeform 780"/>
            <p:cNvSpPr>
              <a:spLocks noEditPoints="1"/>
            </p:cNvSpPr>
            <p:nvPr/>
          </p:nvSpPr>
          <p:spPr bwMode="auto">
            <a:xfrm>
              <a:off x="986" y="2507"/>
              <a:ext cx="181" cy="168"/>
            </a:xfrm>
            <a:custGeom>
              <a:avLst/>
              <a:gdLst>
                <a:gd name="T0" fmla="*/ 181 w 181"/>
                <a:gd name="T1" fmla="*/ 64 h 168"/>
                <a:gd name="T2" fmla="*/ 175 w 181"/>
                <a:gd name="T3" fmla="*/ 43 h 168"/>
                <a:gd name="T4" fmla="*/ 165 w 181"/>
                <a:gd name="T5" fmla="*/ 23 h 168"/>
                <a:gd name="T6" fmla="*/ 150 w 181"/>
                <a:gd name="T7" fmla="*/ 6 h 168"/>
                <a:gd name="T8" fmla="*/ 136 w 181"/>
                <a:gd name="T9" fmla="*/ 0 h 168"/>
                <a:gd name="T10" fmla="*/ 154 w 181"/>
                <a:gd name="T11" fmla="*/ 14 h 168"/>
                <a:gd name="T12" fmla="*/ 167 w 181"/>
                <a:gd name="T13" fmla="*/ 32 h 168"/>
                <a:gd name="T14" fmla="*/ 175 w 181"/>
                <a:gd name="T15" fmla="*/ 53 h 168"/>
                <a:gd name="T16" fmla="*/ 178 w 181"/>
                <a:gd name="T17" fmla="*/ 76 h 168"/>
                <a:gd name="T18" fmla="*/ 176 w 181"/>
                <a:gd name="T19" fmla="*/ 94 h 168"/>
                <a:gd name="T20" fmla="*/ 171 w 181"/>
                <a:gd name="T21" fmla="*/ 112 h 168"/>
                <a:gd name="T22" fmla="*/ 163 w 181"/>
                <a:gd name="T23" fmla="*/ 127 h 168"/>
                <a:gd name="T24" fmla="*/ 151 w 181"/>
                <a:gd name="T25" fmla="*/ 141 h 168"/>
                <a:gd name="T26" fmla="*/ 158 w 181"/>
                <a:gd name="T27" fmla="*/ 138 h 168"/>
                <a:gd name="T28" fmla="*/ 168 w 181"/>
                <a:gd name="T29" fmla="*/ 122 h 168"/>
                <a:gd name="T30" fmla="*/ 176 w 181"/>
                <a:gd name="T31" fmla="*/ 105 h 168"/>
                <a:gd name="T32" fmla="*/ 181 w 181"/>
                <a:gd name="T33" fmla="*/ 85 h 168"/>
                <a:gd name="T34" fmla="*/ 40 w 181"/>
                <a:gd name="T35" fmla="*/ 0 h 168"/>
                <a:gd name="T36" fmla="*/ 23 w 181"/>
                <a:gd name="T37" fmla="*/ 14 h 168"/>
                <a:gd name="T38" fmla="*/ 11 w 181"/>
                <a:gd name="T39" fmla="*/ 33 h 168"/>
                <a:gd name="T40" fmla="*/ 3 w 181"/>
                <a:gd name="T41" fmla="*/ 53 h 168"/>
                <a:gd name="T42" fmla="*/ 0 w 181"/>
                <a:gd name="T43" fmla="*/ 76 h 168"/>
                <a:gd name="T44" fmla="*/ 3 w 181"/>
                <a:gd name="T45" fmla="*/ 94 h 168"/>
                <a:gd name="T46" fmla="*/ 7 w 181"/>
                <a:gd name="T47" fmla="*/ 112 h 168"/>
                <a:gd name="T48" fmla="*/ 15 w 181"/>
                <a:gd name="T49" fmla="*/ 128 h 168"/>
                <a:gd name="T50" fmla="*/ 26 w 181"/>
                <a:gd name="T51" fmla="*/ 141 h 168"/>
                <a:gd name="T52" fmla="*/ 40 w 181"/>
                <a:gd name="T53" fmla="*/ 152 h 168"/>
                <a:gd name="T54" fmla="*/ 55 w 181"/>
                <a:gd name="T55" fmla="*/ 161 h 168"/>
                <a:gd name="T56" fmla="*/ 72 w 181"/>
                <a:gd name="T57" fmla="*/ 166 h 168"/>
                <a:gd name="T58" fmla="*/ 90 w 181"/>
                <a:gd name="T59" fmla="*/ 168 h 168"/>
                <a:gd name="T60" fmla="*/ 107 w 181"/>
                <a:gd name="T61" fmla="*/ 166 h 168"/>
                <a:gd name="T62" fmla="*/ 121 w 181"/>
                <a:gd name="T63" fmla="*/ 164 h 168"/>
                <a:gd name="T64" fmla="*/ 135 w 181"/>
                <a:gd name="T65" fmla="*/ 156 h 168"/>
                <a:gd name="T66" fmla="*/ 147 w 181"/>
                <a:gd name="T67" fmla="*/ 148 h 168"/>
                <a:gd name="T68" fmla="*/ 137 w 181"/>
                <a:gd name="T69" fmla="*/ 152 h 168"/>
                <a:gd name="T70" fmla="*/ 125 w 181"/>
                <a:gd name="T71" fmla="*/ 158 h 168"/>
                <a:gd name="T72" fmla="*/ 112 w 181"/>
                <a:gd name="T73" fmla="*/ 162 h 168"/>
                <a:gd name="T74" fmla="*/ 99 w 181"/>
                <a:gd name="T75" fmla="*/ 165 h 168"/>
                <a:gd name="T76" fmla="*/ 83 w 181"/>
                <a:gd name="T77" fmla="*/ 165 h 168"/>
                <a:gd name="T78" fmla="*/ 68 w 181"/>
                <a:gd name="T79" fmla="*/ 162 h 168"/>
                <a:gd name="T80" fmla="*/ 55 w 181"/>
                <a:gd name="T81" fmla="*/ 158 h 168"/>
                <a:gd name="T82" fmla="*/ 43 w 181"/>
                <a:gd name="T83" fmla="*/ 151 h 168"/>
                <a:gd name="T84" fmla="*/ 35 w 181"/>
                <a:gd name="T85" fmla="*/ 147 h 168"/>
                <a:gd name="T86" fmla="*/ 28 w 181"/>
                <a:gd name="T87" fmla="*/ 138 h 168"/>
                <a:gd name="T88" fmla="*/ 16 w 181"/>
                <a:gd name="T89" fmla="*/ 122 h 168"/>
                <a:gd name="T90" fmla="*/ 8 w 181"/>
                <a:gd name="T91" fmla="*/ 105 h 168"/>
                <a:gd name="T92" fmla="*/ 4 w 181"/>
                <a:gd name="T93" fmla="*/ 85 h 168"/>
                <a:gd name="T94" fmla="*/ 4 w 181"/>
                <a:gd name="T95" fmla="*/ 64 h 168"/>
                <a:gd name="T96" fmla="*/ 10 w 181"/>
                <a:gd name="T97" fmla="*/ 41 h 168"/>
                <a:gd name="T98" fmla="*/ 21 w 181"/>
                <a:gd name="T99" fmla="*/ 23 h 168"/>
                <a:gd name="T100" fmla="*/ 36 w 181"/>
                <a:gd name="T101" fmla="*/ 6 h 168"/>
                <a:gd name="T102" fmla="*/ 40 w 181"/>
                <a:gd name="T103" fmla="*/ 0 h 16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81"/>
                <a:gd name="T157" fmla="*/ 0 h 168"/>
                <a:gd name="T158" fmla="*/ 181 w 181"/>
                <a:gd name="T159" fmla="*/ 168 h 16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81" h="168">
                  <a:moveTo>
                    <a:pt x="181" y="76"/>
                  </a:moveTo>
                  <a:lnTo>
                    <a:pt x="181" y="64"/>
                  </a:lnTo>
                  <a:lnTo>
                    <a:pt x="178" y="53"/>
                  </a:lnTo>
                  <a:lnTo>
                    <a:pt x="175" y="43"/>
                  </a:lnTo>
                  <a:lnTo>
                    <a:pt x="171" y="33"/>
                  </a:lnTo>
                  <a:lnTo>
                    <a:pt x="165" y="23"/>
                  </a:lnTo>
                  <a:lnTo>
                    <a:pt x="158" y="14"/>
                  </a:lnTo>
                  <a:lnTo>
                    <a:pt x="150" y="6"/>
                  </a:lnTo>
                  <a:lnTo>
                    <a:pt x="142" y="0"/>
                  </a:lnTo>
                  <a:lnTo>
                    <a:pt x="136" y="0"/>
                  </a:lnTo>
                  <a:lnTo>
                    <a:pt x="146" y="6"/>
                  </a:lnTo>
                  <a:lnTo>
                    <a:pt x="154" y="14"/>
                  </a:lnTo>
                  <a:lnTo>
                    <a:pt x="161" y="23"/>
                  </a:lnTo>
                  <a:lnTo>
                    <a:pt x="167" y="32"/>
                  </a:lnTo>
                  <a:lnTo>
                    <a:pt x="172" y="41"/>
                  </a:lnTo>
                  <a:lnTo>
                    <a:pt x="175" y="53"/>
                  </a:lnTo>
                  <a:lnTo>
                    <a:pt x="178" y="64"/>
                  </a:lnTo>
                  <a:lnTo>
                    <a:pt x="178" y="76"/>
                  </a:lnTo>
                  <a:lnTo>
                    <a:pt x="178" y="85"/>
                  </a:lnTo>
                  <a:lnTo>
                    <a:pt x="176" y="94"/>
                  </a:lnTo>
                  <a:lnTo>
                    <a:pt x="174" y="104"/>
                  </a:lnTo>
                  <a:lnTo>
                    <a:pt x="171" y="112"/>
                  </a:lnTo>
                  <a:lnTo>
                    <a:pt x="167" y="120"/>
                  </a:lnTo>
                  <a:lnTo>
                    <a:pt x="163" y="127"/>
                  </a:lnTo>
                  <a:lnTo>
                    <a:pt x="157" y="134"/>
                  </a:lnTo>
                  <a:lnTo>
                    <a:pt x="151" y="141"/>
                  </a:lnTo>
                  <a:lnTo>
                    <a:pt x="151" y="145"/>
                  </a:lnTo>
                  <a:lnTo>
                    <a:pt x="158" y="138"/>
                  </a:lnTo>
                  <a:lnTo>
                    <a:pt x="164" y="131"/>
                  </a:lnTo>
                  <a:lnTo>
                    <a:pt x="168" y="122"/>
                  </a:lnTo>
                  <a:lnTo>
                    <a:pt x="174" y="114"/>
                  </a:lnTo>
                  <a:lnTo>
                    <a:pt x="176" y="105"/>
                  </a:lnTo>
                  <a:lnTo>
                    <a:pt x="179" y="95"/>
                  </a:lnTo>
                  <a:lnTo>
                    <a:pt x="181" y="85"/>
                  </a:lnTo>
                  <a:lnTo>
                    <a:pt x="181" y="76"/>
                  </a:lnTo>
                  <a:close/>
                  <a:moveTo>
                    <a:pt x="40" y="0"/>
                  </a:moveTo>
                  <a:lnTo>
                    <a:pt x="32" y="6"/>
                  </a:lnTo>
                  <a:lnTo>
                    <a:pt x="23" y="14"/>
                  </a:lnTo>
                  <a:lnTo>
                    <a:pt x="16" y="23"/>
                  </a:lnTo>
                  <a:lnTo>
                    <a:pt x="11" y="33"/>
                  </a:lnTo>
                  <a:lnTo>
                    <a:pt x="7" y="43"/>
                  </a:lnTo>
                  <a:lnTo>
                    <a:pt x="3" y="53"/>
                  </a:lnTo>
                  <a:lnTo>
                    <a:pt x="1" y="64"/>
                  </a:lnTo>
                  <a:lnTo>
                    <a:pt x="0" y="76"/>
                  </a:lnTo>
                  <a:lnTo>
                    <a:pt x="1" y="85"/>
                  </a:lnTo>
                  <a:lnTo>
                    <a:pt x="3" y="94"/>
                  </a:lnTo>
                  <a:lnTo>
                    <a:pt x="4" y="104"/>
                  </a:lnTo>
                  <a:lnTo>
                    <a:pt x="7" y="112"/>
                  </a:lnTo>
                  <a:lnTo>
                    <a:pt x="11" y="120"/>
                  </a:lnTo>
                  <a:lnTo>
                    <a:pt x="15" y="128"/>
                  </a:lnTo>
                  <a:lnTo>
                    <a:pt x="21" y="135"/>
                  </a:lnTo>
                  <a:lnTo>
                    <a:pt x="26" y="141"/>
                  </a:lnTo>
                  <a:lnTo>
                    <a:pt x="33" y="147"/>
                  </a:lnTo>
                  <a:lnTo>
                    <a:pt x="40" y="152"/>
                  </a:lnTo>
                  <a:lnTo>
                    <a:pt x="47" y="156"/>
                  </a:lnTo>
                  <a:lnTo>
                    <a:pt x="55" y="161"/>
                  </a:lnTo>
                  <a:lnTo>
                    <a:pt x="64" y="164"/>
                  </a:lnTo>
                  <a:lnTo>
                    <a:pt x="72" y="166"/>
                  </a:lnTo>
                  <a:lnTo>
                    <a:pt x="82" y="168"/>
                  </a:lnTo>
                  <a:lnTo>
                    <a:pt x="90" y="168"/>
                  </a:lnTo>
                  <a:lnTo>
                    <a:pt x="99" y="168"/>
                  </a:lnTo>
                  <a:lnTo>
                    <a:pt x="107" y="166"/>
                  </a:lnTo>
                  <a:lnTo>
                    <a:pt x="114" y="165"/>
                  </a:lnTo>
                  <a:lnTo>
                    <a:pt x="121" y="164"/>
                  </a:lnTo>
                  <a:lnTo>
                    <a:pt x="128" y="159"/>
                  </a:lnTo>
                  <a:lnTo>
                    <a:pt x="135" y="156"/>
                  </a:lnTo>
                  <a:lnTo>
                    <a:pt x="142" y="152"/>
                  </a:lnTo>
                  <a:lnTo>
                    <a:pt x="147" y="148"/>
                  </a:lnTo>
                  <a:lnTo>
                    <a:pt x="143" y="148"/>
                  </a:lnTo>
                  <a:lnTo>
                    <a:pt x="137" y="152"/>
                  </a:lnTo>
                  <a:lnTo>
                    <a:pt x="132" y="155"/>
                  </a:lnTo>
                  <a:lnTo>
                    <a:pt x="125" y="158"/>
                  </a:lnTo>
                  <a:lnTo>
                    <a:pt x="118" y="161"/>
                  </a:lnTo>
                  <a:lnTo>
                    <a:pt x="112" y="162"/>
                  </a:lnTo>
                  <a:lnTo>
                    <a:pt x="106" y="165"/>
                  </a:lnTo>
                  <a:lnTo>
                    <a:pt x="99" y="165"/>
                  </a:lnTo>
                  <a:lnTo>
                    <a:pt x="90" y="165"/>
                  </a:lnTo>
                  <a:lnTo>
                    <a:pt x="83" y="165"/>
                  </a:lnTo>
                  <a:lnTo>
                    <a:pt x="76" y="164"/>
                  </a:lnTo>
                  <a:lnTo>
                    <a:pt x="68" y="162"/>
                  </a:lnTo>
                  <a:lnTo>
                    <a:pt x="62" y="161"/>
                  </a:lnTo>
                  <a:lnTo>
                    <a:pt x="55" y="158"/>
                  </a:lnTo>
                  <a:lnTo>
                    <a:pt x="48" y="155"/>
                  </a:lnTo>
                  <a:lnTo>
                    <a:pt x="43" y="151"/>
                  </a:lnTo>
                  <a:lnTo>
                    <a:pt x="37" y="147"/>
                  </a:lnTo>
                  <a:lnTo>
                    <a:pt x="35" y="147"/>
                  </a:lnTo>
                  <a:lnTo>
                    <a:pt x="35" y="144"/>
                  </a:lnTo>
                  <a:lnTo>
                    <a:pt x="28" y="138"/>
                  </a:lnTo>
                  <a:lnTo>
                    <a:pt x="21" y="131"/>
                  </a:lnTo>
                  <a:lnTo>
                    <a:pt x="16" y="122"/>
                  </a:lnTo>
                  <a:lnTo>
                    <a:pt x="11" y="114"/>
                  </a:lnTo>
                  <a:lnTo>
                    <a:pt x="8" y="105"/>
                  </a:lnTo>
                  <a:lnTo>
                    <a:pt x="5" y="95"/>
                  </a:lnTo>
                  <a:lnTo>
                    <a:pt x="4" y="85"/>
                  </a:lnTo>
                  <a:lnTo>
                    <a:pt x="3" y="76"/>
                  </a:lnTo>
                  <a:lnTo>
                    <a:pt x="4" y="64"/>
                  </a:lnTo>
                  <a:lnTo>
                    <a:pt x="7" y="53"/>
                  </a:lnTo>
                  <a:lnTo>
                    <a:pt x="10" y="41"/>
                  </a:lnTo>
                  <a:lnTo>
                    <a:pt x="15" y="32"/>
                  </a:lnTo>
                  <a:lnTo>
                    <a:pt x="21" y="23"/>
                  </a:lnTo>
                  <a:lnTo>
                    <a:pt x="28" y="14"/>
                  </a:lnTo>
                  <a:lnTo>
                    <a:pt x="36" y="6"/>
                  </a:lnTo>
                  <a:lnTo>
                    <a:pt x="44" y="0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007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2" name="Freeform 781"/>
            <p:cNvSpPr>
              <a:spLocks noEditPoints="1"/>
            </p:cNvSpPr>
            <p:nvPr/>
          </p:nvSpPr>
          <p:spPr bwMode="auto">
            <a:xfrm>
              <a:off x="987" y="2507"/>
              <a:ext cx="178" cy="166"/>
            </a:xfrm>
            <a:custGeom>
              <a:avLst/>
              <a:gdLst>
                <a:gd name="T0" fmla="*/ 178 w 178"/>
                <a:gd name="T1" fmla="*/ 64 h 166"/>
                <a:gd name="T2" fmla="*/ 173 w 178"/>
                <a:gd name="T3" fmla="*/ 41 h 166"/>
                <a:gd name="T4" fmla="*/ 162 w 178"/>
                <a:gd name="T5" fmla="*/ 23 h 166"/>
                <a:gd name="T6" fmla="*/ 148 w 178"/>
                <a:gd name="T7" fmla="*/ 6 h 166"/>
                <a:gd name="T8" fmla="*/ 132 w 178"/>
                <a:gd name="T9" fmla="*/ 0 h 166"/>
                <a:gd name="T10" fmla="*/ 150 w 178"/>
                <a:gd name="T11" fmla="*/ 13 h 166"/>
                <a:gd name="T12" fmla="*/ 164 w 178"/>
                <a:gd name="T13" fmla="*/ 32 h 166"/>
                <a:gd name="T14" fmla="*/ 173 w 178"/>
                <a:gd name="T15" fmla="*/ 53 h 166"/>
                <a:gd name="T16" fmla="*/ 175 w 178"/>
                <a:gd name="T17" fmla="*/ 76 h 166"/>
                <a:gd name="T18" fmla="*/ 174 w 178"/>
                <a:gd name="T19" fmla="*/ 94 h 166"/>
                <a:gd name="T20" fmla="*/ 168 w 178"/>
                <a:gd name="T21" fmla="*/ 111 h 166"/>
                <a:gd name="T22" fmla="*/ 162 w 178"/>
                <a:gd name="T23" fmla="*/ 125 h 166"/>
                <a:gd name="T24" fmla="*/ 150 w 178"/>
                <a:gd name="T25" fmla="*/ 138 h 166"/>
                <a:gd name="T26" fmla="*/ 156 w 178"/>
                <a:gd name="T27" fmla="*/ 137 h 166"/>
                <a:gd name="T28" fmla="*/ 167 w 178"/>
                <a:gd name="T29" fmla="*/ 121 h 166"/>
                <a:gd name="T30" fmla="*/ 174 w 178"/>
                <a:gd name="T31" fmla="*/ 104 h 166"/>
                <a:gd name="T32" fmla="*/ 178 w 178"/>
                <a:gd name="T33" fmla="*/ 85 h 166"/>
                <a:gd name="T34" fmla="*/ 42 w 178"/>
                <a:gd name="T35" fmla="*/ 0 h 166"/>
                <a:gd name="T36" fmla="*/ 25 w 178"/>
                <a:gd name="T37" fmla="*/ 14 h 166"/>
                <a:gd name="T38" fmla="*/ 11 w 178"/>
                <a:gd name="T39" fmla="*/ 32 h 166"/>
                <a:gd name="T40" fmla="*/ 3 w 178"/>
                <a:gd name="T41" fmla="*/ 53 h 166"/>
                <a:gd name="T42" fmla="*/ 0 w 178"/>
                <a:gd name="T43" fmla="*/ 76 h 166"/>
                <a:gd name="T44" fmla="*/ 3 w 178"/>
                <a:gd name="T45" fmla="*/ 97 h 166"/>
                <a:gd name="T46" fmla="*/ 10 w 178"/>
                <a:gd name="T47" fmla="*/ 115 h 166"/>
                <a:gd name="T48" fmla="*/ 20 w 178"/>
                <a:gd name="T49" fmla="*/ 132 h 166"/>
                <a:gd name="T50" fmla="*/ 34 w 178"/>
                <a:gd name="T51" fmla="*/ 147 h 166"/>
                <a:gd name="T52" fmla="*/ 27 w 178"/>
                <a:gd name="T53" fmla="*/ 137 h 166"/>
                <a:gd name="T54" fmla="*/ 15 w 178"/>
                <a:gd name="T55" fmla="*/ 121 h 166"/>
                <a:gd name="T56" fmla="*/ 9 w 178"/>
                <a:gd name="T57" fmla="*/ 104 h 166"/>
                <a:gd name="T58" fmla="*/ 4 w 178"/>
                <a:gd name="T59" fmla="*/ 85 h 166"/>
                <a:gd name="T60" fmla="*/ 4 w 178"/>
                <a:gd name="T61" fmla="*/ 64 h 166"/>
                <a:gd name="T62" fmla="*/ 10 w 178"/>
                <a:gd name="T63" fmla="*/ 41 h 166"/>
                <a:gd name="T64" fmla="*/ 21 w 178"/>
                <a:gd name="T65" fmla="*/ 22 h 166"/>
                <a:gd name="T66" fmla="*/ 38 w 178"/>
                <a:gd name="T67" fmla="*/ 6 h 166"/>
                <a:gd name="T68" fmla="*/ 42 w 178"/>
                <a:gd name="T69" fmla="*/ 0 h 166"/>
                <a:gd name="T70" fmla="*/ 39 w 178"/>
                <a:gd name="T71" fmla="*/ 151 h 166"/>
                <a:gd name="T72" fmla="*/ 53 w 178"/>
                <a:gd name="T73" fmla="*/ 158 h 166"/>
                <a:gd name="T74" fmla="*/ 67 w 178"/>
                <a:gd name="T75" fmla="*/ 164 h 166"/>
                <a:gd name="T76" fmla="*/ 82 w 178"/>
                <a:gd name="T77" fmla="*/ 166 h 166"/>
                <a:gd name="T78" fmla="*/ 98 w 178"/>
                <a:gd name="T79" fmla="*/ 166 h 166"/>
                <a:gd name="T80" fmla="*/ 111 w 178"/>
                <a:gd name="T81" fmla="*/ 164 h 166"/>
                <a:gd name="T82" fmla="*/ 125 w 178"/>
                <a:gd name="T83" fmla="*/ 159 h 166"/>
                <a:gd name="T84" fmla="*/ 138 w 178"/>
                <a:gd name="T85" fmla="*/ 152 h 166"/>
                <a:gd name="T86" fmla="*/ 139 w 178"/>
                <a:gd name="T87" fmla="*/ 148 h 166"/>
                <a:gd name="T88" fmla="*/ 128 w 178"/>
                <a:gd name="T89" fmla="*/ 155 h 166"/>
                <a:gd name="T90" fmla="*/ 116 w 178"/>
                <a:gd name="T91" fmla="*/ 159 h 166"/>
                <a:gd name="T92" fmla="*/ 103 w 178"/>
                <a:gd name="T93" fmla="*/ 164 h 166"/>
                <a:gd name="T94" fmla="*/ 89 w 178"/>
                <a:gd name="T95" fmla="*/ 164 h 166"/>
                <a:gd name="T96" fmla="*/ 75 w 178"/>
                <a:gd name="T97" fmla="*/ 164 h 166"/>
                <a:gd name="T98" fmla="*/ 61 w 178"/>
                <a:gd name="T99" fmla="*/ 159 h 166"/>
                <a:gd name="T100" fmla="*/ 49 w 178"/>
                <a:gd name="T101" fmla="*/ 154 h 166"/>
                <a:gd name="T102" fmla="*/ 38 w 178"/>
                <a:gd name="T103" fmla="*/ 147 h 16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8"/>
                <a:gd name="T157" fmla="*/ 0 h 166"/>
                <a:gd name="T158" fmla="*/ 178 w 178"/>
                <a:gd name="T159" fmla="*/ 166 h 16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8" h="166">
                  <a:moveTo>
                    <a:pt x="178" y="76"/>
                  </a:moveTo>
                  <a:lnTo>
                    <a:pt x="178" y="64"/>
                  </a:lnTo>
                  <a:lnTo>
                    <a:pt x="175" y="53"/>
                  </a:lnTo>
                  <a:lnTo>
                    <a:pt x="173" y="41"/>
                  </a:lnTo>
                  <a:lnTo>
                    <a:pt x="167" y="32"/>
                  </a:lnTo>
                  <a:lnTo>
                    <a:pt x="162" y="23"/>
                  </a:lnTo>
                  <a:lnTo>
                    <a:pt x="155" y="14"/>
                  </a:lnTo>
                  <a:lnTo>
                    <a:pt x="148" y="6"/>
                  </a:lnTo>
                  <a:lnTo>
                    <a:pt x="138" y="0"/>
                  </a:lnTo>
                  <a:lnTo>
                    <a:pt x="132" y="0"/>
                  </a:lnTo>
                  <a:lnTo>
                    <a:pt x="142" y="6"/>
                  </a:lnTo>
                  <a:lnTo>
                    <a:pt x="150" y="13"/>
                  </a:lnTo>
                  <a:lnTo>
                    <a:pt x="157" y="22"/>
                  </a:lnTo>
                  <a:lnTo>
                    <a:pt x="164" y="32"/>
                  </a:lnTo>
                  <a:lnTo>
                    <a:pt x="168" y="41"/>
                  </a:lnTo>
                  <a:lnTo>
                    <a:pt x="173" y="53"/>
                  </a:lnTo>
                  <a:lnTo>
                    <a:pt x="175" y="64"/>
                  </a:lnTo>
                  <a:lnTo>
                    <a:pt x="175" y="76"/>
                  </a:lnTo>
                  <a:lnTo>
                    <a:pt x="175" y="85"/>
                  </a:lnTo>
                  <a:lnTo>
                    <a:pt x="174" y="94"/>
                  </a:lnTo>
                  <a:lnTo>
                    <a:pt x="173" y="103"/>
                  </a:lnTo>
                  <a:lnTo>
                    <a:pt x="168" y="111"/>
                  </a:lnTo>
                  <a:lnTo>
                    <a:pt x="166" y="118"/>
                  </a:lnTo>
                  <a:lnTo>
                    <a:pt x="162" y="125"/>
                  </a:lnTo>
                  <a:lnTo>
                    <a:pt x="156" y="132"/>
                  </a:lnTo>
                  <a:lnTo>
                    <a:pt x="150" y="138"/>
                  </a:lnTo>
                  <a:lnTo>
                    <a:pt x="150" y="142"/>
                  </a:lnTo>
                  <a:lnTo>
                    <a:pt x="156" y="137"/>
                  </a:lnTo>
                  <a:lnTo>
                    <a:pt x="162" y="129"/>
                  </a:lnTo>
                  <a:lnTo>
                    <a:pt x="167" y="121"/>
                  </a:lnTo>
                  <a:lnTo>
                    <a:pt x="171" y="112"/>
                  </a:lnTo>
                  <a:lnTo>
                    <a:pt x="174" y="104"/>
                  </a:lnTo>
                  <a:lnTo>
                    <a:pt x="177" y="95"/>
                  </a:lnTo>
                  <a:lnTo>
                    <a:pt x="178" y="85"/>
                  </a:lnTo>
                  <a:lnTo>
                    <a:pt x="178" y="76"/>
                  </a:lnTo>
                  <a:close/>
                  <a:moveTo>
                    <a:pt x="42" y="0"/>
                  </a:moveTo>
                  <a:lnTo>
                    <a:pt x="32" y="6"/>
                  </a:lnTo>
                  <a:lnTo>
                    <a:pt x="25" y="14"/>
                  </a:lnTo>
                  <a:lnTo>
                    <a:pt x="18" y="23"/>
                  </a:lnTo>
                  <a:lnTo>
                    <a:pt x="11" y="32"/>
                  </a:lnTo>
                  <a:lnTo>
                    <a:pt x="7" y="41"/>
                  </a:lnTo>
                  <a:lnTo>
                    <a:pt x="3" y="53"/>
                  </a:lnTo>
                  <a:lnTo>
                    <a:pt x="2" y="64"/>
                  </a:lnTo>
                  <a:lnTo>
                    <a:pt x="0" y="76"/>
                  </a:lnTo>
                  <a:lnTo>
                    <a:pt x="2" y="87"/>
                  </a:lnTo>
                  <a:lnTo>
                    <a:pt x="3" y="97"/>
                  </a:lnTo>
                  <a:lnTo>
                    <a:pt x="6" y="107"/>
                  </a:lnTo>
                  <a:lnTo>
                    <a:pt x="10" y="115"/>
                  </a:lnTo>
                  <a:lnTo>
                    <a:pt x="14" y="124"/>
                  </a:lnTo>
                  <a:lnTo>
                    <a:pt x="20" y="132"/>
                  </a:lnTo>
                  <a:lnTo>
                    <a:pt x="27" y="139"/>
                  </a:lnTo>
                  <a:lnTo>
                    <a:pt x="34" y="147"/>
                  </a:lnTo>
                  <a:lnTo>
                    <a:pt x="34" y="142"/>
                  </a:lnTo>
                  <a:lnTo>
                    <a:pt x="27" y="137"/>
                  </a:lnTo>
                  <a:lnTo>
                    <a:pt x="21" y="129"/>
                  </a:lnTo>
                  <a:lnTo>
                    <a:pt x="15" y="121"/>
                  </a:lnTo>
                  <a:lnTo>
                    <a:pt x="11" y="112"/>
                  </a:lnTo>
                  <a:lnTo>
                    <a:pt x="9" y="104"/>
                  </a:lnTo>
                  <a:lnTo>
                    <a:pt x="6" y="95"/>
                  </a:lnTo>
                  <a:lnTo>
                    <a:pt x="4" y="85"/>
                  </a:lnTo>
                  <a:lnTo>
                    <a:pt x="3" y="76"/>
                  </a:lnTo>
                  <a:lnTo>
                    <a:pt x="4" y="64"/>
                  </a:lnTo>
                  <a:lnTo>
                    <a:pt x="7" y="53"/>
                  </a:lnTo>
                  <a:lnTo>
                    <a:pt x="10" y="41"/>
                  </a:lnTo>
                  <a:lnTo>
                    <a:pt x="15" y="32"/>
                  </a:lnTo>
                  <a:lnTo>
                    <a:pt x="21" y="22"/>
                  </a:lnTo>
                  <a:lnTo>
                    <a:pt x="29" y="13"/>
                  </a:lnTo>
                  <a:lnTo>
                    <a:pt x="38" y="6"/>
                  </a:lnTo>
                  <a:lnTo>
                    <a:pt x="46" y="0"/>
                  </a:lnTo>
                  <a:lnTo>
                    <a:pt x="42" y="0"/>
                  </a:lnTo>
                  <a:close/>
                  <a:moveTo>
                    <a:pt x="34" y="147"/>
                  </a:moveTo>
                  <a:lnTo>
                    <a:pt x="39" y="151"/>
                  </a:lnTo>
                  <a:lnTo>
                    <a:pt x="46" y="155"/>
                  </a:lnTo>
                  <a:lnTo>
                    <a:pt x="53" y="158"/>
                  </a:lnTo>
                  <a:lnTo>
                    <a:pt x="60" y="162"/>
                  </a:lnTo>
                  <a:lnTo>
                    <a:pt x="67" y="164"/>
                  </a:lnTo>
                  <a:lnTo>
                    <a:pt x="74" y="165"/>
                  </a:lnTo>
                  <a:lnTo>
                    <a:pt x="82" y="166"/>
                  </a:lnTo>
                  <a:lnTo>
                    <a:pt x="89" y="166"/>
                  </a:lnTo>
                  <a:lnTo>
                    <a:pt x="98" y="166"/>
                  </a:lnTo>
                  <a:lnTo>
                    <a:pt x="105" y="165"/>
                  </a:lnTo>
                  <a:lnTo>
                    <a:pt x="111" y="164"/>
                  </a:lnTo>
                  <a:lnTo>
                    <a:pt x="118" y="162"/>
                  </a:lnTo>
                  <a:lnTo>
                    <a:pt x="125" y="159"/>
                  </a:lnTo>
                  <a:lnTo>
                    <a:pt x="132" y="156"/>
                  </a:lnTo>
                  <a:lnTo>
                    <a:pt x="138" y="152"/>
                  </a:lnTo>
                  <a:lnTo>
                    <a:pt x="143" y="148"/>
                  </a:lnTo>
                  <a:lnTo>
                    <a:pt x="139" y="148"/>
                  </a:lnTo>
                  <a:lnTo>
                    <a:pt x="134" y="152"/>
                  </a:lnTo>
                  <a:lnTo>
                    <a:pt x="128" y="155"/>
                  </a:lnTo>
                  <a:lnTo>
                    <a:pt x="123" y="158"/>
                  </a:lnTo>
                  <a:lnTo>
                    <a:pt x="116" y="159"/>
                  </a:lnTo>
                  <a:lnTo>
                    <a:pt x="110" y="162"/>
                  </a:lnTo>
                  <a:lnTo>
                    <a:pt x="103" y="164"/>
                  </a:lnTo>
                  <a:lnTo>
                    <a:pt x="96" y="164"/>
                  </a:lnTo>
                  <a:lnTo>
                    <a:pt x="89" y="164"/>
                  </a:lnTo>
                  <a:lnTo>
                    <a:pt x="82" y="164"/>
                  </a:lnTo>
                  <a:lnTo>
                    <a:pt x="75" y="164"/>
                  </a:lnTo>
                  <a:lnTo>
                    <a:pt x="68" y="161"/>
                  </a:lnTo>
                  <a:lnTo>
                    <a:pt x="61" y="159"/>
                  </a:lnTo>
                  <a:lnTo>
                    <a:pt x="56" y="156"/>
                  </a:lnTo>
                  <a:lnTo>
                    <a:pt x="49" y="154"/>
                  </a:lnTo>
                  <a:lnTo>
                    <a:pt x="43" y="151"/>
                  </a:lnTo>
                  <a:lnTo>
                    <a:pt x="38" y="147"/>
                  </a:lnTo>
                  <a:lnTo>
                    <a:pt x="34" y="147"/>
                  </a:lnTo>
                  <a:close/>
                </a:path>
              </a:pathLst>
            </a:custGeom>
            <a:solidFill>
              <a:srgbClr val="007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3" name="Freeform 782"/>
            <p:cNvSpPr>
              <a:spLocks noEditPoints="1"/>
            </p:cNvSpPr>
            <p:nvPr/>
          </p:nvSpPr>
          <p:spPr bwMode="auto">
            <a:xfrm>
              <a:off x="989" y="2507"/>
              <a:ext cx="175" cy="165"/>
            </a:xfrm>
            <a:custGeom>
              <a:avLst/>
              <a:gdLst>
                <a:gd name="T0" fmla="*/ 175 w 175"/>
                <a:gd name="T1" fmla="*/ 64 h 165"/>
                <a:gd name="T2" fmla="*/ 169 w 175"/>
                <a:gd name="T3" fmla="*/ 41 h 165"/>
                <a:gd name="T4" fmla="*/ 158 w 175"/>
                <a:gd name="T5" fmla="*/ 23 h 165"/>
                <a:gd name="T6" fmla="*/ 143 w 175"/>
                <a:gd name="T7" fmla="*/ 6 h 165"/>
                <a:gd name="T8" fmla="*/ 128 w 175"/>
                <a:gd name="T9" fmla="*/ 0 h 165"/>
                <a:gd name="T10" fmla="*/ 146 w 175"/>
                <a:gd name="T11" fmla="*/ 13 h 165"/>
                <a:gd name="T12" fmla="*/ 161 w 175"/>
                <a:gd name="T13" fmla="*/ 32 h 165"/>
                <a:gd name="T14" fmla="*/ 169 w 175"/>
                <a:gd name="T15" fmla="*/ 53 h 165"/>
                <a:gd name="T16" fmla="*/ 172 w 175"/>
                <a:gd name="T17" fmla="*/ 76 h 165"/>
                <a:gd name="T18" fmla="*/ 171 w 175"/>
                <a:gd name="T19" fmla="*/ 93 h 165"/>
                <a:gd name="T20" fmla="*/ 166 w 175"/>
                <a:gd name="T21" fmla="*/ 110 h 165"/>
                <a:gd name="T22" fmla="*/ 158 w 175"/>
                <a:gd name="T23" fmla="*/ 124 h 165"/>
                <a:gd name="T24" fmla="*/ 148 w 175"/>
                <a:gd name="T25" fmla="*/ 137 h 165"/>
                <a:gd name="T26" fmla="*/ 154 w 175"/>
                <a:gd name="T27" fmla="*/ 134 h 165"/>
                <a:gd name="T28" fmla="*/ 164 w 175"/>
                <a:gd name="T29" fmla="*/ 120 h 165"/>
                <a:gd name="T30" fmla="*/ 171 w 175"/>
                <a:gd name="T31" fmla="*/ 104 h 165"/>
                <a:gd name="T32" fmla="*/ 175 w 175"/>
                <a:gd name="T33" fmla="*/ 85 h 165"/>
                <a:gd name="T34" fmla="*/ 41 w 175"/>
                <a:gd name="T35" fmla="*/ 0 h 165"/>
                <a:gd name="T36" fmla="*/ 25 w 175"/>
                <a:gd name="T37" fmla="*/ 14 h 165"/>
                <a:gd name="T38" fmla="*/ 12 w 175"/>
                <a:gd name="T39" fmla="*/ 32 h 165"/>
                <a:gd name="T40" fmla="*/ 4 w 175"/>
                <a:gd name="T41" fmla="*/ 53 h 165"/>
                <a:gd name="T42" fmla="*/ 0 w 175"/>
                <a:gd name="T43" fmla="*/ 76 h 165"/>
                <a:gd name="T44" fmla="*/ 2 w 175"/>
                <a:gd name="T45" fmla="*/ 95 h 165"/>
                <a:gd name="T46" fmla="*/ 8 w 175"/>
                <a:gd name="T47" fmla="*/ 114 h 165"/>
                <a:gd name="T48" fmla="*/ 18 w 175"/>
                <a:gd name="T49" fmla="*/ 131 h 165"/>
                <a:gd name="T50" fmla="*/ 32 w 175"/>
                <a:gd name="T51" fmla="*/ 144 h 165"/>
                <a:gd name="T52" fmla="*/ 25 w 175"/>
                <a:gd name="T53" fmla="*/ 134 h 165"/>
                <a:gd name="T54" fmla="*/ 15 w 175"/>
                <a:gd name="T55" fmla="*/ 120 h 165"/>
                <a:gd name="T56" fmla="*/ 7 w 175"/>
                <a:gd name="T57" fmla="*/ 104 h 165"/>
                <a:gd name="T58" fmla="*/ 4 w 175"/>
                <a:gd name="T59" fmla="*/ 85 h 165"/>
                <a:gd name="T60" fmla="*/ 4 w 175"/>
                <a:gd name="T61" fmla="*/ 64 h 165"/>
                <a:gd name="T62" fmla="*/ 9 w 175"/>
                <a:gd name="T63" fmla="*/ 41 h 165"/>
                <a:gd name="T64" fmla="*/ 22 w 175"/>
                <a:gd name="T65" fmla="*/ 22 h 165"/>
                <a:gd name="T66" fmla="*/ 39 w 175"/>
                <a:gd name="T67" fmla="*/ 6 h 165"/>
                <a:gd name="T68" fmla="*/ 41 w 175"/>
                <a:gd name="T69" fmla="*/ 0 h 165"/>
                <a:gd name="T70" fmla="*/ 40 w 175"/>
                <a:gd name="T71" fmla="*/ 151 h 165"/>
                <a:gd name="T72" fmla="*/ 52 w 175"/>
                <a:gd name="T73" fmla="*/ 158 h 165"/>
                <a:gd name="T74" fmla="*/ 65 w 175"/>
                <a:gd name="T75" fmla="*/ 162 h 165"/>
                <a:gd name="T76" fmla="*/ 80 w 175"/>
                <a:gd name="T77" fmla="*/ 165 h 165"/>
                <a:gd name="T78" fmla="*/ 96 w 175"/>
                <a:gd name="T79" fmla="*/ 165 h 165"/>
                <a:gd name="T80" fmla="*/ 109 w 175"/>
                <a:gd name="T81" fmla="*/ 162 h 165"/>
                <a:gd name="T82" fmla="*/ 122 w 175"/>
                <a:gd name="T83" fmla="*/ 158 h 165"/>
                <a:gd name="T84" fmla="*/ 134 w 175"/>
                <a:gd name="T85" fmla="*/ 152 h 165"/>
                <a:gd name="T86" fmla="*/ 134 w 175"/>
                <a:gd name="T87" fmla="*/ 148 h 165"/>
                <a:gd name="T88" fmla="*/ 125 w 175"/>
                <a:gd name="T89" fmla="*/ 154 h 165"/>
                <a:gd name="T90" fmla="*/ 112 w 175"/>
                <a:gd name="T91" fmla="*/ 159 h 165"/>
                <a:gd name="T92" fmla="*/ 101 w 175"/>
                <a:gd name="T93" fmla="*/ 162 h 165"/>
                <a:gd name="T94" fmla="*/ 87 w 175"/>
                <a:gd name="T95" fmla="*/ 162 h 165"/>
                <a:gd name="T96" fmla="*/ 75 w 175"/>
                <a:gd name="T97" fmla="*/ 162 h 165"/>
                <a:gd name="T98" fmla="*/ 61 w 175"/>
                <a:gd name="T99" fmla="*/ 158 h 165"/>
                <a:gd name="T100" fmla="*/ 50 w 175"/>
                <a:gd name="T101" fmla="*/ 154 h 165"/>
                <a:gd name="T102" fmla="*/ 39 w 175"/>
                <a:gd name="T103" fmla="*/ 147 h 165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5"/>
                <a:gd name="T157" fmla="*/ 0 h 165"/>
                <a:gd name="T158" fmla="*/ 175 w 175"/>
                <a:gd name="T159" fmla="*/ 165 h 165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5" h="165">
                  <a:moveTo>
                    <a:pt x="175" y="76"/>
                  </a:moveTo>
                  <a:lnTo>
                    <a:pt x="175" y="64"/>
                  </a:lnTo>
                  <a:lnTo>
                    <a:pt x="172" y="53"/>
                  </a:lnTo>
                  <a:lnTo>
                    <a:pt x="169" y="41"/>
                  </a:lnTo>
                  <a:lnTo>
                    <a:pt x="164" y="32"/>
                  </a:lnTo>
                  <a:lnTo>
                    <a:pt x="158" y="23"/>
                  </a:lnTo>
                  <a:lnTo>
                    <a:pt x="151" y="14"/>
                  </a:lnTo>
                  <a:lnTo>
                    <a:pt x="143" y="6"/>
                  </a:lnTo>
                  <a:lnTo>
                    <a:pt x="133" y="0"/>
                  </a:lnTo>
                  <a:lnTo>
                    <a:pt x="128" y="0"/>
                  </a:lnTo>
                  <a:lnTo>
                    <a:pt x="137" y="6"/>
                  </a:lnTo>
                  <a:lnTo>
                    <a:pt x="146" y="13"/>
                  </a:lnTo>
                  <a:lnTo>
                    <a:pt x="154" y="22"/>
                  </a:lnTo>
                  <a:lnTo>
                    <a:pt x="161" y="32"/>
                  </a:lnTo>
                  <a:lnTo>
                    <a:pt x="165" y="41"/>
                  </a:lnTo>
                  <a:lnTo>
                    <a:pt x="169" y="53"/>
                  </a:lnTo>
                  <a:lnTo>
                    <a:pt x="172" y="64"/>
                  </a:lnTo>
                  <a:lnTo>
                    <a:pt x="172" y="76"/>
                  </a:lnTo>
                  <a:lnTo>
                    <a:pt x="172" y="84"/>
                  </a:lnTo>
                  <a:lnTo>
                    <a:pt x="171" y="93"/>
                  </a:lnTo>
                  <a:lnTo>
                    <a:pt x="169" y="101"/>
                  </a:lnTo>
                  <a:lnTo>
                    <a:pt x="166" y="110"/>
                  </a:lnTo>
                  <a:lnTo>
                    <a:pt x="162" y="117"/>
                  </a:lnTo>
                  <a:lnTo>
                    <a:pt x="158" y="124"/>
                  </a:lnTo>
                  <a:lnTo>
                    <a:pt x="154" y="131"/>
                  </a:lnTo>
                  <a:lnTo>
                    <a:pt x="148" y="137"/>
                  </a:lnTo>
                  <a:lnTo>
                    <a:pt x="148" y="141"/>
                  </a:lnTo>
                  <a:lnTo>
                    <a:pt x="154" y="134"/>
                  </a:lnTo>
                  <a:lnTo>
                    <a:pt x="160" y="127"/>
                  </a:lnTo>
                  <a:lnTo>
                    <a:pt x="164" y="120"/>
                  </a:lnTo>
                  <a:lnTo>
                    <a:pt x="168" y="112"/>
                  </a:lnTo>
                  <a:lnTo>
                    <a:pt x="171" y="104"/>
                  </a:lnTo>
                  <a:lnTo>
                    <a:pt x="173" y="94"/>
                  </a:lnTo>
                  <a:lnTo>
                    <a:pt x="175" y="85"/>
                  </a:lnTo>
                  <a:lnTo>
                    <a:pt x="175" y="76"/>
                  </a:lnTo>
                  <a:close/>
                  <a:moveTo>
                    <a:pt x="41" y="0"/>
                  </a:moveTo>
                  <a:lnTo>
                    <a:pt x="33" y="6"/>
                  </a:lnTo>
                  <a:lnTo>
                    <a:pt x="25" y="14"/>
                  </a:lnTo>
                  <a:lnTo>
                    <a:pt x="18" y="23"/>
                  </a:lnTo>
                  <a:lnTo>
                    <a:pt x="12" y="32"/>
                  </a:lnTo>
                  <a:lnTo>
                    <a:pt x="7" y="41"/>
                  </a:lnTo>
                  <a:lnTo>
                    <a:pt x="4" y="53"/>
                  </a:lnTo>
                  <a:lnTo>
                    <a:pt x="1" y="64"/>
                  </a:lnTo>
                  <a:lnTo>
                    <a:pt x="0" y="76"/>
                  </a:lnTo>
                  <a:lnTo>
                    <a:pt x="1" y="85"/>
                  </a:lnTo>
                  <a:lnTo>
                    <a:pt x="2" y="95"/>
                  </a:lnTo>
                  <a:lnTo>
                    <a:pt x="5" y="105"/>
                  </a:lnTo>
                  <a:lnTo>
                    <a:pt x="8" y="114"/>
                  </a:lnTo>
                  <a:lnTo>
                    <a:pt x="13" y="122"/>
                  </a:lnTo>
                  <a:lnTo>
                    <a:pt x="18" y="131"/>
                  </a:lnTo>
                  <a:lnTo>
                    <a:pt x="25" y="138"/>
                  </a:lnTo>
                  <a:lnTo>
                    <a:pt x="32" y="144"/>
                  </a:lnTo>
                  <a:lnTo>
                    <a:pt x="32" y="141"/>
                  </a:lnTo>
                  <a:lnTo>
                    <a:pt x="25" y="134"/>
                  </a:lnTo>
                  <a:lnTo>
                    <a:pt x="19" y="127"/>
                  </a:lnTo>
                  <a:lnTo>
                    <a:pt x="15" y="120"/>
                  </a:lnTo>
                  <a:lnTo>
                    <a:pt x="11" y="112"/>
                  </a:lnTo>
                  <a:lnTo>
                    <a:pt x="7" y="104"/>
                  </a:lnTo>
                  <a:lnTo>
                    <a:pt x="5" y="94"/>
                  </a:lnTo>
                  <a:lnTo>
                    <a:pt x="4" y="85"/>
                  </a:lnTo>
                  <a:lnTo>
                    <a:pt x="2" y="76"/>
                  </a:lnTo>
                  <a:lnTo>
                    <a:pt x="4" y="64"/>
                  </a:lnTo>
                  <a:lnTo>
                    <a:pt x="7" y="53"/>
                  </a:lnTo>
                  <a:lnTo>
                    <a:pt x="9" y="41"/>
                  </a:lnTo>
                  <a:lnTo>
                    <a:pt x="15" y="32"/>
                  </a:lnTo>
                  <a:lnTo>
                    <a:pt x="22" y="22"/>
                  </a:lnTo>
                  <a:lnTo>
                    <a:pt x="29" y="13"/>
                  </a:lnTo>
                  <a:lnTo>
                    <a:pt x="39" y="6"/>
                  </a:lnTo>
                  <a:lnTo>
                    <a:pt x="47" y="0"/>
                  </a:lnTo>
                  <a:lnTo>
                    <a:pt x="41" y="0"/>
                  </a:lnTo>
                  <a:close/>
                  <a:moveTo>
                    <a:pt x="34" y="147"/>
                  </a:moveTo>
                  <a:lnTo>
                    <a:pt x="40" y="151"/>
                  </a:lnTo>
                  <a:lnTo>
                    <a:pt x="45" y="155"/>
                  </a:lnTo>
                  <a:lnTo>
                    <a:pt x="52" y="158"/>
                  </a:lnTo>
                  <a:lnTo>
                    <a:pt x="59" y="161"/>
                  </a:lnTo>
                  <a:lnTo>
                    <a:pt x="65" y="162"/>
                  </a:lnTo>
                  <a:lnTo>
                    <a:pt x="73" y="164"/>
                  </a:lnTo>
                  <a:lnTo>
                    <a:pt x="80" y="165"/>
                  </a:lnTo>
                  <a:lnTo>
                    <a:pt x="87" y="165"/>
                  </a:lnTo>
                  <a:lnTo>
                    <a:pt x="96" y="165"/>
                  </a:lnTo>
                  <a:lnTo>
                    <a:pt x="103" y="165"/>
                  </a:lnTo>
                  <a:lnTo>
                    <a:pt x="109" y="162"/>
                  </a:lnTo>
                  <a:lnTo>
                    <a:pt x="115" y="161"/>
                  </a:lnTo>
                  <a:lnTo>
                    <a:pt x="122" y="158"/>
                  </a:lnTo>
                  <a:lnTo>
                    <a:pt x="129" y="155"/>
                  </a:lnTo>
                  <a:lnTo>
                    <a:pt x="134" y="152"/>
                  </a:lnTo>
                  <a:lnTo>
                    <a:pt x="140" y="148"/>
                  </a:lnTo>
                  <a:lnTo>
                    <a:pt x="134" y="148"/>
                  </a:lnTo>
                  <a:lnTo>
                    <a:pt x="130" y="151"/>
                  </a:lnTo>
                  <a:lnTo>
                    <a:pt x="125" y="154"/>
                  </a:lnTo>
                  <a:lnTo>
                    <a:pt x="119" y="156"/>
                  </a:lnTo>
                  <a:lnTo>
                    <a:pt x="112" y="159"/>
                  </a:lnTo>
                  <a:lnTo>
                    <a:pt x="107" y="161"/>
                  </a:lnTo>
                  <a:lnTo>
                    <a:pt x="101" y="162"/>
                  </a:lnTo>
                  <a:lnTo>
                    <a:pt x="94" y="162"/>
                  </a:lnTo>
                  <a:lnTo>
                    <a:pt x="87" y="162"/>
                  </a:lnTo>
                  <a:lnTo>
                    <a:pt x="80" y="162"/>
                  </a:lnTo>
                  <a:lnTo>
                    <a:pt x="75" y="162"/>
                  </a:lnTo>
                  <a:lnTo>
                    <a:pt x="68" y="161"/>
                  </a:lnTo>
                  <a:lnTo>
                    <a:pt x="61" y="158"/>
                  </a:lnTo>
                  <a:lnTo>
                    <a:pt x="55" y="156"/>
                  </a:lnTo>
                  <a:lnTo>
                    <a:pt x="50" y="154"/>
                  </a:lnTo>
                  <a:lnTo>
                    <a:pt x="44" y="151"/>
                  </a:lnTo>
                  <a:lnTo>
                    <a:pt x="39" y="147"/>
                  </a:lnTo>
                  <a:lnTo>
                    <a:pt x="34" y="147"/>
                  </a:lnTo>
                  <a:close/>
                </a:path>
              </a:pathLst>
            </a:custGeom>
            <a:solidFill>
              <a:srgbClr val="0074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4" name="Freeform 783"/>
            <p:cNvSpPr>
              <a:spLocks noEditPoints="1"/>
            </p:cNvSpPr>
            <p:nvPr/>
          </p:nvSpPr>
          <p:spPr bwMode="auto">
            <a:xfrm>
              <a:off x="990" y="2507"/>
              <a:ext cx="172" cy="164"/>
            </a:xfrm>
            <a:custGeom>
              <a:avLst/>
              <a:gdLst>
                <a:gd name="T0" fmla="*/ 172 w 172"/>
                <a:gd name="T1" fmla="*/ 64 h 164"/>
                <a:gd name="T2" fmla="*/ 165 w 172"/>
                <a:gd name="T3" fmla="*/ 41 h 164"/>
                <a:gd name="T4" fmla="*/ 154 w 172"/>
                <a:gd name="T5" fmla="*/ 22 h 164"/>
                <a:gd name="T6" fmla="*/ 139 w 172"/>
                <a:gd name="T7" fmla="*/ 6 h 164"/>
                <a:gd name="T8" fmla="*/ 124 w 172"/>
                <a:gd name="T9" fmla="*/ 0 h 164"/>
                <a:gd name="T10" fmla="*/ 143 w 172"/>
                <a:gd name="T11" fmla="*/ 13 h 164"/>
                <a:gd name="T12" fmla="*/ 157 w 172"/>
                <a:gd name="T13" fmla="*/ 30 h 164"/>
                <a:gd name="T14" fmla="*/ 167 w 172"/>
                <a:gd name="T15" fmla="*/ 51 h 164"/>
                <a:gd name="T16" fmla="*/ 170 w 172"/>
                <a:gd name="T17" fmla="*/ 76 h 164"/>
                <a:gd name="T18" fmla="*/ 168 w 172"/>
                <a:gd name="T19" fmla="*/ 93 h 164"/>
                <a:gd name="T20" fmla="*/ 164 w 172"/>
                <a:gd name="T21" fmla="*/ 108 h 164"/>
                <a:gd name="T22" fmla="*/ 157 w 172"/>
                <a:gd name="T23" fmla="*/ 122 h 164"/>
                <a:gd name="T24" fmla="*/ 147 w 172"/>
                <a:gd name="T25" fmla="*/ 135 h 164"/>
                <a:gd name="T26" fmla="*/ 153 w 172"/>
                <a:gd name="T27" fmla="*/ 132 h 164"/>
                <a:gd name="T28" fmla="*/ 163 w 172"/>
                <a:gd name="T29" fmla="*/ 118 h 164"/>
                <a:gd name="T30" fmla="*/ 170 w 172"/>
                <a:gd name="T31" fmla="*/ 103 h 164"/>
                <a:gd name="T32" fmla="*/ 172 w 172"/>
                <a:gd name="T33" fmla="*/ 85 h 164"/>
                <a:gd name="T34" fmla="*/ 43 w 172"/>
                <a:gd name="T35" fmla="*/ 0 h 164"/>
                <a:gd name="T36" fmla="*/ 26 w 172"/>
                <a:gd name="T37" fmla="*/ 13 h 164"/>
                <a:gd name="T38" fmla="*/ 12 w 172"/>
                <a:gd name="T39" fmla="*/ 32 h 164"/>
                <a:gd name="T40" fmla="*/ 4 w 172"/>
                <a:gd name="T41" fmla="*/ 53 h 164"/>
                <a:gd name="T42" fmla="*/ 0 w 172"/>
                <a:gd name="T43" fmla="*/ 76 h 164"/>
                <a:gd name="T44" fmla="*/ 3 w 172"/>
                <a:gd name="T45" fmla="*/ 95 h 164"/>
                <a:gd name="T46" fmla="*/ 8 w 172"/>
                <a:gd name="T47" fmla="*/ 112 h 164"/>
                <a:gd name="T48" fmla="*/ 18 w 172"/>
                <a:gd name="T49" fmla="*/ 129 h 164"/>
                <a:gd name="T50" fmla="*/ 31 w 172"/>
                <a:gd name="T51" fmla="*/ 142 h 164"/>
                <a:gd name="T52" fmla="*/ 24 w 172"/>
                <a:gd name="T53" fmla="*/ 132 h 164"/>
                <a:gd name="T54" fmla="*/ 14 w 172"/>
                <a:gd name="T55" fmla="*/ 118 h 164"/>
                <a:gd name="T56" fmla="*/ 7 w 172"/>
                <a:gd name="T57" fmla="*/ 103 h 164"/>
                <a:gd name="T58" fmla="*/ 4 w 172"/>
                <a:gd name="T59" fmla="*/ 85 h 164"/>
                <a:gd name="T60" fmla="*/ 4 w 172"/>
                <a:gd name="T61" fmla="*/ 64 h 164"/>
                <a:gd name="T62" fmla="*/ 11 w 172"/>
                <a:gd name="T63" fmla="*/ 41 h 164"/>
                <a:gd name="T64" fmla="*/ 22 w 172"/>
                <a:gd name="T65" fmla="*/ 22 h 164"/>
                <a:gd name="T66" fmla="*/ 39 w 172"/>
                <a:gd name="T67" fmla="*/ 6 h 164"/>
                <a:gd name="T68" fmla="*/ 43 w 172"/>
                <a:gd name="T69" fmla="*/ 0 h 164"/>
                <a:gd name="T70" fmla="*/ 40 w 172"/>
                <a:gd name="T71" fmla="*/ 151 h 164"/>
                <a:gd name="T72" fmla="*/ 53 w 172"/>
                <a:gd name="T73" fmla="*/ 156 h 164"/>
                <a:gd name="T74" fmla="*/ 65 w 172"/>
                <a:gd name="T75" fmla="*/ 161 h 164"/>
                <a:gd name="T76" fmla="*/ 79 w 172"/>
                <a:gd name="T77" fmla="*/ 164 h 164"/>
                <a:gd name="T78" fmla="*/ 93 w 172"/>
                <a:gd name="T79" fmla="*/ 164 h 164"/>
                <a:gd name="T80" fmla="*/ 107 w 172"/>
                <a:gd name="T81" fmla="*/ 162 h 164"/>
                <a:gd name="T82" fmla="*/ 120 w 172"/>
                <a:gd name="T83" fmla="*/ 158 h 164"/>
                <a:gd name="T84" fmla="*/ 131 w 172"/>
                <a:gd name="T85" fmla="*/ 152 h 164"/>
                <a:gd name="T86" fmla="*/ 132 w 172"/>
                <a:gd name="T87" fmla="*/ 148 h 164"/>
                <a:gd name="T88" fmla="*/ 121 w 172"/>
                <a:gd name="T89" fmla="*/ 154 h 164"/>
                <a:gd name="T90" fmla="*/ 110 w 172"/>
                <a:gd name="T91" fmla="*/ 158 h 164"/>
                <a:gd name="T92" fmla="*/ 99 w 172"/>
                <a:gd name="T93" fmla="*/ 161 h 164"/>
                <a:gd name="T94" fmla="*/ 86 w 172"/>
                <a:gd name="T95" fmla="*/ 161 h 164"/>
                <a:gd name="T96" fmla="*/ 74 w 172"/>
                <a:gd name="T97" fmla="*/ 161 h 164"/>
                <a:gd name="T98" fmla="*/ 61 w 172"/>
                <a:gd name="T99" fmla="*/ 158 h 164"/>
                <a:gd name="T100" fmla="*/ 50 w 172"/>
                <a:gd name="T101" fmla="*/ 152 h 164"/>
                <a:gd name="T102" fmla="*/ 40 w 172"/>
                <a:gd name="T103" fmla="*/ 147 h 16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2"/>
                <a:gd name="T157" fmla="*/ 0 h 164"/>
                <a:gd name="T158" fmla="*/ 172 w 172"/>
                <a:gd name="T159" fmla="*/ 164 h 16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2" h="164">
                  <a:moveTo>
                    <a:pt x="172" y="76"/>
                  </a:moveTo>
                  <a:lnTo>
                    <a:pt x="172" y="64"/>
                  </a:lnTo>
                  <a:lnTo>
                    <a:pt x="170" y="53"/>
                  </a:lnTo>
                  <a:lnTo>
                    <a:pt x="165" y="41"/>
                  </a:lnTo>
                  <a:lnTo>
                    <a:pt x="161" y="32"/>
                  </a:lnTo>
                  <a:lnTo>
                    <a:pt x="154" y="22"/>
                  </a:lnTo>
                  <a:lnTo>
                    <a:pt x="147" y="13"/>
                  </a:lnTo>
                  <a:lnTo>
                    <a:pt x="139" y="6"/>
                  </a:lnTo>
                  <a:lnTo>
                    <a:pt x="129" y="0"/>
                  </a:lnTo>
                  <a:lnTo>
                    <a:pt x="124" y="0"/>
                  </a:lnTo>
                  <a:lnTo>
                    <a:pt x="133" y="6"/>
                  </a:lnTo>
                  <a:lnTo>
                    <a:pt x="143" y="13"/>
                  </a:lnTo>
                  <a:lnTo>
                    <a:pt x="150" y="22"/>
                  </a:lnTo>
                  <a:lnTo>
                    <a:pt x="157" y="30"/>
                  </a:lnTo>
                  <a:lnTo>
                    <a:pt x="163" y="41"/>
                  </a:lnTo>
                  <a:lnTo>
                    <a:pt x="167" y="51"/>
                  </a:lnTo>
                  <a:lnTo>
                    <a:pt x="170" y="64"/>
                  </a:lnTo>
                  <a:lnTo>
                    <a:pt x="170" y="76"/>
                  </a:lnTo>
                  <a:lnTo>
                    <a:pt x="170" y="84"/>
                  </a:lnTo>
                  <a:lnTo>
                    <a:pt x="168" y="93"/>
                  </a:lnTo>
                  <a:lnTo>
                    <a:pt x="167" y="101"/>
                  </a:lnTo>
                  <a:lnTo>
                    <a:pt x="164" y="108"/>
                  </a:lnTo>
                  <a:lnTo>
                    <a:pt x="161" y="115"/>
                  </a:lnTo>
                  <a:lnTo>
                    <a:pt x="157" y="122"/>
                  </a:lnTo>
                  <a:lnTo>
                    <a:pt x="153" y="128"/>
                  </a:lnTo>
                  <a:lnTo>
                    <a:pt x="147" y="135"/>
                  </a:lnTo>
                  <a:lnTo>
                    <a:pt x="147" y="138"/>
                  </a:lnTo>
                  <a:lnTo>
                    <a:pt x="153" y="132"/>
                  </a:lnTo>
                  <a:lnTo>
                    <a:pt x="159" y="125"/>
                  </a:lnTo>
                  <a:lnTo>
                    <a:pt x="163" y="118"/>
                  </a:lnTo>
                  <a:lnTo>
                    <a:pt x="165" y="111"/>
                  </a:lnTo>
                  <a:lnTo>
                    <a:pt x="170" y="103"/>
                  </a:lnTo>
                  <a:lnTo>
                    <a:pt x="171" y="94"/>
                  </a:lnTo>
                  <a:lnTo>
                    <a:pt x="172" y="85"/>
                  </a:lnTo>
                  <a:lnTo>
                    <a:pt x="172" y="76"/>
                  </a:lnTo>
                  <a:close/>
                  <a:moveTo>
                    <a:pt x="43" y="0"/>
                  </a:moveTo>
                  <a:lnTo>
                    <a:pt x="35" y="6"/>
                  </a:lnTo>
                  <a:lnTo>
                    <a:pt x="26" y="13"/>
                  </a:lnTo>
                  <a:lnTo>
                    <a:pt x="18" y="22"/>
                  </a:lnTo>
                  <a:lnTo>
                    <a:pt x="12" y="32"/>
                  </a:lnTo>
                  <a:lnTo>
                    <a:pt x="7" y="41"/>
                  </a:lnTo>
                  <a:lnTo>
                    <a:pt x="4" y="53"/>
                  </a:lnTo>
                  <a:lnTo>
                    <a:pt x="1" y="64"/>
                  </a:lnTo>
                  <a:lnTo>
                    <a:pt x="0" y="76"/>
                  </a:lnTo>
                  <a:lnTo>
                    <a:pt x="1" y="85"/>
                  </a:lnTo>
                  <a:lnTo>
                    <a:pt x="3" y="95"/>
                  </a:lnTo>
                  <a:lnTo>
                    <a:pt x="6" y="104"/>
                  </a:lnTo>
                  <a:lnTo>
                    <a:pt x="8" y="112"/>
                  </a:lnTo>
                  <a:lnTo>
                    <a:pt x="12" y="121"/>
                  </a:lnTo>
                  <a:lnTo>
                    <a:pt x="18" y="129"/>
                  </a:lnTo>
                  <a:lnTo>
                    <a:pt x="24" y="137"/>
                  </a:lnTo>
                  <a:lnTo>
                    <a:pt x="31" y="142"/>
                  </a:lnTo>
                  <a:lnTo>
                    <a:pt x="31" y="138"/>
                  </a:lnTo>
                  <a:lnTo>
                    <a:pt x="24" y="132"/>
                  </a:lnTo>
                  <a:lnTo>
                    <a:pt x="19" y="125"/>
                  </a:lnTo>
                  <a:lnTo>
                    <a:pt x="14" y="118"/>
                  </a:lnTo>
                  <a:lnTo>
                    <a:pt x="11" y="111"/>
                  </a:lnTo>
                  <a:lnTo>
                    <a:pt x="7" y="103"/>
                  </a:lnTo>
                  <a:lnTo>
                    <a:pt x="6" y="94"/>
                  </a:lnTo>
                  <a:lnTo>
                    <a:pt x="4" y="85"/>
                  </a:lnTo>
                  <a:lnTo>
                    <a:pt x="3" y="76"/>
                  </a:lnTo>
                  <a:lnTo>
                    <a:pt x="4" y="64"/>
                  </a:lnTo>
                  <a:lnTo>
                    <a:pt x="7" y="51"/>
                  </a:lnTo>
                  <a:lnTo>
                    <a:pt x="11" y="41"/>
                  </a:lnTo>
                  <a:lnTo>
                    <a:pt x="17" y="30"/>
                  </a:lnTo>
                  <a:lnTo>
                    <a:pt x="22" y="22"/>
                  </a:lnTo>
                  <a:lnTo>
                    <a:pt x="31" y="13"/>
                  </a:lnTo>
                  <a:lnTo>
                    <a:pt x="39" y="6"/>
                  </a:lnTo>
                  <a:lnTo>
                    <a:pt x="50" y="0"/>
                  </a:lnTo>
                  <a:lnTo>
                    <a:pt x="43" y="0"/>
                  </a:lnTo>
                  <a:close/>
                  <a:moveTo>
                    <a:pt x="35" y="147"/>
                  </a:moveTo>
                  <a:lnTo>
                    <a:pt x="40" y="151"/>
                  </a:lnTo>
                  <a:lnTo>
                    <a:pt x="46" y="154"/>
                  </a:lnTo>
                  <a:lnTo>
                    <a:pt x="53" y="156"/>
                  </a:lnTo>
                  <a:lnTo>
                    <a:pt x="58" y="159"/>
                  </a:lnTo>
                  <a:lnTo>
                    <a:pt x="65" y="161"/>
                  </a:lnTo>
                  <a:lnTo>
                    <a:pt x="72" y="164"/>
                  </a:lnTo>
                  <a:lnTo>
                    <a:pt x="79" y="164"/>
                  </a:lnTo>
                  <a:lnTo>
                    <a:pt x="86" y="164"/>
                  </a:lnTo>
                  <a:lnTo>
                    <a:pt x="93" y="164"/>
                  </a:lnTo>
                  <a:lnTo>
                    <a:pt x="100" y="164"/>
                  </a:lnTo>
                  <a:lnTo>
                    <a:pt x="107" y="162"/>
                  </a:lnTo>
                  <a:lnTo>
                    <a:pt x="113" y="159"/>
                  </a:lnTo>
                  <a:lnTo>
                    <a:pt x="120" y="158"/>
                  </a:lnTo>
                  <a:lnTo>
                    <a:pt x="125" y="155"/>
                  </a:lnTo>
                  <a:lnTo>
                    <a:pt x="131" y="152"/>
                  </a:lnTo>
                  <a:lnTo>
                    <a:pt x="136" y="148"/>
                  </a:lnTo>
                  <a:lnTo>
                    <a:pt x="132" y="148"/>
                  </a:lnTo>
                  <a:lnTo>
                    <a:pt x="127" y="151"/>
                  </a:lnTo>
                  <a:lnTo>
                    <a:pt x="121" y="154"/>
                  </a:lnTo>
                  <a:lnTo>
                    <a:pt x="115" y="156"/>
                  </a:lnTo>
                  <a:lnTo>
                    <a:pt x="110" y="158"/>
                  </a:lnTo>
                  <a:lnTo>
                    <a:pt x="104" y="159"/>
                  </a:lnTo>
                  <a:lnTo>
                    <a:pt x="99" y="161"/>
                  </a:lnTo>
                  <a:lnTo>
                    <a:pt x="93" y="161"/>
                  </a:lnTo>
                  <a:lnTo>
                    <a:pt x="86" y="161"/>
                  </a:lnTo>
                  <a:lnTo>
                    <a:pt x="81" y="161"/>
                  </a:lnTo>
                  <a:lnTo>
                    <a:pt x="74" y="161"/>
                  </a:lnTo>
                  <a:lnTo>
                    <a:pt x="68" y="159"/>
                  </a:lnTo>
                  <a:lnTo>
                    <a:pt x="61" y="158"/>
                  </a:lnTo>
                  <a:lnTo>
                    <a:pt x="56" y="155"/>
                  </a:lnTo>
                  <a:lnTo>
                    <a:pt x="50" y="152"/>
                  </a:lnTo>
                  <a:lnTo>
                    <a:pt x="44" y="149"/>
                  </a:lnTo>
                  <a:lnTo>
                    <a:pt x="40" y="147"/>
                  </a:lnTo>
                  <a:lnTo>
                    <a:pt x="35" y="147"/>
                  </a:lnTo>
                  <a:close/>
                </a:path>
              </a:pathLst>
            </a:custGeom>
            <a:solidFill>
              <a:srgbClr val="007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5" name="Freeform 784"/>
            <p:cNvSpPr>
              <a:spLocks noEditPoints="1"/>
            </p:cNvSpPr>
            <p:nvPr/>
          </p:nvSpPr>
          <p:spPr bwMode="auto">
            <a:xfrm>
              <a:off x="991" y="2507"/>
              <a:ext cx="170" cy="162"/>
            </a:xfrm>
            <a:custGeom>
              <a:avLst/>
              <a:gdLst>
                <a:gd name="T0" fmla="*/ 170 w 170"/>
                <a:gd name="T1" fmla="*/ 64 h 162"/>
                <a:gd name="T2" fmla="*/ 163 w 170"/>
                <a:gd name="T3" fmla="*/ 41 h 162"/>
                <a:gd name="T4" fmla="*/ 152 w 170"/>
                <a:gd name="T5" fmla="*/ 22 h 162"/>
                <a:gd name="T6" fmla="*/ 135 w 170"/>
                <a:gd name="T7" fmla="*/ 6 h 162"/>
                <a:gd name="T8" fmla="*/ 120 w 170"/>
                <a:gd name="T9" fmla="*/ 0 h 162"/>
                <a:gd name="T10" fmla="*/ 139 w 170"/>
                <a:gd name="T11" fmla="*/ 13 h 162"/>
                <a:gd name="T12" fmla="*/ 155 w 170"/>
                <a:gd name="T13" fmla="*/ 30 h 162"/>
                <a:gd name="T14" fmla="*/ 164 w 170"/>
                <a:gd name="T15" fmla="*/ 51 h 162"/>
                <a:gd name="T16" fmla="*/ 167 w 170"/>
                <a:gd name="T17" fmla="*/ 76 h 162"/>
                <a:gd name="T18" fmla="*/ 166 w 170"/>
                <a:gd name="T19" fmla="*/ 93 h 162"/>
                <a:gd name="T20" fmla="*/ 162 w 170"/>
                <a:gd name="T21" fmla="*/ 107 h 162"/>
                <a:gd name="T22" fmla="*/ 155 w 170"/>
                <a:gd name="T23" fmla="*/ 121 h 162"/>
                <a:gd name="T24" fmla="*/ 146 w 170"/>
                <a:gd name="T25" fmla="*/ 132 h 162"/>
                <a:gd name="T26" fmla="*/ 152 w 170"/>
                <a:gd name="T27" fmla="*/ 131 h 162"/>
                <a:gd name="T28" fmla="*/ 160 w 170"/>
                <a:gd name="T29" fmla="*/ 117 h 162"/>
                <a:gd name="T30" fmla="*/ 167 w 170"/>
                <a:gd name="T31" fmla="*/ 101 h 162"/>
                <a:gd name="T32" fmla="*/ 170 w 170"/>
                <a:gd name="T33" fmla="*/ 84 h 162"/>
                <a:gd name="T34" fmla="*/ 45 w 170"/>
                <a:gd name="T35" fmla="*/ 0 h 162"/>
                <a:gd name="T36" fmla="*/ 27 w 170"/>
                <a:gd name="T37" fmla="*/ 13 h 162"/>
                <a:gd name="T38" fmla="*/ 13 w 170"/>
                <a:gd name="T39" fmla="*/ 32 h 162"/>
                <a:gd name="T40" fmla="*/ 5 w 170"/>
                <a:gd name="T41" fmla="*/ 53 h 162"/>
                <a:gd name="T42" fmla="*/ 0 w 170"/>
                <a:gd name="T43" fmla="*/ 76 h 162"/>
                <a:gd name="T44" fmla="*/ 3 w 170"/>
                <a:gd name="T45" fmla="*/ 94 h 162"/>
                <a:gd name="T46" fmla="*/ 9 w 170"/>
                <a:gd name="T47" fmla="*/ 112 h 162"/>
                <a:gd name="T48" fmla="*/ 17 w 170"/>
                <a:gd name="T49" fmla="*/ 127 h 162"/>
                <a:gd name="T50" fmla="*/ 30 w 170"/>
                <a:gd name="T51" fmla="*/ 141 h 162"/>
                <a:gd name="T52" fmla="*/ 24 w 170"/>
                <a:gd name="T53" fmla="*/ 131 h 162"/>
                <a:gd name="T54" fmla="*/ 14 w 170"/>
                <a:gd name="T55" fmla="*/ 117 h 162"/>
                <a:gd name="T56" fmla="*/ 7 w 170"/>
                <a:gd name="T57" fmla="*/ 101 h 162"/>
                <a:gd name="T58" fmla="*/ 5 w 170"/>
                <a:gd name="T59" fmla="*/ 85 h 162"/>
                <a:gd name="T60" fmla="*/ 5 w 170"/>
                <a:gd name="T61" fmla="*/ 64 h 162"/>
                <a:gd name="T62" fmla="*/ 11 w 170"/>
                <a:gd name="T63" fmla="*/ 40 h 162"/>
                <a:gd name="T64" fmla="*/ 24 w 170"/>
                <a:gd name="T65" fmla="*/ 20 h 162"/>
                <a:gd name="T66" fmla="*/ 42 w 170"/>
                <a:gd name="T67" fmla="*/ 6 h 162"/>
                <a:gd name="T68" fmla="*/ 45 w 170"/>
                <a:gd name="T69" fmla="*/ 0 h 162"/>
                <a:gd name="T70" fmla="*/ 42 w 170"/>
                <a:gd name="T71" fmla="*/ 151 h 162"/>
                <a:gd name="T72" fmla="*/ 53 w 170"/>
                <a:gd name="T73" fmla="*/ 156 h 162"/>
                <a:gd name="T74" fmla="*/ 66 w 170"/>
                <a:gd name="T75" fmla="*/ 161 h 162"/>
                <a:gd name="T76" fmla="*/ 78 w 170"/>
                <a:gd name="T77" fmla="*/ 162 h 162"/>
                <a:gd name="T78" fmla="*/ 92 w 170"/>
                <a:gd name="T79" fmla="*/ 162 h 162"/>
                <a:gd name="T80" fmla="*/ 105 w 170"/>
                <a:gd name="T81" fmla="*/ 161 h 162"/>
                <a:gd name="T82" fmla="*/ 117 w 170"/>
                <a:gd name="T83" fmla="*/ 156 h 162"/>
                <a:gd name="T84" fmla="*/ 128 w 170"/>
                <a:gd name="T85" fmla="*/ 151 h 162"/>
                <a:gd name="T86" fmla="*/ 128 w 170"/>
                <a:gd name="T87" fmla="*/ 148 h 162"/>
                <a:gd name="T88" fmla="*/ 119 w 170"/>
                <a:gd name="T89" fmla="*/ 154 h 162"/>
                <a:gd name="T90" fmla="*/ 107 w 170"/>
                <a:gd name="T91" fmla="*/ 156 h 162"/>
                <a:gd name="T92" fmla="*/ 98 w 170"/>
                <a:gd name="T93" fmla="*/ 159 h 162"/>
                <a:gd name="T94" fmla="*/ 85 w 170"/>
                <a:gd name="T95" fmla="*/ 159 h 162"/>
                <a:gd name="T96" fmla="*/ 74 w 170"/>
                <a:gd name="T97" fmla="*/ 159 h 162"/>
                <a:gd name="T98" fmla="*/ 62 w 170"/>
                <a:gd name="T99" fmla="*/ 156 h 162"/>
                <a:gd name="T100" fmla="*/ 52 w 170"/>
                <a:gd name="T101" fmla="*/ 152 h 162"/>
                <a:gd name="T102" fmla="*/ 42 w 170"/>
                <a:gd name="T103" fmla="*/ 147 h 16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70"/>
                <a:gd name="T157" fmla="*/ 0 h 162"/>
                <a:gd name="T158" fmla="*/ 170 w 170"/>
                <a:gd name="T159" fmla="*/ 162 h 16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70" h="162">
                  <a:moveTo>
                    <a:pt x="170" y="76"/>
                  </a:moveTo>
                  <a:lnTo>
                    <a:pt x="170" y="64"/>
                  </a:lnTo>
                  <a:lnTo>
                    <a:pt x="167" y="53"/>
                  </a:lnTo>
                  <a:lnTo>
                    <a:pt x="163" y="41"/>
                  </a:lnTo>
                  <a:lnTo>
                    <a:pt x="159" y="32"/>
                  </a:lnTo>
                  <a:lnTo>
                    <a:pt x="152" y="22"/>
                  </a:lnTo>
                  <a:lnTo>
                    <a:pt x="144" y="13"/>
                  </a:lnTo>
                  <a:lnTo>
                    <a:pt x="135" y="6"/>
                  </a:lnTo>
                  <a:lnTo>
                    <a:pt x="126" y="0"/>
                  </a:lnTo>
                  <a:lnTo>
                    <a:pt x="120" y="0"/>
                  </a:lnTo>
                  <a:lnTo>
                    <a:pt x="130" y="6"/>
                  </a:lnTo>
                  <a:lnTo>
                    <a:pt x="139" y="13"/>
                  </a:lnTo>
                  <a:lnTo>
                    <a:pt x="148" y="20"/>
                  </a:lnTo>
                  <a:lnTo>
                    <a:pt x="155" y="30"/>
                  </a:lnTo>
                  <a:lnTo>
                    <a:pt x="160" y="40"/>
                  </a:lnTo>
                  <a:lnTo>
                    <a:pt x="164" y="51"/>
                  </a:lnTo>
                  <a:lnTo>
                    <a:pt x="167" y="64"/>
                  </a:lnTo>
                  <a:lnTo>
                    <a:pt x="167" y="76"/>
                  </a:lnTo>
                  <a:lnTo>
                    <a:pt x="167" y="84"/>
                  </a:lnTo>
                  <a:lnTo>
                    <a:pt x="166" y="93"/>
                  </a:lnTo>
                  <a:lnTo>
                    <a:pt x="164" y="100"/>
                  </a:lnTo>
                  <a:lnTo>
                    <a:pt x="162" y="107"/>
                  </a:lnTo>
                  <a:lnTo>
                    <a:pt x="159" y="114"/>
                  </a:lnTo>
                  <a:lnTo>
                    <a:pt x="155" y="121"/>
                  </a:lnTo>
                  <a:lnTo>
                    <a:pt x="151" y="127"/>
                  </a:lnTo>
                  <a:lnTo>
                    <a:pt x="146" y="132"/>
                  </a:lnTo>
                  <a:lnTo>
                    <a:pt x="146" y="137"/>
                  </a:lnTo>
                  <a:lnTo>
                    <a:pt x="152" y="131"/>
                  </a:lnTo>
                  <a:lnTo>
                    <a:pt x="156" y="124"/>
                  </a:lnTo>
                  <a:lnTo>
                    <a:pt x="160" y="117"/>
                  </a:lnTo>
                  <a:lnTo>
                    <a:pt x="164" y="110"/>
                  </a:lnTo>
                  <a:lnTo>
                    <a:pt x="167" y="101"/>
                  </a:lnTo>
                  <a:lnTo>
                    <a:pt x="169" y="93"/>
                  </a:lnTo>
                  <a:lnTo>
                    <a:pt x="170" y="84"/>
                  </a:lnTo>
                  <a:lnTo>
                    <a:pt x="170" y="76"/>
                  </a:lnTo>
                  <a:close/>
                  <a:moveTo>
                    <a:pt x="45" y="0"/>
                  </a:moveTo>
                  <a:lnTo>
                    <a:pt x="37" y="6"/>
                  </a:lnTo>
                  <a:lnTo>
                    <a:pt x="27" y="13"/>
                  </a:lnTo>
                  <a:lnTo>
                    <a:pt x="20" y="22"/>
                  </a:lnTo>
                  <a:lnTo>
                    <a:pt x="13" y="32"/>
                  </a:lnTo>
                  <a:lnTo>
                    <a:pt x="7" y="41"/>
                  </a:lnTo>
                  <a:lnTo>
                    <a:pt x="5" y="53"/>
                  </a:lnTo>
                  <a:lnTo>
                    <a:pt x="2" y="64"/>
                  </a:lnTo>
                  <a:lnTo>
                    <a:pt x="0" y="76"/>
                  </a:lnTo>
                  <a:lnTo>
                    <a:pt x="2" y="85"/>
                  </a:lnTo>
                  <a:lnTo>
                    <a:pt x="3" y="94"/>
                  </a:lnTo>
                  <a:lnTo>
                    <a:pt x="5" y="104"/>
                  </a:lnTo>
                  <a:lnTo>
                    <a:pt x="9" y="112"/>
                  </a:lnTo>
                  <a:lnTo>
                    <a:pt x="13" y="120"/>
                  </a:lnTo>
                  <a:lnTo>
                    <a:pt x="17" y="127"/>
                  </a:lnTo>
                  <a:lnTo>
                    <a:pt x="23" y="134"/>
                  </a:lnTo>
                  <a:lnTo>
                    <a:pt x="30" y="141"/>
                  </a:lnTo>
                  <a:lnTo>
                    <a:pt x="30" y="137"/>
                  </a:lnTo>
                  <a:lnTo>
                    <a:pt x="24" y="131"/>
                  </a:lnTo>
                  <a:lnTo>
                    <a:pt x="18" y="124"/>
                  </a:lnTo>
                  <a:lnTo>
                    <a:pt x="14" y="117"/>
                  </a:lnTo>
                  <a:lnTo>
                    <a:pt x="10" y="110"/>
                  </a:lnTo>
                  <a:lnTo>
                    <a:pt x="7" y="101"/>
                  </a:lnTo>
                  <a:lnTo>
                    <a:pt x="6" y="94"/>
                  </a:lnTo>
                  <a:lnTo>
                    <a:pt x="5" y="85"/>
                  </a:lnTo>
                  <a:lnTo>
                    <a:pt x="3" y="76"/>
                  </a:lnTo>
                  <a:lnTo>
                    <a:pt x="5" y="64"/>
                  </a:lnTo>
                  <a:lnTo>
                    <a:pt x="7" y="51"/>
                  </a:lnTo>
                  <a:lnTo>
                    <a:pt x="11" y="40"/>
                  </a:lnTo>
                  <a:lnTo>
                    <a:pt x="17" y="30"/>
                  </a:lnTo>
                  <a:lnTo>
                    <a:pt x="24" y="20"/>
                  </a:lnTo>
                  <a:lnTo>
                    <a:pt x="32" y="13"/>
                  </a:lnTo>
                  <a:lnTo>
                    <a:pt x="42" y="6"/>
                  </a:lnTo>
                  <a:lnTo>
                    <a:pt x="52" y="0"/>
                  </a:lnTo>
                  <a:lnTo>
                    <a:pt x="45" y="0"/>
                  </a:lnTo>
                  <a:close/>
                  <a:moveTo>
                    <a:pt x="37" y="147"/>
                  </a:moveTo>
                  <a:lnTo>
                    <a:pt x="42" y="151"/>
                  </a:lnTo>
                  <a:lnTo>
                    <a:pt x="48" y="154"/>
                  </a:lnTo>
                  <a:lnTo>
                    <a:pt x="53" y="156"/>
                  </a:lnTo>
                  <a:lnTo>
                    <a:pt x="59" y="158"/>
                  </a:lnTo>
                  <a:lnTo>
                    <a:pt x="66" y="161"/>
                  </a:lnTo>
                  <a:lnTo>
                    <a:pt x="73" y="162"/>
                  </a:lnTo>
                  <a:lnTo>
                    <a:pt x="78" y="162"/>
                  </a:lnTo>
                  <a:lnTo>
                    <a:pt x="85" y="162"/>
                  </a:lnTo>
                  <a:lnTo>
                    <a:pt x="92" y="162"/>
                  </a:lnTo>
                  <a:lnTo>
                    <a:pt x="99" y="162"/>
                  </a:lnTo>
                  <a:lnTo>
                    <a:pt x="105" y="161"/>
                  </a:lnTo>
                  <a:lnTo>
                    <a:pt x="110" y="159"/>
                  </a:lnTo>
                  <a:lnTo>
                    <a:pt x="117" y="156"/>
                  </a:lnTo>
                  <a:lnTo>
                    <a:pt x="123" y="154"/>
                  </a:lnTo>
                  <a:lnTo>
                    <a:pt x="128" y="151"/>
                  </a:lnTo>
                  <a:lnTo>
                    <a:pt x="132" y="148"/>
                  </a:lnTo>
                  <a:lnTo>
                    <a:pt x="128" y="148"/>
                  </a:lnTo>
                  <a:lnTo>
                    <a:pt x="123" y="151"/>
                  </a:lnTo>
                  <a:lnTo>
                    <a:pt x="119" y="154"/>
                  </a:lnTo>
                  <a:lnTo>
                    <a:pt x="113" y="155"/>
                  </a:lnTo>
                  <a:lnTo>
                    <a:pt x="107" y="156"/>
                  </a:lnTo>
                  <a:lnTo>
                    <a:pt x="102" y="158"/>
                  </a:lnTo>
                  <a:lnTo>
                    <a:pt x="98" y="159"/>
                  </a:lnTo>
                  <a:lnTo>
                    <a:pt x="91" y="159"/>
                  </a:lnTo>
                  <a:lnTo>
                    <a:pt x="85" y="159"/>
                  </a:lnTo>
                  <a:lnTo>
                    <a:pt x="80" y="159"/>
                  </a:lnTo>
                  <a:lnTo>
                    <a:pt x="74" y="159"/>
                  </a:lnTo>
                  <a:lnTo>
                    <a:pt x="69" y="158"/>
                  </a:lnTo>
                  <a:lnTo>
                    <a:pt x="62" y="156"/>
                  </a:lnTo>
                  <a:lnTo>
                    <a:pt x="57" y="155"/>
                  </a:lnTo>
                  <a:lnTo>
                    <a:pt x="52" y="152"/>
                  </a:lnTo>
                  <a:lnTo>
                    <a:pt x="46" y="149"/>
                  </a:lnTo>
                  <a:lnTo>
                    <a:pt x="42" y="147"/>
                  </a:lnTo>
                  <a:lnTo>
                    <a:pt x="37" y="147"/>
                  </a:lnTo>
                  <a:close/>
                </a:path>
              </a:pathLst>
            </a:custGeom>
            <a:solidFill>
              <a:srgbClr val="0075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6" name="Freeform 785"/>
            <p:cNvSpPr>
              <a:spLocks noEditPoints="1"/>
            </p:cNvSpPr>
            <p:nvPr/>
          </p:nvSpPr>
          <p:spPr bwMode="auto">
            <a:xfrm>
              <a:off x="993" y="2507"/>
              <a:ext cx="167" cy="161"/>
            </a:xfrm>
            <a:custGeom>
              <a:avLst/>
              <a:gdLst>
                <a:gd name="T0" fmla="*/ 167 w 167"/>
                <a:gd name="T1" fmla="*/ 64 h 161"/>
                <a:gd name="T2" fmla="*/ 160 w 167"/>
                <a:gd name="T3" fmla="*/ 41 h 161"/>
                <a:gd name="T4" fmla="*/ 147 w 167"/>
                <a:gd name="T5" fmla="*/ 22 h 161"/>
                <a:gd name="T6" fmla="*/ 130 w 167"/>
                <a:gd name="T7" fmla="*/ 6 h 161"/>
                <a:gd name="T8" fmla="*/ 114 w 167"/>
                <a:gd name="T9" fmla="*/ 0 h 161"/>
                <a:gd name="T10" fmla="*/ 135 w 167"/>
                <a:gd name="T11" fmla="*/ 12 h 161"/>
                <a:gd name="T12" fmla="*/ 150 w 167"/>
                <a:gd name="T13" fmla="*/ 30 h 161"/>
                <a:gd name="T14" fmla="*/ 161 w 167"/>
                <a:gd name="T15" fmla="*/ 51 h 161"/>
                <a:gd name="T16" fmla="*/ 164 w 167"/>
                <a:gd name="T17" fmla="*/ 76 h 161"/>
                <a:gd name="T18" fmla="*/ 162 w 167"/>
                <a:gd name="T19" fmla="*/ 91 h 161"/>
                <a:gd name="T20" fmla="*/ 160 w 167"/>
                <a:gd name="T21" fmla="*/ 105 h 161"/>
                <a:gd name="T22" fmla="*/ 153 w 167"/>
                <a:gd name="T23" fmla="*/ 118 h 161"/>
                <a:gd name="T24" fmla="*/ 144 w 167"/>
                <a:gd name="T25" fmla="*/ 131 h 161"/>
                <a:gd name="T26" fmla="*/ 150 w 167"/>
                <a:gd name="T27" fmla="*/ 128 h 161"/>
                <a:gd name="T28" fmla="*/ 158 w 167"/>
                <a:gd name="T29" fmla="*/ 115 h 161"/>
                <a:gd name="T30" fmla="*/ 164 w 167"/>
                <a:gd name="T31" fmla="*/ 101 h 161"/>
                <a:gd name="T32" fmla="*/ 167 w 167"/>
                <a:gd name="T33" fmla="*/ 84 h 161"/>
                <a:gd name="T34" fmla="*/ 47 w 167"/>
                <a:gd name="T35" fmla="*/ 0 h 161"/>
                <a:gd name="T36" fmla="*/ 28 w 167"/>
                <a:gd name="T37" fmla="*/ 13 h 161"/>
                <a:gd name="T38" fmla="*/ 14 w 167"/>
                <a:gd name="T39" fmla="*/ 30 h 161"/>
                <a:gd name="T40" fmla="*/ 4 w 167"/>
                <a:gd name="T41" fmla="*/ 51 h 161"/>
                <a:gd name="T42" fmla="*/ 0 w 167"/>
                <a:gd name="T43" fmla="*/ 76 h 161"/>
                <a:gd name="T44" fmla="*/ 3 w 167"/>
                <a:gd name="T45" fmla="*/ 94 h 161"/>
                <a:gd name="T46" fmla="*/ 8 w 167"/>
                <a:gd name="T47" fmla="*/ 111 h 161"/>
                <a:gd name="T48" fmla="*/ 16 w 167"/>
                <a:gd name="T49" fmla="*/ 125 h 161"/>
                <a:gd name="T50" fmla="*/ 28 w 167"/>
                <a:gd name="T51" fmla="*/ 138 h 161"/>
                <a:gd name="T52" fmla="*/ 22 w 167"/>
                <a:gd name="T53" fmla="*/ 128 h 161"/>
                <a:gd name="T54" fmla="*/ 12 w 167"/>
                <a:gd name="T55" fmla="*/ 115 h 161"/>
                <a:gd name="T56" fmla="*/ 7 w 167"/>
                <a:gd name="T57" fmla="*/ 101 h 161"/>
                <a:gd name="T58" fmla="*/ 4 w 167"/>
                <a:gd name="T59" fmla="*/ 84 h 161"/>
                <a:gd name="T60" fmla="*/ 4 w 167"/>
                <a:gd name="T61" fmla="*/ 63 h 161"/>
                <a:gd name="T62" fmla="*/ 11 w 167"/>
                <a:gd name="T63" fmla="*/ 40 h 161"/>
                <a:gd name="T64" fmla="*/ 25 w 167"/>
                <a:gd name="T65" fmla="*/ 20 h 161"/>
                <a:gd name="T66" fmla="*/ 43 w 167"/>
                <a:gd name="T67" fmla="*/ 5 h 161"/>
                <a:gd name="T68" fmla="*/ 47 w 167"/>
                <a:gd name="T69" fmla="*/ 0 h 161"/>
                <a:gd name="T70" fmla="*/ 41 w 167"/>
                <a:gd name="T71" fmla="*/ 149 h 161"/>
                <a:gd name="T72" fmla="*/ 53 w 167"/>
                <a:gd name="T73" fmla="*/ 155 h 161"/>
                <a:gd name="T74" fmla="*/ 65 w 167"/>
                <a:gd name="T75" fmla="*/ 159 h 161"/>
                <a:gd name="T76" fmla="*/ 78 w 167"/>
                <a:gd name="T77" fmla="*/ 161 h 161"/>
                <a:gd name="T78" fmla="*/ 90 w 167"/>
                <a:gd name="T79" fmla="*/ 161 h 161"/>
                <a:gd name="T80" fmla="*/ 101 w 167"/>
                <a:gd name="T81" fmla="*/ 159 h 161"/>
                <a:gd name="T82" fmla="*/ 112 w 167"/>
                <a:gd name="T83" fmla="*/ 156 h 161"/>
                <a:gd name="T84" fmla="*/ 124 w 167"/>
                <a:gd name="T85" fmla="*/ 151 h 161"/>
                <a:gd name="T86" fmla="*/ 124 w 167"/>
                <a:gd name="T87" fmla="*/ 148 h 161"/>
                <a:gd name="T88" fmla="*/ 114 w 167"/>
                <a:gd name="T89" fmla="*/ 152 h 161"/>
                <a:gd name="T90" fmla="*/ 104 w 167"/>
                <a:gd name="T91" fmla="*/ 155 h 161"/>
                <a:gd name="T92" fmla="*/ 94 w 167"/>
                <a:gd name="T93" fmla="*/ 158 h 161"/>
                <a:gd name="T94" fmla="*/ 83 w 167"/>
                <a:gd name="T95" fmla="*/ 158 h 161"/>
                <a:gd name="T96" fmla="*/ 72 w 167"/>
                <a:gd name="T97" fmla="*/ 158 h 161"/>
                <a:gd name="T98" fmla="*/ 62 w 167"/>
                <a:gd name="T99" fmla="*/ 155 h 161"/>
                <a:gd name="T100" fmla="*/ 51 w 167"/>
                <a:gd name="T101" fmla="*/ 152 h 161"/>
                <a:gd name="T102" fmla="*/ 41 w 167"/>
                <a:gd name="T103" fmla="*/ 147 h 1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7"/>
                <a:gd name="T157" fmla="*/ 0 h 161"/>
                <a:gd name="T158" fmla="*/ 167 w 167"/>
                <a:gd name="T159" fmla="*/ 161 h 16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7" h="161">
                  <a:moveTo>
                    <a:pt x="167" y="76"/>
                  </a:moveTo>
                  <a:lnTo>
                    <a:pt x="167" y="64"/>
                  </a:lnTo>
                  <a:lnTo>
                    <a:pt x="164" y="51"/>
                  </a:lnTo>
                  <a:lnTo>
                    <a:pt x="160" y="41"/>
                  </a:lnTo>
                  <a:lnTo>
                    <a:pt x="154" y="30"/>
                  </a:lnTo>
                  <a:lnTo>
                    <a:pt x="147" y="22"/>
                  </a:lnTo>
                  <a:lnTo>
                    <a:pt x="140" y="13"/>
                  </a:lnTo>
                  <a:lnTo>
                    <a:pt x="130" y="6"/>
                  </a:lnTo>
                  <a:lnTo>
                    <a:pt x="121" y="0"/>
                  </a:lnTo>
                  <a:lnTo>
                    <a:pt x="114" y="0"/>
                  </a:lnTo>
                  <a:lnTo>
                    <a:pt x="125" y="5"/>
                  </a:lnTo>
                  <a:lnTo>
                    <a:pt x="135" y="12"/>
                  </a:lnTo>
                  <a:lnTo>
                    <a:pt x="143" y="20"/>
                  </a:lnTo>
                  <a:lnTo>
                    <a:pt x="150" y="30"/>
                  </a:lnTo>
                  <a:lnTo>
                    <a:pt x="157" y="40"/>
                  </a:lnTo>
                  <a:lnTo>
                    <a:pt x="161" y="51"/>
                  </a:lnTo>
                  <a:lnTo>
                    <a:pt x="164" y="63"/>
                  </a:lnTo>
                  <a:lnTo>
                    <a:pt x="164" y="76"/>
                  </a:lnTo>
                  <a:lnTo>
                    <a:pt x="164" y="84"/>
                  </a:lnTo>
                  <a:lnTo>
                    <a:pt x="162" y="91"/>
                  </a:lnTo>
                  <a:lnTo>
                    <a:pt x="161" y="98"/>
                  </a:lnTo>
                  <a:lnTo>
                    <a:pt x="160" y="105"/>
                  </a:lnTo>
                  <a:lnTo>
                    <a:pt x="156" y="112"/>
                  </a:lnTo>
                  <a:lnTo>
                    <a:pt x="153" y="118"/>
                  </a:lnTo>
                  <a:lnTo>
                    <a:pt x="149" y="125"/>
                  </a:lnTo>
                  <a:lnTo>
                    <a:pt x="144" y="131"/>
                  </a:lnTo>
                  <a:lnTo>
                    <a:pt x="144" y="135"/>
                  </a:lnTo>
                  <a:lnTo>
                    <a:pt x="150" y="128"/>
                  </a:lnTo>
                  <a:lnTo>
                    <a:pt x="154" y="122"/>
                  </a:lnTo>
                  <a:lnTo>
                    <a:pt x="158" y="115"/>
                  </a:lnTo>
                  <a:lnTo>
                    <a:pt x="161" y="108"/>
                  </a:lnTo>
                  <a:lnTo>
                    <a:pt x="164" y="101"/>
                  </a:lnTo>
                  <a:lnTo>
                    <a:pt x="165" y="93"/>
                  </a:lnTo>
                  <a:lnTo>
                    <a:pt x="167" y="84"/>
                  </a:lnTo>
                  <a:lnTo>
                    <a:pt x="167" y="76"/>
                  </a:lnTo>
                  <a:close/>
                  <a:moveTo>
                    <a:pt x="47" y="0"/>
                  </a:moveTo>
                  <a:lnTo>
                    <a:pt x="36" y="6"/>
                  </a:lnTo>
                  <a:lnTo>
                    <a:pt x="28" y="13"/>
                  </a:lnTo>
                  <a:lnTo>
                    <a:pt x="19" y="22"/>
                  </a:lnTo>
                  <a:lnTo>
                    <a:pt x="14" y="30"/>
                  </a:lnTo>
                  <a:lnTo>
                    <a:pt x="8" y="41"/>
                  </a:lnTo>
                  <a:lnTo>
                    <a:pt x="4" y="51"/>
                  </a:lnTo>
                  <a:lnTo>
                    <a:pt x="1" y="64"/>
                  </a:lnTo>
                  <a:lnTo>
                    <a:pt x="0" y="76"/>
                  </a:lnTo>
                  <a:lnTo>
                    <a:pt x="1" y="85"/>
                  </a:lnTo>
                  <a:lnTo>
                    <a:pt x="3" y="94"/>
                  </a:lnTo>
                  <a:lnTo>
                    <a:pt x="4" y="103"/>
                  </a:lnTo>
                  <a:lnTo>
                    <a:pt x="8" y="111"/>
                  </a:lnTo>
                  <a:lnTo>
                    <a:pt x="11" y="118"/>
                  </a:lnTo>
                  <a:lnTo>
                    <a:pt x="16" y="125"/>
                  </a:lnTo>
                  <a:lnTo>
                    <a:pt x="21" y="132"/>
                  </a:lnTo>
                  <a:lnTo>
                    <a:pt x="28" y="138"/>
                  </a:lnTo>
                  <a:lnTo>
                    <a:pt x="28" y="135"/>
                  </a:lnTo>
                  <a:lnTo>
                    <a:pt x="22" y="128"/>
                  </a:lnTo>
                  <a:lnTo>
                    <a:pt x="16" y="122"/>
                  </a:lnTo>
                  <a:lnTo>
                    <a:pt x="12" y="115"/>
                  </a:lnTo>
                  <a:lnTo>
                    <a:pt x="9" y="108"/>
                  </a:lnTo>
                  <a:lnTo>
                    <a:pt x="7" y="101"/>
                  </a:lnTo>
                  <a:lnTo>
                    <a:pt x="5" y="93"/>
                  </a:lnTo>
                  <a:lnTo>
                    <a:pt x="4" y="84"/>
                  </a:lnTo>
                  <a:lnTo>
                    <a:pt x="3" y="76"/>
                  </a:lnTo>
                  <a:lnTo>
                    <a:pt x="4" y="63"/>
                  </a:lnTo>
                  <a:lnTo>
                    <a:pt x="7" y="51"/>
                  </a:lnTo>
                  <a:lnTo>
                    <a:pt x="11" y="40"/>
                  </a:lnTo>
                  <a:lnTo>
                    <a:pt x="16" y="30"/>
                  </a:lnTo>
                  <a:lnTo>
                    <a:pt x="25" y="20"/>
                  </a:lnTo>
                  <a:lnTo>
                    <a:pt x="33" y="12"/>
                  </a:lnTo>
                  <a:lnTo>
                    <a:pt x="43" y="5"/>
                  </a:lnTo>
                  <a:lnTo>
                    <a:pt x="53" y="0"/>
                  </a:lnTo>
                  <a:lnTo>
                    <a:pt x="47" y="0"/>
                  </a:lnTo>
                  <a:close/>
                  <a:moveTo>
                    <a:pt x="37" y="147"/>
                  </a:moveTo>
                  <a:lnTo>
                    <a:pt x="41" y="149"/>
                  </a:lnTo>
                  <a:lnTo>
                    <a:pt x="47" y="152"/>
                  </a:lnTo>
                  <a:lnTo>
                    <a:pt x="53" y="155"/>
                  </a:lnTo>
                  <a:lnTo>
                    <a:pt x="58" y="158"/>
                  </a:lnTo>
                  <a:lnTo>
                    <a:pt x="65" y="159"/>
                  </a:lnTo>
                  <a:lnTo>
                    <a:pt x="71" y="161"/>
                  </a:lnTo>
                  <a:lnTo>
                    <a:pt x="78" y="161"/>
                  </a:lnTo>
                  <a:lnTo>
                    <a:pt x="83" y="161"/>
                  </a:lnTo>
                  <a:lnTo>
                    <a:pt x="90" y="161"/>
                  </a:lnTo>
                  <a:lnTo>
                    <a:pt x="96" y="161"/>
                  </a:lnTo>
                  <a:lnTo>
                    <a:pt x="101" y="159"/>
                  </a:lnTo>
                  <a:lnTo>
                    <a:pt x="107" y="158"/>
                  </a:lnTo>
                  <a:lnTo>
                    <a:pt x="112" y="156"/>
                  </a:lnTo>
                  <a:lnTo>
                    <a:pt x="118" y="154"/>
                  </a:lnTo>
                  <a:lnTo>
                    <a:pt x="124" y="151"/>
                  </a:lnTo>
                  <a:lnTo>
                    <a:pt x="129" y="148"/>
                  </a:lnTo>
                  <a:lnTo>
                    <a:pt x="124" y="148"/>
                  </a:lnTo>
                  <a:lnTo>
                    <a:pt x="118" y="151"/>
                  </a:lnTo>
                  <a:lnTo>
                    <a:pt x="114" y="152"/>
                  </a:lnTo>
                  <a:lnTo>
                    <a:pt x="110" y="154"/>
                  </a:lnTo>
                  <a:lnTo>
                    <a:pt x="104" y="155"/>
                  </a:lnTo>
                  <a:lnTo>
                    <a:pt x="100" y="156"/>
                  </a:lnTo>
                  <a:lnTo>
                    <a:pt x="94" y="158"/>
                  </a:lnTo>
                  <a:lnTo>
                    <a:pt x="89" y="158"/>
                  </a:lnTo>
                  <a:lnTo>
                    <a:pt x="83" y="158"/>
                  </a:lnTo>
                  <a:lnTo>
                    <a:pt x="78" y="158"/>
                  </a:lnTo>
                  <a:lnTo>
                    <a:pt x="72" y="158"/>
                  </a:lnTo>
                  <a:lnTo>
                    <a:pt x="67" y="156"/>
                  </a:lnTo>
                  <a:lnTo>
                    <a:pt x="62" y="155"/>
                  </a:lnTo>
                  <a:lnTo>
                    <a:pt x="57" y="154"/>
                  </a:lnTo>
                  <a:lnTo>
                    <a:pt x="51" y="152"/>
                  </a:lnTo>
                  <a:lnTo>
                    <a:pt x="47" y="149"/>
                  </a:lnTo>
                  <a:lnTo>
                    <a:pt x="41" y="147"/>
                  </a:lnTo>
                  <a:lnTo>
                    <a:pt x="37" y="147"/>
                  </a:lnTo>
                  <a:close/>
                </a:path>
              </a:pathLst>
            </a:custGeom>
            <a:solidFill>
              <a:srgbClr val="007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7" name="Freeform 786"/>
            <p:cNvSpPr>
              <a:spLocks noEditPoints="1"/>
            </p:cNvSpPr>
            <p:nvPr/>
          </p:nvSpPr>
          <p:spPr bwMode="auto">
            <a:xfrm>
              <a:off x="994" y="2507"/>
              <a:ext cx="164" cy="159"/>
            </a:xfrm>
            <a:custGeom>
              <a:avLst/>
              <a:gdLst>
                <a:gd name="T0" fmla="*/ 164 w 164"/>
                <a:gd name="T1" fmla="*/ 64 h 159"/>
                <a:gd name="T2" fmla="*/ 157 w 164"/>
                <a:gd name="T3" fmla="*/ 40 h 159"/>
                <a:gd name="T4" fmla="*/ 145 w 164"/>
                <a:gd name="T5" fmla="*/ 20 h 159"/>
                <a:gd name="T6" fmla="*/ 127 w 164"/>
                <a:gd name="T7" fmla="*/ 6 h 159"/>
                <a:gd name="T8" fmla="*/ 110 w 164"/>
                <a:gd name="T9" fmla="*/ 0 h 159"/>
                <a:gd name="T10" fmla="*/ 131 w 164"/>
                <a:gd name="T11" fmla="*/ 12 h 159"/>
                <a:gd name="T12" fmla="*/ 148 w 164"/>
                <a:gd name="T13" fmla="*/ 29 h 159"/>
                <a:gd name="T14" fmla="*/ 159 w 164"/>
                <a:gd name="T15" fmla="*/ 51 h 159"/>
                <a:gd name="T16" fmla="*/ 161 w 164"/>
                <a:gd name="T17" fmla="*/ 76 h 159"/>
                <a:gd name="T18" fmla="*/ 160 w 164"/>
                <a:gd name="T19" fmla="*/ 91 h 159"/>
                <a:gd name="T20" fmla="*/ 157 w 164"/>
                <a:gd name="T21" fmla="*/ 104 h 159"/>
                <a:gd name="T22" fmla="*/ 152 w 164"/>
                <a:gd name="T23" fmla="*/ 117 h 159"/>
                <a:gd name="T24" fmla="*/ 143 w 164"/>
                <a:gd name="T25" fmla="*/ 128 h 159"/>
                <a:gd name="T26" fmla="*/ 148 w 164"/>
                <a:gd name="T27" fmla="*/ 127 h 159"/>
                <a:gd name="T28" fmla="*/ 156 w 164"/>
                <a:gd name="T29" fmla="*/ 114 h 159"/>
                <a:gd name="T30" fmla="*/ 161 w 164"/>
                <a:gd name="T31" fmla="*/ 100 h 159"/>
                <a:gd name="T32" fmla="*/ 164 w 164"/>
                <a:gd name="T33" fmla="*/ 84 h 159"/>
                <a:gd name="T34" fmla="*/ 49 w 164"/>
                <a:gd name="T35" fmla="*/ 0 h 159"/>
                <a:gd name="T36" fmla="*/ 29 w 164"/>
                <a:gd name="T37" fmla="*/ 13 h 159"/>
                <a:gd name="T38" fmla="*/ 14 w 164"/>
                <a:gd name="T39" fmla="*/ 30 h 159"/>
                <a:gd name="T40" fmla="*/ 4 w 164"/>
                <a:gd name="T41" fmla="*/ 51 h 159"/>
                <a:gd name="T42" fmla="*/ 0 w 164"/>
                <a:gd name="T43" fmla="*/ 76 h 159"/>
                <a:gd name="T44" fmla="*/ 3 w 164"/>
                <a:gd name="T45" fmla="*/ 94 h 159"/>
                <a:gd name="T46" fmla="*/ 7 w 164"/>
                <a:gd name="T47" fmla="*/ 110 h 159"/>
                <a:gd name="T48" fmla="*/ 15 w 164"/>
                <a:gd name="T49" fmla="*/ 124 h 159"/>
                <a:gd name="T50" fmla="*/ 27 w 164"/>
                <a:gd name="T51" fmla="*/ 137 h 159"/>
                <a:gd name="T52" fmla="*/ 21 w 164"/>
                <a:gd name="T53" fmla="*/ 127 h 159"/>
                <a:gd name="T54" fmla="*/ 13 w 164"/>
                <a:gd name="T55" fmla="*/ 114 h 159"/>
                <a:gd name="T56" fmla="*/ 7 w 164"/>
                <a:gd name="T57" fmla="*/ 100 h 159"/>
                <a:gd name="T58" fmla="*/ 4 w 164"/>
                <a:gd name="T59" fmla="*/ 84 h 159"/>
                <a:gd name="T60" fmla="*/ 4 w 164"/>
                <a:gd name="T61" fmla="*/ 63 h 159"/>
                <a:gd name="T62" fmla="*/ 13 w 164"/>
                <a:gd name="T63" fmla="*/ 40 h 159"/>
                <a:gd name="T64" fmla="*/ 27 w 164"/>
                <a:gd name="T65" fmla="*/ 20 h 159"/>
                <a:gd name="T66" fmla="*/ 45 w 164"/>
                <a:gd name="T67" fmla="*/ 5 h 159"/>
                <a:gd name="T68" fmla="*/ 49 w 164"/>
                <a:gd name="T69" fmla="*/ 0 h 159"/>
                <a:gd name="T70" fmla="*/ 43 w 164"/>
                <a:gd name="T71" fmla="*/ 149 h 159"/>
                <a:gd name="T72" fmla="*/ 54 w 164"/>
                <a:gd name="T73" fmla="*/ 155 h 159"/>
                <a:gd name="T74" fmla="*/ 66 w 164"/>
                <a:gd name="T75" fmla="*/ 158 h 159"/>
                <a:gd name="T76" fmla="*/ 77 w 164"/>
                <a:gd name="T77" fmla="*/ 159 h 159"/>
                <a:gd name="T78" fmla="*/ 88 w 164"/>
                <a:gd name="T79" fmla="*/ 159 h 159"/>
                <a:gd name="T80" fmla="*/ 99 w 164"/>
                <a:gd name="T81" fmla="*/ 158 h 159"/>
                <a:gd name="T82" fmla="*/ 110 w 164"/>
                <a:gd name="T83" fmla="*/ 155 h 159"/>
                <a:gd name="T84" fmla="*/ 120 w 164"/>
                <a:gd name="T85" fmla="*/ 151 h 159"/>
                <a:gd name="T86" fmla="*/ 120 w 164"/>
                <a:gd name="T87" fmla="*/ 148 h 159"/>
                <a:gd name="T88" fmla="*/ 110 w 164"/>
                <a:gd name="T89" fmla="*/ 152 h 159"/>
                <a:gd name="T90" fmla="*/ 102 w 164"/>
                <a:gd name="T91" fmla="*/ 155 h 159"/>
                <a:gd name="T92" fmla="*/ 92 w 164"/>
                <a:gd name="T93" fmla="*/ 156 h 159"/>
                <a:gd name="T94" fmla="*/ 82 w 164"/>
                <a:gd name="T95" fmla="*/ 156 h 159"/>
                <a:gd name="T96" fmla="*/ 72 w 164"/>
                <a:gd name="T97" fmla="*/ 156 h 159"/>
                <a:gd name="T98" fmla="*/ 63 w 164"/>
                <a:gd name="T99" fmla="*/ 154 h 159"/>
                <a:gd name="T100" fmla="*/ 53 w 164"/>
                <a:gd name="T101" fmla="*/ 151 h 159"/>
                <a:gd name="T102" fmla="*/ 43 w 164"/>
                <a:gd name="T103" fmla="*/ 147 h 1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4"/>
                <a:gd name="T157" fmla="*/ 0 h 159"/>
                <a:gd name="T158" fmla="*/ 164 w 164"/>
                <a:gd name="T159" fmla="*/ 159 h 1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4" h="159">
                  <a:moveTo>
                    <a:pt x="164" y="76"/>
                  </a:moveTo>
                  <a:lnTo>
                    <a:pt x="164" y="64"/>
                  </a:lnTo>
                  <a:lnTo>
                    <a:pt x="161" y="51"/>
                  </a:lnTo>
                  <a:lnTo>
                    <a:pt x="157" y="40"/>
                  </a:lnTo>
                  <a:lnTo>
                    <a:pt x="152" y="30"/>
                  </a:lnTo>
                  <a:lnTo>
                    <a:pt x="145" y="20"/>
                  </a:lnTo>
                  <a:lnTo>
                    <a:pt x="136" y="13"/>
                  </a:lnTo>
                  <a:lnTo>
                    <a:pt x="127" y="6"/>
                  </a:lnTo>
                  <a:lnTo>
                    <a:pt x="117" y="0"/>
                  </a:lnTo>
                  <a:lnTo>
                    <a:pt x="110" y="0"/>
                  </a:lnTo>
                  <a:lnTo>
                    <a:pt x="121" y="5"/>
                  </a:lnTo>
                  <a:lnTo>
                    <a:pt x="131" y="12"/>
                  </a:lnTo>
                  <a:lnTo>
                    <a:pt x="139" y="20"/>
                  </a:lnTo>
                  <a:lnTo>
                    <a:pt x="148" y="29"/>
                  </a:lnTo>
                  <a:lnTo>
                    <a:pt x="153" y="40"/>
                  </a:lnTo>
                  <a:lnTo>
                    <a:pt x="159" y="51"/>
                  </a:lnTo>
                  <a:lnTo>
                    <a:pt x="161" y="63"/>
                  </a:lnTo>
                  <a:lnTo>
                    <a:pt x="161" y="76"/>
                  </a:lnTo>
                  <a:lnTo>
                    <a:pt x="161" y="84"/>
                  </a:lnTo>
                  <a:lnTo>
                    <a:pt x="160" y="91"/>
                  </a:lnTo>
                  <a:lnTo>
                    <a:pt x="159" y="98"/>
                  </a:lnTo>
                  <a:lnTo>
                    <a:pt x="157" y="104"/>
                  </a:lnTo>
                  <a:lnTo>
                    <a:pt x="155" y="111"/>
                  </a:lnTo>
                  <a:lnTo>
                    <a:pt x="152" y="117"/>
                  </a:lnTo>
                  <a:lnTo>
                    <a:pt x="148" y="122"/>
                  </a:lnTo>
                  <a:lnTo>
                    <a:pt x="143" y="128"/>
                  </a:lnTo>
                  <a:lnTo>
                    <a:pt x="143" y="132"/>
                  </a:lnTo>
                  <a:lnTo>
                    <a:pt x="148" y="127"/>
                  </a:lnTo>
                  <a:lnTo>
                    <a:pt x="152" y="121"/>
                  </a:lnTo>
                  <a:lnTo>
                    <a:pt x="156" y="114"/>
                  </a:lnTo>
                  <a:lnTo>
                    <a:pt x="159" y="107"/>
                  </a:lnTo>
                  <a:lnTo>
                    <a:pt x="161" y="100"/>
                  </a:lnTo>
                  <a:lnTo>
                    <a:pt x="163" y="93"/>
                  </a:lnTo>
                  <a:lnTo>
                    <a:pt x="164" y="84"/>
                  </a:lnTo>
                  <a:lnTo>
                    <a:pt x="164" y="76"/>
                  </a:lnTo>
                  <a:close/>
                  <a:moveTo>
                    <a:pt x="49" y="0"/>
                  </a:moveTo>
                  <a:lnTo>
                    <a:pt x="39" y="6"/>
                  </a:lnTo>
                  <a:lnTo>
                    <a:pt x="29" y="13"/>
                  </a:lnTo>
                  <a:lnTo>
                    <a:pt x="21" y="20"/>
                  </a:lnTo>
                  <a:lnTo>
                    <a:pt x="14" y="30"/>
                  </a:lnTo>
                  <a:lnTo>
                    <a:pt x="8" y="40"/>
                  </a:lnTo>
                  <a:lnTo>
                    <a:pt x="4" y="51"/>
                  </a:lnTo>
                  <a:lnTo>
                    <a:pt x="2" y="64"/>
                  </a:lnTo>
                  <a:lnTo>
                    <a:pt x="0" y="76"/>
                  </a:lnTo>
                  <a:lnTo>
                    <a:pt x="2" y="85"/>
                  </a:lnTo>
                  <a:lnTo>
                    <a:pt x="3" y="94"/>
                  </a:lnTo>
                  <a:lnTo>
                    <a:pt x="4" y="101"/>
                  </a:lnTo>
                  <a:lnTo>
                    <a:pt x="7" y="110"/>
                  </a:lnTo>
                  <a:lnTo>
                    <a:pt x="11" y="117"/>
                  </a:lnTo>
                  <a:lnTo>
                    <a:pt x="15" y="124"/>
                  </a:lnTo>
                  <a:lnTo>
                    <a:pt x="21" y="131"/>
                  </a:lnTo>
                  <a:lnTo>
                    <a:pt x="27" y="137"/>
                  </a:lnTo>
                  <a:lnTo>
                    <a:pt x="27" y="132"/>
                  </a:lnTo>
                  <a:lnTo>
                    <a:pt x="21" y="127"/>
                  </a:lnTo>
                  <a:lnTo>
                    <a:pt x="17" y="121"/>
                  </a:lnTo>
                  <a:lnTo>
                    <a:pt x="13" y="114"/>
                  </a:lnTo>
                  <a:lnTo>
                    <a:pt x="10" y="107"/>
                  </a:lnTo>
                  <a:lnTo>
                    <a:pt x="7" y="100"/>
                  </a:lnTo>
                  <a:lnTo>
                    <a:pt x="4" y="93"/>
                  </a:lnTo>
                  <a:lnTo>
                    <a:pt x="4" y="84"/>
                  </a:lnTo>
                  <a:lnTo>
                    <a:pt x="3" y="76"/>
                  </a:lnTo>
                  <a:lnTo>
                    <a:pt x="4" y="63"/>
                  </a:lnTo>
                  <a:lnTo>
                    <a:pt x="7" y="51"/>
                  </a:lnTo>
                  <a:lnTo>
                    <a:pt x="13" y="40"/>
                  </a:lnTo>
                  <a:lnTo>
                    <a:pt x="18" y="29"/>
                  </a:lnTo>
                  <a:lnTo>
                    <a:pt x="27" y="20"/>
                  </a:lnTo>
                  <a:lnTo>
                    <a:pt x="35" y="12"/>
                  </a:lnTo>
                  <a:lnTo>
                    <a:pt x="45" y="5"/>
                  </a:lnTo>
                  <a:lnTo>
                    <a:pt x="56" y="0"/>
                  </a:lnTo>
                  <a:lnTo>
                    <a:pt x="49" y="0"/>
                  </a:lnTo>
                  <a:close/>
                  <a:moveTo>
                    <a:pt x="39" y="147"/>
                  </a:moveTo>
                  <a:lnTo>
                    <a:pt x="43" y="149"/>
                  </a:lnTo>
                  <a:lnTo>
                    <a:pt x="49" y="152"/>
                  </a:lnTo>
                  <a:lnTo>
                    <a:pt x="54" y="155"/>
                  </a:lnTo>
                  <a:lnTo>
                    <a:pt x="59" y="156"/>
                  </a:lnTo>
                  <a:lnTo>
                    <a:pt x="66" y="158"/>
                  </a:lnTo>
                  <a:lnTo>
                    <a:pt x="71" y="159"/>
                  </a:lnTo>
                  <a:lnTo>
                    <a:pt x="77" y="159"/>
                  </a:lnTo>
                  <a:lnTo>
                    <a:pt x="82" y="159"/>
                  </a:lnTo>
                  <a:lnTo>
                    <a:pt x="88" y="159"/>
                  </a:lnTo>
                  <a:lnTo>
                    <a:pt x="95" y="159"/>
                  </a:lnTo>
                  <a:lnTo>
                    <a:pt x="99" y="158"/>
                  </a:lnTo>
                  <a:lnTo>
                    <a:pt x="104" y="156"/>
                  </a:lnTo>
                  <a:lnTo>
                    <a:pt x="110" y="155"/>
                  </a:lnTo>
                  <a:lnTo>
                    <a:pt x="116" y="154"/>
                  </a:lnTo>
                  <a:lnTo>
                    <a:pt x="120" y="151"/>
                  </a:lnTo>
                  <a:lnTo>
                    <a:pt x="125" y="148"/>
                  </a:lnTo>
                  <a:lnTo>
                    <a:pt x="120" y="148"/>
                  </a:lnTo>
                  <a:lnTo>
                    <a:pt x="116" y="149"/>
                  </a:lnTo>
                  <a:lnTo>
                    <a:pt x="110" y="152"/>
                  </a:lnTo>
                  <a:lnTo>
                    <a:pt x="106" y="154"/>
                  </a:lnTo>
                  <a:lnTo>
                    <a:pt x="102" y="155"/>
                  </a:lnTo>
                  <a:lnTo>
                    <a:pt x="98" y="155"/>
                  </a:lnTo>
                  <a:lnTo>
                    <a:pt x="92" y="156"/>
                  </a:lnTo>
                  <a:lnTo>
                    <a:pt x="88" y="156"/>
                  </a:lnTo>
                  <a:lnTo>
                    <a:pt x="82" y="156"/>
                  </a:lnTo>
                  <a:lnTo>
                    <a:pt x="78" y="156"/>
                  </a:lnTo>
                  <a:lnTo>
                    <a:pt x="72" y="156"/>
                  </a:lnTo>
                  <a:lnTo>
                    <a:pt x="67" y="155"/>
                  </a:lnTo>
                  <a:lnTo>
                    <a:pt x="63" y="154"/>
                  </a:lnTo>
                  <a:lnTo>
                    <a:pt x="57" y="152"/>
                  </a:lnTo>
                  <a:lnTo>
                    <a:pt x="53" y="151"/>
                  </a:lnTo>
                  <a:lnTo>
                    <a:pt x="49" y="149"/>
                  </a:lnTo>
                  <a:lnTo>
                    <a:pt x="43" y="147"/>
                  </a:lnTo>
                  <a:lnTo>
                    <a:pt x="39" y="147"/>
                  </a:lnTo>
                  <a:close/>
                </a:path>
              </a:pathLst>
            </a:custGeom>
            <a:solidFill>
              <a:srgbClr val="007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8" name="Freeform 787"/>
            <p:cNvSpPr>
              <a:spLocks noEditPoints="1"/>
            </p:cNvSpPr>
            <p:nvPr/>
          </p:nvSpPr>
          <p:spPr bwMode="auto">
            <a:xfrm>
              <a:off x="996" y="2507"/>
              <a:ext cx="161" cy="158"/>
            </a:xfrm>
            <a:custGeom>
              <a:avLst/>
              <a:gdLst>
                <a:gd name="T0" fmla="*/ 161 w 161"/>
                <a:gd name="T1" fmla="*/ 63 h 158"/>
                <a:gd name="T2" fmla="*/ 154 w 161"/>
                <a:gd name="T3" fmla="*/ 40 h 158"/>
                <a:gd name="T4" fmla="*/ 140 w 161"/>
                <a:gd name="T5" fmla="*/ 20 h 158"/>
                <a:gd name="T6" fmla="*/ 122 w 161"/>
                <a:gd name="T7" fmla="*/ 5 h 158"/>
                <a:gd name="T8" fmla="*/ 102 w 161"/>
                <a:gd name="T9" fmla="*/ 0 h 158"/>
                <a:gd name="T10" fmla="*/ 125 w 161"/>
                <a:gd name="T11" fmla="*/ 10 h 158"/>
                <a:gd name="T12" fmla="*/ 143 w 161"/>
                <a:gd name="T13" fmla="*/ 29 h 158"/>
                <a:gd name="T14" fmla="*/ 154 w 161"/>
                <a:gd name="T15" fmla="*/ 50 h 158"/>
                <a:gd name="T16" fmla="*/ 158 w 161"/>
                <a:gd name="T17" fmla="*/ 76 h 158"/>
                <a:gd name="T18" fmla="*/ 157 w 161"/>
                <a:gd name="T19" fmla="*/ 90 h 158"/>
                <a:gd name="T20" fmla="*/ 154 w 161"/>
                <a:gd name="T21" fmla="*/ 104 h 158"/>
                <a:gd name="T22" fmla="*/ 148 w 161"/>
                <a:gd name="T23" fmla="*/ 115 h 158"/>
                <a:gd name="T24" fmla="*/ 141 w 161"/>
                <a:gd name="T25" fmla="*/ 127 h 158"/>
                <a:gd name="T26" fmla="*/ 141 w 161"/>
                <a:gd name="T27" fmla="*/ 131 h 158"/>
                <a:gd name="T28" fmla="*/ 150 w 161"/>
                <a:gd name="T29" fmla="*/ 118 h 158"/>
                <a:gd name="T30" fmla="*/ 157 w 161"/>
                <a:gd name="T31" fmla="*/ 105 h 158"/>
                <a:gd name="T32" fmla="*/ 159 w 161"/>
                <a:gd name="T33" fmla="*/ 91 h 158"/>
                <a:gd name="T34" fmla="*/ 161 w 161"/>
                <a:gd name="T35" fmla="*/ 76 h 158"/>
                <a:gd name="T36" fmla="*/ 40 w 161"/>
                <a:gd name="T37" fmla="*/ 5 h 158"/>
                <a:gd name="T38" fmla="*/ 22 w 161"/>
                <a:gd name="T39" fmla="*/ 20 h 158"/>
                <a:gd name="T40" fmla="*/ 8 w 161"/>
                <a:gd name="T41" fmla="*/ 40 h 158"/>
                <a:gd name="T42" fmla="*/ 1 w 161"/>
                <a:gd name="T43" fmla="*/ 63 h 158"/>
                <a:gd name="T44" fmla="*/ 1 w 161"/>
                <a:gd name="T45" fmla="*/ 84 h 158"/>
                <a:gd name="T46" fmla="*/ 4 w 161"/>
                <a:gd name="T47" fmla="*/ 101 h 158"/>
                <a:gd name="T48" fmla="*/ 9 w 161"/>
                <a:gd name="T49" fmla="*/ 115 h 158"/>
                <a:gd name="T50" fmla="*/ 19 w 161"/>
                <a:gd name="T51" fmla="*/ 128 h 158"/>
                <a:gd name="T52" fmla="*/ 25 w 161"/>
                <a:gd name="T53" fmla="*/ 131 h 158"/>
                <a:gd name="T54" fmla="*/ 15 w 161"/>
                <a:gd name="T55" fmla="*/ 120 h 158"/>
                <a:gd name="T56" fmla="*/ 8 w 161"/>
                <a:gd name="T57" fmla="*/ 105 h 158"/>
                <a:gd name="T58" fmla="*/ 4 w 161"/>
                <a:gd name="T59" fmla="*/ 91 h 158"/>
                <a:gd name="T60" fmla="*/ 2 w 161"/>
                <a:gd name="T61" fmla="*/ 76 h 158"/>
                <a:gd name="T62" fmla="*/ 6 w 161"/>
                <a:gd name="T63" fmla="*/ 50 h 158"/>
                <a:gd name="T64" fmla="*/ 19 w 161"/>
                <a:gd name="T65" fmla="*/ 29 h 158"/>
                <a:gd name="T66" fmla="*/ 36 w 161"/>
                <a:gd name="T67" fmla="*/ 10 h 158"/>
                <a:gd name="T68" fmla="*/ 58 w 161"/>
                <a:gd name="T69" fmla="*/ 0 h 158"/>
                <a:gd name="T70" fmla="*/ 38 w 161"/>
                <a:gd name="T71" fmla="*/ 147 h 158"/>
                <a:gd name="T72" fmla="*/ 48 w 161"/>
                <a:gd name="T73" fmla="*/ 152 h 158"/>
                <a:gd name="T74" fmla="*/ 59 w 161"/>
                <a:gd name="T75" fmla="*/ 155 h 158"/>
                <a:gd name="T76" fmla="*/ 69 w 161"/>
                <a:gd name="T77" fmla="*/ 158 h 158"/>
                <a:gd name="T78" fmla="*/ 80 w 161"/>
                <a:gd name="T79" fmla="*/ 158 h 158"/>
                <a:gd name="T80" fmla="*/ 91 w 161"/>
                <a:gd name="T81" fmla="*/ 158 h 158"/>
                <a:gd name="T82" fmla="*/ 101 w 161"/>
                <a:gd name="T83" fmla="*/ 155 h 158"/>
                <a:gd name="T84" fmla="*/ 111 w 161"/>
                <a:gd name="T85" fmla="*/ 152 h 158"/>
                <a:gd name="T86" fmla="*/ 121 w 161"/>
                <a:gd name="T87" fmla="*/ 148 h 158"/>
                <a:gd name="T88" fmla="*/ 115 w 161"/>
                <a:gd name="T89" fmla="*/ 148 h 158"/>
                <a:gd name="T90" fmla="*/ 107 w 161"/>
                <a:gd name="T91" fmla="*/ 151 h 158"/>
                <a:gd name="T92" fmla="*/ 98 w 161"/>
                <a:gd name="T93" fmla="*/ 154 h 158"/>
                <a:gd name="T94" fmla="*/ 90 w 161"/>
                <a:gd name="T95" fmla="*/ 155 h 158"/>
                <a:gd name="T96" fmla="*/ 80 w 161"/>
                <a:gd name="T97" fmla="*/ 155 h 158"/>
                <a:gd name="T98" fmla="*/ 70 w 161"/>
                <a:gd name="T99" fmla="*/ 155 h 158"/>
                <a:gd name="T100" fmla="*/ 62 w 161"/>
                <a:gd name="T101" fmla="*/ 154 h 158"/>
                <a:gd name="T102" fmla="*/ 52 w 161"/>
                <a:gd name="T103" fmla="*/ 151 h 158"/>
                <a:gd name="T104" fmla="*/ 44 w 161"/>
                <a:gd name="T105" fmla="*/ 147 h 15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61"/>
                <a:gd name="T160" fmla="*/ 0 h 158"/>
                <a:gd name="T161" fmla="*/ 161 w 161"/>
                <a:gd name="T162" fmla="*/ 158 h 15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61" h="158">
                  <a:moveTo>
                    <a:pt x="161" y="76"/>
                  </a:moveTo>
                  <a:lnTo>
                    <a:pt x="161" y="63"/>
                  </a:lnTo>
                  <a:lnTo>
                    <a:pt x="158" y="51"/>
                  </a:lnTo>
                  <a:lnTo>
                    <a:pt x="154" y="40"/>
                  </a:lnTo>
                  <a:lnTo>
                    <a:pt x="147" y="30"/>
                  </a:lnTo>
                  <a:lnTo>
                    <a:pt x="140" y="20"/>
                  </a:lnTo>
                  <a:lnTo>
                    <a:pt x="132" y="12"/>
                  </a:lnTo>
                  <a:lnTo>
                    <a:pt x="122" y="5"/>
                  </a:lnTo>
                  <a:lnTo>
                    <a:pt x="111" y="0"/>
                  </a:lnTo>
                  <a:lnTo>
                    <a:pt x="102" y="0"/>
                  </a:lnTo>
                  <a:lnTo>
                    <a:pt x="115" y="5"/>
                  </a:lnTo>
                  <a:lnTo>
                    <a:pt x="125" y="10"/>
                  </a:lnTo>
                  <a:lnTo>
                    <a:pt x="134" y="19"/>
                  </a:lnTo>
                  <a:lnTo>
                    <a:pt x="143" y="29"/>
                  </a:lnTo>
                  <a:lnTo>
                    <a:pt x="150" y="39"/>
                  </a:lnTo>
                  <a:lnTo>
                    <a:pt x="154" y="50"/>
                  </a:lnTo>
                  <a:lnTo>
                    <a:pt x="158" y="63"/>
                  </a:lnTo>
                  <a:lnTo>
                    <a:pt x="158" y="76"/>
                  </a:lnTo>
                  <a:lnTo>
                    <a:pt x="158" y="83"/>
                  </a:lnTo>
                  <a:lnTo>
                    <a:pt x="157" y="90"/>
                  </a:lnTo>
                  <a:lnTo>
                    <a:pt x="155" y="97"/>
                  </a:lnTo>
                  <a:lnTo>
                    <a:pt x="154" y="104"/>
                  </a:lnTo>
                  <a:lnTo>
                    <a:pt x="151" y="110"/>
                  </a:lnTo>
                  <a:lnTo>
                    <a:pt x="148" y="115"/>
                  </a:lnTo>
                  <a:lnTo>
                    <a:pt x="144" y="121"/>
                  </a:lnTo>
                  <a:lnTo>
                    <a:pt x="141" y="127"/>
                  </a:lnTo>
                  <a:lnTo>
                    <a:pt x="141" y="131"/>
                  </a:lnTo>
                  <a:lnTo>
                    <a:pt x="146" y="125"/>
                  </a:lnTo>
                  <a:lnTo>
                    <a:pt x="150" y="118"/>
                  </a:lnTo>
                  <a:lnTo>
                    <a:pt x="153" y="112"/>
                  </a:lnTo>
                  <a:lnTo>
                    <a:pt x="157" y="105"/>
                  </a:lnTo>
                  <a:lnTo>
                    <a:pt x="158" y="98"/>
                  </a:lnTo>
                  <a:lnTo>
                    <a:pt x="159" y="91"/>
                  </a:lnTo>
                  <a:lnTo>
                    <a:pt x="161" y="84"/>
                  </a:lnTo>
                  <a:lnTo>
                    <a:pt x="161" y="76"/>
                  </a:lnTo>
                  <a:close/>
                  <a:moveTo>
                    <a:pt x="50" y="0"/>
                  </a:moveTo>
                  <a:lnTo>
                    <a:pt x="40" y="5"/>
                  </a:lnTo>
                  <a:lnTo>
                    <a:pt x="30" y="12"/>
                  </a:lnTo>
                  <a:lnTo>
                    <a:pt x="22" y="20"/>
                  </a:lnTo>
                  <a:lnTo>
                    <a:pt x="13" y="30"/>
                  </a:lnTo>
                  <a:lnTo>
                    <a:pt x="8" y="40"/>
                  </a:lnTo>
                  <a:lnTo>
                    <a:pt x="4" y="51"/>
                  </a:lnTo>
                  <a:lnTo>
                    <a:pt x="1" y="63"/>
                  </a:lnTo>
                  <a:lnTo>
                    <a:pt x="0" y="76"/>
                  </a:lnTo>
                  <a:lnTo>
                    <a:pt x="1" y="84"/>
                  </a:lnTo>
                  <a:lnTo>
                    <a:pt x="2" y="93"/>
                  </a:lnTo>
                  <a:lnTo>
                    <a:pt x="4" y="101"/>
                  </a:lnTo>
                  <a:lnTo>
                    <a:pt x="6" y="108"/>
                  </a:lnTo>
                  <a:lnTo>
                    <a:pt x="9" y="115"/>
                  </a:lnTo>
                  <a:lnTo>
                    <a:pt x="13" y="122"/>
                  </a:lnTo>
                  <a:lnTo>
                    <a:pt x="19" y="128"/>
                  </a:lnTo>
                  <a:lnTo>
                    <a:pt x="25" y="135"/>
                  </a:lnTo>
                  <a:lnTo>
                    <a:pt x="25" y="131"/>
                  </a:lnTo>
                  <a:lnTo>
                    <a:pt x="19" y="125"/>
                  </a:lnTo>
                  <a:lnTo>
                    <a:pt x="15" y="120"/>
                  </a:lnTo>
                  <a:lnTo>
                    <a:pt x="12" y="112"/>
                  </a:lnTo>
                  <a:lnTo>
                    <a:pt x="8" y="105"/>
                  </a:lnTo>
                  <a:lnTo>
                    <a:pt x="6" y="98"/>
                  </a:lnTo>
                  <a:lnTo>
                    <a:pt x="4" y="91"/>
                  </a:lnTo>
                  <a:lnTo>
                    <a:pt x="4" y="84"/>
                  </a:lnTo>
                  <a:lnTo>
                    <a:pt x="2" y="76"/>
                  </a:lnTo>
                  <a:lnTo>
                    <a:pt x="4" y="63"/>
                  </a:lnTo>
                  <a:lnTo>
                    <a:pt x="6" y="50"/>
                  </a:lnTo>
                  <a:lnTo>
                    <a:pt x="12" y="39"/>
                  </a:lnTo>
                  <a:lnTo>
                    <a:pt x="19" y="29"/>
                  </a:lnTo>
                  <a:lnTo>
                    <a:pt x="27" y="19"/>
                  </a:lnTo>
                  <a:lnTo>
                    <a:pt x="36" y="10"/>
                  </a:lnTo>
                  <a:lnTo>
                    <a:pt x="47" y="5"/>
                  </a:lnTo>
                  <a:lnTo>
                    <a:pt x="58" y="0"/>
                  </a:lnTo>
                  <a:lnTo>
                    <a:pt x="50" y="0"/>
                  </a:lnTo>
                  <a:close/>
                  <a:moveTo>
                    <a:pt x="38" y="147"/>
                  </a:moveTo>
                  <a:lnTo>
                    <a:pt x="44" y="149"/>
                  </a:lnTo>
                  <a:lnTo>
                    <a:pt x="48" y="152"/>
                  </a:lnTo>
                  <a:lnTo>
                    <a:pt x="54" y="154"/>
                  </a:lnTo>
                  <a:lnTo>
                    <a:pt x="59" y="155"/>
                  </a:lnTo>
                  <a:lnTo>
                    <a:pt x="64" y="156"/>
                  </a:lnTo>
                  <a:lnTo>
                    <a:pt x="69" y="158"/>
                  </a:lnTo>
                  <a:lnTo>
                    <a:pt x="75" y="158"/>
                  </a:lnTo>
                  <a:lnTo>
                    <a:pt x="80" y="158"/>
                  </a:lnTo>
                  <a:lnTo>
                    <a:pt x="86" y="158"/>
                  </a:lnTo>
                  <a:lnTo>
                    <a:pt x="91" y="158"/>
                  </a:lnTo>
                  <a:lnTo>
                    <a:pt x="97" y="156"/>
                  </a:lnTo>
                  <a:lnTo>
                    <a:pt x="101" y="155"/>
                  </a:lnTo>
                  <a:lnTo>
                    <a:pt x="107" y="154"/>
                  </a:lnTo>
                  <a:lnTo>
                    <a:pt x="111" y="152"/>
                  </a:lnTo>
                  <a:lnTo>
                    <a:pt x="115" y="151"/>
                  </a:lnTo>
                  <a:lnTo>
                    <a:pt x="121" y="148"/>
                  </a:lnTo>
                  <a:lnTo>
                    <a:pt x="115" y="148"/>
                  </a:lnTo>
                  <a:lnTo>
                    <a:pt x="111" y="149"/>
                  </a:lnTo>
                  <a:lnTo>
                    <a:pt x="107" y="151"/>
                  </a:lnTo>
                  <a:lnTo>
                    <a:pt x="102" y="152"/>
                  </a:lnTo>
                  <a:lnTo>
                    <a:pt x="98" y="154"/>
                  </a:lnTo>
                  <a:lnTo>
                    <a:pt x="94" y="154"/>
                  </a:lnTo>
                  <a:lnTo>
                    <a:pt x="90" y="155"/>
                  </a:lnTo>
                  <a:lnTo>
                    <a:pt x="86" y="155"/>
                  </a:lnTo>
                  <a:lnTo>
                    <a:pt x="80" y="155"/>
                  </a:lnTo>
                  <a:lnTo>
                    <a:pt x="76" y="155"/>
                  </a:lnTo>
                  <a:lnTo>
                    <a:pt x="70" y="155"/>
                  </a:lnTo>
                  <a:lnTo>
                    <a:pt x="66" y="154"/>
                  </a:lnTo>
                  <a:lnTo>
                    <a:pt x="62" y="154"/>
                  </a:lnTo>
                  <a:lnTo>
                    <a:pt x="58" y="152"/>
                  </a:lnTo>
                  <a:lnTo>
                    <a:pt x="52" y="151"/>
                  </a:lnTo>
                  <a:lnTo>
                    <a:pt x="48" y="148"/>
                  </a:lnTo>
                  <a:lnTo>
                    <a:pt x="44" y="147"/>
                  </a:lnTo>
                  <a:lnTo>
                    <a:pt x="38" y="147"/>
                  </a:lnTo>
                  <a:close/>
                </a:path>
              </a:pathLst>
            </a:custGeom>
            <a:solidFill>
              <a:srgbClr val="0076C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79" name="Freeform 788"/>
            <p:cNvSpPr>
              <a:spLocks noEditPoints="1"/>
            </p:cNvSpPr>
            <p:nvPr/>
          </p:nvSpPr>
          <p:spPr bwMode="auto">
            <a:xfrm>
              <a:off x="997" y="2507"/>
              <a:ext cx="158" cy="156"/>
            </a:xfrm>
            <a:custGeom>
              <a:avLst/>
              <a:gdLst>
                <a:gd name="T0" fmla="*/ 158 w 158"/>
                <a:gd name="T1" fmla="*/ 63 h 156"/>
                <a:gd name="T2" fmla="*/ 150 w 158"/>
                <a:gd name="T3" fmla="*/ 40 h 156"/>
                <a:gd name="T4" fmla="*/ 136 w 158"/>
                <a:gd name="T5" fmla="*/ 20 h 156"/>
                <a:gd name="T6" fmla="*/ 118 w 158"/>
                <a:gd name="T7" fmla="*/ 5 h 156"/>
                <a:gd name="T8" fmla="*/ 96 w 158"/>
                <a:gd name="T9" fmla="*/ 0 h 156"/>
                <a:gd name="T10" fmla="*/ 120 w 158"/>
                <a:gd name="T11" fmla="*/ 10 h 156"/>
                <a:gd name="T12" fmla="*/ 139 w 158"/>
                <a:gd name="T13" fmla="*/ 27 h 156"/>
                <a:gd name="T14" fmla="*/ 152 w 158"/>
                <a:gd name="T15" fmla="*/ 50 h 156"/>
                <a:gd name="T16" fmla="*/ 156 w 158"/>
                <a:gd name="T17" fmla="*/ 76 h 156"/>
                <a:gd name="T18" fmla="*/ 154 w 158"/>
                <a:gd name="T19" fmla="*/ 90 h 156"/>
                <a:gd name="T20" fmla="*/ 152 w 158"/>
                <a:gd name="T21" fmla="*/ 104 h 156"/>
                <a:gd name="T22" fmla="*/ 146 w 158"/>
                <a:gd name="T23" fmla="*/ 115 h 156"/>
                <a:gd name="T24" fmla="*/ 138 w 158"/>
                <a:gd name="T25" fmla="*/ 127 h 156"/>
                <a:gd name="T26" fmla="*/ 140 w 158"/>
                <a:gd name="T27" fmla="*/ 128 h 156"/>
                <a:gd name="T28" fmla="*/ 149 w 158"/>
                <a:gd name="T29" fmla="*/ 117 h 156"/>
                <a:gd name="T30" fmla="*/ 154 w 158"/>
                <a:gd name="T31" fmla="*/ 104 h 156"/>
                <a:gd name="T32" fmla="*/ 157 w 158"/>
                <a:gd name="T33" fmla="*/ 91 h 156"/>
                <a:gd name="T34" fmla="*/ 158 w 158"/>
                <a:gd name="T35" fmla="*/ 76 h 156"/>
                <a:gd name="T36" fmla="*/ 42 w 158"/>
                <a:gd name="T37" fmla="*/ 5 h 156"/>
                <a:gd name="T38" fmla="*/ 24 w 158"/>
                <a:gd name="T39" fmla="*/ 20 h 156"/>
                <a:gd name="T40" fmla="*/ 10 w 158"/>
                <a:gd name="T41" fmla="*/ 40 h 156"/>
                <a:gd name="T42" fmla="*/ 1 w 158"/>
                <a:gd name="T43" fmla="*/ 63 h 156"/>
                <a:gd name="T44" fmla="*/ 1 w 158"/>
                <a:gd name="T45" fmla="*/ 84 h 156"/>
                <a:gd name="T46" fmla="*/ 4 w 158"/>
                <a:gd name="T47" fmla="*/ 100 h 156"/>
                <a:gd name="T48" fmla="*/ 10 w 158"/>
                <a:gd name="T49" fmla="*/ 114 h 156"/>
                <a:gd name="T50" fmla="*/ 18 w 158"/>
                <a:gd name="T51" fmla="*/ 127 h 156"/>
                <a:gd name="T52" fmla="*/ 24 w 158"/>
                <a:gd name="T53" fmla="*/ 128 h 156"/>
                <a:gd name="T54" fmla="*/ 15 w 158"/>
                <a:gd name="T55" fmla="*/ 117 h 156"/>
                <a:gd name="T56" fmla="*/ 8 w 158"/>
                <a:gd name="T57" fmla="*/ 104 h 156"/>
                <a:gd name="T58" fmla="*/ 4 w 158"/>
                <a:gd name="T59" fmla="*/ 91 h 156"/>
                <a:gd name="T60" fmla="*/ 3 w 158"/>
                <a:gd name="T61" fmla="*/ 76 h 156"/>
                <a:gd name="T62" fmla="*/ 8 w 158"/>
                <a:gd name="T63" fmla="*/ 50 h 156"/>
                <a:gd name="T64" fmla="*/ 21 w 158"/>
                <a:gd name="T65" fmla="*/ 27 h 156"/>
                <a:gd name="T66" fmla="*/ 39 w 158"/>
                <a:gd name="T67" fmla="*/ 10 h 156"/>
                <a:gd name="T68" fmla="*/ 63 w 158"/>
                <a:gd name="T69" fmla="*/ 0 h 156"/>
                <a:gd name="T70" fmla="*/ 40 w 158"/>
                <a:gd name="T71" fmla="*/ 147 h 156"/>
                <a:gd name="T72" fmla="*/ 50 w 158"/>
                <a:gd name="T73" fmla="*/ 151 h 156"/>
                <a:gd name="T74" fmla="*/ 60 w 158"/>
                <a:gd name="T75" fmla="*/ 154 h 156"/>
                <a:gd name="T76" fmla="*/ 69 w 158"/>
                <a:gd name="T77" fmla="*/ 156 h 156"/>
                <a:gd name="T78" fmla="*/ 79 w 158"/>
                <a:gd name="T79" fmla="*/ 156 h 156"/>
                <a:gd name="T80" fmla="*/ 89 w 158"/>
                <a:gd name="T81" fmla="*/ 156 h 156"/>
                <a:gd name="T82" fmla="*/ 99 w 158"/>
                <a:gd name="T83" fmla="*/ 155 h 156"/>
                <a:gd name="T84" fmla="*/ 107 w 158"/>
                <a:gd name="T85" fmla="*/ 152 h 156"/>
                <a:gd name="T86" fmla="*/ 117 w 158"/>
                <a:gd name="T87" fmla="*/ 148 h 156"/>
                <a:gd name="T88" fmla="*/ 114 w 158"/>
                <a:gd name="T89" fmla="*/ 145 h 156"/>
                <a:gd name="T90" fmla="*/ 106 w 158"/>
                <a:gd name="T91" fmla="*/ 149 h 156"/>
                <a:gd name="T92" fmla="*/ 97 w 158"/>
                <a:gd name="T93" fmla="*/ 152 h 156"/>
                <a:gd name="T94" fmla="*/ 89 w 158"/>
                <a:gd name="T95" fmla="*/ 154 h 156"/>
                <a:gd name="T96" fmla="*/ 79 w 158"/>
                <a:gd name="T97" fmla="*/ 154 h 156"/>
                <a:gd name="T98" fmla="*/ 71 w 158"/>
                <a:gd name="T99" fmla="*/ 154 h 156"/>
                <a:gd name="T100" fmla="*/ 63 w 158"/>
                <a:gd name="T101" fmla="*/ 152 h 156"/>
                <a:gd name="T102" fmla="*/ 54 w 158"/>
                <a:gd name="T103" fmla="*/ 149 h 156"/>
                <a:gd name="T104" fmla="*/ 47 w 158"/>
                <a:gd name="T105" fmla="*/ 147 h 15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8"/>
                <a:gd name="T160" fmla="*/ 0 h 156"/>
                <a:gd name="T161" fmla="*/ 158 w 158"/>
                <a:gd name="T162" fmla="*/ 156 h 156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8" h="156">
                  <a:moveTo>
                    <a:pt x="158" y="76"/>
                  </a:moveTo>
                  <a:lnTo>
                    <a:pt x="158" y="63"/>
                  </a:lnTo>
                  <a:lnTo>
                    <a:pt x="156" y="51"/>
                  </a:lnTo>
                  <a:lnTo>
                    <a:pt x="150" y="40"/>
                  </a:lnTo>
                  <a:lnTo>
                    <a:pt x="145" y="29"/>
                  </a:lnTo>
                  <a:lnTo>
                    <a:pt x="136" y="20"/>
                  </a:lnTo>
                  <a:lnTo>
                    <a:pt x="128" y="12"/>
                  </a:lnTo>
                  <a:lnTo>
                    <a:pt x="118" y="5"/>
                  </a:lnTo>
                  <a:lnTo>
                    <a:pt x="107" y="0"/>
                  </a:lnTo>
                  <a:lnTo>
                    <a:pt x="96" y="0"/>
                  </a:lnTo>
                  <a:lnTo>
                    <a:pt x="108" y="3"/>
                  </a:lnTo>
                  <a:lnTo>
                    <a:pt x="120" y="10"/>
                  </a:lnTo>
                  <a:lnTo>
                    <a:pt x="131" y="17"/>
                  </a:lnTo>
                  <a:lnTo>
                    <a:pt x="139" y="27"/>
                  </a:lnTo>
                  <a:lnTo>
                    <a:pt x="146" y="37"/>
                  </a:lnTo>
                  <a:lnTo>
                    <a:pt x="152" y="50"/>
                  </a:lnTo>
                  <a:lnTo>
                    <a:pt x="156" y="63"/>
                  </a:lnTo>
                  <a:lnTo>
                    <a:pt x="156" y="76"/>
                  </a:lnTo>
                  <a:lnTo>
                    <a:pt x="156" y="83"/>
                  </a:lnTo>
                  <a:lnTo>
                    <a:pt x="154" y="90"/>
                  </a:lnTo>
                  <a:lnTo>
                    <a:pt x="153" y="97"/>
                  </a:lnTo>
                  <a:lnTo>
                    <a:pt x="152" y="104"/>
                  </a:lnTo>
                  <a:lnTo>
                    <a:pt x="149" y="110"/>
                  </a:lnTo>
                  <a:lnTo>
                    <a:pt x="146" y="115"/>
                  </a:lnTo>
                  <a:lnTo>
                    <a:pt x="142" y="121"/>
                  </a:lnTo>
                  <a:lnTo>
                    <a:pt x="138" y="127"/>
                  </a:lnTo>
                  <a:lnTo>
                    <a:pt x="140" y="127"/>
                  </a:lnTo>
                  <a:lnTo>
                    <a:pt x="140" y="128"/>
                  </a:lnTo>
                  <a:lnTo>
                    <a:pt x="145" y="122"/>
                  </a:lnTo>
                  <a:lnTo>
                    <a:pt x="149" y="117"/>
                  </a:lnTo>
                  <a:lnTo>
                    <a:pt x="152" y="111"/>
                  </a:lnTo>
                  <a:lnTo>
                    <a:pt x="154" y="104"/>
                  </a:lnTo>
                  <a:lnTo>
                    <a:pt x="156" y="98"/>
                  </a:lnTo>
                  <a:lnTo>
                    <a:pt x="157" y="91"/>
                  </a:lnTo>
                  <a:lnTo>
                    <a:pt x="158" y="84"/>
                  </a:lnTo>
                  <a:lnTo>
                    <a:pt x="158" y="76"/>
                  </a:lnTo>
                  <a:close/>
                  <a:moveTo>
                    <a:pt x="53" y="0"/>
                  </a:moveTo>
                  <a:lnTo>
                    <a:pt x="42" y="5"/>
                  </a:lnTo>
                  <a:lnTo>
                    <a:pt x="32" y="12"/>
                  </a:lnTo>
                  <a:lnTo>
                    <a:pt x="24" y="20"/>
                  </a:lnTo>
                  <a:lnTo>
                    <a:pt x="15" y="29"/>
                  </a:lnTo>
                  <a:lnTo>
                    <a:pt x="10" y="40"/>
                  </a:lnTo>
                  <a:lnTo>
                    <a:pt x="4" y="51"/>
                  </a:lnTo>
                  <a:lnTo>
                    <a:pt x="1" y="63"/>
                  </a:lnTo>
                  <a:lnTo>
                    <a:pt x="0" y="76"/>
                  </a:lnTo>
                  <a:lnTo>
                    <a:pt x="1" y="84"/>
                  </a:lnTo>
                  <a:lnTo>
                    <a:pt x="1" y="93"/>
                  </a:lnTo>
                  <a:lnTo>
                    <a:pt x="4" y="100"/>
                  </a:lnTo>
                  <a:lnTo>
                    <a:pt x="7" y="107"/>
                  </a:lnTo>
                  <a:lnTo>
                    <a:pt x="10" y="114"/>
                  </a:lnTo>
                  <a:lnTo>
                    <a:pt x="14" y="121"/>
                  </a:lnTo>
                  <a:lnTo>
                    <a:pt x="18" y="127"/>
                  </a:lnTo>
                  <a:lnTo>
                    <a:pt x="24" y="132"/>
                  </a:lnTo>
                  <a:lnTo>
                    <a:pt x="24" y="128"/>
                  </a:lnTo>
                  <a:lnTo>
                    <a:pt x="18" y="122"/>
                  </a:lnTo>
                  <a:lnTo>
                    <a:pt x="15" y="117"/>
                  </a:lnTo>
                  <a:lnTo>
                    <a:pt x="11" y="111"/>
                  </a:lnTo>
                  <a:lnTo>
                    <a:pt x="8" y="104"/>
                  </a:lnTo>
                  <a:lnTo>
                    <a:pt x="7" y="98"/>
                  </a:lnTo>
                  <a:lnTo>
                    <a:pt x="4" y="91"/>
                  </a:lnTo>
                  <a:lnTo>
                    <a:pt x="4" y="84"/>
                  </a:lnTo>
                  <a:lnTo>
                    <a:pt x="3" y="76"/>
                  </a:lnTo>
                  <a:lnTo>
                    <a:pt x="4" y="63"/>
                  </a:lnTo>
                  <a:lnTo>
                    <a:pt x="8" y="50"/>
                  </a:lnTo>
                  <a:lnTo>
                    <a:pt x="12" y="37"/>
                  </a:lnTo>
                  <a:lnTo>
                    <a:pt x="21" y="27"/>
                  </a:lnTo>
                  <a:lnTo>
                    <a:pt x="29" y="17"/>
                  </a:lnTo>
                  <a:lnTo>
                    <a:pt x="39" y="10"/>
                  </a:lnTo>
                  <a:lnTo>
                    <a:pt x="50" y="3"/>
                  </a:lnTo>
                  <a:lnTo>
                    <a:pt x="63" y="0"/>
                  </a:lnTo>
                  <a:lnTo>
                    <a:pt x="53" y="0"/>
                  </a:lnTo>
                  <a:close/>
                  <a:moveTo>
                    <a:pt x="40" y="147"/>
                  </a:moveTo>
                  <a:lnTo>
                    <a:pt x="46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60" y="154"/>
                  </a:lnTo>
                  <a:lnTo>
                    <a:pt x="64" y="155"/>
                  </a:lnTo>
                  <a:lnTo>
                    <a:pt x="69" y="156"/>
                  </a:lnTo>
                  <a:lnTo>
                    <a:pt x="75" y="156"/>
                  </a:lnTo>
                  <a:lnTo>
                    <a:pt x="79" y="156"/>
                  </a:lnTo>
                  <a:lnTo>
                    <a:pt x="85" y="156"/>
                  </a:lnTo>
                  <a:lnTo>
                    <a:pt x="89" y="156"/>
                  </a:lnTo>
                  <a:lnTo>
                    <a:pt x="95" y="155"/>
                  </a:lnTo>
                  <a:lnTo>
                    <a:pt x="99" y="155"/>
                  </a:lnTo>
                  <a:lnTo>
                    <a:pt x="103" y="154"/>
                  </a:lnTo>
                  <a:lnTo>
                    <a:pt x="107" y="152"/>
                  </a:lnTo>
                  <a:lnTo>
                    <a:pt x="113" y="149"/>
                  </a:lnTo>
                  <a:lnTo>
                    <a:pt x="117" y="148"/>
                  </a:lnTo>
                  <a:lnTo>
                    <a:pt x="114" y="148"/>
                  </a:lnTo>
                  <a:lnTo>
                    <a:pt x="114" y="145"/>
                  </a:lnTo>
                  <a:lnTo>
                    <a:pt x="110" y="148"/>
                  </a:lnTo>
                  <a:lnTo>
                    <a:pt x="106" y="149"/>
                  </a:lnTo>
                  <a:lnTo>
                    <a:pt x="101" y="151"/>
                  </a:lnTo>
                  <a:lnTo>
                    <a:pt x="97" y="152"/>
                  </a:lnTo>
                  <a:lnTo>
                    <a:pt x="93" y="152"/>
                  </a:lnTo>
                  <a:lnTo>
                    <a:pt x="89" y="154"/>
                  </a:lnTo>
                  <a:lnTo>
                    <a:pt x="85" y="154"/>
                  </a:lnTo>
                  <a:lnTo>
                    <a:pt x="79" y="154"/>
                  </a:lnTo>
                  <a:lnTo>
                    <a:pt x="75" y="154"/>
                  </a:lnTo>
                  <a:lnTo>
                    <a:pt x="71" y="154"/>
                  </a:lnTo>
                  <a:lnTo>
                    <a:pt x="67" y="154"/>
                  </a:lnTo>
                  <a:lnTo>
                    <a:pt x="63" y="152"/>
                  </a:lnTo>
                  <a:lnTo>
                    <a:pt x="58" y="151"/>
                  </a:lnTo>
                  <a:lnTo>
                    <a:pt x="54" y="149"/>
                  </a:lnTo>
                  <a:lnTo>
                    <a:pt x="50" y="148"/>
                  </a:lnTo>
                  <a:lnTo>
                    <a:pt x="47" y="147"/>
                  </a:lnTo>
                  <a:lnTo>
                    <a:pt x="40" y="147"/>
                  </a:lnTo>
                  <a:close/>
                </a:path>
              </a:pathLst>
            </a:custGeom>
            <a:solidFill>
              <a:srgbClr val="007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0" name="Freeform 789"/>
            <p:cNvSpPr>
              <a:spLocks noEditPoints="1"/>
            </p:cNvSpPr>
            <p:nvPr/>
          </p:nvSpPr>
          <p:spPr bwMode="auto">
            <a:xfrm>
              <a:off x="998" y="2507"/>
              <a:ext cx="156" cy="155"/>
            </a:xfrm>
            <a:custGeom>
              <a:avLst/>
              <a:gdLst>
                <a:gd name="T0" fmla="*/ 156 w 156"/>
                <a:gd name="T1" fmla="*/ 63 h 155"/>
                <a:gd name="T2" fmla="*/ 148 w 156"/>
                <a:gd name="T3" fmla="*/ 39 h 155"/>
                <a:gd name="T4" fmla="*/ 132 w 156"/>
                <a:gd name="T5" fmla="*/ 19 h 155"/>
                <a:gd name="T6" fmla="*/ 113 w 156"/>
                <a:gd name="T7" fmla="*/ 5 h 155"/>
                <a:gd name="T8" fmla="*/ 87 w 156"/>
                <a:gd name="T9" fmla="*/ 0 h 155"/>
                <a:gd name="T10" fmla="*/ 113 w 156"/>
                <a:gd name="T11" fmla="*/ 7 h 155"/>
                <a:gd name="T12" fmla="*/ 134 w 156"/>
                <a:gd name="T13" fmla="*/ 24 h 155"/>
                <a:gd name="T14" fmla="*/ 149 w 156"/>
                <a:gd name="T15" fmla="*/ 49 h 155"/>
                <a:gd name="T16" fmla="*/ 153 w 156"/>
                <a:gd name="T17" fmla="*/ 76 h 155"/>
                <a:gd name="T18" fmla="*/ 152 w 156"/>
                <a:gd name="T19" fmla="*/ 90 h 155"/>
                <a:gd name="T20" fmla="*/ 149 w 156"/>
                <a:gd name="T21" fmla="*/ 104 h 155"/>
                <a:gd name="T22" fmla="*/ 144 w 156"/>
                <a:gd name="T23" fmla="*/ 115 h 155"/>
                <a:gd name="T24" fmla="*/ 135 w 156"/>
                <a:gd name="T25" fmla="*/ 127 h 155"/>
                <a:gd name="T26" fmla="*/ 142 w 156"/>
                <a:gd name="T27" fmla="*/ 121 h 155"/>
                <a:gd name="T28" fmla="*/ 149 w 156"/>
                <a:gd name="T29" fmla="*/ 110 h 155"/>
                <a:gd name="T30" fmla="*/ 153 w 156"/>
                <a:gd name="T31" fmla="*/ 97 h 155"/>
                <a:gd name="T32" fmla="*/ 156 w 156"/>
                <a:gd name="T33" fmla="*/ 83 h 155"/>
                <a:gd name="T34" fmla="*/ 56 w 156"/>
                <a:gd name="T35" fmla="*/ 0 h 155"/>
                <a:gd name="T36" fmla="*/ 34 w 156"/>
                <a:gd name="T37" fmla="*/ 10 h 155"/>
                <a:gd name="T38" fmla="*/ 17 w 156"/>
                <a:gd name="T39" fmla="*/ 29 h 155"/>
                <a:gd name="T40" fmla="*/ 4 w 156"/>
                <a:gd name="T41" fmla="*/ 50 h 155"/>
                <a:gd name="T42" fmla="*/ 0 w 156"/>
                <a:gd name="T43" fmla="*/ 76 h 155"/>
                <a:gd name="T44" fmla="*/ 2 w 156"/>
                <a:gd name="T45" fmla="*/ 91 h 155"/>
                <a:gd name="T46" fmla="*/ 6 w 156"/>
                <a:gd name="T47" fmla="*/ 105 h 155"/>
                <a:gd name="T48" fmla="*/ 13 w 156"/>
                <a:gd name="T49" fmla="*/ 120 h 155"/>
                <a:gd name="T50" fmla="*/ 23 w 156"/>
                <a:gd name="T51" fmla="*/ 131 h 155"/>
                <a:gd name="T52" fmla="*/ 18 w 156"/>
                <a:gd name="T53" fmla="*/ 121 h 155"/>
                <a:gd name="T54" fmla="*/ 11 w 156"/>
                <a:gd name="T55" fmla="*/ 110 h 155"/>
                <a:gd name="T56" fmla="*/ 6 w 156"/>
                <a:gd name="T57" fmla="*/ 97 h 155"/>
                <a:gd name="T58" fmla="*/ 4 w 156"/>
                <a:gd name="T59" fmla="*/ 83 h 155"/>
                <a:gd name="T60" fmla="*/ 4 w 156"/>
                <a:gd name="T61" fmla="*/ 61 h 155"/>
                <a:gd name="T62" fmla="*/ 14 w 156"/>
                <a:gd name="T63" fmla="*/ 36 h 155"/>
                <a:gd name="T64" fmla="*/ 32 w 156"/>
                <a:gd name="T65" fmla="*/ 16 h 155"/>
                <a:gd name="T66" fmla="*/ 57 w 156"/>
                <a:gd name="T67" fmla="*/ 3 h 155"/>
                <a:gd name="T68" fmla="*/ 56 w 156"/>
                <a:gd name="T69" fmla="*/ 0 h 155"/>
                <a:gd name="T70" fmla="*/ 46 w 156"/>
                <a:gd name="T71" fmla="*/ 148 h 155"/>
                <a:gd name="T72" fmla="*/ 56 w 156"/>
                <a:gd name="T73" fmla="*/ 152 h 155"/>
                <a:gd name="T74" fmla="*/ 64 w 156"/>
                <a:gd name="T75" fmla="*/ 154 h 155"/>
                <a:gd name="T76" fmla="*/ 74 w 156"/>
                <a:gd name="T77" fmla="*/ 155 h 155"/>
                <a:gd name="T78" fmla="*/ 84 w 156"/>
                <a:gd name="T79" fmla="*/ 155 h 155"/>
                <a:gd name="T80" fmla="*/ 92 w 156"/>
                <a:gd name="T81" fmla="*/ 154 h 155"/>
                <a:gd name="T82" fmla="*/ 100 w 156"/>
                <a:gd name="T83" fmla="*/ 152 h 155"/>
                <a:gd name="T84" fmla="*/ 109 w 156"/>
                <a:gd name="T85" fmla="*/ 149 h 155"/>
                <a:gd name="T86" fmla="*/ 113 w 156"/>
                <a:gd name="T87" fmla="*/ 144 h 155"/>
                <a:gd name="T88" fmla="*/ 105 w 156"/>
                <a:gd name="T89" fmla="*/ 148 h 155"/>
                <a:gd name="T90" fmla="*/ 96 w 156"/>
                <a:gd name="T91" fmla="*/ 151 h 155"/>
                <a:gd name="T92" fmla="*/ 88 w 156"/>
                <a:gd name="T93" fmla="*/ 152 h 155"/>
                <a:gd name="T94" fmla="*/ 78 w 156"/>
                <a:gd name="T95" fmla="*/ 152 h 155"/>
                <a:gd name="T96" fmla="*/ 71 w 156"/>
                <a:gd name="T97" fmla="*/ 152 h 155"/>
                <a:gd name="T98" fmla="*/ 63 w 156"/>
                <a:gd name="T99" fmla="*/ 151 h 155"/>
                <a:gd name="T100" fmla="*/ 56 w 156"/>
                <a:gd name="T101" fmla="*/ 149 h 155"/>
                <a:gd name="T102" fmla="*/ 48 w 156"/>
                <a:gd name="T103" fmla="*/ 147 h 155"/>
                <a:gd name="T104" fmla="*/ 42 w 156"/>
                <a:gd name="T105" fmla="*/ 147 h 15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56"/>
                <a:gd name="T160" fmla="*/ 0 h 155"/>
                <a:gd name="T161" fmla="*/ 156 w 156"/>
                <a:gd name="T162" fmla="*/ 155 h 15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56" h="155">
                  <a:moveTo>
                    <a:pt x="156" y="76"/>
                  </a:moveTo>
                  <a:lnTo>
                    <a:pt x="156" y="63"/>
                  </a:lnTo>
                  <a:lnTo>
                    <a:pt x="152" y="50"/>
                  </a:lnTo>
                  <a:lnTo>
                    <a:pt x="148" y="39"/>
                  </a:lnTo>
                  <a:lnTo>
                    <a:pt x="141" y="29"/>
                  </a:lnTo>
                  <a:lnTo>
                    <a:pt x="132" y="19"/>
                  </a:lnTo>
                  <a:lnTo>
                    <a:pt x="123" y="10"/>
                  </a:lnTo>
                  <a:lnTo>
                    <a:pt x="113" y="5"/>
                  </a:lnTo>
                  <a:lnTo>
                    <a:pt x="100" y="0"/>
                  </a:lnTo>
                  <a:lnTo>
                    <a:pt x="87" y="0"/>
                  </a:lnTo>
                  <a:lnTo>
                    <a:pt x="100" y="3"/>
                  </a:lnTo>
                  <a:lnTo>
                    <a:pt x="113" y="7"/>
                  </a:lnTo>
                  <a:lnTo>
                    <a:pt x="124" y="16"/>
                  </a:lnTo>
                  <a:lnTo>
                    <a:pt x="134" y="24"/>
                  </a:lnTo>
                  <a:lnTo>
                    <a:pt x="142" y="36"/>
                  </a:lnTo>
                  <a:lnTo>
                    <a:pt x="149" y="49"/>
                  </a:lnTo>
                  <a:lnTo>
                    <a:pt x="152" y="61"/>
                  </a:lnTo>
                  <a:lnTo>
                    <a:pt x="153" y="76"/>
                  </a:lnTo>
                  <a:lnTo>
                    <a:pt x="153" y="83"/>
                  </a:lnTo>
                  <a:lnTo>
                    <a:pt x="152" y="90"/>
                  </a:lnTo>
                  <a:lnTo>
                    <a:pt x="151" y="97"/>
                  </a:lnTo>
                  <a:lnTo>
                    <a:pt x="149" y="104"/>
                  </a:lnTo>
                  <a:lnTo>
                    <a:pt x="146" y="110"/>
                  </a:lnTo>
                  <a:lnTo>
                    <a:pt x="144" y="115"/>
                  </a:lnTo>
                  <a:lnTo>
                    <a:pt x="139" y="121"/>
                  </a:lnTo>
                  <a:lnTo>
                    <a:pt x="135" y="127"/>
                  </a:lnTo>
                  <a:lnTo>
                    <a:pt x="139" y="127"/>
                  </a:lnTo>
                  <a:lnTo>
                    <a:pt x="142" y="121"/>
                  </a:lnTo>
                  <a:lnTo>
                    <a:pt x="146" y="115"/>
                  </a:lnTo>
                  <a:lnTo>
                    <a:pt x="149" y="110"/>
                  </a:lnTo>
                  <a:lnTo>
                    <a:pt x="152" y="104"/>
                  </a:lnTo>
                  <a:lnTo>
                    <a:pt x="153" y="97"/>
                  </a:lnTo>
                  <a:lnTo>
                    <a:pt x="155" y="90"/>
                  </a:lnTo>
                  <a:lnTo>
                    <a:pt x="156" y="83"/>
                  </a:lnTo>
                  <a:lnTo>
                    <a:pt x="156" y="76"/>
                  </a:lnTo>
                  <a:close/>
                  <a:moveTo>
                    <a:pt x="56" y="0"/>
                  </a:moveTo>
                  <a:lnTo>
                    <a:pt x="45" y="5"/>
                  </a:lnTo>
                  <a:lnTo>
                    <a:pt x="34" y="10"/>
                  </a:lnTo>
                  <a:lnTo>
                    <a:pt x="25" y="19"/>
                  </a:lnTo>
                  <a:lnTo>
                    <a:pt x="17" y="29"/>
                  </a:lnTo>
                  <a:lnTo>
                    <a:pt x="10" y="39"/>
                  </a:lnTo>
                  <a:lnTo>
                    <a:pt x="4" y="50"/>
                  </a:lnTo>
                  <a:lnTo>
                    <a:pt x="2" y="63"/>
                  </a:lnTo>
                  <a:lnTo>
                    <a:pt x="0" y="76"/>
                  </a:lnTo>
                  <a:lnTo>
                    <a:pt x="2" y="84"/>
                  </a:lnTo>
                  <a:lnTo>
                    <a:pt x="2" y="91"/>
                  </a:lnTo>
                  <a:lnTo>
                    <a:pt x="4" y="98"/>
                  </a:lnTo>
                  <a:lnTo>
                    <a:pt x="6" y="105"/>
                  </a:lnTo>
                  <a:lnTo>
                    <a:pt x="10" y="112"/>
                  </a:lnTo>
                  <a:lnTo>
                    <a:pt x="13" y="120"/>
                  </a:lnTo>
                  <a:lnTo>
                    <a:pt x="17" y="125"/>
                  </a:lnTo>
                  <a:lnTo>
                    <a:pt x="23" y="131"/>
                  </a:lnTo>
                  <a:lnTo>
                    <a:pt x="23" y="127"/>
                  </a:lnTo>
                  <a:lnTo>
                    <a:pt x="18" y="121"/>
                  </a:lnTo>
                  <a:lnTo>
                    <a:pt x="14" y="115"/>
                  </a:lnTo>
                  <a:lnTo>
                    <a:pt x="11" y="110"/>
                  </a:lnTo>
                  <a:lnTo>
                    <a:pt x="9" y="104"/>
                  </a:lnTo>
                  <a:lnTo>
                    <a:pt x="6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3" y="76"/>
                  </a:lnTo>
                  <a:lnTo>
                    <a:pt x="4" y="61"/>
                  </a:lnTo>
                  <a:lnTo>
                    <a:pt x="9" y="49"/>
                  </a:lnTo>
                  <a:lnTo>
                    <a:pt x="14" y="36"/>
                  </a:lnTo>
                  <a:lnTo>
                    <a:pt x="23" y="24"/>
                  </a:lnTo>
                  <a:lnTo>
                    <a:pt x="32" y="16"/>
                  </a:lnTo>
                  <a:lnTo>
                    <a:pt x="45" y="7"/>
                  </a:lnTo>
                  <a:lnTo>
                    <a:pt x="57" y="3"/>
                  </a:lnTo>
                  <a:lnTo>
                    <a:pt x="71" y="0"/>
                  </a:lnTo>
                  <a:lnTo>
                    <a:pt x="56" y="0"/>
                  </a:lnTo>
                  <a:close/>
                  <a:moveTo>
                    <a:pt x="42" y="147"/>
                  </a:moveTo>
                  <a:lnTo>
                    <a:pt x="46" y="148"/>
                  </a:lnTo>
                  <a:lnTo>
                    <a:pt x="50" y="151"/>
                  </a:lnTo>
                  <a:lnTo>
                    <a:pt x="56" y="152"/>
                  </a:lnTo>
                  <a:lnTo>
                    <a:pt x="60" y="154"/>
                  </a:lnTo>
                  <a:lnTo>
                    <a:pt x="64" y="154"/>
                  </a:lnTo>
                  <a:lnTo>
                    <a:pt x="68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4" y="155"/>
                  </a:lnTo>
                  <a:lnTo>
                    <a:pt x="88" y="155"/>
                  </a:lnTo>
                  <a:lnTo>
                    <a:pt x="92" y="154"/>
                  </a:lnTo>
                  <a:lnTo>
                    <a:pt x="96" y="154"/>
                  </a:lnTo>
                  <a:lnTo>
                    <a:pt x="100" y="152"/>
                  </a:lnTo>
                  <a:lnTo>
                    <a:pt x="105" y="151"/>
                  </a:lnTo>
                  <a:lnTo>
                    <a:pt x="109" y="149"/>
                  </a:lnTo>
                  <a:lnTo>
                    <a:pt x="113" y="148"/>
                  </a:lnTo>
                  <a:lnTo>
                    <a:pt x="113" y="144"/>
                  </a:lnTo>
                  <a:lnTo>
                    <a:pt x="109" y="147"/>
                  </a:lnTo>
                  <a:lnTo>
                    <a:pt x="105" y="148"/>
                  </a:lnTo>
                  <a:lnTo>
                    <a:pt x="100" y="149"/>
                  </a:lnTo>
                  <a:lnTo>
                    <a:pt x="96" y="151"/>
                  </a:lnTo>
                  <a:lnTo>
                    <a:pt x="92" y="151"/>
                  </a:lnTo>
                  <a:lnTo>
                    <a:pt x="88" y="152"/>
                  </a:lnTo>
                  <a:lnTo>
                    <a:pt x="84" y="152"/>
                  </a:lnTo>
                  <a:lnTo>
                    <a:pt x="78" y="152"/>
                  </a:lnTo>
                  <a:lnTo>
                    <a:pt x="74" y="152"/>
                  </a:lnTo>
                  <a:lnTo>
                    <a:pt x="71" y="152"/>
                  </a:lnTo>
                  <a:lnTo>
                    <a:pt x="67" y="152"/>
                  </a:lnTo>
                  <a:lnTo>
                    <a:pt x="63" y="151"/>
                  </a:lnTo>
                  <a:lnTo>
                    <a:pt x="59" y="149"/>
                  </a:lnTo>
                  <a:lnTo>
                    <a:pt x="56" y="149"/>
                  </a:lnTo>
                  <a:lnTo>
                    <a:pt x="52" y="148"/>
                  </a:lnTo>
                  <a:lnTo>
                    <a:pt x="48" y="147"/>
                  </a:lnTo>
                  <a:lnTo>
                    <a:pt x="42" y="147"/>
                  </a:lnTo>
                  <a:close/>
                </a:path>
              </a:pathLst>
            </a:custGeom>
            <a:solidFill>
              <a:srgbClr val="0077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1" name="Freeform 790"/>
            <p:cNvSpPr>
              <a:spLocks noEditPoints="1"/>
            </p:cNvSpPr>
            <p:nvPr/>
          </p:nvSpPr>
          <p:spPr bwMode="auto">
            <a:xfrm>
              <a:off x="1000" y="2507"/>
              <a:ext cx="153" cy="154"/>
            </a:xfrm>
            <a:custGeom>
              <a:avLst/>
              <a:gdLst>
                <a:gd name="T0" fmla="*/ 153 w 153"/>
                <a:gd name="T1" fmla="*/ 63 h 154"/>
                <a:gd name="T2" fmla="*/ 143 w 153"/>
                <a:gd name="T3" fmla="*/ 37 h 154"/>
                <a:gd name="T4" fmla="*/ 128 w 153"/>
                <a:gd name="T5" fmla="*/ 17 h 154"/>
                <a:gd name="T6" fmla="*/ 105 w 153"/>
                <a:gd name="T7" fmla="*/ 3 h 154"/>
                <a:gd name="T8" fmla="*/ 60 w 153"/>
                <a:gd name="T9" fmla="*/ 0 h 154"/>
                <a:gd name="T10" fmla="*/ 36 w 153"/>
                <a:gd name="T11" fmla="*/ 10 h 154"/>
                <a:gd name="T12" fmla="*/ 18 w 153"/>
                <a:gd name="T13" fmla="*/ 27 h 154"/>
                <a:gd name="T14" fmla="*/ 5 w 153"/>
                <a:gd name="T15" fmla="*/ 50 h 154"/>
                <a:gd name="T16" fmla="*/ 0 w 153"/>
                <a:gd name="T17" fmla="*/ 76 h 154"/>
                <a:gd name="T18" fmla="*/ 1 w 153"/>
                <a:gd name="T19" fmla="*/ 91 h 154"/>
                <a:gd name="T20" fmla="*/ 5 w 153"/>
                <a:gd name="T21" fmla="*/ 104 h 154"/>
                <a:gd name="T22" fmla="*/ 12 w 153"/>
                <a:gd name="T23" fmla="*/ 117 h 154"/>
                <a:gd name="T24" fmla="*/ 21 w 153"/>
                <a:gd name="T25" fmla="*/ 128 h 154"/>
                <a:gd name="T26" fmla="*/ 21 w 153"/>
                <a:gd name="T27" fmla="*/ 125 h 154"/>
                <a:gd name="T28" fmla="*/ 14 w 153"/>
                <a:gd name="T29" fmla="*/ 115 h 154"/>
                <a:gd name="T30" fmla="*/ 8 w 153"/>
                <a:gd name="T31" fmla="*/ 103 h 154"/>
                <a:gd name="T32" fmla="*/ 4 w 153"/>
                <a:gd name="T33" fmla="*/ 90 h 154"/>
                <a:gd name="T34" fmla="*/ 2 w 153"/>
                <a:gd name="T35" fmla="*/ 76 h 154"/>
                <a:gd name="T36" fmla="*/ 4 w 153"/>
                <a:gd name="T37" fmla="*/ 61 h 154"/>
                <a:gd name="T38" fmla="*/ 9 w 153"/>
                <a:gd name="T39" fmla="*/ 47 h 154"/>
                <a:gd name="T40" fmla="*/ 25 w 153"/>
                <a:gd name="T41" fmla="*/ 23 h 154"/>
                <a:gd name="T42" fmla="*/ 48 w 153"/>
                <a:gd name="T43" fmla="*/ 7 h 154"/>
                <a:gd name="T44" fmla="*/ 62 w 153"/>
                <a:gd name="T45" fmla="*/ 2 h 154"/>
                <a:gd name="T46" fmla="*/ 76 w 153"/>
                <a:gd name="T47" fmla="*/ 0 h 154"/>
                <a:gd name="T48" fmla="*/ 92 w 153"/>
                <a:gd name="T49" fmla="*/ 2 h 154"/>
                <a:gd name="T50" fmla="*/ 105 w 153"/>
                <a:gd name="T51" fmla="*/ 7 h 154"/>
                <a:gd name="T52" fmla="*/ 129 w 153"/>
                <a:gd name="T53" fmla="*/ 23 h 154"/>
                <a:gd name="T54" fmla="*/ 144 w 153"/>
                <a:gd name="T55" fmla="*/ 47 h 154"/>
                <a:gd name="T56" fmla="*/ 149 w 153"/>
                <a:gd name="T57" fmla="*/ 61 h 154"/>
                <a:gd name="T58" fmla="*/ 150 w 153"/>
                <a:gd name="T59" fmla="*/ 76 h 154"/>
                <a:gd name="T60" fmla="*/ 149 w 153"/>
                <a:gd name="T61" fmla="*/ 90 h 154"/>
                <a:gd name="T62" fmla="*/ 146 w 153"/>
                <a:gd name="T63" fmla="*/ 104 h 154"/>
                <a:gd name="T64" fmla="*/ 139 w 153"/>
                <a:gd name="T65" fmla="*/ 115 h 154"/>
                <a:gd name="T66" fmla="*/ 132 w 153"/>
                <a:gd name="T67" fmla="*/ 127 h 154"/>
                <a:gd name="T68" fmla="*/ 139 w 153"/>
                <a:gd name="T69" fmla="*/ 121 h 154"/>
                <a:gd name="T70" fmla="*/ 146 w 153"/>
                <a:gd name="T71" fmla="*/ 110 h 154"/>
                <a:gd name="T72" fmla="*/ 150 w 153"/>
                <a:gd name="T73" fmla="*/ 97 h 154"/>
                <a:gd name="T74" fmla="*/ 153 w 153"/>
                <a:gd name="T75" fmla="*/ 83 h 154"/>
                <a:gd name="T76" fmla="*/ 44 w 153"/>
                <a:gd name="T77" fmla="*/ 147 h 154"/>
                <a:gd name="T78" fmla="*/ 51 w 153"/>
                <a:gd name="T79" fmla="*/ 149 h 154"/>
                <a:gd name="T80" fmla="*/ 60 w 153"/>
                <a:gd name="T81" fmla="*/ 152 h 154"/>
                <a:gd name="T82" fmla="*/ 68 w 153"/>
                <a:gd name="T83" fmla="*/ 154 h 154"/>
                <a:gd name="T84" fmla="*/ 76 w 153"/>
                <a:gd name="T85" fmla="*/ 154 h 154"/>
                <a:gd name="T86" fmla="*/ 86 w 153"/>
                <a:gd name="T87" fmla="*/ 154 h 154"/>
                <a:gd name="T88" fmla="*/ 94 w 153"/>
                <a:gd name="T89" fmla="*/ 152 h 154"/>
                <a:gd name="T90" fmla="*/ 103 w 153"/>
                <a:gd name="T91" fmla="*/ 149 h 154"/>
                <a:gd name="T92" fmla="*/ 111 w 153"/>
                <a:gd name="T93" fmla="*/ 145 h 154"/>
                <a:gd name="T94" fmla="*/ 107 w 153"/>
                <a:gd name="T95" fmla="*/ 145 h 154"/>
                <a:gd name="T96" fmla="*/ 98 w 153"/>
                <a:gd name="T97" fmla="*/ 148 h 154"/>
                <a:gd name="T98" fmla="*/ 90 w 153"/>
                <a:gd name="T99" fmla="*/ 149 h 154"/>
                <a:gd name="T100" fmla="*/ 82 w 153"/>
                <a:gd name="T101" fmla="*/ 151 h 154"/>
                <a:gd name="T102" fmla="*/ 72 w 153"/>
                <a:gd name="T103" fmla="*/ 151 h 154"/>
                <a:gd name="T104" fmla="*/ 65 w 153"/>
                <a:gd name="T105" fmla="*/ 151 h 154"/>
                <a:gd name="T106" fmla="*/ 57 w 153"/>
                <a:gd name="T107" fmla="*/ 148 h 154"/>
                <a:gd name="T108" fmla="*/ 50 w 153"/>
                <a:gd name="T109" fmla="*/ 147 h 154"/>
                <a:gd name="T110" fmla="*/ 46 w 153"/>
                <a:gd name="T111" fmla="*/ 147 h 1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53"/>
                <a:gd name="T169" fmla="*/ 0 h 154"/>
                <a:gd name="T170" fmla="*/ 153 w 153"/>
                <a:gd name="T171" fmla="*/ 154 h 1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53" h="154">
                  <a:moveTo>
                    <a:pt x="153" y="76"/>
                  </a:moveTo>
                  <a:lnTo>
                    <a:pt x="153" y="63"/>
                  </a:lnTo>
                  <a:lnTo>
                    <a:pt x="149" y="50"/>
                  </a:lnTo>
                  <a:lnTo>
                    <a:pt x="143" y="37"/>
                  </a:lnTo>
                  <a:lnTo>
                    <a:pt x="136" y="27"/>
                  </a:lnTo>
                  <a:lnTo>
                    <a:pt x="128" y="17"/>
                  </a:lnTo>
                  <a:lnTo>
                    <a:pt x="117" y="10"/>
                  </a:lnTo>
                  <a:lnTo>
                    <a:pt x="105" y="3"/>
                  </a:lnTo>
                  <a:lnTo>
                    <a:pt x="93" y="0"/>
                  </a:lnTo>
                  <a:lnTo>
                    <a:pt x="60" y="0"/>
                  </a:lnTo>
                  <a:lnTo>
                    <a:pt x="47" y="3"/>
                  </a:lnTo>
                  <a:lnTo>
                    <a:pt x="36" y="10"/>
                  </a:lnTo>
                  <a:lnTo>
                    <a:pt x="26" y="17"/>
                  </a:lnTo>
                  <a:lnTo>
                    <a:pt x="18" y="27"/>
                  </a:lnTo>
                  <a:lnTo>
                    <a:pt x="9" y="37"/>
                  </a:lnTo>
                  <a:lnTo>
                    <a:pt x="5" y="50"/>
                  </a:lnTo>
                  <a:lnTo>
                    <a:pt x="1" y="63"/>
                  </a:lnTo>
                  <a:lnTo>
                    <a:pt x="0" y="76"/>
                  </a:lnTo>
                  <a:lnTo>
                    <a:pt x="1" y="84"/>
                  </a:lnTo>
                  <a:lnTo>
                    <a:pt x="1" y="91"/>
                  </a:lnTo>
                  <a:lnTo>
                    <a:pt x="4" y="98"/>
                  </a:lnTo>
                  <a:lnTo>
                    <a:pt x="5" y="104"/>
                  </a:lnTo>
                  <a:lnTo>
                    <a:pt x="8" y="111"/>
                  </a:lnTo>
                  <a:lnTo>
                    <a:pt x="12" y="117"/>
                  </a:lnTo>
                  <a:lnTo>
                    <a:pt x="15" y="122"/>
                  </a:lnTo>
                  <a:lnTo>
                    <a:pt x="21" y="128"/>
                  </a:lnTo>
                  <a:lnTo>
                    <a:pt x="21" y="125"/>
                  </a:lnTo>
                  <a:lnTo>
                    <a:pt x="16" y="120"/>
                  </a:lnTo>
                  <a:lnTo>
                    <a:pt x="14" y="115"/>
                  </a:lnTo>
                  <a:lnTo>
                    <a:pt x="11" y="108"/>
                  </a:lnTo>
                  <a:lnTo>
                    <a:pt x="8" y="103"/>
                  </a:lnTo>
                  <a:lnTo>
                    <a:pt x="5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2" y="76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9" y="47"/>
                  </a:lnTo>
                  <a:lnTo>
                    <a:pt x="15" y="34"/>
                  </a:lnTo>
                  <a:lnTo>
                    <a:pt x="25" y="23"/>
                  </a:lnTo>
                  <a:lnTo>
                    <a:pt x="36" y="13"/>
                  </a:lnTo>
                  <a:lnTo>
                    <a:pt x="48" y="7"/>
                  </a:lnTo>
                  <a:lnTo>
                    <a:pt x="55" y="5"/>
                  </a:lnTo>
                  <a:lnTo>
                    <a:pt x="62" y="2"/>
                  </a:lnTo>
                  <a:lnTo>
                    <a:pt x="69" y="2"/>
                  </a:lnTo>
                  <a:lnTo>
                    <a:pt x="76" y="0"/>
                  </a:lnTo>
                  <a:lnTo>
                    <a:pt x="85" y="2"/>
                  </a:lnTo>
                  <a:lnTo>
                    <a:pt x="92" y="2"/>
                  </a:lnTo>
                  <a:lnTo>
                    <a:pt x="98" y="5"/>
                  </a:lnTo>
                  <a:lnTo>
                    <a:pt x="105" y="7"/>
                  </a:lnTo>
                  <a:lnTo>
                    <a:pt x="118" y="13"/>
                  </a:lnTo>
                  <a:lnTo>
                    <a:pt x="129" y="23"/>
                  </a:lnTo>
                  <a:lnTo>
                    <a:pt x="137" y="34"/>
                  </a:lnTo>
                  <a:lnTo>
                    <a:pt x="144" y="47"/>
                  </a:lnTo>
                  <a:lnTo>
                    <a:pt x="147" y="54"/>
                  </a:lnTo>
                  <a:lnTo>
                    <a:pt x="149" y="61"/>
                  </a:lnTo>
                  <a:lnTo>
                    <a:pt x="150" y="68"/>
                  </a:lnTo>
                  <a:lnTo>
                    <a:pt x="150" y="76"/>
                  </a:lnTo>
                  <a:lnTo>
                    <a:pt x="150" y="83"/>
                  </a:lnTo>
                  <a:lnTo>
                    <a:pt x="149" y="90"/>
                  </a:lnTo>
                  <a:lnTo>
                    <a:pt x="147" y="97"/>
                  </a:lnTo>
                  <a:lnTo>
                    <a:pt x="146" y="104"/>
                  </a:lnTo>
                  <a:lnTo>
                    <a:pt x="143" y="110"/>
                  </a:lnTo>
                  <a:lnTo>
                    <a:pt x="139" y="115"/>
                  </a:lnTo>
                  <a:lnTo>
                    <a:pt x="136" y="121"/>
                  </a:lnTo>
                  <a:lnTo>
                    <a:pt x="132" y="127"/>
                  </a:lnTo>
                  <a:lnTo>
                    <a:pt x="135" y="127"/>
                  </a:lnTo>
                  <a:lnTo>
                    <a:pt x="139" y="121"/>
                  </a:lnTo>
                  <a:lnTo>
                    <a:pt x="143" y="115"/>
                  </a:lnTo>
                  <a:lnTo>
                    <a:pt x="146" y="110"/>
                  </a:lnTo>
                  <a:lnTo>
                    <a:pt x="149" y="104"/>
                  </a:lnTo>
                  <a:lnTo>
                    <a:pt x="150" y="97"/>
                  </a:lnTo>
                  <a:lnTo>
                    <a:pt x="151" y="90"/>
                  </a:lnTo>
                  <a:lnTo>
                    <a:pt x="153" y="83"/>
                  </a:lnTo>
                  <a:lnTo>
                    <a:pt x="153" y="76"/>
                  </a:lnTo>
                  <a:close/>
                  <a:moveTo>
                    <a:pt x="44" y="147"/>
                  </a:moveTo>
                  <a:lnTo>
                    <a:pt x="47" y="148"/>
                  </a:lnTo>
                  <a:lnTo>
                    <a:pt x="51" y="149"/>
                  </a:lnTo>
                  <a:lnTo>
                    <a:pt x="55" y="151"/>
                  </a:lnTo>
                  <a:lnTo>
                    <a:pt x="60" y="152"/>
                  </a:lnTo>
                  <a:lnTo>
                    <a:pt x="64" y="154"/>
                  </a:lnTo>
                  <a:lnTo>
                    <a:pt x="68" y="154"/>
                  </a:lnTo>
                  <a:lnTo>
                    <a:pt x="72" y="154"/>
                  </a:lnTo>
                  <a:lnTo>
                    <a:pt x="76" y="154"/>
                  </a:lnTo>
                  <a:lnTo>
                    <a:pt x="82" y="154"/>
                  </a:lnTo>
                  <a:lnTo>
                    <a:pt x="86" y="154"/>
                  </a:lnTo>
                  <a:lnTo>
                    <a:pt x="90" y="152"/>
                  </a:lnTo>
                  <a:lnTo>
                    <a:pt x="94" y="152"/>
                  </a:lnTo>
                  <a:lnTo>
                    <a:pt x="98" y="151"/>
                  </a:lnTo>
                  <a:lnTo>
                    <a:pt x="103" y="149"/>
                  </a:lnTo>
                  <a:lnTo>
                    <a:pt x="107" y="148"/>
                  </a:lnTo>
                  <a:lnTo>
                    <a:pt x="111" y="145"/>
                  </a:lnTo>
                  <a:lnTo>
                    <a:pt x="111" y="142"/>
                  </a:lnTo>
                  <a:lnTo>
                    <a:pt x="107" y="145"/>
                  </a:lnTo>
                  <a:lnTo>
                    <a:pt x="103" y="147"/>
                  </a:lnTo>
                  <a:lnTo>
                    <a:pt x="98" y="148"/>
                  </a:lnTo>
                  <a:lnTo>
                    <a:pt x="94" y="149"/>
                  </a:lnTo>
                  <a:lnTo>
                    <a:pt x="90" y="149"/>
                  </a:lnTo>
                  <a:lnTo>
                    <a:pt x="86" y="151"/>
                  </a:lnTo>
                  <a:lnTo>
                    <a:pt x="82" y="151"/>
                  </a:lnTo>
                  <a:lnTo>
                    <a:pt x="76" y="151"/>
                  </a:lnTo>
                  <a:lnTo>
                    <a:pt x="72" y="151"/>
                  </a:lnTo>
                  <a:lnTo>
                    <a:pt x="69" y="151"/>
                  </a:lnTo>
                  <a:lnTo>
                    <a:pt x="65" y="151"/>
                  </a:lnTo>
                  <a:lnTo>
                    <a:pt x="61" y="149"/>
                  </a:lnTo>
                  <a:lnTo>
                    <a:pt x="57" y="148"/>
                  </a:lnTo>
                  <a:lnTo>
                    <a:pt x="54" y="148"/>
                  </a:lnTo>
                  <a:lnTo>
                    <a:pt x="50" y="147"/>
                  </a:lnTo>
                  <a:lnTo>
                    <a:pt x="46" y="145"/>
                  </a:lnTo>
                  <a:lnTo>
                    <a:pt x="46" y="147"/>
                  </a:lnTo>
                  <a:lnTo>
                    <a:pt x="44" y="147"/>
                  </a:lnTo>
                  <a:close/>
                </a:path>
              </a:pathLst>
            </a:custGeom>
            <a:solidFill>
              <a:srgbClr val="007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2" name="Freeform 791"/>
            <p:cNvSpPr>
              <a:spLocks noEditPoints="1"/>
            </p:cNvSpPr>
            <p:nvPr/>
          </p:nvSpPr>
          <p:spPr bwMode="auto">
            <a:xfrm>
              <a:off x="1001" y="2507"/>
              <a:ext cx="150" cy="152"/>
            </a:xfrm>
            <a:custGeom>
              <a:avLst/>
              <a:gdLst>
                <a:gd name="T0" fmla="*/ 149 w 150"/>
                <a:gd name="T1" fmla="*/ 61 h 152"/>
                <a:gd name="T2" fmla="*/ 139 w 150"/>
                <a:gd name="T3" fmla="*/ 36 h 152"/>
                <a:gd name="T4" fmla="*/ 121 w 150"/>
                <a:gd name="T5" fmla="*/ 16 h 152"/>
                <a:gd name="T6" fmla="*/ 97 w 150"/>
                <a:gd name="T7" fmla="*/ 3 h 152"/>
                <a:gd name="T8" fmla="*/ 68 w 150"/>
                <a:gd name="T9" fmla="*/ 0 h 152"/>
                <a:gd name="T10" fmla="*/ 42 w 150"/>
                <a:gd name="T11" fmla="*/ 7 h 152"/>
                <a:gd name="T12" fmla="*/ 20 w 150"/>
                <a:gd name="T13" fmla="*/ 24 h 152"/>
                <a:gd name="T14" fmla="*/ 6 w 150"/>
                <a:gd name="T15" fmla="*/ 49 h 152"/>
                <a:gd name="T16" fmla="*/ 0 w 150"/>
                <a:gd name="T17" fmla="*/ 76 h 152"/>
                <a:gd name="T18" fmla="*/ 1 w 150"/>
                <a:gd name="T19" fmla="*/ 90 h 152"/>
                <a:gd name="T20" fmla="*/ 6 w 150"/>
                <a:gd name="T21" fmla="*/ 104 h 152"/>
                <a:gd name="T22" fmla="*/ 11 w 150"/>
                <a:gd name="T23" fmla="*/ 115 h 152"/>
                <a:gd name="T24" fmla="*/ 20 w 150"/>
                <a:gd name="T25" fmla="*/ 127 h 152"/>
                <a:gd name="T26" fmla="*/ 22 w 150"/>
                <a:gd name="T27" fmla="*/ 125 h 152"/>
                <a:gd name="T28" fmla="*/ 14 w 150"/>
                <a:gd name="T29" fmla="*/ 115 h 152"/>
                <a:gd name="T30" fmla="*/ 8 w 150"/>
                <a:gd name="T31" fmla="*/ 103 h 152"/>
                <a:gd name="T32" fmla="*/ 4 w 150"/>
                <a:gd name="T33" fmla="*/ 90 h 152"/>
                <a:gd name="T34" fmla="*/ 3 w 150"/>
                <a:gd name="T35" fmla="*/ 76 h 152"/>
                <a:gd name="T36" fmla="*/ 4 w 150"/>
                <a:gd name="T37" fmla="*/ 61 h 152"/>
                <a:gd name="T38" fmla="*/ 8 w 150"/>
                <a:gd name="T39" fmla="*/ 47 h 152"/>
                <a:gd name="T40" fmla="*/ 25 w 150"/>
                <a:gd name="T41" fmla="*/ 24 h 152"/>
                <a:gd name="T42" fmla="*/ 47 w 150"/>
                <a:gd name="T43" fmla="*/ 7 h 152"/>
                <a:gd name="T44" fmla="*/ 61 w 150"/>
                <a:gd name="T45" fmla="*/ 3 h 152"/>
                <a:gd name="T46" fmla="*/ 75 w 150"/>
                <a:gd name="T47" fmla="*/ 2 h 152"/>
                <a:gd name="T48" fmla="*/ 91 w 150"/>
                <a:gd name="T49" fmla="*/ 3 h 152"/>
                <a:gd name="T50" fmla="*/ 104 w 150"/>
                <a:gd name="T51" fmla="*/ 7 h 152"/>
                <a:gd name="T52" fmla="*/ 127 w 150"/>
                <a:gd name="T53" fmla="*/ 24 h 152"/>
                <a:gd name="T54" fmla="*/ 142 w 150"/>
                <a:gd name="T55" fmla="*/ 47 h 152"/>
                <a:gd name="T56" fmla="*/ 146 w 150"/>
                <a:gd name="T57" fmla="*/ 61 h 152"/>
                <a:gd name="T58" fmla="*/ 148 w 150"/>
                <a:gd name="T59" fmla="*/ 76 h 152"/>
                <a:gd name="T60" fmla="*/ 146 w 150"/>
                <a:gd name="T61" fmla="*/ 90 h 152"/>
                <a:gd name="T62" fmla="*/ 143 w 150"/>
                <a:gd name="T63" fmla="*/ 104 h 152"/>
                <a:gd name="T64" fmla="*/ 136 w 150"/>
                <a:gd name="T65" fmla="*/ 115 h 152"/>
                <a:gd name="T66" fmla="*/ 128 w 150"/>
                <a:gd name="T67" fmla="*/ 127 h 152"/>
                <a:gd name="T68" fmla="*/ 136 w 150"/>
                <a:gd name="T69" fmla="*/ 121 h 152"/>
                <a:gd name="T70" fmla="*/ 143 w 150"/>
                <a:gd name="T71" fmla="*/ 110 h 152"/>
                <a:gd name="T72" fmla="*/ 148 w 150"/>
                <a:gd name="T73" fmla="*/ 97 h 152"/>
                <a:gd name="T74" fmla="*/ 150 w 150"/>
                <a:gd name="T75" fmla="*/ 83 h 152"/>
                <a:gd name="T76" fmla="*/ 45 w 150"/>
                <a:gd name="T77" fmla="*/ 147 h 152"/>
                <a:gd name="T78" fmla="*/ 53 w 150"/>
                <a:gd name="T79" fmla="*/ 149 h 152"/>
                <a:gd name="T80" fmla="*/ 60 w 150"/>
                <a:gd name="T81" fmla="*/ 151 h 152"/>
                <a:gd name="T82" fmla="*/ 68 w 150"/>
                <a:gd name="T83" fmla="*/ 152 h 152"/>
                <a:gd name="T84" fmla="*/ 75 w 150"/>
                <a:gd name="T85" fmla="*/ 152 h 152"/>
                <a:gd name="T86" fmla="*/ 85 w 150"/>
                <a:gd name="T87" fmla="*/ 152 h 152"/>
                <a:gd name="T88" fmla="*/ 93 w 150"/>
                <a:gd name="T89" fmla="*/ 151 h 152"/>
                <a:gd name="T90" fmla="*/ 102 w 150"/>
                <a:gd name="T91" fmla="*/ 148 h 152"/>
                <a:gd name="T92" fmla="*/ 110 w 150"/>
                <a:gd name="T93" fmla="*/ 144 h 152"/>
                <a:gd name="T94" fmla="*/ 106 w 150"/>
                <a:gd name="T95" fmla="*/ 142 h 152"/>
                <a:gd name="T96" fmla="*/ 97 w 150"/>
                <a:gd name="T97" fmla="*/ 147 h 152"/>
                <a:gd name="T98" fmla="*/ 89 w 150"/>
                <a:gd name="T99" fmla="*/ 148 h 152"/>
                <a:gd name="T100" fmla="*/ 81 w 150"/>
                <a:gd name="T101" fmla="*/ 149 h 152"/>
                <a:gd name="T102" fmla="*/ 71 w 150"/>
                <a:gd name="T103" fmla="*/ 149 h 152"/>
                <a:gd name="T104" fmla="*/ 64 w 150"/>
                <a:gd name="T105" fmla="*/ 149 h 152"/>
                <a:gd name="T106" fmla="*/ 56 w 150"/>
                <a:gd name="T107" fmla="*/ 147 h 152"/>
                <a:gd name="T108" fmla="*/ 49 w 150"/>
                <a:gd name="T109" fmla="*/ 145 h 152"/>
                <a:gd name="T110" fmla="*/ 45 w 150"/>
                <a:gd name="T111" fmla="*/ 147 h 15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50"/>
                <a:gd name="T169" fmla="*/ 0 h 152"/>
                <a:gd name="T170" fmla="*/ 150 w 150"/>
                <a:gd name="T171" fmla="*/ 152 h 15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50" h="152">
                  <a:moveTo>
                    <a:pt x="150" y="76"/>
                  </a:moveTo>
                  <a:lnTo>
                    <a:pt x="149" y="61"/>
                  </a:lnTo>
                  <a:lnTo>
                    <a:pt x="146" y="49"/>
                  </a:lnTo>
                  <a:lnTo>
                    <a:pt x="139" y="36"/>
                  </a:lnTo>
                  <a:lnTo>
                    <a:pt x="131" y="24"/>
                  </a:lnTo>
                  <a:lnTo>
                    <a:pt x="121" y="16"/>
                  </a:lnTo>
                  <a:lnTo>
                    <a:pt x="110" y="7"/>
                  </a:lnTo>
                  <a:lnTo>
                    <a:pt x="97" y="3"/>
                  </a:lnTo>
                  <a:lnTo>
                    <a:pt x="84" y="0"/>
                  </a:lnTo>
                  <a:lnTo>
                    <a:pt x="68" y="0"/>
                  </a:lnTo>
                  <a:lnTo>
                    <a:pt x="54" y="3"/>
                  </a:lnTo>
                  <a:lnTo>
                    <a:pt x="42" y="7"/>
                  </a:lnTo>
                  <a:lnTo>
                    <a:pt x="29" y="16"/>
                  </a:lnTo>
                  <a:lnTo>
                    <a:pt x="20" y="24"/>
                  </a:lnTo>
                  <a:lnTo>
                    <a:pt x="11" y="36"/>
                  </a:lnTo>
                  <a:lnTo>
                    <a:pt x="6" y="49"/>
                  </a:lnTo>
                  <a:lnTo>
                    <a:pt x="1" y="61"/>
                  </a:lnTo>
                  <a:lnTo>
                    <a:pt x="0" y="76"/>
                  </a:lnTo>
                  <a:lnTo>
                    <a:pt x="1" y="83"/>
                  </a:lnTo>
                  <a:lnTo>
                    <a:pt x="1" y="90"/>
                  </a:lnTo>
                  <a:lnTo>
                    <a:pt x="3" y="97"/>
                  </a:lnTo>
                  <a:lnTo>
                    <a:pt x="6" y="104"/>
                  </a:lnTo>
                  <a:lnTo>
                    <a:pt x="8" y="110"/>
                  </a:lnTo>
                  <a:lnTo>
                    <a:pt x="11" y="115"/>
                  </a:lnTo>
                  <a:lnTo>
                    <a:pt x="15" y="121"/>
                  </a:lnTo>
                  <a:lnTo>
                    <a:pt x="20" y="127"/>
                  </a:lnTo>
                  <a:lnTo>
                    <a:pt x="20" y="125"/>
                  </a:lnTo>
                  <a:lnTo>
                    <a:pt x="22" y="125"/>
                  </a:lnTo>
                  <a:lnTo>
                    <a:pt x="18" y="120"/>
                  </a:lnTo>
                  <a:lnTo>
                    <a:pt x="14" y="115"/>
                  </a:lnTo>
                  <a:lnTo>
                    <a:pt x="11" y="110"/>
                  </a:lnTo>
                  <a:lnTo>
                    <a:pt x="8" y="103"/>
                  </a:lnTo>
                  <a:lnTo>
                    <a:pt x="6" y="97"/>
                  </a:lnTo>
                  <a:lnTo>
                    <a:pt x="4" y="90"/>
                  </a:lnTo>
                  <a:lnTo>
                    <a:pt x="4" y="83"/>
                  </a:lnTo>
                  <a:lnTo>
                    <a:pt x="3" y="76"/>
                  </a:lnTo>
                  <a:lnTo>
                    <a:pt x="4" y="68"/>
                  </a:lnTo>
                  <a:lnTo>
                    <a:pt x="4" y="61"/>
                  </a:lnTo>
                  <a:lnTo>
                    <a:pt x="7" y="54"/>
                  </a:lnTo>
                  <a:lnTo>
                    <a:pt x="8" y="47"/>
                  </a:lnTo>
                  <a:lnTo>
                    <a:pt x="15" y="34"/>
                  </a:lnTo>
                  <a:lnTo>
                    <a:pt x="25" y="24"/>
                  </a:lnTo>
                  <a:lnTo>
                    <a:pt x="35" y="14"/>
                  </a:lnTo>
                  <a:lnTo>
                    <a:pt x="47" y="7"/>
                  </a:lnTo>
                  <a:lnTo>
                    <a:pt x="54" y="6"/>
                  </a:lnTo>
                  <a:lnTo>
                    <a:pt x="61" y="3"/>
                  </a:lnTo>
                  <a:lnTo>
                    <a:pt x="68" y="3"/>
                  </a:lnTo>
                  <a:lnTo>
                    <a:pt x="75" y="2"/>
                  </a:lnTo>
                  <a:lnTo>
                    <a:pt x="84" y="3"/>
                  </a:lnTo>
                  <a:lnTo>
                    <a:pt x="91" y="3"/>
                  </a:lnTo>
                  <a:lnTo>
                    <a:pt x="97" y="6"/>
                  </a:lnTo>
                  <a:lnTo>
                    <a:pt x="104" y="7"/>
                  </a:lnTo>
                  <a:lnTo>
                    <a:pt x="116" y="14"/>
                  </a:lnTo>
                  <a:lnTo>
                    <a:pt x="127" y="24"/>
                  </a:lnTo>
                  <a:lnTo>
                    <a:pt x="135" y="34"/>
                  </a:lnTo>
                  <a:lnTo>
                    <a:pt x="142" y="47"/>
                  </a:lnTo>
                  <a:lnTo>
                    <a:pt x="145" y="54"/>
                  </a:lnTo>
                  <a:lnTo>
                    <a:pt x="146" y="61"/>
                  </a:lnTo>
                  <a:lnTo>
                    <a:pt x="148" y="68"/>
                  </a:lnTo>
                  <a:lnTo>
                    <a:pt x="148" y="76"/>
                  </a:lnTo>
                  <a:lnTo>
                    <a:pt x="148" y="83"/>
                  </a:lnTo>
                  <a:lnTo>
                    <a:pt x="146" y="90"/>
                  </a:lnTo>
                  <a:lnTo>
                    <a:pt x="145" y="97"/>
                  </a:lnTo>
                  <a:lnTo>
                    <a:pt x="143" y="104"/>
                  </a:lnTo>
                  <a:lnTo>
                    <a:pt x="141" y="110"/>
                  </a:lnTo>
                  <a:lnTo>
                    <a:pt x="136" y="115"/>
                  </a:lnTo>
                  <a:lnTo>
                    <a:pt x="132" y="121"/>
                  </a:lnTo>
                  <a:lnTo>
                    <a:pt x="128" y="127"/>
                  </a:lnTo>
                  <a:lnTo>
                    <a:pt x="132" y="127"/>
                  </a:lnTo>
                  <a:lnTo>
                    <a:pt x="136" y="121"/>
                  </a:lnTo>
                  <a:lnTo>
                    <a:pt x="141" y="115"/>
                  </a:lnTo>
                  <a:lnTo>
                    <a:pt x="143" y="110"/>
                  </a:lnTo>
                  <a:lnTo>
                    <a:pt x="146" y="104"/>
                  </a:lnTo>
                  <a:lnTo>
                    <a:pt x="148" y="97"/>
                  </a:lnTo>
                  <a:lnTo>
                    <a:pt x="149" y="90"/>
                  </a:lnTo>
                  <a:lnTo>
                    <a:pt x="150" y="83"/>
                  </a:lnTo>
                  <a:lnTo>
                    <a:pt x="150" y="76"/>
                  </a:lnTo>
                  <a:close/>
                  <a:moveTo>
                    <a:pt x="45" y="147"/>
                  </a:moveTo>
                  <a:lnTo>
                    <a:pt x="49" y="148"/>
                  </a:lnTo>
                  <a:lnTo>
                    <a:pt x="53" y="149"/>
                  </a:lnTo>
                  <a:lnTo>
                    <a:pt x="56" y="149"/>
                  </a:lnTo>
                  <a:lnTo>
                    <a:pt x="60" y="151"/>
                  </a:lnTo>
                  <a:lnTo>
                    <a:pt x="64" y="152"/>
                  </a:lnTo>
                  <a:lnTo>
                    <a:pt x="68" y="152"/>
                  </a:lnTo>
                  <a:lnTo>
                    <a:pt x="71" y="152"/>
                  </a:lnTo>
                  <a:lnTo>
                    <a:pt x="75" y="152"/>
                  </a:lnTo>
                  <a:lnTo>
                    <a:pt x="81" y="152"/>
                  </a:lnTo>
                  <a:lnTo>
                    <a:pt x="85" y="152"/>
                  </a:lnTo>
                  <a:lnTo>
                    <a:pt x="89" y="151"/>
                  </a:lnTo>
                  <a:lnTo>
                    <a:pt x="93" y="151"/>
                  </a:lnTo>
                  <a:lnTo>
                    <a:pt x="97" y="149"/>
                  </a:lnTo>
                  <a:lnTo>
                    <a:pt x="102" y="148"/>
                  </a:lnTo>
                  <a:lnTo>
                    <a:pt x="106" y="147"/>
                  </a:lnTo>
                  <a:lnTo>
                    <a:pt x="110" y="144"/>
                  </a:lnTo>
                  <a:lnTo>
                    <a:pt x="110" y="141"/>
                  </a:lnTo>
                  <a:lnTo>
                    <a:pt x="106" y="142"/>
                  </a:lnTo>
                  <a:lnTo>
                    <a:pt x="102" y="145"/>
                  </a:lnTo>
                  <a:lnTo>
                    <a:pt x="97" y="147"/>
                  </a:lnTo>
                  <a:lnTo>
                    <a:pt x="93" y="148"/>
                  </a:lnTo>
                  <a:lnTo>
                    <a:pt x="89" y="148"/>
                  </a:lnTo>
                  <a:lnTo>
                    <a:pt x="85" y="149"/>
                  </a:lnTo>
                  <a:lnTo>
                    <a:pt x="81" y="149"/>
                  </a:lnTo>
                  <a:lnTo>
                    <a:pt x="75" y="149"/>
                  </a:lnTo>
                  <a:lnTo>
                    <a:pt x="71" y="149"/>
                  </a:lnTo>
                  <a:lnTo>
                    <a:pt x="68" y="149"/>
                  </a:lnTo>
                  <a:lnTo>
                    <a:pt x="64" y="149"/>
                  </a:lnTo>
                  <a:lnTo>
                    <a:pt x="60" y="148"/>
                  </a:lnTo>
                  <a:lnTo>
                    <a:pt x="56" y="147"/>
                  </a:lnTo>
                  <a:lnTo>
                    <a:pt x="53" y="147"/>
                  </a:lnTo>
                  <a:lnTo>
                    <a:pt x="49" y="145"/>
                  </a:lnTo>
                  <a:lnTo>
                    <a:pt x="45" y="142"/>
                  </a:lnTo>
                  <a:lnTo>
                    <a:pt x="45" y="147"/>
                  </a:lnTo>
                  <a:close/>
                </a:path>
              </a:pathLst>
            </a:custGeom>
            <a:solidFill>
              <a:srgbClr val="007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3" name="Freeform 792"/>
            <p:cNvSpPr>
              <a:spLocks noEditPoints="1"/>
            </p:cNvSpPr>
            <p:nvPr/>
          </p:nvSpPr>
          <p:spPr bwMode="auto">
            <a:xfrm>
              <a:off x="1002" y="2507"/>
              <a:ext cx="148" cy="151"/>
            </a:xfrm>
            <a:custGeom>
              <a:avLst/>
              <a:gdLst>
                <a:gd name="T0" fmla="*/ 147 w 148"/>
                <a:gd name="T1" fmla="*/ 61 h 151"/>
                <a:gd name="T2" fmla="*/ 135 w 148"/>
                <a:gd name="T3" fmla="*/ 34 h 151"/>
                <a:gd name="T4" fmla="*/ 103 w 148"/>
                <a:gd name="T5" fmla="*/ 7 h 151"/>
                <a:gd name="T6" fmla="*/ 83 w 148"/>
                <a:gd name="T7" fmla="*/ 2 h 151"/>
                <a:gd name="T8" fmla="*/ 60 w 148"/>
                <a:gd name="T9" fmla="*/ 2 h 151"/>
                <a:gd name="T10" fmla="*/ 34 w 148"/>
                <a:gd name="T11" fmla="*/ 13 h 151"/>
                <a:gd name="T12" fmla="*/ 7 w 148"/>
                <a:gd name="T13" fmla="*/ 47 h 151"/>
                <a:gd name="T14" fmla="*/ 2 w 148"/>
                <a:gd name="T15" fmla="*/ 68 h 151"/>
                <a:gd name="T16" fmla="*/ 2 w 148"/>
                <a:gd name="T17" fmla="*/ 90 h 151"/>
                <a:gd name="T18" fmla="*/ 9 w 148"/>
                <a:gd name="T19" fmla="*/ 108 h 151"/>
                <a:gd name="T20" fmla="*/ 19 w 148"/>
                <a:gd name="T21" fmla="*/ 125 h 151"/>
                <a:gd name="T22" fmla="*/ 14 w 148"/>
                <a:gd name="T23" fmla="*/ 115 h 151"/>
                <a:gd name="T24" fmla="*/ 6 w 148"/>
                <a:gd name="T25" fmla="*/ 97 h 151"/>
                <a:gd name="T26" fmla="*/ 3 w 148"/>
                <a:gd name="T27" fmla="*/ 76 h 151"/>
                <a:gd name="T28" fmla="*/ 7 w 148"/>
                <a:gd name="T29" fmla="*/ 54 h 151"/>
                <a:gd name="T30" fmla="*/ 24 w 148"/>
                <a:gd name="T31" fmla="*/ 24 h 151"/>
                <a:gd name="T32" fmla="*/ 53 w 148"/>
                <a:gd name="T33" fmla="*/ 7 h 151"/>
                <a:gd name="T34" fmla="*/ 74 w 148"/>
                <a:gd name="T35" fmla="*/ 3 h 151"/>
                <a:gd name="T36" fmla="*/ 96 w 148"/>
                <a:gd name="T37" fmla="*/ 7 h 151"/>
                <a:gd name="T38" fmla="*/ 124 w 148"/>
                <a:gd name="T39" fmla="*/ 24 h 151"/>
                <a:gd name="T40" fmla="*/ 142 w 148"/>
                <a:gd name="T41" fmla="*/ 54 h 151"/>
                <a:gd name="T42" fmla="*/ 145 w 148"/>
                <a:gd name="T43" fmla="*/ 76 h 151"/>
                <a:gd name="T44" fmla="*/ 142 w 148"/>
                <a:gd name="T45" fmla="*/ 97 h 151"/>
                <a:gd name="T46" fmla="*/ 134 w 148"/>
                <a:gd name="T47" fmla="*/ 117 h 151"/>
                <a:gd name="T48" fmla="*/ 130 w 148"/>
                <a:gd name="T49" fmla="*/ 127 h 151"/>
                <a:gd name="T50" fmla="*/ 141 w 148"/>
                <a:gd name="T51" fmla="*/ 110 h 151"/>
                <a:gd name="T52" fmla="*/ 147 w 148"/>
                <a:gd name="T53" fmla="*/ 90 h 151"/>
                <a:gd name="T54" fmla="*/ 44 w 148"/>
                <a:gd name="T55" fmla="*/ 145 h 151"/>
                <a:gd name="T56" fmla="*/ 55 w 148"/>
                <a:gd name="T57" fmla="*/ 148 h 151"/>
                <a:gd name="T58" fmla="*/ 67 w 148"/>
                <a:gd name="T59" fmla="*/ 151 h 151"/>
                <a:gd name="T60" fmla="*/ 80 w 148"/>
                <a:gd name="T61" fmla="*/ 151 h 151"/>
                <a:gd name="T62" fmla="*/ 92 w 148"/>
                <a:gd name="T63" fmla="*/ 149 h 151"/>
                <a:gd name="T64" fmla="*/ 105 w 148"/>
                <a:gd name="T65" fmla="*/ 145 h 151"/>
                <a:gd name="T66" fmla="*/ 108 w 148"/>
                <a:gd name="T67" fmla="*/ 141 h 151"/>
                <a:gd name="T68" fmla="*/ 99 w 148"/>
                <a:gd name="T69" fmla="*/ 144 h 151"/>
                <a:gd name="T70" fmla="*/ 92 w 148"/>
                <a:gd name="T71" fmla="*/ 147 h 151"/>
                <a:gd name="T72" fmla="*/ 83 w 148"/>
                <a:gd name="T73" fmla="*/ 148 h 151"/>
                <a:gd name="T74" fmla="*/ 80 w 148"/>
                <a:gd name="T75" fmla="*/ 148 h 151"/>
                <a:gd name="T76" fmla="*/ 77 w 148"/>
                <a:gd name="T77" fmla="*/ 148 h 151"/>
                <a:gd name="T78" fmla="*/ 74 w 148"/>
                <a:gd name="T79" fmla="*/ 148 h 151"/>
                <a:gd name="T80" fmla="*/ 70 w 148"/>
                <a:gd name="T81" fmla="*/ 148 h 151"/>
                <a:gd name="T82" fmla="*/ 67 w 148"/>
                <a:gd name="T83" fmla="*/ 148 h 151"/>
                <a:gd name="T84" fmla="*/ 64 w 148"/>
                <a:gd name="T85" fmla="*/ 148 h 151"/>
                <a:gd name="T86" fmla="*/ 56 w 148"/>
                <a:gd name="T87" fmla="*/ 147 h 151"/>
                <a:gd name="T88" fmla="*/ 49 w 148"/>
                <a:gd name="T89" fmla="*/ 144 h 151"/>
                <a:gd name="T90" fmla="*/ 44 w 148"/>
                <a:gd name="T91" fmla="*/ 145 h 1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48"/>
                <a:gd name="T139" fmla="*/ 0 h 151"/>
                <a:gd name="T140" fmla="*/ 148 w 148"/>
                <a:gd name="T141" fmla="*/ 151 h 151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48" h="151">
                  <a:moveTo>
                    <a:pt x="148" y="76"/>
                  </a:moveTo>
                  <a:lnTo>
                    <a:pt x="148" y="68"/>
                  </a:lnTo>
                  <a:lnTo>
                    <a:pt x="147" y="61"/>
                  </a:lnTo>
                  <a:lnTo>
                    <a:pt x="145" y="54"/>
                  </a:lnTo>
                  <a:lnTo>
                    <a:pt x="142" y="47"/>
                  </a:lnTo>
                  <a:lnTo>
                    <a:pt x="135" y="34"/>
                  </a:lnTo>
                  <a:lnTo>
                    <a:pt x="127" y="23"/>
                  </a:lnTo>
                  <a:lnTo>
                    <a:pt x="116" y="13"/>
                  </a:lnTo>
                  <a:lnTo>
                    <a:pt x="103" y="7"/>
                  </a:lnTo>
                  <a:lnTo>
                    <a:pt x="96" y="5"/>
                  </a:lnTo>
                  <a:lnTo>
                    <a:pt x="90" y="2"/>
                  </a:lnTo>
                  <a:lnTo>
                    <a:pt x="83" y="2"/>
                  </a:lnTo>
                  <a:lnTo>
                    <a:pt x="74" y="0"/>
                  </a:lnTo>
                  <a:lnTo>
                    <a:pt x="67" y="2"/>
                  </a:lnTo>
                  <a:lnTo>
                    <a:pt x="60" y="2"/>
                  </a:lnTo>
                  <a:lnTo>
                    <a:pt x="53" y="5"/>
                  </a:lnTo>
                  <a:lnTo>
                    <a:pt x="46" y="7"/>
                  </a:lnTo>
                  <a:lnTo>
                    <a:pt x="34" y="13"/>
                  </a:lnTo>
                  <a:lnTo>
                    <a:pt x="23" y="23"/>
                  </a:lnTo>
                  <a:lnTo>
                    <a:pt x="13" y="34"/>
                  </a:lnTo>
                  <a:lnTo>
                    <a:pt x="7" y="47"/>
                  </a:lnTo>
                  <a:lnTo>
                    <a:pt x="5" y="54"/>
                  </a:lnTo>
                  <a:lnTo>
                    <a:pt x="2" y="61"/>
                  </a:lnTo>
                  <a:lnTo>
                    <a:pt x="2" y="68"/>
                  </a:lnTo>
                  <a:lnTo>
                    <a:pt x="0" y="76"/>
                  </a:lnTo>
                  <a:lnTo>
                    <a:pt x="2" y="83"/>
                  </a:lnTo>
                  <a:lnTo>
                    <a:pt x="2" y="90"/>
                  </a:lnTo>
                  <a:lnTo>
                    <a:pt x="3" y="97"/>
                  </a:lnTo>
                  <a:lnTo>
                    <a:pt x="6" y="103"/>
                  </a:lnTo>
                  <a:lnTo>
                    <a:pt x="9" y="108"/>
                  </a:lnTo>
                  <a:lnTo>
                    <a:pt x="12" y="115"/>
                  </a:lnTo>
                  <a:lnTo>
                    <a:pt x="14" y="120"/>
                  </a:lnTo>
                  <a:lnTo>
                    <a:pt x="19" y="125"/>
                  </a:lnTo>
                  <a:lnTo>
                    <a:pt x="23" y="125"/>
                  </a:lnTo>
                  <a:lnTo>
                    <a:pt x="19" y="120"/>
                  </a:lnTo>
                  <a:lnTo>
                    <a:pt x="14" y="115"/>
                  </a:lnTo>
                  <a:lnTo>
                    <a:pt x="12" y="110"/>
                  </a:lnTo>
                  <a:lnTo>
                    <a:pt x="9" y="103"/>
                  </a:lnTo>
                  <a:lnTo>
                    <a:pt x="6" y="97"/>
                  </a:lnTo>
                  <a:lnTo>
                    <a:pt x="5" y="90"/>
                  </a:lnTo>
                  <a:lnTo>
                    <a:pt x="5" y="83"/>
                  </a:lnTo>
                  <a:lnTo>
                    <a:pt x="3" y="76"/>
                  </a:lnTo>
                  <a:lnTo>
                    <a:pt x="5" y="68"/>
                  </a:lnTo>
                  <a:lnTo>
                    <a:pt x="5" y="61"/>
                  </a:lnTo>
                  <a:lnTo>
                    <a:pt x="7" y="54"/>
                  </a:lnTo>
                  <a:lnTo>
                    <a:pt x="9" y="47"/>
                  </a:lnTo>
                  <a:lnTo>
                    <a:pt x="16" y="36"/>
                  </a:lnTo>
                  <a:lnTo>
                    <a:pt x="24" y="24"/>
                  </a:lnTo>
                  <a:lnTo>
                    <a:pt x="35" y="16"/>
                  </a:lnTo>
                  <a:lnTo>
                    <a:pt x="48" y="9"/>
                  </a:lnTo>
                  <a:lnTo>
                    <a:pt x="53" y="7"/>
                  </a:lnTo>
                  <a:lnTo>
                    <a:pt x="60" y="5"/>
                  </a:lnTo>
                  <a:lnTo>
                    <a:pt x="67" y="5"/>
                  </a:lnTo>
                  <a:lnTo>
                    <a:pt x="74" y="3"/>
                  </a:lnTo>
                  <a:lnTo>
                    <a:pt x="83" y="5"/>
                  </a:lnTo>
                  <a:lnTo>
                    <a:pt x="90" y="5"/>
                  </a:lnTo>
                  <a:lnTo>
                    <a:pt x="96" y="7"/>
                  </a:lnTo>
                  <a:lnTo>
                    <a:pt x="102" y="9"/>
                  </a:lnTo>
                  <a:lnTo>
                    <a:pt x="115" y="16"/>
                  </a:lnTo>
                  <a:lnTo>
                    <a:pt x="124" y="24"/>
                  </a:lnTo>
                  <a:lnTo>
                    <a:pt x="134" y="36"/>
                  </a:lnTo>
                  <a:lnTo>
                    <a:pt x="140" y="47"/>
                  </a:lnTo>
                  <a:lnTo>
                    <a:pt x="142" y="54"/>
                  </a:lnTo>
                  <a:lnTo>
                    <a:pt x="144" y="61"/>
                  </a:lnTo>
                  <a:lnTo>
                    <a:pt x="145" y="68"/>
                  </a:lnTo>
                  <a:lnTo>
                    <a:pt x="145" y="76"/>
                  </a:lnTo>
                  <a:lnTo>
                    <a:pt x="145" y="83"/>
                  </a:lnTo>
                  <a:lnTo>
                    <a:pt x="144" y="90"/>
                  </a:lnTo>
                  <a:lnTo>
                    <a:pt x="142" y="97"/>
                  </a:lnTo>
                  <a:lnTo>
                    <a:pt x="140" y="104"/>
                  </a:lnTo>
                  <a:lnTo>
                    <a:pt x="137" y="110"/>
                  </a:lnTo>
                  <a:lnTo>
                    <a:pt x="134" y="117"/>
                  </a:lnTo>
                  <a:lnTo>
                    <a:pt x="130" y="121"/>
                  </a:lnTo>
                  <a:lnTo>
                    <a:pt x="126" y="127"/>
                  </a:lnTo>
                  <a:lnTo>
                    <a:pt x="130" y="127"/>
                  </a:lnTo>
                  <a:lnTo>
                    <a:pt x="134" y="121"/>
                  </a:lnTo>
                  <a:lnTo>
                    <a:pt x="137" y="115"/>
                  </a:lnTo>
                  <a:lnTo>
                    <a:pt x="141" y="110"/>
                  </a:lnTo>
                  <a:lnTo>
                    <a:pt x="144" y="104"/>
                  </a:lnTo>
                  <a:lnTo>
                    <a:pt x="145" y="97"/>
                  </a:lnTo>
                  <a:lnTo>
                    <a:pt x="147" y="90"/>
                  </a:lnTo>
                  <a:lnTo>
                    <a:pt x="148" y="83"/>
                  </a:lnTo>
                  <a:lnTo>
                    <a:pt x="148" y="76"/>
                  </a:lnTo>
                  <a:close/>
                  <a:moveTo>
                    <a:pt x="44" y="145"/>
                  </a:moveTo>
                  <a:lnTo>
                    <a:pt x="48" y="147"/>
                  </a:lnTo>
                  <a:lnTo>
                    <a:pt x="52" y="148"/>
                  </a:lnTo>
                  <a:lnTo>
                    <a:pt x="55" y="148"/>
                  </a:lnTo>
                  <a:lnTo>
                    <a:pt x="59" y="149"/>
                  </a:lnTo>
                  <a:lnTo>
                    <a:pt x="63" y="151"/>
                  </a:lnTo>
                  <a:lnTo>
                    <a:pt x="67" y="151"/>
                  </a:lnTo>
                  <a:lnTo>
                    <a:pt x="70" y="151"/>
                  </a:lnTo>
                  <a:lnTo>
                    <a:pt x="74" y="151"/>
                  </a:lnTo>
                  <a:lnTo>
                    <a:pt x="80" y="151"/>
                  </a:lnTo>
                  <a:lnTo>
                    <a:pt x="84" y="151"/>
                  </a:lnTo>
                  <a:lnTo>
                    <a:pt x="88" y="149"/>
                  </a:lnTo>
                  <a:lnTo>
                    <a:pt x="92" y="149"/>
                  </a:lnTo>
                  <a:lnTo>
                    <a:pt x="96" y="148"/>
                  </a:lnTo>
                  <a:lnTo>
                    <a:pt x="101" y="147"/>
                  </a:lnTo>
                  <a:lnTo>
                    <a:pt x="105" y="145"/>
                  </a:lnTo>
                  <a:lnTo>
                    <a:pt x="109" y="142"/>
                  </a:lnTo>
                  <a:lnTo>
                    <a:pt x="109" y="139"/>
                  </a:lnTo>
                  <a:lnTo>
                    <a:pt x="108" y="141"/>
                  </a:lnTo>
                  <a:lnTo>
                    <a:pt x="105" y="142"/>
                  </a:lnTo>
                  <a:lnTo>
                    <a:pt x="102" y="142"/>
                  </a:lnTo>
                  <a:lnTo>
                    <a:pt x="99" y="144"/>
                  </a:lnTo>
                  <a:lnTo>
                    <a:pt x="98" y="145"/>
                  </a:lnTo>
                  <a:lnTo>
                    <a:pt x="95" y="145"/>
                  </a:lnTo>
                  <a:lnTo>
                    <a:pt x="92" y="147"/>
                  </a:lnTo>
                  <a:lnTo>
                    <a:pt x="90" y="147"/>
                  </a:lnTo>
                  <a:lnTo>
                    <a:pt x="90" y="148"/>
                  </a:lnTo>
                  <a:lnTo>
                    <a:pt x="83" y="148"/>
                  </a:lnTo>
                  <a:lnTo>
                    <a:pt x="81" y="148"/>
                  </a:lnTo>
                  <a:lnTo>
                    <a:pt x="80" y="148"/>
                  </a:lnTo>
                  <a:lnTo>
                    <a:pt x="78" y="148"/>
                  </a:lnTo>
                  <a:lnTo>
                    <a:pt x="77" y="148"/>
                  </a:lnTo>
                  <a:lnTo>
                    <a:pt x="76" y="148"/>
                  </a:lnTo>
                  <a:lnTo>
                    <a:pt x="74" y="148"/>
                  </a:lnTo>
                  <a:lnTo>
                    <a:pt x="73" y="148"/>
                  </a:lnTo>
                  <a:lnTo>
                    <a:pt x="71" y="148"/>
                  </a:lnTo>
                  <a:lnTo>
                    <a:pt x="70" y="148"/>
                  </a:lnTo>
                  <a:lnTo>
                    <a:pt x="69" y="148"/>
                  </a:lnTo>
                  <a:lnTo>
                    <a:pt x="67" y="148"/>
                  </a:lnTo>
                  <a:lnTo>
                    <a:pt x="66" y="148"/>
                  </a:lnTo>
                  <a:lnTo>
                    <a:pt x="64" y="148"/>
                  </a:lnTo>
                  <a:lnTo>
                    <a:pt x="62" y="147"/>
                  </a:lnTo>
                  <a:lnTo>
                    <a:pt x="59" y="147"/>
                  </a:lnTo>
                  <a:lnTo>
                    <a:pt x="56" y="147"/>
                  </a:lnTo>
                  <a:lnTo>
                    <a:pt x="53" y="145"/>
                  </a:lnTo>
                  <a:lnTo>
                    <a:pt x="51" y="144"/>
                  </a:lnTo>
                  <a:lnTo>
                    <a:pt x="49" y="144"/>
                  </a:lnTo>
                  <a:lnTo>
                    <a:pt x="46" y="142"/>
                  </a:lnTo>
                  <a:lnTo>
                    <a:pt x="44" y="141"/>
                  </a:lnTo>
                  <a:lnTo>
                    <a:pt x="44" y="145"/>
                  </a:lnTo>
                  <a:close/>
                </a:path>
              </a:pathLst>
            </a:custGeom>
            <a:solidFill>
              <a:srgbClr val="0078C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4" name="Freeform 793"/>
            <p:cNvSpPr>
              <a:spLocks noEditPoints="1"/>
            </p:cNvSpPr>
            <p:nvPr/>
          </p:nvSpPr>
          <p:spPr bwMode="auto">
            <a:xfrm>
              <a:off x="1004" y="2509"/>
              <a:ext cx="145" cy="147"/>
            </a:xfrm>
            <a:custGeom>
              <a:avLst/>
              <a:gdLst>
                <a:gd name="T0" fmla="*/ 145 w 145"/>
                <a:gd name="T1" fmla="*/ 66 h 147"/>
                <a:gd name="T2" fmla="*/ 142 w 145"/>
                <a:gd name="T3" fmla="*/ 52 h 147"/>
                <a:gd name="T4" fmla="*/ 132 w 145"/>
                <a:gd name="T5" fmla="*/ 32 h 147"/>
                <a:gd name="T6" fmla="*/ 113 w 145"/>
                <a:gd name="T7" fmla="*/ 12 h 147"/>
                <a:gd name="T8" fmla="*/ 94 w 145"/>
                <a:gd name="T9" fmla="*/ 4 h 147"/>
                <a:gd name="T10" fmla="*/ 81 w 145"/>
                <a:gd name="T11" fmla="*/ 1 h 147"/>
                <a:gd name="T12" fmla="*/ 65 w 145"/>
                <a:gd name="T13" fmla="*/ 1 h 147"/>
                <a:gd name="T14" fmla="*/ 51 w 145"/>
                <a:gd name="T15" fmla="*/ 4 h 147"/>
                <a:gd name="T16" fmla="*/ 32 w 145"/>
                <a:gd name="T17" fmla="*/ 12 h 147"/>
                <a:gd name="T18" fmla="*/ 12 w 145"/>
                <a:gd name="T19" fmla="*/ 32 h 147"/>
                <a:gd name="T20" fmla="*/ 4 w 145"/>
                <a:gd name="T21" fmla="*/ 52 h 147"/>
                <a:gd name="T22" fmla="*/ 1 w 145"/>
                <a:gd name="T23" fmla="*/ 66 h 147"/>
                <a:gd name="T24" fmla="*/ 1 w 145"/>
                <a:gd name="T25" fmla="*/ 81 h 147"/>
                <a:gd name="T26" fmla="*/ 3 w 145"/>
                <a:gd name="T27" fmla="*/ 95 h 147"/>
                <a:gd name="T28" fmla="*/ 8 w 145"/>
                <a:gd name="T29" fmla="*/ 108 h 147"/>
                <a:gd name="T30" fmla="*/ 15 w 145"/>
                <a:gd name="T31" fmla="*/ 118 h 147"/>
                <a:gd name="T32" fmla="*/ 22 w 145"/>
                <a:gd name="T33" fmla="*/ 123 h 147"/>
                <a:gd name="T34" fmla="*/ 15 w 145"/>
                <a:gd name="T35" fmla="*/ 113 h 147"/>
                <a:gd name="T36" fmla="*/ 8 w 145"/>
                <a:gd name="T37" fmla="*/ 101 h 147"/>
                <a:gd name="T38" fmla="*/ 4 w 145"/>
                <a:gd name="T39" fmla="*/ 88 h 147"/>
                <a:gd name="T40" fmla="*/ 3 w 145"/>
                <a:gd name="T41" fmla="*/ 74 h 147"/>
                <a:gd name="T42" fmla="*/ 8 w 145"/>
                <a:gd name="T43" fmla="*/ 47 h 147"/>
                <a:gd name="T44" fmla="*/ 24 w 145"/>
                <a:gd name="T45" fmla="*/ 24 h 147"/>
                <a:gd name="T46" fmla="*/ 46 w 145"/>
                <a:gd name="T47" fmla="*/ 8 h 147"/>
                <a:gd name="T48" fmla="*/ 72 w 145"/>
                <a:gd name="T49" fmla="*/ 3 h 147"/>
                <a:gd name="T50" fmla="*/ 100 w 145"/>
                <a:gd name="T51" fmla="*/ 8 h 147"/>
                <a:gd name="T52" fmla="*/ 122 w 145"/>
                <a:gd name="T53" fmla="*/ 24 h 147"/>
                <a:gd name="T54" fmla="*/ 136 w 145"/>
                <a:gd name="T55" fmla="*/ 47 h 147"/>
                <a:gd name="T56" fmla="*/ 142 w 145"/>
                <a:gd name="T57" fmla="*/ 74 h 147"/>
                <a:gd name="T58" fmla="*/ 140 w 145"/>
                <a:gd name="T59" fmla="*/ 89 h 147"/>
                <a:gd name="T60" fmla="*/ 136 w 145"/>
                <a:gd name="T61" fmla="*/ 102 h 147"/>
                <a:gd name="T62" fmla="*/ 131 w 145"/>
                <a:gd name="T63" fmla="*/ 115 h 147"/>
                <a:gd name="T64" fmla="*/ 121 w 145"/>
                <a:gd name="T65" fmla="*/ 125 h 147"/>
                <a:gd name="T66" fmla="*/ 129 w 145"/>
                <a:gd name="T67" fmla="*/ 119 h 147"/>
                <a:gd name="T68" fmla="*/ 138 w 145"/>
                <a:gd name="T69" fmla="*/ 108 h 147"/>
                <a:gd name="T70" fmla="*/ 142 w 145"/>
                <a:gd name="T71" fmla="*/ 95 h 147"/>
                <a:gd name="T72" fmla="*/ 145 w 145"/>
                <a:gd name="T73" fmla="*/ 81 h 147"/>
                <a:gd name="T74" fmla="*/ 42 w 145"/>
                <a:gd name="T75" fmla="*/ 140 h 147"/>
                <a:gd name="T76" fmla="*/ 50 w 145"/>
                <a:gd name="T77" fmla="*/ 145 h 147"/>
                <a:gd name="T78" fmla="*/ 57 w 145"/>
                <a:gd name="T79" fmla="*/ 146 h 147"/>
                <a:gd name="T80" fmla="*/ 65 w 145"/>
                <a:gd name="T81" fmla="*/ 147 h 147"/>
                <a:gd name="T82" fmla="*/ 72 w 145"/>
                <a:gd name="T83" fmla="*/ 147 h 147"/>
                <a:gd name="T84" fmla="*/ 82 w 145"/>
                <a:gd name="T85" fmla="*/ 147 h 147"/>
                <a:gd name="T86" fmla="*/ 90 w 145"/>
                <a:gd name="T87" fmla="*/ 146 h 147"/>
                <a:gd name="T88" fmla="*/ 99 w 145"/>
                <a:gd name="T89" fmla="*/ 143 h 147"/>
                <a:gd name="T90" fmla="*/ 107 w 145"/>
                <a:gd name="T91" fmla="*/ 139 h 147"/>
                <a:gd name="T92" fmla="*/ 106 w 145"/>
                <a:gd name="T93" fmla="*/ 137 h 147"/>
                <a:gd name="T94" fmla="*/ 100 w 145"/>
                <a:gd name="T95" fmla="*/ 139 h 147"/>
                <a:gd name="T96" fmla="*/ 96 w 145"/>
                <a:gd name="T97" fmla="*/ 142 h 147"/>
                <a:gd name="T98" fmla="*/ 90 w 145"/>
                <a:gd name="T99" fmla="*/ 143 h 147"/>
                <a:gd name="T100" fmla="*/ 88 w 145"/>
                <a:gd name="T101" fmla="*/ 146 h 147"/>
                <a:gd name="T102" fmla="*/ 62 w 145"/>
                <a:gd name="T103" fmla="*/ 145 h 147"/>
                <a:gd name="T104" fmla="*/ 57 w 145"/>
                <a:gd name="T105" fmla="*/ 143 h 147"/>
                <a:gd name="T106" fmla="*/ 51 w 145"/>
                <a:gd name="T107" fmla="*/ 142 h 147"/>
                <a:gd name="T108" fmla="*/ 47 w 145"/>
                <a:gd name="T109" fmla="*/ 140 h 147"/>
                <a:gd name="T110" fmla="*/ 42 w 145"/>
                <a:gd name="T111" fmla="*/ 137 h 14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45"/>
                <a:gd name="T169" fmla="*/ 0 h 147"/>
                <a:gd name="T170" fmla="*/ 145 w 145"/>
                <a:gd name="T171" fmla="*/ 147 h 14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45" h="147">
                  <a:moveTo>
                    <a:pt x="145" y="74"/>
                  </a:moveTo>
                  <a:lnTo>
                    <a:pt x="145" y="66"/>
                  </a:lnTo>
                  <a:lnTo>
                    <a:pt x="143" y="59"/>
                  </a:lnTo>
                  <a:lnTo>
                    <a:pt x="142" y="52"/>
                  </a:lnTo>
                  <a:lnTo>
                    <a:pt x="139" y="45"/>
                  </a:lnTo>
                  <a:lnTo>
                    <a:pt x="132" y="32"/>
                  </a:lnTo>
                  <a:lnTo>
                    <a:pt x="124" y="22"/>
                  </a:lnTo>
                  <a:lnTo>
                    <a:pt x="113" y="12"/>
                  </a:lnTo>
                  <a:lnTo>
                    <a:pt x="101" y="5"/>
                  </a:lnTo>
                  <a:lnTo>
                    <a:pt x="94" y="4"/>
                  </a:lnTo>
                  <a:lnTo>
                    <a:pt x="88" y="1"/>
                  </a:lnTo>
                  <a:lnTo>
                    <a:pt x="81" y="1"/>
                  </a:lnTo>
                  <a:lnTo>
                    <a:pt x="72" y="0"/>
                  </a:lnTo>
                  <a:lnTo>
                    <a:pt x="65" y="1"/>
                  </a:lnTo>
                  <a:lnTo>
                    <a:pt x="58" y="1"/>
                  </a:lnTo>
                  <a:lnTo>
                    <a:pt x="51" y="4"/>
                  </a:lnTo>
                  <a:lnTo>
                    <a:pt x="44" y="5"/>
                  </a:lnTo>
                  <a:lnTo>
                    <a:pt x="32" y="12"/>
                  </a:lnTo>
                  <a:lnTo>
                    <a:pt x="22" y="22"/>
                  </a:lnTo>
                  <a:lnTo>
                    <a:pt x="12" y="32"/>
                  </a:lnTo>
                  <a:lnTo>
                    <a:pt x="5" y="45"/>
                  </a:lnTo>
                  <a:lnTo>
                    <a:pt x="4" y="52"/>
                  </a:lnTo>
                  <a:lnTo>
                    <a:pt x="1" y="59"/>
                  </a:lnTo>
                  <a:lnTo>
                    <a:pt x="1" y="66"/>
                  </a:lnTo>
                  <a:lnTo>
                    <a:pt x="0" y="74"/>
                  </a:lnTo>
                  <a:lnTo>
                    <a:pt x="1" y="81"/>
                  </a:lnTo>
                  <a:lnTo>
                    <a:pt x="1" y="88"/>
                  </a:lnTo>
                  <a:lnTo>
                    <a:pt x="3" y="95"/>
                  </a:lnTo>
                  <a:lnTo>
                    <a:pt x="5" y="101"/>
                  </a:lnTo>
                  <a:lnTo>
                    <a:pt x="8" y="108"/>
                  </a:lnTo>
                  <a:lnTo>
                    <a:pt x="11" y="113"/>
                  </a:lnTo>
                  <a:lnTo>
                    <a:pt x="15" y="118"/>
                  </a:lnTo>
                  <a:lnTo>
                    <a:pt x="19" y="123"/>
                  </a:lnTo>
                  <a:lnTo>
                    <a:pt x="22" y="123"/>
                  </a:lnTo>
                  <a:lnTo>
                    <a:pt x="18" y="119"/>
                  </a:lnTo>
                  <a:lnTo>
                    <a:pt x="15" y="113"/>
                  </a:lnTo>
                  <a:lnTo>
                    <a:pt x="11" y="108"/>
                  </a:lnTo>
                  <a:lnTo>
                    <a:pt x="8" y="101"/>
                  </a:lnTo>
                  <a:lnTo>
                    <a:pt x="7" y="95"/>
                  </a:lnTo>
                  <a:lnTo>
                    <a:pt x="4" y="88"/>
                  </a:lnTo>
                  <a:lnTo>
                    <a:pt x="4" y="81"/>
                  </a:lnTo>
                  <a:lnTo>
                    <a:pt x="3" y="74"/>
                  </a:lnTo>
                  <a:lnTo>
                    <a:pt x="4" y="59"/>
                  </a:lnTo>
                  <a:lnTo>
                    <a:pt x="8" y="47"/>
                  </a:lnTo>
                  <a:lnTo>
                    <a:pt x="15" y="34"/>
                  </a:lnTo>
                  <a:lnTo>
                    <a:pt x="24" y="24"/>
                  </a:lnTo>
                  <a:lnTo>
                    <a:pt x="33" y="15"/>
                  </a:lnTo>
                  <a:lnTo>
                    <a:pt x="46" y="8"/>
                  </a:lnTo>
                  <a:lnTo>
                    <a:pt x="58" y="4"/>
                  </a:lnTo>
                  <a:lnTo>
                    <a:pt x="72" y="3"/>
                  </a:lnTo>
                  <a:lnTo>
                    <a:pt x="86" y="4"/>
                  </a:lnTo>
                  <a:lnTo>
                    <a:pt x="100" y="8"/>
                  </a:lnTo>
                  <a:lnTo>
                    <a:pt x="111" y="15"/>
                  </a:lnTo>
                  <a:lnTo>
                    <a:pt x="122" y="24"/>
                  </a:lnTo>
                  <a:lnTo>
                    <a:pt x="131" y="34"/>
                  </a:lnTo>
                  <a:lnTo>
                    <a:pt x="136" y="47"/>
                  </a:lnTo>
                  <a:lnTo>
                    <a:pt x="140" y="59"/>
                  </a:lnTo>
                  <a:lnTo>
                    <a:pt x="142" y="74"/>
                  </a:lnTo>
                  <a:lnTo>
                    <a:pt x="142" y="82"/>
                  </a:lnTo>
                  <a:lnTo>
                    <a:pt x="140" y="89"/>
                  </a:lnTo>
                  <a:lnTo>
                    <a:pt x="139" y="95"/>
                  </a:lnTo>
                  <a:lnTo>
                    <a:pt x="136" y="102"/>
                  </a:lnTo>
                  <a:lnTo>
                    <a:pt x="133" y="108"/>
                  </a:lnTo>
                  <a:lnTo>
                    <a:pt x="131" y="115"/>
                  </a:lnTo>
                  <a:lnTo>
                    <a:pt x="126" y="119"/>
                  </a:lnTo>
                  <a:lnTo>
                    <a:pt x="121" y="125"/>
                  </a:lnTo>
                  <a:lnTo>
                    <a:pt x="125" y="125"/>
                  </a:lnTo>
                  <a:lnTo>
                    <a:pt x="129" y="119"/>
                  </a:lnTo>
                  <a:lnTo>
                    <a:pt x="133" y="113"/>
                  </a:lnTo>
                  <a:lnTo>
                    <a:pt x="138" y="108"/>
                  </a:lnTo>
                  <a:lnTo>
                    <a:pt x="140" y="102"/>
                  </a:lnTo>
                  <a:lnTo>
                    <a:pt x="142" y="95"/>
                  </a:lnTo>
                  <a:lnTo>
                    <a:pt x="143" y="88"/>
                  </a:lnTo>
                  <a:lnTo>
                    <a:pt x="145" y="81"/>
                  </a:lnTo>
                  <a:lnTo>
                    <a:pt x="145" y="74"/>
                  </a:lnTo>
                  <a:close/>
                  <a:moveTo>
                    <a:pt x="42" y="140"/>
                  </a:moveTo>
                  <a:lnTo>
                    <a:pt x="46" y="143"/>
                  </a:lnTo>
                  <a:lnTo>
                    <a:pt x="50" y="145"/>
                  </a:lnTo>
                  <a:lnTo>
                    <a:pt x="53" y="145"/>
                  </a:lnTo>
                  <a:lnTo>
                    <a:pt x="57" y="146"/>
                  </a:lnTo>
                  <a:lnTo>
                    <a:pt x="61" y="147"/>
                  </a:lnTo>
                  <a:lnTo>
                    <a:pt x="65" y="147"/>
                  </a:lnTo>
                  <a:lnTo>
                    <a:pt x="68" y="147"/>
                  </a:lnTo>
                  <a:lnTo>
                    <a:pt x="72" y="147"/>
                  </a:lnTo>
                  <a:lnTo>
                    <a:pt x="78" y="147"/>
                  </a:lnTo>
                  <a:lnTo>
                    <a:pt x="82" y="147"/>
                  </a:lnTo>
                  <a:lnTo>
                    <a:pt x="86" y="146"/>
                  </a:lnTo>
                  <a:lnTo>
                    <a:pt x="90" y="146"/>
                  </a:lnTo>
                  <a:lnTo>
                    <a:pt x="94" y="145"/>
                  </a:lnTo>
                  <a:lnTo>
                    <a:pt x="99" y="143"/>
                  </a:lnTo>
                  <a:lnTo>
                    <a:pt x="103" y="140"/>
                  </a:lnTo>
                  <a:lnTo>
                    <a:pt x="107" y="139"/>
                  </a:lnTo>
                  <a:lnTo>
                    <a:pt x="107" y="136"/>
                  </a:lnTo>
                  <a:lnTo>
                    <a:pt x="106" y="137"/>
                  </a:lnTo>
                  <a:lnTo>
                    <a:pt x="103" y="137"/>
                  </a:lnTo>
                  <a:lnTo>
                    <a:pt x="100" y="139"/>
                  </a:lnTo>
                  <a:lnTo>
                    <a:pt x="97" y="140"/>
                  </a:lnTo>
                  <a:lnTo>
                    <a:pt x="96" y="142"/>
                  </a:lnTo>
                  <a:lnTo>
                    <a:pt x="93" y="142"/>
                  </a:lnTo>
                  <a:lnTo>
                    <a:pt x="90" y="143"/>
                  </a:lnTo>
                  <a:lnTo>
                    <a:pt x="88" y="143"/>
                  </a:lnTo>
                  <a:lnTo>
                    <a:pt x="88" y="146"/>
                  </a:lnTo>
                  <a:lnTo>
                    <a:pt x="62" y="146"/>
                  </a:lnTo>
                  <a:lnTo>
                    <a:pt x="62" y="145"/>
                  </a:lnTo>
                  <a:lnTo>
                    <a:pt x="60" y="143"/>
                  </a:lnTo>
                  <a:lnTo>
                    <a:pt x="57" y="143"/>
                  </a:lnTo>
                  <a:lnTo>
                    <a:pt x="54" y="143"/>
                  </a:lnTo>
                  <a:lnTo>
                    <a:pt x="51" y="142"/>
                  </a:lnTo>
                  <a:lnTo>
                    <a:pt x="49" y="140"/>
                  </a:lnTo>
                  <a:lnTo>
                    <a:pt x="47" y="140"/>
                  </a:lnTo>
                  <a:lnTo>
                    <a:pt x="44" y="139"/>
                  </a:lnTo>
                  <a:lnTo>
                    <a:pt x="42" y="137"/>
                  </a:lnTo>
                  <a:lnTo>
                    <a:pt x="42" y="140"/>
                  </a:lnTo>
                  <a:close/>
                </a:path>
              </a:pathLst>
            </a:custGeom>
            <a:solidFill>
              <a:srgbClr val="007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5" name="Freeform 794"/>
            <p:cNvSpPr>
              <a:spLocks noEditPoints="1"/>
            </p:cNvSpPr>
            <p:nvPr/>
          </p:nvSpPr>
          <p:spPr bwMode="auto">
            <a:xfrm>
              <a:off x="1005" y="2510"/>
              <a:ext cx="142" cy="145"/>
            </a:xfrm>
            <a:custGeom>
              <a:avLst/>
              <a:gdLst>
                <a:gd name="T0" fmla="*/ 141 w 142"/>
                <a:gd name="T1" fmla="*/ 58 h 145"/>
                <a:gd name="T2" fmla="*/ 131 w 142"/>
                <a:gd name="T3" fmla="*/ 33 h 145"/>
                <a:gd name="T4" fmla="*/ 99 w 142"/>
                <a:gd name="T5" fmla="*/ 6 h 145"/>
                <a:gd name="T6" fmla="*/ 80 w 142"/>
                <a:gd name="T7" fmla="*/ 2 h 145"/>
                <a:gd name="T8" fmla="*/ 57 w 142"/>
                <a:gd name="T9" fmla="*/ 2 h 145"/>
                <a:gd name="T10" fmla="*/ 32 w 142"/>
                <a:gd name="T11" fmla="*/ 13 h 145"/>
                <a:gd name="T12" fmla="*/ 6 w 142"/>
                <a:gd name="T13" fmla="*/ 44 h 145"/>
                <a:gd name="T14" fmla="*/ 2 w 142"/>
                <a:gd name="T15" fmla="*/ 65 h 145"/>
                <a:gd name="T16" fmla="*/ 2 w 142"/>
                <a:gd name="T17" fmla="*/ 87 h 145"/>
                <a:gd name="T18" fmla="*/ 9 w 142"/>
                <a:gd name="T19" fmla="*/ 107 h 145"/>
                <a:gd name="T20" fmla="*/ 20 w 142"/>
                <a:gd name="T21" fmla="*/ 122 h 145"/>
                <a:gd name="T22" fmla="*/ 16 w 142"/>
                <a:gd name="T23" fmla="*/ 112 h 145"/>
                <a:gd name="T24" fmla="*/ 7 w 142"/>
                <a:gd name="T25" fmla="*/ 94 h 145"/>
                <a:gd name="T26" fmla="*/ 3 w 142"/>
                <a:gd name="T27" fmla="*/ 73 h 145"/>
                <a:gd name="T28" fmla="*/ 16 w 142"/>
                <a:gd name="T29" fmla="*/ 34 h 145"/>
                <a:gd name="T30" fmla="*/ 45 w 142"/>
                <a:gd name="T31" fmla="*/ 9 h 145"/>
                <a:gd name="T32" fmla="*/ 85 w 142"/>
                <a:gd name="T33" fmla="*/ 4 h 145"/>
                <a:gd name="T34" fmla="*/ 120 w 142"/>
                <a:gd name="T35" fmla="*/ 24 h 145"/>
                <a:gd name="T36" fmla="*/ 138 w 142"/>
                <a:gd name="T37" fmla="*/ 58 h 145"/>
                <a:gd name="T38" fmla="*/ 138 w 142"/>
                <a:gd name="T39" fmla="*/ 88 h 145"/>
                <a:gd name="T40" fmla="*/ 131 w 142"/>
                <a:gd name="T41" fmla="*/ 108 h 145"/>
                <a:gd name="T42" fmla="*/ 118 w 142"/>
                <a:gd name="T43" fmla="*/ 124 h 145"/>
                <a:gd name="T44" fmla="*/ 131 w 142"/>
                <a:gd name="T45" fmla="*/ 114 h 145"/>
                <a:gd name="T46" fmla="*/ 139 w 142"/>
                <a:gd name="T47" fmla="*/ 94 h 145"/>
                <a:gd name="T48" fmla="*/ 142 w 142"/>
                <a:gd name="T49" fmla="*/ 73 h 145"/>
                <a:gd name="T50" fmla="*/ 46 w 142"/>
                <a:gd name="T51" fmla="*/ 141 h 145"/>
                <a:gd name="T52" fmla="*/ 53 w 142"/>
                <a:gd name="T53" fmla="*/ 144 h 145"/>
                <a:gd name="T54" fmla="*/ 61 w 142"/>
                <a:gd name="T55" fmla="*/ 145 h 145"/>
                <a:gd name="T56" fmla="*/ 56 w 142"/>
                <a:gd name="T57" fmla="*/ 141 h 145"/>
                <a:gd name="T58" fmla="*/ 48 w 142"/>
                <a:gd name="T59" fmla="*/ 138 h 145"/>
                <a:gd name="T60" fmla="*/ 41 w 142"/>
                <a:gd name="T61" fmla="*/ 135 h 145"/>
                <a:gd name="T62" fmla="*/ 64 w 142"/>
                <a:gd name="T63" fmla="*/ 145 h 145"/>
                <a:gd name="T64" fmla="*/ 67 w 142"/>
                <a:gd name="T65" fmla="*/ 145 h 145"/>
                <a:gd name="T66" fmla="*/ 71 w 142"/>
                <a:gd name="T67" fmla="*/ 145 h 145"/>
                <a:gd name="T68" fmla="*/ 74 w 142"/>
                <a:gd name="T69" fmla="*/ 145 h 145"/>
                <a:gd name="T70" fmla="*/ 77 w 142"/>
                <a:gd name="T71" fmla="*/ 145 h 145"/>
                <a:gd name="T72" fmla="*/ 80 w 142"/>
                <a:gd name="T73" fmla="*/ 145 h 145"/>
                <a:gd name="T74" fmla="*/ 89 w 142"/>
                <a:gd name="T75" fmla="*/ 144 h 145"/>
                <a:gd name="T76" fmla="*/ 96 w 142"/>
                <a:gd name="T77" fmla="*/ 141 h 145"/>
                <a:gd name="T78" fmla="*/ 105 w 142"/>
                <a:gd name="T79" fmla="*/ 138 h 145"/>
                <a:gd name="T80" fmla="*/ 105 w 142"/>
                <a:gd name="T81" fmla="*/ 135 h 145"/>
                <a:gd name="T82" fmla="*/ 96 w 142"/>
                <a:gd name="T83" fmla="*/ 138 h 145"/>
                <a:gd name="T84" fmla="*/ 89 w 142"/>
                <a:gd name="T85" fmla="*/ 141 h 1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2"/>
                <a:gd name="T130" fmla="*/ 0 h 145"/>
                <a:gd name="T131" fmla="*/ 142 w 142"/>
                <a:gd name="T132" fmla="*/ 145 h 1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2" h="145">
                  <a:moveTo>
                    <a:pt x="142" y="73"/>
                  </a:moveTo>
                  <a:lnTo>
                    <a:pt x="142" y="65"/>
                  </a:lnTo>
                  <a:lnTo>
                    <a:pt x="141" y="58"/>
                  </a:lnTo>
                  <a:lnTo>
                    <a:pt x="139" y="51"/>
                  </a:lnTo>
                  <a:lnTo>
                    <a:pt x="137" y="44"/>
                  </a:lnTo>
                  <a:lnTo>
                    <a:pt x="131" y="33"/>
                  </a:lnTo>
                  <a:lnTo>
                    <a:pt x="121" y="21"/>
                  </a:lnTo>
                  <a:lnTo>
                    <a:pt x="112" y="13"/>
                  </a:lnTo>
                  <a:lnTo>
                    <a:pt x="99" y="6"/>
                  </a:lnTo>
                  <a:lnTo>
                    <a:pt x="93" y="4"/>
                  </a:lnTo>
                  <a:lnTo>
                    <a:pt x="87" y="2"/>
                  </a:lnTo>
                  <a:lnTo>
                    <a:pt x="80" y="2"/>
                  </a:lnTo>
                  <a:lnTo>
                    <a:pt x="71" y="0"/>
                  </a:lnTo>
                  <a:lnTo>
                    <a:pt x="64" y="2"/>
                  </a:lnTo>
                  <a:lnTo>
                    <a:pt x="57" y="2"/>
                  </a:lnTo>
                  <a:lnTo>
                    <a:pt x="50" y="4"/>
                  </a:lnTo>
                  <a:lnTo>
                    <a:pt x="45" y="6"/>
                  </a:lnTo>
                  <a:lnTo>
                    <a:pt x="32" y="13"/>
                  </a:lnTo>
                  <a:lnTo>
                    <a:pt x="21" y="21"/>
                  </a:lnTo>
                  <a:lnTo>
                    <a:pt x="13" y="33"/>
                  </a:lnTo>
                  <a:lnTo>
                    <a:pt x="6" y="44"/>
                  </a:lnTo>
                  <a:lnTo>
                    <a:pt x="4" y="51"/>
                  </a:lnTo>
                  <a:lnTo>
                    <a:pt x="2" y="58"/>
                  </a:lnTo>
                  <a:lnTo>
                    <a:pt x="2" y="65"/>
                  </a:lnTo>
                  <a:lnTo>
                    <a:pt x="0" y="73"/>
                  </a:lnTo>
                  <a:lnTo>
                    <a:pt x="2" y="80"/>
                  </a:lnTo>
                  <a:lnTo>
                    <a:pt x="2" y="87"/>
                  </a:lnTo>
                  <a:lnTo>
                    <a:pt x="3" y="94"/>
                  </a:lnTo>
                  <a:lnTo>
                    <a:pt x="6" y="100"/>
                  </a:lnTo>
                  <a:lnTo>
                    <a:pt x="9" y="107"/>
                  </a:lnTo>
                  <a:lnTo>
                    <a:pt x="11" y="112"/>
                  </a:lnTo>
                  <a:lnTo>
                    <a:pt x="16" y="117"/>
                  </a:lnTo>
                  <a:lnTo>
                    <a:pt x="20" y="122"/>
                  </a:lnTo>
                  <a:lnTo>
                    <a:pt x="24" y="122"/>
                  </a:lnTo>
                  <a:lnTo>
                    <a:pt x="20" y="118"/>
                  </a:lnTo>
                  <a:lnTo>
                    <a:pt x="16" y="112"/>
                  </a:lnTo>
                  <a:lnTo>
                    <a:pt x="11" y="107"/>
                  </a:lnTo>
                  <a:lnTo>
                    <a:pt x="9" y="100"/>
                  </a:lnTo>
                  <a:lnTo>
                    <a:pt x="7" y="94"/>
                  </a:lnTo>
                  <a:lnTo>
                    <a:pt x="4" y="87"/>
                  </a:lnTo>
                  <a:lnTo>
                    <a:pt x="4" y="80"/>
                  </a:lnTo>
                  <a:lnTo>
                    <a:pt x="3" y="73"/>
                  </a:lnTo>
                  <a:lnTo>
                    <a:pt x="4" y="58"/>
                  </a:lnTo>
                  <a:lnTo>
                    <a:pt x="9" y="46"/>
                  </a:lnTo>
                  <a:lnTo>
                    <a:pt x="16" y="34"/>
                  </a:lnTo>
                  <a:lnTo>
                    <a:pt x="24" y="24"/>
                  </a:lnTo>
                  <a:lnTo>
                    <a:pt x="34" y="16"/>
                  </a:lnTo>
                  <a:lnTo>
                    <a:pt x="45" y="9"/>
                  </a:lnTo>
                  <a:lnTo>
                    <a:pt x="57" y="4"/>
                  </a:lnTo>
                  <a:lnTo>
                    <a:pt x="71" y="3"/>
                  </a:lnTo>
                  <a:lnTo>
                    <a:pt x="85" y="4"/>
                  </a:lnTo>
                  <a:lnTo>
                    <a:pt x="98" y="9"/>
                  </a:lnTo>
                  <a:lnTo>
                    <a:pt x="110" y="16"/>
                  </a:lnTo>
                  <a:lnTo>
                    <a:pt x="120" y="24"/>
                  </a:lnTo>
                  <a:lnTo>
                    <a:pt x="128" y="34"/>
                  </a:lnTo>
                  <a:lnTo>
                    <a:pt x="135" y="46"/>
                  </a:lnTo>
                  <a:lnTo>
                    <a:pt x="138" y="58"/>
                  </a:lnTo>
                  <a:lnTo>
                    <a:pt x="139" y="73"/>
                  </a:lnTo>
                  <a:lnTo>
                    <a:pt x="139" y="81"/>
                  </a:lnTo>
                  <a:lnTo>
                    <a:pt x="138" y="88"/>
                  </a:lnTo>
                  <a:lnTo>
                    <a:pt x="137" y="94"/>
                  </a:lnTo>
                  <a:lnTo>
                    <a:pt x="134" y="101"/>
                  </a:lnTo>
                  <a:lnTo>
                    <a:pt x="131" y="108"/>
                  </a:lnTo>
                  <a:lnTo>
                    <a:pt x="127" y="114"/>
                  </a:lnTo>
                  <a:lnTo>
                    <a:pt x="123" y="119"/>
                  </a:lnTo>
                  <a:lnTo>
                    <a:pt x="118" y="124"/>
                  </a:lnTo>
                  <a:lnTo>
                    <a:pt x="123" y="124"/>
                  </a:lnTo>
                  <a:lnTo>
                    <a:pt x="127" y="118"/>
                  </a:lnTo>
                  <a:lnTo>
                    <a:pt x="131" y="114"/>
                  </a:lnTo>
                  <a:lnTo>
                    <a:pt x="134" y="107"/>
                  </a:lnTo>
                  <a:lnTo>
                    <a:pt x="137" y="101"/>
                  </a:lnTo>
                  <a:lnTo>
                    <a:pt x="139" y="94"/>
                  </a:lnTo>
                  <a:lnTo>
                    <a:pt x="141" y="87"/>
                  </a:lnTo>
                  <a:lnTo>
                    <a:pt x="142" y="80"/>
                  </a:lnTo>
                  <a:lnTo>
                    <a:pt x="142" y="73"/>
                  </a:lnTo>
                  <a:close/>
                  <a:moveTo>
                    <a:pt x="41" y="138"/>
                  </a:moveTo>
                  <a:lnTo>
                    <a:pt x="43" y="139"/>
                  </a:lnTo>
                  <a:lnTo>
                    <a:pt x="46" y="141"/>
                  </a:lnTo>
                  <a:lnTo>
                    <a:pt x="48" y="141"/>
                  </a:lnTo>
                  <a:lnTo>
                    <a:pt x="50" y="142"/>
                  </a:lnTo>
                  <a:lnTo>
                    <a:pt x="53" y="144"/>
                  </a:lnTo>
                  <a:lnTo>
                    <a:pt x="56" y="144"/>
                  </a:lnTo>
                  <a:lnTo>
                    <a:pt x="59" y="144"/>
                  </a:lnTo>
                  <a:lnTo>
                    <a:pt x="61" y="145"/>
                  </a:lnTo>
                  <a:lnTo>
                    <a:pt x="61" y="142"/>
                  </a:lnTo>
                  <a:lnTo>
                    <a:pt x="59" y="141"/>
                  </a:lnTo>
                  <a:lnTo>
                    <a:pt x="56" y="141"/>
                  </a:lnTo>
                  <a:lnTo>
                    <a:pt x="53" y="139"/>
                  </a:lnTo>
                  <a:lnTo>
                    <a:pt x="50" y="139"/>
                  </a:lnTo>
                  <a:lnTo>
                    <a:pt x="48" y="138"/>
                  </a:lnTo>
                  <a:lnTo>
                    <a:pt x="46" y="138"/>
                  </a:lnTo>
                  <a:lnTo>
                    <a:pt x="43" y="136"/>
                  </a:lnTo>
                  <a:lnTo>
                    <a:pt x="41" y="135"/>
                  </a:lnTo>
                  <a:lnTo>
                    <a:pt x="41" y="138"/>
                  </a:lnTo>
                  <a:close/>
                  <a:moveTo>
                    <a:pt x="63" y="145"/>
                  </a:moveTo>
                  <a:lnTo>
                    <a:pt x="64" y="145"/>
                  </a:lnTo>
                  <a:lnTo>
                    <a:pt x="66" y="145"/>
                  </a:lnTo>
                  <a:lnTo>
                    <a:pt x="67" y="145"/>
                  </a:lnTo>
                  <a:lnTo>
                    <a:pt x="68" y="145"/>
                  </a:lnTo>
                  <a:lnTo>
                    <a:pt x="70" y="145"/>
                  </a:lnTo>
                  <a:lnTo>
                    <a:pt x="71" y="145"/>
                  </a:lnTo>
                  <a:lnTo>
                    <a:pt x="73" y="145"/>
                  </a:lnTo>
                  <a:lnTo>
                    <a:pt x="74" y="145"/>
                  </a:lnTo>
                  <a:lnTo>
                    <a:pt x="75" y="145"/>
                  </a:lnTo>
                  <a:lnTo>
                    <a:pt x="77" y="145"/>
                  </a:lnTo>
                  <a:lnTo>
                    <a:pt x="78" y="145"/>
                  </a:lnTo>
                  <a:lnTo>
                    <a:pt x="80" y="145"/>
                  </a:lnTo>
                  <a:lnTo>
                    <a:pt x="63" y="145"/>
                  </a:lnTo>
                  <a:close/>
                  <a:moveTo>
                    <a:pt x="87" y="144"/>
                  </a:moveTo>
                  <a:lnTo>
                    <a:pt x="89" y="144"/>
                  </a:lnTo>
                  <a:lnTo>
                    <a:pt x="92" y="142"/>
                  </a:lnTo>
                  <a:lnTo>
                    <a:pt x="95" y="142"/>
                  </a:lnTo>
                  <a:lnTo>
                    <a:pt x="96" y="141"/>
                  </a:lnTo>
                  <a:lnTo>
                    <a:pt x="99" y="139"/>
                  </a:lnTo>
                  <a:lnTo>
                    <a:pt x="102" y="139"/>
                  </a:lnTo>
                  <a:lnTo>
                    <a:pt x="105" y="138"/>
                  </a:lnTo>
                  <a:lnTo>
                    <a:pt x="106" y="136"/>
                  </a:lnTo>
                  <a:lnTo>
                    <a:pt x="106" y="134"/>
                  </a:lnTo>
                  <a:lnTo>
                    <a:pt x="105" y="135"/>
                  </a:lnTo>
                  <a:lnTo>
                    <a:pt x="102" y="135"/>
                  </a:lnTo>
                  <a:lnTo>
                    <a:pt x="99" y="136"/>
                  </a:lnTo>
                  <a:lnTo>
                    <a:pt x="96" y="138"/>
                  </a:lnTo>
                  <a:lnTo>
                    <a:pt x="95" y="139"/>
                  </a:lnTo>
                  <a:lnTo>
                    <a:pt x="92" y="139"/>
                  </a:lnTo>
                  <a:lnTo>
                    <a:pt x="89" y="141"/>
                  </a:lnTo>
                  <a:lnTo>
                    <a:pt x="87" y="141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79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6" name="Freeform 795"/>
            <p:cNvSpPr>
              <a:spLocks noEditPoints="1"/>
            </p:cNvSpPr>
            <p:nvPr/>
          </p:nvSpPr>
          <p:spPr bwMode="auto">
            <a:xfrm>
              <a:off x="1007" y="2512"/>
              <a:ext cx="139" cy="142"/>
            </a:xfrm>
            <a:custGeom>
              <a:avLst/>
              <a:gdLst>
                <a:gd name="T0" fmla="*/ 137 w 139"/>
                <a:gd name="T1" fmla="*/ 56 h 142"/>
                <a:gd name="T2" fmla="*/ 128 w 139"/>
                <a:gd name="T3" fmla="*/ 31 h 142"/>
                <a:gd name="T4" fmla="*/ 108 w 139"/>
                <a:gd name="T5" fmla="*/ 12 h 142"/>
                <a:gd name="T6" fmla="*/ 83 w 139"/>
                <a:gd name="T7" fmla="*/ 1 h 142"/>
                <a:gd name="T8" fmla="*/ 55 w 139"/>
                <a:gd name="T9" fmla="*/ 1 h 142"/>
                <a:gd name="T10" fmla="*/ 30 w 139"/>
                <a:gd name="T11" fmla="*/ 12 h 142"/>
                <a:gd name="T12" fmla="*/ 12 w 139"/>
                <a:gd name="T13" fmla="*/ 31 h 142"/>
                <a:gd name="T14" fmla="*/ 1 w 139"/>
                <a:gd name="T15" fmla="*/ 56 h 142"/>
                <a:gd name="T16" fmla="*/ 1 w 139"/>
                <a:gd name="T17" fmla="*/ 78 h 142"/>
                <a:gd name="T18" fmla="*/ 4 w 139"/>
                <a:gd name="T19" fmla="*/ 92 h 142"/>
                <a:gd name="T20" fmla="*/ 8 w 139"/>
                <a:gd name="T21" fmla="*/ 105 h 142"/>
                <a:gd name="T22" fmla="*/ 15 w 139"/>
                <a:gd name="T23" fmla="*/ 116 h 142"/>
                <a:gd name="T24" fmla="*/ 23 w 139"/>
                <a:gd name="T25" fmla="*/ 120 h 142"/>
                <a:gd name="T26" fmla="*/ 15 w 139"/>
                <a:gd name="T27" fmla="*/ 110 h 142"/>
                <a:gd name="T28" fmla="*/ 8 w 139"/>
                <a:gd name="T29" fmla="*/ 99 h 142"/>
                <a:gd name="T30" fmla="*/ 4 w 139"/>
                <a:gd name="T31" fmla="*/ 85 h 142"/>
                <a:gd name="T32" fmla="*/ 2 w 139"/>
                <a:gd name="T33" fmla="*/ 71 h 142"/>
                <a:gd name="T34" fmla="*/ 8 w 139"/>
                <a:gd name="T35" fmla="*/ 45 h 142"/>
                <a:gd name="T36" fmla="*/ 22 w 139"/>
                <a:gd name="T37" fmla="*/ 22 h 142"/>
                <a:gd name="T38" fmla="*/ 44 w 139"/>
                <a:gd name="T39" fmla="*/ 8 h 142"/>
                <a:gd name="T40" fmla="*/ 69 w 139"/>
                <a:gd name="T41" fmla="*/ 2 h 142"/>
                <a:gd name="T42" fmla="*/ 96 w 139"/>
                <a:gd name="T43" fmla="*/ 8 h 142"/>
                <a:gd name="T44" fmla="*/ 116 w 139"/>
                <a:gd name="T45" fmla="*/ 22 h 142"/>
                <a:gd name="T46" fmla="*/ 132 w 139"/>
                <a:gd name="T47" fmla="*/ 45 h 142"/>
                <a:gd name="T48" fmla="*/ 136 w 139"/>
                <a:gd name="T49" fmla="*/ 71 h 142"/>
                <a:gd name="T50" fmla="*/ 135 w 139"/>
                <a:gd name="T51" fmla="*/ 86 h 142"/>
                <a:gd name="T52" fmla="*/ 130 w 139"/>
                <a:gd name="T53" fmla="*/ 99 h 142"/>
                <a:gd name="T54" fmla="*/ 123 w 139"/>
                <a:gd name="T55" fmla="*/ 112 h 142"/>
                <a:gd name="T56" fmla="*/ 114 w 139"/>
                <a:gd name="T57" fmla="*/ 122 h 142"/>
                <a:gd name="T58" fmla="*/ 123 w 139"/>
                <a:gd name="T59" fmla="*/ 116 h 142"/>
                <a:gd name="T60" fmla="*/ 130 w 139"/>
                <a:gd name="T61" fmla="*/ 105 h 142"/>
                <a:gd name="T62" fmla="*/ 136 w 139"/>
                <a:gd name="T63" fmla="*/ 92 h 142"/>
                <a:gd name="T64" fmla="*/ 139 w 139"/>
                <a:gd name="T65" fmla="*/ 79 h 142"/>
                <a:gd name="T66" fmla="*/ 39 w 139"/>
                <a:gd name="T67" fmla="*/ 134 h 142"/>
                <a:gd name="T68" fmla="*/ 44 w 139"/>
                <a:gd name="T69" fmla="*/ 137 h 142"/>
                <a:gd name="T70" fmla="*/ 48 w 139"/>
                <a:gd name="T71" fmla="*/ 139 h 142"/>
                <a:gd name="T72" fmla="*/ 54 w 139"/>
                <a:gd name="T73" fmla="*/ 140 h 142"/>
                <a:gd name="T74" fmla="*/ 59 w 139"/>
                <a:gd name="T75" fmla="*/ 142 h 142"/>
                <a:gd name="T76" fmla="*/ 57 w 139"/>
                <a:gd name="T77" fmla="*/ 137 h 142"/>
                <a:gd name="T78" fmla="*/ 51 w 139"/>
                <a:gd name="T79" fmla="*/ 136 h 142"/>
                <a:gd name="T80" fmla="*/ 46 w 139"/>
                <a:gd name="T81" fmla="*/ 134 h 142"/>
                <a:gd name="T82" fmla="*/ 41 w 139"/>
                <a:gd name="T83" fmla="*/ 133 h 142"/>
                <a:gd name="T84" fmla="*/ 39 w 139"/>
                <a:gd name="T85" fmla="*/ 134 h 142"/>
                <a:gd name="T86" fmla="*/ 87 w 139"/>
                <a:gd name="T87" fmla="*/ 140 h 142"/>
                <a:gd name="T88" fmla="*/ 93 w 139"/>
                <a:gd name="T89" fmla="*/ 139 h 142"/>
                <a:gd name="T90" fmla="*/ 97 w 139"/>
                <a:gd name="T91" fmla="*/ 136 h 142"/>
                <a:gd name="T92" fmla="*/ 103 w 139"/>
                <a:gd name="T93" fmla="*/ 134 h 142"/>
                <a:gd name="T94" fmla="*/ 104 w 139"/>
                <a:gd name="T95" fmla="*/ 129 h 142"/>
                <a:gd name="T96" fmla="*/ 100 w 139"/>
                <a:gd name="T97" fmla="*/ 132 h 142"/>
                <a:gd name="T98" fmla="*/ 96 w 139"/>
                <a:gd name="T99" fmla="*/ 134 h 142"/>
                <a:gd name="T100" fmla="*/ 90 w 139"/>
                <a:gd name="T101" fmla="*/ 136 h 142"/>
                <a:gd name="T102" fmla="*/ 85 w 139"/>
                <a:gd name="T103" fmla="*/ 137 h 14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9"/>
                <a:gd name="T157" fmla="*/ 0 h 142"/>
                <a:gd name="T158" fmla="*/ 139 w 139"/>
                <a:gd name="T159" fmla="*/ 142 h 14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9" h="142">
                  <a:moveTo>
                    <a:pt x="139" y="71"/>
                  </a:moveTo>
                  <a:lnTo>
                    <a:pt x="137" y="56"/>
                  </a:lnTo>
                  <a:lnTo>
                    <a:pt x="133" y="44"/>
                  </a:lnTo>
                  <a:lnTo>
                    <a:pt x="128" y="31"/>
                  </a:lnTo>
                  <a:lnTo>
                    <a:pt x="119" y="21"/>
                  </a:lnTo>
                  <a:lnTo>
                    <a:pt x="108" y="12"/>
                  </a:lnTo>
                  <a:lnTo>
                    <a:pt x="97" y="5"/>
                  </a:lnTo>
                  <a:lnTo>
                    <a:pt x="83" y="1"/>
                  </a:lnTo>
                  <a:lnTo>
                    <a:pt x="69" y="0"/>
                  </a:lnTo>
                  <a:lnTo>
                    <a:pt x="55" y="1"/>
                  </a:lnTo>
                  <a:lnTo>
                    <a:pt x="43" y="5"/>
                  </a:lnTo>
                  <a:lnTo>
                    <a:pt x="30" y="12"/>
                  </a:lnTo>
                  <a:lnTo>
                    <a:pt x="21" y="21"/>
                  </a:lnTo>
                  <a:lnTo>
                    <a:pt x="12" y="31"/>
                  </a:lnTo>
                  <a:lnTo>
                    <a:pt x="5" y="44"/>
                  </a:lnTo>
                  <a:lnTo>
                    <a:pt x="1" y="56"/>
                  </a:lnTo>
                  <a:lnTo>
                    <a:pt x="0" y="71"/>
                  </a:lnTo>
                  <a:lnTo>
                    <a:pt x="1" y="78"/>
                  </a:lnTo>
                  <a:lnTo>
                    <a:pt x="1" y="85"/>
                  </a:lnTo>
                  <a:lnTo>
                    <a:pt x="4" y="92"/>
                  </a:lnTo>
                  <a:lnTo>
                    <a:pt x="5" y="98"/>
                  </a:lnTo>
                  <a:lnTo>
                    <a:pt x="8" y="105"/>
                  </a:lnTo>
                  <a:lnTo>
                    <a:pt x="12" y="110"/>
                  </a:lnTo>
                  <a:lnTo>
                    <a:pt x="15" y="116"/>
                  </a:lnTo>
                  <a:lnTo>
                    <a:pt x="19" y="120"/>
                  </a:lnTo>
                  <a:lnTo>
                    <a:pt x="23" y="120"/>
                  </a:lnTo>
                  <a:lnTo>
                    <a:pt x="19" y="116"/>
                  </a:lnTo>
                  <a:lnTo>
                    <a:pt x="15" y="110"/>
                  </a:lnTo>
                  <a:lnTo>
                    <a:pt x="11" y="105"/>
                  </a:lnTo>
                  <a:lnTo>
                    <a:pt x="8" y="99"/>
                  </a:lnTo>
                  <a:lnTo>
                    <a:pt x="7" y="92"/>
                  </a:lnTo>
                  <a:lnTo>
                    <a:pt x="4" y="85"/>
                  </a:lnTo>
                  <a:lnTo>
                    <a:pt x="4" y="78"/>
                  </a:lnTo>
                  <a:lnTo>
                    <a:pt x="2" y="71"/>
                  </a:lnTo>
                  <a:lnTo>
                    <a:pt x="4" y="58"/>
                  </a:lnTo>
                  <a:lnTo>
                    <a:pt x="8" y="45"/>
                  </a:lnTo>
                  <a:lnTo>
                    <a:pt x="15" y="34"/>
                  </a:lnTo>
                  <a:lnTo>
                    <a:pt x="22" y="22"/>
                  </a:lnTo>
                  <a:lnTo>
                    <a:pt x="33" y="15"/>
                  </a:lnTo>
                  <a:lnTo>
                    <a:pt x="44" y="8"/>
                  </a:lnTo>
                  <a:lnTo>
                    <a:pt x="57" y="4"/>
                  </a:lnTo>
                  <a:lnTo>
                    <a:pt x="69" y="2"/>
                  </a:lnTo>
                  <a:lnTo>
                    <a:pt x="83" y="4"/>
                  </a:lnTo>
                  <a:lnTo>
                    <a:pt x="96" y="8"/>
                  </a:lnTo>
                  <a:lnTo>
                    <a:pt x="107" y="15"/>
                  </a:lnTo>
                  <a:lnTo>
                    <a:pt x="116" y="22"/>
                  </a:lnTo>
                  <a:lnTo>
                    <a:pt x="125" y="34"/>
                  </a:lnTo>
                  <a:lnTo>
                    <a:pt x="132" y="45"/>
                  </a:lnTo>
                  <a:lnTo>
                    <a:pt x="135" y="58"/>
                  </a:lnTo>
                  <a:lnTo>
                    <a:pt x="136" y="71"/>
                  </a:lnTo>
                  <a:lnTo>
                    <a:pt x="136" y="79"/>
                  </a:lnTo>
                  <a:lnTo>
                    <a:pt x="135" y="86"/>
                  </a:lnTo>
                  <a:lnTo>
                    <a:pt x="133" y="93"/>
                  </a:lnTo>
                  <a:lnTo>
                    <a:pt x="130" y="99"/>
                  </a:lnTo>
                  <a:lnTo>
                    <a:pt x="128" y="106"/>
                  </a:lnTo>
                  <a:lnTo>
                    <a:pt x="123" y="112"/>
                  </a:lnTo>
                  <a:lnTo>
                    <a:pt x="119" y="117"/>
                  </a:lnTo>
                  <a:lnTo>
                    <a:pt x="114" y="122"/>
                  </a:lnTo>
                  <a:lnTo>
                    <a:pt x="118" y="122"/>
                  </a:lnTo>
                  <a:lnTo>
                    <a:pt x="123" y="116"/>
                  </a:lnTo>
                  <a:lnTo>
                    <a:pt x="128" y="112"/>
                  </a:lnTo>
                  <a:lnTo>
                    <a:pt x="130" y="105"/>
                  </a:lnTo>
                  <a:lnTo>
                    <a:pt x="133" y="99"/>
                  </a:lnTo>
                  <a:lnTo>
                    <a:pt x="136" y="92"/>
                  </a:lnTo>
                  <a:lnTo>
                    <a:pt x="137" y="86"/>
                  </a:lnTo>
                  <a:lnTo>
                    <a:pt x="139" y="79"/>
                  </a:lnTo>
                  <a:lnTo>
                    <a:pt x="139" y="71"/>
                  </a:lnTo>
                  <a:close/>
                  <a:moveTo>
                    <a:pt x="39" y="134"/>
                  </a:moveTo>
                  <a:lnTo>
                    <a:pt x="41" y="136"/>
                  </a:lnTo>
                  <a:lnTo>
                    <a:pt x="44" y="137"/>
                  </a:lnTo>
                  <a:lnTo>
                    <a:pt x="46" y="137"/>
                  </a:lnTo>
                  <a:lnTo>
                    <a:pt x="48" y="139"/>
                  </a:lnTo>
                  <a:lnTo>
                    <a:pt x="51" y="140"/>
                  </a:lnTo>
                  <a:lnTo>
                    <a:pt x="54" y="140"/>
                  </a:lnTo>
                  <a:lnTo>
                    <a:pt x="57" y="140"/>
                  </a:lnTo>
                  <a:lnTo>
                    <a:pt x="59" y="142"/>
                  </a:lnTo>
                  <a:lnTo>
                    <a:pt x="59" y="139"/>
                  </a:lnTo>
                  <a:lnTo>
                    <a:pt x="57" y="137"/>
                  </a:lnTo>
                  <a:lnTo>
                    <a:pt x="54" y="137"/>
                  </a:lnTo>
                  <a:lnTo>
                    <a:pt x="51" y="136"/>
                  </a:lnTo>
                  <a:lnTo>
                    <a:pt x="48" y="136"/>
                  </a:lnTo>
                  <a:lnTo>
                    <a:pt x="46" y="134"/>
                  </a:lnTo>
                  <a:lnTo>
                    <a:pt x="44" y="134"/>
                  </a:lnTo>
                  <a:lnTo>
                    <a:pt x="41" y="133"/>
                  </a:lnTo>
                  <a:lnTo>
                    <a:pt x="39" y="132"/>
                  </a:lnTo>
                  <a:lnTo>
                    <a:pt x="39" y="134"/>
                  </a:lnTo>
                  <a:close/>
                  <a:moveTo>
                    <a:pt x="85" y="140"/>
                  </a:moveTo>
                  <a:lnTo>
                    <a:pt x="87" y="140"/>
                  </a:lnTo>
                  <a:lnTo>
                    <a:pt x="90" y="139"/>
                  </a:lnTo>
                  <a:lnTo>
                    <a:pt x="93" y="139"/>
                  </a:lnTo>
                  <a:lnTo>
                    <a:pt x="94" y="137"/>
                  </a:lnTo>
                  <a:lnTo>
                    <a:pt x="97" y="136"/>
                  </a:lnTo>
                  <a:lnTo>
                    <a:pt x="100" y="134"/>
                  </a:lnTo>
                  <a:lnTo>
                    <a:pt x="103" y="134"/>
                  </a:lnTo>
                  <a:lnTo>
                    <a:pt x="104" y="133"/>
                  </a:lnTo>
                  <a:lnTo>
                    <a:pt x="104" y="129"/>
                  </a:lnTo>
                  <a:lnTo>
                    <a:pt x="103" y="130"/>
                  </a:lnTo>
                  <a:lnTo>
                    <a:pt x="100" y="132"/>
                  </a:lnTo>
                  <a:lnTo>
                    <a:pt x="97" y="133"/>
                  </a:lnTo>
                  <a:lnTo>
                    <a:pt x="96" y="134"/>
                  </a:lnTo>
                  <a:lnTo>
                    <a:pt x="93" y="134"/>
                  </a:lnTo>
                  <a:lnTo>
                    <a:pt x="90" y="136"/>
                  </a:lnTo>
                  <a:lnTo>
                    <a:pt x="87" y="137"/>
                  </a:lnTo>
                  <a:lnTo>
                    <a:pt x="85" y="137"/>
                  </a:lnTo>
                  <a:lnTo>
                    <a:pt x="85" y="140"/>
                  </a:lnTo>
                  <a:close/>
                </a:path>
              </a:pathLst>
            </a:custGeom>
            <a:solidFill>
              <a:srgbClr val="007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7" name="Freeform 796"/>
            <p:cNvSpPr>
              <a:spLocks noEditPoints="1"/>
            </p:cNvSpPr>
            <p:nvPr/>
          </p:nvSpPr>
          <p:spPr bwMode="auto">
            <a:xfrm>
              <a:off x="1008" y="2513"/>
              <a:ext cx="136" cy="139"/>
            </a:xfrm>
            <a:custGeom>
              <a:avLst/>
              <a:gdLst>
                <a:gd name="T0" fmla="*/ 135 w 136"/>
                <a:gd name="T1" fmla="*/ 55 h 139"/>
                <a:gd name="T2" fmla="*/ 125 w 136"/>
                <a:gd name="T3" fmla="*/ 31 h 139"/>
                <a:gd name="T4" fmla="*/ 107 w 136"/>
                <a:gd name="T5" fmla="*/ 13 h 139"/>
                <a:gd name="T6" fmla="*/ 82 w 136"/>
                <a:gd name="T7" fmla="*/ 1 h 139"/>
                <a:gd name="T8" fmla="*/ 54 w 136"/>
                <a:gd name="T9" fmla="*/ 1 h 139"/>
                <a:gd name="T10" fmla="*/ 31 w 136"/>
                <a:gd name="T11" fmla="*/ 13 h 139"/>
                <a:gd name="T12" fmla="*/ 13 w 136"/>
                <a:gd name="T13" fmla="*/ 31 h 139"/>
                <a:gd name="T14" fmla="*/ 1 w 136"/>
                <a:gd name="T15" fmla="*/ 55 h 139"/>
                <a:gd name="T16" fmla="*/ 1 w 136"/>
                <a:gd name="T17" fmla="*/ 77 h 139"/>
                <a:gd name="T18" fmla="*/ 4 w 136"/>
                <a:gd name="T19" fmla="*/ 91 h 139"/>
                <a:gd name="T20" fmla="*/ 8 w 136"/>
                <a:gd name="T21" fmla="*/ 104 h 139"/>
                <a:gd name="T22" fmla="*/ 17 w 136"/>
                <a:gd name="T23" fmla="*/ 115 h 139"/>
                <a:gd name="T24" fmla="*/ 25 w 136"/>
                <a:gd name="T25" fmla="*/ 119 h 139"/>
                <a:gd name="T26" fmla="*/ 15 w 136"/>
                <a:gd name="T27" fmla="*/ 109 h 139"/>
                <a:gd name="T28" fmla="*/ 8 w 136"/>
                <a:gd name="T29" fmla="*/ 98 h 139"/>
                <a:gd name="T30" fmla="*/ 4 w 136"/>
                <a:gd name="T31" fmla="*/ 84 h 139"/>
                <a:gd name="T32" fmla="*/ 3 w 136"/>
                <a:gd name="T33" fmla="*/ 70 h 139"/>
                <a:gd name="T34" fmla="*/ 8 w 136"/>
                <a:gd name="T35" fmla="*/ 44 h 139"/>
                <a:gd name="T36" fmla="*/ 22 w 136"/>
                <a:gd name="T37" fmla="*/ 23 h 139"/>
                <a:gd name="T38" fmla="*/ 43 w 136"/>
                <a:gd name="T39" fmla="*/ 8 h 139"/>
                <a:gd name="T40" fmla="*/ 68 w 136"/>
                <a:gd name="T41" fmla="*/ 3 h 139"/>
                <a:gd name="T42" fmla="*/ 95 w 136"/>
                <a:gd name="T43" fmla="*/ 8 h 139"/>
                <a:gd name="T44" fmla="*/ 115 w 136"/>
                <a:gd name="T45" fmla="*/ 23 h 139"/>
                <a:gd name="T46" fmla="*/ 129 w 136"/>
                <a:gd name="T47" fmla="*/ 44 h 139"/>
                <a:gd name="T48" fmla="*/ 134 w 136"/>
                <a:gd name="T49" fmla="*/ 70 h 139"/>
                <a:gd name="T50" fmla="*/ 132 w 136"/>
                <a:gd name="T51" fmla="*/ 85 h 139"/>
                <a:gd name="T52" fmla="*/ 128 w 136"/>
                <a:gd name="T53" fmla="*/ 98 h 139"/>
                <a:gd name="T54" fmla="*/ 121 w 136"/>
                <a:gd name="T55" fmla="*/ 111 h 139"/>
                <a:gd name="T56" fmla="*/ 111 w 136"/>
                <a:gd name="T57" fmla="*/ 121 h 139"/>
                <a:gd name="T58" fmla="*/ 120 w 136"/>
                <a:gd name="T59" fmla="*/ 116 h 139"/>
                <a:gd name="T60" fmla="*/ 128 w 136"/>
                <a:gd name="T61" fmla="*/ 105 h 139"/>
                <a:gd name="T62" fmla="*/ 134 w 136"/>
                <a:gd name="T63" fmla="*/ 91 h 139"/>
                <a:gd name="T64" fmla="*/ 136 w 136"/>
                <a:gd name="T65" fmla="*/ 78 h 139"/>
                <a:gd name="T66" fmla="*/ 38 w 136"/>
                <a:gd name="T67" fmla="*/ 132 h 139"/>
                <a:gd name="T68" fmla="*/ 43 w 136"/>
                <a:gd name="T69" fmla="*/ 135 h 139"/>
                <a:gd name="T70" fmla="*/ 47 w 136"/>
                <a:gd name="T71" fmla="*/ 136 h 139"/>
                <a:gd name="T72" fmla="*/ 53 w 136"/>
                <a:gd name="T73" fmla="*/ 138 h 139"/>
                <a:gd name="T74" fmla="*/ 58 w 136"/>
                <a:gd name="T75" fmla="*/ 139 h 139"/>
                <a:gd name="T76" fmla="*/ 56 w 136"/>
                <a:gd name="T77" fmla="*/ 135 h 139"/>
                <a:gd name="T78" fmla="*/ 50 w 136"/>
                <a:gd name="T79" fmla="*/ 133 h 139"/>
                <a:gd name="T80" fmla="*/ 45 w 136"/>
                <a:gd name="T81" fmla="*/ 132 h 139"/>
                <a:gd name="T82" fmla="*/ 40 w 136"/>
                <a:gd name="T83" fmla="*/ 131 h 139"/>
                <a:gd name="T84" fmla="*/ 38 w 136"/>
                <a:gd name="T85" fmla="*/ 132 h 139"/>
                <a:gd name="T86" fmla="*/ 86 w 136"/>
                <a:gd name="T87" fmla="*/ 138 h 139"/>
                <a:gd name="T88" fmla="*/ 92 w 136"/>
                <a:gd name="T89" fmla="*/ 136 h 139"/>
                <a:gd name="T90" fmla="*/ 96 w 136"/>
                <a:gd name="T91" fmla="*/ 133 h 139"/>
                <a:gd name="T92" fmla="*/ 102 w 136"/>
                <a:gd name="T93" fmla="*/ 132 h 139"/>
                <a:gd name="T94" fmla="*/ 103 w 136"/>
                <a:gd name="T95" fmla="*/ 126 h 139"/>
                <a:gd name="T96" fmla="*/ 99 w 136"/>
                <a:gd name="T97" fmla="*/ 129 h 139"/>
                <a:gd name="T98" fmla="*/ 95 w 136"/>
                <a:gd name="T99" fmla="*/ 132 h 139"/>
                <a:gd name="T100" fmla="*/ 89 w 136"/>
                <a:gd name="T101" fmla="*/ 133 h 139"/>
                <a:gd name="T102" fmla="*/ 84 w 136"/>
                <a:gd name="T103" fmla="*/ 135 h 13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6"/>
                <a:gd name="T157" fmla="*/ 0 h 139"/>
                <a:gd name="T158" fmla="*/ 136 w 136"/>
                <a:gd name="T159" fmla="*/ 139 h 13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6" h="139">
                  <a:moveTo>
                    <a:pt x="136" y="70"/>
                  </a:moveTo>
                  <a:lnTo>
                    <a:pt x="135" y="55"/>
                  </a:lnTo>
                  <a:lnTo>
                    <a:pt x="132" y="43"/>
                  </a:lnTo>
                  <a:lnTo>
                    <a:pt x="125" y="31"/>
                  </a:lnTo>
                  <a:lnTo>
                    <a:pt x="117" y="21"/>
                  </a:lnTo>
                  <a:lnTo>
                    <a:pt x="107" y="13"/>
                  </a:lnTo>
                  <a:lnTo>
                    <a:pt x="95" y="6"/>
                  </a:lnTo>
                  <a:lnTo>
                    <a:pt x="82" y="1"/>
                  </a:lnTo>
                  <a:lnTo>
                    <a:pt x="68" y="0"/>
                  </a:lnTo>
                  <a:lnTo>
                    <a:pt x="54" y="1"/>
                  </a:lnTo>
                  <a:lnTo>
                    <a:pt x="42" y="6"/>
                  </a:lnTo>
                  <a:lnTo>
                    <a:pt x="31" y="13"/>
                  </a:lnTo>
                  <a:lnTo>
                    <a:pt x="21" y="21"/>
                  </a:lnTo>
                  <a:lnTo>
                    <a:pt x="13" y="31"/>
                  </a:lnTo>
                  <a:lnTo>
                    <a:pt x="6" y="43"/>
                  </a:lnTo>
                  <a:lnTo>
                    <a:pt x="1" y="55"/>
                  </a:lnTo>
                  <a:lnTo>
                    <a:pt x="0" y="70"/>
                  </a:lnTo>
                  <a:lnTo>
                    <a:pt x="1" y="77"/>
                  </a:lnTo>
                  <a:lnTo>
                    <a:pt x="1" y="84"/>
                  </a:lnTo>
                  <a:lnTo>
                    <a:pt x="4" y="91"/>
                  </a:lnTo>
                  <a:lnTo>
                    <a:pt x="6" y="97"/>
                  </a:lnTo>
                  <a:lnTo>
                    <a:pt x="8" y="104"/>
                  </a:lnTo>
                  <a:lnTo>
                    <a:pt x="13" y="109"/>
                  </a:lnTo>
                  <a:lnTo>
                    <a:pt x="17" y="115"/>
                  </a:lnTo>
                  <a:lnTo>
                    <a:pt x="21" y="119"/>
                  </a:lnTo>
                  <a:lnTo>
                    <a:pt x="25" y="119"/>
                  </a:lnTo>
                  <a:lnTo>
                    <a:pt x="20" y="115"/>
                  </a:lnTo>
                  <a:lnTo>
                    <a:pt x="15" y="109"/>
                  </a:lnTo>
                  <a:lnTo>
                    <a:pt x="13" y="104"/>
                  </a:lnTo>
                  <a:lnTo>
                    <a:pt x="8" y="98"/>
                  </a:lnTo>
                  <a:lnTo>
                    <a:pt x="7" y="91"/>
                  </a:lnTo>
                  <a:lnTo>
                    <a:pt x="4" y="84"/>
                  </a:lnTo>
                  <a:lnTo>
                    <a:pt x="4" y="77"/>
                  </a:lnTo>
                  <a:lnTo>
                    <a:pt x="3" y="70"/>
                  </a:lnTo>
                  <a:lnTo>
                    <a:pt x="4" y="57"/>
                  </a:lnTo>
                  <a:lnTo>
                    <a:pt x="8" y="44"/>
                  </a:lnTo>
                  <a:lnTo>
                    <a:pt x="14" y="33"/>
                  </a:lnTo>
                  <a:lnTo>
                    <a:pt x="22" y="23"/>
                  </a:lnTo>
                  <a:lnTo>
                    <a:pt x="32" y="14"/>
                  </a:lnTo>
                  <a:lnTo>
                    <a:pt x="43" y="8"/>
                  </a:lnTo>
                  <a:lnTo>
                    <a:pt x="56" y="4"/>
                  </a:lnTo>
                  <a:lnTo>
                    <a:pt x="68" y="3"/>
                  </a:lnTo>
                  <a:lnTo>
                    <a:pt x="82" y="4"/>
                  </a:lnTo>
                  <a:lnTo>
                    <a:pt x="95" y="8"/>
                  </a:lnTo>
                  <a:lnTo>
                    <a:pt x="106" y="14"/>
                  </a:lnTo>
                  <a:lnTo>
                    <a:pt x="115" y="23"/>
                  </a:lnTo>
                  <a:lnTo>
                    <a:pt x="122" y="33"/>
                  </a:lnTo>
                  <a:lnTo>
                    <a:pt x="129" y="44"/>
                  </a:lnTo>
                  <a:lnTo>
                    <a:pt x="132" y="57"/>
                  </a:lnTo>
                  <a:lnTo>
                    <a:pt x="134" y="70"/>
                  </a:lnTo>
                  <a:lnTo>
                    <a:pt x="134" y="78"/>
                  </a:lnTo>
                  <a:lnTo>
                    <a:pt x="132" y="85"/>
                  </a:lnTo>
                  <a:lnTo>
                    <a:pt x="131" y="92"/>
                  </a:lnTo>
                  <a:lnTo>
                    <a:pt x="128" y="98"/>
                  </a:lnTo>
                  <a:lnTo>
                    <a:pt x="125" y="105"/>
                  </a:lnTo>
                  <a:lnTo>
                    <a:pt x="121" y="111"/>
                  </a:lnTo>
                  <a:lnTo>
                    <a:pt x="117" y="116"/>
                  </a:lnTo>
                  <a:lnTo>
                    <a:pt x="111" y="121"/>
                  </a:lnTo>
                  <a:lnTo>
                    <a:pt x="115" y="121"/>
                  </a:lnTo>
                  <a:lnTo>
                    <a:pt x="120" y="116"/>
                  </a:lnTo>
                  <a:lnTo>
                    <a:pt x="124" y="111"/>
                  </a:lnTo>
                  <a:lnTo>
                    <a:pt x="128" y="105"/>
                  </a:lnTo>
                  <a:lnTo>
                    <a:pt x="131" y="98"/>
                  </a:lnTo>
                  <a:lnTo>
                    <a:pt x="134" y="91"/>
                  </a:lnTo>
                  <a:lnTo>
                    <a:pt x="135" y="85"/>
                  </a:lnTo>
                  <a:lnTo>
                    <a:pt x="136" y="78"/>
                  </a:lnTo>
                  <a:lnTo>
                    <a:pt x="136" y="70"/>
                  </a:lnTo>
                  <a:close/>
                  <a:moveTo>
                    <a:pt x="38" y="132"/>
                  </a:moveTo>
                  <a:lnTo>
                    <a:pt x="40" y="133"/>
                  </a:lnTo>
                  <a:lnTo>
                    <a:pt x="43" y="135"/>
                  </a:lnTo>
                  <a:lnTo>
                    <a:pt x="45" y="135"/>
                  </a:lnTo>
                  <a:lnTo>
                    <a:pt x="47" y="136"/>
                  </a:lnTo>
                  <a:lnTo>
                    <a:pt x="50" y="136"/>
                  </a:lnTo>
                  <a:lnTo>
                    <a:pt x="53" y="138"/>
                  </a:lnTo>
                  <a:lnTo>
                    <a:pt x="56" y="138"/>
                  </a:lnTo>
                  <a:lnTo>
                    <a:pt x="58" y="139"/>
                  </a:lnTo>
                  <a:lnTo>
                    <a:pt x="58" y="136"/>
                  </a:lnTo>
                  <a:lnTo>
                    <a:pt x="56" y="135"/>
                  </a:lnTo>
                  <a:lnTo>
                    <a:pt x="53" y="135"/>
                  </a:lnTo>
                  <a:lnTo>
                    <a:pt x="50" y="133"/>
                  </a:lnTo>
                  <a:lnTo>
                    <a:pt x="47" y="133"/>
                  </a:lnTo>
                  <a:lnTo>
                    <a:pt x="45" y="132"/>
                  </a:lnTo>
                  <a:lnTo>
                    <a:pt x="43" y="131"/>
                  </a:lnTo>
                  <a:lnTo>
                    <a:pt x="40" y="131"/>
                  </a:lnTo>
                  <a:lnTo>
                    <a:pt x="38" y="129"/>
                  </a:lnTo>
                  <a:lnTo>
                    <a:pt x="38" y="132"/>
                  </a:lnTo>
                  <a:close/>
                  <a:moveTo>
                    <a:pt x="84" y="138"/>
                  </a:moveTo>
                  <a:lnTo>
                    <a:pt x="86" y="138"/>
                  </a:lnTo>
                  <a:lnTo>
                    <a:pt x="89" y="136"/>
                  </a:lnTo>
                  <a:lnTo>
                    <a:pt x="92" y="136"/>
                  </a:lnTo>
                  <a:lnTo>
                    <a:pt x="93" y="135"/>
                  </a:lnTo>
                  <a:lnTo>
                    <a:pt x="96" y="133"/>
                  </a:lnTo>
                  <a:lnTo>
                    <a:pt x="99" y="132"/>
                  </a:lnTo>
                  <a:lnTo>
                    <a:pt x="102" y="132"/>
                  </a:lnTo>
                  <a:lnTo>
                    <a:pt x="103" y="131"/>
                  </a:lnTo>
                  <a:lnTo>
                    <a:pt x="103" y="126"/>
                  </a:lnTo>
                  <a:lnTo>
                    <a:pt x="102" y="128"/>
                  </a:lnTo>
                  <a:lnTo>
                    <a:pt x="99" y="129"/>
                  </a:lnTo>
                  <a:lnTo>
                    <a:pt x="96" y="131"/>
                  </a:lnTo>
                  <a:lnTo>
                    <a:pt x="95" y="132"/>
                  </a:lnTo>
                  <a:lnTo>
                    <a:pt x="92" y="132"/>
                  </a:lnTo>
                  <a:lnTo>
                    <a:pt x="89" y="133"/>
                  </a:lnTo>
                  <a:lnTo>
                    <a:pt x="86" y="135"/>
                  </a:lnTo>
                  <a:lnTo>
                    <a:pt x="84" y="135"/>
                  </a:lnTo>
                  <a:lnTo>
                    <a:pt x="84" y="138"/>
                  </a:lnTo>
                  <a:close/>
                </a:path>
              </a:pathLst>
            </a:custGeom>
            <a:solidFill>
              <a:srgbClr val="007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8" name="Freeform 797"/>
            <p:cNvSpPr>
              <a:spLocks noEditPoints="1"/>
            </p:cNvSpPr>
            <p:nvPr/>
          </p:nvSpPr>
          <p:spPr bwMode="auto">
            <a:xfrm>
              <a:off x="1009" y="2514"/>
              <a:ext cx="134" cy="137"/>
            </a:xfrm>
            <a:custGeom>
              <a:avLst/>
              <a:gdLst>
                <a:gd name="T0" fmla="*/ 133 w 134"/>
                <a:gd name="T1" fmla="*/ 56 h 137"/>
                <a:gd name="T2" fmla="*/ 123 w 134"/>
                <a:gd name="T3" fmla="*/ 32 h 137"/>
                <a:gd name="T4" fmla="*/ 105 w 134"/>
                <a:gd name="T5" fmla="*/ 13 h 137"/>
                <a:gd name="T6" fmla="*/ 81 w 134"/>
                <a:gd name="T7" fmla="*/ 2 h 137"/>
                <a:gd name="T8" fmla="*/ 55 w 134"/>
                <a:gd name="T9" fmla="*/ 2 h 137"/>
                <a:gd name="T10" fmla="*/ 31 w 134"/>
                <a:gd name="T11" fmla="*/ 13 h 137"/>
                <a:gd name="T12" fmla="*/ 13 w 134"/>
                <a:gd name="T13" fmla="*/ 32 h 137"/>
                <a:gd name="T14" fmla="*/ 2 w 134"/>
                <a:gd name="T15" fmla="*/ 56 h 137"/>
                <a:gd name="T16" fmla="*/ 2 w 134"/>
                <a:gd name="T17" fmla="*/ 76 h 137"/>
                <a:gd name="T18" fmla="*/ 5 w 134"/>
                <a:gd name="T19" fmla="*/ 90 h 137"/>
                <a:gd name="T20" fmla="*/ 9 w 134"/>
                <a:gd name="T21" fmla="*/ 103 h 137"/>
                <a:gd name="T22" fmla="*/ 17 w 134"/>
                <a:gd name="T23" fmla="*/ 114 h 137"/>
                <a:gd name="T24" fmla="*/ 25 w 134"/>
                <a:gd name="T25" fmla="*/ 118 h 137"/>
                <a:gd name="T26" fmla="*/ 17 w 134"/>
                <a:gd name="T27" fmla="*/ 108 h 137"/>
                <a:gd name="T28" fmla="*/ 10 w 134"/>
                <a:gd name="T29" fmla="*/ 97 h 137"/>
                <a:gd name="T30" fmla="*/ 5 w 134"/>
                <a:gd name="T31" fmla="*/ 83 h 137"/>
                <a:gd name="T32" fmla="*/ 3 w 134"/>
                <a:gd name="T33" fmla="*/ 69 h 137"/>
                <a:gd name="T34" fmla="*/ 9 w 134"/>
                <a:gd name="T35" fmla="*/ 43 h 137"/>
                <a:gd name="T36" fmla="*/ 23 w 134"/>
                <a:gd name="T37" fmla="*/ 23 h 137"/>
                <a:gd name="T38" fmla="*/ 42 w 134"/>
                <a:gd name="T39" fmla="*/ 9 h 137"/>
                <a:gd name="T40" fmla="*/ 67 w 134"/>
                <a:gd name="T41" fmla="*/ 3 h 137"/>
                <a:gd name="T42" fmla="*/ 92 w 134"/>
                <a:gd name="T43" fmla="*/ 9 h 137"/>
                <a:gd name="T44" fmla="*/ 113 w 134"/>
                <a:gd name="T45" fmla="*/ 23 h 137"/>
                <a:gd name="T46" fmla="*/ 127 w 134"/>
                <a:gd name="T47" fmla="*/ 43 h 137"/>
                <a:gd name="T48" fmla="*/ 131 w 134"/>
                <a:gd name="T49" fmla="*/ 69 h 137"/>
                <a:gd name="T50" fmla="*/ 130 w 134"/>
                <a:gd name="T51" fmla="*/ 84 h 137"/>
                <a:gd name="T52" fmla="*/ 126 w 134"/>
                <a:gd name="T53" fmla="*/ 97 h 137"/>
                <a:gd name="T54" fmla="*/ 117 w 134"/>
                <a:gd name="T55" fmla="*/ 110 h 137"/>
                <a:gd name="T56" fmla="*/ 108 w 134"/>
                <a:gd name="T57" fmla="*/ 120 h 137"/>
                <a:gd name="T58" fmla="*/ 117 w 134"/>
                <a:gd name="T59" fmla="*/ 115 h 137"/>
                <a:gd name="T60" fmla="*/ 126 w 134"/>
                <a:gd name="T61" fmla="*/ 104 h 137"/>
                <a:gd name="T62" fmla="*/ 131 w 134"/>
                <a:gd name="T63" fmla="*/ 91 h 137"/>
                <a:gd name="T64" fmla="*/ 134 w 134"/>
                <a:gd name="T65" fmla="*/ 77 h 137"/>
                <a:gd name="T66" fmla="*/ 37 w 134"/>
                <a:gd name="T67" fmla="*/ 130 h 137"/>
                <a:gd name="T68" fmla="*/ 42 w 134"/>
                <a:gd name="T69" fmla="*/ 132 h 137"/>
                <a:gd name="T70" fmla="*/ 46 w 134"/>
                <a:gd name="T71" fmla="*/ 134 h 137"/>
                <a:gd name="T72" fmla="*/ 52 w 134"/>
                <a:gd name="T73" fmla="*/ 135 h 137"/>
                <a:gd name="T74" fmla="*/ 57 w 134"/>
                <a:gd name="T75" fmla="*/ 137 h 137"/>
                <a:gd name="T76" fmla="*/ 55 w 134"/>
                <a:gd name="T77" fmla="*/ 132 h 137"/>
                <a:gd name="T78" fmla="*/ 49 w 134"/>
                <a:gd name="T79" fmla="*/ 131 h 137"/>
                <a:gd name="T80" fmla="*/ 44 w 134"/>
                <a:gd name="T81" fmla="*/ 130 h 137"/>
                <a:gd name="T82" fmla="*/ 39 w 134"/>
                <a:gd name="T83" fmla="*/ 128 h 137"/>
                <a:gd name="T84" fmla="*/ 37 w 134"/>
                <a:gd name="T85" fmla="*/ 130 h 137"/>
                <a:gd name="T86" fmla="*/ 85 w 134"/>
                <a:gd name="T87" fmla="*/ 135 h 137"/>
                <a:gd name="T88" fmla="*/ 91 w 134"/>
                <a:gd name="T89" fmla="*/ 132 h 137"/>
                <a:gd name="T90" fmla="*/ 95 w 134"/>
                <a:gd name="T91" fmla="*/ 131 h 137"/>
                <a:gd name="T92" fmla="*/ 101 w 134"/>
                <a:gd name="T93" fmla="*/ 128 h 137"/>
                <a:gd name="T94" fmla="*/ 102 w 134"/>
                <a:gd name="T95" fmla="*/ 124 h 137"/>
                <a:gd name="T96" fmla="*/ 98 w 134"/>
                <a:gd name="T97" fmla="*/ 127 h 137"/>
                <a:gd name="T98" fmla="*/ 94 w 134"/>
                <a:gd name="T99" fmla="*/ 130 h 137"/>
                <a:gd name="T100" fmla="*/ 88 w 134"/>
                <a:gd name="T101" fmla="*/ 131 h 137"/>
                <a:gd name="T102" fmla="*/ 83 w 134"/>
                <a:gd name="T103" fmla="*/ 132 h 13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4"/>
                <a:gd name="T157" fmla="*/ 0 h 137"/>
                <a:gd name="T158" fmla="*/ 134 w 134"/>
                <a:gd name="T159" fmla="*/ 137 h 13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4" h="137">
                  <a:moveTo>
                    <a:pt x="134" y="69"/>
                  </a:moveTo>
                  <a:lnTo>
                    <a:pt x="133" y="56"/>
                  </a:lnTo>
                  <a:lnTo>
                    <a:pt x="130" y="43"/>
                  </a:lnTo>
                  <a:lnTo>
                    <a:pt x="123" y="32"/>
                  </a:lnTo>
                  <a:lnTo>
                    <a:pt x="114" y="20"/>
                  </a:lnTo>
                  <a:lnTo>
                    <a:pt x="105" y="13"/>
                  </a:lnTo>
                  <a:lnTo>
                    <a:pt x="94" y="6"/>
                  </a:lnTo>
                  <a:lnTo>
                    <a:pt x="81" y="2"/>
                  </a:lnTo>
                  <a:lnTo>
                    <a:pt x="67" y="0"/>
                  </a:lnTo>
                  <a:lnTo>
                    <a:pt x="55" y="2"/>
                  </a:lnTo>
                  <a:lnTo>
                    <a:pt x="42" y="6"/>
                  </a:lnTo>
                  <a:lnTo>
                    <a:pt x="31" y="13"/>
                  </a:lnTo>
                  <a:lnTo>
                    <a:pt x="20" y="20"/>
                  </a:lnTo>
                  <a:lnTo>
                    <a:pt x="13" y="32"/>
                  </a:lnTo>
                  <a:lnTo>
                    <a:pt x="6" y="43"/>
                  </a:lnTo>
                  <a:lnTo>
                    <a:pt x="2" y="56"/>
                  </a:lnTo>
                  <a:lnTo>
                    <a:pt x="0" y="69"/>
                  </a:lnTo>
                  <a:lnTo>
                    <a:pt x="2" y="76"/>
                  </a:lnTo>
                  <a:lnTo>
                    <a:pt x="2" y="83"/>
                  </a:lnTo>
                  <a:lnTo>
                    <a:pt x="5" y="90"/>
                  </a:lnTo>
                  <a:lnTo>
                    <a:pt x="6" y="97"/>
                  </a:lnTo>
                  <a:lnTo>
                    <a:pt x="9" y="103"/>
                  </a:lnTo>
                  <a:lnTo>
                    <a:pt x="13" y="108"/>
                  </a:lnTo>
                  <a:lnTo>
                    <a:pt x="17" y="114"/>
                  </a:lnTo>
                  <a:lnTo>
                    <a:pt x="21" y="118"/>
                  </a:lnTo>
                  <a:lnTo>
                    <a:pt x="25" y="118"/>
                  </a:lnTo>
                  <a:lnTo>
                    <a:pt x="21" y="114"/>
                  </a:lnTo>
                  <a:lnTo>
                    <a:pt x="17" y="108"/>
                  </a:lnTo>
                  <a:lnTo>
                    <a:pt x="13" y="103"/>
                  </a:lnTo>
                  <a:lnTo>
                    <a:pt x="10" y="97"/>
                  </a:lnTo>
                  <a:lnTo>
                    <a:pt x="7" y="90"/>
                  </a:lnTo>
                  <a:lnTo>
                    <a:pt x="5" y="83"/>
                  </a:lnTo>
                  <a:lnTo>
                    <a:pt x="5" y="76"/>
                  </a:lnTo>
                  <a:lnTo>
                    <a:pt x="3" y="69"/>
                  </a:lnTo>
                  <a:lnTo>
                    <a:pt x="5" y="56"/>
                  </a:lnTo>
                  <a:lnTo>
                    <a:pt x="9" y="43"/>
                  </a:lnTo>
                  <a:lnTo>
                    <a:pt x="14" y="33"/>
                  </a:lnTo>
                  <a:lnTo>
                    <a:pt x="23" y="23"/>
                  </a:lnTo>
                  <a:lnTo>
                    <a:pt x="32" y="15"/>
                  </a:lnTo>
                  <a:lnTo>
                    <a:pt x="42" y="9"/>
                  </a:lnTo>
                  <a:lnTo>
                    <a:pt x="55" y="5"/>
                  </a:lnTo>
                  <a:lnTo>
                    <a:pt x="67" y="3"/>
                  </a:lnTo>
                  <a:lnTo>
                    <a:pt x="81" y="5"/>
                  </a:lnTo>
                  <a:lnTo>
                    <a:pt x="92" y="9"/>
                  </a:lnTo>
                  <a:lnTo>
                    <a:pt x="103" y="15"/>
                  </a:lnTo>
                  <a:lnTo>
                    <a:pt x="113" y="23"/>
                  </a:lnTo>
                  <a:lnTo>
                    <a:pt x="121" y="33"/>
                  </a:lnTo>
                  <a:lnTo>
                    <a:pt x="127" y="43"/>
                  </a:lnTo>
                  <a:lnTo>
                    <a:pt x="130" y="56"/>
                  </a:lnTo>
                  <a:lnTo>
                    <a:pt x="131" y="69"/>
                  </a:lnTo>
                  <a:lnTo>
                    <a:pt x="131" y="77"/>
                  </a:lnTo>
                  <a:lnTo>
                    <a:pt x="130" y="84"/>
                  </a:lnTo>
                  <a:lnTo>
                    <a:pt x="128" y="91"/>
                  </a:lnTo>
                  <a:lnTo>
                    <a:pt x="126" y="97"/>
                  </a:lnTo>
                  <a:lnTo>
                    <a:pt x="121" y="104"/>
                  </a:lnTo>
                  <a:lnTo>
                    <a:pt x="117" y="110"/>
                  </a:lnTo>
                  <a:lnTo>
                    <a:pt x="113" y="115"/>
                  </a:lnTo>
                  <a:lnTo>
                    <a:pt x="108" y="120"/>
                  </a:lnTo>
                  <a:lnTo>
                    <a:pt x="112" y="120"/>
                  </a:lnTo>
                  <a:lnTo>
                    <a:pt x="117" y="115"/>
                  </a:lnTo>
                  <a:lnTo>
                    <a:pt x="121" y="110"/>
                  </a:lnTo>
                  <a:lnTo>
                    <a:pt x="126" y="104"/>
                  </a:lnTo>
                  <a:lnTo>
                    <a:pt x="128" y="97"/>
                  </a:lnTo>
                  <a:lnTo>
                    <a:pt x="131" y="91"/>
                  </a:lnTo>
                  <a:lnTo>
                    <a:pt x="133" y="84"/>
                  </a:lnTo>
                  <a:lnTo>
                    <a:pt x="134" y="77"/>
                  </a:lnTo>
                  <a:lnTo>
                    <a:pt x="134" y="69"/>
                  </a:lnTo>
                  <a:close/>
                  <a:moveTo>
                    <a:pt x="37" y="130"/>
                  </a:moveTo>
                  <a:lnTo>
                    <a:pt x="39" y="131"/>
                  </a:lnTo>
                  <a:lnTo>
                    <a:pt x="42" y="132"/>
                  </a:lnTo>
                  <a:lnTo>
                    <a:pt x="44" y="132"/>
                  </a:lnTo>
                  <a:lnTo>
                    <a:pt x="46" y="134"/>
                  </a:lnTo>
                  <a:lnTo>
                    <a:pt x="49" y="134"/>
                  </a:lnTo>
                  <a:lnTo>
                    <a:pt x="52" y="135"/>
                  </a:lnTo>
                  <a:lnTo>
                    <a:pt x="55" y="135"/>
                  </a:lnTo>
                  <a:lnTo>
                    <a:pt x="57" y="137"/>
                  </a:lnTo>
                  <a:lnTo>
                    <a:pt x="57" y="134"/>
                  </a:lnTo>
                  <a:lnTo>
                    <a:pt x="55" y="132"/>
                  </a:lnTo>
                  <a:lnTo>
                    <a:pt x="52" y="132"/>
                  </a:lnTo>
                  <a:lnTo>
                    <a:pt x="49" y="131"/>
                  </a:lnTo>
                  <a:lnTo>
                    <a:pt x="46" y="131"/>
                  </a:lnTo>
                  <a:lnTo>
                    <a:pt x="44" y="130"/>
                  </a:lnTo>
                  <a:lnTo>
                    <a:pt x="42" y="128"/>
                  </a:lnTo>
                  <a:lnTo>
                    <a:pt x="39" y="128"/>
                  </a:lnTo>
                  <a:lnTo>
                    <a:pt x="37" y="127"/>
                  </a:lnTo>
                  <a:lnTo>
                    <a:pt x="37" y="130"/>
                  </a:lnTo>
                  <a:close/>
                  <a:moveTo>
                    <a:pt x="83" y="135"/>
                  </a:moveTo>
                  <a:lnTo>
                    <a:pt x="85" y="135"/>
                  </a:lnTo>
                  <a:lnTo>
                    <a:pt x="88" y="134"/>
                  </a:lnTo>
                  <a:lnTo>
                    <a:pt x="91" y="132"/>
                  </a:lnTo>
                  <a:lnTo>
                    <a:pt x="94" y="132"/>
                  </a:lnTo>
                  <a:lnTo>
                    <a:pt x="95" y="131"/>
                  </a:lnTo>
                  <a:lnTo>
                    <a:pt x="98" y="130"/>
                  </a:lnTo>
                  <a:lnTo>
                    <a:pt x="101" y="128"/>
                  </a:lnTo>
                  <a:lnTo>
                    <a:pt x="102" y="127"/>
                  </a:lnTo>
                  <a:lnTo>
                    <a:pt x="102" y="124"/>
                  </a:lnTo>
                  <a:lnTo>
                    <a:pt x="101" y="125"/>
                  </a:lnTo>
                  <a:lnTo>
                    <a:pt x="98" y="127"/>
                  </a:lnTo>
                  <a:lnTo>
                    <a:pt x="95" y="128"/>
                  </a:lnTo>
                  <a:lnTo>
                    <a:pt x="94" y="130"/>
                  </a:lnTo>
                  <a:lnTo>
                    <a:pt x="91" y="130"/>
                  </a:lnTo>
                  <a:lnTo>
                    <a:pt x="88" y="131"/>
                  </a:lnTo>
                  <a:lnTo>
                    <a:pt x="85" y="132"/>
                  </a:lnTo>
                  <a:lnTo>
                    <a:pt x="83" y="132"/>
                  </a:lnTo>
                  <a:lnTo>
                    <a:pt x="83" y="135"/>
                  </a:lnTo>
                  <a:close/>
                </a:path>
              </a:pathLst>
            </a:custGeom>
            <a:solidFill>
              <a:srgbClr val="007AC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89" name="Freeform 798"/>
            <p:cNvSpPr>
              <a:spLocks noEditPoints="1"/>
            </p:cNvSpPr>
            <p:nvPr/>
          </p:nvSpPr>
          <p:spPr bwMode="auto">
            <a:xfrm>
              <a:off x="1011" y="2516"/>
              <a:ext cx="131" cy="133"/>
            </a:xfrm>
            <a:custGeom>
              <a:avLst/>
              <a:gdLst>
                <a:gd name="T0" fmla="*/ 129 w 131"/>
                <a:gd name="T1" fmla="*/ 54 h 133"/>
                <a:gd name="T2" fmla="*/ 119 w 131"/>
                <a:gd name="T3" fmla="*/ 30 h 133"/>
                <a:gd name="T4" fmla="*/ 103 w 131"/>
                <a:gd name="T5" fmla="*/ 11 h 133"/>
                <a:gd name="T6" fmla="*/ 79 w 131"/>
                <a:gd name="T7" fmla="*/ 1 h 133"/>
                <a:gd name="T8" fmla="*/ 53 w 131"/>
                <a:gd name="T9" fmla="*/ 1 h 133"/>
                <a:gd name="T10" fmla="*/ 29 w 131"/>
                <a:gd name="T11" fmla="*/ 11 h 133"/>
                <a:gd name="T12" fmla="*/ 11 w 131"/>
                <a:gd name="T13" fmla="*/ 30 h 133"/>
                <a:gd name="T14" fmla="*/ 1 w 131"/>
                <a:gd name="T15" fmla="*/ 54 h 133"/>
                <a:gd name="T16" fmla="*/ 1 w 131"/>
                <a:gd name="T17" fmla="*/ 74 h 133"/>
                <a:gd name="T18" fmla="*/ 4 w 131"/>
                <a:gd name="T19" fmla="*/ 88 h 133"/>
                <a:gd name="T20" fmla="*/ 10 w 131"/>
                <a:gd name="T21" fmla="*/ 101 h 133"/>
                <a:gd name="T22" fmla="*/ 17 w 131"/>
                <a:gd name="T23" fmla="*/ 112 h 133"/>
                <a:gd name="T24" fmla="*/ 26 w 131"/>
                <a:gd name="T25" fmla="*/ 116 h 133"/>
                <a:gd name="T26" fmla="*/ 17 w 131"/>
                <a:gd name="T27" fmla="*/ 106 h 133"/>
                <a:gd name="T28" fmla="*/ 10 w 131"/>
                <a:gd name="T29" fmla="*/ 95 h 133"/>
                <a:gd name="T30" fmla="*/ 5 w 131"/>
                <a:gd name="T31" fmla="*/ 82 h 133"/>
                <a:gd name="T32" fmla="*/ 3 w 131"/>
                <a:gd name="T33" fmla="*/ 67 h 133"/>
                <a:gd name="T34" fmla="*/ 8 w 131"/>
                <a:gd name="T35" fmla="*/ 42 h 133"/>
                <a:gd name="T36" fmla="*/ 22 w 131"/>
                <a:gd name="T37" fmla="*/ 23 h 133"/>
                <a:gd name="T38" fmla="*/ 42 w 131"/>
                <a:gd name="T39" fmla="*/ 8 h 133"/>
                <a:gd name="T40" fmla="*/ 65 w 131"/>
                <a:gd name="T41" fmla="*/ 3 h 133"/>
                <a:gd name="T42" fmla="*/ 90 w 131"/>
                <a:gd name="T43" fmla="*/ 8 h 133"/>
                <a:gd name="T44" fmla="*/ 110 w 131"/>
                <a:gd name="T45" fmla="*/ 23 h 133"/>
                <a:gd name="T46" fmla="*/ 124 w 131"/>
                <a:gd name="T47" fmla="*/ 42 h 133"/>
                <a:gd name="T48" fmla="*/ 128 w 131"/>
                <a:gd name="T49" fmla="*/ 67 h 133"/>
                <a:gd name="T50" fmla="*/ 126 w 131"/>
                <a:gd name="T51" fmla="*/ 82 h 133"/>
                <a:gd name="T52" fmla="*/ 122 w 131"/>
                <a:gd name="T53" fmla="*/ 96 h 133"/>
                <a:gd name="T54" fmla="*/ 114 w 131"/>
                <a:gd name="T55" fmla="*/ 108 h 133"/>
                <a:gd name="T56" fmla="*/ 104 w 131"/>
                <a:gd name="T57" fmla="*/ 118 h 133"/>
                <a:gd name="T58" fmla="*/ 114 w 131"/>
                <a:gd name="T59" fmla="*/ 113 h 133"/>
                <a:gd name="T60" fmla="*/ 122 w 131"/>
                <a:gd name="T61" fmla="*/ 102 h 133"/>
                <a:gd name="T62" fmla="*/ 128 w 131"/>
                <a:gd name="T63" fmla="*/ 89 h 133"/>
                <a:gd name="T64" fmla="*/ 131 w 131"/>
                <a:gd name="T65" fmla="*/ 75 h 133"/>
                <a:gd name="T66" fmla="*/ 35 w 131"/>
                <a:gd name="T67" fmla="*/ 126 h 133"/>
                <a:gd name="T68" fmla="*/ 40 w 131"/>
                <a:gd name="T69" fmla="*/ 128 h 133"/>
                <a:gd name="T70" fmla="*/ 44 w 131"/>
                <a:gd name="T71" fmla="*/ 130 h 133"/>
                <a:gd name="T72" fmla="*/ 50 w 131"/>
                <a:gd name="T73" fmla="*/ 132 h 133"/>
                <a:gd name="T74" fmla="*/ 55 w 131"/>
                <a:gd name="T75" fmla="*/ 133 h 133"/>
                <a:gd name="T76" fmla="*/ 53 w 131"/>
                <a:gd name="T77" fmla="*/ 129 h 133"/>
                <a:gd name="T78" fmla="*/ 47 w 131"/>
                <a:gd name="T79" fmla="*/ 128 h 133"/>
                <a:gd name="T80" fmla="*/ 42 w 131"/>
                <a:gd name="T81" fmla="*/ 126 h 133"/>
                <a:gd name="T82" fmla="*/ 37 w 131"/>
                <a:gd name="T83" fmla="*/ 123 h 133"/>
                <a:gd name="T84" fmla="*/ 35 w 131"/>
                <a:gd name="T85" fmla="*/ 126 h 133"/>
                <a:gd name="T86" fmla="*/ 83 w 131"/>
                <a:gd name="T87" fmla="*/ 132 h 133"/>
                <a:gd name="T88" fmla="*/ 89 w 131"/>
                <a:gd name="T89" fmla="*/ 129 h 133"/>
                <a:gd name="T90" fmla="*/ 93 w 131"/>
                <a:gd name="T91" fmla="*/ 128 h 133"/>
                <a:gd name="T92" fmla="*/ 99 w 131"/>
                <a:gd name="T93" fmla="*/ 125 h 133"/>
                <a:gd name="T94" fmla="*/ 100 w 131"/>
                <a:gd name="T95" fmla="*/ 120 h 133"/>
                <a:gd name="T96" fmla="*/ 96 w 131"/>
                <a:gd name="T97" fmla="*/ 123 h 133"/>
                <a:gd name="T98" fmla="*/ 92 w 131"/>
                <a:gd name="T99" fmla="*/ 126 h 133"/>
                <a:gd name="T100" fmla="*/ 86 w 131"/>
                <a:gd name="T101" fmla="*/ 128 h 133"/>
                <a:gd name="T102" fmla="*/ 81 w 131"/>
                <a:gd name="T103" fmla="*/ 129 h 13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31"/>
                <a:gd name="T157" fmla="*/ 0 h 133"/>
                <a:gd name="T158" fmla="*/ 131 w 131"/>
                <a:gd name="T159" fmla="*/ 133 h 13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31" h="133">
                  <a:moveTo>
                    <a:pt x="131" y="67"/>
                  </a:moveTo>
                  <a:lnTo>
                    <a:pt x="129" y="54"/>
                  </a:lnTo>
                  <a:lnTo>
                    <a:pt x="126" y="41"/>
                  </a:lnTo>
                  <a:lnTo>
                    <a:pt x="119" y="30"/>
                  </a:lnTo>
                  <a:lnTo>
                    <a:pt x="112" y="20"/>
                  </a:lnTo>
                  <a:lnTo>
                    <a:pt x="103" y="11"/>
                  </a:lnTo>
                  <a:lnTo>
                    <a:pt x="92" y="5"/>
                  </a:lnTo>
                  <a:lnTo>
                    <a:pt x="79" y="1"/>
                  </a:lnTo>
                  <a:lnTo>
                    <a:pt x="65" y="0"/>
                  </a:lnTo>
                  <a:lnTo>
                    <a:pt x="53" y="1"/>
                  </a:lnTo>
                  <a:lnTo>
                    <a:pt x="40" y="5"/>
                  </a:lnTo>
                  <a:lnTo>
                    <a:pt x="29" y="11"/>
                  </a:lnTo>
                  <a:lnTo>
                    <a:pt x="19" y="20"/>
                  </a:lnTo>
                  <a:lnTo>
                    <a:pt x="11" y="30"/>
                  </a:lnTo>
                  <a:lnTo>
                    <a:pt x="5" y="41"/>
                  </a:lnTo>
                  <a:lnTo>
                    <a:pt x="1" y="54"/>
                  </a:lnTo>
                  <a:lnTo>
                    <a:pt x="0" y="67"/>
                  </a:lnTo>
                  <a:lnTo>
                    <a:pt x="1" y="74"/>
                  </a:lnTo>
                  <a:lnTo>
                    <a:pt x="1" y="81"/>
                  </a:lnTo>
                  <a:lnTo>
                    <a:pt x="4" y="88"/>
                  </a:lnTo>
                  <a:lnTo>
                    <a:pt x="5" y="95"/>
                  </a:lnTo>
                  <a:lnTo>
                    <a:pt x="10" y="101"/>
                  </a:lnTo>
                  <a:lnTo>
                    <a:pt x="12" y="106"/>
                  </a:lnTo>
                  <a:lnTo>
                    <a:pt x="17" y="112"/>
                  </a:lnTo>
                  <a:lnTo>
                    <a:pt x="22" y="116"/>
                  </a:lnTo>
                  <a:lnTo>
                    <a:pt x="26" y="116"/>
                  </a:lnTo>
                  <a:lnTo>
                    <a:pt x="21" y="112"/>
                  </a:lnTo>
                  <a:lnTo>
                    <a:pt x="17" y="106"/>
                  </a:lnTo>
                  <a:lnTo>
                    <a:pt x="12" y="101"/>
                  </a:lnTo>
                  <a:lnTo>
                    <a:pt x="10" y="95"/>
                  </a:lnTo>
                  <a:lnTo>
                    <a:pt x="7" y="88"/>
                  </a:lnTo>
                  <a:lnTo>
                    <a:pt x="5" y="82"/>
                  </a:lnTo>
                  <a:lnTo>
                    <a:pt x="4" y="75"/>
                  </a:lnTo>
                  <a:lnTo>
                    <a:pt x="3" y="67"/>
                  </a:lnTo>
                  <a:lnTo>
                    <a:pt x="4" y="54"/>
                  </a:lnTo>
                  <a:lnTo>
                    <a:pt x="8" y="42"/>
                  </a:lnTo>
                  <a:lnTo>
                    <a:pt x="14" y="31"/>
                  </a:lnTo>
                  <a:lnTo>
                    <a:pt x="22" y="23"/>
                  </a:lnTo>
                  <a:lnTo>
                    <a:pt x="30" y="14"/>
                  </a:lnTo>
                  <a:lnTo>
                    <a:pt x="42" y="8"/>
                  </a:lnTo>
                  <a:lnTo>
                    <a:pt x="53" y="4"/>
                  </a:lnTo>
                  <a:lnTo>
                    <a:pt x="65" y="3"/>
                  </a:lnTo>
                  <a:lnTo>
                    <a:pt x="78" y="4"/>
                  </a:lnTo>
                  <a:lnTo>
                    <a:pt x="90" y="8"/>
                  </a:lnTo>
                  <a:lnTo>
                    <a:pt x="101" y="14"/>
                  </a:lnTo>
                  <a:lnTo>
                    <a:pt x="110" y="23"/>
                  </a:lnTo>
                  <a:lnTo>
                    <a:pt x="118" y="31"/>
                  </a:lnTo>
                  <a:lnTo>
                    <a:pt x="124" y="42"/>
                  </a:lnTo>
                  <a:lnTo>
                    <a:pt x="126" y="54"/>
                  </a:lnTo>
                  <a:lnTo>
                    <a:pt x="128" y="67"/>
                  </a:lnTo>
                  <a:lnTo>
                    <a:pt x="128" y="75"/>
                  </a:lnTo>
                  <a:lnTo>
                    <a:pt x="126" y="82"/>
                  </a:lnTo>
                  <a:lnTo>
                    <a:pt x="125" y="89"/>
                  </a:lnTo>
                  <a:lnTo>
                    <a:pt x="122" y="96"/>
                  </a:lnTo>
                  <a:lnTo>
                    <a:pt x="118" y="102"/>
                  </a:lnTo>
                  <a:lnTo>
                    <a:pt x="114" y="108"/>
                  </a:lnTo>
                  <a:lnTo>
                    <a:pt x="110" y="113"/>
                  </a:lnTo>
                  <a:lnTo>
                    <a:pt x="104" y="118"/>
                  </a:lnTo>
                  <a:lnTo>
                    <a:pt x="108" y="118"/>
                  </a:lnTo>
                  <a:lnTo>
                    <a:pt x="114" y="113"/>
                  </a:lnTo>
                  <a:lnTo>
                    <a:pt x="118" y="108"/>
                  </a:lnTo>
                  <a:lnTo>
                    <a:pt x="122" y="102"/>
                  </a:lnTo>
                  <a:lnTo>
                    <a:pt x="125" y="95"/>
                  </a:lnTo>
                  <a:lnTo>
                    <a:pt x="128" y="89"/>
                  </a:lnTo>
                  <a:lnTo>
                    <a:pt x="129" y="82"/>
                  </a:lnTo>
                  <a:lnTo>
                    <a:pt x="131" y="75"/>
                  </a:lnTo>
                  <a:lnTo>
                    <a:pt x="131" y="67"/>
                  </a:lnTo>
                  <a:close/>
                  <a:moveTo>
                    <a:pt x="35" y="126"/>
                  </a:moveTo>
                  <a:lnTo>
                    <a:pt x="37" y="128"/>
                  </a:lnTo>
                  <a:lnTo>
                    <a:pt x="40" y="128"/>
                  </a:lnTo>
                  <a:lnTo>
                    <a:pt x="42" y="129"/>
                  </a:lnTo>
                  <a:lnTo>
                    <a:pt x="44" y="130"/>
                  </a:lnTo>
                  <a:lnTo>
                    <a:pt x="47" y="130"/>
                  </a:lnTo>
                  <a:lnTo>
                    <a:pt x="50" y="132"/>
                  </a:lnTo>
                  <a:lnTo>
                    <a:pt x="53" y="132"/>
                  </a:lnTo>
                  <a:lnTo>
                    <a:pt x="55" y="133"/>
                  </a:lnTo>
                  <a:lnTo>
                    <a:pt x="55" y="130"/>
                  </a:lnTo>
                  <a:lnTo>
                    <a:pt x="53" y="129"/>
                  </a:lnTo>
                  <a:lnTo>
                    <a:pt x="50" y="129"/>
                  </a:lnTo>
                  <a:lnTo>
                    <a:pt x="47" y="128"/>
                  </a:lnTo>
                  <a:lnTo>
                    <a:pt x="44" y="128"/>
                  </a:lnTo>
                  <a:lnTo>
                    <a:pt x="42" y="126"/>
                  </a:lnTo>
                  <a:lnTo>
                    <a:pt x="40" y="125"/>
                  </a:lnTo>
                  <a:lnTo>
                    <a:pt x="37" y="123"/>
                  </a:lnTo>
                  <a:lnTo>
                    <a:pt x="35" y="123"/>
                  </a:lnTo>
                  <a:lnTo>
                    <a:pt x="35" y="126"/>
                  </a:lnTo>
                  <a:close/>
                  <a:moveTo>
                    <a:pt x="81" y="132"/>
                  </a:moveTo>
                  <a:lnTo>
                    <a:pt x="83" y="132"/>
                  </a:lnTo>
                  <a:lnTo>
                    <a:pt x="86" y="130"/>
                  </a:lnTo>
                  <a:lnTo>
                    <a:pt x="89" y="129"/>
                  </a:lnTo>
                  <a:lnTo>
                    <a:pt x="92" y="129"/>
                  </a:lnTo>
                  <a:lnTo>
                    <a:pt x="93" y="128"/>
                  </a:lnTo>
                  <a:lnTo>
                    <a:pt x="96" y="126"/>
                  </a:lnTo>
                  <a:lnTo>
                    <a:pt x="99" y="125"/>
                  </a:lnTo>
                  <a:lnTo>
                    <a:pt x="100" y="123"/>
                  </a:lnTo>
                  <a:lnTo>
                    <a:pt x="100" y="120"/>
                  </a:lnTo>
                  <a:lnTo>
                    <a:pt x="99" y="122"/>
                  </a:lnTo>
                  <a:lnTo>
                    <a:pt x="96" y="123"/>
                  </a:lnTo>
                  <a:lnTo>
                    <a:pt x="93" y="125"/>
                  </a:lnTo>
                  <a:lnTo>
                    <a:pt x="92" y="126"/>
                  </a:lnTo>
                  <a:lnTo>
                    <a:pt x="89" y="126"/>
                  </a:lnTo>
                  <a:lnTo>
                    <a:pt x="86" y="128"/>
                  </a:lnTo>
                  <a:lnTo>
                    <a:pt x="83" y="128"/>
                  </a:lnTo>
                  <a:lnTo>
                    <a:pt x="81" y="129"/>
                  </a:lnTo>
                  <a:lnTo>
                    <a:pt x="81" y="132"/>
                  </a:lnTo>
                  <a:close/>
                </a:path>
              </a:pathLst>
            </a:custGeom>
            <a:solidFill>
              <a:srgbClr val="007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0" name="Freeform 799"/>
            <p:cNvSpPr>
              <a:spLocks noEditPoints="1"/>
            </p:cNvSpPr>
            <p:nvPr/>
          </p:nvSpPr>
          <p:spPr bwMode="auto">
            <a:xfrm>
              <a:off x="1012" y="2517"/>
              <a:ext cx="128" cy="131"/>
            </a:xfrm>
            <a:custGeom>
              <a:avLst/>
              <a:gdLst>
                <a:gd name="T0" fmla="*/ 127 w 128"/>
                <a:gd name="T1" fmla="*/ 53 h 131"/>
                <a:gd name="T2" fmla="*/ 118 w 128"/>
                <a:gd name="T3" fmla="*/ 30 h 131"/>
                <a:gd name="T4" fmla="*/ 100 w 128"/>
                <a:gd name="T5" fmla="*/ 12 h 131"/>
                <a:gd name="T6" fmla="*/ 78 w 128"/>
                <a:gd name="T7" fmla="*/ 2 h 131"/>
                <a:gd name="T8" fmla="*/ 52 w 128"/>
                <a:gd name="T9" fmla="*/ 2 h 131"/>
                <a:gd name="T10" fmla="*/ 29 w 128"/>
                <a:gd name="T11" fmla="*/ 12 h 131"/>
                <a:gd name="T12" fmla="*/ 11 w 128"/>
                <a:gd name="T13" fmla="*/ 30 h 131"/>
                <a:gd name="T14" fmla="*/ 2 w 128"/>
                <a:gd name="T15" fmla="*/ 53 h 131"/>
                <a:gd name="T16" fmla="*/ 2 w 128"/>
                <a:gd name="T17" fmla="*/ 73 h 131"/>
                <a:gd name="T18" fmla="*/ 4 w 128"/>
                <a:gd name="T19" fmla="*/ 87 h 131"/>
                <a:gd name="T20" fmla="*/ 10 w 128"/>
                <a:gd name="T21" fmla="*/ 100 h 131"/>
                <a:gd name="T22" fmla="*/ 18 w 128"/>
                <a:gd name="T23" fmla="*/ 111 h 131"/>
                <a:gd name="T24" fmla="*/ 27 w 128"/>
                <a:gd name="T25" fmla="*/ 115 h 131"/>
                <a:gd name="T26" fmla="*/ 17 w 128"/>
                <a:gd name="T27" fmla="*/ 105 h 131"/>
                <a:gd name="T28" fmla="*/ 10 w 128"/>
                <a:gd name="T29" fmla="*/ 94 h 131"/>
                <a:gd name="T30" fmla="*/ 6 w 128"/>
                <a:gd name="T31" fmla="*/ 81 h 131"/>
                <a:gd name="T32" fmla="*/ 3 w 128"/>
                <a:gd name="T33" fmla="*/ 66 h 131"/>
                <a:gd name="T34" fmla="*/ 9 w 128"/>
                <a:gd name="T35" fmla="*/ 41 h 131"/>
                <a:gd name="T36" fmla="*/ 21 w 128"/>
                <a:gd name="T37" fmla="*/ 22 h 131"/>
                <a:gd name="T38" fmla="*/ 41 w 128"/>
                <a:gd name="T39" fmla="*/ 9 h 131"/>
                <a:gd name="T40" fmla="*/ 64 w 128"/>
                <a:gd name="T41" fmla="*/ 3 h 131"/>
                <a:gd name="T42" fmla="*/ 88 w 128"/>
                <a:gd name="T43" fmla="*/ 9 h 131"/>
                <a:gd name="T44" fmla="*/ 107 w 128"/>
                <a:gd name="T45" fmla="*/ 22 h 131"/>
                <a:gd name="T46" fmla="*/ 121 w 128"/>
                <a:gd name="T47" fmla="*/ 41 h 131"/>
                <a:gd name="T48" fmla="*/ 125 w 128"/>
                <a:gd name="T49" fmla="*/ 66 h 131"/>
                <a:gd name="T50" fmla="*/ 124 w 128"/>
                <a:gd name="T51" fmla="*/ 81 h 131"/>
                <a:gd name="T52" fmla="*/ 118 w 128"/>
                <a:gd name="T53" fmla="*/ 95 h 131"/>
                <a:gd name="T54" fmla="*/ 111 w 128"/>
                <a:gd name="T55" fmla="*/ 107 h 131"/>
                <a:gd name="T56" fmla="*/ 100 w 128"/>
                <a:gd name="T57" fmla="*/ 117 h 131"/>
                <a:gd name="T58" fmla="*/ 110 w 128"/>
                <a:gd name="T59" fmla="*/ 112 h 131"/>
                <a:gd name="T60" fmla="*/ 118 w 128"/>
                <a:gd name="T61" fmla="*/ 101 h 131"/>
                <a:gd name="T62" fmla="*/ 125 w 128"/>
                <a:gd name="T63" fmla="*/ 88 h 131"/>
                <a:gd name="T64" fmla="*/ 128 w 128"/>
                <a:gd name="T65" fmla="*/ 74 h 131"/>
                <a:gd name="T66" fmla="*/ 34 w 128"/>
                <a:gd name="T67" fmla="*/ 124 h 131"/>
                <a:gd name="T68" fmla="*/ 39 w 128"/>
                <a:gd name="T69" fmla="*/ 125 h 131"/>
                <a:gd name="T70" fmla="*/ 43 w 128"/>
                <a:gd name="T71" fmla="*/ 128 h 131"/>
                <a:gd name="T72" fmla="*/ 49 w 128"/>
                <a:gd name="T73" fmla="*/ 129 h 131"/>
                <a:gd name="T74" fmla="*/ 54 w 128"/>
                <a:gd name="T75" fmla="*/ 131 h 131"/>
                <a:gd name="T76" fmla="*/ 52 w 128"/>
                <a:gd name="T77" fmla="*/ 127 h 131"/>
                <a:gd name="T78" fmla="*/ 46 w 128"/>
                <a:gd name="T79" fmla="*/ 125 h 131"/>
                <a:gd name="T80" fmla="*/ 41 w 128"/>
                <a:gd name="T81" fmla="*/ 124 h 131"/>
                <a:gd name="T82" fmla="*/ 36 w 128"/>
                <a:gd name="T83" fmla="*/ 121 h 131"/>
                <a:gd name="T84" fmla="*/ 34 w 128"/>
                <a:gd name="T85" fmla="*/ 124 h 131"/>
                <a:gd name="T86" fmla="*/ 82 w 128"/>
                <a:gd name="T87" fmla="*/ 129 h 131"/>
                <a:gd name="T88" fmla="*/ 88 w 128"/>
                <a:gd name="T89" fmla="*/ 127 h 131"/>
                <a:gd name="T90" fmla="*/ 92 w 128"/>
                <a:gd name="T91" fmla="*/ 125 h 131"/>
                <a:gd name="T92" fmla="*/ 98 w 128"/>
                <a:gd name="T93" fmla="*/ 122 h 131"/>
                <a:gd name="T94" fmla="*/ 99 w 128"/>
                <a:gd name="T95" fmla="*/ 118 h 131"/>
                <a:gd name="T96" fmla="*/ 95 w 128"/>
                <a:gd name="T97" fmla="*/ 121 h 131"/>
                <a:gd name="T98" fmla="*/ 91 w 128"/>
                <a:gd name="T99" fmla="*/ 122 h 131"/>
                <a:gd name="T100" fmla="*/ 85 w 128"/>
                <a:gd name="T101" fmla="*/ 125 h 131"/>
                <a:gd name="T102" fmla="*/ 80 w 128"/>
                <a:gd name="T103" fmla="*/ 127 h 13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28"/>
                <a:gd name="T157" fmla="*/ 0 h 131"/>
                <a:gd name="T158" fmla="*/ 128 w 128"/>
                <a:gd name="T159" fmla="*/ 131 h 13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28" h="131">
                  <a:moveTo>
                    <a:pt x="128" y="66"/>
                  </a:moveTo>
                  <a:lnTo>
                    <a:pt x="127" y="53"/>
                  </a:lnTo>
                  <a:lnTo>
                    <a:pt x="124" y="40"/>
                  </a:lnTo>
                  <a:lnTo>
                    <a:pt x="118" y="30"/>
                  </a:lnTo>
                  <a:lnTo>
                    <a:pt x="110" y="20"/>
                  </a:lnTo>
                  <a:lnTo>
                    <a:pt x="100" y="12"/>
                  </a:lnTo>
                  <a:lnTo>
                    <a:pt x="89" y="6"/>
                  </a:lnTo>
                  <a:lnTo>
                    <a:pt x="78" y="2"/>
                  </a:lnTo>
                  <a:lnTo>
                    <a:pt x="64" y="0"/>
                  </a:lnTo>
                  <a:lnTo>
                    <a:pt x="52" y="2"/>
                  </a:lnTo>
                  <a:lnTo>
                    <a:pt x="39" y="6"/>
                  </a:lnTo>
                  <a:lnTo>
                    <a:pt x="29" y="12"/>
                  </a:lnTo>
                  <a:lnTo>
                    <a:pt x="20" y="20"/>
                  </a:lnTo>
                  <a:lnTo>
                    <a:pt x="11" y="30"/>
                  </a:lnTo>
                  <a:lnTo>
                    <a:pt x="6" y="40"/>
                  </a:lnTo>
                  <a:lnTo>
                    <a:pt x="2" y="53"/>
                  </a:lnTo>
                  <a:lnTo>
                    <a:pt x="0" y="66"/>
                  </a:lnTo>
                  <a:lnTo>
                    <a:pt x="2" y="73"/>
                  </a:lnTo>
                  <a:lnTo>
                    <a:pt x="2" y="80"/>
                  </a:lnTo>
                  <a:lnTo>
                    <a:pt x="4" y="87"/>
                  </a:lnTo>
                  <a:lnTo>
                    <a:pt x="7" y="94"/>
                  </a:lnTo>
                  <a:lnTo>
                    <a:pt x="10" y="100"/>
                  </a:lnTo>
                  <a:lnTo>
                    <a:pt x="14" y="105"/>
                  </a:lnTo>
                  <a:lnTo>
                    <a:pt x="18" y="111"/>
                  </a:lnTo>
                  <a:lnTo>
                    <a:pt x="22" y="115"/>
                  </a:lnTo>
                  <a:lnTo>
                    <a:pt x="27" y="115"/>
                  </a:lnTo>
                  <a:lnTo>
                    <a:pt x="22" y="111"/>
                  </a:lnTo>
                  <a:lnTo>
                    <a:pt x="17" y="105"/>
                  </a:lnTo>
                  <a:lnTo>
                    <a:pt x="13" y="100"/>
                  </a:lnTo>
                  <a:lnTo>
                    <a:pt x="10" y="94"/>
                  </a:lnTo>
                  <a:lnTo>
                    <a:pt x="7" y="87"/>
                  </a:lnTo>
                  <a:lnTo>
                    <a:pt x="6" y="81"/>
                  </a:lnTo>
                  <a:lnTo>
                    <a:pt x="4" y="74"/>
                  </a:lnTo>
                  <a:lnTo>
                    <a:pt x="3" y="66"/>
                  </a:lnTo>
                  <a:lnTo>
                    <a:pt x="4" y="53"/>
                  </a:lnTo>
                  <a:lnTo>
                    <a:pt x="9" y="41"/>
                  </a:lnTo>
                  <a:lnTo>
                    <a:pt x="14" y="31"/>
                  </a:lnTo>
                  <a:lnTo>
                    <a:pt x="21" y="22"/>
                  </a:lnTo>
                  <a:lnTo>
                    <a:pt x="31" y="14"/>
                  </a:lnTo>
                  <a:lnTo>
                    <a:pt x="41" y="9"/>
                  </a:lnTo>
                  <a:lnTo>
                    <a:pt x="52" y="4"/>
                  </a:lnTo>
                  <a:lnTo>
                    <a:pt x="64" y="3"/>
                  </a:lnTo>
                  <a:lnTo>
                    <a:pt x="77" y="4"/>
                  </a:lnTo>
                  <a:lnTo>
                    <a:pt x="88" y="9"/>
                  </a:lnTo>
                  <a:lnTo>
                    <a:pt x="99" y="14"/>
                  </a:lnTo>
                  <a:lnTo>
                    <a:pt x="107" y="22"/>
                  </a:lnTo>
                  <a:lnTo>
                    <a:pt x="116" y="31"/>
                  </a:lnTo>
                  <a:lnTo>
                    <a:pt x="121" y="41"/>
                  </a:lnTo>
                  <a:lnTo>
                    <a:pt x="124" y="53"/>
                  </a:lnTo>
                  <a:lnTo>
                    <a:pt x="125" y="66"/>
                  </a:lnTo>
                  <a:lnTo>
                    <a:pt x="125" y="74"/>
                  </a:lnTo>
                  <a:lnTo>
                    <a:pt x="124" y="81"/>
                  </a:lnTo>
                  <a:lnTo>
                    <a:pt x="123" y="88"/>
                  </a:lnTo>
                  <a:lnTo>
                    <a:pt x="118" y="95"/>
                  </a:lnTo>
                  <a:lnTo>
                    <a:pt x="116" y="101"/>
                  </a:lnTo>
                  <a:lnTo>
                    <a:pt x="111" y="107"/>
                  </a:lnTo>
                  <a:lnTo>
                    <a:pt x="106" y="112"/>
                  </a:lnTo>
                  <a:lnTo>
                    <a:pt x="100" y="117"/>
                  </a:lnTo>
                  <a:lnTo>
                    <a:pt x="105" y="117"/>
                  </a:lnTo>
                  <a:lnTo>
                    <a:pt x="110" y="112"/>
                  </a:lnTo>
                  <a:lnTo>
                    <a:pt x="114" y="107"/>
                  </a:lnTo>
                  <a:lnTo>
                    <a:pt x="118" y="101"/>
                  </a:lnTo>
                  <a:lnTo>
                    <a:pt x="123" y="94"/>
                  </a:lnTo>
                  <a:lnTo>
                    <a:pt x="125" y="88"/>
                  </a:lnTo>
                  <a:lnTo>
                    <a:pt x="127" y="81"/>
                  </a:lnTo>
                  <a:lnTo>
                    <a:pt x="128" y="74"/>
                  </a:lnTo>
                  <a:lnTo>
                    <a:pt x="128" y="66"/>
                  </a:lnTo>
                  <a:close/>
                  <a:moveTo>
                    <a:pt x="34" y="124"/>
                  </a:moveTo>
                  <a:lnTo>
                    <a:pt x="36" y="125"/>
                  </a:lnTo>
                  <a:lnTo>
                    <a:pt x="39" y="125"/>
                  </a:lnTo>
                  <a:lnTo>
                    <a:pt x="41" y="127"/>
                  </a:lnTo>
                  <a:lnTo>
                    <a:pt x="43" y="128"/>
                  </a:lnTo>
                  <a:lnTo>
                    <a:pt x="46" y="128"/>
                  </a:lnTo>
                  <a:lnTo>
                    <a:pt x="49" y="129"/>
                  </a:lnTo>
                  <a:lnTo>
                    <a:pt x="52" y="129"/>
                  </a:lnTo>
                  <a:lnTo>
                    <a:pt x="54" y="131"/>
                  </a:lnTo>
                  <a:lnTo>
                    <a:pt x="54" y="128"/>
                  </a:lnTo>
                  <a:lnTo>
                    <a:pt x="52" y="127"/>
                  </a:lnTo>
                  <a:lnTo>
                    <a:pt x="49" y="127"/>
                  </a:lnTo>
                  <a:lnTo>
                    <a:pt x="46" y="125"/>
                  </a:lnTo>
                  <a:lnTo>
                    <a:pt x="43" y="125"/>
                  </a:lnTo>
                  <a:lnTo>
                    <a:pt x="41" y="124"/>
                  </a:lnTo>
                  <a:lnTo>
                    <a:pt x="39" y="122"/>
                  </a:lnTo>
                  <a:lnTo>
                    <a:pt x="36" y="121"/>
                  </a:lnTo>
                  <a:lnTo>
                    <a:pt x="34" y="119"/>
                  </a:lnTo>
                  <a:lnTo>
                    <a:pt x="34" y="124"/>
                  </a:lnTo>
                  <a:close/>
                  <a:moveTo>
                    <a:pt x="80" y="129"/>
                  </a:moveTo>
                  <a:lnTo>
                    <a:pt x="82" y="129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2" y="125"/>
                  </a:lnTo>
                  <a:lnTo>
                    <a:pt x="95" y="124"/>
                  </a:lnTo>
                  <a:lnTo>
                    <a:pt x="98" y="122"/>
                  </a:lnTo>
                  <a:lnTo>
                    <a:pt x="99" y="121"/>
                  </a:lnTo>
                  <a:lnTo>
                    <a:pt x="99" y="118"/>
                  </a:lnTo>
                  <a:lnTo>
                    <a:pt x="98" y="119"/>
                  </a:lnTo>
                  <a:lnTo>
                    <a:pt x="95" y="121"/>
                  </a:lnTo>
                  <a:lnTo>
                    <a:pt x="92" y="122"/>
                  </a:lnTo>
                  <a:lnTo>
                    <a:pt x="91" y="122"/>
                  </a:lnTo>
                  <a:lnTo>
                    <a:pt x="88" y="124"/>
                  </a:lnTo>
                  <a:lnTo>
                    <a:pt x="85" y="125"/>
                  </a:lnTo>
                  <a:lnTo>
                    <a:pt x="82" y="125"/>
                  </a:lnTo>
                  <a:lnTo>
                    <a:pt x="80" y="127"/>
                  </a:lnTo>
                  <a:lnTo>
                    <a:pt x="80" y="129"/>
                  </a:lnTo>
                  <a:close/>
                </a:path>
              </a:pathLst>
            </a:custGeom>
            <a:solidFill>
              <a:srgbClr val="007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1" name="Freeform 800"/>
            <p:cNvSpPr>
              <a:spLocks noEditPoints="1"/>
            </p:cNvSpPr>
            <p:nvPr/>
          </p:nvSpPr>
          <p:spPr bwMode="auto">
            <a:xfrm>
              <a:off x="1014" y="2519"/>
              <a:ext cx="125" cy="127"/>
            </a:xfrm>
            <a:custGeom>
              <a:avLst/>
              <a:gdLst>
                <a:gd name="T0" fmla="*/ 123 w 125"/>
                <a:gd name="T1" fmla="*/ 51 h 127"/>
                <a:gd name="T2" fmla="*/ 115 w 125"/>
                <a:gd name="T3" fmla="*/ 28 h 127"/>
                <a:gd name="T4" fmla="*/ 98 w 125"/>
                <a:gd name="T5" fmla="*/ 11 h 127"/>
                <a:gd name="T6" fmla="*/ 75 w 125"/>
                <a:gd name="T7" fmla="*/ 1 h 127"/>
                <a:gd name="T8" fmla="*/ 50 w 125"/>
                <a:gd name="T9" fmla="*/ 1 h 127"/>
                <a:gd name="T10" fmla="*/ 27 w 125"/>
                <a:gd name="T11" fmla="*/ 11 h 127"/>
                <a:gd name="T12" fmla="*/ 11 w 125"/>
                <a:gd name="T13" fmla="*/ 28 h 127"/>
                <a:gd name="T14" fmla="*/ 1 w 125"/>
                <a:gd name="T15" fmla="*/ 51 h 127"/>
                <a:gd name="T16" fmla="*/ 1 w 125"/>
                <a:gd name="T17" fmla="*/ 72 h 127"/>
                <a:gd name="T18" fmla="*/ 4 w 125"/>
                <a:gd name="T19" fmla="*/ 85 h 127"/>
                <a:gd name="T20" fmla="*/ 9 w 125"/>
                <a:gd name="T21" fmla="*/ 98 h 127"/>
                <a:gd name="T22" fmla="*/ 18 w 125"/>
                <a:gd name="T23" fmla="*/ 109 h 127"/>
                <a:gd name="T24" fmla="*/ 27 w 125"/>
                <a:gd name="T25" fmla="*/ 113 h 127"/>
                <a:gd name="T26" fmla="*/ 18 w 125"/>
                <a:gd name="T27" fmla="*/ 103 h 127"/>
                <a:gd name="T28" fmla="*/ 9 w 125"/>
                <a:gd name="T29" fmla="*/ 92 h 127"/>
                <a:gd name="T30" fmla="*/ 5 w 125"/>
                <a:gd name="T31" fmla="*/ 79 h 127"/>
                <a:gd name="T32" fmla="*/ 2 w 125"/>
                <a:gd name="T33" fmla="*/ 64 h 127"/>
                <a:gd name="T34" fmla="*/ 8 w 125"/>
                <a:gd name="T35" fmla="*/ 41 h 127"/>
                <a:gd name="T36" fmla="*/ 20 w 125"/>
                <a:gd name="T37" fmla="*/ 21 h 127"/>
                <a:gd name="T38" fmla="*/ 40 w 125"/>
                <a:gd name="T39" fmla="*/ 8 h 127"/>
                <a:gd name="T40" fmla="*/ 62 w 125"/>
                <a:gd name="T41" fmla="*/ 2 h 127"/>
                <a:gd name="T42" fmla="*/ 86 w 125"/>
                <a:gd name="T43" fmla="*/ 8 h 127"/>
                <a:gd name="T44" fmla="*/ 105 w 125"/>
                <a:gd name="T45" fmla="*/ 21 h 127"/>
                <a:gd name="T46" fmla="*/ 118 w 125"/>
                <a:gd name="T47" fmla="*/ 41 h 127"/>
                <a:gd name="T48" fmla="*/ 122 w 125"/>
                <a:gd name="T49" fmla="*/ 64 h 127"/>
                <a:gd name="T50" fmla="*/ 119 w 125"/>
                <a:gd name="T51" fmla="*/ 85 h 127"/>
                <a:gd name="T52" fmla="*/ 109 w 125"/>
                <a:gd name="T53" fmla="*/ 102 h 127"/>
                <a:gd name="T54" fmla="*/ 96 w 125"/>
                <a:gd name="T55" fmla="*/ 115 h 127"/>
                <a:gd name="T56" fmla="*/ 78 w 125"/>
                <a:gd name="T57" fmla="*/ 123 h 127"/>
                <a:gd name="T58" fmla="*/ 80 w 125"/>
                <a:gd name="T59" fmla="*/ 125 h 127"/>
                <a:gd name="T60" fmla="*/ 86 w 125"/>
                <a:gd name="T61" fmla="*/ 123 h 127"/>
                <a:gd name="T62" fmla="*/ 90 w 125"/>
                <a:gd name="T63" fmla="*/ 122 h 127"/>
                <a:gd name="T64" fmla="*/ 96 w 125"/>
                <a:gd name="T65" fmla="*/ 119 h 127"/>
                <a:gd name="T66" fmla="*/ 97 w 125"/>
                <a:gd name="T67" fmla="*/ 115 h 127"/>
                <a:gd name="T68" fmla="*/ 107 w 125"/>
                <a:gd name="T69" fmla="*/ 110 h 127"/>
                <a:gd name="T70" fmla="*/ 115 w 125"/>
                <a:gd name="T71" fmla="*/ 99 h 127"/>
                <a:gd name="T72" fmla="*/ 122 w 125"/>
                <a:gd name="T73" fmla="*/ 86 h 127"/>
                <a:gd name="T74" fmla="*/ 125 w 125"/>
                <a:gd name="T75" fmla="*/ 72 h 127"/>
                <a:gd name="T76" fmla="*/ 32 w 125"/>
                <a:gd name="T77" fmla="*/ 120 h 127"/>
                <a:gd name="T78" fmla="*/ 37 w 125"/>
                <a:gd name="T79" fmla="*/ 122 h 127"/>
                <a:gd name="T80" fmla="*/ 41 w 125"/>
                <a:gd name="T81" fmla="*/ 125 h 127"/>
                <a:gd name="T82" fmla="*/ 47 w 125"/>
                <a:gd name="T83" fmla="*/ 126 h 127"/>
                <a:gd name="T84" fmla="*/ 52 w 125"/>
                <a:gd name="T85" fmla="*/ 127 h 127"/>
                <a:gd name="T86" fmla="*/ 50 w 125"/>
                <a:gd name="T87" fmla="*/ 123 h 127"/>
                <a:gd name="T88" fmla="*/ 44 w 125"/>
                <a:gd name="T89" fmla="*/ 122 h 127"/>
                <a:gd name="T90" fmla="*/ 39 w 125"/>
                <a:gd name="T91" fmla="*/ 120 h 127"/>
                <a:gd name="T92" fmla="*/ 34 w 125"/>
                <a:gd name="T93" fmla="*/ 117 h 127"/>
                <a:gd name="T94" fmla="*/ 32 w 125"/>
                <a:gd name="T95" fmla="*/ 120 h 127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5"/>
                <a:gd name="T145" fmla="*/ 0 h 127"/>
                <a:gd name="T146" fmla="*/ 125 w 125"/>
                <a:gd name="T147" fmla="*/ 127 h 127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5" h="127">
                  <a:moveTo>
                    <a:pt x="125" y="64"/>
                  </a:moveTo>
                  <a:lnTo>
                    <a:pt x="123" y="51"/>
                  </a:lnTo>
                  <a:lnTo>
                    <a:pt x="121" y="39"/>
                  </a:lnTo>
                  <a:lnTo>
                    <a:pt x="115" y="28"/>
                  </a:lnTo>
                  <a:lnTo>
                    <a:pt x="107" y="20"/>
                  </a:lnTo>
                  <a:lnTo>
                    <a:pt x="98" y="11"/>
                  </a:lnTo>
                  <a:lnTo>
                    <a:pt x="87" y="5"/>
                  </a:lnTo>
                  <a:lnTo>
                    <a:pt x="75" y="1"/>
                  </a:lnTo>
                  <a:lnTo>
                    <a:pt x="62" y="0"/>
                  </a:lnTo>
                  <a:lnTo>
                    <a:pt x="50" y="1"/>
                  </a:lnTo>
                  <a:lnTo>
                    <a:pt x="39" y="5"/>
                  </a:lnTo>
                  <a:lnTo>
                    <a:pt x="27" y="11"/>
                  </a:lnTo>
                  <a:lnTo>
                    <a:pt x="19" y="20"/>
                  </a:lnTo>
                  <a:lnTo>
                    <a:pt x="11" y="28"/>
                  </a:lnTo>
                  <a:lnTo>
                    <a:pt x="5" y="39"/>
                  </a:lnTo>
                  <a:lnTo>
                    <a:pt x="1" y="51"/>
                  </a:lnTo>
                  <a:lnTo>
                    <a:pt x="0" y="64"/>
                  </a:lnTo>
                  <a:lnTo>
                    <a:pt x="1" y="72"/>
                  </a:lnTo>
                  <a:lnTo>
                    <a:pt x="2" y="79"/>
                  </a:lnTo>
                  <a:lnTo>
                    <a:pt x="4" y="85"/>
                  </a:lnTo>
                  <a:lnTo>
                    <a:pt x="7" y="92"/>
                  </a:lnTo>
                  <a:lnTo>
                    <a:pt x="9" y="98"/>
                  </a:lnTo>
                  <a:lnTo>
                    <a:pt x="14" y="103"/>
                  </a:lnTo>
                  <a:lnTo>
                    <a:pt x="18" y="109"/>
                  </a:lnTo>
                  <a:lnTo>
                    <a:pt x="23" y="113"/>
                  </a:lnTo>
                  <a:lnTo>
                    <a:pt x="27" y="113"/>
                  </a:lnTo>
                  <a:lnTo>
                    <a:pt x="22" y="109"/>
                  </a:lnTo>
                  <a:lnTo>
                    <a:pt x="18" y="103"/>
                  </a:lnTo>
                  <a:lnTo>
                    <a:pt x="14" y="98"/>
                  </a:lnTo>
                  <a:lnTo>
                    <a:pt x="9" y="92"/>
                  </a:lnTo>
                  <a:lnTo>
                    <a:pt x="7" y="86"/>
                  </a:lnTo>
                  <a:lnTo>
                    <a:pt x="5" y="79"/>
                  </a:lnTo>
                  <a:lnTo>
                    <a:pt x="4" y="72"/>
                  </a:lnTo>
                  <a:lnTo>
                    <a:pt x="2" y="64"/>
                  </a:lnTo>
                  <a:lnTo>
                    <a:pt x="4" y="52"/>
                  </a:lnTo>
                  <a:lnTo>
                    <a:pt x="8" y="41"/>
                  </a:lnTo>
                  <a:lnTo>
                    <a:pt x="14" y="29"/>
                  </a:lnTo>
                  <a:lnTo>
                    <a:pt x="20" y="21"/>
                  </a:lnTo>
                  <a:lnTo>
                    <a:pt x="29" y="14"/>
                  </a:lnTo>
                  <a:lnTo>
                    <a:pt x="40" y="8"/>
                  </a:lnTo>
                  <a:lnTo>
                    <a:pt x="51" y="4"/>
                  </a:lnTo>
                  <a:lnTo>
                    <a:pt x="62" y="2"/>
                  </a:lnTo>
                  <a:lnTo>
                    <a:pt x="75" y="4"/>
                  </a:lnTo>
                  <a:lnTo>
                    <a:pt x="86" y="8"/>
                  </a:lnTo>
                  <a:lnTo>
                    <a:pt x="96" y="14"/>
                  </a:lnTo>
                  <a:lnTo>
                    <a:pt x="105" y="21"/>
                  </a:lnTo>
                  <a:lnTo>
                    <a:pt x="112" y="29"/>
                  </a:lnTo>
                  <a:lnTo>
                    <a:pt x="118" y="41"/>
                  </a:lnTo>
                  <a:lnTo>
                    <a:pt x="121" y="52"/>
                  </a:lnTo>
                  <a:lnTo>
                    <a:pt x="122" y="64"/>
                  </a:lnTo>
                  <a:lnTo>
                    <a:pt x="122" y="75"/>
                  </a:lnTo>
                  <a:lnTo>
                    <a:pt x="119" y="85"/>
                  </a:lnTo>
                  <a:lnTo>
                    <a:pt x="115" y="93"/>
                  </a:lnTo>
                  <a:lnTo>
                    <a:pt x="109" y="102"/>
                  </a:lnTo>
                  <a:lnTo>
                    <a:pt x="104" y="109"/>
                  </a:lnTo>
                  <a:lnTo>
                    <a:pt x="96" y="115"/>
                  </a:lnTo>
                  <a:lnTo>
                    <a:pt x="87" y="120"/>
                  </a:lnTo>
                  <a:lnTo>
                    <a:pt x="78" y="123"/>
                  </a:lnTo>
                  <a:lnTo>
                    <a:pt x="78" y="126"/>
                  </a:lnTo>
                  <a:lnTo>
                    <a:pt x="80" y="125"/>
                  </a:lnTo>
                  <a:lnTo>
                    <a:pt x="83" y="125"/>
                  </a:lnTo>
                  <a:lnTo>
                    <a:pt x="86" y="123"/>
                  </a:lnTo>
                  <a:lnTo>
                    <a:pt x="89" y="123"/>
                  </a:lnTo>
                  <a:lnTo>
                    <a:pt x="90" y="122"/>
                  </a:lnTo>
                  <a:lnTo>
                    <a:pt x="93" y="120"/>
                  </a:lnTo>
                  <a:lnTo>
                    <a:pt x="96" y="119"/>
                  </a:lnTo>
                  <a:lnTo>
                    <a:pt x="97" y="117"/>
                  </a:lnTo>
                  <a:lnTo>
                    <a:pt x="97" y="115"/>
                  </a:lnTo>
                  <a:lnTo>
                    <a:pt x="101" y="115"/>
                  </a:lnTo>
                  <a:lnTo>
                    <a:pt x="107" y="110"/>
                  </a:lnTo>
                  <a:lnTo>
                    <a:pt x="111" y="105"/>
                  </a:lnTo>
                  <a:lnTo>
                    <a:pt x="115" y="99"/>
                  </a:lnTo>
                  <a:lnTo>
                    <a:pt x="119" y="93"/>
                  </a:lnTo>
                  <a:lnTo>
                    <a:pt x="122" y="86"/>
                  </a:lnTo>
                  <a:lnTo>
                    <a:pt x="123" y="79"/>
                  </a:lnTo>
                  <a:lnTo>
                    <a:pt x="125" y="72"/>
                  </a:lnTo>
                  <a:lnTo>
                    <a:pt x="125" y="64"/>
                  </a:lnTo>
                  <a:close/>
                  <a:moveTo>
                    <a:pt x="32" y="120"/>
                  </a:moveTo>
                  <a:lnTo>
                    <a:pt x="34" y="120"/>
                  </a:lnTo>
                  <a:lnTo>
                    <a:pt x="37" y="122"/>
                  </a:lnTo>
                  <a:lnTo>
                    <a:pt x="39" y="123"/>
                  </a:lnTo>
                  <a:lnTo>
                    <a:pt x="41" y="125"/>
                  </a:lnTo>
                  <a:lnTo>
                    <a:pt x="44" y="125"/>
                  </a:lnTo>
                  <a:lnTo>
                    <a:pt x="47" y="126"/>
                  </a:lnTo>
                  <a:lnTo>
                    <a:pt x="50" y="126"/>
                  </a:lnTo>
                  <a:lnTo>
                    <a:pt x="52" y="127"/>
                  </a:lnTo>
                  <a:lnTo>
                    <a:pt x="52" y="125"/>
                  </a:lnTo>
                  <a:lnTo>
                    <a:pt x="50" y="123"/>
                  </a:lnTo>
                  <a:lnTo>
                    <a:pt x="47" y="123"/>
                  </a:lnTo>
                  <a:lnTo>
                    <a:pt x="44" y="122"/>
                  </a:lnTo>
                  <a:lnTo>
                    <a:pt x="41" y="122"/>
                  </a:lnTo>
                  <a:lnTo>
                    <a:pt x="39" y="120"/>
                  </a:lnTo>
                  <a:lnTo>
                    <a:pt x="37" y="119"/>
                  </a:lnTo>
                  <a:lnTo>
                    <a:pt x="34" y="117"/>
                  </a:lnTo>
                  <a:lnTo>
                    <a:pt x="32" y="116"/>
                  </a:lnTo>
                  <a:lnTo>
                    <a:pt x="32" y="120"/>
                  </a:lnTo>
                  <a:close/>
                </a:path>
              </a:pathLst>
            </a:custGeom>
            <a:solidFill>
              <a:srgbClr val="007B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2" name="Freeform 801"/>
            <p:cNvSpPr>
              <a:spLocks noEditPoints="1"/>
            </p:cNvSpPr>
            <p:nvPr/>
          </p:nvSpPr>
          <p:spPr bwMode="auto">
            <a:xfrm>
              <a:off x="1015" y="2520"/>
              <a:ext cx="122" cy="125"/>
            </a:xfrm>
            <a:custGeom>
              <a:avLst/>
              <a:gdLst>
                <a:gd name="T0" fmla="*/ 121 w 122"/>
                <a:gd name="T1" fmla="*/ 50 h 125"/>
                <a:gd name="T2" fmla="*/ 113 w 122"/>
                <a:gd name="T3" fmla="*/ 28 h 125"/>
                <a:gd name="T4" fmla="*/ 96 w 122"/>
                <a:gd name="T5" fmla="*/ 11 h 125"/>
                <a:gd name="T6" fmla="*/ 74 w 122"/>
                <a:gd name="T7" fmla="*/ 1 h 125"/>
                <a:gd name="T8" fmla="*/ 49 w 122"/>
                <a:gd name="T9" fmla="*/ 1 h 125"/>
                <a:gd name="T10" fmla="*/ 28 w 122"/>
                <a:gd name="T11" fmla="*/ 11 h 125"/>
                <a:gd name="T12" fmla="*/ 11 w 122"/>
                <a:gd name="T13" fmla="*/ 28 h 125"/>
                <a:gd name="T14" fmla="*/ 1 w 122"/>
                <a:gd name="T15" fmla="*/ 50 h 125"/>
                <a:gd name="T16" fmla="*/ 1 w 122"/>
                <a:gd name="T17" fmla="*/ 71 h 125"/>
                <a:gd name="T18" fmla="*/ 4 w 122"/>
                <a:gd name="T19" fmla="*/ 84 h 125"/>
                <a:gd name="T20" fmla="*/ 10 w 122"/>
                <a:gd name="T21" fmla="*/ 97 h 125"/>
                <a:gd name="T22" fmla="*/ 19 w 122"/>
                <a:gd name="T23" fmla="*/ 108 h 125"/>
                <a:gd name="T24" fmla="*/ 29 w 122"/>
                <a:gd name="T25" fmla="*/ 112 h 125"/>
                <a:gd name="T26" fmla="*/ 18 w 122"/>
                <a:gd name="T27" fmla="*/ 102 h 125"/>
                <a:gd name="T28" fmla="*/ 10 w 122"/>
                <a:gd name="T29" fmla="*/ 91 h 125"/>
                <a:gd name="T30" fmla="*/ 6 w 122"/>
                <a:gd name="T31" fmla="*/ 78 h 125"/>
                <a:gd name="T32" fmla="*/ 3 w 122"/>
                <a:gd name="T33" fmla="*/ 63 h 125"/>
                <a:gd name="T34" fmla="*/ 8 w 122"/>
                <a:gd name="T35" fmla="*/ 40 h 125"/>
                <a:gd name="T36" fmla="*/ 21 w 122"/>
                <a:gd name="T37" fmla="*/ 21 h 125"/>
                <a:gd name="T38" fmla="*/ 39 w 122"/>
                <a:gd name="T39" fmla="*/ 9 h 125"/>
                <a:gd name="T40" fmla="*/ 61 w 122"/>
                <a:gd name="T41" fmla="*/ 3 h 125"/>
                <a:gd name="T42" fmla="*/ 85 w 122"/>
                <a:gd name="T43" fmla="*/ 9 h 125"/>
                <a:gd name="T44" fmla="*/ 103 w 122"/>
                <a:gd name="T45" fmla="*/ 21 h 125"/>
                <a:gd name="T46" fmla="*/ 115 w 122"/>
                <a:gd name="T47" fmla="*/ 40 h 125"/>
                <a:gd name="T48" fmla="*/ 120 w 122"/>
                <a:gd name="T49" fmla="*/ 63 h 125"/>
                <a:gd name="T50" fmla="*/ 117 w 122"/>
                <a:gd name="T51" fmla="*/ 82 h 125"/>
                <a:gd name="T52" fmla="*/ 108 w 122"/>
                <a:gd name="T53" fmla="*/ 99 h 125"/>
                <a:gd name="T54" fmla="*/ 95 w 122"/>
                <a:gd name="T55" fmla="*/ 112 h 125"/>
                <a:gd name="T56" fmla="*/ 77 w 122"/>
                <a:gd name="T57" fmla="*/ 121 h 125"/>
                <a:gd name="T58" fmla="*/ 79 w 122"/>
                <a:gd name="T59" fmla="*/ 122 h 125"/>
                <a:gd name="T60" fmla="*/ 85 w 122"/>
                <a:gd name="T61" fmla="*/ 121 h 125"/>
                <a:gd name="T62" fmla="*/ 89 w 122"/>
                <a:gd name="T63" fmla="*/ 119 h 125"/>
                <a:gd name="T64" fmla="*/ 95 w 122"/>
                <a:gd name="T65" fmla="*/ 116 h 125"/>
                <a:gd name="T66" fmla="*/ 96 w 122"/>
                <a:gd name="T67" fmla="*/ 114 h 125"/>
                <a:gd name="T68" fmla="*/ 103 w 122"/>
                <a:gd name="T69" fmla="*/ 109 h 125"/>
                <a:gd name="T70" fmla="*/ 113 w 122"/>
                <a:gd name="T71" fmla="*/ 98 h 125"/>
                <a:gd name="T72" fmla="*/ 120 w 122"/>
                <a:gd name="T73" fmla="*/ 85 h 125"/>
                <a:gd name="T74" fmla="*/ 122 w 122"/>
                <a:gd name="T75" fmla="*/ 71 h 125"/>
                <a:gd name="T76" fmla="*/ 31 w 122"/>
                <a:gd name="T77" fmla="*/ 116 h 125"/>
                <a:gd name="T78" fmla="*/ 36 w 122"/>
                <a:gd name="T79" fmla="*/ 119 h 125"/>
                <a:gd name="T80" fmla="*/ 40 w 122"/>
                <a:gd name="T81" fmla="*/ 122 h 125"/>
                <a:gd name="T82" fmla="*/ 46 w 122"/>
                <a:gd name="T83" fmla="*/ 124 h 125"/>
                <a:gd name="T84" fmla="*/ 51 w 122"/>
                <a:gd name="T85" fmla="*/ 125 h 125"/>
                <a:gd name="T86" fmla="*/ 49 w 122"/>
                <a:gd name="T87" fmla="*/ 121 h 125"/>
                <a:gd name="T88" fmla="*/ 43 w 122"/>
                <a:gd name="T89" fmla="*/ 119 h 125"/>
                <a:gd name="T90" fmla="*/ 38 w 122"/>
                <a:gd name="T91" fmla="*/ 118 h 125"/>
                <a:gd name="T92" fmla="*/ 33 w 122"/>
                <a:gd name="T93" fmla="*/ 115 h 125"/>
                <a:gd name="T94" fmla="*/ 31 w 122"/>
                <a:gd name="T95" fmla="*/ 116 h 12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2"/>
                <a:gd name="T145" fmla="*/ 0 h 125"/>
                <a:gd name="T146" fmla="*/ 122 w 122"/>
                <a:gd name="T147" fmla="*/ 125 h 12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2" h="125">
                  <a:moveTo>
                    <a:pt x="122" y="63"/>
                  </a:moveTo>
                  <a:lnTo>
                    <a:pt x="121" y="50"/>
                  </a:lnTo>
                  <a:lnTo>
                    <a:pt x="118" y="38"/>
                  </a:lnTo>
                  <a:lnTo>
                    <a:pt x="113" y="28"/>
                  </a:lnTo>
                  <a:lnTo>
                    <a:pt x="104" y="19"/>
                  </a:lnTo>
                  <a:lnTo>
                    <a:pt x="96" y="11"/>
                  </a:lnTo>
                  <a:lnTo>
                    <a:pt x="85" y="6"/>
                  </a:lnTo>
                  <a:lnTo>
                    <a:pt x="74" y="1"/>
                  </a:lnTo>
                  <a:lnTo>
                    <a:pt x="61" y="0"/>
                  </a:lnTo>
                  <a:lnTo>
                    <a:pt x="49" y="1"/>
                  </a:lnTo>
                  <a:lnTo>
                    <a:pt x="38" y="6"/>
                  </a:lnTo>
                  <a:lnTo>
                    <a:pt x="28" y="11"/>
                  </a:lnTo>
                  <a:lnTo>
                    <a:pt x="18" y="19"/>
                  </a:lnTo>
                  <a:lnTo>
                    <a:pt x="11" y="28"/>
                  </a:lnTo>
                  <a:lnTo>
                    <a:pt x="6" y="38"/>
                  </a:lnTo>
                  <a:lnTo>
                    <a:pt x="1" y="50"/>
                  </a:lnTo>
                  <a:lnTo>
                    <a:pt x="0" y="63"/>
                  </a:lnTo>
                  <a:lnTo>
                    <a:pt x="1" y="71"/>
                  </a:lnTo>
                  <a:lnTo>
                    <a:pt x="3" y="78"/>
                  </a:lnTo>
                  <a:lnTo>
                    <a:pt x="4" y="84"/>
                  </a:lnTo>
                  <a:lnTo>
                    <a:pt x="7" y="91"/>
                  </a:lnTo>
                  <a:lnTo>
                    <a:pt x="10" y="97"/>
                  </a:lnTo>
                  <a:lnTo>
                    <a:pt x="14" y="102"/>
                  </a:lnTo>
                  <a:lnTo>
                    <a:pt x="19" y="108"/>
                  </a:lnTo>
                  <a:lnTo>
                    <a:pt x="24" y="112"/>
                  </a:lnTo>
                  <a:lnTo>
                    <a:pt x="29" y="112"/>
                  </a:lnTo>
                  <a:lnTo>
                    <a:pt x="24" y="108"/>
                  </a:lnTo>
                  <a:lnTo>
                    <a:pt x="18" y="102"/>
                  </a:lnTo>
                  <a:lnTo>
                    <a:pt x="14" y="98"/>
                  </a:lnTo>
                  <a:lnTo>
                    <a:pt x="10" y="91"/>
                  </a:lnTo>
                  <a:lnTo>
                    <a:pt x="7" y="85"/>
                  </a:lnTo>
                  <a:lnTo>
                    <a:pt x="6" y="78"/>
                  </a:lnTo>
                  <a:lnTo>
                    <a:pt x="4" y="71"/>
                  </a:lnTo>
                  <a:lnTo>
                    <a:pt x="3" y="63"/>
                  </a:lnTo>
                  <a:lnTo>
                    <a:pt x="4" y="51"/>
                  </a:lnTo>
                  <a:lnTo>
                    <a:pt x="8" y="40"/>
                  </a:lnTo>
                  <a:lnTo>
                    <a:pt x="14" y="30"/>
                  </a:lnTo>
                  <a:lnTo>
                    <a:pt x="21" y="21"/>
                  </a:lnTo>
                  <a:lnTo>
                    <a:pt x="29" y="14"/>
                  </a:lnTo>
                  <a:lnTo>
                    <a:pt x="39" y="9"/>
                  </a:lnTo>
                  <a:lnTo>
                    <a:pt x="50" y="4"/>
                  </a:lnTo>
                  <a:lnTo>
                    <a:pt x="61" y="3"/>
                  </a:lnTo>
                  <a:lnTo>
                    <a:pt x="74" y="4"/>
                  </a:lnTo>
                  <a:lnTo>
                    <a:pt x="85" y="9"/>
                  </a:lnTo>
                  <a:lnTo>
                    <a:pt x="95" y="14"/>
                  </a:lnTo>
                  <a:lnTo>
                    <a:pt x="103" y="21"/>
                  </a:lnTo>
                  <a:lnTo>
                    <a:pt x="110" y="30"/>
                  </a:lnTo>
                  <a:lnTo>
                    <a:pt x="115" y="40"/>
                  </a:lnTo>
                  <a:lnTo>
                    <a:pt x="120" y="51"/>
                  </a:lnTo>
                  <a:lnTo>
                    <a:pt x="120" y="63"/>
                  </a:lnTo>
                  <a:lnTo>
                    <a:pt x="120" y="72"/>
                  </a:lnTo>
                  <a:lnTo>
                    <a:pt x="117" y="82"/>
                  </a:lnTo>
                  <a:lnTo>
                    <a:pt x="113" y="91"/>
                  </a:lnTo>
                  <a:lnTo>
                    <a:pt x="108" y="99"/>
                  </a:lnTo>
                  <a:lnTo>
                    <a:pt x="102" y="107"/>
                  </a:lnTo>
                  <a:lnTo>
                    <a:pt x="95" y="112"/>
                  </a:lnTo>
                  <a:lnTo>
                    <a:pt x="86" y="118"/>
                  </a:lnTo>
                  <a:lnTo>
                    <a:pt x="77" y="121"/>
                  </a:lnTo>
                  <a:lnTo>
                    <a:pt x="77" y="124"/>
                  </a:lnTo>
                  <a:lnTo>
                    <a:pt x="79" y="122"/>
                  </a:lnTo>
                  <a:lnTo>
                    <a:pt x="82" y="122"/>
                  </a:lnTo>
                  <a:lnTo>
                    <a:pt x="85" y="121"/>
                  </a:lnTo>
                  <a:lnTo>
                    <a:pt x="88" y="119"/>
                  </a:lnTo>
                  <a:lnTo>
                    <a:pt x="89" y="119"/>
                  </a:lnTo>
                  <a:lnTo>
                    <a:pt x="92" y="118"/>
                  </a:lnTo>
                  <a:lnTo>
                    <a:pt x="95" y="116"/>
                  </a:lnTo>
                  <a:lnTo>
                    <a:pt x="96" y="115"/>
                  </a:lnTo>
                  <a:lnTo>
                    <a:pt x="96" y="114"/>
                  </a:lnTo>
                  <a:lnTo>
                    <a:pt x="97" y="114"/>
                  </a:lnTo>
                  <a:lnTo>
                    <a:pt x="103" y="109"/>
                  </a:lnTo>
                  <a:lnTo>
                    <a:pt x="108" y="104"/>
                  </a:lnTo>
                  <a:lnTo>
                    <a:pt x="113" y="98"/>
                  </a:lnTo>
                  <a:lnTo>
                    <a:pt x="115" y="92"/>
                  </a:lnTo>
                  <a:lnTo>
                    <a:pt x="120" y="85"/>
                  </a:lnTo>
                  <a:lnTo>
                    <a:pt x="121" y="78"/>
                  </a:lnTo>
                  <a:lnTo>
                    <a:pt x="122" y="71"/>
                  </a:lnTo>
                  <a:lnTo>
                    <a:pt x="122" y="63"/>
                  </a:lnTo>
                  <a:close/>
                  <a:moveTo>
                    <a:pt x="31" y="116"/>
                  </a:moveTo>
                  <a:lnTo>
                    <a:pt x="33" y="118"/>
                  </a:lnTo>
                  <a:lnTo>
                    <a:pt x="36" y="119"/>
                  </a:lnTo>
                  <a:lnTo>
                    <a:pt x="38" y="121"/>
                  </a:lnTo>
                  <a:lnTo>
                    <a:pt x="40" y="122"/>
                  </a:lnTo>
                  <a:lnTo>
                    <a:pt x="43" y="122"/>
                  </a:lnTo>
                  <a:lnTo>
                    <a:pt x="46" y="124"/>
                  </a:lnTo>
                  <a:lnTo>
                    <a:pt x="49" y="124"/>
                  </a:lnTo>
                  <a:lnTo>
                    <a:pt x="51" y="125"/>
                  </a:lnTo>
                  <a:lnTo>
                    <a:pt x="51" y="122"/>
                  </a:lnTo>
                  <a:lnTo>
                    <a:pt x="49" y="121"/>
                  </a:lnTo>
                  <a:lnTo>
                    <a:pt x="46" y="121"/>
                  </a:lnTo>
                  <a:lnTo>
                    <a:pt x="43" y="119"/>
                  </a:lnTo>
                  <a:lnTo>
                    <a:pt x="40" y="118"/>
                  </a:lnTo>
                  <a:lnTo>
                    <a:pt x="38" y="118"/>
                  </a:lnTo>
                  <a:lnTo>
                    <a:pt x="36" y="116"/>
                  </a:lnTo>
                  <a:lnTo>
                    <a:pt x="33" y="115"/>
                  </a:lnTo>
                  <a:lnTo>
                    <a:pt x="31" y="114"/>
                  </a:lnTo>
                  <a:lnTo>
                    <a:pt x="31" y="116"/>
                  </a:lnTo>
                  <a:close/>
                </a:path>
              </a:pathLst>
            </a:custGeom>
            <a:solidFill>
              <a:srgbClr val="007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3" name="Freeform 802"/>
            <p:cNvSpPr>
              <a:spLocks/>
            </p:cNvSpPr>
            <p:nvPr/>
          </p:nvSpPr>
          <p:spPr bwMode="auto">
            <a:xfrm>
              <a:off x="1016" y="2521"/>
              <a:ext cx="120" cy="123"/>
            </a:xfrm>
            <a:custGeom>
              <a:avLst/>
              <a:gdLst>
                <a:gd name="T0" fmla="*/ 119 w 120"/>
                <a:gd name="T1" fmla="*/ 50 h 123"/>
                <a:gd name="T2" fmla="*/ 110 w 120"/>
                <a:gd name="T3" fmla="*/ 27 h 123"/>
                <a:gd name="T4" fmla="*/ 94 w 120"/>
                <a:gd name="T5" fmla="*/ 12 h 123"/>
                <a:gd name="T6" fmla="*/ 73 w 120"/>
                <a:gd name="T7" fmla="*/ 2 h 123"/>
                <a:gd name="T8" fmla="*/ 49 w 120"/>
                <a:gd name="T9" fmla="*/ 2 h 123"/>
                <a:gd name="T10" fmla="*/ 27 w 120"/>
                <a:gd name="T11" fmla="*/ 12 h 123"/>
                <a:gd name="T12" fmla="*/ 12 w 120"/>
                <a:gd name="T13" fmla="*/ 27 h 123"/>
                <a:gd name="T14" fmla="*/ 2 w 120"/>
                <a:gd name="T15" fmla="*/ 50 h 123"/>
                <a:gd name="T16" fmla="*/ 2 w 120"/>
                <a:gd name="T17" fmla="*/ 70 h 123"/>
                <a:gd name="T18" fmla="*/ 5 w 120"/>
                <a:gd name="T19" fmla="*/ 84 h 123"/>
                <a:gd name="T20" fmla="*/ 12 w 120"/>
                <a:gd name="T21" fmla="*/ 96 h 123"/>
                <a:gd name="T22" fmla="*/ 20 w 120"/>
                <a:gd name="T23" fmla="*/ 107 h 123"/>
                <a:gd name="T24" fmla="*/ 30 w 120"/>
                <a:gd name="T25" fmla="*/ 111 h 123"/>
                <a:gd name="T26" fmla="*/ 32 w 120"/>
                <a:gd name="T27" fmla="*/ 115 h 123"/>
                <a:gd name="T28" fmla="*/ 37 w 120"/>
                <a:gd name="T29" fmla="*/ 118 h 123"/>
                <a:gd name="T30" fmla="*/ 42 w 120"/>
                <a:gd name="T31" fmla="*/ 120 h 123"/>
                <a:gd name="T32" fmla="*/ 48 w 120"/>
                <a:gd name="T33" fmla="*/ 121 h 123"/>
                <a:gd name="T34" fmla="*/ 50 w 120"/>
                <a:gd name="T35" fmla="*/ 120 h 123"/>
                <a:gd name="T36" fmla="*/ 31 w 120"/>
                <a:gd name="T37" fmla="*/ 113 h 123"/>
                <a:gd name="T38" fmla="*/ 17 w 120"/>
                <a:gd name="T39" fmla="*/ 100 h 123"/>
                <a:gd name="T40" fmla="*/ 7 w 120"/>
                <a:gd name="T41" fmla="*/ 83 h 123"/>
                <a:gd name="T42" fmla="*/ 3 w 120"/>
                <a:gd name="T43" fmla="*/ 62 h 123"/>
                <a:gd name="T44" fmla="*/ 9 w 120"/>
                <a:gd name="T45" fmla="*/ 39 h 123"/>
                <a:gd name="T46" fmla="*/ 20 w 120"/>
                <a:gd name="T47" fmla="*/ 20 h 123"/>
                <a:gd name="T48" fmla="*/ 38 w 120"/>
                <a:gd name="T49" fmla="*/ 9 h 123"/>
                <a:gd name="T50" fmla="*/ 60 w 120"/>
                <a:gd name="T51" fmla="*/ 3 h 123"/>
                <a:gd name="T52" fmla="*/ 82 w 120"/>
                <a:gd name="T53" fmla="*/ 9 h 123"/>
                <a:gd name="T54" fmla="*/ 101 w 120"/>
                <a:gd name="T55" fmla="*/ 20 h 123"/>
                <a:gd name="T56" fmla="*/ 113 w 120"/>
                <a:gd name="T57" fmla="*/ 39 h 123"/>
                <a:gd name="T58" fmla="*/ 117 w 120"/>
                <a:gd name="T59" fmla="*/ 62 h 123"/>
                <a:gd name="T60" fmla="*/ 114 w 120"/>
                <a:gd name="T61" fmla="*/ 81 h 123"/>
                <a:gd name="T62" fmla="*/ 106 w 120"/>
                <a:gd name="T63" fmla="*/ 97 h 123"/>
                <a:gd name="T64" fmla="*/ 92 w 120"/>
                <a:gd name="T65" fmla="*/ 110 h 123"/>
                <a:gd name="T66" fmla="*/ 76 w 120"/>
                <a:gd name="T67" fmla="*/ 118 h 123"/>
                <a:gd name="T68" fmla="*/ 85 w 120"/>
                <a:gd name="T69" fmla="*/ 118 h 123"/>
                <a:gd name="T70" fmla="*/ 102 w 120"/>
                <a:gd name="T71" fmla="*/ 107 h 123"/>
                <a:gd name="T72" fmla="*/ 113 w 120"/>
                <a:gd name="T73" fmla="*/ 91 h 123"/>
                <a:gd name="T74" fmla="*/ 120 w 120"/>
                <a:gd name="T75" fmla="*/ 73 h 12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0"/>
                <a:gd name="T115" fmla="*/ 0 h 123"/>
                <a:gd name="T116" fmla="*/ 120 w 120"/>
                <a:gd name="T117" fmla="*/ 123 h 12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0" h="123">
                  <a:moveTo>
                    <a:pt x="120" y="62"/>
                  </a:moveTo>
                  <a:lnTo>
                    <a:pt x="119" y="50"/>
                  </a:lnTo>
                  <a:lnTo>
                    <a:pt x="116" y="39"/>
                  </a:lnTo>
                  <a:lnTo>
                    <a:pt x="110" y="27"/>
                  </a:lnTo>
                  <a:lnTo>
                    <a:pt x="103" y="19"/>
                  </a:lnTo>
                  <a:lnTo>
                    <a:pt x="94" y="12"/>
                  </a:lnTo>
                  <a:lnTo>
                    <a:pt x="84" y="6"/>
                  </a:lnTo>
                  <a:lnTo>
                    <a:pt x="73" y="2"/>
                  </a:lnTo>
                  <a:lnTo>
                    <a:pt x="60" y="0"/>
                  </a:lnTo>
                  <a:lnTo>
                    <a:pt x="49" y="2"/>
                  </a:lnTo>
                  <a:lnTo>
                    <a:pt x="38" y="6"/>
                  </a:lnTo>
                  <a:lnTo>
                    <a:pt x="27" y="12"/>
                  </a:lnTo>
                  <a:lnTo>
                    <a:pt x="18" y="19"/>
                  </a:lnTo>
                  <a:lnTo>
                    <a:pt x="12" y="27"/>
                  </a:lnTo>
                  <a:lnTo>
                    <a:pt x="6" y="39"/>
                  </a:lnTo>
                  <a:lnTo>
                    <a:pt x="2" y="50"/>
                  </a:lnTo>
                  <a:lnTo>
                    <a:pt x="0" y="62"/>
                  </a:lnTo>
                  <a:lnTo>
                    <a:pt x="2" y="70"/>
                  </a:lnTo>
                  <a:lnTo>
                    <a:pt x="3" y="77"/>
                  </a:lnTo>
                  <a:lnTo>
                    <a:pt x="5" y="84"/>
                  </a:lnTo>
                  <a:lnTo>
                    <a:pt x="7" y="90"/>
                  </a:lnTo>
                  <a:lnTo>
                    <a:pt x="12" y="96"/>
                  </a:lnTo>
                  <a:lnTo>
                    <a:pt x="16" y="101"/>
                  </a:lnTo>
                  <a:lnTo>
                    <a:pt x="20" y="107"/>
                  </a:lnTo>
                  <a:lnTo>
                    <a:pt x="25" y="111"/>
                  </a:lnTo>
                  <a:lnTo>
                    <a:pt x="30" y="111"/>
                  </a:lnTo>
                  <a:lnTo>
                    <a:pt x="30" y="114"/>
                  </a:lnTo>
                  <a:lnTo>
                    <a:pt x="32" y="115"/>
                  </a:lnTo>
                  <a:lnTo>
                    <a:pt x="35" y="117"/>
                  </a:lnTo>
                  <a:lnTo>
                    <a:pt x="37" y="118"/>
                  </a:lnTo>
                  <a:lnTo>
                    <a:pt x="39" y="120"/>
                  </a:lnTo>
                  <a:lnTo>
                    <a:pt x="42" y="120"/>
                  </a:lnTo>
                  <a:lnTo>
                    <a:pt x="45" y="121"/>
                  </a:lnTo>
                  <a:lnTo>
                    <a:pt x="48" y="121"/>
                  </a:lnTo>
                  <a:lnTo>
                    <a:pt x="50" y="123"/>
                  </a:lnTo>
                  <a:lnTo>
                    <a:pt x="50" y="120"/>
                  </a:lnTo>
                  <a:lnTo>
                    <a:pt x="41" y="117"/>
                  </a:lnTo>
                  <a:lnTo>
                    <a:pt x="31" y="113"/>
                  </a:lnTo>
                  <a:lnTo>
                    <a:pt x="24" y="107"/>
                  </a:lnTo>
                  <a:lnTo>
                    <a:pt x="17" y="100"/>
                  </a:lnTo>
                  <a:lnTo>
                    <a:pt x="12" y="91"/>
                  </a:lnTo>
                  <a:lnTo>
                    <a:pt x="7" y="83"/>
                  </a:lnTo>
                  <a:lnTo>
                    <a:pt x="5" y="73"/>
                  </a:lnTo>
                  <a:lnTo>
                    <a:pt x="3" y="62"/>
                  </a:lnTo>
                  <a:lnTo>
                    <a:pt x="5" y="50"/>
                  </a:lnTo>
                  <a:lnTo>
                    <a:pt x="9" y="39"/>
                  </a:lnTo>
                  <a:lnTo>
                    <a:pt x="13" y="29"/>
                  </a:lnTo>
                  <a:lnTo>
                    <a:pt x="20" y="20"/>
                  </a:lnTo>
                  <a:lnTo>
                    <a:pt x="28" y="13"/>
                  </a:lnTo>
                  <a:lnTo>
                    <a:pt x="38" y="9"/>
                  </a:lnTo>
                  <a:lnTo>
                    <a:pt x="49" y="5"/>
                  </a:lnTo>
                  <a:lnTo>
                    <a:pt x="60" y="3"/>
                  </a:lnTo>
                  <a:lnTo>
                    <a:pt x="73" y="5"/>
                  </a:lnTo>
                  <a:lnTo>
                    <a:pt x="82" y="9"/>
                  </a:lnTo>
                  <a:lnTo>
                    <a:pt x="92" y="13"/>
                  </a:lnTo>
                  <a:lnTo>
                    <a:pt x="101" y="20"/>
                  </a:lnTo>
                  <a:lnTo>
                    <a:pt x="107" y="29"/>
                  </a:lnTo>
                  <a:lnTo>
                    <a:pt x="113" y="39"/>
                  </a:lnTo>
                  <a:lnTo>
                    <a:pt x="117" y="50"/>
                  </a:lnTo>
                  <a:lnTo>
                    <a:pt x="117" y="62"/>
                  </a:lnTo>
                  <a:lnTo>
                    <a:pt x="117" y="71"/>
                  </a:lnTo>
                  <a:lnTo>
                    <a:pt x="114" y="81"/>
                  </a:lnTo>
                  <a:lnTo>
                    <a:pt x="110" y="90"/>
                  </a:lnTo>
                  <a:lnTo>
                    <a:pt x="106" y="97"/>
                  </a:lnTo>
                  <a:lnTo>
                    <a:pt x="99" y="104"/>
                  </a:lnTo>
                  <a:lnTo>
                    <a:pt x="92" y="110"/>
                  </a:lnTo>
                  <a:lnTo>
                    <a:pt x="85" y="115"/>
                  </a:lnTo>
                  <a:lnTo>
                    <a:pt x="76" y="118"/>
                  </a:lnTo>
                  <a:lnTo>
                    <a:pt x="76" y="121"/>
                  </a:lnTo>
                  <a:lnTo>
                    <a:pt x="85" y="118"/>
                  </a:lnTo>
                  <a:lnTo>
                    <a:pt x="94" y="113"/>
                  </a:lnTo>
                  <a:lnTo>
                    <a:pt x="102" y="107"/>
                  </a:lnTo>
                  <a:lnTo>
                    <a:pt x="107" y="100"/>
                  </a:lnTo>
                  <a:lnTo>
                    <a:pt x="113" y="91"/>
                  </a:lnTo>
                  <a:lnTo>
                    <a:pt x="117" y="83"/>
                  </a:lnTo>
                  <a:lnTo>
                    <a:pt x="120" y="73"/>
                  </a:lnTo>
                  <a:lnTo>
                    <a:pt x="120" y="62"/>
                  </a:lnTo>
                  <a:close/>
                </a:path>
              </a:pathLst>
            </a:custGeom>
            <a:solidFill>
              <a:srgbClr val="007DC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4" name="Freeform 803"/>
            <p:cNvSpPr>
              <a:spLocks/>
            </p:cNvSpPr>
            <p:nvPr/>
          </p:nvSpPr>
          <p:spPr bwMode="auto">
            <a:xfrm>
              <a:off x="1018" y="2523"/>
              <a:ext cx="117" cy="119"/>
            </a:xfrm>
            <a:custGeom>
              <a:avLst/>
              <a:gdLst>
                <a:gd name="T0" fmla="*/ 117 w 117"/>
                <a:gd name="T1" fmla="*/ 48 h 119"/>
                <a:gd name="T2" fmla="*/ 107 w 117"/>
                <a:gd name="T3" fmla="*/ 27 h 119"/>
                <a:gd name="T4" fmla="*/ 92 w 117"/>
                <a:gd name="T5" fmla="*/ 11 h 119"/>
                <a:gd name="T6" fmla="*/ 71 w 117"/>
                <a:gd name="T7" fmla="*/ 1 h 119"/>
                <a:gd name="T8" fmla="*/ 47 w 117"/>
                <a:gd name="T9" fmla="*/ 1 h 119"/>
                <a:gd name="T10" fmla="*/ 26 w 117"/>
                <a:gd name="T11" fmla="*/ 11 h 119"/>
                <a:gd name="T12" fmla="*/ 11 w 117"/>
                <a:gd name="T13" fmla="*/ 27 h 119"/>
                <a:gd name="T14" fmla="*/ 1 w 117"/>
                <a:gd name="T15" fmla="*/ 48 h 119"/>
                <a:gd name="T16" fmla="*/ 1 w 117"/>
                <a:gd name="T17" fmla="*/ 68 h 119"/>
                <a:gd name="T18" fmla="*/ 4 w 117"/>
                <a:gd name="T19" fmla="*/ 82 h 119"/>
                <a:gd name="T20" fmla="*/ 11 w 117"/>
                <a:gd name="T21" fmla="*/ 95 h 119"/>
                <a:gd name="T22" fmla="*/ 21 w 117"/>
                <a:gd name="T23" fmla="*/ 105 h 119"/>
                <a:gd name="T24" fmla="*/ 28 w 117"/>
                <a:gd name="T25" fmla="*/ 109 h 119"/>
                <a:gd name="T26" fmla="*/ 30 w 117"/>
                <a:gd name="T27" fmla="*/ 112 h 119"/>
                <a:gd name="T28" fmla="*/ 35 w 117"/>
                <a:gd name="T29" fmla="*/ 115 h 119"/>
                <a:gd name="T30" fmla="*/ 40 w 117"/>
                <a:gd name="T31" fmla="*/ 116 h 119"/>
                <a:gd name="T32" fmla="*/ 46 w 117"/>
                <a:gd name="T33" fmla="*/ 118 h 119"/>
                <a:gd name="T34" fmla="*/ 48 w 117"/>
                <a:gd name="T35" fmla="*/ 116 h 119"/>
                <a:gd name="T36" fmla="*/ 36 w 117"/>
                <a:gd name="T37" fmla="*/ 112 h 119"/>
                <a:gd name="T38" fmla="*/ 25 w 117"/>
                <a:gd name="T39" fmla="*/ 105 h 119"/>
                <a:gd name="T40" fmla="*/ 16 w 117"/>
                <a:gd name="T41" fmla="*/ 96 h 119"/>
                <a:gd name="T42" fmla="*/ 10 w 117"/>
                <a:gd name="T43" fmla="*/ 85 h 119"/>
                <a:gd name="T44" fmla="*/ 8 w 117"/>
                <a:gd name="T45" fmla="*/ 84 h 119"/>
                <a:gd name="T46" fmla="*/ 5 w 117"/>
                <a:gd name="T47" fmla="*/ 78 h 119"/>
                <a:gd name="T48" fmla="*/ 4 w 117"/>
                <a:gd name="T49" fmla="*/ 72 h 119"/>
                <a:gd name="T50" fmla="*/ 4 w 117"/>
                <a:gd name="T51" fmla="*/ 67 h 119"/>
                <a:gd name="T52" fmla="*/ 3 w 117"/>
                <a:gd name="T53" fmla="*/ 60 h 119"/>
                <a:gd name="T54" fmla="*/ 8 w 117"/>
                <a:gd name="T55" fmla="*/ 38 h 119"/>
                <a:gd name="T56" fmla="*/ 19 w 117"/>
                <a:gd name="T57" fmla="*/ 20 h 119"/>
                <a:gd name="T58" fmla="*/ 37 w 117"/>
                <a:gd name="T59" fmla="*/ 7 h 119"/>
                <a:gd name="T60" fmla="*/ 58 w 117"/>
                <a:gd name="T61" fmla="*/ 3 h 119"/>
                <a:gd name="T62" fmla="*/ 80 w 117"/>
                <a:gd name="T63" fmla="*/ 7 h 119"/>
                <a:gd name="T64" fmla="*/ 99 w 117"/>
                <a:gd name="T65" fmla="*/ 20 h 119"/>
                <a:gd name="T66" fmla="*/ 110 w 117"/>
                <a:gd name="T67" fmla="*/ 38 h 119"/>
                <a:gd name="T68" fmla="*/ 114 w 117"/>
                <a:gd name="T69" fmla="*/ 60 h 119"/>
                <a:gd name="T70" fmla="*/ 114 w 117"/>
                <a:gd name="T71" fmla="*/ 65 h 119"/>
                <a:gd name="T72" fmla="*/ 114 w 117"/>
                <a:gd name="T73" fmla="*/ 72 h 119"/>
                <a:gd name="T74" fmla="*/ 112 w 117"/>
                <a:gd name="T75" fmla="*/ 77 h 119"/>
                <a:gd name="T76" fmla="*/ 110 w 117"/>
                <a:gd name="T77" fmla="*/ 82 h 119"/>
                <a:gd name="T78" fmla="*/ 108 w 117"/>
                <a:gd name="T79" fmla="*/ 85 h 119"/>
                <a:gd name="T80" fmla="*/ 103 w 117"/>
                <a:gd name="T81" fmla="*/ 95 h 119"/>
                <a:gd name="T82" fmla="*/ 94 w 117"/>
                <a:gd name="T83" fmla="*/ 104 h 119"/>
                <a:gd name="T84" fmla="*/ 85 w 117"/>
                <a:gd name="T85" fmla="*/ 111 h 119"/>
                <a:gd name="T86" fmla="*/ 74 w 117"/>
                <a:gd name="T87" fmla="*/ 115 h 119"/>
                <a:gd name="T88" fmla="*/ 83 w 117"/>
                <a:gd name="T89" fmla="*/ 115 h 119"/>
                <a:gd name="T90" fmla="*/ 99 w 117"/>
                <a:gd name="T91" fmla="*/ 104 h 119"/>
                <a:gd name="T92" fmla="*/ 110 w 117"/>
                <a:gd name="T93" fmla="*/ 88 h 119"/>
                <a:gd name="T94" fmla="*/ 117 w 117"/>
                <a:gd name="T95" fmla="*/ 69 h 11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7"/>
                <a:gd name="T145" fmla="*/ 0 h 119"/>
                <a:gd name="T146" fmla="*/ 117 w 117"/>
                <a:gd name="T147" fmla="*/ 119 h 11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7" h="119">
                  <a:moveTo>
                    <a:pt x="117" y="60"/>
                  </a:moveTo>
                  <a:lnTo>
                    <a:pt x="117" y="48"/>
                  </a:lnTo>
                  <a:lnTo>
                    <a:pt x="112" y="37"/>
                  </a:lnTo>
                  <a:lnTo>
                    <a:pt x="107" y="27"/>
                  </a:lnTo>
                  <a:lnTo>
                    <a:pt x="100" y="18"/>
                  </a:lnTo>
                  <a:lnTo>
                    <a:pt x="92" y="11"/>
                  </a:lnTo>
                  <a:lnTo>
                    <a:pt x="82" y="6"/>
                  </a:lnTo>
                  <a:lnTo>
                    <a:pt x="71" y="1"/>
                  </a:lnTo>
                  <a:lnTo>
                    <a:pt x="58" y="0"/>
                  </a:lnTo>
                  <a:lnTo>
                    <a:pt x="47" y="1"/>
                  </a:lnTo>
                  <a:lnTo>
                    <a:pt x="36" y="6"/>
                  </a:lnTo>
                  <a:lnTo>
                    <a:pt x="26" y="11"/>
                  </a:lnTo>
                  <a:lnTo>
                    <a:pt x="18" y="18"/>
                  </a:lnTo>
                  <a:lnTo>
                    <a:pt x="11" y="27"/>
                  </a:lnTo>
                  <a:lnTo>
                    <a:pt x="5" y="37"/>
                  </a:lnTo>
                  <a:lnTo>
                    <a:pt x="1" y="48"/>
                  </a:lnTo>
                  <a:lnTo>
                    <a:pt x="0" y="60"/>
                  </a:lnTo>
                  <a:lnTo>
                    <a:pt x="1" y="68"/>
                  </a:lnTo>
                  <a:lnTo>
                    <a:pt x="3" y="75"/>
                  </a:lnTo>
                  <a:lnTo>
                    <a:pt x="4" y="82"/>
                  </a:lnTo>
                  <a:lnTo>
                    <a:pt x="7" y="88"/>
                  </a:lnTo>
                  <a:lnTo>
                    <a:pt x="11" y="95"/>
                  </a:lnTo>
                  <a:lnTo>
                    <a:pt x="15" y="99"/>
                  </a:lnTo>
                  <a:lnTo>
                    <a:pt x="21" y="105"/>
                  </a:lnTo>
                  <a:lnTo>
                    <a:pt x="26" y="109"/>
                  </a:lnTo>
                  <a:lnTo>
                    <a:pt x="28" y="109"/>
                  </a:lnTo>
                  <a:lnTo>
                    <a:pt x="28" y="111"/>
                  </a:lnTo>
                  <a:lnTo>
                    <a:pt x="30" y="112"/>
                  </a:lnTo>
                  <a:lnTo>
                    <a:pt x="33" y="113"/>
                  </a:lnTo>
                  <a:lnTo>
                    <a:pt x="35" y="115"/>
                  </a:lnTo>
                  <a:lnTo>
                    <a:pt x="37" y="115"/>
                  </a:lnTo>
                  <a:lnTo>
                    <a:pt x="40" y="116"/>
                  </a:lnTo>
                  <a:lnTo>
                    <a:pt x="43" y="118"/>
                  </a:lnTo>
                  <a:lnTo>
                    <a:pt x="46" y="118"/>
                  </a:lnTo>
                  <a:lnTo>
                    <a:pt x="48" y="119"/>
                  </a:lnTo>
                  <a:lnTo>
                    <a:pt x="48" y="116"/>
                  </a:lnTo>
                  <a:lnTo>
                    <a:pt x="42" y="113"/>
                  </a:lnTo>
                  <a:lnTo>
                    <a:pt x="36" y="112"/>
                  </a:lnTo>
                  <a:lnTo>
                    <a:pt x="30" y="109"/>
                  </a:lnTo>
                  <a:lnTo>
                    <a:pt x="25" y="105"/>
                  </a:lnTo>
                  <a:lnTo>
                    <a:pt x="21" y="101"/>
                  </a:lnTo>
                  <a:lnTo>
                    <a:pt x="16" y="96"/>
                  </a:lnTo>
                  <a:lnTo>
                    <a:pt x="12" y="91"/>
                  </a:lnTo>
                  <a:lnTo>
                    <a:pt x="10" y="85"/>
                  </a:lnTo>
                  <a:lnTo>
                    <a:pt x="8" y="85"/>
                  </a:lnTo>
                  <a:lnTo>
                    <a:pt x="8" y="84"/>
                  </a:lnTo>
                  <a:lnTo>
                    <a:pt x="7" y="81"/>
                  </a:lnTo>
                  <a:lnTo>
                    <a:pt x="5" y="78"/>
                  </a:lnTo>
                  <a:lnTo>
                    <a:pt x="5" y="75"/>
                  </a:lnTo>
                  <a:lnTo>
                    <a:pt x="4" y="72"/>
                  </a:lnTo>
                  <a:lnTo>
                    <a:pt x="4" y="69"/>
                  </a:lnTo>
                  <a:lnTo>
                    <a:pt x="4" y="67"/>
                  </a:lnTo>
                  <a:lnTo>
                    <a:pt x="3" y="64"/>
                  </a:lnTo>
                  <a:lnTo>
                    <a:pt x="3" y="60"/>
                  </a:lnTo>
                  <a:lnTo>
                    <a:pt x="4" y="48"/>
                  </a:lnTo>
                  <a:lnTo>
                    <a:pt x="8" y="38"/>
                  </a:lnTo>
                  <a:lnTo>
                    <a:pt x="12" y="28"/>
                  </a:lnTo>
                  <a:lnTo>
                    <a:pt x="19" y="20"/>
                  </a:lnTo>
                  <a:lnTo>
                    <a:pt x="28" y="13"/>
                  </a:lnTo>
                  <a:lnTo>
                    <a:pt x="37" y="7"/>
                  </a:lnTo>
                  <a:lnTo>
                    <a:pt x="47" y="4"/>
                  </a:lnTo>
                  <a:lnTo>
                    <a:pt x="58" y="3"/>
                  </a:lnTo>
                  <a:lnTo>
                    <a:pt x="69" y="4"/>
                  </a:lnTo>
                  <a:lnTo>
                    <a:pt x="80" y="7"/>
                  </a:lnTo>
                  <a:lnTo>
                    <a:pt x="90" y="13"/>
                  </a:lnTo>
                  <a:lnTo>
                    <a:pt x="99" y="20"/>
                  </a:lnTo>
                  <a:lnTo>
                    <a:pt x="105" y="28"/>
                  </a:lnTo>
                  <a:lnTo>
                    <a:pt x="110" y="38"/>
                  </a:lnTo>
                  <a:lnTo>
                    <a:pt x="114" y="48"/>
                  </a:lnTo>
                  <a:lnTo>
                    <a:pt x="114" y="60"/>
                  </a:lnTo>
                  <a:lnTo>
                    <a:pt x="114" y="62"/>
                  </a:lnTo>
                  <a:lnTo>
                    <a:pt x="114" y="65"/>
                  </a:lnTo>
                  <a:lnTo>
                    <a:pt x="114" y="69"/>
                  </a:lnTo>
                  <a:lnTo>
                    <a:pt x="114" y="72"/>
                  </a:lnTo>
                  <a:lnTo>
                    <a:pt x="112" y="74"/>
                  </a:lnTo>
                  <a:lnTo>
                    <a:pt x="112" y="77"/>
                  </a:lnTo>
                  <a:lnTo>
                    <a:pt x="111" y="79"/>
                  </a:lnTo>
                  <a:lnTo>
                    <a:pt x="110" y="82"/>
                  </a:lnTo>
                  <a:lnTo>
                    <a:pt x="110" y="85"/>
                  </a:lnTo>
                  <a:lnTo>
                    <a:pt x="108" y="85"/>
                  </a:lnTo>
                  <a:lnTo>
                    <a:pt x="105" y="91"/>
                  </a:lnTo>
                  <a:lnTo>
                    <a:pt x="103" y="95"/>
                  </a:lnTo>
                  <a:lnTo>
                    <a:pt x="99" y="99"/>
                  </a:lnTo>
                  <a:lnTo>
                    <a:pt x="94" y="104"/>
                  </a:lnTo>
                  <a:lnTo>
                    <a:pt x="90" y="108"/>
                  </a:lnTo>
                  <a:lnTo>
                    <a:pt x="85" y="111"/>
                  </a:lnTo>
                  <a:lnTo>
                    <a:pt x="79" y="112"/>
                  </a:lnTo>
                  <a:lnTo>
                    <a:pt x="74" y="115"/>
                  </a:lnTo>
                  <a:lnTo>
                    <a:pt x="74" y="118"/>
                  </a:lnTo>
                  <a:lnTo>
                    <a:pt x="83" y="115"/>
                  </a:lnTo>
                  <a:lnTo>
                    <a:pt x="92" y="109"/>
                  </a:lnTo>
                  <a:lnTo>
                    <a:pt x="99" y="104"/>
                  </a:lnTo>
                  <a:lnTo>
                    <a:pt x="105" y="96"/>
                  </a:lnTo>
                  <a:lnTo>
                    <a:pt x="110" y="88"/>
                  </a:lnTo>
                  <a:lnTo>
                    <a:pt x="114" y="79"/>
                  </a:lnTo>
                  <a:lnTo>
                    <a:pt x="117" y="69"/>
                  </a:lnTo>
                  <a:lnTo>
                    <a:pt x="117" y="60"/>
                  </a:lnTo>
                  <a:close/>
                </a:path>
              </a:pathLst>
            </a:custGeom>
            <a:solidFill>
              <a:srgbClr val="007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5" name="Freeform 804"/>
            <p:cNvSpPr>
              <a:spLocks/>
            </p:cNvSpPr>
            <p:nvPr/>
          </p:nvSpPr>
          <p:spPr bwMode="auto">
            <a:xfrm>
              <a:off x="1019" y="2524"/>
              <a:ext cx="114" cy="117"/>
            </a:xfrm>
            <a:custGeom>
              <a:avLst/>
              <a:gdLst>
                <a:gd name="T0" fmla="*/ 114 w 114"/>
                <a:gd name="T1" fmla="*/ 47 h 117"/>
                <a:gd name="T2" fmla="*/ 104 w 114"/>
                <a:gd name="T3" fmla="*/ 26 h 117"/>
                <a:gd name="T4" fmla="*/ 89 w 114"/>
                <a:gd name="T5" fmla="*/ 10 h 117"/>
                <a:gd name="T6" fmla="*/ 70 w 114"/>
                <a:gd name="T7" fmla="*/ 2 h 117"/>
                <a:gd name="T8" fmla="*/ 46 w 114"/>
                <a:gd name="T9" fmla="*/ 2 h 117"/>
                <a:gd name="T10" fmla="*/ 25 w 114"/>
                <a:gd name="T11" fmla="*/ 10 h 117"/>
                <a:gd name="T12" fmla="*/ 10 w 114"/>
                <a:gd name="T13" fmla="*/ 26 h 117"/>
                <a:gd name="T14" fmla="*/ 2 w 114"/>
                <a:gd name="T15" fmla="*/ 47 h 117"/>
                <a:gd name="T16" fmla="*/ 2 w 114"/>
                <a:gd name="T17" fmla="*/ 70 h 117"/>
                <a:gd name="T18" fmla="*/ 9 w 114"/>
                <a:gd name="T19" fmla="*/ 88 h 117"/>
                <a:gd name="T20" fmla="*/ 21 w 114"/>
                <a:gd name="T21" fmla="*/ 104 h 117"/>
                <a:gd name="T22" fmla="*/ 38 w 114"/>
                <a:gd name="T23" fmla="*/ 114 h 117"/>
                <a:gd name="T24" fmla="*/ 47 w 114"/>
                <a:gd name="T25" fmla="*/ 114 h 117"/>
                <a:gd name="T26" fmla="*/ 35 w 114"/>
                <a:gd name="T27" fmla="*/ 110 h 117"/>
                <a:gd name="T28" fmla="*/ 25 w 114"/>
                <a:gd name="T29" fmla="*/ 103 h 117"/>
                <a:gd name="T30" fmla="*/ 15 w 114"/>
                <a:gd name="T31" fmla="*/ 94 h 117"/>
                <a:gd name="T32" fmla="*/ 10 w 114"/>
                <a:gd name="T33" fmla="*/ 84 h 117"/>
                <a:gd name="T34" fmla="*/ 7 w 114"/>
                <a:gd name="T35" fmla="*/ 78 h 117"/>
                <a:gd name="T36" fmla="*/ 6 w 114"/>
                <a:gd name="T37" fmla="*/ 74 h 117"/>
                <a:gd name="T38" fmla="*/ 4 w 114"/>
                <a:gd name="T39" fmla="*/ 70 h 117"/>
                <a:gd name="T40" fmla="*/ 4 w 114"/>
                <a:gd name="T41" fmla="*/ 64 h 117"/>
                <a:gd name="T42" fmla="*/ 3 w 114"/>
                <a:gd name="T43" fmla="*/ 59 h 117"/>
                <a:gd name="T44" fmla="*/ 7 w 114"/>
                <a:gd name="T45" fmla="*/ 37 h 117"/>
                <a:gd name="T46" fmla="*/ 20 w 114"/>
                <a:gd name="T47" fmla="*/ 20 h 117"/>
                <a:gd name="T48" fmla="*/ 36 w 114"/>
                <a:gd name="T49" fmla="*/ 7 h 117"/>
                <a:gd name="T50" fmla="*/ 57 w 114"/>
                <a:gd name="T51" fmla="*/ 3 h 117"/>
                <a:gd name="T52" fmla="*/ 74 w 114"/>
                <a:gd name="T53" fmla="*/ 6 h 117"/>
                <a:gd name="T54" fmla="*/ 88 w 114"/>
                <a:gd name="T55" fmla="*/ 13 h 117"/>
                <a:gd name="T56" fmla="*/ 100 w 114"/>
                <a:gd name="T57" fmla="*/ 24 h 117"/>
                <a:gd name="T58" fmla="*/ 107 w 114"/>
                <a:gd name="T59" fmla="*/ 39 h 117"/>
                <a:gd name="T60" fmla="*/ 109 w 114"/>
                <a:gd name="T61" fmla="*/ 39 h 117"/>
                <a:gd name="T62" fmla="*/ 109 w 114"/>
                <a:gd name="T63" fmla="*/ 39 h 117"/>
                <a:gd name="T64" fmla="*/ 109 w 114"/>
                <a:gd name="T65" fmla="*/ 40 h 117"/>
                <a:gd name="T66" fmla="*/ 109 w 114"/>
                <a:gd name="T67" fmla="*/ 40 h 117"/>
                <a:gd name="T68" fmla="*/ 110 w 114"/>
                <a:gd name="T69" fmla="*/ 43 h 117"/>
                <a:gd name="T70" fmla="*/ 110 w 114"/>
                <a:gd name="T71" fmla="*/ 47 h 117"/>
                <a:gd name="T72" fmla="*/ 111 w 114"/>
                <a:gd name="T73" fmla="*/ 51 h 117"/>
                <a:gd name="T74" fmla="*/ 111 w 114"/>
                <a:gd name="T75" fmla="*/ 57 h 117"/>
                <a:gd name="T76" fmla="*/ 111 w 114"/>
                <a:gd name="T77" fmla="*/ 61 h 117"/>
                <a:gd name="T78" fmla="*/ 111 w 114"/>
                <a:gd name="T79" fmla="*/ 66 h 117"/>
                <a:gd name="T80" fmla="*/ 110 w 114"/>
                <a:gd name="T81" fmla="*/ 71 h 117"/>
                <a:gd name="T82" fmla="*/ 110 w 114"/>
                <a:gd name="T83" fmla="*/ 76 h 117"/>
                <a:gd name="T84" fmla="*/ 109 w 114"/>
                <a:gd name="T85" fmla="*/ 84 h 117"/>
                <a:gd name="T86" fmla="*/ 103 w 114"/>
                <a:gd name="T87" fmla="*/ 90 h 117"/>
                <a:gd name="T88" fmla="*/ 96 w 114"/>
                <a:gd name="T89" fmla="*/ 98 h 117"/>
                <a:gd name="T90" fmla="*/ 88 w 114"/>
                <a:gd name="T91" fmla="*/ 105 h 117"/>
                <a:gd name="T92" fmla="*/ 78 w 114"/>
                <a:gd name="T93" fmla="*/ 110 h 117"/>
                <a:gd name="T94" fmla="*/ 73 w 114"/>
                <a:gd name="T95" fmla="*/ 115 h 117"/>
                <a:gd name="T96" fmla="*/ 89 w 114"/>
                <a:gd name="T97" fmla="*/ 107 h 117"/>
                <a:gd name="T98" fmla="*/ 103 w 114"/>
                <a:gd name="T99" fmla="*/ 94 h 117"/>
                <a:gd name="T100" fmla="*/ 111 w 114"/>
                <a:gd name="T101" fmla="*/ 78 h 117"/>
                <a:gd name="T102" fmla="*/ 114 w 114"/>
                <a:gd name="T103" fmla="*/ 59 h 11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4"/>
                <a:gd name="T157" fmla="*/ 0 h 117"/>
                <a:gd name="T158" fmla="*/ 114 w 114"/>
                <a:gd name="T159" fmla="*/ 117 h 11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4" h="117">
                  <a:moveTo>
                    <a:pt x="114" y="59"/>
                  </a:moveTo>
                  <a:lnTo>
                    <a:pt x="114" y="47"/>
                  </a:lnTo>
                  <a:lnTo>
                    <a:pt x="110" y="36"/>
                  </a:lnTo>
                  <a:lnTo>
                    <a:pt x="104" y="26"/>
                  </a:lnTo>
                  <a:lnTo>
                    <a:pt x="98" y="17"/>
                  </a:lnTo>
                  <a:lnTo>
                    <a:pt x="89" y="10"/>
                  </a:lnTo>
                  <a:lnTo>
                    <a:pt x="79" y="6"/>
                  </a:lnTo>
                  <a:lnTo>
                    <a:pt x="70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6" y="36"/>
                  </a:lnTo>
                  <a:lnTo>
                    <a:pt x="2" y="47"/>
                  </a:lnTo>
                  <a:lnTo>
                    <a:pt x="0" y="59"/>
                  </a:lnTo>
                  <a:lnTo>
                    <a:pt x="2" y="70"/>
                  </a:lnTo>
                  <a:lnTo>
                    <a:pt x="4" y="80"/>
                  </a:lnTo>
                  <a:lnTo>
                    <a:pt x="9" y="88"/>
                  </a:lnTo>
                  <a:lnTo>
                    <a:pt x="14" y="97"/>
                  </a:lnTo>
                  <a:lnTo>
                    <a:pt x="21" y="104"/>
                  </a:lnTo>
                  <a:lnTo>
                    <a:pt x="28" y="110"/>
                  </a:lnTo>
                  <a:lnTo>
                    <a:pt x="38" y="114"/>
                  </a:lnTo>
                  <a:lnTo>
                    <a:pt x="47" y="117"/>
                  </a:lnTo>
                  <a:lnTo>
                    <a:pt x="47" y="114"/>
                  </a:lnTo>
                  <a:lnTo>
                    <a:pt x="41" y="111"/>
                  </a:lnTo>
                  <a:lnTo>
                    <a:pt x="35" y="110"/>
                  </a:lnTo>
                  <a:lnTo>
                    <a:pt x="29" y="107"/>
                  </a:lnTo>
                  <a:lnTo>
                    <a:pt x="25" y="103"/>
                  </a:lnTo>
                  <a:lnTo>
                    <a:pt x="20" y="100"/>
                  </a:lnTo>
                  <a:lnTo>
                    <a:pt x="15" y="94"/>
                  </a:lnTo>
                  <a:lnTo>
                    <a:pt x="13" y="90"/>
                  </a:lnTo>
                  <a:lnTo>
                    <a:pt x="10" y="84"/>
                  </a:lnTo>
                  <a:lnTo>
                    <a:pt x="7" y="84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6" y="74"/>
                  </a:lnTo>
                  <a:lnTo>
                    <a:pt x="4" y="71"/>
                  </a:lnTo>
                  <a:lnTo>
                    <a:pt x="4" y="70"/>
                  </a:lnTo>
                  <a:lnTo>
                    <a:pt x="4" y="67"/>
                  </a:lnTo>
                  <a:lnTo>
                    <a:pt x="4" y="64"/>
                  </a:lnTo>
                  <a:lnTo>
                    <a:pt x="3" y="61"/>
                  </a:lnTo>
                  <a:lnTo>
                    <a:pt x="3" y="59"/>
                  </a:lnTo>
                  <a:lnTo>
                    <a:pt x="4" y="47"/>
                  </a:lnTo>
                  <a:lnTo>
                    <a:pt x="7" y="37"/>
                  </a:lnTo>
                  <a:lnTo>
                    <a:pt x="13" y="29"/>
                  </a:lnTo>
                  <a:lnTo>
                    <a:pt x="20" y="20"/>
                  </a:lnTo>
                  <a:lnTo>
                    <a:pt x="28" y="13"/>
                  </a:lnTo>
                  <a:lnTo>
                    <a:pt x="36" y="7"/>
                  </a:lnTo>
                  <a:lnTo>
                    <a:pt x="47" y="5"/>
                  </a:lnTo>
                  <a:lnTo>
                    <a:pt x="57" y="3"/>
                  </a:lnTo>
                  <a:lnTo>
                    <a:pt x="66" y="5"/>
                  </a:lnTo>
                  <a:lnTo>
                    <a:pt x="74" y="6"/>
                  </a:lnTo>
                  <a:lnTo>
                    <a:pt x="81" y="9"/>
                  </a:lnTo>
                  <a:lnTo>
                    <a:pt x="88" y="13"/>
                  </a:lnTo>
                  <a:lnTo>
                    <a:pt x="95" y="19"/>
                  </a:lnTo>
                  <a:lnTo>
                    <a:pt x="100" y="24"/>
                  </a:lnTo>
                  <a:lnTo>
                    <a:pt x="104" y="30"/>
                  </a:lnTo>
                  <a:lnTo>
                    <a:pt x="107" y="39"/>
                  </a:lnTo>
                  <a:lnTo>
                    <a:pt x="109" y="39"/>
                  </a:lnTo>
                  <a:lnTo>
                    <a:pt x="109" y="40"/>
                  </a:lnTo>
                  <a:lnTo>
                    <a:pt x="110" y="43"/>
                  </a:lnTo>
                  <a:lnTo>
                    <a:pt x="110" y="44"/>
                  </a:lnTo>
                  <a:lnTo>
                    <a:pt x="110" y="47"/>
                  </a:lnTo>
                  <a:lnTo>
                    <a:pt x="111" y="50"/>
                  </a:lnTo>
                  <a:lnTo>
                    <a:pt x="111" y="51"/>
                  </a:lnTo>
                  <a:lnTo>
                    <a:pt x="111" y="54"/>
                  </a:lnTo>
                  <a:lnTo>
                    <a:pt x="111" y="57"/>
                  </a:lnTo>
                  <a:lnTo>
                    <a:pt x="111" y="59"/>
                  </a:lnTo>
                  <a:lnTo>
                    <a:pt x="111" y="61"/>
                  </a:lnTo>
                  <a:lnTo>
                    <a:pt x="111" y="64"/>
                  </a:lnTo>
                  <a:lnTo>
                    <a:pt x="111" y="66"/>
                  </a:lnTo>
                  <a:lnTo>
                    <a:pt x="111" y="68"/>
                  </a:lnTo>
                  <a:lnTo>
                    <a:pt x="110" y="71"/>
                  </a:lnTo>
                  <a:lnTo>
                    <a:pt x="110" y="73"/>
                  </a:lnTo>
                  <a:lnTo>
                    <a:pt x="110" y="76"/>
                  </a:lnTo>
                  <a:lnTo>
                    <a:pt x="109" y="77"/>
                  </a:lnTo>
                  <a:lnTo>
                    <a:pt x="109" y="84"/>
                  </a:lnTo>
                  <a:lnTo>
                    <a:pt x="106" y="84"/>
                  </a:lnTo>
                  <a:lnTo>
                    <a:pt x="103" y="90"/>
                  </a:lnTo>
                  <a:lnTo>
                    <a:pt x="100" y="94"/>
                  </a:lnTo>
                  <a:lnTo>
                    <a:pt x="96" y="98"/>
                  </a:lnTo>
                  <a:lnTo>
                    <a:pt x="92" y="101"/>
                  </a:lnTo>
                  <a:lnTo>
                    <a:pt x="88" y="105"/>
                  </a:lnTo>
                  <a:lnTo>
                    <a:pt x="84" y="108"/>
                  </a:lnTo>
                  <a:lnTo>
                    <a:pt x="78" y="110"/>
                  </a:lnTo>
                  <a:lnTo>
                    <a:pt x="73" y="112"/>
                  </a:lnTo>
                  <a:lnTo>
                    <a:pt x="73" y="115"/>
                  </a:lnTo>
                  <a:lnTo>
                    <a:pt x="82" y="112"/>
                  </a:lnTo>
                  <a:lnTo>
                    <a:pt x="89" y="107"/>
                  </a:lnTo>
                  <a:lnTo>
                    <a:pt x="96" y="101"/>
                  </a:lnTo>
                  <a:lnTo>
                    <a:pt x="103" y="94"/>
                  </a:lnTo>
                  <a:lnTo>
                    <a:pt x="107" y="87"/>
                  </a:lnTo>
                  <a:lnTo>
                    <a:pt x="111" y="78"/>
                  </a:lnTo>
                  <a:lnTo>
                    <a:pt x="114" y="68"/>
                  </a:lnTo>
                  <a:lnTo>
                    <a:pt x="114" y="59"/>
                  </a:lnTo>
                  <a:close/>
                </a:path>
              </a:pathLst>
            </a:custGeom>
            <a:solidFill>
              <a:srgbClr val="007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6" name="Freeform 805"/>
            <p:cNvSpPr>
              <a:spLocks noEditPoints="1"/>
            </p:cNvSpPr>
            <p:nvPr/>
          </p:nvSpPr>
          <p:spPr bwMode="auto">
            <a:xfrm>
              <a:off x="1021" y="2526"/>
              <a:ext cx="111" cy="113"/>
            </a:xfrm>
            <a:custGeom>
              <a:avLst/>
              <a:gdLst>
                <a:gd name="T0" fmla="*/ 107 w 111"/>
                <a:gd name="T1" fmla="*/ 35 h 113"/>
                <a:gd name="T2" fmla="*/ 87 w 111"/>
                <a:gd name="T3" fmla="*/ 10 h 113"/>
                <a:gd name="T4" fmla="*/ 55 w 111"/>
                <a:gd name="T5" fmla="*/ 0 h 113"/>
                <a:gd name="T6" fmla="*/ 25 w 111"/>
                <a:gd name="T7" fmla="*/ 10 h 113"/>
                <a:gd name="T8" fmla="*/ 5 w 111"/>
                <a:gd name="T9" fmla="*/ 35 h 113"/>
                <a:gd name="T10" fmla="*/ 0 w 111"/>
                <a:gd name="T11" fmla="*/ 61 h 113"/>
                <a:gd name="T12" fmla="*/ 1 w 111"/>
                <a:gd name="T13" fmla="*/ 69 h 113"/>
                <a:gd name="T14" fmla="*/ 4 w 111"/>
                <a:gd name="T15" fmla="*/ 78 h 113"/>
                <a:gd name="T16" fmla="*/ 5 w 111"/>
                <a:gd name="T17" fmla="*/ 71 h 113"/>
                <a:gd name="T18" fmla="*/ 4 w 111"/>
                <a:gd name="T19" fmla="*/ 65 h 113"/>
                <a:gd name="T20" fmla="*/ 2 w 111"/>
                <a:gd name="T21" fmla="*/ 59 h 113"/>
                <a:gd name="T22" fmla="*/ 2 w 111"/>
                <a:gd name="T23" fmla="*/ 52 h 113"/>
                <a:gd name="T24" fmla="*/ 4 w 111"/>
                <a:gd name="T25" fmla="*/ 47 h 113"/>
                <a:gd name="T26" fmla="*/ 5 w 111"/>
                <a:gd name="T27" fmla="*/ 41 h 113"/>
                <a:gd name="T28" fmla="*/ 5 w 111"/>
                <a:gd name="T29" fmla="*/ 37 h 113"/>
                <a:gd name="T30" fmla="*/ 7 w 111"/>
                <a:gd name="T31" fmla="*/ 37 h 113"/>
                <a:gd name="T32" fmla="*/ 8 w 111"/>
                <a:gd name="T33" fmla="*/ 35 h 113"/>
                <a:gd name="T34" fmla="*/ 20 w 111"/>
                <a:gd name="T35" fmla="*/ 17 h 113"/>
                <a:gd name="T36" fmla="*/ 40 w 111"/>
                <a:gd name="T37" fmla="*/ 5 h 113"/>
                <a:gd name="T38" fmla="*/ 64 w 111"/>
                <a:gd name="T39" fmla="*/ 4 h 113"/>
                <a:gd name="T40" fmla="*/ 84 w 111"/>
                <a:gd name="T41" fmla="*/ 13 h 113"/>
                <a:gd name="T42" fmla="*/ 100 w 111"/>
                <a:gd name="T43" fmla="*/ 28 h 113"/>
                <a:gd name="T44" fmla="*/ 105 w 111"/>
                <a:gd name="T45" fmla="*/ 35 h 113"/>
                <a:gd name="T46" fmla="*/ 107 w 111"/>
                <a:gd name="T47" fmla="*/ 37 h 113"/>
                <a:gd name="T48" fmla="*/ 107 w 111"/>
                <a:gd name="T49" fmla="*/ 38 h 113"/>
                <a:gd name="T50" fmla="*/ 108 w 111"/>
                <a:gd name="T51" fmla="*/ 47 h 113"/>
                <a:gd name="T52" fmla="*/ 108 w 111"/>
                <a:gd name="T53" fmla="*/ 52 h 113"/>
                <a:gd name="T54" fmla="*/ 108 w 111"/>
                <a:gd name="T55" fmla="*/ 57 h 113"/>
                <a:gd name="T56" fmla="*/ 108 w 111"/>
                <a:gd name="T57" fmla="*/ 62 h 113"/>
                <a:gd name="T58" fmla="*/ 108 w 111"/>
                <a:gd name="T59" fmla="*/ 68 h 113"/>
                <a:gd name="T60" fmla="*/ 107 w 111"/>
                <a:gd name="T61" fmla="*/ 79 h 113"/>
                <a:gd name="T62" fmla="*/ 109 w 111"/>
                <a:gd name="T63" fmla="*/ 71 h 113"/>
                <a:gd name="T64" fmla="*/ 111 w 111"/>
                <a:gd name="T65" fmla="*/ 62 h 113"/>
                <a:gd name="T66" fmla="*/ 7 w 111"/>
                <a:gd name="T67" fmla="*/ 82 h 113"/>
                <a:gd name="T68" fmla="*/ 18 w 111"/>
                <a:gd name="T69" fmla="*/ 98 h 113"/>
                <a:gd name="T70" fmla="*/ 33 w 111"/>
                <a:gd name="T71" fmla="*/ 109 h 113"/>
                <a:gd name="T72" fmla="*/ 45 w 111"/>
                <a:gd name="T73" fmla="*/ 110 h 113"/>
                <a:gd name="T74" fmla="*/ 29 w 111"/>
                <a:gd name="T75" fmla="*/ 103 h 113"/>
                <a:gd name="T76" fmla="*/ 15 w 111"/>
                <a:gd name="T77" fmla="*/ 92 h 113"/>
                <a:gd name="T78" fmla="*/ 7 w 111"/>
                <a:gd name="T79" fmla="*/ 82 h 113"/>
                <a:gd name="T80" fmla="*/ 82 w 111"/>
                <a:gd name="T81" fmla="*/ 108 h 113"/>
                <a:gd name="T82" fmla="*/ 96 w 111"/>
                <a:gd name="T83" fmla="*/ 96 h 113"/>
                <a:gd name="T84" fmla="*/ 105 w 111"/>
                <a:gd name="T85" fmla="*/ 82 h 113"/>
                <a:gd name="T86" fmla="*/ 97 w 111"/>
                <a:gd name="T87" fmla="*/ 91 h 113"/>
                <a:gd name="T88" fmla="*/ 86 w 111"/>
                <a:gd name="T89" fmla="*/ 102 h 113"/>
                <a:gd name="T90" fmla="*/ 71 w 111"/>
                <a:gd name="T91" fmla="*/ 109 h 11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1"/>
                <a:gd name="T139" fmla="*/ 0 h 113"/>
                <a:gd name="T140" fmla="*/ 111 w 111"/>
                <a:gd name="T141" fmla="*/ 113 h 11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1" h="113">
                  <a:moveTo>
                    <a:pt x="111" y="57"/>
                  </a:moveTo>
                  <a:lnTo>
                    <a:pt x="111" y="45"/>
                  </a:lnTo>
                  <a:lnTo>
                    <a:pt x="107" y="35"/>
                  </a:lnTo>
                  <a:lnTo>
                    <a:pt x="102" y="25"/>
                  </a:lnTo>
                  <a:lnTo>
                    <a:pt x="96" y="17"/>
                  </a:lnTo>
                  <a:lnTo>
                    <a:pt x="87" y="10"/>
                  </a:lnTo>
                  <a:lnTo>
                    <a:pt x="77" y="4"/>
                  </a:lnTo>
                  <a:lnTo>
                    <a:pt x="66" y="1"/>
                  </a:lnTo>
                  <a:lnTo>
                    <a:pt x="55" y="0"/>
                  </a:lnTo>
                  <a:lnTo>
                    <a:pt x="44" y="1"/>
                  </a:lnTo>
                  <a:lnTo>
                    <a:pt x="34" y="4"/>
                  </a:lnTo>
                  <a:lnTo>
                    <a:pt x="25" y="10"/>
                  </a:lnTo>
                  <a:lnTo>
                    <a:pt x="16" y="17"/>
                  </a:lnTo>
                  <a:lnTo>
                    <a:pt x="9" y="25"/>
                  </a:lnTo>
                  <a:lnTo>
                    <a:pt x="5" y="35"/>
                  </a:lnTo>
                  <a:lnTo>
                    <a:pt x="1" y="45"/>
                  </a:lnTo>
                  <a:lnTo>
                    <a:pt x="0" y="57"/>
                  </a:lnTo>
                  <a:lnTo>
                    <a:pt x="0" y="61"/>
                  </a:lnTo>
                  <a:lnTo>
                    <a:pt x="1" y="64"/>
                  </a:lnTo>
                  <a:lnTo>
                    <a:pt x="1" y="66"/>
                  </a:lnTo>
                  <a:lnTo>
                    <a:pt x="1" y="69"/>
                  </a:lnTo>
                  <a:lnTo>
                    <a:pt x="2" y="72"/>
                  </a:lnTo>
                  <a:lnTo>
                    <a:pt x="2" y="75"/>
                  </a:lnTo>
                  <a:lnTo>
                    <a:pt x="4" y="78"/>
                  </a:lnTo>
                  <a:lnTo>
                    <a:pt x="5" y="81"/>
                  </a:lnTo>
                  <a:lnTo>
                    <a:pt x="5" y="72"/>
                  </a:lnTo>
                  <a:lnTo>
                    <a:pt x="5" y="71"/>
                  </a:lnTo>
                  <a:lnTo>
                    <a:pt x="4" y="69"/>
                  </a:lnTo>
                  <a:lnTo>
                    <a:pt x="4" y="66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2" y="61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4" y="51"/>
                  </a:lnTo>
                  <a:lnTo>
                    <a:pt x="4" y="49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4"/>
                  </a:lnTo>
                  <a:lnTo>
                    <a:pt x="5" y="41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7" y="37"/>
                  </a:lnTo>
                  <a:lnTo>
                    <a:pt x="7" y="35"/>
                  </a:lnTo>
                  <a:lnTo>
                    <a:pt x="8" y="35"/>
                  </a:lnTo>
                  <a:lnTo>
                    <a:pt x="11" y="28"/>
                  </a:lnTo>
                  <a:lnTo>
                    <a:pt x="15" y="22"/>
                  </a:lnTo>
                  <a:lnTo>
                    <a:pt x="20" y="17"/>
                  </a:lnTo>
                  <a:lnTo>
                    <a:pt x="26" y="13"/>
                  </a:lnTo>
                  <a:lnTo>
                    <a:pt x="33" y="8"/>
                  </a:lnTo>
                  <a:lnTo>
                    <a:pt x="40" y="5"/>
                  </a:lnTo>
                  <a:lnTo>
                    <a:pt x="48" y="4"/>
                  </a:lnTo>
                  <a:lnTo>
                    <a:pt x="55" y="3"/>
                  </a:lnTo>
                  <a:lnTo>
                    <a:pt x="64" y="4"/>
                  </a:lnTo>
                  <a:lnTo>
                    <a:pt x="71" y="5"/>
                  </a:lnTo>
                  <a:lnTo>
                    <a:pt x="77" y="8"/>
                  </a:lnTo>
                  <a:lnTo>
                    <a:pt x="84" y="13"/>
                  </a:lnTo>
                  <a:lnTo>
                    <a:pt x="90" y="17"/>
                  </a:lnTo>
                  <a:lnTo>
                    <a:pt x="96" y="22"/>
                  </a:lnTo>
                  <a:lnTo>
                    <a:pt x="100" y="28"/>
                  </a:lnTo>
                  <a:lnTo>
                    <a:pt x="104" y="35"/>
                  </a:lnTo>
                  <a:lnTo>
                    <a:pt x="105" y="35"/>
                  </a:lnTo>
                  <a:lnTo>
                    <a:pt x="107" y="37"/>
                  </a:lnTo>
                  <a:lnTo>
                    <a:pt x="107" y="38"/>
                  </a:lnTo>
                  <a:lnTo>
                    <a:pt x="107" y="44"/>
                  </a:lnTo>
                  <a:lnTo>
                    <a:pt x="107" y="45"/>
                  </a:lnTo>
                  <a:lnTo>
                    <a:pt x="108" y="47"/>
                  </a:lnTo>
                  <a:lnTo>
                    <a:pt x="108" y="48"/>
                  </a:lnTo>
                  <a:lnTo>
                    <a:pt x="108" y="49"/>
                  </a:lnTo>
                  <a:lnTo>
                    <a:pt x="108" y="52"/>
                  </a:lnTo>
                  <a:lnTo>
                    <a:pt x="108" y="54"/>
                  </a:lnTo>
                  <a:lnTo>
                    <a:pt x="108" y="55"/>
                  </a:lnTo>
                  <a:lnTo>
                    <a:pt x="108" y="57"/>
                  </a:lnTo>
                  <a:lnTo>
                    <a:pt x="108" y="59"/>
                  </a:lnTo>
                  <a:lnTo>
                    <a:pt x="108" y="61"/>
                  </a:lnTo>
                  <a:lnTo>
                    <a:pt x="108" y="62"/>
                  </a:lnTo>
                  <a:lnTo>
                    <a:pt x="108" y="64"/>
                  </a:lnTo>
                  <a:lnTo>
                    <a:pt x="108" y="65"/>
                  </a:lnTo>
                  <a:lnTo>
                    <a:pt x="108" y="68"/>
                  </a:lnTo>
                  <a:lnTo>
                    <a:pt x="107" y="69"/>
                  </a:lnTo>
                  <a:lnTo>
                    <a:pt x="107" y="71"/>
                  </a:lnTo>
                  <a:lnTo>
                    <a:pt x="107" y="79"/>
                  </a:lnTo>
                  <a:lnTo>
                    <a:pt x="108" y="76"/>
                  </a:lnTo>
                  <a:lnTo>
                    <a:pt x="109" y="74"/>
                  </a:lnTo>
                  <a:lnTo>
                    <a:pt x="109" y="71"/>
                  </a:lnTo>
                  <a:lnTo>
                    <a:pt x="111" y="69"/>
                  </a:lnTo>
                  <a:lnTo>
                    <a:pt x="111" y="66"/>
                  </a:lnTo>
                  <a:lnTo>
                    <a:pt x="111" y="62"/>
                  </a:lnTo>
                  <a:lnTo>
                    <a:pt x="111" y="59"/>
                  </a:lnTo>
                  <a:lnTo>
                    <a:pt x="111" y="57"/>
                  </a:lnTo>
                  <a:close/>
                  <a:moveTo>
                    <a:pt x="7" y="82"/>
                  </a:moveTo>
                  <a:lnTo>
                    <a:pt x="9" y="88"/>
                  </a:lnTo>
                  <a:lnTo>
                    <a:pt x="13" y="93"/>
                  </a:lnTo>
                  <a:lnTo>
                    <a:pt x="18" y="98"/>
                  </a:lnTo>
                  <a:lnTo>
                    <a:pt x="22" y="102"/>
                  </a:lnTo>
                  <a:lnTo>
                    <a:pt x="27" y="106"/>
                  </a:lnTo>
                  <a:lnTo>
                    <a:pt x="33" y="109"/>
                  </a:lnTo>
                  <a:lnTo>
                    <a:pt x="39" y="110"/>
                  </a:lnTo>
                  <a:lnTo>
                    <a:pt x="45" y="113"/>
                  </a:lnTo>
                  <a:lnTo>
                    <a:pt x="45" y="110"/>
                  </a:lnTo>
                  <a:lnTo>
                    <a:pt x="39" y="108"/>
                  </a:lnTo>
                  <a:lnTo>
                    <a:pt x="34" y="106"/>
                  </a:lnTo>
                  <a:lnTo>
                    <a:pt x="29" y="103"/>
                  </a:lnTo>
                  <a:lnTo>
                    <a:pt x="23" y="101"/>
                  </a:lnTo>
                  <a:lnTo>
                    <a:pt x="19" y="96"/>
                  </a:lnTo>
                  <a:lnTo>
                    <a:pt x="15" y="92"/>
                  </a:lnTo>
                  <a:lnTo>
                    <a:pt x="12" y="88"/>
                  </a:lnTo>
                  <a:lnTo>
                    <a:pt x="9" y="82"/>
                  </a:lnTo>
                  <a:lnTo>
                    <a:pt x="7" y="82"/>
                  </a:lnTo>
                  <a:close/>
                  <a:moveTo>
                    <a:pt x="71" y="112"/>
                  </a:moveTo>
                  <a:lnTo>
                    <a:pt x="76" y="109"/>
                  </a:lnTo>
                  <a:lnTo>
                    <a:pt x="82" y="108"/>
                  </a:lnTo>
                  <a:lnTo>
                    <a:pt x="87" y="105"/>
                  </a:lnTo>
                  <a:lnTo>
                    <a:pt x="91" y="101"/>
                  </a:lnTo>
                  <a:lnTo>
                    <a:pt x="96" y="96"/>
                  </a:lnTo>
                  <a:lnTo>
                    <a:pt x="100" y="92"/>
                  </a:lnTo>
                  <a:lnTo>
                    <a:pt x="102" y="88"/>
                  </a:lnTo>
                  <a:lnTo>
                    <a:pt x="105" y="82"/>
                  </a:lnTo>
                  <a:lnTo>
                    <a:pt x="102" y="82"/>
                  </a:lnTo>
                  <a:lnTo>
                    <a:pt x="100" y="86"/>
                  </a:lnTo>
                  <a:lnTo>
                    <a:pt x="97" y="91"/>
                  </a:lnTo>
                  <a:lnTo>
                    <a:pt x="93" y="95"/>
                  </a:lnTo>
                  <a:lnTo>
                    <a:pt x="90" y="99"/>
                  </a:lnTo>
                  <a:lnTo>
                    <a:pt x="86" y="102"/>
                  </a:lnTo>
                  <a:lnTo>
                    <a:pt x="80" y="105"/>
                  </a:lnTo>
                  <a:lnTo>
                    <a:pt x="76" y="106"/>
                  </a:lnTo>
                  <a:lnTo>
                    <a:pt x="71" y="109"/>
                  </a:lnTo>
                  <a:lnTo>
                    <a:pt x="71" y="112"/>
                  </a:lnTo>
                  <a:close/>
                </a:path>
              </a:pathLst>
            </a:custGeom>
            <a:solidFill>
              <a:srgbClr val="007DC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7" name="Freeform 806"/>
            <p:cNvSpPr>
              <a:spLocks noEditPoints="1"/>
            </p:cNvSpPr>
            <p:nvPr/>
          </p:nvSpPr>
          <p:spPr bwMode="auto">
            <a:xfrm>
              <a:off x="1022" y="2527"/>
              <a:ext cx="108" cy="111"/>
            </a:xfrm>
            <a:custGeom>
              <a:avLst/>
              <a:gdLst>
                <a:gd name="T0" fmla="*/ 108 w 108"/>
                <a:gd name="T1" fmla="*/ 51 h 111"/>
                <a:gd name="T2" fmla="*/ 107 w 108"/>
                <a:gd name="T3" fmla="*/ 44 h 111"/>
                <a:gd name="T4" fmla="*/ 106 w 108"/>
                <a:gd name="T5" fmla="*/ 37 h 111"/>
                <a:gd name="T6" fmla="*/ 106 w 108"/>
                <a:gd name="T7" fmla="*/ 51 h 111"/>
                <a:gd name="T8" fmla="*/ 106 w 108"/>
                <a:gd name="T9" fmla="*/ 54 h 111"/>
                <a:gd name="T10" fmla="*/ 106 w 108"/>
                <a:gd name="T11" fmla="*/ 56 h 111"/>
                <a:gd name="T12" fmla="*/ 106 w 108"/>
                <a:gd name="T13" fmla="*/ 58 h 111"/>
                <a:gd name="T14" fmla="*/ 106 w 108"/>
                <a:gd name="T15" fmla="*/ 60 h 111"/>
                <a:gd name="T16" fmla="*/ 106 w 108"/>
                <a:gd name="T17" fmla="*/ 74 h 111"/>
                <a:gd name="T18" fmla="*/ 107 w 108"/>
                <a:gd name="T19" fmla="*/ 68 h 111"/>
                <a:gd name="T20" fmla="*/ 108 w 108"/>
                <a:gd name="T21" fmla="*/ 61 h 111"/>
                <a:gd name="T22" fmla="*/ 104 w 108"/>
                <a:gd name="T23" fmla="*/ 36 h 111"/>
                <a:gd name="T24" fmla="*/ 92 w 108"/>
                <a:gd name="T25" fmla="*/ 16 h 111"/>
                <a:gd name="T26" fmla="*/ 71 w 108"/>
                <a:gd name="T27" fmla="*/ 3 h 111"/>
                <a:gd name="T28" fmla="*/ 44 w 108"/>
                <a:gd name="T29" fmla="*/ 2 h 111"/>
                <a:gd name="T30" fmla="*/ 17 w 108"/>
                <a:gd name="T31" fmla="*/ 17 h 111"/>
                <a:gd name="T32" fmla="*/ 1 w 108"/>
                <a:gd name="T33" fmla="*/ 44 h 111"/>
                <a:gd name="T34" fmla="*/ 1 w 108"/>
                <a:gd name="T35" fmla="*/ 61 h 111"/>
                <a:gd name="T36" fmla="*/ 1 w 108"/>
                <a:gd name="T37" fmla="*/ 68 h 111"/>
                <a:gd name="T38" fmla="*/ 4 w 108"/>
                <a:gd name="T39" fmla="*/ 75 h 111"/>
                <a:gd name="T40" fmla="*/ 4 w 108"/>
                <a:gd name="T41" fmla="*/ 64 h 111"/>
                <a:gd name="T42" fmla="*/ 3 w 108"/>
                <a:gd name="T43" fmla="*/ 60 h 111"/>
                <a:gd name="T44" fmla="*/ 3 w 108"/>
                <a:gd name="T45" fmla="*/ 56 h 111"/>
                <a:gd name="T46" fmla="*/ 3 w 108"/>
                <a:gd name="T47" fmla="*/ 53 h 111"/>
                <a:gd name="T48" fmla="*/ 4 w 108"/>
                <a:gd name="T49" fmla="*/ 48 h 111"/>
                <a:gd name="T50" fmla="*/ 4 w 108"/>
                <a:gd name="T51" fmla="*/ 37 h 111"/>
                <a:gd name="T52" fmla="*/ 6 w 108"/>
                <a:gd name="T53" fmla="*/ 36 h 111"/>
                <a:gd name="T54" fmla="*/ 7 w 108"/>
                <a:gd name="T55" fmla="*/ 34 h 111"/>
                <a:gd name="T56" fmla="*/ 12 w 108"/>
                <a:gd name="T57" fmla="*/ 27 h 111"/>
                <a:gd name="T58" fmla="*/ 26 w 108"/>
                <a:gd name="T59" fmla="*/ 12 h 111"/>
                <a:gd name="T60" fmla="*/ 47 w 108"/>
                <a:gd name="T61" fmla="*/ 4 h 111"/>
                <a:gd name="T62" fmla="*/ 70 w 108"/>
                <a:gd name="T63" fmla="*/ 6 h 111"/>
                <a:gd name="T64" fmla="*/ 88 w 108"/>
                <a:gd name="T65" fmla="*/ 16 h 111"/>
                <a:gd name="T66" fmla="*/ 101 w 108"/>
                <a:gd name="T67" fmla="*/ 33 h 111"/>
                <a:gd name="T68" fmla="*/ 103 w 108"/>
                <a:gd name="T69" fmla="*/ 34 h 111"/>
                <a:gd name="T70" fmla="*/ 104 w 108"/>
                <a:gd name="T71" fmla="*/ 34 h 111"/>
                <a:gd name="T72" fmla="*/ 7 w 108"/>
                <a:gd name="T73" fmla="*/ 81 h 111"/>
                <a:gd name="T74" fmla="*/ 17 w 108"/>
                <a:gd name="T75" fmla="*/ 97 h 111"/>
                <a:gd name="T76" fmla="*/ 32 w 108"/>
                <a:gd name="T77" fmla="*/ 107 h 111"/>
                <a:gd name="T78" fmla="*/ 44 w 108"/>
                <a:gd name="T79" fmla="*/ 108 h 111"/>
                <a:gd name="T80" fmla="*/ 28 w 108"/>
                <a:gd name="T81" fmla="*/ 101 h 111"/>
                <a:gd name="T82" fmla="*/ 15 w 108"/>
                <a:gd name="T83" fmla="*/ 91 h 111"/>
                <a:gd name="T84" fmla="*/ 7 w 108"/>
                <a:gd name="T85" fmla="*/ 81 h 111"/>
                <a:gd name="T86" fmla="*/ 81 w 108"/>
                <a:gd name="T87" fmla="*/ 105 h 111"/>
                <a:gd name="T88" fmla="*/ 93 w 108"/>
                <a:gd name="T89" fmla="*/ 95 h 111"/>
                <a:gd name="T90" fmla="*/ 103 w 108"/>
                <a:gd name="T91" fmla="*/ 81 h 111"/>
                <a:gd name="T92" fmla="*/ 95 w 108"/>
                <a:gd name="T93" fmla="*/ 90 h 111"/>
                <a:gd name="T94" fmla="*/ 82 w 108"/>
                <a:gd name="T95" fmla="*/ 101 h 111"/>
                <a:gd name="T96" fmla="*/ 68 w 108"/>
                <a:gd name="T97" fmla="*/ 107 h 11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08"/>
                <a:gd name="T148" fmla="*/ 0 h 111"/>
                <a:gd name="T149" fmla="*/ 108 w 108"/>
                <a:gd name="T150" fmla="*/ 111 h 11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08" h="111">
                  <a:moveTo>
                    <a:pt x="108" y="56"/>
                  </a:moveTo>
                  <a:lnTo>
                    <a:pt x="108" y="54"/>
                  </a:lnTo>
                  <a:lnTo>
                    <a:pt x="108" y="51"/>
                  </a:lnTo>
                  <a:lnTo>
                    <a:pt x="108" y="48"/>
                  </a:lnTo>
                  <a:lnTo>
                    <a:pt x="108" y="47"/>
                  </a:lnTo>
                  <a:lnTo>
                    <a:pt x="107" y="44"/>
                  </a:lnTo>
                  <a:lnTo>
                    <a:pt x="107" y="41"/>
                  </a:lnTo>
                  <a:lnTo>
                    <a:pt x="107" y="40"/>
                  </a:lnTo>
                  <a:lnTo>
                    <a:pt x="106" y="37"/>
                  </a:lnTo>
                  <a:lnTo>
                    <a:pt x="106" y="50"/>
                  </a:lnTo>
                  <a:lnTo>
                    <a:pt x="106" y="51"/>
                  </a:lnTo>
                  <a:lnTo>
                    <a:pt x="106" y="53"/>
                  </a:lnTo>
                  <a:lnTo>
                    <a:pt x="106" y="54"/>
                  </a:lnTo>
                  <a:lnTo>
                    <a:pt x="106" y="56"/>
                  </a:lnTo>
                  <a:lnTo>
                    <a:pt x="106" y="57"/>
                  </a:lnTo>
                  <a:lnTo>
                    <a:pt x="106" y="58"/>
                  </a:lnTo>
                  <a:lnTo>
                    <a:pt x="106" y="60"/>
                  </a:lnTo>
                  <a:lnTo>
                    <a:pt x="106" y="61"/>
                  </a:lnTo>
                  <a:lnTo>
                    <a:pt x="106" y="63"/>
                  </a:lnTo>
                  <a:lnTo>
                    <a:pt x="106" y="74"/>
                  </a:lnTo>
                  <a:lnTo>
                    <a:pt x="107" y="73"/>
                  </a:lnTo>
                  <a:lnTo>
                    <a:pt x="107" y="70"/>
                  </a:lnTo>
                  <a:lnTo>
                    <a:pt x="107" y="68"/>
                  </a:lnTo>
                  <a:lnTo>
                    <a:pt x="108" y="65"/>
                  </a:lnTo>
                  <a:lnTo>
                    <a:pt x="108" y="63"/>
                  </a:lnTo>
                  <a:lnTo>
                    <a:pt x="108" y="61"/>
                  </a:lnTo>
                  <a:lnTo>
                    <a:pt x="108" y="58"/>
                  </a:lnTo>
                  <a:lnTo>
                    <a:pt x="108" y="56"/>
                  </a:lnTo>
                  <a:close/>
                  <a:moveTo>
                    <a:pt x="104" y="36"/>
                  </a:moveTo>
                  <a:lnTo>
                    <a:pt x="101" y="27"/>
                  </a:lnTo>
                  <a:lnTo>
                    <a:pt x="97" y="21"/>
                  </a:lnTo>
                  <a:lnTo>
                    <a:pt x="92" y="16"/>
                  </a:lnTo>
                  <a:lnTo>
                    <a:pt x="85" y="10"/>
                  </a:lnTo>
                  <a:lnTo>
                    <a:pt x="78" y="6"/>
                  </a:lnTo>
                  <a:lnTo>
                    <a:pt x="71" y="3"/>
                  </a:lnTo>
                  <a:lnTo>
                    <a:pt x="63" y="2"/>
                  </a:lnTo>
                  <a:lnTo>
                    <a:pt x="54" y="0"/>
                  </a:lnTo>
                  <a:lnTo>
                    <a:pt x="44" y="2"/>
                  </a:lnTo>
                  <a:lnTo>
                    <a:pt x="33" y="4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4" y="34"/>
                  </a:lnTo>
                  <a:lnTo>
                    <a:pt x="1" y="44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1" y="61"/>
                  </a:lnTo>
                  <a:lnTo>
                    <a:pt x="1" y="64"/>
                  </a:lnTo>
                  <a:lnTo>
                    <a:pt x="1" y="67"/>
                  </a:lnTo>
                  <a:lnTo>
                    <a:pt x="1" y="68"/>
                  </a:lnTo>
                  <a:lnTo>
                    <a:pt x="3" y="71"/>
                  </a:lnTo>
                  <a:lnTo>
                    <a:pt x="3" y="74"/>
                  </a:lnTo>
                  <a:lnTo>
                    <a:pt x="4" y="75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4" y="63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3" y="53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7" y="34"/>
                  </a:lnTo>
                  <a:lnTo>
                    <a:pt x="8" y="33"/>
                  </a:lnTo>
                  <a:lnTo>
                    <a:pt x="12" y="27"/>
                  </a:lnTo>
                  <a:lnTo>
                    <a:pt x="17" y="21"/>
                  </a:lnTo>
                  <a:lnTo>
                    <a:pt x="21" y="16"/>
                  </a:lnTo>
                  <a:lnTo>
                    <a:pt x="26" y="12"/>
                  </a:lnTo>
                  <a:lnTo>
                    <a:pt x="33" y="9"/>
                  </a:lnTo>
                  <a:lnTo>
                    <a:pt x="40" y="6"/>
                  </a:lnTo>
                  <a:lnTo>
                    <a:pt x="47" y="4"/>
                  </a:lnTo>
                  <a:lnTo>
                    <a:pt x="54" y="3"/>
                  </a:lnTo>
                  <a:lnTo>
                    <a:pt x="63" y="4"/>
                  </a:lnTo>
                  <a:lnTo>
                    <a:pt x="70" y="6"/>
                  </a:lnTo>
                  <a:lnTo>
                    <a:pt x="76" y="9"/>
                  </a:lnTo>
                  <a:lnTo>
                    <a:pt x="82" y="12"/>
                  </a:lnTo>
                  <a:lnTo>
                    <a:pt x="88" y="16"/>
                  </a:lnTo>
                  <a:lnTo>
                    <a:pt x="93" y="21"/>
                  </a:lnTo>
                  <a:lnTo>
                    <a:pt x="97" y="27"/>
                  </a:lnTo>
                  <a:lnTo>
                    <a:pt x="101" y="33"/>
                  </a:lnTo>
                  <a:lnTo>
                    <a:pt x="103" y="33"/>
                  </a:lnTo>
                  <a:lnTo>
                    <a:pt x="103" y="34"/>
                  </a:lnTo>
                  <a:lnTo>
                    <a:pt x="104" y="34"/>
                  </a:lnTo>
                  <a:lnTo>
                    <a:pt x="104" y="36"/>
                  </a:lnTo>
                  <a:close/>
                  <a:moveTo>
                    <a:pt x="7" y="81"/>
                  </a:moveTo>
                  <a:lnTo>
                    <a:pt x="10" y="87"/>
                  </a:lnTo>
                  <a:lnTo>
                    <a:pt x="12" y="91"/>
                  </a:lnTo>
                  <a:lnTo>
                    <a:pt x="17" y="97"/>
                  </a:lnTo>
                  <a:lnTo>
                    <a:pt x="22" y="100"/>
                  </a:lnTo>
                  <a:lnTo>
                    <a:pt x="26" y="104"/>
                  </a:lnTo>
                  <a:lnTo>
                    <a:pt x="32" y="107"/>
                  </a:lnTo>
                  <a:lnTo>
                    <a:pt x="38" y="108"/>
                  </a:lnTo>
                  <a:lnTo>
                    <a:pt x="44" y="111"/>
                  </a:lnTo>
                  <a:lnTo>
                    <a:pt x="44" y="108"/>
                  </a:lnTo>
                  <a:lnTo>
                    <a:pt x="39" y="105"/>
                  </a:lnTo>
                  <a:lnTo>
                    <a:pt x="33" y="104"/>
                  </a:lnTo>
                  <a:lnTo>
                    <a:pt x="28" y="101"/>
                  </a:lnTo>
                  <a:lnTo>
                    <a:pt x="24" y="98"/>
                  </a:lnTo>
                  <a:lnTo>
                    <a:pt x="19" y="94"/>
                  </a:lnTo>
                  <a:lnTo>
                    <a:pt x="15" y="91"/>
                  </a:lnTo>
                  <a:lnTo>
                    <a:pt x="12" y="87"/>
                  </a:lnTo>
                  <a:lnTo>
                    <a:pt x="10" y="81"/>
                  </a:lnTo>
                  <a:lnTo>
                    <a:pt x="7" y="81"/>
                  </a:lnTo>
                  <a:close/>
                  <a:moveTo>
                    <a:pt x="70" y="109"/>
                  </a:moveTo>
                  <a:lnTo>
                    <a:pt x="75" y="107"/>
                  </a:lnTo>
                  <a:lnTo>
                    <a:pt x="81" y="105"/>
                  </a:lnTo>
                  <a:lnTo>
                    <a:pt x="85" y="102"/>
                  </a:lnTo>
                  <a:lnTo>
                    <a:pt x="89" y="98"/>
                  </a:lnTo>
                  <a:lnTo>
                    <a:pt x="93" y="95"/>
                  </a:lnTo>
                  <a:lnTo>
                    <a:pt x="97" y="91"/>
                  </a:lnTo>
                  <a:lnTo>
                    <a:pt x="100" y="87"/>
                  </a:lnTo>
                  <a:lnTo>
                    <a:pt x="103" y="81"/>
                  </a:lnTo>
                  <a:lnTo>
                    <a:pt x="100" y="81"/>
                  </a:lnTo>
                  <a:lnTo>
                    <a:pt x="97" y="85"/>
                  </a:lnTo>
                  <a:lnTo>
                    <a:pt x="95" y="90"/>
                  </a:lnTo>
                  <a:lnTo>
                    <a:pt x="90" y="94"/>
                  </a:lnTo>
                  <a:lnTo>
                    <a:pt x="86" y="97"/>
                  </a:lnTo>
                  <a:lnTo>
                    <a:pt x="82" y="101"/>
                  </a:lnTo>
                  <a:lnTo>
                    <a:pt x="78" y="102"/>
                  </a:lnTo>
                  <a:lnTo>
                    <a:pt x="74" y="105"/>
                  </a:lnTo>
                  <a:lnTo>
                    <a:pt x="68" y="107"/>
                  </a:lnTo>
                  <a:lnTo>
                    <a:pt x="70" y="107"/>
                  </a:lnTo>
                  <a:lnTo>
                    <a:pt x="70" y="109"/>
                  </a:lnTo>
                  <a:close/>
                </a:path>
              </a:pathLst>
            </a:custGeom>
            <a:solidFill>
              <a:srgbClr val="007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8" name="Freeform 807"/>
            <p:cNvSpPr>
              <a:spLocks noEditPoints="1"/>
            </p:cNvSpPr>
            <p:nvPr/>
          </p:nvSpPr>
          <p:spPr bwMode="auto">
            <a:xfrm>
              <a:off x="1023" y="2529"/>
              <a:ext cx="106" cy="107"/>
            </a:xfrm>
            <a:custGeom>
              <a:avLst/>
              <a:gdLst>
                <a:gd name="T0" fmla="*/ 106 w 106"/>
                <a:gd name="T1" fmla="*/ 52 h 107"/>
                <a:gd name="T2" fmla="*/ 106 w 106"/>
                <a:gd name="T3" fmla="*/ 49 h 107"/>
                <a:gd name="T4" fmla="*/ 106 w 106"/>
                <a:gd name="T5" fmla="*/ 45 h 107"/>
                <a:gd name="T6" fmla="*/ 105 w 106"/>
                <a:gd name="T7" fmla="*/ 42 h 107"/>
                <a:gd name="T8" fmla="*/ 105 w 106"/>
                <a:gd name="T9" fmla="*/ 68 h 107"/>
                <a:gd name="T10" fmla="*/ 106 w 106"/>
                <a:gd name="T11" fmla="*/ 65 h 107"/>
                <a:gd name="T12" fmla="*/ 106 w 106"/>
                <a:gd name="T13" fmla="*/ 61 h 107"/>
                <a:gd name="T14" fmla="*/ 106 w 106"/>
                <a:gd name="T15" fmla="*/ 58 h 107"/>
                <a:gd name="T16" fmla="*/ 106 w 106"/>
                <a:gd name="T17" fmla="*/ 54 h 107"/>
                <a:gd name="T18" fmla="*/ 98 w 106"/>
                <a:gd name="T19" fmla="*/ 25 h 107"/>
                <a:gd name="T20" fmla="*/ 88 w 106"/>
                <a:gd name="T21" fmla="*/ 14 h 107"/>
                <a:gd name="T22" fmla="*/ 75 w 106"/>
                <a:gd name="T23" fmla="*/ 5 h 107"/>
                <a:gd name="T24" fmla="*/ 62 w 106"/>
                <a:gd name="T25" fmla="*/ 1 h 107"/>
                <a:gd name="T26" fmla="*/ 46 w 106"/>
                <a:gd name="T27" fmla="*/ 1 h 107"/>
                <a:gd name="T28" fmla="*/ 31 w 106"/>
                <a:gd name="T29" fmla="*/ 5 h 107"/>
                <a:gd name="T30" fmla="*/ 18 w 106"/>
                <a:gd name="T31" fmla="*/ 14 h 107"/>
                <a:gd name="T32" fmla="*/ 9 w 106"/>
                <a:gd name="T33" fmla="*/ 25 h 107"/>
                <a:gd name="T34" fmla="*/ 6 w 106"/>
                <a:gd name="T35" fmla="*/ 32 h 107"/>
                <a:gd name="T36" fmla="*/ 6 w 106"/>
                <a:gd name="T37" fmla="*/ 32 h 107"/>
                <a:gd name="T38" fmla="*/ 7 w 106"/>
                <a:gd name="T39" fmla="*/ 31 h 107"/>
                <a:gd name="T40" fmla="*/ 7 w 106"/>
                <a:gd name="T41" fmla="*/ 31 h 107"/>
                <a:gd name="T42" fmla="*/ 9 w 106"/>
                <a:gd name="T43" fmla="*/ 31 h 107"/>
                <a:gd name="T44" fmla="*/ 17 w 106"/>
                <a:gd name="T45" fmla="*/ 19 h 107"/>
                <a:gd name="T46" fmla="*/ 27 w 106"/>
                <a:gd name="T47" fmla="*/ 11 h 107"/>
                <a:gd name="T48" fmla="*/ 39 w 106"/>
                <a:gd name="T49" fmla="*/ 5 h 107"/>
                <a:gd name="T50" fmla="*/ 53 w 106"/>
                <a:gd name="T51" fmla="*/ 2 h 107"/>
                <a:gd name="T52" fmla="*/ 69 w 106"/>
                <a:gd name="T53" fmla="*/ 5 h 107"/>
                <a:gd name="T54" fmla="*/ 81 w 106"/>
                <a:gd name="T55" fmla="*/ 11 h 107"/>
                <a:gd name="T56" fmla="*/ 91 w 106"/>
                <a:gd name="T57" fmla="*/ 19 h 107"/>
                <a:gd name="T58" fmla="*/ 99 w 106"/>
                <a:gd name="T59" fmla="*/ 31 h 107"/>
                <a:gd name="T60" fmla="*/ 100 w 106"/>
                <a:gd name="T61" fmla="*/ 31 h 107"/>
                <a:gd name="T62" fmla="*/ 100 w 106"/>
                <a:gd name="T63" fmla="*/ 31 h 107"/>
                <a:gd name="T64" fmla="*/ 100 w 106"/>
                <a:gd name="T65" fmla="*/ 31 h 107"/>
                <a:gd name="T66" fmla="*/ 102 w 106"/>
                <a:gd name="T67" fmla="*/ 32 h 107"/>
                <a:gd name="T68" fmla="*/ 3 w 106"/>
                <a:gd name="T69" fmla="*/ 38 h 107"/>
                <a:gd name="T70" fmla="*/ 2 w 106"/>
                <a:gd name="T71" fmla="*/ 42 h 107"/>
                <a:gd name="T72" fmla="*/ 2 w 106"/>
                <a:gd name="T73" fmla="*/ 46 h 107"/>
                <a:gd name="T74" fmla="*/ 0 w 106"/>
                <a:gd name="T75" fmla="*/ 49 h 107"/>
                <a:gd name="T76" fmla="*/ 0 w 106"/>
                <a:gd name="T77" fmla="*/ 54 h 107"/>
                <a:gd name="T78" fmla="*/ 0 w 106"/>
                <a:gd name="T79" fmla="*/ 58 h 107"/>
                <a:gd name="T80" fmla="*/ 2 w 106"/>
                <a:gd name="T81" fmla="*/ 62 h 107"/>
                <a:gd name="T82" fmla="*/ 2 w 106"/>
                <a:gd name="T83" fmla="*/ 66 h 107"/>
                <a:gd name="T84" fmla="*/ 3 w 106"/>
                <a:gd name="T85" fmla="*/ 69 h 107"/>
                <a:gd name="T86" fmla="*/ 7 w 106"/>
                <a:gd name="T87" fmla="*/ 79 h 107"/>
                <a:gd name="T88" fmla="*/ 13 w 106"/>
                <a:gd name="T89" fmla="*/ 89 h 107"/>
                <a:gd name="T90" fmla="*/ 21 w 106"/>
                <a:gd name="T91" fmla="*/ 98 h 107"/>
                <a:gd name="T92" fmla="*/ 32 w 106"/>
                <a:gd name="T93" fmla="*/ 103 h 107"/>
                <a:gd name="T94" fmla="*/ 43 w 106"/>
                <a:gd name="T95" fmla="*/ 107 h 107"/>
                <a:gd name="T96" fmla="*/ 48 w 106"/>
                <a:gd name="T97" fmla="*/ 105 h 107"/>
                <a:gd name="T98" fmla="*/ 35 w 106"/>
                <a:gd name="T99" fmla="*/ 102 h 107"/>
                <a:gd name="T100" fmla="*/ 25 w 106"/>
                <a:gd name="T101" fmla="*/ 96 h 107"/>
                <a:gd name="T102" fmla="*/ 17 w 106"/>
                <a:gd name="T103" fmla="*/ 89 h 107"/>
                <a:gd name="T104" fmla="*/ 10 w 106"/>
                <a:gd name="T105" fmla="*/ 79 h 107"/>
                <a:gd name="T106" fmla="*/ 69 w 106"/>
                <a:gd name="T107" fmla="*/ 106 h 107"/>
                <a:gd name="T108" fmla="*/ 78 w 106"/>
                <a:gd name="T109" fmla="*/ 102 h 107"/>
                <a:gd name="T110" fmla="*/ 88 w 106"/>
                <a:gd name="T111" fmla="*/ 96 h 107"/>
                <a:gd name="T112" fmla="*/ 95 w 106"/>
                <a:gd name="T113" fmla="*/ 88 h 107"/>
                <a:gd name="T114" fmla="*/ 100 w 106"/>
                <a:gd name="T115" fmla="*/ 79 h 107"/>
                <a:gd name="T116" fmla="*/ 94 w 106"/>
                <a:gd name="T117" fmla="*/ 85 h 107"/>
                <a:gd name="T118" fmla="*/ 87 w 106"/>
                <a:gd name="T119" fmla="*/ 93 h 107"/>
                <a:gd name="T120" fmla="*/ 77 w 106"/>
                <a:gd name="T121" fmla="*/ 99 h 107"/>
                <a:gd name="T122" fmla="*/ 66 w 106"/>
                <a:gd name="T123" fmla="*/ 103 h 107"/>
                <a:gd name="T124" fmla="*/ 69 w 106"/>
                <a:gd name="T125" fmla="*/ 105 h 10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6"/>
                <a:gd name="T190" fmla="*/ 0 h 107"/>
                <a:gd name="T191" fmla="*/ 106 w 106"/>
                <a:gd name="T192" fmla="*/ 107 h 10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6" h="107">
                  <a:moveTo>
                    <a:pt x="106" y="54"/>
                  </a:moveTo>
                  <a:lnTo>
                    <a:pt x="106" y="52"/>
                  </a:lnTo>
                  <a:lnTo>
                    <a:pt x="106" y="51"/>
                  </a:lnTo>
                  <a:lnTo>
                    <a:pt x="106" y="49"/>
                  </a:lnTo>
                  <a:lnTo>
                    <a:pt x="106" y="46"/>
                  </a:lnTo>
                  <a:lnTo>
                    <a:pt x="106" y="45"/>
                  </a:lnTo>
                  <a:lnTo>
                    <a:pt x="106" y="44"/>
                  </a:lnTo>
                  <a:lnTo>
                    <a:pt x="105" y="42"/>
                  </a:lnTo>
                  <a:lnTo>
                    <a:pt x="105" y="41"/>
                  </a:lnTo>
                  <a:lnTo>
                    <a:pt x="105" y="68"/>
                  </a:lnTo>
                  <a:lnTo>
                    <a:pt x="105" y="66"/>
                  </a:lnTo>
                  <a:lnTo>
                    <a:pt x="106" y="65"/>
                  </a:lnTo>
                  <a:lnTo>
                    <a:pt x="106" y="62"/>
                  </a:lnTo>
                  <a:lnTo>
                    <a:pt x="106" y="61"/>
                  </a:lnTo>
                  <a:lnTo>
                    <a:pt x="106" y="59"/>
                  </a:lnTo>
                  <a:lnTo>
                    <a:pt x="106" y="58"/>
                  </a:lnTo>
                  <a:lnTo>
                    <a:pt x="106" y="56"/>
                  </a:lnTo>
                  <a:lnTo>
                    <a:pt x="106" y="54"/>
                  </a:lnTo>
                  <a:close/>
                  <a:moveTo>
                    <a:pt x="102" y="32"/>
                  </a:moveTo>
                  <a:lnTo>
                    <a:pt x="98" y="25"/>
                  </a:lnTo>
                  <a:lnTo>
                    <a:pt x="94" y="19"/>
                  </a:lnTo>
                  <a:lnTo>
                    <a:pt x="88" y="14"/>
                  </a:lnTo>
                  <a:lnTo>
                    <a:pt x="82" y="10"/>
                  </a:lnTo>
                  <a:lnTo>
                    <a:pt x="75" y="5"/>
                  </a:lnTo>
                  <a:lnTo>
                    <a:pt x="69" y="2"/>
                  </a:lnTo>
                  <a:lnTo>
                    <a:pt x="62" y="1"/>
                  </a:lnTo>
                  <a:lnTo>
                    <a:pt x="53" y="0"/>
                  </a:lnTo>
                  <a:lnTo>
                    <a:pt x="46" y="1"/>
                  </a:lnTo>
                  <a:lnTo>
                    <a:pt x="38" y="2"/>
                  </a:lnTo>
                  <a:lnTo>
                    <a:pt x="31" y="5"/>
                  </a:lnTo>
                  <a:lnTo>
                    <a:pt x="24" y="10"/>
                  </a:lnTo>
                  <a:lnTo>
                    <a:pt x="18" y="14"/>
                  </a:lnTo>
                  <a:lnTo>
                    <a:pt x="13" y="19"/>
                  </a:lnTo>
                  <a:lnTo>
                    <a:pt x="9" y="25"/>
                  </a:lnTo>
                  <a:lnTo>
                    <a:pt x="6" y="32"/>
                  </a:lnTo>
                  <a:lnTo>
                    <a:pt x="7" y="31"/>
                  </a:lnTo>
                  <a:lnTo>
                    <a:pt x="9" y="31"/>
                  </a:lnTo>
                  <a:lnTo>
                    <a:pt x="13" y="25"/>
                  </a:lnTo>
                  <a:lnTo>
                    <a:pt x="17" y="19"/>
                  </a:lnTo>
                  <a:lnTo>
                    <a:pt x="21" y="15"/>
                  </a:lnTo>
                  <a:lnTo>
                    <a:pt x="27" y="11"/>
                  </a:lnTo>
                  <a:lnTo>
                    <a:pt x="32" y="8"/>
                  </a:lnTo>
                  <a:lnTo>
                    <a:pt x="39" y="5"/>
                  </a:lnTo>
                  <a:lnTo>
                    <a:pt x="46" y="4"/>
                  </a:lnTo>
                  <a:lnTo>
                    <a:pt x="53" y="2"/>
                  </a:lnTo>
                  <a:lnTo>
                    <a:pt x="62" y="4"/>
                  </a:lnTo>
                  <a:lnTo>
                    <a:pt x="69" y="5"/>
                  </a:lnTo>
                  <a:lnTo>
                    <a:pt x="74" y="8"/>
                  </a:lnTo>
                  <a:lnTo>
                    <a:pt x="81" y="11"/>
                  </a:lnTo>
                  <a:lnTo>
                    <a:pt x="87" y="15"/>
                  </a:lnTo>
                  <a:lnTo>
                    <a:pt x="91" y="19"/>
                  </a:lnTo>
                  <a:lnTo>
                    <a:pt x="95" y="25"/>
                  </a:lnTo>
                  <a:lnTo>
                    <a:pt x="99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2" y="32"/>
                  </a:lnTo>
                  <a:close/>
                  <a:moveTo>
                    <a:pt x="3" y="38"/>
                  </a:moveTo>
                  <a:lnTo>
                    <a:pt x="3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0" y="49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8"/>
                  </a:lnTo>
                  <a:lnTo>
                    <a:pt x="2" y="61"/>
                  </a:lnTo>
                  <a:lnTo>
                    <a:pt x="2" y="62"/>
                  </a:lnTo>
                  <a:lnTo>
                    <a:pt x="2" y="63"/>
                  </a:lnTo>
                  <a:lnTo>
                    <a:pt x="2" y="66"/>
                  </a:lnTo>
                  <a:lnTo>
                    <a:pt x="3" y="68"/>
                  </a:lnTo>
                  <a:lnTo>
                    <a:pt x="3" y="69"/>
                  </a:lnTo>
                  <a:lnTo>
                    <a:pt x="3" y="38"/>
                  </a:lnTo>
                  <a:close/>
                  <a:moveTo>
                    <a:pt x="7" y="79"/>
                  </a:moveTo>
                  <a:lnTo>
                    <a:pt x="10" y="85"/>
                  </a:lnTo>
                  <a:lnTo>
                    <a:pt x="13" y="89"/>
                  </a:lnTo>
                  <a:lnTo>
                    <a:pt x="17" y="93"/>
                  </a:lnTo>
                  <a:lnTo>
                    <a:pt x="21" y="98"/>
                  </a:lnTo>
                  <a:lnTo>
                    <a:pt x="27" y="100"/>
                  </a:lnTo>
                  <a:lnTo>
                    <a:pt x="32" y="103"/>
                  </a:lnTo>
                  <a:lnTo>
                    <a:pt x="37" y="105"/>
                  </a:lnTo>
                  <a:lnTo>
                    <a:pt x="43" y="107"/>
                  </a:lnTo>
                  <a:lnTo>
                    <a:pt x="43" y="105"/>
                  </a:lnTo>
                  <a:lnTo>
                    <a:pt x="48" y="105"/>
                  </a:lnTo>
                  <a:lnTo>
                    <a:pt x="41" y="103"/>
                  </a:lnTo>
                  <a:lnTo>
                    <a:pt x="35" y="102"/>
                  </a:lnTo>
                  <a:lnTo>
                    <a:pt x="31" y="99"/>
                  </a:lnTo>
                  <a:lnTo>
                    <a:pt x="25" y="96"/>
                  </a:lnTo>
                  <a:lnTo>
                    <a:pt x="21" y="93"/>
                  </a:lnTo>
                  <a:lnTo>
                    <a:pt x="17" y="89"/>
                  </a:lnTo>
                  <a:lnTo>
                    <a:pt x="13" y="85"/>
                  </a:lnTo>
                  <a:lnTo>
                    <a:pt x="10" y="79"/>
                  </a:lnTo>
                  <a:lnTo>
                    <a:pt x="7" y="79"/>
                  </a:lnTo>
                  <a:close/>
                  <a:moveTo>
                    <a:pt x="69" y="106"/>
                  </a:moveTo>
                  <a:lnTo>
                    <a:pt x="74" y="103"/>
                  </a:lnTo>
                  <a:lnTo>
                    <a:pt x="78" y="102"/>
                  </a:lnTo>
                  <a:lnTo>
                    <a:pt x="84" y="99"/>
                  </a:lnTo>
                  <a:lnTo>
                    <a:pt x="88" y="96"/>
                  </a:lnTo>
                  <a:lnTo>
                    <a:pt x="91" y="92"/>
                  </a:lnTo>
                  <a:lnTo>
                    <a:pt x="95" y="88"/>
                  </a:lnTo>
                  <a:lnTo>
                    <a:pt x="98" y="83"/>
                  </a:lnTo>
                  <a:lnTo>
                    <a:pt x="100" y="79"/>
                  </a:lnTo>
                  <a:lnTo>
                    <a:pt x="98" y="79"/>
                  </a:lnTo>
                  <a:lnTo>
                    <a:pt x="94" y="85"/>
                  </a:lnTo>
                  <a:lnTo>
                    <a:pt x="91" y="89"/>
                  </a:lnTo>
                  <a:lnTo>
                    <a:pt x="87" y="93"/>
                  </a:lnTo>
                  <a:lnTo>
                    <a:pt x="82" y="96"/>
                  </a:lnTo>
                  <a:lnTo>
                    <a:pt x="77" y="99"/>
                  </a:lnTo>
                  <a:lnTo>
                    <a:pt x="71" y="102"/>
                  </a:lnTo>
                  <a:lnTo>
                    <a:pt x="66" y="103"/>
                  </a:lnTo>
                  <a:lnTo>
                    <a:pt x="60" y="105"/>
                  </a:lnTo>
                  <a:lnTo>
                    <a:pt x="69" y="105"/>
                  </a:lnTo>
                  <a:lnTo>
                    <a:pt x="69" y="106"/>
                  </a:lnTo>
                  <a:close/>
                </a:path>
              </a:pathLst>
            </a:custGeom>
            <a:solidFill>
              <a:srgbClr val="007F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499" name="Freeform 808"/>
            <p:cNvSpPr>
              <a:spLocks noEditPoints="1"/>
            </p:cNvSpPr>
            <p:nvPr/>
          </p:nvSpPr>
          <p:spPr bwMode="auto">
            <a:xfrm>
              <a:off x="1025" y="2530"/>
              <a:ext cx="103" cy="105"/>
            </a:xfrm>
            <a:custGeom>
              <a:avLst/>
              <a:gdLst>
                <a:gd name="T0" fmla="*/ 103 w 103"/>
                <a:gd name="T1" fmla="*/ 53 h 105"/>
                <a:gd name="T2" fmla="*/ 103 w 103"/>
                <a:gd name="T3" fmla="*/ 51 h 105"/>
                <a:gd name="T4" fmla="*/ 103 w 103"/>
                <a:gd name="T5" fmla="*/ 50 h 105"/>
                <a:gd name="T6" fmla="*/ 103 w 103"/>
                <a:gd name="T7" fmla="*/ 48 h 105"/>
                <a:gd name="T8" fmla="*/ 103 w 103"/>
                <a:gd name="T9" fmla="*/ 60 h 105"/>
                <a:gd name="T10" fmla="*/ 103 w 103"/>
                <a:gd name="T11" fmla="*/ 57 h 105"/>
                <a:gd name="T12" fmla="*/ 103 w 103"/>
                <a:gd name="T13" fmla="*/ 55 h 105"/>
                <a:gd name="T14" fmla="*/ 103 w 103"/>
                <a:gd name="T15" fmla="*/ 54 h 105"/>
                <a:gd name="T16" fmla="*/ 103 w 103"/>
                <a:gd name="T17" fmla="*/ 53 h 105"/>
                <a:gd name="T18" fmla="*/ 94 w 103"/>
                <a:gd name="T19" fmla="*/ 24 h 105"/>
                <a:gd name="T20" fmla="*/ 85 w 103"/>
                <a:gd name="T21" fmla="*/ 13 h 105"/>
                <a:gd name="T22" fmla="*/ 73 w 103"/>
                <a:gd name="T23" fmla="*/ 6 h 105"/>
                <a:gd name="T24" fmla="*/ 60 w 103"/>
                <a:gd name="T25" fmla="*/ 1 h 105"/>
                <a:gd name="T26" fmla="*/ 44 w 103"/>
                <a:gd name="T27" fmla="*/ 1 h 105"/>
                <a:gd name="T28" fmla="*/ 30 w 103"/>
                <a:gd name="T29" fmla="*/ 6 h 105"/>
                <a:gd name="T30" fmla="*/ 18 w 103"/>
                <a:gd name="T31" fmla="*/ 13 h 105"/>
                <a:gd name="T32" fmla="*/ 9 w 103"/>
                <a:gd name="T33" fmla="*/ 24 h 105"/>
                <a:gd name="T34" fmla="*/ 5 w 103"/>
                <a:gd name="T35" fmla="*/ 30 h 105"/>
                <a:gd name="T36" fmla="*/ 5 w 103"/>
                <a:gd name="T37" fmla="*/ 30 h 105"/>
                <a:gd name="T38" fmla="*/ 5 w 103"/>
                <a:gd name="T39" fmla="*/ 30 h 105"/>
                <a:gd name="T40" fmla="*/ 5 w 103"/>
                <a:gd name="T41" fmla="*/ 30 h 105"/>
                <a:gd name="T42" fmla="*/ 8 w 103"/>
                <a:gd name="T43" fmla="*/ 30 h 105"/>
                <a:gd name="T44" fmla="*/ 16 w 103"/>
                <a:gd name="T45" fmla="*/ 20 h 105"/>
                <a:gd name="T46" fmla="*/ 26 w 103"/>
                <a:gd name="T47" fmla="*/ 11 h 105"/>
                <a:gd name="T48" fmla="*/ 39 w 103"/>
                <a:gd name="T49" fmla="*/ 6 h 105"/>
                <a:gd name="T50" fmla="*/ 51 w 103"/>
                <a:gd name="T51" fmla="*/ 3 h 105"/>
                <a:gd name="T52" fmla="*/ 65 w 103"/>
                <a:gd name="T53" fmla="*/ 6 h 105"/>
                <a:gd name="T54" fmla="*/ 78 w 103"/>
                <a:gd name="T55" fmla="*/ 11 h 105"/>
                <a:gd name="T56" fmla="*/ 87 w 103"/>
                <a:gd name="T57" fmla="*/ 20 h 105"/>
                <a:gd name="T58" fmla="*/ 96 w 103"/>
                <a:gd name="T59" fmla="*/ 30 h 105"/>
                <a:gd name="T60" fmla="*/ 98 w 103"/>
                <a:gd name="T61" fmla="*/ 30 h 105"/>
                <a:gd name="T62" fmla="*/ 98 w 103"/>
                <a:gd name="T63" fmla="*/ 30 h 105"/>
                <a:gd name="T64" fmla="*/ 98 w 103"/>
                <a:gd name="T65" fmla="*/ 30 h 105"/>
                <a:gd name="T66" fmla="*/ 98 w 103"/>
                <a:gd name="T67" fmla="*/ 30 h 105"/>
                <a:gd name="T68" fmla="*/ 1 w 103"/>
                <a:gd name="T69" fmla="*/ 43 h 105"/>
                <a:gd name="T70" fmla="*/ 1 w 103"/>
                <a:gd name="T71" fmla="*/ 45 h 105"/>
                <a:gd name="T72" fmla="*/ 1 w 103"/>
                <a:gd name="T73" fmla="*/ 48 h 105"/>
                <a:gd name="T74" fmla="*/ 0 w 103"/>
                <a:gd name="T75" fmla="*/ 51 h 105"/>
                <a:gd name="T76" fmla="*/ 0 w 103"/>
                <a:gd name="T77" fmla="*/ 53 h 105"/>
                <a:gd name="T78" fmla="*/ 0 w 103"/>
                <a:gd name="T79" fmla="*/ 55 h 105"/>
                <a:gd name="T80" fmla="*/ 1 w 103"/>
                <a:gd name="T81" fmla="*/ 58 h 105"/>
                <a:gd name="T82" fmla="*/ 1 w 103"/>
                <a:gd name="T83" fmla="*/ 61 h 105"/>
                <a:gd name="T84" fmla="*/ 1 w 103"/>
                <a:gd name="T85" fmla="*/ 62 h 105"/>
                <a:gd name="T86" fmla="*/ 7 w 103"/>
                <a:gd name="T87" fmla="*/ 78 h 105"/>
                <a:gd name="T88" fmla="*/ 12 w 103"/>
                <a:gd name="T89" fmla="*/ 88 h 105"/>
                <a:gd name="T90" fmla="*/ 21 w 103"/>
                <a:gd name="T91" fmla="*/ 95 h 105"/>
                <a:gd name="T92" fmla="*/ 30 w 103"/>
                <a:gd name="T93" fmla="*/ 101 h 105"/>
                <a:gd name="T94" fmla="*/ 41 w 103"/>
                <a:gd name="T95" fmla="*/ 105 h 105"/>
                <a:gd name="T96" fmla="*/ 65 w 103"/>
                <a:gd name="T97" fmla="*/ 104 h 105"/>
                <a:gd name="T98" fmla="*/ 75 w 103"/>
                <a:gd name="T99" fmla="*/ 99 h 105"/>
                <a:gd name="T100" fmla="*/ 83 w 103"/>
                <a:gd name="T101" fmla="*/ 94 h 105"/>
                <a:gd name="T102" fmla="*/ 92 w 103"/>
                <a:gd name="T103" fmla="*/ 87 h 105"/>
                <a:gd name="T104" fmla="*/ 97 w 103"/>
                <a:gd name="T105" fmla="*/ 78 h 105"/>
                <a:gd name="T106" fmla="*/ 90 w 103"/>
                <a:gd name="T107" fmla="*/ 84 h 105"/>
                <a:gd name="T108" fmla="*/ 82 w 103"/>
                <a:gd name="T109" fmla="*/ 92 h 105"/>
                <a:gd name="T110" fmla="*/ 71 w 103"/>
                <a:gd name="T111" fmla="*/ 99 h 105"/>
                <a:gd name="T112" fmla="*/ 58 w 103"/>
                <a:gd name="T113" fmla="*/ 102 h 105"/>
                <a:gd name="T114" fmla="*/ 46 w 103"/>
                <a:gd name="T115" fmla="*/ 102 h 105"/>
                <a:gd name="T116" fmla="*/ 33 w 103"/>
                <a:gd name="T117" fmla="*/ 99 h 105"/>
                <a:gd name="T118" fmla="*/ 22 w 103"/>
                <a:gd name="T119" fmla="*/ 92 h 105"/>
                <a:gd name="T120" fmla="*/ 14 w 103"/>
                <a:gd name="T121" fmla="*/ 84 h 105"/>
                <a:gd name="T122" fmla="*/ 7 w 103"/>
                <a:gd name="T123" fmla="*/ 78 h 10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03"/>
                <a:gd name="T187" fmla="*/ 0 h 105"/>
                <a:gd name="T188" fmla="*/ 103 w 103"/>
                <a:gd name="T189" fmla="*/ 105 h 10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03" h="105">
                  <a:moveTo>
                    <a:pt x="103" y="53"/>
                  </a:moveTo>
                  <a:lnTo>
                    <a:pt x="103" y="53"/>
                  </a:lnTo>
                  <a:lnTo>
                    <a:pt x="103" y="51"/>
                  </a:lnTo>
                  <a:lnTo>
                    <a:pt x="103" y="50"/>
                  </a:lnTo>
                  <a:lnTo>
                    <a:pt x="103" y="48"/>
                  </a:lnTo>
                  <a:lnTo>
                    <a:pt x="103" y="47"/>
                  </a:lnTo>
                  <a:lnTo>
                    <a:pt x="103" y="60"/>
                  </a:lnTo>
                  <a:lnTo>
                    <a:pt x="103" y="58"/>
                  </a:lnTo>
                  <a:lnTo>
                    <a:pt x="103" y="57"/>
                  </a:lnTo>
                  <a:lnTo>
                    <a:pt x="103" y="55"/>
                  </a:lnTo>
                  <a:lnTo>
                    <a:pt x="103" y="54"/>
                  </a:lnTo>
                  <a:lnTo>
                    <a:pt x="103" y="53"/>
                  </a:lnTo>
                  <a:close/>
                  <a:moveTo>
                    <a:pt x="98" y="30"/>
                  </a:moveTo>
                  <a:lnTo>
                    <a:pt x="94" y="24"/>
                  </a:lnTo>
                  <a:lnTo>
                    <a:pt x="90" y="18"/>
                  </a:lnTo>
                  <a:lnTo>
                    <a:pt x="85" y="13"/>
                  </a:lnTo>
                  <a:lnTo>
                    <a:pt x="79" y="9"/>
                  </a:lnTo>
                  <a:lnTo>
                    <a:pt x="73" y="6"/>
                  </a:lnTo>
                  <a:lnTo>
                    <a:pt x="67" y="3"/>
                  </a:lnTo>
                  <a:lnTo>
                    <a:pt x="60" y="1"/>
                  </a:lnTo>
                  <a:lnTo>
                    <a:pt x="51" y="0"/>
                  </a:lnTo>
                  <a:lnTo>
                    <a:pt x="44" y="1"/>
                  </a:lnTo>
                  <a:lnTo>
                    <a:pt x="37" y="3"/>
                  </a:lnTo>
                  <a:lnTo>
                    <a:pt x="30" y="6"/>
                  </a:lnTo>
                  <a:lnTo>
                    <a:pt x="23" y="9"/>
                  </a:lnTo>
                  <a:lnTo>
                    <a:pt x="18" y="13"/>
                  </a:lnTo>
                  <a:lnTo>
                    <a:pt x="14" y="18"/>
                  </a:lnTo>
                  <a:lnTo>
                    <a:pt x="9" y="24"/>
                  </a:lnTo>
                  <a:lnTo>
                    <a:pt x="5" y="30"/>
                  </a:lnTo>
                  <a:lnTo>
                    <a:pt x="7" y="30"/>
                  </a:lnTo>
                  <a:lnTo>
                    <a:pt x="8" y="30"/>
                  </a:lnTo>
                  <a:lnTo>
                    <a:pt x="12" y="24"/>
                  </a:lnTo>
                  <a:lnTo>
                    <a:pt x="16" y="20"/>
                  </a:lnTo>
                  <a:lnTo>
                    <a:pt x="21" y="14"/>
                  </a:lnTo>
                  <a:lnTo>
                    <a:pt x="26" y="11"/>
                  </a:lnTo>
                  <a:lnTo>
                    <a:pt x="32" y="7"/>
                  </a:lnTo>
                  <a:lnTo>
                    <a:pt x="39" y="6"/>
                  </a:lnTo>
                  <a:lnTo>
                    <a:pt x="44" y="4"/>
                  </a:lnTo>
                  <a:lnTo>
                    <a:pt x="51" y="3"/>
                  </a:lnTo>
                  <a:lnTo>
                    <a:pt x="58" y="4"/>
                  </a:lnTo>
                  <a:lnTo>
                    <a:pt x="65" y="6"/>
                  </a:lnTo>
                  <a:lnTo>
                    <a:pt x="72" y="7"/>
                  </a:lnTo>
                  <a:lnTo>
                    <a:pt x="78" y="11"/>
                  </a:lnTo>
                  <a:lnTo>
                    <a:pt x="83" y="14"/>
                  </a:lnTo>
                  <a:lnTo>
                    <a:pt x="87" y="20"/>
                  </a:lnTo>
                  <a:lnTo>
                    <a:pt x="92" y="24"/>
                  </a:lnTo>
                  <a:lnTo>
                    <a:pt x="96" y="30"/>
                  </a:lnTo>
                  <a:lnTo>
                    <a:pt x="98" y="30"/>
                  </a:lnTo>
                  <a:close/>
                  <a:moveTo>
                    <a:pt x="1" y="43"/>
                  </a:moveTo>
                  <a:lnTo>
                    <a:pt x="1" y="44"/>
                  </a:lnTo>
                  <a:lnTo>
                    <a:pt x="1" y="45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0" y="50"/>
                  </a:lnTo>
                  <a:lnTo>
                    <a:pt x="0" y="51"/>
                  </a:lnTo>
                  <a:lnTo>
                    <a:pt x="0" y="53"/>
                  </a:lnTo>
                  <a:lnTo>
                    <a:pt x="0" y="54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1" y="58"/>
                  </a:lnTo>
                  <a:lnTo>
                    <a:pt x="1" y="60"/>
                  </a:lnTo>
                  <a:lnTo>
                    <a:pt x="1" y="61"/>
                  </a:lnTo>
                  <a:lnTo>
                    <a:pt x="1" y="62"/>
                  </a:lnTo>
                  <a:lnTo>
                    <a:pt x="1" y="43"/>
                  </a:lnTo>
                  <a:close/>
                  <a:moveTo>
                    <a:pt x="7" y="78"/>
                  </a:moveTo>
                  <a:lnTo>
                    <a:pt x="9" y="84"/>
                  </a:lnTo>
                  <a:lnTo>
                    <a:pt x="12" y="88"/>
                  </a:lnTo>
                  <a:lnTo>
                    <a:pt x="16" y="91"/>
                  </a:lnTo>
                  <a:lnTo>
                    <a:pt x="21" y="95"/>
                  </a:lnTo>
                  <a:lnTo>
                    <a:pt x="25" y="98"/>
                  </a:lnTo>
                  <a:lnTo>
                    <a:pt x="30" y="101"/>
                  </a:lnTo>
                  <a:lnTo>
                    <a:pt x="36" y="102"/>
                  </a:lnTo>
                  <a:lnTo>
                    <a:pt x="41" y="105"/>
                  </a:lnTo>
                  <a:lnTo>
                    <a:pt x="41" y="104"/>
                  </a:lnTo>
                  <a:lnTo>
                    <a:pt x="65" y="104"/>
                  </a:lnTo>
                  <a:lnTo>
                    <a:pt x="71" y="102"/>
                  </a:lnTo>
                  <a:lnTo>
                    <a:pt x="75" y="99"/>
                  </a:lnTo>
                  <a:lnTo>
                    <a:pt x="79" y="98"/>
                  </a:lnTo>
                  <a:lnTo>
                    <a:pt x="83" y="94"/>
                  </a:lnTo>
                  <a:lnTo>
                    <a:pt x="87" y="91"/>
                  </a:lnTo>
                  <a:lnTo>
                    <a:pt x="92" y="87"/>
                  </a:lnTo>
                  <a:lnTo>
                    <a:pt x="94" y="82"/>
                  </a:lnTo>
                  <a:lnTo>
                    <a:pt x="97" y="78"/>
                  </a:lnTo>
                  <a:lnTo>
                    <a:pt x="93" y="78"/>
                  </a:lnTo>
                  <a:lnTo>
                    <a:pt x="90" y="84"/>
                  </a:lnTo>
                  <a:lnTo>
                    <a:pt x="86" y="88"/>
                  </a:lnTo>
                  <a:lnTo>
                    <a:pt x="82" y="92"/>
                  </a:lnTo>
                  <a:lnTo>
                    <a:pt x="76" y="97"/>
                  </a:lnTo>
                  <a:lnTo>
                    <a:pt x="71" y="99"/>
                  </a:lnTo>
                  <a:lnTo>
                    <a:pt x="65" y="101"/>
                  </a:lnTo>
                  <a:lnTo>
                    <a:pt x="58" y="102"/>
                  </a:lnTo>
                  <a:lnTo>
                    <a:pt x="51" y="102"/>
                  </a:lnTo>
                  <a:lnTo>
                    <a:pt x="46" y="102"/>
                  </a:lnTo>
                  <a:lnTo>
                    <a:pt x="39" y="101"/>
                  </a:lnTo>
                  <a:lnTo>
                    <a:pt x="33" y="99"/>
                  </a:lnTo>
                  <a:lnTo>
                    <a:pt x="28" y="97"/>
                  </a:lnTo>
                  <a:lnTo>
                    <a:pt x="22" y="92"/>
                  </a:lnTo>
                  <a:lnTo>
                    <a:pt x="18" y="88"/>
                  </a:lnTo>
                  <a:lnTo>
                    <a:pt x="14" y="84"/>
                  </a:lnTo>
                  <a:lnTo>
                    <a:pt x="9" y="78"/>
                  </a:lnTo>
                  <a:lnTo>
                    <a:pt x="7" y="78"/>
                  </a:lnTo>
                  <a:close/>
                </a:path>
              </a:pathLst>
            </a:custGeom>
            <a:solidFill>
              <a:srgbClr val="007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0" name="Freeform 809"/>
            <p:cNvSpPr>
              <a:spLocks noEditPoints="1"/>
            </p:cNvSpPr>
            <p:nvPr/>
          </p:nvSpPr>
          <p:spPr bwMode="auto">
            <a:xfrm>
              <a:off x="1032" y="2531"/>
              <a:ext cx="90" cy="103"/>
            </a:xfrm>
            <a:custGeom>
              <a:avLst/>
              <a:gdLst>
                <a:gd name="T0" fmla="*/ 86 w 90"/>
                <a:gd name="T1" fmla="*/ 23 h 103"/>
                <a:gd name="T2" fmla="*/ 78 w 90"/>
                <a:gd name="T3" fmla="*/ 13 h 103"/>
                <a:gd name="T4" fmla="*/ 65 w 90"/>
                <a:gd name="T5" fmla="*/ 6 h 103"/>
                <a:gd name="T6" fmla="*/ 53 w 90"/>
                <a:gd name="T7" fmla="*/ 2 h 103"/>
                <a:gd name="T8" fmla="*/ 37 w 90"/>
                <a:gd name="T9" fmla="*/ 2 h 103"/>
                <a:gd name="T10" fmla="*/ 23 w 90"/>
                <a:gd name="T11" fmla="*/ 6 h 103"/>
                <a:gd name="T12" fmla="*/ 12 w 90"/>
                <a:gd name="T13" fmla="*/ 13 h 103"/>
                <a:gd name="T14" fmla="*/ 4 w 90"/>
                <a:gd name="T15" fmla="*/ 23 h 103"/>
                <a:gd name="T16" fmla="*/ 2 w 90"/>
                <a:gd name="T17" fmla="*/ 29 h 103"/>
                <a:gd name="T18" fmla="*/ 11 w 90"/>
                <a:gd name="T19" fmla="*/ 19 h 103"/>
                <a:gd name="T20" fmla="*/ 21 w 90"/>
                <a:gd name="T21" fmla="*/ 10 h 103"/>
                <a:gd name="T22" fmla="*/ 32 w 90"/>
                <a:gd name="T23" fmla="*/ 6 h 103"/>
                <a:gd name="T24" fmla="*/ 44 w 90"/>
                <a:gd name="T25" fmla="*/ 3 h 103"/>
                <a:gd name="T26" fmla="*/ 58 w 90"/>
                <a:gd name="T27" fmla="*/ 6 h 103"/>
                <a:gd name="T28" fmla="*/ 69 w 90"/>
                <a:gd name="T29" fmla="*/ 10 h 103"/>
                <a:gd name="T30" fmla="*/ 79 w 90"/>
                <a:gd name="T31" fmla="*/ 19 h 103"/>
                <a:gd name="T32" fmla="*/ 86 w 90"/>
                <a:gd name="T33" fmla="*/ 29 h 103"/>
                <a:gd name="T34" fmla="*/ 1 w 90"/>
                <a:gd name="T35" fmla="*/ 77 h 103"/>
                <a:gd name="T36" fmla="*/ 8 w 90"/>
                <a:gd name="T37" fmla="*/ 87 h 103"/>
                <a:gd name="T38" fmla="*/ 16 w 90"/>
                <a:gd name="T39" fmla="*/ 94 h 103"/>
                <a:gd name="T40" fmla="*/ 26 w 90"/>
                <a:gd name="T41" fmla="*/ 100 h 103"/>
                <a:gd name="T42" fmla="*/ 39 w 90"/>
                <a:gd name="T43" fmla="*/ 103 h 103"/>
                <a:gd name="T44" fmla="*/ 57 w 90"/>
                <a:gd name="T45" fmla="*/ 101 h 103"/>
                <a:gd name="T46" fmla="*/ 68 w 90"/>
                <a:gd name="T47" fmla="*/ 97 h 103"/>
                <a:gd name="T48" fmla="*/ 78 w 90"/>
                <a:gd name="T49" fmla="*/ 91 h 103"/>
                <a:gd name="T50" fmla="*/ 85 w 90"/>
                <a:gd name="T51" fmla="*/ 83 h 103"/>
                <a:gd name="T52" fmla="*/ 85 w 90"/>
                <a:gd name="T53" fmla="*/ 77 h 103"/>
                <a:gd name="T54" fmla="*/ 78 w 90"/>
                <a:gd name="T55" fmla="*/ 87 h 103"/>
                <a:gd name="T56" fmla="*/ 68 w 90"/>
                <a:gd name="T57" fmla="*/ 94 h 103"/>
                <a:gd name="T58" fmla="*/ 57 w 90"/>
                <a:gd name="T59" fmla="*/ 98 h 103"/>
                <a:gd name="T60" fmla="*/ 44 w 90"/>
                <a:gd name="T61" fmla="*/ 100 h 103"/>
                <a:gd name="T62" fmla="*/ 33 w 90"/>
                <a:gd name="T63" fmla="*/ 98 h 103"/>
                <a:gd name="T64" fmla="*/ 22 w 90"/>
                <a:gd name="T65" fmla="*/ 94 h 103"/>
                <a:gd name="T66" fmla="*/ 12 w 90"/>
                <a:gd name="T67" fmla="*/ 87 h 103"/>
                <a:gd name="T68" fmla="*/ 4 w 90"/>
                <a:gd name="T69" fmla="*/ 77 h 10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90"/>
                <a:gd name="T106" fmla="*/ 0 h 103"/>
                <a:gd name="T107" fmla="*/ 90 w 90"/>
                <a:gd name="T108" fmla="*/ 103 h 10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90" h="103">
                  <a:moveTo>
                    <a:pt x="90" y="29"/>
                  </a:moveTo>
                  <a:lnTo>
                    <a:pt x="86" y="23"/>
                  </a:lnTo>
                  <a:lnTo>
                    <a:pt x="82" y="17"/>
                  </a:lnTo>
                  <a:lnTo>
                    <a:pt x="78" y="13"/>
                  </a:lnTo>
                  <a:lnTo>
                    <a:pt x="72" y="9"/>
                  </a:lnTo>
                  <a:lnTo>
                    <a:pt x="65" y="6"/>
                  </a:lnTo>
                  <a:lnTo>
                    <a:pt x="60" y="3"/>
                  </a:lnTo>
                  <a:lnTo>
                    <a:pt x="53" y="2"/>
                  </a:lnTo>
                  <a:lnTo>
                    <a:pt x="44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3" y="6"/>
                  </a:lnTo>
                  <a:lnTo>
                    <a:pt x="18" y="9"/>
                  </a:lnTo>
                  <a:lnTo>
                    <a:pt x="12" y="13"/>
                  </a:lnTo>
                  <a:lnTo>
                    <a:pt x="8" y="17"/>
                  </a:lnTo>
                  <a:lnTo>
                    <a:pt x="4" y="23"/>
                  </a:lnTo>
                  <a:lnTo>
                    <a:pt x="0" y="29"/>
                  </a:lnTo>
                  <a:lnTo>
                    <a:pt x="2" y="29"/>
                  </a:lnTo>
                  <a:lnTo>
                    <a:pt x="7" y="25"/>
                  </a:lnTo>
                  <a:lnTo>
                    <a:pt x="11" y="19"/>
                  </a:lnTo>
                  <a:lnTo>
                    <a:pt x="15" y="15"/>
                  </a:lnTo>
                  <a:lnTo>
                    <a:pt x="21" y="10"/>
                  </a:lnTo>
                  <a:lnTo>
                    <a:pt x="26" y="8"/>
                  </a:lnTo>
                  <a:lnTo>
                    <a:pt x="32" y="6"/>
                  </a:lnTo>
                  <a:lnTo>
                    <a:pt x="39" y="5"/>
                  </a:lnTo>
                  <a:lnTo>
                    <a:pt x="44" y="3"/>
                  </a:lnTo>
                  <a:lnTo>
                    <a:pt x="51" y="5"/>
                  </a:lnTo>
                  <a:lnTo>
                    <a:pt x="58" y="6"/>
                  </a:lnTo>
                  <a:lnTo>
                    <a:pt x="64" y="8"/>
                  </a:lnTo>
                  <a:lnTo>
                    <a:pt x="69" y="10"/>
                  </a:lnTo>
                  <a:lnTo>
                    <a:pt x="75" y="15"/>
                  </a:lnTo>
                  <a:lnTo>
                    <a:pt x="79" y="19"/>
                  </a:lnTo>
                  <a:lnTo>
                    <a:pt x="83" y="25"/>
                  </a:lnTo>
                  <a:lnTo>
                    <a:pt x="86" y="29"/>
                  </a:lnTo>
                  <a:lnTo>
                    <a:pt x="90" y="29"/>
                  </a:lnTo>
                  <a:close/>
                  <a:moveTo>
                    <a:pt x="1" y="77"/>
                  </a:moveTo>
                  <a:lnTo>
                    <a:pt x="4" y="83"/>
                  </a:lnTo>
                  <a:lnTo>
                    <a:pt x="8" y="87"/>
                  </a:lnTo>
                  <a:lnTo>
                    <a:pt x="12" y="91"/>
                  </a:lnTo>
                  <a:lnTo>
                    <a:pt x="16" y="94"/>
                  </a:lnTo>
                  <a:lnTo>
                    <a:pt x="22" y="97"/>
                  </a:lnTo>
                  <a:lnTo>
                    <a:pt x="26" y="100"/>
                  </a:lnTo>
                  <a:lnTo>
                    <a:pt x="32" y="101"/>
                  </a:lnTo>
                  <a:lnTo>
                    <a:pt x="39" y="103"/>
                  </a:lnTo>
                  <a:lnTo>
                    <a:pt x="51" y="103"/>
                  </a:lnTo>
                  <a:lnTo>
                    <a:pt x="57" y="101"/>
                  </a:lnTo>
                  <a:lnTo>
                    <a:pt x="62" y="100"/>
                  </a:lnTo>
                  <a:lnTo>
                    <a:pt x="68" y="97"/>
                  </a:lnTo>
                  <a:lnTo>
                    <a:pt x="73" y="94"/>
                  </a:lnTo>
                  <a:lnTo>
                    <a:pt x="78" y="91"/>
                  </a:lnTo>
                  <a:lnTo>
                    <a:pt x="82" y="87"/>
                  </a:lnTo>
                  <a:lnTo>
                    <a:pt x="85" y="83"/>
                  </a:lnTo>
                  <a:lnTo>
                    <a:pt x="89" y="77"/>
                  </a:lnTo>
                  <a:lnTo>
                    <a:pt x="85" y="77"/>
                  </a:lnTo>
                  <a:lnTo>
                    <a:pt x="82" y="83"/>
                  </a:lnTo>
                  <a:lnTo>
                    <a:pt x="78" y="87"/>
                  </a:lnTo>
                  <a:lnTo>
                    <a:pt x="73" y="91"/>
                  </a:lnTo>
                  <a:lnTo>
                    <a:pt x="68" y="94"/>
                  </a:lnTo>
                  <a:lnTo>
                    <a:pt x="62" y="97"/>
                  </a:lnTo>
                  <a:lnTo>
                    <a:pt x="57" y="98"/>
                  </a:lnTo>
                  <a:lnTo>
                    <a:pt x="51" y="100"/>
                  </a:lnTo>
                  <a:lnTo>
                    <a:pt x="44" y="100"/>
                  </a:lnTo>
                  <a:lnTo>
                    <a:pt x="39" y="100"/>
                  </a:lnTo>
                  <a:lnTo>
                    <a:pt x="33" y="98"/>
                  </a:lnTo>
                  <a:lnTo>
                    <a:pt x="26" y="97"/>
                  </a:lnTo>
                  <a:lnTo>
                    <a:pt x="22" y="94"/>
                  </a:lnTo>
                  <a:lnTo>
                    <a:pt x="16" y="91"/>
                  </a:lnTo>
                  <a:lnTo>
                    <a:pt x="12" y="87"/>
                  </a:lnTo>
                  <a:lnTo>
                    <a:pt x="8" y="83"/>
                  </a:lnTo>
                  <a:lnTo>
                    <a:pt x="4" y="77"/>
                  </a:lnTo>
                  <a:lnTo>
                    <a:pt x="1" y="77"/>
                  </a:lnTo>
                  <a:close/>
                </a:path>
              </a:pathLst>
            </a:custGeom>
            <a:solidFill>
              <a:srgbClr val="007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1" name="Freeform 810"/>
            <p:cNvSpPr>
              <a:spLocks noEditPoints="1"/>
            </p:cNvSpPr>
            <p:nvPr/>
          </p:nvSpPr>
          <p:spPr bwMode="auto">
            <a:xfrm>
              <a:off x="1033" y="2533"/>
              <a:ext cx="88" cy="99"/>
            </a:xfrm>
            <a:custGeom>
              <a:avLst/>
              <a:gdLst>
                <a:gd name="T0" fmla="*/ 84 w 88"/>
                <a:gd name="T1" fmla="*/ 21 h 99"/>
                <a:gd name="T2" fmla="*/ 75 w 88"/>
                <a:gd name="T3" fmla="*/ 11 h 99"/>
                <a:gd name="T4" fmla="*/ 64 w 88"/>
                <a:gd name="T5" fmla="*/ 4 h 99"/>
                <a:gd name="T6" fmla="*/ 50 w 88"/>
                <a:gd name="T7" fmla="*/ 1 h 99"/>
                <a:gd name="T8" fmla="*/ 36 w 88"/>
                <a:gd name="T9" fmla="*/ 1 h 99"/>
                <a:gd name="T10" fmla="*/ 24 w 88"/>
                <a:gd name="T11" fmla="*/ 4 h 99"/>
                <a:gd name="T12" fmla="*/ 13 w 88"/>
                <a:gd name="T13" fmla="*/ 11 h 99"/>
                <a:gd name="T14" fmla="*/ 4 w 88"/>
                <a:gd name="T15" fmla="*/ 21 h 99"/>
                <a:gd name="T16" fmla="*/ 3 w 88"/>
                <a:gd name="T17" fmla="*/ 27 h 99"/>
                <a:gd name="T18" fmla="*/ 11 w 88"/>
                <a:gd name="T19" fmla="*/ 17 h 99"/>
                <a:gd name="T20" fmla="*/ 20 w 88"/>
                <a:gd name="T21" fmla="*/ 10 h 99"/>
                <a:gd name="T22" fmla="*/ 31 w 88"/>
                <a:gd name="T23" fmla="*/ 6 h 99"/>
                <a:gd name="T24" fmla="*/ 43 w 88"/>
                <a:gd name="T25" fmla="*/ 3 h 99"/>
                <a:gd name="T26" fmla="*/ 56 w 88"/>
                <a:gd name="T27" fmla="*/ 6 h 99"/>
                <a:gd name="T28" fmla="*/ 67 w 88"/>
                <a:gd name="T29" fmla="*/ 10 h 99"/>
                <a:gd name="T30" fmla="*/ 77 w 88"/>
                <a:gd name="T31" fmla="*/ 17 h 99"/>
                <a:gd name="T32" fmla="*/ 84 w 88"/>
                <a:gd name="T33" fmla="*/ 27 h 99"/>
                <a:gd name="T34" fmla="*/ 1 w 88"/>
                <a:gd name="T35" fmla="*/ 75 h 99"/>
                <a:gd name="T36" fmla="*/ 10 w 88"/>
                <a:gd name="T37" fmla="*/ 85 h 99"/>
                <a:gd name="T38" fmla="*/ 20 w 88"/>
                <a:gd name="T39" fmla="*/ 94 h 99"/>
                <a:gd name="T40" fmla="*/ 31 w 88"/>
                <a:gd name="T41" fmla="*/ 98 h 99"/>
                <a:gd name="T42" fmla="*/ 43 w 88"/>
                <a:gd name="T43" fmla="*/ 99 h 99"/>
                <a:gd name="T44" fmla="*/ 57 w 88"/>
                <a:gd name="T45" fmla="*/ 98 h 99"/>
                <a:gd name="T46" fmla="*/ 68 w 88"/>
                <a:gd name="T47" fmla="*/ 94 h 99"/>
                <a:gd name="T48" fmla="*/ 78 w 88"/>
                <a:gd name="T49" fmla="*/ 85 h 99"/>
                <a:gd name="T50" fmla="*/ 85 w 88"/>
                <a:gd name="T51" fmla="*/ 75 h 99"/>
                <a:gd name="T52" fmla="*/ 79 w 88"/>
                <a:gd name="T53" fmla="*/ 79 h 99"/>
                <a:gd name="T54" fmla="*/ 71 w 88"/>
                <a:gd name="T55" fmla="*/ 88 h 99"/>
                <a:gd name="T56" fmla="*/ 61 w 88"/>
                <a:gd name="T57" fmla="*/ 94 h 99"/>
                <a:gd name="T58" fmla="*/ 50 w 88"/>
                <a:gd name="T59" fmla="*/ 96 h 99"/>
                <a:gd name="T60" fmla="*/ 38 w 88"/>
                <a:gd name="T61" fmla="*/ 96 h 99"/>
                <a:gd name="T62" fmla="*/ 27 w 88"/>
                <a:gd name="T63" fmla="*/ 94 h 99"/>
                <a:gd name="T64" fmla="*/ 17 w 88"/>
                <a:gd name="T65" fmla="*/ 88 h 99"/>
                <a:gd name="T66" fmla="*/ 8 w 88"/>
                <a:gd name="T67" fmla="*/ 79 h 99"/>
                <a:gd name="T68" fmla="*/ 1 w 88"/>
                <a:gd name="T69" fmla="*/ 75 h 9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8"/>
                <a:gd name="T106" fmla="*/ 0 h 99"/>
                <a:gd name="T107" fmla="*/ 88 w 88"/>
                <a:gd name="T108" fmla="*/ 99 h 9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8" h="99">
                  <a:moveTo>
                    <a:pt x="88" y="27"/>
                  </a:moveTo>
                  <a:lnTo>
                    <a:pt x="84" y="21"/>
                  </a:lnTo>
                  <a:lnTo>
                    <a:pt x="79" y="17"/>
                  </a:lnTo>
                  <a:lnTo>
                    <a:pt x="75" y="11"/>
                  </a:lnTo>
                  <a:lnTo>
                    <a:pt x="70" y="8"/>
                  </a:lnTo>
                  <a:lnTo>
                    <a:pt x="64" y="4"/>
                  </a:lnTo>
                  <a:lnTo>
                    <a:pt x="57" y="3"/>
                  </a:lnTo>
                  <a:lnTo>
                    <a:pt x="50" y="1"/>
                  </a:lnTo>
                  <a:lnTo>
                    <a:pt x="43" y="0"/>
                  </a:lnTo>
                  <a:lnTo>
                    <a:pt x="36" y="1"/>
                  </a:lnTo>
                  <a:lnTo>
                    <a:pt x="31" y="3"/>
                  </a:lnTo>
                  <a:lnTo>
                    <a:pt x="24" y="4"/>
                  </a:lnTo>
                  <a:lnTo>
                    <a:pt x="18" y="8"/>
                  </a:lnTo>
                  <a:lnTo>
                    <a:pt x="13" y="11"/>
                  </a:lnTo>
                  <a:lnTo>
                    <a:pt x="8" y="17"/>
                  </a:lnTo>
                  <a:lnTo>
                    <a:pt x="4" y="21"/>
                  </a:lnTo>
                  <a:lnTo>
                    <a:pt x="0" y="27"/>
                  </a:lnTo>
                  <a:lnTo>
                    <a:pt x="3" y="27"/>
                  </a:lnTo>
                  <a:lnTo>
                    <a:pt x="7" y="23"/>
                  </a:lnTo>
                  <a:lnTo>
                    <a:pt x="11" y="17"/>
                  </a:lnTo>
                  <a:lnTo>
                    <a:pt x="15" y="14"/>
                  </a:lnTo>
                  <a:lnTo>
                    <a:pt x="20" y="10"/>
                  </a:lnTo>
                  <a:lnTo>
                    <a:pt x="25" y="7"/>
                  </a:lnTo>
                  <a:lnTo>
                    <a:pt x="31" y="6"/>
                  </a:lnTo>
                  <a:lnTo>
                    <a:pt x="38" y="4"/>
                  </a:lnTo>
                  <a:lnTo>
                    <a:pt x="43" y="3"/>
                  </a:lnTo>
                  <a:lnTo>
                    <a:pt x="50" y="4"/>
                  </a:lnTo>
                  <a:lnTo>
                    <a:pt x="56" y="6"/>
                  </a:lnTo>
                  <a:lnTo>
                    <a:pt x="61" y="7"/>
                  </a:lnTo>
                  <a:lnTo>
                    <a:pt x="67" y="10"/>
                  </a:lnTo>
                  <a:lnTo>
                    <a:pt x="72" y="14"/>
                  </a:lnTo>
                  <a:lnTo>
                    <a:pt x="77" y="17"/>
                  </a:lnTo>
                  <a:lnTo>
                    <a:pt x="81" y="23"/>
                  </a:lnTo>
                  <a:lnTo>
                    <a:pt x="84" y="27"/>
                  </a:lnTo>
                  <a:lnTo>
                    <a:pt x="88" y="27"/>
                  </a:lnTo>
                  <a:close/>
                  <a:moveTo>
                    <a:pt x="1" y="75"/>
                  </a:moveTo>
                  <a:lnTo>
                    <a:pt x="6" y="81"/>
                  </a:lnTo>
                  <a:lnTo>
                    <a:pt x="10" y="85"/>
                  </a:lnTo>
                  <a:lnTo>
                    <a:pt x="14" y="89"/>
                  </a:lnTo>
                  <a:lnTo>
                    <a:pt x="20" y="94"/>
                  </a:lnTo>
                  <a:lnTo>
                    <a:pt x="25" y="96"/>
                  </a:lnTo>
                  <a:lnTo>
                    <a:pt x="31" y="98"/>
                  </a:lnTo>
                  <a:lnTo>
                    <a:pt x="38" y="99"/>
                  </a:lnTo>
                  <a:lnTo>
                    <a:pt x="43" y="99"/>
                  </a:lnTo>
                  <a:lnTo>
                    <a:pt x="50" y="99"/>
                  </a:lnTo>
                  <a:lnTo>
                    <a:pt x="57" y="98"/>
                  </a:lnTo>
                  <a:lnTo>
                    <a:pt x="63" y="96"/>
                  </a:lnTo>
                  <a:lnTo>
                    <a:pt x="68" y="94"/>
                  </a:lnTo>
                  <a:lnTo>
                    <a:pt x="74" y="89"/>
                  </a:lnTo>
                  <a:lnTo>
                    <a:pt x="78" y="85"/>
                  </a:lnTo>
                  <a:lnTo>
                    <a:pt x="82" y="81"/>
                  </a:lnTo>
                  <a:lnTo>
                    <a:pt x="85" y="75"/>
                  </a:lnTo>
                  <a:lnTo>
                    <a:pt x="82" y="75"/>
                  </a:lnTo>
                  <a:lnTo>
                    <a:pt x="79" y="79"/>
                  </a:lnTo>
                  <a:lnTo>
                    <a:pt x="75" y="84"/>
                  </a:lnTo>
                  <a:lnTo>
                    <a:pt x="71" y="88"/>
                  </a:lnTo>
                  <a:lnTo>
                    <a:pt x="65" y="91"/>
                  </a:lnTo>
                  <a:lnTo>
                    <a:pt x="61" y="94"/>
                  </a:lnTo>
                  <a:lnTo>
                    <a:pt x="56" y="95"/>
                  </a:lnTo>
                  <a:lnTo>
                    <a:pt x="50" y="96"/>
                  </a:lnTo>
                  <a:lnTo>
                    <a:pt x="43" y="96"/>
                  </a:lnTo>
                  <a:lnTo>
                    <a:pt x="38" y="96"/>
                  </a:lnTo>
                  <a:lnTo>
                    <a:pt x="32" y="95"/>
                  </a:lnTo>
                  <a:lnTo>
                    <a:pt x="27" y="94"/>
                  </a:lnTo>
                  <a:lnTo>
                    <a:pt x="21" y="91"/>
                  </a:lnTo>
                  <a:lnTo>
                    <a:pt x="17" y="88"/>
                  </a:lnTo>
                  <a:lnTo>
                    <a:pt x="13" y="84"/>
                  </a:lnTo>
                  <a:lnTo>
                    <a:pt x="8" y="79"/>
                  </a:lnTo>
                  <a:lnTo>
                    <a:pt x="6" y="75"/>
                  </a:lnTo>
                  <a:lnTo>
                    <a:pt x="1" y="75"/>
                  </a:lnTo>
                  <a:close/>
                </a:path>
              </a:pathLst>
            </a:custGeom>
            <a:solidFill>
              <a:srgbClr val="007F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2" name="Freeform 811"/>
            <p:cNvSpPr>
              <a:spLocks noEditPoints="1"/>
            </p:cNvSpPr>
            <p:nvPr/>
          </p:nvSpPr>
          <p:spPr bwMode="auto">
            <a:xfrm>
              <a:off x="1034" y="2534"/>
              <a:ext cx="84" cy="97"/>
            </a:xfrm>
            <a:custGeom>
              <a:avLst/>
              <a:gdLst>
                <a:gd name="T0" fmla="*/ 81 w 84"/>
                <a:gd name="T1" fmla="*/ 22 h 97"/>
                <a:gd name="T2" fmla="*/ 73 w 84"/>
                <a:gd name="T3" fmla="*/ 12 h 97"/>
                <a:gd name="T4" fmla="*/ 62 w 84"/>
                <a:gd name="T5" fmla="*/ 5 h 97"/>
                <a:gd name="T6" fmla="*/ 49 w 84"/>
                <a:gd name="T7" fmla="*/ 2 h 97"/>
                <a:gd name="T8" fmla="*/ 37 w 84"/>
                <a:gd name="T9" fmla="*/ 2 h 97"/>
                <a:gd name="T10" fmla="*/ 24 w 84"/>
                <a:gd name="T11" fmla="*/ 5 h 97"/>
                <a:gd name="T12" fmla="*/ 13 w 84"/>
                <a:gd name="T13" fmla="*/ 12 h 97"/>
                <a:gd name="T14" fmla="*/ 5 w 84"/>
                <a:gd name="T15" fmla="*/ 22 h 97"/>
                <a:gd name="T16" fmla="*/ 5 w 84"/>
                <a:gd name="T17" fmla="*/ 26 h 97"/>
                <a:gd name="T18" fmla="*/ 12 w 84"/>
                <a:gd name="T19" fmla="*/ 17 h 97"/>
                <a:gd name="T20" fmla="*/ 20 w 84"/>
                <a:gd name="T21" fmla="*/ 10 h 97"/>
                <a:gd name="T22" fmla="*/ 31 w 84"/>
                <a:gd name="T23" fmla="*/ 6 h 97"/>
                <a:gd name="T24" fmla="*/ 42 w 84"/>
                <a:gd name="T25" fmla="*/ 3 h 97"/>
                <a:gd name="T26" fmla="*/ 55 w 84"/>
                <a:gd name="T27" fmla="*/ 6 h 97"/>
                <a:gd name="T28" fmla="*/ 66 w 84"/>
                <a:gd name="T29" fmla="*/ 10 h 97"/>
                <a:gd name="T30" fmla="*/ 74 w 84"/>
                <a:gd name="T31" fmla="*/ 17 h 97"/>
                <a:gd name="T32" fmla="*/ 81 w 84"/>
                <a:gd name="T33" fmla="*/ 26 h 97"/>
                <a:gd name="T34" fmla="*/ 2 w 84"/>
                <a:gd name="T35" fmla="*/ 74 h 97"/>
                <a:gd name="T36" fmla="*/ 10 w 84"/>
                <a:gd name="T37" fmla="*/ 84 h 97"/>
                <a:gd name="T38" fmla="*/ 20 w 84"/>
                <a:gd name="T39" fmla="*/ 91 h 97"/>
                <a:gd name="T40" fmla="*/ 31 w 84"/>
                <a:gd name="T41" fmla="*/ 95 h 97"/>
                <a:gd name="T42" fmla="*/ 42 w 84"/>
                <a:gd name="T43" fmla="*/ 97 h 97"/>
                <a:gd name="T44" fmla="*/ 55 w 84"/>
                <a:gd name="T45" fmla="*/ 95 h 97"/>
                <a:gd name="T46" fmla="*/ 66 w 84"/>
                <a:gd name="T47" fmla="*/ 91 h 97"/>
                <a:gd name="T48" fmla="*/ 76 w 84"/>
                <a:gd name="T49" fmla="*/ 84 h 97"/>
                <a:gd name="T50" fmla="*/ 83 w 84"/>
                <a:gd name="T51" fmla="*/ 74 h 97"/>
                <a:gd name="T52" fmla="*/ 77 w 84"/>
                <a:gd name="T53" fmla="*/ 78 h 97"/>
                <a:gd name="T54" fmla="*/ 69 w 84"/>
                <a:gd name="T55" fmla="*/ 85 h 97"/>
                <a:gd name="T56" fmla="*/ 59 w 84"/>
                <a:gd name="T57" fmla="*/ 91 h 97"/>
                <a:gd name="T58" fmla="*/ 48 w 84"/>
                <a:gd name="T59" fmla="*/ 94 h 97"/>
                <a:gd name="T60" fmla="*/ 37 w 84"/>
                <a:gd name="T61" fmla="*/ 94 h 97"/>
                <a:gd name="T62" fmla="*/ 27 w 84"/>
                <a:gd name="T63" fmla="*/ 91 h 97"/>
                <a:gd name="T64" fmla="*/ 17 w 84"/>
                <a:gd name="T65" fmla="*/ 85 h 97"/>
                <a:gd name="T66" fmla="*/ 9 w 84"/>
                <a:gd name="T67" fmla="*/ 78 h 97"/>
                <a:gd name="T68" fmla="*/ 2 w 84"/>
                <a:gd name="T69" fmla="*/ 74 h 97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84"/>
                <a:gd name="T106" fmla="*/ 0 h 97"/>
                <a:gd name="T107" fmla="*/ 84 w 84"/>
                <a:gd name="T108" fmla="*/ 97 h 97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84" h="97">
                  <a:moveTo>
                    <a:pt x="84" y="26"/>
                  </a:moveTo>
                  <a:lnTo>
                    <a:pt x="81" y="22"/>
                  </a:lnTo>
                  <a:lnTo>
                    <a:pt x="77" y="16"/>
                  </a:lnTo>
                  <a:lnTo>
                    <a:pt x="73" y="12"/>
                  </a:lnTo>
                  <a:lnTo>
                    <a:pt x="67" y="7"/>
                  </a:lnTo>
                  <a:lnTo>
                    <a:pt x="62" y="5"/>
                  </a:lnTo>
                  <a:lnTo>
                    <a:pt x="56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0" y="3"/>
                  </a:lnTo>
                  <a:lnTo>
                    <a:pt x="24" y="5"/>
                  </a:lnTo>
                  <a:lnTo>
                    <a:pt x="19" y="7"/>
                  </a:lnTo>
                  <a:lnTo>
                    <a:pt x="13" y="12"/>
                  </a:lnTo>
                  <a:lnTo>
                    <a:pt x="9" y="16"/>
                  </a:lnTo>
                  <a:lnTo>
                    <a:pt x="5" y="22"/>
                  </a:lnTo>
                  <a:lnTo>
                    <a:pt x="0" y="26"/>
                  </a:lnTo>
                  <a:lnTo>
                    <a:pt x="5" y="26"/>
                  </a:lnTo>
                  <a:lnTo>
                    <a:pt x="7" y="22"/>
                  </a:lnTo>
                  <a:lnTo>
                    <a:pt x="12" y="17"/>
                  </a:lnTo>
                  <a:lnTo>
                    <a:pt x="16" y="13"/>
                  </a:lnTo>
                  <a:lnTo>
                    <a:pt x="20" y="10"/>
                  </a:lnTo>
                  <a:lnTo>
                    <a:pt x="26" y="7"/>
                  </a:lnTo>
                  <a:lnTo>
                    <a:pt x="31" y="6"/>
                  </a:lnTo>
                  <a:lnTo>
                    <a:pt x="37" y="5"/>
                  </a:lnTo>
                  <a:lnTo>
                    <a:pt x="42" y="3"/>
                  </a:lnTo>
                  <a:lnTo>
                    <a:pt x="49" y="5"/>
                  </a:lnTo>
                  <a:lnTo>
                    <a:pt x="55" y="6"/>
                  </a:lnTo>
                  <a:lnTo>
                    <a:pt x="60" y="7"/>
                  </a:lnTo>
                  <a:lnTo>
                    <a:pt x="66" y="10"/>
                  </a:lnTo>
                  <a:lnTo>
                    <a:pt x="70" y="13"/>
                  </a:lnTo>
                  <a:lnTo>
                    <a:pt x="74" y="17"/>
                  </a:lnTo>
                  <a:lnTo>
                    <a:pt x="78" y="22"/>
                  </a:lnTo>
                  <a:lnTo>
                    <a:pt x="81" y="26"/>
                  </a:lnTo>
                  <a:lnTo>
                    <a:pt x="84" y="26"/>
                  </a:lnTo>
                  <a:close/>
                  <a:moveTo>
                    <a:pt x="2" y="74"/>
                  </a:moveTo>
                  <a:lnTo>
                    <a:pt x="6" y="80"/>
                  </a:lnTo>
                  <a:lnTo>
                    <a:pt x="10" y="84"/>
                  </a:lnTo>
                  <a:lnTo>
                    <a:pt x="14" y="88"/>
                  </a:lnTo>
                  <a:lnTo>
                    <a:pt x="20" y="91"/>
                  </a:lnTo>
                  <a:lnTo>
                    <a:pt x="24" y="94"/>
                  </a:lnTo>
                  <a:lnTo>
                    <a:pt x="31" y="95"/>
                  </a:lnTo>
                  <a:lnTo>
                    <a:pt x="37" y="97"/>
                  </a:lnTo>
                  <a:lnTo>
                    <a:pt x="42" y="97"/>
                  </a:lnTo>
                  <a:lnTo>
                    <a:pt x="49" y="97"/>
                  </a:lnTo>
                  <a:lnTo>
                    <a:pt x="55" y="95"/>
                  </a:lnTo>
                  <a:lnTo>
                    <a:pt x="60" y="94"/>
                  </a:lnTo>
                  <a:lnTo>
                    <a:pt x="66" y="91"/>
                  </a:lnTo>
                  <a:lnTo>
                    <a:pt x="71" y="88"/>
                  </a:lnTo>
                  <a:lnTo>
                    <a:pt x="76" y="84"/>
                  </a:lnTo>
                  <a:lnTo>
                    <a:pt x="80" y="80"/>
                  </a:lnTo>
                  <a:lnTo>
                    <a:pt x="83" y="74"/>
                  </a:lnTo>
                  <a:lnTo>
                    <a:pt x="80" y="74"/>
                  </a:lnTo>
                  <a:lnTo>
                    <a:pt x="77" y="78"/>
                  </a:lnTo>
                  <a:lnTo>
                    <a:pt x="73" y="83"/>
                  </a:lnTo>
                  <a:lnTo>
                    <a:pt x="69" y="85"/>
                  </a:lnTo>
                  <a:lnTo>
                    <a:pt x="64" y="88"/>
                  </a:lnTo>
                  <a:lnTo>
                    <a:pt x="59" y="91"/>
                  </a:lnTo>
                  <a:lnTo>
                    <a:pt x="53" y="93"/>
                  </a:lnTo>
                  <a:lnTo>
                    <a:pt x="48" y="94"/>
                  </a:lnTo>
                  <a:lnTo>
                    <a:pt x="42" y="94"/>
                  </a:lnTo>
                  <a:lnTo>
                    <a:pt x="37" y="94"/>
                  </a:lnTo>
                  <a:lnTo>
                    <a:pt x="31" y="93"/>
                  </a:lnTo>
                  <a:lnTo>
                    <a:pt x="27" y="91"/>
                  </a:lnTo>
                  <a:lnTo>
                    <a:pt x="21" y="88"/>
                  </a:lnTo>
                  <a:lnTo>
                    <a:pt x="17" y="85"/>
                  </a:lnTo>
                  <a:lnTo>
                    <a:pt x="13" y="83"/>
                  </a:lnTo>
                  <a:lnTo>
                    <a:pt x="9" y="78"/>
                  </a:lnTo>
                  <a:lnTo>
                    <a:pt x="6" y="74"/>
                  </a:lnTo>
                  <a:lnTo>
                    <a:pt x="2" y="74"/>
                  </a:lnTo>
                  <a:close/>
                </a:path>
              </a:pathLst>
            </a:custGeom>
            <a:solidFill>
              <a:srgbClr val="008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3" name="Freeform 812"/>
            <p:cNvSpPr>
              <a:spLocks noEditPoints="1"/>
            </p:cNvSpPr>
            <p:nvPr/>
          </p:nvSpPr>
          <p:spPr bwMode="auto">
            <a:xfrm>
              <a:off x="1036" y="2536"/>
              <a:ext cx="85" cy="93"/>
            </a:xfrm>
            <a:custGeom>
              <a:avLst/>
              <a:gdLst>
                <a:gd name="T0" fmla="*/ 78 w 85"/>
                <a:gd name="T1" fmla="*/ 20 h 93"/>
                <a:gd name="T2" fmla="*/ 69 w 85"/>
                <a:gd name="T3" fmla="*/ 11 h 93"/>
                <a:gd name="T4" fmla="*/ 58 w 85"/>
                <a:gd name="T5" fmla="*/ 4 h 93"/>
                <a:gd name="T6" fmla="*/ 47 w 85"/>
                <a:gd name="T7" fmla="*/ 1 h 93"/>
                <a:gd name="T8" fmla="*/ 35 w 85"/>
                <a:gd name="T9" fmla="*/ 1 h 93"/>
                <a:gd name="T10" fmla="*/ 22 w 85"/>
                <a:gd name="T11" fmla="*/ 4 h 93"/>
                <a:gd name="T12" fmla="*/ 12 w 85"/>
                <a:gd name="T13" fmla="*/ 11 h 93"/>
                <a:gd name="T14" fmla="*/ 4 w 85"/>
                <a:gd name="T15" fmla="*/ 20 h 93"/>
                <a:gd name="T16" fmla="*/ 4 w 85"/>
                <a:gd name="T17" fmla="*/ 24 h 93"/>
                <a:gd name="T18" fmla="*/ 11 w 85"/>
                <a:gd name="T19" fmla="*/ 15 h 93"/>
                <a:gd name="T20" fmla="*/ 19 w 85"/>
                <a:gd name="T21" fmla="*/ 8 h 93"/>
                <a:gd name="T22" fmla="*/ 29 w 85"/>
                <a:gd name="T23" fmla="*/ 4 h 93"/>
                <a:gd name="T24" fmla="*/ 40 w 85"/>
                <a:gd name="T25" fmla="*/ 3 h 93"/>
                <a:gd name="T26" fmla="*/ 53 w 85"/>
                <a:gd name="T27" fmla="*/ 4 h 93"/>
                <a:gd name="T28" fmla="*/ 62 w 85"/>
                <a:gd name="T29" fmla="*/ 8 h 93"/>
                <a:gd name="T30" fmla="*/ 71 w 85"/>
                <a:gd name="T31" fmla="*/ 15 h 93"/>
                <a:gd name="T32" fmla="*/ 78 w 85"/>
                <a:gd name="T33" fmla="*/ 24 h 93"/>
                <a:gd name="T34" fmla="*/ 3 w 85"/>
                <a:gd name="T35" fmla="*/ 72 h 93"/>
                <a:gd name="T36" fmla="*/ 10 w 85"/>
                <a:gd name="T37" fmla="*/ 81 h 93"/>
                <a:gd name="T38" fmla="*/ 18 w 85"/>
                <a:gd name="T39" fmla="*/ 88 h 93"/>
                <a:gd name="T40" fmla="*/ 29 w 85"/>
                <a:gd name="T41" fmla="*/ 92 h 93"/>
                <a:gd name="T42" fmla="*/ 40 w 85"/>
                <a:gd name="T43" fmla="*/ 93 h 93"/>
                <a:gd name="T44" fmla="*/ 53 w 85"/>
                <a:gd name="T45" fmla="*/ 92 h 93"/>
                <a:gd name="T46" fmla="*/ 62 w 85"/>
                <a:gd name="T47" fmla="*/ 88 h 93"/>
                <a:gd name="T48" fmla="*/ 72 w 85"/>
                <a:gd name="T49" fmla="*/ 81 h 93"/>
                <a:gd name="T50" fmla="*/ 79 w 85"/>
                <a:gd name="T51" fmla="*/ 72 h 93"/>
                <a:gd name="T52" fmla="*/ 72 w 85"/>
                <a:gd name="T53" fmla="*/ 76 h 93"/>
                <a:gd name="T54" fmla="*/ 65 w 85"/>
                <a:gd name="T55" fmla="*/ 83 h 93"/>
                <a:gd name="T56" fmla="*/ 56 w 85"/>
                <a:gd name="T57" fmla="*/ 88 h 93"/>
                <a:gd name="T58" fmla="*/ 46 w 85"/>
                <a:gd name="T59" fmla="*/ 91 h 93"/>
                <a:gd name="T60" fmla="*/ 36 w 85"/>
                <a:gd name="T61" fmla="*/ 91 h 93"/>
                <a:gd name="T62" fmla="*/ 25 w 85"/>
                <a:gd name="T63" fmla="*/ 88 h 93"/>
                <a:gd name="T64" fmla="*/ 17 w 85"/>
                <a:gd name="T65" fmla="*/ 83 h 93"/>
                <a:gd name="T66" fmla="*/ 8 w 85"/>
                <a:gd name="T67" fmla="*/ 76 h 93"/>
                <a:gd name="T68" fmla="*/ 3 w 85"/>
                <a:gd name="T69" fmla="*/ 72 h 93"/>
                <a:gd name="T70" fmla="*/ 83 w 85"/>
                <a:gd name="T71" fmla="*/ 47 h 93"/>
                <a:gd name="T72" fmla="*/ 85 w 85"/>
                <a:gd name="T73" fmla="*/ 48 h 93"/>
                <a:gd name="T74" fmla="*/ 85 w 85"/>
                <a:gd name="T75" fmla="*/ 48 h 93"/>
                <a:gd name="T76" fmla="*/ 85 w 85"/>
                <a:gd name="T77" fmla="*/ 49 h 93"/>
                <a:gd name="T78" fmla="*/ 85 w 85"/>
                <a:gd name="T79" fmla="*/ 51 h 93"/>
                <a:gd name="T80" fmla="*/ 83 w 85"/>
                <a:gd name="T81" fmla="*/ 52 h 93"/>
                <a:gd name="T82" fmla="*/ 83 w 85"/>
                <a:gd name="T83" fmla="*/ 54 h 93"/>
                <a:gd name="T84" fmla="*/ 83 w 85"/>
                <a:gd name="T85" fmla="*/ 54 h 93"/>
                <a:gd name="T86" fmla="*/ 83 w 85"/>
                <a:gd name="T87" fmla="*/ 54 h 93"/>
                <a:gd name="T88" fmla="*/ 83 w 85"/>
                <a:gd name="T89" fmla="*/ 52 h 93"/>
                <a:gd name="T90" fmla="*/ 83 w 85"/>
                <a:gd name="T91" fmla="*/ 49 h 93"/>
                <a:gd name="T92" fmla="*/ 83 w 85"/>
                <a:gd name="T93" fmla="*/ 48 h 93"/>
                <a:gd name="T94" fmla="*/ 83 w 85"/>
                <a:gd name="T95" fmla="*/ 47 h 93"/>
                <a:gd name="T96" fmla="*/ 83 w 85"/>
                <a:gd name="T97" fmla="*/ 47 h 93"/>
                <a:gd name="T98" fmla="*/ 83 w 85"/>
                <a:gd name="T99" fmla="*/ 47 h 93"/>
                <a:gd name="T100" fmla="*/ 83 w 85"/>
                <a:gd name="T101" fmla="*/ 47 h 9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"/>
                <a:gd name="T154" fmla="*/ 0 h 93"/>
                <a:gd name="T155" fmla="*/ 85 w 85"/>
                <a:gd name="T156" fmla="*/ 93 h 9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" h="93">
                  <a:moveTo>
                    <a:pt x="81" y="24"/>
                  </a:moveTo>
                  <a:lnTo>
                    <a:pt x="78" y="20"/>
                  </a:lnTo>
                  <a:lnTo>
                    <a:pt x="74" y="14"/>
                  </a:lnTo>
                  <a:lnTo>
                    <a:pt x="69" y="11"/>
                  </a:lnTo>
                  <a:lnTo>
                    <a:pt x="64" y="7"/>
                  </a:lnTo>
                  <a:lnTo>
                    <a:pt x="58" y="4"/>
                  </a:lnTo>
                  <a:lnTo>
                    <a:pt x="53" y="3"/>
                  </a:lnTo>
                  <a:lnTo>
                    <a:pt x="47" y="1"/>
                  </a:lnTo>
                  <a:lnTo>
                    <a:pt x="40" y="0"/>
                  </a:lnTo>
                  <a:lnTo>
                    <a:pt x="35" y="1"/>
                  </a:lnTo>
                  <a:lnTo>
                    <a:pt x="28" y="3"/>
                  </a:lnTo>
                  <a:lnTo>
                    <a:pt x="22" y="4"/>
                  </a:lnTo>
                  <a:lnTo>
                    <a:pt x="17" y="7"/>
                  </a:lnTo>
                  <a:lnTo>
                    <a:pt x="12" y="11"/>
                  </a:lnTo>
                  <a:lnTo>
                    <a:pt x="8" y="14"/>
                  </a:lnTo>
                  <a:lnTo>
                    <a:pt x="4" y="20"/>
                  </a:lnTo>
                  <a:lnTo>
                    <a:pt x="0" y="24"/>
                  </a:lnTo>
                  <a:lnTo>
                    <a:pt x="4" y="24"/>
                  </a:lnTo>
                  <a:lnTo>
                    <a:pt x="7" y="20"/>
                  </a:lnTo>
                  <a:lnTo>
                    <a:pt x="11" y="15"/>
                  </a:lnTo>
                  <a:lnTo>
                    <a:pt x="15" y="12"/>
                  </a:lnTo>
                  <a:lnTo>
                    <a:pt x="19" y="8"/>
                  </a:lnTo>
                  <a:lnTo>
                    <a:pt x="24" y="7"/>
                  </a:lnTo>
                  <a:lnTo>
                    <a:pt x="29" y="4"/>
                  </a:lnTo>
                  <a:lnTo>
                    <a:pt x="35" y="4"/>
                  </a:lnTo>
                  <a:lnTo>
                    <a:pt x="40" y="3"/>
                  </a:lnTo>
                  <a:lnTo>
                    <a:pt x="47" y="4"/>
                  </a:lnTo>
                  <a:lnTo>
                    <a:pt x="53" y="4"/>
                  </a:lnTo>
                  <a:lnTo>
                    <a:pt x="57" y="7"/>
                  </a:lnTo>
                  <a:lnTo>
                    <a:pt x="62" y="8"/>
                  </a:lnTo>
                  <a:lnTo>
                    <a:pt x="67" y="12"/>
                  </a:lnTo>
                  <a:lnTo>
                    <a:pt x="71" y="15"/>
                  </a:lnTo>
                  <a:lnTo>
                    <a:pt x="75" y="20"/>
                  </a:lnTo>
                  <a:lnTo>
                    <a:pt x="78" y="24"/>
                  </a:lnTo>
                  <a:lnTo>
                    <a:pt x="81" y="24"/>
                  </a:lnTo>
                  <a:close/>
                  <a:moveTo>
                    <a:pt x="3" y="72"/>
                  </a:moveTo>
                  <a:lnTo>
                    <a:pt x="5" y="76"/>
                  </a:lnTo>
                  <a:lnTo>
                    <a:pt x="10" y="81"/>
                  </a:lnTo>
                  <a:lnTo>
                    <a:pt x="14" y="85"/>
                  </a:lnTo>
                  <a:lnTo>
                    <a:pt x="18" y="88"/>
                  </a:lnTo>
                  <a:lnTo>
                    <a:pt x="24" y="91"/>
                  </a:lnTo>
                  <a:lnTo>
                    <a:pt x="29" y="92"/>
                  </a:lnTo>
                  <a:lnTo>
                    <a:pt x="35" y="93"/>
                  </a:lnTo>
                  <a:lnTo>
                    <a:pt x="40" y="93"/>
                  </a:lnTo>
                  <a:lnTo>
                    <a:pt x="47" y="93"/>
                  </a:lnTo>
                  <a:lnTo>
                    <a:pt x="53" y="92"/>
                  </a:lnTo>
                  <a:lnTo>
                    <a:pt x="58" y="91"/>
                  </a:lnTo>
                  <a:lnTo>
                    <a:pt x="62" y="88"/>
                  </a:lnTo>
                  <a:lnTo>
                    <a:pt x="68" y="85"/>
                  </a:lnTo>
                  <a:lnTo>
                    <a:pt x="72" y="81"/>
                  </a:lnTo>
                  <a:lnTo>
                    <a:pt x="76" y="76"/>
                  </a:lnTo>
                  <a:lnTo>
                    <a:pt x="79" y="72"/>
                  </a:lnTo>
                  <a:lnTo>
                    <a:pt x="76" y="72"/>
                  </a:lnTo>
                  <a:lnTo>
                    <a:pt x="72" y="76"/>
                  </a:lnTo>
                  <a:lnTo>
                    <a:pt x="69" y="81"/>
                  </a:lnTo>
                  <a:lnTo>
                    <a:pt x="65" y="83"/>
                  </a:lnTo>
                  <a:lnTo>
                    <a:pt x="61" y="86"/>
                  </a:lnTo>
                  <a:lnTo>
                    <a:pt x="56" y="88"/>
                  </a:lnTo>
                  <a:lnTo>
                    <a:pt x="51" y="89"/>
                  </a:lnTo>
                  <a:lnTo>
                    <a:pt x="46" y="91"/>
                  </a:lnTo>
                  <a:lnTo>
                    <a:pt x="40" y="91"/>
                  </a:lnTo>
                  <a:lnTo>
                    <a:pt x="36" y="91"/>
                  </a:lnTo>
                  <a:lnTo>
                    <a:pt x="30" y="89"/>
                  </a:lnTo>
                  <a:lnTo>
                    <a:pt x="25" y="88"/>
                  </a:lnTo>
                  <a:lnTo>
                    <a:pt x="21" y="86"/>
                  </a:lnTo>
                  <a:lnTo>
                    <a:pt x="17" y="83"/>
                  </a:lnTo>
                  <a:lnTo>
                    <a:pt x="12" y="81"/>
                  </a:lnTo>
                  <a:lnTo>
                    <a:pt x="8" y="76"/>
                  </a:lnTo>
                  <a:lnTo>
                    <a:pt x="5" y="72"/>
                  </a:lnTo>
                  <a:lnTo>
                    <a:pt x="3" y="72"/>
                  </a:lnTo>
                  <a:close/>
                  <a:moveTo>
                    <a:pt x="83" y="47"/>
                  </a:moveTo>
                  <a:lnTo>
                    <a:pt x="83" y="47"/>
                  </a:lnTo>
                  <a:lnTo>
                    <a:pt x="83" y="48"/>
                  </a:lnTo>
                  <a:lnTo>
                    <a:pt x="85" y="48"/>
                  </a:lnTo>
                  <a:lnTo>
                    <a:pt x="85" y="49"/>
                  </a:lnTo>
                  <a:lnTo>
                    <a:pt x="85" y="51"/>
                  </a:lnTo>
                  <a:lnTo>
                    <a:pt x="83" y="52"/>
                  </a:lnTo>
                  <a:lnTo>
                    <a:pt x="83" y="54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3" y="52"/>
                  </a:lnTo>
                  <a:lnTo>
                    <a:pt x="83" y="51"/>
                  </a:lnTo>
                  <a:lnTo>
                    <a:pt x="83" y="49"/>
                  </a:lnTo>
                  <a:lnTo>
                    <a:pt x="83" y="48"/>
                  </a:lnTo>
                  <a:lnTo>
                    <a:pt x="83" y="47"/>
                  </a:lnTo>
                  <a:close/>
                </a:path>
              </a:pathLst>
            </a:custGeom>
            <a:solidFill>
              <a:srgbClr val="008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4" name="Freeform 813"/>
            <p:cNvSpPr>
              <a:spLocks noEditPoints="1"/>
            </p:cNvSpPr>
            <p:nvPr/>
          </p:nvSpPr>
          <p:spPr bwMode="auto">
            <a:xfrm>
              <a:off x="1034" y="2537"/>
              <a:ext cx="87" cy="91"/>
            </a:xfrm>
            <a:custGeom>
              <a:avLst/>
              <a:gdLst>
                <a:gd name="T0" fmla="*/ 74 w 87"/>
                <a:gd name="T1" fmla="*/ 14 h 91"/>
                <a:gd name="T2" fmla="*/ 60 w 87"/>
                <a:gd name="T3" fmla="*/ 4 h 91"/>
                <a:gd name="T4" fmla="*/ 42 w 87"/>
                <a:gd name="T5" fmla="*/ 0 h 91"/>
                <a:gd name="T6" fmla="*/ 26 w 87"/>
                <a:gd name="T7" fmla="*/ 4 h 91"/>
                <a:gd name="T8" fmla="*/ 12 w 87"/>
                <a:gd name="T9" fmla="*/ 14 h 91"/>
                <a:gd name="T10" fmla="*/ 7 w 87"/>
                <a:gd name="T11" fmla="*/ 23 h 91"/>
                <a:gd name="T12" fmla="*/ 19 w 87"/>
                <a:gd name="T13" fmla="*/ 11 h 91"/>
                <a:gd name="T14" fmla="*/ 32 w 87"/>
                <a:gd name="T15" fmla="*/ 4 h 91"/>
                <a:gd name="T16" fmla="*/ 48 w 87"/>
                <a:gd name="T17" fmla="*/ 4 h 91"/>
                <a:gd name="T18" fmla="*/ 63 w 87"/>
                <a:gd name="T19" fmla="*/ 9 h 91"/>
                <a:gd name="T20" fmla="*/ 76 w 87"/>
                <a:gd name="T21" fmla="*/ 19 h 91"/>
                <a:gd name="T22" fmla="*/ 6 w 87"/>
                <a:gd name="T23" fmla="*/ 71 h 91"/>
                <a:gd name="T24" fmla="*/ 17 w 87"/>
                <a:gd name="T25" fmla="*/ 82 h 91"/>
                <a:gd name="T26" fmla="*/ 31 w 87"/>
                <a:gd name="T27" fmla="*/ 90 h 91"/>
                <a:gd name="T28" fmla="*/ 48 w 87"/>
                <a:gd name="T29" fmla="*/ 91 h 91"/>
                <a:gd name="T30" fmla="*/ 64 w 87"/>
                <a:gd name="T31" fmla="*/ 85 h 91"/>
                <a:gd name="T32" fmla="*/ 77 w 87"/>
                <a:gd name="T33" fmla="*/ 75 h 91"/>
                <a:gd name="T34" fmla="*/ 73 w 87"/>
                <a:gd name="T35" fmla="*/ 75 h 91"/>
                <a:gd name="T36" fmla="*/ 62 w 87"/>
                <a:gd name="T37" fmla="*/ 84 h 91"/>
                <a:gd name="T38" fmla="*/ 48 w 87"/>
                <a:gd name="T39" fmla="*/ 88 h 91"/>
                <a:gd name="T40" fmla="*/ 32 w 87"/>
                <a:gd name="T41" fmla="*/ 87 h 91"/>
                <a:gd name="T42" fmla="*/ 20 w 87"/>
                <a:gd name="T43" fmla="*/ 81 h 91"/>
                <a:gd name="T44" fmla="*/ 9 w 87"/>
                <a:gd name="T45" fmla="*/ 71 h 91"/>
                <a:gd name="T46" fmla="*/ 2 w 87"/>
                <a:gd name="T47" fmla="*/ 55 h 91"/>
                <a:gd name="T48" fmla="*/ 0 w 87"/>
                <a:gd name="T49" fmla="*/ 53 h 91"/>
                <a:gd name="T50" fmla="*/ 0 w 87"/>
                <a:gd name="T51" fmla="*/ 50 h 91"/>
                <a:gd name="T52" fmla="*/ 0 w 87"/>
                <a:gd name="T53" fmla="*/ 47 h 91"/>
                <a:gd name="T54" fmla="*/ 0 w 87"/>
                <a:gd name="T55" fmla="*/ 46 h 91"/>
                <a:gd name="T56" fmla="*/ 0 w 87"/>
                <a:gd name="T57" fmla="*/ 43 h 91"/>
                <a:gd name="T58" fmla="*/ 0 w 87"/>
                <a:gd name="T59" fmla="*/ 44 h 91"/>
                <a:gd name="T60" fmla="*/ 0 w 87"/>
                <a:gd name="T61" fmla="*/ 46 h 91"/>
                <a:gd name="T62" fmla="*/ 0 w 87"/>
                <a:gd name="T63" fmla="*/ 47 h 91"/>
                <a:gd name="T64" fmla="*/ 2 w 87"/>
                <a:gd name="T65" fmla="*/ 51 h 91"/>
                <a:gd name="T66" fmla="*/ 2 w 87"/>
                <a:gd name="T67" fmla="*/ 55 h 91"/>
                <a:gd name="T68" fmla="*/ 85 w 87"/>
                <a:gd name="T69" fmla="*/ 43 h 91"/>
                <a:gd name="T70" fmla="*/ 85 w 87"/>
                <a:gd name="T71" fmla="*/ 46 h 91"/>
                <a:gd name="T72" fmla="*/ 87 w 87"/>
                <a:gd name="T73" fmla="*/ 48 h 91"/>
                <a:gd name="T74" fmla="*/ 85 w 87"/>
                <a:gd name="T75" fmla="*/ 51 h 91"/>
                <a:gd name="T76" fmla="*/ 85 w 87"/>
                <a:gd name="T77" fmla="*/ 54 h 91"/>
                <a:gd name="T78" fmla="*/ 83 w 87"/>
                <a:gd name="T79" fmla="*/ 58 h 91"/>
                <a:gd name="T80" fmla="*/ 84 w 87"/>
                <a:gd name="T81" fmla="*/ 54 h 91"/>
                <a:gd name="T82" fmla="*/ 84 w 87"/>
                <a:gd name="T83" fmla="*/ 48 h 91"/>
                <a:gd name="T84" fmla="*/ 84 w 87"/>
                <a:gd name="T85" fmla="*/ 46 h 91"/>
                <a:gd name="T86" fmla="*/ 84 w 87"/>
                <a:gd name="T87" fmla="*/ 44 h 91"/>
                <a:gd name="T88" fmla="*/ 84 w 87"/>
                <a:gd name="T89" fmla="*/ 43 h 9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87"/>
                <a:gd name="T136" fmla="*/ 0 h 91"/>
                <a:gd name="T137" fmla="*/ 87 w 87"/>
                <a:gd name="T138" fmla="*/ 91 h 9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87" h="91">
                  <a:moveTo>
                    <a:pt x="81" y="23"/>
                  </a:moveTo>
                  <a:lnTo>
                    <a:pt x="78" y="19"/>
                  </a:lnTo>
                  <a:lnTo>
                    <a:pt x="74" y="14"/>
                  </a:lnTo>
                  <a:lnTo>
                    <a:pt x="70" y="10"/>
                  </a:lnTo>
                  <a:lnTo>
                    <a:pt x="66" y="7"/>
                  </a:lnTo>
                  <a:lnTo>
                    <a:pt x="60" y="4"/>
                  </a:lnTo>
                  <a:lnTo>
                    <a:pt x="55" y="3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7" y="2"/>
                  </a:lnTo>
                  <a:lnTo>
                    <a:pt x="31" y="3"/>
                  </a:lnTo>
                  <a:lnTo>
                    <a:pt x="26" y="4"/>
                  </a:lnTo>
                  <a:lnTo>
                    <a:pt x="20" y="7"/>
                  </a:lnTo>
                  <a:lnTo>
                    <a:pt x="16" y="10"/>
                  </a:lnTo>
                  <a:lnTo>
                    <a:pt x="12" y="14"/>
                  </a:lnTo>
                  <a:lnTo>
                    <a:pt x="7" y="19"/>
                  </a:lnTo>
                  <a:lnTo>
                    <a:pt x="5" y="23"/>
                  </a:lnTo>
                  <a:lnTo>
                    <a:pt x="7" y="23"/>
                  </a:lnTo>
                  <a:lnTo>
                    <a:pt x="10" y="19"/>
                  </a:lnTo>
                  <a:lnTo>
                    <a:pt x="14" y="16"/>
                  </a:lnTo>
                  <a:lnTo>
                    <a:pt x="19" y="11"/>
                  </a:lnTo>
                  <a:lnTo>
                    <a:pt x="23" y="9"/>
                  </a:lnTo>
                  <a:lnTo>
                    <a:pt x="27" y="7"/>
                  </a:lnTo>
                  <a:lnTo>
                    <a:pt x="32" y="4"/>
                  </a:lnTo>
                  <a:lnTo>
                    <a:pt x="37" y="4"/>
                  </a:lnTo>
                  <a:lnTo>
                    <a:pt x="42" y="3"/>
                  </a:lnTo>
                  <a:lnTo>
                    <a:pt x="48" y="4"/>
                  </a:lnTo>
                  <a:lnTo>
                    <a:pt x="53" y="4"/>
                  </a:lnTo>
                  <a:lnTo>
                    <a:pt x="59" y="7"/>
                  </a:lnTo>
                  <a:lnTo>
                    <a:pt x="63" y="9"/>
                  </a:lnTo>
                  <a:lnTo>
                    <a:pt x="67" y="11"/>
                  </a:lnTo>
                  <a:lnTo>
                    <a:pt x="71" y="16"/>
                  </a:lnTo>
                  <a:lnTo>
                    <a:pt x="76" y="19"/>
                  </a:lnTo>
                  <a:lnTo>
                    <a:pt x="78" y="23"/>
                  </a:lnTo>
                  <a:lnTo>
                    <a:pt x="81" y="23"/>
                  </a:lnTo>
                  <a:close/>
                  <a:moveTo>
                    <a:pt x="6" y="71"/>
                  </a:moveTo>
                  <a:lnTo>
                    <a:pt x="9" y="75"/>
                  </a:lnTo>
                  <a:lnTo>
                    <a:pt x="13" y="80"/>
                  </a:lnTo>
                  <a:lnTo>
                    <a:pt x="17" y="82"/>
                  </a:lnTo>
                  <a:lnTo>
                    <a:pt x="21" y="85"/>
                  </a:lnTo>
                  <a:lnTo>
                    <a:pt x="27" y="88"/>
                  </a:lnTo>
                  <a:lnTo>
                    <a:pt x="31" y="90"/>
                  </a:lnTo>
                  <a:lnTo>
                    <a:pt x="37" y="91"/>
                  </a:lnTo>
                  <a:lnTo>
                    <a:pt x="42" y="91"/>
                  </a:lnTo>
                  <a:lnTo>
                    <a:pt x="48" y="91"/>
                  </a:lnTo>
                  <a:lnTo>
                    <a:pt x="53" y="90"/>
                  </a:lnTo>
                  <a:lnTo>
                    <a:pt x="59" y="88"/>
                  </a:lnTo>
                  <a:lnTo>
                    <a:pt x="64" y="85"/>
                  </a:lnTo>
                  <a:lnTo>
                    <a:pt x="69" y="82"/>
                  </a:lnTo>
                  <a:lnTo>
                    <a:pt x="73" y="80"/>
                  </a:lnTo>
                  <a:lnTo>
                    <a:pt x="77" y="75"/>
                  </a:lnTo>
                  <a:lnTo>
                    <a:pt x="80" y="71"/>
                  </a:lnTo>
                  <a:lnTo>
                    <a:pt x="76" y="71"/>
                  </a:lnTo>
                  <a:lnTo>
                    <a:pt x="73" y="75"/>
                  </a:lnTo>
                  <a:lnTo>
                    <a:pt x="70" y="78"/>
                  </a:lnTo>
                  <a:lnTo>
                    <a:pt x="66" y="81"/>
                  </a:lnTo>
                  <a:lnTo>
                    <a:pt x="62" y="84"/>
                  </a:lnTo>
                  <a:lnTo>
                    <a:pt x="58" y="85"/>
                  </a:lnTo>
                  <a:lnTo>
                    <a:pt x="53" y="87"/>
                  </a:lnTo>
                  <a:lnTo>
                    <a:pt x="48" y="88"/>
                  </a:lnTo>
                  <a:lnTo>
                    <a:pt x="42" y="88"/>
                  </a:lnTo>
                  <a:lnTo>
                    <a:pt x="38" y="88"/>
                  </a:lnTo>
                  <a:lnTo>
                    <a:pt x="32" y="87"/>
                  </a:lnTo>
                  <a:lnTo>
                    <a:pt x="28" y="85"/>
                  </a:lnTo>
                  <a:lnTo>
                    <a:pt x="24" y="84"/>
                  </a:lnTo>
                  <a:lnTo>
                    <a:pt x="20" y="81"/>
                  </a:lnTo>
                  <a:lnTo>
                    <a:pt x="16" y="78"/>
                  </a:lnTo>
                  <a:lnTo>
                    <a:pt x="12" y="75"/>
                  </a:lnTo>
                  <a:lnTo>
                    <a:pt x="9" y="71"/>
                  </a:lnTo>
                  <a:lnTo>
                    <a:pt x="6" y="71"/>
                  </a:lnTo>
                  <a:close/>
                  <a:moveTo>
                    <a:pt x="2" y="57"/>
                  </a:moveTo>
                  <a:lnTo>
                    <a:pt x="2" y="55"/>
                  </a:lnTo>
                  <a:lnTo>
                    <a:pt x="2" y="54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0" y="47"/>
                  </a:lnTo>
                  <a:lnTo>
                    <a:pt x="0" y="48"/>
                  </a:lnTo>
                  <a:lnTo>
                    <a:pt x="0" y="50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2" y="54"/>
                  </a:lnTo>
                  <a:lnTo>
                    <a:pt x="2" y="55"/>
                  </a:lnTo>
                  <a:lnTo>
                    <a:pt x="2" y="57"/>
                  </a:lnTo>
                  <a:close/>
                  <a:moveTo>
                    <a:pt x="84" y="41"/>
                  </a:moveTo>
                  <a:lnTo>
                    <a:pt x="85" y="43"/>
                  </a:lnTo>
                  <a:lnTo>
                    <a:pt x="85" y="44"/>
                  </a:lnTo>
                  <a:lnTo>
                    <a:pt x="85" y="46"/>
                  </a:lnTo>
                  <a:lnTo>
                    <a:pt x="87" y="47"/>
                  </a:lnTo>
                  <a:lnTo>
                    <a:pt x="87" y="48"/>
                  </a:lnTo>
                  <a:lnTo>
                    <a:pt x="87" y="50"/>
                  </a:lnTo>
                  <a:lnTo>
                    <a:pt x="85" y="51"/>
                  </a:lnTo>
                  <a:lnTo>
                    <a:pt x="85" y="53"/>
                  </a:lnTo>
                  <a:lnTo>
                    <a:pt x="85" y="54"/>
                  </a:lnTo>
                  <a:lnTo>
                    <a:pt x="84" y="55"/>
                  </a:lnTo>
                  <a:lnTo>
                    <a:pt x="84" y="57"/>
                  </a:lnTo>
                  <a:lnTo>
                    <a:pt x="83" y="58"/>
                  </a:lnTo>
                  <a:lnTo>
                    <a:pt x="83" y="57"/>
                  </a:lnTo>
                  <a:lnTo>
                    <a:pt x="84" y="55"/>
                  </a:lnTo>
                  <a:lnTo>
                    <a:pt x="84" y="54"/>
                  </a:lnTo>
                  <a:lnTo>
                    <a:pt x="84" y="53"/>
                  </a:lnTo>
                  <a:lnTo>
                    <a:pt x="84" y="51"/>
                  </a:lnTo>
                  <a:lnTo>
                    <a:pt x="84" y="48"/>
                  </a:lnTo>
                  <a:lnTo>
                    <a:pt x="84" y="47"/>
                  </a:lnTo>
                  <a:lnTo>
                    <a:pt x="84" y="46"/>
                  </a:lnTo>
                  <a:lnTo>
                    <a:pt x="84" y="44"/>
                  </a:lnTo>
                  <a:lnTo>
                    <a:pt x="84" y="43"/>
                  </a:lnTo>
                  <a:lnTo>
                    <a:pt x="84" y="41"/>
                  </a:lnTo>
                  <a:close/>
                </a:path>
              </a:pathLst>
            </a:custGeom>
            <a:solidFill>
              <a:srgbClr val="0081C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5" name="Freeform 814"/>
            <p:cNvSpPr>
              <a:spLocks noEditPoints="1"/>
            </p:cNvSpPr>
            <p:nvPr/>
          </p:nvSpPr>
          <p:spPr bwMode="auto">
            <a:xfrm>
              <a:off x="1034" y="2539"/>
              <a:ext cx="85" cy="88"/>
            </a:xfrm>
            <a:custGeom>
              <a:avLst/>
              <a:gdLst>
                <a:gd name="T0" fmla="*/ 85 w 85"/>
                <a:gd name="T1" fmla="*/ 44 h 88"/>
                <a:gd name="T2" fmla="*/ 85 w 85"/>
                <a:gd name="T3" fmla="*/ 44 h 88"/>
                <a:gd name="T4" fmla="*/ 85 w 85"/>
                <a:gd name="T5" fmla="*/ 44 h 88"/>
                <a:gd name="T6" fmla="*/ 85 w 85"/>
                <a:gd name="T7" fmla="*/ 41 h 88"/>
                <a:gd name="T8" fmla="*/ 84 w 85"/>
                <a:gd name="T9" fmla="*/ 39 h 88"/>
                <a:gd name="T10" fmla="*/ 83 w 85"/>
                <a:gd name="T11" fmla="*/ 38 h 88"/>
                <a:gd name="T12" fmla="*/ 83 w 85"/>
                <a:gd name="T13" fmla="*/ 41 h 88"/>
                <a:gd name="T14" fmla="*/ 83 w 85"/>
                <a:gd name="T15" fmla="*/ 44 h 88"/>
                <a:gd name="T16" fmla="*/ 83 w 85"/>
                <a:gd name="T17" fmla="*/ 48 h 88"/>
                <a:gd name="T18" fmla="*/ 83 w 85"/>
                <a:gd name="T19" fmla="*/ 52 h 88"/>
                <a:gd name="T20" fmla="*/ 81 w 85"/>
                <a:gd name="T21" fmla="*/ 58 h 88"/>
                <a:gd name="T22" fmla="*/ 83 w 85"/>
                <a:gd name="T23" fmla="*/ 56 h 88"/>
                <a:gd name="T24" fmla="*/ 84 w 85"/>
                <a:gd name="T25" fmla="*/ 53 h 88"/>
                <a:gd name="T26" fmla="*/ 85 w 85"/>
                <a:gd name="T27" fmla="*/ 51 h 88"/>
                <a:gd name="T28" fmla="*/ 85 w 85"/>
                <a:gd name="T29" fmla="*/ 48 h 88"/>
                <a:gd name="T30" fmla="*/ 85 w 85"/>
                <a:gd name="T31" fmla="*/ 45 h 88"/>
                <a:gd name="T32" fmla="*/ 77 w 85"/>
                <a:gd name="T33" fmla="*/ 17 h 88"/>
                <a:gd name="T34" fmla="*/ 64 w 85"/>
                <a:gd name="T35" fmla="*/ 5 h 88"/>
                <a:gd name="T36" fmla="*/ 49 w 85"/>
                <a:gd name="T37" fmla="*/ 1 h 88"/>
                <a:gd name="T38" fmla="*/ 31 w 85"/>
                <a:gd name="T39" fmla="*/ 1 h 88"/>
                <a:gd name="T40" fmla="*/ 17 w 85"/>
                <a:gd name="T41" fmla="*/ 9 h 88"/>
                <a:gd name="T42" fmla="*/ 6 w 85"/>
                <a:gd name="T43" fmla="*/ 21 h 88"/>
                <a:gd name="T44" fmla="*/ 16 w 85"/>
                <a:gd name="T45" fmla="*/ 14 h 88"/>
                <a:gd name="T46" fmla="*/ 28 w 85"/>
                <a:gd name="T47" fmla="*/ 5 h 88"/>
                <a:gd name="T48" fmla="*/ 42 w 85"/>
                <a:gd name="T49" fmla="*/ 2 h 88"/>
                <a:gd name="T50" fmla="*/ 58 w 85"/>
                <a:gd name="T51" fmla="*/ 5 h 88"/>
                <a:gd name="T52" fmla="*/ 70 w 85"/>
                <a:gd name="T53" fmla="*/ 14 h 88"/>
                <a:gd name="T54" fmla="*/ 80 w 85"/>
                <a:gd name="T55" fmla="*/ 21 h 88"/>
                <a:gd name="T56" fmla="*/ 14 w 85"/>
                <a:gd name="T57" fmla="*/ 78 h 88"/>
                <a:gd name="T58" fmla="*/ 27 w 85"/>
                <a:gd name="T59" fmla="*/ 85 h 88"/>
                <a:gd name="T60" fmla="*/ 42 w 85"/>
                <a:gd name="T61" fmla="*/ 88 h 88"/>
                <a:gd name="T62" fmla="*/ 58 w 85"/>
                <a:gd name="T63" fmla="*/ 85 h 88"/>
                <a:gd name="T64" fmla="*/ 71 w 85"/>
                <a:gd name="T65" fmla="*/ 78 h 88"/>
                <a:gd name="T66" fmla="*/ 74 w 85"/>
                <a:gd name="T67" fmla="*/ 69 h 88"/>
                <a:gd name="T68" fmla="*/ 64 w 85"/>
                <a:gd name="T69" fmla="*/ 79 h 88"/>
                <a:gd name="T70" fmla="*/ 52 w 85"/>
                <a:gd name="T71" fmla="*/ 85 h 88"/>
                <a:gd name="T72" fmla="*/ 38 w 85"/>
                <a:gd name="T73" fmla="*/ 85 h 88"/>
                <a:gd name="T74" fmla="*/ 24 w 85"/>
                <a:gd name="T75" fmla="*/ 80 h 88"/>
                <a:gd name="T76" fmla="*/ 14 w 85"/>
                <a:gd name="T77" fmla="*/ 73 h 88"/>
                <a:gd name="T78" fmla="*/ 5 w 85"/>
                <a:gd name="T79" fmla="*/ 56 h 88"/>
                <a:gd name="T80" fmla="*/ 2 w 85"/>
                <a:gd name="T81" fmla="*/ 53 h 88"/>
                <a:gd name="T82" fmla="*/ 0 w 85"/>
                <a:gd name="T83" fmla="*/ 49 h 88"/>
                <a:gd name="T84" fmla="*/ 0 w 85"/>
                <a:gd name="T85" fmla="*/ 45 h 88"/>
                <a:gd name="T86" fmla="*/ 0 w 85"/>
                <a:gd name="T87" fmla="*/ 42 h 88"/>
                <a:gd name="T88" fmla="*/ 2 w 85"/>
                <a:gd name="T89" fmla="*/ 39 h 88"/>
                <a:gd name="T90" fmla="*/ 3 w 85"/>
                <a:gd name="T91" fmla="*/ 39 h 88"/>
                <a:gd name="T92" fmla="*/ 2 w 85"/>
                <a:gd name="T93" fmla="*/ 42 h 88"/>
                <a:gd name="T94" fmla="*/ 2 w 85"/>
                <a:gd name="T95" fmla="*/ 44 h 88"/>
                <a:gd name="T96" fmla="*/ 3 w 85"/>
                <a:gd name="T97" fmla="*/ 49 h 88"/>
                <a:gd name="T98" fmla="*/ 3 w 85"/>
                <a:gd name="T99" fmla="*/ 53 h 8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"/>
                <a:gd name="T151" fmla="*/ 0 h 88"/>
                <a:gd name="T152" fmla="*/ 85 w 85"/>
                <a:gd name="T153" fmla="*/ 88 h 8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" h="88">
                  <a:moveTo>
                    <a:pt x="85" y="44"/>
                  </a:moveTo>
                  <a:lnTo>
                    <a:pt x="85" y="44"/>
                  </a:lnTo>
                  <a:lnTo>
                    <a:pt x="85" y="42"/>
                  </a:lnTo>
                  <a:lnTo>
                    <a:pt x="85" y="41"/>
                  </a:lnTo>
                  <a:lnTo>
                    <a:pt x="84" y="41"/>
                  </a:lnTo>
                  <a:lnTo>
                    <a:pt x="84" y="39"/>
                  </a:lnTo>
                  <a:lnTo>
                    <a:pt x="83" y="38"/>
                  </a:lnTo>
                  <a:lnTo>
                    <a:pt x="83" y="39"/>
                  </a:lnTo>
                  <a:lnTo>
                    <a:pt x="83" y="41"/>
                  </a:lnTo>
                  <a:lnTo>
                    <a:pt x="83" y="42"/>
                  </a:lnTo>
                  <a:lnTo>
                    <a:pt x="83" y="44"/>
                  </a:lnTo>
                  <a:lnTo>
                    <a:pt x="83" y="46"/>
                  </a:lnTo>
                  <a:lnTo>
                    <a:pt x="83" y="48"/>
                  </a:lnTo>
                  <a:lnTo>
                    <a:pt x="83" y="49"/>
                  </a:lnTo>
                  <a:lnTo>
                    <a:pt x="83" y="51"/>
                  </a:lnTo>
                  <a:lnTo>
                    <a:pt x="83" y="52"/>
                  </a:lnTo>
                  <a:lnTo>
                    <a:pt x="81" y="55"/>
                  </a:lnTo>
                  <a:lnTo>
                    <a:pt x="81" y="56"/>
                  </a:lnTo>
                  <a:lnTo>
                    <a:pt x="81" y="58"/>
                  </a:lnTo>
                  <a:lnTo>
                    <a:pt x="83" y="56"/>
                  </a:lnTo>
                  <a:lnTo>
                    <a:pt x="84" y="55"/>
                  </a:lnTo>
                  <a:lnTo>
                    <a:pt x="84" y="53"/>
                  </a:lnTo>
                  <a:lnTo>
                    <a:pt x="85" y="53"/>
                  </a:lnTo>
                  <a:lnTo>
                    <a:pt x="85" y="52"/>
                  </a:lnTo>
                  <a:lnTo>
                    <a:pt x="85" y="51"/>
                  </a:lnTo>
                  <a:lnTo>
                    <a:pt x="85" y="49"/>
                  </a:lnTo>
                  <a:lnTo>
                    <a:pt x="85" y="48"/>
                  </a:lnTo>
                  <a:lnTo>
                    <a:pt x="85" y="46"/>
                  </a:lnTo>
                  <a:lnTo>
                    <a:pt x="85" y="45"/>
                  </a:lnTo>
                  <a:lnTo>
                    <a:pt x="85" y="44"/>
                  </a:lnTo>
                  <a:close/>
                  <a:moveTo>
                    <a:pt x="80" y="21"/>
                  </a:moveTo>
                  <a:lnTo>
                    <a:pt x="77" y="17"/>
                  </a:lnTo>
                  <a:lnTo>
                    <a:pt x="73" y="12"/>
                  </a:lnTo>
                  <a:lnTo>
                    <a:pt x="69" y="9"/>
                  </a:lnTo>
                  <a:lnTo>
                    <a:pt x="64" y="5"/>
                  </a:lnTo>
                  <a:lnTo>
                    <a:pt x="59" y="4"/>
                  </a:lnTo>
                  <a:lnTo>
                    <a:pt x="55" y="1"/>
                  </a:lnTo>
                  <a:lnTo>
                    <a:pt x="49" y="1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31" y="1"/>
                  </a:lnTo>
                  <a:lnTo>
                    <a:pt x="26" y="4"/>
                  </a:lnTo>
                  <a:lnTo>
                    <a:pt x="21" y="5"/>
                  </a:lnTo>
                  <a:lnTo>
                    <a:pt x="17" y="9"/>
                  </a:lnTo>
                  <a:lnTo>
                    <a:pt x="13" y="12"/>
                  </a:lnTo>
                  <a:lnTo>
                    <a:pt x="9" y="17"/>
                  </a:lnTo>
                  <a:lnTo>
                    <a:pt x="6" y="21"/>
                  </a:lnTo>
                  <a:lnTo>
                    <a:pt x="9" y="21"/>
                  </a:lnTo>
                  <a:lnTo>
                    <a:pt x="12" y="18"/>
                  </a:lnTo>
                  <a:lnTo>
                    <a:pt x="16" y="14"/>
                  </a:lnTo>
                  <a:lnTo>
                    <a:pt x="19" y="11"/>
                  </a:lnTo>
                  <a:lnTo>
                    <a:pt x="23" y="8"/>
                  </a:lnTo>
                  <a:lnTo>
                    <a:pt x="28" y="5"/>
                  </a:lnTo>
                  <a:lnTo>
                    <a:pt x="32" y="4"/>
                  </a:lnTo>
                  <a:lnTo>
                    <a:pt x="38" y="4"/>
                  </a:lnTo>
                  <a:lnTo>
                    <a:pt x="42" y="2"/>
                  </a:lnTo>
                  <a:lnTo>
                    <a:pt x="48" y="4"/>
                  </a:lnTo>
                  <a:lnTo>
                    <a:pt x="53" y="4"/>
                  </a:lnTo>
                  <a:lnTo>
                    <a:pt x="58" y="5"/>
                  </a:lnTo>
                  <a:lnTo>
                    <a:pt x="62" y="8"/>
                  </a:lnTo>
                  <a:lnTo>
                    <a:pt x="66" y="11"/>
                  </a:lnTo>
                  <a:lnTo>
                    <a:pt x="70" y="14"/>
                  </a:lnTo>
                  <a:lnTo>
                    <a:pt x="73" y="18"/>
                  </a:lnTo>
                  <a:lnTo>
                    <a:pt x="77" y="21"/>
                  </a:lnTo>
                  <a:lnTo>
                    <a:pt x="80" y="21"/>
                  </a:lnTo>
                  <a:close/>
                  <a:moveTo>
                    <a:pt x="7" y="69"/>
                  </a:moveTo>
                  <a:lnTo>
                    <a:pt x="10" y="73"/>
                  </a:lnTo>
                  <a:lnTo>
                    <a:pt x="14" y="78"/>
                  </a:lnTo>
                  <a:lnTo>
                    <a:pt x="19" y="80"/>
                  </a:lnTo>
                  <a:lnTo>
                    <a:pt x="23" y="83"/>
                  </a:lnTo>
                  <a:lnTo>
                    <a:pt x="27" y="85"/>
                  </a:lnTo>
                  <a:lnTo>
                    <a:pt x="32" y="86"/>
                  </a:lnTo>
                  <a:lnTo>
                    <a:pt x="38" y="88"/>
                  </a:lnTo>
                  <a:lnTo>
                    <a:pt x="42" y="88"/>
                  </a:lnTo>
                  <a:lnTo>
                    <a:pt x="48" y="88"/>
                  </a:lnTo>
                  <a:lnTo>
                    <a:pt x="53" y="86"/>
                  </a:lnTo>
                  <a:lnTo>
                    <a:pt x="58" y="85"/>
                  </a:lnTo>
                  <a:lnTo>
                    <a:pt x="63" y="83"/>
                  </a:lnTo>
                  <a:lnTo>
                    <a:pt x="67" y="80"/>
                  </a:lnTo>
                  <a:lnTo>
                    <a:pt x="71" y="78"/>
                  </a:lnTo>
                  <a:lnTo>
                    <a:pt x="74" y="73"/>
                  </a:lnTo>
                  <a:lnTo>
                    <a:pt x="78" y="69"/>
                  </a:lnTo>
                  <a:lnTo>
                    <a:pt x="74" y="69"/>
                  </a:lnTo>
                  <a:lnTo>
                    <a:pt x="71" y="73"/>
                  </a:lnTo>
                  <a:lnTo>
                    <a:pt x="69" y="76"/>
                  </a:lnTo>
                  <a:lnTo>
                    <a:pt x="64" y="79"/>
                  </a:lnTo>
                  <a:lnTo>
                    <a:pt x="60" y="80"/>
                  </a:lnTo>
                  <a:lnTo>
                    <a:pt x="56" y="83"/>
                  </a:lnTo>
                  <a:lnTo>
                    <a:pt x="52" y="85"/>
                  </a:lnTo>
                  <a:lnTo>
                    <a:pt x="48" y="85"/>
                  </a:lnTo>
                  <a:lnTo>
                    <a:pt x="42" y="85"/>
                  </a:lnTo>
                  <a:lnTo>
                    <a:pt x="38" y="85"/>
                  </a:lnTo>
                  <a:lnTo>
                    <a:pt x="34" y="85"/>
                  </a:lnTo>
                  <a:lnTo>
                    <a:pt x="28" y="83"/>
                  </a:lnTo>
                  <a:lnTo>
                    <a:pt x="24" y="80"/>
                  </a:lnTo>
                  <a:lnTo>
                    <a:pt x="21" y="79"/>
                  </a:lnTo>
                  <a:lnTo>
                    <a:pt x="17" y="76"/>
                  </a:lnTo>
                  <a:lnTo>
                    <a:pt x="14" y="73"/>
                  </a:lnTo>
                  <a:lnTo>
                    <a:pt x="12" y="69"/>
                  </a:lnTo>
                  <a:lnTo>
                    <a:pt x="7" y="69"/>
                  </a:lnTo>
                  <a:close/>
                  <a:moveTo>
                    <a:pt x="5" y="56"/>
                  </a:moveTo>
                  <a:lnTo>
                    <a:pt x="3" y="56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2" y="42"/>
                  </a:lnTo>
                  <a:lnTo>
                    <a:pt x="2" y="44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3" y="52"/>
                  </a:lnTo>
                  <a:lnTo>
                    <a:pt x="3" y="53"/>
                  </a:lnTo>
                  <a:lnTo>
                    <a:pt x="3" y="55"/>
                  </a:lnTo>
                  <a:lnTo>
                    <a:pt x="5" y="56"/>
                  </a:lnTo>
                  <a:close/>
                </a:path>
              </a:pathLst>
            </a:custGeom>
            <a:solidFill>
              <a:srgbClr val="008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6" name="Freeform 815"/>
            <p:cNvSpPr>
              <a:spLocks noEditPoints="1"/>
            </p:cNvSpPr>
            <p:nvPr/>
          </p:nvSpPr>
          <p:spPr bwMode="auto">
            <a:xfrm>
              <a:off x="1034" y="2540"/>
              <a:ext cx="84" cy="85"/>
            </a:xfrm>
            <a:custGeom>
              <a:avLst/>
              <a:gdLst>
                <a:gd name="T0" fmla="*/ 84 w 84"/>
                <a:gd name="T1" fmla="*/ 43 h 85"/>
                <a:gd name="T2" fmla="*/ 84 w 84"/>
                <a:gd name="T3" fmla="*/ 40 h 85"/>
                <a:gd name="T4" fmla="*/ 84 w 84"/>
                <a:gd name="T5" fmla="*/ 38 h 85"/>
                <a:gd name="T6" fmla="*/ 83 w 84"/>
                <a:gd name="T7" fmla="*/ 37 h 85"/>
                <a:gd name="T8" fmla="*/ 81 w 84"/>
                <a:gd name="T9" fmla="*/ 35 h 85"/>
                <a:gd name="T10" fmla="*/ 81 w 84"/>
                <a:gd name="T11" fmla="*/ 35 h 85"/>
                <a:gd name="T12" fmla="*/ 81 w 84"/>
                <a:gd name="T13" fmla="*/ 38 h 85"/>
                <a:gd name="T14" fmla="*/ 81 w 84"/>
                <a:gd name="T15" fmla="*/ 43 h 85"/>
                <a:gd name="T16" fmla="*/ 81 w 84"/>
                <a:gd name="T17" fmla="*/ 47 h 85"/>
                <a:gd name="T18" fmla="*/ 81 w 84"/>
                <a:gd name="T19" fmla="*/ 52 h 85"/>
                <a:gd name="T20" fmla="*/ 78 w 84"/>
                <a:gd name="T21" fmla="*/ 58 h 85"/>
                <a:gd name="T22" fmla="*/ 81 w 84"/>
                <a:gd name="T23" fmla="*/ 57 h 85"/>
                <a:gd name="T24" fmla="*/ 83 w 84"/>
                <a:gd name="T25" fmla="*/ 55 h 85"/>
                <a:gd name="T26" fmla="*/ 83 w 84"/>
                <a:gd name="T27" fmla="*/ 54 h 85"/>
                <a:gd name="T28" fmla="*/ 84 w 84"/>
                <a:gd name="T29" fmla="*/ 50 h 85"/>
                <a:gd name="T30" fmla="*/ 84 w 84"/>
                <a:gd name="T31" fmla="*/ 44 h 85"/>
                <a:gd name="T32" fmla="*/ 76 w 84"/>
                <a:gd name="T33" fmla="*/ 16 h 85"/>
                <a:gd name="T34" fmla="*/ 63 w 84"/>
                <a:gd name="T35" fmla="*/ 6 h 85"/>
                <a:gd name="T36" fmla="*/ 48 w 84"/>
                <a:gd name="T37" fmla="*/ 1 h 85"/>
                <a:gd name="T38" fmla="*/ 32 w 84"/>
                <a:gd name="T39" fmla="*/ 1 h 85"/>
                <a:gd name="T40" fmla="*/ 19 w 84"/>
                <a:gd name="T41" fmla="*/ 8 h 85"/>
                <a:gd name="T42" fmla="*/ 7 w 84"/>
                <a:gd name="T43" fmla="*/ 20 h 85"/>
                <a:gd name="T44" fmla="*/ 17 w 84"/>
                <a:gd name="T45" fmla="*/ 13 h 85"/>
                <a:gd name="T46" fmla="*/ 28 w 84"/>
                <a:gd name="T47" fmla="*/ 6 h 85"/>
                <a:gd name="T48" fmla="*/ 42 w 84"/>
                <a:gd name="T49" fmla="*/ 3 h 85"/>
                <a:gd name="T50" fmla="*/ 56 w 84"/>
                <a:gd name="T51" fmla="*/ 6 h 85"/>
                <a:gd name="T52" fmla="*/ 69 w 84"/>
                <a:gd name="T53" fmla="*/ 13 h 85"/>
                <a:gd name="T54" fmla="*/ 78 w 84"/>
                <a:gd name="T55" fmla="*/ 20 h 85"/>
                <a:gd name="T56" fmla="*/ 0 w 84"/>
                <a:gd name="T57" fmla="*/ 41 h 85"/>
                <a:gd name="T58" fmla="*/ 0 w 84"/>
                <a:gd name="T59" fmla="*/ 43 h 85"/>
                <a:gd name="T60" fmla="*/ 0 w 84"/>
                <a:gd name="T61" fmla="*/ 43 h 85"/>
                <a:gd name="T62" fmla="*/ 0 w 84"/>
                <a:gd name="T63" fmla="*/ 47 h 85"/>
                <a:gd name="T64" fmla="*/ 2 w 84"/>
                <a:gd name="T65" fmla="*/ 51 h 85"/>
                <a:gd name="T66" fmla="*/ 3 w 84"/>
                <a:gd name="T67" fmla="*/ 54 h 85"/>
                <a:gd name="T68" fmla="*/ 5 w 84"/>
                <a:gd name="T69" fmla="*/ 55 h 85"/>
                <a:gd name="T70" fmla="*/ 6 w 84"/>
                <a:gd name="T71" fmla="*/ 57 h 85"/>
                <a:gd name="T72" fmla="*/ 5 w 84"/>
                <a:gd name="T73" fmla="*/ 54 h 85"/>
                <a:gd name="T74" fmla="*/ 5 w 84"/>
                <a:gd name="T75" fmla="*/ 48 h 85"/>
                <a:gd name="T76" fmla="*/ 3 w 84"/>
                <a:gd name="T77" fmla="*/ 43 h 85"/>
                <a:gd name="T78" fmla="*/ 3 w 84"/>
                <a:gd name="T79" fmla="*/ 40 h 85"/>
                <a:gd name="T80" fmla="*/ 5 w 84"/>
                <a:gd name="T81" fmla="*/ 37 h 85"/>
                <a:gd name="T82" fmla="*/ 5 w 84"/>
                <a:gd name="T83" fmla="*/ 35 h 85"/>
                <a:gd name="T84" fmla="*/ 2 w 84"/>
                <a:gd name="T85" fmla="*/ 37 h 85"/>
                <a:gd name="T86" fmla="*/ 2 w 84"/>
                <a:gd name="T87" fmla="*/ 40 h 85"/>
                <a:gd name="T88" fmla="*/ 12 w 84"/>
                <a:gd name="T89" fmla="*/ 72 h 85"/>
                <a:gd name="T90" fmla="*/ 24 w 84"/>
                <a:gd name="T91" fmla="*/ 81 h 85"/>
                <a:gd name="T92" fmla="*/ 38 w 84"/>
                <a:gd name="T93" fmla="*/ 85 h 85"/>
                <a:gd name="T94" fmla="*/ 53 w 84"/>
                <a:gd name="T95" fmla="*/ 84 h 85"/>
                <a:gd name="T96" fmla="*/ 66 w 84"/>
                <a:gd name="T97" fmla="*/ 78 h 85"/>
                <a:gd name="T98" fmla="*/ 76 w 84"/>
                <a:gd name="T99" fmla="*/ 68 h 85"/>
                <a:gd name="T100" fmla="*/ 67 w 84"/>
                <a:gd name="T101" fmla="*/ 74 h 85"/>
                <a:gd name="T102" fmla="*/ 56 w 84"/>
                <a:gd name="T103" fmla="*/ 81 h 85"/>
                <a:gd name="T104" fmla="*/ 42 w 84"/>
                <a:gd name="T105" fmla="*/ 82 h 85"/>
                <a:gd name="T106" fmla="*/ 30 w 84"/>
                <a:gd name="T107" fmla="*/ 81 h 85"/>
                <a:gd name="T108" fmla="*/ 19 w 84"/>
                <a:gd name="T109" fmla="*/ 74 h 85"/>
                <a:gd name="T110" fmla="*/ 9 w 84"/>
                <a:gd name="T111" fmla="*/ 68 h 8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4"/>
                <a:gd name="T169" fmla="*/ 0 h 85"/>
                <a:gd name="T170" fmla="*/ 84 w 84"/>
                <a:gd name="T171" fmla="*/ 85 h 8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4" h="85">
                  <a:moveTo>
                    <a:pt x="84" y="43"/>
                  </a:moveTo>
                  <a:lnTo>
                    <a:pt x="84" y="43"/>
                  </a:lnTo>
                  <a:lnTo>
                    <a:pt x="84" y="41"/>
                  </a:lnTo>
                  <a:lnTo>
                    <a:pt x="84" y="40"/>
                  </a:lnTo>
                  <a:lnTo>
                    <a:pt x="84" y="38"/>
                  </a:lnTo>
                  <a:lnTo>
                    <a:pt x="84" y="37"/>
                  </a:lnTo>
                  <a:lnTo>
                    <a:pt x="83" y="37"/>
                  </a:lnTo>
                  <a:lnTo>
                    <a:pt x="83" y="35"/>
                  </a:lnTo>
                  <a:lnTo>
                    <a:pt x="81" y="35"/>
                  </a:lnTo>
                  <a:lnTo>
                    <a:pt x="81" y="34"/>
                  </a:lnTo>
                  <a:lnTo>
                    <a:pt x="81" y="35"/>
                  </a:lnTo>
                  <a:lnTo>
                    <a:pt x="81" y="37"/>
                  </a:lnTo>
                  <a:lnTo>
                    <a:pt x="81" y="38"/>
                  </a:lnTo>
                  <a:lnTo>
                    <a:pt x="81" y="40"/>
                  </a:lnTo>
                  <a:lnTo>
                    <a:pt x="81" y="41"/>
                  </a:lnTo>
                  <a:lnTo>
                    <a:pt x="81" y="43"/>
                  </a:lnTo>
                  <a:lnTo>
                    <a:pt x="81" y="45"/>
                  </a:lnTo>
                  <a:lnTo>
                    <a:pt x="81" y="47"/>
                  </a:lnTo>
                  <a:lnTo>
                    <a:pt x="81" y="48"/>
                  </a:lnTo>
                  <a:lnTo>
                    <a:pt x="81" y="51"/>
                  </a:lnTo>
                  <a:lnTo>
                    <a:pt x="81" y="52"/>
                  </a:lnTo>
                  <a:lnTo>
                    <a:pt x="80" y="54"/>
                  </a:lnTo>
                  <a:lnTo>
                    <a:pt x="80" y="57"/>
                  </a:lnTo>
                  <a:lnTo>
                    <a:pt x="78" y="58"/>
                  </a:lnTo>
                  <a:lnTo>
                    <a:pt x="80" y="58"/>
                  </a:lnTo>
                  <a:lnTo>
                    <a:pt x="80" y="57"/>
                  </a:lnTo>
                  <a:lnTo>
                    <a:pt x="81" y="57"/>
                  </a:lnTo>
                  <a:lnTo>
                    <a:pt x="83" y="55"/>
                  </a:lnTo>
                  <a:lnTo>
                    <a:pt x="83" y="54"/>
                  </a:lnTo>
                  <a:lnTo>
                    <a:pt x="84" y="52"/>
                  </a:lnTo>
                  <a:lnTo>
                    <a:pt x="84" y="51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5"/>
                  </a:lnTo>
                  <a:lnTo>
                    <a:pt x="84" y="44"/>
                  </a:lnTo>
                  <a:lnTo>
                    <a:pt x="84" y="43"/>
                  </a:lnTo>
                  <a:close/>
                  <a:moveTo>
                    <a:pt x="78" y="20"/>
                  </a:moveTo>
                  <a:lnTo>
                    <a:pt x="76" y="16"/>
                  </a:lnTo>
                  <a:lnTo>
                    <a:pt x="71" y="13"/>
                  </a:lnTo>
                  <a:lnTo>
                    <a:pt x="67" y="8"/>
                  </a:lnTo>
                  <a:lnTo>
                    <a:pt x="63" y="6"/>
                  </a:lnTo>
                  <a:lnTo>
                    <a:pt x="59" y="4"/>
                  </a:lnTo>
                  <a:lnTo>
                    <a:pt x="53" y="1"/>
                  </a:lnTo>
                  <a:lnTo>
                    <a:pt x="48" y="1"/>
                  </a:lnTo>
                  <a:lnTo>
                    <a:pt x="42" y="0"/>
                  </a:lnTo>
                  <a:lnTo>
                    <a:pt x="37" y="1"/>
                  </a:lnTo>
                  <a:lnTo>
                    <a:pt x="32" y="1"/>
                  </a:lnTo>
                  <a:lnTo>
                    <a:pt x="27" y="4"/>
                  </a:lnTo>
                  <a:lnTo>
                    <a:pt x="23" y="6"/>
                  </a:lnTo>
                  <a:lnTo>
                    <a:pt x="19" y="8"/>
                  </a:lnTo>
                  <a:lnTo>
                    <a:pt x="14" y="13"/>
                  </a:lnTo>
                  <a:lnTo>
                    <a:pt x="10" y="16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3" y="17"/>
                  </a:lnTo>
                  <a:lnTo>
                    <a:pt x="17" y="13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8" y="6"/>
                  </a:lnTo>
                  <a:lnTo>
                    <a:pt x="32" y="4"/>
                  </a:lnTo>
                  <a:lnTo>
                    <a:pt x="38" y="4"/>
                  </a:lnTo>
                  <a:lnTo>
                    <a:pt x="42" y="3"/>
                  </a:lnTo>
                  <a:lnTo>
                    <a:pt x="48" y="4"/>
                  </a:lnTo>
                  <a:lnTo>
                    <a:pt x="52" y="4"/>
                  </a:lnTo>
                  <a:lnTo>
                    <a:pt x="56" y="6"/>
                  </a:lnTo>
                  <a:lnTo>
                    <a:pt x="62" y="8"/>
                  </a:lnTo>
                  <a:lnTo>
                    <a:pt x="64" y="10"/>
                  </a:lnTo>
                  <a:lnTo>
                    <a:pt x="69" y="13"/>
                  </a:lnTo>
                  <a:lnTo>
                    <a:pt x="71" y="17"/>
                  </a:lnTo>
                  <a:lnTo>
                    <a:pt x="74" y="20"/>
                  </a:lnTo>
                  <a:lnTo>
                    <a:pt x="78" y="20"/>
                  </a:lnTo>
                  <a:close/>
                  <a:moveTo>
                    <a:pt x="0" y="40"/>
                  </a:moveTo>
                  <a:lnTo>
                    <a:pt x="0" y="41"/>
                  </a:lnTo>
                  <a:lnTo>
                    <a:pt x="0" y="43"/>
                  </a:lnTo>
                  <a:lnTo>
                    <a:pt x="0" y="44"/>
                  </a:lnTo>
                  <a:lnTo>
                    <a:pt x="0" y="45"/>
                  </a:lnTo>
                  <a:lnTo>
                    <a:pt x="0" y="47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1"/>
                  </a:lnTo>
                  <a:lnTo>
                    <a:pt x="2" y="52"/>
                  </a:lnTo>
                  <a:lnTo>
                    <a:pt x="2" y="54"/>
                  </a:lnTo>
                  <a:lnTo>
                    <a:pt x="3" y="54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48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5" y="38"/>
                  </a:lnTo>
                  <a:lnTo>
                    <a:pt x="5" y="37"/>
                  </a:lnTo>
                  <a:lnTo>
                    <a:pt x="5" y="35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0" y="40"/>
                  </a:lnTo>
                  <a:close/>
                  <a:moveTo>
                    <a:pt x="9" y="68"/>
                  </a:moveTo>
                  <a:lnTo>
                    <a:pt x="12" y="72"/>
                  </a:lnTo>
                  <a:lnTo>
                    <a:pt x="16" y="75"/>
                  </a:lnTo>
                  <a:lnTo>
                    <a:pt x="20" y="78"/>
                  </a:lnTo>
                  <a:lnTo>
                    <a:pt x="24" y="81"/>
                  </a:lnTo>
                  <a:lnTo>
                    <a:pt x="28" y="82"/>
                  </a:lnTo>
                  <a:lnTo>
                    <a:pt x="32" y="84"/>
                  </a:lnTo>
                  <a:lnTo>
                    <a:pt x="38" y="85"/>
                  </a:lnTo>
                  <a:lnTo>
                    <a:pt x="42" y="85"/>
                  </a:lnTo>
                  <a:lnTo>
                    <a:pt x="48" y="85"/>
                  </a:lnTo>
                  <a:lnTo>
                    <a:pt x="53" y="84"/>
                  </a:lnTo>
                  <a:lnTo>
                    <a:pt x="58" y="82"/>
                  </a:lnTo>
                  <a:lnTo>
                    <a:pt x="62" y="81"/>
                  </a:lnTo>
                  <a:lnTo>
                    <a:pt x="66" y="78"/>
                  </a:lnTo>
                  <a:lnTo>
                    <a:pt x="70" y="75"/>
                  </a:lnTo>
                  <a:lnTo>
                    <a:pt x="73" y="72"/>
                  </a:lnTo>
                  <a:lnTo>
                    <a:pt x="76" y="68"/>
                  </a:lnTo>
                  <a:lnTo>
                    <a:pt x="73" y="68"/>
                  </a:lnTo>
                  <a:lnTo>
                    <a:pt x="70" y="71"/>
                  </a:lnTo>
                  <a:lnTo>
                    <a:pt x="67" y="74"/>
                  </a:lnTo>
                  <a:lnTo>
                    <a:pt x="63" y="77"/>
                  </a:lnTo>
                  <a:lnTo>
                    <a:pt x="59" y="79"/>
                  </a:lnTo>
                  <a:lnTo>
                    <a:pt x="56" y="81"/>
                  </a:lnTo>
                  <a:lnTo>
                    <a:pt x="52" y="82"/>
                  </a:lnTo>
                  <a:lnTo>
                    <a:pt x="48" y="82"/>
                  </a:lnTo>
                  <a:lnTo>
                    <a:pt x="42" y="82"/>
                  </a:lnTo>
                  <a:lnTo>
                    <a:pt x="38" y="82"/>
                  </a:lnTo>
                  <a:lnTo>
                    <a:pt x="34" y="82"/>
                  </a:lnTo>
                  <a:lnTo>
                    <a:pt x="30" y="81"/>
                  </a:lnTo>
                  <a:lnTo>
                    <a:pt x="26" y="79"/>
                  </a:lnTo>
                  <a:lnTo>
                    <a:pt x="23" y="77"/>
                  </a:lnTo>
                  <a:lnTo>
                    <a:pt x="19" y="74"/>
                  </a:lnTo>
                  <a:lnTo>
                    <a:pt x="16" y="71"/>
                  </a:lnTo>
                  <a:lnTo>
                    <a:pt x="13" y="68"/>
                  </a:lnTo>
                  <a:lnTo>
                    <a:pt x="9" y="68"/>
                  </a:lnTo>
                  <a:close/>
                </a:path>
              </a:pathLst>
            </a:custGeom>
            <a:solidFill>
              <a:srgbClr val="0082C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7" name="Freeform 816"/>
            <p:cNvSpPr>
              <a:spLocks noEditPoints="1"/>
            </p:cNvSpPr>
            <p:nvPr/>
          </p:nvSpPr>
          <p:spPr bwMode="auto">
            <a:xfrm>
              <a:off x="1036" y="2541"/>
              <a:ext cx="81" cy="83"/>
            </a:xfrm>
            <a:custGeom>
              <a:avLst/>
              <a:gdLst>
                <a:gd name="T0" fmla="*/ 81 w 81"/>
                <a:gd name="T1" fmla="*/ 40 h 83"/>
                <a:gd name="T2" fmla="*/ 81 w 81"/>
                <a:gd name="T3" fmla="*/ 37 h 83"/>
                <a:gd name="T4" fmla="*/ 81 w 81"/>
                <a:gd name="T5" fmla="*/ 36 h 83"/>
                <a:gd name="T6" fmla="*/ 79 w 81"/>
                <a:gd name="T7" fmla="*/ 34 h 83"/>
                <a:gd name="T8" fmla="*/ 78 w 81"/>
                <a:gd name="T9" fmla="*/ 33 h 83"/>
                <a:gd name="T10" fmla="*/ 78 w 81"/>
                <a:gd name="T11" fmla="*/ 34 h 83"/>
                <a:gd name="T12" fmla="*/ 78 w 81"/>
                <a:gd name="T13" fmla="*/ 37 h 83"/>
                <a:gd name="T14" fmla="*/ 78 w 81"/>
                <a:gd name="T15" fmla="*/ 40 h 83"/>
                <a:gd name="T16" fmla="*/ 78 w 81"/>
                <a:gd name="T17" fmla="*/ 46 h 83"/>
                <a:gd name="T18" fmla="*/ 76 w 81"/>
                <a:gd name="T19" fmla="*/ 51 h 83"/>
                <a:gd name="T20" fmla="*/ 75 w 81"/>
                <a:gd name="T21" fmla="*/ 57 h 83"/>
                <a:gd name="T22" fmla="*/ 76 w 81"/>
                <a:gd name="T23" fmla="*/ 57 h 83"/>
                <a:gd name="T24" fmla="*/ 78 w 81"/>
                <a:gd name="T25" fmla="*/ 56 h 83"/>
                <a:gd name="T26" fmla="*/ 79 w 81"/>
                <a:gd name="T27" fmla="*/ 54 h 83"/>
                <a:gd name="T28" fmla="*/ 81 w 81"/>
                <a:gd name="T29" fmla="*/ 49 h 83"/>
                <a:gd name="T30" fmla="*/ 81 w 81"/>
                <a:gd name="T31" fmla="*/ 44 h 83"/>
                <a:gd name="T32" fmla="*/ 71 w 81"/>
                <a:gd name="T33" fmla="*/ 16 h 83"/>
                <a:gd name="T34" fmla="*/ 60 w 81"/>
                <a:gd name="T35" fmla="*/ 6 h 83"/>
                <a:gd name="T36" fmla="*/ 46 w 81"/>
                <a:gd name="T37" fmla="*/ 2 h 83"/>
                <a:gd name="T38" fmla="*/ 30 w 81"/>
                <a:gd name="T39" fmla="*/ 2 h 83"/>
                <a:gd name="T40" fmla="*/ 17 w 81"/>
                <a:gd name="T41" fmla="*/ 9 h 83"/>
                <a:gd name="T42" fmla="*/ 7 w 81"/>
                <a:gd name="T43" fmla="*/ 19 h 83"/>
                <a:gd name="T44" fmla="*/ 17 w 81"/>
                <a:gd name="T45" fmla="*/ 13 h 83"/>
                <a:gd name="T46" fmla="*/ 28 w 81"/>
                <a:gd name="T47" fmla="*/ 6 h 83"/>
                <a:gd name="T48" fmla="*/ 40 w 81"/>
                <a:gd name="T49" fmla="*/ 3 h 83"/>
                <a:gd name="T50" fmla="*/ 54 w 81"/>
                <a:gd name="T51" fmla="*/ 6 h 83"/>
                <a:gd name="T52" fmla="*/ 65 w 81"/>
                <a:gd name="T53" fmla="*/ 13 h 83"/>
                <a:gd name="T54" fmla="*/ 75 w 81"/>
                <a:gd name="T55" fmla="*/ 19 h 83"/>
                <a:gd name="T56" fmla="*/ 1 w 81"/>
                <a:gd name="T57" fmla="*/ 37 h 83"/>
                <a:gd name="T58" fmla="*/ 0 w 81"/>
                <a:gd name="T59" fmla="*/ 40 h 83"/>
                <a:gd name="T60" fmla="*/ 0 w 81"/>
                <a:gd name="T61" fmla="*/ 42 h 83"/>
                <a:gd name="T62" fmla="*/ 1 w 81"/>
                <a:gd name="T63" fmla="*/ 47 h 83"/>
                <a:gd name="T64" fmla="*/ 1 w 81"/>
                <a:gd name="T65" fmla="*/ 51 h 83"/>
                <a:gd name="T66" fmla="*/ 3 w 81"/>
                <a:gd name="T67" fmla="*/ 56 h 83"/>
                <a:gd name="T68" fmla="*/ 4 w 81"/>
                <a:gd name="T69" fmla="*/ 56 h 83"/>
                <a:gd name="T70" fmla="*/ 5 w 81"/>
                <a:gd name="T71" fmla="*/ 57 h 83"/>
                <a:gd name="T72" fmla="*/ 5 w 81"/>
                <a:gd name="T73" fmla="*/ 54 h 83"/>
                <a:gd name="T74" fmla="*/ 4 w 81"/>
                <a:gd name="T75" fmla="*/ 49 h 83"/>
                <a:gd name="T76" fmla="*/ 3 w 81"/>
                <a:gd name="T77" fmla="*/ 42 h 83"/>
                <a:gd name="T78" fmla="*/ 3 w 81"/>
                <a:gd name="T79" fmla="*/ 39 h 83"/>
                <a:gd name="T80" fmla="*/ 4 w 81"/>
                <a:gd name="T81" fmla="*/ 36 h 83"/>
                <a:gd name="T82" fmla="*/ 4 w 81"/>
                <a:gd name="T83" fmla="*/ 33 h 83"/>
                <a:gd name="T84" fmla="*/ 3 w 81"/>
                <a:gd name="T85" fmla="*/ 34 h 83"/>
                <a:gd name="T86" fmla="*/ 1 w 81"/>
                <a:gd name="T87" fmla="*/ 36 h 83"/>
                <a:gd name="T88" fmla="*/ 12 w 81"/>
                <a:gd name="T89" fmla="*/ 71 h 83"/>
                <a:gd name="T90" fmla="*/ 22 w 81"/>
                <a:gd name="T91" fmla="*/ 78 h 83"/>
                <a:gd name="T92" fmla="*/ 36 w 81"/>
                <a:gd name="T93" fmla="*/ 83 h 83"/>
                <a:gd name="T94" fmla="*/ 50 w 81"/>
                <a:gd name="T95" fmla="*/ 83 h 83"/>
                <a:gd name="T96" fmla="*/ 62 w 81"/>
                <a:gd name="T97" fmla="*/ 77 h 83"/>
                <a:gd name="T98" fmla="*/ 72 w 81"/>
                <a:gd name="T99" fmla="*/ 67 h 83"/>
                <a:gd name="T100" fmla="*/ 62 w 81"/>
                <a:gd name="T101" fmla="*/ 73 h 83"/>
                <a:gd name="T102" fmla="*/ 53 w 81"/>
                <a:gd name="T103" fmla="*/ 78 h 83"/>
                <a:gd name="T104" fmla="*/ 40 w 81"/>
                <a:gd name="T105" fmla="*/ 80 h 83"/>
                <a:gd name="T106" fmla="*/ 29 w 81"/>
                <a:gd name="T107" fmla="*/ 78 h 83"/>
                <a:gd name="T108" fmla="*/ 18 w 81"/>
                <a:gd name="T109" fmla="*/ 73 h 83"/>
                <a:gd name="T110" fmla="*/ 10 w 81"/>
                <a:gd name="T111" fmla="*/ 67 h 8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1"/>
                <a:gd name="T169" fmla="*/ 0 h 83"/>
                <a:gd name="T170" fmla="*/ 81 w 81"/>
                <a:gd name="T171" fmla="*/ 83 h 8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1" h="83">
                  <a:moveTo>
                    <a:pt x="81" y="42"/>
                  </a:moveTo>
                  <a:lnTo>
                    <a:pt x="81" y="42"/>
                  </a:lnTo>
                  <a:lnTo>
                    <a:pt x="81" y="40"/>
                  </a:lnTo>
                  <a:lnTo>
                    <a:pt x="81" y="39"/>
                  </a:lnTo>
                  <a:lnTo>
                    <a:pt x="81" y="37"/>
                  </a:lnTo>
                  <a:lnTo>
                    <a:pt x="81" y="36"/>
                  </a:lnTo>
                  <a:lnTo>
                    <a:pt x="81" y="34"/>
                  </a:lnTo>
                  <a:lnTo>
                    <a:pt x="79" y="34"/>
                  </a:lnTo>
                  <a:lnTo>
                    <a:pt x="79" y="33"/>
                  </a:lnTo>
                  <a:lnTo>
                    <a:pt x="78" y="33"/>
                  </a:lnTo>
                  <a:lnTo>
                    <a:pt x="78" y="34"/>
                  </a:lnTo>
                  <a:lnTo>
                    <a:pt x="78" y="36"/>
                  </a:lnTo>
                  <a:lnTo>
                    <a:pt x="78" y="37"/>
                  </a:lnTo>
                  <a:lnTo>
                    <a:pt x="78" y="39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78" y="49"/>
                  </a:lnTo>
                  <a:lnTo>
                    <a:pt x="78" y="50"/>
                  </a:lnTo>
                  <a:lnTo>
                    <a:pt x="76" y="51"/>
                  </a:lnTo>
                  <a:lnTo>
                    <a:pt x="76" y="54"/>
                  </a:lnTo>
                  <a:lnTo>
                    <a:pt x="76" y="56"/>
                  </a:lnTo>
                  <a:lnTo>
                    <a:pt x="75" y="57"/>
                  </a:lnTo>
                  <a:lnTo>
                    <a:pt x="76" y="57"/>
                  </a:lnTo>
                  <a:lnTo>
                    <a:pt x="78" y="57"/>
                  </a:lnTo>
                  <a:lnTo>
                    <a:pt x="78" y="56"/>
                  </a:lnTo>
                  <a:lnTo>
                    <a:pt x="79" y="56"/>
                  </a:lnTo>
                  <a:lnTo>
                    <a:pt x="79" y="54"/>
                  </a:lnTo>
                  <a:lnTo>
                    <a:pt x="79" y="53"/>
                  </a:lnTo>
                  <a:lnTo>
                    <a:pt x="81" y="50"/>
                  </a:lnTo>
                  <a:lnTo>
                    <a:pt x="81" y="49"/>
                  </a:lnTo>
                  <a:lnTo>
                    <a:pt x="81" y="47"/>
                  </a:lnTo>
                  <a:lnTo>
                    <a:pt x="81" y="46"/>
                  </a:lnTo>
                  <a:lnTo>
                    <a:pt x="81" y="44"/>
                  </a:lnTo>
                  <a:lnTo>
                    <a:pt x="81" y="42"/>
                  </a:lnTo>
                  <a:close/>
                  <a:moveTo>
                    <a:pt x="75" y="19"/>
                  </a:moveTo>
                  <a:lnTo>
                    <a:pt x="71" y="16"/>
                  </a:lnTo>
                  <a:lnTo>
                    <a:pt x="68" y="12"/>
                  </a:lnTo>
                  <a:lnTo>
                    <a:pt x="64" y="9"/>
                  </a:lnTo>
                  <a:lnTo>
                    <a:pt x="60" y="6"/>
                  </a:lnTo>
                  <a:lnTo>
                    <a:pt x="56" y="3"/>
                  </a:lnTo>
                  <a:lnTo>
                    <a:pt x="51" y="2"/>
                  </a:lnTo>
                  <a:lnTo>
                    <a:pt x="46" y="2"/>
                  </a:lnTo>
                  <a:lnTo>
                    <a:pt x="40" y="0"/>
                  </a:lnTo>
                  <a:lnTo>
                    <a:pt x="36" y="2"/>
                  </a:lnTo>
                  <a:lnTo>
                    <a:pt x="30" y="2"/>
                  </a:lnTo>
                  <a:lnTo>
                    <a:pt x="26" y="3"/>
                  </a:lnTo>
                  <a:lnTo>
                    <a:pt x="21" y="6"/>
                  </a:lnTo>
                  <a:lnTo>
                    <a:pt x="17" y="9"/>
                  </a:lnTo>
                  <a:lnTo>
                    <a:pt x="14" y="12"/>
                  </a:lnTo>
                  <a:lnTo>
                    <a:pt x="10" y="16"/>
                  </a:lnTo>
                  <a:lnTo>
                    <a:pt x="7" y="19"/>
                  </a:lnTo>
                  <a:lnTo>
                    <a:pt x="11" y="19"/>
                  </a:lnTo>
                  <a:lnTo>
                    <a:pt x="14" y="16"/>
                  </a:lnTo>
                  <a:lnTo>
                    <a:pt x="17" y="13"/>
                  </a:lnTo>
                  <a:lnTo>
                    <a:pt x="19" y="10"/>
                  </a:lnTo>
                  <a:lnTo>
                    <a:pt x="24" y="7"/>
                  </a:lnTo>
                  <a:lnTo>
                    <a:pt x="28" y="6"/>
                  </a:lnTo>
                  <a:lnTo>
                    <a:pt x="32" y="5"/>
                  </a:lnTo>
                  <a:lnTo>
                    <a:pt x="36" y="5"/>
                  </a:lnTo>
                  <a:lnTo>
                    <a:pt x="40" y="3"/>
                  </a:lnTo>
                  <a:lnTo>
                    <a:pt x="46" y="5"/>
                  </a:lnTo>
                  <a:lnTo>
                    <a:pt x="50" y="5"/>
                  </a:lnTo>
                  <a:lnTo>
                    <a:pt x="54" y="6"/>
                  </a:lnTo>
                  <a:lnTo>
                    <a:pt x="58" y="7"/>
                  </a:lnTo>
                  <a:lnTo>
                    <a:pt x="61" y="10"/>
                  </a:lnTo>
                  <a:lnTo>
                    <a:pt x="65" y="13"/>
                  </a:lnTo>
                  <a:lnTo>
                    <a:pt x="68" y="16"/>
                  </a:lnTo>
                  <a:lnTo>
                    <a:pt x="71" y="19"/>
                  </a:lnTo>
                  <a:lnTo>
                    <a:pt x="75" y="19"/>
                  </a:lnTo>
                  <a:close/>
                  <a:moveTo>
                    <a:pt x="1" y="36"/>
                  </a:moveTo>
                  <a:lnTo>
                    <a:pt x="1" y="37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1" y="49"/>
                  </a:lnTo>
                  <a:lnTo>
                    <a:pt x="1" y="50"/>
                  </a:lnTo>
                  <a:lnTo>
                    <a:pt x="1" y="51"/>
                  </a:lnTo>
                  <a:lnTo>
                    <a:pt x="1" y="53"/>
                  </a:lnTo>
                  <a:lnTo>
                    <a:pt x="3" y="54"/>
                  </a:lnTo>
                  <a:lnTo>
                    <a:pt x="3" y="56"/>
                  </a:lnTo>
                  <a:lnTo>
                    <a:pt x="4" y="56"/>
                  </a:lnTo>
                  <a:lnTo>
                    <a:pt x="4" y="57"/>
                  </a:lnTo>
                  <a:lnTo>
                    <a:pt x="5" y="57"/>
                  </a:lnTo>
                  <a:lnTo>
                    <a:pt x="7" y="57"/>
                  </a:lnTo>
                  <a:lnTo>
                    <a:pt x="5" y="56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4" y="46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9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3" y="34"/>
                  </a:lnTo>
                  <a:lnTo>
                    <a:pt x="1" y="34"/>
                  </a:lnTo>
                  <a:lnTo>
                    <a:pt x="1" y="36"/>
                  </a:lnTo>
                  <a:close/>
                  <a:moveTo>
                    <a:pt x="10" y="67"/>
                  </a:moveTo>
                  <a:lnTo>
                    <a:pt x="12" y="71"/>
                  </a:lnTo>
                  <a:lnTo>
                    <a:pt x="15" y="74"/>
                  </a:lnTo>
                  <a:lnTo>
                    <a:pt x="19" y="77"/>
                  </a:lnTo>
                  <a:lnTo>
                    <a:pt x="22" y="78"/>
                  </a:lnTo>
                  <a:lnTo>
                    <a:pt x="26" y="81"/>
                  </a:lnTo>
                  <a:lnTo>
                    <a:pt x="32" y="83"/>
                  </a:lnTo>
                  <a:lnTo>
                    <a:pt x="36" y="83"/>
                  </a:lnTo>
                  <a:lnTo>
                    <a:pt x="40" y="83"/>
                  </a:lnTo>
                  <a:lnTo>
                    <a:pt x="46" y="83"/>
                  </a:lnTo>
                  <a:lnTo>
                    <a:pt x="50" y="83"/>
                  </a:lnTo>
                  <a:lnTo>
                    <a:pt x="54" y="81"/>
                  </a:lnTo>
                  <a:lnTo>
                    <a:pt x="58" y="78"/>
                  </a:lnTo>
                  <a:lnTo>
                    <a:pt x="62" y="77"/>
                  </a:lnTo>
                  <a:lnTo>
                    <a:pt x="67" y="74"/>
                  </a:lnTo>
                  <a:lnTo>
                    <a:pt x="69" y="71"/>
                  </a:lnTo>
                  <a:lnTo>
                    <a:pt x="72" y="67"/>
                  </a:lnTo>
                  <a:lnTo>
                    <a:pt x="69" y="67"/>
                  </a:lnTo>
                  <a:lnTo>
                    <a:pt x="67" y="70"/>
                  </a:lnTo>
                  <a:lnTo>
                    <a:pt x="62" y="73"/>
                  </a:lnTo>
                  <a:lnTo>
                    <a:pt x="60" y="76"/>
                  </a:lnTo>
                  <a:lnTo>
                    <a:pt x="57" y="77"/>
                  </a:lnTo>
                  <a:lnTo>
                    <a:pt x="53" y="78"/>
                  </a:lnTo>
                  <a:lnTo>
                    <a:pt x="49" y="80"/>
                  </a:lnTo>
                  <a:lnTo>
                    <a:pt x="44" y="80"/>
                  </a:lnTo>
                  <a:lnTo>
                    <a:pt x="40" y="80"/>
                  </a:lnTo>
                  <a:lnTo>
                    <a:pt x="36" y="80"/>
                  </a:lnTo>
                  <a:lnTo>
                    <a:pt x="33" y="80"/>
                  </a:lnTo>
                  <a:lnTo>
                    <a:pt x="29" y="78"/>
                  </a:lnTo>
                  <a:lnTo>
                    <a:pt x="25" y="77"/>
                  </a:lnTo>
                  <a:lnTo>
                    <a:pt x="22" y="76"/>
                  </a:lnTo>
                  <a:lnTo>
                    <a:pt x="18" y="73"/>
                  </a:lnTo>
                  <a:lnTo>
                    <a:pt x="15" y="70"/>
                  </a:lnTo>
                  <a:lnTo>
                    <a:pt x="12" y="67"/>
                  </a:lnTo>
                  <a:lnTo>
                    <a:pt x="10" y="67"/>
                  </a:lnTo>
                  <a:close/>
                </a:path>
              </a:pathLst>
            </a:custGeom>
            <a:solidFill>
              <a:srgbClr val="008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8" name="Freeform 817"/>
            <p:cNvSpPr>
              <a:spLocks noEditPoints="1"/>
            </p:cNvSpPr>
            <p:nvPr/>
          </p:nvSpPr>
          <p:spPr bwMode="auto">
            <a:xfrm>
              <a:off x="1037" y="2543"/>
              <a:ext cx="78" cy="79"/>
            </a:xfrm>
            <a:custGeom>
              <a:avLst/>
              <a:gdLst>
                <a:gd name="T0" fmla="*/ 78 w 78"/>
                <a:gd name="T1" fmla="*/ 38 h 79"/>
                <a:gd name="T2" fmla="*/ 78 w 78"/>
                <a:gd name="T3" fmla="*/ 35 h 79"/>
                <a:gd name="T4" fmla="*/ 78 w 78"/>
                <a:gd name="T5" fmla="*/ 31 h 79"/>
                <a:gd name="T6" fmla="*/ 77 w 78"/>
                <a:gd name="T7" fmla="*/ 31 h 79"/>
                <a:gd name="T8" fmla="*/ 75 w 78"/>
                <a:gd name="T9" fmla="*/ 30 h 79"/>
                <a:gd name="T10" fmla="*/ 75 w 78"/>
                <a:gd name="T11" fmla="*/ 31 h 79"/>
                <a:gd name="T12" fmla="*/ 75 w 78"/>
                <a:gd name="T13" fmla="*/ 35 h 79"/>
                <a:gd name="T14" fmla="*/ 75 w 78"/>
                <a:gd name="T15" fmla="*/ 38 h 79"/>
                <a:gd name="T16" fmla="*/ 75 w 78"/>
                <a:gd name="T17" fmla="*/ 44 h 79"/>
                <a:gd name="T18" fmla="*/ 74 w 78"/>
                <a:gd name="T19" fmla="*/ 51 h 79"/>
                <a:gd name="T20" fmla="*/ 73 w 78"/>
                <a:gd name="T21" fmla="*/ 57 h 79"/>
                <a:gd name="T22" fmla="*/ 74 w 78"/>
                <a:gd name="T23" fmla="*/ 55 h 79"/>
                <a:gd name="T24" fmla="*/ 75 w 78"/>
                <a:gd name="T25" fmla="*/ 55 h 79"/>
                <a:gd name="T26" fmla="*/ 77 w 78"/>
                <a:gd name="T27" fmla="*/ 54 h 79"/>
                <a:gd name="T28" fmla="*/ 78 w 78"/>
                <a:gd name="T29" fmla="*/ 48 h 79"/>
                <a:gd name="T30" fmla="*/ 78 w 78"/>
                <a:gd name="T31" fmla="*/ 42 h 79"/>
                <a:gd name="T32" fmla="*/ 68 w 78"/>
                <a:gd name="T33" fmla="*/ 14 h 79"/>
                <a:gd name="T34" fmla="*/ 59 w 78"/>
                <a:gd name="T35" fmla="*/ 5 h 79"/>
                <a:gd name="T36" fmla="*/ 45 w 78"/>
                <a:gd name="T37" fmla="*/ 1 h 79"/>
                <a:gd name="T38" fmla="*/ 29 w 78"/>
                <a:gd name="T39" fmla="*/ 1 h 79"/>
                <a:gd name="T40" fmla="*/ 17 w 78"/>
                <a:gd name="T41" fmla="*/ 7 h 79"/>
                <a:gd name="T42" fmla="*/ 7 w 78"/>
                <a:gd name="T43" fmla="*/ 17 h 79"/>
                <a:gd name="T44" fmla="*/ 17 w 78"/>
                <a:gd name="T45" fmla="*/ 11 h 79"/>
                <a:gd name="T46" fmla="*/ 27 w 78"/>
                <a:gd name="T47" fmla="*/ 5 h 79"/>
                <a:gd name="T48" fmla="*/ 39 w 78"/>
                <a:gd name="T49" fmla="*/ 3 h 79"/>
                <a:gd name="T50" fmla="*/ 52 w 78"/>
                <a:gd name="T51" fmla="*/ 5 h 79"/>
                <a:gd name="T52" fmla="*/ 63 w 78"/>
                <a:gd name="T53" fmla="*/ 11 h 79"/>
                <a:gd name="T54" fmla="*/ 71 w 78"/>
                <a:gd name="T55" fmla="*/ 17 h 79"/>
                <a:gd name="T56" fmla="*/ 2 w 78"/>
                <a:gd name="T57" fmla="*/ 34 h 79"/>
                <a:gd name="T58" fmla="*/ 0 w 78"/>
                <a:gd name="T59" fmla="*/ 37 h 79"/>
                <a:gd name="T60" fmla="*/ 0 w 78"/>
                <a:gd name="T61" fmla="*/ 40 h 79"/>
                <a:gd name="T62" fmla="*/ 2 w 78"/>
                <a:gd name="T63" fmla="*/ 45 h 79"/>
                <a:gd name="T64" fmla="*/ 2 w 78"/>
                <a:gd name="T65" fmla="*/ 51 h 79"/>
                <a:gd name="T66" fmla="*/ 4 w 78"/>
                <a:gd name="T67" fmla="*/ 55 h 79"/>
                <a:gd name="T68" fmla="*/ 4 w 78"/>
                <a:gd name="T69" fmla="*/ 55 h 79"/>
                <a:gd name="T70" fmla="*/ 7 w 78"/>
                <a:gd name="T71" fmla="*/ 55 h 79"/>
                <a:gd name="T72" fmla="*/ 6 w 78"/>
                <a:gd name="T73" fmla="*/ 52 h 79"/>
                <a:gd name="T74" fmla="*/ 4 w 78"/>
                <a:gd name="T75" fmla="*/ 47 h 79"/>
                <a:gd name="T76" fmla="*/ 3 w 78"/>
                <a:gd name="T77" fmla="*/ 40 h 79"/>
                <a:gd name="T78" fmla="*/ 3 w 78"/>
                <a:gd name="T79" fmla="*/ 37 h 79"/>
                <a:gd name="T80" fmla="*/ 4 w 78"/>
                <a:gd name="T81" fmla="*/ 32 h 79"/>
                <a:gd name="T82" fmla="*/ 4 w 78"/>
                <a:gd name="T83" fmla="*/ 31 h 79"/>
                <a:gd name="T84" fmla="*/ 3 w 78"/>
                <a:gd name="T85" fmla="*/ 31 h 79"/>
                <a:gd name="T86" fmla="*/ 2 w 78"/>
                <a:gd name="T87" fmla="*/ 32 h 79"/>
                <a:gd name="T88" fmla="*/ 13 w 78"/>
                <a:gd name="T89" fmla="*/ 68 h 79"/>
                <a:gd name="T90" fmla="*/ 23 w 78"/>
                <a:gd name="T91" fmla="*/ 76 h 79"/>
                <a:gd name="T92" fmla="*/ 35 w 78"/>
                <a:gd name="T93" fmla="*/ 79 h 79"/>
                <a:gd name="T94" fmla="*/ 49 w 78"/>
                <a:gd name="T95" fmla="*/ 79 h 79"/>
                <a:gd name="T96" fmla="*/ 60 w 78"/>
                <a:gd name="T97" fmla="*/ 74 h 79"/>
                <a:gd name="T98" fmla="*/ 70 w 78"/>
                <a:gd name="T99" fmla="*/ 65 h 79"/>
                <a:gd name="T100" fmla="*/ 60 w 78"/>
                <a:gd name="T101" fmla="*/ 71 h 79"/>
                <a:gd name="T102" fmla="*/ 50 w 78"/>
                <a:gd name="T103" fmla="*/ 75 h 79"/>
                <a:gd name="T104" fmla="*/ 39 w 78"/>
                <a:gd name="T105" fmla="*/ 76 h 79"/>
                <a:gd name="T106" fmla="*/ 28 w 78"/>
                <a:gd name="T107" fmla="*/ 75 h 79"/>
                <a:gd name="T108" fmla="*/ 18 w 78"/>
                <a:gd name="T109" fmla="*/ 71 h 79"/>
                <a:gd name="T110" fmla="*/ 10 w 78"/>
                <a:gd name="T111" fmla="*/ 65 h 7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8"/>
                <a:gd name="T169" fmla="*/ 0 h 79"/>
                <a:gd name="T170" fmla="*/ 78 w 78"/>
                <a:gd name="T171" fmla="*/ 79 h 7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8" h="79">
                  <a:moveTo>
                    <a:pt x="78" y="40"/>
                  </a:moveTo>
                  <a:lnTo>
                    <a:pt x="78" y="40"/>
                  </a:lnTo>
                  <a:lnTo>
                    <a:pt x="78" y="38"/>
                  </a:lnTo>
                  <a:lnTo>
                    <a:pt x="78" y="37"/>
                  </a:lnTo>
                  <a:lnTo>
                    <a:pt x="78" y="35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8" y="31"/>
                  </a:lnTo>
                  <a:lnTo>
                    <a:pt x="77" y="31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4" y="30"/>
                  </a:lnTo>
                  <a:lnTo>
                    <a:pt x="75" y="31"/>
                  </a:lnTo>
                  <a:lnTo>
                    <a:pt x="75" y="32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5" y="37"/>
                  </a:lnTo>
                  <a:lnTo>
                    <a:pt x="75" y="38"/>
                  </a:lnTo>
                  <a:lnTo>
                    <a:pt x="75" y="40"/>
                  </a:lnTo>
                  <a:lnTo>
                    <a:pt x="75" y="42"/>
                  </a:lnTo>
                  <a:lnTo>
                    <a:pt x="75" y="44"/>
                  </a:lnTo>
                  <a:lnTo>
                    <a:pt x="75" y="47"/>
                  </a:lnTo>
                  <a:lnTo>
                    <a:pt x="75" y="48"/>
                  </a:lnTo>
                  <a:lnTo>
                    <a:pt x="74" y="51"/>
                  </a:lnTo>
                  <a:lnTo>
                    <a:pt x="74" y="52"/>
                  </a:lnTo>
                  <a:lnTo>
                    <a:pt x="73" y="54"/>
                  </a:lnTo>
                  <a:lnTo>
                    <a:pt x="73" y="57"/>
                  </a:lnTo>
                  <a:lnTo>
                    <a:pt x="73" y="55"/>
                  </a:lnTo>
                  <a:lnTo>
                    <a:pt x="74" y="55"/>
                  </a:lnTo>
                  <a:lnTo>
                    <a:pt x="75" y="55"/>
                  </a:lnTo>
                  <a:lnTo>
                    <a:pt x="77" y="54"/>
                  </a:lnTo>
                  <a:lnTo>
                    <a:pt x="77" y="51"/>
                  </a:lnTo>
                  <a:lnTo>
                    <a:pt x="78" y="49"/>
                  </a:lnTo>
                  <a:lnTo>
                    <a:pt x="78" y="48"/>
                  </a:lnTo>
                  <a:lnTo>
                    <a:pt x="78" y="45"/>
                  </a:lnTo>
                  <a:lnTo>
                    <a:pt x="78" y="44"/>
                  </a:lnTo>
                  <a:lnTo>
                    <a:pt x="78" y="42"/>
                  </a:lnTo>
                  <a:lnTo>
                    <a:pt x="78" y="40"/>
                  </a:lnTo>
                  <a:close/>
                  <a:moveTo>
                    <a:pt x="71" y="17"/>
                  </a:moveTo>
                  <a:lnTo>
                    <a:pt x="68" y="14"/>
                  </a:lnTo>
                  <a:lnTo>
                    <a:pt x="66" y="10"/>
                  </a:lnTo>
                  <a:lnTo>
                    <a:pt x="61" y="7"/>
                  </a:lnTo>
                  <a:lnTo>
                    <a:pt x="59" y="5"/>
                  </a:lnTo>
                  <a:lnTo>
                    <a:pt x="53" y="3"/>
                  </a:lnTo>
                  <a:lnTo>
                    <a:pt x="49" y="1"/>
                  </a:lnTo>
                  <a:lnTo>
                    <a:pt x="45" y="1"/>
                  </a:lnTo>
                  <a:lnTo>
                    <a:pt x="39" y="0"/>
                  </a:lnTo>
                  <a:lnTo>
                    <a:pt x="35" y="1"/>
                  </a:lnTo>
                  <a:lnTo>
                    <a:pt x="29" y="1"/>
                  </a:lnTo>
                  <a:lnTo>
                    <a:pt x="25" y="3"/>
                  </a:lnTo>
                  <a:lnTo>
                    <a:pt x="21" y="5"/>
                  </a:lnTo>
                  <a:lnTo>
                    <a:pt x="17" y="7"/>
                  </a:lnTo>
                  <a:lnTo>
                    <a:pt x="14" y="10"/>
                  </a:lnTo>
                  <a:lnTo>
                    <a:pt x="10" y="14"/>
                  </a:lnTo>
                  <a:lnTo>
                    <a:pt x="7" y="17"/>
                  </a:lnTo>
                  <a:lnTo>
                    <a:pt x="11" y="17"/>
                  </a:lnTo>
                  <a:lnTo>
                    <a:pt x="14" y="14"/>
                  </a:lnTo>
                  <a:lnTo>
                    <a:pt x="17" y="11"/>
                  </a:lnTo>
                  <a:lnTo>
                    <a:pt x="20" y="10"/>
                  </a:lnTo>
                  <a:lnTo>
                    <a:pt x="24" y="7"/>
                  </a:lnTo>
                  <a:lnTo>
                    <a:pt x="27" y="5"/>
                  </a:lnTo>
                  <a:lnTo>
                    <a:pt x="31" y="4"/>
                  </a:lnTo>
                  <a:lnTo>
                    <a:pt x="35" y="4"/>
                  </a:lnTo>
                  <a:lnTo>
                    <a:pt x="39" y="3"/>
                  </a:lnTo>
                  <a:lnTo>
                    <a:pt x="43" y="4"/>
                  </a:lnTo>
                  <a:lnTo>
                    <a:pt x="48" y="4"/>
                  </a:lnTo>
                  <a:lnTo>
                    <a:pt x="52" y="5"/>
                  </a:lnTo>
                  <a:lnTo>
                    <a:pt x="56" y="7"/>
                  </a:lnTo>
                  <a:lnTo>
                    <a:pt x="59" y="10"/>
                  </a:lnTo>
                  <a:lnTo>
                    <a:pt x="63" y="11"/>
                  </a:lnTo>
                  <a:lnTo>
                    <a:pt x="66" y="14"/>
                  </a:lnTo>
                  <a:lnTo>
                    <a:pt x="68" y="17"/>
                  </a:lnTo>
                  <a:lnTo>
                    <a:pt x="71" y="17"/>
                  </a:lnTo>
                  <a:close/>
                  <a:moveTo>
                    <a:pt x="2" y="32"/>
                  </a:moveTo>
                  <a:lnTo>
                    <a:pt x="2" y="34"/>
                  </a:lnTo>
                  <a:lnTo>
                    <a:pt x="2" y="35"/>
                  </a:lnTo>
                  <a:lnTo>
                    <a:pt x="0" y="37"/>
                  </a:lnTo>
                  <a:lnTo>
                    <a:pt x="0" y="38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2" y="45"/>
                  </a:lnTo>
                  <a:lnTo>
                    <a:pt x="2" y="48"/>
                  </a:lnTo>
                  <a:lnTo>
                    <a:pt x="2" y="49"/>
                  </a:lnTo>
                  <a:lnTo>
                    <a:pt x="2" y="51"/>
                  </a:lnTo>
                  <a:lnTo>
                    <a:pt x="3" y="52"/>
                  </a:lnTo>
                  <a:lnTo>
                    <a:pt x="3" y="54"/>
                  </a:lnTo>
                  <a:lnTo>
                    <a:pt x="4" y="55"/>
                  </a:lnTo>
                  <a:lnTo>
                    <a:pt x="6" y="55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6" y="52"/>
                  </a:lnTo>
                  <a:lnTo>
                    <a:pt x="4" y="49"/>
                  </a:lnTo>
                  <a:lnTo>
                    <a:pt x="4" y="48"/>
                  </a:lnTo>
                  <a:lnTo>
                    <a:pt x="4" y="47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0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2" y="32"/>
                  </a:lnTo>
                  <a:close/>
                  <a:moveTo>
                    <a:pt x="10" y="65"/>
                  </a:moveTo>
                  <a:lnTo>
                    <a:pt x="13" y="68"/>
                  </a:lnTo>
                  <a:lnTo>
                    <a:pt x="16" y="71"/>
                  </a:lnTo>
                  <a:lnTo>
                    <a:pt x="20" y="74"/>
                  </a:lnTo>
                  <a:lnTo>
                    <a:pt x="23" y="76"/>
                  </a:lnTo>
                  <a:lnTo>
                    <a:pt x="27" y="78"/>
                  </a:lnTo>
                  <a:lnTo>
                    <a:pt x="31" y="79"/>
                  </a:lnTo>
                  <a:lnTo>
                    <a:pt x="35" y="79"/>
                  </a:lnTo>
                  <a:lnTo>
                    <a:pt x="39" y="79"/>
                  </a:lnTo>
                  <a:lnTo>
                    <a:pt x="45" y="79"/>
                  </a:lnTo>
                  <a:lnTo>
                    <a:pt x="49" y="79"/>
                  </a:lnTo>
                  <a:lnTo>
                    <a:pt x="53" y="78"/>
                  </a:lnTo>
                  <a:lnTo>
                    <a:pt x="56" y="76"/>
                  </a:lnTo>
                  <a:lnTo>
                    <a:pt x="60" y="74"/>
                  </a:lnTo>
                  <a:lnTo>
                    <a:pt x="64" y="71"/>
                  </a:lnTo>
                  <a:lnTo>
                    <a:pt x="67" y="68"/>
                  </a:lnTo>
                  <a:lnTo>
                    <a:pt x="70" y="65"/>
                  </a:lnTo>
                  <a:lnTo>
                    <a:pt x="66" y="65"/>
                  </a:lnTo>
                  <a:lnTo>
                    <a:pt x="63" y="68"/>
                  </a:lnTo>
                  <a:lnTo>
                    <a:pt x="60" y="71"/>
                  </a:lnTo>
                  <a:lnTo>
                    <a:pt x="57" y="72"/>
                  </a:lnTo>
                  <a:lnTo>
                    <a:pt x="55" y="74"/>
                  </a:lnTo>
                  <a:lnTo>
                    <a:pt x="50" y="75"/>
                  </a:lnTo>
                  <a:lnTo>
                    <a:pt x="48" y="76"/>
                  </a:lnTo>
                  <a:lnTo>
                    <a:pt x="43" y="76"/>
                  </a:lnTo>
                  <a:lnTo>
                    <a:pt x="39" y="76"/>
                  </a:lnTo>
                  <a:lnTo>
                    <a:pt x="36" y="76"/>
                  </a:lnTo>
                  <a:lnTo>
                    <a:pt x="32" y="76"/>
                  </a:lnTo>
                  <a:lnTo>
                    <a:pt x="28" y="75"/>
                  </a:lnTo>
                  <a:lnTo>
                    <a:pt x="25" y="74"/>
                  </a:lnTo>
                  <a:lnTo>
                    <a:pt x="23" y="72"/>
                  </a:lnTo>
                  <a:lnTo>
                    <a:pt x="18" y="71"/>
                  </a:lnTo>
                  <a:lnTo>
                    <a:pt x="16" y="68"/>
                  </a:lnTo>
                  <a:lnTo>
                    <a:pt x="13" y="65"/>
                  </a:lnTo>
                  <a:lnTo>
                    <a:pt x="10" y="65"/>
                  </a:lnTo>
                  <a:close/>
                </a:path>
              </a:pathLst>
            </a:custGeom>
            <a:solidFill>
              <a:srgbClr val="008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09" name="Freeform 818"/>
            <p:cNvSpPr>
              <a:spLocks noEditPoints="1"/>
            </p:cNvSpPr>
            <p:nvPr/>
          </p:nvSpPr>
          <p:spPr bwMode="auto">
            <a:xfrm>
              <a:off x="1039" y="2544"/>
              <a:ext cx="75" cy="77"/>
            </a:xfrm>
            <a:custGeom>
              <a:avLst/>
              <a:gdLst>
                <a:gd name="T0" fmla="*/ 75 w 75"/>
                <a:gd name="T1" fmla="*/ 37 h 77"/>
                <a:gd name="T2" fmla="*/ 75 w 75"/>
                <a:gd name="T3" fmla="*/ 33 h 77"/>
                <a:gd name="T4" fmla="*/ 75 w 75"/>
                <a:gd name="T5" fmla="*/ 30 h 77"/>
                <a:gd name="T6" fmla="*/ 73 w 75"/>
                <a:gd name="T7" fmla="*/ 29 h 77"/>
                <a:gd name="T8" fmla="*/ 72 w 75"/>
                <a:gd name="T9" fmla="*/ 29 h 77"/>
                <a:gd name="T10" fmla="*/ 72 w 75"/>
                <a:gd name="T11" fmla="*/ 30 h 77"/>
                <a:gd name="T12" fmla="*/ 72 w 75"/>
                <a:gd name="T13" fmla="*/ 34 h 77"/>
                <a:gd name="T14" fmla="*/ 72 w 75"/>
                <a:gd name="T15" fmla="*/ 37 h 77"/>
                <a:gd name="T16" fmla="*/ 72 w 75"/>
                <a:gd name="T17" fmla="*/ 43 h 77"/>
                <a:gd name="T18" fmla="*/ 71 w 75"/>
                <a:gd name="T19" fmla="*/ 50 h 77"/>
                <a:gd name="T20" fmla="*/ 69 w 75"/>
                <a:gd name="T21" fmla="*/ 56 h 77"/>
                <a:gd name="T22" fmla="*/ 71 w 75"/>
                <a:gd name="T23" fmla="*/ 56 h 77"/>
                <a:gd name="T24" fmla="*/ 71 w 75"/>
                <a:gd name="T25" fmla="*/ 54 h 77"/>
                <a:gd name="T26" fmla="*/ 73 w 75"/>
                <a:gd name="T27" fmla="*/ 53 h 77"/>
                <a:gd name="T28" fmla="*/ 75 w 75"/>
                <a:gd name="T29" fmla="*/ 47 h 77"/>
                <a:gd name="T30" fmla="*/ 75 w 75"/>
                <a:gd name="T31" fmla="*/ 41 h 77"/>
                <a:gd name="T32" fmla="*/ 65 w 75"/>
                <a:gd name="T33" fmla="*/ 13 h 77"/>
                <a:gd name="T34" fmla="*/ 55 w 75"/>
                <a:gd name="T35" fmla="*/ 4 h 77"/>
                <a:gd name="T36" fmla="*/ 43 w 75"/>
                <a:gd name="T37" fmla="*/ 2 h 77"/>
                <a:gd name="T38" fmla="*/ 29 w 75"/>
                <a:gd name="T39" fmla="*/ 2 h 77"/>
                <a:gd name="T40" fmla="*/ 16 w 75"/>
                <a:gd name="T41" fmla="*/ 7 h 77"/>
                <a:gd name="T42" fmla="*/ 8 w 75"/>
                <a:gd name="T43" fmla="*/ 16 h 77"/>
                <a:gd name="T44" fmla="*/ 16 w 75"/>
                <a:gd name="T45" fmla="*/ 12 h 77"/>
                <a:gd name="T46" fmla="*/ 26 w 75"/>
                <a:gd name="T47" fmla="*/ 6 h 77"/>
                <a:gd name="T48" fmla="*/ 37 w 75"/>
                <a:gd name="T49" fmla="*/ 3 h 77"/>
                <a:gd name="T50" fmla="*/ 50 w 75"/>
                <a:gd name="T51" fmla="*/ 6 h 77"/>
                <a:gd name="T52" fmla="*/ 59 w 75"/>
                <a:gd name="T53" fmla="*/ 12 h 77"/>
                <a:gd name="T54" fmla="*/ 68 w 75"/>
                <a:gd name="T55" fmla="*/ 16 h 77"/>
                <a:gd name="T56" fmla="*/ 1 w 75"/>
                <a:gd name="T57" fmla="*/ 33 h 77"/>
                <a:gd name="T58" fmla="*/ 0 w 75"/>
                <a:gd name="T59" fmla="*/ 36 h 77"/>
                <a:gd name="T60" fmla="*/ 0 w 75"/>
                <a:gd name="T61" fmla="*/ 39 h 77"/>
                <a:gd name="T62" fmla="*/ 1 w 75"/>
                <a:gd name="T63" fmla="*/ 46 h 77"/>
                <a:gd name="T64" fmla="*/ 2 w 75"/>
                <a:gd name="T65" fmla="*/ 51 h 77"/>
                <a:gd name="T66" fmla="*/ 4 w 75"/>
                <a:gd name="T67" fmla="*/ 54 h 77"/>
                <a:gd name="T68" fmla="*/ 5 w 75"/>
                <a:gd name="T69" fmla="*/ 54 h 77"/>
                <a:gd name="T70" fmla="*/ 7 w 75"/>
                <a:gd name="T71" fmla="*/ 56 h 77"/>
                <a:gd name="T72" fmla="*/ 5 w 75"/>
                <a:gd name="T73" fmla="*/ 51 h 77"/>
                <a:gd name="T74" fmla="*/ 4 w 75"/>
                <a:gd name="T75" fmla="*/ 46 h 77"/>
                <a:gd name="T76" fmla="*/ 2 w 75"/>
                <a:gd name="T77" fmla="*/ 39 h 77"/>
                <a:gd name="T78" fmla="*/ 4 w 75"/>
                <a:gd name="T79" fmla="*/ 36 h 77"/>
                <a:gd name="T80" fmla="*/ 4 w 75"/>
                <a:gd name="T81" fmla="*/ 31 h 77"/>
                <a:gd name="T82" fmla="*/ 4 w 75"/>
                <a:gd name="T83" fmla="*/ 29 h 77"/>
                <a:gd name="T84" fmla="*/ 2 w 75"/>
                <a:gd name="T85" fmla="*/ 29 h 77"/>
                <a:gd name="T86" fmla="*/ 1 w 75"/>
                <a:gd name="T87" fmla="*/ 30 h 77"/>
                <a:gd name="T88" fmla="*/ 12 w 75"/>
                <a:gd name="T89" fmla="*/ 67 h 77"/>
                <a:gd name="T90" fmla="*/ 22 w 75"/>
                <a:gd name="T91" fmla="*/ 74 h 77"/>
                <a:gd name="T92" fmla="*/ 33 w 75"/>
                <a:gd name="T93" fmla="*/ 77 h 77"/>
                <a:gd name="T94" fmla="*/ 46 w 75"/>
                <a:gd name="T95" fmla="*/ 77 h 77"/>
                <a:gd name="T96" fmla="*/ 57 w 75"/>
                <a:gd name="T97" fmla="*/ 73 h 77"/>
                <a:gd name="T98" fmla="*/ 66 w 75"/>
                <a:gd name="T99" fmla="*/ 64 h 77"/>
                <a:gd name="T100" fmla="*/ 57 w 75"/>
                <a:gd name="T101" fmla="*/ 68 h 77"/>
                <a:gd name="T102" fmla="*/ 48 w 75"/>
                <a:gd name="T103" fmla="*/ 73 h 77"/>
                <a:gd name="T104" fmla="*/ 37 w 75"/>
                <a:gd name="T105" fmla="*/ 74 h 77"/>
                <a:gd name="T106" fmla="*/ 27 w 75"/>
                <a:gd name="T107" fmla="*/ 73 h 77"/>
                <a:gd name="T108" fmla="*/ 19 w 75"/>
                <a:gd name="T109" fmla="*/ 68 h 77"/>
                <a:gd name="T110" fmla="*/ 9 w 75"/>
                <a:gd name="T111" fmla="*/ 64 h 7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5"/>
                <a:gd name="T169" fmla="*/ 0 h 77"/>
                <a:gd name="T170" fmla="*/ 75 w 75"/>
                <a:gd name="T171" fmla="*/ 77 h 7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5" h="77">
                  <a:moveTo>
                    <a:pt x="75" y="39"/>
                  </a:moveTo>
                  <a:lnTo>
                    <a:pt x="75" y="37"/>
                  </a:lnTo>
                  <a:lnTo>
                    <a:pt x="75" y="36"/>
                  </a:lnTo>
                  <a:lnTo>
                    <a:pt x="75" y="34"/>
                  </a:lnTo>
                  <a:lnTo>
                    <a:pt x="75" y="33"/>
                  </a:lnTo>
                  <a:lnTo>
                    <a:pt x="75" y="31"/>
                  </a:lnTo>
                  <a:lnTo>
                    <a:pt x="75" y="30"/>
                  </a:lnTo>
                  <a:lnTo>
                    <a:pt x="73" y="30"/>
                  </a:lnTo>
                  <a:lnTo>
                    <a:pt x="73" y="29"/>
                  </a:lnTo>
                  <a:lnTo>
                    <a:pt x="72" y="29"/>
                  </a:lnTo>
                  <a:lnTo>
                    <a:pt x="71" y="29"/>
                  </a:lnTo>
                  <a:lnTo>
                    <a:pt x="72" y="30"/>
                  </a:lnTo>
                  <a:lnTo>
                    <a:pt x="72" y="31"/>
                  </a:lnTo>
                  <a:lnTo>
                    <a:pt x="72" y="33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2" y="37"/>
                  </a:lnTo>
                  <a:lnTo>
                    <a:pt x="72" y="39"/>
                  </a:lnTo>
                  <a:lnTo>
                    <a:pt x="72" y="41"/>
                  </a:lnTo>
                  <a:lnTo>
                    <a:pt x="72" y="43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1" y="50"/>
                  </a:lnTo>
                  <a:lnTo>
                    <a:pt x="71" y="51"/>
                  </a:lnTo>
                  <a:lnTo>
                    <a:pt x="69" y="53"/>
                  </a:lnTo>
                  <a:lnTo>
                    <a:pt x="69" y="56"/>
                  </a:lnTo>
                  <a:lnTo>
                    <a:pt x="71" y="56"/>
                  </a:lnTo>
                  <a:lnTo>
                    <a:pt x="71" y="54"/>
                  </a:lnTo>
                  <a:lnTo>
                    <a:pt x="72" y="54"/>
                  </a:lnTo>
                  <a:lnTo>
                    <a:pt x="73" y="53"/>
                  </a:lnTo>
                  <a:lnTo>
                    <a:pt x="73" y="51"/>
                  </a:lnTo>
                  <a:lnTo>
                    <a:pt x="73" y="48"/>
                  </a:lnTo>
                  <a:lnTo>
                    <a:pt x="75" y="47"/>
                  </a:lnTo>
                  <a:lnTo>
                    <a:pt x="75" y="46"/>
                  </a:lnTo>
                  <a:lnTo>
                    <a:pt x="75" y="43"/>
                  </a:lnTo>
                  <a:lnTo>
                    <a:pt x="75" y="41"/>
                  </a:lnTo>
                  <a:lnTo>
                    <a:pt x="75" y="39"/>
                  </a:lnTo>
                  <a:close/>
                  <a:moveTo>
                    <a:pt x="68" y="16"/>
                  </a:moveTo>
                  <a:lnTo>
                    <a:pt x="65" y="13"/>
                  </a:lnTo>
                  <a:lnTo>
                    <a:pt x="62" y="10"/>
                  </a:lnTo>
                  <a:lnTo>
                    <a:pt x="58" y="7"/>
                  </a:lnTo>
                  <a:lnTo>
                    <a:pt x="55" y="4"/>
                  </a:lnTo>
                  <a:lnTo>
                    <a:pt x="51" y="3"/>
                  </a:lnTo>
                  <a:lnTo>
                    <a:pt x="47" y="2"/>
                  </a:lnTo>
                  <a:lnTo>
                    <a:pt x="43" y="2"/>
                  </a:lnTo>
                  <a:lnTo>
                    <a:pt x="37" y="0"/>
                  </a:lnTo>
                  <a:lnTo>
                    <a:pt x="33" y="2"/>
                  </a:lnTo>
                  <a:lnTo>
                    <a:pt x="29" y="2"/>
                  </a:lnTo>
                  <a:lnTo>
                    <a:pt x="25" y="3"/>
                  </a:lnTo>
                  <a:lnTo>
                    <a:pt x="21" y="4"/>
                  </a:lnTo>
                  <a:lnTo>
                    <a:pt x="16" y="7"/>
                  </a:lnTo>
                  <a:lnTo>
                    <a:pt x="14" y="10"/>
                  </a:lnTo>
                  <a:lnTo>
                    <a:pt x="11" y="13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4" y="13"/>
                  </a:lnTo>
                  <a:lnTo>
                    <a:pt x="16" y="12"/>
                  </a:lnTo>
                  <a:lnTo>
                    <a:pt x="19" y="9"/>
                  </a:lnTo>
                  <a:lnTo>
                    <a:pt x="23" y="7"/>
                  </a:lnTo>
                  <a:lnTo>
                    <a:pt x="26" y="6"/>
                  </a:lnTo>
                  <a:lnTo>
                    <a:pt x="30" y="4"/>
                  </a:lnTo>
                  <a:lnTo>
                    <a:pt x="34" y="4"/>
                  </a:lnTo>
                  <a:lnTo>
                    <a:pt x="37" y="3"/>
                  </a:lnTo>
                  <a:lnTo>
                    <a:pt x="41" y="4"/>
                  </a:lnTo>
                  <a:lnTo>
                    <a:pt x="46" y="4"/>
                  </a:lnTo>
                  <a:lnTo>
                    <a:pt x="50" y="6"/>
                  </a:lnTo>
                  <a:lnTo>
                    <a:pt x="53" y="7"/>
                  </a:lnTo>
                  <a:lnTo>
                    <a:pt x="57" y="9"/>
                  </a:lnTo>
                  <a:lnTo>
                    <a:pt x="59" y="12"/>
                  </a:lnTo>
                  <a:lnTo>
                    <a:pt x="62" y="13"/>
                  </a:lnTo>
                  <a:lnTo>
                    <a:pt x="65" y="16"/>
                  </a:lnTo>
                  <a:lnTo>
                    <a:pt x="68" y="16"/>
                  </a:lnTo>
                  <a:close/>
                  <a:moveTo>
                    <a:pt x="1" y="30"/>
                  </a:moveTo>
                  <a:lnTo>
                    <a:pt x="1" y="31"/>
                  </a:lnTo>
                  <a:lnTo>
                    <a:pt x="1" y="33"/>
                  </a:lnTo>
                  <a:lnTo>
                    <a:pt x="1" y="34"/>
                  </a:lnTo>
                  <a:lnTo>
                    <a:pt x="0" y="36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0" y="41"/>
                  </a:lnTo>
                  <a:lnTo>
                    <a:pt x="1" y="43"/>
                  </a:lnTo>
                  <a:lnTo>
                    <a:pt x="1" y="46"/>
                  </a:lnTo>
                  <a:lnTo>
                    <a:pt x="1" y="47"/>
                  </a:lnTo>
                  <a:lnTo>
                    <a:pt x="1" y="48"/>
                  </a:lnTo>
                  <a:lnTo>
                    <a:pt x="2" y="51"/>
                  </a:lnTo>
                  <a:lnTo>
                    <a:pt x="2" y="53"/>
                  </a:lnTo>
                  <a:lnTo>
                    <a:pt x="4" y="54"/>
                  </a:lnTo>
                  <a:lnTo>
                    <a:pt x="5" y="54"/>
                  </a:lnTo>
                  <a:lnTo>
                    <a:pt x="5" y="56"/>
                  </a:lnTo>
                  <a:lnTo>
                    <a:pt x="7" y="56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4" y="50"/>
                  </a:lnTo>
                  <a:lnTo>
                    <a:pt x="4" y="47"/>
                  </a:lnTo>
                  <a:lnTo>
                    <a:pt x="4" y="46"/>
                  </a:lnTo>
                  <a:lnTo>
                    <a:pt x="4" y="43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1" y="30"/>
                  </a:lnTo>
                  <a:close/>
                  <a:moveTo>
                    <a:pt x="9" y="64"/>
                  </a:moveTo>
                  <a:lnTo>
                    <a:pt x="12" y="67"/>
                  </a:lnTo>
                  <a:lnTo>
                    <a:pt x="15" y="70"/>
                  </a:lnTo>
                  <a:lnTo>
                    <a:pt x="19" y="73"/>
                  </a:lnTo>
                  <a:lnTo>
                    <a:pt x="22" y="74"/>
                  </a:lnTo>
                  <a:lnTo>
                    <a:pt x="26" y="75"/>
                  </a:lnTo>
                  <a:lnTo>
                    <a:pt x="30" y="77"/>
                  </a:lnTo>
                  <a:lnTo>
                    <a:pt x="33" y="77"/>
                  </a:lnTo>
                  <a:lnTo>
                    <a:pt x="37" y="77"/>
                  </a:lnTo>
                  <a:lnTo>
                    <a:pt x="41" y="77"/>
                  </a:lnTo>
                  <a:lnTo>
                    <a:pt x="46" y="77"/>
                  </a:lnTo>
                  <a:lnTo>
                    <a:pt x="50" y="75"/>
                  </a:lnTo>
                  <a:lnTo>
                    <a:pt x="54" y="74"/>
                  </a:lnTo>
                  <a:lnTo>
                    <a:pt x="57" y="73"/>
                  </a:lnTo>
                  <a:lnTo>
                    <a:pt x="59" y="70"/>
                  </a:lnTo>
                  <a:lnTo>
                    <a:pt x="64" y="67"/>
                  </a:lnTo>
                  <a:lnTo>
                    <a:pt x="66" y="64"/>
                  </a:lnTo>
                  <a:lnTo>
                    <a:pt x="62" y="64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4" y="70"/>
                  </a:lnTo>
                  <a:lnTo>
                    <a:pt x="51" y="71"/>
                  </a:lnTo>
                  <a:lnTo>
                    <a:pt x="48" y="73"/>
                  </a:lnTo>
                  <a:lnTo>
                    <a:pt x="44" y="74"/>
                  </a:lnTo>
                  <a:lnTo>
                    <a:pt x="41" y="74"/>
                  </a:lnTo>
                  <a:lnTo>
                    <a:pt x="37" y="74"/>
                  </a:lnTo>
                  <a:lnTo>
                    <a:pt x="34" y="74"/>
                  </a:lnTo>
                  <a:lnTo>
                    <a:pt x="30" y="74"/>
                  </a:lnTo>
                  <a:lnTo>
                    <a:pt x="27" y="73"/>
                  </a:lnTo>
                  <a:lnTo>
                    <a:pt x="25" y="71"/>
                  </a:lnTo>
                  <a:lnTo>
                    <a:pt x="22" y="70"/>
                  </a:lnTo>
                  <a:lnTo>
                    <a:pt x="19" y="68"/>
                  </a:lnTo>
                  <a:lnTo>
                    <a:pt x="16" y="67"/>
                  </a:lnTo>
                  <a:lnTo>
                    <a:pt x="14" y="64"/>
                  </a:lnTo>
                  <a:lnTo>
                    <a:pt x="9" y="64"/>
                  </a:lnTo>
                  <a:close/>
                </a:path>
              </a:pathLst>
            </a:custGeom>
            <a:solidFill>
              <a:srgbClr val="0083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0" name="Freeform 819"/>
            <p:cNvSpPr>
              <a:spLocks noEditPoints="1"/>
            </p:cNvSpPr>
            <p:nvPr/>
          </p:nvSpPr>
          <p:spPr bwMode="auto">
            <a:xfrm>
              <a:off x="1040" y="2546"/>
              <a:ext cx="72" cy="73"/>
            </a:xfrm>
            <a:custGeom>
              <a:avLst/>
              <a:gdLst>
                <a:gd name="T0" fmla="*/ 72 w 72"/>
                <a:gd name="T1" fmla="*/ 35 h 73"/>
                <a:gd name="T2" fmla="*/ 72 w 72"/>
                <a:gd name="T3" fmla="*/ 31 h 73"/>
                <a:gd name="T4" fmla="*/ 71 w 72"/>
                <a:gd name="T5" fmla="*/ 27 h 73"/>
                <a:gd name="T6" fmla="*/ 71 w 72"/>
                <a:gd name="T7" fmla="*/ 27 h 73"/>
                <a:gd name="T8" fmla="*/ 70 w 72"/>
                <a:gd name="T9" fmla="*/ 27 h 73"/>
                <a:gd name="T10" fmla="*/ 68 w 72"/>
                <a:gd name="T11" fmla="*/ 28 h 73"/>
                <a:gd name="T12" fmla="*/ 70 w 72"/>
                <a:gd name="T13" fmla="*/ 31 h 73"/>
                <a:gd name="T14" fmla="*/ 70 w 72"/>
                <a:gd name="T15" fmla="*/ 35 h 73"/>
                <a:gd name="T16" fmla="*/ 70 w 72"/>
                <a:gd name="T17" fmla="*/ 41 h 73"/>
                <a:gd name="T18" fmla="*/ 68 w 72"/>
                <a:gd name="T19" fmla="*/ 48 h 73"/>
                <a:gd name="T20" fmla="*/ 67 w 72"/>
                <a:gd name="T21" fmla="*/ 54 h 73"/>
                <a:gd name="T22" fmla="*/ 67 w 72"/>
                <a:gd name="T23" fmla="*/ 54 h 73"/>
                <a:gd name="T24" fmla="*/ 67 w 72"/>
                <a:gd name="T25" fmla="*/ 54 h 73"/>
                <a:gd name="T26" fmla="*/ 68 w 72"/>
                <a:gd name="T27" fmla="*/ 54 h 73"/>
                <a:gd name="T28" fmla="*/ 68 w 72"/>
                <a:gd name="T29" fmla="*/ 54 h 73"/>
                <a:gd name="T30" fmla="*/ 70 w 72"/>
                <a:gd name="T31" fmla="*/ 54 h 73"/>
                <a:gd name="T32" fmla="*/ 71 w 72"/>
                <a:gd name="T33" fmla="*/ 49 h 73"/>
                <a:gd name="T34" fmla="*/ 72 w 72"/>
                <a:gd name="T35" fmla="*/ 44 h 73"/>
                <a:gd name="T36" fmla="*/ 72 w 72"/>
                <a:gd name="T37" fmla="*/ 37 h 73"/>
                <a:gd name="T38" fmla="*/ 60 w 72"/>
                <a:gd name="T39" fmla="*/ 8 h 73"/>
                <a:gd name="T40" fmla="*/ 49 w 72"/>
                <a:gd name="T41" fmla="*/ 2 h 73"/>
                <a:gd name="T42" fmla="*/ 36 w 72"/>
                <a:gd name="T43" fmla="*/ 0 h 73"/>
                <a:gd name="T44" fmla="*/ 24 w 72"/>
                <a:gd name="T45" fmla="*/ 2 h 73"/>
                <a:gd name="T46" fmla="*/ 14 w 72"/>
                <a:gd name="T47" fmla="*/ 8 h 73"/>
                <a:gd name="T48" fmla="*/ 11 w 72"/>
                <a:gd name="T49" fmla="*/ 14 h 73"/>
                <a:gd name="T50" fmla="*/ 20 w 72"/>
                <a:gd name="T51" fmla="*/ 8 h 73"/>
                <a:gd name="T52" fmla="*/ 29 w 72"/>
                <a:gd name="T53" fmla="*/ 4 h 73"/>
                <a:gd name="T54" fmla="*/ 40 w 72"/>
                <a:gd name="T55" fmla="*/ 2 h 73"/>
                <a:gd name="T56" fmla="*/ 50 w 72"/>
                <a:gd name="T57" fmla="*/ 7 h 73"/>
                <a:gd name="T58" fmla="*/ 60 w 72"/>
                <a:gd name="T59" fmla="*/ 12 h 73"/>
                <a:gd name="T60" fmla="*/ 1 w 72"/>
                <a:gd name="T61" fmla="*/ 27 h 73"/>
                <a:gd name="T62" fmla="*/ 1 w 72"/>
                <a:gd name="T63" fmla="*/ 31 h 73"/>
                <a:gd name="T64" fmla="*/ 0 w 72"/>
                <a:gd name="T65" fmla="*/ 35 h 73"/>
                <a:gd name="T66" fmla="*/ 0 w 72"/>
                <a:gd name="T67" fmla="*/ 39 h 73"/>
                <a:gd name="T68" fmla="*/ 1 w 72"/>
                <a:gd name="T69" fmla="*/ 45 h 73"/>
                <a:gd name="T70" fmla="*/ 3 w 72"/>
                <a:gd name="T71" fmla="*/ 51 h 73"/>
                <a:gd name="T72" fmla="*/ 4 w 72"/>
                <a:gd name="T73" fmla="*/ 54 h 73"/>
                <a:gd name="T74" fmla="*/ 6 w 72"/>
                <a:gd name="T75" fmla="*/ 54 h 73"/>
                <a:gd name="T76" fmla="*/ 7 w 72"/>
                <a:gd name="T77" fmla="*/ 54 h 73"/>
                <a:gd name="T78" fmla="*/ 7 w 72"/>
                <a:gd name="T79" fmla="*/ 54 h 73"/>
                <a:gd name="T80" fmla="*/ 7 w 72"/>
                <a:gd name="T81" fmla="*/ 54 h 73"/>
                <a:gd name="T82" fmla="*/ 7 w 72"/>
                <a:gd name="T83" fmla="*/ 51 h 73"/>
                <a:gd name="T84" fmla="*/ 4 w 72"/>
                <a:gd name="T85" fmla="*/ 45 h 73"/>
                <a:gd name="T86" fmla="*/ 3 w 72"/>
                <a:gd name="T87" fmla="*/ 39 h 73"/>
                <a:gd name="T88" fmla="*/ 3 w 72"/>
                <a:gd name="T89" fmla="*/ 34 h 73"/>
                <a:gd name="T90" fmla="*/ 4 w 72"/>
                <a:gd name="T91" fmla="*/ 31 h 73"/>
                <a:gd name="T92" fmla="*/ 6 w 72"/>
                <a:gd name="T93" fmla="*/ 27 h 73"/>
                <a:gd name="T94" fmla="*/ 4 w 72"/>
                <a:gd name="T95" fmla="*/ 27 h 73"/>
                <a:gd name="T96" fmla="*/ 3 w 72"/>
                <a:gd name="T97" fmla="*/ 27 h 73"/>
                <a:gd name="T98" fmla="*/ 10 w 72"/>
                <a:gd name="T99" fmla="*/ 62 h 73"/>
                <a:gd name="T100" fmla="*/ 20 w 72"/>
                <a:gd name="T101" fmla="*/ 69 h 73"/>
                <a:gd name="T102" fmla="*/ 29 w 72"/>
                <a:gd name="T103" fmla="*/ 73 h 73"/>
                <a:gd name="T104" fmla="*/ 40 w 72"/>
                <a:gd name="T105" fmla="*/ 73 h 73"/>
                <a:gd name="T106" fmla="*/ 52 w 72"/>
                <a:gd name="T107" fmla="*/ 71 h 73"/>
                <a:gd name="T108" fmla="*/ 60 w 72"/>
                <a:gd name="T109" fmla="*/ 65 h 73"/>
                <a:gd name="T110" fmla="*/ 57 w 72"/>
                <a:gd name="T111" fmla="*/ 65 h 73"/>
                <a:gd name="T112" fmla="*/ 49 w 72"/>
                <a:gd name="T113" fmla="*/ 69 h 73"/>
                <a:gd name="T114" fmla="*/ 40 w 72"/>
                <a:gd name="T115" fmla="*/ 71 h 73"/>
                <a:gd name="T116" fmla="*/ 31 w 72"/>
                <a:gd name="T117" fmla="*/ 71 h 73"/>
                <a:gd name="T118" fmla="*/ 22 w 72"/>
                <a:gd name="T119" fmla="*/ 68 h 73"/>
                <a:gd name="T120" fmla="*/ 14 w 72"/>
                <a:gd name="T121" fmla="*/ 62 h 73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72"/>
                <a:gd name="T184" fmla="*/ 0 h 73"/>
                <a:gd name="T185" fmla="*/ 72 w 72"/>
                <a:gd name="T186" fmla="*/ 73 h 73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72" h="73">
                  <a:moveTo>
                    <a:pt x="72" y="37"/>
                  </a:moveTo>
                  <a:lnTo>
                    <a:pt x="72" y="35"/>
                  </a:lnTo>
                  <a:lnTo>
                    <a:pt x="72" y="34"/>
                  </a:lnTo>
                  <a:lnTo>
                    <a:pt x="72" y="32"/>
                  </a:lnTo>
                  <a:lnTo>
                    <a:pt x="72" y="31"/>
                  </a:lnTo>
                  <a:lnTo>
                    <a:pt x="72" y="29"/>
                  </a:lnTo>
                  <a:lnTo>
                    <a:pt x="72" y="28"/>
                  </a:lnTo>
                  <a:lnTo>
                    <a:pt x="71" y="27"/>
                  </a:lnTo>
                  <a:lnTo>
                    <a:pt x="70" y="27"/>
                  </a:lnTo>
                  <a:lnTo>
                    <a:pt x="68" y="27"/>
                  </a:lnTo>
                  <a:lnTo>
                    <a:pt x="68" y="28"/>
                  </a:lnTo>
                  <a:lnTo>
                    <a:pt x="70" y="29"/>
                  </a:lnTo>
                  <a:lnTo>
                    <a:pt x="70" y="31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70" y="35"/>
                  </a:lnTo>
                  <a:lnTo>
                    <a:pt x="70" y="37"/>
                  </a:lnTo>
                  <a:lnTo>
                    <a:pt x="70" y="39"/>
                  </a:lnTo>
                  <a:lnTo>
                    <a:pt x="70" y="41"/>
                  </a:lnTo>
                  <a:lnTo>
                    <a:pt x="70" y="44"/>
                  </a:lnTo>
                  <a:lnTo>
                    <a:pt x="70" y="45"/>
                  </a:lnTo>
                  <a:lnTo>
                    <a:pt x="68" y="48"/>
                  </a:lnTo>
                  <a:lnTo>
                    <a:pt x="68" y="49"/>
                  </a:lnTo>
                  <a:lnTo>
                    <a:pt x="67" y="51"/>
                  </a:lnTo>
                  <a:lnTo>
                    <a:pt x="67" y="54"/>
                  </a:lnTo>
                  <a:lnTo>
                    <a:pt x="68" y="54"/>
                  </a:lnTo>
                  <a:lnTo>
                    <a:pt x="70" y="54"/>
                  </a:lnTo>
                  <a:lnTo>
                    <a:pt x="70" y="51"/>
                  </a:lnTo>
                  <a:lnTo>
                    <a:pt x="71" y="49"/>
                  </a:lnTo>
                  <a:lnTo>
                    <a:pt x="71" y="48"/>
                  </a:lnTo>
                  <a:lnTo>
                    <a:pt x="72" y="45"/>
                  </a:lnTo>
                  <a:lnTo>
                    <a:pt x="72" y="44"/>
                  </a:lnTo>
                  <a:lnTo>
                    <a:pt x="72" y="41"/>
                  </a:lnTo>
                  <a:lnTo>
                    <a:pt x="72" y="39"/>
                  </a:lnTo>
                  <a:lnTo>
                    <a:pt x="72" y="37"/>
                  </a:lnTo>
                  <a:close/>
                  <a:moveTo>
                    <a:pt x="65" y="14"/>
                  </a:moveTo>
                  <a:lnTo>
                    <a:pt x="63" y="11"/>
                  </a:lnTo>
                  <a:lnTo>
                    <a:pt x="60" y="8"/>
                  </a:lnTo>
                  <a:lnTo>
                    <a:pt x="56" y="7"/>
                  </a:lnTo>
                  <a:lnTo>
                    <a:pt x="53" y="4"/>
                  </a:lnTo>
                  <a:lnTo>
                    <a:pt x="49" y="2"/>
                  </a:lnTo>
                  <a:lnTo>
                    <a:pt x="45" y="1"/>
                  </a:lnTo>
                  <a:lnTo>
                    <a:pt x="40" y="1"/>
                  </a:lnTo>
                  <a:lnTo>
                    <a:pt x="36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2"/>
                  </a:lnTo>
                  <a:lnTo>
                    <a:pt x="21" y="4"/>
                  </a:lnTo>
                  <a:lnTo>
                    <a:pt x="17" y="7"/>
                  </a:lnTo>
                  <a:lnTo>
                    <a:pt x="14" y="8"/>
                  </a:lnTo>
                  <a:lnTo>
                    <a:pt x="11" y="11"/>
                  </a:lnTo>
                  <a:lnTo>
                    <a:pt x="8" y="14"/>
                  </a:lnTo>
                  <a:lnTo>
                    <a:pt x="11" y="14"/>
                  </a:lnTo>
                  <a:lnTo>
                    <a:pt x="14" y="12"/>
                  </a:lnTo>
                  <a:lnTo>
                    <a:pt x="17" y="10"/>
                  </a:lnTo>
                  <a:lnTo>
                    <a:pt x="20" y="8"/>
                  </a:lnTo>
                  <a:lnTo>
                    <a:pt x="22" y="7"/>
                  </a:lnTo>
                  <a:lnTo>
                    <a:pt x="26" y="5"/>
                  </a:lnTo>
                  <a:lnTo>
                    <a:pt x="29" y="4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40" y="2"/>
                  </a:lnTo>
                  <a:lnTo>
                    <a:pt x="45" y="4"/>
                  </a:lnTo>
                  <a:lnTo>
                    <a:pt x="47" y="5"/>
                  </a:lnTo>
                  <a:lnTo>
                    <a:pt x="50" y="7"/>
                  </a:lnTo>
                  <a:lnTo>
                    <a:pt x="54" y="8"/>
                  </a:lnTo>
                  <a:lnTo>
                    <a:pt x="57" y="10"/>
                  </a:lnTo>
                  <a:lnTo>
                    <a:pt x="60" y="12"/>
                  </a:lnTo>
                  <a:lnTo>
                    <a:pt x="61" y="14"/>
                  </a:lnTo>
                  <a:lnTo>
                    <a:pt x="65" y="14"/>
                  </a:lnTo>
                  <a:close/>
                  <a:moveTo>
                    <a:pt x="1" y="27"/>
                  </a:moveTo>
                  <a:lnTo>
                    <a:pt x="1" y="28"/>
                  </a:lnTo>
                  <a:lnTo>
                    <a:pt x="1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0" y="39"/>
                  </a:lnTo>
                  <a:lnTo>
                    <a:pt x="1" y="41"/>
                  </a:lnTo>
                  <a:lnTo>
                    <a:pt x="1" y="44"/>
                  </a:lnTo>
                  <a:lnTo>
                    <a:pt x="1" y="45"/>
                  </a:lnTo>
                  <a:lnTo>
                    <a:pt x="1" y="46"/>
                  </a:lnTo>
                  <a:lnTo>
                    <a:pt x="3" y="49"/>
                  </a:lnTo>
                  <a:lnTo>
                    <a:pt x="3" y="51"/>
                  </a:lnTo>
                  <a:lnTo>
                    <a:pt x="4" y="52"/>
                  </a:lnTo>
                  <a:lnTo>
                    <a:pt x="4" y="54"/>
                  </a:lnTo>
                  <a:lnTo>
                    <a:pt x="6" y="54"/>
                  </a:lnTo>
                  <a:lnTo>
                    <a:pt x="7" y="54"/>
                  </a:lnTo>
                  <a:lnTo>
                    <a:pt x="7" y="51"/>
                  </a:lnTo>
                  <a:lnTo>
                    <a:pt x="6" y="49"/>
                  </a:lnTo>
                  <a:lnTo>
                    <a:pt x="4" y="48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4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29"/>
                  </a:lnTo>
                  <a:lnTo>
                    <a:pt x="4" y="28"/>
                  </a:lnTo>
                  <a:lnTo>
                    <a:pt x="6" y="27"/>
                  </a:lnTo>
                  <a:lnTo>
                    <a:pt x="4" y="27"/>
                  </a:lnTo>
                  <a:lnTo>
                    <a:pt x="3" y="27"/>
                  </a:lnTo>
                  <a:lnTo>
                    <a:pt x="1" y="27"/>
                  </a:lnTo>
                  <a:close/>
                  <a:moveTo>
                    <a:pt x="10" y="62"/>
                  </a:moveTo>
                  <a:lnTo>
                    <a:pt x="13" y="65"/>
                  </a:lnTo>
                  <a:lnTo>
                    <a:pt x="15" y="68"/>
                  </a:lnTo>
                  <a:lnTo>
                    <a:pt x="20" y="69"/>
                  </a:lnTo>
                  <a:lnTo>
                    <a:pt x="22" y="71"/>
                  </a:lnTo>
                  <a:lnTo>
                    <a:pt x="25" y="72"/>
                  </a:lnTo>
                  <a:lnTo>
                    <a:pt x="29" y="73"/>
                  </a:lnTo>
                  <a:lnTo>
                    <a:pt x="33" y="73"/>
                  </a:lnTo>
                  <a:lnTo>
                    <a:pt x="36" y="73"/>
                  </a:lnTo>
                  <a:lnTo>
                    <a:pt x="40" y="73"/>
                  </a:lnTo>
                  <a:lnTo>
                    <a:pt x="45" y="73"/>
                  </a:lnTo>
                  <a:lnTo>
                    <a:pt x="47" y="72"/>
                  </a:lnTo>
                  <a:lnTo>
                    <a:pt x="52" y="71"/>
                  </a:lnTo>
                  <a:lnTo>
                    <a:pt x="54" y="69"/>
                  </a:lnTo>
                  <a:lnTo>
                    <a:pt x="57" y="68"/>
                  </a:lnTo>
                  <a:lnTo>
                    <a:pt x="60" y="65"/>
                  </a:lnTo>
                  <a:lnTo>
                    <a:pt x="63" y="62"/>
                  </a:lnTo>
                  <a:lnTo>
                    <a:pt x="58" y="62"/>
                  </a:lnTo>
                  <a:lnTo>
                    <a:pt x="57" y="65"/>
                  </a:lnTo>
                  <a:lnTo>
                    <a:pt x="54" y="66"/>
                  </a:lnTo>
                  <a:lnTo>
                    <a:pt x="52" y="68"/>
                  </a:lnTo>
                  <a:lnTo>
                    <a:pt x="49" y="69"/>
                  </a:lnTo>
                  <a:lnTo>
                    <a:pt x="46" y="69"/>
                  </a:lnTo>
                  <a:lnTo>
                    <a:pt x="43" y="71"/>
                  </a:lnTo>
                  <a:lnTo>
                    <a:pt x="40" y="71"/>
                  </a:lnTo>
                  <a:lnTo>
                    <a:pt x="36" y="71"/>
                  </a:lnTo>
                  <a:lnTo>
                    <a:pt x="33" y="71"/>
                  </a:lnTo>
                  <a:lnTo>
                    <a:pt x="31" y="71"/>
                  </a:lnTo>
                  <a:lnTo>
                    <a:pt x="28" y="69"/>
                  </a:lnTo>
                  <a:lnTo>
                    <a:pt x="25" y="69"/>
                  </a:lnTo>
                  <a:lnTo>
                    <a:pt x="22" y="68"/>
                  </a:lnTo>
                  <a:lnTo>
                    <a:pt x="20" y="66"/>
                  </a:lnTo>
                  <a:lnTo>
                    <a:pt x="17" y="65"/>
                  </a:lnTo>
                  <a:lnTo>
                    <a:pt x="14" y="62"/>
                  </a:lnTo>
                  <a:lnTo>
                    <a:pt x="10" y="62"/>
                  </a:lnTo>
                  <a:close/>
                </a:path>
              </a:pathLst>
            </a:custGeom>
            <a:solidFill>
              <a:srgbClr val="008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1" name="Freeform 820"/>
            <p:cNvSpPr>
              <a:spLocks noEditPoints="1"/>
            </p:cNvSpPr>
            <p:nvPr/>
          </p:nvSpPr>
          <p:spPr bwMode="auto">
            <a:xfrm>
              <a:off x="1041" y="2547"/>
              <a:ext cx="70" cy="71"/>
            </a:xfrm>
            <a:custGeom>
              <a:avLst/>
              <a:gdLst>
                <a:gd name="T0" fmla="*/ 70 w 70"/>
                <a:gd name="T1" fmla="*/ 31 h 71"/>
                <a:gd name="T2" fmla="*/ 70 w 70"/>
                <a:gd name="T3" fmla="*/ 27 h 71"/>
                <a:gd name="T4" fmla="*/ 69 w 70"/>
                <a:gd name="T5" fmla="*/ 26 h 71"/>
                <a:gd name="T6" fmla="*/ 67 w 70"/>
                <a:gd name="T7" fmla="*/ 26 h 71"/>
                <a:gd name="T8" fmla="*/ 66 w 70"/>
                <a:gd name="T9" fmla="*/ 26 h 71"/>
                <a:gd name="T10" fmla="*/ 66 w 70"/>
                <a:gd name="T11" fmla="*/ 26 h 71"/>
                <a:gd name="T12" fmla="*/ 67 w 70"/>
                <a:gd name="T13" fmla="*/ 30 h 71"/>
                <a:gd name="T14" fmla="*/ 67 w 70"/>
                <a:gd name="T15" fmla="*/ 34 h 71"/>
                <a:gd name="T16" fmla="*/ 67 w 70"/>
                <a:gd name="T17" fmla="*/ 43 h 71"/>
                <a:gd name="T18" fmla="*/ 64 w 70"/>
                <a:gd name="T19" fmla="*/ 50 h 71"/>
                <a:gd name="T20" fmla="*/ 64 w 70"/>
                <a:gd name="T21" fmla="*/ 53 h 71"/>
                <a:gd name="T22" fmla="*/ 66 w 70"/>
                <a:gd name="T23" fmla="*/ 53 h 71"/>
                <a:gd name="T24" fmla="*/ 67 w 70"/>
                <a:gd name="T25" fmla="*/ 53 h 71"/>
                <a:gd name="T26" fmla="*/ 67 w 70"/>
                <a:gd name="T27" fmla="*/ 53 h 71"/>
                <a:gd name="T28" fmla="*/ 69 w 70"/>
                <a:gd name="T29" fmla="*/ 47 h 71"/>
                <a:gd name="T30" fmla="*/ 70 w 70"/>
                <a:gd name="T31" fmla="*/ 38 h 71"/>
                <a:gd name="T32" fmla="*/ 57 w 70"/>
                <a:gd name="T33" fmla="*/ 9 h 71"/>
                <a:gd name="T34" fmla="*/ 44 w 70"/>
                <a:gd name="T35" fmla="*/ 1 h 71"/>
                <a:gd name="T36" fmla="*/ 28 w 70"/>
                <a:gd name="T37" fmla="*/ 1 h 71"/>
                <a:gd name="T38" fmla="*/ 14 w 70"/>
                <a:gd name="T39" fmla="*/ 9 h 71"/>
                <a:gd name="T40" fmla="*/ 14 w 70"/>
                <a:gd name="T41" fmla="*/ 11 h 71"/>
                <a:gd name="T42" fmla="*/ 25 w 70"/>
                <a:gd name="T43" fmla="*/ 4 h 71"/>
                <a:gd name="T44" fmla="*/ 39 w 70"/>
                <a:gd name="T45" fmla="*/ 3 h 71"/>
                <a:gd name="T46" fmla="*/ 52 w 70"/>
                <a:gd name="T47" fmla="*/ 7 h 71"/>
                <a:gd name="T48" fmla="*/ 63 w 70"/>
                <a:gd name="T49" fmla="*/ 13 h 71"/>
                <a:gd name="T50" fmla="*/ 2 w 70"/>
                <a:gd name="T51" fmla="*/ 30 h 71"/>
                <a:gd name="T52" fmla="*/ 0 w 70"/>
                <a:gd name="T53" fmla="*/ 34 h 71"/>
                <a:gd name="T54" fmla="*/ 2 w 70"/>
                <a:gd name="T55" fmla="*/ 43 h 71"/>
                <a:gd name="T56" fmla="*/ 3 w 70"/>
                <a:gd name="T57" fmla="*/ 50 h 71"/>
                <a:gd name="T58" fmla="*/ 5 w 70"/>
                <a:gd name="T59" fmla="*/ 53 h 71"/>
                <a:gd name="T60" fmla="*/ 6 w 70"/>
                <a:gd name="T61" fmla="*/ 53 h 71"/>
                <a:gd name="T62" fmla="*/ 6 w 70"/>
                <a:gd name="T63" fmla="*/ 53 h 71"/>
                <a:gd name="T64" fmla="*/ 7 w 70"/>
                <a:gd name="T65" fmla="*/ 51 h 71"/>
                <a:gd name="T66" fmla="*/ 6 w 70"/>
                <a:gd name="T67" fmla="*/ 47 h 71"/>
                <a:gd name="T68" fmla="*/ 3 w 70"/>
                <a:gd name="T69" fmla="*/ 38 h 71"/>
                <a:gd name="T70" fmla="*/ 5 w 70"/>
                <a:gd name="T71" fmla="*/ 31 h 71"/>
                <a:gd name="T72" fmla="*/ 5 w 70"/>
                <a:gd name="T73" fmla="*/ 27 h 71"/>
                <a:gd name="T74" fmla="*/ 6 w 70"/>
                <a:gd name="T75" fmla="*/ 26 h 71"/>
                <a:gd name="T76" fmla="*/ 6 w 70"/>
                <a:gd name="T77" fmla="*/ 26 h 71"/>
                <a:gd name="T78" fmla="*/ 5 w 70"/>
                <a:gd name="T79" fmla="*/ 26 h 71"/>
                <a:gd name="T80" fmla="*/ 2 w 70"/>
                <a:gd name="T81" fmla="*/ 26 h 71"/>
                <a:gd name="T82" fmla="*/ 20 w 70"/>
                <a:gd name="T83" fmla="*/ 67 h 71"/>
                <a:gd name="T84" fmla="*/ 32 w 70"/>
                <a:gd name="T85" fmla="*/ 71 h 71"/>
                <a:gd name="T86" fmla="*/ 46 w 70"/>
                <a:gd name="T87" fmla="*/ 70 h 71"/>
                <a:gd name="T88" fmla="*/ 57 w 70"/>
                <a:gd name="T89" fmla="*/ 64 h 71"/>
                <a:gd name="T90" fmla="*/ 52 w 70"/>
                <a:gd name="T91" fmla="*/ 64 h 71"/>
                <a:gd name="T92" fmla="*/ 41 w 70"/>
                <a:gd name="T93" fmla="*/ 68 h 71"/>
                <a:gd name="T94" fmla="*/ 30 w 70"/>
                <a:gd name="T95" fmla="*/ 68 h 71"/>
                <a:gd name="T96" fmla="*/ 20 w 70"/>
                <a:gd name="T97" fmla="*/ 64 h 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0"/>
                <a:gd name="T148" fmla="*/ 0 h 71"/>
                <a:gd name="T149" fmla="*/ 70 w 70"/>
                <a:gd name="T150" fmla="*/ 71 h 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0" h="71">
                  <a:moveTo>
                    <a:pt x="70" y="36"/>
                  </a:moveTo>
                  <a:lnTo>
                    <a:pt x="70" y="34"/>
                  </a:lnTo>
                  <a:lnTo>
                    <a:pt x="70" y="33"/>
                  </a:lnTo>
                  <a:lnTo>
                    <a:pt x="70" y="31"/>
                  </a:lnTo>
                  <a:lnTo>
                    <a:pt x="70" y="30"/>
                  </a:lnTo>
                  <a:lnTo>
                    <a:pt x="70" y="28"/>
                  </a:lnTo>
                  <a:lnTo>
                    <a:pt x="70" y="27"/>
                  </a:lnTo>
                  <a:lnTo>
                    <a:pt x="69" y="26"/>
                  </a:lnTo>
                  <a:lnTo>
                    <a:pt x="67" y="26"/>
                  </a:lnTo>
                  <a:lnTo>
                    <a:pt x="66" y="26"/>
                  </a:lnTo>
                  <a:lnTo>
                    <a:pt x="66" y="27"/>
                  </a:lnTo>
                  <a:lnTo>
                    <a:pt x="67" y="28"/>
                  </a:lnTo>
                  <a:lnTo>
                    <a:pt x="67" y="30"/>
                  </a:lnTo>
                  <a:lnTo>
                    <a:pt x="67" y="31"/>
                  </a:lnTo>
                  <a:lnTo>
                    <a:pt x="67" y="33"/>
                  </a:lnTo>
                  <a:lnTo>
                    <a:pt x="67" y="34"/>
                  </a:lnTo>
                  <a:lnTo>
                    <a:pt x="67" y="36"/>
                  </a:lnTo>
                  <a:lnTo>
                    <a:pt x="67" y="38"/>
                  </a:lnTo>
                  <a:lnTo>
                    <a:pt x="67" y="40"/>
                  </a:lnTo>
                  <a:lnTo>
                    <a:pt x="67" y="43"/>
                  </a:lnTo>
                  <a:lnTo>
                    <a:pt x="67" y="44"/>
                  </a:lnTo>
                  <a:lnTo>
                    <a:pt x="66" y="45"/>
                  </a:lnTo>
                  <a:lnTo>
                    <a:pt x="66" y="48"/>
                  </a:lnTo>
                  <a:lnTo>
                    <a:pt x="64" y="50"/>
                  </a:lnTo>
                  <a:lnTo>
                    <a:pt x="64" y="51"/>
                  </a:lnTo>
                  <a:lnTo>
                    <a:pt x="64" y="53"/>
                  </a:lnTo>
                  <a:lnTo>
                    <a:pt x="66" y="53"/>
                  </a:lnTo>
                  <a:lnTo>
                    <a:pt x="67" y="53"/>
                  </a:lnTo>
                  <a:lnTo>
                    <a:pt x="67" y="50"/>
                  </a:lnTo>
                  <a:lnTo>
                    <a:pt x="69" y="48"/>
                  </a:lnTo>
                  <a:lnTo>
                    <a:pt x="69" y="47"/>
                  </a:lnTo>
                  <a:lnTo>
                    <a:pt x="70" y="44"/>
                  </a:lnTo>
                  <a:lnTo>
                    <a:pt x="70" y="43"/>
                  </a:lnTo>
                  <a:lnTo>
                    <a:pt x="70" y="40"/>
                  </a:lnTo>
                  <a:lnTo>
                    <a:pt x="70" y="38"/>
                  </a:lnTo>
                  <a:lnTo>
                    <a:pt x="70" y="36"/>
                  </a:lnTo>
                  <a:close/>
                  <a:moveTo>
                    <a:pt x="63" y="13"/>
                  </a:moveTo>
                  <a:lnTo>
                    <a:pt x="60" y="10"/>
                  </a:lnTo>
                  <a:lnTo>
                    <a:pt x="57" y="9"/>
                  </a:lnTo>
                  <a:lnTo>
                    <a:pt x="55" y="6"/>
                  </a:lnTo>
                  <a:lnTo>
                    <a:pt x="51" y="4"/>
                  </a:lnTo>
                  <a:lnTo>
                    <a:pt x="48" y="3"/>
                  </a:lnTo>
                  <a:lnTo>
                    <a:pt x="44" y="1"/>
                  </a:lnTo>
                  <a:lnTo>
                    <a:pt x="39" y="1"/>
                  </a:lnTo>
                  <a:lnTo>
                    <a:pt x="35" y="0"/>
                  </a:lnTo>
                  <a:lnTo>
                    <a:pt x="32" y="1"/>
                  </a:lnTo>
                  <a:lnTo>
                    <a:pt x="28" y="1"/>
                  </a:lnTo>
                  <a:lnTo>
                    <a:pt x="24" y="3"/>
                  </a:lnTo>
                  <a:lnTo>
                    <a:pt x="21" y="4"/>
                  </a:lnTo>
                  <a:lnTo>
                    <a:pt x="17" y="6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9" y="13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7" y="9"/>
                  </a:lnTo>
                  <a:lnTo>
                    <a:pt x="20" y="7"/>
                  </a:lnTo>
                  <a:lnTo>
                    <a:pt x="23" y="6"/>
                  </a:lnTo>
                  <a:lnTo>
                    <a:pt x="25" y="4"/>
                  </a:lnTo>
                  <a:lnTo>
                    <a:pt x="30" y="4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9" y="3"/>
                  </a:lnTo>
                  <a:lnTo>
                    <a:pt x="42" y="4"/>
                  </a:lnTo>
                  <a:lnTo>
                    <a:pt x="45" y="4"/>
                  </a:lnTo>
                  <a:lnTo>
                    <a:pt x="49" y="6"/>
                  </a:lnTo>
                  <a:lnTo>
                    <a:pt x="52" y="7"/>
                  </a:lnTo>
                  <a:lnTo>
                    <a:pt x="53" y="9"/>
                  </a:lnTo>
                  <a:lnTo>
                    <a:pt x="56" y="11"/>
                  </a:lnTo>
                  <a:lnTo>
                    <a:pt x="59" y="13"/>
                  </a:lnTo>
                  <a:lnTo>
                    <a:pt x="63" y="13"/>
                  </a:lnTo>
                  <a:close/>
                  <a:moveTo>
                    <a:pt x="2" y="26"/>
                  </a:moveTo>
                  <a:lnTo>
                    <a:pt x="2" y="27"/>
                  </a:lnTo>
                  <a:lnTo>
                    <a:pt x="2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40"/>
                  </a:lnTo>
                  <a:lnTo>
                    <a:pt x="2" y="43"/>
                  </a:lnTo>
                  <a:lnTo>
                    <a:pt x="2" y="44"/>
                  </a:lnTo>
                  <a:lnTo>
                    <a:pt x="2" y="47"/>
                  </a:lnTo>
                  <a:lnTo>
                    <a:pt x="3" y="48"/>
                  </a:lnTo>
                  <a:lnTo>
                    <a:pt x="3" y="50"/>
                  </a:lnTo>
                  <a:lnTo>
                    <a:pt x="5" y="53"/>
                  </a:lnTo>
                  <a:lnTo>
                    <a:pt x="6" y="53"/>
                  </a:lnTo>
                  <a:lnTo>
                    <a:pt x="7" y="53"/>
                  </a:lnTo>
                  <a:lnTo>
                    <a:pt x="7" y="51"/>
                  </a:lnTo>
                  <a:lnTo>
                    <a:pt x="7" y="50"/>
                  </a:lnTo>
                  <a:lnTo>
                    <a:pt x="6" y="48"/>
                  </a:lnTo>
                  <a:lnTo>
                    <a:pt x="6" y="47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0"/>
                  </a:lnTo>
                  <a:lnTo>
                    <a:pt x="3" y="38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3"/>
                  </a:lnTo>
                  <a:lnTo>
                    <a:pt x="5" y="31"/>
                  </a:lnTo>
                  <a:lnTo>
                    <a:pt x="5" y="30"/>
                  </a:lnTo>
                  <a:lnTo>
                    <a:pt x="5" y="28"/>
                  </a:lnTo>
                  <a:lnTo>
                    <a:pt x="5" y="27"/>
                  </a:lnTo>
                  <a:lnTo>
                    <a:pt x="6" y="26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2" y="26"/>
                  </a:lnTo>
                  <a:close/>
                  <a:moveTo>
                    <a:pt x="12" y="61"/>
                  </a:moveTo>
                  <a:lnTo>
                    <a:pt x="14" y="64"/>
                  </a:lnTo>
                  <a:lnTo>
                    <a:pt x="17" y="65"/>
                  </a:lnTo>
                  <a:lnTo>
                    <a:pt x="20" y="67"/>
                  </a:lnTo>
                  <a:lnTo>
                    <a:pt x="23" y="68"/>
                  </a:lnTo>
                  <a:lnTo>
                    <a:pt x="25" y="70"/>
                  </a:lnTo>
                  <a:lnTo>
                    <a:pt x="28" y="71"/>
                  </a:lnTo>
                  <a:lnTo>
                    <a:pt x="32" y="71"/>
                  </a:lnTo>
                  <a:lnTo>
                    <a:pt x="35" y="71"/>
                  </a:lnTo>
                  <a:lnTo>
                    <a:pt x="39" y="71"/>
                  </a:lnTo>
                  <a:lnTo>
                    <a:pt x="42" y="71"/>
                  </a:lnTo>
                  <a:lnTo>
                    <a:pt x="46" y="70"/>
                  </a:lnTo>
                  <a:lnTo>
                    <a:pt x="49" y="68"/>
                  </a:lnTo>
                  <a:lnTo>
                    <a:pt x="52" y="67"/>
                  </a:lnTo>
                  <a:lnTo>
                    <a:pt x="55" y="65"/>
                  </a:lnTo>
                  <a:lnTo>
                    <a:pt x="57" y="64"/>
                  </a:lnTo>
                  <a:lnTo>
                    <a:pt x="60" y="61"/>
                  </a:lnTo>
                  <a:lnTo>
                    <a:pt x="56" y="61"/>
                  </a:lnTo>
                  <a:lnTo>
                    <a:pt x="53" y="63"/>
                  </a:lnTo>
                  <a:lnTo>
                    <a:pt x="52" y="64"/>
                  </a:lnTo>
                  <a:lnTo>
                    <a:pt x="49" y="65"/>
                  </a:lnTo>
                  <a:lnTo>
                    <a:pt x="46" y="67"/>
                  </a:lnTo>
                  <a:lnTo>
                    <a:pt x="44" y="68"/>
                  </a:lnTo>
                  <a:lnTo>
                    <a:pt x="41" y="68"/>
                  </a:lnTo>
                  <a:lnTo>
                    <a:pt x="38" y="68"/>
                  </a:lnTo>
                  <a:lnTo>
                    <a:pt x="35" y="68"/>
                  </a:lnTo>
                  <a:lnTo>
                    <a:pt x="32" y="68"/>
                  </a:lnTo>
                  <a:lnTo>
                    <a:pt x="30" y="68"/>
                  </a:lnTo>
                  <a:lnTo>
                    <a:pt x="27" y="68"/>
                  </a:lnTo>
                  <a:lnTo>
                    <a:pt x="25" y="67"/>
                  </a:lnTo>
                  <a:lnTo>
                    <a:pt x="23" y="65"/>
                  </a:lnTo>
                  <a:lnTo>
                    <a:pt x="20" y="64"/>
                  </a:lnTo>
                  <a:lnTo>
                    <a:pt x="17" y="63"/>
                  </a:lnTo>
                  <a:lnTo>
                    <a:pt x="16" y="61"/>
                  </a:lnTo>
                  <a:lnTo>
                    <a:pt x="12" y="61"/>
                  </a:lnTo>
                  <a:close/>
                </a:path>
              </a:pathLst>
            </a:custGeom>
            <a:solidFill>
              <a:srgbClr val="0084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2" name="Freeform 821"/>
            <p:cNvSpPr>
              <a:spLocks noEditPoints="1"/>
            </p:cNvSpPr>
            <p:nvPr/>
          </p:nvSpPr>
          <p:spPr bwMode="auto">
            <a:xfrm>
              <a:off x="1043" y="2548"/>
              <a:ext cx="67" cy="69"/>
            </a:xfrm>
            <a:custGeom>
              <a:avLst/>
              <a:gdLst>
                <a:gd name="T0" fmla="*/ 67 w 67"/>
                <a:gd name="T1" fmla="*/ 32 h 69"/>
                <a:gd name="T2" fmla="*/ 67 w 67"/>
                <a:gd name="T3" fmla="*/ 29 h 69"/>
                <a:gd name="T4" fmla="*/ 65 w 67"/>
                <a:gd name="T5" fmla="*/ 25 h 69"/>
                <a:gd name="T6" fmla="*/ 65 w 67"/>
                <a:gd name="T7" fmla="*/ 25 h 69"/>
                <a:gd name="T8" fmla="*/ 65 w 67"/>
                <a:gd name="T9" fmla="*/ 25 h 69"/>
                <a:gd name="T10" fmla="*/ 64 w 67"/>
                <a:gd name="T11" fmla="*/ 25 h 69"/>
                <a:gd name="T12" fmla="*/ 64 w 67"/>
                <a:gd name="T13" fmla="*/ 25 h 69"/>
                <a:gd name="T14" fmla="*/ 62 w 67"/>
                <a:gd name="T15" fmla="*/ 25 h 69"/>
                <a:gd name="T16" fmla="*/ 64 w 67"/>
                <a:gd name="T17" fmla="*/ 27 h 69"/>
                <a:gd name="T18" fmla="*/ 64 w 67"/>
                <a:gd name="T19" fmla="*/ 30 h 69"/>
                <a:gd name="T20" fmla="*/ 64 w 67"/>
                <a:gd name="T21" fmla="*/ 35 h 69"/>
                <a:gd name="T22" fmla="*/ 64 w 67"/>
                <a:gd name="T23" fmla="*/ 42 h 69"/>
                <a:gd name="T24" fmla="*/ 62 w 67"/>
                <a:gd name="T25" fmla="*/ 47 h 69"/>
                <a:gd name="T26" fmla="*/ 61 w 67"/>
                <a:gd name="T27" fmla="*/ 50 h 69"/>
                <a:gd name="T28" fmla="*/ 62 w 67"/>
                <a:gd name="T29" fmla="*/ 50 h 69"/>
                <a:gd name="T30" fmla="*/ 62 w 67"/>
                <a:gd name="T31" fmla="*/ 52 h 69"/>
                <a:gd name="T32" fmla="*/ 65 w 67"/>
                <a:gd name="T33" fmla="*/ 47 h 69"/>
                <a:gd name="T34" fmla="*/ 67 w 67"/>
                <a:gd name="T35" fmla="*/ 42 h 69"/>
                <a:gd name="T36" fmla="*/ 67 w 67"/>
                <a:gd name="T37" fmla="*/ 35 h 69"/>
                <a:gd name="T38" fmla="*/ 54 w 67"/>
                <a:gd name="T39" fmla="*/ 8 h 69"/>
                <a:gd name="T40" fmla="*/ 44 w 67"/>
                <a:gd name="T41" fmla="*/ 3 h 69"/>
                <a:gd name="T42" fmla="*/ 33 w 67"/>
                <a:gd name="T43" fmla="*/ 0 h 69"/>
                <a:gd name="T44" fmla="*/ 23 w 67"/>
                <a:gd name="T45" fmla="*/ 3 h 69"/>
                <a:gd name="T46" fmla="*/ 14 w 67"/>
                <a:gd name="T47" fmla="*/ 8 h 69"/>
                <a:gd name="T48" fmla="*/ 12 w 67"/>
                <a:gd name="T49" fmla="*/ 12 h 69"/>
                <a:gd name="T50" fmla="*/ 19 w 67"/>
                <a:gd name="T51" fmla="*/ 8 h 69"/>
                <a:gd name="T52" fmla="*/ 28 w 67"/>
                <a:gd name="T53" fmla="*/ 5 h 69"/>
                <a:gd name="T54" fmla="*/ 37 w 67"/>
                <a:gd name="T55" fmla="*/ 3 h 69"/>
                <a:gd name="T56" fmla="*/ 46 w 67"/>
                <a:gd name="T57" fmla="*/ 6 h 69"/>
                <a:gd name="T58" fmla="*/ 53 w 67"/>
                <a:gd name="T59" fmla="*/ 10 h 69"/>
                <a:gd name="T60" fmla="*/ 3 w 67"/>
                <a:gd name="T61" fmla="*/ 25 h 69"/>
                <a:gd name="T62" fmla="*/ 1 w 67"/>
                <a:gd name="T63" fmla="*/ 29 h 69"/>
                <a:gd name="T64" fmla="*/ 0 w 67"/>
                <a:gd name="T65" fmla="*/ 32 h 69"/>
                <a:gd name="T66" fmla="*/ 0 w 67"/>
                <a:gd name="T67" fmla="*/ 37 h 69"/>
                <a:gd name="T68" fmla="*/ 1 w 67"/>
                <a:gd name="T69" fmla="*/ 43 h 69"/>
                <a:gd name="T70" fmla="*/ 4 w 67"/>
                <a:gd name="T71" fmla="*/ 49 h 69"/>
                <a:gd name="T72" fmla="*/ 5 w 67"/>
                <a:gd name="T73" fmla="*/ 52 h 69"/>
                <a:gd name="T74" fmla="*/ 5 w 67"/>
                <a:gd name="T75" fmla="*/ 50 h 69"/>
                <a:gd name="T76" fmla="*/ 7 w 67"/>
                <a:gd name="T77" fmla="*/ 50 h 69"/>
                <a:gd name="T78" fmla="*/ 5 w 67"/>
                <a:gd name="T79" fmla="*/ 44 h 69"/>
                <a:gd name="T80" fmla="*/ 4 w 67"/>
                <a:gd name="T81" fmla="*/ 39 h 69"/>
                <a:gd name="T82" fmla="*/ 3 w 67"/>
                <a:gd name="T83" fmla="*/ 33 h 69"/>
                <a:gd name="T84" fmla="*/ 4 w 67"/>
                <a:gd name="T85" fmla="*/ 29 h 69"/>
                <a:gd name="T86" fmla="*/ 4 w 67"/>
                <a:gd name="T87" fmla="*/ 26 h 69"/>
                <a:gd name="T88" fmla="*/ 4 w 67"/>
                <a:gd name="T89" fmla="*/ 25 h 69"/>
                <a:gd name="T90" fmla="*/ 4 w 67"/>
                <a:gd name="T91" fmla="*/ 25 h 69"/>
                <a:gd name="T92" fmla="*/ 4 w 67"/>
                <a:gd name="T93" fmla="*/ 25 h 69"/>
                <a:gd name="T94" fmla="*/ 3 w 67"/>
                <a:gd name="T95" fmla="*/ 25 h 69"/>
                <a:gd name="T96" fmla="*/ 3 w 67"/>
                <a:gd name="T97" fmla="*/ 25 h 69"/>
                <a:gd name="T98" fmla="*/ 11 w 67"/>
                <a:gd name="T99" fmla="*/ 60 h 69"/>
                <a:gd name="T100" fmla="*/ 19 w 67"/>
                <a:gd name="T101" fmla="*/ 66 h 69"/>
                <a:gd name="T102" fmla="*/ 28 w 67"/>
                <a:gd name="T103" fmla="*/ 69 h 69"/>
                <a:gd name="T104" fmla="*/ 37 w 67"/>
                <a:gd name="T105" fmla="*/ 69 h 69"/>
                <a:gd name="T106" fmla="*/ 46 w 67"/>
                <a:gd name="T107" fmla="*/ 67 h 69"/>
                <a:gd name="T108" fmla="*/ 54 w 67"/>
                <a:gd name="T109" fmla="*/ 63 h 69"/>
                <a:gd name="T110" fmla="*/ 50 w 67"/>
                <a:gd name="T111" fmla="*/ 62 h 69"/>
                <a:gd name="T112" fmla="*/ 43 w 67"/>
                <a:gd name="T113" fmla="*/ 64 h 69"/>
                <a:gd name="T114" fmla="*/ 36 w 67"/>
                <a:gd name="T115" fmla="*/ 66 h 69"/>
                <a:gd name="T116" fmla="*/ 29 w 67"/>
                <a:gd name="T117" fmla="*/ 66 h 69"/>
                <a:gd name="T118" fmla="*/ 22 w 67"/>
                <a:gd name="T119" fmla="*/ 64 h 69"/>
                <a:gd name="T120" fmla="*/ 17 w 67"/>
                <a:gd name="T121" fmla="*/ 60 h 69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67"/>
                <a:gd name="T184" fmla="*/ 0 h 69"/>
                <a:gd name="T185" fmla="*/ 67 w 67"/>
                <a:gd name="T186" fmla="*/ 69 h 69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67" h="69">
                  <a:moveTo>
                    <a:pt x="67" y="35"/>
                  </a:moveTo>
                  <a:lnTo>
                    <a:pt x="67" y="33"/>
                  </a:lnTo>
                  <a:lnTo>
                    <a:pt x="67" y="32"/>
                  </a:lnTo>
                  <a:lnTo>
                    <a:pt x="67" y="30"/>
                  </a:lnTo>
                  <a:lnTo>
                    <a:pt x="67" y="29"/>
                  </a:lnTo>
                  <a:lnTo>
                    <a:pt x="67" y="27"/>
                  </a:lnTo>
                  <a:lnTo>
                    <a:pt x="65" y="26"/>
                  </a:lnTo>
                  <a:lnTo>
                    <a:pt x="65" y="25"/>
                  </a:lnTo>
                  <a:lnTo>
                    <a:pt x="64" y="25"/>
                  </a:lnTo>
                  <a:lnTo>
                    <a:pt x="62" y="25"/>
                  </a:lnTo>
                  <a:lnTo>
                    <a:pt x="62" y="26"/>
                  </a:lnTo>
                  <a:lnTo>
                    <a:pt x="64" y="27"/>
                  </a:lnTo>
                  <a:lnTo>
                    <a:pt x="64" y="29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3"/>
                  </a:lnTo>
                  <a:lnTo>
                    <a:pt x="64" y="35"/>
                  </a:lnTo>
                  <a:lnTo>
                    <a:pt x="64" y="37"/>
                  </a:lnTo>
                  <a:lnTo>
                    <a:pt x="64" y="39"/>
                  </a:lnTo>
                  <a:lnTo>
                    <a:pt x="64" y="42"/>
                  </a:lnTo>
                  <a:lnTo>
                    <a:pt x="64" y="43"/>
                  </a:lnTo>
                  <a:lnTo>
                    <a:pt x="62" y="44"/>
                  </a:lnTo>
                  <a:lnTo>
                    <a:pt x="62" y="47"/>
                  </a:lnTo>
                  <a:lnTo>
                    <a:pt x="61" y="49"/>
                  </a:lnTo>
                  <a:lnTo>
                    <a:pt x="61" y="50"/>
                  </a:lnTo>
                  <a:lnTo>
                    <a:pt x="62" y="50"/>
                  </a:lnTo>
                  <a:lnTo>
                    <a:pt x="62" y="52"/>
                  </a:lnTo>
                  <a:lnTo>
                    <a:pt x="64" y="52"/>
                  </a:lnTo>
                  <a:lnTo>
                    <a:pt x="64" y="49"/>
                  </a:lnTo>
                  <a:lnTo>
                    <a:pt x="65" y="47"/>
                  </a:lnTo>
                  <a:lnTo>
                    <a:pt x="65" y="46"/>
                  </a:lnTo>
                  <a:lnTo>
                    <a:pt x="67" y="43"/>
                  </a:lnTo>
                  <a:lnTo>
                    <a:pt x="67" y="42"/>
                  </a:lnTo>
                  <a:lnTo>
                    <a:pt x="67" y="39"/>
                  </a:lnTo>
                  <a:lnTo>
                    <a:pt x="67" y="37"/>
                  </a:lnTo>
                  <a:lnTo>
                    <a:pt x="67" y="35"/>
                  </a:lnTo>
                  <a:close/>
                  <a:moveTo>
                    <a:pt x="58" y="12"/>
                  </a:moveTo>
                  <a:lnTo>
                    <a:pt x="57" y="10"/>
                  </a:lnTo>
                  <a:lnTo>
                    <a:pt x="54" y="8"/>
                  </a:lnTo>
                  <a:lnTo>
                    <a:pt x="51" y="6"/>
                  </a:lnTo>
                  <a:lnTo>
                    <a:pt x="47" y="5"/>
                  </a:lnTo>
                  <a:lnTo>
                    <a:pt x="44" y="3"/>
                  </a:lnTo>
                  <a:lnTo>
                    <a:pt x="42" y="2"/>
                  </a:lnTo>
                  <a:lnTo>
                    <a:pt x="37" y="0"/>
                  </a:lnTo>
                  <a:lnTo>
                    <a:pt x="33" y="0"/>
                  </a:lnTo>
                  <a:lnTo>
                    <a:pt x="30" y="0"/>
                  </a:lnTo>
                  <a:lnTo>
                    <a:pt x="26" y="2"/>
                  </a:lnTo>
                  <a:lnTo>
                    <a:pt x="23" y="3"/>
                  </a:lnTo>
                  <a:lnTo>
                    <a:pt x="19" y="5"/>
                  </a:lnTo>
                  <a:lnTo>
                    <a:pt x="17" y="6"/>
                  </a:lnTo>
                  <a:lnTo>
                    <a:pt x="14" y="8"/>
                  </a:lnTo>
                  <a:lnTo>
                    <a:pt x="11" y="10"/>
                  </a:lnTo>
                  <a:lnTo>
                    <a:pt x="8" y="12"/>
                  </a:lnTo>
                  <a:lnTo>
                    <a:pt x="12" y="12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9" y="8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8" y="5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7" y="3"/>
                  </a:lnTo>
                  <a:lnTo>
                    <a:pt x="40" y="5"/>
                  </a:lnTo>
                  <a:lnTo>
                    <a:pt x="43" y="5"/>
                  </a:lnTo>
                  <a:lnTo>
                    <a:pt x="46" y="6"/>
                  </a:lnTo>
                  <a:lnTo>
                    <a:pt x="49" y="8"/>
                  </a:lnTo>
                  <a:lnTo>
                    <a:pt x="50" y="9"/>
                  </a:lnTo>
                  <a:lnTo>
                    <a:pt x="53" y="10"/>
                  </a:lnTo>
                  <a:lnTo>
                    <a:pt x="54" y="12"/>
                  </a:lnTo>
                  <a:lnTo>
                    <a:pt x="58" y="12"/>
                  </a:lnTo>
                  <a:close/>
                  <a:moveTo>
                    <a:pt x="3" y="25"/>
                  </a:moveTo>
                  <a:lnTo>
                    <a:pt x="1" y="26"/>
                  </a:lnTo>
                  <a:lnTo>
                    <a:pt x="1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0" y="32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0" y="37"/>
                  </a:lnTo>
                  <a:lnTo>
                    <a:pt x="1" y="39"/>
                  </a:lnTo>
                  <a:lnTo>
                    <a:pt x="1" y="42"/>
                  </a:lnTo>
                  <a:lnTo>
                    <a:pt x="1" y="43"/>
                  </a:lnTo>
                  <a:lnTo>
                    <a:pt x="1" y="46"/>
                  </a:lnTo>
                  <a:lnTo>
                    <a:pt x="3" y="47"/>
                  </a:lnTo>
                  <a:lnTo>
                    <a:pt x="4" y="49"/>
                  </a:lnTo>
                  <a:lnTo>
                    <a:pt x="4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4" y="43"/>
                  </a:lnTo>
                  <a:lnTo>
                    <a:pt x="4" y="42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2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4" y="25"/>
                  </a:lnTo>
                  <a:lnTo>
                    <a:pt x="3" y="25"/>
                  </a:lnTo>
                  <a:close/>
                  <a:moveTo>
                    <a:pt x="11" y="60"/>
                  </a:moveTo>
                  <a:lnTo>
                    <a:pt x="14" y="63"/>
                  </a:lnTo>
                  <a:lnTo>
                    <a:pt x="17" y="64"/>
                  </a:lnTo>
                  <a:lnTo>
                    <a:pt x="19" y="66"/>
                  </a:lnTo>
                  <a:lnTo>
                    <a:pt x="22" y="67"/>
                  </a:lnTo>
                  <a:lnTo>
                    <a:pt x="25" y="67"/>
                  </a:lnTo>
                  <a:lnTo>
                    <a:pt x="28" y="69"/>
                  </a:lnTo>
                  <a:lnTo>
                    <a:pt x="30" y="69"/>
                  </a:lnTo>
                  <a:lnTo>
                    <a:pt x="33" y="69"/>
                  </a:lnTo>
                  <a:lnTo>
                    <a:pt x="37" y="69"/>
                  </a:lnTo>
                  <a:lnTo>
                    <a:pt x="40" y="69"/>
                  </a:lnTo>
                  <a:lnTo>
                    <a:pt x="43" y="67"/>
                  </a:lnTo>
                  <a:lnTo>
                    <a:pt x="46" y="67"/>
                  </a:lnTo>
                  <a:lnTo>
                    <a:pt x="49" y="66"/>
                  </a:lnTo>
                  <a:lnTo>
                    <a:pt x="51" y="64"/>
                  </a:lnTo>
                  <a:lnTo>
                    <a:pt x="54" y="63"/>
                  </a:lnTo>
                  <a:lnTo>
                    <a:pt x="55" y="60"/>
                  </a:lnTo>
                  <a:lnTo>
                    <a:pt x="51" y="60"/>
                  </a:lnTo>
                  <a:lnTo>
                    <a:pt x="50" y="62"/>
                  </a:lnTo>
                  <a:lnTo>
                    <a:pt x="47" y="63"/>
                  </a:lnTo>
                  <a:lnTo>
                    <a:pt x="46" y="64"/>
                  </a:lnTo>
                  <a:lnTo>
                    <a:pt x="43" y="64"/>
                  </a:lnTo>
                  <a:lnTo>
                    <a:pt x="42" y="66"/>
                  </a:lnTo>
                  <a:lnTo>
                    <a:pt x="39" y="66"/>
                  </a:lnTo>
                  <a:lnTo>
                    <a:pt x="36" y="66"/>
                  </a:lnTo>
                  <a:lnTo>
                    <a:pt x="33" y="66"/>
                  </a:lnTo>
                  <a:lnTo>
                    <a:pt x="32" y="66"/>
                  </a:lnTo>
                  <a:lnTo>
                    <a:pt x="29" y="66"/>
                  </a:lnTo>
                  <a:lnTo>
                    <a:pt x="26" y="66"/>
                  </a:lnTo>
                  <a:lnTo>
                    <a:pt x="25" y="64"/>
                  </a:lnTo>
                  <a:lnTo>
                    <a:pt x="22" y="64"/>
                  </a:lnTo>
                  <a:lnTo>
                    <a:pt x="19" y="63"/>
                  </a:lnTo>
                  <a:lnTo>
                    <a:pt x="18" y="62"/>
                  </a:lnTo>
                  <a:lnTo>
                    <a:pt x="17" y="60"/>
                  </a:lnTo>
                  <a:lnTo>
                    <a:pt x="11" y="60"/>
                  </a:lnTo>
                  <a:close/>
                </a:path>
              </a:pathLst>
            </a:custGeom>
            <a:solidFill>
              <a:srgbClr val="008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3" name="Freeform 822"/>
            <p:cNvSpPr>
              <a:spLocks noEditPoints="1"/>
            </p:cNvSpPr>
            <p:nvPr/>
          </p:nvSpPr>
          <p:spPr bwMode="auto">
            <a:xfrm>
              <a:off x="1044" y="2550"/>
              <a:ext cx="64" cy="65"/>
            </a:xfrm>
            <a:custGeom>
              <a:avLst/>
              <a:gdLst>
                <a:gd name="T0" fmla="*/ 64 w 64"/>
                <a:gd name="T1" fmla="*/ 30 h 65"/>
                <a:gd name="T2" fmla="*/ 64 w 64"/>
                <a:gd name="T3" fmla="*/ 27 h 65"/>
                <a:gd name="T4" fmla="*/ 63 w 64"/>
                <a:gd name="T5" fmla="*/ 23 h 65"/>
                <a:gd name="T6" fmla="*/ 61 w 64"/>
                <a:gd name="T7" fmla="*/ 23 h 65"/>
                <a:gd name="T8" fmla="*/ 61 w 64"/>
                <a:gd name="T9" fmla="*/ 23 h 65"/>
                <a:gd name="T10" fmla="*/ 60 w 64"/>
                <a:gd name="T11" fmla="*/ 24 h 65"/>
                <a:gd name="T12" fmla="*/ 61 w 64"/>
                <a:gd name="T13" fmla="*/ 28 h 65"/>
                <a:gd name="T14" fmla="*/ 61 w 64"/>
                <a:gd name="T15" fmla="*/ 31 h 65"/>
                <a:gd name="T16" fmla="*/ 61 w 64"/>
                <a:gd name="T17" fmla="*/ 37 h 65"/>
                <a:gd name="T18" fmla="*/ 60 w 64"/>
                <a:gd name="T19" fmla="*/ 42 h 65"/>
                <a:gd name="T20" fmla="*/ 59 w 64"/>
                <a:gd name="T21" fmla="*/ 48 h 65"/>
                <a:gd name="T22" fmla="*/ 59 w 64"/>
                <a:gd name="T23" fmla="*/ 48 h 65"/>
                <a:gd name="T24" fmla="*/ 60 w 64"/>
                <a:gd name="T25" fmla="*/ 48 h 65"/>
                <a:gd name="T26" fmla="*/ 61 w 64"/>
                <a:gd name="T27" fmla="*/ 47 h 65"/>
                <a:gd name="T28" fmla="*/ 64 w 64"/>
                <a:gd name="T29" fmla="*/ 41 h 65"/>
                <a:gd name="T30" fmla="*/ 64 w 64"/>
                <a:gd name="T31" fmla="*/ 35 h 65"/>
                <a:gd name="T32" fmla="*/ 53 w 64"/>
                <a:gd name="T33" fmla="*/ 8 h 65"/>
                <a:gd name="T34" fmla="*/ 46 w 64"/>
                <a:gd name="T35" fmla="*/ 3 h 65"/>
                <a:gd name="T36" fmla="*/ 36 w 64"/>
                <a:gd name="T37" fmla="*/ 0 h 65"/>
                <a:gd name="T38" fmla="*/ 27 w 64"/>
                <a:gd name="T39" fmla="*/ 1 h 65"/>
                <a:gd name="T40" fmla="*/ 17 w 64"/>
                <a:gd name="T41" fmla="*/ 4 h 65"/>
                <a:gd name="T42" fmla="*/ 10 w 64"/>
                <a:gd name="T43" fmla="*/ 10 h 65"/>
                <a:gd name="T44" fmla="*/ 18 w 64"/>
                <a:gd name="T45" fmla="*/ 7 h 65"/>
                <a:gd name="T46" fmla="*/ 25 w 64"/>
                <a:gd name="T47" fmla="*/ 4 h 65"/>
                <a:gd name="T48" fmla="*/ 32 w 64"/>
                <a:gd name="T49" fmla="*/ 3 h 65"/>
                <a:gd name="T50" fmla="*/ 41 w 64"/>
                <a:gd name="T51" fmla="*/ 4 h 65"/>
                <a:gd name="T52" fmla="*/ 48 w 64"/>
                <a:gd name="T53" fmla="*/ 7 h 65"/>
                <a:gd name="T54" fmla="*/ 56 w 64"/>
                <a:gd name="T55" fmla="*/ 10 h 65"/>
                <a:gd name="T56" fmla="*/ 2 w 64"/>
                <a:gd name="T57" fmla="*/ 25 h 65"/>
                <a:gd name="T58" fmla="*/ 2 w 64"/>
                <a:gd name="T59" fmla="*/ 28 h 65"/>
                <a:gd name="T60" fmla="*/ 0 w 64"/>
                <a:gd name="T61" fmla="*/ 33 h 65"/>
                <a:gd name="T62" fmla="*/ 2 w 64"/>
                <a:gd name="T63" fmla="*/ 40 h 65"/>
                <a:gd name="T64" fmla="*/ 3 w 64"/>
                <a:gd name="T65" fmla="*/ 45 h 65"/>
                <a:gd name="T66" fmla="*/ 4 w 64"/>
                <a:gd name="T67" fmla="*/ 48 h 65"/>
                <a:gd name="T68" fmla="*/ 6 w 64"/>
                <a:gd name="T69" fmla="*/ 48 h 65"/>
                <a:gd name="T70" fmla="*/ 7 w 64"/>
                <a:gd name="T71" fmla="*/ 48 h 65"/>
                <a:gd name="T72" fmla="*/ 6 w 64"/>
                <a:gd name="T73" fmla="*/ 44 h 65"/>
                <a:gd name="T74" fmla="*/ 4 w 64"/>
                <a:gd name="T75" fmla="*/ 40 h 65"/>
                <a:gd name="T76" fmla="*/ 3 w 64"/>
                <a:gd name="T77" fmla="*/ 33 h 65"/>
                <a:gd name="T78" fmla="*/ 4 w 64"/>
                <a:gd name="T79" fmla="*/ 28 h 65"/>
                <a:gd name="T80" fmla="*/ 4 w 64"/>
                <a:gd name="T81" fmla="*/ 25 h 65"/>
                <a:gd name="T82" fmla="*/ 4 w 64"/>
                <a:gd name="T83" fmla="*/ 23 h 65"/>
                <a:gd name="T84" fmla="*/ 4 w 64"/>
                <a:gd name="T85" fmla="*/ 23 h 65"/>
                <a:gd name="T86" fmla="*/ 3 w 64"/>
                <a:gd name="T87" fmla="*/ 23 h 65"/>
                <a:gd name="T88" fmla="*/ 14 w 64"/>
                <a:gd name="T89" fmla="*/ 60 h 65"/>
                <a:gd name="T90" fmla="*/ 22 w 64"/>
                <a:gd name="T91" fmla="*/ 64 h 65"/>
                <a:gd name="T92" fmla="*/ 29 w 64"/>
                <a:gd name="T93" fmla="*/ 65 h 65"/>
                <a:gd name="T94" fmla="*/ 38 w 64"/>
                <a:gd name="T95" fmla="*/ 65 h 65"/>
                <a:gd name="T96" fmla="*/ 46 w 64"/>
                <a:gd name="T97" fmla="*/ 62 h 65"/>
                <a:gd name="T98" fmla="*/ 53 w 64"/>
                <a:gd name="T99" fmla="*/ 58 h 65"/>
                <a:gd name="T100" fmla="*/ 45 w 64"/>
                <a:gd name="T101" fmla="*/ 61 h 65"/>
                <a:gd name="T102" fmla="*/ 39 w 64"/>
                <a:gd name="T103" fmla="*/ 62 h 65"/>
                <a:gd name="T104" fmla="*/ 32 w 64"/>
                <a:gd name="T105" fmla="*/ 62 h 65"/>
                <a:gd name="T106" fmla="*/ 27 w 64"/>
                <a:gd name="T107" fmla="*/ 62 h 65"/>
                <a:gd name="T108" fmla="*/ 21 w 64"/>
                <a:gd name="T109" fmla="*/ 61 h 65"/>
                <a:gd name="T110" fmla="*/ 13 w 64"/>
                <a:gd name="T111" fmla="*/ 58 h 65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4"/>
                <a:gd name="T169" fmla="*/ 0 h 65"/>
                <a:gd name="T170" fmla="*/ 64 w 64"/>
                <a:gd name="T171" fmla="*/ 65 h 65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4" h="65">
                  <a:moveTo>
                    <a:pt x="64" y="33"/>
                  </a:moveTo>
                  <a:lnTo>
                    <a:pt x="64" y="31"/>
                  </a:lnTo>
                  <a:lnTo>
                    <a:pt x="64" y="30"/>
                  </a:lnTo>
                  <a:lnTo>
                    <a:pt x="64" y="28"/>
                  </a:lnTo>
                  <a:lnTo>
                    <a:pt x="64" y="27"/>
                  </a:lnTo>
                  <a:lnTo>
                    <a:pt x="64" y="25"/>
                  </a:lnTo>
                  <a:lnTo>
                    <a:pt x="63" y="24"/>
                  </a:lnTo>
                  <a:lnTo>
                    <a:pt x="63" y="23"/>
                  </a:lnTo>
                  <a:lnTo>
                    <a:pt x="61" y="23"/>
                  </a:lnTo>
                  <a:lnTo>
                    <a:pt x="60" y="23"/>
                  </a:lnTo>
                  <a:lnTo>
                    <a:pt x="60" y="24"/>
                  </a:lnTo>
                  <a:lnTo>
                    <a:pt x="61" y="25"/>
                  </a:lnTo>
                  <a:lnTo>
                    <a:pt x="61" y="27"/>
                  </a:lnTo>
                  <a:lnTo>
                    <a:pt x="61" y="28"/>
                  </a:lnTo>
                  <a:lnTo>
                    <a:pt x="61" y="30"/>
                  </a:lnTo>
                  <a:lnTo>
                    <a:pt x="61" y="31"/>
                  </a:lnTo>
                  <a:lnTo>
                    <a:pt x="61" y="33"/>
                  </a:lnTo>
                  <a:lnTo>
                    <a:pt x="61" y="35"/>
                  </a:lnTo>
                  <a:lnTo>
                    <a:pt x="61" y="37"/>
                  </a:lnTo>
                  <a:lnTo>
                    <a:pt x="61" y="38"/>
                  </a:lnTo>
                  <a:lnTo>
                    <a:pt x="61" y="41"/>
                  </a:lnTo>
                  <a:lnTo>
                    <a:pt x="60" y="42"/>
                  </a:lnTo>
                  <a:lnTo>
                    <a:pt x="60" y="44"/>
                  </a:lnTo>
                  <a:lnTo>
                    <a:pt x="59" y="45"/>
                  </a:lnTo>
                  <a:lnTo>
                    <a:pt x="59" y="48"/>
                  </a:lnTo>
                  <a:lnTo>
                    <a:pt x="60" y="48"/>
                  </a:lnTo>
                  <a:lnTo>
                    <a:pt x="61" y="48"/>
                  </a:lnTo>
                  <a:lnTo>
                    <a:pt x="61" y="47"/>
                  </a:lnTo>
                  <a:lnTo>
                    <a:pt x="63" y="45"/>
                  </a:lnTo>
                  <a:lnTo>
                    <a:pt x="63" y="42"/>
                  </a:lnTo>
                  <a:lnTo>
                    <a:pt x="64" y="41"/>
                  </a:lnTo>
                  <a:lnTo>
                    <a:pt x="64" y="40"/>
                  </a:lnTo>
                  <a:lnTo>
                    <a:pt x="64" y="37"/>
                  </a:lnTo>
                  <a:lnTo>
                    <a:pt x="64" y="35"/>
                  </a:lnTo>
                  <a:lnTo>
                    <a:pt x="64" y="33"/>
                  </a:lnTo>
                  <a:close/>
                  <a:moveTo>
                    <a:pt x="56" y="10"/>
                  </a:moveTo>
                  <a:lnTo>
                    <a:pt x="53" y="8"/>
                  </a:lnTo>
                  <a:lnTo>
                    <a:pt x="50" y="6"/>
                  </a:lnTo>
                  <a:lnTo>
                    <a:pt x="49" y="4"/>
                  </a:lnTo>
                  <a:lnTo>
                    <a:pt x="46" y="3"/>
                  </a:lnTo>
                  <a:lnTo>
                    <a:pt x="42" y="1"/>
                  </a:lnTo>
                  <a:lnTo>
                    <a:pt x="39" y="1"/>
                  </a:lnTo>
                  <a:lnTo>
                    <a:pt x="36" y="0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7" y="1"/>
                  </a:lnTo>
                  <a:lnTo>
                    <a:pt x="22" y="1"/>
                  </a:lnTo>
                  <a:lnTo>
                    <a:pt x="20" y="3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14" y="10"/>
                  </a:lnTo>
                  <a:lnTo>
                    <a:pt x="16" y="8"/>
                  </a:lnTo>
                  <a:lnTo>
                    <a:pt x="18" y="7"/>
                  </a:lnTo>
                  <a:lnTo>
                    <a:pt x="20" y="6"/>
                  </a:lnTo>
                  <a:lnTo>
                    <a:pt x="22" y="6"/>
                  </a:lnTo>
                  <a:lnTo>
                    <a:pt x="25" y="4"/>
                  </a:lnTo>
                  <a:lnTo>
                    <a:pt x="28" y="4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5" y="3"/>
                  </a:lnTo>
                  <a:lnTo>
                    <a:pt x="38" y="4"/>
                  </a:lnTo>
                  <a:lnTo>
                    <a:pt x="41" y="4"/>
                  </a:lnTo>
                  <a:lnTo>
                    <a:pt x="43" y="6"/>
                  </a:lnTo>
                  <a:lnTo>
                    <a:pt x="45" y="6"/>
                  </a:lnTo>
                  <a:lnTo>
                    <a:pt x="48" y="7"/>
                  </a:lnTo>
                  <a:lnTo>
                    <a:pt x="50" y="8"/>
                  </a:lnTo>
                  <a:lnTo>
                    <a:pt x="52" y="10"/>
                  </a:lnTo>
                  <a:lnTo>
                    <a:pt x="56" y="10"/>
                  </a:lnTo>
                  <a:close/>
                  <a:moveTo>
                    <a:pt x="3" y="23"/>
                  </a:moveTo>
                  <a:lnTo>
                    <a:pt x="2" y="24"/>
                  </a:lnTo>
                  <a:lnTo>
                    <a:pt x="2" y="25"/>
                  </a:lnTo>
                  <a:lnTo>
                    <a:pt x="2" y="27"/>
                  </a:lnTo>
                  <a:lnTo>
                    <a:pt x="2" y="28"/>
                  </a:lnTo>
                  <a:lnTo>
                    <a:pt x="0" y="30"/>
                  </a:lnTo>
                  <a:lnTo>
                    <a:pt x="0" y="31"/>
                  </a:lnTo>
                  <a:lnTo>
                    <a:pt x="0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40"/>
                  </a:lnTo>
                  <a:lnTo>
                    <a:pt x="2" y="41"/>
                  </a:lnTo>
                  <a:lnTo>
                    <a:pt x="3" y="44"/>
                  </a:lnTo>
                  <a:lnTo>
                    <a:pt x="3" y="45"/>
                  </a:lnTo>
                  <a:lnTo>
                    <a:pt x="4" y="47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7" y="47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7"/>
                  </a:lnTo>
                  <a:lnTo>
                    <a:pt x="3" y="35"/>
                  </a:lnTo>
                  <a:lnTo>
                    <a:pt x="3" y="33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6" y="23"/>
                  </a:lnTo>
                  <a:lnTo>
                    <a:pt x="4" y="23"/>
                  </a:lnTo>
                  <a:lnTo>
                    <a:pt x="3" y="23"/>
                  </a:lnTo>
                  <a:close/>
                  <a:moveTo>
                    <a:pt x="13" y="58"/>
                  </a:moveTo>
                  <a:lnTo>
                    <a:pt x="14" y="60"/>
                  </a:lnTo>
                  <a:lnTo>
                    <a:pt x="17" y="61"/>
                  </a:lnTo>
                  <a:lnTo>
                    <a:pt x="20" y="62"/>
                  </a:lnTo>
                  <a:lnTo>
                    <a:pt x="22" y="64"/>
                  </a:lnTo>
                  <a:lnTo>
                    <a:pt x="24" y="65"/>
                  </a:lnTo>
                  <a:lnTo>
                    <a:pt x="27" y="65"/>
                  </a:lnTo>
                  <a:lnTo>
                    <a:pt x="29" y="65"/>
                  </a:lnTo>
                  <a:lnTo>
                    <a:pt x="32" y="65"/>
                  </a:lnTo>
                  <a:lnTo>
                    <a:pt x="35" y="65"/>
                  </a:lnTo>
                  <a:lnTo>
                    <a:pt x="38" y="65"/>
                  </a:lnTo>
                  <a:lnTo>
                    <a:pt x="41" y="65"/>
                  </a:lnTo>
                  <a:lnTo>
                    <a:pt x="43" y="64"/>
                  </a:lnTo>
                  <a:lnTo>
                    <a:pt x="46" y="62"/>
                  </a:lnTo>
                  <a:lnTo>
                    <a:pt x="49" y="61"/>
                  </a:lnTo>
                  <a:lnTo>
                    <a:pt x="50" y="60"/>
                  </a:lnTo>
                  <a:lnTo>
                    <a:pt x="53" y="58"/>
                  </a:lnTo>
                  <a:lnTo>
                    <a:pt x="48" y="58"/>
                  </a:lnTo>
                  <a:lnTo>
                    <a:pt x="46" y="60"/>
                  </a:lnTo>
                  <a:lnTo>
                    <a:pt x="45" y="61"/>
                  </a:lnTo>
                  <a:lnTo>
                    <a:pt x="43" y="61"/>
                  </a:lnTo>
                  <a:lnTo>
                    <a:pt x="41" y="62"/>
                  </a:lnTo>
                  <a:lnTo>
                    <a:pt x="39" y="62"/>
                  </a:lnTo>
                  <a:lnTo>
                    <a:pt x="36" y="62"/>
                  </a:lnTo>
                  <a:lnTo>
                    <a:pt x="35" y="62"/>
                  </a:lnTo>
                  <a:lnTo>
                    <a:pt x="32" y="62"/>
                  </a:lnTo>
                  <a:lnTo>
                    <a:pt x="31" y="62"/>
                  </a:lnTo>
                  <a:lnTo>
                    <a:pt x="28" y="62"/>
                  </a:lnTo>
                  <a:lnTo>
                    <a:pt x="27" y="62"/>
                  </a:lnTo>
                  <a:lnTo>
                    <a:pt x="25" y="62"/>
                  </a:lnTo>
                  <a:lnTo>
                    <a:pt x="22" y="61"/>
                  </a:lnTo>
                  <a:lnTo>
                    <a:pt x="21" y="61"/>
                  </a:lnTo>
                  <a:lnTo>
                    <a:pt x="20" y="60"/>
                  </a:lnTo>
                  <a:lnTo>
                    <a:pt x="17" y="58"/>
                  </a:lnTo>
                  <a:lnTo>
                    <a:pt x="13" y="58"/>
                  </a:lnTo>
                  <a:close/>
                </a:path>
              </a:pathLst>
            </a:custGeom>
            <a:solidFill>
              <a:srgbClr val="008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4" name="Freeform 823"/>
            <p:cNvSpPr>
              <a:spLocks noEditPoints="1"/>
            </p:cNvSpPr>
            <p:nvPr/>
          </p:nvSpPr>
          <p:spPr bwMode="auto">
            <a:xfrm>
              <a:off x="1046" y="2551"/>
              <a:ext cx="61" cy="63"/>
            </a:xfrm>
            <a:custGeom>
              <a:avLst/>
              <a:gdLst>
                <a:gd name="T0" fmla="*/ 61 w 61"/>
                <a:gd name="T1" fmla="*/ 29 h 63"/>
                <a:gd name="T2" fmla="*/ 61 w 61"/>
                <a:gd name="T3" fmla="*/ 26 h 63"/>
                <a:gd name="T4" fmla="*/ 59 w 61"/>
                <a:gd name="T5" fmla="*/ 22 h 63"/>
                <a:gd name="T6" fmla="*/ 58 w 61"/>
                <a:gd name="T7" fmla="*/ 22 h 63"/>
                <a:gd name="T8" fmla="*/ 58 w 61"/>
                <a:gd name="T9" fmla="*/ 22 h 63"/>
                <a:gd name="T10" fmla="*/ 57 w 61"/>
                <a:gd name="T11" fmla="*/ 23 h 63"/>
                <a:gd name="T12" fmla="*/ 58 w 61"/>
                <a:gd name="T13" fmla="*/ 27 h 63"/>
                <a:gd name="T14" fmla="*/ 58 w 61"/>
                <a:gd name="T15" fmla="*/ 30 h 63"/>
                <a:gd name="T16" fmla="*/ 58 w 61"/>
                <a:gd name="T17" fmla="*/ 36 h 63"/>
                <a:gd name="T18" fmla="*/ 57 w 61"/>
                <a:gd name="T19" fmla="*/ 41 h 63"/>
                <a:gd name="T20" fmla="*/ 55 w 61"/>
                <a:gd name="T21" fmla="*/ 46 h 63"/>
                <a:gd name="T22" fmla="*/ 55 w 61"/>
                <a:gd name="T23" fmla="*/ 47 h 63"/>
                <a:gd name="T24" fmla="*/ 57 w 61"/>
                <a:gd name="T25" fmla="*/ 47 h 63"/>
                <a:gd name="T26" fmla="*/ 58 w 61"/>
                <a:gd name="T27" fmla="*/ 46 h 63"/>
                <a:gd name="T28" fmla="*/ 61 w 61"/>
                <a:gd name="T29" fmla="*/ 40 h 63"/>
                <a:gd name="T30" fmla="*/ 61 w 61"/>
                <a:gd name="T31" fmla="*/ 34 h 63"/>
                <a:gd name="T32" fmla="*/ 50 w 61"/>
                <a:gd name="T33" fmla="*/ 7 h 63"/>
                <a:gd name="T34" fmla="*/ 43 w 61"/>
                <a:gd name="T35" fmla="*/ 3 h 63"/>
                <a:gd name="T36" fmla="*/ 34 w 61"/>
                <a:gd name="T37" fmla="*/ 0 h 63"/>
                <a:gd name="T38" fmla="*/ 25 w 61"/>
                <a:gd name="T39" fmla="*/ 2 h 63"/>
                <a:gd name="T40" fmla="*/ 16 w 61"/>
                <a:gd name="T41" fmla="*/ 5 h 63"/>
                <a:gd name="T42" fmla="*/ 9 w 61"/>
                <a:gd name="T43" fmla="*/ 9 h 63"/>
                <a:gd name="T44" fmla="*/ 18 w 61"/>
                <a:gd name="T45" fmla="*/ 7 h 63"/>
                <a:gd name="T46" fmla="*/ 23 w 61"/>
                <a:gd name="T47" fmla="*/ 5 h 63"/>
                <a:gd name="T48" fmla="*/ 30 w 61"/>
                <a:gd name="T49" fmla="*/ 3 h 63"/>
                <a:gd name="T50" fmla="*/ 37 w 61"/>
                <a:gd name="T51" fmla="*/ 5 h 63"/>
                <a:gd name="T52" fmla="*/ 44 w 61"/>
                <a:gd name="T53" fmla="*/ 7 h 63"/>
                <a:gd name="T54" fmla="*/ 51 w 61"/>
                <a:gd name="T55" fmla="*/ 9 h 63"/>
                <a:gd name="T56" fmla="*/ 1 w 61"/>
                <a:gd name="T57" fmla="*/ 24 h 63"/>
                <a:gd name="T58" fmla="*/ 1 w 61"/>
                <a:gd name="T59" fmla="*/ 27 h 63"/>
                <a:gd name="T60" fmla="*/ 0 w 61"/>
                <a:gd name="T61" fmla="*/ 32 h 63"/>
                <a:gd name="T62" fmla="*/ 1 w 61"/>
                <a:gd name="T63" fmla="*/ 39 h 63"/>
                <a:gd name="T64" fmla="*/ 2 w 61"/>
                <a:gd name="T65" fmla="*/ 44 h 63"/>
                <a:gd name="T66" fmla="*/ 4 w 61"/>
                <a:gd name="T67" fmla="*/ 47 h 63"/>
                <a:gd name="T68" fmla="*/ 5 w 61"/>
                <a:gd name="T69" fmla="*/ 47 h 63"/>
                <a:gd name="T70" fmla="*/ 7 w 61"/>
                <a:gd name="T71" fmla="*/ 47 h 63"/>
                <a:gd name="T72" fmla="*/ 5 w 61"/>
                <a:gd name="T73" fmla="*/ 43 h 63"/>
                <a:gd name="T74" fmla="*/ 4 w 61"/>
                <a:gd name="T75" fmla="*/ 37 h 63"/>
                <a:gd name="T76" fmla="*/ 2 w 61"/>
                <a:gd name="T77" fmla="*/ 32 h 63"/>
                <a:gd name="T78" fmla="*/ 4 w 61"/>
                <a:gd name="T79" fmla="*/ 29 h 63"/>
                <a:gd name="T80" fmla="*/ 4 w 61"/>
                <a:gd name="T81" fmla="*/ 24 h 63"/>
                <a:gd name="T82" fmla="*/ 4 w 61"/>
                <a:gd name="T83" fmla="*/ 22 h 63"/>
                <a:gd name="T84" fmla="*/ 4 w 61"/>
                <a:gd name="T85" fmla="*/ 22 h 63"/>
                <a:gd name="T86" fmla="*/ 2 w 61"/>
                <a:gd name="T87" fmla="*/ 22 h 63"/>
                <a:gd name="T88" fmla="*/ 15 w 61"/>
                <a:gd name="T89" fmla="*/ 59 h 63"/>
                <a:gd name="T90" fmla="*/ 22 w 61"/>
                <a:gd name="T91" fmla="*/ 61 h 63"/>
                <a:gd name="T92" fmla="*/ 29 w 61"/>
                <a:gd name="T93" fmla="*/ 63 h 63"/>
                <a:gd name="T94" fmla="*/ 36 w 61"/>
                <a:gd name="T95" fmla="*/ 63 h 63"/>
                <a:gd name="T96" fmla="*/ 43 w 61"/>
                <a:gd name="T97" fmla="*/ 61 h 63"/>
                <a:gd name="T98" fmla="*/ 48 w 61"/>
                <a:gd name="T99" fmla="*/ 57 h 63"/>
                <a:gd name="T100" fmla="*/ 40 w 61"/>
                <a:gd name="T101" fmla="*/ 59 h 63"/>
                <a:gd name="T102" fmla="*/ 36 w 61"/>
                <a:gd name="T103" fmla="*/ 60 h 63"/>
                <a:gd name="T104" fmla="*/ 30 w 61"/>
                <a:gd name="T105" fmla="*/ 60 h 63"/>
                <a:gd name="T106" fmla="*/ 26 w 61"/>
                <a:gd name="T107" fmla="*/ 60 h 63"/>
                <a:gd name="T108" fmla="*/ 20 w 61"/>
                <a:gd name="T109" fmla="*/ 59 h 63"/>
                <a:gd name="T110" fmla="*/ 14 w 61"/>
                <a:gd name="T111" fmla="*/ 57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1"/>
                <a:gd name="T169" fmla="*/ 0 h 63"/>
                <a:gd name="T170" fmla="*/ 61 w 61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1" h="63">
                  <a:moveTo>
                    <a:pt x="61" y="32"/>
                  </a:moveTo>
                  <a:lnTo>
                    <a:pt x="61" y="30"/>
                  </a:lnTo>
                  <a:lnTo>
                    <a:pt x="61" y="29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4"/>
                  </a:lnTo>
                  <a:lnTo>
                    <a:pt x="59" y="23"/>
                  </a:lnTo>
                  <a:lnTo>
                    <a:pt x="59" y="22"/>
                  </a:lnTo>
                  <a:lnTo>
                    <a:pt x="58" y="22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8" y="27"/>
                  </a:lnTo>
                  <a:lnTo>
                    <a:pt x="58" y="29"/>
                  </a:lnTo>
                  <a:lnTo>
                    <a:pt x="58" y="30"/>
                  </a:lnTo>
                  <a:lnTo>
                    <a:pt x="58" y="32"/>
                  </a:lnTo>
                  <a:lnTo>
                    <a:pt x="58" y="34"/>
                  </a:lnTo>
                  <a:lnTo>
                    <a:pt x="58" y="36"/>
                  </a:lnTo>
                  <a:lnTo>
                    <a:pt x="58" y="37"/>
                  </a:lnTo>
                  <a:lnTo>
                    <a:pt x="58" y="39"/>
                  </a:lnTo>
                  <a:lnTo>
                    <a:pt x="57" y="41"/>
                  </a:lnTo>
                  <a:lnTo>
                    <a:pt x="57" y="43"/>
                  </a:lnTo>
                  <a:lnTo>
                    <a:pt x="55" y="44"/>
                  </a:lnTo>
                  <a:lnTo>
                    <a:pt x="55" y="46"/>
                  </a:lnTo>
                  <a:lnTo>
                    <a:pt x="55" y="47"/>
                  </a:lnTo>
                  <a:lnTo>
                    <a:pt x="57" y="47"/>
                  </a:lnTo>
                  <a:lnTo>
                    <a:pt x="58" y="47"/>
                  </a:lnTo>
                  <a:lnTo>
                    <a:pt x="58" y="46"/>
                  </a:lnTo>
                  <a:lnTo>
                    <a:pt x="59" y="44"/>
                  </a:lnTo>
                  <a:lnTo>
                    <a:pt x="59" y="41"/>
                  </a:lnTo>
                  <a:lnTo>
                    <a:pt x="61" y="40"/>
                  </a:lnTo>
                  <a:lnTo>
                    <a:pt x="61" y="39"/>
                  </a:lnTo>
                  <a:lnTo>
                    <a:pt x="61" y="36"/>
                  </a:lnTo>
                  <a:lnTo>
                    <a:pt x="61" y="34"/>
                  </a:lnTo>
                  <a:lnTo>
                    <a:pt x="61" y="32"/>
                  </a:lnTo>
                  <a:close/>
                  <a:moveTo>
                    <a:pt x="51" y="9"/>
                  </a:moveTo>
                  <a:lnTo>
                    <a:pt x="50" y="7"/>
                  </a:lnTo>
                  <a:lnTo>
                    <a:pt x="47" y="6"/>
                  </a:lnTo>
                  <a:lnTo>
                    <a:pt x="46" y="5"/>
                  </a:lnTo>
                  <a:lnTo>
                    <a:pt x="43" y="3"/>
                  </a:lnTo>
                  <a:lnTo>
                    <a:pt x="40" y="2"/>
                  </a:lnTo>
                  <a:lnTo>
                    <a:pt x="37" y="2"/>
                  </a:lnTo>
                  <a:lnTo>
                    <a:pt x="34" y="0"/>
                  </a:lnTo>
                  <a:lnTo>
                    <a:pt x="30" y="0"/>
                  </a:lnTo>
                  <a:lnTo>
                    <a:pt x="27" y="0"/>
                  </a:lnTo>
                  <a:lnTo>
                    <a:pt x="25" y="2"/>
                  </a:lnTo>
                  <a:lnTo>
                    <a:pt x="22" y="2"/>
                  </a:lnTo>
                  <a:lnTo>
                    <a:pt x="19" y="3"/>
                  </a:lnTo>
                  <a:lnTo>
                    <a:pt x="16" y="5"/>
                  </a:lnTo>
                  <a:lnTo>
                    <a:pt x="14" y="6"/>
                  </a:lnTo>
                  <a:lnTo>
                    <a:pt x="12" y="7"/>
                  </a:lnTo>
                  <a:lnTo>
                    <a:pt x="9" y="9"/>
                  </a:lnTo>
                  <a:lnTo>
                    <a:pt x="14" y="9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9" y="6"/>
                  </a:lnTo>
                  <a:lnTo>
                    <a:pt x="22" y="5"/>
                  </a:lnTo>
                  <a:lnTo>
                    <a:pt x="23" y="5"/>
                  </a:lnTo>
                  <a:lnTo>
                    <a:pt x="26" y="5"/>
                  </a:lnTo>
                  <a:lnTo>
                    <a:pt x="29" y="3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6" y="5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4" y="7"/>
                  </a:lnTo>
                  <a:lnTo>
                    <a:pt x="46" y="7"/>
                  </a:lnTo>
                  <a:lnTo>
                    <a:pt x="47" y="9"/>
                  </a:lnTo>
                  <a:lnTo>
                    <a:pt x="51" y="9"/>
                  </a:lnTo>
                  <a:close/>
                  <a:moveTo>
                    <a:pt x="2" y="22"/>
                  </a:moveTo>
                  <a:lnTo>
                    <a:pt x="1" y="23"/>
                  </a:lnTo>
                  <a:lnTo>
                    <a:pt x="1" y="24"/>
                  </a:lnTo>
                  <a:lnTo>
                    <a:pt x="1" y="26"/>
                  </a:lnTo>
                  <a:lnTo>
                    <a:pt x="1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1" y="39"/>
                  </a:lnTo>
                  <a:lnTo>
                    <a:pt x="1" y="40"/>
                  </a:lnTo>
                  <a:lnTo>
                    <a:pt x="2" y="41"/>
                  </a:lnTo>
                  <a:lnTo>
                    <a:pt x="2" y="44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6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40"/>
                  </a:lnTo>
                  <a:lnTo>
                    <a:pt x="4" y="37"/>
                  </a:lnTo>
                  <a:lnTo>
                    <a:pt x="4" y="36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4" y="29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4" y="22"/>
                  </a:lnTo>
                  <a:lnTo>
                    <a:pt x="2" y="22"/>
                  </a:lnTo>
                  <a:close/>
                  <a:moveTo>
                    <a:pt x="14" y="57"/>
                  </a:moveTo>
                  <a:lnTo>
                    <a:pt x="15" y="59"/>
                  </a:lnTo>
                  <a:lnTo>
                    <a:pt x="16" y="60"/>
                  </a:lnTo>
                  <a:lnTo>
                    <a:pt x="19" y="61"/>
                  </a:lnTo>
                  <a:lnTo>
                    <a:pt x="22" y="61"/>
                  </a:lnTo>
                  <a:lnTo>
                    <a:pt x="23" y="63"/>
                  </a:lnTo>
                  <a:lnTo>
                    <a:pt x="26" y="63"/>
                  </a:lnTo>
                  <a:lnTo>
                    <a:pt x="29" y="63"/>
                  </a:lnTo>
                  <a:lnTo>
                    <a:pt x="30" y="63"/>
                  </a:lnTo>
                  <a:lnTo>
                    <a:pt x="33" y="63"/>
                  </a:lnTo>
                  <a:lnTo>
                    <a:pt x="36" y="63"/>
                  </a:lnTo>
                  <a:lnTo>
                    <a:pt x="39" y="63"/>
                  </a:lnTo>
                  <a:lnTo>
                    <a:pt x="40" y="61"/>
                  </a:lnTo>
                  <a:lnTo>
                    <a:pt x="43" y="61"/>
                  </a:lnTo>
                  <a:lnTo>
                    <a:pt x="44" y="60"/>
                  </a:lnTo>
                  <a:lnTo>
                    <a:pt x="47" y="59"/>
                  </a:lnTo>
                  <a:lnTo>
                    <a:pt x="48" y="57"/>
                  </a:lnTo>
                  <a:lnTo>
                    <a:pt x="43" y="57"/>
                  </a:lnTo>
                  <a:lnTo>
                    <a:pt x="41" y="59"/>
                  </a:lnTo>
                  <a:lnTo>
                    <a:pt x="40" y="59"/>
                  </a:lnTo>
                  <a:lnTo>
                    <a:pt x="39" y="59"/>
                  </a:lnTo>
                  <a:lnTo>
                    <a:pt x="37" y="60"/>
                  </a:lnTo>
                  <a:lnTo>
                    <a:pt x="36" y="60"/>
                  </a:lnTo>
                  <a:lnTo>
                    <a:pt x="34" y="60"/>
                  </a:lnTo>
                  <a:lnTo>
                    <a:pt x="33" y="60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5" y="60"/>
                  </a:lnTo>
                  <a:lnTo>
                    <a:pt x="23" y="59"/>
                  </a:lnTo>
                  <a:lnTo>
                    <a:pt x="20" y="59"/>
                  </a:lnTo>
                  <a:lnTo>
                    <a:pt x="19" y="59"/>
                  </a:lnTo>
                  <a:lnTo>
                    <a:pt x="18" y="57"/>
                  </a:lnTo>
                  <a:lnTo>
                    <a:pt x="14" y="57"/>
                  </a:lnTo>
                  <a:close/>
                </a:path>
              </a:pathLst>
            </a:custGeom>
            <a:solidFill>
              <a:srgbClr val="0085D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5" name="Freeform 824"/>
            <p:cNvSpPr>
              <a:spLocks noEditPoints="1"/>
            </p:cNvSpPr>
            <p:nvPr/>
          </p:nvSpPr>
          <p:spPr bwMode="auto">
            <a:xfrm>
              <a:off x="1047" y="2553"/>
              <a:ext cx="58" cy="59"/>
            </a:xfrm>
            <a:custGeom>
              <a:avLst/>
              <a:gdLst>
                <a:gd name="T0" fmla="*/ 58 w 58"/>
                <a:gd name="T1" fmla="*/ 27 h 59"/>
                <a:gd name="T2" fmla="*/ 58 w 58"/>
                <a:gd name="T3" fmla="*/ 24 h 59"/>
                <a:gd name="T4" fmla="*/ 57 w 58"/>
                <a:gd name="T5" fmla="*/ 20 h 59"/>
                <a:gd name="T6" fmla="*/ 56 w 58"/>
                <a:gd name="T7" fmla="*/ 20 h 59"/>
                <a:gd name="T8" fmla="*/ 56 w 58"/>
                <a:gd name="T9" fmla="*/ 21 h 59"/>
                <a:gd name="T10" fmla="*/ 56 w 58"/>
                <a:gd name="T11" fmla="*/ 22 h 59"/>
                <a:gd name="T12" fmla="*/ 56 w 58"/>
                <a:gd name="T13" fmla="*/ 25 h 59"/>
                <a:gd name="T14" fmla="*/ 56 w 58"/>
                <a:gd name="T15" fmla="*/ 30 h 59"/>
                <a:gd name="T16" fmla="*/ 56 w 58"/>
                <a:gd name="T17" fmla="*/ 34 h 59"/>
                <a:gd name="T18" fmla="*/ 54 w 58"/>
                <a:gd name="T19" fmla="*/ 38 h 59"/>
                <a:gd name="T20" fmla="*/ 53 w 58"/>
                <a:gd name="T21" fmla="*/ 44 h 59"/>
                <a:gd name="T22" fmla="*/ 54 w 58"/>
                <a:gd name="T23" fmla="*/ 44 h 59"/>
                <a:gd name="T24" fmla="*/ 54 w 58"/>
                <a:gd name="T25" fmla="*/ 44 h 59"/>
                <a:gd name="T26" fmla="*/ 56 w 58"/>
                <a:gd name="T27" fmla="*/ 42 h 59"/>
                <a:gd name="T28" fmla="*/ 58 w 58"/>
                <a:gd name="T29" fmla="*/ 38 h 59"/>
                <a:gd name="T30" fmla="*/ 58 w 58"/>
                <a:gd name="T31" fmla="*/ 32 h 59"/>
                <a:gd name="T32" fmla="*/ 47 w 58"/>
                <a:gd name="T33" fmla="*/ 5 h 59"/>
                <a:gd name="T34" fmla="*/ 40 w 58"/>
                <a:gd name="T35" fmla="*/ 3 h 59"/>
                <a:gd name="T36" fmla="*/ 32 w 58"/>
                <a:gd name="T37" fmla="*/ 0 h 59"/>
                <a:gd name="T38" fmla="*/ 25 w 58"/>
                <a:gd name="T39" fmla="*/ 1 h 59"/>
                <a:gd name="T40" fmla="*/ 17 w 58"/>
                <a:gd name="T41" fmla="*/ 3 h 59"/>
                <a:gd name="T42" fmla="*/ 11 w 58"/>
                <a:gd name="T43" fmla="*/ 7 h 59"/>
                <a:gd name="T44" fmla="*/ 18 w 58"/>
                <a:gd name="T45" fmla="*/ 5 h 59"/>
                <a:gd name="T46" fmla="*/ 24 w 58"/>
                <a:gd name="T47" fmla="*/ 4 h 59"/>
                <a:gd name="T48" fmla="*/ 29 w 58"/>
                <a:gd name="T49" fmla="*/ 3 h 59"/>
                <a:gd name="T50" fmla="*/ 35 w 58"/>
                <a:gd name="T51" fmla="*/ 4 h 59"/>
                <a:gd name="T52" fmla="*/ 40 w 58"/>
                <a:gd name="T53" fmla="*/ 5 h 59"/>
                <a:gd name="T54" fmla="*/ 49 w 58"/>
                <a:gd name="T55" fmla="*/ 7 h 59"/>
                <a:gd name="T56" fmla="*/ 1 w 58"/>
                <a:gd name="T57" fmla="*/ 22 h 59"/>
                <a:gd name="T58" fmla="*/ 1 w 58"/>
                <a:gd name="T59" fmla="*/ 25 h 59"/>
                <a:gd name="T60" fmla="*/ 0 w 58"/>
                <a:gd name="T61" fmla="*/ 30 h 59"/>
                <a:gd name="T62" fmla="*/ 1 w 58"/>
                <a:gd name="T63" fmla="*/ 37 h 59"/>
                <a:gd name="T64" fmla="*/ 3 w 58"/>
                <a:gd name="T65" fmla="*/ 41 h 59"/>
                <a:gd name="T66" fmla="*/ 4 w 58"/>
                <a:gd name="T67" fmla="*/ 45 h 59"/>
                <a:gd name="T68" fmla="*/ 6 w 58"/>
                <a:gd name="T69" fmla="*/ 44 h 59"/>
                <a:gd name="T70" fmla="*/ 7 w 58"/>
                <a:gd name="T71" fmla="*/ 44 h 59"/>
                <a:gd name="T72" fmla="*/ 6 w 58"/>
                <a:gd name="T73" fmla="*/ 41 h 59"/>
                <a:gd name="T74" fmla="*/ 4 w 58"/>
                <a:gd name="T75" fmla="*/ 35 h 59"/>
                <a:gd name="T76" fmla="*/ 3 w 58"/>
                <a:gd name="T77" fmla="*/ 30 h 59"/>
                <a:gd name="T78" fmla="*/ 4 w 58"/>
                <a:gd name="T79" fmla="*/ 27 h 59"/>
                <a:gd name="T80" fmla="*/ 4 w 58"/>
                <a:gd name="T81" fmla="*/ 22 h 59"/>
                <a:gd name="T82" fmla="*/ 4 w 58"/>
                <a:gd name="T83" fmla="*/ 21 h 59"/>
                <a:gd name="T84" fmla="*/ 4 w 58"/>
                <a:gd name="T85" fmla="*/ 20 h 59"/>
                <a:gd name="T86" fmla="*/ 3 w 58"/>
                <a:gd name="T87" fmla="*/ 20 h 59"/>
                <a:gd name="T88" fmla="*/ 17 w 58"/>
                <a:gd name="T89" fmla="*/ 57 h 59"/>
                <a:gd name="T90" fmla="*/ 22 w 58"/>
                <a:gd name="T91" fmla="*/ 59 h 59"/>
                <a:gd name="T92" fmla="*/ 28 w 58"/>
                <a:gd name="T93" fmla="*/ 59 h 59"/>
                <a:gd name="T94" fmla="*/ 33 w 58"/>
                <a:gd name="T95" fmla="*/ 59 h 59"/>
                <a:gd name="T96" fmla="*/ 40 w 58"/>
                <a:gd name="T97" fmla="*/ 58 h 59"/>
                <a:gd name="T98" fmla="*/ 45 w 58"/>
                <a:gd name="T99" fmla="*/ 55 h 59"/>
                <a:gd name="T100" fmla="*/ 36 w 58"/>
                <a:gd name="T101" fmla="*/ 57 h 59"/>
                <a:gd name="T102" fmla="*/ 33 w 58"/>
                <a:gd name="T103" fmla="*/ 57 h 59"/>
                <a:gd name="T104" fmla="*/ 29 w 58"/>
                <a:gd name="T105" fmla="*/ 57 h 59"/>
                <a:gd name="T106" fmla="*/ 26 w 58"/>
                <a:gd name="T107" fmla="*/ 57 h 59"/>
                <a:gd name="T108" fmla="*/ 22 w 58"/>
                <a:gd name="T109" fmla="*/ 57 h 59"/>
                <a:gd name="T110" fmla="*/ 14 w 58"/>
                <a:gd name="T111" fmla="*/ 55 h 5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59"/>
                <a:gd name="T170" fmla="*/ 58 w 58"/>
                <a:gd name="T171" fmla="*/ 59 h 5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59">
                  <a:moveTo>
                    <a:pt x="58" y="30"/>
                  </a:moveTo>
                  <a:lnTo>
                    <a:pt x="58" y="28"/>
                  </a:lnTo>
                  <a:lnTo>
                    <a:pt x="58" y="27"/>
                  </a:lnTo>
                  <a:lnTo>
                    <a:pt x="58" y="25"/>
                  </a:lnTo>
                  <a:lnTo>
                    <a:pt x="58" y="24"/>
                  </a:lnTo>
                  <a:lnTo>
                    <a:pt x="58" y="22"/>
                  </a:lnTo>
                  <a:lnTo>
                    <a:pt x="57" y="21"/>
                  </a:lnTo>
                  <a:lnTo>
                    <a:pt x="57" y="20"/>
                  </a:lnTo>
                  <a:lnTo>
                    <a:pt x="56" y="20"/>
                  </a:lnTo>
                  <a:lnTo>
                    <a:pt x="56" y="21"/>
                  </a:lnTo>
                  <a:lnTo>
                    <a:pt x="54" y="21"/>
                  </a:lnTo>
                  <a:lnTo>
                    <a:pt x="56" y="22"/>
                  </a:lnTo>
                  <a:lnTo>
                    <a:pt x="56" y="24"/>
                  </a:lnTo>
                  <a:lnTo>
                    <a:pt x="56" y="25"/>
                  </a:lnTo>
                  <a:lnTo>
                    <a:pt x="56" y="27"/>
                  </a:lnTo>
                  <a:lnTo>
                    <a:pt x="56" y="28"/>
                  </a:lnTo>
                  <a:lnTo>
                    <a:pt x="56" y="30"/>
                  </a:lnTo>
                  <a:lnTo>
                    <a:pt x="56" y="32"/>
                  </a:lnTo>
                  <a:lnTo>
                    <a:pt x="56" y="34"/>
                  </a:lnTo>
                  <a:lnTo>
                    <a:pt x="56" y="35"/>
                  </a:lnTo>
                  <a:lnTo>
                    <a:pt x="56" y="37"/>
                  </a:lnTo>
                  <a:lnTo>
                    <a:pt x="54" y="38"/>
                  </a:lnTo>
                  <a:lnTo>
                    <a:pt x="54" y="39"/>
                  </a:lnTo>
                  <a:lnTo>
                    <a:pt x="54" y="41"/>
                  </a:lnTo>
                  <a:lnTo>
                    <a:pt x="53" y="44"/>
                  </a:lnTo>
                  <a:lnTo>
                    <a:pt x="54" y="44"/>
                  </a:lnTo>
                  <a:lnTo>
                    <a:pt x="54" y="45"/>
                  </a:lnTo>
                  <a:lnTo>
                    <a:pt x="56" y="45"/>
                  </a:lnTo>
                  <a:lnTo>
                    <a:pt x="56" y="42"/>
                  </a:lnTo>
                  <a:lnTo>
                    <a:pt x="57" y="41"/>
                  </a:lnTo>
                  <a:lnTo>
                    <a:pt x="57" y="39"/>
                  </a:lnTo>
                  <a:lnTo>
                    <a:pt x="58" y="38"/>
                  </a:lnTo>
                  <a:lnTo>
                    <a:pt x="58" y="35"/>
                  </a:lnTo>
                  <a:lnTo>
                    <a:pt x="58" y="34"/>
                  </a:lnTo>
                  <a:lnTo>
                    <a:pt x="58" y="32"/>
                  </a:lnTo>
                  <a:lnTo>
                    <a:pt x="58" y="30"/>
                  </a:lnTo>
                  <a:close/>
                  <a:moveTo>
                    <a:pt x="49" y="7"/>
                  </a:moveTo>
                  <a:lnTo>
                    <a:pt x="47" y="5"/>
                  </a:lnTo>
                  <a:lnTo>
                    <a:pt x="45" y="4"/>
                  </a:lnTo>
                  <a:lnTo>
                    <a:pt x="42" y="3"/>
                  </a:lnTo>
                  <a:lnTo>
                    <a:pt x="40" y="3"/>
                  </a:lnTo>
                  <a:lnTo>
                    <a:pt x="38" y="1"/>
                  </a:lnTo>
                  <a:lnTo>
                    <a:pt x="35" y="1"/>
                  </a:lnTo>
                  <a:lnTo>
                    <a:pt x="32" y="0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1"/>
                  </a:lnTo>
                  <a:lnTo>
                    <a:pt x="22" y="1"/>
                  </a:lnTo>
                  <a:lnTo>
                    <a:pt x="19" y="3"/>
                  </a:lnTo>
                  <a:lnTo>
                    <a:pt x="17" y="3"/>
                  </a:lnTo>
                  <a:lnTo>
                    <a:pt x="15" y="4"/>
                  </a:lnTo>
                  <a:lnTo>
                    <a:pt x="13" y="5"/>
                  </a:lnTo>
                  <a:lnTo>
                    <a:pt x="11" y="7"/>
                  </a:lnTo>
                  <a:lnTo>
                    <a:pt x="15" y="7"/>
                  </a:lnTo>
                  <a:lnTo>
                    <a:pt x="17" y="7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2" y="4"/>
                  </a:lnTo>
                  <a:lnTo>
                    <a:pt x="24" y="4"/>
                  </a:lnTo>
                  <a:lnTo>
                    <a:pt x="26" y="4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5"/>
                  </a:lnTo>
                  <a:lnTo>
                    <a:pt x="43" y="7"/>
                  </a:lnTo>
                  <a:lnTo>
                    <a:pt x="45" y="7"/>
                  </a:lnTo>
                  <a:lnTo>
                    <a:pt x="49" y="7"/>
                  </a:lnTo>
                  <a:close/>
                  <a:moveTo>
                    <a:pt x="3" y="20"/>
                  </a:moveTo>
                  <a:lnTo>
                    <a:pt x="1" y="21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1" y="25"/>
                  </a:lnTo>
                  <a:lnTo>
                    <a:pt x="0" y="27"/>
                  </a:lnTo>
                  <a:lnTo>
                    <a:pt x="0" y="28"/>
                  </a:lnTo>
                  <a:lnTo>
                    <a:pt x="0" y="30"/>
                  </a:lnTo>
                  <a:lnTo>
                    <a:pt x="0" y="32"/>
                  </a:lnTo>
                  <a:lnTo>
                    <a:pt x="1" y="34"/>
                  </a:lnTo>
                  <a:lnTo>
                    <a:pt x="1" y="37"/>
                  </a:lnTo>
                  <a:lnTo>
                    <a:pt x="1" y="38"/>
                  </a:lnTo>
                  <a:lnTo>
                    <a:pt x="3" y="39"/>
                  </a:lnTo>
                  <a:lnTo>
                    <a:pt x="3" y="41"/>
                  </a:lnTo>
                  <a:lnTo>
                    <a:pt x="4" y="44"/>
                  </a:lnTo>
                  <a:lnTo>
                    <a:pt x="4" y="45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39"/>
                  </a:lnTo>
                  <a:lnTo>
                    <a:pt x="4" y="37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3" y="32"/>
                  </a:lnTo>
                  <a:lnTo>
                    <a:pt x="3" y="30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6" y="21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20"/>
                  </a:lnTo>
                  <a:close/>
                  <a:moveTo>
                    <a:pt x="14" y="55"/>
                  </a:moveTo>
                  <a:lnTo>
                    <a:pt x="17" y="57"/>
                  </a:lnTo>
                  <a:lnTo>
                    <a:pt x="18" y="58"/>
                  </a:lnTo>
                  <a:lnTo>
                    <a:pt x="19" y="58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5" y="59"/>
                  </a:lnTo>
                  <a:lnTo>
                    <a:pt x="28" y="59"/>
                  </a:lnTo>
                  <a:lnTo>
                    <a:pt x="29" y="59"/>
                  </a:lnTo>
                  <a:lnTo>
                    <a:pt x="32" y="59"/>
                  </a:lnTo>
                  <a:lnTo>
                    <a:pt x="33" y="59"/>
                  </a:lnTo>
                  <a:lnTo>
                    <a:pt x="36" y="59"/>
                  </a:lnTo>
                  <a:lnTo>
                    <a:pt x="38" y="59"/>
                  </a:lnTo>
                  <a:lnTo>
                    <a:pt x="40" y="58"/>
                  </a:lnTo>
                  <a:lnTo>
                    <a:pt x="42" y="58"/>
                  </a:lnTo>
                  <a:lnTo>
                    <a:pt x="43" y="57"/>
                  </a:lnTo>
                  <a:lnTo>
                    <a:pt x="45" y="55"/>
                  </a:lnTo>
                  <a:lnTo>
                    <a:pt x="39" y="55"/>
                  </a:lnTo>
                  <a:lnTo>
                    <a:pt x="38" y="55"/>
                  </a:lnTo>
                  <a:lnTo>
                    <a:pt x="36" y="57"/>
                  </a:lnTo>
                  <a:lnTo>
                    <a:pt x="35" y="57"/>
                  </a:lnTo>
                  <a:lnTo>
                    <a:pt x="33" y="57"/>
                  </a:lnTo>
                  <a:lnTo>
                    <a:pt x="32" y="57"/>
                  </a:lnTo>
                  <a:lnTo>
                    <a:pt x="31" y="57"/>
                  </a:lnTo>
                  <a:lnTo>
                    <a:pt x="29" y="57"/>
                  </a:lnTo>
                  <a:lnTo>
                    <a:pt x="28" y="57"/>
                  </a:lnTo>
                  <a:lnTo>
                    <a:pt x="26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2" y="57"/>
                  </a:lnTo>
                  <a:lnTo>
                    <a:pt x="22" y="55"/>
                  </a:lnTo>
                  <a:lnTo>
                    <a:pt x="21" y="55"/>
                  </a:lnTo>
                  <a:lnTo>
                    <a:pt x="14" y="55"/>
                  </a:lnTo>
                  <a:close/>
                </a:path>
              </a:pathLst>
            </a:custGeom>
            <a:solidFill>
              <a:srgbClr val="008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6" name="Freeform 825"/>
            <p:cNvSpPr>
              <a:spLocks noEditPoints="1"/>
            </p:cNvSpPr>
            <p:nvPr/>
          </p:nvSpPr>
          <p:spPr bwMode="auto">
            <a:xfrm>
              <a:off x="1048" y="2554"/>
              <a:ext cx="56" cy="57"/>
            </a:xfrm>
            <a:custGeom>
              <a:avLst/>
              <a:gdLst>
                <a:gd name="T0" fmla="*/ 56 w 56"/>
                <a:gd name="T1" fmla="*/ 27 h 57"/>
                <a:gd name="T2" fmla="*/ 56 w 56"/>
                <a:gd name="T3" fmla="*/ 23 h 57"/>
                <a:gd name="T4" fmla="*/ 55 w 56"/>
                <a:gd name="T5" fmla="*/ 19 h 57"/>
                <a:gd name="T6" fmla="*/ 53 w 56"/>
                <a:gd name="T7" fmla="*/ 20 h 57"/>
                <a:gd name="T8" fmla="*/ 53 w 56"/>
                <a:gd name="T9" fmla="*/ 20 h 57"/>
                <a:gd name="T10" fmla="*/ 53 w 56"/>
                <a:gd name="T11" fmla="*/ 21 h 57"/>
                <a:gd name="T12" fmla="*/ 53 w 56"/>
                <a:gd name="T13" fmla="*/ 24 h 57"/>
                <a:gd name="T14" fmla="*/ 53 w 56"/>
                <a:gd name="T15" fmla="*/ 29 h 57"/>
                <a:gd name="T16" fmla="*/ 53 w 56"/>
                <a:gd name="T17" fmla="*/ 33 h 57"/>
                <a:gd name="T18" fmla="*/ 53 w 56"/>
                <a:gd name="T19" fmla="*/ 37 h 57"/>
                <a:gd name="T20" fmla="*/ 50 w 56"/>
                <a:gd name="T21" fmla="*/ 41 h 57"/>
                <a:gd name="T22" fmla="*/ 52 w 56"/>
                <a:gd name="T23" fmla="*/ 41 h 57"/>
                <a:gd name="T24" fmla="*/ 52 w 56"/>
                <a:gd name="T25" fmla="*/ 43 h 57"/>
                <a:gd name="T26" fmla="*/ 53 w 56"/>
                <a:gd name="T27" fmla="*/ 41 h 57"/>
                <a:gd name="T28" fmla="*/ 56 w 56"/>
                <a:gd name="T29" fmla="*/ 36 h 57"/>
                <a:gd name="T30" fmla="*/ 56 w 56"/>
                <a:gd name="T31" fmla="*/ 31 h 57"/>
                <a:gd name="T32" fmla="*/ 44 w 56"/>
                <a:gd name="T33" fmla="*/ 4 h 57"/>
                <a:gd name="T34" fmla="*/ 38 w 56"/>
                <a:gd name="T35" fmla="*/ 2 h 57"/>
                <a:gd name="T36" fmla="*/ 31 w 56"/>
                <a:gd name="T37" fmla="*/ 0 h 57"/>
                <a:gd name="T38" fmla="*/ 24 w 56"/>
                <a:gd name="T39" fmla="*/ 2 h 57"/>
                <a:gd name="T40" fmla="*/ 17 w 56"/>
                <a:gd name="T41" fmla="*/ 3 h 57"/>
                <a:gd name="T42" fmla="*/ 12 w 56"/>
                <a:gd name="T43" fmla="*/ 6 h 57"/>
                <a:gd name="T44" fmla="*/ 20 w 56"/>
                <a:gd name="T45" fmla="*/ 6 h 57"/>
                <a:gd name="T46" fmla="*/ 24 w 56"/>
                <a:gd name="T47" fmla="*/ 4 h 57"/>
                <a:gd name="T48" fmla="*/ 28 w 56"/>
                <a:gd name="T49" fmla="*/ 3 h 57"/>
                <a:gd name="T50" fmla="*/ 34 w 56"/>
                <a:gd name="T51" fmla="*/ 4 h 57"/>
                <a:gd name="T52" fmla="*/ 38 w 56"/>
                <a:gd name="T53" fmla="*/ 6 h 57"/>
                <a:gd name="T54" fmla="*/ 45 w 56"/>
                <a:gd name="T55" fmla="*/ 6 h 57"/>
                <a:gd name="T56" fmla="*/ 2 w 56"/>
                <a:gd name="T57" fmla="*/ 21 h 57"/>
                <a:gd name="T58" fmla="*/ 2 w 56"/>
                <a:gd name="T59" fmla="*/ 26 h 57"/>
                <a:gd name="T60" fmla="*/ 0 w 56"/>
                <a:gd name="T61" fmla="*/ 29 h 57"/>
                <a:gd name="T62" fmla="*/ 2 w 56"/>
                <a:gd name="T63" fmla="*/ 34 h 57"/>
                <a:gd name="T64" fmla="*/ 3 w 56"/>
                <a:gd name="T65" fmla="*/ 40 h 57"/>
                <a:gd name="T66" fmla="*/ 5 w 56"/>
                <a:gd name="T67" fmla="*/ 43 h 57"/>
                <a:gd name="T68" fmla="*/ 6 w 56"/>
                <a:gd name="T69" fmla="*/ 43 h 57"/>
                <a:gd name="T70" fmla="*/ 6 w 56"/>
                <a:gd name="T71" fmla="*/ 41 h 57"/>
                <a:gd name="T72" fmla="*/ 6 w 56"/>
                <a:gd name="T73" fmla="*/ 38 h 57"/>
                <a:gd name="T74" fmla="*/ 5 w 56"/>
                <a:gd name="T75" fmla="*/ 34 h 57"/>
                <a:gd name="T76" fmla="*/ 3 w 56"/>
                <a:gd name="T77" fmla="*/ 29 h 57"/>
                <a:gd name="T78" fmla="*/ 5 w 56"/>
                <a:gd name="T79" fmla="*/ 26 h 57"/>
                <a:gd name="T80" fmla="*/ 5 w 56"/>
                <a:gd name="T81" fmla="*/ 23 h 57"/>
                <a:gd name="T82" fmla="*/ 5 w 56"/>
                <a:gd name="T83" fmla="*/ 20 h 57"/>
                <a:gd name="T84" fmla="*/ 5 w 56"/>
                <a:gd name="T85" fmla="*/ 20 h 57"/>
                <a:gd name="T86" fmla="*/ 3 w 56"/>
                <a:gd name="T87" fmla="*/ 19 h 57"/>
                <a:gd name="T88" fmla="*/ 17 w 56"/>
                <a:gd name="T89" fmla="*/ 56 h 57"/>
                <a:gd name="T90" fmla="*/ 23 w 56"/>
                <a:gd name="T91" fmla="*/ 57 h 57"/>
                <a:gd name="T92" fmla="*/ 27 w 56"/>
                <a:gd name="T93" fmla="*/ 57 h 57"/>
                <a:gd name="T94" fmla="*/ 32 w 56"/>
                <a:gd name="T95" fmla="*/ 57 h 57"/>
                <a:gd name="T96" fmla="*/ 37 w 56"/>
                <a:gd name="T97" fmla="*/ 56 h 57"/>
                <a:gd name="T98" fmla="*/ 41 w 56"/>
                <a:gd name="T99" fmla="*/ 54 h 57"/>
                <a:gd name="T100" fmla="*/ 31 w 56"/>
                <a:gd name="T101" fmla="*/ 54 h 57"/>
                <a:gd name="T102" fmla="*/ 30 w 56"/>
                <a:gd name="T103" fmla="*/ 54 h 57"/>
                <a:gd name="T104" fmla="*/ 28 w 56"/>
                <a:gd name="T105" fmla="*/ 54 h 57"/>
                <a:gd name="T106" fmla="*/ 28 w 56"/>
                <a:gd name="T107" fmla="*/ 54 h 57"/>
                <a:gd name="T108" fmla="*/ 27 w 56"/>
                <a:gd name="T109" fmla="*/ 54 h 57"/>
                <a:gd name="T110" fmla="*/ 16 w 56"/>
                <a:gd name="T111" fmla="*/ 54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6"/>
                <a:gd name="T169" fmla="*/ 0 h 57"/>
                <a:gd name="T170" fmla="*/ 56 w 56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6" h="57">
                  <a:moveTo>
                    <a:pt x="56" y="29"/>
                  </a:moveTo>
                  <a:lnTo>
                    <a:pt x="56" y="27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3"/>
                  </a:lnTo>
                  <a:lnTo>
                    <a:pt x="56" y="21"/>
                  </a:lnTo>
                  <a:lnTo>
                    <a:pt x="55" y="20"/>
                  </a:lnTo>
                  <a:lnTo>
                    <a:pt x="55" y="19"/>
                  </a:lnTo>
                  <a:lnTo>
                    <a:pt x="55" y="20"/>
                  </a:lnTo>
                  <a:lnTo>
                    <a:pt x="53" y="20"/>
                  </a:lnTo>
                  <a:lnTo>
                    <a:pt x="52" y="21"/>
                  </a:lnTo>
                  <a:lnTo>
                    <a:pt x="53" y="21"/>
                  </a:lnTo>
                  <a:lnTo>
                    <a:pt x="53" y="23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7"/>
                  </a:lnTo>
                  <a:lnTo>
                    <a:pt x="53" y="29"/>
                  </a:lnTo>
                  <a:lnTo>
                    <a:pt x="53" y="30"/>
                  </a:lnTo>
                  <a:lnTo>
                    <a:pt x="53" y="33"/>
                  </a:lnTo>
                  <a:lnTo>
                    <a:pt x="53" y="34"/>
                  </a:lnTo>
                  <a:lnTo>
                    <a:pt x="53" y="36"/>
                  </a:lnTo>
                  <a:lnTo>
                    <a:pt x="53" y="37"/>
                  </a:lnTo>
                  <a:lnTo>
                    <a:pt x="52" y="38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2" y="41"/>
                  </a:lnTo>
                  <a:lnTo>
                    <a:pt x="52" y="43"/>
                  </a:lnTo>
                  <a:lnTo>
                    <a:pt x="53" y="43"/>
                  </a:lnTo>
                  <a:lnTo>
                    <a:pt x="53" y="41"/>
                  </a:lnTo>
                  <a:lnTo>
                    <a:pt x="55" y="40"/>
                  </a:lnTo>
                  <a:lnTo>
                    <a:pt x="55" y="38"/>
                  </a:lnTo>
                  <a:lnTo>
                    <a:pt x="56" y="36"/>
                  </a:lnTo>
                  <a:lnTo>
                    <a:pt x="56" y="34"/>
                  </a:lnTo>
                  <a:lnTo>
                    <a:pt x="56" y="33"/>
                  </a:lnTo>
                  <a:lnTo>
                    <a:pt x="56" y="31"/>
                  </a:lnTo>
                  <a:lnTo>
                    <a:pt x="56" y="29"/>
                  </a:lnTo>
                  <a:close/>
                  <a:moveTo>
                    <a:pt x="45" y="6"/>
                  </a:moveTo>
                  <a:lnTo>
                    <a:pt x="44" y="4"/>
                  </a:lnTo>
                  <a:lnTo>
                    <a:pt x="42" y="4"/>
                  </a:lnTo>
                  <a:lnTo>
                    <a:pt x="39" y="3"/>
                  </a:lnTo>
                  <a:lnTo>
                    <a:pt x="38" y="2"/>
                  </a:lnTo>
                  <a:lnTo>
                    <a:pt x="35" y="2"/>
                  </a:lnTo>
                  <a:lnTo>
                    <a:pt x="34" y="2"/>
                  </a:lnTo>
                  <a:lnTo>
                    <a:pt x="31" y="0"/>
                  </a:lnTo>
                  <a:lnTo>
                    <a:pt x="28" y="0"/>
                  </a:lnTo>
                  <a:lnTo>
                    <a:pt x="27" y="0"/>
                  </a:lnTo>
                  <a:lnTo>
                    <a:pt x="24" y="2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7" y="3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7" y="6"/>
                  </a:lnTo>
                  <a:lnTo>
                    <a:pt x="18" y="6"/>
                  </a:lnTo>
                  <a:lnTo>
                    <a:pt x="20" y="6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4"/>
                  </a:lnTo>
                  <a:lnTo>
                    <a:pt x="38" y="6"/>
                  </a:lnTo>
                  <a:lnTo>
                    <a:pt x="39" y="6"/>
                  </a:lnTo>
                  <a:lnTo>
                    <a:pt x="41" y="6"/>
                  </a:lnTo>
                  <a:lnTo>
                    <a:pt x="45" y="6"/>
                  </a:lnTo>
                  <a:close/>
                  <a:moveTo>
                    <a:pt x="3" y="19"/>
                  </a:move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2" y="26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2" y="37"/>
                  </a:lnTo>
                  <a:lnTo>
                    <a:pt x="2" y="38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5" y="43"/>
                  </a:lnTo>
                  <a:lnTo>
                    <a:pt x="6" y="43"/>
                  </a:lnTo>
                  <a:lnTo>
                    <a:pt x="6" y="41"/>
                  </a:lnTo>
                  <a:lnTo>
                    <a:pt x="7" y="41"/>
                  </a:lnTo>
                  <a:lnTo>
                    <a:pt x="6" y="40"/>
                  </a:lnTo>
                  <a:lnTo>
                    <a:pt x="6" y="38"/>
                  </a:lnTo>
                  <a:lnTo>
                    <a:pt x="5" y="37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3" y="20"/>
                  </a:lnTo>
                  <a:lnTo>
                    <a:pt x="3" y="19"/>
                  </a:lnTo>
                  <a:close/>
                  <a:moveTo>
                    <a:pt x="16" y="54"/>
                  </a:moveTo>
                  <a:lnTo>
                    <a:pt x="17" y="56"/>
                  </a:lnTo>
                  <a:lnTo>
                    <a:pt x="18" y="56"/>
                  </a:lnTo>
                  <a:lnTo>
                    <a:pt x="21" y="56"/>
                  </a:lnTo>
                  <a:lnTo>
                    <a:pt x="23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7"/>
                  </a:lnTo>
                  <a:lnTo>
                    <a:pt x="37" y="56"/>
                  </a:lnTo>
                  <a:lnTo>
                    <a:pt x="38" y="56"/>
                  </a:lnTo>
                  <a:lnTo>
                    <a:pt x="39" y="56"/>
                  </a:lnTo>
                  <a:lnTo>
                    <a:pt x="41" y="54"/>
                  </a:lnTo>
                  <a:lnTo>
                    <a:pt x="31" y="54"/>
                  </a:lnTo>
                  <a:lnTo>
                    <a:pt x="30" y="54"/>
                  </a:lnTo>
                  <a:lnTo>
                    <a:pt x="28" y="54"/>
                  </a:lnTo>
                  <a:lnTo>
                    <a:pt x="27" y="54"/>
                  </a:lnTo>
                  <a:lnTo>
                    <a:pt x="25" y="54"/>
                  </a:lnTo>
                  <a:lnTo>
                    <a:pt x="16" y="54"/>
                  </a:lnTo>
                  <a:close/>
                </a:path>
              </a:pathLst>
            </a:custGeom>
            <a:solidFill>
              <a:srgbClr val="0087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7" name="Freeform 826"/>
            <p:cNvSpPr>
              <a:spLocks noEditPoints="1"/>
            </p:cNvSpPr>
            <p:nvPr/>
          </p:nvSpPr>
          <p:spPr bwMode="auto">
            <a:xfrm>
              <a:off x="1050" y="2556"/>
              <a:ext cx="53" cy="54"/>
            </a:xfrm>
            <a:custGeom>
              <a:avLst/>
              <a:gdLst>
                <a:gd name="T0" fmla="*/ 53 w 53"/>
                <a:gd name="T1" fmla="*/ 25 h 54"/>
                <a:gd name="T2" fmla="*/ 53 w 53"/>
                <a:gd name="T3" fmla="*/ 21 h 54"/>
                <a:gd name="T4" fmla="*/ 51 w 53"/>
                <a:gd name="T5" fmla="*/ 18 h 54"/>
                <a:gd name="T6" fmla="*/ 51 w 53"/>
                <a:gd name="T7" fmla="*/ 18 h 54"/>
                <a:gd name="T8" fmla="*/ 50 w 53"/>
                <a:gd name="T9" fmla="*/ 19 h 54"/>
                <a:gd name="T10" fmla="*/ 50 w 53"/>
                <a:gd name="T11" fmla="*/ 21 h 54"/>
                <a:gd name="T12" fmla="*/ 50 w 53"/>
                <a:gd name="T13" fmla="*/ 24 h 54"/>
                <a:gd name="T14" fmla="*/ 50 w 53"/>
                <a:gd name="T15" fmla="*/ 27 h 54"/>
                <a:gd name="T16" fmla="*/ 50 w 53"/>
                <a:gd name="T17" fmla="*/ 29 h 54"/>
                <a:gd name="T18" fmla="*/ 50 w 53"/>
                <a:gd name="T19" fmla="*/ 34 h 54"/>
                <a:gd name="T20" fmla="*/ 48 w 53"/>
                <a:gd name="T21" fmla="*/ 38 h 54"/>
                <a:gd name="T22" fmla="*/ 48 w 53"/>
                <a:gd name="T23" fmla="*/ 39 h 54"/>
                <a:gd name="T24" fmla="*/ 50 w 53"/>
                <a:gd name="T25" fmla="*/ 39 h 54"/>
                <a:gd name="T26" fmla="*/ 51 w 53"/>
                <a:gd name="T27" fmla="*/ 38 h 54"/>
                <a:gd name="T28" fmla="*/ 53 w 53"/>
                <a:gd name="T29" fmla="*/ 34 h 54"/>
                <a:gd name="T30" fmla="*/ 53 w 53"/>
                <a:gd name="T31" fmla="*/ 29 h 54"/>
                <a:gd name="T32" fmla="*/ 40 w 53"/>
                <a:gd name="T33" fmla="*/ 4 h 54"/>
                <a:gd name="T34" fmla="*/ 35 w 53"/>
                <a:gd name="T35" fmla="*/ 1 h 54"/>
                <a:gd name="T36" fmla="*/ 29 w 53"/>
                <a:gd name="T37" fmla="*/ 0 h 54"/>
                <a:gd name="T38" fmla="*/ 23 w 53"/>
                <a:gd name="T39" fmla="*/ 1 h 54"/>
                <a:gd name="T40" fmla="*/ 18 w 53"/>
                <a:gd name="T41" fmla="*/ 2 h 54"/>
                <a:gd name="T42" fmla="*/ 12 w 53"/>
                <a:gd name="T43" fmla="*/ 4 h 54"/>
                <a:gd name="T44" fmla="*/ 21 w 53"/>
                <a:gd name="T45" fmla="*/ 4 h 54"/>
                <a:gd name="T46" fmla="*/ 23 w 53"/>
                <a:gd name="T47" fmla="*/ 2 h 54"/>
                <a:gd name="T48" fmla="*/ 26 w 53"/>
                <a:gd name="T49" fmla="*/ 2 h 54"/>
                <a:gd name="T50" fmla="*/ 30 w 53"/>
                <a:gd name="T51" fmla="*/ 2 h 54"/>
                <a:gd name="T52" fmla="*/ 33 w 53"/>
                <a:gd name="T53" fmla="*/ 4 h 54"/>
                <a:gd name="T54" fmla="*/ 42 w 53"/>
                <a:gd name="T55" fmla="*/ 4 h 54"/>
                <a:gd name="T56" fmla="*/ 1 w 53"/>
                <a:gd name="T57" fmla="*/ 19 h 54"/>
                <a:gd name="T58" fmla="*/ 1 w 53"/>
                <a:gd name="T59" fmla="*/ 24 h 54"/>
                <a:gd name="T60" fmla="*/ 0 w 53"/>
                <a:gd name="T61" fmla="*/ 27 h 54"/>
                <a:gd name="T62" fmla="*/ 1 w 53"/>
                <a:gd name="T63" fmla="*/ 32 h 54"/>
                <a:gd name="T64" fmla="*/ 3 w 53"/>
                <a:gd name="T65" fmla="*/ 38 h 54"/>
                <a:gd name="T66" fmla="*/ 4 w 53"/>
                <a:gd name="T67" fmla="*/ 41 h 54"/>
                <a:gd name="T68" fmla="*/ 5 w 53"/>
                <a:gd name="T69" fmla="*/ 39 h 54"/>
                <a:gd name="T70" fmla="*/ 5 w 53"/>
                <a:gd name="T71" fmla="*/ 39 h 54"/>
                <a:gd name="T72" fmla="*/ 5 w 53"/>
                <a:gd name="T73" fmla="*/ 36 h 54"/>
                <a:gd name="T74" fmla="*/ 4 w 53"/>
                <a:gd name="T75" fmla="*/ 32 h 54"/>
                <a:gd name="T76" fmla="*/ 3 w 53"/>
                <a:gd name="T77" fmla="*/ 27 h 54"/>
                <a:gd name="T78" fmla="*/ 3 w 53"/>
                <a:gd name="T79" fmla="*/ 24 h 54"/>
                <a:gd name="T80" fmla="*/ 4 w 53"/>
                <a:gd name="T81" fmla="*/ 21 h 54"/>
                <a:gd name="T82" fmla="*/ 4 w 53"/>
                <a:gd name="T83" fmla="*/ 19 h 54"/>
                <a:gd name="T84" fmla="*/ 3 w 53"/>
                <a:gd name="T85" fmla="*/ 18 h 54"/>
                <a:gd name="T86" fmla="*/ 3 w 53"/>
                <a:gd name="T87" fmla="*/ 18 h 54"/>
                <a:gd name="T88" fmla="*/ 19 w 53"/>
                <a:gd name="T89" fmla="*/ 52 h 54"/>
                <a:gd name="T90" fmla="*/ 22 w 53"/>
                <a:gd name="T91" fmla="*/ 54 h 54"/>
                <a:gd name="T92" fmla="*/ 26 w 53"/>
                <a:gd name="T93" fmla="*/ 54 h 54"/>
                <a:gd name="T94" fmla="*/ 29 w 53"/>
                <a:gd name="T95" fmla="*/ 54 h 54"/>
                <a:gd name="T96" fmla="*/ 32 w 53"/>
                <a:gd name="T97" fmla="*/ 54 h 54"/>
                <a:gd name="T98" fmla="*/ 36 w 53"/>
                <a:gd name="T99" fmla="*/ 52 h 54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3"/>
                <a:gd name="T151" fmla="*/ 0 h 54"/>
                <a:gd name="T152" fmla="*/ 53 w 53"/>
                <a:gd name="T153" fmla="*/ 54 h 54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3" h="54">
                  <a:moveTo>
                    <a:pt x="53" y="27"/>
                  </a:moveTo>
                  <a:lnTo>
                    <a:pt x="53" y="27"/>
                  </a:lnTo>
                  <a:lnTo>
                    <a:pt x="53" y="25"/>
                  </a:lnTo>
                  <a:lnTo>
                    <a:pt x="53" y="24"/>
                  </a:lnTo>
                  <a:lnTo>
                    <a:pt x="53" y="22"/>
                  </a:lnTo>
                  <a:lnTo>
                    <a:pt x="53" y="21"/>
                  </a:lnTo>
                  <a:lnTo>
                    <a:pt x="53" y="19"/>
                  </a:lnTo>
                  <a:lnTo>
                    <a:pt x="51" y="18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2"/>
                  </a:lnTo>
                  <a:lnTo>
                    <a:pt x="50" y="24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8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0" y="32"/>
                  </a:lnTo>
                  <a:lnTo>
                    <a:pt x="50" y="34"/>
                  </a:lnTo>
                  <a:lnTo>
                    <a:pt x="48" y="35"/>
                  </a:lnTo>
                  <a:lnTo>
                    <a:pt x="48" y="36"/>
                  </a:lnTo>
                  <a:lnTo>
                    <a:pt x="48" y="38"/>
                  </a:lnTo>
                  <a:lnTo>
                    <a:pt x="48" y="39"/>
                  </a:lnTo>
                  <a:lnTo>
                    <a:pt x="50" y="39"/>
                  </a:lnTo>
                  <a:lnTo>
                    <a:pt x="50" y="41"/>
                  </a:lnTo>
                  <a:lnTo>
                    <a:pt x="51" y="38"/>
                  </a:lnTo>
                  <a:lnTo>
                    <a:pt x="51" y="36"/>
                  </a:lnTo>
                  <a:lnTo>
                    <a:pt x="51" y="35"/>
                  </a:lnTo>
                  <a:lnTo>
                    <a:pt x="53" y="34"/>
                  </a:lnTo>
                  <a:lnTo>
                    <a:pt x="53" y="32"/>
                  </a:lnTo>
                  <a:lnTo>
                    <a:pt x="53" y="31"/>
                  </a:lnTo>
                  <a:lnTo>
                    <a:pt x="53" y="29"/>
                  </a:lnTo>
                  <a:lnTo>
                    <a:pt x="53" y="27"/>
                  </a:lnTo>
                  <a:close/>
                  <a:moveTo>
                    <a:pt x="42" y="4"/>
                  </a:moveTo>
                  <a:lnTo>
                    <a:pt x="40" y="4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5" y="1"/>
                  </a:lnTo>
                  <a:lnTo>
                    <a:pt x="32" y="1"/>
                  </a:lnTo>
                  <a:lnTo>
                    <a:pt x="30" y="1"/>
                  </a:lnTo>
                  <a:lnTo>
                    <a:pt x="29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1"/>
                  </a:lnTo>
                  <a:lnTo>
                    <a:pt x="21" y="1"/>
                  </a:lnTo>
                  <a:lnTo>
                    <a:pt x="19" y="1"/>
                  </a:lnTo>
                  <a:lnTo>
                    <a:pt x="18" y="2"/>
                  </a:lnTo>
                  <a:lnTo>
                    <a:pt x="15" y="2"/>
                  </a:lnTo>
                  <a:lnTo>
                    <a:pt x="14" y="4"/>
                  </a:lnTo>
                  <a:lnTo>
                    <a:pt x="12" y="4"/>
                  </a:lnTo>
                  <a:lnTo>
                    <a:pt x="19" y="4"/>
                  </a:lnTo>
                  <a:lnTo>
                    <a:pt x="21" y="4"/>
                  </a:lnTo>
                  <a:lnTo>
                    <a:pt x="22" y="4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42" y="4"/>
                  </a:lnTo>
                  <a:close/>
                  <a:moveTo>
                    <a:pt x="3" y="18"/>
                  </a:moveTo>
                  <a:lnTo>
                    <a:pt x="1" y="19"/>
                  </a:lnTo>
                  <a:lnTo>
                    <a:pt x="1" y="21"/>
                  </a:lnTo>
                  <a:lnTo>
                    <a:pt x="1" y="22"/>
                  </a:lnTo>
                  <a:lnTo>
                    <a:pt x="1" y="24"/>
                  </a:lnTo>
                  <a:lnTo>
                    <a:pt x="0" y="25"/>
                  </a:lnTo>
                  <a:lnTo>
                    <a:pt x="0" y="27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4"/>
                  </a:lnTo>
                  <a:lnTo>
                    <a:pt x="1" y="35"/>
                  </a:lnTo>
                  <a:lnTo>
                    <a:pt x="3" y="38"/>
                  </a:lnTo>
                  <a:lnTo>
                    <a:pt x="3" y="39"/>
                  </a:lnTo>
                  <a:lnTo>
                    <a:pt x="4" y="41"/>
                  </a:lnTo>
                  <a:lnTo>
                    <a:pt x="4" y="39"/>
                  </a:lnTo>
                  <a:lnTo>
                    <a:pt x="5" y="39"/>
                  </a:lnTo>
                  <a:lnTo>
                    <a:pt x="5" y="38"/>
                  </a:lnTo>
                  <a:lnTo>
                    <a:pt x="5" y="36"/>
                  </a:lnTo>
                  <a:lnTo>
                    <a:pt x="4" y="35"/>
                  </a:lnTo>
                  <a:lnTo>
                    <a:pt x="4" y="34"/>
                  </a:lnTo>
                  <a:lnTo>
                    <a:pt x="4" y="32"/>
                  </a:lnTo>
                  <a:lnTo>
                    <a:pt x="4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4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4" y="18"/>
                  </a:lnTo>
                  <a:lnTo>
                    <a:pt x="3" y="18"/>
                  </a:lnTo>
                  <a:close/>
                  <a:moveTo>
                    <a:pt x="18" y="52"/>
                  </a:moveTo>
                  <a:lnTo>
                    <a:pt x="19" y="52"/>
                  </a:lnTo>
                  <a:lnTo>
                    <a:pt x="19" y="54"/>
                  </a:lnTo>
                  <a:lnTo>
                    <a:pt x="21" y="54"/>
                  </a:lnTo>
                  <a:lnTo>
                    <a:pt x="22" y="54"/>
                  </a:lnTo>
                  <a:lnTo>
                    <a:pt x="23" y="54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8" y="54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5" y="52"/>
                  </a:lnTo>
                  <a:lnTo>
                    <a:pt x="36" y="52"/>
                  </a:lnTo>
                  <a:lnTo>
                    <a:pt x="18" y="52"/>
                  </a:lnTo>
                  <a:close/>
                </a:path>
              </a:pathLst>
            </a:custGeom>
            <a:solidFill>
              <a:srgbClr val="008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8" name="Freeform 827"/>
            <p:cNvSpPr>
              <a:spLocks noEditPoints="1"/>
            </p:cNvSpPr>
            <p:nvPr/>
          </p:nvSpPr>
          <p:spPr bwMode="auto">
            <a:xfrm>
              <a:off x="1051" y="2557"/>
              <a:ext cx="50" cy="51"/>
            </a:xfrm>
            <a:custGeom>
              <a:avLst/>
              <a:gdLst>
                <a:gd name="T0" fmla="*/ 50 w 50"/>
                <a:gd name="T1" fmla="*/ 24 h 51"/>
                <a:gd name="T2" fmla="*/ 50 w 50"/>
                <a:gd name="T3" fmla="*/ 21 h 51"/>
                <a:gd name="T4" fmla="*/ 49 w 50"/>
                <a:gd name="T5" fmla="*/ 18 h 51"/>
                <a:gd name="T6" fmla="*/ 49 w 50"/>
                <a:gd name="T7" fmla="*/ 18 h 51"/>
                <a:gd name="T8" fmla="*/ 47 w 50"/>
                <a:gd name="T9" fmla="*/ 20 h 51"/>
                <a:gd name="T10" fmla="*/ 47 w 50"/>
                <a:gd name="T11" fmla="*/ 21 h 51"/>
                <a:gd name="T12" fmla="*/ 47 w 50"/>
                <a:gd name="T13" fmla="*/ 23 h 51"/>
                <a:gd name="T14" fmla="*/ 47 w 50"/>
                <a:gd name="T15" fmla="*/ 26 h 51"/>
                <a:gd name="T16" fmla="*/ 47 w 50"/>
                <a:gd name="T17" fmla="*/ 28 h 51"/>
                <a:gd name="T18" fmla="*/ 47 w 50"/>
                <a:gd name="T19" fmla="*/ 33 h 51"/>
                <a:gd name="T20" fmla="*/ 46 w 50"/>
                <a:gd name="T21" fmla="*/ 35 h 51"/>
                <a:gd name="T22" fmla="*/ 46 w 50"/>
                <a:gd name="T23" fmla="*/ 37 h 51"/>
                <a:gd name="T24" fmla="*/ 47 w 50"/>
                <a:gd name="T25" fmla="*/ 37 h 51"/>
                <a:gd name="T26" fmla="*/ 49 w 50"/>
                <a:gd name="T27" fmla="*/ 37 h 51"/>
                <a:gd name="T28" fmla="*/ 50 w 50"/>
                <a:gd name="T29" fmla="*/ 33 h 51"/>
                <a:gd name="T30" fmla="*/ 50 w 50"/>
                <a:gd name="T31" fmla="*/ 27 h 51"/>
                <a:gd name="T32" fmla="*/ 36 w 50"/>
                <a:gd name="T33" fmla="*/ 3 h 51"/>
                <a:gd name="T34" fmla="*/ 32 w 50"/>
                <a:gd name="T35" fmla="*/ 1 h 51"/>
                <a:gd name="T36" fmla="*/ 27 w 50"/>
                <a:gd name="T37" fmla="*/ 0 h 51"/>
                <a:gd name="T38" fmla="*/ 22 w 50"/>
                <a:gd name="T39" fmla="*/ 0 h 51"/>
                <a:gd name="T40" fmla="*/ 18 w 50"/>
                <a:gd name="T41" fmla="*/ 1 h 51"/>
                <a:gd name="T42" fmla="*/ 14 w 50"/>
                <a:gd name="T43" fmla="*/ 3 h 51"/>
                <a:gd name="T44" fmla="*/ 25 w 50"/>
                <a:gd name="T45" fmla="*/ 3 h 51"/>
                <a:gd name="T46" fmla="*/ 25 w 50"/>
                <a:gd name="T47" fmla="*/ 3 h 51"/>
                <a:gd name="T48" fmla="*/ 25 w 50"/>
                <a:gd name="T49" fmla="*/ 3 h 51"/>
                <a:gd name="T50" fmla="*/ 27 w 50"/>
                <a:gd name="T51" fmla="*/ 3 h 51"/>
                <a:gd name="T52" fmla="*/ 27 w 50"/>
                <a:gd name="T53" fmla="*/ 3 h 51"/>
                <a:gd name="T54" fmla="*/ 38 w 50"/>
                <a:gd name="T55" fmla="*/ 3 h 51"/>
                <a:gd name="T56" fmla="*/ 2 w 50"/>
                <a:gd name="T57" fmla="*/ 20 h 51"/>
                <a:gd name="T58" fmla="*/ 2 w 50"/>
                <a:gd name="T59" fmla="*/ 23 h 51"/>
                <a:gd name="T60" fmla="*/ 0 w 50"/>
                <a:gd name="T61" fmla="*/ 26 h 51"/>
                <a:gd name="T62" fmla="*/ 2 w 50"/>
                <a:gd name="T63" fmla="*/ 31 h 51"/>
                <a:gd name="T64" fmla="*/ 3 w 50"/>
                <a:gd name="T65" fmla="*/ 35 h 51"/>
                <a:gd name="T66" fmla="*/ 4 w 50"/>
                <a:gd name="T67" fmla="*/ 38 h 51"/>
                <a:gd name="T68" fmla="*/ 4 w 50"/>
                <a:gd name="T69" fmla="*/ 37 h 51"/>
                <a:gd name="T70" fmla="*/ 6 w 50"/>
                <a:gd name="T71" fmla="*/ 37 h 51"/>
                <a:gd name="T72" fmla="*/ 4 w 50"/>
                <a:gd name="T73" fmla="*/ 34 h 51"/>
                <a:gd name="T74" fmla="*/ 4 w 50"/>
                <a:gd name="T75" fmla="*/ 30 h 51"/>
                <a:gd name="T76" fmla="*/ 3 w 50"/>
                <a:gd name="T77" fmla="*/ 26 h 51"/>
                <a:gd name="T78" fmla="*/ 3 w 50"/>
                <a:gd name="T79" fmla="*/ 24 h 51"/>
                <a:gd name="T80" fmla="*/ 4 w 50"/>
                <a:gd name="T81" fmla="*/ 21 h 51"/>
                <a:gd name="T82" fmla="*/ 4 w 50"/>
                <a:gd name="T83" fmla="*/ 18 h 51"/>
                <a:gd name="T84" fmla="*/ 3 w 50"/>
                <a:gd name="T85" fmla="*/ 18 h 51"/>
                <a:gd name="T86" fmla="*/ 3 w 50"/>
                <a:gd name="T87" fmla="*/ 17 h 51"/>
                <a:gd name="T88" fmla="*/ 24 w 50"/>
                <a:gd name="T89" fmla="*/ 51 h 51"/>
                <a:gd name="T90" fmla="*/ 24 w 50"/>
                <a:gd name="T91" fmla="*/ 51 h 51"/>
                <a:gd name="T92" fmla="*/ 25 w 50"/>
                <a:gd name="T93" fmla="*/ 51 h 51"/>
                <a:gd name="T94" fmla="*/ 27 w 50"/>
                <a:gd name="T95" fmla="*/ 51 h 51"/>
                <a:gd name="T96" fmla="*/ 28 w 50"/>
                <a:gd name="T97" fmla="*/ 51 h 51"/>
                <a:gd name="T98" fmla="*/ 28 w 50"/>
                <a:gd name="T99" fmla="*/ 51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0"/>
                <a:gd name="T151" fmla="*/ 0 h 51"/>
                <a:gd name="T152" fmla="*/ 50 w 50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0" h="51">
                  <a:moveTo>
                    <a:pt x="50" y="26"/>
                  </a:moveTo>
                  <a:lnTo>
                    <a:pt x="50" y="26"/>
                  </a:lnTo>
                  <a:lnTo>
                    <a:pt x="50" y="24"/>
                  </a:lnTo>
                  <a:lnTo>
                    <a:pt x="50" y="23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50" y="18"/>
                  </a:lnTo>
                  <a:lnTo>
                    <a:pt x="49" y="18"/>
                  </a:lnTo>
                  <a:lnTo>
                    <a:pt x="47" y="18"/>
                  </a:lnTo>
                  <a:lnTo>
                    <a:pt x="47" y="20"/>
                  </a:lnTo>
                  <a:lnTo>
                    <a:pt x="47" y="21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6"/>
                  </a:lnTo>
                  <a:lnTo>
                    <a:pt x="47" y="27"/>
                  </a:lnTo>
                  <a:lnTo>
                    <a:pt x="47" y="28"/>
                  </a:lnTo>
                  <a:lnTo>
                    <a:pt x="47" y="30"/>
                  </a:lnTo>
                  <a:lnTo>
                    <a:pt x="47" y="31"/>
                  </a:lnTo>
                  <a:lnTo>
                    <a:pt x="47" y="33"/>
                  </a:lnTo>
                  <a:lnTo>
                    <a:pt x="46" y="34"/>
                  </a:lnTo>
                  <a:lnTo>
                    <a:pt x="46" y="35"/>
                  </a:lnTo>
                  <a:lnTo>
                    <a:pt x="46" y="37"/>
                  </a:lnTo>
                  <a:lnTo>
                    <a:pt x="47" y="37"/>
                  </a:lnTo>
                  <a:lnTo>
                    <a:pt x="47" y="38"/>
                  </a:lnTo>
                  <a:lnTo>
                    <a:pt x="49" y="37"/>
                  </a:lnTo>
                  <a:lnTo>
                    <a:pt x="49" y="35"/>
                  </a:lnTo>
                  <a:lnTo>
                    <a:pt x="50" y="34"/>
                  </a:lnTo>
                  <a:lnTo>
                    <a:pt x="50" y="33"/>
                  </a:lnTo>
                  <a:lnTo>
                    <a:pt x="50" y="31"/>
                  </a:lnTo>
                  <a:lnTo>
                    <a:pt x="50" y="30"/>
                  </a:lnTo>
                  <a:lnTo>
                    <a:pt x="50" y="27"/>
                  </a:lnTo>
                  <a:lnTo>
                    <a:pt x="50" y="26"/>
                  </a:lnTo>
                  <a:close/>
                  <a:moveTo>
                    <a:pt x="38" y="3"/>
                  </a:moveTo>
                  <a:lnTo>
                    <a:pt x="36" y="3"/>
                  </a:lnTo>
                  <a:lnTo>
                    <a:pt x="35" y="3"/>
                  </a:lnTo>
                  <a:lnTo>
                    <a:pt x="34" y="1"/>
                  </a:lnTo>
                  <a:lnTo>
                    <a:pt x="32" y="1"/>
                  </a:lnTo>
                  <a:lnTo>
                    <a:pt x="31" y="1"/>
                  </a:lnTo>
                  <a:lnTo>
                    <a:pt x="29" y="0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4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0" y="1"/>
                  </a:lnTo>
                  <a:lnTo>
                    <a:pt x="18" y="1"/>
                  </a:lnTo>
                  <a:lnTo>
                    <a:pt x="17" y="3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38" y="3"/>
                  </a:lnTo>
                  <a:close/>
                  <a:moveTo>
                    <a:pt x="2" y="17"/>
                  </a:moveTo>
                  <a:lnTo>
                    <a:pt x="2" y="18"/>
                  </a:lnTo>
                  <a:lnTo>
                    <a:pt x="2" y="20"/>
                  </a:lnTo>
                  <a:lnTo>
                    <a:pt x="2" y="21"/>
                  </a:lnTo>
                  <a:lnTo>
                    <a:pt x="2" y="23"/>
                  </a:lnTo>
                  <a:lnTo>
                    <a:pt x="0" y="24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2" y="30"/>
                  </a:lnTo>
                  <a:lnTo>
                    <a:pt x="2" y="31"/>
                  </a:lnTo>
                  <a:lnTo>
                    <a:pt x="2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3" y="37"/>
                  </a:lnTo>
                  <a:lnTo>
                    <a:pt x="4" y="38"/>
                  </a:lnTo>
                  <a:lnTo>
                    <a:pt x="4" y="37"/>
                  </a:lnTo>
                  <a:lnTo>
                    <a:pt x="6" y="37"/>
                  </a:lnTo>
                  <a:lnTo>
                    <a:pt x="6" y="35"/>
                  </a:lnTo>
                  <a:lnTo>
                    <a:pt x="4" y="34"/>
                  </a:lnTo>
                  <a:lnTo>
                    <a:pt x="4" y="33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4" y="18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2" y="17"/>
                  </a:lnTo>
                  <a:close/>
                  <a:moveTo>
                    <a:pt x="22" y="51"/>
                  </a:moveTo>
                  <a:lnTo>
                    <a:pt x="24" y="51"/>
                  </a:lnTo>
                  <a:lnTo>
                    <a:pt x="25" y="51"/>
                  </a:lnTo>
                  <a:lnTo>
                    <a:pt x="27" y="51"/>
                  </a:lnTo>
                  <a:lnTo>
                    <a:pt x="28" y="51"/>
                  </a:lnTo>
                  <a:lnTo>
                    <a:pt x="22" y="51"/>
                  </a:lnTo>
                  <a:close/>
                </a:path>
              </a:pathLst>
            </a:custGeom>
            <a:solidFill>
              <a:srgbClr val="008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19" name="Freeform 828"/>
            <p:cNvSpPr>
              <a:spLocks noEditPoints="1"/>
            </p:cNvSpPr>
            <p:nvPr/>
          </p:nvSpPr>
          <p:spPr bwMode="auto">
            <a:xfrm>
              <a:off x="1053" y="2558"/>
              <a:ext cx="47" cy="36"/>
            </a:xfrm>
            <a:custGeom>
              <a:avLst/>
              <a:gdLst>
                <a:gd name="T0" fmla="*/ 47 w 47"/>
                <a:gd name="T1" fmla="*/ 25 h 36"/>
                <a:gd name="T2" fmla="*/ 47 w 47"/>
                <a:gd name="T3" fmla="*/ 22 h 36"/>
                <a:gd name="T4" fmla="*/ 47 w 47"/>
                <a:gd name="T5" fmla="*/ 20 h 36"/>
                <a:gd name="T6" fmla="*/ 47 w 47"/>
                <a:gd name="T7" fmla="*/ 19 h 36"/>
                <a:gd name="T8" fmla="*/ 45 w 47"/>
                <a:gd name="T9" fmla="*/ 17 h 36"/>
                <a:gd name="T10" fmla="*/ 45 w 47"/>
                <a:gd name="T11" fmla="*/ 19 h 36"/>
                <a:gd name="T12" fmla="*/ 45 w 47"/>
                <a:gd name="T13" fmla="*/ 19 h 36"/>
                <a:gd name="T14" fmla="*/ 44 w 47"/>
                <a:gd name="T15" fmla="*/ 20 h 36"/>
                <a:gd name="T16" fmla="*/ 44 w 47"/>
                <a:gd name="T17" fmla="*/ 22 h 36"/>
                <a:gd name="T18" fmla="*/ 44 w 47"/>
                <a:gd name="T19" fmla="*/ 22 h 36"/>
                <a:gd name="T20" fmla="*/ 44 w 47"/>
                <a:gd name="T21" fmla="*/ 23 h 36"/>
                <a:gd name="T22" fmla="*/ 44 w 47"/>
                <a:gd name="T23" fmla="*/ 25 h 36"/>
                <a:gd name="T24" fmla="*/ 44 w 47"/>
                <a:gd name="T25" fmla="*/ 26 h 36"/>
                <a:gd name="T26" fmla="*/ 44 w 47"/>
                <a:gd name="T27" fmla="*/ 27 h 36"/>
                <a:gd name="T28" fmla="*/ 44 w 47"/>
                <a:gd name="T29" fmla="*/ 30 h 36"/>
                <a:gd name="T30" fmla="*/ 44 w 47"/>
                <a:gd name="T31" fmla="*/ 32 h 36"/>
                <a:gd name="T32" fmla="*/ 43 w 47"/>
                <a:gd name="T33" fmla="*/ 33 h 36"/>
                <a:gd name="T34" fmla="*/ 44 w 47"/>
                <a:gd name="T35" fmla="*/ 34 h 36"/>
                <a:gd name="T36" fmla="*/ 44 w 47"/>
                <a:gd name="T37" fmla="*/ 34 h 36"/>
                <a:gd name="T38" fmla="*/ 44 w 47"/>
                <a:gd name="T39" fmla="*/ 36 h 36"/>
                <a:gd name="T40" fmla="*/ 45 w 47"/>
                <a:gd name="T41" fmla="*/ 34 h 36"/>
                <a:gd name="T42" fmla="*/ 47 w 47"/>
                <a:gd name="T43" fmla="*/ 32 h 36"/>
                <a:gd name="T44" fmla="*/ 47 w 47"/>
                <a:gd name="T45" fmla="*/ 29 h 36"/>
                <a:gd name="T46" fmla="*/ 47 w 47"/>
                <a:gd name="T47" fmla="*/ 26 h 36"/>
                <a:gd name="T48" fmla="*/ 32 w 47"/>
                <a:gd name="T49" fmla="*/ 2 h 36"/>
                <a:gd name="T50" fmla="*/ 30 w 47"/>
                <a:gd name="T51" fmla="*/ 2 h 36"/>
                <a:gd name="T52" fmla="*/ 27 w 47"/>
                <a:gd name="T53" fmla="*/ 2 h 36"/>
                <a:gd name="T54" fmla="*/ 26 w 47"/>
                <a:gd name="T55" fmla="*/ 0 h 36"/>
                <a:gd name="T56" fmla="*/ 23 w 47"/>
                <a:gd name="T57" fmla="*/ 0 h 36"/>
                <a:gd name="T58" fmla="*/ 22 w 47"/>
                <a:gd name="T59" fmla="*/ 0 h 36"/>
                <a:gd name="T60" fmla="*/ 19 w 47"/>
                <a:gd name="T61" fmla="*/ 2 h 36"/>
                <a:gd name="T62" fmla="*/ 18 w 47"/>
                <a:gd name="T63" fmla="*/ 2 h 36"/>
                <a:gd name="T64" fmla="*/ 16 w 47"/>
                <a:gd name="T65" fmla="*/ 2 h 36"/>
                <a:gd name="T66" fmla="*/ 1 w 47"/>
                <a:gd name="T67" fmla="*/ 17 h 36"/>
                <a:gd name="T68" fmla="*/ 1 w 47"/>
                <a:gd name="T69" fmla="*/ 19 h 36"/>
                <a:gd name="T70" fmla="*/ 1 w 47"/>
                <a:gd name="T71" fmla="*/ 22 h 36"/>
                <a:gd name="T72" fmla="*/ 0 w 47"/>
                <a:gd name="T73" fmla="*/ 23 h 36"/>
                <a:gd name="T74" fmla="*/ 0 w 47"/>
                <a:gd name="T75" fmla="*/ 25 h 36"/>
                <a:gd name="T76" fmla="*/ 1 w 47"/>
                <a:gd name="T77" fmla="*/ 27 h 36"/>
                <a:gd name="T78" fmla="*/ 1 w 47"/>
                <a:gd name="T79" fmla="*/ 32 h 36"/>
                <a:gd name="T80" fmla="*/ 2 w 47"/>
                <a:gd name="T81" fmla="*/ 34 h 36"/>
                <a:gd name="T82" fmla="*/ 2 w 47"/>
                <a:gd name="T83" fmla="*/ 36 h 36"/>
                <a:gd name="T84" fmla="*/ 4 w 47"/>
                <a:gd name="T85" fmla="*/ 36 h 36"/>
                <a:gd name="T86" fmla="*/ 4 w 47"/>
                <a:gd name="T87" fmla="*/ 34 h 36"/>
                <a:gd name="T88" fmla="*/ 4 w 47"/>
                <a:gd name="T89" fmla="*/ 34 h 36"/>
                <a:gd name="T90" fmla="*/ 5 w 47"/>
                <a:gd name="T91" fmla="*/ 33 h 36"/>
                <a:gd name="T92" fmla="*/ 4 w 47"/>
                <a:gd name="T93" fmla="*/ 32 h 36"/>
                <a:gd name="T94" fmla="*/ 4 w 47"/>
                <a:gd name="T95" fmla="*/ 29 h 36"/>
                <a:gd name="T96" fmla="*/ 2 w 47"/>
                <a:gd name="T97" fmla="*/ 27 h 36"/>
                <a:gd name="T98" fmla="*/ 2 w 47"/>
                <a:gd name="T99" fmla="*/ 25 h 36"/>
                <a:gd name="T100" fmla="*/ 2 w 47"/>
                <a:gd name="T101" fmla="*/ 23 h 36"/>
                <a:gd name="T102" fmla="*/ 2 w 47"/>
                <a:gd name="T103" fmla="*/ 22 h 36"/>
                <a:gd name="T104" fmla="*/ 4 w 47"/>
                <a:gd name="T105" fmla="*/ 22 h 36"/>
                <a:gd name="T106" fmla="*/ 4 w 47"/>
                <a:gd name="T107" fmla="*/ 20 h 36"/>
                <a:gd name="T108" fmla="*/ 2 w 47"/>
                <a:gd name="T109" fmla="*/ 19 h 36"/>
                <a:gd name="T110" fmla="*/ 2 w 47"/>
                <a:gd name="T111" fmla="*/ 19 h 36"/>
                <a:gd name="T112" fmla="*/ 2 w 47"/>
                <a:gd name="T113" fmla="*/ 17 h 36"/>
                <a:gd name="T114" fmla="*/ 1 w 47"/>
                <a:gd name="T115" fmla="*/ 17 h 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7"/>
                <a:gd name="T175" fmla="*/ 0 h 36"/>
                <a:gd name="T176" fmla="*/ 47 w 47"/>
                <a:gd name="T177" fmla="*/ 36 h 3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7" h="36">
                  <a:moveTo>
                    <a:pt x="47" y="25"/>
                  </a:moveTo>
                  <a:lnTo>
                    <a:pt x="47" y="25"/>
                  </a:lnTo>
                  <a:lnTo>
                    <a:pt x="47" y="23"/>
                  </a:lnTo>
                  <a:lnTo>
                    <a:pt x="47" y="22"/>
                  </a:lnTo>
                  <a:lnTo>
                    <a:pt x="47" y="20"/>
                  </a:lnTo>
                  <a:lnTo>
                    <a:pt x="47" y="19"/>
                  </a:lnTo>
                  <a:lnTo>
                    <a:pt x="47" y="17"/>
                  </a:lnTo>
                  <a:lnTo>
                    <a:pt x="45" y="17"/>
                  </a:lnTo>
                  <a:lnTo>
                    <a:pt x="45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4" y="30"/>
                  </a:lnTo>
                  <a:lnTo>
                    <a:pt x="44" y="32"/>
                  </a:lnTo>
                  <a:lnTo>
                    <a:pt x="43" y="33"/>
                  </a:lnTo>
                  <a:lnTo>
                    <a:pt x="44" y="33"/>
                  </a:lnTo>
                  <a:lnTo>
                    <a:pt x="44" y="34"/>
                  </a:lnTo>
                  <a:lnTo>
                    <a:pt x="44" y="36"/>
                  </a:lnTo>
                  <a:lnTo>
                    <a:pt x="45" y="36"/>
                  </a:lnTo>
                  <a:lnTo>
                    <a:pt x="45" y="34"/>
                  </a:lnTo>
                  <a:lnTo>
                    <a:pt x="45" y="33"/>
                  </a:lnTo>
                  <a:lnTo>
                    <a:pt x="47" y="32"/>
                  </a:lnTo>
                  <a:lnTo>
                    <a:pt x="47" y="30"/>
                  </a:lnTo>
                  <a:lnTo>
                    <a:pt x="47" y="29"/>
                  </a:lnTo>
                  <a:lnTo>
                    <a:pt x="47" y="27"/>
                  </a:lnTo>
                  <a:lnTo>
                    <a:pt x="47" y="26"/>
                  </a:lnTo>
                  <a:lnTo>
                    <a:pt x="47" y="25"/>
                  </a:lnTo>
                  <a:close/>
                  <a:moveTo>
                    <a:pt x="32" y="2"/>
                  </a:moveTo>
                  <a:lnTo>
                    <a:pt x="30" y="2"/>
                  </a:lnTo>
                  <a:lnTo>
                    <a:pt x="29" y="2"/>
                  </a:lnTo>
                  <a:lnTo>
                    <a:pt x="27" y="2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0" y="0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6" y="2"/>
                  </a:lnTo>
                  <a:lnTo>
                    <a:pt x="32" y="2"/>
                  </a:lnTo>
                  <a:close/>
                  <a:moveTo>
                    <a:pt x="1" y="17"/>
                  </a:moveTo>
                  <a:lnTo>
                    <a:pt x="1" y="19"/>
                  </a:lnTo>
                  <a:lnTo>
                    <a:pt x="1" y="20"/>
                  </a:lnTo>
                  <a:lnTo>
                    <a:pt x="1" y="22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1" y="27"/>
                  </a:lnTo>
                  <a:lnTo>
                    <a:pt x="1" y="30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2" y="36"/>
                  </a:lnTo>
                  <a:lnTo>
                    <a:pt x="4" y="36"/>
                  </a:lnTo>
                  <a:lnTo>
                    <a:pt x="4" y="34"/>
                  </a:lnTo>
                  <a:lnTo>
                    <a:pt x="5" y="34"/>
                  </a:lnTo>
                  <a:lnTo>
                    <a:pt x="5" y="33"/>
                  </a:lnTo>
                  <a:lnTo>
                    <a:pt x="4" y="33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4" y="29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4" y="19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87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20" name="Freeform 829"/>
            <p:cNvSpPr>
              <a:spLocks noEditPoints="1"/>
            </p:cNvSpPr>
            <p:nvPr/>
          </p:nvSpPr>
          <p:spPr bwMode="auto">
            <a:xfrm>
              <a:off x="1054" y="2560"/>
              <a:ext cx="44" cy="32"/>
            </a:xfrm>
            <a:custGeom>
              <a:avLst/>
              <a:gdLst>
                <a:gd name="T0" fmla="*/ 44 w 44"/>
                <a:gd name="T1" fmla="*/ 23 h 32"/>
                <a:gd name="T2" fmla="*/ 44 w 44"/>
                <a:gd name="T3" fmla="*/ 21 h 32"/>
                <a:gd name="T4" fmla="*/ 44 w 44"/>
                <a:gd name="T5" fmla="*/ 20 h 32"/>
                <a:gd name="T6" fmla="*/ 44 w 44"/>
                <a:gd name="T7" fmla="*/ 18 h 32"/>
                <a:gd name="T8" fmla="*/ 44 w 44"/>
                <a:gd name="T9" fmla="*/ 17 h 32"/>
                <a:gd name="T10" fmla="*/ 43 w 44"/>
                <a:gd name="T11" fmla="*/ 18 h 32"/>
                <a:gd name="T12" fmla="*/ 43 w 44"/>
                <a:gd name="T13" fmla="*/ 20 h 32"/>
                <a:gd name="T14" fmla="*/ 42 w 44"/>
                <a:gd name="T15" fmla="*/ 20 h 32"/>
                <a:gd name="T16" fmla="*/ 42 w 44"/>
                <a:gd name="T17" fmla="*/ 21 h 32"/>
                <a:gd name="T18" fmla="*/ 42 w 44"/>
                <a:gd name="T19" fmla="*/ 21 h 32"/>
                <a:gd name="T20" fmla="*/ 42 w 44"/>
                <a:gd name="T21" fmla="*/ 23 h 32"/>
                <a:gd name="T22" fmla="*/ 42 w 44"/>
                <a:gd name="T23" fmla="*/ 23 h 32"/>
                <a:gd name="T24" fmla="*/ 42 w 44"/>
                <a:gd name="T25" fmla="*/ 24 h 32"/>
                <a:gd name="T26" fmla="*/ 42 w 44"/>
                <a:gd name="T27" fmla="*/ 25 h 32"/>
                <a:gd name="T28" fmla="*/ 42 w 44"/>
                <a:gd name="T29" fmla="*/ 27 h 32"/>
                <a:gd name="T30" fmla="*/ 42 w 44"/>
                <a:gd name="T31" fmla="*/ 28 h 32"/>
                <a:gd name="T32" fmla="*/ 42 w 44"/>
                <a:gd name="T33" fmla="*/ 30 h 32"/>
                <a:gd name="T34" fmla="*/ 42 w 44"/>
                <a:gd name="T35" fmla="*/ 30 h 32"/>
                <a:gd name="T36" fmla="*/ 42 w 44"/>
                <a:gd name="T37" fmla="*/ 31 h 32"/>
                <a:gd name="T38" fmla="*/ 43 w 44"/>
                <a:gd name="T39" fmla="*/ 32 h 32"/>
                <a:gd name="T40" fmla="*/ 43 w 44"/>
                <a:gd name="T41" fmla="*/ 31 h 32"/>
                <a:gd name="T42" fmla="*/ 44 w 44"/>
                <a:gd name="T43" fmla="*/ 30 h 32"/>
                <a:gd name="T44" fmla="*/ 44 w 44"/>
                <a:gd name="T45" fmla="*/ 27 h 32"/>
                <a:gd name="T46" fmla="*/ 44 w 44"/>
                <a:gd name="T47" fmla="*/ 24 h 32"/>
                <a:gd name="T48" fmla="*/ 24 w 44"/>
                <a:gd name="T49" fmla="*/ 0 h 32"/>
                <a:gd name="T50" fmla="*/ 24 w 44"/>
                <a:gd name="T51" fmla="*/ 0 h 32"/>
                <a:gd name="T52" fmla="*/ 24 w 44"/>
                <a:gd name="T53" fmla="*/ 0 h 32"/>
                <a:gd name="T54" fmla="*/ 24 w 44"/>
                <a:gd name="T55" fmla="*/ 0 h 32"/>
                <a:gd name="T56" fmla="*/ 22 w 44"/>
                <a:gd name="T57" fmla="*/ 0 h 32"/>
                <a:gd name="T58" fmla="*/ 22 w 44"/>
                <a:gd name="T59" fmla="*/ 0 h 32"/>
                <a:gd name="T60" fmla="*/ 22 w 44"/>
                <a:gd name="T61" fmla="*/ 0 h 32"/>
                <a:gd name="T62" fmla="*/ 22 w 44"/>
                <a:gd name="T63" fmla="*/ 0 h 32"/>
                <a:gd name="T64" fmla="*/ 22 w 44"/>
                <a:gd name="T65" fmla="*/ 0 h 32"/>
                <a:gd name="T66" fmla="*/ 1 w 44"/>
                <a:gd name="T67" fmla="*/ 17 h 32"/>
                <a:gd name="T68" fmla="*/ 1 w 44"/>
                <a:gd name="T69" fmla="*/ 18 h 32"/>
                <a:gd name="T70" fmla="*/ 1 w 44"/>
                <a:gd name="T71" fmla="*/ 20 h 32"/>
                <a:gd name="T72" fmla="*/ 0 w 44"/>
                <a:gd name="T73" fmla="*/ 21 h 32"/>
                <a:gd name="T74" fmla="*/ 0 w 44"/>
                <a:gd name="T75" fmla="*/ 23 h 32"/>
                <a:gd name="T76" fmla="*/ 0 w 44"/>
                <a:gd name="T77" fmla="*/ 25 h 32"/>
                <a:gd name="T78" fmla="*/ 1 w 44"/>
                <a:gd name="T79" fmla="*/ 28 h 32"/>
                <a:gd name="T80" fmla="*/ 1 w 44"/>
                <a:gd name="T81" fmla="*/ 31 h 32"/>
                <a:gd name="T82" fmla="*/ 3 w 44"/>
                <a:gd name="T83" fmla="*/ 32 h 32"/>
                <a:gd name="T84" fmla="*/ 3 w 44"/>
                <a:gd name="T85" fmla="*/ 32 h 32"/>
                <a:gd name="T86" fmla="*/ 4 w 44"/>
                <a:gd name="T87" fmla="*/ 31 h 32"/>
                <a:gd name="T88" fmla="*/ 4 w 44"/>
                <a:gd name="T89" fmla="*/ 31 h 32"/>
                <a:gd name="T90" fmla="*/ 4 w 44"/>
                <a:gd name="T91" fmla="*/ 30 h 32"/>
                <a:gd name="T92" fmla="*/ 4 w 44"/>
                <a:gd name="T93" fmla="*/ 28 h 32"/>
                <a:gd name="T94" fmla="*/ 4 w 44"/>
                <a:gd name="T95" fmla="*/ 27 h 32"/>
                <a:gd name="T96" fmla="*/ 3 w 44"/>
                <a:gd name="T97" fmla="*/ 25 h 32"/>
                <a:gd name="T98" fmla="*/ 3 w 44"/>
                <a:gd name="T99" fmla="*/ 23 h 32"/>
                <a:gd name="T100" fmla="*/ 3 w 44"/>
                <a:gd name="T101" fmla="*/ 23 h 32"/>
                <a:gd name="T102" fmla="*/ 3 w 44"/>
                <a:gd name="T103" fmla="*/ 21 h 32"/>
                <a:gd name="T104" fmla="*/ 3 w 44"/>
                <a:gd name="T105" fmla="*/ 20 h 32"/>
                <a:gd name="T106" fmla="*/ 4 w 44"/>
                <a:gd name="T107" fmla="*/ 20 h 32"/>
                <a:gd name="T108" fmla="*/ 3 w 44"/>
                <a:gd name="T109" fmla="*/ 18 h 32"/>
                <a:gd name="T110" fmla="*/ 3 w 44"/>
                <a:gd name="T111" fmla="*/ 18 h 32"/>
                <a:gd name="T112" fmla="*/ 3 w 44"/>
                <a:gd name="T113" fmla="*/ 17 h 32"/>
                <a:gd name="T114" fmla="*/ 1 w 44"/>
                <a:gd name="T115" fmla="*/ 17 h 3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44"/>
                <a:gd name="T175" fmla="*/ 0 h 32"/>
                <a:gd name="T176" fmla="*/ 44 w 44"/>
                <a:gd name="T177" fmla="*/ 32 h 3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44" h="32">
                  <a:moveTo>
                    <a:pt x="44" y="23"/>
                  </a:moveTo>
                  <a:lnTo>
                    <a:pt x="44" y="23"/>
                  </a:lnTo>
                  <a:lnTo>
                    <a:pt x="44" y="21"/>
                  </a:lnTo>
                  <a:lnTo>
                    <a:pt x="44" y="20"/>
                  </a:lnTo>
                  <a:lnTo>
                    <a:pt x="44" y="18"/>
                  </a:lnTo>
                  <a:lnTo>
                    <a:pt x="44" y="17"/>
                  </a:lnTo>
                  <a:lnTo>
                    <a:pt x="43" y="18"/>
                  </a:lnTo>
                  <a:lnTo>
                    <a:pt x="43" y="20"/>
                  </a:lnTo>
                  <a:lnTo>
                    <a:pt x="42" y="20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2" y="24"/>
                  </a:lnTo>
                  <a:lnTo>
                    <a:pt x="42" y="25"/>
                  </a:lnTo>
                  <a:lnTo>
                    <a:pt x="42" y="27"/>
                  </a:lnTo>
                  <a:lnTo>
                    <a:pt x="42" y="28"/>
                  </a:lnTo>
                  <a:lnTo>
                    <a:pt x="42" y="30"/>
                  </a:lnTo>
                  <a:lnTo>
                    <a:pt x="42" y="31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1"/>
                  </a:lnTo>
                  <a:lnTo>
                    <a:pt x="44" y="30"/>
                  </a:lnTo>
                  <a:lnTo>
                    <a:pt x="44" y="28"/>
                  </a:lnTo>
                  <a:lnTo>
                    <a:pt x="44" y="27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4" y="23"/>
                  </a:lnTo>
                  <a:close/>
                  <a:moveTo>
                    <a:pt x="24" y="0"/>
                  </a:moveTo>
                  <a:lnTo>
                    <a:pt x="24" y="0"/>
                  </a:lnTo>
                  <a:lnTo>
                    <a:pt x="22" y="0"/>
                  </a:lnTo>
                  <a:lnTo>
                    <a:pt x="24" y="0"/>
                  </a:lnTo>
                  <a:close/>
                  <a:moveTo>
                    <a:pt x="1" y="17"/>
                  </a:moveTo>
                  <a:lnTo>
                    <a:pt x="1" y="17"/>
                  </a:lnTo>
                  <a:lnTo>
                    <a:pt x="1" y="18"/>
                  </a:lnTo>
                  <a:lnTo>
                    <a:pt x="1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0" y="25"/>
                  </a:lnTo>
                  <a:lnTo>
                    <a:pt x="1" y="27"/>
                  </a:lnTo>
                  <a:lnTo>
                    <a:pt x="1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4" y="31"/>
                  </a:lnTo>
                  <a:lnTo>
                    <a:pt x="4" y="30"/>
                  </a:lnTo>
                  <a:lnTo>
                    <a:pt x="4" y="28"/>
                  </a:lnTo>
                  <a:lnTo>
                    <a:pt x="4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4" y="20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1" y="17"/>
                  </a:lnTo>
                  <a:close/>
                </a:path>
              </a:pathLst>
            </a:custGeom>
            <a:solidFill>
              <a:srgbClr val="008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521" name="Freeform 830"/>
            <p:cNvSpPr>
              <a:spLocks noEditPoints="1"/>
            </p:cNvSpPr>
            <p:nvPr/>
          </p:nvSpPr>
          <p:spPr bwMode="auto">
            <a:xfrm>
              <a:off x="1055" y="2578"/>
              <a:ext cx="42" cy="13"/>
            </a:xfrm>
            <a:custGeom>
              <a:avLst/>
              <a:gdLst>
                <a:gd name="T0" fmla="*/ 42 w 42"/>
                <a:gd name="T1" fmla="*/ 5 h 13"/>
                <a:gd name="T2" fmla="*/ 42 w 42"/>
                <a:gd name="T3" fmla="*/ 3 h 13"/>
                <a:gd name="T4" fmla="*/ 42 w 42"/>
                <a:gd name="T5" fmla="*/ 2 h 13"/>
                <a:gd name="T6" fmla="*/ 42 w 42"/>
                <a:gd name="T7" fmla="*/ 2 h 13"/>
                <a:gd name="T8" fmla="*/ 42 w 42"/>
                <a:gd name="T9" fmla="*/ 2 h 13"/>
                <a:gd name="T10" fmla="*/ 41 w 42"/>
                <a:gd name="T11" fmla="*/ 3 h 13"/>
                <a:gd name="T12" fmla="*/ 41 w 42"/>
                <a:gd name="T13" fmla="*/ 5 h 13"/>
                <a:gd name="T14" fmla="*/ 41 w 42"/>
                <a:gd name="T15" fmla="*/ 7 h 13"/>
                <a:gd name="T16" fmla="*/ 41 w 42"/>
                <a:gd name="T17" fmla="*/ 9 h 13"/>
                <a:gd name="T18" fmla="*/ 41 w 42"/>
                <a:gd name="T19" fmla="*/ 10 h 13"/>
                <a:gd name="T20" fmla="*/ 41 w 42"/>
                <a:gd name="T21" fmla="*/ 12 h 13"/>
                <a:gd name="T22" fmla="*/ 41 w 42"/>
                <a:gd name="T23" fmla="*/ 12 h 13"/>
                <a:gd name="T24" fmla="*/ 42 w 42"/>
                <a:gd name="T25" fmla="*/ 12 h 13"/>
                <a:gd name="T26" fmla="*/ 42 w 42"/>
                <a:gd name="T27" fmla="*/ 10 h 13"/>
                <a:gd name="T28" fmla="*/ 42 w 42"/>
                <a:gd name="T29" fmla="*/ 7 h 13"/>
                <a:gd name="T30" fmla="*/ 42 w 42"/>
                <a:gd name="T31" fmla="*/ 6 h 13"/>
                <a:gd name="T32" fmla="*/ 2 w 42"/>
                <a:gd name="T33" fmla="*/ 0 h 13"/>
                <a:gd name="T34" fmla="*/ 2 w 42"/>
                <a:gd name="T35" fmla="*/ 2 h 13"/>
                <a:gd name="T36" fmla="*/ 0 w 42"/>
                <a:gd name="T37" fmla="*/ 2 h 13"/>
                <a:gd name="T38" fmla="*/ 0 w 42"/>
                <a:gd name="T39" fmla="*/ 3 h 13"/>
                <a:gd name="T40" fmla="*/ 0 w 42"/>
                <a:gd name="T41" fmla="*/ 5 h 13"/>
                <a:gd name="T42" fmla="*/ 0 w 42"/>
                <a:gd name="T43" fmla="*/ 7 h 13"/>
                <a:gd name="T44" fmla="*/ 2 w 42"/>
                <a:gd name="T45" fmla="*/ 9 h 13"/>
                <a:gd name="T46" fmla="*/ 2 w 42"/>
                <a:gd name="T47" fmla="*/ 12 h 13"/>
                <a:gd name="T48" fmla="*/ 3 w 42"/>
                <a:gd name="T49" fmla="*/ 13 h 13"/>
                <a:gd name="T50" fmla="*/ 3 w 42"/>
                <a:gd name="T51" fmla="*/ 13 h 13"/>
                <a:gd name="T52" fmla="*/ 3 w 42"/>
                <a:gd name="T53" fmla="*/ 12 h 13"/>
                <a:gd name="T54" fmla="*/ 3 w 42"/>
                <a:gd name="T55" fmla="*/ 10 h 13"/>
                <a:gd name="T56" fmla="*/ 5 w 42"/>
                <a:gd name="T57" fmla="*/ 9 h 13"/>
                <a:gd name="T58" fmla="*/ 3 w 42"/>
                <a:gd name="T59" fmla="*/ 7 h 13"/>
                <a:gd name="T60" fmla="*/ 3 w 42"/>
                <a:gd name="T61" fmla="*/ 7 h 13"/>
                <a:gd name="T62" fmla="*/ 3 w 42"/>
                <a:gd name="T63" fmla="*/ 6 h 13"/>
                <a:gd name="T64" fmla="*/ 3 w 42"/>
                <a:gd name="T65" fmla="*/ 5 h 13"/>
                <a:gd name="T66" fmla="*/ 3 w 42"/>
                <a:gd name="T67" fmla="*/ 5 h 13"/>
                <a:gd name="T68" fmla="*/ 3 w 42"/>
                <a:gd name="T69" fmla="*/ 5 h 13"/>
                <a:gd name="T70" fmla="*/ 3 w 42"/>
                <a:gd name="T71" fmla="*/ 5 h 13"/>
                <a:gd name="T72" fmla="*/ 3 w 42"/>
                <a:gd name="T73" fmla="*/ 5 h 13"/>
                <a:gd name="T74" fmla="*/ 3 w 42"/>
                <a:gd name="T75" fmla="*/ 3 h 13"/>
                <a:gd name="T76" fmla="*/ 3 w 42"/>
                <a:gd name="T77" fmla="*/ 2 h 13"/>
                <a:gd name="T78" fmla="*/ 2 w 42"/>
                <a:gd name="T79" fmla="*/ 0 h 13"/>
                <a:gd name="T80" fmla="*/ 2 w 42"/>
                <a:gd name="T81" fmla="*/ 0 h 1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42"/>
                <a:gd name="T124" fmla="*/ 0 h 13"/>
                <a:gd name="T125" fmla="*/ 42 w 42"/>
                <a:gd name="T126" fmla="*/ 13 h 1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42" h="13">
                  <a:moveTo>
                    <a:pt x="42" y="5"/>
                  </a:moveTo>
                  <a:lnTo>
                    <a:pt x="42" y="5"/>
                  </a:lnTo>
                  <a:lnTo>
                    <a:pt x="42" y="3"/>
                  </a:lnTo>
                  <a:lnTo>
                    <a:pt x="42" y="2"/>
                  </a:lnTo>
                  <a:lnTo>
                    <a:pt x="42" y="0"/>
                  </a:lnTo>
                  <a:lnTo>
                    <a:pt x="42" y="2"/>
                  </a:lnTo>
                  <a:lnTo>
                    <a:pt x="41" y="2"/>
                  </a:lnTo>
                  <a:lnTo>
                    <a:pt x="41" y="3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1" y="9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41" y="13"/>
                  </a:lnTo>
                  <a:lnTo>
                    <a:pt x="42" y="12"/>
                  </a:lnTo>
                  <a:lnTo>
                    <a:pt x="42" y="10"/>
                  </a:lnTo>
                  <a:lnTo>
                    <a:pt x="42" y="9"/>
                  </a:lnTo>
                  <a:lnTo>
                    <a:pt x="42" y="7"/>
                  </a:lnTo>
                  <a:lnTo>
                    <a:pt x="42" y="6"/>
                  </a:lnTo>
                  <a:lnTo>
                    <a:pt x="42" y="5"/>
                  </a:lnTo>
                  <a:close/>
                  <a:moveTo>
                    <a:pt x="2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2" y="13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5" y="9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8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</p:grpSp>
      <p:grpSp>
        <p:nvGrpSpPr>
          <p:cNvPr id="4158" name="Group 8"/>
          <p:cNvGrpSpPr>
            <a:grpSpLocks/>
          </p:cNvGrpSpPr>
          <p:nvPr/>
        </p:nvGrpSpPr>
        <p:grpSpPr bwMode="auto">
          <a:xfrm>
            <a:off x="2412870" y="2276529"/>
            <a:ext cx="5085431" cy="3223293"/>
            <a:chOff x="834" y="1569"/>
            <a:chExt cx="4202" cy="1863"/>
          </a:xfrm>
        </p:grpSpPr>
        <p:sp>
          <p:nvSpPr>
            <p:cNvPr id="5122" name="Freeform 832"/>
            <p:cNvSpPr>
              <a:spLocks noEditPoints="1"/>
            </p:cNvSpPr>
            <p:nvPr/>
          </p:nvSpPr>
          <p:spPr bwMode="auto">
            <a:xfrm>
              <a:off x="1057" y="2580"/>
              <a:ext cx="39" cy="10"/>
            </a:xfrm>
            <a:custGeom>
              <a:avLst/>
              <a:gdLst>
                <a:gd name="T0" fmla="*/ 39 w 39"/>
                <a:gd name="T1" fmla="*/ 3 h 10"/>
                <a:gd name="T2" fmla="*/ 39 w 39"/>
                <a:gd name="T3" fmla="*/ 3 h 10"/>
                <a:gd name="T4" fmla="*/ 39 w 39"/>
                <a:gd name="T5" fmla="*/ 1 h 10"/>
                <a:gd name="T6" fmla="*/ 39 w 39"/>
                <a:gd name="T7" fmla="*/ 1 h 10"/>
                <a:gd name="T8" fmla="*/ 39 w 39"/>
                <a:gd name="T9" fmla="*/ 1 h 10"/>
                <a:gd name="T10" fmla="*/ 39 w 39"/>
                <a:gd name="T11" fmla="*/ 3 h 10"/>
                <a:gd name="T12" fmla="*/ 39 w 39"/>
                <a:gd name="T13" fmla="*/ 4 h 10"/>
                <a:gd name="T14" fmla="*/ 39 w 39"/>
                <a:gd name="T15" fmla="*/ 5 h 10"/>
                <a:gd name="T16" fmla="*/ 39 w 39"/>
                <a:gd name="T17" fmla="*/ 5 h 10"/>
                <a:gd name="T18" fmla="*/ 39 w 39"/>
                <a:gd name="T19" fmla="*/ 7 h 10"/>
                <a:gd name="T20" fmla="*/ 39 w 39"/>
                <a:gd name="T21" fmla="*/ 7 h 10"/>
                <a:gd name="T22" fmla="*/ 39 w 39"/>
                <a:gd name="T23" fmla="*/ 8 h 10"/>
                <a:gd name="T24" fmla="*/ 39 w 39"/>
                <a:gd name="T25" fmla="*/ 8 h 10"/>
                <a:gd name="T26" fmla="*/ 39 w 39"/>
                <a:gd name="T27" fmla="*/ 7 h 10"/>
                <a:gd name="T28" fmla="*/ 39 w 39"/>
                <a:gd name="T29" fmla="*/ 5 h 10"/>
                <a:gd name="T30" fmla="*/ 39 w 39"/>
                <a:gd name="T31" fmla="*/ 4 h 10"/>
                <a:gd name="T32" fmla="*/ 1 w 39"/>
                <a:gd name="T33" fmla="*/ 0 h 10"/>
                <a:gd name="T34" fmla="*/ 0 w 39"/>
                <a:gd name="T35" fmla="*/ 0 h 10"/>
                <a:gd name="T36" fmla="*/ 0 w 39"/>
                <a:gd name="T37" fmla="*/ 1 h 10"/>
                <a:gd name="T38" fmla="*/ 0 w 39"/>
                <a:gd name="T39" fmla="*/ 3 h 10"/>
                <a:gd name="T40" fmla="*/ 0 w 39"/>
                <a:gd name="T41" fmla="*/ 3 h 10"/>
                <a:gd name="T42" fmla="*/ 0 w 39"/>
                <a:gd name="T43" fmla="*/ 5 h 10"/>
                <a:gd name="T44" fmla="*/ 1 w 39"/>
                <a:gd name="T45" fmla="*/ 7 h 10"/>
                <a:gd name="T46" fmla="*/ 1 w 39"/>
                <a:gd name="T47" fmla="*/ 8 h 10"/>
                <a:gd name="T48" fmla="*/ 1 w 39"/>
                <a:gd name="T49" fmla="*/ 10 h 10"/>
                <a:gd name="T50" fmla="*/ 1 w 39"/>
                <a:gd name="T51" fmla="*/ 8 h 10"/>
                <a:gd name="T52" fmla="*/ 1 w 39"/>
                <a:gd name="T53" fmla="*/ 8 h 10"/>
                <a:gd name="T54" fmla="*/ 3 w 39"/>
                <a:gd name="T55" fmla="*/ 7 h 10"/>
                <a:gd name="T56" fmla="*/ 3 w 39"/>
                <a:gd name="T57" fmla="*/ 5 h 10"/>
                <a:gd name="T58" fmla="*/ 3 w 39"/>
                <a:gd name="T59" fmla="*/ 4 h 10"/>
                <a:gd name="T60" fmla="*/ 1 w 39"/>
                <a:gd name="T61" fmla="*/ 3 h 10"/>
                <a:gd name="T62" fmla="*/ 1 w 39"/>
                <a:gd name="T63" fmla="*/ 1 h 10"/>
                <a:gd name="T64" fmla="*/ 1 w 39"/>
                <a:gd name="T65" fmla="*/ 0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9"/>
                <a:gd name="T100" fmla="*/ 0 h 10"/>
                <a:gd name="T101" fmla="*/ 39 w 39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9" h="10">
                  <a:moveTo>
                    <a:pt x="39" y="3"/>
                  </a:moveTo>
                  <a:lnTo>
                    <a:pt x="39" y="3"/>
                  </a:lnTo>
                  <a:lnTo>
                    <a:pt x="39" y="1"/>
                  </a:lnTo>
                  <a:lnTo>
                    <a:pt x="39" y="3"/>
                  </a:lnTo>
                  <a:lnTo>
                    <a:pt x="39" y="4"/>
                  </a:lnTo>
                  <a:lnTo>
                    <a:pt x="39" y="5"/>
                  </a:lnTo>
                  <a:lnTo>
                    <a:pt x="39" y="7"/>
                  </a:lnTo>
                  <a:lnTo>
                    <a:pt x="39" y="8"/>
                  </a:lnTo>
                  <a:lnTo>
                    <a:pt x="39" y="7"/>
                  </a:lnTo>
                  <a:lnTo>
                    <a:pt x="39" y="5"/>
                  </a:lnTo>
                  <a:lnTo>
                    <a:pt x="39" y="4"/>
                  </a:lnTo>
                  <a:lnTo>
                    <a:pt x="39" y="3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89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23" name="Freeform 833"/>
            <p:cNvSpPr>
              <a:spLocks/>
            </p:cNvSpPr>
            <p:nvPr/>
          </p:nvSpPr>
          <p:spPr bwMode="auto">
            <a:xfrm>
              <a:off x="1058" y="2583"/>
              <a:ext cx="2" cy="4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  <a:gd name="T4" fmla="*/ 0 w 2"/>
                <a:gd name="T5" fmla="*/ 0 h 4"/>
                <a:gd name="T6" fmla="*/ 0 w 2"/>
                <a:gd name="T7" fmla="*/ 0 h 4"/>
                <a:gd name="T8" fmla="*/ 0 w 2"/>
                <a:gd name="T9" fmla="*/ 0 h 4"/>
                <a:gd name="T10" fmla="*/ 0 w 2"/>
                <a:gd name="T11" fmla="*/ 0 h 4"/>
                <a:gd name="T12" fmla="*/ 0 w 2"/>
                <a:gd name="T13" fmla="*/ 0 h 4"/>
                <a:gd name="T14" fmla="*/ 0 w 2"/>
                <a:gd name="T15" fmla="*/ 0 h 4"/>
                <a:gd name="T16" fmla="*/ 0 w 2"/>
                <a:gd name="T17" fmla="*/ 0 h 4"/>
                <a:gd name="T18" fmla="*/ 0 w 2"/>
                <a:gd name="T19" fmla="*/ 1 h 4"/>
                <a:gd name="T20" fmla="*/ 0 w 2"/>
                <a:gd name="T21" fmla="*/ 1 h 4"/>
                <a:gd name="T22" fmla="*/ 0 w 2"/>
                <a:gd name="T23" fmla="*/ 1 h 4"/>
                <a:gd name="T24" fmla="*/ 0 w 2"/>
                <a:gd name="T25" fmla="*/ 2 h 4"/>
                <a:gd name="T26" fmla="*/ 0 w 2"/>
                <a:gd name="T27" fmla="*/ 2 h 4"/>
                <a:gd name="T28" fmla="*/ 0 w 2"/>
                <a:gd name="T29" fmla="*/ 2 h 4"/>
                <a:gd name="T30" fmla="*/ 2 w 2"/>
                <a:gd name="T31" fmla="*/ 2 h 4"/>
                <a:gd name="T32" fmla="*/ 2 w 2"/>
                <a:gd name="T33" fmla="*/ 4 h 4"/>
                <a:gd name="T34" fmla="*/ 2 w 2"/>
                <a:gd name="T35" fmla="*/ 4 h 4"/>
                <a:gd name="T36" fmla="*/ 2 w 2"/>
                <a:gd name="T37" fmla="*/ 4 h 4"/>
                <a:gd name="T38" fmla="*/ 2 w 2"/>
                <a:gd name="T39" fmla="*/ 4 h 4"/>
                <a:gd name="T40" fmla="*/ 2 w 2"/>
                <a:gd name="T41" fmla="*/ 2 h 4"/>
                <a:gd name="T42" fmla="*/ 2 w 2"/>
                <a:gd name="T43" fmla="*/ 2 h 4"/>
                <a:gd name="T44" fmla="*/ 2 w 2"/>
                <a:gd name="T45" fmla="*/ 2 h 4"/>
                <a:gd name="T46" fmla="*/ 2 w 2"/>
                <a:gd name="T47" fmla="*/ 2 h 4"/>
                <a:gd name="T48" fmla="*/ 2 w 2"/>
                <a:gd name="T49" fmla="*/ 2 h 4"/>
                <a:gd name="T50" fmla="*/ 2 w 2"/>
                <a:gd name="T51" fmla="*/ 2 h 4"/>
                <a:gd name="T52" fmla="*/ 2 w 2"/>
                <a:gd name="T53" fmla="*/ 2 h 4"/>
                <a:gd name="T54" fmla="*/ 2 w 2"/>
                <a:gd name="T55" fmla="*/ 1 h 4"/>
                <a:gd name="T56" fmla="*/ 2 w 2"/>
                <a:gd name="T57" fmla="*/ 1 h 4"/>
                <a:gd name="T58" fmla="*/ 2 w 2"/>
                <a:gd name="T59" fmla="*/ 1 h 4"/>
                <a:gd name="T60" fmla="*/ 0 w 2"/>
                <a:gd name="T61" fmla="*/ 1 h 4"/>
                <a:gd name="T62" fmla="*/ 0 w 2"/>
                <a:gd name="T63" fmla="*/ 0 h 4"/>
                <a:gd name="T64" fmla="*/ 0 w 2"/>
                <a:gd name="T65" fmla="*/ 0 h 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4"/>
                <a:gd name="T101" fmla="*/ 2 w 2"/>
                <a:gd name="T102" fmla="*/ 4 h 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4">
                  <a:moveTo>
                    <a:pt x="0" y="0"/>
                  </a:move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2" y="2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A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24" name="Freeform 834"/>
            <p:cNvSpPr>
              <a:spLocks/>
            </p:cNvSpPr>
            <p:nvPr/>
          </p:nvSpPr>
          <p:spPr bwMode="auto">
            <a:xfrm>
              <a:off x="969" y="2698"/>
              <a:ext cx="212" cy="8"/>
            </a:xfrm>
            <a:custGeom>
              <a:avLst/>
              <a:gdLst>
                <a:gd name="T0" fmla="*/ 2 w 212"/>
                <a:gd name="T1" fmla="*/ 7 h 8"/>
                <a:gd name="T2" fmla="*/ 4 w 212"/>
                <a:gd name="T3" fmla="*/ 8 h 8"/>
                <a:gd name="T4" fmla="*/ 212 w 212"/>
                <a:gd name="T5" fmla="*/ 8 h 8"/>
                <a:gd name="T6" fmla="*/ 212 w 212"/>
                <a:gd name="T7" fmla="*/ 0 h 8"/>
                <a:gd name="T8" fmla="*/ 4 w 212"/>
                <a:gd name="T9" fmla="*/ 0 h 8"/>
                <a:gd name="T10" fmla="*/ 7 w 212"/>
                <a:gd name="T11" fmla="*/ 1 h 8"/>
                <a:gd name="T12" fmla="*/ 4 w 212"/>
                <a:gd name="T13" fmla="*/ 0 h 8"/>
                <a:gd name="T14" fmla="*/ 3 w 212"/>
                <a:gd name="T15" fmla="*/ 0 h 8"/>
                <a:gd name="T16" fmla="*/ 2 w 212"/>
                <a:gd name="T17" fmla="*/ 1 h 8"/>
                <a:gd name="T18" fmla="*/ 0 w 212"/>
                <a:gd name="T19" fmla="*/ 2 h 8"/>
                <a:gd name="T20" fmla="*/ 0 w 212"/>
                <a:gd name="T21" fmla="*/ 4 h 8"/>
                <a:gd name="T22" fmla="*/ 0 w 212"/>
                <a:gd name="T23" fmla="*/ 5 h 8"/>
                <a:gd name="T24" fmla="*/ 2 w 212"/>
                <a:gd name="T25" fmla="*/ 7 h 8"/>
                <a:gd name="T26" fmla="*/ 3 w 212"/>
                <a:gd name="T27" fmla="*/ 8 h 8"/>
                <a:gd name="T28" fmla="*/ 4 w 212"/>
                <a:gd name="T29" fmla="*/ 8 h 8"/>
                <a:gd name="T30" fmla="*/ 2 w 212"/>
                <a:gd name="T31" fmla="*/ 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12"/>
                <a:gd name="T49" fmla="*/ 0 h 8"/>
                <a:gd name="T50" fmla="*/ 212 w 212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12" h="8">
                  <a:moveTo>
                    <a:pt x="2" y="7"/>
                  </a:moveTo>
                  <a:lnTo>
                    <a:pt x="4" y="8"/>
                  </a:lnTo>
                  <a:lnTo>
                    <a:pt x="212" y="8"/>
                  </a:lnTo>
                  <a:lnTo>
                    <a:pt x="212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25" name="Freeform 835"/>
            <p:cNvSpPr>
              <a:spLocks/>
            </p:cNvSpPr>
            <p:nvPr/>
          </p:nvSpPr>
          <p:spPr bwMode="auto">
            <a:xfrm>
              <a:off x="962" y="2689"/>
              <a:ext cx="14" cy="16"/>
            </a:xfrm>
            <a:custGeom>
              <a:avLst/>
              <a:gdLst>
                <a:gd name="T0" fmla="*/ 4 w 14"/>
                <a:gd name="T1" fmla="*/ 9 h 16"/>
                <a:gd name="T2" fmla="*/ 2 w 14"/>
                <a:gd name="T3" fmla="*/ 9 h 16"/>
                <a:gd name="T4" fmla="*/ 2 w 14"/>
                <a:gd name="T5" fmla="*/ 9 h 16"/>
                <a:gd name="T6" fmla="*/ 2 w 14"/>
                <a:gd name="T7" fmla="*/ 9 h 16"/>
                <a:gd name="T8" fmla="*/ 3 w 14"/>
                <a:gd name="T9" fmla="*/ 10 h 16"/>
                <a:gd name="T10" fmla="*/ 4 w 14"/>
                <a:gd name="T11" fmla="*/ 11 h 16"/>
                <a:gd name="T12" fmla="*/ 6 w 14"/>
                <a:gd name="T13" fmla="*/ 13 h 16"/>
                <a:gd name="T14" fmla="*/ 7 w 14"/>
                <a:gd name="T15" fmla="*/ 14 h 16"/>
                <a:gd name="T16" fmla="*/ 9 w 14"/>
                <a:gd name="T17" fmla="*/ 16 h 16"/>
                <a:gd name="T18" fmla="*/ 9 w 14"/>
                <a:gd name="T19" fmla="*/ 16 h 16"/>
                <a:gd name="T20" fmla="*/ 14 w 14"/>
                <a:gd name="T21" fmla="*/ 10 h 16"/>
                <a:gd name="T22" fmla="*/ 14 w 14"/>
                <a:gd name="T23" fmla="*/ 9 h 16"/>
                <a:gd name="T24" fmla="*/ 13 w 14"/>
                <a:gd name="T25" fmla="*/ 9 h 16"/>
                <a:gd name="T26" fmla="*/ 11 w 14"/>
                <a:gd name="T27" fmla="*/ 7 h 16"/>
                <a:gd name="T28" fmla="*/ 11 w 14"/>
                <a:gd name="T29" fmla="*/ 6 h 16"/>
                <a:gd name="T30" fmla="*/ 10 w 14"/>
                <a:gd name="T31" fmla="*/ 4 h 16"/>
                <a:gd name="T32" fmla="*/ 9 w 14"/>
                <a:gd name="T33" fmla="*/ 3 h 16"/>
                <a:gd name="T34" fmla="*/ 7 w 14"/>
                <a:gd name="T35" fmla="*/ 1 h 16"/>
                <a:gd name="T36" fmla="*/ 7 w 14"/>
                <a:gd name="T37" fmla="*/ 1 h 16"/>
                <a:gd name="T38" fmla="*/ 4 w 14"/>
                <a:gd name="T39" fmla="*/ 0 h 16"/>
                <a:gd name="T40" fmla="*/ 7 w 14"/>
                <a:gd name="T41" fmla="*/ 1 h 16"/>
                <a:gd name="T42" fmla="*/ 6 w 14"/>
                <a:gd name="T43" fmla="*/ 0 h 16"/>
                <a:gd name="T44" fmla="*/ 4 w 14"/>
                <a:gd name="T45" fmla="*/ 0 h 16"/>
                <a:gd name="T46" fmla="*/ 3 w 14"/>
                <a:gd name="T47" fmla="*/ 0 h 16"/>
                <a:gd name="T48" fmla="*/ 2 w 14"/>
                <a:gd name="T49" fmla="*/ 1 h 16"/>
                <a:gd name="T50" fmla="*/ 0 w 14"/>
                <a:gd name="T51" fmla="*/ 3 h 16"/>
                <a:gd name="T52" fmla="*/ 0 w 14"/>
                <a:gd name="T53" fmla="*/ 4 h 16"/>
                <a:gd name="T54" fmla="*/ 0 w 14"/>
                <a:gd name="T55" fmla="*/ 6 h 16"/>
                <a:gd name="T56" fmla="*/ 2 w 14"/>
                <a:gd name="T57" fmla="*/ 9 h 16"/>
                <a:gd name="T58" fmla="*/ 4 w 14"/>
                <a:gd name="T59" fmla="*/ 9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"/>
                <a:gd name="T91" fmla="*/ 0 h 16"/>
                <a:gd name="T92" fmla="*/ 14 w 14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" h="16">
                  <a:moveTo>
                    <a:pt x="4" y="9"/>
                  </a:move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9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26" name="Freeform 836"/>
            <p:cNvSpPr>
              <a:spLocks/>
            </p:cNvSpPr>
            <p:nvPr/>
          </p:nvSpPr>
          <p:spPr bwMode="auto">
            <a:xfrm>
              <a:off x="954" y="2689"/>
              <a:ext cx="15" cy="17"/>
            </a:xfrm>
            <a:custGeom>
              <a:avLst/>
              <a:gdLst>
                <a:gd name="T0" fmla="*/ 4 w 15"/>
                <a:gd name="T1" fmla="*/ 17 h 17"/>
                <a:gd name="T2" fmla="*/ 8 w 15"/>
                <a:gd name="T3" fmla="*/ 16 h 17"/>
                <a:gd name="T4" fmla="*/ 8 w 15"/>
                <a:gd name="T5" fmla="*/ 16 h 17"/>
                <a:gd name="T6" fmla="*/ 8 w 15"/>
                <a:gd name="T7" fmla="*/ 14 h 17"/>
                <a:gd name="T8" fmla="*/ 10 w 15"/>
                <a:gd name="T9" fmla="*/ 13 h 17"/>
                <a:gd name="T10" fmla="*/ 11 w 15"/>
                <a:gd name="T11" fmla="*/ 11 h 17"/>
                <a:gd name="T12" fmla="*/ 12 w 15"/>
                <a:gd name="T13" fmla="*/ 10 h 17"/>
                <a:gd name="T14" fmla="*/ 14 w 15"/>
                <a:gd name="T15" fmla="*/ 9 h 17"/>
                <a:gd name="T16" fmla="*/ 15 w 15"/>
                <a:gd name="T17" fmla="*/ 9 h 17"/>
                <a:gd name="T18" fmla="*/ 12 w 15"/>
                <a:gd name="T19" fmla="*/ 9 h 17"/>
                <a:gd name="T20" fmla="*/ 12 w 15"/>
                <a:gd name="T21" fmla="*/ 0 h 17"/>
                <a:gd name="T22" fmla="*/ 8 w 15"/>
                <a:gd name="T23" fmla="*/ 1 h 17"/>
                <a:gd name="T24" fmla="*/ 8 w 15"/>
                <a:gd name="T25" fmla="*/ 3 h 17"/>
                <a:gd name="T26" fmla="*/ 7 w 15"/>
                <a:gd name="T27" fmla="*/ 4 h 17"/>
                <a:gd name="T28" fmla="*/ 5 w 15"/>
                <a:gd name="T29" fmla="*/ 6 h 17"/>
                <a:gd name="T30" fmla="*/ 4 w 15"/>
                <a:gd name="T31" fmla="*/ 7 h 17"/>
                <a:gd name="T32" fmla="*/ 3 w 15"/>
                <a:gd name="T33" fmla="*/ 9 h 17"/>
                <a:gd name="T34" fmla="*/ 3 w 15"/>
                <a:gd name="T35" fmla="*/ 9 h 17"/>
                <a:gd name="T36" fmla="*/ 1 w 15"/>
                <a:gd name="T37" fmla="*/ 10 h 17"/>
                <a:gd name="T38" fmla="*/ 4 w 15"/>
                <a:gd name="T39" fmla="*/ 9 h 17"/>
                <a:gd name="T40" fmla="*/ 1 w 15"/>
                <a:gd name="T41" fmla="*/ 10 h 17"/>
                <a:gd name="T42" fmla="*/ 1 w 15"/>
                <a:gd name="T43" fmla="*/ 11 h 17"/>
                <a:gd name="T44" fmla="*/ 0 w 15"/>
                <a:gd name="T45" fmla="*/ 13 h 17"/>
                <a:gd name="T46" fmla="*/ 1 w 15"/>
                <a:gd name="T47" fmla="*/ 14 h 17"/>
                <a:gd name="T48" fmla="*/ 1 w 15"/>
                <a:gd name="T49" fmla="*/ 16 h 17"/>
                <a:gd name="T50" fmla="*/ 3 w 15"/>
                <a:gd name="T51" fmla="*/ 17 h 17"/>
                <a:gd name="T52" fmla="*/ 4 w 15"/>
                <a:gd name="T53" fmla="*/ 17 h 17"/>
                <a:gd name="T54" fmla="*/ 5 w 15"/>
                <a:gd name="T55" fmla="*/ 17 h 17"/>
                <a:gd name="T56" fmla="*/ 8 w 15"/>
                <a:gd name="T57" fmla="*/ 16 h 17"/>
                <a:gd name="T58" fmla="*/ 4 w 15"/>
                <a:gd name="T59" fmla="*/ 17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"/>
                <a:gd name="T91" fmla="*/ 0 h 17"/>
                <a:gd name="T92" fmla="*/ 15 w 15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" h="17">
                  <a:moveTo>
                    <a:pt x="4" y="17"/>
                  </a:moveTo>
                  <a:lnTo>
                    <a:pt x="8" y="16"/>
                  </a:lnTo>
                  <a:lnTo>
                    <a:pt x="8" y="14"/>
                  </a:lnTo>
                  <a:lnTo>
                    <a:pt x="10" y="13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4" y="9"/>
                  </a:lnTo>
                  <a:lnTo>
                    <a:pt x="15" y="9"/>
                  </a:lnTo>
                  <a:lnTo>
                    <a:pt x="12" y="9"/>
                  </a:lnTo>
                  <a:lnTo>
                    <a:pt x="12" y="0"/>
                  </a:lnTo>
                  <a:lnTo>
                    <a:pt x="8" y="1"/>
                  </a:lnTo>
                  <a:lnTo>
                    <a:pt x="8" y="3"/>
                  </a:lnTo>
                  <a:lnTo>
                    <a:pt x="7" y="4"/>
                  </a:lnTo>
                  <a:lnTo>
                    <a:pt x="5" y="6"/>
                  </a:lnTo>
                  <a:lnTo>
                    <a:pt x="4" y="7"/>
                  </a:lnTo>
                  <a:lnTo>
                    <a:pt x="3" y="9"/>
                  </a:lnTo>
                  <a:lnTo>
                    <a:pt x="1" y="10"/>
                  </a:lnTo>
                  <a:lnTo>
                    <a:pt x="4" y="9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4" y="17"/>
                  </a:lnTo>
                  <a:lnTo>
                    <a:pt x="5" y="17"/>
                  </a:lnTo>
                  <a:lnTo>
                    <a:pt x="8" y="16"/>
                  </a:lnTo>
                  <a:lnTo>
                    <a:pt x="4" y="17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27" name="Freeform 837"/>
            <p:cNvSpPr>
              <a:spLocks/>
            </p:cNvSpPr>
            <p:nvPr/>
          </p:nvSpPr>
          <p:spPr bwMode="auto">
            <a:xfrm>
              <a:off x="841" y="2698"/>
              <a:ext cx="117" cy="8"/>
            </a:xfrm>
            <a:custGeom>
              <a:avLst/>
              <a:gdLst>
                <a:gd name="T0" fmla="*/ 4 w 117"/>
                <a:gd name="T1" fmla="*/ 8 h 8"/>
                <a:gd name="T2" fmla="*/ 4 w 117"/>
                <a:gd name="T3" fmla="*/ 8 h 8"/>
                <a:gd name="T4" fmla="*/ 117 w 117"/>
                <a:gd name="T5" fmla="*/ 8 h 8"/>
                <a:gd name="T6" fmla="*/ 117 w 117"/>
                <a:gd name="T7" fmla="*/ 0 h 8"/>
                <a:gd name="T8" fmla="*/ 4 w 117"/>
                <a:gd name="T9" fmla="*/ 0 h 8"/>
                <a:gd name="T10" fmla="*/ 4 w 117"/>
                <a:gd name="T11" fmla="*/ 0 h 8"/>
                <a:gd name="T12" fmla="*/ 4 w 117"/>
                <a:gd name="T13" fmla="*/ 0 h 8"/>
                <a:gd name="T14" fmla="*/ 3 w 117"/>
                <a:gd name="T15" fmla="*/ 0 h 8"/>
                <a:gd name="T16" fmla="*/ 2 w 117"/>
                <a:gd name="T17" fmla="*/ 1 h 8"/>
                <a:gd name="T18" fmla="*/ 0 w 117"/>
                <a:gd name="T19" fmla="*/ 2 h 8"/>
                <a:gd name="T20" fmla="*/ 0 w 117"/>
                <a:gd name="T21" fmla="*/ 4 h 8"/>
                <a:gd name="T22" fmla="*/ 0 w 117"/>
                <a:gd name="T23" fmla="*/ 5 h 8"/>
                <a:gd name="T24" fmla="*/ 2 w 117"/>
                <a:gd name="T25" fmla="*/ 7 h 8"/>
                <a:gd name="T26" fmla="*/ 3 w 117"/>
                <a:gd name="T27" fmla="*/ 8 h 8"/>
                <a:gd name="T28" fmla="*/ 4 w 117"/>
                <a:gd name="T29" fmla="*/ 8 h 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7"/>
                <a:gd name="T46" fmla="*/ 0 h 8"/>
                <a:gd name="T47" fmla="*/ 117 w 117"/>
                <a:gd name="T48" fmla="*/ 8 h 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7" h="8">
                  <a:moveTo>
                    <a:pt x="4" y="8"/>
                  </a:moveTo>
                  <a:lnTo>
                    <a:pt x="4" y="8"/>
                  </a:lnTo>
                  <a:lnTo>
                    <a:pt x="117" y="8"/>
                  </a:lnTo>
                  <a:lnTo>
                    <a:pt x="117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28" name="Freeform 838"/>
            <p:cNvSpPr>
              <a:spLocks/>
            </p:cNvSpPr>
            <p:nvPr/>
          </p:nvSpPr>
          <p:spPr bwMode="auto">
            <a:xfrm>
              <a:off x="834" y="2689"/>
              <a:ext cx="11" cy="17"/>
            </a:xfrm>
            <a:custGeom>
              <a:avLst/>
              <a:gdLst>
                <a:gd name="T0" fmla="*/ 0 w 11"/>
                <a:gd name="T1" fmla="*/ 4 h 17"/>
                <a:gd name="T2" fmla="*/ 0 w 11"/>
                <a:gd name="T3" fmla="*/ 4 h 17"/>
                <a:gd name="T4" fmla="*/ 0 w 11"/>
                <a:gd name="T5" fmla="*/ 7 h 17"/>
                <a:gd name="T6" fmla="*/ 0 w 11"/>
                <a:gd name="T7" fmla="*/ 10 h 17"/>
                <a:gd name="T8" fmla="*/ 2 w 11"/>
                <a:gd name="T9" fmla="*/ 11 h 17"/>
                <a:gd name="T10" fmla="*/ 3 w 11"/>
                <a:gd name="T11" fmla="*/ 14 h 17"/>
                <a:gd name="T12" fmla="*/ 4 w 11"/>
                <a:gd name="T13" fmla="*/ 16 h 17"/>
                <a:gd name="T14" fmla="*/ 7 w 11"/>
                <a:gd name="T15" fmla="*/ 16 h 17"/>
                <a:gd name="T16" fmla="*/ 9 w 11"/>
                <a:gd name="T17" fmla="*/ 17 h 17"/>
                <a:gd name="T18" fmla="*/ 11 w 11"/>
                <a:gd name="T19" fmla="*/ 17 h 17"/>
                <a:gd name="T20" fmla="*/ 11 w 11"/>
                <a:gd name="T21" fmla="*/ 9 h 17"/>
                <a:gd name="T22" fmla="*/ 10 w 11"/>
                <a:gd name="T23" fmla="*/ 9 h 17"/>
                <a:gd name="T24" fmla="*/ 10 w 11"/>
                <a:gd name="T25" fmla="*/ 9 h 17"/>
                <a:gd name="T26" fmla="*/ 10 w 11"/>
                <a:gd name="T27" fmla="*/ 7 h 17"/>
                <a:gd name="T28" fmla="*/ 9 w 11"/>
                <a:gd name="T29" fmla="*/ 7 h 17"/>
                <a:gd name="T30" fmla="*/ 9 w 11"/>
                <a:gd name="T31" fmla="*/ 7 h 17"/>
                <a:gd name="T32" fmla="*/ 9 w 11"/>
                <a:gd name="T33" fmla="*/ 6 h 17"/>
                <a:gd name="T34" fmla="*/ 9 w 11"/>
                <a:gd name="T35" fmla="*/ 6 h 17"/>
                <a:gd name="T36" fmla="*/ 9 w 11"/>
                <a:gd name="T37" fmla="*/ 4 h 17"/>
                <a:gd name="T38" fmla="*/ 9 w 11"/>
                <a:gd name="T39" fmla="*/ 4 h 17"/>
                <a:gd name="T40" fmla="*/ 9 w 11"/>
                <a:gd name="T41" fmla="*/ 4 h 17"/>
                <a:gd name="T42" fmla="*/ 7 w 11"/>
                <a:gd name="T43" fmla="*/ 3 h 17"/>
                <a:gd name="T44" fmla="*/ 7 w 11"/>
                <a:gd name="T45" fmla="*/ 1 h 17"/>
                <a:gd name="T46" fmla="*/ 6 w 11"/>
                <a:gd name="T47" fmla="*/ 0 h 17"/>
                <a:gd name="T48" fmla="*/ 4 w 11"/>
                <a:gd name="T49" fmla="*/ 0 h 17"/>
                <a:gd name="T50" fmla="*/ 3 w 11"/>
                <a:gd name="T51" fmla="*/ 0 h 17"/>
                <a:gd name="T52" fmla="*/ 2 w 11"/>
                <a:gd name="T53" fmla="*/ 1 h 17"/>
                <a:gd name="T54" fmla="*/ 0 w 11"/>
                <a:gd name="T55" fmla="*/ 3 h 17"/>
                <a:gd name="T56" fmla="*/ 0 w 11"/>
                <a:gd name="T57" fmla="*/ 4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1"/>
                <a:gd name="T88" fmla="*/ 0 h 17"/>
                <a:gd name="T89" fmla="*/ 11 w 11"/>
                <a:gd name="T90" fmla="*/ 17 h 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1" h="17">
                  <a:moveTo>
                    <a:pt x="0" y="4"/>
                  </a:moveTo>
                  <a:lnTo>
                    <a:pt x="0" y="4"/>
                  </a:lnTo>
                  <a:lnTo>
                    <a:pt x="0" y="7"/>
                  </a:lnTo>
                  <a:lnTo>
                    <a:pt x="0" y="10"/>
                  </a:lnTo>
                  <a:lnTo>
                    <a:pt x="2" y="11"/>
                  </a:lnTo>
                  <a:lnTo>
                    <a:pt x="3" y="14"/>
                  </a:lnTo>
                  <a:lnTo>
                    <a:pt x="4" y="16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1" y="17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29" name="Freeform 839"/>
            <p:cNvSpPr>
              <a:spLocks/>
            </p:cNvSpPr>
            <p:nvPr/>
          </p:nvSpPr>
          <p:spPr bwMode="auto">
            <a:xfrm>
              <a:off x="834" y="2510"/>
              <a:ext cx="9" cy="183"/>
            </a:xfrm>
            <a:custGeom>
              <a:avLst/>
              <a:gdLst>
                <a:gd name="T0" fmla="*/ 0 w 9"/>
                <a:gd name="T1" fmla="*/ 4 h 183"/>
                <a:gd name="T2" fmla="*/ 0 w 9"/>
                <a:gd name="T3" fmla="*/ 4 h 183"/>
                <a:gd name="T4" fmla="*/ 0 w 9"/>
                <a:gd name="T5" fmla="*/ 183 h 183"/>
                <a:gd name="T6" fmla="*/ 9 w 9"/>
                <a:gd name="T7" fmla="*/ 183 h 183"/>
                <a:gd name="T8" fmla="*/ 9 w 9"/>
                <a:gd name="T9" fmla="*/ 4 h 183"/>
                <a:gd name="T10" fmla="*/ 9 w 9"/>
                <a:gd name="T11" fmla="*/ 4 h 183"/>
                <a:gd name="T12" fmla="*/ 9 w 9"/>
                <a:gd name="T13" fmla="*/ 4 h 183"/>
                <a:gd name="T14" fmla="*/ 7 w 9"/>
                <a:gd name="T15" fmla="*/ 3 h 183"/>
                <a:gd name="T16" fmla="*/ 7 w 9"/>
                <a:gd name="T17" fmla="*/ 2 h 183"/>
                <a:gd name="T18" fmla="*/ 6 w 9"/>
                <a:gd name="T19" fmla="*/ 0 h 183"/>
                <a:gd name="T20" fmla="*/ 4 w 9"/>
                <a:gd name="T21" fmla="*/ 0 h 183"/>
                <a:gd name="T22" fmla="*/ 3 w 9"/>
                <a:gd name="T23" fmla="*/ 0 h 183"/>
                <a:gd name="T24" fmla="*/ 2 w 9"/>
                <a:gd name="T25" fmla="*/ 2 h 183"/>
                <a:gd name="T26" fmla="*/ 0 w 9"/>
                <a:gd name="T27" fmla="*/ 3 h 183"/>
                <a:gd name="T28" fmla="*/ 0 w 9"/>
                <a:gd name="T29" fmla="*/ 4 h 18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83"/>
                <a:gd name="T47" fmla="*/ 9 w 9"/>
                <a:gd name="T48" fmla="*/ 183 h 18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83">
                  <a:moveTo>
                    <a:pt x="0" y="4"/>
                  </a:moveTo>
                  <a:lnTo>
                    <a:pt x="0" y="4"/>
                  </a:lnTo>
                  <a:lnTo>
                    <a:pt x="0" y="183"/>
                  </a:lnTo>
                  <a:lnTo>
                    <a:pt x="9" y="183"/>
                  </a:lnTo>
                  <a:lnTo>
                    <a:pt x="9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0" name="Freeform 840"/>
            <p:cNvSpPr>
              <a:spLocks/>
            </p:cNvSpPr>
            <p:nvPr/>
          </p:nvSpPr>
          <p:spPr bwMode="auto">
            <a:xfrm>
              <a:off x="834" y="2502"/>
              <a:ext cx="16" cy="12"/>
            </a:xfrm>
            <a:custGeom>
              <a:avLst/>
              <a:gdLst>
                <a:gd name="T0" fmla="*/ 11 w 16"/>
                <a:gd name="T1" fmla="*/ 0 h 12"/>
                <a:gd name="T2" fmla="*/ 11 w 16"/>
                <a:gd name="T3" fmla="*/ 0 h 12"/>
                <a:gd name="T4" fmla="*/ 9 w 16"/>
                <a:gd name="T5" fmla="*/ 1 h 12"/>
                <a:gd name="T6" fmla="*/ 7 w 16"/>
                <a:gd name="T7" fmla="*/ 1 h 12"/>
                <a:gd name="T8" fmla="*/ 4 w 16"/>
                <a:gd name="T9" fmla="*/ 2 h 12"/>
                <a:gd name="T10" fmla="*/ 3 w 16"/>
                <a:gd name="T11" fmla="*/ 4 h 12"/>
                <a:gd name="T12" fmla="*/ 2 w 16"/>
                <a:gd name="T13" fmla="*/ 5 h 12"/>
                <a:gd name="T14" fmla="*/ 0 w 16"/>
                <a:gd name="T15" fmla="*/ 8 h 12"/>
                <a:gd name="T16" fmla="*/ 0 w 16"/>
                <a:gd name="T17" fmla="*/ 11 h 12"/>
                <a:gd name="T18" fmla="*/ 0 w 16"/>
                <a:gd name="T19" fmla="*/ 12 h 12"/>
                <a:gd name="T20" fmla="*/ 9 w 16"/>
                <a:gd name="T21" fmla="*/ 12 h 12"/>
                <a:gd name="T22" fmla="*/ 9 w 16"/>
                <a:gd name="T23" fmla="*/ 12 h 12"/>
                <a:gd name="T24" fmla="*/ 9 w 16"/>
                <a:gd name="T25" fmla="*/ 11 h 12"/>
                <a:gd name="T26" fmla="*/ 9 w 16"/>
                <a:gd name="T27" fmla="*/ 11 h 12"/>
                <a:gd name="T28" fmla="*/ 9 w 16"/>
                <a:gd name="T29" fmla="*/ 11 h 12"/>
                <a:gd name="T30" fmla="*/ 10 w 16"/>
                <a:gd name="T31" fmla="*/ 10 h 12"/>
                <a:gd name="T32" fmla="*/ 10 w 16"/>
                <a:gd name="T33" fmla="*/ 10 h 12"/>
                <a:gd name="T34" fmla="*/ 10 w 16"/>
                <a:gd name="T35" fmla="*/ 10 h 12"/>
                <a:gd name="T36" fmla="*/ 11 w 16"/>
                <a:gd name="T37" fmla="*/ 10 h 12"/>
                <a:gd name="T38" fmla="*/ 11 w 16"/>
                <a:gd name="T39" fmla="*/ 10 h 12"/>
                <a:gd name="T40" fmla="*/ 11 w 16"/>
                <a:gd name="T41" fmla="*/ 10 h 12"/>
                <a:gd name="T42" fmla="*/ 13 w 16"/>
                <a:gd name="T43" fmla="*/ 10 h 12"/>
                <a:gd name="T44" fmla="*/ 14 w 16"/>
                <a:gd name="T45" fmla="*/ 8 h 12"/>
                <a:gd name="T46" fmla="*/ 16 w 16"/>
                <a:gd name="T47" fmla="*/ 7 h 12"/>
                <a:gd name="T48" fmla="*/ 16 w 16"/>
                <a:gd name="T49" fmla="*/ 5 h 12"/>
                <a:gd name="T50" fmla="*/ 16 w 16"/>
                <a:gd name="T51" fmla="*/ 2 h 12"/>
                <a:gd name="T52" fmla="*/ 14 w 16"/>
                <a:gd name="T53" fmla="*/ 1 h 12"/>
                <a:gd name="T54" fmla="*/ 13 w 16"/>
                <a:gd name="T55" fmla="*/ 1 h 12"/>
                <a:gd name="T56" fmla="*/ 11 w 16"/>
                <a:gd name="T57" fmla="*/ 0 h 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12"/>
                <a:gd name="T89" fmla="*/ 16 w 16"/>
                <a:gd name="T90" fmla="*/ 12 h 1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12">
                  <a:moveTo>
                    <a:pt x="11" y="0"/>
                  </a:moveTo>
                  <a:lnTo>
                    <a:pt x="11" y="0"/>
                  </a:lnTo>
                  <a:lnTo>
                    <a:pt x="9" y="1"/>
                  </a:lnTo>
                  <a:lnTo>
                    <a:pt x="7" y="1"/>
                  </a:lnTo>
                  <a:lnTo>
                    <a:pt x="4" y="2"/>
                  </a:lnTo>
                  <a:lnTo>
                    <a:pt x="3" y="4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9" y="12"/>
                  </a:lnTo>
                  <a:lnTo>
                    <a:pt x="9" y="11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8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6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1" name="Freeform 841"/>
            <p:cNvSpPr>
              <a:spLocks/>
            </p:cNvSpPr>
            <p:nvPr/>
          </p:nvSpPr>
          <p:spPr bwMode="auto">
            <a:xfrm>
              <a:off x="845" y="2502"/>
              <a:ext cx="117" cy="10"/>
            </a:xfrm>
            <a:custGeom>
              <a:avLst/>
              <a:gdLst>
                <a:gd name="T0" fmla="*/ 117 w 117"/>
                <a:gd name="T1" fmla="*/ 1 h 10"/>
                <a:gd name="T2" fmla="*/ 113 w 117"/>
                <a:gd name="T3" fmla="*/ 0 h 10"/>
                <a:gd name="T4" fmla="*/ 0 w 117"/>
                <a:gd name="T5" fmla="*/ 0 h 10"/>
                <a:gd name="T6" fmla="*/ 0 w 117"/>
                <a:gd name="T7" fmla="*/ 10 h 10"/>
                <a:gd name="T8" fmla="*/ 113 w 117"/>
                <a:gd name="T9" fmla="*/ 10 h 10"/>
                <a:gd name="T10" fmla="*/ 110 w 117"/>
                <a:gd name="T11" fmla="*/ 8 h 10"/>
                <a:gd name="T12" fmla="*/ 113 w 117"/>
                <a:gd name="T13" fmla="*/ 10 h 10"/>
                <a:gd name="T14" fmla="*/ 116 w 117"/>
                <a:gd name="T15" fmla="*/ 10 h 10"/>
                <a:gd name="T16" fmla="*/ 117 w 117"/>
                <a:gd name="T17" fmla="*/ 8 h 10"/>
                <a:gd name="T18" fmla="*/ 117 w 117"/>
                <a:gd name="T19" fmla="*/ 7 h 10"/>
                <a:gd name="T20" fmla="*/ 117 w 117"/>
                <a:gd name="T21" fmla="*/ 5 h 10"/>
                <a:gd name="T22" fmla="*/ 117 w 117"/>
                <a:gd name="T23" fmla="*/ 2 h 10"/>
                <a:gd name="T24" fmla="*/ 117 w 117"/>
                <a:gd name="T25" fmla="*/ 1 h 10"/>
                <a:gd name="T26" fmla="*/ 116 w 117"/>
                <a:gd name="T27" fmla="*/ 1 h 10"/>
                <a:gd name="T28" fmla="*/ 113 w 117"/>
                <a:gd name="T29" fmla="*/ 0 h 10"/>
                <a:gd name="T30" fmla="*/ 117 w 117"/>
                <a:gd name="T31" fmla="*/ 1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7"/>
                <a:gd name="T49" fmla="*/ 0 h 10"/>
                <a:gd name="T50" fmla="*/ 117 w 117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7" h="10">
                  <a:moveTo>
                    <a:pt x="117" y="1"/>
                  </a:moveTo>
                  <a:lnTo>
                    <a:pt x="113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13" y="10"/>
                  </a:lnTo>
                  <a:lnTo>
                    <a:pt x="116" y="10"/>
                  </a:lnTo>
                  <a:lnTo>
                    <a:pt x="117" y="8"/>
                  </a:lnTo>
                  <a:lnTo>
                    <a:pt x="117" y="7"/>
                  </a:lnTo>
                  <a:lnTo>
                    <a:pt x="117" y="5"/>
                  </a:lnTo>
                  <a:lnTo>
                    <a:pt x="117" y="2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3" y="0"/>
                  </a:lnTo>
                  <a:lnTo>
                    <a:pt x="117" y="1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2" name="Freeform 842"/>
            <p:cNvSpPr>
              <a:spLocks/>
            </p:cNvSpPr>
            <p:nvPr/>
          </p:nvSpPr>
          <p:spPr bwMode="auto">
            <a:xfrm>
              <a:off x="955" y="2503"/>
              <a:ext cx="16" cy="16"/>
            </a:xfrm>
            <a:custGeom>
              <a:avLst/>
              <a:gdLst>
                <a:gd name="T0" fmla="*/ 9 w 16"/>
                <a:gd name="T1" fmla="*/ 9 h 16"/>
                <a:gd name="T2" fmla="*/ 11 w 16"/>
                <a:gd name="T3" fmla="*/ 7 h 16"/>
                <a:gd name="T4" fmla="*/ 14 w 16"/>
                <a:gd name="T5" fmla="*/ 9 h 16"/>
                <a:gd name="T6" fmla="*/ 13 w 16"/>
                <a:gd name="T7" fmla="*/ 7 h 16"/>
                <a:gd name="T8" fmla="*/ 11 w 16"/>
                <a:gd name="T9" fmla="*/ 6 h 16"/>
                <a:gd name="T10" fmla="*/ 10 w 16"/>
                <a:gd name="T11" fmla="*/ 4 h 16"/>
                <a:gd name="T12" fmla="*/ 9 w 16"/>
                <a:gd name="T13" fmla="*/ 3 h 16"/>
                <a:gd name="T14" fmla="*/ 7 w 16"/>
                <a:gd name="T15" fmla="*/ 1 h 16"/>
                <a:gd name="T16" fmla="*/ 7 w 16"/>
                <a:gd name="T17" fmla="*/ 1 h 16"/>
                <a:gd name="T18" fmla="*/ 7 w 16"/>
                <a:gd name="T19" fmla="*/ 0 h 16"/>
                <a:gd name="T20" fmla="*/ 0 w 16"/>
                <a:gd name="T21" fmla="*/ 7 h 16"/>
                <a:gd name="T22" fmla="*/ 2 w 16"/>
                <a:gd name="T23" fmla="*/ 7 h 16"/>
                <a:gd name="T24" fmla="*/ 2 w 16"/>
                <a:gd name="T25" fmla="*/ 9 h 16"/>
                <a:gd name="T26" fmla="*/ 3 w 16"/>
                <a:gd name="T27" fmla="*/ 10 h 16"/>
                <a:gd name="T28" fmla="*/ 4 w 16"/>
                <a:gd name="T29" fmla="*/ 11 h 16"/>
                <a:gd name="T30" fmla="*/ 6 w 16"/>
                <a:gd name="T31" fmla="*/ 13 h 16"/>
                <a:gd name="T32" fmla="*/ 7 w 16"/>
                <a:gd name="T33" fmla="*/ 14 h 16"/>
                <a:gd name="T34" fmla="*/ 7 w 16"/>
                <a:gd name="T35" fmla="*/ 14 h 16"/>
                <a:gd name="T36" fmla="*/ 11 w 16"/>
                <a:gd name="T37" fmla="*/ 16 h 16"/>
                <a:gd name="T38" fmla="*/ 14 w 16"/>
                <a:gd name="T39" fmla="*/ 16 h 16"/>
                <a:gd name="T40" fmla="*/ 11 w 16"/>
                <a:gd name="T41" fmla="*/ 16 h 16"/>
                <a:gd name="T42" fmla="*/ 13 w 16"/>
                <a:gd name="T43" fmla="*/ 16 h 16"/>
                <a:gd name="T44" fmla="*/ 14 w 16"/>
                <a:gd name="T45" fmla="*/ 14 h 16"/>
                <a:gd name="T46" fmla="*/ 16 w 16"/>
                <a:gd name="T47" fmla="*/ 13 h 16"/>
                <a:gd name="T48" fmla="*/ 16 w 16"/>
                <a:gd name="T49" fmla="*/ 11 h 16"/>
                <a:gd name="T50" fmla="*/ 16 w 16"/>
                <a:gd name="T51" fmla="*/ 10 h 16"/>
                <a:gd name="T52" fmla="*/ 14 w 16"/>
                <a:gd name="T53" fmla="*/ 9 h 16"/>
                <a:gd name="T54" fmla="*/ 13 w 16"/>
                <a:gd name="T55" fmla="*/ 7 h 16"/>
                <a:gd name="T56" fmla="*/ 11 w 16"/>
                <a:gd name="T57" fmla="*/ 7 h 16"/>
                <a:gd name="T58" fmla="*/ 9 w 16"/>
                <a:gd name="T59" fmla="*/ 9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6"/>
                <a:gd name="T91" fmla="*/ 0 h 16"/>
                <a:gd name="T92" fmla="*/ 16 w 16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6" h="16">
                  <a:moveTo>
                    <a:pt x="9" y="9"/>
                  </a:moveTo>
                  <a:lnTo>
                    <a:pt x="11" y="7"/>
                  </a:lnTo>
                  <a:lnTo>
                    <a:pt x="14" y="9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6" y="13"/>
                  </a:lnTo>
                  <a:lnTo>
                    <a:pt x="7" y="14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4" y="9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9" y="9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3" name="Freeform 843"/>
            <p:cNvSpPr>
              <a:spLocks/>
            </p:cNvSpPr>
            <p:nvPr/>
          </p:nvSpPr>
          <p:spPr bwMode="auto">
            <a:xfrm>
              <a:off x="964" y="2502"/>
              <a:ext cx="13" cy="17"/>
            </a:xfrm>
            <a:custGeom>
              <a:avLst/>
              <a:gdLst>
                <a:gd name="T0" fmla="*/ 9 w 13"/>
                <a:gd name="T1" fmla="*/ 0 h 17"/>
                <a:gd name="T2" fmla="*/ 7 w 13"/>
                <a:gd name="T3" fmla="*/ 1 h 17"/>
                <a:gd name="T4" fmla="*/ 7 w 13"/>
                <a:gd name="T5" fmla="*/ 2 h 17"/>
                <a:gd name="T6" fmla="*/ 5 w 13"/>
                <a:gd name="T7" fmla="*/ 2 h 17"/>
                <a:gd name="T8" fmla="*/ 4 w 13"/>
                <a:gd name="T9" fmla="*/ 4 h 17"/>
                <a:gd name="T10" fmla="*/ 2 w 13"/>
                <a:gd name="T11" fmla="*/ 5 h 17"/>
                <a:gd name="T12" fmla="*/ 1 w 13"/>
                <a:gd name="T13" fmla="*/ 7 h 17"/>
                <a:gd name="T14" fmla="*/ 0 w 13"/>
                <a:gd name="T15" fmla="*/ 8 h 17"/>
                <a:gd name="T16" fmla="*/ 0 w 13"/>
                <a:gd name="T17" fmla="*/ 10 h 17"/>
                <a:gd name="T18" fmla="*/ 0 w 13"/>
                <a:gd name="T19" fmla="*/ 10 h 17"/>
                <a:gd name="T20" fmla="*/ 5 w 13"/>
                <a:gd name="T21" fmla="*/ 17 h 17"/>
                <a:gd name="T22" fmla="*/ 5 w 13"/>
                <a:gd name="T23" fmla="*/ 15 h 17"/>
                <a:gd name="T24" fmla="*/ 7 w 13"/>
                <a:gd name="T25" fmla="*/ 15 h 17"/>
                <a:gd name="T26" fmla="*/ 7 w 13"/>
                <a:gd name="T27" fmla="*/ 14 h 17"/>
                <a:gd name="T28" fmla="*/ 8 w 13"/>
                <a:gd name="T29" fmla="*/ 12 h 17"/>
                <a:gd name="T30" fmla="*/ 9 w 13"/>
                <a:gd name="T31" fmla="*/ 11 h 17"/>
                <a:gd name="T32" fmla="*/ 11 w 13"/>
                <a:gd name="T33" fmla="*/ 10 h 17"/>
                <a:gd name="T34" fmla="*/ 12 w 13"/>
                <a:gd name="T35" fmla="*/ 8 h 17"/>
                <a:gd name="T36" fmla="*/ 12 w 13"/>
                <a:gd name="T37" fmla="*/ 8 h 17"/>
                <a:gd name="T38" fmla="*/ 9 w 13"/>
                <a:gd name="T39" fmla="*/ 10 h 17"/>
                <a:gd name="T40" fmla="*/ 12 w 13"/>
                <a:gd name="T41" fmla="*/ 8 h 17"/>
                <a:gd name="T42" fmla="*/ 13 w 13"/>
                <a:gd name="T43" fmla="*/ 7 h 17"/>
                <a:gd name="T44" fmla="*/ 13 w 13"/>
                <a:gd name="T45" fmla="*/ 5 h 17"/>
                <a:gd name="T46" fmla="*/ 13 w 13"/>
                <a:gd name="T47" fmla="*/ 2 h 17"/>
                <a:gd name="T48" fmla="*/ 12 w 13"/>
                <a:gd name="T49" fmla="*/ 1 h 17"/>
                <a:gd name="T50" fmla="*/ 11 w 13"/>
                <a:gd name="T51" fmla="*/ 1 h 17"/>
                <a:gd name="T52" fmla="*/ 9 w 13"/>
                <a:gd name="T53" fmla="*/ 0 h 17"/>
                <a:gd name="T54" fmla="*/ 8 w 13"/>
                <a:gd name="T55" fmla="*/ 1 h 17"/>
                <a:gd name="T56" fmla="*/ 7 w 13"/>
                <a:gd name="T57" fmla="*/ 1 h 17"/>
                <a:gd name="T58" fmla="*/ 9 w 13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"/>
                <a:gd name="T91" fmla="*/ 0 h 17"/>
                <a:gd name="T92" fmla="*/ 13 w 13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" h="17">
                  <a:moveTo>
                    <a:pt x="9" y="0"/>
                  </a:moveTo>
                  <a:lnTo>
                    <a:pt x="7" y="1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4"/>
                  </a:lnTo>
                  <a:lnTo>
                    <a:pt x="2" y="5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5" y="17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4"/>
                  </a:lnTo>
                  <a:lnTo>
                    <a:pt x="8" y="12"/>
                  </a:lnTo>
                  <a:lnTo>
                    <a:pt x="9" y="11"/>
                  </a:lnTo>
                  <a:lnTo>
                    <a:pt x="11" y="10"/>
                  </a:lnTo>
                  <a:lnTo>
                    <a:pt x="12" y="8"/>
                  </a:lnTo>
                  <a:lnTo>
                    <a:pt x="9" y="10"/>
                  </a:lnTo>
                  <a:lnTo>
                    <a:pt x="12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4" name="Freeform 844"/>
            <p:cNvSpPr>
              <a:spLocks/>
            </p:cNvSpPr>
            <p:nvPr/>
          </p:nvSpPr>
          <p:spPr bwMode="auto">
            <a:xfrm>
              <a:off x="972" y="2502"/>
              <a:ext cx="8" cy="10"/>
            </a:xfrm>
            <a:custGeom>
              <a:avLst/>
              <a:gdLst>
                <a:gd name="T0" fmla="*/ 0 w 8"/>
                <a:gd name="T1" fmla="*/ 5 h 10"/>
                <a:gd name="T2" fmla="*/ 4 w 8"/>
                <a:gd name="T3" fmla="*/ 0 h 10"/>
                <a:gd name="T4" fmla="*/ 1 w 8"/>
                <a:gd name="T5" fmla="*/ 0 h 10"/>
                <a:gd name="T6" fmla="*/ 1 w 8"/>
                <a:gd name="T7" fmla="*/ 10 h 10"/>
                <a:gd name="T8" fmla="*/ 4 w 8"/>
                <a:gd name="T9" fmla="*/ 10 h 10"/>
                <a:gd name="T10" fmla="*/ 8 w 8"/>
                <a:gd name="T11" fmla="*/ 5 h 10"/>
                <a:gd name="T12" fmla="*/ 4 w 8"/>
                <a:gd name="T13" fmla="*/ 10 h 10"/>
                <a:gd name="T14" fmla="*/ 7 w 8"/>
                <a:gd name="T15" fmla="*/ 10 h 10"/>
                <a:gd name="T16" fmla="*/ 8 w 8"/>
                <a:gd name="T17" fmla="*/ 8 h 10"/>
                <a:gd name="T18" fmla="*/ 8 w 8"/>
                <a:gd name="T19" fmla="*/ 7 h 10"/>
                <a:gd name="T20" fmla="*/ 8 w 8"/>
                <a:gd name="T21" fmla="*/ 5 h 10"/>
                <a:gd name="T22" fmla="*/ 8 w 8"/>
                <a:gd name="T23" fmla="*/ 2 h 10"/>
                <a:gd name="T24" fmla="*/ 8 w 8"/>
                <a:gd name="T25" fmla="*/ 1 h 10"/>
                <a:gd name="T26" fmla="*/ 7 w 8"/>
                <a:gd name="T27" fmla="*/ 1 h 10"/>
                <a:gd name="T28" fmla="*/ 4 w 8"/>
                <a:gd name="T29" fmla="*/ 0 h 10"/>
                <a:gd name="T30" fmla="*/ 0 w 8"/>
                <a:gd name="T31" fmla="*/ 5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10"/>
                <a:gd name="T50" fmla="*/ 8 w 8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10">
                  <a:moveTo>
                    <a:pt x="0" y="5"/>
                  </a:moveTo>
                  <a:lnTo>
                    <a:pt x="4" y="0"/>
                  </a:lnTo>
                  <a:lnTo>
                    <a:pt x="1" y="0"/>
                  </a:lnTo>
                  <a:lnTo>
                    <a:pt x="1" y="10"/>
                  </a:lnTo>
                  <a:lnTo>
                    <a:pt x="4" y="10"/>
                  </a:lnTo>
                  <a:lnTo>
                    <a:pt x="8" y="5"/>
                  </a:lnTo>
                  <a:lnTo>
                    <a:pt x="4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4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5" name="Freeform 845"/>
            <p:cNvSpPr>
              <a:spLocks/>
            </p:cNvSpPr>
            <p:nvPr/>
          </p:nvSpPr>
          <p:spPr bwMode="auto">
            <a:xfrm>
              <a:off x="972" y="2460"/>
              <a:ext cx="8" cy="47"/>
            </a:xfrm>
            <a:custGeom>
              <a:avLst/>
              <a:gdLst>
                <a:gd name="T0" fmla="*/ 4 w 8"/>
                <a:gd name="T1" fmla="*/ 0 h 47"/>
                <a:gd name="T2" fmla="*/ 0 w 8"/>
                <a:gd name="T3" fmla="*/ 5 h 47"/>
                <a:gd name="T4" fmla="*/ 0 w 8"/>
                <a:gd name="T5" fmla="*/ 47 h 47"/>
                <a:gd name="T6" fmla="*/ 8 w 8"/>
                <a:gd name="T7" fmla="*/ 47 h 47"/>
                <a:gd name="T8" fmla="*/ 8 w 8"/>
                <a:gd name="T9" fmla="*/ 5 h 47"/>
                <a:gd name="T10" fmla="*/ 4 w 8"/>
                <a:gd name="T11" fmla="*/ 9 h 47"/>
                <a:gd name="T12" fmla="*/ 8 w 8"/>
                <a:gd name="T13" fmla="*/ 5 h 47"/>
                <a:gd name="T14" fmla="*/ 8 w 8"/>
                <a:gd name="T15" fmla="*/ 2 h 47"/>
                <a:gd name="T16" fmla="*/ 7 w 8"/>
                <a:gd name="T17" fmla="*/ 0 h 47"/>
                <a:gd name="T18" fmla="*/ 5 w 8"/>
                <a:gd name="T19" fmla="*/ 0 h 47"/>
                <a:gd name="T20" fmla="*/ 4 w 8"/>
                <a:gd name="T21" fmla="*/ 0 h 47"/>
                <a:gd name="T22" fmla="*/ 3 w 8"/>
                <a:gd name="T23" fmla="*/ 0 h 47"/>
                <a:gd name="T24" fmla="*/ 1 w 8"/>
                <a:gd name="T25" fmla="*/ 0 h 47"/>
                <a:gd name="T26" fmla="*/ 1 w 8"/>
                <a:gd name="T27" fmla="*/ 2 h 47"/>
                <a:gd name="T28" fmla="*/ 0 w 8"/>
                <a:gd name="T29" fmla="*/ 5 h 47"/>
                <a:gd name="T30" fmla="*/ 4 w 8"/>
                <a:gd name="T31" fmla="*/ 0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47"/>
                <a:gd name="T50" fmla="*/ 8 w 8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47">
                  <a:moveTo>
                    <a:pt x="4" y="0"/>
                  </a:moveTo>
                  <a:lnTo>
                    <a:pt x="0" y="5"/>
                  </a:lnTo>
                  <a:lnTo>
                    <a:pt x="0" y="47"/>
                  </a:lnTo>
                  <a:lnTo>
                    <a:pt x="8" y="47"/>
                  </a:lnTo>
                  <a:lnTo>
                    <a:pt x="8" y="5"/>
                  </a:lnTo>
                  <a:lnTo>
                    <a:pt x="4" y="9"/>
                  </a:lnTo>
                  <a:lnTo>
                    <a:pt x="8" y="5"/>
                  </a:lnTo>
                  <a:lnTo>
                    <a:pt x="8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6" name="Freeform 846"/>
            <p:cNvSpPr>
              <a:spLocks/>
            </p:cNvSpPr>
            <p:nvPr/>
          </p:nvSpPr>
          <p:spPr bwMode="auto">
            <a:xfrm>
              <a:off x="976" y="2460"/>
              <a:ext cx="203" cy="9"/>
            </a:xfrm>
            <a:custGeom>
              <a:avLst/>
              <a:gdLst>
                <a:gd name="T0" fmla="*/ 203 w 203"/>
                <a:gd name="T1" fmla="*/ 5 h 9"/>
                <a:gd name="T2" fmla="*/ 199 w 203"/>
                <a:gd name="T3" fmla="*/ 0 h 9"/>
                <a:gd name="T4" fmla="*/ 0 w 203"/>
                <a:gd name="T5" fmla="*/ 0 h 9"/>
                <a:gd name="T6" fmla="*/ 0 w 203"/>
                <a:gd name="T7" fmla="*/ 9 h 9"/>
                <a:gd name="T8" fmla="*/ 199 w 203"/>
                <a:gd name="T9" fmla="*/ 9 h 9"/>
                <a:gd name="T10" fmla="*/ 195 w 203"/>
                <a:gd name="T11" fmla="*/ 5 h 9"/>
                <a:gd name="T12" fmla="*/ 199 w 203"/>
                <a:gd name="T13" fmla="*/ 9 h 9"/>
                <a:gd name="T14" fmla="*/ 200 w 203"/>
                <a:gd name="T15" fmla="*/ 9 h 9"/>
                <a:gd name="T16" fmla="*/ 202 w 203"/>
                <a:gd name="T17" fmla="*/ 8 h 9"/>
                <a:gd name="T18" fmla="*/ 203 w 203"/>
                <a:gd name="T19" fmla="*/ 6 h 9"/>
                <a:gd name="T20" fmla="*/ 203 w 203"/>
                <a:gd name="T21" fmla="*/ 5 h 9"/>
                <a:gd name="T22" fmla="*/ 203 w 203"/>
                <a:gd name="T23" fmla="*/ 3 h 9"/>
                <a:gd name="T24" fmla="*/ 202 w 203"/>
                <a:gd name="T25" fmla="*/ 2 h 9"/>
                <a:gd name="T26" fmla="*/ 200 w 203"/>
                <a:gd name="T27" fmla="*/ 0 h 9"/>
                <a:gd name="T28" fmla="*/ 199 w 203"/>
                <a:gd name="T29" fmla="*/ 0 h 9"/>
                <a:gd name="T30" fmla="*/ 203 w 203"/>
                <a:gd name="T31" fmla="*/ 5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03"/>
                <a:gd name="T49" fmla="*/ 0 h 9"/>
                <a:gd name="T50" fmla="*/ 203 w 203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03" h="9">
                  <a:moveTo>
                    <a:pt x="203" y="5"/>
                  </a:moveTo>
                  <a:lnTo>
                    <a:pt x="199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99" y="9"/>
                  </a:lnTo>
                  <a:lnTo>
                    <a:pt x="195" y="5"/>
                  </a:lnTo>
                  <a:lnTo>
                    <a:pt x="199" y="9"/>
                  </a:lnTo>
                  <a:lnTo>
                    <a:pt x="200" y="9"/>
                  </a:lnTo>
                  <a:lnTo>
                    <a:pt x="202" y="8"/>
                  </a:lnTo>
                  <a:lnTo>
                    <a:pt x="203" y="6"/>
                  </a:lnTo>
                  <a:lnTo>
                    <a:pt x="203" y="5"/>
                  </a:lnTo>
                  <a:lnTo>
                    <a:pt x="203" y="3"/>
                  </a:lnTo>
                  <a:lnTo>
                    <a:pt x="202" y="2"/>
                  </a:lnTo>
                  <a:lnTo>
                    <a:pt x="200" y="0"/>
                  </a:lnTo>
                  <a:lnTo>
                    <a:pt x="199" y="0"/>
                  </a:lnTo>
                  <a:lnTo>
                    <a:pt x="203" y="5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7" name="Freeform 847"/>
            <p:cNvSpPr>
              <a:spLocks/>
            </p:cNvSpPr>
            <p:nvPr/>
          </p:nvSpPr>
          <p:spPr bwMode="auto">
            <a:xfrm>
              <a:off x="1171" y="2465"/>
              <a:ext cx="8" cy="47"/>
            </a:xfrm>
            <a:custGeom>
              <a:avLst/>
              <a:gdLst>
                <a:gd name="T0" fmla="*/ 4 w 8"/>
                <a:gd name="T1" fmla="*/ 37 h 47"/>
                <a:gd name="T2" fmla="*/ 8 w 8"/>
                <a:gd name="T3" fmla="*/ 42 h 47"/>
                <a:gd name="T4" fmla="*/ 8 w 8"/>
                <a:gd name="T5" fmla="*/ 0 h 47"/>
                <a:gd name="T6" fmla="*/ 0 w 8"/>
                <a:gd name="T7" fmla="*/ 0 h 47"/>
                <a:gd name="T8" fmla="*/ 0 w 8"/>
                <a:gd name="T9" fmla="*/ 42 h 47"/>
                <a:gd name="T10" fmla="*/ 4 w 8"/>
                <a:gd name="T11" fmla="*/ 47 h 47"/>
                <a:gd name="T12" fmla="*/ 0 w 8"/>
                <a:gd name="T13" fmla="*/ 42 h 47"/>
                <a:gd name="T14" fmla="*/ 0 w 8"/>
                <a:gd name="T15" fmla="*/ 44 h 47"/>
                <a:gd name="T16" fmla="*/ 1 w 8"/>
                <a:gd name="T17" fmla="*/ 45 h 47"/>
                <a:gd name="T18" fmla="*/ 3 w 8"/>
                <a:gd name="T19" fmla="*/ 47 h 47"/>
                <a:gd name="T20" fmla="*/ 4 w 8"/>
                <a:gd name="T21" fmla="*/ 47 h 47"/>
                <a:gd name="T22" fmla="*/ 5 w 8"/>
                <a:gd name="T23" fmla="*/ 47 h 47"/>
                <a:gd name="T24" fmla="*/ 7 w 8"/>
                <a:gd name="T25" fmla="*/ 45 h 47"/>
                <a:gd name="T26" fmla="*/ 8 w 8"/>
                <a:gd name="T27" fmla="*/ 44 h 47"/>
                <a:gd name="T28" fmla="*/ 8 w 8"/>
                <a:gd name="T29" fmla="*/ 42 h 47"/>
                <a:gd name="T30" fmla="*/ 4 w 8"/>
                <a:gd name="T31" fmla="*/ 37 h 4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47"/>
                <a:gd name="T50" fmla="*/ 8 w 8"/>
                <a:gd name="T51" fmla="*/ 47 h 4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47">
                  <a:moveTo>
                    <a:pt x="4" y="37"/>
                  </a:moveTo>
                  <a:lnTo>
                    <a:pt x="8" y="42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42"/>
                  </a:lnTo>
                  <a:lnTo>
                    <a:pt x="4" y="47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1" y="45"/>
                  </a:lnTo>
                  <a:lnTo>
                    <a:pt x="3" y="47"/>
                  </a:lnTo>
                  <a:lnTo>
                    <a:pt x="4" y="47"/>
                  </a:lnTo>
                  <a:lnTo>
                    <a:pt x="5" y="47"/>
                  </a:lnTo>
                  <a:lnTo>
                    <a:pt x="7" y="45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4" y="37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8" name="Freeform 848"/>
            <p:cNvSpPr>
              <a:spLocks/>
            </p:cNvSpPr>
            <p:nvPr/>
          </p:nvSpPr>
          <p:spPr bwMode="auto">
            <a:xfrm>
              <a:off x="1175" y="2502"/>
              <a:ext cx="10" cy="10"/>
            </a:xfrm>
            <a:custGeom>
              <a:avLst/>
              <a:gdLst>
                <a:gd name="T0" fmla="*/ 6 w 10"/>
                <a:gd name="T1" fmla="*/ 0 h 10"/>
                <a:gd name="T2" fmla="*/ 6 w 10"/>
                <a:gd name="T3" fmla="*/ 0 h 10"/>
                <a:gd name="T4" fmla="*/ 0 w 10"/>
                <a:gd name="T5" fmla="*/ 0 h 10"/>
                <a:gd name="T6" fmla="*/ 0 w 10"/>
                <a:gd name="T7" fmla="*/ 10 h 10"/>
                <a:gd name="T8" fmla="*/ 6 w 10"/>
                <a:gd name="T9" fmla="*/ 10 h 10"/>
                <a:gd name="T10" fmla="*/ 6 w 10"/>
                <a:gd name="T11" fmla="*/ 10 h 10"/>
                <a:gd name="T12" fmla="*/ 6 w 10"/>
                <a:gd name="T13" fmla="*/ 10 h 10"/>
                <a:gd name="T14" fmla="*/ 7 w 10"/>
                <a:gd name="T15" fmla="*/ 10 h 10"/>
                <a:gd name="T16" fmla="*/ 8 w 10"/>
                <a:gd name="T17" fmla="*/ 8 h 10"/>
                <a:gd name="T18" fmla="*/ 8 w 10"/>
                <a:gd name="T19" fmla="*/ 7 h 10"/>
                <a:gd name="T20" fmla="*/ 10 w 10"/>
                <a:gd name="T21" fmla="*/ 5 h 10"/>
                <a:gd name="T22" fmla="*/ 8 w 10"/>
                <a:gd name="T23" fmla="*/ 2 h 10"/>
                <a:gd name="T24" fmla="*/ 8 w 10"/>
                <a:gd name="T25" fmla="*/ 1 h 10"/>
                <a:gd name="T26" fmla="*/ 7 w 10"/>
                <a:gd name="T27" fmla="*/ 1 h 10"/>
                <a:gd name="T28" fmla="*/ 6 w 10"/>
                <a:gd name="T29" fmla="*/ 0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"/>
                <a:gd name="T46" fmla="*/ 0 h 10"/>
                <a:gd name="T47" fmla="*/ 10 w 10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" h="10">
                  <a:moveTo>
                    <a:pt x="6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5"/>
                  </a:lnTo>
                  <a:lnTo>
                    <a:pt x="8" y="2"/>
                  </a:lnTo>
                  <a:lnTo>
                    <a:pt x="8" y="1"/>
                  </a:lnTo>
                  <a:lnTo>
                    <a:pt x="7" y="1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39" name="Freeform 849"/>
            <p:cNvSpPr>
              <a:spLocks/>
            </p:cNvSpPr>
            <p:nvPr/>
          </p:nvSpPr>
          <p:spPr bwMode="auto">
            <a:xfrm>
              <a:off x="1178" y="2502"/>
              <a:ext cx="14" cy="18"/>
            </a:xfrm>
            <a:custGeom>
              <a:avLst/>
              <a:gdLst>
                <a:gd name="T0" fmla="*/ 9 w 14"/>
                <a:gd name="T1" fmla="*/ 8 h 18"/>
                <a:gd name="T2" fmla="*/ 12 w 14"/>
                <a:gd name="T3" fmla="*/ 10 h 18"/>
                <a:gd name="T4" fmla="*/ 12 w 14"/>
                <a:gd name="T5" fmla="*/ 10 h 18"/>
                <a:gd name="T6" fmla="*/ 11 w 14"/>
                <a:gd name="T7" fmla="*/ 8 h 18"/>
                <a:gd name="T8" fmla="*/ 11 w 14"/>
                <a:gd name="T9" fmla="*/ 7 h 18"/>
                <a:gd name="T10" fmla="*/ 9 w 14"/>
                <a:gd name="T11" fmla="*/ 5 h 18"/>
                <a:gd name="T12" fmla="*/ 7 w 14"/>
                <a:gd name="T13" fmla="*/ 4 h 18"/>
                <a:gd name="T14" fmla="*/ 7 w 14"/>
                <a:gd name="T15" fmla="*/ 2 h 18"/>
                <a:gd name="T16" fmla="*/ 5 w 14"/>
                <a:gd name="T17" fmla="*/ 1 h 18"/>
                <a:gd name="T18" fmla="*/ 3 w 14"/>
                <a:gd name="T19" fmla="*/ 0 h 18"/>
                <a:gd name="T20" fmla="*/ 3 w 14"/>
                <a:gd name="T21" fmla="*/ 10 h 18"/>
                <a:gd name="T22" fmla="*/ 0 w 14"/>
                <a:gd name="T23" fmla="*/ 8 h 18"/>
                <a:gd name="T24" fmla="*/ 1 w 14"/>
                <a:gd name="T25" fmla="*/ 10 h 18"/>
                <a:gd name="T26" fmla="*/ 1 w 14"/>
                <a:gd name="T27" fmla="*/ 11 h 18"/>
                <a:gd name="T28" fmla="*/ 3 w 14"/>
                <a:gd name="T29" fmla="*/ 12 h 18"/>
                <a:gd name="T30" fmla="*/ 4 w 14"/>
                <a:gd name="T31" fmla="*/ 14 h 18"/>
                <a:gd name="T32" fmla="*/ 5 w 14"/>
                <a:gd name="T33" fmla="*/ 15 h 18"/>
                <a:gd name="T34" fmla="*/ 7 w 14"/>
                <a:gd name="T35" fmla="*/ 15 h 18"/>
                <a:gd name="T36" fmla="*/ 7 w 14"/>
                <a:gd name="T37" fmla="*/ 17 h 18"/>
                <a:gd name="T38" fmla="*/ 9 w 14"/>
                <a:gd name="T39" fmla="*/ 17 h 18"/>
                <a:gd name="T40" fmla="*/ 7 w 14"/>
                <a:gd name="T41" fmla="*/ 17 h 18"/>
                <a:gd name="T42" fmla="*/ 8 w 14"/>
                <a:gd name="T43" fmla="*/ 17 h 18"/>
                <a:gd name="T44" fmla="*/ 9 w 14"/>
                <a:gd name="T45" fmla="*/ 18 h 18"/>
                <a:gd name="T46" fmla="*/ 11 w 14"/>
                <a:gd name="T47" fmla="*/ 17 h 18"/>
                <a:gd name="T48" fmla="*/ 12 w 14"/>
                <a:gd name="T49" fmla="*/ 17 h 18"/>
                <a:gd name="T50" fmla="*/ 14 w 14"/>
                <a:gd name="T51" fmla="*/ 15 h 18"/>
                <a:gd name="T52" fmla="*/ 14 w 14"/>
                <a:gd name="T53" fmla="*/ 12 h 18"/>
                <a:gd name="T54" fmla="*/ 14 w 14"/>
                <a:gd name="T55" fmla="*/ 11 h 18"/>
                <a:gd name="T56" fmla="*/ 12 w 14"/>
                <a:gd name="T57" fmla="*/ 10 h 18"/>
                <a:gd name="T58" fmla="*/ 9 w 14"/>
                <a:gd name="T59" fmla="*/ 8 h 1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"/>
                <a:gd name="T91" fmla="*/ 0 h 18"/>
                <a:gd name="T92" fmla="*/ 14 w 14"/>
                <a:gd name="T93" fmla="*/ 18 h 1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" h="18">
                  <a:moveTo>
                    <a:pt x="9" y="8"/>
                  </a:moveTo>
                  <a:lnTo>
                    <a:pt x="12" y="10"/>
                  </a:lnTo>
                  <a:lnTo>
                    <a:pt x="11" y="8"/>
                  </a:lnTo>
                  <a:lnTo>
                    <a:pt x="11" y="7"/>
                  </a:lnTo>
                  <a:lnTo>
                    <a:pt x="9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5" y="1"/>
                  </a:lnTo>
                  <a:lnTo>
                    <a:pt x="3" y="0"/>
                  </a:lnTo>
                  <a:lnTo>
                    <a:pt x="3" y="10"/>
                  </a:lnTo>
                  <a:lnTo>
                    <a:pt x="0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4" y="14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9" y="18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4" y="15"/>
                  </a:lnTo>
                  <a:lnTo>
                    <a:pt x="14" y="12"/>
                  </a:lnTo>
                  <a:lnTo>
                    <a:pt x="14" y="11"/>
                  </a:lnTo>
                  <a:lnTo>
                    <a:pt x="12" y="10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0" name="Freeform 850"/>
            <p:cNvSpPr>
              <a:spLocks/>
            </p:cNvSpPr>
            <p:nvPr/>
          </p:nvSpPr>
          <p:spPr bwMode="auto">
            <a:xfrm>
              <a:off x="1185" y="2502"/>
              <a:ext cx="15" cy="17"/>
            </a:xfrm>
            <a:custGeom>
              <a:avLst/>
              <a:gdLst>
                <a:gd name="T0" fmla="*/ 9 w 15"/>
                <a:gd name="T1" fmla="*/ 0 h 17"/>
                <a:gd name="T2" fmla="*/ 7 w 15"/>
                <a:gd name="T3" fmla="*/ 1 h 17"/>
                <a:gd name="T4" fmla="*/ 7 w 15"/>
                <a:gd name="T5" fmla="*/ 2 h 17"/>
                <a:gd name="T6" fmla="*/ 7 w 15"/>
                <a:gd name="T7" fmla="*/ 2 h 17"/>
                <a:gd name="T8" fmla="*/ 5 w 15"/>
                <a:gd name="T9" fmla="*/ 4 h 17"/>
                <a:gd name="T10" fmla="*/ 4 w 15"/>
                <a:gd name="T11" fmla="*/ 5 h 17"/>
                <a:gd name="T12" fmla="*/ 2 w 15"/>
                <a:gd name="T13" fmla="*/ 7 h 17"/>
                <a:gd name="T14" fmla="*/ 1 w 15"/>
                <a:gd name="T15" fmla="*/ 8 h 17"/>
                <a:gd name="T16" fmla="*/ 0 w 15"/>
                <a:gd name="T17" fmla="*/ 10 h 17"/>
                <a:gd name="T18" fmla="*/ 2 w 15"/>
                <a:gd name="T19" fmla="*/ 8 h 17"/>
                <a:gd name="T20" fmla="*/ 2 w 15"/>
                <a:gd name="T21" fmla="*/ 17 h 17"/>
                <a:gd name="T22" fmla="*/ 5 w 15"/>
                <a:gd name="T23" fmla="*/ 15 h 17"/>
                <a:gd name="T24" fmla="*/ 7 w 15"/>
                <a:gd name="T25" fmla="*/ 15 h 17"/>
                <a:gd name="T26" fmla="*/ 8 w 15"/>
                <a:gd name="T27" fmla="*/ 14 h 17"/>
                <a:gd name="T28" fmla="*/ 9 w 15"/>
                <a:gd name="T29" fmla="*/ 12 h 17"/>
                <a:gd name="T30" fmla="*/ 11 w 15"/>
                <a:gd name="T31" fmla="*/ 11 h 17"/>
                <a:gd name="T32" fmla="*/ 12 w 15"/>
                <a:gd name="T33" fmla="*/ 10 h 17"/>
                <a:gd name="T34" fmla="*/ 12 w 15"/>
                <a:gd name="T35" fmla="*/ 8 h 17"/>
                <a:gd name="T36" fmla="*/ 14 w 15"/>
                <a:gd name="T37" fmla="*/ 8 h 17"/>
                <a:gd name="T38" fmla="*/ 9 w 15"/>
                <a:gd name="T39" fmla="*/ 10 h 17"/>
                <a:gd name="T40" fmla="*/ 14 w 15"/>
                <a:gd name="T41" fmla="*/ 8 h 17"/>
                <a:gd name="T42" fmla="*/ 14 w 15"/>
                <a:gd name="T43" fmla="*/ 7 h 17"/>
                <a:gd name="T44" fmla="*/ 15 w 15"/>
                <a:gd name="T45" fmla="*/ 5 h 17"/>
                <a:gd name="T46" fmla="*/ 14 w 15"/>
                <a:gd name="T47" fmla="*/ 2 h 17"/>
                <a:gd name="T48" fmla="*/ 14 w 15"/>
                <a:gd name="T49" fmla="*/ 1 h 17"/>
                <a:gd name="T50" fmla="*/ 12 w 15"/>
                <a:gd name="T51" fmla="*/ 1 h 17"/>
                <a:gd name="T52" fmla="*/ 11 w 15"/>
                <a:gd name="T53" fmla="*/ 0 h 17"/>
                <a:gd name="T54" fmla="*/ 8 w 15"/>
                <a:gd name="T55" fmla="*/ 1 h 17"/>
                <a:gd name="T56" fmla="*/ 7 w 15"/>
                <a:gd name="T57" fmla="*/ 1 h 17"/>
                <a:gd name="T58" fmla="*/ 9 w 15"/>
                <a:gd name="T59" fmla="*/ 0 h 1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5"/>
                <a:gd name="T91" fmla="*/ 0 h 17"/>
                <a:gd name="T92" fmla="*/ 15 w 15"/>
                <a:gd name="T93" fmla="*/ 17 h 1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5" h="17">
                  <a:moveTo>
                    <a:pt x="9" y="0"/>
                  </a:moveTo>
                  <a:lnTo>
                    <a:pt x="7" y="1"/>
                  </a:lnTo>
                  <a:lnTo>
                    <a:pt x="7" y="2"/>
                  </a:lnTo>
                  <a:lnTo>
                    <a:pt x="5" y="4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8"/>
                  </a:lnTo>
                  <a:lnTo>
                    <a:pt x="0" y="10"/>
                  </a:lnTo>
                  <a:lnTo>
                    <a:pt x="2" y="8"/>
                  </a:lnTo>
                  <a:lnTo>
                    <a:pt x="2" y="17"/>
                  </a:lnTo>
                  <a:lnTo>
                    <a:pt x="5" y="15"/>
                  </a:lnTo>
                  <a:lnTo>
                    <a:pt x="7" y="15"/>
                  </a:lnTo>
                  <a:lnTo>
                    <a:pt x="8" y="14"/>
                  </a:lnTo>
                  <a:lnTo>
                    <a:pt x="9" y="12"/>
                  </a:lnTo>
                  <a:lnTo>
                    <a:pt x="11" y="11"/>
                  </a:lnTo>
                  <a:lnTo>
                    <a:pt x="12" y="10"/>
                  </a:lnTo>
                  <a:lnTo>
                    <a:pt x="12" y="8"/>
                  </a:lnTo>
                  <a:lnTo>
                    <a:pt x="14" y="8"/>
                  </a:lnTo>
                  <a:lnTo>
                    <a:pt x="9" y="10"/>
                  </a:lnTo>
                  <a:lnTo>
                    <a:pt x="14" y="8"/>
                  </a:lnTo>
                  <a:lnTo>
                    <a:pt x="14" y="7"/>
                  </a:lnTo>
                  <a:lnTo>
                    <a:pt x="15" y="5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1" name="Freeform 851"/>
            <p:cNvSpPr>
              <a:spLocks/>
            </p:cNvSpPr>
            <p:nvPr/>
          </p:nvSpPr>
          <p:spPr bwMode="auto">
            <a:xfrm>
              <a:off x="1194" y="2502"/>
              <a:ext cx="119" cy="10"/>
            </a:xfrm>
            <a:custGeom>
              <a:avLst/>
              <a:gdLst>
                <a:gd name="T0" fmla="*/ 114 w 119"/>
                <a:gd name="T1" fmla="*/ 0 h 10"/>
                <a:gd name="T2" fmla="*/ 114 w 119"/>
                <a:gd name="T3" fmla="*/ 0 h 10"/>
                <a:gd name="T4" fmla="*/ 0 w 119"/>
                <a:gd name="T5" fmla="*/ 0 h 10"/>
                <a:gd name="T6" fmla="*/ 0 w 119"/>
                <a:gd name="T7" fmla="*/ 10 h 10"/>
                <a:gd name="T8" fmla="*/ 114 w 119"/>
                <a:gd name="T9" fmla="*/ 10 h 10"/>
                <a:gd name="T10" fmla="*/ 114 w 119"/>
                <a:gd name="T11" fmla="*/ 10 h 10"/>
                <a:gd name="T12" fmla="*/ 114 w 119"/>
                <a:gd name="T13" fmla="*/ 10 h 10"/>
                <a:gd name="T14" fmla="*/ 116 w 119"/>
                <a:gd name="T15" fmla="*/ 10 h 10"/>
                <a:gd name="T16" fmla="*/ 117 w 119"/>
                <a:gd name="T17" fmla="*/ 8 h 10"/>
                <a:gd name="T18" fmla="*/ 119 w 119"/>
                <a:gd name="T19" fmla="*/ 7 h 10"/>
                <a:gd name="T20" fmla="*/ 119 w 119"/>
                <a:gd name="T21" fmla="*/ 5 h 10"/>
                <a:gd name="T22" fmla="*/ 119 w 119"/>
                <a:gd name="T23" fmla="*/ 2 h 10"/>
                <a:gd name="T24" fmla="*/ 117 w 119"/>
                <a:gd name="T25" fmla="*/ 1 h 10"/>
                <a:gd name="T26" fmla="*/ 116 w 119"/>
                <a:gd name="T27" fmla="*/ 1 h 10"/>
                <a:gd name="T28" fmla="*/ 114 w 119"/>
                <a:gd name="T29" fmla="*/ 0 h 1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19"/>
                <a:gd name="T46" fmla="*/ 0 h 10"/>
                <a:gd name="T47" fmla="*/ 119 w 119"/>
                <a:gd name="T48" fmla="*/ 10 h 1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19" h="10">
                  <a:moveTo>
                    <a:pt x="114" y="0"/>
                  </a:moveTo>
                  <a:lnTo>
                    <a:pt x="114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14" y="10"/>
                  </a:lnTo>
                  <a:lnTo>
                    <a:pt x="116" y="10"/>
                  </a:lnTo>
                  <a:lnTo>
                    <a:pt x="117" y="8"/>
                  </a:lnTo>
                  <a:lnTo>
                    <a:pt x="119" y="7"/>
                  </a:lnTo>
                  <a:lnTo>
                    <a:pt x="119" y="5"/>
                  </a:lnTo>
                  <a:lnTo>
                    <a:pt x="119" y="2"/>
                  </a:lnTo>
                  <a:lnTo>
                    <a:pt x="117" y="1"/>
                  </a:lnTo>
                  <a:lnTo>
                    <a:pt x="116" y="1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2" name="Freeform 852"/>
            <p:cNvSpPr>
              <a:spLocks/>
            </p:cNvSpPr>
            <p:nvPr/>
          </p:nvSpPr>
          <p:spPr bwMode="auto">
            <a:xfrm>
              <a:off x="1308" y="2502"/>
              <a:ext cx="12" cy="17"/>
            </a:xfrm>
            <a:custGeom>
              <a:avLst/>
              <a:gdLst>
                <a:gd name="T0" fmla="*/ 12 w 12"/>
                <a:gd name="T1" fmla="*/ 12 h 17"/>
                <a:gd name="T2" fmla="*/ 12 w 12"/>
                <a:gd name="T3" fmla="*/ 12 h 17"/>
                <a:gd name="T4" fmla="*/ 12 w 12"/>
                <a:gd name="T5" fmla="*/ 11 h 17"/>
                <a:gd name="T6" fmla="*/ 10 w 12"/>
                <a:gd name="T7" fmla="*/ 8 h 17"/>
                <a:gd name="T8" fmla="*/ 10 w 12"/>
                <a:gd name="T9" fmla="*/ 5 h 17"/>
                <a:gd name="T10" fmla="*/ 9 w 12"/>
                <a:gd name="T11" fmla="*/ 4 h 17"/>
                <a:gd name="T12" fmla="*/ 6 w 12"/>
                <a:gd name="T13" fmla="*/ 2 h 17"/>
                <a:gd name="T14" fmla="*/ 5 w 12"/>
                <a:gd name="T15" fmla="*/ 1 h 17"/>
                <a:gd name="T16" fmla="*/ 2 w 12"/>
                <a:gd name="T17" fmla="*/ 1 h 17"/>
                <a:gd name="T18" fmla="*/ 0 w 12"/>
                <a:gd name="T19" fmla="*/ 0 h 17"/>
                <a:gd name="T20" fmla="*/ 0 w 12"/>
                <a:gd name="T21" fmla="*/ 10 h 17"/>
                <a:gd name="T22" fmla="*/ 0 w 12"/>
                <a:gd name="T23" fmla="*/ 10 h 17"/>
                <a:gd name="T24" fmla="*/ 2 w 12"/>
                <a:gd name="T25" fmla="*/ 10 h 17"/>
                <a:gd name="T26" fmla="*/ 2 w 12"/>
                <a:gd name="T27" fmla="*/ 10 h 17"/>
                <a:gd name="T28" fmla="*/ 2 w 12"/>
                <a:gd name="T29" fmla="*/ 11 h 17"/>
                <a:gd name="T30" fmla="*/ 3 w 12"/>
                <a:gd name="T31" fmla="*/ 11 h 17"/>
                <a:gd name="T32" fmla="*/ 3 w 12"/>
                <a:gd name="T33" fmla="*/ 11 h 17"/>
                <a:gd name="T34" fmla="*/ 3 w 12"/>
                <a:gd name="T35" fmla="*/ 12 h 17"/>
                <a:gd name="T36" fmla="*/ 3 w 12"/>
                <a:gd name="T37" fmla="*/ 12 h 17"/>
                <a:gd name="T38" fmla="*/ 3 w 12"/>
                <a:gd name="T39" fmla="*/ 12 h 17"/>
                <a:gd name="T40" fmla="*/ 3 w 12"/>
                <a:gd name="T41" fmla="*/ 12 h 17"/>
                <a:gd name="T42" fmla="*/ 3 w 12"/>
                <a:gd name="T43" fmla="*/ 15 h 17"/>
                <a:gd name="T44" fmla="*/ 5 w 12"/>
                <a:gd name="T45" fmla="*/ 17 h 17"/>
                <a:gd name="T46" fmla="*/ 6 w 12"/>
                <a:gd name="T47" fmla="*/ 17 h 17"/>
                <a:gd name="T48" fmla="*/ 7 w 12"/>
                <a:gd name="T49" fmla="*/ 17 h 17"/>
                <a:gd name="T50" fmla="*/ 9 w 12"/>
                <a:gd name="T51" fmla="*/ 17 h 17"/>
                <a:gd name="T52" fmla="*/ 10 w 12"/>
                <a:gd name="T53" fmla="*/ 17 h 17"/>
                <a:gd name="T54" fmla="*/ 12 w 12"/>
                <a:gd name="T55" fmla="*/ 15 h 17"/>
                <a:gd name="T56" fmla="*/ 12 w 12"/>
                <a:gd name="T57" fmla="*/ 12 h 1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2"/>
                <a:gd name="T88" fmla="*/ 0 h 17"/>
                <a:gd name="T89" fmla="*/ 12 w 12"/>
                <a:gd name="T90" fmla="*/ 17 h 1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2" h="17">
                  <a:moveTo>
                    <a:pt x="12" y="12"/>
                  </a:moveTo>
                  <a:lnTo>
                    <a:pt x="12" y="12"/>
                  </a:lnTo>
                  <a:lnTo>
                    <a:pt x="12" y="11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9" y="4"/>
                  </a:lnTo>
                  <a:lnTo>
                    <a:pt x="6" y="2"/>
                  </a:lnTo>
                  <a:lnTo>
                    <a:pt x="5" y="1"/>
                  </a:lnTo>
                  <a:lnTo>
                    <a:pt x="2" y="1"/>
                  </a:lnTo>
                  <a:lnTo>
                    <a:pt x="0" y="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3" y="12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5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3" name="Freeform 853"/>
            <p:cNvSpPr>
              <a:spLocks/>
            </p:cNvSpPr>
            <p:nvPr/>
          </p:nvSpPr>
          <p:spPr bwMode="auto">
            <a:xfrm>
              <a:off x="1311" y="2514"/>
              <a:ext cx="9" cy="184"/>
            </a:xfrm>
            <a:custGeom>
              <a:avLst/>
              <a:gdLst>
                <a:gd name="T0" fmla="*/ 9 w 9"/>
                <a:gd name="T1" fmla="*/ 179 h 184"/>
                <a:gd name="T2" fmla="*/ 9 w 9"/>
                <a:gd name="T3" fmla="*/ 179 h 184"/>
                <a:gd name="T4" fmla="*/ 9 w 9"/>
                <a:gd name="T5" fmla="*/ 0 h 184"/>
                <a:gd name="T6" fmla="*/ 0 w 9"/>
                <a:gd name="T7" fmla="*/ 0 h 184"/>
                <a:gd name="T8" fmla="*/ 0 w 9"/>
                <a:gd name="T9" fmla="*/ 179 h 184"/>
                <a:gd name="T10" fmla="*/ 0 w 9"/>
                <a:gd name="T11" fmla="*/ 179 h 184"/>
                <a:gd name="T12" fmla="*/ 0 w 9"/>
                <a:gd name="T13" fmla="*/ 179 h 184"/>
                <a:gd name="T14" fmla="*/ 0 w 9"/>
                <a:gd name="T15" fmla="*/ 182 h 184"/>
                <a:gd name="T16" fmla="*/ 2 w 9"/>
                <a:gd name="T17" fmla="*/ 184 h 184"/>
                <a:gd name="T18" fmla="*/ 3 w 9"/>
                <a:gd name="T19" fmla="*/ 184 h 184"/>
                <a:gd name="T20" fmla="*/ 4 w 9"/>
                <a:gd name="T21" fmla="*/ 184 h 184"/>
                <a:gd name="T22" fmla="*/ 6 w 9"/>
                <a:gd name="T23" fmla="*/ 184 h 184"/>
                <a:gd name="T24" fmla="*/ 7 w 9"/>
                <a:gd name="T25" fmla="*/ 184 h 184"/>
                <a:gd name="T26" fmla="*/ 9 w 9"/>
                <a:gd name="T27" fmla="*/ 182 h 184"/>
                <a:gd name="T28" fmla="*/ 9 w 9"/>
                <a:gd name="T29" fmla="*/ 179 h 18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"/>
                <a:gd name="T46" fmla="*/ 0 h 184"/>
                <a:gd name="T47" fmla="*/ 9 w 9"/>
                <a:gd name="T48" fmla="*/ 184 h 18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" h="184">
                  <a:moveTo>
                    <a:pt x="9" y="179"/>
                  </a:moveTo>
                  <a:lnTo>
                    <a:pt x="9" y="179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79"/>
                  </a:lnTo>
                  <a:lnTo>
                    <a:pt x="0" y="182"/>
                  </a:lnTo>
                  <a:lnTo>
                    <a:pt x="2" y="184"/>
                  </a:lnTo>
                  <a:lnTo>
                    <a:pt x="3" y="184"/>
                  </a:lnTo>
                  <a:lnTo>
                    <a:pt x="4" y="184"/>
                  </a:lnTo>
                  <a:lnTo>
                    <a:pt x="6" y="184"/>
                  </a:lnTo>
                  <a:lnTo>
                    <a:pt x="7" y="184"/>
                  </a:lnTo>
                  <a:lnTo>
                    <a:pt x="9" y="182"/>
                  </a:lnTo>
                  <a:lnTo>
                    <a:pt x="9" y="179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4" name="Freeform 854"/>
            <p:cNvSpPr>
              <a:spLocks/>
            </p:cNvSpPr>
            <p:nvPr/>
          </p:nvSpPr>
          <p:spPr bwMode="auto">
            <a:xfrm>
              <a:off x="1304" y="2693"/>
              <a:ext cx="16" cy="13"/>
            </a:xfrm>
            <a:custGeom>
              <a:avLst/>
              <a:gdLst>
                <a:gd name="T0" fmla="*/ 4 w 16"/>
                <a:gd name="T1" fmla="*/ 13 h 13"/>
                <a:gd name="T2" fmla="*/ 4 w 16"/>
                <a:gd name="T3" fmla="*/ 13 h 13"/>
                <a:gd name="T4" fmla="*/ 6 w 16"/>
                <a:gd name="T5" fmla="*/ 13 h 13"/>
                <a:gd name="T6" fmla="*/ 9 w 16"/>
                <a:gd name="T7" fmla="*/ 12 h 13"/>
                <a:gd name="T8" fmla="*/ 10 w 16"/>
                <a:gd name="T9" fmla="*/ 12 h 13"/>
                <a:gd name="T10" fmla="*/ 13 w 16"/>
                <a:gd name="T11" fmla="*/ 10 h 13"/>
                <a:gd name="T12" fmla="*/ 14 w 16"/>
                <a:gd name="T13" fmla="*/ 7 h 13"/>
                <a:gd name="T14" fmla="*/ 14 w 16"/>
                <a:gd name="T15" fmla="*/ 6 h 13"/>
                <a:gd name="T16" fmla="*/ 16 w 16"/>
                <a:gd name="T17" fmla="*/ 3 h 13"/>
                <a:gd name="T18" fmla="*/ 16 w 16"/>
                <a:gd name="T19" fmla="*/ 0 h 13"/>
                <a:gd name="T20" fmla="*/ 7 w 16"/>
                <a:gd name="T21" fmla="*/ 0 h 13"/>
                <a:gd name="T22" fmla="*/ 7 w 16"/>
                <a:gd name="T23" fmla="*/ 2 h 13"/>
                <a:gd name="T24" fmla="*/ 7 w 16"/>
                <a:gd name="T25" fmla="*/ 2 h 13"/>
                <a:gd name="T26" fmla="*/ 7 w 16"/>
                <a:gd name="T27" fmla="*/ 3 h 13"/>
                <a:gd name="T28" fmla="*/ 6 w 16"/>
                <a:gd name="T29" fmla="*/ 3 h 13"/>
                <a:gd name="T30" fmla="*/ 6 w 16"/>
                <a:gd name="T31" fmla="*/ 3 h 13"/>
                <a:gd name="T32" fmla="*/ 6 w 16"/>
                <a:gd name="T33" fmla="*/ 5 h 13"/>
                <a:gd name="T34" fmla="*/ 4 w 16"/>
                <a:gd name="T35" fmla="*/ 5 h 13"/>
                <a:gd name="T36" fmla="*/ 4 w 16"/>
                <a:gd name="T37" fmla="*/ 5 h 13"/>
                <a:gd name="T38" fmla="*/ 4 w 16"/>
                <a:gd name="T39" fmla="*/ 5 h 13"/>
                <a:gd name="T40" fmla="*/ 4 w 16"/>
                <a:gd name="T41" fmla="*/ 5 h 13"/>
                <a:gd name="T42" fmla="*/ 3 w 16"/>
                <a:gd name="T43" fmla="*/ 5 h 13"/>
                <a:gd name="T44" fmla="*/ 2 w 16"/>
                <a:gd name="T45" fmla="*/ 6 h 13"/>
                <a:gd name="T46" fmla="*/ 0 w 16"/>
                <a:gd name="T47" fmla="*/ 7 h 13"/>
                <a:gd name="T48" fmla="*/ 0 w 16"/>
                <a:gd name="T49" fmla="*/ 9 h 13"/>
                <a:gd name="T50" fmla="*/ 0 w 16"/>
                <a:gd name="T51" fmla="*/ 10 h 13"/>
                <a:gd name="T52" fmla="*/ 2 w 16"/>
                <a:gd name="T53" fmla="*/ 12 h 13"/>
                <a:gd name="T54" fmla="*/ 3 w 16"/>
                <a:gd name="T55" fmla="*/ 13 h 13"/>
                <a:gd name="T56" fmla="*/ 4 w 16"/>
                <a:gd name="T57" fmla="*/ 13 h 1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6"/>
                <a:gd name="T88" fmla="*/ 0 h 13"/>
                <a:gd name="T89" fmla="*/ 16 w 16"/>
                <a:gd name="T90" fmla="*/ 13 h 1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6" h="13">
                  <a:moveTo>
                    <a:pt x="4" y="13"/>
                  </a:moveTo>
                  <a:lnTo>
                    <a:pt x="4" y="13"/>
                  </a:lnTo>
                  <a:lnTo>
                    <a:pt x="6" y="13"/>
                  </a:lnTo>
                  <a:lnTo>
                    <a:pt x="9" y="12"/>
                  </a:lnTo>
                  <a:lnTo>
                    <a:pt x="10" y="12"/>
                  </a:lnTo>
                  <a:lnTo>
                    <a:pt x="13" y="10"/>
                  </a:lnTo>
                  <a:lnTo>
                    <a:pt x="14" y="7"/>
                  </a:lnTo>
                  <a:lnTo>
                    <a:pt x="14" y="6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7" y="0"/>
                  </a:lnTo>
                  <a:lnTo>
                    <a:pt x="7" y="2"/>
                  </a:lnTo>
                  <a:lnTo>
                    <a:pt x="7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4" y="5"/>
                  </a:lnTo>
                  <a:lnTo>
                    <a:pt x="3" y="5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5" name="Freeform 855"/>
            <p:cNvSpPr>
              <a:spLocks/>
            </p:cNvSpPr>
            <p:nvPr/>
          </p:nvSpPr>
          <p:spPr bwMode="auto">
            <a:xfrm>
              <a:off x="1190" y="2698"/>
              <a:ext cx="118" cy="8"/>
            </a:xfrm>
            <a:custGeom>
              <a:avLst/>
              <a:gdLst>
                <a:gd name="T0" fmla="*/ 2 w 118"/>
                <a:gd name="T1" fmla="*/ 7 h 8"/>
                <a:gd name="T2" fmla="*/ 4 w 118"/>
                <a:gd name="T3" fmla="*/ 8 h 8"/>
                <a:gd name="T4" fmla="*/ 118 w 118"/>
                <a:gd name="T5" fmla="*/ 8 h 8"/>
                <a:gd name="T6" fmla="*/ 118 w 118"/>
                <a:gd name="T7" fmla="*/ 0 h 8"/>
                <a:gd name="T8" fmla="*/ 4 w 118"/>
                <a:gd name="T9" fmla="*/ 0 h 8"/>
                <a:gd name="T10" fmla="*/ 7 w 118"/>
                <a:gd name="T11" fmla="*/ 1 h 8"/>
                <a:gd name="T12" fmla="*/ 4 w 118"/>
                <a:gd name="T13" fmla="*/ 0 h 8"/>
                <a:gd name="T14" fmla="*/ 3 w 118"/>
                <a:gd name="T15" fmla="*/ 0 h 8"/>
                <a:gd name="T16" fmla="*/ 2 w 118"/>
                <a:gd name="T17" fmla="*/ 1 h 8"/>
                <a:gd name="T18" fmla="*/ 2 w 118"/>
                <a:gd name="T19" fmla="*/ 2 h 8"/>
                <a:gd name="T20" fmla="*/ 0 w 118"/>
                <a:gd name="T21" fmla="*/ 4 h 8"/>
                <a:gd name="T22" fmla="*/ 2 w 118"/>
                <a:gd name="T23" fmla="*/ 5 h 8"/>
                <a:gd name="T24" fmla="*/ 2 w 118"/>
                <a:gd name="T25" fmla="*/ 7 h 8"/>
                <a:gd name="T26" fmla="*/ 3 w 118"/>
                <a:gd name="T27" fmla="*/ 8 h 8"/>
                <a:gd name="T28" fmla="*/ 4 w 118"/>
                <a:gd name="T29" fmla="*/ 8 h 8"/>
                <a:gd name="T30" fmla="*/ 2 w 118"/>
                <a:gd name="T31" fmla="*/ 7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18"/>
                <a:gd name="T49" fmla="*/ 0 h 8"/>
                <a:gd name="T50" fmla="*/ 118 w 118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18" h="8">
                  <a:moveTo>
                    <a:pt x="2" y="7"/>
                  </a:moveTo>
                  <a:lnTo>
                    <a:pt x="4" y="8"/>
                  </a:lnTo>
                  <a:lnTo>
                    <a:pt x="118" y="8"/>
                  </a:lnTo>
                  <a:lnTo>
                    <a:pt x="118" y="0"/>
                  </a:lnTo>
                  <a:lnTo>
                    <a:pt x="4" y="0"/>
                  </a:lnTo>
                  <a:lnTo>
                    <a:pt x="7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2"/>
                  </a:lnTo>
                  <a:lnTo>
                    <a:pt x="0" y="4"/>
                  </a:lnTo>
                  <a:lnTo>
                    <a:pt x="2" y="5"/>
                  </a:lnTo>
                  <a:lnTo>
                    <a:pt x="2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2" y="7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6" name="Freeform 856"/>
            <p:cNvSpPr>
              <a:spLocks/>
            </p:cNvSpPr>
            <p:nvPr/>
          </p:nvSpPr>
          <p:spPr bwMode="auto">
            <a:xfrm>
              <a:off x="1183" y="2689"/>
              <a:ext cx="14" cy="16"/>
            </a:xfrm>
            <a:custGeom>
              <a:avLst/>
              <a:gdLst>
                <a:gd name="T0" fmla="*/ 7 w 14"/>
                <a:gd name="T1" fmla="*/ 9 h 16"/>
                <a:gd name="T2" fmla="*/ 4 w 14"/>
                <a:gd name="T3" fmla="*/ 9 h 16"/>
                <a:gd name="T4" fmla="*/ 2 w 14"/>
                <a:gd name="T5" fmla="*/ 9 h 16"/>
                <a:gd name="T6" fmla="*/ 3 w 14"/>
                <a:gd name="T7" fmla="*/ 9 h 16"/>
                <a:gd name="T8" fmla="*/ 4 w 14"/>
                <a:gd name="T9" fmla="*/ 10 h 16"/>
                <a:gd name="T10" fmla="*/ 6 w 14"/>
                <a:gd name="T11" fmla="*/ 11 h 16"/>
                <a:gd name="T12" fmla="*/ 7 w 14"/>
                <a:gd name="T13" fmla="*/ 13 h 16"/>
                <a:gd name="T14" fmla="*/ 7 w 14"/>
                <a:gd name="T15" fmla="*/ 14 h 16"/>
                <a:gd name="T16" fmla="*/ 9 w 14"/>
                <a:gd name="T17" fmla="*/ 16 h 16"/>
                <a:gd name="T18" fmla="*/ 9 w 14"/>
                <a:gd name="T19" fmla="*/ 16 h 16"/>
                <a:gd name="T20" fmla="*/ 14 w 14"/>
                <a:gd name="T21" fmla="*/ 10 h 16"/>
                <a:gd name="T22" fmla="*/ 14 w 14"/>
                <a:gd name="T23" fmla="*/ 9 h 16"/>
                <a:gd name="T24" fmla="*/ 14 w 14"/>
                <a:gd name="T25" fmla="*/ 9 h 16"/>
                <a:gd name="T26" fmla="*/ 13 w 14"/>
                <a:gd name="T27" fmla="*/ 7 h 16"/>
                <a:gd name="T28" fmla="*/ 11 w 14"/>
                <a:gd name="T29" fmla="*/ 6 h 16"/>
                <a:gd name="T30" fmla="*/ 10 w 14"/>
                <a:gd name="T31" fmla="*/ 4 h 16"/>
                <a:gd name="T32" fmla="*/ 9 w 14"/>
                <a:gd name="T33" fmla="*/ 3 h 16"/>
                <a:gd name="T34" fmla="*/ 7 w 14"/>
                <a:gd name="T35" fmla="*/ 1 h 16"/>
                <a:gd name="T36" fmla="*/ 4 w 14"/>
                <a:gd name="T37" fmla="*/ 0 h 16"/>
                <a:gd name="T38" fmla="*/ 2 w 14"/>
                <a:gd name="T39" fmla="*/ 1 h 16"/>
                <a:gd name="T40" fmla="*/ 4 w 14"/>
                <a:gd name="T41" fmla="*/ 0 h 16"/>
                <a:gd name="T42" fmla="*/ 3 w 14"/>
                <a:gd name="T43" fmla="*/ 0 h 16"/>
                <a:gd name="T44" fmla="*/ 2 w 14"/>
                <a:gd name="T45" fmla="*/ 1 h 16"/>
                <a:gd name="T46" fmla="*/ 0 w 14"/>
                <a:gd name="T47" fmla="*/ 3 h 16"/>
                <a:gd name="T48" fmla="*/ 0 w 14"/>
                <a:gd name="T49" fmla="*/ 4 h 16"/>
                <a:gd name="T50" fmla="*/ 0 w 14"/>
                <a:gd name="T51" fmla="*/ 6 h 16"/>
                <a:gd name="T52" fmla="*/ 2 w 14"/>
                <a:gd name="T53" fmla="*/ 7 h 16"/>
                <a:gd name="T54" fmla="*/ 3 w 14"/>
                <a:gd name="T55" fmla="*/ 9 h 16"/>
                <a:gd name="T56" fmla="*/ 4 w 14"/>
                <a:gd name="T57" fmla="*/ 9 h 16"/>
                <a:gd name="T58" fmla="*/ 7 w 14"/>
                <a:gd name="T59" fmla="*/ 9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"/>
                <a:gd name="T91" fmla="*/ 0 h 16"/>
                <a:gd name="T92" fmla="*/ 14 w 14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" h="16">
                  <a:moveTo>
                    <a:pt x="7" y="9"/>
                  </a:moveTo>
                  <a:lnTo>
                    <a:pt x="4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7" y="13"/>
                  </a:lnTo>
                  <a:lnTo>
                    <a:pt x="7" y="14"/>
                  </a:lnTo>
                  <a:lnTo>
                    <a:pt x="9" y="16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3" y="7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9" y="3"/>
                  </a:lnTo>
                  <a:lnTo>
                    <a:pt x="7" y="1"/>
                  </a:lnTo>
                  <a:lnTo>
                    <a:pt x="4" y="0"/>
                  </a:lnTo>
                  <a:lnTo>
                    <a:pt x="2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9"/>
                  </a:lnTo>
                  <a:lnTo>
                    <a:pt x="4" y="9"/>
                  </a:lnTo>
                  <a:lnTo>
                    <a:pt x="7" y="9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7" name="Freeform 857"/>
            <p:cNvSpPr>
              <a:spLocks/>
            </p:cNvSpPr>
            <p:nvPr/>
          </p:nvSpPr>
          <p:spPr bwMode="auto">
            <a:xfrm>
              <a:off x="1176" y="2690"/>
              <a:ext cx="14" cy="16"/>
            </a:xfrm>
            <a:custGeom>
              <a:avLst/>
              <a:gdLst>
                <a:gd name="T0" fmla="*/ 5 w 14"/>
                <a:gd name="T1" fmla="*/ 16 h 16"/>
                <a:gd name="T2" fmla="*/ 7 w 14"/>
                <a:gd name="T3" fmla="*/ 15 h 16"/>
                <a:gd name="T4" fmla="*/ 9 w 14"/>
                <a:gd name="T5" fmla="*/ 13 h 16"/>
                <a:gd name="T6" fmla="*/ 9 w 14"/>
                <a:gd name="T7" fmla="*/ 13 h 16"/>
                <a:gd name="T8" fmla="*/ 10 w 14"/>
                <a:gd name="T9" fmla="*/ 12 h 16"/>
                <a:gd name="T10" fmla="*/ 10 w 14"/>
                <a:gd name="T11" fmla="*/ 10 h 16"/>
                <a:gd name="T12" fmla="*/ 11 w 14"/>
                <a:gd name="T13" fmla="*/ 10 h 16"/>
                <a:gd name="T14" fmla="*/ 13 w 14"/>
                <a:gd name="T15" fmla="*/ 9 h 16"/>
                <a:gd name="T16" fmla="*/ 13 w 14"/>
                <a:gd name="T17" fmla="*/ 8 h 16"/>
                <a:gd name="T18" fmla="*/ 14 w 14"/>
                <a:gd name="T19" fmla="*/ 8 h 16"/>
                <a:gd name="T20" fmla="*/ 9 w 14"/>
                <a:gd name="T21" fmla="*/ 0 h 16"/>
                <a:gd name="T22" fmla="*/ 7 w 14"/>
                <a:gd name="T23" fmla="*/ 2 h 16"/>
                <a:gd name="T24" fmla="*/ 7 w 14"/>
                <a:gd name="T25" fmla="*/ 2 h 16"/>
                <a:gd name="T26" fmla="*/ 6 w 14"/>
                <a:gd name="T27" fmla="*/ 3 h 16"/>
                <a:gd name="T28" fmla="*/ 5 w 14"/>
                <a:gd name="T29" fmla="*/ 5 h 16"/>
                <a:gd name="T30" fmla="*/ 5 w 14"/>
                <a:gd name="T31" fmla="*/ 6 h 16"/>
                <a:gd name="T32" fmla="*/ 3 w 14"/>
                <a:gd name="T33" fmla="*/ 6 h 16"/>
                <a:gd name="T34" fmla="*/ 2 w 14"/>
                <a:gd name="T35" fmla="*/ 8 h 16"/>
                <a:gd name="T36" fmla="*/ 2 w 14"/>
                <a:gd name="T37" fmla="*/ 9 h 16"/>
                <a:gd name="T38" fmla="*/ 5 w 14"/>
                <a:gd name="T39" fmla="*/ 8 h 16"/>
                <a:gd name="T40" fmla="*/ 2 w 14"/>
                <a:gd name="T41" fmla="*/ 9 h 16"/>
                <a:gd name="T42" fmla="*/ 0 w 14"/>
                <a:gd name="T43" fmla="*/ 10 h 16"/>
                <a:gd name="T44" fmla="*/ 0 w 14"/>
                <a:gd name="T45" fmla="*/ 12 h 16"/>
                <a:gd name="T46" fmla="*/ 0 w 14"/>
                <a:gd name="T47" fmla="*/ 13 h 16"/>
                <a:gd name="T48" fmla="*/ 2 w 14"/>
                <a:gd name="T49" fmla="*/ 15 h 16"/>
                <a:gd name="T50" fmla="*/ 3 w 14"/>
                <a:gd name="T51" fmla="*/ 16 h 16"/>
                <a:gd name="T52" fmla="*/ 5 w 14"/>
                <a:gd name="T53" fmla="*/ 16 h 16"/>
                <a:gd name="T54" fmla="*/ 6 w 14"/>
                <a:gd name="T55" fmla="*/ 16 h 16"/>
                <a:gd name="T56" fmla="*/ 7 w 14"/>
                <a:gd name="T57" fmla="*/ 15 h 16"/>
                <a:gd name="T58" fmla="*/ 5 w 14"/>
                <a:gd name="T59" fmla="*/ 16 h 1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4"/>
                <a:gd name="T91" fmla="*/ 0 h 16"/>
                <a:gd name="T92" fmla="*/ 14 w 14"/>
                <a:gd name="T93" fmla="*/ 16 h 1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4" h="16">
                  <a:moveTo>
                    <a:pt x="5" y="16"/>
                  </a:moveTo>
                  <a:lnTo>
                    <a:pt x="7" y="15"/>
                  </a:lnTo>
                  <a:lnTo>
                    <a:pt x="9" y="13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3" y="9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9" y="0"/>
                  </a:lnTo>
                  <a:lnTo>
                    <a:pt x="7" y="2"/>
                  </a:lnTo>
                  <a:lnTo>
                    <a:pt x="6" y="3"/>
                  </a:lnTo>
                  <a:lnTo>
                    <a:pt x="5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5" y="8"/>
                  </a:lnTo>
                  <a:lnTo>
                    <a:pt x="2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2" y="15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6" y="16"/>
                  </a:lnTo>
                  <a:lnTo>
                    <a:pt x="7" y="15"/>
                  </a:lnTo>
                  <a:lnTo>
                    <a:pt x="5" y="16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8" name="Freeform 858"/>
            <p:cNvSpPr>
              <a:spLocks/>
            </p:cNvSpPr>
            <p:nvPr/>
          </p:nvSpPr>
          <p:spPr bwMode="auto">
            <a:xfrm>
              <a:off x="1263" y="2590"/>
              <a:ext cx="32" cy="20"/>
            </a:xfrm>
            <a:custGeom>
              <a:avLst/>
              <a:gdLst>
                <a:gd name="T0" fmla="*/ 32 w 32"/>
                <a:gd name="T1" fmla="*/ 14 h 20"/>
                <a:gd name="T2" fmla="*/ 32 w 32"/>
                <a:gd name="T3" fmla="*/ 14 h 20"/>
                <a:gd name="T4" fmla="*/ 29 w 32"/>
                <a:gd name="T5" fmla="*/ 11 h 20"/>
                <a:gd name="T6" fmla="*/ 26 w 32"/>
                <a:gd name="T7" fmla="*/ 8 h 20"/>
                <a:gd name="T8" fmla="*/ 22 w 32"/>
                <a:gd name="T9" fmla="*/ 5 h 20"/>
                <a:gd name="T10" fmla="*/ 19 w 32"/>
                <a:gd name="T11" fmla="*/ 2 h 20"/>
                <a:gd name="T12" fmla="*/ 15 w 32"/>
                <a:gd name="T13" fmla="*/ 1 h 20"/>
                <a:gd name="T14" fmla="*/ 11 w 32"/>
                <a:gd name="T15" fmla="*/ 0 h 20"/>
                <a:gd name="T16" fmla="*/ 5 w 32"/>
                <a:gd name="T17" fmla="*/ 0 h 20"/>
                <a:gd name="T18" fmla="*/ 0 w 32"/>
                <a:gd name="T19" fmla="*/ 0 h 20"/>
                <a:gd name="T20" fmla="*/ 0 w 32"/>
                <a:gd name="T21" fmla="*/ 8 h 20"/>
                <a:gd name="T22" fmla="*/ 5 w 32"/>
                <a:gd name="T23" fmla="*/ 8 h 20"/>
                <a:gd name="T24" fmla="*/ 9 w 32"/>
                <a:gd name="T25" fmla="*/ 10 h 20"/>
                <a:gd name="T26" fmla="*/ 12 w 32"/>
                <a:gd name="T27" fmla="*/ 10 h 20"/>
                <a:gd name="T28" fmla="*/ 15 w 32"/>
                <a:gd name="T29" fmla="*/ 11 h 20"/>
                <a:gd name="T30" fmla="*/ 18 w 32"/>
                <a:gd name="T31" fmla="*/ 12 h 20"/>
                <a:gd name="T32" fmla="*/ 20 w 32"/>
                <a:gd name="T33" fmla="*/ 15 h 20"/>
                <a:gd name="T34" fmla="*/ 23 w 32"/>
                <a:gd name="T35" fmla="*/ 17 h 20"/>
                <a:gd name="T36" fmla="*/ 25 w 32"/>
                <a:gd name="T37" fmla="*/ 20 h 20"/>
                <a:gd name="T38" fmla="*/ 25 w 32"/>
                <a:gd name="T39" fmla="*/ 20 h 20"/>
                <a:gd name="T40" fmla="*/ 32 w 32"/>
                <a:gd name="T41" fmla="*/ 14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20"/>
                <a:gd name="T65" fmla="*/ 32 w 32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20">
                  <a:moveTo>
                    <a:pt x="32" y="14"/>
                  </a:moveTo>
                  <a:lnTo>
                    <a:pt x="32" y="14"/>
                  </a:lnTo>
                  <a:lnTo>
                    <a:pt x="29" y="11"/>
                  </a:lnTo>
                  <a:lnTo>
                    <a:pt x="26" y="8"/>
                  </a:lnTo>
                  <a:lnTo>
                    <a:pt x="22" y="5"/>
                  </a:lnTo>
                  <a:lnTo>
                    <a:pt x="19" y="2"/>
                  </a:lnTo>
                  <a:lnTo>
                    <a:pt x="15" y="1"/>
                  </a:lnTo>
                  <a:lnTo>
                    <a:pt x="11" y="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5" y="8"/>
                  </a:lnTo>
                  <a:lnTo>
                    <a:pt x="9" y="10"/>
                  </a:lnTo>
                  <a:lnTo>
                    <a:pt x="12" y="10"/>
                  </a:lnTo>
                  <a:lnTo>
                    <a:pt x="15" y="11"/>
                  </a:lnTo>
                  <a:lnTo>
                    <a:pt x="18" y="12"/>
                  </a:lnTo>
                  <a:lnTo>
                    <a:pt x="20" y="15"/>
                  </a:lnTo>
                  <a:lnTo>
                    <a:pt x="23" y="17"/>
                  </a:lnTo>
                  <a:lnTo>
                    <a:pt x="25" y="20"/>
                  </a:lnTo>
                  <a:lnTo>
                    <a:pt x="32" y="1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49" name="Freeform 859"/>
            <p:cNvSpPr>
              <a:spLocks/>
            </p:cNvSpPr>
            <p:nvPr/>
          </p:nvSpPr>
          <p:spPr bwMode="auto">
            <a:xfrm>
              <a:off x="1288" y="2604"/>
              <a:ext cx="19" cy="34"/>
            </a:xfrm>
            <a:custGeom>
              <a:avLst/>
              <a:gdLst>
                <a:gd name="T0" fmla="*/ 19 w 19"/>
                <a:gd name="T1" fmla="*/ 34 h 34"/>
                <a:gd name="T2" fmla="*/ 19 w 19"/>
                <a:gd name="T3" fmla="*/ 34 h 34"/>
                <a:gd name="T4" fmla="*/ 19 w 19"/>
                <a:gd name="T5" fmla="*/ 28 h 34"/>
                <a:gd name="T6" fmla="*/ 18 w 19"/>
                <a:gd name="T7" fmla="*/ 24 h 34"/>
                <a:gd name="T8" fmla="*/ 18 w 19"/>
                <a:gd name="T9" fmla="*/ 18 h 34"/>
                <a:gd name="T10" fmla="*/ 16 w 19"/>
                <a:gd name="T11" fmla="*/ 14 h 34"/>
                <a:gd name="T12" fmla="*/ 14 w 19"/>
                <a:gd name="T13" fmla="*/ 10 h 34"/>
                <a:gd name="T14" fmla="*/ 12 w 19"/>
                <a:gd name="T15" fmla="*/ 7 h 34"/>
                <a:gd name="T16" fmla="*/ 9 w 19"/>
                <a:gd name="T17" fmla="*/ 3 h 34"/>
                <a:gd name="T18" fmla="*/ 7 w 19"/>
                <a:gd name="T19" fmla="*/ 0 h 34"/>
                <a:gd name="T20" fmla="*/ 0 w 19"/>
                <a:gd name="T21" fmla="*/ 6 h 34"/>
                <a:gd name="T22" fmla="*/ 2 w 19"/>
                <a:gd name="T23" fmla="*/ 8 h 34"/>
                <a:gd name="T24" fmla="*/ 5 w 19"/>
                <a:gd name="T25" fmla="*/ 11 h 34"/>
                <a:gd name="T26" fmla="*/ 7 w 19"/>
                <a:gd name="T27" fmla="*/ 14 h 34"/>
                <a:gd name="T28" fmla="*/ 8 w 19"/>
                <a:gd name="T29" fmla="*/ 18 h 34"/>
                <a:gd name="T30" fmla="*/ 9 w 19"/>
                <a:gd name="T31" fmla="*/ 21 h 34"/>
                <a:gd name="T32" fmla="*/ 11 w 19"/>
                <a:gd name="T33" fmla="*/ 25 h 34"/>
                <a:gd name="T34" fmla="*/ 11 w 19"/>
                <a:gd name="T35" fmla="*/ 30 h 34"/>
                <a:gd name="T36" fmla="*/ 11 w 19"/>
                <a:gd name="T37" fmla="*/ 34 h 34"/>
                <a:gd name="T38" fmla="*/ 11 w 19"/>
                <a:gd name="T39" fmla="*/ 34 h 34"/>
                <a:gd name="T40" fmla="*/ 19 w 19"/>
                <a:gd name="T41" fmla="*/ 34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"/>
                <a:gd name="T64" fmla="*/ 0 h 34"/>
                <a:gd name="T65" fmla="*/ 19 w 1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" h="34">
                  <a:moveTo>
                    <a:pt x="19" y="34"/>
                  </a:moveTo>
                  <a:lnTo>
                    <a:pt x="19" y="34"/>
                  </a:lnTo>
                  <a:lnTo>
                    <a:pt x="19" y="28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16" y="14"/>
                  </a:lnTo>
                  <a:lnTo>
                    <a:pt x="14" y="10"/>
                  </a:lnTo>
                  <a:lnTo>
                    <a:pt x="12" y="7"/>
                  </a:lnTo>
                  <a:lnTo>
                    <a:pt x="9" y="3"/>
                  </a:lnTo>
                  <a:lnTo>
                    <a:pt x="7" y="0"/>
                  </a:lnTo>
                  <a:lnTo>
                    <a:pt x="0" y="6"/>
                  </a:lnTo>
                  <a:lnTo>
                    <a:pt x="2" y="8"/>
                  </a:lnTo>
                  <a:lnTo>
                    <a:pt x="5" y="11"/>
                  </a:lnTo>
                  <a:lnTo>
                    <a:pt x="7" y="14"/>
                  </a:lnTo>
                  <a:lnTo>
                    <a:pt x="8" y="18"/>
                  </a:lnTo>
                  <a:lnTo>
                    <a:pt x="9" y="21"/>
                  </a:lnTo>
                  <a:lnTo>
                    <a:pt x="11" y="25"/>
                  </a:lnTo>
                  <a:lnTo>
                    <a:pt x="11" y="30"/>
                  </a:lnTo>
                  <a:lnTo>
                    <a:pt x="11" y="34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0" name="Freeform 860"/>
            <p:cNvSpPr>
              <a:spLocks/>
            </p:cNvSpPr>
            <p:nvPr/>
          </p:nvSpPr>
          <p:spPr bwMode="auto">
            <a:xfrm>
              <a:off x="1288" y="2638"/>
              <a:ext cx="19" cy="33"/>
            </a:xfrm>
            <a:custGeom>
              <a:avLst/>
              <a:gdLst>
                <a:gd name="T0" fmla="*/ 7 w 19"/>
                <a:gd name="T1" fmla="*/ 33 h 33"/>
                <a:gd name="T2" fmla="*/ 7 w 19"/>
                <a:gd name="T3" fmla="*/ 33 h 33"/>
                <a:gd name="T4" fmla="*/ 9 w 19"/>
                <a:gd name="T5" fmla="*/ 30 h 33"/>
                <a:gd name="T6" fmla="*/ 12 w 19"/>
                <a:gd name="T7" fmla="*/ 25 h 33"/>
                <a:gd name="T8" fmla="*/ 14 w 19"/>
                <a:gd name="T9" fmla="*/ 23 h 33"/>
                <a:gd name="T10" fmla="*/ 16 w 19"/>
                <a:gd name="T11" fmla="*/ 18 h 33"/>
                <a:gd name="T12" fmla="*/ 18 w 19"/>
                <a:gd name="T13" fmla="*/ 14 h 33"/>
                <a:gd name="T14" fmla="*/ 18 w 19"/>
                <a:gd name="T15" fmla="*/ 8 h 33"/>
                <a:gd name="T16" fmla="*/ 19 w 19"/>
                <a:gd name="T17" fmla="*/ 4 h 33"/>
                <a:gd name="T18" fmla="*/ 19 w 19"/>
                <a:gd name="T19" fmla="*/ 0 h 33"/>
                <a:gd name="T20" fmla="*/ 11 w 19"/>
                <a:gd name="T21" fmla="*/ 0 h 33"/>
                <a:gd name="T22" fmla="*/ 11 w 19"/>
                <a:gd name="T23" fmla="*/ 3 h 33"/>
                <a:gd name="T24" fmla="*/ 11 w 19"/>
                <a:gd name="T25" fmla="*/ 7 h 33"/>
                <a:gd name="T26" fmla="*/ 9 w 19"/>
                <a:gd name="T27" fmla="*/ 11 h 33"/>
                <a:gd name="T28" fmla="*/ 8 w 19"/>
                <a:gd name="T29" fmla="*/ 14 h 33"/>
                <a:gd name="T30" fmla="*/ 7 w 19"/>
                <a:gd name="T31" fmla="*/ 18 h 33"/>
                <a:gd name="T32" fmla="*/ 5 w 19"/>
                <a:gd name="T33" fmla="*/ 21 h 33"/>
                <a:gd name="T34" fmla="*/ 2 w 19"/>
                <a:gd name="T35" fmla="*/ 24 h 33"/>
                <a:gd name="T36" fmla="*/ 0 w 19"/>
                <a:gd name="T37" fmla="*/ 27 h 33"/>
                <a:gd name="T38" fmla="*/ 0 w 19"/>
                <a:gd name="T39" fmla="*/ 27 h 33"/>
                <a:gd name="T40" fmla="*/ 7 w 19"/>
                <a:gd name="T41" fmla="*/ 33 h 3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"/>
                <a:gd name="T64" fmla="*/ 0 h 33"/>
                <a:gd name="T65" fmla="*/ 19 w 19"/>
                <a:gd name="T66" fmla="*/ 33 h 3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" h="33">
                  <a:moveTo>
                    <a:pt x="7" y="33"/>
                  </a:moveTo>
                  <a:lnTo>
                    <a:pt x="7" y="33"/>
                  </a:lnTo>
                  <a:lnTo>
                    <a:pt x="9" y="30"/>
                  </a:lnTo>
                  <a:lnTo>
                    <a:pt x="12" y="25"/>
                  </a:lnTo>
                  <a:lnTo>
                    <a:pt x="14" y="23"/>
                  </a:lnTo>
                  <a:lnTo>
                    <a:pt x="16" y="18"/>
                  </a:lnTo>
                  <a:lnTo>
                    <a:pt x="18" y="14"/>
                  </a:lnTo>
                  <a:lnTo>
                    <a:pt x="18" y="8"/>
                  </a:lnTo>
                  <a:lnTo>
                    <a:pt x="19" y="4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7"/>
                  </a:lnTo>
                  <a:lnTo>
                    <a:pt x="9" y="11"/>
                  </a:lnTo>
                  <a:lnTo>
                    <a:pt x="8" y="14"/>
                  </a:lnTo>
                  <a:lnTo>
                    <a:pt x="7" y="18"/>
                  </a:lnTo>
                  <a:lnTo>
                    <a:pt x="5" y="21"/>
                  </a:lnTo>
                  <a:lnTo>
                    <a:pt x="2" y="24"/>
                  </a:lnTo>
                  <a:lnTo>
                    <a:pt x="0" y="27"/>
                  </a:lnTo>
                  <a:lnTo>
                    <a:pt x="7" y="33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1" name="Freeform 861"/>
            <p:cNvSpPr>
              <a:spLocks/>
            </p:cNvSpPr>
            <p:nvPr/>
          </p:nvSpPr>
          <p:spPr bwMode="auto">
            <a:xfrm>
              <a:off x="1263" y="2665"/>
              <a:ext cx="32" cy="20"/>
            </a:xfrm>
            <a:custGeom>
              <a:avLst/>
              <a:gdLst>
                <a:gd name="T0" fmla="*/ 0 w 32"/>
                <a:gd name="T1" fmla="*/ 20 h 20"/>
                <a:gd name="T2" fmla="*/ 0 w 32"/>
                <a:gd name="T3" fmla="*/ 20 h 20"/>
                <a:gd name="T4" fmla="*/ 5 w 32"/>
                <a:gd name="T5" fmla="*/ 20 h 20"/>
                <a:gd name="T6" fmla="*/ 11 w 32"/>
                <a:gd name="T7" fmla="*/ 20 h 20"/>
                <a:gd name="T8" fmla="*/ 15 w 32"/>
                <a:gd name="T9" fmla="*/ 18 h 20"/>
                <a:gd name="T10" fmla="*/ 19 w 32"/>
                <a:gd name="T11" fmla="*/ 17 h 20"/>
                <a:gd name="T12" fmla="*/ 22 w 32"/>
                <a:gd name="T13" fmla="*/ 14 h 20"/>
                <a:gd name="T14" fmla="*/ 26 w 32"/>
                <a:gd name="T15" fmla="*/ 11 h 20"/>
                <a:gd name="T16" fmla="*/ 29 w 32"/>
                <a:gd name="T17" fmla="*/ 8 h 20"/>
                <a:gd name="T18" fmla="*/ 32 w 32"/>
                <a:gd name="T19" fmla="*/ 6 h 20"/>
                <a:gd name="T20" fmla="*/ 25 w 32"/>
                <a:gd name="T21" fmla="*/ 0 h 20"/>
                <a:gd name="T22" fmla="*/ 23 w 32"/>
                <a:gd name="T23" fmla="*/ 3 h 20"/>
                <a:gd name="T24" fmla="*/ 20 w 32"/>
                <a:gd name="T25" fmla="*/ 4 h 20"/>
                <a:gd name="T26" fmla="*/ 18 w 32"/>
                <a:gd name="T27" fmla="*/ 7 h 20"/>
                <a:gd name="T28" fmla="*/ 15 w 32"/>
                <a:gd name="T29" fmla="*/ 8 h 20"/>
                <a:gd name="T30" fmla="*/ 12 w 32"/>
                <a:gd name="T31" fmla="*/ 10 h 20"/>
                <a:gd name="T32" fmla="*/ 9 w 32"/>
                <a:gd name="T33" fmla="*/ 10 h 20"/>
                <a:gd name="T34" fmla="*/ 5 w 32"/>
                <a:gd name="T35" fmla="*/ 11 h 20"/>
                <a:gd name="T36" fmla="*/ 0 w 32"/>
                <a:gd name="T37" fmla="*/ 11 h 20"/>
                <a:gd name="T38" fmla="*/ 0 w 32"/>
                <a:gd name="T39" fmla="*/ 11 h 20"/>
                <a:gd name="T40" fmla="*/ 0 w 32"/>
                <a:gd name="T41" fmla="*/ 20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2"/>
                <a:gd name="T64" fmla="*/ 0 h 20"/>
                <a:gd name="T65" fmla="*/ 32 w 32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2" h="20">
                  <a:moveTo>
                    <a:pt x="0" y="20"/>
                  </a:moveTo>
                  <a:lnTo>
                    <a:pt x="0" y="20"/>
                  </a:lnTo>
                  <a:lnTo>
                    <a:pt x="5" y="20"/>
                  </a:lnTo>
                  <a:lnTo>
                    <a:pt x="11" y="20"/>
                  </a:lnTo>
                  <a:lnTo>
                    <a:pt x="15" y="18"/>
                  </a:lnTo>
                  <a:lnTo>
                    <a:pt x="19" y="17"/>
                  </a:lnTo>
                  <a:lnTo>
                    <a:pt x="22" y="14"/>
                  </a:lnTo>
                  <a:lnTo>
                    <a:pt x="26" y="11"/>
                  </a:lnTo>
                  <a:lnTo>
                    <a:pt x="29" y="8"/>
                  </a:lnTo>
                  <a:lnTo>
                    <a:pt x="32" y="6"/>
                  </a:lnTo>
                  <a:lnTo>
                    <a:pt x="25" y="0"/>
                  </a:lnTo>
                  <a:lnTo>
                    <a:pt x="23" y="3"/>
                  </a:lnTo>
                  <a:lnTo>
                    <a:pt x="20" y="4"/>
                  </a:lnTo>
                  <a:lnTo>
                    <a:pt x="18" y="7"/>
                  </a:lnTo>
                  <a:lnTo>
                    <a:pt x="15" y="8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5" y="11"/>
                  </a:lnTo>
                  <a:lnTo>
                    <a:pt x="0" y="11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2" name="Freeform 862"/>
            <p:cNvSpPr>
              <a:spLocks/>
            </p:cNvSpPr>
            <p:nvPr/>
          </p:nvSpPr>
          <p:spPr bwMode="auto">
            <a:xfrm>
              <a:off x="1218" y="2638"/>
              <a:ext cx="45" cy="47"/>
            </a:xfrm>
            <a:custGeom>
              <a:avLst/>
              <a:gdLst>
                <a:gd name="T0" fmla="*/ 0 w 45"/>
                <a:gd name="T1" fmla="*/ 0 h 47"/>
                <a:gd name="T2" fmla="*/ 0 w 45"/>
                <a:gd name="T3" fmla="*/ 0 h 47"/>
                <a:gd name="T4" fmla="*/ 1 w 45"/>
                <a:gd name="T5" fmla="*/ 8 h 47"/>
                <a:gd name="T6" fmla="*/ 4 w 45"/>
                <a:gd name="T7" fmla="*/ 18 h 47"/>
                <a:gd name="T8" fmla="*/ 8 w 45"/>
                <a:gd name="T9" fmla="*/ 27 h 47"/>
                <a:gd name="T10" fmla="*/ 15 w 45"/>
                <a:gd name="T11" fmla="*/ 34 h 47"/>
                <a:gd name="T12" fmla="*/ 22 w 45"/>
                <a:gd name="T13" fmla="*/ 40 h 47"/>
                <a:gd name="T14" fmla="*/ 29 w 45"/>
                <a:gd name="T15" fmla="*/ 44 h 47"/>
                <a:gd name="T16" fmla="*/ 38 w 45"/>
                <a:gd name="T17" fmla="*/ 47 h 47"/>
                <a:gd name="T18" fmla="*/ 45 w 45"/>
                <a:gd name="T19" fmla="*/ 47 h 47"/>
                <a:gd name="T20" fmla="*/ 45 w 45"/>
                <a:gd name="T21" fmla="*/ 38 h 47"/>
                <a:gd name="T22" fmla="*/ 39 w 45"/>
                <a:gd name="T23" fmla="*/ 37 h 47"/>
                <a:gd name="T24" fmla="*/ 33 w 45"/>
                <a:gd name="T25" fmla="*/ 35 h 47"/>
                <a:gd name="T26" fmla="*/ 26 w 45"/>
                <a:gd name="T27" fmla="*/ 31 h 47"/>
                <a:gd name="T28" fmla="*/ 21 w 45"/>
                <a:gd name="T29" fmla="*/ 27 h 47"/>
                <a:gd name="T30" fmla="*/ 15 w 45"/>
                <a:gd name="T31" fmla="*/ 21 h 47"/>
                <a:gd name="T32" fmla="*/ 11 w 45"/>
                <a:gd name="T33" fmla="*/ 14 h 47"/>
                <a:gd name="T34" fmla="*/ 8 w 45"/>
                <a:gd name="T35" fmla="*/ 7 h 47"/>
                <a:gd name="T36" fmla="*/ 8 w 45"/>
                <a:gd name="T37" fmla="*/ 0 h 47"/>
                <a:gd name="T38" fmla="*/ 8 w 45"/>
                <a:gd name="T39" fmla="*/ 0 h 47"/>
                <a:gd name="T40" fmla="*/ 0 w 45"/>
                <a:gd name="T41" fmla="*/ 0 h 4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47"/>
                <a:gd name="T65" fmla="*/ 45 w 45"/>
                <a:gd name="T66" fmla="*/ 47 h 4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47">
                  <a:moveTo>
                    <a:pt x="0" y="0"/>
                  </a:moveTo>
                  <a:lnTo>
                    <a:pt x="0" y="0"/>
                  </a:lnTo>
                  <a:lnTo>
                    <a:pt x="1" y="8"/>
                  </a:lnTo>
                  <a:lnTo>
                    <a:pt x="4" y="18"/>
                  </a:lnTo>
                  <a:lnTo>
                    <a:pt x="8" y="27"/>
                  </a:lnTo>
                  <a:lnTo>
                    <a:pt x="15" y="34"/>
                  </a:lnTo>
                  <a:lnTo>
                    <a:pt x="22" y="40"/>
                  </a:lnTo>
                  <a:lnTo>
                    <a:pt x="29" y="44"/>
                  </a:lnTo>
                  <a:lnTo>
                    <a:pt x="38" y="47"/>
                  </a:lnTo>
                  <a:lnTo>
                    <a:pt x="45" y="47"/>
                  </a:lnTo>
                  <a:lnTo>
                    <a:pt x="45" y="38"/>
                  </a:lnTo>
                  <a:lnTo>
                    <a:pt x="39" y="37"/>
                  </a:lnTo>
                  <a:lnTo>
                    <a:pt x="33" y="35"/>
                  </a:lnTo>
                  <a:lnTo>
                    <a:pt x="26" y="31"/>
                  </a:lnTo>
                  <a:lnTo>
                    <a:pt x="21" y="27"/>
                  </a:lnTo>
                  <a:lnTo>
                    <a:pt x="15" y="21"/>
                  </a:lnTo>
                  <a:lnTo>
                    <a:pt x="11" y="14"/>
                  </a:lnTo>
                  <a:lnTo>
                    <a:pt x="8" y="7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3" name="Freeform 863"/>
            <p:cNvSpPr>
              <a:spLocks/>
            </p:cNvSpPr>
            <p:nvPr/>
          </p:nvSpPr>
          <p:spPr bwMode="auto">
            <a:xfrm>
              <a:off x="1218" y="2590"/>
              <a:ext cx="45" cy="48"/>
            </a:xfrm>
            <a:custGeom>
              <a:avLst/>
              <a:gdLst>
                <a:gd name="T0" fmla="*/ 45 w 45"/>
                <a:gd name="T1" fmla="*/ 0 h 48"/>
                <a:gd name="T2" fmla="*/ 45 w 45"/>
                <a:gd name="T3" fmla="*/ 0 h 48"/>
                <a:gd name="T4" fmla="*/ 38 w 45"/>
                <a:gd name="T5" fmla="*/ 0 h 48"/>
                <a:gd name="T6" fmla="*/ 29 w 45"/>
                <a:gd name="T7" fmla="*/ 2 h 48"/>
                <a:gd name="T8" fmla="*/ 22 w 45"/>
                <a:gd name="T9" fmla="*/ 7 h 48"/>
                <a:gd name="T10" fmla="*/ 15 w 45"/>
                <a:gd name="T11" fmla="*/ 12 h 48"/>
                <a:gd name="T12" fmla="*/ 8 w 45"/>
                <a:gd name="T13" fmla="*/ 20 h 48"/>
                <a:gd name="T14" fmla="*/ 4 w 45"/>
                <a:gd name="T15" fmla="*/ 28 h 48"/>
                <a:gd name="T16" fmla="*/ 1 w 45"/>
                <a:gd name="T17" fmla="*/ 38 h 48"/>
                <a:gd name="T18" fmla="*/ 0 w 45"/>
                <a:gd name="T19" fmla="*/ 48 h 48"/>
                <a:gd name="T20" fmla="*/ 8 w 45"/>
                <a:gd name="T21" fmla="*/ 48 h 48"/>
                <a:gd name="T22" fmla="*/ 8 w 45"/>
                <a:gd name="T23" fmla="*/ 39 h 48"/>
                <a:gd name="T24" fmla="*/ 11 w 45"/>
                <a:gd name="T25" fmla="*/ 32 h 48"/>
                <a:gd name="T26" fmla="*/ 15 w 45"/>
                <a:gd name="T27" fmla="*/ 25 h 48"/>
                <a:gd name="T28" fmla="*/ 21 w 45"/>
                <a:gd name="T29" fmla="*/ 20 h 48"/>
                <a:gd name="T30" fmla="*/ 26 w 45"/>
                <a:gd name="T31" fmla="*/ 15 h 48"/>
                <a:gd name="T32" fmla="*/ 33 w 45"/>
                <a:gd name="T33" fmla="*/ 11 h 48"/>
                <a:gd name="T34" fmla="*/ 39 w 45"/>
                <a:gd name="T35" fmla="*/ 10 h 48"/>
                <a:gd name="T36" fmla="*/ 45 w 45"/>
                <a:gd name="T37" fmla="*/ 8 h 48"/>
                <a:gd name="T38" fmla="*/ 45 w 45"/>
                <a:gd name="T39" fmla="*/ 8 h 48"/>
                <a:gd name="T40" fmla="*/ 45 w 45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5"/>
                <a:gd name="T64" fmla="*/ 0 h 48"/>
                <a:gd name="T65" fmla="*/ 45 w 45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5" h="48">
                  <a:moveTo>
                    <a:pt x="45" y="0"/>
                  </a:moveTo>
                  <a:lnTo>
                    <a:pt x="45" y="0"/>
                  </a:lnTo>
                  <a:lnTo>
                    <a:pt x="38" y="0"/>
                  </a:lnTo>
                  <a:lnTo>
                    <a:pt x="29" y="2"/>
                  </a:lnTo>
                  <a:lnTo>
                    <a:pt x="22" y="7"/>
                  </a:lnTo>
                  <a:lnTo>
                    <a:pt x="15" y="12"/>
                  </a:lnTo>
                  <a:lnTo>
                    <a:pt x="8" y="20"/>
                  </a:lnTo>
                  <a:lnTo>
                    <a:pt x="4" y="28"/>
                  </a:lnTo>
                  <a:lnTo>
                    <a:pt x="1" y="38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39"/>
                  </a:lnTo>
                  <a:lnTo>
                    <a:pt x="11" y="32"/>
                  </a:lnTo>
                  <a:lnTo>
                    <a:pt x="15" y="25"/>
                  </a:lnTo>
                  <a:lnTo>
                    <a:pt x="21" y="20"/>
                  </a:lnTo>
                  <a:lnTo>
                    <a:pt x="26" y="15"/>
                  </a:lnTo>
                  <a:lnTo>
                    <a:pt x="33" y="11"/>
                  </a:lnTo>
                  <a:lnTo>
                    <a:pt x="39" y="10"/>
                  </a:lnTo>
                  <a:lnTo>
                    <a:pt x="45" y="8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4" name="Freeform 864"/>
            <p:cNvSpPr>
              <a:spLocks/>
            </p:cNvSpPr>
            <p:nvPr/>
          </p:nvSpPr>
          <p:spPr bwMode="auto">
            <a:xfrm>
              <a:off x="1263" y="261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6 h 12"/>
                <a:gd name="T4" fmla="*/ 11 w 11"/>
                <a:gd name="T5" fmla="*/ 5 h 12"/>
                <a:gd name="T6" fmla="*/ 9 w 11"/>
                <a:gd name="T7" fmla="*/ 3 h 12"/>
                <a:gd name="T8" fmla="*/ 8 w 11"/>
                <a:gd name="T9" fmla="*/ 3 h 12"/>
                <a:gd name="T10" fmla="*/ 7 w 11"/>
                <a:gd name="T11" fmla="*/ 2 h 12"/>
                <a:gd name="T12" fmla="*/ 5 w 11"/>
                <a:gd name="T13" fmla="*/ 2 h 12"/>
                <a:gd name="T14" fmla="*/ 4 w 11"/>
                <a:gd name="T15" fmla="*/ 0 h 12"/>
                <a:gd name="T16" fmla="*/ 1 w 11"/>
                <a:gd name="T17" fmla="*/ 0 h 12"/>
                <a:gd name="T18" fmla="*/ 0 w 11"/>
                <a:gd name="T19" fmla="*/ 0 h 12"/>
                <a:gd name="T20" fmla="*/ 0 w 11"/>
                <a:gd name="T21" fmla="*/ 10 h 12"/>
                <a:gd name="T22" fmla="*/ 1 w 11"/>
                <a:gd name="T23" fmla="*/ 10 h 12"/>
                <a:gd name="T24" fmla="*/ 2 w 11"/>
                <a:gd name="T25" fmla="*/ 10 h 12"/>
                <a:gd name="T26" fmla="*/ 2 w 11"/>
                <a:gd name="T27" fmla="*/ 10 h 12"/>
                <a:gd name="T28" fmla="*/ 4 w 11"/>
                <a:gd name="T29" fmla="*/ 10 h 12"/>
                <a:gd name="T30" fmla="*/ 4 w 11"/>
                <a:gd name="T31" fmla="*/ 10 h 12"/>
                <a:gd name="T32" fmla="*/ 4 w 11"/>
                <a:gd name="T33" fmla="*/ 10 h 12"/>
                <a:gd name="T34" fmla="*/ 5 w 11"/>
                <a:gd name="T35" fmla="*/ 12 h 12"/>
                <a:gd name="T36" fmla="*/ 5 w 11"/>
                <a:gd name="T37" fmla="*/ 12 h 12"/>
                <a:gd name="T38" fmla="*/ 5 w 11"/>
                <a:gd name="T39" fmla="*/ 12 h 12"/>
                <a:gd name="T40" fmla="*/ 11 w 11"/>
                <a:gd name="T41" fmla="*/ 6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2"/>
                <a:gd name="T65" fmla="*/ 11 w 11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2">
                  <a:moveTo>
                    <a:pt x="11" y="6"/>
                  </a:moveTo>
                  <a:lnTo>
                    <a:pt x="11" y="6"/>
                  </a:lnTo>
                  <a:lnTo>
                    <a:pt x="11" y="5"/>
                  </a:lnTo>
                  <a:lnTo>
                    <a:pt x="9" y="3"/>
                  </a:lnTo>
                  <a:lnTo>
                    <a:pt x="8" y="3"/>
                  </a:lnTo>
                  <a:lnTo>
                    <a:pt x="7" y="2"/>
                  </a:lnTo>
                  <a:lnTo>
                    <a:pt x="5" y="2"/>
                  </a:lnTo>
                  <a:lnTo>
                    <a:pt x="4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2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5" name="Freeform 865"/>
            <p:cNvSpPr>
              <a:spLocks/>
            </p:cNvSpPr>
            <p:nvPr/>
          </p:nvSpPr>
          <p:spPr bwMode="auto">
            <a:xfrm>
              <a:off x="1268" y="2625"/>
              <a:ext cx="11" cy="13"/>
            </a:xfrm>
            <a:custGeom>
              <a:avLst/>
              <a:gdLst>
                <a:gd name="T0" fmla="*/ 11 w 11"/>
                <a:gd name="T1" fmla="*/ 13 h 13"/>
                <a:gd name="T2" fmla="*/ 11 w 11"/>
                <a:gd name="T3" fmla="*/ 13 h 13"/>
                <a:gd name="T4" fmla="*/ 11 w 11"/>
                <a:gd name="T5" fmla="*/ 10 h 13"/>
                <a:gd name="T6" fmla="*/ 10 w 11"/>
                <a:gd name="T7" fmla="*/ 9 h 13"/>
                <a:gd name="T8" fmla="*/ 10 w 11"/>
                <a:gd name="T9" fmla="*/ 7 h 13"/>
                <a:gd name="T10" fmla="*/ 10 w 11"/>
                <a:gd name="T11" fmla="*/ 6 h 13"/>
                <a:gd name="T12" fmla="*/ 8 w 11"/>
                <a:gd name="T13" fmla="*/ 4 h 13"/>
                <a:gd name="T14" fmla="*/ 8 w 11"/>
                <a:gd name="T15" fmla="*/ 3 h 13"/>
                <a:gd name="T16" fmla="*/ 7 w 11"/>
                <a:gd name="T17" fmla="*/ 2 h 13"/>
                <a:gd name="T18" fmla="*/ 6 w 11"/>
                <a:gd name="T19" fmla="*/ 0 h 13"/>
                <a:gd name="T20" fmla="*/ 0 w 11"/>
                <a:gd name="T21" fmla="*/ 6 h 13"/>
                <a:gd name="T22" fmla="*/ 0 w 11"/>
                <a:gd name="T23" fmla="*/ 7 h 13"/>
                <a:gd name="T24" fmla="*/ 2 w 11"/>
                <a:gd name="T25" fmla="*/ 7 h 13"/>
                <a:gd name="T26" fmla="*/ 2 w 11"/>
                <a:gd name="T27" fmla="*/ 9 h 13"/>
                <a:gd name="T28" fmla="*/ 2 w 11"/>
                <a:gd name="T29" fmla="*/ 9 h 13"/>
                <a:gd name="T30" fmla="*/ 2 w 11"/>
                <a:gd name="T31" fmla="*/ 10 h 13"/>
                <a:gd name="T32" fmla="*/ 3 w 11"/>
                <a:gd name="T33" fmla="*/ 10 h 13"/>
                <a:gd name="T34" fmla="*/ 3 w 11"/>
                <a:gd name="T35" fmla="*/ 11 h 13"/>
                <a:gd name="T36" fmla="*/ 3 w 11"/>
                <a:gd name="T37" fmla="*/ 13 h 13"/>
                <a:gd name="T38" fmla="*/ 3 w 11"/>
                <a:gd name="T39" fmla="*/ 13 h 13"/>
                <a:gd name="T40" fmla="*/ 11 w 11"/>
                <a:gd name="T41" fmla="*/ 13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3"/>
                <a:gd name="T65" fmla="*/ 11 w 1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3">
                  <a:moveTo>
                    <a:pt x="11" y="13"/>
                  </a:moveTo>
                  <a:lnTo>
                    <a:pt x="11" y="13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6" name="Freeform 866"/>
            <p:cNvSpPr>
              <a:spLocks/>
            </p:cNvSpPr>
            <p:nvPr/>
          </p:nvSpPr>
          <p:spPr bwMode="auto">
            <a:xfrm>
              <a:off x="1268" y="2638"/>
              <a:ext cx="11" cy="11"/>
            </a:xfrm>
            <a:custGeom>
              <a:avLst/>
              <a:gdLst>
                <a:gd name="T0" fmla="*/ 6 w 11"/>
                <a:gd name="T1" fmla="*/ 11 h 11"/>
                <a:gd name="T2" fmla="*/ 6 w 11"/>
                <a:gd name="T3" fmla="*/ 11 h 11"/>
                <a:gd name="T4" fmla="*/ 7 w 11"/>
                <a:gd name="T5" fmla="*/ 10 h 11"/>
                <a:gd name="T6" fmla="*/ 8 w 11"/>
                <a:gd name="T7" fmla="*/ 8 h 11"/>
                <a:gd name="T8" fmla="*/ 8 w 11"/>
                <a:gd name="T9" fmla="*/ 7 h 11"/>
                <a:gd name="T10" fmla="*/ 10 w 11"/>
                <a:gd name="T11" fmla="*/ 6 h 11"/>
                <a:gd name="T12" fmla="*/ 10 w 11"/>
                <a:gd name="T13" fmla="*/ 4 h 11"/>
                <a:gd name="T14" fmla="*/ 10 w 11"/>
                <a:gd name="T15" fmla="*/ 3 h 11"/>
                <a:gd name="T16" fmla="*/ 11 w 11"/>
                <a:gd name="T17" fmla="*/ 1 h 11"/>
                <a:gd name="T18" fmla="*/ 11 w 11"/>
                <a:gd name="T19" fmla="*/ 0 h 11"/>
                <a:gd name="T20" fmla="*/ 3 w 11"/>
                <a:gd name="T21" fmla="*/ 0 h 11"/>
                <a:gd name="T22" fmla="*/ 3 w 11"/>
                <a:gd name="T23" fmla="*/ 0 h 11"/>
                <a:gd name="T24" fmla="*/ 3 w 11"/>
                <a:gd name="T25" fmla="*/ 1 h 11"/>
                <a:gd name="T26" fmla="*/ 2 w 11"/>
                <a:gd name="T27" fmla="*/ 1 h 11"/>
                <a:gd name="T28" fmla="*/ 2 w 11"/>
                <a:gd name="T29" fmla="*/ 3 h 11"/>
                <a:gd name="T30" fmla="*/ 2 w 11"/>
                <a:gd name="T31" fmla="*/ 3 h 11"/>
                <a:gd name="T32" fmla="*/ 2 w 11"/>
                <a:gd name="T33" fmla="*/ 4 h 11"/>
                <a:gd name="T34" fmla="*/ 0 w 11"/>
                <a:gd name="T35" fmla="*/ 4 h 11"/>
                <a:gd name="T36" fmla="*/ 0 w 11"/>
                <a:gd name="T37" fmla="*/ 6 h 11"/>
                <a:gd name="T38" fmla="*/ 0 w 11"/>
                <a:gd name="T39" fmla="*/ 6 h 11"/>
                <a:gd name="T40" fmla="*/ 6 w 11"/>
                <a:gd name="T41" fmla="*/ 11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1"/>
                <a:gd name="T65" fmla="*/ 11 w 1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1">
                  <a:moveTo>
                    <a:pt x="6" y="11"/>
                  </a:moveTo>
                  <a:lnTo>
                    <a:pt x="6" y="11"/>
                  </a:lnTo>
                  <a:lnTo>
                    <a:pt x="7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6" y="11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7" name="Freeform 867"/>
            <p:cNvSpPr>
              <a:spLocks/>
            </p:cNvSpPr>
            <p:nvPr/>
          </p:nvSpPr>
          <p:spPr bwMode="auto">
            <a:xfrm>
              <a:off x="1263" y="2644"/>
              <a:ext cx="11" cy="11"/>
            </a:xfrm>
            <a:custGeom>
              <a:avLst/>
              <a:gdLst>
                <a:gd name="T0" fmla="*/ 0 w 11"/>
                <a:gd name="T1" fmla="*/ 11 h 11"/>
                <a:gd name="T2" fmla="*/ 0 w 11"/>
                <a:gd name="T3" fmla="*/ 11 h 11"/>
                <a:gd name="T4" fmla="*/ 1 w 11"/>
                <a:gd name="T5" fmla="*/ 11 h 11"/>
                <a:gd name="T6" fmla="*/ 4 w 11"/>
                <a:gd name="T7" fmla="*/ 11 h 11"/>
                <a:gd name="T8" fmla="*/ 5 w 11"/>
                <a:gd name="T9" fmla="*/ 10 h 11"/>
                <a:gd name="T10" fmla="*/ 7 w 11"/>
                <a:gd name="T11" fmla="*/ 10 h 11"/>
                <a:gd name="T12" fmla="*/ 8 w 11"/>
                <a:gd name="T13" fmla="*/ 8 h 11"/>
                <a:gd name="T14" fmla="*/ 9 w 11"/>
                <a:gd name="T15" fmla="*/ 8 h 11"/>
                <a:gd name="T16" fmla="*/ 11 w 11"/>
                <a:gd name="T17" fmla="*/ 7 h 11"/>
                <a:gd name="T18" fmla="*/ 11 w 11"/>
                <a:gd name="T19" fmla="*/ 5 h 11"/>
                <a:gd name="T20" fmla="*/ 5 w 11"/>
                <a:gd name="T21" fmla="*/ 0 h 11"/>
                <a:gd name="T22" fmla="*/ 5 w 11"/>
                <a:gd name="T23" fmla="*/ 0 h 11"/>
                <a:gd name="T24" fmla="*/ 4 w 11"/>
                <a:gd name="T25" fmla="*/ 1 h 11"/>
                <a:gd name="T26" fmla="*/ 4 w 11"/>
                <a:gd name="T27" fmla="*/ 1 h 11"/>
                <a:gd name="T28" fmla="*/ 2 w 11"/>
                <a:gd name="T29" fmla="*/ 1 h 11"/>
                <a:gd name="T30" fmla="*/ 2 w 11"/>
                <a:gd name="T31" fmla="*/ 1 h 11"/>
                <a:gd name="T32" fmla="*/ 2 w 11"/>
                <a:gd name="T33" fmla="*/ 1 h 11"/>
                <a:gd name="T34" fmla="*/ 1 w 11"/>
                <a:gd name="T35" fmla="*/ 1 h 11"/>
                <a:gd name="T36" fmla="*/ 0 w 11"/>
                <a:gd name="T37" fmla="*/ 2 h 11"/>
                <a:gd name="T38" fmla="*/ 0 w 11"/>
                <a:gd name="T39" fmla="*/ 2 h 11"/>
                <a:gd name="T40" fmla="*/ 0 w 11"/>
                <a:gd name="T41" fmla="*/ 11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1"/>
                <a:gd name="T65" fmla="*/ 11 w 1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1">
                  <a:moveTo>
                    <a:pt x="0" y="11"/>
                  </a:moveTo>
                  <a:lnTo>
                    <a:pt x="0" y="11"/>
                  </a:lnTo>
                  <a:lnTo>
                    <a:pt x="1" y="11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9" y="8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8" name="Freeform 868"/>
            <p:cNvSpPr>
              <a:spLocks/>
            </p:cNvSpPr>
            <p:nvPr/>
          </p:nvSpPr>
          <p:spPr bwMode="auto">
            <a:xfrm>
              <a:off x="1246" y="2638"/>
              <a:ext cx="17" cy="17"/>
            </a:xfrm>
            <a:custGeom>
              <a:avLst/>
              <a:gdLst>
                <a:gd name="T0" fmla="*/ 0 w 17"/>
                <a:gd name="T1" fmla="*/ 0 h 17"/>
                <a:gd name="T2" fmla="*/ 0 w 17"/>
                <a:gd name="T3" fmla="*/ 0 h 17"/>
                <a:gd name="T4" fmla="*/ 0 w 17"/>
                <a:gd name="T5" fmla="*/ 3 h 17"/>
                <a:gd name="T6" fmla="*/ 1 w 17"/>
                <a:gd name="T7" fmla="*/ 7 h 17"/>
                <a:gd name="T8" fmla="*/ 4 w 17"/>
                <a:gd name="T9" fmla="*/ 10 h 17"/>
                <a:gd name="T10" fmla="*/ 5 w 17"/>
                <a:gd name="T11" fmla="*/ 11 h 17"/>
                <a:gd name="T12" fmla="*/ 8 w 17"/>
                <a:gd name="T13" fmla="*/ 14 h 17"/>
                <a:gd name="T14" fmla="*/ 11 w 17"/>
                <a:gd name="T15" fmla="*/ 16 h 17"/>
                <a:gd name="T16" fmla="*/ 14 w 17"/>
                <a:gd name="T17" fmla="*/ 17 h 17"/>
                <a:gd name="T18" fmla="*/ 17 w 17"/>
                <a:gd name="T19" fmla="*/ 17 h 17"/>
                <a:gd name="T20" fmla="*/ 17 w 17"/>
                <a:gd name="T21" fmla="*/ 8 h 17"/>
                <a:gd name="T22" fmla="*/ 15 w 17"/>
                <a:gd name="T23" fmla="*/ 7 h 17"/>
                <a:gd name="T24" fmla="*/ 14 w 17"/>
                <a:gd name="T25" fmla="*/ 7 h 17"/>
                <a:gd name="T26" fmla="*/ 12 w 17"/>
                <a:gd name="T27" fmla="*/ 6 h 17"/>
                <a:gd name="T28" fmla="*/ 11 w 17"/>
                <a:gd name="T29" fmla="*/ 6 h 17"/>
                <a:gd name="T30" fmla="*/ 10 w 17"/>
                <a:gd name="T31" fmla="*/ 4 h 17"/>
                <a:gd name="T32" fmla="*/ 10 w 17"/>
                <a:gd name="T33" fmla="*/ 3 h 17"/>
                <a:gd name="T34" fmla="*/ 8 w 17"/>
                <a:gd name="T35" fmla="*/ 1 h 17"/>
                <a:gd name="T36" fmla="*/ 8 w 17"/>
                <a:gd name="T37" fmla="*/ 0 h 17"/>
                <a:gd name="T38" fmla="*/ 8 w 17"/>
                <a:gd name="T39" fmla="*/ 0 h 17"/>
                <a:gd name="T40" fmla="*/ 0 w 17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7"/>
                <a:gd name="T65" fmla="*/ 17 w 17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7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1" y="7"/>
                  </a:lnTo>
                  <a:lnTo>
                    <a:pt x="4" y="10"/>
                  </a:lnTo>
                  <a:lnTo>
                    <a:pt x="5" y="11"/>
                  </a:lnTo>
                  <a:lnTo>
                    <a:pt x="8" y="14"/>
                  </a:lnTo>
                  <a:lnTo>
                    <a:pt x="11" y="16"/>
                  </a:lnTo>
                  <a:lnTo>
                    <a:pt x="14" y="17"/>
                  </a:lnTo>
                  <a:lnTo>
                    <a:pt x="17" y="17"/>
                  </a:lnTo>
                  <a:lnTo>
                    <a:pt x="17" y="8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2" y="6"/>
                  </a:lnTo>
                  <a:lnTo>
                    <a:pt x="11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59" name="Freeform 869"/>
            <p:cNvSpPr>
              <a:spLocks/>
            </p:cNvSpPr>
            <p:nvPr/>
          </p:nvSpPr>
          <p:spPr bwMode="auto">
            <a:xfrm>
              <a:off x="1246" y="2619"/>
              <a:ext cx="17" cy="19"/>
            </a:xfrm>
            <a:custGeom>
              <a:avLst/>
              <a:gdLst>
                <a:gd name="T0" fmla="*/ 17 w 17"/>
                <a:gd name="T1" fmla="*/ 0 h 19"/>
                <a:gd name="T2" fmla="*/ 17 w 17"/>
                <a:gd name="T3" fmla="*/ 0 h 19"/>
                <a:gd name="T4" fmla="*/ 14 w 17"/>
                <a:gd name="T5" fmla="*/ 0 h 19"/>
                <a:gd name="T6" fmla="*/ 11 w 17"/>
                <a:gd name="T7" fmla="*/ 2 h 19"/>
                <a:gd name="T8" fmla="*/ 8 w 17"/>
                <a:gd name="T9" fmla="*/ 3 h 19"/>
                <a:gd name="T10" fmla="*/ 5 w 17"/>
                <a:gd name="T11" fmla="*/ 6 h 19"/>
                <a:gd name="T12" fmla="*/ 4 w 17"/>
                <a:gd name="T13" fmla="*/ 8 h 19"/>
                <a:gd name="T14" fmla="*/ 1 w 17"/>
                <a:gd name="T15" fmla="*/ 10 h 19"/>
                <a:gd name="T16" fmla="*/ 0 w 17"/>
                <a:gd name="T17" fmla="*/ 15 h 19"/>
                <a:gd name="T18" fmla="*/ 0 w 17"/>
                <a:gd name="T19" fmla="*/ 19 h 19"/>
                <a:gd name="T20" fmla="*/ 8 w 17"/>
                <a:gd name="T21" fmla="*/ 19 h 19"/>
                <a:gd name="T22" fmla="*/ 8 w 17"/>
                <a:gd name="T23" fmla="*/ 16 h 19"/>
                <a:gd name="T24" fmla="*/ 10 w 17"/>
                <a:gd name="T25" fmla="*/ 15 h 19"/>
                <a:gd name="T26" fmla="*/ 10 w 17"/>
                <a:gd name="T27" fmla="*/ 13 h 19"/>
                <a:gd name="T28" fmla="*/ 11 w 17"/>
                <a:gd name="T29" fmla="*/ 12 h 19"/>
                <a:gd name="T30" fmla="*/ 12 w 17"/>
                <a:gd name="T31" fmla="*/ 12 h 19"/>
                <a:gd name="T32" fmla="*/ 14 w 17"/>
                <a:gd name="T33" fmla="*/ 10 h 19"/>
                <a:gd name="T34" fmla="*/ 15 w 17"/>
                <a:gd name="T35" fmla="*/ 10 h 19"/>
                <a:gd name="T36" fmla="*/ 17 w 17"/>
                <a:gd name="T37" fmla="*/ 10 h 19"/>
                <a:gd name="T38" fmla="*/ 17 w 17"/>
                <a:gd name="T39" fmla="*/ 10 h 19"/>
                <a:gd name="T40" fmla="*/ 17 w 17"/>
                <a:gd name="T41" fmla="*/ 0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9"/>
                <a:gd name="T65" fmla="*/ 17 w 17"/>
                <a:gd name="T66" fmla="*/ 19 h 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9">
                  <a:moveTo>
                    <a:pt x="17" y="0"/>
                  </a:moveTo>
                  <a:lnTo>
                    <a:pt x="17" y="0"/>
                  </a:lnTo>
                  <a:lnTo>
                    <a:pt x="14" y="0"/>
                  </a:lnTo>
                  <a:lnTo>
                    <a:pt x="11" y="2"/>
                  </a:lnTo>
                  <a:lnTo>
                    <a:pt x="8" y="3"/>
                  </a:lnTo>
                  <a:lnTo>
                    <a:pt x="5" y="6"/>
                  </a:lnTo>
                  <a:lnTo>
                    <a:pt x="4" y="8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9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2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10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0" name="Freeform 870"/>
            <p:cNvSpPr>
              <a:spLocks/>
            </p:cNvSpPr>
            <p:nvPr/>
          </p:nvSpPr>
          <p:spPr bwMode="auto">
            <a:xfrm>
              <a:off x="893" y="2619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1 w 11"/>
                <a:gd name="T3" fmla="*/ 6 h 12"/>
                <a:gd name="T4" fmla="*/ 9 w 11"/>
                <a:gd name="T5" fmla="*/ 5 h 12"/>
                <a:gd name="T6" fmla="*/ 8 w 11"/>
                <a:gd name="T7" fmla="*/ 3 h 12"/>
                <a:gd name="T8" fmla="*/ 8 w 11"/>
                <a:gd name="T9" fmla="*/ 3 h 12"/>
                <a:gd name="T10" fmla="*/ 7 w 11"/>
                <a:gd name="T11" fmla="*/ 2 h 12"/>
                <a:gd name="T12" fmla="*/ 4 w 11"/>
                <a:gd name="T13" fmla="*/ 2 h 12"/>
                <a:gd name="T14" fmla="*/ 2 w 11"/>
                <a:gd name="T15" fmla="*/ 0 h 12"/>
                <a:gd name="T16" fmla="*/ 1 w 11"/>
                <a:gd name="T17" fmla="*/ 0 h 12"/>
                <a:gd name="T18" fmla="*/ 0 w 11"/>
                <a:gd name="T19" fmla="*/ 0 h 12"/>
                <a:gd name="T20" fmla="*/ 0 w 11"/>
                <a:gd name="T21" fmla="*/ 9 h 12"/>
                <a:gd name="T22" fmla="*/ 1 w 11"/>
                <a:gd name="T23" fmla="*/ 9 h 12"/>
                <a:gd name="T24" fmla="*/ 1 w 11"/>
                <a:gd name="T25" fmla="*/ 10 h 12"/>
                <a:gd name="T26" fmla="*/ 2 w 11"/>
                <a:gd name="T27" fmla="*/ 10 h 12"/>
                <a:gd name="T28" fmla="*/ 2 w 11"/>
                <a:gd name="T29" fmla="*/ 10 h 12"/>
                <a:gd name="T30" fmla="*/ 2 w 11"/>
                <a:gd name="T31" fmla="*/ 10 h 12"/>
                <a:gd name="T32" fmla="*/ 4 w 11"/>
                <a:gd name="T33" fmla="*/ 10 h 12"/>
                <a:gd name="T34" fmla="*/ 4 w 11"/>
                <a:gd name="T35" fmla="*/ 12 h 12"/>
                <a:gd name="T36" fmla="*/ 5 w 11"/>
                <a:gd name="T37" fmla="*/ 12 h 12"/>
                <a:gd name="T38" fmla="*/ 5 w 11"/>
                <a:gd name="T39" fmla="*/ 12 h 12"/>
                <a:gd name="T40" fmla="*/ 11 w 11"/>
                <a:gd name="T41" fmla="*/ 6 h 1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2"/>
                <a:gd name="T65" fmla="*/ 11 w 11"/>
                <a:gd name="T66" fmla="*/ 12 h 1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2">
                  <a:moveTo>
                    <a:pt x="11" y="6"/>
                  </a:moveTo>
                  <a:lnTo>
                    <a:pt x="11" y="6"/>
                  </a:lnTo>
                  <a:lnTo>
                    <a:pt x="9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4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4" y="12"/>
                  </a:lnTo>
                  <a:lnTo>
                    <a:pt x="5" y="12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1" name="Freeform 871"/>
            <p:cNvSpPr>
              <a:spLocks/>
            </p:cNvSpPr>
            <p:nvPr/>
          </p:nvSpPr>
          <p:spPr bwMode="auto">
            <a:xfrm>
              <a:off x="898" y="2625"/>
              <a:ext cx="10" cy="11"/>
            </a:xfrm>
            <a:custGeom>
              <a:avLst/>
              <a:gdLst>
                <a:gd name="T0" fmla="*/ 10 w 10"/>
                <a:gd name="T1" fmla="*/ 11 h 11"/>
                <a:gd name="T2" fmla="*/ 10 w 10"/>
                <a:gd name="T3" fmla="*/ 11 h 11"/>
                <a:gd name="T4" fmla="*/ 10 w 10"/>
                <a:gd name="T5" fmla="*/ 10 h 11"/>
                <a:gd name="T6" fmla="*/ 10 w 10"/>
                <a:gd name="T7" fmla="*/ 9 h 11"/>
                <a:gd name="T8" fmla="*/ 10 w 10"/>
                <a:gd name="T9" fmla="*/ 7 h 11"/>
                <a:gd name="T10" fmla="*/ 9 w 10"/>
                <a:gd name="T11" fmla="*/ 6 h 11"/>
                <a:gd name="T12" fmla="*/ 9 w 10"/>
                <a:gd name="T13" fmla="*/ 3 h 11"/>
                <a:gd name="T14" fmla="*/ 7 w 10"/>
                <a:gd name="T15" fmla="*/ 2 h 11"/>
                <a:gd name="T16" fmla="*/ 7 w 10"/>
                <a:gd name="T17" fmla="*/ 0 h 11"/>
                <a:gd name="T18" fmla="*/ 6 w 10"/>
                <a:gd name="T19" fmla="*/ 0 h 11"/>
                <a:gd name="T20" fmla="*/ 0 w 10"/>
                <a:gd name="T21" fmla="*/ 6 h 11"/>
                <a:gd name="T22" fmla="*/ 0 w 10"/>
                <a:gd name="T23" fmla="*/ 7 h 11"/>
                <a:gd name="T24" fmla="*/ 0 w 10"/>
                <a:gd name="T25" fmla="*/ 7 h 11"/>
                <a:gd name="T26" fmla="*/ 2 w 10"/>
                <a:gd name="T27" fmla="*/ 9 h 11"/>
                <a:gd name="T28" fmla="*/ 2 w 10"/>
                <a:gd name="T29" fmla="*/ 9 h 11"/>
                <a:gd name="T30" fmla="*/ 2 w 10"/>
                <a:gd name="T31" fmla="*/ 10 h 11"/>
                <a:gd name="T32" fmla="*/ 2 w 10"/>
                <a:gd name="T33" fmla="*/ 10 h 11"/>
                <a:gd name="T34" fmla="*/ 2 w 10"/>
                <a:gd name="T35" fmla="*/ 11 h 11"/>
                <a:gd name="T36" fmla="*/ 2 w 10"/>
                <a:gd name="T37" fmla="*/ 11 h 11"/>
                <a:gd name="T38" fmla="*/ 2 w 10"/>
                <a:gd name="T39" fmla="*/ 11 h 11"/>
                <a:gd name="T40" fmla="*/ 10 w 10"/>
                <a:gd name="T41" fmla="*/ 11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"/>
                <a:gd name="T64" fmla="*/ 0 h 11"/>
                <a:gd name="T65" fmla="*/ 10 w 10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" h="11">
                  <a:moveTo>
                    <a:pt x="10" y="11"/>
                  </a:moveTo>
                  <a:lnTo>
                    <a:pt x="10" y="11"/>
                  </a:lnTo>
                  <a:lnTo>
                    <a:pt x="10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9" y="6"/>
                  </a:lnTo>
                  <a:lnTo>
                    <a:pt x="9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lnTo>
                    <a:pt x="10" y="11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2" name="Freeform 872"/>
            <p:cNvSpPr>
              <a:spLocks/>
            </p:cNvSpPr>
            <p:nvPr/>
          </p:nvSpPr>
          <p:spPr bwMode="auto">
            <a:xfrm>
              <a:off x="898" y="2636"/>
              <a:ext cx="10" cy="13"/>
            </a:xfrm>
            <a:custGeom>
              <a:avLst/>
              <a:gdLst>
                <a:gd name="T0" fmla="*/ 6 w 10"/>
                <a:gd name="T1" fmla="*/ 13 h 13"/>
                <a:gd name="T2" fmla="*/ 6 w 10"/>
                <a:gd name="T3" fmla="*/ 13 h 13"/>
                <a:gd name="T4" fmla="*/ 7 w 10"/>
                <a:gd name="T5" fmla="*/ 12 h 13"/>
                <a:gd name="T6" fmla="*/ 7 w 10"/>
                <a:gd name="T7" fmla="*/ 10 h 13"/>
                <a:gd name="T8" fmla="*/ 9 w 10"/>
                <a:gd name="T9" fmla="*/ 9 h 13"/>
                <a:gd name="T10" fmla="*/ 9 w 10"/>
                <a:gd name="T11" fmla="*/ 8 h 13"/>
                <a:gd name="T12" fmla="*/ 10 w 10"/>
                <a:gd name="T13" fmla="*/ 6 h 13"/>
                <a:gd name="T14" fmla="*/ 10 w 10"/>
                <a:gd name="T15" fmla="*/ 5 h 13"/>
                <a:gd name="T16" fmla="*/ 10 w 10"/>
                <a:gd name="T17" fmla="*/ 3 h 13"/>
                <a:gd name="T18" fmla="*/ 10 w 10"/>
                <a:gd name="T19" fmla="*/ 0 h 13"/>
                <a:gd name="T20" fmla="*/ 2 w 10"/>
                <a:gd name="T21" fmla="*/ 0 h 13"/>
                <a:gd name="T22" fmla="*/ 2 w 10"/>
                <a:gd name="T23" fmla="*/ 2 h 13"/>
                <a:gd name="T24" fmla="*/ 2 w 10"/>
                <a:gd name="T25" fmla="*/ 3 h 13"/>
                <a:gd name="T26" fmla="*/ 2 w 10"/>
                <a:gd name="T27" fmla="*/ 3 h 13"/>
                <a:gd name="T28" fmla="*/ 2 w 10"/>
                <a:gd name="T29" fmla="*/ 5 h 13"/>
                <a:gd name="T30" fmla="*/ 2 w 10"/>
                <a:gd name="T31" fmla="*/ 5 h 13"/>
                <a:gd name="T32" fmla="*/ 0 w 10"/>
                <a:gd name="T33" fmla="*/ 6 h 13"/>
                <a:gd name="T34" fmla="*/ 0 w 10"/>
                <a:gd name="T35" fmla="*/ 6 h 13"/>
                <a:gd name="T36" fmla="*/ 0 w 10"/>
                <a:gd name="T37" fmla="*/ 8 h 13"/>
                <a:gd name="T38" fmla="*/ 0 w 10"/>
                <a:gd name="T39" fmla="*/ 8 h 13"/>
                <a:gd name="T40" fmla="*/ 6 w 10"/>
                <a:gd name="T41" fmla="*/ 13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0"/>
                <a:gd name="T64" fmla="*/ 0 h 13"/>
                <a:gd name="T65" fmla="*/ 10 w 10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0" h="13">
                  <a:moveTo>
                    <a:pt x="6" y="13"/>
                  </a:moveTo>
                  <a:lnTo>
                    <a:pt x="6" y="13"/>
                  </a:lnTo>
                  <a:lnTo>
                    <a:pt x="7" y="12"/>
                  </a:lnTo>
                  <a:lnTo>
                    <a:pt x="7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6" y="13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3" name="Freeform 873"/>
            <p:cNvSpPr>
              <a:spLocks/>
            </p:cNvSpPr>
            <p:nvPr/>
          </p:nvSpPr>
          <p:spPr bwMode="auto">
            <a:xfrm>
              <a:off x="893" y="2644"/>
              <a:ext cx="11" cy="11"/>
            </a:xfrm>
            <a:custGeom>
              <a:avLst/>
              <a:gdLst>
                <a:gd name="T0" fmla="*/ 0 w 11"/>
                <a:gd name="T1" fmla="*/ 11 h 11"/>
                <a:gd name="T2" fmla="*/ 0 w 11"/>
                <a:gd name="T3" fmla="*/ 11 h 11"/>
                <a:gd name="T4" fmla="*/ 1 w 11"/>
                <a:gd name="T5" fmla="*/ 11 h 11"/>
                <a:gd name="T6" fmla="*/ 2 w 11"/>
                <a:gd name="T7" fmla="*/ 11 h 11"/>
                <a:gd name="T8" fmla="*/ 5 w 11"/>
                <a:gd name="T9" fmla="*/ 10 h 11"/>
                <a:gd name="T10" fmla="*/ 7 w 11"/>
                <a:gd name="T11" fmla="*/ 10 h 11"/>
                <a:gd name="T12" fmla="*/ 8 w 11"/>
                <a:gd name="T13" fmla="*/ 8 h 11"/>
                <a:gd name="T14" fmla="*/ 8 w 11"/>
                <a:gd name="T15" fmla="*/ 7 h 11"/>
                <a:gd name="T16" fmla="*/ 9 w 11"/>
                <a:gd name="T17" fmla="*/ 7 h 11"/>
                <a:gd name="T18" fmla="*/ 11 w 11"/>
                <a:gd name="T19" fmla="*/ 5 h 11"/>
                <a:gd name="T20" fmla="*/ 5 w 11"/>
                <a:gd name="T21" fmla="*/ 0 h 11"/>
                <a:gd name="T22" fmla="*/ 4 w 11"/>
                <a:gd name="T23" fmla="*/ 0 h 11"/>
                <a:gd name="T24" fmla="*/ 4 w 11"/>
                <a:gd name="T25" fmla="*/ 0 h 11"/>
                <a:gd name="T26" fmla="*/ 2 w 11"/>
                <a:gd name="T27" fmla="*/ 1 h 11"/>
                <a:gd name="T28" fmla="*/ 2 w 11"/>
                <a:gd name="T29" fmla="*/ 1 h 11"/>
                <a:gd name="T30" fmla="*/ 2 w 11"/>
                <a:gd name="T31" fmla="*/ 1 h 11"/>
                <a:gd name="T32" fmla="*/ 1 w 11"/>
                <a:gd name="T33" fmla="*/ 1 h 11"/>
                <a:gd name="T34" fmla="*/ 1 w 11"/>
                <a:gd name="T35" fmla="*/ 1 h 11"/>
                <a:gd name="T36" fmla="*/ 0 w 11"/>
                <a:gd name="T37" fmla="*/ 1 h 11"/>
                <a:gd name="T38" fmla="*/ 0 w 11"/>
                <a:gd name="T39" fmla="*/ 1 h 11"/>
                <a:gd name="T40" fmla="*/ 0 w 11"/>
                <a:gd name="T41" fmla="*/ 11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1"/>
                <a:gd name="T65" fmla="*/ 11 w 1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1">
                  <a:moveTo>
                    <a:pt x="0" y="11"/>
                  </a:moveTo>
                  <a:lnTo>
                    <a:pt x="0" y="11"/>
                  </a:lnTo>
                  <a:lnTo>
                    <a:pt x="1" y="11"/>
                  </a:lnTo>
                  <a:lnTo>
                    <a:pt x="2" y="11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8"/>
                  </a:lnTo>
                  <a:lnTo>
                    <a:pt x="8" y="7"/>
                  </a:lnTo>
                  <a:lnTo>
                    <a:pt x="9" y="7"/>
                  </a:lnTo>
                  <a:lnTo>
                    <a:pt x="11" y="5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4" name="Freeform 874"/>
            <p:cNvSpPr>
              <a:spLocks/>
            </p:cNvSpPr>
            <p:nvPr/>
          </p:nvSpPr>
          <p:spPr bwMode="auto">
            <a:xfrm>
              <a:off x="876" y="2636"/>
              <a:ext cx="17" cy="19"/>
            </a:xfrm>
            <a:custGeom>
              <a:avLst/>
              <a:gdLst>
                <a:gd name="T0" fmla="*/ 0 w 17"/>
                <a:gd name="T1" fmla="*/ 0 h 19"/>
                <a:gd name="T2" fmla="*/ 0 w 17"/>
                <a:gd name="T3" fmla="*/ 0 h 19"/>
                <a:gd name="T4" fmla="*/ 0 w 17"/>
                <a:gd name="T5" fmla="*/ 5 h 19"/>
                <a:gd name="T6" fmla="*/ 1 w 17"/>
                <a:gd name="T7" fmla="*/ 8 h 19"/>
                <a:gd name="T8" fmla="*/ 3 w 17"/>
                <a:gd name="T9" fmla="*/ 10 h 19"/>
                <a:gd name="T10" fmla="*/ 6 w 17"/>
                <a:gd name="T11" fmla="*/ 13 h 19"/>
                <a:gd name="T12" fmla="*/ 8 w 17"/>
                <a:gd name="T13" fmla="*/ 16 h 19"/>
                <a:gd name="T14" fmla="*/ 10 w 17"/>
                <a:gd name="T15" fmla="*/ 18 h 19"/>
                <a:gd name="T16" fmla="*/ 12 w 17"/>
                <a:gd name="T17" fmla="*/ 18 h 19"/>
                <a:gd name="T18" fmla="*/ 17 w 17"/>
                <a:gd name="T19" fmla="*/ 19 h 19"/>
                <a:gd name="T20" fmla="*/ 17 w 17"/>
                <a:gd name="T21" fmla="*/ 9 h 19"/>
                <a:gd name="T22" fmla="*/ 15 w 17"/>
                <a:gd name="T23" fmla="*/ 9 h 19"/>
                <a:gd name="T24" fmla="*/ 14 w 17"/>
                <a:gd name="T25" fmla="*/ 9 h 19"/>
                <a:gd name="T26" fmla="*/ 12 w 17"/>
                <a:gd name="T27" fmla="*/ 8 h 19"/>
                <a:gd name="T28" fmla="*/ 11 w 17"/>
                <a:gd name="T29" fmla="*/ 6 h 19"/>
                <a:gd name="T30" fmla="*/ 10 w 17"/>
                <a:gd name="T31" fmla="*/ 5 h 19"/>
                <a:gd name="T32" fmla="*/ 8 w 17"/>
                <a:gd name="T33" fmla="*/ 3 h 19"/>
                <a:gd name="T34" fmla="*/ 8 w 17"/>
                <a:gd name="T35" fmla="*/ 2 h 19"/>
                <a:gd name="T36" fmla="*/ 8 w 17"/>
                <a:gd name="T37" fmla="*/ 0 h 19"/>
                <a:gd name="T38" fmla="*/ 8 w 17"/>
                <a:gd name="T39" fmla="*/ 0 h 19"/>
                <a:gd name="T40" fmla="*/ 0 w 17"/>
                <a:gd name="T41" fmla="*/ 0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9"/>
                <a:gd name="T65" fmla="*/ 17 w 17"/>
                <a:gd name="T66" fmla="*/ 19 h 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8"/>
                  </a:lnTo>
                  <a:lnTo>
                    <a:pt x="3" y="10"/>
                  </a:lnTo>
                  <a:lnTo>
                    <a:pt x="6" y="13"/>
                  </a:lnTo>
                  <a:lnTo>
                    <a:pt x="8" y="16"/>
                  </a:lnTo>
                  <a:lnTo>
                    <a:pt x="10" y="18"/>
                  </a:lnTo>
                  <a:lnTo>
                    <a:pt x="12" y="18"/>
                  </a:lnTo>
                  <a:lnTo>
                    <a:pt x="17" y="19"/>
                  </a:lnTo>
                  <a:lnTo>
                    <a:pt x="17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8"/>
                  </a:lnTo>
                  <a:lnTo>
                    <a:pt x="11" y="6"/>
                  </a:lnTo>
                  <a:lnTo>
                    <a:pt x="10" y="5"/>
                  </a:lnTo>
                  <a:lnTo>
                    <a:pt x="8" y="3"/>
                  </a:lnTo>
                  <a:lnTo>
                    <a:pt x="8" y="2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5" name="Freeform 875"/>
            <p:cNvSpPr>
              <a:spLocks/>
            </p:cNvSpPr>
            <p:nvPr/>
          </p:nvSpPr>
          <p:spPr bwMode="auto">
            <a:xfrm>
              <a:off x="876" y="2619"/>
              <a:ext cx="17" cy="17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0 h 17"/>
                <a:gd name="T4" fmla="*/ 12 w 17"/>
                <a:gd name="T5" fmla="*/ 0 h 17"/>
                <a:gd name="T6" fmla="*/ 10 w 17"/>
                <a:gd name="T7" fmla="*/ 2 h 17"/>
                <a:gd name="T8" fmla="*/ 8 w 17"/>
                <a:gd name="T9" fmla="*/ 3 h 17"/>
                <a:gd name="T10" fmla="*/ 6 w 17"/>
                <a:gd name="T11" fmla="*/ 6 h 17"/>
                <a:gd name="T12" fmla="*/ 3 w 17"/>
                <a:gd name="T13" fmla="*/ 8 h 17"/>
                <a:gd name="T14" fmla="*/ 1 w 17"/>
                <a:gd name="T15" fmla="*/ 10 h 17"/>
                <a:gd name="T16" fmla="*/ 0 w 17"/>
                <a:gd name="T17" fmla="*/ 15 h 17"/>
                <a:gd name="T18" fmla="*/ 0 w 17"/>
                <a:gd name="T19" fmla="*/ 17 h 17"/>
                <a:gd name="T20" fmla="*/ 8 w 17"/>
                <a:gd name="T21" fmla="*/ 17 h 17"/>
                <a:gd name="T22" fmla="*/ 8 w 17"/>
                <a:gd name="T23" fmla="*/ 16 h 17"/>
                <a:gd name="T24" fmla="*/ 8 w 17"/>
                <a:gd name="T25" fmla="*/ 15 h 17"/>
                <a:gd name="T26" fmla="*/ 10 w 17"/>
                <a:gd name="T27" fmla="*/ 13 h 17"/>
                <a:gd name="T28" fmla="*/ 11 w 17"/>
                <a:gd name="T29" fmla="*/ 12 h 17"/>
                <a:gd name="T30" fmla="*/ 12 w 17"/>
                <a:gd name="T31" fmla="*/ 10 h 17"/>
                <a:gd name="T32" fmla="*/ 14 w 17"/>
                <a:gd name="T33" fmla="*/ 10 h 17"/>
                <a:gd name="T34" fmla="*/ 15 w 17"/>
                <a:gd name="T35" fmla="*/ 10 h 17"/>
                <a:gd name="T36" fmla="*/ 17 w 17"/>
                <a:gd name="T37" fmla="*/ 9 h 17"/>
                <a:gd name="T38" fmla="*/ 17 w 17"/>
                <a:gd name="T39" fmla="*/ 9 h 17"/>
                <a:gd name="T40" fmla="*/ 17 w 17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7"/>
                <a:gd name="T65" fmla="*/ 17 w 17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7">
                  <a:moveTo>
                    <a:pt x="17" y="0"/>
                  </a:moveTo>
                  <a:lnTo>
                    <a:pt x="17" y="0"/>
                  </a:lnTo>
                  <a:lnTo>
                    <a:pt x="12" y="0"/>
                  </a:lnTo>
                  <a:lnTo>
                    <a:pt x="10" y="2"/>
                  </a:lnTo>
                  <a:lnTo>
                    <a:pt x="8" y="3"/>
                  </a:lnTo>
                  <a:lnTo>
                    <a:pt x="6" y="6"/>
                  </a:lnTo>
                  <a:lnTo>
                    <a:pt x="3" y="8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5" y="10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6" name="Freeform 876"/>
            <p:cNvSpPr>
              <a:spLocks/>
            </p:cNvSpPr>
            <p:nvPr/>
          </p:nvSpPr>
          <p:spPr bwMode="auto">
            <a:xfrm>
              <a:off x="893" y="2588"/>
              <a:ext cx="30" cy="22"/>
            </a:xfrm>
            <a:custGeom>
              <a:avLst/>
              <a:gdLst>
                <a:gd name="T0" fmla="*/ 30 w 30"/>
                <a:gd name="T1" fmla="*/ 14 h 22"/>
                <a:gd name="T2" fmla="*/ 30 w 30"/>
                <a:gd name="T3" fmla="*/ 14 h 22"/>
                <a:gd name="T4" fmla="*/ 27 w 30"/>
                <a:gd name="T5" fmla="*/ 12 h 22"/>
                <a:gd name="T6" fmla="*/ 25 w 30"/>
                <a:gd name="T7" fmla="*/ 9 h 22"/>
                <a:gd name="T8" fmla="*/ 22 w 30"/>
                <a:gd name="T9" fmla="*/ 7 h 22"/>
                <a:gd name="T10" fmla="*/ 19 w 30"/>
                <a:gd name="T11" fmla="*/ 4 h 22"/>
                <a:gd name="T12" fmla="*/ 15 w 30"/>
                <a:gd name="T13" fmla="*/ 3 h 22"/>
                <a:gd name="T14" fmla="*/ 11 w 30"/>
                <a:gd name="T15" fmla="*/ 2 h 22"/>
                <a:gd name="T16" fmla="*/ 5 w 30"/>
                <a:gd name="T17" fmla="*/ 2 h 22"/>
                <a:gd name="T18" fmla="*/ 0 w 30"/>
                <a:gd name="T19" fmla="*/ 0 h 22"/>
                <a:gd name="T20" fmla="*/ 0 w 30"/>
                <a:gd name="T21" fmla="*/ 10 h 22"/>
                <a:gd name="T22" fmla="*/ 4 w 30"/>
                <a:gd name="T23" fmla="*/ 10 h 22"/>
                <a:gd name="T24" fmla="*/ 9 w 30"/>
                <a:gd name="T25" fmla="*/ 10 h 22"/>
                <a:gd name="T26" fmla="*/ 12 w 30"/>
                <a:gd name="T27" fmla="*/ 12 h 22"/>
                <a:gd name="T28" fmla="*/ 15 w 30"/>
                <a:gd name="T29" fmla="*/ 13 h 22"/>
                <a:gd name="T30" fmla="*/ 18 w 30"/>
                <a:gd name="T31" fmla="*/ 14 h 22"/>
                <a:gd name="T32" fmla="*/ 19 w 30"/>
                <a:gd name="T33" fmla="*/ 16 h 22"/>
                <a:gd name="T34" fmla="*/ 22 w 30"/>
                <a:gd name="T35" fmla="*/ 19 h 22"/>
                <a:gd name="T36" fmla="*/ 25 w 30"/>
                <a:gd name="T37" fmla="*/ 22 h 22"/>
                <a:gd name="T38" fmla="*/ 25 w 30"/>
                <a:gd name="T39" fmla="*/ 22 h 22"/>
                <a:gd name="T40" fmla="*/ 30 w 30"/>
                <a:gd name="T41" fmla="*/ 14 h 2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"/>
                <a:gd name="T64" fmla="*/ 0 h 22"/>
                <a:gd name="T65" fmla="*/ 30 w 30"/>
                <a:gd name="T66" fmla="*/ 22 h 2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" h="22">
                  <a:moveTo>
                    <a:pt x="30" y="14"/>
                  </a:moveTo>
                  <a:lnTo>
                    <a:pt x="30" y="14"/>
                  </a:lnTo>
                  <a:lnTo>
                    <a:pt x="27" y="12"/>
                  </a:lnTo>
                  <a:lnTo>
                    <a:pt x="25" y="9"/>
                  </a:lnTo>
                  <a:lnTo>
                    <a:pt x="22" y="7"/>
                  </a:lnTo>
                  <a:lnTo>
                    <a:pt x="19" y="4"/>
                  </a:lnTo>
                  <a:lnTo>
                    <a:pt x="15" y="3"/>
                  </a:lnTo>
                  <a:lnTo>
                    <a:pt x="11" y="2"/>
                  </a:lnTo>
                  <a:lnTo>
                    <a:pt x="5" y="2"/>
                  </a:lnTo>
                  <a:lnTo>
                    <a:pt x="0" y="0"/>
                  </a:lnTo>
                  <a:lnTo>
                    <a:pt x="0" y="10"/>
                  </a:lnTo>
                  <a:lnTo>
                    <a:pt x="4" y="10"/>
                  </a:lnTo>
                  <a:lnTo>
                    <a:pt x="9" y="10"/>
                  </a:lnTo>
                  <a:lnTo>
                    <a:pt x="12" y="12"/>
                  </a:lnTo>
                  <a:lnTo>
                    <a:pt x="15" y="13"/>
                  </a:lnTo>
                  <a:lnTo>
                    <a:pt x="18" y="14"/>
                  </a:lnTo>
                  <a:lnTo>
                    <a:pt x="19" y="16"/>
                  </a:lnTo>
                  <a:lnTo>
                    <a:pt x="22" y="19"/>
                  </a:lnTo>
                  <a:lnTo>
                    <a:pt x="25" y="22"/>
                  </a:lnTo>
                  <a:lnTo>
                    <a:pt x="30" y="1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7" name="Freeform 877"/>
            <p:cNvSpPr>
              <a:spLocks/>
            </p:cNvSpPr>
            <p:nvPr/>
          </p:nvSpPr>
          <p:spPr bwMode="auto">
            <a:xfrm>
              <a:off x="918" y="2602"/>
              <a:ext cx="19" cy="34"/>
            </a:xfrm>
            <a:custGeom>
              <a:avLst/>
              <a:gdLst>
                <a:gd name="T0" fmla="*/ 19 w 19"/>
                <a:gd name="T1" fmla="*/ 34 h 34"/>
                <a:gd name="T2" fmla="*/ 19 w 19"/>
                <a:gd name="T3" fmla="*/ 34 h 34"/>
                <a:gd name="T4" fmla="*/ 19 w 19"/>
                <a:gd name="T5" fmla="*/ 30 h 34"/>
                <a:gd name="T6" fmla="*/ 18 w 19"/>
                <a:gd name="T7" fmla="*/ 26 h 34"/>
                <a:gd name="T8" fmla="*/ 16 w 19"/>
                <a:gd name="T9" fmla="*/ 20 h 34"/>
                <a:gd name="T10" fmla="*/ 15 w 19"/>
                <a:gd name="T11" fmla="*/ 16 h 34"/>
                <a:gd name="T12" fmla="*/ 14 w 19"/>
                <a:gd name="T13" fmla="*/ 12 h 34"/>
                <a:gd name="T14" fmla="*/ 11 w 19"/>
                <a:gd name="T15" fmla="*/ 8 h 34"/>
                <a:gd name="T16" fmla="*/ 8 w 19"/>
                <a:gd name="T17" fmla="*/ 5 h 34"/>
                <a:gd name="T18" fmla="*/ 5 w 19"/>
                <a:gd name="T19" fmla="*/ 0 h 34"/>
                <a:gd name="T20" fmla="*/ 0 w 19"/>
                <a:gd name="T21" fmla="*/ 8 h 34"/>
                <a:gd name="T22" fmla="*/ 2 w 19"/>
                <a:gd name="T23" fmla="*/ 10 h 34"/>
                <a:gd name="T24" fmla="*/ 4 w 19"/>
                <a:gd name="T25" fmla="*/ 13 h 34"/>
                <a:gd name="T26" fmla="*/ 7 w 19"/>
                <a:gd name="T27" fmla="*/ 16 h 34"/>
                <a:gd name="T28" fmla="*/ 8 w 19"/>
                <a:gd name="T29" fmla="*/ 20 h 34"/>
                <a:gd name="T30" fmla="*/ 9 w 19"/>
                <a:gd name="T31" fmla="*/ 23 h 34"/>
                <a:gd name="T32" fmla="*/ 9 w 19"/>
                <a:gd name="T33" fmla="*/ 27 h 34"/>
                <a:gd name="T34" fmla="*/ 11 w 19"/>
                <a:gd name="T35" fmla="*/ 32 h 34"/>
                <a:gd name="T36" fmla="*/ 11 w 19"/>
                <a:gd name="T37" fmla="*/ 34 h 34"/>
                <a:gd name="T38" fmla="*/ 11 w 19"/>
                <a:gd name="T39" fmla="*/ 34 h 34"/>
                <a:gd name="T40" fmla="*/ 19 w 19"/>
                <a:gd name="T41" fmla="*/ 34 h 34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"/>
                <a:gd name="T64" fmla="*/ 0 h 34"/>
                <a:gd name="T65" fmla="*/ 19 w 19"/>
                <a:gd name="T66" fmla="*/ 34 h 34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" h="34">
                  <a:moveTo>
                    <a:pt x="19" y="34"/>
                  </a:moveTo>
                  <a:lnTo>
                    <a:pt x="19" y="34"/>
                  </a:lnTo>
                  <a:lnTo>
                    <a:pt x="19" y="30"/>
                  </a:lnTo>
                  <a:lnTo>
                    <a:pt x="18" y="26"/>
                  </a:lnTo>
                  <a:lnTo>
                    <a:pt x="16" y="20"/>
                  </a:lnTo>
                  <a:lnTo>
                    <a:pt x="15" y="16"/>
                  </a:lnTo>
                  <a:lnTo>
                    <a:pt x="14" y="12"/>
                  </a:lnTo>
                  <a:lnTo>
                    <a:pt x="11" y="8"/>
                  </a:lnTo>
                  <a:lnTo>
                    <a:pt x="8" y="5"/>
                  </a:lnTo>
                  <a:lnTo>
                    <a:pt x="5" y="0"/>
                  </a:lnTo>
                  <a:lnTo>
                    <a:pt x="0" y="8"/>
                  </a:lnTo>
                  <a:lnTo>
                    <a:pt x="2" y="10"/>
                  </a:lnTo>
                  <a:lnTo>
                    <a:pt x="4" y="13"/>
                  </a:lnTo>
                  <a:lnTo>
                    <a:pt x="7" y="16"/>
                  </a:lnTo>
                  <a:lnTo>
                    <a:pt x="8" y="20"/>
                  </a:lnTo>
                  <a:lnTo>
                    <a:pt x="9" y="23"/>
                  </a:lnTo>
                  <a:lnTo>
                    <a:pt x="9" y="27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9" y="3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8" name="Freeform 878"/>
            <p:cNvSpPr>
              <a:spLocks/>
            </p:cNvSpPr>
            <p:nvPr/>
          </p:nvSpPr>
          <p:spPr bwMode="auto">
            <a:xfrm>
              <a:off x="918" y="2636"/>
              <a:ext cx="19" cy="35"/>
            </a:xfrm>
            <a:custGeom>
              <a:avLst/>
              <a:gdLst>
                <a:gd name="T0" fmla="*/ 5 w 19"/>
                <a:gd name="T1" fmla="*/ 35 h 35"/>
                <a:gd name="T2" fmla="*/ 5 w 19"/>
                <a:gd name="T3" fmla="*/ 35 h 35"/>
                <a:gd name="T4" fmla="*/ 8 w 19"/>
                <a:gd name="T5" fmla="*/ 32 h 35"/>
                <a:gd name="T6" fmla="*/ 11 w 19"/>
                <a:gd name="T7" fmla="*/ 27 h 35"/>
                <a:gd name="T8" fmla="*/ 14 w 19"/>
                <a:gd name="T9" fmla="*/ 23 h 35"/>
                <a:gd name="T10" fmla="*/ 15 w 19"/>
                <a:gd name="T11" fmla="*/ 20 h 35"/>
                <a:gd name="T12" fmla="*/ 16 w 19"/>
                <a:gd name="T13" fmla="*/ 15 h 35"/>
                <a:gd name="T14" fmla="*/ 18 w 19"/>
                <a:gd name="T15" fmla="*/ 10 h 35"/>
                <a:gd name="T16" fmla="*/ 19 w 19"/>
                <a:gd name="T17" fmla="*/ 6 h 35"/>
                <a:gd name="T18" fmla="*/ 19 w 19"/>
                <a:gd name="T19" fmla="*/ 0 h 35"/>
                <a:gd name="T20" fmla="*/ 11 w 19"/>
                <a:gd name="T21" fmla="*/ 0 h 35"/>
                <a:gd name="T22" fmla="*/ 11 w 19"/>
                <a:gd name="T23" fmla="*/ 5 h 35"/>
                <a:gd name="T24" fmla="*/ 9 w 19"/>
                <a:gd name="T25" fmla="*/ 9 h 35"/>
                <a:gd name="T26" fmla="*/ 9 w 19"/>
                <a:gd name="T27" fmla="*/ 12 h 35"/>
                <a:gd name="T28" fmla="*/ 8 w 19"/>
                <a:gd name="T29" fmla="*/ 16 h 35"/>
                <a:gd name="T30" fmla="*/ 7 w 19"/>
                <a:gd name="T31" fmla="*/ 19 h 35"/>
                <a:gd name="T32" fmla="*/ 4 w 19"/>
                <a:gd name="T33" fmla="*/ 23 h 35"/>
                <a:gd name="T34" fmla="*/ 2 w 19"/>
                <a:gd name="T35" fmla="*/ 26 h 35"/>
                <a:gd name="T36" fmla="*/ 0 w 19"/>
                <a:gd name="T37" fmla="*/ 29 h 35"/>
                <a:gd name="T38" fmla="*/ 0 w 19"/>
                <a:gd name="T39" fmla="*/ 29 h 35"/>
                <a:gd name="T40" fmla="*/ 5 w 19"/>
                <a:gd name="T41" fmla="*/ 35 h 3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9"/>
                <a:gd name="T64" fmla="*/ 0 h 35"/>
                <a:gd name="T65" fmla="*/ 19 w 19"/>
                <a:gd name="T66" fmla="*/ 35 h 3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9" h="35">
                  <a:moveTo>
                    <a:pt x="5" y="35"/>
                  </a:moveTo>
                  <a:lnTo>
                    <a:pt x="5" y="35"/>
                  </a:lnTo>
                  <a:lnTo>
                    <a:pt x="8" y="32"/>
                  </a:lnTo>
                  <a:lnTo>
                    <a:pt x="11" y="27"/>
                  </a:lnTo>
                  <a:lnTo>
                    <a:pt x="14" y="23"/>
                  </a:lnTo>
                  <a:lnTo>
                    <a:pt x="15" y="20"/>
                  </a:lnTo>
                  <a:lnTo>
                    <a:pt x="16" y="15"/>
                  </a:lnTo>
                  <a:lnTo>
                    <a:pt x="18" y="10"/>
                  </a:lnTo>
                  <a:lnTo>
                    <a:pt x="19" y="6"/>
                  </a:lnTo>
                  <a:lnTo>
                    <a:pt x="19" y="0"/>
                  </a:lnTo>
                  <a:lnTo>
                    <a:pt x="11" y="0"/>
                  </a:lnTo>
                  <a:lnTo>
                    <a:pt x="11" y="5"/>
                  </a:lnTo>
                  <a:lnTo>
                    <a:pt x="9" y="9"/>
                  </a:lnTo>
                  <a:lnTo>
                    <a:pt x="9" y="12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4" y="23"/>
                  </a:lnTo>
                  <a:lnTo>
                    <a:pt x="2" y="26"/>
                  </a:lnTo>
                  <a:lnTo>
                    <a:pt x="0" y="29"/>
                  </a:lnTo>
                  <a:lnTo>
                    <a:pt x="5" y="35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69" name="Freeform 879"/>
            <p:cNvSpPr>
              <a:spLocks/>
            </p:cNvSpPr>
            <p:nvPr/>
          </p:nvSpPr>
          <p:spPr bwMode="auto">
            <a:xfrm>
              <a:off x="893" y="2665"/>
              <a:ext cx="30" cy="20"/>
            </a:xfrm>
            <a:custGeom>
              <a:avLst/>
              <a:gdLst>
                <a:gd name="T0" fmla="*/ 0 w 30"/>
                <a:gd name="T1" fmla="*/ 20 h 20"/>
                <a:gd name="T2" fmla="*/ 0 w 30"/>
                <a:gd name="T3" fmla="*/ 20 h 20"/>
                <a:gd name="T4" fmla="*/ 5 w 30"/>
                <a:gd name="T5" fmla="*/ 20 h 20"/>
                <a:gd name="T6" fmla="*/ 11 w 30"/>
                <a:gd name="T7" fmla="*/ 20 h 20"/>
                <a:gd name="T8" fmla="*/ 15 w 30"/>
                <a:gd name="T9" fmla="*/ 18 h 20"/>
                <a:gd name="T10" fmla="*/ 19 w 30"/>
                <a:gd name="T11" fmla="*/ 16 h 20"/>
                <a:gd name="T12" fmla="*/ 22 w 30"/>
                <a:gd name="T13" fmla="*/ 14 h 20"/>
                <a:gd name="T14" fmla="*/ 25 w 30"/>
                <a:gd name="T15" fmla="*/ 11 h 20"/>
                <a:gd name="T16" fmla="*/ 27 w 30"/>
                <a:gd name="T17" fmla="*/ 8 h 20"/>
                <a:gd name="T18" fmla="*/ 30 w 30"/>
                <a:gd name="T19" fmla="*/ 6 h 20"/>
                <a:gd name="T20" fmla="*/ 25 w 30"/>
                <a:gd name="T21" fmla="*/ 0 h 20"/>
                <a:gd name="T22" fmla="*/ 22 w 30"/>
                <a:gd name="T23" fmla="*/ 3 h 20"/>
                <a:gd name="T24" fmla="*/ 19 w 30"/>
                <a:gd name="T25" fmla="*/ 4 h 20"/>
                <a:gd name="T26" fmla="*/ 18 w 30"/>
                <a:gd name="T27" fmla="*/ 7 h 20"/>
                <a:gd name="T28" fmla="*/ 15 w 30"/>
                <a:gd name="T29" fmla="*/ 8 h 20"/>
                <a:gd name="T30" fmla="*/ 12 w 30"/>
                <a:gd name="T31" fmla="*/ 10 h 20"/>
                <a:gd name="T32" fmla="*/ 9 w 30"/>
                <a:gd name="T33" fmla="*/ 10 h 20"/>
                <a:gd name="T34" fmla="*/ 4 w 30"/>
                <a:gd name="T35" fmla="*/ 11 h 20"/>
                <a:gd name="T36" fmla="*/ 0 w 30"/>
                <a:gd name="T37" fmla="*/ 11 h 20"/>
                <a:gd name="T38" fmla="*/ 0 w 30"/>
                <a:gd name="T39" fmla="*/ 11 h 20"/>
                <a:gd name="T40" fmla="*/ 0 w 30"/>
                <a:gd name="T41" fmla="*/ 20 h 20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0"/>
                <a:gd name="T64" fmla="*/ 0 h 20"/>
                <a:gd name="T65" fmla="*/ 30 w 30"/>
                <a:gd name="T66" fmla="*/ 20 h 20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0" h="20">
                  <a:moveTo>
                    <a:pt x="0" y="20"/>
                  </a:moveTo>
                  <a:lnTo>
                    <a:pt x="0" y="20"/>
                  </a:lnTo>
                  <a:lnTo>
                    <a:pt x="5" y="20"/>
                  </a:lnTo>
                  <a:lnTo>
                    <a:pt x="11" y="20"/>
                  </a:lnTo>
                  <a:lnTo>
                    <a:pt x="15" y="18"/>
                  </a:lnTo>
                  <a:lnTo>
                    <a:pt x="19" y="16"/>
                  </a:lnTo>
                  <a:lnTo>
                    <a:pt x="22" y="14"/>
                  </a:lnTo>
                  <a:lnTo>
                    <a:pt x="25" y="11"/>
                  </a:lnTo>
                  <a:lnTo>
                    <a:pt x="27" y="8"/>
                  </a:lnTo>
                  <a:lnTo>
                    <a:pt x="30" y="6"/>
                  </a:lnTo>
                  <a:lnTo>
                    <a:pt x="25" y="0"/>
                  </a:lnTo>
                  <a:lnTo>
                    <a:pt x="22" y="3"/>
                  </a:lnTo>
                  <a:lnTo>
                    <a:pt x="19" y="4"/>
                  </a:lnTo>
                  <a:lnTo>
                    <a:pt x="18" y="7"/>
                  </a:lnTo>
                  <a:lnTo>
                    <a:pt x="15" y="8"/>
                  </a:lnTo>
                  <a:lnTo>
                    <a:pt x="12" y="10"/>
                  </a:lnTo>
                  <a:lnTo>
                    <a:pt x="9" y="10"/>
                  </a:lnTo>
                  <a:lnTo>
                    <a:pt x="4" y="11"/>
                  </a:lnTo>
                  <a:lnTo>
                    <a:pt x="0" y="11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0" name="Freeform 880"/>
            <p:cNvSpPr>
              <a:spLocks/>
            </p:cNvSpPr>
            <p:nvPr/>
          </p:nvSpPr>
          <p:spPr bwMode="auto">
            <a:xfrm>
              <a:off x="847" y="2636"/>
              <a:ext cx="46" cy="49"/>
            </a:xfrm>
            <a:custGeom>
              <a:avLst/>
              <a:gdLst>
                <a:gd name="T0" fmla="*/ 0 w 46"/>
                <a:gd name="T1" fmla="*/ 0 h 49"/>
                <a:gd name="T2" fmla="*/ 0 w 46"/>
                <a:gd name="T3" fmla="*/ 0 h 49"/>
                <a:gd name="T4" fmla="*/ 1 w 46"/>
                <a:gd name="T5" fmla="*/ 10 h 49"/>
                <a:gd name="T6" fmla="*/ 5 w 46"/>
                <a:gd name="T7" fmla="*/ 20 h 49"/>
                <a:gd name="T8" fmla="*/ 9 w 46"/>
                <a:gd name="T9" fmla="*/ 27 h 49"/>
                <a:gd name="T10" fmla="*/ 15 w 46"/>
                <a:gd name="T11" fmla="*/ 35 h 49"/>
                <a:gd name="T12" fmla="*/ 22 w 46"/>
                <a:gd name="T13" fmla="*/ 40 h 49"/>
                <a:gd name="T14" fmla="*/ 30 w 46"/>
                <a:gd name="T15" fmla="*/ 46 h 49"/>
                <a:gd name="T16" fmla="*/ 37 w 46"/>
                <a:gd name="T17" fmla="*/ 49 h 49"/>
                <a:gd name="T18" fmla="*/ 46 w 46"/>
                <a:gd name="T19" fmla="*/ 49 h 49"/>
                <a:gd name="T20" fmla="*/ 46 w 46"/>
                <a:gd name="T21" fmla="*/ 40 h 49"/>
                <a:gd name="T22" fmla="*/ 40 w 46"/>
                <a:gd name="T23" fmla="*/ 39 h 49"/>
                <a:gd name="T24" fmla="*/ 33 w 46"/>
                <a:gd name="T25" fmla="*/ 37 h 49"/>
                <a:gd name="T26" fmla="*/ 28 w 46"/>
                <a:gd name="T27" fmla="*/ 33 h 49"/>
                <a:gd name="T28" fmla="*/ 21 w 46"/>
                <a:gd name="T29" fmla="*/ 29 h 49"/>
                <a:gd name="T30" fmla="*/ 16 w 46"/>
                <a:gd name="T31" fmla="*/ 22 h 49"/>
                <a:gd name="T32" fmla="*/ 12 w 46"/>
                <a:gd name="T33" fmla="*/ 16 h 49"/>
                <a:gd name="T34" fmla="*/ 9 w 46"/>
                <a:gd name="T35" fmla="*/ 9 h 49"/>
                <a:gd name="T36" fmla="*/ 8 w 46"/>
                <a:gd name="T37" fmla="*/ 0 h 49"/>
                <a:gd name="T38" fmla="*/ 8 w 46"/>
                <a:gd name="T39" fmla="*/ 0 h 49"/>
                <a:gd name="T40" fmla="*/ 0 w 46"/>
                <a:gd name="T41" fmla="*/ 0 h 4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49"/>
                <a:gd name="T65" fmla="*/ 46 w 46"/>
                <a:gd name="T66" fmla="*/ 49 h 4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49">
                  <a:moveTo>
                    <a:pt x="0" y="0"/>
                  </a:moveTo>
                  <a:lnTo>
                    <a:pt x="0" y="0"/>
                  </a:lnTo>
                  <a:lnTo>
                    <a:pt x="1" y="10"/>
                  </a:lnTo>
                  <a:lnTo>
                    <a:pt x="5" y="20"/>
                  </a:lnTo>
                  <a:lnTo>
                    <a:pt x="9" y="27"/>
                  </a:lnTo>
                  <a:lnTo>
                    <a:pt x="15" y="35"/>
                  </a:lnTo>
                  <a:lnTo>
                    <a:pt x="22" y="40"/>
                  </a:lnTo>
                  <a:lnTo>
                    <a:pt x="30" y="46"/>
                  </a:lnTo>
                  <a:lnTo>
                    <a:pt x="37" y="49"/>
                  </a:lnTo>
                  <a:lnTo>
                    <a:pt x="46" y="49"/>
                  </a:lnTo>
                  <a:lnTo>
                    <a:pt x="46" y="40"/>
                  </a:lnTo>
                  <a:lnTo>
                    <a:pt x="40" y="39"/>
                  </a:lnTo>
                  <a:lnTo>
                    <a:pt x="33" y="37"/>
                  </a:lnTo>
                  <a:lnTo>
                    <a:pt x="28" y="33"/>
                  </a:lnTo>
                  <a:lnTo>
                    <a:pt x="21" y="29"/>
                  </a:lnTo>
                  <a:lnTo>
                    <a:pt x="16" y="22"/>
                  </a:lnTo>
                  <a:lnTo>
                    <a:pt x="12" y="16"/>
                  </a:lnTo>
                  <a:lnTo>
                    <a:pt x="9" y="9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1" name="Freeform 881"/>
            <p:cNvSpPr>
              <a:spLocks/>
            </p:cNvSpPr>
            <p:nvPr/>
          </p:nvSpPr>
          <p:spPr bwMode="auto">
            <a:xfrm>
              <a:off x="847" y="2588"/>
              <a:ext cx="46" cy="48"/>
            </a:xfrm>
            <a:custGeom>
              <a:avLst/>
              <a:gdLst>
                <a:gd name="T0" fmla="*/ 46 w 46"/>
                <a:gd name="T1" fmla="*/ 0 h 48"/>
                <a:gd name="T2" fmla="*/ 46 w 46"/>
                <a:gd name="T3" fmla="*/ 0 h 48"/>
                <a:gd name="T4" fmla="*/ 37 w 46"/>
                <a:gd name="T5" fmla="*/ 2 h 48"/>
                <a:gd name="T6" fmla="*/ 30 w 46"/>
                <a:gd name="T7" fmla="*/ 4 h 48"/>
                <a:gd name="T8" fmla="*/ 22 w 46"/>
                <a:gd name="T9" fmla="*/ 9 h 48"/>
                <a:gd name="T10" fmla="*/ 15 w 46"/>
                <a:gd name="T11" fmla="*/ 14 h 48"/>
                <a:gd name="T12" fmla="*/ 9 w 46"/>
                <a:gd name="T13" fmla="*/ 22 h 48"/>
                <a:gd name="T14" fmla="*/ 5 w 46"/>
                <a:gd name="T15" fmla="*/ 30 h 48"/>
                <a:gd name="T16" fmla="*/ 1 w 46"/>
                <a:gd name="T17" fmla="*/ 39 h 48"/>
                <a:gd name="T18" fmla="*/ 0 w 46"/>
                <a:gd name="T19" fmla="*/ 48 h 48"/>
                <a:gd name="T20" fmla="*/ 8 w 46"/>
                <a:gd name="T21" fmla="*/ 48 h 48"/>
                <a:gd name="T22" fmla="*/ 9 w 46"/>
                <a:gd name="T23" fmla="*/ 41 h 48"/>
                <a:gd name="T24" fmla="*/ 12 w 46"/>
                <a:gd name="T25" fmla="*/ 34 h 48"/>
                <a:gd name="T26" fmla="*/ 16 w 46"/>
                <a:gd name="T27" fmla="*/ 27 h 48"/>
                <a:gd name="T28" fmla="*/ 21 w 46"/>
                <a:gd name="T29" fmla="*/ 22 h 48"/>
                <a:gd name="T30" fmla="*/ 28 w 46"/>
                <a:gd name="T31" fmla="*/ 17 h 48"/>
                <a:gd name="T32" fmla="*/ 33 w 46"/>
                <a:gd name="T33" fmla="*/ 13 h 48"/>
                <a:gd name="T34" fmla="*/ 40 w 46"/>
                <a:gd name="T35" fmla="*/ 10 h 48"/>
                <a:gd name="T36" fmla="*/ 46 w 46"/>
                <a:gd name="T37" fmla="*/ 10 h 48"/>
                <a:gd name="T38" fmla="*/ 46 w 46"/>
                <a:gd name="T39" fmla="*/ 10 h 48"/>
                <a:gd name="T40" fmla="*/ 46 w 46"/>
                <a:gd name="T41" fmla="*/ 0 h 4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6"/>
                <a:gd name="T64" fmla="*/ 0 h 48"/>
                <a:gd name="T65" fmla="*/ 46 w 46"/>
                <a:gd name="T66" fmla="*/ 48 h 4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6" h="48">
                  <a:moveTo>
                    <a:pt x="46" y="0"/>
                  </a:moveTo>
                  <a:lnTo>
                    <a:pt x="46" y="0"/>
                  </a:lnTo>
                  <a:lnTo>
                    <a:pt x="37" y="2"/>
                  </a:lnTo>
                  <a:lnTo>
                    <a:pt x="30" y="4"/>
                  </a:lnTo>
                  <a:lnTo>
                    <a:pt x="22" y="9"/>
                  </a:lnTo>
                  <a:lnTo>
                    <a:pt x="15" y="14"/>
                  </a:lnTo>
                  <a:lnTo>
                    <a:pt x="9" y="22"/>
                  </a:lnTo>
                  <a:lnTo>
                    <a:pt x="5" y="30"/>
                  </a:lnTo>
                  <a:lnTo>
                    <a:pt x="1" y="39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9" y="41"/>
                  </a:lnTo>
                  <a:lnTo>
                    <a:pt x="12" y="34"/>
                  </a:lnTo>
                  <a:lnTo>
                    <a:pt x="16" y="27"/>
                  </a:lnTo>
                  <a:lnTo>
                    <a:pt x="21" y="22"/>
                  </a:lnTo>
                  <a:lnTo>
                    <a:pt x="28" y="17"/>
                  </a:lnTo>
                  <a:lnTo>
                    <a:pt x="33" y="13"/>
                  </a:lnTo>
                  <a:lnTo>
                    <a:pt x="40" y="10"/>
                  </a:lnTo>
                  <a:lnTo>
                    <a:pt x="46" y="10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2" name="Freeform 882"/>
            <p:cNvSpPr>
              <a:spLocks/>
            </p:cNvSpPr>
            <p:nvPr/>
          </p:nvSpPr>
          <p:spPr bwMode="auto">
            <a:xfrm>
              <a:off x="1111" y="2629"/>
              <a:ext cx="31" cy="9"/>
            </a:xfrm>
            <a:custGeom>
              <a:avLst/>
              <a:gdLst>
                <a:gd name="T0" fmla="*/ 31 w 31"/>
                <a:gd name="T1" fmla="*/ 5 h 9"/>
                <a:gd name="T2" fmla="*/ 26 w 31"/>
                <a:gd name="T3" fmla="*/ 0 h 9"/>
                <a:gd name="T4" fmla="*/ 0 w 31"/>
                <a:gd name="T5" fmla="*/ 0 h 9"/>
                <a:gd name="T6" fmla="*/ 0 w 31"/>
                <a:gd name="T7" fmla="*/ 9 h 9"/>
                <a:gd name="T8" fmla="*/ 26 w 31"/>
                <a:gd name="T9" fmla="*/ 9 h 9"/>
                <a:gd name="T10" fmla="*/ 22 w 31"/>
                <a:gd name="T11" fmla="*/ 5 h 9"/>
                <a:gd name="T12" fmla="*/ 26 w 31"/>
                <a:gd name="T13" fmla="*/ 9 h 9"/>
                <a:gd name="T14" fmla="*/ 28 w 31"/>
                <a:gd name="T15" fmla="*/ 9 h 9"/>
                <a:gd name="T16" fmla="*/ 29 w 31"/>
                <a:gd name="T17" fmla="*/ 7 h 9"/>
                <a:gd name="T18" fmla="*/ 31 w 31"/>
                <a:gd name="T19" fmla="*/ 6 h 9"/>
                <a:gd name="T20" fmla="*/ 31 w 31"/>
                <a:gd name="T21" fmla="*/ 5 h 9"/>
                <a:gd name="T22" fmla="*/ 31 w 31"/>
                <a:gd name="T23" fmla="*/ 3 h 9"/>
                <a:gd name="T24" fmla="*/ 29 w 31"/>
                <a:gd name="T25" fmla="*/ 2 h 9"/>
                <a:gd name="T26" fmla="*/ 28 w 31"/>
                <a:gd name="T27" fmla="*/ 0 h 9"/>
                <a:gd name="T28" fmla="*/ 26 w 31"/>
                <a:gd name="T29" fmla="*/ 0 h 9"/>
                <a:gd name="T30" fmla="*/ 31 w 31"/>
                <a:gd name="T31" fmla="*/ 5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"/>
                <a:gd name="T49" fmla="*/ 0 h 9"/>
                <a:gd name="T50" fmla="*/ 31 w 31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" h="9">
                  <a:moveTo>
                    <a:pt x="31" y="5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6" y="9"/>
                  </a:lnTo>
                  <a:lnTo>
                    <a:pt x="22" y="5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29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31" y="5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3" name="Freeform 883"/>
            <p:cNvSpPr>
              <a:spLocks/>
            </p:cNvSpPr>
            <p:nvPr/>
          </p:nvSpPr>
          <p:spPr bwMode="auto">
            <a:xfrm>
              <a:off x="1133" y="2634"/>
              <a:ext cx="9" cy="25"/>
            </a:xfrm>
            <a:custGeom>
              <a:avLst/>
              <a:gdLst>
                <a:gd name="T0" fmla="*/ 4 w 9"/>
                <a:gd name="T1" fmla="*/ 25 h 25"/>
                <a:gd name="T2" fmla="*/ 9 w 9"/>
                <a:gd name="T3" fmla="*/ 21 h 25"/>
                <a:gd name="T4" fmla="*/ 9 w 9"/>
                <a:gd name="T5" fmla="*/ 0 h 25"/>
                <a:gd name="T6" fmla="*/ 0 w 9"/>
                <a:gd name="T7" fmla="*/ 0 h 25"/>
                <a:gd name="T8" fmla="*/ 0 w 9"/>
                <a:gd name="T9" fmla="*/ 21 h 25"/>
                <a:gd name="T10" fmla="*/ 4 w 9"/>
                <a:gd name="T11" fmla="*/ 17 h 25"/>
                <a:gd name="T12" fmla="*/ 0 w 9"/>
                <a:gd name="T13" fmla="*/ 21 h 25"/>
                <a:gd name="T14" fmla="*/ 0 w 9"/>
                <a:gd name="T15" fmla="*/ 22 h 25"/>
                <a:gd name="T16" fmla="*/ 2 w 9"/>
                <a:gd name="T17" fmla="*/ 24 h 25"/>
                <a:gd name="T18" fmla="*/ 3 w 9"/>
                <a:gd name="T19" fmla="*/ 25 h 25"/>
                <a:gd name="T20" fmla="*/ 4 w 9"/>
                <a:gd name="T21" fmla="*/ 25 h 25"/>
                <a:gd name="T22" fmla="*/ 6 w 9"/>
                <a:gd name="T23" fmla="*/ 25 h 25"/>
                <a:gd name="T24" fmla="*/ 7 w 9"/>
                <a:gd name="T25" fmla="*/ 24 h 25"/>
                <a:gd name="T26" fmla="*/ 9 w 9"/>
                <a:gd name="T27" fmla="*/ 22 h 25"/>
                <a:gd name="T28" fmla="*/ 9 w 9"/>
                <a:gd name="T29" fmla="*/ 21 h 25"/>
                <a:gd name="T30" fmla="*/ 4 w 9"/>
                <a:gd name="T31" fmla="*/ 25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5"/>
                <a:gd name="T50" fmla="*/ 9 w 9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5">
                  <a:moveTo>
                    <a:pt x="4" y="25"/>
                  </a:moveTo>
                  <a:lnTo>
                    <a:pt x="9" y="2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4" y="17"/>
                  </a:lnTo>
                  <a:lnTo>
                    <a:pt x="0" y="21"/>
                  </a:lnTo>
                  <a:lnTo>
                    <a:pt x="0" y="22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4" y="25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4" name="Freeform 884"/>
            <p:cNvSpPr>
              <a:spLocks/>
            </p:cNvSpPr>
            <p:nvPr/>
          </p:nvSpPr>
          <p:spPr bwMode="auto">
            <a:xfrm>
              <a:off x="1107" y="2651"/>
              <a:ext cx="30" cy="8"/>
            </a:xfrm>
            <a:custGeom>
              <a:avLst/>
              <a:gdLst>
                <a:gd name="T0" fmla="*/ 0 w 30"/>
                <a:gd name="T1" fmla="*/ 4 h 8"/>
                <a:gd name="T2" fmla="*/ 4 w 30"/>
                <a:gd name="T3" fmla="*/ 8 h 8"/>
                <a:gd name="T4" fmla="*/ 30 w 30"/>
                <a:gd name="T5" fmla="*/ 8 h 8"/>
                <a:gd name="T6" fmla="*/ 30 w 30"/>
                <a:gd name="T7" fmla="*/ 0 h 8"/>
                <a:gd name="T8" fmla="*/ 4 w 30"/>
                <a:gd name="T9" fmla="*/ 0 h 8"/>
                <a:gd name="T10" fmla="*/ 8 w 30"/>
                <a:gd name="T11" fmla="*/ 4 h 8"/>
                <a:gd name="T12" fmla="*/ 4 w 30"/>
                <a:gd name="T13" fmla="*/ 0 h 8"/>
                <a:gd name="T14" fmla="*/ 3 w 30"/>
                <a:gd name="T15" fmla="*/ 0 h 8"/>
                <a:gd name="T16" fmla="*/ 1 w 30"/>
                <a:gd name="T17" fmla="*/ 1 h 8"/>
                <a:gd name="T18" fmla="*/ 0 w 30"/>
                <a:gd name="T19" fmla="*/ 3 h 8"/>
                <a:gd name="T20" fmla="*/ 0 w 30"/>
                <a:gd name="T21" fmla="*/ 4 h 8"/>
                <a:gd name="T22" fmla="*/ 0 w 30"/>
                <a:gd name="T23" fmla="*/ 5 h 8"/>
                <a:gd name="T24" fmla="*/ 1 w 30"/>
                <a:gd name="T25" fmla="*/ 7 h 8"/>
                <a:gd name="T26" fmla="*/ 3 w 30"/>
                <a:gd name="T27" fmla="*/ 8 h 8"/>
                <a:gd name="T28" fmla="*/ 4 w 30"/>
                <a:gd name="T29" fmla="*/ 8 h 8"/>
                <a:gd name="T30" fmla="*/ 0 w 30"/>
                <a:gd name="T31" fmla="*/ 4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8"/>
                <a:gd name="T50" fmla="*/ 30 w 30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8">
                  <a:moveTo>
                    <a:pt x="0" y="4"/>
                  </a:moveTo>
                  <a:lnTo>
                    <a:pt x="4" y="8"/>
                  </a:lnTo>
                  <a:lnTo>
                    <a:pt x="30" y="8"/>
                  </a:lnTo>
                  <a:lnTo>
                    <a:pt x="30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1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5" name="Freeform 885"/>
            <p:cNvSpPr>
              <a:spLocks/>
            </p:cNvSpPr>
            <p:nvPr/>
          </p:nvSpPr>
          <p:spPr bwMode="auto">
            <a:xfrm>
              <a:off x="1107" y="2629"/>
              <a:ext cx="8" cy="26"/>
            </a:xfrm>
            <a:custGeom>
              <a:avLst/>
              <a:gdLst>
                <a:gd name="T0" fmla="*/ 4 w 8"/>
                <a:gd name="T1" fmla="*/ 0 h 26"/>
                <a:gd name="T2" fmla="*/ 0 w 8"/>
                <a:gd name="T3" fmla="*/ 5 h 26"/>
                <a:gd name="T4" fmla="*/ 0 w 8"/>
                <a:gd name="T5" fmla="*/ 26 h 26"/>
                <a:gd name="T6" fmla="*/ 8 w 8"/>
                <a:gd name="T7" fmla="*/ 26 h 26"/>
                <a:gd name="T8" fmla="*/ 8 w 8"/>
                <a:gd name="T9" fmla="*/ 5 h 26"/>
                <a:gd name="T10" fmla="*/ 4 w 8"/>
                <a:gd name="T11" fmla="*/ 9 h 26"/>
                <a:gd name="T12" fmla="*/ 8 w 8"/>
                <a:gd name="T13" fmla="*/ 5 h 26"/>
                <a:gd name="T14" fmla="*/ 8 w 8"/>
                <a:gd name="T15" fmla="*/ 3 h 26"/>
                <a:gd name="T16" fmla="*/ 7 w 8"/>
                <a:gd name="T17" fmla="*/ 2 h 26"/>
                <a:gd name="T18" fmla="*/ 5 w 8"/>
                <a:gd name="T19" fmla="*/ 0 h 26"/>
                <a:gd name="T20" fmla="*/ 4 w 8"/>
                <a:gd name="T21" fmla="*/ 0 h 26"/>
                <a:gd name="T22" fmla="*/ 3 w 8"/>
                <a:gd name="T23" fmla="*/ 0 h 26"/>
                <a:gd name="T24" fmla="*/ 1 w 8"/>
                <a:gd name="T25" fmla="*/ 2 h 26"/>
                <a:gd name="T26" fmla="*/ 0 w 8"/>
                <a:gd name="T27" fmla="*/ 3 h 26"/>
                <a:gd name="T28" fmla="*/ 0 w 8"/>
                <a:gd name="T29" fmla="*/ 5 h 26"/>
                <a:gd name="T30" fmla="*/ 4 w 8"/>
                <a:gd name="T31" fmla="*/ 0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26"/>
                <a:gd name="T50" fmla="*/ 8 w 8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26">
                  <a:moveTo>
                    <a:pt x="4" y="0"/>
                  </a:moveTo>
                  <a:lnTo>
                    <a:pt x="0" y="5"/>
                  </a:lnTo>
                  <a:lnTo>
                    <a:pt x="0" y="26"/>
                  </a:lnTo>
                  <a:lnTo>
                    <a:pt x="8" y="26"/>
                  </a:lnTo>
                  <a:lnTo>
                    <a:pt x="8" y="5"/>
                  </a:lnTo>
                  <a:lnTo>
                    <a:pt x="4" y="9"/>
                  </a:lnTo>
                  <a:lnTo>
                    <a:pt x="8" y="5"/>
                  </a:lnTo>
                  <a:lnTo>
                    <a:pt x="8" y="3"/>
                  </a:lnTo>
                  <a:lnTo>
                    <a:pt x="7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6" name="Freeform 886"/>
            <p:cNvSpPr>
              <a:spLocks/>
            </p:cNvSpPr>
            <p:nvPr/>
          </p:nvSpPr>
          <p:spPr bwMode="auto">
            <a:xfrm>
              <a:off x="1066" y="2629"/>
              <a:ext cx="30" cy="9"/>
            </a:xfrm>
            <a:custGeom>
              <a:avLst/>
              <a:gdLst>
                <a:gd name="T0" fmla="*/ 30 w 30"/>
                <a:gd name="T1" fmla="*/ 5 h 9"/>
                <a:gd name="T2" fmla="*/ 26 w 30"/>
                <a:gd name="T3" fmla="*/ 0 h 9"/>
                <a:gd name="T4" fmla="*/ 0 w 30"/>
                <a:gd name="T5" fmla="*/ 0 h 9"/>
                <a:gd name="T6" fmla="*/ 0 w 30"/>
                <a:gd name="T7" fmla="*/ 9 h 9"/>
                <a:gd name="T8" fmla="*/ 26 w 30"/>
                <a:gd name="T9" fmla="*/ 9 h 9"/>
                <a:gd name="T10" fmla="*/ 21 w 30"/>
                <a:gd name="T11" fmla="*/ 5 h 9"/>
                <a:gd name="T12" fmla="*/ 26 w 30"/>
                <a:gd name="T13" fmla="*/ 9 h 9"/>
                <a:gd name="T14" fmla="*/ 28 w 30"/>
                <a:gd name="T15" fmla="*/ 9 h 9"/>
                <a:gd name="T16" fmla="*/ 30 w 30"/>
                <a:gd name="T17" fmla="*/ 7 h 9"/>
                <a:gd name="T18" fmla="*/ 30 w 30"/>
                <a:gd name="T19" fmla="*/ 6 h 9"/>
                <a:gd name="T20" fmla="*/ 30 w 30"/>
                <a:gd name="T21" fmla="*/ 5 h 9"/>
                <a:gd name="T22" fmla="*/ 30 w 30"/>
                <a:gd name="T23" fmla="*/ 3 h 9"/>
                <a:gd name="T24" fmla="*/ 30 w 30"/>
                <a:gd name="T25" fmla="*/ 2 h 9"/>
                <a:gd name="T26" fmla="*/ 28 w 30"/>
                <a:gd name="T27" fmla="*/ 0 h 9"/>
                <a:gd name="T28" fmla="*/ 26 w 30"/>
                <a:gd name="T29" fmla="*/ 0 h 9"/>
                <a:gd name="T30" fmla="*/ 30 w 30"/>
                <a:gd name="T31" fmla="*/ 5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9"/>
                <a:gd name="T50" fmla="*/ 30 w 30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9">
                  <a:moveTo>
                    <a:pt x="30" y="5"/>
                  </a:moveTo>
                  <a:lnTo>
                    <a:pt x="26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6" y="9"/>
                  </a:lnTo>
                  <a:lnTo>
                    <a:pt x="21" y="5"/>
                  </a:lnTo>
                  <a:lnTo>
                    <a:pt x="26" y="9"/>
                  </a:lnTo>
                  <a:lnTo>
                    <a:pt x="28" y="9"/>
                  </a:lnTo>
                  <a:lnTo>
                    <a:pt x="30" y="7"/>
                  </a:lnTo>
                  <a:lnTo>
                    <a:pt x="30" y="6"/>
                  </a:lnTo>
                  <a:lnTo>
                    <a:pt x="30" y="5"/>
                  </a:lnTo>
                  <a:lnTo>
                    <a:pt x="30" y="3"/>
                  </a:lnTo>
                  <a:lnTo>
                    <a:pt x="30" y="2"/>
                  </a:lnTo>
                  <a:lnTo>
                    <a:pt x="28" y="0"/>
                  </a:lnTo>
                  <a:lnTo>
                    <a:pt x="26" y="0"/>
                  </a:lnTo>
                  <a:lnTo>
                    <a:pt x="30" y="5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7" name="Freeform 887"/>
            <p:cNvSpPr>
              <a:spLocks/>
            </p:cNvSpPr>
            <p:nvPr/>
          </p:nvSpPr>
          <p:spPr bwMode="auto">
            <a:xfrm>
              <a:off x="1087" y="2634"/>
              <a:ext cx="9" cy="25"/>
            </a:xfrm>
            <a:custGeom>
              <a:avLst/>
              <a:gdLst>
                <a:gd name="T0" fmla="*/ 5 w 9"/>
                <a:gd name="T1" fmla="*/ 25 h 25"/>
                <a:gd name="T2" fmla="*/ 9 w 9"/>
                <a:gd name="T3" fmla="*/ 21 h 25"/>
                <a:gd name="T4" fmla="*/ 9 w 9"/>
                <a:gd name="T5" fmla="*/ 0 h 25"/>
                <a:gd name="T6" fmla="*/ 0 w 9"/>
                <a:gd name="T7" fmla="*/ 0 h 25"/>
                <a:gd name="T8" fmla="*/ 0 w 9"/>
                <a:gd name="T9" fmla="*/ 21 h 25"/>
                <a:gd name="T10" fmla="*/ 5 w 9"/>
                <a:gd name="T11" fmla="*/ 17 h 25"/>
                <a:gd name="T12" fmla="*/ 0 w 9"/>
                <a:gd name="T13" fmla="*/ 21 h 25"/>
                <a:gd name="T14" fmla="*/ 2 w 9"/>
                <a:gd name="T15" fmla="*/ 22 h 25"/>
                <a:gd name="T16" fmla="*/ 2 w 9"/>
                <a:gd name="T17" fmla="*/ 24 h 25"/>
                <a:gd name="T18" fmla="*/ 3 w 9"/>
                <a:gd name="T19" fmla="*/ 25 h 25"/>
                <a:gd name="T20" fmla="*/ 5 w 9"/>
                <a:gd name="T21" fmla="*/ 25 h 25"/>
                <a:gd name="T22" fmla="*/ 6 w 9"/>
                <a:gd name="T23" fmla="*/ 25 h 25"/>
                <a:gd name="T24" fmla="*/ 7 w 9"/>
                <a:gd name="T25" fmla="*/ 24 h 25"/>
                <a:gd name="T26" fmla="*/ 9 w 9"/>
                <a:gd name="T27" fmla="*/ 22 h 25"/>
                <a:gd name="T28" fmla="*/ 9 w 9"/>
                <a:gd name="T29" fmla="*/ 21 h 25"/>
                <a:gd name="T30" fmla="*/ 5 w 9"/>
                <a:gd name="T31" fmla="*/ 25 h 2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5"/>
                <a:gd name="T50" fmla="*/ 9 w 9"/>
                <a:gd name="T51" fmla="*/ 25 h 2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5">
                  <a:moveTo>
                    <a:pt x="5" y="25"/>
                  </a:moveTo>
                  <a:lnTo>
                    <a:pt x="9" y="21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21"/>
                  </a:lnTo>
                  <a:lnTo>
                    <a:pt x="5" y="17"/>
                  </a:lnTo>
                  <a:lnTo>
                    <a:pt x="0" y="21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5" y="25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8" name="Freeform 888"/>
            <p:cNvSpPr>
              <a:spLocks/>
            </p:cNvSpPr>
            <p:nvPr/>
          </p:nvSpPr>
          <p:spPr bwMode="auto">
            <a:xfrm>
              <a:off x="1062" y="2651"/>
              <a:ext cx="30" cy="8"/>
            </a:xfrm>
            <a:custGeom>
              <a:avLst/>
              <a:gdLst>
                <a:gd name="T0" fmla="*/ 0 w 30"/>
                <a:gd name="T1" fmla="*/ 4 h 8"/>
                <a:gd name="T2" fmla="*/ 4 w 30"/>
                <a:gd name="T3" fmla="*/ 8 h 8"/>
                <a:gd name="T4" fmla="*/ 30 w 30"/>
                <a:gd name="T5" fmla="*/ 8 h 8"/>
                <a:gd name="T6" fmla="*/ 30 w 30"/>
                <a:gd name="T7" fmla="*/ 0 h 8"/>
                <a:gd name="T8" fmla="*/ 4 w 30"/>
                <a:gd name="T9" fmla="*/ 0 h 8"/>
                <a:gd name="T10" fmla="*/ 9 w 30"/>
                <a:gd name="T11" fmla="*/ 4 h 8"/>
                <a:gd name="T12" fmla="*/ 4 w 30"/>
                <a:gd name="T13" fmla="*/ 0 h 8"/>
                <a:gd name="T14" fmla="*/ 2 w 30"/>
                <a:gd name="T15" fmla="*/ 0 h 8"/>
                <a:gd name="T16" fmla="*/ 0 w 30"/>
                <a:gd name="T17" fmla="*/ 1 h 8"/>
                <a:gd name="T18" fmla="*/ 0 w 30"/>
                <a:gd name="T19" fmla="*/ 3 h 8"/>
                <a:gd name="T20" fmla="*/ 0 w 30"/>
                <a:gd name="T21" fmla="*/ 4 h 8"/>
                <a:gd name="T22" fmla="*/ 0 w 30"/>
                <a:gd name="T23" fmla="*/ 5 h 8"/>
                <a:gd name="T24" fmla="*/ 0 w 30"/>
                <a:gd name="T25" fmla="*/ 7 h 8"/>
                <a:gd name="T26" fmla="*/ 2 w 30"/>
                <a:gd name="T27" fmla="*/ 8 h 8"/>
                <a:gd name="T28" fmla="*/ 4 w 30"/>
                <a:gd name="T29" fmla="*/ 8 h 8"/>
                <a:gd name="T30" fmla="*/ 0 w 30"/>
                <a:gd name="T31" fmla="*/ 4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8"/>
                <a:gd name="T50" fmla="*/ 30 w 30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8">
                  <a:moveTo>
                    <a:pt x="0" y="4"/>
                  </a:moveTo>
                  <a:lnTo>
                    <a:pt x="4" y="8"/>
                  </a:lnTo>
                  <a:lnTo>
                    <a:pt x="30" y="8"/>
                  </a:lnTo>
                  <a:lnTo>
                    <a:pt x="30" y="0"/>
                  </a:lnTo>
                  <a:lnTo>
                    <a:pt x="4" y="0"/>
                  </a:lnTo>
                  <a:lnTo>
                    <a:pt x="9" y="4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4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79" name="Freeform 889"/>
            <p:cNvSpPr>
              <a:spLocks/>
            </p:cNvSpPr>
            <p:nvPr/>
          </p:nvSpPr>
          <p:spPr bwMode="auto">
            <a:xfrm>
              <a:off x="1062" y="2629"/>
              <a:ext cx="9" cy="26"/>
            </a:xfrm>
            <a:custGeom>
              <a:avLst/>
              <a:gdLst>
                <a:gd name="T0" fmla="*/ 4 w 9"/>
                <a:gd name="T1" fmla="*/ 0 h 26"/>
                <a:gd name="T2" fmla="*/ 0 w 9"/>
                <a:gd name="T3" fmla="*/ 5 h 26"/>
                <a:gd name="T4" fmla="*/ 0 w 9"/>
                <a:gd name="T5" fmla="*/ 26 h 26"/>
                <a:gd name="T6" fmla="*/ 9 w 9"/>
                <a:gd name="T7" fmla="*/ 26 h 26"/>
                <a:gd name="T8" fmla="*/ 9 w 9"/>
                <a:gd name="T9" fmla="*/ 5 h 26"/>
                <a:gd name="T10" fmla="*/ 4 w 9"/>
                <a:gd name="T11" fmla="*/ 9 h 26"/>
                <a:gd name="T12" fmla="*/ 9 w 9"/>
                <a:gd name="T13" fmla="*/ 5 h 26"/>
                <a:gd name="T14" fmla="*/ 7 w 9"/>
                <a:gd name="T15" fmla="*/ 3 h 26"/>
                <a:gd name="T16" fmla="*/ 7 w 9"/>
                <a:gd name="T17" fmla="*/ 2 h 26"/>
                <a:gd name="T18" fmla="*/ 6 w 9"/>
                <a:gd name="T19" fmla="*/ 0 h 26"/>
                <a:gd name="T20" fmla="*/ 4 w 9"/>
                <a:gd name="T21" fmla="*/ 0 h 26"/>
                <a:gd name="T22" fmla="*/ 2 w 9"/>
                <a:gd name="T23" fmla="*/ 0 h 26"/>
                <a:gd name="T24" fmla="*/ 0 w 9"/>
                <a:gd name="T25" fmla="*/ 2 h 26"/>
                <a:gd name="T26" fmla="*/ 0 w 9"/>
                <a:gd name="T27" fmla="*/ 3 h 26"/>
                <a:gd name="T28" fmla="*/ 0 w 9"/>
                <a:gd name="T29" fmla="*/ 5 h 26"/>
                <a:gd name="T30" fmla="*/ 4 w 9"/>
                <a:gd name="T31" fmla="*/ 0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6"/>
                <a:gd name="T50" fmla="*/ 9 w 9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6">
                  <a:moveTo>
                    <a:pt x="4" y="0"/>
                  </a:moveTo>
                  <a:lnTo>
                    <a:pt x="0" y="5"/>
                  </a:lnTo>
                  <a:lnTo>
                    <a:pt x="0" y="26"/>
                  </a:lnTo>
                  <a:lnTo>
                    <a:pt x="9" y="26"/>
                  </a:lnTo>
                  <a:lnTo>
                    <a:pt x="9" y="5"/>
                  </a:lnTo>
                  <a:lnTo>
                    <a:pt x="4" y="9"/>
                  </a:lnTo>
                  <a:lnTo>
                    <a:pt x="9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0" name="Freeform 890"/>
            <p:cNvSpPr>
              <a:spLocks/>
            </p:cNvSpPr>
            <p:nvPr/>
          </p:nvSpPr>
          <p:spPr bwMode="auto">
            <a:xfrm>
              <a:off x="1021" y="2628"/>
              <a:ext cx="29" cy="8"/>
            </a:xfrm>
            <a:custGeom>
              <a:avLst/>
              <a:gdLst>
                <a:gd name="T0" fmla="*/ 29 w 29"/>
                <a:gd name="T1" fmla="*/ 4 h 8"/>
                <a:gd name="T2" fmla="*/ 25 w 29"/>
                <a:gd name="T3" fmla="*/ 0 h 8"/>
                <a:gd name="T4" fmla="*/ 0 w 29"/>
                <a:gd name="T5" fmla="*/ 0 h 8"/>
                <a:gd name="T6" fmla="*/ 0 w 29"/>
                <a:gd name="T7" fmla="*/ 8 h 8"/>
                <a:gd name="T8" fmla="*/ 25 w 29"/>
                <a:gd name="T9" fmla="*/ 8 h 8"/>
                <a:gd name="T10" fmla="*/ 20 w 29"/>
                <a:gd name="T11" fmla="*/ 4 h 8"/>
                <a:gd name="T12" fmla="*/ 25 w 29"/>
                <a:gd name="T13" fmla="*/ 8 h 8"/>
                <a:gd name="T14" fmla="*/ 27 w 29"/>
                <a:gd name="T15" fmla="*/ 8 h 8"/>
                <a:gd name="T16" fmla="*/ 29 w 29"/>
                <a:gd name="T17" fmla="*/ 7 h 8"/>
                <a:gd name="T18" fmla="*/ 29 w 29"/>
                <a:gd name="T19" fmla="*/ 6 h 8"/>
                <a:gd name="T20" fmla="*/ 29 w 29"/>
                <a:gd name="T21" fmla="*/ 4 h 8"/>
                <a:gd name="T22" fmla="*/ 29 w 29"/>
                <a:gd name="T23" fmla="*/ 3 h 8"/>
                <a:gd name="T24" fmla="*/ 29 w 29"/>
                <a:gd name="T25" fmla="*/ 1 h 8"/>
                <a:gd name="T26" fmla="*/ 27 w 29"/>
                <a:gd name="T27" fmla="*/ 0 h 8"/>
                <a:gd name="T28" fmla="*/ 25 w 29"/>
                <a:gd name="T29" fmla="*/ 0 h 8"/>
                <a:gd name="T30" fmla="*/ 29 w 29"/>
                <a:gd name="T31" fmla="*/ 4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9"/>
                <a:gd name="T49" fmla="*/ 0 h 8"/>
                <a:gd name="T50" fmla="*/ 29 w 29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9" h="8">
                  <a:moveTo>
                    <a:pt x="29" y="4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25" y="8"/>
                  </a:lnTo>
                  <a:lnTo>
                    <a:pt x="20" y="4"/>
                  </a:lnTo>
                  <a:lnTo>
                    <a:pt x="25" y="8"/>
                  </a:lnTo>
                  <a:lnTo>
                    <a:pt x="27" y="8"/>
                  </a:lnTo>
                  <a:lnTo>
                    <a:pt x="29" y="7"/>
                  </a:lnTo>
                  <a:lnTo>
                    <a:pt x="29" y="6"/>
                  </a:lnTo>
                  <a:lnTo>
                    <a:pt x="29" y="4"/>
                  </a:lnTo>
                  <a:lnTo>
                    <a:pt x="29" y="3"/>
                  </a:lnTo>
                  <a:lnTo>
                    <a:pt x="29" y="1"/>
                  </a:lnTo>
                  <a:lnTo>
                    <a:pt x="27" y="0"/>
                  </a:lnTo>
                  <a:lnTo>
                    <a:pt x="25" y="0"/>
                  </a:lnTo>
                  <a:lnTo>
                    <a:pt x="29" y="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1" name="Freeform 891"/>
            <p:cNvSpPr>
              <a:spLocks/>
            </p:cNvSpPr>
            <p:nvPr/>
          </p:nvSpPr>
          <p:spPr bwMode="auto">
            <a:xfrm>
              <a:off x="1041" y="2632"/>
              <a:ext cx="9" cy="26"/>
            </a:xfrm>
            <a:custGeom>
              <a:avLst/>
              <a:gdLst>
                <a:gd name="T0" fmla="*/ 5 w 9"/>
                <a:gd name="T1" fmla="*/ 26 h 26"/>
                <a:gd name="T2" fmla="*/ 9 w 9"/>
                <a:gd name="T3" fmla="*/ 22 h 26"/>
                <a:gd name="T4" fmla="*/ 9 w 9"/>
                <a:gd name="T5" fmla="*/ 0 h 26"/>
                <a:gd name="T6" fmla="*/ 0 w 9"/>
                <a:gd name="T7" fmla="*/ 0 h 26"/>
                <a:gd name="T8" fmla="*/ 0 w 9"/>
                <a:gd name="T9" fmla="*/ 22 h 26"/>
                <a:gd name="T10" fmla="*/ 5 w 9"/>
                <a:gd name="T11" fmla="*/ 17 h 26"/>
                <a:gd name="T12" fmla="*/ 0 w 9"/>
                <a:gd name="T13" fmla="*/ 22 h 26"/>
                <a:gd name="T14" fmla="*/ 2 w 9"/>
                <a:gd name="T15" fmla="*/ 23 h 26"/>
                <a:gd name="T16" fmla="*/ 2 w 9"/>
                <a:gd name="T17" fmla="*/ 24 h 26"/>
                <a:gd name="T18" fmla="*/ 3 w 9"/>
                <a:gd name="T19" fmla="*/ 26 h 26"/>
                <a:gd name="T20" fmla="*/ 5 w 9"/>
                <a:gd name="T21" fmla="*/ 26 h 26"/>
                <a:gd name="T22" fmla="*/ 6 w 9"/>
                <a:gd name="T23" fmla="*/ 26 h 26"/>
                <a:gd name="T24" fmla="*/ 7 w 9"/>
                <a:gd name="T25" fmla="*/ 24 h 26"/>
                <a:gd name="T26" fmla="*/ 9 w 9"/>
                <a:gd name="T27" fmla="*/ 23 h 26"/>
                <a:gd name="T28" fmla="*/ 9 w 9"/>
                <a:gd name="T29" fmla="*/ 22 h 26"/>
                <a:gd name="T30" fmla="*/ 5 w 9"/>
                <a:gd name="T31" fmla="*/ 26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6"/>
                <a:gd name="T50" fmla="*/ 9 w 9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6">
                  <a:moveTo>
                    <a:pt x="5" y="26"/>
                  </a:moveTo>
                  <a:lnTo>
                    <a:pt x="9" y="22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22"/>
                  </a:lnTo>
                  <a:lnTo>
                    <a:pt x="5" y="17"/>
                  </a:lnTo>
                  <a:lnTo>
                    <a:pt x="0" y="22"/>
                  </a:lnTo>
                  <a:lnTo>
                    <a:pt x="2" y="23"/>
                  </a:lnTo>
                  <a:lnTo>
                    <a:pt x="2" y="24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6" y="26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9" y="22"/>
                  </a:lnTo>
                  <a:lnTo>
                    <a:pt x="5" y="26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2" name="Freeform 892"/>
            <p:cNvSpPr>
              <a:spLocks/>
            </p:cNvSpPr>
            <p:nvPr/>
          </p:nvSpPr>
          <p:spPr bwMode="auto">
            <a:xfrm>
              <a:off x="1016" y="2649"/>
              <a:ext cx="30" cy="9"/>
            </a:xfrm>
            <a:custGeom>
              <a:avLst/>
              <a:gdLst>
                <a:gd name="T0" fmla="*/ 0 w 30"/>
                <a:gd name="T1" fmla="*/ 5 h 9"/>
                <a:gd name="T2" fmla="*/ 5 w 30"/>
                <a:gd name="T3" fmla="*/ 9 h 9"/>
                <a:gd name="T4" fmla="*/ 30 w 30"/>
                <a:gd name="T5" fmla="*/ 9 h 9"/>
                <a:gd name="T6" fmla="*/ 30 w 30"/>
                <a:gd name="T7" fmla="*/ 0 h 9"/>
                <a:gd name="T8" fmla="*/ 5 w 30"/>
                <a:gd name="T9" fmla="*/ 0 h 9"/>
                <a:gd name="T10" fmla="*/ 9 w 30"/>
                <a:gd name="T11" fmla="*/ 5 h 9"/>
                <a:gd name="T12" fmla="*/ 5 w 30"/>
                <a:gd name="T13" fmla="*/ 0 h 9"/>
                <a:gd name="T14" fmla="*/ 2 w 30"/>
                <a:gd name="T15" fmla="*/ 0 h 9"/>
                <a:gd name="T16" fmla="*/ 0 w 30"/>
                <a:gd name="T17" fmla="*/ 2 h 9"/>
                <a:gd name="T18" fmla="*/ 0 w 30"/>
                <a:gd name="T19" fmla="*/ 3 h 9"/>
                <a:gd name="T20" fmla="*/ 0 w 30"/>
                <a:gd name="T21" fmla="*/ 5 h 9"/>
                <a:gd name="T22" fmla="*/ 0 w 30"/>
                <a:gd name="T23" fmla="*/ 6 h 9"/>
                <a:gd name="T24" fmla="*/ 0 w 30"/>
                <a:gd name="T25" fmla="*/ 7 h 9"/>
                <a:gd name="T26" fmla="*/ 2 w 30"/>
                <a:gd name="T27" fmla="*/ 9 h 9"/>
                <a:gd name="T28" fmla="*/ 5 w 30"/>
                <a:gd name="T29" fmla="*/ 9 h 9"/>
                <a:gd name="T30" fmla="*/ 0 w 30"/>
                <a:gd name="T31" fmla="*/ 5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9"/>
                <a:gd name="T50" fmla="*/ 30 w 30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9">
                  <a:moveTo>
                    <a:pt x="0" y="5"/>
                  </a:moveTo>
                  <a:lnTo>
                    <a:pt x="5" y="9"/>
                  </a:lnTo>
                  <a:lnTo>
                    <a:pt x="30" y="9"/>
                  </a:lnTo>
                  <a:lnTo>
                    <a:pt x="30" y="0"/>
                  </a:lnTo>
                  <a:lnTo>
                    <a:pt x="5" y="0"/>
                  </a:lnTo>
                  <a:lnTo>
                    <a:pt x="9" y="5"/>
                  </a:lnTo>
                  <a:lnTo>
                    <a:pt x="5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5" y="9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3" name="Freeform 893"/>
            <p:cNvSpPr>
              <a:spLocks/>
            </p:cNvSpPr>
            <p:nvPr/>
          </p:nvSpPr>
          <p:spPr bwMode="auto">
            <a:xfrm>
              <a:off x="1016" y="2628"/>
              <a:ext cx="9" cy="26"/>
            </a:xfrm>
            <a:custGeom>
              <a:avLst/>
              <a:gdLst>
                <a:gd name="T0" fmla="*/ 5 w 9"/>
                <a:gd name="T1" fmla="*/ 0 h 26"/>
                <a:gd name="T2" fmla="*/ 0 w 9"/>
                <a:gd name="T3" fmla="*/ 4 h 26"/>
                <a:gd name="T4" fmla="*/ 0 w 9"/>
                <a:gd name="T5" fmla="*/ 26 h 26"/>
                <a:gd name="T6" fmla="*/ 9 w 9"/>
                <a:gd name="T7" fmla="*/ 26 h 26"/>
                <a:gd name="T8" fmla="*/ 9 w 9"/>
                <a:gd name="T9" fmla="*/ 4 h 26"/>
                <a:gd name="T10" fmla="*/ 5 w 9"/>
                <a:gd name="T11" fmla="*/ 8 h 26"/>
                <a:gd name="T12" fmla="*/ 9 w 9"/>
                <a:gd name="T13" fmla="*/ 4 h 26"/>
                <a:gd name="T14" fmla="*/ 7 w 9"/>
                <a:gd name="T15" fmla="*/ 3 h 26"/>
                <a:gd name="T16" fmla="*/ 7 w 9"/>
                <a:gd name="T17" fmla="*/ 1 h 26"/>
                <a:gd name="T18" fmla="*/ 6 w 9"/>
                <a:gd name="T19" fmla="*/ 0 h 26"/>
                <a:gd name="T20" fmla="*/ 5 w 9"/>
                <a:gd name="T21" fmla="*/ 0 h 26"/>
                <a:gd name="T22" fmla="*/ 2 w 9"/>
                <a:gd name="T23" fmla="*/ 0 h 26"/>
                <a:gd name="T24" fmla="*/ 2 w 9"/>
                <a:gd name="T25" fmla="*/ 1 h 26"/>
                <a:gd name="T26" fmla="*/ 0 w 9"/>
                <a:gd name="T27" fmla="*/ 3 h 26"/>
                <a:gd name="T28" fmla="*/ 0 w 9"/>
                <a:gd name="T29" fmla="*/ 4 h 26"/>
                <a:gd name="T30" fmla="*/ 5 w 9"/>
                <a:gd name="T31" fmla="*/ 0 h 2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26"/>
                <a:gd name="T50" fmla="*/ 9 w 9"/>
                <a:gd name="T51" fmla="*/ 26 h 2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26">
                  <a:moveTo>
                    <a:pt x="5" y="0"/>
                  </a:moveTo>
                  <a:lnTo>
                    <a:pt x="0" y="4"/>
                  </a:lnTo>
                  <a:lnTo>
                    <a:pt x="0" y="26"/>
                  </a:lnTo>
                  <a:lnTo>
                    <a:pt x="9" y="26"/>
                  </a:lnTo>
                  <a:lnTo>
                    <a:pt x="9" y="4"/>
                  </a:lnTo>
                  <a:lnTo>
                    <a:pt x="5" y="8"/>
                  </a:lnTo>
                  <a:lnTo>
                    <a:pt x="9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5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4" name="Freeform 894"/>
            <p:cNvSpPr>
              <a:spLocks/>
            </p:cNvSpPr>
            <p:nvPr/>
          </p:nvSpPr>
          <p:spPr bwMode="auto">
            <a:xfrm>
              <a:off x="1032" y="2556"/>
              <a:ext cx="96" cy="9"/>
            </a:xfrm>
            <a:custGeom>
              <a:avLst/>
              <a:gdLst>
                <a:gd name="T0" fmla="*/ 91 w 96"/>
                <a:gd name="T1" fmla="*/ 0 h 9"/>
                <a:gd name="T2" fmla="*/ 91 w 96"/>
                <a:gd name="T3" fmla="*/ 0 h 9"/>
                <a:gd name="T4" fmla="*/ 0 w 96"/>
                <a:gd name="T5" fmla="*/ 0 h 9"/>
                <a:gd name="T6" fmla="*/ 0 w 96"/>
                <a:gd name="T7" fmla="*/ 9 h 9"/>
                <a:gd name="T8" fmla="*/ 91 w 96"/>
                <a:gd name="T9" fmla="*/ 9 h 9"/>
                <a:gd name="T10" fmla="*/ 91 w 96"/>
                <a:gd name="T11" fmla="*/ 9 h 9"/>
                <a:gd name="T12" fmla="*/ 91 w 96"/>
                <a:gd name="T13" fmla="*/ 9 h 9"/>
                <a:gd name="T14" fmla="*/ 93 w 96"/>
                <a:gd name="T15" fmla="*/ 8 h 9"/>
                <a:gd name="T16" fmla="*/ 94 w 96"/>
                <a:gd name="T17" fmla="*/ 8 h 9"/>
                <a:gd name="T18" fmla="*/ 94 w 96"/>
                <a:gd name="T19" fmla="*/ 7 h 9"/>
                <a:gd name="T20" fmla="*/ 96 w 96"/>
                <a:gd name="T21" fmla="*/ 4 h 9"/>
                <a:gd name="T22" fmla="*/ 94 w 96"/>
                <a:gd name="T23" fmla="*/ 2 h 9"/>
                <a:gd name="T24" fmla="*/ 94 w 96"/>
                <a:gd name="T25" fmla="*/ 1 h 9"/>
                <a:gd name="T26" fmla="*/ 93 w 96"/>
                <a:gd name="T27" fmla="*/ 0 h 9"/>
                <a:gd name="T28" fmla="*/ 91 w 96"/>
                <a:gd name="T29" fmla="*/ 0 h 9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96"/>
                <a:gd name="T46" fmla="*/ 0 h 9"/>
                <a:gd name="T47" fmla="*/ 96 w 96"/>
                <a:gd name="T48" fmla="*/ 9 h 9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96" h="9">
                  <a:moveTo>
                    <a:pt x="91" y="0"/>
                  </a:moveTo>
                  <a:lnTo>
                    <a:pt x="91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91" y="9"/>
                  </a:lnTo>
                  <a:lnTo>
                    <a:pt x="93" y="8"/>
                  </a:lnTo>
                  <a:lnTo>
                    <a:pt x="94" y="8"/>
                  </a:lnTo>
                  <a:lnTo>
                    <a:pt x="94" y="7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4" y="1"/>
                  </a:lnTo>
                  <a:lnTo>
                    <a:pt x="93" y="0"/>
                  </a:lnTo>
                  <a:lnTo>
                    <a:pt x="91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5" name="Freeform 895"/>
            <p:cNvSpPr>
              <a:spLocks/>
            </p:cNvSpPr>
            <p:nvPr/>
          </p:nvSpPr>
          <p:spPr bwMode="auto">
            <a:xfrm>
              <a:off x="1123" y="2556"/>
              <a:ext cx="9" cy="12"/>
            </a:xfrm>
            <a:custGeom>
              <a:avLst/>
              <a:gdLst>
                <a:gd name="T0" fmla="*/ 9 w 9"/>
                <a:gd name="T1" fmla="*/ 8 h 12"/>
                <a:gd name="T2" fmla="*/ 9 w 9"/>
                <a:gd name="T3" fmla="*/ 8 h 12"/>
                <a:gd name="T4" fmla="*/ 9 w 9"/>
                <a:gd name="T5" fmla="*/ 7 h 12"/>
                <a:gd name="T6" fmla="*/ 7 w 9"/>
                <a:gd name="T7" fmla="*/ 5 h 12"/>
                <a:gd name="T8" fmla="*/ 7 w 9"/>
                <a:gd name="T9" fmla="*/ 4 h 12"/>
                <a:gd name="T10" fmla="*/ 6 w 9"/>
                <a:gd name="T11" fmla="*/ 2 h 12"/>
                <a:gd name="T12" fmla="*/ 5 w 9"/>
                <a:gd name="T13" fmla="*/ 1 h 12"/>
                <a:gd name="T14" fmla="*/ 3 w 9"/>
                <a:gd name="T15" fmla="*/ 1 h 12"/>
                <a:gd name="T16" fmla="*/ 2 w 9"/>
                <a:gd name="T17" fmla="*/ 0 h 12"/>
                <a:gd name="T18" fmla="*/ 0 w 9"/>
                <a:gd name="T19" fmla="*/ 0 h 12"/>
                <a:gd name="T20" fmla="*/ 0 w 9"/>
                <a:gd name="T21" fmla="*/ 9 h 12"/>
                <a:gd name="T22" fmla="*/ 0 w 9"/>
                <a:gd name="T23" fmla="*/ 9 h 12"/>
                <a:gd name="T24" fmla="*/ 0 w 9"/>
                <a:gd name="T25" fmla="*/ 9 h 12"/>
                <a:gd name="T26" fmla="*/ 0 w 9"/>
                <a:gd name="T27" fmla="*/ 9 h 12"/>
                <a:gd name="T28" fmla="*/ 0 w 9"/>
                <a:gd name="T29" fmla="*/ 9 h 12"/>
                <a:gd name="T30" fmla="*/ 0 w 9"/>
                <a:gd name="T31" fmla="*/ 9 h 12"/>
                <a:gd name="T32" fmla="*/ 0 w 9"/>
                <a:gd name="T33" fmla="*/ 9 h 12"/>
                <a:gd name="T34" fmla="*/ 0 w 9"/>
                <a:gd name="T35" fmla="*/ 8 h 12"/>
                <a:gd name="T36" fmla="*/ 0 w 9"/>
                <a:gd name="T37" fmla="*/ 8 h 12"/>
                <a:gd name="T38" fmla="*/ 0 w 9"/>
                <a:gd name="T39" fmla="*/ 8 h 12"/>
                <a:gd name="T40" fmla="*/ 0 w 9"/>
                <a:gd name="T41" fmla="*/ 8 h 12"/>
                <a:gd name="T42" fmla="*/ 0 w 9"/>
                <a:gd name="T43" fmla="*/ 11 h 12"/>
                <a:gd name="T44" fmla="*/ 2 w 9"/>
                <a:gd name="T45" fmla="*/ 12 h 12"/>
                <a:gd name="T46" fmla="*/ 3 w 9"/>
                <a:gd name="T47" fmla="*/ 12 h 12"/>
                <a:gd name="T48" fmla="*/ 5 w 9"/>
                <a:gd name="T49" fmla="*/ 12 h 12"/>
                <a:gd name="T50" fmla="*/ 6 w 9"/>
                <a:gd name="T51" fmla="*/ 12 h 12"/>
                <a:gd name="T52" fmla="*/ 7 w 9"/>
                <a:gd name="T53" fmla="*/ 12 h 12"/>
                <a:gd name="T54" fmla="*/ 9 w 9"/>
                <a:gd name="T55" fmla="*/ 11 h 12"/>
                <a:gd name="T56" fmla="*/ 9 w 9"/>
                <a:gd name="T57" fmla="*/ 8 h 1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9"/>
                <a:gd name="T88" fmla="*/ 0 h 12"/>
                <a:gd name="T89" fmla="*/ 9 w 9"/>
                <a:gd name="T90" fmla="*/ 12 h 1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9" h="12">
                  <a:moveTo>
                    <a:pt x="9" y="8"/>
                  </a:moveTo>
                  <a:lnTo>
                    <a:pt x="9" y="8"/>
                  </a:lnTo>
                  <a:lnTo>
                    <a:pt x="9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1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3" y="12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1"/>
                  </a:lnTo>
                  <a:lnTo>
                    <a:pt x="9" y="8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6" name="Freeform 896"/>
            <p:cNvSpPr>
              <a:spLocks/>
            </p:cNvSpPr>
            <p:nvPr/>
          </p:nvSpPr>
          <p:spPr bwMode="auto">
            <a:xfrm>
              <a:off x="1123" y="2564"/>
              <a:ext cx="9" cy="48"/>
            </a:xfrm>
            <a:custGeom>
              <a:avLst/>
              <a:gdLst>
                <a:gd name="T0" fmla="*/ 5 w 9"/>
                <a:gd name="T1" fmla="*/ 48 h 48"/>
                <a:gd name="T2" fmla="*/ 9 w 9"/>
                <a:gd name="T3" fmla="*/ 44 h 48"/>
                <a:gd name="T4" fmla="*/ 9 w 9"/>
                <a:gd name="T5" fmla="*/ 0 h 48"/>
                <a:gd name="T6" fmla="*/ 0 w 9"/>
                <a:gd name="T7" fmla="*/ 0 h 48"/>
                <a:gd name="T8" fmla="*/ 0 w 9"/>
                <a:gd name="T9" fmla="*/ 44 h 48"/>
                <a:gd name="T10" fmla="*/ 5 w 9"/>
                <a:gd name="T11" fmla="*/ 40 h 48"/>
                <a:gd name="T12" fmla="*/ 0 w 9"/>
                <a:gd name="T13" fmla="*/ 44 h 48"/>
                <a:gd name="T14" fmla="*/ 0 w 9"/>
                <a:gd name="T15" fmla="*/ 47 h 48"/>
                <a:gd name="T16" fmla="*/ 2 w 9"/>
                <a:gd name="T17" fmla="*/ 48 h 48"/>
                <a:gd name="T18" fmla="*/ 3 w 9"/>
                <a:gd name="T19" fmla="*/ 48 h 48"/>
                <a:gd name="T20" fmla="*/ 5 w 9"/>
                <a:gd name="T21" fmla="*/ 48 h 48"/>
                <a:gd name="T22" fmla="*/ 6 w 9"/>
                <a:gd name="T23" fmla="*/ 48 h 48"/>
                <a:gd name="T24" fmla="*/ 7 w 9"/>
                <a:gd name="T25" fmla="*/ 48 h 48"/>
                <a:gd name="T26" fmla="*/ 9 w 9"/>
                <a:gd name="T27" fmla="*/ 47 h 48"/>
                <a:gd name="T28" fmla="*/ 9 w 9"/>
                <a:gd name="T29" fmla="*/ 44 h 48"/>
                <a:gd name="T30" fmla="*/ 5 w 9"/>
                <a:gd name="T31" fmla="*/ 48 h 4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9"/>
                <a:gd name="T49" fmla="*/ 0 h 48"/>
                <a:gd name="T50" fmla="*/ 9 w 9"/>
                <a:gd name="T51" fmla="*/ 48 h 4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9" h="48">
                  <a:moveTo>
                    <a:pt x="5" y="48"/>
                  </a:moveTo>
                  <a:lnTo>
                    <a:pt x="9" y="44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44"/>
                  </a:lnTo>
                  <a:lnTo>
                    <a:pt x="5" y="40"/>
                  </a:lnTo>
                  <a:lnTo>
                    <a:pt x="0" y="44"/>
                  </a:lnTo>
                  <a:lnTo>
                    <a:pt x="0" y="47"/>
                  </a:lnTo>
                  <a:lnTo>
                    <a:pt x="2" y="48"/>
                  </a:lnTo>
                  <a:lnTo>
                    <a:pt x="3" y="48"/>
                  </a:lnTo>
                  <a:lnTo>
                    <a:pt x="5" y="48"/>
                  </a:lnTo>
                  <a:lnTo>
                    <a:pt x="6" y="48"/>
                  </a:lnTo>
                  <a:lnTo>
                    <a:pt x="7" y="48"/>
                  </a:lnTo>
                  <a:lnTo>
                    <a:pt x="9" y="47"/>
                  </a:lnTo>
                  <a:lnTo>
                    <a:pt x="9" y="44"/>
                  </a:lnTo>
                  <a:lnTo>
                    <a:pt x="5" y="48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7" name="Freeform 897"/>
            <p:cNvSpPr>
              <a:spLocks/>
            </p:cNvSpPr>
            <p:nvPr/>
          </p:nvSpPr>
          <p:spPr bwMode="auto">
            <a:xfrm>
              <a:off x="1022" y="2604"/>
              <a:ext cx="106" cy="8"/>
            </a:xfrm>
            <a:custGeom>
              <a:avLst/>
              <a:gdLst>
                <a:gd name="T0" fmla="*/ 0 w 106"/>
                <a:gd name="T1" fmla="*/ 4 h 8"/>
                <a:gd name="T2" fmla="*/ 4 w 106"/>
                <a:gd name="T3" fmla="*/ 8 h 8"/>
                <a:gd name="T4" fmla="*/ 106 w 106"/>
                <a:gd name="T5" fmla="*/ 8 h 8"/>
                <a:gd name="T6" fmla="*/ 106 w 106"/>
                <a:gd name="T7" fmla="*/ 0 h 8"/>
                <a:gd name="T8" fmla="*/ 4 w 106"/>
                <a:gd name="T9" fmla="*/ 0 h 8"/>
                <a:gd name="T10" fmla="*/ 8 w 106"/>
                <a:gd name="T11" fmla="*/ 4 h 8"/>
                <a:gd name="T12" fmla="*/ 4 w 106"/>
                <a:gd name="T13" fmla="*/ 0 h 8"/>
                <a:gd name="T14" fmla="*/ 3 w 106"/>
                <a:gd name="T15" fmla="*/ 0 h 8"/>
                <a:gd name="T16" fmla="*/ 1 w 106"/>
                <a:gd name="T17" fmla="*/ 1 h 8"/>
                <a:gd name="T18" fmla="*/ 0 w 106"/>
                <a:gd name="T19" fmla="*/ 3 h 8"/>
                <a:gd name="T20" fmla="*/ 0 w 106"/>
                <a:gd name="T21" fmla="*/ 4 h 8"/>
                <a:gd name="T22" fmla="*/ 0 w 106"/>
                <a:gd name="T23" fmla="*/ 6 h 8"/>
                <a:gd name="T24" fmla="*/ 1 w 106"/>
                <a:gd name="T25" fmla="*/ 7 h 8"/>
                <a:gd name="T26" fmla="*/ 3 w 106"/>
                <a:gd name="T27" fmla="*/ 8 h 8"/>
                <a:gd name="T28" fmla="*/ 4 w 106"/>
                <a:gd name="T29" fmla="*/ 8 h 8"/>
                <a:gd name="T30" fmla="*/ 0 w 106"/>
                <a:gd name="T31" fmla="*/ 4 h 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6"/>
                <a:gd name="T49" fmla="*/ 0 h 8"/>
                <a:gd name="T50" fmla="*/ 106 w 106"/>
                <a:gd name="T51" fmla="*/ 8 h 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6" h="8">
                  <a:moveTo>
                    <a:pt x="0" y="4"/>
                  </a:moveTo>
                  <a:lnTo>
                    <a:pt x="4" y="8"/>
                  </a:lnTo>
                  <a:lnTo>
                    <a:pt x="106" y="8"/>
                  </a:lnTo>
                  <a:lnTo>
                    <a:pt x="106" y="0"/>
                  </a:lnTo>
                  <a:lnTo>
                    <a:pt x="4" y="0"/>
                  </a:lnTo>
                  <a:lnTo>
                    <a:pt x="8" y="4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8" name="Freeform 898"/>
            <p:cNvSpPr>
              <a:spLocks/>
            </p:cNvSpPr>
            <p:nvPr/>
          </p:nvSpPr>
          <p:spPr bwMode="auto">
            <a:xfrm>
              <a:off x="1022" y="2560"/>
              <a:ext cx="8" cy="48"/>
            </a:xfrm>
            <a:custGeom>
              <a:avLst/>
              <a:gdLst>
                <a:gd name="T0" fmla="*/ 0 w 8"/>
                <a:gd name="T1" fmla="*/ 4 h 48"/>
                <a:gd name="T2" fmla="*/ 0 w 8"/>
                <a:gd name="T3" fmla="*/ 4 h 48"/>
                <a:gd name="T4" fmla="*/ 0 w 8"/>
                <a:gd name="T5" fmla="*/ 48 h 48"/>
                <a:gd name="T6" fmla="*/ 8 w 8"/>
                <a:gd name="T7" fmla="*/ 48 h 48"/>
                <a:gd name="T8" fmla="*/ 8 w 8"/>
                <a:gd name="T9" fmla="*/ 4 h 48"/>
                <a:gd name="T10" fmla="*/ 8 w 8"/>
                <a:gd name="T11" fmla="*/ 4 h 48"/>
                <a:gd name="T12" fmla="*/ 8 w 8"/>
                <a:gd name="T13" fmla="*/ 4 h 48"/>
                <a:gd name="T14" fmla="*/ 8 w 8"/>
                <a:gd name="T15" fmla="*/ 3 h 48"/>
                <a:gd name="T16" fmla="*/ 7 w 8"/>
                <a:gd name="T17" fmla="*/ 1 h 48"/>
                <a:gd name="T18" fmla="*/ 6 w 8"/>
                <a:gd name="T19" fmla="*/ 0 h 48"/>
                <a:gd name="T20" fmla="*/ 4 w 8"/>
                <a:gd name="T21" fmla="*/ 0 h 48"/>
                <a:gd name="T22" fmla="*/ 3 w 8"/>
                <a:gd name="T23" fmla="*/ 0 h 48"/>
                <a:gd name="T24" fmla="*/ 1 w 8"/>
                <a:gd name="T25" fmla="*/ 1 h 48"/>
                <a:gd name="T26" fmla="*/ 0 w 8"/>
                <a:gd name="T27" fmla="*/ 3 h 48"/>
                <a:gd name="T28" fmla="*/ 0 w 8"/>
                <a:gd name="T29" fmla="*/ 4 h 48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8"/>
                <a:gd name="T46" fmla="*/ 0 h 48"/>
                <a:gd name="T47" fmla="*/ 8 w 8"/>
                <a:gd name="T48" fmla="*/ 48 h 48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8" h="48">
                  <a:moveTo>
                    <a:pt x="0" y="4"/>
                  </a:moveTo>
                  <a:lnTo>
                    <a:pt x="0" y="4"/>
                  </a:lnTo>
                  <a:lnTo>
                    <a:pt x="0" y="48"/>
                  </a:lnTo>
                  <a:lnTo>
                    <a:pt x="8" y="48"/>
                  </a:lnTo>
                  <a:lnTo>
                    <a:pt x="8" y="4"/>
                  </a:lnTo>
                  <a:lnTo>
                    <a:pt x="8" y="3"/>
                  </a:lnTo>
                  <a:lnTo>
                    <a:pt x="7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89" name="Freeform 899"/>
            <p:cNvSpPr>
              <a:spLocks/>
            </p:cNvSpPr>
            <p:nvPr/>
          </p:nvSpPr>
          <p:spPr bwMode="auto">
            <a:xfrm>
              <a:off x="1022" y="2556"/>
              <a:ext cx="14" cy="9"/>
            </a:xfrm>
            <a:custGeom>
              <a:avLst/>
              <a:gdLst>
                <a:gd name="T0" fmla="*/ 10 w 14"/>
                <a:gd name="T1" fmla="*/ 0 h 9"/>
                <a:gd name="T2" fmla="*/ 10 w 14"/>
                <a:gd name="T3" fmla="*/ 0 h 9"/>
                <a:gd name="T4" fmla="*/ 7 w 14"/>
                <a:gd name="T5" fmla="*/ 0 h 9"/>
                <a:gd name="T6" fmla="*/ 6 w 14"/>
                <a:gd name="T7" fmla="*/ 1 h 9"/>
                <a:gd name="T8" fmla="*/ 4 w 14"/>
                <a:gd name="T9" fmla="*/ 1 h 9"/>
                <a:gd name="T10" fmla="*/ 3 w 14"/>
                <a:gd name="T11" fmla="*/ 2 h 9"/>
                <a:gd name="T12" fmla="*/ 1 w 14"/>
                <a:gd name="T13" fmla="*/ 4 h 9"/>
                <a:gd name="T14" fmla="*/ 1 w 14"/>
                <a:gd name="T15" fmla="*/ 5 h 9"/>
                <a:gd name="T16" fmla="*/ 0 w 14"/>
                <a:gd name="T17" fmla="*/ 7 h 9"/>
                <a:gd name="T18" fmla="*/ 0 w 14"/>
                <a:gd name="T19" fmla="*/ 8 h 9"/>
                <a:gd name="T20" fmla="*/ 8 w 14"/>
                <a:gd name="T21" fmla="*/ 8 h 9"/>
                <a:gd name="T22" fmla="*/ 8 w 14"/>
                <a:gd name="T23" fmla="*/ 8 h 9"/>
                <a:gd name="T24" fmla="*/ 8 w 14"/>
                <a:gd name="T25" fmla="*/ 9 h 9"/>
                <a:gd name="T26" fmla="*/ 8 w 14"/>
                <a:gd name="T27" fmla="*/ 9 h 9"/>
                <a:gd name="T28" fmla="*/ 8 w 14"/>
                <a:gd name="T29" fmla="*/ 9 h 9"/>
                <a:gd name="T30" fmla="*/ 8 w 14"/>
                <a:gd name="T31" fmla="*/ 9 h 9"/>
                <a:gd name="T32" fmla="*/ 8 w 14"/>
                <a:gd name="T33" fmla="*/ 9 h 9"/>
                <a:gd name="T34" fmla="*/ 8 w 14"/>
                <a:gd name="T35" fmla="*/ 9 h 9"/>
                <a:gd name="T36" fmla="*/ 10 w 14"/>
                <a:gd name="T37" fmla="*/ 9 h 9"/>
                <a:gd name="T38" fmla="*/ 10 w 14"/>
                <a:gd name="T39" fmla="*/ 9 h 9"/>
                <a:gd name="T40" fmla="*/ 10 w 14"/>
                <a:gd name="T41" fmla="*/ 9 h 9"/>
                <a:gd name="T42" fmla="*/ 11 w 14"/>
                <a:gd name="T43" fmla="*/ 8 h 9"/>
                <a:gd name="T44" fmla="*/ 12 w 14"/>
                <a:gd name="T45" fmla="*/ 8 h 9"/>
                <a:gd name="T46" fmla="*/ 12 w 14"/>
                <a:gd name="T47" fmla="*/ 7 h 9"/>
                <a:gd name="T48" fmla="*/ 14 w 14"/>
                <a:gd name="T49" fmla="*/ 4 h 9"/>
                <a:gd name="T50" fmla="*/ 12 w 14"/>
                <a:gd name="T51" fmla="*/ 2 h 9"/>
                <a:gd name="T52" fmla="*/ 12 w 14"/>
                <a:gd name="T53" fmla="*/ 1 h 9"/>
                <a:gd name="T54" fmla="*/ 11 w 14"/>
                <a:gd name="T55" fmla="*/ 0 h 9"/>
                <a:gd name="T56" fmla="*/ 10 w 14"/>
                <a:gd name="T57" fmla="*/ 0 h 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4"/>
                <a:gd name="T88" fmla="*/ 0 h 9"/>
                <a:gd name="T89" fmla="*/ 14 w 14"/>
                <a:gd name="T90" fmla="*/ 9 h 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4" h="9">
                  <a:moveTo>
                    <a:pt x="10" y="0"/>
                  </a:move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8" y="8"/>
                  </a:lnTo>
                  <a:lnTo>
                    <a:pt x="8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2" y="7"/>
                  </a:lnTo>
                  <a:lnTo>
                    <a:pt x="14" y="4"/>
                  </a:lnTo>
                  <a:lnTo>
                    <a:pt x="12" y="2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0" name="Freeform 900"/>
            <p:cNvSpPr>
              <a:spLocks/>
            </p:cNvSpPr>
            <p:nvPr/>
          </p:nvSpPr>
          <p:spPr bwMode="auto">
            <a:xfrm>
              <a:off x="1047" y="2568"/>
              <a:ext cx="17" cy="17"/>
            </a:xfrm>
            <a:custGeom>
              <a:avLst/>
              <a:gdLst>
                <a:gd name="T0" fmla="*/ 17 w 17"/>
                <a:gd name="T1" fmla="*/ 17 h 17"/>
                <a:gd name="T2" fmla="*/ 17 w 17"/>
                <a:gd name="T3" fmla="*/ 17 h 17"/>
                <a:gd name="T4" fmla="*/ 15 w 17"/>
                <a:gd name="T5" fmla="*/ 15 h 17"/>
                <a:gd name="T6" fmla="*/ 15 w 17"/>
                <a:gd name="T7" fmla="*/ 10 h 17"/>
                <a:gd name="T8" fmla="*/ 14 w 17"/>
                <a:gd name="T9" fmla="*/ 7 h 17"/>
                <a:gd name="T10" fmla="*/ 11 w 17"/>
                <a:gd name="T11" fmla="*/ 5 h 17"/>
                <a:gd name="T12" fmla="*/ 8 w 17"/>
                <a:gd name="T13" fmla="*/ 3 h 17"/>
                <a:gd name="T14" fmla="*/ 6 w 17"/>
                <a:gd name="T15" fmla="*/ 2 h 17"/>
                <a:gd name="T16" fmla="*/ 3 w 17"/>
                <a:gd name="T17" fmla="*/ 0 h 17"/>
                <a:gd name="T18" fmla="*/ 0 w 17"/>
                <a:gd name="T19" fmla="*/ 0 h 17"/>
                <a:gd name="T20" fmla="*/ 0 w 17"/>
                <a:gd name="T21" fmla="*/ 9 h 17"/>
                <a:gd name="T22" fmla="*/ 1 w 17"/>
                <a:gd name="T23" fmla="*/ 9 h 17"/>
                <a:gd name="T24" fmla="*/ 3 w 17"/>
                <a:gd name="T25" fmla="*/ 9 h 17"/>
                <a:gd name="T26" fmla="*/ 4 w 17"/>
                <a:gd name="T27" fmla="*/ 10 h 17"/>
                <a:gd name="T28" fmla="*/ 6 w 17"/>
                <a:gd name="T29" fmla="*/ 12 h 17"/>
                <a:gd name="T30" fmla="*/ 7 w 17"/>
                <a:gd name="T31" fmla="*/ 13 h 17"/>
                <a:gd name="T32" fmla="*/ 7 w 17"/>
                <a:gd name="T33" fmla="*/ 15 h 17"/>
                <a:gd name="T34" fmla="*/ 7 w 17"/>
                <a:gd name="T35" fmla="*/ 16 h 17"/>
                <a:gd name="T36" fmla="*/ 8 w 17"/>
                <a:gd name="T37" fmla="*/ 17 h 17"/>
                <a:gd name="T38" fmla="*/ 8 w 17"/>
                <a:gd name="T39" fmla="*/ 17 h 17"/>
                <a:gd name="T40" fmla="*/ 17 w 17"/>
                <a:gd name="T41" fmla="*/ 17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7"/>
                <a:gd name="T65" fmla="*/ 17 w 17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7">
                  <a:moveTo>
                    <a:pt x="17" y="17"/>
                  </a:moveTo>
                  <a:lnTo>
                    <a:pt x="17" y="17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8" y="3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1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8" y="17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1" name="Freeform 901"/>
            <p:cNvSpPr>
              <a:spLocks/>
            </p:cNvSpPr>
            <p:nvPr/>
          </p:nvSpPr>
          <p:spPr bwMode="auto">
            <a:xfrm>
              <a:off x="1047" y="2585"/>
              <a:ext cx="17" cy="19"/>
            </a:xfrm>
            <a:custGeom>
              <a:avLst/>
              <a:gdLst>
                <a:gd name="T0" fmla="*/ 0 w 17"/>
                <a:gd name="T1" fmla="*/ 19 h 19"/>
                <a:gd name="T2" fmla="*/ 0 w 17"/>
                <a:gd name="T3" fmla="*/ 19 h 19"/>
                <a:gd name="T4" fmla="*/ 3 w 17"/>
                <a:gd name="T5" fmla="*/ 19 h 19"/>
                <a:gd name="T6" fmla="*/ 6 w 17"/>
                <a:gd name="T7" fmla="*/ 17 h 19"/>
                <a:gd name="T8" fmla="*/ 8 w 17"/>
                <a:gd name="T9" fmla="*/ 16 h 19"/>
                <a:gd name="T10" fmla="*/ 11 w 17"/>
                <a:gd name="T11" fmla="*/ 13 h 19"/>
                <a:gd name="T12" fmla="*/ 14 w 17"/>
                <a:gd name="T13" fmla="*/ 10 h 19"/>
                <a:gd name="T14" fmla="*/ 15 w 17"/>
                <a:gd name="T15" fmla="*/ 7 h 19"/>
                <a:gd name="T16" fmla="*/ 15 w 17"/>
                <a:gd name="T17" fmla="*/ 5 h 19"/>
                <a:gd name="T18" fmla="*/ 17 w 17"/>
                <a:gd name="T19" fmla="*/ 0 h 19"/>
                <a:gd name="T20" fmla="*/ 8 w 17"/>
                <a:gd name="T21" fmla="*/ 0 h 19"/>
                <a:gd name="T22" fmla="*/ 7 w 17"/>
                <a:gd name="T23" fmla="*/ 2 h 19"/>
                <a:gd name="T24" fmla="*/ 7 w 17"/>
                <a:gd name="T25" fmla="*/ 5 h 19"/>
                <a:gd name="T26" fmla="*/ 7 w 17"/>
                <a:gd name="T27" fmla="*/ 6 h 19"/>
                <a:gd name="T28" fmla="*/ 6 w 17"/>
                <a:gd name="T29" fmla="*/ 7 h 19"/>
                <a:gd name="T30" fmla="*/ 4 w 17"/>
                <a:gd name="T31" fmla="*/ 7 h 19"/>
                <a:gd name="T32" fmla="*/ 3 w 17"/>
                <a:gd name="T33" fmla="*/ 9 h 19"/>
                <a:gd name="T34" fmla="*/ 1 w 17"/>
                <a:gd name="T35" fmla="*/ 9 h 19"/>
                <a:gd name="T36" fmla="*/ 0 w 17"/>
                <a:gd name="T37" fmla="*/ 9 h 19"/>
                <a:gd name="T38" fmla="*/ 0 w 17"/>
                <a:gd name="T39" fmla="*/ 9 h 19"/>
                <a:gd name="T40" fmla="*/ 0 w 17"/>
                <a:gd name="T41" fmla="*/ 19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9"/>
                <a:gd name="T65" fmla="*/ 17 w 17"/>
                <a:gd name="T66" fmla="*/ 19 h 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9">
                  <a:moveTo>
                    <a:pt x="0" y="19"/>
                  </a:moveTo>
                  <a:lnTo>
                    <a:pt x="0" y="19"/>
                  </a:lnTo>
                  <a:lnTo>
                    <a:pt x="3" y="19"/>
                  </a:lnTo>
                  <a:lnTo>
                    <a:pt x="6" y="17"/>
                  </a:lnTo>
                  <a:lnTo>
                    <a:pt x="8" y="16"/>
                  </a:lnTo>
                  <a:lnTo>
                    <a:pt x="11" y="13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7" y="0"/>
                  </a:lnTo>
                  <a:lnTo>
                    <a:pt x="8" y="0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9"/>
                  </a:lnTo>
                  <a:lnTo>
                    <a:pt x="1" y="9"/>
                  </a:lnTo>
                  <a:lnTo>
                    <a:pt x="0" y="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2" name="Freeform 902"/>
            <p:cNvSpPr>
              <a:spLocks/>
            </p:cNvSpPr>
            <p:nvPr/>
          </p:nvSpPr>
          <p:spPr bwMode="auto">
            <a:xfrm>
              <a:off x="1030" y="2585"/>
              <a:ext cx="17" cy="19"/>
            </a:xfrm>
            <a:custGeom>
              <a:avLst/>
              <a:gdLst>
                <a:gd name="T0" fmla="*/ 0 w 17"/>
                <a:gd name="T1" fmla="*/ 0 h 19"/>
                <a:gd name="T2" fmla="*/ 0 w 17"/>
                <a:gd name="T3" fmla="*/ 0 h 19"/>
                <a:gd name="T4" fmla="*/ 0 w 17"/>
                <a:gd name="T5" fmla="*/ 5 h 19"/>
                <a:gd name="T6" fmla="*/ 2 w 17"/>
                <a:gd name="T7" fmla="*/ 7 h 19"/>
                <a:gd name="T8" fmla="*/ 3 w 17"/>
                <a:gd name="T9" fmla="*/ 10 h 19"/>
                <a:gd name="T10" fmla="*/ 4 w 17"/>
                <a:gd name="T11" fmla="*/ 13 h 19"/>
                <a:gd name="T12" fmla="*/ 7 w 17"/>
                <a:gd name="T13" fmla="*/ 16 h 19"/>
                <a:gd name="T14" fmla="*/ 10 w 17"/>
                <a:gd name="T15" fmla="*/ 17 h 19"/>
                <a:gd name="T16" fmla="*/ 13 w 17"/>
                <a:gd name="T17" fmla="*/ 19 h 19"/>
                <a:gd name="T18" fmla="*/ 17 w 17"/>
                <a:gd name="T19" fmla="*/ 19 h 19"/>
                <a:gd name="T20" fmla="*/ 17 w 17"/>
                <a:gd name="T21" fmla="*/ 9 h 19"/>
                <a:gd name="T22" fmla="*/ 14 w 17"/>
                <a:gd name="T23" fmla="*/ 9 h 19"/>
                <a:gd name="T24" fmla="*/ 13 w 17"/>
                <a:gd name="T25" fmla="*/ 9 h 19"/>
                <a:gd name="T26" fmla="*/ 11 w 17"/>
                <a:gd name="T27" fmla="*/ 7 h 19"/>
                <a:gd name="T28" fmla="*/ 10 w 17"/>
                <a:gd name="T29" fmla="*/ 7 h 19"/>
                <a:gd name="T30" fmla="*/ 10 w 17"/>
                <a:gd name="T31" fmla="*/ 6 h 19"/>
                <a:gd name="T32" fmla="*/ 9 w 17"/>
                <a:gd name="T33" fmla="*/ 5 h 19"/>
                <a:gd name="T34" fmla="*/ 9 w 17"/>
                <a:gd name="T35" fmla="*/ 2 h 19"/>
                <a:gd name="T36" fmla="*/ 9 w 17"/>
                <a:gd name="T37" fmla="*/ 0 h 19"/>
                <a:gd name="T38" fmla="*/ 9 w 17"/>
                <a:gd name="T39" fmla="*/ 0 h 19"/>
                <a:gd name="T40" fmla="*/ 0 w 17"/>
                <a:gd name="T41" fmla="*/ 0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9"/>
                <a:gd name="T65" fmla="*/ 17 w 17"/>
                <a:gd name="T66" fmla="*/ 19 h 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2" y="7"/>
                  </a:lnTo>
                  <a:lnTo>
                    <a:pt x="3" y="10"/>
                  </a:lnTo>
                  <a:lnTo>
                    <a:pt x="4" y="13"/>
                  </a:lnTo>
                  <a:lnTo>
                    <a:pt x="7" y="16"/>
                  </a:lnTo>
                  <a:lnTo>
                    <a:pt x="10" y="17"/>
                  </a:lnTo>
                  <a:lnTo>
                    <a:pt x="13" y="19"/>
                  </a:lnTo>
                  <a:lnTo>
                    <a:pt x="17" y="19"/>
                  </a:lnTo>
                  <a:lnTo>
                    <a:pt x="17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5"/>
                  </a:lnTo>
                  <a:lnTo>
                    <a:pt x="9" y="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3" name="Freeform 903"/>
            <p:cNvSpPr>
              <a:spLocks/>
            </p:cNvSpPr>
            <p:nvPr/>
          </p:nvSpPr>
          <p:spPr bwMode="auto">
            <a:xfrm>
              <a:off x="1030" y="2568"/>
              <a:ext cx="17" cy="17"/>
            </a:xfrm>
            <a:custGeom>
              <a:avLst/>
              <a:gdLst>
                <a:gd name="T0" fmla="*/ 17 w 17"/>
                <a:gd name="T1" fmla="*/ 0 h 17"/>
                <a:gd name="T2" fmla="*/ 17 w 17"/>
                <a:gd name="T3" fmla="*/ 0 h 17"/>
                <a:gd name="T4" fmla="*/ 13 w 17"/>
                <a:gd name="T5" fmla="*/ 0 h 17"/>
                <a:gd name="T6" fmla="*/ 10 w 17"/>
                <a:gd name="T7" fmla="*/ 2 h 17"/>
                <a:gd name="T8" fmla="*/ 7 w 17"/>
                <a:gd name="T9" fmla="*/ 3 h 17"/>
                <a:gd name="T10" fmla="*/ 4 w 17"/>
                <a:gd name="T11" fmla="*/ 5 h 17"/>
                <a:gd name="T12" fmla="*/ 3 w 17"/>
                <a:gd name="T13" fmla="*/ 7 h 17"/>
                <a:gd name="T14" fmla="*/ 2 w 17"/>
                <a:gd name="T15" fmla="*/ 10 h 17"/>
                <a:gd name="T16" fmla="*/ 0 w 17"/>
                <a:gd name="T17" fmla="*/ 15 h 17"/>
                <a:gd name="T18" fmla="*/ 0 w 17"/>
                <a:gd name="T19" fmla="*/ 17 h 17"/>
                <a:gd name="T20" fmla="*/ 9 w 17"/>
                <a:gd name="T21" fmla="*/ 17 h 17"/>
                <a:gd name="T22" fmla="*/ 9 w 17"/>
                <a:gd name="T23" fmla="*/ 16 h 17"/>
                <a:gd name="T24" fmla="*/ 9 w 17"/>
                <a:gd name="T25" fmla="*/ 15 h 17"/>
                <a:gd name="T26" fmla="*/ 10 w 17"/>
                <a:gd name="T27" fmla="*/ 13 h 17"/>
                <a:gd name="T28" fmla="*/ 10 w 17"/>
                <a:gd name="T29" fmla="*/ 12 h 17"/>
                <a:gd name="T30" fmla="*/ 11 w 17"/>
                <a:gd name="T31" fmla="*/ 10 h 17"/>
                <a:gd name="T32" fmla="*/ 13 w 17"/>
                <a:gd name="T33" fmla="*/ 9 h 17"/>
                <a:gd name="T34" fmla="*/ 14 w 17"/>
                <a:gd name="T35" fmla="*/ 9 h 17"/>
                <a:gd name="T36" fmla="*/ 17 w 17"/>
                <a:gd name="T37" fmla="*/ 9 h 17"/>
                <a:gd name="T38" fmla="*/ 17 w 17"/>
                <a:gd name="T39" fmla="*/ 9 h 17"/>
                <a:gd name="T40" fmla="*/ 17 w 17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7"/>
                <a:gd name="T65" fmla="*/ 17 w 17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7">
                  <a:moveTo>
                    <a:pt x="17" y="0"/>
                  </a:moveTo>
                  <a:lnTo>
                    <a:pt x="17" y="0"/>
                  </a:lnTo>
                  <a:lnTo>
                    <a:pt x="13" y="0"/>
                  </a:lnTo>
                  <a:lnTo>
                    <a:pt x="10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3" y="7"/>
                  </a:lnTo>
                  <a:lnTo>
                    <a:pt x="2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9" y="15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1" y="10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7" y="9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4" name="Freeform 904"/>
            <p:cNvSpPr>
              <a:spLocks/>
            </p:cNvSpPr>
            <p:nvPr/>
          </p:nvSpPr>
          <p:spPr bwMode="auto">
            <a:xfrm>
              <a:off x="1108" y="2568"/>
              <a:ext cx="17" cy="17"/>
            </a:xfrm>
            <a:custGeom>
              <a:avLst/>
              <a:gdLst>
                <a:gd name="T0" fmla="*/ 17 w 17"/>
                <a:gd name="T1" fmla="*/ 17 h 17"/>
                <a:gd name="T2" fmla="*/ 17 w 17"/>
                <a:gd name="T3" fmla="*/ 17 h 17"/>
                <a:gd name="T4" fmla="*/ 15 w 17"/>
                <a:gd name="T5" fmla="*/ 15 h 17"/>
                <a:gd name="T6" fmla="*/ 15 w 17"/>
                <a:gd name="T7" fmla="*/ 10 h 17"/>
                <a:gd name="T8" fmla="*/ 14 w 17"/>
                <a:gd name="T9" fmla="*/ 7 h 17"/>
                <a:gd name="T10" fmla="*/ 11 w 17"/>
                <a:gd name="T11" fmla="*/ 5 h 17"/>
                <a:gd name="T12" fmla="*/ 9 w 17"/>
                <a:gd name="T13" fmla="*/ 3 h 17"/>
                <a:gd name="T14" fmla="*/ 6 w 17"/>
                <a:gd name="T15" fmla="*/ 2 h 17"/>
                <a:gd name="T16" fmla="*/ 3 w 17"/>
                <a:gd name="T17" fmla="*/ 0 h 17"/>
                <a:gd name="T18" fmla="*/ 0 w 17"/>
                <a:gd name="T19" fmla="*/ 0 h 17"/>
                <a:gd name="T20" fmla="*/ 0 w 17"/>
                <a:gd name="T21" fmla="*/ 9 h 17"/>
                <a:gd name="T22" fmla="*/ 2 w 17"/>
                <a:gd name="T23" fmla="*/ 9 h 17"/>
                <a:gd name="T24" fmla="*/ 3 w 17"/>
                <a:gd name="T25" fmla="*/ 9 h 17"/>
                <a:gd name="T26" fmla="*/ 4 w 17"/>
                <a:gd name="T27" fmla="*/ 10 h 17"/>
                <a:gd name="T28" fmla="*/ 6 w 17"/>
                <a:gd name="T29" fmla="*/ 12 h 17"/>
                <a:gd name="T30" fmla="*/ 7 w 17"/>
                <a:gd name="T31" fmla="*/ 13 h 17"/>
                <a:gd name="T32" fmla="*/ 7 w 17"/>
                <a:gd name="T33" fmla="*/ 15 h 17"/>
                <a:gd name="T34" fmla="*/ 7 w 17"/>
                <a:gd name="T35" fmla="*/ 16 h 17"/>
                <a:gd name="T36" fmla="*/ 9 w 17"/>
                <a:gd name="T37" fmla="*/ 17 h 17"/>
                <a:gd name="T38" fmla="*/ 9 w 17"/>
                <a:gd name="T39" fmla="*/ 17 h 17"/>
                <a:gd name="T40" fmla="*/ 17 w 17"/>
                <a:gd name="T41" fmla="*/ 17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7"/>
                <a:gd name="T65" fmla="*/ 17 w 17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7">
                  <a:moveTo>
                    <a:pt x="17" y="17"/>
                  </a:moveTo>
                  <a:lnTo>
                    <a:pt x="17" y="17"/>
                  </a:lnTo>
                  <a:lnTo>
                    <a:pt x="15" y="15"/>
                  </a:lnTo>
                  <a:lnTo>
                    <a:pt x="15" y="10"/>
                  </a:lnTo>
                  <a:lnTo>
                    <a:pt x="14" y="7"/>
                  </a:lnTo>
                  <a:lnTo>
                    <a:pt x="11" y="5"/>
                  </a:lnTo>
                  <a:lnTo>
                    <a:pt x="9" y="3"/>
                  </a:lnTo>
                  <a:lnTo>
                    <a:pt x="6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9"/>
                  </a:lnTo>
                  <a:lnTo>
                    <a:pt x="2" y="9"/>
                  </a:lnTo>
                  <a:lnTo>
                    <a:pt x="3" y="9"/>
                  </a:lnTo>
                  <a:lnTo>
                    <a:pt x="4" y="10"/>
                  </a:lnTo>
                  <a:lnTo>
                    <a:pt x="6" y="12"/>
                  </a:lnTo>
                  <a:lnTo>
                    <a:pt x="7" y="13"/>
                  </a:lnTo>
                  <a:lnTo>
                    <a:pt x="7" y="15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7" y="17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5" name="Freeform 905"/>
            <p:cNvSpPr>
              <a:spLocks/>
            </p:cNvSpPr>
            <p:nvPr/>
          </p:nvSpPr>
          <p:spPr bwMode="auto">
            <a:xfrm>
              <a:off x="1108" y="2585"/>
              <a:ext cx="17" cy="19"/>
            </a:xfrm>
            <a:custGeom>
              <a:avLst/>
              <a:gdLst>
                <a:gd name="T0" fmla="*/ 0 w 17"/>
                <a:gd name="T1" fmla="*/ 19 h 19"/>
                <a:gd name="T2" fmla="*/ 0 w 17"/>
                <a:gd name="T3" fmla="*/ 19 h 19"/>
                <a:gd name="T4" fmla="*/ 3 w 17"/>
                <a:gd name="T5" fmla="*/ 19 h 19"/>
                <a:gd name="T6" fmla="*/ 6 w 17"/>
                <a:gd name="T7" fmla="*/ 17 h 19"/>
                <a:gd name="T8" fmla="*/ 9 w 17"/>
                <a:gd name="T9" fmla="*/ 16 h 19"/>
                <a:gd name="T10" fmla="*/ 11 w 17"/>
                <a:gd name="T11" fmla="*/ 13 h 19"/>
                <a:gd name="T12" fmla="*/ 14 w 17"/>
                <a:gd name="T13" fmla="*/ 10 h 19"/>
                <a:gd name="T14" fmla="*/ 15 w 17"/>
                <a:gd name="T15" fmla="*/ 7 h 19"/>
                <a:gd name="T16" fmla="*/ 15 w 17"/>
                <a:gd name="T17" fmla="*/ 5 h 19"/>
                <a:gd name="T18" fmla="*/ 17 w 17"/>
                <a:gd name="T19" fmla="*/ 0 h 19"/>
                <a:gd name="T20" fmla="*/ 9 w 17"/>
                <a:gd name="T21" fmla="*/ 0 h 19"/>
                <a:gd name="T22" fmla="*/ 7 w 17"/>
                <a:gd name="T23" fmla="*/ 2 h 19"/>
                <a:gd name="T24" fmla="*/ 7 w 17"/>
                <a:gd name="T25" fmla="*/ 5 h 19"/>
                <a:gd name="T26" fmla="*/ 7 w 17"/>
                <a:gd name="T27" fmla="*/ 6 h 19"/>
                <a:gd name="T28" fmla="*/ 6 w 17"/>
                <a:gd name="T29" fmla="*/ 7 h 19"/>
                <a:gd name="T30" fmla="*/ 4 w 17"/>
                <a:gd name="T31" fmla="*/ 7 h 19"/>
                <a:gd name="T32" fmla="*/ 3 w 17"/>
                <a:gd name="T33" fmla="*/ 9 h 19"/>
                <a:gd name="T34" fmla="*/ 2 w 17"/>
                <a:gd name="T35" fmla="*/ 9 h 19"/>
                <a:gd name="T36" fmla="*/ 0 w 17"/>
                <a:gd name="T37" fmla="*/ 9 h 19"/>
                <a:gd name="T38" fmla="*/ 0 w 17"/>
                <a:gd name="T39" fmla="*/ 9 h 19"/>
                <a:gd name="T40" fmla="*/ 0 w 17"/>
                <a:gd name="T41" fmla="*/ 19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7"/>
                <a:gd name="T64" fmla="*/ 0 h 19"/>
                <a:gd name="T65" fmla="*/ 17 w 17"/>
                <a:gd name="T66" fmla="*/ 19 h 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7" h="19">
                  <a:moveTo>
                    <a:pt x="0" y="19"/>
                  </a:moveTo>
                  <a:lnTo>
                    <a:pt x="0" y="19"/>
                  </a:lnTo>
                  <a:lnTo>
                    <a:pt x="3" y="19"/>
                  </a:lnTo>
                  <a:lnTo>
                    <a:pt x="6" y="17"/>
                  </a:lnTo>
                  <a:lnTo>
                    <a:pt x="9" y="16"/>
                  </a:lnTo>
                  <a:lnTo>
                    <a:pt x="11" y="13"/>
                  </a:lnTo>
                  <a:lnTo>
                    <a:pt x="14" y="10"/>
                  </a:lnTo>
                  <a:lnTo>
                    <a:pt x="15" y="7"/>
                  </a:lnTo>
                  <a:lnTo>
                    <a:pt x="15" y="5"/>
                  </a:lnTo>
                  <a:lnTo>
                    <a:pt x="17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7" y="5"/>
                  </a:lnTo>
                  <a:lnTo>
                    <a:pt x="7" y="6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9"/>
                  </a:lnTo>
                  <a:lnTo>
                    <a:pt x="2" y="9"/>
                  </a:lnTo>
                  <a:lnTo>
                    <a:pt x="0" y="9"/>
                  </a:lnTo>
                  <a:lnTo>
                    <a:pt x="0" y="19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6" name="Freeform 906"/>
            <p:cNvSpPr>
              <a:spLocks/>
            </p:cNvSpPr>
            <p:nvPr/>
          </p:nvSpPr>
          <p:spPr bwMode="auto">
            <a:xfrm>
              <a:off x="1092" y="2585"/>
              <a:ext cx="16" cy="19"/>
            </a:xfrm>
            <a:custGeom>
              <a:avLst/>
              <a:gdLst>
                <a:gd name="T0" fmla="*/ 0 w 16"/>
                <a:gd name="T1" fmla="*/ 0 h 19"/>
                <a:gd name="T2" fmla="*/ 0 w 16"/>
                <a:gd name="T3" fmla="*/ 0 h 19"/>
                <a:gd name="T4" fmla="*/ 0 w 16"/>
                <a:gd name="T5" fmla="*/ 5 h 19"/>
                <a:gd name="T6" fmla="*/ 1 w 16"/>
                <a:gd name="T7" fmla="*/ 7 h 19"/>
                <a:gd name="T8" fmla="*/ 2 w 16"/>
                <a:gd name="T9" fmla="*/ 10 h 19"/>
                <a:gd name="T10" fmla="*/ 4 w 16"/>
                <a:gd name="T11" fmla="*/ 13 h 19"/>
                <a:gd name="T12" fmla="*/ 6 w 16"/>
                <a:gd name="T13" fmla="*/ 16 h 19"/>
                <a:gd name="T14" fmla="*/ 9 w 16"/>
                <a:gd name="T15" fmla="*/ 17 h 19"/>
                <a:gd name="T16" fmla="*/ 12 w 16"/>
                <a:gd name="T17" fmla="*/ 19 h 19"/>
                <a:gd name="T18" fmla="*/ 16 w 16"/>
                <a:gd name="T19" fmla="*/ 19 h 19"/>
                <a:gd name="T20" fmla="*/ 16 w 16"/>
                <a:gd name="T21" fmla="*/ 9 h 19"/>
                <a:gd name="T22" fmla="*/ 13 w 16"/>
                <a:gd name="T23" fmla="*/ 9 h 19"/>
                <a:gd name="T24" fmla="*/ 12 w 16"/>
                <a:gd name="T25" fmla="*/ 9 h 19"/>
                <a:gd name="T26" fmla="*/ 11 w 16"/>
                <a:gd name="T27" fmla="*/ 7 h 19"/>
                <a:gd name="T28" fmla="*/ 9 w 16"/>
                <a:gd name="T29" fmla="*/ 7 h 19"/>
                <a:gd name="T30" fmla="*/ 9 w 16"/>
                <a:gd name="T31" fmla="*/ 6 h 19"/>
                <a:gd name="T32" fmla="*/ 8 w 16"/>
                <a:gd name="T33" fmla="*/ 5 h 19"/>
                <a:gd name="T34" fmla="*/ 8 w 16"/>
                <a:gd name="T35" fmla="*/ 2 h 19"/>
                <a:gd name="T36" fmla="*/ 8 w 16"/>
                <a:gd name="T37" fmla="*/ 0 h 19"/>
                <a:gd name="T38" fmla="*/ 8 w 16"/>
                <a:gd name="T39" fmla="*/ 0 h 19"/>
                <a:gd name="T40" fmla="*/ 0 w 16"/>
                <a:gd name="T41" fmla="*/ 0 h 19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19"/>
                <a:gd name="T65" fmla="*/ 16 w 16"/>
                <a:gd name="T66" fmla="*/ 19 h 19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19">
                  <a:moveTo>
                    <a:pt x="0" y="0"/>
                  </a:moveTo>
                  <a:lnTo>
                    <a:pt x="0" y="0"/>
                  </a:lnTo>
                  <a:lnTo>
                    <a:pt x="0" y="5"/>
                  </a:lnTo>
                  <a:lnTo>
                    <a:pt x="1" y="7"/>
                  </a:lnTo>
                  <a:lnTo>
                    <a:pt x="2" y="10"/>
                  </a:lnTo>
                  <a:lnTo>
                    <a:pt x="4" y="13"/>
                  </a:lnTo>
                  <a:lnTo>
                    <a:pt x="6" y="16"/>
                  </a:lnTo>
                  <a:lnTo>
                    <a:pt x="9" y="17"/>
                  </a:lnTo>
                  <a:lnTo>
                    <a:pt x="12" y="19"/>
                  </a:lnTo>
                  <a:lnTo>
                    <a:pt x="16" y="19"/>
                  </a:lnTo>
                  <a:lnTo>
                    <a:pt x="16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8" y="5"/>
                  </a:lnTo>
                  <a:lnTo>
                    <a:pt x="8" y="2"/>
                  </a:lnTo>
                  <a:lnTo>
                    <a:pt x="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7" name="Freeform 907"/>
            <p:cNvSpPr>
              <a:spLocks/>
            </p:cNvSpPr>
            <p:nvPr/>
          </p:nvSpPr>
          <p:spPr bwMode="auto">
            <a:xfrm>
              <a:off x="1092" y="2568"/>
              <a:ext cx="16" cy="17"/>
            </a:xfrm>
            <a:custGeom>
              <a:avLst/>
              <a:gdLst>
                <a:gd name="T0" fmla="*/ 16 w 16"/>
                <a:gd name="T1" fmla="*/ 0 h 17"/>
                <a:gd name="T2" fmla="*/ 16 w 16"/>
                <a:gd name="T3" fmla="*/ 0 h 17"/>
                <a:gd name="T4" fmla="*/ 12 w 16"/>
                <a:gd name="T5" fmla="*/ 0 h 17"/>
                <a:gd name="T6" fmla="*/ 9 w 16"/>
                <a:gd name="T7" fmla="*/ 2 h 17"/>
                <a:gd name="T8" fmla="*/ 6 w 16"/>
                <a:gd name="T9" fmla="*/ 3 h 17"/>
                <a:gd name="T10" fmla="*/ 4 w 16"/>
                <a:gd name="T11" fmla="*/ 5 h 17"/>
                <a:gd name="T12" fmla="*/ 2 w 16"/>
                <a:gd name="T13" fmla="*/ 7 h 17"/>
                <a:gd name="T14" fmla="*/ 1 w 16"/>
                <a:gd name="T15" fmla="*/ 10 h 17"/>
                <a:gd name="T16" fmla="*/ 0 w 16"/>
                <a:gd name="T17" fmla="*/ 15 h 17"/>
                <a:gd name="T18" fmla="*/ 0 w 16"/>
                <a:gd name="T19" fmla="*/ 17 h 17"/>
                <a:gd name="T20" fmla="*/ 8 w 16"/>
                <a:gd name="T21" fmla="*/ 17 h 17"/>
                <a:gd name="T22" fmla="*/ 8 w 16"/>
                <a:gd name="T23" fmla="*/ 16 h 17"/>
                <a:gd name="T24" fmla="*/ 8 w 16"/>
                <a:gd name="T25" fmla="*/ 15 h 17"/>
                <a:gd name="T26" fmla="*/ 9 w 16"/>
                <a:gd name="T27" fmla="*/ 13 h 17"/>
                <a:gd name="T28" fmla="*/ 9 w 16"/>
                <a:gd name="T29" fmla="*/ 12 h 17"/>
                <a:gd name="T30" fmla="*/ 11 w 16"/>
                <a:gd name="T31" fmla="*/ 10 h 17"/>
                <a:gd name="T32" fmla="*/ 12 w 16"/>
                <a:gd name="T33" fmla="*/ 9 h 17"/>
                <a:gd name="T34" fmla="*/ 13 w 16"/>
                <a:gd name="T35" fmla="*/ 9 h 17"/>
                <a:gd name="T36" fmla="*/ 16 w 16"/>
                <a:gd name="T37" fmla="*/ 9 h 17"/>
                <a:gd name="T38" fmla="*/ 16 w 16"/>
                <a:gd name="T39" fmla="*/ 9 h 17"/>
                <a:gd name="T40" fmla="*/ 16 w 16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6"/>
                <a:gd name="T64" fmla="*/ 0 h 17"/>
                <a:gd name="T65" fmla="*/ 16 w 16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6" h="17">
                  <a:moveTo>
                    <a:pt x="16" y="0"/>
                  </a:moveTo>
                  <a:lnTo>
                    <a:pt x="16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6" y="3"/>
                  </a:lnTo>
                  <a:lnTo>
                    <a:pt x="4" y="5"/>
                  </a:lnTo>
                  <a:lnTo>
                    <a:pt x="2" y="7"/>
                  </a:lnTo>
                  <a:lnTo>
                    <a:pt x="1" y="10"/>
                  </a:lnTo>
                  <a:lnTo>
                    <a:pt x="0" y="15"/>
                  </a:lnTo>
                  <a:lnTo>
                    <a:pt x="0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9" y="13"/>
                  </a:lnTo>
                  <a:lnTo>
                    <a:pt x="9" y="12"/>
                  </a:lnTo>
                  <a:lnTo>
                    <a:pt x="11" y="10"/>
                  </a:lnTo>
                  <a:lnTo>
                    <a:pt x="12" y="9"/>
                  </a:lnTo>
                  <a:lnTo>
                    <a:pt x="13" y="9"/>
                  </a:lnTo>
                  <a:lnTo>
                    <a:pt x="16" y="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8" name="Freeform 908"/>
            <p:cNvSpPr>
              <a:spLocks/>
            </p:cNvSpPr>
            <p:nvPr/>
          </p:nvSpPr>
          <p:spPr bwMode="auto">
            <a:xfrm>
              <a:off x="990" y="2502"/>
              <a:ext cx="175" cy="10"/>
            </a:xfrm>
            <a:custGeom>
              <a:avLst/>
              <a:gdLst>
                <a:gd name="T0" fmla="*/ 167 w 175"/>
                <a:gd name="T1" fmla="*/ 5 h 10"/>
                <a:gd name="T2" fmla="*/ 171 w 175"/>
                <a:gd name="T3" fmla="*/ 0 h 10"/>
                <a:gd name="T4" fmla="*/ 0 w 175"/>
                <a:gd name="T5" fmla="*/ 0 h 10"/>
                <a:gd name="T6" fmla="*/ 0 w 175"/>
                <a:gd name="T7" fmla="*/ 10 h 10"/>
                <a:gd name="T8" fmla="*/ 171 w 175"/>
                <a:gd name="T9" fmla="*/ 10 h 10"/>
                <a:gd name="T10" fmla="*/ 175 w 175"/>
                <a:gd name="T11" fmla="*/ 5 h 10"/>
                <a:gd name="T12" fmla="*/ 171 w 175"/>
                <a:gd name="T13" fmla="*/ 10 h 10"/>
                <a:gd name="T14" fmla="*/ 172 w 175"/>
                <a:gd name="T15" fmla="*/ 10 h 10"/>
                <a:gd name="T16" fmla="*/ 174 w 175"/>
                <a:gd name="T17" fmla="*/ 8 h 10"/>
                <a:gd name="T18" fmla="*/ 174 w 175"/>
                <a:gd name="T19" fmla="*/ 7 h 10"/>
                <a:gd name="T20" fmla="*/ 175 w 175"/>
                <a:gd name="T21" fmla="*/ 5 h 10"/>
                <a:gd name="T22" fmla="*/ 174 w 175"/>
                <a:gd name="T23" fmla="*/ 2 h 10"/>
                <a:gd name="T24" fmla="*/ 174 w 175"/>
                <a:gd name="T25" fmla="*/ 1 h 10"/>
                <a:gd name="T26" fmla="*/ 172 w 175"/>
                <a:gd name="T27" fmla="*/ 1 h 10"/>
                <a:gd name="T28" fmla="*/ 171 w 175"/>
                <a:gd name="T29" fmla="*/ 0 h 10"/>
                <a:gd name="T30" fmla="*/ 167 w 175"/>
                <a:gd name="T31" fmla="*/ 5 h 1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5"/>
                <a:gd name="T49" fmla="*/ 0 h 10"/>
                <a:gd name="T50" fmla="*/ 175 w 175"/>
                <a:gd name="T51" fmla="*/ 10 h 1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5" h="10">
                  <a:moveTo>
                    <a:pt x="167" y="5"/>
                  </a:moveTo>
                  <a:lnTo>
                    <a:pt x="171" y="0"/>
                  </a:lnTo>
                  <a:lnTo>
                    <a:pt x="0" y="0"/>
                  </a:lnTo>
                  <a:lnTo>
                    <a:pt x="0" y="10"/>
                  </a:lnTo>
                  <a:lnTo>
                    <a:pt x="171" y="10"/>
                  </a:lnTo>
                  <a:lnTo>
                    <a:pt x="175" y="5"/>
                  </a:lnTo>
                  <a:lnTo>
                    <a:pt x="171" y="10"/>
                  </a:lnTo>
                  <a:lnTo>
                    <a:pt x="172" y="10"/>
                  </a:lnTo>
                  <a:lnTo>
                    <a:pt x="174" y="8"/>
                  </a:lnTo>
                  <a:lnTo>
                    <a:pt x="174" y="7"/>
                  </a:lnTo>
                  <a:lnTo>
                    <a:pt x="175" y="5"/>
                  </a:lnTo>
                  <a:lnTo>
                    <a:pt x="174" y="2"/>
                  </a:lnTo>
                  <a:lnTo>
                    <a:pt x="174" y="1"/>
                  </a:lnTo>
                  <a:lnTo>
                    <a:pt x="172" y="1"/>
                  </a:lnTo>
                  <a:lnTo>
                    <a:pt x="171" y="0"/>
                  </a:lnTo>
                  <a:lnTo>
                    <a:pt x="167" y="5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99" name="Freeform 909"/>
            <p:cNvSpPr>
              <a:spLocks/>
            </p:cNvSpPr>
            <p:nvPr/>
          </p:nvSpPr>
          <p:spPr bwMode="auto">
            <a:xfrm>
              <a:off x="1157" y="2476"/>
              <a:ext cx="8" cy="31"/>
            </a:xfrm>
            <a:custGeom>
              <a:avLst/>
              <a:gdLst>
                <a:gd name="T0" fmla="*/ 4 w 8"/>
                <a:gd name="T1" fmla="*/ 9 h 31"/>
                <a:gd name="T2" fmla="*/ 0 w 8"/>
                <a:gd name="T3" fmla="*/ 4 h 31"/>
                <a:gd name="T4" fmla="*/ 0 w 8"/>
                <a:gd name="T5" fmla="*/ 31 h 31"/>
                <a:gd name="T6" fmla="*/ 8 w 8"/>
                <a:gd name="T7" fmla="*/ 31 h 31"/>
                <a:gd name="T8" fmla="*/ 8 w 8"/>
                <a:gd name="T9" fmla="*/ 4 h 31"/>
                <a:gd name="T10" fmla="*/ 4 w 8"/>
                <a:gd name="T11" fmla="*/ 0 h 31"/>
                <a:gd name="T12" fmla="*/ 8 w 8"/>
                <a:gd name="T13" fmla="*/ 4 h 31"/>
                <a:gd name="T14" fmla="*/ 7 w 8"/>
                <a:gd name="T15" fmla="*/ 3 h 31"/>
                <a:gd name="T16" fmla="*/ 7 w 8"/>
                <a:gd name="T17" fmla="*/ 1 h 31"/>
                <a:gd name="T18" fmla="*/ 5 w 8"/>
                <a:gd name="T19" fmla="*/ 0 h 31"/>
                <a:gd name="T20" fmla="*/ 4 w 8"/>
                <a:gd name="T21" fmla="*/ 0 h 31"/>
                <a:gd name="T22" fmla="*/ 3 w 8"/>
                <a:gd name="T23" fmla="*/ 0 h 31"/>
                <a:gd name="T24" fmla="*/ 1 w 8"/>
                <a:gd name="T25" fmla="*/ 1 h 31"/>
                <a:gd name="T26" fmla="*/ 0 w 8"/>
                <a:gd name="T27" fmla="*/ 3 h 31"/>
                <a:gd name="T28" fmla="*/ 0 w 8"/>
                <a:gd name="T29" fmla="*/ 4 h 31"/>
                <a:gd name="T30" fmla="*/ 4 w 8"/>
                <a:gd name="T31" fmla="*/ 9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31"/>
                <a:gd name="T50" fmla="*/ 8 w 8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31">
                  <a:moveTo>
                    <a:pt x="4" y="9"/>
                  </a:moveTo>
                  <a:lnTo>
                    <a:pt x="0" y="4"/>
                  </a:lnTo>
                  <a:lnTo>
                    <a:pt x="0" y="31"/>
                  </a:lnTo>
                  <a:lnTo>
                    <a:pt x="8" y="31"/>
                  </a:lnTo>
                  <a:lnTo>
                    <a:pt x="8" y="4"/>
                  </a:lnTo>
                  <a:lnTo>
                    <a:pt x="4" y="0"/>
                  </a:lnTo>
                  <a:lnTo>
                    <a:pt x="8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4" y="9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0" name="Freeform 910"/>
            <p:cNvSpPr>
              <a:spLocks/>
            </p:cNvSpPr>
            <p:nvPr/>
          </p:nvSpPr>
          <p:spPr bwMode="auto">
            <a:xfrm>
              <a:off x="986" y="2476"/>
              <a:ext cx="175" cy="9"/>
            </a:xfrm>
            <a:custGeom>
              <a:avLst/>
              <a:gdLst>
                <a:gd name="T0" fmla="*/ 8 w 175"/>
                <a:gd name="T1" fmla="*/ 4 h 9"/>
                <a:gd name="T2" fmla="*/ 4 w 175"/>
                <a:gd name="T3" fmla="*/ 9 h 9"/>
                <a:gd name="T4" fmla="*/ 175 w 175"/>
                <a:gd name="T5" fmla="*/ 9 h 9"/>
                <a:gd name="T6" fmla="*/ 175 w 175"/>
                <a:gd name="T7" fmla="*/ 0 h 9"/>
                <a:gd name="T8" fmla="*/ 4 w 175"/>
                <a:gd name="T9" fmla="*/ 0 h 9"/>
                <a:gd name="T10" fmla="*/ 0 w 175"/>
                <a:gd name="T11" fmla="*/ 4 h 9"/>
                <a:gd name="T12" fmla="*/ 4 w 175"/>
                <a:gd name="T13" fmla="*/ 0 h 9"/>
                <a:gd name="T14" fmla="*/ 3 w 175"/>
                <a:gd name="T15" fmla="*/ 0 h 9"/>
                <a:gd name="T16" fmla="*/ 1 w 175"/>
                <a:gd name="T17" fmla="*/ 1 h 9"/>
                <a:gd name="T18" fmla="*/ 1 w 175"/>
                <a:gd name="T19" fmla="*/ 3 h 9"/>
                <a:gd name="T20" fmla="*/ 0 w 175"/>
                <a:gd name="T21" fmla="*/ 4 h 9"/>
                <a:gd name="T22" fmla="*/ 1 w 175"/>
                <a:gd name="T23" fmla="*/ 6 h 9"/>
                <a:gd name="T24" fmla="*/ 1 w 175"/>
                <a:gd name="T25" fmla="*/ 7 h 9"/>
                <a:gd name="T26" fmla="*/ 3 w 175"/>
                <a:gd name="T27" fmla="*/ 9 h 9"/>
                <a:gd name="T28" fmla="*/ 4 w 175"/>
                <a:gd name="T29" fmla="*/ 9 h 9"/>
                <a:gd name="T30" fmla="*/ 8 w 175"/>
                <a:gd name="T31" fmla="*/ 4 h 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5"/>
                <a:gd name="T49" fmla="*/ 0 h 9"/>
                <a:gd name="T50" fmla="*/ 175 w 175"/>
                <a:gd name="T51" fmla="*/ 9 h 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5" h="9">
                  <a:moveTo>
                    <a:pt x="8" y="4"/>
                  </a:moveTo>
                  <a:lnTo>
                    <a:pt x="4" y="9"/>
                  </a:lnTo>
                  <a:lnTo>
                    <a:pt x="175" y="9"/>
                  </a:lnTo>
                  <a:lnTo>
                    <a:pt x="175" y="0"/>
                  </a:lnTo>
                  <a:lnTo>
                    <a:pt x="4" y="0"/>
                  </a:lnTo>
                  <a:lnTo>
                    <a:pt x="0" y="4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4" y="9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1" name="Freeform 911"/>
            <p:cNvSpPr>
              <a:spLocks/>
            </p:cNvSpPr>
            <p:nvPr/>
          </p:nvSpPr>
          <p:spPr bwMode="auto">
            <a:xfrm>
              <a:off x="986" y="2480"/>
              <a:ext cx="8" cy="32"/>
            </a:xfrm>
            <a:custGeom>
              <a:avLst/>
              <a:gdLst>
                <a:gd name="T0" fmla="*/ 4 w 8"/>
                <a:gd name="T1" fmla="*/ 22 h 32"/>
                <a:gd name="T2" fmla="*/ 8 w 8"/>
                <a:gd name="T3" fmla="*/ 27 h 32"/>
                <a:gd name="T4" fmla="*/ 8 w 8"/>
                <a:gd name="T5" fmla="*/ 0 h 32"/>
                <a:gd name="T6" fmla="*/ 0 w 8"/>
                <a:gd name="T7" fmla="*/ 0 h 32"/>
                <a:gd name="T8" fmla="*/ 0 w 8"/>
                <a:gd name="T9" fmla="*/ 27 h 32"/>
                <a:gd name="T10" fmla="*/ 4 w 8"/>
                <a:gd name="T11" fmla="*/ 32 h 32"/>
                <a:gd name="T12" fmla="*/ 0 w 8"/>
                <a:gd name="T13" fmla="*/ 27 h 32"/>
                <a:gd name="T14" fmla="*/ 1 w 8"/>
                <a:gd name="T15" fmla="*/ 29 h 32"/>
                <a:gd name="T16" fmla="*/ 1 w 8"/>
                <a:gd name="T17" fmla="*/ 30 h 32"/>
                <a:gd name="T18" fmla="*/ 3 w 8"/>
                <a:gd name="T19" fmla="*/ 32 h 32"/>
                <a:gd name="T20" fmla="*/ 4 w 8"/>
                <a:gd name="T21" fmla="*/ 32 h 32"/>
                <a:gd name="T22" fmla="*/ 7 w 8"/>
                <a:gd name="T23" fmla="*/ 32 h 32"/>
                <a:gd name="T24" fmla="*/ 7 w 8"/>
                <a:gd name="T25" fmla="*/ 30 h 32"/>
                <a:gd name="T26" fmla="*/ 8 w 8"/>
                <a:gd name="T27" fmla="*/ 29 h 32"/>
                <a:gd name="T28" fmla="*/ 8 w 8"/>
                <a:gd name="T29" fmla="*/ 27 h 32"/>
                <a:gd name="T30" fmla="*/ 4 w 8"/>
                <a:gd name="T31" fmla="*/ 22 h 3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8"/>
                <a:gd name="T49" fmla="*/ 0 h 32"/>
                <a:gd name="T50" fmla="*/ 8 w 8"/>
                <a:gd name="T51" fmla="*/ 32 h 3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8" h="32">
                  <a:moveTo>
                    <a:pt x="4" y="22"/>
                  </a:moveTo>
                  <a:lnTo>
                    <a:pt x="8" y="2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27"/>
                  </a:lnTo>
                  <a:lnTo>
                    <a:pt x="4" y="32"/>
                  </a:lnTo>
                  <a:lnTo>
                    <a:pt x="0" y="27"/>
                  </a:lnTo>
                  <a:lnTo>
                    <a:pt x="1" y="29"/>
                  </a:lnTo>
                  <a:lnTo>
                    <a:pt x="1" y="30"/>
                  </a:lnTo>
                  <a:lnTo>
                    <a:pt x="3" y="32"/>
                  </a:lnTo>
                  <a:lnTo>
                    <a:pt x="4" y="32"/>
                  </a:lnTo>
                  <a:lnTo>
                    <a:pt x="7" y="32"/>
                  </a:lnTo>
                  <a:lnTo>
                    <a:pt x="7" y="30"/>
                  </a:lnTo>
                  <a:lnTo>
                    <a:pt x="8" y="29"/>
                  </a:lnTo>
                  <a:lnTo>
                    <a:pt x="8" y="27"/>
                  </a:lnTo>
                  <a:lnTo>
                    <a:pt x="4" y="22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2" name="Freeform 912"/>
            <p:cNvSpPr>
              <a:spLocks/>
            </p:cNvSpPr>
            <p:nvPr/>
          </p:nvSpPr>
          <p:spPr bwMode="auto">
            <a:xfrm>
              <a:off x="962" y="2512"/>
              <a:ext cx="9" cy="4"/>
            </a:xfrm>
            <a:custGeom>
              <a:avLst/>
              <a:gdLst>
                <a:gd name="T0" fmla="*/ 9 w 9"/>
                <a:gd name="T1" fmla="*/ 4 h 4"/>
                <a:gd name="T2" fmla="*/ 7 w 9"/>
                <a:gd name="T3" fmla="*/ 1 h 4"/>
                <a:gd name="T4" fmla="*/ 7 w 9"/>
                <a:gd name="T5" fmla="*/ 0 h 4"/>
                <a:gd name="T6" fmla="*/ 6 w 9"/>
                <a:gd name="T7" fmla="*/ 0 h 4"/>
                <a:gd name="T8" fmla="*/ 4 w 9"/>
                <a:gd name="T9" fmla="*/ 0 h 4"/>
                <a:gd name="T10" fmla="*/ 3 w 9"/>
                <a:gd name="T11" fmla="*/ 0 h 4"/>
                <a:gd name="T12" fmla="*/ 2 w 9"/>
                <a:gd name="T13" fmla="*/ 0 h 4"/>
                <a:gd name="T14" fmla="*/ 0 w 9"/>
                <a:gd name="T15" fmla="*/ 1 h 4"/>
                <a:gd name="T16" fmla="*/ 0 w 9"/>
                <a:gd name="T17" fmla="*/ 4 h 4"/>
                <a:gd name="T18" fmla="*/ 9 w 9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4"/>
                <a:gd name="T32" fmla="*/ 9 w 9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4">
                  <a:moveTo>
                    <a:pt x="9" y="4"/>
                  </a:moveTo>
                  <a:lnTo>
                    <a:pt x="7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3" name="Freeform 913"/>
            <p:cNvSpPr>
              <a:spLocks/>
            </p:cNvSpPr>
            <p:nvPr/>
          </p:nvSpPr>
          <p:spPr bwMode="auto">
            <a:xfrm>
              <a:off x="962" y="2516"/>
              <a:ext cx="9" cy="177"/>
            </a:xfrm>
            <a:custGeom>
              <a:avLst/>
              <a:gdLst>
                <a:gd name="T0" fmla="*/ 4 w 9"/>
                <a:gd name="T1" fmla="*/ 177 h 177"/>
                <a:gd name="T2" fmla="*/ 9 w 9"/>
                <a:gd name="T3" fmla="*/ 177 h 177"/>
                <a:gd name="T4" fmla="*/ 9 w 9"/>
                <a:gd name="T5" fmla="*/ 0 h 177"/>
                <a:gd name="T6" fmla="*/ 0 w 9"/>
                <a:gd name="T7" fmla="*/ 0 h 177"/>
                <a:gd name="T8" fmla="*/ 0 w 9"/>
                <a:gd name="T9" fmla="*/ 177 h 177"/>
                <a:gd name="T10" fmla="*/ 4 w 9"/>
                <a:gd name="T11" fmla="*/ 177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77"/>
                <a:gd name="T20" fmla="*/ 9 w 9"/>
                <a:gd name="T21" fmla="*/ 177 h 1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77">
                  <a:moveTo>
                    <a:pt x="4" y="177"/>
                  </a:moveTo>
                  <a:lnTo>
                    <a:pt x="9" y="177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77"/>
                  </a:lnTo>
                  <a:lnTo>
                    <a:pt x="4" y="177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4" name="Freeform 914"/>
            <p:cNvSpPr>
              <a:spLocks/>
            </p:cNvSpPr>
            <p:nvPr/>
          </p:nvSpPr>
          <p:spPr bwMode="auto">
            <a:xfrm>
              <a:off x="962" y="2693"/>
              <a:ext cx="9" cy="6"/>
            </a:xfrm>
            <a:custGeom>
              <a:avLst/>
              <a:gdLst>
                <a:gd name="T0" fmla="*/ 0 w 9"/>
                <a:gd name="T1" fmla="*/ 0 h 6"/>
                <a:gd name="T2" fmla="*/ 0 w 9"/>
                <a:gd name="T3" fmla="*/ 3 h 6"/>
                <a:gd name="T4" fmla="*/ 2 w 9"/>
                <a:gd name="T5" fmla="*/ 5 h 6"/>
                <a:gd name="T6" fmla="*/ 3 w 9"/>
                <a:gd name="T7" fmla="*/ 6 h 6"/>
                <a:gd name="T8" fmla="*/ 4 w 9"/>
                <a:gd name="T9" fmla="*/ 6 h 6"/>
                <a:gd name="T10" fmla="*/ 6 w 9"/>
                <a:gd name="T11" fmla="*/ 6 h 6"/>
                <a:gd name="T12" fmla="*/ 7 w 9"/>
                <a:gd name="T13" fmla="*/ 5 h 6"/>
                <a:gd name="T14" fmla="*/ 7 w 9"/>
                <a:gd name="T15" fmla="*/ 3 h 6"/>
                <a:gd name="T16" fmla="*/ 9 w 9"/>
                <a:gd name="T17" fmla="*/ 0 h 6"/>
                <a:gd name="T18" fmla="*/ 0 w 9"/>
                <a:gd name="T19" fmla="*/ 0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0" y="0"/>
                  </a:move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6"/>
                  </a:lnTo>
                  <a:lnTo>
                    <a:pt x="7" y="5"/>
                  </a:lnTo>
                  <a:lnTo>
                    <a:pt x="7" y="3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E6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5" name="Freeform 915"/>
            <p:cNvSpPr>
              <a:spLocks/>
            </p:cNvSpPr>
            <p:nvPr/>
          </p:nvSpPr>
          <p:spPr bwMode="auto">
            <a:xfrm>
              <a:off x="1183" y="2510"/>
              <a:ext cx="9" cy="4"/>
            </a:xfrm>
            <a:custGeom>
              <a:avLst/>
              <a:gdLst>
                <a:gd name="T0" fmla="*/ 9 w 9"/>
                <a:gd name="T1" fmla="*/ 4 h 4"/>
                <a:gd name="T2" fmla="*/ 7 w 9"/>
                <a:gd name="T3" fmla="*/ 3 h 4"/>
                <a:gd name="T4" fmla="*/ 7 w 9"/>
                <a:gd name="T5" fmla="*/ 2 h 4"/>
                <a:gd name="T6" fmla="*/ 6 w 9"/>
                <a:gd name="T7" fmla="*/ 0 h 4"/>
                <a:gd name="T8" fmla="*/ 4 w 9"/>
                <a:gd name="T9" fmla="*/ 0 h 4"/>
                <a:gd name="T10" fmla="*/ 3 w 9"/>
                <a:gd name="T11" fmla="*/ 0 h 4"/>
                <a:gd name="T12" fmla="*/ 2 w 9"/>
                <a:gd name="T13" fmla="*/ 2 h 4"/>
                <a:gd name="T14" fmla="*/ 0 w 9"/>
                <a:gd name="T15" fmla="*/ 3 h 4"/>
                <a:gd name="T16" fmla="*/ 0 w 9"/>
                <a:gd name="T17" fmla="*/ 4 h 4"/>
                <a:gd name="T18" fmla="*/ 9 w 9"/>
                <a:gd name="T19" fmla="*/ 4 h 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4"/>
                <a:gd name="T32" fmla="*/ 9 w 9"/>
                <a:gd name="T33" fmla="*/ 4 h 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4">
                  <a:moveTo>
                    <a:pt x="9" y="4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686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6" name="Freeform 916"/>
            <p:cNvSpPr>
              <a:spLocks/>
            </p:cNvSpPr>
            <p:nvPr/>
          </p:nvSpPr>
          <p:spPr bwMode="auto">
            <a:xfrm>
              <a:off x="1183" y="2514"/>
              <a:ext cx="9" cy="179"/>
            </a:xfrm>
            <a:custGeom>
              <a:avLst/>
              <a:gdLst>
                <a:gd name="T0" fmla="*/ 4 w 9"/>
                <a:gd name="T1" fmla="*/ 179 h 179"/>
                <a:gd name="T2" fmla="*/ 9 w 9"/>
                <a:gd name="T3" fmla="*/ 179 h 179"/>
                <a:gd name="T4" fmla="*/ 9 w 9"/>
                <a:gd name="T5" fmla="*/ 0 h 179"/>
                <a:gd name="T6" fmla="*/ 0 w 9"/>
                <a:gd name="T7" fmla="*/ 0 h 179"/>
                <a:gd name="T8" fmla="*/ 0 w 9"/>
                <a:gd name="T9" fmla="*/ 179 h 179"/>
                <a:gd name="T10" fmla="*/ 4 w 9"/>
                <a:gd name="T11" fmla="*/ 179 h 17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9"/>
                <a:gd name="T19" fmla="*/ 0 h 179"/>
                <a:gd name="T20" fmla="*/ 9 w 9"/>
                <a:gd name="T21" fmla="*/ 179 h 17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9" h="179">
                  <a:moveTo>
                    <a:pt x="4" y="179"/>
                  </a:moveTo>
                  <a:lnTo>
                    <a:pt x="9" y="179"/>
                  </a:lnTo>
                  <a:lnTo>
                    <a:pt x="9" y="0"/>
                  </a:lnTo>
                  <a:lnTo>
                    <a:pt x="0" y="0"/>
                  </a:lnTo>
                  <a:lnTo>
                    <a:pt x="0" y="179"/>
                  </a:lnTo>
                  <a:lnTo>
                    <a:pt x="4" y="179"/>
                  </a:lnTo>
                  <a:close/>
                </a:path>
              </a:pathLst>
            </a:custGeom>
            <a:solidFill>
              <a:srgbClr val="686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7" name="Freeform 917"/>
            <p:cNvSpPr>
              <a:spLocks/>
            </p:cNvSpPr>
            <p:nvPr/>
          </p:nvSpPr>
          <p:spPr bwMode="auto">
            <a:xfrm>
              <a:off x="1183" y="2693"/>
              <a:ext cx="9" cy="5"/>
            </a:xfrm>
            <a:custGeom>
              <a:avLst/>
              <a:gdLst>
                <a:gd name="T0" fmla="*/ 0 w 9"/>
                <a:gd name="T1" fmla="*/ 0 h 5"/>
                <a:gd name="T2" fmla="*/ 0 w 9"/>
                <a:gd name="T3" fmla="*/ 2 h 5"/>
                <a:gd name="T4" fmla="*/ 2 w 9"/>
                <a:gd name="T5" fmla="*/ 3 h 5"/>
                <a:gd name="T6" fmla="*/ 3 w 9"/>
                <a:gd name="T7" fmla="*/ 5 h 5"/>
                <a:gd name="T8" fmla="*/ 4 w 9"/>
                <a:gd name="T9" fmla="*/ 5 h 5"/>
                <a:gd name="T10" fmla="*/ 6 w 9"/>
                <a:gd name="T11" fmla="*/ 5 h 5"/>
                <a:gd name="T12" fmla="*/ 7 w 9"/>
                <a:gd name="T13" fmla="*/ 3 h 5"/>
                <a:gd name="T14" fmla="*/ 7 w 9"/>
                <a:gd name="T15" fmla="*/ 2 h 5"/>
                <a:gd name="T16" fmla="*/ 9 w 9"/>
                <a:gd name="T17" fmla="*/ 0 h 5"/>
                <a:gd name="T18" fmla="*/ 0 w 9"/>
                <a:gd name="T19" fmla="*/ 0 h 5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5"/>
                <a:gd name="T32" fmla="*/ 9 w 9"/>
                <a:gd name="T33" fmla="*/ 5 h 5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5">
                  <a:moveTo>
                    <a:pt x="0" y="0"/>
                  </a:moveTo>
                  <a:lnTo>
                    <a:pt x="0" y="2"/>
                  </a:lnTo>
                  <a:lnTo>
                    <a:pt x="2" y="3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5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8646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8" name="Freeform 918"/>
            <p:cNvSpPr>
              <a:spLocks noEditPoints="1"/>
            </p:cNvSpPr>
            <p:nvPr/>
          </p:nvSpPr>
          <p:spPr bwMode="auto">
            <a:xfrm>
              <a:off x="925" y="1965"/>
              <a:ext cx="311" cy="312"/>
            </a:xfrm>
            <a:custGeom>
              <a:avLst/>
              <a:gdLst>
                <a:gd name="T0" fmla="*/ 303 w 311"/>
                <a:gd name="T1" fmla="*/ 0 h 312"/>
                <a:gd name="T2" fmla="*/ 308 w 311"/>
                <a:gd name="T3" fmla="*/ 4 h 312"/>
                <a:gd name="T4" fmla="*/ 311 w 311"/>
                <a:gd name="T5" fmla="*/ 11 h 312"/>
                <a:gd name="T6" fmla="*/ 311 w 311"/>
                <a:gd name="T7" fmla="*/ 284 h 312"/>
                <a:gd name="T8" fmla="*/ 308 w 311"/>
                <a:gd name="T9" fmla="*/ 290 h 312"/>
                <a:gd name="T10" fmla="*/ 303 w 311"/>
                <a:gd name="T11" fmla="*/ 294 h 312"/>
                <a:gd name="T12" fmla="*/ 282 w 311"/>
                <a:gd name="T13" fmla="*/ 309 h 312"/>
                <a:gd name="T14" fmla="*/ 279 w 311"/>
                <a:gd name="T15" fmla="*/ 311 h 312"/>
                <a:gd name="T16" fmla="*/ 272 w 311"/>
                <a:gd name="T17" fmla="*/ 311 h 312"/>
                <a:gd name="T18" fmla="*/ 48 w 311"/>
                <a:gd name="T19" fmla="*/ 312 h 312"/>
                <a:gd name="T20" fmla="*/ 37 w 311"/>
                <a:gd name="T21" fmla="*/ 311 h 312"/>
                <a:gd name="T22" fmla="*/ 32 w 311"/>
                <a:gd name="T23" fmla="*/ 311 h 312"/>
                <a:gd name="T24" fmla="*/ 30 w 311"/>
                <a:gd name="T25" fmla="*/ 294 h 312"/>
                <a:gd name="T26" fmla="*/ 7 w 311"/>
                <a:gd name="T27" fmla="*/ 294 h 312"/>
                <a:gd name="T28" fmla="*/ 2 w 311"/>
                <a:gd name="T29" fmla="*/ 288 h 312"/>
                <a:gd name="T30" fmla="*/ 0 w 311"/>
                <a:gd name="T31" fmla="*/ 281 h 312"/>
                <a:gd name="T32" fmla="*/ 1 w 311"/>
                <a:gd name="T33" fmla="*/ 8 h 312"/>
                <a:gd name="T34" fmla="*/ 5 w 311"/>
                <a:gd name="T35" fmla="*/ 1 h 312"/>
                <a:gd name="T36" fmla="*/ 11 w 311"/>
                <a:gd name="T37" fmla="*/ 0 h 312"/>
                <a:gd name="T38" fmla="*/ 275 w 311"/>
                <a:gd name="T39" fmla="*/ 24 h 312"/>
                <a:gd name="T40" fmla="*/ 279 w 311"/>
                <a:gd name="T41" fmla="*/ 27 h 312"/>
                <a:gd name="T42" fmla="*/ 282 w 311"/>
                <a:gd name="T43" fmla="*/ 33 h 312"/>
                <a:gd name="T44" fmla="*/ 282 w 311"/>
                <a:gd name="T45" fmla="*/ 226 h 312"/>
                <a:gd name="T46" fmla="*/ 279 w 311"/>
                <a:gd name="T47" fmla="*/ 231 h 312"/>
                <a:gd name="T48" fmla="*/ 275 w 311"/>
                <a:gd name="T49" fmla="*/ 234 h 312"/>
                <a:gd name="T50" fmla="*/ 37 w 311"/>
                <a:gd name="T51" fmla="*/ 234 h 312"/>
                <a:gd name="T52" fmla="*/ 33 w 311"/>
                <a:gd name="T53" fmla="*/ 231 h 312"/>
                <a:gd name="T54" fmla="*/ 30 w 311"/>
                <a:gd name="T55" fmla="*/ 226 h 312"/>
                <a:gd name="T56" fmla="*/ 30 w 311"/>
                <a:gd name="T57" fmla="*/ 33 h 312"/>
                <a:gd name="T58" fmla="*/ 33 w 311"/>
                <a:gd name="T59" fmla="*/ 27 h 312"/>
                <a:gd name="T60" fmla="*/ 37 w 311"/>
                <a:gd name="T61" fmla="*/ 24 h 312"/>
                <a:gd name="T62" fmla="*/ 285 w 311"/>
                <a:gd name="T63" fmla="*/ 247 h 312"/>
                <a:gd name="T64" fmla="*/ 25 w 311"/>
                <a:gd name="T65" fmla="*/ 247 h 312"/>
                <a:gd name="T66" fmla="*/ 237 w 311"/>
                <a:gd name="T67" fmla="*/ 271 h 312"/>
                <a:gd name="T68" fmla="*/ 219 w 311"/>
                <a:gd name="T69" fmla="*/ 251 h 312"/>
                <a:gd name="T70" fmla="*/ 219 w 311"/>
                <a:gd name="T71" fmla="*/ 271 h 312"/>
                <a:gd name="T72" fmla="*/ 87 w 311"/>
                <a:gd name="T73" fmla="*/ 253 h 312"/>
                <a:gd name="T74" fmla="*/ 91 w 311"/>
                <a:gd name="T75" fmla="*/ 254 h 312"/>
                <a:gd name="T76" fmla="*/ 94 w 311"/>
                <a:gd name="T77" fmla="*/ 257 h 312"/>
                <a:gd name="T78" fmla="*/ 96 w 311"/>
                <a:gd name="T79" fmla="*/ 261 h 312"/>
                <a:gd name="T80" fmla="*/ 94 w 311"/>
                <a:gd name="T81" fmla="*/ 267 h 312"/>
                <a:gd name="T82" fmla="*/ 90 w 311"/>
                <a:gd name="T83" fmla="*/ 270 h 312"/>
                <a:gd name="T84" fmla="*/ 44 w 311"/>
                <a:gd name="T85" fmla="*/ 271 h 312"/>
                <a:gd name="T86" fmla="*/ 39 w 311"/>
                <a:gd name="T87" fmla="*/ 270 h 312"/>
                <a:gd name="T88" fmla="*/ 36 w 311"/>
                <a:gd name="T89" fmla="*/ 265 h 312"/>
                <a:gd name="T90" fmla="*/ 36 w 311"/>
                <a:gd name="T91" fmla="*/ 261 h 312"/>
                <a:gd name="T92" fmla="*/ 37 w 311"/>
                <a:gd name="T93" fmla="*/ 255 h 312"/>
                <a:gd name="T94" fmla="*/ 40 w 311"/>
                <a:gd name="T95" fmla="*/ 253 h 31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11"/>
                <a:gd name="T145" fmla="*/ 0 h 312"/>
                <a:gd name="T146" fmla="*/ 311 w 311"/>
                <a:gd name="T147" fmla="*/ 312 h 31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11" h="312">
                  <a:moveTo>
                    <a:pt x="11" y="0"/>
                  </a:moveTo>
                  <a:lnTo>
                    <a:pt x="300" y="0"/>
                  </a:lnTo>
                  <a:lnTo>
                    <a:pt x="303" y="0"/>
                  </a:lnTo>
                  <a:lnTo>
                    <a:pt x="304" y="1"/>
                  </a:lnTo>
                  <a:lnTo>
                    <a:pt x="307" y="1"/>
                  </a:lnTo>
                  <a:lnTo>
                    <a:pt x="308" y="4"/>
                  </a:lnTo>
                  <a:lnTo>
                    <a:pt x="310" y="6"/>
                  </a:lnTo>
                  <a:lnTo>
                    <a:pt x="311" y="8"/>
                  </a:lnTo>
                  <a:lnTo>
                    <a:pt x="311" y="11"/>
                  </a:lnTo>
                  <a:lnTo>
                    <a:pt x="311" y="14"/>
                  </a:lnTo>
                  <a:lnTo>
                    <a:pt x="311" y="281"/>
                  </a:lnTo>
                  <a:lnTo>
                    <a:pt x="311" y="284"/>
                  </a:lnTo>
                  <a:lnTo>
                    <a:pt x="311" y="285"/>
                  </a:lnTo>
                  <a:lnTo>
                    <a:pt x="310" y="288"/>
                  </a:lnTo>
                  <a:lnTo>
                    <a:pt x="308" y="290"/>
                  </a:lnTo>
                  <a:lnTo>
                    <a:pt x="307" y="292"/>
                  </a:lnTo>
                  <a:lnTo>
                    <a:pt x="304" y="294"/>
                  </a:lnTo>
                  <a:lnTo>
                    <a:pt x="303" y="294"/>
                  </a:lnTo>
                  <a:lnTo>
                    <a:pt x="300" y="294"/>
                  </a:lnTo>
                  <a:lnTo>
                    <a:pt x="282" y="294"/>
                  </a:lnTo>
                  <a:lnTo>
                    <a:pt x="282" y="309"/>
                  </a:lnTo>
                  <a:lnTo>
                    <a:pt x="282" y="311"/>
                  </a:lnTo>
                  <a:lnTo>
                    <a:pt x="281" y="311"/>
                  </a:lnTo>
                  <a:lnTo>
                    <a:pt x="279" y="311"/>
                  </a:lnTo>
                  <a:lnTo>
                    <a:pt x="278" y="311"/>
                  </a:lnTo>
                  <a:lnTo>
                    <a:pt x="275" y="311"/>
                  </a:lnTo>
                  <a:lnTo>
                    <a:pt x="272" y="311"/>
                  </a:lnTo>
                  <a:lnTo>
                    <a:pt x="268" y="311"/>
                  </a:lnTo>
                  <a:lnTo>
                    <a:pt x="265" y="312"/>
                  </a:lnTo>
                  <a:lnTo>
                    <a:pt x="48" y="312"/>
                  </a:lnTo>
                  <a:lnTo>
                    <a:pt x="44" y="311"/>
                  </a:lnTo>
                  <a:lnTo>
                    <a:pt x="41" y="311"/>
                  </a:lnTo>
                  <a:lnTo>
                    <a:pt x="37" y="311"/>
                  </a:lnTo>
                  <a:lnTo>
                    <a:pt x="34" y="311"/>
                  </a:lnTo>
                  <a:lnTo>
                    <a:pt x="33" y="311"/>
                  </a:lnTo>
                  <a:lnTo>
                    <a:pt x="32" y="311"/>
                  </a:lnTo>
                  <a:lnTo>
                    <a:pt x="30" y="311"/>
                  </a:lnTo>
                  <a:lnTo>
                    <a:pt x="30" y="309"/>
                  </a:lnTo>
                  <a:lnTo>
                    <a:pt x="30" y="294"/>
                  </a:lnTo>
                  <a:lnTo>
                    <a:pt x="11" y="294"/>
                  </a:lnTo>
                  <a:lnTo>
                    <a:pt x="9" y="294"/>
                  </a:lnTo>
                  <a:lnTo>
                    <a:pt x="7" y="294"/>
                  </a:lnTo>
                  <a:lnTo>
                    <a:pt x="5" y="292"/>
                  </a:lnTo>
                  <a:lnTo>
                    <a:pt x="4" y="290"/>
                  </a:lnTo>
                  <a:lnTo>
                    <a:pt x="2" y="288"/>
                  </a:lnTo>
                  <a:lnTo>
                    <a:pt x="1" y="285"/>
                  </a:lnTo>
                  <a:lnTo>
                    <a:pt x="1" y="284"/>
                  </a:lnTo>
                  <a:lnTo>
                    <a:pt x="0" y="281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1" y="8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11" y="0"/>
                  </a:lnTo>
                  <a:close/>
                  <a:moveTo>
                    <a:pt x="39" y="24"/>
                  </a:moveTo>
                  <a:lnTo>
                    <a:pt x="274" y="24"/>
                  </a:lnTo>
                  <a:lnTo>
                    <a:pt x="275" y="24"/>
                  </a:lnTo>
                  <a:lnTo>
                    <a:pt x="276" y="25"/>
                  </a:lnTo>
                  <a:lnTo>
                    <a:pt x="278" y="25"/>
                  </a:lnTo>
                  <a:lnTo>
                    <a:pt x="279" y="27"/>
                  </a:lnTo>
                  <a:lnTo>
                    <a:pt x="281" y="28"/>
                  </a:lnTo>
                  <a:lnTo>
                    <a:pt x="282" y="30"/>
                  </a:lnTo>
                  <a:lnTo>
                    <a:pt x="282" y="33"/>
                  </a:lnTo>
                  <a:lnTo>
                    <a:pt x="282" y="34"/>
                  </a:lnTo>
                  <a:lnTo>
                    <a:pt x="282" y="224"/>
                  </a:lnTo>
                  <a:lnTo>
                    <a:pt x="282" y="226"/>
                  </a:lnTo>
                  <a:lnTo>
                    <a:pt x="282" y="228"/>
                  </a:lnTo>
                  <a:lnTo>
                    <a:pt x="281" y="230"/>
                  </a:lnTo>
                  <a:lnTo>
                    <a:pt x="279" y="231"/>
                  </a:lnTo>
                  <a:lnTo>
                    <a:pt x="278" y="233"/>
                  </a:lnTo>
                  <a:lnTo>
                    <a:pt x="276" y="233"/>
                  </a:lnTo>
                  <a:lnTo>
                    <a:pt x="275" y="234"/>
                  </a:lnTo>
                  <a:lnTo>
                    <a:pt x="274" y="234"/>
                  </a:lnTo>
                  <a:lnTo>
                    <a:pt x="39" y="234"/>
                  </a:lnTo>
                  <a:lnTo>
                    <a:pt x="37" y="234"/>
                  </a:lnTo>
                  <a:lnTo>
                    <a:pt x="36" y="233"/>
                  </a:lnTo>
                  <a:lnTo>
                    <a:pt x="34" y="233"/>
                  </a:lnTo>
                  <a:lnTo>
                    <a:pt x="33" y="231"/>
                  </a:lnTo>
                  <a:lnTo>
                    <a:pt x="32" y="230"/>
                  </a:lnTo>
                  <a:lnTo>
                    <a:pt x="30" y="228"/>
                  </a:lnTo>
                  <a:lnTo>
                    <a:pt x="30" y="226"/>
                  </a:lnTo>
                  <a:lnTo>
                    <a:pt x="30" y="224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5"/>
                  </a:lnTo>
                  <a:lnTo>
                    <a:pt x="36" y="25"/>
                  </a:lnTo>
                  <a:lnTo>
                    <a:pt x="37" y="24"/>
                  </a:lnTo>
                  <a:lnTo>
                    <a:pt x="39" y="24"/>
                  </a:lnTo>
                  <a:close/>
                  <a:moveTo>
                    <a:pt x="25" y="247"/>
                  </a:moveTo>
                  <a:lnTo>
                    <a:pt x="285" y="247"/>
                  </a:lnTo>
                  <a:lnTo>
                    <a:pt x="285" y="277"/>
                  </a:lnTo>
                  <a:lnTo>
                    <a:pt x="25" y="277"/>
                  </a:lnTo>
                  <a:lnTo>
                    <a:pt x="25" y="247"/>
                  </a:lnTo>
                  <a:close/>
                  <a:moveTo>
                    <a:pt x="232" y="251"/>
                  </a:moveTo>
                  <a:lnTo>
                    <a:pt x="237" y="251"/>
                  </a:lnTo>
                  <a:lnTo>
                    <a:pt x="237" y="271"/>
                  </a:lnTo>
                  <a:lnTo>
                    <a:pt x="232" y="271"/>
                  </a:lnTo>
                  <a:lnTo>
                    <a:pt x="232" y="251"/>
                  </a:lnTo>
                  <a:close/>
                  <a:moveTo>
                    <a:pt x="219" y="251"/>
                  </a:moveTo>
                  <a:lnTo>
                    <a:pt x="226" y="251"/>
                  </a:lnTo>
                  <a:lnTo>
                    <a:pt x="226" y="271"/>
                  </a:lnTo>
                  <a:lnTo>
                    <a:pt x="219" y="271"/>
                  </a:lnTo>
                  <a:lnTo>
                    <a:pt x="219" y="251"/>
                  </a:lnTo>
                  <a:close/>
                  <a:moveTo>
                    <a:pt x="44" y="253"/>
                  </a:moveTo>
                  <a:lnTo>
                    <a:pt x="87" y="253"/>
                  </a:lnTo>
                  <a:lnTo>
                    <a:pt x="89" y="253"/>
                  </a:lnTo>
                  <a:lnTo>
                    <a:pt x="90" y="253"/>
                  </a:lnTo>
                  <a:lnTo>
                    <a:pt x="91" y="254"/>
                  </a:lnTo>
                  <a:lnTo>
                    <a:pt x="93" y="255"/>
                  </a:lnTo>
                  <a:lnTo>
                    <a:pt x="94" y="255"/>
                  </a:lnTo>
                  <a:lnTo>
                    <a:pt x="94" y="257"/>
                  </a:lnTo>
                  <a:lnTo>
                    <a:pt x="94" y="260"/>
                  </a:lnTo>
                  <a:lnTo>
                    <a:pt x="96" y="261"/>
                  </a:lnTo>
                  <a:lnTo>
                    <a:pt x="94" y="264"/>
                  </a:lnTo>
                  <a:lnTo>
                    <a:pt x="94" y="265"/>
                  </a:lnTo>
                  <a:lnTo>
                    <a:pt x="94" y="267"/>
                  </a:lnTo>
                  <a:lnTo>
                    <a:pt x="93" y="268"/>
                  </a:lnTo>
                  <a:lnTo>
                    <a:pt x="91" y="270"/>
                  </a:lnTo>
                  <a:lnTo>
                    <a:pt x="90" y="270"/>
                  </a:lnTo>
                  <a:lnTo>
                    <a:pt x="89" y="271"/>
                  </a:lnTo>
                  <a:lnTo>
                    <a:pt x="87" y="271"/>
                  </a:lnTo>
                  <a:lnTo>
                    <a:pt x="44" y="271"/>
                  </a:lnTo>
                  <a:lnTo>
                    <a:pt x="41" y="271"/>
                  </a:lnTo>
                  <a:lnTo>
                    <a:pt x="40" y="270"/>
                  </a:lnTo>
                  <a:lnTo>
                    <a:pt x="39" y="270"/>
                  </a:lnTo>
                  <a:lnTo>
                    <a:pt x="39" y="268"/>
                  </a:lnTo>
                  <a:lnTo>
                    <a:pt x="37" y="267"/>
                  </a:lnTo>
                  <a:lnTo>
                    <a:pt x="36" y="265"/>
                  </a:lnTo>
                  <a:lnTo>
                    <a:pt x="36" y="264"/>
                  </a:lnTo>
                  <a:lnTo>
                    <a:pt x="36" y="261"/>
                  </a:lnTo>
                  <a:lnTo>
                    <a:pt x="36" y="260"/>
                  </a:lnTo>
                  <a:lnTo>
                    <a:pt x="36" y="257"/>
                  </a:lnTo>
                  <a:lnTo>
                    <a:pt x="37" y="255"/>
                  </a:lnTo>
                  <a:lnTo>
                    <a:pt x="39" y="255"/>
                  </a:lnTo>
                  <a:lnTo>
                    <a:pt x="39" y="254"/>
                  </a:lnTo>
                  <a:lnTo>
                    <a:pt x="40" y="253"/>
                  </a:lnTo>
                  <a:lnTo>
                    <a:pt x="41" y="253"/>
                  </a:lnTo>
                  <a:lnTo>
                    <a:pt x="44" y="253"/>
                  </a:lnTo>
                  <a:close/>
                </a:path>
              </a:pathLst>
            </a:custGeom>
            <a:solidFill>
              <a:srgbClr val="706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09" name="Freeform 919"/>
            <p:cNvSpPr>
              <a:spLocks/>
            </p:cNvSpPr>
            <p:nvPr/>
          </p:nvSpPr>
          <p:spPr bwMode="auto">
            <a:xfrm>
              <a:off x="936" y="1962"/>
              <a:ext cx="289" cy="6"/>
            </a:xfrm>
            <a:custGeom>
              <a:avLst/>
              <a:gdLst>
                <a:gd name="T0" fmla="*/ 289 w 289"/>
                <a:gd name="T1" fmla="*/ 0 h 6"/>
                <a:gd name="T2" fmla="*/ 289 w 289"/>
                <a:gd name="T3" fmla="*/ 0 h 6"/>
                <a:gd name="T4" fmla="*/ 0 w 289"/>
                <a:gd name="T5" fmla="*/ 0 h 6"/>
                <a:gd name="T6" fmla="*/ 0 w 289"/>
                <a:gd name="T7" fmla="*/ 6 h 6"/>
                <a:gd name="T8" fmla="*/ 289 w 289"/>
                <a:gd name="T9" fmla="*/ 6 h 6"/>
                <a:gd name="T10" fmla="*/ 289 w 289"/>
                <a:gd name="T11" fmla="*/ 6 h 6"/>
                <a:gd name="T12" fmla="*/ 289 w 289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89"/>
                <a:gd name="T22" fmla="*/ 0 h 6"/>
                <a:gd name="T23" fmla="*/ 289 w 28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89" h="6">
                  <a:moveTo>
                    <a:pt x="289" y="0"/>
                  </a:moveTo>
                  <a:lnTo>
                    <a:pt x="289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89" y="6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0" name="Freeform 920"/>
            <p:cNvSpPr>
              <a:spLocks/>
            </p:cNvSpPr>
            <p:nvPr/>
          </p:nvSpPr>
          <p:spPr bwMode="auto">
            <a:xfrm>
              <a:off x="1225" y="1962"/>
              <a:ext cx="14" cy="17"/>
            </a:xfrm>
            <a:custGeom>
              <a:avLst/>
              <a:gdLst>
                <a:gd name="T0" fmla="*/ 14 w 14"/>
                <a:gd name="T1" fmla="*/ 17 h 17"/>
                <a:gd name="T2" fmla="*/ 14 w 14"/>
                <a:gd name="T3" fmla="*/ 17 h 17"/>
                <a:gd name="T4" fmla="*/ 14 w 14"/>
                <a:gd name="T5" fmla="*/ 13 h 17"/>
                <a:gd name="T6" fmla="*/ 14 w 14"/>
                <a:gd name="T7" fmla="*/ 10 h 17"/>
                <a:gd name="T8" fmla="*/ 13 w 14"/>
                <a:gd name="T9" fmla="*/ 7 h 17"/>
                <a:gd name="T10" fmla="*/ 10 w 14"/>
                <a:gd name="T11" fmla="*/ 4 h 17"/>
                <a:gd name="T12" fmla="*/ 8 w 14"/>
                <a:gd name="T13" fmla="*/ 3 h 17"/>
                <a:gd name="T14" fmla="*/ 6 w 14"/>
                <a:gd name="T15" fmla="*/ 1 h 17"/>
                <a:gd name="T16" fmla="*/ 3 w 14"/>
                <a:gd name="T17" fmla="*/ 0 h 17"/>
                <a:gd name="T18" fmla="*/ 0 w 14"/>
                <a:gd name="T19" fmla="*/ 0 h 17"/>
                <a:gd name="T20" fmla="*/ 0 w 14"/>
                <a:gd name="T21" fmla="*/ 6 h 17"/>
                <a:gd name="T22" fmla="*/ 1 w 14"/>
                <a:gd name="T23" fmla="*/ 6 h 17"/>
                <a:gd name="T24" fmla="*/ 3 w 14"/>
                <a:gd name="T25" fmla="*/ 6 h 17"/>
                <a:gd name="T26" fmla="*/ 4 w 14"/>
                <a:gd name="T27" fmla="*/ 7 h 17"/>
                <a:gd name="T28" fmla="*/ 6 w 14"/>
                <a:gd name="T29" fmla="*/ 9 h 17"/>
                <a:gd name="T30" fmla="*/ 7 w 14"/>
                <a:gd name="T31" fmla="*/ 10 h 17"/>
                <a:gd name="T32" fmla="*/ 8 w 14"/>
                <a:gd name="T33" fmla="*/ 11 h 17"/>
                <a:gd name="T34" fmla="*/ 8 w 14"/>
                <a:gd name="T35" fmla="*/ 14 h 17"/>
                <a:gd name="T36" fmla="*/ 8 w 14"/>
                <a:gd name="T37" fmla="*/ 17 h 17"/>
                <a:gd name="T38" fmla="*/ 8 w 14"/>
                <a:gd name="T39" fmla="*/ 17 h 17"/>
                <a:gd name="T40" fmla="*/ 14 w 14"/>
                <a:gd name="T41" fmla="*/ 17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"/>
                <a:gd name="T64" fmla="*/ 0 h 17"/>
                <a:gd name="T65" fmla="*/ 14 w 14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" h="17">
                  <a:moveTo>
                    <a:pt x="14" y="17"/>
                  </a:moveTo>
                  <a:lnTo>
                    <a:pt x="14" y="17"/>
                  </a:lnTo>
                  <a:lnTo>
                    <a:pt x="14" y="13"/>
                  </a:lnTo>
                  <a:lnTo>
                    <a:pt x="14" y="10"/>
                  </a:lnTo>
                  <a:lnTo>
                    <a:pt x="13" y="7"/>
                  </a:lnTo>
                  <a:lnTo>
                    <a:pt x="10" y="4"/>
                  </a:lnTo>
                  <a:lnTo>
                    <a:pt x="8" y="3"/>
                  </a:lnTo>
                  <a:lnTo>
                    <a:pt x="6" y="1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7"/>
                  </a:lnTo>
                  <a:lnTo>
                    <a:pt x="6" y="9"/>
                  </a:lnTo>
                  <a:lnTo>
                    <a:pt x="7" y="10"/>
                  </a:lnTo>
                  <a:lnTo>
                    <a:pt x="8" y="11"/>
                  </a:lnTo>
                  <a:lnTo>
                    <a:pt x="8" y="14"/>
                  </a:lnTo>
                  <a:lnTo>
                    <a:pt x="8" y="17"/>
                  </a:lnTo>
                  <a:lnTo>
                    <a:pt x="14" y="17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1" name="Freeform 921"/>
            <p:cNvSpPr>
              <a:spLocks/>
            </p:cNvSpPr>
            <p:nvPr/>
          </p:nvSpPr>
          <p:spPr bwMode="auto">
            <a:xfrm>
              <a:off x="1233" y="1979"/>
              <a:ext cx="6" cy="267"/>
            </a:xfrm>
            <a:custGeom>
              <a:avLst/>
              <a:gdLst>
                <a:gd name="T0" fmla="*/ 6 w 6"/>
                <a:gd name="T1" fmla="*/ 267 h 267"/>
                <a:gd name="T2" fmla="*/ 6 w 6"/>
                <a:gd name="T3" fmla="*/ 267 h 267"/>
                <a:gd name="T4" fmla="*/ 6 w 6"/>
                <a:gd name="T5" fmla="*/ 0 h 267"/>
                <a:gd name="T6" fmla="*/ 0 w 6"/>
                <a:gd name="T7" fmla="*/ 0 h 267"/>
                <a:gd name="T8" fmla="*/ 0 w 6"/>
                <a:gd name="T9" fmla="*/ 267 h 267"/>
                <a:gd name="T10" fmla="*/ 0 w 6"/>
                <a:gd name="T11" fmla="*/ 267 h 267"/>
                <a:gd name="T12" fmla="*/ 6 w 6"/>
                <a:gd name="T13" fmla="*/ 267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267"/>
                <a:gd name="T23" fmla="*/ 6 w 6"/>
                <a:gd name="T24" fmla="*/ 267 h 2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267">
                  <a:moveTo>
                    <a:pt x="6" y="267"/>
                  </a:moveTo>
                  <a:lnTo>
                    <a:pt x="6" y="267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267"/>
                  </a:lnTo>
                  <a:lnTo>
                    <a:pt x="6" y="267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2" name="Freeform 922"/>
            <p:cNvSpPr>
              <a:spLocks/>
            </p:cNvSpPr>
            <p:nvPr/>
          </p:nvSpPr>
          <p:spPr bwMode="auto">
            <a:xfrm>
              <a:off x="1225" y="2246"/>
              <a:ext cx="14" cy="16"/>
            </a:xfrm>
            <a:custGeom>
              <a:avLst/>
              <a:gdLst>
                <a:gd name="T0" fmla="*/ 0 w 14"/>
                <a:gd name="T1" fmla="*/ 16 h 16"/>
                <a:gd name="T2" fmla="*/ 0 w 14"/>
                <a:gd name="T3" fmla="*/ 16 h 16"/>
                <a:gd name="T4" fmla="*/ 3 w 14"/>
                <a:gd name="T5" fmla="*/ 16 h 16"/>
                <a:gd name="T6" fmla="*/ 6 w 14"/>
                <a:gd name="T7" fmla="*/ 14 h 16"/>
                <a:gd name="T8" fmla="*/ 8 w 14"/>
                <a:gd name="T9" fmla="*/ 13 h 16"/>
                <a:gd name="T10" fmla="*/ 10 w 14"/>
                <a:gd name="T11" fmla="*/ 11 h 16"/>
                <a:gd name="T12" fmla="*/ 13 w 14"/>
                <a:gd name="T13" fmla="*/ 9 h 16"/>
                <a:gd name="T14" fmla="*/ 14 w 14"/>
                <a:gd name="T15" fmla="*/ 6 h 16"/>
                <a:gd name="T16" fmla="*/ 14 w 14"/>
                <a:gd name="T17" fmla="*/ 3 h 16"/>
                <a:gd name="T18" fmla="*/ 14 w 14"/>
                <a:gd name="T19" fmla="*/ 0 h 16"/>
                <a:gd name="T20" fmla="*/ 8 w 14"/>
                <a:gd name="T21" fmla="*/ 0 h 16"/>
                <a:gd name="T22" fmla="*/ 8 w 14"/>
                <a:gd name="T23" fmla="*/ 1 h 16"/>
                <a:gd name="T24" fmla="*/ 8 w 14"/>
                <a:gd name="T25" fmla="*/ 4 h 16"/>
                <a:gd name="T26" fmla="*/ 7 w 14"/>
                <a:gd name="T27" fmla="*/ 6 h 16"/>
                <a:gd name="T28" fmla="*/ 6 w 14"/>
                <a:gd name="T29" fmla="*/ 7 h 16"/>
                <a:gd name="T30" fmla="*/ 4 w 14"/>
                <a:gd name="T31" fmla="*/ 9 h 16"/>
                <a:gd name="T32" fmla="*/ 3 w 14"/>
                <a:gd name="T33" fmla="*/ 10 h 16"/>
                <a:gd name="T34" fmla="*/ 1 w 14"/>
                <a:gd name="T35" fmla="*/ 10 h 16"/>
                <a:gd name="T36" fmla="*/ 0 w 14"/>
                <a:gd name="T37" fmla="*/ 10 h 16"/>
                <a:gd name="T38" fmla="*/ 0 w 14"/>
                <a:gd name="T39" fmla="*/ 10 h 16"/>
                <a:gd name="T40" fmla="*/ 0 w 14"/>
                <a:gd name="T41" fmla="*/ 16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"/>
                <a:gd name="T64" fmla="*/ 0 h 16"/>
                <a:gd name="T65" fmla="*/ 14 w 14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" h="16">
                  <a:moveTo>
                    <a:pt x="0" y="16"/>
                  </a:moveTo>
                  <a:lnTo>
                    <a:pt x="0" y="16"/>
                  </a:lnTo>
                  <a:lnTo>
                    <a:pt x="3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10" y="11"/>
                  </a:lnTo>
                  <a:lnTo>
                    <a:pt x="13" y="9"/>
                  </a:lnTo>
                  <a:lnTo>
                    <a:pt x="14" y="6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8" y="0"/>
                  </a:lnTo>
                  <a:lnTo>
                    <a:pt x="8" y="1"/>
                  </a:lnTo>
                  <a:lnTo>
                    <a:pt x="8" y="4"/>
                  </a:lnTo>
                  <a:lnTo>
                    <a:pt x="7" y="6"/>
                  </a:lnTo>
                  <a:lnTo>
                    <a:pt x="6" y="7"/>
                  </a:lnTo>
                  <a:lnTo>
                    <a:pt x="4" y="9"/>
                  </a:lnTo>
                  <a:lnTo>
                    <a:pt x="3" y="10"/>
                  </a:lnTo>
                  <a:lnTo>
                    <a:pt x="1" y="10"/>
                  </a:lnTo>
                  <a:lnTo>
                    <a:pt x="0" y="1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3" name="Freeform 923"/>
            <p:cNvSpPr>
              <a:spLocks/>
            </p:cNvSpPr>
            <p:nvPr/>
          </p:nvSpPr>
          <p:spPr bwMode="auto">
            <a:xfrm>
              <a:off x="1204" y="2256"/>
              <a:ext cx="21" cy="6"/>
            </a:xfrm>
            <a:custGeom>
              <a:avLst/>
              <a:gdLst>
                <a:gd name="T0" fmla="*/ 6 w 21"/>
                <a:gd name="T1" fmla="*/ 3 h 6"/>
                <a:gd name="T2" fmla="*/ 3 w 21"/>
                <a:gd name="T3" fmla="*/ 6 h 6"/>
                <a:gd name="T4" fmla="*/ 21 w 21"/>
                <a:gd name="T5" fmla="*/ 6 h 6"/>
                <a:gd name="T6" fmla="*/ 21 w 21"/>
                <a:gd name="T7" fmla="*/ 0 h 6"/>
                <a:gd name="T8" fmla="*/ 3 w 21"/>
                <a:gd name="T9" fmla="*/ 0 h 6"/>
                <a:gd name="T10" fmla="*/ 0 w 21"/>
                <a:gd name="T11" fmla="*/ 3 h 6"/>
                <a:gd name="T12" fmla="*/ 3 w 21"/>
                <a:gd name="T13" fmla="*/ 0 h 6"/>
                <a:gd name="T14" fmla="*/ 0 w 21"/>
                <a:gd name="T15" fmla="*/ 0 h 6"/>
                <a:gd name="T16" fmla="*/ 0 w 21"/>
                <a:gd name="T17" fmla="*/ 3 h 6"/>
                <a:gd name="T18" fmla="*/ 6 w 21"/>
                <a:gd name="T19" fmla="*/ 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6"/>
                <a:gd name="T32" fmla="*/ 21 w 21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6">
                  <a:moveTo>
                    <a:pt x="6" y="3"/>
                  </a:moveTo>
                  <a:lnTo>
                    <a:pt x="3" y="6"/>
                  </a:lnTo>
                  <a:lnTo>
                    <a:pt x="21" y="6"/>
                  </a:lnTo>
                  <a:lnTo>
                    <a:pt x="21" y="0"/>
                  </a:lnTo>
                  <a:lnTo>
                    <a:pt x="3" y="0"/>
                  </a:lnTo>
                  <a:lnTo>
                    <a:pt x="0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4" name="Freeform 924"/>
            <p:cNvSpPr>
              <a:spLocks/>
            </p:cNvSpPr>
            <p:nvPr/>
          </p:nvSpPr>
          <p:spPr bwMode="auto">
            <a:xfrm>
              <a:off x="1204" y="2259"/>
              <a:ext cx="6" cy="15"/>
            </a:xfrm>
            <a:custGeom>
              <a:avLst/>
              <a:gdLst>
                <a:gd name="T0" fmla="*/ 6 w 6"/>
                <a:gd name="T1" fmla="*/ 15 h 15"/>
                <a:gd name="T2" fmla="*/ 6 w 6"/>
                <a:gd name="T3" fmla="*/ 15 h 15"/>
                <a:gd name="T4" fmla="*/ 6 w 6"/>
                <a:gd name="T5" fmla="*/ 0 h 15"/>
                <a:gd name="T6" fmla="*/ 0 w 6"/>
                <a:gd name="T7" fmla="*/ 0 h 15"/>
                <a:gd name="T8" fmla="*/ 0 w 6"/>
                <a:gd name="T9" fmla="*/ 15 h 15"/>
                <a:gd name="T10" fmla="*/ 0 w 6"/>
                <a:gd name="T11" fmla="*/ 15 h 15"/>
                <a:gd name="T12" fmla="*/ 6 w 6"/>
                <a:gd name="T13" fmla="*/ 15 h 1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5"/>
                <a:gd name="T23" fmla="*/ 6 w 6"/>
                <a:gd name="T24" fmla="*/ 15 h 1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5">
                  <a:moveTo>
                    <a:pt x="6" y="15"/>
                  </a:moveTo>
                  <a:lnTo>
                    <a:pt x="6" y="15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5"/>
                  </a:lnTo>
                  <a:lnTo>
                    <a:pt x="6" y="15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5" name="Freeform 925"/>
            <p:cNvSpPr>
              <a:spLocks/>
            </p:cNvSpPr>
            <p:nvPr/>
          </p:nvSpPr>
          <p:spPr bwMode="auto">
            <a:xfrm>
              <a:off x="1190" y="2273"/>
              <a:ext cx="20" cy="7"/>
            </a:xfrm>
            <a:custGeom>
              <a:avLst/>
              <a:gdLst>
                <a:gd name="T0" fmla="*/ 0 w 20"/>
                <a:gd name="T1" fmla="*/ 7 h 7"/>
                <a:gd name="T2" fmla="*/ 0 w 20"/>
                <a:gd name="T3" fmla="*/ 7 h 7"/>
                <a:gd name="T4" fmla="*/ 3 w 20"/>
                <a:gd name="T5" fmla="*/ 7 h 7"/>
                <a:gd name="T6" fmla="*/ 7 w 20"/>
                <a:gd name="T7" fmla="*/ 6 h 7"/>
                <a:gd name="T8" fmla="*/ 10 w 20"/>
                <a:gd name="T9" fmla="*/ 6 h 7"/>
                <a:gd name="T10" fmla="*/ 13 w 20"/>
                <a:gd name="T11" fmla="*/ 6 h 7"/>
                <a:gd name="T12" fmla="*/ 14 w 20"/>
                <a:gd name="T13" fmla="*/ 6 h 7"/>
                <a:gd name="T14" fmla="*/ 17 w 20"/>
                <a:gd name="T15" fmla="*/ 6 h 7"/>
                <a:gd name="T16" fmla="*/ 18 w 20"/>
                <a:gd name="T17" fmla="*/ 4 h 7"/>
                <a:gd name="T18" fmla="*/ 20 w 20"/>
                <a:gd name="T19" fmla="*/ 1 h 7"/>
                <a:gd name="T20" fmla="*/ 14 w 20"/>
                <a:gd name="T21" fmla="*/ 1 h 7"/>
                <a:gd name="T22" fmla="*/ 16 w 20"/>
                <a:gd name="T23" fmla="*/ 0 h 7"/>
                <a:gd name="T24" fmla="*/ 16 w 20"/>
                <a:gd name="T25" fmla="*/ 0 h 7"/>
                <a:gd name="T26" fmla="*/ 14 w 20"/>
                <a:gd name="T27" fmla="*/ 0 h 7"/>
                <a:gd name="T28" fmla="*/ 11 w 20"/>
                <a:gd name="T29" fmla="*/ 0 h 7"/>
                <a:gd name="T30" fmla="*/ 10 w 20"/>
                <a:gd name="T31" fmla="*/ 0 h 7"/>
                <a:gd name="T32" fmla="*/ 6 w 20"/>
                <a:gd name="T33" fmla="*/ 0 h 7"/>
                <a:gd name="T34" fmla="*/ 3 w 20"/>
                <a:gd name="T35" fmla="*/ 0 h 7"/>
                <a:gd name="T36" fmla="*/ 0 w 20"/>
                <a:gd name="T37" fmla="*/ 0 h 7"/>
                <a:gd name="T38" fmla="*/ 0 w 20"/>
                <a:gd name="T39" fmla="*/ 0 h 7"/>
                <a:gd name="T40" fmla="*/ 0 w 20"/>
                <a:gd name="T41" fmla="*/ 7 h 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0"/>
                <a:gd name="T64" fmla="*/ 0 h 7"/>
                <a:gd name="T65" fmla="*/ 20 w 20"/>
                <a:gd name="T66" fmla="*/ 7 h 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0" h="7">
                  <a:moveTo>
                    <a:pt x="0" y="7"/>
                  </a:moveTo>
                  <a:lnTo>
                    <a:pt x="0" y="7"/>
                  </a:lnTo>
                  <a:lnTo>
                    <a:pt x="3" y="7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7" y="6"/>
                  </a:lnTo>
                  <a:lnTo>
                    <a:pt x="18" y="4"/>
                  </a:lnTo>
                  <a:lnTo>
                    <a:pt x="20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6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6" name="Freeform 926"/>
            <p:cNvSpPr>
              <a:spLocks/>
            </p:cNvSpPr>
            <p:nvPr/>
          </p:nvSpPr>
          <p:spPr bwMode="auto">
            <a:xfrm>
              <a:off x="973" y="2273"/>
              <a:ext cx="217" cy="7"/>
            </a:xfrm>
            <a:custGeom>
              <a:avLst/>
              <a:gdLst>
                <a:gd name="T0" fmla="*/ 0 w 217"/>
                <a:gd name="T1" fmla="*/ 7 h 7"/>
                <a:gd name="T2" fmla="*/ 0 w 217"/>
                <a:gd name="T3" fmla="*/ 7 h 7"/>
                <a:gd name="T4" fmla="*/ 217 w 217"/>
                <a:gd name="T5" fmla="*/ 7 h 7"/>
                <a:gd name="T6" fmla="*/ 217 w 217"/>
                <a:gd name="T7" fmla="*/ 0 h 7"/>
                <a:gd name="T8" fmla="*/ 0 w 217"/>
                <a:gd name="T9" fmla="*/ 0 h 7"/>
                <a:gd name="T10" fmla="*/ 0 w 217"/>
                <a:gd name="T11" fmla="*/ 0 h 7"/>
                <a:gd name="T12" fmla="*/ 0 w 217"/>
                <a:gd name="T13" fmla="*/ 7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7"/>
                <a:gd name="T22" fmla="*/ 0 h 7"/>
                <a:gd name="T23" fmla="*/ 217 w 217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7" h="7">
                  <a:moveTo>
                    <a:pt x="0" y="7"/>
                  </a:moveTo>
                  <a:lnTo>
                    <a:pt x="0" y="7"/>
                  </a:lnTo>
                  <a:lnTo>
                    <a:pt x="217" y="7"/>
                  </a:lnTo>
                  <a:lnTo>
                    <a:pt x="217" y="0"/>
                  </a:lnTo>
                  <a:lnTo>
                    <a:pt x="0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7" name="Freeform 927"/>
            <p:cNvSpPr>
              <a:spLocks/>
            </p:cNvSpPr>
            <p:nvPr/>
          </p:nvSpPr>
          <p:spPr bwMode="auto">
            <a:xfrm>
              <a:off x="952" y="2273"/>
              <a:ext cx="21" cy="7"/>
            </a:xfrm>
            <a:custGeom>
              <a:avLst/>
              <a:gdLst>
                <a:gd name="T0" fmla="*/ 0 w 21"/>
                <a:gd name="T1" fmla="*/ 1 h 7"/>
                <a:gd name="T2" fmla="*/ 0 w 21"/>
                <a:gd name="T3" fmla="*/ 1 h 7"/>
                <a:gd name="T4" fmla="*/ 2 w 21"/>
                <a:gd name="T5" fmla="*/ 4 h 7"/>
                <a:gd name="T6" fmla="*/ 3 w 21"/>
                <a:gd name="T7" fmla="*/ 6 h 7"/>
                <a:gd name="T8" fmla="*/ 6 w 21"/>
                <a:gd name="T9" fmla="*/ 6 h 7"/>
                <a:gd name="T10" fmla="*/ 7 w 21"/>
                <a:gd name="T11" fmla="*/ 6 h 7"/>
                <a:gd name="T12" fmla="*/ 10 w 21"/>
                <a:gd name="T13" fmla="*/ 6 h 7"/>
                <a:gd name="T14" fmla="*/ 13 w 21"/>
                <a:gd name="T15" fmla="*/ 6 h 7"/>
                <a:gd name="T16" fmla="*/ 17 w 21"/>
                <a:gd name="T17" fmla="*/ 7 h 7"/>
                <a:gd name="T18" fmla="*/ 21 w 21"/>
                <a:gd name="T19" fmla="*/ 7 h 7"/>
                <a:gd name="T20" fmla="*/ 21 w 21"/>
                <a:gd name="T21" fmla="*/ 0 h 7"/>
                <a:gd name="T22" fmla="*/ 17 w 21"/>
                <a:gd name="T23" fmla="*/ 0 h 7"/>
                <a:gd name="T24" fmla="*/ 14 w 21"/>
                <a:gd name="T25" fmla="*/ 0 h 7"/>
                <a:gd name="T26" fmla="*/ 10 w 21"/>
                <a:gd name="T27" fmla="*/ 0 h 7"/>
                <a:gd name="T28" fmla="*/ 9 w 21"/>
                <a:gd name="T29" fmla="*/ 0 h 7"/>
                <a:gd name="T30" fmla="*/ 6 w 21"/>
                <a:gd name="T31" fmla="*/ 0 h 7"/>
                <a:gd name="T32" fmla="*/ 5 w 21"/>
                <a:gd name="T33" fmla="*/ 0 h 7"/>
                <a:gd name="T34" fmla="*/ 5 w 21"/>
                <a:gd name="T35" fmla="*/ 0 h 7"/>
                <a:gd name="T36" fmla="*/ 6 w 21"/>
                <a:gd name="T37" fmla="*/ 1 h 7"/>
                <a:gd name="T38" fmla="*/ 6 w 21"/>
                <a:gd name="T39" fmla="*/ 1 h 7"/>
                <a:gd name="T40" fmla="*/ 0 w 21"/>
                <a:gd name="T41" fmla="*/ 1 h 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21"/>
                <a:gd name="T64" fmla="*/ 0 h 7"/>
                <a:gd name="T65" fmla="*/ 21 w 21"/>
                <a:gd name="T66" fmla="*/ 7 h 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21" h="7">
                  <a:moveTo>
                    <a:pt x="0" y="1"/>
                  </a:moveTo>
                  <a:lnTo>
                    <a:pt x="0" y="1"/>
                  </a:lnTo>
                  <a:lnTo>
                    <a:pt x="2" y="4"/>
                  </a:lnTo>
                  <a:lnTo>
                    <a:pt x="3" y="6"/>
                  </a:lnTo>
                  <a:lnTo>
                    <a:pt x="6" y="6"/>
                  </a:lnTo>
                  <a:lnTo>
                    <a:pt x="7" y="6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7" y="7"/>
                  </a:lnTo>
                  <a:lnTo>
                    <a:pt x="21" y="7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6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8" name="Freeform 928"/>
            <p:cNvSpPr>
              <a:spLocks/>
            </p:cNvSpPr>
            <p:nvPr/>
          </p:nvSpPr>
          <p:spPr bwMode="auto">
            <a:xfrm>
              <a:off x="952" y="2256"/>
              <a:ext cx="6" cy="18"/>
            </a:xfrm>
            <a:custGeom>
              <a:avLst/>
              <a:gdLst>
                <a:gd name="T0" fmla="*/ 3 w 6"/>
                <a:gd name="T1" fmla="*/ 6 h 18"/>
                <a:gd name="T2" fmla="*/ 0 w 6"/>
                <a:gd name="T3" fmla="*/ 3 h 18"/>
                <a:gd name="T4" fmla="*/ 0 w 6"/>
                <a:gd name="T5" fmla="*/ 18 h 18"/>
                <a:gd name="T6" fmla="*/ 6 w 6"/>
                <a:gd name="T7" fmla="*/ 18 h 18"/>
                <a:gd name="T8" fmla="*/ 6 w 6"/>
                <a:gd name="T9" fmla="*/ 3 h 18"/>
                <a:gd name="T10" fmla="*/ 3 w 6"/>
                <a:gd name="T11" fmla="*/ 0 h 18"/>
                <a:gd name="T12" fmla="*/ 6 w 6"/>
                <a:gd name="T13" fmla="*/ 3 h 18"/>
                <a:gd name="T14" fmla="*/ 6 w 6"/>
                <a:gd name="T15" fmla="*/ 0 h 18"/>
                <a:gd name="T16" fmla="*/ 3 w 6"/>
                <a:gd name="T17" fmla="*/ 0 h 18"/>
                <a:gd name="T18" fmla="*/ 3 w 6"/>
                <a:gd name="T19" fmla="*/ 6 h 1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18"/>
                <a:gd name="T32" fmla="*/ 6 w 6"/>
                <a:gd name="T33" fmla="*/ 18 h 1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18">
                  <a:moveTo>
                    <a:pt x="3" y="6"/>
                  </a:moveTo>
                  <a:lnTo>
                    <a:pt x="0" y="3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3"/>
                  </a:lnTo>
                  <a:lnTo>
                    <a:pt x="3" y="0"/>
                  </a:lnTo>
                  <a:lnTo>
                    <a:pt x="6" y="3"/>
                  </a:lnTo>
                  <a:lnTo>
                    <a:pt x="6" y="0"/>
                  </a:lnTo>
                  <a:lnTo>
                    <a:pt x="3" y="0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19" name="Freeform 929"/>
            <p:cNvSpPr>
              <a:spLocks/>
            </p:cNvSpPr>
            <p:nvPr/>
          </p:nvSpPr>
          <p:spPr bwMode="auto">
            <a:xfrm>
              <a:off x="936" y="2256"/>
              <a:ext cx="19" cy="6"/>
            </a:xfrm>
            <a:custGeom>
              <a:avLst/>
              <a:gdLst>
                <a:gd name="T0" fmla="*/ 0 w 19"/>
                <a:gd name="T1" fmla="*/ 6 h 6"/>
                <a:gd name="T2" fmla="*/ 0 w 19"/>
                <a:gd name="T3" fmla="*/ 6 h 6"/>
                <a:gd name="T4" fmla="*/ 19 w 19"/>
                <a:gd name="T5" fmla="*/ 6 h 6"/>
                <a:gd name="T6" fmla="*/ 19 w 19"/>
                <a:gd name="T7" fmla="*/ 0 h 6"/>
                <a:gd name="T8" fmla="*/ 0 w 19"/>
                <a:gd name="T9" fmla="*/ 0 h 6"/>
                <a:gd name="T10" fmla="*/ 0 w 19"/>
                <a:gd name="T11" fmla="*/ 0 h 6"/>
                <a:gd name="T12" fmla="*/ 0 w 19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9"/>
                <a:gd name="T22" fmla="*/ 0 h 6"/>
                <a:gd name="T23" fmla="*/ 19 w 19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9" h="6">
                  <a:moveTo>
                    <a:pt x="0" y="6"/>
                  </a:moveTo>
                  <a:lnTo>
                    <a:pt x="0" y="6"/>
                  </a:lnTo>
                  <a:lnTo>
                    <a:pt x="19" y="6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0" name="Freeform 930"/>
            <p:cNvSpPr>
              <a:spLocks/>
            </p:cNvSpPr>
            <p:nvPr/>
          </p:nvSpPr>
          <p:spPr bwMode="auto">
            <a:xfrm>
              <a:off x="922" y="2246"/>
              <a:ext cx="14" cy="16"/>
            </a:xfrm>
            <a:custGeom>
              <a:avLst/>
              <a:gdLst>
                <a:gd name="T0" fmla="*/ 0 w 14"/>
                <a:gd name="T1" fmla="*/ 0 h 16"/>
                <a:gd name="T2" fmla="*/ 0 w 14"/>
                <a:gd name="T3" fmla="*/ 0 h 16"/>
                <a:gd name="T4" fmla="*/ 1 w 14"/>
                <a:gd name="T5" fmla="*/ 3 h 16"/>
                <a:gd name="T6" fmla="*/ 1 w 14"/>
                <a:gd name="T7" fmla="*/ 6 h 16"/>
                <a:gd name="T8" fmla="*/ 3 w 14"/>
                <a:gd name="T9" fmla="*/ 9 h 16"/>
                <a:gd name="T10" fmla="*/ 4 w 14"/>
                <a:gd name="T11" fmla="*/ 11 h 16"/>
                <a:gd name="T12" fmla="*/ 7 w 14"/>
                <a:gd name="T13" fmla="*/ 13 h 16"/>
                <a:gd name="T14" fmla="*/ 8 w 14"/>
                <a:gd name="T15" fmla="*/ 14 h 16"/>
                <a:gd name="T16" fmla="*/ 11 w 14"/>
                <a:gd name="T17" fmla="*/ 16 h 16"/>
                <a:gd name="T18" fmla="*/ 14 w 14"/>
                <a:gd name="T19" fmla="*/ 16 h 16"/>
                <a:gd name="T20" fmla="*/ 14 w 14"/>
                <a:gd name="T21" fmla="*/ 10 h 16"/>
                <a:gd name="T22" fmla="*/ 12 w 14"/>
                <a:gd name="T23" fmla="*/ 10 h 16"/>
                <a:gd name="T24" fmla="*/ 11 w 14"/>
                <a:gd name="T25" fmla="*/ 10 h 16"/>
                <a:gd name="T26" fmla="*/ 10 w 14"/>
                <a:gd name="T27" fmla="*/ 9 h 16"/>
                <a:gd name="T28" fmla="*/ 8 w 14"/>
                <a:gd name="T29" fmla="*/ 7 h 16"/>
                <a:gd name="T30" fmla="*/ 8 w 14"/>
                <a:gd name="T31" fmla="*/ 6 h 16"/>
                <a:gd name="T32" fmla="*/ 7 w 14"/>
                <a:gd name="T33" fmla="*/ 4 h 16"/>
                <a:gd name="T34" fmla="*/ 7 w 14"/>
                <a:gd name="T35" fmla="*/ 1 h 16"/>
                <a:gd name="T36" fmla="*/ 7 w 14"/>
                <a:gd name="T37" fmla="*/ 0 h 16"/>
                <a:gd name="T38" fmla="*/ 7 w 14"/>
                <a:gd name="T39" fmla="*/ 0 h 16"/>
                <a:gd name="T40" fmla="*/ 0 w 14"/>
                <a:gd name="T41" fmla="*/ 0 h 1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"/>
                <a:gd name="T64" fmla="*/ 0 h 16"/>
                <a:gd name="T65" fmla="*/ 14 w 14"/>
                <a:gd name="T66" fmla="*/ 16 h 1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" h="16">
                  <a:moveTo>
                    <a:pt x="0" y="0"/>
                  </a:moveTo>
                  <a:lnTo>
                    <a:pt x="0" y="0"/>
                  </a:lnTo>
                  <a:lnTo>
                    <a:pt x="1" y="3"/>
                  </a:lnTo>
                  <a:lnTo>
                    <a:pt x="1" y="6"/>
                  </a:lnTo>
                  <a:lnTo>
                    <a:pt x="3" y="9"/>
                  </a:lnTo>
                  <a:lnTo>
                    <a:pt x="4" y="11"/>
                  </a:lnTo>
                  <a:lnTo>
                    <a:pt x="7" y="13"/>
                  </a:lnTo>
                  <a:lnTo>
                    <a:pt x="8" y="14"/>
                  </a:lnTo>
                  <a:lnTo>
                    <a:pt x="11" y="16"/>
                  </a:lnTo>
                  <a:lnTo>
                    <a:pt x="14" y="16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7" y="4"/>
                  </a:lnTo>
                  <a:lnTo>
                    <a:pt x="7" y="1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1" name="Freeform 931"/>
            <p:cNvSpPr>
              <a:spLocks/>
            </p:cNvSpPr>
            <p:nvPr/>
          </p:nvSpPr>
          <p:spPr bwMode="auto">
            <a:xfrm>
              <a:off x="922" y="1979"/>
              <a:ext cx="7" cy="267"/>
            </a:xfrm>
            <a:custGeom>
              <a:avLst/>
              <a:gdLst>
                <a:gd name="T0" fmla="*/ 0 w 7"/>
                <a:gd name="T1" fmla="*/ 0 h 267"/>
                <a:gd name="T2" fmla="*/ 0 w 7"/>
                <a:gd name="T3" fmla="*/ 0 h 267"/>
                <a:gd name="T4" fmla="*/ 0 w 7"/>
                <a:gd name="T5" fmla="*/ 267 h 267"/>
                <a:gd name="T6" fmla="*/ 7 w 7"/>
                <a:gd name="T7" fmla="*/ 267 h 267"/>
                <a:gd name="T8" fmla="*/ 7 w 7"/>
                <a:gd name="T9" fmla="*/ 0 h 267"/>
                <a:gd name="T10" fmla="*/ 7 w 7"/>
                <a:gd name="T11" fmla="*/ 0 h 267"/>
                <a:gd name="T12" fmla="*/ 0 w 7"/>
                <a:gd name="T13" fmla="*/ 0 h 26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"/>
                <a:gd name="T22" fmla="*/ 0 h 267"/>
                <a:gd name="T23" fmla="*/ 7 w 7"/>
                <a:gd name="T24" fmla="*/ 267 h 26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" h="267">
                  <a:moveTo>
                    <a:pt x="0" y="0"/>
                  </a:moveTo>
                  <a:lnTo>
                    <a:pt x="0" y="0"/>
                  </a:lnTo>
                  <a:lnTo>
                    <a:pt x="0" y="267"/>
                  </a:lnTo>
                  <a:lnTo>
                    <a:pt x="7" y="267"/>
                  </a:lnTo>
                  <a:lnTo>
                    <a:pt x="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2" name="Freeform 932"/>
            <p:cNvSpPr>
              <a:spLocks/>
            </p:cNvSpPr>
            <p:nvPr/>
          </p:nvSpPr>
          <p:spPr bwMode="auto">
            <a:xfrm>
              <a:off x="922" y="1962"/>
              <a:ext cx="14" cy="17"/>
            </a:xfrm>
            <a:custGeom>
              <a:avLst/>
              <a:gdLst>
                <a:gd name="T0" fmla="*/ 14 w 14"/>
                <a:gd name="T1" fmla="*/ 0 h 17"/>
                <a:gd name="T2" fmla="*/ 14 w 14"/>
                <a:gd name="T3" fmla="*/ 0 h 17"/>
                <a:gd name="T4" fmla="*/ 11 w 14"/>
                <a:gd name="T5" fmla="*/ 0 h 17"/>
                <a:gd name="T6" fmla="*/ 8 w 14"/>
                <a:gd name="T7" fmla="*/ 1 h 17"/>
                <a:gd name="T8" fmla="*/ 7 w 14"/>
                <a:gd name="T9" fmla="*/ 3 h 17"/>
                <a:gd name="T10" fmla="*/ 4 w 14"/>
                <a:gd name="T11" fmla="*/ 4 h 17"/>
                <a:gd name="T12" fmla="*/ 3 w 14"/>
                <a:gd name="T13" fmla="*/ 7 h 17"/>
                <a:gd name="T14" fmla="*/ 1 w 14"/>
                <a:gd name="T15" fmla="*/ 10 h 17"/>
                <a:gd name="T16" fmla="*/ 1 w 14"/>
                <a:gd name="T17" fmla="*/ 13 h 17"/>
                <a:gd name="T18" fmla="*/ 0 w 14"/>
                <a:gd name="T19" fmla="*/ 17 h 17"/>
                <a:gd name="T20" fmla="*/ 7 w 14"/>
                <a:gd name="T21" fmla="*/ 17 h 17"/>
                <a:gd name="T22" fmla="*/ 7 w 14"/>
                <a:gd name="T23" fmla="*/ 14 h 17"/>
                <a:gd name="T24" fmla="*/ 7 w 14"/>
                <a:gd name="T25" fmla="*/ 11 h 17"/>
                <a:gd name="T26" fmla="*/ 8 w 14"/>
                <a:gd name="T27" fmla="*/ 10 h 17"/>
                <a:gd name="T28" fmla="*/ 8 w 14"/>
                <a:gd name="T29" fmla="*/ 9 h 17"/>
                <a:gd name="T30" fmla="*/ 10 w 14"/>
                <a:gd name="T31" fmla="*/ 7 h 17"/>
                <a:gd name="T32" fmla="*/ 11 w 14"/>
                <a:gd name="T33" fmla="*/ 6 h 17"/>
                <a:gd name="T34" fmla="*/ 12 w 14"/>
                <a:gd name="T35" fmla="*/ 6 h 17"/>
                <a:gd name="T36" fmla="*/ 14 w 14"/>
                <a:gd name="T37" fmla="*/ 6 h 17"/>
                <a:gd name="T38" fmla="*/ 14 w 14"/>
                <a:gd name="T39" fmla="*/ 6 h 17"/>
                <a:gd name="T40" fmla="*/ 14 w 14"/>
                <a:gd name="T41" fmla="*/ 0 h 1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4"/>
                <a:gd name="T64" fmla="*/ 0 h 17"/>
                <a:gd name="T65" fmla="*/ 14 w 14"/>
                <a:gd name="T66" fmla="*/ 17 h 1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4" h="17">
                  <a:moveTo>
                    <a:pt x="14" y="0"/>
                  </a:moveTo>
                  <a:lnTo>
                    <a:pt x="14" y="0"/>
                  </a:lnTo>
                  <a:lnTo>
                    <a:pt x="11" y="0"/>
                  </a:lnTo>
                  <a:lnTo>
                    <a:pt x="8" y="1"/>
                  </a:lnTo>
                  <a:lnTo>
                    <a:pt x="7" y="3"/>
                  </a:lnTo>
                  <a:lnTo>
                    <a:pt x="4" y="4"/>
                  </a:lnTo>
                  <a:lnTo>
                    <a:pt x="3" y="7"/>
                  </a:lnTo>
                  <a:lnTo>
                    <a:pt x="1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7" y="17"/>
                  </a:lnTo>
                  <a:lnTo>
                    <a:pt x="7" y="14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9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3" name="Freeform 933"/>
            <p:cNvSpPr>
              <a:spLocks/>
            </p:cNvSpPr>
            <p:nvPr/>
          </p:nvSpPr>
          <p:spPr bwMode="auto">
            <a:xfrm>
              <a:off x="964" y="1986"/>
              <a:ext cx="235" cy="6"/>
            </a:xfrm>
            <a:custGeom>
              <a:avLst/>
              <a:gdLst>
                <a:gd name="T0" fmla="*/ 235 w 235"/>
                <a:gd name="T1" fmla="*/ 0 h 6"/>
                <a:gd name="T2" fmla="*/ 235 w 235"/>
                <a:gd name="T3" fmla="*/ 0 h 6"/>
                <a:gd name="T4" fmla="*/ 0 w 235"/>
                <a:gd name="T5" fmla="*/ 0 h 6"/>
                <a:gd name="T6" fmla="*/ 0 w 235"/>
                <a:gd name="T7" fmla="*/ 6 h 6"/>
                <a:gd name="T8" fmla="*/ 235 w 235"/>
                <a:gd name="T9" fmla="*/ 6 h 6"/>
                <a:gd name="T10" fmla="*/ 235 w 235"/>
                <a:gd name="T11" fmla="*/ 6 h 6"/>
                <a:gd name="T12" fmla="*/ 235 w 235"/>
                <a:gd name="T13" fmla="*/ 0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5"/>
                <a:gd name="T22" fmla="*/ 0 h 6"/>
                <a:gd name="T23" fmla="*/ 235 w 23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5" h="6">
                  <a:moveTo>
                    <a:pt x="235" y="0"/>
                  </a:moveTo>
                  <a:lnTo>
                    <a:pt x="23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35" y="6"/>
                  </a:lnTo>
                  <a:lnTo>
                    <a:pt x="235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4" name="Freeform 934"/>
            <p:cNvSpPr>
              <a:spLocks/>
            </p:cNvSpPr>
            <p:nvPr/>
          </p:nvSpPr>
          <p:spPr bwMode="auto">
            <a:xfrm>
              <a:off x="1199" y="1986"/>
              <a:ext cx="11" cy="13"/>
            </a:xfrm>
            <a:custGeom>
              <a:avLst/>
              <a:gdLst>
                <a:gd name="T0" fmla="*/ 11 w 11"/>
                <a:gd name="T1" fmla="*/ 13 h 13"/>
                <a:gd name="T2" fmla="*/ 11 w 11"/>
                <a:gd name="T3" fmla="*/ 13 h 13"/>
                <a:gd name="T4" fmla="*/ 11 w 11"/>
                <a:gd name="T5" fmla="*/ 10 h 13"/>
                <a:gd name="T6" fmla="*/ 11 w 11"/>
                <a:gd name="T7" fmla="*/ 9 h 13"/>
                <a:gd name="T8" fmla="*/ 9 w 11"/>
                <a:gd name="T9" fmla="*/ 6 h 13"/>
                <a:gd name="T10" fmla="*/ 8 w 11"/>
                <a:gd name="T11" fmla="*/ 4 h 13"/>
                <a:gd name="T12" fmla="*/ 7 w 11"/>
                <a:gd name="T13" fmla="*/ 3 h 13"/>
                <a:gd name="T14" fmla="*/ 4 w 11"/>
                <a:gd name="T15" fmla="*/ 2 h 13"/>
                <a:gd name="T16" fmla="*/ 2 w 11"/>
                <a:gd name="T17" fmla="*/ 0 h 13"/>
                <a:gd name="T18" fmla="*/ 0 w 11"/>
                <a:gd name="T19" fmla="*/ 0 h 13"/>
                <a:gd name="T20" fmla="*/ 0 w 11"/>
                <a:gd name="T21" fmla="*/ 6 h 13"/>
                <a:gd name="T22" fmla="*/ 1 w 11"/>
                <a:gd name="T23" fmla="*/ 6 h 13"/>
                <a:gd name="T24" fmla="*/ 2 w 11"/>
                <a:gd name="T25" fmla="*/ 6 h 13"/>
                <a:gd name="T26" fmla="*/ 2 w 11"/>
                <a:gd name="T27" fmla="*/ 7 h 13"/>
                <a:gd name="T28" fmla="*/ 4 w 11"/>
                <a:gd name="T29" fmla="*/ 7 h 13"/>
                <a:gd name="T30" fmla="*/ 4 w 11"/>
                <a:gd name="T31" fmla="*/ 9 h 13"/>
                <a:gd name="T32" fmla="*/ 5 w 11"/>
                <a:gd name="T33" fmla="*/ 10 h 13"/>
                <a:gd name="T34" fmla="*/ 5 w 11"/>
                <a:gd name="T35" fmla="*/ 12 h 13"/>
                <a:gd name="T36" fmla="*/ 5 w 11"/>
                <a:gd name="T37" fmla="*/ 13 h 13"/>
                <a:gd name="T38" fmla="*/ 5 w 11"/>
                <a:gd name="T39" fmla="*/ 13 h 13"/>
                <a:gd name="T40" fmla="*/ 11 w 11"/>
                <a:gd name="T41" fmla="*/ 13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3"/>
                <a:gd name="T65" fmla="*/ 11 w 1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3">
                  <a:moveTo>
                    <a:pt x="11" y="13"/>
                  </a:moveTo>
                  <a:lnTo>
                    <a:pt x="11" y="13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9" y="6"/>
                  </a:lnTo>
                  <a:lnTo>
                    <a:pt x="8" y="4"/>
                  </a:lnTo>
                  <a:lnTo>
                    <a:pt x="7" y="3"/>
                  </a:lnTo>
                  <a:lnTo>
                    <a:pt x="4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4" y="7"/>
                  </a:lnTo>
                  <a:lnTo>
                    <a:pt x="4" y="9"/>
                  </a:lnTo>
                  <a:lnTo>
                    <a:pt x="5" y="10"/>
                  </a:lnTo>
                  <a:lnTo>
                    <a:pt x="5" y="12"/>
                  </a:lnTo>
                  <a:lnTo>
                    <a:pt x="5" y="13"/>
                  </a:lnTo>
                  <a:lnTo>
                    <a:pt x="11" y="1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5" name="Freeform 935"/>
            <p:cNvSpPr>
              <a:spLocks/>
            </p:cNvSpPr>
            <p:nvPr/>
          </p:nvSpPr>
          <p:spPr bwMode="auto">
            <a:xfrm>
              <a:off x="1204" y="1999"/>
              <a:ext cx="6" cy="190"/>
            </a:xfrm>
            <a:custGeom>
              <a:avLst/>
              <a:gdLst>
                <a:gd name="T0" fmla="*/ 6 w 6"/>
                <a:gd name="T1" fmla="*/ 190 h 190"/>
                <a:gd name="T2" fmla="*/ 6 w 6"/>
                <a:gd name="T3" fmla="*/ 190 h 190"/>
                <a:gd name="T4" fmla="*/ 6 w 6"/>
                <a:gd name="T5" fmla="*/ 0 h 190"/>
                <a:gd name="T6" fmla="*/ 0 w 6"/>
                <a:gd name="T7" fmla="*/ 0 h 190"/>
                <a:gd name="T8" fmla="*/ 0 w 6"/>
                <a:gd name="T9" fmla="*/ 190 h 190"/>
                <a:gd name="T10" fmla="*/ 0 w 6"/>
                <a:gd name="T11" fmla="*/ 190 h 190"/>
                <a:gd name="T12" fmla="*/ 6 w 6"/>
                <a:gd name="T13" fmla="*/ 19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90"/>
                <a:gd name="T23" fmla="*/ 6 w 6"/>
                <a:gd name="T24" fmla="*/ 190 h 1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90">
                  <a:moveTo>
                    <a:pt x="6" y="190"/>
                  </a:moveTo>
                  <a:lnTo>
                    <a:pt x="6" y="19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90"/>
                  </a:lnTo>
                  <a:lnTo>
                    <a:pt x="6" y="19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6" name="Freeform 936"/>
            <p:cNvSpPr>
              <a:spLocks/>
            </p:cNvSpPr>
            <p:nvPr/>
          </p:nvSpPr>
          <p:spPr bwMode="auto">
            <a:xfrm>
              <a:off x="1199" y="2189"/>
              <a:ext cx="11" cy="13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13 h 13"/>
                <a:gd name="T4" fmla="*/ 2 w 11"/>
                <a:gd name="T5" fmla="*/ 13 h 13"/>
                <a:gd name="T6" fmla="*/ 4 w 11"/>
                <a:gd name="T7" fmla="*/ 12 h 13"/>
                <a:gd name="T8" fmla="*/ 7 w 11"/>
                <a:gd name="T9" fmla="*/ 10 h 13"/>
                <a:gd name="T10" fmla="*/ 8 w 11"/>
                <a:gd name="T11" fmla="*/ 9 h 13"/>
                <a:gd name="T12" fmla="*/ 9 w 11"/>
                <a:gd name="T13" fmla="*/ 7 h 13"/>
                <a:gd name="T14" fmla="*/ 11 w 11"/>
                <a:gd name="T15" fmla="*/ 4 h 13"/>
                <a:gd name="T16" fmla="*/ 11 w 11"/>
                <a:gd name="T17" fmla="*/ 3 h 13"/>
                <a:gd name="T18" fmla="*/ 11 w 11"/>
                <a:gd name="T19" fmla="*/ 0 h 13"/>
                <a:gd name="T20" fmla="*/ 5 w 11"/>
                <a:gd name="T21" fmla="*/ 0 h 13"/>
                <a:gd name="T22" fmla="*/ 5 w 11"/>
                <a:gd name="T23" fmla="*/ 2 h 13"/>
                <a:gd name="T24" fmla="*/ 5 w 11"/>
                <a:gd name="T25" fmla="*/ 3 h 13"/>
                <a:gd name="T26" fmla="*/ 4 w 11"/>
                <a:gd name="T27" fmla="*/ 4 h 13"/>
                <a:gd name="T28" fmla="*/ 4 w 11"/>
                <a:gd name="T29" fmla="*/ 4 h 13"/>
                <a:gd name="T30" fmla="*/ 2 w 11"/>
                <a:gd name="T31" fmla="*/ 6 h 13"/>
                <a:gd name="T32" fmla="*/ 2 w 11"/>
                <a:gd name="T33" fmla="*/ 6 h 13"/>
                <a:gd name="T34" fmla="*/ 1 w 11"/>
                <a:gd name="T35" fmla="*/ 7 h 13"/>
                <a:gd name="T36" fmla="*/ 0 w 11"/>
                <a:gd name="T37" fmla="*/ 7 h 13"/>
                <a:gd name="T38" fmla="*/ 0 w 11"/>
                <a:gd name="T39" fmla="*/ 7 h 13"/>
                <a:gd name="T40" fmla="*/ 0 w 11"/>
                <a:gd name="T41" fmla="*/ 13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3"/>
                <a:gd name="T65" fmla="*/ 11 w 1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7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5" y="3"/>
                  </a:lnTo>
                  <a:lnTo>
                    <a:pt x="4" y="4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7" name="Freeform 937"/>
            <p:cNvSpPr>
              <a:spLocks/>
            </p:cNvSpPr>
            <p:nvPr/>
          </p:nvSpPr>
          <p:spPr bwMode="auto">
            <a:xfrm>
              <a:off x="964" y="2196"/>
              <a:ext cx="235" cy="6"/>
            </a:xfrm>
            <a:custGeom>
              <a:avLst/>
              <a:gdLst>
                <a:gd name="T0" fmla="*/ 0 w 235"/>
                <a:gd name="T1" fmla="*/ 6 h 6"/>
                <a:gd name="T2" fmla="*/ 0 w 235"/>
                <a:gd name="T3" fmla="*/ 6 h 6"/>
                <a:gd name="T4" fmla="*/ 235 w 235"/>
                <a:gd name="T5" fmla="*/ 6 h 6"/>
                <a:gd name="T6" fmla="*/ 235 w 235"/>
                <a:gd name="T7" fmla="*/ 0 h 6"/>
                <a:gd name="T8" fmla="*/ 0 w 235"/>
                <a:gd name="T9" fmla="*/ 0 h 6"/>
                <a:gd name="T10" fmla="*/ 0 w 235"/>
                <a:gd name="T11" fmla="*/ 0 h 6"/>
                <a:gd name="T12" fmla="*/ 0 w 235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35"/>
                <a:gd name="T22" fmla="*/ 0 h 6"/>
                <a:gd name="T23" fmla="*/ 235 w 235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35" h="6">
                  <a:moveTo>
                    <a:pt x="0" y="6"/>
                  </a:moveTo>
                  <a:lnTo>
                    <a:pt x="0" y="6"/>
                  </a:lnTo>
                  <a:lnTo>
                    <a:pt x="235" y="6"/>
                  </a:lnTo>
                  <a:lnTo>
                    <a:pt x="235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8" name="Freeform 938"/>
            <p:cNvSpPr>
              <a:spLocks/>
            </p:cNvSpPr>
            <p:nvPr/>
          </p:nvSpPr>
          <p:spPr bwMode="auto">
            <a:xfrm>
              <a:off x="952" y="2189"/>
              <a:ext cx="12" cy="13"/>
            </a:xfrm>
            <a:custGeom>
              <a:avLst/>
              <a:gdLst>
                <a:gd name="T0" fmla="*/ 0 w 12"/>
                <a:gd name="T1" fmla="*/ 0 h 13"/>
                <a:gd name="T2" fmla="*/ 0 w 12"/>
                <a:gd name="T3" fmla="*/ 0 h 13"/>
                <a:gd name="T4" fmla="*/ 0 w 12"/>
                <a:gd name="T5" fmla="*/ 3 h 13"/>
                <a:gd name="T6" fmla="*/ 0 w 12"/>
                <a:gd name="T7" fmla="*/ 4 h 13"/>
                <a:gd name="T8" fmla="*/ 2 w 12"/>
                <a:gd name="T9" fmla="*/ 7 h 13"/>
                <a:gd name="T10" fmla="*/ 3 w 12"/>
                <a:gd name="T11" fmla="*/ 9 h 13"/>
                <a:gd name="T12" fmla="*/ 5 w 12"/>
                <a:gd name="T13" fmla="*/ 10 h 13"/>
                <a:gd name="T14" fmla="*/ 7 w 12"/>
                <a:gd name="T15" fmla="*/ 12 h 13"/>
                <a:gd name="T16" fmla="*/ 9 w 12"/>
                <a:gd name="T17" fmla="*/ 13 h 13"/>
                <a:gd name="T18" fmla="*/ 12 w 12"/>
                <a:gd name="T19" fmla="*/ 13 h 13"/>
                <a:gd name="T20" fmla="*/ 12 w 12"/>
                <a:gd name="T21" fmla="*/ 7 h 13"/>
                <a:gd name="T22" fmla="*/ 10 w 12"/>
                <a:gd name="T23" fmla="*/ 7 h 13"/>
                <a:gd name="T24" fmla="*/ 10 w 12"/>
                <a:gd name="T25" fmla="*/ 6 h 13"/>
                <a:gd name="T26" fmla="*/ 9 w 12"/>
                <a:gd name="T27" fmla="*/ 6 h 13"/>
                <a:gd name="T28" fmla="*/ 7 w 12"/>
                <a:gd name="T29" fmla="*/ 4 h 13"/>
                <a:gd name="T30" fmla="*/ 7 w 12"/>
                <a:gd name="T31" fmla="*/ 4 h 13"/>
                <a:gd name="T32" fmla="*/ 6 w 12"/>
                <a:gd name="T33" fmla="*/ 3 h 13"/>
                <a:gd name="T34" fmla="*/ 6 w 12"/>
                <a:gd name="T35" fmla="*/ 2 h 13"/>
                <a:gd name="T36" fmla="*/ 6 w 12"/>
                <a:gd name="T37" fmla="*/ 0 h 13"/>
                <a:gd name="T38" fmla="*/ 6 w 12"/>
                <a:gd name="T39" fmla="*/ 0 h 13"/>
                <a:gd name="T40" fmla="*/ 0 w 12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"/>
                <a:gd name="T64" fmla="*/ 0 h 13"/>
                <a:gd name="T65" fmla="*/ 12 w 12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" h="1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7"/>
                  </a:lnTo>
                  <a:lnTo>
                    <a:pt x="3" y="9"/>
                  </a:lnTo>
                  <a:lnTo>
                    <a:pt x="5" y="10"/>
                  </a:lnTo>
                  <a:lnTo>
                    <a:pt x="7" y="12"/>
                  </a:lnTo>
                  <a:lnTo>
                    <a:pt x="9" y="13"/>
                  </a:lnTo>
                  <a:lnTo>
                    <a:pt x="12" y="13"/>
                  </a:lnTo>
                  <a:lnTo>
                    <a:pt x="12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9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29" name="Freeform 939"/>
            <p:cNvSpPr>
              <a:spLocks/>
            </p:cNvSpPr>
            <p:nvPr/>
          </p:nvSpPr>
          <p:spPr bwMode="auto">
            <a:xfrm>
              <a:off x="952" y="1999"/>
              <a:ext cx="6" cy="190"/>
            </a:xfrm>
            <a:custGeom>
              <a:avLst/>
              <a:gdLst>
                <a:gd name="T0" fmla="*/ 0 w 6"/>
                <a:gd name="T1" fmla="*/ 0 h 190"/>
                <a:gd name="T2" fmla="*/ 0 w 6"/>
                <a:gd name="T3" fmla="*/ 0 h 190"/>
                <a:gd name="T4" fmla="*/ 0 w 6"/>
                <a:gd name="T5" fmla="*/ 190 h 190"/>
                <a:gd name="T6" fmla="*/ 6 w 6"/>
                <a:gd name="T7" fmla="*/ 190 h 190"/>
                <a:gd name="T8" fmla="*/ 6 w 6"/>
                <a:gd name="T9" fmla="*/ 0 h 190"/>
                <a:gd name="T10" fmla="*/ 6 w 6"/>
                <a:gd name="T11" fmla="*/ 0 h 190"/>
                <a:gd name="T12" fmla="*/ 0 w 6"/>
                <a:gd name="T13" fmla="*/ 0 h 19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90"/>
                <a:gd name="T23" fmla="*/ 6 w 6"/>
                <a:gd name="T24" fmla="*/ 190 h 19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90">
                  <a:moveTo>
                    <a:pt x="0" y="0"/>
                  </a:moveTo>
                  <a:lnTo>
                    <a:pt x="0" y="0"/>
                  </a:lnTo>
                  <a:lnTo>
                    <a:pt x="0" y="190"/>
                  </a:lnTo>
                  <a:lnTo>
                    <a:pt x="6" y="19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0" name="Freeform 940"/>
            <p:cNvSpPr>
              <a:spLocks/>
            </p:cNvSpPr>
            <p:nvPr/>
          </p:nvSpPr>
          <p:spPr bwMode="auto">
            <a:xfrm>
              <a:off x="952" y="1986"/>
              <a:ext cx="12" cy="13"/>
            </a:xfrm>
            <a:custGeom>
              <a:avLst/>
              <a:gdLst>
                <a:gd name="T0" fmla="*/ 12 w 12"/>
                <a:gd name="T1" fmla="*/ 0 h 13"/>
                <a:gd name="T2" fmla="*/ 12 w 12"/>
                <a:gd name="T3" fmla="*/ 0 h 13"/>
                <a:gd name="T4" fmla="*/ 9 w 12"/>
                <a:gd name="T5" fmla="*/ 0 h 13"/>
                <a:gd name="T6" fmla="*/ 7 w 12"/>
                <a:gd name="T7" fmla="*/ 2 h 13"/>
                <a:gd name="T8" fmla="*/ 5 w 12"/>
                <a:gd name="T9" fmla="*/ 3 h 13"/>
                <a:gd name="T10" fmla="*/ 3 w 12"/>
                <a:gd name="T11" fmla="*/ 4 h 13"/>
                <a:gd name="T12" fmla="*/ 2 w 12"/>
                <a:gd name="T13" fmla="*/ 6 h 13"/>
                <a:gd name="T14" fmla="*/ 0 w 12"/>
                <a:gd name="T15" fmla="*/ 9 h 13"/>
                <a:gd name="T16" fmla="*/ 0 w 12"/>
                <a:gd name="T17" fmla="*/ 10 h 13"/>
                <a:gd name="T18" fmla="*/ 0 w 12"/>
                <a:gd name="T19" fmla="*/ 13 h 13"/>
                <a:gd name="T20" fmla="*/ 6 w 12"/>
                <a:gd name="T21" fmla="*/ 13 h 13"/>
                <a:gd name="T22" fmla="*/ 6 w 12"/>
                <a:gd name="T23" fmla="*/ 12 h 13"/>
                <a:gd name="T24" fmla="*/ 6 w 12"/>
                <a:gd name="T25" fmla="*/ 10 h 13"/>
                <a:gd name="T26" fmla="*/ 7 w 12"/>
                <a:gd name="T27" fmla="*/ 9 h 13"/>
                <a:gd name="T28" fmla="*/ 7 w 12"/>
                <a:gd name="T29" fmla="*/ 7 h 13"/>
                <a:gd name="T30" fmla="*/ 9 w 12"/>
                <a:gd name="T31" fmla="*/ 7 h 13"/>
                <a:gd name="T32" fmla="*/ 10 w 12"/>
                <a:gd name="T33" fmla="*/ 6 h 13"/>
                <a:gd name="T34" fmla="*/ 10 w 12"/>
                <a:gd name="T35" fmla="*/ 6 h 13"/>
                <a:gd name="T36" fmla="*/ 12 w 12"/>
                <a:gd name="T37" fmla="*/ 6 h 13"/>
                <a:gd name="T38" fmla="*/ 12 w 12"/>
                <a:gd name="T39" fmla="*/ 6 h 13"/>
                <a:gd name="T40" fmla="*/ 12 w 12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"/>
                <a:gd name="T64" fmla="*/ 0 h 13"/>
                <a:gd name="T65" fmla="*/ 12 w 12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" h="13">
                  <a:moveTo>
                    <a:pt x="12" y="0"/>
                  </a:moveTo>
                  <a:lnTo>
                    <a:pt x="12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1" name="Freeform 941"/>
            <p:cNvSpPr>
              <a:spLocks/>
            </p:cNvSpPr>
            <p:nvPr/>
          </p:nvSpPr>
          <p:spPr bwMode="auto">
            <a:xfrm>
              <a:off x="950" y="2209"/>
              <a:ext cx="264" cy="6"/>
            </a:xfrm>
            <a:custGeom>
              <a:avLst/>
              <a:gdLst>
                <a:gd name="T0" fmla="*/ 264 w 264"/>
                <a:gd name="T1" fmla="*/ 3 h 6"/>
                <a:gd name="T2" fmla="*/ 260 w 264"/>
                <a:gd name="T3" fmla="*/ 0 h 6"/>
                <a:gd name="T4" fmla="*/ 0 w 264"/>
                <a:gd name="T5" fmla="*/ 0 h 6"/>
                <a:gd name="T6" fmla="*/ 0 w 264"/>
                <a:gd name="T7" fmla="*/ 6 h 6"/>
                <a:gd name="T8" fmla="*/ 260 w 264"/>
                <a:gd name="T9" fmla="*/ 6 h 6"/>
                <a:gd name="T10" fmla="*/ 257 w 264"/>
                <a:gd name="T11" fmla="*/ 3 h 6"/>
                <a:gd name="T12" fmla="*/ 264 w 264"/>
                <a:gd name="T13" fmla="*/ 3 h 6"/>
                <a:gd name="T14" fmla="*/ 264 w 264"/>
                <a:gd name="T15" fmla="*/ 0 h 6"/>
                <a:gd name="T16" fmla="*/ 260 w 264"/>
                <a:gd name="T17" fmla="*/ 0 h 6"/>
                <a:gd name="T18" fmla="*/ 264 w 264"/>
                <a:gd name="T19" fmla="*/ 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4"/>
                <a:gd name="T31" fmla="*/ 0 h 6"/>
                <a:gd name="T32" fmla="*/ 264 w 264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4" h="6">
                  <a:moveTo>
                    <a:pt x="264" y="3"/>
                  </a:moveTo>
                  <a:lnTo>
                    <a:pt x="260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260" y="6"/>
                  </a:lnTo>
                  <a:lnTo>
                    <a:pt x="257" y="3"/>
                  </a:lnTo>
                  <a:lnTo>
                    <a:pt x="264" y="3"/>
                  </a:lnTo>
                  <a:lnTo>
                    <a:pt x="264" y="0"/>
                  </a:lnTo>
                  <a:lnTo>
                    <a:pt x="260" y="0"/>
                  </a:lnTo>
                  <a:lnTo>
                    <a:pt x="264" y="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2" name="Freeform 942"/>
            <p:cNvSpPr>
              <a:spLocks/>
            </p:cNvSpPr>
            <p:nvPr/>
          </p:nvSpPr>
          <p:spPr bwMode="auto">
            <a:xfrm>
              <a:off x="1207" y="2212"/>
              <a:ext cx="7" cy="33"/>
            </a:xfrm>
            <a:custGeom>
              <a:avLst/>
              <a:gdLst>
                <a:gd name="T0" fmla="*/ 3 w 7"/>
                <a:gd name="T1" fmla="*/ 33 h 33"/>
                <a:gd name="T2" fmla="*/ 7 w 7"/>
                <a:gd name="T3" fmla="*/ 30 h 33"/>
                <a:gd name="T4" fmla="*/ 7 w 7"/>
                <a:gd name="T5" fmla="*/ 0 h 33"/>
                <a:gd name="T6" fmla="*/ 0 w 7"/>
                <a:gd name="T7" fmla="*/ 0 h 33"/>
                <a:gd name="T8" fmla="*/ 0 w 7"/>
                <a:gd name="T9" fmla="*/ 30 h 33"/>
                <a:gd name="T10" fmla="*/ 3 w 7"/>
                <a:gd name="T11" fmla="*/ 27 h 33"/>
                <a:gd name="T12" fmla="*/ 3 w 7"/>
                <a:gd name="T13" fmla="*/ 33 h 33"/>
                <a:gd name="T14" fmla="*/ 7 w 7"/>
                <a:gd name="T15" fmla="*/ 33 h 33"/>
                <a:gd name="T16" fmla="*/ 7 w 7"/>
                <a:gd name="T17" fmla="*/ 30 h 33"/>
                <a:gd name="T18" fmla="*/ 3 w 7"/>
                <a:gd name="T19" fmla="*/ 33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33"/>
                <a:gd name="T32" fmla="*/ 7 w 7"/>
                <a:gd name="T33" fmla="*/ 33 h 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33">
                  <a:moveTo>
                    <a:pt x="3" y="33"/>
                  </a:moveTo>
                  <a:lnTo>
                    <a:pt x="7" y="3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30"/>
                  </a:lnTo>
                  <a:lnTo>
                    <a:pt x="3" y="27"/>
                  </a:lnTo>
                  <a:lnTo>
                    <a:pt x="3" y="33"/>
                  </a:lnTo>
                  <a:lnTo>
                    <a:pt x="7" y="33"/>
                  </a:lnTo>
                  <a:lnTo>
                    <a:pt x="7" y="30"/>
                  </a:lnTo>
                  <a:lnTo>
                    <a:pt x="3" y="3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3" name="Freeform 943"/>
            <p:cNvSpPr>
              <a:spLocks/>
            </p:cNvSpPr>
            <p:nvPr/>
          </p:nvSpPr>
          <p:spPr bwMode="auto">
            <a:xfrm>
              <a:off x="947" y="2239"/>
              <a:ext cx="263" cy="6"/>
            </a:xfrm>
            <a:custGeom>
              <a:avLst/>
              <a:gdLst>
                <a:gd name="T0" fmla="*/ 0 w 263"/>
                <a:gd name="T1" fmla="*/ 3 h 6"/>
                <a:gd name="T2" fmla="*/ 3 w 263"/>
                <a:gd name="T3" fmla="*/ 6 h 6"/>
                <a:gd name="T4" fmla="*/ 263 w 263"/>
                <a:gd name="T5" fmla="*/ 6 h 6"/>
                <a:gd name="T6" fmla="*/ 263 w 263"/>
                <a:gd name="T7" fmla="*/ 0 h 6"/>
                <a:gd name="T8" fmla="*/ 3 w 263"/>
                <a:gd name="T9" fmla="*/ 0 h 6"/>
                <a:gd name="T10" fmla="*/ 5 w 263"/>
                <a:gd name="T11" fmla="*/ 3 h 6"/>
                <a:gd name="T12" fmla="*/ 0 w 263"/>
                <a:gd name="T13" fmla="*/ 3 h 6"/>
                <a:gd name="T14" fmla="*/ 0 w 263"/>
                <a:gd name="T15" fmla="*/ 6 h 6"/>
                <a:gd name="T16" fmla="*/ 3 w 263"/>
                <a:gd name="T17" fmla="*/ 6 h 6"/>
                <a:gd name="T18" fmla="*/ 0 w 263"/>
                <a:gd name="T19" fmla="*/ 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63"/>
                <a:gd name="T31" fmla="*/ 0 h 6"/>
                <a:gd name="T32" fmla="*/ 263 w 263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63" h="6">
                  <a:moveTo>
                    <a:pt x="0" y="3"/>
                  </a:moveTo>
                  <a:lnTo>
                    <a:pt x="3" y="6"/>
                  </a:lnTo>
                  <a:lnTo>
                    <a:pt x="263" y="6"/>
                  </a:lnTo>
                  <a:lnTo>
                    <a:pt x="263" y="0"/>
                  </a:lnTo>
                  <a:lnTo>
                    <a:pt x="3" y="0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4" name="Freeform 944"/>
            <p:cNvSpPr>
              <a:spLocks/>
            </p:cNvSpPr>
            <p:nvPr/>
          </p:nvSpPr>
          <p:spPr bwMode="auto">
            <a:xfrm>
              <a:off x="947" y="2209"/>
              <a:ext cx="5" cy="33"/>
            </a:xfrm>
            <a:custGeom>
              <a:avLst/>
              <a:gdLst>
                <a:gd name="T0" fmla="*/ 3 w 5"/>
                <a:gd name="T1" fmla="*/ 0 h 33"/>
                <a:gd name="T2" fmla="*/ 0 w 5"/>
                <a:gd name="T3" fmla="*/ 3 h 33"/>
                <a:gd name="T4" fmla="*/ 0 w 5"/>
                <a:gd name="T5" fmla="*/ 33 h 33"/>
                <a:gd name="T6" fmla="*/ 5 w 5"/>
                <a:gd name="T7" fmla="*/ 33 h 33"/>
                <a:gd name="T8" fmla="*/ 5 w 5"/>
                <a:gd name="T9" fmla="*/ 3 h 33"/>
                <a:gd name="T10" fmla="*/ 3 w 5"/>
                <a:gd name="T11" fmla="*/ 6 h 33"/>
                <a:gd name="T12" fmla="*/ 3 w 5"/>
                <a:gd name="T13" fmla="*/ 0 h 33"/>
                <a:gd name="T14" fmla="*/ 0 w 5"/>
                <a:gd name="T15" fmla="*/ 0 h 33"/>
                <a:gd name="T16" fmla="*/ 0 w 5"/>
                <a:gd name="T17" fmla="*/ 3 h 33"/>
                <a:gd name="T18" fmla="*/ 3 w 5"/>
                <a:gd name="T19" fmla="*/ 0 h 3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33"/>
                <a:gd name="T32" fmla="*/ 5 w 5"/>
                <a:gd name="T33" fmla="*/ 33 h 3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33">
                  <a:moveTo>
                    <a:pt x="3" y="0"/>
                  </a:moveTo>
                  <a:lnTo>
                    <a:pt x="0" y="3"/>
                  </a:lnTo>
                  <a:lnTo>
                    <a:pt x="0" y="33"/>
                  </a:lnTo>
                  <a:lnTo>
                    <a:pt x="5" y="33"/>
                  </a:lnTo>
                  <a:lnTo>
                    <a:pt x="5" y="3"/>
                  </a:lnTo>
                  <a:lnTo>
                    <a:pt x="3" y="6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5" name="Freeform 945"/>
            <p:cNvSpPr>
              <a:spLocks/>
            </p:cNvSpPr>
            <p:nvPr/>
          </p:nvSpPr>
          <p:spPr bwMode="auto">
            <a:xfrm>
              <a:off x="1157" y="2213"/>
              <a:ext cx="8" cy="6"/>
            </a:xfrm>
            <a:custGeom>
              <a:avLst/>
              <a:gdLst>
                <a:gd name="T0" fmla="*/ 8 w 8"/>
                <a:gd name="T1" fmla="*/ 3 h 6"/>
                <a:gd name="T2" fmla="*/ 5 w 8"/>
                <a:gd name="T3" fmla="*/ 0 h 6"/>
                <a:gd name="T4" fmla="*/ 0 w 8"/>
                <a:gd name="T5" fmla="*/ 0 h 6"/>
                <a:gd name="T6" fmla="*/ 0 w 8"/>
                <a:gd name="T7" fmla="*/ 6 h 6"/>
                <a:gd name="T8" fmla="*/ 5 w 8"/>
                <a:gd name="T9" fmla="*/ 6 h 6"/>
                <a:gd name="T10" fmla="*/ 3 w 8"/>
                <a:gd name="T11" fmla="*/ 3 h 6"/>
                <a:gd name="T12" fmla="*/ 8 w 8"/>
                <a:gd name="T13" fmla="*/ 3 h 6"/>
                <a:gd name="T14" fmla="*/ 8 w 8"/>
                <a:gd name="T15" fmla="*/ 0 h 6"/>
                <a:gd name="T16" fmla="*/ 5 w 8"/>
                <a:gd name="T17" fmla="*/ 0 h 6"/>
                <a:gd name="T18" fmla="*/ 8 w 8"/>
                <a:gd name="T19" fmla="*/ 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"/>
                <a:gd name="T32" fmla="*/ 8 w 8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">
                  <a:moveTo>
                    <a:pt x="8" y="3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5" y="6"/>
                  </a:lnTo>
                  <a:lnTo>
                    <a:pt x="3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5" y="0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6" name="Freeform 946"/>
            <p:cNvSpPr>
              <a:spLocks/>
            </p:cNvSpPr>
            <p:nvPr/>
          </p:nvSpPr>
          <p:spPr bwMode="auto">
            <a:xfrm>
              <a:off x="1160" y="2216"/>
              <a:ext cx="5" cy="23"/>
            </a:xfrm>
            <a:custGeom>
              <a:avLst/>
              <a:gdLst>
                <a:gd name="T0" fmla="*/ 2 w 5"/>
                <a:gd name="T1" fmla="*/ 23 h 23"/>
                <a:gd name="T2" fmla="*/ 5 w 5"/>
                <a:gd name="T3" fmla="*/ 20 h 23"/>
                <a:gd name="T4" fmla="*/ 5 w 5"/>
                <a:gd name="T5" fmla="*/ 0 h 23"/>
                <a:gd name="T6" fmla="*/ 0 w 5"/>
                <a:gd name="T7" fmla="*/ 0 h 23"/>
                <a:gd name="T8" fmla="*/ 0 w 5"/>
                <a:gd name="T9" fmla="*/ 20 h 23"/>
                <a:gd name="T10" fmla="*/ 2 w 5"/>
                <a:gd name="T11" fmla="*/ 17 h 23"/>
                <a:gd name="T12" fmla="*/ 2 w 5"/>
                <a:gd name="T13" fmla="*/ 23 h 23"/>
                <a:gd name="T14" fmla="*/ 5 w 5"/>
                <a:gd name="T15" fmla="*/ 23 h 23"/>
                <a:gd name="T16" fmla="*/ 5 w 5"/>
                <a:gd name="T17" fmla="*/ 20 h 23"/>
                <a:gd name="T18" fmla="*/ 2 w 5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23"/>
                <a:gd name="T32" fmla="*/ 5 w 5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23">
                  <a:moveTo>
                    <a:pt x="2" y="23"/>
                  </a:moveTo>
                  <a:lnTo>
                    <a:pt x="5" y="20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2" y="17"/>
                  </a:lnTo>
                  <a:lnTo>
                    <a:pt x="2" y="23"/>
                  </a:lnTo>
                  <a:lnTo>
                    <a:pt x="5" y="23"/>
                  </a:lnTo>
                  <a:lnTo>
                    <a:pt x="5" y="20"/>
                  </a:lnTo>
                  <a:lnTo>
                    <a:pt x="2" y="2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7" name="Freeform 947"/>
            <p:cNvSpPr>
              <a:spLocks/>
            </p:cNvSpPr>
            <p:nvPr/>
          </p:nvSpPr>
          <p:spPr bwMode="auto">
            <a:xfrm>
              <a:off x="1154" y="2233"/>
              <a:ext cx="8" cy="6"/>
            </a:xfrm>
            <a:custGeom>
              <a:avLst/>
              <a:gdLst>
                <a:gd name="T0" fmla="*/ 0 w 8"/>
                <a:gd name="T1" fmla="*/ 3 h 6"/>
                <a:gd name="T2" fmla="*/ 3 w 8"/>
                <a:gd name="T3" fmla="*/ 6 h 6"/>
                <a:gd name="T4" fmla="*/ 8 w 8"/>
                <a:gd name="T5" fmla="*/ 6 h 6"/>
                <a:gd name="T6" fmla="*/ 8 w 8"/>
                <a:gd name="T7" fmla="*/ 0 h 6"/>
                <a:gd name="T8" fmla="*/ 3 w 8"/>
                <a:gd name="T9" fmla="*/ 0 h 6"/>
                <a:gd name="T10" fmla="*/ 6 w 8"/>
                <a:gd name="T11" fmla="*/ 3 h 6"/>
                <a:gd name="T12" fmla="*/ 0 w 8"/>
                <a:gd name="T13" fmla="*/ 3 h 6"/>
                <a:gd name="T14" fmla="*/ 0 w 8"/>
                <a:gd name="T15" fmla="*/ 6 h 6"/>
                <a:gd name="T16" fmla="*/ 3 w 8"/>
                <a:gd name="T17" fmla="*/ 6 h 6"/>
                <a:gd name="T18" fmla="*/ 0 w 8"/>
                <a:gd name="T19" fmla="*/ 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"/>
                <a:gd name="T32" fmla="*/ 8 w 8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">
                  <a:moveTo>
                    <a:pt x="0" y="3"/>
                  </a:moveTo>
                  <a:lnTo>
                    <a:pt x="3" y="6"/>
                  </a:lnTo>
                  <a:lnTo>
                    <a:pt x="8" y="6"/>
                  </a:lnTo>
                  <a:lnTo>
                    <a:pt x="8" y="0"/>
                  </a:lnTo>
                  <a:lnTo>
                    <a:pt x="3" y="0"/>
                  </a:lnTo>
                  <a:lnTo>
                    <a:pt x="6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3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8" name="Freeform 948"/>
            <p:cNvSpPr>
              <a:spLocks/>
            </p:cNvSpPr>
            <p:nvPr/>
          </p:nvSpPr>
          <p:spPr bwMode="auto">
            <a:xfrm>
              <a:off x="1154" y="2213"/>
              <a:ext cx="6" cy="23"/>
            </a:xfrm>
            <a:custGeom>
              <a:avLst/>
              <a:gdLst>
                <a:gd name="T0" fmla="*/ 3 w 6"/>
                <a:gd name="T1" fmla="*/ 0 h 23"/>
                <a:gd name="T2" fmla="*/ 0 w 6"/>
                <a:gd name="T3" fmla="*/ 3 h 23"/>
                <a:gd name="T4" fmla="*/ 0 w 6"/>
                <a:gd name="T5" fmla="*/ 23 h 23"/>
                <a:gd name="T6" fmla="*/ 6 w 6"/>
                <a:gd name="T7" fmla="*/ 23 h 23"/>
                <a:gd name="T8" fmla="*/ 6 w 6"/>
                <a:gd name="T9" fmla="*/ 3 h 23"/>
                <a:gd name="T10" fmla="*/ 3 w 6"/>
                <a:gd name="T11" fmla="*/ 6 h 23"/>
                <a:gd name="T12" fmla="*/ 3 w 6"/>
                <a:gd name="T13" fmla="*/ 0 h 23"/>
                <a:gd name="T14" fmla="*/ 0 w 6"/>
                <a:gd name="T15" fmla="*/ 0 h 23"/>
                <a:gd name="T16" fmla="*/ 0 w 6"/>
                <a:gd name="T17" fmla="*/ 3 h 23"/>
                <a:gd name="T18" fmla="*/ 3 w 6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"/>
                <a:gd name="T31" fmla="*/ 0 h 23"/>
                <a:gd name="T32" fmla="*/ 6 w 6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" h="23">
                  <a:moveTo>
                    <a:pt x="3" y="0"/>
                  </a:moveTo>
                  <a:lnTo>
                    <a:pt x="0" y="3"/>
                  </a:lnTo>
                  <a:lnTo>
                    <a:pt x="0" y="23"/>
                  </a:lnTo>
                  <a:lnTo>
                    <a:pt x="6" y="23"/>
                  </a:lnTo>
                  <a:lnTo>
                    <a:pt x="6" y="3"/>
                  </a:lnTo>
                  <a:lnTo>
                    <a:pt x="3" y="6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39" name="Freeform 949"/>
            <p:cNvSpPr>
              <a:spLocks/>
            </p:cNvSpPr>
            <p:nvPr/>
          </p:nvSpPr>
          <p:spPr bwMode="auto">
            <a:xfrm>
              <a:off x="1144" y="2213"/>
              <a:ext cx="10" cy="6"/>
            </a:xfrm>
            <a:custGeom>
              <a:avLst/>
              <a:gdLst>
                <a:gd name="T0" fmla="*/ 10 w 10"/>
                <a:gd name="T1" fmla="*/ 3 h 6"/>
                <a:gd name="T2" fmla="*/ 7 w 10"/>
                <a:gd name="T3" fmla="*/ 0 h 6"/>
                <a:gd name="T4" fmla="*/ 0 w 10"/>
                <a:gd name="T5" fmla="*/ 0 h 6"/>
                <a:gd name="T6" fmla="*/ 0 w 10"/>
                <a:gd name="T7" fmla="*/ 6 h 6"/>
                <a:gd name="T8" fmla="*/ 7 w 10"/>
                <a:gd name="T9" fmla="*/ 6 h 6"/>
                <a:gd name="T10" fmla="*/ 3 w 10"/>
                <a:gd name="T11" fmla="*/ 3 h 6"/>
                <a:gd name="T12" fmla="*/ 10 w 10"/>
                <a:gd name="T13" fmla="*/ 3 h 6"/>
                <a:gd name="T14" fmla="*/ 10 w 10"/>
                <a:gd name="T15" fmla="*/ 0 h 6"/>
                <a:gd name="T16" fmla="*/ 7 w 10"/>
                <a:gd name="T17" fmla="*/ 0 h 6"/>
                <a:gd name="T18" fmla="*/ 10 w 10"/>
                <a:gd name="T19" fmla="*/ 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0"/>
                <a:gd name="T31" fmla="*/ 0 h 6"/>
                <a:gd name="T32" fmla="*/ 10 w 10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0" h="6">
                  <a:moveTo>
                    <a:pt x="10" y="3"/>
                  </a:moveTo>
                  <a:lnTo>
                    <a:pt x="7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7" y="6"/>
                  </a:lnTo>
                  <a:lnTo>
                    <a:pt x="3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7" y="0"/>
                  </a:lnTo>
                  <a:lnTo>
                    <a:pt x="10" y="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0" name="Freeform 950"/>
            <p:cNvSpPr>
              <a:spLocks/>
            </p:cNvSpPr>
            <p:nvPr/>
          </p:nvSpPr>
          <p:spPr bwMode="auto">
            <a:xfrm>
              <a:off x="1147" y="2216"/>
              <a:ext cx="7" cy="23"/>
            </a:xfrm>
            <a:custGeom>
              <a:avLst/>
              <a:gdLst>
                <a:gd name="T0" fmla="*/ 4 w 7"/>
                <a:gd name="T1" fmla="*/ 23 h 23"/>
                <a:gd name="T2" fmla="*/ 7 w 7"/>
                <a:gd name="T3" fmla="*/ 20 h 23"/>
                <a:gd name="T4" fmla="*/ 7 w 7"/>
                <a:gd name="T5" fmla="*/ 0 h 23"/>
                <a:gd name="T6" fmla="*/ 0 w 7"/>
                <a:gd name="T7" fmla="*/ 0 h 23"/>
                <a:gd name="T8" fmla="*/ 0 w 7"/>
                <a:gd name="T9" fmla="*/ 20 h 23"/>
                <a:gd name="T10" fmla="*/ 4 w 7"/>
                <a:gd name="T11" fmla="*/ 17 h 23"/>
                <a:gd name="T12" fmla="*/ 4 w 7"/>
                <a:gd name="T13" fmla="*/ 23 h 23"/>
                <a:gd name="T14" fmla="*/ 7 w 7"/>
                <a:gd name="T15" fmla="*/ 23 h 23"/>
                <a:gd name="T16" fmla="*/ 7 w 7"/>
                <a:gd name="T17" fmla="*/ 20 h 23"/>
                <a:gd name="T18" fmla="*/ 4 w 7"/>
                <a:gd name="T19" fmla="*/ 23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23"/>
                <a:gd name="T32" fmla="*/ 7 w 7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23">
                  <a:moveTo>
                    <a:pt x="4" y="23"/>
                  </a:moveTo>
                  <a:lnTo>
                    <a:pt x="7" y="20"/>
                  </a:lnTo>
                  <a:lnTo>
                    <a:pt x="7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4" y="17"/>
                  </a:lnTo>
                  <a:lnTo>
                    <a:pt x="4" y="23"/>
                  </a:lnTo>
                  <a:lnTo>
                    <a:pt x="7" y="23"/>
                  </a:lnTo>
                  <a:lnTo>
                    <a:pt x="7" y="20"/>
                  </a:lnTo>
                  <a:lnTo>
                    <a:pt x="4" y="2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1" name="Freeform 951"/>
            <p:cNvSpPr>
              <a:spLocks/>
            </p:cNvSpPr>
            <p:nvPr/>
          </p:nvSpPr>
          <p:spPr bwMode="auto">
            <a:xfrm>
              <a:off x="1142" y="2233"/>
              <a:ext cx="9" cy="6"/>
            </a:xfrm>
            <a:custGeom>
              <a:avLst/>
              <a:gdLst>
                <a:gd name="T0" fmla="*/ 0 w 9"/>
                <a:gd name="T1" fmla="*/ 3 h 6"/>
                <a:gd name="T2" fmla="*/ 2 w 9"/>
                <a:gd name="T3" fmla="*/ 6 h 6"/>
                <a:gd name="T4" fmla="*/ 9 w 9"/>
                <a:gd name="T5" fmla="*/ 6 h 6"/>
                <a:gd name="T6" fmla="*/ 9 w 9"/>
                <a:gd name="T7" fmla="*/ 0 h 6"/>
                <a:gd name="T8" fmla="*/ 2 w 9"/>
                <a:gd name="T9" fmla="*/ 0 h 6"/>
                <a:gd name="T10" fmla="*/ 5 w 9"/>
                <a:gd name="T11" fmla="*/ 3 h 6"/>
                <a:gd name="T12" fmla="*/ 0 w 9"/>
                <a:gd name="T13" fmla="*/ 3 h 6"/>
                <a:gd name="T14" fmla="*/ 0 w 9"/>
                <a:gd name="T15" fmla="*/ 6 h 6"/>
                <a:gd name="T16" fmla="*/ 2 w 9"/>
                <a:gd name="T17" fmla="*/ 6 h 6"/>
                <a:gd name="T18" fmla="*/ 0 w 9"/>
                <a:gd name="T19" fmla="*/ 3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0" y="3"/>
                  </a:moveTo>
                  <a:lnTo>
                    <a:pt x="2" y="6"/>
                  </a:lnTo>
                  <a:lnTo>
                    <a:pt x="9" y="6"/>
                  </a:lnTo>
                  <a:lnTo>
                    <a:pt x="9" y="0"/>
                  </a:lnTo>
                  <a:lnTo>
                    <a:pt x="2" y="0"/>
                  </a:lnTo>
                  <a:lnTo>
                    <a:pt x="5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2" name="Freeform 952"/>
            <p:cNvSpPr>
              <a:spLocks/>
            </p:cNvSpPr>
            <p:nvPr/>
          </p:nvSpPr>
          <p:spPr bwMode="auto">
            <a:xfrm>
              <a:off x="1142" y="2213"/>
              <a:ext cx="5" cy="23"/>
            </a:xfrm>
            <a:custGeom>
              <a:avLst/>
              <a:gdLst>
                <a:gd name="T0" fmla="*/ 2 w 5"/>
                <a:gd name="T1" fmla="*/ 0 h 23"/>
                <a:gd name="T2" fmla="*/ 0 w 5"/>
                <a:gd name="T3" fmla="*/ 3 h 23"/>
                <a:gd name="T4" fmla="*/ 0 w 5"/>
                <a:gd name="T5" fmla="*/ 23 h 23"/>
                <a:gd name="T6" fmla="*/ 5 w 5"/>
                <a:gd name="T7" fmla="*/ 23 h 23"/>
                <a:gd name="T8" fmla="*/ 5 w 5"/>
                <a:gd name="T9" fmla="*/ 3 h 23"/>
                <a:gd name="T10" fmla="*/ 2 w 5"/>
                <a:gd name="T11" fmla="*/ 6 h 23"/>
                <a:gd name="T12" fmla="*/ 2 w 5"/>
                <a:gd name="T13" fmla="*/ 0 h 23"/>
                <a:gd name="T14" fmla="*/ 0 w 5"/>
                <a:gd name="T15" fmla="*/ 0 h 23"/>
                <a:gd name="T16" fmla="*/ 0 w 5"/>
                <a:gd name="T17" fmla="*/ 3 h 23"/>
                <a:gd name="T18" fmla="*/ 2 w 5"/>
                <a:gd name="T19" fmla="*/ 0 h 2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"/>
                <a:gd name="T31" fmla="*/ 0 h 23"/>
                <a:gd name="T32" fmla="*/ 5 w 5"/>
                <a:gd name="T33" fmla="*/ 23 h 2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" h="23">
                  <a:moveTo>
                    <a:pt x="2" y="0"/>
                  </a:moveTo>
                  <a:lnTo>
                    <a:pt x="0" y="3"/>
                  </a:lnTo>
                  <a:lnTo>
                    <a:pt x="0" y="23"/>
                  </a:lnTo>
                  <a:lnTo>
                    <a:pt x="5" y="23"/>
                  </a:lnTo>
                  <a:lnTo>
                    <a:pt x="5" y="3"/>
                  </a:lnTo>
                  <a:lnTo>
                    <a:pt x="2" y="6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3" name="Freeform 953"/>
            <p:cNvSpPr>
              <a:spLocks/>
            </p:cNvSpPr>
            <p:nvPr/>
          </p:nvSpPr>
          <p:spPr bwMode="auto">
            <a:xfrm>
              <a:off x="969" y="2215"/>
              <a:ext cx="43" cy="5"/>
            </a:xfrm>
            <a:custGeom>
              <a:avLst/>
              <a:gdLst>
                <a:gd name="T0" fmla="*/ 43 w 43"/>
                <a:gd name="T1" fmla="*/ 0 h 5"/>
                <a:gd name="T2" fmla="*/ 43 w 43"/>
                <a:gd name="T3" fmla="*/ 0 h 5"/>
                <a:gd name="T4" fmla="*/ 0 w 43"/>
                <a:gd name="T5" fmla="*/ 0 h 5"/>
                <a:gd name="T6" fmla="*/ 0 w 43"/>
                <a:gd name="T7" fmla="*/ 5 h 5"/>
                <a:gd name="T8" fmla="*/ 43 w 43"/>
                <a:gd name="T9" fmla="*/ 5 h 5"/>
                <a:gd name="T10" fmla="*/ 43 w 43"/>
                <a:gd name="T11" fmla="*/ 5 h 5"/>
                <a:gd name="T12" fmla="*/ 43 w 43"/>
                <a:gd name="T13" fmla="*/ 0 h 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5"/>
                <a:gd name="T23" fmla="*/ 43 w 43"/>
                <a:gd name="T24" fmla="*/ 5 h 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5">
                  <a:moveTo>
                    <a:pt x="43" y="0"/>
                  </a:moveTo>
                  <a:lnTo>
                    <a:pt x="43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43" y="5"/>
                  </a:lnTo>
                  <a:lnTo>
                    <a:pt x="43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4" name="Freeform 954"/>
            <p:cNvSpPr>
              <a:spLocks/>
            </p:cNvSpPr>
            <p:nvPr/>
          </p:nvSpPr>
          <p:spPr bwMode="auto">
            <a:xfrm>
              <a:off x="1012" y="2215"/>
              <a:ext cx="11" cy="11"/>
            </a:xfrm>
            <a:custGeom>
              <a:avLst/>
              <a:gdLst>
                <a:gd name="T0" fmla="*/ 11 w 11"/>
                <a:gd name="T1" fmla="*/ 11 h 11"/>
                <a:gd name="T2" fmla="*/ 11 w 11"/>
                <a:gd name="T3" fmla="*/ 11 h 11"/>
                <a:gd name="T4" fmla="*/ 11 w 11"/>
                <a:gd name="T5" fmla="*/ 8 h 11"/>
                <a:gd name="T6" fmla="*/ 10 w 11"/>
                <a:gd name="T7" fmla="*/ 7 h 11"/>
                <a:gd name="T8" fmla="*/ 9 w 11"/>
                <a:gd name="T9" fmla="*/ 4 h 11"/>
                <a:gd name="T10" fmla="*/ 7 w 11"/>
                <a:gd name="T11" fmla="*/ 3 h 11"/>
                <a:gd name="T12" fmla="*/ 6 w 11"/>
                <a:gd name="T13" fmla="*/ 1 h 11"/>
                <a:gd name="T14" fmla="*/ 4 w 11"/>
                <a:gd name="T15" fmla="*/ 0 h 11"/>
                <a:gd name="T16" fmla="*/ 2 w 11"/>
                <a:gd name="T17" fmla="*/ 0 h 11"/>
                <a:gd name="T18" fmla="*/ 0 w 11"/>
                <a:gd name="T19" fmla="*/ 0 h 11"/>
                <a:gd name="T20" fmla="*/ 0 w 11"/>
                <a:gd name="T21" fmla="*/ 5 h 11"/>
                <a:gd name="T22" fmla="*/ 2 w 11"/>
                <a:gd name="T23" fmla="*/ 5 h 11"/>
                <a:gd name="T24" fmla="*/ 2 w 11"/>
                <a:gd name="T25" fmla="*/ 5 h 11"/>
                <a:gd name="T26" fmla="*/ 3 w 11"/>
                <a:gd name="T27" fmla="*/ 5 h 11"/>
                <a:gd name="T28" fmla="*/ 3 w 11"/>
                <a:gd name="T29" fmla="*/ 7 h 11"/>
                <a:gd name="T30" fmla="*/ 4 w 11"/>
                <a:gd name="T31" fmla="*/ 8 h 11"/>
                <a:gd name="T32" fmla="*/ 4 w 11"/>
                <a:gd name="T33" fmla="*/ 8 h 11"/>
                <a:gd name="T34" fmla="*/ 4 w 11"/>
                <a:gd name="T35" fmla="*/ 10 h 11"/>
                <a:gd name="T36" fmla="*/ 6 w 11"/>
                <a:gd name="T37" fmla="*/ 11 h 11"/>
                <a:gd name="T38" fmla="*/ 6 w 11"/>
                <a:gd name="T39" fmla="*/ 11 h 11"/>
                <a:gd name="T40" fmla="*/ 11 w 11"/>
                <a:gd name="T41" fmla="*/ 11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1"/>
                <a:gd name="T65" fmla="*/ 11 w 1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1">
                  <a:moveTo>
                    <a:pt x="11" y="11"/>
                  </a:moveTo>
                  <a:lnTo>
                    <a:pt x="11" y="11"/>
                  </a:lnTo>
                  <a:lnTo>
                    <a:pt x="11" y="8"/>
                  </a:lnTo>
                  <a:lnTo>
                    <a:pt x="10" y="7"/>
                  </a:lnTo>
                  <a:lnTo>
                    <a:pt x="9" y="4"/>
                  </a:lnTo>
                  <a:lnTo>
                    <a:pt x="7" y="3"/>
                  </a:lnTo>
                  <a:lnTo>
                    <a:pt x="6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7"/>
                  </a:lnTo>
                  <a:lnTo>
                    <a:pt x="4" y="8"/>
                  </a:lnTo>
                  <a:lnTo>
                    <a:pt x="4" y="10"/>
                  </a:lnTo>
                  <a:lnTo>
                    <a:pt x="6" y="11"/>
                  </a:lnTo>
                  <a:lnTo>
                    <a:pt x="11" y="11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5" name="Freeform 955"/>
            <p:cNvSpPr>
              <a:spLocks/>
            </p:cNvSpPr>
            <p:nvPr/>
          </p:nvSpPr>
          <p:spPr bwMode="auto">
            <a:xfrm>
              <a:off x="1018" y="2226"/>
              <a:ext cx="5" cy="1"/>
            </a:xfrm>
            <a:custGeom>
              <a:avLst/>
              <a:gdLst>
                <a:gd name="T0" fmla="*/ 5 w 5"/>
                <a:gd name="T1" fmla="*/ 0 h 1"/>
                <a:gd name="T2" fmla="*/ 5 w 5"/>
                <a:gd name="T3" fmla="*/ 0 h 1"/>
                <a:gd name="T4" fmla="*/ 5 w 5"/>
                <a:gd name="T5" fmla="*/ 0 h 1"/>
                <a:gd name="T6" fmla="*/ 0 w 5"/>
                <a:gd name="T7" fmla="*/ 0 h 1"/>
                <a:gd name="T8" fmla="*/ 0 w 5"/>
                <a:gd name="T9" fmla="*/ 0 h 1"/>
                <a:gd name="T10" fmla="*/ 0 w 5"/>
                <a:gd name="T11" fmla="*/ 0 h 1"/>
                <a:gd name="T12" fmla="*/ 5 w 5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"/>
                <a:gd name="T23" fmla="*/ 5 w 5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">
                  <a:moveTo>
                    <a:pt x="5" y="0"/>
                  </a:moveTo>
                  <a:lnTo>
                    <a:pt x="5" y="0"/>
                  </a:lnTo>
                  <a:lnTo>
                    <a:pt x="0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6" name="Freeform 956"/>
            <p:cNvSpPr>
              <a:spLocks/>
            </p:cNvSpPr>
            <p:nvPr/>
          </p:nvSpPr>
          <p:spPr bwMode="auto">
            <a:xfrm>
              <a:off x="1012" y="2226"/>
              <a:ext cx="11" cy="13"/>
            </a:xfrm>
            <a:custGeom>
              <a:avLst/>
              <a:gdLst>
                <a:gd name="T0" fmla="*/ 0 w 11"/>
                <a:gd name="T1" fmla="*/ 13 h 13"/>
                <a:gd name="T2" fmla="*/ 0 w 11"/>
                <a:gd name="T3" fmla="*/ 13 h 13"/>
                <a:gd name="T4" fmla="*/ 2 w 11"/>
                <a:gd name="T5" fmla="*/ 13 h 13"/>
                <a:gd name="T6" fmla="*/ 4 w 11"/>
                <a:gd name="T7" fmla="*/ 11 h 13"/>
                <a:gd name="T8" fmla="*/ 6 w 11"/>
                <a:gd name="T9" fmla="*/ 10 h 13"/>
                <a:gd name="T10" fmla="*/ 7 w 11"/>
                <a:gd name="T11" fmla="*/ 9 h 13"/>
                <a:gd name="T12" fmla="*/ 9 w 11"/>
                <a:gd name="T13" fmla="*/ 7 h 13"/>
                <a:gd name="T14" fmla="*/ 10 w 11"/>
                <a:gd name="T15" fmla="*/ 6 h 13"/>
                <a:gd name="T16" fmla="*/ 11 w 11"/>
                <a:gd name="T17" fmla="*/ 3 h 13"/>
                <a:gd name="T18" fmla="*/ 11 w 11"/>
                <a:gd name="T19" fmla="*/ 0 h 13"/>
                <a:gd name="T20" fmla="*/ 6 w 11"/>
                <a:gd name="T21" fmla="*/ 0 h 13"/>
                <a:gd name="T22" fmla="*/ 4 w 11"/>
                <a:gd name="T23" fmla="*/ 2 h 13"/>
                <a:gd name="T24" fmla="*/ 4 w 11"/>
                <a:gd name="T25" fmla="*/ 3 h 13"/>
                <a:gd name="T26" fmla="*/ 4 w 11"/>
                <a:gd name="T27" fmla="*/ 4 h 13"/>
                <a:gd name="T28" fmla="*/ 3 w 11"/>
                <a:gd name="T29" fmla="*/ 4 h 13"/>
                <a:gd name="T30" fmla="*/ 3 w 11"/>
                <a:gd name="T31" fmla="*/ 6 h 13"/>
                <a:gd name="T32" fmla="*/ 2 w 11"/>
                <a:gd name="T33" fmla="*/ 6 h 13"/>
                <a:gd name="T34" fmla="*/ 2 w 11"/>
                <a:gd name="T35" fmla="*/ 7 h 13"/>
                <a:gd name="T36" fmla="*/ 0 w 11"/>
                <a:gd name="T37" fmla="*/ 7 h 13"/>
                <a:gd name="T38" fmla="*/ 0 w 11"/>
                <a:gd name="T39" fmla="*/ 7 h 13"/>
                <a:gd name="T40" fmla="*/ 0 w 11"/>
                <a:gd name="T41" fmla="*/ 13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3"/>
                <a:gd name="T65" fmla="*/ 11 w 1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3">
                  <a:moveTo>
                    <a:pt x="0" y="13"/>
                  </a:moveTo>
                  <a:lnTo>
                    <a:pt x="0" y="13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4"/>
                  </a:lnTo>
                  <a:lnTo>
                    <a:pt x="3" y="6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7" name="Freeform 957"/>
            <p:cNvSpPr>
              <a:spLocks/>
            </p:cNvSpPr>
            <p:nvPr/>
          </p:nvSpPr>
          <p:spPr bwMode="auto">
            <a:xfrm>
              <a:off x="969" y="2233"/>
              <a:ext cx="43" cy="6"/>
            </a:xfrm>
            <a:custGeom>
              <a:avLst/>
              <a:gdLst>
                <a:gd name="T0" fmla="*/ 0 w 43"/>
                <a:gd name="T1" fmla="*/ 6 h 6"/>
                <a:gd name="T2" fmla="*/ 0 w 43"/>
                <a:gd name="T3" fmla="*/ 6 h 6"/>
                <a:gd name="T4" fmla="*/ 43 w 43"/>
                <a:gd name="T5" fmla="*/ 6 h 6"/>
                <a:gd name="T6" fmla="*/ 43 w 43"/>
                <a:gd name="T7" fmla="*/ 0 h 6"/>
                <a:gd name="T8" fmla="*/ 0 w 43"/>
                <a:gd name="T9" fmla="*/ 0 h 6"/>
                <a:gd name="T10" fmla="*/ 0 w 43"/>
                <a:gd name="T11" fmla="*/ 0 h 6"/>
                <a:gd name="T12" fmla="*/ 0 w 43"/>
                <a:gd name="T13" fmla="*/ 6 h 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3"/>
                <a:gd name="T22" fmla="*/ 0 h 6"/>
                <a:gd name="T23" fmla="*/ 43 w 43"/>
                <a:gd name="T24" fmla="*/ 6 h 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3" h="6">
                  <a:moveTo>
                    <a:pt x="0" y="6"/>
                  </a:moveTo>
                  <a:lnTo>
                    <a:pt x="0" y="6"/>
                  </a:lnTo>
                  <a:lnTo>
                    <a:pt x="43" y="6"/>
                  </a:lnTo>
                  <a:lnTo>
                    <a:pt x="43" y="0"/>
                  </a:lnTo>
                  <a:lnTo>
                    <a:pt x="0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8" name="Freeform 958"/>
            <p:cNvSpPr>
              <a:spLocks/>
            </p:cNvSpPr>
            <p:nvPr/>
          </p:nvSpPr>
          <p:spPr bwMode="auto">
            <a:xfrm>
              <a:off x="958" y="2226"/>
              <a:ext cx="11" cy="13"/>
            </a:xfrm>
            <a:custGeom>
              <a:avLst/>
              <a:gdLst>
                <a:gd name="T0" fmla="*/ 0 w 11"/>
                <a:gd name="T1" fmla="*/ 0 h 13"/>
                <a:gd name="T2" fmla="*/ 0 w 11"/>
                <a:gd name="T3" fmla="*/ 0 h 13"/>
                <a:gd name="T4" fmla="*/ 0 w 11"/>
                <a:gd name="T5" fmla="*/ 3 h 13"/>
                <a:gd name="T6" fmla="*/ 0 w 11"/>
                <a:gd name="T7" fmla="*/ 6 h 13"/>
                <a:gd name="T8" fmla="*/ 1 w 11"/>
                <a:gd name="T9" fmla="*/ 7 h 13"/>
                <a:gd name="T10" fmla="*/ 3 w 11"/>
                <a:gd name="T11" fmla="*/ 9 h 13"/>
                <a:gd name="T12" fmla="*/ 4 w 11"/>
                <a:gd name="T13" fmla="*/ 10 h 13"/>
                <a:gd name="T14" fmla="*/ 7 w 11"/>
                <a:gd name="T15" fmla="*/ 11 h 13"/>
                <a:gd name="T16" fmla="*/ 8 w 11"/>
                <a:gd name="T17" fmla="*/ 13 h 13"/>
                <a:gd name="T18" fmla="*/ 11 w 11"/>
                <a:gd name="T19" fmla="*/ 13 h 13"/>
                <a:gd name="T20" fmla="*/ 11 w 11"/>
                <a:gd name="T21" fmla="*/ 7 h 13"/>
                <a:gd name="T22" fmla="*/ 10 w 11"/>
                <a:gd name="T23" fmla="*/ 7 h 13"/>
                <a:gd name="T24" fmla="*/ 8 w 11"/>
                <a:gd name="T25" fmla="*/ 6 h 13"/>
                <a:gd name="T26" fmla="*/ 8 w 11"/>
                <a:gd name="T27" fmla="*/ 6 h 13"/>
                <a:gd name="T28" fmla="*/ 7 w 11"/>
                <a:gd name="T29" fmla="*/ 4 h 13"/>
                <a:gd name="T30" fmla="*/ 7 w 11"/>
                <a:gd name="T31" fmla="*/ 4 h 13"/>
                <a:gd name="T32" fmla="*/ 6 w 11"/>
                <a:gd name="T33" fmla="*/ 3 h 13"/>
                <a:gd name="T34" fmla="*/ 6 w 11"/>
                <a:gd name="T35" fmla="*/ 2 h 13"/>
                <a:gd name="T36" fmla="*/ 6 w 11"/>
                <a:gd name="T37" fmla="*/ 0 h 13"/>
                <a:gd name="T38" fmla="*/ 6 w 11"/>
                <a:gd name="T39" fmla="*/ 0 h 13"/>
                <a:gd name="T40" fmla="*/ 0 w 11"/>
                <a:gd name="T41" fmla="*/ 0 h 1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3"/>
                <a:gd name="T65" fmla="*/ 11 w 11"/>
                <a:gd name="T66" fmla="*/ 13 h 1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3">
                  <a:moveTo>
                    <a:pt x="0" y="0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9"/>
                  </a:lnTo>
                  <a:lnTo>
                    <a:pt x="4" y="10"/>
                  </a:lnTo>
                  <a:lnTo>
                    <a:pt x="7" y="11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8" y="6"/>
                  </a:lnTo>
                  <a:lnTo>
                    <a:pt x="7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49" name="Freeform 959"/>
            <p:cNvSpPr>
              <a:spLocks/>
            </p:cNvSpPr>
            <p:nvPr/>
          </p:nvSpPr>
          <p:spPr bwMode="auto">
            <a:xfrm>
              <a:off x="958" y="2226"/>
              <a:ext cx="6" cy="1"/>
            </a:xfrm>
            <a:custGeom>
              <a:avLst/>
              <a:gdLst>
                <a:gd name="T0" fmla="*/ 0 w 6"/>
                <a:gd name="T1" fmla="*/ 0 h 1"/>
                <a:gd name="T2" fmla="*/ 0 w 6"/>
                <a:gd name="T3" fmla="*/ 0 h 1"/>
                <a:gd name="T4" fmla="*/ 0 w 6"/>
                <a:gd name="T5" fmla="*/ 0 h 1"/>
                <a:gd name="T6" fmla="*/ 6 w 6"/>
                <a:gd name="T7" fmla="*/ 0 h 1"/>
                <a:gd name="T8" fmla="*/ 6 w 6"/>
                <a:gd name="T9" fmla="*/ 0 h 1"/>
                <a:gd name="T10" fmla="*/ 6 w 6"/>
                <a:gd name="T11" fmla="*/ 0 h 1"/>
                <a:gd name="T12" fmla="*/ 0 w 6"/>
                <a:gd name="T13" fmla="*/ 0 h 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"/>
                <a:gd name="T22" fmla="*/ 0 h 1"/>
                <a:gd name="T23" fmla="*/ 6 w 6"/>
                <a:gd name="T24" fmla="*/ 1 h 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" h="1">
                  <a:moveTo>
                    <a:pt x="0" y="0"/>
                  </a:moveTo>
                  <a:lnTo>
                    <a:pt x="0" y="0"/>
                  </a:lnTo>
                  <a:lnTo>
                    <a:pt x="6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0" name="Freeform 960"/>
            <p:cNvSpPr>
              <a:spLocks/>
            </p:cNvSpPr>
            <p:nvPr/>
          </p:nvSpPr>
          <p:spPr bwMode="auto">
            <a:xfrm>
              <a:off x="958" y="2215"/>
              <a:ext cx="11" cy="11"/>
            </a:xfrm>
            <a:custGeom>
              <a:avLst/>
              <a:gdLst>
                <a:gd name="T0" fmla="*/ 11 w 11"/>
                <a:gd name="T1" fmla="*/ 0 h 11"/>
                <a:gd name="T2" fmla="*/ 11 w 11"/>
                <a:gd name="T3" fmla="*/ 0 h 11"/>
                <a:gd name="T4" fmla="*/ 8 w 11"/>
                <a:gd name="T5" fmla="*/ 0 h 11"/>
                <a:gd name="T6" fmla="*/ 7 w 11"/>
                <a:gd name="T7" fmla="*/ 0 h 11"/>
                <a:gd name="T8" fmla="*/ 4 w 11"/>
                <a:gd name="T9" fmla="*/ 1 h 11"/>
                <a:gd name="T10" fmla="*/ 3 w 11"/>
                <a:gd name="T11" fmla="*/ 3 h 11"/>
                <a:gd name="T12" fmla="*/ 1 w 11"/>
                <a:gd name="T13" fmla="*/ 4 h 11"/>
                <a:gd name="T14" fmla="*/ 0 w 11"/>
                <a:gd name="T15" fmla="*/ 7 h 11"/>
                <a:gd name="T16" fmla="*/ 0 w 11"/>
                <a:gd name="T17" fmla="*/ 8 h 11"/>
                <a:gd name="T18" fmla="*/ 0 w 11"/>
                <a:gd name="T19" fmla="*/ 11 h 11"/>
                <a:gd name="T20" fmla="*/ 6 w 11"/>
                <a:gd name="T21" fmla="*/ 11 h 11"/>
                <a:gd name="T22" fmla="*/ 6 w 11"/>
                <a:gd name="T23" fmla="*/ 10 h 11"/>
                <a:gd name="T24" fmla="*/ 6 w 11"/>
                <a:gd name="T25" fmla="*/ 8 h 11"/>
                <a:gd name="T26" fmla="*/ 7 w 11"/>
                <a:gd name="T27" fmla="*/ 8 h 11"/>
                <a:gd name="T28" fmla="*/ 7 w 11"/>
                <a:gd name="T29" fmla="*/ 7 h 11"/>
                <a:gd name="T30" fmla="*/ 8 w 11"/>
                <a:gd name="T31" fmla="*/ 5 h 11"/>
                <a:gd name="T32" fmla="*/ 8 w 11"/>
                <a:gd name="T33" fmla="*/ 5 h 11"/>
                <a:gd name="T34" fmla="*/ 10 w 11"/>
                <a:gd name="T35" fmla="*/ 5 h 11"/>
                <a:gd name="T36" fmla="*/ 11 w 11"/>
                <a:gd name="T37" fmla="*/ 5 h 11"/>
                <a:gd name="T38" fmla="*/ 11 w 11"/>
                <a:gd name="T39" fmla="*/ 5 h 11"/>
                <a:gd name="T40" fmla="*/ 11 w 11"/>
                <a:gd name="T41" fmla="*/ 0 h 11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1"/>
                <a:gd name="T64" fmla="*/ 0 h 11"/>
                <a:gd name="T65" fmla="*/ 11 w 11"/>
                <a:gd name="T66" fmla="*/ 11 h 11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1" h="11">
                  <a:moveTo>
                    <a:pt x="11" y="0"/>
                  </a:move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6" y="11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3118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1" name="Freeform 961"/>
            <p:cNvSpPr>
              <a:spLocks noEditPoints="1"/>
            </p:cNvSpPr>
            <p:nvPr/>
          </p:nvSpPr>
          <p:spPr bwMode="auto">
            <a:xfrm>
              <a:off x="3876" y="1569"/>
              <a:ext cx="1140" cy="1863"/>
            </a:xfrm>
            <a:custGeom>
              <a:avLst/>
              <a:gdLst>
                <a:gd name="T0" fmla="*/ 58 w 1140"/>
                <a:gd name="T1" fmla="*/ 146 h 1863"/>
                <a:gd name="T2" fmla="*/ 76 w 1140"/>
                <a:gd name="T3" fmla="*/ 106 h 1863"/>
                <a:gd name="T4" fmla="*/ 101 w 1140"/>
                <a:gd name="T5" fmla="*/ 76 h 1863"/>
                <a:gd name="T6" fmla="*/ 388 w 1140"/>
                <a:gd name="T7" fmla="*/ 27 h 1863"/>
                <a:gd name="T8" fmla="*/ 539 w 1140"/>
                <a:gd name="T9" fmla="*/ 14 h 1863"/>
                <a:gd name="T10" fmla="*/ 666 w 1140"/>
                <a:gd name="T11" fmla="*/ 21 h 1863"/>
                <a:gd name="T12" fmla="*/ 662 w 1140"/>
                <a:gd name="T13" fmla="*/ 21 h 1863"/>
                <a:gd name="T14" fmla="*/ 659 w 1140"/>
                <a:gd name="T15" fmla="*/ 21 h 1863"/>
                <a:gd name="T16" fmla="*/ 481 w 1140"/>
                <a:gd name="T17" fmla="*/ 39 h 1863"/>
                <a:gd name="T18" fmla="*/ 314 w 1140"/>
                <a:gd name="T19" fmla="*/ 91 h 1863"/>
                <a:gd name="T20" fmla="*/ 164 w 1140"/>
                <a:gd name="T21" fmla="*/ 173 h 1863"/>
                <a:gd name="T22" fmla="*/ 33 w 1140"/>
                <a:gd name="T23" fmla="*/ 282 h 1863"/>
                <a:gd name="T24" fmla="*/ 758 w 1140"/>
                <a:gd name="T25" fmla="*/ 5 h 1863"/>
                <a:gd name="T26" fmla="*/ 822 w 1140"/>
                <a:gd name="T27" fmla="*/ 1 h 1863"/>
                <a:gd name="T28" fmla="*/ 946 w 1140"/>
                <a:gd name="T29" fmla="*/ 29 h 1863"/>
                <a:gd name="T30" fmla="*/ 1099 w 1140"/>
                <a:gd name="T31" fmla="*/ 86 h 1863"/>
                <a:gd name="T32" fmla="*/ 1107 w 1140"/>
                <a:gd name="T33" fmla="*/ 113 h 1863"/>
                <a:gd name="T34" fmla="*/ 1092 w 1140"/>
                <a:gd name="T35" fmla="*/ 136 h 1863"/>
                <a:gd name="T36" fmla="*/ 998 w 1140"/>
                <a:gd name="T37" fmla="*/ 89 h 1863"/>
                <a:gd name="T38" fmla="*/ 900 w 1140"/>
                <a:gd name="T39" fmla="*/ 55 h 1863"/>
                <a:gd name="T40" fmla="*/ 795 w 1140"/>
                <a:gd name="T41" fmla="*/ 32 h 1863"/>
                <a:gd name="T42" fmla="*/ 1133 w 1140"/>
                <a:gd name="T43" fmla="*/ 1702 h 1863"/>
                <a:gd name="T44" fmla="*/ 1136 w 1140"/>
                <a:gd name="T45" fmla="*/ 1736 h 1863"/>
                <a:gd name="T46" fmla="*/ 1140 w 1140"/>
                <a:gd name="T47" fmla="*/ 1773 h 1863"/>
                <a:gd name="T48" fmla="*/ 1097 w 1140"/>
                <a:gd name="T49" fmla="*/ 1821 h 1863"/>
                <a:gd name="T50" fmla="*/ 1068 w 1140"/>
                <a:gd name="T51" fmla="*/ 1819 h 1863"/>
                <a:gd name="T52" fmla="*/ 1042 w 1140"/>
                <a:gd name="T53" fmla="*/ 1799 h 1863"/>
                <a:gd name="T54" fmla="*/ 1016 w 1140"/>
                <a:gd name="T55" fmla="*/ 1795 h 1863"/>
                <a:gd name="T56" fmla="*/ 993 w 1140"/>
                <a:gd name="T57" fmla="*/ 1804 h 1863"/>
                <a:gd name="T58" fmla="*/ 1089 w 1140"/>
                <a:gd name="T59" fmla="*/ 1840 h 1863"/>
                <a:gd name="T60" fmla="*/ 1032 w 1140"/>
                <a:gd name="T61" fmla="*/ 1827 h 1863"/>
                <a:gd name="T62" fmla="*/ 905 w 1140"/>
                <a:gd name="T63" fmla="*/ 1816 h 1863"/>
                <a:gd name="T64" fmla="*/ 844 w 1140"/>
                <a:gd name="T65" fmla="*/ 1827 h 1863"/>
                <a:gd name="T66" fmla="*/ 809 w 1140"/>
                <a:gd name="T67" fmla="*/ 1854 h 1863"/>
                <a:gd name="T68" fmla="*/ 776 w 1140"/>
                <a:gd name="T69" fmla="*/ 1863 h 1863"/>
                <a:gd name="T70" fmla="*/ 676 w 1140"/>
                <a:gd name="T71" fmla="*/ 1848 h 1863"/>
                <a:gd name="T72" fmla="*/ 649 w 1140"/>
                <a:gd name="T73" fmla="*/ 1841 h 1863"/>
                <a:gd name="T74" fmla="*/ 656 w 1140"/>
                <a:gd name="T75" fmla="*/ 1841 h 1863"/>
                <a:gd name="T76" fmla="*/ 755 w 1140"/>
                <a:gd name="T77" fmla="*/ 1837 h 1863"/>
                <a:gd name="T78" fmla="*/ 880 w 1140"/>
                <a:gd name="T79" fmla="*/ 1813 h 1863"/>
                <a:gd name="T80" fmla="*/ 997 w 1140"/>
                <a:gd name="T81" fmla="*/ 1773 h 1863"/>
                <a:gd name="T82" fmla="*/ 1107 w 1140"/>
                <a:gd name="T83" fmla="*/ 1718 h 1863"/>
                <a:gd name="T84" fmla="*/ 309 w 1140"/>
                <a:gd name="T85" fmla="*/ 1786 h 1863"/>
                <a:gd name="T86" fmla="*/ 208 w 1140"/>
                <a:gd name="T87" fmla="*/ 1790 h 1863"/>
                <a:gd name="T88" fmla="*/ 128 w 1140"/>
                <a:gd name="T89" fmla="*/ 1816 h 1863"/>
                <a:gd name="T90" fmla="*/ 42 w 1140"/>
                <a:gd name="T91" fmla="*/ 1806 h 1863"/>
                <a:gd name="T92" fmla="*/ 19 w 1140"/>
                <a:gd name="T93" fmla="*/ 1793 h 1863"/>
                <a:gd name="T94" fmla="*/ 1 w 1140"/>
                <a:gd name="T95" fmla="*/ 1752 h 1863"/>
                <a:gd name="T96" fmla="*/ 8 w 1140"/>
                <a:gd name="T97" fmla="*/ 1708 h 1863"/>
                <a:gd name="T98" fmla="*/ 43 w 1140"/>
                <a:gd name="T99" fmla="*/ 1643 h 1863"/>
                <a:gd name="T100" fmla="*/ 92 w 1140"/>
                <a:gd name="T101" fmla="*/ 1634 h 1863"/>
                <a:gd name="T102" fmla="*/ 238 w 1140"/>
                <a:gd name="T103" fmla="*/ 1735 h 186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40"/>
                <a:gd name="T157" fmla="*/ 0 h 1863"/>
                <a:gd name="T158" fmla="*/ 1140 w 1140"/>
                <a:gd name="T159" fmla="*/ 1863 h 186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40" h="1863">
                  <a:moveTo>
                    <a:pt x="33" y="282"/>
                  </a:moveTo>
                  <a:lnTo>
                    <a:pt x="42" y="154"/>
                  </a:lnTo>
                  <a:lnTo>
                    <a:pt x="42" y="146"/>
                  </a:lnTo>
                  <a:lnTo>
                    <a:pt x="58" y="146"/>
                  </a:lnTo>
                  <a:lnTo>
                    <a:pt x="62" y="137"/>
                  </a:lnTo>
                  <a:lnTo>
                    <a:pt x="67" y="127"/>
                  </a:lnTo>
                  <a:lnTo>
                    <a:pt x="71" y="118"/>
                  </a:lnTo>
                  <a:lnTo>
                    <a:pt x="76" y="106"/>
                  </a:lnTo>
                  <a:lnTo>
                    <a:pt x="82" y="95"/>
                  </a:lnTo>
                  <a:lnTo>
                    <a:pt x="89" y="86"/>
                  </a:lnTo>
                  <a:lnTo>
                    <a:pt x="94" y="81"/>
                  </a:lnTo>
                  <a:lnTo>
                    <a:pt x="101" y="76"/>
                  </a:lnTo>
                  <a:lnTo>
                    <a:pt x="163" y="65"/>
                  </a:lnTo>
                  <a:lnTo>
                    <a:pt x="233" y="51"/>
                  </a:lnTo>
                  <a:lnTo>
                    <a:pt x="309" y="38"/>
                  </a:lnTo>
                  <a:lnTo>
                    <a:pt x="388" y="27"/>
                  </a:lnTo>
                  <a:lnTo>
                    <a:pt x="427" y="22"/>
                  </a:lnTo>
                  <a:lnTo>
                    <a:pt x="466" y="18"/>
                  </a:lnTo>
                  <a:lnTo>
                    <a:pt x="503" y="15"/>
                  </a:lnTo>
                  <a:lnTo>
                    <a:pt x="539" y="14"/>
                  </a:lnTo>
                  <a:lnTo>
                    <a:pt x="574" y="12"/>
                  </a:lnTo>
                  <a:lnTo>
                    <a:pt x="608" y="14"/>
                  </a:lnTo>
                  <a:lnTo>
                    <a:pt x="638" y="17"/>
                  </a:lnTo>
                  <a:lnTo>
                    <a:pt x="666" y="21"/>
                  </a:lnTo>
                  <a:lnTo>
                    <a:pt x="665" y="21"/>
                  </a:lnTo>
                  <a:lnTo>
                    <a:pt x="663" y="21"/>
                  </a:lnTo>
                  <a:lnTo>
                    <a:pt x="662" y="21"/>
                  </a:lnTo>
                  <a:lnTo>
                    <a:pt x="660" y="21"/>
                  </a:lnTo>
                  <a:lnTo>
                    <a:pt x="659" y="21"/>
                  </a:lnTo>
                  <a:lnTo>
                    <a:pt x="613" y="22"/>
                  </a:lnTo>
                  <a:lnTo>
                    <a:pt x="569" y="25"/>
                  </a:lnTo>
                  <a:lnTo>
                    <a:pt x="524" y="31"/>
                  </a:lnTo>
                  <a:lnTo>
                    <a:pt x="481" y="39"/>
                  </a:lnTo>
                  <a:lnTo>
                    <a:pt x="438" y="49"/>
                  </a:lnTo>
                  <a:lnTo>
                    <a:pt x="396" y="61"/>
                  </a:lnTo>
                  <a:lnTo>
                    <a:pt x="354" y="75"/>
                  </a:lnTo>
                  <a:lnTo>
                    <a:pt x="314" y="91"/>
                  </a:lnTo>
                  <a:lnTo>
                    <a:pt x="275" y="109"/>
                  </a:lnTo>
                  <a:lnTo>
                    <a:pt x="238" y="129"/>
                  </a:lnTo>
                  <a:lnTo>
                    <a:pt x="200" y="150"/>
                  </a:lnTo>
                  <a:lnTo>
                    <a:pt x="164" y="173"/>
                  </a:lnTo>
                  <a:lnTo>
                    <a:pt x="129" y="198"/>
                  </a:lnTo>
                  <a:lnTo>
                    <a:pt x="96" y="225"/>
                  </a:lnTo>
                  <a:lnTo>
                    <a:pt x="64" y="254"/>
                  </a:lnTo>
                  <a:lnTo>
                    <a:pt x="33" y="282"/>
                  </a:lnTo>
                  <a:close/>
                  <a:moveTo>
                    <a:pt x="715" y="22"/>
                  </a:moveTo>
                  <a:lnTo>
                    <a:pt x="730" y="17"/>
                  </a:lnTo>
                  <a:lnTo>
                    <a:pt x="748" y="8"/>
                  </a:lnTo>
                  <a:lnTo>
                    <a:pt x="758" y="5"/>
                  </a:lnTo>
                  <a:lnTo>
                    <a:pt x="770" y="3"/>
                  </a:lnTo>
                  <a:lnTo>
                    <a:pt x="784" y="0"/>
                  </a:lnTo>
                  <a:lnTo>
                    <a:pt x="802" y="0"/>
                  </a:lnTo>
                  <a:lnTo>
                    <a:pt x="822" y="1"/>
                  </a:lnTo>
                  <a:lnTo>
                    <a:pt x="847" y="4"/>
                  </a:lnTo>
                  <a:lnTo>
                    <a:pt x="875" y="10"/>
                  </a:lnTo>
                  <a:lnTo>
                    <a:pt x="908" y="18"/>
                  </a:lnTo>
                  <a:lnTo>
                    <a:pt x="946" y="29"/>
                  </a:lnTo>
                  <a:lnTo>
                    <a:pt x="990" y="44"/>
                  </a:lnTo>
                  <a:lnTo>
                    <a:pt x="1040" y="62"/>
                  </a:lnTo>
                  <a:lnTo>
                    <a:pt x="1097" y="85"/>
                  </a:lnTo>
                  <a:lnTo>
                    <a:pt x="1099" y="86"/>
                  </a:lnTo>
                  <a:lnTo>
                    <a:pt x="1100" y="89"/>
                  </a:lnTo>
                  <a:lnTo>
                    <a:pt x="1103" y="96"/>
                  </a:lnTo>
                  <a:lnTo>
                    <a:pt x="1104" y="103"/>
                  </a:lnTo>
                  <a:lnTo>
                    <a:pt x="1107" y="113"/>
                  </a:lnTo>
                  <a:lnTo>
                    <a:pt x="1110" y="125"/>
                  </a:lnTo>
                  <a:lnTo>
                    <a:pt x="1112" y="136"/>
                  </a:lnTo>
                  <a:lnTo>
                    <a:pt x="1114" y="149"/>
                  </a:lnTo>
                  <a:lnTo>
                    <a:pt x="1092" y="136"/>
                  </a:lnTo>
                  <a:lnTo>
                    <a:pt x="1069" y="123"/>
                  </a:lnTo>
                  <a:lnTo>
                    <a:pt x="1046" y="112"/>
                  </a:lnTo>
                  <a:lnTo>
                    <a:pt x="1022" y="100"/>
                  </a:lnTo>
                  <a:lnTo>
                    <a:pt x="998" y="89"/>
                  </a:lnTo>
                  <a:lnTo>
                    <a:pt x="975" y="79"/>
                  </a:lnTo>
                  <a:lnTo>
                    <a:pt x="950" y="71"/>
                  </a:lnTo>
                  <a:lnTo>
                    <a:pt x="925" y="62"/>
                  </a:lnTo>
                  <a:lnTo>
                    <a:pt x="900" y="55"/>
                  </a:lnTo>
                  <a:lnTo>
                    <a:pt x="875" y="48"/>
                  </a:lnTo>
                  <a:lnTo>
                    <a:pt x="848" y="42"/>
                  </a:lnTo>
                  <a:lnTo>
                    <a:pt x="822" y="37"/>
                  </a:lnTo>
                  <a:lnTo>
                    <a:pt x="795" y="32"/>
                  </a:lnTo>
                  <a:lnTo>
                    <a:pt x="769" y="28"/>
                  </a:lnTo>
                  <a:lnTo>
                    <a:pt x="743" y="25"/>
                  </a:lnTo>
                  <a:lnTo>
                    <a:pt x="715" y="22"/>
                  </a:lnTo>
                  <a:close/>
                  <a:moveTo>
                    <a:pt x="1133" y="1702"/>
                  </a:moveTo>
                  <a:lnTo>
                    <a:pt x="1133" y="1711"/>
                  </a:lnTo>
                  <a:lnTo>
                    <a:pt x="1135" y="1719"/>
                  </a:lnTo>
                  <a:lnTo>
                    <a:pt x="1135" y="1728"/>
                  </a:lnTo>
                  <a:lnTo>
                    <a:pt x="1136" y="1736"/>
                  </a:lnTo>
                  <a:lnTo>
                    <a:pt x="1136" y="1745"/>
                  </a:lnTo>
                  <a:lnTo>
                    <a:pt x="1137" y="1755"/>
                  </a:lnTo>
                  <a:lnTo>
                    <a:pt x="1139" y="1763"/>
                  </a:lnTo>
                  <a:lnTo>
                    <a:pt x="1140" y="1773"/>
                  </a:lnTo>
                  <a:lnTo>
                    <a:pt x="1117" y="1816"/>
                  </a:lnTo>
                  <a:lnTo>
                    <a:pt x="1112" y="1817"/>
                  </a:lnTo>
                  <a:lnTo>
                    <a:pt x="1106" y="1819"/>
                  </a:lnTo>
                  <a:lnTo>
                    <a:pt x="1097" y="1821"/>
                  </a:lnTo>
                  <a:lnTo>
                    <a:pt x="1086" y="1821"/>
                  </a:lnTo>
                  <a:lnTo>
                    <a:pt x="1080" y="1821"/>
                  </a:lnTo>
                  <a:lnTo>
                    <a:pt x="1075" y="1820"/>
                  </a:lnTo>
                  <a:lnTo>
                    <a:pt x="1068" y="1819"/>
                  </a:lnTo>
                  <a:lnTo>
                    <a:pt x="1062" y="1816"/>
                  </a:lnTo>
                  <a:lnTo>
                    <a:pt x="1055" y="1812"/>
                  </a:lnTo>
                  <a:lnTo>
                    <a:pt x="1048" y="1806"/>
                  </a:lnTo>
                  <a:lnTo>
                    <a:pt x="1042" y="1799"/>
                  </a:lnTo>
                  <a:lnTo>
                    <a:pt x="1036" y="1790"/>
                  </a:lnTo>
                  <a:lnTo>
                    <a:pt x="1030" y="1790"/>
                  </a:lnTo>
                  <a:lnTo>
                    <a:pt x="1023" y="1792"/>
                  </a:lnTo>
                  <a:lnTo>
                    <a:pt x="1016" y="1795"/>
                  </a:lnTo>
                  <a:lnTo>
                    <a:pt x="1008" y="1797"/>
                  </a:lnTo>
                  <a:lnTo>
                    <a:pt x="1000" y="1800"/>
                  </a:lnTo>
                  <a:lnTo>
                    <a:pt x="994" y="1803"/>
                  </a:lnTo>
                  <a:lnTo>
                    <a:pt x="993" y="1804"/>
                  </a:lnTo>
                  <a:lnTo>
                    <a:pt x="991" y="1806"/>
                  </a:lnTo>
                  <a:lnTo>
                    <a:pt x="991" y="1807"/>
                  </a:lnTo>
                  <a:lnTo>
                    <a:pt x="993" y="1807"/>
                  </a:lnTo>
                  <a:lnTo>
                    <a:pt x="1089" y="1840"/>
                  </a:lnTo>
                  <a:lnTo>
                    <a:pt x="1122" y="1850"/>
                  </a:lnTo>
                  <a:lnTo>
                    <a:pt x="1110" y="1846"/>
                  </a:lnTo>
                  <a:lnTo>
                    <a:pt x="1064" y="1834"/>
                  </a:lnTo>
                  <a:lnTo>
                    <a:pt x="1032" y="1827"/>
                  </a:lnTo>
                  <a:lnTo>
                    <a:pt x="997" y="1821"/>
                  </a:lnTo>
                  <a:lnTo>
                    <a:pt x="959" y="1817"/>
                  </a:lnTo>
                  <a:lnTo>
                    <a:pt x="923" y="1816"/>
                  </a:lnTo>
                  <a:lnTo>
                    <a:pt x="905" y="1816"/>
                  </a:lnTo>
                  <a:lnTo>
                    <a:pt x="889" y="1817"/>
                  </a:lnTo>
                  <a:lnTo>
                    <a:pt x="872" y="1820"/>
                  </a:lnTo>
                  <a:lnTo>
                    <a:pt x="858" y="1823"/>
                  </a:lnTo>
                  <a:lnTo>
                    <a:pt x="844" y="1827"/>
                  </a:lnTo>
                  <a:lnTo>
                    <a:pt x="832" y="1834"/>
                  </a:lnTo>
                  <a:lnTo>
                    <a:pt x="822" y="1841"/>
                  </a:lnTo>
                  <a:lnTo>
                    <a:pt x="812" y="1851"/>
                  </a:lnTo>
                  <a:lnTo>
                    <a:pt x="809" y="1854"/>
                  </a:lnTo>
                  <a:lnTo>
                    <a:pt x="805" y="1857"/>
                  </a:lnTo>
                  <a:lnTo>
                    <a:pt x="798" y="1860"/>
                  </a:lnTo>
                  <a:lnTo>
                    <a:pt x="793" y="1861"/>
                  </a:lnTo>
                  <a:lnTo>
                    <a:pt x="776" y="1863"/>
                  </a:lnTo>
                  <a:lnTo>
                    <a:pt x="755" y="1861"/>
                  </a:lnTo>
                  <a:lnTo>
                    <a:pt x="731" y="1858"/>
                  </a:lnTo>
                  <a:lnTo>
                    <a:pt x="705" y="1854"/>
                  </a:lnTo>
                  <a:lnTo>
                    <a:pt x="676" y="1848"/>
                  </a:lnTo>
                  <a:lnTo>
                    <a:pt x="645" y="1841"/>
                  </a:lnTo>
                  <a:lnTo>
                    <a:pt x="647" y="1841"/>
                  </a:lnTo>
                  <a:lnTo>
                    <a:pt x="648" y="1841"/>
                  </a:lnTo>
                  <a:lnTo>
                    <a:pt x="649" y="1841"/>
                  </a:lnTo>
                  <a:lnTo>
                    <a:pt x="652" y="1841"/>
                  </a:lnTo>
                  <a:lnTo>
                    <a:pt x="654" y="1841"/>
                  </a:lnTo>
                  <a:lnTo>
                    <a:pt x="655" y="1841"/>
                  </a:lnTo>
                  <a:lnTo>
                    <a:pt x="656" y="1841"/>
                  </a:lnTo>
                  <a:lnTo>
                    <a:pt x="659" y="1841"/>
                  </a:lnTo>
                  <a:lnTo>
                    <a:pt x="691" y="1841"/>
                  </a:lnTo>
                  <a:lnTo>
                    <a:pt x="723" y="1840"/>
                  </a:lnTo>
                  <a:lnTo>
                    <a:pt x="755" y="1837"/>
                  </a:lnTo>
                  <a:lnTo>
                    <a:pt x="787" y="1833"/>
                  </a:lnTo>
                  <a:lnTo>
                    <a:pt x="819" y="1827"/>
                  </a:lnTo>
                  <a:lnTo>
                    <a:pt x="850" y="1821"/>
                  </a:lnTo>
                  <a:lnTo>
                    <a:pt x="880" y="1813"/>
                  </a:lnTo>
                  <a:lnTo>
                    <a:pt x="909" y="1804"/>
                  </a:lnTo>
                  <a:lnTo>
                    <a:pt x="940" y="1796"/>
                  </a:lnTo>
                  <a:lnTo>
                    <a:pt x="969" y="1785"/>
                  </a:lnTo>
                  <a:lnTo>
                    <a:pt x="997" y="1773"/>
                  </a:lnTo>
                  <a:lnTo>
                    <a:pt x="1026" y="1760"/>
                  </a:lnTo>
                  <a:lnTo>
                    <a:pt x="1054" y="1748"/>
                  </a:lnTo>
                  <a:lnTo>
                    <a:pt x="1080" y="1733"/>
                  </a:lnTo>
                  <a:lnTo>
                    <a:pt x="1107" y="1718"/>
                  </a:lnTo>
                  <a:lnTo>
                    <a:pt x="1133" y="1702"/>
                  </a:lnTo>
                  <a:close/>
                  <a:moveTo>
                    <a:pt x="360" y="1789"/>
                  </a:moveTo>
                  <a:lnTo>
                    <a:pt x="334" y="1787"/>
                  </a:lnTo>
                  <a:lnTo>
                    <a:pt x="309" y="1786"/>
                  </a:lnTo>
                  <a:lnTo>
                    <a:pt x="282" y="1786"/>
                  </a:lnTo>
                  <a:lnTo>
                    <a:pt x="257" y="1786"/>
                  </a:lnTo>
                  <a:lnTo>
                    <a:pt x="232" y="1787"/>
                  </a:lnTo>
                  <a:lnTo>
                    <a:pt x="208" y="1790"/>
                  </a:lnTo>
                  <a:lnTo>
                    <a:pt x="185" y="1793"/>
                  </a:lnTo>
                  <a:lnTo>
                    <a:pt x="161" y="1799"/>
                  </a:lnTo>
                  <a:lnTo>
                    <a:pt x="128" y="1807"/>
                  </a:lnTo>
                  <a:lnTo>
                    <a:pt x="128" y="1816"/>
                  </a:lnTo>
                  <a:lnTo>
                    <a:pt x="50" y="1816"/>
                  </a:lnTo>
                  <a:lnTo>
                    <a:pt x="49" y="1813"/>
                  </a:lnTo>
                  <a:lnTo>
                    <a:pt x="46" y="1810"/>
                  </a:lnTo>
                  <a:lnTo>
                    <a:pt x="42" y="1806"/>
                  </a:lnTo>
                  <a:lnTo>
                    <a:pt x="36" y="1803"/>
                  </a:lnTo>
                  <a:lnTo>
                    <a:pt x="30" y="1800"/>
                  </a:lnTo>
                  <a:lnTo>
                    <a:pt x="25" y="1796"/>
                  </a:lnTo>
                  <a:lnTo>
                    <a:pt x="19" y="1793"/>
                  </a:lnTo>
                  <a:lnTo>
                    <a:pt x="17" y="1790"/>
                  </a:lnTo>
                  <a:lnTo>
                    <a:pt x="8" y="1776"/>
                  </a:lnTo>
                  <a:lnTo>
                    <a:pt x="4" y="1765"/>
                  </a:lnTo>
                  <a:lnTo>
                    <a:pt x="1" y="1752"/>
                  </a:lnTo>
                  <a:lnTo>
                    <a:pt x="0" y="1741"/>
                  </a:lnTo>
                  <a:lnTo>
                    <a:pt x="1" y="1729"/>
                  </a:lnTo>
                  <a:lnTo>
                    <a:pt x="4" y="1719"/>
                  </a:lnTo>
                  <a:lnTo>
                    <a:pt x="8" y="1708"/>
                  </a:lnTo>
                  <a:lnTo>
                    <a:pt x="12" y="1698"/>
                  </a:lnTo>
                  <a:lnTo>
                    <a:pt x="25" y="1677"/>
                  </a:lnTo>
                  <a:lnTo>
                    <a:pt x="37" y="1655"/>
                  </a:lnTo>
                  <a:lnTo>
                    <a:pt x="43" y="1643"/>
                  </a:lnTo>
                  <a:lnTo>
                    <a:pt x="49" y="1631"/>
                  </a:lnTo>
                  <a:lnTo>
                    <a:pt x="54" y="1618"/>
                  </a:lnTo>
                  <a:lnTo>
                    <a:pt x="58" y="1604"/>
                  </a:lnTo>
                  <a:lnTo>
                    <a:pt x="92" y="1634"/>
                  </a:lnTo>
                  <a:lnTo>
                    <a:pt x="126" y="1662"/>
                  </a:lnTo>
                  <a:lnTo>
                    <a:pt x="163" y="1688"/>
                  </a:lnTo>
                  <a:lnTo>
                    <a:pt x="199" y="1712"/>
                  </a:lnTo>
                  <a:lnTo>
                    <a:pt x="238" y="1735"/>
                  </a:lnTo>
                  <a:lnTo>
                    <a:pt x="278" y="1755"/>
                  </a:lnTo>
                  <a:lnTo>
                    <a:pt x="318" y="1773"/>
                  </a:lnTo>
                  <a:lnTo>
                    <a:pt x="360" y="178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2" name="Freeform 962"/>
            <p:cNvSpPr>
              <a:spLocks noEditPoints="1"/>
            </p:cNvSpPr>
            <p:nvPr/>
          </p:nvSpPr>
          <p:spPr bwMode="auto">
            <a:xfrm>
              <a:off x="3881" y="1643"/>
              <a:ext cx="1113" cy="1774"/>
            </a:xfrm>
            <a:custGeom>
              <a:avLst/>
              <a:gdLst>
                <a:gd name="T0" fmla="*/ 14 w 1113"/>
                <a:gd name="T1" fmla="*/ 1654 h 1774"/>
                <a:gd name="T2" fmla="*/ 45 w 1113"/>
                <a:gd name="T3" fmla="*/ 1678 h 1774"/>
                <a:gd name="T4" fmla="*/ 76 w 1113"/>
                <a:gd name="T5" fmla="*/ 1701 h 1774"/>
                <a:gd name="T6" fmla="*/ 107 w 1113"/>
                <a:gd name="T7" fmla="*/ 1722 h 1774"/>
                <a:gd name="T8" fmla="*/ 134 w 1113"/>
                <a:gd name="T9" fmla="*/ 1730 h 1774"/>
                <a:gd name="T10" fmla="*/ 101 w 1113"/>
                <a:gd name="T11" fmla="*/ 1708 h 1774"/>
                <a:gd name="T12" fmla="*/ 67 w 1113"/>
                <a:gd name="T13" fmla="*/ 1685 h 1774"/>
                <a:gd name="T14" fmla="*/ 34 w 1113"/>
                <a:gd name="T15" fmla="*/ 1659 h 1774"/>
                <a:gd name="T16" fmla="*/ 3 w 1113"/>
                <a:gd name="T17" fmla="*/ 1632 h 1774"/>
                <a:gd name="T18" fmla="*/ 2 w 1113"/>
                <a:gd name="T19" fmla="*/ 1635 h 1774"/>
                <a:gd name="T20" fmla="*/ 2 w 1113"/>
                <a:gd name="T21" fmla="*/ 1637 h 1774"/>
                <a:gd name="T22" fmla="*/ 0 w 1113"/>
                <a:gd name="T23" fmla="*/ 1640 h 1774"/>
                <a:gd name="T24" fmla="*/ 0 w 1113"/>
                <a:gd name="T25" fmla="*/ 1641 h 1774"/>
                <a:gd name="T26" fmla="*/ 1112 w 1113"/>
                <a:gd name="T27" fmla="*/ 1774 h 1774"/>
                <a:gd name="T28" fmla="*/ 1113 w 1113"/>
                <a:gd name="T29" fmla="*/ 1774 h 1774"/>
                <a:gd name="T30" fmla="*/ 1113 w 1113"/>
                <a:gd name="T31" fmla="*/ 1774 h 1774"/>
                <a:gd name="T32" fmla="*/ 1113 w 1113"/>
                <a:gd name="T33" fmla="*/ 1774 h 1774"/>
                <a:gd name="T34" fmla="*/ 1112 w 1113"/>
                <a:gd name="T35" fmla="*/ 1773 h 1774"/>
                <a:gd name="T36" fmla="*/ 1109 w 1113"/>
                <a:gd name="T37" fmla="*/ 1773 h 1774"/>
                <a:gd name="T38" fmla="*/ 1106 w 1113"/>
                <a:gd name="T39" fmla="*/ 1772 h 1774"/>
                <a:gd name="T40" fmla="*/ 1103 w 1113"/>
                <a:gd name="T41" fmla="*/ 1772 h 1774"/>
                <a:gd name="T42" fmla="*/ 1102 w 1113"/>
                <a:gd name="T43" fmla="*/ 1770 h 1774"/>
                <a:gd name="T44" fmla="*/ 1102 w 1113"/>
                <a:gd name="T45" fmla="*/ 1770 h 1774"/>
                <a:gd name="T46" fmla="*/ 1101 w 1113"/>
                <a:gd name="T47" fmla="*/ 1770 h 1774"/>
                <a:gd name="T48" fmla="*/ 1101 w 1113"/>
                <a:gd name="T49" fmla="*/ 1770 h 1774"/>
                <a:gd name="T50" fmla="*/ 1103 w 1113"/>
                <a:gd name="T51" fmla="*/ 1772 h 1774"/>
                <a:gd name="T52" fmla="*/ 1106 w 1113"/>
                <a:gd name="T53" fmla="*/ 1772 h 1774"/>
                <a:gd name="T54" fmla="*/ 1109 w 1113"/>
                <a:gd name="T55" fmla="*/ 1773 h 1774"/>
                <a:gd name="T56" fmla="*/ 1112 w 1113"/>
                <a:gd name="T57" fmla="*/ 1774 h 1774"/>
                <a:gd name="T58" fmla="*/ 77 w 1113"/>
                <a:gd name="T59" fmla="*/ 24 h 1774"/>
                <a:gd name="T60" fmla="*/ 81 w 1113"/>
                <a:gd name="T61" fmla="*/ 15 h 1774"/>
                <a:gd name="T62" fmla="*/ 85 w 1113"/>
                <a:gd name="T63" fmla="*/ 9 h 1774"/>
                <a:gd name="T64" fmla="*/ 91 w 1113"/>
                <a:gd name="T65" fmla="*/ 5 h 1774"/>
                <a:gd name="T66" fmla="*/ 96 w 1113"/>
                <a:gd name="T67" fmla="*/ 2 h 1774"/>
                <a:gd name="T68" fmla="*/ 99 w 1113"/>
                <a:gd name="T69" fmla="*/ 2 h 1774"/>
                <a:gd name="T70" fmla="*/ 103 w 1113"/>
                <a:gd name="T71" fmla="*/ 1 h 1774"/>
                <a:gd name="T72" fmla="*/ 106 w 1113"/>
                <a:gd name="T73" fmla="*/ 1 h 1774"/>
                <a:gd name="T74" fmla="*/ 110 w 1113"/>
                <a:gd name="T75" fmla="*/ 0 h 1774"/>
                <a:gd name="T76" fmla="*/ 102 w 1113"/>
                <a:gd name="T77" fmla="*/ 5 h 1774"/>
                <a:gd name="T78" fmla="*/ 94 w 1113"/>
                <a:gd name="T79" fmla="*/ 11 h 1774"/>
                <a:gd name="T80" fmla="*/ 85 w 1113"/>
                <a:gd name="T81" fmla="*/ 17 h 1774"/>
                <a:gd name="T82" fmla="*/ 77 w 1113"/>
                <a:gd name="T83" fmla="*/ 24 h 177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13"/>
                <a:gd name="T127" fmla="*/ 0 h 1774"/>
                <a:gd name="T128" fmla="*/ 1113 w 1113"/>
                <a:gd name="T129" fmla="*/ 1774 h 177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13" h="1774">
                  <a:moveTo>
                    <a:pt x="0" y="1641"/>
                  </a:moveTo>
                  <a:lnTo>
                    <a:pt x="14" y="1654"/>
                  </a:lnTo>
                  <a:lnTo>
                    <a:pt x="30" y="1665"/>
                  </a:lnTo>
                  <a:lnTo>
                    <a:pt x="45" y="1678"/>
                  </a:lnTo>
                  <a:lnTo>
                    <a:pt x="60" y="1689"/>
                  </a:lnTo>
                  <a:lnTo>
                    <a:pt x="76" y="1701"/>
                  </a:lnTo>
                  <a:lnTo>
                    <a:pt x="91" y="1712"/>
                  </a:lnTo>
                  <a:lnTo>
                    <a:pt x="107" y="1722"/>
                  </a:lnTo>
                  <a:lnTo>
                    <a:pt x="124" y="1733"/>
                  </a:lnTo>
                  <a:lnTo>
                    <a:pt x="134" y="1730"/>
                  </a:lnTo>
                  <a:lnTo>
                    <a:pt x="117" y="1719"/>
                  </a:lnTo>
                  <a:lnTo>
                    <a:pt x="101" y="1708"/>
                  </a:lnTo>
                  <a:lnTo>
                    <a:pt x="84" y="1696"/>
                  </a:lnTo>
                  <a:lnTo>
                    <a:pt x="67" y="1685"/>
                  </a:lnTo>
                  <a:lnTo>
                    <a:pt x="50" y="1672"/>
                  </a:lnTo>
                  <a:lnTo>
                    <a:pt x="34" y="1659"/>
                  </a:lnTo>
                  <a:lnTo>
                    <a:pt x="18" y="1647"/>
                  </a:lnTo>
                  <a:lnTo>
                    <a:pt x="3" y="1632"/>
                  </a:lnTo>
                  <a:lnTo>
                    <a:pt x="3" y="1634"/>
                  </a:lnTo>
                  <a:lnTo>
                    <a:pt x="2" y="1635"/>
                  </a:lnTo>
                  <a:lnTo>
                    <a:pt x="2" y="1637"/>
                  </a:lnTo>
                  <a:lnTo>
                    <a:pt x="2" y="1638"/>
                  </a:lnTo>
                  <a:lnTo>
                    <a:pt x="0" y="1640"/>
                  </a:lnTo>
                  <a:lnTo>
                    <a:pt x="0" y="1641"/>
                  </a:lnTo>
                  <a:close/>
                  <a:moveTo>
                    <a:pt x="1112" y="1774"/>
                  </a:moveTo>
                  <a:lnTo>
                    <a:pt x="1112" y="1774"/>
                  </a:lnTo>
                  <a:lnTo>
                    <a:pt x="1113" y="1774"/>
                  </a:lnTo>
                  <a:lnTo>
                    <a:pt x="1112" y="1773"/>
                  </a:lnTo>
                  <a:lnTo>
                    <a:pt x="1110" y="1773"/>
                  </a:lnTo>
                  <a:lnTo>
                    <a:pt x="1109" y="1773"/>
                  </a:lnTo>
                  <a:lnTo>
                    <a:pt x="1107" y="1773"/>
                  </a:lnTo>
                  <a:lnTo>
                    <a:pt x="1106" y="1772"/>
                  </a:lnTo>
                  <a:lnTo>
                    <a:pt x="1105" y="1772"/>
                  </a:lnTo>
                  <a:lnTo>
                    <a:pt x="1103" y="1772"/>
                  </a:lnTo>
                  <a:lnTo>
                    <a:pt x="1102" y="1770"/>
                  </a:lnTo>
                  <a:lnTo>
                    <a:pt x="1101" y="1770"/>
                  </a:lnTo>
                  <a:lnTo>
                    <a:pt x="1103" y="1772"/>
                  </a:lnTo>
                  <a:lnTo>
                    <a:pt x="1105" y="1772"/>
                  </a:lnTo>
                  <a:lnTo>
                    <a:pt x="1106" y="1772"/>
                  </a:lnTo>
                  <a:lnTo>
                    <a:pt x="1107" y="1773"/>
                  </a:lnTo>
                  <a:lnTo>
                    <a:pt x="1109" y="1773"/>
                  </a:lnTo>
                  <a:lnTo>
                    <a:pt x="1110" y="1773"/>
                  </a:lnTo>
                  <a:lnTo>
                    <a:pt x="1112" y="1774"/>
                  </a:lnTo>
                  <a:close/>
                  <a:moveTo>
                    <a:pt x="77" y="24"/>
                  </a:moveTo>
                  <a:lnTo>
                    <a:pt x="78" y="19"/>
                  </a:lnTo>
                  <a:lnTo>
                    <a:pt x="81" y="15"/>
                  </a:lnTo>
                  <a:lnTo>
                    <a:pt x="84" y="12"/>
                  </a:lnTo>
                  <a:lnTo>
                    <a:pt x="85" y="9"/>
                  </a:lnTo>
                  <a:lnTo>
                    <a:pt x="88" y="7"/>
                  </a:lnTo>
                  <a:lnTo>
                    <a:pt x="91" y="5"/>
                  </a:lnTo>
                  <a:lnTo>
                    <a:pt x="94" y="4"/>
                  </a:lnTo>
                  <a:lnTo>
                    <a:pt x="96" y="2"/>
                  </a:lnTo>
                  <a:lnTo>
                    <a:pt x="98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3" y="1"/>
                  </a:lnTo>
                  <a:lnTo>
                    <a:pt x="105" y="1"/>
                  </a:lnTo>
                  <a:lnTo>
                    <a:pt x="106" y="1"/>
                  </a:lnTo>
                  <a:lnTo>
                    <a:pt x="109" y="0"/>
                  </a:lnTo>
                  <a:lnTo>
                    <a:pt x="110" y="0"/>
                  </a:lnTo>
                  <a:lnTo>
                    <a:pt x="106" y="2"/>
                  </a:lnTo>
                  <a:lnTo>
                    <a:pt x="102" y="5"/>
                  </a:lnTo>
                  <a:lnTo>
                    <a:pt x="98" y="8"/>
                  </a:lnTo>
                  <a:lnTo>
                    <a:pt x="94" y="11"/>
                  </a:lnTo>
                  <a:lnTo>
                    <a:pt x="89" y="14"/>
                  </a:lnTo>
                  <a:lnTo>
                    <a:pt x="85" y="17"/>
                  </a:lnTo>
                  <a:lnTo>
                    <a:pt x="81" y="21"/>
                  </a:lnTo>
                  <a:lnTo>
                    <a:pt x="77" y="2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3" name="Freeform 963"/>
            <p:cNvSpPr>
              <a:spLocks noEditPoints="1"/>
            </p:cNvSpPr>
            <p:nvPr/>
          </p:nvSpPr>
          <p:spPr bwMode="auto">
            <a:xfrm>
              <a:off x="3883" y="1641"/>
              <a:ext cx="1105" cy="1775"/>
            </a:xfrm>
            <a:custGeom>
              <a:avLst/>
              <a:gdLst>
                <a:gd name="T0" fmla="*/ 96 w 1105"/>
                <a:gd name="T1" fmla="*/ 6 h 1775"/>
                <a:gd name="T2" fmla="*/ 92 w 1105"/>
                <a:gd name="T3" fmla="*/ 9 h 1775"/>
                <a:gd name="T4" fmla="*/ 87 w 1105"/>
                <a:gd name="T5" fmla="*/ 11 h 1775"/>
                <a:gd name="T6" fmla="*/ 82 w 1105"/>
                <a:gd name="T7" fmla="*/ 14 h 1775"/>
                <a:gd name="T8" fmla="*/ 79 w 1105"/>
                <a:gd name="T9" fmla="*/ 19 h 1775"/>
                <a:gd name="T10" fmla="*/ 76 w 1105"/>
                <a:gd name="T11" fmla="*/ 23 h 1775"/>
                <a:gd name="T12" fmla="*/ 74 w 1105"/>
                <a:gd name="T13" fmla="*/ 27 h 1775"/>
                <a:gd name="T14" fmla="*/ 71 w 1105"/>
                <a:gd name="T15" fmla="*/ 31 h 1775"/>
                <a:gd name="T16" fmla="*/ 76 w 1105"/>
                <a:gd name="T17" fmla="*/ 28 h 1775"/>
                <a:gd name="T18" fmla="*/ 87 w 1105"/>
                <a:gd name="T19" fmla="*/ 20 h 1775"/>
                <a:gd name="T20" fmla="*/ 100 w 1105"/>
                <a:gd name="T21" fmla="*/ 11 h 1775"/>
                <a:gd name="T22" fmla="*/ 112 w 1105"/>
                <a:gd name="T23" fmla="*/ 4 h 1775"/>
                <a:gd name="T24" fmla="*/ 117 w 1105"/>
                <a:gd name="T25" fmla="*/ 0 h 1775"/>
                <a:gd name="T26" fmla="*/ 111 w 1105"/>
                <a:gd name="T27" fmla="*/ 2 h 1775"/>
                <a:gd name="T28" fmla="*/ 105 w 1105"/>
                <a:gd name="T29" fmla="*/ 3 h 1775"/>
                <a:gd name="T30" fmla="*/ 100 w 1105"/>
                <a:gd name="T31" fmla="*/ 3 h 1775"/>
                <a:gd name="T32" fmla="*/ 0 w 1105"/>
                <a:gd name="T33" fmla="*/ 1639 h 1775"/>
                <a:gd name="T34" fmla="*/ 30 w 1105"/>
                <a:gd name="T35" fmla="*/ 1664 h 1775"/>
                <a:gd name="T36" fmla="*/ 61 w 1105"/>
                <a:gd name="T37" fmla="*/ 1688 h 1775"/>
                <a:gd name="T38" fmla="*/ 93 w 1105"/>
                <a:gd name="T39" fmla="*/ 1711 h 1775"/>
                <a:gd name="T40" fmla="*/ 126 w 1105"/>
                <a:gd name="T41" fmla="*/ 1734 h 1775"/>
                <a:gd name="T42" fmla="*/ 119 w 1105"/>
                <a:gd name="T43" fmla="*/ 1720 h 1775"/>
                <a:gd name="T44" fmla="*/ 85 w 1105"/>
                <a:gd name="T45" fmla="*/ 1696 h 1775"/>
                <a:gd name="T46" fmla="*/ 51 w 1105"/>
                <a:gd name="T47" fmla="*/ 1671 h 1775"/>
                <a:gd name="T48" fmla="*/ 19 w 1105"/>
                <a:gd name="T49" fmla="*/ 1644 h 1775"/>
                <a:gd name="T50" fmla="*/ 3 w 1105"/>
                <a:gd name="T51" fmla="*/ 1632 h 1775"/>
                <a:gd name="T52" fmla="*/ 1 w 1105"/>
                <a:gd name="T53" fmla="*/ 1634 h 1775"/>
                <a:gd name="T54" fmla="*/ 1 w 1105"/>
                <a:gd name="T55" fmla="*/ 1636 h 1775"/>
                <a:gd name="T56" fmla="*/ 0 w 1105"/>
                <a:gd name="T57" fmla="*/ 1639 h 1775"/>
                <a:gd name="T58" fmla="*/ 1104 w 1105"/>
                <a:gd name="T59" fmla="*/ 1775 h 1775"/>
                <a:gd name="T60" fmla="*/ 1104 w 1105"/>
                <a:gd name="T61" fmla="*/ 1775 h 1775"/>
                <a:gd name="T62" fmla="*/ 1105 w 1105"/>
                <a:gd name="T63" fmla="*/ 1774 h 1775"/>
                <a:gd name="T64" fmla="*/ 1105 w 1105"/>
                <a:gd name="T65" fmla="*/ 1774 h 1775"/>
                <a:gd name="T66" fmla="*/ 1105 w 1105"/>
                <a:gd name="T67" fmla="*/ 1774 h 1775"/>
                <a:gd name="T68" fmla="*/ 1103 w 1105"/>
                <a:gd name="T69" fmla="*/ 1774 h 1775"/>
                <a:gd name="T70" fmla="*/ 1100 w 1105"/>
                <a:gd name="T71" fmla="*/ 1772 h 1775"/>
                <a:gd name="T72" fmla="*/ 1097 w 1105"/>
                <a:gd name="T73" fmla="*/ 1772 h 1775"/>
                <a:gd name="T74" fmla="*/ 1094 w 1105"/>
                <a:gd name="T75" fmla="*/ 1771 h 1775"/>
                <a:gd name="T76" fmla="*/ 1094 w 1105"/>
                <a:gd name="T77" fmla="*/ 1771 h 1775"/>
                <a:gd name="T78" fmla="*/ 1093 w 1105"/>
                <a:gd name="T79" fmla="*/ 1771 h 1775"/>
                <a:gd name="T80" fmla="*/ 1093 w 1105"/>
                <a:gd name="T81" fmla="*/ 1771 h 1775"/>
                <a:gd name="T82" fmla="*/ 1093 w 1105"/>
                <a:gd name="T83" fmla="*/ 1771 h 1775"/>
                <a:gd name="T84" fmla="*/ 1097 w 1105"/>
                <a:gd name="T85" fmla="*/ 1772 h 1775"/>
                <a:gd name="T86" fmla="*/ 1100 w 1105"/>
                <a:gd name="T87" fmla="*/ 1774 h 1775"/>
                <a:gd name="T88" fmla="*/ 1103 w 1105"/>
                <a:gd name="T89" fmla="*/ 1774 h 1775"/>
                <a:gd name="T90" fmla="*/ 1104 w 1105"/>
                <a:gd name="T91" fmla="*/ 1775 h 17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05"/>
                <a:gd name="T139" fmla="*/ 0 h 1775"/>
                <a:gd name="T140" fmla="*/ 1105 w 1105"/>
                <a:gd name="T141" fmla="*/ 1775 h 17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05" h="1775">
                  <a:moveTo>
                    <a:pt x="99" y="4"/>
                  </a:moveTo>
                  <a:lnTo>
                    <a:pt x="96" y="6"/>
                  </a:lnTo>
                  <a:lnTo>
                    <a:pt x="93" y="7"/>
                  </a:lnTo>
                  <a:lnTo>
                    <a:pt x="92" y="9"/>
                  </a:lnTo>
                  <a:lnTo>
                    <a:pt x="89" y="10"/>
                  </a:lnTo>
                  <a:lnTo>
                    <a:pt x="87" y="11"/>
                  </a:lnTo>
                  <a:lnTo>
                    <a:pt x="85" y="13"/>
                  </a:lnTo>
                  <a:lnTo>
                    <a:pt x="82" y="14"/>
                  </a:lnTo>
                  <a:lnTo>
                    <a:pt x="80" y="16"/>
                  </a:lnTo>
                  <a:lnTo>
                    <a:pt x="79" y="19"/>
                  </a:lnTo>
                  <a:lnTo>
                    <a:pt x="78" y="20"/>
                  </a:lnTo>
                  <a:lnTo>
                    <a:pt x="76" y="23"/>
                  </a:lnTo>
                  <a:lnTo>
                    <a:pt x="75" y="24"/>
                  </a:lnTo>
                  <a:lnTo>
                    <a:pt x="74" y="27"/>
                  </a:lnTo>
                  <a:lnTo>
                    <a:pt x="72" y="28"/>
                  </a:lnTo>
                  <a:lnTo>
                    <a:pt x="71" y="31"/>
                  </a:lnTo>
                  <a:lnTo>
                    <a:pt x="69" y="33"/>
                  </a:lnTo>
                  <a:lnTo>
                    <a:pt x="76" y="28"/>
                  </a:lnTo>
                  <a:lnTo>
                    <a:pt x="82" y="24"/>
                  </a:lnTo>
                  <a:lnTo>
                    <a:pt x="87" y="20"/>
                  </a:lnTo>
                  <a:lnTo>
                    <a:pt x="94" y="16"/>
                  </a:lnTo>
                  <a:lnTo>
                    <a:pt x="100" y="11"/>
                  </a:lnTo>
                  <a:lnTo>
                    <a:pt x="107" y="7"/>
                  </a:lnTo>
                  <a:lnTo>
                    <a:pt x="112" y="4"/>
                  </a:lnTo>
                  <a:lnTo>
                    <a:pt x="119" y="0"/>
                  </a:lnTo>
                  <a:lnTo>
                    <a:pt x="117" y="0"/>
                  </a:lnTo>
                  <a:lnTo>
                    <a:pt x="114" y="0"/>
                  </a:lnTo>
                  <a:lnTo>
                    <a:pt x="111" y="2"/>
                  </a:lnTo>
                  <a:lnTo>
                    <a:pt x="108" y="2"/>
                  </a:lnTo>
                  <a:lnTo>
                    <a:pt x="105" y="3"/>
                  </a:lnTo>
                  <a:lnTo>
                    <a:pt x="103" y="3"/>
                  </a:lnTo>
                  <a:lnTo>
                    <a:pt x="100" y="3"/>
                  </a:lnTo>
                  <a:lnTo>
                    <a:pt x="99" y="4"/>
                  </a:lnTo>
                  <a:close/>
                  <a:moveTo>
                    <a:pt x="0" y="1639"/>
                  </a:moveTo>
                  <a:lnTo>
                    <a:pt x="15" y="1652"/>
                  </a:lnTo>
                  <a:lnTo>
                    <a:pt x="30" y="1664"/>
                  </a:lnTo>
                  <a:lnTo>
                    <a:pt x="46" y="1677"/>
                  </a:lnTo>
                  <a:lnTo>
                    <a:pt x="61" y="1688"/>
                  </a:lnTo>
                  <a:lnTo>
                    <a:pt x="78" y="1700"/>
                  </a:lnTo>
                  <a:lnTo>
                    <a:pt x="93" y="1711"/>
                  </a:lnTo>
                  <a:lnTo>
                    <a:pt x="110" y="1723"/>
                  </a:lnTo>
                  <a:lnTo>
                    <a:pt x="126" y="1734"/>
                  </a:lnTo>
                  <a:lnTo>
                    <a:pt x="137" y="1731"/>
                  </a:lnTo>
                  <a:lnTo>
                    <a:pt x="119" y="1720"/>
                  </a:lnTo>
                  <a:lnTo>
                    <a:pt x="103" y="1708"/>
                  </a:lnTo>
                  <a:lnTo>
                    <a:pt x="85" y="1696"/>
                  </a:lnTo>
                  <a:lnTo>
                    <a:pt x="68" y="1684"/>
                  </a:lnTo>
                  <a:lnTo>
                    <a:pt x="51" y="1671"/>
                  </a:lnTo>
                  <a:lnTo>
                    <a:pt x="35" y="1659"/>
                  </a:lnTo>
                  <a:lnTo>
                    <a:pt x="19" y="1644"/>
                  </a:lnTo>
                  <a:lnTo>
                    <a:pt x="3" y="1632"/>
                  </a:lnTo>
                  <a:lnTo>
                    <a:pt x="3" y="1633"/>
                  </a:lnTo>
                  <a:lnTo>
                    <a:pt x="1" y="1634"/>
                  </a:lnTo>
                  <a:lnTo>
                    <a:pt x="1" y="1636"/>
                  </a:lnTo>
                  <a:lnTo>
                    <a:pt x="0" y="1637"/>
                  </a:lnTo>
                  <a:lnTo>
                    <a:pt x="0" y="1639"/>
                  </a:lnTo>
                  <a:close/>
                  <a:moveTo>
                    <a:pt x="1104" y="1775"/>
                  </a:moveTo>
                  <a:lnTo>
                    <a:pt x="1104" y="1775"/>
                  </a:lnTo>
                  <a:lnTo>
                    <a:pt x="1105" y="1775"/>
                  </a:lnTo>
                  <a:lnTo>
                    <a:pt x="1105" y="1774"/>
                  </a:lnTo>
                  <a:lnTo>
                    <a:pt x="1104" y="1774"/>
                  </a:lnTo>
                  <a:lnTo>
                    <a:pt x="1103" y="1774"/>
                  </a:lnTo>
                  <a:lnTo>
                    <a:pt x="1101" y="1774"/>
                  </a:lnTo>
                  <a:lnTo>
                    <a:pt x="1100" y="1772"/>
                  </a:lnTo>
                  <a:lnTo>
                    <a:pt x="1099" y="1772"/>
                  </a:lnTo>
                  <a:lnTo>
                    <a:pt x="1097" y="1772"/>
                  </a:lnTo>
                  <a:lnTo>
                    <a:pt x="1096" y="1771"/>
                  </a:lnTo>
                  <a:lnTo>
                    <a:pt x="1094" y="1771"/>
                  </a:lnTo>
                  <a:lnTo>
                    <a:pt x="1093" y="1771"/>
                  </a:lnTo>
                  <a:lnTo>
                    <a:pt x="1096" y="1772"/>
                  </a:lnTo>
                  <a:lnTo>
                    <a:pt x="1097" y="1772"/>
                  </a:lnTo>
                  <a:lnTo>
                    <a:pt x="1099" y="1772"/>
                  </a:lnTo>
                  <a:lnTo>
                    <a:pt x="1100" y="1774"/>
                  </a:lnTo>
                  <a:lnTo>
                    <a:pt x="1101" y="1774"/>
                  </a:lnTo>
                  <a:lnTo>
                    <a:pt x="1103" y="1774"/>
                  </a:lnTo>
                  <a:lnTo>
                    <a:pt x="1104" y="1775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4" name="Freeform 964"/>
            <p:cNvSpPr>
              <a:spLocks noEditPoints="1"/>
            </p:cNvSpPr>
            <p:nvPr/>
          </p:nvSpPr>
          <p:spPr bwMode="auto">
            <a:xfrm>
              <a:off x="3884" y="1638"/>
              <a:ext cx="1099" cy="1775"/>
            </a:xfrm>
            <a:custGeom>
              <a:avLst/>
              <a:gdLst>
                <a:gd name="T0" fmla="*/ 103 w 1099"/>
                <a:gd name="T1" fmla="*/ 7 h 1775"/>
                <a:gd name="T2" fmla="*/ 95 w 1099"/>
                <a:gd name="T3" fmla="*/ 13 h 1775"/>
                <a:gd name="T4" fmla="*/ 86 w 1099"/>
                <a:gd name="T5" fmla="*/ 19 h 1775"/>
                <a:gd name="T6" fmla="*/ 78 w 1099"/>
                <a:gd name="T7" fmla="*/ 26 h 1775"/>
                <a:gd name="T8" fmla="*/ 73 w 1099"/>
                <a:gd name="T9" fmla="*/ 30 h 1775"/>
                <a:gd name="T10" fmla="*/ 70 w 1099"/>
                <a:gd name="T11" fmla="*/ 34 h 1775"/>
                <a:gd name="T12" fmla="*/ 68 w 1099"/>
                <a:gd name="T13" fmla="*/ 39 h 1775"/>
                <a:gd name="T14" fmla="*/ 66 w 1099"/>
                <a:gd name="T15" fmla="*/ 41 h 1775"/>
                <a:gd name="T16" fmla="*/ 73 w 1099"/>
                <a:gd name="T17" fmla="*/ 39 h 1775"/>
                <a:gd name="T18" fmla="*/ 89 w 1099"/>
                <a:gd name="T19" fmla="*/ 27 h 1775"/>
                <a:gd name="T20" fmla="*/ 104 w 1099"/>
                <a:gd name="T21" fmla="*/ 16 h 1775"/>
                <a:gd name="T22" fmla="*/ 121 w 1099"/>
                <a:gd name="T23" fmla="*/ 6 h 1775"/>
                <a:gd name="T24" fmla="*/ 125 w 1099"/>
                <a:gd name="T25" fmla="*/ 2 h 1775"/>
                <a:gd name="T26" fmla="*/ 121 w 1099"/>
                <a:gd name="T27" fmla="*/ 2 h 1775"/>
                <a:gd name="T28" fmla="*/ 116 w 1099"/>
                <a:gd name="T29" fmla="*/ 3 h 1775"/>
                <a:gd name="T30" fmla="*/ 110 w 1099"/>
                <a:gd name="T31" fmla="*/ 5 h 1775"/>
                <a:gd name="T32" fmla="*/ 0 w 1099"/>
                <a:gd name="T33" fmla="*/ 1637 h 1775"/>
                <a:gd name="T34" fmla="*/ 31 w 1099"/>
                <a:gd name="T35" fmla="*/ 1664 h 1775"/>
                <a:gd name="T36" fmla="*/ 64 w 1099"/>
                <a:gd name="T37" fmla="*/ 1690 h 1775"/>
                <a:gd name="T38" fmla="*/ 98 w 1099"/>
                <a:gd name="T39" fmla="*/ 1713 h 1775"/>
                <a:gd name="T40" fmla="*/ 131 w 1099"/>
                <a:gd name="T41" fmla="*/ 1735 h 1775"/>
                <a:gd name="T42" fmla="*/ 124 w 1099"/>
                <a:gd name="T43" fmla="*/ 1721 h 1775"/>
                <a:gd name="T44" fmla="*/ 88 w 1099"/>
                <a:gd name="T45" fmla="*/ 1697 h 1775"/>
                <a:gd name="T46" fmla="*/ 53 w 1099"/>
                <a:gd name="T47" fmla="*/ 1672 h 1775"/>
                <a:gd name="T48" fmla="*/ 20 w 1099"/>
                <a:gd name="T49" fmla="*/ 1645 h 1775"/>
                <a:gd name="T50" fmla="*/ 3 w 1099"/>
                <a:gd name="T51" fmla="*/ 1632 h 1775"/>
                <a:gd name="T52" fmla="*/ 3 w 1099"/>
                <a:gd name="T53" fmla="*/ 1633 h 1775"/>
                <a:gd name="T54" fmla="*/ 2 w 1099"/>
                <a:gd name="T55" fmla="*/ 1635 h 1775"/>
                <a:gd name="T56" fmla="*/ 0 w 1099"/>
                <a:gd name="T57" fmla="*/ 1637 h 1775"/>
                <a:gd name="T58" fmla="*/ 1098 w 1099"/>
                <a:gd name="T59" fmla="*/ 1775 h 1775"/>
                <a:gd name="T60" fmla="*/ 1098 w 1099"/>
                <a:gd name="T61" fmla="*/ 1775 h 1775"/>
                <a:gd name="T62" fmla="*/ 1099 w 1099"/>
                <a:gd name="T63" fmla="*/ 1775 h 1775"/>
                <a:gd name="T64" fmla="*/ 1099 w 1099"/>
                <a:gd name="T65" fmla="*/ 1775 h 1775"/>
                <a:gd name="T66" fmla="*/ 1099 w 1099"/>
                <a:gd name="T67" fmla="*/ 1775 h 1775"/>
                <a:gd name="T68" fmla="*/ 1096 w 1099"/>
                <a:gd name="T69" fmla="*/ 1775 h 1775"/>
                <a:gd name="T70" fmla="*/ 1093 w 1099"/>
                <a:gd name="T71" fmla="*/ 1774 h 1775"/>
                <a:gd name="T72" fmla="*/ 1091 w 1099"/>
                <a:gd name="T73" fmla="*/ 1774 h 1775"/>
                <a:gd name="T74" fmla="*/ 1086 w 1099"/>
                <a:gd name="T75" fmla="*/ 1772 h 1775"/>
                <a:gd name="T76" fmla="*/ 1086 w 1099"/>
                <a:gd name="T77" fmla="*/ 1772 h 1775"/>
                <a:gd name="T78" fmla="*/ 1086 w 1099"/>
                <a:gd name="T79" fmla="*/ 1772 h 1775"/>
                <a:gd name="T80" fmla="*/ 1086 w 1099"/>
                <a:gd name="T81" fmla="*/ 1772 h 1775"/>
                <a:gd name="T82" fmla="*/ 1086 w 1099"/>
                <a:gd name="T83" fmla="*/ 1772 h 1775"/>
                <a:gd name="T84" fmla="*/ 1091 w 1099"/>
                <a:gd name="T85" fmla="*/ 1774 h 1775"/>
                <a:gd name="T86" fmla="*/ 1093 w 1099"/>
                <a:gd name="T87" fmla="*/ 1774 h 1775"/>
                <a:gd name="T88" fmla="*/ 1096 w 1099"/>
                <a:gd name="T89" fmla="*/ 1775 h 1775"/>
                <a:gd name="T90" fmla="*/ 1098 w 1099"/>
                <a:gd name="T91" fmla="*/ 1775 h 17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99"/>
                <a:gd name="T139" fmla="*/ 0 h 1775"/>
                <a:gd name="T140" fmla="*/ 1099 w 1099"/>
                <a:gd name="T141" fmla="*/ 1775 h 17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99" h="1775">
                  <a:moveTo>
                    <a:pt x="107" y="5"/>
                  </a:moveTo>
                  <a:lnTo>
                    <a:pt x="103" y="7"/>
                  </a:lnTo>
                  <a:lnTo>
                    <a:pt x="99" y="10"/>
                  </a:lnTo>
                  <a:lnTo>
                    <a:pt x="95" y="13"/>
                  </a:lnTo>
                  <a:lnTo>
                    <a:pt x="91" y="16"/>
                  </a:lnTo>
                  <a:lnTo>
                    <a:pt x="86" y="19"/>
                  </a:lnTo>
                  <a:lnTo>
                    <a:pt x="82" y="22"/>
                  </a:lnTo>
                  <a:lnTo>
                    <a:pt x="78" y="26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71" y="31"/>
                  </a:lnTo>
                  <a:lnTo>
                    <a:pt x="70" y="34"/>
                  </a:lnTo>
                  <a:lnTo>
                    <a:pt x="70" y="36"/>
                  </a:lnTo>
                  <a:lnTo>
                    <a:pt x="68" y="39"/>
                  </a:lnTo>
                  <a:lnTo>
                    <a:pt x="67" y="40"/>
                  </a:lnTo>
                  <a:lnTo>
                    <a:pt x="66" y="41"/>
                  </a:lnTo>
                  <a:lnTo>
                    <a:pt x="66" y="44"/>
                  </a:lnTo>
                  <a:lnTo>
                    <a:pt x="73" y="39"/>
                  </a:lnTo>
                  <a:lnTo>
                    <a:pt x="81" y="33"/>
                  </a:lnTo>
                  <a:lnTo>
                    <a:pt x="89" y="27"/>
                  </a:lnTo>
                  <a:lnTo>
                    <a:pt x="96" y="22"/>
                  </a:lnTo>
                  <a:lnTo>
                    <a:pt x="104" y="16"/>
                  </a:lnTo>
                  <a:lnTo>
                    <a:pt x="113" y="12"/>
                  </a:lnTo>
                  <a:lnTo>
                    <a:pt x="121" y="6"/>
                  </a:lnTo>
                  <a:lnTo>
                    <a:pt x="128" y="0"/>
                  </a:lnTo>
                  <a:lnTo>
                    <a:pt x="125" y="2"/>
                  </a:lnTo>
                  <a:lnTo>
                    <a:pt x="123" y="2"/>
                  </a:lnTo>
                  <a:lnTo>
                    <a:pt x="121" y="2"/>
                  </a:lnTo>
                  <a:lnTo>
                    <a:pt x="118" y="3"/>
                  </a:lnTo>
                  <a:lnTo>
                    <a:pt x="116" y="3"/>
                  </a:lnTo>
                  <a:lnTo>
                    <a:pt x="113" y="3"/>
                  </a:lnTo>
                  <a:lnTo>
                    <a:pt x="110" y="5"/>
                  </a:lnTo>
                  <a:lnTo>
                    <a:pt x="107" y="5"/>
                  </a:lnTo>
                  <a:close/>
                  <a:moveTo>
                    <a:pt x="0" y="1637"/>
                  </a:moveTo>
                  <a:lnTo>
                    <a:pt x="15" y="1652"/>
                  </a:lnTo>
                  <a:lnTo>
                    <a:pt x="31" y="1664"/>
                  </a:lnTo>
                  <a:lnTo>
                    <a:pt x="47" y="1677"/>
                  </a:lnTo>
                  <a:lnTo>
                    <a:pt x="64" y="1690"/>
                  </a:lnTo>
                  <a:lnTo>
                    <a:pt x="81" y="1701"/>
                  </a:lnTo>
                  <a:lnTo>
                    <a:pt x="98" y="1713"/>
                  </a:lnTo>
                  <a:lnTo>
                    <a:pt x="114" y="1724"/>
                  </a:lnTo>
                  <a:lnTo>
                    <a:pt x="131" y="1735"/>
                  </a:lnTo>
                  <a:lnTo>
                    <a:pt x="142" y="1733"/>
                  </a:lnTo>
                  <a:lnTo>
                    <a:pt x="124" y="1721"/>
                  </a:lnTo>
                  <a:lnTo>
                    <a:pt x="106" y="1710"/>
                  </a:lnTo>
                  <a:lnTo>
                    <a:pt x="88" y="1697"/>
                  </a:lnTo>
                  <a:lnTo>
                    <a:pt x="71" y="1684"/>
                  </a:lnTo>
                  <a:lnTo>
                    <a:pt x="53" y="1672"/>
                  </a:lnTo>
                  <a:lnTo>
                    <a:pt x="36" y="1659"/>
                  </a:lnTo>
                  <a:lnTo>
                    <a:pt x="20" y="1645"/>
                  </a:lnTo>
                  <a:lnTo>
                    <a:pt x="4" y="1630"/>
                  </a:lnTo>
                  <a:lnTo>
                    <a:pt x="3" y="1632"/>
                  </a:lnTo>
                  <a:lnTo>
                    <a:pt x="3" y="1633"/>
                  </a:lnTo>
                  <a:lnTo>
                    <a:pt x="2" y="1635"/>
                  </a:lnTo>
                  <a:lnTo>
                    <a:pt x="2" y="1636"/>
                  </a:lnTo>
                  <a:lnTo>
                    <a:pt x="0" y="1637"/>
                  </a:lnTo>
                  <a:close/>
                  <a:moveTo>
                    <a:pt x="1098" y="1775"/>
                  </a:moveTo>
                  <a:lnTo>
                    <a:pt x="1098" y="1775"/>
                  </a:lnTo>
                  <a:lnTo>
                    <a:pt x="1099" y="1775"/>
                  </a:lnTo>
                  <a:lnTo>
                    <a:pt x="1098" y="1775"/>
                  </a:lnTo>
                  <a:lnTo>
                    <a:pt x="1096" y="1775"/>
                  </a:lnTo>
                  <a:lnTo>
                    <a:pt x="1095" y="1774"/>
                  </a:lnTo>
                  <a:lnTo>
                    <a:pt x="1093" y="1774"/>
                  </a:lnTo>
                  <a:lnTo>
                    <a:pt x="1092" y="1774"/>
                  </a:lnTo>
                  <a:lnTo>
                    <a:pt x="1091" y="1774"/>
                  </a:lnTo>
                  <a:lnTo>
                    <a:pt x="1089" y="1772"/>
                  </a:lnTo>
                  <a:lnTo>
                    <a:pt x="1086" y="1772"/>
                  </a:lnTo>
                  <a:lnTo>
                    <a:pt x="1089" y="1772"/>
                  </a:lnTo>
                  <a:lnTo>
                    <a:pt x="1091" y="1774"/>
                  </a:lnTo>
                  <a:lnTo>
                    <a:pt x="1092" y="1774"/>
                  </a:lnTo>
                  <a:lnTo>
                    <a:pt x="1093" y="1774"/>
                  </a:lnTo>
                  <a:lnTo>
                    <a:pt x="1095" y="1775"/>
                  </a:lnTo>
                  <a:lnTo>
                    <a:pt x="1096" y="1775"/>
                  </a:lnTo>
                  <a:lnTo>
                    <a:pt x="1098" y="1775"/>
                  </a:lnTo>
                  <a:close/>
                </a:path>
              </a:pathLst>
            </a:custGeom>
            <a:solidFill>
              <a:srgbClr val="FFFFF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5" name="Freeform 965"/>
            <p:cNvSpPr>
              <a:spLocks noEditPoints="1"/>
            </p:cNvSpPr>
            <p:nvPr/>
          </p:nvSpPr>
          <p:spPr bwMode="auto">
            <a:xfrm>
              <a:off x="3886" y="1637"/>
              <a:ext cx="1091" cy="1775"/>
            </a:xfrm>
            <a:custGeom>
              <a:avLst/>
              <a:gdLst>
                <a:gd name="T0" fmla="*/ 109 w 1091"/>
                <a:gd name="T1" fmla="*/ 8 h 1775"/>
                <a:gd name="T2" fmla="*/ 97 w 1091"/>
                <a:gd name="T3" fmla="*/ 15 h 1775"/>
                <a:gd name="T4" fmla="*/ 84 w 1091"/>
                <a:gd name="T5" fmla="*/ 24 h 1775"/>
                <a:gd name="T6" fmla="*/ 73 w 1091"/>
                <a:gd name="T7" fmla="*/ 32 h 1775"/>
                <a:gd name="T8" fmla="*/ 66 w 1091"/>
                <a:gd name="T9" fmla="*/ 40 h 1775"/>
                <a:gd name="T10" fmla="*/ 64 w 1091"/>
                <a:gd name="T11" fmla="*/ 42 h 1775"/>
                <a:gd name="T12" fmla="*/ 62 w 1091"/>
                <a:gd name="T13" fmla="*/ 47 h 1775"/>
                <a:gd name="T14" fmla="*/ 61 w 1091"/>
                <a:gd name="T15" fmla="*/ 51 h 1775"/>
                <a:gd name="T16" fmla="*/ 69 w 1091"/>
                <a:gd name="T17" fmla="*/ 45 h 1775"/>
                <a:gd name="T18" fmla="*/ 89 w 1091"/>
                <a:gd name="T19" fmla="*/ 32 h 1775"/>
                <a:gd name="T20" fmla="*/ 108 w 1091"/>
                <a:gd name="T21" fmla="*/ 18 h 1775"/>
                <a:gd name="T22" fmla="*/ 128 w 1091"/>
                <a:gd name="T23" fmla="*/ 6 h 1775"/>
                <a:gd name="T24" fmla="*/ 134 w 1091"/>
                <a:gd name="T25" fmla="*/ 0 h 1775"/>
                <a:gd name="T26" fmla="*/ 129 w 1091"/>
                <a:gd name="T27" fmla="*/ 1 h 1775"/>
                <a:gd name="T28" fmla="*/ 123 w 1091"/>
                <a:gd name="T29" fmla="*/ 3 h 1775"/>
                <a:gd name="T30" fmla="*/ 118 w 1091"/>
                <a:gd name="T31" fmla="*/ 3 h 1775"/>
                <a:gd name="T32" fmla="*/ 0 w 1091"/>
                <a:gd name="T33" fmla="*/ 1636 h 1775"/>
                <a:gd name="T34" fmla="*/ 32 w 1091"/>
                <a:gd name="T35" fmla="*/ 1663 h 1775"/>
                <a:gd name="T36" fmla="*/ 65 w 1091"/>
                <a:gd name="T37" fmla="*/ 1688 h 1775"/>
                <a:gd name="T38" fmla="*/ 100 w 1091"/>
                <a:gd name="T39" fmla="*/ 1712 h 1775"/>
                <a:gd name="T40" fmla="*/ 134 w 1091"/>
                <a:gd name="T41" fmla="*/ 1735 h 1775"/>
                <a:gd name="T42" fmla="*/ 126 w 1091"/>
                <a:gd name="T43" fmla="*/ 1721 h 1775"/>
                <a:gd name="T44" fmla="*/ 90 w 1091"/>
                <a:gd name="T45" fmla="*/ 1695 h 1775"/>
                <a:gd name="T46" fmla="*/ 55 w 1091"/>
                <a:gd name="T47" fmla="*/ 1670 h 1775"/>
                <a:gd name="T48" fmla="*/ 20 w 1091"/>
                <a:gd name="T49" fmla="*/ 1643 h 1775"/>
                <a:gd name="T50" fmla="*/ 2 w 1091"/>
                <a:gd name="T51" fmla="*/ 1629 h 1775"/>
                <a:gd name="T52" fmla="*/ 2 w 1091"/>
                <a:gd name="T53" fmla="*/ 1631 h 1775"/>
                <a:gd name="T54" fmla="*/ 1 w 1091"/>
                <a:gd name="T55" fmla="*/ 1633 h 1775"/>
                <a:gd name="T56" fmla="*/ 1 w 1091"/>
                <a:gd name="T57" fmla="*/ 1634 h 1775"/>
                <a:gd name="T58" fmla="*/ 1090 w 1091"/>
                <a:gd name="T59" fmla="*/ 1775 h 1775"/>
                <a:gd name="T60" fmla="*/ 1090 w 1091"/>
                <a:gd name="T61" fmla="*/ 1775 h 1775"/>
                <a:gd name="T62" fmla="*/ 1090 w 1091"/>
                <a:gd name="T63" fmla="*/ 1775 h 1775"/>
                <a:gd name="T64" fmla="*/ 1091 w 1091"/>
                <a:gd name="T65" fmla="*/ 1775 h 1775"/>
                <a:gd name="T66" fmla="*/ 1091 w 1091"/>
                <a:gd name="T67" fmla="*/ 1775 h 1775"/>
                <a:gd name="T68" fmla="*/ 1089 w 1091"/>
                <a:gd name="T69" fmla="*/ 1775 h 1775"/>
                <a:gd name="T70" fmla="*/ 1086 w 1091"/>
                <a:gd name="T71" fmla="*/ 1773 h 1775"/>
                <a:gd name="T72" fmla="*/ 1082 w 1091"/>
                <a:gd name="T73" fmla="*/ 1773 h 1775"/>
                <a:gd name="T74" fmla="*/ 1079 w 1091"/>
                <a:gd name="T75" fmla="*/ 1772 h 1775"/>
                <a:gd name="T76" fmla="*/ 1079 w 1091"/>
                <a:gd name="T77" fmla="*/ 1772 h 1775"/>
                <a:gd name="T78" fmla="*/ 1079 w 1091"/>
                <a:gd name="T79" fmla="*/ 1772 h 1775"/>
                <a:gd name="T80" fmla="*/ 1079 w 1091"/>
                <a:gd name="T81" fmla="*/ 1772 h 1775"/>
                <a:gd name="T82" fmla="*/ 1079 w 1091"/>
                <a:gd name="T83" fmla="*/ 1772 h 1775"/>
                <a:gd name="T84" fmla="*/ 1083 w 1091"/>
                <a:gd name="T85" fmla="*/ 1772 h 1775"/>
                <a:gd name="T86" fmla="*/ 1086 w 1091"/>
                <a:gd name="T87" fmla="*/ 1773 h 1775"/>
                <a:gd name="T88" fmla="*/ 1089 w 1091"/>
                <a:gd name="T89" fmla="*/ 1775 h 1775"/>
                <a:gd name="T90" fmla="*/ 1090 w 1091"/>
                <a:gd name="T91" fmla="*/ 1775 h 17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91"/>
                <a:gd name="T139" fmla="*/ 0 h 1775"/>
                <a:gd name="T140" fmla="*/ 1091 w 1091"/>
                <a:gd name="T141" fmla="*/ 1775 h 177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91" h="1775">
                  <a:moveTo>
                    <a:pt x="116" y="4"/>
                  </a:moveTo>
                  <a:lnTo>
                    <a:pt x="109" y="8"/>
                  </a:lnTo>
                  <a:lnTo>
                    <a:pt x="104" y="11"/>
                  </a:lnTo>
                  <a:lnTo>
                    <a:pt x="97" y="15"/>
                  </a:lnTo>
                  <a:lnTo>
                    <a:pt x="91" y="20"/>
                  </a:lnTo>
                  <a:lnTo>
                    <a:pt x="84" y="24"/>
                  </a:lnTo>
                  <a:lnTo>
                    <a:pt x="79" y="28"/>
                  </a:lnTo>
                  <a:lnTo>
                    <a:pt x="73" y="32"/>
                  </a:lnTo>
                  <a:lnTo>
                    <a:pt x="66" y="37"/>
                  </a:lnTo>
                  <a:lnTo>
                    <a:pt x="66" y="40"/>
                  </a:lnTo>
                  <a:lnTo>
                    <a:pt x="65" y="41"/>
                  </a:lnTo>
                  <a:lnTo>
                    <a:pt x="64" y="42"/>
                  </a:lnTo>
                  <a:lnTo>
                    <a:pt x="64" y="45"/>
                  </a:lnTo>
                  <a:lnTo>
                    <a:pt x="62" y="47"/>
                  </a:lnTo>
                  <a:lnTo>
                    <a:pt x="62" y="50"/>
                  </a:lnTo>
                  <a:lnTo>
                    <a:pt x="61" y="51"/>
                  </a:lnTo>
                  <a:lnTo>
                    <a:pt x="59" y="52"/>
                  </a:lnTo>
                  <a:lnTo>
                    <a:pt x="69" y="45"/>
                  </a:lnTo>
                  <a:lnTo>
                    <a:pt x="79" y="38"/>
                  </a:lnTo>
                  <a:lnTo>
                    <a:pt x="89" y="32"/>
                  </a:lnTo>
                  <a:lnTo>
                    <a:pt x="98" y="25"/>
                  </a:lnTo>
                  <a:lnTo>
                    <a:pt x="108" y="18"/>
                  </a:lnTo>
                  <a:lnTo>
                    <a:pt x="118" y="13"/>
                  </a:lnTo>
                  <a:lnTo>
                    <a:pt x="128" y="6"/>
                  </a:lnTo>
                  <a:lnTo>
                    <a:pt x="137" y="0"/>
                  </a:lnTo>
                  <a:lnTo>
                    <a:pt x="134" y="0"/>
                  </a:lnTo>
                  <a:lnTo>
                    <a:pt x="132" y="0"/>
                  </a:lnTo>
                  <a:lnTo>
                    <a:pt x="129" y="1"/>
                  </a:lnTo>
                  <a:lnTo>
                    <a:pt x="126" y="1"/>
                  </a:lnTo>
                  <a:lnTo>
                    <a:pt x="123" y="3"/>
                  </a:lnTo>
                  <a:lnTo>
                    <a:pt x="121" y="3"/>
                  </a:lnTo>
                  <a:lnTo>
                    <a:pt x="118" y="3"/>
                  </a:lnTo>
                  <a:lnTo>
                    <a:pt x="116" y="4"/>
                  </a:lnTo>
                  <a:close/>
                  <a:moveTo>
                    <a:pt x="0" y="1636"/>
                  </a:moveTo>
                  <a:lnTo>
                    <a:pt x="16" y="1648"/>
                  </a:lnTo>
                  <a:lnTo>
                    <a:pt x="32" y="1663"/>
                  </a:lnTo>
                  <a:lnTo>
                    <a:pt x="48" y="1675"/>
                  </a:lnTo>
                  <a:lnTo>
                    <a:pt x="65" y="1688"/>
                  </a:lnTo>
                  <a:lnTo>
                    <a:pt x="82" y="1700"/>
                  </a:lnTo>
                  <a:lnTo>
                    <a:pt x="100" y="1712"/>
                  </a:lnTo>
                  <a:lnTo>
                    <a:pt x="116" y="1724"/>
                  </a:lnTo>
                  <a:lnTo>
                    <a:pt x="134" y="1735"/>
                  </a:lnTo>
                  <a:lnTo>
                    <a:pt x="146" y="1732"/>
                  </a:lnTo>
                  <a:lnTo>
                    <a:pt x="126" y="1721"/>
                  </a:lnTo>
                  <a:lnTo>
                    <a:pt x="108" y="1708"/>
                  </a:lnTo>
                  <a:lnTo>
                    <a:pt x="90" y="1695"/>
                  </a:lnTo>
                  <a:lnTo>
                    <a:pt x="72" y="1682"/>
                  </a:lnTo>
                  <a:lnTo>
                    <a:pt x="55" y="1670"/>
                  </a:lnTo>
                  <a:lnTo>
                    <a:pt x="37" y="1657"/>
                  </a:lnTo>
                  <a:lnTo>
                    <a:pt x="20" y="1643"/>
                  </a:lnTo>
                  <a:lnTo>
                    <a:pt x="4" y="1629"/>
                  </a:lnTo>
                  <a:lnTo>
                    <a:pt x="2" y="1629"/>
                  </a:lnTo>
                  <a:lnTo>
                    <a:pt x="2" y="1630"/>
                  </a:lnTo>
                  <a:lnTo>
                    <a:pt x="2" y="1631"/>
                  </a:lnTo>
                  <a:lnTo>
                    <a:pt x="1" y="1631"/>
                  </a:lnTo>
                  <a:lnTo>
                    <a:pt x="1" y="1633"/>
                  </a:lnTo>
                  <a:lnTo>
                    <a:pt x="1" y="1634"/>
                  </a:lnTo>
                  <a:lnTo>
                    <a:pt x="0" y="1636"/>
                  </a:lnTo>
                  <a:close/>
                  <a:moveTo>
                    <a:pt x="1090" y="1775"/>
                  </a:moveTo>
                  <a:lnTo>
                    <a:pt x="1090" y="1775"/>
                  </a:lnTo>
                  <a:lnTo>
                    <a:pt x="1091" y="1775"/>
                  </a:lnTo>
                  <a:lnTo>
                    <a:pt x="1090" y="1775"/>
                  </a:lnTo>
                  <a:lnTo>
                    <a:pt x="1089" y="1775"/>
                  </a:lnTo>
                  <a:lnTo>
                    <a:pt x="1087" y="1773"/>
                  </a:lnTo>
                  <a:lnTo>
                    <a:pt x="1086" y="1773"/>
                  </a:lnTo>
                  <a:lnTo>
                    <a:pt x="1083" y="1773"/>
                  </a:lnTo>
                  <a:lnTo>
                    <a:pt x="1082" y="1773"/>
                  </a:lnTo>
                  <a:lnTo>
                    <a:pt x="1080" y="1772"/>
                  </a:lnTo>
                  <a:lnTo>
                    <a:pt x="1079" y="1772"/>
                  </a:lnTo>
                  <a:lnTo>
                    <a:pt x="1082" y="1772"/>
                  </a:lnTo>
                  <a:lnTo>
                    <a:pt x="1083" y="1772"/>
                  </a:lnTo>
                  <a:lnTo>
                    <a:pt x="1084" y="1773"/>
                  </a:lnTo>
                  <a:lnTo>
                    <a:pt x="1086" y="1773"/>
                  </a:lnTo>
                  <a:lnTo>
                    <a:pt x="1087" y="1773"/>
                  </a:lnTo>
                  <a:lnTo>
                    <a:pt x="1089" y="1775"/>
                  </a:lnTo>
                  <a:lnTo>
                    <a:pt x="1090" y="1775"/>
                  </a:lnTo>
                  <a:close/>
                </a:path>
              </a:pathLst>
            </a:custGeom>
            <a:solidFill>
              <a:srgbClr val="FFF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6" name="Freeform 966"/>
            <p:cNvSpPr>
              <a:spLocks noEditPoints="1"/>
            </p:cNvSpPr>
            <p:nvPr/>
          </p:nvSpPr>
          <p:spPr bwMode="auto">
            <a:xfrm>
              <a:off x="3888" y="1634"/>
              <a:ext cx="1082" cy="1776"/>
            </a:xfrm>
            <a:custGeom>
              <a:avLst/>
              <a:gdLst>
                <a:gd name="T0" fmla="*/ 117 w 1082"/>
                <a:gd name="T1" fmla="*/ 10 h 1776"/>
                <a:gd name="T2" fmla="*/ 100 w 1082"/>
                <a:gd name="T3" fmla="*/ 20 h 1776"/>
                <a:gd name="T4" fmla="*/ 85 w 1082"/>
                <a:gd name="T5" fmla="*/ 31 h 1776"/>
                <a:gd name="T6" fmla="*/ 69 w 1082"/>
                <a:gd name="T7" fmla="*/ 43 h 1776"/>
                <a:gd name="T8" fmla="*/ 60 w 1082"/>
                <a:gd name="T9" fmla="*/ 50 h 1776"/>
                <a:gd name="T10" fmla="*/ 59 w 1082"/>
                <a:gd name="T11" fmla="*/ 54 h 1776"/>
                <a:gd name="T12" fmla="*/ 57 w 1082"/>
                <a:gd name="T13" fmla="*/ 58 h 1776"/>
                <a:gd name="T14" fmla="*/ 55 w 1082"/>
                <a:gd name="T15" fmla="*/ 61 h 1776"/>
                <a:gd name="T16" fmla="*/ 66 w 1082"/>
                <a:gd name="T17" fmla="*/ 55 h 1776"/>
                <a:gd name="T18" fmla="*/ 88 w 1082"/>
                <a:gd name="T19" fmla="*/ 38 h 1776"/>
                <a:gd name="T20" fmla="*/ 112 w 1082"/>
                <a:gd name="T21" fmla="*/ 23 h 1776"/>
                <a:gd name="T22" fmla="*/ 135 w 1082"/>
                <a:gd name="T23" fmla="*/ 7 h 1776"/>
                <a:gd name="T24" fmla="*/ 145 w 1082"/>
                <a:gd name="T25" fmla="*/ 0 h 1776"/>
                <a:gd name="T26" fmla="*/ 138 w 1082"/>
                <a:gd name="T27" fmla="*/ 1 h 1776"/>
                <a:gd name="T28" fmla="*/ 132 w 1082"/>
                <a:gd name="T29" fmla="*/ 3 h 1776"/>
                <a:gd name="T30" fmla="*/ 127 w 1082"/>
                <a:gd name="T31" fmla="*/ 4 h 1776"/>
                <a:gd name="T32" fmla="*/ 0 w 1082"/>
                <a:gd name="T33" fmla="*/ 1634 h 1776"/>
                <a:gd name="T34" fmla="*/ 32 w 1082"/>
                <a:gd name="T35" fmla="*/ 1663 h 1776"/>
                <a:gd name="T36" fmla="*/ 67 w 1082"/>
                <a:gd name="T37" fmla="*/ 1688 h 1776"/>
                <a:gd name="T38" fmla="*/ 102 w 1082"/>
                <a:gd name="T39" fmla="*/ 1714 h 1776"/>
                <a:gd name="T40" fmla="*/ 138 w 1082"/>
                <a:gd name="T41" fmla="*/ 1737 h 1776"/>
                <a:gd name="T42" fmla="*/ 130 w 1082"/>
                <a:gd name="T43" fmla="*/ 1722 h 1776"/>
                <a:gd name="T44" fmla="*/ 92 w 1082"/>
                <a:gd name="T45" fmla="*/ 1697 h 1776"/>
                <a:gd name="T46" fmla="*/ 56 w 1082"/>
                <a:gd name="T47" fmla="*/ 1670 h 1776"/>
                <a:gd name="T48" fmla="*/ 21 w 1082"/>
                <a:gd name="T49" fmla="*/ 1641 h 1776"/>
                <a:gd name="T50" fmla="*/ 3 w 1082"/>
                <a:gd name="T51" fmla="*/ 1629 h 1776"/>
                <a:gd name="T52" fmla="*/ 2 w 1082"/>
                <a:gd name="T53" fmla="*/ 1630 h 1776"/>
                <a:gd name="T54" fmla="*/ 0 w 1082"/>
                <a:gd name="T55" fmla="*/ 1632 h 1776"/>
                <a:gd name="T56" fmla="*/ 0 w 1082"/>
                <a:gd name="T57" fmla="*/ 1634 h 1776"/>
                <a:gd name="T58" fmla="*/ 1082 w 1082"/>
                <a:gd name="T59" fmla="*/ 1776 h 1776"/>
                <a:gd name="T60" fmla="*/ 1082 w 1082"/>
                <a:gd name="T61" fmla="*/ 1776 h 1776"/>
                <a:gd name="T62" fmla="*/ 1082 w 1082"/>
                <a:gd name="T63" fmla="*/ 1776 h 1776"/>
                <a:gd name="T64" fmla="*/ 1082 w 1082"/>
                <a:gd name="T65" fmla="*/ 1776 h 1776"/>
                <a:gd name="T66" fmla="*/ 1082 w 1082"/>
                <a:gd name="T67" fmla="*/ 1776 h 1776"/>
                <a:gd name="T68" fmla="*/ 1081 w 1082"/>
                <a:gd name="T69" fmla="*/ 1775 h 1776"/>
                <a:gd name="T70" fmla="*/ 1078 w 1082"/>
                <a:gd name="T71" fmla="*/ 1775 h 1776"/>
                <a:gd name="T72" fmla="*/ 1075 w 1082"/>
                <a:gd name="T73" fmla="*/ 1774 h 1776"/>
                <a:gd name="T74" fmla="*/ 1073 w 1082"/>
                <a:gd name="T75" fmla="*/ 1774 h 1776"/>
                <a:gd name="T76" fmla="*/ 1071 w 1082"/>
                <a:gd name="T77" fmla="*/ 1774 h 1776"/>
                <a:gd name="T78" fmla="*/ 1071 w 1082"/>
                <a:gd name="T79" fmla="*/ 1774 h 1776"/>
                <a:gd name="T80" fmla="*/ 1071 w 1082"/>
                <a:gd name="T81" fmla="*/ 1774 h 1776"/>
                <a:gd name="T82" fmla="*/ 1071 w 1082"/>
                <a:gd name="T83" fmla="*/ 1774 h 1776"/>
                <a:gd name="T84" fmla="*/ 1074 w 1082"/>
                <a:gd name="T85" fmla="*/ 1774 h 1776"/>
                <a:gd name="T86" fmla="*/ 1077 w 1082"/>
                <a:gd name="T87" fmla="*/ 1775 h 1776"/>
                <a:gd name="T88" fmla="*/ 1080 w 1082"/>
                <a:gd name="T89" fmla="*/ 1776 h 1776"/>
                <a:gd name="T90" fmla="*/ 1082 w 1082"/>
                <a:gd name="T91" fmla="*/ 1776 h 1776"/>
                <a:gd name="T92" fmla="*/ 30 w 1082"/>
                <a:gd name="T93" fmla="*/ 81 h 1776"/>
                <a:gd name="T94" fmla="*/ 32 w 1082"/>
                <a:gd name="T95" fmla="*/ 81 h 1776"/>
                <a:gd name="T96" fmla="*/ 31 w 1082"/>
                <a:gd name="T97" fmla="*/ 81 h 1776"/>
                <a:gd name="T98" fmla="*/ 31 w 1082"/>
                <a:gd name="T99" fmla="*/ 82 h 1776"/>
                <a:gd name="T100" fmla="*/ 30 w 1082"/>
                <a:gd name="T101" fmla="*/ 82 h 177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82"/>
                <a:gd name="T154" fmla="*/ 0 h 1776"/>
                <a:gd name="T155" fmla="*/ 1082 w 1082"/>
                <a:gd name="T156" fmla="*/ 1776 h 177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82" h="1776">
                  <a:moveTo>
                    <a:pt x="124" y="4"/>
                  </a:moveTo>
                  <a:lnTo>
                    <a:pt x="117" y="10"/>
                  </a:lnTo>
                  <a:lnTo>
                    <a:pt x="109" y="16"/>
                  </a:lnTo>
                  <a:lnTo>
                    <a:pt x="100" y="20"/>
                  </a:lnTo>
                  <a:lnTo>
                    <a:pt x="92" y="26"/>
                  </a:lnTo>
                  <a:lnTo>
                    <a:pt x="85" y="31"/>
                  </a:lnTo>
                  <a:lnTo>
                    <a:pt x="77" y="37"/>
                  </a:lnTo>
                  <a:lnTo>
                    <a:pt x="69" y="43"/>
                  </a:lnTo>
                  <a:lnTo>
                    <a:pt x="62" y="48"/>
                  </a:lnTo>
                  <a:lnTo>
                    <a:pt x="60" y="50"/>
                  </a:lnTo>
                  <a:lnTo>
                    <a:pt x="59" y="53"/>
                  </a:lnTo>
                  <a:lnTo>
                    <a:pt x="59" y="54"/>
                  </a:lnTo>
                  <a:lnTo>
                    <a:pt x="57" y="55"/>
                  </a:lnTo>
                  <a:lnTo>
                    <a:pt x="57" y="58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5" y="64"/>
                  </a:lnTo>
                  <a:lnTo>
                    <a:pt x="66" y="55"/>
                  </a:lnTo>
                  <a:lnTo>
                    <a:pt x="77" y="47"/>
                  </a:lnTo>
                  <a:lnTo>
                    <a:pt x="88" y="38"/>
                  </a:lnTo>
                  <a:lnTo>
                    <a:pt x="100" y="30"/>
                  </a:lnTo>
                  <a:lnTo>
                    <a:pt x="112" y="23"/>
                  </a:lnTo>
                  <a:lnTo>
                    <a:pt x="123" y="14"/>
                  </a:lnTo>
                  <a:lnTo>
                    <a:pt x="135" y="7"/>
                  </a:lnTo>
                  <a:lnTo>
                    <a:pt x="148" y="0"/>
                  </a:lnTo>
                  <a:lnTo>
                    <a:pt x="145" y="0"/>
                  </a:lnTo>
                  <a:lnTo>
                    <a:pt x="142" y="1"/>
                  </a:lnTo>
                  <a:lnTo>
                    <a:pt x="138" y="1"/>
                  </a:lnTo>
                  <a:lnTo>
                    <a:pt x="135" y="3"/>
                  </a:lnTo>
                  <a:lnTo>
                    <a:pt x="132" y="3"/>
                  </a:lnTo>
                  <a:lnTo>
                    <a:pt x="130" y="3"/>
                  </a:lnTo>
                  <a:lnTo>
                    <a:pt x="127" y="4"/>
                  </a:lnTo>
                  <a:lnTo>
                    <a:pt x="124" y="4"/>
                  </a:lnTo>
                  <a:close/>
                  <a:moveTo>
                    <a:pt x="0" y="1634"/>
                  </a:moveTo>
                  <a:lnTo>
                    <a:pt x="16" y="1649"/>
                  </a:lnTo>
                  <a:lnTo>
                    <a:pt x="32" y="1663"/>
                  </a:lnTo>
                  <a:lnTo>
                    <a:pt x="49" y="1676"/>
                  </a:lnTo>
                  <a:lnTo>
                    <a:pt x="67" y="1688"/>
                  </a:lnTo>
                  <a:lnTo>
                    <a:pt x="84" y="1701"/>
                  </a:lnTo>
                  <a:lnTo>
                    <a:pt x="102" y="1714"/>
                  </a:lnTo>
                  <a:lnTo>
                    <a:pt x="120" y="1725"/>
                  </a:lnTo>
                  <a:lnTo>
                    <a:pt x="138" y="1737"/>
                  </a:lnTo>
                  <a:lnTo>
                    <a:pt x="149" y="1734"/>
                  </a:lnTo>
                  <a:lnTo>
                    <a:pt x="130" y="1722"/>
                  </a:lnTo>
                  <a:lnTo>
                    <a:pt x="110" y="1710"/>
                  </a:lnTo>
                  <a:lnTo>
                    <a:pt x="92" y="1697"/>
                  </a:lnTo>
                  <a:lnTo>
                    <a:pt x="74" y="1684"/>
                  </a:lnTo>
                  <a:lnTo>
                    <a:pt x="56" y="1670"/>
                  </a:lnTo>
                  <a:lnTo>
                    <a:pt x="38" y="1656"/>
                  </a:lnTo>
                  <a:lnTo>
                    <a:pt x="21" y="1641"/>
                  </a:lnTo>
                  <a:lnTo>
                    <a:pt x="3" y="1627"/>
                  </a:lnTo>
                  <a:lnTo>
                    <a:pt x="3" y="1629"/>
                  </a:lnTo>
                  <a:lnTo>
                    <a:pt x="2" y="1630"/>
                  </a:lnTo>
                  <a:lnTo>
                    <a:pt x="2" y="1632"/>
                  </a:lnTo>
                  <a:lnTo>
                    <a:pt x="0" y="1632"/>
                  </a:lnTo>
                  <a:lnTo>
                    <a:pt x="0" y="1633"/>
                  </a:lnTo>
                  <a:lnTo>
                    <a:pt x="0" y="1634"/>
                  </a:lnTo>
                  <a:close/>
                  <a:moveTo>
                    <a:pt x="1082" y="1776"/>
                  </a:moveTo>
                  <a:lnTo>
                    <a:pt x="1082" y="1776"/>
                  </a:lnTo>
                  <a:lnTo>
                    <a:pt x="1081" y="1775"/>
                  </a:lnTo>
                  <a:lnTo>
                    <a:pt x="1080" y="1775"/>
                  </a:lnTo>
                  <a:lnTo>
                    <a:pt x="1078" y="1775"/>
                  </a:lnTo>
                  <a:lnTo>
                    <a:pt x="1077" y="1775"/>
                  </a:lnTo>
                  <a:lnTo>
                    <a:pt x="1075" y="1774"/>
                  </a:lnTo>
                  <a:lnTo>
                    <a:pt x="1074" y="1774"/>
                  </a:lnTo>
                  <a:lnTo>
                    <a:pt x="1073" y="1774"/>
                  </a:lnTo>
                  <a:lnTo>
                    <a:pt x="1071" y="1774"/>
                  </a:lnTo>
                  <a:lnTo>
                    <a:pt x="1073" y="1774"/>
                  </a:lnTo>
                  <a:lnTo>
                    <a:pt x="1074" y="1774"/>
                  </a:lnTo>
                  <a:lnTo>
                    <a:pt x="1075" y="1775"/>
                  </a:lnTo>
                  <a:lnTo>
                    <a:pt x="1077" y="1775"/>
                  </a:lnTo>
                  <a:lnTo>
                    <a:pt x="1078" y="1775"/>
                  </a:lnTo>
                  <a:lnTo>
                    <a:pt x="1080" y="1776"/>
                  </a:lnTo>
                  <a:lnTo>
                    <a:pt x="1081" y="1776"/>
                  </a:lnTo>
                  <a:lnTo>
                    <a:pt x="1082" y="1776"/>
                  </a:lnTo>
                  <a:close/>
                  <a:moveTo>
                    <a:pt x="30" y="84"/>
                  </a:moveTo>
                  <a:lnTo>
                    <a:pt x="30" y="81"/>
                  </a:lnTo>
                  <a:lnTo>
                    <a:pt x="32" y="81"/>
                  </a:lnTo>
                  <a:lnTo>
                    <a:pt x="31" y="81"/>
                  </a:lnTo>
                  <a:lnTo>
                    <a:pt x="31" y="82"/>
                  </a:lnTo>
                  <a:lnTo>
                    <a:pt x="30" y="82"/>
                  </a:lnTo>
                  <a:lnTo>
                    <a:pt x="30" y="84"/>
                  </a:lnTo>
                  <a:close/>
                </a:path>
              </a:pathLst>
            </a:custGeom>
            <a:solidFill>
              <a:srgbClr val="FFF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7" name="Freeform 967"/>
            <p:cNvSpPr>
              <a:spLocks noEditPoints="1"/>
            </p:cNvSpPr>
            <p:nvPr/>
          </p:nvSpPr>
          <p:spPr bwMode="auto">
            <a:xfrm>
              <a:off x="3890" y="1631"/>
              <a:ext cx="1075" cy="1778"/>
            </a:xfrm>
            <a:custGeom>
              <a:avLst/>
              <a:gdLst>
                <a:gd name="T0" fmla="*/ 124 w 1075"/>
                <a:gd name="T1" fmla="*/ 12 h 1778"/>
                <a:gd name="T2" fmla="*/ 104 w 1075"/>
                <a:gd name="T3" fmla="*/ 24 h 1778"/>
                <a:gd name="T4" fmla="*/ 85 w 1075"/>
                <a:gd name="T5" fmla="*/ 38 h 1778"/>
                <a:gd name="T6" fmla="*/ 65 w 1075"/>
                <a:gd name="T7" fmla="*/ 51 h 1778"/>
                <a:gd name="T8" fmla="*/ 55 w 1075"/>
                <a:gd name="T9" fmla="*/ 61 h 1778"/>
                <a:gd name="T10" fmla="*/ 53 w 1075"/>
                <a:gd name="T11" fmla="*/ 65 h 1778"/>
                <a:gd name="T12" fmla="*/ 51 w 1075"/>
                <a:gd name="T13" fmla="*/ 68 h 1778"/>
                <a:gd name="T14" fmla="*/ 50 w 1075"/>
                <a:gd name="T15" fmla="*/ 73 h 1778"/>
                <a:gd name="T16" fmla="*/ 62 w 1075"/>
                <a:gd name="T17" fmla="*/ 64 h 1778"/>
                <a:gd name="T18" fmla="*/ 89 w 1075"/>
                <a:gd name="T19" fmla="*/ 46 h 1778"/>
                <a:gd name="T20" fmla="*/ 115 w 1075"/>
                <a:gd name="T21" fmla="*/ 27 h 1778"/>
                <a:gd name="T22" fmla="*/ 143 w 1075"/>
                <a:gd name="T23" fmla="*/ 9 h 1778"/>
                <a:gd name="T24" fmla="*/ 154 w 1075"/>
                <a:gd name="T25" fmla="*/ 2 h 1778"/>
                <a:gd name="T26" fmla="*/ 149 w 1075"/>
                <a:gd name="T27" fmla="*/ 3 h 1778"/>
                <a:gd name="T28" fmla="*/ 142 w 1075"/>
                <a:gd name="T29" fmla="*/ 3 h 1778"/>
                <a:gd name="T30" fmla="*/ 136 w 1075"/>
                <a:gd name="T31" fmla="*/ 4 h 1778"/>
                <a:gd name="T32" fmla="*/ 0 w 1075"/>
                <a:gd name="T33" fmla="*/ 1635 h 1778"/>
                <a:gd name="T34" fmla="*/ 33 w 1075"/>
                <a:gd name="T35" fmla="*/ 1663 h 1778"/>
                <a:gd name="T36" fmla="*/ 68 w 1075"/>
                <a:gd name="T37" fmla="*/ 1688 h 1778"/>
                <a:gd name="T38" fmla="*/ 104 w 1075"/>
                <a:gd name="T39" fmla="*/ 1714 h 1778"/>
                <a:gd name="T40" fmla="*/ 142 w 1075"/>
                <a:gd name="T41" fmla="*/ 1738 h 1778"/>
                <a:gd name="T42" fmla="*/ 149 w 1075"/>
                <a:gd name="T43" fmla="*/ 1737 h 1778"/>
                <a:gd name="T44" fmla="*/ 150 w 1075"/>
                <a:gd name="T45" fmla="*/ 1735 h 1778"/>
                <a:gd name="T46" fmla="*/ 151 w 1075"/>
                <a:gd name="T47" fmla="*/ 1735 h 1778"/>
                <a:gd name="T48" fmla="*/ 151 w 1075"/>
                <a:gd name="T49" fmla="*/ 1735 h 1778"/>
                <a:gd name="T50" fmla="*/ 133 w 1075"/>
                <a:gd name="T51" fmla="*/ 1724 h 1778"/>
                <a:gd name="T52" fmla="*/ 94 w 1075"/>
                <a:gd name="T53" fmla="*/ 1698 h 1778"/>
                <a:gd name="T54" fmla="*/ 57 w 1075"/>
                <a:gd name="T55" fmla="*/ 1670 h 1778"/>
                <a:gd name="T56" fmla="*/ 21 w 1075"/>
                <a:gd name="T57" fmla="*/ 1642 h 1778"/>
                <a:gd name="T58" fmla="*/ 3 w 1075"/>
                <a:gd name="T59" fmla="*/ 1627 h 1778"/>
                <a:gd name="T60" fmla="*/ 3 w 1075"/>
                <a:gd name="T61" fmla="*/ 1629 h 1778"/>
                <a:gd name="T62" fmla="*/ 1 w 1075"/>
                <a:gd name="T63" fmla="*/ 1632 h 1778"/>
                <a:gd name="T64" fmla="*/ 0 w 1075"/>
                <a:gd name="T65" fmla="*/ 1633 h 1778"/>
                <a:gd name="T66" fmla="*/ 1075 w 1075"/>
                <a:gd name="T67" fmla="*/ 1778 h 1778"/>
                <a:gd name="T68" fmla="*/ 1075 w 1075"/>
                <a:gd name="T69" fmla="*/ 1778 h 1778"/>
                <a:gd name="T70" fmla="*/ 1075 w 1075"/>
                <a:gd name="T71" fmla="*/ 1778 h 1778"/>
                <a:gd name="T72" fmla="*/ 1075 w 1075"/>
                <a:gd name="T73" fmla="*/ 1778 h 1778"/>
                <a:gd name="T74" fmla="*/ 1075 w 1075"/>
                <a:gd name="T75" fmla="*/ 1778 h 1778"/>
                <a:gd name="T76" fmla="*/ 1073 w 1075"/>
                <a:gd name="T77" fmla="*/ 1777 h 1778"/>
                <a:gd name="T78" fmla="*/ 1071 w 1075"/>
                <a:gd name="T79" fmla="*/ 1777 h 1778"/>
                <a:gd name="T80" fmla="*/ 1068 w 1075"/>
                <a:gd name="T81" fmla="*/ 1775 h 1778"/>
                <a:gd name="T82" fmla="*/ 1065 w 1075"/>
                <a:gd name="T83" fmla="*/ 1774 h 1778"/>
                <a:gd name="T84" fmla="*/ 1064 w 1075"/>
                <a:gd name="T85" fmla="*/ 1774 h 1778"/>
                <a:gd name="T86" fmla="*/ 1064 w 1075"/>
                <a:gd name="T87" fmla="*/ 1775 h 1778"/>
                <a:gd name="T88" fmla="*/ 1064 w 1075"/>
                <a:gd name="T89" fmla="*/ 1775 h 1778"/>
                <a:gd name="T90" fmla="*/ 1062 w 1075"/>
                <a:gd name="T91" fmla="*/ 1775 h 1778"/>
                <a:gd name="T92" fmla="*/ 1066 w 1075"/>
                <a:gd name="T93" fmla="*/ 1775 h 1778"/>
                <a:gd name="T94" fmla="*/ 1069 w 1075"/>
                <a:gd name="T95" fmla="*/ 1777 h 1778"/>
                <a:gd name="T96" fmla="*/ 1072 w 1075"/>
                <a:gd name="T97" fmla="*/ 1777 h 1778"/>
                <a:gd name="T98" fmla="*/ 1075 w 1075"/>
                <a:gd name="T99" fmla="*/ 1778 h 1778"/>
                <a:gd name="T100" fmla="*/ 28 w 1075"/>
                <a:gd name="T101" fmla="*/ 84 h 1778"/>
                <a:gd name="T102" fmla="*/ 36 w 1075"/>
                <a:gd name="T103" fmla="*/ 84 h 1778"/>
                <a:gd name="T104" fmla="*/ 33 w 1075"/>
                <a:gd name="T105" fmla="*/ 87 h 1778"/>
                <a:gd name="T106" fmla="*/ 32 w 1075"/>
                <a:gd name="T107" fmla="*/ 88 h 1778"/>
                <a:gd name="T108" fmla="*/ 29 w 1075"/>
                <a:gd name="T109" fmla="*/ 90 h 17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75"/>
                <a:gd name="T166" fmla="*/ 0 h 1778"/>
                <a:gd name="T167" fmla="*/ 1075 w 1075"/>
                <a:gd name="T168" fmla="*/ 1778 h 17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75" h="1778">
                  <a:moveTo>
                    <a:pt x="133" y="6"/>
                  </a:moveTo>
                  <a:lnTo>
                    <a:pt x="124" y="12"/>
                  </a:lnTo>
                  <a:lnTo>
                    <a:pt x="114" y="19"/>
                  </a:lnTo>
                  <a:lnTo>
                    <a:pt x="104" y="24"/>
                  </a:lnTo>
                  <a:lnTo>
                    <a:pt x="94" y="31"/>
                  </a:lnTo>
                  <a:lnTo>
                    <a:pt x="85" y="38"/>
                  </a:lnTo>
                  <a:lnTo>
                    <a:pt x="75" y="44"/>
                  </a:lnTo>
                  <a:lnTo>
                    <a:pt x="65" y="51"/>
                  </a:lnTo>
                  <a:lnTo>
                    <a:pt x="55" y="58"/>
                  </a:lnTo>
                  <a:lnTo>
                    <a:pt x="55" y="61"/>
                  </a:lnTo>
                  <a:lnTo>
                    <a:pt x="54" y="63"/>
                  </a:lnTo>
                  <a:lnTo>
                    <a:pt x="53" y="65"/>
                  </a:lnTo>
                  <a:lnTo>
                    <a:pt x="53" y="67"/>
                  </a:lnTo>
                  <a:lnTo>
                    <a:pt x="51" y="68"/>
                  </a:lnTo>
                  <a:lnTo>
                    <a:pt x="51" y="71"/>
                  </a:lnTo>
                  <a:lnTo>
                    <a:pt x="50" y="73"/>
                  </a:lnTo>
                  <a:lnTo>
                    <a:pt x="48" y="74"/>
                  </a:lnTo>
                  <a:lnTo>
                    <a:pt x="62" y="64"/>
                  </a:lnTo>
                  <a:lnTo>
                    <a:pt x="75" y="54"/>
                  </a:lnTo>
                  <a:lnTo>
                    <a:pt x="89" y="46"/>
                  </a:lnTo>
                  <a:lnTo>
                    <a:pt x="101" y="36"/>
                  </a:lnTo>
                  <a:lnTo>
                    <a:pt x="115" y="27"/>
                  </a:lnTo>
                  <a:lnTo>
                    <a:pt x="129" y="17"/>
                  </a:lnTo>
                  <a:lnTo>
                    <a:pt x="143" y="9"/>
                  </a:lnTo>
                  <a:lnTo>
                    <a:pt x="157" y="0"/>
                  </a:lnTo>
                  <a:lnTo>
                    <a:pt x="154" y="2"/>
                  </a:lnTo>
                  <a:lnTo>
                    <a:pt x="151" y="2"/>
                  </a:lnTo>
                  <a:lnTo>
                    <a:pt x="149" y="3"/>
                  </a:lnTo>
                  <a:lnTo>
                    <a:pt x="146" y="3"/>
                  </a:lnTo>
                  <a:lnTo>
                    <a:pt x="142" y="3"/>
                  </a:lnTo>
                  <a:lnTo>
                    <a:pt x="139" y="4"/>
                  </a:lnTo>
                  <a:lnTo>
                    <a:pt x="136" y="4"/>
                  </a:lnTo>
                  <a:lnTo>
                    <a:pt x="133" y="6"/>
                  </a:lnTo>
                  <a:close/>
                  <a:moveTo>
                    <a:pt x="0" y="1635"/>
                  </a:moveTo>
                  <a:lnTo>
                    <a:pt x="16" y="1649"/>
                  </a:lnTo>
                  <a:lnTo>
                    <a:pt x="33" y="1663"/>
                  </a:lnTo>
                  <a:lnTo>
                    <a:pt x="51" y="1676"/>
                  </a:lnTo>
                  <a:lnTo>
                    <a:pt x="68" y="1688"/>
                  </a:lnTo>
                  <a:lnTo>
                    <a:pt x="86" y="1701"/>
                  </a:lnTo>
                  <a:lnTo>
                    <a:pt x="104" y="1714"/>
                  </a:lnTo>
                  <a:lnTo>
                    <a:pt x="122" y="1727"/>
                  </a:lnTo>
                  <a:lnTo>
                    <a:pt x="142" y="1738"/>
                  </a:lnTo>
                  <a:lnTo>
                    <a:pt x="147" y="1737"/>
                  </a:lnTo>
                  <a:lnTo>
                    <a:pt x="149" y="1737"/>
                  </a:lnTo>
                  <a:lnTo>
                    <a:pt x="150" y="1735"/>
                  </a:lnTo>
                  <a:lnTo>
                    <a:pt x="151" y="1735"/>
                  </a:lnTo>
                  <a:lnTo>
                    <a:pt x="153" y="1735"/>
                  </a:lnTo>
                  <a:lnTo>
                    <a:pt x="133" y="1724"/>
                  </a:lnTo>
                  <a:lnTo>
                    <a:pt x="114" y="1711"/>
                  </a:lnTo>
                  <a:lnTo>
                    <a:pt x="94" y="1698"/>
                  </a:lnTo>
                  <a:lnTo>
                    <a:pt x="75" y="1684"/>
                  </a:lnTo>
                  <a:lnTo>
                    <a:pt x="57" y="1670"/>
                  </a:lnTo>
                  <a:lnTo>
                    <a:pt x="39" y="1656"/>
                  </a:lnTo>
                  <a:lnTo>
                    <a:pt x="21" y="1642"/>
                  </a:lnTo>
                  <a:lnTo>
                    <a:pt x="4" y="1626"/>
                  </a:lnTo>
                  <a:lnTo>
                    <a:pt x="3" y="1627"/>
                  </a:lnTo>
                  <a:lnTo>
                    <a:pt x="3" y="1629"/>
                  </a:lnTo>
                  <a:lnTo>
                    <a:pt x="1" y="1630"/>
                  </a:lnTo>
                  <a:lnTo>
                    <a:pt x="1" y="1632"/>
                  </a:lnTo>
                  <a:lnTo>
                    <a:pt x="0" y="1633"/>
                  </a:lnTo>
                  <a:lnTo>
                    <a:pt x="0" y="1635"/>
                  </a:lnTo>
                  <a:close/>
                  <a:moveTo>
                    <a:pt x="1075" y="1778"/>
                  </a:moveTo>
                  <a:lnTo>
                    <a:pt x="1075" y="1778"/>
                  </a:lnTo>
                  <a:lnTo>
                    <a:pt x="1073" y="1777"/>
                  </a:lnTo>
                  <a:lnTo>
                    <a:pt x="1072" y="1777"/>
                  </a:lnTo>
                  <a:lnTo>
                    <a:pt x="1071" y="1777"/>
                  </a:lnTo>
                  <a:lnTo>
                    <a:pt x="1069" y="1775"/>
                  </a:lnTo>
                  <a:lnTo>
                    <a:pt x="1068" y="1775"/>
                  </a:lnTo>
                  <a:lnTo>
                    <a:pt x="1066" y="1775"/>
                  </a:lnTo>
                  <a:lnTo>
                    <a:pt x="1065" y="1774"/>
                  </a:lnTo>
                  <a:lnTo>
                    <a:pt x="1064" y="1774"/>
                  </a:lnTo>
                  <a:lnTo>
                    <a:pt x="1064" y="1775"/>
                  </a:lnTo>
                  <a:lnTo>
                    <a:pt x="1062" y="1775"/>
                  </a:lnTo>
                  <a:lnTo>
                    <a:pt x="1064" y="1775"/>
                  </a:lnTo>
                  <a:lnTo>
                    <a:pt x="1066" y="1775"/>
                  </a:lnTo>
                  <a:lnTo>
                    <a:pt x="1068" y="1777"/>
                  </a:lnTo>
                  <a:lnTo>
                    <a:pt x="1069" y="1777"/>
                  </a:lnTo>
                  <a:lnTo>
                    <a:pt x="1071" y="1777"/>
                  </a:lnTo>
                  <a:lnTo>
                    <a:pt x="1072" y="1777"/>
                  </a:lnTo>
                  <a:lnTo>
                    <a:pt x="1073" y="1778"/>
                  </a:lnTo>
                  <a:lnTo>
                    <a:pt x="1075" y="1778"/>
                  </a:lnTo>
                  <a:close/>
                  <a:moveTo>
                    <a:pt x="28" y="91"/>
                  </a:moveTo>
                  <a:lnTo>
                    <a:pt x="28" y="84"/>
                  </a:lnTo>
                  <a:lnTo>
                    <a:pt x="37" y="84"/>
                  </a:lnTo>
                  <a:lnTo>
                    <a:pt x="36" y="84"/>
                  </a:lnTo>
                  <a:lnTo>
                    <a:pt x="35" y="85"/>
                  </a:lnTo>
                  <a:lnTo>
                    <a:pt x="33" y="87"/>
                  </a:lnTo>
                  <a:lnTo>
                    <a:pt x="32" y="87"/>
                  </a:lnTo>
                  <a:lnTo>
                    <a:pt x="32" y="88"/>
                  </a:lnTo>
                  <a:lnTo>
                    <a:pt x="30" y="90"/>
                  </a:lnTo>
                  <a:lnTo>
                    <a:pt x="29" y="90"/>
                  </a:lnTo>
                  <a:lnTo>
                    <a:pt x="28" y="91"/>
                  </a:lnTo>
                  <a:close/>
                </a:path>
              </a:pathLst>
            </a:custGeom>
            <a:solidFill>
              <a:srgbClr val="FFFFF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8" name="Freeform 968"/>
            <p:cNvSpPr>
              <a:spLocks noEditPoints="1"/>
            </p:cNvSpPr>
            <p:nvPr/>
          </p:nvSpPr>
          <p:spPr bwMode="auto">
            <a:xfrm>
              <a:off x="3891" y="1630"/>
              <a:ext cx="1106" cy="1778"/>
            </a:xfrm>
            <a:custGeom>
              <a:avLst/>
              <a:gdLst>
                <a:gd name="T0" fmla="*/ 120 w 1106"/>
                <a:gd name="T1" fmla="*/ 18 h 1778"/>
                <a:gd name="T2" fmla="*/ 85 w 1106"/>
                <a:gd name="T3" fmla="*/ 42 h 1778"/>
                <a:gd name="T4" fmla="*/ 52 w 1106"/>
                <a:gd name="T5" fmla="*/ 68 h 1778"/>
                <a:gd name="T6" fmla="*/ 49 w 1106"/>
                <a:gd name="T7" fmla="*/ 74 h 1778"/>
                <a:gd name="T8" fmla="*/ 46 w 1106"/>
                <a:gd name="T9" fmla="*/ 79 h 1778"/>
                <a:gd name="T10" fmla="*/ 60 w 1106"/>
                <a:gd name="T11" fmla="*/ 71 h 1778"/>
                <a:gd name="T12" fmla="*/ 104 w 1106"/>
                <a:gd name="T13" fmla="*/ 38 h 1778"/>
                <a:gd name="T14" fmla="*/ 152 w 1106"/>
                <a:gd name="T15" fmla="*/ 8 h 1778"/>
                <a:gd name="T16" fmla="*/ 161 w 1106"/>
                <a:gd name="T17" fmla="*/ 1 h 1778"/>
                <a:gd name="T18" fmla="*/ 153 w 1106"/>
                <a:gd name="T19" fmla="*/ 3 h 1778"/>
                <a:gd name="T20" fmla="*/ 145 w 1106"/>
                <a:gd name="T21" fmla="*/ 4 h 1778"/>
                <a:gd name="T22" fmla="*/ 29 w 1106"/>
                <a:gd name="T23" fmla="*/ 85 h 1778"/>
                <a:gd name="T24" fmla="*/ 28 w 1106"/>
                <a:gd name="T25" fmla="*/ 86 h 1778"/>
                <a:gd name="T26" fmla="*/ 27 w 1106"/>
                <a:gd name="T27" fmla="*/ 88 h 1778"/>
                <a:gd name="T28" fmla="*/ 28 w 1106"/>
                <a:gd name="T29" fmla="*/ 96 h 1778"/>
                <a:gd name="T30" fmla="*/ 35 w 1106"/>
                <a:gd name="T31" fmla="*/ 91 h 1778"/>
                <a:gd name="T32" fmla="*/ 40 w 1106"/>
                <a:gd name="T33" fmla="*/ 86 h 1778"/>
                <a:gd name="T34" fmla="*/ 0 w 1106"/>
                <a:gd name="T35" fmla="*/ 1631 h 1778"/>
                <a:gd name="T36" fmla="*/ 53 w 1106"/>
                <a:gd name="T37" fmla="*/ 1674 h 1778"/>
                <a:gd name="T38" fmla="*/ 107 w 1106"/>
                <a:gd name="T39" fmla="*/ 1714 h 1778"/>
                <a:gd name="T40" fmla="*/ 146 w 1106"/>
                <a:gd name="T41" fmla="*/ 1738 h 1778"/>
                <a:gd name="T42" fmla="*/ 150 w 1106"/>
                <a:gd name="T43" fmla="*/ 1736 h 1778"/>
                <a:gd name="T44" fmla="*/ 155 w 1106"/>
                <a:gd name="T45" fmla="*/ 1735 h 1778"/>
                <a:gd name="T46" fmla="*/ 136 w 1106"/>
                <a:gd name="T47" fmla="*/ 1722 h 1778"/>
                <a:gd name="T48" fmla="*/ 78 w 1106"/>
                <a:gd name="T49" fmla="*/ 1684 h 1778"/>
                <a:gd name="T50" fmla="*/ 22 w 1106"/>
                <a:gd name="T51" fmla="*/ 1640 h 1778"/>
                <a:gd name="T52" fmla="*/ 3 w 1106"/>
                <a:gd name="T53" fmla="*/ 1626 h 1778"/>
                <a:gd name="T54" fmla="*/ 2 w 1106"/>
                <a:gd name="T55" fmla="*/ 1628 h 1778"/>
                <a:gd name="T56" fmla="*/ 0 w 1106"/>
                <a:gd name="T57" fmla="*/ 1631 h 1778"/>
                <a:gd name="T58" fmla="*/ 1068 w 1106"/>
                <a:gd name="T59" fmla="*/ 1778 h 1778"/>
                <a:gd name="T60" fmla="*/ 1068 w 1106"/>
                <a:gd name="T61" fmla="*/ 1778 h 1778"/>
                <a:gd name="T62" fmla="*/ 1070 w 1106"/>
                <a:gd name="T63" fmla="*/ 1778 h 1778"/>
                <a:gd name="T64" fmla="*/ 1065 w 1106"/>
                <a:gd name="T65" fmla="*/ 1776 h 1778"/>
                <a:gd name="T66" fmla="*/ 1061 w 1106"/>
                <a:gd name="T67" fmla="*/ 1775 h 1778"/>
                <a:gd name="T68" fmla="*/ 1057 w 1106"/>
                <a:gd name="T69" fmla="*/ 1773 h 1778"/>
                <a:gd name="T70" fmla="*/ 1057 w 1106"/>
                <a:gd name="T71" fmla="*/ 1773 h 1778"/>
                <a:gd name="T72" fmla="*/ 1056 w 1106"/>
                <a:gd name="T73" fmla="*/ 1775 h 1778"/>
                <a:gd name="T74" fmla="*/ 1059 w 1106"/>
                <a:gd name="T75" fmla="*/ 1775 h 1778"/>
                <a:gd name="T76" fmla="*/ 1064 w 1106"/>
                <a:gd name="T77" fmla="*/ 1776 h 1778"/>
                <a:gd name="T78" fmla="*/ 1068 w 1106"/>
                <a:gd name="T79" fmla="*/ 1778 h 1778"/>
                <a:gd name="T80" fmla="*/ 1100 w 1106"/>
                <a:gd name="T81" fmla="*/ 1755 h 1778"/>
                <a:gd name="T82" fmla="*/ 1096 w 1106"/>
                <a:gd name="T83" fmla="*/ 1756 h 1778"/>
                <a:gd name="T84" fmla="*/ 1089 w 1106"/>
                <a:gd name="T85" fmla="*/ 1759 h 1778"/>
                <a:gd name="T86" fmla="*/ 1091 w 1106"/>
                <a:gd name="T87" fmla="*/ 1756 h 1778"/>
                <a:gd name="T88" fmla="*/ 1097 w 1106"/>
                <a:gd name="T89" fmla="*/ 1753 h 1778"/>
                <a:gd name="T90" fmla="*/ 1106 w 1106"/>
                <a:gd name="T91" fmla="*/ 1749 h 177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106"/>
                <a:gd name="T139" fmla="*/ 0 h 1778"/>
                <a:gd name="T140" fmla="*/ 1106 w 1106"/>
                <a:gd name="T141" fmla="*/ 1778 h 177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106" h="1778">
                  <a:moveTo>
                    <a:pt x="145" y="4"/>
                  </a:moveTo>
                  <a:lnTo>
                    <a:pt x="132" y="11"/>
                  </a:lnTo>
                  <a:lnTo>
                    <a:pt x="120" y="18"/>
                  </a:lnTo>
                  <a:lnTo>
                    <a:pt x="109" y="27"/>
                  </a:lnTo>
                  <a:lnTo>
                    <a:pt x="97" y="34"/>
                  </a:lnTo>
                  <a:lnTo>
                    <a:pt x="85" y="42"/>
                  </a:lnTo>
                  <a:lnTo>
                    <a:pt x="74" y="51"/>
                  </a:lnTo>
                  <a:lnTo>
                    <a:pt x="63" y="59"/>
                  </a:lnTo>
                  <a:lnTo>
                    <a:pt x="52" y="68"/>
                  </a:lnTo>
                  <a:lnTo>
                    <a:pt x="50" y="69"/>
                  </a:lnTo>
                  <a:lnTo>
                    <a:pt x="50" y="72"/>
                  </a:lnTo>
                  <a:lnTo>
                    <a:pt x="49" y="74"/>
                  </a:lnTo>
                  <a:lnTo>
                    <a:pt x="47" y="76"/>
                  </a:lnTo>
                  <a:lnTo>
                    <a:pt x="47" y="78"/>
                  </a:lnTo>
                  <a:lnTo>
                    <a:pt x="46" y="79"/>
                  </a:lnTo>
                  <a:lnTo>
                    <a:pt x="46" y="81"/>
                  </a:lnTo>
                  <a:lnTo>
                    <a:pt x="45" y="84"/>
                  </a:lnTo>
                  <a:lnTo>
                    <a:pt x="60" y="71"/>
                  </a:lnTo>
                  <a:lnTo>
                    <a:pt x="74" y="61"/>
                  </a:lnTo>
                  <a:lnTo>
                    <a:pt x="89" y="49"/>
                  </a:lnTo>
                  <a:lnTo>
                    <a:pt x="104" y="38"/>
                  </a:lnTo>
                  <a:lnTo>
                    <a:pt x="120" y="28"/>
                  </a:lnTo>
                  <a:lnTo>
                    <a:pt x="136" y="18"/>
                  </a:lnTo>
                  <a:lnTo>
                    <a:pt x="152" y="8"/>
                  </a:lnTo>
                  <a:lnTo>
                    <a:pt x="168" y="0"/>
                  </a:lnTo>
                  <a:lnTo>
                    <a:pt x="166" y="0"/>
                  </a:lnTo>
                  <a:lnTo>
                    <a:pt x="161" y="1"/>
                  </a:lnTo>
                  <a:lnTo>
                    <a:pt x="159" y="1"/>
                  </a:lnTo>
                  <a:lnTo>
                    <a:pt x="156" y="1"/>
                  </a:lnTo>
                  <a:lnTo>
                    <a:pt x="153" y="3"/>
                  </a:lnTo>
                  <a:lnTo>
                    <a:pt x="150" y="3"/>
                  </a:lnTo>
                  <a:lnTo>
                    <a:pt x="148" y="4"/>
                  </a:lnTo>
                  <a:lnTo>
                    <a:pt x="145" y="4"/>
                  </a:lnTo>
                  <a:close/>
                  <a:moveTo>
                    <a:pt x="29" y="85"/>
                  </a:moveTo>
                  <a:lnTo>
                    <a:pt x="29" y="85"/>
                  </a:lnTo>
                  <a:lnTo>
                    <a:pt x="28" y="85"/>
                  </a:lnTo>
                  <a:lnTo>
                    <a:pt x="28" y="86"/>
                  </a:lnTo>
                  <a:lnTo>
                    <a:pt x="27" y="86"/>
                  </a:lnTo>
                  <a:lnTo>
                    <a:pt x="27" y="88"/>
                  </a:lnTo>
                  <a:lnTo>
                    <a:pt x="27" y="93"/>
                  </a:lnTo>
                  <a:lnTo>
                    <a:pt x="27" y="98"/>
                  </a:lnTo>
                  <a:lnTo>
                    <a:pt x="28" y="96"/>
                  </a:lnTo>
                  <a:lnTo>
                    <a:pt x="31" y="95"/>
                  </a:lnTo>
                  <a:lnTo>
                    <a:pt x="32" y="92"/>
                  </a:lnTo>
                  <a:lnTo>
                    <a:pt x="35" y="91"/>
                  </a:lnTo>
                  <a:lnTo>
                    <a:pt x="36" y="89"/>
                  </a:lnTo>
                  <a:lnTo>
                    <a:pt x="39" y="88"/>
                  </a:lnTo>
                  <a:lnTo>
                    <a:pt x="40" y="86"/>
                  </a:lnTo>
                  <a:lnTo>
                    <a:pt x="42" y="85"/>
                  </a:lnTo>
                  <a:lnTo>
                    <a:pt x="29" y="85"/>
                  </a:lnTo>
                  <a:close/>
                  <a:moveTo>
                    <a:pt x="0" y="1631"/>
                  </a:moveTo>
                  <a:lnTo>
                    <a:pt x="18" y="1645"/>
                  </a:lnTo>
                  <a:lnTo>
                    <a:pt x="35" y="1660"/>
                  </a:lnTo>
                  <a:lnTo>
                    <a:pt x="53" y="1674"/>
                  </a:lnTo>
                  <a:lnTo>
                    <a:pt x="71" y="1688"/>
                  </a:lnTo>
                  <a:lnTo>
                    <a:pt x="89" y="1701"/>
                  </a:lnTo>
                  <a:lnTo>
                    <a:pt x="107" y="1714"/>
                  </a:lnTo>
                  <a:lnTo>
                    <a:pt x="127" y="1726"/>
                  </a:lnTo>
                  <a:lnTo>
                    <a:pt x="146" y="1738"/>
                  </a:lnTo>
                  <a:lnTo>
                    <a:pt x="148" y="1738"/>
                  </a:lnTo>
                  <a:lnTo>
                    <a:pt x="149" y="1736"/>
                  </a:lnTo>
                  <a:lnTo>
                    <a:pt x="150" y="1736"/>
                  </a:lnTo>
                  <a:lnTo>
                    <a:pt x="152" y="1736"/>
                  </a:lnTo>
                  <a:lnTo>
                    <a:pt x="153" y="1736"/>
                  </a:lnTo>
                  <a:lnTo>
                    <a:pt x="155" y="1735"/>
                  </a:lnTo>
                  <a:lnTo>
                    <a:pt x="156" y="1735"/>
                  </a:lnTo>
                  <a:lnTo>
                    <a:pt x="157" y="1735"/>
                  </a:lnTo>
                  <a:lnTo>
                    <a:pt x="136" y="1722"/>
                  </a:lnTo>
                  <a:lnTo>
                    <a:pt x="117" y="1709"/>
                  </a:lnTo>
                  <a:lnTo>
                    <a:pt x="97" y="1697"/>
                  </a:lnTo>
                  <a:lnTo>
                    <a:pt x="78" y="1684"/>
                  </a:lnTo>
                  <a:lnTo>
                    <a:pt x="59" y="1670"/>
                  </a:lnTo>
                  <a:lnTo>
                    <a:pt x="40" y="1654"/>
                  </a:lnTo>
                  <a:lnTo>
                    <a:pt x="22" y="1640"/>
                  </a:lnTo>
                  <a:lnTo>
                    <a:pt x="4" y="1624"/>
                  </a:lnTo>
                  <a:lnTo>
                    <a:pt x="4" y="1626"/>
                  </a:lnTo>
                  <a:lnTo>
                    <a:pt x="3" y="1626"/>
                  </a:lnTo>
                  <a:lnTo>
                    <a:pt x="3" y="1627"/>
                  </a:lnTo>
                  <a:lnTo>
                    <a:pt x="3" y="1628"/>
                  </a:lnTo>
                  <a:lnTo>
                    <a:pt x="2" y="1628"/>
                  </a:lnTo>
                  <a:lnTo>
                    <a:pt x="2" y="1630"/>
                  </a:lnTo>
                  <a:lnTo>
                    <a:pt x="0" y="1631"/>
                  </a:lnTo>
                  <a:close/>
                  <a:moveTo>
                    <a:pt x="1068" y="1778"/>
                  </a:moveTo>
                  <a:lnTo>
                    <a:pt x="1068" y="1778"/>
                  </a:lnTo>
                  <a:lnTo>
                    <a:pt x="1070" y="1778"/>
                  </a:lnTo>
                  <a:lnTo>
                    <a:pt x="1068" y="1776"/>
                  </a:lnTo>
                  <a:lnTo>
                    <a:pt x="1067" y="1776"/>
                  </a:lnTo>
                  <a:lnTo>
                    <a:pt x="1065" y="1776"/>
                  </a:lnTo>
                  <a:lnTo>
                    <a:pt x="1064" y="1775"/>
                  </a:lnTo>
                  <a:lnTo>
                    <a:pt x="1063" y="1775"/>
                  </a:lnTo>
                  <a:lnTo>
                    <a:pt x="1061" y="1775"/>
                  </a:lnTo>
                  <a:lnTo>
                    <a:pt x="1060" y="1773"/>
                  </a:lnTo>
                  <a:lnTo>
                    <a:pt x="1059" y="1773"/>
                  </a:lnTo>
                  <a:lnTo>
                    <a:pt x="1057" y="1773"/>
                  </a:lnTo>
                  <a:lnTo>
                    <a:pt x="1056" y="1775"/>
                  </a:lnTo>
                  <a:lnTo>
                    <a:pt x="1057" y="1775"/>
                  </a:lnTo>
                  <a:lnTo>
                    <a:pt x="1059" y="1775"/>
                  </a:lnTo>
                  <a:lnTo>
                    <a:pt x="1060" y="1776"/>
                  </a:lnTo>
                  <a:lnTo>
                    <a:pt x="1061" y="1776"/>
                  </a:lnTo>
                  <a:lnTo>
                    <a:pt x="1064" y="1776"/>
                  </a:lnTo>
                  <a:lnTo>
                    <a:pt x="1065" y="1776"/>
                  </a:lnTo>
                  <a:lnTo>
                    <a:pt x="1067" y="1778"/>
                  </a:lnTo>
                  <a:lnTo>
                    <a:pt x="1068" y="1778"/>
                  </a:lnTo>
                  <a:close/>
                  <a:moveTo>
                    <a:pt x="1106" y="1749"/>
                  </a:moveTo>
                  <a:lnTo>
                    <a:pt x="1102" y="1755"/>
                  </a:lnTo>
                  <a:lnTo>
                    <a:pt x="1100" y="1755"/>
                  </a:lnTo>
                  <a:lnTo>
                    <a:pt x="1099" y="1756"/>
                  </a:lnTo>
                  <a:lnTo>
                    <a:pt x="1097" y="1756"/>
                  </a:lnTo>
                  <a:lnTo>
                    <a:pt x="1096" y="1756"/>
                  </a:lnTo>
                  <a:lnTo>
                    <a:pt x="1093" y="1758"/>
                  </a:lnTo>
                  <a:lnTo>
                    <a:pt x="1091" y="1758"/>
                  </a:lnTo>
                  <a:lnTo>
                    <a:pt x="1089" y="1759"/>
                  </a:lnTo>
                  <a:lnTo>
                    <a:pt x="1086" y="1759"/>
                  </a:lnTo>
                  <a:lnTo>
                    <a:pt x="1088" y="1758"/>
                  </a:lnTo>
                  <a:lnTo>
                    <a:pt x="1091" y="1756"/>
                  </a:lnTo>
                  <a:lnTo>
                    <a:pt x="1093" y="1756"/>
                  </a:lnTo>
                  <a:lnTo>
                    <a:pt x="1096" y="1755"/>
                  </a:lnTo>
                  <a:lnTo>
                    <a:pt x="1097" y="1753"/>
                  </a:lnTo>
                  <a:lnTo>
                    <a:pt x="1100" y="1752"/>
                  </a:lnTo>
                  <a:lnTo>
                    <a:pt x="1103" y="1751"/>
                  </a:lnTo>
                  <a:lnTo>
                    <a:pt x="1106" y="1749"/>
                  </a:lnTo>
                  <a:close/>
                </a:path>
              </a:pathLst>
            </a:custGeom>
            <a:solidFill>
              <a:srgbClr val="FFF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59" name="Freeform 969"/>
            <p:cNvSpPr>
              <a:spLocks noEditPoints="1"/>
            </p:cNvSpPr>
            <p:nvPr/>
          </p:nvSpPr>
          <p:spPr bwMode="auto">
            <a:xfrm>
              <a:off x="3894" y="1627"/>
              <a:ext cx="1106" cy="1779"/>
            </a:xfrm>
            <a:custGeom>
              <a:avLst/>
              <a:gdLst>
                <a:gd name="T0" fmla="*/ 125 w 1106"/>
                <a:gd name="T1" fmla="*/ 21 h 1779"/>
                <a:gd name="T2" fmla="*/ 85 w 1106"/>
                <a:gd name="T3" fmla="*/ 50 h 1779"/>
                <a:gd name="T4" fmla="*/ 44 w 1106"/>
                <a:gd name="T5" fmla="*/ 78 h 1779"/>
                <a:gd name="T6" fmla="*/ 43 w 1106"/>
                <a:gd name="T7" fmla="*/ 82 h 1779"/>
                <a:gd name="T8" fmla="*/ 42 w 1106"/>
                <a:gd name="T9" fmla="*/ 85 h 1779"/>
                <a:gd name="T10" fmla="*/ 33 w 1106"/>
                <a:gd name="T11" fmla="*/ 88 h 1779"/>
                <a:gd name="T12" fmla="*/ 29 w 1106"/>
                <a:gd name="T13" fmla="*/ 91 h 1779"/>
                <a:gd name="T14" fmla="*/ 26 w 1106"/>
                <a:gd name="T15" fmla="*/ 94 h 1779"/>
                <a:gd name="T16" fmla="*/ 24 w 1106"/>
                <a:gd name="T17" fmla="*/ 96 h 1779"/>
                <a:gd name="T18" fmla="*/ 60 w 1106"/>
                <a:gd name="T19" fmla="*/ 77 h 1779"/>
                <a:gd name="T20" fmla="*/ 117 w 1106"/>
                <a:gd name="T21" fmla="*/ 37 h 1779"/>
                <a:gd name="T22" fmla="*/ 178 w 1106"/>
                <a:gd name="T23" fmla="*/ 0 h 1779"/>
                <a:gd name="T24" fmla="*/ 168 w 1106"/>
                <a:gd name="T25" fmla="*/ 1 h 1779"/>
                <a:gd name="T26" fmla="*/ 158 w 1106"/>
                <a:gd name="T27" fmla="*/ 4 h 1779"/>
                <a:gd name="T28" fmla="*/ 0 w 1106"/>
                <a:gd name="T29" fmla="*/ 1630 h 1779"/>
                <a:gd name="T30" fmla="*/ 53 w 1106"/>
                <a:gd name="T31" fmla="*/ 1674 h 1779"/>
                <a:gd name="T32" fmla="*/ 110 w 1106"/>
                <a:gd name="T33" fmla="*/ 1715 h 1779"/>
                <a:gd name="T34" fmla="*/ 150 w 1106"/>
                <a:gd name="T35" fmla="*/ 1739 h 1779"/>
                <a:gd name="T36" fmla="*/ 154 w 1106"/>
                <a:gd name="T37" fmla="*/ 1738 h 1779"/>
                <a:gd name="T38" fmla="*/ 158 w 1106"/>
                <a:gd name="T39" fmla="*/ 1737 h 1779"/>
                <a:gd name="T40" fmla="*/ 118 w 1106"/>
                <a:gd name="T41" fmla="*/ 1711 h 1779"/>
                <a:gd name="T42" fmla="*/ 60 w 1106"/>
                <a:gd name="T43" fmla="*/ 1670 h 1779"/>
                <a:gd name="T44" fmla="*/ 4 w 1106"/>
                <a:gd name="T45" fmla="*/ 1623 h 1779"/>
                <a:gd name="T46" fmla="*/ 1 w 1106"/>
                <a:gd name="T47" fmla="*/ 1626 h 1779"/>
                <a:gd name="T48" fmla="*/ 0 w 1106"/>
                <a:gd name="T49" fmla="*/ 1629 h 1779"/>
                <a:gd name="T50" fmla="*/ 1058 w 1106"/>
                <a:gd name="T51" fmla="*/ 1779 h 1779"/>
                <a:gd name="T52" fmla="*/ 1060 w 1106"/>
                <a:gd name="T53" fmla="*/ 1779 h 1779"/>
                <a:gd name="T54" fmla="*/ 1060 w 1106"/>
                <a:gd name="T55" fmla="*/ 1778 h 1779"/>
                <a:gd name="T56" fmla="*/ 1060 w 1106"/>
                <a:gd name="T57" fmla="*/ 1778 h 1779"/>
                <a:gd name="T58" fmla="*/ 1056 w 1106"/>
                <a:gd name="T59" fmla="*/ 1776 h 1779"/>
                <a:gd name="T60" fmla="*/ 1051 w 1106"/>
                <a:gd name="T61" fmla="*/ 1775 h 1779"/>
                <a:gd name="T62" fmla="*/ 1049 w 1106"/>
                <a:gd name="T63" fmla="*/ 1775 h 1779"/>
                <a:gd name="T64" fmla="*/ 1047 w 1106"/>
                <a:gd name="T65" fmla="*/ 1775 h 1779"/>
                <a:gd name="T66" fmla="*/ 1046 w 1106"/>
                <a:gd name="T67" fmla="*/ 1776 h 1779"/>
                <a:gd name="T68" fmla="*/ 1051 w 1106"/>
                <a:gd name="T69" fmla="*/ 1778 h 1779"/>
                <a:gd name="T70" fmla="*/ 1056 w 1106"/>
                <a:gd name="T71" fmla="*/ 1778 h 1779"/>
                <a:gd name="T72" fmla="*/ 1106 w 1106"/>
                <a:gd name="T73" fmla="*/ 1745 h 1779"/>
                <a:gd name="T74" fmla="*/ 1094 w 1106"/>
                <a:gd name="T75" fmla="*/ 1759 h 1779"/>
                <a:gd name="T76" fmla="*/ 1085 w 1106"/>
                <a:gd name="T77" fmla="*/ 1762 h 1779"/>
                <a:gd name="T78" fmla="*/ 1071 w 1106"/>
                <a:gd name="T79" fmla="*/ 1763 h 1779"/>
                <a:gd name="T80" fmla="*/ 1083 w 1106"/>
                <a:gd name="T81" fmla="*/ 1758 h 1779"/>
                <a:gd name="T82" fmla="*/ 1097 w 1106"/>
                <a:gd name="T83" fmla="*/ 1751 h 1779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106"/>
                <a:gd name="T127" fmla="*/ 0 h 1779"/>
                <a:gd name="T128" fmla="*/ 1106 w 1106"/>
                <a:gd name="T129" fmla="*/ 1779 h 1779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106" h="1779">
                  <a:moveTo>
                    <a:pt x="153" y="4"/>
                  </a:moveTo>
                  <a:lnTo>
                    <a:pt x="139" y="13"/>
                  </a:lnTo>
                  <a:lnTo>
                    <a:pt x="125" y="21"/>
                  </a:lnTo>
                  <a:lnTo>
                    <a:pt x="111" y="31"/>
                  </a:lnTo>
                  <a:lnTo>
                    <a:pt x="97" y="40"/>
                  </a:lnTo>
                  <a:lnTo>
                    <a:pt x="85" y="50"/>
                  </a:lnTo>
                  <a:lnTo>
                    <a:pt x="71" y="58"/>
                  </a:lnTo>
                  <a:lnTo>
                    <a:pt x="58" y="68"/>
                  </a:lnTo>
                  <a:lnTo>
                    <a:pt x="44" y="78"/>
                  </a:lnTo>
                  <a:lnTo>
                    <a:pt x="44" y="79"/>
                  </a:lnTo>
                  <a:lnTo>
                    <a:pt x="44" y="81"/>
                  </a:lnTo>
                  <a:lnTo>
                    <a:pt x="43" y="82"/>
                  </a:lnTo>
                  <a:lnTo>
                    <a:pt x="43" y="84"/>
                  </a:lnTo>
                  <a:lnTo>
                    <a:pt x="42" y="84"/>
                  </a:lnTo>
                  <a:lnTo>
                    <a:pt x="42" y="85"/>
                  </a:lnTo>
                  <a:lnTo>
                    <a:pt x="42" y="87"/>
                  </a:lnTo>
                  <a:lnTo>
                    <a:pt x="40" y="88"/>
                  </a:lnTo>
                  <a:lnTo>
                    <a:pt x="33" y="88"/>
                  </a:lnTo>
                  <a:lnTo>
                    <a:pt x="32" y="88"/>
                  </a:lnTo>
                  <a:lnTo>
                    <a:pt x="31" y="89"/>
                  </a:lnTo>
                  <a:lnTo>
                    <a:pt x="29" y="91"/>
                  </a:lnTo>
                  <a:lnTo>
                    <a:pt x="28" y="91"/>
                  </a:lnTo>
                  <a:lnTo>
                    <a:pt x="28" y="92"/>
                  </a:lnTo>
                  <a:lnTo>
                    <a:pt x="26" y="94"/>
                  </a:lnTo>
                  <a:lnTo>
                    <a:pt x="25" y="94"/>
                  </a:lnTo>
                  <a:lnTo>
                    <a:pt x="24" y="95"/>
                  </a:lnTo>
                  <a:lnTo>
                    <a:pt x="24" y="96"/>
                  </a:lnTo>
                  <a:lnTo>
                    <a:pt x="24" y="106"/>
                  </a:lnTo>
                  <a:lnTo>
                    <a:pt x="42" y="91"/>
                  </a:lnTo>
                  <a:lnTo>
                    <a:pt x="60" y="77"/>
                  </a:lnTo>
                  <a:lnTo>
                    <a:pt x="78" y="62"/>
                  </a:lnTo>
                  <a:lnTo>
                    <a:pt x="97" y="50"/>
                  </a:lnTo>
                  <a:lnTo>
                    <a:pt x="117" y="37"/>
                  </a:lnTo>
                  <a:lnTo>
                    <a:pt x="136" y="24"/>
                  </a:lnTo>
                  <a:lnTo>
                    <a:pt x="157" y="11"/>
                  </a:lnTo>
                  <a:lnTo>
                    <a:pt x="178" y="0"/>
                  </a:lnTo>
                  <a:lnTo>
                    <a:pt x="174" y="0"/>
                  </a:lnTo>
                  <a:lnTo>
                    <a:pt x="171" y="1"/>
                  </a:lnTo>
                  <a:lnTo>
                    <a:pt x="168" y="1"/>
                  </a:lnTo>
                  <a:lnTo>
                    <a:pt x="165" y="3"/>
                  </a:lnTo>
                  <a:lnTo>
                    <a:pt x="161" y="3"/>
                  </a:lnTo>
                  <a:lnTo>
                    <a:pt x="158" y="4"/>
                  </a:lnTo>
                  <a:lnTo>
                    <a:pt x="156" y="4"/>
                  </a:lnTo>
                  <a:lnTo>
                    <a:pt x="153" y="4"/>
                  </a:lnTo>
                  <a:close/>
                  <a:moveTo>
                    <a:pt x="0" y="1630"/>
                  </a:moveTo>
                  <a:lnTo>
                    <a:pt x="17" y="1646"/>
                  </a:lnTo>
                  <a:lnTo>
                    <a:pt x="35" y="1660"/>
                  </a:lnTo>
                  <a:lnTo>
                    <a:pt x="53" y="1674"/>
                  </a:lnTo>
                  <a:lnTo>
                    <a:pt x="71" y="1688"/>
                  </a:lnTo>
                  <a:lnTo>
                    <a:pt x="90" y="1702"/>
                  </a:lnTo>
                  <a:lnTo>
                    <a:pt x="110" y="1715"/>
                  </a:lnTo>
                  <a:lnTo>
                    <a:pt x="129" y="1728"/>
                  </a:lnTo>
                  <a:lnTo>
                    <a:pt x="149" y="1739"/>
                  </a:lnTo>
                  <a:lnTo>
                    <a:pt x="150" y="1739"/>
                  </a:lnTo>
                  <a:lnTo>
                    <a:pt x="152" y="1739"/>
                  </a:lnTo>
                  <a:lnTo>
                    <a:pt x="153" y="1738"/>
                  </a:lnTo>
                  <a:lnTo>
                    <a:pt x="154" y="1738"/>
                  </a:lnTo>
                  <a:lnTo>
                    <a:pt x="156" y="1738"/>
                  </a:lnTo>
                  <a:lnTo>
                    <a:pt x="157" y="1738"/>
                  </a:lnTo>
                  <a:lnTo>
                    <a:pt x="158" y="1737"/>
                  </a:lnTo>
                  <a:lnTo>
                    <a:pt x="160" y="1737"/>
                  </a:lnTo>
                  <a:lnTo>
                    <a:pt x="139" y="1724"/>
                  </a:lnTo>
                  <a:lnTo>
                    <a:pt x="118" y="1711"/>
                  </a:lnTo>
                  <a:lnTo>
                    <a:pt x="99" y="1698"/>
                  </a:lnTo>
                  <a:lnTo>
                    <a:pt x="79" y="1684"/>
                  </a:lnTo>
                  <a:lnTo>
                    <a:pt x="60" y="1670"/>
                  </a:lnTo>
                  <a:lnTo>
                    <a:pt x="40" y="1654"/>
                  </a:lnTo>
                  <a:lnTo>
                    <a:pt x="22" y="1640"/>
                  </a:lnTo>
                  <a:lnTo>
                    <a:pt x="4" y="1623"/>
                  </a:lnTo>
                  <a:lnTo>
                    <a:pt x="3" y="1624"/>
                  </a:lnTo>
                  <a:lnTo>
                    <a:pt x="3" y="1626"/>
                  </a:lnTo>
                  <a:lnTo>
                    <a:pt x="1" y="1626"/>
                  </a:lnTo>
                  <a:lnTo>
                    <a:pt x="1" y="1627"/>
                  </a:lnTo>
                  <a:lnTo>
                    <a:pt x="1" y="1629"/>
                  </a:lnTo>
                  <a:lnTo>
                    <a:pt x="0" y="1629"/>
                  </a:lnTo>
                  <a:lnTo>
                    <a:pt x="0" y="1630"/>
                  </a:lnTo>
                  <a:close/>
                  <a:moveTo>
                    <a:pt x="1058" y="1779"/>
                  </a:moveTo>
                  <a:lnTo>
                    <a:pt x="1058" y="1779"/>
                  </a:lnTo>
                  <a:lnTo>
                    <a:pt x="1060" y="1779"/>
                  </a:lnTo>
                  <a:lnTo>
                    <a:pt x="1060" y="1778"/>
                  </a:lnTo>
                  <a:lnTo>
                    <a:pt x="1061" y="1778"/>
                  </a:lnTo>
                  <a:lnTo>
                    <a:pt x="1060" y="1778"/>
                  </a:lnTo>
                  <a:lnTo>
                    <a:pt x="1058" y="1778"/>
                  </a:lnTo>
                  <a:lnTo>
                    <a:pt x="1057" y="1776"/>
                  </a:lnTo>
                  <a:lnTo>
                    <a:pt x="1056" y="1776"/>
                  </a:lnTo>
                  <a:lnTo>
                    <a:pt x="1054" y="1776"/>
                  </a:lnTo>
                  <a:lnTo>
                    <a:pt x="1053" y="1775"/>
                  </a:lnTo>
                  <a:lnTo>
                    <a:pt x="1051" y="1775"/>
                  </a:lnTo>
                  <a:lnTo>
                    <a:pt x="1050" y="1775"/>
                  </a:lnTo>
                  <a:lnTo>
                    <a:pt x="1049" y="1775"/>
                  </a:lnTo>
                  <a:lnTo>
                    <a:pt x="1047" y="1775"/>
                  </a:lnTo>
                  <a:lnTo>
                    <a:pt x="1047" y="1776"/>
                  </a:lnTo>
                  <a:lnTo>
                    <a:pt x="1046" y="1776"/>
                  </a:lnTo>
                  <a:lnTo>
                    <a:pt x="1047" y="1776"/>
                  </a:lnTo>
                  <a:lnTo>
                    <a:pt x="1050" y="1776"/>
                  </a:lnTo>
                  <a:lnTo>
                    <a:pt x="1051" y="1778"/>
                  </a:lnTo>
                  <a:lnTo>
                    <a:pt x="1053" y="1778"/>
                  </a:lnTo>
                  <a:lnTo>
                    <a:pt x="1054" y="1778"/>
                  </a:lnTo>
                  <a:lnTo>
                    <a:pt x="1056" y="1778"/>
                  </a:lnTo>
                  <a:lnTo>
                    <a:pt x="1057" y="1779"/>
                  </a:lnTo>
                  <a:lnTo>
                    <a:pt x="1058" y="1779"/>
                  </a:lnTo>
                  <a:close/>
                  <a:moveTo>
                    <a:pt x="1106" y="1745"/>
                  </a:moveTo>
                  <a:lnTo>
                    <a:pt x="1099" y="1758"/>
                  </a:lnTo>
                  <a:lnTo>
                    <a:pt x="1097" y="1758"/>
                  </a:lnTo>
                  <a:lnTo>
                    <a:pt x="1094" y="1759"/>
                  </a:lnTo>
                  <a:lnTo>
                    <a:pt x="1092" y="1759"/>
                  </a:lnTo>
                  <a:lnTo>
                    <a:pt x="1089" y="1761"/>
                  </a:lnTo>
                  <a:lnTo>
                    <a:pt x="1085" y="1762"/>
                  </a:lnTo>
                  <a:lnTo>
                    <a:pt x="1081" y="1763"/>
                  </a:lnTo>
                  <a:lnTo>
                    <a:pt x="1075" y="1763"/>
                  </a:lnTo>
                  <a:lnTo>
                    <a:pt x="1071" y="1763"/>
                  </a:lnTo>
                  <a:lnTo>
                    <a:pt x="1075" y="1762"/>
                  </a:lnTo>
                  <a:lnTo>
                    <a:pt x="1079" y="1759"/>
                  </a:lnTo>
                  <a:lnTo>
                    <a:pt x="1083" y="1758"/>
                  </a:lnTo>
                  <a:lnTo>
                    <a:pt x="1089" y="1755"/>
                  </a:lnTo>
                  <a:lnTo>
                    <a:pt x="1093" y="1752"/>
                  </a:lnTo>
                  <a:lnTo>
                    <a:pt x="1097" y="1751"/>
                  </a:lnTo>
                  <a:lnTo>
                    <a:pt x="1101" y="1748"/>
                  </a:lnTo>
                  <a:lnTo>
                    <a:pt x="1106" y="1745"/>
                  </a:lnTo>
                  <a:close/>
                </a:path>
              </a:pathLst>
            </a:custGeom>
            <a:solidFill>
              <a:srgbClr val="FFFF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0" name="Freeform 970"/>
            <p:cNvSpPr>
              <a:spLocks noEditPoints="1"/>
            </p:cNvSpPr>
            <p:nvPr/>
          </p:nvSpPr>
          <p:spPr bwMode="auto">
            <a:xfrm>
              <a:off x="3895" y="1624"/>
              <a:ext cx="1109" cy="1781"/>
            </a:xfrm>
            <a:custGeom>
              <a:avLst/>
              <a:gdLst>
                <a:gd name="T0" fmla="*/ 132 w 1109"/>
                <a:gd name="T1" fmla="*/ 24 h 1781"/>
                <a:gd name="T2" fmla="*/ 85 w 1109"/>
                <a:gd name="T3" fmla="*/ 55 h 1781"/>
                <a:gd name="T4" fmla="*/ 41 w 1109"/>
                <a:gd name="T5" fmla="*/ 90 h 1781"/>
                <a:gd name="T6" fmla="*/ 41 w 1109"/>
                <a:gd name="T7" fmla="*/ 90 h 1781"/>
                <a:gd name="T8" fmla="*/ 41 w 1109"/>
                <a:gd name="T9" fmla="*/ 90 h 1781"/>
                <a:gd name="T10" fmla="*/ 38 w 1109"/>
                <a:gd name="T11" fmla="*/ 91 h 1781"/>
                <a:gd name="T12" fmla="*/ 32 w 1109"/>
                <a:gd name="T13" fmla="*/ 95 h 1781"/>
                <a:gd name="T14" fmla="*/ 27 w 1109"/>
                <a:gd name="T15" fmla="*/ 101 h 1781"/>
                <a:gd name="T16" fmla="*/ 21 w 1109"/>
                <a:gd name="T17" fmla="*/ 115 h 1781"/>
                <a:gd name="T18" fmla="*/ 81 w 1109"/>
                <a:gd name="T19" fmla="*/ 68 h 1781"/>
                <a:gd name="T20" fmla="*/ 145 w 1109"/>
                <a:gd name="T21" fmla="*/ 26 h 1781"/>
                <a:gd name="T22" fmla="*/ 187 w 1109"/>
                <a:gd name="T23" fmla="*/ 1 h 1781"/>
                <a:gd name="T24" fmla="*/ 177 w 1109"/>
                <a:gd name="T25" fmla="*/ 3 h 1781"/>
                <a:gd name="T26" fmla="*/ 167 w 1109"/>
                <a:gd name="T27" fmla="*/ 4 h 1781"/>
                <a:gd name="T28" fmla="*/ 18 w 1109"/>
                <a:gd name="T29" fmla="*/ 1646 h 1781"/>
                <a:gd name="T30" fmla="*/ 74 w 1109"/>
                <a:gd name="T31" fmla="*/ 1690 h 1781"/>
                <a:gd name="T32" fmla="*/ 132 w 1109"/>
                <a:gd name="T33" fmla="*/ 1728 h 1781"/>
                <a:gd name="T34" fmla="*/ 156 w 1109"/>
                <a:gd name="T35" fmla="*/ 1741 h 1781"/>
                <a:gd name="T36" fmla="*/ 160 w 1109"/>
                <a:gd name="T37" fmla="*/ 1740 h 1781"/>
                <a:gd name="T38" fmla="*/ 164 w 1109"/>
                <a:gd name="T39" fmla="*/ 1738 h 1781"/>
                <a:gd name="T40" fmla="*/ 102 w 1109"/>
                <a:gd name="T41" fmla="*/ 1700 h 1781"/>
                <a:gd name="T42" fmla="*/ 42 w 1109"/>
                <a:gd name="T43" fmla="*/ 1654 h 1781"/>
                <a:gd name="T44" fmla="*/ 4 w 1109"/>
                <a:gd name="T45" fmla="*/ 1624 h 1781"/>
                <a:gd name="T46" fmla="*/ 3 w 1109"/>
                <a:gd name="T47" fmla="*/ 1627 h 1781"/>
                <a:gd name="T48" fmla="*/ 0 w 1109"/>
                <a:gd name="T49" fmla="*/ 1629 h 1781"/>
                <a:gd name="T50" fmla="*/ 1052 w 1109"/>
                <a:gd name="T51" fmla="*/ 1781 h 1781"/>
                <a:gd name="T52" fmla="*/ 1053 w 1109"/>
                <a:gd name="T53" fmla="*/ 1779 h 1781"/>
                <a:gd name="T54" fmla="*/ 1053 w 1109"/>
                <a:gd name="T55" fmla="*/ 1779 h 1781"/>
                <a:gd name="T56" fmla="*/ 1052 w 1109"/>
                <a:gd name="T57" fmla="*/ 1778 h 1781"/>
                <a:gd name="T58" fmla="*/ 1048 w 1109"/>
                <a:gd name="T59" fmla="*/ 1776 h 1781"/>
                <a:gd name="T60" fmla="*/ 1043 w 1109"/>
                <a:gd name="T61" fmla="*/ 1775 h 1781"/>
                <a:gd name="T62" fmla="*/ 1041 w 1109"/>
                <a:gd name="T63" fmla="*/ 1776 h 1781"/>
                <a:gd name="T64" fmla="*/ 1039 w 1109"/>
                <a:gd name="T65" fmla="*/ 1776 h 1781"/>
                <a:gd name="T66" fmla="*/ 1041 w 1109"/>
                <a:gd name="T67" fmla="*/ 1778 h 1781"/>
                <a:gd name="T68" fmla="*/ 1045 w 1109"/>
                <a:gd name="T69" fmla="*/ 1779 h 1781"/>
                <a:gd name="T70" fmla="*/ 1050 w 1109"/>
                <a:gd name="T71" fmla="*/ 1781 h 1781"/>
                <a:gd name="T72" fmla="*/ 1084 w 1109"/>
                <a:gd name="T73" fmla="*/ 1764 h 1781"/>
                <a:gd name="T74" fmla="*/ 1092 w 1109"/>
                <a:gd name="T75" fmla="*/ 1761 h 1781"/>
                <a:gd name="T76" fmla="*/ 1099 w 1109"/>
                <a:gd name="T77" fmla="*/ 1757 h 1781"/>
                <a:gd name="T78" fmla="*/ 1103 w 1109"/>
                <a:gd name="T79" fmla="*/ 1745 h 1781"/>
                <a:gd name="T80" fmla="*/ 1085 w 1109"/>
                <a:gd name="T81" fmla="*/ 1755 h 1781"/>
                <a:gd name="T82" fmla="*/ 1067 w 1109"/>
                <a:gd name="T83" fmla="*/ 1764 h 1781"/>
                <a:gd name="T84" fmla="*/ 1067 w 1109"/>
                <a:gd name="T85" fmla="*/ 1766 h 1781"/>
                <a:gd name="T86" fmla="*/ 1075 w 1109"/>
                <a:gd name="T87" fmla="*/ 1766 h 1781"/>
                <a:gd name="T88" fmla="*/ 1082 w 1109"/>
                <a:gd name="T89" fmla="*/ 1765 h 1781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109"/>
                <a:gd name="T136" fmla="*/ 0 h 1781"/>
                <a:gd name="T137" fmla="*/ 1109 w 1109"/>
                <a:gd name="T138" fmla="*/ 1781 h 1781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109" h="1781">
                  <a:moveTo>
                    <a:pt x="164" y="6"/>
                  </a:moveTo>
                  <a:lnTo>
                    <a:pt x="148" y="14"/>
                  </a:lnTo>
                  <a:lnTo>
                    <a:pt x="132" y="24"/>
                  </a:lnTo>
                  <a:lnTo>
                    <a:pt x="116" y="34"/>
                  </a:lnTo>
                  <a:lnTo>
                    <a:pt x="100" y="44"/>
                  </a:lnTo>
                  <a:lnTo>
                    <a:pt x="85" y="55"/>
                  </a:lnTo>
                  <a:lnTo>
                    <a:pt x="70" y="67"/>
                  </a:lnTo>
                  <a:lnTo>
                    <a:pt x="56" y="77"/>
                  </a:lnTo>
                  <a:lnTo>
                    <a:pt x="41" y="90"/>
                  </a:lnTo>
                  <a:lnTo>
                    <a:pt x="39" y="91"/>
                  </a:lnTo>
                  <a:lnTo>
                    <a:pt x="38" y="91"/>
                  </a:lnTo>
                  <a:lnTo>
                    <a:pt x="36" y="92"/>
                  </a:lnTo>
                  <a:lnTo>
                    <a:pt x="35" y="94"/>
                  </a:lnTo>
                  <a:lnTo>
                    <a:pt x="32" y="95"/>
                  </a:lnTo>
                  <a:lnTo>
                    <a:pt x="31" y="97"/>
                  </a:lnTo>
                  <a:lnTo>
                    <a:pt x="28" y="98"/>
                  </a:lnTo>
                  <a:lnTo>
                    <a:pt x="27" y="101"/>
                  </a:lnTo>
                  <a:lnTo>
                    <a:pt x="24" y="102"/>
                  </a:lnTo>
                  <a:lnTo>
                    <a:pt x="23" y="104"/>
                  </a:lnTo>
                  <a:lnTo>
                    <a:pt x="21" y="115"/>
                  </a:lnTo>
                  <a:lnTo>
                    <a:pt x="41" y="98"/>
                  </a:lnTo>
                  <a:lnTo>
                    <a:pt x="62" y="82"/>
                  </a:lnTo>
                  <a:lnTo>
                    <a:pt x="81" y="68"/>
                  </a:lnTo>
                  <a:lnTo>
                    <a:pt x="102" y="54"/>
                  </a:lnTo>
                  <a:lnTo>
                    <a:pt x="124" y="40"/>
                  </a:lnTo>
                  <a:lnTo>
                    <a:pt x="145" y="26"/>
                  </a:lnTo>
                  <a:lnTo>
                    <a:pt x="167" y="13"/>
                  </a:lnTo>
                  <a:lnTo>
                    <a:pt x="189" y="0"/>
                  </a:lnTo>
                  <a:lnTo>
                    <a:pt x="187" y="1"/>
                  </a:lnTo>
                  <a:lnTo>
                    <a:pt x="183" y="1"/>
                  </a:lnTo>
                  <a:lnTo>
                    <a:pt x="180" y="3"/>
                  </a:lnTo>
                  <a:lnTo>
                    <a:pt x="177" y="3"/>
                  </a:lnTo>
                  <a:lnTo>
                    <a:pt x="174" y="3"/>
                  </a:lnTo>
                  <a:lnTo>
                    <a:pt x="170" y="4"/>
                  </a:lnTo>
                  <a:lnTo>
                    <a:pt x="167" y="4"/>
                  </a:lnTo>
                  <a:lnTo>
                    <a:pt x="164" y="6"/>
                  </a:lnTo>
                  <a:close/>
                  <a:moveTo>
                    <a:pt x="0" y="1630"/>
                  </a:moveTo>
                  <a:lnTo>
                    <a:pt x="18" y="1646"/>
                  </a:lnTo>
                  <a:lnTo>
                    <a:pt x="36" y="1660"/>
                  </a:lnTo>
                  <a:lnTo>
                    <a:pt x="55" y="1676"/>
                  </a:lnTo>
                  <a:lnTo>
                    <a:pt x="74" y="1690"/>
                  </a:lnTo>
                  <a:lnTo>
                    <a:pt x="93" y="1703"/>
                  </a:lnTo>
                  <a:lnTo>
                    <a:pt x="113" y="1715"/>
                  </a:lnTo>
                  <a:lnTo>
                    <a:pt x="132" y="1728"/>
                  </a:lnTo>
                  <a:lnTo>
                    <a:pt x="153" y="1741"/>
                  </a:lnTo>
                  <a:lnTo>
                    <a:pt x="155" y="1741"/>
                  </a:lnTo>
                  <a:lnTo>
                    <a:pt x="156" y="1741"/>
                  </a:lnTo>
                  <a:lnTo>
                    <a:pt x="157" y="1740"/>
                  </a:lnTo>
                  <a:lnTo>
                    <a:pt x="159" y="1740"/>
                  </a:lnTo>
                  <a:lnTo>
                    <a:pt x="160" y="1740"/>
                  </a:lnTo>
                  <a:lnTo>
                    <a:pt x="162" y="1740"/>
                  </a:lnTo>
                  <a:lnTo>
                    <a:pt x="163" y="1740"/>
                  </a:lnTo>
                  <a:lnTo>
                    <a:pt x="164" y="1738"/>
                  </a:lnTo>
                  <a:lnTo>
                    <a:pt x="144" y="1725"/>
                  </a:lnTo>
                  <a:lnTo>
                    <a:pt x="123" y="1713"/>
                  </a:lnTo>
                  <a:lnTo>
                    <a:pt x="102" y="1700"/>
                  </a:lnTo>
                  <a:lnTo>
                    <a:pt x="82" y="1686"/>
                  </a:lnTo>
                  <a:lnTo>
                    <a:pt x="62" y="1670"/>
                  </a:lnTo>
                  <a:lnTo>
                    <a:pt x="42" y="1654"/>
                  </a:lnTo>
                  <a:lnTo>
                    <a:pt x="23" y="1639"/>
                  </a:lnTo>
                  <a:lnTo>
                    <a:pt x="4" y="1623"/>
                  </a:lnTo>
                  <a:lnTo>
                    <a:pt x="4" y="1624"/>
                  </a:lnTo>
                  <a:lnTo>
                    <a:pt x="3" y="1624"/>
                  </a:lnTo>
                  <a:lnTo>
                    <a:pt x="3" y="1626"/>
                  </a:lnTo>
                  <a:lnTo>
                    <a:pt x="3" y="1627"/>
                  </a:lnTo>
                  <a:lnTo>
                    <a:pt x="2" y="1627"/>
                  </a:lnTo>
                  <a:lnTo>
                    <a:pt x="2" y="1629"/>
                  </a:lnTo>
                  <a:lnTo>
                    <a:pt x="0" y="1629"/>
                  </a:lnTo>
                  <a:lnTo>
                    <a:pt x="0" y="1630"/>
                  </a:lnTo>
                  <a:close/>
                  <a:moveTo>
                    <a:pt x="1052" y="1781"/>
                  </a:moveTo>
                  <a:lnTo>
                    <a:pt x="1052" y="1781"/>
                  </a:lnTo>
                  <a:lnTo>
                    <a:pt x="1053" y="1779"/>
                  </a:lnTo>
                  <a:lnTo>
                    <a:pt x="1055" y="1779"/>
                  </a:lnTo>
                  <a:lnTo>
                    <a:pt x="1053" y="1779"/>
                  </a:lnTo>
                  <a:lnTo>
                    <a:pt x="1052" y="1778"/>
                  </a:lnTo>
                  <a:lnTo>
                    <a:pt x="1050" y="1778"/>
                  </a:lnTo>
                  <a:lnTo>
                    <a:pt x="1049" y="1778"/>
                  </a:lnTo>
                  <a:lnTo>
                    <a:pt x="1048" y="1776"/>
                  </a:lnTo>
                  <a:lnTo>
                    <a:pt x="1046" y="1776"/>
                  </a:lnTo>
                  <a:lnTo>
                    <a:pt x="1045" y="1776"/>
                  </a:lnTo>
                  <a:lnTo>
                    <a:pt x="1043" y="1775"/>
                  </a:lnTo>
                  <a:lnTo>
                    <a:pt x="1042" y="1776"/>
                  </a:lnTo>
                  <a:lnTo>
                    <a:pt x="1041" y="1776"/>
                  </a:lnTo>
                  <a:lnTo>
                    <a:pt x="1039" y="1776"/>
                  </a:lnTo>
                  <a:lnTo>
                    <a:pt x="1039" y="1778"/>
                  </a:lnTo>
                  <a:lnTo>
                    <a:pt x="1041" y="1778"/>
                  </a:lnTo>
                  <a:lnTo>
                    <a:pt x="1042" y="1778"/>
                  </a:lnTo>
                  <a:lnTo>
                    <a:pt x="1043" y="1779"/>
                  </a:lnTo>
                  <a:lnTo>
                    <a:pt x="1045" y="1779"/>
                  </a:lnTo>
                  <a:lnTo>
                    <a:pt x="1046" y="1779"/>
                  </a:lnTo>
                  <a:lnTo>
                    <a:pt x="1049" y="1779"/>
                  </a:lnTo>
                  <a:lnTo>
                    <a:pt x="1050" y="1781"/>
                  </a:lnTo>
                  <a:lnTo>
                    <a:pt x="1052" y="1781"/>
                  </a:lnTo>
                  <a:close/>
                  <a:moveTo>
                    <a:pt x="1082" y="1765"/>
                  </a:moveTo>
                  <a:lnTo>
                    <a:pt x="1084" y="1764"/>
                  </a:lnTo>
                  <a:lnTo>
                    <a:pt x="1087" y="1762"/>
                  </a:lnTo>
                  <a:lnTo>
                    <a:pt x="1089" y="1762"/>
                  </a:lnTo>
                  <a:lnTo>
                    <a:pt x="1092" y="1761"/>
                  </a:lnTo>
                  <a:lnTo>
                    <a:pt x="1093" y="1759"/>
                  </a:lnTo>
                  <a:lnTo>
                    <a:pt x="1096" y="1758"/>
                  </a:lnTo>
                  <a:lnTo>
                    <a:pt x="1099" y="1757"/>
                  </a:lnTo>
                  <a:lnTo>
                    <a:pt x="1102" y="1755"/>
                  </a:lnTo>
                  <a:lnTo>
                    <a:pt x="1109" y="1742"/>
                  </a:lnTo>
                  <a:lnTo>
                    <a:pt x="1103" y="1745"/>
                  </a:lnTo>
                  <a:lnTo>
                    <a:pt x="1096" y="1748"/>
                  </a:lnTo>
                  <a:lnTo>
                    <a:pt x="1091" y="1751"/>
                  </a:lnTo>
                  <a:lnTo>
                    <a:pt x="1085" y="1755"/>
                  </a:lnTo>
                  <a:lnTo>
                    <a:pt x="1080" y="1758"/>
                  </a:lnTo>
                  <a:lnTo>
                    <a:pt x="1074" y="1761"/>
                  </a:lnTo>
                  <a:lnTo>
                    <a:pt x="1067" y="1764"/>
                  </a:lnTo>
                  <a:lnTo>
                    <a:pt x="1061" y="1766"/>
                  </a:lnTo>
                  <a:lnTo>
                    <a:pt x="1064" y="1766"/>
                  </a:lnTo>
                  <a:lnTo>
                    <a:pt x="1067" y="1766"/>
                  </a:lnTo>
                  <a:lnTo>
                    <a:pt x="1070" y="1766"/>
                  </a:lnTo>
                  <a:lnTo>
                    <a:pt x="1073" y="1766"/>
                  </a:lnTo>
                  <a:lnTo>
                    <a:pt x="1075" y="1766"/>
                  </a:lnTo>
                  <a:lnTo>
                    <a:pt x="1077" y="1766"/>
                  </a:lnTo>
                  <a:lnTo>
                    <a:pt x="1080" y="1766"/>
                  </a:lnTo>
                  <a:lnTo>
                    <a:pt x="1082" y="1765"/>
                  </a:lnTo>
                  <a:close/>
                </a:path>
              </a:pathLst>
            </a:custGeom>
            <a:solidFill>
              <a:srgbClr val="FFF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1" name="Freeform 971"/>
            <p:cNvSpPr>
              <a:spLocks noEditPoints="1"/>
            </p:cNvSpPr>
            <p:nvPr/>
          </p:nvSpPr>
          <p:spPr bwMode="auto">
            <a:xfrm>
              <a:off x="3898" y="1623"/>
              <a:ext cx="1109" cy="1780"/>
            </a:xfrm>
            <a:custGeom>
              <a:avLst/>
              <a:gdLst>
                <a:gd name="T0" fmla="*/ 153 w 1109"/>
                <a:gd name="T1" fmla="*/ 15 h 1780"/>
                <a:gd name="T2" fmla="*/ 113 w 1109"/>
                <a:gd name="T3" fmla="*/ 41 h 1780"/>
                <a:gd name="T4" fmla="*/ 74 w 1109"/>
                <a:gd name="T5" fmla="*/ 66 h 1780"/>
                <a:gd name="T6" fmla="*/ 38 w 1109"/>
                <a:gd name="T7" fmla="*/ 95 h 1780"/>
                <a:gd name="T8" fmla="*/ 18 w 1109"/>
                <a:gd name="T9" fmla="*/ 122 h 1780"/>
                <a:gd name="T10" fmla="*/ 61 w 1109"/>
                <a:gd name="T11" fmla="*/ 88 h 1780"/>
                <a:gd name="T12" fmla="*/ 106 w 1109"/>
                <a:gd name="T13" fmla="*/ 55 h 1780"/>
                <a:gd name="T14" fmla="*/ 152 w 1109"/>
                <a:gd name="T15" fmla="*/ 25 h 1780"/>
                <a:gd name="T16" fmla="*/ 199 w 1109"/>
                <a:gd name="T17" fmla="*/ 0 h 1780"/>
                <a:gd name="T18" fmla="*/ 193 w 1109"/>
                <a:gd name="T19" fmla="*/ 0 h 1780"/>
                <a:gd name="T20" fmla="*/ 186 w 1109"/>
                <a:gd name="T21" fmla="*/ 1 h 1780"/>
                <a:gd name="T22" fmla="*/ 180 w 1109"/>
                <a:gd name="T23" fmla="*/ 2 h 1780"/>
                <a:gd name="T24" fmla="*/ 174 w 1109"/>
                <a:gd name="T25" fmla="*/ 4 h 1780"/>
                <a:gd name="T26" fmla="*/ 18 w 1109"/>
                <a:gd name="T27" fmla="*/ 1644 h 1780"/>
                <a:gd name="T28" fmla="*/ 56 w 1109"/>
                <a:gd name="T29" fmla="*/ 1674 h 1780"/>
                <a:gd name="T30" fmla="*/ 95 w 1109"/>
                <a:gd name="T31" fmla="*/ 1702 h 1780"/>
                <a:gd name="T32" fmla="*/ 135 w 1109"/>
                <a:gd name="T33" fmla="*/ 1728 h 1780"/>
                <a:gd name="T34" fmla="*/ 157 w 1109"/>
                <a:gd name="T35" fmla="*/ 1741 h 1780"/>
                <a:gd name="T36" fmla="*/ 160 w 1109"/>
                <a:gd name="T37" fmla="*/ 1741 h 1780"/>
                <a:gd name="T38" fmla="*/ 164 w 1109"/>
                <a:gd name="T39" fmla="*/ 1739 h 1780"/>
                <a:gd name="T40" fmla="*/ 167 w 1109"/>
                <a:gd name="T41" fmla="*/ 1739 h 1780"/>
                <a:gd name="T42" fmla="*/ 146 w 1109"/>
                <a:gd name="T43" fmla="*/ 1726 h 1780"/>
                <a:gd name="T44" fmla="*/ 103 w 1109"/>
                <a:gd name="T45" fmla="*/ 1698 h 1780"/>
                <a:gd name="T46" fmla="*/ 63 w 1109"/>
                <a:gd name="T47" fmla="*/ 1668 h 1780"/>
                <a:gd name="T48" fmla="*/ 22 w 1109"/>
                <a:gd name="T49" fmla="*/ 1637 h 1780"/>
                <a:gd name="T50" fmla="*/ 3 w 1109"/>
                <a:gd name="T51" fmla="*/ 1621 h 1780"/>
                <a:gd name="T52" fmla="*/ 1 w 1109"/>
                <a:gd name="T53" fmla="*/ 1623 h 1780"/>
                <a:gd name="T54" fmla="*/ 1 w 1109"/>
                <a:gd name="T55" fmla="*/ 1625 h 1780"/>
                <a:gd name="T56" fmla="*/ 0 w 1109"/>
                <a:gd name="T57" fmla="*/ 1627 h 1780"/>
                <a:gd name="T58" fmla="*/ 1042 w 1109"/>
                <a:gd name="T59" fmla="*/ 1780 h 1780"/>
                <a:gd name="T60" fmla="*/ 1043 w 1109"/>
                <a:gd name="T61" fmla="*/ 1780 h 1780"/>
                <a:gd name="T62" fmla="*/ 1043 w 1109"/>
                <a:gd name="T63" fmla="*/ 1779 h 1780"/>
                <a:gd name="T64" fmla="*/ 1045 w 1109"/>
                <a:gd name="T65" fmla="*/ 1779 h 1780"/>
                <a:gd name="T66" fmla="*/ 1046 w 1109"/>
                <a:gd name="T67" fmla="*/ 1779 h 1780"/>
                <a:gd name="T68" fmla="*/ 1043 w 1109"/>
                <a:gd name="T69" fmla="*/ 1777 h 1780"/>
                <a:gd name="T70" fmla="*/ 1040 w 1109"/>
                <a:gd name="T71" fmla="*/ 1776 h 1780"/>
                <a:gd name="T72" fmla="*/ 1038 w 1109"/>
                <a:gd name="T73" fmla="*/ 1776 h 1780"/>
                <a:gd name="T74" fmla="*/ 1035 w 1109"/>
                <a:gd name="T75" fmla="*/ 1775 h 1780"/>
                <a:gd name="T76" fmla="*/ 1033 w 1109"/>
                <a:gd name="T77" fmla="*/ 1776 h 1780"/>
                <a:gd name="T78" fmla="*/ 1032 w 1109"/>
                <a:gd name="T79" fmla="*/ 1776 h 1780"/>
                <a:gd name="T80" fmla="*/ 1031 w 1109"/>
                <a:gd name="T81" fmla="*/ 1776 h 1780"/>
                <a:gd name="T82" fmla="*/ 1029 w 1109"/>
                <a:gd name="T83" fmla="*/ 1777 h 1780"/>
                <a:gd name="T84" fmla="*/ 1032 w 1109"/>
                <a:gd name="T85" fmla="*/ 1777 h 1780"/>
                <a:gd name="T86" fmla="*/ 1036 w 1109"/>
                <a:gd name="T87" fmla="*/ 1779 h 1780"/>
                <a:gd name="T88" fmla="*/ 1039 w 1109"/>
                <a:gd name="T89" fmla="*/ 1779 h 1780"/>
                <a:gd name="T90" fmla="*/ 1042 w 1109"/>
                <a:gd name="T91" fmla="*/ 1780 h 1780"/>
                <a:gd name="T92" fmla="*/ 1071 w 1109"/>
                <a:gd name="T93" fmla="*/ 1766 h 1780"/>
                <a:gd name="T94" fmla="*/ 1079 w 1109"/>
                <a:gd name="T95" fmla="*/ 1762 h 1780"/>
                <a:gd name="T96" fmla="*/ 1089 w 1109"/>
                <a:gd name="T97" fmla="*/ 1756 h 1780"/>
                <a:gd name="T98" fmla="*/ 1097 w 1109"/>
                <a:gd name="T99" fmla="*/ 1752 h 1780"/>
                <a:gd name="T100" fmla="*/ 1109 w 1109"/>
                <a:gd name="T101" fmla="*/ 1736 h 1780"/>
                <a:gd name="T102" fmla="*/ 1095 w 1109"/>
                <a:gd name="T103" fmla="*/ 1743 h 1780"/>
                <a:gd name="T104" fmla="*/ 1081 w 1109"/>
                <a:gd name="T105" fmla="*/ 1752 h 1780"/>
                <a:gd name="T106" fmla="*/ 1067 w 1109"/>
                <a:gd name="T107" fmla="*/ 1759 h 1780"/>
                <a:gd name="T108" fmla="*/ 1052 w 1109"/>
                <a:gd name="T109" fmla="*/ 1766 h 1780"/>
                <a:gd name="T110" fmla="*/ 1056 w 1109"/>
                <a:gd name="T111" fmla="*/ 1767 h 1780"/>
                <a:gd name="T112" fmla="*/ 1060 w 1109"/>
                <a:gd name="T113" fmla="*/ 1767 h 1780"/>
                <a:gd name="T114" fmla="*/ 1063 w 1109"/>
                <a:gd name="T115" fmla="*/ 1767 h 1780"/>
                <a:gd name="T116" fmla="*/ 1067 w 1109"/>
                <a:gd name="T117" fmla="*/ 1767 h 178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09"/>
                <a:gd name="T178" fmla="*/ 0 h 1780"/>
                <a:gd name="T179" fmla="*/ 1109 w 1109"/>
                <a:gd name="T180" fmla="*/ 1780 h 178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09" h="1780">
                  <a:moveTo>
                    <a:pt x="174" y="4"/>
                  </a:moveTo>
                  <a:lnTo>
                    <a:pt x="153" y="15"/>
                  </a:lnTo>
                  <a:lnTo>
                    <a:pt x="132" y="28"/>
                  </a:lnTo>
                  <a:lnTo>
                    <a:pt x="113" y="41"/>
                  </a:lnTo>
                  <a:lnTo>
                    <a:pt x="93" y="54"/>
                  </a:lnTo>
                  <a:lnTo>
                    <a:pt x="74" y="66"/>
                  </a:lnTo>
                  <a:lnTo>
                    <a:pt x="56" y="81"/>
                  </a:lnTo>
                  <a:lnTo>
                    <a:pt x="38" y="95"/>
                  </a:lnTo>
                  <a:lnTo>
                    <a:pt x="20" y="110"/>
                  </a:lnTo>
                  <a:lnTo>
                    <a:pt x="18" y="122"/>
                  </a:lnTo>
                  <a:lnTo>
                    <a:pt x="39" y="103"/>
                  </a:lnTo>
                  <a:lnTo>
                    <a:pt x="61" y="88"/>
                  </a:lnTo>
                  <a:lnTo>
                    <a:pt x="82" y="71"/>
                  </a:lnTo>
                  <a:lnTo>
                    <a:pt x="106" y="55"/>
                  </a:lnTo>
                  <a:lnTo>
                    <a:pt x="128" y="41"/>
                  </a:lnTo>
                  <a:lnTo>
                    <a:pt x="152" y="25"/>
                  </a:lnTo>
                  <a:lnTo>
                    <a:pt x="175" y="12"/>
                  </a:lnTo>
                  <a:lnTo>
                    <a:pt x="199" y="0"/>
                  </a:lnTo>
                  <a:lnTo>
                    <a:pt x="196" y="0"/>
                  </a:lnTo>
                  <a:lnTo>
                    <a:pt x="193" y="0"/>
                  </a:lnTo>
                  <a:lnTo>
                    <a:pt x="189" y="1"/>
                  </a:lnTo>
                  <a:lnTo>
                    <a:pt x="186" y="1"/>
                  </a:lnTo>
                  <a:lnTo>
                    <a:pt x="184" y="2"/>
                  </a:lnTo>
                  <a:lnTo>
                    <a:pt x="180" y="2"/>
                  </a:lnTo>
                  <a:lnTo>
                    <a:pt x="177" y="4"/>
                  </a:lnTo>
                  <a:lnTo>
                    <a:pt x="174" y="4"/>
                  </a:lnTo>
                  <a:close/>
                  <a:moveTo>
                    <a:pt x="0" y="1627"/>
                  </a:moveTo>
                  <a:lnTo>
                    <a:pt x="18" y="1644"/>
                  </a:lnTo>
                  <a:lnTo>
                    <a:pt x="36" y="1658"/>
                  </a:lnTo>
                  <a:lnTo>
                    <a:pt x="56" y="1674"/>
                  </a:lnTo>
                  <a:lnTo>
                    <a:pt x="75" y="1688"/>
                  </a:lnTo>
                  <a:lnTo>
                    <a:pt x="95" y="1702"/>
                  </a:lnTo>
                  <a:lnTo>
                    <a:pt x="114" y="1715"/>
                  </a:lnTo>
                  <a:lnTo>
                    <a:pt x="135" y="1728"/>
                  </a:lnTo>
                  <a:lnTo>
                    <a:pt x="156" y="1741"/>
                  </a:lnTo>
                  <a:lnTo>
                    <a:pt x="157" y="1741"/>
                  </a:lnTo>
                  <a:lnTo>
                    <a:pt x="159" y="1741"/>
                  </a:lnTo>
                  <a:lnTo>
                    <a:pt x="160" y="1741"/>
                  </a:lnTo>
                  <a:lnTo>
                    <a:pt x="161" y="1739"/>
                  </a:lnTo>
                  <a:lnTo>
                    <a:pt x="164" y="1739"/>
                  </a:lnTo>
                  <a:lnTo>
                    <a:pt x="166" y="1739"/>
                  </a:lnTo>
                  <a:lnTo>
                    <a:pt x="167" y="1739"/>
                  </a:lnTo>
                  <a:lnTo>
                    <a:pt x="168" y="1739"/>
                  </a:lnTo>
                  <a:lnTo>
                    <a:pt x="146" y="1726"/>
                  </a:lnTo>
                  <a:lnTo>
                    <a:pt x="125" y="1712"/>
                  </a:lnTo>
                  <a:lnTo>
                    <a:pt x="103" y="1698"/>
                  </a:lnTo>
                  <a:lnTo>
                    <a:pt x="82" y="1684"/>
                  </a:lnTo>
                  <a:lnTo>
                    <a:pt x="63" y="1668"/>
                  </a:lnTo>
                  <a:lnTo>
                    <a:pt x="42" y="1654"/>
                  </a:lnTo>
                  <a:lnTo>
                    <a:pt x="22" y="1637"/>
                  </a:lnTo>
                  <a:lnTo>
                    <a:pt x="4" y="1621"/>
                  </a:lnTo>
                  <a:lnTo>
                    <a:pt x="3" y="1621"/>
                  </a:lnTo>
                  <a:lnTo>
                    <a:pt x="3" y="1623"/>
                  </a:lnTo>
                  <a:lnTo>
                    <a:pt x="1" y="1623"/>
                  </a:lnTo>
                  <a:lnTo>
                    <a:pt x="1" y="1624"/>
                  </a:lnTo>
                  <a:lnTo>
                    <a:pt x="1" y="1625"/>
                  </a:lnTo>
                  <a:lnTo>
                    <a:pt x="0" y="1625"/>
                  </a:lnTo>
                  <a:lnTo>
                    <a:pt x="0" y="1627"/>
                  </a:lnTo>
                  <a:close/>
                  <a:moveTo>
                    <a:pt x="1042" y="1780"/>
                  </a:moveTo>
                  <a:lnTo>
                    <a:pt x="1043" y="1780"/>
                  </a:lnTo>
                  <a:lnTo>
                    <a:pt x="1043" y="1779"/>
                  </a:lnTo>
                  <a:lnTo>
                    <a:pt x="1045" y="1779"/>
                  </a:lnTo>
                  <a:lnTo>
                    <a:pt x="1046" y="1779"/>
                  </a:lnTo>
                  <a:lnTo>
                    <a:pt x="1045" y="1777"/>
                  </a:lnTo>
                  <a:lnTo>
                    <a:pt x="1043" y="1777"/>
                  </a:lnTo>
                  <a:lnTo>
                    <a:pt x="1042" y="1777"/>
                  </a:lnTo>
                  <a:lnTo>
                    <a:pt x="1040" y="1776"/>
                  </a:lnTo>
                  <a:lnTo>
                    <a:pt x="1039" y="1776"/>
                  </a:lnTo>
                  <a:lnTo>
                    <a:pt x="1038" y="1776"/>
                  </a:lnTo>
                  <a:lnTo>
                    <a:pt x="1036" y="1776"/>
                  </a:lnTo>
                  <a:lnTo>
                    <a:pt x="1035" y="1775"/>
                  </a:lnTo>
                  <a:lnTo>
                    <a:pt x="1033" y="1775"/>
                  </a:lnTo>
                  <a:lnTo>
                    <a:pt x="1033" y="1776"/>
                  </a:lnTo>
                  <a:lnTo>
                    <a:pt x="1032" y="1776"/>
                  </a:lnTo>
                  <a:lnTo>
                    <a:pt x="1031" y="1776"/>
                  </a:lnTo>
                  <a:lnTo>
                    <a:pt x="1029" y="1777"/>
                  </a:lnTo>
                  <a:lnTo>
                    <a:pt x="1031" y="1777"/>
                  </a:lnTo>
                  <a:lnTo>
                    <a:pt x="1032" y="1777"/>
                  </a:lnTo>
                  <a:lnTo>
                    <a:pt x="1033" y="1779"/>
                  </a:lnTo>
                  <a:lnTo>
                    <a:pt x="1036" y="1779"/>
                  </a:lnTo>
                  <a:lnTo>
                    <a:pt x="1038" y="1779"/>
                  </a:lnTo>
                  <a:lnTo>
                    <a:pt x="1039" y="1779"/>
                  </a:lnTo>
                  <a:lnTo>
                    <a:pt x="1040" y="1780"/>
                  </a:lnTo>
                  <a:lnTo>
                    <a:pt x="1042" y="1780"/>
                  </a:lnTo>
                  <a:close/>
                  <a:moveTo>
                    <a:pt x="1067" y="1767"/>
                  </a:moveTo>
                  <a:lnTo>
                    <a:pt x="1071" y="1766"/>
                  </a:lnTo>
                  <a:lnTo>
                    <a:pt x="1075" y="1763"/>
                  </a:lnTo>
                  <a:lnTo>
                    <a:pt x="1079" y="1762"/>
                  </a:lnTo>
                  <a:lnTo>
                    <a:pt x="1085" y="1759"/>
                  </a:lnTo>
                  <a:lnTo>
                    <a:pt x="1089" y="1756"/>
                  </a:lnTo>
                  <a:lnTo>
                    <a:pt x="1093" y="1755"/>
                  </a:lnTo>
                  <a:lnTo>
                    <a:pt x="1097" y="1752"/>
                  </a:lnTo>
                  <a:lnTo>
                    <a:pt x="1102" y="1749"/>
                  </a:lnTo>
                  <a:lnTo>
                    <a:pt x="1109" y="1736"/>
                  </a:lnTo>
                  <a:lnTo>
                    <a:pt x="1102" y="1741"/>
                  </a:lnTo>
                  <a:lnTo>
                    <a:pt x="1095" y="1743"/>
                  </a:lnTo>
                  <a:lnTo>
                    <a:pt x="1088" y="1748"/>
                  </a:lnTo>
                  <a:lnTo>
                    <a:pt x="1081" y="1752"/>
                  </a:lnTo>
                  <a:lnTo>
                    <a:pt x="1074" y="1756"/>
                  </a:lnTo>
                  <a:lnTo>
                    <a:pt x="1067" y="1759"/>
                  </a:lnTo>
                  <a:lnTo>
                    <a:pt x="1058" y="1763"/>
                  </a:lnTo>
                  <a:lnTo>
                    <a:pt x="1052" y="1766"/>
                  </a:lnTo>
                  <a:lnTo>
                    <a:pt x="1054" y="1767"/>
                  </a:lnTo>
                  <a:lnTo>
                    <a:pt x="1056" y="1767"/>
                  </a:lnTo>
                  <a:lnTo>
                    <a:pt x="1057" y="1767"/>
                  </a:lnTo>
                  <a:lnTo>
                    <a:pt x="1060" y="1767"/>
                  </a:lnTo>
                  <a:lnTo>
                    <a:pt x="1061" y="1767"/>
                  </a:lnTo>
                  <a:lnTo>
                    <a:pt x="1063" y="1767"/>
                  </a:lnTo>
                  <a:lnTo>
                    <a:pt x="1065" y="1767"/>
                  </a:lnTo>
                  <a:lnTo>
                    <a:pt x="1067" y="1767"/>
                  </a:lnTo>
                  <a:close/>
                </a:path>
              </a:pathLst>
            </a:custGeom>
            <a:solidFill>
              <a:srgbClr val="FFFF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2" name="Freeform 972"/>
            <p:cNvSpPr>
              <a:spLocks noEditPoints="1"/>
            </p:cNvSpPr>
            <p:nvPr/>
          </p:nvSpPr>
          <p:spPr bwMode="auto">
            <a:xfrm>
              <a:off x="3899" y="1620"/>
              <a:ext cx="1112" cy="1782"/>
            </a:xfrm>
            <a:custGeom>
              <a:avLst/>
              <a:gdLst>
                <a:gd name="T0" fmla="*/ 163 w 1112"/>
                <a:gd name="T1" fmla="*/ 17 h 1782"/>
                <a:gd name="T2" fmla="*/ 120 w 1112"/>
                <a:gd name="T3" fmla="*/ 44 h 1782"/>
                <a:gd name="T4" fmla="*/ 77 w 1112"/>
                <a:gd name="T5" fmla="*/ 72 h 1782"/>
                <a:gd name="T6" fmla="*/ 37 w 1112"/>
                <a:gd name="T7" fmla="*/ 102 h 1782"/>
                <a:gd name="T8" fmla="*/ 17 w 1112"/>
                <a:gd name="T9" fmla="*/ 130 h 1782"/>
                <a:gd name="T10" fmla="*/ 63 w 1112"/>
                <a:gd name="T11" fmla="*/ 94 h 1782"/>
                <a:gd name="T12" fmla="*/ 110 w 1112"/>
                <a:gd name="T13" fmla="*/ 59 h 1782"/>
                <a:gd name="T14" fmla="*/ 160 w 1112"/>
                <a:gd name="T15" fmla="*/ 28 h 1782"/>
                <a:gd name="T16" fmla="*/ 212 w 1112"/>
                <a:gd name="T17" fmla="*/ 0 h 1782"/>
                <a:gd name="T18" fmla="*/ 205 w 1112"/>
                <a:gd name="T19" fmla="*/ 1 h 1782"/>
                <a:gd name="T20" fmla="*/ 199 w 1112"/>
                <a:gd name="T21" fmla="*/ 3 h 1782"/>
                <a:gd name="T22" fmla="*/ 192 w 1112"/>
                <a:gd name="T23" fmla="*/ 3 h 1782"/>
                <a:gd name="T24" fmla="*/ 185 w 1112"/>
                <a:gd name="T25" fmla="*/ 4 h 1782"/>
                <a:gd name="T26" fmla="*/ 19 w 1112"/>
                <a:gd name="T27" fmla="*/ 1643 h 1782"/>
                <a:gd name="T28" fmla="*/ 58 w 1112"/>
                <a:gd name="T29" fmla="*/ 1674 h 1782"/>
                <a:gd name="T30" fmla="*/ 98 w 1112"/>
                <a:gd name="T31" fmla="*/ 1704 h 1782"/>
                <a:gd name="T32" fmla="*/ 140 w 1112"/>
                <a:gd name="T33" fmla="*/ 1729 h 1782"/>
                <a:gd name="T34" fmla="*/ 163 w 1112"/>
                <a:gd name="T35" fmla="*/ 1742 h 1782"/>
                <a:gd name="T36" fmla="*/ 166 w 1112"/>
                <a:gd name="T37" fmla="*/ 1742 h 1782"/>
                <a:gd name="T38" fmla="*/ 169 w 1112"/>
                <a:gd name="T39" fmla="*/ 1741 h 1782"/>
                <a:gd name="T40" fmla="*/ 172 w 1112"/>
                <a:gd name="T41" fmla="*/ 1741 h 1782"/>
                <a:gd name="T42" fmla="*/ 151 w 1112"/>
                <a:gd name="T43" fmla="*/ 1728 h 1782"/>
                <a:gd name="T44" fmla="*/ 108 w 1112"/>
                <a:gd name="T45" fmla="*/ 1699 h 1782"/>
                <a:gd name="T46" fmla="*/ 64 w 1112"/>
                <a:gd name="T47" fmla="*/ 1670 h 1782"/>
                <a:gd name="T48" fmla="*/ 24 w 1112"/>
                <a:gd name="T49" fmla="*/ 1637 h 1782"/>
                <a:gd name="T50" fmla="*/ 5 w 1112"/>
                <a:gd name="T51" fmla="*/ 1621 h 1782"/>
                <a:gd name="T52" fmla="*/ 3 w 1112"/>
                <a:gd name="T53" fmla="*/ 1623 h 1782"/>
                <a:gd name="T54" fmla="*/ 2 w 1112"/>
                <a:gd name="T55" fmla="*/ 1624 h 1782"/>
                <a:gd name="T56" fmla="*/ 0 w 1112"/>
                <a:gd name="T57" fmla="*/ 1626 h 1782"/>
                <a:gd name="T58" fmla="*/ 1035 w 1112"/>
                <a:gd name="T59" fmla="*/ 1782 h 1782"/>
                <a:gd name="T60" fmla="*/ 1035 w 1112"/>
                <a:gd name="T61" fmla="*/ 1780 h 1782"/>
                <a:gd name="T62" fmla="*/ 1037 w 1112"/>
                <a:gd name="T63" fmla="*/ 1780 h 1782"/>
                <a:gd name="T64" fmla="*/ 1038 w 1112"/>
                <a:gd name="T65" fmla="*/ 1780 h 1782"/>
                <a:gd name="T66" fmla="*/ 1039 w 1112"/>
                <a:gd name="T67" fmla="*/ 1779 h 1782"/>
                <a:gd name="T68" fmla="*/ 1037 w 1112"/>
                <a:gd name="T69" fmla="*/ 1779 h 1782"/>
                <a:gd name="T70" fmla="*/ 1034 w 1112"/>
                <a:gd name="T71" fmla="*/ 1778 h 1782"/>
                <a:gd name="T72" fmla="*/ 1031 w 1112"/>
                <a:gd name="T73" fmla="*/ 1778 h 1782"/>
                <a:gd name="T74" fmla="*/ 1028 w 1112"/>
                <a:gd name="T75" fmla="*/ 1776 h 1782"/>
                <a:gd name="T76" fmla="*/ 1025 w 1112"/>
                <a:gd name="T77" fmla="*/ 1776 h 1782"/>
                <a:gd name="T78" fmla="*/ 1024 w 1112"/>
                <a:gd name="T79" fmla="*/ 1778 h 1782"/>
                <a:gd name="T80" fmla="*/ 1023 w 1112"/>
                <a:gd name="T81" fmla="*/ 1778 h 1782"/>
                <a:gd name="T82" fmla="*/ 1021 w 1112"/>
                <a:gd name="T83" fmla="*/ 1779 h 1782"/>
                <a:gd name="T84" fmla="*/ 1025 w 1112"/>
                <a:gd name="T85" fmla="*/ 1779 h 1782"/>
                <a:gd name="T86" fmla="*/ 1028 w 1112"/>
                <a:gd name="T87" fmla="*/ 1780 h 1782"/>
                <a:gd name="T88" fmla="*/ 1031 w 1112"/>
                <a:gd name="T89" fmla="*/ 1780 h 1782"/>
                <a:gd name="T90" fmla="*/ 1035 w 1112"/>
                <a:gd name="T91" fmla="*/ 1782 h 1782"/>
                <a:gd name="T92" fmla="*/ 1063 w 1112"/>
                <a:gd name="T93" fmla="*/ 1768 h 1782"/>
                <a:gd name="T94" fmla="*/ 1076 w 1112"/>
                <a:gd name="T95" fmla="*/ 1762 h 1782"/>
                <a:gd name="T96" fmla="*/ 1087 w 1112"/>
                <a:gd name="T97" fmla="*/ 1755 h 1782"/>
                <a:gd name="T98" fmla="*/ 1099 w 1112"/>
                <a:gd name="T99" fmla="*/ 1749 h 1782"/>
                <a:gd name="T100" fmla="*/ 1112 w 1112"/>
                <a:gd name="T101" fmla="*/ 1732 h 1782"/>
                <a:gd name="T102" fmla="*/ 1095 w 1112"/>
                <a:gd name="T103" fmla="*/ 1742 h 1782"/>
                <a:gd name="T104" fmla="*/ 1078 w 1112"/>
                <a:gd name="T105" fmla="*/ 1751 h 1782"/>
                <a:gd name="T106" fmla="*/ 1062 w 1112"/>
                <a:gd name="T107" fmla="*/ 1759 h 1782"/>
                <a:gd name="T108" fmla="*/ 1045 w 1112"/>
                <a:gd name="T109" fmla="*/ 1768 h 1782"/>
                <a:gd name="T110" fmla="*/ 1049 w 1112"/>
                <a:gd name="T111" fmla="*/ 1769 h 1782"/>
                <a:gd name="T112" fmla="*/ 1052 w 1112"/>
                <a:gd name="T113" fmla="*/ 1769 h 1782"/>
                <a:gd name="T114" fmla="*/ 1055 w 1112"/>
                <a:gd name="T115" fmla="*/ 1770 h 1782"/>
                <a:gd name="T116" fmla="*/ 1057 w 1112"/>
                <a:gd name="T117" fmla="*/ 1770 h 178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2"/>
                <a:gd name="T178" fmla="*/ 0 h 1782"/>
                <a:gd name="T179" fmla="*/ 1112 w 1112"/>
                <a:gd name="T180" fmla="*/ 1782 h 178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2" h="1782">
                  <a:moveTo>
                    <a:pt x="185" y="4"/>
                  </a:moveTo>
                  <a:lnTo>
                    <a:pt x="163" y="17"/>
                  </a:lnTo>
                  <a:lnTo>
                    <a:pt x="141" y="30"/>
                  </a:lnTo>
                  <a:lnTo>
                    <a:pt x="120" y="44"/>
                  </a:lnTo>
                  <a:lnTo>
                    <a:pt x="98" y="58"/>
                  </a:lnTo>
                  <a:lnTo>
                    <a:pt x="77" y="72"/>
                  </a:lnTo>
                  <a:lnTo>
                    <a:pt x="58" y="86"/>
                  </a:lnTo>
                  <a:lnTo>
                    <a:pt x="37" y="102"/>
                  </a:lnTo>
                  <a:lnTo>
                    <a:pt x="17" y="119"/>
                  </a:lnTo>
                  <a:lnTo>
                    <a:pt x="17" y="130"/>
                  </a:lnTo>
                  <a:lnTo>
                    <a:pt x="39" y="111"/>
                  </a:lnTo>
                  <a:lnTo>
                    <a:pt x="63" y="94"/>
                  </a:lnTo>
                  <a:lnTo>
                    <a:pt x="87" y="75"/>
                  </a:lnTo>
                  <a:lnTo>
                    <a:pt x="110" y="59"/>
                  </a:lnTo>
                  <a:lnTo>
                    <a:pt x="135" y="42"/>
                  </a:lnTo>
                  <a:lnTo>
                    <a:pt x="160" y="28"/>
                  </a:lnTo>
                  <a:lnTo>
                    <a:pt x="187" y="13"/>
                  </a:lnTo>
                  <a:lnTo>
                    <a:pt x="212" y="0"/>
                  </a:lnTo>
                  <a:lnTo>
                    <a:pt x="209" y="0"/>
                  </a:lnTo>
                  <a:lnTo>
                    <a:pt x="205" y="1"/>
                  </a:lnTo>
                  <a:lnTo>
                    <a:pt x="202" y="1"/>
                  </a:lnTo>
                  <a:lnTo>
                    <a:pt x="199" y="3"/>
                  </a:lnTo>
                  <a:lnTo>
                    <a:pt x="195" y="3"/>
                  </a:lnTo>
                  <a:lnTo>
                    <a:pt x="192" y="3"/>
                  </a:lnTo>
                  <a:lnTo>
                    <a:pt x="188" y="4"/>
                  </a:lnTo>
                  <a:lnTo>
                    <a:pt x="185" y="4"/>
                  </a:lnTo>
                  <a:close/>
                  <a:moveTo>
                    <a:pt x="0" y="1627"/>
                  </a:moveTo>
                  <a:lnTo>
                    <a:pt x="19" y="1643"/>
                  </a:lnTo>
                  <a:lnTo>
                    <a:pt x="38" y="1658"/>
                  </a:lnTo>
                  <a:lnTo>
                    <a:pt x="58" y="1674"/>
                  </a:lnTo>
                  <a:lnTo>
                    <a:pt x="78" y="1690"/>
                  </a:lnTo>
                  <a:lnTo>
                    <a:pt x="98" y="1704"/>
                  </a:lnTo>
                  <a:lnTo>
                    <a:pt x="119" y="1717"/>
                  </a:lnTo>
                  <a:lnTo>
                    <a:pt x="140" y="1729"/>
                  </a:lnTo>
                  <a:lnTo>
                    <a:pt x="160" y="1742"/>
                  </a:lnTo>
                  <a:lnTo>
                    <a:pt x="163" y="1742"/>
                  </a:lnTo>
                  <a:lnTo>
                    <a:pt x="165" y="1742"/>
                  </a:lnTo>
                  <a:lnTo>
                    <a:pt x="166" y="1742"/>
                  </a:lnTo>
                  <a:lnTo>
                    <a:pt x="167" y="1742"/>
                  </a:lnTo>
                  <a:lnTo>
                    <a:pt x="169" y="1741"/>
                  </a:lnTo>
                  <a:lnTo>
                    <a:pt x="170" y="1741"/>
                  </a:lnTo>
                  <a:lnTo>
                    <a:pt x="172" y="1741"/>
                  </a:lnTo>
                  <a:lnTo>
                    <a:pt x="173" y="1741"/>
                  </a:lnTo>
                  <a:lnTo>
                    <a:pt x="151" y="1728"/>
                  </a:lnTo>
                  <a:lnTo>
                    <a:pt x="128" y="1714"/>
                  </a:lnTo>
                  <a:lnTo>
                    <a:pt x="108" y="1699"/>
                  </a:lnTo>
                  <a:lnTo>
                    <a:pt x="85" y="1685"/>
                  </a:lnTo>
                  <a:lnTo>
                    <a:pt x="64" y="1670"/>
                  </a:lnTo>
                  <a:lnTo>
                    <a:pt x="45" y="1654"/>
                  </a:lnTo>
                  <a:lnTo>
                    <a:pt x="24" y="1637"/>
                  </a:lnTo>
                  <a:lnTo>
                    <a:pt x="5" y="1620"/>
                  </a:lnTo>
                  <a:lnTo>
                    <a:pt x="5" y="1621"/>
                  </a:lnTo>
                  <a:lnTo>
                    <a:pt x="3" y="1621"/>
                  </a:lnTo>
                  <a:lnTo>
                    <a:pt x="3" y="1623"/>
                  </a:lnTo>
                  <a:lnTo>
                    <a:pt x="3" y="1624"/>
                  </a:lnTo>
                  <a:lnTo>
                    <a:pt x="2" y="1624"/>
                  </a:lnTo>
                  <a:lnTo>
                    <a:pt x="2" y="1626"/>
                  </a:lnTo>
                  <a:lnTo>
                    <a:pt x="0" y="1626"/>
                  </a:lnTo>
                  <a:lnTo>
                    <a:pt x="0" y="1627"/>
                  </a:lnTo>
                  <a:close/>
                  <a:moveTo>
                    <a:pt x="1035" y="1782"/>
                  </a:moveTo>
                  <a:lnTo>
                    <a:pt x="1035" y="1782"/>
                  </a:lnTo>
                  <a:lnTo>
                    <a:pt x="1035" y="1780"/>
                  </a:lnTo>
                  <a:lnTo>
                    <a:pt x="1037" y="1780"/>
                  </a:lnTo>
                  <a:lnTo>
                    <a:pt x="1038" y="1780"/>
                  </a:lnTo>
                  <a:lnTo>
                    <a:pt x="1039" y="1779"/>
                  </a:lnTo>
                  <a:lnTo>
                    <a:pt x="1038" y="1779"/>
                  </a:lnTo>
                  <a:lnTo>
                    <a:pt x="1037" y="1779"/>
                  </a:lnTo>
                  <a:lnTo>
                    <a:pt x="1035" y="1779"/>
                  </a:lnTo>
                  <a:lnTo>
                    <a:pt x="1034" y="1778"/>
                  </a:lnTo>
                  <a:lnTo>
                    <a:pt x="1032" y="1778"/>
                  </a:lnTo>
                  <a:lnTo>
                    <a:pt x="1031" y="1778"/>
                  </a:lnTo>
                  <a:lnTo>
                    <a:pt x="1030" y="1776"/>
                  </a:lnTo>
                  <a:lnTo>
                    <a:pt x="1028" y="1776"/>
                  </a:lnTo>
                  <a:lnTo>
                    <a:pt x="1027" y="1776"/>
                  </a:lnTo>
                  <a:lnTo>
                    <a:pt x="1025" y="1776"/>
                  </a:lnTo>
                  <a:lnTo>
                    <a:pt x="1025" y="1778"/>
                  </a:lnTo>
                  <a:lnTo>
                    <a:pt x="1024" y="1778"/>
                  </a:lnTo>
                  <a:lnTo>
                    <a:pt x="1023" y="1778"/>
                  </a:lnTo>
                  <a:lnTo>
                    <a:pt x="1023" y="1779"/>
                  </a:lnTo>
                  <a:lnTo>
                    <a:pt x="1021" y="1779"/>
                  </a:lnTo>
                  <a:lnTo>
                    <a:pt x="1023" y="1779"/>
                  </a:lnTo>
                  <a:lnTo>
                    <a:pt x="1025" y="1779"/>
                  </a:lnTo>
                  <a:lnTo>
                    <a:pt x="1027" y="1780"/>
                  </a:lnTo>
                  <a:lnTo>
                    <a:pt x="1028" y="1780"/>
                  </a:lnTo>
                  <a:lnTo>
                    <a:pt x="1030" y="1780"/>
                  </a:lnTo>
                  <a:lnTo>
                    <a:pt x="1031" y="1780"/>
                  </a:lnTo>
                  <a:lnTo>
                    <a:pt x="1034" y="1782"/>
                  </a:lnTo>
                  <a:lnTo>
                    <a:pt x="1035" y="1782"/>
                  </a:lnTo>
                  <a:close/>
                  <a:moveTo>
                    <a:pt x="1057" y="1770"/>
                  </a:moveTo>
                  <a:lnTo>
                    <a:pt x="1063" y="1768"/>
                  </a:lnTo>
                  <a:lnTo>
                    <a:pt x="1070" y="1765"/>
                  </a:lnTo>
                  <a:lnTo>
                    <a:pt x="1076" y="1762"/>
                  </a:lnTo>
                  <a:lnTo>
                    <a:pt x="1081" y="1759"/>
                  </a:lnTo>
                  <a:lnTo>
                    <a:pt x="1087" y="1755"/>
                  </a:lnTo>
                  <a:lnTo>
                    <a:pt x="1092" y="1752"/>
                  </a:lnTo>
                  <a:lnTo>
                    <a:pt x="1099" y="1749"/>
                  </a:lnTo>
                  <a:lnTo>
                    <a:pt x="1105" y="1746"/>
                  </a:lnTo>
                  <a:lnTo>
                    <a:pt x="1112" y="1732"/>
                  </a:lnTo>
                  <a:lnTo>
                    <a:pt x="1103" y="1736"/>
                  </a:lnTo>
                  <a:lnTo>
                    <a:pt x="1095" y="1742"/>
                  </a:lnTo>
                  <a:lnTo>
                    <a:pt x="1087" y="1746"/>
                  </a:lnTo>
                  <a:lnTo>
                    <a:pt x="1078" y="1751"/>
                  </a:lnTo>
                  <a:lnTo>
                    <a:pt x="1070" y="1755"/>
                  </a:lnTo>
                  <a:lnTo>
                    <a:pt x="1062" y="1759"/>
                  </a:lnTo>
                  <a:lnTo>
                    <a:pt x="1053" y="1763"/>
                  </a:lnTo>
                  <a:lnTo>
                    <a:pt x="1045" y="1768"/>
                  </a:lnTo>
                  <a:lnTo>
                    <a:pt x="1046" y="1768"/>
                  </a:lnTo>
                  <a:lnTo>
                    <a:pt x="1049" y="1769"/>
                  </a:lnTo>
                  <a:lnTo>
                    <a:pt x="1051" y="1769"/>
                  </a:lnTo>
                  <a:lnTo>
                    <a:pt x="1052" y="1769"/>
                  </a:lnTo>
                  <a:lnTo>
                    <a:pt x="1053" y="1770"/>
                  </a:lnTo>
                  <a:lnTo>
                    <a:pt x="1055" y="1770"/>
                  </a:lnTo>
                  <a:lnTo>
                    <a:pt x="1056" y="1770"/>
                  </a:lnTo>
                  <a:lnTo>
                    <a:pt x="1057" y="1770"/>
                  </a:lnTo>
                  <a:close/>
                </a:path>
              </a:pathLst>
            </a:custGeom>
            <a:solidFill>
              <a:srgbClr val="FFFF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3" name="Freeform 973"/>
            <p:cNvSpPr>
              <a:spLocks noEditPoints="1"/>
            </p:cNvSpPr>
            <p:nvPr/>
          </p:nvSpPr>
          <p:spPr bwMode="auto">
            <a:xfrm>
              <a:off x="3902" y="1617"/>
              <a:ext cx="1113" cy="1783"/>
            </a:xfrm>
            <a:custGeom>
              <a:avLst/>
              <a:gdLst>
                <a:gd name="T0" fmla="*/ 171 w 1113"/>
                <a:gd name="T1" fmla="*/ 18 h 1783"/>
                <a:gd name="T2" fmla="*/ 124 w 1113"/>
                <a:gd name="T3" fmla="*/ 47 h 1783"/>
                <a:gd name="T4" fmla="*/ 78 w 1113"/>
                <a:gd name="T5" fmla="*/ 77 h 1783"/>
                <a:gd name="T6" fmla="*/ 35 w 1113"/>
                <a:gd name="T7" fmla="*/ 109 h 1783"/>
                <a:gd name="T8" fmla="*/ 13 w 1113"/>
                <a:gd name="T9" fmla="*/ 139 h 1783"/>
                <a:gd name="T10" fmla="*/ 63 w 1113"/>
                <a:gd name="T11" fmla="*/ 99 h 1783"/>
                <a:gd name="T12" fmla="*/ 114 w 1113"/>
                <a:gd name="T13" fmla="*/ 62 h 1783"/>
                <a:gd name="T14" fmla="*/ 167 w 1113"/>
                <a:gd name="T15" fmla="*/ 30 h 1783"/>
                <a:gd name="T16" fmla="*/ 224 w 1113"/>
                <a:gd name="T17" fmla="*/ 0 h 1783"/>
                <a:gd name="T18" fmla="*/ 217 w 1113"/>
                <a:gd name="T19" fmla="*/ 1 h 1783"/>
                <a:gd name="T20" fmla="*/ 209 w 1113"/>
                <a:gd name="T21" fmla="*/ 3 h 1783"/>
                <a:gd name="T22" fmla="*/ 202 w 1113"/>
                <a:gd name="T23" fmla="*/ 4 h 1783"/>
                <a:gd name="T24" fmla="*/ 195 w 1113"/>
                <a:gd name="T25" fmla="*/ 6 h 1783"/>
                <a:gd name="T26" fmla="*/ 18 w 1113"/>
                <a:gd name="T27" fmla="*/ 1643 h 1783"/>
                <a:gd name="T28" fmla="*/ 59 w 1113"/>
                <a:gd name="T29" fmla="*/ 1674 h 1783"/>
                <a:gd name="T30" fmla="*/ 99 w 1113"/>
                <a:gd name="T31" fmla="*/ 1704 h 1783"/>
                <a:gd name="T32" fmla="*/ 142 w 1113"/>
                <a:gd name="T33" fmla="*/ 1732 h 1783"/>
                <a:gd name="T34" fmla="*/ 166 w 1113"/>
                <a:gd name="T35" fmla="*/ 1744 h 1783"/>
                <a:gd name="T36" fmla="*/ 169 w 1113"/>
                <a:gd name="T37" fmla="*/ 1744 h 1783"/>
                <a:gd name="T38" fmla="*/ 173 w 1113"/>
                <a:gd name="T39" fmla="*/ 1744 h 1783"/>
                <a:gd name="T40" fmla="*/ 176 w 1113"/>
                <a:gd name="T41" fmla="*/ 1742 h 1783"/>
                <a:gd name="T42" fmla="*/ 153 w 1113"/>
                <a:gd name="T43" fmla="*/ 1729 h 1783"/>
                <a:gd name="T44" fmla="*/ 109 w 1113"/>
                <a:gd name="T45" fmla="*/ 1701 h 1783"/>
                <a:gd name="T46" fmla="*/ 66 w 1113"/>
                <a:gd name="T47" fmla="*/ 1670 h 1783"/>
                <a:gd name="T48" fmla="*/ 24 w 1113"/>
                <a:gd name="T49" fmla="*/ 1637 h 1783"/>
                <a:gd name="T50" fmla="*/ 3 w 1113"/>
                <a:gd name="T51" fmla="*/ 1620 h 1783"/>
                <a:gd name="T52" fmla="*/ 2 w 1113"/>
                <a:gd name="T53" fmla="*/ 1622 h 1783"/>
                <a:gd name="T54" fmla="*/ 2 w 1113"/>
                <a:gd name="T55" fmla="*/ 1624 h 1783"/>
                <a:gd name="T56" fmla="*/ 0 w 1113"/>
                <a:gd name="T57" fmla="*/ 1626 h 1783"/>
                <a:gd name="T58" fmla="*/ 1025 w 1113"/>
                <a:gd name="T59" fmla="*/ 1783 h 1783"/>
                <a:gd name="T60" fmla="*/ 1027 w 1113"/>
                <a:gd name="T61" fmla="*/ 1782 h 1783"/>
                <a:gd name="T62" fmla="*/ 1028 w 1113"/>
                <a:gd name="T63" fmla="*/ 1782 h 1783"/>
                <a:gd name="T64" fmla="*/ 1029 w 1113"/>
                <a:gd name="T65" fmla="*/ 1782 h 1783"/>
                <a:gd name="T66" fmla="*/ 1031 w 1113"/>
                <a:gd name="T67" fmla="*/ 1781 h 1783"/>
                <a:gd name="T68" fmla="*/ 1028 w 1113"/>
                <a:gd name="T69" fmla="*/ 1781 h 1783"/>
                <a:gd name="T70" fmla="*/ 1025 w 1113"/>
                <a:gd name="T71" fmla="*/ 1779 h 1783"/>
                <a:gd name="T72" fmla="*/ 1022 w 1113"/>
                <a:gd name="T73" fmla="*/ 1778 h 1783"/>
                <a:gd name="T74" fmla="*/ 1018 w 1113"/>
                <a:gd name="T75" fmla="*/ 1778 h 1783"/>
                <a:gd name="T76" fmla="*/ 1017 w 1113"/>
                <a:gd name="T77" fmla="*/ 1778 h 1783"/>
                <a:gd name="T78" fmla="*/ 1016 w 1113"/>
                <a:gd name="T79" fmla="*/ 1779 h 1783"/>
                <a:gd name="T80" fmla="*/ 1013 w 1113"/>
                <a:gd name="T81" fmla="*/ 1779 h 1783"/>
                <a:gd name="T82" fmla="*/ 1011 w 1113"/>
                <a:gd name="T83" fmla="*/ 1781 h 1783"/>
                <a:gd name="T84" fmla="*/ 1016 w 1113"/>
                <a:gd name="T85" fmla="*/ 1781 h 1783"/>
                <a:gd name="T86" fmla="*/ 1018 w 1113"/>
                <a:gd name="T87" fmla="*/ 1782 h 1783"/>
                <a:gd name="T88" fmla="*/ 1022 w 1113"/>
                <a:gd name="T89" fmla="*/ 1782 h 1783"/>
                <a:gd name="T90" fmla="*/ 1025 w 1113"/>
                <a:gd name="T91" fmla="*/ 1783 h 1783"/>
                <a:gd name="T92" fmla="*/ 1054 w 1113"/>
                <a:gd name="T93" fmla="*/ 1769 h 1783"/>
                <a:gd name="T94" fmla="*/ 1070 w 1113"/>
                <a:gd name="T95" fmla="*/ 1762 h 1783"/>
                <a:gd name="T96" fmla="*/ 1084 w 1113"/>
                <a:gd name="T97" fmla="*/ 1754 h 1783"/>
                <a:gd name="T98" fmla="*/ 1098 w 1113"/>
                <a:gd name="T99" fmla="*/ 1747 h 1783"/>
                <a:gd name="T100" fmla="*/ 1113 w 1113"/>
                <a:gd name="T101" fmla="*/ 1728 h 1783"/>
                <a:gd name="T102" fmla="*/ 1095 w 1113"/>
                <a:gd name="T103" fmla="*/ 1739 h 1783"/>
                <a:gd name="T104" fmla="*/ 1075 w 1113"/>
                <a:gd name="T105" fmla="*/ 1749 h 1783"/>
                <a:gd name="T106" fmla="*/ 1057 w 1113"/>
                <a:gd name="T107" fmla="*/ 1759 h 1783"/>
                <a:gd name="T108" fmla="*/ 1038 w 1113"/>
                <a:gd name="T109" fmla="*/ 1768 h 1783"/>
                <a:gd name="T110" fmla="*/ 1041 w 1113"/>
                <a:gd name="T111" fmla="*/ 1769 h 1783"/>
                <a:gd name="T112" fmla="*/ 1043 w 1113"/>
                <a:gd name="T113" fmla="*/ 1771 h 1783"/>
                <a:gd name="T114" fmla="*/ 1045 w 1113"/>
                <a:gd name="T115" fmla="*/ 1772 h 1783"/>
                <a:gd name="T116" fmla="*/ 1048 w 1113"/>
                <a:gd name="T117" fmla="*/ 1772 h 178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3"/>
                <a:gd name="T178" fmla="*/ 0 h 1783"/>
                <a:gd name="T179" fmla="*/ 1113 w 1113"/>
                <a:gd name="T180" fmla="*/ 1783 h 178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3" h="1783">
                  <a:moveTo>
                    <a:pt x="195" y="6"/>
                  </a:moveTo>
                  <a:lnTo>
                    <a:pt x="171" y="18"/>
                  </a:lnTo>
                  <a:lnTo>
                    <a:pt x="148" y="31"/>
                  </a:lnTo>
                  <a:lnTo>
                    <a:pt x="124" y="47"/>
                  </a:lnTo>
                  <a:lnTo>
                    <a:pt x="102" y="61"/>
                  </a:lnTo>
                  <a:lnTo>
                    <a:pt x="78" y="77"/>
                  </a:lnTo>
                  <a:lnTo>
                    <a:pt x="57" y="94"/>
                  </a:lnTo>
                  <a:lnTo>
                    <a:pt x="35" y="109"/>
                  </a:lnTo>
                  <a:lnTo>
                    <a:pt x="14" y="128"/>
                  </a:lnTo>
                  <a:lnTo>
                    <a:pt x="13" y="139"/>
                  </a:lnTo>
                  <a:lnTo>
                    <a:pt x="38" y="118"/>
                  </a:lnTo>
                  <a:lnTo>
                    <a:pt x="63" y="99"/>
                  </a:lnTo>
                  <a:lnTo>
                    <a:pt x="88" y="81"/>
                  </a:lnTo>
                  <a:lnTo>
                    <a:pt x="114" y="62"/>
                  </a:lnTo>
                  <a:lnTo>
                    <a:pt x="141" y="45"/>
                  </a:lnTo>
                  <a:lnTo>
                    <a:pt x="167" y="30"/>
                  </a:lnTo>
                  <a:lnTo>
                    <a:pt x="195" y="14"/>
                  </a:lnTo>
                  <a:lnTo>
                    <a:pt x="224" y="0"/>
                  </a:lnTo>
                  <a:lnTo>
                    <a:pt x="220" y="0"/>
                  </a:lnTo>
                  <a:lnTo>
                    <a:pt x="217" y="1"/>
                  </a:lnTo>
                  <a:lnTo>
                    <a:pt x="213" y="1"/>
                  </a:lnTo>
                  <a:lnTo>
                    <a:pt x="209" y="3"/>
                  </a:lnTo>
                  <a:lnTo>
                    <a:pt x="206" y="3"/>
                  </a:lnTo>
                  <a:lnTo>
                    <a:pt x="202" y="4"/>
                  </a:lnTo>
                  <a:lnTo>
                    <a:pt x="199" y="4"/>
                  </a:lnTo>
                  <a:lnTo>
                    <a:pt x="195" y="6"/>
                  </a:lnTo>
                  <a:close/>
                  <a:moveTo>
                    <a:pt x="0" y="1627"/>
                  </a:moveTo>
                  <a:lnTo>
                    <a:pt x="18" y="1643"/>
                  </a:lnTo>
                  <a:lnTo>
                    <a:pt x="38" y="1660"/>
                  </a:lnTo>
                  <a:lnTo>
                    <a:pt x="59" y="1674"/>
                  </a:lnTo>
                  <a:lnTo>
                    <a:pt x="78" y="1690"/>
                  </a:lnTo>
                  <a:lnTo>
                    <a:pt x="99" y="1704"/>
                  </a:lnTo>
                  <a:lnTo>
                    <a:pt x="121" y="1718"/>
                  </a:lnTo>
                  <a:lnTo>
                    <a:pt x="142" y="1732"/>
                  </a:lnTo>
                  <a:lnTo>
                    <a:pt x="164" y="1745"/>
                  </a:lnTo>
                  <a:lnTo>
                    <a:pt x="166" y="1744"/>
                  </a:lnTo>
                  <a:lnTo>
                    <a:pt x="167" y="1744"/>
                  </a:lnTo>
                  <a:lnTo>
                    <a:pt x="169" y="1744"/>
                  </a:lnTo>
                  <a:lnTo>
                    <a:pt x="170" y="1744"/>
                  </a:lnTo>
                  <a:lnTo>
                    <a:pt x="173" y="1744"/>
                  </a:lnTo>
                  <a:lnTo>
                    <a:pt x="174" y="1742"/>
                  </a:lnTo>
                  <a:lnTo>
                    <a:pt x="176" y="1742"/>
                  </a:lnTo>
                  <a:lnTo>
                    <a:pt x="177" y="1742"/>
                  </a:lnTo>
                  <a:lnTo>
                    <a:pt x="153" y="1729"/>
                  </a:lnTo>
                  <a:lnTo>
                    <a:pt x="131" y="1715"/>
                  </a:lnTo>
                  <a:lnTo>
                    <a:pt x="109" y="1701"/>
                  </a:lnTo>
                  <a:lnTo>
                    <a:pt x="86" y="1685"/>
                  </a:lnTo>
                  <a:lnTo>
                    <a:pt x="66" y="1670"/>
                  </a:lnTo>
                  <a:lnTo>
                    <a:pt x="45" y="1654"/>
                  </a:lnTo>
                  <a:lnTo>
                    <a:pt x="24" y="1637"/>
                  </a:lnTo>
                  <a:lnTo>
                    <a:pt x="4" y="1620"/>
                  </a:lnTo>
                  <a:lnTo>
                    <a:pt x="3" y="1620"/>
                  </a:lnTo>
                  <a:lnTo>
                    <a:pt x="3" y="1622"/>
                  </a:lnTo>
                  <a:lnTo>
                    <a:pt x="2" y="1622"/>
                  </a:lnTo>
                  <a:lnTo>
                    <a:pt x="2" y="1623"/>
                  </a:lnTo>
                  <a:lnTo>
                    <a:pt x="2" y="1624"/>
                  </a:lnTo>
                  <a:lnTo>
                    <a:pt x="0" y="1624"/>
                  </a:lnTo>
                  <a:lnTo>
                    <a:pt x="0" y="1626"/>
                  </a:lnTo>
                  <a:lnTo>
                    <a:pt x="0" y="1627"/>
                  </a:lnTo>
                  <a:close/>
                  <a:moveTo>
                    <a:pt x="1025" y="1783"/>
                  </a:moveTo>
                  <a:lnTo>
                    <a:pt x="1025" y="1783"/>
                  </a:lnTo>
                  <a:lnTo>
                    <a:pt x="1027" y="1782"/>
                  </a:lnTo>
                  <a:lnTo>
                    <a:pt x="1028" y="1782"/>
                  </a:lnTo>
                  <a:lnTo>
                    <a:pt x="1029" y="1782"/>
                  </a:lnTo>
                  <a:lnTo>
                    <a:pt x="1029" y="1781"/>
                  </a:lnTo>
                  <a:lnTo>
                    <a:pt x="1031" y="1781"/>
                  </a:lnTo>
                  <a:lnTo>
                    <a:pt x="1029" y="1781"/>
                  </a:lnTo>
                  <a:lnTo>
                    <a:pt x="1028" y="1781"/>
                  </a:lnTo>
                  <a:lnTo>
                    <a:pt x="1027" y="1779"/>
                  </a:lnTo>
                  <a:lnTo>
                    <a:pt x="1025" y="1779"/>
                  </a:lnTo>
                  <a:lnTo>
                    <a:pt x="1024" y="1779"/>
                  </a:lnTo>
                  <a:lnTo>
                    <a:pt x="1022" y="1778"/>
                  </a:lnTo>
                  <a:lnTo>
                    <a:pt x="1021" y="1778"/>
                  </a:lnTo>
                  <a:lnTo>
                    <a:pt x="1018" y="1778"/>
                  </a:lnTo>
                  <a:lnTo>
                    <a:pt x="1017" y="1778"/>
                  </a:lnTo>
                  <a:lnTo>
                    <a:pt x="1016" y="1778"/>
                  </a:lnTo>
                  <a:lnTo>
                    <a:pt x="1016" y="1779"/>
                  </a:lnTo>
                  <a:lnTo>
                    <a:pt x="1014" y="1779"/>
                  </a:lnTo>
                  <a:lnTo>
                    <a:pt x="1013" y="1779"/>
                  </a:lnTo>
                  <a:lnTo>
                    <a:pt x="1013" y="1781"/>
                  </a:lnTo>
                  <a:lnTo>
                    <a:pt x="1011" y="1781"/>
                  </a:lnTo>
                  <a:lnTo>
                    <a:pt x="1013" y="1781"/>
                  </a:lnTo>
                  <a:lnTo>
                    <a:pt x="1016" y="1781"/>
                  </a:lnTo>
                  <a:lnTo>
                    <a:pt x="1017" y="1782"/>
                  </a:lnTo>
                  <a:lnTo>
                    <a:pt x="1018" y="1782"/>
                  </a:lnTo>
                  <a:lnTo>
                    <a:pt x="1020" y="1782"/>
                  </a:lnTo>
                  <a:lnTo>
                    <a:pt x="1022" y="1782"/>
                  </a:lnTo>
                  <a:lnTo>
                    <a:pt x="1024" y="1783"/>
                  </a:lnTo>
                  <a:lnTo>
                    <a:pt x="1025" y="1783"/>
                  </a:lnTo>
                  <a:close/>
                  <a:moveTo>
                    <a:pt x="1048" y="1772"/>
                  </a:moveTo>
                  <a:lnTo>
                    <a:pt x="1054" y="1769"/>
                  </a:lnTo>
                  <a:lnTo>
                    <a:pt x="1063" y="1765"/>
                  </a:lnTo>
                  <a:lnTo>
                    <a:pt x="1070" y="1762"/>
                  </a:lnTo>
                  <a:lnTo>
                    <a:pt x="1077" y="1758"/>
                  </a:lnTo>
                  <a:lnTo>
                    <a:pt x="1084" y="1754"/>
                  </a:lnTo>
                  <a:lnTo>
                    <a:pt x="1091" y="1749"/>
                  </a:lnTo>
                  <a:lnTo>
                    <a:pt x="1098" y="1747"/>
                  </a:lnTo>
                  <a:lnTo>
                    <a:pt x="1105" y="1742"/>
                  </a:lnTo>
                  <a:lnTo>
                    <a:pt x="1113" y="1728"/>
                  </a:lnTo>
                  <a:lnTo>
                    <a:pt x="1103" y="1734"/>
                  </a:lnTo>
                  <a:lnTo>
                    <a:pt x="1095" y="1739"/>
                  </a:lnTo>
                  <a:lnTo>
                    <a:pt x="1085" y="1744"/>
                  </a:lnTo>
                  <a:lnTo>
                    <a:pt x="1075" y="1749"/>
                  </a:lnTo>
                  <a:lnTo>
                    <a:pt x="1066" y="1754"/>
                  </a:lnTo>
                  <a:lnTo>
                    <a:pt x="1057" y="1759"/>
                  </a:lnTo>
                  <a:lnTo>
                    <a:pt x="1048" y="1764"/>
                  </a:lnTo>
                  <a:lnTo>
                    <a:pt x="1038" y="1768"/>
                  </a:lnTo>
                  <a:lnTo>
                    <a:pt x="1039" y="1769"/>
                  </a:lnTo>
                  <a:lnTo>
                    <a:pt x="1041" y="1769"/>
                  </a:lnTo>
                  <a:lnTo>
                    <a:pt x="1042" y="1771"/>
                  </a:lnTo>
                  <a:lnTo>
                    <a:pt x="1043" y="1771"/>
                  </a:lnTo>
                  <a:lnTo>
                    <a:pt x="1045" y="1771"/>
                  </a:lnTo>
                  <a:lnTo>
                    <a:pt x="1045" y="1772"/>
                  </a:lnTo>
                  <a:lnTo>
                    <a:pt x="1046" y="1772"/>
                  </a:lnTo>
                  <a:lnTo>
                    <a:pt x="1048" y="1772"/>
                  </a:lnTo>
                  <a:close/>
                </a:path>
              </a:pathLst>
            </a:custGeom>
            <a:solidFill>
              <a:srgbClr val="FFFF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4" name="Freeform 974"/>
            <p:cNvSpPr>
              <a:spLocks noEditPoints="1"/>
            </p:cNvSpPr>
            <p:nvPr/>
          </p:nvSpPr>
          <p:spPr bwMode="auto">
            <a:xfrm>
              <a:off x="3904" y="1614"/>
              <a:ext cx="1112" cy="1785"/>
            </a:xfrm>
            <a:custGeom>
              <a:avLst/>
              <a:gdLst>
                <a:gd name="T0" fmla="*/ 182 w 1112"/>
                <a:gd name="T1" fmla="*/ 19 h 1785"/>
                <a:gd name="T2" fmla="*/ 130 w 1112"/>
                <a:gd name="T3" fmla="*/ 48 h 1785"/>
                <a:gd name="T4" fmla="*/ 82 w 1112"/>
                <a:gd name="T5" fmla="*/ 81 h 1785"/>
                <a:gd name="T6" fmla="*/ 34 w 1112"/>
                <a:gd name="T7" fmla="*/ 117 h 1785"/>
                <a:gd name="T8" fmla="*/ 11 w 1112"/>
                <a:gd name="T9" fmla="*/ 148 h 1785"/>
                <a:gd name="T10" fmla="*/ 64 w 1112"/>
                <a:gd name="T11" fmla="*/ 105 h 1785"/>
                <a:gd name="T12" fmla="*/ 118 w 1112"/>
                <a:gd name="T13" fmla="*/ 65 h 1785"/>
                <a:gd name="T14" fmla="*/ 176 w 1112"/>
                <a:gd name="T15" fmla="*/ 31 h 1785"/>
                <a:gd name="T16" fmla="*/ 236 w 1112"/>
                <a:gd name="T17" fmla="*/ 0 h 1785"/>
                <a:gd name="T18" fmla="*/ 229 w 1112"/>
                <a:gd name="T19" fmla="*/ 2 h 1785"/>
                <a:gd name="T20" fmla="*/ 222 w 1112"/>
                <a:gd name="T21" fmla="*/ 3 h 1785"/>
                <a:gd name="T22" fmla="*/ 215 w 1112"/>
                <a:gd name="T23" fmla="*/ 4 h 1785"/>
                <a:gd name="T24" fmla="*/ 207 w 1112"/>
                <a:gd name="T25" fmla="*/ 6 h 1785"/>
                <a:gd name="T26" fmla="*/ 19 w 1112"/>
                <a:gd name="T27" fmla="*/ 1643 h 1785"/>
                <a:gd name="T28" fmla="*/ 59 w 1112"/>
                <a:gd name="T29" fmla="*/ 1676 h 1785"/>
                <a:gd name="T30" fmla="*/ 103 w 1112"/>
                <a:gd name="T31" fmla="*/ 1705 h 1785"/>
                <a:gd name="T32" fmla="*/ 146 w 1112"/>
                <a:gd name="T33" fmla="*/ 1734 h 1785"/>
                <a:gd name="T34" fmla="*/ 171 w 1112"/>
                <a:gd name="T35" fmla="*/ 1747 h 1785"/>
                <a:gd name="T36" fmla="*/ 174 w 1112"/>
                <a:gd name="T37" fmla="*/ 1745 h 1785"/>
                <a:gd name="T38" fmla="*/ 176 w 1112"/>
                <a:gd name="T39" fmla="*/ 1745 h 1785"/>
                <a:gd name="T40" fmla="*/ 180 w 1112"/>
                <a:gd name="T41" fmla="*/ 1745 h 1785"/>
                <a:gd name="T42" fmla="*/ 158 w 1112"/>
                <a:gd name="T43" fmla="*/ 1731 h 1785"/>
                <a:gd name="T44" fmla="*/ 111 w 1112"/>
                <a:gd name="T45" fmla="*/ 1703 h 1785"/>
                <a:gd name="T46" fmla="*/ 66 w 1112"/>
                <a:gd name="T47" fmla="*/ 1671 h 1785"/>
                <a:gd name="T48" fmla="*/ 25 w 1112"/>
                <a:gd name="T49" fmla="*/ 1637 h 1785"/>
                <a:gd name="T50" fmla="*/ 4 w 1112"/>
                <a:gd name="T51" fmla="*/ 1620 h 1785"/>
                <a:gd name="T52" fmla="*/ 2 w 1112"/>
                <a:gd name="T53" fmla="*/ 1622 h 1785"/>
                <a:gd name="T54" fmla="*/ 1 w 1112"/>
                <a:gd name="T55" fmla="*/ 1623 h 1785"/>
                <a:gd name="T56" fmla="*/ 0 w 1112"/>
                <a:gd name="T57" fmla="*/ 1625 h 1785"/>
                <a:gd name="T58" fmla="*/ 1016 w 1112"/>
                <a:gd name="T59" fmla="*/ 1785 h 1785"/>
                <a:gd name="T60" fmla="*/ 1018 w 1112"/>
                <a:gd name="T61" fmla="*/ 1784 h 1785"/>
                <a:gd name="T62" fmla="*/ 1019 w 1112"/>
                <a:gd name="T63" fmla="*/ 1784 h 1785"/>
                <a:gd name="T64" fmla="*/ 1020 w 1112"/>
                <a:gd name="T65" fmla="*/ 1782 h 1785"/>
                <a:gd name="T66" fmla="*/ 1023 w 1112"/>
                <a:gd name="T67" fmla="*/ 1782 h 1785"/>
                <a:gd name="T68" fmla="*/ 1020 w 1112"/>
                <a:gd name="T69" fmla="*/ 1781 h 1785"/>
                <a:gd name="T70" fmla="*/ 1018 w 1112"/>
                <a:gd name="T71" fmla="*/ 1781 h 1785"/>
                <a:gd name="T72" fmla="*/ 1015 w 1112"/>
                <a:gd name="T73" fmla="*/ 1779 h 1785"/>
                <a:gd name="T74" fmla="*/ 1011 w 1112"/>
                <a:gd name="T75" fmla="*/ 1778 h 1785"/>
                <a:gd name="T76" fmla="*/ 1009 w 1112"/>
                <a:gd name="T77" fmla="*/ 1779 h 1785"/>
                <a:gd name="T78" fmla="*/ 1007 w 1112"/>
                <a:gd name="T79" fmla="*/ 1781 h 1785"/>
                <a:gd name="T80" fmla="*/ 1005 w 1112"/>
                <a:gd name="T81" fmla="*/ 1781 h 1785"/>
                <a:gd name="T82" fmla="*/ 1002 w 1112"/>
                <a:gd name="T83" fmla="*/ 1782 h 1785"/>
                <a:gd name="T84" fmla="*/ 1007 w 1112"/>
                <a:gd name="T85" fmla="*/ 1782 h 1785"/>
                <a:gd name="T86" fmla="*/ 1009 w 1112"/>
                <a:gd name="T87" fmla="*/ 1784 h 1785"/>
                <a:gd name="T88" fmla="*/ 1014 w 1112"/>
                <a:gd name="T89" fmla="*/ 1784 h 1785"/>
                <a:gd name="T90" fmla="*/ 1016 w 1112"/>
                <a:gd name="T91" fmla="*/ 1785 h 1785"/>
                <a:gd name="T92" fmla="*/ 1048 w 1112"/>
                <a:gd name="T93" fmla="*/ 1769 h 1785"/>
                <a:gd name="T94" fmla="*/ 1065 w 1112"/>
                <a:gd name="T95" fmla="*/ 1761 h 1785"/>
                <a:gd name="T96" fmla="*/ 1082 w 1112"/>
                <a:gd name="T97" fmla="*/ 1752 h 1785"/>
                <a:gd name="T98" fmla="*/ 1098 w 1112"/>
                <a:gd name="T99" fmla="*/ 1742 h 1785"/>
                <a:gd name="T100" fmla="*/ 1112 w 1112"/>
                <a:gd name="T101" fmla="*/ 1728 h 1785"/>
                <a:gd name="T102" fmla="*/ 1112 w 1112"/>
                <a:gd name="T103" fmla="*/ 1728 h 1785"/>
                <a:gd name="T104" fmla="*/ 1112 w 1112"/>
                <a:gd name="T105" fmla="*/ 1727 h 1785"/>
                <a:gd name="T106" fmla="*/ 1112 w 1112"/>
                <a:gd name="T107" fmla="*/ 1727 h 1785"/>
                <a:gd name="T108" fmla="*/ 1112 w 1112"/>
                <a:gd name="T109" fmla="*/ 1725 h 1785"/>
                <a:gd name="T110" fmla="*/ 1093 w 1112"/>
                <a:gd name="T111" fmla="*/ 1737 h 1785"/>
                <a:gd name="T112" fmla="*/ 1072 w 1112"/>
                <a:gd name="T113" fmla="*/ 1748 h 1785"/>
                <a:gd name="T114" fmla="*/ 1052 w 1112"/>
                <a:gd name="T115" fmla="*/ 1759 h 1785"/>
                <a:gd name="T116" fmla="*/ 1032 w 1112"/>
                <a:gd name="T117" fmla="*/ 1769 h 1785"/>
                <a:gd name="T118" fmla="*/ 1033 w 1112"/>
                <a:gd name="T119" fmla="*/ 1771 h 1785"/>
                <a:gd name="T120" fmla="*/ 1036 w 1112"/>
                <a:gd name="T121" fmla="*/ 1772 h 1785"/>
                <a:gd name="T122" fmla="*/ 1039 w 1112"/>
                <a:gd name="T123" fmla="*/ 1772 h 1785"/>
                <a:gd name="T124" fmla="*/ 1040 w 1112"/>
                <a:gd name="T125" fmla="*/ 1774 h 178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12"/>
                <a:gd name="T190" fmla="*/ 0 h 1785"/>
                <a:gd name="T191" fmla="*/ 1112 w 1112"/>
                <a:gd name="T192" fmla="*/ 1785 h 178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12" h="1785">
                  <a:moveTo>
                    <a:pt x="207" y="6"/>
                  </a:moveTo>
                  <a:lnTo>
                    <a:pt x="182" y="19"/>
                  </a:lnTo>
                  <a:lnTo>
                    <a:pt x="155" y="34"/>
                  </a:lnTo>
                  <a:lnTo>
                    <a:pt x="130" y="48"/>
                  </a:lnTo>
                  <a:lnTo>
                    <a:pt x="105" y="65"/>
                  </a:lnTo>
                  <a:lnTo>
                    <a:pt x="82" y="81"/>
                  </a:lnTo>
                  <a:lnTo>
                    <a:pt x="58" y="100"/>
                  </a:lnTo>
                  <a:lnTo>
                    <a:pt x="34" y="117"/>
                  </a:lnTo>
                  <a:lnTo>
                    <a:pt x="12" y="136"/>
                  </a:lnTo>
                  <a:lnTo>
                    <a:pt x="11" y="148"/>
                  </a:lnTo>
                  <a:lnTo>
                    <a:pt x="37" y="125"/>
                  </a:lnTo>
                  <a:lnTo>
                    <a:pt x="64" y="105"/>
                  </a:lnTo>
                  <a:lnTo>
                    <a:pt x="90" y="85"/>
                  </a:lnTo>
                  <a:lnTo>
                    <a:pt x="118" y="65"/>
                  </a:lnTo>
                  <a:lnTo>
                    <a:pt x="147" y="48"/>
                  </a:lnTo>
                  <a:lnTo>
                    <a:pt x="176" y="31"/>
                  </a:lnTo>
                  <a:lnTo>
                    <a:pt x="205" y="16"/>
                  </a:lnTo>
                  <a:lnTo>
                    <a:pt x="236" y="0"/>
                  </a:lnTo>
                  <a:lnTo>
                    <a:pt x="233" y="2"/>
                  </a:lnTo>
                  <a:lnTo>
                    <a:pt x="229" y="2"/>
                  </a:lnTo>
                  <a:lnTo>
                    <a:pt x="225" y="3"/>
                  </a:lnTo>
                  <a:lnTo>
                    <a:pt x="222" y="3"/>
                  </a:lnTo>
                  <a:lnTo>
                    <a:pt x="218" y="3"/>
                  </a:lnTo>
                  <a:lnTo>
                    <a:pt x="215" y="4"/>
                  </a:lnTo>
                  <a:lnTo>
                    <a:pt x="211" y="4"/>
                  </a:lnTo>
                  <a:lnTo>
                    <a:pt x="207" y="6"/>
                  </a:lnTo>
                  <a:close/>
                  <a:moveTo>
                    <a:pt x="0" y="1626"/>
                  </a:moveTo>
                  <a:lnTo>
                    <a:pt x="19" y="1643"/>
                  </a:lnTo>
                  <a:lnTo>
                    <a:pt x="40" y="1660"/>
                  </a:lnTo>
                  <a:lnTo>
                    <a:pt x="59" y="1676"/>
                  </a:lnTo>
                  <a:lnTo>
                    <a:pt x="80" y="1691"/>
                  </a:lnTo>
                  <a:lnTo>
                    <a:pt x="103" y="1705"/>
                  </a:lnTo>
                  <a:lnTo>
                    <a:pt x="123" y="1720"/>
                  </a:lnTo>
                  <a:lnTo>
                    <a:pt x="146" y="1734"/>
                  </a:lnTo>
                  <a:lnTo>
                    <a:pt x="168" y="1747"/>
                  </a:lnTo>
                  <a:lnTo>
                    <a:pt x="171" y="1747"/>
                  </a:lnTo>
                  <a:lnTo>
                    <a:pt x="172" y="1745"/>
                  </a:lnTo>
                  <a:lnTo>
                    <a:pt x="174" y="1745"/>
                  </a:lnTo>
                  <a:lnTo>
                    <a:pt x="175" y="1745"/>
                  </a:lnTo>
                  <a:lnTo>
                    <a:pt x="176" y="1745"/>
                  </a:lnTo>
                  <a:lnTo>
                    <a:pt x="178" y="1745"/>
                  </a:lnTo>
                  <a:lnTo>
                    <a:pt x="180" y="1745"/>
                  </a:lnTo>
                  <a:lnTo>
                    <a:pt x="182" y="1744"/>
                  </a:lnTo>
                  <a:lnTo>
                    <a:pt x="158" y="1731"/>
                  </a:lnTo>
                  <a:lnTo>
                    <a:pt x="135" y="1717"/>
                  </a:lnTo>
                  <a:lnTo>
                    <a:pt x="111" y="1703"/>
                  </a:lnTo>
                  <a:lnTo>
                    <a:pt x="89" y="1687"/>
                  </a:lnTo>
                  <a:lnTo>
                    <a:pt x="66" y="1671"/>
                  </a:lnTo>
                  <a:lnTo>
                    <a:pt x="46" y="1654"/>
                  </a:lnTo>
                  <a:lnTo>
                    <a:pt x="25" y="1637"/>
                  </a:lnTo>
                  <a:lnTo>
                    <a:pt x="4" y="1619"/>
                  </a:lnTo>
                  <a:lnTo>
                    <a:pt x="4" y="1620"/>
                  </a:lnTo>
                  <a:lnTo>
                    <a:pt x="2" y="1620"/>
                  </a:lnTo>
                  <a:lnTo>
                    <a:pt x="2" y="1622"/>
                  </a:lnTo>
                  <a:lnTo>
                    <a:pt x="2" y="1623"/>
                  </a:lnTo>
                  <a:lnTo>
                    <a:pt x="1" y="1623"/>
                  </a:lnTo>
                  <a:lnTo>
                    <a:pt x="1" y="1625"/>
                  </a:lnTo>
                  <a:lnTo>
                    <a:pt x="0" y="1625"/>
                  </a:lnTo>
                  <a:lnTo>
                    <a:pt x="0" y="1626"/>
                  </a:lnTo>
                  <a:close/>
                  <a:moveTo>
                    <a:pt x="1016" y="1785"/>
                  </a:moveTo>
                  <a:lnTo>
                    <a:pt x="1018" y="1785"/>
                  </a:lnTo>
                  <a:lnTo>
                    <a:pt x="1018" y="1784"/>
                  </a:lnTo>
                  <a:lnTo>
                    <a:pt x="1019" y="1784"/>
                  </a:lnTo>
                  <a:lnTo>
                    <a:pt x="1020" y="1784"/>
                  </a:lnTo>
                  <a:lnTo>
                    <a:pt x="1020" y="1782"/>
                  </a:lnTo>
                  <a:lnTo>
                    <a:pt x="1022" y="1782"/>
                  </a:lnTo>
                  <a:lnTo>
                    <a:pt x="1023" y="1782"/>
                  </a:lnTo>
                  <a:lnTo>
                    <a:pt x="1022" y="1782"/>
                  </a:lnTo>
                  <a:lnTo>
                    <a:pt x="1020" y="1781"/>
                  </a:lnTo>
                  <a:lnTo>
                    <a:pt x="1019" y="1781"/>
                  </a:lnTo>
                  <a:lnTo>
                    <a:pt x="1018" y="1781"/>
                  </a:lnTo>
                  <a:lnTo>
                    <a:pt x="1016" y="1779"/>
                  </a:lnTo>
                  <a:lnTo>
                    <a:pt x="1015" y="1779"/>
                  </a:lnTo>
                  <a:lnTo>
                    <a:pt x="1012" y="1779"/>
                  </a:lnTo>
                  <a:lnTo>
                    <a:pt x="1011" y="1778"/>
                  </a:lnTo>
                  <a:lnTo>
                    <a:pt x="1011" y="1779"/>
                  </a:lnTo>
                  <a:lnTo>
                    <a:pt x="1009" y="1779"/>
                  </a:lnTo>
                  <a:lnTo>
                    <a:pt x="1008" y="1779"/>
                  </a:lnTo>
                  <a:lnTo>
                    <a:pt x="1007" y="1781"/>
                  </a:lnTo>
                  <a:lnTo>
                    <a:pt x="1005" y="1781"/>
                  </a:lnTo>
                  <a:lnTo>
                    <a:pt x="1004" y="1782"/>
                  </a:lnTo>
                  <a:lnTo>
                    <a:pt x="1002" y="1782"/>
                  </a:lnTo>
                  <a:lnTo>
                    <a:pt x="1004" y="1782"/>
                  </a:lnTo>
                  <a:lnTo>
                    <a:pt x="1007" y="1782"/>
                  </a:lnTo>
                  <a:lnTo>
                    <a:pt x="1008" y="1784"/>
                  </a:lnTo>
                  <a:lnTo>
                    <a:pt x="1009" y="1784"/>
                  </a:lnTo>
                  <a:lnTo>
                    <a:pt x="1011" y="1784"/>
                  </a:lnTo>
                  <a:lnTo>
                    <a:pt x="1014" y="1784"/>
                  </a:lnTo>
                  <a:lnTo>
                    <a:pt x="1015" y="1785"/>
                  </a:lnTo>
                  <a:lnTo>
                    <a:pt x="1016" y="1785"/>
                  </a:lnTo>
                  <a:close/>
                  <a:moveTo>
                    <a:pt x="1040" y="1774"/>
                  </a:moveTo>
                  <a:lnTo>
                    <a:pt x="1048" y="1769"/>
                  </a:lnTo>
                  <a:lnTo>
                    <a:pt x="1057" y="1765"/>
                  </a:lnTo>
                  <a:lnTo>
                    <a:pt x="1065" y="1761"/>
                  </a:lnTo>
                  <a:lnTo>
                    <a:pt x="1073" y="1757"/>
                  </a:lnTo>
                  <a:lnTo>
                    <a:pt x="1082" y="1752"/>
                  </a:lnTo>
                  <a:lnTo>
                    <a:pt x="1090" y="1748"/>
                  </a:lnTo>
                  <a:lnTo>
                    <a:pt x="1098" y="1742"/>
                  </a:lnTo>
                  <a:lnTo>
                    <a:pt x="1107" y="1738"/>
                  </a:lnTo>
                  <a:lnTo>
                    <a:pt x="1112" y="1728"/>
                  </a:lnTo>
                  <a:lnTo>
                    <a:pt x="1112" y="1727"/>
                  </a:lnTo>
                  <a:lnTo>
                    <a:pt x="1112" y="1725"/>
                  </a:lnTo>
                  <a:lnTo>
                    <a:pt x="1103" y="1731"/>
                  </a:lnTo>
                  <a:lnTo>
                    <a:pt x="1093" y="1737"/>
                  </a:lnTo>
                  <a:lnTo>
                    <a:pt x="1082" y="1742"/>
                  </a:lnTo>
                  <a:lnTo>
                    <a:pt x="1072" y="1748"/>
                  </a:lnTo>
                  <a:lnTo>
                    <a:pt x="1062" y="1754"/>
                  </a:lnTo>
                  <a:lnTo>
                    <a:pt x="1052" y="1759"/>
                  </a:lnTo>
                  <a:lnTo>
                    <a:pt x="1041" y="1764"/>
                  </a:lnTo>
                  <a:lnTo>
                    <a:pt x="1032" y="1769"/>
                  </a:lnTo>
                  <a:lnTo>
                    <a:pt x="1033" y="1769"/>
                  </a:lnTo>
                  <a:lnTo>
                    <a:pt x="1033" y="1771"/>
                  </a:lnTo>
                  <a:lnTo>
                    <a:pt x="1034" y="1771"/>
                  </a:lnTo>
                  <a:lnTo>
                    <a:pt x="1036" y="1772"/>
                  </a:lnTo>
                  <a:lnTo>
                    <a:pt x="1037" y="1772"/>
                  </a:lnTo>
                  <a:lnTo>
                    <a:pt x="1039" y="1772"/>
                  </a:lnTo>
                  <a:lnTo>
                    <a:pt x="1039" y="1774"/>
                  </a:lnTo>
                  <a:lnTo>
                    <a:pt x="1040" y="1774"/>
                  </a:lnTo>
                  <a:close/>
                </a:path>
              </a:pathLst>
            </a:custGeom>
            <a:solidFill>
              <a:srgbClr val="FFFF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5" name="Freeform 975"/>
            <p:cNvSpPr>
              <a:spLocks noEditPoints="1"/>
            </p:cNvSpPr>
            <p:nvPr/>
          </p:nvSpPr>
          <p:spPr bwMode="auto">
            <a:xfrm>
              <a:off x="3906" y="1611"/>
              <a:ext cx="1110" cy="1787"/>
            </a:xfrm>
            <a:custGeom>
              <a:avLst/>
              <a:gdLst>
                <a:gd name="T0" fmla="*/ 191 w 1110"/>
                <a:gd name="T1" fmla="*/ 20 h 1787"/>
                <a:gd name="T2" fmla="*/ 137 w 1110"/>
                <a:gd name="T3" fmla="*/ 51 h 1787"/>
                <a:gd name="T4" fmla="*/ 84 w 1110"/>
                <a:gd name="T5" fmla="*/ 87 h 1787"/>
                <a:gd name="T6" fmla="*/ 34 w 1110"/>
                <a:gd name="T7" fmla="*/ 124 h 1787"/>
                <a:gd name="T8" fmla="*/ 9 w 1110"/>
                <a:gd name="T9" fmla="*/ 156 h 1787"/>
                <a:gd name="T10" fmla="*/ 64 w 1110"/>
                <a:gd name="T11" fmla="*/ 111 h 1787"/>
                <a:gd name="T12" fmla="*/ 123 w 1110"/>
                <a:gd name="T13" fmla="*/ 70 h 1787"/>
                <a:gd name="T14" fmla="*/ 185 w 1110"/>
                <a:gd name="T15" fmla="*/ 33 h 1787"/>
                <a:gd name="T16" fmla="*/ 251 w 1110"/>
                <a:gd name="T17" fmla="*/ 0 h 1787"/>
                <a:gd name="T18" fmla="*/ 242 w 1110"/>
                <a:gd name="T19" fmla="*/ 2 h 1787"/>
                <a:gd name="T20" fmla="*/ 235 w 1110"/>
                <a:gd name="T21" fmla="*/ 3 h 1787"/>
                <a:gd name="T22" fmla="*/ 227 w 1110"/>
                <a:gd name="T23" fmla="*/ 5 h 1787"/>
                <a:gd name="T24" fmla="*/ 220 w 1110"/>
                <a:gd name="T25" fmla="*/ 6 h 1787"/>
                <a:gd name="T26" fmla="*/ 20 w 1110"/>
                <a:gd name="T27" fmla="*/ 1643 h 1787"/>
                <a:gd name="T28" fmla="*/ 62 w 1110"/>
                <a:gd name="T29" fmla="*/ 1676 h 1787"/>
                <a:gd name="T30" fmla="*/ 105 w 1110"/>
                <a:gd name="T31" fmla="*/ 1707 h 1787"/>
                <a:gd name="T32" fmla="*/ 149 w 1110"/>
                <a:gd name="T33" fmla="*/ 1735 h 1787"/>
                <a:gd name="T34" fmla="*/ 174 w 1110"/>
                <a:gd name="T35" fmla="*/ 1748 h 1787"/>
                <a:gd name="T36" fmla="*/ 178 w 1110"/>
                <a:gd name="T37" fmla="*/ 1748 h 1787"/>
                <a:gd name="T38" fmla="*/ 181 w 1110"/>
                <a:gd name="T39" fmla="*/ 1747 h 1787"/>
                <a:gd name="T40" fmla="*/ 185 w 1110"/>
                <a:gd name="T41" fmla="*/ 1747 h 1787"/>
                <a:gd name="T42" fmla="*/ 162 w 1110"/>
                <a:gd name="T43" fmla="*/ 1733 h 1787"/>
                <a:gd name="T44" fmla="*/ 114 w 1110"/>
                <a:gd name="T45" fmla="*/ 1704 h 1787"/>
                <a:gd name="T46" fmla="*/ 69 w 1110"/>
                <a:gd name="T47" fmla="*/ 1672 h 1787"/>
                <a:gd name="T48" fmla="*/ 25 w 1110"/>
                <a:gd name="T49" fmla="*/ 1637 h 1787"/>
                <a:gd name="T50" fmla="*/ 3 w 1110"/>
                <a:gd name="T51" fmla="*/ 1619 h 1787"/>
                <a:gd name="T52" fmla="*/ 2 w 1110"/>
                <a:gd name="T53" fmla="*/ 1622 h 1787"/>
                <a:gd name="T54" fmla="*/ 2 w 1110"/>
                <a:gd name="T55" fmla="*/ 1623 h 1787"/>
                <a:gd name="T56" fmla="*/ 0 w 1110"/>
                <a:gd name="T57" fmla="*/ 1625 h 1787"/>
                <a:gd name="T58" fmla="*/ 1007 w 1110"/>
                <a:gd name="T59" fmla="*/ 1787 h 1787"/>
                <a:gd name="T60" fmla="*/ 1009 w 1110"/>
                <a:gd name="T61" fmla="*/ 1785 h 1787"/>
                <a:gd name="T62" fmla="*/ 1012 w 1110"/>
                <a:gd name="T63" fmla="*/ 1785 h 1787"/>
                <a:gd name="T64" fmla="*/ 1013 w 1110"/>
                <a:gd name="T65" fmla="*/ 1784 h 1787"/>
                <a:gd name="T66" fmla="*/ 1014 w 1110"/>
                <a:gd name="T67" fmla="*/ 1784 h 1787"/>
                <a:gd name="T68" fmla="*/ 1013 w 1110"/>
                <a:gd name="T69" fmla="*/ 1782 h 1787"/>
                <a:gd name="T70" fmla="*/ 1010 w 1110"/>
                <a:gd name="T71" fmla="*/ 1781 h 1787"/>
                <a:gd name="T72" fmla="*/ 1006 w 1110"/>
                <a:gd name="T73" fmla="*/ 1781 h 1787"/>
                <a:gd name="T74" fmla="*/ 1003 w 1110"/>
                <a:gd name="T75" fmla="*/ 1779 h 1787"/>
                <a:gd name="T76" fmla="*/ 1002 w 1110"/>
                <a:gd name="T77" fmla="*/ 1781 h 1787"/>
                <a:gd name="T78" fmla="*/ 999 w 1110"/>
                <a:gd name="T79" fmla="*/ 1781 h 1787"/>
                <a:gd name="T80" fmla="*/ 996 w 1110"/>
                <a:gd name="T81" fmla="*/ 1782 h 1787"/>
                <a:gd name="T82" fmla="*/ 993 w 1110"/>
                <a:gd name="T83" fmla="*/ 1784 h 1787"/>
                <a:gd name="T84" fmla="*/ 998 w 1110"/>
                <a:gd name="T85" fmla="*/ 1784 h 1787"/>
                <a:gd name="T86" fmla="*/ 1000 w 1110"/>
                <a:gd name="T87" fmla="*/ 1785 h 1787"/>
                <a:gd name="T88" fmla="*/ 1005 w 1110"/>
                <a:gd name="T89" fmla="*/ 1785 h 1787"/>
                <a:gd name="T90" fmla="*/ 1007 w 1110"/>
                <a:gd name="T91" fmla="*/ 1787 h 1787"/>
                <a:gd name="T92" fmla="*/ 1044 w 1110"/>
                <a:gd name="T93" fmla="*/ 1770 h 1787"/>
                <a:gd name="T94" fmla="*/ 1062 w 1110"/>
                <a:gd name="T95" fmla="*/ 1760 h 1787"/>
                <a:gd name="T96" fmla="*/ 1081 w 1110"/>
                <a:gd name="T97" fmla="*/ 1750 h 1787"/>
                <a:gd name="T98" fmla="*/ 1099 w 1110"/>
                <a:gd name="T99" fmla="*/ 1740 h 1787"/>
                <a:gd name="T100" fmla="*/ 1110 w 1110"/>
                <a:gd name="T101" fmla="*/ 1731 h 1787"/>
                <a:gd name="T102" fmla="*/ 1110 w 1110"/>
                <a:gd name="T103" fmla="*/ 1730 h 1787"/>
                <a:gd name="T104" fmla="*/ 1110 w 1110"/>
                <a:gd name="T105" fmla="*/ 1728 h 1787"/>
                <a:gd name="T106" fmla="*/ 1110 w 1110"/>
                <a:gd name="T107" fmla="*/ 1726 h 1787"/>
                <a:gd name="T108" fmla="*/ 1109 w 1110"/>
                <a:gd name="T109" fmla="*/ 1724 h 1787"/>
                <a:gd name="T110" fmla="*/ 1089 w 1110"/>
                <a:gd name="T111" fmla="*/ 1737 h 1787"/>
                <a:gd name="T112" fmla="*/ 1069 w 1110"/>
                <a:gd name="T113" fmla="*/ 1748 h 1787"/>
                <a:gd name="T114" fmla="*/ 1046 w 1110"/>
                <a:gd name="T115" fmla="*/ 1760 h 1787"/>
                <a:gd name="T116" fmla="*/ 1025 w 1110"/>
                <a:gd name="T117" fmla="*/ 1770 h 1787"/>
                <a:gd name="T118" fmla="*/ 1027 w 1110"/>
                <a:gd name="T119" fmla="*/ 1771 h 1787"/>
                <a:gd name="T120" fmla="*/ 1030 w 1110"/>
                <a:gd name="T121" fmla="*/ 1772 h 1787"/>
                <a:gd name="T122" fmla="*/ 1031 w 1110"/>
                <a:gd name="T123" fmla="*/ 1774 h 1787"/>
                <a:gd name="T124" fmla="*/ 1034 w 1110"/>
                <a:gd name="T125" fmla="*/ 1774 h 178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10"/>
                <a:gd name="T190" fmla="*/ 0 h 1787"/>
                <a:gd name="T191" fmla="*/ 1110 w 1110"/>
                <a:gd name="T192" fmla="*/ 1787 h 178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10" h="1787">
                  <a:moveTo>
                    <a:pt x="220" y="6"/>
                  </a:moveTo>
                  <a:lnTo>
                    <a:pt x="191" y="20"/>
                  </a:lnTo>
                  <a:lnTo>
                    <a:pt x="163" y="36"/>
                  </a:lnTo>
                  <a:lnTo>
                    <a:pt x="137" y="51"/>
                  </a:lnTo>
                  <a:lnTo>
                    <a:pt x="110" y="68"/>
                  </a:lnTo>
                  <a:lnTo>
                    <a:pt x="84" y="87"/>
                  </a:lnTo>
                  <a:lnTo>
                    <a:pt x="59" y="105"/>
                  </a:lnTo>
                  <a:lnTo>
                    <a:pt x="34" y="124"/>
                  </a:lnTo>
                  <a:lnTo>
                    <a:pt x="9" y="145"/>
                  </a:lnTo>
                  <a:lnTo>
                    <a:pt x="9" y="156"/>
                  </a:lnTo>
                  <a:lnTo>
                    <a:pt x="37" y="132"/>
                  </a:lnTo>
                  <a:lnTo>
                    <a:pt x="64" y="111"/>
                  </a:lnTo>
                  <a:lnTo>
                    <a:pt x="94" y="90"/>
                  </a:lnTo>
                  <a:lnTo>
                    <a:pt x="123" y="70"/>
                  </a:lnTo>
                  <a:lnTo>
                    <a:pt x="153" y="50"/>
                  </a:lnTo>
                  <a:lnTo>
                    <a:pt x="185" y="33"/>
                  </a:lnTo>
                  <a:lnTo>
                    <a:pt x="217" y="16"/>
                  </a:lnTo>
                  <a:lnTo>
                    <a:pt x="251" y="0"/>
                  </a:lnTo>
                  <a:lnTo>
                    <a:pt x="247" y="2"/>
                  </a:lnTo>
                  <a:lnTo>
                    <a:pt x="242" y="2"/>
                  </a:lnTo>
                  <a:lnTo>
                    <a:pt x="238" y="3"/>
                  </a:lnTo>
                  <a:lnTo>
                    <a:pt x="235" y="3"/>
                  </a:lnTo>
                  <a:lnTo>
                    <a:pt x="231" y="5"/>
                  </a:lnTo>
                  <a:lnTo>
                    <a:pt x="227" y="5"/>
                  </a:lnTo>
                  <a:lnTo>
                    <a:pt x="223" y="6"/>
                  </a:lnTo>
                  <a:lnTo>
                    <a:pt x="220" y="6"/>
                  </a:lnTo>
                  <a:close/>
                  <a:moveTo>
                    <a:pt x="0" y="1626"/>
                  </a:moveTo>
                  <a:lnTo>
                    <a:pt x="20" y="1643"/>
                  </a:lnTo>
                  <a:lnTo>
                    <a:pt x="41" y="1660"/>
                  </a:lnTo>
                  <a:lnTo>
                    <a:pt x="62" y="1676"/>
                  </a:lnTo>
                  <a:lnTo>
                    <a:pt x="82" y="1691"/>
                  </a:lnTo>
                  <a:lnTo>
                    <a:pt x="105" y="1707"/>
                  </a:lnTo>
                  <a:lnTo>
                    <a:pt x="127" y="1721"/>
                  </a:lnTo>
                  <a:lnTo>
                    <a:pt x="149" y="1735"/>
                  </a:lnTo>
                  <a:lnTo>
                    <a:pt x="173" y="1748"/>
                  </a:lnTo>
                  <a:lnTo>
                    <a:pt x="174" y="1748"/>
                  </a:lnTo>
                  <a:lnTo>
                    <a:pt x="176" y="1748"/>
                  </a:lnTo>
                  <a:lnTo>
                    <a:pt x="178" y="1748"/>
                  </a:lnTo>
                  <a:lnTo>
                    <a:pt x="180" y="1747"/>
                  </a:lnTo>
                  <a:lnTo>
                    <a:pt x="181" y="1747"/>
                  </a:lnTo>
                  <a:lnTo>
                    <a:pt x="183" y="1747"/>
                  </a:lnTo>
                  <a:lnTo>
                    <a:pt x="185" y="1747"/>
                  </a:lnTo>
                  <a:lnTo>
                    <a:pt x="187" y="1747"/>
                  </a:lnTo>
                  <a:lnTo>
                    <a:pt x="162" y="1733"/>
                  </a:lnTo>
                  <a:lnTo>
                    <a:pt x="138" y="1718"/>
                  </a:lnTo>
                  <a:lnTo>
                    <a:pt x="114" y="1704"/>
                  </a:lnTo>
                  <a:lnTo>
                    <a:pt x="91" y="1687"/>
                  </a:lnTo>
                  <a:lnTo>
                    <a:pt x="69" y="1672"/>
                  </a:lnTo>
                  <a:lnTo>
                    <a:pt x="46" y="1655"/>
                  </a:lnTo>
                  <a:lnTo>
                    <a:pt x="25" y="1637"/>
                  </a:lnTo>
                  <a:lnTo>
                    <a:pt x="5" y="1619"/>
                  </a:lnTo>
                  <a:lnTo>
                    <a:pt x="3" y="1619"/>
                  </a:lnTo>
                  <a:lnTo>
                    <a:pt x="3" y="1620"/>
                  </a:lnTo>
                  <a:lnTo>
                    <a:pt x="2" y="1622"/>
                  </a:lnTo>
                  <a:lnTo>
                    <a:pt x="2" y="1623"/>
                  </a:lnTo>
                  <a:lnTo>
                    <a:pt x="0" y="1623"/>
                  </a:lnTo>
                  <a:lnTo>
                    <a:pt x="0" y="1625"/>
                  </a:lnTo>
                  <a:lnTo>
                    <a:pt x="0" y="1626"/>
                  </a:lnTo>
                  <a:close/>
                  <a:moveTo>
                    <a:pt x="1007" y="1787"/>
                  </a:moveTo>
                  <a:lnTo>
                    <a:pt x="1009" y="1787"/>
                  </a:lnTo>
                  <a:lnTo>
                    <a:pt x="1009" y="1785"/>
                  </a:lnTo>
                  <a:lnTo>
                    <a:pt x="1010" y="1785"/>
                  </a:lnTo>
                  <a:lnTo>
                    <a:pt x="1012" y="1785"/>
                  </a:lnTo>
                  <a:lnTo>
                    <a:pt x="1012" y="1784"/>
                  </a:lnTo>
                  <a:lnTo>
                    <a:pt x="1013" y="1784"/>
                  </a:lnTo>
                  <a:lnTo>
                    <a:pt x="1014" y="1784"/>
                  </a:lnTo>
                  <a:lnTo>
                    <a:pt x="1014" y="1782"/>
                  </a:lnTo>
                  <a:lnTo>
                    <a:pt x="1013" y="1782"/>
                  </a:lnTo>
                  <a:lnTo>
                    <a:pt x="1012" y="1782"/>
                  </a:lnTo>
                  <a:lnTo>
                    <a:pt x="1010" y="1781"/>
                  </a:lnTo>
                  <a:lnTo>
                    <a:pt x="1009" y="1781"/>
                  </a:lnTo>
                  <a:lnTo>
                    <a:pt x="1006" y="1781"/>
                  </a:lnTo>
                  <a:lnTo>
                    <a:pt x="1005" y="1779"/>
                  </a:lnTo>
                  <a:lnTo>
                    <a:pt x="1003" y="1779"/>
                  </a:lnTo>
                  <a:lnTo>
                    <a:pt x="1002" y="1779"/>
                  </a:lnTo>
                  <a:lnTo>
                    <a:pt x="1002" y="1781"/>
                  </a:lnTo>
                  <a:lnTo>
                    <a:pt x="1000" y="1781"/>
                  </a:lnTo>
                  <a:lnTo>
                    <a:pt x="999" y="1781"/>
                  </a:lnTo>
                  <a:lnTo>
                    <a:pt x="998" y="1782"/>
                  </a:lnTo>
                  <a:lnTo>
                    <a:pt x="996" y="1782"/>
                  </a:lnTo>
                  <a:lnTo>
                    <a:pt x="995" y="1784"/>
                  </a:lnTo>
                  <a:lnTo>
                    <a:pt x="993" y="1784"/>
                  </a:lnTo>
                  <a:lnTo>
                    <a:pt x="995" y="1784"/>
                  </a:lnTo>
                  <a:lnTo>
                    <a:pt x="998" y="1784"/>
                  </a:lnTo>
                  <a:lnTo>
                    <a:pt x="999" y="1785"/>
                  </a:lnTo>
                  <a:lnTo>
                    <a:pt x="1000" y="1785"/>
                  </a:lnTo>
                  <a:lnTo>
                    <a:pt x="1002" y="1785"/>
                  </a:lnTo>
                  <a:lnTo>
                    <a:pt x="1005" y="1785"/>
                  </a:lnTo>
                  <a:lnTo>
                    <a:pt x="1006" y="1787"/>
                  </a:lnTo>
                  <a:lnTo>
                    <a:pt x="1007" y="1787"/>
                  </a:lnTo>
                  <a:close/>
                  <a:moveTo>
                    <a:pt x="1034" y="1774"/>
                  </a:moveTo>
                  <a:lnTo>
                    <a:pt x="1044" y="1770"/>
                  </a:lnTo>
                  <a:lnTo>
                    <a:pt x="1053" y="1765"/>
                  </a:lnTo>
                  <a:lnTo>
                    <a:pt x="1062" y="1760"/>
                  </a:lnTo>
                  <a:lnTo>
                    <a:pt x="1071" y="1755"/>
                  </a:lnTo>
                  <a:lnTo>
                    <a:pt x="1081" y="1750"/>
                  </a:lnTo>
                  <a:lnTo>
                    <a:pt x="1091" y="1745"/>
                  </a:lnTo>
                  <a:lnTo>
                    <a:pt x="1099" y="1740"/>
                  </a:lnTo>
                  <a:lnTo>
                    <a:pt x="1109" y="1734"/>
                  </a:lnTo>
                  <a:lnTo>
                    <a:pt x="1110" y="1731"/>
                  </a:lnTo>
                  <a:lnTo>
                    <a:pt x="1110" y="1730"/>
                  </a:lnTo>
                  <a:lnTo>
                    <a:pt x="1110" y="1728"/>
                  </a:lnTo>
                  <a:lnTo>
                    <a:pt x="1110" y="1727"/>
                  </a:lnTo>
                  <a:lnTo>
                    <a:pt x="1110" y="1726"/>
                  </a:lnTo>
                  <a:lnTo>
                    <a:pt x="1109" y="1726"/>
                  </a:lnTo>
                  <a:lnTo>
                    <a:pt x="1109" y="1724"/>
                  </a:lnTo>
                  <a:lnTo>
                    <a:pt x="1099" y="1731"/>
                  </a:lnTo>
                  <a:lnTo>
                    <a:pt x="1089" y="1737"/>
                  </a:lnTo>
                  <a:lnTo>
                    <a:pt x="1078" y="1743"/>
                  </a:lnTo>
                  <a:lnTo>
                    <a:pt x="1069" y="1748"/>
                  </a:lnTo>
                  <a:lnTo>
                    <a:pt x="1057" y="1754"/>
                  </a:lnTo>
                  <a:lnTo>
                    <a:pt x="1046" y="1760"/>
                  </a:lnTo>
                  <a:lnTo>
                    <a:pt x="1037" y="1764"/>
                  </a:lnTo>
                  <a:lnTo>
                    <a:pt x="1025" y="1770"/>
                  </a:lnTo>
                  <a:lnTo>
                    <a:pt x="1027" y="1770"/>
                  </a:lnTo>
                  <a:lnTo>
                    <a:pt x="1027" y="1771"/>
                  </a:lnTo>
                  <a:lnTo>
                    <a:pt x="1028" y="1771"/>
                  </a:lnTo>
                  <a:lnTo>
                    <a:pt x="1030" y="1772"/>
                  </a:lnTo>
                  <a:lnTo>
                    <a:pt x="1031" y="1772"/>
                  </a:lnTo>
                  <a:lnTo>
                    <a:pt x="1031" y="1774"/>
                  </a:lnTo>
                  <a:lnTo>
                    <a:pt x="1032" y="1774"/>
                  </a:lnTo>
                  <a:lnTo>
                    <a:pt x="1034" y="1774"/>
                  </a:lnTo>
                  <a:close/>
                </a:path>
              </a:pathLst>
            </a:custGeom>
            <a:solidFill>
              <a:srgbClr val="FFF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6" name="Freeform 976"/>
            <p:cNvSpPr>
              <a:spLocks noEditPoints="1"/>
            </p:cNvSpPr>
            <p:nvPr/>
          </p:nvSpPr>
          <p:spPr bwMode="auto">
            <a:xfrm>
              <a:off x="3908" y="1608"/>
              <a:ext cx="1108" cy="1788"/>
            </a:xfrm>
            <a:custGeom>
              <a:avLst/>
              <a:gdLst>
                <a:gd name="T0" fmla="*/ 201 w 1108"/>
                <a:gd name="T1" fmla="*/ 22 h 1788"/>
                <a:gd name="T2" fmla="*/ 143 w 1108"/>
                <a:gd name="T3" fmla="*/ 54 h 1788"/>
                <a:gd name="T4" fmla="*/ 86 w 1108"/>
                <a:gd name="T5" fmla="*/ 91 h 1788"/>
                <a:gd name="T6" fmla="*/ 33 w 1108"/>
                <a:gd name="T7" fmla="*/ 131 h 1788"/>
                <a:gd name="T8" fmla="*/ 7 w 1108"/>
                <a:gd name="T9" fmla="*/ 165 h 1788"/>
                <a:gd name="T10" fmla="*/ 65 w 1108"/>
                <a:gd name="T11" fmla="*/ 115 h 1788"/>
                <a:gd name="T12" fmla="*/ 129 w 1108"/>
                <a:gd name="T13" fmla="*/ 73 h 1788"/>
                <a:gd name="T14" fmla="*/ 195 w 1108"/>
                <a:gd name="T15" fmla="*/ 35 h 1788"/>
                <a:gd name="T16" fmla="*/ 264 w 1108"/>
                <a:gd name="T17" fmla="*/ 0 h 1788"/>
                <a:gd name="T18" fmla="*/ 257 w 1108"/>
                <a:gd name="T19" fmla="*/ 2 h 1788"/>
                <a:gd name="T20" fmla="*/ 249 w 1108"/>
                <a:gd name="T21" fmla="*/ 3 h 1788"/>
                <a:gd name="T22" fmla="*/ 240 w 1108"/>
                <a:gd name="T23" fmla="*/ 5 h 1788"/>
                <a:gd name="T24" fmla="*/ 232 w 1108"/>
                <a:gd name="T25" fmla="*/ 6 h 1788"/>
                <a:gd name="T26" fmla="*/ 21 w 1108"/>
                <a:gd name="T27" fmla="*/ 1643 h 1788"/>
                <a:gd name="T28" fmla="*/ 62 w 1108"/>
                <a:gd name="T29" fmla="*/ 1677 h 1788"/>
                <a:gd name="T30" fmla="*/ 107 w 1108"/>
                <a:gd name="T31" fmla="*/ 1709 h 1788"/>
                <a:gd name="T32" fmla="*/ 154 w 1108"/>
                <a:gd name="T33" fmla="*/ 1737 h 1788"/>
                <a:gd name="T34" fmla="*/ 179 w 1108"/>
                <a:gd name="T35" fmla="*/ 1750 h 1788"/>
                <a:gd name="T36" fmla="*/ 183 w 1108"/>
                <a:gd name="T37" fmla="*/ 1750 h 1788"/>
                <a:gd name="T38" fmla="*/ 186 w 1108"/>
                <a:gd name="T39" fmla="*/ 1750 h 1788"/>
                <a:gd name="T40" fmla="*/ 190 w 1108"/>
                <a:gd name="T41" fmla="*/ 1748 h 1788"/>
                <a:gd name="T42" fmla="*/ 167 w 1108"/>
                <a:gd name="T43" fmla="*/ 1736 h 1788"/>
                <a:gd name="T44" fmla="*/ 118 w 1108"/>
                <a:gd name="T45" fmla="*/ 1706 h 1788"/>
                <a:gd name="T46" fmla="*/ 71 w 1108"/>
                <a:gd name="T47" fmla="*/ 1672 h 1788"/>
                <a:gd name="T48" fmla="*/ 26 w 1108"/>
                <a:gd name="T49" fmla="*/ 1636 h 1788"/>
                <a:gd name="T50" fmla="*/ 4 w 1108"/>
                <a:gd name="T51" fmla="*/ 1619 h 1788"/>
                <a:gd name="T52" fmla="*/ 3 w 1108"/>
                <a:gd name="T53" fmla="*/ 1621 h 1788"/>
                <a:gd name="T54" fmla="*/ 1 w 1108"/>
                <a:gd name="T55" fmla="*/ 1622 h 1788"/>
                <a:gd name="T56" fmla="*/ 0 w 1108"/>
                <a:gd name="T57" fmla="*/ 1623 h 1788"/>
                <a:gd name="T58" fmla="*/ 998 w 1108"/>
                <a:gd name="T59" fmla="*/ 1788 h 1788"/>
                <a:gd name="T60" fmla="*/ 1001 w 1108"/>
                <a:gd name="T61" fmla="*/ 1787 h 1788"/>
                <a:gd name="T62" fmla="*/ 1003 w 1108"/>
                <a:gd name="T63" fmla="*/ 1787 h 1788"/>
                <a:gd name="T64" fmla="*/ 1005 w 1108"/>
                <a:gd name="T65" fmla="*/ 1785 h 1788"/>
                <a:gd name="T66" fmla="*/ 1007 w 1108"/>
                <a:gd name="T67" fmla="*/ 1784 h 1788"/>
                <a:gd name="T68" fmla="*/ 1004 w 1108"/>
                <a:gd name="T69" fmla="*/ 1784 h 1788"/>
                <a:gd name="T70" fmla="*/ 1001 w 1108"/>
                <a:gd name="T71" fmla="*/ 1782 h 1788"/>
                <a:gd name="T72" fmla="*/ 998 w 1108"/>
                <a:gd name="T73" fmla="*/ 1781 h 1788"/>
                <a:gd name="T74" fmla="*/ 996 w 1108"/>
                <a:gd name="T75" fmla="*/ 1781 h 1788"/>
                <a:gd name="T76" fmla="*/ 993 w 1108"/>
                <a:gd name="T77" fmla="*/ 1781 h 1788"/>
                <a:gd name="T78" fmla="*/ 990 w 1108"/>
                <a:gd name="T79" fmla="*/ 1782 h 1788"/>
                <a:gd name="T80" fmla="*/ 987 w 1108"/>
                <a:gd name="T81" fmla="*/ 1784 h 1788"/>
                <a:gd name="T82" fmla="*/ 984 w 1108"/>
                <a:gd name="T83" fmla="*/ 1785 h 1788"/>
                <a:gd name="T84" fmla="*/ 987 w 1108"/>
                <a:gd name="T85" fmla="*/ 1787 h 1788"/>
                <a:gd name="T86" fmla="*/ 991 w 1108"/>
                <a:gd name="T87" fmla="*/ 1787 h 1788"/>
                <a:gd name="T88" fmla="*/ 996 w 1108"/>
                <a:gd name="T89" fmla="*/ 1787 h 1788"/>
                <a:gd name="T90" fmla="*/ 998 w 1108"/>
                <a:gd name="T91" fmla="*/ 1788 h 1788"/>
                <a:gd name="T92" fmla="*/ 1037 w 1108"/>
                <a:gd name="T93" fmla="*/ 1770 h 1788"/>
                <a:gd name="T94" fmla="*/ 1058 w 1108"/>
                <a:gd name="T95" fmla="*/ 1760 h 1788"/>
                <a:gd name="T96" fmla="*/ 1078 w 1108"/>
                <a:gd name="T97" fmla="*/ 1748 h 1788"/>
                <a:gd name="T98" fmla="*/ 1099 w 1108"/>
                <a:gd name="T99" fmla="*/ 1737 h 1788"/>
                <a:gd name="T100" fmla="*/ 1108 w 1108"/>
                <a:gd name="T101" fmla="*/ 1731 h 1788"/>
                <a:gd name="T102" fmla="*/ 1108 w 1108"/>
                <a:gd name="T103" fmla="*/ 1729 h 1788"/>
                <a:gd name="T104" fmla="*/ 1107 w 1108"/>
                <a:gd name="T105" fmla="*/ 1726 h 1788"/>
                <a:gd name="T106" fmla="*/ 1107 w 1108"/>
                <a:gd name="T107" fmla="*/ 1724 h 1788"/>
                <a:gd name="T108" fmla="*/ 1096 w 1108"/>
                <a:gd name="T109" fmla="*/ 1730 h 1788"/>
                <a:gd name="T110" fmla="*/ 1075 w 1108"/>
                <a:gd name="T111" fmla="*/ 1741 h 1788"/>
                <a:gd name="T112" fmla="*/ 1053 w 1108"/>
                <a:gd name="T113" fmla="*/ 1753 h 1788"/>
                <a:gd name="T114" fmla="*/ 1032 w 1108"/>
                <a:gd name="T115" fmla="*/ 1764 h 1788"/>
                <a:gd name="T116" fmla="*/ 1021 w 1108"/>
                <a:gd name="T117" fmla="*/ 1770 h 1788"/>
                <a:gd name="T118" fmla="*/ 1023 w 1108"/>
                <a:gd name="T119" fmla="*/ 1771 h 1788"/>
                <a:gd name="T120" fmla="*/ 1025 w 1108"/>
                <a:gd name="T121" fmla="*/ 1773 h 1788"/>
                <a:gd name="T122" fmla="*/ 1026 w 1108"/>
                <a:gd name="T123" fmla="*/ 1774 h 178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8"/>
                <a:gd name="T187" fmla="*/ 0 h 1788"/>
                <a:gd name="T188" fmla="*/ 1108 w 1108"/>
                <a:gd name="T189" fmla="*/ 1788 h 178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8" h="1788">
                  <a:moveTo>
                    <a:pt x="232" y="6"/>
                  </a:moveTo>
                  <a:lnTo>
                    <a:pt x="201" y="22"/>
                  </a:lnTo>
                  <a:lnTo>
                    <a:pt x="172" y="37"/>
                  </a:lnTo>
                  <a:lnTo>
                    <a:pt x="143" y="54"/>
                  </a:lnTo>
                  <a:lnTo>
                    <a:pt x="114" y="71"/>
                  </a:lnTo>
                  <a:lnTo>
                    <a:pt x="86" y="91"/>
                  </a:lnTo>
                  <a:lnTo>
                    <a:pt x="60" y="111"/>
                  </a:lnTo>
                  <a:lnTo>
                    <a:pt x="33" y="131"/>
                  </a:lnTo>
                  <a:lnTo>
                    <a:pt x="7" y="154"/>
                  </a:lnTo>
                  <a:lnTo>
                    <a:pt x="7" y="165"/>
                  </a:lnTo>
                  <a:lnTo>
                    <a:pt x="36" y="140"/>
                  </a:lnTo>
                  <a:lnTo>
                    <a:pt x="65" y="115"/>
                  </a:lnTo>
                  <a:lnTo>
                    <a:pt x="97" y="94"/>
                  </a:lnTo>
                  <a:lnTo>
                    <a:pt x="129" y="73"/>
                  </a:lnTo>
                  <a:lnTo>
                    <a:pt x="161" y="53"/>
                  </a:lnTo>
                  <a:lnTo>
                    <a:pt x="195" y="35"/>
                  </a:lnTo>
                  <a:lnTo>
                    <a:pt x="229" y="16"/>
                  </a:lnTo>
                  <a:lnTo>
                    <a:pt x="264" y="0"/>
                  </a:lnTo>
                  <a:lnTo>
                    <a:pt x="261" y="2"/>
                  </a:lnTo>
                  <a:lnTo>
                    <a:pt x="257" y="2"/>
                  </a:lnTo>
                  <a:lnTo>
                    <a:pt x="253" y="3"/>
                  </a:lnTo>
                  <a:lnTo>
                    <a:pt x="249" y="3"/>
                  </a:lnTo>
                  <a:lnTo>
                    <a:pt x="245" y="5"/>
                  </a:lnTo>
                  <a:lnTo>
                    <a:pt x="240" y="5"/>
                  </a:lnTo>
                  <a:lnTo>
                    <a:pt x="236" y="6"/>
                  </a:lnTo>
                  <a:lnTo>
                    <a:pt x="232" y="6"/>
                  </a:lnTo>
                  <a:close/>
                  <a:moveTo>
                    <a:pt x="0" y="1625"/>
                  </a:moveTo>
                  <a:lnTo>
                    <a:pt x="21" y="1643"/>
                  </a:lnTo>
                  <a:lnTo>
                    <a:pt x="42" y="1660"/>
                  </a:lnTo>
                  <a:lnTo>
                    <a:pt x="62" y="1677"/>
                  </a:lnTo>
                  <a:lnTo>
                    <a:pt x="85" y="1693"/>
                  </a:lnTo>
                  <a:lnTo>
                    <a:pt x="107" y="1709"/>
                  </a:lnTo>
                  <a:lnTo>
                    <a:pt x="131" y="1723"/>
                  </a:lnTo>
                  <a:lnTo>
                    <a:pt x="154" y="1737"/>
                  </a:lnTo>
                  <a:lnTo>
                    <a:pt x="178" y="1750"/>
                  </a:lnTo>
                  <a:lnTo>
                    <a:pt x="179" y="1750"/>
                  </a:lnTo>
                  <a:lnTo>
                    <a:pt x="181" y="1750"/>
                  </a:lnTo>
                  <a:lnTo>
                    <a:pt x="183" y="1750"/>
                  </a:lnTo>
                  <a:lnTo>
                    <a:pt x="185" y="1750"/>
                  </a:lnTo>
                  <a:lnTo>
                    <a:pt x="186" y="1750"/>
                  </a:lnTo>
                  <a:lnTo>
                    <a:pt x="188" y="1750"/>
                  </a:lnTo>
                  <a:lnTo>
                    <a:pt x="190" y="1748"/>
                  </a:lnTo>
                  <a:lnTo>
                    <a:pt x="192" y="1748"/>
                  </a:lnTo>
                  <a:lnTo>
                    <a:pt x="167" y="1736"/>
                  </a:lnTo>
                  <a:lnTo>
                    <a:pt x="142" y="1720"/>
                  </a:lnTo>
                  <a:lnTo>
                    <a:pt x="118" y="1706"/>
                  </a:lnTo>
                  <a:lnTo>
                    <a:pt x="94" y="1689"/>
                  </a:lnTo>
                  <a:lnTo>
                    <a:pt x="71" y="1672"/>
                  </a:lnTo>
                  <a:lnTo>
                    <a:pt x="47" y="1655"/>
                  </a:lnTo>
                  <a:lnTo>
                    <a:pt x="26" y="1636"/>
                  </a:lnTo>
                  <a:lnTo>
                    <a:pt x="4" y="1618"/>
                  </a:lnTo>
                  <a:lnTo>
                    <a:pt x="4" y="1619"/>
                  </a:lnTo>
                  <a:lnTo>
                    <a:pt x="3" y="1619"/>
                  </a:lnTo>
                  <a:lnTo>
                    <a:pt x="3" y="1621"/>
                  </a:lnTo>
                  <a:lnTo>
                    <a:pt x="1" y="1622"/>
                  </a:lnTo>
                  <a:lnTo>
                    <a:pt x="1" y="1623"/>
                  </a:lnTo>
                  <a:lnTo>
                    <a:pt x="0" y="1623"/>
                  </a:lnTo>
                  <a:lnTo>
                    <a:pt x="0" y="1625"/>
                  </a:lnTo>
                  <a:close/>
                  <a:moveTo>
                    <a:pt x="998" y="1788"/>
                  </a:moveTo>
                  <a:lnTo>
                    <a:pt x="1000" y="1788"/>
                  </a:lnTo>
                  <a:lnTo>
                    <a:pt x="1001" y="1787"/>
                  </a:lnTo>
                  <a:lnTo>
                    <a:pt x="1003" y="1787"/>
                  </a:lnTo>
                  <a:lnTo>
                    <a:pt x="1004" y="1785"/>
                  </a:lnTo>
                  <a:lnTo>
                    <a:pt x="1005" y="1785"/>
                  </a:lnTo>
                  <a:lnTo>
                    <a:pt x="1007" y="1785"/>
                  </a:lnTo>
                  <a:lnTo>
                    <a:pt x="1007" y="1784"/>
                  </a:lnTo>
                  <a:lnTo>
                    <a:pt x="1005" y="1784"/>
                  </a:lnTo>
                  <a:lnTo>
                    <a:pt x="1004" y="1784"/>
                  </a:lnTo>
                  <a:lnTo>
                    <a:pt x="1003" y="1782"/>
                  </a:lnTo>
                  <a:lnTo>
                    <a:pt x="1001" y="1782"/>
                  </a:lnTo>
                  <a:lnTo>
                    <a:pt x="1000" y="1782"/>
                  </a:lnTo>
                  <a:lnTo>
                    <a:pt x="998" y="1781"/>
                  </a:lnTo>
                  <a:lnTo>
                    <a:pt x="997" y="1781"/>
                  </a:lnTo>
                  <a:lnTo>
                    <a:pt x="996" y="1781"/>
                  </a:lnTo>
                  <a:lnTo>
                    <a:pt x="994" y="1781"/>
                  </a:lnTo>
                  <a:lnTo>
                    <a:pt x="993" y="1781"/>
                  </a:lnTo>
                  <a:lnTo>
                    <a:pt x="991" y="1782"/>
                  </a:lnTo>
                  <a:lnTo>
                    <a:pt x="990" y="1782"/>
                  </a:lnTo>
                  <a:lnTo>
                    <a:pt x="989" y="1784"/>
                  </a:lnTo>
                  <a:lnTo>
                    <a:pt x="987" y="1784"/>
                  </a:lnTo>
                  <a:lnTo>
                    <a:pt x="986" y="1785"/>
                  </a:lnTo>
                  <a:lnTo>
                    <a:pt x="984" y="1785"/>
                  </a:lnTo>
                  <a:lnTo>
                    <a:pt x="986" y="1785"/>
                  </a:lnTo>
                  <a:lnTo>
                    <a:pt x="987" y="1787"/>
                  </a:lnTo>
                  <a:lnTo>
                    <a:pt x="990" y="1787"/>
                  </a:lnTo>
                  <a:lnTo>
                    <a:pt x="991" y="1787"/>
                  </a:lnTo>
                  <a:lnTo>
                    <a:pt x="993" y="1787"/>
                  </a:lnTo>
                  <a:lnTo>
                    <a:pt x="996" y="1787"/>
                  </a:lnTo>
                  <a:lnTo>
                    <a:pt x="997" y="1788"/>
                  </a:lnTo>
                  <a:lnTo>
                    <a:pt x="998" y="1788"/>
                  </a:lnTo>
                  <a:close/>
                  <a:moveTo>
                    <a:pt x="1028" y="1775"/>
                  </a:moveTo>
                  <a:lnTo>
                    <a:pt x="1037" y="1770"/>
                  </a:lnTo>
                  <a:lnTo>
                    <a:pt x="1048" y="1765"/>
                  </a:lnTo>
                  <a:lnTo>
                    <a:pt x="1058" y="1760"/>
                  </a:lnTo>
                  <a:lnTo>
                    <a:pt x="1068" y="1754"/>
                  </a:lnTo>
                  <a:lnTo>
                    <a:pt x="1078" y="1748"/>
                  </a:lnTo>
                  <a:lnTo>
                    <a:pt x="1089" y="1743"/>
                  </a:lnTo>
                  <a:lnTo>
                    <a:pt x="1099" y="1737"/>
                  </a:lnTo>
                  <a:lnTo>
                    <a:pt x="1108" y="1731"/>
                  </a:lnTo>
                  <a:lnTo>
                    <a:pt x="1108" y="1730"/>
                  </a:lnTo>
                  <a:lnTo>
                    <a:pt x="1108" y="1729"/>
                  </a:lnTo>
                  <a:lnTo>
                    <a:pt x="1107" y="1727"/>
                  </a:lnTo>
                  <a:lnTo>
                    <a:pt x="1107" y="1726"/>
                  </a:lnTo>
                  <a:lnTo>
                    <a:pt x="1107" y="1724"/>
                  </a:lnTo>
                  <a:lnTo>
                    <a:pt x="1107" y="1723"/>
                  </a:lnTo>
                  <a:lnTo>
                    <a:pt x="1096" y="1730"/>
                  </a:lnTo>
                  <a:lnTo>
                    <a:pt x="1086" y="1736"/>
                  </a:lnTo>
                  <a:lnTo>
                    <a:pt x="1075" y="1741"/>
                  </a:lnTo>
                  <a:lnTo>
                    <a:pt x="1064" y="1747"/>
                  </a:lnTo>
                  <a:lnTo>
                    <a:pt x="1053" y="1753"/>
                  </a:lnTo>
                  <a:lnTo>
                    <a:pt x="1042" y="1758"/>
                  </a:lnTo>
                  <a:lnTo>
                    <a:pt x="1032" y="1764"/>
                  </a:lnTo>
                  <a:lnTo>
                    <a:pt x="1021" y="1770"/>
                  </a:lnTo>
                  <a:lnTo>
                    <a:pt x="1022" y="1771"/>
                  </a:lnTo>
                  <a:lnTo>
                    <a:pt x="1023" y="1771"/>
                  </a:lnTo>
                  <a:lnTo>
                    <a:pt x="1023" y="1773"/>
                  </a:lnTo>
                  <a:lnTo>
                    <a:pt x="1025" y="1773"/>
                  </a:lnTo>
                  <a:lnTo>
                    <a:pt x="1025" y="1774"/>
                  </a:lnTo>
                  <a:lnTo>
                    <a:pt x="1026" y="1774"/>
                  </a:lnTo>
                  <a:lnTo>
                    <a:pt x="1028" y="1775"/>
                  </a:lnTo>
                  <a:close/>
                </a:path>
              </a:pathLst>
            </a:custGeom>
            <a:solidFill>
              <a:srgbClr val="FFFEE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7" name="Freeform 977"/>
            <p:cNvSpPr>
              <a:spLocks noEditPoints="1"/>
            </p:cNvSpPr>
            <p:nvPr/>
          </p:nvSpPr>
          <p:spPr bwMode="auto">
            <a:xfrm>
              <a:off x="3911" y="1606"/>
              <a:ext cx="1104" cy="1789"/>
            </a:xfrm>
            <a:custGeom>
              <a:avLst/>
              <a:gdLst>
                <a:gd name="T0" fmla="*/ 212 w 1104"/>
                <a:gd name="T1" fmla="*/ 21 h 1789"/>
                <a:gd name="T2" fmla="*/ 148 w 1104"/>
                <a:gd name="T3" fmla="*/ 55 h 1789"/>
                <a:gd name="T4" fmla="*/ 89 w 1104"/>
                <a:gd name="T5" fmla="*/ 95 h 1789"/>
                <a:gd name="T6" fmla="*/ 32 w 1104"/>
                <a:gd name="T7" fmla="*/ 137 h 1789"/>
                <a:gd name="T8" fmla="*/ 2 w 1104"/>
                <a:gd name="T9" fmla="*/ 173 h 1789"/>
                <a:gd name="T10" fmla="*/ 66 w 1104"/>
                <a:gd name="T11" fmla="*/ 120 h 1789"/>
                <a:gd name="T12" fmla="*/ 133 w 1104"/>
                <a:gd name="T13" fmla="*/ 75 h 1789"/>
                <a:gd name="T14" fmla="*/ 204 w 1104"/>
                <a:gd name="T15" fmla="*/ 34 h 1789"/>
                <a:gd name="T16" fmla="*/ 279 w 1104"/>
                <a:gd name="T17" fmla="*/ 0 h 1789"/>
                <a:gd name="T18" fmla="*/ 271 w 1104"/>
                <a:gd name="T19" fmla="*/ 1 h 1789"/>
                <a:gd name="T20" fmla="*/ 262 w 1104"/>
                <a:gd name="T21" fmla="*/ 2 h 1789"/>
                <a:gd name="T22" fmla="*/ 254 w 1104"/>
                <a:gd name="T23" fmla="*/ 4 h 1789"/>
                <a:gd name="T24" fmla="*/ 246 w 1104"/>
                <a:gd name="T25" fmla="*/ 5 h 1789"/>
                <a:gd name="T26" fmla="*/ 20 w 1104"/>
                <a:gd name="T27" fmla="*/ 1642 h 1789"/>
                <a:gd name="T28" fmla="*/ 64 w 1104"/>
                <a:gd name="T29" fmla="*/ 1677 h 1789"/>
                <a:gd name="T30" fmla="*/ 109 w 1104"/>
                <a:gd name="T31" fmla="*/ 1709 h 1789"/>
                <a:gd name="T32" fmla="*/ 157 w 1104"/>
                <a:gd name="T33" fmla="*/ 1738 h 1789"/>
                <a:gd name="T34" fmla="*/ 183 w 1104"/>
                <a:gd name="T35" fmla="*/ 1752 h 1789"/>
                <a:gd name="T36" fmla="*/ 187 w 1104"/>
                <a:gd name="T37" fmla="*/ 1750 h 1789"/>
                <a:gd name="T38" fmla="*/ 190 w 1104"/>
                <a:gd name="T39" fmla="*/ 1750 h 1789"/>
                <a:gd name="T40" fmla="*/ 194 w 1104"/>
                <a:gd name="T41" fmla="*/ 1750 h 1789"/>
                <a:gd name="T42" fmla="*/ 169 w 1104"/>
                <a:gd name="T43" fmla="*/ 1736 h 1789"/>
                <a:gd name="T44" fmla="*/ 119 w 1104"/>
                <a:gd name="T45" fmla="*/ 1705 h 1789"/>
                <a:gd name="T46" fmla="*/ 72 w 1104"/>
                <a:gd name="T47" fmla="*/ 1672 h 1789"/>
                <a:gd name="T48" fmla="*/ 25 w 1104"/>
                <a:gd name="T49" fmla="*/ 1635 h 1789"/>
                <a:gd name="T50" fmla="*/ 2 w 1104"/>
                <a:gd name="T51" fmla="*/ 1617 h 1789"/>
                <a:gd name="T52" fmla="*/ 1 w 1104"/>
                <a:gd name="T53" fmla="*/ 1620 h 1789"/>
                <a:gd name="T54" fmla="*/ 1 w 1104"/>
                <a:gd name="T55" fmla="*/ 1621 h 1789"/>
                <a:gd name="T56" fmla="*/ 0 w 1104"/>
                <a:gd name="T57" fmla="*/ 1623 h 1789"/>
                <a:gd name="T58" fmla="*/ 988 w 1104"/>
                <a:gd name="T59" fmla="*/ 1789 h 1789"/>
                <a:gd name="T60" fmla="*/ 991 w 1104"/>
                <a:gd name="T61" fmla="*/ 1787 h 1789"/>
                <a:gd name="T62" fmla="*/ 994 w 1104"/>
                <a:gd name="T63" fmla="*/ 1786 h 1789"/>
                <a:gd name="T64" fmla="*/ 997 w 1104"/>
                <a:gd name="T65" fmla="*/ 1786 h 1789"/>
                <a:gd name="T66" fmla="*/ 998 w 1104"/>
                <a:gd name="T67" fmla="*/ 1784 h 1789"/>
                <a:gd name="T68" fmla="*/ 995 w 1104"/>
                <a:gd name="T69" fmla="*/ 1783 h 1789"/>
                <a:gd name="T70" fmla="*/ 993 w 1104"/>
                <a:gd name="T71" fmla="*/ 1783 h 1789"/>
                <a:gd name="T72" fmla="*/ 990 w 1104"/>
                <a:gd name="T73" fmla="*/ 1782 h 1789"/>
                <a:gd name="T74" fmla="*/ 987 w 1104"/>
                <a:gd name="T75" fmla="*/ 1780 h 1789"/>
                <a:gd name="T76" fmla="*/ 984 w 1104"/>
                <a:gd name="T77" fmla="*/ 1782 h 1789"/>
                <a:gd name="T78" fmla="*/ 980 w 1104"/>
                <a:gd name="T79" fmla="*/ 1783 h 1789"/>
                <a:gd name="T80" fmla="*/ 977 w 1104"/>
                <a:gd name="T81" fmla="*/ 1784 h 1789"/>
                <a:gd name="T82" fmla="*/ 973 w 1104"/>
                <a:gd name="T83" fmla="*/ 1786 h 1789"/>
                <a:gd name="T84" fmla="*/ 977 w 1104"/>
                <a:gd name="T85" fmla="*/ 1787 h 1789"/>
                <a:gd name="T86" fmla="*/ 981 w 1104"/>
                <a:gd name="T87" fmla="*/ 1787 h 1789"/>
                <a:gd name="T88" fmla="*/ 984 w 1104"/>
                <a:gd name="T89" fmla="*/ 1789 h 1789"/>
                <a:gd name="T90" fmla="*/ 988 w 1104"/>
                <a:gd name="T91" fmla="*/ 1789 h 1789"/>
                <a:gd name="T92" fmla="*/ 1032 w 1104"/>
                <a:gd name="T93" fmla="*/ 1769 h 1789"/>
                <a:gd name="T94" fmla="*/ 1052 w 1104"/>
                <a:gd name="T95" fmla="*/ 1759 h 1789"/>
                <a:gd name="T96" fmla="*/ 1073 w 1104"/>
                <a:gd name="T97" fmla="*/ 1748 h 1789"/>
                <a:gd name="T98" fmla="*/ 1094 w 1104"/>
                <a:gd name="T99" fmla="*/ 1736 h 1789"/>
                <a:gd name="T100" fmla="*/ 1104 w 1104"/>
                <a:gd name="T101" fmla="*/ 1729 h 1789"/>
                <a:gd name="T102" fmla="*/ 1104 w 1104"/>
                <a:gd name="T103" fmla="*/ 1726 h 1789"/>
                <a:gd name="T104" fmla="*/ 1104 w 1104"/>
                <a:gd name="T105" fmla="*/ 1723 h 1789"/>
                <a:gd name="T106" fmla="*/ 1104 w 1104"/>
                <a:gd name="T107" fmla="*/ 1722 h 1789"/>
                <a:gd name="T108" fmla="*/ 1093 w 1104"/>
                <a:gd name="T109" fmla="*/ 1728 h 1789"/>
                <a:gd name="T110" fmla="*/ 1071 w 1104"/>
                <a:gd name="T111" fmla="*/ 1740 h 1789"/>
                <a:gd name="T112" fmla="*/ 1048 w 1104"/>
                <a:gd name="T113" fmla="*/ 1752 h 1789"/>
                <a:gd name="T114" fmla="*/ 1025 w 1104"/>
                <a:gd name="T115" fmla="*/ 1763 h 1789"/>
                <a:gd name="T116" fmla="*/ 1015 w 1104"/>
                <a:gd name="T117" fmla="*/ 1769 h 1789"/>
                <a:gd name="T118" fmla="*/ 1016 w 1104"/>
                <a:gd name="T119" fmla="*/ 1772 h 1789"/>
                <a:gd name="T120" fmla="*/ 1018 w 1104"/>
                <a:gd name="T121" fmla="*/ 1773 h 1789"/>
                <a:gd name="T122" fmla="*/ 1019 w 1104"/>
                <a:gd name="T123" fmla="*/ 1773 h 17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4"/>
                <a:gd name="T187" fmla="*/ 0 h 1789"/>
                <a:gd name="T188" fmla="*/ 1104 w 1104"/>
                <a:gd name="T189" fmla="*/ 1789 h 17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4" h="1789">
                  <a:moveTo>
                    <a:pt x="246" y="5"/>
                  </a:moveTo>
                  <a:lnTo>
                    <a:pt x="212" y="21"/>
                  </a:lnTo>
                  <a:lnTo>
                    <a:pt x="180" y="38"/>
                  </a:lnTo>
                  <a:lnTo>
                    <a:pt x="148" y="55"/>
                  </a:lnTo>
                  <a:lnTo>
                    <a:pt x="118" y="75"/>
                  </a:lnTo>
                  <a:lnTo>
                    <a:pt x="89" y="95"/>
                  </a:lnTo>
                  <a:lnTo>
                    <a:pt x="59" y="116"/>
                  </a:lnTo>
                  <a:lnTo>
                    <a:pt x="32" y="137"/>
                  </a:lnTo>
                  <a:lnTo>
                    <a:pt x="4" y="161"/>
                  </a:lnTo>
                  <a:lnTo>
                    <a:pt x="2" y="173"/>
                  </a:lnTo>
                  <a:lnTo>
                    <a:pt x="34" y="146"/>
                  </a:lnTo>
                  <a:lnTo>
                    <a:pt x="66" y="120"/>
                  </a:lnTo>
                  <a:lnTo>
                    <a:pt x="98" y="96"/>
                  </a:lnTo>
                  <a:lnTo>
                    <a:pt x="133" y="75"/>
                  </a:lnTo>
                  <a:lnTo>
                    <a:pt x="168" y="54"/>
                  </a:lnTo>
                  <a:lnTo>
                    <a:pt x="204" y="34"/>
                  </a:lnTo>
                  <a:lnTo>
                    <a:pt x="242" y="17"/>
                  </a:lnTo>
                  <a:lnTo>
                    <a:pt x="279" y="0"/>
                  </a:lnTo>
                  <a:lnTo>
                    <a:pt x="275" y="1"/>
                  </a:lnTo>
                  <a:lnTo>
                    <a:pt x="271" y="1"/>
                  </a:lnTo>
                  <a:lnTo>
                    <a:pt x="267" y="2"/>
                  </a:lnTo>
                  <a:lnTo>
                    <a:pt x="262" y="2"/>
                  </a:lnTo>
                  <a:lnTo>
                    <a:pt x="258" y="4"/>
                  </a:lnTo>
                  <a:lnTo>
                    <a:pt x="254" y="4"/>
                  </a:lnTo>
                  <a:lnTo>
                    <a:pt x="250" y="5"/>
                  </a:lnTo>
                  <a:lnTo>
                    <a:pt x="246" y="5"/>
                  </a:lnTo>
                  <a:close/>
                  <a:moveTo>
                    <a:pt x="0" y="1624"/>
                  </a:moveTo>
                  <a:lnTo>
                    <a:pt x="20" y="1642"/>
                  </a:lnTo>
                  <a:lnTo>
                    <a:pt x="41" y="1660"/>
                  </a:lnTo>
                  <a:lnTo>
                    <a:pt x="64" y="1677"/>
                  </a:lnTo>
                  <a:lnTo>
                    <a:pt x="86" y="1692"/>
                  </a:lnTo>
                  <a:lnTo>
                    <a:pt x="109" y="1709"/>
                  </a:lnTo>
                  <a:lnTo>
                    <a:pt x="133" y="1723"/>
                  </a:lnTo>
                  <a:lnTo>
                    <a:pt x="157" y="1738"/>
                  </a:lnTo>
                  <a:lnTo>
                    <a:pt x="182" y="1752"/>
                  </a:lnTo>
                  <a:lnTo>
                    <a:pt x="183" y="1752"/>
                  </a:lnTo>
                  <a:lnTo>
                    <a:pt x="185" y="1752"/>
                  </a:lnTo>
                  <a:lnTo>
                    <a:pt x="187" y="1750"/>
                  </a:lnTo>
                  <a:lnTo>
                    <a:pt x="189" y="1750"/>
                  </a:lnTo>
                  <a:lnTo>
                    <a:pt x="190" y="1750"/>
                  </a:lnTo>
                  <a:lnTo>
                    <a:pt x="193" y="1750"/>
                  </a:lnTo>
                  <a:lnTo>
                    <a:pt x="194" y="1750"/>
                  </a:lnTo>
                  <a:lnTo>
                    <a:pt x="196" y="1750"/>
                  </a:lnTo>
                  <a:lnTo>
                    <a:pt x="169" y="1736"/>
                  </a:lnTo>
                  <a:lnTo>
                    <a:pt x="144" y="1722"/>
                  </a:lnTo>
                  <a:lnTo>
                    <a:pt x="119" y="1705"/>
                  </a:lnTo>
                  <a:lnTo>
                    <a:pt x="96" y="1689"/>
                  </a:lnTo>
                  <a:lnTo>
                    <a:pt x="72" y="1672"/>
                  </a:lnTo>
                  <a:lnTo>
                    <a:pt x="48" y="1654"/>
                  </a:lnTo>
                  <a:lnTo>
                    <a:pt x="25" y="1635"/>
                  </a:lnTo>
                  <a:lnTo>
                    <a:pt x="2" y="1617"/>
                  </a:lnTo>
                  <a:lnTo>
                    <a:pt x="2" y="1618"/>
                  </a:lnTo>
                  <a:lnTo>
                    <a:pt x="1" y="1620"/>
                  </a:lnTo>
                  <a:lnTo>
                    <a:pt x="1" y="1621"/>
                  </a:lnTo>
                  <a:lnTo>
                    <a:pt x="0" y="1621"/>
                  </a:lnTo>
                  <a:lnTo>
                    <a:pt x="0" y="1623"/>
                  </a:lnTo>
                  <a:lnTo>
                    <a:pt x="0" y="1624"/>
                  </a:lnTo>
                  <a:close/>
                  <a:moveTo>
                    <a:pt x="988" y="1789"/>
                  </a:moveTo>
                  <a:lnTo>
                    <a:pt x="990" y="1789"/>
                  </a:lnTo>
                  <a:lnTo>
                    <a:pt x="991" y="1787"/>
                  </a:lnTo>
                  <a:lnTo>
                    <a:pt x="993" y="1787"/>
                  </a:lnTo>
                  <a:lnTo>
                    <a:pt x="994" y="1786"/>
                  </a:lnTo>
                  <a:lnTo>
                    <a:pt x="995" y="1786"/>
                  </a:lnTo>
                  <a:lnTo>
                    <a:pt x="997" y="1786"/>
                  </a:lnTo>
                  <a:lnTo>
                    <a:pt x="997" y="1784"/>
                  </a:lnTo>
                  <a:lnTo>
                    <a:pt x="998" y="1784"/>
                  </a:lnTo>
                  <a:lnTo>
                    <a:pt x="997" y="1784"/>
                  </a:lnTo>
                  <a:lnTo>
                    <a:pt x="995" y="1783"/>
                  </a:lnTo>
                  <a:lnTo>
                    <a:pt x="994" y="1783"/>
                  </a:lnTo>
                  <a:lnTo>
                    <a:pt x="993" y="1783"/>
                  </a:lnTo>
                  <a:lnTo>
                    <a:pt x="991" y="1782"/>
                  </a:lnTo>
                  <a:lnTo>
                    <a:pt x="990" y="1782"/>
                  </a:lnTo>
                  <a:lnTo>
                    <a:pt x="988" y="1782"/>
                  </a:lnTo>
                  <a:lnTo>
                    <a:pt x="987" y="1780"/>
                  </a:lnTo>
                  <a:lnTo>
                    <a:pt x="986" y="1782"/>
                  </a:lnTo>
                  <a:lnTo>
                    <a:pt x="984" y="1782"/>
                  </a:lnTo>
                  <a:lnTo>
                    <a:pt x="983" y="1783"/>
                  </a:lnTo>
                  <a:lnTo>
                    <a:pt x="980" y="1783"/>
                  </a:lnTo>
                  <a:lnTo>
                    <a:pt x="979" y="1784"/>
                  </a:lnTo>
                  <a:lnTo>
                    <a:pt x="977" y="1784"/>
                  </a:lnTo>
                  <a:lnTo>
                    <a:pt x="976" y="1786"/>
                  </a:lnTo>
                  <a:lnTo>
                    <a:pt x="973" y="1786"/>
                  </a:lnTo>
                  <a:lnTo>
                    <a:pt x="976" y="1786"/>
                  </a:lnTo>
                  <a:lnTo>
                    <a:pt x="977" y="1787"/>
                  </a:lnTo>
                  <a:lnTo>
                    <a:pt x="979" y="1787"/>
                  </a:lnTo>
                  <a:lnTo>
                    <a:pt x="981" y="1787"/>
                  </a:lnTo>
                  <a:lnTo>
                    <a:pt x="983" y="1787"/>
                  </a:lnTo>
                  <a:lnTo>
                    <a:pt x="984" y="1789"/>
                  </a:lnTo>
                  <a:lnTo>
                    <a:pt x="987" y="1789"/>
                  </a:lnTo>
                  <a:lnTo>
                    <a:pt x="988" y="1789"/>
                  </a:lnTo>
                  <a:close/>
                  <a:moveTo>
                    <a:pt x="1020" y="1775"/>
                  </a:moveTo>
                  <a:lnTo>
                    <a:pt x="1032" y="1769"/>
                  </a:lnTo>
                  <a:lnTo>
                    <a:pt x="1041" y="1765"/>
                  </a:lnTo>
                  <a:lnTo>
                    <a:pt x="1052" y="1759"/>
                  </a:lnTo>
                  <a:lnTo>
                    <a:pt x="1064" y="1753"/>
                  </a:lnTo>
                  <a:lnTo>
                    <a:pt x="1073" y="1748"/>
                  </a:lnTo>
                  <a:lnTo>
                    <a:pt x="1084" y="1742"/>
                  </a:lnTo>
                  <a:lnTo>
                    <a:pt x="1094" y="1736"/>
                  </a:lnTo>
                  <a:lnTo>
                    <a:pt x="1104" y="1729"/>
                  </a:lnTo>
                  <a:lnTo>
                    <a:pt x="1104" y="1728"/>
                  </a:lnTo>
                  <a:lnTo>
                    <a:pt x="1104" y="1726"/>
                  </a:lnTo>
                  <a:lnTo>
                    <a:pt x="1104" y="1725"/>
                  </a:lnTo>
                  <a:lnTo>
                    <a:pt x="1104" y="1723"/>
                  </a:lnTo>
                  <a:lnTo>
                    <a:pt x="1104" y="1722"/>
                  </a:lnTo>
                  <a:lnTo>
                    <a:pt x="1104" y="1721"/>
                  </a:lnTo>
                  <a:lnTo>
                    <a:pt x="1093" y="1728"/>
                  </a:lnTo>
                  <a:lnTo>
                    <a:pt x="1082" y="1733"/>
                  </a:lnTo>
                  <a:lnTo>
                    <a:pt x="1071" y="1740"/>
                  </a:lnTo>
                  <a:lnTo>
                    <a:pt x="1059" y="1746"/>
                  </a:lnTo>
                  <a:lnTo>
                    <a:pt x="1048" y="1752"/>
                  </a:lnTo>
                  <a:lnTo>
                    <a:pt x="1037" y="1758"/>
                  </a:lnTo>
                  <a:lnTo>
                    <a:pt x="1025" y="1763"/>
                  </a:lnTo>
                  <a:lnTo>
                    <a:pt x="1013" y="1769"/>
                  </a:lnTo>
                  <a:lnTo>
                    <a:pt x="1015" y="1769"/>
                  </a:lnTo>
                  <a:lnTo>
                    <a:pt x="1015" y="1770"/>
                  </a:lnTo>
                  <a:lnTo>
                    <a:pt x="1016" y="1772"/>
                  </a:lnTo>
                  <a:lnTo>
                    <a:pt x="1018" y="1772"/>
                  </a:lnTo>
                  <a:lnTo>
                    <a:pt x="1018" y="1773"/>
                  </a:lnTo>
                  <a:lnTo>
                    <a:pt x="1019" y="1773"/>
                  </a:lnTo>
                  <a:lnTo>
                    <a:pt x="1020" y="1775"/>
                  </a:lnTo>
                  <a:close/>
                </a:path>
              </a:pathLst>
            </a:custGeom>
            <a:solidFill>
              <a:srgbClr val="FFFE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8" name="Freeform 978"/>
            <p:cNvSpPr>
              <a:spLocks noEditPoints="1"/>
            </p:cNvSpPr>
            <p:nvPr/>
          </p:nvSpPr>
          <p:spPr bwMode="auto">
            <a:xfrm>
              <a:off x="3912" y="1603"/>
              <a:ext cx="1103" cy="1790"/>
            </a:xfrm>
            <a:custGeom>
              <a:avLst/>
              <a:gdLst>
                <a:gd name="T0" fmla="*/ 191 w 1103"/>
                <a:gd name="T1" fmla="*/ 40 h 1790"/>
                <a:gd name="T2" fmla="*/ 93 w 1103"/>
                <a:gd name="T3" fmla="*/ 99 h 1790"/>
                <a:gd name="T4" fmla="*/ 3 w 1103"/>
                <a:gd name="T5" fmla="*/ 170 h 1790"/>
                <a:gd name="T6" fmla="*/ 68 w 1103"/>
                <a:gd name="T7" fmla="*/ 126 h 1790"/>
                <a:gd name="T8" fmla="*/ 178 w 1103"/>
                <a:gd name="T9" fmla="*/ 55 h 1790"/>
                <a:gd name="T10" fmla="*/ 296 w 1103"/>
                <a:gd name="T11" fmla="*/ 0 h 1790"/>
                <a:gd name="T12" fmla="*/ 282 w 1103"/>
                <a:gd name="T13" fmla="*/ 3 h 1790"/>
                <a:gd name="T14" fmla="*/ 270 w 1103"/>
                <a:gd name="T15" fmla="*/ 4 h 1790"/>
                <a:gd name="T16" fmla="*/ 0 w 1103"/>
                <a:gd name="T17" fmla="*/ 1623 h 1790"/>
                <a:gd name="T18" fmla="*/ 67 w 1103"/>
                <a:gd name="T19" fmla="*/ 1677 h 1790"/>
                <a:gd name="T20" fmla="*/ 138 w 1103"/>
                <a:gd name="T21" fmla="*/ 1725 h 1790"/>
                <a:gd name="T22" fmla="*/ 189 w 1103"/>
                <a:gd name="T23" fmla="*/ 1753 h 1790"/>
                <a:gd name="T24" fmla="*/ 195 w 1103"/>
                <a:gd name="T25" fmla="*/ 1753 h 1790"/>
                <a:gd name="T26" fmla="*/ 200 w 1103"/>
                <a:gd name="T27" fmla="*/ 1753 h 1790"/>
                <a:gd name="T28" fmla="*/ 150 w 1103"/>
                <a:gd name="T29" fmla="*/ 1724 h 1790"/>
                <a:gd name="T30" fmla="*/ 74 w 1103"/>
                <a:gd name="T31" fmla="*/ 1672 h 1790"/>
                <a:gd name="T32" fmla="*/ 4 w 1103"/>
                <a:gd name="T33" fmla="*/ 1616 h 1790"/>
                <a:gd name="T34" fmla="*/ 3 w 1103"/>
                <a:gd name="T35" fmla="*/ 1619 h 1790"/>
                <a:gd name="T36" fmla="*/ 1 w 1103"/>
                <a:gd name="T37" fmla="*/ 1621 h 1790"/>
                <a:gd name="T38" fmla="*/ 980 w 1103"/>
                <a:gd name="T39" fmla="*/ 1790 h 1790"/>
                <a:gd name="T40" fmla="*/ 985 w 1103"/>
                <a:gd name="T41" fmla="*/ 1789 h 1790"/>
                <a:gd name="T42" fmla="*/ 989 w 1103"/>
                <a:gd name="T43" fmla="*/ 1786 h 1790"/>
                <a:gd name="T44" fmla="*/ 990 w 1103"/>
                <a:gd name="T45" fmla="*/ 1785 h 1790"/>
                <a:gd name="T46" fmla="*/ 986 w 1103"/>
                <a:gd name="T47" fmla="*/ 1783 h 1790"/>
                <a:gd name="T48" fmla="*/ 982 w 1103"/>
                <a:gd name="T49" fmla="*/ 1782 h 1790"/>
                <a:gd name="T50" fmla="*/ 976 w 1103"/>
                <a:gd name="T51" fmla="*/ 1783 h 1790"/>
                <a:gd name="T52" fmla="*/ 971 w 1103"/>
                <a:gd name="T53" fmla="*/ 1786 h 1790"/>
                <a:gd name="T54" fmla="*/ 965 w 1103"/>
                <a:gd name="T55" fmla="*/ 1787 h 1790"/>
                <a:gd name="T56" fmla="*/ 971 w 1103"/>
                <a:gd name="T57" fmla="*/ 1789 h 1790"/>
                <a:gd name="T58" fmla="*/ 976 w 1103"/>
                <a:gd name="T59" fmla="*/ 1790 h 1790"/>
                <a:gd name="T60" fmla="*/ 1017 w 1103"/>
                <a:gd name="T61" fmla="*/ 1775 h 1790"/>
                <a:gd name="T62" fmla="*/ 1049 w 1103"/>
                <a:gd name="T63" fmla="*/ 1758 h 1790"/>
                <a:gd name="T64" fmla="*/ 1082 w 1103"/>
                <a:gd name="T65" fmla="*/ 1741 h 1790"/>
                <a:gd name="T66" fmla="*/ 1103 w 1103"/>
                <a:gd name="T67" fmla="*/ 1726 h 1790"/>
                <a:gd name="T68" fmla="*/ 1103 w 1103"/>
                <a:gd name="T69" fmla="*/ 1724 h 1790"/>
                <a:gd name="T70" fmla="*/ 1101 w 1103"/>
                <a:gd name="T71" fmla="*/ 1721 h 1790"/>
                <a:gd name="T72" fmla="*/ 1079 w 1103"/>
                <a:gd name="T73" fmla="*/ 1732 h 1790"/>
                <a:gd name="T74" fmla="*/ 1044 w 1103"/>
                <a:gd name="T75" fmla="*/ 1752 h 1790"/>
                <a:gd name="T76" fmla="*/ 1010 w 1103"/>
                <a:gd name="T77" fmla="*/ 1769 h 1790"/>
                <a:gd name="T78" fmla="*/ 1012 w 1103"/>
                <a:gd name="T79" fmla="*/ 1770 h 1790"/>
                <a:gd name="T80" fmla="*/ 1014 w 1103"/>
                <a:gd name="T81" fmla="*/ 1773 h 1790"/>
                <a:gd name="T82" fmla="*/ 1054 w 1103"/>
                <a:gd name="T83" fmla="*/ 48 h 1790"/>
                <a:gd name="T84" fmla="*/ 1057 w 1103"/>
                <a:gd name="T85" fmla="*/ 49 h 1790"/>
                <a:gd name="T86" fmla="*/ 1058 w 1103"/>
                <a:gd name="T87" fmla="*/ 49 h 1790"/>
                <a:gd name="T88" fmla="*/ 1061 w 1103"/>
                <a:gd name="T89" fmla="*/ 51 h 1790"/>
                <a:gd name="T90" fmla="*/ 1061 w 1103"/>
                <a:gd name="T91" fmla="*/ 51 h 1790"/>
                <a:gd name="T92" fmla="*/ 1063 w 1103"/>
                <a:gd name="T93" fmla="*/ 52 h 1790"/>
                <a:gd name="T94" fmla="*/ 1060 w 1103"/>
                <a:gd name="T95" fmla="*/ 51 h 1790"/>
                <a:gd name="T96" fmla="*/ 1057 w 1103"/>
                <a:gd name="T97" fmla="*/ 49 h 1790"/>
                <a:gd name="T98" fmla="*/ 1054 w 1103"/>
                <a:gd name="T99" fmla="*/ 48 h 179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03"/>
                <a:gd name="T151" fmla="*/ 0 h 1790"/>
                <a:gd name="T152" fmla="*/ 1103 w 1103"/>
                <a:gd name="T153" fmla="*/ 1790 h 179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03" h="1790">
                  <a:moveTo>
                    <a:pt x="260" y="5"/>
                  </a:moveTo>
                  <a:lnTo>
                    <a:pt x="225" y="21"/>
                  </a:lnTo>
                  <a:lnTo>
                    <a:pt x="191" y="40"/>
                  </a:lnTo>
                  <a:lnTo>
                    <a:pt x="157" y="58"/>
                  </a:lnTo>
                  <a:lnTo>
                    <a:pt x="125" y="78"/>
                  </a:lnTo>
                  <a:lnTo>
                    <a:pt x="93" y="99"/>
                  </a:lnTo>
                  <a:lnTo>
                    <a:pt x="61" y="120"/>
                  </a:lnTo>
                  <a:lnTo>
                    <a:pt x="32" y="145"/>
                  </a:lnTo>
                  <a:lnTo>
                    <a:pt x="3" y="170"/>
                  </a:lnTo>
                  <a:lnTo>
                    <a:pt x="1" y="182"/>
                  </a:lnTo>
                  <a:lnTo>
                    <a:pt x="35" y="153"/>
                  </a:lnTo>
                  <a:lnTo>
                    <a:pt x="68" y="126"/>
                  </a:lnTo>
                  <a:lnTo>
                    <a:pt x="104" y="101"/>
                  </a:lnTo>
                  <a:lnTo>
                    <a:pt x="140" y="78"/>
                  </a:lnTo>
                  <a:lnTo>
                    <a:pt x="178" y="55"/>
                  </a:lnTo>
                  <a:lnTo>
                    <a:pt x="216" y="35"/>
                  </a:lnTo>
                  <a:lnTo>
                    <a:pt x="256" y="17"/>
                  </a:lnTo>
                  <a:lnTo>
                    <a:pt x="296" y="0"/>
                  </a:lnTo>
                  <a:lnTo>
                    <a:pt x="292" y="1"/>
                  </a:lnTo>
                  <a:lnTo>
                    <a:pt x="288" y="1"/>
                  </a:lnTo>
                  <a:lnTo>
                    <a:pt x="282" y="3"/>
                  </a:lnTo>
                  <a:lnTo>
                    <a:pt x="278" y="3"/>
                  </a:lnTo>
                  <a:lnTo>
                    <a:pt x="274" y="4"/>
                  </a:lnTo>
                  <a:lnTo>
                    <a:pt x="270" y="4"/>
                  </a:lnTo>
                  <a:lnTo>
                    <a:pt x="266" y="5"/>
                  </a:lnTo>
                  <a:lnTo>
                    <a:pt x="260" y="5"/>
                  </a:lnTo>
                  <a:close/>
                  <a:moveTo>
                    <a:pt x="0" y="1623"/>
                  </a:moveTo>
                  <a:lnTo>
                    <a:pt x="22" y="1641"/>
                  </a:lnTo>
                  <a:lnTo>
                    <a:pt x="43" y="1660"/>
                  </a:lnTo>
                  <a:lnTo>
                    <a:pt x="67" y="1677"/>
                  </a:lnTo>
                  <a:lnTo>
                    <a:pt x="90" y="1694"/>
                  </a:lnTo>
                  <a:lnTo>
                    <a:pt x="114" y="1711"/>
                  </a:lnTo>
                  <a:lnTo>
                    <a:pt x="138" y="1725"/>
                  </a:lnTo>
                  <a:lnTo>
                    <a:pt x="163" y="1741"/>
                  </a:lnTo>
                  <a:lnTo>
                    <a:pt x="188" y="1753"/>
                  </a:lnTo>
                  <a:lnTo>
                    <a:pt x="189" y="1753"/>
                  </a:lnTo>
                  <a:lnTo>
                    <a:pt x="192" y="1753"/>
                  </a:lnTo>
                  <a:lnTo>
                    <a:pt x="193" y="1753"/>
                  </a:lnTo>
                  <a:lnTo>
                    <a:pt x="195" y="1753"/>
                  </a:lnTo>
                  <a:lnTo>
                    <a:pt x="197" y="1753"/>
                  </a:lnTo>
                  <a:lnTo>
                    <a:pt x="199" y="1753"/>
                  </a:lnTo>
                  <a:lnTo>
                    <a:pt x="200" y="1753"/>
                  </a:lnTo>
                  <a:lnTo>
                    <a:pt x="203" y="1752"/>
                  </a:lnTo>
                  <a:lnTo>
                    <a:pt x="175" y="1738"/>
                  </a:lnTo>
                  <a:lnTo>
                    <a:pt x="150" y="1724"/>
                  </a:lnTo>
                  <a:lnTo>
                    <a:pt x="124" y="1708"/>
                  </a:lnTo>
                  <a:lnTo>
                    <a:pt x="99" y="1691"/>
                  </a:lnTo>
                  <a:lnTo>
                    <a:pt x="74" y="1672"/>
                  </a:lnTo>
                  <a:lnTo>
                    <a:pt x="50" y="1654"/>
                  </a:lnTo>
                  <a:lnTo>
                    <a:pt x="26" y="1636"/>
                  </a:lnTo>
                  <a:lnTo>
                    <a:pt x="4" y="1616"/>
                  </a:lnTo>
                  <a:lnTo>
                    <a:pt x="3" y="1617"/>
                  </a:lnTo>
                  <a:lnTo>
                    <a:pt x="3" y="1619"/>
                  </a:lnTo>
                  <a:lnTo>
                    <a:pt x="1" y="1620"/>
                  </a:lnTo>
                  <a:lnTo>
                    <a:pt x="1" y="1621"/>
                  </a:lnTo>
                  <a:lnTo>
                    <a:pt x="0" y="1623"/>
                  </a:lnTo>
                  <a:close/>
                  <a:moveTo>
                    <a:pt x="980" y="1790"/>
                  </a:moveTo>
                  <a:lnTo>
                    <a:pt x="982" y="1790"/>
                  </a:lnTo>
                  <a:lnTo>
                    <a:pt x="983" y="1789"/>
                  </a:lnTo>
                  <a:lnTo>
                    <a:pt x="985" y="1789"/>
                  </a:lnTo>
                  <a:lnTo>
                    <a:pt x="986" y="1787"/>
                  </a:lnTo>
                  <a:lnTo>
                    <a:pt x="987" y="1787"/>
                  </a:lnTo>
                  <a:lnTo>
                    <a:pt x="989" y="1786"/>
                  </a:lnTo>
                  <a:lnTo>
                    <a:pt x="990" y="1786"/>
                  </a:lnTo>
                  <a:lnTo>
                    <a:pt x="992" y="1786"/>
                  </a:lnTo>
                  <a:lnTo>
                    <a:pt x="990" y="1785"/>
                  </a:lnTo>
                  <a:lnTo>
                    <a:pt x="989" y="1785"/>
                  </a:lnTo>
                  <a:lnTo>
                    <a:pt x="987" y="1785"/>
                  </a:lnTo>
                  <a:lnTo>
                    <a:pt x="986" y="1783"/>
                  </a:lnTo>
                  <a:lnTo>
                    <a:pt x="985" y="1783"/>
                  </a:lnTo>
                  <a:lnTo>
                    <a:pt x="983" y="1782"/>
                  </a:lnTo>
                  <a:lnTo>
                    <a:pt x="982" y="1782"/>
                  </a:lnTo>
                  <a:lnTo>
                    <a:pt x="980" y="1782"/>
                  </a:lnTo>
                  <a:lnTo>
                    <a:pt x="979" y="1782"/>
                  </a:lnTo>
                  <a:lnTo>
                    <a:pt x="976" y="1783"/>
                  </a:lnTo>
                  <a:lnTo>
                    <a:pt x="975" y="1785"/>
                  </a:lnTo>
                  <a:lnTo>
                    <a:pt x="972" y="1785"/>
                  </a:lnTo>
                  <a:lnTo>
                    <a:pt x="971" y="1786"/>
                  </a:lnTo>
                  <a:lnTo>
                    <a:pt x="969" y="1786"/>
                  </a:lnTo>
                  <a:lnTo>
                    <a:pt x="967" y="1787"/>
                  </a:lnTo>
                  <a:lnTo>
                    <a:pt x="965" y="1787"/>
                  </a:lnTo>
                  <a:lnTo>
                    <a:pt x="967" y="1789"/>
                  </a:lnTo>
                  <a:lnTo>
                    <a:pt x="969" y="1789"/>
                  </a:lnTo>
                  <a:lnTo>
                    <a:pt x="971" y="1789"/>
                  </a:lnTo>
                  <a:lnTo>
                    <a:pt x="972" y="1789"/>
                  </a:lnTo>
                  <a:lnTo>
                    <a:pt x="975" y="1789"/>
                  </a:lnTo>
                  <a:lnTo>
                    <a:pt x="976" y="1790"/>
                  </a:lnTo>
                  <a:lnTo>
                    <a:pt x="978" y="1790"/>
                  </a:lnTo>
                  <a:lnTo>
                    <a:pt x="980" y="1790"/>
                  </a:lnTo>
                  <a:close/>
                  <a:moveTo>
                    <a:pt x="1017" y="1775"/>
                  </a:moveTo>
                  <a:lnTo>
                    <a:pt x="1028" y="1769"/>
                  </a:lnTo>
                  <a:lnTo>
                    <a:pt x="1038" y="1763"/>
                  </a:lnTo>
                  <a:lnTo>
                    <a:pt x="1049" y="1758"/>
                  </a:lnTo>
                  <a:lnTo>
                    <a:pt x="1060" y="1752"/>
                  </a:lnTo>
                  <a:lnTo>
                    <a:pt x="1071" y="1746"/>
                  </a:lnTo>
                  <a:lnTo>
                    <a:pt x="1082" y="1741"/>
                  </a:lnTo>
                  <a:lnTo>
                    <a:pt x="1092" y="1735"/>
                  </a:lnTo>
                  <a:lnTo>
                    <a:pt x="1103" y="1728"/>
                  </a:lnTo>
                  <a:lnTo>
                    <a:pt x="1103" y="1726"/>
                  </a:lnTo>
                  <a:lnTo>
                    <a:pt x="1103" y="1725"/>
                  </a:lnTo>
                  <a:lnTo>
                    <a:pt x="1103" y="1724"/>
                  </a:lnTo>
                  <a:lnTo>
                    <a:pt x="1101" y="1722"/>
                  </a:lnTo>
                  <a:lnTo>
                    <a:pt x="1101" y="1721"/>
                  </a:lnTo>
                  <a:lnTo>
                    <a:pt x="1101" y="1719"/>
                  </a:lnTo>
                  <a:lnTo>
                    <a:pt x="1090" y="1726"/>
                  </a:lnTo>
                  <a:lnTo>
                    <a:pt x="1079" y="1732"/>
                  </a:lnTo>
                  <a:lnTo>
                    <a:pt x="1068" y="1739"/>
                  </a:lnTo>
                  <a:lnTo>
                    <a:pt x="1057" y="1745"/>
                  </a:lnTo>
                  <a:lnTo>
                    <a:pt x="1044" y="1752"/>
                  </a:lnTo>
                  <a:lnTo>
                    <a:pt x="1033" y="1758"/>
                  </a:lnTo>
                  <a:lnTo>
                    <a:pt x="1022" y="1763"/>
                  </a:lnTo>
                  <a:lnTo>
                    <a:pt x="1010" y="1769"/>
                  </a:lnTo>
                  <a:lnTo>
                    <a:pt x="1011" y="1769"/>
                  </a:lnTo>
                  <a:lnTo>
                    <a:pt x="1011" y="1770"/>
                  </a:lnTo>
                  <a:lnTo>
                    <a:pt x="1012" y="1770"/>
                  </a:lnTo>
                  <a:lnTo>
                    <a:pt x="1012" y="1772"/>
                  </a:lnTo>
                  <a:lnTo>
                    <a:pt x="1014" y="1772"/>
                  </a:lnTo>
                  <a:lnTo>
                    <a:pt x="1014" y="1773"/>
                  </a:lnTo>
                  <a:lnTo>
                    <a:pt x="1015" y="1773"/>
                  </a:lnTo>
                  <a:lnTo>
                    <a:pt x="1017" y="1775"/>
                  </a:lnTo>
                  <a:close/>
                  <a:moveTo>
                    <a:pt x="1054" y="48"/>
                  </a:moveTo>
                  <a:lnTo>
                    <a:pt x="1054" y="48"/>
                  </a:lnTo>
                  <a:lnTo>
                    <a:pt x="1056" y="48"/>
                  </a:lnTo>
                  <a:lnTo>
                    <a:pt x="1057" y="49"/>
                  </a:lnTo>
                  <a:lnTo>
                    <a:pt x="1058" y="49"/>
                  </a:lnTo>
                  <a:lnTo>
                    <a:pt x="1060" y="51"/>
                  </a:lnTo>
                  <a:lnTo>
                    <a:pt x="1061" y="51"/>
                  </a:lnTo>
                  <a:lnTo>
                    <a:pt x="1063" y="52"/>
                  </a:lnTo>
                  <a:lnTo>
                    <a:pt x="1061" y="52"/>
                  </a:lnTo>
                  <a:lnTo>
                    <a:pt x="1060" y="51"/>
                  </a:lnTo>
                  <a:lnTo>
                    <a:pt x="1058" y="51"/>
                  </a:lnTo>
                  <a:lnTo>
                    <a:pt x="1057" y="49"/>
                  </a:lnTo>
                  <a:lnTo>
                    <a:pt x="1056" y="49"/>
                  </a:lnTo>
                  <a:lnTo>
                    <a:pt x="1056" y="48"/>
                  </a:lnTo>
                  <a:lnTo>
                    <a:pt x="1054" y="48"/>
                  </a:lnTo>
                  <a:close/>
                </a:path>
              </a:pathLst>
            </a:custGeom>
            <a:solidFill>
              <a:srgbClr val="FF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69" name="Freeform 979"/>
            <p:cNvSpPr>
              <a:spLocks noEditPoints="1"/>
            </p:cNvSpPr>
            <p:nvPr/>
          </p:nvSpPr>
          <p:spPr bwMode="auto">
            <a:xfrm>
              <a:off x="3913" y="1600"/>
              <a:ext cx="1102" cy="1792"/>
            </a:xfrm>
            <a:custGeom>
              <a:avLst/>
              <a:gdLst>
                <a:gd name="T0" fmla="*/ 202 w 1102"/>
                <a:gd name="T1" fmla="*/ 40 h 1792"/>
                <a:gd name="T2" fmla="*/ 96 w 1102"/>
                <a:gd name="T3" fmla="*/ 102 h 1792"/>
                <a:gd name="T4" fmla="*/ 0 w 1102"/>
                <a:gd name="T5" fmla="*/ 179 h 1792"/>
                <a:gd name="T6" fmla="*/ 71 w 1102"/>
                <a:gd name="T7" fmla="*/ 131 h 1792"/>
                <a:gd name="T8" fmla="*/ 188 w 1102"/>
                <a:gd name="T9" fmla="*/ 57 h 1792"/>
                <a:gd name="T10" fmla="*/ 315 w 1102"/>
                <a:gd name="T11" fmla="*/ 0 h 1792"/>
                <a:gd name="T12" fmla="*/ 301 w 1102"/>
                <a:gd name="T13" fmla="*/ 3 h 1792"/>
                <a:gd name="T14" fmla="*/ 287 w 1102"/>
                <a:gd name="T15" fmla="*/ 4 h 1792"/>
                <a:gd name="T16" fmla="*/ 0 w 1102"/>
                <a:gd name="T17" fmla="*/ 1623 h 1792"/>
                <a:gd name="T18" fmla="*/ 70 w 1102"/>
                <a:gd name="T19" fmla="*/ 1678 h 1792"/>
                <a:gd name="T20" fmla="*/ 142 w 1102"/>
                <a:gd name="T21" fmla="*/ 1728 h 1792"/>
                <a:gd name="T22" fmla="*/ 196 w 1102"/>
                <a:gd name="T23" fmla="*/ 1756 h 1792"/>
                <a:gd name="T24" fmla="*/ 202 w 1102"/>
                <a:gd name="T25" fmla="*/ 1755 h 1792"/>
                <a:gd name="T26" fmla="*/ 208 w 1102"/>
                <a:gd name="T27" fmla="*/ 1755 h 1792"/>
                <a:gd name="T28" fmla="*/ 155 w 1102"/>
                <a:gd name="T29" fmla="*/ 1725 h 1792"/>
                <a:gd name="T30" fmla="*/ 77 w 1102"/>
                <a:gd name="T31" fmla="*/ 1674 h 1792"/>
                <a:gd name="T32" fmla="*/ 5 w 1102"/>
                <a:gd name="T33" fmla="*/ 1616 h 1792"/>
                <a:gd name="T34" fmla="*/ 3 w 1102"/>
                <a:gd name="T35" fmla="*/ 1617 h 1792"/>
                <a:gd name="T36" fmla="*/ 2 w 1102"/>
                <a:gd name="T37" fmla="*/ 1620 h 1792"/>
                <a:gd name="T38" fmla="*/ 971 w 1102"/>
                <a:gd name="T39" fmla="*/ 1792 h 1792"/>
                <a:gd name="T40" fmla="*/ 977 w 1102"/>
                <a:gd name="T41" fmla="*/ 1790 h 1792"/>
                <a:gd name="T42" fmla="*/ 982 w 1102"/>
                <a:gd name="T43" fmla="*/ 1788 h 1792"/>
                <a:gd name="T44" fmla="*/ 984 w 1102"/>
                <a:gd name="T45" fmla="*/ 1786 h 1792"/>
                <a:gd name="T46" fmla="*/ 979 w 1102"/>
                <a:gd name="T47" fmla="*/ 1785 h 1792"/>
                <a:gd name="T48" fmla="*/ 975 w 1102"/>
                <a:gd name="T49" fmla="*/ 1783 h 1792"/>
                <a:gd name="T50" fmla="*/ 970 w 1102"/>
                <a:gd name="T51" fmla="*/ 1785 h 1792"/>
                <a:gd name="T52" fmla="*/ 963 w 1102"/>
                <a:gd name="T53" fmla="*/ 1788 h 1792"/>
                <a:gd name="T54" fmla="*/ 956 w 1102"/>
                <a:gd name="T55" fmla="*/ 1790 h 1792"/>
                <a:gd name="T56" fmla="*/ 961 w 1102"/>
                <a:gd name="T57" fmla="*/ 1790 h 1792"/>
                <a:gd name="T58" fmla="*/ 967 w 1102"/>
                <a:gd name="T59" fmla="*/ 1792 h 1792"/>
                <a:gd name="T60" fmla="*/ 1011 w 1102"/>
                <a:gd name="T61" fmla="*/ 1775 h 1792"/>
                <a:gd name="T62" fmla="*/ 1046 w 1102"/>
                <a:gd name="T63" fmla="*/ 1758 h 1792"/>
                <a:gd name="T64" fmla="*/ 1080 w 1102"/>
                <a:gd name="T65" fmla="*/ 1739 h 1792"/>
                <a:gd name="T66" fmla="*/ 1100 w 1102"/>
                <a:gd name="T67" fmla="*/ 1725 h 1792"/>
                <a:gd name="T68" fmla="*/ 1100 w 1102"/>
                <a:gd name="T69" fmla="*/ 1722 h 1792"/>
                <a:gd name="T70" fmla="*/ 1100 w 1102"/>
                <a:gd name="T71" fmla="*/ 1719 h 1792"/>
                <a:gd name="T72" fmla="*/ 1077 w 1102"/>
                <a:gd name="T73" fmla="*/ 1732 h 1792"/>
                <a:gd name="T74" fmla="*/ 1042 w 1102"/>
                <a:gd name="T75" fmla="*/ 1751 h 1792"/>
                <a:gd name="T76" fmla="*/ 1006 w 1102"/>
                <a:gd name="T77" fmla="*/ 1769 h 1792"/>
                <a:gd name="T78" fmla="*/ 1009 w 1102"/>
                <a:gd name="T79" fmla="*/ 1771 h 1792"/>
                <a:gd name="T80" fmla="*/ 1010 w 1102"/>
                <a:gd name="T81" fmla="*/ 1773 h 1792"/>
                <a:gd name="T82" fmla="*/ 1011 w 1102"/>
                <a:gd name="T83" fmla="*/ 34 h 1792"/>
                <a:gd name="T84" fmla="*/ 1028 w 1102"/>
                <a:gd name="T85" fmla="*/ 41 h 1792"/>
                <a:gd name="T86" fmla="*/ 1046 w 1102"/>
                <a:gd name="T87" fmla="*/ 48 h 1792"/>
                <a:gd name="T88" fmla="*/ 1060 w 1102"/>
                <a:gd name="T89" fmla="*/ 54 h 1792"/>
                <a:gd name="T90" fmla="*/ 1062 w 1102"/>
                <a:gd name="T91" fmla="*/ 55 h 1792"/>
                <a:gd name="T92" fmla="*/ 1063 w 1102"/>
                <a:gd name="T93" fmla="*/ 60 h 1792"/>
                <a:gd name="T94" fmla="*/ 1050 w 1102"/>
                <a:gd name="T95" fmla="*/ 54 h 1792"/>
                <a:gd name="T96" fmla="*/ 1031 w 1102"/>
                <a:gd name="T97" fmla="*/ 44 h 1792"/>
                <a:gd name="T98" fmla="*/ 1011 w 1102"/>
                <a:gd name="T99" fmla="*/ 34 h 179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02"/>
                <a:gd name="T151" fmla="*/ 0 h 1792"/>
                <a:gd name="T152" fmla="*/ 1102 w 1102"/>
                <a:gd name="T153" fmla="*/ 1792 h 179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02" h="1792">
                  <a:moveTo>
                    <a:pt x="277" y="6"/>
                  </a:moveTo>
                  <a:lnTo>
                    <a:pt x="240" y="23"/>
                  </a:lnTo>
                  <a:lnTo>
                    <a:pt x="202" y="40"/>
                  </a:lnTo>
                  <a:lnTo>
                    <a:pt x="166" y="60"/>
                  </a:lnTo>
                  <a:lnTo>
                    <a:pt x="131" y="81"/>
                  </a:lnTo>
                  <a:lnTo>
                    <a:pt x="96" y="102"/>
                  </a:lnTo>
                  <a:lnTo>
                    <a:pt x="64" y="126"/>
                  </a:lnTo>
                  <a:lnTo>
                    <a:pt x="32" y="152"/>
                  </a:lnTo>
                  <a:lnTo>
                    <a:pt x="0" y="179"/>
                  </a:lnTo>
                  <a:lnTo>
                    <a:pt x="0" y="190"/>
                  </a:lnTo>
                  <a:lnTo>
                    <a:pt x="35" y="159"/>
                  </a:lnTo>
                  <a:lnTo>
                    <a:pt x="71" y="131"/>
                  </a:lnTo>
                  <a:lnTo>
                    <a:pt x="109" y="105"/>
                  </a:lnTo>
                  <a:lnTo>
                    <a:pt x="148" y="79"/>
                  </a:lnTo>
                  <a:lnTo>
                    <a:pt x="188" y="57"/>
                  </a:lnTo>
                  <a:lnTo>
                    <a:pt x="230" y="35"/>
                  </a:lnTo>
                  <a:lnTo>
                    <a:pt x="272" y="17"/>
                  </a:lnTo>
                  <a:lnTo>
                    <a:pt x="315" y="0"/>
                  </a:lnTo>
                  <a:lnTo>
                    <a:pt x="311" y="1"/>
                  </a:lnTo>
                  <a:lnTo>
                    <a:pt x="305" y="1"/>
                  </a:lnTo>
                  <a:lnTo>
                    <a:pt x="301" y="3"/>
                  </a:lnTo>
                  <a:lnTo>
                    <a:pt x="297" y="3"/>
                  </a:lnTo>
                  <a:lnTo>
                    <a:pt x="291" y="4"/>
                  </a:lnTo>
                  <a:lnTo>
                    <a:pt x="287" y="4"/>
                  </a:lnTo>
                  <a:lnTo>
                    <a:pt x="281" y="6"/>
                  </a:lnTo>
                  <a:lnTo>
                    <a:pt x="277" y="6"/>
                  </a:lnTo>
                  <a:close/>
                  <a:moveTo>
                    <a:pt x="0" y="1623"/>
                  </a:moveTo>
                  <a:lnTo>
                    <a:pt x="23" y="1641"/>
                  </a:lnTo>
                  <a:lnTo>
                    <a:pt x="46" y="1660"/>
                  </a:lnTo>
                  <a:lnTo>
                    <a:pt x="70" y="1678"/>
                  </a:lnTo>
                  <a:lnTo>
                    <a:pt x="94" y="1695"/>
                  </a:lnTo>
                  <a:lnTo>
                    <a:pt x="117" y="1711"/>
                  </a:lnTo>
                  <a:lnTo>
                    <a:pt x="142" y="1728"/>
                  </a:lnTo>
                  <a:lnTo>
                    <a:pt x="167" y="1742"/>
                  </a:lnTo>
                  <a:lnTo>
                    <a:pt x="194" y="1756"/>
                  </a:lnTo>
                  <a:lnTo>
                    <a:pt x="196" y="1756"/>
                  </a:lnTo>
                  <a:lnTo>
                    <a:pt x="198" y="1756"/>
                  </a:lnTo>
                  <a:lnTo>
                    <a:pt x="199" y="1756"/>
                  </a:lnTo>
                  <a:lnTo>
                    <a:pt x="202" y="1755"/>
                  </a:lnTo>
                  <a:lnTo>
                    <a:pt x="203" y="1755"/>
                  </a:lnTo>
                  <a:lnTo>
                    <a:pt x="206" y="1755"/>
                  </a:lnTo>
                  <a:lnTo>
                    <a:pt x="208" y="1755"/>
                  </a:lnTo>
                  <a:lnTo>
                    <a:pt x="209" y="1755"/>
                  </a:lnTo>
                  <a:lnTo>
                    <a:pt x="183" y="1741"/>
                  </a:lnTo>
                  <a:lnTo>
                    <a:pt x="155" y="1725"/>
                  </a:lnTo>
                  <a:lnTo>
                    <a:pt x="128" y="1710"/>
                  </a:lnTo>
                  <a:lnTo>
                    <a:pt x="102" y="1693"/>
                  </a:lnTo>
                  <a:lnTo>
                    <a:pt x="77" y="1674"/>
                  </a:lnTo>
                  <a:lnTo>
                    <a:pt x="52" y="1656"/>
                  </a:lnTo>
                  <a:lnTo>
                    <a:pt x="28" y="1636"/>
                  </a:lnTo>
                  <a:lnTo>
                    <a:pt x="5" y="1616"/>
                  </a:lnTo>
                  <a:lnTo>
                    <a:pt x="5" y="1617"/>
                  </a:lnTo>
                  <a:lnTo>
                    <a:pt x="3" y="1617"/>
                  </a:lnTo>
                  <a:lnTo>
                    <a:pt x="3" y="1619"/>
                  </a:lnTo>
                  <a:lnTo>
                    <a:pt x="2" y="1620"/>
                  </a:lnTo>
                  <a:lnTo>
                    <a:pt x="2" y="1622"/>
                  </a:lnTo>
                  <a:lnTo>
                    <a:pt x="0" y="1623"/>
                  </a:lnTo>
                  <a:close/>
                  <a:moveTo>
                    <a:pt x="971" y="1792"/>
                  </a:moveTo>
                  <a:lnTo>
                    <a:pt x="974" y="1792"/>
                  </a:lnTo>
                  <a:lnTo>
                    <a:pt x="975" y="1790"/>
                  </a:lnTo>
                  <a:lnTo>
                    <a:pt x="977" y="1790"/>
                  </a:lnTo>
                  <a:lnTo>
                    <a:pt x="978" y="1789"/>
                  </a:lnTo>
                  <a:lnTo>
                    <a:pt x="981" y="1789"/>
                  </a:lnTo>
                  <a:lnTo>
                    <a:pt x="982" y="1788"/>
                  </a:lnTo>
                  <a:lnTo>
                    <a:pt x="984" y="1788"/>
                  </a:lnTo>
                  <a:lnTo>
                    <a:pt x="985" y="1786"/>
                  </a:lnTo>
                  <a:lnTo>
                    <a:pt x="984" y="1786"/>
                  </a:lnTo>
                  <a:lnTo>
                    <a:pt x="982" y="1785"/>
                  </a:lnTo>
                  <a:lnTo>
                    <a:pt x="981" y="1785"/>
                  </a:lnTo>
                  <a:lnTo>
                    <a:pt x="979" y="1785"/>
                  </a:lnTo>
                  <a:lnTo>
                    <a:pt x="978" y="1783"/>
                  </a:lnTo>
                  <a:lnTo>
                    <a:pt x="977" y="1783"/>
                  </a:lnTo>
                  <a:lnTo>
                    <a:pt x="975" y="1783"/>
                  </a:lnTo>
                  <a:lnTo>
                    <a:pt x="974" y="1782"/>
                  </a:lnTo>
                  <a:lnTo>
                    <a:pt x="971" y="1783"/>
                  </a:lnTo>
                  <a:lnTo>
                    <a:pt x="970" y="1785"/>
                  </a:lnTo>
                  <a:lnTo>
                    <a:pt x="967" y="1785"/>
                  </a:lnTo>
                  <a:lnTo>
                    <a:pt x="964" y="1786"/>
                  </a:lnTo>
                  <a:lnTo>
                    <a:pt x="963" y="1788"/>
                  </a:lnTo>
                  <a:lnTo>
                    <a:pt x="960" y="1788"/>
                  </a:lnTo>
                  <a:lnTo>
                    <a:pt x="959" y="1789"/>
                  </a:lnTo>
                  <a:lnTo>
                    <a:pt x="956" y="1790"/>
                  </a:lnTo>
                  <a:lnTo>
                    <a:pt x="957" y="1790"/>
                  </a:lnTo>
                  <a:lnTo>
                    <a:pt x="960" y="1790"/>
                  </a:lnTo>
                  <a:lnTo>
                    <a:pt x="961" y="1790"/>
                  </a:lnTo>
                  <a:lnTo>
                    <a:pt x="964" y="1790"/>
                  </a:lnTo>
                  <a:lnTo>
                    <a:pt x="966" y="1792"/>
                  </a:lnTo>
                  <a:lnTo>
                    <a:pt x="967" y="1792"/>
                  </a:lnTo>
                  <a:lnTo>
                    <a:pt x="970" y="1792"/>
                  </a:lnTo>
                  <a:lnTo>
                    <a:pt x="971" y="1792"/>
                  </a:lnTo>
                  <a:close/>
                  <a:moveTo>
                    <a:pt x="1011" y="1775"/>
                  </a:moveTo>
                  <a:lnTo>
                    <a:pt x="1023" y="1769"/>
                  </a:lnTo>
                  <a:lnTo>
                    <a:pt x="1035" y="1764"/>
                  </a:lnTo>
                  <a:lnTo>
                    <a:pt x="1046" y="1758"/>
                  </a:lnTo>
                  <a:lnTo>
                    <a:pt x="1057" y="1752"/>
                  </a:lnTo>
                  <a:lnTo>
                    <a:pt x="1069" y="1746"/>
                  </a:lnTo>
                  <a:lnTo>
                    <a:pt x="1080" y="1739"/>
                  </a:lnTo>
                  <a:lnTo>
                    <a:pt x="1091" y="1734"/>
                  </a:lnTo>
                  <a:lnTo>
                    <a:pt x="1102" y="1727"/>
                  </a:lnTo>
                  <a:lnTo>
                    <a:pt x="1100" y="1725"/>
                  </a:lnTo>
                  <a:lnTo>
                    <a:pt x="1100" y="1724"/>
                  </a:lnTo>
                  <a:lnTo>
                    <a:pt x="1100" y="1722"/>
                  </a:lnTo>
                  <a:lnTo>
                    <a:pt x="1100" y="1721"/>
                  </a:lnTo>
                  <a:lnTo>
                    <a:pt x="1100" y="1719"/>
                  </a:lnTo>
                  <a:lnTo>
                    <a:pt x="1100" y="1718"/>
                  </a:lnTo>
                  <a:lnTo>
                    <a:pt x="1089" y="1725"/>
                  </a:lnTo>
                  <a:lnTo>
                    <a:pt x="1077" y="1732"/>
                  </a:lnTo>
                  <a:lnTo>
                    <a:pt x="1066" y="1738"/>
                  </a:lnTo>
                  <a:lnTo>
                    <a:pt x="1053" y="1745"/>
                  </a:lnTo>
                  <a:lnTo>
                    <a:pt x="1042" y="1751"/>
                  </a:lnTo>
                  <a:lnTo>
                    <a:pt x="1030" y="1756"/>
                  </a:lnTo>
                  <a:lnTo>
                    <a:pt x="1018" y="1764"/>
                  </a:lnTo>
                  <a:lnTo>
                    <a:pt x="1006" y="1769"/>
                  </a:lnTo>
                  <a:lnTo>
                    <a:pt x="1007" y="1769"/>
                  </a:lnTo>
                  <a:lnTo>
                    <a:pt x="1007" y="1771"/>
                  </a:lnTo>
                  <a:lnTo>
                    <a:pt x="1009" y="1771"/>
                  </a:lnTo>
                  <a:lnTo>
                    <a:pt x="1009" y="1772"/>
                  </a:lnTo>
                  <a:lnTo>
                    <a:pt x="1010" y="1772"/>
                  </a:lnTo>
                  <a:lnTo>
                    <a:pt x="1010" y="1773"/>
                  </a:lnTo>
                  <a:lnTo>
                    <a:pt x="1011" y="1773"/>
                  </a:lnTo>
                  <a:lnTo>
                    <a:pt x="1011" y="1775"/>
                  </a:lnTo>
                  <a:close/>
                  <a:moveTo>
                    <a:pt x="1011" y="34"/>
                  </a:moveTo>
                  <a:lnTo>
                    <a:pt x="1017" y="37"/>
                  </a:lnTo>
                  <a:lnTo>
                    <a:pt x="1023" y="40"/>
                  </a:lnTo>
                  <a:lnTo>
                    <a:pt x="1028" y="41"/>
                  </a:lnTo>
                  <a:lnTo>
                    <a:pt x="1035" y="44"/>
                  </a:lnTo>
                  <a:lnTo>
                    <a:pt x="1041" y="47"/>
                  </a:lnTo>
                  <a:lnTo>
                    <a:pt x="1046" y="48"/>
                  </a:lnTo>
                  <a:lnTo>
                    <a:pt x="1053" y="51"/>
                  </a:lnTo>
                  <a:lnTo>
                    <a:pt x="1060" y="54"/>
                  </a:lnTo>
                  <a:lnTo>
                    <a:pt x="1062" y="55"/>
                  </a:lnTo>
                  <a:lnTo>
                    <a:pt x="1062" y="57"/>
                  </a:lnTo>
                  <a:lnTo>
                    <a:pt x="1063" y="58"/>
                  </a:lnTo>
                  <a:lnTo>
                    <a:pt x="1063" y="60"/>
                  </a:lnTo>
                  <a:lnTo>
                    <a:pt x="1064" y="61"/>
                  </a:lnTo>
                  <a:lnTo>
                    <a:pt x="1057" y="58"/>
                  </a:lnTo>
                  <a:lnTo>
                    <a:pt x="1050" y="54"/>
                  </a:lnTo>
                  <a:lnTo>
                    <a:pt x="1045" y="51"/>
                  </a:lnTo>
                  <a:lnTo>
                    <a:pt x="1038" y="48"/>
                  </a:lnTo>
                  <a:lnTo>
                    <a:pt x="1031" y="44"/>
                  </a:lnTo>
                  <a:lnTo>
                    <a:pt x="1024" y="41"/>
                  </a:lnTo>
                  <a:lnTo>
                    <a:pt x="1018" y="38"/>
                  </a:lnTo>
                  <a:lnTo>
                    <a:pt x="1011" y="34"/>
                  </a:lnTo>
                  <a:close/>
                </a:path>
              </a:pathLst>
            </a:custGeom>
            <a:solidFill>
              <a:srgbClr val="FFFE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0" name="Freeform 980"/>
            <p:cNvSpPr>
              <a:spLocks noEditPoints="1"/>
            </p:cNvSpPr>
            <p:nvPr/>
          </p:nvSpPr>
          <p:spPr bwMode="auto">
            <a:xfrm>
              <a:off x="3912" y="1597"/>
              <a:ext cx="1101" cy="1793"/>
            </a:xfrm>
            <a:custGeom>
              <a:avLst/>
              <a:gdLst>
                <a:gd name="T0" fmla="*/ 1060 w 1101"/>
                <a:gd name="T1" fmla="*/ 57 h 1793"/>
                <a:gd name="T2" fmla="*/ 1057 w 1101"/>
                <a:gd name="T3" fmla="*/ 55 h 1793"/>
                <a:gd name="T4" fmla="*/ 1054 w 1101"/>
                <a:gd name="T5" fmla="*/ 54 h 1793"/>
                <a:gd name="T6" fmla="*/ 1004 w 1101"/>
                <a:gd name="T7" fmla="*/ 34 h 1793"/>
                <a:gd name="T8" fmla="*/ 960 w 1101"/>
                <a:gd name="T9" fmla="*/ 19 h 1793"/>
                <a:gd name="T10" fmla="*/ 950 w 1101"/>
                <a:gd name="T11" fmla="*/ 16 h 1793"/>
                <a:gd name="T12" fmla="*/ 1001 w 1101"/>
                <a:gd name="T13" fmla="*/ 37 h 1793"/>
                <a:gd name="T14" fmla="*/ 1050 w 1101"/>
                <a:gd name="T15" fmla="*/ 61 h 1793"/>
                <a:gd name="T16" fmla="*/ 1065 w 1101"/>
                <a:gd name="T17" fmla="*/ 67 h 1793"/>
                <a:gd name="T18" fmla="*/ 1064 w 1101"/>
                <a:gd name="T19" fmla="*/ 61 h 1793"/>
                <a:gd name="T20" fmla="*/ 1063 w 1101"/>
                <a:gd name="T21" fmla="*/ 58 h 1793"/>
                <a:gd name="T22" fmla="*/ 216 w 1101"/>
                <a:gd name="T23" fmla="*/ 41 h 1793"/>
                <a:gd name="T24" fmla="*/ 104 w 1101"/>
                <a:gd name="T25" fmla="*/ 107 h 1793"/>
                <a:gd name="T26" fmla="*/ 1 w 1101"/>
                <a:gd name="T27" fmla="*/ 188 h 1793"/>
                <a:gd name="T28" fmla="*/ 76 w 1101"/>
                <a:gd name="T29" fmla="*/ 136 h 1793"/>
                <a:gd name="T30" fmla="*/ 200 w 1101"/>
                <a:gd name="T31" fmla="*/ 58 h 1793"/>
                <a:gd name="T32" fmla="*/ 338 w 1101"/>
                <a:gd name="T33" fmla="*/ 0 h 1793"/>
                <a:gd name="T34" fmla="*/ 323 w 1101"/>
                <a:gd name="T35" fmla="*/ 3 h 1793"/>
                <a:gd name="T36" fmla="*/ 307 w 1101"/>
                <a:gd name="T37" fmla="*/ 4 h 1793"/>
                <a:gd name="T38" fmla="*/ 4 w 1101"/>
                <a:gd name="T39" fmla="*/ 1622 h 1793"/>
                <a:gd name="T40" fmla="*/ 74 w 1101"/>
                <a:gd name="T41" fmla="*/ 1678 h 1793"/>
                <a:gd name="T42" fmla="*/ 150 w 1101"/>
                <a:gd name="T43" fmla="*/ 1730 h 1793"/>
                <a:gd name="T44" fmla="*/ 204 w 1101"/>
                <a:gd name="T45" fmla="*/ 1758 h 1793"/>
                <a:gd name="T46" fmla="*/ 210 w 1101"/>
                <a:gd name="T47" fmla="*/ 1758 h 1793"/>
                <a:gd name="T48" fmla="*/ 217 w 1101"/>
                <a:gd name="T49" fmla="*/ 1758 h 1793"/>
                <a:gd name="T50" fmla="*/ 163 w 1101"/>
                <a:gd name="T51" fmla="*/ 1727 h 1793"/>
                <a:gd name="T52" fmla="*/ 82 w 1101"/>
                <a:gd name="T53" fmla="*/ 1674 h 1793"/>
                <a:gd name="T54" fmla="*/ 8 w 1101"/>
                <a:gd name="T55" fmla="*/ 1615 h 1793"/>
                <a:gd name="T56" fmla="*/ 7 w 1101"/>
                <a:gd name="T57" fmla="*/ 1617 h 1793"/>
                <a:gd name="T58" fmla="*/ 6 w 1101"/>
                <a:gd name="T59" fmla="*/ 1620 h 1793"/>
                <a:gd name="T60" fmla="*/ 965 w 1101"/>
                <a:gd name="T61" fmla="*/ 1793 h 1793"/>
                <a:gd name="T62" fmla="*/ 971 w 1101"/>
                <a:gd name="T63" fmla="*/ 1792 h 1793"/>
                <a:gd name="T64" fmla="*/ 976 w 1101"/>
                <a:gd name="T65" fmla="*/ 1789 h 1793"/>
                <a:gd name="T66" fmla="*/ 979 w 1101"/>
                <a:gd name="T67" fmla="*/ 1786 h 1793"/>
                <a:gd name="T68" fmla="*/ 975 w 1101"/>
                <a:gd name="T69" fmla="*/ 1785 h 1793"/>
                <a:gd name="T70" fmla="*/ 971 w 1101"/>
                <a:gd name="T71" fmla="*/ 1784 h 1793"/>
                <a:gd name="T72" fmla="*/ 964 w 1101"/>
                <a:gd name="T73" fmla="*/ 1786 h 1793"/>
                <a:gd name="T74" fmla="*/ 957 w 1101"/>
                <a:gd name="T75" fmla="*/ 1789 h 1793"/>
                <a:gd name="T76" fmla="*/ 949 w 1101"/>
                <a:gd name="T77" fmla="*/ 1792 h 1793"/>
                <a:gd name="T78" fmla="*/ 954 w 1101"/>
                <a:gd name="T79" fmla="*/ 1792 h 1793"/>
                <a:gd name="T80" fmla="*/ 961 w 1101"/>
                <a:gd name="T81" fmla="*/ 1793 h 1793"/>
                <a:gd name="T82" fmla="*/ 1010 w 1101"/>
                <a:gd name="T83" fmla="*/ 1775 h 1793"/>
                <a:gd name="T84" fmla="*/ 1044 w 1101"/>
                <a:gd name="T85" fmla="*/ 1758 h 1793"/>
                <a:gd name="T86" fmla="*/ 1079 w 1101"/>
                <a:gd name="T87" fmla="*/ 1738 h 1793"/>
                <a:gd name="T88" fmla="*/ 1101 w 1101"/>
                <a:gd name="T89" fmla="*/ 1724 h 1793"/>
                <a:gd name="T90" fmla="*/ 1101 w 1101"/>
                <a:gd name="T91" fmla="*/ 1721 h 1793"/>
                <a:gd name="T92" fmla="*/ 1100 w 1101"/>
                <a:gd name="T93" fmla="*/ 1718 h 1793"/>
                <a:gd name="T94" fmla="*/ 1078 w 1101"/>
                <a:gd name="T95" fmla="*/ 1731 h 1793"/>
                <a:gd name="T96" fmla="*/ 1042 w 1101"/>
                <a:gd name="T97" fmla="*/ 1751 h 1793"/>
                <a:gd name="T98" fmla="*/ 1004 w 1101"/>
                <a:gd name="T99" fmla="*/ 1768 h 1793"/>
                <a:gd name="T100" fmla="*/ 1007 w 1101"/>
                <a:gd name="T101" fmla="*/ 1771 h 1793"/>
                <a:gd name="T102" fmla="*/ 1008 w 1101"/>
                <a:gd name="T103" fmla="*/ 1774 h 179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01"/>
                <a:gd name="T157" fmla="*/ 0 h 1793"/>
                <a:gd name="T158" fmla="*/ 1101 w 1101"/>
                <a:gd name="T159" fmla="*/ 1793 h 179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01" h="1793">
                  <a:moveTo>
                    <a:pt x="1063" y="58"/>
                  </a:moveTo>
                  <a:lnTo>
                    <a:pt x="1061" y="58"/>
                  </a:lnTo>
                  <a:lnTo>
                    <a:pt x="1060" y="57"/>
                  </a:lnTo>
                  <a:lnTo>
                    <a:pt x="1058" y="57"/>
                  </a:lnTo>
                  <a:lnTo>
                    <a:pt x="1057" y="55"/>
                  </a:lnTo>
                  <a:lnTo>
                    <a:pt x="1056" y="55"/>
                  </a:lnTo>
                  <a:lnTo>
                    <a:pt x="1056" y="54"/>
                  </a:lnTo>
                  <a:lnTo>
                    <a:pt x="1054" y="54"/>
                  </a:lnTo>
                  <a:lnTo>
                    <a:pt x="1038" y="47"/>
                  </a:lnTo>
                  <a:lnTo>
                    <a:pt x="1021" y="41"/>
                  </a:lnTo>
                  <a:lnTo>
                    <a:pt x="1004" y="34"/>
                  </a:lnTo>
                  <a:lnTo>
                    <a:pt x="989" y="28"/>
                  </a:lnTo>
                  <a:lnTo>
                    <a:pt x="975" y="24"/>
                  </a:lnTo>
                  <a:lnTo>
                    <a:pt x="960" y="19"/>
                  </a:lnTo>
                  <a:lnTo>
                    <a:pt x="947" y="14"/>
                  </a:lnTo>
                  <a:lnTo>
                    <a:pt x="933" y="9"/>
                  </a:lnTo>
                  <a:lnTo>
                    <a:pt x="950" y="16"/>
                  </a:lnTo>
                  <a:lnTo>
                    <a:pt x="968" y="23"/>
                  </a:lnTo>
                  <a:lnTo>
                    <a:pt x="985" y="30"/>
                  </a:lnTo>
                  <a:lnTo>
                    <a:pt x="1001" y="37"/>
                  </a:lnTo>
                  <a:lnTo>
                    <a:pt x="1018" y="44"/>
                  </a:lnTo>
                  <a:lnTo>
                    <a:pt x="1035" y="53"/>
                  </a:lnTo>
                  <a:lnTo>
                    <a:pt x="1050" y="61"/>
                  </a:lnTo>
                  <a:lnTo>
                    <a:pt x="1067" y="70"/>
                  </a:lnTo>
                  <a:lnTo>
                    <a:pt x="1067" y="68"/>
                  </a:lnTo>
                  <a:lnTo>
                    <a:pt x="1065" y="67"/>
                  </a:lnTo>
                  <a:lnTo>
                    <a:pt x="1065" y="64"/>
                  </a:lnTo>
                  <a:lnTo>
                    <a:pt x="1064" y="63"/>
                  </a:lnTo>
                  <a:lnTo>
                    <a:pt x="1064" y="61"/>
                  </a:lnTo>
                  <a:lnTo>
                    <a:pt x="1063" y="60"/>
                  </a:lnTo>
                  <a:lnTo>
                    <a:pt x="1063" y="58"/>
                  </a:lnTo>
                  <a:close/>
                  <a:moveTo>
                    <a:pt x="296" y="6"/>
                  </a:moveTo>
                  <a:lnTo>
                    <a:pt x="256" y="23"/>
                  </a:lnTo>
                  <a:lnTo>
                    <a:pt x="216" y="41"/>
                  </a:lnTo>
                  <a:lnTo>
                    <a:pt x="178" y="61"/>
                  </a:lnTo>
                  <a:lnTo>
                    <a:pt x="140" y="84"/>
                  </a:lnTo>
                  <a:lnTo>
                    <a:pt x="104" y="107"/>
                  </a:lnTo>
                  <a:lnTo>
                    <a:pt x="68" y="132"/>
                  </a:lnTo>
                  <a:lnTo>
                    <a:pt x="35" y="159"/>
                  </a:lnTo>
                  <a:lnTo>
                    <a:pt x="1" y="188"/>
                  </a:lnTo>
                  <a:lnTo>
                    <a:pt x="0" y="199"/>
                  </a:lnTo>
                  <a:lnTo>
                    <a:pt x="38" y="166"/>
                  </a:lnTo>
                  <a:lnTo>
                    <a:pt x="76" y="136"/>
                  </a:lnTo>
                  <a:lnTo>
                    <a:pt x="117" y="108"/>
                  </a:lnTo>
                  <a:lnTo>
                    <a:pt x="157" y="82"/>
                  </a:lnTo>
                  <a:lnTo>
                    <a:pt x="200" y="58"/>
                  </a:lnTo>
                  <a:lnTo>
                    <a:pt x="245" y="37"/>
                  </a:lnTo>
                  <a:lnTo>
                    <a:pt x="291" y="17"/>
                  </a:lnTo>
                  <a:lnTo>
                    <a:pt x="338" y="0"/>
                  </a:lnTo>
                  <a:lnTo>
                    <a:pt x="332" y="1"/>
                  </a:lnTo>
                  <a:lnTo>
                    <a:pt x="327" y="1"/>
                  </a:lnTo>
                  <a:lnTo>
                    <a:pt x="323" y="3"/>
                  </a:lnTo>
                  <a:lnTo>
                    <a:pt x="317" y="3"/>
                  </a:lnTo>
                  <a:lnTo>
                    <a:pt x="312" y="4"/>
                  </a:lnTo>
                  <a:lnTo>
                    <a:pt x="307" y="4"/>
                  </a:lnTo>
                  <a:lnTo>
                    <a:pt x="302" y="6"/>
                  </a:lnTo>
                  <a:lnTo>
                    <a:pt x="296" y="6"/>
                  </a:lnTo>
                  <a:close/>
                  <a:moveTo>
                    <a:pt x="4" y="1622"/>
                  </a:moveTo>
                  <a:lnTo>
                    <a:pt x="26" y="1642"/>
                  </a:lnTo>
                  <a:lnTo>
                    <a:pt x="50" y="1660"/>
                  </a:lnTo>
                  <a:lnTo>
                    <a:pt x="74" y="1678"/>
                  </a:lnTo>
                  <a:lnTo>
                    <a:pt x="99" y="1697"/>
                  </a:lnTo>
                  <a:lnTo>
                    <a:pt x="124" y="1714"/>
                  </a:lnTo>
                  <a:lnTo>
                    <a:pt x="150" y="1730"/>
                  </a:lnTo>
                  <a:lnTo>
                    <a:pt x="175" y="1744"/>
                  </a:lnTo>
                  <a:lnTo>
                    <a:pt x="203" y="1758"/>
                  </a:lnTo>
                  <a:lnTo>
                    <a:pt x="204" y="1758"/>
                  </a:lnTo>
                  <a:lnTo>
                    <a:pt x="207" y="1758"/>
                  </a:lnTo>
                  <a:lnTo>
                    <a:pt x="209" y="1758"/>
                  </a:lnTo>
                  <a:lnTo>
                    <a:pt x="210" y="1758"/>
                  </a:lnTo>
                  <a:lnTo>
                    <a:pt x="213" y="1758"/>
                  </a:lnTo>
                  <a:lnTo>
                    <a:pt x="214" y="1758"/>
                  </a:lnTo>
                  <a:lnTo>
                    <a:pt x="217" y="1758"/>
                  </a:lnTo>
                  <a:lnTo>
                    <a:pt x="218" y="1758"/>
                  </a:lnTo>
                  <a:lnTo>
                    <a:pt x="191" y="1744"/>
                  </a:lnTo>
                  <a:lnTo>
                    <a:pt x="163" y="1727"/>
                  </a:lnTo>
                  <a:lnTo>
                    <a:pt x="135" y="1711"/>
                  </a:lnTo>
                  <a:lnTo>
                    <a:pt x="108" y="1693"/>
                  </a:lnTo>
                  <a:lnTo>
                    <a:pt x="82" y="1674"/>
                  </a:lnTo>
                  <a:lnTo>
                    <a:pt x="57" y="1656"/>
                  </a:lnTo>
                  <a:lnTo>
                    <a:pt x="32" y="1636"/>
                  </a:lnTo>
                  <a:lnTo>
                    <a:pt x="8" y="1615"/>
                  </a:lnTo>
                  <a:lnTo>
                    <a:pt x="7" y="1616"/>
                  </a:lnTo>
                  <a:lnTo>
                    <a:pt x="7" y="1617"/>
                  </a:lnTo>
                  <a:lnTo>
                    <a:pt x="6" y="1619"/>
                  </a:lnTo>
                  <a:lnTo>
                    <a:pt x="6" y="1620"/>
                  </a:lnTo>
                  <a:lnTo>
                    <a:pt x="4" y="1620"/>
                  </a:lnTo>
                  <a:lnTo>
                    <a:pt x="4" y="1622"/>
                  </a:lnTo>
                  <a:close/>
                  <a:moveTo>
                    <a:pt x="965" y="1793"/>
                  </a:moveTo>
                  <a:lnTo>
                    <a:pt x="967" y="1793"/>
                  </a:lnTo>
                  <a:lnTo>
                    <a:pt x="969" y="1792"/>
                  </a:lnTo>
                  <a:lnTo>
                    <a:pt x="971" y="1792"/>
                  </a:lnTo>
                  <a:lnTo>
                    <a:pt x="972" y="1791"/>
                  </a:lnTo>
                  <a:lnTo>
                    <a:pt x="975" y="1791"/>
                  </a:lnTo>
                  <a:lnTo>
                    <a:pt x="976" y="1789"/>
                  </a:lnTo>
                  <a:lnTo>
                    <a:pt x="979" y="1788"/>
                  </a:lnTo>
                  <a:lnTo>
                    <a:pt x="980" y="1788"/>
                  </a:lnTo>
                  <a:lnTo>
                    <a:pt x="979" y="1786"/>
                  </a:lnTo>
                  <a:lnTo>
                    <a:pt x="978" y="1786"/>
                  </a:lnTo>
                  <a:lnTo>
                    <a:pt x="976" y="1786"/>
                  </a:lnTo>
                  <a:lnTo>
                    <a:pt x="975" y="1785"/>
                  </a:lnTo>
                  <a:lnTo>
                    <a:pt x="974" y="1785"/>
                  </a:lnTo>
                  <a:lnTo>
                    <a:pt x="972" y="1785"/>
                  </a:lnTo>
                  <a:lnTo>
                    <a:pt x="971" y="1784"/>
                  </a:lnTo>
                  <a:lnTo>
                    <a:pt x="969" y="1784"/>
                  </a:lnTo>
                  <a:lnTo>
                    <a:pt x="967" y="1785"/>
                  </a:lnTo>
                  <a:lnTo>
                    <a:pt x="964" y="1786"/>
                  </a:lnTo>
                  <a:lnTo>
                    <a:pt x="961" y="1786"/>
                  </a:lnTo>
                  <a:lnTo>
                    <a:pt x="958" y="1788"/>
                  </a:lnTo>
                  <a:lnTo>
                    <a:pt x="957" y="1789"/>
                  </a:lnTo>
                  <a:lnTo>
                    <a:pt x="954" y="1789"/>
                  </a:lnTo>
                  <a:lnTo>
                    <a:pt x="951" y="1791"/>
                  </a:lnTo>
                  <a:lnTo>
                    <a:pt x="949" y="1792"/>
                  </a:lnTo>
                  <a:lnTo>
                    <a:pt x="950" y="1792"/>
                  </a:lnTo>
                  <a:lnTo>
                    <a:pt x="953" y="1792"/>
                  </a:lnTo>
                  <a:lnTo>
                    <a:pt x="954" y="1792"/>
                  </a:lnTo>
                  <a:lnTo>
                    <a:pt x="957" y="1793"/>
                  </a:lnTo>
                  <a:lnTo>
                    <a:pt x="958" y="1793"/>
                  </a:lnTo>
                  <a:lnTo>
                    <a:pt x="961" y="1793"/>
                  </a:lnTo>
                  <a:lnTo>
                    <a:pt x="962" y="1793"/>
                  </a:lnTo>
                  <a:lnTo>
                    <a:pt x="965" y="1793"/>
                  </a:lnTo>
                  <a:close/>
                  <a:moveTo>
                    <a:pt x="1010" y="1775"/>
                  </a:moveTo>
                  <a:lnTo>
                    <a:pt x="1022" y="1769"/>
                  </a:lnTo>
                  <a:lnTo>
                    <a:pt x="1033" y="1764"/>
                  </a:lnTo>
                  <a:lnTo>
                    <a:pt x="1044" y="1758"/>
                  </a:lnTo>
                  <a:lnTo>
                    <a:pt x="1057" y="1751"/>
                  </a:lnTo>
                  <a:lnTo>
                    <a:pt x="1068" y="1745"/>
                  </a:lnTo>
                  <a:lnTo>
                    <a:pt x="1079" y="1738"/>
                  </a:lnTo>
                  <a:lnTo>
                    <a:pt x="1090" y="1732"/>
                  </a:lnTo>
                  <a:lnTo>
                    <a:pt x="1101" y="1725"/>
                  </a:lnTo>
                  <a:lnTo>
                    <a:pt x="1101" y="1724"/>
                  </a:lnTo>
                  <a:lnTo>
                    <a:pt x="1101" y="1722"/>
                  </a:lnTo>
                  <a:lnTo>
                    <a:pt x="1101" y="1721"/>
                  </a:lnTo>
                  <a:lnTo>
                    <a:pt x="1101" y="1720"/>
                  </a:lnTo>
                  <a:lnTo>
                    <a:pt x="1101" y="1718"/>
                  </a:lnTo>
                  <a:lnTo>
                    <a:pt x="1100" y="1718"/>
                  </a:lnTo>
                  <a:lnTo>
                    <a:pt x="1100" y="1717"/>
                  </a:lnTo>
                  <a:lnTo>
                    <a:pt x="1089" y="1724"/>
                  </a:lnTo>
                  <a:lnTo>
                    <a:pt x="1078" y="1731"/>
                  </a:lnTo>
                  <a:lnTo>
                    <a:pt x="1065" y="1737"/>
                  </a:lnTo>
                  <a:lnTo>
                    <a:pt x="1053" y="1744"/>
                  </a:lnTo>
                  <a:lnTo>
                    <a:pt x="1042" y="1751"/>
                  </a:lnTo>
                  <a:lnTo>
                    <a:pt x="1029" y="1757"/>
                  </a:lnTo>
                  <a:lnTo>
                    <a:pt x="1017" y="1762"/>
                  </a:lnTo>
                  <a:lnTo>
                    <a:pt x="1004" y="1768"/>
                  </a:lnTo>
                  <a:lnTo>
                    <a:pt x="1006" y="1769"/>
                  </a:lnTo>
                  <a:lnTo>
                    <a:pt x="1007" y="1771"/>
                  </a:lnTo>
                  <a:lnTo>
                    <a:pt x="1007" y="1772"/>
                  </a:lnTo>
                  <a:lnTo>
                    <a:pt x="1008" y="1772"/>
                  </a:lnTo>
                  <a:lnTo>
                    <a:pt x="1008" y="1774"/>
                  </a:lnTo>
                  <a:lnTo>
                    <a:pt x="1010" y="1774"/>
                  </a:lnTo>
                  <a:lnTo>
                    <a:pt x="1010" y="1775"/>
                  </a:lnTo>
                  <a:close/>
                </a:path>
              </a:pathLst>
            </a:custGeom>
            <a:solidFill>
              <a:srgbClr val="FFF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1" name="Freeform 981"/>
            <p:cNvSpPr>
              <a:spLocks noEditPoints="1"/>
            </p:cNvSpPr>
            <p:nvPr/>
          </p:nvSpPr>
          <p:spPr bwMode="auto">
            <a:xfrm>
              <a:off x="3912" y="1570"/>
              <a:ext cx="1101" cy="1820"/>
            </a:xfrm>
            <a:custGeom>
              <a:avLst/>
              <a:gdLst>
                <a:gd name="T0" fmla="*/ 1051 w 1101"/>
                <a:gd name="T1" fmla="*/ 84 h 1820"/>
                <a:gd name="T2" fmla="*/ 1032 w 1101"/>
                <a:gd name="T3" fmla="*/ 74 h 1820"/>
                <a:gd name="T4" fmla="*/ 1012 w 1101"/>
                <a:gd name="T5" fmla="*/ 64 h 1820"/>
                <a:gd name="T6" fmla="*/ 901 w 1101"/>
                <a:gd name="T7" fmla="*/ 26 h 1820"/>
                <a:gd name="T8" fmla="*/ 822 w 1101"/>
                <a:gd name="T9" fmla="*/ 6 h 1820"/>
                <a:gd name="T10" fmla="*/ 821 w 1101"/>
                <a:gd name="T11" fmla="*/ 7 h 1820"/>
                <a:gd name="T12" fmla="*/ 930 w 1101"/>
                <a:gd name="T13" fmla="*/ 40 h 1820"/>
                <a:gd name="T14" fmla="*/ 1035 w 1101"/>
                <a:gd name="T15" fmla="*/ 85 h 1820"/>
                <a:gd name="T16" fmla="*/ 1067 w 1101"/>
                <a:gd name="T17" fmla="*/ 99 h 1820"/>
                <a:gd name="T18" fmla="*/ 1067 w 1101"/>
                <a:gd name="T19" fmla="*/ 95 h 1820"/>
                <a:gd name="T20" fmla="*/ 1065 w 1101"/>
                <a:gd name="T21" fmla="*/ 91 h 1820"/>
                <a:gd name="T22" fmla="*/ 231 w 1101"/>
                <a:gd name="T23" fmla="*/ 65 h 1820"/>
                <a:gd name="T24" fmla="*/ 110 w 1101"/>
                <a:gd name="T25" fmla="*/ 135 h 1820"/>
                <a:gd name="T26" fmla="*/ 1 w 1101"/>
                <a:gd name="T27" fmla="*/ 220 h 1820"/>
                <a:gd name="T28" fmla="*/ 39 w 1101"/>
                <a:gd name="T29" fmla="*/ 197 h 1820"/>
                <a:gd name="T30" fmla="*/ 102 w 1101"/>
                <a:gd name="T31" fmla="*/ 149 h 1820"/>
                <a:gd name="T32" fmla="*/ 168 w 1101"/>
                <a:gd name="T33" fmla="*/ 108 h 1820"/>
                <a:gd name="T34" fmla="*/ 238 w 1101"/>
                <a:gd name="T35" fmla="*/ 71 h 1820"/>
                <a:gd name="T36" fmla="*/ 310 w 1101"/>
                <a:gd name="T37" fmla="*/ 41 h 1820"/>
                <a:gd name="T38" fmla="*/ 355 w 1101"/>
                <a:gd name="T39" fmla="*/ 26 h 1820"/>
                <a:gd name="T40" fmla="*/ 338 w 1101"/>
                <a:gd name="T41" fmla="*/ 27 h 1820"/>
                <a:gd name="T42" fmla="*/ 321 w 1101"/>
                <a:gd name="T43" fmla="*/ 30 h 1820"/>
                <a:gd name="T44" fmla="*/ 29 w 1101"/>
                <a:gd name="T45" fmla="*/ 1666 h 1820"/>
                <a:gd name="T46" fmla="*/ 103 w 1101"/>
                <a:gd name="T47" fmla="*/ 1723 h 1820"/>
                <a:gd name="T48" fmla="*/ 184 w 1101"/>
                <a:gd name="T49" fmla="*/ 1771 h 1820"/>
                <a:gd name="T50" fmla="*/ 214 w 1101"/>
                <a:gd name="T51" fmla="*/ 1785 h 1820"/>
                <a:gd name="T52" fmla="*/ 221 w 1101"/>
                <a:gd name="T53" fmla="*/ 1785 h 1820"/>
                <a:gd name="T54" fmla="*/ 227 w 1101"/>
                <a:gd name="T55" fmla="*/ 1785 h 1820"/>
                <a:gd name="T56" fmla="*/ 140 w 1101"/>
                <a:gd name="T57" fmla="*/ 1737 h 1820"/>
                <a:gd name="T58" fmla="*/ 60 w 1101"/>
                <a:gd name="T59" fmla="*/ 1680 h 1820"/>
                <a:gd name="T60" fmla="*/ 10 w 1101"/>
                <a:gd name="T61" fmla="*/ 1639 h 1820"/>
                <a:gd name="T62" fmla="*/ 8 w 1101"/>
                <a:gd name="T63" fmla="*/ 1642 h 1820"/>
                <a:gd name="T64" fmla="*/ 7 w 1101"/>
                <a:gd name="T65" fmla="*/ 1644 h 1820"/>
                <a:gd name="T66" fmla="*/ 960 w 1101"/>
                <a:gd name="T67" fmla="*/ 1819 h 1820"/>
                <a:gd name="T68" fmla="*/ 965 w 1101"/>
                <a:gd name="T69" fmla="*/ 1816 h 1820"/>
                <a:gd name="T70" fmla="*/ 972 w 1101"/>
                <a:gd name="T71" fmla="*/ 1813 h 1820"/>
                <a:gd name="T72" fmla="*/ 972 w 1101"/>
                <a:gd name="T73" fmla="*/ 1812 h 1820"/>
                <a:gd name="T74" fmla="*/ 968 w 1101"/>
                <a:gd name="T75" fmla="*/ 1811 h 1820"/>
                <a:gd name="T76" fmla="*/ 964 w 1101"/>
                <a:gd name="T77" fmla="*/ 1809 h 1820"/>
                <a:gd name="T78" fmla="*/ 954 w 1101"/>
                <a:gd name="T79" fmla="*/ 1812 h 1820"/>
                <a:gd name="T80" fmla="*/ 946 w 1101"/>
                <a:gd name="T81" fmla="*/ 1816 h 1820"/>
                <a:gd name="T82" fmla="*/ 942 w 1101"/>
                <a:gd name="T83" fmla="*/ 1818 h 1820"/>
                <a:gd name="T84" fmla="*/ 949 w 1101"/>
                <a:gd name="T85" fmla="*/ 1819 h 1820"/>
                <a:gd name="T86" fmla="*/ 954 w 1101"/>
                <a:gd name="T87" fmla="*/ 1819 h 1820"/>
                <a:gd name="T88" fmla="*/ 1019 w 1101"/>
                <a:gd name="T89" fmla="*/ 1794 h 1820"/>
                <a:gd name="T90" fmla="*/ 1054 w 1101"/>
                <a:gd name="T91" fmla="*/ 1775 h 1820"/>
                <a:gd name="T92" fmla="*/ 1090 w 1101"/>
                <a:gd name="T93" fmla="*/ 1755 h 1820"/>
                <a:gd name="T94" fmla="*/ 1101 w 1101"/>
                <a:gd name="T95" fmla="*/ 1745 h 1820"/>
                <a:gd name="T96" fmla="*/ 1100 w 1101"/>
                <a:gd name="T97" fmla="*/ 1742 h 1820"/>
                <a:gd name="T98" fmla="*/ 1100 w 1101"/>
                <a:gd name="T99" fmla="*/ 1740 h 1820"/>
                <a:gd name="T100" fmla="*/ 1064 w 1101"/>
                <a:gd name="T101" fmla="*/ 1761 h 1820"/>
                <a:gd name="T102" fmla="*/ 1026 w 1101"/>
                <a:gd name="T103" fmla="*/ 1779 h 1820"/>
                <a:gd name="T104" fmla="*/ 1003 w 1101"/>
                <a:gd name="T105" fmla="*/ 1794 h 1820"/>
                <a:gd name="T106" fmla="*/ 1004 w 1101"/>
                <a:gd name="T107" fmla="*/ 1795 h 1820"/>
                <a:gd name="T108" fmla="*/ 1007 w 1101"/>
                <a:gd name="T109" fmla="*/ 1798 h 182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01"/>
                <a:gd name="T166" fmla="*/ 0 h 1820"/>
                <a:gd name="T167" fmla="*/ 1101 w 1101"/>
                <a:gd name="T168" fmla="*/ 1820 h 182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01" h="1820">
                  <a:moveTo>
                    <a:pt x="1065" y="91"/>
                  </a:moveTo>
                  <a:lnTo>
                    <a:pt x="1058" y="88"/>
                  </a:lnTo>
                  <a:lnTo>
                    <a:pt x="1051" y="84"/>
                  </a:lnTo>
                  <a:lnTo>
                    <a:pt x="1046" y="81"/>
                  </a:lnTo>
                  <a:lnTo>
                    <a:pt x="1039" y="78"/>
                  </a:lnTo>
                  <a:lnTo>
                    <a:pt x="1032" y="74"/>
                  </a:lnTo>
                  <a:lnTo>
                    <a:pt x="1025" y="71"/>
                  </a:lnTo>
                  <a:lnTo>
                    <a:pt x="1019" y="68"/>
                  </a:lnTo>
                  <a:lnTo>
                    <a:pt x="1012" y="64"/>
                  </a:lnTo>
                  <a:lnTo>
                    <a:pt x="971" y="50"/>
                  </a:lnTo>
                  <a:lnTo>
                    <a:pt x="935" y="37"/>
                  </a:lnTo>
                  <a:lnTo>
                    <a:pt x="901" y="26"/>
                  </a:lnTo>
                  <a:lnTo>
                    <a:pt x="872" y="17"/>
                  </a:lnTo>
                  <a:lnTo>
                    <a:pt x="844" y="10"/>
                  </a:lnTo>
                  <a:lnTo>
                    <a:pt x="822" y="6"/>
                  </a:lnTo>
                  <a:lnTo>
                    <a:pt x="801" y="2"/>
                  </a:lnTo>
                  <a:lnTo>
                    <a:pt x="782" y="0"/>
                  </a:lnTo>
                  <a:lnTo>
                    <a:pt x="821" y="7"/>
                  </a:lnTo>
                  <a:lnTo>
                    <a:pt x="858" y="17"/>
                  </a:lnTo>
                  <a:lnTo>
                    <a:pt x="894" y="27"/>
                  </a:lnTo>
                  <a:lnTo>
                    <a:pt x="930" y="40"/>
                  </a:lnTo>
                  <a:lnTo>
                    <a:pt x="967" y="53"/>
                  </a:lnTo>
                  <a:lnTo>
                    <a:pt x="1001" y="68"/>
                  </a:lnTo>
                  <a:lnTo>
                    <a:pt x="1035" y="85"/>
                  </a:lnTo>
                  <a:lnTo>
                    <a:pt x="1068" y="102"/>
                  </a:lnTo>
                  <a:lnTo>
                    <a:pt x="1068" y="101"/>
                  </a:lnTo>
                  <a:lnTo>
                    <a:pt x="1067" y="99"/>
                  </a:lnTo>
                  <a:lnTo>
                    <a:pt x="1067" y="98"/>
                  </a:lnTo>
                  <a:lnTo>
                    <a:pt x="1067" y="97"/>
                  </a:lnTo>
                  <a:lnTo>
                    <a:pt x="1067" y="95"/>
                  </a:lnTo>
                  <a:lnTo>
                    <a:pt x="1065" y="94"/>
                  </a:lnTo>
                  <a:lnTo>
                    <a:pt x="1065" y="92"/>
                  </a:lnTo>
                  <a:lnTo>
                    <a:pt x="1065" y="91"/>
                  </a:lnTo>
                  <a:close/>
                  <a:moveTo>
                    <a:pt x="316" y="30"/>
                  </a:moveTo>
                  <a:lnTo>
                    <a:pt x="273" y="47"/>
                  </a:lnTo>
                  <a:lnTo>
                    <a:pt x="231" y="65"/>
                  </a:lnTo>
                  <a:lnTo>
                    <a:pt x="189" y="87"/>
                  </a:lnTo>
                  <a:lnTo>
                    <a:pt x="149" y="109"/>
                  </a:lnTo>
                  <a:lnTo>
                    <a:pt x="110" y="135"/>
                  </a:lnTo>
                  <a:lnTo>
                    <a:pt x="72" y="161"/>
                  </a:lnTo>
                  <a:lnTo>
                    <a:pt x="36" y="189"/>
                  </a:lnTo>
                  <a:lnTo>
                    <a:pt x="1" y="220"/>
                  </a:lnTo>
                  <a:lnTo>
                    <a:pt x="0" y="232"/>
                  </a:lnTo>
                  <a:lnTo>
                    <a:pt x="19" y="215"/>
                  </a:lnTo>
                  <a:lnTo>
                    <a:pt x="39" y="197"/>
                  </a:lnTo>
                  <a:lnTo>
                    <a:pt x="60" y="180"/>
                  </a:lnTo>
                  <a:lnTo>
                    <a:pt x="81" y="165"/>
                  </a:lnTo>
                  <a:lnTo>
                    <a:pt x="102" y="149"/>
                  </a:lnTo>
                  <a:lnTo>
                    <a:pt x="124" y="135"/>
                  </a:lnTo>
                  <a:lnTo>
                    <a:pt x="145" y="121"/>
                  </a:lnTo>
                  <a:lnTo>
                    <a:pt x="168" y="108"/>
                  </a:lnTo>
                  <a:lnTo>
                    <a:pt x="191" y="95"/>
                  </a:lnTo>
                  <a:lnTo>
                    <a:pt x="214" y="82"/>
                  </a:lnTo>
                  <a:lnTo>
                    <a:pt x="238" y="71"/>
                  </a:lnTo>
                  <a:lnTo>
                    <a:pt x="261" y="61"/>
                  </a:lnTo>
                  <a:lnTo>
                    <a:pt x="285" y="50"/>
                  </a:lnTo>
                  <a:lnTo>
                    <a:pt x="310" y="41"/>
                  </a:lnTo>
                  <a:lnTo>
                    <a:pt x="335" y="33"/>
                  </a:lnTo>
                  <a:lnTo>
                    <a:pt x="360" y="24"/>
                  </a:lnTo>
                  <a:lnTo>
                    <a:pt x="355" y="26"/>
                  </a:lnTo>
                  <a:lnTo>
                    <a:pt x="349" y="26"/>
                  </a:lnTo>
                  <a:lnTo>
                    <a:pt x="344" y="27"/>
                  </a:lnTo>
                  <a:lnTo>
                    <a:pt x="338" y="27"/>
                  </a:lnTo>
                  <a:lnTo>
                    <a:pt x="332" y="28"/>
                  </a:lnTo>
                  <a:lnTo>
                    <a:pt x="327" y="28"/>
                  </a:lnTo>
                  <a:lnTo>
                    <a:pt x="321" y="30"/>
                  </a:lnTo>
                  <a:lnTo>
                    <a:pt x="316" y="30"/>
                  </a:lnTo>
                  <a:close/>
                  <a:moveTo>
                    <a:pt x="6" y="1646"/>
                  </a:moveTo>
                  <a:lnTo>
                    <a:pt x="29" y="1666"/>
                  </a:lnTo>
                  <a:lnTo>
                    <a:pt x="53" y="1686"/>
                  </a:lnTo>
                  <a:lnTo>
                    <a:pt x="78" y="1704"/>
                  </a:lnTo>
                  <a:lnTo>
                    <a:pt x="103" y="1723"/>
                  </a:lnTo>
                  <a:lnTo>
                    <a:pt x="129" y="1740"/>
                  </a:lnTo>
                  <a:lnTo>
                    <a:pt x="156" y="1755"/>
                  </a:lnTo>
                  <a:lnTo>
                    <a:pt x="184" y="1771"/>
                  </a:lnTo>
                  <a:lnTo>
                    <a:pt x="210" y="1785"/>
                  </a:lnTo>
                  <a:lnTo>
                    <a:pt x="213" y="1785"/>
                  </a:lnTo>
                  <a:lnTo>
                    <a:pt x="214" y="1785"/>
                  </a:lnTo>
                  <a:lnTo>
                    <a:pt x="217" y="1785"/>
                  </a:lnTo>
                  <a:lnTo>
                    <a:pt x="218" y="1785"/>
                  </a:lnTo>
                  <a:lnTo>
                    <a:pt x="221" y="1785"/>
                  </a:lnTo>
                  <a:lnTo>
                    <a:pt x="223" y="1785"/>
                  </a:lnTo>
                  <a:lnTo>
                    <a:pt x="225" y="1785"/>
                  </a:lnTo>
                  <a:lnTo>
                    <a:pt x="227" y="1785"/>
                  </a:lnTo>
                  <a:lnTo>
                    <a:pt x="197" y="1769"/>
                  </a:lnTo>
                  <a:lnTo>
                    <a:pt x="170" y="1754"/>
                  </a:lnTo>
                  <a:lnTo>
                    <a:pt x="140" y="1737"/>
                  </a:lnTo>
                  <a:lnTo>
                    <a:pt x="113" y="1718"/>
                  </a:lnTo>
                  <a:lnTo>
                    <a:pt x="86" y="1700"/>
                  </a:lnTo>
                  <a:lnTo>
                    <a:pt x="60" y="1680"/>
                  </a:lnTo>
                  <a:lnTo>
                    <a:pt x="35" y="1660"/>
                  </a:lnTo>
                  <a:lnTo>
                    <a:pt x="10" y="1637"/>
                  </a:lnTo>
                  <a:lnTo>
                    <a:pt x="10" y="1639"/>
                  </a:lnTo>
                  <a:lnTo>
                    <a:pt x="8" y="1640"/>
                  </a:lnTo>
                  <a:lnTo>
                    <a:pt x="8" y="1642"/>
                  </a:lnTo>
                  <a:lnTo>
                    <a:pt x="7" y="1643"/>
                  </a:lnTo>
                  <a:lnTo>
                    <a:pt x="7" y="1644"/>
                  </a:lnTo>
                  <a:lnTo>
                    <a:pt x="6" y="1646"/>
                  </a:lnTo>
                  <a:close/>
                  <a:moveTo>
                    <a:pt x="957" y="1820"/>
                  </a:moveTo>
                  <a:lnTo>
                    <a:pt x="960" y="1819"/>
                  </a:lnTo>
                  <a:lnTo>
                    <a:pt x="961" y="1818"/>
                  </a:lnTo>
                  <a:lnTo>
                    <a:pt x="964" y="1818"/>
                  </a:lnTo>
                  <a:lnTo>
                    <a:pt x="965" y="1816"/>
                  </a:lnTo>
                  <a:lnTo>
                    <a:pt x="968" y="1815"/>
                  </a:lnTo>
                  <a:lnTo>
                    <a:pt x="971" y="1815"/>
                  </a:lnTo>
                  <a:lnTo>
                    <a:pt x="972" y="1813"/>
                  </a:lnTo>
                  <a:lnTo>
                    <a:pt x="975" y="1812"/>
                  </a:lnTo>
                  <a:lnTo>
                    <a:pt x="974" y="1812"/>
                  </a:lnTo>
                  <a:lnTo>
                    <a:pt x="972" y="1812"/>
                  </a:lnTo>
                  <a:lnTo>
                    <a:pt x="971" y="1811"/>
                  </a:lnTo>
                  <a:lnTo>
                    <a:pt x="969" y="1811"/>
                  </a:lnTo>
                  <a:lnTo>
                    <a:pt x="968" y="1811"/>
                  </a:lnTo>
                  <a:lnTo>
                    <a:pt x="967" y="1809"/>
                  </a:lnTo>
                  <a:lnTo>
                    <a:pt x="965" y="1809"/>
                  </a:lnTo>
                  <a:lnTo>
                    <a:pt x="964" y="1809"/>
                  </a:lnTo>
                  <a:lnTo>
                    <a:pt x="961" y="1809"/>
                  </a:lnTo>
                  <a:lnTo>
                    <a:pt x="958" y="1811"/>
                  </a:lnTo>
                  <a:lnTo>
                    <a:pt x="954" y="1812"/>
                  </a:lnTo>
                  <a:lnTo>
                    <a:pt x="951" y="1813"/>
                  </a:lnTo>
                  <a:lnTo>
                    <a:pt x="949" y="1815"/>
                  </a:lnTo>
                  <a:lnTo>
                    <a:pt x="946" y="1816"/>
                  </a:lnTo>
                  <a:lnTo>
                    <a:pt x="943" y="1816"/>
                  </a:lnTo>
                  <a:lnTo>
                    <a:pt x="940" y="1818"/>
                  </a:lnTo>
                  <a:lnTo>
                    <a:pt x="942" y="1818"/>
                  </a:lnTo>
                  <a:lnTo>
                    <a:pt x="944" y="1818"/>
                  </a:lnTo>
                  <a:lnTo>
                    <a:pt x="946" y="1819"/>
                  </a:lnTo>
                  <a:lnTo>
                    <a:pt x="949" y="1819"/>
                  </a:lnTo>
                  <a:lnTo>
                    <a:pt x="950" y="1819"/>
                  </a:lnTo>
                  <a:lnTo>
                    <a:pt x="953" y="1819"/>
                  </a:lnTo>
                  <a:lnTo>
                    <a:pt x="954" y="1819"/>
                  </a:lnTo>
                  <a:lnTo>
                    <a:pt x="957" y="1820"/>
                  </a:lnTo>
                  <a:close/>
                  <a:moveTo>
                    <a:pt x="1007" y="1799"/>
                  </a:moveTo>
                  <a:lnTo>
                    <a:pt x="1019" y="1794"/>
                  </a:lnTo>
                  <a:lnTo>
                    <a:pt x="1031" y="1786"/>
                  </a:lnTo>
                  <a:lnTo>
                    <a:pt x="1043" y="1781"/>
                  </a:lnTo>
                  <a:lnTo>
                    <a:pt x="1054" y="1775"/>
                  </a:lnTo>
                  <a:lnTo>
                    <a:pt x="1067" y="1768"/>
                  </a:lnTo>
                  <a:lnTo>
                    <a:pt x="1078" y="1762"/>
                  </a:lnTo>
                  <a:lnTo>
                    <a:pt x="1090" y="1755"/>
                  </a:lnTo>
                  <a:lnTo>
                    <a:pt x="1101" y="1748"/>
                  </a:lnTo>
                  <a:lnTo>
                    <a:pt x="1101" y="1747"/>
                  </a:lnTo>
                  <a:lnTo>
                    <a:pt x="1101" y="1745"/>
                  </a:lnTo>
                  <a:lnTo>
                    <a:pt x="1100" y="1745"/>
                  </a:lnTo>
                  <a:lnTo>
                    <a:pt x="1100" y="1744"/>
                  </a:lnTo>
                  <a:lnTo>
                    <a:pt x="1100" y="1742"/>
                  </a:lnTo>
                  <a:lnTo>
                    <a:pt x="1100" y="1741"/>
                  </a:lnTo>
                  <a:lnTo>
                    <a:pt x="1100" y="1740"/>
                  </a:lnTo>
                  <a:lnTo>
                    <a:pt x="1088" y="1747"/>
                  </a:lnTo>
                  <a:lnTo>
                    <a:pt x="1076" y="1754"/>
                  </a:lnTo>
                  <a:lnTo>
                    <a:pt x="1064" y="1761"/>
                  </a:lnTo>
                  <a:lnTo>
                    <a:pt x="1051" y="1767"/>
                  </a:lnTo>
                  <a:lnTo>
                    <a:pt x="1039" y="1774"/>
                  </a:lnTo>
                  <a:lnTo>
                    <a:pt x="1026" y="1779"/>
                  </a:lnTo>
                  <a:lnTo>
                    <a:pt x="1014" y="1786"/>
                  </a:lnTo>
                  <a:lnTo>
                    <a:pt x="1001" y="1792"/>
                  </a:lnTo>
                  <a:lnTo>
                    <a:pt x="1003" y="1794"/>
                  </a:lnTo>
                  <a:lnTo>
                    <a:pt x="1004" y="1795"/>
                  </a:lnTo>
                  <a:lnTo>
                    <a:pt x="1006" y="1796"/>
                  </a:lnTo>
                  <a:lnTo>
                    <a:pt x="1007" y="1798"/>
                  </a:lnTo>
                  <a:lnTo>
                    <a:pt x="1007" y="1799"/>
                  </a:lnTo>
                  <a:close/>
                </a:path>
              </a:pathLst>
            </a:custGeom>
            <a:solidFill>
              <a:srgbClr val="FFFE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2" name="Freeform 982"/>
            <p:cNvSpPr>
              <a:spLocks noEditPoints="1"/>
            </p:cNvSpPr>
            <p:nvPr/>
          </p:nvSpPr>
          <p:spPr bwMode="auto">
            <a:xfrm>
              <a:off x="3912" y="1569"/>
              <a:ext cx="1100" cy="1820"/>
            </a:xfrm>
            <a:custGeom>
              <a:avLst/>
              <a:gdLst>
                <a:gd name="T0" fmla="*/ 1035 w 1100"/>
                <a:gd name="T1" fmla="*/ 81 h 1820"/>
                <a:gd name="T2" fmla="*/ 985 w 1100"/>
                <a:gd name="T3" fmla="*/ 58 h 1820"/>
                <a:gd name="T4" fmla="*/ 933 w 1100"/>
                <a:gd name="T5" fmla="*/ 37 h 1820"/>
                <a:gd name="T6" fmla="*/ 844 w 1100"/>
                <a:gd name="T7" fmla="*/ 11 h 1820"/>
                <a:gd name="T8" fmla="*/ 782 w 1100"/>
                <a:gd name="T9" fmla="*/ 1 h 1820"/>
                <a:gd name="T10" fmla="*/ 794 w 1100"/>
                <a:gd name="T11" fmla="*/ 7 h 1820"/>
                <a:gd name="T12" fmla="*/ 918 w 1100"/>
                <a:gd name="T13" fmla="*/ 39 h 1820"/>
                <a:gd name="T14" fmla="*/ 1033 w 1100"/>
                <a:gd name="T15" fmla="*/ 89 h 1820"/>
                <a:gd name="T16" fmla="*/ 1070 w 1100"/>
                <a:gd name="T17" fmla="*/ 106 h 1820"/>
                <a:gd name="T18" fmla="*/ 1068 w 1100"/>
                <a:gd name="T19" fmla="*/ 102 h 1820"/>
                <a:gd name="T20" fmla="*/ 1067 w 1100"/>
                <a:gd name="T21" fmla="*/ 98 h 1820"/>
                <a:gd name="T22" fmla="*/ 245 w 1100"/>
                <a:gd name="T23" fmla="*/ 65 h 1820"/>
                <a:gd name="T24" fmla="*/ 117 w 1100"/>
                <a:gd name="T25" fmla="*/ 136 h 1820"/>
                <a:gd name="T26" fmla="*/ 0 w 1100"/>
                <a:gd name="T27" fmla="*/ 227 h 1820"/>
                <a:gd name="T28" fmla="*/ 42 w 1100"/>
                <a:gd name="T29" fmla="*/ 201 h 1820"/>
                <a:gd name="T30" fmla="*/ 108 w 1100"/>
                <a:gd name="T31" fmla="*/ 152 h 1820"/>
                <a:gd name="T32" fmla="*/ 178 w 1100"/>
                <a:gd name="T33" fmla="*/ 108 h 1820"/>
                <a:gd name="T34" fmla="*/ 253 w 1100"/>
                <a:gd name="T35" fmla="*/ 69 h 1820"/>
                <a:gd name="T36" fmla="*/ 332 w 1100"/>
                <a:gd name="T37" fmla="*/ 38 h 1820"/>
                <a:gd name="T38" fmla="*/ 380 w 1100"/>
                <a:gd name="T39" fmla="*/ 22 h 1820"/>
                <a:gd name="T40" fmla="*/ 362 w 1100"/>
                <a:gd name="T41" fmla="*/ 25 h 1820"/>
                <a:gd name="T42" fmla="*/ 344 w 1100"/>
                <a:gd name="T43" fmla="*/ 28 h 1820"/>
                <a:gd name="T44" fmla="*/ 32 w 1100"/>
                <a:gd name="T45" fmla="*/ 1664 h 1820"/>
                <a:gd name="T46" fmla="*/ 108 w 1100"/>
                <a:gd name="T47" fmla="*/ 1721 h 1820"/>
                <a:gd name="T48" fmla="*/ 191 w 1100"/>
                <a:gd name="T49" fmla="*/ 1772 h 1820"/>
                <a:gd name="T50" fmla="*/ 223 w 1100"/>
                <a:gd name="T51" fmla="*/ 1786 h 1820"/>
                <a:gd name="T52" fmla="*/ 229 w 1100"/>
                <a:gd name="T53" fmla="*/ 1786 h 1820"/>
                <a:gd name="T54" fmla="*/ 236 w 1100"/>
                <a:gd name="T55" fmla="*/ 1786 h 1820"/>
                <a:gd name="T56" fmla="*/ 146 w 1100"/>
                <a:gd name="T57" fmla="*/ 1736 h 1820"/>
                <a:gd name="T58" fmla="*/ 63 w 1100"/>
                <a:gd name="T59" fmla="*/ 1678 h 1820"/>
                <a:gd name="T60" fmla="*/ 11 w 1100"/>
                <a:gd name="T61" fmla="*/ 1635 h 1820"/>
                <a:gd name="T62" fmla="*/ 10 w 1100"/>
                <a:gd name="T63" fmla="*/ 1638 h 1820"/>
                <a:gd name="T64" fmla="*/ 8 w 1100"/>
                <a:gd name="T65" fmla="*/ 1641 h 1820"/>
                <a:gd name="T66" fmla="*/ 951 w 1100"/>
                <a:gd name="T67" fmla="*/ 1819 h 1820"/>
                <a:gd name="T68" fmla="*/ 958 w 1100"/>
                <a:gd name="T69" fmla="*/ 1816 h 1820"/>
                <a:gd name="T70" fmla="*/ 967 w 1100"/>
                <a:gd name="T71" fmla="*/ 1813 h 1820"/>
                <a:gd name="T72" fmla="*/ 967 w 1100"/>
                <a:gd name="T73" fmla="*/ 1810 h 1820"/>
                <a:gd name="T74" fmla="*/ 962 w 1100"/>
                <a:gd name="T75" fmla="*/ 1809 h 1820"/>
                <a:gd name="T76" fmla="*/ 958 w 1100"/>
                <a:gd name="T77" fmla="*/ 1807 h 1820"/>
                <a:gd name="T78" fmla="*/ 947 w 1100"/>
                <a:gd name="T79" fmla="*/ 1812 h 1820"/>
                <a:gd name="T80" fmla="*/ 937 w 1100"/>
                <a:gd name="T81" fmla="*/ 1816 h 1820"/>
                <a:gd name="T82" fmla="*/ 933 w 1100"/>
                <a:gd name="T83" fmla="*/ 1819 h 1820"/>
                <a:gd name="T84" fmla="*/ 940 w 1100"/>
                <a:gd name="T85" fmla="*/ 1819 h 1820"/>
                <a:gd name="T86" fmla="*/ 946 w 1100"/>
                <a:gd name="T87" fmla="*/ 1820 h 1820"/>
                <a:gd name="T88" fmla="*/ 1017 w 1100"/>
                <a:gd name="T89" fmla="*/ 1790 h 1820"/>
                <a:gd name="T90" fmla="*/ 1053 w 1100"/>
                <a:gd name="T91" fmla="*/ 1772 h 1820"/>
                <a:gd name="T92" fmla="*/ 1089 w 1100"/>
                <a:gd name="T93" fmla="*/ 1752 h 1820"/>
                <a:gd name="T94" fmla="*/ 1100 w 1100"/>
                <a:gd name="T95" fmla="*/ 1742 h 1820"/>
                <a:gd name="T96" fmla="*/ 1100 w 1100"/>
                <a:gd name="T97" fmla="*/ 1739 h 1820"/>
                <a:gd name="T98" fmla="*/ 1100 w 1100"/>
                <a:gd name="T99" fmla="*/ 1736 h 1820"/>
                <a:gd name="T100" fmla="*/ 1063 w 1100"/>
                <a:gd name="T101" fmla="*/ 1758 h 1820"/>
                <a:gd name="T102" fmla="*/ 1025 w 1100"/>
                <a:gd name="T103" fmla="*/ 1777 h 1820"/>
                <a:gd name="T104" fmla="*/ 1000 w 1100"/>
                <a:gd name="T105" fmla="*/ 1790 h 1820"/>
                <a:gd name="T106" fmla="*/ 1000 w 1100"/>
                <a:gd name="T107" fmla="*/ 1790 h 1820"/>
                <a:gd name="T108" fmla="*/ 1000 w 1100"/>
                <a:gd name="T109" fmla="*/ 1790 h 1820"/>
                <a:gd name="T110" fmla="*/ 1000 w 1100"/>
                <a:gd name="T111" fmla="*/ 1792 h 1820"/>
                <a:gd name="T112" fmla="*/ 1003 w 1100"/>
                <a:gd name="T113" fmla="*/ 1795 h 1820"/>
                <a:gd name="T114" fmla="*/ 1004 w 1100"/>
                <a:gd name="T115" fmla="*/ 1796 h 1820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00"/>
                <a:gd name="T175" fmla="*/ 0 h 1820"/>
                <a:gd name="T176" fmla="*/ 1100 w 1100"/>
                <a:gd name="T177" fmla="*/ 1820 h 1820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00" h="1820">
                  <a:moveTo>
                    <a:pt x="1067" y="98"/>
                  </a:moveTo>
                  <a:lnTo>
                    <a:pt x="1050" y="89"/>
                  </a:lnTo>
                  <a:lnTo>
                    <a:pt x="1035" y="81"/>
                  </a:lnTo>
                  <a:lnTo>
                    <a:pt x="1018" y="72"/>
                  </a:lnTo>
                  <a:lnTo>
                    <a:pt x="1001" y="65"/>
                  </a:lnTo>
                  <a:lnTo>
                    <a:pt x="985" y="58"/>
                  </a:lnTo>
                  <a:lnTo>
                    <a:pt x="968" y="51"/>
                  </a:lnTo>
                  <a:lnTo>
                    <a:pt x="950" y="44"/>
                  </a:lnTo>
                  <a:lnTo>
                    <a:pt x="933" y="37"/>
                  </a:lnTo>
                  <a:lnTo>
                    <a:pt x="900" y="27"/>
                  </a:lnTo>
                  <a:lnTo>
                    <a:pt x="871" y="18"/>
                  </a:lnTo>
                  <a:lnTo>
                    <a:pt x="844" y="11"/>
                  </a:lnTo>
                  <a:lnTo>
                    <a:pt x="821" y="7"/>
                  </a:lnTo>
                  <a:lnTo>
                    <a:pt x="800" y="3"/>
                  </a:lnTo>
                  <a:lnTo>
                    <a:pt x="782" y="1"/>
                  </a:lnTo>
                  <a:lnTo>
                    <a:pt x="766" y="0"/>
                  </a:lnTo>
                  <a:lnTo>
                    <a:pt x="752" y="0"/>
                  </a:lnTo>
                  <a:lnTo>
                    <a:pt x="794" y="7"/>
                  </a:lnTo>
                  <a:lnTo>
                    <a:pt x="836" y="17"/>
                  </a:lnTo>
                  <a:lnTo>
                    <a:pt x="878" y="27"/>
                  </a:lnTo>
                  <a:lnTo>
                    <a:pt x="918" y="39"/>
                  </a:lnTo>
                  <a:lnTo>
                    <a:pt x="957" y="55"/>
                  </a:lnTo>
                  <a:lnTo>
                    <a:pt x="996" y="71"/>
                  </a:lnTo>
                  <a:lnTo>
                    <a:pt x="1033" y="89"/>
                  </a:lnTo>
                  <a:lnTo>
                    <a:pt x="1070" y="109"/>
                  </a:lnTo>
                  <a:lnTo>
                    <a:pt x="1070" y="108"/>
                  </a:lnTo>
                  <a:lnTo>
                    <a:pt x="1070" y="106"/>
                  </a:lnTo>
                  <a:lnTo>
                    <a:pt x="1068" y="105"/>
                  </a:lnTo>
                  <a:lnTo>
                    <a:pt x="1068" y="103"/>
                  </a:lnTo>
                  <a:lnTo>
                    <a:pt x="1068" y="102"/>
                  </a:lnTo>
                  <a:lnTo>
                    <a:pt x="1068" y="100"/>
                  </a:lnTo>
                  <a:lnTo>
                    <a:pt x="1067" y="99"/>
                  </a:lnTo>
                  <a:lnTo>
                    <a:pt x="1067" y="98"/>
                  </a:lnTo>
                  <a:close/>
                  <a:moveTo>
                    <a:pt x="338" y="28"/>
                  </a:moveTo>
                  <a:lnTo>
                    <a:pt x="291" y="45"/>
                  </a:lnTo>
                  <a:lnTo>
                    <a:pt x="245" y="65"/>
                  </a:lnTo>
                  <a:lnTo>
                    <a:pt x="200" y="86"/>
                  </a:lnTo>
                  <a:lnTo>
                    <a:pt x="157" y="110"/>
                  </a:lnTo>
                  <a:lnTo>
                    <a:pt x="117" y="136"/>
                  </a:lnTo>
                  <a:lnTo>
                    <a:pt x="76" y="164"/>
                  </a:lnTo>
                  <a:lnTo>
                    <a:pt x="38" y="194"/>
                  </a:lnTo>
                  <a:lnTo>
                    <a:pt x="0" y="227"/>
                  </a:lnTo>
                  <a:lnTo>
                    <a:pt x="0" y="238"/>
                  </a:lnTo>
                  <a:lnTo>
                    <a:pt x="21" y="220"/>
                  </a:lnTo>
                  <a:lnTo>
                    <a:pt x="42" y="201"/>
                  </a:lnTo>
                  <a:lnTo>
                    <a:pt x="63" y="184"/>
                  </a:lnTo>
                  <a:lnTo>
                    <a:pt x="85" y="167"/>
                  </a:lnTo>
                  <a:lnTo>
                    <a:pt x="108" y="152"/>
                  </a:lnTo>
                  <a:lnTo>
                    <a:pt x="131" y="136"/>
                  </a:lnTo>
                  <a:lnTo>
                    <a:pt x="154" y="122"/>
                  </a:lnTo>
                  <a:lnTo>
                    <a:pt x="178" y="108"/>
                  </a:lnTo>
                  <a:lnTo>
                    <a:pt x="203" y="93"/>
                  </a:lnTo>
                  <a:lnTo>
                    <a:pt x="228" y="81"/>
                  </a:lnTo>
                  <a:lnTo>
                    <a:pt x="253" y="69"/>
                  </a:lnTo>
                  <a:lnTo>
                    <a:pt x="280" y="58"/>
                  </a:lnTo>
                  <a:lnTo>
                    <a:pt x="305" y="48"/>
                  </a:lnTo>
                  <a:lnTo>
                    <a:pt x="332" y="38"/>
                  </a:lnTo>
                  <a:lnTo>
                    <a:pt x="359" y="29"/>
                  </a:lnTo>
                  <a:lnTo>
                    <a:pt x="385" y="22"/>
                  </a:lnTo>
                  <a:lnTo>
                    <a:pt x="380" y="22"/>
                  </a:lnTo>
                  <a:lnTo>
                    <a:pt x="374" y="24"/>
                  </a:lnTo>
                  <a:lnTo>
                    <a:pt x="367" y="24"/>
                  </a:lnTo>
                  <a:lnTo>
                    <a:pt x="362" y="25"/>
                  </a:lnTo>
                  <a:lnTo>
                    <a:pt x="356" y="25"/>
                  </a:lnTo>
                  <a:lnTo>
                    <a:pt x="349" y="27"/>
                  </a:lnTo>
                  <a:lnTo>
                    <a:pt x="344" y="28"/>
                  </a:lnTo>
                  <a:lnTo>
                    <a:pt x="338" y="28"/>
                  </a:lnTo>
                  <a:close/>
                  <a:moveTo>
                    <a:pt x="8" y="1643"/>
                  </a:moveTo>
                  <a:lnTo>
                    <a:pt x="32" y="1664"/>
                  </a:lnTo>
                  <a:lnTo>
                    <a:pt x="57" y="1684"/>
                  </a:lnTo>
                  <a:lnTo>
                    <a:pt x="82" y="1702"/>
                  </a:lnTo>
                  <a:lnTo>
                    <a:pt x="108" y="1721"/>
                  </a:lnTo>
                  <a:lnTo>
                    <a:pt x="135" y="1739"/>
                  </a:lnTo>
                  <a:lnTo>
                    <a:pt x="163" y="1755"/>
                  </a:lnTo>
                  <a:lnTo>
                    <a:pt x="191" y="1772"/>
                  </a:lnTo>
                  <a:lnTo>
                    <a:pt x="218" y="1786"/>
                  </a:lnTo>
                  <a:lnTo>
                    <a:pt x="221" y="1786"/>
                  </a:lnTo>
                  <a:lnTo>
                    <a:pt x="223" y="1786"/>
                  </a:lnTo>
                  <a:lnTo>
                    <a:pt x="225" y="1786"/>
                  </a:lnTo>
                  <a:lnTo>
                    <a:pt x="228" y="1786"/>
                  </a:lnTo>
                  <a:lnTo>
                    <a:pt x="229" y="1786"/>
                  </a:lnTo>
                  <a:lnTo>
                    <a:pt x="232" y="1786"/>
                  </a:lnTo>
                  <a:lnTo>
                    <a:pt x="234" y="1786"/>
                  </a:lnTo>
                  <a:lnTo>
                    <a:pt x="236" y="1786"/>
                  </a:lnTo>
                  <a:lnTo>
                    <a:pt x="206" y="1770"/>
                  </a:lnTo>
                  <a:lnTo>
                    <a:pt x="175" y="1753"/>
                  </a:lnTo>
                  <a:lnTo>
                    <a:pt x="146" y="1736"/>
                  </a:lnTo>
                  <a:lnTo>
                    <a:pt x="118" y="1718"/>
                  </a:lnTo>
                  <a:lnTo>
                    <a:pt x="90" y="1699"/>
                  </a:lnTo>
                  <a:lnTo>
                    <a:pt x="63" y="1678"/>
                  </a:lnTo>
                  <a:lnTo>
                    <a:pt x="38" y="1657"/>
                  </a:lnTo>
                  <a:lnTo>
                    <a:pt x="11" y="1635"/>
                  </a:lnTo>
                  <a:lnTo>
                    <a:pt x="11" y="1637"/>
                  </a:lnTo>
                  <a:lnTo>
                    <a:pt x="10" y="1638"/>
                  </a:lnTo>
                  <a:lnTo>
                    <a:pt x="10" y="1640"/>
                  </a:lnTo>
                  <a:lnTo>
                    <a:pt x="8" y="1641"/>
                  </a:lnTo>
                  <a:lnTo>
                    <a:pt x="8" y="1643"/>
                  </a:lnTo>
                  <a:close/>
                  <a:moveTo>
                    <a:pt x="949" y="1820"/>
                  </a:moveTo>
                  <a:lnTo>
                    <a:pt x="951" y="1819"/>
                  </a:lnTo>
                  <a:lnTo>
                    <a:pt x="954" y="1817"/>
                  </a:lnTo>
                  <a:lnTo>
                    <a:pt x="957" y="1817"/>
                  </a:lnTo>
                  <a:lnTo>
                    <a:pt x="958" y="1816"/>
                  </a:lnTo>
                  <a:lnTo>
                    <a:pt x="961" y="1814"/>
                  </a:lnTo>
                  <a:lnTo>
                    <a:pt x="964" y="1814"/>
                  </a:lnTo>
                  <a:lnTo>
                    <a:pt x="967" y="1813"/>
                  </a:lnTo>
                  <a:lnTo>
                    <a:pt x="969" y="1812"/>
                  </a:lnTo>
                  <a:lnTo>
                    <a:pt x="968" y="1812"/>
                  </a:lnTo>
                  <a:lnTo>
                    <a:pt x="967" y="1810"/>
                  </a:lnTo>
                  <a:lnTo>
                    <a:pt x="965" y="1810"/>
                  </a:lnTo>
                  <a:lnTo>
                    <a:pt x="964" y="1810"/>
                  </a:lnTo>
                  <a:lnTo>
                    <a:pt x="962" y="1809"/>
                  </a:lnTo>
                  <a:lnTo>
                    <a:pt x="961" y="1809"/>
                  </a:lnTo>
                  <a:lnTo>
                    <a:pt x="960" y="1809"/>
                  </a:lnTo>
                  <a:lnTo>
                    <a:pt x="958" y="1807"/>
                  </a:lnTo>
                  <a:lnTo>
                    <a:pt x="954" y="1809"/>
                  </a:lnTo>
                  <a:lnTo>
                    <a:pt x="951" y="1810"/>
                  </a:lnTo>
                  <a:lnTo>
                    <a:pt x="947" y="1812"/>
                  </a:lnTo>
                  <a:lnTo>
                    <a:pt x="944" y="1813"/>
                  </a:lnTo>
                  <a:lnTo>
                    <a:pt x="940" y="1814"/>
                  </a:lnTo>
                  <a:lnTo>
                    <a:pt x="937" y="1816"/>
                  </a:lnTo>
                  <a:lnTo>
                    <a:pt x="935" y="1817"/>
                  </a:lnTo>
                  <a:lnTo>
                    <a:pt x="930" y="1817"/>
                  </a:lnTo>
                  <a:lnTo>
                    <a:pt x="933" y="1819"/>
                  </a:lnTo>
                  <a:lnTo>
                    <a:pt x="935" y="1819"/>
                  </a:lnTo>
                  <a:lnTo>
                    <a:pt x="937" y="1819"/>
                  </a:lnTo>
                  <a:lnTo>
                    <a:pt x="940" y="1819"/>
                  </a:lnTo>
                  <a:lnTo>
                    <a:pt x="942" y="1819"/>
                  </a:lnTo>
                  <a:lnTo>
                    <a:pt x="944" y="1819"/>
                  </a:lnTo>
                  <a:lnTo>
                    <a:pt x="946" y="1820"/>
                  </a:lnTo>
                  <a:lnTo>
                    <a:pt x="949" y="1820"/>
                  </a:lnTo>
                  <a:close/>
                  <a:moveTo>
                    <a:pt x="1004" y="1796"/>
                  </a:moveTo>
                  <a:lnTo>
                    <a:pt x="1017" y="1790"/>
                  </a:lnTo>
                  <a:lnTo>
                    <a:pt x="1029" y="1785"/>
                  </a:lnTo>
                  <a:lnTo>
                    <a:pt x="1042" y="1779"/>
                  </a:lnTo>
                  <a:lnTo>
                    <a:pt x="1053" y="1772"/>
                  </a:lnTo>
                  <a:lnTo>
                    <a:pt x="1065" y="1765"/>
                  </a:lnTo>
                  <a:lnTo>
                    <a:pt x="1078" y="1759"/>
                  </a:lnTo>
                  <a:lnTo>
                    <a:pt x="1089" y="1752"/>
                  </a:lnTo>
                  <a:lnTo>
                    <a:pt x="1100" y="1745"/>
                  </a:lnTo>
                  <a:lnTo>
                    <a:pt x="1100" y="1743"/>
                  </a:lnTo>
                  <a:lnTo>
                    <a:pt x="1100" y="1742"/>
                  </a:lnTo>
                  <a:lnTo>
                    <a:pt x="1100" y="1741"/>
                  </a:lnTo>
                  <a:lnTo>
                    <a:pt x="1100" y="1739"/>
                  </a:lnTo>
                  <a:lnTo>
                    <a:pt x="1100" y="1738"/>
                  </a:lnTo>
                  <a:lnTo>
                    <a:pt x="1100" y="1736"/>
                  </a:lnTo>
                  <a:lnTo>
                    <a:pt x="1088" y="1743"/>
                  </a:lnTo>
                  <a:lnTo>
                    <a:pt x="1075" y="1750"/>
                  </a:lnTo>
                  <a:lnTo>
                    <a:pt x="1063" y="1758"/>
                  </a:lnTo>
                  <a:lnTo>
                    <a:pt x="1050" y="1765"/>
                  </a:lnTo>
                  <a:lnTo>
                    <a:pt x="1038" y="1770"/>
                  </a:lnTo>
                  <a:lnTo>
                    <a:pt x="1025" y="1777"/>
                  </a:lnTo>
                  <a:lnTo>
                    <a:pt x="1012" y="1783"/>
                  </a:lnTo>
                  <a:lnTo>
                    <a:pt x="1000" y="1790"/>
                  </a:lnTo>
                  <a:lnTo>
                    <a:pt x="1000" y="1792"/>
                  </a:lnTo>
                  <a:lnTo>
                    <a:pt x="1001" y="1792"/>
                  </a:lnTo>
                  <a:lnTo>
                    <a:pt x="1001" y="1793"/>
                  </a:lnTo>
                  <a:lnTo>
                    <a:pt x="1003" y="1795"/>
                  </a:lnTo>
                  <a:lnTo>
                    <a:pt x="1004" y="1796"/>
                  </a:lnTo>
                  <a:close/>
                </a:path>
              </a:pathLst>
            </a:custGeom>
            <a:solidFill>
              <a:srgbClr val="FFFED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3" name="Freeform 983"/>
            <p:cNvSpPr>
              <a:spLocks noEditPoints="1"/>
            </p:cNvSpPr>
            <p:nvPr/>
          </p:nvSpPr>
          <p:spPr bwMode="auto">
            <a:xfrm>
              <a:off x="3912" y="1569"/>
              <a:ext cx="1100" cy="1863"/>
            </a:xfrm>
            <a:custGeom>
              <a:avLst/>
              <a:gdLst>
                <a:gd name="T0" fmla="*/ 967 w 1100"/>
                <a:gd name="T1" fmla="*/ 54 h 1863"/>
                <a:gd name="T2" fmla="*/ 821 w 1100"/>
                <a:gd name="T3" fmla="*/ 8 h 1863"/>
                <a:gd name="T4" fmla="*/ 762 w 1100"/>
                <a:gd name="T5" fmla="*/ 0 h 1863"/>
                <a:gd name="T6" fmla="*/ 740 w 1100"/>
                <a:gd name="T7" fmla="*/ 1 h 1863"/>
                <a:gd name="T8" fmla="*/ 868 w 1100"/>
                <a:gd name="T9" fmla="*/ 28 h 1863"/>
                <a:gd name="T10" fmla="*/ 1032 w 1100"/>
                <a:gd name="T11" fmla="*/ 93 h 1863"/>
                <a:gd name="T12" fmla="*/ 1070 w 1100"/>
                <a:gd name="T13" fmla="*/ 110 h 1863"/>
                <a:gd name="T14" fmla="*/ 1068 w 1100"/>
                <a:gd name="T15" fmla="*/ 105 h 1863"/>
                <a:gd name="T16" fmla="*/ 310 w 1100"/>
                <a:gd name="T17" fmla="*/ 42 h 1863"/>
                <a:gd name="T18" fmla="*/ 214 w 1100"/>
                <a:gd name="T19" fmla="*/ 83 h 1863"/>
                <a:gd name="T20" fmla="*/ 124 w 1100"/>
                <a:gd name="T21" fmla="*/ 136 h 1863"/>
                <a:gd name="T22" fmla="*/ 39 w 1100"/>
                <a:gd name="T23" fmla="*/ 198 h 1863"/>
                <a:gd name="T24" fmla="*/ 21 w 1100"/>
                <a:gd name="T25" fmla="*/ 224 h 1863"/>
                <a:gd name="T26" fmla="*/ 114 w 1100"/>
                <a:gd name="T27" fmla="*/ 152 h 1863"/>
                <a:gd name="T28" fmla="*/ 217 w 1100"/>
                <a:gd name="T29" fmla="*/ 91 h 1863"/>
                <a:gd name="T30" fmla="*/ 327 w 1100"/>
                <a:gd name="T31" fmla="*/ 45 h 1863"/>
                <a:gd name="T32" fmla="*/ 407 w 1100"/>
                <a:gd name="T33" fmla="*/ 20 h 1863"/>
                <a:gd name="T34" fmla="*/ 381 w 1100"/>
                <a:gd name="T35" fmla="*/ 22 h 1863"/>
                <a:gd name="T36" fmla="*/ 10 w 1100"/>
                <a:gd name="T37" fmla="*/ 1638 h 1863"/>
                <a:gd name="T38" fmla="*/ 113 w 1100"/>
                <a:gd name="T39" fmla="*/ 1719 h 1863"/>
                <a:gd name="T40" fmla="*/ 227 w 1100"/>
                <a:gd name="T41" fmla="*/ 1786 h 1863"/>
                <a:gd name="T42" fmla="*/ 236 w 1100"/>
                <a:gd name="T43" fmla="*/ 1786 h 1863"/>
                <a:gd name="T44" fmla="*/ 246 w 1100"/>
                <a:gd name="T45" fmla="*/ 1786 h 1863"/>
                <a:gd name="T46" fmla="*/ 124 w 1100"/>
                <a:gd name="T47" fmla="*/ 1716 h 1863"/>
                <a:gd name="T48" fmla="*/ 13 w 1100"/>
                <a:gd name="T49" fmla="*/ 1631 h 1863"/>
                <a:gd name="T50" fmla="*/ 11 w 1100"/>
                <a:gd name="T51" fmla="*/ 1635 h 1863"/>
                <a:gd name="T52" fmla="*/ 10 w 1100"/>
                <a:gd name="T53" fmla="*/ 1638 h 1863"/>
                <a:gd name="T54" fmla="*/ 949 w 1100"/>
                <a:gd name="T55" fmla="*/ 1816 h 1863"/>
                <a:gd name="T56" fmla="*/ 961 w 1100"/>
                <a:gd name="T57" fmla="*/ 1810 h 1863"/>
                <a:gd name="T58" fmla="*/ 961 w 1100"/>
                <a:gd name="T59" fmla="*/ 1809 h 1863"/>
                <a:gd name="T60" fmla="*/ 957 w 1100"/>
                <a:gd name="T61" fmla="*/ 1807 h 1863"/>
                <a:gd name="T62" fmla="*/ 955 w 1100"/>
                <a:gd name="T63" fmla="*/ 1806 h 1863"/>
                <a:gd name="T64" fmla="*/ 961 w 1100"/>
                <a:gd name="T65" fmla="*/ 1802 h 1863"/>
                <a:gd name="T66" fmla="*/ 947 w 1100"/>
                <a:gd name="T67" fmla="*/ 1807 h 1863"/>
                <a:gd name="T68" fmla="*/ 926 w 1100"/>
                <a:gd name="T69" fmla="*/ 1816 h 1863"/>
                <a:gd name="T70" fmla="*/ 928 w 1100"/>
                <a:gd name="T71" fmla="*/ 1817 h 1863"/>
                <a:gd name="T72" fmla="*/ 937 w 1100"/>
                <a:gd name="T73" fmla="*/ 1819 h 1863"/>
                <a:gd name="T74" fmla="*/ 1026 w 1100"/>
                <a:gd name="T75" fmla="*/ 1780 h 1863"/>
                <a:gd name="T76" fmla="*/ 1076 w 1100"/>
                <a:gd name="T77" fmla="*/ 1755 h 1863"/>
                <a:gd name="T78" fmla="*/ 1100 w 1100"/>
                <a:gd name="T79" fmla="*/ 1738 h 1863"/>
                <a:gd name="T80" fmla="*/ 1100 w 1100"/>
                <a:gd name="T81" fmla="*/ 1733 h 1863"/>
                <a:gd name="T82" fmla="*/ 1068 w 1100"/>
                <a:gd name="T83" fmla="*/ 1750 h 1863"/>
                <a:gd name="T84" fmla="*/ 1004 w 1100"/>
                <a:gd name="T85" fmla="*/ 1783 h 1863"/>
                <a:gd name="T86" fmla="*/ 979 w 1100"/>
                <a:gd name="T87" fmla="*/ 1795 h 1863"/>
                <a:gd name="T88" fmla="*/ 994 w 1100"/>
                <a:gd name="T89" fmla="*/ 1790 h 1863"/>
                <a:gd name="T90" fmla="*/ 1000 w 1100"/>
                <a:gd name="T91" fmla="*/ 1790 h 1863"/>
                <a:gd name="T92" fmla="*/ 1001 w 1100"/>
                <a:gd name="T93" fmla="*/ 1792 h 1863"/>
                <a:gd name="T94" fmla="*/ 769 w 1100"/>
                <a:gd name="T95" fmla="*/ 1857 h 1863"/>
                <a:gd name="T96" fmla="*/ 747 w 1100"/>
                <a:gd name="T97" fmla="*/ 1863 h 1863"/>
                <a:gd name="T98" fmla="*/ 732 w 1100"/>
                <a:gd name="T99" fmla="*/ 1861 h 1863"/>
                <a:gd name="T100" fmla="*/ 755 w 1100"/>
                <a:gd name="T101" fmla="*/ 1858 h 18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00"/>
                <a:gd name="T154" fmla="*/ 0 h 1863"/>
                <a:gd name="T155" fmla="*/ 1100 w 1100"/>
                <a:gd name="T156" fmla="*/ 1863 h 18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00" h="1863">
                  <a:moveTo>
                    <a:pt x="1068" y="103"/>
                  </a:moveTo>
                  <a:lnTo>
                    <a:pt x="1035" y="86"/>
                  </a:lnTo>
                  <a:lnTo>
                    <a:pt x="1001" y="69"/>
                  </a:lnTo>
                  <a:lnTo>
                    <a:pt x="967" y="54"/>
                  </a:lnTo>
                  <a:lnTo>
                    <a:pt x="930" y="41"/>
                  </a:lnTo>
                  <a:lnTo>
                    <a:pt x="894" y="28"/>
                  </a:lnTo>
                  <a:lnTo>
                    <a:pt x="858" y="18"/>
                  </a:lnTo>
                  <a:lnTo>
                    <a:pt x="821" y="8"/>
                  </a:lnTo>
                  <a:lnTo>
                    <a:pt x="782" y="1"/>
                  </a:lnTo>
                  <a:lnTo>
                    <a:pt x="775" y="0"/>
                  </a:lnTo>
                  <a:lnTo>
                    <a:pt x="768" y="0"/>
                  </a:lnTo>
                  <a:lnTo>
                    <a:pt x="762" y="0"/>
                  </a:lnTo>
                  <a:lnTo>
                    <a:pt x="755" y="0"/>
                  </a:lnTo>
                  <a:lnTo>
                    <a:pt x="750" y="0"/>
                  </a:lnTo>
                  <a:lnTo>
                    <a:pt x="744" y="1"/>
                  </a:lnTo>
                  <a:lnTo>
                    <a:pt x="740" y="1"/>
                  </a:lnTo>
                  <a:lnTo>
                    <a:pt x="734" y="3"/>
                  </a:lnTo>
                  <a:lnTo>
                    <a:pt x="780" y="8"/>
                  </a:lnTo>
                  <a:lnTo>
                    <a:pt x="825" y="18"/>
                  </a:lnTo>
                  <a:lnTo>
                    <a:pt x="868" y="28"/>
                  </a:lnTo>
                  <a:lnTo>
                    <a:pt x="910" y="42"/>
                  </a:lnTo>
                  <a:lnTo>
                    <a:pt x="951" y="56"/>
                  </a:lnTo>
                  <a:lnTo>
                    <a:pt x="993" y="75"/>
                  </a:lnTo>
                  <a:lnTo>
                    <a:pt x="1032" y="93"/>
                  </a:lnTo>
                  <a:lnTo>
                    <a:pt x="1071" y="115"/>
                  </a:lnTo>
                  <a:lnTo>
                    <a:pt x="1071" y="113"/>
                  </a:lnTo>
                  <a:lnTo>
                    <a:pt x="1071" y="112"/>
                  </a:lnTo>
                  <a:lnTo>
                    <a:pt x="1070" y="110"/>
                  </a:lnTo>
                  <a:lnTo>
                    <a:pt x="1070" y="109"/>
                  </a:lnTo>
                  <a:lnTo>
                    <a:pt x="1070" y="108"/>
                  </a:lnTo>
                  <a:lnTo>
                    <a:pt x="1070" y="106"/>
                  </a:lnTo>
                  <a:lnTo>
                    <a:pt x="1068" y="105"/>
                  </a:lnTo>
                  <a:lnTo>
                    <a:pt x="1068" y="103"/>
                  </a:lnTo>
                  <a:close/>
                  <a:moveTo>
                    <a:pt x="360" y="25"/>
                  </a:moveTo>
                  <a:lnTo>
                    <a:pt x="335" y="34"/>
                  </a:lnTo>
                  <a:lnTo>
                    <a:pt x="310" y="42"/>
                  </a:lnTo>
                  <a:lnTo>
                    <a:pt x="285" y="51"/>
                  </a:lnTo>
                  <a:lnTo>
                    <a:pt x="261" y="62"/>
                  </a:lnTo>
                  <a:lnTo>
                    <a:pt x="238" y="72"/>
                  </a:lnTo>
                  <a:lnTo>
                    <a:pt x="214" y="83"/>
                  </a:lnTo>
                  <a:lnTo>
                    <a:pt x="191" y="96"/>
                  </a:lnTo>
                  <a:lnTo>
                    <a:pt x="168" y="109"/>
                  </a:lnTo>
                  <a:lnTo>
                    <a:pt x="145" y="122"/>
                  </a:lnTo>
                  <a:lnTo>
                    <a:pt x="124" y="136"/>
                  </a:lnTo>
                  <a:lnTo>
                    <a:pt x="102" y="150"/>
                  </a:lnTo>
                  <a:lnTo>
                    <a:pt x="81" y="166"/>
                  </a:lnTo>
                  <a:lnTo>
                    <a:pt x="60" y="181"/>
                  </a:lnTo>
                  <a:lnTo>
                    <a:pt x="39" y="198"/>
                  </a:lnTo>
                  <a:lnTo>
                    <a:pt x="19" y="216"/>
                  </a:lnTo>
                  <a:lnTo>
                    <a:pt x="0" y="233"/>
                  </a:lnTo>
                  <a:lnTo>
                    <a:pt x="0" y="244"/>
                  </a:lnTo>
                  <a:lnTo>
                    <a:pt x="21" y="224"/>
                  </a:lnTo>
                  <a:lnTo>
                    <a:pt x="43" y="206"/>
                  </a:lnTo>
                  <a:lnTo>
                    <a:pt x="67" y="186"/>
                  </a:lnTo>
                  <a:lnTo>
                    <a:pt x="90" y="169"/>
                  </a:lnTo>
                  <a:lnTo>
                    <a:pt x="114" y="152"/>
                  </a:lnTo>
                  <a:lnTo>
                    <a:pt x="139" y="135"/>
                  </a:lnTo>
                  <a:lnTo>
                    <a:pt x="164" y="120"/>
                  </a:lnTo>
                  <a:lnTo>
                    <a:pt x="191" y="105"/>
                  </a:lnTo>
                  <a:lnTo>
                    <a:pt x="217" y="91"/>
                  </a:lnTo>
                  <a:lnTo>
                    <a:pt x="243" y="78"/>
                  </a:lnTo>
                  <a:lnTo>
                    <a:pt x="271" y="66"/>
                  </a:lnTo>
                  <a:lnTo>
                    <a:pt x="299" y="55"/>
                  </a:lnTo>
                  <a:lnTo>
                    <a:pt x="327" y="45"/>
                  </a:lnTo>
                  <a:lnTo>
                    <a:pt x="356" y="35"/>
                  </a:lnTo>
                  <a:lnTo>
                    <a:pt x="384" y="27"/>
                  </a:lnTo>
                  <a:lnTo>
                    <a:pt x="414" y="20"/>
                  </a:lnTo>
                  <a:lnTo>
                    <a:pt x="407" y="20"/>
                  </a:lnTo>
                  <a:lnTo>
                    <a:pt x="401" y="21"/>
                  </a:lnTo>
                  <a:lnTo>
                    <a:pt x="394" y="21"/>
                  </a:lnTo>
                  <a:lnTo>
                    <a:pt x="387" y="22"/>
                  </a:lnTo>
                  <a:lnTo>
                    <a:pt x="381" y="22"/>
                  </a:lnTo>
                  <a:lnTo>
                    <a:pt x="374" y="24"/>
                  </a:lnTo>
                  <a:lnTo>
                    <a:pt x="367" y="24"/>
                  </a:lnTo>
                  <a:lnTo>
                    <a:pt x="360" y="25"/>
                  </a:lnTo>
                  <a:close/>
                  <a:moveTo>
                    <a:pt x="10" y="1638"/>
                  </a:moveTo>
                  <a:lnTo>
                    <a:pt x="35" y="1661"/>
                  </a:lnTo>
                  <a:lnTo>
                    <a:pt x="60" y="1681"/>
                  </a:lnTo>
                  <a:lnTo>
                    <a:pt x="86" y="1701"/>
                  </a:lnTo>
                  <a:lnTo>
                    <a:pt x="113" y="1719"/>
                  </a:lnTo>
                  <a:lnTo>
                    <a:pt x="140" y="1738"/>
                  </a:lnTo>
                  <a:lnTo>
                    <a:pt x="170" y="1755"/>
                  </a:lnTo>
                  <a:lnTo>
                    <a:pt x="197" y="1770"/>
                  </a:lnTo>
                  <a:lnTo>
                    <a:pt x="227" y="1786"/>
                  </a:lnTo>
                  <a:lnTo>
                    <a:pt x="229" y="1786"/>
                  </a:lnTo>
                  <a:lnTo>
                    <a:pt x="232" y="1786"/>
                  </a:lnTo>
                  <a:lnTo>
                    <a:pt x="234" y="1786"/>
                  </a:lnTo>
                  <a:lnTo>
                    <a:pt x="236" y="1786"/>
                  </a:lnTo>
                  <a:lnTo>
                    <a:pt x="239" y="1786"/>
                  </a:lnTo>
                  <a:lnTo>
                    <a:pt x="241" y="1786"/>
                  </a:lnTo>
                  <a:lnTo>
                    <a:pt x="243" y="1786"/>
                  </a:lnTo>
                  <a:lnTo>
                    <a:pt x="246" y="1786"/>
                  </a:lnTo>
                  <a:lnTo>
                    <a:pt x="214" y="1770"/>
                  </a:lnTo>
                  <a:lnTo>
                    <a:pt x="184" y="1753"/>
                  </a:lnTo>
                  <a:lnTo>
                    <a:pt x="153" y="1736"/>
                  </a:lnTo>
                  <a:lnTo>
                    <a:pt x="124" y="1716"/>
                  </a:lnTo>
                  <a:lnTo>
                    <a:pt x="95" y="1697"/>
                  </a:lnTo>
                  <a:lnTo>
                    <a:pt x="67" y="1677"/>
                  </a:lnTo>
                  <a:lnTo>
                    <a:pt x="39" y="1654"/>
                  </a:lnTo>
                  <a:lnTo>
                    <a:pt x="13" y="1631"/>
                  </a:lnTo>
                  <a:lnTo>
                    <a:pt x="13" y="1633"/>
                  </a:lnTo>
                  <a:lnTo>
                    <a:pt x="13" y="1634"/>
                  </a:lnTo>
                  <a:lnTo>
                    <a:pt x="11" y="1635"/>
                  </a:lnTo>
                  <a:lnTo>
                    <a:pt x="11" y="1637"/>
                  </a:lnTo>
                  <a:lnTo>
                    <a:pt x="10" y="1638"/>
                  </a:lnTo>
                  <a:close/>
                  <a:moveTo>
                    <a:pt x="940" y="1819"/>
                  </a:moveTo>
                  <a:lnTo>
                    <a:pt x="943" y="1817"/>
                  </a:lnTo>
                  <a:lnTo>
                    <a:pt x="946" y="1817"/>
                  </a:lnTo>
                  <a:lnTo>
                    <a:pt x="949" y="1816"/>
                  </a:lnTo>
                  <a:lnTo>
                    <a:pt x="951" y="1814"/>
                  </a:lnTo>
                  <a:lnTo>
                    <a:pt x="954" y="1813"/>
                  </a:lnTo>
                  <a:lnTo>
                    <a:pt x="958" y="1812"/>
                  </a:lnTo>
                  <a:lnTo>
                    <a:pt x="961" y="1810"/>
                  </a:lnTo>
                  <a:lnTo>
                    <a:pt x="964" y="1810"/>
                  </a:lnTo>
                  <a:lnTo>
                    <a:pt x="962" y="1809"/>
                  </a:lnTo>
                  <a:lnTo>
                    <a:pt x="961" y="1809"/>
                  </a:lnTo>
                  <a:lnTo>
                    <a:pt x="960" y="1809"/>
                  </a:lnTo>
                  <a:lnTo>
                    <a:pt x="958" y="1807"/>
                  </a:lnTo>
                  <a:lnTo>
                    <a:pt x="957" y="1807"/>
                  </a:lnTo>
                  <a:lnTo>
                    <a:pt x="955" y="1807"/>
                  </a:lnTo>
                  <a:lnTo>
                    <a:pt x="955" y="1806"/>
                  </a:lnTo>
                  <a:lnTo>
                    <a:pt x="957" y="1804"/>
                  </a:lnTo>
                  <a:lnTo>
                    <a:pt x="960" y="1803"/>
                  </a:lnTo>
                  <a:lnTo>
                    <a:pt x="961" y="1802"/>
                  </a:lnTo>
                  <a:lnTo>
                    <a:pt x="962" y="1802"/>
                  </a:lnTo>
                  <a:lnTo>
                    <a:pt x="958" y="1803"/>
                  </a:lnTo>
                  <a:lnTo>
                    <a:pt x="953" y="1806"/>
                  </a:lnTo>
                  <a:lnTo>
                    <a:pt x="947" y="1807"/>
                  </a:lnTo>
                  <a:lnTo>
                    <a:pt x="942" y="1809"/>
                  </a:lnTo>
                  <a:lnTo>
                    <a:pt x="937" y="1812"/>
                  </a:lnTo>
                  <a:lnTo>
                    <a:pt x="932" y="1813"/>
                  </a:lnTo>
                  <a:lnTo>
                    <a:pt x="926" y="1816"/>
                  </a:lnTo>
                  <a:lnTo>
                    <a:pt x="921" y="1817"/>
                  </a:lnTo>
                  <a:lnTo>
                    <a:pt x="923" y="1817"/>
                  </a:lnTo>
                  <a:lnTo>
                    <a:pt x="926" y="1817"/>
                  </a:lnTo>
                  <a:lnTo>
                    <a:pt x="928" y="1817"/>
                  </a:lnTo>
                  <a:lnTo>
                    <a:pt x="930" y="1817"/>
                  </a:lnTo>
                  <a:lnTo>
                    <a:pt x="933" y="1819"/>
                  </a:lnTo>
                  <a:lnTo>
                    <a:pt x="935" y="1819"/>
                  </a:lnTo>
                  <a:lnTo>
                    <a:pt x="937" y="1819"/>
                  </a:lnTo>
                  <a:lnTo>
                    <a:pt x="940" y="1819"/>
                  </a:lnTo>
                  <a:close/>
                  <a:moveTo>
                    <a:pt x="1001" y="1793"/>
                  </a:moveTo>
                  <a:lnTo>
                    <a:pt x="1014" y="1787"/>
                  </a:lnTo>
                  <a:lnTo>
                    <a:pt x="1026" y="1780"/>
                  </a:lnTo>
                  <a:lnTo>
                    <a:pt x="1039" y="1775"/>
                  </a:lnTo>
                  <a:lnTo>
                    <a:pt x="1051" y="1768"/>
                  </a:lnTo>
                  <a:lnTo>
                    <a:pt x="1064" y="1762"/>
                  </a:lnTo>
                  <a:lnTo>
                    <a:pt x="1076" y="1755"/>
                  </a:lnTo>
                  <a:lnTo>
                    <a:pt x="1088" y="1748"/>
                  </a:lnTo>
                  <a:lnTo>
                    <a:pt x="1100" y="1741"/>
                  </a:lnTo>
                  <a:lnTo>
                    <a:pt x="1100" y="1739"/>
                  </a:lnTo>
                  <a:lnTo>
                    <a:pt x="1100" y="1738"/>
                  </a:lnTo>
                  <a:lnTo>
                    <a:pt x="1100" y="1736"/>
                  </a:lnTo>
                  <a:lnTo>
                    <a:pt x="1100" y="1735"/>
                  </a:lnTo>
                  <a:lnTo>
                    <a:pt x="1100" y="1733"/>
                  </a:lnTo>
                  <a:lnTo>
                    <a:pt x="1100" y="1732"/>
                  </a:lnTo>
                  <a:lnTo>
                    <a:pt x="1099" y="1732"/>
                  </a:lnTo>
                  <a:lnTo>
                    <a:pt x="1083" y="1741"/>
                  </a:lnTo>
                  <a:lnTo>
                    <a:pt x="1068" y="1750"/>
                  </a:lnTo>
                  <a:lnTo>
                    <a:pt x="1053" y="1759"/>
                  </a:lnTo>
                  <a:lnTo>
                    <a:pt x="1036" y="1768"/>
                  </a:lnTo>
                  <a:lnTo>
                    <a:pt x="1021" y="1775"/>
                  </a:lnTo>
                  <a:lnTo>
                    <a:pt x="1004" y="1783"/>
                  </a:lnTo>
                  <a:lnTo>
                    <a:pt x="987" y="1790"/>
                  </a:lnTo>
                  <a:lnTo>
                    <a:pt x="971" y="1797"/>
                  </a:lnTo>
                  <a:lnTo>
                    <a:pt x="975" y="1796"/>
                  </a:lnTo>
                  <a:lnTo>
                    <a:pt x="979" y="1795"/>
                  </a:lnTo>
                  <a:lnTo>
                    <a:pt x="983" y="1793"/>
                  </a:lnTo>
                  <a:lnTo>
                    <a:pt x="987" y="1792"/>
                  </a:lnTo>
                  <a:lnTo>
                    <a:pt x="992" y="1792"/>
                  </a:lnTo>
                  <a:lnTo>
                    <a:pt x="994" y="1790"/>
                  </a:lnTo>
                  <a:lnTo>
                    <a:pt x="997" y="1790"/>
                  </a:lnTo>
                  <a:lnTo>
                    <a:pt x="1000" y="1790"/>
                  </a:lnTo>
                  <a:lnTo>
                    <a:pt x="1000" y="1792"/>
                  </a:lnTo>
                  <a:lnTo>
                    <a:pt x="1001" y="1792"/>
                  </a:lnTo>
                  <a:lnTo>
                    <a:pt x="1001" y="1793"/>
                  </a:lnTo>
                  <a:close/>
                  <a:moveTo>
                    <a:pt x="772" y="1856"/>
                  </a:moveTo>
                  <a:lnTo>
                    <a:pt x="769" y="1857"/>
                  </a:lnTo>
                  <a:lnTo>
                    <a:pt x="764" y="1860"/>
                  </a:lnTo>
                  <a:lnTo>
                    <a:pt x="759" y="1861"/>
                  </a:lnTo>
                  <a:lnTo>
                    <a:pt x="754" y="1861"/>
                  </a:lnTo>
                  <a:lnTo>
                    <a:pt x="747" y="1863"/>
                  </a:lnTo>
                  <a:lnTo>
                    <a:pt x="740" y="1863"/>
                  </a:lnTo>
                  <a:lnTo>
                    <a:pt x="733" y="1863"/>
                  </a:lnTo>
                  <a:lnTo>
                    <a:pt x="725" y="1861"/>
                  </a:lnTo>
                  <a:lnTo>
                    <a:pt x="732" y="1861"/>
                  </a:lnTo>
                  <a:lnTo>
                    <a:pt x="737" y="1860"/>
                  </a:lnTo>
                  <a:lnTo>
                    <a:pt x="743" y="1860"/>
                  </a:lnTo>
                  <a:lnTo>
                    <a:pt x="748" y="1858"/>
                  </a:lnTo>
                  <a:lnTo>
                    <a:pt x="755" y="1858"/>
                  </a:lnTo>
                  <a:lnTo>
                    <a:pt x="761" y="1857"/>
                  </a:lnTo>
                  <a:lnTo>
                    <a:pt x="766" y="1856"/>
                  </a:lnTo>
                  <a:lnTo>
                    <a:pt x="772" y="1856"/>
                  </a:lnTo>
                  <a:close/>
                </a:path>
              </a:pathLst>
            </a:custGeom>
            <a:solidFill>
              <a:srgbClr val="FFF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4" name="Freeform 984"/>
            <p:cNvSpPr>
              <a:spLocks noEditPoints="1"/>
            </p:cNvSpPr>
            <p:nvPr/>
          </p:nvSpPr>
          <p:spPr bwMode="auto">
            <a:xfrm>
              <a:off x="3911" y="1569"/>
              <a:ext cx="1101" cy="1863"/>
            </a:xfrm>
            <a:custGeom>
              <a:avLst/>
              <a:gdLst>
                <a:gd name="T0" fmla="*/ 958 w 1101"/>
                <a:gd name="T1" fmla="*/ 55 h 1863"/>
                <a:gd name="T2" fmla="*/ 795 w 1101"/>
                <a:gd name="T3" fmla="*/ 7 h 1863"/>
                <a:gd name="T4" fmla="*/ 741 w 1101"/>
                <a:gd name="T5" fmla="*/ 1 h 1863"/>
                <a:gd name="T6" fmla="*/ 727 w 1101"/>
                <a:gd name="T7" fmla="*/ 4 h 1863"/>
                <a:gd name="T8" fmla="*/ 862 w 1101"/>
                <a:gd name="T9" fmla="*/ 31 h 1863"/>
                <a:gd name="T10" fmla="*/ 1033 w 1101"/>
                <a:gd name="T11" fmla="*/ 98 h 1863"/>
                <a:gd name="T12" fmla="*/ 1072 w 1101"/>
                <a:gd name="T13" fmla="*/ 116 h 1863"/>
                <a:gd name="T14" fmla="*/ 1071 w 1101"/>
                <a:gd name="T15" fmla="*/ 110 h 1863"/>
                <a:gd name="T16" fmla="*/ 333 w 1101"/>
                <a:gd name="T17" fmla="*/ 38 h 1863"/>
                <a:gd name="T18" fmla="*/ 229 w 1101"/>
                <a:gd name="T19" fmla="*/ 81 h 1863"/>
                <a:gd name="T20" fmla="*/ 132 w 1101"/>
                <a:gd name="T21" fmla="*/ 136 h 1863"/>
                <a:gd name="T22" fmla="*/ 43 w 1101"/>
                <a:gd name="T23" fmla="*/ 201 h 1863"/>
                <a:gd name="T24" fmla="*/ 23 w 1101"/>
                <a:gd name="T25" fmla="*/ 228 h 1863"/>
                <a:gd name="T26" fmla="*/ 123 w 1101"/>
                <a:gd name="T27" fmla="*/ 152 h 1863"/>
                <a:gd name="T28" fmla="*/ 233 w 1101"/>
                <a:gd name="T29" fmla="*/ 88 h 1863"/>
                <a:gd name="T30" fmla="*/ 353 w 1101"/>
                <a:gd name="T31" fmla="*/ 41 h 1863"/>
                <a:gd name="T32" fmla="*/ 439 w 1101"/>
                <a:gd name="T33" fmla="*/ 17 h 1863"/>
                <a:gd name="T34" fmla="*/ 410 w 1101"/>
                <a:gd name="T35" fmla="*/ 20 h 1863"/>
                <a:gd name="T36" fmla="*/ 12 w 1101"/>
                <a:gd name="T37" fmla="*/ 1635 h 1863"/>
                <a:gd name="T38" fmla="*/ 119 w 1101"/>
                <a:gd name="T39" fmla="*/ 1718 h 1863"/>
                <a:gd name="T40" fmla="*/ 237 w 1101"/>
                <a:gd name="T41" fmla="*/ 1786 h 1863"/>
                <a:gd name="T42" fmla="*/ 247 w 1101"/>
                <a:gd name="T43" fmla="*/ 1786 h 1863"/>
                <a:gd name="T44" fmla="*/ 257 w 1101"/>
                <a:gd name="T45" fmla="*/ 1786 h 1863"/>
                <a:gd name="T46" fmla="*/ 130 w 1101"/>
                <a:gd name="T47" fmla="*/ 1716 h 1863"/>
                <a:gd name="T48" fmla="*/ 16 w 1101"/>
                <a:gd name="T49" fmla="*/ 1627 h 1863"/>
                <a:gd name="T50" fmla="*/ 14 w 1101"/>
                <a:gd name="T51" fmla="*/ 1631 h 1863"/>
                <a:gd name="T52" fmla="*/ 12 w 1101"/>
                <a:gd name="T53" fmla="*/ 1635 h 1863"/>
                <a:gd name="T54" fmla="*/ 941 w 1101"/>
                <a:gd name="T55" fmla="*/ 1814 h 1863"/>
                <a:gd name="T56" fmla="*/ 955 w 1101"/>
                <a:gd name="T57" fmla="*/ 1809 h 1863"/>
                <a:gd name="T58" fmla="*/ 958 w 1101"/>
                <a:gd name="T59" fmla="*/ 1807 h 1863"/>
                <a:gd name="T60" fmla="*/ 958 w 1101"/>
                <a:gd name="T61" fmla="*/ 1807 h 1863"/>
                <a:gd name="T62" fmla="*/ 958 w 1101"/>
                <a:gd name="T63" fmla="*/ 1804 h 1863"/>
                <a:gd name="T64" fmla="*/ 980 w 1101"/>
                <a:gd name="T65" fmla="*/ 1795 h 1863"/>
                <a:gd name="T66" fmla="*/ 1013 w 1101"/>
                <a:gd name="T67" fmla="*/ 1783 h 1863"/>
                <a:gd name="T68" fmla="*/ 1064 w 1101"/>
                <a:gd name="T69" fmla="*/ 1758 h 1863"/>
                <a:gd name="T70" fmla="*/ 1101 w 1101"/>
                <a:gd name="T71" fmla="*/ 1735 h 1863"/>
                <a:gd name="T72" fmla="*/ 1100 w 1101"/>
                <a:gd name="T73" fmla="*/ 1731 h 1863"/>
                <a:gd name="T74" fmla="*/ 1077 w 1101"/>
                <a:gd name="T75" fmla="*/ 1741 h 1863"/>
                <a:gd name="T76" fmla="*/ 986 w 1101"/>
                <a:gd name="T77" fmla="*/ 1787 h 1863"/>
                <a:gd name="T78" fmla="*/ 915 w 1101"/>
                <a:gd name="T79" fmla="*/ 1816 h 1863"/>
                <a:gd name="T80" fmla="*/ 924 w 1101"/>
                <a:gd name="T81" fmla="*/ 1817 h 1863"/>
                <a:gd name="T82" fmla="*/ 778 w 1101"/>
                <a:gd name="T83" fmla="*/ 1850 h 1863"/>
                <a:gd name="T84" fmla="*/ 778 w 1101"/>
                <a:gd name="T85" fmla="*/ 1851 h 1863"/>
                <a:gd name="T86" fmla="*/ 777 w 1101"/>
                <a:gd name="T87" fmla="*/ 1851 h 1863"/>
                <a:gd name="T88" fmla="*/ 752 w 1101"/>
                <a:gd name="T89" fmla="*/ 1861 h 1863"/>
                <a:gd name="T90" fmla="*/ 706 w 1101"/>
                <a:gd name="T91" fmla="*/ 1860 h 1863"/>
                <a:gd name="T92" fmla="*/ 742 w 1101"/>
                <a:gd name="T93" fmla="*/ 1856 h 1863"/>
                <a:gd name="T94" fmla="*/ 778 w 1101"/>
                <a:gd name="T95" fmla="*/ 1850 h 186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01"/>
                <a:gd name="T145" fmla="*/ 0 h 1863"/>
                <a:gd name="T146" fmla="*/ 1101 w 1101"/>
                <a:gd name="T147" fmla="*/ 1863 h 186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01" h="1863">
                  <a:moveTo>
                    <a:pt x="1071" y="109"/>
                  </a:moveTo>
                  <a:lnTo>
                    <a:pt x="1034" y="89"/>
                  </a:lnTo>
                  <a:lnTo>
                    <a:pt x="997" y="71"/>
                  </a:lnTo>
                  <a:lnTo>
                    <a:pt x="958" y="55"/>
                  </a:lnTo>
                  <a:lnTo>
                    <a:pt x="919" y="39"/>
                  </a:lnTo>
                  <a:lnTo>
                    <a:pt x="879" y="27"/>
                  </a:lnTo>
                  <a:lnTo>
                    <a:pt x="837" y="17"/>
                  </a:lnTo>
                  <a:lnTo>
                    <a:pt x="795" y="7"/>
                  </a:lnTo>
                  <a:lnTo>
                    <a:pt x="753" y="0"/>
                  </a:lnTo>
                  <a:lnTo>
                    <a:pt x="749" y="0"/>
                  </a:lnTo>
                  <a:lnTo>
                    <a:pt x="745" y="1"/>
                  </a:lnTo>
                  <a:lnTo>
                    <a:pt x="741" y="1"/>
                  </a:lnTo>
                  <a:lnTo>
                    <a:pt x="737" y="1"/>
                  </a:lnTo>
                  <a:lnTo>
                    <a:pt x="734" y="3"/>
                  </a:lnTo>
                  <a:lnTo>
                    <a:pt x="730" y="3"/>
                  </a:lnTo>
                  <a:lnTo>
                    <a:pt x="727" y="4"/>
                  </a:lnTo>
                  <a:lnTo>
                    <a:pt x="724" y="4"/>
                  </a:lnTo>
                  <a:lnTo>
                    <a:pt x="770" y="11"/>
                  </a:lnTo>
                  <a:lnTo>
                    <a:pt x="817" y="20"/>
                  </a:lnTo>
                  <a:lnTo>
                    <a:pt x="862" y="31"/>
                  </a:lnTo>
                  <a:lnTo>
                    <a:pt x="906" y="45"/>
                  </a:lnTo>
                  <a:lnTo>
                    <a:pt x="950" y="61"/>
                  </a:lnTo>
                  <a:lnTo>
                    <a:pt x="993" y="78"/>
                  </a:lnTo>
                  <a:lnTo>
                    <a:pt x="1033" y="98"/>
                  </a:lnTo>
                  <a:lnTo>
                    <a:pt x="1073" y="120"/>
                  </a:lnTo>
                  <a:lnTo>
                    <a:pt x="1073" y="119"/>
                  </a:lnTo>
                  <a:lnTo>
                    <a:pt x="1072" y="118"/>
                  </a:lnTo>
                  <a:lnTo>
                    <a:pt x="1072" y="116"/>
                  </a:lnTo>
                  <a:lnTo>
                    <a:pt x="1072" y="115"/>
                  </a:lnTo>
                  <a:lnTo>
                    <a:pt x="1072" y="113"/>
                  </a:lnTo>
                  <a:lnTo>
                    <a:pt x="1072" y="112"/>
                  </a:lnTo>
                  <a:lnTo>
                    <a:pt x="1071" y="110"/>
                  </a:lnTo>
                  <a:lnTo>
                    <a:pt x="1071" y="109"/>
                  </a:lnTo>
                  <a:close/>
                  <a:moveTo>
                    <a:pt x="386" y="22"/>
                  </a:moveTo>
                  <a:lnTo>
                    <a:pt x="360" y="29"/>
                  </a:lnTo>
                  <a:lnTo>
                    <a:pt x="333" y="38"/>
                  </a:lnTo>
                  <a:lnTo>
                    <a:pt x="306" y="48"/>
                  </a:lnTo>
                  <a:lnTo>
                    <a:pt x="281" y="58"/>
                  </a:lnTo>
                  <a:lnTo>
                    <a:pt x="254" y="69"/>
                  </a:lnTo>
                  <a:lnTo>
                    <a:pt x="229" y="81"/>
                  </a:lnTo>
                  <a:lnTo>
                    <a:pt x="204" y="93"/>
                  </a:lnTo>
                  <a:lnTo>
                    <a:pt x="179" y="108"/>
                  </a:lnTo>
                  <a:lnTo>
                    <a:pt x="155" y="122"/>
                  </a:lnTo>
                  <a:lnTo>
                    <a:pt x="132" y="136"/>
                  </a:lnTo>
                  <a:lnTo>
                    <a:pt x="109" y="152"/>
                  </a:lnTo>
                  <a:lnTo>
                    <a:pt x="86" y="167"/>
                  </a:lnTo>
                  <a:lnTo>
                    <a:pt x="64" y="184"/>
                  </a:lnTo>
                  <a:lnTo>
                    <a:pt x="43" y="201"/>
                  </a:lnTo>
                  <a:lnTo>
                    <a:pt x="22" y="220"/>
                  </a:lnTo>
                  <a:lnTo>
                    <a:pt x="1" y="238"/>
                  </a:lnTo>
                  <a:lnTo>
                    <a:pt x="0" y="250"/>
                  </a:lnTo>
                  <a:lnTo>
                    <a:pt x="23" y="228"/>
                  </a:lnTo>
                  <a:lnTo>
                    <a:pt x="47" y="208"/>
                  </a:lnTo>
                  <a:lnTo>
                    <a:pt x="72" y="189"/>
                  </a:lnTo>
                  <a:lnTo>
                    <a:pt x="97" y="169"/>
                  </a:lnTo>
                  <a:lnTo>
                    <a:pt x="123" y="152"/>
                  </a:lnTo>
                  <a:lnTo>
                    <a:pt x="150" y="135"/>
                  </a:lnTo>
                  <a:lnTo>
                    <a:pt x="178" y="118"/>
                  </a:lnTo>
                  <a:lnTo>
                    <a:pt x="205" y="102"/>
                  </a:lnTo>
                  <a:lnTo>
                    <a:pt x="233" y="88"/>
                  </a:lnTo>
                  <a:lnTo>
                    <a:pt x="262" y="75"/>
                  </a:lnTo>
                  <a:lnTo>
                    <a:pt x="292" y="62"/>
                  </a:lnTo>
                  <a:lnTo>
                    <a:pt x="322" y="51"/>
                  </a:lnTo>
                  <a:lnTo>
                    <a:pt x="353" y="41"/>
                  </a:lnTo>
                  <a:lnTo>
                    <a:pt x="383" y="31"/>
                  </a:lnTo>
                  <a:lnTo>
                    <a:pt x="415" y="24"/>
                  </a:lnTo>
                  <a:lnTo>
                    <a:pt x="447" y="17"/>
                  </a:lnTo>
                  <a:lnTo>
                    <a:pt x="439" y="17"/>
                  </a:lnTo>
                  <a:lnTo>
                    <a:pt x="432" y="18"/>
                  </a:lnTo>
                  <a:lnTo>
                    <a:pt x="425" y="18"/>
                  </a:lnTo>
                  <a:lnTo>
                    <a:pt x="417" y="20"/>
                  </a:lnTo>
                  <a:lnTo>
                    <a:pt x="410" y="20"/>
                  </a:lnTo>
                  <a:lnTo>
                    <a:pt x="402" y="21"/>
                  </a:lnTo>
                  <a:lnTo>
                    <a:pt x="395" y="21"/>
                  </a:lnTo>
                  <a:lnTo>
                    <a:pt x="386" y="22"/>
                  </a:lnTo>
                  <a:close/>
                  <a:moveTo>
                    <a:pt x="12" y="1635"/>
                  </a:moveTo>
                  <a:lnTo>
                    <a:pt x="39" y="1657"/>
                  </a:lnTo>
                  <a:lnTo>
                    <a:pt x="64" y="1678"/>
                  </a:lnTo>
                  <a:lnTo>
                    <a:pt x="91" y="1699"/>
                  </a:lnTo>
                  <a:lnTo>
                    <a:pt x="119" y="1718"/>
                  </a:lnTo>
                  <a:lnTo>
                    <a:pt x="147" y="1736"/>
                  </a:lnTo>
                  <a:lnTo>
                    <a:pt x="176" y="1753"/>
                  </a:lnTo>
                  <a:lnTo>
                    <a:pt x="207" y="1770"/>
                  </a:lnTo>
                  <a:lnTo>
                    <a:pt x="237" y="1786"/>
                  </a:lnTo>
                  <a:lnTo>
                    <a:pt x="240" y="1786"/>
                  </a:lnTo>
                  <a:lnTo>
                    <a:pt x="242" y="1786"/>
                  </a:lnTo>
                  <a:lnTo>
                    <a:pt x="244" y="1786"/>
                  </a:lnTo>
                  <a:lnTo>
                    <a:pt x="247" y="1786"/>
                  </a:lnTo>
                  <a:lnTo>
                    <a:pt x="250" y="1786"/>
                  </a:lnTo>
                  <a:lnTo>
                    <a:pt x="251" y="1786"/>
                  </a:lnTo>
                  <a:lnTo>
                    <a:pt x="254" y="1786"/>
                  </a:lnTo>
                  <a:lnTo>
                    <a:pt x="257" y="1786"/>
                  </a:lnTo>
                  <a:lnTo>
                    <a:pt x="224" y="1770"/>
                  </a:lnTo>
                  <a:lnTo>
                    <a:pt x="192" y="1753"/>
                  </a:lnTo>
                  <a:lnTo>
                    <a:pt x="161" y="1735"/>
                  </a:lnTo>
                  <a:lnTo>
                    <a:pt x="130" y="1716"/>
                  </a:lnTo>
                  <a:lnTo>
                    <a:pt x="100" y="1695"/>
                  </a:lnTo>
                  <a:lnTo>
                    <a:pt x="71" y="1674"/>
                  </a:lnTo>
                  <a:lnTo>
                    <a:pt x="43" y="1651"/>
                  </a:lnTo>
                  <a:lnTo>
                    <a:pt x="16" y="1627"/>
                  </a:lnTo>
                  <a:lnTo>
                    <a:pt x="15" y="1628"/>
                  </a:lnTo>
                  <a:lnTo>
                    <a:pt x="15" y="1630"/>
                  </a:lnTo>
                  <a:lnTo>
                    <a:pt x="14" y="1631"/>
                  </a:lnTo>
                  <a:lnTo>
                    <a:pt x="14" y="1633"/>
                  </a:lnTo>
                  <a:lnTo>
                    <a:pt x="14" y="1634"/>
                  </a:lnTo>
                  <a:lnTo>
                    <a:pt x="12" y="1635"/>
                  </a:lnTo>
                  <a:close/>
                  <a:moveTo>
                    <a:pt x="931" y="1817"/>
                  </a:moveTo>
                  <a:lnTo>
                    <a:pt x="936" y="1817"/>
                  </a:lnTo>
                  <a:lnTo>
                    <a:pt x="938" y="1816"/>
                  </a:lnTo>
                  <a:lnTo>
                    <a:pt x="941" y="1814"/>
                  </a:lnTo>
                  <a:lnTo>
                    <a:pt x="945" y="1813"/>
                  </a:lnTo>
                  <a:lnTo>
                    <a:pt x="948" y="1812"/>
                  </a:lnTo>
                  <a:lnTo>
                    <a:pt x="952" y="1810"/>
                  </a:lnTo>
                  <a:lnTo>
                    <a:pt x="955" y="1809"/>
                  </a:lnTo>
                  <a:lnTo>
                    <a:pt x="959" y="1807"/>
                  </a:lnTo>
                  <a:lnTo>
                    <a:pt x="958" y="1807"/>
                  </a:lnTo>
                  <a:lnTo>
                    <a:pt x="956" y="1807"/>
                  </a:lnTo>
                  <a:lnTo>
                    <a:pt x="956" y="1806"/>
                  </a:lnTo>
                  <a:lnTo>
                    <a:pt x="958" y="1804"/>
                  </a:lnTo>
                  <a:lnTo>
                    <a:pt x="959" y="1803"/>
                  </a:lnTo>
                  <a:lnTo>
                    <a:pt x="965" y="1800"/>
                  </a:lnTo>
                  <a:lnTo>
                    <a:pt x="973" y="1797"/>
                  </a:lnTo>
                  <a:lnTo>
                    <a:pt x="980" y="1795"/>
                  </a:lnTo>
                  <a:lnTo>
                    <a:pt x="988" y="1792"/>
                  </a:lnTo>
                  <a:lnTo>
                    <a:pt x="995" y="1790"/>
                  </a:lnTo>
                  <a:lnTo>
                    <a:pt x="1001" y="1790"/>
                  </a:lnTo>
                  <a:lnTo>
                    <a:pt x="1013" y="1783"/>
                  </a:lnTo>
                  <a:lnTo>
                    <a:pt x="1026" y="1777"/>
                  </a:lnTo>
                  <a:lnTo>
                    <a:pt x="1039" y="1770"/>
                  </a:lnTo>
                  <a:lnTo>
                    <a:pt x="1051" y="1765"/>
                  </a:lnTo>
                  <a:lnTo>
                    <a:pt x="1064" y="1758"/>
                  </a:lnTo>
                  <a:lnTo>
                    <a:pt x="1076" y="1750"/>
                  </a:lnTo>
                  <a:lnTo>
                    <a:pt x="1089" y="1743"/>
                  </a:lnTo>
                  <a:lnTo>
                    <a:pt x="1101" y="1736"/>
                  </a:lnTo>
                  <a:lnTo>
                    <a:pt x="1101" y="1735"/>
                  </a:lnTo>
                  <a:lnTo>
                    <a:pt x="1101" y="1733"/>
                  </a:lnTo>
                  <a:lnTo>
                    <a:pt x="1101" y="1732"/>
                  </a:lnTo>
                  <a:lnTo>
                    <a:pt x="1100" y="1732"/>
                  </a:lnTo>
                  <a:lnTo>
                    <a:pt x="1100" y="1731"/>
                  </a:lnTo>
                  <a:lnTo>
                    <a:pt x="1100" y="1729"/>
                  </a:lnTo>
                  <a:lnTo>
                    <a:pt x="1100" y="1728"/>
                  </a:lnTo>
                  <a:lnTo>
                    <a:pt x="1100" y="1726"/>
                  </a:lnTo>
                  <a:lnTo>
                    <a:pt x="1077" y="1741"/>
                  </a:lnTo>
                  <a:lnTo>
                    <a:pt x="1055" y="1753"/>
                  </a:lnTo>
                  <a:lnTo>
                    <a:pt x="1032" y="1765"/>
                  </a:lnTo>
                  <a:lnTo>
                    <a:pt x="1009" y="1777"/>
                  </a:lnTo>
                  <a:lnTo>
                    <a:pt x="986" y="1787"/>
                  </a:lnTo>
                  <a:lnTo>
                    <a:pt x="961" y="1797"/>
                  </a:lnTo>
                  <a:lnTo>
                    <a:pt x="937" y="1807"/>
                  </a:lnTo>
                  <a:lnTo>
                    <a:pt x="912" y="1816"/>
                  </a:lnTo>
                  <a:lnTo>
                    <a:pt x="915" y="1816"/>
                  </a:lnTo>
                  <a:lnTo>
                    <a:pt x="916" y="1817"/>
                  </a:lnTo>
                  <a:lnTo>
                    <a:pt x="919" y="1817"/>
                  </a:lnTo>
                  <a:lnTo>
                    <a:pt x="922" y="1817"/>
                  </a:lnTo>
                  <a:lnTo>
                    <a:pt x="924" y="1817"/>
                  </a:lnTo>
                  <a:lnTo>
                    <a:pt x="927" y="1817"/>
                  </a:lnTo>
                  <a:lnTo>
                    <a:pt x="929" y="1817"/>
                  </a:lnTo>
                  <a:lnTo>
                    <a:pt x="931" y="1817"/>
                  </a:lnTo>
                  <a:close/>
                  <a:moveTo>
                    <a:pt x="778" y="1850"/>
                  </a:moveTo>
                  <a:lnTo>
                    <a:pt x="778" y="1850"/>
                  </a:lnTo>
                  <a:lnTo>
                    <a:pt x="778" y="1851"/>
                  </a:lnTo>
                  <a:lnTo>
                    <a:pt x="777" y="1851"/>
                  </a:lnTo>
                  <a:lnTo>
                    <a:pt x="773" y="1856"/>
                  </a:lnTo>
                  <a:lnTo>
                    <a:pt x="767" y="1858"/>
                  </a:lnTo>
                  <a:lnTo>
                    <a:pt x="760" y="1860"/>
                  </a:lnTo>
                  <a:lnTo>
                    <a:pt x="752" y="1861"/>
                  </a:lnTo>
                  <a:lnTo>
                    <a:pt x="742" y="1863"/>
                  </a:lnTo>
                  <a:lnTo>
                    <a:pt x="731" y="1863"/>
                  </a:lnTo>
                  <a:lnTo>
                    <a:pt x="720" y="1861"/>
                  </a:lnTo>
                  <a:lnTo>
                    <a:pt x="706" y="1860"/>
                  </a:lnTo>
                  <a:lnTo>
                    <a:pt x="716" y="1858"/>
                  </a:lnTo>
                  <a:lnTo>
                    <a:pt x="724" y="1858"/>
                  </a:lnTo>
                  <a:lnTo>
                    <a:pt x="734" y="1857"/>
                  </a:lnTo>
                  <a:lnTo>
                    <a:pt x="742" y="1856"/>
                  </a:lnTo>
                  <a:lnTo>
                    <a:pt x="752" y="1854"/>
                  </a:lnTo>
                  <a:lnTo>
                    <a:pt x="760" y="1853"/>
                  </a:lnTo>
                  <a:lnTo>
                    <a:pt x="769" y="1851"/>
                  </a:lnTo>
                  <a:lnTo>
                    <a:pt x="778" y="1850"/>
                  </a:lnTo>
                  <a:close/>
                </a:path>
              </a:pathLst>
            </a:custGeom>
            <a:solidFill>
              <a:srgbClr val="FFFED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5" name="Freeform 985"/>
            <p:cNvSpPr>
              <a:spLocks noEditPoints="1"/>
            </p:cNvSpPr>
            <p:nvPr/>
          </p:nvSpPr>
          <p:spPr bwMode="auto">
            <a:xfrm>
              <a:off x="3911" y="1572"/>
              <a:ext cx="1100" cy="1858"/>
            </a:xfrm>
            <a:custGeom>
              <a:avLst/>
              <a:gdLst>
                <a:gd name="T0" fmla="*/ 952 w 1100"/>
                <a:gd name="T1" fmla="*/ 53 h 1858"/>
                <a:gd name="T2" fmla="*/ 781 w 1100"/>
                <a:gd name="T3" fmla="*/ 5 h 1858"/>
                <a:gd name="T4" fmla="*/ 727 w 1100"/>
                <a:gd name="T5" fmla="*/ 1 h 1858"/>
                <a:gd name="T6" fmla="*/ 717 w 1100"/>
                <a:gd name="T7" fmla="*/ 4 h 1858"/>
                <a:gd name="T8" fmla="*/ 856 w 1100"/>
                <a:gd name="T9" fmla="*/ 31 h 1858"/>
                <a:gd name="T10" fmla="*/ 1033 w 1100"/>
                <a:gd name="T11" fmla="*/ 99 h 1858"/>
                <a:gd name="T12" fmla="*/ 1073 w 1100"/>
                <a:gd name="T13" fmla="*/ 117 h 1858"/>
                <a:gd name="T14" fmla="*/ 1072 w 1100"/>
                <a:gd name="T15" fmla="*/ 113 h 1858"/>
                <a:gd name="T16" fmla="*/ 357 w 1100"/>
                <a:gd name="T17" fmla="*/ 32 h 1858"/>
                <a:gd name="T18" fmla="*/ 244 w 1100"/>
                <a:gd name="T19" fmla="*/ 75 h 1858"/>
                <a:gd name="T20" fmla="*/ 140 w 1100"/>
                <a:gd name="T21" fmla="*/ 132 h 1858"/>
                <a:gd name="T22" fmla="*/ 44 w 1100"/>
                <a:gd name="T23" fmla="*/ 203 h 1858"/>
                <a:gd name="T24" fmla="*/ 25 w 1100"/>
                <a:gd name="T25" fmla="*/ 230 h 1858"/>
                <a:gd name="T26" fmla="*/ 132 w 1100"/>
                <a:gd name="T27" fmla="*/ 147 h 1858"/>
                <a:gd name="T28" fmla="*/ 251 w 1100"/>
                <a:gd name="T29" fmla="*/ 80 h 1858"/>
                <a:gd name="T30" fmla="*/ 381 w 1100"/>
                <a:gd name="T31" fmla="*/ 34 h 1858"/>
                <a:gd name="T32" fmla="*/ 474 w 1100"/>
                <a:gd name="T33" fmla="*/ 11 h 1858"/>
                <a:gd name="T34" fmla="*/ 440 w 1100"/>
                <a:gd name="T35" fmla="*/ 14 h 1858"/>
                <a:gd name="T36" fmla="*/ 14 w 1100"/>
                <a:gd name="T37" fmla="*/ 1628 h 1858"/>
                <a:gd name="T38" fmla="*/ 125 w 1100"/>
                <a:gd name="T39" fmla="*/ 1713 h 1858"/>
                <a:gd name="T40" fmla="*/ 247 w 1100"/>
                <a:gd name="T41" fmla="*/ 1783 h 1858"/>
                <a:gd name="T42" fmla="*/ 257 w 1100"/>
                <a:gd name="T43" fmla="*/ 1783 h 1858"/>
                <a:gd name="T44" fmla="*/ 267 w 1100"/>
                <a:gd name="T45" fmla="*/ 1783 h 1858"/>
                <a:gd name="T46" fmla="*/ 136 w 1100"/>
                <a:gd name="T47" fmla="*/ 1712 h 1858"/>
                <a:gd name="T48" fmla="*/ 18 w 1100"/>
                <a:gd name="T49" fmla="*/ 1620 h 1858"/>
                <a:gd name="T50" fmla="*/ 16 w 1100"/>
                <a:gd name="T51" fmla="*/ 1624 h 1858"/>
                <a:gd name="T52" fmla="*/ 14 w 1100"/>
                <a:gd name="T53" fmla="*/ 1628 h 1858"/>
                <a:gd name="T54" fmla="*/ 744 w 1100"/>
                <a:gd name="T55" fmla="*/ 1857 h 1858"/>
                <a:gd name="T56" fmla="*/ 767 w 1100"/>
                <a:gd name="T57" fmla="*/ 1853 h 1858"/>
                <a:gd name="T58" fmla="*/ 776 w 1100"/>
                <a:gd name="T59" fmla="*/ 1851 h 1858"/>
                <a:gd name="T60" fmla="*/ 777 w 1100"/>
                <a:gd name="T61" fmla="*/ 1848 h 1858"/>
                <a:gd name="T62" fmla="*/ 780 w 1100"/>
                <a:gd name="T63" fmla="*/ 1845 h 1858"/>
                <a:gd name="T64" fmla="*/ 781 w 1100"/>
                <a:gd name="T65" fmla="*/ 1843 h 1858"/>
                <a:gd name="T66" fmla="*/ 748 w 1100"/>
                <a:gd name="T67" fmla="*/ 1848 h 1858"/>
                <a:gd name="T68" fmla="*/ 701 w 1100"/>
                <a:gd name="T69" fmla="*/ 1854 h 1858"/>
                <a:gd name="T70" fmla="*/ 703 w 1100"/>
                <a:gd name="T71" fmla="*/ 1857 h 1858"/>
                <a:gd name="T72" fmla="*/ 721 w 1100"/>
                <a:gd name="T73" fmla="*/ 1858 h 1858"/>
                <a:gd name="T74" fmla="*/ 933 w 1100"/>
                <a:gd name="T75" fmla="*/ 1810 h 1858"/>
                <a:gd name="T76" fmla="*/ 954 w 1100"/>
                <a:gd name="T77" fmla="*/ 1803 h 1858"/>
                <a:gd name="T78" fmla="*/ 966 w 1100"/>
                <a:gd name="T79" fmla="*/ 1797 h 1858"/>
                <a:gd name="T80" fmla="*/ 970 w 1100"/>
                <a:gd name="T81" fmla="*/ 1796 h 1858"/>
                <a:gd name="T82" fmla="*/ 1005 w 1100"/>
                <a:gd name="T83" fmla="*/ 1780 h 1858"/>
                <a:gd name="T84" fmla="*/ 1069 w 1100"/>
                <a:gd name="T85" fmla="*/ 1747 h 1858"/>
                <a:gd name="T86" fmla="*/ 1100 w 1100"/>
                <a:gd name="T87" fmla="*/ 1726 h 1858"/>
                <a:gd name="T88" fmla="*/ 1100 w 1100"/>
                <a:gd name="T89" fmla="*/ 1722 h 1858"/>
                <a:gd name="T90" fmla="*/ 1052 w 1100"/>
                <a:gd name="T91" fmla="*/ 1747 h 1858"/>
                <a:gd name="T92" fmla="*/ 952 w 1100"/>
                <a:gd name="T93" fmla="*/ 1794 h 1858"/>
                <a:gd name="T94" fmla="*/ 906 w 1100"/>
                <a:gd name="T95" fmla="*/ 1813 h 1858"/>
                <a:gd name="T96" fmla="*/ 916 w 1100"/>
                <a:gd name="T97" fmla="*/ 1814 h 1858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0"/>
                <a:gd name="T148" fmla="*/ 0 h 1858"/>
                <a:gd name="T149" fmla="*/ 1100 w 1100"/>
                <a:gd name="T150" fmla="*/ 1858 h 1858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0" h="1858">
                  <a:moveTo>
                    <a:pt x="1072" y="112"/>
                  </a:moveTo>
                  <a:lnTo>
                    <a:pt x="1033" y="90"/>
                  </a:lnTo>
                  <a:lnTo>
                    <a:pt x="994" y="72"/>
                  </a:lnTo>
                  <a:lnTo>
                    <a:pt x="952" y="53"/>
                  </a:lnTo>
                  <a:lnTo>
                    <a:pt x="911" y="39"/>
                  </a:lnTo>
                  <a:lnTo>
                    <a:pt x="869" y="25"/>
                  </a:lnTo>
                  <a:lnTo>
                    <a:pt x="826" y="15"/>
                  </a:lnTo>
                  <a:lnTo>
                    <a:pt x="781" y="5"/>
                  </a:lnTo>
                  <a:lnTo>
                    <a:pt x="735" y="0"/>
                  </a:lnTo>
                  <a:lnTo>
                    <a:pt x="733" y="0"/>
                  </a:lnTo>
                  <a:lnTo>
                    <a:pt x="730" y="0"/>
                  </a:lnTo>
                  <a:lnTo>
                    <a:pt x="727" y="1"/>
                  </a:lnTo>
                  <a:lnTo>
                    <a:pt x="724" y="1"/>
                  </a:lnTo>
                  <a:lnTo>
                    <a:pt x="721" y="2"/>
                  </a:lnTo>
                  <a:lnTo>
                    <a:pt x="719" y="2"/>
                  </a:lnTo>
                  <a:lnTo>
                    <a:pt x="717" y="4"/>
                  </a:lnTo>
                  <a:lnTo>
                    <a:pt x="714" y="5"/>
                  </a:lnTo>
                  <a:lnTo>
                    <a:pt x="763" y="11"/>
                  </a:lnTo>
                  <a:lnTo>
                    <a:pt x="810" y="19"/>
                  </a:lnTo>
                  <a:lnTo>
                    <a:pt x="856" y="31"/>
                  </a:lnTo>
                  <a:lnTo>
                    <a:pt x="902" y="45"/>
                  </a:lnTo>
                  <a:lnTo>
                    <a:pt x="947" y="61"/>
                  </a:lnTo>
                  <a:lnTo>
                    <a:pt x="991" y="79"/>
                  </a:lnTo>
                  <a:lnTo>
                    <a:pt x="1033" y="99"/>
                  </a:lnTo>
                  <a:lnTo>
                    <a:pt x="1075" y="122"/>
                  </a:lnTo>
                  <a:lnTo>
                    <a:pt x="1075" y="120"/>
                  </a:lnTo>
                  <a:lnTo>
                    <a:pt x="1073" y="119"/>
                  </a:lnTo>
                  <a:lnTo>
                    <a:pt x="1073" y="117"/>
                  </a:lnTo>
                  <a:lnTo>
                    <a:pt x="1073" y="116"/>
                  </a:lnTo>
                  <a:lnTo>
                    <a:pt x="1073" y="115"/>
                  </a:lnTo>
                  <a:lnTo>
                    <a:pt x="1072" y="113"/>
                  </a:lnTo>
                  <a:lnTo>
                    <a:pt x="1072" y="112"/>
                  </a:lnTo>
                  <a:close/>
                  <a:moveTo>
                    <a:pt x="415" y="17"/>
                  </a:moveTo>
                  <a:lnTo>
                    <a:pt x="385" y="24"/>
                  </a:lnTo>
                  <a:lnTo>
                    <a:pt x="357" y="32"/>
                  </a:lnTo>
                  <a:lnTo>
                    <a:pt x="328" y="42"/>
                  </a:lnTo>
                  <a:lnTo>
                    <a:pt x="300" y="52"/>
                  </a:lnTo>
                  <a:lnTo>
                    <a:pt x="272" y="63"/>
                  </a:lnTo>
                  <a:lnTo>
                    <a:pt x="244" y="75"/>
                  </a:lnTo>
                  <a:lnTo>
                    <a:pt x="218" y="88"/>
                  </a:lnTo>
                  <a:lnTo>
                    <a:pt x="192" y="102"/>
                  </a:lnTo>
                  <a:lnTo>
                    <a:pt x="165" y="117"/>
                  </a:lnTo>
                  <a:lnTo>
                    <a:pt x="140" y="132"/>
                  </a:lnTo>
                  <a:lnTo>
                    <a:pt x="115" y="149"/>
                  </a:lnTo>
                  <a:lnTo>
                    <a:pt x="91" y="166"/>
                  </a:lnTo>
                  <a:lnTo>
                    <a:pt x="68" y="183"/>
                  </a:lnTo>
                  <a:lnTo>
                    <a:pt x="44" y="203"/>
                  </a:lnTo>
                  <a:lnTo>
                    <a:pt x="22" y="221"/>
                  </a:lnTo>
                  <a:lnTo>
                    <a:pt x="1" y="241"/>
                  </a:lnTo>
                  <a:lnTo>
                    <a:pt x="0" y="254"/>
                  </a:lnTo>
                  <a:lnTo>
                    <a:pt x="25" y="230"/>
                  </a:lnTo>
                  <a:lnTo>
                    <a:pt x="50" y="208"/>
                  </a:lnTo>
                  <a:lnTo>
                    <a:pt x="76" y="187"/>
                  </a:lnTo>
                  <a:lnTo>
                    <a:pt x="104" y="166"/>
                  </a:lnTo>
                  <a:lnTo>
                    <a:pt x="132" y="147"/>
                  </a:lnTo>
                  <a:lnTo>
                    <a:pt x="161" y="129"/>
                  </a:lnTo>
                  <a:lnTo>
                    <a:pt x="190" y="112"/>
                  </a:lnTo>
                  <a:lnTo>
                    <a:pt x="221" y="96"/>
                  </a:lnTo>
                  <a:lnTo>
                    <a:pt x="251" y="80"/>
                  </a:lnTo>
                  <a:lnTo>
                    <a:pt x="282" y="68"/>
                  </a:lnTo>
                  <a:lnTo>
                    <a:pt x="314" y="55"/>
                  </a:lnTo>
                  <a:lnTo>
                    <a:pt x="347" y="44"/>
                  </a:lnTo>
                  <a:lnTo>
                    <a:pt x="381" y="34"/>
                  </a:lnTo>
                  <a:lnTo>
                    <a:pt x="414" y="25"/>
                  </a:lnTo>
                  <a:lnTo>
                    <a:pt x="447" y="18"/>
                  </a:lnTo>
                  <a:lnTo>
                    <a:pt x="482" y="11"/>
                  </a:lnTo>
                  <a:lnTo>
                    <a:pt x="474" y="11"/>
                  </a:lnTo>
                  <a:lnTo>
                    <a:pt x="466" y="12"/>
                  </a:lnTo>
                  <a:lnTo>
                    <a:pt x="457" y="12"/>
                  </a:lnTo>
                  <a:lnTo>
                    <a:pt x="449" y="14"/>
                  </a:lnTo>
                  <a:lnTo>
                    <a:pt x="440" y="14"/>
                  </a:lnTo>
                  <a:lnTo>
                    <a:pt x="432" y="15"/>
                  </a:lnTo>
                  <a:lnTo>
                    <a:pt x="424" y="15"/>
                  </a:lnTo>
                  <a:lnTo>
                    <a:pt x="415" y="17"/>
                  </a:lnTo>
                  <a:close/>
                  <a:moveTo>
                    <a:pt x="14" y="1628"/>
                  </a:moveTo>
                  <a:lnTo>
                    <a:pt x="40" y="1651"/>
                  </a:lnTo>
                  <a:lnTo>
                    <a:pt x="68" y="1674"/>
                  </a:lnTo>
                  <a:lnTo>
                    <a:pt x="96" y="1694"/>
                  </a:lnTo>
                  <a:lnTo>
                    <a:pt x="125" y="1713"/>
                  </a:lnTo>
                  <a:lnTo>
                    <a:pt x="154" y="1733"/>
                  </a:lnTo>
                  <a:lnTo>
                    <a:pt x="185" y="1750"/>
                  </a:lnTo>
                  <a:lnTo>
                    <a:pt x="215" y="1767"/>
                  </a:lnTo>
                  <a:lnTo>
                    <a:pt x="247" y="1783"/>
                  </a:lnTo>
                  <a:lnTo>
                    <a:pt x="249" y="1783"/>
                  </a:lnTo>
                  <a:lnTo>
                    <a:pt x="251" y="1783"/>
                  </a:lnTo>
                  <a:lnTo>
                    <a:pt x="254" y="1783"/>
                  </a:lnTo>
                  <a:lnTo>
                    <a:pt x="257" y="1783"/>
                  </a:lnTo>
                  <a:lnTo>
                    <a:pt x="260" y="1783"/>
                  </a:lnTo>
                  <a:lnTo>
                    <a:pt x="262" y="1783"/>
                  </a:lnTo>
                  <a:lnTo>
                    <a:pt x="265" y="1783"/>
                  </a:lnTo>
                  <a:lnTo>
                    <a:pt x="267" y="1783"/>
                  </a:lnTo>
                  <a:lnTo>
                    <a:pt x="233" y="1767"/>
                  </a:lnTo>
                  <a:lnTo>
                    <a:pt x="200" y="1750"/>
                  </a:lnTo>
                  <a:lnTo>
                    <a:pt x="167" y="1732"/>
                  </a:lnTo>
                  <a:lnTo>
                    <a:pt x="136" y="1712"/>
                  </a:lnTo>
                  <a:lnTo>
                    <a:pt x="104" y="1691"/>
                  </a:lnTo>
                  <a:lnTo>
                    <a:pt x="75" y="1668"/>
                  </a:lnTo>
                  <a:lnTo>
                    <a:pt x="46" y="1645"/>
                  </a:lnTo>
                  <a:lnTo>
                    <a:pt x="18" y="1620"/>
                  </a:lnTo>
                  <a:lnTo>
                    <a:pt x="16" y="1621"/>
                  </a:lnTo>
                  <a:lnTo>
                    <a:pt x="16" y="1623"/>
                  </a:lnTo>
                  <a:lnTo>
                    <a:pt x="16" y="1624"/>
                  </a:lnTo>
                  <a:lnTo>
                    <a:pt x="15" y="1625"/>
                  </a:lnTo>
                  <a:lnTo>
                    <a:pt x="15" y="1627"/>
                  </a:lnTo>
                  <a:lnTo>
                    <a:pt x="14" y="1628"/>
                  </a:lnTo>
                  <a:close/>
                  <a:moveTo>
                    <a:pt x="726" y="1858"/>
                  </a:moveTo>
                  <a:lnTo>
                    <a:pt x="733" y="1858"/>
                  </a:lnTo>
                  <a:lnTo>
                    <a:pt x="738" y="1857"/>
                  </a:lnTo>
                  <a:lnTo>
                    <a:pt x="744" y="1857"/>
                  </a:lnTo>
                  <a:lnTo>
                    <a:pt x="749" y="1855"/>
                  </a:lnTo>
                  <a:lnTo>
                    <a:pt x="756" y="1855"/>
                  </a:lnTo>
                  <a:lnTo>
                    <a:pt x="762" y="1854"/>
                  </a:lnTo>
                  <a:lnTo>
                    <a:pt x="767" y="1853"/>
                  </a:lnTo>
                  <a:lnTo>
                    <a:pt x="773" y="1853"/>
                  </a:lnTo>
                  <a:lnTo>
                    <a:pt x="774" y="1851"/>
                  </a:lnTo>
                  <a:lnTo>
                    <a:pt x="776" y="1851"/>
                  </a:lnTo>
                  <a:lnTo>
                    <a:pt x="776" y="1850"/>
                  </a:lnTo>
                  <a:lnTo>
                    <a:pt x="777" y="1850"/>
                  </a:lnTo>
                  <a:lnTo>
                    <a:pt x="777" y="1848"/>
                  </a:lnTo>
                  <a:lnTo>
                    <a:pt x="778" y="1847"/>
                  </a:lnTo>
                  <a:lnTo>
                    <a:pt x="780" y="1845"/>
                  </a:lnTo>
                  <a:lnTo>
                    <a:pt x="780" y="1844"/>
                  </a:lnTo>
                  <a:lnTo>
                    <a:pt x="781" y="1844"/>
                  </a:lnTo>
                  <a:lnTo>
                    <a:pt x="781" y="1843"/>
                  </a:lnTo>
                  <a:lnTo>
                    <a:pt x="783" y="1843"/>
                  </a:lnTo>
                  <a:lnTo>
                    <a:pt x="770" y="1844"/>
                  </a:lnTo>
                  <a:lnTo>
                    <a:pt x="759" y="1847"/>
                  </a:lnTo>
                  <a:lnTo>
                    <a:pt x="748" y="1848"/>
                  </a:lnTo>
                  <a:lnTo>
                    <a:pt x="735" y="1850"/>
                  </a:lnTo>
                  <a:lnTo>
                    <a:pt x="724" y="1851"/>
                  </a:lnTo>
                  <a:lnTo>
                    <a:pt x="713" y="1853"/>
                  </a:lnTo>
                  <a:lnTo>
                    <a:pt x="701" y="1854"/>
                  </a:lnTo>
                  <a:lnTo>
                    <a:pt x="689" y="1854"/>
                  </a:lnTo>
                  <a:lnTo>
                    <a:pt x="694" y="1855"/>
                  </a:lnTo>
                  <a:lnTo>
                    <a:pt x="699" y="1855"/>
                  </a:lnTo>
                  <a:lnTo>
                    <a:pt x="703" y="1857"/>
                  </a:lnTo>
                  <a:lnTo>
                    <a:pt x="709" y="1857"/>
                  </a:lnTo>
                  <a:lnTo>
                    <a:pt x="713" y="1858"/>
                  </a:lnTo>
                  <a:lnTo>
                    <a:pt x="717" y="1858"/>
                  </a:lnTo>
                  <a:lnTo>
                    <a:pt x="721" y="1858"/>
                  </a:lnTo>
                  <a:lnTo>
                    <a:pt x="726" y="1858"/>
                  </a:lnTo>
                  <a:close/>
                  <a:moveTo>
                    <a:pt x="922" y="1814"/>
                  </a:moveTo>
                  <a:lnTo>
                    <a:pt x="927" y="1813"/>
                  </a:lnTo>
                  <a:lnTo>
                    <a:pt x="933" y="1810"/>
                  </a:lnTo>
                  <a:lnTo>
                    <a:pt x="938" y="1809"/>
                  </a:lnTo>
                  <a:lnTo>
                    <a:pt x="943" y="1806"/>
                  </a:lnTo>
                  <a:lnTo>
                    <a:pt x="948" y="1804"/>
                  </a:lnTo>
                  <a:lnTo>
                    <a:pt x="954" y="1803"/>
                  </a:lnTo>
                  <a:lnTo>
                    <a:pt x="959" y="1800"/>
                  </a:lnTo>
                  <a:lnTo>
                    <a:pt x="963" y="1799"/>
                  </a:lnTo>
                  <a:lnTo>
                    <a:pt x="965" y="1797"/>
                  </a:lnTo>
                  <a:lnTo>
                    <a:pt x="966" y="1797"/>
                  </a:lnTo>
                  <a:lnTo>
                    <a:pt x="968" y="1796"/>
                  </a:lnTo>
                  <a:lnTo>
                    <a:pt x="969" y="1796"/>
                  </a:lnTo>
                  <a:lnTo>
                    <a:pt x="970" y="1796"/>
                  </a:lnTo>
                  <a:lnTo>
                    <a:pt x="972" y="1794"/>
                  </a:lnTo>
                  <a:lnTo>
                    <a:pt x="988" y="1787"/>
                  </a:lnTo>
                  <a:lnTo>
                    <a:pt x="1005" y="1780"/>
                  </a:lnTo>
                  <a:lnTo>
                    <a:pt x="1022" y="1772"/>
                  </a:lnTo>
                  <a:lnTo>
                    <a:pt x="1037" y="1765"/>
                  </a:lnTo>
                  <a:lnTo>
                    <a:pt x="1054" y="1756"/>
                  </a:lnTo>
                  <a:lnTo>
                    <a:pt x="1069" y="1747"/>
                  </a:lnTo>
                  <a:lnTo>
                    <a:pt x="1084" y="1738"/>
                  </a:lnTo>
                  <a:lnTo>
                    <a:pt x="1100" y="1729"/>
                  </a:lnTo>
                  <a:lnTo>
                    <a:pt x="1100" y="1728"/>
                  </a:lnTo>
                  <a:lnTo>
                    <a:pt x="1100" y="1726"/>
                  </a:lnTo>
                  <a:lnTo>
                    <a:pt x="1100" y="1725"/>
                  </a:lnTo>
                  <a:lnTo>
                    <a:pt x="1100" y="1723"/>
                  </a:lnTo>
                  <a:lnTo>
                    <a:pt x="1100" y="1722"/>
                  </a:lnTo>
                  <a:lnTo>
                    <a:pt x="1100" y="1721"/>
                  </a:lnTo>
                  <a:lnTo>
                    <a:pt x="1100" y="1719"/>
                  </a:lnTo>
                  <a:lnTo>
                    <a:pt x="1076" y="1733"/>
                  </a:lnTo>
                  <a:lnTo>
                    <a:pt x="1052" y="1747"/>
                  </a:lnTo>
                  <a:lnTo>
                    <a:pt x="1027" y="1760"/>
                  </a:lnTo>
                  <a:lnTo>
                    <a:pt x="1004" y="1772"/>
                  </a:lnTo>
                  <a:lnTo>
                    <a:pt x="979" y="1783"/>
                  </a:lnTo>
                  <a:lnTo>
                    <a:pt x="952" y="1794"/>
                  </a:lnTo>
                  <a:lnTo>
                    <a:pt x="927" y="1804"/>
                  </a:lnTo>
                  <a:lnTo>
                    <a:pt x="901" y="1813"/>
                  </a:lnTo>
                  <a:lnTo>
                    <a:pt x="904" y="1813"/>
                  </a:lnTo>
                  <a:lnTo>
                    <a:pt x="906" y="1813"/>
                  </a:lnTo>
                  <a:lnTo>
                    <a:pt x="909" y="1813"/>
                  </a:lnTo>
                  <a:lnTo>
                    <a:pt x="911" y="1813"/>
                  </a:lnTo>
                  <a:lnTo>
                    <a:pt x="913" y="1813"/>
                  </a:lnTo>
                  <a:lnTo>
                    <a:pt x="916" y="1814"/>
                  </a:lnTo>
                  <a:lnTo>
                    <a:pt x="919" y="1814"/>
                  </a:lnTo>
                  <a:lnTo>
                    <a:pt x="922" y="1814"/>
                  </a:lnTo>
                  <a:close/>
                </a:path>
              </a:pathLst>
            </a:custGeom>
            <a:solidFill>
              <a:srgbClr val="FFF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6" name="Freeform 986"/>
            <p:cNvSpPr>
              <a:spLocks noEditPoints="1"/>
            </p:cNvSpPr>
            <p:nvPr/>
          </p:nvSpPr>
          <p:spPr bwMode="auto">
            <a:xfrm>
              <a:off x="3911" y="1573"/>
              <a:ext cx="1100" cy="1856"/>
            </a:xfrm>
            <a:custGeom>
              <a:avLst/>
              <a:gdLst>
                <a:gd name="T0" fmla="*/ 993 w 1100"/>
                <a:gd name="T1" fmla="*/ 74 h 1856"/>
                <a:gd name="T2" fmla="*/ 862 w 1100"/>
                <a:gd name="T3" fmla="*/ 27 h 1856"/>
                <a:gd name="T4" fmla="*/ 724 w 1100"/>
                <a:gd name="T5" fmla="*/ 0 h 1856"/>
                <a:gd name="T6" fmla="*/ 717 w 1100"/>
                <a:gd name="T7" fmla="*/ 3 h 1856"/>
                <a:gd name="T8" fmla="*/ 710 w 1100"/>
                <a:gd name="T9" fmla="*/ 6 h 1856"/>
                <a:gd name="T10" fmla="*/ 756 w 1100"/>
                <a:gd name="T11" fmla="*/ 13 h 1856"/>
                <a:gd name="T12" fmla="*/ 899 w 1100"/>
                <a:gd name="T13" fmla="*/ 47 h 1856"/>
                <a:gd name="T14" fmla="*/ 1033 w 1100"/>
                <a:gd name="T15" fmla="*/ 104 h 1856"/>
                <a:gd name="T16" fmla="*/ 1075 w 1100"/>
                <a:gd name="T17" fmla="*/ 123 h 1856"/>
                <a:gd name="T18" fmla="*/ 1075 w 1100"/>
                <a:gd name="T19" fmla="*/ 119 h 1856"/>
                <a:gd name="T20" fmla="*/ 1073 w 1100"/>
                <a:gd name="T21" fmla="*/ 116 h 1856"/>
                <a:gd name="T22" fmla="*/ 383 w 1100"/>
                <a:gd name="T23" fmla="*/ 27 h 1856"/>
                <a:gd name="T24" fmla="*/ 292 w 1100"/>
                <a:gd name="T25" fmla="*/ 58 h 1856"/>
                <a:gd name="T26" fmla="*/ 205 w 1100"/>
                <a:gd name="T27" fmla="*/ 98 h 1856"/>
                <a:gd name="T28" fmla="*/ 123 w 1100"/>
                <a:gd name="T29" fmla="*/ 148 h 1856"/>
                <a:gd name="T30" fmla="*/ 47 w 1100"/>
                <a:gd name="T31" fmla="*/ 204 h 1856"/>
                <a:gd name="T32" fmla="*/ 0 w 1100"/>
                <a:gd name="T33" fmla="*/ 258 h 1856"/>
                <a:gd name="T34" fmla="*/ 82 w 1100"/>
                <a:gd name="T35" fmla="*/ 186 h 1856"/>
                <a:gd name="T36" fmla="*/ 172 w 1100"/>
                <a:gd name="T37" fmla="*/ 125 h 1856"/>
                <a:gd name="T38" fmla="*/ 271 w 1100"/>
                <a:gd name="T39" fmla="*/ 75 h 1856"/>
                <a:gd name="T40" fmla="*/ 375 w 1100"/>
                <a:gd name="T41" fmla="*/ 38 h 1856"/>
                <a:gd name="T42" fmla="*/ 485 w 1100"/>
                <a:gd name="T43" fmla="*/ 14 h 1856"/>
                <a:gd name="T44" fmla="*/ 504 w 1100"/>
                <a:gd name="T45" fmla="*/ 10 h 1856"/>
                <a:gd name="T46" fmla="*/ 475 w 1100"/>
                <a:gd name="T47" fmla="*/ 10 h 1856"/>
                <a:gd name="T48" fmla="*/ 447 w 1100"/>
                <a:gd name="T49" fmla="*/ 13 h 1856"/>
                <a:gd name="T50" fmla="*/ 71 w 1100"/>
                <a:gd name="T51" fmla="*/ 1670 h 1856"/>
                <a:gd name="T52" fmla="*/ 161 w 1100"/>
                <a:gd name="T53" fmla="*/ 1731 h 1856"/>
                <a:gd name="T54" fmla="*/ 257 w 1100"/>
                <a:gd name="T55" fmla="*/ 1782 h 1856"/>
                <a:gd name="T56" fmla="*/ 265 w 1100"/>
                <a:gd name="T57" fmla="*/ 1782 h 1856"/>
                <a:gd name="T58" fmla="*/ 274 w 1100"/>
                <a:gd name="T59" fmla="*/ 1782 h 1856"/>
                <a:gd name="T60" fmla="*/ 243 w 1100"/>
                <a:gd name="T61" fmla="*/ 1766 h 1856"/>
                <a:gd name="T62" fmla="*/ 141 w 1100"/>
                <a:gd name="T63" fmla="*/ 1710 h 1856"/>
                <a:gd name="T64" fmla="*/ 48 w 1100"/>
                <a:gd name="T65" fmla="*/ 1641 h 1856"/>
                <a:gd name="T66" fmla="*/ 18 w 1100"/>
                <a:gd name="T67" fmla="*/ 1617 h 1856"/>
                <a:gd name="T68" fmla="*/ 16 w 1100"/>
                <a:gd name="T69" fmla="*/ 1620 h 1856"/>
                <a:gd name="T70" fmla="*/ 16 w 1100"/>
                <a:gd name="T71" fmla="*/ 1623 h 1856"/>
                <a:gd name="T72" fmla="*/ 724 w 1100"/>
                <a:gd name="T73" fmla="*/ 1854 h 1856"/>
                <a:gd name="T74" fmla="*/ 752 w 1100"/>
                <a:gd name="T75" fmla="*/ 1850 h 1856"/>
                <a:gd name="T76" fmla="*/ 778 w 1100"/>
                <a:gd name="T77" fmla="*/ 1846 h 1856"/>
                <a:gd name="T78" fmla="*/ 781 w 1100"/>
                <a:gd name="T79" fmla="*/ 1843 h 1856"/>
                <a:gd name="T80" fmla="*/ 785 w 1100"/>
                <a:gd name="T81" fmla="*/ 1839 h 1856"/>
                <a:gd name="T82" fmla="*/ 773 w 1100"/>
                <a:gd name="T83" fmla="*/ 1839 h 1856"/>
                <a:gd name="T84" fmla="*/ 730 w 1100"/>
                <a:gd name="T85" fmla="*/ 1846 h 1856"/>
                <a:gd name="T86" fmla="*/ 687 w 1100"/>
                <a:gd name="T87" fmla="*/ 1849 h 1856"/>
                <a:gd name="T88" fmla="*/ 681 w 1100"/>
                <a:gd name="T89" fmla="*/ 1852 h 1856"/>
                <a:gd name="T90" fmla="*/ 694 w 1100"/>
                <a:gd name="T91" fmla="*/ 1854 h 1856"/>
                <a:gd name="T92" fmla="*/ 706 w 1100"/>
                <a:gd name="T93" fmla="*/ 1856 h 1856"/>
                <a:gd name="T94" fmla="*/ 961 w 1100"/>
                <a:gd name="T95" fmla="*/ 1793 h 1856"/>
                <a:gd name="T96" fmla="*/ 1032 w 1100"/>
                <a:gd name="T97" fmla="*/ 1761 h 1856"/>
                <a:gd name="T98" fmla="*/ 1100 w 1100"/>
                <a:gd name="T99" fmla="*/ 1722 h 1856"/>
                <a:gd name="T100" fmla="*/ 1100 w 1100"/>
                <a:gd name="T101" fmla="*/ 1720 h 1856"/>
                <a:gd name="T102" fmla="*/ 1100 w 1100"/>
                <a:gd name="T103" fmla="*/ 1717 h 1856"/>
                <a:gd name="T104" fmla="*/ 1075 w 1100"/>
                <a:gd name="T105" fmla="*/ 1729 h 1856"/>
                <a:gd name="T106" fmla="*/ 997 w 1100"/>
                <a:gd name="T107" fmla="*/ 1769 h 1856"/>
                <a:gd name="T108" fmla="*/ 916 w 1100"/>
                <a:gd name="T109" fmla="*/ 1802 h 1856"/>
                <a:gd name="T110" fmla="*/ 894 w 1100"/>
                <a:gd name="T111" fmla="*/ 1812 h 1856"/>
                <a:gd name="T112" fmla="*/ 902 w 1100"/>
                <a:gd name="T113" fmla="*/ 1812 h 1856"/>
                <a:gd name="T114" fmla="*/ 912 w 1100"/>
                <a:gd name="T115" fmla="*/ 1812 h 185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100"/>
                <a:gd name="T175" fmla="*/ 0 h 1856"/>
                <a:gd name="T176" fmla="*/ 1100 w 1100"/>
                <a:gd name="T177" fmla="*/ 1856 h 1856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100" h="1856">
                  <a:moveTo>
                    <a:pt x="1073" y="116"/>
                  </a:moveTo>
                  <a:lnTo>
                    <a:pt x="1033" y="94"/>
                  </a:lnTo>
                  <a:lnTo>
                    <a:pt x="993" y="74"/>
                  </a:lnTo>
                  <a:lnTo>
                    <a:pt x="950" y="57"/>
                  </a:lnTo>
                  <a:lnTo>
                    <a:pt x="906" y="41"/>
                  </a:lnTo>
                  <a:lnTo>
                    <a:pt x="862" y="27"/>
                  </a:lnTo>
                  <a:lnTo>
                    <a:pt x="817" y="16"/>
                  </a:lnTo>
                  <a:lnTo>
                    <a:pt x="770" y="7"/>
                  </a:lnTo>
                  <a:lnTo>
                    <a:pt x="724" y="0"/>
                  </a:lnTo>
                  <a:lnTo>
                    <a:pt x="721" y="1"/>
                  </a:lnTo>
                  <a:lnTo>
                    <a:pt x="719" y="1"/>
                  </a:lnTo>
                  <a:lnTo>
                    <a:pt x="717" y="3"/>
                  </a:lnTo>
                  <a:lnTo>
                    <a:pt x="714" y="4"/>
                  </a:lnTo>
                  <a:lnTo>
                    <a:pt x="712" y="4"/>
                  </a:lnTo>
                  <a:lnTo>
                    <a:pt x="710" y="6"/>
                  </a:lnTo>
                  <a:lnTo>
                    <a:pt x="708" y="6"/>
                  </a:lnTo>
                  <a:lnTo>
                    <a:pt x="706" y="7"/>
                  </a:lnTo>
                  <a:lnTo>
                    <a:pt x="756" y="13"/>
                  </a:lnTo>
                  <a:lnTo>
                    <a:pt x="805" y="21"/>
                  </a:lnTo>
                  <a:lnTo>
                    <a:pt x="852" y="33"/>
                  </a:lnTo>
                  <a:lnTo>
                    <a:pt x="899" y="47"/>
                  </a:lnTo>
                  <a:lnTo>
                    <a:pt x="945" y="64"/>
                  </a:lnTo>
                  <a:lnTo>
                    <a:pt x="990" y="82"/>
                  </a:lnTo>
                  <a:lnTo>
                    <a:pt x="1033" y="104"/>
                  </a:lnTo>
                  <a:lnTo>
                    <a:pt x="1076" y="126"/>
                  </a:lnTo>
                  <a:lnTo>
                    <a:pt x="1075" y="125"/>
                  </a:lnTo>
                  <a:lnTo>
                    <a:pt x="1075" y="123"/>
                  </a:lnTo>
                  <a:lnTo>
                    <a:pt x="1075" y="122"/>
                  </a:lnTo>
                  <a:lnTo>
                    <a:pt x="1075" y="121"/>
                  </a:lnTo>
                  <a:lnTo>
                    <a:pt x="1075" y="119"/>
                  </a:lnTo>
                  <a:lnTo>
                    <a:pt x="1073" y="118"/>
                  </a:lnTo>
                  <a:lnTo>
                    <a:pt x="1073" y="116"/>
                  </a:lnTo>
                  <a:close/>
                  <a:moveTo>
                    <a:pt x="447" y="13"/>
                  </a:moveTo>
                  <a:lnTo>
                    <a:pt x="415" y="20"/>
                  </a:lnTo>
                  <a:lnTo>
                    <a:pt x="383" y="27"/>
                  </a:lnTo>
                  <a:lnTo>
                    <a:pt x="353" y="37"/>
                  </a:lnTo>
                  <a:lnTo>
                    <a:pt x="322" y="47"/>
                  </a:lnTo>
                  <a:lnTo>
                    <a:pt x="292" y="58"/>
                  </a:lnTo>
                  <a:lnTo>
                    <a:pt x="262" y="71"/>
                  </a:lnTo>
                  <a:lnTo>
                    <a:pt x="233" y="84"/>
                  </a:lnTo>
                  <a:lnTo>
                    <a:pt x="205" y="98"/>
                  </a:lnTo>
                  <a:lnTo>
                    <a:pt x="178" y="114"/>
                  </a:lnTo>
                  <a:lnTo>
                    <a:pt x="150" y="131"/>
                  </a:lnTo>
                  <a:lnTo>
                    <a:pt x="123" y="148"/>
                  </a:lnTo>
                  <a:lnTo>
                    <a:pt x="97" y="165"/>
                  </a:lnTo>
                  <a:lnTo>
                    <a:pt x="72" y="185"/>
                  </a:lnTo>
                  <a:lnTo>
                    <a:pt x="47" y="204"/>
                  </a:lnTo>
                  <a:lnTo>
                    <a:pt x="23" y="224"/>
                  </a:lnTo>
                  <a:lnTo>
                    <a:pt x="0" y="246"/>
                  </a:lnTo>
                  <a:lnTo>
                    <a:pt x="0" y="258"/>
                  </a:lnTo>
                  <a:lnTo>
                    <a:pt x="26" y="233"/>
                  </a:lnTo>
                  <a:lnTo>
                    <a:pt x="54" y="209"/>
                  </a:lnTo>
                  <a:lnTo>
                    <a:pt x="82" y="186"/>
                  </a:lnTo>
                  <a:lnTo>
                    <a:pt x="111" y="165"/>
                  </a:lnTo>
                  <a:lnTo>
                    <a:pt x="141" y="145"/>
                  </a:lnTo>
                  <a:lnTo>
                    <a:pt x="172" y="125"/>
                  </a:lnTo>
                  <a:lnTo>
                    <a:pt x="204" y="108"/>
                  </a:lnTo>
                  <a:lnTo>
                    <a:pt x="237" y="91"/>
                  </a:lnTo>
                  <a:lnTo>
                    <a:pt x="271" y="75"/>
                  </a:lnTo>
                  <a:lnTo>
                    <a:pt x="304" y="62"/>
                  </a:lnTo>
                  <a:lnTo>
                    <a:pt x="339" y="50"/>
                  </a:lnTo>
                  <a:lnTo>
                    <a:pt x="375" y="38"/>
                  </a:lnTo>
                  <a:lnTo>
                    <a:pt x="411" y="28"/>
                  </a:lnTo>
                  <a:lnTo>
                    <a:pt x="447" y="21"/>
                  </a:lnTo>
                  <a:lnTo>
                    <a:pt x="485" y="14"/>
                  </a:lnTo>
                  <a:lnTo>
                    <a:pt x="523" y="8"/>
                  </a:lnTo>
                  <a:lnTo>
                    <a:pt x="513" y="8"/>
                  </a:lnTo>
                  <a:lnTo>
                    <a:pt x="504" y="10"/>
                  </a:lnTo>
                  <a:lnTo>
                    <a:pt x="495" y="10"/>
                  </a:lnTo>
                  <a:lnTo>
                    <a:pt x="485" y="10"/>
                  </a:lnTo>
                  <a:lnTo>
                    <a:pt x="475" y="10"/>
                  </a:lnTo>
                  <a:lnTo>
                    <a:pt x="467" y="11"/>
                  </a:lnTo>
                  <a:lnTo>
                    <a:pt x="457" y="11"/>
                  </a:lnTo>
                  <a:lnTo>
                    <a:pt x="447" y="13"/>
                  </a:lnTo>
                  <a:close/>
                  <a:moveTo>
                    <a:pt x="16" y="1623"/>
                  </a:moveTo>
                  <a:lnTo>
                    <a:pt x="43" y="1647"/>
                  </a:lnTo>
                  <a:lnTo>
                    <a:pt x="71" y="1670"/>
                  </a:lnTo>
                  <a:lnTo>
                    <a:pt x="100" y="1691"/>
                  </a:lnTo>
                  <a:lnTo>
                    <a:pt x="130" y="1712"/>
                  </a:lnTo>
                  <a:lnTo>
                    <a:pt x="161" y="1731"/>
                  </a:lnTo>
                  <a:lnTo>
                    <a:pt x="192" y="1749"/>
                  </a:lnTo>
                  <a:lnTo>
                    <a:pt x="224" y="1766"/>
                  </a:lnTo>
                  <a:lnTo>
                    <a:pt x="257" y="1782"/>
                  </a:lnTo>
                  <a:lnTo>
                    <a:pt x="260" y="1782"/>
                  </a:lnTo>
                  <a:lnTo>
                    <a:pt x="262" y="1782"/>
                  </a:lnTo>
                  <a:lnTo>
                    <a:pt x="265" y="1782"/>
                  </a:lnTo>
                  <a:lnTo>
                    <a:pt x="268" y="1782"/>
                  </a:lnTo>
                  <a:lnTo>
                    <a:pt x="271" y="1782"/>
                  </a:lnTo>
                  <a:lnTo>
                    <a:pt x="274" y="1782"/>
                  </a:lnTo>
                  <a:lnTo>
                    <a:pt x="276" y="1782"/>
                  </a:lnTo>
                  <a:lnTo>
                    <a:pt x="278" y="1782"/>
                  </a:lnTo>
                  <a:lnTo>
                    <a:pt x="243" y="1766"/>
                  </a:lnTo>
                  <a:lnTo>
                    <a:pt x="208" y="1749"/>
                  </a:lnTo>
                  <a:lnTo>
                    <a:pt x="175" y="1729"/>
                  </a:lnTo>
                  <a:lnTo>
                    <a:pt x="141" y="1710"/>
                  </a:lnTo>
                  <a:lnTo>
                    <a:pt x="109" y="1688"/>
                  </a:lnTo>
                  <a:lnTo>
                    <a:pt x="77" y="1666"/>
                  </a:lnTo>
                  <a:lnTo>
                    <a:pt x="48" y="1641"/>
                  </a:lnTo>
                  <a:lnTo>
                    <a:pt x="19" y="1616"/>
                  </a:lnTo>
                  <a:lnTo>
                    <a:pt x="18" y="1617"/>
                  </a:lnTo>
                  <a:lnTo>
                    <a:pt x="18" y="1619"/>
                  </a:lnTo>
                  <a:lnTo>
                    <a:pt x="16" y="1620"/>
                  </a:lnTo>
                  <a:lnTo>
                    <a:pt x="16" y="1622"/>
                  </a:lnTo>
                  <a:lnTo>
                    <a:pt x="16" y="1623"/>
                  </a:lnTo>
                  <a:close/>
                  <a:moveTo>
                    <a:pt x="706" y="1856"/>
                  </a:moveTo>
                  <a:lnTo>
                    <a:pt x="716" y="1854"/>
                  </a:lnTo>
                  <a:lnTo>
                    <a:pt x="724" y="1854"/>
                  </a:lnTo>
                  <a:lnTo>
                    <a:pt x="734" y="1853"/>
                  </a:lnTo>
                  <a:lnTo>
                    <a:pt x="742" y="1852"/>
                  </a:lnTo>
                  <a:lnTo>
                    <a:pt x="752" y="1850"/>
                  </a:lnTo>
                  <a:lnTo>
                    <a:pt x="760" y="1849"/>
                  </a:lnTo>
                  <a:lnTo>
                    <a:pt x="769" y="1847"/>
                  </a:lnTo>
                  <a:lnTo>
                    <a:pt x="778" y="1846"/>
                  </a:lnTo>
                  <a:lnTo>
                    <a:pt x="780" y="1844"/>
                  </a:lnTo>
                  <a:lnTo>
                    <a:pt x="780" y="1843"/>
                  </a:lnTo>
                  <a:lnTo>
                    <a:pt x="781" y="1843"/>
                  </a:lnTo>
                  <a:lnTo>
                    <a:pt x="783" y="1842"/>
                  </a:lnTo>
                  <a:lnTo>
                    <a:pt x="784" y="1840"/>
                  </a:lnTo>
                  <a:lnTo>
                    <a:pt x="785" y="1839"/>
                  </a:lnTo>
                  <a:lnTo>
                    <a:pt x="787" y="1837"/>
                  </a:lnTo>
                  <a:lnTo>
                    <a:pt x="788" y="1836"/>
                  </a:lnTo>
                  <a:lnTo>
                    <a:pt x="773" y="1839"/>
                  </a:lnTo>
                  <a:lnTo>
                    <a:pt x="759" y="1842"/>
                  </a:lnTo>
                  <a:lnTo>
                    <a:pt x="745" y="1843"/>
                  </a:lnTo>
                  <a:lnTo>
                    <a:pt x="730" y="1846"/>
                  </a:lnTo>
                  <a:lnTo>
                    <a:pt x="716" y="1847"/>
                  </a:lnTo>
                  <a:lnTo>
                    <a:pt x="701" y="1849"/>
                  </a:lnTo>
                  <a:lnTo>
                    <a:pt x="687" y="1849"/>
                  </a:lnTo>
                  <a:lnTo>
                    <a:pt x="671" y="1850"/>
                  </a:lnTo>
                  <a:lnTo>
                    <a:pt x="677" y="1852"/>
                  </a:lnTo>
                  <a:lnTo>
                    <a:pt x="681" y="1852"/>
                  </a:lnTo>
                  <a:lnTo>
                    <a:pt x="685" y="1853"/>
                  </a:lnTo>
                  <a:lnTo>
                    <a:pt x="689" y="1853"/>
                  </a:lnTo>
                  <a:lnTo>
                    <a:pt x="694" y="1854"/>
                  </a:lnTo>
                  <a:lnTo>
                    <a:pt x="698" y="1854"/>
                  </a:lnTo>
                  <a:lnTo>
                    <a:pt x="702" y="1856"/>
                  </a:lnTo>
                  <a:lnTo>
                    <a:pt x="706" y="1856"/>
                  </a:lnTo>
                  <a:close/>
                  <a:moveTo>
                    <a:pt x="912" y="1812"/>
                  </a:moveTo>
                  <a:lnTo>
                    <a:pt x="937" y="1803"/>
                  </a:lnTo>
                  <a:lnTo>
                    <a:pt x="961" y="1793"/>
                  </a:lnTo>
                  <a:lnTo>
                    <a:pt x="986" y="1783"/>
                  </a:lnTo>
                  <a:lnTo>
                    <a:pt x="1009" y="1773"/>
                  </a:lnTo>
                  <a:lnTo>
                    <a:pt x="1032" y="1761"/>
                  </a:lnTo>
                  <a:lnTo>
                    <a:pt x="1055" y="1749"/>
                  </a:lnTo>
                  <a:lnTo>
                    <a:pt x="1077" y="1737"/>
                  </a:lnTo>
                  <a:lnTo>
                    <a:pt x="1100" y="1722"/>
                  </a:lnTo>
                  <a:lnTo>
                    <a:pt x="1100" y="1721"/>
                  </a:lnTo>
                  <a:lnTo>
                    <a:pt x="1100" y="1720"/>
                  </a:lnTo>
                  <a:lnTo>
                    <a:pt x="1100" y="1718"/>
                  </a:lnTo>
                  <a:lnTo>
                    <a:pt x="1100" y="1717"/>
                  </a:lnTo>
                  <a:lnTo>
                    <a:pt x="1100" y="1715"/>
                  </a:lnTo>
                  <a:lnTo>
                    <a:pt x="1100" y="1714"/>
                  </a:lnTo>
                  <a:lnTo>
                    <a:pt x="1075" y="1729"/>
                  </a:lnTo>
                  <a:lnTo>
                    <a:pt x="1050" y="1744"/>
                  </a:lnTo>
                  <a:lnTo>
                    <a:pt x="1023" y="1756"/>
                  </a:lnTo>
                  <a:lnTo>
                    <a:pt x="997" y="1769"/>
                  </a:lnTo>
                  <a:lnTo>
                    <a:pt x="970" y="1781"/>
                  </a:lnTo>
                  <a:lnTo>
                    <a:pt x="944" y="1792"/>
                  </a:lnTo>
                  <a:lnTo>
                    <a:pt x="916" y="1802"/>
                  </a:lnTo>
                  <a:lnTo>
                    <a:pt x="888" y="1812"/>
                  </a:lnTo>
                  <a:lnTo>
                    <a:pt x="891" y="1812"/>
                  </a:lnTo>
                  <a:lnTo>
                    <a:pt x="894" y="1812"/>
                  </a:lnTo>
                  <a:lnTo>
                    <a:pt x="897" y="1812"/>
                  </a:lnTo>
                  <a:lnTo>
                    <a:pt x="899" y="1812"/>
                  </a:lnTo>
                  <a:lnTo>
                    <a:pt x="902" y="1812"/>
                  </a:lnTo>
                  <a:lnTo>
                    <a:pt x="906" y="1812"/>
                  </a:lnTo>
                  <a:lnTo>
                    <a:pt x="909" y="1812"/>
                  </a:lnTo>
                  <a:lnTo>
                    <a:pt x="912" y="1812"/>
                  </a:lnTo>
                  <a:close/>
                </a:path>
              </a:pathLst>
            </a:custGeom>
            <a:solidFill>
              <a:srgbClr val="FFFED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7" name="Freeform 987"/>
            <p:cNvSpPr>
              <a:spLocks noEditPoints="1"/>
            </p:cNvSpPr>
            <p:nvPr/>
          </p:nvSpPr>
          <p:spPr bwMode="auto">
            <a:xfrm>
              <a:off x="3909" y="1577"/>
              <a:ext cx="1102" cy="1849"/>
            </a:xfrm>
            <a:custGeom>
              <a:avLst/>
              <a:gdLst>
                <a:gd name="T0" fmla="*/ 993 w 1102"/>
                <a:gd name="T1" fmla="*/ 74 h 1849"/>
                <a:gd name="T2" fmla="*/ 858 w 1102"/>
                <a:gd name="T3" fmla="*/ 26 h 1849"/>
                <a:gd name="T4" fmla="*/ 716 w 1102"/>
                <a:gd name="T5" fmla="*/ 0 h 1849"/>
                <a:gd name="T6" fmla="*/ 710 w 1102"/>
                <a:gd name="T7" fmla="*/ 2 h 1849"/>
                <a:gd name="T8" fmla="*/ 704 w 1102"/>
                <a:gd name="T9" fmla="*/ 4 h 1849"/>
                <a:gd name="T10" fmla="*/ 726 w 1102"/>
                <a:gd name="T11" fmla="*/ 9 h 1849"/>
                <a:gd name="T12" fmla="*/ 801 w 1102"/>
                <a:gd name="T13" fmla="*/ 20 h 1849"/>
                <a:gd name="T14" fmla="*/ 875 w 1102"/>
                <a:gd name="T15" fmla="*/ 39 h 1849"/>
                <a:gd name="T16" fmla="*/ 992 w 1102"/>
                <a:gd name="T17" fmla="*/ 83 h 1849"/>
                <a:gd name="T18" fmla="*/ 1078 w 1102"/>
                <a:gd name="T19" fmla="*/ 127 h 1849"/>
                <a:gd name="T20" fmla="*/ 1078 w 1102"/>
                <a:gd name="T21" fmla="*/ 122 h 1849"/>
                <a:gd name="T22" fmla="*/ 1077 w 1102"/>
                <a:gd name="T23" fmla="*/ 118 h 1849"/>
                <a:gd name="T24" fmla="*/ 449 w 1102"/>
                <a:gd name="T25" fmla="*/ 13 h 1849"/>
                <a:gd name="T26" fmla="*/ 349 w 1102"/>
                <a:gd name="T27" fmla="*/ 39 h 1849"/>
                <a:gd name="T28" fmla="*/ 253 w 1102"/>
                <a:gd name="T29" fmla="*/ 75 h 1849"/>
                <a:gd name="T30" fmla="*/ 163 w 1102"/>
                <a:gd name="T31" fmla="*/ 124 h 1849"/>
                <a:gd name="T32" fmla="*/ 78 w 1102"/>
                <a:gd name="T33" fmla="*/ 182 h 1849"/>
                <a:gd name="T34" fmla="*/ 2 w 1102"/>
                <a:gd name="T35" fmla="*/ 249 h 1849"/>
                <a:gd name="T36" fmla="*/ 59 w 1102"/>
                <a:gd name="T37" fmla="*/ 208 h 1849"/>
                <a:gd name="T38" fmla="*/ 153 w 1102"/>
                <a:gd name="T39" fmla="*/ 139 h 1849"/>
                <a:gd name="T40" fmla="*/ 256 w 1102"/>
                <a:gd name="T41" fmla="*/ 84 h 1849"/>
                <a:gd name="T42" fmla="*/ 366 w 1102"/>
                <a:gd name="T43" fmla="*/ 41 h 1849"/>
                <a:gd name="T44" fmla="*/ 483 w 1102"/>
                <a:gd name="T45" fmla="*/ 14 h 1849"/>
                <a:gd name="T46" fmla="*/ 554 w 1102"/>
                <a:gd name="T47" fmla="*/ 4 h 1849"/>
                <a:gd name="T48" fmla="*/ 525 w 1102"/>
                <a:gd name="T49" fmla="*/ 4 h 1849"/>
                <a:gd name="T50" fmla="*/ 495 w 1102"/>
                <a:gd name="T51" fmla="*/ 6 h 1849"/>
                <a:gd name="T52" fmla="*/ 48 w 1102"/>
                <a:gd name="T53" fmla="*/ 1640 h 1849"/>
                <a:gd name="T54" fmla="*/ 138 w 1102"/>
                <a:gd name="T55" fmla="*/ 1707 h 1849"/>
                <a:gd name="T56" fmla="*/ 235 w 1102"/>
                <a:gd name="T57" fmla="*/ 1762 h 1849"/>
                <a:gd name="T58" fmla="*/ 276 w 1102"/>
                <a:gd name="T59" fmla="*/ 1778 h 1849"/>
                <a:gd name="T60" fmla="*/ 284 w 1102"/>
                <a:gd name="T61" fmla="*/ 1778 h 1849"/>
                <a:gd name="T62" fmla="*/ 292 w 1102"/>
                <a:gd name="T63" fmla="*/ 1778 h 1849"/>
                <a:gd name="T64" fmla="*/ 184 w 1102"/>
                <a:gd name="T65" fmla="*/ 1725 h 1849"/>
                <a:gd name="T66" fmla="*/ 84 w 1102"/>
                <a:gd name="T67" fmla="*/ 1659 h 1849"/>
                <a:gd name="T68" fmla="*/ 22 w 1102"/>
                <a:gd name="T69" fmla="*/ 1608 h 1849"/>
                <a:gd name="T70" fmla="*/ 21 w 1102"/>
                <a:gd name="T71" fmla="*/ 1612 h 1849"/>
                <a:gd name="T72" fmla="*/ 20 w 1102"/>
                <a:gd name="T73" fmla="*/ 1615 h 1849"/>
                <a:gd name="T74" fmla="*/ 703 w 1102"/>
                <a:gd name="T75" fmla="*/ 1849 h 1849"/>
                <a:gd name="T76" fmla="*/ 737 w 1102"/>
                <a:gd name="T77" fmla="*/ 1845 h 1849"/>
                <a:gd name="T78" fmla="*/ 772 w 1102"/>
                <a:gd name="T79" fmla="*/ 1839 h 1849"/>
                <a:gd name="T80" fmla="*/ 787 w 1102"/>
                <a:gd name="T81" fmla="*/ 1835 h 1849"/>
                <a:gd name="T82" fmla="*/ 792 w 1102"/>
                <a:gd name="T83" fmla="*/ 1831 h 1849"/>
                <a:gd name="T84" fmla="*/ 797 w 1102"/>
                <a:gd name="T85" fmla="*/ 1826 h 1849"/>
                <a:gd name="T86" fmla="*/ 746 w 1102"/>
                <a:gd name="T87" fmla="*/ 1836 h 1849"/>
                <a:gd name="T88" fmla="*/ 693 w 1102"/>
                <a:gd name="T89" fmla="*/ 1840 h 1849"/>
                <a:gd name="T90" fmla="*/ 661 w 1102"/>
                <a:gd name="T91" fmla="*/ 1843 h 1849"/>
                <a:gd name="T92" fmla="*/ 675 w 1102"/>
                <a:gd name="T93" fmla="*/ 1846 h 1849"/>
                <a:gd name="T94" fmla="*/ 687 w 1102"/>
                <a:gd name="T95" fmla="*/ 1849 h 1849"/>
                <a:gd name="T96" fmla="*/ 929 w 1102"/>
                <a:gd name="T97" fmla="*/ 1799 h 1849"/>
                <a:gd name="T98" fmla="*/ 1006 w 1102"/>
                <a:gd name="T99" fmla="*/ 1767 h 1849"/>
                <a:gd name="T100" fmla="*/ 1078 w 1102"/>
                <a:gd name="T101" fmla="*/ 1728 h 1849"/>
                <a:gd name="T102" fmla="*/ 1102 w 1102"/>
                <a:gd name="T103" fmla="*/ 1713 h 1849"/>
                <a:gd name="T104" fmla="*/ 1102 w 1102"/>
                <a:gd name="T105" fmla="*/ 1708 h 1849"/>
                <a:gd name="T106" fmla="*/ 1102 w 1102"/>
                <a:gd name="T107" fmla="*/ 1706 h 1849"/>
                <a:gd name="T108" fmla="*/ 1020 w 1102"/>
                <a:gd name="T109" fmla="*/ 1751 h 1849"/>
                <a:gd name="T110" fmla="*/ 935 w 1102"/>
                <a:gd name="T111" fmla="*/ 1788 h 1849"/>
                <a:gd name="T112" fmla="*/ 879 w 1102"/>
                <a:gd name="T113" fmla="*/ 1808 h 1849"/>
                <a:gd name="T114" fmla="*/ 889 w 1102"/>
                <a:gd name="T115" fmla="*/ 1808 h 1849"/>
                <a:gd name="T116" fmla="*/ 899 w 1102"/>
                <a:gd name="T117" fmla="*/ 1808 h 184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02"/>
                <a:gd name="T178" fmla="*/ 0 h 1849"/>
                <a:gd name="T179" fmla="*/ 1102 w 1102"/>
                <a:gd name="T180" fmla="*/ 1849 h 184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02" h="1849">
                  <a:moveTo>
                    <a:pt x="1077" y="117"/>
                  </a:moveTo>
                  <a:lnTo>
                    <a:pt x="1035" y="94"/>
                  </a:lnTo>
                  <a:lnTo>
                    <a:pt x="993" y="74"/>
                  </a:lnTo>
                  <a:lnTo>
                    <a:pt x="949" y="56"/>
                  </a:lnTo>
                  <a:lnTo>
                    <a:pt x="904" y="40"/>
                  </a:lnTo>
                  <a:lnTo>
                    <a:pt x="858" y="26"/>
                  </a:lnTo>
                  <a:lnTo>
                    <a:pt x="812" y="14"/>
                  </a:lnTo>
                  <a:lnTo>
                    <a:pt x="765" y="6"/>
                  </a:lnTo>
                  <a:lnTo>
                    <a:pt x="716" y="0"/>
                  </a:lnTo>
                  <a:lnTo>
                    <a:pt x="714" y="0"/>
                  </a:lnTo>
                  <a:lnTo>
                    <a:pt x="712" y="2"/>
                  </a:lnTo>
                  <a:lnTo>
                    <a:pt x="710" y="2"/>
                  </a:lnTo>
                  <a:lnTo>
                    <a:pt x="708" y="3"/>
                  </a:lnTo>
                  <a:lnTo>
                    <a:pt x="707" y="3"/>
                  </a:lnTo>
                  <a:lnTo>
                    <a:pt x="704" y="4"/>
                  </a:lnTo>
                  <a:lnTo>
                    <a:pt x="703" y="6"/>
                  </a:lnTo>
                  <a:lnTo>
                    <a:pt x="701" y="6"/>
                  </a:lnTo>
                  <a:lnTo>
                    <a:pt x="726" y="9"/>
                  </a:lnTo>
                  <a:lnTo>
                    <a:pt x="751" y="12"/>
                  </a:lnTo>
                  <a:lnTo>
                    <a:pt x="778" y="16"/>
                  </a:lnTo>
                  <a:lnTo>
                    <a:pt x="801" y="20"/>
                  </a:lnTo>
                  <a:lnTo>
                    <a:pt x="826" y="26"/>
                  </a:lnTo>
                  <a:lnTo>
                    <a:pt x="851" y="31"/>
                  </a:lnTo>
                  <a:lnTo>
                    <a:pt x="875" y="39"/>
                  </a:lnTo>
                  <a:lnTo>
                    <a:pt x="899" y="46"/>
                  </a:lnTo>
                  <a:lnTo>
                    <a:pt x="946" y="63"/>
                  </a:lnTo>
                  <a:lnTo>
                    <a:pt x="992" y="83"/>
                  </a:lnTo>
                  <a:lnTo>
                    <a:pt x="1036" y="104"/>
                  </a:lnTo>
                  <a:lnTo>
                    <a:pt x="1079" y="128"/>
                  </a:lnTo>
                  <a:lnTo>
                    <a:pt x="1078" y="127"/>
                  </a:lnTo>
                  <a:lnTo>
                    <a:pt x="1078" y="125"/>
                  </a:lnTo>
                  <a:lnTo>
                    <a:pt x="1078" y="124"/>
                  </a:lnTo>
                  <a:lnTo>
                    <a:pt x="1078" y="122"/>
                  </a:lnTo>
                  <a:lnTo>
                    <a:pt x="1077" y="121"/>
                  </a:lnTo>
                  <a:lnTo>
                    <a:pt x="1077" y="119"/>
                  </a:lnTo>
                  <a:lnTo>
                    <a:pt x="1077" y="118"/>
                  </a:lnTo>
                  <a:lnTo>
                    <a:pt x="1077" y="117"/>
                  </a:lnTo>
                  <a:close/>
                  <a:moveTo>
                    <a:pt x="484" y="6"/>
                  </a:moveTo>
                  <a:lnTo>
                    <a:pt x="449" y="13"/>
                  </a:lnTo>
                  <a:lnTo>
                    <a:pt x="416" y="20"/>
                  </a:lnTo>
                  <a:lnTo>
                    <a:pt x="383" y="29"/>
                  </a:lnTo>
                  <a:lnTo>
                    <a:pt x="349" y="39"/>
                  </a:lnTo>
                  <a:lnTo>
                    <a:pt x="316" y="50"/>
                  </a:lnTo>
                  <a:lnTo>
                    <a:pt x="284" y="63"/>
                  </a:lnTo>
                  <a:lnTo>
                    <a:pt x="253" y="75"/>
                  </a:lnTo>
                  <a:lnTo>
                    <a:pt x="223" y="91"/>
                  </a:lnTo>
                  <a:lnTo>
                    <a:pt x="192" y="107"/>
                  </a:lnTo>
                  <a:lnTo>
                    <a:pt x="163" y="124"/>
                  </a:lnTo>
                  <a:lnTo>
                    <a:pt x="134" y="142"/>
                  </a:lnTo>
                  <a:lnTo>
                    <a:pt x="106" y="161"/>
                  </a:lnTo>
                  <a:lnTo>
                    <a:pt x="78" y="182"/>
                  </a:lnTo>
                  <a:lnTo>
                    <a:pt x="52" y="203"/>
                  </a:lnTo>
                  <a:lnTo>
                    <a:pt x="27" y="225"/>
                  </a:lnTo>
                  <a:lnTo>
                    <a:pt x="2" y="249"/>
                  </a:lnTo>
                  <a:lnTo>
                    <a:pt x="0" y="260"/>
                  </a:lnTo>
                  <a:lnTo>
                    <a:pt x="29" y="233"/>
                  </a:lnTo>
                  <a:lnTo>
                    <a:pt x="59" y="208"/>
                  </a:lnTo>
                  <a:lnTo>
                    <a:pt x="89" y="183"/>
                  </a:lnTo>
                  <a:lnTo>
                    <a:pt x="120" y="161"/>
                  </a:lnTo>
                  <a:lnTo>
                    <a:pt x="153" y="139"/>
                  </a:lnTo>
                  <a:lnTo>
                    <a:pt x="187" y="119"/>
                  </a:lnTo>
                  <a:lnTo>
                    <a:pt x="220" y="101"/>
                  </a:lnTo>
                  <a:lnTo>
                    <a:pt x="256" y="84"/>
                  </a:lnTo>
                  <a:lnTo>
                    <a:pt x="292" y="68"/>
                  </a:lnTo>
                  <a:lnTo>
                    <a:pt x="328" y="54"/>
                  </a:lnTo>
                  <a:lnTo>
                    <a:pt x="366" y="41"/>
                  </a:lnTo>
                  <a:lnTo>
                    <a:pt x="404" y="31"/>
                  </a:lnTo>
                  <a:lnTo>
                    <a:pt x="442" y="21"/>
                  </a:lnTo>
                  <a:lnTo>
                    <a:pt x="483" y="14"/>
                  </a:lnTo>
                  <a:lnTo>
                    <a:pt x="522" y="9"/>
                  </a:lnTo>
                  <a:lnTo>
                    <a:pt x="563" y="6"/>
                  </a:lnTo>
                  <a:lnTo>
                    <a:pt x="554" y="4"/>
                  </a:lnTo>
                  <a:lnTo>
                    <a:pt x="544" y="4"/>
                  </a:lnTo>
                  <a:lnTo>
                    <a:pt x="534" y="4"/>
                  </a:lnTo>
                  <a:lnTo>
                    <a:pt x="525" y="4"/>
                  </a:lnTo>
                  <a:lnTo>
                    <a:pt x="515" y="4"/>
                  </a:lnTo>
                  <a:lnTo>
                    <a:pt x="505" y="6"/>
                  </a:lnTo>
                  <a:lnTo>
                    <a:pt x="495" y="6"/>
                  </a:lnTo>
                  <a:lnTo>
                    <a:pt x="484" y="6"/>
                  </a:lnTo>
                  <a:close/>
                  <a:moveTo>
                    <a:pt x="20" y="1615"/>
                  </a:moveTo>
                  <a:lnTo>
                    <a:pt x="48" y="1640"/>
                  </a:lnTo>
                  <a:lnTo>
                    <a:pt x="77" y="1663"/>
                  </a:lnTo>
                  <a:lnTo>
                    <a:pt x="106" y="1686"/>
                  </a:lnTo>
                  <a:lnTo>
                    <a:pt x="138" y="1707"/>
                  </a:lnTo>
                  <a:lnTo>
                    <a:pt x="169" y="1727"/>
                  </a:lnTo>
                  <a:lnTo>
                    <a:pt x="202" y="1745"/>
                  </a:lnTo>
                  <a:lnTo>
                    <a:pt x="235" y="1762"/>
                  </a:lnTo>
                  <a:lnTo>
                    <a:pt x="269" y="1778"/>
                  </a:lnTo>
                  <a:lnTo>
                    <a:pt x="271" y="1778"/>
                  </a:lnTo>
                  <a:lnTo>
                    <a:pt x="276" y="1778"/>
                  </a:lnTo>
                  <a:lnTo>
                    <a:pt x="278" y="1778"/>
                  </a:lnTo>
                  <a:lnTo>
                    <a:pt x="281" y="1778"/>
                  </a:lnTo>
                  <a:lnTo>
                    <a:pt x="284" y="1778"/>
                  </a:lnTo>
                  <a:lnTo>
                    <a:pt x="287" y="1778"/>
                  </a:lnTo>
                  <a:lnTo>
                    <a:pt x="290" y="1778"/>
                  </a:lnTo>
                  <a:lnTo>
                    <a:pt x="292" y="1778"/>
                  </a:lnTo>
                  <a:lnTo>
                    <a:pt x="255" y="1762"/>
                  </a:lnTo>
                  <a:lnTo>
                    <a:pt x="219" y="1745"/>
                  </a:lnTo>
                  <a:lnTo>
                    <a:pt x="184" y="1725"/>
                  </a:lnTo>
                  <a:lnTo>
                    <a:pt x="149" y="1704"/>
                  </a:lnTo>
                  <a:lnTo>
                    <a:pt x="116" y="1683"/>
                  </a:lnTo>
                  <a:lnTo>
                    <a:pt x="84" y="1659"/>
                  </a:lnTo>
                  <a:lnTo>
                    <a:pt x="53" y="1633"/>
                  </a:lnTo>
                  <a:lnTo>
                    <a:pt x="22" y="1608"/>
                  </a:lnTo>
                  <a:lnTo>
                    <a:pt x="21" y="1609"/>
                  </a:lnTo>
                  <a:lnTo>
                    <a:pt x="21" y="1610"/>
                  </a:lnTo>
                  <a:lnTo>
                    <a:pt x="21" y="1612"/>
                  </a:lnTo>
                  <a:lnTo>
                    <a:pt x="20" y="1613"/>
                  </a:lnTo>
                  <a:lnTo>
                    <a:pt x="20" y="1615"/>
                  </a:lnTo>
                  <a:close/>
                  <a:moveTo>
                    <a:pt x="691" y="1849"/>
                  </a:moveTo>
                  <a:lnTo>
                    <a:pt x="703" y="1849"/>
                  </a:lnTo>
                  <a:lnTo>
                    <a:pt x="715" y="1848"/>
                  </a:lnTo>
                  <a:lnTo>
                    <a:pt x="726" y="1846"/>
                  </a:lnTo>
                  <a:lnTo>
                    <a:pt x="737" y="1845"/>
                  </a:lnTo>
                  <a:lnTo>
                    <a:pt x="750" y="1843"/>
                  </a:lnTo>
                  <a:lnTo>
                    <a:pt x="761" y="1842"/>
                  </a:lnTo>
                  <a:lnTo>
                    <a:pt x="772" y="1839"/>
                  </a:lnTo>
                  <a:lnTo>
                    <a:pt x="785" y="1838"/>
                  </a:lnTo>
                  <a:lnTo>
                    <a:pt x="786" y="1836"/>
                  </a:lnTo>
                  <a:lnTo>
                    <a:pt x="787" y="1835"/>
                  </a:lnTo>
                  <a:lnTo>
                    <a:pt x="789" y="1833"/>
                  </a:lnTo>
                  <a:lnTo>
                    <a:pt x="790" y="1832"/>
                  </a:lnTo>
                  <a:lnTo>
                    <a:pt x="792" y="1831"/>
                  </a:lnTo>
                  <a:lnTo>
                    <a:pt x="794" y="1829"/>
                  </a:lnTo>
                  <a:lnTo>
                    <a:pt x="796" y="1828"/>
                  </a:lnTo>
                  <a:lnTo>
                    <a:pt x="797" y="1826"/>
                  </a:lnTo>
                  <a:lnTo>
                    <a:pt x="780" y="1831"/>
                  </a:lnTo>
                  <a:lnTo>
                    <a:pt x="762" y="1833"/>
                  </a:lnTo>
                  <a:lnTo>
                    <a:pt x="746" y="1836"/>
                  </a:lnTo>
                  <a:lnTo>
                    <a:pt x="728" y="1838"/>
                  </a:lnTo>
                  <a:lnTo>
                    <a:pt x="710" y="1839"/>
                  </a:lnTo>
                  <a:lnTo>
                    <a:pt x="693" y="1840"/>
                  </a:lnTo>
                  <a:lnTo>
                    <a:pt x="675" y="1842"/>
                  </a:lnTo>
                  <a:lnTo>
                    <a:pt x="657" y="1843"/>
                  </a:lnTo>
                  <a:lnTo>
                    <a:pt x="661" y="1843"/>
                  </a:lnTo>
                  <a:lnTo>
                    <a:pt x="665" y="1845"/>
                  </a:lnTo>
                  <a:lnTo>
                    <a:pt x="669" y="1846"/>
                  </a:lnTo>
                  <a:lnTo>
                    <a:pt x="675" y="1846"/>
                  </a:lnTo>
                  <a:lnTo>
                    <a:pt x="679" y="1848"/>
                  </a:lnTo>
                  <a:lnTo>
                    <a:pt x="683" y="1848"/>
                  </a:lnTo>
                  <a:lnTo>
                    <a:pt x="687" y="1849"/>
                  </a:lnTo>
                  <a:lnTo>
                    <a:pt x="691" y="1849"/>
                  </a:lnTo>
                  <a:close/>
                  <a:moveTo>
                    <a:pt x="903" y="1808"/>
                  </a:moveTo>
                  <a:lnTo>
                    <a:pt x="929" y="1799"/>
                  </a:lnTo>
                  <a:lnTo>
                    <a:pt x="954" y="1789"/>
                  </a:lnTo>
                  <a:lnTo>
                    <a:pt x="981" y="1778"/>
                  </a:lnTo>
                  <a:lnTo>
                    <a:pt x="1006" y="1767"/>
                  </a:lnTo>
                  <a:lnTo>
                    <a:pt x="1029" y="1755"/>
                  </a:lnTo>
                  <a:lnTo>
                    <a:pt x="1054" y="1742"/>
                  </a:lnTo>
                  <a:lnTo>
                    <a:pt x="1078" y="1728"/>
                  </a:lnTo>
                  <a:lnTo>
                    <a:pt x="1102" y="1714"/>
                  </a:lnTo>
                  <a:lnTo>
                    <a:pt x="1102" y="1713"/>
                  </a:lnTo>
                  <a:lnTo>
                    <a:pt x="1102" y="1711"/>
                  </a:lnTo>
                  <a:lnTo>
                    <a:pt x="1102" y="1710"/>
                  </a:lnTo>
                  <a:lnTo>
                    <a:pt x="1102" y="1708"/>
                  </a:lnTo>
                  <a:lnTo>
                    <a:pt x="1102" y="1707"/>
                  </a:lnTo>
                  <a:lnTo>
                    <a:pt x="1102" y="1706"/>
                  </a:lnTo>
                  <a:lnTo>
                    <a:pt x="1075" y="1721"/>
                  </a:lnTo>
                  <a:lnTo>
                    <a:pt x="1047" y="1737"/>
                  </a:lnTo>
                  <a:lnTo>
                    <a:pt x="1020" y="1751"/>
                  </a:lnTo>
                  <a:lnTo>
                    <a:pt x="992" y="1764"/>
                  </a:lnTo>
                  <a:lnTo>
                    <a:pt x="964" y="1777"/>
                  </a:lnTo>
                  <a:lnTo>
                    <a:pt x="935" y="1788"/>
                  </a:lnTo>
                  <a:lnTo>
                    <a:pt x="906" y="1798"/>
                  </a:lnTo>
                  <a:lnTo>
                    <a:pt x="875" y="1808"/>
                  </a:lnTo>
                  <a:lnTo>
                    <a:pt x="879" y="1808"/>
                  </a:lnTo>
                  <a:lnTo>
                    <a:pt x="882" y="1808"/>
                  </a:lnTo>
                  <a:lnTo>
                    <a:pt x="886" y="1808"/>
                  </a:lnTo>
                  <a:lnTo>
                    <a:pt x="889" y="1808"/>
                  </a:lnTo>
                  <a:lnTo>
                    <a:pt x="892" y="1808"/>
                  </a:lnTo>
                  <a:lnTo>
                    <a:pt x="896" y="1808"/>
                  </a:lnTo>
                  <a:lnTo>
                    <a:pt x="899" y="1808"/>
                  </a:lnTo>
                  <a:lnTo>
                    <a:pt x="903" y="1808"/>
                  </a:lnTo>
                  <a:close/>
                </a:path>
              </a:pathLst>
            </a:custGeom>
            <a:solidFill>
              <a:srgbClr val="FEFE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8" name="Freeform 988"/>
            <p:cNvSpPr>
              <a:spLocks noEditPoints="1"/>
            </p:cNvSpPr>
            <p:nvPr/>
          </p:nvSpPr>
          <p:spPr bwMode="auto">
            <a:xfrm>
              <a:off x="3909" y="1580"/>
              <a:ext cx="1102" cy="1843"/>
            </a:xfrm>
            <a:custGeom>
              <a:avLst/>
              <a:gdLst>
                <a:gd name="T0" fmla="*/ 992 w 1102"/>
                <a:gd name="T1" fmla="*/ 75 h 1843"/>
                <a:gd name="T2" fmla="*/ 854 w 1102"/>
                <a:gd name="T3" fmla="*/ 26 h 1843"/>
                <a:gd name="T4" fmla="*/ 708 w 1102"/>
                <a:gd name="T5" fmla="*/ 0 h 1843"/>
                <a:gd name="T6" fmla="*/ 703 w 1102"/>
                <a:gd name="T7" fmla="*/ 3 h 1843"/>
                <a:gd name="T8" fmla="*/ 697 w 1102"/>
                <a:gd name="T9" fmla="*/ 6 h 1843"/>
                <a:gd name="T10" fmla="*/ 721 w 1102"/>
                <a:gd name="T11" fmla="*/ 9 h 1843"/>
                <a:gd name="T12" fmla="*/ 797 w 1102"/>
                <a:gd name="T13" fmla="*/ 21 h 1843"/>
                <a:gd name="T14" fmla="*/ 872 w 1102"/>
                <a:gd name="T15" fmla="*/ 40 h 1843"/>
                <a:gd name="T16" fmla="*/ 945 w 1102"/>
                <a:gd name="T17" fmla="*/ 64 h 1843"/>
                <a:gd name="T18" fmla="*/ 1014 w 1102"/>
                <a:gd name="T19" fmla="*/ 94 h 1843"/>
                <a:gd name="T20" fmla="*/ 1079 w 1102"/>
                <a:gd name="T21" fmla="*/ 131 h 1843"/>
                <a:gd name="T22" fmla="*/ 1079 w 1102"/>
                <a:gd name="T23" fmla="*/ 126 h 1843"/>
                <a:gd name="T24" fmla="*/ 1078 w 1102"/>
                <a:gd name="T25" fmla="*/ 122 h 1843"/>
                <a:gd name="T26" fmla="*/ 525 w 1102"/>
                <a:gd name="T27" fmla="*/ 1 h 1843"/>
                <a:gd name="T28" fmla="*/ 413 w 1102"/>
                <a:gd name="T29" fmla="*/ 21 h 1843"/>
                <a:gd name="T30" fmla="*/ 306 w 1102"/>
                <a:gd name="T31" fmla="*/ 55 h 1843"/>
                <a:gd name="T32" fmla="*/ 206 w 1102"/>
                <a:gd name="T33" fmla="*/ 101 h 1843"/>
                <a:gd name="T34" fmla="*/ 113 w 1102"/>
                <a:gd name="T35" fmla="*/ 158 h 1843"/>
                <a:gd name="T36" fmla="*/ 28 w 1102"/>
                <a:gd name="T37" fmla="*/ 226 h 1843"/>
                <a:gd name="T38" fmla="*/ 29 w 1102"/>
                <a:gd name="T39" fmla="*/ 234 h 1843"/>
                <a:gd name="T40" fmla="*/ 127 w 1102"/>
                <a:gd name="T41" fmla="*/ 159 h 1843"/>
                <a:gd name="T42" fmla="*/ 232 w 1102"/>
                <a:gd name="T43" fmla="*/ 97 h 1843"/>
                <a:gd name="T44" fmla="*/ 347 w 1102"/>
                <a:gd name="T45" fmla="*/ 50 h 1843"/>
                <a:gd name="T46" fmla="*/ 469 w 1102"/>
                <a:gd name="T47" fmla="*/ 18 h 1843"/>
                <a:gd name="T48" fmla="*/ 597 w 1102"/>
                <a:gd name="T49" fmla="*/ 4 h 1843"/>
                <a:gd name="T50" fmla="*/ 570 w 1102"/>
                <a:gd name="T51" fmla="*/ 3 h 1843"/>
                <a:gd name="T52" fmla="*/ 543 w 1102"/>
                <a:gd name="T53" fmla="*/ 1 h 1843"/>
                <a:gd name="T54" fmla="*/ 21 w 1102"/>
                <a:gd name="T55" fmla="*/ 1609 h 1843"/>
                <a:gd name="T56" fmla="*/ 111 w 1102"/>
                <a:gd name="T57" fmla="*/ 1681 h 1843"/>
                <a:gd name="T58" fmla="*/ 210 w 1102"/>
                <a:gd name="T59" fmla="*/ 1742 h 1843"/>
                <a:gd name="T60" fmla="*/ 284 w 1102"/>
                <a:gd name="T61" fmla="*/ 1775 h 1843"/>
                <a:gd name="T62" fmla="*/ 294 w 1102"/>
                <a:gd name="T63" fmla="*/ 1776 h 1843"/>
                <a:gd name="T64" fmla="*/ 302 w 1102"/>
                <a:gd name="T65" fmla="*/ 1776 h 1843"/>
                <a:gd name="T66" fmla="*/ 228 w 1102"/>
                <a:gd name="T67" fmla="*/ 1742 h 1843"/>
                <a:gd name="T68" fmla="*/ 121 w 1102"/>
                <a:gd name="T69" fmla="*/ 1678 h 1843"/>
                <a:gd name="T70" fmla="*/ 24 w 1102"/>
                <a:gd name="T71" fmla="*/ 1600 h 1843"/>
                <a:gd name="T72" fmla="*/ 22 w 1102"/>
                <a:gd name="T73" fmla="*/ 1603 h 1843"/>
                <a:gd name="T74" fmla="*/ 21 w 1102"/>
                <a:gd name="T75" fmla="*/ 1606 h 1843"/>
                <a:gd name="T76" fmla="*/ 673 w 1102"/>
                <a:gd name="T77" fmla="*/ 1843 h 1843"/>
                <a:gd name="T78" fmla="*/ 718 w 1102"/>
                <a:gd name="T79" fmla="*/ 1840 h 1843"/>
                <a:gd name="T80" fmla="*/ 761 w 1102"/>
                <a:gd name="T81" fmla="*/ 1835 h 1843"/>
                <a:gd name="T82" fmla="*/ 792 w 1102"/>
                <a:gd name="T83" fmla="*/ 1828 h 1843"/>
                <a:gd name="T84" fmla="*/ 799 w 1102"/>
                <a:gd name="T85" fmla="*/ 1823 h 1843"/>
                <a:gd name="T86" fmla="*/ 807 w 1102"/>
                <a:gd name="T87" fmla="*/ 1819 h 1843"/>
                <a:gd name="T88" fmla="*/ 768 w 1102"/>
                <a:gd name="T89" fmla="*/ 1825 h 1843"/>
                <a:gd name="T90" fmla="*/ 704 w 1102"/>
                <a:gd name="T91" fmla="*/ 1833 h 1843"/>
                <a:gd name="T92" fmla="*/ 639 w 1102"/>
                <a:gd name="T93" fmla="*/ 1836 h 1843"/>
                <a:gd name="T94" fmla="*/ 652 w 1102"/>
                <a:gd name="T95" fmla="*/ 1839 h 1843"/>
                <a:gd name="T96" fmla="*/ 665 w 1102"/>
                <a:gd name="T97" fmla="*/ 1842 h 1843"/>
                <a:gd name="T98" fmla="*/ 890 w 1102"/>
                <a:gd name="T99" fmla="*/ 1805 h 1843"/>
                <a:gd name="T100" fmla="*/ 972 w 1102"/>
                <a:gd name="T101" fmla="*/ 1774 h 1843"/>
                <a:gd name="T102" fmla="*/ 1052 w 1102"/>
                <a:gd name="T103" fmla="*/ 1737 h 1843"/>
                <a:gd name="T104" fmla="*/ 1102 w 1102"/>
                <a:gd name="T105" fmla="*/ 1705 h 1843"/>
                <a:gd name="T106" fmla="*/ 1102 w 1102"/>
                <a:gd name="T107" fmla="*/ 1703 h 1843"/>
                <a:gd name="T108" fmla="*/ 1100 w 1102"/>
                <a:gd name="T109" fmla="*/ 1698 h 1843"/>
                <a:gd name="T110" fmla="*/ 1043 w 1102"/>
                <a:gd name="T111" fmla="*/ 1731 h 1843"/>
                <a:gd name="T112" fmla="*/ 952 w 1102"/>
                <a:gd name="T113" fmla="*/ 1774 h 1843"/>
                <a:gd name="T114" fmla="*/ 856 w 1102"/>
                <a:gd name="T115" fmla="*/ 1806 h 1843"/>
                <a:gd name="T116" fmla="*/ 868 w 1102"/>
                <a:gd name="T117" fmla="*/ 1805 h 1843"/>
                <a:gd name="T118" fmla="*/ 881 w 1102"/>
                <a:gd name="T119" fmla="*/ 1805 h 184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02"/>
                <a:gd name="T181" fmla="*/ 0 h 1843"/>
                <a:gd name="T182" fmla="*/ 1102 w 1102"/>
                <a:gd name="T183" fmla="*/ 1843 h 184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02" h="1843">
                  <a:moveTo>
                    <a:pt x="1078" y="119"/>
                  </a:moveTo>
                  <a:lnTo>
                    <a:pt x="1035" y="97"/>
                  </a:lnTo>
                  <a:lnTo>
                    <a:pt x="992" y="75"/>
                  </a:lnTo>
                  <a:lnTo>
                    <a:pt x="947" y="57"/>
                  </a:lnTo>
                  <a:lnTo>
                    <a:pt x="901" y="40"/>
                  </a:lnTo>
                  <a:lnTo>
                    <a:pt x="854" y="26"/>
                  </a:lnTo>
                  <a:lnTo>
                    <a:pt x="807" y="14"/>
                  </a:lnTo>
                  <a:lnTo>
                    <a:pt x="758" y="6"/>
                  </a:lnTo>
                  <a:lnTo>
                    <a:pt x="708" y="0"/>
                  </a:lnTo>
                  <a:lnTo>
                    <a:pt x="707" y="0"/>
                  </a:lnTo>
                  <a:lnTo>
                    <a:pt x="704" y="1"/>
                  </a:lnTo>
                  <a:lnTo>
                    <a:pt x="703" y="3"/>
                  </a:lnTo>
                  <a:lnTo>
                    <a:pt x="701" y="3"/>
                  </a:lnTo>
                  <a:lnTo>
                    <a:pt x="700" y="4"/>
                  </a:lnTo>
                  <a:lnTo>
                    <a:pt x="697" y="6"/>
                  </a:lnTo>
                  <a:lnTo>
                    <a:pt x="696" y="6"/>
                  </a:lnTo>
                  <a:lnTo>
                    <a:pt x="694" y="7"/>
                  </a:lnTo>
                  <a:lnTo>
                    <a:pt x="721" y="9"/>
                  </a:lnTo>
                  <a:lnTo>
                    <a:pt x="746" y="13"/>
                  </a:lnTo>
                  <a:lnTo>
                    <a:pt x="772" y="16"/>
                  </a:lnTo>
                  <a:lnTo>
                    <a:pt x="797" y="21"/>
                  </a:lnTo>
                  <a:lnTo>
                    <a:pt x="822" y="26"/>
                  </a:lnTo>
                  <a:lnTo>
                    <a:pt x="847" y="33"/>
                  </a:lnTo>
                  <a:lnTo>
                    <a:pt x="872" y="40"/>
                  </a:lnTo>
                  <a:lnTo>
                    <a:pt x="896" y="47"/>
                  </a:lnTo>
                  <a:lnTo>
                    <a:pt x="921" y="55"/>
                  </a:lnTo>
                  <a:lnTo>
                    <a:pt x="945" y="64"/>
                  </a:lnTo>
                  <a:lnTo>
                    <a:pt x="968" y="72"/>
                  </a:lnTo>
                  <a:lnTo>
                    <a:pt x="990" y="84"/>
                  </a:lnTo>
                  <a:lnTo>
                    <a:pt x="1014" y="94"/>
                  </a:lnTo>
                  <a:lnTo>
                    <a:pt x="1036" y="105"/>
                  </a:lnTo>
                  <a:lnTo>
                    <a:pt x="1059" y="118"/>
                  </a:lnTo>
                  <a:lnTo>
                    <a:pt x="1079" y="131"/>
                  </a:lnTo>
                  <a:lnTo>
                    <a:pt x="1079" y="129"/>
                  </a:lnTo>
                  <a:lnTo>
                    <a:pt x="1079" y="128"/>
                  </a:lnTo>
                  <a:lnTo>
                    <a:pt x="1079" y="126"/>
                  </a:lnTo>
                  <a:lnTo>
                    <a:pt x="1078" y="125"/>
                  </a:lnTo>
                  <a:lnTo>
                    <a:pt x="1078" y="124"/>
                  </a:lnTo>
                  <a:lnTo>
                    <a:pt x="1078" y="122"/>
                  </a:lnTo>
                  <a:lnTo>
                    <a:pt x="1078" y="121"/>
                  </a:lnTo>
                  <a:lnTo>
                    <a:pt x="1078" y="119"/>
                  </a:lnTo>
                  <a:close/>
                  <a:moveTo>
                    <a:pt x="525" y="1"/>
                  </a:moveTo>
                  <a:lnTo>
                    <a:pt x="487" y="7"/>
                  </a:lnTo>
                  <a:lnTo>
                    <a:pt x="449" y="14"/>
                  </a:lnTo>
                  <a:lnTo>
                    <a:pt x="413" y="21"/>
                  </a:lnTo>
                  <a:lnTo>
                    <a:pt x="377" y="31"/>
                  </a:lnTo>
                  <a:lnTo>
                    <a:pt x="341" y="43"/>
                  </a:lnTo>
                  <a:lnTo>
                    <a:pt x="306" y="55"/>
                  </a:lnTo>
                  <a:lnTo>
                    <a:pt x="273" y="68"/>
                  </a:lnTo>
                  <a:lnTo>
                    <a:pt x="239" y="84"/>
                  </a:lnTo>
                  <a:lnTo>
                    <a:pt x="206" y="101"/>
                  </a:lnTo>
                  <a:lnTo>
                    <a:pt x="174" y="118"/>
                  </a:lnTo>
                  <a:lnTo>
                    <a:pt x="143" y="138"/>
                  </a:lnTo>
                  <a:lnTo>
                    <a:pt x="113" y="158"/>
                  </a:lnTo>
                  <a:lnTo>
                    <a:pt x="84" y="179"/>
                  </a:lnTo>
                  <a:lnTo>
                    <a:pt x="56" y="202"/>
                  </a:lnTo>
                  <a:lnTo>
                    <a:pt x="28" y="226"/>
                  </a:lnTo>
                  <a:lnTo>
                    <a:pt x="2" y="251"/>
                  </a:lnTo>
                  <a:lnTo>
                    <a:pt x="0" y="263"/>
                  </a:lnTo>
                  <a:lnTo>
                    <a:pt x="29" y="234"/>
                  </a:lnTo>
                  <a:lnTo>
                    <a:pt x="61" y="209"/>
                  </a:lnTo>
                  <a:lnTo>
                    <a:pt x="93" y="183"/>
                  </a:lnTo>
                  <a:lnTo>
                    <a:pt x="127" y="159"/>
                  </a:lnTo>
                  <a:lnTo>
                    <a:pt x="160" y="136"/>
                  </a:lnTo>
                  <a:lnTo>
                    <a:pt x="196" y="115"/>
                  </a:lnTo>
                  <a:lnTo>
                    <a:pt x="232" y="97"/>
                  </a:lnTo>
                  <a:lnTo>
                    <a:pt x="270" y="80"/>
                  </a:lnTo>
                  <a:lnTo>
                    <a:pt x="308" y="63"/>
                  </a:lnTo>
                  <a:lnTo>
                    <a:pt x="347" y="50"/>
                  </a:lnTo>
                  <a:lnTo>
                    <a:pt x="387" y="37"/>
                  </a:lnTo>
                  <a:lnTo>
                    <a:pt x="427" y="27"/>
                  </a:lnTo>
                  <a:lnTo>
                    <a:pt x="469" y="18"/>
                  </a:lnTo>
                  <a:lnTo>
                    <a:pt x="511" y="11"/>
                  </a:lnTo>
                  <a:lnTo>
                    <a:pt x="554" y="7"/>
                  </a:lnTo>
                  <a:lnTo>
                    <a:pt x="597" y="4"/>
                  </a:lnTo>
                  <a:lnTo>
                    <a:pt x="589" y="4"/>
                  </a:lnTo>
                  <a:lnTo>
                    <a:pt x="580" y="3"/>
                  </a:lnTo>
                  <a:lnTo>
                    <a:pt x="570" y="3"/>
                  </a:lnTo>
                  <a:lnTo>
                    <a:pt x="562" y="3"/>
                  </a:lnTo>
                  <a:lnTo>
                    <a:pt x="552" y="1"/>
                  </a:lnTo>
                  <a:lnTo>
                    <a:pt x="543" y="1"/>
                  </a:lnTo>
                  <a:lnTo>
                    <a:pt x="534" y="1"/>
                  </a:lnTo>
                  <a:lnTo>
                    <a:pt x="525" y="1"/>
                  </a:lnTo>
                  <a:close/>
                  <a:moveTo>
                    <a:pt x="21" y="1609"/>
                  </a:moveTo>
                  <a:lnTo>
                    <a:pt x="50" y="1634"/>
                  </a:lnTo>
                  <a:lnTo>
                    <a:pt x="79" y="1659"/>
                  </a:lnTo>
                  <a:lnTo>
                    <a:pt x="111" y="1681"/>
                  </a:lnTo>
                  <a:lnTo>
                    <a:pt x="143" y="1703"/>
                  </a:lnTo>
                  <a:lnTo>
                    <a:pt x="177" y="1722"/>
                  </a:lnTo>
                  <a:lnTo>
                    <a:pt x="210" y="1742"/>
                  </a:lnTo>
                  <a:lnTo>
                    <a:pt x="245" y="1759"/>
                  </a:lnTo>
                  <a:lnTo>
                    <a:pt x="280" y="1775"/>
                  </a:lnTo>
                  <a:lnTo>
                    <a:pt x="284" y="1775"/>
                  </a:lnTo>
                  <a:lnTo>
                    <a:pt x="287" y="1775"/>
                  </a:lnTo>
                  <a:lnTo>
                    <a:pt x="290" y="1775"/>
                  </a:lnTo>
                  <a:lnTo>
                    <a:pt x="294" y="1776"/>
                  </a:lnTo>
                  <a:lnTo>
                    <a:pt x="296" y="1776"/>
                  </a:lnTo>
                  <a:lnTo>
                    <a:pt x="299" y="1776"/>
                  </a:lnTo>
                  <a:lnTo>
                    <a:pt x="302" y="1776"/>
                  </a:lnTo>
                  <a:lnTo>
                    <a:pt x="306" y="1776"/>
                  </a:lnTo>
                  <a:lnTo>
                    <a:pt x="267" y="1761"/>
                  </a:lnTo>
                  <a:lnTo>
                    <a:pt x="228" y="1742"/>
                  </a:lnTo>
                  <a:lnTo>
                    <a:pt x="192" y="1722"/>
                  </a:lnTo>
                  <a:lnTo>
                    <a:pt x="156" y="1701"/>
                  </a:lnTo>
                  <a:lnTo>
                    <a:pt x="121" y="1678"/>
                  </a:lnTo>
                  <a:lnTo>
                    <a:pt x="88" y="1654"/>
                  </a:lnTo>
                  <a:lnTo>
                    <a:pt x="54" y="1627"/>
                  </a:lnTo>
                  <a:lnTo>
                    <a:pt x="24" y="1600"/>
                  </a:lnTo>
                  <a:lnTo>
                    <a:pt x="22" y="1602"/>
                  </a:lnTo>
                  <a:lnTo>
                    <a:pt x="22" y="1603"/>
                  </a:lnTo>
                  <a:lnTo>
                    <a:pt x="22" y="1605"/>
                  </a:lnTo>
                  <a:lnTo>
                    <a:pt x="21" y="1606"/>
                  </a:lnTo>
                  <a:lnTo>
                    <a:pt x="21" y="1607"/>
                  </a:lnTo>
                  <a:lnTo>
                    <a:pt x="21" y="1609"/>
                  </a:lnTo>
                  <a:close/>
                  <a:moveTo>
                    <a:pt x="673" y="1843"/>
                  </a:moveTo>
                  <a:lnTo>
                    <a:pt x="689" y="1842"/>
                  </a:lnTo>
                  <a:lnTo>
                    <a:pt x="703" y="1842"/>
                  </a:lnTo>
                  <a:lnTo>
                    <a:pt x="718" y="1840"/>
                  </a:lnTo>
                  <a:lnTo>
                    <a:pt x="732" y="1839"/>
                  </a:lnTo>
                  <a:lnTo>
                    <a:pt x="747" y="1836"/>
                  </a:lnTo>
                  <a:lnTo>
                    <a:pt x="761" y="1835"/>
                  </a:lnTo>
                  <a:lnTo>
                    <a:pt x="775" y="1832"/>
                  </a:lnTo>
                  <a:lnTo>
                    <a:pt x="790" y="1829"/>
                  </a:lnTo>
                  <a:lnTo>
                    <a:pt x="792" y="1828"/>
                  </a:lnTo>
                  <a:lnTo>
                    <a:pt x="794" y="1826"/>
                  </a:lnTo>
                  <a:lnTo>
                    <a:pt x="797" y="1825"/>
                  </a:lnTo>
                  <a:lnTo>
                    <a:pt x="799" y="1823"/>
                  </a:lnTo>
                  <a:lnTo>
                    <a:pt x="801" y="1822"/>
                  </a:lnTo>
                  <a:lnTo>
                    <a:pt x="804" y="1820"/>
                  </a:lnTo>
                  <a:lnTo>
                    <a:pt x="807" y="1819"/>
                  </a:lnTo>
                  <a:lnTo>
                    <a:pt x="810" y="1818"/>
                  </a:lnTo>
                  <a:lnTo>
                    <a:pt x="789" y="1822"/>
                  </a:lnTo>
                  <a:lnTo>
                    <a:pt x="768" y="1825"/>
                  </a:lnTo>
                  <a:lnTo>
                    <a:pt x="747" y="1828"/>
                  </a:lnTo>
                  <a:lnTo>
                    <a:pt x="726" y="1830"/>
                  </a:lnTo>
                  <a:lnTo>
                    <a:pt x="704" y="1833"/>
                  </a:lnTo>
                  <a:lnTo>
                    <a:pt x="683" y="1835"/>
                  </a:lnTo>
                  <a:lnTo>
                    <a:pt x="661" y="1836"/>
                  </a:lnTo>
                  <a:lnTo>
                    <a:pt x="639" y="1836"/>
                  </a:lnTo>
                  <a:lnTo>
                    <a:pt x="643" y="1837"/>
                  </a:lnTo>
                  <a:lnTo>
                    <a:pt x="648" y="1839"/>
                  </a:lnTo>
                  <a:lnTo>
                    <a:pt x="652" y="1839"/>
                  </a:lnTo>
                  <a:lnTo>
                    <a:pt x="657" y="1840"/>
                  </a:lnTo>
                  <a:lnTo>
                    <a:pt x="661" y="1840"/>
                  </a:lnTo>
                  <a:lnTo>
                    <a:pt x="665" y="1842"/>
                  </a:lnTo>
                  <a:lnTo>
                    <a:pt x="669" y="1843"/>
                  </a:lnTo>
                  <a:lnTo>
                    <a:pt x="673" y="1843"/>
                  </a:lnTo>
                  <a:close/>
                  <a:moveTo>
                    <a:pt x="890" y="1805"/>
                  </a:moveTo>
                  <a:lnTo>
                    <a:pt x="918" y="1795"/>
                  </a:lnTo>
                  <a:lnTo>
                    <a:pt x="946" y="1785"/>
                  </a:lnTo>
                  <a:lnTo>
                    <a:pt x="972" y="1774"/>
                  </a:lnTo>
                  <a:lnTo>
                    <a:pt x="999" y="1762"/>
                  </a:lnTo>
                  <a:lnTo>
                    <a:pt x="1025" y="1749"/>
                  </a:lnTo>
                  <a:lnTo>
                    <a:pt x="1052" y="1737"/>
                  </a:lnTo>
                  <a:lnTo>
                    <a:pt x="1077" y="1722"/>
                  </a:lnTo>
                  <a:lnTo>
                    <a:pt x="1102" y="1707"/>
                  </a:lnTo>
                  <a:lnTo>
                    <a:pt x="1102" y="1705"/>
                  </a:lnTo>
                  <a:lnTo>
                    <a:pt x="1102" y="1704"/>
                  </a:lnTo>
                  <a:lnTo>
                    <a:pt x="1102" y="1703"/>
                  </a:lnTo>
                  <a:lnTo>
                    <a:pt x="1100" y="1701"/>
                  </a:lnTo>
                  <a:lnTo>
                    <a:pt x="1100" y="1700"/>
                  </a:lnTo>
                  <a:lnTo>
                    <a:pt x="1100" y="1698"/>
                  </a:lnTo>
                  <a:lnTo>
                    <a:pt x="1073" y="1715"/>
                  </a:lnTo>
                  <a:lnTo>
                    <a:pt x="1043" y="1731"/>
                  </a:lnTo>
                  <a:lnTo>
                    <a:pt x="1013" y="1747"/>
                  </a:lnTo>
                  <a:lnTo>
                    <a:pt x="983" y="1761"/>
                  </a:lnTo>
                  <a:lnTo>
                    <a:pt x="952" y="1774"/>
                  </a:lnTo>
                  <a:lnTo>
                    <a:pt x="921" y="1786"/>
                  </a:lnTo>
                  <a:lnTo>
                    <a:pt x="889" y="1796"/>
                  </a:lnTo>
                  <a:lnTo>
                    <a:pt x="856" y="1806"/>
                  </a:lnTo>
                  <a:lnTo>
                    <a:pt x="860" y="1806"/>
                  </a:lnTo>
                  <a:lnTo>
                    <a:pt x="864" y="1805"/>
                  </a:lnTo>
                  <a:lnTo>
                    <a:pt x="868" y="1805"/>
                  </a:lnTo>
                  <a:lnTo>
                    <a:pt x="872" y="1805"/>
                  </a:lnTo>
                  <a:lnTo>
                    <a:pt x="876" y="1805"/>
                  </a:lnTo>
                  <a:lnTo>
                    <a:pt x="881" y="1805"/>
                  </a:lnTo>
                  <a:lnTo>
                    <a:pt x="886" y="1805"/>
                  </a:lnTo>
                  <a:lnTo>
                    <a:pt x="890" y="1805"/>
                  </a:lnTo>
                  <a:close/>
                </a:path>
              </a:pathLst>
            </a:custGeom>
            <a:solidFill>
              <a:srgbClr val="FEF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79" name="Freeform 989"/>
            <p:cNvSpPr>
              <a:spLocks noEditPoints="1"/>
            </p:cNvSpPr>
            <p:nvPr/>
          </p:nvSpPr>
          <p:spPr bwMode="auto">
            <a:xfrm>
              <a:off x="3909" y="1583"/>
              <a:ext cx="1102" cy="1837"/>
            </a:xfrm>
            <a:custGeom>
              <a:avLst/>
              <a:gdLst>
                <a:gd name="T0" fmla="*/ 992 w 1102"/>
                <a:gd name="T1" fmla="*/ 77 h 1837"/>
                <a:gd name="T2" fmla="*/ 875 w 1102"/>
                <a:gd name="T3" fmla="*/ 33 h 1837"/>
                <a:gd name="T4" fmla="*/ 801 w 1102"/>
                <a:gd name="T5" fmla="*/ 14 h 1837"/>
                <a:gd name="T6" fmla="*/ 726 w 1102"/>
                <a:gd name="T7" fmla="*/ 3 h 1837"/>
                <a:gd name="T8" fmla="*/ 697 w 1102"/>
                <a:gd name="T9" fmla="*/ 3 h 1837"/>
                <a:gd name="T10" fmla="*/ 691 w 1102"/>
                <a:gd name="T11" fmla="*/ 4 h 1837"/>
                <a:gd name="T12" fmla="*/ 686 w 1102"/>
                <a:gd name="T13" fmla="*/ 7 h 1837"/>
                <a:gd name="T14" fmla="*/ 767 w 1102"/>
                <a:gd name="T15" fmla="*/ 17 h 1837"/>
                <a:gd name="T16" fmla="*/ 843 w 1102"/>
                <a:gd name="T17" fmla="*/ 33 h 1837"/>
                <a:gd name="T18" fmla="*/ 918 w 1102"/>
                <a:gd name="T19" fmla="*/ 55 h 1837"/>
                <a:gd name="T20" fmla="*/ 990 w 1102"/>
                <a:gd name="T21" fmla="*/ 84 h 1837"/>
                <a:gd name="T22" fmla="*/ 1059 w 1102"/>
                <a:gd name="T23" fmla="*/ 119 h 1837"/>
                <a:gd name="T24" fmla="*/ 1081 w 1102"/>
                <a:gd name="T25" fmla="*/ 129 h 1837"/>
                <a:gd name="T26" fmla="*/ 1079 w 1102"/>
                <a:gd name="T27" fmla="*/ 126 h 1837"/>
                <a:gd name="T28" fmla="*/ 1079 w 1102"/>
                <a:gd name="T29" fmla="*/ 122 h 1837"/>
                <a:gd name="T30" fmla="*/ 483 w 1102"/>
                <a:gd name="T31" fmla="*/ 8 h 1837"/>
                <a:gd name="T32" fmla="*/ 366 w 1102"/>
                <a:gd name="T33" fmla="*/ 35 h 1837"/>
                <a:gd name="T34" fmla="*/ 256 w 1102"/>
                <a:gd name="T35" fmla="*/ 78 h 1837"/>
                <a:gd name="T36" fmla="*/ 153 w 1102"/>
                <a:gd name="T37" fmla="*/ 133 h 1837"/>
                <a:gd name="T38" fmla="*/ 59 w 1102"/>
                <a:gd name="T39" fmla="*/ 202 h 1837"/>
                <a:gd name="T40" fmla="*/ 0 w 1102"/>
                <a:gd name="T41" fmla="*/ 265 h 1837"/>
                <a:gd name="T42" fmla="*/ 96 w 1102"/>
                <a:gd name="T43" fmla="*/ 182 h 1837"/>
                <a:gd name="T44" fmla="*/ 203 w 1102"/>
                <a:gd name="T45" fmla="*/ 113 h 1837"/>
                <a:gd name="T46" fmla="*/ 320 w 1102"/>
                <a:gd name="T47" fmla="*/ 60 h 1837"/>
                <a:gd name="T48" fmla="*/ 445 w 1102"/>
                <a:gd name="T49" fmla="*/ 24 h 1837"/>
                <a:gd name="T50" fmla="*/ 577 w 1102"/>
                <a:gd name="T51" fmla="*/ 7 h 1837"/>
                <a:gd name="T52" fmla="*/ 609 w 1102"/>
                <a:gd name="T53" fmla="*/ 3 h 1837"/>
                <a:gd name="T54" fmla="*/ 587 w 1102"/>
                <a:gd name="T55" fmla="*/ 1 h 1837"/>
                <a:gd name="T56" fmla="*/ 563 w 1102"/>
                <a:gd name="T57" fmla="*/ 0 h 1837"/>
                <a:gd name="T58" fmla="*/ 84 w 1102"/>
                <a:gd name="T59" fmla="*/ 1653 h 1837"/>
                <a:gd name="T60" fmla="*/ 184 w 1102"/>
                <a:gd name="T61" fmla="*/ 1719 h 1837"/>
                <a:gd name="T62" fmla="*/ 292 w 1102"/>
                <a:gd name="T63" fmla="*/ 1772 h 1837"/>
                <a:gd name="T64" fmla="*/ 302 w 1102"/>
                <a:gd name="T65" fmla="*/ 1773 h 1837"/>
                <a:gd name="T66" fmla="*/ 313 w 1102"/>
                <a:gd name="T67" fmla="*/ 1775 h 1837"/>
                <a:gd name="T68" fmla="*/ 278 w 1102"/>
                <a:gd name="T69" fmla="*/ 1758 h 1837"/>
                <a:gd name="T70" fmla="*/ 163 w 1102"/>
                <a:gd name="T71" fmla="*/ 1698 h 1837"/>
                <a:gd name="T72" fmla="*/ 57 w 1102"/>
                <a:gd name="T73" fmla="*/ 1621 h 1837"/>
                <a:gd name="T74" fmla="*/ 24 w 1102"/>
                <a:gd name="T75" fmla="*/ 1594 h 1837"/>
                <a:gd name="T76" fmla="*/ 24 w 1102"/>
                <a:gd name="T77" fmla="*/ 1597 h 1837"/>
                <a:gd name="T78" fmla="*/ 22 w 1102"/>
                <a:gd name="T79" fmla="*/ 1602 h 1837"/>
                <a:gd name="T80" fmla="*/ 693 w 1102"/>
                <a:gd name="T81" fmla="*/ 1834 h 1837"/>
                <a:gd name="T82" fmla="*/ 746 w 1102"/>
                <a:gd name="T83" fmla="*/ 1830 h 1837"/>
                <a:gd name="T84" fmla="*/ 797 w 1102"/>
                <a:gd name="T85" fmla="*/ 1820 h 1837"/>
                <a:gd name="T86" fmla="*/ 822 w 1102"/>
                <a:gd name="T87" fmla="*/ 1810 h 1837"/>
                <a:gd name="T88" fmla="*/ 853 w 1102"/>
                <a:gd name="T89" fmla="*/ 1803 h 1837"/>
                <a:gd name="T90" fmla="*/ 906 w 1102"/>
                <a:gd name="T91" fmla="*/ 1792 h 1837"/>
                <a:gd name="T92" fmla="*/ 992 w 1102"/>
                <a:gd name="T93" fmla="*/ 1758 h 1837"/>
                <a:gd name="T94" fmla="*/ 1075 w 1102"/>
                <a:gd name="T95" fmla="*/ 1715 h 1837"/>
                <a:gd name="T96" fmla="*/ 1100 w 1102"/>
                <a:gd name="T97" fmla="*/ 1697 h 1837"/>
                <a:gd name="T98" fmla="*/ 1100 w 1102"/>
                <a:gd name="T99" fmla="*/ 1694 h 1837"/>
                <a:gd name="T100" fmla="*/ 1100 w 1102"/>
                <a:gd name="T101" fmla="*/ 1690 h 1837"/>
                <a:gd name="T102" fmla="*/ 1021 w 1102"/>
                <a:gd name="T103" fmla="*/ 1735 h 1837"/>
                <a:gd name="T104" fmla="*/ 936 w 1102"/>
                <a:gd name="T105" fmla="*/ 1773 h 1837"/>
                <a:gd name="T106" fmla="*/ 847 w 1102"/>
                <a:gd name="T107" fmla="*/ 1802 h 1837"/>
                <a:gd name="T108" fmla="*/ 754 w 1102"/>
                <a:gd name="T109" fmla="*/ 1820 h 1837"/>
                <a:gd name="T110" fmla="*/ 658 w 1102"/>
                <a:gd name="T111" fmla="*/ 1829 h 1837"/>
                <a:gd name="T112" fmla="*/ 625 w 1102"/>
                <a:gd name="T113" fmla="*/ 1830 h 1837"/>
                <a:gd name="T114" fmla="*/ 622 w 1102"/>
                <a:gd name="T115" fmla="*/ 1830 h 1837"/>
                <a:gd name="T116" fmla="*/ 621 w 1102"/>
                <a:gd name="T117" fmla="*/ 1829 h 1837"/>
                <a:gd name="T118" fmla="*/ 634 w 1102"/>
                <a:gd name="T119" fmla="*/ 1833 h 1837"/>
                <a:gd name="T120" fmla="*/ 648 w 1102"/>
                <a:gd name="T121" fmla="*/ 1836 h 18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102"/>
                <a:gd name="T184" fmla="*/ 0 h 1837"/>
                <a:gd name="T185" fmla="*/ 1102 w 1102"/>
                <a:gd name="T186" fmla="*/ 1837 h 183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102" h="1837">
                  <a:moveTo>
                    <a:pt x="1079" y="122"/>
                  </a:moveTo>
                  <a:lnTo>
                    <a:pt x="1036" y="98"/>
                  </a:lnTo>
                  <a:lnTo>
                    <a:pt x="992" y="77"/>
                  </a:lnTo>
                  <a:lnTo>
                    <a:pt x="946" y="57"/>
                  </a:lnTo>
                  <a:lnTo>
                    <a:pt x="899" y="40"/>
                  </a:lnTo>
                  <a:lnTo>
                    <a:pt x="875" y="33"/>
                  </a:lnTo>
                  <a:lnTo>
                    <a:pt x="851" y="25"/>
                  </a:lnTo>
                  <a:lnTo>
                    <a:pt x="826" y="20"/>
                  </a:lnTo>
                  <a:lnTo>
                    <a:pt x="801" y="14"/>
                  </a:lnTo>
                  <a:lnTo>
                    <a:pt x="778" y="10"/>
                  </a:lnTo>
                  <a:lnTo>
                    <a:pt x="751" y="6"/>
                  </a:lnTo>
                  <a:lnTo>
                    <a:pt x="726" y="3"/>
                  </a:lnTo>
                  <a:lnTo>
                    <a:pt x="701" y="0"/>
                  </a:lnTo>
                  <a:lnTo>
                    <a:pt x="700" y="1"/>
                  </a:lnTo>
                  <a:lnTo>
                    <a:pt x="697" y="3"/>
                  </a:lnTo>
                  <a:lnTo>
                    <a:pt x="696" y="3"/>
                  </a:lnTo>
                  <a:lnTo>
                    <a:pt x="693" y="4"/>
                  </a:lnTo>
                  <a:lnTo>
                    <a:pt x="691" y="4"/>
                  </a:lnTo>
                  <a:lnTo>
                    <a:pt x="690" y="6"/>
                  </a:lnTo>
                  <a:lnTo>
                    <a:pt x="689" y="7"/>
                  </a:lnTo>
                  <a:lnTo>
                    <a:pt x="686" y="7"/>
                  </a:lnTo>
                  <a:lnTo>
                    <a:pt x="712" y="10"/>
                  </a:lnTo>
                  <a:lnTo>
                    <a:pt x="740" y="13"/>
                  </a:lnTo>
                  <a:lnTo>
                    <a:pt x="767" y="17"/>
                  </a:lnTo>
                  <a:lnTo>
                    <a:pt x="792" y="21"/>
                  </a:lnTo>
                  <a:lnTo>
                    <a:pt x="818" y="27"/>
                  </a:lnTo>
                  <a:lnTo>
                    <a:pt x="843" y="33"/>
                  </a:lnTo>
                  <a:lnTo>
                    <a:pt x="868" y="40"/>
                  </a:lnTo>
                  <a:lnTo>
                    <a:pt x="893" y="47"/>
                  </a:lnTo>
                  <a:lnTo>
                    <a:pt x="918" y="55"/>
                  </a:lnTo>
                  <a:lnTo>
                    <a:pt x="942" y="64"/>
                  </a:lnTo>
                  <a:lnTo>
                    <a:pt x="967" y="74"/>
                  </a:lnTo>
                  <a:lnTo>
                    <a:pt x="990" y="84"/>
                  </a:lnTo>
                  <a:lnTo>
                    <a:pt x="1013" y="95"/>
                  </a:lnTo>
                  <a:lnTo>
                    <a:pt x="1036" y="106"/>
                  </a:lnTo>
                  <a:lnTo>
                    <a:pt x="1059" y="119"/>
                  </a:lnTo>
                  <a:lnTo>
                    <a:pt x="1081" y="132"/>
                  </a:lnTo>
                  <a:lnTo>
                    <a:pt x="1081" y="131"/>
                  </a:lnTo>
                  <a:lnTo>
                    <a:pt x="1081" y="129"/>
                  </a:lnTo>
                  <a:lnTo>
                    <a:pt x="1081" y="128"/>
                  </a:lnTo>
                  <a:lnTo>
                    <a:pt x="1079" y="128"/>
                  </a:lnTo>
                  <a:lnTo>
                    <a:pt x="1079" y="126"/>
                  </a:lnTo>
                  <a:lnTo>
                    <a:pt x="1079" y="125"/>
                  </a:lnTo>
                  <a:lnTo>
                    <a:pt x="1079" y="123"/>
                  </a:lnTo>
                  <a:lnTo>
                    <a:pt x="1079" y="122"/>
                  </a:lnTo>
                  <a:close/>
                  <a:moveTo>
                    <a:pt x="563" y="0"/>
                  </a:moveTo>
                  <a:lnTo>
                    <a:pt x="522" y="3"/>
                  </a:lnTo>
                  <a:lnTo>
                    <a:pt x="483" y="8"/>
                  </a:lnTo>
                  <a:lnTo>
                    <a:pt x="442" y="15"/>
                  </a:lnTo>
                  <a:lnTo>
                    <a:pt x="404" y="25"/>
                  </a:lnTo>
                  <a:lnTo>
                    <a:pt x="366" y="35"/>
                  </a:lnTo>
                  <a:lnTo>
                    <a:pt x="328" y="48"/>
                  </a:lnTo>
                  <a:lnTo>
                    <a:pt x="292" y="62"/>
                  </a:lnTo>
                  <a:lnTo>
                    <a:pt x="256" y="78"/>
                  </a:lnTo>
                  <a:lnTo>
                    <a:pt x="220" y="95"/>
                  </a:lnTo>
                  <a:lnTo>
                    <a:pt x="187" y="113"/>
                  </a:lnTo>
                  <a:lnTo>
                    <a:pt x="153" y="133"/>
                  </a:lnTo>
                  <a:lnTo>
                    <a:pt x="120" y="155"/>
                  </a:lnTo>
                  <a:lnTo>
                    <a:pt x="89" y="177"/>
                  </a:lnTo>
                  <a:lnTo>
                    <a:pt x="59" y="202"/>
                  </a:lnTo>
                  <a:lnTo>
                    <a:pt x="29" y="227"/>
                  </a:lnTo>
                  <a:lnTo>
                    <a:pt x="0" y="254"/>
                  </a:lnTo>
                  <a:lnTo>
                    <a:pt x="0" y="265"/>
                  </a:lnTo>
                  <a:lnTo>
                    <a:pt x="31" y="237"/>
                  </a:lnTo>
                  <a:lnTo>
                    <a:pt x="63" y="209"/>
                  </a:lnTo>
                  <a:lnTo>
                    <a:pt x="96" y="182"/>
                  </a:lnTo>
                  <a:lnTo>
                    <a:pt x="131" y="157"/>
                  </a:lnTo>
                  <a:lnTo>
                    <a:pt x="167" y="135"/>
                  </a:lnTo>
                  <a:lnTo>
                    <a:pt x="203" y="113"/>
                  </a:lnTo>
                  <a:lnTo>
                    <a:pt x="242" y="94"/>
                  </a:lnTo>
                  <a:lnTo>
                    <a:pt x="281" y="75"/>
                  </a:lnTo>
                  <a:lnTo>
                    <a:pt x="320" y="60"/>
                  </a:lnTo>
                  <a:lnTo>
                    <a:pt x="362" y="45"/>
                  </a:lnTo>
                  <a:lnTo>
                    <a:pt x="404" y="34"/>
                  </a:lnTo>
                  <a:lnTo>
                    <a:pt x="445" y="24"/>
                  </a:lnTo>
                  <a:lnTo>
                    <a:pt x="490" y="15"/>
                  </a:lnTo>
                  <a:lnTo>
                    <a:pt x="533" y="10"/>
                  </a:lnTo>
                  <a:lnTo>
                    <a:pt x="577" y="7"/>
                  </a:lnTo>
                  <a:lnTo>
                    <a:pt x="623" y="6"/>
                  </a:lnTo>
                  <a:lnTo>
                    <a:pt x="616" y="4"/>
                  </a:lnTo>
                  <a:lnTo>
                    <a:pt x="609" y="3"/>
                  </a:lnTo>
                  <a:lnTo>
                    <a:pt x="602" y="3"/>
                  </a:lnTo>
                  <a:lnTo>
                    <a:pt x="594" y="1"/>
                  </a:lnTo>
                  <a:lnTo>
                    <a:pt x="587" y="1"/>
                  </a:lnTo>
                  <a:lnTo>
                    <a:pt x="579" y="0"/>
                  </a:lnTo>
                  <a:lnTo>
                    <a:pt x="570" y="0"/>
                  </a:lnTo>
                  <a:lnTo>
                    <a:pt x="563" y="0"/>
                  </a:lnTo>
                  <a:close/>
                  <a:moveTo>
                    <a:pt x="22" y="1602"/>
                  </a:moveTo>
                  <a:lnTo>
                    <a:pt x="53" y="1627"/>
                  </a:lnTo>
                  <a:lnTo>
                    <a:pt x="84" y="1653"/>
                  </a:lnTo>
                  <a:lnTo>
                    <a:pt x="116" y="1677"/>
                  </a:lnTo>
                  <a:lnTo>
                    <a:pt x="149" y="1698"/>
                  </a:lnTo>
                  <a:lnTo>
                    <a:pt x="184" y="1719"/>
                  </a:lnTo>
                  <a:lnTo>
                    <a:pt x="219" y="1739"/>
                  </a:lnTo>
                  <a:lnTo>
                    <a:pt x="255" y="1756"/>
                  </a:lnTo>
                  <a:lnTo>
                    <a:pt x="292" y="1772"/>
                  </a:lnTo>
                  <a:lnTo>
                    <a:pt x="296" y="1773"/>
                  </a:lnTo>
                  <a:lnTo>
                    <a:pt x="299" y="1773"/>
                  </a:lnTo>
                  <a:lnTo>
                    <a:pt x="302" y="1773"/>
                  </a:lnTo>
                  <a:lnTo>
                    <a:pt x="306" y="1773"/>
                  </a:lnTo>
                  <a:lnTo>
                    <a:pt x="309" y="1773"/>
                  </a:lnTo>
                  <a:lnTo>
                    <a:pt x="313" y="1775"/>
                  </a:lnTo>
                  <a:lnTo>
                    <a:pt x="316" y="1775"/>
                  </a:lnTo>
                  <a:lnTo>
                    <a:pt x="320" y="1775"/>
                  </a:lnTo>
                  <a:lnTo>
                    <a:pt x="278" y="1758"/>
                  </a:lnTo>
                  <a:lnTo>
                    <a:pt x="239" y="1741"/>
                  </a:lnTo>
                  <a:lnTo>
                    <a:pt x="200" y="1719"/>
                  </a:lnTo>
                  <a:lnTo>
                    <a:pt x="163" y="1698"/>
                  </a:lnTo>
                  <a:lnTo>
                    <a:pt x="127" y="1674"/>
                  </a:lnTo>
                  <a:lnTo>
                    <a:pt x="91" y="1648"/>
                  </a:lnTo>
                  <a:lnTo>
                    <a:pt x="57" y="1621"/>
                  </a:lnTo>
                  <a:lnTo>
                    <a:pt x="25" y="1593"/>
                  </a:lnTo>
                  <a:lnTo>
                    <a:pt x="24" y="1593"/>
                  </a:lnTo>
                  <a:lnTo>
                    <a:pt x="24" y="1594"/>
                  </a:lnTo>
                  <a:lnTo>
                    <a:pt x="24" y="1596"/>
                  </a:lnTo>
                  <a:lnTo>
                    <a:pt x="24" y="1597"/>
                  </a:lnTo>
                  <a:lnTo>
                    <a:pt x="22" y="1599"/>
                  </a:lnTo>
                  <a:lnTo>
                    <a:pt x="22" y="1600"/>
                  </a:lnTo>
                  <a:lnTo>
                    <a:pt x="22" y="1602"/>
                  </a:lnTo>
                  <a:close/>
                  <a:moveTo>
                    <a:pt x="657" y="1837"/>
                  </a:moveTo>
                  <a:lnTo>
                    <a:pt x="675" y="1836"/>
                  </a:lnTo>
                  <a:lnTo>
                    <a:pt x="693" y="1834"/>
                  </a:lnTo>
                  <a:lnTo>
                    <a:pt x="710" y="1833"/>
                  </a:lnTo>
                  <a:lnTo>
                    <a:pt x="728" y="1832"/>
                  </a:lnTo>
                  <a:lnTo>
                    <a:pt x="746" y="1830"/>
                  </a:lnTo>
                  <a:lnTo>
                    <a:pt x="762" y="1827"/>
                  </a:lnTo>
                  <a:lnTo>
                    <a:pt x="780" y="1825"/>
                  </a:lnTo>
                  <a:lnTo>
                    <a:pt x="797" y="1820"/>
                  </a:lnTo>
                  <a:lnTo>
                    <a:pt x="805" y="1816"/>
                  </a:lnTo>
                  <a:lnTo>
                    <a:pt x="814" y="1813"/>
                  </a:lnTo>
                  <a:lnTo>
                    <a:pt x="822" y="1810"/>
                  </a:lnTo>
                  <a:lnTo>
                    <a:pt x="832" y="1807"/>
                  </a:lnTo>
                  <a:lnTo>
                    <a:pt x="843" y="1805"/>
                  </a:lnTo>
                  <a:lnTo>
                    <a:pt x="853" y="1803"/>
                  </a:lnTo>
                  <a:lnTo>
                    <a:pt x="864" y="1802"/>
                  </a:lnTo>
                  <a:lnTo>
                    <a:pt x="875" y="1802"/>
                  </a:lnTo>
                  <a:lnTo>
                    <a:pt x="906" y="1792"/>
                  </a:lnTo>
                  <a:lnTo>
                    <a:pt x="935" y="1782"/>
                  </a:lnTo>
                  <a:lnTo>
                    <a:pt x="964" y="1771"/>
                  </a:lnTo>
                  <a:lnTo>
                    <a:pt x="992" y="1758"/>
                  </a:lnTo>
                  <a:lnTo>
                    <a:pt x="1020" y="1745"/>
                  </a:lnTo>
                  <a:lnTo>
                    <a:pt x="1047" y="1731"/>
                  </a:lnTo>
                  <a:lnTo>
                    <a:pt x="1075" y="1715"/>
                  </a:lnTo>
                  <a:lnTo>
                    <a:pt x="1102" y="1700"/>
                  </a:lnTo>
                  <a:lnTo>
                    <a:pt x="1100" y="1698"/>
                  </a:lnTo>
                  <a:lnTo>
                    <a:pt x="1100" y="1697"/>
                  </a:lnTo>
                  <a:lnTo>
                    <a:pt x="1100" y="1695"/>
                  </a:lnTo>
                  <a:lnTo>
                    <a:pt x="1100" y="1694"/>
                  </a:lnTo>
                  <a:lnTo>
                    <a:pt x="1100" y="1692"/>
                  </a:lnTo>
                  <a:lnTo>
                    <a:pt x="1100" y="1691"/>
                  </a:lnTo>
                  <a:lnTo>
                    <a:pt x="1100" y="1690"/>
                  </a:lnTo>
                  <a:lnTo>
                    <a:pt x="1074" y="1707"/>
                  </a:lnTo>
                  <a:lnTo>
                    <a:pt x="1047" y="1721"/>
                  </a:lnTo>
                  <a:lnTo>
                    <a:pt x="1021" y="1735"/>
                  </a:lnTo>
                  <a:lnTo>
                    <a:pt x="993" y="1749"/>
                  </a:lnTo>
                  <a:lnTo>
                    <a:pt x="964" y="1762"/>
                  </a:lnTo>
                  <a:lnTo>
                    <a:pt x="936" y="1773"/>
                  </a:lnTo>
                  <a:lnTo>
                    <a:pt x="907" y="1783"/>
                  </a:lnTo>
                  <a:lnTo>
                    <a:pt x="876" y="1793"/>
                  </a:lnTo>
                  <a:lnTo>
                    <a:pt x="847" y="1802"/>
                  </a:lnTo>
                  <a:lnTo>
                    <a:pt x="817" y="1809"/>
                  </a:lnTo>
                  <a:lnTo>
                    <a:pt x="786" y="1815"/>
                  </a:lnTo>
                  <a:lnTo>
                    <a:pt x="754" y="1820"/>
                  </a:lnTo>
                  <a:lnTo>
                    <a:pt x="722" y="1825"/>
                  </a:lnTo>
                  <a:lnTo>
                    <a:pt x="690" y="1827"/>
                  </a:lnTo>
                  <a:lnTo>
                    <a:pt x="658" y="1829"/>
                  </a:lnTo>
                  <a:lnTo>
                    <a:pt x="626" y="1830"/>
                  </a:lnTo>
                  <a:lnTo>
                    <a:pt x="625" y="1830"/>
                  </a:lnTo>
                  <a:lnTo>
                    <a:pt x="623" y="1830"/>
                  </a:lnTo>
                  <a:lnTo>
                    <a:pt x="622" y="1830"/>
                  </a:lnTo>
                  <a:lnTo>
                    <a:pt x="622" y="1829"/>
                  </a:lnTo>
                  <a:lnTo>
                    <a:pt x="621" y="1829"/>
                  </a:lnTo>
                  <a:lnTo>
                    <a:pt x="625" y="1830"/>
                  </a:lnTo>
                  <a:lnTo>
                    <a:pt x="630" y="1832"/>
                  </a:lnTo>
                  <a:lnTo>
                    <a:pt x="634" y="1833"/>
                  </a:lnTo>
                  <a:lnTo>
                    <a:pt x="639" y="1833"/>
                  </a:lnTo>
                  <a:lnTo>
                    <a:pt x="643" y="1834"/>
                  </a:lnTo>
                  <a:lnTo>
                    <a:pt x="648" y="1836"/>
                  </a:lnTo>
                  <a:lnTo>
                    <a:pt x="652" y="1836"/>
                  </a:lnTo>
                  <a:lnTo>
                    <a:pt x="657" y="1837"/>
                  </a:lnTo>
                  <a:close/>
                </a:path>
              </a:pathLst>
            </a:custGeom>
            <a:solidFill>
              <a:srgbClr val="FEFED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0" name="Freeform 990"/>
            <p:cNvSpPr>
              <a:spLocks noEditPoints="1"/>
            </p:cNvSpPr>
            <p:nvPr/>
          </p:nvSpPr>
          <p:spPr bwMode="auto">
            <a:xfrm>
              <a:off x="3908" y="1584"/>
              <a:ext cx="1101" cy="1832"/>
            </a:xfrm>
            <a:custGeom>
              <a:avLst/>
              <a:gdLst>
                <a:gd name="T0" fmla="*/ 1015 w 1101"/>
                <a:gd name="T1" fmla="*/ 90 h 1832"/>
                <a:gd name="T2" fmla="*/ 922 w 1101"/>
                <a:gd name="T3" fmla="*/ 51 h 1832"/>
                <a:gd name="T4" fmla="*/ 823 w 1101"/>
                <a:gd name="T5" fmla="*/ 22 h 1832"/>
                <a:gd name="T6" fmla="*/ 722 w 1101"/>
                <a:gd name="T7" fmla="*/ 5 h 1832"/>
                <a:gd name="T8" fmla="*/ 688 w 1101"/>
                <a:gd name="T9" fmla="*/ 6 h 1832"/>
                <a:gd name="T10" fmla="*/ 679 w 1101"/>
                <a:gd name="T11" fmla="*/ 9 h 1832"/>
                <a:gd name="T12" fmla="*/ 759 w 1101"/>
                <a:gd name="T13" fmla="*/ 19 h 1832"/>
                <a:gd name="T14" fmla="*/ 865 w 1101"/>
                <a:gd name="T15" fmla="*/ 41 h 1832"/>
                <a:gd name="T16" fmla="*/ 965 w 1101"/>
                <a:gd name="T17" fmla="*/ 77 h 1832"/>
                <a:gd name="T18" fmla="*/ 1061 w 1101"/>
                <a:gd name="T19" fmla="*/ 124 h 1832"/>
                <a:gd name="T20" fmla="*/ 1082 w 1101"/>
                <a:gd name="T21" fmla="*/ 132 h 1832"/>
                <a:gd name="T22" fmla="*/ 1082 w 1101"/>
                <a:gd name="T23" fmla="*/ 128 h 1832"/>
                <a:gd name="T24" fmla="*/ 512 w 1101"/>
                <a:gd name="T25" fmla="*/ 7 h 1832"/>
                <a:gd name="T26" fmla="*/ 348 w 1101"/>
                <a:gd name="T27" fmla="*/ 46 h 1832"/>
                <a:gd name="T28" fmla="*/ 197 w 1101"/>
                <a:gd name="T29" fmla="*/ 111 h 1832"/>
                <a:gd name="T30" fmla="*/ 62 w 1101"/>
                <a:gd name="T31" fmla="*/ 205 h 1832"/>
                <a:gd name="T32" fmla="*/ 32 w 1101"/>
                <a:gd name="T33" fmla="*/ 242 h 1832"/>
                <a:gd name="T34" fmla="*/ 168 w 1101"/>
                <a:gd name="T35" fmla="*/ 138 h 1832"/>
                <a:gd name="T36" fmla="*/ 322 w 1101"/>
                <a:gd name="T37" fmla="*/ 63 h 1832"/>
                <a:gd name="T38" fmla="*/ 492 w 1101"/>
                <a:gd name="T39" fmla="*/ 19 h 1832"/>
                <a:gd name="T40" fmla="*/ 628 w 1101"/>
                <a:gd name="T41" fmla="*/ 9 h 1832"/>
                <a:gd name="T42" fmla="*/ 638 w 1101"/>
                <a:gd name="T43" fmla="*/ 9 h 1832"/>
                <a:gd name="T44" fmla="*/ 645 w 1101"/>
                <a:gd name="T45" fmla="*/ 9 h 1832"/>
                <a:gd name="T46" fmla="*/ 644 w 1101"/>
                <a:gd name="T47" fmla="*/ 9 h 1832"/>
                <a:gd name="T48" fmla="*/ 638 w 1101"/>
                <a:gd name="T49" fmla="*/ 7 h 1832"/>
                <a:gd name="T50" fmla="*/ 616 w 1101"/>
                <a:gd name="T51" fmla="*/ 3 h 1832"/>
                <a:gd name="T52" fmla="*/ 25 w 1101"/>
                <a:gd name="T53" fmla="*/ 1596 h 1832"/>
                <a:gd name="T54" fmla="*/ 157 w 1101"/>
                <a:gd name="T55" fmla="*/ 1697 h 1832"/>
                <a:gd name="T56" fmla="*/ 307 w 1101"/>
                <a:gd name="T57" fmla="*/ 1772 h 1832"/>
                <a:gd name="T58" fmla="*/ 322 w 1101"/>
                <a:gd name="T59" fmla="*/ 1774 h 1832"/>
                <a:gd name="T60" fmla="*/ 338 w 1101"/>
                <a:gd name="T61" fmla="*/ 1775 h 1832"/>
                <a:gd name="T62" fmla="*/ 172 w 1101"/>
                <a:gd name="T63" fmla="*/ 1697 h 1832"/>
                <a:gd name="T64" fmla="*/ 26 w 1101"/>
                <a:gd name="T65" fmla="*/ 1588 h 1832"/>
                <a:gd name="T66" fmla="*/ 26 w 1101"/>
                <a:gd name="T67" fmla="*/ 1592 h 1832"/>
                <a:gd name="T68" fmla="*/ 25 w 1101"/>
                <a:gd name="T69" fmla="*/ 1596 h 1832"/>
                <a:gd name="T70" fmla="*/ 705 w 1101"/>
                <a:gd name="T71" fmla="*/ 1829 h 1832"/>
                <a:gd name="T72" fmla="*/ 790 w 1101"/>
                <a:gd name="T73" fmla="*/ 1818 h 1832"/>
                <a:gd name="T74" fmla="*/ 827 w 1101"/>
                <a:gd name="T75" fmla="*/ 1808 h 1832"/>
                <a:gd name="T76" fmla="*/ 851 w 1101"/>
                <a:gd name="T77" fmla="*/ 1802 h 1832"/>
                <a:gd name="T78" fmla="*/ 953 w 1101"/>
                <a:gd name="T79" fmla="*/ 1770 h 1832"/>
                <a:gd name="T80" fmla="*/ 1074 w 1101"/>
                <a:gd name="T81" fmla="*/ 1711 h 1832"/>
                <a:gd name="T82" fmla="*/ 1101 w 1101"/>
                <a:gd name="T83" fmla="*/ 1690 h 1832"/>
                <a:gd name="T84" fmla="*/ 1101 w 1101"/>
                <a:gd name="T85" fmla="*/ 1686 h 1832"/>
                <a:gd name="T86" fmla="*/ 1022 w 1101"/>
                <a:gd name="T87" fmla="*/ 1730 h 1832"/>
                <a:gd name="T88" fmla="*/ 908 w 1101"/>
                <a:gd name="T89" fmla="*/ 1778 h 1832"/>
                <a:gd name="T90" fmla="*/ 787 w 1101"/>
                <a:gd name="T91" fmla="*/ 1809 h 1832"/>
                <a:gd name="T92" fmla="*/ 659 w 1101"/>
                <a:gd name="T93" fmla="*/ 1824 h 1832"/>
                <a:gd name="T94" fmla="*/ 617 w 1101"/>
                <a:gd name="T95" fmla="*/ 1825 h 1832"/>
                <a:gd name="T96" fmla="*/ 605 w 1101"/>
                <a:gd name="T97" fmla="*/ 1824 h 1832"/>
                <a:gd name="T98" fmla="*/ 616 w 1101"/>
                <a:gd name="T99" fmla="*/ 1828 h 1832"/>
                <a:gd name="T100" fmla="*/ 635 w 1101"/>
                <a:gd name="T101" fmla="*/ 1832 h 18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01"/>
                <a:gd name="T154" fmla="*/ 0 h 1832"/>
                <a:gd name="T155" fmla="*/ 1101 w 1101"/>
                <a:gd name="T156" fmla="*/ 1832 h 18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01" h="1832">
                  <a:moveTo>
                    <a:pt x="1080" y="127"/>
                  </a:moveTo>
                  <a:lnTo>
                    <a:pt x="1060" y="114"/>
                  </a:lnTo>
                  <a:lnTo>
                    <a:pt x="1037" y="101"/>
                  </a:lnTo>
                  <a:lnTo>
                    <a:pt x="1015" y="90"/>
                  </a:lnTo>
                  <a:lnTo>
                    <a:pt x="991" y="80"/>
                  </a:lnTo>
                  <a:lnTo>
                    <a:pt x="969" y="68"/>
                  </a:lnTo>
                  <a:lnTo>
                    <a:pt x="946" y="60"/>
                  </a:lnTo>
                  <a:lnTo>
                    <a:pt x="922" y="51"/>
                  </a:lnTo>
                  <a:lnTo>
                    <a:pt x="897" y="43"/>
                  </a:lnTo>
                  <a:lnTo>
                    <a:pt x="873" y="36"/>
                  </a:lnTo>
                  <a:lnTo>
                    <a:pt x="848" y="29"/>
                  </a:lnTo>
                  <a:lnTo>
                    <a:pt x="823" y="22"/>
                  </a:lnTo>
                  <a:lnTo>
                    <a:pt x="798" y="17"/>
                  </a:lnTo>
                  <a:lnTo>
                    <a:pt x="773" y="12"/>
                  </a:lnTo>
                  <a:lnTo>
                    <a:pt x="747" y="9"/>
                  </a:lnTo>
                  <a:lnTo>
                    <a:pt x="722" y="5"/>
                  </a:lnTo>
                  <a:lnTo>
                    <a:pt x="695" y="3"/>
                  </a:lnTo>
                  <a:lnTo>
                    <a:pt x="692" y="3"/>
                  </a:lnTo>
                  <a:lnTo>
                    <a:pt x="691" y="5"/>
                  </a:lnTo>
                  <a:lnTo>
                    <a:pt x="688" y="6"/>
                  </a:lnTo>
                  <a:lnTo>
                    <a:pt x="685" y="6"/>
                  </a:lnTo>
                  <a:lnTo>
                    <a:pt x="684" y="7"/>
                  </a:lnTo>
                  <a:lnTo>
                    <a:pt x="681" y="9"/>
                  </a:lnTo>
                  <a:lnTo>
                    <a:pt x="679" y="9"/>
                  </a:lnTo>
                  <a:lnTo>
                    <a:pt x="677" y="10"/>
                  </a:lnTo>
                  <a:lnTo>
                    <a:pt x="704" y="12"/>
                  </a:lnTo>
                  <a:lnTo>
                    <a:pt x="731" y="14"/>
                  </a:lnTo>
                  <a:lnTo>
                    <a:pt x="759" y="19"/>
                  </a:lnTo>
                  <a:lnTo>
                    <a:pt x="786" y="23"/>
                  </a:lnTo>
                  <a:lnTo>
                    <a:pt x="812" y="29"/>
                  </a:lnTo>
                  <a:lnTo>
                    <a:pt x="838" y="34"/>
                  </a:lnTo>
                  <a:lnTo>
                    <a:pt x="865" y="41"/>
                  </a:lnTo>
                  <a:lnTo>
                    <a:pt x="890" y="49"/>
                  </a:lnTo>
                  <a:lnTo>
                    <a:pt x="916" y="57"/>
                  </a:lnTo>
                  <a:lnTo>
                    <a:pt x="941" y="67"/>
                  </a:lnTo>
                  <a:lnTo>
                    <a:pt x="965" y="77"/>
                  </a:lnTo>
                  <a:lnTo>
                    <a:pt x="990" y="87"/>
                  </a:lnTo>
                  <a:lnTo>
                    <a:pt x="1014" y="98"/>
                  </a:lnTo>
                  <a:lnTo>
                    <a:pt x="1037" y="111"/>
                  </a:lnTo>
                  <a:lnTo>
                    <a:pt x="1061" y="124"/>
                  </a:lnTo>
                  <a:lnTo>
                    <a:pt x="1083" y="137"/>
                  </a:lnTo>
                  <a:lnTo>
                    <a:pt x="1083" y="135"/>
                  </a:lnTo>
                  <a:lnTo>
                    <a:pt x="1082" y="134"/>
                  </a:lnTo>
                  <a:lnTo>
                    <a:pt x="1082" y="132"/>
                  </a:lnTo>
                  <a:lnTo>
                    <a:pt x="1082" y="131"/>
                  </a:lnTo>
                  <a:lnTo>
                    <a:pt x="1082" y="130"/>
                  </a:lnTo>
                  <a:lnTo>
                    <a:pt x="1082" y="128"/>
                  </a:lnTo>
                  <a:lnTo>
                    <a:pt x="1080" y="127"/>
                  </a:lnTo>
                  <a:close/>
                  <a:moveTo>
                    <a:pt x="598" y="0"/>
                  </a:moveTo>
                  <a:lnTo>
                    <a:pt x="555" y="3"/>
                  </a:lnTo>
                  <a:lnTo>
                    <a:pt x="512" y="7"/>
                  </a:lnTo>
                  <a:lnTo>
                    <a:pt x="470" y="14"/>
                  </a:lnTo>
                  <a:lnTo>
                    <a:pt x="428" y="23"/>
                  </a:lnTo>
                  <a:lnTo>
                    <a:pt x="388" y="33"/>
                  </a:lnTo>
                  <a:lnTo>
                    <a:pt x="348" y="46"/>
                  </a:lnTo>
                  <a:lnTo>
                    <a:pt x="309" y="59"/>
                  </a:lnTo>
                  <a:lnTo>
                    <a:pt x="271" y="76"/>
                  </a:lnTo>
                  <a:lnTo>
                    <a:pt x="233" y="93"/>
                  </a:lnTo>
                  <a:lnTo>
                    <a:pt x="197" y="111"/>
                  </a:lnTo>
                  <a:lnTo>
                    <a:pt x="161" y="132"/>
                  </a:lnTo>
                  <a:lnTo>
                    <a:pt x="128" y="155"/>
                  </a:lnTo>
                  <a:lnTo>
                    <a:pt x="94" y="179"/>
                  </a:lnTo>
                  <a:lnTo>
                    <a:pt x="62" y="205"/>
                  </a:lnTo>
                  <a:lnTo>
                    <a:pt x="30" y="230"/>
                  </a:lnTo>
                  <a:lnTo>
                    <a:pt x="1" y="259"/>
                  </a:lnTo>
                  <a:lnTo>
                    <a:pt x="0" y="272"/>
                  </a:lnTo>
                  <a:lnTo>
                    <a:pt x="32" y="242"/>
                  </a:lnTo>
                  <a:lnTo>
                    <a:pt x="64" y="213"/>
                  </a:lnTo>
                  <a:lnTo>
                    <a:pt x="97" y="186"/>
                  </a:lnTo>
                  <a:lnTo>
                    <a:pt x="132" y="162"/>
                  </a:lnTo>
                  <a:lnTo>
                    <a:pt x="168" y="138"/>
                  </a:lnTo>
                  <a:lnTo>
                    <a:pt x="204" y="117"/>
                  </a:lnTo>
                  <a:lnTo>
                    <a:pt x="243" y="97"/>
                  </a:lnTo>
                  <a:lnTo>
                    <a:pt x="282" y="78"/>
                  </a:lnTo>
                  <a:lnTo>
                    <a:pt x="322" y="63"/>
                  </a:lnTo>
                  <a:lnTo>
                    <a:pt x="364" y="49"/>
                  </a:lnTo>
                  <a:lnTo>
                    <a:pt x="406" y="36"/>
                  </a:lnTo>
                  <a:lnTo>
                    <a:pt x="448" y="26"/>
                  </a:lnTo>
                  <a:lnTo>
                    <a:pt x="492" y="19"/>
                  </a:lnTo>
                  <a:lnTo>
                    <a:pt x="537" y="13"/>
                  </a:lnTo>
                  <a:lnTo>
                    <a:pt x="581" y="9"/>
                  </a:lnTo>
                  <a:lnTo>
                    <a:pt x="627" y="9"/>
                  </a:lnTo>
                  <a:lnTo>
                    <a:pt x="628" y="9"/>
                  </a:lnTo>
                  <a:lnTo>
                    <a:pt x="631" y="9"/>
                  </a:lnTo>
                  <a:lnTo>
                    <a:pt x="634" y="9"/>
                  </a:lnTo>
                  <a:lnTo>
                    <a:pt x="635" y="9"/>
                  </a:lnTo>
                  <a:lnTo>
                    <a:pt x="638" y="9"/>
                  </a:lnTo>
                  <a:lnTo>
                    <a:pt x="640" y="9"/>
                  </a:lnTo>
                  <a:lnTo>
                    <a:pt x="642" y="9"/>
                  </a:lnTo>
                  <a:lnTo>
                    <a:pt x="645" y="9"/>
                  </a:lnTo>
                  <a:lnTo>
                    <a:pt x="644" y="9"/>
                  </a:lnTo>
                  <a:lnTo>
                    <a:pt x="638" y="7"/>
                  </a:lnTo>
                  <a:lnTo>
                    <a:pt x="633" y="6"/>
                  </a:lnTo>
                  <a:lnTo>
                    <a:pt x="627" y="5"/>
                  </a:lnTo>
                  <a:lnTo>
                    <a:pt x="622" y="3"/>
                  </a:lnTo>
                  <a:lnTo>
                    <a:pt x="616" y="3"/>
                  </a:lnTo>
                  <a:lnTo>
                    <a:pt x="610" y="2"/>
                  </a:lnTo>
                  <a:lnTo>
                    <a:pt x="603" y="2"/>
                  </a:lnTo>
                  <a:lnTo>
                    <a:pt x="598" y="0"/>
                  </a:lnTo>
                  <a:close/>
                  <a:moveTo>
                    <a:pt x="25" y="1596"/>
                  </a:moveTo>
                  <a:lnTo>
                    <a:pt x="55" y="1623"/>
                  </a:lnTo>
                  <a:lnTo>
                    <a:pt x="89" y="1650"/>
                  </a:lnTo>
                  <a:lnTo>
                    <a:pt x="122" y="1674"/>
                  </a:lnTo>
                  <a:lnTo>
                    <a:pt x="157" y="1697"/>
                  </a:lnTo>
                  <a:lnTo>
                    <a:pt x="193" y="1718"/>
                  </a:lnTo>
                  <a:lnTo>
                    <a:pt x="229" y="1738"/>
                  </a:lnTo>
                  <a:lnTo>
                    <a:pt x="268" y="1757"/>
                  </a:lnTo>
                  <a:lnTo>
                    <a:pt x="307" y="1772"/>
                  </a:lnTo>
                  <a:lnTo>
                    <a:pt x="310" y="1772"/>
                  </a:lnTo>
                  <a:lnTo>
                    <a:pt x="314" y="1774"/>
                  </a:lnTo>
                  <a:lnTo>
                    <a:pt x="318" y="1774"/>
                  </a:lnTo>
                  <a:lnTo>
                    <a:pt x="322" y="1774"/>
                  </a:lnTo>
                  <a:lnTo>
                    <a:pt x="325" y="1774"/>
                  </a:lnTo>
                  <a:lnTo>
                    <a:pt x="329" y="1774"/>
                  </a:lnTo>
                  <a:lnTo>
                    <a:pt x="334" y="1775"/>
                  </a:lnTo>
                  <a:lnTo>
                    <a:pt x="338" y="1775"/>
                  </a:lnTo>
                  <a:lnTo>
                    <a:pt x="295" y="1758"/>
                  </a:lnTo>
                  <a:lnTo>
                    <a:pt x="252" y="1740"/>
                  </a:lnTo>
                  <a:lnTo>
                    <a:pt x="211" y="1720"/>
                  </a:lnTo>
                  <a:lnTo>
                    <a:pt x="172" y="1697"/>
                  </a:lnTo>
                  <a:lnTo>
                    <a:pt x="133" y="1673"/>
                  </a:lnTo>
                  <a:lnTo>
                    <a:pt x="97" y="1646"/>
                  </a:lnTo>
                  <a:lnTo>
                    <a:pt x="61" y="1618"/>
                  </a:lnTo>
                  <a:lnTo>
                    <a:pt x="26" y="1588"/>
                  </a:lnTo>
                  <a:lnTo>
                    <a:pt x="26" y="1589"/>
                  </a:lnTo>
                  <a:lnTo>
                    <a:pt x="26" y="1591"/>
                  </a:lnTo>
                  <a:lnTo>
                    <a:pt x="26" y="1592"/>
                  </a:lnTo>
                  <a:lnTo>
                    <a:pt x="25" y="1592"/>
                  </a:lnTo>
                  <a:lnTo>
                    <a:pt x="25" y="1593"/>
                  </a:lnTo>
                  <a:lnTo>
                    <a:pt x="25" y="1595"/>
                  </a:lnTo>
                  <a:lnTo>
                    <a:pt x="25" y="1596"/>
                  </a:lnTo>
                  <a:close/>
                  <a:moveTo>
                    <a:pt x="640" y="1832"/>
                  </a:moveTo>
                  <a:lnTo>
                    <a:pt x="662" y="1832"/>
                  </a:lnTo>
                  <a:lnTo>
                    <a:pt x="684" y="1831"/>
                  </a:lnTo>
                  <a:lnTo>
                    <a:pt x="705" y="1829"/>
                  </a:lnTo>
                  <a:lnTo>
                    <a:pt x="727" y="1826"/>
                  </a:lnTo>
                  <a:lnTo>
                    <a:pt x="748" y="1824"/>
                  </a:lnTo>
                  <a:lnTo>
                    <a:pt x="769" y="1821"/>
                  </a:lnTo>
                  <a:lnTo>
                    <a:pt x="790" y="1818"/>
                  </a:lnTo>
                  <a:lnTo>
                    <a:pt x="811" y="1814"/>
                  </a:lnTo>
                  <a:lnTo>
                    <a:pt x="816" y="1811"/>
                  </a:lnTo>
                  <a:lnTo>
                    <a:pt x="822" y="1809"/>
                  </a:lnTo>
                  <a:lnTo>
                    <a:pt x="827" y="1808"/>
                  </a:lnTo>
                  <a:lnTo>
                    <a:pt x="833" y="1806"/>
                  </a:lnTo>
                  <a:lnTo>
                    <a:pt x="838" y="1805"/>
                  </a:lnTo>
                  <a:lnTo>
                    <a:pt x="844" y="1804"/>
                  </a:lnTo>
                  <a:lnTo>
                    <a:pt x="851" y="1802"/>
                  </a:lnTo>
                  <a:lnTo>
                    <a:pt x="857" y="1802"/>
                  </a:lnTo>
                  <a:lnTo>
                    <a:pt x="890" y="1792"/>
                  </a:lnTo>
                  <a:lnTo>
                    <a:pt x="922" y="1782"/>
                  </a:lnTo>
                  <a:lnTo>
                    <a:pt x="953" y="1770"/>
                  </a:lnTo>
                  <a:lnTo>
                    <a:pt x="984" y="1757"/>
                  </a:lnTo>
                  <a:lnTo>
                    <a:pt x="1014" y="1743"/>
                  </a:lnTo>
                  <a:lnTo>
                    <a:pt x="1044" y="1727"/>
                  </a:lnTo>
                  <a:lnTo>
                    <a:pt x="1074" y="1711"/>
                  </a:lnTo>
                  <a:lnTo>
                    <a:pt x="1101" y="1694"/>
                  </a:lnTo>
                  <a:lnTo>
                    <a:pt x="1101" y="1693"/>
                  </a:lnTo>
                  <a:lnTo>
                    <a:pt x="1101" y="1691"/>
                  </a:lnTo>
                  <a:lnTo>
                    <a:pt x="1101" y="1690"/>
                  </a:lnTo>
                  <a:lnTo>
                    <a:pt x="1101" y="1689"/>
                  </a:lnTo>
                  <a:lnTo>
                    <a:pt x="1101" y="1687"/>
                  </a:lnTo>
                  <a:lnTo>
                    <a:pt x="1101" y="1686"/>
                  </a:lnTo>
                  <a:lnTo>
                    <a:pt x="1101" y="1684"/>
                  </a:lnTo>
                  <a:lnTo>
                    <a:pt x="1075" y="1700"/>
                  </a:lnTo>
                  <a:lnTo>
                    <a:pt x="1048" y="1716"/>
                  </a:lnTo>
                  <a:lnTo>
                    <a:pt x="1022" y="1730"/>
                  </a:lnTo>
                  <a:lnTo>
                    <a:pt x="994" y="1744"/>
                  </a:lnTo>
                  <a:lnTo>
                    <a:pt x="965" y="1757"/>
                  </a:lnTo>
                  <a:lnTo>
                    <a:pt x="937" y="1768"/>
                  </a:lnTo>
                  <a:lnTo>
                    <a:pt x="908" y="1778"/>
                  </a:lnTo>
                  <a:lnTo>
                    <a:pt x="877" y="1788"/>
                  </a:lnTo>
                  <a:lnTo>
                    <a:pt x="848" y="1797"/>
                  </a:lnTo>
                  <a:lnTo>
                    <a:pt x="818" y="1804"/>
                  </a:lnTo>
                  <a:lnTo>
                    <a:pt x="787" y="1809"/>
                  </a:lnTo>
                  <a:lnTo>
                    <a:pt x="755" y="1815"/>
                  </a:lnTo>
                  <a:lnTo>
                    <a:pt x="723" y="1819"/>
                  </a:lnTo>
                  <a:lnTo>
                    <a:pt x="691" y="1822"/>
                  </a:lnTo>
                  <a:lnTo>
                    <a:pt x="659" y="1824"/>
                  </a:lnTo>
                  <a:lnTo>
                    <a:pt x="627" y="1825"/>
                  </a:lnTo>
                  <a:lnTo>
                    <a:pt x="623" y="1825"/>
                  </a:lnTo>
                  <a:lnTo>
                    <a:pt x="620" y="1825"/>
                  </a:lnTo>
                  <a:lnTo>
                    <a:pt x="617" y="1825"/>
                  </a:lnTo>
                  <a:lnTo>
                    <a:pt x="615" y="1825"/>
                  </a:lnTo>
                  <a:lnTo>
                    <a:pt x="610" y="1825"/>
                  </a:lnTo>
                  <a:lnTo>
                    <a:pt x="608" y="1825"/>
                  </a:lnTo>
                  <a:lnTo>
                    <a:pt x="605" y="1824"/>
                  </a:lnTo>
                  <a:lnTo>
                    <a:pt x="602" y="1824"/>
                  </a:lnTo>
                  <a:lnTo>
                    <a:pt x="606" y="1825"/>
                  </a:lnTo>
                  <a:lnTo>
                    <a:pt x="612" y="1826"/>
                  </a:lnTo>
                  <a:lnTo>
                    <a:pt x="616" y="1828"/>
                  </a:lnTo>
                  <a:lnTo>
                    <a:pt x="622" y="1828"/>
                  </a:lnTo>
                  <a:lnTo>
                    <a:pt x="626" y="1829"/>
                  </a:lnTo>
                  <a:lnTo>
                    <a:pt x="630" y="1831"/>
                  </a:lnTo>
                  <a:lnTo>
                    <a:pt x="635" y="1832"/>
                  </a:lnTo>
                  <a:lnTo>
                    <a:pt x="640" y="1832"/>
                  </a:lnTo>
                  <a:close/>
                </a:path>
              </a:pathLst>
            </a:custGeom>
            <a:solidFill>
              <a:srgbClr val="FEF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1" name="Freeform 991"/>
            <p:cNvSpPr>
              <a:spLocks noEditPoints="1"/>
            </p:cNvSpPr>
            <p:nvPr/>
          </p:nvSpPr>
          <p:spPr bwMode="auto">
            <a:xfrm>
              <a:off x="3908" y="1589"/>
              <a:ext cx="1101" cy="1824"/>
            </a:xfrm>
            <a:custGeom>
              <a:avLst/>
              <a:gdLst>
                <a:gd name="T0" fmla="*/ 1037 w 1101"/>
                <a:gd name="T1" fmla="*/ 100 h 1824"/>
                <a:gd name="T2" fmla="*/ 968 w 1101"/>
                <a:gd name="T3" fmla="*/ 68 h 1824"/>
                <a:gd name="T4" fmla="*/ 894 w 1101"/>
                <a:gd name="T5" fmla="*/ 41 h 1824"/>
                <a:gd name="T6" fmla="*/ 819 w 1101"/>
                <a:gd name="T7" fmla="*/ 21 h 1824"/>
                <a:gd name="T8" fmla="*/ 741 w 1101"/>
                <a:gd name="T9" fmla="*/ 7 h 1824"/>
                <a:gd name="T10" fmla="*/ 683 w 1101"/>
                <a:gd name="T11" fmla="*/ 2 h 1824"/>
                <a:gd name="T12" fmla="*/ 669 w 1101"/>
                <a:gd name="T13" fmla="*/ 5 h 1824"/>
                <a:gd name="T14" fmla="*/ 651 w 1101"/>
                <a:gd name="T15" fmla="*/ 5 h 1824"/>
                <a:gd name="T16" fmla="*/ 638 w 1101"/>
                <a:gd name="T17" fmla="*/ 2 h 1824"/>
                <a:gd name="T18" fmla="*/ 631 w 1101"/>
                <a:gd name="T19" fmla="*/ 1 h 1824"/>
                <a:gd name="T20" fmla="*/ 624 w 1101"/>
                <a:gd name="T21" fmla="*/ 0 h 1824"/>
                <a:gd name="T22" fmla="*/ 491 w 1101"/>
                <a:gd name="T23" fmla="*/ 9 h 1824"/>
                <a:gd name="T24" fmla="*/ 363 w 1101"/>
                <a:gd name="T25" fmla="*/ 39 h 1824"/>
                <a:gd name="T26" fmla="*/ 243 w 1101"/>
                <a:gd name="T27" fmla="*/ 88 h 1824"/>
                <a:gd name="T28" fmla="*/ 132 w 1101"/>
                <a:gd name="T29" fmla="*/ 151 h 1824"/>
                <a:gd name="T30" fmla="*/ 32 w 1101"/>
                <a:gd name="T31" fmla="*/ 231 h 1824"/>
                <a:gd name="T32" fmla="*/ 30 w 1101"/>
                <a:gd name="T33" fmla="*/ 242 h 1824"/>
                <a:gd name="T34" fmla="*/ 131 w 1101"/>
                <a:gd name="T35" fmla="*/ 161 h 1824"/>
                <a:gd name="T36" fmla="*/ 242 w 1101"/>
                <a:gd name="T37" fmla="*/ 96 h 1824"/>
                <a:gd name="T38" fmla="*/ 363 w 1101"/>
                <a:gd name="T39" fmla="*/ 48 h 1824"/>
                <a:gd name="T40" fmla="*/ 492 w 1101"/>
                <a:gd name="T41" fmla="*/ 18 h 1824"/>
                <a:gd name="T42" fmla="*/ 627 w 1101"/>
                <a:gd name="T43" fmla="*/ 7 h 1824"/>
                <a:gd name="T44" fmla="*/ 719 w 1101"/>
                <a:gd name="T45" fmla="*/ 12 h 1824"/>
                <a:gd name="T46" fmla="*/ 809 w 1101"/>
                <a:gd name="T47" fmla="*/ 27 h 1824"/>
                <a:gd name="T48" fmla="*/ 897 w 1101"/>
                <a:gd name="T49" fmla="*/ 51 h 1824"/>
                <a:gd name="T50" fmla="*/ 980 w 1101"/>
                <a:gd name="T51" fmla="*/ 82 h 1824"/>
                <a:gd name="T52" fmla="*/ 1058 w 1101"/>
                <a:gd name="T53" fmla="*/ 122 h 1824"/>
                <a:gd name="T54" fmla="*/ 1083 w 1101"/>
                <a:gd name="T55" fmla="*/ 134 h 1824"/>
                <a:gd name="T56" fmla="*/ 1083 w 1101"/>
                <a:gd name="T57" fmla="*/ 130 h 1824"/>
                <a:gd name="T58" fmla="*/ 1082 w 1101"/>
                <a:gd name="T59" fmla="*/ 126 h 1824"/>
                <a:gd name="T60" fmla="*/ 92 w 1101"/>
                <a:gd name="T61" fmla="*/ 1642 h 1824"/>
                <a:gd name="T62" fmla="*/ 201 w 1101"/>
                <a:gd name="T63" fmla="*/ 1713 h 1824"/>
                <a:gd name="T64" fmla="*/ 321 w 1101"/>
                <a:gd name="T65" fmla="*/ 1769 h 1824"/>
                <a:gd name="T66" fmla="*/ 334 w 1101"/>
                <a:gd name="T67" fmla="*/ 1770 h 1824"/>
                <a:gd name="T68" fmla="*/ 348 w 1101"/>
                <a:gd name="T69" fmla="*/ 1772 h 1824"/>
                <a:gd name="T70" fmla="*/ 310 w 1101"/>
                <a:gd name="T71" fmla="*/ 1756 h 1824"/>
                <a:gd name="T72" fmla="*/ 181 w 1101"/>
                <a:gd name="T73" fmla="*/ 1692 h 1824"/>
                <a:gd name="T74" fmla="*/ 64 w 1101"/>
                <a:gd name="T75" fmla="*/ 1610 h 1824"/>
                <a:gd name="T76" fmla="*/ 28 w 1101"/>
                <a:gd name="T77" fmla="*/ 1580 h 1824"/>
                <a:gd name="T78" fmla="*/ 26 w 1101"/>
                <a:gd name="T79" fmla="*/ 1583 h 1824"/>
                <a:gd name="T80" fmla="*/ 26 w 1101"/>
                <a:gd name="T81" fmla="*/ 1587 h 1824"/>
                <a:gd name="T82" fmla="*/ 623 w 1101"/>
                <a:gd name="T83" fmla="*/ 1823 h 1824"/>
                <a:gd name="T84" fmla="*/ 624 w 1101"/>
                <a:gd name="T85" fmla="*/ 1824 h 1824"/>
                <a:gd name="T86" fmla="*/ 627 w 1101"/>
                <a:gd name="T87" fmla="*/ 1824 h 1824"/>
                <a:gd name="T88" fmla="*/ 723 w 1101"/>
                <a:gd name="T89" fmla="*/ 1819 h 1824"/>
                <a:gd name="T90" fmla="*/ 818 w 1101"/>
                <a:gd name="T91" fmla="*/ 1803 h 1824"/>
                <a:gd name="T92" fmla="*/ 908 w 1101"/>
                <a:gd name="T93" fmla="*/ 1777 h 1824"/>
                <a:gd name="T94" fmla="*/ 994 w 1101"/>
                <a:gd name="T95" fmla="*/ 1743 h 1824"/>
                <a:gd name="T96" fmla="*/ 1075 w 1101"/>
                <a:gd name="T97" fmla="*/ 1701 h 1824"/>
                <a:gd name="T98" fmla="*/ 1101 w 1101"/>
                <a:gd name="T99" fmla="*/ 1682 h 1824"/>
                <a:gd name="T100" fmla="*/ 1101 w 1101"/>
                <a:gd name="T101" fmla="*/ 1678 h 1824"/>
                <a:gd name="T102" fmla="*/ 1101 w 1101"/>
                <a:gd name="T103" fmla="*/ 1675 h 1824"/>
                <a:gd name="T104" fmla="*/ 1022 w 1101"/>
                <a:gd name="T105" fmla="*/ 1721 h 1824"/>
                <a:gd name="T106" fmla="*/ 937 w 1101"/>
                <a:gd name="T107" fmla="*/ 1759 h 1824"/>
                <a:gd name="T108" fmla="*/ 848 w 1101"/>
                <a:gd name="T109" fmla="*/ 1787 h 1824"/>
                <a:gd name="T110" fmla="*/ 755 w 1101"/>
                <a:gd name="T111" fmla="*/ 1806 h 1824"/>
                <a:gd name="T112" fmla="*/ 659 w 1101"/>
                <a:gd name="T113" fmla="*/ 1814 h 1824"/>
                <a:gd name="T114" fmla="*/ 615 w 1101"/>
                <a:gd name="T115" fmla="*/ 1816 h 1824"/>
                <a:gd name="T116" fmla="*/ 596 w 1101"/>
                <a:gd name="T117" fmla="*/ 1814 h 1824"/>
                <a:gd name="T118" fmla="*/ 580 w 1101"/>
                <a:gd name="T119" fmla="*/ 1814 h 1824"/>
                <a:gd name="T120" fmla="*/ 595 w 1101"/>
                <a:gd name="T121" fmla="*/ 1817 h 1824"/>
                <a:gd name="T122" fmla="*/ 612 w 1101"/>
                <a:gd name="T123" fmla="*/ 1821 h 182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01"/>
                <a:gd name="T187" fmla="*/ 0 h 1824"/>
                <a:gd name="T188" fmla="*/ 1101 w 1101"/>
                <a:gd name="T189" fmla="*/ 1824 h 182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01" h="1824">
                  <a:moveTo>
                    <a:pt x="1082" y="126"/>
                  </a:moveTo>
                  <a:lnTo>
                    <a:pt x="1060" y="113"/>
                  </a:lnTo>
                  <a:lnTo>
                    <a:pt x="1037" y="100"/>
                  </a:lnTo>
                  <a:lnTo>
                    <a:pt x="1014" y="89"/>
                  </a:lnTo>
                  <a:lnTo>
                    <a:pt x="991" y="78"/>
                  </a:lnTo>
                  <a:lnTo>
                    <a:pt x="968" y="68"/>
                  </a:lnTo>
                  <a:lnTo>
                    <a:pt x="943" y="58"/>
                  </a:lnTo>
                  <a:lnTo>
                    <a:pt x="919" y="49"/>
                  </a:lnTo>
                  <a:lnTo>
                    <a:pt x="894" y="41"/>
                  </a:lnTo>
                  <a:lnTo>
                    <a:pt x="869" y="34"/>
                  </a:lnTo>
                  <a:lnTo>
                    <a:pt x="844" y="27"/>
                  </a:lnTo>
                  <a:lnTo>
                    <a:pt x="819" y="21"/>
                  </a:lnTo>
                  <a:lnTo>
                    <a:pt x="793" y="15"/>
                  </a:lnTo>
                  <a:lnTo>
                    <a:pt x="768" y="11"/>
                  </a:lnTo>
                  <a:lnTo>
                    <a:pt x="741" y="7"/>
                  </a:lnTo>
                  <a:lnTo>
                    <a:pt x="713" y="4"/>
                  </a:lnTo>
                  <a:lnTo>
                    <a:pt x="687" y="1"/>
                  </a:lnTo>
                  <a:lnTo>
                    <a:pt x="683" y="2"/>
                  </a:lnTo>
                  <a:lnTo>
                    <a:pt x="679" y="4"/>
                  </a:lnTo>
                  <a:lnTo>
                    <a:pt x="673" y="5"/>
                  </a:lnTo>
                  <a:lnTo>
                    <a:pt x="669" y="5"/>
                  </a:lnTo>
                  <a:lnTo>
                    <a:pt x="663" y="5"/>
                  </a:lnTo>
                  <a:lnTo>
                    <a:pt x="658" y="5"/>
                  </a:lnTo>
                  <a:lnTo>
                    <a:pt x="651" y="5"/>
                  </a:lnTo>
                  <a:lnTo>
                    <a:pt x="644" y="4"/>
                  </a:lnTo>
                  <a:lnTo>
                    <a:pt x="641" y="2"/>
                  </a:lnTo>
                  <a:lnTo>
                    <a:pt x="638" y="2"/>
                  </a:lnTo>
                  <a:lnTo>
                    <a:pt x="637" y="1"/>
                  </a:lnTo>
                  <a:lnTo>
                    <a:pt x="634" y="1"/>
                  </a:lnTo>
                  <a:lnTo>
                    <a:pt x="631" y="1"/>
                  </a:lnTo>
                  <a:lnTo>
                    <a:pt x="628" y="0"/>
                  </a:lnTo>
                  <a:lnTo>
                    <a:pt x="627" y="0"/>
                  </a:lnTo>
                  <a:lnTo>
                    <a:pt x="624" y="0"/>
                  </a:lnTo>
                  <a:lnTo>
                    <a:pt x="578" y="1"/>
                  </a:lnTo>
                  <a:lnTo>
                    <a:pt x="534" y="4"/>
                  </a:lnTo>
                  <a:lnTo>
                    <a:pt x="491" y="9"/>
                  </a:lnTo>
                  <a:lnTo>
                    <a:pt x="446" y="18"/>
                  </a:lnTo>
                  <a:lnTo>
                    <a:pt x="405" y="28"/>
                  </a:lnTo>
                  <a:lnTo>
                    <a:pt x="363" y="39"/>
                  </a:lnTo>
                  <a:lnTo>
                    <a:pt x="321" y="54"/>
                  </a:lnTo>
                  <a:lnTo>
                    <a:pt x="282" y="69"/>
                  </a:lnTo>
                  <a:lnTo>
                    <a:pt x="243" y="88"/>
                  </a:lnTo>
                  <a:lnTo>
                    <a:pt x="204" y="107"/>
                  </a:lnTo>
                  <a:lnTo>
                    <a:pt x="168" y="129"/>
                  </a:lnTo>
                  <a:lnTo>
                    <a:pt x="132" y="151"/>
                  </a:lnTo>
                  <a:lnTo>
                    <a:pt x="97" y="176"/>
                  </a:lnTo>
                  <a:lnTo>
                    <a:pt x="64" y="203"/>
                  </a:lnTo>
                  <a:lnTo>
                    <a:pt x="32" y="231"/>
                  </a:lnTo>
                  <a:lnTo>
                    <a:pt x="1" y="259"/>
                  </a:lnTo>
                  <a:lnTo>
                    <a:pt x="0" y="272"/>
                  </a:lnTo>
                  <a:lnTo>
                    <a:pt x="30" y="242"/>
                  </a:lnTo>
                  <a:lnTo>
                    <a:pt x="62" y="214"/>
                  </a:lnTo>
                  <a:lnTo>
                    <a:pt x="96" y="187"/>
                  </a:lnTo>
                  <a:lnTo>
                    <a:pt x="131" y="161"/>
                  </a:lnTo>
                  <a:lnTo>
                    <a:pt x="167" y="139"/>
                  </a:lnTo>
                  <a:lnTo>
                    <a:pt x="204" y="116"/>
                  </a:lnTo>
                  <a:lnTo>
                    <a:pt x="242" y="96"/>
                  </a:lnTo>
                  <a:lnTo>
                    <a:pt x="282" y="78"/>
                  </a:lnTo>
                  <a:lnTo>
                    <a:pt x="322" y="62"/>
                  </a:lnTo>
                  <a:lnTo>
                    <a:pt x="363" y="48"/>
                  </a:lnTo>
                  <a:lnTo>
                    <a:pt x="405" y="35"/>
                  </a:lnTo>
                  <a:lnTo>
                    <a:pt x="448" y="25"/>
                  </a:lnTo>
                  <a:lnTo>
                    <a:pt x="492" y="18"/>
                  </a:lnTo>
                  <a:lnTo>
                    <a:pt x="535" y="12"/>
                  </a:lnTo>
                  <a:lnTo>
                    <a:pt x="581" y="8"/>
                  </a:lnTo>
                  <a:lnTo>
                    <a:pt x="627" y="7"/>
                  </a:lnTo>
                  <a:lnTo>
                    <a:pt x="658" y="8"/>
                  </a:lnTo>
                  <a:lnTo>
                    <a:pt x="688" y="9"/>
                  </a:lnTo>
                  <a:lnTo>
                    <a:pt x="719" y="12"/>
                  </a:lnTo>
                  <a:lnTo>
                    <a:pt x="749" y="15"/>
                  </a:lnTo>
                  <a:lnTo>
                    <a:pt x="780" y="21"/>
                  </a:lnTo>
                  <a:lnTo>
                    <a:pt x="809" y="27"/>
                  </a:lnTo>
                  <a:lnTo>
                    <a:pt x="838" y="34"/>
                  </a:lnTo>
                  <a:lnTo>
                    <a:pt x="868" y="41"/>
                  </a:lnTo>
                  <a:lnTo>
                    <a:pt x="897" y="51"/>
                  </a:lnTo>
                  <a:lnTo>
                    <a:pt x="925" y="59"/>
                  </a:lnTo>
                  <a:lnTo>
                    <a:pt x="953" y="71"/>
                  </a:lnTo>
                  <a:lnTo>
                    <a:pt x="980" y="82"/>
                  </a:lnTo>
                  <a:lnTo>
                    <a:pt x="1007" y="95"/>
                  </a:lnTo>
                  <a:lnTo>
                    <a:pt x="1033" y="107"/>
                  </a:lnTo>
                  <a:lnTo>
                    <a:pt x="1058" y="122"/>
                  </a:lnTo>
                  <a:lnTo>
                    <a:pt x="1085" y="137"/>
                  </a:lnTo>
                  <a:lnTo>
                    <a:pt x="1083" y="136"/>
                  </a:lnTo>
                  <a:lnTo>
                    <a:pt x="1083" y="134"/>
                  </a:lnTo>
                  <a:lnTo>
                    <a:pt x="1083" y="133"/>
                  </a:lnTo>
                  <a:lnTo>
                    <a:pt x="1083" y="132"/>
                  </a:lnTo>
                  <a:lnTo>
                    <a:pt x="1083" y="130"/>
                  </a:lnTo>
                  <a:lnTo>
                    <a:pt x="1082" y="129"/>
                  </a:lnTo>
                  <a:lnTo>
                    <a:pt x="1082" y="127"/>
                  </a:lnTo>
                  <a:lnTo>
                    <a:pt x="1082" y="126"/>
                  </a:lnTo>
                  <a:close/>
                  <a:moveTo>
                    <a:pt x="26" y="1587"/>
                  </a:moveTo>
                  <a:lnTo>
                    <a:pt x="58" y="1615"/>
                  </a:lnTo>
                  <a:lnTo>
                    <a:pt x="92" y="1642"/>
                  </a:lnTo>
                  <a:lnTo>
                    <a:pt x="128" y="1668"/>
                  </a:lnTo>
                  <a:lnTo>
                    <a:pt x="164" y="1692"/>
                  </a:lnTo>
                  <a:lnTo>
                    <a:pt x="201" y="1713"/>
                  </a:lnTo>
                  <a:lnTo>
                    <a:pt x="240" y="1735"/>
                  </a:lnTo>
                  <a:lnTo>
                    <a:pt x="279" y="1752"/>
                  </a:lnTo>
                  <a:lnTo>
                    <a:pt x="321" y="1769"/>
                  </a:lnTo>
                  <a:lnTo>
                    <a:pt x="325" y="1769"/>
                  </a:lnTo>
                  <a:lnTo>
                    <a:pt x="329" y="1770"/>
                  </a:lnTo>
                  <a:lnTo>
                    <a:pt x="334" y="1770"/>
                  </a:lnTo>
                  <a:lnTo>
                    <a:pt x="338" y="1770"/>
                  </a:lnTo>
                  <a:lnTo>
                    <a:pt x="343" y="1770"/>
                  </a:lnTo>
                  <a:lnTo>
                    <a:pt x="348" y="1772"/>
                  </a:lnTo>
                  <a:lnTo>
                    <a:pt x="352" y="1772"/>
                  </a:lnTo>
                  <a:lnTo>
                    <a:pt x="356" y="1773"/>
                  </a:lnTo>
                  <a:lnTo>
                    <a:pt x="310" y="1756"/>
                  </a:lnTo>
                  <a:lnTo>
                    <a:pt x="265" y="1738"/>
                  </a:lnTo>
                  <a:lnTo>
                    <a:pt x="222" y="1716"/>
                  </a:lnTo>
                  <a:lnTo>
                    <a:pt x="181" y="1692"/>
                  </a:lnTo>
                  <a:lnTo>
                    <a:pt x="140" y="1667"/>
                  </a:lnTo>
                  <a:lnTo>
                    <a:pt x="101" y="1640"/>
                  </a:lnTo>
                  <a:lnTo>
                    <a:pt x="64" y="1610"/>
                  </a:lnTo>
                  <a:lnTo>
                    <a:pt x="28" y="1577"/>
                  </a:lnTo>
                  <a:lnTo>
                    <a:pt x="28" y="1579"/>
                  </a:lnTo>
                  <a:lnTo>
                    <a:pt x="28" y="1580"/>
                  </a:lnTo>
                  <a:lnTo>
                    <a:pt x="28" y="1581"/>
                  </a:lnTo>
                  <a:lnTo>
                    <a:pt x="26" y="1583"/>
                  </a:lnTo>
                  <a:lnTo>
                    <a:pt x="26" y="1584"/>
                  </a:lnTo>
                  <a:lnTo>
                    <a:pt x="26" y="1586"/>
                  </a:lnTo>
                  <a:lnTo>
                    <a:pt x="26" y="1587"/>
                  </a:lnTo>
                  <a:close/>
                  <a:moveTo>
                    <a:pt x="622" y="1823"/>
                  </a:moveTo>
                  <a:lnTo>
                    <a:pt x="622" y="1823"/>
                  </a:lnTo>
                  <a:lnTo>
                    <a:pt x="623" y="1823"/>
                  </a:lnTo>
                  <a:lnTo>
                    <a:pt x="623" y="1824"/>
                  </a:lnTo>
                  <a:lnTo>
                    <a:pt x="624" y="1824"/>
                  </a:lnTo>
                  <a:lnTo>
                    <a:pt x="626" y="1824"/>
                  </a:lnTo>
                  <a:lnTo>
                    <a:pt x="627" y="1824"/>
                  </a:lnTo>
                  <a:lnTo>
                    <a:pt x="659" y="1823"/>
                  </a:lnTo>
                  <a:lnTo>
                    <a:pt x="691" y="1821"/>
                  </a:lnTo>
                  <a:lnTo>
                    <a:pt x="723" y="1819"/>
                  </a:lnTo>
                  <a:lnTo>
                    <a:pt x="755" y="1814"/>
                  </a:lnTo>
                  <a:lnTo>
                    <a:pt x="787" y="1809"/>
                  </a:lnTo>
                  <a:lnTo>
                    <a:pt x="818" y="1803"/>
                  </a:lnTo>
                  <a:lnTo>
                    <a:pt x="848" y="1796"/>
                  </a:lnTo>
                  <a:lnTo>
                    <a:pt x="877" y="1787"/>
                  </a:lnTo>
                  <a:lnTo>
                    <a:pt x="908" y="1777"/>
                  </a:lnTo>
                  <a:lnTo>
                    <a:pt x="937" y="1767"/>
                  </a:lnTo>
                  <a:lnTo>
                    <a:pt x="965" y="1756"/>
                  </a:lnTo>
                  <a:lnTo>
                    <a:pt x="994" y="1743"/>
                  </a:lnTo>
                  <a:lnTo>
                    <a:pt x="1022" y="1729"/>
                  </a:lnTo>
                  <a:lnTo>
                    <a:pt x="1048" y="1715"/>
                  </a:lnTo>
                  <a:lnTo>
                    <a:pt x="1075" y="1701"/>
                  </a:lnTo>
                  <a:lnTo>
                    <a:pt x="1101" y="1684"/>
                  </a:lnTo>
                  <a:lnTo>
                    <a:pt x="1101" y="1682"/>
                  </a:lnTo>
                  <a:lnTo>
                    <a:pt x="1101" y="1681"/>
                  </a:lnTo>
                  <a:lnTo>
                    <a:pt x="1101" y="1679"/>
                  </a:lnTo>
                  <a:lnTo>
                    <a:pt x="1101" y="1678"/>
                  </a:lnTo>
                  <a:lnTo>
                    <a:pt x="1101" y="1677"/>
                  </a:lnTo>
                  <a:lnTo>
                    <a:pt x="1101" y="1675"/>
                  </a:lnTo>
                  <a:lnTo>
                    <a:pt x="1075" y="1691"/>
                  </a:lnTo>
                  <a:lnTo>
                    <a:pt x="1048" y="1706"/>
                  </a:lnTo>
                  <a:lnTo>
                    <a:pt x="1022" y="1721"/>
                  </a:lnTo>
                  <a:lnTo>
                    <a:pt x="994" y="1735"/>
                  </a:lnTo>
                  <a:lnTo>
                    <a:pt x="965" y="1746"/>
                  </a:lnTo>
                  <a:lnTo>
                    <a:pt x="937" y="1759"/>
                  </a:lnTo>
                  <a:lnTo>
                    <a:pt x="908" y="1769"/>
                  </a:lnTo>
                  <a:lnTo>
                    <a:pt x="877" y="1779"/>
                  </a:lnTo>
                  <a:lnTo>
                    <a:pt x="848" y="1787"/>
                  </a:lnTo>
                  <a:lnTo>
                    <a:pt x="818" y="1794"/>
                  </a:lnTo>
                  <a:lnTo>
                    <a:pt x="787" y="1800"/>
                  </a:lnTo>
                  <a:lnTo>
                    <a:pt x="755" y="1806"/>
                  </a:lnTo>
                  <a:lnTo>
                    <a:pt x="723" y="1810"/>
                  </a:lnTo>
                  <a:lnTo>
                    <a:pt x="691" y="1813"/>
                  </a:lnTo>
                  <a:lnTo>
                    <a:pt x="659" y="1814"/>
                  </a:lnTo>
                  <a:lnTo>
                    <a:pt x="627" y="1816"/>
                  </a:lnTo>
                  <a:lnTo>
                    <a:pt x="620" y="1816"/>
                  </a:lnTo>
                  <a:lnTo>
                    <a:pt x="615" y="1816"/>
                  </a:lnTo>
                  <a:lnTo>
                    <a:pt x="609" y="1816"/>
                  </a:lnTo>
                  <a:lnTo>
                    <a:pt x="603" y="1816"/>
                  </a:lnTo>
                  <a:lnTo>
                    <a:pt x="596" y="1814"/>
                  </a:lnTo>
                  <a:lnTo>
                    <a:pt x="591" y="1814"/>
                  </a:lnTo>
                  <a:lnTo>
                    <a:pt x="585" y="1814"/>
                  </a:lnTo>
                  <a:lnTo>
                    <a:pt x="580" y="1814"/>
                  </a:lnTo>
                  <a:lnTo>
                    <a:pt x="584" y="1816"/>
                  </a:lnTo>
                  <a:lnTo>
                    <a:pt x="590" y="1817"/>
                  </a:lnTo>
                  <a:lnTo>
                    <a:pt x="595" y="1817"/>
                  </a:lnTo>
                  <a:lnTo>
                    <a:pt x="601" y="1819"/>
                  </a:lnTo>
                  <a:lnTo>
                    <a:pt x="606" y="1820"/>
                  </a:lnTo>
                  <a:lnTo>
                    <a:pt x="612" y="1821"/>
                  </a:lnTo>
                  <a:lnTo>
                    <a:pt x="616" y="1823"/>
                  </a:lnTo>
                  <a:lnTo>
                    <a:pt x="622" y="1823"/>
                  </a:lnTo>
                  <a:close/>
                </a:path>
              </a:pathLst>
            </a:custGeom>
            <a:solidFill>
              <a:srgbClr val="FEFED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2" name="Freeform 992"/>
            <p:cNvSpPr>
              <a:spLocks noEditPoints="1"/>
            </p:cNvSpPr>
            <p:nvPr/>
          </p:nvSpPr>
          <p:spPr bwMode="auto">
            <a:xfrm>
              <a:off x="3908" y="1593"/>
              <a:ext cx="1101" cy="1816"/>
            </a:xfrm>
            <a:custGeom>
              <a:avLst/>
              <a:gdLst>
                <a:gd name="T0" fmla="*/ 1014 w 1101"/>
                <a:gd name="T1" fmla="*/ 89 h 1816"/>
                <a:gd name="T2" fmla="*/ 916 w 1101"/>
                <a:gd name="T3" fmla="*/ 48 h 1816"/>
                <a:gd name="T4" fmla="*/ 812 w 1101"/>
                <a:gd name="T5" fmla="*/ 20 h 1816"/>
                <a:gd name="T6" fmla="*/ 704 w 1101"/>
                <a:gd name="T7" fmla="*/ 3 h 1816"/>
                <a:gd name="T8" fmla="*/ 666 w 1101"/>
                <a:gd name="T9" fmla="*/ 1 h 1816"/>
                <a:gd name="T10" fmla="*/ 649 w 1101"/>
                <a:gd name="T11" fmla="*/ 0 h 1816"/>
                <a:gd name="T12" fmla="*/ 638 w 1101"/>
                <a:gd name="T13" fmla="*/ 0 h 1816"/>
                <a:gd name="T14" fmla="*/ 628 w 1101"/>
                <a:gd name="T15" fmla="*/ 0 h 1816"/>
                <a:gd name="T16" fmla="*/ 492 w 1101"/>
                <a:gd name="T17" fmla="*/ 10 h 1816"/>
                <a:gd name="T18" fmla="*/ 322 w 1101"/>
                <a:gd name="T19" fmla="*/ 54 h 1816"/>
                <a:gd name="T20" fmla="*/ 168 w 1101"/>
                <a:gd name="T21" fmla="*/ 129 h 1816"/>
                <a:gd name="T22" fmla="*/ 32 w 1101"/>
                <a:gd name="T23" fmla="*/ 233 h 1816"/>
                <a:gd name="T24" fmla="*/ 62 w 1101"/>
                <a:gd name="T25" fmla="*/ 216 h 1816"/>
                <a:gd name="T26" fmla="*/ 203 w 1101"/>
                <a:gd name="T27" fmla="*/ 118 h 1816"/>
                <a:gd name="T28" fmla="*/ 363 w 1101"/>
                <a:gd name="T29" fmla="*/ 48 h 1816"/>
                <a:gd name="T30" fmla="*/ 535 w 1101"/>
                <a:gd name="T31" fmla="*/ 13 h 1816"/>
                <a:gd name="T32" fmla="*/ 690 w 1101"/>
                <a:gd name="T33" fmla="*/ 10 h 1816"/>
                <a:gd name="T34" fmla="*/ 811 w 1101"/>
                <a:gd name="T35" fmla="*/ 27 h 1816"/>
                <a:gd name="T36" fmla="*/ 926 w 1101"/>
                <a:gd name="T37" fmla="*/ 61 h 1816"/>
                <a:gd name="T38" fmla="*/ 1035 w 1101"/>
                <a:gd name="T39" fmla="*/ 109 h 1816"/>
                <a:gd name="T40" fmla="*/ 1085 w 1101"/>
                <a:gd name="T41" fmla="*/ 136 h 1816"/>
                <a:gd name="T42" fmla="*/ 1083 w 1101"/>
                <a:gd name="T43" fmla="*/ 130 h 1816"/>
                <a:gd name="T44" fmla="*/ 61 w 1101"/>
                <a:gd name="T45" fmla="*/ 1609 h 1816"/>
                <a:gd name="T46" fmla="*/ 211 w 1101"/>
                <a:gd name="T47" fmla="*/ 1711 h 1816"/>
                <a:gd name="T48" fmla="*/ 342 w 1101"/>
                <a:gd name="T49" fmla="*/ 1766 h 1816"/>
                <a:gd name="T50" fmla="*/ 364 w 1101"/>
                <a:gd name="T51" fmla="*/ 1769 h 1816"/>
                <a:gd name="T52" fmla="*/ 354 w 1101"/>
                <a:gd name="T53" fmla="*/ 1763 h 1816"/>
                <a:gd name="T54" fmla="*/ 260 w 1101"/>
                <a:gd name="T55" fmla="*/ 1726 h 1816"/>
                <a:gd name="T56" fmla="*/ 170 w 1101"/>
                <a:gd name="T57" fmla="*/ 1677 h 1816"/>
                <a:gd name="T58" fmla="*/ 86 w 1101"/>
                <a:gd name="T59" fmla="*/ 1619 h 1816"/>
                <a:gd name="T60" fmla="*/ 29 w 1101"/>
                <a:gd name="T61" fmla="*/ 1570 h 1816"/>
                <a:gd name="T62" fmla="*/ 28 w 1101"/>
                <a:gd name="T63" fmla="*/ 1575 h 1816"/>
                <a:gd name="T64" fmla="*/ 602 w 1101"/>
                <a:gd name="T65" fmla="*/ 1815 h 1816"/>
                <a:gd name="T66" fmla="*/ 615 w 1101"/>
                <a:gd name="T67" fmla="*/ 1816 h 1816"/>
                <a:gd name="T68" fmla="*/ 627 w 1101"/>
                <a:gd name="T69" fmla="*/ 1816 h 1816"/>
                <a:gd name="T70" fmla="*/ 755 w 1101"/>
                <a:gd name="T71" fmla="*/ 1806 h 1816"/>
                <a:gd name="T72" fmla="*/ 877 w 1101"/>
                <a:gd name="T73" fmla="*/ 1779 h 1816"/>
                <a:gd name="T74" fmla="*/ 994 w 1101"/>
                <a:gd name="T75" fmla="*/ 1735 h 1816"/>
                <a:gd name="T76" fmla="*/ 1101 w 1101"/>
                <a:gd name="T77" fmla="*/ 1675 h 1816"/>
                <a:gd name="T78" fmla="*/ 1101 w 1101"/>
                <a:gd name="T79" fmla="*/ 1671 h 1816"/>
                <a:gd name="T80" fmla="*/ 1101 w 1101"/>
                <a:gd name="T81" fmla="*/ 1665 h 1816"/>
                <a:gd name="T82" fmla="*/ 994 w 1101"/>
                <a:gd name="T83" fmla="*/ 1726 h 1816"/>
                <a:gd name="T84" fmla="*/ 877 w 1101"/>
                <a:gd name="T85" fmla="*/ 1771 h 1816"/>
                <a:gd name="T86" fmla="*/ 755 w 1101"/>
                <a:gd name="T87" fmla="*/ 1797 h 1816"/>
                <a:gd name="T88" fmla="*/ 627 w 1101"/>
                <a:gd name="T89" fmla="*/ 1807 h 1816"/>
                <a:gd name="T90" fmla="*/ 590 w 1101"/>
                <a:gd name="T91" fmla="*/ 1806 h 1816"/>
                <a:gd name="T92" fmla="*/ 552 w 1101"/>
                <a:gd name="T93" fmla="*/ 1805 h 1816"/>
                <a:gd name="T94" fmla="*/ 577 w 1101"/>
                <a:gd name="T95" fmla="*/ 1810 h 1816"/>
                <a:gd name="T96" fmla="*/ 602 w 1101"/>
                <a:gd name="T97" fmla="*/ 1815 h 181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1"/>
                <a:gd name="T148" fmla="*/ 0 h 1816"/>
                <a:gd name="T149" fmla="*/ 1101 w 1101"/>
                <a:gd name="T150" fmla="*/ 1816 h 181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1" h="1816">
                  <a:moveTo>
                    <a:pt x="1083" y="128"/>
                  </a:moveTo>
                  <a:lnTo>
                    <a:pt x="1061" y="115"/>
                  </a:lnTo>
                  <a:lnTo>
                    <a:pt x="1037" y="102"/>
                  </a:lnTo>
                  <a:lnTo>
                    <a:pt x="1014" y="89"/>
                  </a:lnTo>
                  <a:lnTo>
                    <a:pt x="990" y="78"/>
                  </a:lnTo>
                  <a:lnTo>
                    <a:pt x="965" y="68"/>
                  </a:lnTo>
                  <a:lnTo>
                    <a:pt x="941" y="58"/>
                  </a:lnTo>
                  <a:lnTo>
                    <a:pt x="916" y="48"/>
                  </a:lnTo>
                  <a:lnTo>
                    <a:pt x="890" y="40"/>
                  </a:lnTo>
                  <a:lnTo>
                    <a:pt x="865" y="32"/>
                  </a:lnTo>
                  <a:lnTo>
                    <a:pt x="838" y="25"/>
                  </a:lnTo>
                  <a:lnTo>
                    <a:pt x="812" y="20"/>
                  </a:lnTo>
                  <a:lnTo>
                    <a:pt x="786" y="14"/>
                  </a:lnTo>
                  <a:lnTo>
                    <a:pt x="759" y="10"/>
                  </a:lnTo>
                  <a:lnTo>
                    <a:pt x="731" y="5"/>
                  </a:lnTo>
                  <a:lnTo>
                    <a:pt x="704" y="3"/>
                  </a:lnTo>
                  <a:lnTo>
                    <a:pt x="677" y="1"/>
                  </a:lnTo>
                  <a:lnTo>
                    <a:pt x="673" y="1"/>
                  </a:lnTo>
                  <a:lnTo>
                    <a:pt x="670" y="1"/>
                  </a:lnTo>
                  <a:lnTo>
                    <a:pt x="666" y="1"/>
                  </a:lnTo>
                  <a:lnTo>
                    <a:pt x="662" y="1"/>
                  </a:lnTo>
                  <a:lnTo>
                    <a:pt x="659" y="1"/>
                  </a:lnTo>
                  <a:lnTo>
                    <a:pt x="653" y="1"/>
                  </a:lnTo>
                  <a:lnTo>
                    <a:pt x="649" y="0"/>
                  </a:lnTo>
                  <a:lnTo>
                    <a:pt x="645" y="0"/>
                  </a:lnTo>
                  <a:lnTo>
                    <a:pt x="642" y="0"/>
                  </a:lnTo>
                  <a:lnTo>
                    <a:pt x="640" y="0"/>
                  </a:lnTo>
                  <a:lnTo>
                    <a:pt x="638" y="0"/>
                  </a:lnTo>
                  <a:lnTo>
                    <a:pt x="635" y="0"/>
                  </a:lnTo>
                  <a:lnTo>
                    <a:pt x="634" y="0"/>
                  </a:lnTo>
                  <a:lnTo>
                    <a:pt x="631" y="0"/>
                  </a:lnTo>
                  <a:lnTo>
                    <a:pt x="628" y="0"/>
                  </a:lnTo>
                  <a:lnTo>
                    <a:pt x="627" y="0"/>
                  </a:lnTo>
                  <a:lnTo>
                    <a:pt x="581" y="0"/>
                  </a:lnTo>
                  <a:lnTo>
                    <a:pt x="537" y="4"/>
                  </a:lnTo>
                  <a:lnTo>
                    <a:pt x="492" y="10"/>
                  </a:lnTo>
                  <a:lnTo>
                    <a:pt x="448" y="17"/>
                  </a:lnTo>
                  <a:lnTo>
                    <a:pt x="406" y="27"/>
                  </a:lnTo>
                  <a:lnTo>
                    <a:pt x="364" y="40"/>
                  </a:lnTo>
                  <a:lnTo>
                    <a:pt x="322" y="54"/>
                  </a:lnTo>
                  <a:lnTo>
                    <a:pt x="282" y="69"/>
                  </a:lnTo>
                  <a:lnTo>
                    <a:pt x="243" y="88"/>
                  </a:lnTo>
                  <a:lnTo>
                    <a:pt x="204" y="108"/>
                  </a:lnTo>
                  <a:lnTo>
                    <a:pt x="168" y="129"/>
                  </a:lnTo>
                  <a:lnTo>
                    <a:pt x="132" y="153"/>
                  </a:lnTo>
                  <a:lnTo>
                    <a:pt x="97" y="177"/>
                  </a:lnTo>
                  <a:lnTo>
                    <a:pt x="64" y="204"/>
                  </a:lnTo>
                  <a:lnTo>
                    <a:pt x="32" y="233"/>
                  </a:lnTo>
                  <a:lnTo>
                    <a:pt x="0" y="263"/>
                  </a:lnTo>
                  <a:lnTo>
                    <a:pt x="0" y="274"/>
                  </a:lnTo>
                  <a:lnTo>
                    <a:pt x="30" y="244"/>
                  </a:lnTo>
                  <a:lnTo>
                    <a:pt x="62" y="216"/>
                  </a:lnTo>
                  <a:lnTo>
                    <a:pt x="96" y="189"/>
                  </a:lnTo>
                  <a:lnTo>
                    <a:pt x="131" y="163"/>
                  </a:lnTo>
                  <a:lnTo>
                    <a:pt x="167" y="139"/>
                  </a:lnTo>
                  <a:lnTo>
                    <a:pt x="203" y="118"/>
                  </a:lnTo>
                  <a:lnTo>
                    <a:pt x="242" y="98"/>
                  </a:lnTo>
                  <a:lnTo>
                    <a:pt x="281" y="79"/>
                  </a:lnTo>
                  <a:lnTo>
                    <a:pt x="321" y="62"/>
                  </a:lnTo>
                  <a:lnTo>
                    <a:pt x="363" y="48"/>
                  </a:lnTo>
                  <a:lnTo>
                    <a:pt x="405" y="35"/>
                  </a:lnTo>
                  <a:lnTo>
                    <a:pt x="448" y="25"/>
                  </a:lnTo>
                  <a:lnTo>
                    <a:pt x="491" y="18"/>
                  </a:lnTo>
                  <a:lnTo>
                    <a:pt x="535" y="13"/>
                  </a:lnTo>
                  <a:lnTo>
                    <a:pt x="581" y="8"/>
                  </a:lnTo>
                  <a:lnTo>
                    <a:pt x="627" y="7"/>
                  </a:lnTo>
                  <a:lnTo>
                    <a:pt x="658" y="8"/>
                  </a:lnTo>
                  <a:lnTo>
                    <a:pt x="690" y="10"/>
                  </a:lnTo>
                  <a:lnTo>
                    <a:pt x="720" y="13"/>
                  </a:lnTo>
                  <a:lnTo>
                    <a:pt x="751" y="15"/>
                  </a:lnTo>
                  <a:lnTo>
                    <a:pt x="780" y="21"/>
                  </a:lnTo>
                  <a:lnTo>
                    <a:pt x="811" y="27"/>
                  </a:lnTo>
                  <a:lnTo>
                    <a:pt x="840" y="34"/>
                  </a:lnTo>
                  <a:lnTo>
                    <a:pt x="869" y="41"/>
                  </a:lnTo>
                  <a:lnTo>
                    <a:pt x="897" y="51"/>
                  </a:lnTo>
                  <a:lnTo>
                    <a:pt x="926" y="61"/>
                  </a:lnTo>
                  <a:lnTo>
                    <a:pt x="954" y="71"/>
                  </a:lnTo>
                  <a:lnTo>
                    <a:pt x="980" y="82"/>
                  </a:lnTo>
                  <a:lnTo>
                    <a:pt x="1008" y="95"/>
                  </a:lnTo>
                  <a:lnTo>
                    <a:pt x="1035" y="109"/>
                  </a:lnTo>
                  <a:lnTo>
                    <a:pt x="1060" y="123"/>
                  </a:lnTo>
                  <a:lnTo>
                    <a:pt x="1085" y="139"/>
                  </a:lnTo>
                  <a:lnTo>
                    <a:pt x="1085" y="138"/>
                  </a:lnTo>
                  <a:lnTo>
                    <a:pt x="1085" y="136"/>
                  </a:lnTo>
                  <a:lnTo>
                    <a:pt x="1085" y="135"/>
                  </a:lnTo>
                  <a:lnTo>
                    <a:pt x="1085" y="133"/>
                  </a:lnTo>
                  <a:lnTo>
                    <a:pt x="1083" y="132"/>
                  </a:lnTo>
                  <a:lnTo>
                    <a:pt x="1083" y="130"/>
                  </a:lnTo>
                  <a:lnTo>
                    <a:pt x="1083" y="129"/>
                  </a:lnTo>
                  <a:lnTo>
                    <a:pt x="1083" y="128"/>
                  </a:lnTo>
                  <a:close/>
                  <a:moveTo>
                    <a:pt x="26" y="1579"/>
                  </a:moveTo>
                  <a:lnTo>
                    <a:pt x="61" y="1609"/>
                  </a:lnTo>
                  <a:lnTo>
                    <a:pt x="97" y="1637"/>
                  </a:lnTo>
                  <a:lnTo>
                    <a:pt x="133" y="1664"/>
                  </a:lnTo>
                  <a:lnTo>
                    <a:pt x="172" y="1688"/>
                  </a:lnTo>
                  <a:lnTo>
                    <a:pt x="211" y="1711"/>
                  </a:lnTo>
                  <a:lnTo>
                    <a:pt x="252" y="1731"/>
                  </a:lnTo>
                  <a:lnTo>
                    <a:pt x="295" y="1749"/>
                  </a:lnTo>
                  <a:lnTo>
                    <a:pt x="338" y="1766"/>
                  </a:lnTo>
                  <a:lnTo>
                    <a:pt x="342" y="1766"/>
                  </a:lnTo>
                  <a:lnTo>
                    <a:pt x="348" y="1768"/>
                  </a:lnTo>
                  <a:lnTo>
                    <a:pt x="353" y="1768"/>
                  </a:lnTo>
                  <a:lnTo>
                    <a:pt x="359" y="1769"/>
                  </a:lnTo>
                  <a:lnTo>
                    <a:pt x="364" y="1769"/>
                  </a:lnTo>
                  <a:lnTo>
                    <a:pt x="368" y="1771"/>
                  </a:lnTo>
                  <a:lnTo>
                    <a:pt x="374" y="1771"/>
                  </a:lnTo>
                  <a:lnTo>
                    <a:pt x="380" y="1772"/>
                  </a:lnTo>
                  <a:lnTo>
                    <a:pt x="354" y="1763"/>
                  </a:lnTo>
                  <a:lnTo>
                    <a:pt x="331" y="1755"/>
                  </a:lnTo>
                  <a:lnTo>
                    <a:pt x="306" y="1746"/>
                  </a:lnTo>
                  <a:lnTo>
                    <a:pt x="282" y="1736"/>
                  </a:lnTo>
                  <a:lnTo>
                    <a:pt x="260" y="1726"/>
                  </a:lnTo>
                  <a:lnTo>
                    <a:pt x="236" y="1715"/>
                  </a:lnTo>
                  <a:lnTo>
                    <a:pt x="214" y="1702"/>
                  </a:lnTo>
                  <a:lnTo>
                    <a:pt x="192" y="1691"/>
                  </a:lnTo>
                  <a:lnTo>
                    <a:pt x="170" y="1677"/>
                  </a:lnTo>
                  <a:lnTo>
                    <a:pt x="149" y="1664"/>
                  </a:lnTo>
                  <a:lnTo>
                    <a:pt x="128" y="1650"/>
                  </a:lnTo>
                  <a:lnTo>
                    <a:pt x="107" y="1634"/>
                  </a:lnTo>
                  <a:lnTo>
                    <a:pt x="86" y="1619"/>
                  </a:lnTo>
                  <a:lnTo>
                    <a:pt x="67" y="1603"/>
                  </a:lnTo>
                  <a:lnTo>
                    <a:pt x="47" y="1586"/>
                  </a:lnTo>
                  <a:lnTo>
                    <a:pt x="29" y="1569"/>
                  </a:lnTo>
                  <a:lnTo>
                    <a:pt x="29" y="1570"/>
                  </a:lnTo>
                  <a:lnTo>
                    <a:pt x="29" y="1572"/>
                  </a:lnTo>
                  <a:lnTo>
                    <a:pt x="28" y="1572"/>
                  </a:lnTo>
                  <a:lnTo>
                    <a:pt x="28" y="1573"/>
                  </a:lnTo>
                  <a:lnTo>
                    <a:pt x="28" y="1575"/>
                  </a:lnTo>
                  <a:lnTo>
                    <a:pt x="28" y="1576"/>
                  </a:lnTo>
                  <a:lnTo>
                    <a:pt x="28" y="1577"/>
                  </a:lnTo>
                  <a:lnTo>
                    <a:pt x="26" y="1579"/>
                  </a:lnTo>
                  <a:close/>
                  <a:moveTo>
                    <a:pt x="602" y="1815"/>
                  </a:moveTo>
                  <a:lnTo>
                    <a:pt x="605" y="1815"/>
                  </a:lnTo>
                  <a:lnTo>
                    <a:pt x="608" y="1816"/>
                  </a:lnTo>
                  <a:lnTo>
                    <a:pt x="610" y="1816"/>
                  </a:lnTo>
                  <a:lnTo>
                    <a:pt x="615" y="1816"/>
                  </a:lnTo>
                  <a:lnTo>
                    <a:pt x="617" y="1816"/>
                  </a:lnTo>
                  <a:lnTo>
                    <a:pt x="620" y="1816"/>
                  </a:lnTo>
                  <a:lnTo>
                    <a:pt x="623" y="1816"/>
                  </a:lnTo>
                  <a:lnTo>
                    <a:pt x="627" y="1816"/>
                  </a:lnTo>
                  <a:lnTo>
                    <a:pt x="659" y="1815"/>
                  </a:lnTo>
                  <a:lnTo>
                    <a:pt x="691" y="1813"/>
                  </a:lnTo>
                  <a:lnTo>
                    <a:pt x="723" y="1810"/>
                  </a:lnTo>
                  <a:lnTo>
                    <a:pt x="755" y="1806"/>
                  </a:lnTo>
                  <a:lnTo>
                    <a:pt x="787" y="1800"/>
                  </a:lnTo>
                  <a:lnTo>
                    <a:pt x="818" y="1795"/>
                  </a:lnTo>
                  <a:lnTo>
                    <a:pt x="848" y="1788"/>
                  </a:lnTo>
                  <a:lnTo>
                    <a:pt x="877" y="1779"/>
                  </a:lnTo>
                  <a:lnTo>
                    <a:pt x="908" y="1769"/>
                  </a:lnTo>
                  <a:lnTo>
                    <a:pt x="937" y="1759"/>
                  </a:lnTo>
                  <a:lnTo>
                    <a:pt x="965" y="1748"/>
                  </a:lnTo>
                  <a:lnTo>
                    <a:pt x="994" y="1735"/>
                  </a:lnTo>
                  <a:lnTo>
                    <a:pt x="1022" y="1721"/>
                  </a:lnTo>
                  <a:lnTo>
                    <a:pt x="1048" y="1707"/>
                  </a:lnTo>
                  <a:lnTo>
                    <a:pt x="1075" y="1691"/>
                  </a:lnTo>
                  <a:lnTo>
                    <a:pt x="1101" y="1675"/>
                  </a:lnTo>
                  <a:lnTo>
                    <a:pt x="1101" y="1674"/>
                  </a:lnTo>
                  <a:lnTo>
                    <a:pt x="1101" y="1673"/>
                  </a:lnTo>
                  <a:lnTo>
                    <a:pt x="1101" y="1671"/>
                  </a:lnTo>
                  <a:lnTo>
                    <a:pt x="1101" y="1670"/>
                  </a:lnTo>
                  <a:lnTo>
                    <a:pt x="1101" y="1668"/>
                  </a:lnTo>
                  <a:lnTo>
                    <a:pt x="1101" y="1667"/>
                  </a:lnTo>
                  <a:lnTo>
                    <a:pt x="1101" y="1665"/>
                  </a:lnTo>
                  <a:lnTo>
                    <a:pt x="1075" y="1682"/>
                  </a:lnTo>
                  <a:lnTo>
                    <a:pt x="1048" y="1698"/>
                  </a:lnTo>
                  <a:lnTo>
                    <a:pt x="1022" y="1712"/>
                  </a:lnTo>
                  <a:lnTo>
                    <a:pt x="994" y="1726"/>
                  </a:lnTo>
                  <a:lnTo>
                    <a:pt x="965" y="1738"/>
                  </a:lnTo>
                  <a:lnTo>
                    <a:pt x="937" y="1751"/>
                  </a:lnTo>
                  <a:lnTo>
                    <a:pt x="908" y="1761"/>
                  </a:lnTo>
                  <a:lnTo>
                    <a:pt x="877" y="1771"/>
                  </a:lnTo>
                  <a:lnTo>
                    <a:pt x="848" y="1779"/>
                  </a:lnTo>
                  <a:lnTo>
                    <a:pt x="818" y="1786"/>
                  </a:lnTo>
                  <a:lnTo>
                    <a:pt x="787" y="1793"/>
                  </a:lnTo>
                  <a:lnTo>
                    <a:pt x="755" y="1797"/>
                  </a:lnTo>
                  <a:lnTo>
                    <a:pt x="723" y="1802"/>
                  </a:lnTo>
                  <a:lnTo>
                    <a:pt x="691" y="1805"/>
                  </a:lnTo>
                  <a:lnTo>
                    <a:pt x="659" y="1807"/>
                  </a:lnTo>
                  <a:lnTo>
                    <a:pt x="627" y="1807"/>
                  </a:lnTo>
                  <a:lnTo>
                    <a:pt x="617" y="1807"/>
                  </a:lnTo>
                  <a:lnTo>
                    <a:pt x="608" y="1807"/>
                  </a:lnTo>
                  <a:lnTo>
                    <a:pt x="598" y="1807"/>
                  </a:lnTo>
                  <a:lnTo>
                    <a:pt x="590" y="1806"/>
                  </a:lnTo>
                  <a:lnTo>
                    <a:pt x="580" y="1806"/>
                  </a:lnTo>
                  <a:lnTo>
                    <a:pt x="570" y="1806"/>
                  </a:lnTo>
                  <a:lnTo>
                    <a:pt x="562" y="1805"/>
                  </a:lnTo>
                  <a:lnTo>
                    <a:pt x="552" y="1805"/>
                  </a:lnTo>
                  <a:lnTo>
                    <a:pt x="559" y="1806"/>
                  </a:lnTo>
                  <a:lnTo>
                    <a:pt x="564" y="1807"/>
                  </a:lnTo>
                  <a:lnTo>
                    <a:pt x="571" y="1809"/>
                  </a:lnTo>
                  <a:lnTo>
                    <a:pt x="577" y="1810"/>
                  </a:lnTo>
                  <a:lnTo>
                    <a:pt x="584" y="1812"/>
                  </a:lnTo>
                  <a:lnTo>
                    <a:pt x="590" y="1813"/>
                  </a:lnTo>
                  <a:lnTo>
                    <a:pt x="595" y="1813"/>
                  </a:lnTo>
                  <a:lnTo>
                    <a:pt x="602" y="1815"/>
                  </a:lnTo>
                  <a:close/>
                </a:path>
              </a:pathLst>
            </a:custGeom>
            <a:solidFill>
              <a:srgbClr val="FEF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3" name="Freeform 993"/>
            <p:cNvSpPr>
              <a:spLocks noEditPoints="1"/>
            </p:cNvSpPr>
            <p:nvPr/>
          </p:nvSpPr>
          <p:spPr bwMode="auto">
            <a:xfrm>
              <a:off x="3908" y="1596"/>
              <a:ext cx="1101" cy="1809"/>
            </a:xfrm>
            <a:custGeom>
              <a:avLst/>
              <a:gdLst>
                <a:gd name="T0" fmla="*/ 1033 w 1101"/>
                <a:gd name="T1" fmla="*/ 100 h 1809"/>
                <a:gd name="T2" fmla="*/ 953 w 1101"/>
                <a:gd name="T3" fmla="*/ 64 h 1809"/>
                <a:gd name="T4" fmla="*/ 868 w 1101"/>
                <a:gd name="T5" fmla="*/ 34 h 1809"/>
                <a:gd name="T6" fmla="*/ 780 w 1101"/>
                <a:gd name="T7" fmla="*/ 14 h 1809"/>
                <a:gd name="T8" fmla="*/ 688 w 1101"/>
                <a:gd name="T9" fmla="*/ 2 h 1809"/>
                <a:gd name="T10" fmla="*/ 581 w 1101"/>
                <a:gd name="T11" fmla="*/ 1 h 1809"/>
                <a:gd name="T12" fmla="*/ 448 w 1101"/>
                <a:gd name="T13" fmla="*/ 18 h 1809"/>
                <a:gd name="T14" fmla="*/ 322 w 1101"/>
                <a:gd name="T15" fmla="*/ 55 h 1809"/>
                <a:gd name="T16" fmla="*/ 204 w 1101"/>
                <a:gd name="T17" fmla="*/ 109 h 1809"/>
                <a:gd name="T18" fmla="*/ 96 w 1101"/>
                <a:gd name="T19" fmla="*/ 180 h 1809"/>
                <a:gd name="T20" fmla="*/ 0 w 1101"/>
                <a:gd name="T21" fmla="*/ 265 h 1809"/>
                <a:gd name="T22" fmla="*/ 62 w 1101"/>
                <a:gd name="T23" fmla="*/ 218 h 1809"/>
                <a:gd name="T24" fmla="*/ 165 w 1101"/>
                <a:gd name="T25" fmla="*/ 142 h 1809"/>
                <a:gd name="T26" fmla="*/ 281 w 1101"/>
                <a:gd name="T27" fmla="*/ 81 h 1809"/>
                <a:gd name="T28" fmla="*/ 405 w 1101"/>
                <a:gd name="T29" fmla="*/ 37 h 1809"/>
                <a:gd name="T30" fmla="*/ 535 w 1101"/>
                <a:gd name="T31" fmla="*/ 12 h 1809"/>
                <a:gd name="T32" fmla="*/ 658 w 1101"/>
                <a:gd name="T33" fmla="*/ 8 h 1809"/>
                <a:gd name="T34" fmla="*/ 751 w 1101"/>
                <a:gd name="T35" fmla="*/ 17 h 1809"/>
                <a:gd name="T36" fmla="*/ 840 w 1101"/>
                <a:gd name="T37" fmla="*/ 35 h 1809"/>
                <a:gd name="T38" fmla="*/ 926 w 1101"/>
                <a:gd name="T39" fmla="*/ 62 h 1809"/>
                <a:gd name="T40" fmla="*/ 1008 w 1101"/>
                <a:gd name="T41" fmla="*/ 98 h 1809"/>
                <a:gd name="T42" fmla="*/ 1086 w 1101"/>
                <a:gd name="T43" fmla="*/ 140 h 1809"/>
                <a:gd name="T44" fmla="*/ 1086 w 1101"/>
                <a:gd name="T45" fmla="*/ 137 h 1809"/>
                <a:gd name="T46" fmla="*/ 1085 w 1101"/>
                <a:gd name="T47" fmla="*/ 133 h 1809"/>
                <a:gd name="T48" fmla="*/ 28 w 1101"/>
                <a:gd name="T49" fmla="*/ 1570 h 1809"/>
                <a:gd name="T50" fmla="*/ 140 w 1101"/>
                <a:gd name="T51" fmla="*/ 1660 h 1809"/>
                <a:gd name="T52" fmla="*/ 265 w 1101"/>
                <a:gd name="T53" fmla="*/ 1731 h 1809"/>
                <a:gd name="T54" fmla="*/ 363 w 1101"/>
                <a:gd name="T55" fmla="*/ 1766 h 1809"/>
                <a:gd name="T56" fmla="*/ 385 w 1101"/>
                <a:gd name="T57" fmla="*/ 1769 h 1809"/>
                <a:gd name="T58" fmla="*/ 406 w 1101"/>
                <a:gd name="T59" fmla="*/ 1773 h 1809"/>
                <a:gd name="T60" fmla="*/ 360 w 1101"/>
                <a:gd name="T61" fmla="*/ 1758 h 1809"/>
                <a:gd name="T62" fmla="*/ 281 w 1101"/>
                <a:gd name="T63" fmla="*/ 1728 h 1809"/>
                <a:gd name="T64" fmla="*/ 207 w 1101"/>
                <a:gd name="T65" fmla="*/ 1691 h 1809"/>
                <a:gd name="T66" fmla="*/ 136 w 1101"/>
                <a:gd name="T67" fmla="*/ 1648 h 1809"/>
                <a:gd name="T68" fmla="*/ 71 w 1101"/>
                <a:gd name="T69" fmla="*/ 1597 h 1809"/>
                <a:gd name="T70" fmla="*/ 29 w 1101"/>
                <a:gd name="T71" fmla="*/ 1562 h 1809"/>
                <a:gd name="T72" fmla="*/ 29 w 1101"/>
                <a:gd name="T73" fmla="*/ 1566 h 1809"/>
                <a:gd name="T74" fmla="*/ 28 w 1101"/>
                <a:gd name="T75" fmla="*/ 1569 h 1809"/>
                <a:gd name="T76" fmla="*/ 585 w 1101"/>
                <a:gd name="T77" fmla="*/ 1807 h 1809"/>
                <a:gd name="T78" fmla="*/ 603 w 1101"/>
                <a:gd name="T79" fmla="*/ 1809 h 1809"/>
                <a:gd name="T80" fmla="*/ 620 w 1101"/>
                <a:gd name="T81" fmla="*/ 1809 h 1809"/>
                <a:gd name="T82" fmla="*/ 691 w 1101"/>
                <a:gd name="T83" fmla="*/ 1806 h 1809"/>
                <a:gd name="T84" fmla="*/ 787 w 1101"/>
                <a:gd name="T85" fmla="*/ 1793 h 1809"/>
                <a:gd name="T86" fmla="*/ 877 w 1101"/>
                <a:gd name="T87" fmla="*/ 1772 h 1809"/>
                <a:gd name="T88" fmla="*/ 965 w 1101"/>
                <a:gd name="T89" fmla="*/ 1739 h 1809"/>
                <a:gd name="T90" fmla="*/ 1048 w 1101"/>
                <a:gd name="T91" fmla="*/ 1699 h 1809"/>
                <a:gd name="T92" fmla="*/ 1101 w 1101"/>
                <a:gd name="T93" fmla="*/ 1667 h 1809"/>
                <a:gd name="T94" fmla="*/ 1101 w 1101"/>
                <a:gd name="T95" fmla="*/ 1662 h 1809"/>
                <a:gd name="T96" fmla="*/ 1101 w 1101"/>
                <a:gd name="T97" fmla="*/ 1660 h 1809"/>
                <a:gd name="T98" fmla="*/ 1048 w 1101"/>
                <a:gd name="T99" fmla="*/ 1689 h 1809"/>
                <a:gd name="T100" fmla="*/ 965 w 1101"/>
                <a:gd name="T101" fmla="*/ 1731 h 1809"/>
                <a:gd name="T102" fmla="*/ 879 w 1101"/>
                <a:gd name="T103" fmla="*/ 1763 h 1809"/>
                <a:gd name="T104" fmla="*/ 787 w 1101"/>
                <a:gd name="T105" fmla="*/ 1786 h 1809"/>
                <a:gd name="T106" fmla="*/ 691 w 1101"/>
                <a:gd name="T107" fmla="*/ 1797 h 1809"/>
                <a:gd name="T108" fmla="*/ 612 w 1101"/>
                <a:gd name="T109" fmla="*/ 1800 h 1809"/>
                <a:gd name="T110" fmla="*/ 570 w 1101"/>
                <a:gd name="T111" fmla="*/ 1799 h 1809"/>
                <a:gd name="T112" fmla="*/ 530 w 1101"/>
                <a:gd name="T113" fmla="*/ 1794 h 1809"/>
                <a:gd name="T114" fmla="*/ 532 w 1101"/>
                <a:gd name="T115" fmla="*/ 1797 h 1809"/>
                <a:gd name="T116" fmla="*/ 556 w 1101"/>
                <a:gd name="T117" fmla="*/ 1802 h 1809"/>
                <a:gd name="T118" fmla="*/ 580 w 1101"/>
                <a:gd name="T119" fmla="*/ 1807 h 180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01"/>
                <a:gd name="T181" fmla="*/ 0 h 1809"/>
                <a:gd name="T182" fmla="*/ 1101 w 1101"/>
                <a:gd name="T183" fmla="*/ 1809 h 180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01" h="1809">
                  <a:moveTo>
                    <a:pt x="1085" y="130"/>
                  </a:moveTo>
                  <a:lnTo>
                    <a:pt x="1058" y="115"/>
                  </a:lnTo>
                  <a:lnTo>
                    <a:pt x="1033" y="100"/>
                  </a:lnTo>
                  <a:lnTo>
                    <a:pt x="1007" y="88"/>
                  </a:lnTo>
                  <a:lnTo>
                    <a:pt x="980" y="75"/>
                  </a:lnTo>
                  <a:lnTo>
                    <a:pt x="953" y="64"/>
                  </a:lnTo>
                  <a:lnTo>
                    <a:pt x="925" y="52"/>
                  </a:lnTo>
                  <a:lnTo>
                    <a:pt x="897" y="44"/>
                  </a:lnTo>
                  <a:lnTo>
                    <a:pt x="868" y="34"/>
                  </a:lnTo>
                  <a:lnTo>
                    <a:pt x="838" y="27"/>
                  </a:lnTo>
                  <a:lnTo>
                    <a:pt x="809" y="20"/>
                  </a:lnTo>
                  <a:lnTo>
                    <a:pt x="780" y="14"/>
                  </a:lnTo>
                  <a:lnTo>
                    <a:pt x="749" y="8"/>
                  </a:lnTo>
                  <a:lnTo>
                    <a:pt x="719" y="5"/>
                  </a:lnTo>
                  <a:lnTo>
                    <a:pt x="688" y="2"/>
                  </a:lnTo>
                  <a:lnTo>
                    <a:pt x="658" y="1"/>
                  </a:lnTo>
                  <a:lnTo>
                    <a:pt x="627" y="0"/>
                  </a:lnTo>
                  <a:lnTo>
                    <a:pt x="581" y="1"/>
                  </a:lnTo>
                  <a:lnTo>
                    <a:pt x="535" y="5"/>
                  </a:lnTo>
                  <a:lnTo>
                    <a:pt x="492" y="11"/>
                  </a:lnTo>
                  <a:lnTo>
                    <a:pt x="448" y="18"/>
                  </a:lnTo>
                  <a:lnTo>
                    <a:pt x="405" y="28"/>
                  </a:lnTo>
                  <a:lnTo>
                    <a:pt x="363" y="41"/>
                  </a:lnTo>
                  <a:lnTo>
                    <a:pt x="322" y="55"/>
                  </a:lnTo>
                  <a:lnTo>
                    <a:pt x="282" y="71"/>
                  </a:lnTo>
                  <a:lnTo>
                    <a:pt x="242" y="89"/>
                  </a:lnTo>
                  <a:lnTo>
                    <a:pt x="204" y="109"/>
                  </a:lnTo>
                  <a:lnTo>
                    <a:pt x="167" y="132"/>
                  </a:lnTo>
                  <a:lnTo>
                    <a:pt x="131" y="154"/>
                  </a:lnTo>
                  <a:lnTo>
                    <a:pt x="96" y="180"/>
                  </a:lnTo>
                  <a:lnTo>
                    <a:pt x="62" y="207"/>
                  </a:lnTo>
                  <a:lnTo>
                    <a:pt x="30" y="235"/>
                  </a:lnTo>
                  <a:lnTo>
                    <a:pt x="0" y="265"/>
                  </a:lnTo>
                  <a:lnTo>
                    <a:pt x="0" y="278"/>
                  </a:lnTo>
                  <a:lnTo>
                    <a:pt x="30" y="247"/>
                  </a:lnTo>
                  <a:lnTo>
                    <a:pt x="62" y="218"/>
                  </a:lnTo>
                  <a:lnTo>
                    <a:pt x="96" y="191"/>
                  </a:lnTo>
                  <a:lnTo>
                    <a:pt x="131" y="166"/>
                  </a:lnTo>
                  <a:lnTo>
                    <a:pt x="165" y="142"/>
                  </a:lnTo>
                  <a:lnTo>
                    <a:pt x="203" y="119"/>
                  </a:lnTo>
                  <a:lnTo>
                    <a:pt x="242" y="99"/>
                  </a:lnTo>
                  <a:lnTo>
                    <a:pt x="281" y="81"/>
                  </a:lnTo>
                  <a:lnTo>
                    <a:pt x="321" y="64"/>
                  </a:lnTo>
                  <a:lnTo>
                    <a:pt x="361" y="49"/>
                  </a:lnTo>
                  <a:lnTo>
                    <a:pt x="405" y="37"/>
                  </a:lnTo>
                  <a:lnTo>
                    <a:pt x="448" y="27"/>
                  </a:lnTo>
                  <a:lnTo>
                    <a:pt x="491" y="20"/>
                  </a:lnTo>
                  <a:lnTo>
                    <a:pt x="535" y="12"/>
                  </a:lnTo>
                  <a:lnTo>
                    <a:pt x="581" y="10"/>
                  </a:lnTo>
                  <a:lnTo>
                    <a:pt x="627" y="8"/>
                  </a:lnTo>
                  <a:lnTo>
                    <a:pt x="658" y="8"/>
                  </a:lnTo>
                  <a:lnTo>
                    <a:pt x="690" y="11"/>
                  </a:lnTo>
                  <a:lnTo>
                    <a:pt x="720" y="14"/>
                  </a:lnTo>
                  <a:lnTo>
                    <a:pt x="751" y="17"/>
                  </a:lnTo>
                  <a:lnTo>
                    <a:pt x="781" y="22"/>
                  </a:lnTo>
                  <a:lnTo>
                    <a:pt x="811" y="28"/>
                  </a:lnTo>
                  <a:lnTo>
                    <a:pt x="840" y="35"/>
                  </a:lnTo>
                  <a:lnTo>
                    <a:pt x="869" y="44"/>
                  </a:lnTo>
                  <a:lnTo>
                    <a:pt x="898" y="52"/>
                  </a:lnTo>
                  <a:lnTo>
                    <a:pt x="926" y="62"/>
                  </a:lnTo>
                  <a:lnTo>
                    <a:pt x="954" y="73"/>
                  </a:lnTo>
                  <a:lnTo>
                    <a:pt x="982" y="85"/>
                  </a:lnTo>
                  <a:lnTo>
                    <a:pt x="1008" y="98"/>
                  </a:lnTo>
                  <a:lnTo>
                    <a:pt x="1035" y="110"/>
                  </a:lnTo>
                  <a:lnTo>
                    <a:pt x="1061" y="126"/>
                  </a:lnTo>
                  <a:lnTo>
                    <a:pt x="1086" y="140"/>
                  </a:lnTo>
                  <a:lnTo>
                    <a:pt x="1086" y="139"/>
                  </a:lnTo>
                  <a:lnTo>
                    <a:pt x="1086" y="137"/>
                  </a:lnTo>
                  <a:lnTo>
                    <a:pt x="1085" y="136"/>
                  </a:lnTo>
                  <a:lnTo>
                    <a:pt x="1085" y="135"/>
                  </a:lnTo>
                  <a:lnTo>
                    <a:pt x="1085" y="133"/>
                  </a:lnTo>
                  <a:lnTo>
                    <a:pt x="1085" y="132"/>
                  </a:lnTo>
                  <a:lnTo>
                    <a:pt x="1085" y="130"/>
                  </a:lnTo>
                  <a:close/>
                  <a:moveTo>
                    <a:pt x="28" y="1570"/>
                  </a:moveTo>
                  <a:lnTo>
                    <a:pt x="64" y="1603"/>
                  </a:lnTo>
                  <a:lnTo>
                    <a:pt x="101" y="1633"/>
                  </a:lnTo>
                  <a:lnTo>
                    <a:pt x="140" y="1660"/>
                  </a:lnTo>
                  <a:lnTo>
                    <a:pt x="181" y="1685"/>
                  </a:lnTo>
                  <a:lnTo>
                    <a:pt x="222" y="1709"/>
                  </a:lnTo>
                  <a:lnTo>
                    <a:pt x="265" y="1731"/>
                  </a:lnTo>
                  <a:lnTo>
                    <a:pt x="310" y="1749"/>
                  </a:lnTo>
                  <a:lnTo>
                    <a:pt x="356" y="1766"/>
                  </a:lnTo>
                  <a:lnTo>
                    <a:pt x="363" y="1766"/>
                  </a:lnTo>
                  <a:lnTo>
                    <a:pt x="371" y="1768"/>
                  </a:lnTo>
                  <a:lnTo>
                    <a:pt x="378" y="1769"/>
                  </a:lnTo>
                  <a:lnTo>
                    <a:pt x="385" y="1769"/>
                  </a:lnTo>
                  <a:lnTo>
                    <a:pt x="392" y="1770"/>
                  </a:lnTo>
                  <a:lnTo>
                    <a:pt x="399" y="1772"/>
                  </a:lnTo>
                  <a:lnTo>
                    <a:pt x="406" y="1773"/>
                  </a:lnTo>
                  <a:lnTo>
                    <a:pt x="414" y="1773"/>
                  </a:lnTo>
                  <a:lnTo>
                    <a:pt x="386" y="1766"/>
                  </a:lnTo>
                  <a:lnTo>
                    <a:pt x="360" y="1758"/>
                  </a:lnTo>
                  <a:lnTo>
                    <a:pt x="334" y="1749"/>
                  </a:lnTo>
                  <a:lnTo>
                    <a:pt x="307" y="1739"/>
                  </a:lnTo>
                  <a:lnTo>
                    <a:pt x="281" y="1728"/>
                  </a:lnTo>
                  <a:lnTo>
                    <a:pt x="256" y="1716"/>
                  </a:lnTo>
                  <a:lnTo>
                    <a:pt x="231" y="1705"/>
                  </a:lnTo>
                  <a:lnTo>
                    <a:pt x="207" y="1691"/>
                  </a:lnTo>
                  <a:lnTo>
                    <a:pt x="183" y="1678"/>
                  </a:lnTo>
                  <a:lnTo>
                    <a:pt x="160" y="1662"/>
                  </a:lnTo>
                  <a:lnTo>
                    <a:pt x="136" y="1648"/>
                  </a:lnTo>
                  <a:lnTo>
                    <a:pt x="114" y="1631"/>
                  </a:lnTo>
                  <a:lnTo>
                    <a:pt x="92" y="1616"/>
                  </a:lnTo>
                  <a:lnTo>
                    <a:pt x="71" y="1597"/>
                  </a:lnTo>
                  <a:lnTo>
                    <a:pt x="50" y="1580"/>
                  </a:lnTo>
                  <a:lnTo>
                    <a:pt x="29" y="1562"/>
                  </a:lnTo>
                  <a:lnTo>
                    <a:pt x="29" y="1563"/>
                  </a:lnTo>
                  <a:lnTo>
                    <a:pt x="29" y="1564"/>
                  </a:lnTo>
                  <a:lnTo>
                    <a:pt x="29" y="1566"/>
                  </a:lnTo>
                  <a:lnTo>
                    <a:pt x="29" y="1567"/>
                  </a:lnTo>
                  <a:lnTo>
                    <a:pt x="29" y="1569"/>
                  </a:lnTo>
                  <a:lnTo>
                    <a:pt x="28" y="1569"/>
                  </a:lnTo>
                  <a:lnTo>
                    <a:pt x="28" y="1570"/>
                  </a:lnTo>
                  <a:close/>
                  <a:moveTo>
                    <a:pt x="580" y="1807"/>
                  </a:moveTo>
                  <a:lnTo>
                    <a:pt x="585" y="1807"/>
                  </a:lnTo>
                  <a:lnTo>
                    <a:pt x="591" y="1807"/>
                  </a:lnTo>
                  <a:lnTo>
                    <a:pt x="596" y="1807"/>
                  </a:lnTo>
                  <a:lnTo>
                    <a:pt x="603" y="1809"/>
                  </a:lnTo>
                  <a:lnTo>
                    <a:pt x="609" y="1809"/>
                  </a:lnTo>
                  <a:lnTo>
                    <a:pt x="615" y="1809"/>
                  </a:lnTo>
                  <a:lnTo>
                    <a:pt x="620" y="1809"/>
                  </a:lnTo>
                  <a:lnTo>
                    <a:pt x="627" y="1809"/>
                  </a:lnTo>
                  <a:lnTo>
                    <a:pt x="659" y="1807"/>
                  </a:lnTo>
                  <a:lnTo>
                    <a:pt x="691" y="1806"/>
                  </a:lnTo>
                  <a:lnTo>
                    <a:pt x="723" y="1803"/>
                  </a:lnTo>
                  <a:lnTo>
                    <a:pt x="755" y="1799"/>
                  </a:lnTo>
                  <a:lnTo>
                    <a:pt x="787" y="1793"/>
                  </a:lnTo>
                  <a:lnTo>
                    <a:pt x="818" y="1787"/>
                  </a:lnTo>
                  <a:lnTo>
                    <a:pt x="848" y="1780"/>
                  </a:lnTo>
                  <a:lnTo>
                    <a:pt x="877" y="1772"/>
                  </a:lnTo>
                  <a:lnTo>
                    <a:pt x="908" y="1762"/>
                  </a:lnTo>
                  <a:lnTo>
                    <a:pt x="937" y="1752"/>
                  </a:lnTo>
                  <a:lnTo>
                    <a:pt x="965" y="1739"/>
                  </a:lnTo>
                  <a:lnTo>
                    <a:pt x="994" y="1728"/>
                  </a:lnTo>
                  <a:lnTo>
                    <a:pt x="1022" y="1714"/>
                  </a:lnTo>
                  <a:lnTo>
                    <a:pt x="1048" y="1699"/>
                  </a:lnTo>
                  <a:lnTo>
                    <a:pt x="1075" y="1684"/>
                  </a:lnTo>
                  <a:lnTo>
                    <a:pt x="1101" y="1668"/>
                  </a:lnTo>
                  <a:lnTo>
                    <a:pt x="1101" y="1667"/>
                  </a:lnTo>
                  <a:lnTo>
                    <a:pt x="1101" y="1665"/>
                  </a:lnTo>
                  <a:lnTo>
                    <a:pt x="1101" y="1664"/>
                  </a:lnTo>
                  <a:lnTo>
                    <a:pt x="1101" y="1662"/>
                  </a:lnTo>
                  <a:lnTo>
                    <a:pt x="1101" y="1661"/>
                  </a:lnTo>
                  <a:lnTo>
                    <a:pt x="1101" y="1660"/>
                  </a:lnTo>
                  <a:lnTo>
                    <a:pt x="1101" y="1658"/>
                  </a:lnTo>
                  <a:lnTo>
                    <a:pt x="1075" y="1675"/>
                  </a:lnTo>
                  <a:lnTo>
                    <a:pt x="1048" y="1689"/>
                  </a:lnTo>
                  <a:lnTo>
                    <a:pt x="1022" y="1705"/>
                  </a:lnTo>
                  <a:lnTo>
                    <a:pt x="994" y="1718"/>
                  </a:lnTo>
                  <a:lnTo>
                    <a:pt x="965" y="1731"/>
                  </a:lnTo>
                  <a:lnTo>
                    <a:pt x="937" y="1743"/>
                  </a:lnTo>
                  <a:lnTo>
                    <a:pt x="908" y="1753"/>
                  </a:lnTo>
                  <a:lnTo>
                    <a:pt x="879" y="1763"/>
                  </a:lnTo>
                  <a:lnTo>
                    <a:pt x="848" y="1772"/>
                  </a:lnTo>
                  <a:lnTo>
                    <a:pt x="818" y="1779"/>
                  </a:lnTo>
                  <a:lnTo>
                    <a:pt x="787" y="1786"/>
                  </a:lnTo>
                  <a:lnTo>
                    <a:pt x="755" y="1790"/>
                  </a:lnTo>
                  <a:lnTo>
                    <a:pt x="723" y="1794"/>
                  </a:lnTo>
                  <a:lnTo>
                    <a:pt x="691" y="1797"/>
                  </a:lnTo>
                  <a:lnTo>
                    <a:pt x="659" y="1800"/>
                  </a:lnTo>
                  <a:lnTo>
                    <a:pt x="627" y="1800"/>
                  </a:lnTo>
                  <a:lnTo>
                    <a:pt x="612" y="1800"/>
                  </a:lnTo>
                  <a:lnTo>
                    <a:pt x="598" y="1800"/>
                  </a:lnTo>
                  <a:lnTo>
                    <a:pt x="584" y="1799"/>
                  </a:lnTo>
                  <a:lnTo>
                    <a:pt x="570" y="1799"/>
                  </a:lnTo>
                  <a:lnTo>
                    <a:pt x="556" y="1797"/>
                  </a:lnTo>
                  <a:lnTo>
                    <a:pt x="542" y="1796"/>
                  </a:lnTo>
                  <a:lnTo>
                    <a:pt x="530" y="1794"/>
                  </a:lnTo>
                  <a:lnTo>
                    <a:pt x="516" y="1793"/>
                  </a:lnTo>
                  <a:lnTo>
                    <a:pt x="524" y="1794"/>
                  </a:lnTo>
                  <a:lnTo>
                    <a:pt x="532" y="1797"/>
                  </a:lnTo>
                  <a:lnTo>
                    <a:pt x="539" y="1799"/>
                  </a:lnTo>
                  <a:lnTo>
                    <a:pt x="548" y="1800"/>
                  </a:lnTo>
                  <a:lnTo>
                    <a:pt x="556" y="1802"/>
                  </a:lnTo>
                  <a:lnTo>
                    <a:pt x="563" y="1804"/>
                  </a:lnTo>
                  <a:lnTo>
                    <a:pt x="571" y="1806"/>
                  </a:lnTo>
                  <a:lnTo>
                    <a:pt x="580" y="1807"/>
                  </a:lnTo>
                  <a:close/>
                </a:path>
              </a:pathLst>
            </a:custGeom>
            <a:solidFill>
              <a:srgbClr val="FEF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4" name="Freeform 994"/>
            <p:cNvSpPr>
              <a:spLocks noEditPoints="1"/>
            </p:cNvSpPr>
            <p:nvPr/>
          </p:nvSpPr>
          <p:spPr bwMode="auto">
            <a:xfrm>
              <a:off x="3906" y="1600"/>
              <a:ext cx="1103" cy="1800"/>
            </a:xfrm>
            <a:custGeom>
              <a:avLst/>
              <a:gdLst>
                <a:gd name="T0" fmla="*/ 1037 w 1103"/>
                <a:gd name="T1" fmla="*/ 102 h 1800"/>
                <a:gd name="T2" fmla="*/ 956 w 1103"/>
                <a:gd name="T3" fmla="*/ 64 h 1800"/>
                <a:gd name="T4" fmla="*/ 871 w 1103"/>
                <a:gd name="T5" fmla="*/ 34 h 1800"/>
                <a:gd name="T6" fmla="*/ 782 w 1103"/>
                <a:gd name="T7" fmla="*/ 14 h 1800"/>
                <a:gd name="T8" fmla="*/ 692 w 1103"/>
                <a:gd name="T9" fmla="*/ 3 h 1800"/>
                <a:gd name="T10" fmla="*/ 583 w 1103"/>
                <a:gd name="T11" fmla="*/ 1 h 1800"/>
                <a:gd name="T12" fmla="*/ 450 w 1103"/>
                <a:gd name="T13" fmla="*/ 18 h 1800"/>
                <a:gd name="T14" fmla="*/ 323 w 1103"/>
                <a:gd name="T15" fmla="*/ 55 h 1800"/>
                <a:gd name="T16" fmla="*/ 205 w 1103"/>
                <a:gd name="T17" fmla="*/ 111 h 1800"/>
                <a:gd name="T18" fmla="*/ 98 w 1103"/>
                <a:gd name="T19" fmla="*/ 182 h 1800"/>
                <a:gd name="T20" fmla="*/ 2 w 1103"/>
                <a:gd name="T21" fmla="*/ 267 h 1800"/>
                <a:gd name="T22" fmla="*/ 63 w 1103"/>
                <a:gd name="T23" fmla="*/ 220 h 1800"/>
                <a:gd name="T24" fmla="*/ 167 w 1103"/>
                <a:gd name="T25" fmla="*/ 143 h 1800"/>
                <a:gd name="T26" fmla="*/ 281 w 1103"/>
                <a:gd name="T27" fmla="*/ 81 h 1800"/>
                <a:gd name="T28" fmla="*/ 405 w 1103"/>
                <a:gd name="T29" fmla="*/ 37 h 1800"/>
                <a:gd name="T30" fmla="*/ 537 w 1103"/>
                <a:gd name="T31" fmla="*/ 13 h 1800"/>
                <a:gd name="T32" fmla="*/ 660 w 1103"/>
                <a:gd name="T33" fmla="*/ 8 h 1800"/>
                <a:gd name="T34" fmla="*/ 753 w 1103"/>
                <a:gd name="T35" fmla="*/ 17 h 1800"/>
                <a:gd name="T36" fmla="*/ 843 w 1103"/>
                <a:gd name="T37" fmla="*/ 35 h 1800"/>
                <a:gd name="T38" fmla="*/ 929 w 1103"/>
                <a:gd name="T39" fmla="*/ 62 h 1800"/>
                <a:gd name="T40" fmla="*/ 1012 w 1103"/>
                <a:gd name="T41" fmla="*/ 98 h 1800"/>
                <a:gd name="T42" fmla="*/ 1089 w 1103"/>
                <a:gd name="T43" fmla="*/ 142 h 1800"/>
                <a:gd name="T44" fmla="*/ 1088 w 1103"/>
                <a:gd name="T45" fmla="*/ 138 h 1800"/>
                <a:gd name="T46" fmla="*/ 1088 w 1103"/>
                <a:gd name="T47" fmla="*/ 135 h 1800"/>
                <a:gd name="T48" fmla="*/ 31 w 1103"/>
                <a:gd name="T49" fmla="*/ 1562 h 1800"/>
                <a:gd name="T50" fmla="*/ 88 w 1103"/>
                <a:gd name="T51" fmla="*/ 1612 h 1800"/>
                <a:gd name="T52" fmla="*/ 151 w 1103"/>
                <a:gd name="T53" fmla="*/ 1657 h 1800"/>
                <a:gd name="T54" fmla="*/ 216 w 1103"/>
                <a:gd name="T55" fmla="*/ 1695 h 1800"/>
                <a:gd name="T56" fmla="*/ 284 w 1103"/>
                <a:gd name="T57" fmla="*/ 1729 h 1800"/>
                <a:gd name="T58" fmla="*/ 356 w 1103"/>
                <a:gd name="T59" fmla="*/ 1756 h 1800"/>
                <a:gd name="T60" fmla="*/ 426 w 1103"/>
                <a:gd name="T61" fmla="*/ 1772 h 1800"/>
                <a:gd name="T62" fmla="*/ 491 w 1103"/>
                <a:gd name="T63" fmla="*/ 1783 h 1800"/>
                <a:gd name="T64" fmla="*/ 554 w 1103"/>
                <a:gd name="T65" fmla="*/ 1798 h 1800"/>
                <a:gd name="T66" fmla="*/ 582 w 1103"/>
                <a:gd name="T67" fmla="*/ 1799 h 1800"/>
                <a:gd name="T68" fmla="*/ 610 w 1103"/>
                <a:gd name="T69" fmla="*/ 1800 h 1800"/>
                <a:gd name="T70" fmla="*/ 661 w 1103"/>
                <a:gd name="T71" fmla="*/ 1800 h 1800"/>
                <a:gd name="T72" fmla="*/ 757 w 1103"/>
                <a:gd name="T73" fmla="*/ 1790 h 1800"/>
                <a:gd name="T74" fmla="*/ 850 w 1103"/>
                <a:gd name="T75" fmla="*/ 1772 h 1800"/>
                <a:gd name="T76" fmla="*/ 939 w 1103"/>
                <a:gd name="T77" fmla="*/ 1744 h 1800"/>
                <a:gd name="T78" fmla="*/ 1024 w 1103"/>
                <a:gd name="T79" fmla="*/ 1705 h 1800"/>
                <a:gd name="T80" fmla="*/ 1103 w 1103"/>
                <a:gd name="T81" fmla="*/ 1658 h 1800"/>
                <a:gd name="T82" fmla="*/ 1103 w 1103"/>
                <a:gd name="T83" fmla="*/ 1656 h 1800"/>
                <a:gd name="T84" fmla="*/ 1103 w 1103"/>
                <a:gd name="T85" fmla="*/ 1651 h 1800"/>
                <a:gd name="T86" fmla="*/ 1077 w 1103"/>
                <a:gd name="T87" fmla="*/ 1666 h 1800"/>
                <a:gd name="T88" fmla="*/ 996 w 1103"/>
                <a:gd name="T89" fmla="*/ 1710 h 1800"/>
                <a:gd name="T90" fmla="*/ 910 w 1103"/>
                <a:gd name="T91" fmla="*/ 1745 h 1800"/>
                <a:gd name="T92" fmla="*/ 820 w 1103"/>
                <a:gd name="T93" fmla="*/ 1771 h 1800"/>
                <a:gd name="T94" fmla="*/ 725 w 1103"/>
                <a:gd name="T95" fmla="*/ 1786 h 1800"/>
                <a:gd name="T96" fmla="*/ 629 w 1103"/>
                <a:gd name="T97" fmla="*/ 1792 h 1800"/>
                <a:gd name="T98" fmla="*/ 501 w 1103"/>
                <a:gd name="T99" fmla="*/ 1783 h 1800"/>
                <a:gd name="T100" fmla="*/ 380 w 1103"/>
                <a:gd name="T101" fmla="*/ 1755 h 1800"/>
                <a:gd name="T102" fmla="*/ 265 w 1103"/>
                <a:gd name="T103" fmla="*/ 1712 h 1800"/>
                <a:gd name="T104" fmla="*/ 159 w 1103"/>
                <a:gd name="T105" fmla="*/ 1653 h 1800"/>
                <a:gd name="T106" fmla="*/ 62 w 1103"/>
                <a:gd name="T107" fmla="*/ 1579 h 1800"/>
                <a:gd name="T108" fmla="*/ 32 w 1103"/>
                <a:gd name="T109" fmla="*/ 1552 h 1800"/>
                <a:gd name="T110" fmla="*/ 32 w 1103"/>
                <a:gd name="T111" fmla="*/ 1552 h 1800"/>
                <a:gd name="T112" fmla="*/ 32 w 1103"/>
                <a:gd name="T113" fmla="*/ 1552 h 1800"/>
                <a:gd name="T114" fmla="*/ 31 w 1103"/>
                <a:gd name="T115" fmla="*/ 1556 h 1800"/>
                <a:gd name="T116" fmla="*/ 31 w 1103"/>
                <a:gd name="T117" fmla="*/ 1559 h 180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03"/>
                <a:gd name="T178" fmla="*/ 0 h 1800"/>
                <a:gd name="T179" fmla="*/ 1103 w 1103"/>
                <a:gd name="T180" fmla="*/ 1800 h 180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03" h="1800">
                  <a:moveTo>
                    <a:pt x="1087" y="132"/>
                  </a:moveTo>
                  <a:lnTo>
                    <a:pt x="1062" y="116"/>
                  </a:lnTo>
                  <a:lnTo>
                    <a:pt x="1037" y="102"/>
                  </a:lnTo>
                  <a:lnTo>
                    <a:pt x="1010" y="88"/>
                  </a:lnTo>
                  <a:lnTo>
                    <a:pt x="982" y="75"/>
                  </a:lnTo>
                  <a:lnTo>
                    <a:pt x="956" y="64"/>
                  </a:lnTo>
                  <a:lnTo>
                    <a:pt x="928" y="54"/>
                  </a:lnTo>
                  <a:lnTo>
                    <a:pt x="899" y="44"/>
                  </a:lnTo>
                  <a:lnTo>
                    <a:pt x="871" y="34"/>
                  </a:lnTo>
                  <a:lnTo>
                    <a:pt x="842" y="27"/>
                  </a:lnTo>
                  <a:lnTo>
                    <a:pt x="813" y="20"/>
                  </a:lnTo>
                  <a:lnTo>
                    <a:pt x="782" y="14"/>
                  </a:lnTo>
                  <a:lnTo>
                    <a:pt x="753" y="8"/>
                  </a:lnTo>
                  <a:lnTo>
                    <a:pt x="722" y="6"/>
                  </a:lnTo>
                  <a:lnTo>
                    <a:pt x="692" y="3"/>
                  </a:lnTo>
                  <a:lnTo>
                    <a:pt x="660" y="1"/>
                  </a:lnTo>
                  <a:lnTo>
                    <a:pt x="629" y="0"/>
                  </a:lnTo>
                  <a:lnTo>
                    <a:pt x="583" y="1"/>
                  </a:lnTo>
                  <a:lnTo>
                    <a:pt x="537" y="6"/>
                  </a:lnTo>
                  <a:lnTo>
                    <a:pt x="493" y="11"/>
                  </a:lnTo>
                  <a:lnTo>
                    <a:pt x="450" y="18"/>
                  </a:lnTo>
                  <a:lnTo>
                    <a:pt x="407" y="28"/>
                  </a:lnTo>
                  <a:lnTo>
                    <a:pt x="365" y="41"/>
                  </a:lnTo>
                  <a:lnTo>
                    <a:pt x="323" y="55"/>
                  </a:lnTo>
                  <a:lnTo>
                    <a:pt x="283" y="72"/>
                  </a:lnTo>
                  <a:lnTo>
                    <a:pt x="244" y="91"/>
                  </a:lnTo>
                  <a:lnTo>
                    <a:pt x="205" y="111"/>
                  </a:lnTo>
                  <a:lnTo>
                    <a:pt x="169" y="132"/>
                  </a:lnTo>
                  <a:lnTo>
                    <a:pt x="133" y="156"/>
                  </a:lnTo>
                  <a:lnTo>
                    <a:pt x="98" y="182"/>
                  </a:lnTo>
                  <a:lnTo>
                    <a:pt x="64" y="209"/>
                  </a:lnTo>
                  <a:lnTo>
                    <a:pt x="32" y="237"/>
                  </a:lnTo>
                  <a:lnTo>
                    <a:pt x="2" y="267"/>
                  </a:lnTo>
                  <a:lnTo>
                    <a:pt x="0" y="280"/>
                  </a:lnTo>
                  <a:lnTo>
                    <a:pt x="31" y="250"/>
                  </a:lnTo>
                  <a:lnTo>
                    <a:pt x="63" y="220"/>
                  </a:lnTo>
                  <a:lnTo>
                    <a:pt x="96" y="193"/>
                  </a:lnTo>
                  <a:lnTo>
                    <a:pt x="131" y="167"/>
                  </a:lnTo>
                  <a:lnTo>
                    <a:pt x="167" y="143"/>
                  </a:lnTo>
                  <a:lnTo>
                    <a:pt x="205" y="121"/>
                  </a:lnTo>
                  <a:lnTo>
                    <a:pt x="242" y="99"/>
                  </a:lnTo>
                  <a:lnTo>
                    <a:pt x="281" y="81"/>
                  </a:lnTo>
                  <a:lnTo>
                    <a:pt x="322" y="65"/>
                  </a:lnTo>
                  <a:lnTo>
                    <a:pt x="363" y="50"/>
                  </a:lnTo>
                  <a:lnTo>
                    <a:pt x="405" y="37"/>
                  </a:lnTo>
                  <a:lnTo>
                    <a:pt x="448" y="27"/>
                  </a:lnTo>
                  <a:lnTo>
                    <a:pt x="493" y="18"/>
                  </a:lnTo>
                  <a:lnTo>
                    <a:pt x="537" y="13"/>
                  </a:lnTo>
                  <a:lnTo>
                    <a:pt x="583" y="10"/>
                  </a:lnTo>
                  <a:lnTo>
                    <a:pt x="629" y="8"/>
                  </a:lnTo>
                  <a:lnTo>
                    <a:pt x="660" y="8"/>
                  </a:lnTo>
                  <a:lnTo>
                    <a:pt x="692" y="10"/>
                  </a:lnTo>
                  <a:lnTo>
                    <a:pt x="722" y="13"/>
                  </a:lnTo>
                  <a:lnTo>
                    <a:pt x="753" y="17"/>
                  </a:lnTo>
                  <a:lnTo>
                    <a:pt x="783" y="23"/>
                  </a:lnTo>
                  <a:lnTo>
                    <a:pt x="813" y="28"/>
                  </a:lnTo>
                  <a:lnTo>
                    <a:pt x="843" y="35"/>
                  </a:lnTo>
                  <a:lnTo>
                    <a:pt x="872" y="44"/>
                  </a:lnTo>
                  <a:lnTo>
                    <a:pt x="900" y="52"/>
                  </a:lnTo>
                  <a:lnTo>
                    <a:pt x="929" y="62"/>
                  </a:lnTo>
                  <a:lnTo>
                    <a:pt x="957" y="74"/>
                  </a:lnTo>
                  <a:lnTo>
                    <a:pt x="985" y="85"/>
                  </a:lnTo>
                  <a:lnTo>
                    <a:pt x="1012" y="98"/>
                  </a:lnTo>
                  <a:lnTo>
                    <a:pt x="1038" y="112"/>
                  </a:lnTo>
                  <a:lnTo>
                    <a:pt x="1064" y="126"/>
                  </a:lnTo>
                  <a:lnTo>
                    <a:pt x="1089" y="142"/>
                  </a:lnTo>
                  <a:lnTo>
                    <a:pt x="1089" y="140"/>
                  </a:lnTo>
                  <a:lnTo>
                    <a:pt x="1088" y="139"/>
                  </a:lnTo>
                  <a:lnTo>
                    <a:pt x="1088" y="138"/>
                  </a:lnTo>
                  <a:lnTo>
                    <a:pt x="1088" y="136"/>
                  </a:lnTo>
                  <a:lnTo>
                    <a:pt x="1088" y="135"/>
                  </a:lnTo>
                  <a:lnTo>
                    <a:pt x="1088" y="133"/>
                  </a:lnTo>
                  <a:lnTo>
                    <a:pt x="1087" y="132"/>
                  </a:lnTo>
                  <a:close/>
                  <a:moveTo>
                    <a:pt x="31" y="1562"/>
                  </a:moveTo>
                  <a:lnTo>
                    <a:pt x="49" y="1579"/>
                  </a:lnTo>
                  <a:lnTo>
                    <a:pt x="69" y="1596"/>
                  </a:lnTo>
                  <a:lnTo>
                    <a:pt x="88" y="1612"/>
                  </a:lnTo>
                  <a:lnTo>
                    <a:pt x="109" y="1627"/>
                  </a:lnTo>
                  <a:lnTo>
                    <a:pt x="130" y="1643"/>
                  </a:lnTo>
                  <a:lnTo>
                    <a:pt x="151" y="1657"/>
                  </a:lnTo>
                  <a:lnTo>
                    <a:pt x="172" y="1670"/>
                  </a:lnTo>
                  <a:lnTo>
                    <a:pt x="194" y="1684"/>
                  </a:lnTo>
                  <a:lnTo>
                    <a:pt x="216" y="1695"/>
                  </a:lnTo>
                  <a:lnTo>
                    <a:pt x="238" y="1708"/>
                  </a:lnTo>
                  <a:lnTo>
                    <a:pt x="262" y="1719"/>
                  </a:lnTo>
                  <a:lnTo>
                    <a:pt x="284" y="1729"/>
                  </a:lnTo>
                  <a:lnTo>
                    <a:pt x="308" y="1739"/>
                  </a:lnTo>
                  <a:lnTo>
                    <a:pt x="333" y="1748"/>
                  </a:lnTo>
                  <a:lnTo>
                    <a:pt x="356" y="1756"/>
                  </a:lnTo>
                  <a:lnTo>
                    <a:pt x="382" y="1765"/>
                  </a:lnTo>
                  <a:lnTo>
                    <a:pt x="404" y="1768"/>
                  </a:lnTo>
                  <a:lnTo>
                    <a:pt x="426" y="1772"/>
                  </a:lnTo>
                  <a:lnTo>
                    <a:pt x="448" y="1775"/>
                  </a:lnTo>
                  <a:lnTo>
                    <a:pt x="471" y="1779"/>
                  </a:lnTo>
                  <a:lnTo>
                    <a:pt x="491" y="1783"/>
                  </a:lnTo>
                  <a:lnTo>
                    <a:pt x="512" y="1788"/>
                  </a:lnTo>
                  <a:lnTo>
                    <a:pt x="533" y="1793"/>
                  </a:lnTo>
                  <a:lnTo>
                    <a:pt x="554" y="1798"/>
                  </a:lnTo>
                  <a:lnTo>
                    <a:pt x="564" y="1798"/>
                  </a:lnTo>
                  <a:lnTo>
                    <a:pt x="572" y="1799"/>
                  </a:lnTo>
                  <a:lnTo>
                    <a:pt x="582" y="1799"/>
                  </a:lnTo>
                  <a:lnTo>
                    <a:pt x="592" y="1799"/>
                  </a:lnTo>
                  <a:lnTo>
                    <a:pt x="600" y="1800"/>
                  </a:lnTo>
                  <a:lnTo>
                    <a:pt x="610" y="1800"/>
                  </a:lnTo>
                  <a:lnTo>
                    <a:pt x="619" y="1800"/>
                  </a:lnTo>
                  <a:lnTo>
                    <a:pt x="629" y="1800"/>
                  </a:lnTo>
                  <a:lnTo>
                    <a:pt x="661" y="1800"/>
                  </a:lnTo>
                  <a:lnTo>
                    <a:pt x="693" y="1798"/>
                  </a:lnTo>
                  <a:lnTo>
                    <a:pt x="725" y="1795"/>
                  </a:lnTo>
                  <a:lnTo>
                    <a:pt x="757" y="1790"/>
                  </a:lnTo>
                  <a:lnTo>
                    <a:pt x="789" y="1786"/>
                  </a:lnTo>
                  <a:lnTo>
                    <a:pt x="820" y="1779"/>
                  </a:lnTo>
                  <a:lnTo>
                    <a:pt x="850" y="1772"/>
                  </a:lnTo>
                  <a:lnTo>
                    <a:pt x="879" y="1764"/>
                  </a:lnTo>
                  <a:lnTo>
                    <a:pt x="910" y="1754"/>
                  </a:lnTo>
                  <a:lnTo>
                    <a:pt x="939" y="1744"/>
                  </a:lnTo>
                  <a:lnTo>
                    <a:pt x="967" y="1731"/>
                  </a:lnTo>
                  <a:lnTo>
                    <a:pt x="996" y="1719"/>
                  </a:lnTo>
                  <a:lnTo>
                    <a:pt x="1024" y="1705"/>
                  </a:lnTo>
                  <a:lnTo>
                    <a:pt x="1050" y="1691"/>
                  </a:lnTo>
                  <a:lnTo>
                    <a:pt x="1077" y="1675"/>
                  </a:lnTo>
                  <a:lnTo>
                    <a:pt x="1103" y="1658"/>
                  </a:lnTo>
                  <a:lnTo>
                    <a:pt x="1103" y="1657"/>
                  </a:lnTo>
                  <a:lnTo>
                    <a:pt x="1103" y="1656"/>
                  </a:lnTo>
                  <a:lnTo>
                    <a:pt x="1103" y="1654"/>
                  </a:lnTo>
                  <a:lnTo>
                    <a:pt x="1103" y="1653"/>
                  </a:lnTo>
                  <a:lnTo>
                    <a:pt x="1103" y="1651"/>
                  </a:lnTo>
                  <a:lnTo>
                    <a:pt x="1103" y="1650"/>
                  </a:lnTo>
                  <a:lnTo>
                    <a:pt x="1077" y="1666"/>
                  </a:lnTo>
                  <a:lnTo>
                    <a:pt x="1050" y="1681"/>
                  </a:lnTo>
                  <a:lnTo>
                    <a:pt x="1024" y="1697"/>
                  </a:lnTo>
                  <a:lnTo>
                    <a:pt x="996" y="1710"/>
                  </a:lnTo>
                  <a:lnTo>
                    <a:pt x="968" y="1722"/>
                  </a:lnTo>
                  <a:lnTo>
                    <a:pt x="939" y="1734"/>
                  </a:lnTo>
                  <a:lnTo>
                    <a:pt x="910" y="1745"/>
                  </a:lnTo>
                  <a:lnTo>
                    <a:pt x="881" y="1755"/>
                  </a:lnTo>
                  <a:lnTo>
                    <a:pt x="850" y="1764"/>
                  </a:lnTo>
                  <a:lnTo>
                    <a:pt x="820" y="1771"/>
                  </a:lnTo>
                  <a:lnTo>
                    <a:pt x="789" y="1778"/>
                  </a:lnTo>
                  <a:lnTo>
                    <a:pt x="757" y="1783"/>
                  </a:lnTo>
                  <a:lnTo>
                    <a:pt x="725" y="1786"/>
                  </a:lnTo>
                  <a:lnTo>
                    <a:pt x="693" y="1790"/>
                  </a:lnTo>
                  <a:lnTo>
                    <a:pt x="661" y="1792"/>
                  </a:lnTo>
                  <a:lnTo>
                    <a:pt x="629" y="1792"/>
                  </a:lnTo>
                  <a:lnTo>
                    <a:pt x="586" y="1792"/>
                  </a:lnTo>
                  <a:lnTo>
                    <a:pt x="543" y="1788"/>
                  </a:lnTo>
                  <a:lnTo>
                    <a:pt x="501" y="1783"/>
                  </a:lnTo>
                  <a:lnTo>
                    <a:pt x="459" y="1776"/>
                  </a:lnTo>
                  <a:lnTo>
                    <a:pt x="419" y="1766"/>
                  </a:lnTo>
                  <a:lnTo>
                    <a:pt x="380" y="1755"/>
                  </a:lnTo>
                  <a:lnTo>
                    <a:pt x="341" y="1742"/>
                  </a:lnTo>
                  <a:lnTo>
                    <a:pt x="302" y="1728"/>
                  </a:lnTo>
                  <a:lnTo>
                    <a:pt x="265" y="1712"/>
                  </a:lnTo>
                  <a:lnTo>
                    <a:pt x="229" y="1694"/>
                  </a:lnTo>
                  <a:lnTo>
                    <a:pt x="194" y="1674"/>
                  </a:lnTo>
                  <a:lnTo>
                    <a:pt x="159" y="1653"/>
                  </a:lnTo>
                  <a:lnTo>
                    <a:pt x="126" y="1630"/>
                  </a:lnTo>
                  <a:lnTo>
                    <a:pt x="94" y="1606"/>
                  </a:lnTo>
                  <a:lnTo>
                    <a:pt x="62" y="1579"/>
                  </a:lnTo>
                  <a:lnTo>
                    <a:pt x="32" y="1552"/>
                  </a:lnTo>
                  <a:lnTo>
                    <a:pt x="32" y="1553"/>
                  </a:lnTo>
                  <a:lnTo>
                    <a:pt x="32" y="1555"/>
                  </a:lnTo>
                  <a:lnTo>
                    <a:pt x="31" y="1556"/>
                  </a:lnTo>
                  <a:lnTo>
                    <a:pt x="31" y="1558"/>
                  </a:lnTo>
                  <a:lnTo>
                    <a:pt x="31" y="1559"/>
                  </a:lnTo>
                  <a:lnTo>
                    <a:pt x="31" y="1560"/>
                  </a:lnTo>
                  <a:lnTo>
                    <a:pt x="31" y="1562"/>
                  </a:lnTo>
                  <a:close/>
                </a:path>
              </a:pathLst>
            </a:custGeom>
            <a:solidFill>
              <a:srgbClr val="FEFEC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5" name="Freeform 995"/>
            <p:cNvSpPr>
              <a:spLocks noEditPoints="1"/>
            </p:cNvSpPr>
            <p:nvPr/>
          </p:nvSpPr>
          <p:spPr bwMode="auto">
            <a:xfrm>
              <a:off x="3906" y="1604"/>
              <a:ext cx="1103" cy="1792"/>
            </a:xfrm>
            <a:custGeom>
              <a:avLst/>
              <a:gdLst>
                <a:gd name="T0" fmla="*/ 1037 w 1103"/>
                <a:gd name="T1" fmla="*/ 102 h 1792"/>
                <a:gd name="T2" fmla="*/ 956 w 1103"/>
                <a:gd name="T3" fmla="*/ 65 h 1792"/>
                <a:gd name="T4" fmla="*/ 871 w 1103"/>
                <a:gd name="T5" fmla="*/ 36 h 1792"/>
                <a:gd name="T6" fmla="*/ 783 w 1103"/>
                <a:gd name="T7" fmla="*/ 14 h 1792"/>
                <a:gd name="T8" fmla="*/ 692 w 1103"/>
                <a:gd name="T9" fmla="*/ 3 h 1792"/>
                <a:gd name="T10" fmla="*/ 583 w 1103"/>
                <a:gd name="T11" fmla="*/ 2 h 1792"/>
                <a:gd name="T12" fmla="*/ 450 w 1103"/>
                <a:gd name="T13" fmla="*/ 19 h 1792"/>
                <a:gd name="T14" fmla="*/ 323 w 1103"/>
                <a:gd name="T15" fmla="*/ 56 h 1792"/>
                <a:gd name="T16" fmla="*/ 205 w 1103"/>
                <a:gd name="T17" fmla="*/ 111 h 1792"/>
                <a:gd name="T18" fmla="*/ 98 w 1103"/>
                <a:gd name="T19" fmla="*/ 183 h 1792"/>
                <a:gd name="T20" fmla="*/ 2 w 1103"/>
                <a:gd name="T21" fmla="*/ 270 h 1792"/>
                <a:gd name="T22" fmla="*/ 63 w 1103"/>
                <a:gd name="T23" fmla="*/ 222 h 1792"/>
                <a:gd name="T24" fmla="*/ 166 w 1103"/>
                <a:gd name="T25" fmla="*/ 144 h 1792"/>
                <a:gd name="T26" fmla="*/ 281 w 1103"/>
                <a:gd name="T27" fmla="*/ 83 h 1792"/>
                <a:gd name="T28" fmla="*/ 405 w 1103"/>
                <a:gd name="T29" fmla="*/ 39 h 1792"/>
                <a:gd name="T30" fmla="*/ 537 w 1103"/>
                <a:gd name="T31" fmla="*/ 13 h 1792"/>
                <a:gd name="T32" fmla="*/ 660 w 1103"/>
                <a:gd name="T33" fmla="*/ 9 h 1792"/>
                <a:gd name="T34" fmla="*/ 753 w 1103"/>
                <a:gd name="T35" fmla="*/ 17 h 1792"/>
                <a:gd name="T36" fmla="*/ 843 w 1103"/>
                <a:gd name="T37" fmla="*/ 36 h 1792"/>
                <a:gd name="T38" fmla="*/ 929 w 1103"/>
                <a:gd name="T39" fmla="*/ 63 h 1792"/>
                <a:gd name="T40" fmla="*/ 1013 w 1103"/>
                <a:gd name="T41" fmla="*/ 100 h 1792"/>
                <a:gd name="T42" fmla="*/ 1091 w 1103"/>
                <a:gd name="T43" fmla="*/ 144 h 1792"/>
                <a:gd name="T44" fmla="*/ 1089 w 1103"/>
                <a:gd name="T45" fmla="*/ 139 h 1792"/>
                <a:gd name="T46" fmla="*/ 1088 w 1103"/>
                <a:gd name="T47" fmla="*/ 135 h 1792"/>
                <a:gd name="T48" fmla="*/ 31 w 1103"/>
                <a:gd name="T49" fmla="*/ 1554 h 1792"/>
                <a:gd name="T50" fmla="*/ 94 w 1103"/>
                <a:gd name="T51" fmla="*/ 1608 h 1792"/>
                <a:gd name="T52" fmla="*/ 162 w 1103"/>
                <a:gd name="T53" fmla="*/ 1654 h 1792"/>
                <a:gd name="T54" fmla="*/ 233 w 1103"/>
                <a:gd name="T55" fmla="*/ 1697 h 1792"/>
                <a:gd name="T56" fmla="*/ 309 w 1103"/>
                <a:gd name="T57" fmla="*/ 1731 h 1792"/>
                <a:gd name="T58" fmla="*/ 388 w 1103"/>
                <a:gd name="T59" fmla="*/ 1758 h 1792"/>
                <a:gd name="T60" fmla="*/ 441 w 1103"/>
                <a:gd name="T61" fmla="*/ 1771 h 1792"/>
                <a:gd name="T62" fmla="*/ 480 w 1103"/>
                <a:gd name="T63" fmla="*/ 1778 h 1792"/>
                <a:gd name="T64" fmla="*/ 518 w 1103"/>
                <a:gd name="T65" fmla="*/ 1785 h 1792"/>
                <a:gd name="T66" fmla="*/ 558 w 1103"/>
                <a:gd name="T67" fmla="*/ 1789 h 1792"/>
                <a:gd name="T68" fmla="*/ 600 w 1103"/>
                <a:gd name="T69" fmla="*/ 1792 h 1792"/>
                <a:gd name="T70" fmla="*/ 661 w 1103"/>
                <a:gd name="T71" fmla="*/ 1792 h 1792"/>
                <a:gd name="T72" fmla="*/ 757 w 1103"/>
                <a:gd name="T73" fmla="*/ 1782 h 1792"/>
                <a:gd name="T74" fmla="*/ 850 w 1103"/>
                <a:gd name="T75" fmla="*/ 1764 h 1792"/>
                <a:gd name="T76" fmla="*/ 939 w 1103"/>
                <a:gd name="T77" fmla="*/ 1735 h 1792"/>
                <a:gd name="T78" fmla="*/ 1024 w 1103"/>
                <a:gd name="T79" fmla="*/ 1697 h 1792"/>
                <a:gd name="T80" fmla="*/ 1103 w 1103"/>
                <a:gd name="T81" fmla="*/ 1650 h 1792"/>
                <a:gd name="T82" fmla="*/ 1103 w 1103"/>
                <a:gd name="T83" fmla="*/ 1646 h 1792"/>
                <a:gd name="T84" fmla="*/ 1103 w 1103"/>
                <a:gd name="T85" fmla="*/ 1643 h 1792"/>
                <a:gd name="T86" fmla="*/ 1077 w 1103"/>
                <a:gd name="T87" fmla="*/ 1657 h 1792"/>
                <a:gd name="T88" fmla="*/ 996 w 1103"/>
                <a:gd name="T89" fmla="*/ 1701 h 1792"/>
                <a:gd name="T90" fmla="*/ 910 w 1103"/>
                <a:gd name="T91" fmla="*/ 1737 h 1792"/>
                <a:gd name="T92" fmla="*/ 820 w 1103"/>
                <a:gd name="T93" fmla="*/ 1762 h 1792"/>
                <a:gd name="T94" fmla="*/ 725 w 1103"/>
                <a:gd name="T95" fmla="*/ 1779 h 1792"/>
                <a:gd name="T96" fmla="*/ 629 w 1103"/>
                <a:gd name="T97" fmla="*/ 1784 h 1792"/>
                <a:gd name="T98" fmla="*/ 501 w 1103"/>
                <a:gd name="T99" fmla="*/ 1775 h 1792"/>
                <a:gd name="T100" fmla="*/ 380 w 1103"/>
                <a:gd name="T101" fmla="*/ 1747 h 1792"/>
                <a:gd name="T102" fmla="*/ 265 w 1103"/>
                <a:gd name="T103" fmla="*/ 1703 h 1792"/>
                <a:gd name="T104" fmla="*/ 159 w 1103"/>
                <a:gd name="T105" fmla="*/ 1644 h 1792"/>
                <a:gd name="T106" fmla="*/ 62 w 1103"/>
                <a:gd name="T107" fmla="*/ 1571 h 1792"/>
                <a:gd name="T108" fmla="*/ 32 w 1103"/>
                <a:gd name="T109" fmla="*/ 1544 h 1792"/>
                <a:gd name="T110" fmla="*/ 32 w 1103"/>
                <a:gd name="T111" fmla="*/ 1547 h 1792"/>
                <a:gd name="T112" fmla="*/ 32 w 1103"/>
                <a:gd name="T113" fmla="*/ 1548 h 1792"/>
                <a:gd name="T114" fmla="*/ 32 w 1103"/>
                <a:gd name="T115" fmla="*/ 1551 h 1792"/>
                <a:gd name="T116" fmla="*/ 31 w 1103"/>
                <a:gd name="T117" fmla="*/ 1552 h 179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03"/>
                <a:gd name="T178" fmla="*/ 0 h 1792"/>
                <a:gd name="T179" fmla="*/ 1103 w 1103"/>
                <a:gd name="T180" fmla="*/ 1792 h 179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03" h="1792">
                  <a:moveTo>
                    <a:pt x="1088" y="132"/>
                  </a:moveTo>
                  <a:lnTo>
                    <a:pt x="1063" y="118"/>
                  </a:lnTo>
                  <a:lnTo>
                    <a:pt x="1037" y="102"/>
                  </a:lnTo>
                  <a:lnTo>
                    <a:pt x="1010" y="90"/>
                  </a:lnTo>
                  <a:lnTo>
                    <a:pt x="984" y="77"/>
                  </a:lnTo>
                  <a:lnTo>
                    <a:pt x="956" y="65"/>
                  </a:lnTo>
                  <a:lnTo>
                    <a:pt x="928" y="54"/>
                  </a:lnTo>
                  <a:lnTo>
                    <a:pt x="900" y="44"/>
                  </a:lnTo>
                  <a:lnTo>
                    <a:pt x="871" y="36"/>
                  </a:lnTo>
                  <a:lnTo>
                    <a:pt x="842" y="27"/>
                  </a:lnTo>
                  <a:lnTo>
                    <a:pt x="813" y="20"/>
                  </a:lnTo>
                  <a:lnTo>
                    <a:pt x="783" y="14"/>
                  </a:lnTo>
                  <a:lnTo>
                    <a:pt x="753" y="9"/>
                  </a:lnTo>
                  <a:lnTo>
                    <a:pt x="722" y="6"/>
                  </a:lnTo>
                  <a:lnTo>
                    <a:pt x="692" y="3"/>
                  </a:lnTo>
                  <a:lnTo>
                    <a:pt x="660" y="0"/>
                  </a:lnTo>
                  <a:lnTo>
                    <a:pt x="629" y="0"/>
                  </a:lnTo>
                  <a:lnTo>
                    <a:pt x="583" y="2"/>
                  </a:lnTo>
                  <a:lnTo>
                    <a:pt x="537" y="4"/>
                  </a:lnTo>
                  <a:lnTo>
                    <a:pt x="493" y="12"/>
                  </a:lnTo>
                  <a:lnTo>
                    <a:pt x="450" y="19"/>
                  </a:lnTo>
                  <a:lnTo>
                    <a:pt x="407" y="29"/>
                  </a:lnTo>
                  <a:lnTo>
                    <a:pt x="363" y="41"/>
                  </a:lnTo>
                  <a:lnTo>
                    <a:pt x="323" y="56"/>
                  </a:lnTo>
                  <a:lnTo>
                    <a:pt x="283" y="73"/>
                  </a:lnTo>
                  <a:lnTo>
                    <a:pt x="244" y="91"/>
                  </a:lnTo>
                  <a:lnTo>
                    <a:pt x="205" y="111"/>
                  </a:lnTo>
                  <a:lnTo>
                    <a:pt x="167" y="134"/>
                  </a:lnTo>
                  <a:lnTo>
                    <a:pt x="133" y="158"/>
                  </a:lnTo>
                  <a:lnTo>
                    <a:pt x="98" y="183"/>
                  </a:lnTo>
                  <a:lnTo>
                    <a:pt x="64" y="210"/>
                  </a:lnTo>
                  <a:lnTo>
                    <a:pt x="32" y="239"/>
                  </a:lnTo>
                  <a:lnTo>
                    <a:pt x="2" y="270"/>
                  </a:lnTo>
                  <a:lnTo>
                    <a:pt x="0" y="283"/>
                  </a:lnTo>
                  <a:lnTo>
                    <a:pt x="31" y="252"/>
                  </a:lnTo>
                  <a:lnTo>
                    <a:pt x="63" y="222"/>
                  </a:lnTo>
                  <a:lnTo>
                    <a:pt x="96" y="195"/>
                  </a:lnTo>
                  <a:lnTo>
                    <a:pt x="131" y="168"/>
                  </a:lnTo>
                  <a:lnTo>
                    <a:pt x="166" y="144"/>
                  </a:lnTo>
                  <a:lnTo>
                    <a:pt x="203" y="121"/>
                  </a:lnTo>
                  <a:lnTo>
                    <a:pt x="242" y="101"/>
                  </a:lnTo>
                  <a:lnTo>
                    <a:pt x="281" y="83"/>
                  </a:lnTo>
                  <a:lnTo>
                    <a:pt x="322" y="65"/>
                  </a:lnTo>
                  <a:lnTo>
                    <a:pt x="363" y="50"/>
                  </a:lnTo>
                  <a:lnTo>
                    <a:pt x="405" y="39"/>
                  </a:lnTo>
                  <a:lnTo>
                    <a:pt x="448" y="27"/>
                  </a:lnTo>
                  <a:lnTo>
                    <a:pt x="493" y="19"/>
                  </a:lnTo>
                  <a:lnTo>
                    <a:pt x="537" y="13"/>
                  </a:lnTo>
                  <a:lnTo>
                    <a:pt x="583" y="10"/>
                  </a:lnTo>
                  <a:lnTo>
                    <a:pt x="629" y="9"/>
                  </a:lnTo>
                  <a:lnTo>
                    <a:pt x="660" y="9"/>
                  </a:lnTo>
                  <a:lnTo>
                    <a:pt x="692" y="10"/>
                  </a:lnTo>
                  <a:lnTo>
                    <a:pt x="722" y="13"/>
                  </a:lnTo>
                  <a:lnTo>
                    <a:pt x="753" y="17"/>
                  </a:lnTo>
                  <a:lnTo>
                    <a:pt x="783" y="23"/>
                  </a:lnTo>
                  <a:lnTo>
                    <a:pt x="814" y="29"/>
                  </a:lnTo>
                  <a:lnTo>
                    <a:pt x="843" y="36"/>
                  </a:lnTo>
                  <a:lnTo>
                    <a:pt x="872" y="44"/>
                  </a:lnTo>
                  <a:lnTo>
                    <a:pt x="902" y="53"/>
                  </a:lnTo>
                  <a:lnTo>
                    <a:pt x="929" y="63"/>
                  </a:lnTo>
                  <a:lnTo>
                    <a:pt x="957" y="74"/>
                  </a:lnTo>
                  <a:lnTo>
                    <a:pt x="985" y="87"/>
                  </a:lnTo>
                  <a:lnTo>
                    <a:pt x="1013" y="100"/>
                  </a:lnTo>
                  <a:lnTo>
                    <a:pt x="1039" y="114"/>
                  </a:lnTo>
                  <a:lnTo>
                    <a:pt x="1064" y="128"/>
                  </a:lnTo>
                  <a:lnTo>
                    <a:pt x="1091" y="144"/>
                  </a:lnTo>
                  <a:lnTo>
                    <a:pt x="1089" y="142"/>
                  </a:lnTo>
                  <a:lnTo>
                    <a:pt x="1089" y="141"/>
                  </a:lnTo>
                  <a:lnTo>
                    <a:pt x="1089" y="139"/>
                  </a:lnTo>
                  <a:lnTo>
                    <a:pt x="1089" y="138"/>
                  </a:lnTo>
                  <a:lnTo>
                    <a:pt x="1089" y="136"/>
                  </a:lnTo>
                  <a:lnTo>
                    <a:pt x="1088" y="135"/>
                  </a:lnTo>
                  <a:lnTo>
                    <a:pt x="1088" y="134"/>
                  </a:lnTo>
                  <a:lnTo>
                    <a:pt x="1088" y="132"/>
                  </a:lnTo>
                  <a:close/>
                  <a:moveTo>
                    <a:pt x="31" y="1554"/>
                  </a:moveTo>
                  <a:lnTo>
                    <a:pt x="52" y="1572"/>
                  </a:lnTo>
                  <a:lnTo>
                    <a:pt x="73" y="1589"/>
                  </a:lnTo>
                  <a:lnTo>
                    <a:pt x="94" y="1608"/>
                  </a:lnTo>
                  <a:lnTo>
                    <a:pt x="116" y="1623"/>
                  </a:lnTo>
                  <a:lnTo>
                    <a:pt x="138" y="1640"/>
                  </a:lnTo>
                  <a:lnTo>
                    <a:pt x="162" y="1654"/>
                  </a:lnTo>
                  <a:lnTo>
                    <a:pt x="185" y="1670"/>
                  </a:lnTo>
                  <a:lnTo>
                    <a:pt x="209" y="1683"/>
                  </a:lnTo>
                  <a:lnTo>
                    <a:pt x="233" y="1697"/>
                  </a:lnTo>
                  <a:lnTo>
                    <a:pt x="258" y="1708"/>
                  </a:lnTo>
                  <a:lnTo>
                    <a:pt x="283" y="1720"/>
                  </a:lnTo>
                  <a:lnTo>
                    <a:pt x="309" y="1731"/>
                  </a:lnTo>
                  <a:lnTo>
                    <a:pt x="336" y="1741"/>
                  </a:lnTo>
                  <a:lnTo>
                    <a:pt x="362" y="1750"/>
                  </a:lnTo>
                  <a:lnTo>
                    <a:pt x="388" y="1758"/>
                  </a:lnTo>
                  <a:lnTo>
                    <a:pt x="416" y="1765"/>
                  </a:lnTo>
                  <a:lnTo>
                    <a:pt x="429" y="1768"/>
                  </a:lnTo>
                  <a:lnTo>
                    <a:pt x="441" y="1771"/>
                  </a:lnTo>
                  <a:lnTo>
                    <a:pt x="454" y="1772"/>
                  </a:lnTo>
                  <a:lnTo>
                    <a:pt x="468" y="1775"/>
                  </a:lnTo>
                  <a:lnTo>
                    <a:pt x="480" y="1778"/>
                  </a:lnTo>
                  <a:lnTo>
                    <a:pt x="493" y="1781"/>
                  </a:lnTo>
                  <a:lnTo>
                    <a:pt x="505" y="1782"/>
                  </a:lnTo>
                  <a:lnTo>
                    <a:pt x="518" y="1785"/>
                  </a:lnTo>
                  <a:lnTo>
                    <a:pt x="532" y="1786"/>
                  </a:lnTo>
                  <a:lnTo>
                    <a:pt x="544" y="1788"/>
                  </a:lnTo>
                  <a:lnTo>
                    <a:pt x="558" y="1789"/>
                  </a:lnTo>
                  <a:lnTo>
                    <a:pt x="572" y="1791"/>
                  </a:lnTo>
                  <a:lnTo>
                    <a:pt x="586" y="1791"/>
                  </a:lnTo>
                  <a:lnTo>
                    <a:pt x="600" y="1792"/>
                  </a:lnTo>
                  <a:lnTo>
                    <a:pt x="614" y="1792"/>
                  </a:lnTo>
                  <a:lnTo>
                    <a:pt x="629" y="1792"/>
                  </a:lnTo>
                  <a:lnTo>
                    <a:pt x="661" y="1792"/>
                  </a:lnTo>
                  <a:lnTo>
                    <a:pt x="693" y="1789"/>
                  </a:lnTo>
                  <a:lnTo>
                    <a:pt x="725" y="1786"/>
                  </a:lnTo>
                  <a:lnTo>
                    <a:pt x="757" y="1782"/>
                  </a:lnTo>
                  <a:lnTo>
                    <a:pt x="789" y="1778"/>
                  </a:lnTo>
                  <a:lnTo>
                    <a:pt x="820" y="1771"/>
                  </a:lnTo>
                  <a:lnTo>
                    <a:pt x="850" y="1764"/>
                  </a:lnTo>
                  <a:lnTo>
                    <a:pt x="881" y="1755"/>
                  </a:lnTo>
                  <a:lnTo>
                    <a:pt x="910" y="1745"/>
                  </a:lnTo>
                  <a:lnTo>
                    <a:pt x="939" y="1735"/>
                  </a:lnTo>
                  <a:lnTo>
                    <a:pt x="967" y="1723"/>
                  </a:lnTo>
                  <a:lnTo>
                    <a:pt x="996" y="1710"/>
                  </a:lnTo>
                  <a:lnTo>
                    <a:pt x="1024" y="1697"/>
                  </a:lnTo>
                  <a:lnTo>
                    <a:pt x="1050" y="1681"/>
                  </a:lnTo>
                  <a:lnTo>
                    <a:pt x="1077" y="1667"/>
                  </a:lnTo>
                  <a:lnTo>
                    <a:pt x="1103" y="1650"/>
                  </a:lnTo>
                  <a:lnTo>
                    <a:pt x="1103" y="1649"/>
                  </a:lnTo>
                  <a:lnTo>
                    <a:pt x="1103" y="1647"/>
                  </a:lnTo>
                  <a:lnTo>
                    <a:pt x="1103" y="1646"/>
                  </a:lnTo>
                  <a:lnTo>
                    <a:pt x="1103" y="1644"/>
                  </a:lnTo>
                  <a:lnTo>
                    <a:pt x="1103" y="1643"/>
                  </a:lnTo>
                  <a:lnTo>
                    <a:pt x="1103" y="1642"/>
                  </a:lnTo>
                  <a:lnTo>
                    <a:pt x="1103" y="1640"/>
                  </a:lnTo>
                  <a:lnTo>
                    <a:pt x="1077" y="1657"/>
                  </a:lnTo>
                  <a:lnTo>
                    <a:pt x="1050" y="1673"/>
                  </a:lnTo>
                  <a:lnTo>
                    <a:pt x="1024" y="1687"/>
                  </a:lnTo>
                  <a:lnTo>
                    <a:pt x="996" y="1701"/>
                  </a:lnTo>
                  <a:lnTo>
                    <a:pt x="968" y="1714"/>
                  </a:lnTo>
                  <a:lnTo>
                    <a:pt x="939" y="1725"/>
                  </a:lnTo>
                  <a:lnTo>
                    <a:pt x="910" y="1737"/>
                  </a:lnTo>
                  <a:lnTo>
                    <a:pt x="881" y="1747"/>
                  </a:lnTo>
                  <a:lnTo>
                    <a:pt x="850" y="1755"/>
                  </a:lnTo>
                  <a:lnTo>
                    <a:pt x="820" y="1762"/>
                  </a:lnTo>
                  <a:lnTo>
                    <a:pt x="789" y="1769"/>
                  </a:lnTo>
                  <a:lnTo>
                    <a:pt x="757" y="1775"/>
                  </a:lnTo>
                  <a:lnTo>
                    <a:pt x="725" y="1779"/>
                  </a:lnTo>
                  <a:lnTo>
                    <a:pt x="693" y="1782"/>
                  </a:lnTo>
                  <a:lnTo>
                    <a:pt x="661" y="1784"/>
                  </a:lnTo>
                  <a:lnTo>
                    <a:pt x="629" y="1784"/>
                  </a:lnTo>
                  <a:lnTo>
                    <a:pt x="586" y="1784"/>
                  </a:lnTo>
                  <a:lnTo>
                    <a:pt x="543" y="1779"/>
                  </a:lnTo>
                  <a:lnTo>
                    <a:pt x="501" y="1775"/>
                  </a:lnTo>
                  <a:lnTo>
                    <a:pt x="459" y="1768"/>
                  </a:lnTo>
                  <a:lnTo>
                    <a:pt x="419" y="1758"/>
                  </a:lnTo>
                  <a:lnTo>
                    <a:pt x="380" y="1747"/>
                  </a:lnTo>
                  <a:lnTo>
                    <a:pt x="341" y="1734"/>
                  </a:lnTo>
                  <a:lnTo>
                    <a:pt x="302" y="1720"/>
                  </a:lnTo>
                  <a:lnTo>
                    <a:pt x="265" y="1703"/>
                  </a:lnTo>
                  <a:lnTo>
                    <a:pt x="229" y="1686"/>
                  </a:lnTo>
                  <a:lnTo>
                    <a:pt x="194" y="1666"/>
                  </a:lnTo>
                  <a:lnTo>
                    <a:pt x="159" y="1644"/>
                  </a:lnTo>
                  <a:lnTo>
                    <a:pt x="126" y="1620"/>
                  </a:lnTo>
                  <a:lnTo>
                    <a:pt x="94" y="1596"/>
                  </a:lnTo>
                  <a:lnTo>
                    <a:pt x="62" y="1571"/>
                  </a:lnTo>
                  <a:lnTo>
                    <a:pt x="32" y="1542"/>
                  </a:lnTo>
                  <a:lnTo>
                    <a:pt x="32" y="1544"/>
                  </a:lnTo>
                  <a:lnTo>
                    <a:pt x="32" y="1545"/>
                  </a:lnTo>
                  <a:lnTo>
                    <a:pt x="32" y="1547"/>
                  </a:lnTo>
                  <a:lnTo>
                    <a:pt x="32" y="1548"/>
                  </a:lnTo>
                  <a:lnTo>
                    <a:pt x="32" y="1549"/>
                  </a:lnTo>
                  <a:lnTo>
                    <a:pt x="32" y="1551"/>
                  </a:lnTo>
                  <a:lnTo>
                    <a:pt x="31" y="1551"/>
                  </a:lnTo>
                  <a:lnTo>
                    <a:pt x="31" y="1552"/>
                  </a:lnTo>
                  <a:lnTo>
                    <a:pt x="31" y="1554"/>
                  </a:lnTo>
                  <a:close/>
                </a:path>
              </a:pathLst>
            </a:custGeom>
            <a:solidFill>
              <a:srgbClr val="FEF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6" name="Freeform 996"/>
            <p:cNvSpPr>
              <a:spLocks noEditPoints="1"/>
            </p:cNvSpPr>
            <p:nvPr/>
          </p:nvSpPr>
          <p:spPr bwMode="auto">
            <a:xfrm>
              <a:off x="3906" y="1608"/>
              <a:ext cx="1103" cy="1784"/>
            </a:xfrm>
            <a:custGeom>
              <a:avLst/>
              <a:gdLst>
                <a:gd name="T0" fmla="*/ 1038 w 1103"/>
                <a:gd name="T1" fmla="*/ 104 h 1784"/>
                <a:gd name="T2" fmla="*/ 957 w 1103"/>
                <a:gd name="T3" fmla="*/ 66 h 1784"/>
                <a:gd name="T4" fmla="*/ 872 w 1103"/>
                <a:gd name="T5" fmla="*/ 36 h 1784"/>
                <a:gd name="T6" fmla="*/ 783 w 1103"/>
                <a:gd name="T7" fmla="*/ 15 h 1784"/>
                <a:gd name="T8" fmla="*/ 692 w 1103"/>
                <a:gd name="T9" fmla="*/ 2 h 1784"/>
                <a:gd name="T10" fmla="*/ 583 w 1103"/>
                <a:gd name="T11" fmla="*/ 2 h 1784"/>
                <a:gd name="T12" fmla="*/ 448 w 1103"/>
                <a:gd name="T13" fmla="*/ 19 h 1784"/>
                <a:gd name="T14" fmla="*/ 322 w 1103"/>
                <a:gd name="T15" fmla="*/ 57 h 1784"/>
                <a:gd name="T16" fmla="*/ 205 w 1103"/>
                <a:gd name="T17" fmla="*/ 113 h 1784"/>
                <a:gd name="T18" fmla="*/ 96 w 1103"/>
                <a:gd name="T19" fmla="*/ 185 h 1784"/>
                <a:gd name="T20" fmla="*/ 0 w 1103"/>
                <a:gd name="T21" fmla="*/ 272 h 1784"/>
                <a:gd name="T22" fmla="*/ 0 w 1103"/>
                <a:gd name="T23" fmla="*/ 283 h 1784"/>
                <a:gd name="T24" fmla="*/ 0 w 1103"/>
                <a:gd name="T25" fmla="*/ 283 h 1784"/>
                <a:gd name="T26" fmla="*/ 0 w 1103"/>
                <a:gd name="T27" fmla="*/ 284 h 1784"/>
                <a:gd name="T28" fmla="*/ 96 w 1103"/>
                <a:gd name="T29" fmla="*/ 195 h 1784"/>
                <a:gd name="T30" fmla="*/ 203 w 1103"/>
                <a:gd name="T31" fmla="*/ 123 h 1784"/>
                <a:gd name="T32" fmla="*/ 322 w 1103"/>
                <a:gd name="T33" fmla="*/ 66 h 1784"/>
                <a:gd name="T34" fmla="*/ 448 w 1103"/>
                <a:gd name="T35" fmla="*/ 27 h 1784"/>
                <a:gd name="T36" fmla="*/ 583 w 1103"/>
                <a:gd name="T37" fmla="*/ 9 h 1784"/>
                <a:gd name="T38" fmla="*/ 692 w 1103"/>
                <a:gd name="T39" fmla="*/ 10 h 1784"/>
                <a:gd name="T40" fmla="*/ 785 w 1103"/>
                <a:gd name="T41" fmla="*/ 23 h 1784"/>
                <a:gd name="T42" fmla="*/ 874 w 1103"/>
                <a:gd name="T43" fmla="*/ 44 h 1784"/>
                <a:gd name="T44" fmla="*/ 959 w 1103"/>
                <a:gd name="T45" fmla="*/ 76 h 1784"/>
                <a:gd name="T46" fmla="*/ 1039 w 1103"/>
                <a:gd name="T47" fmla="*/ 114 h 1784"/>
                <a:gd name="T48" fmla="*/ 1091 w 1103"/>
                <a:gd name="T49" fmla="*/ 144 h 1784"/>
                <a:gd name="T50" fmla="*/ 1091 w 1103"/>
                <a:gd name="T51" fmla="*/ 140 h 1784"/>
                <a:gd name="T52" fmla="*/ 1089 w 1103"/>
                <a:gd name="T53" fmla="*/ 135 h 1784"/>
                <a:gd name="T54" fmla="*/ 62 w 1103"/>
                <a:gd name="T55" fmla="*/ 1571 h 1784"/>
                <a:gd name="T56" fmla="*/ 159 w 1103"/>
                <a:gd name="T57" fmla="*/ 1645 h 1784"/>
                <a:gd name="T58" fmla="*/ 265 w 1103"/>
                <a:gd name="T59" fmla="*/ 1704 h 1784"/>
                <a:gd name="T60" fmla="*/ 380 w 1103"/>
                <a:gd name="T61" fmla="*/ 1747 h 1784"/>
                <a:gd name="T62" fmla="*/ 501 w 1103"/>
                <a:gd name="T63" fmla="*/ 1775 h 1784"/>
                <a:gd name="T64" fmla="*/ 629 w 1103"/>
                <a:gd name="T65" fmla="*/ 1784 h 1784"/>
                <a:gd name="T66" fmla="*/ 725 w 1103"/>
                <a:gd name="T67" fmla="*/ 1778 h 1784"/>
                <a:gd name="T68" fmla="*/ 820 w 1103"/>
                <a:gd name="T69" fmla="*/ 1763 h 1784"/>
                <a:gd name="T70" fmla="*/ 910 w 1103"/>
                <a:gd name="T71" fmla="*/ 1737 h 1784"/>
                <a:gd name="T72" fmla="*/ 996 w 1103"/>
                <a:gd name="T73" fmla="*/ 1702 h 1784"/>
                <a:gd name="T74" fmla="*/ 1077 w 1103"/>
                <a:gd name="T75" fmla="*/ 1658 h 1784"/>
                <a:gd name="T76" fmla="*/ 1103 w 1103"/>
                <a:gd name="T77" fmla="*/ 1639 h 1784"/>
                <a:gd name="T78" fmla="*/ 1103 w 1103"/>
                <a:gd name="T79" fmla="*/ 1635 h 1784"/>
                <a:gd name="T80" fmla="*/ 1103 w 1103"/>
                <a:gd name="T81" fmla="*/ 1632 h 1784"/>
                <a:gd name="T82" fmla="*/ 1024 w 1103"/>
                <a:gd name="T83" fmla="*/ 1679 h 1784"/>
                <a:gd name="T84" fmla="*/ 939 w 1103"/>
                <a:gd name="T85" fmla="*/ 1717 h 1784"/>
                <a:gd name="T86" fmla="*/ 850 w 1103"/>
                <a:gd name="T87" fmla="*/ 1747 h 1784"/>
                <a:gd name="T88" fmla="*/ 757 w 1103"/>
                <a:gd name="T89" fmla="*/ 1767 h 1784"/>
                <a:gd name="T90" fmla="*/ 661 w 1103"/>
                <a:gd name="T91" fmla="*/ 1775 h 1784"/>
                <a:gd name="T92" fmla="*/ 543 w 1103"/>
                <a:gd name="T93" fmla="*/ 1773 h 1784"/>
                <a:gd name="T94" fmla="*/ 419 w 1103"/>
                <a:gd name="T95" fmla="*/ 1750 h 1784"/>
                <a:gd name="T96" fmla="*/ 302 w 1103"/>
                <a:gd name="T97" fmla="*/ 1711 h 1784"/>
                <a:gd name="T98" fmla="*/ 194 w 1103"/>
                <a:gd name="T99" fmla="*/ 1656 h 1784"/>
                <a:gd name="T100" fmla="*/ 94 w 1103"/>
                <a:gd name="T101" fmla="*/ 1588 h 1784"/>
                <a:gd name="T102" fmla="*/ 32 w 1103"/>
                <a:gd name="T103" fmla="*/ 1535 h 1784"/>
                <a:gd name="T104" fmla="*/ 32 w 1103"/>
                <a:gd name="T105" fmla="*/ 1540 h 1784"/>
                <a:gd name="T106" fmla="*/ 32 w 1103"/>
                <a:gd name="T107" fmla="*/ 1543 h 178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3"/>
                <a:gd name="T163" fmla="*/ 0 h 1784"/>
                <a:gd name="T164" fmla="*/ 1103 w 1103"/>
                <a:gd name="T165" fmla="*/ 1784 h 178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3" h="1784">
                  <a:moveTo>
                    <a:pt x="1089" y="134"/>
                  </a:moveTo>
                  <a:lnTo>
                    <a:pt x="1064" y="118"/>
                  </a:lnTo>
                  <a:lnTo>
                    <a:pt x="1038" y="104"/>
                  </a:lnTo>
                  <a:lnTo>
                    <a:pt x="1012" y="90"/>
                  </a:lnTo>
                  <a:lnTo>
                    <a:pt x="985" y="77"/>
                  </a:lnTo>
                  <a:lnTo>
                    <a:pt x="957" y="66"/>
                  </a:lnTo>
                  <a:lnTo>
                    <a:pt x="929" y="54"/>
                  </a:lnTo>
                  <a:lnTo>
                    <a:pt x="900" y="44"/>
                  </a:lnTo>
                  <a:lnTo>
                    <a:pt x="872" y="36"/>
                  </a:lnTo>
                  <a:lnTo>
                    <a:pt x="843" y="27"/>
                  </a:lnTo>
                  <a:lnTo>
                    <a:pt x="813" y="20"/>
                  </a:lnTo>
                  <a:lnTo>
                    <a:pt x="783" y="15"/>
                  </a:lnTo>
                  <a:lnTo>
                    <a:pt x="753" y="9"/>
                  </a:lnTo>
                  <a:lnTo>
                    <a:pt x="722" y="5"/>
                  </a:lnTo>
                  <a:lnTo>
                    <a:pt x="692" y="2"/>
                  </a:lnTo>
                  <a:lnTo>
                    <a:pt x="660" y="0"/>
                  </a:lnTo>
                  <a:lnTo>
                    <a:pt x="629" y="0"/>
                  </a:lnTo>
                  <a:lnTo>
                    <a:pt x="583" y="2"/>
                  </a:lnTo>
                  <a:lnTo>
                    <a:pt x="537" y="5"/>
                  </a:lnTo>
                  <a:lnTo>
                    <a:pt x="493" y="10"/>
                  </a:lnTo>
                  <a:lnTo>
                    <a:pt x="448" y="19"/>
                  </a:lnTo>
                  <a:lnTo>
                    <a:pt x="405" y="29"/>
                  </a:lnTo>
                  <a:lnTo>
                    <a:pt x="363" y="42"/>
                  </a:lnTo>
                  <a:lnTo>
                    <a:pt x="322" y="57"/>
                  </a:lnTo>
                  <a:lnTo>
                    <a:pt x="281" y="73"/>
                  </a:lnTo>
                  <a:lnTo>
                    <a:pt x="242" y="91"/>
                  </a:lnTo>
                  <a:lnTo>
                    <a:pt x="205" y="113"/>
                  </a:lnTo>
                  <a:lnTo>
                    <a:pt x="167" y="135"/>
                  </a:lnTo>
                  <a:lnTo>
                    <a:pt x="131" y="159"/>
                  </a:lnTo>
                  <a:lnTo>
                    <a:pt x="96" y="185"/>
                  </a:lnTo>
                  <a:lnTo>
                    <a:pt x="63" y="212"/>
                  </a:lnTo>
                  <a:lnTo>
                    <a:pt x="31" y="242"/>
                  </a:lnTo>
                  <a:lnTo>
                    <a:pt x="0" y="272"/>
                  </a:lnTo>
                  <a:lnTo>
                    <a:pt x="0" y="283"/>
                  </a:lnTo>
                  <a:lnTo>
                    <a:pt x="0" y="284"/>
                  </a:lnTo>
                  <a:lnTo>
                    <a:pt x="31" y="253"/>
                  </a:lnTo>
                  <a:lnTo>
                    <a:pt x="63" y="223"/>
                  </a:lnTo>
                  <a:lnTo>
                    <a:pt x="96" y="195"/>
                  </a:lnTo>
                  <a:lnTo>
                    <a:pt x="131" y="169"/>
                  </a:lnTo>
                  <a:lnTo>
                    <a:pt x="166" y="145"/>
                  </a:lnTo>
                  <a:lnTo>
                    <a:pt x="203" y="123"/>
                  </a:lnTo>
                  <a:lnTo>
                    <a:pt x="241" y="101"/>
                  </a:lnTo>
                  <a:lnTo>
                    <a:pt x="281" y="83"/>
                  </a:lnTo>
                  <a:lnTo>
                    <a:pt x="322" y="66"/>
                  </a:lnTo>
                  <a:lnTo>
                    <a:pt x="363" y="50"/>
                  </a:lnTo>
                  <a:lnTo>
                    <a:pt x="405" y="37"/>
                  </a:lnTo>
                  <a:lnTo>
                    <a:pt x="448" y="27"/>
                  </a:lnTo>
                  <a:lnTo>
                    <a:pt x="493" y="19"/>
                  </a:lnTo>
                  <a:lnTo>
                    <a:pt x="537" y="13"/>
                  </a:lnTo>
                  <a:lnTo>
                    <a:pt x="583" y="9"/>
                  </a:lnTo>
                  <a:lnTo>
                    <a:pt x="629" y="9"/>
                  </a:lnTo>
                  <a:lnTo>
                    <a:pt x="660" y="9"/>
                  </a:lnTo>
                  <a:lnTo>
                    <a:pt x="692" y="10"/>
                  </a:lnTo>
                  <a:lnTo>
                    <a:pt x="722" y="13"/>
                  </a:lnTo>
                  <a:lnTo>
                    <a:pt x="754" y="17"/>
                  </a:lnTo>
                  <a:lnTo>
                    <a:pt x="785" y="23"/>
                  </a:lnTo>
                  <a:lnTo>
                    <a:pt x="814" y="29"/>
                  </a:lnTo>
                  <a:lnTo>
                    <a:pt x="845" y="36"/>
                  </a:lnTo>
                  <a:lnTo>
                    <a:pt x="874" y="44"/>
                  </a:lnTo>
                  <a:lnTo>
                    <a:pt x="903" y="53"/>
                  </a:lnTo>
                  <a:lnTo>
                    <a:pt x="931" y="64"/>
                  </a:lnTo>
                  <a:lnTo>
                    <a:pt x="959" y="76"/>
                  </a:lnTo>
                  <a:lnTo>
                    <a:pt x="986" y="87"/>
                  </a:lnTo>
                  <a:lnTo>
                    <a:pt x="1013" y="100"/>
                  </a:lnTo>
                  <a:lnTo>
                    <a:pt x="1039" y="114"/>
                  </a:lnTo>
                  <a:lnTo>
                    <a:pt x="1066" y="130"/>
                  </a:lnTo>
                  <a:lnTo>
                    <a:pt x="1091" y="145"/>
                  </a:lnTo>
                  <a:lnTo>
                    <a:pt x="1091" y="144"/>
                  </a:lnTo>
                  <a:lnTo>
                    <a:pt x="1091" y="142"/>
                  </a:lnTo>
                  <a:lnTo>
                    <a:pt x="1091" y="141"/>
                  </a:lnTo>
                  <a:lnTo>
                    <a:pt x="1091" y="140"/>
                  </a:lnTo>
                  <a:lnTo>
                    <a:pt x="1089" y="138"/>
                  </a:lnTo>
                  <a:lnTo>
                    <a:pt x="1089" y="137"/>
                  </a:lnTo>
                  <a:lnTo>
                    <a:pt x="1089" y="135"/>
                  </a:lnTo>
                  <a:lnTo>
                    <a:pt x="1089" y="134"/>
                  </a:lnTo>
                  <a:close/>
                  <a:moveTo>
                    <a:pt x="32" y="1544"/>
                  </a:moveTo>
                  <a:lnTo>
                    <a:pt x="62" y="1571"/>
                  </a:lnTo>
                  <a:lnTo>
                    <a:pt x="94" y="1598"/>
                  </a:lnTo>
                  <a:lnTo>
                    <a:pt x="126" y="1622"/>
                  </a:lnTo>
                  <a:lnTo>
                    <a:pt x="159" y="1645"/>
                  </a:lnTo>
                  <a:lnTo>
                    <a:pt x="194" y="1666"/>
                  </a:lnTo>
                  <a:lnTo>
                    <a:pt x="229" y="1686"/>
                  </a:lnTo>
                  <a:lnTo>
                    <a:pt x="265" y="1704"/>
                  </a:lnTo>
                  <a:lnTo>
                    <a:pt x="302" y="1720"/>
                  </a:lnTo>
                  <a:lnTo>
                    <a:pt x="341" y="1734"/>
                  </a:lnTo>
                  <a:lnTo>
                    <a:pt x="380" y="1747"/>
                  </a:lnTo>
                  <a:lnTo>
                    <a:pt x="419" y="1758"/>
                  </a:lnTo>
                  <a:lnTo>
                    <a:pt x="459" y="1768"/>
                  </a:lnTo>
                  <a:lnTo>
                    <a:pt x="501" y="1775"/>
                  </a:lnTo>
                  <a:lnTo>
                    <a:pt x="543" y="1780"/>
                  </a:lnTo>
                  <a:lnTo>
                    <a:pt x="586" y="1784"/>
                  </a:lnTo>
                  <a:lnTo>
                    <a:pt x="629" y="1784"/>
                  </a:lnTo>
                  <a:lnTo>
                    <a:pt x="661" y="1784"/>
                  </a:lnTo>
                  <a:lnTo>
                    <a:pt x="693" y="1782"/>
                  </a:lnTo>
                  <a:lnTo>
                    <a:pt x="725" y="1778"/>
                  </a:lnTo>
                  <a:lnTo>
                    <a:pt x="757" y="1775"/>
                  </a:lnTo>
                  <a:lnTo>
                    <a:pt x="789" y="1770"/>
                  </a:lnTo>
                  <a:lnTo>
                    <a:pt x="820" y="1763"/>
                  </a:lnTo>
                  <a:lnTo>
                    <a:pt x="850" y="1756"/>
                  </a:lnTo>
                  <a:lnTo>
                    <a:pt x="881" y="1747"/>
                  </a:lnTo>
                  <a:lnTo>
                    <a:pt x="910" y="1737"/>
                  </a:lnTo>
                  <a:lnTo>
                    <a:pt x="939" y="1726"/>
                  </a:lnTo>
                  <a:lnTo>
                    <a:pt x="968" y="1714"/>
                  </a:lnTo>
                  <a:lnTo>
                    <a:pt x="996" y="1702"/>
                  </a:lnTo>
                  <a:lnTo>
                    <a:pt x="1024" y="1689"/>
                  </a:lnTo>
                  <a:lnTo>
                    <a:pt x="1050" y="1673"/>
                  </a:lnTo>
                  <a:lnTo>
                    <a:pt x="1077" y="1658"/>
                  </a:lnTo>
                  <a:lnTo>
                    <a:pt x="1103" y="1642"/>
                  </a:lnTo>
                  <a:lnTo>
                    <a:pt x="1103" y="1640"/>
                  </a:lnTo>
                  <a:lnTo>
                    <a:pt x="1103" y="1639"/>
                  </a:lnTo>
                  <a:lnTo>
                    <a:pt x="1103" y="1638"/>
                  </a:lnTo>
                  <a:lnTo>
                    <a:pt x="1103" y="1636"/>
                  </a:lnTo>
                  <a:lnTo>
                    <a:pt x="1103" y="1635"/>
                  </a:lnTo>
                  <a:lnTo>
                    <a:pt x="1103" y="1633"/>
                  </a:lnTo>
                  <a:lnTo>
                    <a:pt x="1103" y="1632"/>
                  </a:lnTo>
                  <a:lnTo>
                    <a:pt x="1077" y="1648"/>
                  </a:lnTo>
                  <a:lnTo>
                    <a:pt x="1050" y="1665"/>
                  </a:lnTo>
                  <a:lnTo>
                    <a:pt x="1024" y="1679"/>
                  </a:lnTo>
                  <a:lnTo>
                    <a:pt x="996" y="1693"/>
                  </a:lnTo>
                  <a:lnTo>
                    <a:pt x="968" y="1706"/>
                  </a:lnTo>
                  <a:lnTo>
                    <a:pt x="939" y="1717"/>
                  </a:lnTo>
                  <a:lnTo>
                    <a:pt x="910" y="1729"/>
                  </a:lnTo>
                  <a:lnTo>
                    <a:pt x="881" y="1738"/>
                  </a:lnTo>
                  <a:lnTo>
                    <a:pt x="850" y="1747"/>
                  </a:lnTo>
                  <a:lnTo>
                    <a:pt x="820" y="1754"/>
                  </a:lnTo>
                  <a:lnTo>
                    <a:pt x="789" y="1761"/>
                  </a:lnTo>
                  <a:lnTo>
                    <a:pt x="757" y="1767"/>
                  </a:lnTo>
                  <a:lnTo>
                    <a:pt x="726" y="1771"/>
                  </a:lnTo>
                  <a:lnTo>
                    <a:pt x="693" y="1774"/>
                  </a:lnTo>
                  <a:lnTo>
                    <a:pt x="661" y="1775"/>
                  </a:lnTo>
                  <a:lnTo>
                    <a:pt x="629" y="1777"/>
                  </a:lnTo>
                  <a:lnTo>
                    <a:pt x="586" y="1775"/>
                  </a:lnTo>
                  <a:lnTo>
                    <a:pt x="543" y="1773"/>
                  </a:lnTo>
                  <a:lnTo>
                    <a:pt x="501" y="1767"/>
                  </a:lnTo>
                  <a:lnTo>
                    <a:pt x="459" y="1760"/>
                  </a:lnTo>
                  <a:lnTo>
                    <a:pt x="419" y="1750"/>
                  </a:lnTo>
                  <a:lnTo>
                    <a:pt x="380" y="1738"/>
                  </a:lnTo>
                  <a:lnTo>
                    <a:pt x="341" y="1726"/>
                  </a:lnTo>
                  <a:lnTo>
                    <a:pt x="302" y="1711"/>
                  </a:lnTo>
                  <a:lnTo>
                    <a:pt x="265" y="1694"/>
                  </a:lnTo>
                  <a:lnTo>
                    <a:pt x="229" y="1676"/>
                  </a:lnTo>
                  <a:lnTo>
                    <a:pt x="194" y="1656"/>
                  </a:lnTo>
                  <a:lnTo>
                    <a:pt x="159" y="1635"/>
                  </a:lnTo>
                  <a:lnTo>
                    <a:pt x="126" y="1612"/>
                  </a:lnTo>
                  <a:lnTo>
                    <a:pt x="94" y="1588"/>
                  </a:lnTo>
                  <a:lnTo>
                    <a:pt x="63" y="1561"/>
                  </a:lnTo>
                  <a:lnTo>
                    <a:pt x="32" y="1534"/>
                  </a:lnTo>
                  <a:lnTo>
                    <a:pt x="32" y="1535"/>
                  </a:lnTo>
                  <a:lnTo>
                    <a:pt x="32" y="1537"/>
                  </a:lnTo>
                  <a:lnTo>
                    <a:pt x="32" y="1538"/>
                  </a:lnTo>
                  <a:lnTo>
                    <a:pt x="32" y="1540"/>
                  </a:lnTo>
                  <a:lnTo>
                    <a:pt x="32" y="1541"/>
                  </a:lnTo>
                  <a:lnTo>
                    <a:pt x="32" y="1543"/>
                  </a:lnTo>
                  <a:lnTo>
                    <a:pt x="32" y="1544"/>
                  </a:lnTo>
                  <a:close/>
                </a:path>
              </a:pathLst>
            </a:custGeom>
            <a:solidFill>
              <a:srgbClr val="FEFEC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7" name="Freeform 997"/>
            <p:cNvSpPr>
              <a:spLocks noEditPoints="1"/>
            </p:cNvSpPr>
            <p:nvPr/>
          </p:nvSpPr>
          <p:spPr bwMode="auto">
            <a:xfrm>
              <a:off x="3906" y="1613"/>
              <a:ext cx="1103" cy="1775"/>
            </a:xfrm>
            <a:custGeom>
              <a:avLst/>
              <a:gdLst>
                <a:gd name="T0" fmla="*/ 1039 w 1103"/>
                <a:gd name="T1" fmla="*/ 105 h 1775"/>
                <a:gd name="T2" fmla="*/ 957 w 1103"/>
                <a:gd name="T3" fmla="*/ 65 h 1775"/>
                <a:gd name="T4" fmla="*/ 872 w 1103"/>
                <a:gd name="T5" fmla="*/ 35 h 1775"/>
                <a:gd name="T6" fmla="*/ 783 w 1103"/>
                <a:gd name="T7" fmla="*/ 14 h 1775"/>
                <a:gd name="T8" fmla="*/ 692 w 1103"/>
                <a:gd name="T9" fmla="*/ 1 h 1775"/>
                <a:gd name="T10" fmla="*/ 583 w 1103"/>
                <a:gd name="T11" fmla="*/ 1 h 1775"/>
                <a:gd name="T12" fmla="*/ 448 w 1103"/>
                <a:gd name="T13" fmla="*/ 18 h 1775"/>
                <a:gd name="T14" fmla="*/ 322 w 1103"/>
                <a:gd name="T15" fmla="*/ 56 h 1775"/>
                <a:gd name="T16" fmla="*/ 203 w 1103"/>
                <a:gd name="T17" fmla="*/ 112 h 1775"/>
                <a:gd name="T18" fmla="*/ 96 w 1103"/>
                <a:gd name="T19" fmla="*/ 186 h 1775"/>
                <a:gd name="T20" fmla="*/ 0 w 1103"/>
                <a:gd name="T21" fmla="*/ 274 h 1775"/>
                <a:gd name="T22" fmla="*/ 0 w 1103"/>
                <a:gd name="T23" fmla="*/ 279 h 1775"/>
                <a:gd name="T24" fmla="*/ 2 w 1103"/>
                <a:gd name="T25" fmla="*/ 281 h 1775"/>
                <a:gd name="T26" fmla="*/ 2 w 1103"/>
                <a:gd name="T27" fmla="*/ 282 h 1775"/>
                <a:gd name="T28" fmla="*/ 98 w 1103"/>
                <a:gd name="T29" fmla="*/ 194 h 1775"/>
                <a:gd name="T30" fmla="*/ 205 w 1103"/>
                <a:gd name="T31" fmla="*/ 122 h 1775"/>
                <a:gd name="T32" fmla="*/ 322 w 1103"/>
                <a:gd name="T33" fmla="*/ 65 h 1775"/>
                <a:gd name="T34" fmla="*/ 448 w 1103"/>
                <a:gd name="T35" fmla="*/ 27 h 1775"/>
                <a:gd name="T36" fmla="*/ 583 w 1103"/>
                <a:gd name="T37" fmla="*/ 8 h 1775"/>
                <a:gd name="T38" fmla="*/ 692 w 1103"/>
                <a:gd name="T39" fmla="*/ 10 h 1775"/>
                <a:gd name="T40" fmla="*/ 785 w 1103"/>
                <a:gd name="T41" fmla="*/ 22 h 1775"/>
                <a:gd name="T42" fmla="*/ 874 w 1103"/>
                <a:gd name="T43" fmla="*/ 44 h 1775"/>
                <a:gd name="T44" fmla="*/ 960 w 1103"/>
                <a:gd name="T45" fmla="*/ 75 h 1775"/>
                <a:gd name="T46" fmla="*/ 1041 w 1103"/>
                <a:gd name="T47" fmla="*/ 115 h 1775"/>
                <a:gd name="T48" fmla="*/ 1092 w 1103"/>
                <a:gd name="T49" fmla="*/ 145 h 1775"/>
                <a:gd name="T50" fmla="*/ 1091 w 1103"/>
                <a:gd name="T51" fmla="*/ 140 h 1775"/>
                <a:gd name="T52" fmla="*/ 1091 w 1103"/>
                <a:gd name="T53" fmla="*/ 136 h 1775"/>
                <a:gd name="T54" fmla="*/ 62 w 1103"/>
                <a:gd name="T55" fmla="*/ 1562 h 1775"/>
                <a:gd name="T56" fmla="*/ 159 w 1103"/>
                <a:gd name="T57" fmla="*/ 1635 h 1775"/>
                <a:gd name="T58" fmla="*/ 265 w 1103"/>
                <a:gd name="T59" fmla="*/ 1694 h 1775"/>
                <a:gd name="T60" fmla="*/ 380 w 1103"/>
                <a:gd name="T61" fmla="*/ 1738 h 1775"/>
                <a:gd name="T62" fmla="*/ 501 w 1103"/>
                <a:gd name="T63" fmla="*/ 1766 h 1775"/>
                <a:gd name="T64" fmla="*/ 629 w 1103"/>
                <a:gd name="T65" fmla="*/ 1775 h 1775"/>
                <a:gd name="T66" fmla="*/ 725 w 1103"/>
                <a:gd name="T67" fmla="*/ 1770 h 1775"/>
                <a:gd name="T68" fmla="*/ 820 w 1103"/>
                <a:gd name="T69" fmla="*/ 1753 h 1775"/>
                <a:gd name="T70" fmla="*/ 910 w 1103"/>
                <a:gd name="T71" fmla="*/ 1728 h 1775"/>
                <a:gd name="T72" fmla="*/ 996 w 1103"/>
                <a:gd name="T73" fmla="*/ 1692 h 1775"/>
                <a:gd name="T74" fmla="*/ 1077 w 1103"/>
                <a:gd name="T75" fmla="*/ 1648 h 1775"/>
                <a:gd name="T76" fmla="*/ 1103 w 1103"/>
                <a:gd name="T77" fmla="*/ 1628 h 1775"/>
                <a:gd name="T78" fmla="*/ 1103 w 1103"/>
                <a:gd name="T79" fmla="*/ 1626 h 1775"/>
                <a:gd name="T80" fmla="*/ 1103 w 1103"/>
                <a:gd name="T81" fmla="*/ 1621 h 1775"/>
                <a:gd name="T82" fmla="*/ 1024 w 1103"/>
                <a:gd name="T83" fmla="*/ 1670 h 1775"/>
                <a:gd name="T84" fmla="*/ 939 w 1103"/>
                <a:gd name="T85" fmla="*/ 1708 h 1775"/>
                <a:gd name="T86" fmla="*/ 850 w 1103"/>
                <a:gd name="T87" fmla="*/ 1738 h 1775"/>
                <a:gd name="T88" fmla="*/ 757 w 1103"/>
                <a:gd name="T89" fmla="*/ 1758 h 1775"/>
                <a:gd name="T90" fmla="*/ 661 w 1103"/>
                <a:gd name="T91" fmla="*/ 1766 h 1775"/>
                <a:gd name="T92" fmla="*/ 543 w 1103"/>
                <a:gd name="T93" fmla="*/ 1763 h 1775"/>
                <a:gd name="T94" fmla="*/ 419 w 1103"/>
                <a:gd name="T95" fmla="*/ 1741 h 1775"/>
                <a:gd name="T96" fmla="*/ 302 w 1103"/>
                <a:gd name="T97" fmla="*/ 1702 h 1775"/>
                <a:gd name="T98" fmla="*/ 194 w 1103"/>
                <a:gd name="T99" fmla="*/ 1647 h 1775"/>
                <a:gd name="T100" fmla="*/ 94 w 1103"/>
                <a:gd name="T101" fmla="*/ 1577 h 1775"/>
                <a:gd name="T102" fmla="*/ 32 w 1103"/>
                <a:gd name="T103" fmla="*/ 1525 h 1775"/>
                <a:gd name="T104" fmla="*/ 32 w 1103"/>
                <a:gd name="T105" fmla="*/ 1529 h 1775"/>
                <a:gd name="T106" fmla="*/ 32 w 1103"/>
                <a:gd name="T107" fmla="*/ 1533 h 17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3"/>
                <a:gd name="T163" fmla="*/ 0 h 1775"/>
                <a:gd name="T164" fmla="*/ 1103 w 1103"/>
                <a:gd name="T165" fmla="*/ 1775 h 177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3" h="1775">
                  <a:moveTo>
                    <a:pt x="1091" y="135"/>
                  </a:moveTo>
                  <a:lnTo>
                    <a:pt x="1064" y="119"/>
                  </a:lnTo>
                  <a:lnTo>
                    <a:pt x="1039" y="105"/>
                  </a:lnTo>
                  <a:lnTo>
                    <a:pt x="1013" y="91"/>
                  </a:lnTo>
                  <a:lnTo>
                    <a:pt x="985" y="78"/>
                  </a:lnTo>
                  <a:lnTo>
                    <a:pt x="957" y="65"/>
                  </a:lnTo>
                  <a:lnTo>
                    <a:pt x="929" y="54"/>
                  </a:lnTo>
                  <a:lnTo>
                    <a:pt x="902" y="44"/>
                  </a:lnTo>
                  <a:lnTo>
                    <a:pt x="872" y="35"/>
                  </a:lnTo>
                  <a:lnTo>
                    <a:pt x="843" y="27"/>
                  </a:lnTo>
                  <a:lnTo>
                    <a:pt x="814" y="20"/>
                  </a:lnTo>
                  <a:lnTo>
                    <a:pt x="783" y="14"/>
                  </a:lnTo>
                  <a:lnTo>
                    <a:pt x="753" y="8"/>
                  </a:lnTo>
                  <a:lnTo>
                    <a:pt x="722" y="4"/>
                  </a:lnTo>
                  <a:lnTo>
                    <a:pt x="692" y="1"/>
                  </a:lnTo>
                  <a:lnTo>
                    <a:pt x="660" y="0"/>
                  </a:lnTo>
                  <a:lnTo>
                    <a:pt x="629" y="0"/>
                  </a:lnTo>
                  <a:lnTo>
                    <a:pt x="583" y="1"/>
                  </a:lnTo>
                  <a:lnTo>
                    <a:pt x="537" y="4"/>
                  </a:lnTo>
                  <a:lnTo>
                    <a:pt x="493" y="10"/>
                  </a:lnTo>
                  <a:lnTo>
                    <a:pt x="448" y="18"/>
                  </a:lnTo>
                  <a:lnTo>
                    <a:pt x="405" y="30"/>
                  </a:lnTo>
                  <a:lnTo>
                    <a:pt x="363" y="41"/>
                  </a:lnTo>
                  <a:lnTo>
                    <a:pt x="322" y="56"/>
                  </a:lnTo>
                  <a:lnTo>
                    <a:pt x="281" y="74"/>
                  </a:lnTo>
                  <a:lnTo>
                    <a:pt x="242" y="92"/>
                  </a:lnTo>
                  <a:lnTo>
                    <a:pt x="203" y="112"/>
                  </a:lnTo>
                  <a:lnTo>
                    <a:pt x="166" y="135"/>
                  </a:lnTo>
                  <a:lnTo>
                    <a:pt x="131" y="159"/>
                  </a:lnTo>
                  <a:lnTo>
                    <a:pt x="96" y="186"/>
                  </a:lnTo>
                  <a:lnTo>
                    <a:pt x="63" y="213"/>
                  </a:lnTo>
                  <a:lnTo>
                    <a:pt x="31" y="243"/>
                  </a:lnTo>
                  <a:lnTo>
                    <a:pt x="0" y="274"/>
                  </a:lnTo>
                  <a:lnTo>
                    <a:pt x="0" y="278"/>
                  </a:lnTo>
                  <a:lnTo>
                    <a:pt x="0" y="279"/>
                  </a:lnTo>
                  <a:lnTo>
                    <a:pt x="2" y="279"/>
                  </a:lnTo>
                  <a:lnTo>
                    <a:pt x="2" y="281"/>
                  </a:lnTo>
                  <a:lnTo>
                    <a:pt x="2" y="282"/>
                  </a:lnTo>
                  <a:lnTo>
                    <a:pt x="32" y="251"/>
                  </a:lnTo>
                  <a:lnTo>
                    <a:pt x="64" y="223"/>
                  </a:lnTo>
                  <a:lnTo>
                    <a:pt x="98" y="194"/>
                  </a:lnTo>
                  <a:lnTo>
                    <a:pt x="131" y="169"/>
                  </a:lnTo>
                  <a:lnTo>
                    <a:pt x="167" y="143"/>
                  </a:lnTo>
                  <a:lnTo>
                    <a:pt x="205" y="122"/>
                  </a:lnTo>
                  <a:lnTo>
                    <a:pt x="242" y="101"/>
                  </a:lnTo>
                  <a:lnTo>
                    <a:pt x="281" y="82"/>
                  </a:lnTo>
                  <a:lnTo>
                    <a:pt x="322" y="65"/>
                  </a:lnTo>
                  <a:lnTo>
                    <a:pt x="363" y="49"/>
                  </a:lnTo>
                  <a:lnTo>
                    <a:pt x="405" y="37"/>
                  </a:lnTo>
                  <a:lnTo>
                    <a:pt x="448" y="27"/>
                  </a:lnTo>
                  <a:lnTo>
                    <a:pt x="493" y="18"/>
                  </a:lnTo>
                  <a:lnTo>
                    <a:pt x="537" y="12"/>
                  </a:lnTo>
                  <a:lnTo>
                    <a:pt x="583" y="8"/>
                  </a:lnTo>
                  <a:lnTo>
                    <a:pt x="629" y="7"/>
                  </a:lnTo>
                  <a:lnTo>
                    <a:pt x="661" y="8"/>
                  </a:lnTo>
                  <a:lnTo>
                    <a:pt x="692" y="10"/>
                  </a:lnTo>
                  <a:lnTo>
                    <a:pt x="724" y="12"/>
                  </a:lnTo>
                  <a:lnTo>
                    <a:pt x="754" y="17"/>
                  </a:lnTo>
                  <a:lnTo>
                    <a:pt x="785" y="22"/>
                  </a:lnTo>
                  <a:lnTo>
                    <a:pt x="815" y="28"/>
                  </a:lnTo>
                  <a:lnTo>
                    <a:pt x="845" y="35"/>
                  </a:lnTo>
                  <a:lnTo>
                    <a:pt x="874" y="44"/>
                  </a:lnTo>
                  <a:lnTo>
                    <a:pt x="903" y="54"/>
                  </a:lnTo>
                  <a:lnTo>
                    <a:pt x="932" y="64"/>
                  </a:lnTo>
                  <a:lnTo>
                    <a:pt x="960" y="75"/>
                  </a:lnTo>
                  <a:lnTo>
                    <a:pt x="988" y="86"/>
                  </a:lnTo>
                  <a:lnTo>
                    <a:pt x="1014" y="101"/>
                  </a:lnTo>
                  <a:lnTo>
                    <a:pt x="1041" y="115"/>
                  </a:lnTo>
                  <a:lnTo>
                    <a:pt x="1067" y="129"/>
                  </a:lnTo>
                  <a:lnTo>
                    <a:pt x="1092" y="146"/>
                  </a:lnTo>
                  <a:lnTo>
                    <a:pt x="1092" y="145"/>
                  </a:lnTo>
                  <a:lnTo>
                    <a:pt x="1092" y="143"/>
                  </a:lnTo>
                  <a:lnTo>
                    <a:pt x="1091" y="142"/>
                  </a:lnTo>
                  <a:lnTo>
                    <a:pt x="1091" y="140"/>
                  </a:lnTo>
                  <a:lnTo>
                    <a:pt x="1091" y="139"/>
                  </a:lnTo>
                  <a:lnTo>
                    <a:pt x="1091" y="137"/>
                  </a:lnTo>
                  <a:lnTo>
                    <a:pt x="1091" y="136"/>
                  </a:lnTo>
                  <a:lnTo>
                    <a:pt x="1091" y="135"/>
                  </a:lnTo>
                  <a:close/>
                  <a:moveTo>
                    <a:pt x="32" y="1533"/>
                  </a:moveTo>
                  <a:lnTo>
                    <a:pt x="62" y="1562"/>
                  </a:lnTo>
                  <a:lnTo>
                    <a:pt x="94" y="1587"/>
                  </a:lnTo>
                  <a:lnTo>
                    <a:pt x="126" y="1611"/>
                  </a:lnTo>
                  <a:lnTo>
                    <a:pt x="159" y="1635"/>
                  </a:lnTo>
                  <a:lnTo>
                    <a:pt x="194" y="1657"/>
                  </a:lnTo>
                  <a:lnTo>
                    <a:pt x="229" y="1677"/>
                  </a:lnTo>
                  <a:lnTo>
                    <a:pt x="265" y="1694"/>
                  </a:lnTo>
                  <a:lnTo>
                    <a:pt x="302" y="1711"/>
                  </a:lnTo>
                  <a:lnTo>
                    <a:pt x="341" y="1725"/>
                  </a:lnTo>
                  <a:lnTo>
                    <a:pt x="380" y="1738"/>
                  </a:lnTo>
                  <a:lnTo>
                    <a:pt x="419" y="1749"/>
                  </a:lnTo>
                  <a:lnTo>
                    <a:pt x="459" y="1759"/>
                  </a:lnTo>
                  <a:lnTo>
                    <a:pt x="501" y="1766"/>
                  </a:lnTo>
                  <a:lnTo>
                    <a:pt x="543" y="1770"/>
                  </a:lnTo>
                  <a:lnTo>
                    <a:pt x="586" y="1775"/>
                  </a:lnTo>
                  <a:lnTo>
                    <a:pt x="629" y="1775"/>
                  </a:lnTo>
                  <a:lnTo>
                    <a:pt x="661" y="1775"/>
                  </a:lnTo>
                  <a:lnTo>
                    <a:pt x="693" y="1773"/>
                  </a:lnTo>
                  <a:lnTo>
                    <a:pt x="725" y="1770"/>
                  </a:lnTo>
                  <a:lnTo>
                    <a:pt x="757" y="1766"/>
                  </a:lnTo>
                  <a:lnTo>
                    <a:pt x="789" y="1760"/>
                  </a:lnTo>
                  <a:lnTo>
                    <a:pt x="820" y="1753"/>
                  </a:lnTo>
                  <a:lnTo>
                    <a:pt x="850" y="1746"/>
                  </a:lnTo>
                  <a:lnTo>
                    <a:pt x="881" y="1738"/>
                  </a:lnTo>
                  <a:lnTo>
                    <a:pt x="910" y="1728"/>
                  </a:lnTo>
                  <a:lnTo>
                    <a:pt x="939" y="1716"/>
                  </a:lnTo>
                  <a:lnTo>
                    <a:pt x="968" y="1705"/>
                  </a:lnTo>
                  <a:lnTo>
                    <a:pt x="996" y="1692"/>
                  </a:lnTo>
                  <a:lnTo>
                    <a:pt x="1024" y="1678"/>
                  </a:lnTo>
                  <a:lnTo>
                    <a:pt x="1050" y="1664"/>
                  </a:lnTo>
                  <a:lnTo>
                    <a:pt x="1077" y="1648"/>
                  </a:lnTo>
                  <a:lnTo>
                    <a:pt x="1103" y="1631"/>
                  </a:lnTo>
                  <a:lnTo>
                    <a:pt x="1103" y="1630"/>
                  </a:lnTo>
                  <a:lnTo>
                    <a:pt x="1103" y="1628"/>
                  </a:lnTo>
                  <a:lnTo>
                    <a:pt x="1103" y="1627"/>
                  </a:lnTo>
                  <a:lnTo>
                    <a:pt x="1103" y="1626"/>
                  </a:lnTo>
                  <a:lnTo>
                    <a:pt x="1103" y="1624"/>
                  </a:lnTo>
                  <a:lnTo>
                    <a:pt x="1103" y="1623"/>
                  </a:lnTo>
                  <a:lnTo>
                    <a:pt x="1103" y="1621"/>
                  </a:lnTo>
                  <a:lnTo>
                    <a:pt x="1077" y="1638"/>
                  </a:lnTo>
                  <a:lnTo>
                    <a:pt x="1050" y="1654"/>
                  </a:lnTo>
                  <a:lnTo>
                    <a:pt x="1024" y="1670"/>
                  </a:lnTo>
                  <a:lnTo>
                    <a:pt x="996" y="1684"/>
                  </a:lnTo>
                  <a:lnTo>
                    <a:pt x="968" y="1697"/>
                  </a:lnTo>
                  <a:lnTo>
                    <a:pt x="939" y="1708"/>
                  </a:lnTo>
                  <a:lnTo>
                    <a:pt x="910" y="1719"/>
                  </a:lnTo>
                  <a:lnTo>
                    <a:pt x="881" y="1729"/>
                  </a:lnTo>
                  <a:lnTo>
                    <a:pt x="850" y="1738"/>
                  </a:lnTo>
                  <a:lnTo>
                    <a:pt x="820" y="1745"/>
                  </a:lnTo>
                  <a:lnTo>
                    <a:pt x="789" y="1752"/>
                  </a:lnTo>
                  <a:lnTo>
                    <a:pt x="757" y="1758"/>
                  </a:lnTo>
                  <a:lnTo>
                    <a:pt x="726" y="1762"/>
                  </a:lnTo>
                  <a:lnTo>
                    <a:pt x="693" y="1765"/>
                  </a:lnTo>
                  <a:lnTo>
                    <a:pt x="661" y="1766"/>
                  </a:lnTo>
                  <a:lnTo>
                    <a:pt x="629" y="1768"/>
                  </a:lnTo>
                  <a:lnTo>
                    <a:pt x="586" y="1766"/>
                  </a:lnTo>
                  <a:lnTo>
                    <a:pt x="543" y="1763"/>
                  </a:lnTo>
                  <a:lnTo>
                    <a:pt x="501" y="1758"/>
                  </a:lnTo>
                  <a:lnTo>
                    <a:pt x="459" y="1751"/>
                  </a:lnTo>
                  <a:lnTo>
                    <a:pt x="419" y="1741"/>
                  </a:lnTo>
                  <a:lnTo>
                    <a:pt x="379" y="1729"/>
                  </a:lnTo>
                  <a:lnTo>
                    <a:pt x="340" y="1716"/>
                  </a:lnTo>
                  <a:lnTo>
                    <a:pt x="302" y="1702"/>
                  </a:lnTo>
                  <a:lnTo>
                    <a:pt x="265" y="1685"/>
                  </a:lnTo>
                  <a:lnTo>
                    <a:pt x="229" y="1667"/>
                  </a:lnTo>
                  <a:lnTo>
                    <a:pt x="194" y="1647"/>
                  </a:lnTo>
                  <a:lnTo>
                    <a:pt x="159" y="1626"/>
                  </a:lnTo>
                  <a:lnTo>
                    <a:pt x="126" y="1601"/>
                  </a:lnTo>
                  <a:lnTo>
                    <a:pt x="94" y="1577"/>
                  </a:lnTo>
                  <a:lnTo>
                    <a:pt x="63" y="1550"/>
                  </a:lnTo>
                  <a:lnTo>
                    <a:pt x="32" y="1523"/>
                  </a:lnTo>
                  <a:lnTo>
                    <a:pt x="32" y="1525"/>
                  </a:lnTo>
                  <a:lnTo>
                    <a:pt x="32" y="1526"/>
                  </a:lnTo>
                  <a:lnTo>
                    <a:pt x="32" y="1528"/>
                  </a:lnTo>
                  <a:lnTo>
                    <a:pt x="32" y="1529"/>
                  </a:lnTo>
                  <a:lnTo>
                    <a:pt x="32" y="1530"/>
                  </a:lnTo>
                  <a:lnTo>
                    <a:pt x="32" y="1532"/>
                  </a:lnTo>
                  <a:lnTo>
                    <a:pt x="32" y="1533"/>
                  </a:lnTo>
                  <a:close/>
                </a:path>
              </a:pathLst>
            </a:custGeom>
            <a:solidFill>
              <a:srgbClr val="FEFE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8" name="Freeform 998"/>
            <p:cNvSpPr>
              <a:spLocks noEditPoints="1"/>
            </p:cNvSpPr>
            <p:nvPr/>
          </p:nvSpPr>
          <p:spPr bwMode="auto">
            <a:xfrm>
              <a:off x="3906" y="1617"/>
              <a:ext cx="1103" cy="1768"/>
            </a:xfrm>
            <a:custGeom>
              <a:avLst/>
              <a:gdLst>
                <a:gd name="T0" fmla="*/ 1039 w 1103"/>
                <a:gd name="T1" fmla="*/ 105 h 1768"/>
                <a:gd name="T2" fmla="*/ 959 w 1103"/>
                <a:gd name="T3" fmla="*/ 67 h 1768"/>
                <a:gd name="T4" fmla="*/ 874 w 1103"/>
                <a:gd name="T5" fmla="*/ 35 h 1768"/>
                <a:gd name="T6" fmla="*/ 785 w 1103"/>
                <a:gd name="T7" fmla="*/ 14 h 1768"/>
                <a:gd name="T8" fmla="*/ 692 w 1103"/>
                <a:gd name="T9" fmla="*/ 1 h 1768"/>
                <a:gd name="T10" fmla="*/ 583 w 1103"/>
                <a:gd name="T11" fmla="*/ 0 h 1768"/>
                <a:gd name="T12" fmla="*/ 448 w 1103"/>
                <a:gd name="T13" fmla="*/ 18 h 1768"/>
                <a:gd name="T14" fmla="*/ 322 w 1103"/>
                <a:gd name="T15" fmla="*/ 57 h 1768"/>
                <a:gd name="T16" fmla="*/ 203 w 1103"/>
                <a:gd name="T17" fmla="*/ 114 h 1768"/>
                <a:gd name="T18" fmla="*/ 96 w 1103"/>
                <a:gd name="T19" fmla="*/ 186 h 1768"/>
                <a:gd name="T20" fmla="*/ 0 w 1103"/>
                <a:gd name="T21" fmla="*/ 275 h 1768"/>
                <a:gd name="T22" fmla="*/ 2 w 1103"/>
                <a:gd name="T23" fmla="*/ 278 h 1768"/>
                <a:gd name="T24" fmla="*/ 3 w 1103"/>
                <a:gd name="T25" fmla="*/ 281 h 1768"/>
                <a:gd name="T26" fmla="*/ 34 w 1103"/>
                <a:gd name="T27" fmla="*/ 251 h 1768"/>
                <a:gd name="T28" fmla="*/ 133 w 1103"/>
                <a:gd name="T29" fmla="*/ 169 h 1768"/>
                <a:gd name="T30" fmla="*/ 244 w 1103"/>
                <a:gd name="T31" fmla="*/ 101 h 1768"/>
                <a:gd name="T32" fmla="*/ 363 w 1103"/>
                <a:gd name="T33" fmla="*/ 50 h 1768"/>
                <a:gd name="T34" fmla="*/ 493 w 1103"/>
                <a:gd name="T35" fmla="*/ 18 h 1768"/>
                <a:gd name="T36" fmla="*/ 629 w 1103"/>
                <a:gd name="T37" fmla="*/ 7 h 1768"/>
                <a:gd name="T38" fmla="*/ 724 w 1103"/>
                <a:gd name="T39" fmla="*/ 13 h 1768"/>
                <a:gd name="T40" fmla="*/ 815 w 1103"/>
                <a:gd name="T41" fmla="*/ 28 h 1768"/>
                <a:gd name="T42" fmla="*/ 904 w 1103"/>
                <a:gd name="T43" fmla="*/ 54 h 1768"/>
                <a:gd name="T44" fmla="*/ 988 w 1103"/>
                <a:gd name="T45" fmla="*/ 88 h 1768"/>
                <a:gd name="T46" fmla="*/ 1067 w 1103"/>
                <a:gd name="T47" fmla="*/ 131 h 1768"/>
                <a:gd name="T48" fmla="*/ 1092 w 1103"/>
                <a:gd name="T49" fmla="*/ 145 h 1768"/>
                <a:gd name="T50" fmla="*/ 1092 w 1103"/>
                <a:gd name="T51" fmla="*/ 141 h 1768"/>
                <a:gd name="T52" fmla="*/ 1091 w 1103"/>
                <a:gd name="T53" fmla="*/ 136 h 1768"/>
                <a:gd name="T54" fmla="*/ 94 w 1103"/>
                <a:gd name="T55" fmla="*/ 1579 h 1768"/>
                <a:gd name="T56" fmla="*/ 194 w 1103"/>
                <a:gd name="T57" fmla="*/ 1647 h 1768"/>
                <a:gd name="T58" fmla="*/ 302 w 1103"/>
                <a:gd name="T59" fmla="*/ 1702 h 1768"/>
                <a:gd name="T60" fmla="*/ 419 w 1103"/>
                <a:gd name="T61" fmla="*/ 1741 h 1768"/>
                <a:gd name="T62" fmla="*/ 543 w 1103"/>
                <a:gd name="T63" fmla="*/ 1764 h 1768"/>
                <a:gd name="T64" fmla="*/ 661 w 1103"/>
                <a:gd name="T65" fmla="*/ 1766 h 1768"/>
                <a:gd name="T66" fmla="*/ 757 w 1103"/>
                <a:gd name="T67" fmla="*/ 1758 h 1768"/>
                <a:gd name="T68" fmla="*/ 850 w 1103"/>
                <a:gd name="T69" fmla="*/ 1738 h 1768"/>
                <a:gd name="T70" fmla="*/ 939 w 1103"/>
                <a:gd name="T71" fmla="*/ 1708 h 1768"/>
                <a:gd name="T72" fmla="*/ 1024 w 1103"/>
                <a:gd name="T73" fmla="*/ 1670 h 1768"/>
                <a:gd name="T74" fmla="*/ 1103 w 1103"/>
                <a:gd name="T75" fmla="*/ 1623 h 1768"/>
                <a:gd name="T76" fmla="*/ 1103 w 1103"/>
                <a:gd name="T77" fmla="*/ 1619 h 1768"/>
                <a:gd name="T78" fmla="*/ 1103 w 1103"/>
                <a:gd name="T79" fmla="*/ 1614 h 1768"/>
                <a:gd name="T80" fmla="*/ 1078 w 1103"/>
                <a:gd name="T81" fmla="*/ 1630 h 1768"/>
                <a:gd name="T82" fmla="*/ 996 w 1103"/>
                <a:gd name="T83" fmla="*/ 1674 h 1768"/>
                <a:gd name="T84" fmla="*/ 910 w 1103"/>
                <a:gd name="T85" fmla="*/ 1711 h 1768"/>
                <a:gd name="T86" fmla="*/ 820 w 1103"/>
                <a:gd name="T87" fmla="*/ 1737 h 1768"/>
                <a:gd name="T88" fmla="*/ 726 w 1103"/>
                <a:gd name="T89" fmla="*/ 1754 h 1768"/>
                <a:gd name="T90" fmla="*/ 629 w 1103"/>
                <a:gd name="T91" fmla="*/ 1759 h 1768"/>
                <a:gd name="T92" fmla="*/ 501 w 1103"/>
                <a:gd name="T93" fmla="*/ 1749 h 1768"/>
                <a:gd name="T94" fmla="*/ 379 w 1103"/>
                <a:gd name="T95" fmla="*/ 1721 h 1768"/>
                <a:gd name="T96" fmla="*/ 265 w 1103"/>
                <a:gd name="T97" fmla="*/ 1677 h 1768"/>
                <a:gd name="T98" fmla="*/ 159 w 1103"/>
                <a:gd name="T99" fmla="*/ 1616 h 1768"/>
                <a:gd name="T100" fmla="*/ 63 w 1103"/>
                <a:gd name="T101" fmla="*/ 1542 h 1768"/>
                <a:gd name="T102" fmla="*/ 32 w 1103"/>
                <a:gd name="T103" fmla="*/ 1516 h 1768"/>
                <a:gd name="T104" fmla="*/ 32 w 1103"/>
                <a:gd name="T105" fmla="*/ 1521 h 1768"/>
                <a:gd name="T106" fmla="*/ 32 w 1103"/>
                <a:gd name="T107" fmla="*/ 1525 h 176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3"/>
                <a:gd name="T163" fmla="*/ 0 h 1768"/>
                <a:gd name="T164" fmla="*/ 1103 w 1103"/>
                <a:gd name="T165" fmla="*/ 1768 h 176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3" h="1768">
                  <a:moveTo>
                    <a:pt x="1091" y="136"/>
                  </a:moveTo>
                  <a:lnTo>
                    <a:pt x="1066" y="121"/>
                  </a:lnTo>
                  <a:lnTo>
                    <a:pt x="1039" y="105"/>
                  </a:lnTo>
                  <a:lnTo>
                    <a:pt x="1013" y="91"/>
                  </a:lnTo>
                  <a:lnTo>
                    <a:pt x="986" y="78"/>
                  </a:lnTo>
                  <a:lnTo>
                    <a:pt x="959" y="67"/>
                  </a:lnTo>
                  <a:lnTo>
                    <a:pt x="931" y="55"/>
                  </a:lnTo>
                  <a:lnTo>
                    <a:pt x="903" y="44"/>
                  </a:lnTo>
                  <a:lnTo>
                    <a:pt x="874" y="35"/>
                  </a:lnTo>
                  <a:lnTo>
                    <a:pt x="845" y="27"/>
                  </a:lnTo>
                  <a:lnTo>
                    <a:pt x="814" y="20"/>
                  </a:lnTo>
                  <a:lnTo>
                    <a:pt x="785" y="14"/>
                  </a:lnTo>
                  <a:lnTo>
                    <a:pt x="754" y="8"/>
                  </a:lnTo>
                  <a:lnTo>
                    <a:pt x="722" y="4"/>
                  </a:lnTo>
                  <a:lnTo>
                    <a:pt x="692" y="1"/>
                  </a:lnTo>
                  <a:lnTo>
                    <a:pt x="660" y="0"/>
                  </a:lnTo>
                  <a:lnTo>
                    <a:pt x="629" y="0"/>
                  </a:lnTo>
                  <a:lnTo>
                    <a:pt x="583" y="0"/>
                  </a:lnTo>
                  <a:lnTo>
                    <a:pt x="537" y="4"/>
                  </a:lnTo>
                  <a:lnTo>
                    <a:pt x="493" y="10"/>
                  </a:lnTo>
                  <a:lnTo>
                    <a:pt x="448" y="18"/>
                  </a:lnTo>
                  <a:lnTo>
                    <a:pt x="405" y="28"/>
                  </a:lnTo>
                  <a:lnTo>
                    <a:pt x="363" y="41"/>
                  </a:lnTo>
                  <a:lnTo>
                    <a:pt x="322" y="57"/>
                  </a:lnTo>
                  <a:lnTo>
                    <a:pt x="281" y="74"/>
                  </a:lnTo>
                  <a:lnTo>
                    <a:pt x="241" y="92"/>
                  </a:lnTo>
                  <a:lnTo>
                    <a:pt x="203" y="114"/>
                  </a:lnTo>
                  <a:lnTo>
                    <a:pt x="166" y="136"/>
                  </a:lnTo>
                  <a:lnTo>
                    <a:pt x="131" y="160"/>
                  </a:lnTo>
                  <a:lnTo>
                    <a:pt x="96" y="186"/>
                  </a:lnTo>
                  <a:lnTo>
                    <a:pt x="63" y="214"/>
                  </a:lnTo>
                  <a:lnTo>
                    <a:pt x="31" y="244"/>
                  </a:lnTo>
                  <a:lnTo>
                    <a:pt x="0" y="275"/>
                  </a:lnTo>
                  <a:lnTo>
                    <a:pt x="2" y="277"/>
                  </a:lnTo>
                  <a:lnTo>
                    <a:pt x="2" y="278"/>
                  </a:lnTo>
                  <a:lnTo>
                    <a:pt x="3" y="280"/>
                  </a:lnTo>
                  <a:lnTo>
                    <a:pt x="3" y="281"/>
                  </a:lnTo>
                  <a:lnTo>
                    <a:pt x="3" y="283"/>
                  </a:lnTo>
                  <a:lnTo>
                    <a:pt x="5" y="283"/>
                  </a:lnTo>
                  <a:lnTo>
                    <a:pt x="34" y="251"/>
                  </a:lnTo>
                  <a:lnTo>
                    <a:pt x="66" y="223"/>
                  </a:lnTo>
                  <a:lnTo>
                    <a:pt x="99" y="194"/>
                  </a:lnTo>
                  <a:lnTo>
                    <a:pt x="133" y="169"/>
                  </a:lnTo>
                  <a:lnTo>
                    <a:pt x="169" y="143"/>
                  </a:lnTo>
                  <a:lnTo>
                    <a:pt x="205" y="121"/>
                  </a:lnTo>
                  <a:lnTo>
                    <a:pt x="244" y="101"/>
                  </a:lnTo>
                  <a:lnTo>
                    <a:pt x="283" y="81"/>
                  </a:lnTo>
                  <a:lnTo>
                    <a:pt x="323" y="65"/>
                  </a:lnTo>
                  <a:lnTo>
                    <a:pt x="363" y="50"/>
                  </a:lnTo>
                  <a:lnTo>
                    <a:pt x="407" y="37"/>
                  </a:lnTo>
                  <a:lnTo>
                    <a:pt x="450" y="27"/>
                  </a:lnTo>
                  <a:lnTo>
                    <a:pt x="493" y="18"/>
                  </a:lnTo>
                  <a:lnTo>
                    <a:pt x="537" y="13"/>
                  </a:lnTo>
                  <a:lnTo>
                    <a:pt x="583" y="8"/>
                  </a:lnTo>
                  <a:lnTo>
                    <a:pt x="629" y="7"/>
                  </a:lnTo>
                  <a:lnTo>
                    <a:pt x="661" y="8"/>
                  </a:lnTo>
                  <a:lnTo>
                    <a:pt x="692" y="10"/>
                  </a:lnTo>
                  <a:lnTo>
                    <a:pt x="724" y="13"/>
                  </a:lnTo>
                  <a:lnTo>
                    <a:pt x="754" y="17"/>
                  </a:lnTo>
                  <a:lnTo>
                    <a:pt x="785" y="23"/>
                  </a:lnTo>
                  <a:lnTo>
                    <a:pt x="815" y="28"/>
                  </a:lnTo>
                  <a:lnTo>
                    <a:pt x="845" y="35"/>
                  </a:lnTo>
                  <a:lnTo>
                    <a:pt x="875" y="44"/>
                  </a:lnTo>
                  <a:lnTo>
                    <a:pt x="904" y="54"/>
                  </a:lnTo>
                  <a:lnTo>
                    <a:pt x="932" y="64"/>
                  </a:lnTo>
                  <a:lnTo>
                    <a:pt x="960" y="75"/>
                  </a:lnTo>
                  <a:lnTo>
                    <a:pt x="988" y="88"/>
                  </a:lnTo>
                  <a:lnTo>
                    <a:pt x="1016" y="101"/>
                  </a:lnTo>
                  <a:lnTo>
                    <a:pt x="1042" y="115"/>
                  </a:lnTo>
                  <a:lnTo>
                    <a:pt x="1067" y="131"/>
                  </a:lnTo>
                  <a:lnTo>
                    <a:pt x="1094" y="146"/>
                  </a:lnTo>
                  <a:lnTo>
                    <a:pt x="1092" y="146"/>
                  </a:lnTo>
                  <a:lnTo>
                    <a:pt x="1092" y="145"/>
                  </a:lnTo>
                  <a:lnTo>
                    <a:pt x="1092" y="143"/>
                  </a:lnTo>
                  <a:lnTo>
                    <a:pt x="1092" y="142"/>
                  </a:lnTo>
                  <a:lnTo>
                    <a:pt x="1092" y="141"/>
                  </a:lnTo>
                  <a:lnTo>
                    <a:pt x="1092" y="139"/>
                  </a:lnTo>
                  <a:lnTo>
                    <a:pt x="1091" y="138"/>
                  </a:lnTo>
                  <a:lnTo>
                    <a:pt x="1091" y="136"/>
                  </a:lnTo>
                  <a:close/>
                  <a:moveTo>
                    <a:pt x="32" y="1525"/>
                  </a:moveTo>
                  <a:lnTo>
                    <a:pt x="63" y="1552"/>
                  </a:lnTo>
                  <a:lnTo>
                    <a:pt x="94" y="1579"/>
                  </a:lnTo>
                  <a:lnTo>
                    <a:pt x="126" y="1603"/>
                  </a:lnTo>
                  <a:lnTo>
                    <a:pt x="159" y="1626"/>
                  </a:lnTo>
                  <a:lnTo>
                    <a:pt x="194" y="1647"/>
                  </a:lnTo>
                  <a:lnTo>
                    <a:pt x="229" y="1667"/>
                  </a:lnTo>
                  <a:lnTo>
                    <a:pt x="265" y="1685"/>
                  </a:lnTo>
                  <a:lnTo>
                    <a:pt x="302" y="1702"/>
                  </a:lnTo>
                  <a:lnTo>
                    <a:pt x="341" y="1717"/>
                  </a:lnTo>
                  <a:lnTo>
                    <a:pt x="380" y="1729"/>
                  </a:lnTo>
                  <a:lnTo>
                    <a:pt x="419" y="1741"/>
                  </a:lnTo>
                  <a:lnTo>
                    <a:pt x="459" y="1751"/>
                  </a:lnTo>
                  <a:lnTo>
                    <a:pt x="501" y="1758"/>
                  </a:lnTo>
                  <a:lnTo>
                    <a:pt x="543" y="1764"/>
                  </a:lnTo>
                  <a:lnTo>
                    <a:pt x="586" y="1766"/>
                  </a:lnTo>
                  <a:lnTo>
                    <a:pt x="629" y="1768"/>
                  </a:lnTo>
                  <a:lnTo>
                    <a:pt x="661" y="1766"/>
                  </a:lnTo>
                  <a:lnTo>
                    <a:pt x="693" y="1765"/>
                  </a:lnTo>
                  <a:lnTo>
                    <a:pt x="726" y="1762"/>
                  </a:lnTo>
                  <a:lnTo>
                    <a:pt x="757" y="1758"/>
                  </a:lnTo>
                  <a:lnTo>
                    <a:pt x="789" y="1752"/>
                  </a:lnTo>
                  <a:lnTo>
                    <a:pt x="820" y="1745"/>
                  </a:lnTo>
                  <a:lnTo>
                    <a:pt x="850" y="1738"/>
                  </a:lnTo>
                  <a:lnTo>
                    <a:pt x="881" y="1729"/>
                  </a:lnTo>
                  <a:lnTo>
                    <a:pt x="910" y="1720"/>
                  </a:lnTo>
                  <a:lnTo>
                    <a:pt x="939" y="1708"/>
                  </a:lnTo>
                  <a:lnTo>
                    <a:pt x="968" y="1697"/>
                  </a:lnTo>
                  <a:lnTo>
                    <a:pt x="996" y="1684"/>
                  </a:lnTo>
                  <a:lnTo>
                    <a:pt x="1024" y="1670"/>
                  </a:lnTo>
                  <a:lnTo>
                    <a:pt x="1050" y="1656"/>
                  </a:lnTo>
                  <a:lnTo>
                    <a:pt x="1077" y="1639"/>
                  </a:lnTo>
                  <a:lnTo>
                    <a:pt x="1103" y="1623"/>
                  </a:lnTo>
                  <a:lnTo>
                    <a:pt x="1103" y="1622"/>
                  </a:lnTo>
                  <a:lnTo>
                    <a:pt x="1103" y="1620"/>
                  </a:lnTo>
                  <a:lnTo>
                    <a:pt x="1103" y="1619"/>
                  </a:lnTo>
                  <a:lnTo>
                    <a:pt x="1103" y="1617"/>
                  </a:lnTo>
                  <a:lnTo>
                    <a:pt x="1103" y="1616"/>
                  </a:lnTo>
                  <a:lnTo>
                    <a:pt x="1103" y="1614"/>
                  </a:lnTo>
                  <a:lnTo>
                    <a:pt x="1103" y="1613"/>
                  </a:lnTo>
                  <a:lnTo>
                    <a:pt x="1078" y="1630"/>
                  </a:lnTo>
                  <a:lnTo>
                    <a:pt x="1052" y="1646"/>
                  </a:lnTo>
                  <a:lnTo>
                    <a:pt x="1024" y="1660"/>
                  </a:lnTo>
                  <a:lnTo>
                    <a:pt x="996" y="1674"/>
                  </a:lnTo>
                  <a:lnTo>
                    <a:pt x="968" y="1688"/>
                  </a:lnTo>
                  <a:lnTo>
                    <a:pt x="939" y="1700"/>
                  </a:lnTo>
                  <a:lnTo>
                    <a:pt x="910" y="1711"/>
                  </a:lnTo>
                  <a:lnTo>
                    <a:pt x="881" y="1721"/>
                  </a:lnTo>
                  <a:lnTo>
                    <a:pt x="850" y="1729"/>
                  </a:lnTo>
                  <a:lnTo>
                    <a:pt x="820" y="1737"/>
                  </a:lnTo>
                  <a:lnTo>
                    <a:pt x="789" y="1744"/>
                  </a:lnTo>
                  <a:lnTo>
                    <a:pt x="758" y="1749"/>
                  </a:lnTo>
                  <a:lnTo>
                    <a:pt x="726" y="1754"/>
                  </a:lnTo>
                  <a:lnTo>
                    <a:pt x="694" y="1756"/>
                  </a:lnTo>
                  <a:lnTo>
                    <a:pt x="661" y="1759"/>
                  </a:lnTo>
                  <a:lnTo>
                    <a:pt x="629" y="1759"/>
                  </a:lnTo>
                  <a:lnTo>
                    <a:pt x="586" y="1758"/>
                  </a:lnTo>
                  <a:lnTo>
                    <a:pt x="543" y="1755"/>
                  </a:lnTo>
                  <a:lnTo>
                    <a:pt x="501" y="1749"/>
                  </a:lnTo>
                  <a:lnTo>
                    <a:pt x="459" y="1742"/>
                  </a:lnTo>
                  <a:lnTo>
                    <a:pt x="419" y="1732"/>
                  </a:lnTo>
                  <a:lnTo>
                    <a:pt x="379" y="1721"/>
                  </a:lnTo>
                  <a:lnTo>
                    <a:pt x="340" y="1708"/>
                  </a:lnTo>
                  <a:lnTo>
                    <a:pt x="302" y="1694"/>
                  </a:lnTo>
                  <a:lnTo>
                    <a:pt x="265" y="1677"/>
                  </a:lnTo>
                  <a:lnTo>
                    <a:pt x="229" y="1658"/>
                  </a:lnTo>
                  <a:lnTo>
                    <a:pt x="192" y="1639"/>
                  </a:lnTo>
                  <a:lnTo>
                    <a:pt x="159" y="1616"/>
                  </a:lnTo>
                  <a:lnTo>
                    <a:pt x="126" y="1593"/>
                  </a:lnTo>
                  <a:lnTo>
                    <a:pt x="94" y="1568"/>
                  </a:lnTo>
                  <a:lnTo>
                    <a:pt x="63" y="1542"/>
                  </a:lnTo>
                  <a:lnTo>
                    <a:pt x="32" y="1514"/>
                  </a:lnTo>
                  <a:lnTo>
                    <a:pt x="32" y="1515"/>
                  </a:lnTo>
                  <a:lnTo>
                    <a:pt x="32" y="1516"/>
                  </a:lnTo>
                  <a:lnTo>
                    <a:pt x="32" y="1518"/>
                  </a:lnTo>
                  <a:lnTo>
                    <a:pt x="32" y="1519"/>
                  </a:lnTo>
                  <a:lnTo>
                    <a:pt x="32" y="1521"/>
                  </a:lnTo>
                  <a:lnTo>
                    <a:pt x="32" y="1522"/>
                  </a:lnTo>
                  <a:lnTo>
                    <a:pt x="32" y="1524"/>
                  </a:lnTo>
                  <a:lnTo>
                    <a:pt x="32" y="1525"/>
                  </a:lnTo>
                  <a:close/>
                </a:path>
              </a:pathLst>
            </a:custGeom>
            <a:solidFill>
              <a:srgbClr val="FEF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89" name="Freeform 999"/>
            <p:cNvSpPr>
              <a:spLocks noEditPoints="1"/>
            </p:cNvSpPr>
            <p:nvPr/>
          </p:nvSpPr>
          <p:spPr bwMode="auto">
            <a:xfrm>
              <a:off x="3908" y="1620"/>
              <a:ext cx="1101" cy="1761"/>
            </a:xfrm>
            <a:custGeom>
              <a:avLst/>
              <a:gdLst>
                <a:gd name="T0" fmla="*/ 1039 w 1101"/>
                <a:gd name="T1" fmla="*/ 108 h 1761"/>
                <a:gd name="T2" fmla="*/ 958 w 1101"/>
                <a:gd name="T3" fmla="*/ 68 h 1761"/>
                <a:gd name="T4" fmla="*/ 872 w 1101"/>
                <a:gd name="T5" fmla="*/ 37 h 1761"/>
                <a:gd name="T6" fmla="*/ 783 w 1101"/>
                <a:gd name="T7" fmla="*/ 15 h 1761"/>
                <a:gd name="T8" fmla="*/ 690 w 1101"/>
                <a:gd name="T9" fmla="*/ 3 h 1761"/>
                <a:gd name="T10" fmla="*/ 581 w 1101"/>
                <a:gd name="T11" fmla="*/ 1 h 1761"/>
                <a:gd name="T12" fmla="*/ 446 w 1101"/>
                <a:gd name="T13" fmla="*/ 20 h 1761"/>
                <a:gd name="T14" fmla="*/ 320 w 1101"/>
                <a:gd name="T15" fmla="*/ 58 h 1761"/>
                <a:gd name="T16" fmla="*/ 203 w 1101"/>
                <a:gd name="T17" fmla="*/ 115 h 1761"/>
                <a:gd name="T18" fmla="*/ 96 w 1101"/>
                <a:gd name="T19" fmla="*/ 187 h 1761"/>
                <a:gd name="T20" fmla="*/ 0 w 1101"/>
                <a:gd name="T21" fmla="*/ 275 h 1761"/>
                <a:gd name="T22" fmla="*/ 1 w 1101"/>
                <a:gd name="T23" fmla="*/ 280 h 1761"/>
                <a:gd name="T24" fmla="*/ 3 w 1101"/>
                <a:gd name="T25" fmla="*/ 282 h 1761"/>
                <a:gd name="T26" fmla="*/ 33 w 1101"/>
                <a:gd name="T27" fmla="*/ 253 h 1761"/>
                <a:gd name="T28" fmla="*/ 132 w 1101"/>
                <a:gd name="T29" fmla="*/ 170 h 1761"/>
                <a:gd name="T30" fmla="*/ 242 w 1101"/>
                <a:gd name="T31" fmla="*/ 102 h 1761"/>
                <a:gd name="T32" fmla="*/ 363 w 1101"/>
                <a:gd name="T33" fmla="*/ 51 h 1761"/>
                <a:gd name="T34" fmla="*/ 491 w 1101"/>
                <a:gd name="T35" fmla="*/ 20 h 1761"/>
                <a:gd name="T36" fmla="*/ 627 w 1101"/>
                <a:gd name="T37" fmla="*/ 8 h 1761"/>
                <a:gd name="T38" fmla="*/ 722 w 1101"/>
                <a:gd name="T39" fmla="*/ 14 h 1761"/>
                <a:gd name="T40" fmla="*/ 813 w 1101"/>
                <a:gd name="T41" fmla="*/ 30 h 1761"/>
                <a:gd name="T42" fmla="*/ 902 w 1101"/>
                <a:gd name="T43" fmla="*/ 55 h 1761"/>
                <a:gd name="T44" fmla="*/ 987 w 1101"/>
                <a:gd name="T45" fmla="*/ 89 h 1761"/>
                <a:gd name="T46" fmla="*/ 1067 w 1101"/>
                <a:gd name="T47" fmla="*/ 133 h 1761"/>
                <a:gd name="T48" fmla="*/ 1092 w 1101"/>
                <a:gd name="T49" fmla="*/ 146 h 1761"/>
                <a:gd name="T50" fmla="*/ 1090 w 1101"/>
                <a:gd name="T51" fmla="*/ 143 h 1761"/>
                <a:gd name="T52" fmla="*/ 1090 w 1101"/>
                <a:gd name="T53" fmla="*/ 139 h 1761"/>
                <a:gd name="T54" fmla="*/ 92 w 1101"/>
                <a:gd name="T55" fmla="*/ 1570 h 1761"/>
                <a:gd name="T56" fmla="*/ 192 w 1101"/>
                <a:gd name="T57" fmla="*/ 1640 h 1761"/>
                <a:gd name="T58" fmla="*/ 300 w 1101"/>
                <a:gd name="T59" fmla="*/ 1695 h 1761"/>
                <a:gd name="T60" fmla="*/ 417 w 1101"/>
                <a:gd name="T61" fmla="*/ 1734 h 1761"/>
                <a:gd name="T62" fmla="*/ 541 w 1101"/>
                <a:gd name="T63" fmla="*/ 1756 h 1761"/>
                <a:gd name="T64" fmla="*/ 659 w 1101"/>
                <a:gd name="T65" fmla="*/ 1759 h 1761"/>
                <a:gd name="T66" fmla="*/ 755 w 1101"/>
                <a:gd name="T67" fmla="*/ 1751 h 1761"/>
                <a:gd name="T68" fmla="*/ 848 w 1101"/>
                <a:gd name="T69" fmla="*/ 1731 h 1761"/>
                <a:gd name="T70" fmla="*/ 937 w 1101"/>
                <a:gd name="T71" fmla="*/ 1701 h 1761"/>
                <a:gd name="T72" fmla="*/ 1022 w 1101"/>
                <a:gd name="T73" fmla="*/ 1663 h 1761"/>
                <a:gd name="T74" fmla="*/ 1101 w 1101"/>
                <a:gd name="T75" fmla="*/ 1614 h 1761"/>
                <a:gd name="T76" fmla="*/ 1101 w 1101"/>
                <a:gd name="T77" fmla="*/ 1611 h 1761"/>
                <a:gd name="T78" fmla="*/ 1101 w 1101"/>
                <a:gd name="T79" fmla="*/ 1607 h 1761"/>
                <a:gd name="T80" fmla="*/ 1076 w 1101"/>
                <a:gd name="T81" fmla="*/ 1621 h 1761"/>
                <a:gd name="T82" fmla="*/ 996 w 1101"/>
                <a:gd name="T83" fmla="*/ 1667 h 1761"/>
                <a:gd name="T84" fmla="*/ 909 w 1101"/>
                <a:gd name="T85" fmla="*/ 1704 h 1761"/>
                <a:gd name="T86" fmla="*/ 819 w 1101"/>
                <a:gd name="T87" fmla="*/ 1731 h 1761"/>
                <a:gd name="T88" fmla="*/ 724 w 1101"/>
                <a:gd name="T89" fmla="*/ 1746 h 1761"/>
                <a:gd name="T90" fmla="*/ 627 w 1101"/>
                <a:gd name="T91" fmla="*/ 1752 h 1761"/>
                <a:gd name="T92" fmla="*/ 499 w 1101"/>
                <a:gd name="T93" fmla="*/ 1742 h 1761"/>
                <a:gd name="T94" fmla="*/ 377 w 1101"/>
                <a:gd name="T95" fmla="*/ 1714 h 1761"/>
                <a:gd name="T96" fmla="*/ 263 w 1101"/>
                <a:gd name="T97" fmla="*/ 1670 h 1761"/>
                <a:gd name="T98" fmla="*/ 157 w 1101"/>
                <a:gd name="T99" fmla="*/ 1609 h 1761"/>
                <a:gd name="T100" fmla="*/ 61 w 1101"/>
                <a:gd name="T101" fmla="*/ 1533 h 1761"/>
                <a:gd name="T102" fmla="*/ 30 w 1101"/>
                <a:gd name="T103" fmla="*/ 1508 h 1761"/>
                <a:gd name="T104" fmla="*/ 30 w 1101"/>
                <a:gd name="T105" fmla="*/ 1512 h 1761"/>
                <a:gd name="T106" fmla="*/ 30 w 1101"/>
                <a:gd name="T107" fmla="*/ 1516 h 176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1"/>
                <a:gd name="T163" fmla="*/ 0 h 1761"/>
                <a:gd name="T164" fmla="*/ 1101 w 1101"/>
                <a:gd name="T165" fmla="*/ 1761 h 176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1" h="1761">
                  <a:moveTo>
                    <a:pt x="1090" y="139"/>
                  </a:moveTo>
                  <a:lnTo>
                    <a:pt x="1065" y="122"/>
                  </a:lnTo>
                  <a:lnTo>
                    <a:pt x="1039" y="108"/>
                  </a:lnTo>
                  <a:lnTo>
                    <a:pt x="1012" y="94"/>
                  </a:lnTo>
                  <a:lnTo>
                    <a:pt x="986" y="79"/>
                  </a:lnTo>
                  <a:lnTo>
                    <a:pt x="958" y="68"/>
                  </a:lnTo>
                  <a:lnTo>
                    <a:pt x="930" y="57"/>
                  </a:lnTo>
                  <a:lnTo>
                    <a:pt x="901" y="47"/>
                  </a:lnTo>
                  <a:lnTo>
                    <a:pt x="872" y="37"/>
                  </a:lnTo>
                  <a:lnTo>
                    <a:pt x="843" y="28"/>
                  </a:lnTo>
                  <a:lnTo>
                    <a:pt x="813" y="21"/>
                  </a:lnTo>
                  <a:lnTo>
                    <a:pt x="783" y="15"/>
                  </a:lnTo>
                  <a:lnTo>
                    <a:pt x="752" y="10"/>
                  </a:lnTo>
                  <a:lnTo>
                    <a:pt x="722" y="5"/>
                  </a:lnTo>
                  <a:lnTo>
                    <a:pt x="690" y="3"/>
                  </a:lnTo>
                  <a:lnTo>
                    <a:pt x="659" y="1"/>
                  </a:lnTo>
                  <a:lnTo>
                    <a:pt x="627" y="0"/>
                  </a:lnTo>
                  <a:lnTo>
                    <a:pt x="581" y="1"/>
                  </a:lnTo>
                  <a:lnTo>
                    <a:pt x="535" y="5"/>
                  </a:lnTo>
                  <a:lnTo>
                    <a:pt x="491" y="11"/>
                  </a:lnTo>
                  <a:lnTo>
                    <a:pt x="446" y="20"/>
                  </a:lnTo>
                  <a:lnTo>
                    <a:pt x="403" y="30"/>
                  </a:lnTo>
                  <a:lnTo>
                    <a:pt x="361" y="42"/>
                  </a:lnTo>
                  <a:lnTo>
                    <a:pt x="320" y="58"/>
                  </a:lnTo>
                  <a:lnTo>
                    <a:pt x="279" y="75"/>
                  </a:lnTo>
                  <a:lnTo>
                    <a:pt x="240" y="94"/>
                  </a:lnTo>
                  <a:lnTo>
                    <a:pt x="203" y="115"/>
                  </a:lnTo>
                  <a:lnTo>
                    <a:pt x="165" y="136"/>
                  </a:lnTo>
                  <a:lnTo>
                    <a:pt x="129" y="162"/>
                  </a:lnTo>
                  <a:lnTo>
                    <a:pt x="96" y="187"/>
                  </a:lnTo>
                  <a:lnTo>
                    <a:pt x="62" y="216"/>
                  </a:lnTo>
                  <a:lnTo>
                    <a:pt x="30" y="244"/>
                  </a:lnTo>
                  <a:lnTo>
                    <a:pt x="0" y="275"/>
                  </a:lnTo>
                  <a:lnTo>
                    <a:pt x="1" y="277"/>
                  </a:lnTo>
                  <a:lnTo>
                    <a:pt x="1" y="278"/>
                  </a:lnTo>
                  <a:lnTo>
                    <a:pt x="1" y="280"/>
                  </a:lnTo>
                  <a:lnTo>
                    <a:pt x="3" y="280"/>
                  </a:lnTo>
                  <a:lnTo>
                    <a:pt x="3" y="281"/>
                  </a:lnTo>
                  <a:lnTo>
                    <a:pt x="3" y="282"/>
                  </a:lnTo>
                  <a:lnTo>
                    <a:pt x="3" y="284"/>
                  </a:lnTo>
                  <a:lnTo>
                    <a:pt x="4" y="284"/>
                  </a:lnTo>
                  <a:lnTo>
                    <a:pt x="33" y="253"/>
                  </a:lnTo>
                  <a:lnTo>
                    <a:pt x="65" y="224"/>
                  </a:lnTo>
                  <a:lnTo>
                    <a:pt x="97" y="196"/>
                  </a:lnTo>
                  <a:lnTo>
                    <a:pt x="132" y="170"/>
                  </a:lnTo>
                  <a:lnTo>
                    <a:pt x="168" y="145"/>
                  </a:lnTo>
                  <a:lnTo>
                    <a:pt x="204" y="122"/>
                  </a:lnTo>
                  <a:lnTo>
                    <a:pt x="242" y="102"/>
                  </a:lnTo>
                  <a:lnTo>
                    <a:pt x="281" y="82"/>
                  </a:lnTo>
                  <a:lnTo>
                    <a:pt x="321" y="65"/>
                  </a:lnTo>
                  <a:lnTo>
                    <a:pt x="363" y="51"/>
                  </a:lnTo>
                  <a:lnTo>
                    <a:pt x="405" y="38"/>
                  </a:lnTo>
                  <a:lnTo>
                    <a:pt x="448" y="28"/>
                  </a:lnTo>
                  <a:lnTo>
                    <a:pt x="491" y="20"/>
                  </a:lnTo>
                  <a:lnTo>
                    <a:pt x="535" y="14"/>
                  </a:lnTo>
                  <a:lnTo>
                    <a:pt x="581" y="10"/>
                  </a:lnTo>
                  <a:lnTo>
                    <a:pt x="627" y="8"/>
                  </a:lnTo>
                  <a:lnTo>
                    <a:pt x="659" y="10"/>
                  </a:lnTo>
                  <a:lnTo>
                    <a:pt x="690" y="11"/>
                  </a:lnTo>
                  <a:lnTo>
                    <a:pt x="722" y="14"/>
                  </a:lnTo>
                  <a:lnTo>
                    <a:pt x="752" y="18"/>
                  </a:lnTo>
                  <a:lnTo>
                    <a:pt x="784" y="23"/>
                  </a:lnTo>
                  <a:lnTo>
                    <a:pt x="813" y="30"/>
                  </a:lnTo>
                  <a:lnTo>
                    <a:pt x="844" y="37"/>
                  </a:lnTo>
                  <a:lnTo>
                    <a:pt x="873" y="45"/>
                  </a:lnTo>
                  <a:lnTo>
                    <a:pt x="902" y="55"/>
                  </a:lnTo>
                  <a:lnTo>
                    <a:pt x="932" y="65"/>
                  </a:lnTo>
                  <a:lnTo>
                    <a:pt x="959" y="78"/>
                  </a:lnTo>
                  <a:lnTo>
                    <a:pt x="987" y="89"/>
                  </a:lnTo>
                  <a:lnTo>
                    <a:pt x="1014" y="103"/>
                  </a:lnTo>
                  <a:lnTo>
                    <a:pt x="1040" y="118"/>
                  </a:lnTo>
                  <a:lnTo>
                    <a:pt x="1067" y="133"/>
                  </a:lnTo>
                  <a:lnTo>
                    <a:pt x="1092" y="149"/>
                  </a:lnTo>
                  <a:lnTo>
                    <a:pt x="1092" y="147"/>
                  </a:lnTo>
                  <a:lnTo>
                    <a:pt x="1092" y="146"/>
                  </a:lnTo>
                  <a:lnTo>
                    <a:pt x="1092" y="145"/>
                  </a:lnTo>
                  <a:lnTo>
                    <a:pt x="1090" y="143"/>
                  </a:lnTo>
                  <a:lnTo>
                    <a:pt x="1090" y="142"/>
                  </a:lnTo>
                  <a:lnTo>
                    <a:pt x="1090" y="140"/>
                  </a:lnTo>
                  <a:lnTo>
                    <a:pt x="1090" y="139"/>
                  </a:lnTo>
                  <a:close/>
                  <a:moveTo>
                    <a:pt x="30" y="1516"/>
                  </a:moveTo>
                  <a:lnTo>
                    <a:pt x="61" y="1543"/>
                  </a:lnTo>
                  <a:lnTo>
                    <a:pt x="92" y="1570"/>
                  </a:lnTo>
                  <a:lnTo>
                    <a:pt x="124" y="1594"/>
                  </a:lnTo>
                  <a:lnTo>
                    <a:pt x="157" y="1619"/>
                  </a:lnTo>
                  <a:lnTo>
                    <a:pt x="192" y="1640"/>
                  </a:lnTo>
                  <a:lnTo>
                    <a:pt x="227" y="1660"/>
                  </a:lnTo>
                  <a:lnTo>
                    <a:pt x="263" y="1678"/>
                  </a:lnTo>
                  <a:lnTo>
                    <a:pt x="300" y="1695"/>
                  </a:lnTo>
                  <a:lnTo>
                    <a:pt x="338" y="1709"/>
                  </a:lnTo>
                  <a:lnTo>
                    <a:pt x="377" y="1722"/>
                  </a:lnTo>
                  <a:lnTo>
                    <a:pt x="417" y="1734"/>
                  </a:lnTo>
                  <a:lnTo>
                    <a:pt x="457" y="1744"/>
                  </a:lnTo>
                  <a:lnTo>
                    <a:pt x="499" y="1751"/>
                  </a:lnTo>
                  <a:lnTo>
                    <a:pt x="541" y="1756"/>
                  </a:lnTo>
                  <a:lnTo>
                    <a:pt x="584" y="1759"/>
                  </a:lnTo>
                  <a:lnTo>
                    <a:pt x="627" y="1761"/>
                  </a:lnTo>
                  <a:lnTo>
                    <a:pt x="659" y="1759"/>
                  </a:lnTo>
                  <a:lnTo>
                    <a:pt x="691" y="1758"/>
                  </a:lnTo>
                  <a:lnTo>
                    <a:pt x="724" y="1755"/>
                  </a:lnTo>
                  <a:lnTo>
                    <a:pt x="755" y="1751"/>
                  </a:lnTo>
                  <a:lnTo>
                    <a:pt x="787" y="1745"/>
                  </a:lnTo>
                  <a:lnTo>
                    <a:pt x="818" y="1738"/>
                  </a:lnTo>
                  <a:lnTo>
                    <a:pt x="848" y="1731"/>
                  </a:lnTo>
                  <a:lnTo>
                    <a:pt x="879" y="1722"/>
                  </a:lnTo>
                  <a:lnTo>
                    <a:pt x="908" y="1712"/>
                  </a:lnTo>
                  <a:lnTo>
                    <a:pt x="937" y="1701"/>
                  </a:lnTo>
                  <a:lnTo>
                    <a:pt x="966" y="1690"/>
                  </a:lnTo>
                  <a:lnTo>
                    <a:pt x="994" y="1677"/>
                  </a:lnTo>
                  <a:lnTo>
                    <a:pt x="1022" y="1663"/>
                  </a:lnTo>
                  <a:lnTo>
                    <a:pt x="1048" y="1647"/>
                  </a:lnTo>
                  <a:lnTo>
                    <a:pt x="1075" y="1631"/>
                  </a:lnTo>
                  <a:lnTo>
                    <a:pt x="1101" y="1614"/>
                  </a:lnTo>
                  <a:lnTo>
                    <a:pt x="1101" y="1613"/>
                  </a:lnTo>
                  <a:lnTo>
                    <a:pt x="1101" y="1611"/>
                  </a:lnTo>
                  <a:lnTo>
                    <a:pt x="1101" y="1610"/>
                  </a:lnTo>
                  <a:lnTo>
                    <a:pt x="1101" y="1609"/>
                  </a:lnTo>
                  <a:lnTo>
                    <a:pt x="1101" y="1607"/>
                  </a:lnTo>
                  <a:lnTo>
                    <a:pt x="1101" y="1606"/>
                  </a:lnTo>
                  <a:lnTo>
                    <a:pt x="1101" y="1604"/>
                  </a:lnTo>
                  <a:lnTo>
                    <a:pt x="1076" y="1621"/>
                  </a:lnTo>
                  <a:lnTo>
                    <a:pt x="1050" y="1638"/>
                  </a:lnTo>
                  <a:lnTo>
                    <a:pt x="1022" y="1653"/>
                  </a:lnTo>
                  <a:lnTo>
                    <a:pt x="996" y="1667"/>
                  </a:lnTo>
                  <a:lnTo>
                    <a:pt x="966" y="1680"/>
                  </a:lnTo>
                  <a:lnTo>
                    <a:pt x="939" y="1692"/>
                  </a:lnTo>
                  <a:lnTo>
                    <a:pt x="909" y="1704"/>
                  </a:lnTo>
                  <a:lnTo>
                    <a:pt x="879" y="1714"/>
                  </a:lnTo>
                  <a:lnTo>
                    <a:pt x="850" y="1722"/>
                  </a:lnTo>
                  <a:lnTo>
                    <a:pt x="819" y="1731"/>
                  </a:lnTo>
                  <a:lnTo>
                    <a:pt x="787" y="1736"/>
                  </a:lnTo>
                  <a:lnTo>
                    <a:pt x="756" y="1742"/>
                  </a:lnTo>
                  <a:lnTo>
                    <a:pt x="724" y="1746"/>
                  </a:lnTo>
                  <a:lnTo>
                    <a:pt x="692" y="1749"/>
                  </a:lnTo>
                  <a:lnTo>
                    <a:pt x="659" y="1752"/>
                  </a:lnTo>
                  <a:lnTo>
                    <a:pt x="627" y="1752"/>
                  </a:lnTo>
                  <a:lnTo>
                    <a:pt x="584" y="1751"/>
                  </a:lnTo>
                  <a:lnTo>
                    <a:pt x="541" y="1748"/>
                  </a:lnTo>
                  <a:lnTo>
                    <a:pt x="499" y="1742"/>
                  </a:lnTo>
                  <a:lnTo>
                    <a:pt x="457" y="1735"/>
                  </a:lnTo>
                  <a:lnTo>
                    <a:pt x="417" y="1725"/>
                  </a:lnTo>
                  <a:lnTo>
                    <a:pt x="377" y="1714"/>
                  </a:lnTo>
                  <a:lnTo>
                    <a:pt x="338" y="1701"/>
                  </a:lnTo>
                  <a:lnTo>
                    <a:pt x="300" y="1685"/>
                  </a:lnTo>
                  <a:lnTo>
                    <a:pt x="263" y="1670"/>
                  </a:lnTo>
                  <a:lnTo>
                    <a:pt x="227" y="1650"/>
                  </a:lnTo>
                  <a:lnTo>
                    <a:pt x="190" y="1630"/>
                  </a:lnTo>
                  <a:lnTo>
                    <a:pt x="157" y="1609"/>
                  </a:lnTo>
                  <a:lnTo>
                    <a:pt x="124" y="1584"/>
                  </a:lnTo>
                  <a:lnTo>
                    <a:pt x="92" y="1559"/>
                  </a:lnTo>
                  <a:lnTo>
                    <a:pt x="61" y="1533"/>
                  </a:lnTo>
                  <a:lnTo>
                    <a:pt x="30" y="1505"/>
                  </a:lnTo>
                  <a:lnTo>
                    <a:pt x="30" y="1506"/>
                  </a:lnTo>
                  <a:lnTo>
                    <a:pt x="30" y="1508"/>
                  </a:lnTo>
                  <a:lnTo>
                    <a:pt x="30" y="1509"/>
                  </a:lnTo>
                  <a:lnTo>
                    <a:pt x="30" y="1511"/>
                  </a:lnTo>
                  <a:lnTo>
                    <a:pt x="30" y="1512"/>
                  </a:lnTo>
                  <a:lnTo>
                    <a:pt x="30" y="1513"/>
                  </a:lnTo>
                  <a:lnTo>
                    <a:pt x="30" y="1515"/>
                  </a:lnTo>
                  <a:lnTo>
                    <a:pt x="30" y="1516"/>
                  </a:lnTo>
                  <a:close/>
                </a:path>
              </a:pathLst>
            </a:custGeom>
            <a:solidFill>
              <a:srgbClr val="FEFD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0" name="Freeform 1000"/>
            <p:cNvSpPr>
              <a:spLocks noEditPoints="1"/>
            </p:cNvSpPr>
            <p:nvPr/>
          </p:nvSpPr>
          <p:spPr bwMode="auto">
            <a:xfrm>
              <a:off x="3911" y="1624"/>
              <a:ext cx="1100" cy="1752"/>
            </a:xfrm>
            <a:custGeom>
              <a:avLst/>
              <a:gdLst>
                <a:gd name="T0" fmla="*/ 1037 w 1100"/>
                <a:gd name="T1" fmla="*/ 108 h 1752"/>
                <a:gd name="T2" fmla="*/ 955 w 1100"/>
                <a:gd name="T3" fmla="*/ 68 h 1752"/>
                <a:gd name="T4" fmla="*/ 870 w 1100"/>
                <a:gd name="T5" fmla="*/ 37 h 1752"/>
                <a:gd name="T6" fmla="*/ 780 w 1100"/>
                <a:gd name="T7" fmla="*/ 16 h 1752"/>
                <a:gd name="T8" fmla="*/ 687 w 1100"/>
                <a:gd name="T9" fmla="*/ 3 h 1752"/>
                <a:gd name="T10" fmla="*/ 578 w 1100"/>
                <a:gd name="T11" fmla="*/ 1 h 1752"/>
                <a:gd name="T12" fmla="*/ 445 w 1100"/>
                <a:gd name="T13" fmla="*/ 20 h 1752"/>
                <a:gd name="T14" fmla="*/ 318 w 1100"/>
                <a:gd name="T15" fmla="*/ 58 h 1752"/>
                <a:gd name="T16" fmla="*/ 200 w 1100"/>
                <a:gd name="T17" fmla="*/ 114 h 1752"/>
                <a:gd name="T18" fmla="*/ 94 w 1100"/>
                <a:gd name="T19" fmla="*/ 187 h 1752"/>
                <a:gd name="T20" fmla="*/ 0 w 1100"/>
                <a:gd name="T21" fmla="*/ 276 h 1752"/>
                <a:gd name="T22" fmla="*/ 0 w 1100"/>
                <a:gd name="T23" fmla="*/ 280 h 1752"/>
                <a:gd name="T24" fmla="*/ 1 w 1100"/>
                <a:gd name="T25" fmla="*/ 283 h 1752"/>
                <a:gd name="T26" fmla="*/ 32 w 1100"/>
                <a:gd name="T27" fmla="*/ 254 h 1752"/>
                <a:gd name="T28" fmla="*/ 130 w 1100"/>
                <a:gd name="T29" fmla="*/ 170 h 1752"/>
                <a:gd name="T30" fmla="*/ 240 w 1100"/>
                <a:gd name="T31" fmla="*/ 102 h 1752"/>
                <a:gd name="T32" fmla="*/ 360 w 1100"/>
                <a:gd name="T33" fmla="*/ 51 h 1752"/>
                <a:gd name="T34" fmla="*/ 488 w 1100"/>
                <a:gd name="T35" fmla="*/ 20 h 1752"/>
                <a:gd name="T36" fmla="*/ 624 w 1100"/>
                <a:gd name="T37" fmla="*/ 9 h 1752"/>
                <a:gd name="T38" fmla="*/ 719 w 1100"/>
                <a:gd name="T39" fmla="*/ 14 h 1752"/>
                <a:gd name="T40" fmla="*/ 812 w 1100"/>
                <a:gd name="T41" fmla="*/ 30 h 1752"/>
                <a:gd name="T42" fmla="*/ 901 w 1100"/>
                <a:gd name="T43" fmla="*/ 55 h 1752"/>
                <a:gd name="T44" fmla="*/ 984 w 1100"/>
                <a:gd name="T45" fmla="*/ 91 h 1752"/>
                <a:gd name="T46" fmla="*/ 1065 w 1100"/>
                <a:gd name="T47" fmla="*/ 135 h 1752"/>
                <a:gd name="T48" fmla="*/ 1090 w 1100"/>
                <a:gd name="T49" fmla="*/ 148 h 1752"/>
                <a:gd name="T50" fmla="*/ 1089 w 1100"/>
                <a:gd name="T51" fmla="*/ 143 h 1752"/>
                <a:gd name="T52" fmla="*/ 1089 w 1100"/>
                <a:gd name="T53" fmla="*/ 139 h 1752"/>
                <a:gd name="T54" fmla="*/ 89 w 1100"/>
                <a:gd name="T55" fmla="*/ 1561 h 1752"/>
                <a:gd name="T56" fmla="*/ 187 w 1100"/>
                <a:gd name="T57" fmla="*/ 1632 h 1752"/>
                <a:gd name="T58" fmla="*/ 297 w 1100"/>
                <a:gd name="T59" fmla="*/ 1687 h 1752"/>
                <a:gd name="T60" fmla="*/ 414 w 1100"/>
                <a:gd name="T61" fmla="*/ 1725 h 1752"/>
                <a:gd name="T62" fmla="*/ 538 w 1100"/>
                <a:gd name="T63" fmla="*/ 1748 h 1752"/>
                <a:gd name="T64" fmla="*/ 656 w 1100"/>
                <a:gd name="T65" fmla="*/ 1752 h 1752"/>
                <a:gd name="T66" fmla="*/ 753 w 1100"/>
                <a:gd name="T67" fmla="*/ 1742 h 1752"/>
                <a:gd name="T68" fmla="*/ 845 w 1100"/>
                <a:gd name="T69" fmla="*/ 1722 h 1752"/>
                <a:gd name="T70" fmla="*/ 934 w 1100"/>
                <a:gd name="T71" fmla="*/ 1693 h 1752"/>
                <a:gd name="T72" fmla="*/ 1019 w 1100"/>
                <a:gd name="T73" fmla="*/ 1653 h 1752"/>
                <a:gd name="T74" fmla="*/ 1098 w 1100"/>
                <a:gd name="T75" fmla="*/ 1606 h 1752"/>
                <a:gd name="T76" fmla="*/ 1098 w 1100"/>
                <a:gd name="T77" fmla="*/ 1602 h 1752"/>
                <a:gd name="T78" fmla="*/ 1098 w 1100"/>
                <a:gd name="T79" fmla="*/ 1598 h 1752"/>
                <a:gd name="T80" fmla="*/ 1073 w 1100"/>
                <a:gd name="T81" fmla="*/ 1613 h 1752"/>
                <a:gd name="T82" fmla="*/ 993 w 1100"/>
                <a:gd name="T83" fmla="*/ 1659 h 1752"/>
                <a:gd name="T84" fmla="*/ 906 w 1100"/>
                <a:gd name="T85" fmla="*/ 1695 h 1752"/>
                <a:gd name="T86" fmla="*/ 816 w 1100"/>
                <a:gd name="T87" fmla="*/ 1722 h 1752"/>
                <a:gd name="T88" fmla="*/ 721 w 1100"/>
                <a:gd name="T89" fmla="*/ 1738 h 1752"/>
                <a:gd name="T90" fmla="*/ 624 w 1100"/>
                <a:gd name="T91" fmla="*/ 1744 h 1752"/>
                <a:gd name="T92" fmla="*/ 496 w 1100"/>
                <a:gd name="T93" fmla="*/ 1734 h 1752"/>
                <a:gd name="T94" fmla="*/ 374 w 1100"/>
                <a:gd name="T95" fmla="*/ 1705 h 1752"/>
                <a:gd name="T96" fmla="*/ 258 w 1100"/>
                <a:gd name="T97" fmla="*/ 1660 h 1752"/>
                <a:gd name="T98" fmla="*/ 153 w 1100"/>
                <a:gd name="T99" fmla="*/ 1599 h 1752"/>
                <a:gd name="T100" fmla="*/ 58 w 1100"/>
                <a:gd name="T101" fmla="*/ 1524 h 1752"/>
                <a:gd name="T102" fmla="*/ 27 w 1100"/>
                <a:gd name="T103" fmla="*/ 1498 h 1752"/>
                <a:gd name="T104" fmla="*/ 27 w 1100"/>
                <a:gd name="T105" fmla="*/ 1502 h 1752"/>
                <a:gd name="T106" fmla="*/ 27 w 1100"/>
                <a:gd name="T107" fmla="*/ 1507 h 17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0"/>
                <a:gd name="T163" fmla="*/ 0 h 1752"/>
                <a:gd name="T164" fmla="*/ 1100 w 1100"/>
                <a:gd name="T165" fmla="*/ 1752 h 17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0" h="1752">
                  <a:moveTo>
                    <a:pt x="1089" y="139"/>
                  </a:moveTo>
                  <a:lnTo>
                    <a:pt x="1062" y="124"/>
                  </a:lnTo>
                  <a:lnTo>
                    <a:pt x="1037" y="108"/>
                  </a:lnTo>
                  <a:lnTo>
                    <a:pt x="1011" y="94"/>
                  </a:lnTo>
                  <a:lnTo>
                    <a:pt x="983" y="81"/>
                  </a:lnTo>
                  <a:lnTo>
                    <a:pt x="955" y="68"/>
                  </a:lnTo>
                  <a:lnTo>
                    <a:pt x="927" y="57"/>
                  </a:lnTo>
                  <a:lnTo>
                    <a:pt x="899" y="47"/>
                  </a:lnTo>
                  <a:lnTo>
                    <a:pt x="870" y="37"/>
                  </a:lnTo>
                  <a:lnTo>
                    <a:pt x="840" y="28"/>
                  </a:lnTo>
                  <a:lnTo>
                    <a:pt x="810" y="21"/>
                  </a:lnTo>
                  <a:lnTo>
                    <a:pt x="780" y="16"/>
                  </a:lnTo>
                  <a:lnTo>
                    <a:pt x="749" y="10"/>
                  </a:lnTo>
                  <a:lnTo>
                    <a:pt x="719" y="6"/>
                  </a:lnTo>
                  <a:lnTo>
                    <a:pt x="687" y="3"/>
                  </a:lnTo>
                  <a:lnTo>
                    <a:pt x="656" y="1"/>
                  </a:lnTo>
                  <a:lnTo>
                    <a:pt x="624" y="0"/>
                  </a:lnTo>
                  <a:lnTo>
                    <a:pt x="578" y="1"/>
                  </a:lnTo>
                  <a:lnTo>
                    <a:pt x="532" y="6"/>
                  </a:lnTo>
                  <a:lnTo>
                    <a:pt x="488" y="11"/>
                  </a:lnTo>
                  <a:lnTo>
                    <a:pt x="445" y="20"/>
                  </a:lnTo>
                  <a:lnTo>
                    <a:pt x="402" y="30"/>
                  </a:lnTo>
                  <a:lnTo>
                    <a:pt x="358" y="43"/>
                  </a:lnTo>
                  <a:lnTo>
                    <a:pt x="318" y="58"/>
                  </a:lnTo>
                  <a:lnTo>
                    <a:pt x="278" y="74"/>
                  </a:lnTo>
                  <a:lnTo>
                    <a:pt x="239" y="94"/>
                  </a:lnTo>
                  <a:lnTo>
                    <a:pt x="200" y="114"/>
                  </a:lnTo>
                  <a:lnTo>
                    <a:pt x="164" y="136"/>
                  </a:lnTo>
                  <a:lnTo>
                    <a:pt x="128" y="162"/>
                  </a:lnTo>
                  <a:lnTo>
                    <a:pt x="94" y="187"/>
                  </a:lnTo>
                  <a:lnTo>
                    <a:pt x="61" y="216"/>
                  </a:lnTo>
                  <a:lnTo>
                    <a:pt x="29" y="244"/>
                  </a:lnTo>
                  <a:lnTo>
                    <a:pt x="0" y="276"/>
                  </a:lnTo>
                  <a:lnTo>
                    <a:pt x="0" y="277"/>
                  </a:lnTo>
                  <a:lnTo>
                    <a:pt x="0" y="278"/>
                  </a:lnTo>
                  <a:lnTo>
                    <a:pt x="0" y="280"/>
                  </a:lnTo>
                  <a:lnTo>
                    <a:pt x="1" y="280"/>
                  </a:lnTo>
                  <a:lnTo>
                    <a:pt x="1" y="281"/>
                  </a:lnTo>
                  <a:lnTo>
                    <a:pt x="1" y="283"/>
                  </a:lnTo>
                  <a:lnTo>
                    <a:pt x="1" y="284"/>
                  </a:lnTo>
                  <a:lnTo>
                    <a:pt x="2" y="284"/>
                  </a:lnTo>
                  <a:lnTo>
                    <a:pt x="32" y="254"/>
                  </a:lnTo>
                  <a:lnTo>
                    <a:pt x="64" y="224"/>
                  </a:lnTo>
                  <a:lnTo>
                    <a:pt x="96" y="196"/>
                  </a:lnTo>
                  <a:lnTo>
                    <a:pt x="130" y="170"/>
                  </a:lnTo>
                  <a:lnTo>
                    <a:pt x="165" y="145"/>
                  </a:lnTo>
                  <a:lnTo>
                    <a:pt x="203" y="122"/>
                  </a:lnTo>
                  <a:lnTo>
                    <a:pt x="240" y="102"/>
                  </a:lnTo>
                  <a:lnTo>
                    <a:pt x="279" y="82"/>
                  </a:lnTo>
                  <a:lnTo>
                    <a:pt x="319" y="65"/>
                  </a:lnTo>
                  <a:lnTo>
                    <a:pt x="360" y="51"/>
                  </a:lnTo>
                  <a:lnTo>
                    <a:pt x="402" y="38"/>
                  </a:lnTo>
                  <a:lnTo>
                    <a:pt x="445" y="27"/>
                  </a:lnTo>
                  <a:lnTo>
                    <a:pt x="488" y="20"/>
                  </a:lnTo>
                  <a:lnTo>
                    <a:pt x="532" y="13"/>
                  </a:lnTo>
                  <a:lnTo>
                    <a:pt x="578" y="10"/>
                  </a:lnTo>
                  <a:lnTo>
                    <a:pt x="624" y="9"/>
                  </a:lnTo>
                  <a:lnTo>
                    <a:pt x="656" y="9"/>
                  </a:lnTo>
                  <a:lnTo>
                    <a:pt x="688" y="11"/>
                  </a:lnTo>
                  <a:lnTo>
                    <a:pt x="719" y="14"/>
                  </a:lnTo>
                  <a:lnTo>
                    <a:pt x="751" y="19"/>
                  </a:lnTo>
                  <a:lnTo>
                    <a:pt x="781" y="23"/>
                  </a:lnTo>
                  <a:lnTo>
                    <a:pt x="812" y="30"/>
                  </a:lnTo>
                  <a:lnTo>
                    <a:pt x="841" y="37"/>
                  </a:lnTo>
                  <a:lnTo>
                    <a:pt x="872" y="45"/>
                  </a:lnTo>
                  <a:lnTo>
                    <a:pt x="901" y="55"/>
                  </a:lnTo>
                  <a:lnTo>
                    <a:pt x="929" y="67"/>
                  </a:lnTo>
                  <a:lnTo>
                    <a:pt x="956" y="78"/>
                  </a:lnTo>
                  <a:lnTo>
                    <a:pt x="984" y="91"/>
                  </a:lnTo>
                  <a:lnTo>
                    <a:pt x="1012" y="104"/>
                  </a:lnTo>
                  <a:lnTo>
                    <a:pt x="1039" y="119"/>
                  </a:lnTo>
                  <a:lnTo>
                    <a:pt x="1065" y="135"/>
                  </a:lnTo>
                  <a:lnTo>
                    <a:pt x="1090" y="151"/>
                  </a:lnTo>
                  <a:lnTo>
                    <a:pt x="1090" y="149"/>
                  </a:lnTo>
                  <a:lnTo>
                    <a:pt x="1090" y="148"/>
                  </a:lnTo>
                  <a:lnTo>
                    <a:pt x="1090" y="146"/>
                  </a:lnTo>
                  <a:lnTo>
                    <a:pt x="1089" y="145"/>
                  </a:lnTo>
                  <a:lnTo>
                    <a:pt x="1089" y="143"/>
                  </a:lnTo>
                  <a:lnTo>
                    <a:pt x="1089" y="142"/>
                  </a:lnTo>
                  <a:lnTo>
                    <a:pt x="1089" y="141"/>
                  </a:lnTo>
                  <a:lnTo>
                    <a:pt x="1089" y="139"/>
                  </a:lnTo>
                  <a:close/>
                  <a:moveTo>
                    <a:pt x="27" y="1507"/>
                  </a:moveTo>
                  <a:lnTo>
                    <a:pt x="58" y="1535"/>
                  </a:lnTo>
                  <a:lnTo>
                    <a:pt x="89" y="1561"/>
                  </a:lnTo>
                  <a:lnTo>
                    <a:pt x="121" y="1586"/>
                  </a:lnTo>
                  <a:lnTo>
                    <a:pt x="154" y="1609"/>
                  </a:lnTo>
                  <a:lnTo>
                    <a:pt x="187" y="1632"/>
                  </a:lnTo>
                  <a:lnTo>
                    <a:pt x="224" y="1651"/>
                  </a:lnTo>
                  <a:lnTo>
                    <a:pt x="260" y="1670"/>
                  </a:lnTo>
                  <a:lnTo>
                    <a:pt x="297" y="1687"/>
                  </a:lnTo>
                  <a:lnTo>
                    <a:pt x="335" y="1701"/>
                  </a:lnTo>
                  <a:lnTo>
                    <a:pt x="374" y="1714"/>
                  </a:lnTo>
                  <a:lnTo>
                    <a:pt x="414" y="1725"/>
                  </a:lnTo>
                  <a:lnTo>
                    <a:pt x="454" y="1735"/>
                  </a:lnTo>
                  <a:lnTo>
                    <a:pt x="496" y="1742"/>
                  </a:lnTo>
                  <a:lnTo>
                    <a:pt x="538" y="1748"/>
                  </a:lnTo>
                  <a:lnTo>
                    <a:pt x="581" y="1751"/>
                  </a:lnTo>
                  <a:lnTo>
                    <a:pt x="624" y="1752"/>
                  </a:lnTo>
                  <a:lnTo>
                    <a:pt x="656" y="1752"/>
                  </a:lnTo>
                  <a:lnTo>
                    <a:pt x="689" y="1749"/>
                  </a:lnTo>
                  <a:lnTo>
                    <a:pt x="721" y="1747"/>
                  </a:lnTo>
                  <a:lnTo>
                    <a:pt x="753" y="1742"/>
                  </a:lnTo>
                  <a:lnTo>
                    <a:pt x="784" y="1737"/>
                  </a:lnTo>
                  <a:lnTo>
                    <a:pt x="815" y="1730"/>
                  </a:lnTo>
                  <a:lnTo>
                    <a:pt x="845" y="1722"/>
                  </a:lnTo>
                  <a:lnTo>
                    <a:pt x="876" y="1714"/>
                  </a:lnTo>
                  <a:lnTo>
                    <a:pt x="905" y="1704"/>
                  </a:lnTo>
                  <a:lnTo>
                    <a:pt x="934" y="1693"/>
                  </a:lnTo>
                  <a:lnTo>
                    <a:pt x="963" y="1681"/>
                  </a:lnTo>
                  <a:lnTo>
                    <a:pt x="991" y="1667"/>
                  </a:lnTo>
                  <a:lnTo>
                    <a:pt x="1019" y="1653"/>
                  </a:lnTo>
                  <a:lnTo>
                    <a:pt x="1047" y="1639"/>
                  </a:lnTo>
                  <a:lnTo>
                    <a:pt x="1073" y="1623"/>
                  </a:lnTo>
                  <a:lnTo>
                    <a:pt x="1098" y="1606"/>
                  </a:lnTo>
                  <a:lnTo>
                    <a:pt x="1098" y="1605"/>
                  </a:lnTo>
                  <a:lnTo>
                    <a:pt x="1098" y="1603"/>
                  </a:lnTo>
                  <a:lnTo>
                    <a:pt x="1098" y="1602"/>
                  </a:lnTo>
                  <a:lnTo>
                    <a:pt x="1098" y="1600"/>
                  </a:lnTo>
                  <a:lnTo>
                    <a:pt x="1098" y="1599"/>
                  </a:lnTo>
                  <a:lnTo>
                    <a:pt x="1098" y="1598"/>
                  </a:lnTo>
                  <a:lnTo>
                    <a:pt x="1100" y="1598"/>
                  </a:lnTo>
                  <a:lnTo>
                    <a:pt x="1100" y="1596"/>
                  </a:lnTo>
                  <a:lnTo>
                    <a:pt x="1073" y="1613"/>
                  </a:lnTo>
                  <a:lnTo>
                    <a:pt x="1047" y="1629"/>
                  </a:lnTo>
                  <a:lnTo>
                    <a:pt x="1020" y="1644"/>
                  </a:lnTo>
                  <a:lnTo>
                    <a:pt x="993" y="1659"/>
                  </a:lnTo>
                  <a:lnTo>
                    <a:pt x="965" y="1671"/>
                  </a:lnTo>
                  <a:lnTo>
                    <a:pt x="936" y="1684"/>
                  </a:lnTo>
                  <a:lnTo>
                    <a:pt x="906" y="1695"/>
                  </a:lnTo>
                  <a:lnTo>
                    <a:pt x="876" y="1705"/>
                  </a:lnTo>
                  <a:lnTo>
                    <a:pt x="847" y="1714"/>
                  </a:lnTo>
                  <a:lnTo>
                    <a:pt x="816" y="1722"/>
                  </a:lnTo>
                  <a:lnTo>
                    <a:pt x="784" y="1728"/>
                  </a:lnTo>
                  <a:lnTo>
                    <a:pt x="753" y="1734"/>
                  </a:lnTo>
                  <a:lnTo>
                    <a:pt x="721" y="1738"/>
                  </a:lnTo>
                  <a:lnTo>
                    <a:pt x="689" y="1741"/>
                  </a:lnTo>
                  <a:lnTo>
                    <a:pt x="656" y="1744"/>
                  </a:lnTo>
                  <a:lnTo>
                    <a:pt x="624" y="1744"/>
                  </a:lnTo>
                  <a:lnTo>
                    <a:pt x="581" y="1742"/>
                  </a:lnTo>
                  <a:lnTo>
                    <a:pt x="538" y="1740"/>
                  </a:lnTo>
                  <a:lnTo>
                    <a:pt x="496" y="1734"/>
                  </a:lnTo>
                  <a:lnTo>
                    <a:pt x="454" y="1727"/>
                  </a:lnTo>
                  <a:lnTo>
                    <a:pt x="414" y="1717"/>
                  </a:lnTo>
                  <a:lnTo>
                    <a:pt x="374" y="1705"/>
                  </a:lnTo>
                  <a:lnTo>
                    <a:pt x="335" y="1693"/>
                  </a:lnTo>
                  <a:lnTo>
                    <a:pt x="296" y="1677"/>
                  </a:lnTo>
                  <a:lnTo>
                    <a:pt x="258" y="1660"/>
                  </a:lnTo>
                  <a:lnTo>
                    <a:pt x="222" y="1642"/>
                  </a:lnTo>
                  <a:lnTo>
                    <a:pt x="187" y="1622"/>
                  </a:lnTo>
                  <a:lnTo>
                    <a:pt x="153" y="1599"/>
                  </a:lnTo>
                  <a:lnTo>
                    <a:pt x="121" y="1575"/>
                  </a:lnTo>
                  <a:lnTo>
                    <a:pt x="89" y="1551"/>
                  </a:lnTo>
                  <a:lnTo>
                    <a:pt x="58" y="1524"/>
                  </a:lnTo>
                  <a:lnTo>
                    <a:pt x="27" y="1495"/>
                  </a:lnTo>
                  <a:lnTo>
                    <a:pt x="27" y="1497"/>
                  </a:lnTo>
                  <a:lnTo>
                    <a:pt x="27" y="1498"/>
                  </a:lnTo>
                  <a:lnTo>
                    <a:pt x="27" y="1500"/>
                  </a:lnTo>
                  <a:lnTo>
                    <a:pt x="27" y="1501"/>
                  </a:lnTo>
                  <a:lnTo>
                    <a:pt x="27" y="1502"/>
                  </a:lnTo>
                  <a:lnTo>
                    <a:pt x="27" y="1504"/>
                  </a:lnTo>
                  <a:lnTo>
                    <a:pt x="27" y="1505"/>
                  </a:lnTo>
                  <a:lnTo>
                    <a:pt x="27" y="1507"/>
                  </a:lnTo>
                  <a:close/>
                </a:path>
              </a:pathLst>
            </a:custGeom>
            <a:solidFill>
              <a:srgbClr val="FEF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1" name="Freeform 1001"/>
            <p:cNvSpPr>
              <a:spLocks noEditPoints="1"/>
            </p:cNvSpPr>
            <p:nvPr/>
          </p:nvSpPr>
          <p:spPr bwMode="auto">
            <a:xfrm>
              <a:off x="3912" y="1628"/>
              <a:ext cx="1099" cy="1744"/>
            </a:xfrm>
            <a:custGeom>
              <a:avLst/>
              <a:gdLst>
                <a:gd name="T0" fmla="*/ 1036 w 1099"/>
                <a:gd name="T1" fmla="*/ 110 h 1744"/>
                <a:gd name="T2" fmla="*/ 955 w 1099"/>
                <a:gd name="T3" fmla="*/ 70 h 1744"/>
                <a:gd name="T4" fmla="*/ 869 w 1099"/>
                <a:gd name="T5" fmla="*/ 37 h 1744"/>
                <a:gd name="T6" fmla="*/ 780 w 1099"/>
                <a:gd name="T7" fmla="*/ 15 h 1744"/>
                <a:gd name="T8" fmla="*/ 686 w 1099"/>
                <a:gd name="T9" fmla="*/ 3 h 1744"/>
                <a:gd name="T10" fmla="*/ 577 w 1099"/>
                <a:gd name="T11" fmla="*/ 2 h 1744"/>
                <a:gd name="T12" fmla="*/ 444 w 1099"/>
                <a:gd name="T13" fmla="*/ 20 h 1744"/>
                <a:gd name="T14" fmla="*/ 317 w 1099"/>
                <a:gd name="T15" fmla="*/ 57 h 1744"/>
                <a:gd name="T16" fmla="*/ 200 w 1099"/>
                <a:gd name="T17" fmla="*/ 114 h 1744"/>
                <a:gd name="T18" fmla="*/ 93 w 1099"/>
                <a:gd name="T19" fmla="*/ 188 h 1744"/>
                <a:gd name="T20" fmla="*/ 0 w 1099"/>
                <a:gd name="T21" fmla="*/ 276 h 1744"/>
                <a:gd name="T22" fmla="*/ 0 w 1099"/>
                <a:gd name="T23" fmla="*/ 280 h 1744"/>
                <a:gd name="T24" fmla="*/ 1 w 1099"/>
                <a:gd name="T25" fmla="*/ 283 h 1744"/>
                <a:gd name="T26" fmla="*/ 32 w 1099"/>
                <a:gd name="T27" fmla="*/ 254 h 1744"/>
                <a:gd name="T28" fmla="*/ 129 w 1099"/>
                <a:gd name="T29" fmla="*/ 171 h 1744"/>
                <a:gd name="T30" fmla="*/ 239 w 1099"/>
                <a:gd name="T31" fmla="*/ 103 h 1744"/>
                <a:gd name="T32" fmla="*/ 359 w 1099"/>
                <a:gd name="T33" fmla="*/ 51 h 1744"/>
                <a:gd name="T34" fmla="*/ 488 w 1099"/>
                <a:gd name="T35" fmla="*/ 19 h 1744"/>
                <a:gd name="T36" fmla="*/ 623 w 1099"/>
                <a:gd name="T37" fmla="*/ 9 h 1744"/>
                <a:gd name="T38" fmla="*/ 719 w 1099"/>
                <a:gd name="T39" fmla="*/ 15 h 1744"/>
                <a:gd name="T40" fmla="*/ 811 w 1099"/>
                <a:gd name="T41" fmla="*/ 30 h 1744"/>
                <a:gd name="T42" fmla="*/ 900 w 1099"/>
                <a:gd name="T43" fmla="*/ 56 h 1744"/>
                <a:gd name="T44" fmla="*/ 985 w 1099"/>
                <a:gd name="T45" fmla="*/ 91 h 1744"/>
                <a:gd name="T46" fmla="*/ 1064 w 1099"/>
                <a:gd name="T47" fmla="*/ 135 h 1744"/>
                <a:gd name="T48" fmla="*/ 1089 w 1099"/>
                <a:gd name="T49" fmla="*/ 149 h 1744"/>
                <a:gd name="T50" fmla="*/ 1089 w 1099"/>
                <a:gd name="T51" fmla="*/ 145 h 1744"/>
                <a:gd name="T52" fmla="*/ 1088 w 1099"/>
                <a:gd name="T53" fmla="*/ 141 h 1744"/>
                <a:gd name="T54" fmla="*/ 88 w 1099"/>
                <a:gd name="T55" fmla="*/ 1551 h 1744"/>
                <a:gd name="T56" fmla="*/ 186 w 1099"/>
                <a:gd name="T57" fmla="*/ 1622 h 1744"/>
                <a:gd name="T58" fmla="*/ 296 w 1099"/>
                <a:gd name="T59" fmla="*/ 1677 h 1744"/>
                <a:gd name="T60" fmla="*/ 413 w 1099"/>
                <a:gd name="T61" fmla="*/ 1717 h 1744"/>
                <a:gd name="T62" fmla="*/ 537 w 1099"/>
                <a:gd name="T63" fmla="*/ 1740 h 1744"/>
                <a:gd name="T64" fmla="*/ 655 w 1099"/>
                <a:gd name="T65" fmla="*/ 1744 h 1744"/>
                <a:gd name="T66" fmla="*/ 752 w 1099"/>
                <a:gd name="T67" fmla="*/ 1734 h 1744"/>
                <a:gd name="T68" fmla="*/ 846 w 1099"/>
                <a:gd name="T69" fmla="*/ 1714 h 1744"/>
                <a:gd name="T70" fmla="*/ 935 w 1099"/>
                <a:gd name="T71" fmla="*/ 1684 h 1744"/>
                <a:gd name="T72" fmla="*/ 1018 w 1099"/>
                <a:gd name="T73" fmla="*/ 1645 h 1744"/>
                <a:gd name="T74" fmla="*/ 1097 w 1099"/>
                <a:gd name="T75" fmla="*/ 1596 h 1744"/>
                <a:gd name="T76" fmla="*/ 1099 w 1099"/>
                <a:gd name="T77" fmla="*/ 1594 h 1744"/>
                <a:gd name="T78" fmla="*/ 1099 w 1099"/>
                <a:gd name="T79" fmla="*/ 1589 h 1744"/>
                <a:gd name="T80" fmla="*/ 1072 w 1099"/>
                <a:gd name="T81" fmla="*/ 1603 h 1744"/>
                <a:gd name="T82" fmla="*/ 992 w 1099"/>
                <a:gd name="T83" fmla="*/ 1650 h 1744"/>
                <a:gd name="T84" fmla="*/ 905 w 1099"/>
                <a:gd name="T85" fmla="*/ 1687 h 1744"/>
                <a:gd name="T86" fmla="*/ 815 w 1099"/>
                <a:gd name="T87" fmla="*/ 1714 h 1744"/>
                <a:gd name="T88" fmla="*/ 720 w 1099"/>
                <a:gd name="T89" fmla="*/ 1730 h 1744"/>
                <a:gd name="T90" fmla="*/ 623 w 1099"/>
                <a:gd name="T91" fmla="*/ 1736 h 1744"/>
                <a:gd name="T92" fmla="*/ 494 w 1099"/>
                <a:gd name="T93" fmla="*/ 1726 h 1744"/>
                <a:gd name="T94" fmla="*/ 373 w 1099"/>
                <a:gd name="T95" fmla="*/ 1697 h 1744"/>
                <a:gd name="T96" fmla="*/ 257 w 1099"/>
                <a:gd name="T97" fmla="*/ 1652 h 1744"/>
                <a:gd name="T98" fmla="*/ 152 w 1099"/>
                <a:gd name="T99" fmla="*/ 1591 h 1744"/>
                <a:gd name="T100" fmla="*/ 56 w 1099"/>
                <a:gd name="T101" fmla="*/ 1514 h 1744"/>
                <a:gd name="T102" fmla="*/ 26 w 1099"/>
                <a:gd name="T103" fmla="*/ 1488 h 1744"/>
                <a:gd name="T104" fmla="*/ 26 w 1099"/>
                <a:gd name="T105" fmla="*/ 1493 h 1744"/>
                <a:gd name="T106" fmla="*/ 26 w 1099"/>
                <a:gd name="T107" fmla="*/ 1497 h 17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9"/>
                <a:gd name="T163" fmla="*/ 0 h 1744"/>
                <a:gd name="T164" fmla="*/ 1099 w 1099"/>
                <a:gd name="T165" fmla="*/ 1744 h 17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9" h="1744">
                  <a:moveTo>
                    <a:pt x="1088" y="141"/>
                  </a:moveTo>
                  <a:lnTo>
                    <a:pt x="1063" y="125"/>
                  </a:lnTo>
                  <a:lnTo>
                    <a:pt x="1036" y="110"/>
                  </a:lnTo>
                  <a:lnTo>
                    <a:pt x="1010" y="95"/>
                  </a:lnTo>
                  <a:lnTo>
                    <a:pt x="983" y="81"/>
                  </a:lnTo>
                  <a:lnTo>
                    <a:pt x="955" y="70"/>
                  </a:lnTo>
                  <a:lnTo>
                    <a:pt x="928" y="57"/>
                  </a:lnTo>
                  <a:lnTo>
                    <a:pt x="898" y="47"/>
                  </a:lnTo>
                  <a:lnTo>
                    <a:pt x="869" y="37"/>
                  </a:lnTo>
                  <a:lnTo>
                    <a:pt x="840" y="29"/>
                  </a:lnTo>
                  <a:lnTo>
                    <a:pt x="809" y="22"/>
                  </a:lnTo>
                  <a:lnTo>
                    <a:pt x="780" y="15"/>
                  </a:lnTo>
                  <a:lnTo>
                    <a:pt x="748" y="10"/>
                  </a:lnTo>
                  <a:lnTo>
                    <a:pt x="718" y="6"/>
                  </a:lnTo>
                  <a:lnTo>
                    <a:pt x="686" y="3"/>
                  </a:lnTo>
                  <a:lnTo>
                    <a:pt x="655" y="2"/>
                  </a:lnTo>
                  <a:lnTo>
                    <a:pt x="623" y="0"/>
                  </a:lnTo>
                  <a:lnTo>
                    <a:pt x="577" y="2"/>
                  </a:lnTo>
                  <a:lnTo>
                    <a:pt x="531" y="6"/>
                  </a:lnTo>
                  <a:lnTo>
                    <a:pt x="487" y="12"/>
                  </a:lnTo>
                  <a:lnTo>
                    <a:pt x="444" y="20"/>
                  </a:lnTo>
                  <a:lnTo>
                    <a:pt x="401" y="30"/>
                  </a:lnTo>
                  <a:lnTo>
                    <a:pt x="359" y="43"/>
                  </a:lnTo>
                  <a:lnTo>
                    <a:pt x="317" y="57"/>
                  </a:lnTo>
                  <a:lnTo>
                    <a:pt x="277" y="74"/>
                  </a:lnTo>
                  <a:lnTo>
                    <a:pt x="238" y="94"/>
                  </a:lnTo>
                  <a:lnTo>
                    <a:pt x="200" y="114"/>
                  </a:lnTo>
                  <a:lnTo>
                    <a:pt x="164" y="137"/>
                  </a:lnTo>
                  <a:lnTo>
                    <a:pt x="128" y="162"/>
                  </a:lnTo>
                  <a:lnTo>
                    <a:pt x="93" y="188"/>
                  </a:lnTo>
                  <a:lnTo>
                    <a:pt x="61" y="216"/>
                  </a:lnTo>
                  <a:lnTo>
                    <a:pt x="29" y="245"/>
                  </a:lnTo>
                  <a:lnTo>
                    <a:pt x="0" y="276"/>
                  </a:lnTo>
                  <a:lnTo>
                    <a:pt x="0" y="277"/>
                  </a:lnTo>
                  <a:lnTo>
                    <a:pt x="0" y="279"/>
                  </a:lnTo>
                  <a:lnTo>
                    <a:pt x="0" y="280"/>
                  </a:lnTo>
                  <a:lnTo>
                    <a:pt x="1" y="280"/>
                  </a:lnTo>
                  <a:lnTo>
                    <a:pt x="1" y="281"/>
                  </a:lnTo>
                  <a:lnTo>
                    <a:pt x="1" y="283"/>
                  </a:lnTo>
                  <a:lnTo>
                    <a:pt x="1" y="284"/>
                  </a:lnTo>
                  <a:lnTo>
                    <a:pt x="1" y="286"/>
                  </a:lnTo>
                  <a:lnTo>
                    <a:pt x="32" y="254"/>
                  </a:lnTo>
                  <a:lnTo>
                    <a:pt x="63" y="225"/>
                  </a:lnTo>
                  <a:lnTo>
                    <a:pt x="96" y="196"/>
                  </a:lnTo>
                  <a:lnTo>
                    <a:pt x="129" y="171"/>
                  </a:lnTo>
                  <a:lnTo>
                    <a:pt x="166" y="145"/>
                  </a:lnTo>
                  <a:lnTo>
                    <a:pt x="202" y="122"/>
                  </a:lnTo>
                  <a:lnTo>
                    <a:pt x="239" y="103"/>
                  </a:lnTo>
                  <a:lnTo>
                    <a:pt x="278" y="83"/>
                  </a:lnTo>
                  <a:lnTo>
                    <a:pt x="318" y="66"/>
                  </a:lnTo>
                  <a:lnTo>
                    <a:pt x="359" y="51"/>
                  </a:lnTo>
                  <a:lnTo>
                    <a:pt x="401" y="39"/>
                  </a:lnTo>
                  <a:lnTo>
                    <a:pt x="444" y="27"/>
                  </a:lnTo>
                  <a:lnTo>
                    <a:pt x="488" y="19"/>
                  </a:lnTo>
                  <a:lnTo>
                    <a:pt x="531" y="13"/>
                  </a:lnTo>
                  <a:lnTo>
                    <a:pt x="577" y="10"/>
                  </a:lnTo>
                  <a:lnTo>
                    <a:pt x="623" y="9"/>
                  </a:lnTo>
                  <a:lnTo>
                    <a:pt x="655" y="9"/>
                  </a:lnTo>
                  <a:lnTo>
                    <a:pt x="687" y="12"/>
                  </a:lnTo>
                  <a:lnTo>
                    <a:pt x="719" y="15"/>
                  </a:lnTo>
                  <a:lnTo>
                    <a:pt x="750" y="19"/>
                  </a:lnTo>
                  <a:lnTo>
                    <a:pt x="780" y="23"/>
                  </a:lnTo>
                  <a:lnTo>
                    <a:pt x="811" y="30"/>
                  </a:lnTo>
                  <a:lnTo>
                    <a:pt x="841" y="37"/>
                  </a:lnTo>
                  <a:lnTo>
                    <a:pt x="871" y="46"/>
                  </a:lnTo>
                  <a:lnTo>
                    <a:pt x="900" y="56"/>
                  </a:lnTo>
                  <a:lnTo>
                    <a:pt x="929" y="67"/>
                  </a:lnTo>
                  <a:lnTo>
                    <a:pt x="957" y="78"/>
                  </a:lnTo>
                  <a:lnTo>
                    <a:pt x="985" y="91"/>
                  </a:lnTo>
                  <a:lnTo>
                    <a:pt x="1012" y="105"/>
                  </a:lnTo>
                  <a:lnTo>
                    <a:pt x="1039" y="120"/>
                  </a:lnTo>
                  <a:lnTo>
                    <a:pt x="1064" y="135"/>
                  </a:lnTo>
                  <a:lnTo>
                    <a:pt x="1090" y="152"/>
                  </a:lnTo>
                  <a:lnTo>
                    <a:pt x="1090" y="151"/>
                  </a:lnTo>
                  <a:lnTo>
                    <a:pt x="1089" y="149"/>
                  </a:lnTo>
                  <a:lnTo>
                    <a:pt x="1089" y="148"/>
                  </a:lnTo>
                  <a:lnTo>
                    <a:pt x="1089" y="147"/>
                  </a:lnTo>
                  <a:lnTo>
                    <a:pt x="1089" y="145"/>
                  </a:lnTo>
                  <a:lnTo>
                    <a:pt x="1089" y="144"/>
                  </a:lnTo>
                  <a:lnTo>
                    <a:pt x="1089" y="142"/>
                  </a:lnTo>
                  <a:lnTo>
                    <a:pt x="1088" y="141"/>
                  </a:lnTo>
                  <a:close/>
                  <a:moveTo>
                    <a:pt x="26" y="1497"/>
                  </a:moveTo>
                  <a:lnTo>
                    <a:pt x="57" y="1525"/>
                  </a:lnTo>
                  <a:lnTo>
                    <a:pt x="88" y="1551"/>
                  </a:lnTo>
                  <a:lnTo>
                    <a:pt x="120" y="1576"/>
                  </a:lnTo>
                  <a:lnTo>
                    <a:pt x="153" y="1601"/>
                  </a:lnTo>
                  <a:lnTo>
                    <a:pt x="186" y="1622"/>
                  </a:lnTo>
                  <a:lnTo>
                    <a:pt x="223" y="1642"/>
                  </a:lnTo>
                  <a:lnTo>
                    <a:pt x="259" y="1662"/>
                  </a:lnTo>
                  <a:lnTo>
                    <a:pt x="296" y="1677"/>
                  </a:lnTo>
                  <a:lnTo>
                    <a:pt x="334" y="1693"/>
                  </a:lnTo>
                  <a:lnTo>
                    <a:pt x="373" y="1706"/>
                  </a:lnTo>
                  <a:lnTo>
                    <a:pt x="413" y="1717"/>
                  </a:lnTo>
                  <a:lnTo>
                    <a:pt x="453" y="1727"/>
                  </a:lnTo>
                  <a:lnTo>
                    <a:pt x="495" y="1734"/>
                  </a:lnTo>
                  <a:lnTo>
                    <a:pt x="537" y="1740"/>
                  </a:lnTo>
                  <a:lnTo>
                    <a:pt x="580" y="1743"/>
                  </a:lnTo>
                  <a:lnTo>
                    <a:pt x="623" y="1744"/>
                  </a:lnTo>
                  <a:lnTo>
                    <a:pt x="655" y="1744"/>
                  </a:lnTo>
                  <a:lnTo>
                    <a:pt x="688" y="1741"/>
                  </a:lnTo>
                  <a:lnTo>
                    <a:pt x="720" y="1738"/>
                  </a:lnTo>
                  <a:lnTo>
                    <a:pt x="752" y="1734"/>
                  </a:lnTo>
                  <a:lnTo>
                    <a:pt x="783" y="1728"/>
                  </a:lnTo>
                  <a:lnTo>
                    <a:pt x="815" y="1723"/>
                  </a:lnTo>
                  <a:lnTo>
                    <a:pt x="846" y="1714"/>
                  </a:lnTo>
                  <a:lnTo>
                    <a:pt x="875" y="1706"/>
                  </a:lnTo>
                  <a:lnTo>
                    <a:pt x="905" y="1696"/>
                  </a:lnTo>
                  <a:lnTo>
                    <a:pt x="935" y="1684"/>
                  </a:lnTo>
                  <a:lnTo>
                    <a:pt x="962" y="1672"/>
                  </a:lnTo>
                  <a:lnTo>
                    <a:pt x="992" y="1659"/>
                  </a:lnTo>
                  <a:lnTo>
                    <a:pt x="1018" y="1645"/>
                  </a:lnTo>
                  <a:lnTo>
                    <a:pt x="1046" y="1630"/>
                  </a:lnTo>
                  <a:lnTo>
                    <a:pt x="1072" y="1613"/>
                  </a:lnTo>
                  <a:lnTo>
                    <a:pt x="1097" y="1596"/>
                  </a:lnTo>
                  <a:lnTo>
                    <a:pt x="1097" y="1595"/>
                  </a:lnTo>
                  <a:lnTo>
                    <a:pt x="1097" y="1594"/>
                  </a:lnTo>
                  <a:lnTo>
                    <a:pt x="1099" y="1594"/>
                  </a:lnTo>
                  <a:lnTo>
                    <a:pt x="1099" y="1592"/>
                  </a:lnTo>
                  <a:lnTo>
                    <a:pt x="1099" y="1591"/>
                  </a:lnTo>
                  <a:lnTo>
                    <a:pt x="1099" y="1589"/>
                  </a:lnTo>
                  <a:lnTo>
                    <a:pt x="1099" y="1588"/>
                  </a:lnTo>
                  <a:lnTo>
                    <a:pt x="1099" y="1586"/>
                  </a:lnTo>
                  <a:lnTo>
                    <a:pt x="1072" y="1603"/>
                  </a:lnTo>
                  <a:lnTo>
                    <a:pt x="1046" y="1620"/>
                  </a:lnTo>
                  <a:lnTo>
                    <a:pt x="1019" y="1635"/>
                  </a:lnTo>
                  <a:lnTo>
                    <a:pt x="992" y="1650"/>
                  </a:lnTo>
                  <a:lnTo>
                    <a:pt x="964" y="1663"/>
                  </a:lnTo>
                  <a:lnTo>
                    <a:pt x="935" y="1676"/>
                  </a:lnTo>
                  <a:lnTo>
                    <a:pt x="905" y="1687"/>
                  </a:lnTo>
                  <a:lnTo>
                    <a:pt x="876" y="1697"/>
                  </a:lnTo>
                  <a:lnTo>
                    <a:pt x="846" y="1706"/>
                  </a:lnTo>
                  <a:lnTo>
                    <a:pt x="815" y="1714"/>
                  </a:lnTo>
                  <a:lnTo>
                    <a:pt x="784" y="1720"/>
                  </a:lnTo>
                  <a:lnTo>
                    <a:pt x="752" y="1726"/>
                  </a:lnTo>
                  <a:lnTo>
                    <a:pt x="720" y="1730"/>
                  </a:lnTo>
                  <a:lnTo>
                    <a:pt x="688" y="1734"/>
                  </a:lnTo>
                  <a:lnTo>
                    <a:pt x="655" y="1736"/>
                  </a:lnTo>
                  <a:lnTo>
                    <a:pt x="623" y="1736"/>
                  </a:lnTo>
                  <a:lnTo>
                    <a:pt x="579" y="1736"/>
                  </a:lnTo>
                  <a:lnTo>
                    <a:pt x="537" y="1731"/>
                  </a:lnTo>
                  <a:lnTo>
                    <a:pt x="494" y="1726"/>
                  </a:lnTo>
                  <a:lnTo>
                    <a:pt x="453" y="1718"/>
                  </a:lnTo>
                  <a:lnTo>
                    <a:pt x="412" y="1709"/>
                  </a:lnTo>
                  <a:lnTo>
                    <a:pt x="373" y="1697"/>
                  </a:lnTo>
                  <a:lnTo>
                    <a:pt x="334" y="1684"/>
                  </a:lnTo>
                  <a:lnTo>
                    <a:pt x="295" y="1669"/>
                  </a:lnTo>
                  <a:lnTo>
                    <a:pt x="257" y="1652"/>
                  </a:lnTo>
                  <a:lnTo>
                    <a:pt x="221" y="1633"/>
                  </a:lnTo>
                  <a:lnTo>
                    <a:pt x="186" y="1612"/>
                  </a:lnTo>
                  <a:lnTo>
                    <a:pt x="152" y="1591"/>
                  </a:lnTo>
                  <a:lnTo>
                    <a:pt x="118" y="1567"/>
                  </a:lnTo>
                  <a:lnTo>
                    <a:pt x="86" y="1541"/>
                  </a:lnTo>
                  <a:lnTo>
                    <a:pt x="56" y="1514"/>
                  </a:lnTo>
                  <a:lnTo>
                    <a:pt x="26" y="1486"/>
                  </a:lnTo>
                  <a:lnTo>
                    <a:pt x="26" y="1487"/>
                  </a:lnTo>
                  <a:lnTo>
                    <a:pt x="26" y="1488"/>
                  </a:lnTo>
                  <a:lnTo>
                    <a:pt x="26" y="1490"/>
                  </a:lnTo>
                  <a:lnTo>
                    <a:pt x="26" y="1491"/>
                  </a:lnTo>
                  <a:lnTo>
                    <a:pt x="26" y="1493"/>
                  </a:lnTo>
                  <a:lnTo>
                    <a:pt x="26" y="1494"/>
                  </a:lnTo>
                  <a:lnTo>
                    <a:pt x="26" y="1496"/>
                  </a:lnTo>
                  <a:lnTo>
                    <a:pt x="26" y="1497"/>
                  </a:lnTo>
                  <a:close/>
                </a:path>
              </a:pathLst>
            </a:custGeom>
            <a:solidFill>
              <a:srgbClr val="FEF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2" name="Freeform 1002"/>
            <p:cNvSpPr>
              <a:spLocks noEditPoints="1"/>
            </p:cNvSpPr>
            <p:nvPr/>
          </p:nvSpPr>
          <p:spPr bwMode="auto">
            <a:xfrm>
              <a:off x="3913" y="1633"/>
              <a:ext cx="1098" cy="1735"/>
            </a:xfrm>
            <a:custGeom>
              <a:avLst/>
              <a:gdLst>
                <a:gd name="T0" fmla="*/ 1037 w 1098"/>
                <a:gd name="T1" fmla="*/ 110 h 1735"/>
                <a:gd name="T2" fmla="*/ 954 w 1098"/>
                <a:gd name="T3" fmla="*/ 69 h 1735"/>
                <a:gd name="T4" fmla="*/ 870 w 1098"/>
                <a:gd name="T5" fmla="*/ 36 h 1735"/>
                <a:gd name="T6" fmla="*/ 779 w 1098"/>
                <a:gd name="T7" fmla="*/ 14 h 1735"/>
                <a:gd name="T8" fmla="*/ 686 w 1098"/>
                <a:gd name="T9" fmla="*/ 2 h 1735"/>
                <a:gd name="T10" fmla="*/ 576 w 1098"/>
                <a:gd name="T11" fmla="*/ 1 h 1735"/>
                <a:gd name="T12" fmla="*/ 443 w 1098"/>
                <a:gd name="T13" fmla="*/ 18 h 1735"/>
                <a:gd name="T14" fmla="*/ 317 w 1098"/>
                <a:gd name="T15" fmla="*/ 56 h 1735"/>
                <a:gd name="T16" fmla="*/ 201 w 1098"/>
                <a:gd name="T17" fmla="*/ 113 h 1735"/>
                <a:gd name="T18" fmla="*/ 94 w 1098"/>
                <a:gd name="T19" fmla="*/ 187 h 1735"/>
                <a:gd name="T20" fmla="*/ 0 w 1098"/>
                <a:gd name="T21" fmla="*/ 275 h 1735"/>
                <a:gd name="T22" fmla="*/ 0 w 1098"/>
                <a:gd name="T23" fmla="*/ 279 h 1735"/>
                <a:gd name="T24" fmla="*/ 2 w 1098"/>
                <a:gd name="T25" fmla="*/ 282 h 1735"/>
                <a:gd name="T26" fmla="*/ 32 w 1098"/>
                <a:gd name="T27" fmla="*/ 254 h 1735"/>
                <a:gd name="T28" fmla="*/ 130 w 1098"/>
                <a:gd name="T29" fmla="*/ 170 h 1735"/>
                <a:gd name="T30" fmla="*/ 238 w 1098"/>
                <a:gd name="T31" fmla="*/ 102 h 1735"/>
                <a:gd name="T32" fmla="*/ 358 w 1098"/>
                <a:gd name="T33" fmla="*/ 51 h 1735"/>
                <a:gd name="T34" fmla="*/ 487 w 1098"/>
                <a:gd name="T35" fmla="*/ 18 h 1735"/>
                <a:gd name="T36" fmla="*/ 622 w 1098"/>
                <a:gd name="T37" fmla="*/ 8 h 1735"/>
                <a:gd name="T38" fmla="*/ 718 w 1098"/>
                <a:gd name="T39" fmla="*/ 14 h 1735"/>
                <a:gd name="T40" fmla="*/ 811 w 1098"/>
                <a:gd name="T41" fmla="*/ 29 h 1735"/>
                <a:gd name="T42" fmla="*/ 900 w 1098"/>
                <a:gd name="T43" fmla="*/ 55 h 1735"/>
                <a:gd name="T44" fmla="*/ 985 w 1098"/>
                <a:gd name="T45" fmla="*/ 92 h 1735"/>
                <a:gd name="T46" fmla="*/ 1064 w 1098"/>
                <a:gd name="T47" fmla="*/ 136 h 1735"/>
                <a:gd name="T48" fmla="*/ 1089 w 1098"/>
                <a:gd name="T49" fmla="*/ 150 h 1735"/>
                <a:gd name="T50" fmla="*/ 1089 w 1098"/>
                <a:gd name="T51" fmla="*/ 146 h 1735"/>
                <a:gd name="T52" fmla="*/ 1088 w 1098"/>
                <a:gd name="T53" fmla="*/ 142 h 1735"/>
                <a:gd name="T54" fmla="*/ 87 w 1098"/>
                <a:gd name="T55" fmla="*/ 1542 h 1735"/>
                <a:gd name="T56" fmla="*/ 185 w 1098"/>
                <a:gd name="T57" fmla="*/ 1613 h 1735"/>
                <a:gd name="T58" fmla="*/ 294 w 1098"/>
                <a:gd name="T59" fmla="*/ 1668 h 1735"/>
                <a:gd name="T60" fmla="*/ 412 w 1098"/>
                <a:gd name="T61" fmla="*/ 1708 h 1735"/>
                <a:gd name="T62" fmla="*/ 536 w 1098"/>
                <a:gd name="T63" fmla="*/ 1731 h 1735"/>
                <a:gd name="T64" fmla="*/ 654 w 1098"/>
                <a:gd name="T65" fmla="*/ 1735 h 1735"/>
                <a:gd name="T66" fmla="*/ 751 w 1098"/>
                <a:gd name="T67" fmla="*/ 1725 h 1735"/>
                <a:gd name="T68" fmla="*/ 845 w 1098"/>
                <a:gd name="T69" fmla="*/ 1705 h 1735"/>
                <a:gd name="T70" fmla="*/ 934 w 1098"/>
                <a:gd name="T71" fmla="*/ 1675 h 1735"/>
                <a:gd name="T72" fmla="*/ 1018 w 1098"/>
                <a:gd name="T73" fmla="*/ 1635 h 1735"/>
                <a:gd name="T74" fmla="*/ 1098 w 1098"/>
                <a:gd name="T75" fmla="*/ 1587 h 1735"/>
                <a:gd name="T76" fmla="*/ 1098 w 1098"/>
                <a:gd name="T77" fmla="*/ 1583 h 1735"/>
                <a:gd name="T78" fmla="*/ 1098 w 1098"/>
                <a:gd name="T79" fmla="*/ 1579 h 1735"/>
                <a:gd name="T80" fmla="*/ 1073 w 1098"/>
                <a:gd name="T81" fmla="*/ 1594 h 1735"/>
                <a:gd name="T82" fmla="*/ 991 w 1098"/>
                <a:gd name="T83" fmla="*/ 1640 h 1735"/>
                <a:gd name="T84" fmla="*/ 904 w 1098"/>
                <a:gd name="T85" fmla="*/ 1677 h 1735"/>
                <a:gd name="T86" fmla="*/ 814 w 1098"/>
                <a:gd name="T87" fmla="*/ 1705 h 1735"/>
                <a:gd name="T88" fmla="*/ 719 w 1098"/>
                <a:gd name="T89" fmla="*/ 1722 h 1735"/>
                <a:gd name="T90" fmla="*/ 622 w 1098"/>
                <a:gd name="T91" fmla="*/ 1728 h 1735"/>
                <a:gd name="T92" fmla="*/ 493 w 1098"/>
                <a:gd name="T93" fmla="*/ 1718 h 1735"/>
                <a:gd name="T94" fmla="*/ 370 w 1098"/>
                <a:gd name="T95" fmla="*/ 1688 h 1735"/>
                <a:gd name="T96" fmla="*/ 256 w 1098"/>
                <a:gd name="T97" fmla="*/ 1642 h 1735"/>
                <a:gd name="T98" fmla="*/ 151 w 1098"/>
                <a:gd name="T99" fmla="*/ 1580 h 1735"/>
                <a:gd name="T100" fmla="*/ 55 w 1098"/>
                <a:gd name="T101" fmla="*/ 1503 h 1735"/>
                <a:gd name="T102" fmla="*/ 25 w 1098"/>
                <a:gd name="T103" fmla="*/ 1478 h 1735"/>
                <a:gd name="T104" fmla="*/ 25 w 1098"/>
                <a:gd name="T105" fmla="*/ 1482 h 1735"/>
                <a:gd name="T106" fmla="*/ 25 w 1098"/>
                <a:gd name="T107" fmla="*/ 1486 h 173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8"/>
                <a:gd name="T163" fmla="*/ 0 h 1735"/>
                <a:gd name="T164" fmla="*/ 1098 w 1098"/>
                <a:gd name="T165" fmla="*/ 1735 h 173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8" h="1735">
                  <a:moveTo>
                    <a:pt x="1088" y="142"/>
                  </a:moveTo>
                  <a:lnTo>
                    <a:pt x="1063" y="126"/>
                  </a:lnTo>
                  <a:lnTo>
                    <a:pt x="1037" y="110"/>
                  </a:lnTo>
                  <a:lnTo>
                    <a:pt x="1010" y="95"/>
                  </a:lnTo>
                  <a:lnTo>
                    <a:pt x="982" y="82"/>
                  </a:lnTo>
                  <a:lnTo>
                    <a:pt x="954" y="69"/>
                  </a:lnTo>
                  <a:lnTo>
                    <a:pt x="927" y="58"/>
                  </a:lnTo>
                  <a:lnTo>
                    <a:pt x="899" y="46"/>
                  </a:lnTo>
                  <a:lnTo>
                    <a:pt x="870" y="36"/>
                  </a:lnTo>
                  <a:lnTo>
                    <a:pt x="839" y="28"/>
                  </a:lnTo>
                  <a:lnTo>
                    <a:pt x="810" y="21"/>
                  </a:lnTo>
                  <a:lnTo>
                    <a:pt x="779" y="14"/>
                  </a:lnTo>
                  <a:lnTo>
                    <a:pt x="749" y="10"/>
                  </a:lnTo>
                  <a:lnTo>
                    <a:pt x="717" y="5"/>
                  </a:lnTo>
                  <a:lnTo>
                    <a:pt x="686" y="2"/>
                  </a:lnTo>
                  <a:lnTo>
                    <a:pt x="654" y="0"/>
                  </a:lnTo>
                  <a:lnTo>
                    <a:pt x="622" y="0"/>
                  </a:lnTo>
                  <a:lnTo>
                    <a:pt x="576" y="1"/>
                  </a:lnTo>
                  <a:lnTo>
                    <a:pt x="530" y="4"/>
                  </a:lnTo>
                  <a:lnTo>
                    <a:pt x="486" y="11"/>
                  </a:lnTo>
                  <a:lnTo>
                    <a:pt x="443" y="18"/>
                  </a:lnTo>
                  <a:lnTo>
                    <a:pt x="400" y="29"/>
                  </a:lnTo>
                  <a:lnTo>
                    <a:pt x="358" y="42"/>
                  </a:lnTo>
                  <a:lnTo>
                    <a:pt x="317" y="56"/>
                  </a:lnTo>
                  <a:lnTo>
                    <a:pt x="277" y="73"/>
                  </a:lnTo>
                  <a:lnTo>
                    <a:pt x="238" y="93"/>
                  </a:lnTo>
                  <a:lnTo>
                    <a:pt x="201" y="113"/>
                  </a:lnTo>
                  <a:lnTo>
                    <a:pt x="163" y="136"/>
                  </a:lnTo>
                  <a:lnTo>
                    <a:pt x="128" y="161"/>
                  </a:lnTo>
                  <a:lnTo>
                    <a:pt x="94" y="187"/>
                  </a:lnTo>
                  <a:lnTo>
                    <a:pt x="62" y="215"/>
                  </a:lnTo>
                  <a:lnTo>
                    <a:pt x="30" y="245"/>
                  </a:lnTo>
                  <a:lnTo>
                    <a:pt x="0" y="275"/>
                  </a:lnTo>
                  <a:lnTo>
                    <a:pt x="0" y="276"/>
                  </a:lnTo>
                  <a:lnTo>
                    <a:pt x="0" y="278"/>
                  </a:lnTo>
                  <a:lnTo>
                    <a:pt x="0" y="279"/>
                  </a:lnTo>
                  <a:lnTo>
                    <a:pt x="0" y="281"/>
                  </a:lnTo>
                  <a:lnTo>
                    <a:pt x="2" y="281"/>
                  </a:lnTo>
                  <a:lnTo>
                    <a:pt x="2" y="282"/>
                  </a:lnTo>
                  <a:lnTo>
                    <a:pt x="2" y="284"/>
                  </a:lnTo>
                  <a:lnTo>
                    <a:pt x="2" y="285"/>
                  </a:lnTo>
                  <a:lnTo>
                    <a:pt x="32" y="254"/>
                  </a:lnTo>
                  <a:lnTo>
                    <a:pt x="63" y="224"/>
                  </a:lnTo>
                  <a:lnTo>
                    <a:pt x="95" y="196"/>
                  </a:lnTo>
                  <a:lnTo>
                    <a:pt x="130" y="170"/>
                  </a:lnTo>
                  <a:lnTo>
                    <a:pt x="165" y="144"/>
                  </a:lnTo>
                  <a:lnTo>
                    <a:pt x="201" y="122"/>
                  </a:lnTo>
                  <a:lnTo>
                    <a:pt x="238" y="102"/>
                  </a:lnTo>
                  <a:lnTo>
                    <a:pt x="277" y="82"/>
                  </a:lnTo>
                  <a:lnTo>
                    <a:pt x="317" y="65"/>
                  </a:lnTo>
                  <a:lnTo>
                    <a:pt x="358" y="51"/>
                  </a:lnTo>
                  <a:lnTo>
                    <a:pt x="401" y="38"/>
                  </a:lnTo>
                  <a:lnTo>
                    <a:pt x="443" y="27"/>
                  </a:lnTo>
                  <a:lnTo>
                    <a:pt x="487" y="18"/>
                  </a:lnTo>
                  <a:lnTo>
                    <a:pt x="530" y="12"/>
                  </a:lnTo>
                  <a:lnTo>
                    <a:pt x="576" y="8"/>
                  </a:lnTo>
                  <a:lnTo>
                    <a:pt x="622" y="8"/>
                  </a:lnTo>
                  <a:lnTo>
                    <a:pt x="654" y="8"/>
                  </a:lnTo>
                  <a:lnTo>
                    <a:pt x="686" y="10"/>
                  </a:lnTo>
                  <a:lnTo>
                    <a:pt x="718" y="14"/>
                  </a:lnTo>
                  <a:lnTo>
                    <a:pt x="749" y="18"/>
                  </a:lnTo>
                  <a:lnTo>
                    <a:pt x="781" y="22"/>
                  </a:lnTo>
                  <a:lnTo>
                    <a:pt x="811" y="29"/>
                  </a:lnTo>
                  <a:lnTo>
                    <a:pt x="840" y="36"/>
                  </a:lnTo>
                  <a:lnTo>
                    <a:pt x="871" y="46"/>
                  </a:lnTo>
                  <a:lnTo>
                    <a:pt x="900" y="55"/>
                  </a:lnTo>
                  <a:lnTo>
                    <a:pt x="928" y="66"/>
                  </a:lnTo>
                  <a:lnTo>
                    <a:pt x="957" y="79"/>
                  </a:lnTo>
                  <a:lnTo>
                    <a:pt x="985" y="92"/>
                  </a:lnTo>
                  <a:lnTo>
                    <a:pt x="1011" y="105"/>
                  </a:lnTo>
                  <a:lnTo>
                    <a:pt x="1038" y="120"/>
                  </a:lnTo>
                  <a:lnTo>
                    <a:pt x="1064" y="136"/>
                  </a:lnTo>
                  <a:lnTo>
                    <a:pt x="1089" y="153"/>
                  </a:lnTo>
                  <a:lnTo>
                    <a:pt x="1089" y="152"/>
                  </a:lnTo>
                  <a:lnTo>
                    <a:pt x="1089" y="150"/>
                  </a:lnTo>
                  <a:lnTo>
                    <a:pt x="1089" y="149"/>
                  </a:lnTo>
                  <a:lnTo>
                    <a:pt x="1089" y="147"/>
                  </a:lnTo>
                  <a:lnTo>
                    <a:pt x="1089" y="146"/>
                  </a:lnTo>
                  <a:lnTo>
                    <a:pt x="1088" y="144"/>
                  </a:lnTo>
                  <a:lnTo>
                    <a:pt x="1088" y="143"/>
                  </a:lnTo>
                  <a:lnTo>
                    <a:pt x="1088" y="142"/>
                  </a:lnTo>
                  <a:close/>
                  <a:moveTo>
                    <a:pt x="25" y="1486"/>
                  </a:moveTo>
                  <a:lnTo>
                    <a:pt x="56" y="1515"/>
                  </a:lnTo>
                  <a:lnTo>
                    <a:pt x="87" y="1542"/>
                  </a:lnTo>
                  <a:lnTo>
                    <a:pt x="119" y="1566"/>
                  </a:lnTo>
                  <a:lnTo>
                    <a:pt x="151" y="1590"/>
                  </a:lnTo>
                  <a:lnTo>
                    <a:pt x="185" y="1613"/>
                  </a:lnTo>
                  <a:lnTo>
                    <a:pt x="220" y="1633"/>
                  </a:lnTo>
                  <a:lnTo>
                    <a:pt x="256" y="1651"/>
                  </a:lnTo>
                  <a:lnTo>
                    <a:pt x="294" y="1668"/>
                  </a:lnTo>
                  <a:lnTo>
                    <a:pt x="333" y="1684"/>
                  </a:lnTo>
                  <a:lnTo>
                    <a:pt x="372" y="1696"/>
                  </a:lnTo>
                  <a:lnTo>
                    <a:pt x="412" y="1708"/>
                  </a:lnTo>
                  <a:lnTo>
                    <a:pt x="452" y="1718"/>
                  </a:lnTo>
                  <a:lnTo>
                    <a:pt x="494" y="1725"/>
                  </a:lnTo>
                  <a:lnTo>
                    <a:pt x="536" y="1731"/>
                  </a:lnTo>
                  <a:lnTo>
                    <a:pt x="579" y="1733"/>
                  </a:lnTo>
                  <a:lnTo>
                    <a:pt x="622" y="1735"/>
                  </a:lnTo>
                  <a:lnTo>
                    <a:pt x="654" y="1735"/>
                  </a:lnTo>
                  <a:lnTo>
                    <a:pt x="687" y="1732"/>
                  </a:lnTo>
                  <a:lnTo>
                    <a:pt x="719" y="1729"/>
                  </a:lnTo>
                  <a:lnTo>
                    <a:pt x="751" y="1725"/>
                  </a:lnTo>
                  <a:lnTo>
                    <a:pt x="782" y="1719"/>
                  </a:lnTo>
                  <a:lnTo>
                    <a:pt x="814" y="1713"/>
                  </a:lnTo>
                  <a:lnTo>
                    <a:pt x="845" y="1705"/>
                  </a:lnTo>
                  <a:lnTo>
                    <a:pt x="874" y="1696"/>
                  </a:lnTo>
                  <a:lnTo>
                    <a:pt x="904" y="1686"/>
                  </a:lnTo>
                  <a:lnTo>
                    <a:pt x="934" y="1675"/>
                  </a:lnTo>
                  <a:lnTo>
                    <a:pt x="963" y="1662"/>
                  </a:lnTo>
                  <a:lnTo>
                    <a:pt x="991" y="1650"/>
                  </a:lnTo>
                  <a:lnTo>
                    <a:pt x="1018" y="1635"/>
                  </a:lnTo>
                  <a:lnTo>
                    <a:pt x="1045" y="1620"/>
                  </a:lnTo>
                  <a:lnTo>
                    <a:pt x="1071" y="1604"/>
                  </a:lnTo>
                  <a:lnTo>
                    <a:pt x="1098" y="1587"/>
                  </a:lnTo>
                  <a:lnTo>
                    <a:pt x="1098" y="1586"/>
                  </a:lnTo>
                  <a:lnTo>
                    <a:pt x="1098" y="1584"/>
                  </a:lnTo>
                  <a:lnTo>
                    <a:pt x="1098" y="1583"/>
                  </a:lnTo>
                  <a:lnTo>
                    <a:pt x="1098" y="1581"/>
                  </a:lnTo>
                  <a:lnTo>
                    <a:pt x="1098" y="1580"/>
                  </a:lnTo>
                  <a:lnTo>
                    <a:pt x="1098" y="1579"/>
                  </a:lnTo>
                  <a:lnTo>
                    <a:pt x="1098" y="1577"/>
                  </a:lnTo>
                  <a:lnTo>
                    <a:pt x="1098" y="1576"/>
                  </a:lnTo>
                  <a:lnTo>
                    <a:pt x="1073" y="1594"/>
                  </a:lnTo>
                  <a:lnTo>
                    <a:pt x="1046" y="1610"/>
                  </a:lnTo>
                  <a:lnTo>
                    <a:pt x="1018" y="1625"/>
                  </a:lnTo>
                  <a:lnTo>
                    <a:pt x="991" y="1640"/>
                  </a:lnTo>
                  <a:lnTo>
                    <a:pt x="963" y="1654"/>
                  </a:lnTo>
                  <a:lnTo>
                    <a:pt x="934" y="1665"/>
                  </a:lnTo>
                  <a:lnTo>
                    <a:pt x="904" y="1677"/>
                  </a:lnTo>
                  <a:lnTo>
                    <a:pt x="875" y="1688"/>
                  </a:lnTo>
                  <a:lnTo>
                    <a:pt x="845" y="1696"/>
                  </a:lnTo>
                  <a:lnTo>
                    <a:pt x="814" y="1705"/>
                  </a:lnTo>
                  <a:lnTo>
                    <a:pt x="783" y="1711"/>
                  </a:lnTo>
                  <a:lnTo>
                    <a:pt x="751" y="1716"/>
                  </a:lnTo>
                  <a:lnTo>
                    <a:pt x="719" y="1722"/>
                  </a:lnTo>
                  <a:lnTo>
                    <a:pt x="687" y="1725"/>
                  </a:lnTo>
                  <a:lnTo>
                    <a:pt x="654" y="1726"/>
                  </a:lnTo>
                  <a:lnTo>
                    <a:pt x="622" y="1728"/>
                  </a:lnTo>
                  <a:lnTo>
                    <a:pt x="578" y="1726"/>
                  </a:lnTo>
                  <a:lnTo>
                    <a:pt x="536" y="1722"/>
                  </a:lnTo>
                  <a:lnTo>
                    <a:pt x="493" y="1718"/>
                  </a:lnTo>
                  <a:lnTo>
                    <a:pt x="451" y="1709"/>
                  </a:lnTo>
                  <a:lnTo>
                    <a:pt x="411" y="1699"/>
                  </a:lnTo>
                  <a:lnTo>
                    <a:pt x="370" y="1688"/>
                  </a:lnTo>
                  <a:lnTo>
                    <a:pt x="331" y="1675"/>
                  </a:lnTo>
                  <a:lnTo>
                    <a:pt x="294" y="1660"/>
                  </a:lnTo>
                  <a:lnTo>
                    <a:pt x="256" y="1642"/>
                  </a:lnTo>
                  <a:lnTo>
                    <a:pt x="220" y="1623"/>
                  </a:lnTo>
                  <a:lnTo>
                    <a:pt x="184" y="1603"/>
                  </a:lnTo>
                  <a:lnTo>
                    <a:pt x="151" y="1580"/>
                  </a:lnTo>
                  <a:lnTo>
                    <a:pt x="117" y="1556"/>
                  </a:lnTo>
                  <a:lnTo>
                    <a:pt x="85" y="1530"/>
                  </a:lnTo>
                  <a:lnTo>
                    <a:pt x="55" y="1503"/>
                  </a:lnTo>
                  <a:lnTo>
                    <a:pt x="25" y="1475"/>
                  </a:lnTo>
                  <a:lnTo>
                    <a:pt x="25" y="1476"/>
                  </a:lnTo>
                  <a:lnTo>
                    <a:pt x="25" y="1478"/>
                  </a:lnTo>
                  <a:lnTo>
                    <a:pt x="25" y="1479"/>
                  </a:lnTo>
                  <a:lnTo>
                    <a:pt x="25" y="1481"/>
                  </a:lnTo>
                  <a:lnTo>
                    <a:pt x="25" y="1482"/>
                  </a:lnTo>
                  <a:lnTo>
                    <a:pt x="25" y="1483"/>
                  </a:lnTo>
                  <a:lnTo>
                    <a:pt x="25" y="1485"/>
                  </a:lnTo>
                  <a:lnTo>
                    <a:pt x="25" y="1486"/>
                  </a:lnTo>
                  <a:close/>
                </a:path>
              </a:pathLst>
            </a:custGeom>
            <a:solidFill>
              <a:srgbClr val="FEFD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3" name="Freeform 1003"/>
            <p:cNvSpPr>
              <a:spLocks noEditPoints="1"/>
            </p:cNvSpPr>
            <p:nvPr/>
          </p:nvSpPr>
          <p:spPr bwMode="auto">
            <a:xfrm>
              <a:off x="3913" y="1637"/>
              <a:ext cx="1098" cy="1727"/>
            </a:xfrm>
            <a:custGeom>
              <a:avLst/>
              <a:gdLst>
                <a:gd name="T0" fmla="*/ 1038 w 1098"/>
                <a:gd name="T1" fmla="*/ 111 h 1727"/>
                <a:gd name="T2" fmla="*/ 956 w 1098"/>
                <a:gd name="T3" fmla="*/ 69 h 1727"/>
                <a:gd name="T4" fmla="*/ 870 w 1098"/>
                <a:gd name="T5" fmla="*/ 37 h 1727"/>
                <a:gd name="T6" fmla="*/ 779 w 1098"/>
                <a:gd name="T7" fmla="*/ 14 h 1727"/>
                <a:gd name="T8" fmla="*/ 686 w 1098"/>
                <a:gd name="T9" fmla="*/ 3 h 1727"/>
                <a:gd name="T10" fmla="*/ 576 w 1098"/>
                <a:gd name="T11" fmla="*/ 1 h 1727"/>
                <a:gd name="T12" fmla="*/ 443 w 1098"/>
                <a:gd name="T13" fmla="*/ 18 h 1727"/>
                <a:gd name="T14" fmla="*/ 317 w 1098"/>
                <a:gd name="T15" fmla="*/ 57 h 1727"/>
                <a:gd name="T16" fmla="*/ 201 w 1098"/>
                <a:gd name="T17" fmla="*/ 113 h 1727"/>
                <a:gd name="T18" fmla="*/ 95 w 1098"/>
                <a:gd name="T19" fmla="*/ 187 h 1727"/>
                <a:gd name="T20" fmla="*/ 0 w 1098"/>
                <a:gd name="T21" fmla="*/ 277 h 1727"/>
                <a:gd name="T22" fmla="*/ 2 w 1098"/>
                <a:gd name="T23" fmla="*/ 280 h 1727"/>
                <a:gd name="T24" fmla="*/ 3 w 1098"/>
                <a:gd name="T25" fmla="*/ 284 h 1727"/>
                <a:gd name="T26" fmla="*/ 32 w 1098"/>
                <a:gd name="T27" fmla="*/ 254 h 1727"/>
                <a:gd name="T28" fmla="*/ 130 w 1098"/>
                <a:gd name="T29" fmla="*/ 170 h 1727"/>
                <a:gd name="T30" fmla="*/ 240 w 1098"/>
                <a:gd name="T31" fmla="*/ 102 h 1727"/>
                <a:gd name="T32" fmla="*/ 359 w 1098"/>
                <a:gd name="T33" fmla="*/ 51 h 1727"/>
                <a:gd name="T34" fmla="*/ 487 w 1098"/>
                <a:gd name="T35" fmla="*/ 18 h 1727"/>
                <a:gd name="T36" fmla="*/ 622 w 1098"/>
                <a:gd name="T37" fmla="*/ 7 h 1727"/>
                <a:gd name="T38" fmla="*/ 718 w 1098"/>
                <a:gd name="T39" fmla="*/ 13 h 1727"/>
                <a:gd name="T40" fmla="*/ 811 w 1098"/>
                <a:gd name="T41" fmla="*/ 30 h 1727"/>
                <a:gd name="T42" fmla="*/ 900 w 1098"/>
                <a:gd name="T43" fmla="*/ 57 h 1727"/>
                <a:gd name="T44" fmla="*/ 985 w 1098"/>
                <a:gd name="T45" fmla="*/ 92 h 1727"/>
                <a:gd name="T46" fmla="*/ 1066 w 1098"/>
                <a:gd name="T47" fmla="*/ 138 h 1727"/>
                <a:gd name="T48" fmla="*/ 1091 w 1098"/>
                <a:gd name="T49" fmla="*/ 152 h 1727"/>
                <a:gd name="T50" fmla="*/ 1089 w 1098"/>
                <a:gd name="T51" fmla="*/ 148 h 1727"/>
                <a:gd name="T52" fmla="*/ 1089 w 1098"/>
                <a:gd name="T53" fmla="*/ 143 h 1727"/>
                <a:gd name="T54" fmla="*/ 85 w 1098"/>
                <a:gd name="T55" fmla="*/ 1532 h 1727"/>
                <a:gd name="T56" fmla="*/ 185 w 1098"/>
                <a:gd name="T57" fmla="*/ 1603 h 1727"/>
                <a:gd name="T58" fmla="*/ 294 w 1098"/>
                <a:gd name="T59" fmla="*/ 1660 h 1727"/>
                <a:gd name="T60" fmla="*/ 411 w 1098"/>
                <a:gd name="T61" fmla="*/ 1700 h 1727"/>
                <a:gd name="T62" fmla="*/ 536 w 1098"/>
                <a:gd name="T63" fmla="*/ 1722 h 1727"/>
                <a:gd name="T64" fmla="*/ 654 w 1098"/>
                <a:gd name="T65" fmla="*/ 1727 h 1727"/>
                <a:gd name="T66" fmla="*/ 751 w 1098"/>
                <a:gd name="T67" fmla="*/ 1717 h 1727"/>
                <a:gd name="T68" fmla="*/ 845 w 1098"/>
                <a:gd name="T69" fmla="*/ 1697 h 1727"/>
                <a:gd name="T70" fmla="*/ 934 w 1098"/>
                <a:gd name="T71" fmla="*/ 1667 h 1727"/>
                <a:gd name="T72" fmla="*/ 1018 w 1098"/>
                <a:gd name="T73" fmla="*/ 1626 h 1727"/>
                <a:gd name="T74" fmla="*/ 1098 w 1098"/>
                <a:gd name="T75" fmla="*/ 1577 h 1727"/>
                <a:gd name="T76" fmla="*/ 1098 w 1098"/>
                <a:gd name="T77" fmla="*/ 1573 h 1727"/>
                <a:gd name="T78" fmla="*/ 1098 w 1098"/>
                <a:gd name="T79" fmla="*/ 1570 h 1727"/>
                <a:gd name="T80" fmla="*/ 1073 w 1098"/>
                <a:gd name="T81" fmla="*/ 1585 h 1727"/>
                <a:gd name="T82" fmla="*/ 992 w 1098"/>
                <a:gd name="T83" fmla="*/ 1631 h 1727"/>
                <a:gd name="T84" fmla="*/ 906 w 1098"/>
                <a:gd name="T85" fmla="*/ 1668 h 1727"/>
                <a:gd name="T86" fmla="*/ 814 w 1098"/>
                <a:gd name="T87" fmla="*/ 1697 h 1727"/>
                <a:gd name="T88" fmla="*/ 719 w 1098"/>
                <a:gd name="T89" fmla="*/ 1714 h 1727"/>
                <a:gd name="T90" fmla="*/ 622 w 1098"/>
                <a:gd name="T91" fmla="*/ 1719 h 1727"/>
                <a:gd name="T92" fmla="*/ 493 w 1098"/>
                <a:gd name="T93" fmla="*/ 1709 h 1727"/>
                <a:gd name="T94" fmla="*/ 370 w 1098"/>
                <a:gd name="T95" fmla="*/ 1680 h 1727"/>
                <a:gd name="T96" fmla="*/ 256 w 1098"/>
                <a:gd name="T97" fmla="*/ 1633 h 1727"/>
                <a:gd name="T98" fmla="*/ 151 w 1098"/>
                <a:gd name="T99" fmla="*/ 1570 h 1727"/>
                <a:gd name="T100" fmla="*/ 55 w 1098"/>
                <a:gd name="T101" fmla="*/ 1494 h 1727"/>
                <a:gd name="T102" fmla="*/ 25 w 1098"/>
                <a:gd name="T103" fmla="*/ 1468 h 1727"/>
                <a:gd name="T104" fmla="*/ 25 w 1098"/>
                <a:gd name="T105" fmla="*/ 1472 h 1727"/>
                <a:gd name="T106" fmla="*/ 25 w 1098"/>
                <a:gd name="T107" fmla="*/ 1477 h 172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8"/>
                <a:gd name="T163" fmla="*/ 0 h 1727"/>
                <a:gd name="T164" fmla="*/ 1098 w 1098"/>
                <a:gd name="T165" fmla="*/ 1727 h 172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8" h="1727">
                  <a:moveTo>
                    <a:pt x="1089" y="143"/>
                  </a:moveTo>
                  <a:lnTo>
                    <a:pt x="1063" y="126"/>
                  </a:lnTo>
                  <a:lnTo>
                    <a:pt x="1038" y="111"/>
                  </a:lnTo>
                  <a:lnTo>
                    <a:pt x="1011" y="96"/>
                  </a:lnTo>
                  <a:lnTo>
                    <a:pt x="984" y="82"/>
                  </a:lnTo>
                  <a:lnTo>
                    <a:pt x="956" y="69"/>
                  </a:lnTo>
                  <a:lnTo>
                    <a:pt x="928" y="58"/>
                  </a:lnTo>
                  <a:lnTo>
                    <a:pt x="899" y="47"/>
                  </a:lnTo>
                  <a:lnTo>
                    <a:pt x="870" y="37"/>
                  </a:lnTo>
                  <a:lnTo>
                    <a:pt x="840" y="28"/>
                  </a:lnTo>
                  <a:lnTo>
                    <a:pt x="810" y="21"/>
                  </a:lnTo>
                  <a:lnTo>
                    <a:pt x="779" y="14"/>
                  </a:lnTo>
                  <a:lnTo>
                    <a:pt x="749" y="10"/>
                  </a:lnTo>
                  <a:lnTo>
                    <a:pt x="718" y="6"/>
                  </a:lnTo>
                  <a:lnTo>
                    <a:pt x="686" y="3"/>
                  </a:lnTo>
                  <a:lnTo>
                    <a:pt x="654" y="0"/>
                  </a:lnTo>
                  <a:lnTo>
                    <a:pt x="622" y="0"/>
                  </a:lnTo>
                  <a:lnTo>
                    <a:pt x="576" y="1"/>
                  </a:lnTo>
                  <a:lnTo>
                    <a:pt x="530" y="4"/>
                  </a:lnTo>
                  <a:lnTo>
                    <a:pt x="487" y="10"/>
                  </a:lnTo>
                  <a:lnTo>
                    <a:pt x="443" y="18"/>
                  </a:lnTo>
                  <a:lnTo>
                    <a:pt x="400" y="30"/>
                  </a:lnTo>
                  <a:lnTo>
                    <a:pt x="358" y="42"/>
                  </a:lnTo>
                  <a:lnTo>
                    <a:pt x="317" y="57"/>
                  </a:lnTo>
                  <a:lnTo>
                    <a:pt x="277" y="74"/>
                  </a:lnTo>
                  <a:lnTo>
                    <a:pt x="238" y="94"/>
                  </a:lnTo>
                  <a:lnTo>
                    <a:pt x="201" y="113"/>
                  </a:lnTo>
                  <a:lnTo>
                    <a:pt x="165" y="136"/>
                  </a:lnTo>
                  <a:lnTo>
                    <a:pt x="128" y="162"/>
                  </a:lnTo>
                  <a:lnTo>
                    <a:pt x="95" y="187"/>
                  </a:lnTo>
                  <a:lnTo>
                    <a:pt x="62" y="216"/>
                  </a:lnTo>
                  <a:lnTo>
                    <a:pt x="31" y="245"/>
                  </a:lnTo>
                  <a:lnTo>
                    <a:pt x="0" y="277"/>
                  </a:lnTo>
                  <a:lnTo>
                    <a:pt x="2" y="277"/>
                  </a:lnTo>
                  <a:lnTo>
                    <a:pt x="2" y="278"/>
                  </a:lnTo>
                  <a:lnTo>
                    <a:pt x="2" y="280"/>
                  </a:lnTo>
                  <a:lnTo>
                    <a:pt x="2" y="281"/>
                  </a:lnTo>
                  <a:lnTo>
                    <a:pt x="2" y="282"/>
                  </a:lnTo>
                  <a:lnTo>
                    <a:pt x="3" y="284"/>
                  </a:lnTo>
                  <a:lnTo>
                    <a:pt x="3" y="285"/>
                  </a:lnTo>
                  <a:lnTo>
                    <a:pt x="32" y="254"/>
                  </a:lnTo>
                  <a:lnTo>
                    <a:pt x="63" y="224"/>
                  </a:lnTo>
                  <a:lnTo>
                    <a:pt x="96" y="197"/>
                  </a:lnTo>
                  <a:lnTo>
                    <a:pt x="130" y="170"/>
                  </a:lnTo>
                  <a:lnTo>
                    <a:pt x="165" y="146"/>
                  </a:lnTo>
                  <a:lnTo>
                    <a:pt x="202" y="122"/>
                  </a:lnTo>
                  <a:lnTo>
                    <a:pt x="240" y="102"/>
                  </a:lnTo>
                  <a:lnTo>
                    <a:pt x="279" y="82"/>
                  </a:lnTo>
                  <a:lnTo>
                    <a:pt x="317" y="65"/>
                  </a:lnTo>
                  <a:lnTo>
                    <a:pt x="359" y="51"/>
                  </a:lnTo>
                  <a:lnTo>
                    <a:pt x="401" y="38"/>
                  </a:lnTo>
                  <a:lnTo>
                    <a:pt x="443" y="27"/>
                  </a:lnTo>
                  <a:lnTo>
                    <a:pt x="487" y="18"/>
                  </a:lnTo>
                  <a:lnTo>
                    <a:pt x="530" y="13"/>
                  </a:lnTo>
                  <a:lnTo>
                    <a:pt x="576" y="8"/>
                  </a:lnTo>
                  <a:lnTo>
                    <a:pt x="622" y="7"/>
                  </a:lnTo>
                  <a:lnTo>
                    <a:pt x="654" y="8"/>
                  </a:lnTo>
                  <a:lnTo>
                    <a:pt x="686" y="10"/>
                  </a:lnTo>
                  <a:lnTo>
                    <a:pt x="718" y="13"/>
                  </a:lnTo>
                  <a:lnTo>
                    <a:pt x="750" y="17"/>
                  </a:lnTo>
                  <a:lnTo>
                    <a:pt x="781" y="23"/>
                  </a:lnTo>
                  <a:lnTo>
                    <a:pt x="811" y="30"/>
                  </a:lnTo>
                  <a:lnTo>
                    <a:pt x="842" y="37"/>
                  </a:lnTo>
                  <a:lnTo>
                    <a:pt x="871" y="47"/>
                  </a:lnTo>
                  <a:lnTo>
                    <a:pt x="900" y="57"/>
                  </a:lnTo>
                  <a:lnTo>
                    <a:pt x="929" y="67"/>
                  </a:lnTo>
                  <a:lnTo>
                    <a:pt x="957" y="79"/>
                  </a:lnTo>
                  <a:lnTo>
                    <a:pt x="985" y="92"/>
                  </a:lnTo>
                  <a:lnTo>
                    <a:pt x="1013" y="106"/>
                  </a:lnTo>
                  <a:lnTo>
                    <a:pt x="1039" y="122"/>
                  </a:lnTo>
                  <a:lnTo>
                    <a:pt x="1066" y="138"/>
                  </a:lnTo>
                  <a:lnTo>
                    <a:pt x="1091" y="155"/>
                  </a:lnTo>
                  <a:lnTo>
                    <a:pt x="1091" y="153"/>
                  </a:lnTo>
                  <a:lnTo>
                    <a:pt x="1091" y="152"/>
                  </a:lnTo>
                  <a:lnTo>
                    <a:pt x="1089" y="150"/>
                  </a:lnTo>
                  <a:lnTo>
                    <a:pt x="1089" y="149"/>
                  </a:lnTo>
                  <a:lnTo>
                    <a:pt x="1089" y="148"/>
                  </a:lnTo>
                  <a:lnTo>
                    <a:pt x="1089" y="146"/>
                  </a:lnTo>
                  <a:lnTo>
                    <a:pt x="1089" y="145"/>
                  </a:lnTo>
                  <a:lnTo>
                    <a:pt x="1089" y="143"/>
                  </a:lnTo>
                  <a:close/>
                  <a:moveTo>
                    <a:pt x="25" y="1477"/>
                  </a:moveTo>
                  <a:lnTo>
                    <a:pt x="55" y="1505"/>
                  </a:lnTo>
                  <a:lnTo>
                    <a:pt x="85" y="1532"/>
                  </a:lnTo>
                  <a:lnTo>
                    <a:pt x="117" y="1558"/>
                  </a:lnTo>
                  <a:lnTo>
                    <a:pt x="151" y="1582"/>
                  </a:lnTo>
                  <a:lnTo>
                    <a:pt x="185" y="1603"/>
                  </a:lnTo>
                  <a:lnTo>
                    <a:pt x="220" y="1624"/>
                  </a:lnTo>
                  <a:lnTo>
                    <a:pt x="256" y="1643"/>
                  </a:lnTo>
                  <a:lnTo>
                    <a:pt x="294" y="1660"/>
                  </a:lnTo>
                  <a:lnTo>
                    <a:pt x="333" y="1675"/>
                  </a:lnTo>
                  <a:lnTo>
                    <a:pt x="372" y="1688"/>
                  </a:lnTo>
                  <a:lnTo>
                    <a:pt x="411" y="1700"/>
                  </a:lnTo>
                  <a:lnTo>
                    <a:pt x="452" y="1709"/>
                  </a:lnTo>
                  <a:lnTo>
                    <a:pt x="493" y="1717"/>
                  </a:lnTo>
                  <a:lnTo>
                    <a:pt x="536" y="1722"/>
                  </a:lnTo>
                  <a:lnTo>
                    <a:pt x="578" y="1727"/>
                  </a:lnTo>
                  <a:lnTo>
                    <a:pt x="622" y="1727"/>
                  </a:lnTo>
                  <a:lnTo>
                    <a:pt x="654" y="1727"/>
                  </a:lnTo>
                  <a:lnTo>
                    <a:pt x="687" y="1725"/>
                  </a:lnTo>
                  <a:lnTo>
                    <a:pt x="719" y="1721"/>
                  </a:lnTo>
                  <a:lnTo>
                    <a:pt x="751" y="1717"/>
                  </a:lnTo>
                  <a:lnTo>
                    <a:pt x="783" y="1711"/>
                  </a:lnTo>
                  <a:lnTo>
                    <a:pt x="814" y="1705"/>
                  </a:lnTo>
                  <a:lnTo>
                    <a:pt x="845" y="1697"/>
                  </a:lnTo>
                  <a:lnTo>
                    <a:pt x="875" y="1688"/>
                  </a:lnTo>
                  <a:lnTo>
                    <a:pt x="904" y="1678"/>
                  </a:lnTo>
                  <a:lnTo>
                    <a:pt x="934" y="1667"/>
                  </a:lnTo>
                  <a:lnTo>
                    <a:pt x="963" y="1654"/>
                  </a:lnTo>
                  <a:lnTo>
                    <a:pt x="991" y="1641"/>
                  </a:lnTo>
                  <a:lnTo>
                    <a:pt x="1018" y="1626"/>
                  </a:lnTo>
                  <a:lnTo>
                    <a:pt x="1045" y="1611"/>
                  </a:lnTo>
                  <a:lnTo>
                    <a:pt x="1071" y="1594"/>
                  </a:lnTo>
                  <a:lnTo>
                    <a:pt x="1098" y="1577"/>
                  </a:lnTo>
                  <a:lnTo>
                    <a:pt x="1098" y="1576"/>
                  </a:lnTo>
                  <a:lnTo>
                    <a:pt x="1098" y="1575"/>
                  </a:lnTo>
                  <a:lnTo>
                    <a:pt x="1098" y="1573"/>
                  </a:lnTo>
                  <a:lnTo>
                    <a:pt x="1098" y="1572"/>
                  </a:lnTo>
                  <a:lnTo>
                    <a:pt x="1098" y="1570"/>
                  </a:lnTo>
                  <a:lnTo>
                    <a:pt x="1098" y="1569"/>
                  </a:lnTo>
                  <a:lnTo>
                    <a:pt x="1098" y="1567"/>
                  </a:lnTo>
                  <a:lnTo>
                    <a:pt x="1073" y="1585"/>
                  </a:lnTo>
                  <a:lnTo>
                    <a:pt x="1046" y="1602"/>
                  </a:lnTo>
                  <a:lnTo>
                    <a:pt x="1018" y="1617"/>
                  </a:lnTo>
                  <a:lnTo>
                    <a:pt x="992" y="1631"/>
                  </a:lnTo>
                  <a:lnTo>
                    <a:pt x="963" y="1644"/>
                  </a:lnTo>
                  <a:lnTo>
                    <a:pt x="935" y="1657"/>
                  </a:lnTo>
                  <a:lnTo>
                    <a:pt x="906" y="1668"/>
                  </a:lnTo>
                  <a:lnTo>
                    <a:pt x="875" y="1680"/>
                  </a:lnTo>
                  <a:lnTo>
                    <a:pt x="845" y="1688"/>
                  </a:lnTo>
                  <a:lnTo>
                    <a:pt x="814" y="1697"/>
                  </a:lnTo>
                  <a:lnTo>
                    <a:pt x="783" y="1704"/>
                  </a:lnTo>
                  <a:lnTo>
                    <a:pt x="751" y="1709"/>
                  </a:lnTo>
                  <a:lnTo>
                    <a:pt x="719" y="1714"/>
                  </a:lnTo>
                  <a:lnTo>
                    <a:pt x="687" y="1717"/>
                  </a:lnTo>
                  <a:lnTo>
                    <a:pt x="654" y="1718"/>
                  </a:lnTo>
                  <a:lnTo>
                    <a:pt x="622" y="1719"/>
                  </a:lnTo>
                  <a:lnTo>
                    <a:pt x="578" y="1718"/>
                  </a:lnTo>
                  <a:lnTo>
                    <a:pt x="536" y="1715"/>
                  </a:lnTo>
                  <a:lnTo>
                    <a:pt x="493" y="1709"/>
                  </a:lnTo>
                  <a:lnTo>
                    <a:pt x="451" y="1701"/>
                  </a:lnTo>
                  <a:lnTo>
                    <a:pt x="411" y="1691"/>
                  </a:lnTo>
                  <a:lnTo>
                    <a:pt x="370" y="1680"/>
                  </a:lnTo>
                  <a:lnTo>
                    <a:pt x="331" y="1667"/>
                  </a:lnTo>
                  <a:lnTo>
                    <a:pt x="292" y="1651"/>
                  </a:lnTo>
                  <a:lnTo>
                    <a:pt x="256" y="1633"/>
                  </a:lnTo>
                  <a:lnTo>
                    <a:pt x="219" y="1614"/>
                  </a:lnTo>
                  <a:lnTo>
                    <a:pt x="184" y="1593"/>
                  </a:lnTo>
                  <a:lnTo>
                    <a:pt x="151" y="1570"/>
                  </a:lnTo>
                  <a:lnTo>
                    <a:pt x="117" y="1546"/>
                  </a:lnTo>
                  <a:lnTo>
                    <a:pt x="85" y="1521"/>
                  </a:lnTo>
                  <a:lnTo>
                    <a:pt x="55" y="1494"/>
                  </a:lnTo>
                  <a:lnTo>
                    <a:pt x="25" y="1465"/>
                  </a:lnTo>
                  <a:lnTo>
                    <a:pt x="25" y="1467"/>
                  </a:lnTo>
                  <a:lnTo>
                    <a:pt x="25" y="1468"/>
                  </a:lnTo>
                  <a:lnTo>
                    <a:pt x="25" y="1469"/>
                  </a:lnTo>
                  <a:lnTo>
                    <a:pt x="25" y="1471"/>
                  </a:lnTo>
                  <a:lnTo>
                    <a:pt x="25" y="1472"/>
                  </a:lnTo>
                  <a:lnTo>
                    <a:pt x="25" y="1474"/>
                  </a:lnTo>
                  <a:lnTo>
                    <a:pt x="25" y="1475"/>
                  </a:lnTo>
                  <a:lnTo>
                    <a:pt x="25" y="1477"/>
                  </a:lnTo>
                  <a:close/>
                </a:path>
              </a:pathLst>
            </a:custGeom>
            <a:solidFill>
              <a:srgbClr val="FEF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4" name="Freeform 1004"/>
            <p:cNvSpPr>
              <a:spLocks noEditPoints="1"/>
            </p:cNvSpPr>
            <p:nvPr/>
          </p:nvSpPr>
          <p:spPr bwMode="auto">
            <a:xfrm>
              <a:off x="3915" y="1641"/>
              <a:ext cx="1097" cy="1720"/>
            </a:xfrm>
            <a:custGeom>
              <a:avLst/>
              <a:gdLst>
                <a:gd name="T0" fmla="*/ 1036 w 1097"/>
                <a:gd name="T1" fmla="*/ 112 h 1720"/>
                <a:gd name="T2" fmla="*/ 955 w 1097"/>
                <a:gd name="T3" fmla="*/ 71 h 1720"/>
                <a:gd name="T4" fmla="*/ 869 w 1097"/>
                <a:gd name="T5" fmla="*/ 38 h 1720"/>
                <a:gd name="T6" fmla="*/ 779 w 1097"/>
                <a:gd name="T7" fmla="*/ 14 h 1720"/>
                <a:gd name="T8" fmla="*/ 684 w 1097"/>
                <a:gd name="T9" fmla="*/ 2 h 1720"/>
                <a:gd name="T10" fmla="*/ 574 w 1097"/>
                <a:gd name="T11" fmla="*/ 0 h 1720"/>
                <a:gd name="T12" fmla="*/ 441 w 1097"/>
                <a:gd name="T13" fmla="*/ 19 h 1720"/>
                <a:gd name="T14" fmla="*/ 315 w 1097"/>
                <a:gd name="T15" fmla="*/ 57 h 1720"/>
                <a:gd name="T16" fmla="*/ 199 w 1097"/>
                <a:gd name="T17" fmla="*/ 114 h 1720"/>
                <a:gd name="T18" fmla="*/ 93 w 1097"/>
                <a:gd name="T19" fmla="*/ 188 h 1720"/>
                <a:gd name="T20" fmla="*/ 0 w 1097"/>
                <a:gd name="T21" fmla="*/ 277 h 1720"/>
                <a:gd name="T22" fmla="*/ 1 w 1097"/>
                <a:gd name="T23" fmla="*/ 281 h 1720"/>
                <a:gd name="T24" fmla="*/ 1 w 1097"/>
                <a:gd name="T25" fmla="*/ 284 h 1720"/>
                <a:gd name="T26" fmla="*/ 32 w 1097"/>
                <a:gd name="T27" fmla="*/ 256 h 1720"/>
                <a:gd name="T28" fmla="*/ 128 w 1097"/>
                <a:gd name="T29" fmla="*/ 170 h 1720"/>
                <a:gd name="T30" fmla="*/ 238 w 1097"/>
                <a:gd name="T31" fmla="*/ 102 h 1720"/>
                <a:gd name="T32" fmla="*/ 357 w 1097"/>
                <a:gd name="T33" fmla="*/ 51 h 1720"/>
                <a:gd name="T34" fmla="*/ 485 w 1097"/>
                <a:gd name="T35" fmla="*/ 19 h 1720"/>
                <a:gd name="T36" fmla="*/ 620 w 1097"/>
                <a:gd name="T37" fmla="*/ 7 h 1720"/>
                <a:gd name="T38" fmla="*/ 716 w 1097"/>
                <a:gd name="T39" fmla="*/ 13 h 1720"/>
                <a:gd name="T40" fmla="*/ 809 w 1097"/>
                <a:gd name="T41" fmla="*/ 30 h 1720"/>
                <a:gd name="T42" fmla="*/ 900 w 1097"/>
                <a:gd name="T43" fmla="*/ 57 h 1720"/>
                <a:gd name="T44" fmla="*/ 984 w 1097"/>
                <a:gd name="T45" fmla="*/ 94 h 1720"/>
                <a:gd name="T46" fmla="*/ 1064 w 1097"/>
                <a:gd name="T47" fmla="*/ 139 h 1720"/>
                <a:gd name="T48" fmla="*/ 1089 w 1097"/>
                <a:gd name="T49" fmla="*/ 153 h 1720"/>
                <a:gd name="T50" fmla="*/ 1089 w 1097"/>
                <a:gd name="T51" fmla="*/ 149 h 1720"/>
                <a:gd name="T52" fmla="*/ 1087 w 1097"/>
                <a:gd name="T53" fmla="*/ 145 h 1720"/>
                <a:gd name="T54" fmla="*/ 83 w 1097"/>
                <a:gd name="T55" fmla="*/ 1522 h 1720"/>
                <a:gd name="T56" fmla="*/ 182 w 1097"/>
                <a:gd name="T57" fmla="*/ 1595 h 1720"/>
                <a:gd name="T58" fmla="*/ 292 w 1097"/>
                <a:gd name="T59" fmla="*/ 1652 h 1720"/>
                <a:gd name="T60" fmla="*/ 409 w 1097"/>
                <a:gd name="T61" fmla="*/ 1691 h 1720"/>
                <a:gd name="T62" fmla="*/ 534 w 1097"/>
                <a:gd name="T63" fmla="*/ 1714 h 1720"/>
                <a:gd name="T64" fmla="*/ 652 w 1097"/>
                <a:gd name="T65" fmla="*/ 1718 h 1720"/>
                <a:gd name="T66" fmla="*/ 749 w 1097"/>
                <a:gd name="T67" fmla="*/ 1708 h 1720"/>
                <a:gd name="T68" fmla="*/ 843 w 1097"/>
                <a:gd name="T69" fmla="*/ 1688 h 1720"/>
                <a:gd name="T70" fmla="*/ 932 w 1097"/>
                <a:gd name="T71" fmla="*/ 1657 h 1720"/>
                <a:gd name="T72" fmla="*/ 1016 w 1097"/>
                <a:gd name="T73" fmla="*/ 1617 h 1720"/>
                <a:gd name="T74" fmla="*/ 1096 w 1097"/>
                <a:gd name="T75" fmla="*/ 1568 h 1720"/>
                <a:gd name="T76" fmla="*/ 1096 w 1097"/>
                <a:gd name="T77" fmla="*/ 1565 h 1720"/>
                <a:gd name="T78" fmla="*/ 1097 w 1097"/>
                <a:gd name="T79" fmla="*/ 1561 h 1720"/>
                <a:gd name="T80" fmla="*/ 1071 w 1097"/>
                <a:gd name="T81" fmla="*/ 1576 h 1720"/>
                <a:gd name="T82" fmla="*/ 990 w 1097"/>
                <a:gd name="T83" fmla="*/ 1623 h 1720"/>
                <a:gd name="T84" fmla="*/ 904 w 1097"/>
                <a:gd name="T85" fmla="*/ 1660 h 1720"/>
                <a:gd name="T86" fmla="*/ 813 w 1097"/>
                <a:gd name="T87" fmla="*/ 1688 h 1720"/>
                <a:gd name="T88" fmla="*/ 717 w 1097"/>
                <a:gd name="T89" fmla="*/ 1705 h 1720"/>
                <a:gd name="T90" fmla="*/ 620 w 1097"/>
                <a:gd name="T91" fmla="*/ 1711 h 1720"/>
                <a:gd name="T92" fmla="*/ 491 w 1097"/>
                <a:gd name="T93" fmla="*/ 1701 h 1720"/>
                <a:gd name="T94" fmla="*/ 368 w 1097"/>
                <a:gd name="T95" fmla="*/ 1671 h 1720"/>
                <a:gd name="T96" fmla="*/ 253 w 1097"/>
                <a:gd name="T97" fmla="*/ 1625 h 1720"/>
                <a:gd name="T98" fmla="*/ 147 w 1097"/>
                <a:gd name="T99" fmla="*/ 1562 h 1720"/>
                <a:gd name="T100" fmla="*/ 53 w 1097"/>
                <a:gd name="T101" fmla="*/ 1484 h 1720"/>
                <a:gd name="T102" fmla="*/ 23 w 1097"/>
                <a:gd name="T103" fmla="*/ 1458 h 1720"/>
                <a:gd name="T104" fmla="*/ 23 w 1097"/>
                <a:gd name="T105" fmla="*/ 1463 h 1720"/>
                <a:gd name="T106" fmla="*/ 23 w 1097"/>
                <a:gd name="T107" fmla="*/ 1467 h 17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7"/>
                <a:gd name="T163" fmla="*/ 0 h 1720"/>
                <a:gd name="T164" fmla="*/ 1097 w 1097"/>
                <a:gd name="T165" fmla="*/ 1720 h 172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7" h="1720">
                  <a:moveTo>
                    <a:pt x="1087" y="145"/>
                  </a:moveTo>
                  <a:lnTo>
                    <a:pt x="1062" y="128"/>
                  </a:lnTo>
                  <a:lnTo>
                    <a:pt x="1036" y="112"/>
                  </a:lnTo>
                  <a:lnTo>
                    <a:pt x="1009" y="97"/>
                  </a:lnTo>
                  <a:lnTo>
                    <a:pt x="983" y="84"/>
                  </a:lnTo>
                  <a:lnTo>
                    <a:pt x="955" y="71"/>
                  </a:lnTo>
                  <a:lnTo>
                    <a:pt x="926" y="58"/>
                  </a:lnTo>
                  <a:lnTo>
                    <a:pt x="898" y="47"/>
                  </a:lnTo>
                  <a:lnTo>
                    <a:pt x="869" y="38"/>
                  </a:lnTo>
                  <a:lnTo>
                    <a:pt x="838" y="28"/>
                  </a:lnTo>
                  <a:lnTo>
                    <a:pt x="809" y="21"/>
                  </a:lnTo>
                  <a:lnTo>
                    <a:pt x="779" y="14"/>
                  </a:lnTo>
                  <a:lnTo>
                    <a:pt x="747" y="10"/>
                  </a:lnTo>
                  <a:lnTo>
                    <a:pt x="716" y="6"/>
                  </a:lnTo>
                  <a:lnTo>
                    <a:pt x="684" y="2"/>
                  </a:lnTo>
                  <a:lnTo>
                    <a:pt x="652" y="0"/>
                  </a:lnTo>
                  <a:lnTo>
                    <a:pt x="620" y="0"/>
                  </a:lnTo>
                  <a:lnTo>
                    <a:pt x="574" y="0"/>
                  </a:lnTo>
                  <a:lnTo>
                    <a:pt x="528" y="4"/>
                  </a:lnTo>
                  <a:lnTo>
                    <a:pt x="485" y="10"/>
                  </a:lnTo>
                  <a:lnTo>
                    <a:pt x="441" y="19"/>
                  </a:lnTo>
                  <a:lnTo>
                    <a:pt x="399" y="30"/>
                  </a:lnTo>
                  <a:lnTo>
                    <a:pt x="356" y="43"/>
                  </a:lnTo>
                  <a:lnTo>
                    <a:pt x="315" y="57"/>
                  </a:lnTo>
                  <a:lnTo>
                    <a:pt x="275" y="74"/>
                  </a:lnTo>
                  <a:lnTo>
                    <a:pt x="236" y="94"/>
                  </a:lnTo>
                  <a:lnTo>
                    <a:pt x="199" y="114"/>
                  </a:lnTo>
                  <a:lnTo>
                    <a:pt x="163" y="136"/>
                  </a:lnTo>
                  <a:lnTo>
                    <a:pt x="128" y="162"/>
                  </a:lnTo>
                  <a:lnTo>
                    <a:pt x="93" y="188"/>
                  </a:lnTo>
                  <a:lnTo>
                    <a:pt x="61" y="216"/>
                  </a:lnTo>
                  <a:lnTo>
                    <a:pt x="30" y="246"/>
                  </a:lnTo>
                  <a:lnTo>
                    <a:pt x="0" y="277"/>
                  </a:lnTo>
                  <a:lnTo>
                    <a:pt x="0" y="278"/>
                  </a:lnTo>
                  <a:lnTo>
                    <a:pt x="1" y="280"/>
                  </a:lnTo>
                  <a:lnTo>
                    <a:pt x="1" y="281"/>
                  </a:lnTo>
                  <a:lnTo>
                    <a:pt x="1" y="283"/>
                  </a:lnTo>
                  <a:lnTo>
                    <a:pt x="1" y="284"/>
                  </a:lnTo>
                  <a:lnTo>
                    <a:pt x="1" y="286"/>
                  </a:lnTo>
                  <a:lnTo>
                    <a:pt x="1" y="287"/>
                  </a:lnTo>
                  <a:lnTo>
                    <a:pt x="32" y="256"/>
                  </a:lnTo>
                  <a:lnTo>
                    <a:pt x="62" y="226"/>
                  </a:lnTo>
                  <a:lnTo>
                    <a:pt x="94" y="197"/>
                  </a:lnTo>
                  <a:lnTo>
                    <a:pt x="128" y="170"/>
                  </a:lnTo>
                  <a:lnTo>
                    <a:pt x="164" y="146"/>
                  </a:lnTo>
                  <a:lnTo>
                    <a:pt x="200" y="124"/>
                  </a:lnTo>
                  <a:lnTo>
                    <a:pt x="238" y="102"/>
                  </a:lnTo>
                  <a:lnTo>
                    <a:pt x="277" y="82"/>
                  </a:lnTo>
                  <a:lnTo>
                    <a:pt x="315" y="65"/>
                  </a:lnTo>
                  <a:lnTo>
                    <a:pt x="357" y="51"/>
                  </a:lnTo>
                  <a:lnTo>
                    <a:pt x="399" y="38"/>
                  </a:lnTo>
                  <a:lnTo>
                    <a:pt x="441" y="27"/>
                  </a:lnTo>
                  <a:lnTo>
                    <a:pt x="485" y="19"/>
                  </a:lnTo>
                  <a:lnTo>
                    <a:pt x="528" y="13"/>
                  </a:lnTo>
                  <a:lnTo>
                    <a:pt x="574" y="9"/>
                  </a:lnTo>
                  <a:lnTo>
                    <a:pt x="620" y="7"/>
                  </a:lnTo>
                  <a:lnTo>
                    <a:pt x="652" y="9"/>
                  </a:lnTo>
                  <a:lnTo>
                    <a:pt x="684" y="10"/>
                  </a:lnTo>
                  <a:lnTo>
                    <a:pt x="716" y="13"/>
                  </a:lnTo>
                  <a:lnTo>
                    <a:pt x="748" y="17"/>
                  </a:lnTo>
                  <a:lnTo>
                    <a:pt x="779" y="23"/>
                  </a:lnTo>
                  <a:lnTo>
                    <a:pt x="809" y="30"/>
                  </a:lnTo>
                  <a:lnTo>
                    <a:pt x="840" y="37"/>
                  </a:lnTo>
                  <a:lnTo>
                    <a:pt x="869" y="47"/>
                  </a:lnTo>
                  <a:lnTo>
                    <a:pt x="900" y="57"/>
                  </a:lnTo>
                  <a:lnTo>
                    <a:pt x="927" y="68"/>
                  </a:lnTo>
                  <a:lnTo>
                    <a:pt x="957" y="80"/>
                  </a:lnTo>
                  <a:lnTo>
                    <a:pt x="984" y="94"/>
                  </a:lnTo>
                  <a:lnTo>
                    <a:pt x="1011" y="107"/>
                  </a:lnTo>
                  <a:lnTo>
                    <a:pt x="1039" y="122"/>
                  </a:lnTo>
                  <a:lnTo>
                    <a:pt x="1064" y="139"/>
                  </a:lnTo>
                  <a:lnTo>
                    <a:pt x="1090" y="156"/>
                  </a:lnTo>
                  <a:lnTo>
                    <a:pt x="1089" y="155"/>
                  </a:lnTo>
                  <a:lnTo>
                    <a:pt x="1089" y="153"/>
                  </a:lnTo>
                  <a:lnTo>
                    <a:pt x="1089" y="152"/>
                  </a:lnTo>
                  <a:lnTo>
                    <a:pt x="1089" y="151"/>
                  </a:lnTo>
                  <a:lnTo>
                    <a:pt x="1089" y="149"/>
                  </a:lnTo>
                  <a:lnTo>
                    <a:pt x="1089" y="148"/>
                  </a:lnTo>
                  <a:lnTo>
                    <a:pt x="1087" y="146"/>
                  </a:lnTo>
                  <a:lnTo>
                    <a:pt x="1087" y="145"/>
                  </a:lnTo>
                  <a:close/>
                  <a:moveTo>
                    <a:pt x="23" y="1467"/>
                  </a:moveTo>
                  <a:lnTo>
                    <a:pt x="53" y="1495"/>
                  </a:lnTo>
                  <a:lnTo>
                    <a:pt x="83" y="1522"/>
                  </a:lnTo>
                  <a:lnTo>
                    <a:pt x="115" y="1548"/>
                  </a:lnTo>
                  <a:lnTo>
                    <a:pt x="149" y="1572"/>
                  </a:lnTo>
                  <a:lnTo>
                    <a:pt x="182" y="1595"/>
                  </a:lnTo>
                  <a:lnTo>
                    <a:pt x="218" y="1615"/>
                  </a:lnTo>
                  <a:lnTo>
                    <a:pt x="254" y="1634"/>
                  </a:lnTo>
                  <a:lnTo>
                    <a:pt x="292" y="1652"/>
                  </a:lnTo>
                  <a:lnTo>
                    <a:pt x="329" y="1667"/>
                  </a:lnTo>
                  <a:lnTo>
                    <a:pt x="368" y="1680"/>
                  </a:lnTo>
                  <a:lnTo>
                    <a:pt x="409" y="1691"/>
                  </a:lnTo>
                  <a:lnTo>
                    <a:pt x="449" y="1701"/>
                  </a:lnTo>
                  <a:lnTo>
                    <a:pt x="491" y="1710"/>
                  </a:lnTo>
                  <a:lnTo>
                    <a:pt x="534" y="1714"/>
                  </a:lnTo>
                  <a:lnTo>
                    <a:pt x="576" y="1718"/>
                  </a:lnTo>
                  <a:lnTo>
                    <a:pt x="620" y="1720"/>
                  </a:lnTo>
                  <a:lnTo>
                    <a:pt x="652" y="1718"/>
                  </a:lnTo>
                  <a:lnTo>
                    <a:pt x="685" y="1717"/>
                  </a:lnTo>
                  <a:lnTo>
                    <a:pt x="717" y="1714"/>
                  </a:lnTo>
                  <a:lnTo>
                    <a:pt x="749" y="1708"/>
                  </a:lnTo>
                  <a:lnTo>
                    <a:pt x="781" y="1703"/>
                  </a:lnTo>
                  <a:lnTo>
                    <a:pt x="812" y="1697"/>
                  </a:lnTo>
                  <a:lnTo>
                    <a:pt x="843" y="1688"/>
                  </a:lnTo>
                  <a:lnTo>
                    <a:pt x="873" y="1680"/>
                  </a:lnTo>
                  <a:lnTo>
                    <a:pt x="902" y="1669"/>
                  </a:lnTo>
                  <a:lnTo>
                    <a:pt x="932" y="1657"/>
                  </a:lnTo>
                  <a:lnTo>
                    <a:pt x="961" y="1646"/>
                  </a:lnTo>
                  <a:lnTo>
                    <a:pt x="989" y="1632"/>
                  </a:lnTo>
                  <a:lnTo>
                    <a:pt x="1016" y="1617"/>
                  </a:lnTo>
                  <a:lnTo>
                    <a:pt x="1044" y="1602"/>
                  </a:lnTo>
                  <a:lnTo>
                    <a:pt x="1071" y="1586"/>
                  </a:lnTo>
                  <a:lnTo>
                    <a:pt x="1096" y="1568"/>
                  </a:lnTo>
                  <a:lnTo>
                    <a:pt x="1096" y="1566"/>
                  </a:lnTo>
                  <a:lnTo>
                    <a:pt x="1096" y="1565"/>
                  </a:lnTo>
                  <a:lnTo>
                    <a:pt x="1096" y="1563"/>
                  </a:lnTo>
                  <a:lnTo>
                    <a:pt x="1096" y="1562"/>
                  </a:lnTo>
                  <a:lnTo>
                    <a:pt x="1097" y="1561"/>
                  </a:lnTo>
                  <a:lnTo>
                    <a:pt x="1097" y="1559"/>
                  </a:lnTo>
                  <a:lnTo>
                    <a:pt x="1097" y="1558"/>
                  </a:lnTo>
                  <a:lnTo>
                    <a:pt x="1071" y="1576"/>
                  </a:lnTo>
                  <a:lnTo>
                    <a:pt x="1044" y="1592"/>
                  </a:lnTo>
                  <a:lnTo>
                    <a:pt x="1018" y="1607"/>
                  </a:lnTo>
                  <a:lnTo>
                    <a:pt x="990" y="1623"/>
                  </a:lnTo>
                  <a:lnTo>
                    <a:pt x="962" y="1636"/>
                  </a:lnTo>
                  <a:lnTo>
                    <a:pt x="933" y="1649"/>
                  </a:lnTo>
                  <a:lnTo>
                    <a:pt x="904" y="1660"/>
                  </a:lnTo>
                  <a:lnTo>
                    <a:pt x="875" y="1670"/>
                  </a:lnTo>
                  <a:lnTo>
                    <a:pt x="844" y="1680"/>
                  </a:lnTo>
                  <a:lnTo>
                    <a:pt x="813" y="1688"/>
                  </a:lnTo>
                  <a:lnTo>
                    <a:pt x="781" y="1696"/>
                  </a:lnTo>
                  <a:lnTo>
                    <a:pt x="749" y="1701"/>
                  </a:lnTo>
                  <a:lnTo>
                    <a:pt x="717" y="1705"/>
                  </a:lnTo>
                  <a:lnTo>
                    <a:pt x="685" y="1708"/>
                  </a:lnTo>
                  <a:lnTo>
                    <a:pt x="652" y="1710"/>
                  </a:lnTo>
                  <a:lnTo>
                    <a:pt x="620" y="1711"/>
                  </a:lnTo>
                  <a:lnTo>
                    <a:pt x="576" y="1710"/>
                  </a:lnTo>
                  <a:lnTo>
                    <a:pt x="532" y="1707"/>
                  </a:lnTo>
                  <a:lnTo>
                    <a:pt x="491" y="1701"/>
                  </a:lnTo>
                  <a:lnTo>
                    <a:pt x="449" y="1693"/>
                  </a:lnTo>
                  <a:lnTo>
                    <a:pt x="409" y="1683"/>
                  </a:lnTo>
                  <a:lnTo>
                    <a:pt x="368" y="1671"/>
                  </a:lnTo>
                  <a:lnTo>
                    <a:pt x="329" y="1657"/>
                  </a:lnTo>
                  <a:lnTo>
                    <a:pt x="290" y="1642"/>
                  </a:lnTo>
                  <a:lnTo>
                    <a:pt x="253" y="1625"/>
                  </a:lnTo>
                  <a:lnTo>
                    <a:pt x="217" y="1605"/>
                  </a:lnTo>
                  <a:lnTo>
                    <a:pt x="182" y="1585"/>
                  </a:lnTo>
                  <a:lnTo>
                    <a:pt x="147" y="1562"/>
                  </a:lnTo>
                  <a:lnTo>
                    <a:pt x="114" y="1536"/>
                  </a:lnTo>
                  <a:lnTo>
                    <a:pt x="83" y="1511"/>
                  </a:lnTo>
                  <a:lnTo>
                    <a:pt x="53" y="1484"/>
                  </a:lnTo>
                  <a:lnTo>
                    <a:pt x="23" y="1454"/>
                  </a:lnTo>
                  <a:lnTo>
                    <a:pt x="23" y="1457"/>
                  </a:lnTo>
                  <a:lnTo>
                    <a:pt x="23" y="1458"/>
                  </a:lnTo>
                  <a:lnTo>
                    <a:pt x="23" y="1460"/>
                  </a:lnTo>
                  <a:lnTo>
                    <a:pt x="23" y="1461"/>
                  </a:lnTo>
                  <a:lnTo>
                    <a:pt x="23" y="1463"/>
                  </a:lnTo>
                  <a:lnTo>
                    <a:pt x="23" y="1464"/>
                  </a:lnTo>
                  <a:lnTo>
                    <a:pt x="23" y="1465"/>
                  </a:lnTo>
                  <a:lnTo>
                    <a:pt x="23" y="1467"/>
                  </a:lnTo>
                  <a:close/>
                </a:path>
              </a:pathLst>
            </a:custGeom>
            <a:solidFill>
              <a:srgbClr val="FEFDB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5" name="Freeform 1005"/>
            <p:cNvSpPr>
              <a:spLocks noEditPoints="1"/>
            </p:cNvSpPr>
            <p:nvPr/>
          </p:nvSpPr>
          <p:spPr bwMode="auto">
            <a:xfrm>
              <a:off x="3916" y="1644"/>
              <a:ext cx="1096" cy="1712"/>
            </a:xfrm>
            <a:custGeom>
              <a:avLst/>
              <a:gdLst>
                <a:gd name="T0" fmla="*/ 1036 w 1096"/>
                <a:gd name="T1" fmla="*/ 115 h 1712"/>
                <a:gd name="T2" fmla="*/ 954 w 1096"/>
                <a:gd name="T3" fmla="*/ 72 h 1712"/>
                <a:gd name="T4" fmla="*/ 868 w 1096"/>
                <a:gd name="T5" fmla="*/ 40 h 1712"/>
                <a:gd name="T6" fmla="*/ 778 w 1096"/>
                <a:gd name="T7" fmla="*/ 16 h 1712"/>
                <a:gd name="T8" fmla="*/ 683 w 1096"/>
                <a:gd name="T9" fmla="*/ 3 h 1712"/>
                <a:gd name="T10" fmla="*/ 573 w 1096"/>
                <a:gd name="T11" fmla="*/ 1 h 1712"/>
                <a:gd name="T12" fmla="*/ 440 w 1096"/>
                <a:gd name="T13" fmla="*/ 20 h 1712"/>
                <a:gd name="T14" fmla="*/ 314 w 1096"/>
                <a:gd name="T15" fmla="*/ 58 h 1712"/>
                <a:gd name="T16" fmla="*/ 199 w 1096"/>
                <a:gd name="T17" fmla="*/ 115 h 1712"/>
                <a:gd name="T18" fmla="*/ 93 w 1096"/>
                <a:gd name="T19" fmla="*/ 190 h 1712"/>
                <a:gd name="T20" fmla="*/ 0 w 1096"/>
                <a:gd name="T21" fmla="*/ 278 h 1712"/>
                <a:gd name="T22" fmla="*/ 0 w 1096"/>
                <a:gd name="T23" fmla="*/ 283 h 1712"/>
                <a:gd name="T24" fmla="*/ 2 w 1096"/>
                <a:gd name="T25" fmla="*/ 287 h 1712"/>
                <a:gd name="T26" fmla="*/ 31 w 1096"/>
                <a:gd name="T27" fmla="*/ 258 h 1712"/>
                <a:gd name="T28" fmla="*/ 128 w 1096"/>
                <a:gd name="T29" fmla="*/ 173 h 1712"/>
                <a:gd name="T30" fmla="*/ 237 w 1096"/>
                <a:gd name="T31" fmla="*/ 104 h 1712"/>
                <a:gd name="T32" fmla="*/ 356 w 1096"/>
                <a:gd name="T33" fmla="*/ 52 h 1712"/>
                <a:gd name="T34" fmla="*/ 484 w 1096"/>
                <a:gd name="T35" fmla="*/ 20 h 1712"/>
                <a:gd name="T36" fmla="*/ 619 w 1096"/>
                <a:gd name="T37" fmla="*/ 8 h 1712"/>
                <a:gd name="T38" fmla="*/ 715 w 1096"/>
                <a:gd name="T39" fmla="*/ 14 h 1712"/>
                <a:gd name="T40" fmla="*/ 810 w 1096"/>
                <a:gd name="T41" fmla="*/ 31 h 1712"/>
                <a:gd name="T42" fmla="*/ 899 w 1096"/>
                <a:gd name="T43" fmla="*/ 58 h 1712"/>
                <a:gd name="T44" fmla="*/ 983 w 1096"/>
                <a:gd name="T45" fmla="*/ 95 h 1712"/>
                <a:gd name="T46" fmla="*/ 1064 w 1096"/>
                <a:gd name="T47" fmla="*/ 141 h 1712"/>
                <a:gd name="T48" fmla="*/ 1089 w 1096"/>
                <a:gd name="T49" fmla="*/ 156 h 1712"/>
                <a:gd name="T50" fmla="*/ 1088 w 1096"/>
                <a:gd name="T51" fmla="*/ 152 h 1712"/>
                <a:gd name="T52" fmla="*/ 1088 w 1096"/>
                <a:gd name="T53" fmla="*/ 148 h 1712"/>
                <a:gd name="T54" fmla="*/ 82 w 1096"/>
                <a:gd name="T55" fmla="*/ 1514 h 1712"/>
                <a:gd name="T56" fmla="*/ 181 w 1096"/>
                <a:gd name="T57" fmla="*/ 1586 h 1712"/>
                <a:gd name="T58" fmla="*/ 289 w 1096"/>
                <a:gd name="T59" fmla="*/ 1644 h 1712"/>
                <a:gd name="T60" fmla="*/ 408 w 1096"/>
                <a:gd name="T61" fmla="*/ 1684 h 1712"/>
                <a:gd name="T62" fmla="*/ 533 w 1096"/>
                <a:gd name="T63" fmla="*/ 1708 h 1712"/>
                <a:gd name="T64" fmla="*/ 651 w 1096"/>
                <a:gd name="T65" fmla="*/ 1711 h 1712"/>
                <a:gd name="T66" fmla="*/ 748 w 1096"/>
                <a:gd name="T67" fmla="*/ 1702 h 1712"/>
                <a:gd name="T68" fmla="*/ 842 w 1096"/>
                <a:gd name="T69" fmla="*/ 1681 h 1712"/>
                <a:gd name="T70" fmla="*/ 932 w 1096"/>
                <a:gd name="T71" fmla="*/ 1650 h 1712"/>
                <a:gd name="T72" fmla="*/ 1015 w 1096"/>
                <a:gd name="T73" fmla="*/ 1610 h 1712"/>
                <a:gd name="T74" fmla="*/ 1095 w 1096"/>
                <a:gd name="T75" fmla="*/ 1560 h 1712"/>
                <a:gd name="T76" fmla="*/ 1096 w 1096"/>
                <a:gd name="T77" fmla="*/ 1556 h 1712"/>
                <a:gd name="T78" fmla="*/ 1096 w 1096"/>
                <a:gd name="T79" fmla="*/ 1552 h 1712"/>
                <a:gd name="T80" fmla="*/ 1071 w 1096"/>
                <a:gd name="T81" fmla="*/ 1568 h 1712"/>
                <a:gd name="T82" fmla="*/ 989 w 1096"/>
                <a:gd name="T83" fmla="*/ 1614 h 1712"/>
                <a:gd name="T84" fmla="*/ 903 w 1096"/>
                <a:gd name="T85" fmla="*/ 1653 h 1712"/>
                <a:gd name="T86" fmla="*/ 812 w 1096"/>
                <a:gd name="T87" fmla="*/ 1681 h 1712"/>
                <a:gd name="T88" fmla="*/ 716 w 1096"/>
                <a:gd name="T89" fmla="*/ 1698 h 1712"/>
                <a:gd name="T90" fmla="*/ 619 w 1096"/>
                <a:gd name="T91" fmla="*/ 1704 h 1712"/>
                <a:gd name="T92" fmla="*/ 490 w 1096"/>
                <a:gd name="T93" fmla="*/ 1694 h 1712"/>
                <a:gd name="T94" fmla="*/ 367 w 1096"/>
                <a:gd name="T95" fmla="*/ 1664 h 1712"/>
                <a:gd name="T96" fmla="*/ 252 w 1096"/>
                <a:gd name="T97" fmla="*/ 1617 h 1712"/>
                <a:gd name="T98" fmla="*/ 146 w 1096"/>
                <a:gd name="T99" fmla="*/ 1553 h 1712"/>
                <a:gd name="T100" fmla="*/ 52 w 1096"/>
                <a:gd name="T101" fmla="*/ 1475 h 1712"/>
                <a:gd name="T102" fmla="*/ 22 w 1096"/>
                <a:gd name="T103" fmla="*/ 1448 h 1712"/>
                <a:gd name="T104" fmla="*/ 22 w 1096"/>
                <a:gd name="T105" fmla="*/ 1454 h 1712"/>
                <a:gd name="T106" fmla="*/ 22 w 1096"/>
                <a:gd name="T107" fmla="*/ 1458 h 171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6"/>
                <a:gd name="T163" fmla="*/ 0 h 1712"/>
                <a:gd name="T164" fmla="*/ 1096 w 1096"/>
                <a:gd name="T165" fmla="*/ 1712 h 171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6" h="1712">
                  <a:moveTo>
                    <a:pt x="1088" y="148"/>
                  </a:moveTo>
                  <a:lnTo>
                    <a:pt x="1063" y="131"/>
                  </a:lnTo>
                  <a:lnTo>
                    <a:pt x="1036" y="115"/>
                  </a:lnTo>
                  <a:lnTo>
                    <a:pt x="1010" y="99"/>
                  </a:lnTo>
                  <a:lnTo>
                    <a:pt x="982" y="85"/>
                  </a:lnTo>
                  <a:lnTo>
                    <a:pt x="954" y="72"/>
                  </a:lnTo>
                  <a:lnTo>
                    <a:pt x="926" y="60"/>
                  </a:lnTo>
                  <a:lnTo>
                    <a:pt x="897" y="50"/>
                  </a:lnTo>
                  <a:lnTo>
                    <a:pt x="868" y="40"/>
                  </a:lnTo>
                  <a:lnTo>
                    <a:pt x="839" y="30"/>
                  </a:lnTo>
                  <a:lnTo>
                    <a:pt x="808" y="23"/>
                  </a:lnTo>
                  <a:lnTo>
                    <a:pt x="778" y="16"/>
                  </a:lnTo>
                  <a:lnTo>
                    <a:pt x="747" y="10"/>
                  </a:lnTo>
                  <a:lnTo>
                    <a:pt x="715" y="6"/>
                  </a:lnTo>
                  <a:lnTo>
                    <a:pt x="683" y="3"/>
                  </a:lnTo>
                  <a:lnTo>
                    <a:pt x="651" y="1"/>
                  </a:lnTo>
                  <a:lnTo>
                    <a:pt x="619" y="0"/>
                  </a:lnTo>
                  <a:lnTo>
                    <a:pt x="573" y="1"/>
                  </a:lnTo>
                  <a:lnTo>
                    <a:pt x="527" y="6"/>
                  </a:lnTo>
                  <a:lnTo>
                    <a:pt x="484" y="11"/>
                  </a:lnTo>
                  <a:lnTo>
                    <a:pt x="440" y="20"/>
                  </a:lnTo>
                  <a:lnTo>
                    <a:pt x="398" y="31"/>
                  </a:lnTo>
                  <a:lnTo>
                    <a:pt x="356" y="44"/>
                  </a:lnTo>
                  <a:lnTo>
                    <a:pt x="314" y="58"/>
                  </a:lnTo>
                  <a:lnTo>
                    <a:pt x="276" y="75"/>
                  </a:lnTo>
                  <a:lnTo>
                    <a:pt x="237" y="95"/>
                  </a:lnTo>
                  <a:lnTo>
                    <a:pt x="199" y="115"/>
                  </a:lnTo>
                  <a:lnTo>
                    <a:pt x="162" y="139"/>
                  </a:lnTo>
                  <a:lnTo>
                    <a:pt x="127" y="163"/>
                  </a:lnTo>
                  <a:lnTo>
                    <a:pt x="93" y="190"/>
                  </a:lnTo>
                  <a:lnTo>
                    <a:pt x="60" y="217"/>
                  </a:lnTo>
                  <a:lnTo>
                    <a:pt x="29" y="247"/>
                  </a:lnTo>
                  <a:lnTo>
                    <a:pt x="0" y="278"/>
                  </a:lnTo>
                  <a:lnTo>
                    <a:pt x="0" y="280"/>
                  </a:lnTo>
                  <a:lnTo>
                    <a:pt x="0" y="281"/>
                  </a:lnTo>
                  <a:lnTo>
                    <a:pt x="0" y="283"/>
                  </a:lnTo>
                  <a:lnTo>
                    <a:pt x="2" y="284"/>
                  </a:lnTo>
                  <a:lnTo>
                    <a:pt x="2" y="285"/>
                  </a:lnTo>
                  <a:lnTo>
                    <a:pt x="2" y="287"/>
                  </a:lnTo>
                  <a:lnTo>
                    <a:pt x="2" y="288"/>
                  </a:lnTo>
                  <a:lnTo>
                    <a:pt x="2" y="290"/>
                  </a:lnTo>
                  <a:lnTo>
                    <a:pt x="31" y="258"/>
                  </a:lnTo>
                  <a:lnTo>
                    <a:pt x="61" y="227"/>
                  </a:lnTo>
                  <a:lnTo>
                    <a:pt x="93" y="199"/>
                  </a:lnTo>
                  <a:lnTo>
                    <a:pt x="128" y="173"/>
                  </a:lnTo>
                  <a:lnTo>
                    <a:pt x="163" y="148"/>
                  </a:lnTo>
                  <a:lnTo>
                    <a:pt x="199" y="125"/>
                  </a:lnTo>
                  <a:lnTo>
                    <a:pt x="237" y="104"/>
                  </a:lnTo>
                  <a:lnTo>
                    <a:pt x="276" y="84"/>
                  </a:lnTo>
                  <a:lnTo>
                    <a:pt x="314" y="67"/>
                  </a:lnTo>
                  <a:lnTo>
                    <a:pt x="356" y="52"/>
                  </a:lnTo>
                  <a:lnTo>
                    <a:pt x="398" y="40"/>
                  </a:lnTo>
                  <a:lnTo>
                    <a:pt x="440" y="28"/>
                  </a:lnTo>
                  <a:lnTo>
                    <a:pt x="484" y="20"/>
                  </a:lnTo>
                  <a:lnTo>
                    <a:pt x="527" y="14"/>
                  </a:lnTo>
                  <a:lnTo>
                    <a:pt x="573" y="10"/>
                  </a:lnTo>
                  <a:lnTo>
                    <a:pt x="619" y="8"/>
                  </a:lnTo>
                  <a:lnTo>
                    <a:pt x="651" y="10"/>
                  </a:lnTo>
                  <a:lnTo>
                    <a:pt x="683" y="11"/>
                  </a:lnTo>
                  <a:lnTo>
                    <a:pt x="715" y="14"/>
                  </a:lnTo>
                  <a:lnTo>
                    <a:pt x="747" y="18"/>
                  </a:lnTo>
                  <a:lnTo>
                    <a:pt x="778" y="24"/>
                  </a:lnTo>
                  <a:lnTo>
                    <a:pt x="810" y="31"/>
                  </a:lnTo>
                  <a:lnTo>
                    <a:pt x="839" y="40"/>
                  </a:lnTo>
                  <a:lnTo>
                    <a:pt x="869" y="48"/>
                  </a:lnTo>
                  <a:lnTo>
                    <a:pt x="899" y="58"/>
                  </a:lnTo>
                  <a:lnTo>
                    <a:pt x="928" y="70"/>
                  </a:lnTo>
                  <a:lnTo>
                    <a:pt x="956" y="82"/>
                  </a:lnTo>
                  <a:lnTo>
                    <a:pt x="983" y="95"/>
                  </a:lnTo>
                  <a:lnTo>
                    <a:pt x="1011" y="109"/>
                  </a:lnTo>
                  <a:lnTo>
                    <a:pt x="1038" y="125"/>
                  </a:lnTo>
                  <a:lnTo>
                    <a:pt x="1064" y="141"/>
                  </a:lnTo>
                  <a:lnTo>
                    <a:pt x="1089" y="158"/>
                  </a:lnTo>
                  <a:lnTo>
                    <a:pt x="1089" y="156"/>
                  </a:lnTo>
                  <a:lnTo>
                    <a:pt x="1089" y="155"/>
                  </a:lnTo>
                  <a:lnTo>
                    <a:pt x="1089" y="153"/>
                  </a:lnTo>
                  <a:lnTo>
                    <a:pt x="1088" y="152"/>
                  </a:lnTo>
                  <a:lnTo>
                    <a:pt x="1088" y="150"/>
                  </a:lnTo>
                  <a:lnTo>
                    <a:pt x="1088" y="149"/>
                  </a:lnTo>
                  <a:lnTo>
                    <a:pt x="1088" y="148"/>
                  </a:lnTo>
                  <a:close/>
                  <a:moveTo>
                    <a:pt x="22" y="1458"/>
                  </a:moveTo>
                  <a:lnTo>
                    <a:pt x="52" y="1487"/>
                  </a:lnTo>
                  <a:lnTo>
                    <a:pt x="82" y="1514"/>
                  </a:lnTo>
                  <a:lnTo>
                    <a:pt x="114" y="1539"/>
                  </a:lnTo>
                  <a:lnTo>
                    <a:pt x="148" y="1563"/>
                  </a:lnTo>
                  <a:lnTo>
                    <a:pt x="181" y="1586"/>
                  </a:lnTo>
                  <a:lnTo>
                    <a:pt x="216" y="1607"/>
                  </a:lnTo>
                  <a:lnTo>
                    <a:pt x="253" y="1626"/>
                  </a:lnTo>
                  <a:lnTo>
                    <a:pt x="289" y="1644"/>
                  </a:lnTo>
                  <a:lnTo>
                    <a:pt x="328" y="1660"/>
                  </a:lnTo>
                  <a:lnTo>
                    <a:pt x="367" y="1673"/>
                  </a:lnTo>
                  <a:lnTo>
                    <a:pt x="408" y="1684"/>
                  </a:lnTo>
                  <a:lnTo>
                    <a:pt x="448" y="1694"/>
                  </a:lnTo>
                  <a:lnTo>
                    <a:pt x="490" y="1702"/>
                  </a:lnTo>
                  <a:lnTo>
                    <a:pt x="533" y="1708"/>
                  </a:lnTo>
                  <a:lnTo>
                    <a:pt x="575" y="1711"/>
                  </a:lnTo>
                  <a:lnTo>
                    <a:pt x="619" y="1712"/>
                  </a:lnTo>
                  <a:lnTo>
                    <a:pt x="651" y="1711"/>
                  </a:lnTo>
                  <a:lnTo>
                    <a:pt x="684" y="1710"/>
                  </a:lnTo>
                  <a:lnTo>
                    <a:pt x="716" y="1707"/>
                  </a:lnTo>
                  <a:lnTo>
                    <a:pt x="748" y="1702"/>
                  </a:lnTo>
                  <a:lnTo>
                    <a:pt x="780" y="1697"/>
                  </a:lnTo>
                  <a:lnTo>
                    <a:pt x="811" y="1690"/>
                  </a:lnTo>
                  <a:lnTo>
                    <a:pt x="842" y="1681"/>
                  </a:lnTo>
                  <a:lnTo>
                    <a:pt x="872" y="1673"/>
                  </a:lnTo>
                  <a:lnTo>
                    <a:pt x="903" y="1661"/>
                  </a:lnTo>
                  <a:lnTo>
                    <a:pt x="932" y="1650"/>
                  </a:lnTo>
                  <a:lnTo>
                    <a:pt x="960" y="1637"/>
                  </a:lnTo>
                  <a:lnTo>
                    <a:pt x="989" y="1624"/>
                  </a:lnTo>
                  <a:lnTo>
                    <a:pt x="1015" y="1610"/>
                  </a:lnTo>
                  <a:lnTo>
                    <a:pt x="1043" y="1595"/>
                  </a:lnTo>
                  <a:lnTo>
                    <a:pt x="1070" y="1578"/>
                  </a:lnTo>
                  <a:lnTo>
                    <a:pt x="1095" y="1560"/>
                  </a:lnTo>
                  <a:lnTo>
                    <a:pt x="1095" y="1559"/>
                  </a:lnTo>
                  <a:lnTo>
                    <a:pt x="1096" y="1558"/>
                  </a:lnTo>
                  <a:lnTo>
                    <a:pt x="1096" y="1556"/>
                  </a:lnTo>
                  <a:lnTo>
                    <a:pt x="1096" y="1555"/>
                  </a:lnTo>
                  <a:lnTo>
                    <a:pt x="1096" y="1553"/>
                  </a:lnTo>
                  <a:lnTo>
                    <a:pt x="1096" y="1552"/>
                  </a:lnTo>
                  <a:lnTo>
                    <a:pt x="1096" y="1551"/>
                  </a:lnTo>
                  <a:lnTo>
                    <a:pt x="1096" y="1549"/>
                  </a:lnTo>
                  <a:lnTo>
                    <a:pt x="1071" y="1568"/>
                  </a:lnTo>
                  <a:lnTo>
                    <a:pt x="1045" y="1585"/>
                  </a:lnTo>
                  <a:lnTo>
                    <a:pt x="1017" y="1600"/>
                  </a:lnTo>
                  <a:lnTo>
                    <a:pt x="989" y="1614"/>
                  </a:lnTo>
                  <a:lnTo>
                    <a:pt x="961" y="1629"/>
                  </a:lnTo>
                  <a:lnTo>
                    <a:pt x="932" y="1641"/>
                  </a:lnTo>
                  <a:lnTo>
                    <a:pt x="903" y="1653"/>
                  </a:lnTo>
                  <a:lnTo>
                    <a:pt x="874" y="1663"/>
                  </a:lnTo>
                  <a:lnTo>
                    <a:pt x="843" y="1673"/>
                  </a:lnTo>
                  <a:lnTo>
                    <a:pt x="812" y="1681"/>
                  </a:lnTo>
                  <a:lnTo>
                    <a:pt x="780" y="1688"/>
                  </a:lnTo>
                  <a:lnTo>
                    <a:pt x="750" y="1694"/>
                  </a:lnTo>
                  <a:lnTo>
                    <a:pt x="716" y="1698"/>
                  </a:lnTo>
                  <a:lnTo>
                    <a:pt x="684" y="1701"/>
                  </a:lnTo>
                  <a:lnTo>
                    <a:pt x="651" y="1704"/>
                  </a:lnTo>
                  <a:lnTo>
                    <a:pt x="619" y="1704"/>
                  </a:lnTo>
                  <a:lnTo>
                    <a:pt x="575" y="1702"/>
                  </a:lnTo>
                  <a:lnTo>
                    <a:pt x="531" y="1700"/>
                  </a:lnTo>
                  <a:lnTo>
                    <a:pt x="490" y="1694"/>
                  </a:lnTo>
                  <a:lnTo>
                    <a:pt x="448" y="1685"/>
                  </a:lnTo>
                  <a:lnTo>
                    <a:pt x="406" y="1675"/>
                  </a:lnTo>
                  <a:lnTo>
                    <a:pt x="367" y="1664"/>
                  </a:lnTo>
                  <a:lnTo>
                    <a:pt x="327" y="1650"/>
                  </a:lnTo>
                  <a:lnTo>
                    <a:pt x="289" y="1634"/>
                  </a:lnTo>
                  <a:lnTo>
                    <a:pt x="252" y="1617"/>
                  </a:lnTo>
                  <a:lnTo>
                    <a:pt x="216" y="1597"/>
                  </a:lnTo>
                  <a:lnTo>
                    <a:pt x="180" y="1576"/>
                  </a:lnTo>
                  <a:lnTo>
                    <a:pt x="146" y="1553"/>
                  </a:lnTo>
                  <a:lnTo>
                    <a:pt x="113" y="1529"/>
                  </a:lnTo>
                  <a:lnTo>
                    <a:pt x="81" y="1502"/>
                  </a:lnTo>
                  <a:lnTo>
                    <a:pt x="52" y="1475"/>
                  </a:lnTo>
                  <a:lnTo>
                    <a:pt x="22" y="1445"/>
                  </a:lnTo>
                  <a:lnTo>
                    <a:pt x="22" y="1447"/>
                  </a:lnTo>
                  <a:lnTo>
                    <a:pt x="22" y="1448"/>
                  </a:lnTo>
                  <a:lnTo>
                    <a:pt x="22" y="1450"/>
                  </a:lnTo>
                  <a:lnTo>
                    <a:pt x="22" y="1453"/>
                  </a:lnTo>
                  <a:lnTo>
                    <a:pt x="22" y="1454"/>
                  </a:lnTo>
                  <a:lnTo>
                    <a:pt x="22" y="1455"/>
                  </a:lnTo>
                  <a:lnTo>
                    <a:pt x="22" y="1457"/>
                  </a:lnTo>
                  <a:lnTo>
                    <a:pt x="22" y="1458"/>
                  </a:lnTo>
                  <a:close/>
                </a:path>
              </a:pathLst>
            </a:custGeom>
            <a:solidFill>
              <a:srgbClr val="FEF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6" name="Freeform 1006"/>
            <p:cNvSpPr>
              <a:spLocks noEditPoints="1"/>
            </p:cNvSpPr>
            <p:nvPr/>
          </p:nvSpPr>
          <p:spPr bwMode="auto">
            <a:xfrm>
              <a:off x="3916" y="1648"/>
              <a:ext cx="1096" cy="1704"/>
            </a:xfrm>
            <a:custGeom>
              <a:avLst/>
              <a:gdLst>
                <a:gd name="T0" fmla="*/ 1038 w 1096"/>
                <a:gd name="T1" fmla="*/ 115 h 1704"/>
                <a:gd name="T2" fmla="*/ 956 w 1096"/>
                <a:gd name="T3" fmla="*/ 73 h 1704"/>
                <a:gd name="T4" fmla="*/ 868 w 1096"/>
                <a:gd name="T5" fmla="*/ 40 h 1704"/>
                <a:gd name="T6" fmla="*/ 778 w 1096"/>
                <a:gd name="T7" fmla="*/ 16 h 1704"/>
                <a:gd name="T8" fmla="*/ 683 w 1096"/>
                <a:gd name="T9" fmla="*/ 3 h 1704"/>
                <a:gd name="T10" fmla="*/ 573 w 1096"/>
                <a:gd name="T11" fmla="*/ 2 h 1704"/>
                <a:gd name="T12" fmla="*/ 440 w 1096"/>
                <a:gd name="T13" fmla="*/ 20 h 1704"/>
                <a:gd name="T14" fmla="*/ 314 w 1096"/>
                <a:gd name="T15" fmla="*/ 58 h 1704"/>
                <a:gd name="T16" fmla="*/ 199 w 1096"/>
                <a:gd name="T17" fmla="*/ 117 h 1704"/>
                <a:gd name="T18" fmla="*/ 93 w 1096"/>
                <a:gd name="T19" fmla="*/ 190 h 1704"/>
                <a:gd name="T20" fmla="*/ 0 w 1096"/>
                <a:gd name="T21" fmla="*/ 280 h 1704"/>
                <a:gd name="T22" fmla="*/ 2 w 1096"/>
                <a:gd name="T23" fmla="*/ 284 h 1704"/>
                <a:gd name="T24" fmla="*/ 2 w 1096"/>
                <a:gd name="T25" fmla="*/ 288 h 1704"/>
                <a:gd name="T26" fmla="*/ 31 w 1096"/>
                <a:gd name="T27" fmla="*/ 259 h 1704"/>
                <a:gd name="T28" fmla="*/ 128 w 1096"/>
                <a:gd name="T29" fmla="*/ 173 h 1704"/>
                <a:gd name="T30" fmla="*/ 237 w 1096"/>
                <a:gd name="T31" fmla="*/ 104 h 1704"/>
                <a:gd name="T32" fmla="*/ 356 w 1096"/>
                <a:gd name="T33" fmla="*/ 53 h 1704"/>
                <a:gd name="T34" fmla="*/ 484 w 1096"/>
                <a:gd name="T35" fmla="*/ 20 h 1704"/>
                <a:gd name="T36" fmla="*/ 619 w 1096"/>
                <a:gd name="T37" fmla="*/ 9 h 1704"/>
                <a:gd name="T38" fmla="*/ 715 w 1096"/>
                <a:gd name="T39" fmla="*/ 14 h 1704"/>
                <a:gd name="T40" fmla="*/ 810 w 1096"/>
                <a:gd name="T41" fmla="*/ 31 h 1704"/>
                <a:gd name="T42" fmla="*/ 899 w 1096"/>
                <a:gd name="T43" fmla="*/ 58 h 1704"/>
                <a:gd name="T44" fmla="*/ 985 w 1096"/>
                <a:gd name="T45" fmla="*/ 95 h 1704"/>
                <a:gd name="T46" fmla="*/ 1064 w 1096"/>
                <a:gd name="T47" fmla="*/ 142 h 1704"/>
                <a:gd name="T48" fmla="*/ 1089 w 1096"/>
                <a:gd name="T49" fmla="*/ 158 h 1704"/>
                <a:gd name="T50" fmla="*/ 1089 w 1096"/>
                <a:gd name="T51" fmla="*/ 154 h 1704"/>
                <a:gd name="T52" fmla="*/ 1089 w 1096"/>
                <a:gd name="T53" fmla="*/ 149 h 1704"/>
                <a:gd name="T54" fmla="*/ 82 w 1096"/>
                <a:gd name="T55" fmla="*/ 1504 h 1704"/>
                <a:gd name="T56" fmla="*/ 181 w 1096"/>
                <a:gd name="T57" fmla="*/ 1578 h 1704"/>
                <a:gd name="T58" fmla="*/ 289 w 1096"/>
                <a:gd name="T59" fmla="*/ 1635 h 1704"/>
                <a:gd name="T60" fmla="*/ 408 w 1096"/>
                <a:gd name="T61" fmla="*/ 1676 h 1704"/>
                <a:gd name="T62" fmla="*/ 531 w 1096"/>
                <a:gd name="T63" fmla="*/ 1700 h 1704"/>
                <a:gd name="T64" fmla="*/ 651 w 1096"/>
                <a:gd name="T65" fmla="*/ 1703 h 1704"/>
                <a:gd name="T66" fmla="*/ 748 w 1096"/>
                <a:gd name="T67" fmla="*/ 1694 h 1704"/>
                <a:gd name="T68" fmla="*/ 843 w 1096"/>
                <a:gd name="T69" fmla="*/ 1673 h 1704"/>
                <a:gd name="T70" fmla="*/ 932 w 1096"/>
                <a:gd name="T71" fmla="*/ 1642 h 1704"/>
                <a:gd name="T72" fmla="*/ 1017 w 1096"/>
                <a:gd name="T73" fmla="*/ 1600 h 1704"/>
                <a:gd name="T74" fmla="*/ 1096 w 1096"/>
                <a:gd name="T75" fmla="*/ 1551 h 1704"/>
                <a:gd name="T76" fmla="*/ 1096 w 1096"/>
                <a:gd name="T77" fmla="*/ 1547 h 1704"/>
                <a:gd name="T78" fmla="*/ 1096 w 1096"/>
                <a:gd name="T79" fmla="*/ 1542 h 1704"/>
                <a:gd name="T80" fmla="*/ 1071 w 1096"/>
                <a:gd name="T81" fmla="*/ 1558 h 1704"/>
                <a:gd name="T82" fmla="*/ 990 w 1096"/>
                <a:gd name="T83" fmla="*/ 1606 h 1704"/>
                <a:gd name="T84" fmla="*/ 904 w 1096"/>
                <a:gd name="T85" fmla="*/ 1645 h 1704"/>
                <a:gd name="T86" fmla="*/ 812 w 1096"/>
                <a:gd name="T87" fmla="*/ 1673 h 1704"/>
                <a:gd name="T88" fmla="*/ 718 w 1096"/>
                <a:gd name="T89" fmla="*/ 1690 h 1704"/>
                <a:gd name="T90" fmla="*/ 619 w 1096"/>
                <a:gd name="T91" fmla="*/ 1696 h 1704"/>
                <a:gd name="T92" fmla="*/ 490 w 1096"/>
                <a:gd name="T93" fmla="*/ 1686 h 1704"/>
                <a:gd name="T94" fmla="*/ 366 w 1096"/>
                <a:gd name="T95" fmla="*/ 1656 h 1704"/>
                <a:gd name="T96" fmla="*/ 251 w 1096"/>
                <a:gd name="T97" fmla="*/ 1608 h 1704"/>
                <a:gd name="T98" fmla="*/ 145 w 1096"/>
                <a:gd name="T99" fmla="*/ 1544 h 1704"/>
                <a:gd name="T100" fmla="*/ 50 w 1096"/>
                <a:gd name="T101" fmla="*/ 1466 h 1704"/>
                <a:gd name="T102" fmla="*/ 22 w 1096"/>
                <a:gd name="T103" fmla="*/ 1439 h 1704"/>
                <a:gd name="T104" fmla="*/ 22 w 1096"/>
                <a:gd name="T105" fmla="*/ 1443 h 1704"/>
                <a:gd name="T106" fmla="*/ 22 w 1096"/>
                <a:gd name="T107" fmla="*/ 1447 h 170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6"/>
                <a:gd name="T163" fmla="*/ 0 h 1704"/>
                <a:gd name="T164" fmla="*/ 1096 w 1096"/>
                <a:gd name="T165" fmla="*/ 1704 h 170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6" h="1704">
                  <a:moveTo>
                    <a:pt x="1089" y="149"/>
                  </a:moveTo>
                  <a:lnTo>
                    <a:pt x="1063" y="132"/>
                  </a:lnTo>
                  <a:lnTo>
                    <a:pt x="1038" y="115"/>
                  </a:lnTo>
                  <a:lnTo>
                    <a:pt x="1010" y="100"/>
                  </a:lnTo>
                  <a:lnTo>
                    <a:pt x="983" y="87"/>
                  </a:lnTo>
                  <a:lnTo>
                    <a:pt x="956" y="73"/>
                  </a:lnTo>
                  <a:lnTo>
                    <a:pt x="926" y="61"/>
                  </a:lnTo>
                  <a:lnTo>
                    <a:pt x="899" y="50"/>
                  </a:lnTo>
                  <a:lnTo>
                    <a:pt x="868" y="40"/>
                  </a:lnTo>
                  <a:lnTo>
                    <a:pt x="839" y="30"/>
                  </a:lnTo>
                  <a:lnTo>
                    <a:pt x="808" y="23"/>
                  </a:lnTo>
                  <a:lnTo>
                    <a:pt x="778" y="16"/>
                  </a:lnTo>
                  <a:lnTo>
                    <a:pt x="747" y="10"/>
                  </a:lnTo>
                  <a:lnTo>
                    <a:pt x="715" y="6"/>
                  </a:lnTo>
                  <a:lnTo>
                    <a:pt x="683" y="3"/>
                  </a:lnTo>
                  <a:lnTo>
                    <a:pt x="651" y="2"/>
                  </a:lnTo>
                  <a:lnTo>
                    <a:pt x="619" y="0"/>
                  </a:lnTo>
                  <a:lnTo>
                    <a:pt x="573" y="2"/>
                  </a:lnTo>
                  <a:lnTo>
                    <a:pt x="527" y="6"/>
                  </a:lnTo>
                  <a:lnTo>
                    <a:pt x="484" y="12"/>
                  </a:lnTo>
                  <a:lnTo>
                    <a:pt x="440" y="20"/>
                  </a:lnTo>
                  <a:lnTo>
                    <a:pt x="398" y="31"/>
                  </a:lnTo>
                  <a:lnTo>
                    <a:pt x="356" y="44"/>
                  </a:lnTo>
                  <a:lnTo>
                    <a:pt x="314" y="58"/>
                  </a:lnTo>
                  <a:lnTo>
                    <a:pt x="276" y="75"/>
                  </a:lnTo>
                  <a:lnTo>
                    <a:pt x="237" y="95"/>
                  </a:lnTo>
                  <a:lnTo>
                    <a:pt x="199" y="117"/>
                  </a:lnTo>
                  <a:lnTo>
                    <a:pt x="163" y="139"/>
                  </a:lnTo>
                  <a:lnTo>
                    <a:pt x="127" y="163"/>
                  </a:lnTo>
                  <a:lnTo>
                    <a:pt x="93" y="190"/>
                  </a:lnTo>
                  <a:lnTo>
                    <a:pt x="61" y="219"/>
                  </a:lnTo>
                  <a:lnTo>
                    <a:pt x="31" y="249"/>
                  </a:lnTo>
                  <a:lnTo>
                    <a:pt x="0" y="280"/>
                  </a:lnTo>
                  <a:lnTo>
                    <a:pt x="2" y="281"/>
                  </a:lnTo>
                  <a:lnTo>
                    <a:pt x="2" y="283"/>
                  </a:lnTo>
                  <a:lnTo>
                    <a:pt x="2" y="284"/>
                  </a:lnTo>
                  <a:lnTo>
                    <a:pt x="2" y="286"/>
                  </a:lnTo>
                  <a:lnTo>
                    <a:pt x="2" y="287"/>
                  </a:lnTo>
                  <a:lnTo>
                    <a:pt x="2" y="288"/>
                  </a:lnTo>
                  <a:lnTo>
                    <a:pt x="2" y="290"/>
                  </a:lnTo>
                  <a:lnTo>
                    <a:pt x="2" y="291"/>
                  </a:lnTo>
                  <a:lnTo>
                    <a:pt x="31" y="259"/>
                  </a:lnTo>
                  <a:lnTo>
                    <a:pt x="61" y="229"/>
                  </a:lnTo>
                  <a:lnTo>
                    <a:pt x="95" y="200"/>
                  </a:lnTo>
                  <a:lnTo>
                    <a:pt x="128" y="173"/>
                  </a:lnTo>
                  <a:lnTo>
                    <a:pt x="163" y="149"/>
                  </a:lnTo>
                  <a:lnTo>
                    <a:pt x="199" y="125"/>
                  </a:lnTo>
                  <a:lnTo>
                    <a:pt x="237" y="104"/>
                  </a:lnTo>
                  <a:lnTo>
                    <a:pt x="276" y="85"/>
                  </a:lnTo>
                  <a:lnTo>
                    <a:pt x="314" y="67"/>
                  </a:lnTo>
                  <a:lnTo>
                    <a:pt x="356" y="53"/>
                  </a:lnTo>
                  <a:lnTo>
                    <a:pt x="398" y="40"/>
                  </a:lnTo>
                  <a:lnTo>
                    <a:pt x="440" y="29"/>
                  </a:lnTo>
                  <a:lnTo>
                    <a:pt x="484" y="20"/>
                  </a:lnTo>
                  <a:lnTo>
                    <a:pt x="527" y="14"/>
                  </a:lnTo>
                  <a:lnTo>
                    <a:pt x="573" y="10"/>
                  </a:lnTo>
                  <a:lnTo>
                    <a:pt x="619" y="9"/>
                  </a:lnTo>
                  <a:lnTo>
                    <a:pt x="651" y="9"/>
                  </a:lnTo>
                  <a:lnTo>
                    <a:pt x="683" y="12"/>
                  </a:lnTo>
                  <a:lnTo>
                    <a:pt x="715" y="14"/>
                  </a:lnTo>
                  <a:lnTo>
                    <a:pt x="747" y="19"/>
                  </a:lnTo>
                  <a:lnTo>
                    <a:pt x="779" y="24"/>
                  </a:lnTo>
                  <a:lnTo>
                    <a:pt x="810" y="31"/>
                  </a:lnTo>
                  <a:lnTo>
                    <a:pt x="840" y="40"/>
                  </a:lnTo>
                  <a:lnTo>
                    <a:pt x="869" y="48"/>
                  </a:lnTo>
                  <a:lnTo>
                    <a:pt x="899" y="58"/>
                  </a:lnTo>
                  <a:lnTo>
                    <a:pt x="928" y="70"/>
                  </a:lnTo>
                  <a:lnTo>
                    <a:pt x="957" y="83"/>
                  </a:lnTo>
                  <a:lnTo>
                    <a:pt x="985" y="95"/>
                  </a:lnTo>
                  <a:lnTo>
                    <a:pt x="1011" y="111"/>
                  </a:lnTo>
                  <a:lnTo>
                    <a:pt x="1039" y="125"/>
                  </a:lnTo>
                  <a:lnTo>
                    <a:pt x="1064" y="142"/>
                  </a:lnTo>
                  <a:lnTo>
                    <a:pt x="1091" y="159"/>
                  </a:lnTo>
                  <a:lnTo>
                    <a:pt x="1089" y="158"/>
                  </a:lnTo>
                  <a:lnTo>
                    <a:pt x="1089" y="156"/>
                  </a:lnTo>
                  <a:lnTo>
                    <a:pt x="1089" y="155"/>
                  </a:lnTo>
                  <a:lnTo>
                    <a:pt x="1089" y="154"/>
                  </a:lnTo>
                  <a:lnTo>
                    <a:pt x="1089" y="152"/>
                  </a:lnTo>
                  <a:lnTo>
                    <a:pt x="1089" y="151"/>
                  </a:lnTo>
                  <a:lnTo>
                    <a:pt x="1089" y="149"/>
                  </a:lnTo>
                  <a:close/>
                  <a:moveTo>
                    <a:pt x="22" y="1447"/>
                  </a:moveTo>
                  <a:lnTo>
                    <a:pt x="52" y="1477"/>
                  </a:lnTo>
                  <a:lnTo>
                    <a:pt x="82" y="1504"/>
                  </a:lnTo>
                  <a:lnTo>
                    <a:pt x="113" y="1529"/>
                  </a:lnTo>
                  <a:lnTo>
                    <a:pt x="146" y="1555"/>
                  </a:lnTo>
                  <a:lnTo>
                    <a:pt x="181" y="1578"/>
                  </a:lnTo>
                  <a:lnTo>
                    <a:pt x="216" y="1598"/>
                  </a:lnTo>
                  <a:lnTo>
                    <a:pt x="252" y="1618"/>
                  </a:lnTo>
                  <a:lnTo>
                    <a:pt x="289" y="1635"/>
                  </a:lnTo>
                  <a:lnTo>
                    <a:pt x="328" y="1650"/>
                  </a:lnTo>
                  <a:lnTo>
                    <a:pt x="367" y="1664"/>
                  </a:lnTo>
                  <a:lnTo>
                    <a:pt x="408" y="1676"/>
                  </a:lnTo>
                  <a:lnTo>
                    <a:pt x="448" y="1686"/>
                  </a:lnTo>
                  <a:lnTo>
                    <a:pt x="490" y="1694"/>
                  </a:lnTo>
                  <a:lnTo>
                    <a:pt x="531" y="1700"/>
                  </a:lnTo>
                  <a:lnTo>
                    <a:pt x="575" y="1703"/>
                  </a:lnTo>
                  <a:lnTo>
                    <a:pt x="619" y="1704"/>
                  </a:lnTo>
                  <a:lnTo>
                    <a:pt x="651" y="1703"/>
                  </a:lnTo>
                  <a:lnTo>
                    <a:pt x="684" y="1701"/>
                  </a:lnTo>
                  <a:lnTo>
                    <a:pt x="716" y="1698"/>
                  </a:lnTo>
                  <a:lnTo>
                    <a:pt x="748" y="1694"/>
                  </a:lnTo>
                  <a:lnTo>
                    <a:pt x="780" y="1689"/>
                  </a:lnTo>
                  <a:lnTo>
                    <a:pt x="812" y="1681"/>
                  </a:lnTo>
                  <a:lnTo>
                    <a:pt x="843" y="1673"/>
                  </a:lnTo>
                  <a:lnTo>
                    <a:pt x="874" y="1663"/>
                  </a:lnTo>
                  <a:lnTo>
                    <a:pt x="903" y="1653"/>
                  </a:lnTo>
                  <a:lnTo>
                    <a:pt x="932" y="1642"/>
                  </a:lnTo>
                  <a:lnTo>
                    <a:pt x="961" y="1629"/>
                  </a:lnTo>
                  <a:lnTo>
                    <a:pt x="989" y="1616"/>
                  </a:lnTo>
                  <a:lnTo>
                    <a:pt x="1017" y="1600"/>
                  </a:lnTo>
                  <a:lnTo>
                    <a:pt x="1043" y="1585"/>
                  </a:lnTo>
                  <a:lnTo>
                    <a:pt x="1070" y="1569"/>
                  </a:lnTo>
                  <a:lnTo>
                    <a:pt x="1096" y="1551"/>
                  </a:lnTo>
                  <a:lnTo>
                    <a:pt x="1096" y="1549"/>
                  </a:lnTo>
                  <a:lnTo>
                    <a:pt x="1096" y="1548"/>
                  </a:lnTo>
                  <a:lnTo>
                    <a:pt x="1096" y="1547"/>
                  </a:lnTo>
                  <a:lnTo>
                    <a:pt x="1096" y="1545"/>
                  </a:lnTo>
                  <a:lnTo>
                    <a:pt x="1096" y="1544"/>
                  </a:lnTo>
                  <a:lnTo>
                    <a:pt x="1096" y="1542"/>
                  </a:lnTo>
                  <a:lnTo>
                    <a:pt x="1096" y="1541"/>
                  </a:lnTo>
                  <a:lnTo>
                    <a:pt x="1071" y="1558"/>
                  </a:lnTo>
                  <a:lnTo>
                    <a:pt x="1045" y="1575"/>
                  </a:lnTo>
                  <a:lnTo>
                    <a:pt x="1018" y="1591"/>
                  </a:lnTo>
                  <a:lnTo>
                    <a:pt x="990" y="1606"/>
                  </a:lnTo>
                  <a:lnTo>
                    <a:pt x="963" y="1620"/>
                  </a:lnTo>
                  <a:lnTo>
                    <a:pt x="933" y="1633"/>
                  </a:lnTo>
                  <a:lnTo>
                    <a:pt x="904" y="1645"/>
                  </a:lnTo>
                  <a:lnTo>
                    <a:pt x="874" y="1654"/>
                  </a:lnTo>
                  <a:lnTo>
                    <a:pt x="843" y="1664"/>
                  </a:lnTo>
                  <a:lnTo>
                    <a:pt x="812" y="1673"/>
                  </a:lnTo>
                  <a:lnTo>
                    <a:pt x="782" y="1680"/>
                  </a:lnTo>
                  <a:lnTo>
                    <a:pt x="750" y="1686"/>
                  </a:lnTo>
                  <a:lnTo>
                    <a:pt x="718" y="1690"/>
                  </a:lnTo>
                  <a:lnTo>
                    <a:pt x="684" y="1693"/>
                  </a:lnTo>
                  <a:lnTo>
                    <a:pt x="652" y="1696"/>
                  </a:lnTo>
                  <a:lnTo>
                    <a:pt x="619" y="1696"/>
                  </a:lnTo>
                  <a:lnTo>
                    <a:pt x="575" y="1694"/>
                  </a:lnTo>
                  <a:lnTo>
                    <a:pt x="531" y="1691"/>
                  </a:lnTo>
                  <a:lnTo>
                    <a:pt x="490" y="1686"/>
                  </a:lnTo>
                  <a:lnTo>
                    <a:pt x="448" y="1677"/>
                  </a:lnTo>
                  <a:lnTo>
                    <a:pt x="406" y="1667"/>
                  </a:lnTo>
                  <a:lnTo>
                    <a:pt x="366" y="1656"/>
                  </a:lnTo>
                  <a:lnTo>
                    <a:pt x="327" y="1642"/>
                  </a:lnTo>
                  <a:lnTo>
                    <a:pt x="288" y="1626"/>
                  </a:lnTo>
                  <a:lnTo>
                    <a:pt x="251" y="1608"/>
                  </a:lnTo>
                  <a:lnTo>
                    <a:pt x="214" y="1589"/>
                  </a:lnTo>
                  <a:lnTo>
                    <a:pt x="180" y="1566"/>
                  </a:lnTo>
                  <a:lnTo>
                    <a:pt x="145" y="1544"/>
                  </a:lnTo>
                  <a:lnTo>
                    <a:pt x="113" y="1520"/>
                  </a:lnTo>
                  <a:lnTo>
                    <a:pt x="81" y="1493"/>
                  </a:lnTo>
                  <a:lnTo>
                    <a:pt x="50" y="1466"/>
                  </a:lnTo>
                  <a:lnTo>
                    <a:pt x="21" y="1436"/>
                  </a:lnTo>
                  <a:lnTo>
                    <a:pt x="22" y="1437"/>
                  </a:lnTo>
                  <a:lnTo>
                    <a:pt x="22" y="1439"/>
                  </a:lnTo>
                  <a:lnTo>
                    <a:pt x="22" y="1440"/>
                  </a:lnTo>
                  <a:lnTo>
                    <a:pt x="22" y="1441"/>
                  </a:lnTo>
                  <a:lnTo>
                    <a:pt x="22" y="1443"/>
                  </a:lnTo>
                  <a:lnTo>
                    <a:pt x="22" y="1444"/>
                  </a:lnTo>
                  <a:lnTo>
                    <a:pt x="22" y="1446"/>
                  </a:lnTo>
                  <a:lnTo>
                    <a:pt x="22" y="1447"/>
                  </a:lnTo>
                  <a:close/>
                </a:path>
              </a:pathLst>
            </a:custGeom>
            <a:solidFill>
              <a:srgbClr val="FEFD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7" name="Freeform 1007"/>
            <p:cNvSpPr>
              <a:spLocks noEditPoints="1"/>
            </p:cNvSpPr>
            <p:nvPr/>
          </p:nvSpPr>
          <p:spPr bwMode="auto">
            <a:xfrm>
              <a:off x="3918" y="1652"/>
              <a:ext cx="1095" cy="1696"/>
            </a:xfrm>
            <a:custGeom>
              <a:avLst/>
              <a:gdLst>
                <a:gd name="T0" fmla="*/ 1036 w 1095"/>
                <a:gd name="T1" fmla="*/ 117 h 1696"/>
                <a:gd name="T2" fmla="*/ 954 w 1095"/>
                <a:gd name="T3" fmla="*/ 74 h 1696"/>
                <a:gd name="T4" fmla="*/ 867 w 1095"/>
                <a:gd name="T5" fmla="*/ 40 h 1696"/>
                <a:gd name="T6" fmla="*/ 776 w 1095"/>
                <a:gd name="T7" fmla="*/ 16 h 1696"/>
                <a:gd name="T8" fmla="*/ 681 w 1095"/>
                <a:gd name="T9" fmla="*/ 3 h 1696"/>
                <a:gd name="T10" fmla="*/ 571 w 1095"/>
                <a:gd name="T11" fmla="*/ 2 h 1696"/>
                <a:gd name="T12" fmla="*/ 438 w 1095"/>
                <a:gd name="T13" fmla="*/ 20 h 1696"/>
                <a:gd name="T14" fmla="*/ 312 w 1095"/>
                <a:gd name="T15" fmla="*/ 59 h 1696"/>
                <a:gd name="T16" fmla="*/ 197 w 1095"/>
                <a:gd name="T17" fmla="*/ 117 h 1696"/>
                <a:gd name="T18" fmla="*/ 91 w 1095"/>
                <a:gd name="T19" fmla="*/ 191 h 1696"/>
                <a:gd name="T20" fmla="*/ 0 w 1095"/>
                <a:gd name="T21" fmla="*/ 282 h 1696"/>
                <a:gd name="T22" fmla="*/ 0 w 1095"/>
                <a:gd name="T23" fmla="*/ 286 h 1696"/>
                <a:gd name="T24" fmla="*/ 0 w 1095"/>
                <a:gd name="T25" fmla="*/ 290 h 1696"/>
                <a:gd name="T26" fmla="*/ 29 w 1095"/>
                <a:gd name="T27" fmla="*/ 260 h 1696"/>
                <a:gd name="T28" fmla="*/ 126 w 1095"/>
                <a:gd name="T29" fmla="*/ 175 h 1696"/>
                <a:gd name="T30" fmla="*/ 235 w 1095"/>
                <a:gd name="T31" fmla="*/ 106 h 1696"/>
                <a:gd name="T32" fmla="*/ 353 w 1095"/>
                <a:gd name="T33" fmla="*/ 53 h 1696"/>
                <a:gd name="T34" fmla="*/ 481 w 1095"/>
                <a:gd name="T35" fmla="*/ 20 h 1696"/>
                <a:gd name="T36" fmla="*/ 617 w 1095"/>
                <a:gd name="T37" fmla="*/ 9 h 1696"/>
                <a:gd name="T38" fmla="*/ 713 w 1095"/>
                <a:gd name="T39" fmla="*/ 15 h 1696"/>
                <a:gd name="T40" fmla="*/ 808 w 1095"/>
                <a:gd name="T41" fmla="*/ 32 h 1696"/>
                <a:gd name="T42" fmla="*/ 898 w 1095"/>
                <a:gd name="T43" fmla="*/ 59 h 1696"/>
                <a:gd name="T44" fmla="*/ 983 w 1095"/>
                <a:gd name="T45" fmla="*/ 97 h 1696"/>
                <a:gd name="T46" fmla="*/ 1062 w 1095"/>
                <a:gd name="T47" fmla="*/ 142 h 1696"/>
                <a:gd name="T48" fmla="*/ 1089 w 1095"/>
                <a:gd name="T49" fmla="*/ 157 h 1696"/>
                <a:gd name="T50" fmla="*/ 1089 w 1095"/>
                <a:gd name="T51" fmla="*/ 155 h 1696"/>
                <a:gd name="T52" fmla="*/ 1087 w 1095"/>
                <a:gd name="T53" fmla="*/ 151 h 1696"/>
                <a:gd name="T54" fmla="*/ 50 w 1095"/>
                <a:gd name="T55" fmla="*/ 1467 h 1696"/>
                <a:gd name="T56" fmla="*/ 144 w 1095"/>
                <a:gd name="T57" fmla="*/ 1545 h 1696"/>
                <a:gd name="T58" fmla="*/ 250 w 1095"/>
                <a:gd name="T59" fmla="*/ 1609 h 1696"/>
                <a:gd name="T60" fmla="*/ 365 w 1095"/>
                <a:gd name="T61" fmla="*/ 1656 h 1696"/>
                <a:gd name="T62" fmla="*/ 488 w 1095"/>
                <a:gd name="T63" fmla="*/ 1686 h 1696"/>
                <a:gd name="T64" fmla="*/ 617 w 1095"/>
                <a:gd name="T65" fmla="*/ 1696 h 1696"/>
                <a:gd name="T66" fmla="*/ 714 w 1095"/>
                <a:gd name="T67" fmla="*/ 1690 h 1696"/>
                <a:gd name="T68" fmla="*/ 810 w 1095"/>
                <a:gd name="T69" fmla="*/ 1673 h 1696"/>
                <a:gd name="T70" fmla="*/ 901 w 1095"/>
                <a:gd name="T71" fmla="*/ 1645 h 1696"/>
                <a:gd name="T72" fmla="*/ 987 w 1095"/>
                <a:gd name="T73" fmla="*/ 1606 h 1696"/>
                <a:gd name="T74" fmla="*/ 1069 w 1095"/>
                <a:gd name="T75" fmla="*/ 1560 h 1696"/>
                <a:gd name="T76" fmla="*/ 1094 w 1095"/>
                <a:gd name="T77" fmla="*/ 1538 h 1696"/>
                <a:gd name="T78" fmla="*/ 1095 w 1095"/>
                <a:gd name="T79" fmla="*/ 1535 h 1696"/>
                <a:gd name="T80" fmla="*/ 1095 w 1095"/>
                <a:gd name="T81" fmla="*/ 1531 h 1696"/>
                <a:gd name="T82" fmla="*/ 1016 w 1095"/>
                <a:gd name="T83" fmla="*/ 1582 h 1696"/>
                <a:gd name="T84" fmla="*/ 931 w 1095"/>
                <a:gd name="T85" fmla="*/ 1623 h 1696"/>
                <a:gd name="T86" fmla="*/ 842 w 1095"/>
                <a:gd name="T87" fmla="*/ 1656 h 1696"/>
                <a:gd name="T88" fmla="*/ 748 w 1095"/>
                <a:gd name="T89" fmla="*/ 1677 h 1696"/>
                <a:gd name="T90" fmla="*/ 650 w 1095"/>
                <a:gd name="T91" fmla="*/ 1687 h 1696"/>
                <a:gd name="T92" fmla="*/ 529 w 1095"/>
                <a:gd name="T93" fmla="*/ 1683 h 1696"/>
                <a:gd name="T94" fmla="*/ 404 w 1095"/>
                <a:gd name="T95" fmla="*/ 1659 h 1696"/>
                <a:gd name="T96" fmla="*/ 286 w 1095"/>
                <a:gd name="T97" fmla="*/ 1618 h 1696"/>
                <a:gd name="T98" fmla="*/ 178 w 1095"/>
                <a:gd name="T99" fmla="*/ 1558 h 1696"/>
                <a:gd name="T100" fmla="*/ 79 w 1095"/>
                <a:gd name="T101" fmla="*/ 1483 h 1696"/>
                <a:gd name="T102" fmla="*/ 19 w 1095"/>
                <a:gd name="T103" fmla="*/ 1428 h 1696"/>
                <a:gd name="T104" fmla="*/ 19 w 1095"/>
                <a:gd name="T105" fmla="*/ 1432 h 1696"/>
                <a:gd name="T106" fmla="*/ 20 w 1095"/>
                <a:gd name="T107" fmla="*/ 1436 h 169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5"/>
                <a:gd name="T163" fmla="*/ 0 h 1696"/>
                <a:gd name="T164" fmla="*/ 1095 w 1095"/>
                <a:gd name="T165" fmla="*/ 1696 h 169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5" h="1696">
                  <a:moveTo>
                    <a:pt x="1087" y="150"/>
                  </a:moveTo>
                  <a:lnTo>
                    <a:pt x="1062" y="133"/>
                  </a:lnTo>
                  <a:lnTo>
                    <a:pt x="1036" y="117"/>
                  </a:lnTo>
                  <a:lnTo>
                    <a:pt x="1009" y="101"/>
                  </a:lnTo>
                  <a:lnTo>
                    <a:pt x="981" y="87"/>
                  </a:lnTo>
                  <a:lnTo>
                    <a:pt x="954" y="74"/>
                  </a:lnTo>
                  <a:lnTo>
                    <a:pt x="926" y="62"/>
                  </a:lnTo>
                  <a:lnTo>
                    <a:pt x="897" y="50"/>
                  </a:lnTo>
                  <a:lnTo>
                    <a:pt x="867" y="40"/>
                  </a:lnTo>
                  <a:lnTo>
                    <a:pt x="837" y="32"/>
                  </a:lnTo>
                  <a:lnTo>
                    <a:pt x="808" y="23"/>
                  </a:lnTo>
                  <a:lnTo>
                    <a:pt x="776" y="16"/>
                  </a:lnTo>
                  <a:lnTo>
                    <a:pt x="745" y="10"/>
                  </a:lnTo>
                  <a:lnTo>
                    <a:pt x="713" y="6"/>
                  </a:lnTo>
                  <a:lnTo>
                    <a:pt x="681" y="3"/>
                  </a:lnTo>
                  <a:lnTo>
                    <a:pt x="649" y="2"/>
                  </a:lnTo>
                  <a:lnTo>
                    <a:pt x="617" y="0"/>
                  </a:lnTo>
                  <a:lnTo>
                    <a:pt x="571" y="2"/>
                  </a:lnTo>
                  <a:lnTo>
                    <a:pt x="525" y="6"/>
                  </a:lnTo>
                  <a:lnTo>
                    <a:pt x="482" y="12"/>
                  </a:lnTo>
                  <a:lnTo>
                    <a:pt x="438" y="20"/>
                  </a:lnTo>
                  <a:lnTo>
                    <a:pt x="396" y="32"/>
                  </a:lnTo>
                  <a:lnTo>
                    <a:pt x="354" y="44"/>
                  </a:lnTo>
                  <a:lnTo>
                    <a:pt x="312" y="59"/>
                  </a:lnTo>
                  <a:lnTo>
                    <a:pt x="274" y="76"/>
                  </a:lnTo>
                  <a:lnTo>
                    <a:pt x="235" y="96"/>
                  </a:lnTo>
                  <a:lnTo>
                    <a:pt x="197" y="117"/>
                  </a:lnTo>
                  <a:lnTo>
                    <a:pt x="161" y="140"/>
                  </a:lnTo>
                  <a:lnTo>
                    <a:pt x="126" y="165"/>
                  </a:lnTo>
                  <a:lnTo>
                    <a:pt x="91" y="191"/>
                  </a:lnTo>
                  <a:lnTo>
                    <a:pt x="59" y="219"/>
                  </a:lnTo>
                  <a:lnTo>
                    <a:pt x="29" y="250"/>
                  </a:lnTo>
                  <a:lnTo>
                    <a:pt x="0" y="282"/>
                  </a:lnTo>
                  <a:lnTo>
                    <a:pt x="0" y="283"/>
                  </a:lnTo>
                  <a:lnTo>
                    <a:pt x="0" y="284"/>
                  </a:lnTo>
                  <a:lnTo>
                    <a:pt x="0" y="286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0" y="290"/>
                  </a:lnTo>
                  <a:lnTo>
                    <a:pt x="0" y="292"/>
                  </a:lnTo>
                  <a:lnTo>
                    <a:pt x="0" y="293"/>
                  </a:lnTo>
                  <a:lnTo>
                    <a:pt x="29" y="260"/>
                  </a:lnTo>
                  <a:lnTo>
                    <a:pt x="59" y="230"/>
                  </a:lnTo>
                  <a:lnTo>
                    <a:pt x="91" y="202"/>
                  </a:lnTo>
                  <a:lnTo>
                    <a:pt x="126" y="175"/>
                  </a:lnTo>
                  <a:lnTo>
                    <a:pt x="161" y="150"/>
                  </a:lnTo>
                  <a:lnTo>
                    <a:pt x="197" y="127"/>
                  </a:lnTo>
                  <a:lnTo>
                    <a:pt x="235" y="106"/>
                  </a:lnTo>
                  <a:lnTo>
                    <a:pt x="274" y="86"/>
                  </a:lnTo>
                  <a:lnTo>
                    <a:pt x="312" y="69"/>
                  </a:lnTo>
                  <a:lnTo>
                    <a:pt x="353" y="53"/>
                  </a:lnTo>
                  <a:lnTo>
                    <a:pt x="395" y="40"/>
                  </a:lnTo>
                  <a:lnTo>
                    <a:pt x="438" y="29"/>
                  </a:lnTo>
                  <a:lnTo>
                    <a:pt x="481" y="20"/>
                  </a:lnTo>
                  <a:lnTo>
                    <a:pt x="525" y="13"/>
                  </a:lnTo>
                  <a:lnTo>
                    <a:pt x="571" y="10"/>
                  </a:lnTo>
                  <a:lnTo>
                    <a:pt x="617" y="9"/>
                  </a:lnTo>
                  <a:lnTo>
                    <a:pt x="649" y="9"/>
                  </a:lnTo>
                  <a:lnTo>
                    <a:pt x="681" y="12"/>
                  </a:lnTo>
                  <a:lnTo>
                    <a:pt x="713" y="15"/>
                  </a:lnTo>
                  <a:lnTo>
                    <a:pt x="745" y="19"/>
                  </a:lnTo>
                  <a:lnTo>
                    <a:pt x="777" y="25"/>
                  </a:lnTo>
                  <a:lnTo>
                    <a:pt x="808" y="32"/>
                  </a:lnTo>
                  <a:lnTo>
                    <a:pt x="838" y="40"/>
                  </a:lnTo>
                  <a:lnTo>
                    <a:pt x="867" y="49"/>
                  </a:lnTo>
                  <a:lnTo>
                    <a:pt x="898" y="59"/>
                  </a:lnTo>
                  <a:lnTo>
                    <a:pt x="926" y="70"/>
                  </a:lnTo>
                  <a:lnTo>
                    <a:pt x="955" y="83"/>
                  </a:lnTo>
                  <a:lnTo>
                    <a:pt x="983" y="97"/>
                  </a:lnTo>
                  <a:lnTo>
                    <a:pt x="1009" y="111"/>
                  </a:lnTo>
                  <a:lnTo>
                    <a:pt x="1037" y="127"/>
                  </a:lnTo>
                  <a:lnTo>
                    <a:pt x="1062" y="142"/>
                  </a:lnTo>
                  <a:lnTo>
                    <a:pt x="1087" y="161"/>
                  </a:lnTo>
                  <a:lnTo>
                    <a:pt x="1089" y="157"/>
                  </a:lnTo>
                  <a:lnTo>
                    <a:pt x="1089" y="155"/>
                  </a:lnTo>
                  <a:lnTo>
                    <a:pt x="1087" y="154"/>
                  </a:lnTo>
                  <a:lnTo>
                    <a:pt x="1087" y="152"/>
                  </a:lnTo>
                  <a:lnTo>
                    <a:pt x="1087" y="151"/>
                  </a:lnTo>
                  <a:lnTo>
                    <a:pt x="1087" y="150"/>
                  </a:lnTo>
                  <a:close/>
                  <a:moveTo>
                    <a:pt x="20" y="1437"/>
                  </a:moveTo>
                  <a:lnTo>
                    <a:pt x="50" y="1467"/>
                  </a:lnTo>
                  <a:lnTo>
                    <a:pt x="79" y="1494"/>
                  </a:lnTo>
                  <a:lnTo>
                    <a:pt x="111" y="1521"/>
                  </a:lnTo>
                  <a:lnTo>
                    <a:pt x="144" y="1545"/>
                  </a:lnTo>
                  <a:lnTo>
                    <a:pt x="178" y="1568"/>
                  </a:lnTo>
                  <a:lnTo>
                    <a:pt x="214" y="1589"/>
                  </a:lnTo>
                  <a:lnTo>
                    <a:pt x="250" y="1609"/>
                  </a:lnTo>
                  <a:lnTo>
                    <a:pt x="287" y="1626"/>
                  </a:lnTo>
                  <a:lnTo>
                    <a:pt x="325" y="1642"/>
                  </a:lnTo>
                  <a:lnTo>
                    <a:pt x="365" y="1656"/>
                  </a:lnTo>
                  <a:lnTo>
                    <a:pt x="404" y="1667"/>
                  </a:lnTo>
                  <a:lnTo>
                    <a:pt x="446" y="1677"/>
                  </a:lnTo>
                  <a:lnTo>
                    <a:pt x="488" y="1686"/>
                  </a:lnTo>
                  <a:lnTo>
                    <a:pt x="529" y="1692"/>
                  </a:lnTo>
                  <a:lnTo>
                    <a:pt x="573" y="1694"/>
                  </a:lnTo>
                  <a:lnTo>
                    <a:pt x="617" y="1696"/>
                  </a:lnTo>
                  <a:lnTo>
                    <a:pt x="649" y="1696"/>
                  </a:lnTo>
                  <a:lnTo>
                    <a:pt x="682" y="1693"/>
                  </a:lnTo>
                  <a:lnTo>
                    <a:pt x="714" y="1690"/>
                  </a:lnTo>
                  <a:lnTo>
                    <a:pt x="748" y="1686"/>
                  </a:lnTo>
                  <a:lnTo>
                    <a:pt x="778" y="1680"/>
                  </a:lnTo>
                  <a:lnTo>
                    <a:pt x="810" y="1673"/>
                  </a:lnTo>
                  <a:lnTo>
                    <a:pt x="841" y="1665"/>
                  </a:lnTo>
                  <a:lnTo>
                    <a:pt x="872" y="1655"/>
                  </a:lnTo>
                  <a:lnTo>
                    <a:pt x="901" y="1645"/>
                  </a:lnTo>
                  <a:lnTo>
                    <a:pt x="930" y="1633"/>
                  </a:lnTo>
                  <a:lnTo>
                    <a:pt x="959" y="1621"/>
                  </a:lnTo>
                  <a:lnTo>
                    <a:pt x="987" y="1606"/>
                  </a:lnTo>
                  <a:lnTo>
                    <a:pt x="1015" y="1592"/>
                  </a:lnTo>
                  <a:lnTo>
                    <a:pt x="1043" y="1577"/>
                  </a:lnTo>
                  <a:lnTo>
                    <a:pt x="1069" y="1560"/>
                  </a:lnTo>
                  <a:lnTo>
                    <a:pt x="1094" y="1541"/>
                  </a:lnTo>
                  <a:lnTo>
                    <a:pt x="1094" y="1540"/>
                  </a:lnTo>
                  <a:lnTo>
                    <a:pt x="1094" y="1538"/>
                  </a:lnTo>
                  <a:lnTo>
                    <a:pt x="1094" y="1537"/>
                  </a:lnTo>
                  <a:lnTo>
                    <a:pt x="1095" y="1535"/>
                  </a:lnTo>
                  <a:lnTo>
                    <a:pt x="1095" y="1534"/>
                  </a:lnTo>
                  <a:lnTo>
                    <a:pt x="1095" y="1533"/>
                  </a:lnTo>
                  <a:lnTo>
                    <a:pt x="1095" y="1531"/>
                  </a:lnTo>
                  <a:lnTo>
                    <a:pt x="1069" y="1550"/>
                  </a:lnTo>
                  <a:lnTo>
                    <a:pt x="1044" y="1567"/>
                  </a:lnTo>
                  <a:lnTo>
                    <a:pt x="1016" y="1582"/>
                  </a:lnTo>
                  <a:lnTo>
                    <a:pt x="988" y="1596"/>
                  </a:lnTo>
                  <a:lnTo>
                    <a:pt x="961" y="1611"/>
                  </a:lnTo>
                  <a:lnTo>
                    <a:pt x="931" y="1623"/>
                  </a:lnTo>
                  <a:lnTo>
                    <a:pt x="902" y="1636"/>
                  </a:lnTo>
                  <a:lnTo>
                    <a:pt x="873" y="1646"/>
                  </a:lnTo>
                  <a:lnTo>
                    <a:pt x="842" y="1656"/>
                  </a:lnTo>
                  <a:lnTo>
                    <a:pt x="810" y="1665"/>
                  </a:lnTo>
                  <a:lnTo>
                    <a:pt x="780" y="1672"/>
                  </a:lnTo>
                  <a:lnTo>
                    <a:pt x="748" y="1677"/>
                  </a:lnTo>
                  <a:lnTo>
                    <a:pt x="716" y="1682"/>
                  </a:lnTo>
                  <a:lnTo>
                    <a:pt x="682" y="1685"/>
                  </a:lnTo>
                  <a:lnTo>
                    <a:pt x="650" y="1687"/>
                  </a:lnTo>
                  <a:lnTo>
                    <a:pt x="617" y="1687"/>
                  </a:lnTo>
                  <a:lnTo>
                    <a:pt x="573" y="1687"/>
                  </a:lnTo>
                  <a:lnTo>
                    <a:pt x="529" y="1683"/>
                  </a:lnTo>
                  <a:lnTo>
                    <a:pt x="486" y="1677"/>
                  </a:lnTo>
                  <a:lnTo>
                    <a:pt x="445" y="1669"/>
                  </a:lnTo>
                  <a:lnTo>
                    <a:pt x="404" y="1659"/>
                  </a:lnTo>
                  <a:lnTo>
                    <a:pt x="364" y="1648"/>
                  </a:lnTo>
                  <a:lnTo>
                    <a:pt x="325" y="1633"/>
                  </a:lnTo>
                  <a:lnTo>
                    <a:pt x="286" y="1618"/>
                  </a:lnTo>
                  <a:lnTo>
                    <a:pt x="249" y="1599"/>
                  </a:lnTo>
                  <a:lnTo>
                    <a:pt x="212" y="1579"/>
                  </a:lnTo>
                  <a:lnTo>
                    <a:pt x="178" y="1558"/>
                  </a:lnTo>
                  <a:lnTo>
                    <a:pt x="143" y="1534"/>
                  </a:lnTo>
                  <a:lnTo>
                    <a:pt x="109" y="1510"/>
                  </a:lnTo>
                  <a:lnTo>
                    <a:pt x="79" y="1483"/>
                  </a:lnTo>
                  <a:lnTo>
                    <a:pt x="48" y="1454"/>
                  </a:lnTo>
                  <a:lnTo>
                    <a:pt x="19" y="1426"/>
                  </a:lnTo>
                  <a:lnTo>
                    <a:pt x="19" y="1428"/>
                  </a:lnTo>
                  <a:lnTo>
                    <a:pt x="19" y="1429"/>
                  </a:lnTo>
                  <a:lnTo>
                    <a:pt x="19" y="1430"/>
                  </a:lnTo>
                  <a:lnTo>
                    <a:pt x="19" y="1432"/>
                  </a:lnTo>
                  <a:lnTo>
                    <a:pt x="20" y="1433"/>
                  </a:lnTo>
                  <a:lnTo>
                    <a:pt x="20" y="1435"/>
                  </a:lnTo>
                  <a:lnTo>
                    <a:pt x="20" y="1436"/>
                  </a:lnTo>
                  <a:lnTo>
                    <a:pt x="20" y="1437"/>
                  </a:lnTo>
                  <a:close/>
                </a:path>
              </a:pathLst>
            </a:custGeom>
            <a:solidFill>
              <a:srgbClr val="FDF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8" name="Freeform 1008"/>
            <p:cNvSpPr>
              <a:spLocks noEditPoints="1"/>
            </p:cNvSpPr>
            <p:nvPr/>
          </p:nvSpPr>
          <p:spPr bwMode="auto">
            <a:xfrm>
              <a:off x="3918" y="1657"/>
              <a:ext cx="1095" cy="1687"/>
            </a:xfrm>
            <a:custGeom>
              <a:avLst/>
              <a:gdLst>
                <a:gd name="T0" fmla="*/ 1037 w 1095"/>
                <a:gd name="T1" fmla="*/ 116 h 1687"/>
                <a:gd name="T2" fmla="*/ 955 w 1095"/>
                <a:gd name="T3" fmla="*/ 74 h 1687"/>
                <a:gd name="T4" fmla="*/ 867 w 1095"/>
                <a:gd name="T5" fmla="*/ 39 h 1687"/>
                <a:gd name="T6" fmla="*/ 777 w 1095"/>
                <a:gd name="T7" fmla="*/ 15 h 1687"/>
                <a:gd name="T8" fmla="*/ 681 w 1095"/>
                <a:gd name="T9" fmla="*/ 3 h 1687"/>
                <a:gd name="T10" fmla="*/ 571 w 1095"/>
                <a:gd name="T11" fmla="*/ 1 h 1687"/>
                <a:gd name="T12" fmla="*/ 438 w 1095"/>
                <a:gd name="T13" fmla="*/ 20 h 1687"/>
                <a:gd name="T14" fmla="*/ 312 w 1095"/>
                <a:gd name="T15" fmla="*/ 58 h 1687"/>
                <a:gd name="T16" fmla="*/ 197 w 1095"/>
                <a:gd name="T17" fmla="*/ 116 h 1687"/>
                <a:gd name="T18" fmla="*/ 93 w 1095"/>
                <a:gd name="T19" fmla="*/ 191 h 1687"/>
                <a:gd name="T20" fmla="*/ 0 w 1095"/>
                <a:gd name="T21" fmla="*/ 282 h 1687"/>
                <a:gd name="T22" fmla="*/ 0 w 1095"/>
                <a:gd name="T23" fmla="*/ 287 h 1687"/>
                <a:gd name="T24" fmla="*/ 1 w 1095"/>
                <a:gd name="T25" fmla="*/ 291 h 1687"/>
                <a:gd name="T26" fmla="*/ 29 w 1095"/>
                <a:gd name="T27" fmla="*/ 261 h 1687"/>
                <a:gd name="T28" fmla="*/ 125 w 1095"/>
                <a:gd name="T29" fmla="*/ 174 h 1687"/>
                <a:gd name="T30" fmla="*/ 233 w 1095"/>
                <a:gd name="T31" fmla="*/ 105 h 1687"/>
                <a:gd name="T32" fmla="*/ 353 w 1095"/>
                <a:gd name="T33" fmla="*/ 52 h 1687"/>
                <a:gd name="T34" fmla="*/ 481 w 1095"/>
                <a:gd name="T35" fmla="*/ 20 h 1687"/>
                <a:gd name="T36" fmla="*/ 617 w 1095"/>
                <a:gd name="T37" fmla="*/ 8 h 1687"/>
                <a:gd name="T38" fmla="*/ 713 w 1095"/>
                <a:gd name="T39" fmla="*/ 14 h 1687"/>
                <a:gd name="T40" fmla="*/ 808 w 1095"/>
                <a:gd name="T41" fmla="*/ 31 h 1687"/>
                <a:gd name="T42" fmla="*/ 897 w 1095"/>
                <a:gd name="T43" fmla="*/ 58 h 1687"/>
                <a:gd name="T44" fmla="*/ 983 w 1095"/>
                <a:gd name="T45" fmla="*/ 96 h 1687"/>
                <a:gd name="T46" fmla="*/ 1062 w 1095"/>
                <a:gd name="T47" fmla="*/ 142 h 1687"/>
                <a:gd name="T48" fmla="*/ 1089 w 1095"/>
                <a:gd name="T49" fmla="*/ 152 h 1687"/>
                <a:gd name="T50" fmla="*/ 1089 w 1095"/>
                <a:gd name="T51" fmla="*/ 152 h 1687"/>
                <a:gd name="T52" fmla="*/ 1089 w 1095"/>
                <a:gd name="T53" fmla="*/ 150 h 1687"/>
                <a:gd name="T54" fmla="*/ 48 w 1095"/>
                <a:gd name="T55" fmla="*/ 1457 h 1687"/>
                <a:gd name="T56" fmla="*/ 143 w 1095"/>
                <a:gd name="T57" fmla="*/ 1535 h 1687"/>
                <a:gd name="T58" fmla="*/ 249 w 1095"/>
                <a:gd name="T59" fmla="*/ 1599 h 1687"/>
                <a:gd name="T60" fmla="*/ 364 w 1095"/>
                <a:gd name="T61" fmla="*/ 1647 h 1687"/>
                <a:gd name="T62" fmla="*/ 488 w 1095"/>
                <a:gd name="T63" fmla="*/ 1677 h 1687"/>
                <a:gd name="T64" fmla="*/ 617 w 1095"/>
                <a:gd name="T65" fmla="*/ 1687 h 1687"/>
                <a:gd name="T66" fmla="*/ 716 w 1095"/>
                <a:gd name="T67" fmla="*/ 1681 h 1687"/>
                <a:gd name="T68" fmla="*/ 810 w 1095"/>
                <a:gd name="T69" fmla="*/ 1664 h 1687"/>
                <a:gd name="T70" fmla="*/ 902 w 1095"/>
                <a:gd name="T71" fmla="*/ 1636 h 1687"/>
                <a:gd name="T72" fmla="*/ 988 w 1095"/>
                <a:gd name="T73" fmla="*/ 1597 h 1687"/>
                <a:gd name="T74" fmla="*/ 1069 w 1095"/>
                <a:gd name="T75" fmla="*/ 1549 h 1687"/>
                <a:gd name="T76" fmla="*/ 1095 w 1095"/>
                <a:gd name="T77" fmla="*/ 1529 h 1687"/>
                <a:gd name="T78" fmla="*/ 1095 w 1095"/>
                <a:gd name="T79" fmla="*/ 1525 h 1687"/>
                <a:gd name="T80" fmla="*/ 1095 w 1095"/>
                <a:gd name="T81" fmla="*/ 1520 h 1687"/>
                <a:gd name="T82" fmla="*/ 1018 w 1095"/>
                <a:gd name="T83" fmla="*/ 1572 h 1687"/>
                <a:gd name="T84" fmla="*/ 933 w 1095"/>
                <a:gd name="T85" fmla="*/ 1614 h 1687"/>
                <a:gd name="T86" fmla="*/ 842 w 1095"/>
                <a:gd name="T87" fmla="*/ 1647 h 1687"/>
                <a:gd name="T88" fmla="*/ 748 w 1095"/>
                <a:gd name="T89" fmla="*/ 1668 h 1687"/>
                <a:gd name="T90" fmla="*/ 650 w 1095"/>
                <a:gd name="T91" fmla="*/ 1678 h 1687"/>
                <a:gd name="T92" fmla="*/ 529 w 1095"/>
                <a:gd name="T93" fmla="*/ 1674 h 1687"/>
                <a:gd name="T94" fmla="*/ 404 w 1095"/>
                <a:gd name="T95" fmla="*/ 1650 h 1687"/>
                <a:gd name="T96" fmla="*/ 286 w 1095"/>
                <a:gd name="T97" fmla="*/ 1607 h 1687"/>
                <a:gd name="T98" fmla="*/ 176 w 1095"/>
                <a:gd name="T99" fmla="*/ 1547 h 1687"/>
                <a:gd name="T100" fmla="*/ 77 w 1095"/>
                <a:gd name="T101" fmla="*/ 1472 h 1687"/>
                <a:gd name="T102" fmla="*/ 19 w 1095"/>
                <a:gd name="T103" fmla="*/ 1415 h 1687"/>
                <a:gd name="T104" fmla="*/ 19 w 1095"/>
                <a:gd name="T105" fmla="*/ 1421 h 1687"/>
                <a:gd name="T106" fmla="*/ 19 w 1095"/>
                <a:gd name="T107" fmla="*/ 1425 h 168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5"/>
                <a:gd name="T163" fmla="*/ 0 h 1687"/>
                <a:gd name="T164" fmla="*/ 1095 w 1095"/>
                <a:gd name="T165" fmla="*/ 1687 h 168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5" h="1687">
                  <a:moveTo>
                    <a:pt x="1089" y="150"/>
                  </a:moveTo>
                  <a:lnTo>
                    <a:pt x="1062" y="133"/>
                  </a:lnTo>
                  <a:lnTo>
                    <a:pt x="1037" y="116"/>
                  </a:lnTo>
                  <a:lnTo>
                    <a:pt x="1009" y="102"/>
                  </a:lnTo>
                  <a:lnTo>
                    <a:pt x="983" y="86"/>
                  </a:lnTo>
                  <a:lnTo>
                    <a:pt x="955" y="74"/>
                  </a:lnTo>
                  <a:lnTo>
                    <a:pt x="926" y="61"/>
                  </a:lnTo>
                  <a:lnTo>
                    <a:pt x="897" y="49"/>
                  </a:lnTo>
                  <a:lnTo>
                    <a:pt x="867" y="39"/>
                  </a:lnTo>
                  <a:lnTo>
                    <a:pt x="838" y="31"/>
                  </a:lnTo>
                  <a:lnTo>
                    <a:pt x="808" y="22"/>
                  </a:lnTo>
                  <a:lnTo>
                    <a:pt x="777" y="15"/>
                  </a:lnTo>
                  <a:lnTo>
                    <a:pt x="745" y="10"/>
                  </a:lnTo>
                  <a:lnTo>
                    <a:pt x="713" y="5"/>
                  </a:lnTo>
                  <a:lnTo>
                    <a:pt x="681" y="3"/>
                  </a:lnTo>
                  <a:lnTo>
                    <a:pt x="649" y="0"/>
                  </a:lnTo>
                  <a:lnTo>
                    <a:pt x="617" y="0"/>
                  </a:lnTo>
                  <a:lnTo>
                    <a:pt x="571" y="1"/>
                  </a:lnTo>
                  <a:lnTo>
                    <a:pt x="525" y="5"/>
                  </a:lnTo>
                  <a:lnTo>
                    <a:pt x="482" y="11"/>
                  </a:lnTo>
                  <a:lnTo>
                    <a:pt x="438" y="20"/>
                  </a:lnTo>
                  <a:lnTo>
                    <a:pt x="396" y="31"/>
                  </a:lnTo>
                  <a:lnTo>
                    <a:pt x="354" y="44"/>
                  </a:lnTo>
                  <a:lnTo>
                    <a:pt x="312" y="58"/>
                  </a:lnTo>
                  <a:lnTo>
                    <a:pt x="274" y="76"/>
                  </a:lnTo>
                  <a:lnTo>
                    <a:pt x="235" y="95"/>
                  </a:lnTo>
                  <a:lnTo>
                    <a:pt x="197" y="116"/>
                  </a:lnTo>
                  <a:lnTo>
                    <a:pt x="161" y="140"/>
                  </a:lnTo>
                  <a:lnTo>
                    <a:pt x="126" y="164"/>
                  </a:lnTo>
                  <a:lnTo>
                    <a:pt x="93" y="191"/>
                  </a:lnTo>
                  <a:lnTo>
                    <a:pt x="59" y="220"/>
                  </a:lnTo>
                  <a:lnTo>
                    <a:pt x="29" y="250"/>
                  </a:lnTo>
                  <a:lnTo>
                    <a:pt x="0" y="282"/>
                  </a:lnTo>
                  <a:lnTo>
                    <a:pt x="0" y="284"/>
                  </a:lnTo>
                  <a:lnTo>
                    <a:pt x="0" y="285"/>
                  </a:lnTo>
                  <a:lnTo>
                    <a:pt x="0" y="287"/>
                  </a:lnTo>
                  <a:lnTo>
                    <a:pt x="0" y="288"/>
                  </a:lnTo>
                  <a:lnTo>
                    <a:pt x="1" y="289"/>
                  </a:lnTo>
                  <a:lnTo>
                    <a:pt x="1" y="291"/>
                  </a:lnTo>
                  <a:lnTo>
                    <a:pt x="1" y="292"/>
                  </a:lnTo>
                  <a:lnTo>
                    <a:pt x="1" y="294"/>
                  </a:lnTo>
                  <a:lnTo>
                    <a:pt x="29" y="261"/>
                  </a:lnTo>
                  <a:lnTo>
                    <a:pt x="59" y="231"/>
                  </a:lnTo>
                  <a:lnTo>
                    <a:pt x="91" y="203"/>
                  </a:lnTo>
                  <a:lnTo>
                    <a:pt x="125" y="174"/>
                  </a:lnTo>
                  <a:lnTo>
                    <a:pt x="161" y="150"/>
                  </a:lnTo>
                  <a:lnTo>
                    <a:pt x="197" y="126"/>
                  </a:lnTo>
                  <a:lnTo>
                    <a:pt x="233" y="105"/>
                  </a:lnTo>
                  <a:lnTo>
                    <a:pt x="272" y="85"/>
                  </a:lnTo>
                  <a:lnTo>
                    <a:pt x="312" y="68"/>
                  </a:lnTo>
                  <a:lnTo>
                    <a:pt x="353" y="52"/>
                  </a:lnTo>
                  <a:lnTo>
                    <a:pt x="395" y="39"/>
                  </a:lnTo>
                  <a:lnTo>
                    <a:pt x="438" y="28"/>
                  </a:lnTo>
                  <a:lnTo>
                    <a:pt x="481" y="20"/>
                  </a:lnTo>
                  <a:lnTo>
                    <a:pt x="525" y="12"/>
                  </a:lnTo>
                  <a:lnTo>
                    <a:pt x="571" y="10"/>
                  </a:lnTo>
                  <a:lnTo>
                    <a:pt x="617" y="8"/>
                  </a:lnTo>
                  <a:lnTo>
                    <a:pt x="649" y="8"/>
                  </a:lnTo>
                  <a:lnTo>
                    <a:pt x="681" y="11"/>
                  </a:lnTo>
                  <a:lnTo>
                    <a:pt x="713" y="14"/>
                  </a:lnTo>
                  <a:lnTo>
                    <a:pt x="745" y="18"/>
                  </a:lnTo>
                  <a:lnTo>
                    <a:pt x="777" y="24"/>
                  </a:lnTo>
                  <a:lnTo>
                    <a:pt x="808" y="31"/>
                  </a:lnTo>
                  <a:lnTo>
                    <a:pt x="838" y="38"/>
                  </a:lnTo>
                  <a:lnTo>
                    <a:pt x="867" y="48"/>
                  </a:lnTo>
                  <a:lnTo>
                    <a:pt x="897" y="58"/>
                  </a:lnTo>
                  <a:lnTo>
                    <a:pt x="926" y="69"/>
                  </a:lnTo>
                  <a:lnTo>
                    <a:pt x="955" y="82"/>
                  </a:lnTo>
                  <a:lnTo>
                    <a:pt x="983" y="96"/>
                  </a:lnTo>
                  <a:lnTo>
                    <a:pt x="1009" y="110"/>
                  </a:lnTo>
                  <a:lnTo>
                    <a:pt x="1036" y="126"/>
                  </a:lnTo>
                  <a:lnTo>
                    <a:pt x="1062" y="142"/>
                  </a:lnTo>
                  <a:lnTo>
                    <a:pt x="1087" y="160"/>
                  </a:lnTo>
                  <a:lnTo>
                    <a:pt x="1089" y="152"/>
                  </a:lnTo>
                  <a:lnTo>
                    <a:pt x="1089" y="150"/>
                  </a:lnTo>
                  <a:close/>
                  <a:moveTo>
                    <a:pt x="19" y="1427"/>
                  </a:moveTo>
                  <a:lnTo>
                    <a:pt x="48" y="1457"/>
                  </a:lnTo>
                  <a:lnTo>
                    <a:pt x="79" y="1484"/>
                  </a:lnTo>
                  <a:lnTo>
                    <a:pt x="111" y="1511"/>
                  </a:lnTo>
                  <a:lnTo>
                    <a:pt x="143" y="1535"/>
                  </a:lnTo>
                  <a:lnTo>
                    <a:pt x="178" y="1557"/>
                  </a:lnTo>
                  <a:lnTo>
                    <a:pt x="212" y="1580"/>
                  </a:lnTo>
                  <a:lnTo>
                    <a:pt x="249" y="1599"/>
                  </a:lnTo>
                  <a:lnTo>
                    <a:pt x="286" y="1617"/>
                  </a:lnTo>
                  <a:lnTo>
                    <a:pt x="325" y="1633"/>
                  </a:lnTo>
                  <a:lnTo>
                    <a:pt x="364" y="1647"/>
                  </a:lnTo>
                  <a:lnTo>
                    <a:pt x="404" y="1658"/>
                  </a:lnTo>
                  <a:lnTo>
                    <a:pt x="446" y="1668"/>
                  </a:lnTo>
                  <a:lnTo>
                    <a:pt x="488" y="1677"/>
                  </a:lnTo>
                  <a:lnTo>
                    <a:pt x="529" y="1682"/>
                  </a:lnTo>
                  <a:lnTo>
                    <a:pt x="573" y="1685"/>
                  </a:lnTo>
                  <a:lnTo>
                    <a:pt x="617" y="1687"/>
                  </a:lnTo>
                  <a:lnTo>
                    <a:pt x="650" y="1687"/>
                  </a:lnTo>
                  <a:lnTo>
                    <a:pt x="682" y="1684"/>
                  </a:lnTo>
                  <a:lnTo>
                    <a:pt x="716" y="1681"/>
                  </a:lnTo>
                  <a:lnTo>
                    <a:pt x="748" y="1677"/>
                  </a:lnTo>
                  <a:lnTo>
                    <a:pt x="780" y="1671"/>
                  </a:lnTo>
                  <a:lnTo>
                    <a:pt x="810" y="1664"/>
                  </a:lnTo>
                  <a:lnTo>
                    <a:pt x="841" y="1655"/>
                  </a:lnTo>
                  <a:lnTo>
                    <a:pt x="872" y="1645"/>
                  </a:lnTo>
                  <a:lnTo>
                    <a:pt x="902" y="1636"/>
                  </a:lnTo>
                  <a:lnTo>
                    <a:pt x="931" y="1624"/>
                  </a:lnTo>
                  <a:lnTo>
                    <a:pt x="961" y="1611"/>
                  </a:lnTo>
                  <a:lnTo>
                    <a:pt x="988" y="1597"/>
                  </a:lnTo>
                  <a:lnTo>
                    <a:pt x="1016" y="1582"/>
                  </a:lnTo>
                  <a:lnTo>
                    <a:pt x="1043" y="1566"/>
                  </a:lnTo>
                  <a:lnTo>
                    <a:pt x="1069" y="1549"/>
                  </a:lnTo>
                  <a:lnTo>
                    <a:pt x="1094" y="1532"/>
                  </a:lnTo>
                  <a:lnTo>
                    <a:pt x="1095" y="1530"/>
                  </a:lnTo>
                  <a:lnTo>
                    <a:pt x="1095" y="1529"/>
                  </a:lnTo>
                  <a:lnTo>
                    <a:pt x="1095" y="1528"/>
                  </a:lnTo>
                  <a:lnTo>
                    <a:pt x="1095" y="1526"/>
                  </a:lnTo>
                  <a:lnTo>
                    <a:pt x="1095" y="1525"/>
                  </a:lnTo>
                  <a:lnTo>
                    <a:pt x="1095" y="1523"/>
                  </a:lnTo>
                  <a:lnTo>
                    <a:pt x="1095" y="1522"/>
                  </a:lnTo>
                  <a:lnTo>
                    <a:pt x="1095" y="1520"/>
                  </a:lnTo>
                  <a:lnTo>
                    <a:pt x="1070" y="1539"/>
                  </a:lnTo>
                  <a:lnTo>
                    <a:pt x="1044" y="1556"/>
                  </a:lnTo>
                  <a:lnTo>
                    <a:pt x="1018" y="1572"/>
                  </a:lnTo>
                  <a:lnTo>
                    <a:pt x="990" y="1587"/>
                  </a:lnTo>
                  <a:lnTo>
                    <a:pt x="961" y="1601"/>
                  </a:lnTo>
                  <a:lnTo>
                    <a:pt x="933" y="1614"/>
                  </a:lnTo>
                  <a:lnTo>
                    <a:pt x="904" y="1626"/>
                  </a:lnTo>
                  <a:lnTo>
                    <a:pt x="873" y="1637"/>
                  </a:lnTo>
                  <a:lnTo>
                    <a:pt x="842" y="1647"/>
                  </a:lnTo>
                  <a:lnTo>
                    <a:pt x="812" y="1655"/>
                  </a:lnTo>
                  <a:lnTo>
                    <a:pt x="780" y="1662"/>
                  </a:lnTo>
                  <a:lnTo>
                    <a:pt x="748" y="1668"/>
                  </a:lnTo>
                  <a:lnTo>
                    <a:pt x="716" y="1672"/>
                  </a:lnTo>
                  <a:lnTo>
                    <a:pt x="682" y="1677"/>
                  </a:lnTo>
                  <a:lnTo>
                    <a:pt x="650" y="1678"/>
                  </a:lnTo>
                  <a:lnTo>
                    <a:pt x="617" y="1680"/>
                  </a:lnTo>
                  <a:lnTo>
                    <a:pt x="573" y="1678"/>
                  </a:lnTo>
                  <a:lnTo>
                    <a:pt x="529" y="1674"/>
                  </a:lnTo>
                  <a:lnTo>
                    <a:pt x="486" y="1668"/>
                  </a:lnTo>
                  <a:lnTo>
                    <a:pt x="445" y="1661"/>
                  </a:lnTo>
                  <a:lnTo>
                    <a:pt x="404" y="1650"/>
                  </a:lnTo>
                  <a:lnTo>
                    <a:pt x="364" y="1638"/>
                  </a:lnTo>
                  <a:lnTo>
                    <a:pt x="324" y="1624"/>
                  </a:lnTo>
                  <a:lnTo>
                    <a:pt x="286" y="1607"/>
                  </a:lnTo>
                  <a:lnTo>
                    <a:pt x="249" y="1590"/>
                  </a:lnTo>
                  <a:lnTo>
                    <a:pt x="211" y="1570"/>
                  </a:lnTo>
                  <a:lnTo>
                    <a:pt x="176" y="1547"/>
                  </a:lnTo>
                  <a:lnTo>
                    <a:pt x="143" y="1525"/>
                  </a:lnTo>
                  <a:lnTo>
                    <a:pt x="109" y="1499"/>
                  </a:lnTo>
                  <a:lnTo>
                    <a:pt x="77" y="1472"/>
                  </a:lnTo>
                  <a:lnTo>
                    <a:pt x="48" y="1444"/>
                  </a:lnTo>
                  <a:lnTo>
                    <a:pt x="19" y="1414"/>
                  </a:lnTo>
                  <a:lnTo>
                    <a:pt x="19" y="1415"/>
                  </a:lnTo>
                  <a:lnTo>
                    <a:pt x="19" y="1417"/>
                  </a:lnTo>
                  <a:lnTo>
                    <a:pt x="19" y="1420"/>
                  </a:lnTo>
                  <a:lnTo>
                    <a:pt x="19" y="1421"/>
                  </a:lnTo>
                  <a:lnTo>
                    <a:pt x="19" y="1423"/>
                  </a:lnTo>
                  <a:lnTo>
                    <a:pt x="19" y="1424"/>
                  </a:lnTo>
                  <a:lnTo>
                    <a:pt x="19" y="1425"/>
                  </a:lnTo>
                  <a:lnTo>
                    <a:pt x="19" y="1427"/>
                  </a:lnTo>
                  <a:close/>
                </a:path>
              </a:pathLst>
            </a:custGeom>
            <a:solidFill>
              <a:srgbClr val="FDFD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299" name="Freeform 1009"/>
            <p:cNvSpPr>
              <a:spLocks noEditPoints="1"/>
            </p:cNvSpPr>
            <p:nvPr/>
          </p:nvSpPr>
          <p:spPr bwMode="auto">
            <a:xfrm>
              <a:off x="3918" y="1661"/>
              <a:ext cx="1097" cy="1678"/>
            </a:xfrm>
            <a:custGeom>
              <a:avLst/>
              <a:gdLst>
                <a:gd name="T0" fmla="*/ 1037 w 1097"/>
                <a:gd name="T1" fmla="*/ 118 h 1678"/>
                <a:gd name="T2" fmla="*/ 955 w 1097"/>
                <a:gd name="T3" fmla="*/ 74 h 1678"/>
                <a:gd name="T4" fmla="*/ 867 w 1097"/>
                <a:gd name="T5" fmla="*/ 40 h 1678"/>
                <a:gd name="T6" fmla="*/ 777 w 1097"/>
                <a:gd name="T7" fmla="*/ 16 h 1678"/>
                <a:gd name="T8" fmla="*/ 681 w 1097"/>
                <a:gd name="T9" fmla="*/ 3 h 1678"/>
                <a:gd name="T10" fmla="*/ 571 w 1097"/>
                <a:gd name="T11" fmla="*/ 1 h 1678"/>
                <a:gd name="T12" fmla="*/ 438 w 1097"/>
                <a:gd name="T13" fmla="*/ 20 h 1678"/>
                <a:gd name="T14" fmla="*/ 312 w 1097"/>
                <a:gd name="T15" fmla="*/ 60 h 1678"/>
                <a:gd name="T16" fmla="*/ 197 w 1097"/>
                <a:gd name="T17" fmla="*/ 118 h 1678"/>
                <a:gd name="T18" fmla="*/ 91 w 1097"/>
                <a:gd name="T19" fmla="*/ 193 h 1678"/>
                <a:gd name="T20" fmla="*/ 0 w 1097"/>
                <a:gd name="T21" fmla="*/ 284 h 1678"/>
                <a:gd name="T22" fmla="*/ 1 w 1097"/>
                <a:gd name="T23" fmla="*/ 288 h 1678"/>
                <a:gd name="T24" fmla="*/ 1 w 1097"/>
                <a:gd name="T25" fmla="*/ 292 h 1678"/>
                <a:gd name="T26" fmla="*/ 29 w 1097"/>
                <a:gd name="T27" fmla="*/ 264 h 1678"/>
                <a:gd name="T28" fmla="*/ 125 w 1097"/>
                <a:gd name="T29" fmla="*/ 176 h 1678"/>
                <a:gd name="T30" fmla="*/ 233 w 1097"/>
                <a:gd name="T31" fmla="*/ 105 h 1678"/>
                <a:gd name="T32" fmla="*/ 353 w 1097"/>
                <a:gd name="T33" fmla="*/ 53 h 1678"/>
                <a:gd name="T34" fmla="*/ 481 w 1097"/>
                <a:gd name="T35" fmla="*/ 20 h 1678"/>
                <a:gd name="T36" fmla="*/ 617 w 1097"/>
                <a:gd name="T37" fmla="*/ 8 h 1678"/>
                <a:gd name="T38" fmla="*/ 713 w 1097"/>
                <a:gd name="T39" fmla="*/ 14 h 1678"/>
                <a:gd name="T40" fmla="*/ 808 w 1097"/>
                <a:gd name="T41" fmla="*/ 31 h 1678"/>
                <a:gd name="T42" fmla="*/ 897 w 1097"/>
                <a:gd name="T43" fmla="*/ 58 h 1678"/>
                <a:gd name="T44" fmla="*/ 981 w 1097"/>
                <a:gd name="T45" fmla="*/ 97 h 1678"/>
                <a:gd name="T46" fmla="*/ 1062 w 1097"/>
                <a:gd name="T47" fmla="*/ 143 h 1678"/>
                <a:gd name="T48" fmla="*/ 19 w 1097"/>
                <a:gd name="T49" fmla="*/ 1417 h 1678"/>
                <a:gd name="T50" fmla="*/ 109 w 1097"/>
                <a:gd name="T51" fmla="*/ 1501 h 1678"/>
                <a:gd name="T52" fmla="*/ 212 w 1097"/>
                <a:gd name="T53" fmla="*/ 1570 h 1678"/>
                <a:gd name="T54" fmla="*/ 325 w 1097"/>
                <a:gd name="T55" fmla="*/ 1624 h 1678"/>
                <a:gd name="T56" fmla="*/ 445 w 1097"/>
                <a:gd name="T57" fmla="*/ 1660 h 1678"/>
                <a:gd name="T58" fmla="*/ 573 w 1097"/>
                <a:gd name="T59" fmla="*/ 1678 h 1678"/>
                <a:gd name="T60" fmla="*/ 682 w 1097"/>
                <a:gd name="T61" fmla="*/ 1676 h 1678"/>
                <a:gd name="T62" fmla="*/ 780 w 1097"/>
                <a:gd name="T63" fmla="*/ 1663 h 1678"/>
                <a:gd name="T64" fmla="*/ 873 w 1097"/>
                <a:gd name="T65" fmla="*/ 1637 h 1678"/>
                <a:gd name="T66" fmla="*/ 961 w 1097"/>
                <a:gd name="T67" fmla="*/ 1602 h 1678"/>
                <a:gd name="T68" fmla="*/ 1044 w 1097"/>
                <a:gd name="T69" fmla="*/ 1558 h 1678"/>
                <a:gd name="T70" fmla="*/ 1095 w 1097"/>
                <a:gd name="T71" fmla="*/ 1521 h 1678"/>
                <a:gd name="T72" fmla="*/ 1095 w 1097"/>
                <a:gd name="T73" fmla="*/ 1516 h 1678"/>
                <a:gd name="T74" fmla="*/ 1097 w 1097"/>
                <a:gd name="T75" fmla="*/ 1512 h 1678"/>
                <a:gd name="T76" fmla="*/ 1045 w 1097"/>
                <a:gd name="T77" fmla="*/ 1546 h 1678"/>
                <a:gd name="T78" fmla="*/ 962 w 1097"/>
                <a:gd name="T79" fmla="*/ 1593 h 1678"/>
                <a:gd name="T80" fmla="*/ 873 w 1097"/>
                <a:gd name="T81" fmla="*/ 1629 h 1678"/>
                <a:gd name="T82" fmla="*/ 780 w 1097"/>
                <a:gd name="T83" fmla="*/ 1654 h 1678"/>
                <a:gd name="T84" fmla="*/ 684 w 1097"/>
                <a:gd name="T85" fmla="*/ 1668 h 1678"/>
                <a:gd name="T86" fmla="*/ 573 w 1097"/>
                <a:gd name="T87" fmla="*/ 1670 h 1678"/>
                <a:gd name="T88" fmla="*/ 445 w 1097"/>
                <a:gd name="T89" fmla="*/ 1653 h 1678"/>
                <a:gd name="T90" fmla="*/ 324 w 1097"/>
                <a:gd name="T91" fmla="*/ 1616 h 1678"/>
                <a:gd name="T92" fmla="*/ 211 w 1097"/>
                <a:gd name="T93" fmla="*/ 1561 h 1678"/>
                <a:gd name="T94" fmla="*/ 109 w 1097"/>
                <a:gd name="T95" fmla="*/ 1490 h 1678"/>
                <a:gd name="T96" fmla="*/ 19 w 1097"/>
                <a:gd name="T97" fmla="*/ 1404 h 1678"/>
                <a:gd name="T98" fmla="*/ 19 w 1097"/>
                <a:gd name="T99" fmla="*/ 1409 h 1678"/>
                <a:gd name="T100" fmla="*/ 19 w 1097"/>
                <a:gd name="T101" fmla="*/ 1413 h 16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97"/>
                <a:gd name="T154" fmla="*/ 0 h 1678"/>
                <a:gd name="T155" fmla="*/ 1097 w 1097"/>
                <a:gd name="T156" fmla="*/ 1678 h 16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97" h="1678">
                  <a:moveTo>
                    <a:pt x="1087" y="152"/>
                  </a:moveTo>
                  <a:lnTo>
                    <a:pt x="1062" y="133"/>
                  </a:lnTo>
                  <a:lnTo>
                    <a:pt x="1037" y="118"/>
                  </a:lnTo>
                  <a:lnTo>
                    <a:pt x="1009" y="102"/>
                  </a:lnTo>
                  <a:lnTo>
                    <a:pt x="983" y="88"/>
                  </a:lnTo>
                  <a:lnTo>
                    <a:pt x="955" y="74"/>
                  </a:lnTo>
                  <a:lnTo>
                    <a:pt x="926" y="61"/>
                  </a:lnTo>
                  <a:lnTo>
                    <a:pt x="898" y="50"/>
                  </a:lnTo>
                  <a:lnTo>
                    <a:pt x="867" y="40"/>
                  </a:lnTo>
                  <a:lnTo>
                    <a:pt x="838" y="31"/>
                  </a:lnTo>
                  <a:lnTo>
                    <a:pt x="808" y="23"/>
                  </a:lnTo>
                  <a:lnTo>
                    <a:pt x="777" y="16"/>
                  </a:lnTo>
                  <a:lnTo>
                    <a:pt x="745" y="10"/>
                  </a:lnTo>
                  <a:lnTo>
                    <a:pt x="713" y="6"/>
                  </a:lnTo>
                  <a:lnTo>
                    <a:pt x="681" y="3"/>
                  </a:lnTo>
                  <a:lnTo>
                    <a:pt x="649" y="0"/>
                  </a:lnTo>
                  <a:lnTo>
                    <a:pt x="617" y="0"/>
                  </a:lnTo>
                  <a:lnTo>
                    <a:pt x="571" y="1"/>
                  </a:lnTo>
                  <a:lnTo>
                    <a:pt x="525" y="4"/>
                  </a:lnTo>
                  <a:lnTo>
                    <a:pt x="481" y="11"/>
                  </a:lnTo>
                  <a:lnTo>
                    <a:pt x="438" y="20"/>
                  </a:lnTo>
                  <a:lnTo>
                    <a:pt x="395" y="31"/>
                  </a:lnTo>
                  <a:lnTo>
                    <a:pt x="353" y="44"/>
                  </a:lnTo>
                  <a:lnTo>
                    <a:pt x="312" y="60"/>
                  </a:lnTo>
                  <a:lnTo>
                    <a:pt x="274" y="77"/>
                  </a:lnTo>
                  <a:lnTo>
                    <a:pt x="235" y="97"/>
                  </a:lnTo>
                  <a:lnTo>
                    <a:pt x="197" y="118"/>
                  </a:lnTo>
                  <a:lnTo>
                    <a:pt x="161" y="141"/>
                  </a:lnTo>
                  <a:lnTo>
                    <a:pt x="126" y="166"/>
                  </a:lnTo>
                  <a:lnTo>
                    <a:pt x="91" y="193"/>
                  </a:lnTo>
                  <a:lnTo>
                    <a:pt x="59" y="221"/>
                  </a:lnTo>
                  <a:lnTo>
                    <a:pt x="29" y="251"/>
                  </a:lnTo>
                  <a:lnTo>
                    <a:pt x="0" y="284"/>
                  </a:lnTo>
                  <a:lnTo>
                    <a:pt x="1" y="285"/>
                  </a:lnTo>
                  <a:lnTo>
                    <a:pt x="1" y="287"/>
                  </a:lnTo>
                  <a:lnTo>
                    <a:pt x="1" y="288"/>
                  </a:lnTo>
                  <a:lnTo>
                    <a:pt x="1" y="290"/>
                  </a:lnTo>
                  <a:lnTo>
                    <a:pt x="1" y="291"/>
                  </a:lnTo>
                  <a:lnTo>
                    <a:pt x="1" y="292"/>
                  </a:lnTo>
                  <a:lnTo>
                    <a:pt x="1" y="294"/>
                  </a:lnTo>
                  <a:lnTo>
                    <a:pt x="0" y="295"/>
                  </a:lnTo>
                  <a:lnTo>
                    <a:pt x="29" y="264"/>
                  </a:lnTo>
                  <a:lnTo>
                    <a:pt x="59" y="233"/>
                  </a:lnTo>
                  <a:lnTo>
                    <a:pt x="91" y="203"/>
                  </a:lnTo>
                  <a:lnTo>
                    <a:pt x="125" y="176"/>
                  </a:lnTo>
                  <a:lnTo>
                    <a:pt x="160" y="150"/>
                  </a:lnTo>
                  <a:lnTo>
                    <a:pt x="196" y="128"/>
                  </a:lnTo>
                  <a:lnTo>
                    <a:pt x="233" y="105"/>
                  </a:lnTo>
                  <a:lnTo>
                    <a:pt x="272" y="85"/>
                  </a:lnTo>
                  <a:lnTo>
                    <a:pt x="312" y="68"/>
                  </a:lnTo>
                  <a:lnTo>
                    <a:pt x="353" y="53"/>
                  </a:lnTo>
                  <a:lnTo>
                    <a:pt x="395" y="40"/>
                  </a:lnTo>
                  <a:lnTo>
                    <a:pt x="438" y="28"/>
                  </a:lnTo>
                  <a:lnTo>
                    <a:pt x="481" y="20"/>
                  </a:lnTo>
                  <a:lnTo>
                    <a:pt x="525" y="13"/>
                  </a:lnTo>
                  <a:lnTo>
                    <a:pt x="571" y="8"/>
                  </a:lnTo>
                  <a:lnTo>
                    <a:pt x="617" y="8"/>
                  </a:lnTo>
                  <a:lnTo>
                    <a:pt x="649" y="8"/>
                  </a:lnTo>
                  <a:lnTo>
                    <a:pt x="681" y="10"/>
                  </a:lnTo>
                  <a:lnTo>
                    <a:pt x="713" y="14"/>
                  </a:lnTo>
                  <a:lnTo>
                    <a:pt x="745" y="18"/>
                  </a:lnTo>
                  <a:lnTo>
                    <a:pt x="777" y="24"/>
                  </a:lnTo>
                  <a:lnTo>
                    <a:pt x="808" y="31"/>
                  </a:lnTo>
                  <a:lnTo>
                    <a:pt x="838" y="38"/>
                  </a:lnTo>
                  <a:lnTo>
                    <a:pt x="867" y="48"/>
                  </a:lnTo>
                  <a:lnTo>
                    <a:pt x="897" y="58"/>
                  </a:lnTo>
                  <a:lnTo>
                    <a:pt x="926" y="70"/>
                  </a:lnTo>
                  <a:lnTo>
                    <a:pt x="954" y="82"/>
                  </a:lnTo>
                  <a:lnTo>
                    <a:pt x="981" y="97"/>
                  </a:lnTo>
                  <a:lnTo>
                    <a:pt x="1009" y="111"/>
                  </a:lnTo>
                  <a:lnTo>
                    <a:pt x="1036" y="126"/>
                  </a:lnTo>
                  <a:lnTo>
                    <a:pt x="1062" y="143"/>
                  </a:lnTo>
                  <a:lnTo>
                    <a:pt x="1087" y="160"/>
                  </a:lnTo>
                  <a:lnTo>
                    <a:pt x="1087" y="152"/>
                  </a:lnTo>
                  <a:close/>
                  <a:moveTo>
                    <a:pt x="19" y="1417"/>
                  </a:moveTo>
                  <a:lnTo>
                    <a:pt x="48" y="1445"/>
                  </a:lnTo>
                  <a:lnTo>
                    <a:pt x="79" y="1474"/>
                  </a:lnTo>
                  <a:lnTo>
                    <a:pt x="109" y="1501"/>
                  </a:lnTo>
                  <a:lnTo>
                    <a:pt x="143" y="1525"/>
                  </a:lnTo>
                  <a:lnTo>
                    <a:pt x="178" y="1549"/>
                  </a:lnTo>
                  <a:lnTo>
                    <a:pt x="212" y="1570"/>
                  </a:lnTo>
                  <a:lnTo>
                    <a:pt x="249" y="1590"/>
                  </a:lnTo>
                  <a:lnTo>
                    <a:pt x="286" y="1609"/>
                  </a:lnTo>
                  <a:lnTo>
                    <a:pt x="325" y="1624"/>
                  </a:lnTo>
                  <a:lnTo>
                    <a:pt x="364" y="1639"/>
                  </a:lnTo>
                  <a:lnTo>
                    <a:pt x="404" y="1650"/>
                  </a:lnTo>
                  <a:lnTo>
                    <a:pt x="445" y="1660"/>
                  </a:lnTo>
                  <a:lnTo>
                    <a:pt x="486" y="1668"/>
                  </a:lnTo>
                  <a:lnTo>
                    <a:pt x="529" y="1674"/>
                  </a:lnTo>
                  <a:lnTo>
                    <a:pt x="573" y="1678"/>
                  </a:lnTo>
                  <a:lnTo>
                    <a:pt x="617" y="1678"/>
                  </a:lnTo>
                  <a:lnTo>
                    <a:pt x="650" y="1678"/>
                  </a:lnTo>
                  <a:lnTo>
                    <a:pt x="682" y="1676"/>
                  </a:lnTo>
                  <a:lnTo>
                    <a:pt x="716" y="1673"/>
                  </a:lnTo>
                  <a:lnTo>
                    <a:pt x="748" y="1668"/>
                  </a:lnTo>
                  <a:lnTo>
                    <a:pt x="780" y="1663"/>
                  </a:lnTo>
                  <a:lnTo>
                    <a:pt x="810" y="1656"/>
                  </a:lnTo>
                  <a:lnTo>
                    <a:pt x="842" y="1647"/>
                  </a:lnTo>
                  <a:lnTo>
                    <a:pt x="873" y="1637"/>
                  </a:lnTo>
                  <a:lnTo>
                    <a:pt x="902" y="1627"/>
                  </a:lnTo>
                  <a:lnTo>
                    <a:pt x="931" y="1614"/>
                  </a:lnTo>
                  <a:lnTo>
                    <a:pt x="961" y="1602"/>
                  </a:lnTo>
                  <a:lnTo>
                    <a:pt x="988" y="1587"/>
                  </a:lnTo>
                  <a:lnTo>
                    <a:pt x="1016" y="1573"/>
                  </a:lnTo>
                  <a:lnTo>
                    <a:pt x="1044" y="1558"/>
                  </a:lnTo>
                  <a:lnTo>
                    <a:pt x="1069" y="1541"/>
                  </a:lnTo>
                  <a:lnTo>
                    <a:pt x="1095" y="1522"/>
                  </a:lnTo>
                  <a:lnTo>
                    <a:pt x="1095" y="1521"/>
                  </a:lnTo>
                  <a:lnTo>
                    <a:pt x="1095" y="1519"/>
                  </a:lnTo>
                  <a:lnTo>
                    <a:pt x="1095" y="1518"/>
                  </a:lnTo>
                  <a:lnTo>
                    <a:pt x="1095" y="1516"/>
                  </a:lnTo>
                  <a:lnTo>
                    <a:pt x="1097" y="1515"/>
                  </a:lnTo>
                  <a:lnTo>
                    <a:pt x="1097" y="1514"/>
                  </a:lnTo>
                  <a:lnTo>
                    <a:pt x="1097" y="1512"/>
                  </a:lnTo>
                  <a:lnTo>
                    <a:pt x="1097" y="1511"/>
                  </a:lnTo>
                  <a:lnTo>
                    <a:pt x="1070" y="1529"/>
                  </a:lnTo>
                  <a:lnTo>
                    <a:pt x="1045" y="1546"/>
                  </a:lnTo>
                  <a:lnTo>
                    <a:pt x="1018" y="1563"/>
                  </a:lnTo>
                  <a:lnTo>
                    <a:pt x="990" y="1579"/>
                  </a:lnTo>
                  <a:lnTo>
                    <a:pt x="962" y="1593"/>
                  </a:lnTo>
                  <a:lnTo>
                    <a:pt x="933" y="1606"/>
                  </a:lnTo>
                  <a:lnTo>
                    <a:pt x="904" y="1617"/>
                  </a:lnTo>
                  <a:lnTo>
                    <a:pt x="873" y="1629"/>
                  </a:lnTo>
                  <a:lnTo>
                    <a:pt x="842" y="1639"/>
                  </a:lnTo>
                  <a:lnTo>
                    <a:pt x="812" y="1647"/>
                  </a:lnTo>
                  <a:lnTo>
                    <a:pt x="780" y="1654"/>
                  </a:lnTo>
                  <a:lnTo>
                    <a:pt x="748" y="1660"/>
                  </a:lnTo>
                  <a:lnTo>
                    <a:pt x="716" y="1664"/>
                  </a:lnTo>
                  <a:lnTo>
                    <a:pt x="684" y="1668"/>
                  </a:lnTo>
                  <a:lnTo>
                    <a:pt x="650" y="1670"/>
                  </a:lnTo>
                  <a:lnTo>
                    <a:pt x="617" y="1671"/>
                  </a:lnTo>
                  <a:lnTo>
                    <a:pt x="573" y="1670"/>
                  </a:lnTo>
                  <a:lnTo>
                    <a:pt x="529" y="1666"/>
                  </a:lnTo>
                  <a:lnTo>
                    <a:pt x="486" y="1660"/>
                  </a:lnTo>
                  <a:lnTo>
                    <a:pt x="445" y="1653"/>
                  </a:lnTo>
                  <a:lnTo>
                    <a:pt x="403" y="1641"/>
                  </a:lnTo>
                  <a:lnTo>
                    <a:pt x="363" y="1630"/>
                  </a:lnTo>
                  <a:lnTo>
                    <a:pt x="324" y="1616"/>
                  </a:lnTo>
                  <a:lnTo>
                    <a:pt x="285" y="1599"/>
                  </a:lnTo>
                  <a:lnTo>
                    <a:pt x="247" y="1580"/>
                  </a:lnTo>
                  <a:lnTo>
                    <a:pt x="211" y="1561"/>
                  </a:lnTo>
                  <a:lnTo>
                    <a:pt x="176" y="1539"/>
                  </a:lnTo>
                  <a:lnTo>
                    <a:pt x="141" y="1515"/>
                  </a:lnTo>
                  <a:lnTo>
                    <a:pt x="109" y="1490"/>
                  </a:lnTo>
                  <a:lnTo>
                    <a:pt x="77" y="1463"/>
                  </a:lnTo>
                  <a:lnTo>
                    <a:pt x="47" y="1434"/>
                  </a:lnTo>
                  <a:lnTo>
                    <a:pt x="19" y="1404"/>
                  </a:lnTo>
                  <a:lnTo>
                    <a:pt x="19" y="1406"/>
                  </a:lnTo>
                  <a:lnTo>
                    <a:pt x="19" y="1407"/>
                  </a:lnTo>
                  <a:lnTo>
                    <a:pt x="19" y="1409"/>
                  </a:lnTo>
                  <a:lnTo>
                    <a:pt x="19" y="1410"/>
                  </a:lnTo>
                  <a:lnTo>
                    <a:pt x="19" y="1411"/>
                  </a:lnTo>
                  <a:lnTo>
                    <a:pt x="19" y="1413"/>
                  </a:lnTo>
                  <a:lnTo>
                    <a:pt x="19" y="1416"/>
                  </a:lnTo>
                  <a:lnTo>
                    <a:pt x="19" y="1417"/>
                  </a:lnTo>
                  <a:close/>
                </a:path>
              </a:pathLst>
            </a:custGeom>
            <a:solidFill>
              <a:srgbClr val="FDFD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0" name="Freeform 1010"/>
            <p:cNvSpPr>
              <a:spLocks noEditPoints="1"/>
            </p:cNvSpPr>
            <p:nvPr/>
          </p:nvSpPr>
          <p:spPr bwMode="auto">
            <a:xfrm>
              <a:off x="3918" y="1665"/>
              <a:ext cx="1097" cy="1672"/>
            </a:xfrm>
            <a:custGeom>
              <a:avLst/>
              <a:gdLst>
                <a:gd name="T0" fmla="*/ 1036 w 1097"/>
                <a:gd name="T1" fmla="*/ 118 h 1672"/>
                <a:gd name="T2" fmla="*/ 955 w 1097"/>
                <a:gd name="T3" fmla="*/ 74 h 1672"/>
                <a:gd name="T4" fmla="*/ 867 w 1097"/>
                <a:gd name="T5" fmla="*/ 40 h 1672"/>
                <a:gd name="T6" fmla="*/ 777 w 1097"/>
                <a:gd name="T7" fmla="*/ 16 h 1672"/>
                <a:gd name="T8" fmla="*/ 681 w 1097"/>
                <a:gd name="T9" fmla="*/ 3 h 1672"/>
                <a:gd name="T10" fmla="*/ 571 w 1097"/>
                <a:gd name="T11" fmla="*/ 2 h 1672"/>
                <a:gd name="T12" fmla="*/ 438 w 1097"/>
                <a:gd name="T13" fmla="*/ 20 h 1672"/>
                <a:gd name="T14" fmla="*/ 312 w 1097"/>
                <a:gd name="T15" fmla="*/ 60 h 1672"/>
                <a:gd name="T16" fmla="*/ 197 w 1097"/>
                <a:gd name="T17" fmla="*/ 118 h 1672"/>
                <a:gd name="T18" fmla="*/ 91 w 1097"/>
                <a:gd name="T19" fmla="*/ 195 h 1672"/>
                <a:gd name="T20" fmla="*/ 1 w 1097"/>
                <a:gd name="T21" fmla="*/ 286 h 1672"/>
                <a:gd name="T22" fmla="*/ 1 w 1097"/>
                <a:gd name="T23" fmla="*/ 290 h 1672"/>
                <a:gd name="T24" fmla="*/ 0 w 1097"/>
                <a:gd name="T25" fmla="*/ 296 h 1672"/>
                <a:gd name="T26" fmla="*/ 29 w 1097"/>
                <a:gd name="T27" fmla="*/ 266 h 1672"/>
                <a:gd name="T28" fmla="*/ 125 w 1097"/>
                <a:gd name="T29" fmla="*/ 178 h 1672"/>
                <a:gd name="T30" fmla="*/ 233 w 1097"/>
                <a:gd name="T31" fmla="*/ 107 h 1672"/>
                <a:gd name="T32" fmla="*/ 353 w 1097"/>
                <a:gd name="T33" fmla="*/ 53 h 1672"/>
                <a:gd name="T34" fmla="*/ 481 w 1097"/>
                <a:gd name="T35" fmla="*/ 20 h 1672"/>
                <a:gd name="T36" fmla="*/ 617 w 1097"/>
                <a:gd name="T37" fmla="*/ 7 h 1672"/>
                <a:gd name="T38" fmla="*/ 713 w 1097"/>
                <a:gd name="T39" fmla="*/ 13 h 1672"/>
                <a:gd name="T40" fmla="*/ 808 w 1097"/>
                <a:gd name="T41" fmla="*/ 31 h 1672"/>
                <a:gd name="T42" fmla="*/ 897 w 1097"/>
                <a:gd name="T43" fmla="*/ 58 h 1672"/>
                <a:gd name="T44" fmla="*/ 981 w 1097"/>
                <a:gd name="T45" fmla="*/ 97 h 1672"/>
                <a:gd name="T46" fmla="*/ 1061 w 1097"/>
                <a:gd name="T47" fmla="*/ 144 h 1672"/>
                <a:gd name="T48" fmla="*/ 19 w 1097"/>
                <a:gd name="T49" fmla="*/ 1406 h 1672"/>
                <a:gd name="T50" fmla="*/ 109 w 1097"/>
                <a:gd name="T51" fmla="*/ 1491 h 1672"/>
                <a:gd name="T52" fmla="*/ 211 w 1097"/>
                <a:gd name="T53" fmla="*/ 1562 h 1672"/>
                <a:gd name="T54" fmla="*/ 324 w 1097"/>
                <a:gd name="T55" fmla="*/ 1616 h 1672"/>
                <a:gd name="T56" fmla="*/ 445 w 1097"/>
                <a:gd name="T57" fmla="*/ 1653 h 1672"/>
                <a:gd name="T58" fmla="*/ 573 w 1097"/>
                <a:gd name="T59" fmla="*/ 1670 h 1672"/>
                <a:gd name="T60" fmla="*/ 682 w 1097"/>
                <a:gd name="T61" fmla="*/ 1669 h 1672"/>
                <a:gd name="T62" fmla="*/ 780 w 1097"/>
                <a:gd name="T63" fmla="*/ 1654 h 1672"/>
                <a:gd name="T64" fmla="*/ 873 w 1097"/>
                <a:gd name="T65" fmla="*/ 1629 h 1672"/>
                <a:gd name="T66" fmla="*/ 961 w 1097"/>
                <a:gd name="T67" fmla="*/ 1593 h 1672"/>
                <a:gd name="T68" fmla="*/ 1044 w 1097"/>
                <a:gd name="T69" fmla="*/ 1548 h 1672"/>
                <a:gd name="T70" fmla="*/ 1097 w 1097"/>
                <a:gd name="T71" fmla="*/ 1511 h 1672"/>
                <a:gd name="T72" fmla="*/ 1097 w 1097"/>
                <a:gd name="T73" fmla="*/ 1507 h 1672"/>
                <a:gd name="T74" fmla="*/ 1097 w 1097"/>
                <a:gd name="T75" fmla="*/ 1503 h 1672"/>
                <a:gd name="T76" fmla="*/ 1045 w 1097"/>
                <a:gd name="T77" fmla="*/ 1538 h 1672"/>
                <a:gd name="T78" fmla="*/ 962 w 1097"/>
                <a:gd name="T79" fmla="*/ 1583 h 1672"/>
                <a:gd name="T80" fmla="*/ 874 w 1097"/>
                <a:gd name="T81" fmla="*/ 1620 h 1672"/>
                <a:gd name="T82" fmla="*/ 781 w 1097"/>
                <a:gd name="T83" fmla="*/ 1646 h 1672"/>
                <a:gd name="T84" fmla="*/ 684 w 1097"/>
                <a:gd name="T85" fmla="*/ 1660 h 1672"/>
                <a:gd name="T86" fmla="*/ 573 w 1097"/>
                <a:gd name="T87" fmla="*/ 1662 h 1672"/>
                <a:gd name="T88" fmla="*/ 445 w 1097"/>
                <a:gd name="T89" fmla="*/ 1645 h 1672"/>
                <a:gd name="T90" fmla="*/ 322 w 1097"/>
                <a:gd name="T91" fmla="*/ 1606 h 1672"/>
                <a:gd name="T92" fmla="*/ 211 w 1097"/>
                <a:gd name="T93" fmla="*/ 1551 h 1672"/>
                <a:gd name="T94" fmla="*/ 108 w 1097"/>
                <a:gd name="T95" fmla="*/ 1480 h 1672"/>
                <a:gd name="T96" fmla="*/ 19 w 1097"/>
                <a:gd name="T97" fmla="*/ 1393 h 1672"/>
                <a:gd name="T98" fmla="*/ 19 w 1097"/>
                <a:gd name="T99" fmla="*/ 1399 h 1672"/>
                <a:gd name="T100" fmla="*/ 19 w 1097"/>
                <a:gd name="T101" fmla="*/ 1403 h 167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97"/>
                <a:gd name="T154" fmla="*/ 0 h 1672"/>
                <a:gd name="T155" fmla="*/ 1097 w 1097"/>
                <a:gd name="T156" fmla="*/ 1672 h 167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97" h="1672">
                  <a:moveTo>
                    <a:pt x="1087" y="152"/>
                  </a:moveTo>
                  <a:lnTo>
                    <a:pt x="1062" y="134"/>
                  </a:lnTo>
                  <a:lnTo>
                    <a:pt x="1036" y="118"/>
                  </a:lnTo>
                  <a:lnTo>
                    <a:pt x="1009" y="102"/>
                  </a:lnTo>
                  <a:lnTo>
                    <a:pt x="983" y="88"/>
                  </a:lnTo>
                  <a:lnTo>
                    <a:pt x="955" y="74"/>
                  </a:lnTo>
                  <a:lnTo>
                    <a:pt x="926" y="61"/>
                  </a:lnTo>
                  <a:lnTo>
                    <a:pt x="897" y="50"/>
                  </a:lnTo>
                  <a:lnTo>
                    <a:pt x="867" y="40"/>
                  </a:lnTo>
                  <a:lnTo>
                    <a:pt x="838" y="30"/>
                  </a:lnTo>
                  <a:lnTo>
                    <a:pt x="808" y="23"/>
                  </a:lnTo>
                  <a:lnTo>
                    <a:pt x="777" y="16"/>
                  </a:lnTo>
                  <a:lnTo>
                    <a:pt x="745" y="10"/>
                  </a:lnTo>
                  <a:lnTo>
                    <a:pt x="713" y="6"/>
                  </a:lnTo>
                  <a:lnTo>
                    <a:pt x="681" y="3"/>
                  </a:lnTo>
                  <a:lnTo>
                    <a:pt x="649" y="0"/>
                  </a:lnTo>
                  <a:lnTo>
                    <a:pt x="617" y="0"/>
                  </a:lnTo>
                  <a:lnTo>
                    <a:pt x="571" y="2"/>
                  </a:lnTo>
                  <a:lnTo>
                    <a:pt x="525" y="4"/>
                  </a:lnTo>
                  <a:lnTo>
                    <a:pt x="481" y="12"/>
                  </a:lnTo>
                  <a:lnTo>
                    <a:pt x="438" y="20"/>
                  </a:lnTo>
                  <a:lnTo>
                    <a:pt x="395" y="31"/>
                  </a:lnTo>
                  <a:lnTo>
                    <a:pt x="353" y="44"/>
                  </a:lnTo>
                  <a:lnTo>
                    <a:pt x="312" y="60"/>
                  </a:lnTo>
                  <a:lnTo>
                    <a:pt x="272" y="77"/>
                  </a:lnTo>
                  <a:lnTo>
                    <a:pt x="233" y="97"/>
                  </a:lnTo>
                  <a:lnTo>
                    <a:pt x="197" y="118"/>
                  </a:lnTo>
                  <a:lnTo>
                    <a:pt x="161" y="142"/>
                  </a:lnTo>
                  <a:lnTo>
                    <a:pt x="125" y="166"/>
                  </a:lnTo>
                  <a:lnTo>
                    <a:pt x="91" y="195"/>
                  </a:lnTo>
                  <a:lnTo>
                    <a:pt x="59" y="223"/>
                  </a:lnTo>
                  <a:lnTo>
                    <a:pt x="29" y="253"/>
                  </a:lnTo>
                  <a:lnTo>
                    <a:pt x="1" y="286"/>
                  </a:lnTo>
                  <a:lnTo>
                    <a:pt x="1" y="287"/>
                  </a:lnTo>
                  <a:lnTo>
                    <a:pt x="1" y="288"/>
                  </a:lnTo>
                  <a:lnTo>
                    <a:pt x="1" y="290"/>
                  </a:lnTo>
                  <a:lnTo>
                    <a:pt x="0" y="291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0" y="298"/>
                  </a:lnTo>
                  <a:lnTo>
                    <a:pt x="29" y="266"/>
                  </a:lnTo>
                  <a:lnTo>
                    <a:pt x="59" y="235"/>
                  </a:lnTo>
                  <a:lnTo>
                    <a:pt x="91" y="206"/>
                  </a:lnTo>
                  <a:lnTo>
                    <a:pt x="125" y="178"/>
                  </a:lnTo>
                  <a:lnTo>
                    <a:pt x="160" y="152"/>
                  </a:lnTo>
                  <a:lnTo>
                    <a:pt x="196" y="128"/>
                  </a:lnTo>
                  <a:lnTo>
                    <a:pt x="233" y="107"/>
                  </a:lnTo>
                  <a:lnTo>
                    <a:pt x="271" y="87"/>
                  </a:lnTo>
                  <a:lnTo>
                    <a:pt x="311" y="68"/>
                  </a:lnTo>
                  <a:lnTo>
                    <a:pt x="353" y="53"/>
                  </a:lnTo>
                  <a:lnTo>
                    <a:pt x="395" y="40"/>
                  </a:lnTo>
                  <a:lnTo>
                    <a:pt x="436" y="29"/>
                  </a:lnTo>
                  <a:lnTo>
                    <a:pt x="481" y="20"/>
                  </a:lnTo>
                  <a:lnTo>
                    <a:pt x="525" y="13"/>
                  </a:lnTo>
                  <a:lnTo>
                    <a:pt x="571" y="9"/>
                  </a:lnTo>
                  <a:lnTo>
                    <a:pt x="617" y="7"/>
                  </a:lnTo>
                  <a:lnTo>
                    <a:pt x="649" y="9"/>
                  </a:lnTo>
                  <a:lnTo>
                    <a:pt x="681" y="10"/>
                  </a:lnTo>
                  <a:lnTo>
                    <a:pt x="713" y="13"/>
                  </a:lnTo>
                  <a:lnTo>
                    <a:pt x="745" y="19"/>
                  </a:lnTo>
                  <a:lnTo>
                    <a:pt x="777" y="24"/>
                  </a:lnTo>
                  <a:lnTo>
                    <a:pt x="808" y="31"/>
                  </a:lnTo>
                  <a:lnTo>
                    <a:pt x="838" y="39"/>
                  </a:lnTo>
                  <a:lnTo>
                    <a:pt x="867" y="49"/>
                  </a:lnTo>
                  <a:lnTo>
                    <a:pt x="897" y="58"/>
                  </a:lnTo>
                  <a:lnTo>
                    <a:pt x="926" y="70"/>
                  </a:lnTo>
                  <a:lnTo>
                    <a:pt x="954" y="83"/>
                  </a:lnTo>
                  <a:lnTo>
                    <a:pt x="981" y="97"/>
                  </a:lnTo>
                  <a:lnTo>
                    <a:pt x="1009" y="111"/>
                  </a:lnTo>
                  <a:lnTo>
                    <a:pt x="1036" y="127"/>
                  </a:lnTo>
                  <a:lnTo>
                    <a:pt x="1061" y="144"/>
                  </a:lnTo>
                  <a:lnTo>
                    <a:pt x="1087" y="161"/>
                  </a:lnTo>
                  <a:lnTo>
                    <a:pt x="1087" y="152"/>
                  </a:lnTo>
                  <a:close/>
                  <a:moveTo>
                    <a:pt x="19" y="1406"/>
                  </a:moveTo>
                  <a:lnTo>
                    <a:pt x="48" y="1436"/>
                  </a:lnTo>
                  <a:lnTo>
                    <a:pt x="77" y="1464"/>
                  </a:lnTo>
                  <a:lnTo>
                    <a:pt x="109" y="1491"/>
                  </a:lnTo>
                  <a:lnTo>
                    <a:pt x="143" y="1517"/>
                  </a:lnTo>
                  <a:lnTo>
                    <a:pt x="176" y="1539"/>
                  </a:lnTo>
                  <a:lnTo>
                    <a:pt x="211" y="1562"/>
                  </a:lnTo>
                  <a:lnTo>
                    <a:pt x="249" y="1582"/>
                  </a:lnTo>
                  <a:lnTo>
                    <a:pt x="286" y="1599"/>
                  </a:lnTo>
                  <a:lnTo>
                    <a:pt x="324" y="1616"/>
                  </a:lnTo>
                  <a:lnTo>
                    <a:pt x="364" y="1630"/>
                  </a:lnTo>
                  <a:lnTo>
                    <a:pt x="404" y="1642"/>
                  </a:lnTo>
                  <a:lnTo>
                    <a:pt x="445" y="1653"/>
                  </a:lnTo>
                  <a:lnTo>
                    <a:pt x="486" y="1660"/>
                  </a:lnTo>
                  <a:lnTo>
                    <a:pt x="529" y="1666"/>
                  </a:lnTo>
                  <a:lnTo>
                    <a:pt x="573" y="1670"/>
                  </a:lnTo>
                  <a:lnTo>
                    <a:pt x="617" y="1672"/>
                  </a:lnTo>
                  <a:lnTo>
                    <a:pt x="650" y="1670"/>
                  </a:lnTo>
                  <a:lnTo>
                    <a:pt x="682" y="1669"/>
                  </a:lnTo>
                  <a:lnTo>
                    <a:pt x="716" y="1664"/>
                  </a:lnTo>
                  <a:lnTo>
                    <a:pt x="748" y="1660"/>
                  </a:lnTo>
                  <a:lnTo>
                    <a:pt x="780" y="1654"/>
                  </a:lnTo>
                  <a:lnTo>
                    <a:pt x="812" y="1647"/>
                  </a:lnTo>
                  <a:lnTo>
                    <a:pt x="842" y="1639"/>
                  </a:lnTo>
                  <a:lnTo>
                    <a:pt x="873" y="1629"/>
                  </a:lnTo>
                  <a:lnTo>
                    <a:pt x="904" y="1618"/>
                  </a:lnTo>
                  <a:lnTo>
                    <a:pt x="933" y="1606"/>
                  </a:lnTo>
                  <a:lnTo>
                    <a:pt x="961" y="1593"/>
                  </a:lnTo>
                  <a:lnTo>
                    <a:pt x="990" y="1579"/>
                  </a:lnTo>
                  <a:lnTo>
                    <a:pt x="1018" y="1564"/>
                  </a:lnTo>
                  <a:lnTo>
                    <a:pt x="1044" y="1548"/>
                  </a:lnTo>
                  <a:lnTo>
                    <a:pt x="1070" y="1531"/>
                  </a:lnTo>
                  <a:lnTo>
                    <a:pt x="1095" y="1512"/>
                  </a:lnTo>
                  <a:lnTo>
                    <a:pt x="1097" y="1511"/>
                  </a:lnTo>
                  <a:lnTo>
                    <a:pt x="1097" y="1510"/>
                  </a:lnTo>
                  <a:lnTo>
                    <a:pt x="1097" y="1508"/>
                  </a:lnTo>
                  <a:lnTo>
                    <a:pt x="1097" y="1507"/>
                  </a:lnTo>
                  <a:lnTo>
                    <a:pt x="1097" y="1505"/>
                  </a:lnTo>
                  <a:lnTo>
                    <a:pt x="1097" y="1504"/>
                  </a:lnTo>
                  <a:lnTo>
                    <a:pt x="1097" y="1503"/>
                  </a:lnTo>
                  <a:lnTo>
                    <a:pt x="1097" y="1501"/>
                  </a:lnTo>
                  <a:lnTo>
                    <a:pt x="1072" y="1520"/>
                  </a:lnTo>
                  <a:lnTo>
                    <a:pt x="1045" y="1538"/>
                  </a:lnTo>
                  <a:lnTo>
                    <a:pt x="1019" y="1554"/>
                  </a:lnTo>
                  <a:lnTo>
                    <a:pt x="991" y="1569"/>
                  </a:lnTo>
                  <a:lnTo>
                    <a:pt x="962" y="1583"/>
                  </a:lnTo>
                  <a:lnTo>
                    <a:pt x="934" y="1598"/>
                  </a:lnTo>
                  <a:lnTo>
                    <a:pt x="904" y="1609"/>
                  </a:lnTo>
                  <a:lnTo>
                    <a:pt x="874" y="1620"/>
                  </a:lnTo>
                  <a:lnTo>
                    <a:pt x="844" y="1630"/>
                  </a:lnTo>
                  <a:lnTo>
                    <a:pt x="812" y="1639"/>
                  </a:lnTo>
                  <a:lnTo>
                    <a:pt x="781" y="1646"/>
                  </a:lnTo>
                  <a:lnTo>
                    <a:pt x="749" y="1652"/>
                  </a:lnTo>
                  <a:lnTo>
                    <a:pt x="716" y="1656"/>
                  </a:lnTo>
                  <a:lnTo>
                    <a:pt x="684" y="1660"/>
                  </a:lnTo>
                  <a:lnTo>
                    <a:pt x="650" y="1662"/>
                  </a:lnTo>
                  <a:lnTo>
                    <a:pt x="617" y="1663"/>
                  </a:lnTo>
                  <a:lnTo>
                    <a:pt x="573" y="1662"/>
                  </a:lnTo>
                  <a:lnTo>
                    <a:pt x="529" y="1657"/>
                  </a:lnTo>
                  <a:lnTo>
                    <a:pt x="486" y="1652"/>
                  </a:lnTo>
                  <a:lnTo>
                    <a:pt x="445" y="1645"/>
                  </a:lnTo>
                  <a:lnTo>
                    <a:pt x="403" y="1633"/>
                  </a:lnTo>
                  <a:lnTo>
                    <a:pt x="363" y="1622"/>
                  </a:lnTo>
                  <a:lnTo>
                    <a:pt x="322" y="1606"/>
                  </a:lnTo>
                  <a:lnTo>
                    <a:pt x="285" y="1591"/>
                  </a:lnTo>
                  <a:lnTo>
                    <a:pt x="247" y="1572"/>
                  </a:lnTo>
                  <a:lnTo>
                    <a:pt x="211" y="1551"/>
                  </a:lnTo>
                  <a:lnTo>
                    <a:pt x="175" y="1530"/>
                  </a:lnTo>
                  <a:lnTo>
                    <a:pt x="141" y="1505"/>
                  </a:lnTo>
                  <a:lnTo>
                    <a:pt x="108" y="1480"/>
                  </a:lnTo>
                  <a:lnTo>
                    <a:pt x="77" y="1453"/>
                  </a:lnTo>
                  <a:lnTo>
                    <a:pt x="47" y="1424"/>
                  </a:lnTo>
                  <a:lnTo>
                    <a:pt x="19" y="1393"/>
                  </a:lnTo>
                  <a:lnTo>
                    <a:pt x="19" y="1396"/>
                  </a:lnTo>
                  <a:lnTo>
                    <a:pt x="19" y="1397"/>
                  </a:lnTo>
                  <a:lnTo>
                    <a:pt x="19" y="1399"/>
                  </a:lnTo>
                  <a:lnTo>
                    <a:pt x="19" y="1400"/>
                  </a:lnTo>
                  <a:lnTo>
                    <a:pt x="19" y="1402"/>
                  </a:lnTo>
                  <a:lnTo>
                    <a:pt x="19" y="1403"/>
                  </a:lnTo>
                  <a:lnTo>
                    <a:pt x="19" y="1405"/>
                  </a:lnTo>
                  <a:lnTo>
                    <a:pt x="19" y="1406"/>
                  </a:lnTo>
                  <a:close/>
                </a:path>
              </a:pathLst>
            </a:custGeom>
            <a:solidFill>
              <a:srgbClr val="FDF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1" name="Freeform 1011"/>
            <p:cNvSpPr>
              <a:spLocks noEditPoints="1"/>
            </p:cNvSpPr>
            <p:nvPr/>
          </p:nvSpPr>
          <p:spPr bwMode="auto">
            <a:xfrm>
              <a:off x="3918" y="1669"/>
              <a:ext cx="1098" cy="1663"/>
            </a:xfrm>
            <a:custGeom>
              <a:avLst/>
              <a:gdLst>
                <a:gd name="T0" fmla="*/ 1036 w 1098"/>
                <a:gd name="T1" fmla="*/ 118 h 1663"/>
                <a:gd name="T2" fmla="*/ 954 w 1098"/>
                <a:gd name="T3" fmla="*/ 74 h 1663"/>
                <a:gd name="T4" fmla="*/ 867 w 1098"/>
                <a:gd name="T5" fmla="*/ 40 h 1663"/>
                <a:gd name="T6" fmla="*/ 777 w 1098"/>
                <a:gd name="T7" fmla="*/ 16 h 1663"/>
                <a:gd name="T8" fmla="*/ 681 w 1098"/>
                <a:gd name="T9" fmla="*/ 2 h 1663"/>
                <a:gd name="T10" fmla="*/ 571 w 1098"/>
                <a:gd name="T11" fmla="*/ 0 h 1663"/>
                <a:gd name="T12" fmla="*/ 438 w 1098"/>
                <a:gd name="T13" fmla="*/ 20 h 1663"/>
                <a:gd name="T14" fmla="*/ 312 w 1098"/>
                <a:gd name="T15" fmla="*/ 60 h 1663"/>
                <a:gd name="T16" fmla="*/ 196 w 1098"/>
                <a:gd name="T17" fmla="*/ 120 h 1663"/>
                <a:gd name="T18" fmla="*/ 91 w 1098"/>
                <a:gd name="T19" fmla="*/ 195 h 1663"/>
                <a:gd name="T20" fmla="*/ 0 w 1098"/>
                <a:gd name="T21" fmla="*/ 287 h 1663"/>
                <a:gd name="T22" fmla="*/ 0 w 1098"/>
                <a:gd name="T23" fmla="*/ 293 h 1663"/>
                <a:gd name="T24" fmla="*/ 0 w 1098"/>
                <a:gd name="T25" fmla="*/ 297 h 1663"/>
                <a:gd name="T26" fmla="*/ 27 w 1098"/>
                <a:gd name="T27" fmla="*/ 269 h 1663"/>
                <a:gd name="T28" fmla="*/ 123 w 1098"/>
                <a:gd name="T29" fmla="*/ 179 h 1663"/>
                <a:gd name="T30" fmla="*/ 232 w 1098"/>
                <a:gd name="T31" fmla="*/ 107 h 1663"/>
                <a:gd name="T32" fmla="*/ 351 w 1098"/>
                <a:gd name="T33" fmla="*/ 53 h 1663"/>
                <a:gd name="T34" fmla="*/ 481 w 1098"/>
                <a:gd name="T35" fmla="*/ 19 h 1663"/>
                <a:gd name="T36" fmla="*/ 617 w 1098"/>
                <a:gd name="T37" fmla="*/ 8 h 1663"/>
                <a:gd name="T38" fmla="*/ 713 w 1098"/>
                <a:gd name="T39" fmla="*/ 13 h 1663"/>
                <a:gd name="T40" fmla="*/ 808 w 1098"/>
                <a:gd name="T41" fmla="*/ 32 h 1663"/>
                <a:gd name="T42" fmla="*/ 897 w 1098"/>
                <a:gd name="T43" fmla="*/ 59 h 1663"/>
                <a:gd name="T44" fmla="*/ 981 w 1098"/>
                <a:gd name="T45" fmla="*/ 97 h 1663"/>
                <a:gd name="T46" fmla="*/ 1061 w 1098"/>
                <a:gd name="T47" fmla="*/ 144 h 1663"/>
                <a:gd name="T48" fmla="*/ 19 w 1098"/>
                <a:gd name="T49" fmla="*/ 1396 h 1663"/>
                <a:gd name="T50" fmla="*/ 109 w 1098"/>
                <a:gd name="T51" fmla="*/ 1482 h 1663"/>
                <a:gd name="T52" fmla="*/ 211 w 1098"/>
                <a:gd name="T53" fmla="*/ 1553 h 1663"/>
                <a:gd name="T54" fmla="*/ 324 w 1098"/>
                <a:gd name="T55" fmla="*/ 1608 h 1663"/>
                <a:gd name="T56" fmla="*/ 445 w 1098"/>
                <a:gd name="T57" fmla="*/ 1645 h 1663"/>
                <a:gd name="T58" fmla="*/ 573 w 1098"/>
                <a:gd name="T59" fmla="*/ 1662 h 1663"/>
                <a:gd name="T60" fmla="*/ 684 w 1098"/>
                <a:gd name="T61" fmla="*/ 1660 h 1663"/>
                <a:gd name="T62" fmla="*/ 780 w 1098"/>
                <a:gd name="T63" fmla="*/ 1646 h 1663"/>
                <a:gd name="T64" fmla="*/ 873 w 1098"/>
                <a:gd name="T65" fmla="*/ 1621 h 1663"/>
                <a:gd name="T66" fmla="*/ 962 w 1098"/>
                <a:gd name="T67" fmla="*/ 1585 h 1663"/>
                <a:gd name="T68" fmla="*/ 1045 w 1098"/>
                <a:gd name="T69" fmla="*/ 1538 h 1663"/>
                <a:gd name="T70" fmla="*/ 1097 w 1098"/>
                <a:gd name="T71" fmla="*/ 1501 h 1663"/>
                <a:gd name="T72" fmla="*/ 1097 w 1098"/>
                <a:gd name="T73" fmla="*/ 1497 h 1663"/>
                <a:gd name="T74" fmla="*/ 1098 w 1098"/>
                <a:gd name="T75" fmla="*/ 1493 h 1663"/>
                <a:gd name="T76" fmla="*/ 1047 w 1098"/>
                <a:gd name="T77" fmla="*/ 1528 h 1663"/>
                <a:gd name="T78" fmla="*/ 963 w 1098"/>
                <a:gd name="T79" fmla="*/ 1575 h 1663"/>
                <a:gd name="T80" fmla="*/ 874 w 1098"/>
                <a:gd name="T81" fmla="*/ 1612 h 1663"/>
                <a:gd name="T82" fmla="*/ 781 w 1098"/>
                <a:gd name="T83" fmla="*/ 1638 h 1663"/>
                <a:gd name="T84" fmla="*/ 684 w 1098"/>
                <a:gd name="T85" fmla="*/ 1652 h 1663"/>
                <a:gd name="T86" fmla="*/ 573 w 1098"/>
                <a:gd name="T87" fmla="*/ 1653 h 1663"/>
                <a:gd name="T88" fmla="*/ 443 w 1098"/>
                <a:gd name="T89" fmla="*/ 1636 h 1663"/>
                <a:gd name="T90" fmla="*/ 322 w 1098"/>
                <a:gd name="T91" fmla="*/ 1598 h 1663"/>
                <a:gd name="T92" fmla="*/ 210 w 1098"/>
                <a:gd name="T93" fmla="*/ 1543 h 1663"/>
                <a:gd name="T94" fmla="*/ 108 w 1098"/>
                <a:gd name="T95" fmla="*/ 1470 h 1663"/>
                <a:gd name="T96" fmla="*/ 18 w 1098"/>
                <a:gd name="T97" fmla="*/ 1384 h 1663"/>
                <a:gd name="T98" fmla="*/ 19 w 1098"/>
                <a:gd name="T99" fmla="*/ 1388 h 1663"/>
                <a:gd name="T100" fmla="*/ 19 w 1098"/>
                <a:gd name="T101" fmla="*/ 1393 h 16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098"/>
                <a:gd name="T154" fmla="*/ 0 h 1663"/>
                <a:gd name="T155" fmla="*/ 1098 w 1098"/>
                <a:gd name="T156" fmla="*/ 1663 h 16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098" h="1663">
                  <a:moveTo>
                    <a:pt x="1087" y="152"/>
                  </a:moveTo>
                  <a:lnTo>
                    <a:pt x="1062" y="135"/>
                  </a:lnTo>
                  <a:lnTo>
                    <a:pt x="1036" y="118"/>
                  </a:lnTo>
                  <a:lnTo>
                    <a:pt x="1009" y="103"/>
                  </a:lnTo>
                  <a:lnTo>
                    <a:pt x="981" y="89"/>
                  </a:lnTo>
                  <a:lnTo>
                    <a:pt x="954" y="74"/>
                  </a:lnTo>
                  <a:lnTo>
                    <a:pt x="926" y="62"/>
                  </a:lnTo>
                  <a:lnTo>
                    <a:pt x="897" y="50"/>
                  </a:lnTo>
                  <a:lnTo>
                    <a:pt x="867" y="40"/>
                  </a:lnTo>
                  <a:lnTo>
                    <a:pt x="838" y="30"/>
                  </a:lnTo>
                  <a:lnTo>
                    <a:pt x="808" y="23"/>
                  </a:lnTo>
                  <a:lnTo>
                    <a:pt x="777" y="16"/>
                  </a:lnTo>
                  <a:lnTo>
                    <a:pt x="745" y="10"/>
                  </a:lnTo>
                  <a:lnTo>
                    <a:pt x="713" y="6"/>
                  </a:lnTo>
                  <a:lnTo>
                    <a:pt x="681" y="2"/>
                  </a:lnTo>
                  <a:lnTo>
                    <a:pt x="649" y="0"/>
                  </a:lnTo>
                  <a:lnTo>
                    <a:pt x="617" y="0"/>
                  </a:lnTo>
                  <a:lnTo>
                    <a:pt x="571" y="0"/>
                  </a:lnTo>
                  <a:lnTo>
                    <a:pt x="525" y="5"/>
                  </a:lnTo>
                  <a:lnTo>
                    <a:pt x="481" y="12"/>
                  </a:lnTo>
                  <a:lnTo>
                    <a:pt x="438" y="20"/>
                  </a:lnTo>
                  <a:lnTo>
                    <a:pt x="395" y="32"/>
                  </a:lnTo>
                  <a:lnTo>
                    <a:pt x="353" y="45"/>
                  </a:lnTo>
                  <a:lnTo>
                    <a:pt x="312" y="60"/>
                  </a:lnTo>
                  <a:lnTo>
                    <a:pt x="272" y="77"/>
                  </a:lnTo>
                  <a:lnTo>
                    <a:pt x="233" y="97"/>
                  </a:lnTo>
                  <a:lnTo>
                    <a:pt x="196" y="120"/>
                  </a:lnTo>
                  <a:lnTo>
                    <a:pt x="160" y="142"/>
                  </a:lnTo>
                  <a:lnTo>
                    <a:pt x="125" y="168"/>
                  </a:lnTo>
                  <a:lnTo>
                    <a:pt x="91" y="195"/>
                  </a:lnTo>
                  <a:lnTo>
                    <a:pt x="59" y="225"/>
                  </a:lnTo>
                  <a:lnTo>
                    <a:pt x="29" y="256"/>
                  </a:lnTo>
                  <a:lnTo>
                    <a:pt x="0" y="287"/>
                  </a:lnTo>
                  <a:lnTo>
                    <a:pt x="0" y="289"/>
                  </a:lnTo>
                  <a:lnTo>
                    <a:pt x="0" y="292"/>
                  </a:lnTo>
                  <a:lnTo>
                    <a:pt x="0" y="293"/>
                  </a:lnTo>
                  <a:lnTo>
                    <a:pt x="0" y="294"/>
                  </a:lnTo>
                  <a:lnTo>
                    <a:pt x="0" y="296"/>
                  </a:lnTo>
                  <a:lnTo>
                    <a:pt x="0" y="297"/>
                  </a:lnTo>
                  <a:lnTo>
                    <a:pt x="0" y="300"/>
                  </a:lnTo>
                  <a:lnTo>
                    <a:pt x="0" y="302"/>
                  </a:lnTo>
                  <a:lnTo>
                    <a:pt x="27" y="269"/>
                  </a:lnTo>
                  <a:lnTo>
                    <a:pt x="58" y="238"/>
                  </a:lnTo>
                  <a:lnTo>
                    <a:pt x="90" y="208"/>
                  </a:lnTo>
                  <a:lnTo>
                    <a:pt x="123" y="179"/>
                  </a:lnTo>
                  <a:lnTo>
                    <a:pt x="158" y="154"/>
                  </a:lnTo>
                  <a:lnTo>
                    <a:pt x="194" y="130"/>
                  </a:lnTo>
                  <a:lnTo>
                    <a:pt x="232" y="107"/>
                  </a:lnTo>
                  <a:lnTo>
                    <a:pt x="271" y="87"/>
                  </a:lnTo>
                  <a:lnTo>
                    <a:pt x="311" y="69"/>
                  </a:lnTo>
                  <a:lnTo>
                    <a:pt x="351" y="53"/>
                  </a:lnTo>
                  <a:lnTo>
                    <a:pt x="393" y="40"/>
                  </a:lnTo>
                  <a:lnTo>
                    <a:pt x="436" y="29"/>
                  </a:lnTo>
                  <a:lnTo>
                    <a:pt x="481" y="19"/>
                  </a:lnTo>
                  <a:lnTo>
                    <a:pt x="525" y="13"/>
                  </a:lnTo>
                  <a:lnTo>
                    <a:pt x="570" y="9"/>
                  </a:lnTo>
                  <a:lnTo>
                    <a:pt x="617" y="8"/>
                  </a:lnTo>
                  <a:lnTo>
                    <a:pt x="649" y="9"/>
                  </a:lnTo>
                  <a:lnTo>
                    <a:pt x="681" y="10"/>
                  </a:lnTo>
                  <a:lnTo>
                    <a:pt x="713" y="13"/>
                  </a:lnTo>
                  <a:lnTo>
                    <a:pt x="745" y="19"/>
                  </a:lnTo>
                  <a:lnTo>
                    <a:pt x="777" y="25"/>
                  </a:lnTo>
                  <a:lnTo>
                    <a:pt x="808" y="32"/>
                  </a:lnTo>
                  <a:lnTo>
                    <a:pt x="837" y="39"/>
                  </a:lnTo>
                  <a:lnTo>
                    <a:pt x="867" y="49"/>
                  </a:lnTo>
                  <a:lnTo>
                    <a:pt x="897" y="59"/>
                  </a:lnTo>
                  <a:lnTo>
                    <a:pt x="926" y="70"/>
                  </a:lnTo>
                  <a:lnTo>
                    <a:pt x="954" y="83"/>
                  </a:lnTo>
                  <a:lnTo>
                    <a:pt x="981" y="97"/>
                  </a:lnTo>
                  <a:lnTo>
                    <a:pt x="1009" y="111"/>
                  </a:lnTo>
                  <a:lnTo>
                    <a:pt x="1036" y="127"/>
                  </a:lnTo>
                  <a:lnTo>
                    <a:pt x="1061" y="144"/>
                  </a:lnTo>
                  <a:lnTo>
                    <a:pt x="1086" y="162"/>
                  </a:lnTo>
                  <a:lnTo>
                    <a:pt x="1087" y="152"/>
                  </a:lnTo>
                  <a:close/>
                  <a:moveTo>
                    <a:pt x="19" y="1396"/>
                  </a:moveTo>
                  <a:lnTo>
                    <a:pt x="47" y="1426"/>
                  </a:lnTo>
                  <a:lnTo>
                    <a:pt x="77" y="1455"/>
                  </a:lnTo>
                  <a:lnTo>
                    <a:pt x="109" y="1482"/>
                  </a:lnTo>
                  <a:lnTo>
                    <a:pt x="141" y="1507"/>
                  </a:lnTo>
                  <a:lnTo>
                    <a:pt x="176" y="1531"/>
                  </a:lnTo>
                  <a:lnTo>
                    <a:pt x="211" y="1553"/>
                  </a:lnTo>
                  <a:lnTo>
                    <a:pt x="247" y="1572"/>
                  </a:lnTo>
                  <a:lnTo>
                    <a:pt x="285" y="1591"/>
                  </a:lnTo>
                  <a:lnTo>
                    <a:pt x="324" y="1608"/>
                  </a:lnTo>
                  <a:lnTo>
                    <a:pt x="363" y="1622"/>
                  </a:lnTo>
                  <a:lnTo>
                    <a:pt x="403" y="1633"/>
                  </a:lnTo>
                  <a:lnTo>
                    <a:pt x="445" y="1645"/>
                  </a:lnTo>
                  <a:lnTo>
                    <a:pt x="486" y="1652"/>
                  </a:lnTo>
                  <a:lnTo>
                    <a:pt x="529" y="1658"/>
                  </a:lnTo>
                  <a:lnTo>
                    <a:pt x="573" y="1662"/>
                  </a:lnTo>
                  <a:lnTo>
                    <a:pt x="617" y="1663"/>
                  </a:lnTo>
                  <a:lnTo>
                    <a:pt x="650" y="1662"/>
                  </a:lnTo>
                  <a:lnTo>
                    <a:pt x="684" y="1660"/>
                  </a:lnTo>
                  <a:lnTo>
                    <a:pt x="716" y="1656"/>
                  </a:lnTo>
                  <a:lnTo>
                    <a:pt x="748" y="1652"/>
                  </a:lnTo>
                  <a:lnTo>
                    <a:pt x="780" y="1646"/>
                  </a:lnTo>
                  <a:lnTo>
                    <a:pt x="812" y="1639"/>
                  </a:lnTo>
                  <a:lnTo>
                    <a:pt x="842" y="1631"/>
                  </a:lnTo>
                  <a:lnTo>
                    <a:pt x="873" y="1621"/>
                  </a:lnTo>
                  <a:lnTo>
                    <a:pt x="904" y="1609"/>
                  </a:lnTo>
                  <a:lnTo>
                    <a:pt x="933" y="1598"/>
                  </a:lnTo>
                  <a:lnTo>
                    <a:pt x="962" y="1585"/>
                  </a:lnTo>
                  <a:lnTo>
                    <a:pt x="990" y="1571"/>
                  </a:lnTo>
                  <a:lnTo>
                    <a:pt x="1018" y="1555"/>
                  </a:lnTo>
                  <a:lnTo>
                    <a:pt x="1045" y="1538"/>
                  </a:lnTo>
                  <a:lnTo>
                    <a:pt x="1070" y="1521"/>
                  </a:lnTo>
                  <a:lnTo>
                    <a:pt x="1097" y="1503"/>
                  </a:lnTo>
                  <a:lnTo>
                    <a:pt x="1097" y="1501"/>
                  </a:lnTo>
                  <a:lnTo>
                    <a:pt x="1097" y="1500"/>
                  </a:lnTo>
                  <a:lnTo>
                    <a:pt x="1097" y="1499"/>
                  </a:lnTo>
                  <a:lnTo>
                    <a:pt x="1097" y="1497"/>
                  </a:lnTo>
                  <a:lnTo>
                    <a:pt x="1098" y="1496"/>
                  </a:lnTo>
                  <a:lnTo>
                    <a:pt x="1098" y="1494"/>
                  </a:lnTo>
                  <a:lnTo>
                    <a:pt x="1098" y="1493"/>
                  </a:lnTo>
                  <a:lnTo>
                    <a:pt x="1098" y="1491"/>
                  </a:lnTo>
                  <a:lnTo>
                    <a:pt x="1073" y="1510"/>
                  </a:lnTo>
                  <a:lnTo>
                    <a:pt x="1047" y="1528"/>
                  </a:lnTo>
                  <a:lnTo>
                    <a:pt x="1019" y="1545"/>
                  </a:lnTo>
                  <a:lnTo>
                    <a:pt x="991" y="1561"/>
                  </a:lnTo>
                  <a:lnTo>
                    <a:pt x="963" y="1575"/>
                  </a:lnTo>
                  <a:lnTo>
                    <a:pt x="934" y="1588"/>
                  </a:lnTo>
                  <a:lnTo>
                    <a:pt x="905" y="1601"/>
                  </a:lnTo>
                  <a:lnTo>
                    <a:pt x="874" y="1612"/>
                  </a:lnTo>
                  <a:lnTo>
                    <a:pt x="844" y="1622"/>
                  </a:lnTo>
                  <a:lnTo>
                    <a:pt x="813" y="1631"/>
                  </a:lnTo>
                  <a:lnTo>
                    <a:pt x="781" y="1638"/>
                  </a:lnTo>
                  <a:lnTo>
                    <a:pt x="749" y="1643"/>
                  </a:lnTo>
                  <a:lnTo>
                    <a:pt x="717" y="1649"/>
                  </a:lnTo>
                  <a:lnTo>
                    <a:pt x="684" y="1652"/>
                  </a:lnTo>
                  <a:lnTo>
                    <a:pt x="650" y="1655"/>
                  </a:lnTo>
                  <a:lnTo>
                    <a:pt x="617" y="1655"/>
                  </a:lnTo>
                  <a:lnTo>
                    <a:pt x="573" y="1653"/>
                  </a:lnTo>
                  <a:lnTo>
                    <a:pt x="528" y="1650"/>
                  </a:lnTo>
                  <a:lnTo>
                    <a:pt x="486" y="1643"/>
                  </a:lnTo>
                  <a:lnTo>
                    <a:pt x="443" y="1636"/>
                  </a:lnTo>
                  <a:lnTo>
                    <a:pt x="403" y="1625"/>
                  </a:lnTo>
                  <a:lnTo>
                    <a:pt x="361" y="1612"/>
                  </a:lnTo>
                  <a:lnTo>
                    <a:pt x="322" y="1598"/>
                  </a:lnTo>
                  <a:lnTo>
                    <a:pt x="283" y="1581"/>
                  </a:lnTo>
                  <a:lnTo>
                    <a:pt x="246" y="1562"/>
                  </a:lnTo>
                  <a:lnTo>
                    <a:pt x="210" y="1543"/>
                  </a:lnTo>
                  <a:lnTo>
                    <a:pt x="175" y="1520"/>
                  </a:lnTo>
                  <a:lnTo>
                    <a:pt x="140" y="1496"/>
                  </a:lnTo>
                  <a:lnTo>
                    <a:pt x="108" y="1470"/>
                  </a:lnTo>
                  <a:lnTo>
                    <a:pt x="76" y="1443"/>
                  </a:lnTo>
                  <a:lnTo>
                    <a:pt x="47" y="1413"/>
                  </a:lnTo>
                  <a:lnTo>
                    <a:pt x="18" y="1384"/>
                  </a:lnTo>
                  <a:lnTo>
                    <a:pt x="18" y="1385"/>
                  </a:lnTo>
                  <a:lnTo>
                    <a:pt x="18" y="1386"/>
                  </a:lnTo>
                  <a:lnTo>
                    <a:pt x="19" y="1388"/>
                  </a:lnTo>
                  <a:lnTo>
                    <a:pt x="19" y="1389"/>
                  </a:lnTo>
                  <a:lnTo>
                    <a:pt x="19" y="1392"/>
                  </a:lnTo>
                  <a:lnTo>
                    <a:pt x="19" y="1393"/>
                  </a:lnTo>
                  <a:lnTo>
                    <a:pt x="19" y="1395"/>
                  </a:lnTo>
                  <a:lnTo>
                    <a:pt x="19" y="1396"/>
                  </a:lnTo>
                  <a:close/>
                </a:path>
              </a:pathLst>
            </a:custGeom>
            <a:solidFill>
              <a:srgbClr val="FDFDB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2" name="Freeform 1012"/>
            <p:cNvSpPr>
              <a:spLocks noEditPoints="1"/>
            </p:cNvSpPr>
            <p:nvPr/>
          </p:nvSpPr>
          <p:spPr bwMode="auto">
            <a:xfrm>
              <a:off x="3916" y="1672"/>
              <a:ext cx="1102" cy="1656"/>
            </a:xfrm>
            <a:custGeom>
              <a:avLst/>
              <a:gdLst>
                <a:gd name="T0" fmla="*/ 1038 w 1102"/>
                <a:gd name="T1" fmla="*/ 120 h 1656"/>
                <a:gd name="T2" fmla="*/ 956 w 1102"/>
                <a:gd name="T3" fmla="*/ 76 h 1656"/>
                <a:gd name="T4" fmla="*/ 869 w 1102"/>
                <a:gd name="T5" fmla="*/ 42 h 1656"/>
                <a:gd name="T6" fmla="*/ 779 w 1102"/>
                <a:gd name="T7" fmla="*/ 17 h 1656"/>
                <a:gd name="T8" fmla="*/ 683 w 1102"/>
                <a:gd name="T9" fmla="*/ 3 h 1656"/>
                <a:gd name="T10" fmla="*/ 573 w 1102"/>
                <a:gd name="T11" fmla="*/ 2 h 1656"/>
                <a:gd name="T12" fmla="*/ 438 w 1102"/>
                <a:gd name="T13" fmla="*/ 22 h 1656"/>
                <a:gd name="T14" fmla="*/ 313 w 1102"/>
                <a:gd name="T15" fmla="*/ 61 h 1656"/>
                <a:gd name="T16" fmla="*/ 198 w 1102"/>
                <a:gd name="T17" fmla="*/ 121 h 1656"/>
                <a:gd name="T18" fmla="*/ 93 w 1102"/>
                <a:gd name="T19" fmla="*/ 199 h 1656"/>
                <a:gd name="T20" fmla="*/ 2 w 1102"/>
                <a:gd name="T21" fmla="*/ 291 h 1656"/>
                <a:gd name="T22" fmla="*/ 2 w 1102"/>
                <a:gd name="T23" fmla="*/ 297 h 1656"/>
                <a:gd name="T24" fmla="*/ 2 w 1102"/>
                <a:gd name="T25" fmla="*/ 301 h 1656"/>
                <a:gd name="T26" fmla="*/ 29 w 1102"/>
                <a:gd name="T27" fmla="*/ 272 h 1656"/>
                <a:gd name="T28" fmla="*/ 124 w 1102"/>
                <a:gd name="T29" fmla="*/ 182 h 1656"/>
                <a:gd name="T30" fmla="*/ 232 w 1102"/>
                <a:gd name="T31" fmla="*/ 110 h 1656"/>
                <a:gd name="T32" fmla="*/ 352 w 1102"/>
                <a:gd name="T33" fmla="*/ 54 h 1656"/>
                <a:gd name="T34" fmla="*/ 481 w 1102"/>
                <a:gd name="T35" fmla="*/ 20 h 1656"/>
                <a:gd name="T36" fmla="*/ 619 w 1102"/>
                <a:gd name="T37" fmla="*/ 9 h 1656"/>
                <a:gd name="T38" fmla="*/ 715 w 1102"/>
                <a:gd name="T39" fmla="*/ 15 h 1656"/>
                <a:gd name="T40" fmla="*/ 810 w 1102"/>
                <a:gd name="T41" fmla="*/ 32 h 1656"/>
                <a:gd name="T42" fmla="*/ 899 w 1102"/>
                <a:gd name="T43" fmla="*/ 60 h 1656"/>
                <a:gd name="T44" fmla="*/ 983 w 1102"/>
                <a:gd name="T45" fmla="*/ 98 h 1656"/>
                <a:gd name="T46" fmla="*/ 1063 w 1102"/>
                <a:gd name="T47" fmla="*/ 145 h 1656"/>
                <a:gd name="T48" fmla="*/ 21 w 1102"/>
                <a:gd name="T49" fmla="*/ 1386 h 1656"/>
                <a:gd name="T50" fmla="*/ 110 w 1102"/>
                <a:gd name="T51" fmla="*/ 1473 h 1656"/>
                <a:gd name="T52" fmla="*/ 213 w 1102"/>
                <a:gd name="T53" fmla="*/ 1544 h 1656"/>
                <a:gd name="T54" fmla="*/ 324 w 1102"/>
                <a:gd name="T55" fmla="*/ 1599 h 1656"/>
                <a:gd name="T56" fmla="*/ 447 w 1102"/>
                <a:gd name="T57" fmla="*/ 1638 h 1656"/>
                <a:gd name="T58" fmla="*/ 575 w 1102"/>
                <a:gd name="T59" fmla="*/ 1655 h 1656"/>
                <a:gd name="T60" fmla="*/ 686 w 1102"/>
                <a:gd name="T61" fmla="*/ 1653 h 1656"/>
                <a:gd name="T62" fmla="*/ 783 w 1102"/>
                <a:gd name="T63" fmla="*/ 1639 h 1656"/>
                <a:gd name="T64" fmla="*/ 876 w 1102"/>
                <a:gd name="T65" fmla="*/ 1613 h 1656"/>
                <a:gd name="T66" fmla="*/ 964 w 1102"/>
                <a:gd name="T67" fmla="*/ 1576 h 1656"/>
                <a:gd name="T68" fmla="*/ 1047 w 1102"/>
                <a:gd name="T69" fmla="*/ 1531 h 1656"/>
                <a:gd name="T70" fmla="*/ 1100 w 1102"/>
                <a:gd name="T71" fmla="*/ 1493 h 1656"/>
                <a:gd name="T72" fmla="*/ 1100 w 1102"/>
                <a:gd name="T73" fmla="*/ 1488 h 1656"/>
                <a:gd name="T74" fmla="*/ 1102 w 1102"/>
                <a:gd name="T75" fmla="*/ 1484 h 1656"/>
                <a:gd name="T76" fmla="*/ 1049 w 1102"/>
                <a:gd name="T77" fmla="*/ 1520 h 1656"/>
                <a:gd name="T78" fmla="*/ 967 w 1102"/>
                <a:gd name="T79" fmla="*/ 1567 h 1656"/>
                <a:gd name="T80" fmla="*/ 878 w 1102"/>
                <a:gd name="T81" fmla="*/ 1603 h 1656"/>
                <a:gd name="T82" fmla="*/ 783 w 1102"/>
                <a:gd name="T83" fmla="*/ 1630 h 1656"/>
                <a:gd name="T84" fmla="*/ 686 w 1102"/>
                <a:gd name="T85" fmla="*/ 1645 h 1656"/>
                <a:gd name="T86" fmla="*/ 575 w 1102"/>
                <a:gd name="T87" fmla="*/ 1646 h 1656"/>
                <a:gd name="T88" fmla="*/ 445 w 1102"/>
                <a:gd name="T89" fmla="*/ 1629 h 1656"/>
                <a:gd name="T90" fmla="*/ 324 w 1102"/>
                <a:gd name="T91" fmla="*/ 1591 h 1656"/>
                <a:gd name="T92" fmla="*/ 212 w 1102"/>
                <a:gd name="T93" fmla="*/ 1534 h 1656"/>
                <a:gd name="T94" fmla="*/ 109 w 1102"/>
                <a:gd name="T95" fmla="*/ 1461 h 1656"/>
                <a:gd name="T96" fmla="*/ 20 w 1102"/>
                <a:gd name="T97" fmla="*/ 1373 h 1656"/>
                <a:gd name="T98" fmla="*/ 20 w 1102"/>
                <a:gd name="T99" fmla="*/ 1379 h 1656"/>
                <a:gd name="T100" fmla="*/ 20 w 1102"/>
                <a:gd name="T101" fmla="*/ 1383 h 165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02"/>
                <a:gd name="T154" fmla="*/ 0 h 1656"/>
                <a:gd name="T155" fmla="*/ 1102 w 1102"/>
                <a:gd name="T156" fmla="*/ 1656 h 165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02" h="1656">
                  <a:moveTo>
                    <a:pt x="1089" y="154"/>
                  </a:moveTo>
                  <a:lnTo>
                    <a:pt x="1063" y="137"/>
                  </a:lnTo>
                  <a:lnTo>
                    <a:pt x="1038" y="120"/>
                  </a:lnTo>
                  <a:lnTo>
                    <a:pt x="1011" y="104"/>
                  </a:lnTo>
                  <a:lnTo>
                    <a:pt x="983" y="90"/>
                  </a:lnTo>
                  <a:lnTo>
                    <a:pt x="956" y="76"/>
                  </a:lnTo>
                  <a:lnTo>
                    <a:pt x="928" y="63"/>
                  </a:lnTo>
                  <a:lnTo>
                    <a:pt x="899" y="51"/>
                  </a:lnTo>
                  <a:lnTo>
                    <a:pt x="869" y="42"/>
                  </a:lnTo>
                  <a:lnTo>
                    <a:pt x="840" y="32"/>
                  </a:lnTo>
                  <a:lnTo>
                    <a:pt x="810" y="24"/>
                  </a:lnTo>
                  <a:lnTo>
                    <a:pt x="779" y="17"/>
                  </a:lnTo>
                  <a:lnTo>
                    <a:pt x="747" y="12"/>
                  </a:lnTo>
                  <a:lnTo>
                    <a:pt x="715" y="6"/>
                  </a:lnTo>
                  <a:lnTo>
                    <a:pt x="683" y="3"/>
                  </a:lnTo>
                  <a:lnTo>
                    <a:pt x="651" y="2"/>
                  </a:lnTo>
                  <a:lnTo>
                    <a:pt x="619" y="0"/>
                  </a:lnTo>
                  <a:lnTo>
                    <a:pt x="573" y="2"/>
                  </a:lnTo>
                  <a:lnTo>
                    <a:pt x="527" y="6"/>
                  </a:lnTo>
                  <a:lnTo>
                    <a:pt x="483" y="13"/>
                  </a:lnTo>
                  <a:lnTo>
                    <a:pt x="438" y="22"/>
                  </a:lnTo>
                  <a:lnTo>
                    <a:pt x="397" y="33"/>
                  </a:lnTo>
                  <a:lnTo>
                    <a:pt x="355" y="46"/>
                  </a:lnTo>
                  <a:lnTo>
                    <a:pt x="313" y="61"/>
                  </a:lnTo>
                  <a:lnTo>
                    <a:pt x="273" y="80"/>
                  </a:lnTo>
                  <a:lnTo>
                    <a:pt x="235" y="100"/>
                  </a:lnTo>
                  <a:lnTo>
                    <a:pt x="198" y="121"/>
                  </a:lnTo>
                  <a:lnTo>
                    <a:pt x="162" y="145"/>
                  </a:lnTo>
                  <a:lnTo>
                    <a:pt x="127" y="171"/>
                  </a:lnTo>
                  <a:lnTo>
                    <a:pt x="93" y="199"/>
                  </a:lnTo>
                  <a:lnTo>
                    <a:pt x="61" y="228"/>
                  </a:lnTo>
                  <a:lnTo>
                    <a:pt x="31" y="259"/>
                  </a:lnTo>
                  <a:lnTo>
                    <a:pt x="2" y="291"/>
                  </a:lnTo>
                  <a:lnTo>
                    <a:pt x="2" y="293"/>
                  </a:lnTo>
                  <a:lnTo>
                    <a:pt x="2" y="294"/>
                  </a:lnTo>
                  <a:lnTo>
                    <a:pt x="2" y="297"/>
                  </a:lnTo>
                  <a:lnTo>
                    <a:pt x="2" y="299"/>
                  </a:lnTo>
                  <a:lnTo>
                    <a:pt x="2" y="300"/>
                  </a:lnTo>
                  <a:lnTo>
                    <a:pt x="2" y="301"/>
                  </a:lnTo>
                  <a:lnTo>
                    <a:pt x="0" y="304"/>
                  </a:lnTo>
                  <a:lnTo>
                    <a:pt x="0" y="306"/>
                  </a:lnTo>
                  <a:lnTo>
                    <a:pt x="29" y="272"/>
                  </a:lnTo>
                  <a:lnTo>
                    <a:pt x="59" y="240"/>
                  </a:lnTo>
                  <a:lnTo>
                    <a:pt x="91" y="210"/>
                  </a:lnTo>
                  <a:lnTo>
                    <a:pt x="124" y="182"/>
                  </a:lnTo>
                  <a:lnTo>
                    <a:pt x="159" y="157"/>
                  </a:lnTo>
                  <a:lnTo>
                    <a:pt x="195" y="132"/>
                  </a:lnTo>
                  <a:lnTo>
                    <a:pt x="232" y="110"/>
                  </a:lnTo>
                  <a:lnTo>
                    <a:pt x="271" y="90"/>
                  </a:lnTo>
                  <a:lnTo>
                    <a:pt x="312" y="71"/>
                  </a:lnTo>
                  <a:lnTo>
                    <a:pt x="352" y="54"/>
                  </a:lnTo>
                  <a:lnTo>
                    <a:pt x="395" y="42"/>
                  </a:lnTo>
                  <a:lnTo>
                    <a:pt x="438" y="30"/>
                  </a:lnTo>
                  <a:lnTo>
                    <a:pt x="481" y="20"/>
                  </a:lnTo>
                  <a:lnTo>
                    <a:pt x="527" y="15"/>
                  </a:lnTo>
                  <a:lnTo>
                    <a:pt x="572" y="10"/>
                  </a:lnTo>
                  <a:lnTo>
                    <a:pt x="619" y="9"/>
                  </a:lnTo>
                  <a:lnTo>
                    <a:pt x="651" y="10"/>
                  </a:lnTo>
                  <a:lnTo>
                    <a:pt x="683" y="12"/>
                  </a:lnTo>
                  <a:lnTo>
                    <a:pt x="715" y="15"/>
                  </a:lnTo>
                  <a:lnTo>
                    <a:pt x="747" y="19"/>
                  </a:lnTo>
                  <a:lnTo>
                    <a:pt x="779" y="24"/>
                  </a:lnTo>
                  <a:lnTo>
                    <a:pt x="810" y="32"/>
                  </a:lnTo>
                  <a:lnTo>
                    <a:pt x="839" y="40"/>
                  </a:lnTo>
                  <a:lnTo>
                    <a:pt x="869" y="50"/>
                  </a:lnTo>
                  <a:lnTo>
                    <a:pt x="899" y="60"/>
                  </a:lnTo>
                  <a:lnTo>
                    <a:pt x="928" y="71"/>
                  </a:lnTo>
                  <a:lnTo>
                    <a:pt x="956" y="84"/>
                  </a:lnTo>
                  <a:lnTo>
                    <a:pt x="983" y="98"/>
                  </a:lnTo>
                  <a:lnTo>
                    <a:pt x="1010" y="113"/>
                  </a:lnTo>
                  <a:lnTo>
                    <a:pt x="1036" y="130"/>
                  </a:lnTo>
                  <a:lnTo>
                    <a:pt x="1063" y="145"/>
                  </a:lnTo>
                  <a:lnTo>
                    <a:pt x="1088" y="164"/>
                  </a:lnTo>
                  <a:lnTo>
                    <a:pt x="1089" y="154"/>
                  </a:lnTo>
                  <a:close/>
                  <a:moveTo>
                    <a:pt x="21" y="1386"/>
                  </a:moveTo>
                  <a:lnTo>
                    <a:pt x="49" y="1417"/>
                  </a:lnTo>
                  <a:lnTo>
                    <a:pt x="79" y="1446"/>
                  </a:lnTo>
                  <a:lnTo>
                    <a:pt x="110" y="1473"/>
                  </a:lnTo>
                  <a:lnTo>
                    <a:pt x="143" y="1498"/>
                  </a:lnTo>
                  <a:lnTo>
                    <a:pt x="177" y="1523"/>
                  </a:lnTo>
                  <a:lnTo>
                    <a:pt x="213" y="1544"/>
                  </a:lnTo>
                  <a:lnTo>
                    <a:pt x="249" y="1565"/>
                  </a:lnTo>
                  <a:lnTo>
                    <a:pt x="287" y="1584"/>
                  </a:lnTo>
                  <a:lnTo>
                    <a:pt x="324" y="1599"/>
                  </a:lnTo>
                  <a:lnTo>
                    <a:pt x="365" y="1615"/>
                  </a:lnTo>
                  <a:lnTo>
                    <a:pt x="405" y="1626"/>
                  </a:lnTo>
                  <a:lnTo>
                    <a:pt x="447" y="1638"/>
                  </a:lnTo>
                  <a:lnTo>
                    <a:pt x="488" y="1645"/>
                  </a:lnTo>
                  <a:lnTo>
                    <a:pt x="531" y="1650"/>
                  </a:lnTo>
                  <a:lnTo>
                    <a:pt x="575" y="1655"/>
                  </a:lnTo>
                  <a:lnTo>
                    <a:pt x="619" y="1656"/>
                  </a:lnTo>
                  <a:lnTo>
                    <a:pt x="652" y="1655"/>
                  </a:lnTo>
                  <a:lnTo>
                    <a:pt x="686" y="1653"/>
                  </a:lnTo>
                  <a:lnTo>
                    <a:pt x="718" y="1649"/>
                  </a:lnTo>
                  <a:lnTo>
                    <a:pt x="751" y="1645"/>
                  </a:lnTo>
                  <a:lnTo>
                    <a:pt x="783" y="1639"/>
                  </a:lnTo>
                  <a:lnTo>
                    <a:pt x="814" y="1632"/>
                  </a:lnTo>
                  <a:lnTo>
                    <a:pt x="846" y="1623"/>
                  </a:lnTo>
                  <a:lnTo>
                    <a:pt x="876" y="1613"/>
                  </a:lnTo>
                  <a:lnTo>
                    <a:pt x="906" y="1602"/>
                  </a:lnTo>
                  <a:lnTo>
                    <a:pt x="936" y="1591"/>
                  </a:lnTo>
                  <a:lnTo>
                    <a:pt x="964" y="1576"/>
                  </a:lnTo>
                  <a:lnTo>
                    <a:pt x="993" y="1562"/>
                  </a:lnTo>
                  <a:lnTo>
                    <a:pt x="1021" y="1547"/>
                  </a:lnTo>
                  <a:lnTo>
                    <a:pt x="1047" y="1531"/>
                  </a:lnTo>
                  <a:lnTo>
                    <a:pt x="1074" y="1513"/>
                  </a:lnTo>
                  <a:lnTo>
                    <a:pt x="1099" y="1494"/>
                  </a:lnTo>
                  <a:lnTo>
                    <a:pt x="1100" y="1493"/>
                  </a:lnTo>
                  <a:lnTo>
                    <a:pt x="1100" y="1491"/>
                  </a:lnTo>
                  <a:lnTo>
                    <a:pt x="1100" y="1490"/>
                  </a:lnTo>
                  <a:lnTo>
                    <a:pt x="1100" y="1488"/>
                  </a:lnTo>
                  <a:lnTo>
                    <a:pt x="1100" y="1487"/>
                  </a:lnTo>
                  <a:lnTo>
                    <a:pt x="1100" y="1486"/>
                  </a:lnTo>
                  <a:lnTo>
                    <a:pt x="1102" y="1484"/>
                  </a:lnTo>
                  <a:lnTo>
                    <a:pt x="1102" y="1483"/>
                  </a:lnTo>
                  <a:lnTo>
                    <a:pt x="1075" y="1501"/>
                  </a:lnTo>
                  <a:lnTo>
                    <a:pt x="1049" y="1520"/>
                  </a:lnTo>
                  <a:lnTo>
                    <a:pt x="1022" y="1537"/>
                  </a:lnTo>
                  <a:lnTo>
                    <a:pt x="995" y="1552"/>
                  </a:lnTo>
                  <a:lnTo>
                    <a:pt x="967" y="1567"/>
                  </a:lnTo>
                  <a:lnTo>
                    <a:pt x="938" y="1581"/>
                  </a:lnTo>
                  <a:lnTo>
                    <a:pt x="907" y="1594"/>
                  </a:lnTo>
                  <a:lnTo>
                    <a:pt x="878" y="1603"/>
                  </a:lnTo>
                  <a:lnTo>
                    <a:pt x="847" y="1613"/>
                  </a:lnTo>
                  <a:lnTo>
                    <a:pt x="815" y="1623"/>
                  </a:lnTo>
                  <a:lnTo>
                    <a:pt x="783" y="1630"/>
                  </a:lnTo>
                  <a:lnTo>
                    <a:pt x="751" y="1636"/>
                  </a:lnTo>
                  <a:lnTo>
                    <a:pt x="719" y="1642"/>
                  </a:lnTo>
                  <a:lnTo>
                    <a:pt x="686" y="1645"/>
                  </a:lnTo>
                  <a:lnTo>
                    <a:pt x="652" y="1647"/>
                  </a:lnTo>
                  <a:lnTo>
                    <a:pt x="619" y="1647"/>
                  </a:lnTo>
                  <a:lnTo>
                    <a:pt x="575" y="1646"/>
                  </a:lnTo>
                  <a:lnTo>
                    <a:pt x="530" y="1643"/>
                  </a:lnTo>
                  <a:lnTo>
                    <a:pt x="487" y="1638"/>
                  </a:lnTo>
                  <a:lnTo>
                    <a:pt x="445" y="1629"/>
                  </a:lnTo>
                  <a:lnTo>
                    <a:pt x="403" y="1618"/>
                  </a:lnTo>
                  <a:lnTo>
                    <a:pt x="363" y="1605"/>
                  </a:lnTo>
                  <a:lnTo>
                    <a:pt x="324" y="1591"/>
                  </a:lnTo>
                  <a:lnTo>
                    <a:pt x="285" y="1574"/>
                  </a:lnTo>
                  <a:lnTo>
                    <a:pt x="248" y="1555"/>
                  </a:lnTo>
                  <a:lnTo>
                    <a:pt x="212" y="1534"/>
                  </a:lnTo>
                  <a:lnTo>
                    <a:pt x="175" y="1511"/>
                  </a:lnTo>
                  <a:lnTo>
                    <a:pt x="142" y="1487"/>
                  </a:lnTo>
                  <a:lnTo>
                    <a:pt x="109" y="1461"/>
                  </a:lnTo>
                  <a:lnTo>
                    <a:pt x="78" y="1434"/>
                  </a:lnTo>
                  <a:lnTo>
                    <a:pt x="49" y="1405"/>
                  </a:lnTo>
                  <a:lnTo>
                    <a:pt x="20" y="1373"/>
                  </a:lnTo>
                  <a:lnTo>
                    <a:pt x="20" y="1376"/>
                  </a:lnTo>
                  <a:lnTo>
                    <a:pt x="20" y="1378"/>
                  </a:lnTo>
                  <a:lnTo>
                    <a:pt x="20" y="1379"/>
                  </a:lnTo>
                  <a:lnTo>
                    <a:pt x="20" y="1381"/>
                  </a:lnTo>
                  <a:lnTo>
                    <a:pt x="20" y="1382"/>
                  </a:lnTo>
                  <a:lnTo>
                    <a:pt x="20" y="1383"/>
                  </a:lnTo>
                  <a:lnTo>
                    <a:pt x="21" y="1385"/>
                  </a:lnTo>
                  <a:lnTo>
                    <a:pt x="21" y="1386"/>
                  </a:lnTo>
                  <a:close/>
                </a:path>
              </a:pathLst>
            </a:custGeom>
            <a:solidFill>
              <a:srgbClr val="FDF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3" name="Freeform 1013"/>
            <p:cNvSpPr>
              <a:spLocks noEditPoints="1"/>
            </p:cNvSpPr>
            <p:nvPr/>
          </p:nvSpPr>
          <p:spPr bwMode="auto">
            <a:xfrm>
              <a:off x="3916" y="1677"/>
              <a:ext cx="1102" cy="1647"/>
            </a:xfrm>
            <a:custGeom>
              <a:avLst/>
              <a:gdLst>
                <a:gd name="T0" fmla="*/ 1038 w 1102"/>
                <a:gd name="T1" fmla="*/ 119 h 1647"/>
                <a:gd name="T2" fmla="*/ 956 w 1102"/>
                <a:gd name="T3" fmla="*/ 75 h 1647"/>
                <a:gd name="T4" fmla="*/ 869 w 1102"/>
                <a:gd name="T5" fmla="*/ 41 h 1647"/>
                <a:gd name="T6" fmla="*/ 779 w 1102"/>
                <a:gd name="T7" fmla="*/ 17 h 1647"/>
                <a:gd name="T8" fmla="*/ 683 w 1102"/>
                <a:gd name="T9" fmla="*/ 2 h 1647"/>
                <a:gd name="T10" fmla="*/ 572 w 1102"/>
                <a:gd name="T11" fmla="*/ 1 h 1647"/>
                <a:gd name="T12" fmla="*/ 438 w 1102"/>
                <a:gd name="T13" fmla="*/ 21 h 1647"/>
                <a:gd name="T14" fmla="*/ 313 w 1102"/>
                <a:gd name="T15" fmla="*/ 61 h 1647"/>
                <a:gd name="T16" fmla="*/ 196 w 1102"/>
                <a:gd name="T17" fmla="*/ 122 h 1647"/>
                <a:gd name="T18" fmla="*/ 92 w 1102"/>
                <a:gd name="T19" fmla="*/ 200 h 1647"/>
                <a:gd name="T20" fmla="*/ 2 w 1102"/>
                <a:gd name="T21" fmla="*/ 294 h 1647"/>
                <a:gd name="T22" fmla="*/ 0 w 1102"/>
                <a:gd name="T23" fmla="*/ 299 h 1647"/>
                <a:gd name="T24" fmla="*/ 0 w 1102"/>
                <a:gd name="T25" fmla="*/ 305 h 1647"/>
                <a:gd name="T26" fmla="*/ 28 w 1102"/>
                <a:gd name="T27" fmla="*/ 275 h 1647"/>
                <a:gd name="T28" fmla="*/ 123 w 1102"/>
                <a:gd name="T29" fmla="*/ 184 h 1647"/>
                <a:gd name="T30" fmla="*/ 231 w 1102"/>
                <a:gd name="T31" fmla="*/ 110 h 1647"/>
                <a:gd name="T32" fmla="*/ 352 w 1102"/>
                <a:gd name="T33" fmla="*/ 55 h 1647"/>
                <a:gd name="T34" fmla="*/ 481 w 1102"/>
                <a:gd name="T35" fmla="*/ 19 h 1647"/>
                <a:gd name="T36" fmla="*/ 619 w 1102"/>
                <a:gd name="T37" fmla="*/ 8 h 1647"/>
                <a:gd name="T38" fmla="*/ 715 w 1102"/>
                <a:gd name="T39" fmla="*/ 14 h 1647"/>
                <a:gd name="T40" fmla="*/ 810 w 1102"/>
                <a:gd name="T41" fmla="*/ 31 h 1647"/>
                <a:gd name="T42" fmla="*/ 899 w 1102"/>
                <a:gd name="T43" fmla="*/ 59 h 1647"/>
                <a:gd name="T44" fmla="*/ 983 w 1102"/>
                <a:gd name="T45" fmla="*/ 98 h 1647"/>
                <a:gd name="T46" fmla="*/ 1063 w 1102"/>
                <a:gd name="T47" fmla="*/ 146 h 1647"/>
                <a:gd name="T48" fmla="*/ 20 w 1102"/>
                <a:gd name="T49" fmla="*/ 1376 h 1647"/>
                <a:gd name="T50" fmla="*/ 110 w 1102"/>
                <a:gd name="T51" fmla="*/ 1462 h 1647"/>
                <a:gd name="T52" fmla="*/ 212 w 1102"/>
                <a:gd name="T53" fmla="*/ 1535 h 1647"/>
                <a:gd name="T54" fmla="*/ 324 w 1102"/>
                <a:gd name="T55" fmla="*/ 1590 h 1647"/>
                <a:gd name="T56" fmla="*/ 445 w 1102"/>
                <a:gd name="T57" fmla="*/ 1628 h 1647"/>
                <a:gd name="T58" fmla="*/ 575 w 1102"/>
                <a:gd name="T59" fmla="*/ 1645 h 1647"/>
                <a:gd name="T60" fmla="*/ 686 w 1102"/>
                <a:gd name="T61" fmla="*/ 1644 h 1647"/>
                <a:gd name="T62" fmla="*/ 783 w 1102"/>
                <a:gd name="T63" fmla="*/ 1630 h 1647"/>
                <a:gd name="T64" fmla="*/ 876 w 1102"/>
                <a:gd name="T65" fmla="*/ 1604 h 1647"/>
                <a:gd name="T66" fmla="*/ 965 w 1102"/>
                <a:gd name="T67" fmla="*/ 1567 h 1647"/>
                <a:gd name="T68" fmla="*/ 1049 w 1102"/>
                <a:gd name="T69" fmla="*/ 1520 h 1647"/>
                <a:gd name="T70" fmla="*/ 1100 w 1102"/>
                <a:gd name="T71" fmla="*/ 1482 h 1647"/>
                <a:gd name="T72" fmla="*/ 1102 w 1102"/>
                <a:gd name="T73" fmla="*/ 1478 h 1647"/>
                <a:gd name="T74" fmla="*/ 1102 w 1102"/>
                <a:gd name="T75" fmla="*/ 1474 h 1647"/>
                <a:gd name="T76" fmla="*/ 1050 w 1102"/>
                <a:gd name="T77" fmla="*/ 1509 h 1647"/>
                <a:gd name="T78" fmla="*/ 967 w 1102"/>
                <a:gd name="T79" fmla="*/ 1557 h 1647"/>
                <a:gd name="T80" fmla="*/ 878 w 1102"/>
                <a:gd name="T81" fmla="*/ 1594 h 1647"/>
                <a:gd name="T82" fmla="*/ 785 w 1102"/>
                <a:gd name="T83" fmla="*/ 1621 h 1647"/>
                <a:gd name="T84" fmla="*/ 686 w 1102"/>
                <a:gd name="T85" fmla="*/ 1635 h 1647"/>
                <a:gd name="T86" fmla="*/ 575 w 1102"/>
                <a:gd name="T87" fmla="*/ 1637 h 1647"/>
                <a:gd name="T88" fmla="*/ 445 w 1102"/>
                <a:gd name="T89" fmla="*/ 1620 h 1647"/>
                <a:gd name="T90" fmla="*/ 323 w 1102"/>
                <a:gd name="T91" fmla="*/ 1581 h 1647"/>
                <a:gd name="T92" fmla="*/ 210 w 1102"/>
                <a:gd name="T93" fmla="*/ 1525 h 1647"/>
                <a:gd name="T94" fmla="*/ 109 w 1102"/>
                <a:gd name="T95" fmla="*/ 1451 h 1647"/>
                <a:gd name="T96" fmla="*/ 20 w 1102"/>
                <a:gd name="T97" fmla="*/ 1363 h 1647"/>
                <a:gd name="T98" fmla="*/ 20 w 1102"/>
                <a:gd name="T99" fmla="*/ 1367 h 1647"/>
                <a:gd name="T100" fmla="*/ 20 w 1102"/>
                <a:gd name="T101" fmla="*/ 1373 h 164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02"/>
                <a:gd name="T154" fmla="*/ 0 h 1647"/>
                <a:gd name="T155" fmla="*/ 1102 w 1102"/>
                <a:gd name="T156" fmla="*/ 1647 h 164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02" h="1647">
                  <a:moveTo>
                    <a:pt x="1088" y="154"/>
                  </a:moveTo>
                  <a:lnTo>
                    <a:pt x="1063" y="136"/>
                  </a:lnTo>
                  <a:lnTo>
                    <a:pt x="1038" y="119"/>
                  </a:lnTo>
                  <a:lnTo>
                    <a:pt x="1011" y="103"/>
                  </a:lnTo>
                  <a:lnTo>
                    <a:pt x="983" y="89"/>
                  </a:lnTo>
                  <a:lnTo>
                    <a:pt x="956" y="75"/>
                  </a:lnTo>
                  <a:lnTo>
                    <a:pt x="928" y="62"/>
                  </a:lnTo>
                  <a:lnTo>
                    <a:pt x="899" y="51"/>
                  </a:lnTo>
                  <a:lnTo>
                    <a:pt x="869" y="41"/>
                  </a:lnTo>
                  <a:lnTo>
                    <a:pt x="839" y="31"/>
                  </a:lnTo>
                  <a:lnTo>
                    <a:pt x="810" y="24"/>
                  </a:lnTo>
                  <a:lnTo>
                    <a:pt x="779" y="17"/>
                  </a:lnTo>
                  <a:lnTo>
                    <a:pt x="747" y="11"/>
                  </a:lnTo>
                  <a:lnTo>
                    <a:pt x="715" y="5"/>
                  </a:lnTo>
                  <a:lnTo>
                    <a:pt x="683" y="2"/>
                  </a:lnTo>
                  <a:lnTo>
                    <a:pt x="651" y="1"/>
                  </a:lnTo>
                  <a:lnTo>
                    <a:pt x="619" y="0"/>
                  </a:lnTo>
                  <a:lnTo>
                    <a:pt x="572" y="1"/>
                  </a:lnTo>
                  <a:lnTo>
                    <a:pt x="527" y="5"/>
                  </a:lnTo>
                  <a:lnTo>
                    <a:pt x="483" y="11"/>
                  </a:lnTo>
                  <a:lnTo>
                    <a:pt x="438" y="21"/>
                  </a:lnTo>
                  <a:lnTo>
                    <a:pt x="395" y="32"/>
                  </a:lnTo>
                  <a:lnTo>
                    <a:pt x="353" y="45"/>
                  </a:lnTo>
                  <a:lnTo>
                    <a:pt x="313" y="61"/>
                  </a:lnTo>
                  <a:lnTo>
                    <a:pt x="273" y="79"/>
                  </a:lnTo>
                  <a:lnTo>
                    <a:pt x="234" y="99"/>
                  </a:lnTo>
                  <a:lnTo>
                    <a:pt x="196" y="122"/>
                  </a:lnTo>
                  <a:lnTo>
                    <a:pt x="160" y="146"/>
                  </a:lnTo>
                  <a:lnTo>
                    <a:pt x="125" y="171"/>
                  </a:lnTo>
                  <a:lnTo>
                    <a:pt x="92" y="200"/>
                  </a:lnTo>
                  <a:lnTo>
                    <a:pt x="60" y="230"/>
                  </a:lnTo>
                  <a:lnTo>
                    <a:pt x="29" y="261"/>
                  </a:lnTo>
                  <a:lnTo>
                    <a:pt x="2" y="294"/>
                  </a:lnTo>
                  <a:lnTo>
                    <a:pt x="2" y="295"/>
                  </a:lnTo>
                  <a:lnTo>
                    <a:pt x="2" y="296"/>
                  </a:lnTo>
                  <a:lnTo>
                    <a:pt x="0" y="299"/>
                  </a:lnTo>
                  <a:lnTo>
                    <a:pt x="0" y="301"/>
                  </a:lnTo>
                  <a:lnTo>
                    <a:pt x="0" y="302"/>
                  </a:lnTo>
                  <a:lnTo>
                    <a:pt x="0" y="305"/>
                  </a:lnTo>
                  <a:lnTo>
                    <a:pt x="0" y="306"/>
                  </a:lnTo>
                  <a:lnTo>
                    <a:pt x="0" y="308"/>
                  </a:lnTo>
                  <a:lnTo>
                    <a:pt x="28" y="275"/>
                  </a:lnTo>
                  <a:lnTo>
                    <a:pt x="59" y="242"/>
                  </a:lnTo>
                  <a:lnTo>
                    <a:pt x="89" y="213"/>
                  </a:lnTo>
                  <a:lnTo>
                    <a:pt x="123" y="184"/>
                  </a:lnTo>
                  <a:lnTo>
                    <a:pt x="157" y="157"/>
                  </a:lnTo>
                  <a:lnTo>
                    <a:pt x="193" y="133"/>
                  </a:lnTo>
                  <a:lnTo>
                    <a:pt x="231" y="110"/>
                  </a:lnTo>
                  <a:lnTo>
                    <a:pt x="270" y="89"/>
                  </a:lnTo>
                  <a:lnTo>
                    <a:pt x="310" y="71"/>
                  </a:lnTo>
                  <a:lnTo>
                    <a:pt x="352" y="55"/>
                  </a:lnTo>
                  <a:lnTo>
                    <a:pt x="394" y="41"/>
                  </a:lnTo>
                  <a:lnTo>
                    <a:pt x="437" y="29"/>
                  </a:lnTo>
                  <a:lnTo>
                    <a:pt x="481" y="19"/>
                  </a:lnTo>
                  <a:lnTo>
                    <a:pt x="526" y="14"/>
                  </a:lnTo>
                  <a:lnTo>
                    <a:pt x="572" y="10"/>
                  </a:lnTo>
                  <a:lnTo>
                    <a:pt x="619" y="8"/>
                  </a:lnTo>
                  <a:lnTo>
                    <a:pt x="651" y="8"/>
                  </a:lnTo>
                  <a:lnTo>
                    <a:pt x="683" y="11"/>
                  </a:lnTo>
                  <a:lnTo>
                    <a:pt x="715" y="14"/>
                  </a:lnTo>
                  <a:lnTo>
                    <a:pt x="747" y="18"/>
                  </a:lnTo>
                  <a:lnTo>
                    <a:pt x="778" y="24"/>
                  </a:lnTo>
                  <a:lnTo>
                    <a:pt x="810" y="31"/>
                  </a:lnTo>
                  <a:lnTo>
                    <a:pt x="839" y="39"/>
                  </a:lnTo>
                  <a:lnTo>
                    <a:pt x="869" y="49"/>
                  </a:lnTo>
                  <a:lnTo>
                    <a:pt x="899" y="59"/>
                  </a:lnTo>
                  <a:lnTo>
                    <a:pt x="928" y="71"/>
                  </a:lnTo>
                  <a:lnTo>
                    <a:pt x="956" y="83"/>
                  </a:lnTo>
                  <a:lnTo>
                    <a:pt x="983" y="98"/>
                  </a:lnTo>
                  <a:lnTo>
                    <a:pt x="1010" y="113"/>
                  </a:lnTo>
                  <a:lnTo>
                    <a:pt x="1036" y="129"/>
                  </a:lnTo>
                  <a:lnTo>
                    <a:pt x="1063" y="146"/>
                  </a:lnTo>
                  <a:lnTo>
                    <a:pt x="1088" y="163"/>
                  </a:lnTo>
                  <a:lnTo>
                    <a:pt x="1088" y="154"/>
                  </a:lnTo>
                  <a:close/>
                  <a:moveTo>
                    <a:pt x="20" y="1376"/>
                  </a:moveTo>
                  <a:lnTo>
                    <a:pt x="49" y="1405"/>
                  </a:lnTo>
                  <a:lnTo>
                    <a:pt x="78" y="1435"/>
                  </a:lnTo>
                  <a:lnTo>
                    <a:pt x="110" y="1462"/>
                  </a:lnTo>
                  <a:lnTo>
                    <a:pt x="142" y="1488"/>
                  </a:lnTo>
                  <a:lnTo>
                    <a:pt x="177" y="1512"/>
                  </a:lnTo>
                  <a:lnTo>
                    <a:pt x="212" y="1535"/>
                  </a:lnTo>
                  <a:lnTo>
                    <a:pt x="248" y="1554"/>
                  </a:lnTo>
                  <a:lnTo>
                    <a:pt x="285" y="1573"/>
                  </a:lnTo>
                  <a:lnTo>
                    <a:pt x="324" y="1590"/>
                  </a:lnTo>
                  <a:lnTo>
                    <a:pt x="363" y="1604"/>
                  </a:lnTo>
                  <a:lnTo>
                    <a:pt x="405" y="1617"/>
                  </a:lnTo>
                  <a:lnTo>
                    <a:pt x="445" y="1628"/>
                  </a:lnTo>
                  <a:lnTo>
                    <a:pt x="488" y="1635"/>
                  </a:lnTo>
                  <a:lnTo>
                    <a:pt x="530" y="1642"/>
                  </a:lnTo>
                  <a:lnTo>
                    <a:pt x="575" y="1645"/>
                  </a:lnTo>
                  <a:lnTo>
                    <a:pt x="619" y="1647"/>
                  </a:lnTo>
                  <a:lnTo>
                    <a:pt x="652" y="1647"/>
                  </a:lnTo>
                  <a:lnTo>
                    <a:pt x="686" y="1644"/>
                  </a:lnTo>
                  <a:lnTo>
                    <a:pt x="719" y="1641"/>
                  </a:lnTo>
                  <a:lnTo>
                    <a:pt x="751" y="1635"/>
                  </a:lnTo>
                  <a:lnTo>
                    <a:pt x="783" y="1630"/>
                  </a:lnTo>
                  <a:lnTo>
                    <a:pt x="815" y="1623"/>
                  </a:lnTo>
                  <a:lnTo>
                    <a:pt x="846" y="1614"/>
                  </a:lnTo>
                  <a:lnTo>
                    <a:pt x="876" y="1604"/>
                  </a:lnTo>
                  <a:lnTo>
                    <a:pt x="907" y="1593"/>
                  </a:lnTo>
                  <a:lnTo>
                    <a:pt x="936" y="1580"/>
                  </a:lnTo>
                  <a:lnTo>
                    <a:pt x="965" y="1567"/>
                  </a:lnTo>
                  <a:lnTo>
                    <a:pt x="993" y="1553"/>
                  </a:lnTo>
                  <a:lnTo>
                    <a:pt x="1021" y="1537"/>
                  </a:lnTo>
                  <a:lnTo>
                    <a:pt x="1049" y="1520"/>
                  </a:lnTo>
                  <a:lnTo>
                    <a:pt x="1075" y="1502"/>
                  </a:lnTo>
                  <a:lnTo>
                    <a:pt x="1100" y="1483"/>
                  </a:lnTo>
                  <a:lnTo>
                    <a:pt x="1100" y="1482"/>
                  </a:lnTo>
                  <a:lnTo>
                    <a:pt x="1100" y="1481"/>
                  </a:lnTo>
                  <a:lnTo>
                    <a:pt x="1102" y="1479"/>
                  </a:lnTo>
                  <a:lnTo>
                    <a:pt x="1102" y="1478"/>
                  </a:lnTo>
                  <a:lnTo>
                    <a:pt x="1102" y="1476"/>
                  </a:lnTo>
                  <a:lnTo>
                    <a:pt x="1102" y="1475"/>
                  </a:lnTo>
                  <a:lnTo>
                    <a:pt x="1102" y="1474"/>
                  </a:lnTo>
                  <a:lnTo>
                    <a:pt x="1102" y="1472"/>
                  </a:lnTo>
                  <a:lnTo>
                    <a:pt x="1077" y="1491"/>
                  </a:lnTo>
                  <a:lnTo>
                    <a:pt x="1050" y="1509"/>
                  </a:lnTo>
                  <a:lnTo>
                    <a:pt x="1024" y="1526"/>
                  </a:lnTo>
                  <a:lnTo>
                    <a:pt x="996" y="1542"/>
                  </a:lnTo>
                  <a:lnTo>
                    <a:pt x="967" y="1557"/>
                  </a:lnTo>
                  <a:lnTo>
                    <a:pt x="938" y="1570"/>
                  </a:lnTo>
                  <a:lnTo>
                    <a:pt x="908" y="1583"/>
                  </a:lnTo>
                  <a:lnTo>
                    <a:pt x="878" y="1594"/>
                  </a:lnTo>
                  <a:lnTo>
                    <a:pt x="847" y="1604"/>
                  </a:lnTo>
                  <a:lnTo>
                    <a:pt x="817" y="1614"/>
                  </a:lnTo>
                  <a:lnTo>
                    <a:pt x="785" y="1621"/>
                  </a:lnTo>
                  <a:lnTo>
                    <a:pt x="753" y="1627"/>
                  </a:lnTo>
                  <a:lnTo>
                    <a:pt x="719" y="1633"/>
                  </a:lnTo>
                  <a:lnTo>
                    <a:pt x="686" y="1635"/>
                  </a:lnTo>
                  <a:lnTo>
                    <a:pt x="652" y="1638"/>
                  </a:lnTo>
                  <a:lnTo>
                    <a:pt x="619" y="1638"/>
                  </a:lnTo>
                  <a:lnTo>
                    <a:pt x="575" y="1637"/>
                  </a:lnTo>
                  <a:lnTo>
                    <a:pt x="530" y="1634"/>
                  </a:lnTo>
                  <a:lnTo>
                    <a:pt x="487" y="1628"/>
                  </a:lnTo>
                  <a:lnTo>
                    <a:pt x="445" y="1620"/>
                  </a:lnTo>
                  <a:lnTo>
                    <a:pt x="403" y="1608"/>
                  </a:lnTo>
                  <a:lnTo>
                    <a:pt x="363" y="1596"/>
                  </a:lnTo>
                  <a:lnTo>
                    <a:pt x="323" y="1581"/>
                  </a:lnTo>
                  <a:lnTo>
                    <a:pt x="284" y="1564"/>
                  </a:lnTo>
                  <a:lnTo>
                    <a:pt x="246" y="1545"/>
                  </a:lnTo>
                  <a:lnTo>
                    <a:pt x="210" y="1525"/>
                  </a:lnTo>
                  <a:lnTo>
                    <a:pt x="175" y="1502"/>
                  </a:lnTo>
                  <a:lnTo>
                    <a:pt x="141" y="1478"/>
                  </a:lnTo>
                  <a:lnTo>
                    <a:pt x="109" y="1451"/>
                  </a:lnTo>
                  <a:lnTo>
                    <a:pt x="78" y="1422"/>
                  </a:lnTo>
                  <a:lnTo>
                    <a:pt x="47" y="1394"/>
                  </a:lnTo>
                  <a:lnTo>
                    <a:pt x="20" y="1363"/>
                  </a:lnTo>
                  <a:lnTo>
                    <a:pt x="20" y="1364"/>
                  </a:lnTo>
                  <a:lnTo>
                    <a:pt x="20" y="1366"/>
                  </a:lnTo>
                  <a:lnTo>
                    <a:pt x="20" y="1367"/>
                  </a:lnTo>
                  <a:lnTo>
                    <a:pt x="20" y="1368"/>
                  </a:lnTo>
                  <a:lnTo>
                    <a:pt x="20" y="1371"/>
                  </a:lnTo>
                  <a:lnTo>
                    <a:pt x="20" y="1373"/>
                  </a:lnTo>
                  <a:lnTo>
                    <a:pt x="20" y="1374"/>
                  </a:lnTo>
                  <a:lnTo>
                    <a:pt x="20" y="1376"/>
                  </a:lnTo>
                  <a:close/>
                </a:path>
              </a:pathLst>
            </a:custGeom>
            <a:solidFill>
              <a:srgbClr val="FDFD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4" name="Freeform 1014"/>
            <p:cNvSpPr>
              <a:spLocks noEditPoints="1"/>
            </p:cNvSpPr>
            <p:nvPr/>
          </p:nvSpPr>
          <p:spPr bwMode="auto">
            <a:xfrm>
              <a:off x="3915" y="1681"/>
              <a:ext cx="1104" cy="1638"/>
            </a:xfrm>
            <a:custGeom>
              <a:avLst/>
              <a:gdLst>
                <a:gd name="T0" fmla="*/ 1037 w 1104"/>
                <a:gd name="T1" fmla="*/ 121 h 1638"/>
                <a:gd name="T2" fmla="*/ 957 w 1104"/>
                <a:gd name="T3" fmla="*/ 75 h 1638"/>
                <a:gd name="T4" fmla="*/ 870 w 1104"/>
                <a:gd name="T5" fmla="*/ 41 h 1638"/>
                <a:gd name="T6" fmla="*/ 780 w 1104"/>
                <a:gd name="T7" fmla="*/ 15 h 1638"/>
                <a:gd name="T8" fmla="*/ 684 w 1104"/>
                <a:gd name="T9" fmla="*/ 3 h 1638"/>
                <a:gd name="T10" fmla="*/ 573 w 1104"/>
                <a:gd name="T11" fmla="*/ 1 h 1638"/>
                <a:gd name="T12" fmla="*/ 439 w 1104"/>
                <a:gd name="T13" fmla="*/ 21 h 1638"/>
                <a:gd name="T14" fmla="*/ 313 w 1104"/>
                <a:gd name="T15" fmla="*/ 62 h 1638"/>
                <a:gd name="T16" fmla="*/ 196 w 1104"/>
                <a:gd name="T17" fmla="*/ 123 h 1638"/>
                <a:gd name="T18" fmla="*/ 92 w 1104"/>
                <a:gd name="T19" fmla="*/ 201 h 1638"/>
                <a:gd name="T20" fmla="*/ 1 w 1104"/>
                <a:gd name="T21" fmla="*/ 297 h 1638"/>
                <a:gd name="T22" fmla="*/ 1 w 1104"/>
                <a:gd name="T23" fmla="*/ 302 h 1638"/>
                <a:gd name="T24" fmla="*/ 0 w 1104"/>
                <a:gd name="T25" fmla="*/ 308 h 1638"/>
                <a:gd name="T26" fmla="*/ 28 w 1104"/>
                <a:gd name="T27" fmla="*/ 278 h 1638"/>
                <a:gd name="T28" fmla="*/ 122 w 1104"/>
                <a:gd name="T29" fmla="*/ 186 h 1638"/>
                <a:gd name="T30" fmla="*/ 231 w 1104"/>
                <a:gd name="T31" fmla="*/ 112 h 1638"/>
                <a:gd name="T32" fmla="*/ 352 w 1104"/>
                <a:gd name="T33" fmla="*/ 55 h 1638"/>
                <a:gd name="T34" fmla="*/ 481 w 1104"/>
                <a:gd name="T35" fmla="*/ 20 h 1638"/>
                <a:gd name="T36" fmla="*/ 620 w 1104"/>
                <a:gd name="T37" fmla="*/ 8 h 1638"/>
                <a:gd name="T38" fmla="*/ 716 w 1104"/>
                <a:gd name="T39" fmla="*/ 14 h 1638"/>
                <a:gd name="T40" fmla="*/ 811 w 1104"/>
                <a:gd name="T41" fmla="*/ 31 h 1638"/>
                <a:gd name="T42" fmla="*/ 900 w 1104"/>
                <a:gd name="T43" fmla="*/ 59 h 1638"/>
                <a:gd name="T44" fmla="*/ 983 w 1104"/>
                <a:gd name="T45" fmla="*/ 98 h 1638"/>
                <a:gd name="T46" fmla="*/ 1062 w 1104"/>
                <a:gd name="T47" fmla="*/ 146 h 1638"/>
                <a:gd name="T48" fmla="*/ 21 w 1104"/>
                <a:gd name="T49" fmla="*/ 1364 h 1638"/>
                <a:gd name="T50" fmla="*/ 110 w 1104"/>
                <a:gd name="T51" fmla="*/ 1452 h 1638"/>
                <a:gd name="T52" fmla="*/ 213 w 1104"/>
                <a:gd name="T53" fmla="*/ 1525 h 1638"/>
                <a:gd name="T54" fmla="*/ 325 w 1104"/>
                <a:gd name="T55" fmla="*/ 1582 h 1638"/>
                <a:gd name="T56" fmla="*/ 446 w 1104"/>
                <a:gd name="T57" fmla="*/ 1620 h 1638"/>
                <a:gd name="T58" fmla="*/ 576 w 1104"/>
                <a:gd name="T59" fmla="*/ 1637 h 1638"/>
                <a:gd name="T60" fmla="*/ 687 w 1104"/>
                <a:gd name="T61" fmla="*/ 1636 h 1638"/>
                <a:gd name="T62" fmla="*/ 784 w 1104"/>
                <a:gd name="T63" fmla="*/ 1621 h 1638"/>
                <a:gd name="T64" fmla="*/ 879 w 1104"/>
                <a:gd name="T65" fmla="*/ 1594 h 1638"/>
                <a:gd name="T66" fmla="*/ 968 w 1104"/>
                <a:gd name="T67" fmla="*/ 1558 h 1638"/>
                <a:gd name="T68" fmla="*/ 1050 w 1104"/>
                <a:gd name="T69" fmla="*/ 1511 h 1638"/>
                <a:gd name="T70" fmla="*/ 1103 w 1104"/>
                <a:gd name="T71" fmla="*/ 1472 h 1638"/>
                <a:gd name="T72" fmla="*/ 1103 w 1104"/>
                <a:gd name="T73" fmla="*/ 1468 h 1638"/>
                <a:gd name="T74" fmla="*/ 1104 w 1104"/>
                <a:gd name="T75" fmla="*/ 1464 h 1638"/>
                <a:gd name="T76" fmla="*/ 1053 w 1104"/>
                <a:gd name="T77" fmla="*/ 1499 h 1638"/>
                <a:gd name="T78" fmla="*/ 969 w 1104"/>
                <a:gd name="T79" fmla="*/ 1548 h 1638"/>
                <a:gd name="T80" fmla="*/ 880 w 1104"/>
                <a:gd name="T81" fmla="*/ 1586 h 1638"/>
                <a:gd name="T82" fmla="*/ 786 w 1104"/>
                <a:gd name="T83" fmla="*/ 1613 h 1638"/>
                <a:gd name="T84" fmla="*/ 687 w 1104"/>
                <a:gd name="T85" fmla="*/ 1627 h 1638"/>
                <a:gd name="T86" fmla="*/ 576 w 1104"/>
                <a:gd name="T87" fmla="*/ 1630 h 1638"/>
                <a:gd name="T88" fmla="*/ 445 w 1104"/>
                <a:gd name="T89" fmla="*/ 1612 h 1638"/>
                <a:gd name="T90" fmla="*/ 324 w 1104"/>
                <a:gd name="T91" fmla="*/ 1572 h 1638"/>
                <a:gd name="T92" fmla="*/ 211 w 1104"/>
                <a:gd name="T93" fmla="*/ 1515 h 1638"/>
                <a:gd name="T94" fmla="*/ 110 w 1104"/>
                <a:gd name="T95" fmla="*/ 1441 h 1638"/>
                <a:gd name="T96" fmla="*/ 21 w 1104"/>
                <a:gd name="T97" fmla="*/ 1352 h 1638"/>
                <a:gd name="T98" fmla="*/ 21 w 1104"/>
                <a:gd name="T99" fmla="*/ 1357 h 1638"/>
                <a:gd name="T100" fmla="*/ 21 w 1104"/>
                <a:gd name="T101" fmla="*/ 1362 h 16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04"/>
                <a:gd name="T154" fmla="*/ 0 h 1638"/>
                <a:gd name="T155" fmla="*/ 1104 w 1104"/>
                <a:gd name="T156" fmla="*/ 1638 h 163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04" h="1638">
                  <a:moveTo>
                    <a:pt x="1089" y="155"/>
                  </a:moveTo>
                  <a:lnTo>
                    <a:pt x="1064" y="136"/>
                  </a:lnTo>
                  <a:lnTo>
                    <a:pt x="1037" y="121"/>
                  </a:lnTo>
                  <a:lnTo>
                    <a:pt x="1011" y="104"/>
                  </a:lnTo>
                  <a:lnTo>
                    <a:pt x="984" y="89"/>
                  </a:lnTo>
                  <a:lnTo>
                    <a:pt x="957" y="75"/>
                  </a:lnTo>
                  <a:lnTo>
                    <a:pt x="929" y="62"/>
                  </a:lnTo>
                  <a:lnTo>
                    <a:pt x="900" y="51"/>
                  </a:lnTo>
                  <a:lnTo>
                    <a:pt x="870" y="41"/>
                  </a:lnTo>
                  <a:lnTo>
                    <a:pt x="840" y="31"/>
                  </a:lnTo>
                  <a:lnTo>
                    <a:pt x="811" y="23"/>
                  </a:lnTo>
                  <a:lnTo>
                    <a:pt x="780" y="15"/>
                  </a:lnTo>
                  <a:lnTo>
                    <a:pt x="748" y="10"/>
                  </a:lnTo>
                  <a:lnTo>
                    <a:pt x="716" y="6"/>
                  </a:lnTo>
                  <a:lnTo>
                    <a:pt x="684" y="3"/>
                  </a:lnTo>
                  <a:lnTo>
                    <a:pt x="652" y="1"/>
                  </a:lnTo>
                  <a:lnTo>
                    <a:pt x="620" y="0"/>
                  </a:lnTo>
                  <a:lnTo>
                    <a:pt x="573" y="1"/>
                  </a:lnTo>
                  <a:lnTo>
                    <a:pt x="528" y="6"/>
                  </a:lnTo>
                  <a:lnTo>
                    <a:pt x="482" y="11"/>
                  </a:lnTo>
                  <a:lnTo>
                    <a:pt x="439" y="21"/>
                  </a:lnTo>
                  <a:lnTo>
                    <a:pt x="396" y="33"/>
                  </a:lnTo>
                  <a:lnTo>
                    <a:pt x="353" y="45"/>
                  </a:lnTo>
                  <a:lnTo>
                    <a:pt x="313" y="62"/>
                  </a:lnTo>
                  <a:lnTo>
                    <a:pt x="272" y="81"/>
                  </a:lnTo>
                  <a:lnTo>
                    <a:pt x="233" y="101"/>
                  </a:lnTo>
                  <a:lnTo>
                    <a:pt x="196" y="123"/>
                  </a:lnTo>
                  <a:lnTo>
                    <a:pt x="160" y="148"/>
                  </a:lnTo>
                  <a:lnTo>
                    <a:pt x="125" y="173"/>
                  </a:lnTo>
                  <a:lnTo>
                    <a:pt x="92" y="201"/>
                  </a:lnTo>
                  <a:lnTo>
                    <a:pt x="60" y="231"/>
                  </a:lnTo>
                  <a:lnTo>
                    <a:pt x="30" y="263"/>
                  </a:lnTo>
                  <a:lnTo>
                    <a:pt x="1" y="297"/>
                  </a:lnTo>
                  <a:lnTo>
                    <a:pt x="1" y="298"/>
                  </a:lnTo>
                  <a:lnTo>
                    <a:pt x="1" y="301"/>
                  </a:lnTo>
                  <a:lnTo>
                    <a:pt x="1" y="302"/>
                  </a:lnTo>
                  <a:lnTo>
                    <a:pt x="1" y="304"/>
                  </a:lnTo>
                  <a:lnTo>
                    <a:pt x="0" y="307"/>
                  </a:lnTo>
                  <a:lnTo>
                    <a:pt x="0" y="308"/>
                  </a:lnTo>
                  <a:lnTo>
                    <a:pt x="0" y="309"/>
                  </a:lnTo>
                  <a:lnTo>
                    <a:pt x="0" y="312"/>
                  </a:lnTo>
                  <a:lnTo>
                    <a:pt x="28" y="278"/>
                  </a:lnTo>
                  <a:lnTo>
                    <a:pt x="58" y="246"/>
                  </a:lnTo>
                  <a:lnTo>
                    <a:pt x="89" y="216"/>
                  </a:lnTo>
                  <a:lnTo>
                    <a:pt x="122" y="186"/>
                  </a:lnTo>
                  <a:lnTo>
                    <a:pt x="157" y="159"/>
                  </a:lnTo>
                  <a:lnTo>
                    <a:pt x="193" y="135"/>
                  </a:lnTo>
                  <a:lnTo>
                    <a:pt x="231" y="112"/>
                  </a:lnTo>
                  <a:lnTo>
                    <a:pt x="270" y="91"/>
                  </a:lnTo>
                  <a:lnTo>
                    <a:pt x="310" y="72"/>
                  </a:lnTo>
                  <a:lnTo>
                    <a:pt x="352" y="55"/>
                  </a:lnTo>
                  <a:lnTo>
                    <a:pt x="393" y="41"/>
                  </a:lnTo>
                  <a:lnTo>
                    <a:pt x="438" y="30"/>
                  </a:lnTo>
                  <a:lnTo>
                    <a:pt x="481" y="20"/>
                  </a:lnTo>
                  <a:lnTo>
                    <a:pt x="527" y="14"/>
                  </a:lnTo>
                  <a:lnTo>
                    <a:pt x="573" y="10"/>
                  </a:lnTo>
                  <a:lnTo>
                    <a:pt x="620" y="8"/>
                  </a:lnTo>
                  <a:lnTo>
                    <a:pt x="652" y="8"/>
                  </a:lnTo>
                  <a:lnTo>
                    <a:pt x="684" y="11"/>
                  </a:lnTo>
                  <a:lnTo>
                    <a:pt x="716" y="14"/>
                  </a:lnTo>
                  <a:lnTo>
                    <a:pt x="748" y="18"/>
                  </a:lnTo>
                  <a:lnTo>
                    <a:pt x="779" y="24"/>
                  </a:lnTo>
                  <a:lnTo>
                    <a:pt x="811" y="31"/>
                  </a:lnTo>
                  <a:lnTo>
                    <a:pt x="840" y="40"/>
                  </a:lnTo>
                  <a:lnTo>
                    <a:pt x="870" y="50"/>
                  </a:lnTo>
                  <a:lnTo>
                    <a:pt x="900" y="59"/>
                  </a:lnTo>
                  <a:lnTo>
                    <a:pt x="927" y="71"/>
                  </a:lnTo>
                  <a:lnTo>
                    <a:pt x="957" y="84"/>
                  </a:lnTo>
                  <a:lnTo>
                    <a:pt x="983" y="98"/>
                  </a:lnTo>
                  <a:lnTo>
                    <a:pt x="1011" y="113"/>
                  </a:lnTo>
                  <a:lnTo>
                    <a:pt x="1037" y="129"/>
                  </a:lnTo>
                  <a:lnTo>
                    <a:pt x="1062" y="146"/>
                  </a:lnTo>
                  <a:lnTo>
                    <a:pt x="1087" y="163"/>
                  </a:lnTo>
                  <a:lnTo>
                    <a:pt x="1089" y="155"/>
                  </a:lnTo>
                  <a:close/>
                  <a:moveTo>
                    <a:pt x="21" y="1364"/>
                  </a:moveTo>
                  <a:lnTo>
                    <a:pt x="50" y="1396"/>
                  </a:lnTo>
                  <a:lnTo>
                    <a:pt x="79" y="1425"/>
                  </a:lnTo>
                  <a:lnTo>
                    <a:pt x="110" y="1452"/>
                  </a:lnTo>
                  <a:lnTo>
                    <a:pt x="143" y="1478"/>
                  </a:lnTo>
                  <a:lnTo>
                    <a:pt x="176" y="1502"/>
                  </a:lnTo>
                  <a:lnTo>
                    <a:pt x="213" y="1525"/>
                  </a:lnTo>
                  <a:lnTo>
                    <a:pt x="249" y="1546"/>
                  </a:lnTo>
                  <a:lnTo>
                    <a:pt x="286" y="1565"/>
                  </a:lnTo>
                  <a:lnTo>
                    <a:pt x="325" y="1582"/>
                  </a:lnTo>
                  <a:lnTo>
                    <a:pt x="364" y="1596"/>
                  </a:lnTo>
                  <a:lnTo>
                    <a:pt x="404" y="1609"/>
                  </a:lnTo>
                  <a:lnTo>
                    <a:pt x="446" y="1620"/>
                  </a:lnTo>
                  <a:lnTo>
                    <a:pt x="488" y="1629"/>
                  </a:lnTo>
                  <a:lnTo>
                    <a:pt x="531" y="1634"/>
                  </a:lnTo>
                  <a:lnTo>
                    <a:pt x="576" y="1637"/>
                  </a:lnTo>
                  <a:lnTo>
                    <a:pt x="620" y="1638"/>
                  </a:lnTo>
                  <a:lnTo>
                    <a:pt x="653" y="1638"/>
                  </a:lnTo>
                  <a:lnTo>
                    <a:pt x="687" y="1636"/>
                  </a:lnTo>
                  <a:lnTo>
                    <a:pt x="720" y="1633"/>
                  </a:lnTo>
                  <a:lnTo>
                    <a:pt x="752" y="1627"/>
                  </a:lnTo>
                  <a:lnTo>
                    <a:pt x="784" y="1621"/>
                  </a:lnTo>
                  <a:lnTo>
                    <a:pt x="816" y="1614"/>
                  </a:lnTo>
                  <a:lnTo>
                    <a:pt x="848" y="1604"/>
                  </a:lnTo>
                  <a:lnTo>
                    <a:pt x="879" y="1594"/>
                  </a:lnTo>
                  <a:lnTo>
                    <a:pt x="908" y="1585"/>
                  </a:lnTo>
                  <a:lnTo>
                    <a:pt x="939" y="1572"/>
                  </a:lnTo>
                  <a:lnTo>
                    <a:pt x="968" y="1558"/>
                  </a:lnTo>
                  <a:lnTo>
                    <a:pt x="996" y="1543"/>
                  </a:lnTo>
                  <a:lnTo>
                    <a:pt x="1023" y="1528"/>
                  </a:lnTo>
                  <a:lnTo>
                    <a:pt x="1050" y="1511"/>
                  </a:lnTo>
                  <a:lnTo>
                    <a:pt x="1076" y="1492"/>
                  </a:lnTo>
                  <a:lnTo>
                    <a:pt x="1103" y="1474"/>
                  </a:lnTo>
                  <a:lnTo>
                    <a:pt x="1103" y="1472"/>
                  </a:lnTo>
                  <a:lnTo>
                    <a:pt x="1103" y="1471"/>
                  </a:lnTo>
                  <a:lnTo>
                    <a:pt x="1103" y="1470"/>
                  </a:lnTo>
                  <a:lnTo>
                    <a:pt x="1103" y="1468"/>
                  </a:lnTo>
                  <a:lnTo>
                    <a:pt x="1103" y="1467"/>
                  </a:lnTo>
                  <a:lnTo>
                    <a:pt x="1104" y="1465"/>
                  </a:lnTo>
                  <a:lnTo>
                    <a:pt x="1104" y="1464"/>
                  </a:lnTo>
                  <a:lnTo>
                    <a:pt x="1104" y="1462"/>
                  </a:lnTo>
                  <a:lnTo>
                    <a:pt x="1079" y="1482"/>
                  </a:lnTo>
                  <a:lnTo>
                    <a:pt x="1053" y="1499"/>
                  </a:lnTo>
                  <a:lnTo>
                    <a:pt x="1025" y="1516"/>
                  </a:lnTo>
                  <a:lnTo>
                    <a:pt x="997" y="1533"/>
                  </a:lnTo>
                  <a:lnTo>
                    <a:pt x="969" y="1548"/>
                  </a:lnTo>
                  <a:lnTo>
                    <a:pt x="940" y="1562"/>
                  </a:lnTo>
                  <a:lnTo>
                    <a:pt x="911" y="1575"/>
                  </a:lnTo>
                  <a:lnTo>
                    <a:pt x="880" y="1586"/>
                  </a:lnTo>
                  <a:lnTo>
                    <a:pt x="850" y="1596"/>
                  </a:lnTo>
                  <a:lnTo>
                    <a:pt x="818" y="1606"/>
                  </a:lnTo>
                  <a:lnTo>
                    <a:pt x="786" y="1613"/>
                  </a:lnTo>
                  <a:lnTo>
                    <a:pt x="754" y="1619"/>
                  </a:lnTo>
                  <a:lnTo>
                    <a:pt x="720" y="1624"/>
                  </a:lnTo>
                  <a:lnTo>
                    <a:pt x="687" y="1627"/>
                  </a:lnTo>
                  <a:lnTo>
                    <a:pt x="653" y="1630"/>
                  </a:lnTo>
                  <a:lnTo>
                    <a:pt x="620" y="1630"/>
                  </a:lnTo>
                  <a:lnTo>
                    <a:pt x="576" y="1630"/>
                  </a:lnTo>
                  <a:lnTo>
                    <a:pt x="531" y="1626"/>
                  </a:lnTo>
                  <a:lnTo>
                    <a:pt x="488" y="1620"/>
                  </a:lnTo>
                  <a:lnTo>
                    <a:pt x="445" y="1612"/>
                  </a:lnTo>
                  <a:lnTo>
                    <a:pt x="404" y="1600"/>
                  </a:lnTo>
                  <a:lnTo>
                    <a:pt x="363" y="1587"/>
                  </a:lnTo>
                  <a:lnTo>
                    <a:pt x="324" y="1572"/>
                  </a:lnTo>
                  <a:lnTo>
                    <a:pt x="285" y="1555"/>
                  </a:lnTo>
                  <a:lnTo>
                    <a:pt x="247" y="1536"/>
                  </a:lnTo>
                  <a:lnTo>
                    <a:pt x="211" y="1515"/>
                  </a:lnTo>
                  <a:lnTo>
                    <a:pt x="175" y="1492"/>
                  </a:lnTo>
                  <a:lnTo>
                    <a:pt x="142" y="1468"/>
                  </a:lnTo>
                  <a:lnTo>
                    <a:pt x="110" y="1441"/>
                  </a:lnTo>
                  <a:lnTo>
                    <a:pt x="78" y="1413"/>
                  </a:lnTo>
                  <a:lnTo>
                    <a:pt x="48" y="1383"/>
                  </a:lnTo>
                  <a:lnTo>
                    <a:pt x="21" y="1352"/>
                  </a:lnTo>
                  <a:lnTo>
                    <a:pt x="21" y="1353"/>
                  </a:lnTo>
                  <a:lnTo>
                    <a:pt x="21" y="1356"/>
                  </a:lnTo>
                  <a:lnTo>
                    <a:pt x="21" y="1357"/>
                  </a:lnTo>
                  <a:lnTo>
                    <a:pt x="21" y="1359"/>
                  </a:lnTo>
                  <a:lnTo>
                    <a:pt x="21" y="1360"/>
                  </a:lnTo>
                  <a:lnTo>
                    <a:pt x="21" y="1362"/>
                  </a:lnTo>
                  <a:lnTo>
                    <a:pt x="21" y="1363"/>
                  </a:lnTo>
                  <a:lnTo>
                    <a:pt x="21" y="1364"/>
                  </a:lnTo>
                  <a:close/>
                </a:path>
              </a:pathLst>
            </a:custGeom>
            <a:solidFill>
              <a:srgbClr val="FDFDA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5" name="Freeform 1015"/>
            <p:cNvSpPr>
              <a:spLocks noEditPoints="1"/>
            </p:cNvSpPr>
            <p:nvPr/>
          </p:nvSpPr>
          <p:spPr bwMode="auto">
            <a:xfrm>
              <a:off x="3913" y="1685"/>
              <a:ext cx="1107" cy="1630"/>
            </a:xfrm>
            <a:custGeom>
              <a:avLst/>
              <a:gdLst>
                <a:gd name="T0" fmla="*/ 1039 w 1107"/>
                <a:gd name="T1" fmla="*/ 121 h 1630"/>
                <a:gd name="T2" fmla="*/ 959 w 1107"/>
                <a:gd name="T3" fmla="*/ 75 h 1630"/>
                <a:gd name="T4" fmla="*/ 872 w 1107"/>
                <a:gd name="T5" fmla="*/ 41 h 1630"/>
                <a:gd name="T6" fmla="*/ 781 w 1107"/>
                <a:gd name="T7" fmla="*/ 16 h 1630"/>
                <a:gd name="T8" fmla="*/ 686 w 1107"/>
                <a:gd name="T9" fmla="*/ 3 h 1630"/>
                <a:gd name="T10" fmla="*/ 575 w 1107"/>
                <a:gd name="T11" fmla="*/ 2 h 1630"/>
                <a:gd name="T12" fmla="*/ 440 w 1107"/>
                <a:gd name="T13" fmla="*/ 21 h 1630"/>
                <a:gd name="T14" fmla="*/ 313 w 1107"/>
                <a:gd name="T15" fmla="*/ 63 h 1630"/>
                <a:gd name="T16" fmla="*/ 196 w 1107"/>
                <a:gd name="T17" fmla="*/ 125 h 1630"/>
                <a:gd name="T18" fmla="*/ 92 w 1107"/>
                <a:gd name="T19" fmla="*/ 205 h 1630"/>
                <a:gd name="T20" fmla="*/ 3 w 1107"/>
                <a:gd name="T21" fmla="*/ 300 h 1630"/>
                <a:gd name="T22" fmla="*/ 2 w 1107"/>
                <a:gd name="T23" fmla="*/ 307 h 1630"/>
                <a:gd name="T24" fmla="*/ 0 w 1107"/>
                <a:gd name="T25" fmla="*/ 313 h 1630"/>
                <a:gd name="T26" fmla="*/ 28 w 1107"/>
                <a:gd name="T27" fmla="*/ 283 h 1630"/>
                <a:gd name="T28" fmla="*/ 123 w 1107"/>
                <a:gd name="T29" fmla="*/ 189 h 1630"/>
                <a:gd name="T30" fmla="*/ 231 w 1107"/>
                <a:gd name="T31" fmla="*/ 114 h 1630"/>
                <a:gd name="T32" fmla="*/ 352 w 1107"/>
                <a:gd name="T33" fmla="*/ 55 h 1630"/>
                <a:gd name="T34" fmla="*/ 483 w 1107"/>
                <a:gd name="T35" fmla="*/ 20 h 1630"/>
                <a:gd name="T36" fmla="*/ 622 w 1107"/>
                <a:gd name="T37" fmla="*/ 9 h 1630"/>
                <a:gd name="T38" fmla="*/ 718 w 1107"/>
                <a:gd name="T39" fmla="*/ 14 h 1630"/>
                <a:gd name="T40" fmla="*/ 811 w 1107"/>
                <a:gd name="T41" fmla="*/ 31 h 1630"/>
                <a:gd name="T42" fmla="*/ 902 w 1107"/>
                <a:gd name="T43" fmla="*/ 60 h 1630"/>
                <a:gd name="T44" fmla="*/ 985 w 1107"/>
                <a:gd name="T45" fmla="*/ 98 h 1630"/>
                <a:gd name="T46" fmla="*/ 1064 w 1107"/>
                <a:gd name="T47" fmla="*/ 146 h 1630"/>
                <a:gd name="T48" fmla="*/ 23 w 1107"/>
                <a:gd name="T49" fmla="*/ 1355 h 1630"/>
                <a:gd name="T50" fmla="*/ 112 w 1107"/>
                <a:gd name="T51" fmla="*/ 1443 h 1630"/>
                <a:gd name="T52" fmla="*/ 213 w 1107"/>
                <a:gd name="T53" fmla="*/ 1517 h 1630"/>
                <a:gd name="T54" fmla="*/ 326 w 1107"/>
                <a:gd name="T55" fmla="*/ 1573 h 1630"/>
                <a:gd name="T56" fmla="*/ 448 w 1107"/>
                <a:gd name="T57" fmla="*/ 1612 h 1630"/>
                <a:gd name="T58" fmla="*/ 578 w 1107"/>
                <a:gd name="T59" fmla="*/ 1629 h 1630"/>
                <a:gd name="T60" fmla="*/ 689 w 1107"/>
                <a:gd name="T61" fmla="*/ 1627 h 1630"/>
                <a:gd name="T62" fmla="*/ 788 w 1107"/>
                <a:gd name="T63" fmla="*/ 1613 h 1630"/>
                <a:gd name="T64" fmla="*/ 881 w 1107"/>
                <a:gd name="T65" fmla="*/ 1586 h 1630"/>
                <a:gd name="T66" fmla="*/ 970 w 1107"/>
                <a:gd name="T67" fmla="*/ 1549 h 1630"/>
                <a:gd name="T68" fmla="*/ 1053 w 1107"/>
                <a:gd name="T69" fmla="*/ 1501 h 1630"/>
                <a:gd name="T70" fmla="*/ 1105 w 1107"/>
                <a:gd name="T71" fmla="*/ 1463 h 1630"/>
                <a:gd name="T72" fmla="*/ 1106 w 1107"/>
                <a:gd name="T73" fmla="*/ 1458 h 1630"/>
                <a:gd name="T74" fmla="*/ 1107 w 1107"/>
                <a:gd name="T75" fmla="*/ 1454 h 1630"/>
                <a:gd name="T76" fmla="*/ 1055 w 1107"/>
                <a:gd name="T77" fmla="*/ 1491 h 1630"/>
                <a:gd name="T78" fmla="*/ 973 w 1107"/>
                <a:gd name="T79" fmla="*/ 1539 h 1630"/>
                <a:gd name="T80" fmla="*/ 882 w 1107"/>
                <a:gd name="T81" fmla="*/ 1578 h 1630"/>
                <a:gd name="T82" fmla="*/ 788 w 1107"/>
                <a:gd name="T83" fmla="*/ 1605 h 1630"/>
                <a:gd name="T84" fmla="*/ 689 w 1107"/>
                <a:gd name="T85" fmla="*/ 1620 h 1630"/>
                <a:gd name="T86" fmla="*/ 578 w 1107"/>
                <a:gd name="T87" fmla="*/ 1622 h 1630"/>
                <a:gd name="T88" fmla="*/ 447 w 1107"/>
                <a:gd name="T89" fmla="*/ 1603 h 1630"/>
                <a:gd name="T90" fmla="*/ 324 w 1107"/>
                <a:gd name="T91" fmla="*/ 1563 h 1630"/>
                <a:gd name="T92" fmla="*/ 212 w 1107"/>
                <a:gd name="T93" fmla="*/ 1507 h 1630"/>
                <a:gd name="T94" fmla="*/ 110 w 1107"/>
                <a:gd name="T95" fmla="*/ 1431 h 1630"/>
                <a:gd name="T96" fmla="*/ 21 w 1107"/>
                <a:gd name="T97" fmla="*/ 1342 h 1630"/>
                <a:gd name="T98" fmla="*/ 23 w 1107"/>
                <a:gd name="T99" fmla="*/ 1346 h 1630"/>
                <a:gd name="T100" fmla="*/ 23 w 1107"/>
                <a:gd name="T101" fmla="*/ 1352 h 16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07"/>
                <a:gd name="T154" fmla="*/ 0 h 1630"/>
                <a:gd name="T155" fmla="*/ 1107 w 1107"/>
                <a:gd name="T156" fmla="*/ 1630 h 16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07" h="1630">
                  <a:moveTo>
                    <a:pt x="1091" y="155"/>
                  </a:moveTo>
                  <a:lnTo>
                    <a:pt x="1066" y="138"/>
                  </a:lnTo>
                  <a:lnTo>
                    <a:pt x="1039" y="121"/>
                  </a:lnTo>
                  <a:lnTo>
                    <a:pt x="1013" y="105"/>
                  </a:lnTo>
                  <a:lnTo>
                    <a:pt x="986" y="90"/>
                  </a:lnTo>
                  <a:lnTo>
                    <a:pt x="959" y="75"/>
                  </a:lnTo>
                  <a:lnTo>
                    <a:pt x="931" y="63"/>
                  </a:lnTo>
                  <a:lnTo>
                    <a:pt x="902" y="51"/>
                  </a:lnTo>
                  <a:lnTo>
                    <a:pt x="872" y="41"/>
                  </a:lnTo>
                  <a:lnTo>
                    <a:pt x="842" y="31"/>
                  </a:lnTo>
                  <a:lnTo>
                    <a:pt x="813" y="23"/>
                  </a:lnTo>
                  <a:lnTo>
                    <a:pt x="781" y="16"/>
                  </a:lnTo>
                  <a:lnTo>
                    <a:pt x="750" y="10"/>
                  </a:lnTo>
                  <a:lnTo>
                    <a:pt x="718" y="6"/>
                  </a:lnTo>
                  <a:lnTo>
                    <a:pt x="686" y="3"/>
                  </a:lnTo>
                  <a:lnTo>
                    <a:pt x="654" y="0"/>
                  </a:lnTo>
                  <a:lnTo>
                    <a:pt x="622" y="0"/>
                  </a:lnTo>
                  <a:lnTo>
                    <a:pt x="575" y="2"/>
                  </a:lnTo>
                  <a:lnTo>
                    <a:pt x="529" y="6"/>
                  </a:lnTo>
                  <a:lnTo>
                    <a:pt x="484" y="11"/>
                  </a:lnTo>
                  <a:lnTo>
                    <a:pt x="440" y="21"/>
                  </a:lnTo>
                  <a:lnTo>
                    <a:pt x="397" y="33"/>
                  </a:lnTo>
                  <a:lnTo>
                    <a:pt x="355" y="47"/>
                  </a:lnTo>
                  <a:lnTo>
                    <a:pt x="313" y="63"/>
                  </a:lnTo>
                  <a:lnTo>
                    <a:pt x="273" y="81"/>
                  </a:lnTo>
                  <a:lnTo>
                    <a:pt x="234" y="102"/>
                  </a:lnTo>
                  <a:lnTo>
                    <a:pt x="196" y="125"/>
                  </a:lnTo>
                  <a:lnTo>
                    <a:pt x="160" y="149"/>
                  </a:lnTo>
                  <a:lnTo>
                    <a:pt x="126" y="176"/>
                  </a:lnTo>
                  <a:lnTo>
                    <a:pt x="92" y="205"/>
                  </a:lnTo>
                  <a:lnTo>
                    <a:pt x="62" y="234"/>
                  </a:lnTo>
                  <a:lnTo>
                    <a:pt x="31" y="267"/>
                  </a:lnTo>
                  <a:lnTo>
                    <a:pt x="3" y="300"/>
                  </a:lnTo>
                  <a:lnTo>
                    <a:pt x="2" y="303"/>
                  </a:lnTo>
                  <a:lnTo>
                    <a:pt x="2" y="304"/>
                  </a:lnTo>
                  <a:lnTo>
                    <a:pt x="2" y="307"/>
                  </a:lnTo>
                  <a:lnTo>
                    <a:pt x="2" y="308"/>
                  </a:lnTo>
                  <a:lnTo>
                    <a:pt x="0" y="310"/>
                  </a:lnTo>
                  <a:lnTo>
                    <a:pt x="0" y="313"/>
                  </a:lnTo>
                  <a:lnTo>
                    <a:pt x="0" y="314"/>
                  </a:lnTo>
                  <a:lnTo>
                    <a:pt x="0" y="317"/>
                  </a:lnTo>
                  <a:lnTo>
                    <a:pt x="28" y="283"/>
                  </a:lnTo>
                  <a:lnTo>
                    <a:pt x="57" y="249"/>
                  </a:lnTo>
                  <a:lnTo>
                    <a:pt x="89" y="219"/>
                  </a:lnTo>
                  <a:lnTo>
                    <a:pt x="123" y="189"/>
                  </a:lnTo>
                  <a:lnTo>
                    <a:pt x="158" y="162"/>
                  </a:lnTo>
                  <a:lnTo>
                    <a:pt x="194" y="136"/>
                  </a:lnTo>
                  <a:lnTo>
                    <a:pt x="231" y="114"/>
                  </a:lnTo>
                  <a:lnTo>
                    <a:pt x="270" y="92"/>
                  </a:lnTo>
                  <a:lnTo>
                    <a:pt x="311" y="73"/>
                  </a:lnTo>
                  <a:lnTo>
                    <a:pt x="352" y="55"/>
                  </a:lnTo>
                  <a:lnTo>
                    <a:pt x="395" y="41"/>
                  </a:lnTo>
                  <a:lnTo>
                    <a:pt x="438" y="30"/>
                  </a:lnTo>
                  <a:lnTo>
                    <a:pt x="483" y="20"/>
                  </a:lnTo>
                  <a:lnTo>
                    <a:pt x="529" y="13"/>
                  </a:lnTo>
                  <a:lnTo>
                    <a:pt x="575" y="10"/>
                  </a:lnTo>
                  <a:lnTo>
                    <a:pt x="622" y="9"/>
                  </a:lnTo>
                  <a:lnTo>
                    <a:pt x="654" y="9"/>
                  </a:lnTo>
                  <a:lnTo>
                    <a:pt x="686" y="10"/>
                  </a:lnTo>
                  <a:lnTo>
                    <a:pt x="718" y="14"/>
                  </a:lnTo>
                  <a:lnTo>
                    <a:pt x="750" y="19"/>
                  </a:lnTo>
                  <a:lnTo>
                    <a:pt x="781" y="24"/>
                  </a:lnTo>
                  <a:lnTo>
                    <a:pt x="811" y="31"/>
                  </a:lnTo>
                  <a:lnTo>
                    <a:pt x="842" y="40"/>
                  </a:lnTo>
                  <a:lnTo>
                    <a:pt x="872" y="50"/>
                  </a:lnTo>
                  <a:lnTo>
                    <a:pt x="902" y="60"/>
                  </a:lnTo>
                  <a:lnTo>
                    <a:pt x="929" y="71"/>
                  </a:lnTo>
                  <a:lnTo>
                    <a:pt x="959" y="84"/>
                  </a:lnTo>
                  <a:lnTo>
                    <a:pt x="985" y="98"/>
                  </a:lnTo>
                  <a:lnTo>
                    <a:pt x="1013" y="114"/>
                  </a:lnTo>
                  <a:lnTo>
                    <a:pt x="1039" y="129"/>
                  </a:lnTo>
                  <a:lnTo>
                    <a:pt x="1064" y="146"/>
                  </a:lnTo>
                  <a:lnTo>
                    <a:pt x="1089" y="165"/>
                  </a:lnTo>
                  <a:lnTo>
                    <a:pt x="1091" y="155"/>
                  </a:lnTo>
                  <a:close/>
                  <a:moveTo>
                    <a:pt x="23" y="1355"/>
                  </a:moveTo>
                  <a:lnTo>
                    <a:pt x="50" y="1386"/>
                  </a:lnTo>
                  <a:lnTo>
                    <a:pt x="81" y="1414"/>
                  </a:lnTo>
                  <a:lnTo>
                    <a:pt x="112" y="1443"/>
                  </a:lnTo>
                  <a:lnTo>
                    <a:pt x="144" y="1470"/>
                  </a:lnTo>
                  <a:lnTo>
                    <a:pt x="178" y="1494"/>
                  </a:lnTo>
                  <a:lnTo>
                    <a:pt x="213" y="1517"/>
                  </a:lnTo>
                  <a:lnTo>
                    <a:pt x="249" y="1537"/>
                  </a:lnTo>
                  <a:lnTo>
                    <a:pt x="287" y="1556"/>
                  </a:lnTo>
                  <a:lnTo>
                    <a:pt x="326" y="1573"/>
                  </a:lnTo>
                  <a:lnTo>
                    <a:pt x="366" y="1588"/>
                  </a:lnTo>
                  <a:lnTo>
                    <a:pt x="406" y="1600"/>
                  </a:lnTo>
                  <a:lnTo>
                    <a:pt x="448" y="1612"/>
                  </a:lnTo>
                  <a:lnTo>
                    <a:pt x="490" y="1620"/>
                  </a:lnTo>
                  <a:lnTo>
                    <a:pt x="533" y="1626"/>
                  </a:lnTo>
                  <a:lnTo>
                    <a:pt x="578" y="1629"/>
                  </a:lnTo>
                  <a:lnTo>
                    <a:pt x="622" y="1630"/>
                  </a:lnTo>
                  <a:lnTo>
                    <a:pt x="655" y="1630"/>
                  </a:lnTo>
                  <a:lnTo>
                    <a:pt x="689" y="1627"/>
                  </a:lnTo>
                  <a:lnTo>
                    <a:pt x="722" y="1625"/>
                  </a:lnTo>
                  <a:lnTo>
                    <a:pt x="756" y="1619"/>
                  </a:lnTo>
                  <a:lnTo>
                    <a:pt x="788" y="1613"/>
                  </a:lnTo>
                  <a:lnTo>
                    <a:pt x="820" y="1606"/>
                  </a:lnTo>
                  <a:lnTo>
                    <a:pt x="850" y="1596"/>
                  </a:lnTo>
                  <a:lnTo>
                    <a:pt x="881" y="1586"/>
                  </a:lnTo>
                  <a:lnTo>
                    <a:pt x="911" y="1575"/>
                  </a:lnTo>
                  <a:lnTo>
                    <a:pt x="941" y="1562"/>
                  </a:lnTo>
                  <a:lnTo>
                    <a:pt x="970" y="1549"/>
                  </a:lnTo>
                  <a:lnTo>
                    <a:pt x="999" y="1534"/>
                  </a:lnTo>
                  <a:lnTo>
                    <a:pt x="1027" y="1518"/>
                  </a:lnTo>
                  <a:lnTo>
                    <a:pt x="1053" y="1501"/>
                  </a:lnTo>
                  <a:lnTo>
                    <a:pt x="1080" y="1483"/>
                  </a:lnTo>
                  <a:lnTo>
                    <a:pt x="1105" y="1464"/>
                  </a:lnTo>
                  <a:lnTo>
                    <a:pt x="1105" y="1463"/>
                  </a:lnTo>
                  <a:lnTo>
                    <a:pt x="1106" y="1461"/>
                  </a:lnTo>
                  <a:lnTo>
                    <a:pt x="1106" y="1460"/>
                  </a:lnTo>
                  <a:lnTo>
                    <a:pt x="1106" y="1458"/>
                  </a:lnTo>
                  <a:lnTo>
                    <a:pt x="1106" y="1457"/>
                  </a:lnTo>
                  <a:lnTo>
                    <a:pt x="1106" y="1456"/>
                  </a:lnTo>
                  <a:lnTo>
                    <a:pt x="1107" y="1454"/>
                  </a:lnTo>
                  <a:lnTo>
                    <a:pt x="1107" y="1453"/>
                  </a:lnTo>
                  <a:lnTo>
                    <a:pt x="1081" y="1473"/>
                  </a:lnTo>
                  <a:lnTo>
                    <a:pt x="1055" y="1491"/>
                  </a:lnTo>
                  <a:lnTo>
                    <a:pt x="1028" y="1508"/>
                  </a:lnTo>
                  <a:lnTo>
                    <a:pt x="1000" y="1524"/>
                  </a:lnTo>
                  <a:lnTo>
                    <a:pt x="973" y="1539"/>
                  </a:lnTo>
                  <a:lnTo>
                    <a:pt x="943" y="1554"/>
                  </a:lnTo>
                  <a:lnTo>
                    <a:pt x="913" y="1566"/>
                  </a:lnTo>
                  <a:lnTo>
                    <a:pt x="882" y="1578"/>
                  </a:lnTo>
                  <a:lnTo>
                    <a:pt x="852" y="1588"/>
                  </a:lnTo>
                  <a:lnTo>
                    <a:pt x="820" y="1598"/>
                  </a:lnTo>
                  <a:lnTo>
                    <a:pt x="788" y="1605"/>
                  </a:lnTo>
                  <a:lnTo>
                    <a:pt x="756" y="1610"/>
                  </a:lnTo>
                  <a:lnTo>
                    <a:pt x="722" y="1616"/>
                  </a:lnTo>
                  <a:lnTo>
                    <a:pt x="689" y="1620"/>
                  </a:lnTo>
                  <a:lnTo>
                    <a:pt x="655" y="1622"/>
                  </a:lnTo>
                  <a:lnTo>
                    <a:pt x="622" y="1623"/>
                  </a:lnTo>
                  <a:lnTo>
                    <a:pt x="578" y="1622"/>
                  </a:lnTo>
                  <a:lnTo>
                    <a:pt x="533" y="1617"/>
                  </a:lnTo>
                  <a:lnTo>
                    <a:pt x="490" y="1612"/>
                  </a:lnTo>
                  <a:lnTo>
                    <a:pt x="447" y="1603"/>
                  </a:lnTo>
                  <a:lnTo>
                    <a:pt x="405" y="1592"/>
                  </a:lnTo>
                  <a:lnTo>
                    <a:pt x="365" y="1579"/>
                  </a:lnTo>
                  <a:lnTo>
                    <a:pt x="324" y="1563"/>
                  </a:lnTo>
                  <a:lnTo>
                    <a:pt x="286" y="1546"/>
                  </a:lnTo>
                  <a:lnTo>
                    <a:pt x="248" y="1528"/>
                  </a:lnTo>
                  <a:lnTo>
                    <a:pt x="212" y="1507"/>
                  </a:lnTo>
                  <a:lnTo>
                    <a:pt x="177" y="1483"/>
                  </a:lnTo>
                  <a:lnTo>
                    <a:pt x="144" y="1458"/>
                  </a:lnTo>
                  <a:lnTo>
                    <a:pt x="110" y="1431"/>
                  </a:lnTo>
                  <a:lnTo>
                    <a:pt x="80" y="1403"/>
                  </a:lnTo>
                  <a:lnTo>
                    <a:pt x="50" y="1373"/>
                  </a:lnTo>
                  <a:lnTo>
                    <a:pt x="21" y="1342"/>
                  </a:lnTo>
                  <a:lnTo>
                    <a:pt x="23" y="1343"/>
                  </a:lnTo>
                  <a:lnTo>
                    <a:pt x="23" y="1345"/>
                  </a:lnTo>
                  <a:lnTo>
                    <a:pt x="23" y="1346"/>
                  </a:lnTo>
                  <a:lnTo>
                    <a:pt x="23" y="1348"/>
                  </a:lnTo>
                  <a:lnTo>
                    <a:pt x="23" y="1349"/>
                  </a:lnTo>
                  <a:lnTo>
                    <a:pt x="23" y="1352"/>
                  </a:lnTo>
                  <a:lnTo>
                    <a:pt x="23" y="1353"/>
                  </a:lnTo>
                  <a:lnTo>
                    <a:pt x="23" y="1355"/>
                  </a:lnTo>
                  <a:close/>
                </a:path>
              </a:pathLst>
            </a:custGeom>
            <a:solidFill>
              <a:srgbClr val="FDF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6" name="Freeform 1016"/>
            <p:cNvSpPr>
              <a:spLocks noEditPoints="1"/>
            </p:cNvSpPr>
            <p:nvPr/>
          </p:nvSpPr>
          <p:spPr bwMode="auto">
            <a:xfrm>
              <a:off x="3911" y="1689"/>
              <a:ext cx="1109" cy="1622"/>
            </a:xfrm>
            <a:custGeom>
              <a:avLst/>
              <a:gdLst>
                <a:gd name="T0" fmla="*/ 1041 w 1109"/>
                <a:gd name="T1" fmla="*/ 121 h 1622"/>
                <a:gd name="T2" fmla="*/ 961 w 1109"/>
                <a:gd name="T3" fmla="*/ 76 h 1622"/>
                <a:gd name="T4" fmla="*/ 874 w 1109"/>
                <a:gd name="T5" fmla="*/ 42 h 1622"/>
                <a:gd name="T6" fmla="*/ 783 w 1109"/>
                <a:gd name="T7" fmla="*/ 16 h 1622"/>
                <a:gd name="T8" fmla="*/ 688 w 1109"/>
                <a:gd name="T9" fmla="*/ 3 h 1622"/>
                <a:gd name="T10" fmla="*/ 577 w 1109"/>
                <a:gd name="T11" fmla="*/ 2 h 1622"/>
                <a:gd name="T12" fmla="*/ 442 w 1109"/>
                <a:gd name="T13" fmla="*/ 22 h 1622"/>
                <a:gd name="T14" fmla="*/ 314 w 1109"/>
                <a:gd name="T15" fmla="*/ 64 h 1622"/>
                <a:gd name="T16" fmla="*/ 197 w 1109"/>
                <a:gd name="T17" fmla="*/ 127 h 1622"/>
                <a:gd name="T18" fmla="*/ 93 w 1109"/>
                <a:gd name="T19" fmla="*/ 208 h 1622"/>
                <a:gd name="T20" fmla="*/ 4 w 1109"/>
                <a:gd name="T21" fmla="*/ 304 h 1622"/>
                <a:gd name="T22" fmla="*/ 2 w 1109"/>
                <a:gd name="T23" fmla="*/ 310 h 1622"/>
                <a:gd name="T24" fmla="*/ 1 w 1109"/>
                <a:gd name="T25" fmla="*/ 317 h 1622"/>
                <a:gd name="T26" fmla="*/ 27 w 1109"/>
                <a:gd name="T27" fmla="*/ 287 h 1622"/>
                <a:gd name="T28" fmla="*/ 122 w 1109"/>
                <a:gd name="T29" fmla="*/ 192 h 1622"/>
                <a:gd name="T30" fmla="*/ 232 w 1109"/>
                <a:gd name="T31" fmla="*/ 115 h 1622"/>
                <a:gd name="T32" fmla="*/ 353 w 1109"/>
                <a:gd name="T33" fmla="*/ 57 h 1622"/>
                <a:gd name="T34" fmla="*/ 484 w 1109"/>
                <a:gd name="T35" fmla="*/ 20 h 1622"/>
                <a:gd name="T36" fmla="*/ 624 w 1109"/>
                <a:gd name="T37" fmla="*/ 7 h 1622"/>
                <a:gd name="T38" fmla="*/ 720 w 1109"/>
                <a:gd name="T39" fmla="*/ 15 h 1622"/>
                <a:gd name="T40" fmla="*/ 813 w 1109"/>
                <a:gd name="T41" fmla="*/ 32 h 1622"/>
                <a:gd name="T42" fmla="*/ 904 w 1109"/>
                <a:gd name="T43" fmla="*/ 60 h 1622"/>
                <a:gd name="T44" fmla="*/ 987 w 1109"/>
                <a:gd name="T45" fmla="*/ 98 h 1622"/>
                <a:gd name="T46" fmla="*/ 1066 w 1109"/>
                <a:gd name="T47" fmla="*/ 147 h 1622"/>
                <a:gd name="T48" fmla="*/ 25 w 1109"/>
                <a:gd name="T49" fmla="*/ 1344 h 1622"/>
                <a:gd name="T50" fmla="*/ 114 w 1109"/>
                <a:gd name="T51" fmla="*/ 1433 h 1622"/>
                <a:gd name="T52" fmla="*/ 215 w 1109"/>
                <a:gd name="T53" fmla="*/ 1507 h 1622"/>
                <a:gd name="T54" fmla="*/ 328 w 1109"/>
                <a:gd name="T55" fmla="*/ 1564 h 1622"/>
                <a:gd name="T56" fmla="*/ 449 w 1109"/>
                <a:gd name="T57" fmla="*/ 1604 h 1622"/>
                <a:gd name="T58" fmla="*/ 580 w 1109"/>
                <a:gd name="T59" fmla="*/ 1622 h 1622"/>
                <a:gd name="T60" fmla="*/ 691 w 1109"/>
                <a:gd name="T61" fmla="*/ 1619 h 1622"/>
                <a:gd name="T62" fmla="*/ 790 w 1109"/>
                <a:gd name="T63" fmla="*/ 1605 h 1622"/>
                <a:gd name="T64" fmla="*/ 884 w 1109"/>
                <a:gd name="T65" fmla="*/ 1578 h 1622"/>
                <a:gd name="T66" fmla="*/ 973 w 1109"/>
                <a:gd name="T67" fmla="*/ 1540 h 1622"/>
                <a:gd name="T68" fmla="*/ 1057 w 1109"/>
                <a:gd name="T69" fmla="*/ 1491 h 1622"/>
                <a:gd name="T70" fmla="*/ 1108 w 1109"/>
                <a:gd name="T71" fmla="*/ 1453 h 1622"/>
                <a:gd name="T72" fmla="*/ 1109 w 1109"/>
                <a:gd name="T73" fmla="*/ 1449 h 1622"/>
                <a:gd name="T74" fmla="*/ 1109 w 1109"/>
                <a:gd name="T75" fmla="*/ 1444 h 1622"/>
                <a:gd name="T76" fmla="*/ 1058 w 1109"/>
                <a:gd name="T77" fmla="*/ 1481 h 1622"/>
                <a:gd name="T78" fmla="*/ 975 w 1109"/>
                <a:gd name="T79" fmla="*/ 1530 h 1622"/>
                <a:gd name="T80" fmla="*/ 886 w 1109"/>
                <a:gd name="T81" fmla="*/ 1569 h 1622"/>
                <a:gd name="T82" fmla="*/ 791 w 1109"/>
                <a:gd name="T83" fmla="*/ 1596 h 1622"/>
                <a:gd name="T84" fmla="*/ 692 w 1109"/>
                <a:gd name="T85" fmla="*/ 1612 h 1622"/>
                <a:gd name="T86" fmla="*/ 578 w 1109"/>
                <a:gd name="T87" fmla="*/ 1613 h 1622"/>
                <a:gd name="T88" fmla="*/ 449 w 1109"/>
                <a:gd name="T89" fmla="*/ 1595 h 1622"/>
                <a:gd name="T90" fmla="*/ 326 w 1109"/>
                <a:gd name="T91" fmla="*/ 1555 h 1622"/>
                <a:gd name="T92" fmla="*/ 214 w 1109"/>
                <a:gd name="T93" fmla="*/ 1497 h 1622"/>
                <a:gd name="T94" fmla="*/ 112 w 1109"/>
                <a:gd name="T95" fmla="*/ 1422 h 1622"/>
                <a:gd name="T96" fmla="*/ 23 w 1109"/>
                <a:gd name="T97" fmla="*/ 1331 h 1622"/>
                <a:gd name="T98" fmla="*/ 23 w 1109"/>
                <a:gd name="T99" fmla="*/ 1337 h 1622"/>
                <a:gd name="T100" fmla="*/ 25 w 1109"/>
                <a:gd name="T101" fmla="*/ 1341 h 162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109"/>
                <a:gd name="T154" fmla="*/ 0 h 1622"/>
                <a:gd name="T155" fmla="*/ 1109 w 1109"/>
                <a:gd name="T156" fmla="*/ 1622 h 162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109" h="1622">
                  <a:moveTo>
                    <a:pt x="1091" y="155"/>
                  </a:moveTo>
                  <a:lnTo>
                    <a:pt x="1066" y="138"/>
                  </a:lnTo>
                  <a:lnTo>
                    <a:pt x="1041" y="121"/>
                  </a:lnTo>
                  <a:lnTo>
                    <a:pt x="1015" y="105"/>
                  </a:lnTo>
                  <a:lnTo>
                    <a:pt x="987" y="90"/>
                  </a:lnTo>
                  <a:lnTo>
                    <a:pt x="961" y="76"/>
                  </a:lnTo>
                  <a:lnTo>
                    <a:pt x="931" y="63"/>
                  </a:lnTo>
                  <a:lnTo>
                    <a:pt x="904" y="51"/>
                  </a:lnTo>
                  <a:lnTo>
                    <a:pt x="874" y="42"/>
                  </a:lnTo>
                  <a:lnTo>
                    <a:pt x="844" y="32"/>
                  </a:lnTo>
                  <a:lnTo>
                    <a:pt x="815" y="23"/>
                  </a:lnTo>
                  <a:lnTo>
                    <a:pt x="783" y="16"/>
                  </a:lnTo>
                  <a:lnTo>
                    <a:pt x="752" y="10"/>
                  </a:lnTo>
                  <a:lnTo>
                    <a:pt x="720" y="6"/>
                  </a:lnTo>
                  <a:lnTo>
                    <a:pt x="688" y="3"/>
                  </a:lnTo>
                  <a:lnTo>
                    <a:pt x="656" y="0"/>
                  </a:lnTo>
                  <a:lnTo>
                    <a:pt x="624" y="0"/>
                  </a:lnTo>
                  <a:lnTo>
                    <a:pt x="577" y="2"/>
                  </a:lnTo>
                  <a:lnTo>
                    <a:pt x="531" y="6"/>
                  </a:lnTo>
                  <a:lnTo>
                    <a:pt x="485" y="12"/>
                  </a:lnTo>
                  <a:lnTo>
                    <a:pt x="442" y="22"/>
                  </a:lnTo>
                  <a:lnTo>
                    <a:pt x="397" y="33"/>
                  </a:lnTo>
                  <a:lnTo>
                    <a:pt x="356" y="47"/>
                  </a:lnTo>
                  <a:lnTo>
                    <a:pt x="314" y="64"/>
                  </a:lnTo>
                  <a:lnTo>
                    <a:pt x="274" y="83"/>
                  </a:lnTo>
                  <a:lnTo>
                    <a:pt x="235" y="104"/>
                  </a:lnTo>
                  <a:lnTo>
                    <a:pt x="197" y="127"/>
                  </a:lnTo>
                  <a:lnTo>
                    <a:pt x="161" y="151"/>
                  </a:lnTo>
                  <a:lnTo>
                    <a:pt x="126" y="178"/>
                  </a:lnTo>
                  <a:lnTo>
                    <a:pt x="93" y="208"/>
                  </a:lnTo>
                  <a:lnTo>
                    <a:pt x="62" y="238"/>
                  </a:lnTo>
                  <a:lnTo>
                    <a:pt x="32" y="270"/>
                  </a:lnTo>
                  <a:lnTo>
                    <a:pt x="4" y="304"/>
                  </a:lnTo>
                  <a:lnTo>
                    <a:pt x="2" y="306"/>
                  </a:lnTo>
                  <a:lnTo>
                    <a:pt x="2" y="309"/>
                  </a:lnTo>
                  <a:lnTo>
                    <a:pt x="2" y="310"/>
                  </a:lnTo>
                  <a:lnTo>
                    <a:pt x="2" y="313"/>
                  </a:lnTo>
                  <a:lnTo>
                    <a:pt x="1" y="316"/>
                  </a:lnTo>
                  <a:lnTo>
                    <a:pt x="1" y="317"/>
                  </a:lnTo>
                  <a:lnTo>
                    <a:pt x="1" y="320"/>
                  </a:lnTo>
                  <a:lnTo>
                    <a:pt x="0" y="321"/>
                  </a:lnTo>
                  <a:lnTo>
                    <a:pt x="27" y="287"/>
                  </a:lnTo>
                  <a:lnTo>
                    <a:pt x="58" y="253"/>
                  </a:lnTo>
                  <a:lnTo>
                    <a:pt x="89" y="222"/>
                  </a:lnTo>
                  <a:lnTo>
                    <a:pt x="122" y="192"/>
                  </a:lnTo>
                  <a:lnTo>
                    <a:pt x="157" y="164"/>
                  </a:lnTo>
                  <a:lnTo>
                    <a:pt x="193" y="138"/>
                  </a:lnTo>
                  <a:lnTo>
                    <a:pt x="232" y="115"/>
                  </a:lnTo>
                  <a:lnTo>
                    <a:pt x="271" y="93"/>
                  </a:lnTo>
                  <a:lnTo>
                    <a:pt x="311" y="74"/>
                  </a:lnTo>
                  <a:lnTo>
                    <a:pt x="353" y="57"/>
                  </a:lnTo>
                  <a:lnTo>
                    <a:pt x="396" y="43"/>
                  </a:lnTo>
                  <a:lnTo>
                    <a:pt x="439" y="30"/>
                  </a:lnTo>
                  <a:lnTo>
                    <a:pt x="484" y="20"/>
                  </a:lnTo>
                  <a:lnTo>
                    <a:pt x="529" y="13"/>
                  </a:lnTo>
                  <a:lnTo>
                    <a:pt x="577" y="9"/>
                  </a:lnTo>
                  <a:lnTo>
                    <a:pt x="624" y="7"/>
                  </a:lnTo>
                  <a:lnTo>
                    <a:pt x="656" y="9"/>
                  </a:lnTo>
                  <a:lnTo>
                    <a:pt x="688" y="10"/>
                  </a:lnTo>
                  <a:lnTo>
                    <a:pt x="720" y="15"/>
                  </a:lnTo>
                  <a:lnTo>
                    <a:pt x="752" y="19"/>
                  </a:lnTo>
                  <a:lnTo>
                    <a:pt x="783" y="25"/>
                  </a:lnTo>
                  <a:lnTo>
                    <a:pt x="813" y="32"/>
                  </a:lnTo>
                  <a:lnTo>
                    <a:pt x="844" y="40"/>
                  </a:lnTo>
                  <a:lnTo>
                    <a:pt x="874" y="50"/>
                  </a:lnTo>
                  <a:lnTo>
                    <a:pt x="904" y="60"/>
                  </a:lnTo>
                  <a:lnTo>
                    <a:pt x="931" y="71"/>
                  </a:lnTo>
                  <a:lnTo>
                    <a:pt x="959" y="86"/>
                  </a:lnTo>
                  <a:lnTo>
                    <a:pt x="987" y="98"/>
                  </a:lnTo>
                  <a:lnTo>
                    <a:pt x="1013" y="114"/>
                  </a:lnTo>
                  <a:lnTo>
                    <a:pt x="1040" y="130"/>
                  </a:lnTo>
                  <a:lnTo>
                    <a:pt x="1066" y="147"/>
                  </a:lnTo>
                  <a:lnTo>
                    <a:pt x="1091" y="165"/>
                  </a:lnTo>
                  <a:lnTo>
                    <a:pt x="1091" y="155"/>
                  </a:lnTo>
                  <a:close/>
                  <a:moveTo>
                    <a:pt x="25" y="1344"/>
                  </a:moveTo>
                  <a:lnTo>
                    <a:pt x="52" y="1375"/>
                  </a:lnTo>
                  <a:lnTo>
                    <a:pt x="82" y="1405"/>
                  </a:lnTo>
                  <a:lnTo>
                    <a:pt x="114" y="1433"/>
                  </a:lnTo>
                  <a:lnTo>
                    <a:pt x="146" y="1460"/>
                  </a:lnTo>
                  <a:lnTo>
                    <a:pt x="179" y="1484"/>
                  </a:lnTo>
                  <a:lnTo>
                    <a:pt x="215" y="1507"/>
                  </a:lnTo>
                  <a:lnTo>
                    <a:pt x="251" y="1528"/>
                  </a:lnTo>
                  <a:lnTo>
                    <a:pt x="289" y="1547"/>
                  </a:lnTo>
                  <a:lnTo>
                    <a:pt x="328" y="1564"/>
                  </a:lnTo>
                  <a:lnTo>
                    <a:pt x="367" y="1579"/>
                  </a:lnTo>
                  <a:lnTo>
                    <a:pt x="408" y="1592"/>
                  </a:lnTo>
                  <a:lnTo>
                    <a:pt x="449" y="1604"/>
                  </a:lnTo>
                  <a:lnTo>
                    <a:pt x="492" y="1612"/>
                  </a:lnTo>
                  <a:lnTo>
                    <a:pt x="535" y="1618"/>
                  </a:lnTo>
                  <a:lnTo>
                    <a:pt x="580" y="1622"/>
                  </a:lnTo>
                  <a:lnTo>
                    <a:pt x="624" y="1622"/>
                  </a:lnTo>
                  <a:lnTo>
                    <a:pt x="657" y="1622"/>
                  </a:lnTo>
                  <a:lnTo>
                    <a:pt x="691" y="1619"/>
                  </a:lnTo>
                  <a:lnTo>
                    <a:pt x="724" y="1616"/>
                  </a:lnTo>
                  <a:lnTo>
                    <a:pt x="758" y="1611"/>
                  </a:lnTo>
                  <a:lnTo>
                    <a:pt x="790" y="1605"/>
                  </a:lnTo>
                  <a:lnTo>
                    <a:pt x="822" y="1598"/>
                  </a:lnTo>
                  <a:lnTo>
                    <a:pt x="854" y="1588"/>
                  </a:lnTo>
                  <a:lnTo>
                    <a:pt x="884" y="1578"/>
                  </a:lnTo>
                  <a:lnTo>
                    <a:pt x="915" y="1567"/>
                  </a:lnTo>
                  <a:lnTo>
                    <a:pt x="944" y="1554"/>
                  </a:lnTo>
                  <a:lnTo>
                    <a:pt x="973" y="1540"/>
                  </a:lnTo>
                  <a:lnTo>
                    <a:pt x="1001" y="1525"/>
                  </a:lnTo>
                  <a:lnTo>
                    <a:pt x="1029" y="1508"/>
                  </a:lnTo>
                  <a:lnTo>
                    <a:pt x="1057" y="1491"/>
                  </a:lnTo>
                  <a:lnTo>
                    <a:pt x="1083" y="1474"/>
                  </a:lnTo>
                  <a:lnTo>
                    <a:pt x="1108" y="1454"/>
                  </a:lnTo>
                  <a:lnTo>
                    <a:pt x="1108" y="1453"/>
                  </a:lnTo>
                  <a:lnTo>
                    <a:pt x="1108" y="1452"/>
                  </a:lnTo>
                  <a:lnTo>
                    <a:pt x="1109" y="1450"/>
                  </a:lnTo>
                  <a:lnTo>
                    <a:pt x="1109" y="1449"/>
                  </a:lnTo>
                  <a:lnTo>
                    <a:pt x="1109" y="1447"/>
                  </a:lnTo>
                  <a:lnTo>
                    <a:pt x="1109" y="1446"/>
                  </a:lnTo>
                  <a:lnTo>
                    <a:pt x="1109" y="1444"/>
                  </a:lnTo>
                  <a:lnTo>
                    <a:pt x="1109" y="1443"/>
                  </a:lnTo>
                  <a:lnTo>
                    <a:pt x="1084" y="1463"/>
                  </a:lnTo>
                  <a:lnTo>
                    <a:pt x="1058" y="1481"/>
                  </a:lnTo>
                  <a:lnTo>
                    <a:pt x="1032" y="1498"/>
                  </a:lnTo>
                  <a:lnTo>
                    <a:pt x="1004" y="1515"/>
                  </a:lnTo>
                  <a:lnTo>
                    <a:pt x="975" y="1530"/>
                  </a:lnTo>
                  <a:lnTo>
                    <a:pt x="945" y="1544"/>
                  </a:lnTo>
                  <a:lnTo>
                    <a:pt x="916" y="1557"/>
                  </a:lnTo>
                  <a:lnTo>
                    <a:pt x="886" y="1569"/>
                  </a:lnTo>
                  <a:lnTo>
                    <a:pt x="855" y="1579"/>
                  </a:lnTo>
                  <a:lnTo>
                    <a:pt x="823" y="1588"/>
                  </a:lnTo>
                  <a:lnTo>
                    <a:pt x="791" y="1596"/>
                  </a:lnTo>
                  <a:lnTo>
                    <a:pt x="758" y="1604"/>
                  </a:lnTo>
                  <a:lnTo>
                    <a:pt x="726" y="1608"/>
                  </a:lnTo>
                  <a:lnTo>
                    <a:pt x="692" y="1612"/>
                  </a:lnTo>
                  <a:lnTo>
                    <a:pt x="657" y="1613"/>
                  </a:lnTo>
                  <a:lnTo>
                    <a:pt x="624" y="1615"/>
                  </a:lnTo>
                  <a:lnTo>
                    <a:pt x="578" y="1613"/>
                  </a:lnTo>
                  <a:lnTo>
                    <a:pt x="535" y="1609"/>
                  </a:lnTo>
                  <a:lnTo>
                    <a:pt x="492" y="1604"/>
                  </a:lnTo>
                  <a:lnTo>
                    <a:pt x="449" y="1595"/>
                  </a:lnTo>
                  <a:lnTo>
                    <a:pt x="407" y="1584"/>
                  </a:lnTo>
                  <a:lnTo>
                    <a:pt x="367" y="1571"/>
                  </a:lnTo>
                  <a:lnTo>
                    <a:pt x="326" y="1555"/>
                  </a:lnTo>
                  <a:lnTo>
                    <a:pt x="288" y="1538"/>
                  </a:lnTo>
                  <a:lnTo>
                    <a:pt x="250" y="1518"/>
                  </a:lnTo>
                  <a:lnTo>
                    <a:pt x="214" y="1497"/>
                  </a:lnTo>
                  <a:lnTo>
                    <a:pt x="178" y="1473"/>
                  </a:lnTo>
                  <a:lnTo>
                    <a:pt x="144" y="1449"/>
                  </a:lnTo>
                  <a:lnTo>
                    <a:pt x="112" y="1422"/>
                  </a:lnTo>
                  <a:lnTo>
                    <a:pt x="80" y="1393"/>
                  </a:lnTo>
                  <a:lnTo>
                    <a:pt x="51" y="1362"/>
                  </a:lnTo>
                  <a:lnTo>
                    <a:pt x="23" y="1331"/>
                  </a:lnTo>
                  <a:lnTo>
                    <a:pt x="23" y="1332"/>
                  </a:lnTo>
                  <a:lnTo>
                    <a:pt x="23" y="1334"/>
                  </a:lnTo>
                  <a:lnTo>
                    <a:pt x="23" y="1337"/>
                  </a:lnTo>
                  <a:lnTo>
                    <a:pt x="23" y="1338"/>
                  </a:lnTo>
                  <a:lnTo>
                    <a:pt x="25" y="1339"/>
                  </a:lnTo>
                  <a:lnTo>
                    <a:pt x="25" y="1341"/>
                  </a:lnTo>
                  <a:lnTo>
                    <a:pt x="25" y="1342"/>
                  </a:lnTo>
                  <a:lnTo>
                    <a:pt x="25" y="1344"/>
                  </a:lnTo>
                  <a:close/>
                </a:path>
              </a:pathLst>
            </a:custGeom>
            <a:solidFill>
              <a:srgbClr val="FDFDA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7" name="Freeform 1017"/>
            <p:cNvSpPr>
              <a:spLocks noEditPoints="1"/>
            </p:cNvSpPr>
            <p:nvPr/>
          </p:nvSpPr>
          <p:spPr bwMode="auto">
            <a:xfrm>
              <a:off x="3909" y="1694"/>
              <a:ext cx="1113" cy="1614"/>
            </a:xfrm>
            <a:custGeom>
              <a:avLst/>
              <a:gdLst>
                <a:gd name="T0" fmla="*/ 1043 w 1113"/>
                <a:gd name="T1" fmla="*/ 120 h 1614"/>
                <a:gd name="T2" fmla="*/ 963 w 1113"/>
                <a:gd name="T3" fmla="*/ 75 h 1614"/>
                <a:gd name="T4" fmla="*/ 876 w 1113"/>
                <a:gd name="T5" fmla="*/ 41 h 1614"/>
                <a:gd name="T6" fmla="*/ 785 w 1113"/>
                <a:gd name="T7" fmla="*/ 15 h 1614"/>
                <a:gd name="T8" fmla="*/ 690 w 1113"/>
                <a:gd name="T9" fmla="*/ 1 h 1614"/>
                <a:gd name="T10" fmla="*/ 579 w 1113"/>
                <a:gd name="T11" fmla="*/ 1 h 1614"/>
                <a:gd name="T12" fmla="*/ 442 w 1113"/>
                <a:gd name="T13" fmla="*/ 21 h 1614"/>
                <a:gd name="T14" fmla="*/ 315 w 1113"/>
                <a:gd name="T15" fmla="*/ 64 h 1614"/>
                <a:gd name="T16" fmla="*/ 198 w 1113"/>
                <a:gd name="T17" fmla="*/ 127 h 1614"/>
                <a:gd name="T18" fmla="*/ 93 w 1113"/>
                <a:gd name="T19" fmla="*/ 210 h 1614"/>
                <a:gd name="T20" fmla="*/ 4 w 1113"/>
                <a:gd name="T21" fmla="*/ 308 h 1614"/>
                <a:gd name="T22" fmla="*/ 3 w 1113"/>
                <a:gd name="T23" fmla="*/ 315 h 1614"/>
                <a:gd name="T24" fmla="*/ 2 w 1113"/>
                <a:gd name="T25" fmla="*/ 321 h 1614"/>
                <a:gd name="T26" fmla="*/ 28 w 1113"/>
                <a:gd name="T27" fmla="*/ 291 h 1614"/>
                <a:gd name="T28" fmla="*/ 123 w 1113"/>
                <a:gd name="T29" fmla="*/ 194 h 1614"/>
                <a:gd name="T30" fmla="*/ 231 w 1113"/>
                <a:gd name="T31" fmla="*/ 116 h 1614"/>
                <a:gd name="T32" fmla="*/ 353 w 1113"/>
                <a:gd name="T33" fmla="*/ 56 h 1614"/>
                <a:gd name="T34" fmla="*/ 486 w 1113"/>
                <a:gd name="T35" fmla="*/ 20 h 1614"/>
                <a:gd name="T36" fmla="*/ 577 w 1113"/>
                <a:gd name="T37" fmla="*/ 8 h 1614"/>
                <a:gd name="T38" fmla="*/ 658 w 1113"/>
                <a:gd name="T39" fmla="*/ 8 h 1614"/>
                <a:gd name="T40" fmla="*/ 754 w 1113"/>
                <a:gd name="T41" fmla="*/ 18 h 1614"/>
                <a:gd name="T42" fmla="*/ 846 w 1113"/>
                <a:gd name="T43" fmla="*/ 39 h 1614"/>
                <a:gd name="T44" fmla="*/ 933 w 1113"/>
                <a:gd name="T45" fmla="*/ 71 h 1614"/>
                <a:gd name="T46" fmla="*/ 1015 w 1113"/>
                <a:gd name="T47" fmla="*/ 113 h 1614"/>
                <a:gd name="T48" fmla="*/ 1092 w 1113"/>
                <a:gd name="T49" fmla="*/ 164 h 1614"/>
                <a:gd name="T50" fmla="*/ 54 w 1113"/>
                <a:gd name="T51" fmla="*/ 1364 h 1614"/>
                <a:gd name="T52" fmla="*/ 148 w 1113"/>
                <a:gd name="T53" fmla="*/ 1449 h 1614"/>
                <a:gd name="T54" fmla="*/ 252 w 1113"/>
                <a:gd name="T55" fmla="*/ 1519 h 1614"/>
                <a:gd name="T56" fmla="*/ 369 w 1113"/>
                <a:gd name="T57" fmla="*/ 1570 h 1614"/>
                <a:gd name="T58" fmla="*/ 494 w 1113"/>
                <a:gd name="T59" fmla="*/ 1603 h 1614"/>
                <a:gd name="T60" fmla="*/ 626 w 1113"/>
                <a:gd name="T61" fmla="*/ 1614 h 1614"/>
                <a:gd name="T62" fmla="*/ 726 w 1113"/>
                <a:gd name="T63" fmla="*/ 1607 h 1614"/>
                <a:gd name="T64" fmla="*/ 824 w 1113"/>
                <a:gd name="T65" fmla="*/ 1589 h 1614"/>
                <a:gd name="T66" fmla="*/ 917 w 1113"/>
                <a:gd name="T67" fmla="*/ 1557 h 1614"/>
                <a:gd name="T68" fmla="*/ 1004 w 1113"/>
                <a:gd name="T69" fmla="*/ 1515 h 1614"/>
                <a:gd name="T70" fmla="*/ 1085 w 1113"/>
                <a:gd name="T71" fmla="*/ 1464 h 1614"/>
                <a:gd name="T72" fmla="*/ 1111 w 1113"/>
                <a:gd name="T73" fmla="*/ 1441 h 1614"/>
                <a:gd name="T74" fmla="*/ 1113 w 1113"/>
                <a:gd name="T75" fmla="*/ 1437 h 1614"/>
                <a:gd name="T76" fmla="*/ 1113 w 1113"/>
                <a:gd name="T77" fmla="*/ 1431 h 1614"/>
                <a:gd name="T78" fmla="*/ 1034 w 1113"/>
                <a:gd name="T79" fmla="*/ 1488 h 1614"/>
                <a:gd name="T80" fmla="*/ 949 w 1113"/>
                <a:gd name="T81" fmla="*/ 1535 h 1614"/>
                <a:gd name="T82" fmla="*/ 857 w 1113"/>
                <a:gd name="T83" fmla="*/ 1570 h 1614"/>
                <a:gd name="T84" fmla="*/ 761 w 1113"/>
                <a:gd name="T85" fmla="*/ 1594 h 1614"/>
                <a:gd name="T86" fmla="*/ 659 w 1113"/>
                <a:gd name="T87" fmla="*/ 1604 h 1614"/>
                <a:gd name="T88" fmla="*/ 537 w 1113"/>
                <a:gd name="T89" fmla="*/ 1600 h 1614"/>
                <a:gd name="T90" fmla="*/ 408 w 1113"/>
                <a:gd name="T91" fmla="*/ 1574 h 1614"/>
                <a:gd name="T92" fmla="*/ 290 w 1113"/>
                <a:gd name="T93" fmla="*/ 1528 h 1614"/>
                <a:gd name="T94" fmla="*/ 180 w 1113"/>
                <a:gd name="T95" fmla="*/ 1464 h 1614"/>
                <a:gd name="T96" fmla="*/ 82 w 1113"/>
                <a:gd name="T97" fmla="*/ 1381 h 1614"/>
                <a:gd name="T98" fmla="*/ 25 w 1113"/>
                <a:gd name="T99" fmla="*/ 1322 h 1614"/>
                <a:gd name="T100" fmla="*/ 25 w 1113"/>
                <a:gd name="T101" fmla="*/ 1326 h 1614"/>
                <a:gd name="T102" fmla="*/ 25 w 1113"/>
                <a:gd name="T103" fmla="*/ 1332 h 161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13"/>
                <a:gd name="T157" fmla="*/ 0 h 1614"/>
                <a:gd name="T158" fmla="*/ 1113 w 1113"/>
                <a:gd name="T159" fmla="*/ 1614 h 161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13" h="1614">
                  <a:moveTo>
                    <a:pt x="1093" y="156"/>
                  </a:moveTo>
                  <a:lnTo>
                    <a:pt x="1068" y="137"/>
                  </a:lnTo>
                  <a:lnTo>
                    <a:pt x="1043" y="120"/>
                  </a:lnTo>
                  <a:lnTo>
                    <a:pt x="1017" y="105"/>
                  </a:lnTo>
                  <a:lnTo>
                    <a:pt x="989" y="89"/>
                  </a:lnTo>
                  <a:lnTo>
                    <a:pt x="963" y="75"/>
                  </a:lnTo>
                  <a:lnTo>
                    <a:pt x="933" y="62"/>
                  </a:lnTo>
                  <a:lnTo>
                    <a:pt x="906" y="51"/>
                  </a:lnTo>
                  <a:lnTo>
                    <a:pt x="876" y="41"/>
                  </a:lnTo>
                  <a:lnTo>
                    <a:pt x="846" y="31"/>
                  </a:lnTo>
                  <a:lnTo>
                    <a:pt x="815" y="22"/>
                  </a:lnTo>
                  <a:lnTo>
                    <a:pt x="785" y="15"/>
                  </a:lnTo>
                  <a:lnTo>
                    <a:pt x="754" y="10"/>
                  </a:lnTo>
                  <a:lnTo>
                    <a:pt x="722" y="5"/>
                  </a:lnTo>
                  <a:lnTo>
                    <a:pt x="690" y="1"/>
                  </a:lnTo>
                  <a:lnTo>
                    <a:pt x="658" y="0"/>
                  </a:lnTo>
                  <a:lnTo>
                    <a:pt x="626" y="0"/>
                  </a:lnTo>
                  <a:lnTo>
                    <a:pt x="579" y="1"/>
                  </a:lnTo>
                  <a:lnTo>
                    <a:pt x="533" y="4"/>
                  </a:lnTo>
                  <a:lnTo>
                    <a:pt x="487" y="11"/>
                  </a:lnTo>
                  <a:lnTo>
                    <a:pt x="442" y="21"/>
                  </a:lnTo>
                  <a:lnTo>
                    <a:pt x="399" y="32"/>
                  </a:lnTo>
                  <a:lnTo>
                    <a:pt x="356" y="46"/>
                  </a:lnTo>
                  <a:lnTo>
                    <a:pt x="315" y="64"/>
                  </a:lnTo>
                  <a:lnTo>
                    <a:pt x="274" y="83"/>
                  </a:lnTo>
                  <a:lnTo>
                    <a:pt x="235" y="105"/>
                  </a:lnTo>
                  <a:lnTo>
                    <a:pt x="198" y="127"/>
                  </a:lnTo>
                  <a:lnTo>
                    <a:pt x="162" y="153"/>
                  </a:lnTo>
                  <a:lnTo>
                    <a:pt x="127" y="180"/>
                  </a:lnTo>
                  <a:lnTo>
                    <a:pt x="93" y="210"/>
                  </a:lnTo>
                  <a:lnTo>
                    <a:pt x="61" y="240"/>
                  </a:lnTo>
                  <a:lnTo>
                    <a:pt x="32" y="274"/>
                  </a:lnTo>
                  <a:lnTo>
                    <a:pt x="4" y="308"/>
                  </a:lnTo>
                  <a:lnTo>
                    <a:pt x="3" y="309"/>
                  </a:lnTo>
                  <a:lnTo>
                    <a:pt x="3" y="312"/>
                  </a:lnTo>
                  <a:lnTo>
                    <a:pt x="3" y="315"/>
                  </a:lnTo>
                  <a:lnTo>
                    <a:pt x="2" y="316"/>
                  </a:lnTo>
                  <a:lnTo>
                    <a:pt x="2" y="319"/>
                  </a:lnTo>
                  <a:lnTo>
                    <a:pt x="2" y="321"/>
                  </a:lnTo>
                  <a:lnTo>
                    <a:pt x="0" y="323"/>
                  </a:lnTo>
                  <a:lnTo>
                    <a:pt x="0" y="326"/>
                  </a:lnTo>
                  <a:lnTo>
                    <a:pt x="28" y="291"/>
                  </a:lnTo>
                  <a:lnTo>
                    <a:pt x="57" y="257"/>
                  </a:lnTo>
                  <a:lnTo>
                    <a:pt x="89" y="224"/>
                  </a:lnTo>
                  <a:lnTo>
                    <a:pt x="123" y="194"/>
                  </a:lnTo>
                  <a:lnTo>
                    <a:pt x="157" y="166"/>
                  </a:lnTo>
                  <a:lnTo>
                    <a:pt x="194" y="140"/>
                  </a:lnTo>
                  <a:lnTo>
                    <a:pt x="231" y="116"/>
                  </a:lnTo>
                  <a:lnTo>
                    <a:pt x="270" y="93"/>
                  </a:lnTo>
                  <a:lnTo>
                    <a:pt x="312" y="75"/>
                  </a:lnTo>
                  <a:lnTo>
                    <a:pt x="353" y="56"/>
                  </a:lnTo>
                  <a:lnTo>
                    <a:pt x="397" y="42"/>
                  </a:lnTo>
                  <a:lnTo>
                    <a:pt x="440" y="29"/>
                  </a:lnTo>
                  <a:lnTo>
                    <a:pt x="486" y="20"/>
                  </a:lnTo>
                  <a:lnTo>
                    <a:pt x="531" y="12"/>
                  </a:lnTo>
                  <a:lnTo>
                    <a:pt x="554" y="11"/>
                  </a:lnTo>
                  <a:lnTo>
                    <a:pt x="577" y="8"/>
                  </a:lnTo>
                  <a:lnTo>
                    <a:pt x="601" y="8"/>
                  </a:lnTo>
                  <a:lnTo>
                    <a:pt x="626" y="7"/>
                  </a:lnTo>
                  <a:lnTo>
                    <a:pt x="658" y="8"/>
                  </a:lnTo>
                  <a:lnTo>
                    <a:pt x="690" y="10"/>
                  </a:lnTo>
                  <a:lnTo>
                    <a:pt x="722" y="14"/>
                  </a:lnTo>
                  <a:lnTo>
                    <a:pt x="754" y="18"/>
                  </a:lnTo>
                  <a:lnTo>
                    <a:pt x="785" y="24"/>
                  </a:lnTo>
                  <a:lnTo>
                    <a:pt x="815" y="31"/>
                  </a:lnTo>
                  <a:lnTo>
                    <a:pt x="846" y="39"/>
                  </a:lnTo>
                  <a:lnTo>
                    <a:pt x="875" y="49"/>
                  </a:lnTo>
                  <a:lnTo>
                    <a:pt x="904" y="59"/>
                  </a:lnTo>
                  <a:lnTo>
                    <a:pt x="933" y="71"/>
                  </a:lnTo>
                  <a:lnTo>
                    <a:pt x="961" y="85"/>
                  </a:lnTo>
                  <a:lnTo>
                    <a:pt x="989" y="98"/>
                  </a:lnTo>
                  <a:lnTo>
                    <a:pt x="1015" y="113"/>
                  </a:lnTo>
                  <a:lnTo>
                    <a:pt x="1042" y="129"/>
                  </a:lnTo>
                  <a:lnTo>
                    <a:pt x="1067" y="147"/>
                  </a:lnTo>
                  <a:lnTo>
                    <a:pt x="1092" y="164"/>
                  </a:lnTo>
                  <a:lnTo>
                    <a:pt x="1093" y="156"/>
                  </a:lnTo>
                  <a:close/>
                  <a:moveTo>
                    <a:pt x="25" y="1333"/>
                  </a:moveTo>
                  <a:lnTo>
                    <a:pt x="54" y="1364"/>
                  </a:lnTo>
                  <a:lnTo>
                    <a:pt x="84" y="1394"/>
                  </a:lnTo>
                  <a:lnTo>
                    <a:pt x="114" y="1422"/>
                  </a:lnTo>
                  <a:lnTo>
                    <a:pt x="148" y="1449"/>
                  </a:lnTo>
                  <a:lnTo>
                    <a:pt x="181" y="1474"/>
                  </a:lnTo>
                  <a:lnTo>
                    <a:pt x="216" y="1498"/>
                  </a:lnTo>
                  <a:lnTo>
                    <a:pt x="252" y="1519"/>
                  </a:lnTo>
                  <a:lnTo>
                    <a:pt x="290" y="1537"/>
                  </a:lnTo>
                  <a:lnTo>
                    <a:pt x="328" y="1554"/>
                  </a:lnTo>
                  <a:lnTo>
                    <a:pt x="369" y="1570"/>
                  </a:lnTo>
                  <a:lnTo>
                    <a:pt x="409" y="1583"/>
                  </a:lnTo>
                  <a:lnTo>
                    <a:pt x="451" y="1594"/>
                  </a:lnTo>
                  <a:lnTo>
                    <a:pt x="494" y="1603"/>
                  </a:lnTo>
                  <a:lnTo>
                    <a:pt x="537" y="1608"/>
                  </a:lnTo>
                  <a:lnTo>
                    <a:pt x="582" y="1613"/>
                  </a:lnTo>
                  <a:lnTo>
                    <a:pt x="626" y="1614"/>
                  </a:lnTo>
                  <a:lnTo>
                    <a:pt x="659" y="1613"/>
                  </a:lnTo>
                  <a:lnTo>
                    <a:pt x="693" y="1611"/>
                  </a:lnTo>
                  <a:lnTo>
                    <a:pt x="726" y="1607"/>
                  </a:lnTo>
                  <a:lnTo>
                    <a:pt x="760" y="1601"/>
                  </a:lnTo>
                  <a:lnTo>
                    <a:pt x="792" y="1596"/>
                  </a:lnTo>
                  <a:lnTo>
                    <a:pt x="824" y="1589"/>
                  </a:lnTo>
                  <a:lnTo>
                    <a:pt x="856" y="1579"/>
                  </a:lnTo>
                  <a:lnTo>
                    <a:pt x="886" y="1569"/>
                  </a:lnTo>
                  <a:lnTo>
                    <a:pt x="917" y="1557"/>
                  </a:lnTo>
                  <a:lnTo>
                    <a:pt x="947" y="1545"/>
                  </a:lnTo>
                  <a:lnTo>
                    <a:pt x="977" y="1530"/>
                  </a:lnTo>
                  <a:lnTo>
                    <a:pt x="1004" y="1515"/>
                  </a:lnTo>
                  <a:lnTo>
                    <a:pt x="1032" y="1499"/>
                  </a:lnTo>
                  <a:lnTo>
                    <a:pt x="1059" y="1482"/>
                  </a:lnTo>
                  <a:lnTo>
                    <a:pt x="1085" y="1464"/>
                  </a:lnTo>
                  <a:lnTo>
                    <a:pt x="1111" y="1444"/>
                  </a:lnTo>
                  <a:lnTo>
                    <a:pt x="1111" y="1442"/>
                  </a:lnTo>
                  <a:lnTo>
                    <a:pt x="1111" y="1441"/>
                  </a:lnTo>
                  <a:lnTo>
                    <a:pt x="1111" y="1439"/>
                  </a:lnTo>
                  <a:lnTo>
                    <a:pt x="1111" y="1438"/>
                  </a:lnTo>
                  <a:lnTo>
                    <a:pt x="1113" y="1437"/>
                  </a:lnTo>
                  <a:lnTo>
                    <a:pt x="1113" y="1435"/>
                  </a:lnTo>
                  <a:lnTo>
                    <a:pt x="1113" y="1432"/>
                  </a:lnTo>
                  <a:lnTo>
                    <a:pt x="1113" y="1431"/>
                  </a:lnTo>
                  <a:lnTo>
                    <a:pt x="1088" y="1451"/>
                  </a:lnTo>
                  <a:lnTo>
                    <a:pt x="1061" y="1471"/>
                  </a:lnTo>
                  <a:lnTo>
                    <a:pt x="1034" y="1488"/>
                  </a:lnTo>
                  <a:lnTo>
                    <a:pt x="1006" y="1505"/>
                  </a:lnTo>
                  <a:lnTo>
                    <a:pt x="978" y="1520"/>
                  </a:lnTo>
                  <a:lnTo>
                    <a:pt x="949" y="1535"/>
                  </a:lnTo>
                  <a:lnTo>
                    <a:pt x="918" y="1547"/>
                  </a:lnTo>
                  <a:lnTo>
                    <a:pt x="889" y="1559"/>
                  </a:lnTo>
                  <a:lnTo>
                    <a:pt x="857" y="1570"/>
                  </a:lnTo>
                  <a:lnTo>
                    <a:pt x="825" y="1579"/>
                  </a:lnTo>
                  <a:lnTo>
                    <a:pt x="793" y="1587"/>
                  </a:lnTo>
                  <a:lnTo>
                    <a:pt x="761" y="1594"/>
                  </a:lnTo>
                  <a:lnTo>
                    <a:pt x="728" y="1599"/>
                  </a:lnTo>
                  <a:lnTo>
                    <a:pt x="694" y="1603"/>
                  </a:lnTo>
                  <a:lnTo>
                    <a:pt x="659" y="1604"/>
                  </a:lnTo>
                  <a:lnTo>
                    <a:pt x="626" y="1606"/>
                  </a:lnTo>
                  <a:lnTo>
                    <a:pt x="580" y="1604"/>
                  </a:lnTo>
                  <a:lnTo>
                    <a:pt x="537" y="1600"/>
                  </a:lnTo>
                  <a:lnTo>
                    <a:pt x="493" y="1594"/>
                  </a:lnTo>
                  <a:lnTo>
                    <a:pt x="451" y="1586"/>
                  </a:lnTo>
                  <a:lnTo>
                    <a:pt x="408" y="1574"/>
                  </a:lnTo>
                  <a:lnTo>
                    <a:pt x="367" y="1562"/>
                  </a:lnTo>
                  <a:lnTo>
                    <a:pt x="327" y="1546"/>
                  </a:lnTo>
                  <a:lnTo>
                    <a:pt x="290" y="1528"/>
                  </a:lnTo>
                  <a:lnTo>
                    <a:pt x="251" y="1509"/>
                  </a:lnTo>
                  <a:lnTo>
                    <a:pt x="214" y="1486"/>
                  </a:lnTo>
                  <a:lnTo>
                    <a:pt x="180" y="1464"/>
                  </a:lnTo>
                  <a:lnTo>
                    <a:pt x="146" y="1438"/>
                  </a:lnTo>
                  <a:lnTo>
                    <a:pt x="113" y="1411"/>
                  </a:lnTo>
                  <a:lnTo>
                    <a:pt x="82" y="1381"/>
                  </a:lnTo>
                  <a:lnTo>
                    <a:pt x="53" y="1351"/>
                  </a:lnTo>
                  <a:lnTo>
                    <a:pt x="25" y="1319"/>
                  </a:lnTo>
                  <a:lnTo>
                    <a:pt x="25" y="1322"/>
                  </a:lnTo>
                  <a:lnTo>
                    <a:pt x="25" y="1323"/>
                  </a:lnTo>
                  <a:lnTo>
                    <a:pt x="25" y="1324"/>
                  </a:lnTo>
                  <a:lnTo>
                    <a:pt x="25" y="1326"/>
                  </a:lnTo>
                  <a:lnTo>
                    <a:pt x="25" y="1327"/>
                  </a:lnTo>
                  <a:lnTo>
                    <a:pt x="25" y="1329"/>
                  </a:lnTo>
                  <a:lnTo>
                    <a:pt x="25" y="1332"/>
                  </a:lnTo>
                  <a:lnTo>
                    <a:pt x="25" y="1333"/>
                  </a:lnTo>
                  <a:close/>
                </a:path>
              </a:pathLst>
            </a:custGeom>
            <a:solidFill>
              <a:srgbClr val="FDF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8" name="Freeform 1018"/>
            <p:cNvSpPr>
              <a:spLocks noEditPoints="1"/>
            </p:cNvSpPr>
            <p:nvPr/>
          </p:nvSpPr>
          <p:spPr bwMode="auto">
            <a:xfrm>
              <a:off x="3906" y="1696"/>
              <a:ext cx="1117" cy="1608"/>
            </a:xfrm>
            <a:custGeom>
              <a:avLst/>
              <a:gdLst>
                <a:gd name="T0" fmla="*/ 1045 w 1117"/>
                <a:gd name="T1" fmla="*/ 123 h 1608"/>
                <a:gd name="T2" fmla="*/ 964 w 1117"/>
                <a:gd name="T3" fmla="*/ 79 h 1608"/>
                <a:gd name="T4" fmla="*/ 879 w 1117"/>
                <a:gd name="T5" fmla="*/ 43 h 1608"/>
                <a:gd name="T6" fmla="*/ 788 w 1117"/>
                <a:gd name="T7" fmla="*/ 18 h 1608"/>
                <a:gd name="T8" fmla="*/ 693 w 1117"/>
                <a:gd name="T9" fmla="*/ 3 h 1608"/>
                <a:gd name="T10" fmla="*/ 582 w 1117"/>
                <a:gd name="T11" fmla="*/ 2 h 1608"/>
                <a:gd name="T12" fmla="*/ 444 w 1117"/>
                <a:gd name="T13" fmla="*/ 23 h 1608"/>
                <a:gd name="T14" fmla="*/ 316 w 1117"/>
                <a:gd name="T15" fmla="*/ 67 h 1608"/>
                <a:gd name="T16" fmla="*/ 198 w 1117"/>
                <a:gd name="T17" fmla="*/ 131 h 1608"/>
                <a:gd name="T18" fmla="*/ 94 w 1117"/>
                <a:gd name="T19" fmla="*/ 215 h 1608"/>
                <a:gd name="T20" fmla="*/ 5 w 1117"/>
                <a:gd name="T21" fmla="*/ 314 h 1608"/>
                <a:gd name="T22" fmla="*/ 3 w 1117"/>
                <a:gd name="T23" fmla="*/ 321 h 1608"/>
                <a:gd name="T24" fmla="*/ 2 w 1117"/>
                <a:gd name="T25" fmla="*/ 328 h 1608"/>
                <a:gd name="T26" fmla="*/ 28 w 1117"/>
                <a:gd name="T27" fmla="*/ 297 h 1608"/>
                <a:gd name="T28" fmla="*/ 123 w 1117"/>
                <a:gd name="T29" fmla="*/ 201 h 1608"/>
                <a:gd name="T30" fmla="*/ 231 w 1117"/>
                <a:gd name="T31" fmla="*/ 120 h 1608"/>
                <a:gd name="T32" fmla="*/ 354 w 1117"/>
                <a:gd name="T33" fmla="*/ 60 h 1608"/>
                <a:gd name="T34" fmla="*/ 464 w 1117"/>
                <a:gd name="T35" fmla="*/ 27 h 1608"/>
                <a:gd name="T36" fmla="*/ 533 w 1117"/>
                <a:gd name="T37" fmla="*/ 15 h 1608"/>
                <a:gd name="T38" fmla="*/ 604 w 1117"/>
                <a:gd name="T39" fmla="*/ 9 h 1608"/>
                <a:gd name="T40" fmla="*/ 693 w 1117"/>
                <a:gd name="T41" fmla="*/ 12 h 1608"/>
                <a:gd name="T42" fmla="*/ 788 w 1117"/>
                <a:gd name="T43" fmla="*/ 26 h 1608"/>
                <a:gd name="T44" fmla="*/ 878 w 1117"/>
                <a:gd name="T45" fmla="*/ 52 h 1608"/>
                <a:gd name="T46" fmla="*/ 964 w 1117"/>
                <a:gd name="T47" fmla="*/ 87 h 1608"/>
                <a:gd name="T48" fmla="*/ 1045 w 1117"/>
                <a:gd name="T49" fmla="*/ 133 h 1608"/>
                <a:gd name="T50" fmla="*/ 1096 w 1117"/>
                <a:gd name="T51" fmla="*/ 158 h 1608"/>
                <a:gd name="T52" fmla="*/ 85 w 1117"/>
                <a:gd name="T53" fmla="*/ 1386 h 1608"/>
                <a:gd name="T54" fmla="*/ 183 w 1117"/>
                <a:gd name="T55" fmla="*/ 1466 h 1608"/>
                <a:gd name="T56" fmla="*/ 293 w 1117"/>
                <a:gd name="T57" fmla="*/ 1531 h 1608"/>
                <a:gd name="T58" fmla="*/ 412 w 1117"/>
                <a:gd name="T59" fmla="*/ 1577 h 1608"/>
                <a:gd name="T60" fmla="*/ 540 w 1117"/>
                <a:gd name="T61" fmla="*/ 1602 h 1608"/>
                <a:gd name="T62" fmla="*/ 662 w 1117"/>
                <a:gd name="T63" fmla="*/ 1606 h 1608"/>
                <a:gd name="T64" fmla="*/ 763 w 1117"/>
                <a:gd name="T65" fmla="*/ 1597 h 1608"/>
                <a:gd name="T66" fmla="*/ 860 w 1117"/>
                <a:gd name="T67" fmla="*/ 1572 h 1608"/>
                <a:gd name="T68" fmla="*/ 950 w 1117"/>
                <a:gd name="T69" fmla="*/ 1537 h 1608"/>
                <a:gd name="T70" fmla="*/ 1037 w 1117"/>
                <a:gd name="T71" fmla="*/ 1491 h 1608"/>
                <a:gd name="T72" fmla="*/ 1114 w 1117"/>
                <a:gd name="T73" fmla="*/ 1436 h 1608"/>
                <a:gd name="T74" fmla="*/ 1116 w 1117"/>
                <a:gd name="T75" fmla="*/ 1430 h 1608"/>
                <a:gd name="T76" fmla="*/ 1117 w 1117"/>
                <a:gd name="T77" fmla="*/ 1426 h 1608"/>
                <a:gd name="T78" fmla="*/ 1092 w 1117"/>
                <a:gd name="T79" fmla="*/ 1443 h 1608"/>
                <a:gd name="T80" fmla="*/ 1010 w 1117"/>
                <a:gd name="T81" fmla="*/ 1497 h 1608"/>
                <a:gd name="T82" fmla="*/ 923 w 1117"/>
                <a:gd name="T83" fmla="*/ 1541 h 1608"/>
                <a:gd name="T84" fmla="*/ 829 w 1117"/>
                <a:gd name="T85" fmla="*/ 1572 h 1608"/>
                <a:gd name="T86" fmla="*/ 731 w 1117"/>
                <a:gd name="T87" fmla="*/ 1592 h 1608"/>
                <a:gd name="T88" fmla="*/ 629 w 1117"/>
                <a:gd name="T89" fmla="*/ 1599 h 1608"/>
                <a:gd name="T90" fmla="*/ 496 w 1117"/>
                <a:gd name="T91" fmla="*/ 1588 h 1608"/>
                <a:gd name="T92" fmla="*/ 370 w 1117"/>
                <a:gd name="T93" fmla="*/ 1554 h 1608"/>
                <a:gd name="T94" fmla="*/ 254 w 1117"/>
                <a:gd name="T95" fmla="*/ 1501 h 1608"/>
                <a:gd name="T96" fmla="*/ 148 w 1117"/>
                <a:gd name="T97" fmla="*/ 1430 h 1608"/>
                <a:gd name="T98" fmla="*/ 56 w 1117"/>
                <a:gd name="T99" fmla="*/ 1342 h 1608"/>
                <a:gd name="T100" fmla="*/ 28 w 1117"/>
                <a:gd name="T101" fmla="*/ 1314 h 1608"/>
                <a:gd name="T102" fmla="*/ 28 w 1117"/>
                <a:gd name="T103" fmla="*/ 1320 h 1608"/>
                <a:gd name="T104" fmla="*/ 28 w 1117"/>
                <a:gd name="T105" fmla="*/ 1324 h 160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17"/>
                <a:gd name="T160" fmla="*/ 0 h 1608"/>
                <a:gd name="T161" fmla="*/ 1117 w 1117"/>
                <a:gd name="T162" fmla="*/ 1608 h 160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17" h="1608">
                  <a:moveTo>
                    <a:pt x="1096" y="158"/>
                  </a:moveTo>
                  <a:lnTo>
                    <a:pt x="1071" y="140"/>
                  </a:lnTo>
                  <a:lnTo>
                    <a:pt x="1045" y="123"/>
                  </a:lnTo>
                  <a:lnTo>
                    <a:pt x="1018" y="107"/>
                  </a:lnTo>
                  <a:lnTo>
                    <a:pt x="992" y="91"/>
                  </a:lnTo>
                  <a:lnTo>
                    <a:pt x="964" y="79"/>
                  </a:lnTo>
                  <a:lnTo>
                    <a:pt x="936" y="64"/>
                  </a:lnTo>
                  <a:lnTo>
                    <a:pt x="909" y="53"/>
                  </a:lnTo>
                  <a:lnTo>
                    <a:pt x="879" y="43"/>
                  </a:lnTo>
                  <a:lnTo>
                    <a:pt x="849" y="33"/>
                  </a:lnTo>
                  <a:lnTo>
                    <a:pt x="818" y="25"/>
                  </a:lnTo>
                  <a:lnTo>
                    <a:pt x="788" y="18"/>
                  </a:lnTo>
                  <a:lnTo>
                    <a:pt x="757" y="12"/>
                  </a:lnTo>
                  <a:lnTo>
                    <a:pt x="725" y="8"/>
                  </a:lnTo>
                  <a:lnTo>
                    <a:pt x="693" y="3"/>
                  </a:lnTo>
                  <a:lnTo>
                    <a:pt x="661" y="2"/>
                  </a:lnTo>
                  <a:lnTo>
                    <a:pt x="629" y="0"/>
                  </a:lnTo>
                  <a:lnTo>
                    <a:pt x="582" y="2"/>
                  </a:lnTo>
                  <a:lnTo>
                    <a:pt x="534" y="6"/>
                  </a:lnTo>
                  <a:lnTo>
                    <a:pt x="489" y="13"/>
                  </a:lnTo>
                  <a:lnTo>
                    <a:pt x="444" y="23"/>
                  </a:lnTo>
                  <a:lnTo>
                    <a:pt x="401" y="36"/>
                  </a:lnTo>
                  <a:lnTo>
                    <a:pt x="358" y="50"/>
                  </a:lnTo>
                  <a:lnTo>
                    <a:pt x="316" y="67"/>
                  </a:lnTo>
                  <a:lnTo>
                    <a:pt x="276" y="86"/>
                  </a:lnTo>
                  <a:lnTo>
                    <a:pt x="237" y="108"/>
                  </a:lnTo>
                  <a:lnTo>
                    <a:pt x="198" y="131"/>
                  </a:lnTo>
                  <a:lnTo>
                    <a:pt x="162" y="157"/>
                  </a:lnTo>
                  <a:lnTo>
                    <a:pt x="127" y="185"/>
                  </a:lnTo>
                  <a:lnTo>
                    <a:pt x="94" y="215"/>
                  </a:lnTo>
                  <a:lnTo>
                    <a:pt x="63" y="246"/>
                  </a:lnTo>
                  <a:lnTo>
                    <a:pt x="32" y="280"/>
                  </a:lnTo>
                  <a:lnTo>
                    <a:pt x="5" y="314"/>
                  </a:lnTo>
                  <a:lnTo>
                    <a:pt x="5" y="317"/>
                  </a:lnTo>
                  <a:lnTo>
                    <a:pt x="5" y="320"/>
                  </a:lnTo>
                  <a:lnTo>
                    <a:pt x="3" y="321"/>
                  </a:lnTo>
                  <a:lnTo>
                    <a:pt x="3" y="324"/>
                  </a:lnTo>
                  <a:lnTo>
                    <a:pt x="2" y="327"/>
                  </a:lnTo>
                  <a:lnTo>
                    <a:pt x="2" y="328"/>
                  </a:lnTo>
                  <a:lnTo>
                    <a:pt x="2" y="331"/>
                  </a:lnTo>
                  <a:lnTo>
                    <a:pt x="0" y="334"/>
                  </a:lnTo>
                  <a:lnTo>
                    <a:pt x="28" y="297"/>
                  </a:lnTo>
                  <a:lnTo>
                    <a:pt x="57" y="263"/>
                  </a:lnTo>
                  <a:lnTo>
                    <a:pt x="89" y="231"/>
                  </a:lnTo>
                  <a:lnTo>
                    <a:pt x="123" y="201"/>
                  </a:lnTo>
                  <a:lnTo>
                    <a:pt x="158" y="171"/>
                  </a:lnTo>
                  <a:lnTo>
                    <a:pt x="194" y="144"/>
                  </a:lnTo>
                  <a:lnTo>
                    <a:pt x="231" y="120"/>
                  </a:lnTo>
                  <a:lnTo>
                    <a:pt x="272" y="97"/>
                  </a:lnTo>
                  <a:lnTo>
                    <a:pt x="312" y="77"/>
                  </a:lnTo>
                  <a:lnTo>
                    <a:pt x="354" y="60"/>
                  </a:lnTo>
                  <a:lnTo>
                    <a:pt x="397" y="44"/>
                  </a:lnTo>
                  <a:lnTo>
                    <a:pt x="441" y="32"/>
                  </a:lnTo>
                  <a:lnTo>
                    <a:pt x="464" y="27"/>
                  </a:lnTo>
                  <a:lnTo>
                    <a:pt x="487" y="22"/>
                  </a:lnTo>
                  <a:lnTo>
                    <a:pt x="509" y="19"/>
                  </a:lnTo>
                  <a:lnTo>
                    <a:pt x="533" y="15"/>
                  </a:lnTo>
                  <a:lnTo>
                    <a:pt x="557" y="12"/>
                  </a:lnTo>
                  <a:lnTo>
                    <a:pt x="580" y="10"/>
                  </a:lnTo>
                  <a:lnTo>
                    <a:pt x="604" y="9"/>
                  </a:lnTo>
                  <a:lnTo>
                    <a:pt x="629" y="9"/>
                  </a:lnTo>
                  <a:lnTo>
                    <a:pt x="661" y="10"/>
                  </a:lnTo>
                  <a:lnTo>
                    <a:pt x="693" y="12"/>
                  </a:lnTo>
                  <a:lnTo>
                    <a:pt x="725" y="15"/>
                  </a:lnTo>
                  <a:lnTo>
                    <a:pt x="757" y="20"/>
                  </a:lnTo>
                  <a:lnTo>
                    <a:pt x="788" y="26"/>
                  </a:lnTo>
                  <a:lnTo>
                    <a:pt x="818" y="33"/>
                  </a:lnTo>
                  <a:lnTo>
                    <a:pt x="849" y="42"/>
                  </a:lnTo>
                  <a:lnTo>
                    <a:pt x="878" y="52"/>
                  </a:lnTo>
                  <a:lnTo>
                    <a:pt x="907" y="62"/>
                  </a:lnTo>
                  <a:lnTo>
                    <a:pt x="936" y="74"/>
                  </a:lnTo>
                  <a:lnTo>
                    <a:pt x="964" y="87"/>
                  </a:lnTo>
                  <a:lnTo>
                    <a:pt x="992" y="101"/>
                  </a:lnTo>
                  <a:lnTo>
                    <a:pt x="1018" y="115"/>
                  </a:lnTo>
                  <a:lnTo>
                    <a:pt x="1045" y="133"/>
                  </a:lnTo>
                  <a:lnTo>
                    <a:pt x="1070" y="150"/>
                  </a:lnTo>
                  <a:lnTo>
                    <a:pt x="1095" y="168"/>
                  </a:lnTo>
                  <a:lnTo>
                    <a:pt x="1096" y="158"/>
                  </a:lnTo>
                  <a:close/>
                  <a:moveTo>
                    <a:pt x="28" y="1324"/>
                  </a:moveTo>
                  <a:lnTo>
                    <a:pt x="56" y="1355"/>
                  </a:lnTo>
                  <a:lnTo>
                    <a:pt x="85" y="1386"/>
                  </a:lnTo>
                  <a:lnTo>
                    <a:pt x="117" y="1415"/>
                  </a:lnTo>
                  <a:lnTo>
                    <a:pt x="149" y="1442"/>
                  </a:lnTo>
                  <a:lnTo>
                    <a:pt x="183" y="1466"/>
                  </a:lnTo>
                  <a:lnTo>
                    <a:pt x="219" y="1490"/>
                  </a:lnTo>
                  <a:lnTo>
                    <a:pt x="255" y="1511"/>
                  </a:lnTo>
                  <a:lnTo>
                    <a:pt x="293" y="1531"/>
                  </a:lnTo>
                  <a:lnTo>
                    <a:pt x="331" y="1548"/>
                  </a:lnTo>
                  <a:lnTo>
                    <a:pt x="372" y="1564"/>
                  </a:lnTo>
                  <a:lnTo>
                    <a:pt x="412" y="1577"/>
                  </a:lnTo>
                  <a:lnTo>
                    <a:pt x="454" y="1588"/>
                  </a:lnTo>
                  <a:lnTo>
                    <a:pt x="497" y="1597"/>
                  </a:lnTo>
                  <a:lnTo>
                    <a:pt x="540" y="1602"/>
                  </a:lnTo>
                  <a:lnTo>
                    <a:pt x="583" y="1606"/>
                  </a:lnTo>
                  <a:lnTo>
                    <a:pt x="629" y="1608"/>
                  </a:lnTo>
                  <a:lnTo>
                    <a:pt x="662" y="1606"/>
                  </a:lnTo>
                  <a:lnTo>
                    <a:pt x="697" y="1605"/>
                  </a:lnTo>
                  <a:lnTo>
                    <a:pt x="731" y="1601"/>
                  </a:lnTo>
                  <a:lnTo>
                    <a:pt x="763" y="1597"/>
                  </a:lnTo>
                  <a:lnTo>
                    <a:pt x="796" y="1589"/>
                  </a:lnTo>
                  <a:lnTo>
                    <a:pt x="828" y="1581"/>
                  </a:lnTo>
                  <a:lnTo>
                    <a:pt x="860" y="1572"/>
                  </a:lnTo>
                  <a:lnTo>
                    <a:pt x="891" y="1562"/>
                  </a:lnTo>
                  <a:lnTo>
                    <a:pt x="921" y="1550"/>
                  </a:lnTo>
                  <a:lnTo>
                    <a:pt x="950" y="1537"/>
                  </a:lnTo>
                  <a:lnTo>
                    <a:pt x="980" y="1523"/>
                  </a:lnTo>
                  <a:lnTo>
                    <a:pt x="1009" y="1508"/>
                  </a:lnTo>
                  <a:lnTo>
                    <a:pt x="1037" y="1491"/>
                  </a:lnTo>
                  <a:lnTo>
                    <a:pt x="1063" y="1474"/>
                  </a:lnTo>
                  <a:lnTo>
                    <a:pt x="1089" y="1456"/>
                  </a:lnTo>
                  <a:lnTo>
                    <a:pt x="1114" y="1436"/>
                  </a:lnTo>
                  <a:lnTo>
                    <a:pt x="1116" y="1435"/>
                  </a:lnTo>
                  <a:lnTo>
                    <a:pt x="1116" y="1433"/>
                  </a:lnTo>
                  <a:lnTo>
                    <a:pt x="1116" y="1430"/>
                  </a:lnTo>
                  <a:lnTo>
                    <a:pt x="1116" y="1429"/>
                  </a:lnTo>
                  <a:lnTo>
                    <a:pt x="1116" y="1428"/>
                  </a:lnTo>
                  <a:lnTo>
                    <a:pt x="1117" y="1426"/>
                  </a:lnTo>
                  <a:lnTo>
                    <a:pt x="1117" y="1425"/>
                  </a:lnTo>
                  <a:lnTo>
                    <a:pt x="1117" y="1423"/>
                  </a:lnTo>
                  <a:lnTo>
                    <a:pt x="1092" y="1443"/>
                  </a:lnTo>
                  <a:lnTo>
                    <a:pt x="1066" y="1463"/>
                  </a:lnTo>
                  <a:lnTo>
                    <a:pt x="1038" y="1480"/>
                  </a:lnTo>
                  <a:lnTo>
                    <a:pt x="1010" y="1497"/>
                  </a:lnTo>
                  <a:lnTo>
                    <a:pt x="982" y="1513"/>
                  </a:lnTo>
                  <a:lnTo>
                    <a:pt x="953" y="1527"/>
                  </a:lnTo>
                  <a:lnTo>
                    <a:pt x="923" y="1541"/>
                  </a:lnTo>
                  <a:lnTo>
                    <a:pt x="892" y="1552"/>
                  </a:lnTo>
                  <a:lnTo>
                    <a:pt x="861" y="1564"/>
                  </a:lnTo>
                  <a:lnTo>
                    <a:pt x="829" y="1572"/>
                  </a:lnTo>
                  <a:lnTo>
                    <a:pt x="797" y="1581"/>
                  </a:lnTo>
                  <a:lnTo>
                    <a:pt x="764" y="1588"/>
                  </a:lnTo>
                  <a:lnTo>
                    <a:pt x="731" y="1592"/>
                  </a:lnTo>
                  <a:lnTo>
                    <a:pt x="697" y="1597"/>
                  </a:lnTo>
                  <a:lnTo>
                    <a:pt x="662" y="1599"/>
                  </a:lnTo>
                  <a:lnTo>
                    <a:pt x="629" y="1599"/>
                  </a:lnTo>
                  <a:lnTo>
                    <a:pt x="583" y="1598"/>
                  </a:lnTo>
                  <a:lnTo>
                    <a:pt x="539" y="1594"/>
                  </a:lnTo>
                  <a:lnTo>
                    <a:pt x="496" y="1588"/>
                  </a:lnTo>
                  <a:lnTo>
                    <a:pt x="452" y="1579"/>
                  </a:lnTo>
                  <a:lnTo>
                    <a:pt x="411" y="1568"/>
                  </a:lnTo>
                  <a:lnTo>
                    <a:pt x="370" y="1554"/>
                  </a:lnTo>
                  <a:lnTo>
                    <a:pt x="330" y="1538"/>
                  </a:lnTo>
                  <a:lnTo>
                    <a:pt x="291" y="1521"/>
                  </a:lnTo>
                  <a:lnTo>
                    <a:pt x="254" y="1501"/>
                  </a:lnTo>
                  <a:lnTo>
                    <a:pt x="217" y="1480"/>
                  </a:lnTo>
                  <a:lnTo>
                    <a:pt x="181" y="1456"/>
                  </a:lnTo>
                  <a:lnTo>
                    <a:pt x="148" y="1430"/>
                  </a:lnTo>
                  <a:lnTo>
                    <a:pt x="116" y="1403"/>
                  </a:lnTo>
                  <a:lnTo>
                    <a:pt x="85" y="1374"/>
                  </a:lnTo>
                  <a:lnTo>
                    <a:pt x="56" y="1342"/>
                  </a:lnTo>
                  <a:lnTo>
                    <a:pt x="28" y="1311"/>
                  </a:lnTo>
                  <a:lnTo>
                    <a:pt x="28" y="1313"/>
                  </a:lnTo>
                  <a:lnTo>
                    <a:pt x="28" y="1314"/>
                  </a:lnTo>
                  <a:lnTo>
                    <a:pt x="28" y="1315"/>
                  </a:lnTo>
                  <a:lnTo>
                    <a:pt x="28" y="1317"/>
                  </a:lnTo>
                  <a:lnTo>
                    <a:pt x="28" y="1320"/>
                  </a:lnTo>
                  <a:lnTo>
                    <a:pt x="28" y="1321"/>
                  </a:lnTo>
                  <a:lnTo>
                    <a:pt x="28" y="1322"/>
                  </a:lnTo>
                  <a:lnTo>
                    <a:pt x="28" y="1324"/>
                  </a:lnTo>
                  <a:close/>
                </a:path>
              </a:pathLst>
            </a:custGeom>
            <a:solidFill>
              <a:srgbClr val="FDFD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09" name="Freeform 1019"/>
            <p:cNvSpPr>
              <a:spLocks noEditPoints="1"/>
            </p:cNvSpPr>
            <p:nvPr/>
          </p:nvSpPr>
          <p:spPr bwMode="auto">
            <a:xfrm>
              <a:off x="3904" y="1701"/>
              <a:ext cx="1121" cy="1599"/>
            </a:xfrm>
            <a:custGeom>
              <a:avLst/>
              <a:gdLst>
                <a:gd name="T0" fmla="*/ 1047 w 1121"/>
                <a:gd name="T1" fmla="*/ 122 h 1599"/>
                <a:gd name="T2" fmla="*/ 966 w 1121"/>
                <a:gd name="T3" fmla="*/ 78 h 1599"/>
                <a:gd name="T4" fmla="*/ 880 w 1121"/>
                <a:gd name="T5" fmla="*/ 42 h 1599"/>
                <a:gd name="T6" fmla="*/ 790 w 1121"/>
                <a:gd name="T7" fmla="*/ 17 h 1599"/>
                <a:gd name="T8" fmla="*/ 695 w 1121"/>
                <a:gd name="T9" fmla="*/ 3 h 1599"/>
                <a:gd name="T10" fmla="*/ 606 w 1121"/>
                <a:gd name="T11" fmla="*/ 1 h 1599"/>
                <a:gd name="T12" fmla="*/ 536 w 1121"/>
                <a:gd name="T13" fmla="*/ 5 h 1599"/>
                <a:gd name="T14" fmla="*/ 402 w 1121"/>
                <a:gd name="T15" fmla="*/ 35 h 1599"/>
                <a:gd name="T16" fmla="*/ 275 w 1121"/>
                <a:gd name="T17" fmla="*/ 86 h 1599"/>
                <a:gd name="T18" fmla="*/ 162 w 1121"/>
                <a:gd name="T19" fmla="*/ 159 h 1599"/>
                <a:gd name="T20" fmla="*/ 62 w 1121"/>
                <a:gd name="T21" fmla="*/ 250 h 1599"/>
                <a:gd name="T22" fmla="*/ 4 w 1121"/>
                <a:gd name="T23" fmla="*/ 322 h 1599"/>
                <a:gd name="T24" fmla="*/ 2 w 1121"/>
                <a:gd name="T25" fmla="*/ 329 h 1599"/>
                <a:gd name="T26" fmla="*/ 1 w 1121"/>
                <a:gd name="T27" fmla="*/ 336 h 1599"/>
                <a:gd name="T28" fmla="*/ 57 w 1121"/>
                <a:gd name="T29" fmla="*/ 267 h 1599"/>
                <a:gd name="T30" fmla="*/ 157 w 1121"/>
                <a:gd name="T31" fmla="*/ 173 h 1599"/>
                <a:gd name="T32" fmla="*/ 271 w 1121"/>
                <a:gd name="T33" fmla="*/ 99 h 1599"/>
                <a:gd name="T34" fmla="*/ 375 w 1121"/>
                <a:gd name="T35" fmla="*/ 52 h 1599"/>
                <a:gd name="T36" fmla="*/ 442 w 1121"/>
                <a:gd name="T37" fmla="*/ 32 h 1599"/>
                <a:gd name="T38" fmla="*/ 511 w 1121"/>
                <a:gd name="T39" fmla="*/ 18 h 1599"/>
                <a:gd name="T40" fmla="*/ 582 w 1121"/>
                <a:gd name="T41" fmla="*/ 10 h 1599"/>
                <a:gd name="T42" fmla="*/ 663 w 1121"/>
                <a:gd name="T43" fmla="*/ 8 h 1599"/>
                <a:gd name="T44" fmla="*/ 759 w 1121"/>
                <a:gd name="T45" fmla="*/ 20 h 1599"/>
                <a:gd name="T46" fmla="*/ 851 w 1121"/>
                <a:gd name="T47" fmla="*/ 41 h 1599"/>
                <a:gd name="T48" fmla="*/ 938 w 1121"/>
                <a:gd name="T49" fmla="*/ 74 h 1599"/>
                <a:gd name="T50" fmla="*/ 1020 w 1121"/>
                <a:gd name="T51" fmla="*/ 115 h 1599"/>
                <a:gd name="T52" fmla="*/ 1097 w 1121"/>
                <a:gd name="T53" fmla="*/ 167 h 1599"/>
                <a:gd name="T54" fmla="*/ 58 w 1121"/>
                <a:gd name="T55" fmla="*/ 1344 h 1599"/>
                <a:gd name="T56" fmla="*/ 151 w 1121"/>
                <a:gd name="T57" fmla="*/ 1431 h 1599"/>
                <a:gd name="T58" fmla="*/ 256 w 1121"/>
                <a:gd name="T59" fmla="*/ 1502 h 1599"/>
                <a:gd name="T60" fmla="*/ 372 w 1121"/>
                <a:gd name="T61" fmla="*/ 1555 h 1599"/>
                <a:gd name="T62" fmla="*/ 498 w 1121"/>
                <a:gd name="T63" fmla="*/ 1587 h 1599"/>
                <a:gd name="T64" fmla="*/ 631 w 1121"/>
                <a:gd name="T65" fmla="*/ 1599 h 1599"/>
                <a:gd name="T66" fmla="*/ 733 w 1121"/>
                <a:gd name="T67" fmla="*/ 1592 h 1599"/>
                <a:gd name="T68" fmla="*/ 830 w 1121"/>
                <a:gd name="T69" fmla="*/ 1572 h 1599"/>
                <a:gd name="T70" fmla="*/ 923 w 1121"/>
                <a:gd name="T71" fmla="*/ 1540 h 1599"/>
                <a:gd name="T72" fmla="*/ 1011 w 1121"/>
                <a:gd name="T73" fmla="*/ 1498 h 1599"/>
                <a:gd name="T74" fmla="*/ 1093 w 1121"/>
                <a:gd name="T75" fmla="*/ 1444 h 1599"/>
                <a:gd name="T76" fmla="*/ 1119 w 1121"/>
                <a:gd name="T77" fmla="*/ 1421 h 1599"/>
                <a:gd name="T78" fmla="*/ 1119 w 1121"/>
                <a:gd name="T79" fmla="*/ 1417 h 1599"/>
                <a:gd name="T80" fmla="*/ 1121 w 1121"/>
                <a:gd name="T81" fmla="*/ 1413 h 1599"/>
                <a:gd name="T82" fmla="*/ 1041 w 1121"/>
                <a:gd name="T83" fmla="*/ 1471 h 1599"/>
                <a:gd name="T84" fmla="*/ 955 w 1121"/>
                <a:gd name="T85" fmla="*/ 1518 h 1599"/>
                <a:gd name="T86" fmla="*/ 863 w 1121"/>
                <a:gd name="T87" fmla="*/ 1555 h 1599"/>
                <a:gd name="T88" fmla="*/ 766 w 1121"/>
                <a:gd name="T89" fmla="*/ 1579 h 1599"/>
                <a:gd name="T90" fmla="*/ 666 w 1121"/>
                <a:gd name="T91" fmla="*/ 1590 h 1599"/>
                <a:gd name="T92" fmla="*/ 541 w 1121"/>
                <a:gd name="T93" fmla="*/ 1586 h 1599"/>
                <a:gd name="T94" fmla="*/ 413 w 1121"/>
                <a:gd name="T95" fmla="*/ 1559 h 1599"/>
                <a:gd name="T96" fmla="*/ 293 w 1121"/>
                <a:gd name="T97" fmla="*/ 1512 h 1599"/>
                <a:gd name="T98" fmla="*/ 183 w 1121"/>
                <a:gd name="T99" fmla="*/ 1445 h 1599"/>
                <a:gd name="T100" fmla="*/ 86 w 1121"/>
                <a:gd name="T101" fmla="*/ 1363 h 1599"/>
                <a:gd name="T102" fmla="*/ 30 w 1121"/>
                <a:gd name="T103" fmla="*/ 1300 h 1599"/>
                <a:gd name="T104" fmla="*/ 30 w 1121"/>
                <a:gd name="T105" fmla="*/ 1306 h 1599"/>
                <a:gd name="T106" fmla="*/ 30 w 1121"/>
                <a:gd name="T107" fmla="*/ 1310 h 159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21"/>
                <a:gd name="T163" fmla="*/ 0 h 1599"/>
                <a:gd name="T164" fmla="*/ 1121 w 1121"/>
                <a:gd name="T165" fmla="*/ 1599 h 159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21" h="1599">
                  <a:moveTo>
                    <a:pt x="1097" y="157"/>
                  </a:moveTo>
                  <a:lnTo>
                    <a:pt x="1072" y="140"/>
                  </a:lnTo>
                  <a:lnTo>
                    <a:pt x="1047" y="122"/>
                  </a:lnTo>
                  <a:lnTo>
                    <a:pt x="1020" y="106"/>
                  </a:lnTo>
                  <a:lnTo>
                    <a:pt x="994" y="91"/>
                  </a:lnTo>
                  <a:lnTo>
                    <a:pt x="966" y="78"/>
                  </a:lnTo>
                  <a:lnTo>
                    <a:pt x="938" y="64"/>
                  </a:lnTo>
                  <a:lnTo>
                    <a:pt x="909" y="52"/>
                  </a:lnTo>
                  <a:lnTo>
                    <a:pt x="880" y="42"/>
                  </a:lnTo>
                  <a:lnTo>
                    <a:pt x="851" y="32"/>
                  </a:lnTo>
                  <a:lnTo>
                    <a:pt x="820" y="24"/>
                  </a:lnTo>
                  <a:lnTo>
                    <a:pt x="790" y="17"/>
                  </a:lnTo>
                  <a:lnTo>
                    <a:pt x="759" y="11"/>
                  </a:lnTo>
                  <a:lnTo>
                    <a:pt x="727" y="7"/>
                  </a:lnTo>
                  <a:lnTo>
                    <a:pt x="695" y="3"/>
                  </a:lnTo>
                  <a:lnTo>
                    <a:pt x="663" y="1"/>
                  </a:lnTo>
                  <a:lnTo>
                    <a:pt x="631" y="0"/>
                  </a:lnTo>
                  <a:lnTo>
                    <a:pt x="606" y="1"/>
                  </a:lnTo>
                  <a:lnTo>
                    <a:pt x="582" y="1"/>
                  </a:lnTo>
                  <a:lnTo>
                    <a:pt x="559" y="4"/>
                  </a:lnTo>
                  <a:lnTo>
                    <a:pt x="536" y="5"/>
                  </a:lnTo>
                  <a:lnTo>
                    <a:pt x="491" y="13"/>
                  </a:lnTo>
                  <a:lnTo>
                    <a:pt x="445" y="22"/>
                  </a:lnTo>
                  <a:lnTo>
                    <a:pt x="402" y="35"/>
                  </a:lnTo>
                  <a:lnTo>
                    <a:pt x="358" y="49"/>
                  </a:lnTo>
                  <a:lnTo>
                    <a:pt x="317" y="68"/>
                  </a:lnTo>
                  <a:lnTo>
                    <a:pt x="275" y="86"/>
                  </a:lnTo>
                  <a:lnTo>
                    <a:pt x="236" y="109"/>
                  </a:lnTo>
                  <a:lnTo>
                    <a:pt x="199" y="133"/>
                  </a:lnTo>
                  <a:lnTo>
                    <a:pt x="162" y="159"/>
                  </a:lnTo>
                  <a:lnTo>
                    <a:pt x="128" y="187"/>
                  </a:lnTo>
                  <a:lnTo>
                    <a:pt x="94" y="217"/>
                  </a:lnTo>
                  <a:lnTo>
                    <a:pt x="62" y="250"/>
                  </a:lnTo>
                  <a:lnTo>
                    <a:pt x="33" y="284"/>
                  </a:lnTo>
                  <a:lnTo>
                    <a:pt x="5" y="319"/>
                  </a:lnTo>
                  <a:lnTo>
                    <a:pt x="4" y="322"/>
                  </a:lnTo>
                  <a:lnTo>
                    <a:pt x="4" y="323"/>
                  </a:lnTo>
                  <a:lnTo>
                    <a:pt x="4" y="326"/>
                  </a:lnTo>
                  <a:lnTo>
                    <a:pt x="2" y="329"/>
                  </a:lnTo>
                  <a:lnTo>
                    <a:pt x="2" y="332"/>
                  </a:lnTo>
                  <a:lnTo>
                    <a:pt x="1" y="333"/>
                  </a:lnTo>
                  <a:lnTo>
                    <a:pt x="1" y="336"/>
                  </a:lnTo>
                  <a:lnTo>
                    <a:pt x="0" y="339"/>
                  </a:lnTo>
                  <a:lnTo>
                    <a:pt x="27" y="302"/>
                  </a:lnTo>
                  <a:lnTo>
                    <a:pt x="57" y="267"/>
                  </a:lnTo>
                  <a:lnTo>
                    <a:pt x="89" y="234"/>
                  </a:lnTo>
                  <a:lnTo>
                    <a:pt x="122" y="203"/>
                  </a:lnTo>
                  <a:lnTo>
                    <a:pt x="157" y="173"/>
                  </a:lnTo>
                  <a:lnTo>
                    <a:pt x="193" y="146"/>
                  </a:lnTo>
                  <a:lnTo>
                    <a:pt x="231" y="122"/>
                  </a:lnTo>
                  <a:lnTo>
                    <a:pt x="271" y="99"/>
                  </a:lnTo>
                  <a:lnTo>
                    <a:pt x="311" y="78"/>
                  </a:lnTo>
                  <a:lnTo>
                    <a:pt x="354" y="59"/>
                  </a:lnTo>
                  <a:lnTo>
                    <a:pt x="375" y="52"/>
                  </a:lnTo>
                  <a:lnTo>
                    <a:pt x="397" y="45"/>
                  </a:lnTo>
                  <a:lnTo>
                    <a:pt x="420" y="38"/>
                  </a:lnTo>
                  <a:lnTo>
                    <a:pt x="442" y="32"/>
                  </a:lnTo>
                  <a:lnTo>
                    <a:pt x="466" y="27"/>
                  </a:lnTo>
                  <a:lnTo>
                    <a:pt x="488" y="21"/>
                  </a:lnTo>
                  <a:lnTo>
                    <a:pt x="511" y="18"/>
                  </a:lnTo>
                  <a:lnTo>
                    <a:pt x="535" y="14"/>
                  </a:lnTo>
                  <a:lnTo>
                    <a:pt x="559" y="11"/>
                  </a:lnTo>
                  <a:lnTo>
                    <a:pt x="582" y="10"/>
                  </a:lnTo>
                  <a:lnTo>
                    <a:pt x="606" y="8"/>
                  </a:lnTo>
                  <a:lnTo>
                    <a:pt x="631" y="8"/>
                  </a:lnTo>
                  <a:lnTo>
                    <a:pt x="663" y="8"/>
                  </a:lnTo>
                  <a:lnTo>
                    <a:pt x="695" y="11"/>
                  </a:lnTo>
                  <a:lnTo>
                    <a:pt x="727" y="14"/>
                  </a:lnTo>
                  <a:lnTo>
                    <a:pt x="759" y="20"/>
                  </a:lnTo>
                  <a:lnTo>
                    <a:pt x="790" y="25"/>
                  </a:lnTo>
                  <a:lnTo>
                    <a:pt x="820" y="32"/>
                  </a:lnTo>
                  <a:lnTo>
                    <a:pt x="851" y="41"/>
                  </a:lnTo>
                  <a:lnTo>
                    <a:pt x="880" y="51"/>
                  </a:lnTo>
                  <a:lnTo>
                    <a:pt x="909" y="61"/>
                  </a:lnTo>
                  <a:lnTo>
                    <a:pt x="938" y="74"/>
                  </a:lnTo>
                  <a:lnTo>
                    <a:pt x="966" y="86"/>
                  </a:lnTo>
                  <a:lnTo>
                    <a:pt x="994" y="101"/>
                  </a:lnTo>
                  <a:lnTo>
                    <a:pt x="1020" y="115"/>
                  </a:lnTo>
                  <a:lnTo>
                    <a:pt x="1047" y="132"/>
                  </a:lnTo>
                  <a:lnTo>
                    <a:pt x="1072" y="149"/>
                  </a:lnTo>
                  <a:lnTo>
                    <a:pt x="1097" y="167"/>
                  </a:lnTo>
                  <a:lnTo>
                    <a:pt x="1097" y="157"/>
                  </a:lnTo>
                  <a:close/>
                  <a:moveTo>
                    <a:pt x="30" y="1312"/>
                  </a:moveTo>
                  <a:lnTo>
                    <a:pt x="58" y="1344"/>
                  </a:lnTo>
                  <a:lnTo>
                    <a:pt x="87" y="1374"/>
                  </a:lnTo>
                  <a:lnTo>
                    <a:pt x="118" y="1404"/>
                  </a:lnTo>
                  <a:lnTo>
                    <a:pt x="151" y="1431"/>
                  </a:lnTo>
                  <a:lnTo>
                    <a:pt x="185" y="1457"/>
                  </a:lnTo>
                  <a:lnTo>
                    <a:pt x="219" y="1479"/>
                  </a:lnTo>
                  <a:lnTo>
                    <a:pt x="256" y="1502"/>
                  </a:lnTo>
                  <a:lnTo>
                    <a:pt x="295" y="1521"/>
                  </a:lnTo>
                  <a:lnTo>
                    <a:pt x="332" y="1539"/>
                  </a:lnTo>
                  <a:lnTo>
                    <a:pt x="372" y="1555"/>
                  </a:lnTo>
                  <a:lnTo>
                    <a:pt x="413" y="1567"/>
                  </a:lnTo>
                  <a:lnTo>
                    <a:pt x="456" y="1579"/>
                  </a:lnTo>
                  <a:lnTo>
                    <a:pt x="498" y="1587"/>
                  </a:lnTo>
                  <a:lnTo>
                    <a:pt x="542" y="1593"/>
                  </a:lnTo>
                  <a:lnTo>
                    <a:pt x="585" y="1597"/>
                  </a:lnTo>
                  <a:lnTo>
                    <a:pt x="631" y="1599"/>
                  </a:lnTo>
                  <a:lnTo>
                    <a:pt x="664" y="1597"/>
                  </a:lnTo>
                  <a:lnTo>
                    <a:pt x="699" y="1596"/>
                  </a:lnTo>
                  <a:lnTo>
                    <a:pt x="733" y="1592"/>
                  </a:lnTo>
                  <a:lnTo>
                    <a:pt x="766" y="1587"/>
                  </a:lnTo>
                  <a:lnTo>
                    <a:pt x="798" y="1580"/>
                  </a:lnTo>
                  <a:lnTo>
                    <a:pt x="830" y="1572"/>
                  </a:lnTo>
                  <a:lnTo>
                    <a:pt x="862" y="1563"/>
                  </a:lnTo>
                  <a:lnTo>
                    <a:pt x="894" y="1552"/>
                  </a:lnTo>
                  <a:lnTo>
                    <a:pt x="923" y="1540"/>
                  </a:lnTo>
                  <a:lnTo>
                    <a:pt x="954" y="1528"/>
                  </a:lnTo>
                  <a:lnTo>
                    <a:pt x="983" y="1513"/>
                  </a:lnTo>
                  <a:lnTo>
                    <a:pt x="1011" y="1498"/>
                  </a:lnTo>
                  <a:lnTo>
                    <a:pt x="1039" y="1481"/>
                  </a:lnTo>
                  <a:lnTo>
                    <a:pt x="1066" y="1464"/>
                  </a:lnTo>
                  <a:lnTo>
                    <a:pt x="1093" y="1444"/>
                  </a:lnTo>
                  <a:lnTo>
                    <a:pt x="1118" y="1424"/>
                  </a:lnTo>
                  <a:lnTo>
                    <a:pt x="1118" y="1423"/>
                  </a:lnTo>
                  <a:lnTo>
                    <a:pt x="1119" y="1421"/>
                  </a:lnTo>
                  <a:lnTo>
                    <a:pt x="1119" y="1420"/>
                  </a:lnTo>
                  <a:lnTo>
                    <a:pt x="1119" y="1418"/>
                  </a:lnTo>
                  <a:lnTo>
                    <a:pt x="1119" y="1417"/>
                  </a:lnTo>
                  <a:lnTo>
                    <a:pt x="1119" y="1415"/>
                  </a:lnTo>
                  <a:lnTo>
                    <a:pt x="1121" y="1414"/>
                  </a:lnTo>
                  <a:lnTo>
                    <a:pt x="1121" y="1413"/>
                  </a:lnTo>
                  <a:lnTo>
                    <a:pt x="1094" y="1432"/>
                  </a:lnTo>
                  <a:lnTo>
                    <a:pt x="1069" y="1452"/>
                  </a:lnTo>
                  <a:lnTo>
                    <a:pt x="1041" y="1471"/>
                  </a:lnTo>
                  <a:lnTo>
                    <a:pt x="1014" y="1488"/>
                  </a:lnTo>
                  <a:lnTo>
                    <a:pt x="984" y="1503"/>
                  </a:lnTo>
                  <a:lnTo>
                    <a:pt x="955" y="1518"/>
                  </a:lnTo>
                  <a:lnTo>
                    <a:pt x="926" y="1530"/>
                  </a:lnTo>
                  <a:lnTo>
                    <a:pt x="895" y="1543"/>
                  </a:lnTo>
                  <a:lnTo>
                    <a:pt x="863" y="1555"/>
                  </a:lnTo>
                  <a:lnTo>
                    <a:pt x="831" y="1563"/>
                  </a:lnTo>
                  <a:lnTo>
                    <a:pt x="799" y="1572"/>
                  </a:lnTo>
                  <a:lnTo>
                    <a:pt x="766" y="1579"/>
                  </a:lnTo>
                  <a:lnTo>
                    <a:pt x="733" y="1583"/>
                  </a:lnTo>
                  <a:lnTo>
                    <a:pt x="699" y="1587"/>
                  </a:lnTo>
                  <a:lnTo>
                    <a:pt x="666" y="1590"/>
                  </a:lnTo>
                  <a:lnTo>
                    <a:pt x="631" y="1590"/>
                  </a:lnTo>
                  <a:lnTo>
                    <a:pt x="585" y="1589"/>
                  </a:lnTo>
                  <a:lnTo>
                    <a:pt x="541" y="1586"/>
                  </a:lnTo>
                  <a:lnTo>
                    <a:pt x="498" y="1579"/>
                  </a:lnTo>
                  <a:lnTo>
                    <a:pt x="454" y="1570"/>
                  </a:lnTo>
                  <a:lnTo>
                    <a:pt x="413" y="1559"/>
                  </a:lnTo>
                  <a:lnTo>
                    <a:pt x="371" y="1545"/>
                  </a:lnTo>
                  <a:lnTo>
                    <a:pt x="332" y="1529"/>
                  </a:lnTo>
                  <a:lnTo>
                    <a:pt x="293" y="1512"/>
                  </a:lnTo>
                  <a:lnTo>
                    <a:pt x="254" y="1491"/>
                  </a:lnTo>
                  <a:lnTo>
                    <a:pt x="218" y="1469"/>
                  </a:lnTo>
                  <a:lnTo>
                    <a:pt x="183" y="1445"/>
                  </a:lnTo>
                  <a:lnTo>
                    <a:pt x="150" y="1420"/>
                  </a:lnTo>
                  <a:lnTo>
                    <a:pt x="116" y="1391"/>
                  </a:lnTo>
                  <a:lnTo>
                    <a:pt x="86" y="1363"/>
                  </a:lnTo>
                  <a:lnTo>
                    <a:pt x="57" y="1332"/>
                  </a:lnTo>
                  <a:lnTo>
                    <a:pt x="30" y="1299"/>
                  </a:lnTo>
                  <a:lnTo>
                    <a:pt x="30" y="1300"/>
                  </a:lnTo>
                  <a:lnTo>
                    <a:pt x="30" y="1302"/>
                  </a:lnTo>
                  <a:lnTo>
                    <a:pt x="30" y="1303"/>
                  </a:lnTo>
                  <a:lnTo>
                    <a:pt x="30" y="1306"/>
                  </a:lnTo>
                  <a:lnTo>
                    <a:pt x="30" y="1308"/>
                  </a:lnTo>
                  <a:lnTo>
                    <a:pt x="30" y="1309"/>
                  </a:lnTo>
                  <a:lnTo>
                    <a:pt x="30" y="1310"/>
                  </a:lnTo>
                  <a:lnTo>
                    <a:pt x="30" y="1312"/>
                  </a:lnTo>
                  <a:close/>
                </a:path>
              </a:pathLst>
            </a:custGeom>
            <a:solidFill>
              <a:srgbClr val="FDFDA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0" name="Freeform 1020"/>
            <p:cNvSpPr>
              <a:spLocks noEditPoints="1"/>
            </p:cNvSpPr>
            <p:nvPr/>
          </p:nvSpPr>
          <p:spPr bwMode="auto">
            <a:xfrm>
              <a:off x="3902" y="1705"/>
              <a:ext cx="1124" cy="1590"/>
            </a:xfrm>
            <a:custGeom>
              <a:avLst/>
              <a:gdLst>
                <a:gd name="T0" fmla="*/ 1049 w 1124"/>
                <a:gd name="T1" fmla="*/ 124 h 1590"/>
                <a:gd name="T2" fmla="*/ 968 w 1124"/>
                <a:gd name="T3" fmla="*/ 78 h 1590"/>
                <a:gd name="T4" fmla="*/ 882 w 1124"/>
                <a:gd name="T5" fmla="*/ 43 h 1590"/>
                <a:gd name="T6" fmla="*/ 792 w 1124"/>
                <a:gd name="T7" fmla="*/ 17 h 1590"/>
                <a:gd name="T8" fmla="*/ 697 w 1124"/>
                <a:gd name="T9" fmla="*/ 3 h 1590"/>
                <a:gd name="T10" fmla="*/ 608 w 1124"/>
                <a:gd name="T11" fmla="*/ 0 h 1590"/>
                <a:gd name="T12" fmla="*/ 537 w 1124"/>
                <a:gd name="T13" fmla="*/ 6 h 1590"/>
                <a:gd name="T14" fmla="*/ 468 w 1124"/>
                <a:gd name="T15" fmla="*/ 18 h 1590"/>
                <a:gd name="T16" fmla="*/ 358 w 1124"/>
                <a:gd name="T17" fmla="*/ 51 h 1590"/>
                <a:gd name="T18" fmla="*/ 235 w 1124"/>
                <a:gd name="T19" fmla="*/ 111 h 1590"/>
                <a:gd name="T20" fmla="*/ 127 w 1124"/>
                <a:gd name="T21" fmla="*/ 192 h 1590"/>
                <a:gd name="T22" fmla="*/ 32 w 1124"/>
                <a:gd name="T23" fmla="*/ 288 h 1590"/>
                <a:gd name="T24" fmla="*/ 3 w 1124"/>
                <a:gd name="T25" fmla="*/ 329 h 1590"/>
                <a:gd name="T26" fmla="*/ 2 w 1124"/>
                <a:gd name="T27" fmla="*/ 338 h 1590"/>
                <a:gd name="T28" fmla="*/ 0 w 1124"/>
                <a:gd name="T29" fmla="*/ 346 h 1590"/>
                <a:gd name="T30" fmla="*/ 88 w 1124"/>
                <a:gd name="T31" fmla="*/ 239 h 1590"/>
                <a:gd name="T32" fmla="*/ 192 w 1124"/>
                <a:gd name="T33" fmla="*/ 149 h 1590"/>
                <a:gd name="T34" fmla="*/ 312 w 1124"/>
                <a:gd name="T35" fmla="*/ 80 h 1590"/>
                <a:gd name="T36" fmla="*/ 398 w 1124"/>
                <a:gd name="T37" fmla="*/ 45 h 1590"/>
                <a:gd name="T38" fmla="*/ 466 w 1124"/>
                <a:gd name="T39" fmla="*/ 27 h 1590"/>
                <a:gd name="T40" fmla="*/ 536 w 1124"/>
                <a:gd name="T41" fmla="*/ 14 h 1590"/>
                <a:gd name="T42" fmla="*/ 608 w 1124"/>
                <a:gd name="T43" fmla="*/ 9 h 1590"/>
                <a:gd name="T44" fmla="*/ 697 w 1124"/>
                <a:gd name="T45" fmla="*/ 11 h 1590"/>
                <a:gd name="T46" fmla="*/ 792 w 1124"/>
                <a:gd name="T47" fmla="*/ 26 h 1590"/>
                <a:gd name="T48" fmla="*/ 882 w 1124"/>
                <a:gd name="T49" fmla="*/ 51 h 1590"/>
                <a:gd name="T50" fmla="*/ 968 w 1124"/>
                <a:gd name="T51" fmla="*/ 87 h 1590"/>
                <a:gd name="T52" fmla="*/ 1048 w 1124"/>
                <a:gd name="T53" fmla="*/ 132 h 1590"/>
                <a:gd name="T54" fmla="*/ 1099 w 1124"/>
                <a:gd name="T55" fmla="*/ 159 h 1590"/>
                <a:gd name="T56" fmla="*/ 89 w 1124"/>
                <a:gd name="T57" fmla="*/ 1365 h 1590"/>
                <a:gd name="T58" fmla="*/ 185 w 1124"/>
                <a:gd name="T59" fmla="*/ 1447 h 1590"/>
                <a:gd name="T60" fmla="*/ 295 w 1124"/>
                <a:gd name="T61" fmla="*/ 1512 h 1590"/>
                <a:gd name="T62" fmla="*/ 415 w 1124"/>
                <a:gd name="T63" fmla="*/ 1559 h 1590"/>
                <a:gd name="T64" fmla="*/ 543 w 1124"/>
                <a:gd name="T65" fmla="*/ 1585 h 1590"/>
                <a:gd name="T66" fmla="*/ 666 w 1124"/>
                <a:gd name="T67" fmla="*/ 1590 h 1590"/>
                <a:gd name="T68" fmla="*/ 768 w 1124"/>
                <a:gd name="T69" fmla="*/ 1579 h 1590"/>
                <a:gd name="T70" fmla="*/ 865 w 1124"/>
                <a:gd name="T71" fmla="*/ 1555 h 1590"/>
                <a:gd name="T72" fmla="*/ 957 w 1124"/>
                <a:gd name="T73" fmla="*/ 1518 h 1590"/>
                <a:gd name="T74" fmla="*/ 1042 w 1124"/>
                <a:gd name="T75" fmla="*/ 1471 h 1590"/>
                <a:gd name="T76" fmla="*/ 1121 w 1124"/>
                <a:gd name="T77" fmla="*/ 1414 h 1590"/>
                <a:gd name="T78" fmla="*/ 1123 w 1124"/>
                <a:gd name="T79" fmla="*/ 1410 h 1590"/>
                <a:gd name="T80" fmla="*/ 1123 w 1124"/>
                <a:gd name="T81" fmla="*/ 1406 h 1590"/>
                <a:gd name="T82" fmla="*/ 1098 w 1124"/>
                <a:gd name="T83" fmla="*/ 1423 h 1590"/>
                <a:gd name="T84" fmla="*/ 1017 w 1124"/>
                <a:gd name="T85" fmla="*/ 1478 h 1590"/>
                <a:gd name="T86" fmla="*/ 928 w 1124"/>
                <a:gd name="T87" fmla="*/ 1522 h 1590"/>
                <a:gd name="T88" fmla="*/ 835 w 1124"/>
                <a:gd name="T89" fmla="*/ 1555 h 1590"/>
                <a:gd name="T90" fmla="*/ 736 w 1124"/>
                <a:gd name="T91" fmla="*/ 1576 h 1590"/>
                <a:gd name="T92" fmla="*/ 633 w 1124"/>
                <a:gd name="T93" fmla="*/ 1582 h 1590"/>
                <a:gd name="T94" fmla="*/ 500 w 1124"/>
                <a:gd name="T95" fmla="*/ 1570 h 1590"/>
                <a:gd name="T96" fmla="*/ 373 w 1124"/>
                <a:gd name="T97" fmla="*/ 1536 h 1590"/>
                <a:gd name="T98" fmla="*/ 256 w 1124"/>
                <a:gd name="T99" fmla="*/ 1482 h 1590"/>
                <a:gd name="T100" fmla="*/ 150 w 1124"/>
                <a:gd name="T101" fmla="*/ 1410 h 1590"/>
                <a:gd name="T102" fmla="*/ 59 w 1124"/>
                <a:gd name="T103" fmla="*/ 1321 h 1590"/>
                <a:gd name="T104" fmla="*/ 31 w 1124"/>
                <a:gd name="T105" fmla="*/ 1292 h 1590"/>
                <a:gd name="T106" fmla="*/ 32 w 1124"/>
                <a:gd name="T107" fmla="*/ 1296 h 1590"/>
                <a:gd name="T108" fmla="*/ 32 w 1124"/>
                <a:gd name="T109" fmla="*/ 1302 h 159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24"/>
                <a:gd name="T166" fmla="*/ 0 h 1590"/>
                <a:gd name="T167" fmla="*/ 1124 w 1124"/>
                <a:gd name="T168" fmla="*/ 1590 h 159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24" h="1590">
                  <a:moveTo>
                    <a:pt x="1099" y="159"/>
                  </a:moveTo>
                  <a:lnTo>
                    <a:pt x="1074" y="141"/>
                  </a:lnTo>
                  <a:lnTo>
                    <a:pt x="1049" y="124"/>
                  </a:lnTo>
                  <a:lnTo>
                    <a:pt x="1022" y="106"/>
                  </a:lnTo>
                  <a:lnTo>
                    <a:pt x="996" y="92"/>
                  </a:lnTo>
                  <a:lnTo>
                    <a:pt x="968" y="78"/>
                  </a:lnTo>
                  <a:lnTo>
                    <a:pt x="940" y="65"/>
                  </a:lnTo>
                  <a:lnTo>
                    <a:pt x="911" y="53"/>
                  </a:lnTo>
                  <a:lnTo>
                    <a:pt x="882" y="43"/>
                  </a:lnTo>
                  <a:lnTo>
                    <a:pt x="853" y="33"/>
                  </a:lnTo>
                  <a:lnTo>
                    <a:pt x="822" y="24"/>
                  </a:lnTo>
                  <a:lnTo>
                    <a:pt x="792" y="17"/>
                  </a:lnTo>
                  <a:lnTo>
                    <a:pt x="761" y="11"/>
                  </a:lnTo>
                  <a:lnTo>
                    <a:pt x="729" y="6"/>
                  </a:lnTo>
                  <a:lnTo>
                    <a:pt x="697" y="3"/>
                  </a:lnTo>
                  <a:lnTo>
                    <a:pt x="665" y="1"/>
                  </a:lnTo>
                  <a:lnTo>
                    <a:pt x="633" y="0"/>
                  </a:lnTo>
                  <a:lnTo>
                    <a:pt x="608" y="0"/>
                  </a:lnTo>
                  <a:lnTo>
                    <a:pt x="584" y="1"/>
                  </a:lnTo>
                  <a:lnTo>
                    <a:pt x="561" y="3"/>
                  </a:lnTo>
                  <a:lnTo>
                    <a:pt x="537" y="6"/>
                  </a:lnTo>
                  <a:lnTo>
                    <a:pt x="513" y="10"/>
                  </a:lnTo>
                  <a:lnTo>
                    <a:pt x="491" y="13"/>
                  </a:lnTo>
                  <a:lnTo>
                    <a:pt x="468" y="18"/>
                  </a:lnTo>
                  <a:lnTo>
                    <a:pt x="445" y="23"/>
                  </a:lnTo>
                  <a:lnTo>
                    <a:pt x="401" y="35"/>
                  </a:lnTo>
                  <a:lnTo>
                    <a:pt x="358" y="51"/>
                  </a:lnTo>
                  <a:lnTo>
                    <a:pt x="316" y="68"/>
                  </a:lnTo>
                  <a:lnTo>
                    <a:pt x="276" y="88"/>
                  </a:lnTo>
                  <a:lnTo>
                    <a:pt x="235" y="111"/>
                  </a:lnTo>
                  <a:lnTo>
                    <a:pt x="198" y="135"/>
                  </a:lnTo>
                  <a:lnTo>
                    <a:pt x="162" y="162"/>
                  </a:lnTo>
                  <a:lnTo>
                    <a:pt x="127" y="192"/>
                  </a:lnTo>
                  <a:lnTo>
                    <a:pt x="93" y="222"/>
                  </a:lnTo>
                  <a:lnTo>
                    <a:pt x="61" y="254"/>
                  </a:lnTo>
                  <a:lnTo>
                    <a:pt x="32" y="288"/>
                  </a:lnTo>
                  <a:lnTo>
                    <a:pt x="4" y="325"/>
                  </a:lnTo>
                  <a:lnTo>
                    <a:pt x="4" y="328"/>
                  </a:lnTo>
                  <a:lnTo>
                    <a:pt x="3" y="329"/>
                  </a:lnTo>
                  <a:lnTo>
                    <a:pt x="3" y="332"/>
                  </a:lnTo>
                  <a:lnTo>
                    <a:pt x="2" y="335"/>
                  </a:lnTo>
                  <a:lnTo>
                    <a:pt x="2" y="338"/>
                  </a:lnTo>
                  <a:lnTo>
                    <a:pt x="0" y="341"/>
                  </a:lnTo>
                  <a:lnTo>
                    <a:pt x="0" y="344"/>
                  </a:lnTo>
                  <a:lnTo>
                    <a:pt x="0" y="346"/>
                  </a:lnTo>
                  <a:lnTo>
                    <a:pt x="27" y="308"/>
                  </a:lnTo>
                  <a:lnTo>
                    <a:pt x="56" y="273"/>
                  </a:lnTo>
                  <a:lnTo>
                    <a:pt x="88" y="239"/>
                  </a:lnTo>
                  <a:lnTo>
                    <a:pt x="120" y="207"/>
                  </a:lnTo>
                  <a:lnTo>
                    <a:pt x="155" y="177"/>
                  </a:lnTo>
                  <a:lnTo>
                    <a:pt x="192" y="149"/>
                  </a:lnTo>
                  <a:lnTo>
                    <a:pt x="230" y="124"/>
                  </a:lnTo>
                  <a:lnTo>
                    <a:pt x="270" y="101"/>
                  </a:lnTo>
                  <a:lnTo>
                    <a:pt x="312" y="80"/>
                  </a:lnTo>
                  <a:lnTo>
                    <a:pt x="354" y="61"/>
                  </a:lnTo>
                  <a:lnTo>
                    <a:pt x="376" y="53"/>
                  </a:lnTo>
                  <a:lnTo>
                    <a:pt x="398" y="45"/>
                  </a:lnTo>
                  <a:lnTo>
                    <a:pt x="420" y="38"/>
                  </a:lnTo>
                  <a:lnTo>
                    <a:pt x="443" y="33"/>
                  </a:lnTo>
                  <a:lnTo>
                    <a:pt x="466" y="27"/>
                  </a:lnTo>
                  <a:lnTo>
                    <a:pt x="488" y="21"/>
                  </a:lnTo>
                  <a:lnTo>
                    <a:pt x="512" y="18"/>
                  </a:lnTo>
                  <a:lnTo>
                    <a:pt x="536" y="14"/>
                  </a:lnTo>
                  <a:lnTo>
                    <a:pt x="559" y="11"/>
                  </a:lnTo>
                  <a:lnTo>
                    <a:pt x="584" y="10"/>
                  </a:lnTo>
                  <a:lnTo>
                    <a:pt x="608" y="9"/>
                  </a:lnTo>
                  <a:lnTo>
                    <a:pt x="633" y="9"/>
                  </a:lnTo>
                  <a:lnTo>
                    <a:pt x="665" y="9"/>
                  </a:lnTo>
                  <a:lnTo>
                    <a:pt x="697" y="11"/>
                  </a:lnTo>
                  <a:lnTo>
                    <a:pt x="729" y="14"/>
                  </a:lnTo>
                  <a:lnTo>
                    <a:pt x="761" y="18"/>
                  </a:lnTo>
                  <a:lnTo>
                    <a:pt x="792" y="26"/>
                  </a:lnTo>
                  <a:lnTo>
                    <a:pt x="822" y="33"/>
                  </a:lnTo>
                  <a:lnTo>
                    <a:pt x="853" y="41"/>
                  </a:lnTo>
                  <a:lnTo>
                    <a:pt x="882" y="51"/>
                  </a:lnTo>
                  <a:lnTo>
                    <a:pt x="911" y="61"/>
                  </a:lnTo>
                  <a:lnTo>
                    <a:pt x="940" y="74"/>
                  </a:lnTo>
                  <a:lnTo>
                    <a:pt x="968" y="87"/>
                  </a:lnTo>
                  <a:lnTo>
                    <a:pt x="995" y="101"/>
                  </a:lnTo>
                  <a:lnTo>
                    <a:pt x="1022" y="116"/>
                  </a:lnTo>
                  <a:lnTo>
                    <a:pt x="1048" y="132"/>
                  </a:lnTo>
                  <a:lnTo>
                    <a:pt x="1074" y="149"/>
                  </a:lnTo>
                  <a:lnTo>
                    <a:pt x="1098" y="168"/>
                  </a:lnTo>
                  <a:lnTo>
                    <a:pt x="1099" y="159"/>
                  </a:lnTo>
                  <a:close/>
                  <a:moveTo>
                    <a:pt x="32" y="1302"/>
                  </a:moveTo>
                  <a:lnTo>
                    <a:pt x="60" y="1333"/>
                  </a:lnTo>
                  <a:lnTo>
                    <a:pt x="89" y="1365"/>
                  </a:lnTo>
                  <a:lnTo>
                    <a:pt x="120" y="1394"/>
                  </a:lnTo>
                  <a:lnTo>
                    <a:pt x="152" y="1421"/>
                  </a:lnTo>
                  <a:lnTo>
                    <a:pt x="185" y="1447"/>
                  </a:lnTo>
                  <a:lnTo>
                    <a:pt x="221" y="1471"/>
                  </a:lnTo>
                  <a:lnTo>
                    <a:pt x="258" y="1492"/>
                  </a:lnTo>
                  <a:lnTo>
                    <a:pt x="295" y="1512"/>
                  </a:lnTo>
                  <a:lnTo>
                    <a:pt x="334" y="1529"/>
                  </a:lnTo>
                  <a:lnTo>
                    <a:pt x="374" y="1545"/>
                  </a:lnTo>
                  <a:lnTo>
                    <a:pt x="415" y="1559"/>
                  </a:lnTo>
                  <a:lnTo>
                    <a:pt x="456" y="1570"/>
                  </a:lnTo>
                  <a:lnTo>
                    <a:pt x="500" y="1579"/>
                  </a:lnTo>
                  <a:lnTo>
                    <a:pt x="543" y="1585"/>
                  </a:lnTo>
                  <a:lnTo>
                    <a:pt x="587" y="1589"/>
                  </a:lnTo>
                  <a:lnTo>
                    <a:pt x="633" y="1590"/>
                  </a:lnTo>
                  <a:lnTo>
                    <a:pt x="666" y="1590"/>
                  </a:lnTo>
                  <a:lnTo>
                    <a:pt x="701" y="1588"/>
                  </a:lnTo>
                  <a:lnTo>
                    <a:pt x="735" y="1583"/>
                  </a:lnTo>
                  <a:lnTo>
                    <a:pt x="768" y="1579"/>
                  </a:lnTo>
                  <a:lnTo>
                    <a:pt x="801" y="1572"/>
                  </a:lnTo>
                  <a:lnTo>
                    <a:pt x="833" y="1563"/>
                  </a:lnTo>
                  <a:lnTo>
                    <a:pt x="865" y="1555"/>
                  </a:lnTo>
                  <a:lnTo>
                    <a:pt x="896" y="1543"/>
                  </a:lnTo>
                  <a:lnTo>
                    <a:pt x="927" y="1532"/>
                  </a:lnTo>
                  <a:lnTo>
                    <a:pt x="957" y="1518"/>
                  </a:lnTo>
                  <a:lnTo>
                    <a:pt x="986" y="1504"/>
                  </a:lnTo>
                  <a:lnTo>
                    <a:pt x="1014" y="1488"/>
                  </a:lnTo>
                  <a:lnTo>
                    <a:pt x="1042" y="1471"/>
                  </a:lnTo>
                  <a:lnTo>
                    <a:pt x="1070" y="1454"/>
                  </a:lnTo>
                  <a:lnTo>
                    <a:pt x="1096" y="1434"/>
                  </a:lnTo>
                  <a:lnTo>
                    <a:pt x="1121" y="1414"/>
                  </a:lnTo>
                  <a:lnTo>
                    <a:pt x="1121" y="1413"/>
                  </a:lnTo>
                  <a:lnTo>
                    <a:pt x="1121" y="1411"/>
                  </a:lnTo>
                  <a:lnTo>
                    <a:pt x="1123" y="1410"/>
                  </a:lnTo>
                  <a:lnTo>
                    <a:pt x="1123" y="1409"/>
                  </a:lnTo>
                  <a:lnTo>
                    <a:pt x="1123" y="1407"/>
                  </a:lnTo>
                  <a:lnTo>
                    <a:pt x="1123" y="1406"/>
                  </a:lnTo>
                  <a:lnTo>
                    <a:pt x="1123" y="1404"/>
                  </a:lnTo>
                  <a:lnTo>
                    <a:pt x="1124" y="1403"/>
                  </a:lnTo>
                  <a:lnTo>
                    <a:pt x="1098" y="1423"/>
                  </a:lnTo>
                  <a:lnTo>
                    <a:pt x="1071" y="1443"/>
                  </a:lnTo>
                  <a:lnTo>
                    <a:pt x="1045" y="1461"/>
                  </a:lnTo>
                  <a:lnTo>
                    <a:pt x="1017" y="1478"/>
                  </a:lnTo>
                  <a:lnTo>
                    <a:pt x="988" y="1494"/>
                  </a:lnTo>
                  <a:lnTo>
                    <a:pt x="959" y="1509"/>
                  </a:lnTo>
                  <a:lnTo>
                    <a:pt x="928" y="1522"/>
                  </a:lnTo>
                  <a:lnTo>
                    <a:pt x="897" y="1535"/>
                  </a:lnTo>
                  <a:lnTo>
                    <a:pt x="867" y="1545"/>
                  </a:lnTo>
                  <a:lnTo>
                    <a:pt x="835" y="1555"/>
                  </a:lnTo>
                  <a:lnTo>
                    <a:pt x="803" y="1563"/>
                  </a:lnTo>
                  <a:lnTo>
                    <a:pt x="769" y="1570"/>
                  </a:lnTo>
                  <a:lnTo>
                    <a:pt x="736" y="1576"/>
                  </a:lnTo>
                  <a:lnTo>
                    <a:pt x="701" y="1579"/>
                  </a:lnTo>
                  <a:lnTo>
                    <a:pt x="668" y="1582"/>
                  </a:lnTo>
                  <a:lnTo>
                    <a:pt x="633" y="1582"/>
                  </a:lnTo>
                  <a:lnTo>
                    <a:pt x="587" y="1580"/>
                  </a:lnTo>
                  <a:lnTo>
                    <a:pt x="543" y="1578"/>
                  </a:lnTo>
                  <a:lnTo>
                    <a:pt x="500" y="1570"/>
                  </a:lnTo>
                  <a:lnTo>
                    <a:pt x="456" y="1562"/>
                  </a:lnTo>
                  <a:lnTo>
                    <a:pt x="413" y="1551"/>
                  </a:lnTo>
                  <a:lnTo>
                    <a:pt x="373" y="1536"/>
                  </a:lnTo>
                  <a:lnTo>
                    <a:pt x="333" y="1521"/>
                  </a:lnTo>
                  <a:lnTo>
                    <a:pt x="294" y="1502"/>
                  </a:lnTo>
                  <a:lnTo>
                    <a:pt x="256" y="1482"/>
                  </a:lnTo>
                  <a:lnTo>
                    <a:pt x="220" y="1460"/>
                  </a:lnTo>
                  <a:lnTo>
                    <a:pt x="184" y="1436"/>
                  </a:lnTo>
                  <a:lnTo>
                    <a:pt x="150" y="1410"/>
                  </a:lnTo>
                  <a:lnTo>
                    <a:pt x="118" y="1382"/>
                  </a:lnTo>
                  <a:lnTo>
                    <a:pt x="88" y="1352"/>
                  </a:lnTo>
                  <a:lnTo>
                    <a:pt x="59" y="1321"/>
                  </a:lnTo>
                  <a:lnTo>
                    <a:pt x="31" y="1288"/>
                  </a:lnTo>
                  <a:lnTo>
                    <a:pt x="31" y="1289"/>
                  </a:lnTo>
                  <a:lnTo>
                    <a:pt x="31" y="1292"/>
                  </a:lnTo>
                  <a:lnTo>
                    <a:pt x="32" y="1294"/>
                  </a:lnTo>
                  <a:lnTo>
                    <a:pt x="32" y="1295"/>
                  </a:lnTo>
                  <a:lnTo>
                    <a:pt x="32" y="1296"/>
                  </a:lnTo>
                  <a:lnTo>
                    <a:pt x="32" y="1298"/>
                  </a:lnTo>
                  <a:lnTo>
                    <a:pt x="32" y="1299"/>
                  </a:lnTo>
                  <a:lnTo>
                    <a:pt x="32" y="1302"/>
                  </a:lnTo>
                  <a:close/>
                </a:path>
              </a:pathLst>
            </a:custGeom>
            <a:solidFill>
              <a:srgbClr val="FDF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1" name="Freeform 1021"/>
            <p:cNvSpPr>
              <a:spLocks noEditPoints="1"/>
            </p:cNvSpPr>
            <p:nvPr/>
          </p:nvSpPr>
          <p:spPr bwMode="auto">
            <a:xfrm>
              <a:off x="3899" y="1709"/>
              <a:ext cx="1127" cy="1582"/>
            </a:xfrm>
            <a:custGeom>
              <a:avLst/>
              <a:gdLst>
                <a:gd name="T0" fmla="*/ 1052 w 1127"/>
                <a:gd name="T1" fmla="*/ 124 h 1582"/>
                <a:gd name="T2" fmla="*/ 971 w 1127"/>
                <a:gd name="T3" fmla="*/ 78 h 1582"/>
                <a:gd name="T4" fmla="*/ 885 w 1127"/>
                <a:gd name="T5" fmla="*/ 43 h 1582"/>
                <a:gd name="T6" fmla="*/ 795 w 1127"/>
                <a:gd name="T7" fmla="*/ 17 h 1582"/>
                <a:gd name="T8" fmla="*/ 700 w 1127"/>
                <a:gd name="T9" fmla="*/ 3 h 1582"/>
                <a:gd name="T10" fmla="*/ 611 w 1127"/>
                <a:gd name="T11" fmla="*/ 0 h 1582"/>
                <a:gd name="T12" fmla="*/ 540 w 1127"/>
                <a:gd name="T13" fmla="*/ 6 h 1582"/>
                <a:gd name="T14" fmla="*/ 471 w 1127"/>
                <a:gd name="T15" fmla="*/ 19 h 1582"/>
                <a:gd name="T16" fmla="*/ 402 w 1127"/>
                <a:gd name="T17" fmla="*/ 37 h 1582"/>
                <a:gd name="T18" fmla="*/ 316 w 1127"/>
                <a:gd name="T19" fmla="*/ 70 h 1582"/>
                <a:gd name="T20" fmla="*/ 198 w 1127"/>
                <a:gd name="T21" fmla="*/ 138 h 1582"/>
                <a:gd name="T22" fmla="*/ 94 w 1127"/>
                <a:gd name="T23" fmla="*/ 226 h 1582"/>
                <a:gd name="T24" fmla="*/ 5 w 1127"/>
                <a:gd name="T25" fmla="*/ 331 h 1582"/>
                <a:gd name="T26" fmla="*/ 3 w 1127"/>
                <a:gd name="T27" fmla="*/ 340 h 1582"/>
                <a:gd name="T28" fmla="*/ 2 w 1127"/>
                <a:gd name="T29" fmla="*/ 348 h 1582"/>
                <a:gd name="T30" fmla="*/ 27 w 1127"/>
                <a:gd name="T31" fmla="*/ 314 h 1582"/>
                <a:gd name="T32" fmla="*/ 120 w 1127"/>
                <a:gd name="T33" fmla="*/ 212 h 1582"/>
                <a:gd name="T34" fmla="*/ 230 w 1127"/>
                <a:gd name="T35" fmla="*/ 127 h 1582"/>
                <a:gd name="T36" fmla="*/ 312 w 1127"/>
                <a:gd name="T37" fmla="*/ 81 h 1582"/>
                <a:gd name="T38" fmla="*/ 376 w 1127"/>
                <a:gd name="T39" fmla="*/ 54 h 1582"/>
                <a:gd name="T40" fmla="*/ 444 w 1127"/>
                <a:gd name="T41" fmla="*/ 33 h 1582"/>
                <a:gd name="T42" fmla="*/ 514 w 1127"/>
                <a:gd name="T43" fmla="*/ 19 h 1582"/>
                <a:gd name="T44" fmla="*/ 586 w 1127"/>
                <a:gd name="T45" fmla="*/ 10 h 1582"/>
                <a:gd name="T46" fmla="*/ 668 w 1127"/>
                <a:gd name="T47" fmla="*/ 9 h 1582"/>
                <a:gd name="T48" fmla="*/ 764 w 1127"/>
                <a:gd name="T49" fmla="*/ 19 h 1582"/>
                <a:gd name="T50" fmla="*/ 856 w 1127"/>
                <a:gd name="T51" fmla="*/ 41 h 1582"/>
                <a:gd name="T52" fmla="*/ 943 w 1127"/>
                <a:gd name="T53" fmla="*/ 74 h 1582"/>
                <a:gd name="T54" fmla="*/ 1024 w 1127"/>
                <a:gd name="T55" fmla="*/ 117 h 1582"/>
                <a:gd name="T56" fmla="*/ 1101 w 1127"/>
                <a:gd name="T57" fmla="*/ 169 h 1582"/>
                <a:gd name="T58" fmla="*/ 62 w 1127"/>
                <a:gd name="T59" fmla="*/ 1324 h 1582"/>
                <a:gd name="T60" fmla="*/ 155 w 1127"/>
                <a:gd name="T61" fmla="*/ 1412 h 1582"/>
                <a:gd name="T62" fmla="*/ 259 w 1127"/>
                <a:gd name="T63" fmla="*/ 1483 h 1582"/>
                <a:gd name="T64" fmla="*/ 376 w 1127"/>
                <a:gd name="T65" fmla="*/ 1537 h 1582"/>
                <a:gd name="T66" fmla="*/ 503 w 1127"/>
                <a:gd name="T67" fmla="*/ 1571 h 1582"/>
                <a:gd name="T68" fmla="*/ 636 w 1127"/>
                <a:gd name="T69" fmla="*/ 1582 h 1582"/>
                <a:gd name="T70" fmla="*/ 738 w 1127"/>
                <a:gd name="T71" fmla="*/ 1575 h 1582"/>
                <a:gd name="T72" fmla="*/ 836 w 1127"/>
                <a:gd name="T73" fmla="*/ 1555 h 1582"/>
                <a:gd name="T74" fmla="*/ 931 w 1127"/>
                <a:gd name="T75" fmla="*/ 1522 h 1582"/>
                <a:gd name="T76" fmla="*/ 1019 w 1127"/>
                <a:gd name="T77" fmla="*/ 1480 h 1582"/>
                <a:gd name="T78" fmla="*/ 1099 w 1127"/>
                <a:gd name="T79" fmla="*/ 1424 h 1582"/>
                <a:gd name="T80" fmla="*/ 1126 w 1127"/>
                <a:gd name="T81" fmla="*/ 1402 h 1582"/>
                <a:gd name="T82" fmla="*/ 1127 w 1127"/>
                <a:gd name="T83" fmla="*/ 1396 h 1582"/>
                <a:gd name="T84" fmla="*/ 1127 w 1127"/>
                <a:gd name="T85" fmla="*/ 1392 h 1582"/>
                <a:gd name="T86" fmla="*/ 1049 w 1127"/>
                <a:gd name="T87" fmla="*/ 1451 h 1582"/>
                <a:gd name="T88" fmla="*/ 963 w 1127"/>
                <a:gd name="T89" fmla="*/ 1500 h 1582"/>
                <a:gd name="T90" fmla="*/ 870 w 1127"/>
                <a:gd name="T91" fmla="*/ 1537 h 1582"/>
                <a:gd name="T92" fmla="*/ 772 w 1127"/>
                <a:gd name="T93" fmla="*/ 1562 h 1582"/>
                <a:gd name="T94" fmla="*/ 671 w 1127"/>
                <a:gd name="T95" fmla="*/ 1574 h 1582"/>
                <a:gd name="T96" fmla="*/ 546 w 1127"/>
                <a:gd name="T97" fmla="*/ 1569 h 1582"/>
                <a:gd name="T98" fmla="*/ 416 w 1127"/>
                <a:gd name="T99" fmla="*/ 1542 h 1582"/>
                <a:gd name="T100" fmla="*/ 297 w 1127"/>
                <a:gd name="T101" fmla="*/ 1494 h 1582"/>
                <a:gd name="T102" fmla="*/ 187 w 1127"/>
                <a:gd name="T103" fmla="*/ 1426 h 1582"/>
                <a:gd name="T104" fmla="*/ 91 w 1127"/>
                <a:gd name="T105" fmla="*/ 1342 h 1582"/>
                <a:gd name="T106" fmla="*/ 34 w 1127"/>
                <a:gd name="T107" fmla="*/ 1280 h 1582"/>
                <a:gd name="T108" fmla="*/ 34 w 1127"/>
                <a:gd name="T109" fmla="*/ 1284 h 1582"/>
                <a:gd name="T110" fmla="*/ 35 w 1127"/>
                <a:gd name="T111" fmla="*/ 1290 h 15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27"/>
                <a:gd name="T169" fmla="*/ 0 h 1582"/>
                <a:gd name="T170" fmla="*/ 1127 w 1127"/>
                <a:gd name="T171" fmla="*/ 1582 h 15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27" h="1582">
                  <a:moveTo>
                    <a:pt x="1102" y="159"/>
                  </a:moveTo>
                  <a:lnTo>
                    <a:pt x="1077" y="141"/>
                  </a:lnTo>
                  <a:lnTo>
                    <a:pt x="1052" y="124"/>
                  </a:lnTo>
                  <a:lnTo>
                    <a:pt x="1025" y="107"/>
                  </a:lnTo>
                  <a:lnTo>
                    <a:pt x="999" y="93"/>
                  </a:lnTo>
                  <a:lnTo>
                    <a:pt x="971" y="78"/>
                  </a:lnTo>
                  <a:lnTo>
                    <a:pt x="943" y="66"/>
                  </a:lnTo>
                  <a:lnTo>
                    <a:pt x="914" y="53"/>
                  </a:lnTo>
                  <a:lnTo>
                    <a:pt x="885" y="43"/>
                  </a:lnTo>
                  <a:lnTo>
                    <a:pt x="856" y="33"/>
                  </a:lnTo>
                  <a:lnTo>
                    <a:pt x="825" y="24"/>
                  </a:lnTo>
                  <a:lnTo>
                    <a:pt x="795" y="17"/>
                  </a:lnTo>
                  <a:lnTo>
                    <a:pt x="764" y="12"/>
                  </a:lnTo>
                  <a:lnTo>
                    <a:pt x="732" y="6"/>
                  </a:lnTo>
                  <a:lnTo>
                    <a:pt x="700" y="3"/>
                  </a:lnTo>
                  <a:lnTo>
                    <a:pt x="668" y="0"/>
                  </a:lnTo>
                  <a:lnTo>
                    <a:pt x="636" y="0"/>
                  </a:lnTo>
                  <a:lnTo>
                    <a:pt x="611" y="0"/>
                  </a:lnTo>
                  <a:lnTo>
                    <a:pt x="587" y="2"/>
                  </a:lnTo>
                  <a:lnTo>
                    <a:pt x="564" y="3"/>
                  </a:lnTo>
                  <a:lnTo>
                    <a:pt x="540" y="6"/>
                  </a:lnTo>
                  <a:lnTo>
                    <a:pt x="516" y="10"/>
                  </a:lnTo>
                  <a:lnTo>
                    <a:pt x="493" y="13"/>
                  </a:lnTo>
                  <a:lnTo>
                    <a:pt x="471" y="19"/>
                  </a:lnTo>
                  <a:lnTo>
                    <a:pt x="447" y="24"/>
                  </a:lnTo>
                  <a:lnTo>
                    <a:pt x="425" y="30"/>
                  </a:lnTo>
                  <a:lnTo>
                    <a:pt x="402" y="37"/>
                  </a:lnTo>
                  <a:lnTo>
                    <a:pt x="380" y="44"/>
                  </a:lnTo>
                  <a:lnTo>
                    <a:pt x="359" y="51"/>
                  </a:lnTo>
                  <a:lnTo>
                    <a:pt x="316" y="70"/>
                  </a:lnTo>
                  <a:lnTo>
                    <a:pt x="276" y="91"/>
                  </a:lnTo>
                  <a:lnTo>
                    <a:pt x="236" y="114"/>
                  </a:lnTo>
                  <a:lnTo>
                    <a:pt x="198" y="138"/>
                  </a:lnTo>
                  <a:lnTo>
                    <a:pt x="162" y="165"/>
                  </a:lnTo>
                  <a:lnTo>
                    <a:pt x="127" y="195"/>
                  </a:lnTo>
                  <a:lnTo>
                    <a:pt x="94" y="226"/>
                  </a:lnTo>
                  <a:lnTo>
                    <a:pt x="62" y="259"/>
                  </a:lnTo>
                  <a:lnTo>
                    <a:pt x="32" y="294"/>
                  </a:lnTo>
                  <a:lnTo>
                    <a:pt x="5" y="331"/>
                  </a:lnTo>
                  <a:lnTo>
                    <a:pt x="5" y="334"/>
                  </a:lnTo>
                  <a:lnTo>
                    <a:pt x="3" y="337"/>
                  </a:lnTo>
                  <a:lnTo>
                    <a:pt x="3" y="340"/>
                  </a:lnTo>
                  <a:lnTo>
                    <a:pt x="2" y="342"/>
                  </a:lnTo>
                  <a:lnTo>
                    <a:pt x="2" y="345"/>
                  </a:lnTo>
                  <a:lnTo>
                    <a:pt x="2" y="348"/>
                  </a:lnTo>
                  <a:lnTo>
                    <a:pt x="0" y="350"/>
                  </a:lnTo>
                  <a:lnTo>
                    <a:pt x="0" y="352"/>
                  </a:lnTo>
                  <a:lnTo>
                    <a:pt x="27" y="314"/>
                  </a:lnTo>
                  <a:lnTo>
                    <a:pt x="56" y="279"/>
                  </a:lnTo>
                  <a:lnTo>
                    <a:pt x="87" y="244"/>
                  </a:lnTo>
                  <a:lnTo>
                    <a:pt x="120" y="212"/>
                  </a:lnTo>
                  <a:lnTo>
                    <a:pt x="155" y="181"/>
                  </a:lnTo>
                  <a:lnTo>
                    <a:pt x="192" y="152"/>
                  </a:lnTo>
                  <a:lnTo>
                    <a:pt x="230" y="127"/>
                  </a:lnTo>
                  <a:lnTo>
                    <a:pt x="270" y="102"/>
                  </a:lnTo>
                  <a:lnTo>
                    <a:pt x="291" y="91"/>
                  </a:lnTo>
                  <a:lnTo>
                    <a:pt x="312" y="81"/>
                  </a:lnTo>
                  <a:lnTo>
                    <a:pt x="333" y="71"/>
                  </a:lnTo>
                  <a:lnTo>
                    <a:pt x="355" y="63"/>
                  </a:lnTo>
                  <a:lnTo>
                    <a:pt x="376" y="54"/>
                  </a:lnTo>
                  <a:lnTo>
                    <a:pt x="398" y="46"/>
                  </a:lnTo>
                  <a:lnTo>
                    <a:pt x="422" y="39"/>
                  </a:lnTo>
                  <a:lnTo>
                    <a:pt x="444" y="33"/>
                  </a:lnTo>
                  <a:lnTo>
                    <a:pt x="468" y="27"/>
                  </a:lnTo>
                  <a:lnTo>
                    <a:pt x="490" y="22"/>
                  </a:lnTo>
                  <a:lnTo>
                    <a:pt x="514" y="19"/>
                  </a:lnTo>
                  <a:lnTo>
                    <a:pt x="537" y="14"/>
                  </a:lnTo>
                  <a:lnTo>
                    <a:pt x="562" y="12"/>
                  </a:lnTo>
                  <a:lnTo>
                    <a:pt x="586" y="10"/>
                  </a:lnTo>
                  <a:lnTo>
                    <a:pt x="611" y="9"/>
                  </a:lnTo>
                  <a:lnTo>
                    <a:pt x="636" y="9"/>
                  </a:lnTo>
                  <a:lnTo>
                    <a:pt x="668" y="9"/>
                  </a:lnTo>
                  <a:lnTo>
                    <a:pt x="700" y="12"/>
                  </a:lnTo>
                  <a:lnTo>
                    <a:pt x="732" y="14"/>
                  </a:lnTo>
                  <a:lnTo>
                    <a:pt x="764" y="19"/>
                  </a:lnTo>
                  <a:lnTo>
                    <a:pt x="795" y="26"/>
                  </a:lnTo>
                  <a:lnTo>
                    <a:pt x="825" y="33"/>
                  </a:lnTo>
                  <a:lnTo>
                    <a:pt x="856" y="41"/>
                  </a:lnTo>
                  <a:lnTo>
                    <a:pt x="885" y="51"/>
                  </a:lnTo>
                  <a:lnTo>
                    <a:pt x="914" y="61"/>
                  </a:lnTo>
                  <a:lnTo>
                    <a:pt x="943" y="74"/>
                  </a:lnTo>
                  <a:lnTo>
                    <a:pt x="971" y="87"/>
                  </a:lnTo>
                  <a:lnTo>
                    <a:pt x="998" y="101"/>
                  </a:lnTo>
                  <a:lnTo>
                    <a:pt x="1024" y="117"/>
                  </a:lnTo>
                  <a:lnTo>
                    <a:pt x="1051" y="132"/>
                  </a:lnTo>
                  <a:lnTo>
                    <a:pt x="1076" y="151"/>
                  </a:lnTo>
                  <a:lnTo>
                    <a:pt x="1101" y="169"/>
                  </a:lnTo>
                  <a:lnTo>
                    <a:pt x="1102" y="159"/>
                  </a:lnTo>
                  <a:close/>
                  <a:moveTo>
                    <a:pt x="35" y="1291"/>
                  </a:moveTo>
                  <a:lnTo>
                    <a:pt x="62" y="1324"/>
                  </a:lnTo>
                  <a:lnTo>
                    <a:pt x="91" y="1355"/>
                  </a:lnTo>
                  <a:lnTo>
                    <a:pt x="121" y="1383"/>
                  </a:lnTo>
                  <a:lnTo>
                    <a:pt x="155" y="1412"/>
                  </a:lnTo>
                  <a:lnTo>
                    <a:pt x="188" y="1437"/>
                  </a:lnTo>
                  <a:lnTo>
                    <a:pt x="223" y="1461"/>
                  </a:lnTo>
                  <a:lnTo>
                    <a:pt x="259" y="1483"/>
                  </a:lnTo>
                  <a:lnTo>
                    <a:pt x="298" y="1504"/>
                  </a:lnTo>
                  <a:lnTo>
                    <a:pt x="337" y="1521"/>
                  </a:lnTo>
                  <a:lnTo>
                    <a:pt x="376" y="1537"/>
                  </a:lnTo>
                  <a:lnTo>
                    <a:pt x="418" y="1551"/>
                  </a:lnTo>
                  <a:lnTo>
                    <a:pt x="459" y="1562"/>
                  </a:lnTo>
                  <a:lnTo>
                    <a:pt x="503" y="1571"/>
                  </a:lnTo>
                  <a:lnTo>
                    <a:pt x="546" y="1578"/>
                  </a:lnTo>
                  <a:lnTo>
                    <a:pt x="590" y="1581"/>
                  </a:lnTo>
                  <a:lnTo>
                    <a:pt x="636" y="1582"/>
                  </a:lnTo>
                  <a:lnTo>
                    <a:pt x="671" y="1582"/>
                  </a:lnTo>
                  <a:lnTo>
                    <a:pt x="704" y="1579"/>
                  </a:lnTo>
                  <a:lnTo>
                    <a:pt x="738" y="1575"/>
                  </a:lnTo>
                  <a:lnTo>
                    <a:pt x="771" y="1571"/>
                  </a:lnTo>
                  <a:lnTo>
                    <a:pt x="804" y="1564"/>
                  </a:lnTo>
                  <a:lnTo>
                    <a:pt x="836" y="1555"/>
                  </a:lnTo>
                  <a:lnTo>
                    <a:pt x="868" y="1547"/>
                  </a:lnTo>
                  <a:lnTo>
                    <a:pt x="900" y="1535"/>
                  </a:lnTo>
                  <a:lnTo>
                    <a:pt x="931" y="1522"/>
                  </a:lnTo>
                  <a:lnTo>
                    <a:pt x="960" y="1510"/>
                  </a:lnTo>
                  <a:lnTo>
                    <a:pt x="989" y="1495"/>
                  </a:lnTo>
                  <a:lnTo>
                    <a:pt x="1019" y="1480"/>
                  </a:lnTo>
                  <a:lnTo>
                    <a:pt x="1046" y="1463"/>
                  </a:lnTo>
                  <a:lnTo>
                    <a:pt x="1074" y="1444"/>
                  </a:lnTo>
                  <a:lnTo>
                    <a:pt x="1099" y="1424"/>
                  </a:lnTo>
                  <a:lnTo>
                    <a:pt x="1126" y="1405"/>
                  </a:lnTo>
                  <a:lnTo>
                    <a:pt x="1126" y="1403"/>
                  </a:lnTo>
                  <a:lnTo>
                    <a:pt x="1126" y="1402"/>
                  </a:lnTo>
                  <a:lnTo>
                    <a:pt x="1126" y="1400"/>
                  </a:lnTo>
                  <a:lnTo>
                    <a:pt x="1127" y="1399"/>
                  </a:lnTo>
                  <a:lnTo>
                    <a:pt x="1127" y="1396"/>
                  </a:lnTo>
                  <a:lnTo>
                    <a:pt x="1127" y="1395"/>
                  </a:lnTo>
                  <a:lnTo>
                    <a:pt x="1127" y="1393"/>
                  </a:lnTo>
                  <a:lnTo>
                    <a:pt x="1127" y="1392"/>
                  </a:lnTo>
                  <a:lnTo>
                    <a:pt x="1102" y="1413"/>
                  </a:lnTo>
                  <a:lnTo>
                    <a:pt x="1076" y="1433"/>
                  </a:lnTo>
                  <a:lnTo>
                    <a:pt x="1049" y="1451"/>
                  </a:lnTo>
                  <a:lnTo>
                    <a:pt x="1021" y="1468"/>
                  </a:lnTo>
                  <a:lnTo>
                    <a:pt x="992" y="1484"/>
                  </a:lnTo>
                  <a:lnTo>
                    <a:pt x="963" y="1500"/>
                  </a:lnTo>
                  <a:lnTo>
                    <a:pt x="932" y="1514"/>
                  </a:lnTo>
                  <a:lnTo>
                    <a:pt x="902" y="1525"/>
                  </a:lnTo>
                  <a:lnTo>
                    <a:pt x="870" y="1537"/>
                  </a:lnTo>
                  <a:lnTo>
                    <a:pt x="838" y="1547"/>
                  </a:lnTo>
                  <a:lnTo>
                    <a:pt x="806" y="1555"/>
                  </a:lnTo>
                  <a:lnTo>
                    <a:pt x="772" y="1562"/>
                  </a:lnTo>
                  <a:lnTo>
                    <a:pt x="739" y="1568"/>
                  </a:lnTo>
                  <a:lnTo>
                    <a:pt x="706" y="1571"/>
                  </a:lnTo>
                  <a:lnTo>
                    <a:pt x="671" y="1574"/>
                  </a:lnTo>
                  <a:lnTo>
                    <a:pt x="636" y="1575"/>
                  </a:lnTo>
                  <a:lnTo>
                    <a:pt x="590" y="1574"/>
                  </a:lnTo>
                  <a:lnTo>
                    <a:pt x="546" y="1569"/>
                  </a:lnTo>
                  <a:lnTo>
                    <a:pt x="501" y="1562"/>
                  </a:lnTo>
                  <a:lnTo>
                    <a:pt x="458" y="1554"/>
                  </a:lnTo>
                  <a:lnTo>
                    <a:pt x="416" y="1542"/>
                  </a:lnTo>
                  <a:lnTo>
                    <a:pt x="375" y="1528"/>
                  </a:lnTo>
                  <a:lnTo>
                    <a:pt x="336" y="1513"/>
                  </a:lnTo>
                  <a:lnTo>
                    <a:pt x="297" y="1494"/>
                  </a:lnTo>
                  <a:lnTo>
                    <a:pt x="258" y="1473"/>
                  </a:lnTo>
                  <a:lnTo>
                    <a:pt x="222" y="1451"/>
                  </a:lnTo>
                  <a:lnTo>
                    <a:pt x="187" y="1426"/>
                  </a:lnTo>
                  <a:lnTo>
                    <a:pt x="153" y="1400"/>
                  </a:lnTo>
                  <a:lnTo>
                    <a:pt x="121" y="1372"/>
                  </a:lnTo>
                  <a:lnTo>
                    <a:pt x="91" y="1342"/>
                  </a:lnTo>
                  <a:lnTo>
                    <a:pt x="62" y="1311"/>
                  </a:lnTo>
                  <a:lnTo>
                    <a:pt x="34" y="1277"/>
                  </a:lnTo>
                  <a:lnTo>
                    <a:pt x="34" y="1280"/>
                  </a:lnTo>
                  <a:lnTo>
                    <a:pt x="34" y="1281"/>
                  </a:lnTo>
                  <a:lnTo>
                    <a:pt x="34" y="1282"/>
                  </a:lnTo>
                  <a:lnTo>
                    <a:pt x="34" y="1284"/>
                  </a:lnTo>
                  <a:lnTo>
                    <a:pt x="34" y="1285"/>
                  </a:lnTo>
                  <a:lnTo>
                    <a:pt x="34" y="1288"/>
                  </a:lnTo>
                  <a:lnTo>
                    <a:pt x="35" y="1290"/>
                  </a:lnTo>
                  <a:lnTo>
                    <a:pt x="35" y="1291"/>
                  </a:lnTo>
                  <a:close/>
                </a:path>
              </a:pathLst>
            </a:custGeom>
            <a:solidFill>
              <a:srgbClr val="FDFD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2" name="Freeform 1022"/>
            <p:cNvSpPr>
              <a:spLocks noEditPoints="1"/>
            </p:cNvSpPr>
            <p:nvPr/>
          </p:nvSpPr>
          <p:spPr bwMode="auto">
            <a:xfrm>
              <a:off x="3897" y="1714"/>
              <a:ext cx="1130" cy="1573"/>
            </a:xfrm>
            <a:custGeom>
              <a:avLst/>
              <a:gdLst>
                <a:gd name="T0" fmla="*/ 1053 w 1130"/>
                <a:gd name="T1" fmla="*/ 123 h 1573"/>
                <a:gd name="T2" fmla="*/ 973 w 1130"/>
                <a:gd name="T3" fmla="*/ 78 h 1573"/>
                <a:gd name="T4" fmla="*/ 887 w 1130"/>
                <a:gd name="T5" fmla="*/ 42 h 1573"/>
                <a:gd name="T6" fmla="*/ 797 w 1130"/>
                <a:gd name="T7" fmla="*/ 17 h 1573"/>
                <a:gd name="T8" fmla="*/ 702 w 1130"/>
                <a:gd name="T9" fmla="*/ 2 h 1573"/>
                <a:gd name="T10" fmla="*/ 613 w 1130"/>
                <a:gd name="T11" fmla="*/ 0 h 1573"/>
                <a:gd name="T12" fmla="*/ 541 w 1130"/>
                <a:gd name="T13" fmla="*/ 5 h 1573"/>
                <a:gd name="T14" fmla="*/ 471 w 1130"/>
                <a:gd name="T15" fmla="*/ 18 h 1573"/>
                <a:gd name="T16" fmla="*/ 403 w 1130"/>
                <a:gd name="T17" fmla="*/ 36 h 1573"/>
                <a:gd name="T18" fmla="*/ 317 w 1130"/>
                <a:gd name="T19" fmla="*/ 71 h 1573"/>
                <a:gd name="T20" fmla="*/ 197 w 1130"/>
                <a:gd name="T21" fmla="*/ 140 h 1573"/>
                <a:gd name="T22" fmla="*/ 93 w 1130"/>
                <a:gd name="T23" fmla="*/ 230 h 1573"/>
                <a:gd name="T24" fmla="*/ 5 w 1130"/>
                <a:gd name="T25" fmla="*/ 337 h 1573"/>
                <a:gd name="T26" fmla="*/ 2 w 1130"/>
                <a:gd name="T27" fmla="*/ 346 h 1573"/>
                <a:gd name="T28" fmla="*/ 1 w 1130"/>
                <a:gd name="T29" fmla="*/ 353 h 1573"/>
                <a:gd name="T30" fmla="*/ 12 w 1130"/>
                <a:gd name="T31" fmla="*/ 339 h 1573"/>
                <a:gd name="T32" fmla="*/ 55 w 1130"/>
                <a:gd name="T33" fmla="*/ 284 h 1573"/>
                <a:gd name="T34" fmla="*/ 103 w 1130"/>
                <a:gd name="T35" fmla="*/ 231 h 1573"/>
                <a:gd name="T36" fmla="*/ 154 w 1130"/>
                <a:gd name="T37" fmla="*/ 184 h 1573"/>
                <a:gd name="T38" fmla="*/ 210 w 1130"/>
                <a:gd name="T39" fmla="*/ 142 h 1573"/>
                <a:gd name="T40" fmla="*/ 270 w 1130"/>
                <a:gd name="T41" fmla="*/ 103 h 1573"/>
                <a:gd name="T42" fmla="*/ 332 w 1130"/>
                <a:gd name="T43" fmla="*/ 72 h 1573"/>
                <a:gd name="T44" fmla="*/ 399 w 1130"/>
                <a:gd name="T45" fmla="*/ 46 h 1573"/>
                <a:gd name="T46" fmla="*/ 467 w 1130"/>
                <a:gd name="T47" fmla="*/ 26 h 1573"/>
                <a:gd name="T48" fmla="*/ 539 w 1130"/>
                <a:gd name="T49" fmla="*/ 14 h 1573"/>
                <a:gd name="T50" fmla="*/ 613 w 1130"/>
                <a:gd name="T51" fmla="*/ 8 h 1573"/>
                <a:gd name="T52" fmla="*/ 702 w 1130"/>
                <a:gd name="T53" fmla="*/ 9 h 1573"/>
                <a:gd name="T54" fmla="*/ 797 w 1130"/>
                <a:gd name="T55" fmla="*/ 24 h 1573"/>
                <a:gd name="T56" fmla="*/ 887 w 1130"/>
                <a:gd name="T57" fmla="*/ 51 h 1573"/>
                <a:gd name="T58" fmla="*/ 972 w 1130"/>
                <a:gd name="T59" fmla="*/ 86 h 1573"/>
                <a:gd name="T60" fmla="*/ 1053 w 1130"/>
                <a:gd name="T61" fmla="*/ 133 h 1573"/>
                <a:gd name="T62" fmla="*/ 1103 w 1130"/>
                <a:gd name="T63" fmla="*/ 159 h 1573"/>
                <a:gd name="T64" fmla="*/ 93 w 1130"/>
                <a:gd name="T65" fmla="*/ 1343 h 1573"/>
                <a:gd name="T66" fmla="*/ 189 w 1130"/>
                <a:gd name="T67" fmla="*/ 1427 h 1573"/>
                <a:gd name="T68" fmla="*/ 299 w 1130"/>
                <a:gd name="T69" fmla="*/ 1493 h 1573"/>
                <a:gd name="T70" fmla="*/ 418 w 1130"/>
                <a:gd name="T71" fmla="*/ 1542 h 1573"/>
                <a:gd name="T72" fmla="*/ 548 w 1130"/>
                <a:gd name="T73" fmla="*/ 1569 h 1573"/>
                <a:gd name="T74" fmla="*/ 673 w 1130"/>
                <a:gd name="T75" fmla="*/ 1573 h 1573"/>
                <a:gd name="T76" fmla="*/ 774 w 1130"/>
                <a:gd name="T77" fmla="*/ 1561 h 1573"/>
                <a:gd name="T78" fmla="*/ 872 w 1130"/>
                <a:gd name="T79" fmla="*/ 1536 h 1573"/>
                <a:gd name="T80" fmla="*/ 964 w 1130"/>
                <a:gd name="T81" fmla="*/ 1500 h 1573"/>
                <a:gd name="T82" fmla="*/ 1050 w 1130"/>
                <a:gd name="T83" fmla="*/ 1452 h 1573"/>
                <a:gd name="T84" fmla="*/ 1129 w 1130"/>
                <a:gd name="T85" fmla="*/ 1394 h 1573"/>
                <a:gd name="T86" fmla="*/ 1129 w 1130"/>
                <a:gd name="T87" fmla="*/ 1388 h 1573"/>
                <a:gd name="T88" fmla="*/ 1130 w 1130"/>
                <a:gd name="T89" fmla="*/ 1384 h 1573"/>
                <a:gd name="T90" fmla="*/ 1105 w 1130"/>
                <a:gd name="T91" fmla="*/ 1402 h 1573"/>
                <a:gd name="T92" fmla="*/ 1023 w 1130"/>
                <a:gd name="T93" fmla="*/ 1458 h 1573"/>
                <a:gd name="T94" fmla="*/ 936 w 1130"/>
                <a:gd name="T95" fmla="*/ 1503 h 1573"/>
                <a:gd name="T96" fmla="*/ 841 w 1130"/>
                <a:gd name="T97" fmla="*/ 1537 h 1573"/>
                <a:gd name="T98" fmla="*/ 741 w 1130"/>
                <a:gd name="T99" fmla="*/ 1559 h 1573"/>
                <a:gd name="T100" fmla="*/ 638 w 1130"/>
                <a:gd name="T101" fmla="*/ 1566 h 1573"/>
                <a:gd name="T102" fmla="*/ 503 w 1130"/>
                <a:gd name="T103" fmla="*/ 1553 h 1573"/>
                <a:gd name="T104" fmla="*/ 377 w 1130"/>
                <a:gd name="T105" fmla="*/ 1519 h 1573"/>
                <a:gd name="T106" fmla="*/ 260 w 1130"/>
                <a:gd name="T107" fmla="*/ 1463 h 1573"/>
                <a:gd name="T108" fmla="*/ 154 w 1130"/>
                <a:gd name="T109" fmla="*/ 1390 h 1573"/>
                <a:gd name="T110" fmla="*/ 62 w 1130"/>
                <a:gd name="T111" fmla="*/ 1299 h 1573"/>
                <a:gd name="T112" fmla="*/ 36 w 1130"/>
                <a:gd name="T113" fmla="*/ 1269 h 1573"/>
                <a:gd name="T114" fmla="*/ 36 w 1130"/>
                <a:gd name="T115" fmla="*/ 1275 h 1573"/>
                <a:gd name="T116" fmla="*/ 36 w 1130"/>
                <a:gd name="T117" fmla="*/ 1279 h 157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30"/>
                <a:gd name="T178" fmla="*/ 0 h 1573"/>
                <a:gd name="T179" fmla="*/ 1130 w 1130"/>
                <a:gd name="T180" fmla="*/ 1573 h 157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30" h="1573">
                  <a:moveTo>
                    <a:pt x="1103" y="159"/>
                  </a:moveTo>
                  <a:lnTo>
                    <a:pt x="1079" y="140"/>
                  </a:lnTo>
                  <a:lnTo>
                    <a:pt x="1053" y="123"/>
                  </a:lnTo>
                  <a:lnTo>
                    <a:pt x="1027" y="107"/>
                  </a:lnTo>
                  <a:lnTo>
                    <a:pt x="1000" y="92"/>
                  </a:lnTo>
                  <a:lnTo>
                    <a:pt x="973" y="78"/>
                  </a:lnTo>
                  <a:lnTo>
                    <a:pt x="945" y="65"/>
                  </a:lnTo>
                  <a:lnTo>
                    <a:pt x="916" y="52"/>
                  </a:lnTo>
                  <a:lnTo>
                    <a:pt x="887" y="42"/>
                  </a:lnTo>
                  <a:lnTo>
                    <a:pt x="858" y="32"/>
                  </a:lnTo>
                  <a:lnTo>
                    <a:pt x="827" y="24"/>
                  </a:lnTo>
                  <a:lnTo>
                    <a:pt x="797" y="17"/>
                  </a:lnTo>
                  <a:lnTo>
                    <a:pt x="766" y="9"/>
                  </a:lnTo>
                  <a:lnTo>
                    <a:pt x="734" y="5"/>
                  </a:lnTo>
                  <a:lnTo>
                    <a:pt x="702" y="2"/>
                  </a:lnTo>
                  <a:lnTo>
                    <a:pt x="670" y="0"/>
                  </a:lnTo>
                  <a:lnTo>
                    <a:pt x="638" y="0"/>
                  </a:lnTo>
                  <a:lnTo>
                    <a:pt x="613" y="0"/>
                  </a:lnTo>
                  <a:lnTo>
                    <a:pt x="589" y="1"/>
                  </a:lnTo>
                  <a:lnTo>
                    <a:pt x="564" y="2"/>
                  </a:lnTo>
                  <a:lnTo>
                    <a:pt x="541" y="5"/>
                  </a:lnTo>
                  <a:lnTo>
                    <a:pt x="517" y="9"/>
                  </a:lnTo>
                  <a:lnTo>
                    <a:pt x="493" y="12"/>
                  </a:lnTo>
                  <a:lnTo>
                    <a:pt x="471" y="18"/>
                  </a:lnTo>
                  <a:lnTo>
                    <a:pt x="448" y="24"/>
                  </a:lnTo>
                  <a:lnTo>
                    <a:pt x="425" y="29"/>
                  </a:lnTo>
                  <a:lnTo>
                    <a:pt x="403" y="36"/>
                  </a:lnTo>
                  <a:lnTo>
                    <a:pt x="381" y="44"/>
                  </a:lnTo>
                  <a:lnTo>
                    <a:pt x="359" y="52"/>
                  </a:lnTo>
                  <a:lnTo>
                    <a:pt x="317" y="71"/>
                  </a:lnTo>
                  <a:lnTo>
                    <a:pt x="275" y="92"/>
                  </a:lnTo>
                  <a:lnTo>
                    <a:pt x="235" y="115"/>
                  </a:lnTo>
                  <a:lnTo>
                    <a:pt x="197" y="140"/>
                  </a:lnTo>
                  <a:lnTo>
                    <a:pt x="160" y="168"/>
                  </a:lnTo>
                  <a:lnTo>
                    <a:pt x="125" y="198"/>
                  </a:lnTo>
                  <a:lnTo>
                    <a:pt x="93" y="230"/>
                  </a:lnTo>
                  <a:lnTo>
                    <a:pt x="61" y="264"/>
                  </a:lnTo>
                  <a:lnTo>
                    <a:pt x="32" y="299"/>
                  </a:lnTo>
                  <a:lnTo>
                    <a:pt x="5" y="337"/>
                  </a:lnTo>
                  <a:lnTo>
                    <a:pt x="4" y="340"/>
                  </a:lnTo>
                  <a:lnTo>
                    <a:pt x="4" y="343"/>
                  </a:lnTo>
                  <a:lnTo>
                    <a:pt x="2" y="346"/>
                  </a:lnTo>
                  <a:lnTo>
                    <a:pt x="2" y="347"/>
                  </a:lnTo>
                  <a:lnTo>
                    <a:pt x="1" y="350"/>
                  </a:lnTo>
                  <a:lnTo>
                    <a:pt x="1" y="353"/>
                  </a:lnTo>
                  <a:lnTo>
                    <a:pt x="0" y="356"/>
                  </a:lnTo>
                  <a:lnTo>
                    <a:pt x="0" y="359"/>
                  </a:lnTo>
                  <a:lnTo>
                    <a:pt x="12" y="339"/>
                  </a:lnTo>
                  <a:lnTo>
                    <a:pt x="26" y="320"/>
                  </a:lnTo>
                  <a:lnTo>
                    <a:pt x="40" y="302"/>
                  </a:lnTo>
                  <a:lnTo>
                    <a:pt x="55" y="284"/>
                  </a:lnTo>
                  <a:lnTo>
                    <a:pt x="71" y="265"/>
                  </a:lnTo>
                  <a:lnTo>
                    <a:pt x="86" y="248"/>
                  </a:lnTo>
                  <a:lnTo>
                    <a:pt x="103" y="231"/>
                  </a:lnTo>
                  <a:lnTo>
                    <a:pt x="119" y="215"/>
                  </a:lnTo>
                  <a:lnTo>
                    <a:pt x="136" y="198"/>
                  </a:lnTo>
                  <a:lnTo>
                    <a:pt x="154" y="184"/>
                  </a:lnTo>
                  <a:lnTo>
                    <a:pt x="172" y="168"/>
                  </a:lnTo>
                  <a:lnTo>
                    <a:pt x="190" y="154"/>
                  </a:lnTo>
                  <a:lnTo>
                    <a:pt x="210" y="142"/>
                  </a:lnTo>
                  <a:lnTo>
                    <a:pt x="229" y="129"/>
                  </a:lnTo>
                  <a:lnTo>
                    <a:pt x="249" y="116"/>
                  </a:lnTo>
                  <a:lnTo>
                    <a:pt x="270" y="103"/>
                  </a:lnTo>
                  <a:lnTo>
                    <a:pt x="290" y="93"/>
                  </a:lnTo>
                  <a:lnTo>
                    <a:pt x="311" y="82"/>
                  </a:lnTo>
                  <a:lnTo>
                    <a:pt x="332" y="72"/>
                  </a:lnTo>
                  <a:lnTo>
                    <a:pt x="354" y="63"/>
                  </a:lnTo>
                  <a:lnTo>
                    <a:pt x="377" y="53"/>
                  </a:lnTo>
                  <a:lnTo>
                    <a:pt x="399" y="46"/>
                  </a:lnTo>
                  <a:lnTo>
                    <a:pt x="421" y="39"/>
                  </a:lnTo>
                  <a:lnTo>
                    <a:pt x="445" y="32"/>
                  </a:lnTo>
                  <a:lnTo>
                    <a:pt x="467" y="26"/>
                  </a:lnTo>
                  <a:lnTo>
                    <a:pt x="491" y="22"/>
                  </a:lnTo>
                  <a:lnTo>
                    <a:pt x="516" y="18"/>
                  </a:lnTo>
                  <a:lnTo>
                    <a:pt x="539" y="14"/>
                  </a:lnTo>
                  <a:lnTo>
                    <a:pt x="563" y="11"/>
                  </a:lnTo>
                  <a:lnTo>
                    <a:pt x="588" y="9"/>
                  </a:lnTo>
                  <a:lnTo>
                    <a:pt x="613" y="8"/>
                  </a:lnTo>
                  <a:lnTo>
                    <a:pt x="638" y="7"/>
                  </a:lnTo>
                  <a:lnTo>
                    <a:pt x="670" y="8"/>
                  </a:lnTo>
                  <a:lnTo>
                    <a:pt x="702" y="9"/>
                  </a:lnTo>
                  <a:lnTo>
                    <a:pt x="734" y="14"/>
                  </a:lnTo>
                  <a:lnTo>
                    <a:pt x="766" y="18"/>
                  </a:lnTo>
                  <a:lnTo>
                    <a:pt x="797" y="24"/>
                  </a:lnTo>
                  <a:lnTo>
                    <a:pt x="827" y="32"/>
                  </a:lnTo>
                  <a:lnTo>
                    <a:pt x="858" y="41"/>
                  </a:lnTo>
                  <a:lnTo>
                    <a:pt x="887" y="51"/>
                  </a:lnTo>
                  <a:lnTo>
                    <a:pt x="916" y="61"/>
                  </a:lnTo>
                  <a:lnTo>
                    <a:pt x="944" y="73"/>
                  </a:lnTo>
                  <a:lnTo>
                    <a:pt x="972" y="86"/>
                  </a:lnTo>
                  <a:lnTo>
                    <a:pt x="1000" y="100"/>
                  </a:lnTo>
                  <a:lnTo>
                    <a:pt x="1026" y="116"/>
                  </a:lnTo>
                  <a:lnTo>
                    <a:pt x="1053" y="133"/>
                  </a:lnTo>
                  <a:lnTo>
                    <a:pt x="1078" y="150"/>
                  </a:lnTo>
                  <a:lnTo>
                    <a:pt x="1103" y="168"/>
                  </a:lnTo>
                  <a:lnTo>
                    <a:pt x="1103" y="159"/>
                  </a:lnTo>
                  <a:close/>
                  <a:moveTo>
                    <a:pt x="36" y="1279"/>
                  </a:moveTo>
                  <a:lnTo>
                    <a:pt x="64" y="1312"/>
                  </a:lnTo>
                  <a:lnTo>
                    <a:pt x="93" y="1343"/>
                  </a:lnTo>
                  <a:lnTo>
                    <a:pt x="123" y="1373"/>
                  </a:lnTo>
                  <a:lnTo>
                    <a:pt x="155" y="1401"/>
                  </a:lnTo>
                  <a:lnTo>
                    <a:pt x="189" y="1427"/>
                  </a:lnTo>
                  <a:lnTo>
                    <a:pt x="225" y="1451"/>
                  </a:lnTo>
                  <a:lnTo>
                    <a:pt x="261" y="1473"/>
                  </a:lnTo>
                  <a:lnTo>
                    <a:pt x="299" y="1493"/>
                  </a:lnTo>
                  <a:lnTo>
                    <a:pt x="338" y="1512"/>
                  </a:lnTo>
                  <a:lnTo>
                    <a:pt x="378" y="1527"/>
                  </a:lnTo>
                  <a:lnTo>
                    <a:pt x="418" y="1542"/>
                  </a:lnTo>
                  <a:lnTo>
                    <a:pt x="461" y="1553"/>
                  </a:lnTo>
                  <a:lnTo>
                    <a:pt x="505" y="1561"/>
                  </a:lnTo>
                  <a:lnTo>
                    <a:pt x="548" y="1569"/>
                  </a:lnTo>
                  <a:lnTo>
                    <a:pt x="592" y="1571"/>
                  </a:lnTo>
                  <a:lnTo>
                    <a:pt x="638" y="1573"/>
                  </a:lnTo>
                  <a:lnTo>
                    <a:pt x="673" y="1573"/>
                  </a:lnTo>
                  <a:lnTo>
                    <a:pt x="706" y="1570"/>
                  </a:lnTo>
                  <a:lnTo>
                    <a:pt x="741" y="1567"/>
                  </a:lnTo>
                  <a:lnTo>
                    <a:pt x="774" y="1561"/>
                  </a:lnTo>
                  <a:lnTo>
                    <a:pt x="808" y="1554"/>
                  </a:lnTo>
                  <a:lnTo>
                    <a:pt x="840" y="1546"/>
                  </a:lnTo>
                  <a:lnTo>
                    <a:pt x="872" y="1536"/>
                  </a:lnTo>
                  <a:lnTo>
                    <a:pt x="902" y="1526"/>
                  </a:lnTo>
                  <a:lnTo>
                    <a:pt x="933" y="1513"/>
                  </a:lnTo>
                  <a:lnTo>
                    <a:pt x="964" y="1500"/>
                  </a:lnTo>
                  <a:lnTo>
                    <a:pt x="993" y="1485"/>
                  </a:lnTo>
                  <a:lnTo>
                    <a:pt x="1022" y="1469"/>
                  </a:lnTo>
                  <a:lnTo>
                    <a:pt x="1050" y="1452"/>
                  </a:lnTo>
                  <a:lnTo>
                    <a:pt x="1076" y="1434"/>
                  </a:lnTo>
                  <a:lnTo>
                    <a:pt x="1103" y="1414"/>
                  </a:lnTo>
                  <a:lnTo>
                    <a:pt x="1129" y="1394"/>
                  </a:lnTo>
                  <a:lnTo>
                    <a:pt x="1129" y="1391"/>
                  </a:lnTo>
                  <a:lnTo>
                    <a:pt x="1129" y="1390"/>
                  </a:lnTo>
                  <a:lnTo>
                    <a:pt x="1129" y="1388"/>
                  </a:lnTo>
                  <a:lnTo>
                    <a:pt x="1129" y="1387"/>
                  </a:lnTo>
                  <a:lnTo>
                    <a:pt x="1129" y="1385"/>
                  </a:lnTo>
                  <a:lnTo>
                    <a:pt x="1130" y="1384"/>
                  </a:lnTo>
                  <a:lnTo>
                    <a:pt x="1130" y="1383"/>
                  </a:lnTo>
                  <a:lnTo>
                    <a:pt x="1130" y="1381"/>
                  </a:lnTo>
                  <a:lnTo>
                    <a:pt x="1105" y="1402"/>
                  </a:lnTo>
                  <a:lnTo>
                    <a:pt x="1079" y="1422"/>
                  </a:lnTo>
                  <a:lnTo>
                    <a:pt x="1051" y="1441"/>
                  </a:lnTo>
                  <a:lnTo>
                    <a:pt x="1023" y="1458"/>
                  </a:lnTo>
                  <a:lnTo>
                    <a:pt x="995" y="1475"/>
                  </a:lnTo>
                  <a:lnTo>
                    <a:pt x="966" y="1490"/>
                  </a:lnTo>
                  <a:lnTo>
                    <a:pt x="936" y="1503"/>
                  </a:lnTo>
                  <a:lnTo>
                    <a:pt x="905" y="1516"/>
                  </a:lnTo>
                  <a:lnTo>
                    <a:pt x="873" y="1527"/>
                  </a:lnTo>
                  <a:lnTo>
                    <a:pt x="841" y="1537"/>
                  </a:lnTo>
                  <a:lnTo>
                    <a:pt x="808" y="1546"/>
                  </a:lnTo>
                  <a:lnTo>
                    <a:pt x="776" y="1553"/>
                  </a:lnTo>
                  <a:lnTo>
                    <a:pt x="741" y="1559"/>
                  </a:lnTo>
                  <a:lnTo>
                    <a:pt x="708" y="1561"/>
                  </a:lnTo>
                  <a:lnTo>
                    <a:pt x="673" y="1564"/>
                  </a:lnTo>
                  <a:lnTo>
                    <a:pt x="638" y="1566"/>
                  </a:lnTo>
                  <a:lnTo>
                    <a:pt x="592" y="1564"/>
                  </a:lnTo>
                  <a:lnTo>
                    <a:pt x="548" y="1560"/>
                  </a:lnTo>
                  <a:lnTo>
                    <a:pt x="503" y="1553"/>
                  </a:lnTo>
                  <a:lnTo>
                    <a:pt x="460" y="1544"/>
                  </a:lnTo>
                  <a:lnTo>
                    <a:pt x="418" y="1533"/>
                  </a:lnTo>
                  <a:lnTo>
                    <a:pt x="377" y="1519"/>
                  </a:lnTo>
                  <a:lnTo>
                    <a:pt x="336" y="1502"/>
                  </a:lnTo>
                  <a:lnTo>
                    <a:pt x="297" y="1483"/>
                  </a:lnTo>
                  <a:lnTo>
                    <a:pt x="260" y="1463"/>
                  </a:lnTo>
                  <a:lnTo>
                    <a:pt x="224" y="1441"/>
                  </a:lnTo>
                  <a:lnTo>
                    <a:pt x="187" y="1415"/>
                  </a:lnTo>
                  <a:lnTo>
                    <a:pt x="154" y="1390"/>
                  </a:lnTo>
                  <a:lnTo>
                    <a:pt x="122" y="1361"/>
                  </a:lnTo>
                  <a:lnTo>
                    <a:pt x="91" y="1330"/>
                  </a:lnTo>
                  <a:lnTo>
                    <a:pt x="62" y="1299"/>
                  </a:lnTo>
                  <a:lnTo>
                    <a:pt x="36" y="1265"/>
                  </a:lnTo>
                  <a:lnTo>
                    <a:pt x="36" y="1268"/>
                  </a:lnTo>
                  <a:lnTo>
                    <a:pt x="36" y="1269"/>
                  </a:lnTo>
                  <a:lnTo>
                    <a:pt x="36" y="1270"/>
                  </a:lnTo>
                  <a:lnTo>
                    <a:pt x="36" y="1272"/>
                  </a:lnTo>
                  <a:lnTo>
                    <a:pt x="36" y="1275"/>
                  </a:lnTo>
                  <a:lnTo>
                    <a:pt x="36" y="1276"/>
                  </a:lnTo>
                  <a:lnTo>
                    <a:pt x="36" y="1277"/>
                  </a:lnTo>
                  <a:lnTo>
                    <a:pt x="36" y="1279"/>
                  </a:lnTo>
                  <a:close/>
                </a:path>
              </a:pathLst>
            </a:custGeom>
            <a:solidFill>
              <a:srgbClr val="FDF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3" name="Freeform 1023"/>
            <p:cNvSpPr>
              <a:spLocks noEditPoints="1"/>
            </p:cNvSpPr>
            <p:nvPr/>
          </p:nvSpPr>
          <p:spPr bwMode="auto">
            <a:xfrm>
              <a:off x="3894" y="1718"/>
              <a:ext cx="1135" cy="1566"/>
            </a:xfrm>
            <a:custGeom>
              <a:avLst/>
              <a:gdLst>
                <a:gd name="T0" fmla="*/ 1056 w 1135"/>
                <a:gd name="T1" fmla="*/ 123 h 1566"/>
                <a:gd name="T2" fmla="*/ 976 w 1135"/>
                <a:gd name="T3" fmla="*/ 78 h 1566"/>
                <a:gd name="T4" fmla="*/ 890 w 1135"/>
                <a:gd name="T5" fmla="*/ 42 h 1566"/>
                <a:gd name="T6" fmla="*/ 800 w 1135"/>
                <a:gd name="T7" fmla="*/ 17 h 1566"/>
                <a:gd name="T8" fmla="*/ 705 w 1135"/>
                <a:gd name="T9" fmla="*/ 3 h 1566"/>
                <a:gd name="T10" fmla="*/ 616 w 1135"/>
                <a:gd name="T11" fmla="*/ 0 h 1566"/>
                <a:gd name="T12" fmla="*/ 542 w 1135"/>
                <a:gd name="T13" fmla="*/ 5 h 1566"/>
                <a:gd name="T14" fmla="*/ 473 w 1135"/>
                <a:gd name="T15" fmla="*/ 18 h 1566"/>
                <a:gd name="T16" fmla="*/ 403 w 1135"/>
                <a:gd name="T17" fmla="*/ 37 h 1566"/>
                <a:gd name="T18" fmla="*/ 338 w 1135"/>
                <a:gd name="T19" fmla="*/ 62 h 1566"/>
                <a:gd name="T20" fmla="*/ 275 w 1135"/>
                <a:gd name="T21" fmla="*/ 93 h 1566"/>
                <a:gd name="T22" fmla="*/ 160 w 1135"/>
                <a:gd name="T23" fmla="*/ 172 h 1566"/>
                <a:gd name="T24" fmla="*/ 61 w 1135"/>
                <a:gd name="T25" fmla="*/ 270 h 1566"/>
                <a:gd name="T26" fmla="*/ 4 w 1135"/>
                <a:gd name="T27" fmla="*/ 346 h 1566"/>
                <a:gd name="T28" fmla="*/ 3 w 1135"/>
                <a:gd name="T29" fmla="*/ 355 h 1566"/>
                <a:gd name="T30" fmla="*/ 1 w 1135"/>
                <a:gd name="T31" fmla="*/ 363 h 1566"/>
                <a:gd name="T32" fmla="*/ 26 w 1135"/>
                <a:gd name="T33" fmla="*/ 326 h 1566"/>
                <a:gd name="T34" fmla="*/ 71 w 1135"/>
                <a:gd name="T35" fmla="*/ 271 h 1566"/>
                <a:gd name="T36" fmla="*/ 120 w 1135"/>
                <a:gd name="T37" fmla="*/ 218 h 1566"/>
                <a:gd name="T38" fmla="*/ 172 w 1135"/>
                <a:gd name="T39" fmla="*/ 172 h 1566"/>
                <a:gd name="T40" fmla="*/ 229 w 1135"/>
                <a:gd name="T41" fmla="*/ 130 h 1566"/>
                <a:gd name="T42" fmla="*/ 291 w 1135"/>
                <a:gd name="T43" fmla="*/ 95 h 1566"/>
                <a:gd name="T44" fmla="*/ 355 w 1135"/>
                <a:gd name="T45" fmla="*/ 64 h 1566"/>
                <a:gd name="T46" fmla="*/ 423 w 1135"/>
                <a:gd name="T47" fmla="*/ 40 h 1566"/>
                <a:gd name="T48" fmla="*/ 494 w 1135"/>
                <a:gd name="T49" fmla="*/ 22 h 1566"/>
                <a:gd name="T50" fmla="*/ 566 w 1135"/>
                <a:gd name="T51" fmla="*/ 11 h 1566"/>
                <a:gd name="T52" fmla="*/ 641 w 1135"/>
                <a:gd name="T53" fmla="*/ 7 h 1566"/>
                <a:gd name="T54" fmla="*/ 737 w 1135"/>
                <a:gd name="T55" fmla="*/ 14 h 1566"/>
                <a:gd name="T56" fmla="*/ 830 w 1135"/>
                <a:gd name="T57" fmla="*/ 32 h 1566"/>
                <a:gd name="T58" fmla="*/ 919 w 1135"/>
                <a:gd name="T59" fmla="*/ 61 h 1566"/>
                <a:gd name="T60" fmla="*/ 1003 w 1135"/>
                <a:gd name="T61" fmla="*/ 101 h 1566"/>
                <a:gd name="T62" fmla="*/ 1081 w 1135"/>
                <a:gd name="T63" fmla="*/ 150 h 1566"/>
                <a:gd name="T64" fmla="*/ 39 w 1135"/>
                <a:gd name="T65" fmla="*/ 1268 h 1566"/>
                <a:gd name="T66" fmla="*/ 126 w 1135"/>
                <a:gd name="T67" fmla="*/ 1363 h 1566"/>
                <a:gd name="T68" fmla="*/ 227 w 1135"/>
                <a:gd name="T69" fmla="*/ 1442 h 1566"/>
                <a:gd name="T70" fmla="*/ 341 w 1135"/>
                <a:gd name="T71" fmla="*/ 1504 h 1566"/>
                <a:gd name="T72" fmla="*/ 463 w 1135"/>
                <a:gd name="T73" fmla="*/ 1545 h 1566"/>
                <a:gd name="T74" fmla="*/ 595 w 1135"/>
                <a:gd name="T75" fmla="*/ 1565 h 1566"/>
                <a:gd name="T76" fmla="*/ 711 w 1135"/>
                <a:gd name="T77" fmla="*/ 1562 h 1566"/>
                <a:gd name="T78" fmla="*/ 811 w 1135"/>
                <a:gd name="T79" fmla="*/ 1546 h 1566"/>
                <a:gd name="T80" fmla="*/ 907 w 1135"/>
                <a:gd name="T81" fmla="*/ 1516 h 1566"/>
                <a:gd name="T82" fmla="*/ 997 w 1135"/>
                <a:gd name="T83" fmla="*/ 1475 h 1566"/>
                <a:gd name="T84" fmla="*/ 1081 w 1135"/>
                <a:gd name="T85" fmla="*/ 1424 h 1566"/>
                <a:gd name="T86" fmla="*/ 1132 w 1135"/>
                <a:gd name="T87" fmla="*/ 1381 h 1566"/>
                <a:gd name="T88" fmla="*/ 1133 w 1135"/>
                <a:gd name="T89" fmla="*/ 1377 h 1566"/>
                <a:gd name="T90" fmla="*/ 1135 w 1135"/>
                <a:gd name="T91" fmla="*/ 1373 h 1566"/>
                <a:gd name="T92" fmla="*/ 1083 w 1135"/>
                <a:gd name="T93" fmla="*/ 1413 h 1566"/>
                <a:gd name="T94" fmla="*/ 998 w 1135"/>
                <a:gd name="T95" fmla="*/ 1465 h 1566"/>
                <a:gd name="T96" fmla="*/ 908 w 1135"/>
                <a:gd name="T97" fmla="*/ 1508 h 1566"/>
                <a:gd name="T98" fmla="*/ 812 w 1135"/>
                <a:gd name="T99" fmla="*/ 1538 h 1566"/>
                <a:gd name="T100" fmla="*/ 711 w 1135"/>
                <a:gd name="T101" fmla="*/ 1555 h 1566"/>
                <a:gd name="T102" fmla="*/ 595 w 1135"/>
                <a:gd name="T103" fmla="*/ 1556 h 1566"/>
                <a:gd name="T104" fmla="*/ 463 w 1135"/>
                <a:gd name="T105" fmla="*/ 1536 h 1566"/>
                <a:gd name="T106" fmla="*/ 339 w 1135"/>
                <a:gd name="T107" fmla="*/ 1494 h 1566"/>
                <a:gd name="T108" fmla="*/ 225 w 1135"/>
                <a:gd name="T109" fmla="*/ 1431 h 1566"/>
                <a:gd name="T110" fmla="*/ 125 w 1135"/>
                <a:gd name="T111" fmla="*/ 1350 h 1566"/>
                <a:gd name="T112" fmla="*/ 39 w 1135"/>
                <a:gd name="T113" fmla="*/ 1255 h 1566"/>
                <a:gd name="T114" fmla="*/ 39 w 1135"/>
                <a:gd name="T115" fmla="*/ 1259 h 1566"/>
                <a:gd name="T116" fmla="*/ 39 w 1135"/>
                <a:gd name="T117" fmla="*/ 1265 h 156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35"/>
                <a:gd name="T178" fmla="*/ 0 h 1566"/>
                <a:gd name="T179" fmla="*/ 1135 w 1135"/>
                <a:gd name="T180" fmla="*/ 1566 h 156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35" h="1566">
                  <a:moveTo>
                    <a:pt x="1106" y="160"/>
                  </a:moveTo>
                  <a:lnTo>
                    <a:pt x="1081" y="142"/>
                  </a:lnTo>
                  <a:lnTo>
                    <a:pt x="1056" y="123"/>
                  </a:lnTo>
                  <a:lnTo>
                    <a:pt x="1029" y="108"/>
                  </a:lnTo>
                  <a:lnTo>
                    <a:pt x="1003" y="92"/>
                  </a:lnTo>
                  <a:lnTo>
                    <a:pt x="976" y="78"/>
                  </a:lnTo>
                  <a:lnTo>
                    <a:pt x="948" y="65"/>
                  </a:lnTo>
                  <a:lnTo>
                    <a:pt x="919" y="52"/>
                  </a:lnTo>
                  <a:lnTo>
                    <a:pt x="890" y="42"/>
                  </a:lnTo>
                  <a:lnTo>
                    <a:pt x="861" y="32"/>
                  </a:lnTo>
                  <a:lnTo>
                    <a:pt x="830" y="24"/>
                  </a:lnTo>
                  <a:lnTo>
                    <a:pt x="800" y="17"/>
                  </a:lnTo>
                  <a:lnTo>
                    <a:pt x="769" y="10"/>
                  </a:lnTo>
                  <a:lnTo>
                    <a:pt x="737" y="5"/>
                  </a:lnTo>
                  <a:lnTo>
                    <a:pt x="705" y="3"/>
                  </a:lnTo>
                  <a:lnTo>
                    <a:pt x="673" y="0"/>
                  </a:lnTo>
                  <a:lnTo>
                    <a:pt x="641" y="0"/>
                  </a:lnTo>
                  <a:lnTo>
                    <a:pt x="616" y="0"/>
                  </a:lnTo>
                  <a:lnTo>
                    <a:pt x="591" y="1"/>
                  </a:lnTo>
                  <a:lnTo>
                    <a:pt x="567" y="3"/>
                  </a:lnTo>
                  <a:lnTo>
                    <a:pt x="542" y="5"/>
                  </a:lnTo>
                  <a:lnTo>
                    <a:pt x="519" y="10"/>
                  </a:lnTo>
                  <a:lnTo>
                    <a:pt x="495" y="13"/>
                  </a:lnTo>
                  <a:lnTo>
                    <a:pt x="473" y="18"/>
                  </a:lnTo>
                  <a:lnTo>
                    <a:pt x="449" y="24"/>
                  </a:lnTo>
                  <a:lnTo>
                    <a:pt x="427" y="30"/>
                  </a:lnTo>
                  <a:lnTo>
                    <a:pt x="403" y="37"/>
                  </a:lnTo>
                  <a:lnTo>
                    <a:pt x="381" y="45"/>
                  </a:lnTo>
                  <a:lnTo>
                    <a:pt x="360" y="54"/>
                  </a:lnTo>
                  <a:lnTo>
                    <a:pt x="338" y="62"/>
                  </a:lnTo>
                  <a:lnTo>
                    <a:pt x="317" y="72"/>
                  </a:lnTo>
                  <a:lnTo>
                    <a:pt x="296" y="82"/>
                  </a:lnTo>
                  <a:lnTo>
                    <a:pt x="275" y="93"/>
                  </a:lnTo>
                  <a:lnTo>
                    <a:pt x="235" y="118"/>
                  </a:lnTo>
                  <a:lnTo>
                    <a:pt x="197" y="143"/>
                  </a:lnTo>
                  <a:lnTo>
                    <a:pt x="160" y="172"/>
                  </a:lnTo>
                  <a:lnTo>
                    <a:pt x="125" y="203"/>
                  </a:lnTo>
                  <a:lnTo>
                    <a:pt x="92" y="235"/>
                  </a:lnTo>
                  <a:lnTo>
                    <a:pt x="61" y="270"/>
                  </a:lnTo>
                  <a:lnTo>
                    <a:pt x="32" y="305"/>
                  </a:lnTo>
                  <a:lnTo>
                    <a:pt x="5" y="343"/>
                  </a:lnTo>
                  <a:lnTo>
                    <a:pt x="4" y="346"/>
                  </a:lnTo>
                  <a:lnTo>
                    <a:pt x="4" y="349"/>
                  </a:lnTo>
                  <a:lnTo>
                    <a:pt x="3" y="352"/>
                  </a:lnTo>
                  <a:lnTo>
                    <a:pt x="3" y="355"/>
                  </a:lnTo>
                  <a:lnTo>
                    <a:pt x="1" y="358"/>
                  </a:lnTo>
                  <a:lnTo>
                    <a:pt x="1" y="360"/>
                  </a:lnTo>
                  <a:lnTo>
                    <a:pt x="1" y="363"/>
                  </a:lnTo>
                  <a:lnTo>
                    <a:pt x="0" y="366"/>
                  </a:lnTo>
                  <a:lnTo>
                    <a:pt x="12" y="346"/>
                  </a:lnTo>
                  <a:lnTo>
                    <a:pt x="26" y="326"/>
                  </a:lnTo>
                  <a:lnTo>
                    <a:pt x="40" y="308"/>
                  </a:lnTo>
                  <a:lnTo>
                    <a:pt x="56" y="288"/>
                  </a:lnTo>
                  <a:lnTo>
                    <a:pt x="71" y="271"/>
                  </a:lnTo>
                  <a:lnTo>
                    <a:pt x="86" y="253"/>
                  </a:lnTo>
                  <a:lnTo>
                    <a:pt x="103" y="235"/>
                  </a:lnTo>
                  <a:lnTo>
                    <a:pt x="120" y="218"/>
                  </a:lnTo>
                  <a:lnTo>
                    <a:pt x="136" y="203"/>
                  </a:lnTo>
                  <a:lnTo>
                    <a:pt x="154" y="187"/>
                  </a:lnTo>
                  <a:lnTo>
                    <a:pt x="172" y="172"/>
                  </a:lnTo>
                  <a:lnTo>
                    <a:pt x="190" y="157"/>
                  </a:lnTo>
                  <a:lnTo>
                    <a:pt x="210" y="143"/>
                  </a:lnTo>
                  <a:lnTo>
                    <a:pt x="229" y="130"/>
                  </a:lnTo>
                  <a:lnTo>
                    <a:pt x="250" y="118"/>
                  </a:lnTo>
                  <a:lnTo>
                    <a:pt x="270" y="106"/>
                  </a:lnTo>
                  <a:lnTo>
                    <a:pt x="291" y="95"/>
                  </a:lnTo>
                  <a:lnTo>
                    <a:pt x="311" y="84"/>
                  </a:lnTo>
                  <a:lnTo>
                    <a:pt x="334" y="74"/>
                  </a:lnTo>
                  <a:lnTo>
                    <a:pt x="355" y="64"/>
                  </a:lnTo>
                  <a:lnTo>
                    <a:pt x="377" y="55"/>
                  </a:lnTo>
                  <a:lnTo>
                    <a:pt x="400" y="47"/>
                  </a:lnTo>
                  <a:lnTo>
                    <a:pt x="423" y="40"/>
                  </a:lnTo>
                  <a:lnTo>
                    <a:pt x="446" y="32"/>
                  </a:lnTo>
                  <a:lnTo>
                    <a:pt x="470" y="27"/>
                  </a:lnTo>
                  <a:lnTo>
                    <a:pt x="494" y="22"/>
                  </a:lnTo>
                  <a:lnTo>
                    <a:pt x="517" y="18"/>
                  </a:lnTo>
                  <a:lnTo>
                    <a:pt x="541" y="14"/>
                  </a:lnTo>
                  <a:lnTo>
                    <a:pt x="566" y="11"/>
                  </a:lnTo>
                  <a:lnTo>
                    <a:pt x="591" y="8"/>
                  </a:lnTo>
                  <a:lnTo>
                    <a:pt x="616" y="8"/>
                  </a:lnTo>
                  <a:lnTo>
                    <a:pt x="641" y="7"/>
                  </a:lnTo>
                  <a:lnTo>
                    <a:pt x="673" y="8"/>
                  </a:lnTo>
                  <a:lnTo>
                    <a:pt x="705" y="10"/>
                  </a:lnTo>
                  <a:lnTo>
                    <a:pt x="737" y="14"/>
                  </a:lnTo>
                  <a:lnTo>
                    <a:pt x="769" y="18"/>
                  </a:lnTo>
                  <a:lnTo>
                    <a:pt x="800" y="24"/>
                  </a:lnTo>
                  <a:lnTo>
                    <a:pt x="830" y="32"/>
                  </a:lnTo>
                  <a:lnTo>
                    <a:pt x="861" y="41"/>
                  </a:lnTo>
                  <a:lnTo>
                    <a:pt x="890" y="49"/>
                  </a:lnTo>
                  <a:lnTo>
                    <a:pt x="919" y="61"/>
                  </a:lnTo>
                  <a:lnTo>
                    <a:pt x="947" y="74"/>
                  </a:lnTo>
                  <a:lnTo>
                    <a:pt x="975" y="86"/>
                  </a:lnTo>
                  <a:lnTo>
                    <a:pt x="1003" y="101"/>
                  </a:lnTo>
                  <a:lnTo>
                    <a:pt x="1029" y="116"/>
                  </a:lnTo>
                  <a:lnTo>
                    <a:pt x="1056" y="133"/>
                  </a:lnTo>
                  <a:lnTo>
                    <a:pt x="1081" y="150"/>
                  </a:lnTo>
                  <a:lnTo>
                    <a:pt x="1104" y="169"/>
                  </a:lnTo>
                  <a:lnTo>
                    <a:pt x="1106" y="160"/>
                  </a:lnTo>
                  <a:close/>
                  <a:moveTo>
                    <a:pt x="39" y="1268"/>
                  </a:moveTo>
                  <a:lnTo>
                    <a:pt x="67" y="1302"/>
                  </a:lnTo>
                  <a:lnTo>
                    <a:pt x="96" y="1333"/>
                  </a:lnTo>
                  <a:lnTo>
                    <a:pt x="126" y="1363"/>
                  </a:lnTo>
                  <a:lnTo>
                    <a:pt x="158" y="1391"/>
                  </a:lnTo>
                  <a:lnTo>
                    <a:pt x="192" y="1417"/>
                  </a:lnTo>
                  <a:lnTo>
                    <a:pt x="227" y="1442"/>
                  </a:lnTo>
                  <a:lnTo>
                    <a:pt x="263" y="1464"/>
                  </a:lnTo>
                  <a:lnTo>
                    <a:pt x="302" y="1485"/>
                  </a:lnTo>
                  <a:lnTo>
                    <a:pt x="341" y="1504"/>
                  </a:lnTo>
                  <a:lnTo>
                    <a:pt x="380" y="1519"/>
                  </a:lnTo>
                  <a:lnTo>
                    <a:pt x="421" y="1533"/>
                  </a:lnTo>
                  <a:lnTo>
                    <a:pt x="463" y="1545"/>
                  </a:lnTo>
                  <a:lnTo>
                    <a:pt x="506" y="1553"/>
                  </a:lnTo>
                  <a:lnTo>
                    <a:pt x="551" y="1560"/>
                  </a:lnTo>
                  <a:lnTo>
                    <a:pt x="595" y="1565"/>
                  </a:lnTo>
                  <a:lnTo>
                    <a:pt x="641" y="1566"/>
                  </a:lnTo>
                  <a:lnTo>
                    <a:pt x="676" y="1565"/>
                  </a:lnTo>
                  <a:lnTo>
                    <a:pt x="711" y="1562"/>
                  </a:lnTo>
                  <a:lnTo>
                    <a:pt x="744" y="1559"/>
                  </a:lnTo>
                  <a:lnTo>
                    <a:pt x="777" y="1553"/>
                  </a:lnTo>
                  <a:lnTo>
                    <a:pt x="811" y="1546"/>
                  </a:lnTo>
                  <a:lnTo>
                    <a:pt x="843" y="1538"/>
                  </a:lnTo>
                  <a:lnTo>
                    <a:pt x="875" y="1528"/>
                  </a:lnTo>
                  <a:lnTo>
                    <a:pt x="907" y="1516"/>
                  </a:lnTo>
                  <a:lnTo>
                    <a:pt x="937" y="1505"/>
                  </a:lnTo>
                  <a:lnTo>
                    <a:pt x="968" y="1491"/>
                  </a:lnTo>
                  <a:lnTo>
                    <a:pt x="997" y="1475"/>
                  </a:lnTo>
                  <a:lnTo>
                    <a:pt x="1026" y="1459"/>
                  </a:lnTo>
                  <a:lnTo>
                    <a:pt x="1054" y="1442"/>
                  </a:lnTo>
                  <a:lnTo>
                    <a:pt x="1081" y="1424"/>
                  </a:lnTo>
                  <a:lnTo>
                    <a:pt x="1107" y="1404"/>
                  </a:lnTo>
                  <a:lnTo>
                    <a:pt x="1132" y="1383"/>
                  </a:lnTo>
                  <a:lnTo>
                    <a:pt x="1132" y="1381"/>
                  </a:lnTo>
                  <a:lnTo>
                    <a:pt x="1133" y="1380"/>
                  </a:lnTo>
                  <a:lnTo>
                    <a:pt x="1133" y="1379"/>
                  </a:lnTo>
                  <a:lnTo>
                    <a:pt x="1133" y="1377"/>
                  </a:lnTo>
                  <a:lnTo>
                    <a:pt x="1133" y="1376"/>
                  </a:lnTo>
                  <a:lnTo>
                    <a:pt x="1133" y="1374"/>
                  </a:lnTo>
                  <a:lnTo>
                    <a:pt x="1135" y="1373"/>
                  </a:lnTo>
                  <a:lnTo>
                    <a:pt x="1135" y="1370"/>
                  </a:lnTo>
                  <a:lnTo>
                    <a:pt x="1110" y="1391"/>
                  </a:lnTo>
                  <a:lnTo>
                    <a:pt x="1083" y="1413"/>
                  </a:lnTo>
                  <a:lnTo>
                    <a:pt x="1056" y="1431"/>
                  </a:lnTo>
                  <a:lnTo>
                    <a:pt x="1028" y="1450"/>
                  </a:lnTo>
                  <a:lnTo>
                    <a:pt x="998" y="1465"/>
                  </a:lnTo>
                  <a:lnTo>
                    <a:pt x="969" y="1481"/>
                  </a:lnTo>
                  <a:lnTo>
                    <a:pt x="940" y="1495"/>
                  </a:lnTo>
                  <a:lnTo>
                    <a:pt x="908" y="1508"/>
                  </a:lnTo>
                  <a:lnTo>
                    <a:pt x="878" y="1519"/>
                  </a:lnTo>
                  <a:lnTo>
                    <a:pt x="844" y="1529"/>
                  </a:lnTo>
                  <a:lnTo>
                    <a:pt x="812" y="1538"/>
                  </a:lnTo>
                  <a:lnTo>
                    <a:pt x="779" y="1545"/>
                  </a:lnTo>
                  <a:lnTo>
                    <a:pt x="745" y="1550"/>
                  </a:lnTo>
                  <a:lnTo>
                    <a:pt x="711" y="1555"/>
                  </a:lnTo>
                  <a:lnTo>
                    <a:pt x="676" y="1556"/>
                  </a:lnTo>
                  <a:lnTo>
                    <a:pt x="641" y="1557"/>
                  </a:lnTo>
                  <a:lnTo>
                    <a:pt x="595" y="1556"/>
                  </a:lnTo>
                  <a:lnTo>
                    <a:pt x="549" y="1552"/>
                  </a:lnTo>
                  <a:lnTo>
                    <a:pt x="506" y="1545"/>
                  </a:lnTo>
                  <a:lnTo>
                    <a:pt x="463" y="1536"/>
                  </a:lnTo>
                  <a:lnTo>
                    <a:pt x="420" y="1525"/>
                  </a:lnTo>
                  <a:lnTo>
                    <a:pt x="378" y="1511"/>
                  </a:lnTo>
                  <a:lnTo>
                    <a:pt x="339" y="1494"/>
                  </a:lnTo>
                  <a:lnTo>
                    <a:pt x="299" y="1475"/>
                  </a:lnTo>
                  <a:lnTo>
                    <a:pt x="261" y="1454"/>
                  </a:lnTo>
                  <a:lnTo>
                    <a:pt x="225" y="1431"/>
                  </a:lnTo>
                  <a:lnTo>
                    <a:pt x="190" y="1406"/>
                  </a:lnTo>
                  <a:lnTo>
                    <a:pt x="157" y="1380"/>
                  </a:lnTo>
                  <a:lnTo>
                    <a:pt x="125" y="1350"/>
                  </a:lnTo>
                  <a:lnTo>
                    <a:pt x="94" y="1320"/>
                  </a:lnTo>
                  <a:lnTo>
                    <a:pt x="65" y="1288"/>
                  </a:lnTo>
                  <a:lnTo>
                    <a:pt x="39" y="1255"/>
                  </a:lnTo>
                  <a:lnTo>
                    <a:pt x="39" y="1256"/>
                  </a:lnTo>
                  <a:lnTo>
                    <a:pt x="39" y="1258"/>
                  </a:lnTo>
                  <a:lnTo>
                    <a:pt x="39" y="1259"/>
                  </a:lnTo>
                  <a:lnTo>
                    <a:pt x="39" y="1261"/>
                  </a:lnTo>
                  <a:lnTo>
                    <a:pt x="39" y="1264"/>
                  </a:lnTo>
                  <a:lnTo>
                    <a:pt x="39" y="1265"/>
                  </a:lnTo>
                  <a:lnTo>
                    <a:pt x="39" y="1266"/>
                  </a:lnTo>
                  <a:lnTo>
                    <a:pt x="39" y="1268"/>
                  </a:lnTo>
                  <a:close/>
                </a:path>
              </a:pathLst>
            </a:custGeom>
            <a:solidFill>
              <a:srgbClr val="FDFCA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4" name="Freeform 0"/>
            <p:cNvSpPr>
              <a:spLocks noEditPoints="1"/>
            </p:cNvSpPr>
            <p:nvPr/>
          </p:nvSpPr>
          <p:spPr bwMode="auto">
            <a:xfrm>
              <a:off x="3893" y="1721"/>
              <a:ext cx="1137" cy="1559"/>
            </a:xfrm>
            <a:custGeom>
              <a:avLst/>
              <a:gdLst>
                <a:gd name="T0" fmla="*/ 1057 w 1137"/>
                <a:gd name="T1" fmla="*/ 126 h 1559"/>
                <a:gd name="T2" fmla="*/ 976 w 1137"/>
                <a:gd name="T3" fmla="*/ 79 h 1559"/>
                <a:gd name="T4" fmla="*/ 891 w 1137"/>
                <a:gd name="T5" fmla="*/ 44 h 1559"/>
                <a:gd name="T6" fmla="*/ 801 w 1137"/>
                <a:gd name="T7" fmla="*/ 17 h 1559"/>
                <a:gd name="T8" fmla="*/ 706 w 1137"/>
                <a:gd name="T9" fmla="*/ 2 h 1559"/>
                <a:gd name="T10" fmla="*/ 617 w 1137"/>
                <a:gd name="T11" fmla="*/ 1 h 1559"/>
                <a:gd name="T12" fmla="*/ 543 w 1137"/>
                <a:gd name="T13" fmla="*/ 7 h 1559"/>
                <a:gd name="T14" fmla="*/ 471 w 1137"/>
                <a:gd name="T15" fmla="*/ 19 h 1559"/>
                <a:gd name="T16" fmla="*/ 403 w 1137"/>
                <a:gd name="T17" fmla="*/ 39 h 1559"/>
                <a:gd name="T18" fmla="*/ 336 w 1137"/>
                <a:gd name="T19" fmla="*/ 65 h 1559"/>
                <a:gd name="T20" fmla="*/ 274 w 1137"/>
                <a:gd name="T21" fmla="*/ 96 h 1559"/>
                <a:gd name="T22" fmla="*/ 214 w 1137"/>
                <a:gd name="T23" fmla="*/ 135 h 1559"/>
                <a:gd name="T24" fmla="*/ 158 w 1137"/>
                <a:gd name="T25" fmla="*/ 177 h 1559"/>
                <a:gd name="T26" fmla="*/ 107 w 1137"/>
                <a:gd name="T27" fmla="*/ 224 h 1559"/>
                <a:gd name="T28" fmla="*/ 59 w 1137"/>
                <a:gd name="T29" fmla="*/ 277 h 1559"/>
                <a:gd name="T30" fmla="*/ 16 w 1137"/>
                <a:gd name="T31" fmla="*/ 332 h 1559"/>
                <a:gd name="T32" fmla="*/ 2 w 1137"/>
                <a:gd name="T33" fmla="*/ 357 h 1559"/>
                <a:gd name="T34" fmla="*/ 1 w 1137"/>
                <a:gd name="T35" fmla="*/ 366 h 1559"/>
                <a:gd name="T36" fmla="*/ 0 w 1137"/>
                <a:gd name="T37" fmla="*/ 373 h 1559"/>
                <a:gd name="T38" fmla="*/ 40 w 1137"/>
                <a:gd name="T39" fmla="*/ 313 h 1559"/>
                <a:gd name="T40" fmla="*/ 84 w 1137"/>
                <a:gd name="T41" fmla="*/ 258 h 1559"/>
                <a:gd name="T42" fmla="*/ 134 w 1137"/>
                <a:gd name="T43" fmla="*/ 208 h 1559"/>
                <a:gd name="T44" fmla="*/ 190 w 1137"/>
                <a:gd name="T45" fmla="*/ 161 h 1559"/>
                <a:gd name="T46" fmla="*/ 248 w 1137"/>
                <a:gd name="T47" fmla="*/ 122 h 1559"/>
                <a:gd name="T48" fmla="*/ 311 w 1137"/>
                <a:gd name="T49" fmla="*/ 86 h 1559"/>
                <a:gd name="T50" fmla="*/ 376 w 1137"/>
                <a:gd name="T51" fmla="*/ 58 h 1559"/>
                <a:gd name="T52" fmla="*/ 446 w 1137"/>
                <a:gd name="T53" fmla="*/ 35 h 1559"/>
                <a:gd name="T54" fmla="*/ 517 w 1137"/>
                <a:gd name="T55" fmla="*/ 19 h 1559"/>
                <a:gd name="T56" fmla="*/ 591 w 1137"/>
                <a:gd name="T57" fmla="*/ 10 h 1559"/>
                <a:gd name="T58" fmla="*/ 674 w 1137"/>
                <a:gd name="T59" fmla="*/ 10 h 1559"/>
                <a:gd name="T60" fmla="*/ 770 w 1137"/>
                <a:gd name="T61" fmla="*/ 19 h 1559"/>
                <a:gd name="T62" fmla="*/ 862 w 1137"/>
                <a:gd name="T63" fmla="*/ 42 h 1559"/>
                <a:gd name="T64" fmla="*/ 948 w 1137"/>
                <a:gd name="T65" fmla="*/ 75 h 1559"/>
                <a:gd name="T66" fmla="*/ 1030 w 1137"/>
                <a:gd name="T67" fmla="*/ 117 h 1559"/>
                <a:gd name="T68" fmla="*/ 1105 w 1137"/>
                <a:gd name="T69" fmla="*/ 171 h 1559"/>
                <a:gd name="T70" fmla="*/ 66 w 1137"/>
                <a:gd name="T71" fmla="*/ 1292 h 1559"/>
                <a:gd name="T72" fmla="*/ 158 w 1137"/>
                <a:gd name="T73" fmla="*/ 1383 h 1559"/>
                <a:gd name="T74" fmla="*/ 264 w 1137"/>
                <a:gd name="T75" fmla="*/ 1456 h 1559"/>
                <a:gd name="T76" fmla="*/ 381 w 1137"/>
                <a:gd name="T77" fmla="*/ 1512 h 1559"/>
                <a:gd name="T78" fmla="*/ 507 w 1137"/>
                <a:gd name="T79" fmla="*/ 1546 h 1559"/>
                <a:gd name="T80" fmla="*/ 642 w 1137"/>
                <a:gd name="T81" fmla="*/ 1559 h 1559"/>
                <a:gd name="T82" fmla="*/ 745 w 1137"/>
                <a:gd name="T83" fmla="*/ 1552 h 1559"/>
                <a:gd name="T84" fmla="*/ 845 w 1137"/>
                <a:gd name="T85" fmla="*/ 1530 h 1559"/>
                <a:gd name="T86" fmla="*/ 940 w 1137"/>
                <a:gd name="T87" fmla="*/ 1496 h 1559"/>
                <a:gd name="T88" fmla="*/ 1027 w 1137"/>
                <a:gd name="T89" fmla="*/ 1451 h 1559"/>
                <a:gd name="T90" fmla="*/ 1109 w 1137"/>
                <a:gd name="T91" fmla="*/ 1395 h 1559"/>
                <a:gd name="T92" fmla="*/ 1134 w 1137"/>
                <a:gd name="T93" fmla="*/ 1371 h 1559"/>
                <a:gd name="T94" fmla="*/ 1136 w 1137"/>
                <a:gd name="T95" fmla="*/ 1366 h 1559"/>
                <a:gd name="T96" fmla="*/ 1137 w 1137"/>
                <a:gd name="T97" fmla="*/ 1361 h 1559"/>
                <a:gd name="T98" fmla="*/ 1058 w 1137"/>
                <a:gd name="T99" fmla="*/ 1422 h 1559"/>
                <a:gd name="T100" fmla="*/ 972 w 1137"/>
                <a:gd name="T101" fmla="*/ 1474 h 1559"/>
                <a:gd name="T102" fmla="*/ 879 w 1137"/>
                <a:gd name="T103" fmla="*/ 1512 h 1559"/>
                <a:gd name="T104" fmla="*/ 780 w 1137"/>
                <a:gd name="T105" fmla="*/ 1537 h 1559"/>
                <a:gd name="T106" fmla="*/ 677 w 1137"/>
                <a:gd name="T107" fmla="*/ 1549 h 1559"/>
                <a:gd name="T108" fmla="*/ 550 w 1137"/>
                <a:gd name="T109" fmla="*/ 1545 h 1559"/>
                <a:gd name="T110" fmla="*/ 421 w 1137"/>
                <a:gd name="T111" fmla="*/ 1516 h 1559"/>
                <a:gd name="T112" fmla="*/ 300 w 1137"/>
                <a:gd name="T113" fmla="*/ 1466 h 1559"/>
                <a:gd name="T114" fmla="*/ 190 w 1137"/>
                <a:gd name="T115" fmla="*/ 1398 h 1559"/>
                <a:gd name="T116" fmla="*/ 94 w 1137"/>
                <a:gd name="T117" fmla="*/ 1310 h 1559"/>
                <a:gd name="T118" fmla="*/ 40 w 1137"/>
                <a:gd name="T119" fmla="*/ 1246 h 1559"/>
                <a:gd name="T120" fmla="*/ 40 w 1137"/>
                <a:gd name="T121" fmla="*/ 1252 h 1559"/>
                <a:gd name="T122" fmla="*/ 40 w 1137"/>
                <a:gd name="T123" fmla="*/ 1256 h 155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37"/>
                <a:gd name="T187" fmla="*/ 0 h 1559"/>
                <a:gd name="T188" fmla="*/ 1137 w 1137"/>
                <a:gd name="T189" fmla="*/ 1559 h 155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37" h="1559">
                  <a:moveTo>
                    <a:pt x="1107" y="161"/>
                  </a:moveTo>
                  <a:lnTo>
                    <a:pt x="1082" y="143"/>
                  </a:lnTo>
                  <a:lnTo>
                    <a:pt x="1057" y="126"/>
                  </a:lnTo>
                  <a:lnTo>
                    <a:pt x="1030" y="109"/>
                  </a:lnTo>
                  <a:lnTo>
                    <a:pt x="1004" y="93"/>
                  </a:lnTo>
                  <a:lnTo>
                    <a:pt x="976" y="79"/>
                  </a:lnTo>
                  <a:lnTo>
                    <a:pt x="948" y="66"/>
                  </a:lnTo>
                  <a:lnTo>
                    <a:pt x="920" y="54"/>
                  </a:lnTo>
                  <a:lnTo>
                    <a:pt x="891" y="44"/>
                  </a:lnTo>
                  <a:lnTo>
                    <a:pt x="862" y="34"/>
                  </a:lnTo>
                  <a:lnTo>
                    <a:pt x="831" y="25"/>
                  </a:lnTo>
                  <a:lnTo>
                    <a:pt x="801" y="17"/>
                  </a:lnTo>
                  <a:lnTo>
                    <a:pt x="770" y="11"/>
                  </a:lnTo>
                  <a:lnTo>
                    <a:pt x="738" y="7"/>
                  </a:lnTo>
                  <a:lnTo>
                    <a:pt x="706" y="2"/>
                  </a:lnTo>
                  <a:lnTo>
                    <a:pt x="674" y="1"/>
                  </a:lnTo>
                  <a:lnTo>
                    <a:pt x="642" y="0"/>
                  </a:lnTo>
                  <a:lnTo>
                    <a:pt x="617" y="1"/>
                  </a:lnTo>
                  <a:lnTo>
                    <a:pt x="592" y="2"/>
                  </a:lnTo>
                  <a:lnTo>
                    <a:pt x="567" y="4"/>
                  </a:lnTo>
                  <a:lnTo>
                    <a:pt x="543" y="7"/>
                  </a:lnTo>
                  <a:lnTo>
                    <a:pt x="520" y="11"/>
                  </a:lnTo>
                  <a:lnTo>
                    <a:pt x="495" y="15"/>
                  </a:lnTo>
                  <a:lnTo>
                    <a:pt x="471" y="19"/>
                  </a:lnTo>
                  <a:lnTo>
                    <a:pt x="449" y="25"/>
                  </a:lnTo>
                  <a:lnTo>
                    <a:pt x="425" y="32"/>
                  </a:lnTo>
                  <a:lnTo>
                    <a:pt x="403" y="39"/>
                  </a:lnTo>
                  <a:lnTo>
                    <a:pt x="381" y="46"/>
                  </a:lnTo>
                  <a:lnTo>
                    <a:pt x="358" y="56"/>
                  </a:lnTo>
                  <a:lnTo>
                    <a:pt x="336" y="65"/>
                  </a:lnTo>
                  <a:lnTo>
                    <a:pt x="315" y="75"/>
                  </a:lnTo>
                  <a:lnTo>
                    <a:pt x="294" y="86"/>
                  </a:lnTo>
                  <a:lnTo>
                    <a:pt x="274" y="96"/>
                  </a:lnTo>
                  <a:lnTo>
                    <a:pt x="253" y="109"/>
                  </a:lnTo>
                  <a:lnTo>
                    <a:pt x="233" y="122"/>
                  </a:lnTo>
                  <a:lnTo>
                    <a:pt x="214" y="135"/>
                  </a:lnTo>
                  <a:lnTo>
                    <a:pt x="194" y="147"/>
                  </a:lnTo>
                  <a:lnTo>
                    <a:pt x="176" y="161"/>
                  </a:lnTo>
                  <a:lnTo>
                    <a:pt x="158" y="177"/>
                  </a:lnTo>
                  <a:lnTo>
                    <a:pt x="140" y="191"/>
                  </a:lnTo>
                  <a:lnTo>
                    <a:pt x="123" y="208"/>
                  </a:lnTo>
                  <a:lnTo>
                    <a:pt x="107" y="224"/>
                  </a:lnTo>
                  <a:lnTo>
                    <a:pt x="90" y="241"/>
                  </a:lnTo>
                  <a:lnTo>
                    <a:pt x="75" y="258"/>
                  </a:lnTo>
                  <a:lnTo>
                    <a:pt x="59" y="277"/>
                  </a:lnTo>
                  <a:lnTo>
                    <a:pt x="44" y="295"/>
                  </a:lnTo>
                  <a:lnTo>
                    <a:pt x="30" y="313"/>
                  </a:lnTo>
                  <a:lnTo>
                    <a:pt x="16" y="332"/>
                  </a:lnTo>
                  <a:lnTo>
                    <a:pt x="4" y="352"/>
                  </a:lnTo>
                  <a:lnTo>
                    <a:pt x="2" y="355"/>
                  </a:lnTo>
                  <a:lnTo>
                    <a:pt x="2" y="357"/>
                  </a:lnTo>
                  <a:lnTo>
                    <a:pt x="2" y="360"/>
                  </a:lnTo>
                  <a:lnTo>
                    <a:pt x="1" y="363"/>
                  </a:lnTo>
                  <a:lnTo>
                    <a:pt x="1" y="366"/>
                  </a:lnTo>
                  <a:lnTo>
                    <a:pt x="0" y="369"/>
                  </a:lnTo>
                  <a:lnTo>
                    <a:pt x="0" y="372"/>
                  </a:lnTo>
                  <a:lnTo>
                    <a:pt x="0" y="373"/>
                  </a:lnTo>
                  <a:lnTo>
                    <a:pt x="12" y="353"/>
                  </a:lnTo>
                  <a:lnTo>
                    <a:pt x="26" y="333"/>
                  </a:lnTo>
                  <a:lnTo>
                    <a:pt x="40" y="313"/>
                  </a:lnTo>
                  <a:lnTo>
                    <a:pt x="54" y="295"/>
                  </a:lnTo>
                  <a:lnTo>
                    <a:pt x="69" y="277"/>
                  </a:lnTo>
                  <a:lnTo>
                    <a:pt x="84" y="258"/>
                  </a:lnTo>
                  <a:lnTo>
                    <a:pt x="101" y="241"/>
                  </a:lnTo>
                  <a:lnTo>
                    <a:pt x="118" y="224"/>
                  </a:lnTo>
                  <a:lnTo>
                    <a:pt x="134" y="208"/>
                  </a:lnTo>
                  <a:lnTo>
                    <a:pt x="153" y="191"/>
                  </a:lnTo>
                  <a:lnTo>
                    <a:pt x="171" y="177"/>
                  </a:lnTo>
                  <a:lnTo>
                    <a:pt x="190" y="161"/>
                  </a:lnTo>
                  <a:lnTo>
                    <a:pt x="208" y="147"/>
                  </a:lnTo>
                  <a:lnTo>
                    <a:pt x="228" y="135"/>
                  </a:lnTo>
                  <a:lnTo>
                    <a:pt x="248" y="122"/>
                  </a:lnTo>
                  <a:lnTo>
                    <a:pt x="268" y="109"/>
                  </a:lnTo>
                  <a:lnTo>
                    <a:pt x="289" y="98"/>
                  </a:lnTo>
                  <a:lnTo>
                    <a:pt x="311" y="86"/>
                  </a:lnTo>
                  <a:lnTo>
                    <a:pt x="332" y="76"/>
                  </a:lnTo>
                  <a:lnTo>
                    <a:pt x="354" y="66"/>
                  </a:lnTo>
                  <a:lnTo>
                    <a:pt x="376" y="58"/>
                  </a:lnTo>
                  <a:lnTo>
                    <a:pt x="399" y="49"/>
                  </a:lnTo>
                  <a:lnTo>
                    <a:pt x="422" y="41"/>
                  </a:lnTo>
                  <a:lnTo>
                    <a:pt x="446" y="35"/>
                  </a:lnTo>
                  <a:lnTo>
                    <a:pt x="470" y="28"/>
                  </a:lnTo>
                  <a:lnTo>
                    <a:pt x="493" y="24"/>
                  </a:lnTo>
                  <a:lnTo>
                    <a:pt x="517" y="19"/>
                  </a:lnTo>
                  <a:lnTo>
                    <a:pt x="542" y="15"/>
                  </a:lnTo>
                  <a:lnTo>
                    <a:pt x="566" y="12"/>
                  </a:lnTo>
                  <a:lnTo>
                    <a:pt x="591" y="10"/>
                  </a:lnTo>
                  <a:lnTo>
                    <a:pt x="616" y="8"/>
                  </a:lnTo>
                  <a:lnTo>
                    <a:pt x="642" y="8"/>
                  </a:lnTo>
                  <a:lnTo>
                    <a:pt x="674" y="10"/>
                  </a:lnTo>
                  <a:lnTo>
                    <a:pt x="706" y="11"/>
                  </a:lnTo>
                  <a:lnTo>
                    <a:pt x="738" y="15"/>
                  </a:lnTo>
                  <a:lnTo>
                    <a:pt x="770" y="19"/>
                  </a:lnTo>
                  <a:lnTo>
                    <a:pt x="801" y="25"/>
                  </a:lnTo>
                  <a:lnTo>
                    <a:pt x="831" y="32"/>
                  </a:lnTo>
                  <a:lnTo>
                    <a:pt x="862" y="42"/>
                  </a:lnTo>
                  <a:lnTo>
                    <a:pt x="891" y="51"/>
                  </a:lnTo>
                  <a:lnTo>
                    <a:pt x="920" y="62"/>
                  </a:lnTo>
                  <a:lnTo>
                    <a:pt x="948" y="75"/>
                  </a:lnTo>
                  <a:lnTo>
                    <a:pt x="976" y="88"/>
                  </a:lnTo>
                  <a:lnTo>
                    <a:pt x="1004" y="102"/>
                  </a:lnTo>
                  <a:lnTo>
                    <a:pt x="1030" y="117"/>
                  </a:lnTo>
                  <a:lnTo>
                    <a:pt x="1055" y="135"/>
                  </a:lnTo>
                  <a:lnTo>
                    <a:pt x="1080" y="152"/>
                  </a:lnTo>
                  <a:lnTo>
                    <a:pt x="1105" y="171"/>
                  </a:lnTo>
                  <a:lnTo>
                    <a:pt x="1107" y="161"/>
                  </a:lnTo>
                  <a:close/>
                  <a:moveTo>
                    <a:pt x="40" y="1258"/>
                  </a:moveTo>
                  <a:lnTo>
                    <a:pt x="66" y="1292"/>
                  </a:lnTo>
                  <a:lnTo>
                    <a:pt x="95" y="1323"/>
                  </a:lnTo>
                  <a:lnTo>
                    <a:pt x="126" y="1354"/>
                  </a:lnTo>
                  <a:lnTo>
                    <a:pt x="158" y="1383"/>
                  </a:lnTo>
                  <a:lnTo>
                    <a:pt x="191" y="1408"/>
                  </a:lnTo>
                  <a:lnTo>
                    <a:pt x="228" y="1434"/>
                  </a:lnTo>
                  <a:lnTo>
                    <a:pt x="264" y="1456"/>
                  </a:lnTo>
                  <a:lnTo>
                    <a:pt x="301" y="1476"/>
                  </a:lnTo>
                  <a:lnTo>
                    <a:pt x="340" y="1495"/>
                  </a:lnTo>
                  <a:lnTo>
                    <a:pt x="381" y="1512"/>
                  </a:lnTo>
                  <a:lnTo>
                    <a:pt x="422" y="1526"/>
                  </a:lnTo>
                  <a:lnTo>
                    <a:pt x="464" y="1537"/>
                  </a:lnTo>
                  <a:lnTo>
                    <a:pt x="507" y="1546"/>
                  </a:lnTo>
                  <a:lnTo>
                    <a:pt x="552" y="1553"/>
                  </a:lnTo>
                  <a:lnTo>
                    <a:pt x="596" y="1557"/>
                  </a:lnTo>
                  <a:lnTo>
                    <a:pt x="642" y="1559"/>
                  </a:lnTo>
                  <a:lnTo>
                    <a:pt x="677" y="1557"/>
                  </a:lnTo>
                  <a:lnTo>
                    <a:pt x="712" y="1554"/>
                  </a:lnTo>
                  <a:lnTo>
                    <a:pt x="745" y="1552"/>
                  </a:lnTo>
                  <a:lnTo>
                    <a:pt x="780" y="1546"/>
                  </a:lnTo>
                  <a:lnTo>
                    <a:pt x="812" y="1539"/>
                  </a:lnTo>
                  <a:lnTo>
                    <a:pt x="845" y="1530"/>
                  </a:lnTo>
                  <a:lnTo>
                    <a:pt x="877" y="1520"/>
                  </a:lnTo>
                  <a:lnTo>
                    <a:pt x="909" y="1509"/>
                  </a:lnTo>
                  <a:lnTo>
                    <a:pt x="940" y="1496"/>
                  </a:lnTo>
                  <a:lnTo>
                    <a:pt x="970" y="1483"/>
                  </a:lnTo>
                  <a:lnTo>
                    <a:pt x="999" y="1468"/>
                  </a:lnTo>
                  <a:lnTo>
                    <a:pt x="1027" y="1451"/>
                  </a:lnTo>
                  <a:lnTo>
                    <a:pt x="1055" y="1434"/>
                  </a:lnTo>
                  <a:lnTo>
                    <a:pt x="1083" y="1415"/>
                  </a:lnTo>
                  <a:lnTo>
                    <a:pt x="1109" y="1395"/>
                  </a:lnTo>
                  <a:lnTo>
                    <a:pt x="1134" y="1374"/>
                  </a:lnTo>
                  <a:lnTo>
                    <a:pt x="1134" y="1373"/>
                  </a:lnTo>
                  <a:lnTo>
                    <a:pt x="1134" y="1371"/>
                  </a:lnTo>
                  <a:lnTo>
                    <a:pt x="1136" y="1370"/>
                  </a:lnTo>
                  <a:lnTo>
                    <a:pt x="1136" y="1367"/>
                  </a:lnTo>
                  <a:lnTo>
                    <a:pt x="1136" y="1366"/>
                  </a:lnTo>
                  <a:lnTo>
                    <a:pt x="1136" y="1364"/>
                  </a:lnTo>
                  <a:lnTo>
                    <a:pt x="1136" y="1363"/>
                  </a:lnTo>
                  <a:lnTo>
                    <a:pt x="1137" y="1361"/>
                  </a:lnTo>
                  <a:lnTo>
                    <a:pt x="1111" y="1383"/>
                  </a:lnTo>
                  <a:lnTo>
                    <a:pt x="1086" y="1404"/>
                  </a:lnTo>
                  <a:lnTo>
                    <a:pt x="1058" y="1422"/>
                  </a:lnTo>
                  <a:lnTo>
                    <a:pt x="1030" y="1441"/>
                  </a:lnTo>
                  <a:lnTo>
                    <a:pt x="1001" y="1458"/>
                  </a:lnTo>
                  <a:lnTo>
                    <a:pt x="972" y="1474"/>
                  </a:lnTo>
                  <a:lnTo>
                    <a:pt x="941" y="1488"/>
                  </a:lnTo>
                  <a:lnTo>
                    <a:pt x="910" y="1501"/>
                  </a:lnTo>
                  <a:lnTo>
                    <a:pt x="879" y="1512"/>
                  </a:lnTo>
                  <a:lnTo>
                    <a:pt x="847" y="1522"/>
                  </a:lnTo>
                  <a:lnTo>
                    <a:pt x="813" y="1530"/>
                  </a:lnTo>
                  <a:lnTo>
                    <a:pt x="780" y="1537"/>
                  </a:lnTo>
                  <a:lnTo>
                    <a:pt x="746" y="1543"/>
                  </a:lnTo>
                  <a:lnTo>
                    <a:pt x="712" y="1547"/>
                  </a:lnTo>
                  <a:lnTo>
                    <a:pt x="677" y="1549"/>
                  </a:lnTo>
                  <a:lnTo>
                    <a:pt x="642" y="1550"/>
                  </a:lnTo>
                  <a:lnTo>
                    <a:pt x="596" y="1549"/>
                  </a:lnTo>
                  <a:lnTo>
                    <a:pt x="550" y="1545"/>
                  </a:lnTo>
                  <a:lnTo>
                    <a:pt x="506" y="1537"/>
                  </a:lnTo>
                  <a:lnTo>
                    <a:pt x="463" y="1529"/>
                  </a:lnTo>
                  <a:lnTo>
                    <a:pt x="421" y="1516"/>
                  </a:lnTo>
                  <a:lnTo>
                    <a:pt x="379" y="1502"/>
                  </a:lnTo>
                  <a:lnTo>
                    <a:pt x="339" y="1486"/>
                  </a:lnTo>
                  <a:lnTo>
                    <a:pt x="300" y="1466"/>
                  </a:lnTo>
                  <a:lnTo>
                    <a:pt x="262" y="1447"/>
                  </a:lnTo>
                  <a:lnTo>
                    <a:pt x="226" y="1422"/>
                  </a:lnTo>
                  <a:lnTo>
                    <a:pt x="190" y="1398"/>
                  </a:lnTo>
                  <a:lnTo>
                    <a:pt x="157" y="1370"/>
                  </a:lnTo>
                  <a:lnTo>
                    <a:pt x="125" y="1341"/>
                  </a:lnTo>
                  <a:lnTo>
                    <a:pt x="94" y="1310"/>
                  </a:lnTo>
                  <a:lnTo>
                    <a:pt x="66" y="1279"/>
                  </a:lnTo>
                  <a:lnTo>
                    <a:pt x="40" y="1245"/>
                  </a:lnTo>
                  <a:lnTo>
                    <a:pt x="40" y="1246"/>
                  </a:lnTo>
                  <a:lnTo>
                    <a:pt x="40" y="1248"/>
                  </a:lnTo>
                  <a:lnTo>
                    <a:pt x="40" y="1249"/>
                  </a:lnTo>
                  <a:lnTo>
                    <a:pt x="40" y="1252"/>
                  </a:lnTo>
                  <a:lnTo>
                    <a:pt x="40" y="1253"/>
                  </a:lnTo>
                  <a:lnTo>
                    <a:pt x="40" y="1255"/>
                  </a:lnTo>
                  <a:lnTo>
                    <a:pt x="40" y="1256"/>
                  </a:lnTo>
                  <a:lnTo>
                    <a:pt x="40" y="1258"/>
                  </a:lnTo>
                  <a:close/>
                </a:path>
              </a:pathLst>
            </a:custGeom>
            <a:solidFill>
              <a:srgbClr val="FDFCA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5" name="Freeform 1"/>
            <p:cNvSpPr>
              <a:spLocks noEditPoints="1"/>
            </p:cNvSpPr>
            <p:nvPr/>
          </p:nvSpPr>
          <p:spPr bwMode="auto">
            <a:xfrm>
              <a:off x="3891" y="1725"/>
              <a:ext cx="1139" cy="1550"/>
            </a:xfrm>
            <a:custGeom>
              <a:avLst/>
              <a:gdLst>
                <a:gd name="T0" fmla="*/ 1059 w 1139"/>
                <a:gd name="T1" fmla="*/ 126 h 1550"/>
                <a:gd name="T2" fmla="*/ 978 w 1139"/>
                <a:gd name="T3" fmla="*/ 79 h 1550"/>
                <a:gd name="T4" fmla="*/ 893 w 1139"/>
                <a:gd name="T5" fmla="*/ 42 h 1550"/>
                <a:gd name="T6" fmla="*/ 803 w 1139"/>
                <a:gd name="T7" fmla="*/ 17 h 1550"/>
                <a:gd name="T8" fmla="*/ 708 w 1139"/>
                <a:gd name="T9" fmla="*/ 3 h 1550"/>
                <a:gd name="T10" fmla="*/ 619 w 1139"/>
                <a:gd name="T11" fmla="*/ 1 h 1550"/>
                <a:gd name="T12" fmla="*/ 544 w 1139"/>
                <a:gd name="T13" fmla="*/ 7 h 1550"/>
                <a:gd name="T14" fmla="*/ 473 w 1139"/>
                <a:gd name="T15" fmla="*/ 20 h 1550"/>
                <a:gd name="T16" fmla="*/ 403 w 1139"/>
                <a:gd name="T17" fmla="*/ 40 h 1550"/>
                <a:gd name="T18" fmla="*/ 337 w 1139"/>
                <a:gd name="T19" fmla="*/ 67 h 1550"/>
                <a:gd name="T20" fmla="*/ 273 w 1139"/>
                <a:gd name="T21" fmla="*/ 99 h 1550"/>
                <a:gd name="T22" fmla="*/ 213 w 1139"/>
                <a:gd name="T23" fmla="*/ 136 h 1550"/>
                <a:gd name="T24" fmla="*/ 157 w 1139"/>
                <a:gd name="T25" fmla="*/ 180 h 1550"/>
                <a:gd name="T26" fmla="*/ 106 w 1139"/>
                <a:gd name="T27" fmla="*/ 228 h 1550"/>
                <a:gd name="T28" fmla="*/ 59 w 1139"/>
                <a:gd name="T29" fmla="*/ 281 h 1550"/>
                <a:gd name="T30" fmla="*/ 15 w 1139"/>
                <a:gd name="T31" fmla="*/ 339 h 1550"/>
                <a:gd name="T32" fmla="*/ 2 w 1139"/>
                <a:gd name="T33" fmla="*/ 365 h 1550"/>
                <a:gd name="T34" fmla="*/ 2 w 1139"/>
                <a:gd name="T35" fmla="*/ 372 h 1550"/>
                <a:gd name="T36" fmla="*/ 0 w 1139"/>
                <a:gd name="T37" fmla="*/ 380 h 1550"/>
                <a:gd name="T38" fmla="*/ 39 w 1139"/>
                <a:gd name="T39" fmla="*/ 319 h 1550"/>
                <a:gd name="T40" fmla="*/ 85 w 1139"/>
                <a:gd name="T41" fmla="*/ 263 h 1550"/>
                <a:gd name="T42" fmla="*/ 135 w 1139"/>
                <a:gd name="T43" fmla="*/ 211 h 1550"/>
                <a:gd name="T44" fmla="*/ 189 w 1139"/>
                <a:gd name="T45" fmla="*/ 165 h 1550"/>
                <a:gd name="T46" fmla="*/ 248 w 1139"/>
                <a:gd name="T47" fmla="*/ 123 h 1550"/>
                <a:gd name="T48" fmla="*/ 310 w 1139"/>
                <a:gd name="T49" fmla="*/ 88 h 1550"/>
                <a:gd name="T50" fmla="*/ 377 w 1139"/>
                <a:gd name="T51" fmla="*/ 58 h 1550"/>
                <a:gd name="T52" fmla="*/ 447 w 1139"/>
                <a:gd name="T53" fmla="*/ 35 h 1550"/>
                <a:gd name="T54" fmla="*/ 519 w 1139"/>
                <a:gd name="T55" fmla="*/ 18 h 1550"/>
                <a:gd name="T56" fmla="*/ 593 w 1139"/>
                <a:gd name="T57" fmla="*/ 10 h 1550"/>
                <a:gd name="T58" fmla="*/ 676 w 1139"/>
                <a:gd name="T59" fmla="*/ 10 h 1550"/>
                <a:gd name="T60" fmla="*/ 772 w 1139"/>
                <a:gd name="T61" fmla="*/ 20 h 1550"/>
                <a:gd name="T62" fmla="*/ 864 w 1139"/>
                <a:gd name="T63" fmla="*/ 41 h 1550"/>
                <a:gd name="T64" fmla="*/ 950 w 1139"/>
                <a:gd name="T65" fmla="*/ 75 h 1550"/>
                <a:gd name="T66" fmla="*/ 1032 w 1139"/>
                <a:gd name="T67" fmla="*/ 119 h 1550"/>
                <a:gd name="T68" fmla="*/ 1107 w 1139"/>
                <a:gd name="T69" fmla="*/ 172 h 1550"/>
                <a:gd name="T70" fmla="*/ 68 w 1139"/>
                <a:gd name="T71" fmla="*/ 1281 h 1550"/>
                <a:gd name="T72" fmla="*/ 160 w 1139"/>
                <a:gd name="T73" fmla="*/ 1373 h 1550"/>
                <a:gd name="T74" fmla="*/ 264 w 1139"/>
                <a:gd name="T75" fmla="*/ 1447 h 1550"/>
                <a:gd name="T76" fmla="*/ 381 w 1139"/>
                <a:gd name="T77" fmla="*/ 1504 h 1550"/>
                <a:gd name="T78" fmla="*/ 509 w 1139"/>
                <a:gd name="T79" fmla="*/ 1538 h 1550"/>
                <a:gd name="T80" fmla="*/ 644 w 1139"/>
                <a:gd name="T81" fmla="*/ 1550 h 1550"/>
                <a:gd name="T82" fmla="*/ 748 w 1139"/>
                <a:gd name="T83" fmla="*/ 1543 h 1550"/>
                <a:gd name="T84" fmla="*/ 847 w 1139"/>
                <a:gd name="T85" fmla="*/ 1522 h 1550"/>
                <a:gd name="T86" fmla="*/ 943 w 1139"/>
                <a:gd name="T87" fmla="*/ 1488 h 1550"/>
                <a:gd name="T88" fmla="*/ 1031 w 1139"/>
                <a:gd name="T89" fmla="*/ 1443 h 1550"/>
                <a:gd name="T90" fmla="*/ 1113 w 1139"/>
                <a:gd name="T91" fmla="*/ 1384 h 1550"/>
                <a:gd name="T92" fmla="*/ 1138 w 1139"/>
                <a:gd name="T93" fmla="*/ 1360 h 1550"/>
                <a:gd name="T94" fmla="*/ 1139 w 1139"/>
                <a:gd name="T95" fmla="*/ 1356 h 1550"/>
                <a:gd name="T96" fmla="*/ 1139 w 1139"/>
                <a:gd name="T97" fmla="*/ 1352 h 1550"/>
                <a:gd name="T98" fmla="*/ 1061 w 1139"/>
                <a:gd name="T99" fmla="*/ 1413 h 1550"/>
                <a:gd name="T100" fmla="*/ 975 w 1139"/>
                <a:gd name="T101" fmla="*/ 1464 h 1550"/>
                <a:gd name="T102" fmla="*/ 882 w 1139"/>
                <a:gd name="T103" fmla="*/ 1504 h 1550"/>
                <a:gd name="T104" fmla="*/ 783 w 1139"/>
                <a:gd name="T105" fmla="*/ 1529 h 1550"/>
                <a:gd name="T106" fmla="*/ 679 w 1139"/>
                <a:gd name="T107" fmla="*/ 1542 h 1550"/>
                <a:gd name="T108" fmla="*/ 552 w 1139"/>
                <a:gd name="T109" fmla="*/ 1536 h 1550"/>
                <a:gd name="T110" fmla="*/ 422 w 1139"/>
                <a:gd name="T111" fmla="*/ 1508 h 1550"/>
                <a:gd name="T112" fmla="*/ 301 w 1139"/>
                <a:gd name="T113" fmla="*/ 1458 h 1550"/>
                <a:gd name="T114" fmla="*/ 192 w 1139"/>
                <a:gd name="T115" fmla="*/ 1389 h 1550"/>
                <a:gd name="T116" fmla="*/ 96 w 1139"/>
                <a:gd name="T117" fmla="*/ 1301 h 1550"/>
                <a:gd name="T118" fmla="*/ 40 w 1139"/>
                <a:gd name="T119" fmla="*/ 1235 h 1550"/>
                <a:gd name="T120" fmla="*/ 42 w 1139"/>
                <a:gd name="T121" fmla="*/ 1241 h 1550"/>
                <a:gd name="T122" fmla="*/ 42 w 1139"/>
                <a:gd name="T123" fmla="*/ 1245 h 155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39"/>
                <a:gd name="T187" fmla="*/ 0 h 1550"/>
                <a:gd name="T188" fmla="*/ 1139 w 1139"/>
                <a:gd name="T189" fmla="*/ 1550 h 155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39" h="1550">
                  <a:moveTo>
                    <a:pt x="1107" y="162"/>
                  </a:moveTo>
                  <a:lnTo>
                    <a:pt x="1084" y="143"/>
                  </a:lnTo>
                  <a:lnTo>
                    <a:pt x="1059" y="126"/>
                  </a:lnTo>
                  <a:lnTo>
                    <a:pt x="1032" y="109"/>
                  </a:lnTo>
                  <a:lnTo>
                    <a:pt x="1006" y="94"/>
                  </a:lnTo>
                  <a:lnTo>
                    <a:pt x="978" y="79"/>
                  </a:lnTo>
                  <a:lnTo>
                    <a:pt x="950" y="67"/>
                  </a:lnTo>
                  <a:lnTo>
                    <a:pt x="922" y="54"/>
                  </a:lnTo>
                  <a:lnTo>
                    <a:pt x="893" y="42"/>
                  </a:lnTo>
                  <a:lnTo>
                    <a:pt x="864" y="34"/>
                  </a:lnTo>
                  <a:lnTo>
                    <a:pt x="833" y="25"/>
                  </a:lnTo>
                  <a:lnTo>
                    <a:pt x="803" y="17"/>
                  </a:lnTo>
                  <a:lnTo>
                    <a:pt x="772" y="11"/>
                  </a:lnTo>
                  <a:lnTo>
                    <a:pt x="740" y="7"/>
                  </a:lnTo>
                  <a:lnTo>
                    <a:pt x="708" y="3"/>
                  </a:lnTo>
                  <a:lnTo>
                    <a:pt x="676" y="1"/>
                  </a:lnTo>
                  <a:lnTo>
                    <a:pt x="644" y="0"/>
                  </a:lnTo>
                  <a:lnTo>
                    <a:pt x="619" y="1"/>
                  </a:lnTo>
                  <a:lnTo>
                    <a:pt x="594" y="1"/>
                  </a:lnTo>
                  <a:lnTo>
                    <a:pt x="569" y="4"/>
                  </a:lnTo>
                  <a:lnTo>
                    <a:pt x="544" y="7"/>
                  </a:lnTo>
                  <a:lnTo>
                    <a:pt x="520" y="11"/>
                  </a:lnTo>
                  <a:lnTo>
                    <a:pt x="497" y="15"/>
                  </a:lnTo>
                  <a:lnTo>
                    <a:pt x="473" y="20"/>
                  </a:lnTo>
                  <a:lnTo>
                    <a:pt x="449" y="25"/>
                  </a:lnTo>
                  <a:lnTo>
                    <a:pt x="426" y="33"/>
                  </a:lnTo>
                  <a:lnTo>
                    <a:pt x="403" y="40"/>
                  </a:lnTo>
                  <a:lnTo>
                    <a:pt x="380" y="48"/>
                  </a:lnTo>
                  <a:lnTo>
                    <a:pt x="358" y="57"/>
                  </a:lnTo>
                  <a:lnTo>
                    <a:pt x="337" y="67"/>
                  </a:lnTo>
                  <a:lnTo>
                    <a:pt x="314" y="77"/>
                  </a:lnTo>
                  <a:lnTo>
                    <a:pt x="294" y="88"/>
                  </a:lnTo>
                  <a:lnTo>
                    <a:pt x="273" y="99"/>
                  </a:lnTo>
                  <a:lnTo>
                    <a:pt x="253" y="111"/>
                  </a:lnTo>
                  <a:lnTo>
                    <a:pt x="232" y="123"/>
                  </a:lnTo>
                  <a:lnTo>
                    <a:pt x="213" y="136"/>
                  </a:lnTo>
                  <a:lnTo>
                    <a:pt x="193" y="150"/>
                  </a:lnTo>
                  <a:lnTo>
                    <a:pt x="175" y="165"/>
                  </a:lnTo>
                  <a:lnTo>
                    <a:pt x="157" y="180"/>
                  </a:lnTo>
                  <a:lnTo>
                    <a:pt x="139" y="196"/>
                  </a:lnTo>
                  <a:lnTo>
                    <a:pt x="123" y="211"/>
                  </a:lnTo>
                  <a:lnTo>
                    <a:pt x="106" y="228"/>
                  </a:lnTo>
                  <a:lnTo>
                    <a:pt x="89" y="246"/>
                  </a:lnTo>
                  <a:lnTo>
                    <a:pt x="74" y="264"/>
                  </a:lnTo>
                  <a:lnTo>
                    <a:pt x="59" y="281"/>
                  </a:lnTo>
                  <a:lnTo>
                    <a:pt x="43" y="301"/>
                  </a:lnTo>
                  <a:lnTo>
                    <a:pt x="29" y="319"/>
                  </a:lnTo>
                  <a:lnTo>
                    <a:pt x="15" y="339"/>
                  </a:lnTo>
                  <a:lnTo>
                    <a:pt x="3" y="359"/>
                  </a:lnTo>
                  <a:lnTo>
                    <a:pt x="3" y="362"/>
                  </a:lnTo>
                  <a:lnTo>
                    <a:pt x="2" y="365"/>
                  </a:lnTo>
                  <a:lnTo>
                    <a:pt x="2" y="366"/>
                  </a:lnTo>
                  <a:lnTo>
                    <a:pt x="2" y="369"/>
                  </a:lnTo>
                  <a:lnTo>
                    <a:pt x="2" y="372"/>
                  </a:lnTo>
                  <a:lnTo>
                    <a:pt x="0" y="375"/>
                  </a:lnTo>
                  <a:lnTo>
                    <a:pt x="0" y="378"/>
                  </a:lnTo>
                  <a:lnTo>
                    <a:pt x="0" y="380"/>
                  </a:lnTo>
                  <a:lnTo>
                    <a:pt x="13" y="359"/>
                  </a:lnTo>
                  <a:lnTo>
                    <a:pt x="25" y="339"/>
                  </a:lnTo>
                  <a:lnTo>
                    <a:pt x="39" y="319"/>
                  </a:lnTo>
                  <a:lnTo>
                    <a:pt x="54" y="299"/>
                  </a:lnTo>
                  <a:lnTo>
                    <a:pt x="70" y="281"/>
                  </a:lnTo>
                  <a:lnTo>
                    <a:pt x="85" y="263"/>
                  </a:lnTo>
                  <a:lnTo>
                    <a:pt x="100" y="246"/>
                  </a:lnTo>
                  <a:lnTo>
                    <a:pt x="117" y="228"/>
                  </a:lnTo>
                  <a:lnTo>
                    <a:pt x="135" y="211"/>
                  </a:lnTo>
                  <a:lnTo>
                    <a:pt x="152" y="194"/>
                  </a:lnTo>
                  <a:lnTo>
                    <a:pt x="171" y="179"/>
                  </a:lnTo>
                  <a:lnTo>
                    <a:pt x="189" y="165"/>
                  </a:lnTo>
                  <a:lnTo>
                    <a:pt x="209" y="150"/>
                  </a:lnTo>
                  <a:lnTo>
                    <a:pt x="228" y="136"/>
                  </a:lnTo>
                  <a:lnTo>
                    <a:pt x="248" y="123"/>
                  </a:lnTo>
                  <a:lnTo>
                    <a:pt x="269" y="111"/>
                  </a:lnTo>
                  <a:lnTo>
                    <a:pt x="289" y="99"/>
                  </a:lnTo>
                  <a:lnTo>
                    <a:pt x="310" y="88"/>
                  </a:lnTo>
                  <a:lnTo>
                    <a:pt x="333" y="77"/>
                  </a:lnTo>
                  <a:lnTo>
                    <a:pt x="355" y="67"/>
                  </a:lnTo>
                  <a:lnTo>
                    <a:pt x="377" y="58"/>
                  </a:lnTo>
                  <a:lnTo>
                    <a:pt x="399" y="50"/>
                  </a:lnTo>
                  <a:lnTo>
                    <a:pt x="423" y="42"/>
                  </a:lnTo>
                  <a:lnTo>
                    <a:pt x="447" y="35"/>
                  </a:lnTo>
                  <a:lnTo>
                    <a:pt x="470" y="28"/>
                  </a:lnTo>
                  <a:lnTo>
                    <a:pt x="494" y="24"/>
                  </a:lnTo>
                  <a:lnTo>
                    <a:pt x="519" y="18"/>
                  </a:lnTo>
                  <a:lnTo>
                    <a:pt x="543" y="15"/>
                  </a:lnTo>
                  <a:lnTo>
                    <a:pt x="568" y="13"/>
                  </a:lnTo>
                  <a:lnTo>
                    <a:pt x="593" y="10"/>
                  </a:lnTo>
                  <a:lnTo>
                    <a:pt x="618" y="8"/>
                  </a:lnTo>
                  <a:lnTo>
                    <a:pt x="644" y="8"/>
                  </a:lnTo>
                  <a:lnTo>
                    <a:pt x="676" y="10"/>
                  </a:lnTo>
                  <a:lnTo>
                    <a:pt x="708" y="11"/>
                  </a:lnTo>
                  <a:lnTo>
                    <a:pt x="740" y="14"/>
                  </a:lnTo>
                  <a:lnTo>
                    <a:pt x="772" y="20"/>
                  </a:lnTo>
                  <a:lnTo>
                    <a:pt x="803" y="25"/>
                  </a:lnTo>
                  <a:lnTo>
                    <a:pt x="833" y="33"/>
                  </a:lnTo>
                  <a:lnTo>
                    <a:pt x="864" y="41"/>
                  </a:lnTo>
                  <a:lnTo>
                    <a:pt x="893" y="51"/>
                  </a:lnTo>
                  <a:lnTo>
                    <a:pt x="922" y="62"/>
                  </a:lnTo>
                  <a:lnTo>
                    <a:pt x="950" y="75"/>
                  </a:lnTo>
                  <a:lnTo>
                    <a:pt x="978" y="88"/>
                  </a:lnTo>
                  <a:lnTo>
                    <a:pt x="1006" y="104"/>
                  </a:lnTo>
                  <a:lnTo>
                    <a:pt x="1032" y="119"/>
                  </a:lnTo>
                  <a:lnTo>
                    <a:pt x="1057" y="135"/>
                  </a:lnTo>
                  <a:lnTo>
                    <a:pt x="1082" y="153"/>
                  </a:lnTo>
                  <a:lnTo>
                    <a:pt x="1107" y="172"/>
                  </a:lnTo>
                  <a:lnTo>
                    <a:pt x="1107" y="162"/>
                  </a:lnTo>
                  <a:close/>
                  <a:moveTo>
                    <a:pt x="42" y="1248"/>
                  </a:moveTo>
                  <a:lnTo>
                    <a:pt x="68" y="1281"/>
                  </a:lnTo>
                  <a:lnTo>
                    <a:pt x="97" y="1313"/>
                  </a:lnTo>
                  <a:lnTo>
                    <a:pt x="128" y="1343"/>
                  </a:lnTo>
                  <a:lnTo>
                    <a:pt x="160" y="1373"/>
                  </a:lnTo>
                  <a:lnTo>
                    <a:pt x="193" y="1399"/>
                  </a:lnTo>
                  <a:lnTo>
                    <a:pt x="228" y="1424"/>
                  </a:lnTo>
                  <a:lnTo>
                    <a:pt x="264" y="1447"/>
                  </a:lnTo>
                  <a:lnTo>
                    <a:pt x="302" y="1468"/>
                  </a:lnTo>
                  <a:lnTo>
                    <a:pt x="342" y="1487"/>
                  </a:lnTo>
                  <a:lnTo>
                    <a:pt x="381" y="1504"/>
                  </a:lnTo>
                  <a:lnTo>
                    <a:pt x="423" y="1518"/>
                  </a:lnTo>
                  <a:lnTo>
                    <a:pt x="466" y="1529"/>
                  </a:lnTo>
                  <a:lnTo>
                    <a:pt x="509" y="1538"/>
                  </a:lnTo>
                  <a:lnTo>
                    <a:pt x="552" y="1545"/>
                  </a:lnTo>
                  <a:lnTo>
                    <a:pt x="598" y="1549"/>
                  </a:lnTo>
                  <a:lnTo>
                    <a:pt x="644" y="1550"/>
                  </a:lnTo>
                  <a:lnTo>
                    <a:pt x="679" y="1549"/>
                  </a:lnTo>
                  <a:lnTo>
                    <a:pt x="714" y="1548"/>
                  </a:lnTo>
                  <a:lnTo>
                    <a:pt x="748" y="1543"/>
                  </a:lnTo>
                  <a:lnTo>
                    <a:pt x="782" y="1538"/>
                  </a:lnTo>
                  <a:lnTo>
                    <a:pt x="815" y="1531"/>
                  </a:lnTo>
                  <a:lnTo>
                    <a:pt x="847" y="1522"/>
                  </a:lnTo>
                  <a:lnTo>
                    <a:pt x="881" y="1512"/>
                  </a:lnTo>
                  <a:lnTo>
                    <a:pt x="911" y="1501"/>
                  </a:lnTo>
                  <a:lnTo>
                    <a:pt x="943" y="1488"/>
                  </a:lnTo>
                  <a:lnTo>
                    <a:pt x="972" y="1474"/>
                  </a:lnTo>
                  <a:lnTo>
                    <a:pt x="1001" y="1458"/>
                  </a:lnTo>
                  <a:lnTo>
                    <a:pt x="1031" y="1443"/>
                  </a:lnTo>
                  <a:lnTo>
                    <a:pt x="1059" y="1424"/>
                  </a:lnTo>
                  <a:lnTo>
                    <a:pt x="1086" y="1406"/>
                  </a:lnTo>
                  <a:lnTo>
                    <a:pt x="1113" y="1384"/>
                  </a:lnTo>
                  <a:lnTo>
                    <a:pt x="1138" y="1363"/>
                  </a:lnTo>
                  <a:lnTo>
                    <a:pt x="1138" y="1362"/>
                  </a:lnTo>
                  <a:lnTo>
                    <a:pt x="1138" y="1360"/>
                  </a:lnTo>
                  <a:lnTo>
                    <a:pt x="1138" y="1359"/>
                  </a:lnTo>
                  <a:lnTo>
                    <a:pt x="1139" y="1357"/>
                  </a:lnTo>
                  <a:lnTo>
                    <a:pt x="1139" y="1356"/>
                  </a:lnTo>
                  <a:lnTo>
                    <a:pt x="1139" y="1355"/>
                  </a:lnTo>
                  <a:lnTo>
                    <a:pt x="1139" y="1353"/>
                  </a:lnTo>
                  <a:lnTo>
                    <a:pt x="1139" y="1352"/>
                  </a:lnTo>
                  <a:lnTo>
                    <a:pt x="1114" y="1373"/>
                  </a:lnTo>
                  <a:lnTo>
                    <a:pt x="1088" y="1393"/>
                  </a:lnTo>
                  <a:lnTo>
                    <a:pt x="1061" y="1413"/>
                  </a:lnTo>
                  <a:lnTo>
                    <a:pt x="1033" y="1431"/>
                  </a:lnTo>
                  <a:lnTo>
                    <a:pt x="1004" y="1448"/>
                  </a:lnTo>
                  <a:lnTo>
                    <a:pt x="975" y="1464"/>
                  </a:lnTo>
                  <a:lnTo>
                    <a:pt x="944" y="1478"/>
                  </a:lnTo>
                  <a:lnTo>
                    <a:pt x="914" y="1491"/>
                  </a:lnTo>
                  <a:lnTo>
                    <a:pt x="882" y="1504"/>
                  </a:lnTo>
                  <a:lnTo>
                    <a:pt x="849" y="1514"/>
                  </a:lnTo>
                  <a:lnTo>
                    <a:pt x="817" y="1522"/>
                  </a:lnTo>
                  <a:lnTo>
                    <a:pt x="783" y="1529"/>
                  </a:lnTo>
                  <a:lnTo>
                    <a:pt x="748" y="1535"/>
                  </a:lnTo>
                  <a:lnTo>
                    <a:pt x="714" y="1539"/>
                  </a:lnTo>
                  <a:lnTo>
                    <a:pt x="679" y="1542"/>
                  </a:lnTo>
                  <a:lnTo>
                    <a:pt x="644" y="1542"/>
                  </a:lnTo>
                  <a:lnTo>
                    <a:pt x="598" y="1541"/>
                  </a:lnTo>
                  <a:lnTo>
                    <a:pt x="552" y="1536"/>
                  </a:lnTo>
                  <a:lnTo>
                    <a:pt x="508" y="1529"/>
                  </a:lnTo>
                  <a:lnTo>
                    <a:pt x="465" y="1521"/>
                  </a:lnTo>
                  <a:lnTo>
                    <a:pt x="422" y="1508"/>
                  </a:lnTo>
                  <a:lnTo>
                    <a:pt x="381" y="1494"/>
                  </a:lnTo>
                  <a:lnTo>
                    <a:pt x="341" y="1477"/>
                  </a:lnTo>
                  <a:lnTo>
                    <a:pt x="301" y="1458"/>
                  </a:lnTo>
                  <a:lnTo>
                    <a:pt x="263" y="1437"/>
                  </a:lnTo>
                  <a:lnTo>
                    <a:pt x="227" y="1414"/>
                  </a:lnTo>
                  <a:lnTo>
                    <a:pt x="192" y="1389"/>
                  </a:lnTo>
                  <a:lnTo>
                    <a:pt x="159" y="1360"/>
                  </a:lnTo>
                  <a:lnTo>
                    <a:pt x="127" y="1332"/>
                  </a:lnTo>
                  <a:lnTo>
                    <a:pt x="96" y="1301"/>
                  </a:lnTo>
                  <a:lnTo>
                    <a:pt x="67" y="1268"/>
                  </a:lnTo>
                  <a:lnTo>
                    <a:pt x="40" y="1234"/>
                  </a:lnTo>
                  <a:lnTo>
                    <a:pt x="40" y="1235"/>
                  </a:lnTo>
                  <a:lnTo>
                    <a:pt x="40" y="1237"/>
                  </a:lnTo>
                  <a:lnTo>
                    <a:pt x="40" y="1238"/>
                  </a:lnTo>
                  <a:lnTo>
                    <a:pt x="42" y="1241"/>
                  </a:lnTo>
                  <a:lnTo>
                    <a:pt x="42" y="1242"/>
                  </a:lnTo>
                  <a:lnTo>
                    <a:pt x="42" y="1244"/>
                  </a:lnTo>
                  <a:lnTo>
                    <a:pt x="42" y="1245"/>
                  </a:lnTo>
                  <a:lnTo>
                    <a:pt x="42" y="1248"/>
                  </a:lnTo>
                  <a:close/>
                </a:path>
              </a:pathLst>
            </a:custGeom>
            <a:solidFill>
              <a:srgbClr val="FDF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6" name="Freeform 2"/>
            <p:cNvSpPr>
              <a:spLocks noEditPoints="1"/>
            </p:cNvSpPr>
            <p:nvPr/>
          </p:nvSpPr>
          <p:spPr bwMode="auto">
            <a:xfrm>
              <a:off x="3890" y="1729"/>
              <a:ext cx="1142" cy="1542"/>
            </a:xfrm>
            <a:custGeom>
              <a:avLst/>
              <a:gdLst>
                <a:gd name="T0" fmla="*/ 1058 w 1142"/>
                <a:gd name="T1" fmla="*/ 127 h 1542"/>
                <a:gd name="T2" fmla="*/ 979 w 1142"/>
                <a:gd name="T3" fmla="*/ 80 h 1542"/>
                <a:gd name="T4" fmla="*/ 894 w 1142"/>
                <a:gd name="T5" fmla="*/ 43 h 1542"/>
                <a:gd name="T6" fmla="*/ 804 w 1142"/>
                <a:gd name="T7" fmla="*/ 17 h 1542"/>
                <a:gd name="T8" fmla="*/ 709 w 1142"/>
                <a:gd name="T9" fmla="*/ 3 h 1542"/>
                <a:gd name="T10" fmla="*/ 619 w 1142"/>
                <a:gd name="T11" fmla="*/ 0 h 1542"/>
                <a:gd name="T12" fmla="*/ 545 w 1142"/>
                <a:gd name="T13" fmla="*/ 7 h 1542"/>
                <a:gd name="T14" fmla="*/ 473 w 1142"/>
                <a:gd name="T15" fmla="*/ 20 h 1542"/>
                <a:gd name="T16" fmla="*/ 402 w 1142"/>
                <a:gd name="T17" fmla="*/ 41 h 1542"/>
                <a:gd name="T18" fmla="*/ 335 w 1142"/>
                <a:gd name="T19" fmla="*/ 68 h 1542"/>
                <a:gd name="T20" fmla="*/ 271 w 1142"/>
                <a:gd name="T21" fmla="*/ 101 h 1542"/>
                <a:gd name="T22" fmla="*/ 211 w 1142"/>
                <a:gd name="T23" fmla="*/ 139 h 1542"/>
                <a:gd name="T24" fmla="*/ 156 w 1142"/>
                <a:gd name="T25" fmla="*/ 183 h 1542"/>
                <a:gd name="T26" fmla="*/ 104 w 1142"/>
                <a:gd name="T27" fmla="*/ 233 h 1542"/>
                <a:gd name="T28" fmla="*/ 57 w 1142"/>
                <a:gd name="T29" fmla="*/ 287 h 1542"/>
                <a:gd name="T30" fmla="*/ 15 w 1142"/>
                <a:gd name="T31" fmla="*/ 345 h 1542"/>
                <a:gd name="T32" fmla="*/ 1 w 1142"/>
                <a:gd name="T33" fmla="*/ 371 h 1542"/>
                <a:gd name="T34" fmla="*/ 1 w 1142"/>
                <a:gd name="T35" fmla="*/ 378 h 1542"/>
                <a:gd name="T36" fmla="*/ 0 w 1142"/>
                <a:gd name="T37" fmla="*/ 385 h 1542"/>
                <a:gd name="T38" fmla="*/ 39 w 1142"/>
                <a:gd name="T39" fmla="*/ 324 h 1542"/>
                <a:gd name="T40" fmla="*/ 85 w 1142"/>
                <a:gd name="T41" fmla="*/ 267 h 1542"/>
                <a:gd name="T42" fmla="*/ 135 w 1142"/>
                <a:gd name="T43" fmla="*/ 215 h 1542"/>
                <a:gd name="T44" fmla="*/ 189 w 1142"/>
                <a:gd name="T45" fmla="*/ 166 h 1542"/>
                <a:gd name="T46" fmla="*/ 247 w 1142"/>
                <a:gd name="T47" fmla="*/ 125 h 1542"/>
                <a:gd name="T48" fmla="*/ 310 w 1142"/>
                <a:gd name="T49" fmla="*/ 88 h 1542"/>
                <a:gd name="T50" fmla="*/ 377 w 1142"/>
                <a:gd name="T51" fmla="*/ 58 h 1542"/>
                <a:gd name="T52" fmla="*/ 446 w 1142"/>
                <a:gd name="T53" fmla="*/ 36 h 1542"/>
                <a:gd name="T54" fmla="*/ 519 w 1142"/>
                <a:gd name="T55" fmla="*/ 19 h 1542"/>
                <a:gd name="T56" fmla="*/ 594 w 1142"/>
                <a:gd name="T57" fmla="*/ 10 h 1542"/>
                <a:gd name="T58" fmla="*/ 677 w 1142"/>
                <a:gd name="T59" fmla="*/ 9 h 1542"/>
                <a:gd name="T60" fmla="*/ 773 w 1142"/>
                <a:gd name="T61" fmla="*/ 20 h 1542"/>
                <a:gd name="T62" fmla="*/ 865 w 1142"/>
                <a:gd name="T63" fmla="*/ 41 h 1542"/>
                <a:gd name="T64" fmla="*/ 951 w 1142"/>
                <a:gd name="T65" fmla="*/ 75 h 1542"/>
                <a:gd name="T66" fmla="*/ 1032 w 1142"/>
                <a:gd name="T67" fmla="*/ 119 h 1542"/>
                <a:gd name="T68" fmla="*/ 1107 w 1142"/>
                <a:gd name="T69" fmla="*/ 172 h 1542"/>
                <a:gd name="T70" fmla="*/ 69 w 1142"/>
                <a:gd name="T71" fmla="*/ 1271 h 1542"/>
                <a:gd name="T72" fmla="*/ 160 w 1142"/>
                <a:gd name="T73" fmla="*/ 1362 h 1542"/>
                <a:gd name="T74" fmla="*/ 265 w 1142"/>
                <a:gd name="T75" fmla="*/ 1439 h 1542"/>
                <a:gd name="T76" fmla="*/ 382 w 1142"/>
                <a:gd name="T77" fmla="*/ 1494 h 1542"/>
                <a:gd name="T78" fmla="*/ 509 w 1142"/>
                <a:gd name="T79" fmla="*/ 1529 h 1542"/>
                <a:gd name="T80" fmla="*/ 645 w 1142"/>
                <a:gd name="T81" fmla="*/ 1542 h 1542"/>
                <a:gd name="T82" fmla="*/ 749 w 1142"/>
                <a:gd name="T83" fmla="*/ 1535 h 1542"/>
                <a:gd name="T84" fmla="*/ 850 w 1142"/>
                <a:gd name="T85" fmla="*/ 1514 h 1542"/>
                <a:gd name="T86" fmla="*/ 944 w 1142"/>
                <a:gd name="T87" fmla="*/ 1480 h 1542"/>
                <a:gd name="T88" fmla="*/ 1033 w 1142"/>
                <a:gd name="T89" fmla="*/ 1433 h 1542"/>
                <a:gd name="T90" fmla="*/ 1114 w 1142"/>
                <a:gd name="T91" fmla="*/ 1375 h 1542"/>
                <a:gd name="T92" fmla="*/ 1140 w 1142"/>
                <a:gd name="T93" fmla="*/ 1351 h 1542"/>
                <a:gd name="T94" fmla="*/ 1140 w 1142"/>
                <a:gd name="T95" fmla="*/ 1346 h 1542"/>
                <a:gd name="T96" fmla="*/ 1142 w 1142"/>
                <a:gd name="T97" fmla="*/ 1341 h 1542"/>
                <a:gd name="T98" fmla="*/ 1064 w 1142"/>
                <a:gd name="T99" fmla="*/ 1403 h 1542"/>
                <a:gd name="T100" fmla="*/ 976 w 1142"/>
                <a:gd name="T101" fmla="*/ 1454 h 1542"/>
                <a:gd name="T102" fmla="*/ 883 w 1142"/>
                <a:gd name="T103" fmla="*/ 1494 h 1542"/>
                <a:gd name="T104" fmla="*/ 784 w 1142"/>
                <a:gd name="T105" fmla="*/ 1521 h 1542"/>
                <a:gd name="T106" fmla="*/ 680 w 1142"/>
                <a:gd name="T107" fmla="*/ 1534 h 1542"/>
                <a:gd name="T108" fmla="*/ 598 w 1142"/>
                <a:gd name="T109" fmla="*/ 1532 h 1542"/>
                <a:gd name="T110" fmla="*/ 509 w 1142"/>
                <a:gd name="T111" fmla="*/ 1521 h 1542"/>
                <a:gd name="T112" fmla="*/ 381 w 1142"/>
                <a:gd name="T113" fmla="*/ 1485 h 1542"/>
                <a:gd name="T114" fmla="*/ 264 w 1142"/>
                <a:gd name="T115" fmla="*/ 1427 h 1542"/>
                <a:gd name="T116" fmla="*/ 158 w 1142"/>
                <a:gd name="T117" fmla="*/ 1351 h 1542"/>
                <a:gd name="T118" fmla="*/ 68 w 1142"/>
                <a:gd name="T119" fmla="*/ 1257 h 1542"/>
                <a:gd name="T120" fmla="*/ 41 w 1142"/>
                <a:gd name="T121" fmla="*/ 1226 h 1542"/>
                <a:gd name="T122" fmla="*/ 41 w 1142"/>
                <a:gd name="T123" fmla="*/ 1231 h 1542"/>
                <a:gd name="T124" fmla="*/ 43 w 1142"/>
                <a:gd name="T125" fmla="*/ 1237 h 1542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2"/>
                <a:gd name="T190" fmla="*/ 0 h 1542"/>
                <a:gd name="T191" fmla="*/ 1142 w 1142"/>
                <a:gd name="T192" fmla="*/ 1542 h 1542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2" h="1542">
                  <a:moveTo>
                    <a:pt x="1108" y="163"/>
                  </a:moveTo>
                  <a:lnTo>
                    <a:pt x="1083" y="144"/>
                  </a:lnTo>
                  <a:lnTo>
                    <a:pt x="1058" y="127"/>
                  </a:lnTo>
                  <a:lnTo>
                    <a:pt x="1033" y="109"/>
                  </a:lnTo>
                  <a:lnTo>
                    <a:pt x="1007" y="94"/>
                  </a:lnTo>
                  <a:lnTo>
                    <a:pt x="979" y="80"/>
                  </a:lnTo>
                  <a:lnTo>
                    <a:pt x="951" y="67"/>
                  </a:lnTo>
                  <a:lnTo>
                    <a:pt x="923" y="54"/>
                  </a:lnTo>
                  <a:lnTo>
                    <a:pt x="894" y="43"/>
                  </a:lnTo>
                  <a:lnTo>
                    <a:pt x="865" y="34"/>
                  </a:lnTo>
                  <a:lnTo>
                    <a:pt x="834" y="24"/>
                  </a:lnTo>
                  <a:lnTo>
                    <a:pt x="804" y="17"/>
                  </a:lnTo>
                  <a:lnTo>
                    <a:pt x="773" y="11"/>
                  </a:lnTo>
                  <a:lnTo>
                    <a:pt x="741" y="7"/>
                  </a:lnTo>
                  <a:lnTo>
                    <a:pt x="709" y="3"/>
                  </a:lnTo>
                  <a:lnTo>
                    <a:pt x="677" y="2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4" y="2"/>
                  </a:lnTo>
                  <a:lnTo>
                    <a:pt x="569" y="4"/>
                  </a:lnTo>
                  <a:lnTo>
                    <a:pt x="545" y="7"/>
                  </a:lnTo>
                  <a:lnTo>
                    <a:pt x="520" y="11"/>
                  </a:lnTo>
                  <a:lnTo>
                    <a:pt x="496" y="16"/>
                  </a:lnTo>
                  <a:lnTo>
                    <a:pt x="473" y="20"/>
                  </a:lnTo>
                  <a:lnTo>
                    <a:pt x="449" y="27"/>
                  </a:lnTo>
                  <a:lnTo>
                    <a:pt x="425" y="33"/>
                  </a:lnTo>
                  <a:lnTo>
                    <a:pt x="402" y="41"/>
                  </a:lnTo>
                  <a:lnTo>
                    <a:pt x="379" y="50"/>
                  </a:lnTo>
                  <a:lnTo>
                    <a:pt x="357" y="58"/>
                  </a:lnTo>
                  <a:lnTo>
                    <a:pt x="335" y="68"/>
                  </a:lnTo>
                  <a:lnTo>
                    <a:pt x="314" y="78"/>
                  </a:lnTo>
                  <a:lnTo>
                    <a:pt x="292" y="90"/>
                  </a:lnTo>
                  <a:lnTo>
                    <a:pt x="271" y="101"/>
                  </a:lnTo>
                  <a:lnTo>
                    <a:pt x="251" y="114"/>
                  </a:lnTo>
                  <a:lnTo>
                    <a:pt x="231" y="127"/>
                  </a:lnTo>
                  <a:lnTo>
                    <a:pt x="211" y="139"/>
                  </a:lnTo>
                  <a:lnTo>
                    <a:pt x="193" y="153"/>
                  </a:lnTo>
                  <a:lnTo>
                    <a:pt x="174" y="169"/>
                  </a:lnTo>
                  <a:lnTo>
                    <a:pt x="156" y="183"/>
                  </a:lnTo>
                  <a:lnTo>
                    <a:pt x="137" y="200"/>
                  </a:lnTo>
                  <a:lnTo>
                    <a:pt x="121" y="216"/>
                  </a:lnTo>
                  <a:lnTo>
                    <a:pt x="104" y="233"/>
                  </a:lnTo>
                  <a:lnTo>
                    <a:pt x="87" y="250"/>
                  </a:lnTo>
                  <a:lnTo>
                    <a:pt x="72" y="269"/>
                  </a:lnTo>
                  <a:lnTo>
                    <a:pt x="57" y="287"/>
                  </a:lnTo>
                  <a:lnTo>
                    <a:pt x="43" y="305"/>
                  </a:lnTo>
                  <a:lnTo>
                    <a:pt x="29" y="325"/>
                  </a:lnTo>
                  <a:lnTo>
                    <a:pt x="15" y="345"/>
                  </a:lnTo>
                  <a:lnTo>
                    <a:pt x="3" y="365"/>
                  </a:lnTo>
                  <a:lnTo>
                    <a:pt x="3" y="368"/>
                  </a:lnTo>
                  <a:lnTo>
                    <a:pt x="1" y="371"/>
                  </a:lnTo>
                  <a:lnTo>
                    <a:pt x="1" y="374"/>
                  </a:lnTo>
                  <a:lnTo>
                    <a:pt x="1" y="375"/>
                  </a:lnTo>
                  <a:lnTo>
                    <a:pt x="1" y="378"/>
                  </a:lnTo>
                  <a:lnTo>
                    <a:pt x="0" y="381"/>
                  </a:lnTo>
                  <a:lnTo>
                    <a:pt x="0" y="384"/>
                  </a:lnTo>
                  <a:lnTo>
                    <a:pt x="0" y="385"/>
                  </a:lnTo>
                  <a:lnTo>
                    <a:pt x="12" y="364"/>
                  </a:lnTo>
                  <a:lnTo>
                    <a:pt x="26" y="344"/>
                  </a:lnTo>
                  <a:lnTo>
                    <a:pt x="39" y="324"/>
                  </a:lnTo>
                  <a:lnTo>
                    <a:pt x="54" y="304"/>
                  </a:lnTo>
                  <a:lnTo>
                    <a:pt x="69" y="286"/>
                  </a:lnTo>
                  <a:lnTo>
                    <a:pt x="85" y="267"/>
                  </a:lnTo>
                  <a:lnTo>
                    <a:pt x="100" y="249"/>
                  </a:lnTo>
                  <a:lnTo>
                    <a:pt x="117" y="232"/>
                  </a:lnTo>
                  <a:lnTo>
                    <a:pt x="135" y="215"/>
                  </a:lnTo>
                  <a:lnTo>
                    <a:pt x="151" y="198"/>
                  </a:lnTo>
                  <a:lnTo>
                    <a:pt x="169" y="182"/>
                  </a:lnTo>
                  <a:lnTo>
                    <a:pt x="189" y="166"/>
                  </a:lnTo>
                  <a:lnTo>
                    <a:pt x="208" y="152"/>
                  </a:lnTo>
                  <a:lnTo>
                    <a:pt x="228" y="138"/>
                  </a:lnTo>
                  <a:lnTo>
                    <a:pt x="247" y="125"/>
                  </a:lnTo>
                  <a:lnTo>
                    <a:pt x="268" y="112"/>
                  </a:lnTo>
                  <a:lnTo>
                    <a:pt x="289" y="101"/>
                  </a:lnTo>
                  <a:lnTo>
                    <a:pt x="310" y="88"/>
                  </a:lnTo>
                  <a:lnTo>
                    <a:pt x="332" y="78"/>
                  </a:lnTo>
                  <a:lnTo>
                    <a:pt x="354" y="68"/>
                  </a:lnTo>
                  <a:lnTo>
                    <a:pt x="377" y="58"/>
                  </a:lnTo>
                  <a:lnTo>
                    <a:pt x="399" y="50"/>
                  </a:lnTo>
                  <a:lnTo>
                    <a:pt x="423" y="43"/>
                  </a:lnTo>
                  <a:lnTo>
                    <a:pt x="446" y="36"/>
                  </a:lnTo>
                  <a:lnTo>
                    <a:pt x="470" y="30"/>
                  </a:lnTo>
                  <a:lnTo>
                    <a:pt x="495" y="24"/>
                  </a:lnTo>
                  <a:lnTo>
                    <a:pt x="519" y="19"/>
                  </a:lnTo>
                  <a:lnTo>
                    <a:pt x="544" y="16"/>
                  </a:lnTo>
                  <a:lnTo>
                    <a:pt x="569" y="13"/>
                  </a:lnTo>
                  <a:lnTo>
                    <a:pt x="594" y="10"/>
                  </a:lnTo>
                  <a:lnTo>
                    <a:pt x="619" y="9"/>
                  </a:lnTo>
                  <a:lnTo>
                    <a:pt x="645" y="9"/>
                  </a:lnTo>
                  <a:lnTo>
                    <a:pt x="677" y="9"/>
                  </a:lnTo>
                  <a:lnTo>
                    <a:pt x="709" y="11"/>
                  </a:lnTo>
                  <a:lnTo>
                    <a:pt x="741" y="14"/>
                  </a:lnTo>
                  <a:lnTo>
                    <a:pt x="773" y="20"/>
                  </a:lnTo>
                  <a:lnTo>
                    <a:pt x="804" y="26"/>
                  </a:lnTo>
                  <a:lnTo>
                    <a:pt x="834" y="33"/>
                  </a:lnTo>
                  <a:lnTo>
                    <a:pt x="865" y="41"/>
                  </a:lnTo>
                  <a:lnTo>
                    <a:pt x="894" y="51"/>
                  </a:lnTo>
                  <a:lnTo>
                    <a:pt x="923" y="63"/>
                  </a:lnTo>
                  <a:lnTo>
                    <a:pt x="951" y="75"/>
                  </a:lnTo>
                  <a:lnTo>
                    <a:pt x="979" y="88"/>
                  </a:lnTo>
                  <a:lnTo>
                    <a:pt x="1005" y="104"/>
                  </a:lnTo>
                  <a:lnTo>
                    <a:pt x="1032" y="119"/>
                  </a:lnTo>
                  <a:lnTo>
                    <a:pt x="1058" y="136"/>
                  </a:lnTo>
                  <a:lnTo>
                    <a:pt x="1083" y="153"/>
                  </a:lnTo>
                  <a:lnTo>
                    <a:pt x="1107" y="172"/>
                  </a:lnTo>
                  <a:lnTo>
                    <a:pt x="1108" y="163"/>
                  </a:lnTo>
                  <a:close/>
                  <a:moveTo>
                    <a:pt x="43" y="1237"/>
                  </a:moveTo>
                  <a:lnTo>
                    <a:pt x="69" y="1271"/>
                  </a:lnTo>
                  <a:lnTo>
                    <a:pt x="97" y="1302"/>
                  </a:lnTo>
                  <a:lnTo>
                    <a:pt x="128" y="1333"/>
                  </a:lnTo>
                  <a:lnTo>
                    <a:pt x="160" y="1362"/>
                  </a:lnTo>
                  <a:lnTo>
                    <a:pt x="193" y="1390"/>
                  </a:lnTo>
                  <a:lnTo>
                    <a:pt x="229" y="1414"/>
                  </a:lnTo>
                  <a:lnTo>
                    <a:pt x="265" y="1439"/>
                  </a:lnTo>
                  <a:lnTo>
                    <a:pt x="303" y="1458"/>
                  </a:lnTo>
                  <a:lnTo>
                    <a:pt x="342" y="1478"/>
                  </a:lnTo>
                  <a:lnTo>
                    <a:pt x="382" y="1494"/>
                  </a:lnTo>
                  <a:lnTo>
                    <a:pt x="424" y="1508"/>
                  </a:lnTo>
                  <a:lnTo>
                    <a:pt x="466" y="1521"/>
                  </a:lnTo>
                  <a:lnTo>
                    <a:pt x="509" y="1529"/>
                  </a:lnTo>
                  <a:lnTo>
                    <a:pt x="553" y="1537"/>
                  </a:lnTo>
                  <a:lnTo>
                    <a:pt x="599" y="1541"/>
                  </a:lnTo>
                  <a:lnTo>
                    <a:pt x="645" y="1542"/>
                  </a:lnTo>
                  <a:lnTo>
                    <a:pt x="680" y="1541"/>
                  </a:lnTo>
                  <a:lnTo>
                    <a:pt x="715" y="1539"/>
                  </a:lnTo>
                  <a:lnTo>
                    <a:pt x="749" y="1535"/>
                  </a:lnTo>
                  <a:lnTo>
                    <a:pt x="783" y="1529"/>
                  </a:lnTo>
                  <a:lnTo>
                    <a:pt x="816" y="1522"/>
                  </a:lnTo>
                  <a:lnTo>
                    <a:pt x="850" y="1514"/>
                  </a:lnTo>
                  <a:lnTo>
                    <a:pt x="882" y="1504"/>
                  </a:lnTo>
                  <a:lnTo>
                    <a:pt x="913" y="1493"/>
                  </a:lnTo>
                  <a:lnTo>
                    <a:pt x="944" y="1480"/>
                  </a:lnTo>
                  <a:lnTo>
                    <a:pt x="975" y="1466"/>
                  </a:lnTo>
                  <a:lnTo>
                    <a:pt x="1004" y="1450"/>
                  </a:lnTo>
                  <a:lnTo>
                    <a:pt x="1033" y="1433"/>
                  </a:lnTo>
                  <a:lnTo>
                    <a:pt x="1061" y="1414"/>
                  </a:lnTo>
                  <a:lnTo>
                    <a:pt x="1089" y="1396"/>
                  </a:lnTo>
                  <a:lnTo>
                    <a:pt x="1114" y="1375"/>
                  </a:lnTo>
                  <a:lnTo>
                    <a:pt x="1140" y="1353"/>
                  </a:lnTo>
                  <a:lnTo>
                    <a:pt x="1140" y="1352"/>
                  </a:lnTo>
                  <a:lnTo>
                    <a:pt x="1140" y="1351"/>
                  </a:lnTo>
                  <a:lnTo>
                    <a:pt x="1140" y="1349"/>
                  </a:lnTo>
                  <a:lnTo>
                    <a:pt x="1140" y="1348"/>
                  </a:lnTo>
                  <a:lnTo>
                    <a:pt x="1140" y="1346"/>
                  </a:lnTo>
                  <a:lnTo>
                    <a:pt x="1142" y="1343"/>
                  </a:lnTo>
                  <a:lnTo>
                    <a:pt x="1142" y="1342"/>
                  </a:lnTo>
                  <a:lnTo>
                    <a:pt x="1142" y="1341"/>
                  </a:lnTo>
                  <a:lnTo>
                    <a:pt x="1117" y="1363"/>
                  </a:lnTo>
                  <a:lnTo>
                    <a:pt x="1090" y="1383"/>
                  </a:lnTo>
                  <a:lnTo>
                    <a:pt x="1064" y="1403"/>
                  </a:lnTo>
                  <a:lnTo>
                    <a:pt x="1034" y="1422"/>
                  </a:lnTo>
                  <a:lnTo>
                    <a:pt x="1007" y="1439"/>
                  </a:lnTo>
                  <a:lnTo>
                    <a:pt x="976" y="1454"/>
                  </a:lnTo>
                  <a:lnTo>
                    <a:pt x="947" y="1470"/>
                  </a:lnTo>
                  <a:lnTo>
                    <a:pt x="915" y="1483"/>
                  </a:lnTo>
                  <a:lnTo>
                    <a:pt x="883" y="1494"/>
                  </a:lnTo>
                  <a:lnTo>
                    <a:pt x="851" y="1505"/>
                  </a:lnTo>
                  <a:lnTo>
                    <a:pt x="818" y="1514"/>
                  </a:lnTo>
                  <a:lnTo>
                    <a:pt x="784" y="1521"/>
                  </a:lnTo>
                  <a:lnTo>
                    <a:pt x="749" y="1527"/>
                  </a:lnTo>
                  <a:lnTo>
                    <a:pt x="715" y="1531"/>
                  </a:lnTo>
                  <a:lnTo>
                    <a:pt x="680" y="1534"/>
                  </a:lnTo>
                  <a:lnTo>
                    <a:pt x="645" y="1534"/>
                  </a:lnTo>
                  <a:lnTo>
                    <a:pt x="621" y="1534"/>
                  </a:lnTo>
                  <a:lnTo>
                    <a:pt x="598" y="1532"/>
                  </a:lnTo>
                  <a:lnTo>
                    <a:pt x="576" y="1531"/>
                  </a:lnTo>
                  <a:lnTo>
                    <a:pt x="553" y="1528"/>
                  </a:lnTo>
                  <a:lnTo>
                    <a:pt x="509" y="1521"/>
                  </a:lnTo>
                  <a:lnTo>
                    <a:pt x="466" y="1512"/>
                  </a:lnTo>
                  <a:lnTo>
                    <a:pt x="423" y="1500"/>
                  </a:lnTo>
                  <a:lnTo>
                    <a:pt x="381" y="1485"/>
                  </a:lnTo>
                  <a:lnTo>
                    <a:pt x="340" y="1468"/>
                  </a:lnTo>
                  <a:lnTo>
                    <a:pt x="302" y="1448"/>
                  </a:lnTo>
                  <a:lnTo>
                    <a:pt x="264" y="1427"/>
                  </a:lnTo>
                  <a:lnTo>
                    <a:pt x="226" y="1404"/>
                  </a:lnTo>
                  <a:lnTo>
                    <a:pt x="192" y="1379"/>
                  </a:lnTo>
                  <a:lnTo>
                    <a:pt x="158" y="1351"/>
                  </a:lnTo>
                  <a:lnTo>
                    <a:pt x="126" y="1321"/>
                  </a:lnTo>
                  <a:lnTo>
                    <a:pt x="97" y="1289"/>
                  </a:lnTo>
                  <a:lnTo>
                    <a:pt x="68" y="1257"/>
                  </a:lnTo>
                  <a:lnTo>
                    <a:pt x="41" y="1223"/>
                  </a:lnTo>
                  <a:lnTo>
                    <a:pt x="41" y="1224"/>
                  </a:lnTo>
                  <a:lnTo>
                    <a:pt x="41" y="1226"/>
                  </a:lnTo>
                  <a:lnTo>
                    <a:pt x="41" y="1227"/>
                  </a:lnTo>
                  <a:lnTo>
                    <a:pt x="41" y="1230"/>
                  </a:lnTo>
                  <a:lnTo>
                    <a:pt x="41" y="1231"/>
                  </a:lnTo>
                  <a:lnTo>
                    <a:pt x="41" y="1233"/>
                  </a:lnTo>
                  <a:lnTo>
                    <a:pt x="41" y="1234"/>
                  </a:lnTo>
                  <a:lnTo>
                    <a:pt x="43" y="1237"/>
                  </a:lnTo>
                  <a:close/>
                </a:path>
              </a:pathLst>
            </a:custGeom>
            <a:solidFill>
              <a:srgbClr val="FDFC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7" name="Freeform 3"/>
            <p:cNvSpPr>
              <a:spLocks noEditPoints="1"/>
            </p:cNvSpPr>
            <p:nvPr/>
          </p:nvSpPr>
          <p:spPr bwMode="auto">
            <a:xfrm>
              <a:off x="3890" y="1733"/>
              <a:ext cx="1143" cy="1534"/>
            </a:xfrm>
            <a:custGeom>
              <a:avLst/>
              <a:gdLst>
                <a:gd name="T0" fmla="*/ 1058 w 1143"/>
                <a:gd name="T1" fmla="*/ 127 h 1534"/>
                <a:gd name="T2" fmla="*/ 979 w 1143"/>
                <a:gd name="T3" fmla="*/ 80 h 1534"/>
                <a:gd name="T4" fmla="*/ 894 w 1143"/>
                <a:gd name="T5" fmla="*/ 43 h 1534"/>
                <a:gd name="T6" fmla="*/ 804 w 1143"/>
                <a:gd name="T7" fmla="*/ 17 h 1534"/>
                <a:gd name="T8" fmla="*/ 709 w 1143"/>
                <a:gd name="T9" fmla="*/ 3 h 1534"/>
                <a:gd name="T10" fmla="*/ 619 w 1143"/>
                <a:gd name="T11" fmla="*/ 0 h 1534"/>
                <a:gd name="T12" fmla="*/ 544 w 1143"/>
                <a:gd name="T13" fmla="*/ 7 h 1534"/>
                <a:gd name="T14" fmla="*/ 471 w 1143"/>
                <a:gd name="T15" fmla="*/ 20 h 1534"/>
                <a:gd name="T16" fmla="*/ 400 w 1143"/>
                <a:gd name="T17" fmla="*/ 42 h 1534"/>
                <a:gd name="T18" fmla="*/ 334 w 1143"/>
                <a:gd name="T19" fmla="*/ 69 h 1534"/>
                <a:gd name="T20" fmla="*/ 270 w 1143"/>
                <a:gd name="T21" fmla="*/ 103 h 1534"/>
                <a:gd name="T22" fmla="*/ 210 w 1143"/>
                <a:gd name="T23" fmla="*/ 142 h 1534"/>
                <a:gd name="T24" fmla="*/ 153 w 1143"/>
                <a:gd name="T25" fmla="*/ 186 h 1534"/>
                <a:gd name="T26" fmla="*/ 101 w 1143"/>
                <a:gd name="T27" fmla="*/ 238 h 1534"/>
                <a:gd name="T28" fmla="*/ 55 w 1143"/>
                <a:gd name="T29" fmla="*/ 291 h 1534"/>
                <a:gd name="T30" fmla="*/ 14 w 1143"/>
                <a:gd name="T31" fmla="*/ 351 h 1534"/>
                <a:gd name="T32" fmla="*/ 0 w 1143"/>
                <a:gd name="T33" fmla="*/ 377 h 1534"/>
                <a:gd name="T34" fmla="*/ 0 w 1143"/>
                <a:gd name="T35" fmla="*/ 384 h 1534"/>
                <a:gd name="T36" fmla="*/ 0 w 1143"/>
                <a:gd name="T37" fmla="*/ 389 h 1534"/>
                <a:gd name="T38" fmla="*/ 39 w 1143"/>
                <a:gd name="T39" fmla="*/ 328 h 1534"/>
                <a:gd name="T40" fmla="*/ 83 w 1143"/>
                <a:gd name="T41" fmla="*/ 270 h 1534"/>
                <a:gd name="T42" fmla="*/ 133 w 1143"/>
                <a:gd name="T43" fmla="*/ 218 h 1534"/>
                <a:gd name="T44" fmla="*/ 188 w 1143"/>
                <a:gd name="T45" fmla="*/ 169 h 1534"/>
                <a:gd name="T46" fmla="*/ 246 w 1143"/>
                <a:gd name="T47" fmla="*/ 127 h 1534"/>
                <a:gd name="T48" fmla="*/ 309 w 1143"/>
                <a:gd name="T49" fmla="*/ 90 h 1534"/>
                <a:gd name="T50" fmla="*/ 375 w 1143"/>
                <a:gd name="T51" fmla="*/ 60 h 1534"/>
                <a:gd name="T52" fmla="*/ 445 w 1143"/>
                <a:gd name="T53" fmla="*/ 36 h 1534"/>
                <a:gd name="T54" fmla="*/ 519 w 1143"/>
                <a:gd name="T55" fmla="*/ 19 h 1534"/>
                <a:gd name="T56" fmla="*/ 594 w 1143"/>
                <a:gd name="T57" fmla="*/ 10 h 1534"/>
                <a:gd name="T58" fmla="*/ 677 w 1143"/>
                <a:gd name="T59" fmla="*/ 9 h 1534"/>
                <a:gd name="T60" fmla="*/ 773 w 1143"/>
                <a:gd name="T61" fmla="*/ 20 h 1534"/>
                <a:gd name="T62" fmla="*/ 863 w 1143"/>
                <a:gd name="T63" fmla="*/ 42 h 1534"/>
                <a:gd name="T64" fmla="*/ 951 w 1143"/>
                <a:gd name="T65" fmla="*/ 76 h 1534"/>
                <a:gd name="T66" fmla="*/ 1032 w 1143"/>
                <a:gd name="T67" fmla="*/ 120 h 1534"/>
                <a:gd name="T68" fmla="*/ 1107 w 1143"/>
                <a:gd name="T69" fmla="*/ 174 h 1534"/>
                <a:gd name="T70" fmla="*/ 68 w 1143"/>
                <a:gd name="T71" fmla="*/ 1260 h 1534"/>
                <a:gd name="T72" fmla="*/ 160 w 1143"/>
                <a:gd name="T73" fmla="*/ 1352 h 1534"/>
                <a:gd name="T74" fmla="*/ 264 w 1143"/>
                <a:gd name="T75" fmla="*/ 1429 h 1534"/>
                <a:gd name="T76" fmla="*/ 382 w 1143"/>
                <a:gd name="T77" fmla="*/ 1486 h 1534"/>
                <a:gd name="T78" fmla="*/ 509 w 1143"/>
                <a:gd name="T79" fmla="*/ 1521 h 1534"/>
                <a:gd name="T80" fmla="*/ 645 w 1143"/>
                <a:gd name="T81" fmla="*/ 1534 h 1534"/>
                <a:gd name="T82" fmla="*/ 749 w 1143"/>
                <a:gd name="T83" fmla="*/ 1527 h 1534"/>
                <a:gd name="T84" fmla="*/ 850 w 1143"/>
                <a:gd name="T85" fmla="*/ 1506 h 1534"/>
                <a:gd name="T86" fmla="*/ 945 w 1143"/>
                <a:gd name="T87" fmla="*/ 1470 h 1534"/>
                <a:gd name="T88" fmla="*/ 1034 w 1143"/>
                <a:gd name="T89" fmla="*/ 1423 h 1534"/>
                <a:gd name="T90" fmla="*/ 1115 w 1143"/>
                <a:gd name="T91" fmla="*/ 1365 h 1534"/>
                <a:gd name="T92" fmla="*/ 1142 w 1143"/>
                <a:gd name="T93" fmla="*/ 1339 h 1534"/>
                <a:gd name="T94" fmla="*/ 1142 w 1143"/>
                <a:gd name="T95" fmla="*/ 1335 h 1534"/>
                <a:gd name="T96" fmla="*/ 1143 w 1143"/>
                <a:gd name="T97" fmla="*/ 1331 h 1534"/>
                <a:gd name="T98" fmla="*/ 1064 w 1143"/>
                <a:gd name="T99" fmla="*/ 1393 h 1534"/>
                <a:gd name="T100" fmla="*/ 977 w 1143"/>
                <a:gd name="T101" fmla="*/ 1446 h 1534"/>
                <a:gd name="T102" fmla="*/ 884 w 1143"/>
                <a:gd name="T103" fmla="*/ 1486 h 1534"/>
                <a:gd name="T104" fmla="*/ 784 w 1143"/>
                <a:gd name="T105" fmla="*/ 1513 h 1534"/>
                <a:gd name="T106" fmla="*/ 680 w 1143"/>
                <a:gd name="T107" fmla="*/ 1525 h 1534"/>
                <a:gd name="T108" fmla="*/ 598 w 1143"/>
                <a:gd name="T109" fmla="*/ 1524 h 1534"/>
                <a:gd name="T110" fmla="*/ 509 w 1143"/>
                <a:gd name="T111" fmla="*/ 1514 h 1534"/>
                <a:gd name="T112" fmla="*/ 381 w 1143"/>
                <a:gd name="T113" fmla="*/ 1477 h 1534"/>
                <a:gd name="T114" fmla="*/ 263 w 1143"/>
                <a:gd name="T115" fmla="*/ 1419 h 1534"/>
                <a:gd name="T116" fmla="*/ 158 w 1143"/>
                <a:gd name="T117" fmla="*/ 1341 h 1534"/>
                <a:gd name="T118" fmla="*/ 68 w 1143"/>
                <a:gd name="T119" fmla="*/ 1246 h 1534"/>
                <a:gd name="T120" fmla="*/ 41 w 1143"/>
                <a:gd name="T121" fmla="*/ 1214 h 1534"/>
                <a:gd name="T122" fmla="*/ 41 w 1143"/>
                <a:gd name="T123" fmla="*/ 1220 h 1534"/>
                <a:gd name="T124" fmla="*/ 41 w 1143"/>
                <a:gd name="T125" fmla="*/ 1226 h 153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3"/>
                <a:gd name="T190" fmla="*/ 0 h 1534"/>
                <a:gd name="T191" fmla="*/ 1143 w 1143"/>
                <a:gd name="T192" fmla="*/ 1534 h 153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3" h="1534">
                  <a:moveTo>
                    <a:pt x="1108" y="164"/>
                  </a:moveTo>
                  <a:lnTo>
                    <a:pt x="1083" y="145"/>
                  </a:lnTo>
                  <a:lnTo>
                    <a:pt x="1058" y="127"/>
                  </a:lnTo>
                  <a:lnTo>
                    <a:pt x="1033" y="111"/>
                  </a:lnTo>
                  <a:lnTo>
                    <a:pt x="1007" y="96"/>
                  </a:lnTo>
                  <a:lnTo>
                    <a:pt x="979" y="80"/>
                  </a:lnTo>
                  <a:lnTo>
                    <a:pt x="951" y="67"/>
                  </a:lnTo>
                  <a:lnTo>
                    <a:pt x="923" y="54"/>
                  </a:lnTo>
                  <a:lnTo>
                    <a:pt x="894" y="43"/>
                  </a:lnTo>
                  <a:lnTo>
                    <a:pt x="865" y="33"/>
                  </a:lnTo>
                  <a:lnTo>
                    <a:pt x="834" y="25"/>
                  </a:lnTo>
                  <a:lnTo>
                    <a:pt x="804" y="17"/>
                  </a:lnTo>
                  <a:lnTo>
                    <a:pt x="773" y="12"/>
                  </a:lnTo>
                  <a:lnTo>
                    <a:pt x="741" y="6"/>
                  </a:lnTo>
                  <a:lnTo>
                    <a:pt x="709" y="3"/>
                  </a:lnTo>
                  <a:lnTo>
                    <a:pt x="677" y="2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4" y="2"/>
                  </a:lnTo>
                  <a:lnTo>
                    <a:pt x="569" y="5"/>
                  </a:lnTo>
                  <a:lnTo>
                    <a:pt x="544" y="7"/>
                  </a:lnTo>
                  <a:lnTo>
                    <a:pt x="520" y="10"/>
                  </a:lnTo>
                  <a:lnTo>
                    <a:pt x="495" y="16"/>
                  </a:lnTo>
                  <a:lnTo>
                    <a:pt x="471" y="20"/>
                  </a:lnTo>
                  <a:lnTo>
                    <a:pt x="448" y="27"/>
                  </a:lnTo>
                  <a:lnTo>
                    <a:pt x="424" y="34"/>
                  </a:lnTo>
                  <a:lnTo>
                    <a:pt x="400" y="42"/>
                  </a:lnTo>
                  <a:lnTo>
                    <a:pt x="378" y="50"/>
                  </a:lnTo>
                  <a:lnTo>
                    <a:pt x="356" y="59"/>
                  </a:lnTo>
                  <a:lnTo>
                    <a:pt x="334" y="69"/>
                  </a:lnTo>
                  <a:lnTo>
                    <a:pt x="311" y="80"/>
                  </a:lnTo>
                  <a:lnTo>
                    <a:pt x="290" y="91"/>
                  </a:lnTo>
                  <a:lnTo>
                    <a:pt x="270" y="103"/>
                  </a:lnTo>
                  <a:lnTo>
                    <a:pt x="249" y="115"/>
                  </a:lnTo>
                  <a:lnTo>
                    <a:pt x="229" y="128"/>
                  </a:lnTo>
                  <a:lnTo>
                    <a:pt x="210" y="142"/>
                  </a:lnTo>
                  <a:lnTo>
                    <a:pt x="190" y="157"/>
                  </a:lnTo>
                  <a:lnTo>
                    <a:pt x="172" y="171"/>
                  </a:lnTo>
                  <a:lnTo>
                    <a:pt x="153" y="186"/>
                  </a:lnTo>
                  <a:lnTo>
                    <a:pt x="136" y="203"/>
                  </a:lnTo>
                  <a:lnTo>
                    <a:pt x="118" y="220"/>
                  </a:lnTo>
                  <a:lnTo>
                    <a:pt x="101" y="238"/>
                  </a:lnTo>
                  <a:lnTo>
                    <a:pt x="86" y="255"/>
                  </a:lnTo>
                  <a:lnTo>
                    <a:pt x="71" y="273"/>
                  </a:lnTo>
                  <a:lnTo>
                    <a:pt x="55" y="291"/>
                  </a:lnTo>
                  <a:lnTo>
                    <a:pt x="40" y="311"/>
                  </a:lnTo>
                  <a:lnTo>
                    <a:pt x="26" y="331"/>
                  </a:lnTo>
                  <a:lnTo>
                    <a:pt x="14" y="351"/>
                  </a:lnTo>
                  <a:lnTo>
                    <a:pt x="1" y="372"/>
                  </a:lnTo>
                  <a:lnTo>
                    <a:pt x="1" y="374"/>
                  </a:lnTo>
                  <a:lnTo>
                    <a:pt x="0" y="377"/>
                  </a:lnTo>
                  <a:lnTo>
                    <a:pt x="0" y="378"/>
                  </a:lnTo>
                  <a:lnTo>
                    <a:pt x="0" y="381"/>
                  </a:lnTo>
                  <a:lnTo>
                    <a:pt x="0" y="384"/>
                  </a:lnTo>
                  <a:lnTo>
                    <a:pt x="0" y="385"/>
                  </a:lnTo>
                  <a:lnTo>
                    <a:pt x="0" y="388"/>
                  </a:lnTo>
                  <a:lnTo>
                    <a:pt x="0" y="389"/>
                  </a:lnTo>
                  <a:lnTo>
                    <a:pt x="12" y="368"/>
                  </a:lnTo>
                  <a:lnTo>
                    <a:pt x="25" y="348"/>
                  </a:lnTo>
                  <a:lnTo>
                    <a:pt x="39" y="328"/>
                  </a:lnTo>
                  <a:lnTo>
                    <a:pt x="53" y="309"/>
                  </a:lnTo>
                  <a:lnTo>
                    <a:pt x="68" y="289"/>
                  </a:lnTo>
                  <a:lnTo>
                    <a:pt x="83" y="270"/>
                  </a:lnTo>
                  <a:lnTo>
                    <a:pt x="98" y="252"/>
                  </a:lnTo>
                  <a:lnTo>
                    <a:pt x="115" y="235"/>
                  </a:lnTo>
                  <a:lnTo>
                    <a:pt x="133" y="218"/>
                  </a:lnTo>
                  <a:lnTo>
                    <a:pt x="150" y="201"/>
                  </a:lnTo>
                  <a:lnTo>
                    <a:pt x="168" y="185"/>
                  </a:lnTo>
                  <a:lnTo>
                    <a:pt x="188" y="169"/>
                  </a:lnTo>
                  <a:lnTo>
                    <a:pt x="207" y="154"/>
                  </a:lnTo>
                  <a:lnTo>
                    <a:pt x="226" y="140"/>
                  </a:lnTo>
                  <a:lnTo>
                    <a:pt x="246" y="127"/>
                  </a:lnTo>
                  <a:lnTo>
                    <a:pt x="267" y="114"/>
                  </a:lnTo>
                  <a:lnTo>
                    <a:pt x="288" y="101"/>
                  </a:lnTo>
                  <a:lnTo>
                    <a:pt x="309" y="90"/>
                  </a:lnTo>
                  <a:lnTo>
                    <a:pt x="331" y="78"/>
                  </a:lnTo>
                  <a:lnTo>
                    <a:pt x="353" y="69"/>
                  </a:lnTo>
                  <a:lnTo>
                    <a:pt x="375" y="60"/>
                  </a:lnTo>
                  <a:lnTo>
                    <a:pt x="399" y="52"/>
                  </a:lnTo>
                  <a:lnTo>
                    <a:pt x="421" y="43"/>
                  </a:lnTo>
                  <a:lnTo>
                    <a:pt x="445" y="36"/>
                  </a:lnTo>
                  <a:lnTo>
                    <a:pt x="470" y="30"/>
                  </a:lnTo>
                  <a:lnTo>
                    <a:pt x="493" y="25"/>
                  </a:lnTo>
                  <a:lnTo>
                    <a:pt x="519" y="19"/>
                  </a:lnTo>
                  <a:lnTo>
                    <a:pt x="544" y="16"/>
                  </a:lnTo>
                  <a:lnTo>
                    <a:pt x="569" y="12"/>
                  </a:lnTo>
                  <a:lnTo>
                    <a:pt x="594" y="10"/>
                  </a:lnTo>
                  <a:lnTo>
                    <a:pt x="619" y="9"/>
                  </a:lnTo>
                  <a:lnTo>
                    <a:pt x="645" y="9"/>
                  </a:lnTo>
                  <a:lnTo>
                    <a:pt x="677" y="9"/>
                  </a:lnTo>
                  <a:lnTo>
                    <a:pt x="709" y="12"/>
                  </a:lnTo>
                  <a:lnTo>
                    <a:pt x="741" y="15"/>
                  </a:lnTo>
                  <a:lnTo>
                    <a:pt x="773" y="20"/>
                  </a:lnTo>
                  <a:lnTo>
                    <a:pt x="804" y="26"/>
                  </a:lnTo>
                  <a:lnTo>
                    <a:pt x="834" y="33"/>
                  </a:lnTo>
                  <a:lnTo>
                    <a:pt x="863" y="42"/>
                  </a:lnTo>
                  <a:lnTo>
                    <a:pt x="894" y="52"/>
                  </a:lnTo>
                  <a:lnTo>
                    <a:pt x="922" y="63"/>
                  </a:lnTo>
                  <a:lnTo>
                    <a:pt x="951" y="76"/>
                  </a:lnTo>
                  <a:lnTo>
                    <a:pt x="979" y="90"/>
                  </a:lnTo>
                  <a:lnTo>
                    <a:pt x="1005" y="104"/>
                  </a:lnTo>
                  <a:lnTo>
                    <a:pt x="1032" y="120"/>
                  </a:lnTo>
                  <a:lnTo>
                    <a:pt x="1058" y="137"/>
                  </a:lnTo>
                  <a:lnTo>
                    <a:pt x="1083" y="154"/>
                  </a:lnTo>
                  <a:lnTo>
                    <a:pt x="1107" y="174"/>
                  </a:lnTo>
                  <a:lnTo>
                    <a:pt x="1108" y="164"/>
                  </a:lnTo>
                  <a:close/>
                  <a:moveTo>
                    <a:pt x="41" y="1226"/>
                  </a:moveTo>
                  <a:lnTo>
                    <a:pt x="68" y="1260"/>
                  </a:lnTo>
                  <a:lnTo>
                    <a:pt x="97" y="1293"/>
                  </a:lnTo>
                  <a:lnTo>
                    <a:pt x="128" y="1324"/>
                  </a:lnTo>
                  <a:lnTo>
                    <a:pt x="160" y="1352"/>
                  </a:lnTo>
                  <a:lnTo>
                    <a:pt x="193" y="1381"/>
                  </a:lnTo>
                  <a:lnTo>
                    <a:pt x="228" y="1406"/>
                  </a:lnTo>
                  <a:lnTo>
                    <a:pt x="264" y="1429"/>
                  </a:lnTo>
                  <a:lnTo>
                    <a:pt x="302" y="1450"/>
                  </a:lnTo>
                  <a:lnTo>
                    <a:pt x="342" y="1469"/>
                  </a:lnTo>
                  <a:lnTo>
                    <a:pt x="382" y="1486"/>
                  </a:lnTo>
                  <a:lnTo>
                    <a:pt x="423" y="1500"/>
                  </a:lnTo>
                  <a:lnTo>
                    <a:pt x="466" y="1513"/>
                  </a:lnTo>
                  <a:lnTo>
                    <a:pt x="509" y="1521"/>
                  </a:lnTo>
                  <a:lnTo>
                    <a:pt x="553" y="1528"/>
                  </a:lnTo>
                  <a:lnTo>
                    <a:pt x="599" y="1533"/>
                  </a:lnTo>
                  <a:lnTo>
                    <a:pt x="645" y="1534"/>
                  </a:lnTo>
                  <a:lnTo>
                    <a:pt x="680" y="1534"/>
                  </a:lnTo>
                  <a:lnTo>
                    <a:pt x="715" y="1531"/>
                  </a:lnTo>
                  <a:lnTo>
                    <a:pt x="749" y="1527"/>
                  </a:lnTo>
                  <a:lnTo>
                    <a:pt x="784" y="1521"/>
                  </a:lnTo>
                  <a:lnTo>
                    <a:pt x="818" y="1514"/>
                  </a:lnTo>
                  <a:lnTo>
                    <a:pt x="850" y="1506"/>
                  </a:lnTo>
                  <a:lnTo>
                    <a:pt x="883" y="1496"/>
                  </a:lnTo>
                  <a:lnTo>
                    <a:pt x="915" y="1483"/>
                  </a:lnTo>
                  <a:lnTo>
                    <a:pt x="945" y="1470"/>
                  </a:lnTo>
                  <a:lnTo>
                    <a:pt x="976" y="1456"/>
                  </a:lnTo>
                  <a:lnTo>
                    <a:pt x="1005" y="1440"/>
                  </a:lnTo>
                  <a:lnTo>
                    <a:pt x="1034" y="1423"/>
                  </a:lnTo>
                  <a:lnTo>
                    <a:pt x="1062" y="1405"/>
                  </a:lnTo>
                  <a:lnTo>
                    <a:pt x="1089" y="1385"/>
                  </a:lnTo>
                  <a:lnTo>
                    <a:pt x="1115" y="1365"/>
                  </a:lnTo>
                  <a:lnTo>
                    <a:pt x="1140" y="1344"/>
                  </a:lnTo>
                  <a:lnTo>
                    <a:pt x="1140" y="1342"/>
                  </a:lnTo>
                  <a:lnTo>
                    <a:pt x="1142" y="1339"/>
                  </a:lnTo>
                  <a:lnTo>
                    <a:pt x="1142" y="1338"/>
                  </a:lnTo>
                  <a:lnTo>
                    <a:pt x="1142" y="1337"/>
                  </a:lnTo>
                  <a:lnTo>
                    <a:pt x="1142" y="1335"/>
                  </a:lnTo>
                  <a:lnTo>
                    <a:pt x="1142" y="1334"/>
                  </a:lnTo>
                  <a:lnTo>
                    <a:pt x="1143" y="1332"/>
                  </a:lnTo>
                  <a:lnTo>
                    <a:pt x="1143" y="1331"/>
                  </a:lnTo>
                  <a:lnTo>
                    <a:pt x="1118" y="1352"/>
                  </a:lnTo>
                  <a:lnTo>
                    <a:pt x="1092" y="1373"/>
                  </a:lnTo>
                  <a:lnTo>
                    <a:pt x="1064" y="1393"/>
                  </a:lnTo>
                  <a:lnTo>
                    <a:pt x="1036" y="1412"/>
                  </a:lnTo>
                  <a:lnTo>
                    <a:pt x="1007" y="1430"/>
                  </a:lnTo>
                  <a:lnTo>
                    <a:pt x="977" y="1446"/>
                  </a:lnTo>
                  <a:lnTo>
                    <a:pt x="947" y="1460"/>
                  </a:lnTo>
                  <a:lnTo>
                    <a:pt x="916" y="1474"/>
                  </a:lnTo>
                  <a:lnTo>
                    <a:pt x="884" y="1486"/>
                  </a:lnTo>
                  <a:lnTo>
                    <a:pt x="851" y="1497"/>
                  </a:lnTo>
                  <a:lnTo>
                    <a:pt x="819" y="1506"/>
                  </a:lnTo>
                  <a:lnTo>
                    <a:pt x="784" y="1513"/>
                  </a:lnTo>
                  <a:lnTo>
                    <a:pt x="751" y="1518"/>
                  </a:lnTo>
                  <a:lnTo>
                    <a:pt x="716" y="1523"/>
                  </a:lnTo>
                  <a:lnTo>
                    <a:pt x="680" y="1525"/>
                  </a:lnTo>
                  <a:lnTo>
                    <a:pt x="645" y="1527"/>
                  </a:lnTo>
                  <a:lnTo>
                    <a:pt x="621" y="1525"/>
                  </a:lnTo>
                  <a:lnTo>
                    <a:pt x="598" y="1524"/>
                  </a:lnTo>
                  <a:lnTo>
                    <a:pt x="576" y="1523"/>
                  </a:lnTo>
                  <a:lnTo>
                    <a:pt x="553" y="1520"/>
                  </a:lnTo>
                  <a:lnTo>
                    <a:pt x="509" y="1514"/>
                  </a:lnTo>
                  <a:lnTo>
                    <a:pt x="464" y="1504"/>
                  </a:lnTo>
                  <a:lnTo>
                    <a:pt x="421" y="1491"/>
                  </a:lnTo>
                  <a:lnTo>
                    <a:pt x="381" y="1477"/>
                  </a:lnTo>
                  <a:lnTo>
                    <a:pt x="339" y="1460"/>
                  </a:lnTo>
                  <a:lnTo>
                    <a:pt x="300" y="1440"/>
                  </a:lnTo>
                  <a:lnTo>
                    <a:pt x="263" y="1419"/>
                  </a:lnTo>
                  <a:lnTo>
                    <a:pt x="226" y="1395"/>
                  </a:lnTo>
                  <a:lnTo>
                    <a:pt x="192" y="1369"/>
                  </a:lnTo>
                  <a:lnTo>
                    <a:pt x="158" y="1341"/>
                  </a:lnTo>
                  <a:lnTo>
                    <a:pt x="126" y="1311"/>
                  </a:lnTo>
                  <a:lnTo>
                    <a:pt x="96" y="1280"/>
                  </a:lnTo>
                  <a:lnTo>
                    <a:pt x="68" y="1246"/>
                  </a:lnTo>
                  <a:lnTo>
                    <a:pt x="41" y="1212"/>
                  </a:lnTo>
                  <a:lnTo>
                    <a:pt x="41" y="1213"/>
                  </a:lnTo>
                  <a:lnTo>
                    <a:pt x="41" y="1214"/>
                  </a:lnTo>
                  <a:lnTo>
                    <a:pt x="41" y="1216"/>
                  </a:lnTo>
                  <a:lnTo>
                    <a:pt x="41" y="1219"/>
                  </a:lnTo>
                  <a:lnTo>
                    <a:pt x="41" y="1220"/>
                  </a:lnTo>
                  <a:lnTo>
                    <a:pt x="41" y="1222"/>
                  </a:lnTo>
                  <a:lnTo>
                    <a:pt x="41" y="1223"/>
                  </a:lnTo>
                  <a:lnTo>
                    <a:pt x="41" y="1226"/>
                  </a:lnTo>
                  <a:close/>
                </a:path>
              </a:pathLst>
            </a:custGeom>
            <a:solidFill>
              <a:srgbClr val="FDF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8" name="Freeform 4"/>
            <p:cNvSpPr>
              <a:spLocks noEditPoints="1"/>
            </p:cNvSpPr>
            <p:nvPr/>
          </p:nvSpPr>
          <p:spPr bwMode="auto">
            <a:xfrm>
              <a:off x="3890" y="1738"/>
              <a:ext cx="1143" cy="1525"/>
            </a:xfrm>
            <a:custGeom>
              <a:avLst/>
              <a:gdLst>
                <a:gd name="T0" fmla="*/ 1058 w 1143"/>
                <a:gd name="T1" fmla="*/ 127 h 1525"/>
                <a:gd name="T2" fmla="*/ 979 w 1143"/>
                <a:gd name="T3" fmla="*/ 79 h 1525"/>
                <a:gd name="T4" fmla="*/ 894 w 1143"/>
                <a:gd name="T5" fmla="*/ 42 h 1525"/>
                <a:gd name="T6" fmla="*/ 804 w 1143"/>
                <a:gd name="T7" fmla="*/ 17 h 1525"/>
                <a:gd name="T8" fmla="*/ 709 w 1143"/>
                <a:gd name="T9" fmla="*/ 2 h 1525"/>
                <a:gd name="T10" fmla="*/ 619 w 1143"/>
                <a:gd name="T11" fmla="*/ 0 h 1525"/>
                <a:gd name="T12" fmla="*/ 544 w 1143"/>
                <a:gd name="T13" fmla="*/ 7 h 1525"/>
                <a:gd name="T14" fmla="*/ 470 w 1143"/>
                <a:gd name="T15" fmla="*/ 21 h 1525"/>
                <a:gd name="T16" fmla="*/ 399 w 1143"/>
                <a:gd name="T17" fmla="*/ 41 h 1525"/>
                <a:gd name="T18" fmla="*/ 332 w 1143"/>
                <a:gd name="T19" fmla="*/ 69 h 1525"/>
                <a:gd name="T20" fmla="*/ 268 w 1143"/>
                <a:gd name="T21" fmla="*/ 103 h 1525"/>
                <a:gd name="T22" fmla="*/ 208 w 1143"/>
                <a:gd name="T23" fmla="*/ 143 h 1525"/>
                <a:gd name="T24" fmla="*/ 151 w 1143"/>
                <a:gd name="T25" fmla="*/ 189 h 1525"/>
                <a:gd name="T26" fmla="*/ 100 w 1143"/>
                <a:gd name="T27" fmla="*/ 240 h 1525"/>
                <a:gd name="T28" fmla="*/ 54 w 1143"/>
                <a:gd name="T29" fmla="*/ 295 h 1525"/>
                <a:gd name="T30" fmla="*/ 12 w 1143"/>
                <a:gd name="T31" fmla="*/ 355 h 1525"/>
                <a:gd name="T32" fmla="*/ 0 w 1143"/>
                <a:gd name="T33" fmla="*/ 380 h 1525"/>
                <a:gd name="T34" fmla="*/ 0 w 1143"/>
                <a:gd name="T35" fmla="*/ 387 h 1525"/>
                <a:gd name="T36" fmla="*/ 0 w 1143"/>
                <a:gd name="T37" fmla="*/ 393 h 1525"/>
                <a:gd name="T38" fmla="*/ 39 w 1143"/>
                <a:gd name="T39" fmla="*/ 331 h 1525"/>
                <a:gd name="T40" fmla="*/ 83 w 1143"/>
                <a:gd name="T41" fmla="*/ 272 h 1525"/>
                <a:gd name="T42" fmla="*/ 132 w 1143"/>
                <a:gd name="T43" fmla="*/ 218 h 1525"/>
                <a:gd name="T44" fmla="*/ 186 w 1143"/>
                <a:gd name="T45" fmla="*/ 170 h 1525"/>
                <a:gd name="T46" fmla="*/ 246 w 1143"/>
                <a:gd name="T47" fmla="*/ 127 h 1525"/>
                <a:gd name="T48" fmla="*/ 309 w 1143"/>
                <a:gd name="T49" fmla="*/ 91 h 1525"/>
                <a:gd name="T50" fmla="*/ 375 w 1143"/>
                <a:gd name="T51" fmla="*/ 59 h 1525"/>
                <a:gd name="T52" fmla="*/ 445 w 1143"/>
                <a:gd name="T53" fmla="*/ 35 h 1525"/>
                <a:gd name="T54" fmla="*/ 517 w 1143"/>
                <a:gd name="T55" fmla="*/ 18 h 1525"/>
                <a:gd name="T56" fmla="*/ 594 w 1143"/>
                <a:gd name="T57" fmla="*/ 10 h 1525"/>
                <a:gd name="T58" fmla="*/ 677 w 1143"/>
                <a:gd name="T59" fmla="*/ 8 h 1525"/>
                <a:gd name="T60" fmla="*/ 773 w 1143"/>
                <a:gd name="T61" fmla="*/ 18 h 1525"/>
                <a:gd name="T62" fmla="*/ 863 w 1143"/>
                <a:gd name="T63" fmla="*/ 41 h 1525"/>
                <a:gd name="T64" fmla="*/ 951 w 1143"/>
                <a:gd name="T65" fmla="*/ 75 h 1525"/>
                <a:gd name="T66" fmla="*/ 1032 w 1143"/>
                <a:gd name="T67" fmla="*/ 119 h 1525"/>
                <a:gd name="T68" fmla="*/ 1107 w 1143"/>
                <a:gd name="T69" fmla="*/ 173 h 1525"/>
                <a:gd name="T70" fmla="*/ 68 w 1143"/>
                <a:gd name="T71" fmla="*/ 1248 h 1525"/>
                <a:gd name="T72" fmla="*/ 158 w 1143"/>
                <a:gd name="T73" fmla="*/ 1342 h 1525"/>
                <a:gd name="T74" fmla="*/ 264 w 1143"/>
                <a:gd name="T75" fmla="*/ 1418 h 1525"/>
                <a:gd name="T76" fmla="*/ 381 w 1143"/>
                <a:gd name="T77" fmla="*/ 1476 h 1525"/>
                <a:gd name="T78" fmla="*/ 509 w 1143"/>
                <a:gd name="T79" fmla="*/ 1512 h 1525"/>
                <a:gd name="T80" fmla="*/ 598 w 1143"/>
                <a:gd name="T81" fmla="*/ 1523 h 1525"/>
                <a:gd name="T82" fmla="*/ 680 w 1143"/>
                <a:gd name="T83" fmla="*/ 1525 h 1525"/>
                <a:gd name="T84" fmla="*/ 784 w 1143"/>
                <a:gd name="T85" fmla="*/ 1512 h 1525"/>
                <a:gd name="T86" fmla="*/ 883 w 1143"/>
                <a:gd name="T87" fmla="*/ 1485 h 1525"/>
                <a:gd name="T88" fmla="*/ 976 w 1143"/>
                <a:gd name="T89" fmla="*/ 1445 h 1525"/>
                <a:gd name="T90" fmla="*/ 1064 w 1143"/>
                <a:gd name="T91" fmla="*/ 1394 h 1525"/>
                <a:gd name="T92" fmla="*/ 1142 w 1143"/>
                <a:gd name="T93" fmla="*/ 1332 h 1525"/>
                <a:gd name="T94" fmla="*/ 1143 w 1143"/>
                <a:gd name="T95" fmla="*/ 1327 h 1525"/>
                <a:gd name="T96" fmla="*/ 1143 w 1143"/>
                <a:gd name="T97" fmla="*/ 1323 h 1525"/>
                <a:gd name="T98" fmla="*/ 1118 w 1143"/>
                <a:gd name="T99" fmla="*/ 1342 h 1525"/>
                <a:gd name="T100" fmla="*/ 1037 w 1143"/>
                <a:gd name="T101" fmla="*/ 1403 h 1525"/>
                <a:gd name="T102" fmla="*/ 948 w 1143"/>
                <a:gd name="T103" fmla="*/ 1451 h 1525"/>
                <a:gd name="T104" fmla="*/ 852 w 1143"/>
                <a:gd name="T105" fmla="*/ 1486 h 1525"/>
                <a:gd name="T106" fmla="*/ 751 w 1143"/>
                <a:gd name="T107" fmla="*/ 1509 h 1525"/>
                <a:gd name="T108" fmla="*/ 645 w 1143"/>
                <a:gd name="T109" fmla="*/ 1518 h 1525"/>
                <a:gd name="T110" fmla="*/ 576 w 1143"/>
                <a:gd name="T111" fmla="*/ 1513 h 1525"/>
                <a:gd name="T112" fmla="*/ 464 w 1143"/>
                <a:gd name="T113" fmla="*/ 1495 h 1525"/>
                <a:gd name="T114" fmla="*/ 339 w 1143"/>
                <a:gd name="T115" fmla="*/ 1449 h 1525"/>
                <a:gd name="T116" fmla="*/ 225 w 1143"/>
                <a:gd name="T117" fmla="*/ 1384 h 1525"/>
                <a:gd name="T118" fmla="*/ 125 w 1143"/>
                <a:gd name="T119" fmla="*/ 1300 h 1525"/>
                <a:gd name="T120" fmla="*/ 41 w 1143"/>
                <a:gd name="T121" fmla="*/ 1198 h 1525"/>
                <a:gd name="T122" fmla="*/ 41 w 1143"/>
                <a:gd name="T123" fmla="*/ 1204 h 1525"/>
                <a:gd name="T124" fmla="*/ 41 w 1143"/>
                <a:gd name="T125" fmla="*/ 1209 h 152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143"/>
                <a:gd name="T190" fmla="*/ 0 h 1525"/>
                <a:gd name="T191" fmla="*/ 1143 w 1143"/>
                <a:gd name="T192" fmla="*/ 1525 h 152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143" h="1525">
                  <a:moveTo>
                    <a:pt x="1107" y="163"/>
                  </a:moveTo>
                  <a:lnTo>
                    <a:pt x="1083" y="144"/>
                  </a:lnTo>
                  <a:lnTo>
                    <a:pt x="1058" y="127"/>
                  </a:lnTo>
                  <a:lnTo>
                    <a:pt x="1032" y="110"/>
                  </a:lnTo>
                  <a:lnTo>
                    <a:pt x="1005" y="95"/>
                  </a:lnTo>
                  <a:lnTo>
                    <a:pt x="979" y="79"/>
                  </a:lnTo>
                  <a:lnTo>
                    <a:pt x="951" y="66"/>
                  </a:lnTo>
                  <a:lnTo>
                    <a:pt x="923" y="54"/>
                  </a:lnTo>
                  <a:lnTo>
                    <a:pt x="894" y="42"/>
                  </a:lnTo>
                  <a:lnTo>
                    <a:pt x="865" y="32"/>
                  </a:lnTo>
                  <a:lnTo>
                    <a:pt x="834" y="24"/>
                  </a:lnTo>
                  <a:lnTo>
                    <a:pt x="804" y="17"/>
                  </a:lnTo>
                  <a:lnTo>
                    <a:pt x="773" y="11"/>
                  </a:lnTo>
                  <a:lnTo>
                    <a:pt x="741" y="5"/>
                  </a:lnTo>
                  <a:lnTo>
                    <a:pt x="709" y="2"/>
                  </a:lnTo>
                  <a:lnTo>
                    <a:pt x="677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4" y="1"/>
                  </a:lnTo>
                  <a:lnTo>
                    <a:pt x="569" y="4"/>
                  </a:lnTo>
                  <a:lnTo>
                    <a:pt x="544" y="7"/>
                  </a:lnTo>
                  <a:lnTo>
                    <a:pt x="519" y="10"/>
                  </a:lnTo>
                  <a:lnTo>
                    <a:pt x="495" y="15"/>
                  </a:lnTo>
                  <a:lnTo>
                    <a:pt x="470" y="21"/>
                  </a:lnTo>
                  <a:lnTo>
                    <a:pt x="446" y="27"/>
                  </a:lnTo>
                  <a:lnTo>
                    <a:pt x="423" y="34"/>
                  </a:lnTo>
                  <a:lnTo>
                    <a:pt x="399" y="41"/>
                  </a:lnTo>
                  <a:lnTo>
                    <a:pt x="377" y="49"/>
                  </a:lnTo>
                  <a:lnTo>
                    <a:pt x="354" y="59"/>
                  </a:lnTo>
                  <a:lnTo>
                    <a:pt x="332" y="69"/>
                  </a:lnTo>
                  <a:lnTo>
                    <a:pt x="310" y="79"/>
                  </a:lnTo>
                  <a:lnTo>
                    <a:pt x="289" y="92"/>
                  </a:lnTo>
                  <a:lnTo>
                    <a:pt x="268" y="103"/>
                  </a:lnTo>
                  <a:lnTo>
                    <a:pt x="247" y="116"/>
                  </a:lnTo>
                  <a:lnTo>
                    <a:pt x="228" y="129"/>
                  </a:lnTo>
                  <a:lnTo>
                    <a:pt x="208" y="143"/>
                  </a:lnTo>
                  <a:lnTo>
                    <a:pt x="189" y="157"/>
                  </a:lnTo>
                  <a:lnTo>
                    <a:pt x="169" y="173"/>
                  </a:lnTo>
                  <a:lnTo>
                    <a:pt x="151" y="189"/>
                  </a:lnTo>
                  <a:lnTo>
                    <a:pt x="135" y="206"/>
                  </a:lnTo>
                  <a:lnTo>
                    <a:pt x="117" y="223"/>
                  </a:lnTo>
                  <a:lnTo>
                    <a:pt x="100" y="240"/>
                  </a:lnTo>
                  <a:lnTo>
                    <a:pt x="85" y="258"/>
                  </a:lnTo>
                  <a:lnTo>
                    <a:pt x="69" y="277"/>
                  </a:lnTo>
                  <a:lnTo>
                    <a:pt x="54" y="295"/>
                  </a:lnTo>
                  <a:lnTo>
                    <a:pt x="39" y="315"/>
                  </a:lnTo>
                  <a:lnTo>
                    <a:pt x="26" y="335"/>
                  </a:lnTo>
                  <a:lnTo>
                    <a:pt x="12" y="355"/>
                  </a:lnTo>
                  <a:lnTo>
                    <a:pt x="0" y="376"/>
                  </a:lnTo>
                  <a:lnTo>
                    <a:pt x="0" y="379"/>
                  </a:lnTo>
                  <a:lnTo>
                    <a:pt x="0" y="380"/>
                  </a:lnTo>
                  <a:lnTo>
                    <a:pt x="0" y="383"/>
                  </a:lnTo>
                  <a:lnTo>
                    <a:pt x="0" y="384"/>
                  </a:lnTo>
                  <a:lnTo>
                    <a:pt x="0" y="387"/>
                  </a:lnTo>
                  <a:lnTo>
                    <a:pt x="0" y="389"/>
                  </a:lnTo>
                  <a:lnTo>
                    <a:pt x="0" y="390"/>
                  </a:lnTo>
                  <a:lnTo>
                    <a:pt x="0" y="393"/>
                  </a:lnTo>
                  <a:lnTo>
                    <a:pt x="12" y="372"/>
                  </a:lnTo>
                  <a:lnTo>
                    <a:pt x="25" y="350"/>
                  </a:lnTo>
                  <a:lnTo>
                    <a:pt x="39" y="331"/>
                  </a:lnTo>
                  <a:lnTo>
                    <a:pt x="53" y="311"/>
                  </a:lnTo>
                  <a:lnTo>
                    <a:pt x="68" y="291"/>
                  </a:lnTo>
                  <a:lnTo>
                    <a:pt x="83" y="272"/>
                  </a:lnTo>
                  <a:lnTo>
                    <a:pt x="98" y="254"/>
                  </a:lnTo>
                  <a:lnTo>
                    <a:pt x="115" y="235"/>
                  </a:lnTo>
                  <a:lnTo>
                    <a:pt x="132" y="218"/>
                  </a:lnTo>
                  <a:lnTo>
                    <a:pt x="150" y="201"/>
                  </a:lnTo>
                  <a:lnTo>
                    <a:pt x="168" y="186"/>
                  </a:lnTo>
                  <a:lnTo>
                    <a:pt x="186" y="170"/>
                  </a:lnTo>
                  <a:lnTo>
                    <a:pt x="206" y="154"/>
                  </a:lnTo>
                  <a:lnTo>
                    <a:pt x="225" y="140"/>
                  </a:lnTo>
                  <a:lnTo>
                    <a:pt x="246" y="127"/>
                  </a:lnTo>
                  <a:lnTo>
                    <a:pt x="265" y="113"/>
                  </a:lnTo>
                  <a:lnTo>
                    <a:pt x="286" y="102"/>
                  </a:lnTo>
                  <a:lnTo>
                    <a:pt x="309" y="91"/>
                  </a:lnTo>
                  <a:lnTo>
                    <a:pt x="331" y="79"/>
                  </a:lnTo>
                  <a:lnTo>
                    <a:pt x="352" y="69"/>
                  </a:lnTo>
                  <a:lnTo>
                    <a:pt x="375" y="59"/>
                  </a:lnTo>
                  <a:lnTo>
                    <a:pt x="398" y="51"/>
                  </a:lnTo>
                  <a:lnTo>
                    <a:pt x="421" y="42"/>
                  </a:lnTo>
                  <a:lnTo>
                    <a:pt x="445" y="35"/>
                  </a:lnTo>
                  <a:lnTo>
                    <a:pt x="468" y="29"/>
                  </a:lnTo>
                  <a:lnTo>
                    <a:pt x="493" y="24"/>
                  </a:lnTo>
                  <a:lnTo>
                    <a:pt x="517" y="18"/>
                  </a:lnTo>
                  <a:lnTo>
                    <a:pt x="542" y="15"/>
                  </a:lnTo>
                  <a:lnTo>
                    <a:pt x="567" y="11"/>
                  </a:lnTo>
                  <a:lnTo>
                    <a:pt x="594" y="10"/>
                  </a:lnTo>
                  <a:lnTo>
                    <a:pt x="619" y="8"/>
                  </a:lnTo>
                  <a:lnTo>
                    <a:pt x="645" y="8"/>
                  </a:lnTo>
                  <a:lnTo>
                    <a:pt x="677" y="8"/>
                  </a:lnTo>
                  <a:lnTo>
                    <a:pt x="709" y="11"/>
                  </a:lnTo>
                  <a:lnTo>
                    <a:pt x="741" y="14"/>
                  </a:lnTo>
                  <a:lnTo>
                    <a:pt x="773" y="18"/>
                  </a:lnTo>
                  <a:lnTo>
                    <a:pt x="804" y="25"/>
                  </a:lnTo>
                  <a:lnTo>
                    <a:pt x="834" y="32"/>
                  </a:lnTo>
                  <a:lnTo>
                    <a:pt x="863" y="41"/>
                  </a:lnTo>
                  <a:lnTo>
                    <a:pt x="894" y="51"/>
                  </a:lnTo>
                  <a:lnTo>
                    <a:pt x="922" y="62"/>
                  </a:lnTo>
                  <a:lnTo>
                    <a:pt x="951" y="75"/>
                  </a:lnTo>
                  <a:lnTo>
                    <a:pt x="979" y="89"/>
                  </a:lnTo>
                  <a:lnTo>
                    <a:pt x="1005" y="103"/>
                  </a:lnTo>
                  <a:lnTo>
                    <a:pt x="1032" y="119"/>
                  </a:lnTo>
                  <a:lnTo>
                    <a:pt x="1057" y="136"/>
                  </a:lnTo>
                  <a:lnTo>
                    <a:pt x="1082" y="154"/>
                  </a:lnTo>
                  <a:lnTo>
                    <a:pt x="1107" y="173"/>
                  </a:lnTo>
                  <a:lnTo>
                    <a:pt x="1107" y="163"/>
                  </a:lnTo>
                  <a:close/>
                  <a:moveTo>
                    <a:pt x="41" y="1214"/>
                  </a:moveTo>
                  <a:lnTo>
                    <a:pt x="68" y="1248"/>
                  </a:lnTo>
                  <a:lnTo>
                    <a:pt x="97" y="1280"/>
                  </a:lnTo>
                  <a:lnTo>
                    <a:pt x="126" y="1312"/>
                  </a:lnTo>
                  <a:lnTo>
                    <a:pt x="158" y="1342"/>
                  </a:lnTo>
                  <a:lnTo>
                    <a:pt x="192" y="1370"/>
                  </a:lnTo>
                  <a:lnTo>
                    <a:pt x="226" y="1395"/>
                  </a:lnTo>
                  <a:lnTo>
                    <a:pt x="264" y="1418"/>
                  </a:lnTo>
                  <a:lnTo>
                    <a:pt x="302" y="1439"/>
                  </a:lnTo>
                  <a:lnTo>
                    <a:pt x="340" y="1459"/>
                  </a:lnTo>
                  <a:lnTo>
                    <a:pt x="381" y="1476"/>
                  </a:lnTo>
                  <a:lnTo>
                    <a:pt x="423" y="1491"/>
                  </a:lnTo>
                  <a:lnTo>
                    <a:pt x="466" y="1503"/>
                  </a:lnTo>
                  <a:lnTo>
                    <a:pt x="509" y="1512"/>
                  </a:lnTo>
                  <a:lnTo>
                    <a:pt x="553" y="1519"/>
                  </a:lnTo>
                  <a:lnTo>
                    <a:pt x="576" y="1522"/>
                  </a:lnTo>
                  <a:lnTo>
                    <a:pt x="598" y="1523"/>
                  </a:lnTo>
                  <a:lnTo>
                    <a:pt x="621" y="1525"/>
                  </a:lnTo>
                  <a:lnTo>
                    <a:pt x="645" y="1525"/>
                  </a:lnTo>
                  <a:lnTo>
                    <a:pt x="680" y="1525"/>
                  </a:lnTo>
                  <a:lnTo>
                    <a:pt x="715" y="1522"/>
                  </a:lnTo>
                  <a:lnTo>
                    <a:pt x="749" y="1518"/>
                  </a:lnTo>
                  <a:lnTo>
                    <a:pt x="784" y="1512"/>
                  </a:lnTo>
                  <a:lnTo>
                    <a:pt x="818" y="1505"/>
                  </a:lnTo>
                  <a:lnTo>
                    <a:pt x="851" y="1496"/>
                  </a:lnTo>
                  <a:lnTo>
                    <a:pt x="883" y="1485"/>
                  </a:lnTo>
                  <a:lnTo>
                    <a:pt x="915" y="1474"/>
                  </a:lnTo>
                  <a:lnTo>
                    <a:pt x="947" y="1461"/>
                  </a:lnTo>
                  <a:lnTo>
                    <a:pt x="976" y="1445"/>
                  </a:lnTo>
                  <a:lnTo>
                    <a:pt x="1007" y="1430"/>
                  </a:lnTo>
                  <a:lnTo>
                    <a:pt x="1034" y="1413"/>
                  </a:lnTo>
                  <a:lnTo>
                    <a:pt x="1064" y="1394"/>
                  </a:lnTo>
                  <a:lnTo>
                    <a:pt x="1090" y="1374"/>
                  </a:lnTo>
                  <a:lnTo>
                    <a:pt x="1117" y="1354"/>
                  </a:lnTo>
                  <a:lnTo>
                    <a:pt x="1142" y="1332"/>
                  </a:lnTo>
                  <a:lnTo>
                    <a:pt x="1142" y="1330"/>
                  </a:lnTo>
                  <a:lnTo>
                    <a:pt x="1142" y="1329"/>
                  </a:lnTo>
                  <a:lnTo>
                    <a:pt x="1143" y="1327"/>
                  </a:lnTo>
                  <a:lnTo>
                    <a:pt x="1143" y="1326"/>
                  </a:lnTo>
                  <a:lnTo>
                    <a:pt x="1143" y="1324"/>
                  </a:lnTo>
                  <a:lnTo>
                    <a:pt x="1143" y="1323"/>
                  </a:lnTo>
                  <a:lnTo>
                    <a:pt x="1143" y="1322"/>
                  </a:lnTo>
                  <a:lnTo>
                    <a:pt x="1143" y="1319"/>
                  </a:lnTo>
                  <a:lnTo>
                    <a:pt x="1118" y="1342"/>
                  </a:lnTo>
                  <a:lnTo>
                    <a:pt x="1092" y="1363"/>
                  </a:lnTo>
                  <a:lnTo>
                    <a:pt x="1065" y="1383"/>
                  </a:lnTo>
                  <a:lnTo>
                    <a:pt x="1037" y="1403"/>
                  </a:lnTo>
                  <a:lnTo>
                    <a:pt x="1008" y="1420"/>
                  </a:lnTo>
                  <a:lnTo>
                    <a:pt x="979" y="1435"/>
                  </a:lnTo>
                  <a:lnTo>
                    <a:pt x="948" y="1451"/>
                  </a:lnTo>
                  <a:lnTo>
                    <a:pt x="916" y="1464"/>
                  </a:lnTo>
                  <a:lnTo>
                    <a:pt x="884" y="1476"/>
                  </a:lnTo>
                  <a:lnTo>
                    <a:pt x="852" y="1486"/>
                  </a:lnTo>
                  <a:lnTo>
                    <a:pt x="819" y="1496"/>
                  </a:lnTo>
                  <a:lnTo>
                    <a:pt x="786" y="1503"/>
                  </a:lnTo>
                  <a:lnTo>
                    <a:pt x="751" y="1509"/>
                  </a:lnTo>
                  <a:lnTo>
                    <a:pt x="716" y="1513"/>
                  </a:lnTo>
                  <a:lnTo>
                    <a:pt x="680" y="1516"/>
                  </a:lnTo>
                  <a:lnTo>
                    <a:pt x="645" y="1518"/>
                  </a:lnTo>
                  <a:lnTo>
                    <a:pt x="621" y="1516"/>
                  </a:lnTo>
                  <a:lnTo>
                    <a:pt x="598" y="1516"/>
                  </a:lnTo>
                  <a:lnTo>
                    <a:pt x="576" y="1513"/>
                  </a:lnTo>
                  <a:lnTo>
                    <a:pt x="553" y="1512"/>
                  </a:lnTo>
                  <a:lnTo>
                    <a:pt x="507" y="1505"/>
                  </a:lnTo>
                  <a:lnTo>
                    <a:pt x="464" y="1495"/>
                  </a:lnTo>
                  <a:lnTo>
                    <a:pt x="421" y="1482"/>
                  </a:lnTo>
                  <a:lnTo>
                    <a:pt x="379" y="1468"/>
                  </a:lnTo>
                  <a:lnTo>
                    <a:pt x="339" y="1449"/>
                  </a:lnTo>
                  <a:lnTo>
                    <a:pt x="300" y="1430"/>
                  </a:lnTo>
                  <a:lnTo>
                    <a:pt x="261" y="1408"/>
                  </a:lnTo>
                  <a:lnTo>
                    <a:pt x="225" y="1384"/>
                  </a:lnTo>
                  <a:lnTo>
                    <a:pt x="190" y="1359"/>
                  </a:lnTo>
                  <a:lnTo>
                    <a:pt x="157" y="1330"/>
                  </a:lnTo>
                  <a:lnTo>
                    <a:pt x="125" y="1300"/>
                  </a:lnTo>
                  <a:lnTo>
                    <a:pt x="96" y="1268"/>
                  </a:lnTo>
                  <a:lnTo>
                    <a:pt x="68" y="1234"/>
                  </a:lnTo>
                  <a:lnTo>
                    <a:pt x="41" y="1198"/>
                  </a:lnTo>
                  <a:lnTo>
                    <a:pt x="41" y="1201"/>
                  </a:lnTo>
                  <a:lnTo>
                    <a:pt x="41" y="1202"/>
                  </a:lnTo>
                  <a:lnTo>
                    <a:pt x="41" y="1204"/>
                  </a:lnTo>
                  <a:lnTo>
                    <a:pt x="41" y="1207"/>
                  </a:lnTo>
                  <a:lnTo>
                    <a:pt x="41" y="1208"/>
                  </a:lnTo>
                  <a:lnTo>
                    <a:pt x="41" y="1209"/>
                  </a:lnTo>
                  <a:lnTo>
                    <a:pt x="41" y="1211"/>
                  </a:lnTo>
                  <a:lnTo>
                    <a:pt x="41" y="1214"/>
                  </a:lnTo>
                  <a:close/>
                </a:path>
              </a:pathLst>
            </a:custGeom>
            <a:solidFill>
              <a:srgbClr val="FDFC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19" name="Freeform 5"/>
            <p:cNvSpPr>
              <a:spLocks noEditPoints="1"/>
            </p:cNvSpPr>
            <p:nvPr/>
          </p:nvSpPr>
          <p:spPr bwMode="auto">
            <a:xfrm>
              <a:off x="3890" y="1742"/>
              <a:ext cx="1144" cy="1518"/>
            </a:xfrm>
            <a:custGeom>
              <a:avLst/>
              <a:gdLst>
                <a:gd name="T0" fmla="*/ 1032 w 1144"/>
                <a:gd name="T1" fmla="*/ 111 h 1518"/>
                <a:gd name="T2" fmla="*/ 922 w 1144"/>
                <a:gd name="T3" fmla="*/ 54 h 1518"/>
                <a:gd name="T4" fmla="*/ 804 w 1144"/>
                <a:gd name="T5" fmla="*/ 17 h 1518"/>
                <a:gd name="T6" fmla="*/ 677 w 1144"/>
                <a:gd name="T7" fmla="*/ 0 h 1518"/>
                <a:gd name="T8" fmla="*/ 569 w 1144"/>
                <a:gd name="T9" fmla="*/ 3 h 1518"/>
                <a:gd name="T10" fmla="*/ 470 w 1144"/>
                <a:gd name="T11" fmla="*/ 21 h 1518"/>
                <a:gd name="T12" fmla="*/ 375 w 1144"/>
                <a:gd name="T13" fmla="*/ 51 h 1518"/>
                <a:gd name="T14" fmla="*/ 288 w 1144"/>
                <a:gd name="T15" fmla="*/ 92 h 1518"/>
                <a:gd name="T16" fmla="*/ 207 w 1144"/>
                <a:gd name="T17" fmla="*/ 145 h 1518"/>
                <a:gd name="T18" fmla="*/ 133 w 1144"/>
                <a:gd name="T19" fmla="*/ 209 h 1518"/>
                <a:gd name="T20" fmla="*/ 68 w 1144"/>
                <a:gd name="T21" fmla="*/ 280 h 1518"/>
                <a:gd name="T22" fmla="*/ 12 w 1144"/>
                <a:gd name="T23" fmla="*/ 359 h 1518"/>
                <a:gd name="T24" fmla="*/ 0 w 1144"/>
                <a:gd name="T25" fmla="*/ 386 h 1518"/>
                <a:gd name="T26" fmla="*/ 0 w 1144"/>
                <a:gd name="T27" fmla="*/ 395 h 1518"/>
                <a:gd name="T28" fmla="*/ 39 w 1144"/>
                <a:gd name="T29" fmla="*/ 332 h 1518"/>
                <a:gd name="T30" fmla="*/ 98 w 1144"/>
                <a:gd name="T31" fmla="*/ 256 h 1518"/>
                <a:gd name="T32" fmla="*/ 168 w 1144"/>
                <a:gd name="T33" fmla="*/ 187 h 1518"/>
                <a:gd name="T34" fmla="*/ 245 w 1144"/>
                <a:gd name="T35" fmla="*/ 128 h 1518"/>
                <a:gd name="T36" fmla="*/ 329 w 1144"/>
                <a:gd name="T37" fmla="*/ 79 h 1518"/>
                <a:gd name="T38" fmla="*/ 421 w 1144"/>
                <a:gd name="T39" fmla="*/ 43 h 1518"/>
                <a:gd name="T40" fmla="*/ 517 w 1144"/>
                <a:gd name="T41" fmla="*/ 18 h 1518"/>
                <a:gd name="T42" fmla="*/ 619 w 1144"/>
                <a:gd name="T43" fmla="*/ 8 h 1518"/>
                <a:gd name="T44" fmla="*/ 741 w 1144"/>
                <a:gd name="T45" fmla="*/ 14 h 1518"/>
                <a:gd name="T46" fmla="*/ 863 w 1144"/>
                <a:gd name="T47" fmla="*/ 41 h 1518"/>
                <a:gd name="T48" fmla="*/ 977 w 1144"/>
                <a:gd name="T49" fmla="*/ 89 h 1518"/>
                <a:gd name="T50" fmla="*/ 1082 w 1144"/>
                <a:gd name="T51" fmla="*/ 155 h 1518"/>
                <a:gd name="T52" fmla="*/ 68 w 1144"/>
                <a:gd name="T53" fmla="*/ 1237 h 1518"/>
                <a:gd name="T54" fmla="*/ 192 w 1144"/>
                <a:gd name="T55" fmla="*/ 1360 h 1518"/>
                <a:gd name="T56" fmla="*/ 339 w 1144"/>
                <a:gd name="T57" fmla="*/ 1451 h 1518"/>
                <a:gd name="T58" fmla="*/ 509 w 1144"/>
                <a:gd name="T59" fmla="*/ 1505 h 1518"/>
                <a:gd name="T60" fmla="*/ 621 w 1144"/>
                <a:gd name="T61" fmla="*/ 1516 h 1518"/>
                <a:gd name="T62" fmla="*/ 751 w 1144"/>
                <a:gd name="T63" fmla="*/ 1509 h 1518"/>
                <a:gd name="T64" fmla="*/ 884 w 1144"/>
                <a:gd name="T65" fmla="*/ 1477 h 1518"/>
                <a:gd name="T66" fmla="*/ 1007 w 1144"/>
                <a:gd name="T67" fmla="*/ 1421 h 1518"/>
                <a:gd name="T68" fmla="*/ 1118 w 1144"/>
                <a:gd name="T69" fmla="*/ 1343 h 1518"/>
                <a:gd name="T70" fmla="*/ 1143 w 1144"/>
                <a:gd name="T71" fmla="*/ 1318 h 1518"/>
                <a:gd name="T72" fmla="*/ 1144 w 1144"/>
                <a:gd name="T73" fmla="*/ 1311 h 1518"/>
                <a:gd name="T74" fmla="*/ 1066 w 1144"/>
                <a:gd name="T75" fmla="*/ 1373 h 1518"/>
                <a:gd name="T76" fmla="*/ 948 w 1144"/>
                <a:gd name="T77" fmla="*/ 1443 h 1518"/>
                <a:gd name="T78" fmla="*/ 819 w 1144"/>
                <a:gd name="T79" fmla="*/ 1488 h 1518"/>
                <a:gd name="T80" fmla="*/ 680 w 1144"/>
                <a:gd name="T81" fmla="*/ 1508 h 1518"/>
                <a:gd name="T82" fmla="*/ 576 w 1144"/>
                <a:gd name="T83" fmla="*/ 1506 h 1518"/>
                <a:gd name="T84" fmla="*/ 485 w 1144"/>
                <a:gd name="T85" fmla="*/ 1491 h 1518"/>
                <a:gd name="T86" fmla="*/ 338 w 1144"/>
                <a:gd name="T87" fmla="*/ 1441 h 1518"/>
                <a:gd name="T88" fmla="*/ 189 w 1144"/>
                <a:gd name="T89" fmla="*/ 1347 h 1518"/>
                <a:gd name="T90" fmla="*/ 67 w 1144"/>
                <a:gd name="T91" fmla="*/ 1222 h 1518"/>
                <a:gd name="T92" fmla="*/ 41 w 1144"/>
                <a:gd name="T93" fmla="*/ 1193 h 1518"/>
                <a:gd name="T94" fmla="*/ 41 w 1144"/>
                <a:gd name="T95" fmla="*/ 1200 h 1518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4"/>
                <a:gd name="T145" fmla="*/ 0 h 1518"/>
                <a:gd name="T146" fmla="*/ 1144 w 1144"/>
                <a:gd name="T147" fmla="*/ 1518 h 1518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4" h="1518">
                  <a:moveTo>
                    <a:pt x="1107" y="165"/>
                  </a:moveTo>
                  <a:lnTo>
                    <a:pt x="1083" y="145"/>
                  </a:lnTo>
                  <a:lnTo>
                    <a:pt x="1058" y="128"/>
                  </a:lnTo>
                  <a:lnTo>
                    <a:pt x="1032" y="111"/>
                  </a:lnTo>
                  <a:lnTo>
                    <a:pt x="1005" y="95"/>
                  </a:lnTo>
                  <a:lnTo>
                    <a:pt x="979" y="81"/>
                  </a:lnTo>
                  <a:lnTo>
                    <a:pt x="951" y="67"/>
                  </a:lnTo>
                  <a:lnTo>
                    <a:pt x="922" y="54"/>
                  </a:lnTo>
                  <a:lnTo>
                    <a:pt x="894" y="43"/>
                  </a:lnTo>
                  <a:lnTo>
                    <a:pt x="863" y="33"/>
                  </a:lnTo>
                  <a:lnTo>
                    <a:pt x="834" y="24"/>
                  </a:lnTo>
                  <a:lnTo>
                    <a:pt x="804" y="17"/>
                  </a:lnTo>
                  <a:lnTo>
                    <a:pt x="773" y="11"/>
                  </a:lnTo>
                  <a:lnTo>
                    <a:pt x="741" y="6"/>
                  </a:lnTo>
                  <a:lnTo>
                    <a:pt x="709" y="3"/>
                  </a:lnTo>
                  <a:lnTo>
                    <a:pt x="677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4" y="1"/>
                  </a:lnTo>
                  <a:lnTo>
                    <a:pt x="569" y="3"/>
                  </a:lnTo>
                  <a:lnTo>
                    <a:pt x="544" y="7"/>
                  </a:lnTo>
                  <a:lnTo>
                    <a:pt x="519" y="10"/>
                  </a:lnTo>
                  <a:lnTo>
                    <a:pt x="493" y="16"/>
                  </a:lnTo>
                  <a:lnTo>
                    <a:pt x="470" y="21"/>
                  </a:lnTo>
                  <a:lnTo>
                    <a:pt x="445" y="27"/>
                  </a:lnTo>
                  <a:lnTo>
                    <a:pt x="421" y="34"/>
                  </a:lnTo>
                  <a:lnTo>
                    <a:pt x="399" y="43"/>
                  </a:lnTo>
                  <a:lnTo>
                    <a:pt x="375" y="51"/>
                  </a:lnTo>
                  <a:lnTo>
                    <a:pt x="353" y="60"/>
                  </a:lnTo>
                  <a:lnTo>
                    <a:pt x="331" y="69"/>
                  </a:lnTo>
                  <a:lnTo>
                    <a:pt x="309" y="81"/>
                  </a:lnTo>
                  <a:lnTo>
                    <a:pt x="288" y="92"/>
                  </a:lnTo>
                  <a:lnTo>
                    <a:pt x="267" y="105"/>
                  </a:lnTo>
                  <a:lnTo>
                    <a:pt x="246" y="118"/>
                  </a:lnTo>
                  <a:lnTo>
                    <a:pt x="226" y="131"/>
                  </a:lnTo>
                  <a:lnTo>
                    <a:pt x="207" y="145"/>
                  </a:lnTo>
                  <a:lnTo>
                    <a:pt x="188" y="160"/>
                  </a:lnTo>
                  <a:lnTo>
                    <a:pt x="168" y="176"/>
                  </a:lnTo>
                  <a:lnTo>
                    <a:pt x="150" y="192"/>
                  </a:lnTo>
                  <a:lnTo>
                    <a:pt x="133" y="209"/>
                  </a:lnTo>
                  <a:lnTo>
                    <a:pt x="115" y="226"/>
                  </a:lnTo>
                  <a:lnTo>
                    <a:pt x="98" y="243"/>
                  </a:lnTo>
                  <a:lnTo>
                    <a:pt x="83" y="261"/>
                  </a:lnTo>
                  <a:lnTo>
                    <a:pt x="68" y="280"/>
                  </a:lnTo>
                  <a:lnTo>
                    <a:pt x="53" y="300"/>
                  </a:lnTo>
                  <a:lnTo>
                    <a:pt x="39" y="319"/>
                  </a:lnTo>
                  <a:lnTo>
                    <a:pt x="25" y="339"/>
                  </a:lnTo>
                  <a:lnTo>
                    <a:pt x="12" y="359"/>
                  </a:lnTo>
                  <a:lnTo>
                    <a:pt x="0" y="380"/>
                  </a:lnTo>
                  <a:lnTo>
                    <a:pt x="0" y="383"/>
                  </a:lnTo>
                  <a:lnTo>
                    <a:pt x="0" y="385"/>
                  </a:lnTo>
                  <a:lnTo>
                    <a:pt x="0" y="386"/>
                  </a:lnTo>
                  <a:lnTo>
                    <a:pt x="0" y="389"/>
                  </a:lnTo>
                  <a:lnTo>
                    <a:pt x="0" y="390"/>
                  </a:lnTo>
                  <a:lnTo>
                    <a:pt x="0" y="392"/>
                  </a:lnTo>
                  <a:lnTo>
                    <a:pt x="0" y="395"/>
                  </a:lnTo>
                  <a:lnTo>
                    <a:pt x="0" y="396"/>
                  </a:lnTo>
                  <a:lnTo>
                    <a:pt x="12" y="375"/>
                  </a:lnTo>
                  <a:lnTo>
                    <a:pt x="25" y="353"/>
                  </a:lnTo>
                  <a:lnTo>
                    <a:pt x="39" y="332"/>
                  </a:lnTo>
                  <a:lnTo>
                    <a:pt x="53" y="312"/>
                  </a:lnTo>
                  <a:lnTo>
                    <a:pt x="68" y="294"/>
                  </a:lnTo>
                  <a:lnTo>
                    <a:pt x="83" y="274"/>
                  </a:lnTo>
                  <a:lnTo>
                    <a:pt x="98" y="256"/>
                  </a:lnTo>
                  <a:lnTo>
                    <a:pt x="115" y="237"/>
                  </a:lnTo>
                  <a:lnTo>
                    <a:pt x="132" y="220"/>
                  </a:lnTo>
                  <a:lnTo>
                    <a:pt x="150" y="203"/>
                  </a:lnTo>
                  <a:lnTo>
                    <a:pt x="168" y="187"/>
                  </a:lnTo>
                  <a:lnTo>
                    <a:pt x="186" y="172"/>
                  </a:lnTo>
                  <a:lnTo>
                    <a:pt x="206" y="156"/>
                  </a:lnTo>
                  <a:lnTo>
                    <a:pt x="225" y="142"/>
                  </a:lnTo>
                  <a:lnTo>
                    <a:pt x="245" y="128"/>
                  </a:lnTo>
                  <a:lnTo>
                    <a:pt x="265" y="115"/>
                  </a:lnTo>
                  <a:lnTo>
                    <a:pt x="286" y="102"/>
                  </a:lnTo>
                  <a:lnTo>
                    <a:pt x="307" y="91"/>
                  </a:lnTo>
                  <a:lnTo>
                    <a:pt x="329" y="79"/>
                  </a:lnTo>
                  <a:lnTo>
                    <a:pt x="352" y="69"/>
                  </a:lnTo>
                  <a:lnTo>
                    <a:pt x="374" y="60"/>
                  </a:lnTo>
                  <a:lnTo>
                    <a:pt x="398" y="51"/>
                  </a:lnTo>
                  <a:lnTo>
                    <a:pt x="421" y="43"/>
                  </a:lnTo>
                  <a:lnTo>
                    <a:pt x="445" y="35"/>
                  </a:lnTo>
                  <a:lnTo>
                    <a:pt x="468" y="30"/>
                  </a:lnTo>
                  <a:lnTo>
                    <a:pt x="493" y="24"/>
                  </a:lnTo>
                  <a:lnTo>
                    <a:pt x="517" y="18"/>
                  </a:lnTo>
                  <a:lnTo>
                    <a:pt x="542" y="14"/>
                  </a:lnTo>
                  <a:lnTo>
                    <a:pt x="567" y="11"/>
                  </a:lnTo>
                  <a:lnTo>
                    <a:pt x="594" y="10"/>
                  </a:lnTo>
                  <a:lnTo>
                    <a:pt x="619" y="8"/>
                  </a:lnTo>
                  <a:lnTo>
                    <a:pt x="645" y="7"/>
                  </a:lnTo>
                  <a:lnTo>
                    <a:pt x="677" y="8"/>
                  </a:lnTo>
                  <a:lnTo>
                    <a:pt x="709" y="10"/>
                  </a:lnTo>
                  <a:lnTo>
                    <a:pt x="741" y="14"/>
                  </a:lnTo>
                  <a:lnTo>
                    <a:pt x="773" y="18"/>
                  </a:lnTo>
                  <a:lnTo>
                    <a:pt x="804" y="25"/>
                  </a:lnTo>
                  <a:lnTo>
                    <a:pt x="834" y="33"/>
                  </a:lnTo>
                  <a:lnTo>
                    <a:pt x="863" y="41"/>
                  </a:lnTo>
                  <a:lnTo>
                    <a:pt x="894" y="51"/>
                  </a:lnTo>
                  <a:lnTo>
                    <a:pt x="922" y="62"/>
                  </a:lnTo>
                  <a:lnTo>
                    <a:pt x="951" y="75"/>
                  </a:lnTo>
                  <a:lnTo>
                    <a:pt x="977" y="89"/>
                  </a:lnTo>
                  <a:lnTo>
                    <a:pt x="1005" y="104"/>
                  </a:lnTo>
                  <a:lnTo>
                    <a:pt x="1032" y="119"/>
                  </a:lnTo>
                  <a:lnTo>
                    <a:pt x="1057" y="136"/>
                  </a:lnTo>
                  <a:lnTo>
                    <a:pt x="1082" y="155"/>
                  </a:lnTo>
                  <a:lnTo>
                    <a:pt x="1105" y="173"/>
                  </a:lnTo>
                  <a:lnTo>
                    <a:pt x="1107" y="165"/>
                  </a:lnTo>
                  <a:close/>
                  <a:moveTo>
                    <a:pt x="41" y="1203"/>
                  </a:moveTo>
                  <a:lnTo>
                    <a:pt x="68" y="1237"/>
                  </a:lnTo>
                  <a:lnTo>
                    <a:pt x="96" y="1271"/>
                  </a:lnTo>
                  <a:lnTo>
                    <a:pt x="126" y="1302"/>
                  </a:lnTo>
                  <a:lnTo>
                    <a:pt x="158" y="1332"/>
                  </a:lnTo>
                  <a:lnTo>
                    <a:pt x="192" y="1360"/>
                  </a:lnTo>
                  <a:lnTo>
                    <a:pt x="226" y="1386"/>
                  </a:lnTo>
                  <a:lnTo>
                    <a:pt x="263" y="1410"/>
                  </a:lnTo>
                  <a:lnTo>
                    <a:pt x="300" y="1431"/>
                  </a:lnTo>
                  <a:lnTo>
                    <a:pt x="339" y="1451"/>
                  </a:lnTo>
                  <a:lnTo>
                    <a:pt x="381" y="1468"/>
                  </a:lnTo>
                  <a:lnTo>
                    <a:pt x="421" y="1482"/>
                  </a:lnTo>
                  <a:lnTo>
                    <a:pt x="464" y="1495"/>
                  </a:lnTo>
                  <a:lnTo>
                    <a:pt x="509" y="1505"/>
                  </a:lnTo>
                  <a:lnTo>
                    <a:pt x="553" y="1511"/>
                  </a:lnTo>
                  <a:lnTo>
                    <a:pt x="576" y="1514"/>
                  </a:lnTo>
                  <a:lnTo>
                    <a:pt x="598" y="1515"/>
                  </a:lnTo>
                  <a:lnTo>
                    <a:pt x="621" y="1516"/>
                  </a:lnTo>
                  <a:lnTo>
                    <a:pt x="645" y="1518"/>
                  </a:lnTo>
                  <a:lnTo>
                    <a:pt x="680" y="1516"/>
                  </a:lnTo>
                  <a:lnTo>
                    <a:pt x="716" y="1514"/>
                  </a:lnTo>
                  <a:lnTo>
                    <a:pt x="751" y="1509"/>
                  </a:lnTo>
                  <a:lnTo>
                    <a:pt x="784" y="1504"/>
                  </a:lnTo>
                  <a:lnTo>
                    <a:pt x="819" y="1497"/>
                  </a:lnTo>
                  <a:lnTo>
                    <a:pt x="851" y="1488"/>
                  </a:lnTo>
                  <a:lnTo>
                    <a:pt x="884" y="1477"/>
                  </a:lnTo>
                  <a:lnTo>
                    <a:pt x="916" y="1465"/>
                  </a:lnTo>
                  <a:lnTo>
                    <a:pt x="947" y="1451"/>
                  </a:lnTo>
                  <a:lnTo>
                    <a:pt x="977" y="1437"/>
                  </a:lnTo>
                  <a:lnTo>
                    <a:pt x="1007" y="1421"/>
                  </a:lnTo>
                  <a:lnTo>
                    <a:pt x="1036" y="1403"/>
                  </a:lnTo>
                  <a:lnTo>
                    <a:pt x="1064" y="1384"/>
                  </a:lnTo>
                  <a:lnTo>
                    <a:pt x="1092" y="1364"/>
                  </a:lnTo>
                  <a:lnTo>
                    <a:pt x="1118" y="1343"/>
                  </a:lnTo>
                  <a:lnTo>
                    <a:pt x="1143" y="1322"/>
                  </a:lnTo>
                  <a:lnTo>
                    <a:pt x="1143" y="1320"/>
                  </a:lnTo>
                  <a:lnTo>
                    <a:pt x="1143" y="1319"/>
                  </a:lnTo>
                  <a:lnTo>
                    <a:pt x="1143" y="1318"/>
                  </a:lnTo>
                  <a:lnTo>
                    <a:pt x="1143" y="1315"/>
                  </a:lnTo>
                  <a:lnTo>
                    <a:pt x="1143" y="1313"/>
                  </a:lnTo>
                  <a:lnTo>
                    <a:pt x="1144" y="1312"/>
                  </a:lnTo>
                  <a:lnTo>
                    <a:pt x="1144" y="1311"/>
                  </a:lnTo>
                  <a:lnTo>
                    <a:pt x="1144" y="1309"/>
                  </a:lnTo>
                  <a:lnTo>
                    <a:pt x="1119" y="1332"/>
                  </a:lnTo>
                  <a:lnTo>
                    <a:pt x="1093" y="1353"/>
                  </a:lnTo>
                  <a:lnTo>
                    <a:pt x="1066" y="1373"/>
                  </a:lnTo>
                  <a:lnTo>
                    <a:pt x="1037" y="1393"/>
                  </a:lnTo>
                  <a:lnTo>
                    <a:pt x="1009" y="1410"/>
                  </a:lnTo>
                  <a:lnTo>
                    <a:pt x="979" y="1427"/>
                  </a:lnTo>
                  <a:lnTo>
                    <a:pt x="948" y="1443"/>
                  </a:lnTo>
                  <a:lnTo>
                    <a:pt x="918" y="1455"/>
                  </a:lnTo>
                  <a:lnTo>
                    <a:pt x="886" y="1468"/>
                  </a:lnTo>
                  <a:lnTo>
                    <a:pt x="852" y="1478"/>
                  </a:lnTo>
                  <a:lnTo>
                    <a:pt x="819" y="1488"/>
                  </a:lnTo>
                  <a:lnTo>
                    <a:pt x="786" y="1495"/>
                  </a:lnTo>
                  <a:lnTo>
                    <a:pt x="751" y="1501"/>
                  </a:lnTo>
                  <a:lnTo>
                    <a:pt x="716" y="1505"/>
                  </a:lnTo>
                  <a:lnTo>
                    <a:pt x="680" y="1508"/>
                  </a:lnTo>
                  <a:lnTo>
                    <a:pt x="645" y="1509"/>
                  </a:lnTo>
                  <a:lnTo>
                    <a:pt x="621" y="1509"/>
                  </a:lnTo>
                  <a:lnTo>
                    <a:pt x="598" y="1508"/>
                  </a:lnTo>
                  <a:lnTo>
                    <a:pt x="576" y="1506"/>
                  </a:lnTo>
                  <a:lnTo>
                    <a:pt x="552" y="1504"/>
                  </a:lnTo>
                  <a:lnTo>
                    <a:pt x="530" y="1499"/>
                  </a:lnTo>
                  <a:lnTo>
                    <a:pt x="507" y="1497"/>
                  </a:lnTo>
                  <a:lnTo>
                    <a:pt x="485" y="1491"/>
                  </a:lnTo>
                  <a:lnTo>
                    <a:pt x="463" y="1487"/>
                  </a:lnTo>
                  <a:lnTo>
                    <a:pt x="421" y="1474"/>
                  </a:lnTo>
                  <a:lnTo>
                    <a:pt x="379" y="1458"/>
                  </a:lnTo>
                  <a:lnTo>
                    <a:pt x="338" y="1441"/>
                  </a:lnTo>
                  <a:lnTo>
                    <a:pt x="299" y="1421"/>
                  </a:lnTo>
                  <a:lnTo>
                    <a:pt x="261" y="1399"/>
                  </a:lnTo>
                  <a:lnTo>
                    <a:pt x="225" y="1374"/>
                  </a:lnTo>
                  <a:lnTo>
                    <a:pt x="189" y="1347"/>
                  </a:lnTo>
                  <a:lnTo>
                    <a:pt x="157" y="1319"/>
                  </a:lnTo>
                  <a:lnTo>
                    <a:pt x="125" y="1289"/>
                  </a:lnTo>
                  <a:lnTo>
                    <a:pt x="94" y="1257"/>
                  </a:lnTo>
                  <a:lnTo>
                    <a:pt x="67" y="1222"/>
                  </a:lnTo>
                  <a:lnTo>
                    <a:pt x="41" y="1187"/>
                  </a:lnTo>
                  <a:lnTo>
                    <a:pt x="41" y="1190"/>
                  </a:lnTo>
                  <a:lnTo>
                    <a:pt x="41" y="1191"/>
                  </a:lnTo>
                  <a:lnTo>
                    <a:pt x="41" y="1193"/>
                  </a:lnTo>
                  <a:lnTo>
                    <a:pt x="41" y="1194"/>
                  </a:lnTo>
                  <a:lnTo>
                    <a:pt x="41" y="1197"/>
                  </a:lnTo>
                  <a:lnTo>
                    <a:pt x="41" y="1198"/>
                  </a:lnTo>
                  <a:lnTo>
                    <a:pt x="41" y="1200"/>
                  </a:lnTo>
                  <a:lnTo>
                    <a:pt x="41" y="1203"/>
                  </a:lnTo>
                  <a:close/>
                </a:path>
              </a:pathLst>
            </a:custGeom>
            <a:solidFill>
              <a:srgbClr val="FDFC9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20" name="Freeform 6"/>
            <p:cNvSpPr>
              <a:spLocks noEditPoints="1"/>
            </p:cNvSpPr>
            <p:nvPr/>
          </p:nvSpPr>
          <p:spPr bwMode="auto">
            <a:xfrm>
              <a:off x="3890" y="1746"/>
              <a:ext cx="1144" cy="1510"/>
            </a:xfrm>
            <a:custGeom>
              <a:avLst/>
              <a:gdLst>
                <a:gd name="T0" fmla="*/ 1032 w 1144"/>
                <a:gd name="T1" fmla="*/ 111 h 1510"/>
                <a:gd name="T2" fmla="*/ 922 w 1144"/>
                <a:gd name="T3" fmla="*/ 54 h 1510"/>
                <a:gd name="T4" fmla="*/ 804 w 1144"/>
                <a:gd name="T5" fmla="*/ 17 h 1510"/>
                <a:gd name="T6" fmla="*/ 677 w 1144"/>
                <a:gd name="T7" fmla="*/ 0 h 1510"/>
                <a:gd name="T8" fmla="*/ 567 w 1144"/>
                <a:gd name="T9" fmla="*/ 3 h 1510"/>
                <a:gd name="T10" fmla="*/ 468 w 1144"/>
                <a:gd name="T11" fmla="*/ 21 h 1510"/>
                <a:gd name="T12" fmla="*/ 375 w 1144"/>
                <a:gd name="T13" fmla="*/ 51 h 1510"/>
                <a:gd name="T14" fmla="*/ 286 w 1144"/>
                <a:gd name="T15" fmla="*/ 94 h 1510"/>
                <a:gd name="T16" fmla="*/ 206 w 1144"/>
                <a:gd name="T17" fmla="*/ 146 h 1510"/>
                <a:gd name="T18" fmla="*/ 132 w 1144"/>
                <a:gd name="T19" fmla="*/ 210 h 1510"/>
                <a:gd name="T20" fmla="*/ 68 w 1144"/>
                <a:gd name="T21" fmla="*/ 283 h 1510"/>
                <a:gd name="T22" fmla="*/ 12 w 1144"/>
                <a:gd name="T23" fmla="*/ 364 h 1510"/>
                <a:gd name="T24" fmla="*/ 0 w 1144"/>
                <a:gd name="T25" fmla="*/ 391 h 1510"/>
                <a:gd name="T26" fmla="*/ 1 w 1144"/>
                <a:gd name="T27" fmla="*/ 396 h 1510"/>
                <a:gd name="T28" fmla="*/ 39 w 1144"/>
                <a:gd name="T29" fmla="*/ 335 h 1510"/>
                <a:gd name="T30" fmla="*/ 98 w 1144"/>
                <a:gd name="T31" fmla="*/ 257 h 1510"/>
                <a:gd name="T32" fmla="*/ 168 w 1144"/>
                <a:gd name="T33" fmla="*/ 188 h 1510"/>
                <a:gd name="T34" fmla="*/ 245 w 1144"/>
                <a:gd name="T35" fmla="*/ 129 h 1510"/>
                <a:gd name="T36" fmla="*/ 329 w 1144"/>
                <a:gd name="T37" fmla="*/ 80 h 1510"/>
                <a:gd name="T38" fmla="*/ 421 w 1144"/>
                <a:gd name="T39" fmla="*/ 43 h 1510"/>
                <a:gd name="T40" fmla="*/ 517 w 1144"/>
                <a:gd name="T41" fmla="*/ 19 h 1510"/>
                <a:gd name="T42" fmla="*/ 619 w 1144"/>
                <a:gd name="T43" fmla="*/ 9 h 1510"/>
                <a:gd name="T44" fmla="*/ 741 w 1144"/>
                <a:gd name="T45" fmla="*/ 14 h 1510"/>
                <a:gd name="T46" fmla="*/ 863 w 1144"/>
                <a:gd name="T47" fmla="*/ 41 h 1510"/>
                <a:gd name="T48" fmla="*/ 977 w 1144"/>
                <a:gd name="T49" fmla="*/ 90 h 1510"/>
                <a:gd name="T50" fmla="*/ 1082 w 1144"/>
                <a:gd name="T51" fmla="*/ 155 h 1510"/>
                <a:gd name="T52" fmla="*/ 68 w 1144"/>
                <a:gd name="T53" fmla="*/ 1226 h 1510"/>
                <a:gd name="T54" fmla="*/ 190 w 1144"/>
                <a:gd name="T55" fmla="*/ 1351 h 1510"/>
                <a:gd name="T56" fmla="*/ 339 w 1144"/>
                <a:gd name="T57" fmla="*/ 1441 h 1510"/>
                <a:gd name="T58" fmla="*/ 507 w 1144"/>
                <a:gd name="T59" fmla="*/ 1497 h 1510"/>
                <a:gd name="T60" fmla="*/ 621 w 1144"/>
                <a:gd name="T61" fmla="*/ 1508 h 1510"/>
                <a:gd name="T62" fmla="*/ 751 w 1144"/>
                <a:gd name="T63" fmla="*/ 1501 h 1510"/>
                <a:gd name="T64" fmla="*/ 884 w 1144"/>
                <a:gd name="T65" fmla="*/ 1468 h 1510"/>
                <a:gd name="T66" fmla="*/ 1008 w 1144"/>
                <a:gd name="T67" fmla="*/ 1412 h 1510"/>
                <a:gd name="T68" fmla="*/ 1118 w 1144"/>
                <a:gd name="T69" fmla="*/ 1334 h 1510"/>
                <a:gd name="T70" fmla="*/ 1144 w 1144"/>
                <a:gd name="T71" fmla="*/ 1307 h 1510"/>
                <a:gd name="T72" fmla="*/ 1144 w 1144"/>
                <a:gd name="T73" fmla="*/ 1301 h 1510"/>
                <a:gd name="T74" fmla="*/ 1066 w 1144"/>
                <a:gd name="T75" fmla="*/ 1365 h 1510"/>
                <a:gd name="T76" fmla="*/ 950 w 1144"/>
                <a:gd name="T77" fmla="*/ 1433 h 1510"/>
                <a:gd name="T78" fmla="*/ 820 w 1144"/>
                <a:gd name="T79" fmla="*/ 1480 h 1510"/>
                <a:gd name="T80" fmla="*/ 681 w 1144"/>
                <a:gd name="T81" fmla="*/ 1500 h 1510"/>
                <a:gd name="T82" fmla="*/ 576 w 1144"/>
                <a:gd name="T83" fmla="*/ 1498 h 1510"/>
                <a:gd name="T84" fmla="*/ 485 w 1144"/>
                <a:gd name="T85" fmla="*/ 1483 h 1510"/>
                <a:gd name="T86" fmla="*/ 338 w 1144"/>
                <a:gd name="T87" fmla="*/ 1433 h 1510"/>
                <a:gd name="T88" fmla="*/ 189 w 1144"/>
                <a:gd name="T89" fmla="*/ 1338 h 1510"/>
                <a:gd name="T90" fmla="*/ 67 w 1144"/>
                <a:gd name="T91" fmla="*/ 1211 h 1510"/>
                <a:gd name="T92" fmla="*/ 41 w 1144"/>
                <a:gd name="T93" fmla="*/ 1182 h 1510"/>
                <a:gd name="T94" fmla="*/ 41 w 1144"/>
                <a:gd name="T95" fmla="*/ 1189 h 1510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4"/>
                <a:gd name="T145" fmla="*/ 0 h 1510"/>
                <a:gd name="T146" fmla="*/ 1144 w 1144"/>
                <a:gd name="T147" fmla="*/ 1510 h 1510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4" h="1510">
                  <a:moveTo>
                    <a:pt x="1107" y="165"/>
                  </a:moveTo>
                  <a:lnTo>
                    <a:pt x="1082" y="146"/>
                  </a:lnTo>
                  <a:lnTo>
                    <a:pt x="1057" y="128"/>
                  </a:lnTo>
                  <a:lnTo>
                    <a:pt x="1032" y="111"/>
                  </a:lnTo>
                  <a:lnTo>
                    <a:pt x="1005" y="95"/>
                  </a:lnTo>
                  <a:lnTo>
                    <a:pt x="979" y="81"/>
                  </a:lnTo>
                  <a:lnTo>
                    <a:pt x="951" y="67"/>
                  </a:lnTo>
                  <a:lnTo>
                    <a:pt x="922" y="54"/>
                  </a:lnTo>
                  <a:lnTo>
                    <a:pt x="894" y="43"/>
                  </a:lnTo>
                  <a:lnTo>
                    <a:pt x="863" y="33"/>
                  </a:lnTo>
                  <a:lnTo>
                    <a:pt x="834" y="24"/>
                  </a:lnTo>
                  <a:lnTo>
                    <a:pt x="804" y="17"/>
                  </a:lnTo>
                  <a:lnTo>
                    <a:pt x="773" y="10"/>
                  </a:lnTo>
                  <a:lnTo>
                    <a:pt x="741" y="6"/>
                  </a:lnTo>
                  <a:lnTo>
                    <a:pt x="709" y="3"/>
                  </a:lnTo>
                  <a:lnTo>
                    <a:pt x="677" y="0"/>
                  </a:lnTo>
                  <a:lnTo>
                    <a:pt x="645" y="0"/>
                  </a:lnTo>
                  <a:lnTo>
                    <a:pt x="619" y="0"/>
                  </a:lnTo>
                  <a:lnTo>
                    <a:pt x="594" y="2"/>
                  </a:lnTo>
                  <a:lnTo>
                    <a:pt x="567" y="3"/>
                  </a:lnTo>
                  <a:lnTo>
                    <a:pt x="542" y="7"/>
                  </a:lnTo>
                  <a:lnTo>
                    <a:pt x="517" y="10"/>
                  </a:lnTo>
                  <a:lnTo>
                    <a:pt x="493" y="16"/>
                  </a:lnTo>
                  <a:lnTo>
                    <a:pt x="468" y="21"/>
                  </a:lnTo>
                  <a:lnTo>
                    <a:pt x="445" y="27"/>
                  </a:lnTo>
                  <a:lnTo>
                    <a:pt x="421" y="34"/>
                  </a:lnTo>
                  <a:lnTo>
                    <a:pt x="398" y="43"/>
                  </a:lnTo>
                  <a:lnTo>
                    <a:pt x="375" y="51"/>
                  </a:lnTo>
                  <a:lnTo>
                    <a:pt x="352" y="61"/>
                  </a:lnTo>
                  <a:lnTo>
                    <a:pt x="331" y="71"/>
                  </a:lnTo>
                  <a:lnTo>
                    <a:pt x="309" y="83"/>
                  </a:lnTo>
                  <a:lnTo>
                    <a:pt x="286" y="94"/>
                  </a:lnTo>
                  <a:lnTo>
                    <a:pt x="265" y="105"/>
                  </a:lnTo>
                  <a:lnTo>
                    <a:pt x="246" y="119"/>
                  </a:lnTo>
                  <a:lnTo>
                    <a:pt x="225" y="132"/>
                  </a:lnTo>
                  <a:lnTo>
                    <a:pt x="206" y="146"/>
                  </a:lnTo>
                  <a:lnTo>
                    <a:pt x="186" y="162"/>
                  </a:lnTo>
                  <a:lnTo>
                    <a:pt x="168" y="178"/>
                  </a:lnTo>
                  <a:lnTo>
                    <a:pt x="150" y="193"/>
                  </a:lnTo>
                  <a:lnTo>
                    <a:pt x="132" y="210"/>
                  </a:lnTo>
                  <a:lnTo>
                    <a:pt x="115" y="227"/>
                  </a:lnTo>
                  <a:lnTo>
                    <a:pt x="98" y="246"/>
                  </a:lnTo>
                  <a:lnTo>
                    <a:pt x="83" y="264"/>
                  </a:lnTo>
                  <a:lnTo>
                    <a:pt x="68" y="283"/>
                  </a:lnTo>
                  <a:lnTo>
                    <a:pt x="53" y="303"/>
                  </a:lnTo>
                  <a:lnTo>
                    <a:pt x="39" y="323"/>
                  </a:lnTo>
                  <a:lnTo>
                    <a:pt x="25" y="342"/>
                  </a:lnTo>
                  <a:lnTo>
                    <a:pt x="12" y="364"/>
                  </a:lnTo>
                  <a:lnTo>
                    <a:pt x="0" y="385"/>
                  </a:lnTo>
                  <a:lnTo>
                    <a:pt x="0" y="386"/>
                  </a:lnTo>
                  <a:lnTo>
                    <a:pt x="0" y="388"/>
                  </a:lnTo>
                  <a:lnTo>
                    <a:pt x="0" y="391"/>
                  </a:lnTo>
                  <a:lnTo>
                    <a:pt x="0" y="392"/>
                  </a:lnTo>
                  <a:lnTo>
                    <a:pt x="1" y="394"/>
                  </a:lnTo>
                  <a:lnTo>
                    <a:pt x="1" y="395"/>
                  </a:lnTo>
                  <a:lnTo>
                    <a:pt x="1" y="396"/>
                  </a:lnTo>
                  <a:lnTo>
                    <a:pt x="1" y="398"/>
                  </a:lnTo>
                  <a:lnTo>
                    <a:pt x="14" y="376"/>
                  </a:lnTo>
                  <a:lnTo>
                    <a:pt x="26" y="355"/>
                  </a:lnTo>
                  <a:lnTo>
                    <a:pt x="39" y="335"/>
                  </a:lnTo>
                  <a:lnTo>
                    <a:pt x="53" y="315"/>
                  </a:lnTo>
                  <a:lnTo>
                    <a:pt x="68" y="296"/>
                  </a:lnTo>
                  <a:lnTo>
                    <a:pt x="83" y="276"/>
                  </a:lnTo>
                  <a:lnTo>
                    <a:pt x="98" y="257"/>
                  </a:lnTo>
                  <a:lnTo>
                    <a:pt x="115" y="239"/>
                  </a:lnTo>
                  <a:lnTo>
                    <a:pt x="132" y="222"/>
                  </a:lnTo>
                  <a:lnTo>
                    <a:pt x="150" y="205"/>
                  </a:lnTo>
                  <a:lnTo>
                    <a:pt x="168" y="188"/>
                  </a:lnTo>
                  <a:lnTo>
                    <a:pt x="186" y="172"/>
                  </a:lnTo>
                  <a:lnTo>
                    <a:pt x="206" y="158"/>
                  </a:lnTo>
                  <a:lnTo>
                    <a:pt x="225" y="142"/>
                  </a:lnTo>
                  <a:lnTo>
                    <a:pt x="245" y="129"/>
                  </a:lnTo>
                  <a:lnTo>
                    <a:pt x="265" y="115"/>
                  </a:lnTo>
                  <a:lnTo>
                    <a:pt x="286" y="104"/>
                  </a:lnTo>
                  <a:lnTo>
                    <a:pt x="307" y="91"/>
                  </a:lnTo>
                  <a:lnTo>
                    <a:pt x="329" y="80"/>
                  </a:lnTo>
                  <a:lnTo>
                    <a:pt x="352" y="70"/>
                  </a:lnTo>
                  <a:lnTo>
                    <a:pt x="374" y="60"/>
                  </a:lnTo>
                  <a:lnTo>
                    <a:pt x="398" y="51"/>
                  </a:lnTo>
                  <a:lnTo>
                    <a:pt x="421" y="43"/>
                  </a:lnTo>
                  <a:lnTo>
                    <a:pt x="445" y="36"/>
                  </a:lnTo>
                  <a:lnTo>
                    <a:pt x="468" y="30"/>
                  </a:lnTo>
                  <a:lnTo>
                    <a:pt x="492" y="24"/>
                  </a:lnTo>
                  <a:lnTo>
                    <a:pt x="517" y="19"/>
                  </a:lnTo>
                  <a:lnTo>
                    <a:pt x="542" y="14"/>
                  </a:lnTo>
                  <a:lnTo>
                    <a:pt x="567" y="12"/>
                  </a:lnTo>
                  <a:lnTo>
                    <a:pt x="592" y="10"/>
                  </a:lnTo>
                  <a:lnTo>
                    <a:pt x="619" y="9"/>
                  </a:lnTo>
                  <a:lnTo>
                    <a:pt x="645" y="7"/>
                  </a:lnTo>
                  <a:lnTo>
                    <a:pt x="677" y="9"/>
                  </a:lnTo>
                  <a:lnTo>
                    <a:pt x="709" y="10"/>
                  </a:lnTo>
                  <a:lnTo>
                    <a:pt x="741" y="14"/>
                  </a:lnTo>
                  <a:lnTo>
                    <a:pt x="773" y="19"/>
                  </a:lnTo>
                  <a:lnTo>
                    <a:pt x="804" y="26"/>
                  </a:lnTo>
                  <a:lnTo>
                    <a:pt x="834" y="33"/>
                  </a:lnTo>
                  <a:lnTo>
                    <a:pt x="863" y="41"/>
                  </a:lnTo>
                  <a:lnTo>
                    <a:pt x="893" y="51"/>
                  </a:lnTo>
                  <a:lnTo>
                    <a:pt x="922" y="63"/>
                  </a:lnTo>
                  <a:lnTo>
                    <a:pt x="950" y="75"/>
                  </a:lnTo>
                  <a:lnTo>
                    <a:pt x="977" y="90"/>
                  </a:lnTo>
                  <a:lnTo>
                    <a:pt x="1005" y="104"/>
                  </a:lnTo>
                  <a:lnTo>
                    <a:pt x="1032" y="121"/>
                  </a:lnTo>
                  <a:lnTo>
                    <a:pt x="1057" y="138"/>
                  </a:lnTo>
                  <a:lnTo>
                    <a:pt x="1082" y="155"/>
                  </a:lnTo>
                  <a:lnTo>
                    <a:pt x="1105" y="175"/>
                  </a:lnTo>
                  <a:lnTo>
                    <a:pt x="1107" y="165"/>
                  </a:lnTo>
                  <a:close/>
                  <a:moveTo>
                    <a:pt x="41" y="1190"/>
                  </a:moveTo>
                  <a:lnTo>
                    <a:pt x="68" y="1226"/>
                  </a:lnTo>
                  <a:lnTo>
                    <a:pt x="96" y="1260"/>
                  </a:lnTo>
                  <a:lnTo>
                    <a:pt x="125" y="1292"/>
                  </a:lnTo>
                  <a:lnTo>
                    <a:pt x="157" y="1322"/>
                  </a:lnTo>
                  <a:lnTo>
                    <a:pt x="190" y="1351"/>
                  </a:lnTo>
                  <a:lnTo>
                    <a:pt x="225" y="1376"/>
                  </a:lnTo>
                  <a:lnTo>
                    <a:pt x="261" y="1400"/>
                  </a:lnTo>
                  <a:lnTo>
                    <a:pt x="300" y="1422"/>
                  </a:lnTo>
                  <a:lnTo>
                    <a:pt x="339" y="1441"/>
                  </a:lnTo>
                  <a:lnTo>
                    <a:pt x="379" y="1460"/>
                  </a:lnTo>
                  <a:lnTo>
                    <a:pt x="421" y="1474"/>
                  </a:lnTo>
                  <a:lnTo>
                    <a:pt x="464" y="1487"/>
                  </a:lnTo>
                  <a:lnTo>
                    <a:pt x="507" y="1497"/>
                  </a:lnTo>
                  <a:lnTo>
                    <a:pt x="553" y="1504"/>
                  </a:lnTo>
                  <a:lnTo>
                    <a:pt x="576" y="1505"/>
                  </a:lnTo>
                  <a:lnTo>
                    <a:pt x="598" y="1508"/>
                  </a:lnTo>
                  <a:lnTo>
                    <a:pt x="621" y="1508"/>
                  </a:lnTo>
                  <a:lnTo>
                    <a:pt x="645" y="1510"/>
                  </a:lnTo>
                  <a:lnTo>
                    <a:pt x="680" y="1508"/>
                  </a:lnTo>
                  <a:lnTo>
                    <a:pt x="716" y="1505"/>
                  </a:lnTo>
                  <a:lnTo>
                    <a:pt x="751" y="1501"/>
                  </a:lnTo>
                  <a:lnTo>
                    <a:pt x="786" y="1495"/>
                  </a:lnTo>
                  <a:lnTo>
                    <a:pt x="819" y="1488"/>
                  </a:lnTo>
                  <a:lnTo>
                    <a:pt x="852" y="1478"/>
                  </a:lnTo>
                  <a:lnTo>
                    <a:pt x="884" y="1468"/>
                  </a:lnTo>
                  <a:lnTo>
                    <a:pt x="916" y="1456"/>
                  </a:lnTo>
                  <a:lnTo>
                    <a:pt x="948" y="1443"/>
                  </a:lnTo>
                  <a:lnTo>
                    <a:pt x="979" y="1427"/>
                  </a:lnTo>
                  <a:lnTo>
                    <a:pt x="1008" y="1412"/>
                  </a:lnTo>
                  <a:lnTo>
                    <a:pt x="1037" y="1395"/>
                  </a:lnTo>
                  <a:lnTo>
                    <a:pt x="1065" y="1375"/>
                  </a:lnTo>
                  <a:lnTo>
                    <a:pt x="1092" y="1355"/>
                  </a:lnTo>
                  <a:lnTo>
                    <a:pt x="1118" y="1334"/>
                  </a:lnTo>
                  <a:lnTo>
                    <a:pt x="1143" y="1311"/>
                  </a:lnTo>
                  <a:lnTo>
                    <a:pt x="1143" y="1309"/>
                  </a:lnTo>
                  <a:lnTo>
                    <a:pt x="1144" y="1308"/>
                  </a:lnTo>
                  <a:lnTo>
                    <a:pt x="1144" y="1307"/>
                  </a:lnTo>
                  <a:lnTo>
                    <a:pt x="1144" y="1305"/>
                  </a:lnTo>
                  <a:lnTo>
                    <a:pt x="1144" y="1304"/>
                  </a:lnTo>
                  <a:lnTo>
                    <a:pt x="1144" y="1302"/>
                  </a:lnTo>
                  <a:lnTo>
                    <a:pt x="1144" y="1301"/>
                  </a:lnTo>
                  <a:lnTo>
                    <a:pt x="1144" y="1299"/>
                  </a:lnTo>
                  <a:lnTo>
                    <a:pt x="1119" y="1322"/>
                  </a:lnTo>
                  <a:lnTo>
                    <a:pt x="1094" y="1343"/>
                  </a:lnTo>
                  <a:lnTo>
                    <a:pt x="1066" y="1365"/>
                  </a:lnTo>
                  <a:lnTo>
                    <a:pt x="1039" y="1383"/>
                  </a:lnTo>
                  <a:lnTo>
                    <a:pt x="1009" y="1402"/>
                  </a:lnTo>
                  <a:lnTo>
                    <a:pt x="980" y="1417"/>
                  </a:lnTo>
                  <a:lnTo>
                    <a:pt x="950" y="1433"/>
                  </a:lnTo>
                  <a:lnTo>
                    <a:pt x="918" y="1447"/>
                  </a:lnTo>
                  <a:lnTo>
                    <a:pt x="886" y="1460"/>
                  </a:lnTo>
                  <a:lnTo>
                    <a:pt x="854" y="1470"/>
                  </a:lnTo>
                  <a:lnTo>
                    <a:pt x="820" y="1480"/>
                  </a:lnTo>
                  <a:lnTo>
                    <a:pt x="786" y="1487"/>
                  </a:lnTo>
                  <a:lnTo>
                    <a:pt x="751" y="1493"/>
                  </a:lnTo>
                  <a:lnTo>
                    <a:pt x="716" y="1497"/>
                  </a:lnTo>
                  <a:lnTo>
                    <a:pt x="681" y="1500"/>
                  </a:lnTo>
                  <a:lnTo>
                    <a:pt x="645" y="1501"/>
                  </a:lnTo>
                  <a:lnTo>
                    <a:pt x="621" y="1501"/>
                  </a:lnTo>
                  <a:lnTo>
                    <a:pt x="598" y="1500"/>
                  </a:lnTo>
                  <a:lnTo>
                    <a:pt x="576" y="1498"/>
                  </a:lnTo>
                  <a:lnTo>
                    <a:pt x="552" y="1495"/>
                  </a:lnTo>
                  <a:lnTo>
                    <a:pt x="530" y="1493"/>
                  </a:lnTo>
                  <a:lnTo>
                    <a:pt x="507" y="1488"/>
                  </a:lnTo>
                  <a:lnTo>
                    <a:pt x="485" y="1483"/>
                  </a:lnTo>
                  <a:lnTo>
                    <a:pt x="463" y="1478"/>
                  </a:lnTo>
                  <a:lnTo>
                    <a:pt x="420" y="1466"/>
                  </a:lnTo>
                  <a:lnTo>
                    <a:pt x="378" y="1450"/>
                  </a:lnTo>
                  <a:lnTo>
                    <a:pt x="338" y="1433"/>
                  </a:lnTo>
                  <a:lnTo>
                    <a:pt x="299" y="1412"/>
                  </a:lnTo>
                  <a:lnTo>
                    <a:pt x="260" y="1390"/>
                  </a:lnTo>
                  <a:lnTo>
                    <a:pt x="224" y="1365"/>
                  </a:lnTo>
                  <a:lnTo>
                    <a:pt x="189" y="1338"/>
                  </a:lnTo>
                  <a:lnTo>
                    <a:pt x="156" y="1309"/>
                  </a:lnTo>
                  <a:lnTo>
                    <a:pt x="124" y="1278"/>
                  </a:lnTo>
                  <a:lnTo>
                    <a:pt x="94" y="1247"/>
                  </a:lnTo>
                  <a:lnTo>
                    <a:pt x="67" y="1211"/>
                  </a:lnTo>
                  <a:lnTo>
                    <a:pt x="41" y="1176"/>
                  </a:lnTo>
                  <a:lnTo>
                    <a:pt x="41" y="1177"/>
                  </a:lnTo>
                  <a:lnTo>
                    <a:pt x="41" y="1180"/>
                  </a:lnTo>
                  <a:lnTo>
                    <a:pt x="41" y="1182"/>
                  </a:lnTo>
                  <a:lnTo>
                    <a:pt x="41" y="1183"/>
                  </a:lnTo>
                  <a:lnTo>
                    <a:pt x="41" y="1186"/>
                  </a:lnTo>
                  <a:lnTo>
                    <a:pt x="41" y="1187"/>
                  </a:lnTo>
                  <a:lnTo>
                    <a:pt x="41" y="1189"/>
                  </a:lnTo>
                  <a:lnTo>
                    <a:pt x="41" y="1190"/>
                  </a:lnTo>
                  <a:close/>
                </a:path>
              </a:pathLst>
            </a:custGeom>
            <a:solidFill>
              <a:srgbClr val="FDF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321" name="Freeform 7"/>
            <p:cNvSpPr>
              <a:spLocks noEditPoints="1"/>
            </p:cNvSpPr>
            <p:nvPr/>
          </p:nvSpPr>
          <p:spPr bwMode="auto">
            <a:xfrm>
              <a:off x="3890" y="1749"/>
              <a:ext cx="1146" cy="1502"/>
            </a:xfrm>
            <a:custGeom>
              <a:avLst/>
              <a:gdLst>
                <a:gd name="T0" fmla="*/ 1032 w 1146"/>
                <a:gd name="T1" fmla="*/ 112 h 1502"/>
                <a:gd name="T2" fmla="*/ 922 w 1146"/>
                <a:gd name="T3" fmla="*/ 55 h 1502"/>
                <a:gd name="T4" fmla="*/ 804 w 1146"/>
                <a:gd name="T5" fmla="*/ 18 h 1502"/>
                <a:gd name="T6" fmla="*/ 677 w 1146"/>
                <a:gd name="T7" fmla="*/ 1 h 1502"/>
                <a:gd name="T8" fmla="*/ 567 w 1146"/>
                <a:gd name="T9" fmla="*/ 4 h 1502"/>
                <a:gd name="T10" fmla="*/ 468 w 1146"/>
                <a:gd name="T11" fmla="*/ 23 h 1502"/>
                <a:gd name="T12" fmla="*/ 374 w 1146"/>
                <a:gd name="T13" fmla="*/ 53 h 1502"/>
                <a:gd name="T14" fmla="*/ 286 w 1146"/>
                <a:gd name="T15" fmla="*/ 95 h 1502"/>
                <a:gd name="T16" fmla="*/ 206 w 1146"/>
                <a:gd name="T17" fmla="*/ 149 h 1502"/>
                <a:gd name="T18" fmla="*/ 132 w 1146"/>
                <a:gd name="T19" fmla="*/ 213 h 1502"/>
                <a:gd name="T20" fmla="*/ 68 w 1146"/>
                <a:gd name="T21" fmla="*/ 287 h 1502"/>
                <a:gd name="T22" fmla="*/ 12 w 1146"/>
                <a:gd name="T23" fmla="*/ 368 h 1502"/>
                <a:gd name="T24" fmla="*/ 1 w 1146"/>
                <a:gd name="T25" fmla="*/ 393 h 1502"/>
                <a:gd name="T26" fmla="*/ 3 w 1146"/>
                <a:gd name="T27" fmla="*/ 400 h 1502"/>
                <a:gd name="T28" fmla="*/ 40 w 1146"/>
                <a:gd name="T29" fmla="*/ 338 h 1502"/>
                <a:gd name="T30" fmla="*/ 100 w 1146"/>
                <a:gd name="T31" fmla="*/ 260 h 1502"/>
                <a:gd name="T32" fmla="*/ 168 w 1146"/>
                <a:gd name="T33" fmla="*/ 190 h 1502"/>
                <a:gd name="T34" fmla="*/ 245 w 1146"/>
                <a:gd name="T35" fmla="*/ 131 h 1502"/>
                <a:gd name="T36" fmla="*/ 329 w 1146"/>
                <a:gd name="T37" fmla="*/ 82 h 1502"/>
                <a:gd name="T38" fmla="*/ 421 w 1146"/>
                <a:gd name="T39" fmla="*/ 44 h 1502"/>
                <a:gd name="T40" fmla="*/ 517 w 1146"/>
                <a:gd name="T41" fmla="*/ 20 h 1502"/>
                <a:gd name="T42" fmla="*/ 619 w 1146"/>
                <a:gd name="T43" fmla="*/ 9 h 1502"/>
                <a:gd name="T44" fmla="*/ 741 w 1146"/>
                <a:gd name="T45" fmla="*/ 16 h 1502"/>
                <a:gd name="T46" fmla="*/ 863 w 1146"/>
                <a:gd name="T47" fmla="*/ 43 h 1502"/>
                <a:gd name="T48" fmla="*/ 977 w 1146"/>
                <a:gd name="T49" fmla="*/ 91 h 1502"/>
                <a:gd name="T50" fmla="*/ 1080 w 1146"/>
                <a:gd name="T51" fmla="*/ 158 h 1502"/>
                <a:gd name="T52" fmla="*/ 67 w 1146"/>
                <a:gd name="T53" fmla="*/ 1215 h 1502"/>
                <a:gd name="T54" fmla="*/ 189 w 1146"/>
                <a:gd name="T55" fmla="*/ 1340 h 1502"/>
                <a:gd name="T56" fmla="*/ 338 w 1146"/>
                <a:gd name="T57" fmla="*/ 1434 h 1502"/>
                <a:gd name="T58" fmla="*/ 485 w 1146"/>
                <a:gd name="T59" fmla="*/ 1484 h 1502"/>
                <a:gd name="T60" fmla="*/ 576 w 1146"/>
                <a:gd name="T61" fmla="*/ 1499 h 1502"/>
                <a:gd name="T62" fmla="*/ 680 w 1146"/>
                <a:gd name="T63" fmla="*/ 1501 h 1502"/>
                <a:gd name="T64" fmla="*/ 819 w 1146"/>
                <a:gd name="T65" fmla="*/ 1481 h 1502"/>
                <a:gd name="T66" fmla="*/ 948 w 1146"/>
                <a:gd name="T67" fmla="*/ 1436 h 1502"/>
                <a:gd name="T68" fmla="*/ 1066 w 1146"/>
                <a:gd name="T69" fmla="*/ 1366 h 1502"/>
                <a:gd name="T70" fmla="*/ 1144 w 1146"/>
                <a:gd name="T71" fmla="*/ 1301 h 1502"/>
                <a:gd name="T72" fmla="*/ 1144 w 1146"/>
                <a:gd name="T73" fmla="*/ 1295 h 1502"/>
                <a:gd name="T74" fmla="*/ 1121 w 1146"/>
                <a:gd name="T75" fmla="*/ 1313 h 1502"/>
                <a:gd name="T76" fmla="*/ 1011 w 1146"/>
                <a:gd name="T77" fmla="*/ 1393 h 1502"/>
                <a:gd name="T78" fmla="*/ 887 w 1146"/>
                <a:gd name="T79" fmla="*/ 1451 h 1502"/>
                <a:gd name="T80" fmla="*/ 752 w 1146"/>
                <a:gd name="T81" fmla="*/ 1487 h 1502"/>
                <a:gd name="T82" fmla="*/ 621 w 1146"/>
                <a:gd name="T83" fmla="*/ 1494 h 1502"/>
                <a:gd name="T84" fmla="*/ 530 w 1146"/>
                <a:gd name="T85" fmla="*/ 1485 h 1502"/>
                <a:gd name="T86" fmla="*/ 420 w 1146"/>
                <a:gd name="T87" fmla="*/ 1458 h 1502"/>
                <a:gd name="T88" fmla="*/ 260 w 1146"/>
                <a:gd name="T89" fmla="*/ 1382 h 1502"/>
                <a:gd name="T90" fmla="*/ 124 w 1146"/>
                <a:gd name="T91" fmla="*/ 1269 h 1502"/>
                <a:gd name="T92" fmla="*/ 40 w 1146"/>
                <a:gd name="T93" fmla="*/ 1167 h 1502"/>
                <a:gd name="T94" fmla="*/ 41 w 1146"/>
                <a:gd name="T95" fmla="*/ 1174 h 15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146"/>
                <a:gd name="T145" fmla="*/ 0 h 1502"/>
                <a:gd name="T146" fmla="*/ 1146 w 1146"/>
                <a:gd name="T147" fmla="*/ 1502 h 15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146" h="1502">
                  <a:moveTo>
                    <a:pt x="1105" y="166"/>
                  </a:moveTo>
                  <a:lnTo>
                    <a:pt x="1082" y="148"/>
                  </a:lnTo>
                  <a:lnTo>
                    <a:pt x="1057" y="129"/>
                  </a:lnTo>
                  <a:lnTo>
                    <a:pt x="1032" y="112"/>
                  </a:lnTo>
                  <a:lnTo>
                    <a:pt x="1005" y="97"/>
                  </a:lnTo>
                  <a:lnTo>
                    <a:pt x="977" y="82"/>
                  </a:lnTo>
                  <a:lnTo>
                    <a:pt x="951" y="68"/>
                  </a:lnTo>
                  <a:lnTo>
                    <a:pt x="922" y="55"/>
                  </a:lnTo>
                  <a:lnTo>
                    <a:pt x="894" y="44"/>
                  </a:lnTo>
                  <a:lnTo>
                    <a:pt x="863" y="34"/>
                  </a:lnTo>
                  <a:lnTo>
                    <a:pt x="834" y="26"/>
                  </a:lnTo>
                  <a:lnTo>
                    <a:pt x="804" y="18"/>
                  </a:lnTo>
                  <a:lnTo>
                    <a:pt x="773" y="11"/>
                  </a:lnTo>
                  <a:lnTo>
                    <a:pt x="741" y="7"/>
                  </a:lnTo>
                  <a:lnTo>
                    <a:pt x="709" y="3"/>
                  </a:lnTo>
                  <a:lnTo>
                    <a:pt x="677" y="1"/>
                  </a:lnTo>
                  <a:lnTo>
                    <a:pt x="645" y="0"/>
                  </a:lnTo>
                  <a:lnTo>
                    <a:pt x="619" y="1"/>
                  </a:lnTo>
                  <a:lnTo>
                    <a:pt x="594" y="3"/>
                  </a:lnTo>
                  <a:lnTo>
                    <a:pt x="567" y="4"/>
                  </a:lnTo>
                  <a:lnTo>
                    <a:pt x="542" y="7"/>
                  </a:lnTo>
                  <a:lnTo>
                    <a:pt x="517" y="11"/>
                  </a:lnTo>
                  <a:lnTo>
                    <a:pt x="493" y="17"/>
                  </a:lnTo>
                  <a:lnTo>
                    <a:pt x="468" y="23"/>
                  </a:lnTo>
                  <a:lnTo>
                    <a:pt x="445" y="28"/>
                  </a:lnTo>
                  <a:lnTo>
                    <a:pt x="421" y="36"/>
                  </a:lnTo>
                  <a:lnTo>
                    <a:pt x="398" y="44"/>
                  </a:lnTo>
                  <a:lnTo>
                    <a:pt x="374" y="53"/>
                  </a:lnTo>
                  <a:lnTo>
                    <a:pt x="352" y="62"/>
                  </a:lnTo>
                  <a:lnTo>
                    <a:pt x="329" y="72"/>
                  </a:lnTo>
                  <a:lnTo>
                    <a:pt x="307" y="84"/>
                  </a:lnTo>
                  <a:lnTo>
                    <a:pt x="286" y="95"/>
                  </a:lnTo>
                  <a:lnTo>
                    <a:pt x="265" y="108"/>
                  </a:lnTo>
                  <a:lnTo>
                    <a:pt x="245" y="121"/>
                  </a:lnTo>
                  <a:lnTo>
                    <a:pt x="225" y="135"/>
                  </a:lnTo>
                  <a:lnTo>
                    <a:pt x="206" y="149"/>
                  </a:lnTo>
                  <a:lnTo>
                    <a:pt x="186" y="165"/>
                  </a:lnTo>
                  <a:lnTo>
                    <a:pt x="168" y="180"/>
                  </a:lnTo>
                  <a:lnTo>
                    <a:pt x="150" y="196"/>
                  </a:lnTo>
                  <a:lnTo>
                    <a:pt x="132" y="213"/>
                  </a:lnTo>
                  <a:lnTo>
                    <a:pt x="115" y="230"/>
                  </a:lnTo>
                  <a:lnTo>
                    <a:pt x="98" y="249"/>
                  </a:lnTo>
                  <a:lnTo>
                    <a:pt x="83" y="267"/>
                  </a:lnTo>
                  <a:lnTo>
                    <a:pt x="68" y="287"/>
                  </a:lnTo>
                  <a:lnTo>
                    <a:pt x="53" y="305"/>
                  </a:lnTo>
                  <a:lnTo>
                    <a:pt x="39" y="325"/>
                  </a:lnTo>
                  <a:lnTo>
                    <a:pt x="25" y="346"/>
                  </a:lnTo>
                  <a:lnTo>
                    <a:pt x="12" y="368"/>
                  </a:lnTo>
                  <a:lnTo>
                    <a:pt x="0" y="389"/>
                  </a:lnTo>
                  <a:lnTo>
                    <a:pt x="1" y="391"/>
                  </a:lnTo>
                  <a:lnTo>
                    <a:pt x="1" y="392"/>
                  </a:lnTo>
                  <a:lnTo>
                    <a:pt x="1" y="393"/>
                  </a:lnTo>
                  <a:lnTo>
                    <a:pt x="1" y="395"/>
                  </a:lnTo>
                  <a:lnTo>
                    <a:pt x="1" y="396"/>
                  </a:lnTo>
                  <a:lnTo>
                    <a:pt x="3" y="399"/>
                  </a:lnTo>
                  <a:lnTo>
                    <a:pt x="3" y="400"/>
                  </a:lnTo>
                  <a:lnTo>
                    <a:pt x="3" y="402"/>
                  </a:lnTo>
                  <a:lnTo>
                    <a:pt x="15" y="379"/>
                  </a:lnTo>
                  <a:lnTo>
                    <a:pt x="28" y="358"/>
                  </a:lnTo>
                  <a:lnTo>
                    <a:pt x="40" y="338"/>
                  </a:lnTo>
                  <a:lnTo>
                    <a:pt x="54" y="318"/>
                  </a:lnTo>
                  <a:lnTo>
                    <a:pt x="68" y="298"/>
                  </a:lnTo>
                  <a:lnTo>
                    <a:pt x="83" y="278"/>
                  </a:lnTo>
                  <a:lnTo>
                    <a:pt x="100" y="260"/>
                  </a:lnTo>
                  <a:lnTo>
                    <a:pt x="115" y="241"/>
                  </a:lnTo>
                  <a:lnTo>
                    <a:pt x="132" y="224"/>
                  </a:lnTo>
                  <a:lnTo>
                    <a:pt x="150" y="207"/>
                  </a:lnTo>
                  <a:lnTo>
                    <a:pt x="168" y="190"/>
                  </a:lnTo>
                  <a:lnTo>
                    <a:pt x="186" y="175"/>
                  </a:lnTo>
                  <a:lnTo>
                    <a:pt x="206" y="159"/>
                  </a:lnTo>
                  <a:lnTo>
                    <a:pt x="225" y="145"/>
                  </a:lnTo>
                  <a:lnTo>
                    <a:pt x="245" y="131"/>
                  </a:lnTo>
                  <a:lnTo>
                    <a:pt x="265" y="118"/>
                  </a:lnTo>
                  <a:lnTo>
                    <a:pt x="286" y="105"/>
                  </a:lnTo>
                  <a:lnTo>
                    <a:pt x="307" y="92"/>
                  </a:lnTo>
                  <a:lnTo>
                    <a:pt x="329" y="82"/>
                  </a:lnTo>
                  <a:lnTo>
                    <a:pt x="352" y="71"/>
                  </a:lnTo>
                  <a:lnTo>
                    <a:pt x="374" y="61"/>
                  </a:lnTo>
                  <a:lnTo>
                    <a:pt x="398" y="53"/>
                  </a:lnTo>
                  <a:lnTo>
                    <a:pt x="421" y="44"/>
                  </a:lnTo>
                  <a:lnTo>
                    <a:pt x="445" y="37"/>
                  </a:lnTo>
                  <a:lnTo>
                    <a:pt x="468" y="31"/>
                  </a:lnTo>
                  <a:lnTo>
                    <a:pt x="492" y="24"/>
                  </a:lnTo>
                  <a:lnTo>
                    <a:pt x="517" y="20"/>
                  </a:lnTo>
                  <a:lnTo>
                    <a:pt x="542" y="16"/>
                  </a:lnTo>
                  <a:lnTo>
                    <a:pt x="567" y="13"/>
                  </a:lnTo>
                  <a:lnTo>
                    <a:pt x="592" y="10"/>
                  </a:lnTo>
                  <a:lnTo>
                    <a:pt x="619" y="9"/>
                  </a:lnTo>
                  <a:lnTo>
                    <a:pt x="645" y="9"/>
                  </a:lnTo>
                  <a:lnTo>
                    <a:pt x="677" y="10"/>
                  </a:lnTo>
                  <a:lnTo>
                    <a:pt x="709" y="11"/>
                  </a:lnTo>
                  <a:lnTo>
                    <a:pt x="741" y="16"/>
                  </a:lnTo>
                  <a:lnTo>
                    <a:pt x="773" y="20"/>
                  </a:lnTo>
                  <a:lnTo>
                    <a:pt x="804" y="27"/>
                  </a:lnTo>
                  <a:lnTo>
                    <a:pt x="834" y="34"/>
                  </a:lnTo>
                  <a:lnTo>
                    <a:pt x="863" y="43"/>
                  </a:lnTo>
                  <a:lnTo>
                    <a:pt x="893" y="53"/>
                  </a:lnTo>
                  <a:lnTo>
                    <a:pt x="922" y="64"/>
                  </a:lnTo>
                  <a:lnTo>
                    <a:pt x="950" y="77"/>
                  </a:lnTo>
                  <a:lnTo>
                    <a:pt x="977" y="91"/>
                  </a:lnTo>
                  <a:lnTo>
                    <a:pt x="1005" y="107"/>
                  </a:lnTo>
                  <a:lnTo>
                    <a:pt x="1030" y="122"/>
                  </a:lnTo>
                  <a:lnTo>
                    <a:pt x="1057" y="139"/>
                  </a:lnTo>
                  <a:lnTo>
                    <a:pt x="1080" y="158"/>
                  </a:lnTo>
                  <a:lnTo>
                    <a:pt x="1105" y="176"/>
                  </a:lnTo>
                  <a:lnTo>
                    <a:pt x="1105" y="166"/>
                  </a:lnTo>
                  <a:close/>
                  <a:moveTo>
                    <a:pt x="41" y="1180"/>
                  </a:moveTo>
                  <a:lnTo>
                    <a:pt x="67" y="1215"/>
                  </a:lnTo>
                  <a:lnTo>
                    <a:pt x="94" y="1250"/>
                  </a:lnTo>
                  <a:lnTo>
                    <a:pt x="125" y="1282"/>
                  </a:lnTo>
                  <a:lnTo>
                    <a:pt x="157" y="1312"/>
                  </a:lnTo>
                  <a:lnTo>
                    <a:pt x="189" y="1340"/>
                  </a:lnTo>
                  <a:lnTo>
                    <a:pt x="225" y="1367"/>
                  </a:lnTo>
                  <a:lnTo>
                    <a:pt x="261" y="1392"/>
                  </a:lnTo>
                  <a:lnTo>
                    <a:pt x="299" y="1414"/>
                  </a:lnTo>
                  <a:lnTo>
                    <a:pt x="338" y="1434"/>
                  </a:lnTo>
                  <a:lnTo>
                    <a:pt x="379" y="1451"/>
                  </a:lnTo>
                  <a:lnTo>
                    <a:pt x="421" y="1467"/>
                  </a:lnTo>
                  <a:lnTo>
                    <a:pt x="463" y="1480"/>
                  </a:lnTo>
                  <a:lnTo>
                    <a:pt x="485" y="1484"/>
                  </a:lnTo>
                  <a:lnTo>
                    <a:pt x="507" y="1490"/>
                  </a:lnTo>
                  <a:lnTo>
                    <a:pt x="530" y="1492"/>
                  </a:lnTo>
                  <a:lnTo>
                    <a:pt x="552" y="1497"/>
                  </a:lnTo>
                  <a:lnTo>
                    <a:pt x="576" y="1499"/>
                  </a:lnTo>
                  <a:lnTo>
                    <a:pt x="598" y="1501"/>
                  </a:lnTo>
                  <a:lnTo>
                    <a:pt x="621" y="1502"/>
                  </a:lnTo>
                  <a:lnTo>
                    <a:pt x="645" y="1502"/>
                  </a:lnTo>
                  <a:lnTo>
                    <a:pt x="680" y="1501"/>
                  </a:lnTo>
                  <a:lnTo>
                    <a:pt x="716" y="1498"/>
                  </a:lnTo>
                  <a:lnTo>
                    <a:pt x="751" y="1494"/>
                  </a:lnTo>
                  <a:lnTo>
                    <a:pt x="786" y="1488"/>
                  </a:lnTo>
                  <a:lnTo>
                    <a:pt x="819" y="1481"/>
                  </a:lnTo>
                  <a:lnTo>
                    <a:pt x="852" y="1471"/>
                  </a:lnTo>
                  <a:lnTo>
                    <a:pt x="886" y="1461"/>
                  </a:lnTo>
                  <a:lnTo>
                    <a:pt x="918" y="1448"/>
                  </a:lnTo>
                  <a:lnTo>
                    <a:pt x="948" y="1436"/>
                  </a:lnTo>
                  <a:lnTo>
                    <a:pt x="979" y="1420"/>
                  </a:lnTo>
                  <a:lnTo>
                    <a:pt x="1009" y="1403"/>
                  </a:lnTo>
                  <a:lnTo>
                    <a:pt x="1037" y="1386"/>
                  </a:lnTo>
                  <a:lnTo>
                    <a:pt x="1066" y="1366"/>
                  </a:lnTo>
                  <a:lnTo>
                    <a:pt x="1093" y="1346"/>
                  </a:lnTo>
                  <a:lnTo>
                    <a:pt x="1119" y="1325"/>
                  </a:lnTo>
                  <a:lnTo>
                    <a:pt x="1144" y="1302"/>
                  </a:lnTo>
                  <a:lnTo>
                    <a:pt x="1144" y="1301"/>
                  </a:lnTo>
                  <a:lnTo>
                    <a:pt x="1144" y="1299"/>
                  </a:lnTo>
                  <a:lnTo>
                    <a:pt x="1144" y="1298"/>
                  </a:lnTo>
                  <a:lnTo>
                    <a:pt x="1144" y="1296"/>
                  </a:lnTo>
                  <a:lnTo>
                    <a:pt x="1144" y="1295"/>
                  </a:lnTo>
                  <a:lnTo>
                    <a:pt x="1146" y="1292"/>
                  </a:lnTo>
                  <a:lnTo>
                    <a:pt x="1146" y="1291"/>
                  </a:lnTo>
                  <a:lnTo>
                    <a:pt x="1146" y="1289"/>
                  </a:lnTo>
                  <a:lnTo>
                    <a:pt x="1121" y="1313"/>
                  </a:lnTo>
                  <a:lnTo>
                    <a:pt x="1094" y="1335"/>
                  </a:lnTo>
                  <a:lnTo>
                    <a:pt x="1068" y="1356"/>
                  </a:lnTo>
                  <a:lnTo>
                    <a:pt x="1040" y="1375"/>
                  </a:lnTo>
                  <a:lnTo>
                    <a:pt x="1011" y="1393"/>
                  </a:lnTo>
                  <a:lnTo>
                    <a:pt x="980" y="1410"/>
                  </a:lnTo>
                  <a:lnTo>
                    <a:pt x="950" y="1426"/>
                  </a:lnTo>
                  <a:lnTo>
                    <a:pt x="919" y="1440"/>
                  </a:lnTo>
                  <a:lnTo>
                    <a:pt x="887" y="1451"/>
                  </a:lnTo>
                  <a:lnTo>
                    <a:pt x="854" y="1463"/>
                  </a:lnTo>
                  <a:lnTo>
                    <a:pt x="820" y="1473"/>
                  </a:lnTo>
                  <a:lnTo>
                    <a:pt x="787" y="1480"/>
                  </a:lnTo>
                  <a:lnTo>
                    <a:pt x="752" y="1487"/>
                  </a:lnTo>
                  <a:lnTo>
                    <a:pt x="716" y="1491"/>
                  </a:lnTo>
                  <a:lnTo>
                    <a:pt x="681" y="1494"/>
                  </a:lnTo>
                  <a:lnTo>
                    <a:pt x="645" y="1494"/>
                  </a:lnTo>
                  <a:lnTo>
                    <a:pt x="621" y="1494"/>
                  </a:lnTo>
                  <a:lnTo>
                    <a:pt x="598" y="1492"/>
                  </a:lnTo>
                  <a:lnTo>
                    <a:pt x="574" y="1491"/>
                  </a:lnTo>
                  <a:lnTo>
                    <a:pt x="552" y="1488"/>
                  </a:lnTo>
                  <a:lnTo>
                    <a:pt x="530" y="1485"/>
                  </a:lnTo>
                  <a:lnTo>
                    <a:pt x="506" y="1481"/>
                  </a:lnTo>
                  <a:lnTo>
                    <a:pt x="484" y="1475"/>
                  </a:lnTo>
                  <a:lnTo>
                    <a:pt x="463" y="1471"/>
                  </a:lnTo>
                  <a:lnTo>
                    <a:pt x="420" y="1458"/>
                  </a:lnTo>
                  <a:lnTo>
                    <a:pt x="378" y="1443"/>
                  </a:lnTo>
                  <a:lnTo>
                    <a:pt x="336" y="1424"/>
                  </a:lnTo>
                  <a:lnTo>
                    <a:pt x="297" y="1404"/>
                  </a:lnTo>
                  <a:lnTo>
                    <a:pt x="260" y="1382"/>
                  </a:lnTo>
                  <a:lnTo>
                    <a:pt x="222" y="1356"/>
                  </a:lnTo>
                  <a:lnTo>
                    <a:pt x="188" y="1329"/>
                  </a:lnTo>
                  <a:lnTo>
                    <a:pt x="154" y="1301"/>
                  </a:lnTo>
                  <a:lnTo>
                    <a:pt x="124" y="1269"/>
                  </a:lnTo>
                  <a:lnTo>
                    <a:pt x="94" y="1237"/>
                  </a:lnTo>
                  <a:lnTo>
                    <a:pt x="67" y="1201"/>
                  </a:lnTo>
                  <a:lnTo>
                    <a:pt x="40" y="1166"/>
                  </a:lnTo>
                  <a:lnTo>
                    <a:pt x="40" y="1167"/>
                  </a:lnTo>
                  <a:lnTo>
                    <a:pt x="40" y="1169"/>
                  </a:lnTo>
                  <a:lnTo>
                    <a:pt x="40" y="1171"/>
                  </a:lnTo>
                  <a:lnTo>
                    <a:pt x="41" y="1173"/>
                  </a:lnTo>
                  <a:lnTo>
                    <a:pt x="41" y="1174"/>
                  </a:lnTo>
                  <a:lnTo>
                    <a:pt x="41" y="1177"/>
                  </a:lnTo>
                  <a:lnTo>
                    <a:pt x="41" y="1179"/>
                  </a:lnTo>
                  <a:lnTo>
                    <a:pt x="41" y="1180"/>
                  </a:lnTo>
                  <a:close/>
                </a:path>
              </a:pathLst>
            </a:custGeom>
            <a:solidFill>
              <a:srgbClr val="FDF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</p:grpSp>
      <p:grpSp>
        <p:nvGrpSpPr>
          <p:cNvPr id="4159" name="Group 209"/>
          <p:cNvGrpSpPr>
            <a:grpSpLocks/>
          </p:cNvGrpSpPr>
          <p:nvPr/>
        </p:nvGrpSpPr>
        <p:grpSpPr bwMode="auto">
          <a:xfrm>
            <a:off x="6112575" y="2594879"/>
            <a:ext cx="1405089" cy="2790753"/>
            <a:chOff x="3891" y="1753"/>
            <a:chExt cx="1161" cy="1613"/>
          </a:xfrm>
        </p:grpSpPr>
        <p:sp>
          <p:nvSpPr>
            <p:cNvPr id="4922" name="Freeform 9"/>
            <p:cNvSpPr>
              <a:spLocks noEditPoints="1"/>
            </p:cNvSpPr>
            <p:nvPr/>
          </p:nvSpPr>
          <p:spPr bwMode="auto">
            <a:xfrm>
              <a:off x="3891" y="1753"/>
              <a:ext cx="1145" cy="1494"/>
            </a:xfrm>
            <a:custGeom>
              <a:avLst/>
              <a:gdLst>
                <a:gd name="T0" fmla="*/ 1031 w 1145"/>
                <a:gd name="T1" fmla="*/ 114 h 1494"/>
                <a:gd name="T2" fmla="*/ 921 w 1145"/>
                <a:gd name="T3" fmla="*/ 56 h 1494"/>
                <a:gd name="T4" fmla="*/ 803 w 1145"/>
                <a:gd name="T5" fmla="*/ 19 h 1494"/>
                <a:gd name="T6" fmla="*/ 676 w 1145"/>
                <a:gd name="T7" fmla="*/ 2 h 1494"/>
                <a:gd name="T8" fmla="*/ 566 w 1145"/>
                <a:gd name="T9" fmla="*/ 5 h 1494"/>
                <a:gd name="T10" fmla="*/ 467 w 1145"/>
                <a:gd name="T11" fmla="*/ 23 h 1494"/>
                <a:gd name="T12" fmla="*/ 373 w 1145"/>
                <a:gd name="T13" fmla="*/ 53 h 1494"/>
                <a:gd name="T14" fmla="*/ 285 w 1145"/>
                <a:gd name="T15" fmla="*/ 97 h 1494"/>
                <a:gd name="T16" fmla="*/ 205 w 1145"/>
                <a:gd name="T17" fmla="*/ 151 h 1494"/>
                <a:gd name="T18" fmla="*/ 131 w 1145"/>
                <a:gd name="T19" fmla="*/ 215 h 1494"/>
                <a:gd name="T20" fmla="*/ 67 w 1145"/>
                <a:gd name="T21" fmla="*/ 289 h 1494"/>
                <a:gd name="T22" fmla="*/ 13 w 1145"/>
                <a:gd name="T23" fmla="*/ 369 h 1494"/>
                <a:gd name="T24" fmla="*/ 2 w 1145"/>
                <a:gd name="T25" fmla="*/ 396 h 1494"/>
                <a:gd name="T26" fmla="*/ 3 w 1145"/>
                <a:gd name="T27" fmla="*/ 402 h 1494"/>
                <a:gd name="T28" fmla="*/ 40 w 1145"/>
                <a:gd name="T29" fmla="*/ 340 h 1494"/>
                <a:gd name="T30" fmla="*/ 99 w 1145"/>
                <a:gd name="T31" fmla="*/ 260 h 1494"/>
                <a:gd name="T32" fmla="*/ 167 w 1145"/>
                <a:gd name="T33" fmla="*/ 191 h 1494"/>
                <a:gd name="T34" fmla="*/ 245 w 1145"/>
                <a:gd name="T35" fmla="*/ 131 h 1494"/>
                <a:gd name="T36" fmla="*/ 328 w 1145"/>
                <a:gd name="T37" fmla="*/ 83 h 1494"/>
                <a:gd name="T38" fmla="*/ 420 w 1145"/>
                <a:gd name="T39" fmla="*/ 44 h 1494"/>
                <a:gd name="T40" fmla="*/ 516 w 1145"/>
                <a:gd name="T41" fmla="*/ 20 h 1494"/>
                <a:gd name="T42" fmla="*/ 618 w 1145"/>
                <a:gd name="T43" fmla="*/ 9 h 1494"/>
                <a:gd name="T44" fmla="*/ 740 w 1145"/>
                <a:gd name="T45" fmla="*/ 14 h 1494"/>
                <a:gd name="T46" fmla="*/ 862 w 1145"/>
                <a:gd name="T47" fmla="*/ 43 h 1494"/>
                <a:gd name="T48" fmla="*/ 976 w 1145"/>
                <a:gd name="T49" fmla="*/ 91 h 1494"/>
                <a:gd name="T50" fmla="*/ 1079 w 1145"/>
                <a:gd name="T51" fmla="*/ 158 h 1494"/>
                <a:gd name="T52" fmla="*/ 66 w 1145"/>
                <a:gd name="T53" fmla="*/ 1204 h 1494"/>
                <a:gd name="T54" fmla="*/ 188 w 1145"/>
                <a:gd name="T55" fmla="*/ 1331 h 1494"/>
                <a:gd name="T56" fmla="*/ 337 w 1145"/>
                <a:gd name="T57" fmla="*/ 1426 h 1494"/>
                <a:gd name="T58" fmla="*/ 484 w 1145"/>
                <a:gd name="T59" fmla="*/ 1476 h 1494"/>
                <a:gd name="T60" fmla="*/ 575 w 1145"/>
                <a:gd name="T61" fmla="*/ 1491 h 1494"/>
                <a:gd name="T62" fmla="*/ 680 w 1145"/>
                <a:gd name="T63" fmla="*/ 1493 h 1494"/>
                <a:gd name="T64" fmla="*/ 819 w 1145"/>
                <a:gd name="T65" fmla="*/ 1473 h 1494"/>
                <a:gd name="T66" fmla="*/ 949 w 1145"/>
                <a:gd name="T67" fmla="*/ 1426 h 1494"/>
                <a:gd name="T68" fmla="*/ 1065 w 1145"/>
                <a:gd name="T69" fmla="*/ 1358 h 1494"/>
                <a:gd name="T70" fmla="*/ 1145 w 1145"/>
                <a:gd name="T71" fmla="*/ 1291 h 1494"/>
                <a:gd name="T72" fmla="*/ 1145 w 1145"/>
                <a:gd name="T73" fmla="*/ 1284 h 1494"/>
                <a:gd name="T74" fmla="*/ 1120 w 1145"/>
                <a:gd name="T75" fmla="*/ 1302 h 1494"/>
                <a:gd name="T76" fmla="*/ 1010 w 1145"/>
                <a:gd name="T77" fmla="*/ 1385 h 1494"/>
                <a:gd name="T78" fmla="*/ 886 w 1145"/>
                <a:gd name="T79" fmla="*/ 1443 h 1494"/>
                <a:gd name="T80" fmla="*/ 751 w 1145"/>
                <a:gd name="T81" fmla="*/ 1478 h 1494"/>
                <a:gd name="T82" fmla="*/ 620 w 1145"/>
                <a:gd name="T83" fmla="*/ 1486 h 1494"/>
                <a:gd name="T84" fmla="*/ 527 w 1145"/>
                <a:gd name="T85" fmla="*/ 1477 h 1494"/>
                <a:gd name="T86" fmla="*/ 440 w 1145"/>
                <a:gd name="T87" fmla="*/ 1456 h 1494"/>
                <a:gd name="T88" fmla="*/ 335 w 1145"/>
                <a:gd name="T89" fmla="*/ 1416 h 1494"/>
                <a:gd name="T90" fmla="*/ 187 w 1145"/>
                <a:gd name="T91" fmla="*/ 1319 h 1494"/>
                <a:gd name="T92" fmla="*/ 64 w 1145"/>
                <a:gd name="T93" fmla="*/ 1190 h 1494"/>
                <a:gd name="T94" fmla="*/ 39 w 1145"/>
                <a:gd name="T95" fmla="*/ 1159 h 1494"/>
                <a:gd name="T96" fmla="*/ 39 w 1145"/>
                <a:gd name="T97" fmla="*/ 1167 h 149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45"/>
                <a:gd name="T148" fmla="*/ 0 h 1494"/>
                <a:gd name="T149" fmla="*/ 1145 w 1145"/>
                <a:gd name="T150" fmla="*/ 1494 h 149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45" h="1494">
                  <a:moveTo>
                    <a:pt x="1104" y="168"/>
                  </a:moveTo>
                  <a:lnTo>
                    <a:pt x="1081" y="148"/>
                  </a:lnTo>
                  <a:lnTo>
                    <a:pt x="1056" y="131"/>
                  </a:lnTo>
                  <a:lnTo>
                    <a:pt x="1031" y="114"/>
                  </a:lnTo>
                  <a:lnTo>
                    <a:pt x="1004" y="97"/>
                  </a:lnTo>
                  <a:lnTo>
                    <a:pt x="976" y="83"/>
                  </a:lnTo>
                  <a:lnTo>
                    <a:pt x="949" y="68"/>
                  </a:lnTo>
                  <a:lnTo>
                    <a:pt x="921" y="56"/>
                  </a:lnTo>
                  <a:lnTo>
                    <a:pt x="892" y="44"/>
                  </a:lnTo>
                  <a:lnTo>
                    <a:pt x="862" y="34"/>
                  </a:lnTo>
                  <a:lnTo>
                    <a:pt x="833" y="26"/>
                  </a:lnTo>
                  <a:lnTo>
                    <a:pt x="803" y="19"/>
                  </a:lnTo>
                  <a:lnTo>
                    <a:pt x="772" y="12"/>
                  </a:lnTo>
                  <a:lnTo>
                    <a:pt x="740" y="7"/>
                  </a:lnTo>
                  <a:lnTo>
                    <a:pt x="708" y="3"/>
                  </a:lnTo>
                  <a:lnTo>
                    <a:pt x="676" y="2"/>
                  </a:lnTo>
                  <a:lnTo>
                    <a:pt x="644" y="0"/>
                  </a:lnTo>
                  <a:lnTo>
                    <a:pt x="618" y="2"/>
                  </a:lnTo>
                  <a:lnTo>
                    <a:pt x="591" y="3"/>
                  </a:lnTo>
                  <a:lnTo>
                    <a:pt x="566" y="5"/>
                  </a:lnTo>
                  <a:lnTo>
                    <a:pt x="541" y="7"/>
                  </a:lnTo>
                  <a:lnTo>
                    <a:pt x="516" y="12"/>
                  </a:lnTo>
                  <a:lnTo>
                    <a:pt x="491" y="17"/>
                  </a:lnTo>
                  <a:lnTo>
                    <a:pt x="467" y="23"/>
                  </a:lnTo>
                  <a:lnTo>
                    <a:pt x="444" y="29"/>
                  </a:lnTo>
                  <a:lnTo>
                    <a:pt x="420" y="36"/>
                  </a:lnTo>
                  <a:lnTo>
                    <a:pt x="397" y="44"/>
                  </a:lnTo>
                  <a:lnTo>
                    <a:pt x="373" y="53"/>
                  </a:lnTo>
                  <a:lnTo>
                    <a:pt x="351" y="63"/>
                  </a:lnTo>
                  <a:lnTo>
                    <a:pt x="328" y="73"/>
                  </a:lnTo>
                  <a:lnTo>
                    <a:pt x="306" y="84"/>
                  </a:lnTo>
                  <a:lnTo>
                    <a:pt x="285" y="97"/>
                  </a:lnTo>
                  <a:lnTo>
                    <a:pt x="264" y="108"/>
                  </a:lnTo>
                  <a:lnTo>
                    <a:pt x="244" y="122"/>
                  </a:lnTo>
                  <a:lnTo>
                    <a:pt x="224" y="135"/>
                  </a:lnTo>
                  <a:lnTo>
                    <a:pt x="205" y="151"/>
                  </a:lnTo>
                  <a:lnTo>
                    <a:pt x="185" y="165"/>
                  </a:lnTo>
                  <a:lnTo>
                    <a:pt x="167" y="181"/>
                  </a:lnTo>
                  <a:lnTo>
                    <a:pt x="149" y="198"/>
                  </a:lnTo>
                  <a:lnTo>
                    <a:pt x="131" y="215"/>
                  </a:lnTo>
                  <a:lnTo>
                    <a:pt x="114" y="232"/>
                  </a:lnTo>
                  <a:lnTo>
                    <a:pt x="97" y="250"/>
                  </a:lnTo>
                  <a:lnTo>
                    <a:pt x="82" y="269"/>
                  </a:lnTo>
                  <a:lnTo>
                    <a:pt x="67" y="289"/>
                  </a:lnTo>
                  <a:lnTo>
                    <a:pt x="52" y="308"/>
                  </a:lnTo>
                  <a:lnTo>
                    <a:pt x="38" y="328"/>
                  </a:lnTo>
                  <a:lnTo>
                    <a:pt x="25" y="348"/>
                  </a:lnTo>
                  <a:lnTo>
                    <a:pt x="13" y="369"/>
                  </a:lnTo>
                  <a:lnTo>
                    <a:pt x="0" y="391"/>
                  </a:lnTo>
                  <a:lnTo>
                    <a:pt x="0" y="392"/>
                  </a:lnTo>
                  <a:lnTo>
                    <a:pt x="2" y="394"/>
                  </a:lnTo>
                  <a:lnTo>
                    <a:pt x="2" y="396"/>
                  </a:lnTo>
                  <a:lnTo>
                    <a:pt x="2" y="398"/>
                  </a:lnTo>
                  <a:lnTo>
                    <a:pt x="2" y="399"/>
                  </a:lnTo>
                  <a:lnTo>
                    <a:pt x="3" y="401"/>
                  </a:lnTo>
                  <a:lnTo>
                    <a:pt x="3" y="402"/>
                  </a:lnTo>
                  <a:lnTo>
                    <a:pt x="3" y="404"/>
                  </a:lnTo>
                  <a:lnTo>
                    <a:pt x="15" y="381"/>
                  </a:lnTo>
                  <a:lnTo>
                    <a:pt x="28" y="360"/>
                  </a:lnTo>
                  <a:lnTo>
                    <a:pt x="40" y="340"/>
                  </a:lnTo>
                  <a:lnTo>
                    <a:pt x="54" y="318"/>
                  </a:lnTo>
                  <a:lnTo>
                    <a:pt x="68" y="298"/>
                  </a:lnTo>
                  <a:lnTo>
                    <a:pt x="84" y="280"/>
                  </a:lnTo>
                  <a:lnTo>
                    <a:pt x="99" y="260"/>
                  </a:lnTo>
                  <a:lnTo>
                    <a:pt x="116" y="242"/>
                  </a:lnTo>
                  <a:lnTo>
                    <a:pt x="132" y="225"/>
                  </a:lnTo>
                  <a:lnTo>
                    <a:pt x="150" y="208"/>
                  </a:lnTo>
                  <a:lnTo>
                    <a:pt x="167" y="191"/>
                  </a:lnTo>
                  <a:lnTo>
                    <a:pt x="187" y="175"/>
                  </a:lnTo>
                  <a:lnTo>
                    <a:pt x="205" y="159"/>
                  </a:lnTo>
                  <a:lnTo>
                    <a:pt x="224" y="145"/>
                  </a:lnTo>
                  <a:lnTo>
                    <a:pt x="245" y="131"/>
                  </a:lnTo>
                  <a:lnTo>
                    <a:pt x="264" y="118"/>
                  </a:lnTo>
                  <a:lnTo>
                    <a:pt x="285" y="105"/>
                  </a:lnTo>
                  <a:lnTo>
                    <a:pt x="308" y="93"/>
                  </a:lnTo>
                  <a:lnTo>
                    <a:pt x="328" y="83"/>
                  </a:lnTo>
                  <a:lnTo>
                    <a:pt x="351" y="71"/>
                  </a:lnTo>
                  <a:lnTo>
                    <a:pt x="373" y="61"/>
                  </a:lnTo>
                  <a:lnTo>
                    <a:pt x="397" y="53"/>
                  </a:lnTo>
                  <a:lnTo>
                    <a:pt x="420" y="44"/>
                  </a:lnTo>
                  <a:lnTo>
                    <a:pt x="444" y="37"/>
                  </a:lnTo>
                  <a:lnTo>
                    <a:pt x="467" y="30"/>
                  </a:lnTo>
                  <a:lnTo>
                    <a:pt x="491" y="24"/>
                  </a:lnTo>
                  <a:lnTo>
                    <a:pt x="516" y="20"/>
                  </a:lnTo>
                  <a:lnTo>
                    <a:pt x="541" y="16"/>
                  </a:lnTo>
                  <a:lnTo>
                    <a:pt x="566" y="13"/>
                  </a:lnTo>
                  <a:lnTo>
                    <a:pt x="591" y="10"/>
                  </a:lnTo>
                  <a:lnTo>
                    <a:pt x="618" y="9"/>
                  </a:lnTo>
                  <a:lnTo>
                    <a:pt x="644" y="9"/>
                  </a:lnTo>
                  <a:lnTo>
                    <a:pt x="676" y="9"/>
                  </a:lnTo>
                  <a:lnTo>
                    <a:pt x="708" y="12"/>
                  </a:lnTo>
                  <a:lnTo>
                    <a:pt x="740" y="14"/>
                  </a:lnTo>
                  <a:lnTo>
                    <a:pt x="772" y="20"/>
                  </a:lnTo>
                  <a:lnTo>
                    <a:pt x="803" y="26"/>
                  </a:lnTo>
                  <a:lnTo>
                    <a:pt x="833" y="34"/>
                  </a:lnTo>
                  <a:lnTo>
                    <a:pt x="862" y="43"/>
                  </a:lnTo>
                  <a:lnTo>
                    <a:pt x="892" y="53"/>
                  </a:lnTo>
                  <a:lnTo>
                    <a:pt x="921" y="64"/>
                  </a:lnTo>
                  <a:lnTo>
                    <a:pt x="949" y="77"/>
                  </a:lnTo>
                  <a:lnTo>
                    <a:pt x="976" y="91"/>
                  </a:lnTo>
                  <a:lnTo>
                    <a:pt x="1003" y="107"/>
                  </a:lnTo>
                  <a:lnTo>
                    <a:pt x="1029" y="122"/>
                  </a:lnTo>
                  <a:lnTo>
                    <a:pt x="1054" y="139"/>
                  </a:lnTo>
                  <a:lnTo>
                    <a:pt x="1079" y="158"/>
                  </a:lnTo>
                  <a:lnTo>
                    <a:pt x="1103" y="178"/>
                  </a:lnTo>
                  <a:lnTo>
                    <a:pt x="1104" y="168"/>
                  </a:lnTo>
                  <a:close/>
                  <a:moveTo>
                    <a:pt x="40" y="1169"/>
                  </a:moveTo>
                  <a:lnTo>
                    <a:pt x="66" y="1204"/>
                  </a:lnTo>
                  <a:lnTo>
                    <a:pt x="93" y="1240"/>
                  </a:lnTo>
                  <a:lnTo>
                    <a:pt x="123" y="1271"/>
                  </a:lnTo>
                  <a:lnTo>
                    <a:pt x="155" y="1302"/>
                  </a:lnTo>
                  <a:lnTo>
                    <a:pt x="188" y="1331"/>
                  </a:lnTo>
                  <a:lnTo>
                    <a:pt x="223" y="1358"/>
                  </a:lnTo>
                  <a:lnTo>
                    <a:pt x="259" y="1383"/>
                  </a:lnTo>
                  <a:lnTo>
                    <a:pt x="298" y="1405"/>
                  </a:lnTo>
                  <a:lnTo>
                    <a:pt x="337" y="1426"/>
                  </a:lnTo>
                  <a:lnTo>
                    <a:pt x="377" y="1443"/>
                  </a:lnTo>
                  <a:lnTo>
                    <a:pt x="419" y="1459"/>
                  </a:lnTo>
                  <a:lnTo>
                    <a:pt x="462" y="1471"/>
                  </a:lnTo>
                  <a:lnTo>
                    <a:pt x="484" y="1476"/>
                  </a:lnTo>
                  <a:lnTo>
                    <a:pt x="506" y="1481"/>
                  </a:lnTo>
                  <a:lnTo>
                    <a:pt x="529" y="1486"/>
                  </a:lnTo>
                  <a:lnTo>
                    <a:pt x="551" y="1488"/>
                  </a:lnTo>
                  <a:lnTo>
                    <a:pt x="575" y="1491"/>
                  </a:lnTo>
                  <a:lnTo>
                    <a:pt x="597" y="1493"/>
                  </a:lnTo>
                  <a:lnTo>
                    <a:pt x="620" y="1494"/>
                  </a:lnTo>
                  <a:lnTo>
                    <a:pt x="644" y="1494"/>
                  </a:lnTo>
                  <a:lnTo>
                    <a:pt x="680" y="1493"/>
                  </a:lnTo>
                  <a:lnTo>
                    <a:pt x="715" y="1490"/>
                  </a:lnTo>
                  <a:lnTo>
                    <a:pt x="750" y="1486"/>
                  </a:lnTo>
                  <a:lnTo>
                    <a:pt x="785" y="1480"/>
                  </a:lnTo>
                  <a:lnTo>
                    <a:pt x="819" y="1473"/>
                  </a:lnTo>
                  <a:lnTo>
                    <a:pt x="853" y="1463"/>
                  </a:lnTo>
                  <a:lnTo>
                    <a:pt x="885" y="1453"/>
                  </a:lnTo>
                  <a:lnTo>
                    <a:pt x="917" y="1440"/>
                  </a:lnTo>
                  <a:lnTo>
                    <a:pt x="949" y="1426"/>
                  </a:lnTo>
                  <a:lnTo>
                    <a:pt x="979" y="1410"/>
                  </a:lnTo>
                  <a:lnTo>
                    <a:pt x="1008" y="1395"/>
                  </a:lnTo>
                  <a:lnTo>
                    <a:pt x="1038" y="1376"/>
                  </a:lnTo>
                  <a:lnTo>
                    <a:pt x="1065" y="1358"/>
                  </a:lnTo>
                  <a:lnTo>
                    <a:pt x="1093" y="1336"/>
                  </a:lnTo>
                  <a:lnTo>
                    <a:pt x="1118" y="1315"/>
                  </a:lnTo>
                  <a:lnTo>
                    <a:pt x="1143" y="1292"/>
                  </a:lnTo>
                  <a:lnTo>
                    <a:pt x="1145" y="1291"/>
                  </a:lnTo>
                  <a:lnTo>
                    <a:pt x="1145" y="1288"/>
                  </a:lnTo>
                  <a:lnTo>
                    <a:pt x="1145" y="1287"/>
                  </a:lnTo>
                  <a:lnTo>
                    <a:pt x="1145" y="1285"/>
                  </a:lnTo>
                  <a:lnTo>
                    <a:pt x="1145" y="1284"/>
                  </a:lnTo>
                  <a:lnTo>
                    <a:pt x="1145" y="1282"/>
                  </a:lnTo>
                  <a:lnTo>
                    <a:pt x="1145" y="1281"/>
                  </a:lnTo>
                  <a:lnTo>
                    <a:pt x="1145" y="1280"/>
                  </a:lnTo>
                  <a:lnTo>
                    <a:pt x="1120" y="1302"/>
                  </a:lnTo>
                  <a:lnTo>
                    <a:pt x="1095" y="1325"/>
                  </a:lnTo>
                  <a:lnTo>
                    <a:pt x="1067" y="1346"/>
                  </a:lnTo>
                  <a:lnTo>
                    <a:pt x="1039" y="1366"/>
                  </a:lnTo>
                  <a:lnTo>
                    <a:pt x="1010" y="1385"/>
                  </a:lnTo>
                  <a:lnTo>
                    <a:pt x="981" y="1402"/>
                  </a:lnTo>
                  <a:lnTo>
                    <a:pt x="950" y="1416"/>
                  </a:lnTo>
                  <a:lnTo>
                    <a:pt x="918" y="1430"/>
                  </a:lnTo>
                  <a:lnTo>
                    <a:pt x="886" y="1443"/>
                  </a:lnTo>
                  <a:lnTo>
                    <a:pt x="854" y="1454"/>
                  </a:lnTo>
                  <a:lnTo>
                    <a:pt x="819" y="1464"/>
                  </a:lnTo>
                  <a:lnTo>
                    <a:pt x="786" y="1471"/>
                  </a:lnTo>
                  <a:lnTo>
                    <a:pt x="751" y="1478"/>
                  </a:lnTo>
                  <a:lnTo>
                    <a:pt x="715" y="1483"/>
                  </a:lnTo>
                  <a:lnTo>
                    <a:pt x="680" y="1486"/>
                  </a:lnTo>
                  <a:lnTo>
                    <a:pt x="644" y="1486"/>
                  </a:lnTo>
                  <a:lnTo>
                    <a:pt x="620" y="1486"/>
                  </a:lnTo>
                  <a:lnTo>
                    <a:pt x="597" y="1484"/>
                  </a:lnTo>
                  <a:lnTo>
                    <a:pt x="573" y="1483"/>
                  </a:lnTo>
                  <a:lnTo>
                    <a:pt x="551" y="1480"/>
                  </a:lnTo>
                  <a:lnTo>
                    <a:pt x="527" y="1477"/>
                  </a:lnTo>
                  <a:lnTo>
                    <a:pt x="505" y="1473"/>
                  </a:lnTo>
                  <a:lnTo>
                    <a:pt x="483" y="1467"/>
                  </a:lnTo>
                  <a:lnTo>
                    <a:pt x="460" y="1463"/>
                  </a:lnTo>
                  <a:lnTo>
                    <a:pt x="440" y="1456"/>
                  </a:lnTo>
                  <a:lnTo>
                    <a:pt x="417" y="1449"/>
                  </a:lnTo>
                  <a:lnTo>
                    <a:pt x="397" y="1442"/>
                  </a:lnTo>
                  <a:lnTo>
                    <a:pt x="376" y="1433"/>
                  </a:lnTo>
                  <a:lnTo>
                    <a:pt x="335" y="1416"/>
                  </a:lnTo>
                  <a:lnTo>
                    <a:pt x="295" y="1395"/>
                  </a:lnTo>
                  <a:lnTo>
                    <a:pt x="257" y="1372"/>
                  </a:lnTo>
                  <a:lnTo>
                    <a:pt x="221" y="1346"/>
                  </a:lnTo>
                  <a:lnTo>
                    <a:pt x="187" y="1319"/>
                  </a:lnTo>
                  <a:lnTo>
                    <a:pt x="153" y="1290"/>
                  </a:lnTo>
                  <a:lnTo>
                    <a:pt x="121" y="1258"/>
                  </a:lnTo>
                  <a:lnTo>
                    <a:pt x="92" y="1226"/>
                  </a:lnTo>
                  <a:lnTo>
                    <a:pt x="64" y="1190"/>
                  </a:lnTo>
                  <a:lnTo>
                    <a:pt x="39" y="1153"/>
                  </a:lnTo>
                  <a:lnTo>
                    <a:pt x="39" y="1156"/>
                  </a:lnTo>
                  <a:lnTo>
                    <a:pt x="39" y="1158"/>
                  </a:lnTo>
                  <a:lnTo>
                    <a:pt x="39" y="1159"/>
                  </a:lnTo>
                  <a:lnTo>
                    <a:pt x="39" y="1162"/>
                  </a:lnTo>
                  <a:lnTo>
                    <a:pt x="39" y="1163"/>
                  </a:lnTo>
                  <a:lnTo>
                    <a:pt x="39" y="1165"/>
                  </a:lnTo>
                  <a:lnTo>
                    <a:pt x="39" y="1167"/>
                  </a:lnTo>
                  <a:lnTo>
                    <a:pt x="40" y="1169"/>
                  </a:lnTo>
                  <a:close/>
                </a:path>
              </a:pathLst>
            </a:custGeom>
            <a:solidFill>
              <a:srgbClr val="FDF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23" name="Freeform 10"/>
            <p:cNvSpPr>
              <a:spLocks noEditPoints="1"/>
            </p:cNvSpPr>
            <p:nvPr/>
          </p:nvSpPr>
          <p:spPr bwMode="auto">
            <a:xfrm>
              <a:off x="3893" y="1758"/>
              <a:ext cx="1144" cy="1485"/>
            </a:xfrm>
            <a:custGeom>
              <a:avLst/>
              <a:gdLst>
                <a:gd name="T0" fmla="*/ 1027 w 1144"/>
                <a:gd name="T1" fmla="*/ 113 h 1485"/>
                <a:gd name="T2" fmla="*/ 919 w 1144"/>
                <a:gd name="T3" fmla="*/ 55 h 1485"/>
                <a:gd name="T4" fmla="*/ 801 w 1144"/>
                <a:gd name="T5" fmla="*/ 18 h 1485"/>
                <a:gd name="T6" fmla="*/ 674 w 1144"/>
                <a:gd name="T7" fmla="*/ 1 h 1485"/>
                <a:gd name="T8" fmla="*/ 564 w 1144"/>
                <a:gd name="T9" fmla="*/ 4 h 1485"/>
                <a:gd name="T10" fmla="*/ 465 w 1144"/>
                <a:gd name="T11" fmla="*/ 22 h 1485"/>
                <a:gd name="T12" fmla="*/ 371 w 1144"/>
                <a:gd name="T13" fmla="*/ 52 h 1485"/>
                <a:gd name="T14" fmla="*/ 283 w 1144"/>
                <a:gd name="T15" fmla="*/ 96 h 1485"/>
                <a:gd name="T16" fmla="*/ 203 w 1144"/>
                <a:gd name="T17" fmla="*/ 150 h 1485"/>
                <a:gd name="T18" fmla="*/ 129 w 1144"/>
                <a:gd name="T19" fmla="*/ 215 h 1485"/>
                <a:gd name="T20" fmla="*/ 65 w 1144"/>
                <a:gd name="T21" fmla="*/ 289 h 1485"/>
                <a:gd name="T22" fmla="*/ 12 w 1144"/>
                <a:gd name="T23" fmla="*/ 370 h 1485"/>
                <a:gd name="T24" fmla="*/ 1 w 1144"/>
                <a:gd name="T25" fmla="*/ 396 h 1485"/>
                <a:gd name="T26" fmla="*/ 2 w 1144"/>
                <a:gd name="T27" fmla="*/ 401 h 1485"/>
                <a:gd name="T28" fmla="*/ 40 w 1144"/>
                <a:gd name="T29" fmla="*/ 339 h 1485"/>
                <a:gd name="T30" fmla="*/ 98 w 1144"/>
                <a:gd name="T31" fmla="*/ 261 h 1485"/>
                <a:gd name="T32" fmla="*/ 166 w 1144"/>
                <a:gd name="T33" fmla="*/ 191 h 1485"/>
                <a:gd name="T34" fmla="*/ 243 w 1144"/>
                <a:gd name="T35" fmla="*/ 130 h 1485"/>
                <a:gd name="T36" fmla="*/ 328 w 1144"/>
                <a:gd name="T37" fmla="*/ 82 h 1485"/>
                <a:gd name="T38" fmla="*/ 418 w 1144"/>
                <a:gd name="T39" fmla="*/ 44 h 1485"/>
                <a:gd name="T40" fmla="*/ 514 w 1144"/>
                <a:gd name="T41" fmla="*/ 19 h 1485"/>
                <a:gd name="T42" fmla="*/ 616 w 1144"/>
                <a:gd name="T43" fmla="*/ 8 h 1485"/>
                <a:gd name="T44" fmla="*/ 738 w 1144"/>
                <a:gd name="T45" fmla="*/ 14 h 1485"/>
                <a:gd name="T46" fmla="*/ 860 w 1144"/>
                <a:gd name="T47" fmla="*/ 42 h 1485"/>
                <a:gd name="T48" fmla="*/ 974 w 1144"/>
                <a:gd name="T49" fmla="*/ 90 h 1485"/>
                <a:gd name="T50" fmla="*/ 1077 w 1144"/>
                <a:gd name="T51" fmla="*/ 157 h 1485"/>
                <a:gd name="T52" fmla="*/ 64 w 1144"/>
                <a:gd name="T53" fmla="*/ 1192 h 1485"/>
                <a:gd name="T54" fmla="*/ 185 w 1144"/>
                <a:gd name="T55" fmla="*/ 1320 h 1485"/>
                <a:gd name="T56" fmla="*/ 333 w 1144"/>
                <a:gd name="T57" fmla="*/ 1415 h 1485"/>
                <a:gd name="T58" fmla="*/ 481 w 1144"/>
                <a:gd name="T59" fmla="*/ 1466 h 1485"/>
                <a:gd name="T60" fmla="*/ 571 w 1144"/>
                <a:gd name="T61" fmla="*/ 1482 h 1485"/>
                <a:gd name="T62" fmla="*/ 678 w 1144"/>
                <a:gd name="T63" fmla="*/ 1485 h 1485"/>
                <a:gd name="T64" fmla="*/ 817 w 1144"/>
                <a:gd name="T65" fmla="*/ 1464 h 1485"/>
                <a:gd name="T66" fmla="*/ 947 w 1144"/>
                <a:gd name="T67" fmla="*/ 1417 h 1485"/>
                <a:gd name="T68" fmla="*/ 1065 w 1144"/>
                <a:gd name="T69" fmla="*/ 1347 h 1485"/>
                <a:gd name="T70" fmla="*/ 1143 w 1144"/>
                <a:gd name="T71" fmla="*/ 1279 h 1485"/>
                <a:gd name="T72" fmla="*/ 1143 w 1144"/>
                <a:gd name="T73" fmla="*/ 1273 h 1485"/>
                <a:gd name="T74" fmla="*/ 1119 w 1144"/>
                <a:gd name="T75" fmla="*/ 1292 h 1485"/>
                <a:gd name="T76" fmla="*/ 1009 w 1144"/>
                <a:gd name="T77" fmla="*/ 1374 h 1485"/>
                <a:gd name="T78" fmla="*/ 885 w 1144"/>
                <a:gd name="T79" fmla="*/ 1434 h 1485"/>
                <a:gd name="T80" fmla="*/ 749 w 1144"/>
                <a:gd name="T81" fmla="*/ 1469 h 1485"/>
                <a:gd name="T82" fmla="*/ 618 w 1144"/>
                <a:gd name="T83" fmla="*/ 1476 h 1485"/>
                <a:gd name="T84" fmla="*/ 525 w 1144"/>
                <a:gd name="T85" fmla="*/ 1468 h 1485"/>
                <a:gd name="T86" fmla="*/ 436 w 1144"/>
                <a:gd name="T87" fmla="*/ 1446 h 1485"/>
                <a:gd name="T88" fmla="*/ 332 w 1144"/>
                <a:gd name="T89" fmla="*/ 1405 h 1485"/>
                <a:gd name="T90" fmla="*/ 183 w 1144"/>
                <a:gd name="T91" fmla="*/ 1309 h 1485"/>
                <a:gd name="T92" fmla="*/ 62 w 1144"/>
                <a:gd name="T93" fmla="*/ 1178 h 1485"/>
                <a:gd name="T94" fmla="*/ 37 w 1144"/>
                <a:gd name="T95" fmla="*/ 1147 h 1485"/>
                <a:gd name="T96" fmla="*/ 37 w 1144"/>
                <a:gd name="T97" fmla="*/ 1154 h 148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44"/>
                <a:gd name="T148" fmla="*/ 0 h 1485"/>
                <a:gd name="T149" fmla="*/ 1144 w 1144"/>
                <a:gd name="T150" fmla="*/ 1485 h 148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44" h="1485">
                  <a:moveTo>
                    <a:pt x="1102" y="167"/>
                  </a:moveTo>
                  <a:lnTo>
                    <a:pt x="1077" y="149"/>
                  </a:lnTo>
                  <a:lnTo>
                    <a:pt x="1054" y="130"/>
                  </a:lnTo>
                  <a:lnTo>
                    <a:pt x="1027" y="113"/>
                  </a:lnTo>
                  <a:lnTo>
                    <a:pt x="1002" y="98"/>
                  </a:lnTo>
                  <a:lnTo>
                    <a:pt x="974" y="82"/>
                  </a:lnTo>
                  <a:lnTo>
                    <a:pt x="947" y="68"/>
                  </a:lnTo>
                  <a:lnTo>
                    <a:pt x="919" y="55"/>
                  </a:lnTo>
                  <a:lnTo>
                    <a:pt x="890" y="44"/>
                  </a:lnTo>
                  <a:lnTo>
                    <a:pt x="860" y="34"/>
                  </a:lnTo>
                  <a:lnTo>
                    <a:pt x="831" y="25"/>
                  </a:lnTo>
                  <a:lnTo>
                    <a:pt x="801" y="18"/>
                  </a:lnTo>
                  <a:lnTo>
                    <a:pt x="770" y="11"/>
                  </a:lnTo>
                  <a:lnTo>
                    <a:pt x="738" y="7"/>
                  </a:lnTo>
                  <a:lnTo>
                    <a:pt x="706" y="2"/>
                  </a:lnTo>
                  <a:lnTo>
                    <a:pt x="674" y="1"/>
                  </a:lnTo>
                  <a:lnTo>
                    <a:pt x="642" y="0"/>
                  </a:lnTo>
                  <a:lnTo>
                    <a:pt x="616" y="0"/>
                  </a:lnTo>
                  <a:lnTo>
                    <a:pt x="589" y="1"/>
                  </a:lnTo>
                  <a:lnTo>
                    <a:pt x="564" y="4"/>
                  </a:lnTo>
                  <a:lnTo>
                    <a:pt x="539" y="7"/>
                  </a:lnTo>
                  <a:lnTo>
                    <a:pt x="514" y="11"/>
                  </a:lnTo>
                  <a:lnTo>
                    <a:pt x="489" y="15"/>
                  </a:lnTo>
                  <a:lnTo>
                    <a:pt x="465" y="22"/>
                  </a:lnTo>
                  <a:lnTo>
                    <a:pt x="442" y="28"/>
                  </a:lnTo>
                  <a:lnTo>
                    <a:pt x="418" y="35"/>
                  </a:lnTo>
                  <a:lnTo>
                    <a:pt x="395" y="44"/>
                  </a:lnTo>
                  <a:lnTo>
                    <a:pt x="371" y="52"/>
                  </a:lnTo>
                  <a:lnTo>
                    <a:pt x="349" y="62"/>
                  </a:lnTo>
                  <a:lnTo>
                    <a:pt x="326" y="73"/>
                  </a:lnTo>
                  <a:lnTo>
                    <a:pt x="304" y="83"/>
                  </a:lnTo>
                  <a:lnTo>
                    <a:pt x="283" y="96"/>
                  </a:lnTo>
                  <a:lnTo>
                    <a:pt x="262" y="109"/>
                  </a:lnTo>
                  <a:lnTo>
                    <a:pt x="242" y="122"/>
                  </a:lnTo>
                  <a:lnTo>
                    <a:pt x="222" y="136"/>
                  </a:lnTo>
                  <a:lnTo>
                    <a:pt x="203" y="150"/>
                  </a:lnTo>
                  <a:lnTo>
                    <a:pt x="183" y="166"/>
                  </a:lnTo>
                  <a:lnTo>
                    <a:pt x="165" y="181"/>
                  </a:lnTo>
                  <a:lnTo>
                    <a:pt x="147" y="198"/>
                  </a:lnTo>
                  <a:lnTo>
                    <a:pt x="129" y="215"/>
                  </a:lnTo>
                  <a:lnTo>
                    <a:pt x="112" y="232"/>
                  </a:lnTo>
                  <a:lnTo>
                    <a:pt x="97" y="251"/>
                  </a:lnTo>
                  <a:lnTo>
                    <a:pt x="80" y="269"/>
                  </a:lnTo>
                  <a:lnTo>
                    <a:pt x="65" y="289"/>
                  </a:lnTo>
                  <a:lnTo>
                    <a:pt x="51" y="309"/>
                  </a:lnTo>
                  <a:lnTo>
                    <a:pt x="37" y="329"/>
                  </a:lnTo>
                  <a:lnTo>
                    <a:pt x="25" y="349"/>
                  </a:lnTo>
                  <a:lnTo>
                    <a:pt x="12" y="370"/>
                  </a:lnTo>
                  <a:lnTo>
                    <a:pt x="0" y="393"/>
                  </a:lnTo>
                  <a:lnTo>
                    <a:pt x="0" y="394"/>
                  </a:lnTo>
                  <a:lnTo>
                    <a:pt x="1" y="396"/>
                  </a:lnTo>
                  <a:lnTo>
                    <a:pt x="1" y="397"/>
                  </a:lnTo>
                  <a:lnTo>
                    <a:pt x="2" y="399"/>
                  </a:lnTo>
                  <a:lnTo>
                    <a:pt x="2" y="400"/>
                  </a:lnTo>
                  <a:lnTo>
                    <a:pt x="2" y="401"/>
                  </a:lnTo>
                  <a:lnTo>
                    <a:pt x="4" y="403"/>
                  </a:lnTo>
                  <a:lnTo>
                    <a:pt x="15" y="382"/>
                  </a:lnTo>
                  <a:lnTo>
                    <a:pt x="27" y="360"/>
                  </a:lnTo>
                  <a:lnTo>
                    <a:pt x="40" y="339"/>
                  </a:lnTo>
                  <a:lnTo>
                    <a:pt x="54" y="319"/>
                  </a:lnTo>
                  <a:lnTo>
                    <a:pt x="68" y="299"/>
                  </a:lnTo>
                  <a:lnTo>
                    <a:pt x="83" y="279"/>
                  </a:lnTo>
                  <a:lnTo>
                    <a:pt x="98" y="261"/>
                  </a:lnTo>
                  <a:lnTo>
                    <a:pt x="115" y="242"/>
                  </a:lnTo>
                  <a:lnTo>
                    <a:pt x="132" y="224"/>
                  </a:lnTo>
                  <a:lnTo>
                    <a:pt x="148" y="207"/>
                  </a:lnTo>
                  <a:lnTo>
                    <a:pt x="166" y="191"/>
                  </a:lnTo>
                  <a:lnTo>
                    <a:pt x="185" y="174"/>
                  </a:lnTo>
                  <a:lnTo>
                    <a:pt x="204" y="159"/>
                  </a:lnTo>
                  <a:lnTo>
                    <a:pt x="223" y="144"/>
                  </a:lnTo>
                  <a:lnTo>
                    <a:pt x="243" y="130"/>
                  </a:lnTo>
                  <a:lnTo>
                    <a:pt x="264" y="117"/>
                  </a:lnTo>
                  <a:lnTo>
                    <a:pt x="285" y="105"/>
                  </a:lnTo>
                  <a:lnTo>
                    <a:pt x="306" y="93"/>
                  </a:lnTo>
                  <a:lnTo>
                    <a:pt x="328" y="82"/>
                  </a:lnTo>
                  <a:lnTo>
                    <a:pt x="350" y="71"/>
                  </a:lnTo>
                  <a:lnTo>
                    <a:pt x="372" y="61"/>
                  </a:lnTo>
                  <a:lnTo>
                    <a:pt x="395" y="52"/>
                  </a:lnTo>
                  <a:lnTo>
                    <a:pt x="418" y="44"/>
                  </a:lnTo>
                  <a:lnTo>
                    <a:pt x="442" y="36"/>
                  </a:lnTo>
                  <a:lnTo>
                    <a:pt x="465" y="29"/>
                  </a:lnTo>
                  <a:lnTo>
                    <a:pt x="490" y="24"/>
                  </a:lnTo>
                  <a:lnTo>
                    <a:pt x="514" y="19"/>
                  </a:lnTo>
                  <a:lnTo>
                    <a:pt x="539" y="15"/>
                  </a:lnTo>
                  <a:lnTo>
                    <a:pt x="564" y="12"/>
                  </a:lnTo>
                  <a:lnTo>
                    <a:pt x="591" y="9"/>
                  </a:lnTo>
                  <a:lnTo>
                    <a:pt x="616" y="8"/>
                  </a:lnTo>
                  <a:lnTo>
                    <a:pt x="642" y="8"/>
                  </a:lnTo>
                  <a:lnTo>
                    <a:pt x="674" y="8"/>
                  </a:lnTo>
                  <a:lnTo>
                    <a:pt x="706" y="11"/>
                  </a:lnTo>
                  <a:lnTo>
                    <a:pt x="738" y="14"/>
                  </a:lnTo>
                  <a:lnTo>
                    <a:pt x="770" y="19"/>
                  </a:lnTo>
                  <a:lnTo>
                    <a:pt x="801" y="25"/>
                  </a:lnTo>
                  <a:lnTo>
                    <a:pt x="831" y="34"/>
                  </a:lnTo>
                  <a:lnTo>
                    <a:pt x="860" y="42"/>
                  </a:lnTo>
                  <a:lnTo>
                    <a:pt x="890" y="52"/>
                  </a:lnTo>
                  <a:lnTo>
                    <a:pt x="919" y="65"/>
                  </a:lnTo>
                  <a:lnTo>
                    <a:pt x="947" y="78"/>
                  </a:lnTo>
                  <a:lnTo>
                    <a:pt x="974" y="90"/>
                  </a:lnTo>
                  <a:lnTo>
                    <a:pt x="1001" y="106"/>
                  </a:lnTo>
                  <a:lnTo>
                    <a:pt x="1027" y="122"/>
                  </a:lnTo>
                  <a:lnTo>
                    <a:pt x="1052" y="139"/>
                  </a:lnTo>
                  <a:lnTo>
                    <a:pt x="1077" y="157"/>
                  </a:lnTo>
                  <a:lnTo>
                    <a:pt x="1101" y="177"/>
                  </a:lnTo>
                  <a:lnTo>
                    <a:pt x="1102" y="167"/>
                  </a:lnTo>
                  <a:close/>
                  <a:moveTo>
                    <a:pt x="37" y="1157"/>
                  </a:moveTo>
                  <a:lnTo>
                    <a:pt x="64" y="1192"/>
                  </a:lnTo>
                  <a:lnTo>
                    <a:pt x="91" y="1228"/>
                  </a:lnTo>
                  <a:lnTo>
                    <a:pt x="121" y="1260"/>
                  </a:lnTo>
                  <a:lnTo>
                    <a:pt x="151" y="1292"/>
                  </a:lnTo>
                  <a:lnTo>
                    <a:pt x="185" y="1320"/>
                  </a:lnTo>
                  <a:lnTo>
                    <a:pt x="219" y="1347"/>
                  </a:lnTo>
                  <a:lnTo>
                    <a:pt x="257" y="1373"/>
                  </a:lnTo>
                  <a:lnTo>
                    <a:pt x="294" y="1395"/>
                  </a:lnTo>
                  <a:lnTo>
                    <a:pt x="333" y="1415"/>
                  </a:lnTo>
                  <a:lnTo>
                    <a:pt x="375" y="1434"/>
                  </a:lnTo>
                  <a:lnTo>
                    <a:pt x="417" y="1449"/>
                  </a:lnTo>
                  <a:lnTo>
                    <a:pt x="460" y="1462"/>
                  </a:lnTo>
                  <a:lnTo>
                    <a:pt x="481" y="1466"/>
                  </a:lnTo>
                  <a:lnTo>
                    <a:pt x="503" y="1472"/>
                  </a:lnTo>
                  <a:lnTo>
                    <a:pt x="527" y="1476"/>
                  </a:lnTo>
                  <a:lnTo>
                    <a:pt x="549" y="1479"/>
                  </a:lnTo>
                  <a:lnTo>
                    <a:pt x="571" y="1482"/>
                  </a:lnTo>
                  <a:lnTo>
                    <a:pt x="595" y="1483"/>
                  </a:lnTo>
                  <a:lnTo>
                    <a:pt x="618" y="1485"/>
                  </a:lnTo>
                  <a:lnTo>
                    <a:pt x="642" y="1485"/>
                  </a:lnTo>
                  <a:lnTo>
                    <a:pt x="678" y="1485"/>
                  </a:lnTo>
                  <a:lnTo>
                    <a:pt x="713" y="1482"/>
                  </a:lnTo>
                  <a:lnTo>
                    <a:pt x="749" y="1478"/>
                  </a:lnTo>
                  <a:lnTo>
                    <a:pt x="784" y="1471"/>
                  </a:lnTo>
                  <a:lnTo>
                    <a:pt x="817" y="1464"/>
                  </a:lnTo>
                  <a:lnTo>
                    <a:pt x="851" y="1454"/>
                  </a:lnTo>
                  <a:lnTo>
                    <a:pt x="884" y="1442"/>
                  </a:lnTo>
                  <a:lnTo>
                    <a:pt x="916" y="1431"/>
                  </a:lnTo>
                  <a:lnTo>
                    <a:pt x="947" y="1417"/>
                  </a:lnTo>
                  <a:lnTo>
                    <a:pt x="977" y="1401"/>
                  </a:lnTo>
                  <a:lnTo>
                    <a:pt x="1008" y="1384"/>
                  </a:lnTo>
                  <a:lnTo>
                    <a:pt x="1037" y="1366"/>
                  </a:lnTo>
                  <a:lnTo>
                    <a:pt x="1065" y="1347"/>
                  </a:lnTo>
                  <a:lnTo>
                    <a:pt x="1091" y="1326"/>
                  </a:lnTo>
                  <a:lnTo>
                    <a:pt x="1118" y="1304"/>
                  </a:lnTo>
                  <a:lnTo>
                    <a:pt x="1143" y="1280"/>
                  </a:lnTo>
                  <a:lnTo>
                    <a:pt x="1143" y="1279"/>
                  </a:lnTo>
                  <a:lnTo>
                    <a:pt x="1143" y="1277"/>
                  </a:lnTo>
                  <a:lnTo>
                    <a:pt x="1143" y="1276"/>
                  </a:lnTo>
                  <a:lnTo>
                    <a:pt x="1143" y="1275"/>
                  </a:lnTo>
                  <a:lnTo>
                    <a:pt x="1143" y="1273"/>
                  </a:lnTo>
                  <a:lnTo>
                    <a:pt x="1143" y="1272"/>
                  </a:lnTo>
                  <a:lnTo>
                    <a:pt x="1144" y="1270"/>
                  </a:lnTo>
                  <a:lnTo>
                    <a:pt x="1144" y="1269"/>
                  </a:lnTo>
                  <a:lnTo>
                    <a:pt x="1119" y="1292"/>
                  </a:lnTo>
                  <a:lnTo>
                    <a:pt x="1093" y="1314"/>
                  </a:lnTo>
                  <a:lnTo>
                    <a:pt x="1066" y="1336"/>
                  </a:lnTo>
                  <a:lnTo>
                    <a:pt x="1038" y="1356"/>
                  </a:lnTo>
                  <a:lnTo>
                    <a:pt x="1009" y="1374"/>
                  </a:lnTo>
                  <a:lnTo>
                    <a:pt x="979" y="1391"/>
                  </a:lnTo>
                  <a:lnTo>
                    <a:pt x="948" y="1407"/>
                  </a:lnTo>
                  <a:lnTo>
                    <a:pt x="917" y="1421"/>
                  </a:lnTo>
                  <a:lnTo>
                    <a:pt x="885" y="1434"/>
                  </a:lnTo>
                  <a:lnTo>
                    <a:pt x="852" y="1445"/>
                  </a:lnTo>
                  <a:lnTo>
                    <a:pt x="819" y="1455"/>
                  </a:lnTo>
                  <a:lnTo>
                    <a:pt x="784" y="1462"/>
                  </a:lnTo>
                  <a:lnTo>
                    <a:pt x="749" y="1469"/>
                  </a:lnTo>
                  <a:lnTo>
                    <a:pt x="714" y="1473"/>
                  </a:lnTo>
                  <a:lnTo>
                    <a:pt x="678" y="1476"/>
                  </a:lnTo>
                  <a:lnTo>
                    <a:pt x="642" y="1476"/>
                  </a:lnTo>
                  <a:lnTo>
                    <a:pt x="618" y="1476"/>
                  </a:lnTo>
                  <a:lnTo>
                    <a:pt x="595" y="1475"/>
                  </a:lnTo>
                  <a:lnTo>
                    <a:pt x="571" y="1473"/>
                  </a:lnTo>
                  <a:lnTo>
                    <a:pt x="547" y="1471"/>
                  </a:lnTo>
                  <a:lnTo>
                    <a:pt x="525" y="1468"/>
                  </a:lnTo>
                  <a:lnTo>
                    <a:pt x="503" y="1464"/>
                  </a:lnTo>
                  <a:lnTo>
                    <a:pt x="481" y="1458"/>
                  </a:lnTo>
                  <a:lnTo>
                    <a:pt x="458" y="1454"/>
                  </a:lnTo>
                  <a:lnTo>
                    <a:pt x="436" y="1446"/>
                  </a:lnTo>
                  <a:lnTo>
                    <a:pt x="415" y="1439"/>
                  </a:lnTo>
                  <a:lnTo>
                    <a:pt x="393" y="1432"/>
                  </a:lnTo>
                  <a:lnTo>
                    <a:pt x="372" y="1424"/>
                  </a:lnTo>
                  <a:lnTo>
                    <a:pt x="332" y="1405"/>
                  </a:lnTo>
                  <a:lnTo>
                    <a:pt x="293" y="1385"/>
                  </a:lnTo>
                  <a:lnTo>
                    <a:pt x="254" y="1361"/>
                  </a:lnTo>
                  <a:lnTo>
                    <a:pt x="218" y="1336"/>
                  </a:lnTo>
                  <a:lnTo>
                    <a:pt x="183" y="1309"/>
                  </a:lnTo>
                  <a:lnTo>
                    <a:pt x="150" y="1279"/>
                  </a:lnTo>
                  <a:lnTo>
                    <a:pt x="119" y="1248"/>
                  </a:lnTo>
                  <a:lnTo>
                    <a:pt x="90" y="1214"/>
                  </a:lnTo>
                  <a:lnTo>
                    <a:pt x="62" y="1178"/>
                  </a:lnTo>
                  <a:lnTo>
                    <a:pt x="37" y="1141"/>
                  </a:lnTo>
                  <a:lnTo>
                    <a:pt x="37" y="1143"/>
                  </a:lnTo>
                  <a:lnTo>
                    <a:pt x="37" y="1145"/>
                  </a:lnTo>
                  <a:lnTo>
                    <a:pt x="37" y="1147"/>
                  </a:lnTo>
                  <a:lnTo>
                    <a:pt x="37" y="1148"/>
                  </a:lnTo>
                  <a:lnTo>
                    <a:pt x="37" y="1151"/>
                  </a:lnTo>
                  <a:lnTo>
                    <a:pt x="37" y="1153"/>
                  </a:lnTo>
                  <a:lnTo>
                    <a:pt x="37" y="1154"/>
                  </a:lnTo>
                  <a:lnTo>
                    <a:pt x="37" y="1157"/>
                  </a:lnTo>
                  <a:close/>
                </a:path>
              </a:pathLst>
            </a:custGeom>
            <a:solidFill>
              <a:srgbClr val="FDFC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24" name="Freeform 11"/>
            <p:cNvSpPr>
              <a:spLocks noEditPoints="1"/>
            </p:cNvSpPr>
            <p:nvPr/>
          </p:nvSpPr>
          <p:spPr bwMode="auto">
            <a:xfrm>
              <a:off x="3894" y="1762"/>
              <a:ext cx="1143" cy="1477"/>
            </a:xfrm>
            <a:custGeom>
              <a:avLst/>
              <a:gdLst>
                <a:gd name="T0" fmla="*/ 1026 w 1143"/>
                <a:gd name="T1" fmla="*/ 113 h 1477"/>
                <a:gd name="T2" fmla="*/ 918 w 1143"/>
                <a:gd name="T3" fmla="*/ 55 h 1477"/>
                <a:gd name="T4" fmla="*/ 800 w 1143"/>
                <a:gd name="T5" fmla="*/ 17 h 1477"/>
                <a:gd name="T6" fmla="*/ 673 w 1143"/>
                <a:gd name="T7" fmla="*/ 0 h 1477"/>
                <a:gd name="T8" fmla="*/ 563 w 1143"/>
                <a:gd name="T9" fmla="*/ 4 h 1477"/>
                <a:gd name="T10" fmla="*/ 464 w 1143"/>
                <a:gd name="T11" fmla="*/ 21 h 1477"/>
                <a:gd name="T12" fmla="*/ 370 w 1143"/>
                <a:gd name="T13" fmla="*/ 52 h 1477"/>
                <a:gd name="T14" fmla="*/ 282 w 1143"/>
                <a:gd name="T15" fmla="*/ 96 h 1477"/>
                <a:gd name="T16" fmla="*/ 202 w 1143"/>
                <a:gd name="T17" fmla="*/ 150 h 1477"/>
                <a:gd name="T18" fmla="*/ 129 w 1143"/>
                <a:gd name="T19" fmla="*/ 216 h 1477"/>
                <a:gd name="T20" fmla="*/ 65 w 1143"/>
                <a:gd name="T21" fmla="*/ 289 h 1477"/>
                <a:gd name="T22" fmla="*/ 12 w 1143"/>
                <a:gd name="T23" fmla="*/ 372 h 1477"/>
                <a:gd name="T24" fmla="*/ 1 w 1143"/>
                <a:gd name="T25" fmla="*/ 397 h 1477"/>
                <a:gd name="T26" fmla="*/ 4 w 1143"/>
                <a:gd name="T27" fmla="*/ 402 h 1477"/>
                <a:gd name="T28" fmla="*/ 42 w 1143"/>
                <a:gd name="T29" fmla="*/ 339 h 1477"/>
                <a:gd name="T30" fmla="*/ 99 w 1143"/>
                <a:gd name="T31" fmla="*/ 261 h 1477"/>
                <a:gd name="T32" fmla="*/ 167 w 1143"/>
                <a:gd name="T33" fmla="*/ 191 h 1477"/>
                <a:gd name="T34" fmla="*/ 243 w 1143"/>
                <a:gd name="T35" fmla="*/ 130 h 1477"/>
                <a:gd name="T36" fmla="*/ 327 w 1143"/>
                <a:gd name="T37" fmla="*/ 82 h 1477"/>
                <a:gd name="T38" fmla="*/ 417 w 1143"/>
                <a:gd name="T39" fmla="*/ 44 h 1477"/>
                <a:gd name="T40" fmla="*/ 513 w 1143"/>
                <a:gd name="T41" fmla="*/ 20 h 1477"/>
                <a:gd name="T42" fmla="*/ 615 w 1143"/>
                <a:gd name="T43" fmla="*/ 8 h 1477"/>
                <a:gd name="T44" fmla="*/ 737 w 1143"/>
                <a:gd name="T45" fmla="*/ 14 h 1477"/>
                <a:gd name="T46" fmla="*/ 859 w 1143"/>
                <a:gd name="T47" fmla="*/ 42 h 1477"/>
                <a:gd name="T48" fmla="*/ 973 w 1143"/>
                <a:gd name="T49" fmla="*/ 91 h 1477"/>
                <a:gd name="T50" fmla="*/ 1076 w 1143"/>
                <a:gd name="T51" fmla="*/ 159 h 1477"/>
                <a:gd name="T52" fmla="*/ 61 w 1143"/>
                <a:gd name="T53" fmla="*/ 1181 h 1477"/>
                <a:gd name="T54" fmla="*/ 184 w 1143"/>
                <a:gd name="T55" fmla="*/ 1310 h 1477"/>
                <a:gd name="T56" fmla="*/ 332 w 1143"/>
                <a:gd name="T57" fmla="*/ 1407 h 1477"/>
                <a:gd name="T58" fmla="*/ 437 w 1143"/>
                <a:gd name="T59" fmla="*/ 1447 h 1477"/>
                <a:gd name="T60" fmla="*/ 524 w 1143"/>
                <a:gd name="T61" fmla="*/ 1468 h 1477"/>
                <a:gd name="T62" fmla="*/ 617 w 1143"/>
                <a:gd name="T63" fmla="*/ 1477 h 1477"/>
                <a:gd name="T64" fmla="*/ 748 w 1143"/>
                <a:gd name="T65" fmla="*/ 1469 h 1477"/>
                <a:gd name="T66" fmla="*/ 883 w 1143"/>
                <a:gd name="T67" fmla="*/ 1434 h 1477"/>
                <a:gd name="T68" fmla="*/ 1007 w 1143"/>
                <a:gd name="T69" fmla="*/ 1376 h 1477"/>
                <a:gd name="T70" fmla="*/ 1117 w 1143"/>
                <a:gd name="T71" fmla="*/ 1293 h 1477"/>
                <a:gd name="T72" fmla="*/ 1143 w 1143"/>
                <a:gd name="T73" fmla="*/ 1266 h 1477"/>
                <a:gd name="T74" fmla="*/ 1143 w 1143"/>
                <a:gd name="T75" fmla="*/ 1261 h 1477"/>
                <a:gd name="T76" fmla="*/ 1065 w 1143"/>
                <a:gd name="T77" fmla="*/ 1326 h 1477"/>
                <a:gd name="T78" fmla="*/ 948 w 1143"/>
                <a:gd name="T79" fmla="*/ 1398 h 1477"/>
                <a:gd name="T80" fmla="*/ 818 w 1143"/>
                <a:gd name="T81" fmla="*/ 1447 h 1477"/>
                <a:gd name="T82" fmla="*/ 677 w 1143"/>
                <a:gd name="T83" fmla="*/ 1468 h 1477"/>
                <a:gd name="T84" fmla="*/ 570 w 1143"/>
                <a:gd name="T85" fmla="*/ 1465 h 1477"/>
                <a:gd name="T86" fmla="*/ 478 w 1143"/>
                <a:gd name="T87" fmla="*/ 1450 h 1477"/>
                <a:gd name="T88" fmla="*/ 392 w 1143"/>
                <a:gd name="T89" fmla="*/ 1424 h 1477"/>
                <a:gd name="T90" fmla="*/ 310 w 1143"/>
                <a:gd name="T91" fmla="*/ 1387 h 1477"/>
                <a:gd name="T92" fmla="*/ 181 w 1143"/>
                <a:gd name="T93" fmla="*/ 1299 h 1477"/>
                <a:gd name="T94" fmla="*/ 61 w 1143"/>
                <a:gd name="T95" fmla="*/ 1167 h 1477"/>
                <a:gd name="T96" fmla="*/ 36 w 1143"/>
                <a:gd name="T97" fmla="*/ 1136 h 1477"/>
                <a:gd name="T98" fmla="*/ 36 w 1143"/>
                <a:gd name="T99" fmla="*/ 1143 h 147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43"/>
                <a:gd name="T151" fmla="*/ 0 h 1477"/>
                <a:gd name="T152" fmla="*/ 1143 w 1143"/>
                <a:gd name="T153" fmla="*/ 1477 h 147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43" h="1477">
                  <a:moveTo>
                    <a:pt x="1100" y="169"/>
                  </a:moveTo>
                  <a:lnTo>
                    <a:pt x="1076" y="149"/>
                  </a:lnTo>
                  <a:lnTo>
                    <a:pt x="1051" y="130"/>
                  </a:lnTo>
                  <a:lnTo>
                    <a:pt x="1026" y="113"/>
                  </a:lnTo>
                  <a:lnTo>
                    <a:pt x="1000" y="98"/>
                  </a:lnTo>
                  <a:lnTo>
                    <a:pt x="973" y="82"/>
                  </a:lnTo>
                  <a:lnTo>
                    <a:pt x="946" y="68"/>
                  </a:lnTo>
                  <a:lnTo>
                    <a:pt x="918" y="55"/>
                  </a:lnTo>
                  <a:lnTo>
                    <a:pt x="889" y="44"/>
                  </a:lnTo>
                  <a:lnTo>
                    <a:pt x="859" y="34"/>
                  </a:lnTo>
                  <a:lnTo>
                    <a:pt x="830" y="25"/>
                  </a:lnTo>
                  <a:lnTo>
                    <a:pt x="800" y="17"/>
                  </a:lnTo>
                  <a:lnTo>
                    <a:pt x="769" y="11"/>
                  </a:lnTo>
                  <a:lnTo>
                    <a:pt x="737" y="5"/>
                  </a:lnTo>
                  <a:lnTo>
                    <a:pt x="705" y="3"/>
                  </a:lnTo>
                  <a:lnTo>
                    <a:pt x="673" y="0"/>
                  </a:lnTo>
                  <a:lnTo>
                    <a:pt x="641" y="0"/>
                  </a:lnTo>
                  <a:lnTo>
                    <a:pt x="615" y="0"/>
                  </a:lnTo>
                  <a:lnTo>
                    <a:pt x="588" y="1"/>
                  </a:lnTo>
                  <a:lnTo>
                    <a:pt x="563" y="4"/>
                  </a:lnTo>
                  <a:lnTo>
                    <a:pt x="538" y="7"/>
                  </a:lnTo>
                  <a:lnTo>
                    <a:pt x="513" y="11"/>
                  </a:lnTo>
                  <a:lnTo>
                    <a:pt x="488" y="15"/>
                  </a:lnTo>
                  <a:lnTo>
                    <a:pt x="464" y="21"/>
                  </a:lnTo>
                  <a:lnTo>
                    <a:pt x="441" y="28"/>
                  </a:lnTo>
                  <a:lnTo>
                    <a:pt x="417" y="35"/>
                  </a:lnTo>
                  <a:lnTo>
                    <a:pt x="394" y="44"/>
                  </a:lnTo>
                  <a:lnTo>
                    <a:pt x="370" y="52"/>
                  </a:lnTo>
                  <a:lnTo>
                    <a:pt x="348" y="62"/>
                  </a:lnTo>
                  <a:lnTo>
                    <a:pt x="325" y="74"/>
                  </a:lnTo>
                  <a:lnTo>
                    <a:pt x="305" y="84"/>
                  </a:lnTo>
                  <a:lnTo>
                    <a:pt x="282" y="96"/>
                  </a:lnTo>
                  <a:lnTo>
                    <a:pt x="261" y="109"/>
                  </a:lnTo>
                  <a:lnTo>
                    <a:pt x="242" y="122"/>
                  </a:lnTo>
                  <a:lnTo>
                    <a:pt x="221" y="136"/>
                  </a:lnTo>
                  <a:lnTo>
                    <a:pt x="202" y="150"/>
                  </a:lnTo>
                  <a:lnTo>
                    <a:pt x="184" y="166"/>
                  </a:lnTo>
                  <a:lnTo>
                    <a:pt x="164" y="182"/>
                  </a:lnTo>
                  <a:lnTo>
                    <a:pt x="147" y="199"/>
                  </a:lnTo>
                  <a:lnTo>
                    <a:pt x="129" y="216"/>
                  </a:lnTo>
                  <a:lnTo>
                    <a:pt x="113" y="233"/>
                  </a:lnTo>
                  <a:lnTo>
                    <a:pt x="96" y="251"/>
                  </a:lnTo>
                  <a:lnTo>
                    <a:pt x="81" y="271"/>
                  </a:lnTo>
                  <a:lnTo>
                    <a:pt x="65" y="289"/>
                  </a:lnTo>
                  <a:lnTo>
                    <a:pt x="51" y="309"/>
                  </a:lnTo>
                  <a:lnTo>
                    <a:pt x="37" y="331"/>
                  </a:lnTo>
                  <a:lnTo>
                    <a:pt x="25" y="351"/>
                  </a:lnTo>
                  <a:lnTo>
                    <a:pt x="12" y="372"/>
                  </a:lnTo>
                  <a:lnTo>
                    <a:pt x="0" y="395"/>
                  </a:lnTo>
                  <a:lnTo>
                    <a:pt x="1" y="395"/>
                  </a:lnTo>
                  <a:lnTo>
                    <a:pt x="1" y="396"/>
                  </a:lnTo>
                  <a:lnTo>
                    <a:pt x="1" y="397"/>
                  </a:lnTo>
                  <a:lnTo>
                    <a:pt x="3" y="399"/>
                  </a:lnTo>
                  <a:lnTo>
                    <a:pt x="3" y="400"/>
                  </a:lnTo>
                  <a:lnTo>
                    <a:pt x="3" y="402"/>
                  </a:lnTo>
                  <a:lnTo>
                    <a:pt x="4" y="402"/>
                  </a:lnTo>
                  <a:lnTo>
                    <a:pt x="4" y="403"/>
                  </a:lnTo>
                  <a:lnTo>
                    <a:pt x="17" y="382"/>
                  </a:lnTo>
                  <a:lnTo>
                    <a:pt x="28" y="360"/>
                  </a:lnTo>
                  <a:lnTo>
                    <a:pt x="42" y="339"/>
                  </a:lnTo>
                  <a:lnTo>
                    <a:pt x="54" y="319"/>
                  </a:lnTo>
                  <a:lnTo>
                    <a:pt x="68" y="299"/>
                  </a:lnTo>
                  <a:lnTo>
                    <a:pt x="83" y="280"/>
                  </a:lnTo>
                  <a:lnTo>
                    <a:pt x="99" y="261"/>
                  </a:lnTo>
                  <a:lnTo>
                    <a:pt x="115" y="243"/>
                  </a:lnTo>
                  <a:lnTo>
                    <a:pt x="132" y="224"/>
                  </a:lnTo>
                  <a:lnTo>
                    <a:pt x="149" y="207"/>
                  </a:lnTo>
                  <a:lnTo>
                    <a:pt x="167" y="191"/>
                  </a:lnTo>
                  <a:lnTo>
                    <a:pt x="185" y="174"/>
                  </a:lnTo>
                  <a:lnTo>
                    <a:pt x="204" y="160"/>
                  </a:lnTo>
                  <a:lnTo>
                    <a:pt x="222" y="145"/>
                  </a:lnTo>
                  <a:lnTo>
                    <a:pt x="243" y="130"/>
                  </a:lnTo>
                  <a:lnTo>
                    <a:pt x="263" y="118"/>
                  </a:lnTo>
                  <a:lnTo>
                    <a:pt x="284" y="105"/>
                  </a:lnTo>
                  <a:lnTo>
                    <a:pt x="306" y="92"/>
                  </a:lnTo>
                  <a:lnTo>
                    <a:pt x="327" y="82"/>
                  </a:lnTo>
                  <a:lnTo>
                    <a:pt x="349" y="71"/>
                  </a:lnTo>
                  <a:lnTo>
                    <a:pt x="371" y="61"/>
                  </a:lnTo>
                  <a:lnTo>
                    <a:pt x="395" y="52"/>
                  </a:lnTo>
                  <a:lnTo>
                    <a:pt x="417" y="44"/>
                  </a:lnTo>
                  <a:lnTo>
                    <a:pt x="441" y="37"/>
                  </a:lnTo>
                  <a:lnTo>
                    <a:pt x="464" y="30"/>
                  </a:lnTo>
                  <a:lnTo>
                    <a:pt x="489" y="24"/>
                  </a:lnTo>
                  <a:lnTo>
                    <a:pt x="513" y="20"/>
                  </a:lnTo>
                  <a:lnTo>
                    <a:pt x="538" y="15"/>
                  </a:lnTo>
                  <a:lnTo>
                    <a:pt x="563" y="13"/>
                  </a:lnTo>
                  <a:lnTo>
                    <a:pt x="590" y="10"/>
                  </a:lnTo>
                  <a:lnTo>
                    <a:pt x="615" y="8"/>
                  </a:lnTo>
                  <a:lnTo>
                    <a:pt x="641" y="8"/>
                  </a:lnTo>
                  <a:lnTo>
                    <a:pt x="673" y="8"/>
                  </a:lnTo>
                  <a:lnTo>
                    <a:pt x="705" y="11"/>
                  </a:lnTo>
                  <a:lnTo>
                    <a:pt x="737" y="14"/>
                  </a:lnTo>
                  <a:lnTo>
                    <a:pt x="769" y="20"/>
                  </a:lnTo>
                  <a:lnTo>
                    <a:pt x="800" y="25"/>
                  </a:lnTo>
                  <a:lnTo>
                    <a:pt x="830" y="34"/>
                  </a:lnTo>
                  <a:lnTo>
                    <a:pt x="859" y="42"/>
                  </a:lnTo>
                  <a:lnTo>
                    <a:pt x="889" y="52"/>
                  </a:lnTo>
                  <a:lnTo>
                    <a:pt x="918" y="65"/>
                  </a:lnTo>
                  <a:lnTo>
                    <a:pt x="946" y="78"/>
                  </a:lnTo>
                  <a:lnTo>
                    <a:pt x="973" y="91"/>
                  </a:lnTo>
                  <a:lnTo>
                    <a:pt x="1000" y="106"/>
                  </a:lnTo>
                  <a:lnTo>
                    <a:pt x="1026" y="123"/>
                  </a:lnTo>
                  <a:lnTo>
                    <a:pt x="1051" y="140"/>
                  </a:lnTo>
                  <a:lnTo>
                    <a:pt x="1076" y="159"/>
                  </a:lnTo>
                  <a:lnTo>
                    <a:pt x="1100" y="177"/>
                  </a:lnTo>
                  <a:lnTo>
                    <a:pt x="1100" y="169"/>
                  </a:lnTo>
                  <a:close/>
                  <a:moveTo>
                    <a:pt x="36" y="1144"/>
                  </a:moveTo>
                  <a:lnTo>
                    <a:pt x="61" y="1181"/>
                  </a:lnTo>
                  <a:lnTo>
                    <a:pt x="89" y="1217"/>
                  </a:lnTo>
                  <a:lnTo>
                    <a:pt x="118" y="1249"/>
                  </a:lnTo>
                  <a:lnTo>
                    <a:pt x="150" y="1281"/>
                  </a:lnTo>
                  <a:lnTo>
                    <a:pt x="184" y="1310"/>
                  </a:lnTo>
                  <a:lnTo>
                    <a:pt x="218" y="1337"/>
                  </a:lnTo>
                  <a:lnTo>
                    <a:pt x="254" y="1363"/>
                  </a:lnTo>
                  <a:lnTo>
                    <a:pt x="292" y="1386"/>
                  </a:lnTo>
                  <a:lnTo>
                    <a:pt x="332" y="1407"/>
                  </a:lnTo>
                  <a:lnTo>
                    <a:pt x="373" y="1424"/>
                  </a:lnTo>
                  <a:lnTo>
                    <a:pt x="394" y="1433"/>
                  </a:lnTo>
                  <a:lnTo>
                    <a:pt x="414" y="1440"/>
                  </a:lnTo>
                  <a:lnTo>
                    <a:pt x="437" y="1447"/>
                  </a:lnTo>
                  <a:lnTo>
                    <a:pt x="457" y="1454"/>
                  </a:lnTo>
                  <a:lnTo>
                    <a:pt x="480" y="1458"/>
                  </a:lnTo>
                  <a:lnTo>
                    <a:pt x="502" y="1464"/>
                  </a:lnTo>
                  <a:lnTo>
                    <a:pt x="524" y="1468"/>
                  </a:lnTo>
                  <a:lnTo>
                    <a:pt x="548" y="1471"/>
                  </a:lnTo>
                  <a:lnTo>
                    <a:pt x="570" y="1474"/>
                  </a:lnTo>
                  <a:lnTo>
                    <a:pt x="594" y="1475"/>
                  </a:lnTo>
                  <a:lnTo>
                    <a:pt x="617" y="1477"/>
                  </a:lnTo>
                  <a:lnTo>
                    <a:pt x="641" y="1477"/>
                  </a:lnTo>
                  <a:lnTo>
                    <a:pt x="677" y="1477"/>
                  </a:lnTo>
                  <a:lnTo>
                    <a:pt x="712" y="1474"/>
                  </a:lnTo>
                  <a:lnTo>
                    <a:pt x="748" y="1469"/>
                  </a:lnTo>
                  <a:lnTo>
                    <a:pt x="783" y="1462"/>
                  </a:lnTo>
                  <a:lnTo>
                    <a:pt x="816" y="1455"/>
                  </a:lnTo>
                  <a:lnTo>
                    <a:pt x="851" y="1445"/>
                  </a:lnTo>
                  <a:lnTo>
                    <a:pt x="883" y="1434"/>
                  </a:lnTo>
                  <a:lnTo>
                    <a:pt x="915" y="1421"/>
                  </a:lnTo>
                  <a:lnTo>
                    <a:pt x="947" y="1407"/>
                  </a:lnTo>
                  <a:lnTo>
                    <a:pt x="978" y="1393"/>
                  </a:lnTo>
                  <a:lnTo>
                    <a:pt x="1007" y="1376"/>
                  </a:lnTo>
                  <a:lnTo>
                    <a:pt x="1036" y="1357"/>
                  </a:lnTo>
                  <a:lnTo>
                    <a:pt x="1064" y="1337"/>
                  </a:lnTo>
                  <a:lnTo>
                    <a:pt x="1092" y="1316"/>
                  </a:lnTo>
                  <a:lnTo>
                    <a:pt x="1117" y="1293"/>
                  </a:lnTo>
                  <a:lnTo>
                    <a:pt x="1142" y="1271"/>
                  </a:lnTo>
                  <a:lnTo>
                    <a:pt x="1142" y="1269"/>
                  </a:lnTo>
                  <a:lnTo>
                    <a:pt x="1142" y="1268"/>
                  </a:lnTo>
                  <a:lnTo>
                    <a:pt x="1143" y="1266"/>
                  </a:lnTo>
                  <a:lnTo>
                    <a:pt x="1143" y="1265"/>
                  </a:lnTo>
                  <a:lnTo>
                    <a:pt x="1143" y="1264"/>
                  </a:lnTo>
                  <a:lnTo>
                    <a:pt x="1143" y="1262"/>
                  </a:lnTo>
                  <a:lnTo>
                    <a:pt x="1143" y="1261"/>
                  </a:lnTo>
                  <a:lnTo>
                    <a:pt x="1143" y="1258"/>
                  </a:lnTo>
                  <a:lnTo>
                    <a:pt x="1118" y="1282"/>
                  </a:lnTo>
                  <a:lnTo>
                    <a:pt x="1092" y="1305"/>
                  </a:lnTo>
                  <a:lnTo>
                    <a:pt x="1065" y="1326"/>
                  </a:lnTo>
                  <a:lnTo>
                    <a:pt x="1037" y="1346"/>
                  </a:lnTo>
                  <a:lnTo>
                    <a:pt x="1008" y="1364"/>
                  </a:lnTo>
                  <a:lnTo>
                    <a:pt x="979" y="1383"/>
                  </a:lnTo>
                  <a:lnTo>
                    <a:pt x="948" y="1398"/>
                  </a:lnTo>
                  <a:lnTo>
                    <a:pt x="916" y="1413"/>
                  </a:lnTo>
                  <a:lnTo>
                    <a:pt x="884" y="1425"/>
                  </a:lnTo>
                  <a:lnTo>
                    <a:pt x="851" y="1437"/>
                  </a:lnTo>
                  <a:lnTo>
                    <a:pt x="818" y="1447"/>
                  </a:lnTo>
                  <a:lnTo>
                    <a:pt x="783" y="1454"/>
                  </a:lnTo>
                  <a:lnTo>
                    <a:pt x="748" y="1461"/>
                  </a:lnTo>
                  <a:lnTo>
                    <a:pt x="713" y="1465"/>
                  </a:lnTo>
                  <a:lnTo>
                    <a:pt x="677" y="1468"/>
                  </a:lnTo>
                  <a:lnTo>
                    <a:pt x="641" y="1469"/>
                  </a:lnTo>
                  <a:lnTo>
                    <a:pt x="617" y="1468"/>
                  </a:lnTo>
                  <a:lnTo>
                    <a:pt x="594" y="1468"/>
                  </a:lnTo>
                  <a:lnTo>
                    <a:pt x="570" y="1465"/>
                  </a:lnTo>
                  <a:lnTo>
                    <a:pt x="546" y="1462"/>
                  </a:lnTo>
                  <a:lnTo>
                    <a:pt x="524" y="1460"/>
                  </a:lnTo>
                  <a:lnTo>
                    <a:pt x="501" y="1455"/>
                  </a:lnTo>
                  <a:lnTo>
                    <a:pt x="478" y="1450"/>
                  </a:lnTo>
                  <a:lnTo>
                    <a:pt x="456" y="1444"/>
                  </a:lnTo>
                  <a:lnTo>
                    <a:pt x="435" y="1438"/>
                  </a:lnTo>
                  <a:lnTo>
                    <a:pt x="413" y="1431"/>
                  </a:lnTo>
                  <a:lnTo>
                    <a:pt x="392" y="1424"/>
                  </a:lnTo>
                  <a:lnTo>
                    <a:pt x="371" y="1415"/>
                  </a:lnTo>
                  <a:lnTo>
                    <a:pt x="350" y="1407"/>
                  </a:lnTo>
                  <a:lnTo>
                    <a:pt x="330" y="1397"/>
                  </a:lnTo>
                  <a:lnTo>
                    <a:pt x="310" y="1387"/>
                  </a:lnTo>
                  <a:lnTo>
                    <a:pt x="291" y="1376"/>
                  </a:lnTo>
                  <a:lnTo>
                    <a:pt x="253" y="1352"/>
                  </a:lnTo>
                  <a:lnTo>
                    <a:pt x="215" y="1326"/>
                  </a:lnTo>
                  <a:lnTo>
                    <a:pt x="181" y="1299"/>
                  </a:lnTo>
                  <a:lnTo>
                    <a:pt x="149" y="1269"/>
                  </a:lnTo>
                  <a:lnTo>
                    <a:pt x="117" y="1237"/>
                  </a:lnTo>
                  <a:lnTo>
                    <a:pt x="88" y="1202"/>
                  </a:lnTo>
                  <a:lnTo>
                    <a:pt x="61" y="1167"/>
                  </a:lnTo>
                  <a:lnTo>
                    <a:pt x="36" y="1130"/>
                  </a:lnTo>
                  <a:lnTo>
                    <a:pt x="36" y="1132"/>
                  </a:lnTo>
                  <a:lnTo>
                    <a:pt x="36" y="1133"/>
                  </a:lnTo>
                  <a:lnTo>
                    <a:pt x="36" y="1136"/>
                  </a:lnTo>
                  <a:lnTo>
                    <a:pt x="36" y="1137"/>
                  </a:lnTo>
                  <a:lnTo>
                    <a:pt x="36" y="1139"/>
                  </a:lnTo>
                  <a:lnTo>
                    <a:pt x="36" y="1141"/>
                  </a:lnTo>
                  <a:lnTo>
                    <a:pt x="36" y="1143"/>
                  </a:lnTo>
                  <a:lnTo>
                    <a:pt x="36" y="1144"/>
                  </a:lnTo>
                  <a:close/>
                </a:path>
              </a:pathLst>
            </a:custGeom>
            <a:solidFill>
              <a:srgbClr val="FDFC9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25" name="Freeform 12"/>
            <p:cNvSpPr>
              <a:spLocks noEditPoints="1"/>
            </p:cNvSpPr>
            <p:nvPr/>
          </p:nvSpPr>
          <p:spPr bwMode="auto">
            <a:xfrm>
              <a:off x="3897" y="1766"/>
              <a:ext cx="1140" cy="1468"/>
            </a:xfrm>
            <a:custGeom>
              <a:avLst/>
              <a:gdLst>
                <a:gd name="T0" fmla="*/ 1023 w 1140"/>
                <a:gd name="T1" fmla="*/ 114 h 1468"/>
                <a:gd name="T2" fmla="*/ 915 w 1140"/>
                <a:gd name="T3" fmla="*/ 57 h 1468"/>
                <a:gd name="T4" fmla="*/ 797 w 1140"/>
                <a:gd name="T5" fmla="*/ 17 h 1468"/>
                <a:gd name="T6" fmla="*/ 670 w 1140"/>
                <a:gd name="T7" fmla="*/ 0 h 1468"/>
                <a:gd name="T8" fmla="*/ 560 w 1140"/>
                <a:gd name="T9" fmla="*/ 4 h 1468"/>
                <a:gd name="T10" fmla="*/ 461 w 1140"/>
                <a:gd name="T11" fmla="*/ 21 h 1468"/>
                <a:gd name="T12" fmla="*/ 368 w 1140"/>
                <a:gd name="T13" fmla="*/ 53 h 1468"/>
                <a:gd name="T14" fmla="*/ 281 w 1140"/>
                <a:gd name="T15" fmla="*/ 97 h 1468"/>
                <a:gd name="T16" fmla="*/ 200 w 1140"/>
                <a:gd name="T17" fmla="*/ 151 h 1468"/>
                <a:gd name="T18" fmla="*/ 128 w 1140"/>
                <a:gd name="T19" fmla="*/ 216 h 1468"/>
                <a:gd name="T20" fmla="*/ 64 w 1140"/>
                <a:gd name="T21" fmla="*/ 291 h 1468"/>
                <a:gd name="T22" fmla="*/ 11 w 1140"/>
                <a:gd name="T23" fmla="*/ 374 h 1468"/>
                <a:gd name="T24" fmla="*/ 1 w 1140"/>
                <a:gd name="T25" fmla="*/ 398 h 1468"/>
                <a:gd name="T26" fmla="*/ 2 w 1140"/>
                <a:gd name="T27" fmla="*/ 402 h 1468"/>
                <a:gd name="T28" fmla="*/ 40 w 1140"/>
                <a:gd name="T29" fmla="*/ 339 h 1468"/>
                <a:gd name="T30" fmla="*/ 97 w 1140"/>
                <a:gd name="T31" fmla="*/ 261 h 1468"/>
                <a:gd name="T32" fmla="*/ 165 w 1140"/>
                <a:gd name="T33" fmla="*/ 190 h 1468"/>
                <a:gd name="T34" fmla="*/ 242 w 1140"/>
                <a:gd name="T35" fmla="*/ 131 h 1468"/>
                <a:gd name="T36" fmla="*/ 325 w 1140"/>
                <a:gd name="T37" fmla="*/ 81 h 1468"/>
                <a:gd name="T38" fmla="*/ 416 w 1140"/>
                <a:gd name="T39" fmla="*/ 44 h 1468"/>
                <a:gd name="T40" fmla="*/ 512 w 1140"/>
                <a:gd name="T41" fmla="*/ 19 h 1468"/>
                <a:gd name="T42" fmla="*/ 612 w 1140"/>
                <a:gd name="T43" fmla="*/ 9 h 1468"/>
                <a:gd name="T44" fmla="*/ 734 w 1140"/>
                <a:gd name="T45" fmla="*/ 14 h 1468"/>
                <a:gd name="T46" fmla="*/ 856 w 1140"/>
                <a:gd name="T47" fmla="*/ 43 h 1468"/>
                <a:gd name="T48" fmla="*/ 970 w 1140"/>
                <a:gd name="T49" fmla="*/ 92 h 1468"/>
                <a:gd name="T50" fmla="*/ 1072 w 1140"/>
                <a:gd name="T51" fmla="*/ 159 h 1468"/>
                <a:gd name="T52" fmla="*/ 58 w 1140"/>
                <a:gd name="T53" fmla="*/ 1170 h 1468"/>
                <a:gd name="T54" fmla="*/ 179 w 1140"/>
                <a:gd name="T55" fmla="*/ 1301 h 1468"/>
                <a:gd name="T56" fmla="*/ 328 w 1140"/>
                <a:gd name="T57" fmla="*/ 1397 h 1468"/>
                <a:gd name="T58" fmla="*/ 432 w 1140"/>
                <a:gd name="T59" fmla="*/ 1438 h 1468"/>
                <a:gd name="T60" fmla="*/ 521 w 1140"/>
                <a:gd name="T61" fmla="*/ 1460 h 1468"/>
                <a:gd name="T62" fmla="*/ 614 w 1140"/>
                <a:gd name="T63" fmla="*/ 1468 h 1468"/>
                <a:gd name="T64" fmla="*/ 745 w 1140"/>
                <a:gd name="T65" fmla="*/ 1461 h 1468"/>
                <a:gd name="T66" fmla="*/ 881 w 1140"/>
                <a:gd name="T67" fmla="*/ 1426 h 1468"/>
                <a:gd name="T68" fmla="*/ 1005 w 1140"/>
                <a:gd name="T69" fmla="*/ 1366 h 1468"/>
                <a:gd name="T70" fmla="*/ 1115 w 1140"/>
                <a:gd name="T71" fmla="*/ 1284 h 1468"/>
                <a:gd name="T72" fmla="*/ 1140 w 1140"/>
                <a:gd name="T73" fmla="*/ 1257 h 1468"/>
                <a:gd name="T74" fmla="*/ 1140 w 1140"/>
                <a:gd name="T75" fmla="*/ 1250 h 1468"/>
                <a:gd name="T76" fmla="*/ 1062 w 1140"/>
                <a:gd name="T77" fmla="*/ 1316 h 1468"/>
                <a:gd name="T78" fmla="*/ 945 w 1140"/>
                <a:gd name="T79" fmla="*/ 1389 h 1468"/>
                <a:gd name="T80" fmla="*/ 815 w 1140"/>
                <a:gd name="T81" fmla="*/ 1438 h 1468"/>
                <a:gd name="T82" fmla="*/ 674 w 1140"/>
                <a:gd name="T83" fmla="*/ 1460 h 1468"/>
                <a:gd name="T84" fmla="*/ 567 w 1140"/>
                <a:gd name="T85" fmla="*/ 1457 h 1468"/>
                <a:gd name="T86" fmla="*/ 475 w 1140"/>
                <a:gd name="T87" fmla="*/ 1441 h 1468"/>
                <a:gd name="T88" fmla="*/ 388 w 1140"/>
                <a:gd name="T89" fmla="*/ 1414 h 1468"/>
                <a:gd name="T90" fmla="*/ 306 w 1140"/>
                <a:gd name="T91" fmla="*/ 1377 h 1468"/>
                <a:gd name="T92" fmla="*/ 231 w 1140"/>
                <a:gd name="T93" fmla="*/ 1331 h 1468"/>
                <a:gd name="T94" fmla="*/ 114 w 1140"/>
                <a:gd name="T95" fmla="*/ 1225 h 1468"/>
                <a:gd name="T96" fmla="*/ 33 w 1140"/>
                <a:gd name="T97" fmla="*/ 1119 h 1468"/>
                <a:gd name="T98" fmla="*/ 33 w 1140"/>
                <a:gd name="T99" fmla="*/ 1128 h 14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40"/>
                <a:gd name="T151" fmla="*/ 0 h 1468"/>
                <a:gd name="T152" fmla="*/ 1140 w 1140"/>
                <a:gd name="T153" fmla="*/ 1468 h 14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40" h="1468">
                  <a:moveTo>
                    <a:pt x="1097" y="169"/>
                  </a:moveTo>
                  <a:lnTo>
                    <a:pt x="1073" y="149"/>
                  </a:lnTo>
                  <a:lnTo>
                    <a:pt x="1048" y="131"/>
                  </a:lnTo>
                  <a:lnTo>
                    <a:pt x="1023" y="114"/>
                  </a:lnTo>
                  <a:lnTo>
                    <a:pt x="997" y="98"/>
                  </a:lnTo>
                  <a:lnTo>
                    <a:pt x="970" y="82"/>
                  </a:lnTo>
                  <a:lnTo>
                    <a:pt x="943" y="70"/>
                  </a:lnTo>
                  <a:lnTo>
                    <a:pt x="915" y="57"/>
                  </a:lnTo>
                  <a:lnTo>
                    <a:pt x="886" y="44"/>
                  </a:lnTo>
                  <a:lnTo>
                    <a:pt x="856" y="34"/>
                  </a:lnTo>
                  <a:lnTo>
                    <a:pt x="827" y="26"/>
                  </a:lnTo>
                  <a:lnTo>
                    <a:pt x="797" y="17"/>
                  </a:lnTo>
                  <a:lnTo>
                    <a:pt x="766" y="11"/>
                  </a:lnTo>
                  <a:lnTo>
                    <a:pt x="734" y="6"/>
                  </a:lnTo>
                  <a:lnTo>
                    <a:pt x="702" y="3"/>
                  </a:lnTo>
                  <a:lnTo>
                    <a:pt x="670" y="0"/>
                  </a:lnTo>
                  <a:lnTo>
                    <a:pt x="638" y="0"/>
                  </a:lnTo>
                  <a:lnTo>
                    <a:pt x="612" y="0"/>
                  </a:lnTo>
                  <a:lnTo>
                    <a:pt x="587" y="1"/>
                  </a:lnTo>
                  <a:lnTo>
                    <a:pt x="560" y="4"/>
                  </a:lnTo>
                  <a:lnTo>
                    <a:pt x="535" y="7"/>
                  </a:lnTo>
                  <a:lnTo>
                    <a:pt x="510" y="11"/>
                  </a:lnTo>
                  <a:lnTo>
                    <a:pt x="486" y="16"/>
                  </a:lnTo>
                  <a:lnTo>
                    <a:pt x="461" y="21"/>
                  </a:lnTo>
                  <a:lnTo>
                    <a:pt x="438" y="28"/>
                  </a:lnTo>
                  <a:lnTo>
                    <a:pt x="414" y="36"/>
                  </a:lnTo>
                  <a:lnTo>
                    <a:pt x="391" y="44"/>
                  </a:lnTo>
                  <a:lnTo>
                    <a:pt x="368" y="53"/>
                  </a:lnTo>
                  <a:lnTo>
                    <a:pt x="346" y="63"/>
                  </a:lnTo>
                  <a:lnTo>
                    <a:pt x="324" y="74"/>
                  </a:lnTo>
                  <a:lnTo>
                    <a:pt x="302" y="85"/>
                  </a:lnTo>
                  <a:lnTo>
                    <a:pt x="281" y="97"/>
                  </a:lnTo>
                  <a:lnTo>
                    <a:pt x="260" y="109"/>
                  </a:lnTo>
                  <a:lnTo>
                    <a:pt x="239" y="122"/>
                  </a:lnTo>
                  <a:lnTo>
                    <a:pt x="219" y="136"/>
                  </a:lnTo>
                  <a:lnTo>
                    <a:pt x="200" y="151"/>
                  </a:lnTo>
                  <a:lnTo>
                    <a:pt x="181" y="166"/>
                  </a:lnTo>
                  <a:lnTo>
                    <a:pt x="162" y="183"/>
                  </a:lnTo>
                  <a:lnTo>
                    <a:pt x="144" y="199"/>
                  </a:lnTo>
                  <a:lnTo>
                    <a:pt x="128" y="216"/>
                  </a:lnTo>
                  <a:lnTo>
                    <a:pt x="111" y="234"/>
                  </a:lnTo>
                  <a:lnTo>
                    <a:pt x="94" y="253"/>
                  </a:lnTo>
                  <a:lnTo>
                    <a:pt x="79" y="271"/>
                  </a:lnTo>
                  <a:lnTo>
                    <a:pt x="64" y="291"/>
                  </a:lnTo>
                  <a:lnTo>
                    <a:pt x="50" y="311"/>
                  </a:lnTo>
                  <a:lnTo>
                    <a:pt x="36" y="331"/>
                  </a:lnTo>
                  <a:lnTo>
                    <a:pt x="23" y="352"/>
                  </a:lnTo>
                  <a:lnTo>
                    <a:pt x="11" y="374"/>
                  </a:lnTo>
                  <a:lnTo>
                    <a:pt x="0" y="395"/>
                  </a:lnTo>
                  <a:lnTo>
                    <a:pt x="0" y="396"/>
                  </a:lnTo>
                  <a:lnTo>
                    <a:pt x="0" y="398"/>
                  </a:lnTo>
                  <a:lnTo>
                    <a:pt x="1" y="398"/>
                  </a:lnTo>
                  <a:lnTo>
                    <a:pt x="1" y="399"/>
                  </a:lnTo>
                  <a:lnTo>
                    <a:pt x="2" y="400"/>
                  </a:lnTo>
                  <a:lnTo>
                    <a:pt x="2" y="402"/>
                  </a:lnTo>
                  <a:lnTo>
                    <a:pt x="4" y="403"/>
                  </a:lnTo>
                  <a:lnTo>
                    <a:pt x="15" y="382"/>
                  </a:lnTo>
                  <a:lnTo>
                    <a:pt x="28" y="361"/>
                  </a:lnTo>
                  <a:lnTo>
                    <a:pt x="40" y="339"/>
                  </a:lnTo>
                  <a:lnTo>
                    <a:pt x="54" y="320"/>
                  </a:lnTo>
                  <a:lnTo>
                    <a:pt x="68" y="300"/>
                  </a:lnTo>
                  <a:lnTo>
                    <a:pt x="82" y="280"/>
                  </a:lnTo>
                  <a:lnTo>
                    <a:pt x="97" y="261"/>
                  </a:lnTo>
                  <a:lnTo>
                    <a:pt x="114" y="243"/>
                  </a:lnTo>
                  <a:lnTo>
                    <a:pt x="130" y="224"/>
                  </a:lnTo>
                  <a:lnTo>
                    <a:pt x="147" y="207"/>
                  </a:lnTo>
                  <a:lnTo>
                    <a:pt x="165" y="190"/>
                  </a:lnTo>
                  <a:lnTo>
                    <a:pt x="183" y="175"/>
                  </a:lnTo>
                  <a:lnTo>
                    <a:pt x="201" y="159"/>
                  </a:lnTo>
                  <a:lnTo>
                    <a:pt x="221" y="145"/>
                  </a:lnTo>
                  <a:lnTo>
                    <a:pt x="242" y="131"/>
                  </a:lnTo>
                  <a:lnTo>
                    <a:pt x="261" y="118"/>
                  </a:lnTo>
                  <a:lnTo>
                    <a:pt x="282" y="105"/>
                  </a:lnTo>
                  <a:lnTo>
                    <a:pt x="303" y="92"/>
                  </a:lnTo>
                  <a:lnTo>
                    <a:pt x="325" y="81"/>
                  </a:lnTo>
                  <a:lnTo>
                    <a:pt x="346" y="71"/>
                  </a:lnTo>
                  <a:lnTo>
                    <a:pt x="370" y="61"/>
                  </a:lnTo>
                  <a:lnTo>
                    <a:pt x="392" y="53"/>
                  </a:lnTo>
                  <a:lnTo>
                    <a:pt x="416" y="44"/>
                  </a:lnTo>
                  <a:lnTo>
                    <a:pt x="439" y="37"/>
                  </a:lnTo>
                  <a:lnTo>
                    <a:pt x="463" y="30"/>
                  </a:lnTo>
                  <a:lnTo>
                    <a:pt x="486" y="24"/>
                  </a:lnTo>
                  <a:lnTo>
                    <a:pt x="512" y="19"/>
                  </a:lnTo>
                  <a:lnTo>
                    <a:pt x="535" y="16"/>
                  </a:lnTo>
                  <a:lnTo>
                    <a:pt x="560" y="11"/>
                  </a:lnTo>
                  <a:lnTo>
                    <a:pt x="587" y="10"/>
                  </a:lnTo>
                  <a:lnTo>
                    <a:pt x="612" y="9"/>
                  </a:lnTo>
                  <a:lnTo>
                    <a:pt x="638" y="7"/>
                  </a:lnTo>
                  <a:lnTo>
                    <a:pt x="670" y="9"/>
                  </a:lnTo>
                  <a:lnTo>
                    <a:pt x="702" y="11"/>
                  </a:lnTo>
                  <a:lnTo>
                    <a:pt x="734" y="14"/>
                  </a:lnTo>
                  <a:lnTo>
                    <a:pt x="766" y="20"/>
                  </a:lnTo>
                  <a:lnTo>
                    <a:pt x="797" y="26"/>
                  </a:lnTo>
                  <a:lnTo>
                    <a:pt x="827" y="34"/>
                  </a:lnTo>
                  <a:lnTo>
                    <a:pt x="856" y="43"/>
                  </a:lnTo>
                  <a:lnTo>
                    <a:pt x="886" y="53"/>
                  </a:lnTo>
                  <a:lnTo>
                    <a:pt x="915" y="65"/>
                  </a:lnTo>
                  <a:lnTo>
                    <a:pt x="943" y="78"/>
                  </a:lnTo>
                  <a:lnTo>
                    <a:pt x="970" y="92"/>
                  </a:lnTo>
                  <a:lnTo>
                    <a:pt x="997" y="107"/>
                  </a:lnTo>
                  <a:lnTo>
                    <a:pt x="1023" y="124"/>
                  </a:lnTo>
                  <a:lnTo>
                    <a:pt x="1048" y="141"/>
                  </a:lnTo>
                  <a:lnTo>
                    <a:pt x="1072" y="159"/>
                  </a:lnTo>
                  <a:lnTo>
                    <a:pt x="1096" y="179"/>
                  </a:lnTo>
                  <a:lnTo>
                    <a:pt x="1097" y="169"/>
                  </a:lnTo>
                  <a:close/>
                  <a:moveTo>
                    <a:pt x="33" y="1133"/>
                  </a:moveTo>
                  <a:lnTo>
                    <a:pt x="58" y="1170"/>
                  </a:lnTo>
                  <a:lnTo>
                    <a:pt x="86" y="1206"/>
                  </a:lnTo>
                  <a:lnTo>
                    <a:pt x="115" y="1240"/>
                  </a:lnTo>
                  <a:lnTo>
                    <a:pt x="146" y="1271"/>
                  </a:lnTo>
                  <a:lnTo>
                    <a:pt x="179" y="1301"/>
                  </a:lnTo>
                  <a:lnTo>
                    <a:pt x="214" y="1328"/>
                  </a:lnTo>
                  <a:lnTo>
                    <a:pt x="250" y="1353"/>
                  </a:lnTo>
                  <a:lnTo>
                    <a:pt x="289" y="1377"/>
                  </a:lnTo>
                  <a:lnTo>
                    <a:pt x="328" y="1397"/>
                  </a:lnTo>
                  <a:lnTo>
                    <a:pt x="368" y="1416"/>
                  </a:lnTo>
                  <a:lnTo>
                    <a:pt x="389" y="1424"/>
                  </a:lnTo>
                  <a:lnTo>
                    <a:pt x="411" y="1431"/>
                  </a:lnTo>
                  <a:lnTo>
                    <a:pt x="432" y="1438"/>
                  </a:lnTo>
                  <a:lnTo>
                    <a:pt x="454" y="1446"/>
                  </a:lnTo>
                  <a:lnTo>
                    <a:pt x="477" y="1450"/>
                  </a:lnTo>
                  <a:lnTo>
                    <a:pt x="499" y="1456"/>
                  </a:lnTo>
                  <a:lnTo>
                    <a:pt x="521" y="1460"/>
                  </a:lnTo>
                  <a:lnTo>
                    <a:pt x="543" y="1463"/>
                  </a:lnTo>
                  <a:lnTo>
                    <a:pt x="567" y="1465"/>
                  </a:lnTo>
                  <a:lnTo>
                    <a:pt x="591" y="1467"/>
                  </a:lnTo>
                  <a:lnTo>
                    <a:pt x="614" y="1468"/>
                  </a:lnTo>
                  <a:lnTo>
                    <a:pt x="638" y="1468"/>
                  </a:lnTo>
                  <a:lnTo>
                    <a:pt x="674" y="1468"/>
                  </a:lnTo>
                  <a:lnTo>
                    <a:pt x="710" y="1465"/>
                  </a:lnTo>
                  <a:lnTo>
                    <a:pt x="745" y="1461"/>
                  </a:lnTo>
                  <a:lnTo>
                    <a:pt x="780" y="1454"/>
                  </a:lnTo>
                  <a:lnTo>
                    <a:pt x="815" y="1447"/>
                  </a:lnTo>
                  <a:lnTo>
                    <a:pt x="848" y="1437"/>
                  </a:lnTo>
                  <a:lnTo>
                    <a:pt x="881" y="1426"/>
                  </a:lnTo>
                  <a:lnTo>
                    <a:pt x="913" y="1413"/>
                  </a:lnTo>
                  <a:lnTo>
                    <a:pt x="944" y="1399"/>
                  </a:lnTo>
                  <a:lnTo>
                    <a:pt x="975" y="1383"/>
                  </a:lnTo>
                  <a:lnTo>
                    <a:pt x="1005" y="1366"/>
                  </a:lnTo>
                  <a:lnTo>
                    <a:pt x="1034" y="1348"/>
                  </a:lnTo>
                  <a:lnTo>
                    <a:pt x="1062" y="1328"/>
                  </a:lnTo>
                  <a:lnTo>
                    <a:pt x="1089" y="1306"/>
                  </a:lnTo>
                  <a:lnTo>
                    <a:pt x="1115" y="1284"/>
                  </a:lnTo>
                  <a:lnTo>
                    <a:pt x="1140" y="1261"/>
                  </a:lnTo>
                  <a:lnTo>
                    <a:pt x="1140" y="1260"/>
                  </a:lnTo>
                  <a:lnTo>
                    <a:pt x="1140" y="1258"/>
                  </a:lnTo>
                  <a:lnTo>
                    <a:pt x="1140" y="1257"/>
                  </a:lnTo>
                  <a:lnTo>
                    <a:pt x="1140" y="1254"/>
                  </a:lnTo>
                  <a:lnTo>
                    <a:pt x="1140" y="1252"/>
                  </a:lnTo>
                  <a:lnTo>
                    <a:pt x="1140" y="1251"/>
                  </a:lnTo>
                  <a:lnTo>
                    <a:pt x="1140" y="1250"/>
                  </a:lnTo>
                  <a:lnTo>
                    <a:pt x="1140" y="1248"/>
                  </a:lnTo>
                  <a:lnTo>
                    <a:pt x="1115" y="1272"/>
                  </a:lnTo>
                  <a:lnTo>
                    <a:pt x="1090" y="1295"/>
                  </a:lnTo>
                  <a:lnTo>
                    <a:pt x="1062" y="1316"/>
                  </a:lnTo>
                  <a:lnTo>
                    <a:pt x="1034" y="1338"/>
                  </a:lnTo>
                  <a:lnTo>
                    <a:pt x="1007" y="1356"/>
                  </a:lnTo>
                  <a:lnTo>
                    <a:pt x="976" y="1373"/>
                  </a:lnTo>
                  <a:lnTo>
                    <a:pt x="945" y="1389"/>
                  </a:lnTo>
                  <a:lnTo>
                    <a:pt x="915" y="1404"/>
                  </a:lnTo>
                  <a:lnTo>
                    <a:pt x="881" y="1417"/>
                  </a:lnTo>
                  <a:lnTo>
                    <a:pt x="849" y="1429"/>
                  </a:lnTo>
                  <a:lnTo>
                    <a:pt x="815" y="1438"/>
                  </a:lnTo>
                  <a:lnTo>
                    <a:pt x="781" y="1446"/>
                  </a:lnTo>
                  <a:lnTo>
                    <a:pt x="745" y="1453"/>
                  </a:lnTo>
                  <a:lnTo>
                    <a:pt x="710" y="1457"/>
                  </a:lnTo>
                  <a:lnTo>
                    <a:pt x="674" y="1460"/>
                  </a:lnTo>
                  <a:lnTo>
                    <a:pt x="638" y="1461"/>
                  </a:lnTo>
                  <a:lnTo>
                    <a:pt x="613" y="1460"/>
                  </a:lnTo>
                  <a:lnTo>
                    <a:pt x="589" y="1460"/>
                  </a:lnTo>
                  <a:lnTo>
                    <a:pt x="567" y="1457"/>
                  </a:lnTo>
                  <a:lnTo>
                    <a:pt x="543" y="1454"/>
                  </a:lnTo>
                  <a:lnTo>
                    <a:pt x="520" y="1451"/>
                  </a:lnTo>
                  <a:lnTo>
                    <a:pt x="498" y="1447"/>
                  </a:lnTo>
                  <a:lnTo>
                    <a:pt x="475" y="1441"/>
                  </a:lnTo>
                  <a:lnTo>
                    <a:pt x="453" y="1436"/>
                  </a:lnTo>
                  <a:lnTo>
                    <a:pt x="431" y="1430"/>
                  </a:lnTo>
                  <a:lnTo>
                    <a:pt x="410" y="1423"/>
                  </a:lnTo>
                  <a:lnTo>
                    <a:pt x="388" y="1414"/>
                  </a:lnTo>
                  <a:lnTo>
                    <a:pt x="367" y="1407"/>
                  </a:lnTo>
                  <a:lnTo>
                    <a:pt x="346" y="1397"/>
                  </a:lnTo>
                  <a:lnTo>
                    <a:pt x="327" y="1387"/>
                  </a:lnTo>
                  <a:lnTo>
                    <a:pt x="306" y="1377"/>
                  </a:lnTo>
                  <a:lnTo>
                    <a:pt x="286" y="1366"/>
                  </a:lnTo>
                  <a:lnTo>
                    <a:pt x="267" y="1355"/>
                  </a:lnTo>
                  <a:lnTo>
                    <a:pt x="249" y="1343"/>
                  </a:lnTo>
                  <a:lnTo>
                    <a:pt x="231" y="1331"/>
                  </a:lnTo>
                  <a:lnTo>
                    <a:pt x="212" y="1316"/>
                  </a:lnTo>
                  <a:lnTo>
                    <a:pt x="178" y="1288"/>
                  </a:lnTo>
                  <a:lnTo>
                    <a:pt x="144" y="1258"/>
                  </a:lnTo>
                  <a:lnTo>
                    <a:pt x="114" y="1225"/>
                  </a:lnTo>
                  <a:lnTo>
                    <a:pt x="85" y="1191"/>
                  </a:lnTo>
                  <a:lnTo>
                    <a:pt x="58" y="1156"/>
                  </a:lnTo>
                  <a:lnTo>
                    <a:pt x="33" y="1118"/>
                  </a:lnTo>
                  <a:lnTo>
                    <a:pt x="33" y="1119"/>
                  </a:lnTo>
                  <a:lnTo>
                    <a:pt x="33" y="1122"/>
                  </a:lnTo>
                  <a:lnTo>
                    <a:pt x="33" y="1123"/>
                  </a:lnTo>
                  <a:lnTo>
                    <a:pt x="33" y="1126"/>
                  </a:lnTo>
                  <a:lnTo>
                    <a:pt x="33" y="1128"/>
                  </a:lnTo>
                  <a:lnTo>
                    <a:pt x="33" y="1129"/>
                  </a:lnTo>
                  <a:lnTo>
                    <a:pt x="33" y="1132"/>
                  </a:lnTo>
                  <a:lnTo>
                    <a:pt x="33" y="1133"/>
                  </a:lnTo>
                  <a:close/>
                </a:path>
              </a:pathLst>
            </a:custGeom>
            <a:solidFill>
              <a:srgbClr val="FDF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26" name="Freeform 13"/>
            <p:cNvSpPr>
              <a:spLocks noEditPoints="1"/>
            </p:cNvSpPr>
            <p:nvPr/>
          </p:nvSpPr>
          <p:spPr bwMode="auto">
            <a:xfrm>
              <a:off x="3898" y="1770"/>
              <a:ext cx="1139" cy="1461"/>
            </a:xfrm>
            <a:custGeom>
              <a:avLst/>
              <a:gdLst>
                <a:gd name="T0" fmla="*/ 1022 w 1139"/>
                <a:gd name="T1" fmla="*/ 115 h 1461"/>
                <a:gd name="T2" fmla="*/ 914 w 1139"/>
                <a:gd name="T3" fmla="*/ 57 h 1461"/>
                <a:gd name="T4" fmla="*/ 796 w 1139"/>
                <a:gd name="T5" fmla="*/ 17 h 1461"/>
                <a:gd name="T6" fmla="*/ 669 w 1139"/>
                <a:gd name="T7" fmla="*/ 0 h 1461"/>
                <a:gd name="T8" fmla="*/ 559 w 1139"/>
                <a:gd name="T9" fmla="*/ 5 h 1461"/>
                <a:gd name="T10" fmla="*/ 460 w 1139"/>
                <a:gd name="T11" fmla="*/ 22 h 1461"/>
                <a:gd name="T12" fmla="*/ 367 w 1139"/>
                <a:gd name="T13" fmla="*/ 53 h 1461"/>
                <a:gd name="T14" fmla="*/ 280 w 1139"/>
                <a:gd name="T15" fmla="*/ 97 h 1461"/>
                <a:gd name="T16" fmla="*/ 200 w 1139"/>
                <a:gd name="T17" fmla="*/ 152 h 1461"/>
                <a:gd name="T18" fmla="*/ 128 w 1139"/>
                <a:gd name="T19" fmla="*/ 216 h 1461"/>
                <a:gd name="T20" fmla="*/ 64 w 1139"/>
                <a:gd name="T21" fmla="*/ 291 h 1461"/>
                <a:gd name="T22" fmla="*/ 13 w 1139"/>
                <a:gd name="T23" fmla="*/ 374 h 1461"/>
                <a:gd name="T24" fmla="*/ 1 w 1139"/>
                <a:gd name="T25" fmla="*/ 398 h 1461"/>
                <a:gd name="T26" fmla="*/ 4 w 1139"/>
                <a:gd name="T27" fmla="*/ 402 h 1461"/>
                <a:gd name="T28" fmla="*/ 42 w 1139"/>
                <a:gd name="T29" fmla="*/ 340 h 1461"/>
                <a:gd name="T30" fmla="*/ 99 w 1139"/>
                <a:gd name="T31" fmla="*/ 260 h 1461"/>
                <a:gd name="T32" fmla="*/ 166 w 1139"/>
                <a:gd name="T33" fmla="*/ 191 h 1461"/>
                <a:gd name="T34" fmla="*/ 241 w 1139"/>
                <a:gd name="T35" fmla="*/ 131 h 1461"/>
                <a:gd name="T36" fmla="*/ 324 w 1139"/>
                <a:gd name="T37" fmla="*/ 81 h 1461"/>
                <a:gd name="T38" fmla="*/ 415 w 1139"/>
                <a:gd name="T39" fmla="*/ 44 h 1461"/>
                <a:gd name="T40" fmla="*/ 511 w 1139"/>
                <a:gd name="T41" fmla="*/ 19 h 1461"/>
                <a:gd name="T42" fmla="*/ 611 w 1139"/>
                <a:gd name="T43" fmla="*/ 9 h 1461"/>
                <a:gd name="T44" fmla="*/ 733 w 1139"/>
                <a:gd name="T45" fmla="*/ 15 h 1461"/>
                <a:gd name="T46" fmla="*/ 855 w 1139"/>
                <a:gd name="T47" fmla="*/ 43 h 1461"/>
                <a:gd name="T48" fmla="*/ 969 w 1139"/>
                <a:gd name="T49" fmla="*/ 93 h 1461"/>
                <a:gd name="T50" fmla="*/ 1071 w 1139"/>
                <a:gd name="T51" fmla="*/ 159 h 1461"/>
                <a:gd name="T52" fmla="*/ 57 w 1139"/>
                <a:gd name="T53" fmla="*/ 1159 h 1461"/>
                <a:gd name="T54" fmla="*/ 177 w 1139"/>
                <a:gd name="T55" fmla="*/ 1291 h 1461"/>
                <a:gd name="T56" fmla="*/ 306 w 1139"/>
                <a:gd name="T57" fmla="*/ 1379 h 1461"/>
                <a:gd name="T58" fmla="*/ 388 w 1139"/>
                <a:gd name="T59" fmla="*/ 1416 h 1461"/>
                <a:gd name="T60" fmla="*/ 474 w 1139"/>
                <a:gd name="T61" fmla="*/ 1442 h 1461"/>
                <a:gd name="T62" fmla="*/ 566 w 1139"/>
                <a:gd name="T63" fmla="*/ 1457 h 1461"/>
                <a:gd name="T64" fmla="*/ 673 w 1139"/>
                <a:gd name="T65" fmla="*/ 1460 h 1461"/>
                <a:gd name="T66" fmla="*/ 814 w 1139"/>
                <a:gd name="T67" fmla="*/ 1439 h 1461"/>
                <a:gd name="T68" fmla="*/ 944 w 1139"/>
                <a:gd name="T69" fmla="*/ 1390 h 1461"/>
                <a:gd name="T70" fmla="*/ 1061 w 1139"/>
                <a:gd name="T71" fmla="*/ 1318 h 1461"/>
                <a:gd name="T72" fmla="*/ 1139 w 1139"/>
                <a:gd name="T73" fmla="*/ 1248 h 1461"/>
                <a:gd name="T74" fmla="*/ 1139 w 1139"/>
                <a:gd name="T75" fmla="*/ 1243 h 1461"/>
                <a:gd name="T76" fmla="*/ 1115 w 1139"/>
                <a:gd name="T77" fmla="*/ 1263 h 1461"/>
                <a:gd name="T78" fmla="*/ 1006 w 1139"/>
                <a:gd name="T79" fmla="*/ 1346 h 1461"/>
                <a:gd name="T80" fmla="*/ 882 w 1139"/>
                <a:gd name="T81" fmla="*/ 1409 h 1461"/>
                <a:gd name="T82" fmla="*/ 746 w 1139"/>
                <a:gd name="T83" fmla="*/ 1444 h 1461"/>
                <a:gd name="T84" fmla="*/ 612 w 1139"/>
                <a:gd name="T85" fmla="*/ 1453 h 1461"/>
                <a:gd name="T86" fmla="*/ 519 w 1139"/>
                <a:gd name="T87" fmla="*/ 1443 h 1461"/>
                <a:gd name="T88" fmla="*/ 430 w 1139"/>
                <a:gd name="T89" fmla="*/ 1422 h 1461"/>
                <a:gd name="T90" fmla="*/ 345 w 1139"/>
                <a:gd name="T91" fmla="*/ 1389 h 1461"/>
                <a:gd name="T92" fmla="*/ 266 w 1139"/>
                <a:gd name="T93" fmla="*/ 1345 h 1461"/>
                <a:gd name="T94" fmla="*/ 192 w 1139"/>
                <a:gd name="T95" fmla="*/ 1292 h 1461"/>
                <a:gd name="T96" fmla="*/ 127 w 1139"/>
                <a:gd name="T97" fmla="*/ 1231 h 1461"/>
                <a:gd name="T98" fmla="*/ 70 w 1139"/>
                <a:gd name="T99" fmla="*/ 1162 h 1461"/>
                <a:gd name="T100" fmla="*/ 32 w 1139"/>
                <a:gd name="T101" fmla="*/ 1108 h 1461"/>
                <a:gd name="T102" fmla="*/ 32 w 1139"/>
                <a:gd name="T103" fmla="*/ 1115 h 146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39"/>
                <a:gd name="T157" fmla="*/ 0 h 1461"/>
                <a:gd name="T158" fmla="*/ 1139 w 1139"/>
                <a:gd name="T159" fmla="*/ 1461 h 146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39" h="1461">
                  <a:moveTo>
                    <a:pt x="1096" y="169"/>
                  </a:moveTo>
                  <a:lnTo>
                    <a:pt x="1072" y="151"/>
                  </a:lnTo>
                  <a:lnTo>
                    <a:pt x="1047" y="132"/>
                  </a:lnTo>
                  <a:lnTo>
                    <a:pt x="1022" y="115"/>
                  </a:lnTo>
                  <a:lnTo>
                    <a:pt x="996" y="98"/>
                  </a:lnTo>
                  <a:lnTo>
                    <a:pt x="969" y="83"/>
                  </a:lnTo>
                  <a:lnTo>
                    <a:pt x="942" y="70"/>
                  </a:lnTo>
                  <a:lnTo>
                    <a:pt x="914" y="57"/>
                  </a:lnTo>
                  <a:lnTo>
                    <a:pt x="885" y="44"/>
                  </a:lnTo>
                  <a:lnTo>
                    <a:pt x="855" y="34"/>
                  </a:lnTo>
                  <a:lnTo>
                    <a:pt x="826" y="26"/>
                  </a:lnTo>
                  <a:lnTo>
                    <a:pt x="796" y="17"/>
                  </a:lnTo>
                  <a:lnTo>
                    <a:pt x="765" y="12"/>
                  </a:lnTo>
                  <a:lnTo>
                    <a:pt x="733" y="6"/>
                  </a:lnTo>
                  <a:lnTo>
                    <a:pt x="701" y="3"/>
                  </a:lnTo>
                  <a:lnTo>
                    <a:pt x="669" y="0"/>
                  </a:lnTo>
                  <a:lnTo>
                    <a:pt x="637" y="0"/>
                  </a:lnTo>
                  <a:lnTo>
                    <a:pt x="611" y="0"/>
                  </a:lnTo>
                  <a:lnTo>
                    <a:pt x="586" y="2"/>
                  </a:lnTo>
                  <a:lnTo>
                    <a:pt x="559" y="5"/>
                  </a:lnTo>
                  <a:lnTo>
                    <a:pt x="534" y="7"/>
                  </a:lnTo>
                  <a:lnTo>
                    <a:pt x="509" y="12"/>
                  </a:lnTo>
                  <a:lnTo>
                    <a:pt x="485" y="16"/>
                  </a:lnTo>
                  <a:lnTo>
                    <a:pt x="460" y="22"/>
                  </a:lnTo>
                  <a:lnTo>
                    <a:pt x="437" y="29"/>
                  </a:lnTo>
                  <a:lnTo>
                    <a:pt x="413" y="36"/>
                  </a:lnTo>
                  <a:lnTo>
                    <a:pt x="391" y="44"/>
                  </a:lnTo>
                  <a:lnTo>
                    <a:pt x="367" y="53"/>
                  </a:lnTo>
                  <a:lnTo>
                    <a:pt x="345" y="63"/>
                  </a:lnTo>
                  <a:lnTo>
                    <a:pt x="323" y="74"/>
                  </a:lnTo>
                  <a:lnTo>
                    <a:pt x="302" y="84"/>
                  </a:lnTo>
                  <a:lnTo>
                    <a:pt x="280" y="97"/>
                  </a:lnTo>
                  <a:lnTo>
                    <a:pt x="259" y="110"/>
                  </a:lnTo>
                  <a:lnTo>
                    <a:pt x="239" y="122"/>
                  </a:lnTo>
                  <a:lnTo>
                    <a:pt x="218" y="137"/>
                  </a:lnTo>
                  <a:lnTo>
                    <a:pt x="200" y="152"/>
                  </a:lnTo>
                  <a:lnTo>
                    <a:pt x="181" y="166"/>
                  </a:lnTo>
                  <a:lnTo>
                    <a:pt x="163" y="183"/>
                  </a:lnTo>
                  <a:lnTo>
                    <a:pt x="145" y="199"/>
                  </a:lnTo>
                  <a:lnTo>
                    <a:pt x="128" y="216"/>
                  </a:lnTo>
                  <a:lnTo>
                    <a:pt x="111" y="235"/>
                  </a:lnTo>
                  <a:lnTo>
                    <a:pt x="95" y="253"/>
                  </a:lnTo>
                  <a:lnTo>
                    <a:pt x="79" y="272"/>
                  </a:lnTo>
                  <a:lnTo>
                    <a:pt x="64" y="291"/>
                  </a:lnTo>
                  <a:lnTo>
                    <a:pt x="50" y="311"/>
                  </a:lnTo>
                  <a:lnTo>
                    <a:pt x="38" y="331"/>
                  </a:lnTo>
                  <a:lnTo>
                    <a:pt x="24" y="352"/>
                  </a:lnTo>
                  <a:lnTo>
                    <a:pt x="13" y="374"/>
                  </a:lnTo>
                  <a:lnTo>
                    <a:pt x="0" y="395"/>
                  </a:lnTo>
                  <a:lnTo>
                    <a:pt x="1" y="396"/>
                  </a:lnTo>
                  <a:lnTo>
                    <a:pt x="1" y="398"/>
                  </a:lnTo>
                  <a:lnTo>
                    <a:pt x="3" y="399"/>
                  </a:lnTo>
                  <a:lnTo>
                    <a:pt x="3" y="401"/>
                  </a:lnTo>
                  <a:lnTo>
                    <a:pt x="4" y="401"/>
                  </a:lnTo>
                  <a:lnTo>
                    <a:pt x="4" y="402"/>
                  </a:lnTo>
                  <a:lnTo>
                    <a:pt x="6" y="404"/>
                  </a:lnTo>
                  <a:lnTo>
                    <a:pt x="17" y="381"/>
                  </a:lnTo>
                  <a:lnTo>
                    <a:pt x="29" y="360"/>
                  </a:lnTo>
                  <a:lnTo>
                    <a:pt x="42" y="340"/>
                  </a:lnTo>
                  <a:lnTo>
                    <a:pt x="54" y="318"/>
                  </a:lnTo>
                  <a:lnTo>
                    <a:pt x="68" y="299"/>
                  </a:lnTo>
                  <a:lnTo>
                    <a:pt x="84" y="280"/>
                  </a:lnTo>
                  <a:lnTo>
                    <a:pt x="99" y="260"/>
                  </a:lnTo>
                  <a:lnTo>
                    <a:pt x="114" y="243"/>
                  </a:lnTo>
                  <a:lnTo>
                    <a:pt x="131" y="225"/>
                  </a:lnTo>
                  <a:lnTo>
                    <a:pt x="148" y="208"/>
                  </a:lnTo>
                  <a:lnTo>
                    <a:pt x="166" y="191"/>
                  </a:lnTo>
                  <a:lnTo>
                    <a:pt x="184" y="175"/>
                  </a:lnTo>
                  <a:lnTo>
                    <a:pt x="202" y="159"/>
                  </a:lnTo>
                  <a:lnTo>
                    <a:pt x="221" y="145"/>
                  </a:lnTo>
                  <a:lnTo>
                    <a:pt x="241" y="131"/>
                  </a:lnTo>
                  <a:lnTo>
                    <a:pt x="262" y="118"/>
                  </a:lnTo>
                  <a:lnTo>
                    <a:pt x="282" y="105"/>
                  </a:lnTo>
                  <a:lnTo>
                    <a:pt x="303" y="93"/>
                  </a:lnTo>
                  <a:lnTo>
                    <a:pt x="324" y="81"/>
                  </a:lnTo>
                  <a:lnTo>
                    <a:pt x="346" y="71"/>
                  </a:lnTo>
                  <a:lnTo>
                    <a:pt x="369" y="61"/>
                  </a:lnTo>
                  <a:lnTo>
                    <a:pt x="391" y="53"/>
                  </a:lnTo>
                  <a:lnTo>
                    <a:pt x="415" y="44"/>
                  </a:lnTo>
                  <a:lnTo>
                    <a:pt x="438" y="37"/>
                  </a:lnTo>
                  <a:lnTo>
                    <a:pt x="462" y="30"/>
                  </a:lnTo>
                  <a:lnTo>
                    <a:pt x="485" y="24"/>
                  </a:lnTo>
                  <a:lnTo>
                    <a:pt x="511" y="19"/>
                  </a:lnTo>
                  <a:lnTo>
                    <a:pt x="536" y="15"/>
                  </a:lnTo>
                  <a:lnTo>
                    <a:pt x="561" y="12"/>
                  </a:lnTo>
                  <a:lnTo>
                    <a:pt x="586" y="10"/>
                  </a:lnTo>
                  <a:lnTo>
                    <a:pt x="611" y="9"/>
                  </a:lnTo>
                  <a:lnTo>
                    <a:pt x="637" y="7"/>
                  </a:lnTo>
                  <a:lnTo>
                    <a:pt x="669" y="9"/>
                  </a:lnTo>
                  <a:lnTo>
                    <a:pt x="701" y="10"/>
                  </a:lnTo>
                  <a:lnTo>
                    <a:pt x="733" y="15"/>
                  </a:lnTo>
                  <a:lnTo>
                    <a:pt x="765" y="20"/>
                  </a:lnTo>
                  <a:lnTo>
                    <a:pt x="796" y="26"/>
                  </a:lnTo>
                  <a:lnTo>
                    <a:pt x="826" y="34"/>
                  </a:lnTo>
                  <a:lnTo>
                    <a:pt x="855" y="43"/>
                  </a:lnTo>
                  <a:lnTo>
                    <a:pt x="885" y="53"/>
                  </a:lnTo>
                  <a:lnTo>
                    <a:pt x="914" y="66"/>
                  </a:lnTo>
                  <a:lnTo>
                    <a:pt x="942" y="78"/>
                  </a:lnTo>
                  <a:lnTo>
                    <a:pt x="969" y="93"/>
                  </a:lnTo>
                  <a:lnTo>
                    <a:pt x="996" y="108"/>
                  </a:lnTo>
                  <a:lnTo>
                    <a:pt x="1021" y="124"/>
                  </a:lnTo>
                  <a:lnTo>
                    <a:pt x="1046" y="141"/>
                  </a:lnTo>
                  <a:lnTo>
                    <a:pt x="1071" y="159"/>
                  </a:lnTo>
                  <a:lnTo>
                    <a:pt x="1095" y="179"/>
                  </a:lnTo>
                  <a:lnTo>
                    <a:pt x="1096" y="169"/>
                  </a:lnTo>
                  <a:close/>
                  <a:moveTo>
                    <a:pt x="32" y="1122"/>
                  </a:moveTo>
                  <a:lnTo>
                    <a:pt x="57" y="1159"/>
                  </a:lnTo>
                  <a:lnTo>
                    <a:pt x="84" y="1194"/>
                  </a:lnTo>
                  <a:lnTo>
                    <a:pt x="113" y="1229"/>
                  </a:lnTo>
                  <a:lnTo>
                    <a:pt x="145" y="1261"/>
                  </a:lnTo>
                  <a:lnTo>
                    <a:pt x="177" y="1291"/>
                  </a:lnTo>
                  <a:lnTo>
                    <a:pt x="211" y="1318"/>
                  </a:lnTo>
                  <a:lnTo>
                    <a:pt x="249" y="1344"/>
                  </a:lnTo>
                  <a:lnTo>
                    <a:pt x="287" y="1368"/>
                  </a:lnTo>
                  <a:lnTo>
                    <a:pt x="306" y="1379"/>
                  </a:lnTo>
                  <a:lnTo>
                    <a:pt x="326" y="1389"/>
                  </a:lnTo>
                  <a:lnTo>
                    <a:pt x="346" y="1399"/>
                  </a:lnTo>
                  <a:lnTo>
                    <a:pt x="367" y="1407"/>
                  </a:lnTo>
                  <a:lnTo>
                    <a:pt x="388" y="1416"/>
                  </a:lnTo>
                  <a:lnTo>
                    <a:pt x="409" y="1423"/>
                  </a:lnTo>
                  <a:lnTo>
                    <a:pt x="431" y="1430"/>
                  </a:lnTo>
                  <a:lnTo>
                    <a:pt x="452" y="1436"/>
                  </a:lnTo>
                  <a:lnTo>
                    <a:pt x="474" y="1442"/>
                  </a:lnTo>
                  <a:lnTo>
                    <a:pt x="497" y="1447"/>
                  </a:lnTo>
                  <a:lnTo>
                    <a:pt x="520" y="1452"/>
                  </a:lnTo>
                  <a:lnTo>
                    <a:pt x="542" y="1454"/>
                  </a:lnTo>
                  <a:lnTo>
                    <a:pt x="566" y="1457"/>
                  </a:lnTo>
                  <a:lnTo>
                    <a:pt x="590" y="1460"/>
                  </a:lnTo>
                  <a:lnTo>
                    <a:pt x="613" y="1460"/>
                  </a:lnTo>
                  <a:lnTo>
                    <a:pt x="637" y="1461"/>
                  </a:lnTo>
                  <a:lnTo>
                    <a:pt x="673" y="1460"/>
                  </a:lnTo>
                  <a:lnTo>
                    <a:pt x="709" y="1457"/>
                  </a:lnTo>
                  <a:lnTo>
                    <a:pt x="744" y="1453"/>
                  </a:lnTo>
                  <a:lnTo>
                    <a:pt x="779" y="1446"/>
                  </a:lnTo>
                  <a:lnTo>
                    <a:pt x="814" y="1439"/>
                  </a:lnTo>
                  <a:lnTo>
                    <a:pt x="847" y="1429"/>
                  </a:lnTo>
                  <a:lnTo>
                    <a:pt x="880" y="1417"/>
                  </a:lnTo>
                  <a:lnTo>
                    <a:pt x="912" y="1405"/>
                  </a:lnTo>
                  <a:lnTo>
                    <a:pt x="944" y="1390"/>
                  </a:lnTo>
                  <a:lnTo>
                    <a:pt x="975" y="1375"/>
                  </a:lnTo>
                  <a:lnTo>
                    <a:pt x="1004" y="1356"/>
                  </a:lnTo>
                  <a:lnTo>
                    <a:pt x="1033" y="1338"/>
                  </a:lnTo>
                  <a:lnTo>
                    <a:pt x="1061" y="1318"/>
                  </a:lnTo>
                  <a:lnTo>
                    <a:pt x="1088" y="1297"/>
                  </a:lnTo>
                  <a:lnTo>
                    <a:pt x="1114" y="1274"/>
                  </a:lnTo>
                  <a:lnTo>
                    <a:pt x="1139" y="1250"/>
                  </a:lnTo>
                  <a:lnTo>
                    <a:pt x="1139" y="1248"/>
                  </a:lnTo>
                  <a:lnTo>
                    <a:pt x="1139" y="1247"/>
                  </a:lnTo>
                  <a:lnTo>
                    <a:pt x="1139" y="1246"/>
                  </a:lnTo>
                  <a:lnTo>
                    <a:pt x="1139" y="1244"/>
                  </a:lnTo>
                  <a:lnTo>
                    <a:pt x="1139" y="1243"/>
                  </a:lnTo>
                  <a:lnTo>
                    <a:pt x="1139" y="1241"/>
                  </a:lnTo>
                  <a:lnTo>
                    <a:pt x="1139" y="1240"/>
                  </a:lnTo>
                  <a:lnTo>
                    <a:pt x="1139" y="1239"/>
                  </a:lnTo>
                  <a:lnTo>
                    <a:pt x="1115" y="1263"/>
                  </a:lnTo>
                  <a:lnTo>
                    <a:pt x="1089" y="1285"/>
                  </a:lnTo>
                  <a:lnTo>
                    <a:pt x="1063" y="1308"/>
                  </a:lnTo>
                  <a:lnTo>
                    <a:pt x="1035" y="1328"/>
                  </a:lnTo>
                  <a:lnTo>
                    <a:pt x="1006" y="1346"/>
                  </a:lnTo>
                  <a:lnTo>
                    <a:pt x="976" y="1365"/>
                  </a:lnTo>
                  <a:lnTo>
                    <a:pt x="946" y="1381"/>
                  </a:lnTo>
                  <a:lnTo>
                    <a:pt x="914" y="1395"/>
                  </a:lnTo>
                  <a:lnTo>
                    <a:pt x="882" y="1409"/>
                  </a:lnTo>
                  <a:lnTo>
                    <a:pt x="848" y="1420"/>
                  </a:lnTo>
                  <a:lnTo>
                    <a:pt x="815" y="1430"/>
                  </a:lnTo>
                  <a:lnTo>
                    <a:pt x="780" y="1437"/>
                  </a:lnTo>
                  <a:lnTo>
                    <a:pt x="746" y="1444"/>
                  </a:lnTo>
                  <a:lnTo>
                    <a:pt x="709" y="1449"/>
                  </a:lnTo>
                  <a:lnTo>
                    <a:pt x="673" y="1452"/>
                  </a:lnTo>
                  <a:lnTo>
                    <a:pt x="637" y="1453"/>
                  </a:lnTo>
                  <a:lnTo>
                    <a:pt x="612" y="1453"/>
                  </a:lnTo>
                  <a:lnTo>
                    <a:pt x="588" y="1452"/>
                  </a:lnTo>
                  <a:lnTo>
                    <a:pt x="565" y="1449"/>
                  </a:lnTo>
                  <a:lnTo>
                    <a:pt x="542" y="1446"/>
                  </a:lnTo>
                  <a:lnTo>
                    <a:pt x="519" y="1443"/>
                  </a:lnTo>
                  <a:lnTo>
                    <a:pt x="497" y="1439"/>
                  </a:lnTo>
                  <a:lnTo>
                    <a:pt x="474" y="1433"/>
                  </a:lnTo>
                  <a:lnTo>
                    <a:pt x="452" y="1427"/>
                  </a:lnTo>
                  <a:lnTo>
                    <a:pt x="430" y="1422"/>
                  </a:lnTo>
                  <a:lnTo>
                    <a:pt x="408" y="1415"/>
                  </a:lnTo>
                  <a:lnTo>
                    <a:pt x="387" y="1406"/>
                  </a:lnTo>
                  <a:lnTo>
                    <a:pt x="366" y="1398"/>
                  </a:lnTo>
                  <a:lnTo>
                    <a:pt x="345" y="1389"/>
                  </a:lnTo>
                  <a:lnTo>
                    <a:pt x="324" y="1379"/>
                  </a:lnTo>
                  <a:lnTo>
                    <a:pt x="305" y="1368"/>
                  </a:lnTo>
                  <a:lnTo>
                    <a:pt x="285" y="1358"/>
                  </a:lnTo>
                  <a:lnTo>
                    <a:pt x="266" y="1345"/>
                  </a:lnTo>
                  <a:lnTo>
                    <a:pt x="246" y="1334"/>
                  </a:lnTo>
                  <a:lnTo>
                    <a:pt x="228" y="1321"/>
                  </a:lnTo>
                  <a:lnTo>
                    <a:pt x="210" y="1307"/>
                  </a:lnTo>
                  <a:lnTo>
                    <a:pt x="192" y="1292"/>
                  </a:lnTo>
                  <a:lnTo>
                    <a:pt x="175" y="1278"/>
                  </a:lnTo>
                  <a:lnTo>
                    <a:pt x="159" y="1263"/>
                  </a:lnTo>
                  <a:lnTo>
                    <a:pt x="142" y="1247"/>
                  </a:lnTo>
                  <a:lnTo>
                    <a:pt x="127" y="1231"/>
                  </a:lnTo>
                  <a:lnTo>
                    <a:pt x="111" y="1214"/>
                  </a:lnTo>
                  <a:lnTo>
                    <a:pt x="97" y="1197"/>
                  </a:lnTo>
                  <a:lnTo>
                    <a:pt x="84" y="1180"/>
                  </a:lnTo>
                  <a:lnTo>
                    <a:pt x="70" y="1162"/>
                  </a:lnTo>
                  <a:lnTo>
                    <a:pt x="56" y="1143"/>
                  </a:lnTo>
                  <a:lnTo>
                    <a:pt x="43" y="1125"/>
                  </a:lnTo>
                  <a:lnTo>
                    <a:pt x="32" y="1105"/>
                  </a:lnTo>
                  <a:lnTo>
                    <a:pt x="32" y="1108"/>
                  </a:lnTo>
                  <a:lnTo>
                    <a:pt x="32" y="1109"/>
                  </a:lnTo>
                  <a:lnTo>
                    <a:pt x="32" y="1112"/>
                  </a:lnTo>
                  <a:lnTo>
                    <a:pt x="32" y="1114"/>
                  </a:lnTo>
                  <a:lnTo>
                    <a:pt x="32" y="1115"/>
                  </a:lnTo>
                  <a:lnTo>
                    <a:pt x="32" y="1118"/>
                  </a:lnTo>
                  <a:lnTo>
                    <a:pt x="32" y="1119"/>
                  </a:lnTo>
                  <a:lnTo>
                    <a:pt x="32" y="1122"/>
                  </a:lnTo>
                  <a:close/>
                </a:path>
              </a:pathLst>
            </a:custGeom>
            <a:solidFill>
              <a:srgbClr val="FDFC9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27" name="Freeform 14"/>
            <p:cNvSpPr>
              <a:spLocks noEditPoints="1"/>
            </p:cNvSpPr>
            <p:nvPr/>
          </p:nvSpPr>
          <p:spPr bwMode="auto">
            <a:xfrm>
              <a:off x="3901" y="1773"/>
              <a:ext cx="1136" cy="1454"/>
            </a:xfrm>
            <a:custGeom>
              <a:avLst/>
              <a:gdLst>
                <a:gd name="T0" fmla="*/ 1019 w 1136"/>
                <a:gd name="T1" fmla="*/ 117 h 1454"/>
                <a:gd name="T2" fmla="*/ 911 w 1136"/>
                <a:gd name="T3" fmla="*/ 58 h 1454"/>
                <a:gd name="T4" fmla="*/ 793 w 1136"/>
                <a:gd name="T5" fmla="*/ 19 h 1454"/>
                <a:gd name="T6" fmla="*/ 666 w 1136"/>
                <a:gd name="T7" fmla="*/ 2 h 1454"/>
                <a:gd name="T8" fmla="*/ 556 w 1136"/>
                <a:gd name="T9" fmla="*/ 4 h 1454"/>
                <a:gd name="T10" fmla="*/ 459 w 1136"/>
                <a:gd name="T11" fmla="*/ 23 h 1454"/>
                <a:gd name="T12" fmla="*/ 366 w 1136"/>
                <a:gd name="T13" fmla="*/ 54 h 1454"/>
                <a:gd name="T14" fmla="*/ 278 w 1136"/>
                <a:gd name="T15" fmla="*/ 98 h 1454"/>
                <a:gd name="T16" fmla="*/ 197 w 1136"/>
                <a:gd name="T17" fmla="*/ 152 h 1454"/>
                <a:gd name="T18" fmla="*/ 126 w 1136"/>
                <a:gd name="T19" fmla="*/ 217 h 1454"/>
                <a:gd name="T20" fmla="*/ 64 w 1136"/>
                <a:gd name="T21" fmla="*/ 293 h 1454"/>
                <a:gd name="T22" fmla="*/ 11 w 1136"/>
                <a:gd name="T23" fmla="*/ 375 h 1454"/>
                <a:gd name="T24" fmla="*/ 1 w 1136"/>
                <a:gd name="T25" fmla="*/ 399 h 1454"/>
                <a:gd name="T26" fmla="*/ 4 w 1136"/>
                <a:gd name="T27" fmla="*/ 403 h 1454"/>
                <a:gd name="T28" fmla="*/ 40 w 1136"/>
                <a:gd name="T29" fmla="*/ 340 h 1454"/>
                <a:gd name="T30" fmla="*/ 97 w 1136"/>
                <a:gd name="T31" fmla="*/ 261 h 1454"/>
                <a:gd name="T32" fmla="*/ 164 w 1136"/>
                <a:gd name="T33" fmla="*/ 192 h 1454"/>
                <a:gd name="T34" fmla="*/ 239 w 1136"/>
                <a:gd name="T35" fmla="*/ 132 h 1454"/>
                <a:gd name="T36" fmla="*/ 323 w 1136"/>
                <a:gd name="T37" fmla="*/ 83 h 1454"/>
                <a:gd name="T38" fmla="*/ 413 w 1136"/>
                <a:gd name="T39" fmla="*/ 46 h 1454"/>
                <a:gd name="T40" fmla="*/ 508 w 1136"/>
                <a:gd name="T41" fmla="*/ 20 h 1454"/>
                <a:gd name="T42" fmla="*/ 608 w 1136"/>
                <a:gd name="T43" fmla="*/ 9 h 1454"/>
                <a:gd name="T44" fmla="*/ 730 w 1136"/>
                <a:gd name="T45" fmla="*/ 16 h 1454"/>
                <a:gd name="T46" fmla="*/ 852 w 1136"/>
                <a:gd name="T47" fmla="*/ 44 h 1454"/>
                <a:gd name="T48" fmla="*/ 965 w 1136"/>
                <a:gd name="T49" fmla="*/ 94 h 1454"/>
                <a:gd name="T50" fmla="*/ 1068 w 1136"/>
                <a:gd name="T51" fmla="*/ 162 h 1454"/>
                <a:gd name="T52" fmla="*/ 54 w 1136"/>
                <a:gd name="T53" fmla="*/ 1149 h 1454"/>
                <a:gd name="T54" fmla="*/ 174 w 1136"/>
                <a:gd name="T55" fmla="*/ 1281 h 1454"/>
                <a:gd name="T56" fmla="*/ 263 w 1136"/>
                <a:gd name="T57" fmla="*/ 1348 h 1454"/>
                <a:gd name="T58" fmla="*/ 342 w 1136"/>
                <a:gd name="T59" fmla="*/ 1390 h 1454"/>
                <a:gd name="T60" fmla="*/ 427 w 1136"/>
                <a:gd name="T61" fmla="*/ 1423 h 1454"/>
                <a:gd name="T62" fmla="*/ 516 w 1136"/>
                <a:gd name="T63" fmla="*/ 1444 h 1454"/>
                <a:gd name="T64" fmla="*/ 609 w 1136"/>
                <a:gd name="T65" fmla="*/ 1453 h 1454"/>
                <a:gd name="T66" fmla="*/ 741 w 1136"/>
                <a:gd name="T67" fmla="*/ 1446 h 1454"/>
                <a:gd name="T68" fmla="*/ 877 w 1136"/>
                <a:gd name="T69" fmla="*/ 1410 h 1454"/>
                <a:gd name="T70" fmla="*/ 1003 w 1136"/>
                <a:gd name="T71" fmla="*/ 1349 h 1454"/>
                <a:gd name="T72" fmla="*/ 1111 w 1136"/>
                <a:gd name="T73" fmla="*/ 1265 h 1454"/>
                <a:gd name="T74" fmla="*/ 1136 w 1136"/>
                <a:gd name="T75" fmla="*/ 1237 h 1454"/>
                <a:gd name="T76" fmla="*/ 1136 w 1136"/>
                <a:gd name="T77" fmla="*/ 1231 h 1454"/>
                <a:gd name="T78" fmla="*/ 1060 w 1136"/>
                <a:gd name="T79" fmla="*/ 1299 h 1454"/>
                <a:gd name="T80" fmla="*/ 943 w 1136"/>
                <a:gd name="T81" fmla="*/ 1373 h 1454"/>
                <a:gd name="T82" fmla="*/ 812 w 1136"/>
                <a:gd name="T83" fmla="*/ 1423 h 1454"/>
                <a:gd name="T84" fmla="*/ 670 w 1136"/>
                <a:gd name="T85" fmla="*/ 1444 h 1454"/>
                <a:gd name="T86" fmla="*/ 562 w 1136"/>
                <a:gd name="T87" fmla="*/ 1443 h 1454"/>
                <a:gd name="T88" fmla="*/ 470 w 1136"/>
                <a:gd name="T89" fmla="*/ 1426 h 1454"/>
                <a:gd name="T90" fmla="*/ 382 w 1136"/>
                <a:gd name="T91" fmla="*/ 1399 h 1454"/>
                <a:gd name="T92" fmla="*/ 300 w 1136"/>
                <a:gd name="T93" fmla="*/ 1360 h 1454"/>
                <a:gd name="T94" fmla="*/ 224 w 1136"/>
                <a:gd name="T95" fmla="*/ 1312 h 1454"/>
                <a:gd name="T96" fmla="*/ 154 w 1136"/>
                <a:gd name="T97" fmla="*/ 1254 h 1454"/>
                <a:gd name="T98" fmla="*/ 93 w 1136"/>
                <a:gd name="T99" fmla="*/ 1187 h 1454"/>
                <a:gd name="T100" fmla="*/ 40 w 1136"/>
                <a:gd name="T101" fmla="*/ 1113 h 1454"/>
                <a:gd name="T102" fmla="*/ 29 w 1136"/>
                <a:gd name="T103" fmla="*/ 1101 h 1454"/>
                <a:gd name="T104" fmla="*/ 29 w 1136"/>
                <a:gd name="T105" fmla="*/ 1109 h 1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36"/>
                <a:gd name="T160" fmla="*/ 0 h 1454"/>
                <a:gd name="T161" fmla="*/ 1136 w 1136"/>
                <a:gd name="T162" fmla="*/ 1454 h 1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36" h="1454">
                  <a:moveTo>
                    <a:pt x="1092" y="172"/>
                  </a:moveTo>
                  <a:lnTo>
                    <a:pt x="1068" y="152"/>
                  </a:lnTo>
                  <a:lnTo>
                    <a:pt x="1044" y="134"/>
                  </a:lnTo>
                  <a:lnTo>
                    <a:pt x="1019" y="117"/>
                  </a:lnTo>
                  <a:lnTo>
                    <a:pt x="993" y="100"/>
                  </a:lnTo>
                  <a:lnTo>
                    <a:pt x="966" y="85"/>
                  </a:lnTo>
                  <a:lnTo>
                    <a:pt x="939" y="71"/>
                  </a:lnTo>
                  <a:lnTo>
                    <a:pt x="911" y="58"/>
                  </a:lnTo>
                  <a:lnTo>
                    <a:pt x="882" y="46"/>
                  </a:lnTo>
                  <a:lnTo>
                    <a:pt x="852" y="36"/>
                  </a:lnTo>
                  <a:lnTo>
                    <a:pt x="823" y="27"/>
                  </a:lnTo>
                  <a:lnTo>
                    <a:pt x="793" y="19"/>
                  </a:lnTo>
                  <a:lnTo>
                    <a:pt x="762" y="13"/>
                  </a:lnTo>
                  <a:lnTo>
                    <a:pt x="730" y="7"/>
                  </a:lnTo>
                  <a:lnTo>
                    <a:pt x="698" y="4"/>
                  </a:lnTo>
                  <a:lnTo>
                    <a:pt x="666" y="2"/>
                  </a:lnTo>
                  <a:lnTo>
                    <a:pt x="634" y="0"/>
                  </a:lnTo>
                  <a:lnTo>
                    <a:pt x="608" y="2"/>
                  </a:lnTo>
                  <a:lnTo>
                    <a:pt x="583" y="3"/>
                  </a:lnTo>
                  <a:lnTo>
                    <a:pt x="556" y="4"/>
                  </a:lnTo>
                  <a:lnTo>
                    <a:pt x="531" y="9"/>
                  </a:lnTo>
                  <a:lnTo>
                    <a:pt x="508" y="12"/>
                  </a:lnTo>
                  <a:lnTo>
                    <a:pt x="482" y="17"/>
                  </a:lnTo>
                  <a:lnTo>
                    <a:pt x="459" y="23"/>
                  </a:lnTo>
                  <a:lnTo>
                    <a:pt x="435" y="30"/>
                  </a:lnTo>
                  <a:lnTo>
                    <a:pt x="412" y="37"/>
                  </a:lnTo>
                  <a:lnTo>
                    <a:pt x="388" y="46"/>
                  </a:lnTo>
                  <a:lnTo>
                    <a:pt x="366" y="54"/>
                  </a:lnTo>
                  <a:lnTo>
                    <a:pt x="342" y="64"/>
                  </a:lnTo>
                  <a:lnTo>
                    <a:pt x="321" y="74"/>
                  </a:lnTo>
                  <a:lnTo>
                    <a:pt x="299" y="85"/>
                  </a:lnTo>
                  <a:lnTo>
                    <a:pt x="278" y="98"/>
                  </a:lnTo>
                  <a:lnTo>
                    <a:pt x="257" y="111"/>
                  </a:lnTo>
                  <a:lnTo>
                    <a:pt x="238" y="124"/>
                  </a:lnTo>
                  <a:lnTo>
                    <a:pt x="217" y="138"/>
                  </a:lnTo>
                  <a:lnTo>
                    <a:pt x="197" y="152"/>
                  </a:lnTo>
                  <a:lnTo>
                    <a:pt x="179" y="168"/>
                  </a:lnTo>
                  <a:lnTo>
                    <a:pt x="161" y="183"/>
                  </a:lnTo>
                  <a:lnTo>
                    <a:pt x="143" y="200"/>
                  </a:lnTo>
                  <a:lnTo>
                    <a:pt x="126" y="217"/>
                  </a:lnTo>
                  <a:lnTo>
                    <a:pt x="110" y="236"/>
                  </a:lnTo>
                  <a:lnTo>
                    <a:pt x="93" y="254"/>
                  </a:lnTo>
                  <a:lnTo>
                    <a:pt x="78" y="273"/>
                  </a:lnTo>
                  <a:lnTo>
                    <a:pt x="64" y="293"/>
                  </a:lnTo>
                  <a:lnTo>
                    <a:pt x="50" y="313"/>
                  </a:lnTo>
                  <a:lnTo>
                    <a:pt x="36" y="332"/>
                  </a:lnTo>
                  <a:lnTo>
                    <a:pt x="24" y="354"/>
                  </a:lnTo>
                  <a:lnTo>
                    <a:pt x="11" y="375"/>
                  </a:lnTo>
                  <a:lnTo>
                    <a:pt x="0" y="396"/>
                  </a:lnTo>
                  <a:lnTo>
                    <a:pt x="0" y="398"/>
                  </a:lnTo>
                  <a:lnTo>
                    <a:pt x="1" y="398"/>
                  </a:lnTo>
                  <a:lnTo>
                    <a:pt x="1" y="399"/>
                  </a:lnTo>
                  <a:lnTo>
                    <a:pt x="3" y="401"/>
                  </a:lnTo>
                  <a:lnTo>
                    <a:pt x="4" y="402"/>
                  </a:lnTo>
                  <a:lnTo>
                    <a:pt x="4" y="403"/>
                  </a:lnTo>
                  <a:lnTo>
                    <a:pt x="5" y="403"/>
                  </a:lnTo>
                  <a:lnTo>
                    <a:pt x="17" y="382"/>
                  </a:lnTo>
                  <a:lnTo>
                    <a:pt x="28" y="361"/>
                  </a:lnTo>
                  <a:lnTo>
                    <a:pt x="40" y="340"/>
                  </a:lnTo>
                  <a:lnTo>
                    <a:pt x="54" y="320"/>
                  </a:lnTo>
                  <a:lnTo>
                    <a:pt x="68" y="300"/>
                  </a:lnTo>
                  <a:lnTo>
                    <a:pt x="82" y="280"/>
                  </a:lnTo>
                  <a:lnTo>
                    <a:pt x="97" y="261"/>
                  </a:lnTo>
                  <a:lnTo>
                    <a:pt x="114" y="243"/>
                  </a:lnTo>
                  <a:lnTo>
                    <a:pt x="129" y="226"/>
                  </a:lnTo>
                  <a:lnTo>
                    <a:pt x="147" y="209"/>
                  </a:lnTo>
                  <a:lnTo>
                    <a:pt x="164" y="192"/>
                  </a:lnTo>
                  <a:lnTo>
                    <a:pt x="182" y="176"/>
                  </a:lnTo>
                  <a:lnTo>
                    <a:pt x="202" y="161"/>
                  </a:lnTo>
                  <a:lnTo>
                    <a:pt x="220" y="146"/>
                  </a:lnTo>
                  <a:lnTo>
                    <a:pt x="239" y="132"/>
                  </a:lnTo>
                  <a:lnTo>
                    <a:pt x="260" y="118"/>
                  </a:lnTo>
                  <a:lnTo>
                    <a:pt x="281" y="105"/>
                  </a:lnTo>
                  <a:lnTo>
                    <a:pt x="302" y="94"/>
                  </a:lnTo>
                  <a:lnTo>
                    <a:pt x="323" y="83"/>
                  </a:lnTo>
                  <a:lnTo>
                    <a:pt x="345" y="73"/>
                  </a:lnTo>
                  <a:lnTo>
                    <a:pt x="367" y="63"/>
                  </a:lnTo>
                  <a:lnTo>
                    <a:pt x="389" y="53"/>
                  </a:lnTo>
                  <a:lnTo>
                    <a:pt x="413" y="46"/>
                  </a:lnTo>
                  <a:lnTo>
                    <a:pt x="435" y="37"/>
                  </a:lnTo>
                  <a:lnTo>
                    <a:pt x="459" y="31"/>
                  </a:lnTo>
                  <a:lnTo>
                    <a:pt x="484" y="26"/>
                  </a:lnTo>
                  <a:lnTo>
                    <a:pt x="508" y="20"/>
                  </a:lnTo>
                  <a:lnTo>
                    <a:pt x="533" y="16"/>
                  </a:lnTo>
                  <a:lnTo>
                    <a:pt x="558" y="13"/>
                  </a:lnTo>
                  <a:lnTo>
                    <a:pt x="583" y="10"/>
                  </a:lnTo>
                  <a:lnTo>
                    <a:pt x="608" y="9"/>
                  </a:lnTo>
                  <a:lnTo>
                    <a:pt x="634" y="9"/>
                  </a:lnTo>
                  <a:lnTo>
                    <a:pt x="666" y="10"/>
                  </a:lnTo>
                  <a:lnTo>
                    <a:pt x="698" y="12"/>
                  </a:lnTo>
                  <a:lnTo>
                    <a:pt x="730" y="16"/>
                  </a:lnTo>
                  <a:lnTo>
                    <a:pt x="762" y="20"/>
                  </a:lnTo>
                  <a:lnTo>
                    <a:pt x="793" y="27"/>
                  </a:lnTo>
                  <a:lnTo>
                    <a:pt x="823" y="36"/>
                  </a:lnTo>
                  <a:lnTo>
                    <a:pt x="852" y="44"/>
                  </a:lnTo>
                  <a:lnTo>
                    <a:pt x="882" y="54"/>
                  </a:lnTo>
                  <a:lnTo>
                    <a:pt x="911" y="67"/>
                  </a:lnTo>
                  <a:lnTo>
                    <a:pt x="939" y="80"/>
                  </a:lnTo>
                  <a:lnTo>
                    <a:pt x="965" y="94"/>
                  </a:lnTo>
                  <a:lnTo>
                    <a:pt x="993" y="109"/>
                  </a:lnTo>
                  <a:lnTo>
                    <a:pt x="1018" y="125"/>
                  </a:lnTo>
                  <a:lnTo>
                    <a:pt x="1043" y="144"/>
                  </a:lnTo>
                  <a:lnTo>
                    <a:pt x="1068" y="162"/>
                  </a:lnTo>
                  <a:lnTo>
                    <a:pt x="1092" y="182"/>
                  </a:lnTo>
                  <a:lnTo>
                    <a:pt x="1092" y="172"/>
                  </a:lnTo>
                  <a:close/>
                  <a:moveTo>
                    <a:pt x="29" y="1111"/>
                  </a:moveTo>
                  <a:lnTo>
                    <a:pt x="54" y="1149"/>
                  </a:lnTo>
                  <a:lnTo>
                    <a:pt x="81" y="1184"/>
                  </a:lnTo>
                  <a:lnTo>
                    <a:pt x="110" y="1218"/>
                  </a:lnTo>
                  <a:lnTo>
                    <a:pt x="140" y="1251"/>
                  </a:lnTo>
                  <a:lnTo>
                    <a:pt x="174" y="1281"/>
                  </a:lnTo>
                  <a:lnTo>
                    <a:pt x="208" y="1309"/>
                  </a:lnTo>
                  <a:lnTo>
                    <a:pt x="227" y="1324"/>
                  </a:lnTo>
                  <a:lnTo>
                    <a:pt x="245" y="1336"/>
                  </a:lnTo>
                  <a:lnTo>
                    <a:pt x="263" y="1348"/>
                  </a:lnTo>
                  <a:lnTo>
                    <a:pt x="282" y="1359"/>
                  </a:lnTo>
                  <a:lnTo>
                    <a:pt x="302" y="1370"/>
                  </a:lnTo>
                  <a:lnTo>
                    <a:pt x="323" y="1380"/>
                  </a:lnTo>
                  <a:lnTo>
                    <a:pt x="342" y="1390"/>
                  </a:lnTo>
                  <a:lnTo>
                    <a:pt x="363" y="1400"/>
                  </a:lnTo>
                  <a:lnTo>
                    <a:pt x="384" y="1407"/>
                  </a:lnTo>
                  <a:lnTo>
                    <a:pt x="406" y="1416"/>
                  </a:lnTo>
                  <a:lnTo>
                    <a:pt x="427" y="1423"/>
                  </a:lnTo>
                  <a:lnTo>
                    <a:pt x="449" y="1429"/>
                  </a:lnTo>
                  <a:lnTo>
                    <a:pt x="471" y="1434"/>
                  </a:lnTo>
                  <a:lnTo>
                    <a:pt x="494" y="1440"/>
                  </a:lnTo>
                  <a:lnTo>
                    <a:pt x="516" y="1444"/>
                  </a:lnTo>
                  <a:lnTo>
                    <a:pt x="539" y="1447"/>
                  </a:lnTo>
                  <a:lnTo>
                    <a:pt x="563" y="1450"/>
                  </a:lnTo>
                  <a:lnTo>
                    <a:pt x="585" y="1453"/>
                  </a:lnTo>
                  <a:lnTo>
                    <a:pt x="609" y="1453"/>
                  </a:lnTo>
                  <a:lnTo>
                    <a:pt x="634" y="1454"/>
                  </a:lnTo>
                  <a:lnTo>
                    <a:pt x="670" y="1453"/>
                  </a:lnTo>
                  <a:lnTo>
                    <a:pt x="706" y="1450"/>
                  </a:lnTo>
                  <a:lnTo>
                    <a:pt x="741" y="1446"/>
                  </a:lnTo>
                  <a:lnTo>
                    <a:pt x="777" y="1439"/>
                  </a:lnTo>
                  <a:lnTo>
                    <a:pt x="811" y="1431"/>
                  </a:lnTo>
                  <a:lnTo>
                    <a:pt x="845" y="1422"/>
                  </a:lnTo>
                  <a:lnTo>
                    <a:pt x="877" y="1410"/>
                  </a:lnTo>
                  <a:lnTo>
                    <a:pt x="911" y="1397"/>
                  </a:lnTo>
                  <a:lnTo>
                    <a:pt x="941" y="1382"/>
                  </a:lnTo>
                  <a:lnTo>
                    <a:pt x="972" y="1366"/>
                  </a:lnTo>
                  <a:lnTo>
                    <a:pt x="1003" y="1349"/>
                  </a:lnTo>
                  <a:lnTo>
                    <a:pt x="1030" y="1331"/>
                  </a:lnTo>
                  <a:lnTo>
                    <a:pt x="1058" y="1309"/>
                  </a:lnTo>
                  <a:lnTo>
                    <a:pt x="1086" y="1288"/>
                  </a:lnTo>
                  <a:lnTo>
                    <a:pt x="1111" y="1265"/>
                  </a:lnTo>
                  <a:lnTo>
                    <a:pt x="1136" y="1241"/>
                  </a:lnTo>
                  <a:lnTo>
                    <a:pt x="1136" y="1240"/>
                  </a:lnTo>
                  <a:lnTo>
                    <a:pt x="1136" y="1238"/>
                  </a:lnTo>
                  <a:lnTo>
                    <a:pt x="1136" y="1237"/>
                  </a:lnTo>
                  <a:lnTo>
                    <a:pt x="1136" y="1236"/>
                  </a:lnTo>
                  <a:lnTo>
                    <a:pt x="1136" y="1234"/>
                  </a:lnTo>
                  <a:lnTo>
                    <a:pt x="1136" y="1233"/>
                  </a:lnTo>
                  <a:lnTo>
                    <a:pt x="1136" y="1231"/>
                  </a:lnTo>
                  <a:lnTo>
                    <a:pt x="1136" y="1230"/>
                  </a:lnTo>
                  <a:lnTo>
                    <a:pt x="1112" y="1254"/>
                  </a:lnTo>
                  <a:lnTo>
                    <a:pt x="1086" y="1277"/>
                  </a:lnTo>
                  <a:lnTo>
                    <a:pt x="1060" y="1299"/>
                  </a:lnTo>
                  <a:lnTo>
                    <a:pt x="1032" y="1319"/>
                  </a:lnTo>
                  <a:lnTo>
                    <a:pt x="1003" y="1339"/>
                  </a:lnTo>
                  <a:lnTo>
                    <a:pt x="973" y="1356"/>
                  </a:lnTo>
                  <a:lnTo>
                    <a:pt x="943" y="1373"/>
                  </a:lnTo>
                  <a:lnTo>
                    <a:pt x="911" y="1387"/>
                  </a:lnTo>
                  <a:lnTo>
                    <a:pt x="879" y="1402"/>
                  </a:lnTo>
                  <a:lnTo>
                    <a:pt x="845" y="1413"/>
                  </a:lnTo>
                  <a:lnTo>
                    <a:pt x="812" y="1423"/>
                  </a:lnTo>
                  <a:lnTo>
                    <a:pt x="777" y="1431"/>
                  </a:lnTo>
                  <a:lnTo>
                    <a:pt x="743" y="1437"/>
                  </a:lnTo>
                  <a:lnTo>
                    <a:pt x="706" y="1441"/>
                  </a:lnTo>
                  <a:lnTo>
                    <a:pt x="670" y="1444"/>
                  </a:lnTo>
                  <a:lnTo>
                    <a:pt x="634" y="1446"/>
                  </a:lnTo>
                  <a:lnTo>
                    <a:pt x="609" y="1446"/>
                  </a:lnTo>
                  <a:lnTo>
                    <a:pt x="585" y="1444"/>
                  </a:lnTo>
                  <a:lnTo>
                    <a:pt x="562" y="1443"/>
                  </a:lnTo>
                  <a:lnTo>
                    <a:pt x="538" y="1440"/>
                  </a:lnTo>
                  <a:lnTo>
                    <a:pt x="516" y="1436"/>
                  </a:lnTo>
                  <a:lnTo>
                    <a:pt x="492" y="1431"/>
                  </a:lnTo>
                  <a:lnTo>
                    <a:pt x="470" y="1426"/>
                  </a:lnTo>
                  <a:lnTo>
                    <a:pt x="448" y="1420"/>
                  </a:lnTo>
                  <a:lnTo>
                    <a:pt x="425" y="1414"/>
                  </a:lnTo>
                  <a:lnTo>
                    <a:pt x="405" y="1407"/>
                  </a:lnTo>
                  <a:lnTo>
                    <a:pt x="382" y="1399"/>
                  </a:lnTo>
                  <a:lnTo>
                    <a:pt x="361" y="1390"/>
                  </a:lnTo>
                  <a:lnTo>
                    <a:pt x="341" y="1380"/>
                  </a:lnTo>
                  <a:lnTo>
                    <a:pt x="320" y="1370"/>
                  </a:lnTo>
                  <a:lnTo>
                    <a:pt x="300" y="1360"/>
                  </a:lnTo>
                  <a:lnTo>
                    <a:pt x="281" y="1349"/>
                  </a:lnTo>
                  <a:lnTo>
                    <a:pt x="261" y="1338"/>
                  </a:lnTo>
                  <a:lnTo>
                    <a:pt x="242" y="1325"/>
                  </a:lnTo>
                  <a:lnTo>
                    <a:pt x="224" y="1312"/>
                  </a:lnTo>
                  <a:lnTo>
                    <a:pt x="206" y="1298"/>
                  </a:lnTo>
                  <a:lnTo>
                    <a:pt x="189" y="1284"/>
                  </a:lnTo>
                  <a:lnTo>
                    <a:pt x="171" y="1270"/>
                  </a:lnTo>
                  <a:lnTo>
                    <a:pt x="154" y="1254"/>
                  </a:lnTo>
                  <a:lnTo>
                    <a:pt x="139" y="1238"/>
                  </a:lnTo>
                  <a:lnTo>
                    <a:pt x="124" y="1221"/>
                  </a:lnTo>
                  <a:lnTo>
                    <a:pt x="108" y="1206"/>
                  </a:lnTo>
                  <a:lnTo>
                    <a:pt x="93" y="1187"/>
                  </a:lnTo>
                  <a:lnTo>
                    <a:pt x="79" y="1170"/>
                  </a:lnTo>
                  <a:lnTo>
                    <a:pt x="65" y="1152"/>
                  </a:lnTo>
                  <a:lnTo>
                    <a:pt x="53" y="1133"/>
                  </a:lnTo>
                  <a:lnTo>
                    <a:pt x="40" y="1113"/>
                  </a:lnTo>
                  <a:lnTo>
                    <a:pt x="29" y="1095"/>
                  </a:lnTo>
                  <a:lnTo>
                    <a:pt x="29" y="1096"/>
                  </a:lnTo>
                  <a:lnTo>
                    <a:pt x="29" y="1099"/>
                  </a:lnTo>
                  <a:lnTo>
                    <a:pt x="29" y="1101"/>
                  </a:lnTo>
                  <a:lnTo>
                    <a:pt x="29" y="1102"/>
                  </a:lnTo>
                  <a:lnTo>
                    <a:pt x="29" y="1105"/>
                  </a:lnTo>
                  <a:lnTo>
                    <a:pt x="29" y="1106"/>
                  </a:lnTo>
                  <a:lnTo>
                    <a:pt x="29" y="1109"/>
                  </a:lnTo>
                  <a:lnTo>
                    <a:pt x="29" y="1111"/>
                  </a:lnTo>
                  <a:close/>
                </a:path>
              </a:pathLst>
            </a:custGeom>
            <a:solidFill>
              <a:srgbClr val="FDF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28" name="Freeform 15"/>
            <p:cNvSpPr>
              <a:spLocks noEditPoints="1"/>
            </p:cNvSpPr>
            <p:nvPr/>
          </p:nvSpPr>
          <p:spPr bwMode="auto">
            <a:xfrm>
              <a:off x="3904" y="1777"/>
              <a:ext cx="1133" cy="1446"/>
            </a:xfrm>
            <a:custGeom>
              <a:avLst/>
              <a:gdLst>
                <a:gd name="T0" fmla="*/ 1015 w 1133"/>
                <a:gd name="T1" fmla="*/ 117 h 1446"/>
                <a:gd name="T2" fmla="*/ 908 w 1133"/>
                <a:gd name="T3" fmla="*/ 59 h 1446"/>
                <a:gd name="T4" fmla="*/ 790 w 1133"/>
                <a:gd name="T5" fmla="*/ 19 h 1446"/>
                <a:gd name="T6" fmla="*/ 663 w 1133"/>
                <a:gd name="T7" fmla="*/ 2 h 1446"/>
                <a:gd name="T8" fmla="*/ 555 w 1133"/>
                <a:gd name="T9" fmla="*/ 5 h 1446"/>
                <a:gd name="T10" fmla="*/ 456 w 1133"/>
                <a:gd name="T11" fmla="*/ 23 h 1446"/>
                <a:gd name="T12" fmla="*/ 363 w 1133"/>
                <a:gd name="T13" fmla="*/ 54 h 1446"/>
                <a:gd name="T14" fmla="*/ 276 w 1133"/>
                <a:gd name="T15" fmla="*/ 98 h 1446"/>
                <a:gd name="T16" fmla="*/ 196 w 1133"/>
                <a:gd name="T17" fmla="*/ 152 h 1446"/>
                <a:gd name="T18" fmla="*/ 125 w 1133"/>
                <a:gd name="T19" fmla="*/ 218 h 1446"/>
                <a:gd name="T20" fmla="*/ 62 w 1133"/>
                <a:gd name="T21" fmla="*/ 292 h 1446"/>
                <a:gd name="T22" fmla="*/ 11 w 1133"/>
                <a:gd name="T23" fmla="*/ 374 h 1446"/>
                <a:gd name="T24" fmla="*/ 1 w 1133"/>
                <a:gd name="T25" fmla="*/ 398 h 1446"/>
                <a:gd name="T26" fmla="*/ 2 w 1133"/>
                <a:gd name="T27" fmla="*/ 401 h 1446"/>
                <a:gd name="T28" fmla="*/ 4 w 1133"/>
                <a:gd name="T29" fmla="*/ 402 h 1446"/>
                <a:gd name="T30" fmla="*/ 4 w 1133"/>
                <a:gd name="T31" fmla="*/ 404 h 1446"/>
                <a:gd name="T32" fmla="*/ 40 w 1133"/>
                <a:gd name="T33" fmla="*/ 340 h 1446"/>
                <a:gd name="T34" fmla="*/ 97 w 1133"/>
                <a:gd name="T35" fmla="*/ 262 h 1446"/>
                <a:gd name="T36" fmla="*/ 164 w 1133"/>
                <a:gd name="T37" fmla="*/ 192 h 1446"/>
                <a:gd name="T38" fmla="*/ 237 w 1133"/>
                <a:gd name="T39" fmla="*/ 131 h 1446"/>
                <a:gd name="T40" fmla="*/ 321 w 1133"/>
                <a:gd name="T41" fmla="*/ 83 h 1446"/>
                <a:gd name="T42" fmla="*/ 410 w 1133"/>
                <a:gd name="T43" fmla="*/ 44 h 1446"/>
                <a:gd name="T44" fmla="*/ 506 w 1133"/>
                <a:gd name="T45" fmla="*/ 20 h 1446"/>
                <a:gd name="T46" fmla="*/ 605 w 1133"/>
                <a:gd name="T47" fmla="*/ 9 h 1446"/>
                <a:gd name="T48" fmla="*/ 727 w 1133"/>
                <a:gd name="T49" fmla="*/ 16 h 1446"/>
                <a:gd name="T50" fmla="*/ 849 w 1133"/>
                <a:gd name="T51" fmla="*/ 44 h 1446"/>
                <a:gd name="T52" fmla="*/ 962 w 1133"/>
                <a:gd name="T53" fmla="*/ 94 h 1446"/>
                <a:gd name="T54" fmla="*/ 1064 w 1133"/>
                <a:gd name="T55" fmla="*/ 162 h 1446"/>
                <a:gd name="T56" fmla="*/ 37 w 1133"/>
                <a:gd name="T57" fmla="*/ 1118 h 1446"/>
                <a:gd name="T58" fmla="*/ 91 w 1133"/>
                <a:gd name="T59" fmla="*/ 1190 h 1446"/>
                <a:gd name="T60" fmla="*/ 153 w 1133"/>
                <a:gd name="T61" fmla="*/ 1256 h 1446"/>
                <a:gd name="T62" fmla="*/ 222 w 1133"/>
                <a:gd name="T63" fmla="*/ 1314 h 1446"/>
                <a:gd name="T64" fmla="*/ 299 w 1133"/>
                <a:gd name="T65" fmla="*/ 1361 h 1446"/>
                <a:gd name="T66" fmla="*/ 381 w 1133"/>
                <a:gd name="T67" fmla="*/ 1399 h 1446"/>
                <a:gd name="T68" fmla="*/ 468 w 1133"/>
                <a:gd name="T69" fmla="*/ 1426 h 1446"/>
                <a:gd name="T70" fmla="*/ 559 w 1133"/>
                <a:gd name="T71" fmla="*/ 1442 h 1446"/>
                <a:gd name="T72" fmla="*/ 667 w 1133"/>
                <a:gd name="T73" fmla="*/ 1445 h 1446"/>
                <a:gd name="T74" fmla="*/ 809 w 1133"/>
                <a:gd name="T75" fmla="*/ 1423 h 1446"/>
                <a:gd name="T76" fmla="*/ 940 w 1133"/>
                <a:gd name="T77" fmla="*/ 1374 h 1446"/>
                <a:gd name="T78" fmla="*/ 1057 w 1133"/>
                <a:gd name="T79" fmla="*/ 1301 h 1446"/>
                <a:gd name="T80" fmla="*/ 1133 w 1133"/>
                <a:gd name="T81" fmla="*/ 1230 h 1446"/>
                <a:gd name="T82" fmla="*/ 1133 w 1133"/>
                <a:gd name="T83" fmla="*/ 1224 h 1446"/>
                <a:gd name="T84" fmla="*/ 1109 w 1133"/>
                <a:gd name="T85" fmla="*/ 1244 h 1446"/>
                <a:gd name="T86" fmla="*/ 1000 w 1133"/>
                <a:gd name="T87" fmla="*/ 1329 h 1446"/>
                <a:gd name="T88" fmla="*/ 876 w 1133"/>
                <a:gd name="T89" fmla="*/ 1392 h 1446"/>
                <a:gd name="T90" fmla="*/ 740 w 1133"/>
                <a:gd name="T91" fmla="*/ 1429 h 1446"/>
                <a:gd name="T92" fmla="*/ 606 w 1133"/>
                <a:gd name="T93" fmla="*/ 1437 h 1446"/>
                <a:gd name="T94" fmla="*/ 511 w 1133"/>
                <a:gd name="T95" fmla="*/ 1427 h 1446"/>
                <a:gd name="T96" fmla="*/ 422 w 1133"/>
                <a:gd name="T97" fmla="*/ 1406 h 1446"/>
                <a:gd name="T98" fmla="*/ 336 w 1133"/>
                <a:gd name="T99" fmla="*/ 1372 h 1446"/>
                <a:gd name="T100" fmla="*/ 257 w 1133"/>
                <a:gd name="T101" fmla="*/ 1328 h 1446"/>
                <a:gd name="T102" fmla="*/ 185 w 1133"/>
                <a:gd name="T103" fmla="*/ 1274 h 1446"/>
                <a:gd name="T104" fmla="*/ 119 w 1133"/>
                <a:gd name="T105" fmla="*/ 1212 h 1446"/>
                <a:gd name="T106" fmla="*/ 62 w 1133"/>
                <a:gd name="T107" fmla="*/ 1141 h 1446"/>
                <a:gd name="T108" fmla="*/ 26 w 1133"/>
                <a:gd name="T109" fmla="*/ 1084 h 1446"/>
                <a:gd name="T110" fmla="*/ 26 w 1133"/>
                <a:gd name="T111" fmla="*/ 1092 h 144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33"/>
                <a:gd name="T169" fmla="*/ 0 h 1446"/>
                <a:gd name="T170" fmla="*/ 1133 w 1133"/>
                <a:gd name="T171" fmla="*/ 1446 h 144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33" h="1446">
                  <a:moveTo>
                    <a:pt x="1089" y="172"/>
                  </a:moveTo>
                  <a:lnTo>
                    <a:pt x="1065" y="152"/>
                  </a:lnTo>
                  <a:lnTo>
                    <a:pt x="1040" y="134"/>
                  </a:lnTo>
                  <a:lnTo>
                    <a:pt x="1015" y="117"/>
                  </a:lnTo>
                  <a:lnTo>
                    <a:pt x="990" y="101"/>
                  </a:lnTo>
                  <a:lnTo>
                    <a:pt x="963" y="86"/>
                  </a:lnTo>
                  <a:lnTo>
                    <a:pt x="936" y="71"/>
                  </a:lnTo>
                  <a:lnTo>
                    <a:pt x="908" y="59"/>
                  </a:lnTo>
                  <a:lnTo>
                    <a:pt x="879" y="46"/>
                  </a:lnTo>
                  <a:lnTo>
                    <a:pt x="849" y="36"/>
                  </a:lnTo>
                  <a:lnTo>
                    <a:pt x="820" y="27"/>
                  </a:lnTo>
                  <a:lnTo>
                    <a:pt x="790" y="19"/>
                  </a:lnTo>
                  <a:lnTo>
                    <a:pt x="759" y="13"/>
                  </a:lnTo>
                  <a:lnTo>
                    <a:pt x="727" y="8"/>
                  </a:lnTo>
                  <a:lnTo>
                    <a:pt x="695" y="3"/>
                  </a:lnTo>
                  <a:lnTo>
                    <a:pt x="663" y="2"/>
                  </a:lnTo>
                  <a:lnTo>
                    <a:pt x="631" y="0"/>
                  </a:lnTo>
                  <a:lnTo>
                    <a:pt x="605" y="2"/>
                  </a:lnTo>
                  <a:lnTo>
                    <a:pt x="580" y="3"/>
                  </a:lnTo>
                  <a:lnTo>
                    <a:pt x="555" y="5"/>
                  </a:lnTo>
                  <a:lnTo>
                    <a:pt x="530" y="8"/>
                  </a:lnTo>
                  <a:lnTo>
                    <a:pt x="505" y="12"/>
                  </a:lnTo>
                  <a:lnTo>
                    <a:pt x="479" y="17"/>
                  </a:lnTo>
                  <a:lnTo>
                    <a:pt x="456" y="23"/>
                  </a:lnTo>
                  <a:lnTo>
                    <a:pt x="432" y="30"/>
                  </a:lnTo>
                  <a:lnTo>
                    <a:pt x="409" y="37"/>
                  </a:lnTo>
                  <a:lnTo>
                    <a:pt x="385" y="46"/>
                  </a:lnTo>
                  <a:lnTo>
                    <a:pt x="363" y="54"/>
                  </a:lnTo>
                  <a:lnTo>
                    <a:pt x="340" y="64"/>
                  </a:lnTo>
                  <a:lnTo>
                    <a:pt x="318" y="74"/>
                  </a:lnTo>
                  <a:lnTo>
                    <a:pt x="297" y="86"/>
                  </a:lnTo>
                  <a:lnTo>
                    <a:pt x="276" y="98"/>
                  </a:lnTo>
                  <a:lnTo>
                    <a:pt x="256" y="111"/>
                  </a:lnTo>
                  <a:lnTo>
                    <a:pt x="235" y="124"/>
                  </a:lnTo>
                  <a:lnTo>
                    <a:pt x="215" y="138"/>
                  </a:lnTo>
                  <a:lnTo>
                    <a:pt x="196" y="152"/>
                  </a:lnTo>
                  <a:lnTo>
                    <a:pt x="178" y="168"/>
                  </a:lnTo>
                  <a:lnTo>
                    <a:pt x="160" y="184"/>
                  </a:lnTo>
                  <a:lnTo>
                    <a:pt x="142" y="201"/>
                  </a:lnTo>
                  <a:lnTo>
                    <a:pt x="125" y="218"/>
                  </a:lnTo>
                  <a:lnTo>
                    <a:pt x="108" y="236"/>
                  </a:lnTo>
                  <a:lnTo>
                    <a:pt x="93" y="253"/>
                  </a:lnTo>
                  <a:lnTo>
                    <a:pt x="78" y="273"/>
                  </a:lnTo>
                  <a:lnTo>
                    <a:pt x="62" y="292"/>
                  </a:lnTo>
                  <a:lnTo>
                    <a:pt x="48" y="311"/>
                  </a:lnTo>
                  <a:lnTo>
                    <a:pt x="36" y="333"/>
                  </a:lnTo>
                  <a:lnTo>
                    <a:pt x="23" y="353"/>
                  </a:lnTo>
                  <a:lnTo>
                    <a:pt x="11" y="374"/>
                  </a:lnTo>
                  <a:lnTo>
                    <a:pt x="0" y="397"/>
                  </a:lnTo>
                  <a:lnTo>
                    <a:pt x="0" y="398"/>
                  </a:lnTo>
                  <a:lnTo>
                    <a:pt x="1" y="398"/>
                  </a:lnTo>
                  <a:lnTo>
                    <a:pt x="1" y="399"/>
                  </a:lnTo>
                  <a:lnTo>
                    <a:pt x="2" y="399"/>
                  </a:lnTo>
                  <a:lnTo>
                    <a:pt x="2" y="401"/>
                  </a:lnTo>
                  <a:lnTo>
                    <a:pt x="4" y="401"/>
                  </a:lnTo>
                  <a:lnTo>
                    <a:pt x="4" y="402"/>
                  </a:lnTo>
                  <a:lnTo>
                    <a:pt x="4" y="404"/>
                  </a:lnTo>
                  <a:lnTo>
                    <a:pt x="5" y="404"/>
                  </a:lnTo>
                  <a:lnTo>
                    <a:pt x="16" y="381"/>
                  </a:lnTo>
                  <a:lnTo>
                    <a:pt x="27" y="361"/>
                  </a:lnTo>
                  <a:lnTo>
                    <a:pt x="40" y="340"/>
                  </a:lnTo>
                  <a:lnTo>
                    <a:pt x="54" y="320"/>
                  </a:lnTo>
                  <a:lnTo>
                    <a:pt x="68" y="300"/>
                  </a:lnTo>
                  <a:lnTo>
                    <a:pt x="82" y="280"/>
                  </a:lnTo>
                  <a:lnTo>
                    <a:pt x="97" y="262"/>
                  </a:lnTo>
                  <a:lnTo>
                    <a:pt x="112" y="243"/>
                  </a:lnTo>
                  <a:lnTo>
                    <a:pt x="129" y="225"/>
                  </a:lnTo>
                  <a:lnTo>
                    <a:pt x="146" y="208"/>
                  </a:lnTo>
                  <a:lnTo>
                    <a:pt x="164" y="192"/>
                  </a:lnTo>
                  <a:lnTo>
                    <a:pt x="180" y="175"/>
                  </a:lnTo>
                  <a:lnTo>
                    <a:pt x="200" y="161"/>
                  </a:lnTo>
                  <a:lnTo>
                    <a:pt x="218" y="145"/>
                  </a:lnTo>
                  <a:lnTo>
                    <a:pt x="237" y="131"/>
                  </a:lnTo>
                  <a:lnTo>
                    <a:pt x="258" y="118"/>
                  </a:lnTo>
                  <a:lnTo>
                    <a:pt x="279" y="105"/>
                  </a:lnTo>
                  <a:lnTo>
                    <a:pt x="300" y="94"/>
                  </a:lnTo>
                  <a:lnTo>
                    <a:pt x="321" y="83"/>
                  </a:lnTo>
                  <a:lnTo>
                    <a:pt x="343" y="71"/>
                  </a:lnTo>
                  <a:lnTo>
                    <a:pt x="364" y="63"/>
                  </a:lnTo>
                  <a:lnTo>
                    <a:pt x="388" y="53"/>
                  </a:lnTo>
                  <a:lnTo>
                    <a:pt x="410" y="44"/>
                  </a:lnTo>
                  <a:lnTo>
                    <a:pt x="434" y="37"/>
                  </a:lnTo>
                  <a:lnTo>
                    <a:pt x="457" y="32"/>
                  </a:lnTo>
                  <a:lnTo>
                    <a:pt x="481" y="25"/>
                  </a:lnTo>
                  <a:lnTo>
                    <a:pt x="506" y="20"/>
                  </a:lnTo>
                  <a:lnTo>
                    <a:pt x="530" y="16"/>
                  </a:lnTo>
                  <a:lnTo>
                    <a:pt x="555" y="13"/>
                  </a:lnTo>
                  <a:lnTo>
                    <a:pt x="580" y="10"/>
                  </a:lnTo>
                  <a:lnTo>
                    <a:pt x="605" y="9"/>
                  </a:lnTo>
                  <a:lnTo>
                    <a:pt x="631" y="9"/>
                  </a:lnTo>
                  <a:lnTo>
                    <a:pt x="663" y="9"/>
                  </a:lnTo>
                  <a:lnTo>
                    <a:pt x="695" y="12"/>
                  </a:lnTo>
                  <a:lnTo>
                    <a:pt x="727" y="16"/>
                  </a:lnTo>
                  <a:lnTo>
                    <a:pt x="759" y="20"/>
                  </a:lnTo>
                  <a:lnTo>
                    <a:pt x="790" y="27"/>
                  </a:lnTo>
                  <a:lnTo>
                    <a:pt x="820" y="36"/>
                  </a:lnTo>
                  <a:lnTo>
                    <a:pt x="849" y="44"/>
                  </a:lnTo>
                  <a:lnTo>
                    <a:pt x="879" y="54"/>
                  </a:lnTo>
                  <a:lnTo>
                    <a:pt x="908" y="67"/>
                  </a:lnTo>
                  <a:lnTo>
                    <a:pt x="936" y="80"/>
                  </a:lnTo>
                  <a:lnTo>
                    <a:pt x="962" y="94"/>
                  </a:lnTo>
                  <a:lnTo>
                    <a:pt x="988" y="110"/>
                  </a:lnTo>
                  <a:lnTo>
                    <a:pt x="1015" y="127"/>
                  </a:lnTo>
                  <a:lnTo>
                    <a:pt x="1040" y="144"/>
                  </a:lnTo>
                  <a:lnTo>
                    <a:pt x="1064" y="162"/>
                  </a:lnTo>
                  <a:lnTo>
                    <a:pt x="1087" y="182"/>
                  </a:lnTo>
                  <a:lnTo>
                    <a:pt x="1089" y="172"/>
                  </a:lnTo>
                  <a:close/>
                  <a:moveTo>
                    <a:pt x="26" y="1098"/>
                  </a:moveTo>
                  <a:lnTo>
                    <a:pt x="37" y="1118"/>
                  </a:lnTo>
                  <a:lnTo>
                    <a:pt x="50" y="1136"/>
                  </a:lnTo>
                  <a:lnTo>
                    <a:pt x="64" y="1155"/>
                  </a:lnTo>
                  <a:lnTo>
                    <a:pt x="78" y="1173"/>
                  </a:lnTo>
                  <a:lnTo>
                    <a:pt x="91" y="1190"/>
                  </a:lnTo>
                  <a:lnTo>
                    <a:pt x="105" y="1207"/>
                  </a:lnTo>
                  <a:lnTo>
                    <a:pt x="121" y="1224"/>
                  </a:lnTo>
                  <a:lnTo>
                    <a:pt x="136" y="1240"/>
                  </a:lnTo>
                  <a:lnTo>
                    <a:pt x="153" y="1256"/>
                  </a:lnTo>
                  <a:lnTo>
                    <a:pt x="169" y="1271"/>
                  </a:lnTo>
                  <a:lnTo>
                    <a:pt x="186" y="1285"/>
                  </a:lnTo>
                  <a:lnTo>
                    <a:pt x="204" y="1300"/>
                  </a:lnTo>
                  <a:lnTo>
                    <a:pt x="222" y="1314"/>
                  </a:lnTo>
                  <a:lnTo>
                    <a:pt x="240" y="1327"/>
                  </a:lnTo>
                  <a:lnTo>
                    <a:pt x="260" y="1338"/>
                  </a:lnTo>
                  <a:lnTo>
                    <a:pt x="279" y="1351"/>
                  </a:lnTo>
                  <a:lnTo>
                    <a:pt x="299" y="1361"/>
                  </a:lnTo>
                  <a:lnTo>
                    <a:pt x="318" y="1372"/>
                  </a:lnTo>
                  <a:lnTo>
                    <a:pt x="339" y="1382"/>
                  </a:lnTo>
                  <a:lnTo>
                    <a:pt x="360" y="1391"/>
                  </a:lnTo>
                  <a:lnTo>
                    <a:pt x="381" y="1399"/>
                  </a:lnTo>
                  <a:lnTo>
                    <a:pt x="402" y="1408"/>
                  </a:lnTo>
                  <a:lnTo>
                    <a:pt x="424" y="1415"/>
                  </a:lnTo>
                  <a:lnTo>
                    <a:pt x="446" y="1420"/>
                  </a:lnTo>
                  <a:lnTo>
                    <a:pt x="468" y="1426"/>
                  </a:lnTo>
                  <a:lnTo>
                    <a:pt x="491" y="1432"/>
                  </a:lnTo>
                  <a:lnTo>
                    <a:pt x="513" y="1436"/>
                  </a:lnTo>
                  <a:lnTo>
                    <a:pt x="536" y="1439"/>
                  </a:lnTo>
                  <a:lnTo>
                    <a:pt x="559" y="1442"/>
                  </a:lnTo>
                  <a:lnTo>
                    <a:pt x="582" y="1445"/>
                  </a:lnTo>
                  <a:lnTo>
                    <a:pt x="606" y="1446"/>
                  </a:lnTo>
                  <a:lnTo>
                    <a:pt x="631" y="1446"/>
                  </a:lnTo>
                  <a:lnTo>
                    <a:pt x="667" y="1445"/>
                  </a:lnTo>
                  <a:lnTo>
                    <a:pt x="703" y="1442"/>
                  </a:lnTo>
                  <a:lnTo>
                    <a:pt x="740" y="1437"/>
                  </a:lnTo>
                  <a:lnTo>
                    <a:pt x="774" y="1430"/>
                  </a:lnTo>
                  <a:lnTo>
                    <a:pt x="809" y="1423"/>
                  </a:lnTo>
                  <a:lnTo>
                    <a:pt x="842" y="1413"/>
                  </a:lnTo>
                  <a:lnTo>
                    <a:pt x="876" y="1402"/>
                  </a:lnTo>
                  <a:lnTo>
                    <a:pt x="908" y="1388"/>
                  </a:lnTo>
                  <a:lnTo>
                    <a:pt x="940" y="1374"/>
                  </a:lnTo>
                  <a:lnTo>
                    <a:pt x="970" y="1358"/>
                  </a:lnTo>
                  <a:lnTo>
                    <a:pt x="1000" y="1339"/>
                  </a:lnTo>
                  <a:lnTo>
                    <a:pt x="1029" y="1321"/>
                  </a:lnTo>
                  <a:lnTo>
                    <a:pt x="1057" y="1301"/>
                  </a:lnTo>
                  <a:lnTo>
                    <a:pt x="1083" y="1278"/>
                  </a:lnTo>
                  <a:lnTo>
                    <a:pt x="1109" y="1256"/>
                  </a:lnTo>
                  <a:lnTo>
                    <a:pt x="1133" y="1232"/>
                  </a:lnTo>
                  <a:lnTo>
                    <a:pt x="1133" y="1230"/>
                  </a:lnTo>
                  <a:lnTo>
                    <a:pt x="1133" y="1229"/>
                  </a:lnTo>
                  <a:lnTo>
                    <a:pt x="1133" y="1227"/>
                  </a:lnTo>
                  <a:lnTo>
                    <a:pt x="1133" y="1226"/>
                  </a:lnTo>
                  <a:lnTo>
                    <a:pt x="1133" y="1224"/>
                  </a:lnTo>
                  <a:lnTo>
                    <a:pt x="1133" y="1223"/>
                  </a:lnTo>
                  <a:lnTo>
                    <a:pt x="1133" y="1222"/>
                  </a:lnTo>
                  <a:lnTo>
                    <a:pt x="1133" y="1220"/>
                  </a:lnTo>
                  <a:lnTo>
                    <a:pt x="1109" y="1244"/>
                  </a:lnTo>
                  <a:lnTo>
                    <a:pt x="1083" y="1268"/>
                  </a:lnTo>
                  <a:lnTo>
                    <a:pt x="1057" y="1290"/>
                  </a:lnTo>
                  <a:lnTo>
                    <a:pt x="1029" y="1311"/>
                  </a:lnTo>
                  <a:lnTo>
                    <a:pt x="1000" y="1329"/>
                  </a:lnTo>
                  <a:lnTo>
                    <a:pt x="970" y="1348"/>
                  </a:lnTo>
                  <a:lnTo>
                    <a:pt x="940" y="1365"/>
                  </a:lnTo>
                  <a:lnTo>
                    <a:pt x="908" y="1379"/>
                  </a:lnTo>
                  <a:lnTo>
                    <a:pt x="876" y="1392"/>
                  </a:lnTo>
                  <a:lnTo>
                    <a:pt x="842" y="1405"/>
                  </a:lnTo>
                  <a:lnTo>
                    <a:pt x="809" y="1415"/>
                  </a:lnTo>
                  <a:lnTo>
                    <a:pt x="774" y="1423"/>
                  </a:lnTo>
                  <a:lnTo>
                    <a:pt x="740" y="1429"/>
                  </a:lnTo>
                  <a:lnTo>
                    <a:pt x="703" y="1435"/>
                  </a:lnTo>
                  <a:lnTo>
                    <a:pt x="667" y="1437"/>
                  </a:lnTo>
                  <a:lnTo>
                    <a:pt x="631" y="1437"/>
                  </a:lnTo>
                  <a:lnTo>
                    <a:pt x="606" y="1437"/>
                  </a:lnTo>
                  <a:lnTo>
                    <a:pt x="582" y="1436"/>
                  </a:lnTo>
                  <a:lnTo>
                    <a:pt x="559" y="1435"/>
                  </a:lnTo>
                  <a:lnTo>
                    <a:pt x="535" y="1432"/>
                  </a:lnTo>
                  <a:lnTo>
                    <a:pt x="511" y="1427"/>
                  </a:lnTo>
                  <a:lnTo>
                    <a:pt x="489" y="1423"/>
                  </a:lnTo>
                  <a:lnTo>
                    <a:pt x="467" y="1418"/>
                  </a:lnTo>
                  <a:lnTo>
                    <a:pt x="445" y="1412"/>
                  </a:lnTo>
                  <a:lnTo>
                    <a:pt x="422" y="1406"/>
                  </a:lnTo>
                  <a:lnTo>
                    <a:pt x="400" y="1398"/>
                  </a:lnTo>
                  <a:lnTo>
                    <a:pt x="379" y="1391"/>
                  </a:lnTo>
                  <a:lnTo>
                    <a:pt x="357" y="1382"/>
                  </a:lnTo>
                  <a:lnTo>
                    <a:pt x="336" y="1372"/>
                  </a:lnTo>
                  <a:lnTo>
                    <a:pt x="317" y="1362"/>
                  </a:lnTo>
                  <a:lnTo>
                    <a:pt x="296" y="1351"/>
                  </a:lnTo>
                  <a:lnTo>
                    <a:pt x="276" y="1339"/>
                  </a:lnTo>
                  <a:lnTo>
                    <a:pt x="257" y="1328"/>
                  </a:lnTo>
                  <a:lnTo>
                    <a:pt x="239" y="1315"/>
                  </a:lnTo>
                  <a:lnTo>
                    <a:pt x="219" y="1303"/>
                  </a:lnTo>
                  <a:lnTo>
                    <a:pt x="203" y="1288"/>
                  </a:lnTo>
                  <a:lnTo>
                    <a:pt x="185" y="1274"/>
                  </a:lnTo>
                  <a:lnTo>
                    <a:pt x="168" y="1258"/>
                  </a:lnTo>
                  <a:lnTo>
                    <a:pt x="151" y="1243"/>
                  </a:lnTo>
                  <a:lnTo>
                    <a:pt x="135" y="1227"/>
                  </a:lnTo>
                  <a:lnTo>
                    <a:pt x="119" y="1212"/>
                  </a:lnTo>
                  <a:lnTo>
                    <a:pt x="104" y="1195"/>
                  </a:lnTo>
                  <a:lnTo>
                    <a:pt x="90" y="1176"/>
                  </a:lnTo>
                  <a:lnTo>
                    <a:pt x="76" y="1159"/>
                  </a:lnTo>
                  <a:lnTo>
                    <a:pt x="62" y="1141"/>
                  </a:lnTo>
                  <a:lnTo>
                    <a:pt x="50" y="1121"/>
                  </a:lnTo>
                  <a:lnTo>
                    <a:pt x="37" y="1102"/>
                  </a:lnTo>
                  <a:lnTo>
                    <a:pt x="26" y="1082"/>
                  </a:lnTo>
                  <a:lnTo>
                    <a:pt x="26" y="1084"/>
                  </a:lnTo>
                  <a:lnTo>
                    <a:pt x="26" y="1087"/>
                  </a:lnTo>
                  <a:lnTo>
                    <a:pt x="26" y="1088"/>
                  </a:lnTo>
                  <a:lnTo>
                    <a:pt x="26" y="1091"/>
                  </a:lnTo>
                  <a:lnTo>
                    <a:pt x="26" y="1092"/>
                  </a:lnTo>
                  <a:lnTo>
                    <a:pt x="26" y="1095"/>
                  </a:lnTo>
                  <a:lnTo>
                    <a:pt x="26" y="1097"/>
                  </a:lnTo>
                  <a:lnTo>
                    <a:pt x="26" y="1098"/>
                  </a:lnTo>
                  <a:close/>
                </a:path>
              </a:pathLst>
            </a:custGeom>
            <a:solidFill>
              <a:srgbClr val="FDFC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29" name="Freeform 16"/>
            <p:cNvSpPr>
              <a:spLocks noEditPoints="1"/>
            </p:cNvSpPr>
            <p:nvPr/>
          </p:nvSpPr>
          <p:spPr bwMode="auto">
            <a:xfrm>
              <a:off x="3906" y="1782"/>
              <a:ext cx="1131" cy="1437"/>
            </a:xfrm>
            <a:custGeom>
              <a:avLst/>
              <a:gdLst>
                <a:gd name="T0" fmla="*/ 1013 w 1131"/>
                <a:gd name="T1" fmla="*/ 116 h 1437"/>
                <a:gd name="T2" fmla="*/ 906 w 1131"/>
                <a:gd name="T3" fmla="*/ 58 h 1437"/>
                <a:gd name="T4" fmla="*/ 788 w 1131"/>
                <a:gd name="T5" fmla="*/ 18 h 1437"/>
                <a:gd name="T6" fmla="*/ 661 w 1131"/>
                <a:gd name="T7" fmla="*/ 1 h 1437"/>
                <a:gd name="T8" fmla="*/ 553 w 1131"/>
                <a:gd name="T9" fmla="*/ 4 h 1437"/>
                <a:gd name="T10" fmla="*/ 454 w 1131"/>
                <a:gd name="T11" fmla="*/ 22 h 1437"/>
                <a:gd name="T12" fmla="*/ 362 w 1131"/>
                <a:gd name="T13" fmla="*/ 54 h 1437"/>
                <a:gd name="T14" fmla="*/ 276 w 1131"/>
                <a:gd name="T15" fmla="*/ 96 h 1437"/>
                <a:gd name="T16" fmla="*/ 197 w 1131"/>
                <a:gd name="T17" fmla="*/ 152 h 1437"/>
                <a:gd name="T18" fmla="*/ 124 w 1131"/>
                <a:gd name="T19" fmla="*/ 217 h 1437"/>
                <a:gd name="T20" fmla="*/ 63 w 1131"/>
                <a:gd name="T21" fmla="*/ 291 h 1437"/>
                <a:gd name="T22" fmla="*/ 12 w 1131"/>
                <a:gd name="T23" fmla="*/ 373 h 1437"/>
                <a:gd name="T24" fmla="*/ 0 w 1131"/>
                <a:gd name="T25" fmla="*/ 396 h 1437"/>
                <a:gd name="T26" fmla="*/ 0 w 1131"/>
                <a:gd name="T27" fmla="*/ 396 h 1437"/>
                <a:gd name="T28" fmla="*/ 3 w 1131"/>
                <a:gd name="T29" fmla="*/ 399 h 1437"/>
                <a:gd name="T30" fmla="*/ 5 w 1131"/>
                <a:gd name="T31" fmla="*/ 402 h 1437"/>
                <a:gd name="T32" fmla="*/ 41 w 1131"/>
                <a:gd name="T33" fmla="*/ 338 h 1437"/>
                <a:gd name="T34" fmla="*/ 96 w 1131"/>
                <a:gd name="T35" fmla="*/ 260 h 1437"/>
                <a:gd name="T36" fmla="*/ 163 w 1131"/>
                <a:gd name="T37" fmla="*/ 190 h 1437"/>
                <a:gd name="T38" fmla="*/ 237 w 1131"/>
                <a:gd name="T39" fmla="*/ 130 h 1437"/>
                <a:gd name="T40" fmla="*/ 320 w 1131"/>
                <a:gd name="T41" fmla="*/ 82 h 1437"/>
                <a:gd name="T42" fmla="*/ 409 w 1131"/>
                <a:gd name="T43" fmla="*/ 44 h 1437"/>
                <a:gd name="T44" fmla="*/ 504 w 1131"/>
                <a:gd name="T45" fmla="*/ 20 h 1437"/>
                <a:gd name="T46" fmla="*/ 603 w 1131"/>
                <a:gd name="T47" fmla="*/ 8 h 1437"/>
                <a:gd name="T48" fmla="*/ 725 w 1131"/>
                <a:gd name="T49" fmla="*/ 15 h 1437"/>
                <a:gd name="T50" fmla="*/ 847 w 1131"/>
                <a:gd name="T51" fmla="*/ 44 h 1437"/>
                <a:gd name="T52" fmla="*/ 960 w 1131"/>
                <a:gd name="T53" fmla="*/ 93 h 1437"/>
                <a:gd name="T54" fmla="*/ 1062 w 1131"/>
                <a:gd name="T55" fmla="*/ 163 h 1437"/>
                <a:gd name="T56" fmla="*/ 24 w 1131"/>
                <a:gd name="T57" fmla="*/ 1086 h 1437"/>
                <a:gd name="T58" fmla="*/ 74 w 1131"/>
                <a:gd name="T59" fmla="*/ 1161 h 1437"/>
                <a:gd name="T60" fmla="*/ 134 w 1131"/>
                <a:gd name="T61" fmla="*/ 1229 h 1437"/>
                <a:gd name="T62" fmla="*/ 201 w 1131"/>
                <a:gd name="T63" fmla="*/ 1289 h 1437"/>
                <a:gd name="T64" fmla="*/ 276 w 1131"/>
                <a:gd name="T65" fmla="*/ 1340 h 1437"/>
                <a:gd name="T66" fmla="*/ 356 w 1131"/>
                <a:gd name="T67" fmla="*/ 1381 h 1437"/>
                <a:gd name="T68" fmla="*/ 443 w 1131"/>
                <a:gd name="T69" fmla="*/ 1411 h 1437"/>
                <a:gd name="T70" fmla="*/ 533 w 1131"/>
                <a:gd name="T71" fmla="*/ 1431 h 1437"/>
                <a:gd name="T72" fmla="*/ 629 w 1131"/>
                <a:gd name="T73" fmla="*/ 1437 h 1437"/>
                <a:gd name="T74" fmla="*/ 772 w 1131"/>
                <a:gd name="T75" fmla="*/ 1422 h 1437"/>
                <a:gd name="T76" fmla="*/ 906 w 1131"/>
                <a:gd name="T77" fmla="*/ 1378 h 1437"/>
                <a:gd name="T78" fmla="*/ 1027 w 1131"/>
                <a:gd name="T79" fmla="*/ 1310 h 1437"/>
                <a:gd name="T80" fmla="*/ 1131 w 1131"/>
                <a:gd name="T81" fmla="*/ 1221 h 1437"/>
                <a:gd name="T82" fmla="*/ 1131 w 1131"/>
                <a:gd name="T83" fmla="*/ 1215 h 1437"/>
                <a:gd name="T84" fmla="*/ 1131 w 1131"/>
                <a:gd name="T85" fmla="*/ 1209 h 1437"/>
                <a:gd name="T86" fmla="*/ 1027 w 1131"/>
                <a:gd name="T87" fmla="*/ 1300 h 1437"/>
                <a:gd name="T88" fmla="*/ 907 w 1131"/>
                <a:gd name="T89" fmla="*/ 1370 h 1437"/>
                <a:gd name="T90" fmla="*/ 772 w 1131"/>
                <a:gd name="T91" fmla="*/ 1414 h 1437"/>
                <a:gd name="T92" fmla="*/ 629 w 1131"/>
                <a:gd name="T93" fmla="*/ 1428 h 1437"/>
                <a:gd name="T94" fmla="*/ 533 w 1131"/>
                <a:gd name="T95" fmla="*/ 1422 h 1437"/>
                <a:gd name="T96" fmla="*/ 441 w 1131"/>
                <a:gd name="T97" fmla="*/ 1403 h 1437"/>
                <a:gd name="T98" fmla="*/ 355 w 1131"/>
                <a:gd name="T99" fmla="*/ 1371 h 1437"/>
                <a:gd name="T100" fmla="*/ 273 w 1131"/>
                <a:gd name="T101" fmla="*/ 1329 h 1437"/>
                <a:gd name="T102" fmla="*/ 199 w 1131"/>
                <a:gd name="T103" fmla="*/ 1278 h 1437"/>
                <a:gd name="T104" fmla="*/ 133 w 1131"/>
                <a:gd name="T105" fmla="*/ 1217 h 1437"/>
                <a:gd name="T106" fmla="*/ 73 w 1131"/>
                <a:gd name="T107" fmla="*/ 1146 h 1437"/>
                <a:gd name="T108" fmla="*/ 23 w 1131"/>
                <a:gd name="T109" fmla="*/ 1069 h 1437"/>
                <a:gd name="T110" fmla="*/ 24 w 1131"/>
                <a:gd name="T111" fmla="*/ 1077 h 1437"/>
                <a:gd name="T112" fmla="*/ 24 w 1131"/>
                <a:gd name="T113" fmla="*/ 1086 h 143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31"/>
                <a:gd name="T172" fmla="*/ 0 h 1437"/>
                <a:gd name="T173" fmla="*/ 1131 w 1131"/>
                <a:gd name="T174" fmla="*/ 1437 h 143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31" h="1437">
                  <a:moveTo>
                    <a:pt x="1087" y="173"/>
                  </a:moveTo>
                  <a:lnTo>
                    <a:pt x="1063" y="153"/>
                  </a:lnTo>
                  <a:lnTo>
                    <a:pt x="1038" y="135"/>
                  </a:lnTo>
                  <a:lnTo>
                    <a:pt x="1013" y="116"/>
                  </a:lnTo>
                  <a:lnTo>
                    <a:pt x="988" y="100"/>
                  </a:lnTo>
                  <a:lnTo>
                    <a:pt x="960" y="85"/>
                  </a:lnTo>
                  <a:lnTo>
                    <a:pt x="934" y="71"/>
                  </a:lnTo>
                  <a:lnTo>
                    <a:pt x="906" y="58"/>
                  </a:lnTo>
                  <a:lnTo>
                    <a:pt x="877" y="45"/>
                  </a:lnTo>
                  <a:lnTo>
                    <a:pt x="847" y="35"/>
                  </a:lnTo>
                  <a:lnTo>
                    <a:pt x="818" y="27"/>
                  </a:lnTo>
                  <a:lnTo>
                    <a:pt x="788" y="18"/>
                  </a:lnTo>
                  <a:lnTo>
                    <a:pt x="757" y="11"/>
                  </a:lnTo>
                  <a:lnTo>
                    <a:pt x="725" y="7"/>
                  </a:lnTo>
                  <a:lnTo>
                    <a:pt x="693" y="3"/>
                  </a:lnTo>
                  <a:lnTo>
                    <a:pt x="661" y="1"/>
                  </a:lnTo>
                  <a:lnTo>
                    <a:pt x="629" y="0"/>
                  </a:lnTo>
                  <a:lnTo>
                    <a:pt x="603" y="0"/>
                  </a:lnTo>
                  <a:lnTo>
                    <a:pt x="578" y="1"/>
                  </a:lnTo>
                  <a:lnTo>
                    <a:pt x="553" y="4"/>
                  </a:lnTo>
                  <a:lnTo>
                    <a:pt x="528" y="7"/>
                  </a:lnTo>
                  <a:lnTo>
                    <a:pt x="503" y="11"/>
                  </a:lnTo>
                  <a:lnTo>
                    <a:pt x="479" y="17"/>
                  </a:lnTo>
                  <a:lnTo>
                    <a:pt x="454" y="22"/>
                  </a:lnTo>
                  <a:lnTo>
                    <a:pt x="430" y="28"/>
                  </a:lnTo>
                  <a:lnTo>
                    <a:pt x="408" y="37"/>
                  </a:lnTo>
                  <a:lnTo>
                    <a:pt x="384" y="44"/>
                  </a:lnTo>
                  <a:lnTo>
                    <a:pt x="362" y="54"/>
                  </a:lnTo>
                  <a:lnTo>
                    <a:pt x="340" y="64"/>
                  </a:lnTo>
                  <a:lnTo>
                    <a:pt x="318" y="74"/>
                  </a:lnTo>
                  <a:lnTo>
                    <a:pt x="297" y="85"/>
                  </a:lnTo>
                  <a:lnTo>
                    <a:pt x="276" y="96"/>
                  </a:lnTo>
                  <a:lnTo>
                    <a:pt x="255" y="109"/>
                  </a:lnTo>
                  <a:lnTo>
                    <a:pt x="234" y="123"/>
                  </a:lnTo>
                  <a:lnTo>
                    <a:pt x="215" y="137"/>
                  </a:lnTo>
                  <a:lnTo>
                    <a:pt x="197" y="152"/>
                  </a:lnTo>
                  <a:lnTo>
                    <a:pt x="177" y="167"/>
                  </a:lnTo>
                  <a:lnTo>
                    <a:pt x="159" y="183"/>
                  </a:lnTo>
                  <a:lnTo>
                    <a:pt x="142" y="200"/>
                  </a:lnTo>
                  <a:lnTo>
                    <a:pt x="124" y="217"/>
                  </a:lnTo>
                  <a:lnTo>
                    <a:pt x="109" y="234"/>
                  </a:lnTo>
                  <a:lnTo>
                    <a:pt x="92" y="252"/>
                  </a:lnTo>
                  <a:lnTo>
                    <a:pt x="77" y="271"/>
                  </a:lnTo>
                  <a:lnTo>
                    <a:pt x="63" y="291"/>
                  </a:lnTo>
                  <a:lnTo>
                    <a:pt x="49" y="311"/>
                  </a:lnTo>
                  <a:lnTo>
                    <a:pt x="35" y="331"/>
                  </a:lnTo>
                  <a:lnTo>
                    <a:pt x="23" y="352"/>
                  </a:lnTo>
                  <a:lnTo>
                    <a:pt x="12" y="373"/>
                  </a:lnTo>
                  <a:lnTo>
                    <a:pt x="0" y="394"/>
                  </a:lnTo>
                  <a:lnTo>
                    <a:pt x="0" y="396"/>
                  </a:lnTo>
                  <a:lnTo>
                    <a:pt x="2" y="397"/>
                  </a:lnTo>
                  <a:lnTo>
                    <a:pt x="3" y="399"/>
                  </a:lnTo>
                  <a:lnTo>
                    <a:pt x="3" y="400"/>
                  </a:lnTo>
                  <a:lnTo>
                    <a:pt x="5" y="400"/>
                  </a:lnTo>
                  <a:lnTo>
                    <a:pt x="5" y="402"/>
                  </a:lnTo>
                  <a:lnTo>
                    <a:pt x="6" y="402"/>
                  </a:lnTo>
                  <a:lnTo>
                    <a:pt x="17" y="380"/>
                  </a:lnTo>
                  <a:lnTo>
                    <a:pt x="28" y="359"/>
                  </a:lnTo>
                  <a:lnTo>
                    <a:pt x="41" y="338"/>
                  </a:lnTo>
                  <a:lnTo>
                    <a:pt x="53" y="318"/>
                  </a:lnTo>
                  <a:lnTo>
                    <a:pt x="67" y="298"/>
                  </a:lnTo>
                  <a:lnTo>
                    <a:pt x="82" y="279"/>
                  </a:lnTo>
                  <a:lnTo>
                    <a:pt x="96" y="260"/>
                  </a:lnTo>
                  <a:lnTo>
                    <a:pt x="113" y="241"/>
                  </a:lnTo>
                  <a:lnTo>
                    <a:pt x="128" y="224"/>
                  </a:lnTo>
                  <a:lnTo>
                    <a:pt x="145" y="207"/>
                  </a:lnTo>
                  <a:lnTo>
                    <a:pt x="163" y="190"/>
                  </a:lnTo>
                  <a:lnTo>
                    <a:pt x="181" y="174"/>
                  </a:lnTo>
                  <a:lnTo>
                    <a:pt x="199" y="159"/>
                  </a:lnTo>
                  <a:lnTo>
                    <a:pt x="219" y="145"/>
                  </a:lnTo>
                  <a:lnTo>
                    <a:pt x="237" y="130"/>
                  </a:lnTo>
                  <a:lnTo>
                    <a:pt x="258" y="118"/>
                  </a:lnTo>
                  <a:lnTo>
                    <a:pt x="277" y="105"/>
                  </a:lnTo>
                  <a:lnTo>
                    <a:pt x="298" y="93"/>
                  </a:lnTo>
                  <a:lnTo>
                    <a:pt x="320" y="82"/>
                  </a:lnTo>
                  <a:lnTo>
                    <a:pt x="341" y="71"/>
                  </a:lnTo>
                  <a:lnTo>
                    <a:pt x="363" y="61"/>
                  </a:lnTo>
                  <a:lnTo>
                    <a:pt x="386" y="52"/>
                  </a:lnTo>
                  <a:lnTo>
                    <a:pt x="409" y="44"/>
                  </a:lnTo>
                  <a:lnTo>
                    <a:pt x="432" y="37"/>
                  </a:lnTo>
                  <a:lnTo>
                    <a:pt x="455" y="29"/>
                  </a:lnTo>
                  <a:lnTo>
                    <a:pt x="479" y="24"/>
                  </a:lnTo>
                  <a:lnTo>
                    <a:pt x="504" y="20"/>
                  </a:lnTo>
                  <a:lnTo>
                    <a:pt x="528" y="15"/>
                  </a:lnTo>
                  <a:lnTo>
                    <a:pt x="553" y="12"/>
                  </a:lnTo>
                  <a:lnTo>
                    <a:pt x="578" y="10"/>
                  </a:lnTo>
                  <a:lnTo>
                    <a:pt x="603" y="8"/>
                  </a:lnTo>
                  <a:lnTo>
                    <a:pt x="629" y="8"/>
                  </a:lnTo>
                  <a:lnTo>
                    <a:pt x="661" y="8"/>
                  </a:lnTo>
                  <a:lnTo>
                    <a:pt x="693" y="11"/>
                  </a:lnTo>
                  <a:lnTo>
                    <a:pt x="725" y="15"/>
                  </a:lnTo>
                  <a:lnTo>
                    <a:pt x="757" y="20"/>
                  </a:lnTo>
                  <a:lnTo>
                    <a:pt x="788" y="27"/>
                  </a:lnTo>
                  <a:lnTo>
                    <a:pt x="818" y="35"/>
                  </a:lnTo>
                  <a:lnTo>
                    <a:pt x="847" y="44"/>
                  </a:lnTo>
                  <a:lnTo>
                    <a:pt x="877" y="55"/>
                  </a:lnTo>
                  <a:lnTo>
                    <a:pt x="906" y="66"/>
                  </a:lnTo>
                  <a:lnTo>
                    <a:pt x="934" y="79"/>
                  </a:lnTo>
                  <a:lnTo>
                    <a:pt x="960" y="93"/>
                  </a:lnTo>
                  <a:lnTo>
                    <a:pt x="986" y="109"/>
                  </a:lnTo>
                  <a:lnTo>
                    <a:pt x="1013" y="126"/>
                  </a:lnTo>
                  <a:lnTo>
                    <a:pt x="1038" y="145"/>
                  </a:lnTo>
                  <a:lnTo>
                    <a:pt x="1062" y="163"/>
                  </a:lnTo>
                  <a:lnTo>
                    <a:pt x="1085" y="183"/>
                  </a:lnTo>
                  <a:lnTo>
                    <a:pt x="1085" y="179"/>
                  </a:lnTo>
                  <a:lnTo>
                    <a:pt x="1087" y="173"/>
                  </a:lnTo>
                  <a:close/>
                  <a:moveTo>
                    <a:pt x="24" y="1086"/>
                  </a:moveTo>
                  <a:lnTo>
                    <a:pt x="35" y="1104"/>
                  </a:lnTo>
                  <a:lnTo>
                    <a:pt x="48" y="1124"/>
                  </a:lnTo>
                  <a:lnTo>
                    <a:pt x="60" y="1143"/>
                  </a:lnTo>
                  <a:lnTo>
                    <a:pt x="74" y="1161"/>
                  </a:lnTo>
                  <a:lnTo>
                    <a:pt x="88" y="1178"/>
                  </a:lnTo>
                  <a:lnTo>
                    <a:pt x="103" y="1197"/>
                  </a:lnTo>
                  <a:lnTo>
                    <a:pt x="119" y="1212"/>
                  </a:lnTo>
                  <a:lnTo>
                    <a:pt x="134" y="1229"/>
                  </a:lnTo>
                  <a:lnTo>
                    <a:pt x="149" y="1245"/>
                  </a:lnTo>
                  <a:lnTo>
                    <a:pt x="166" y="1261"/>
                  </a:lnTo>
                  <a:lnTo>
                    <a:pt x="184" y="1275"/>
                  </a:lnTo>
                  <a:lnTo>
                    <a:pt x="201" y="1289"/>
                  </a:lnTo>
                  <a:lnTo>
                    <a:pt x="219" y="1303"/>
                  </a:lnTo>
                  <a:lnTo>
                    <a:pt x="237" y="1316"/>
                  </a:lnTo>
                  <a:lnTo>
                    <a:pt x="256" y="1329"/>
                  </a:lnTo>
                  <a:lnTo>
                    <a:pt x="276" y="1340"/>
                  </a:lnTo>
                  <a:lnTo>
                    <a:pt x="295" y="1351"/>
                  </a:lnTo>
                  <a:lnTo>
                    <a:pt x="315" y="1361"/>
                  </a:lnTo>
                  <a:lnTo>
                    <a:pt x="336" y="1371"/>
                  </a:lnTo>
                  <a:lnTo>
                    <a:pt x="356" y="1381"/>
                  </a:lnTo>
                  <a:lnTo>
                    <a:pt x="377" y="1390"/>
                  </a:lnTo>
                  <a:lnTo>
                    <a:pt x="400" y="1398"/>
                  </a:lnTo>
                  <a:lnTo>
                    <a:pt x="420" y="1405"/>
                  </a:lnTo>
                  <a:lnTo>
                    <a:pt x="443" y="1411"/>
                  </a:lnTo>
                  <a:lnTo>
                    <a:pt x="465" y="1417"/>
                  </a:lnTo>
                  <a:lnTo>
                    <a:pt x="487" y="1422"/>
                  </a:lnTo>
                  <a:lnTo>
                    <a:pt x="511" y="1427"/>
                  </a:lnTo>
                  <a:lnTo>
                    <a:pt x="533" y="1431"/>
                  </a:lnTo>
                  <a:lnTo>
                    <a:pt x="557" y="1434"/>
                  </a:lnTo>
                  <a:lnTo>
                    <a:pt x="580" y="1435"/>
                  </a:lnTo>
                  <a:lnTo>
                    <a:pt x="604" y="1437"/>
                  </a:lnTo>
                  <a:lnTo>
                    <a:pt x="629" y="1437"/>
                  </a:lnTo>
                  <a:lnTo>
                    <a:pt x="665" y="1435"/>
                  </a:lnTo>
                  <a:lnTo>
                    <a:pt x="701" y="1432"/>
                  </a:lnTo>
                  <a:lnTo>
                    <a:pt x="738" y="1428"/>
                  </a:lnTo>
                  <a:lnTo>
                    <a:pt x="772" y="1422"/>
                  </a:lnTo>
                  <a:lnTo>
                    <a:pt x="807" y="1414"/>
                  </a:lnTo>
                  <a:lnTo>
                    <a:pt x="840" y="1404"/>
                  </a:lnTo>
                  <a:lnTo>
                    <a:pt x="874" y="1393"/>
                  </a:lnTo>
                  <a:lnTo>
                    <a:pt x="906" y="1378"/>
                  </a:lnTo>
                  <a:lnTo>
                    <a:pt x="938" y="1364"/>
                  </a:lnTo>
                  <a:lnTo>
                    <a:pt x="968" y="1347"/>
                  </a:lnTo>
                  <a:lnTo>
                    <a:pt x="998" y="1330"/>
                  </a:lnTo>
                  <a:lnTo>
                    <a:pt x="1027" y="1310"/>
                  </a:lnTo>
                  <a:lnTo>
                    <a:pt x="1055" y="1290"/>
                  </a:lnTo>
                  <a:lnTo>
                    <a:pt x="1081" y="1268"/>
                  </a:lnTo>
                  <a:lnTo>
                    <a:pt x="1107" y="1245"/>
                  </a:lnTo>
                  <a:lnTo>
                    <a:pt x="1131" y="1221"/>
                  </a:lnTo>
                  <a:lnTo>
                    <a:pt x="1131" y="1219"/>
                  </a:lnTo>
                  <a:lnTo>
                    <a:pt x="1131" y="1218"/>
                  </a:lnTo>
                  <a:lnTo>
                    <a:pt x="1131" y="1217"/>
                  </a:lnTo>
                  <a:lnTo>
                    <a:pt x="1131" y="1215"/>
                  </a:lnTo>
                  <a:lnTo>
                    <a:pt x="1131" y="1214"/>
                  </a:lnTo>
                  <a:lnTo>
                    <a:pt x="1131" y="1212"/>
                  </a:lnTo>
                  <a:lnTo>
                    <a:pt x="1131" y="1211"/>
                  </a:lnTo>
                  <a:lnTo>
                    <a:pt x="1131" y="1209"/>
                  </a:lnTo>
                  <a:lnTo>
                    <a:pt x="1107" y="1234"/>
                  </a:lnTo>
                  <a:lnTo>
                    <a:pt x="1081" y="1258"/>
                  </a:lnTo>
                  <a:lnTo>
                    <a:pt x="1055" y="1279"/>
                  </a:lnTo>
                  <a:lnTo>
                    <a:pt x="1027" y="1300"/>
                  </a:lnTo>
                  <a:lnTo>
                    <a:pt x="999" y="1320"/>
                  </a:lnTo>
                  <a:lnTo>
                    <a:pt x="968" y="1339"/>
                  </a:lnTo>
                  <a:lnTo>
                    <a:pt x="938" y="1354"/>
                  </a:lnTo>
                  <a:lnTo>
                    <a:pt x="907" y="1370"/>
                  </a:lnTo>
                  <a:lnTo>
                    <a:pt x="874" y="1383"/>
                  </a:lnTo>
                  <a:lnTo>
                    <a:pt x="842" y="1395"/>
                  </a:lnTo>
                  <a:lnTo>
                    <a:pt x="807" y="1405"/>
                  </a:lnTo>
                  <a:lnTo>
                    <a:pt x="772" y="1414"/>
                  </a:lnTo>
                  <a:lnTo>
                    <a:pt x="738" y="1420"/>
                  </a:lnTo>
                  <a:lnTo>
                    <a:pt x="701" y="1425"/>
                  </a:lnTo>
                  <a:lnTo>
                    <a:pt x="665" y="1428"/>
                  </a:lnTo>
                  <a:lnTo>
                    <a:pt x="629" y="1428"/>
                  </a:lnTo>
                  <a:lnTo>
                    <a:pt x="604" y="1428"/>
                  </a:lnTo>
                  <a:lnTo>
                    <a:pt x="580" y="1427"/>
                  </a:lnTo>
                  <a:lnTo>
                    <a:pt x="557" y="1425"/>
                  </a:lnTo>
                  <a:lnTo>
                    <a:pt x="533" y="1422"/>
                  </a:lnTo>
                  <a:lnTo>
                    <a:pt x="509" y="1418"/>
                  </a:lnTo>
                  <a:lnTo>
                    <a:pt x="487" y="1414"/>
                  </a:lnTo>
                  <a:lnTo>
                    <a:pt x="464" y="1408"/>
                  </a:lnTo>
                  <a:lnTo>
                    <a:pt x="441" y="1403"/>
                  </a:lnTo>
                  <a:lnTo>
                    <a:pt x="419" y="1395"/>
                  </a:lnTo>
                  <a:lnTo>
                    <a:pt x="397" y="1388"/>
                  </a:lnTo>
                  <a:lnTo>
                    <a:pt x="376" y="1380"/>
                  </a:lnTo>
                  <a:lnTo>
                    <a:pt x="355" y="1371"/>
                  </a:lnTo>
                  <a:lnTo>
                    <a:pt x="334" y="1361"/>
                  </a:lnTo>
                  <a:lnTo>
                    <a:pt x="313" y="1351"/>
                  </a:lnTo>
                  <a:lnTo>
                    <a:pt x="294" y="1342"/>
                  </a:lnTo>
                  <a:lnTo>
                    <a:pt x="273" y="1329"/>
                  </a:lnTo>
                  <a:lnTo>
                    <a:pt x="255" y="1317"/>
                  </a:lnTo>
                  <a:lnTo>
                    <a:pt x="235" y="1305"/>
                  </a:lnTo>
                  <a:lnTo>
                    <a:pt x="217" y="1292"/>
                  </a:lnTo>
                  <a:lnTo>
                    <a:pt x="199" y="1278"/>
                  </a:lnTo>
                  <a:lnTo>
                    <a:pt x="181" y="1263"/>
                  </a:lnTo>
                  <a:lnTo>
                    <a:pt x="165" y="1248"/>
                  </a:lnTo>
                  <a:lnTo>
                    <a:pt x="148" y="1232"/>
                  </a:lnTo>
                  <a:lnTo>
                    <a:pt x="133" y="1217"/>
                  </a:lnTo>
                  <a:lnTo>
                    <a:pt x="116" y="1200"/>
                  </a:lnTo>
                  <a:lnTo>
                    <a:pt x="102" y="1182"/>
                  </a:lnTo>
                  <a:lnTo>
                    <a:pt x="87" y="1164"/>
                  </a:lnTo>
                  <a:lnTo>
                    <a:pt x="73" y="1146"/>
                  </a:lnTo>
                  <a:lnTo>
                    <a:pt x="60" y="1127"/>
                  </a:lnTo>
                  <a:lnTo>
                    <a:pt x="46" y="1109"/>
                  </a:lnTo>
                  <a:lnTo>
                    <a:pt x="35" y="1089"/>
                  </a:lnTo>
                  <a:lnTo>
                    <a:pt x="23" y="1069"/>
                  </a:lnTo>
                  <a:lnTo>
                    <a:pt x="23" y="1072"/>
                  </a:lnTo>
                  <a:lnTo>
                    <a:pt x="24" y="1073"/>
                  </a:lnTo>
                  <a:lnTo>
                    <a:pt x="24" y="1076"/>
                  </a:lnTo>
                  <a:lnTo>
                    <a:pt x="24" y="1077"/>
                  </a:lnTo>
                  <a:lnTo>
                    <a:pt x="24" y="1079"/>
                  </a:lnTo>
                  <a:lnTo>
                    <a:pt x="24" y="1082"/>
                  </a:lnTo>
                  <a:lnTo>
                    <a:pt x="24" y="1083"/>
                  </a:lnTo>
                  <a:lnTo>
                    <a:pt x="24" y="1086"/>
                  </a:lnTo>
                  <a:close/>
                </a:path>
              </a:pathLst>
            </a:custGeom>
            <a:solidFill>
              <a:srgbClr val="FDFC8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0" name="Freeform 17"/>
            <p:cNvSpPr>
              <a:spLocks noEditPoints="1"/>
            </p:cNvSpPr>
            <p:nvPr/>
          </p:nvSpPr>
          <p:spPr bwMode="auto">
            <a:xfrm>
              <a:off x="3909" y="1786"/>
              <a:ext cx="1128" cy="1428"/>
            </a:xfrm>
            <a:custGeom>
              <a:avLst/>
              <a:gdLst>
                <a:gd name="T0" fmla="*/ 1010 w 1128"/>
                <a:gd name="T1" fmla="*/ 118 h 1428"/>
                <a:gd name="T2" fmla="*/ 903 w 1128"/>
                <a:gd name="T3" fmla="*/ 58 h 1428"/>
                <a:gd name="T4" fmla="*/ 785 w 1128"/>
                <a:gd name="T5" fmla="*/ 18 h 1428"/>
                <a:gd name="T6" fmla="*/ 658 w 1128"/>
                <a:gd name="T7" fmla="*/ 0 h 1428"/>
                <a:gd name="T8" fmla="*/ 550 w 1128"/>
                <a:gd name="T9" fmla="*/ 4 h 1428"/>
                <a:gd name="T10" fmla="*/ 452 w 1128"/>
                <a:gd name="T11" fmla="*/ 23 h 1428"/>
                <a:gd name="T12" fmla="*/ 359 w 1128"/>
                <a:gd name="T13" fmla="*/ 54 h 1428"/>
                <a:gd name="T14" fmla="*/ 274 w 1128"/>
                <a:gd name="T15" fmla="*/ 96 h 1428"/>
                <a:gd name="T16" fmla="*/ 195 w 1128"/>
                <a:gd name="T17" fmla="*/ 152 h 1428"/>
                <a:gd name="T18" fmla="*/ 124 w 1128"/>
                <a:gd name="T19" fmla="*/ 216 h 1428"/>
                <a:gd name="T20" fmla="*/ 63 w 1128"/>
                <a:gd name="T21" fmla="*/ 291 h 1428"/>
                <a:gd name="T22" fmla="*/ 11 w 1128"/>
                <a:gd name="T23" fmla="*/ 372 h 1428"/>
                <a:gd name="T24" fmla="*/ 2 w 1128"/>
                <a:gd name="T25" fmla="*/ 398 h 1428"/>
                <a:gd name="T26" fmla="*/ 4 w 1128"/>
                <a:gd name="T27" fmla="*/ 400 h 1428"/>
                <a:gd name="T28" fmla="*/ 41 w 1128"/>
                <a:gd name="T29" fmla="*/ 338 h 1428"/>
                <a:gd name="T30" fmla="*/ 96 w 1128"/>
                <a:gd name="T31" fmla="*/ 260 h 1428"/>
                <a:gd name="T32" fmla="*/ 162 w 1128"/>
                <a:gd name="T33" fmla="*/ 190 h 1428"/>
                <a:gd name="T34" fmla="*/ 235 w 1128"/>
                <a:gd name="T35" fmla="*/ 131 h 1428"/>
                <a:gd name="T36" fmla="*/ 317 w 1128"/>
                <a:gd name="T37" fmla="*/ 81 h 1428"/>
                <a:gd name="T38" fmla="*/ 406 w 1128"/>
                <a:gd name="T39" fmla="*/ 44 h 1428"/>
                <a:gd name="T40" fmla="*/ 501 w 1128"/>
                <a:gd name="T41" fmla="*/ 20 h 1428"/>
                <a:gd name="T42" fmla="*/ 600 w 1128"/>
                <a:gd name="T43" fmla="*/ 8 h 1428"/>
                <a:gd name="T44" fmla="*/ 722 w 1128"/>
                <a:gd name="T45" fmla="*/ 14 h 1428"/>
                <a:gd name="T46" fmla="*/ 844 w 1128"/>
                <a:gd name="T47" fmla="*/ 44 h 1428"/>
                <a:gd name="T48" fmla="*/ 958 w 1128"/>
                <a:gd name="T49" fmla="*/ 95 h 1428"/>
                <a:gd name="T50" fmla="*/ 1060 w 1128"/>
                <a:gd name="T51" fmla="*/ 165 h 1428"/>
                <a:gd name="T52" fmla="*/ 21 w 1128"/>
                <a:gd name="T53" fmla="*/ 1073 h 1428"/>
                <a:gd name="T54" fmla="*/ 71 w 1128"/>
                <a:gd name="T55" fmla="*/ 1150 h 1428"/>
                <a:gd name="T56" fmla="*/ 130 w 1128"/>
                <a:gd name="T57" fmla="*/ 1218 h 1428"/>
                <a:gd name="T58" fmla="*/ 198 w 1128"/>
                <a:gd name="T59" fmla="*/ 1279 h 1428"/>
                <a:gd name="T60" fmla="*/ 271 w 1128"/>
                <a:gd name="T61" fmla="*/ 1330 h 1428"/>
                <a:gd name="T62" fmla="*/ 352 w 1128"/>
                <a:gd name="T63" fmla="*/ 1373 h 1428"/>
                <a:gd name="T64" fmla="*/ 440 w 1128"/>
                <a:gd name="T65" fmla="*/ 1403 h 1428"/>
                <a:gd name="T66" fmla="*/ 530 w 1128"/>
                <a:gd name="T67" fmla="*/ 1423 h 1428"/>
                <a:gd name="T68" fmla="*/ 626 w 1128"/>
                <a:gd name="T69" fmla="*/ 1428 h 1428"/>
                <a:gd name="T70" fmla="*/ 769 w 1128"/>
                <a:gd name="T71" fmla="*/ 1414 h 1428"/>
                <a:gd name="T72" fmla="*/ 903 w 1128"/>
                <a:gd name="T73" fmla="*/ 1370 h 1428"/>
                <a:gd name="T74" fmla="*/ 1024 w 1128"/>
                <a:gd name="T75" fmla="*/ 1302 h 1428"/>
                <a:gd name="T76" fmla="*/ 1128 w 1128"/>
                <a:gd name="T77" fmla="*/ 1211 h 1428"/>
                <a:gd name="T78" fmla="*/ 1128 w 1128"/>
                <a:gd name="T79" fmla="*/ 1205 h 1428"/>
                <a:gd name="T80" fmla="*/ 1128 w 1128"/>
                <a:gd name="T81" fmla="*/ 1200 h 1428"/>
                <a:gd name="T82" fmla="*/ 1024 w 1128"/>
                <a:gd name="T83" fmla="*/ 1292 h 1428"/>
                <a:gd name="T84" fmla="*/ 904 w 1128"/>
                <a:gd name="T85" fmla="*/ 1362 h 1428"/>
                <a:gd name="T86" fmla="*/ 769 w 1128"/>
                <a:gd name="T87" fmla="*/ 1406 h 1428"/>
                <a:gd name="T88" fmla="*/ 626 w 1128"/>
                <a:gd name="T89" fmla="*/ 1421 h 1428"/>
                <a:gd name="T90" fmla="*/ 530 w 1128"/>
                <a:gd name="T91" fmla="*/ 1414 h 1428"/>
                <a:gd name="T92" fmla="*/ 438 w 1128"/>
                <a:gd name="T93" fmla="*/ 1394 h 1428"/>
                <a:gd name="T94" fmla="*/ 351 w 1128"/>
                <a:gd name="T95" fmla="*/ 1363 h 1428"/>
                <a:gd name="T96" fmla="*/ 270 w 1128"/>
                <a:gd name="T97" fmla="*/ 1320 h 1428"/>
                <a:gd name="T98" fmla="*/ 195 w 1128"/>
                <a:gd name="T99" fmla="*/ 1267 h 1428"/>
                <a:gd name="T100" fmla="*/ 128 w 1128"/>
                <a:gd name="T101" fmla="*/ 1205 h 1428"/>
                <a:gd name="T102" fmla="*/ 70 w 1128"/>
                <a:gd name="T103" fmla="*/ 1134 h 1428"/>
                <a:gd name="T104" fmla="*/ 20 w 1128"/>
                <a:gd name="T105" fmla="*/ 1056 h 1428"/>
                <a:gd name="T106" fmla="*/ 20 w 1128"/>
                <a:gd name="T107" fmla="*/ 1065 h 1428"/>
                <a:gd name="T108" fmla="*/ 21 w 1128"/>
                <a:gd name="T109" fmla="*/ 1073 h 142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128"/>
                <a:gd name="T166" fmla="*/ 0 h 1428"/>
                <a:gd name="T167" fmla="*/ 1128 w 1128"/>
                <a:gd name="T168" fmla="*/ 1428 h 142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128" h="1428">
                  <a:moveTo>
                    <a:pt x="1082" y="173"/>
                  </a:moveTo>
                  <a:lnTo>
                    <a:pt x="1059" y="153"/>
                  </a:lnTo>
                  <a:lnTo>
                    <a:pt x="1035" y="135"/>
                  </a:lnTo>
                  <a:lnTo>
                    <a:pt x="1010" y="118"/>
                  </a:lnTo>
                  <a:lnTo>
                    <a:pt x="983" y="101"/>
                  </a:lnTo>
                  <a:lnTo>
                    <a:pt x="957" y="85"/>
                  </a:lnTo>
                  <a:lnTo>
                    <a:pt x="931" y="71"/>
                  </a:lnTo>
                  <a:lnTo>
                    <a:pt x="903" y="58"/>
                  </a:lnTo>
                  <a:lnTo>
                    <a:pt x="874" y="45"/>
                  </a:lnTo>
                  <a:lnTo>
                    <a:pt x="844" y="35"/>
                  </a:lnTo>
                  <a:lnTo>
                    <a:pt x="815" y="27"/>
                  </a:lnTo>
                  <a:lnTo>
                    <a:pt x="785" y="18"/>
                  </a:lnTo>
                  <a:lnTo>
                    <a:pt x="754" y="11"/>
                  </a:lnTo>
                  <a:lnTo>
                    <a:pt x="722" y="7"/>
                  </a:lnTo>
                  <a:lnTo>
                    <a:pt x="690" y="3"/>
                  </a:lnTo>
                  <a:lnTo>
                    <a:pt x="658" y="0"/>
                  </a:lnTo>
                  <a:lnTo>
                    <a:pt x="626" y="0"/>
                  </a:lnTo>
                  <a:lnTo>
                    <a:pt x="600" y="0"/>
                  </a:lnTo>
                  <a:lnTo>
                    <a:pt x="575" y="1"/>
                  </a:lnTo>
                  <a:lnTo>
                    <a:pt x="550" y="4"/>
                  </a:lnTo>
                  <a:lnTo>
                    <a:pt x="525" y="7"/>
                  </a:lnTo>
                  <a:lnTo>
                    <a:pt x="501" y="11"/>
                  </a:lnTo>
                  <a:lnTo>
                    <a:pt x="476" y="16"/>
                  </a:lnTo>
                  <a:lnTo>
                    <a:pt x="452" y="23"/>
                  </a:lnTo>
                  <a:lnTo>
                    <a:pt x="429" y="28"/>
                  </a:lnTo>
                  <a:lnTo>
                    <a:pt x="405" y="35"/>
                  </a:lnTo>
                  <a:lnTo>
                    <a:pt x="383" y="44"/>
                  </a:lnTo>
                  <a:lnTo>
                    <a:pt x="359" y="54"/>
                  </a:lnTo>
                  <a:lnTo>
                    <a:pt x="338" y="62"/>
                  </a:lnTo>
                  <a:lnTo>
                    <a:pt x="316" y="74"/>
                  </a:lnTo>
                  <a:lnTo>
                    <a:pt x="295" y="85"/>
                  </a:lnTo>
                  <a:lnTo>
                    <a:pt x="274" y="96"/>
                  </a:lnTo>
                  <a:lnTo>
                    <a:pt x="253" y="109"/>
                  </a:lnTo>
                  <a:lnTo>
                    <a:pt x="232" y="122"/>
                  </a:lnTo>
                  <a:lnTo>
                    <a:pt x="213" y="136"/>
                  </a:lnTo>
                  <a:lnTo>
                    <a:pt x="195" y="152"/>
                  </a:lnTo>
                  <a:lnTo>
                    <a:pt x="175" y="166"/>
                  </a:lnTo>
                  <a:lnTo>
                    <a:pt x="159" y="183"/>
                  </a:lnTo>
                  <a:lnTo>
                    <a:pt x="141" y="199"/>
                  </a:lnTo>
                  <a:lnTo>
                    <a:pt x="124" y="216"/>
                  </a:lnTo>
                  <a:lnTo>
                    <a:pt x="107" y="234"/>
                  </a:lnTo>
                  <a:lnTo>
                    <a:pt x="92" y="253"/>
                  </a:lnTo>
                  <a:lnTo>
                    <a:pt x="77" y="271"/>
                  </a:lnTo>
                  <a:lnTo>
                    <a:pt x="63" y="291"/>
                  </a:lnTo>
                  <a:lnTo>
                    <a:pt x="49" y="311"/>
                  </a:lnTo>
                  <a:lnTo>
                    <a:pt x="35" y="331"/>
                  </a:lnTo>
                  <a:lnTo>
                    <a:pt x="22" y="352"/>
                  </a:lnTo>
                  <a:lnTo>
                    <a:pt x="11" y="372"/>
                  </a:lnTo>
                  <a:lnTo>
                    <a:pt x="0" y="395"/>
                  </a:lnTo>
                  <a:lnTo>
                    <a:pt x="2" y="396"/>
                  </a:lnTo>
                  <a:lnTo>
                    <a:pt x="2" y="398"/>
                  </a:lnTo>
                  <a:lnTo>
                    <a:pt x="3" y="398"/>
                  </a:lnTo>
                  <a:lnTo>
                    <a:pt x="3" y="399"/>
                  </a:lnTo>
                  <a:lnTo>
                    <a:pt x="4" y="399"/>
                  </a:lnTo>
                  <a:lnTo>
                    <a:pt x="4" y="400"/>
                  </a:lnTo>
                  <a:lnTo>
                    <a:pt x="6" y="402"/>
                  </a:lnTo>
                  <a:lnTo>
                    <a:pt x="16" y="379"/>
                  </a:lnTo>
                  <a:lnTo>
                    <a:pt x="28" y="359"/>
                  </a:lnTo>
                  <a:lnTo>
                    <a:pt x="41" y="338"/>
                  </a:lnTo>
                  <a:lnTo>
                    <a:pt x="53" y="318"/>
                  </a:lnTo>
                  <a:lnTo>
                    <a:pt x="67" y="298"/>
                  </a:lnTo>
                  <a:lnTo>
                    <a:pt x="81" y="278"/>
                  </a:lnTo>
                  <a:lnTo>
                    <a:pt x="96" y="260"/>
                  </a:lnTo>
                  <a:lnTo>
                    <a:pt x="111" y="241"/>
                  </a:lnTo>
                  <a:lnTo>
                    <a:pt x="128" y="224"/>
                  </a:lnTo>
                  <a:lnTo>
                    <a:pt x="145" y="207"/>
                  </a:lnTo>
                  <a:lnTo>
                    <a:pt x="162" y="190"/>
                  </a:lnTo>
                  <a:lnTo>
                    <a:pt x="180" y="175"/>
                  </a:lnTo>
                  <a:lnTo>
                    <a:pt x="198" y="159"/>
                  </a:lnTo>
                  <a:lnTo>
                    <a:pt x="217" y="145"/>
                  </a:lnTo>
                  <a:lnTo>
                    <a:pt x="235" y="131"/>
                  </a:lnTo>
                  <a:lnTo>
                    <a:pt x="256" y="118"/>
                  </a:lnTo>
                  <a:lnTo>
                    <a:pt x="276" y="105"/>
                  </a:lnTo>
                  <a:lnTo>
                    <a:pt x="296" y="92"/>
                  </a:lnTo>
                  <a:lnTo>
                    <a:pt x="317" y="81"/>
                  </a:lnTo>
                  <a:lnTo>
                    <a:pt x="340" y="71"/>
                  </a:lnTo>
                  <a:lnTo>
                    <a:pt x="362" y="61"/>
                  </a:lnTo>
                  <a:lnTo>
                    <a:pt x="384" y="52"/>
                  </a:lnTo>
                  <a:lnTo>
                    <a:pt x="406" y="44"/>
                  </a:lnTo>
                  <a:lnTo>
                    <a:pt x="430" y="37"/>
                  </a:lnTo>
                  <a:lnTo>
                    <a:pt x="454" y="30"/>
                  </a:lnTo>
                  <a:lnTo>
                    <a:pt x="477" y="24"/>
                  </a:lnTo>
                  <a:lnTo>
                    <a:pt x="501" y="20"/>
                  </a:lnTo>
                  <a:lnTo>
                    <a:pt x="526" y="16"/>
                  </a:lnTo>
                  <a:lnTo>
                    <a:pt x="550" y="13"/>
                  </a:lnTo>
                  <a:lnTo>
                    <a:pt x="575" y="10"/>
                  </a:lnTo>
                  <a:lnTo>
                    <a:pt x="600" y="8"/>
                  </a:lnTo>
                  <a:lnTo>
                    <a:pt x="626" y="8"/>
                  </a:lnTo>
                  <a:lnTo>
                    <a:pt x="658" y="8"/>
                  </a:lnTo>
                  <a:lnTo>
                    <a:pt x="690" y="11"/>
                  </a:lnTo>
                  <a:lnTo>
                    <a:pt x="722" y="14"/>
                  </a:lnTo>
                  <a:lnTo>
                    <a:pt x="754" y="20"/>
                  </a:lnTo>
                  <a:lnTo>
                    <a:pt x="785" y="27"/>
                  </a:lnTo>
                  <a:lnTo>
                    <a:pt x="815" y="35"/>
                  </a:lnTo>
                  <a:lnTo>
                    <a:pt x="844" y="44"/>
                  </a:lnTo>
                  <a:lnTo>
                    <a:pt x="874" y="55"/>
                  </a:lnTo>
                  <a:lnTo>
                    <a:pt x="903" y="67"/>
                  </a:lnTo>
                  <a:lnTo>
                    <a:pt x="931" y="81"/>
                  </a:lnTo>
                  <a:lnTo>
                    <a:pt x="958" y="95"/>
                  </a:lnTo>
                  <a:lnTo>
                    <a:pt x="985" y="111"/>
                  </a:lnTo>
                  <a:lnTo>
                    <a:pt x="1010" y="128"/>
                  </a:lnTo>
                  <a:lnTo>
                    <a:pt x="1035" y="145"/>
                  </a:lnTo>
                  <a:lnTo>
                    <a:pt x="1060" y="165"/>
                  </a:lnTo>
                  <a:lnTo>
                    <a:pt x="1082" y="185"/>
                  </a:lnTo>
                  <a:lnTo>
                    <a:pt x="1082" y="175"/>
                  </a:lnTo>
                  <a:lnTo>
                    <a:pt x="1082" y="173"/>
                  </a:lnTo>
                  <a:close/>
                  <a:moveTo>
                    <a:pt x="21" y="1073"/>
                  </a:moveTo>
                  <a:lnTo>
                    <a:pt x="32" y="1093"/>
                  </a:lnTo>
                  <a:lnTo>
                    <a:pt x="45" y="1112"/>
                  </a:lnTo>
                  <a:lnTo>
                    <a:pt x="57" y="1132"/>
                  </a:lnTo>
                  <a:lnTo>
                    <a:pt x="71" y="1150"/>
                  </a:lnTo>
                  <a:lnTo>
                    <a:pt x="85" y="1167"/>
                  </a:lnTo>
                  <a:lnTo>
                    <a:pt x="99" y="1186"/>
                  </a:lnTo>
                  <a:lnTo>
                    <a:pt x="114" y="1203"/>
                  </a:lnTo>
                  <a:lnTo>
                    <a:pt x="130" y="1218"/>
                  </a:lnTo>
                  <a:lnTo>
                    <a:pt x="146" y="1234"/>
                  </a:lnTo>
                  <a:lnTo>
                    <a:pt x="163" y="1249"/>
                  </a:lnTo>
                  <a:lnTo>
                    <a:pt x="180" y="1265"/>
                  </a:lnTo>
                  <a:lnTo>
                    <a:pt x="198" y="1279"/>
                  </a:lnTo>
                  <a:lnTo>
                    <a:pt x="214" y="1294"/>
                  </a:lnTo>
                  <a:lnTo>
                    <a:pt x="234" y="1306"/>
                  </a:lnTo>
                  <a:lnTo>
                    <a:pt x="252" y="1319"/>
                  </a:lnTo>
                  <a:lnTo>
                    <a:pt x="271" y="1330"/>
                  </a:lnTo>
                  <a:lnTo>
                    <a:pt x="291" y="1342"/>
                  </a:lnTo>
                  <a:lnTo>
                    <a:pt x="312" y="1353"/>
                  </a:lnTo>
                  <a:lnTo>
                    <a:pt x="331" y="1363"/>
                  </a:lnTo>
                  <a:lnTo>
                    <a:pt x="352" y="1373"/>
                  </a:lnTo>
                  <a:lnTo>
                    <a:pt x="374" y="1382"/>
                  </a:lnTo>
                  <a:lnTo>
                    <a:pt x="395" y="1389"/>
                  </a:lnTo>
                  <a:lnTo>
                    <a:pt x="417" y="1397"/>
                  </a:lnTo>
                  <a:lnTo>
                    <a:pt x="440" y="1403"/>
                  </a:lnTo>
                  <a:lnTo>
                    <a:pt x="462" y="1409"/>
                  </a:lnTo>
                  <a:lnTo>
                    <a:pt x="484" y="1414"/>
                  </a:lnTo>
                  <a:lnTo>
                    <a:pt x="506" y="1418"/>
                  </a:lnTo>
                  <a:lnTo>
                    <a:pt x="530" y="1423"/>
                  </a:lnTo>
                  <a:lnTo>
                    <a:pt x="554" y="1426"/>
                  </a:lnTo>
                  <a:lnTo>
                    <a:pt x="577" y="1427"/>
                  </a:lnTo>
                  <a:lnTo>
                    <a:pt x="601" y="1428"/>
                  </a:lnTo>
                  <a:lnTo>
                    <a:pt x="626" y="1428"/>
                  </a:lnTo>
                  <a:lnTo>
                    <a:pt x="662" y="1428"/>
                  </a:lnTo>
                  <a:lnTo>
                    <a:pt x="698" y="1426"/>
                  </a:lnTo>
                  <a:lnTo>
                    <a:pt x="735" y="1420"/>
                  </a:lnTo>
                  <a:lnTo>
                    <a:pt x="769" y="1414"/>
                  </a:lnTo>
                  <a:lnTo>
                    <a:pt x="804" y="1406"/>
                  </a:lnTo>
                  <a:lnTo>
                    <a:pt x="837" y="1396"/>
                  </a:lnTo>
                  <a:lnTo>
                    <a:pt x="871" y="1383"/>
                  </a:lnTo>
                  <a:lnTo>
                    <a:pt x="903" y="1370"/>
                  </a:lnTo>
                  <a:lnTo>
                    <a:pt x="935" y="1356"/>
                  </a:lnTo>
                  <a:lnTo>
                    <a:pt x="965" y="1339"/>
                  </a:lnTo>
                  <a:lnTo>
                    <a:pt x="995" y="1320"/>
                  </a:lnTo>
                  <a:lnTo>
                    <a:pt x="1024" y="1302"/>
                  </a:lnTo>
                  <a:lnTo>
                    <a:pt x="1052" y="1281"/>
                  </a:lnTo>
                  <a:lnTo>
                    <a:pt x="1078" y="1259"/>
                  </a:lnTo>
                  <a:lnTo>
                    <a:pt x="1104" y="1235"/>
                  </a:lnTo>
                  <a:lnTo>
                    <a:pt x="1128" y="1211"/>
                  </a:lnTo>
                  <a:lnTo>
                    <a:pt x="1128" y="1210"/>
                  </a:lnTo>
                  <a:lnTo>
                    <a:pt x="1128" y="1208"/>
                  </a:lnTo>
                  <a:lnTo>
                    <a:pt x="1128" y="1207"/>
                  </a:lnTo>
                  <a:lnTo>
                    <a:pt x="1128" y="1205"/>
                  </a:lnTo>
                  <a:lnTo>
                    <a:pt x="1128" y="1204"/>
                  </a:lnTo>
                  <a:lnTo>
                    <a:pt x="1128" y="1203"/>
                  </a:lnTo>
                  <a:lnTo>
                    <a:pt x="1128" y="1201"/>
                  </a:lnTo>
                  <a:lnTo>
                    <a:pt x="1128" y="1200"/>
                  </a:lnTo>
                  <a:lnTo>
                    <a:pt x="1104" y="1224"/>
                  </a:lnTo>
                  <a:lnTo>
                    <a:pt x="1078" y="1248"/>
                  </a:lnTo>
                  <a:lnTo>
                    <a:pt x="1052" y="1271"/>
                  </a:lnTo>
                  <a:lnTo>
                    <a:pt x="1024" y="1292"/>
                  </a:lnTo>
                  <a:lnTo>
                    <a:pt x="996" y="1311"/>
                  </a:lnTo>
                  <a:lnTo>
                    <a:pt x="965" y="1329"/>
                  </a:lnTo>
                  <a:lnTo>
                    <a:pt x="935" y="1346"/>
                  </a:lnTo>
                  <a:lnTo>
                    <a:pt x="904" y="1362"/>
                  </a:lnTo>
                  <a:lnTo>
                    <a:pt x="872" y="1374"/>
                  </a:lnTo>
                  <a:lnTo>
                    <a:pt x="839" y="1387"/>
                  </a:lnTo>
                  <a:lnTo>
                    <a:pt x="804" y="1397"/>
                  </a:lnTo>
                  <a:lnTo>
                    <a:pt x="769" y="1406"/>
                  </a:lnTo>
                  <a:lnTo>
                    <a:pt x="735" y="1411"/>
                  </a:lnTo>
                  <a:lnTo>
                    <a:pt x="698" y="1417"/>
                  </a:lnTo>
                  <a:lnTo>
                    <a:pt x="662" y="1420"/>
                  </a:lnTo>
                  <a:lnTo>
                    <a:pt x="626" y="1421"/>
                  </a:lnTo>
                  <a:lnTo>
                    <a:pt x="601" y="1420"/>
                  </a:lnTo>
                  <a:lnTo>
                    <a:pt x="577" y="1418"/>
                  </a:lnTo>
                  <a:lnTo>
                    <a:pt x="554" y="1417"/>
                  </a:lnTo>
                  <a:lnTo>
                    <a:pt x="530" y="1414"/>
                  </a:lnTo>
                  <a:lnTo>
                    <a:pt x="506" y="1410"/>
                  </a:lnTo>
                  <a:lnTo>
                    <a:pt x="483" y="1406"/>
                  </a:lnTo>
                  <a:lnTo>
                    <a:pt x="461" y="1400"/>
                  </a:lnTo>
                  <a:lnTo>
                    <a:pt x="438" y="1394"/>
                  </a:lnTo>
                  <a:lnTo>
                    <a:pt x="416" y="1387"/>
                  </a:lnTo>
                  <a:lnTo>
                    <a:pt x="394" y="1380"/>
                  </a:lnTo>
                  <a:lnTo>
                    <a:pt x="372" y="1372"/>
                  </a:lnTo>
                  <a:lnTo>
                    <a:pt x="351" y="1363"/>
                  </a:lnTo>
                  <a:lnTo>
                    <a:pt x="330" y="1353"/>
                  </a:lnTo>
                  <a:lnTo>
                    <a:pt x="309" y="1343"/>
                  </a:lnTo>
                  <a:lnTo>
                    <a:pt x="290" y="1332"/>
                  </a:lnTo>
                  <a:lnTo>
                    <a:pt x="270" y="1320"/>
                  </a:lnTo>
                  <a:lnTo>
                    <a:pt x="251" y="1308"/>
                  </a:lnTo>
                  <a:lnTo>
                    <a:pt x="231" y="1295"/>
                  </a:lnTo>
                  <a:lnTo>
                    <a:pt x="213" y="1281"/>
                  </a:lnTo>
                  <a:lnTo>
                    <a:pt x="195" y="1267"/>
                  </a:lnTo>
                  <a:lnTo>
                    <a:pt x="177" y="1252"/>
                  </a:lnTo>
                  <a:lnTo>
                    <a:pt x="160" y="1237"/>
                  </a:lnTo>
                  <a:lnTo>
                    <a:pt x="143" y="1221"/>
                  </a:lnTo>
                  <a:lnTo>
                    <a:pt x="128" y="1205"/>
                  </a:lnTo>
                  <a:lnTo>
                    <a:pt x="113" y="1188"/>
                  </a:lnTo>
                  <a:lnTo>
                    <a:pt x="98" y="1171"/>
                  </a:lnTo>
                  <a:lnTo>
                    <a:pt x="84" y="1153"/>
                  </a:lnTo>
                  <a:lnTo>
                    <a:pt x="70" y="1134"/>
                  </a:lnTo>
                  <a:lnTo>
                    <a:pt x="56" y="1116"/>
                  </a:lnTo>
                  <a:lnTo>
                    <a:pt x="43" y="1096"/>
                  </a:lnTo>
                  <a:lnTo>
                    <a:pt x="32" y="1076"/>
                  </a:lnTo>
                  <a:lnTo>
                    <a:pt x="20" y="1056"/>
                  </a:lnTo>
                  <a:lnTo>
                    <a:pt x="20" y="1059"/>
                  </a:lnTo>
                  <a:lnTo>
                    <a:pt x="20" y="1061"/>
                  </a:lnTo>
                  <a:lnTo>
                    <a:pt x="20" y="1063"/>
                  </a:lnTo>
                  <a:lnTo>
                    <a:pt x="20" y="1065"/>
                  </a:lnTo>
                  <a:lnTo>
                    <a:pt x="20" y="1068"/>
                  </a:lnTo>
                  <a:lnTo>
                    <a:pt x="21" y="1069"/>
                  </a:lnTo>
                  <a:lnTo>
                    <a:pt x="21" y="1072"/>
                  </a:lnTo>
                  <a:lnTo>
                    <a:pt x="21" y="1073"/>
                  </a:lnTo>
                  <a:close/>
                </a:path>
              </a:pathLst>
            </a:custGeom>
            <a:solidFill>
              <a:srgbClr val="FDF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1" name="Freeform 18"/>
            <p:cNvSpPr>
              <a:spLocks noEditPoints="1"/>
            </p:cNvSpPr>
            <p:nvPr/>
          </p:nvSpPr>
          <p:spPr bwMode="auto">
            <a:xfrm>
              <a:off x="3912" y="1790"/>
              <a:ext cx="1125" cy="1420"/>
            </a:xfrm>
            <a:custGeom>
              <a:avLst/>
              <a:gdLst>
                <a:gd name="T0" fmla="*/ 1007 w 1125"/>
                <a:gd name="T1" fmla="*/ 118 h 1420"/>
                <a:gd name="T2" fmla="*/ 900 w 1125"/>
                <a:gd name="T3" fmla="*/ 58 h 1420"/>
                <a:gd name="T4" fmla="*/ 782 w 1125"/>
                <a:gd name="T5" fmla="*/ 19 h 1420"/>
                <a:gd name="T6" fmla="*/ 655 w 1125"/>
                <a:gd name="T7" fmla="*/ 0 h 1420"/>
                <a:gd name="T8" fmla="*/ 547 w 1125"/>
                <a:gd name="T9" fmla="*/ 4 h 1420"/>
                <a:gd name="T10" fmla="*/ 449 w 1125"/>
                <a:gd name="T11" fmla="*/ 21 h 1420"/>
                <a:gd name="T12" fmla="*/ 357 w 1125"/>
                <a:gd name="T13" fmla="*/ 53 h 1420"/>
                <a:gd name="T14" fmla="*/ 271 w 1125"/>
                <a:gd name="T15" fmla="*/ 97 h 1420"/>
                <a:gd name="T16" fmla="*/ 193 w 1125"/>
                <a:gd name="T17" fmla="*/ 151 h 1420"/>
                <a:gd name="T18" fmla="*/ 122 w 1125"/>
                <a:gd name="T19" fmla="*/ 216 h 1420"/>
                <a:gd name="T20" fmla="*/ 61 w 1125"/>
                <a:gd name="T21" fmla="*/ 290 h 1420"/>
                <a:gd name="T22" fmla="*/ 11 w 1125"/>
                <a:gd name="T23" fmla="*/ 372 h 1420"/>
                <a:gd name="T24" fmla="*/ 1 w 1125"/>
                <a:gd name="T25" fmla="*/ 396 h 1420"/>
                <a:gd name="T26" fmla="*/ 4 w 1125"/>
                <a:gd name="T27" fmla="*/ 401 h 1420"/>
                <a:gd name="T28" fmla="*/ 39 w 1125"/>
                <a:gd name="T29" fmla="*/ 338 h 1420"/>
                <a:gd name="T30" fmla="*/ 95 w 1125"/>
                <a:gd name="T31" fmla="*/ 260 h 1420"/>
                <a:gd name="T32" fmla="*/ 160 w 1125"/>
                <a:gd name="T33" fmla="*/ 190 h 1420"/>
                <a:gd name="T34" fmla="*/ 234 w 1125"/>
                <a:gd name="T35" fmla="*/ 131 h 1420"/>
                <a:gd name="T36" fmla="*/ 316 w 1125"/>
                <a:gd name="T37" fmla="*/ 81 h 1420"/>
                <a:gd name="T38" fmla="*/ 405 w 1125"/>
                <a:gd name="T39" fmla="*/ 44 h 1420"/>
                <a:gd name="T40" fmla="*/ 498 w 1125"/>
                <a:gd name="T41" fmla="*/ 20 h 1420"/>
                <a:gd name="T42" fmla="*/ 597 w 1125"/>
                <a:gd name="T43" fmla="*/ 9 h 1420"/>
                <a:gd name="T44" fmla="*/ 719 w 1125"/>
                <a:gd name="T45" fmla="*/ 14 h 1420"/>
                <a:gd name="T46" fmla="*/ 843 w 1125"/>
                <a:gd name="T47" fmla="*/ 44 h 1420"/>
                <a:gd name="T48" fmla="*/ 955 w 1125"/>
                <a:gd name="T49" fmla="*/ 95 h 1420"/>
                <a:gd name="T50" fmla="*/ 1057 w 1125"/>
                <a:gd name="T51" fmla="*/ 165 h 1420"/>
                <a:gd name="T52" fmla="*/ 29 w 1125"/>
                <a:gd name="T53" fmla="*/ 1081 h 1420"/>
                <a:gd name="T54" fmla="*/ 81 w 1125"/>
                <a:gd name="T55" fmla="*/ 1156 h 1420"/>
                <a:gd name="T56" fmla="*/ 142 w 1125"/>
                <a:gd name="T57" fmla="*/ 1224 h 1420"/>
                <a:gd name="T58" fmla="*/ 211 w 1125"/>
                <a:gd name="T59" fmla="*/ 1284 h 1420"/>
                <a:gd name="T60" fmla="*/ 288 w 1125"/>
                <a:gd name="T61" fmla="*/ 1334 h 1420"/>
                <a:gd name="T62" fmla="*/ 370 w 1125"/>
                <a:gd name="T63" fmla="*/ 1372 h 1420"/>
                <a:gd name="T64" fmla="*/ 458 w 1125"/>
                <a:gd name="T65" fmla="*/ 1400 h 1420"/>
                <a:gd name="T66" fmla="*/ 551 w 1125"/>
                <a:gd name="T67" fmla="*/ 1417 h 1420"/>
                <a:gd name="T68" fmla="*/ 659 w 1125"/>
                <a:gd name="T69" fmla="*/ 1420 h 1420"/>
                <a:gd name="T70" fmla="*/ 801 w 1125"/>
                <a:gd name="T71" fmla="*/ 1397 h 1420"/>
                <a:gd name="T72" fmla="*/ 932 w 1125"/>
                <a:gd name="T73" fmla="*/ 1346 h 1420"/>
                <a:gd name="T74" fmla="*/ 1049 w 1125"/>
                <a:gd name="T75" fmla="*/ 1271 h 1420"/>
                <a:gd name="T76" fmla="*/ 1125 w 1125"/>
                <a:gd name="T77" fmla="*/ 1200 h 1420"/>
                <a:gd name="T78" fmla="*/ 1125 w 1125"/>
                <a:gd name="T79" fmla="*/ 1194 h 1420"/>
                <a:gd name="T80" fmla="*/ 1101 w 1125"/>
                <a:gd name="T81" fmla="*/ 1214 h 1420"/>
                <a:gd name="T82" fmla="*/ 993 w 1125"/>
                <a:gd name="T83" fmla="*/ 1302 h 1420"/>
                <a:gd name="T84" fmla="*/ 869 w 1125"/>
                <a:gd name="T85" fmla="*/ 1366 h 1420"/>
                <a:gd name="T86" fmla="*/ 732 w 1125"/>
                <a:gd name="T87" fmla="*/ 1405 h 1420"/>
                <a:gd name="T88" fmla="*/ 598 w 1125"/>
                <a:gd name="T89" fmla="*/ 1412 h 1420"/>
                <a:gd name="T90" fmla="*/ 502 w 1125"/>
                <a:gd name="T91" fmla="*/ 1402 h 1420"/>
                <a:gd name="T92" fmla="*/ 412 w 1125"/>
                <a:gd name="T93" fmla="*/ 1379 h 1420"/>
                <a:gd name="T94" fmla="*/ 325 w 1125"/>
                <a:gd name="T95" fmla="*/ 1343 h 1420"/>
                <a:gd name="T96" fmla="*/ 246 w 1125"/>
                <a:gd name="T97" fmla="*/ 1298 h 1420"/>
                <a:gd name="T98" fmla="*/ 174 w 1125"/>
                <a:gd name="T99" fmla="*/ 1243 h 1420"/>
                <a:gd name="T100" fmla="*/ 108 w 1125"/>
                <a:gd name="T101" fmla="*/ 1177 h 1420"/>
                <a:gd name="T102" fmla="*/ 53 w 1125"/>
                <a:gd name="T103" fmla="*/ 1104 h 1420"/>
                <a:gd name="T104" fmla="*/ 17 w 1125"/>
                <a:gd name="T105" fmla="*/ 1047 h 1420"/>
                <a:gd name="T106" fmla="*/ 17 w 1125"/>
                <a:gd name="T107" fmla="*/ 1055 h 142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25"/>
                <a:gd name="T163" fmla="*/ 0 h 1420"/>
                <a:gd name="T164" fmla="*/ 1125 w 1125"/>
                <a:gd name="T165" fmla="*/ 1420 h 142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25" h="1420">
                  <a:moveTo>
                    <a:pt x="1079" y="175"/>
                  </a:moveTo>
                  <a:lnTo>
                    <a:pt x="1056" y="155"/>
                  </a:lnTo>
                  <a:lnTo>
                    <a:pt x="1032" y="137"/>
                  </a:lnTo>
                  <a:lnTo>
                    <a:pt x="1007" y="118"/>
                  </a:lnTo>
                  <a:lnTo>
                    <a:pt x="980" y="101"/>
                  </a:lnTo>
                  <a:lnTo>
                    <a:pt x="954" y="85"/>
                  </a:lnTo>
                  <a:lnTo>
                    <a:pt x="928" y="71"/>
                  </a:lnTo>
                  <a:lnTo>
                    <a:pt x="900" y="58"/>
                  </a:lnTo>
                  <a:lnTo>
                    <a:pt x="871" y="47"/>
                  </a:lnTo>
                  <a:lnTo>
                    <a:pt x="841" y="36"/>
                  </a:lnTo>
                  <a:lnTo>
                    <a:pt x="812" y="27"/>
                  </a:lnTo>
                  <a:lnTo>
                    <a:pt x="782" y="19"/>
                  </a:lnTo>
                  <a:lnTo>
                    <a:pt x="751" y="12"/>
                  </a:lnTo>
                  <a:lnTo>
                    <a:pt x="719" y="7"/>
                  </a:lnTo>
                  <a:lnTo>
                    <a:pt x="687" y="3"/>
                  </a:lnTo>
                  <a:lnTo>
                    <a:pt x="655" y="0"/>
                  </a:lnTo>
                  <a:lnTo>
                    <a:pt x="623" y="0"/>
                  </a:lnTo>
                  <a:lnTo>
                    <a:pt x="597" y="0"/>
                  </a:lnTo>
                  <a:lnTo>
                    <a:pt x="572" y="2"/>
                  </a:lnTo>
                  <a:lnTo>
                    <a:pt x="547" y="4"/>
                  </a:lnTo>
                  <a:lnTo>
                    <a:pt x="522" y="7"/>
                  </a:lnTo>
                  <a:lnTo>
                    <a:pt x="498" y="12"/>
                  </a:lnTo>
                  <a:lnTo>
                    <a:pt x="473" y="16"/>
                  </a:lnTo>
                  <a:lnTo>
                    <a:pt x="449" y="21"/>
                  </a:lnTo>
                  <a:lnTo>
                    <a:pt x="426" y="29"/>
                  </a:lnTo>
                  <a:lnTo>
                    <a:pt x="403" y="36"/>
                  </a:lnTo>
                  <a:lnTo>
                    <a:pt x="380" y="44"/>
                  </a:lnTo>
                  <a:lnTo>
                    <a:pt x="357" y="53"/>
                  </a:lnTo>
                  <a:lnTo>
                    <a:pt x="335" y="63"/>
                  </a:lnTo>
                  <a:lnTo>
                    <a:pt x="314" y="74"/>
                  </a:lnTo>
                  <a:lnTo>
                    <a:pt x="292" y="85"/>
                  </a:lnTo>
                  <a:lnTo>
                    <a:pt x="271" y="97"/>
                  </a:lnTo>
                  <a:lnTo>
                    <a:pt x="252" y="110"/>
                  </a:lnTo>
                  <a:lnTo>
                    <a:pt x="231" y="122"/>
                  </a:lnTo>
                  <a:lnTo>
                    <a:pt x="213" y="137"/>
                  </a:lnTo>
                  <a:lnTo>
                    <a:pt x="193" y="151"/>
                  </a:lnTo>
                  <a:lnTo>
                    <a:pt x="175" y="166"/>
                  </a:lnTo>
                  <a:lnTo>
                    <a:pt x="157" y="182"/>
                  </a:lnTo>
                  <a:lnTo>
                    <a:pt x="139" y="199"/>
                  </a:lnTo>
                  <a:lnTo>
                    <a:pt x="122" y="216"/>
                  </a:lnTo>
                  <a:lnTo>
                    <a:pt x="107" y="233"/>
                  </a:lnTo>
                  <a:lnTo>
                    <a:pt x="90" y="252"/>
                  </a:lnTo>
                  <a:lnTo>
                    <a:pt x="76" y="271"/>
                  </a:lnTo>
                  <a:lnTo>
                    <a:pt x="61" y="290"/>
                  </a:lnTo>
                  <a:lnTo>
                    <a:pt x="47" y="310"/>
                  </a:lnTo>
                  <a:lnTo>
                    <a:pt x="35" y="330"/>
                  </a:lnTo>
                  <a:lnTo>
                    <a:pt x="22" y="351"/>
                  </a:lnTo>
                  <a:lnTo>
                    <a:pt x="11" y="372"/>
                  </a:lnTo>
                  <a:lnTo>
                    <a:pt x="0" y="394"/>
                  </a:lnTo>
                  <a:lnTo>
                    <a:pt x="0" y="395"/>
                  </a:lnTo>
                  <a:lnTo>
                    <a:pt x="1" y="395"/>
                  </a:lnTo>
                  <a:lnTo>
                    <a:pt x="1" y="396"/>
                  </a:lnTo>
                  <a:lnTo>
                    <a:pt x="3" y="398"/>
                  </a:lnTo>
                  <a:lnTo>
                    <a:pt x="4" y="399"/>
                  </a:lnTo>
                  <a:lnTo>
                    <a:pt x="4" y="401"/>
                  </a:lnTo>
                  <a:lnTo>
                    <a:pt x="15" y="379"/>
                  </a:lnTo>
                  <a:lnTo>
                    <a:pt x="28" y="358"/>
                  </a:lnTo>
                  <a:lnTo>
                    <a:pt x="39" y="338"/>
                  </a:lnTo>
                  <a:lnTo>
                    <a:pt x="53" y="317"/>
                  </a:lnTo>
                  <a:lnTo>
                    <a:pt x="65" y="297"/>
                  </a:lnTo>
                  <a:lnTo>
                    <a:pt x="81" y="279"/>
                  </a:lnTo>
                  <a:lnTo>
                    <a:pt x="95" y="260"/>
                  </a:lnTo>
                  <a:lnTo>
                    <a:pt x="110" y="242"/>
                  </a:lnTo>
                  <a:lnTo>
                    <a:pt x="127" y="223"/>
                  </a:lnTo>
                  <a:lnTo>
                    <a:pt x="143" y="206"/>
                  </a:lnTo>
                  <a:lnTo>
                    <a:pt x="160" y="190"/>
                  </a:lnTo>
                  <a:lnTo>
                    <a:pt x="178" y="175"/>
                  </a:lnTo>
                  <a:lnTo>
                    <a:pt x="196" y="159"/>
                  </a:lnTo>
                  <a:lnTo>
                    <a:pt x="216" y="145"/>
                  </a:lnTo>
                  <a:lnTo>
                    <a:pt x="234" y="131"/>
                  </a:lnTo>
                  <a:lnTo>
                    <a:pt x="255" y="117"/>
                  </a:lnTo>
                  <a:lnTo>
                    <a:pt x="274" y="104"/>
                  </a:lnTo>
                  <a:lnTo>
                    <a:pt x="295" y="92"/>
                  </a:lnTo>
                  <a:lnTo>
                    <a:pt x="316" y="81"/>
                  </a:lnTo>
                  <a:lnTo>
                    <a:pt x="338" y="71"/>
                  </a:lnTo>
                  <a:lnTo>
                    <a:pt x="359" y="61"/>
                  </a:lnTo>
                  <a:lnTo>
                    <a:pt x="381" y="53"/>
                  </a:lnTo>
                  <a:lnTo>
                    <a:pt x="405" y="44"/>
                  </a:lnTo>
                  <a:lnTo>
                    <a:pt x="427" y="37"/>
                  </a:lnTo>
                  <a:lnTo>
                    <a:pt x="451" y="30"/>
                  </a:lnTo>
                  <a:lnTo>
                    <a:pt x="474" y="24"/>
                  </a:lnTo>
                  <a:lnTo>
                    <a:pt x="498" y="20"/>
                  </a:lnTo>
                  <a:lnTo>
                    <a:pt x="523" y="16"/>
                  </a:lnTo>
                  <a:lnTo>
                    <a:pt x="548" y="12"/>
                  </a:lnTo>
                  <a:lnTo>
                    <a:pt x="572" y="10"/>
                  </a:lnTo>
                  <a:lnTo>
                    <a:pt x="597" y="9"/>
                  </a:lnTo>
                  <a:lnTo>
                    <a:pt x="623" y="7"/>
                  </a:lnTo>
                  <a:lnTo>
                    <a:pt x="655" y="9"/>
                  </a:lnTo>
                  <a:lnTo>
                    <a:pt x="687" y="12"/>
                  </a:lnTo>
                  <a:lnTo>
                    <a:pt x="719" y="14"/>
                  </a:lnTo>
                  <a:lnTo>
                    <a:pt x="751" y="20"/>
                  </a:lnTo>
                  <a:lnTo>
                    <a:pt x="782" y="27"/>
                  </a:lnTo>
                  <a:lnTo>
                    <a:pt x="812" y="36"/>
                  </a:lnTo>
                  <a:lnTo>
                    <a:pt x="843" y="44"/>
                  </a:lnTo>
                  <a:lnTo>
                    <a:pt x="872" y="56"/>
                  </a:lnTo>
                  <a:lnTo>
                    <a:pt x="900" y="67"/>
                  </a:lnTo>
                  <a:lnTo>
                    <a:pt x="928" y="81"/>
                  </a:lnTo>
                  <a:lnTo>
                    <a:pt x="955" y="95"/>
                  </a:lnTo>
                  <a:lnTo>
                    <a:pt x="982" y="111"/>
                  </a:lnTo>
                  <a:lnTo>
                    <a:pt x="1007" y="128"/>
                  </a:lnTo>
                  <a:lnTo>
                    <a:pt x="1032" y="146"/>
                  </a:lnTo>
                  <a:lnTo>
                    <a:pt x="1057" y="165"/>
                  </a:lnTo>
                  <a:lnTo>
                    <a:pt x="1079" y="186"/>
                  </a:lnTo>
                  <a:lnTo>
                    <a:pt x="1079" y="175"/>
                  </a:lnTo>
                  <a:close/>
                  <a:moveTo>
                    <a:pt x="17" y="1061"/>
                  </a:moveTo>
                  <a:lnTo>
                    <a:pt x="29" y="1081"/>
                  </a:lnTo>
                  <a:lnTo>
                    <a:pt x="40" y="1101"/>
                  </a:lnTo>
                  <a:lnTo>
                    <a:pt x="54" y="1119"/>
                  </a:lnTo>
                  <a:lnTo>
                    <a:pt x="67" y="1138"/>
                  </a:lnTo>
                  <a:lnTo>
                    <a:pt x="81" y="1156"/>
                  </a:lnTo>
                  <a:lnTo>
                    <a:pt x="96" y="1174"/>
                  </a:lnTo>
                  <a:lnTo>
                    <a:pt x="110" y="1192"/>
                  </a:lnTo>
                  <a:lnTo>
                    <a:pt x="127" y="1209"/>
                  </a:lnTo>
                  <a:lnTo>
                    <a:pt x="142" y="1224"/>
                  </a:lnTo>
                  <a:lnTo>
                    <a:pt x="159" y="1240"/>
                  </a:lnTo>
                  <a:lnTo>
                    <a:pt x="175" y="1255"/>
                  </a:lnTo>
                  <a:lnTo>
                    <a:pt x="193" y="1270"/>
                  </a:lnTo>
                  <a:lnTo>
                    <a:pt x="211" y="1284"/>
                  </a:lnTo>
                  <a:lnTo>
                    <a:pt x="229" y="1297"/>
                  </a:lnTo>
                  <a:lnTo>
                    <a:pt x="249" y="1309"/>
                  </a:lnTo>
                  <a:lnTo>
                    <a:pt x="267" y="1321"/>
                  </a:lnTo>
                  <a:lnTo>
                    <a:pt x="288" y="1334"/>
                  </a:lnTo>
                  <a:lnTo>
                    <a:pt x="307" y="1343"/>
                  </a:lnTo>
                  <a:lnTo>
                    <a:pt x="328" y="1353"/>
                  </a:lnTo>
                  <a:lnTo>
                    <a:pt x="349" y="1363"/>
                  </a:lnTo>
                  <a:lnTo>
                    <a:pt x="370" y="1372"/>
                  </a:lnTo>
                  <a:lnTo>
                    <a:pt x="391" y="1380"/>
                  </a:lnTo>
                  <a:lnTo>
                    <a:pt x="413" y="1387"/>
                  </a:lnTo>
                  <a:lnTo>
                    <a:pt x="435" y="1395"/>
                  </a:lnTo>
                  <a:lnTo>
                    <a:pt x="458" y="1400"/>
                  </a:lnTo>
                  <a:lnTo>
                    <a:pt x="481" y="1406"/>
                  </a:lnTo>
                  <a:lnTo>
                    <a:pt x="503" y="1410"/>
                  </a:lnTo>
                  <a:lnTo>
                    <a:pt x="527" y="1414"/>
                  </a:lnTo>
                  <a:lnTo>
                    <a:pt x="551" y="1417"/>
                  </a:lnTo>
                  <a:lnTo>
                    <a:pt x="574" y="1419"/>
                  </a:lnTo>
                  <a:lnTo>
                    <a:pt x="598" y="1420"/>
                  </a:lnTo>
                  <a:lnTo>
                    <a:pt x="623" y="1420"/>
                  </a:lnTo>
                  <a:lnTo>
                    <a:pt x="659" y="1420"/>
                  </a:lnTo>
                  <a:lnTo>
                    <a:pt x="695" y="1417"/>
                  </a:lnTo>
                  <a:lnTo>
                    <a:pt x="732" y="1412"/>
                  </a:lnTo>
                  <a:lnTo>
                    <a:pt x="766" y="1406"/>
                  </a:lnTo>
                  <a:lnTo>
                    <a:pt x="801" y="1397"/>
                  </a:lnTo>
                  <a:lnTo>
                    <a:pt x="836" y="1387"/>
                  </a:lnTo>
                  <a:lnTo>
                    <a:pt x="868" y="1375"/>
                  </a:lnTo>
                  <a:lnTo>
                    <a:pt x="901" y="1362"/>
                  </a:lnTo>
                  <a:lnTo>
                    <a:pt x="932" y="1346"/>
                  </a:lnTo>
                  <a:lnTo>
                    <a:pt x="962" y="1331"/>
                  </a:lnTo>
                  <a:lnTo>
                    <a:pt x="993" y="1312"/>
                  </a:lnTo>
                  <a:lnTo>
                    <a:pt x="1021" y="1292"/>
                  </a:lnTo>
                  <a:lnTo>
                    <a:pt x="1049" y="1271"/>
                  </a:lnTo>
                  <a:lnTo>
                    <a:pt x="1075" y="1250"/>
                  </a:lnTo>
                  <a:lnTo>
                    <a:pt x="1101" y="1226"/>
                  </a:lnTo>
                  <a:lnTo>
                    <a:pt x="1125" y="1201"/>
                  </a:lnTo>
                  <a:lnTo>
                    <a:pt x="1125" y="1200"/>
                  </a:lnTo>
                  <a:lnTo>
                    <a:pt x="1125" y="1199"/>
                  </a:lnTo>
                  <a:lnTo>
                    <a:pt x="1125" y="1197"/>
                  </a:lnTo>
                  <a:lnTo>
                    <a:pt x="1125" y="1196"/>
                  </a:lnTo>
                  <a:lnTo>
                    <a:pt x="1125" y="1194"/>
                  </a:lnTo>
                  <a:lnTo>
                    <a:pt x="1125" y="1193"/>
                  </a:lnTo>
                  <a:lnTo>
                    <a:pt x="1125" y="1192"/>
                  </a:lnTo>
                  <a:lnTo>
                    <a:pt x="1125" y="1190"/>
                  </a:lnTo>
                  <a:lnTo>
                    <a:pt x="1101" y="1214"/>
                  </a:lnTo>
                  <a:lnTo>
                    <a:pt x="1075" y="1238"/>
                  </a:lnTo>
                  <a:lnTo>
                    <a:pt x="1049" y="1261"/>
                  </a:lnTo>
                  <a:lnTo>
                    <a:pt x="1021" y="1282"/>
                  </a:lnTo>
                  <a:lnTo>
                    <a:pt x="993" y="1302"/>
                  </a:lnTo>
                  <a:lnTo>
                    <a:pt x="964" y="1321"/>
                  </a:lnTo>
                  <a:lnTo>
                    <a:pt x="933" y="1338"/>
                  </a:lnTo>
                  <a:lnTo>
                    <a:pt x="901" y="1352"/>
                  </a:lnTo>
                  <a:lnTo>
                    <a:pt x="869" y="1366"/>
                  </a:lnTo>
                  <a:lnTo>
                    <a:pt x="836" y="1379"/>
                  </a:lnTo>
                  <a:lnTo>
                    <a:pt x="801" y="1389"/>
                  </a:lnTo>
                  <a:lnTo>
                    <a:pt x="768" y="1397"/>
                  </a:lnTo>
                  <a:lnTo>
                    <a:pt x="732" y="1405"/>
                  </a:lnTo>
                  <a:lnTo>
                    <a:pt x="695" y="1409"/>
                  </a:lnTo>
                  <a:lnTo>
                    <a:pt x="659" y="1412"/>
                  </a:lnTo>
                  <a:lnTo>
                    <a:pt x="623" y="1413"/>
                  </a:lnTo>
                  <a:lnTo>
                    <a:pt x="598" y="1412"/>
                  </a:lnTo>
                  <a:lnTo>
                    <a:pt x="574" y="1412"/>
                  </a:lnTo>
                  <a:lnTo>
                    <a:pt x="549" y="1409"/>
                  </a:lnTo>
                  <a:lnTo>
                    <a:pt x="526" y="1406"/>
                  </a:lnTo>
                  <a:lnTo>
                    <a:pt x="502" y="1402"/>
                  </a:lnTo>
                  <a:lnTo>
                    <a:pt x="480" y="1397"/>
                  </a:lnTo>
                  <a:lnTo>
                    <a:pt x="456" y="1392"/>
                  </a:lnTo>
                  <a:lnTo>
                    <a:pt x="434" y="1386"/>
                  </a:lnTo>
                  <a:lnTo>
                    <a:pt x="412" y="1379"/>
                  </a:lnTo>
                  <a:lnTo>
                    <a:pt x="389" y="1372"/>
                  </a:lnTo>
                  <a:lnTo>
                    <a:pt x="369" y="1363"/>
                  </a:lnTo>
                  <a:lnTo>
                    <a:pt x="346" y="1353"/>
                  </a:lnTo>
                  <a:lnTo>
                    <a:pt x="325" y="1343"/>
                  </a:lnTo>
                  <a:lnTo>
                    <a:pt x="305" y="1334"/>
                  </a:lnTo>
                  <a:lnTo>
                    <a:pt x="285" y="1322"/>
                  </a:lnTo>
                  <a:lnTo>
                    <a:pt x="266" y="1311"/>
                  </a:lnTo>
                  <a:lnTo>
                    <a:pt x="246" y="1298"/>
                  </a:lnTo>
                  <a:lnTo>
                    <a:pt x="227" y="1285"/>
                  </a:lnTo>
                  <a:lnTo>
                    <a:pt x="209" y="1271"/>
                  </a:lnTo>
                  <a:lnTo>
                    <a:pt x="191" y="1257"/>
                  </a:lnTo>
                  <a:lnTo>
                    <a:pt x="174" y="1243"/>
                  </a:lnTo>
                  <a:lnTo>
                    <a:pt x="156" y="1227"/>
                  </a:lnTo>
                  <a:lnTo>
                    <a:pt x="140" y="1211"/>
                  </a:lnTo>
                  <a:lnTo>
                    <a:pt x="124" y="1194"/>
                  </a:lnTo>
                  <a:lnTo>
                    <a:pt x="108" y="1177"/>
                  </a:lnTo>
                  <a:lnTo>
                    <a:pt x="93" y="1160"/>
                  </a:lnTo>
                  <a:lnTo>
                    <a:pt x="79" y="1142"/>
                  </a:lnTo>
                  <a:lnTo>
                    <a:pt x="65" y="1123"/>
                  </a:lnTo>
                  <a:lnTo>
                    <a:pt x="53" y="1104"/>
                  </a:lnTo>
                  <a:lnTo>
                    <a:pt x="40" y="1085"/>
                  </a:lnTo>
                  <a:lnTo>
                    <a:pt x="28" y="1065"/>
                  </a:lnTo>
                  <a:lnTo>
                    <a:pt x="17" y="1044"/>
                  </a:lnTo>
                  <a:lnTo>
                    <a:pt x="17" y="1047"/>
                  </a:lnTo>
                  <a:lnTo>
                    <a:pt x="17" y="1048"/>
                  </a:lnTo>
                  <a:lnTo>
                    <a:pt x="17" y="1051"/>
                  </a:lnTo>
                  <a:lnTo>
                    <a:pt x="17" y="1052"/>
                  </a:lnTo>
                  <a:lnTo>
                    <a:pt x="17" y="1055"/>
                  </a:lnTo>
                  <a:lnTo>
                    <a:pt x="17" y="1057"/>
                  </a:lnTo>
                  <a:lnTo>
                    <a:pt x="17" y="1059"/>
                  </a:lnTo>
                  <a:lnTo>
                    <a:pt x="17" y="1061"/>
                  </a:lnTo>
                  <a:close/>
                </a:path>
              </a:pathLst>
            </a:custGeom>
            <a:solidFill>
              <a:srgbClr val="FDFC8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2" name="Freeform 19"/>
            <p:cNvSpPr>
              <a:spLocks noEditPoints="1"/>
            </p:cNvSpPr>
            <p:nvPr/>
          </p:nvSpPr>
          <p:spPr bwMode="auto">
            <a:xfrm>
              <a:off x="3915" y="1794"/>
              <a:ext cx="1122" cy="1413"/>
            </a:xfrm>
            <a:custGeom>
              <a:avLst/>
              <a:gdLst>
                <a:gd name="T0" fmla="*/ 1004 w 1122"/>
                <a:gd name="T1" fmla="*/ 120 h 1413"/>
                <a:gd name="T2" fmla="*/ 897 w 1122"/>
                <a:gd name="T3" fmla="*/ 59 h 1413"/>
                <a:gd name="T4" fmla="*/ 779 w 1122"/>
                <a:gd name="T5" fmla="*/ 19 h 1413"/>
                <a:gd name="T6" fmla="*/ 652 w 1122"/>
                <a:gd name="T7" fmla="*/ 0 h 1413"/>
                <a:gd name="T8" fmla="*/ 544 w 1122"/>
                <a:gd name="T9" fmla="*/ 5 h 1413"/>
                <a:gd name="T10" fmla="*/ 448 w 1122"/>
                <a:gd name="T11" fmla="*/ 22 h 1413"/>
                <a:gd name="T12" fmla="*/ 356 w 1122"/>
                <a:gd name="T13" fmla="*/ 53 h 1413"/>
                <a:gd name="T14" fmla="*/ 270 w 1122"/>
                <a:gd name="T15" fmla="*/ 97 h 1413"/>
                <a:gd name="T16" fmla="*/ 192 w 1122"/>
                <a:gd name="T17" fmla="*/ 151 h 1413"/>
                <a:gd name="T18" fmla="*/ 122 w 1122"/>
                <a:gd name="T19" fmla="*/ 216 h 1413"/>
                <a:gd name="T20" fmla="*/ 61 w 1122"/>
                <a:gd name="T21" fmla="*/ 290 h 1413"/>
                <a:gd name="T22" fmla="*/ 10 w 1122"/>
                <a:gd name="T23" fmla="*/ 371 h 1413"/>
                <a:gd name="T24" fmla="*/ 1 w 1122"/>
                <a:gd name="T25" fmla="*/ 397 h 1413"/>
                <a:gd name="T26" fmla="*/ 4 w 1122"/>
                <a:gd name="T27" fmla="*/ 399 h 1413"/>
                <a:gd name="T28" fmla="*/ 39 w 1122"/>
                <a:gd name="T29" fmla="*/ 337 h 1413"/>
                <a:gd name="T30" fmla="*/ 94 w 1122"/>
                <a:gd name="T31" fmla="*/ 259 h 1413"/>
                <a:gd name="T32" fmla="*/ 158 w 1122"/>
                <a:gd name="T33" fmla="*/ 191 h 1413"/>
                <a:gd name="T34" fmla="*/ 232 w 1122"/>
                <a:gd name="T35" fmla="*/ 131 h 1413"/>
                <a:gd name="T36" fmla="*/ 314 w 1122"/>
                <a:gd name="T37" fmla="*/ 81 h 1413"/>
                <a:gd name="T38" fmla="*/ 402 w 1122"/>
                <a:gd name="T39" fmla="*/ 44 h 1413"/>
                <a:gd name="T40" fmla="*/ 496 w 1122"/>
                <a:gd name="T41" fmla="*/ 19 h 1413"/>
                <a:gd name="T42" fmla="*/ 594 w 1122"/>
                <a:gd name="T43" fmla="*/ 9 h 1413"/>
                <a:gd name="T44" fmla="*/ 716 w 1122"/>
                <a:gd name="T45" fmla="*/ 15 h 1413"/>
                <a:gd name="T46" fmla="*/ 840 w 1122"/>
                <a:gd name="T47" fmla="*/ 44 h 1413"/>
                <a:gd name="T48" fmla="*/ 952 w 1122"/>
                <a:gd name="T49" fmla="*/ 96 h 1413"/>
                <a:gd name="T50" fmla="*/ 1054 w 1122"/>
                <a:gd name="T51" fmla="*/ 167 h 1413"/>
                <a:gd name="T52" fmla="*/ 26 w 1122"/>
                <a:gd name="T53" fmla="*/ 1068 h 1413"/>
                <a:gd name="T54" fmla="*/ 78 w 1122"/>
                <a:gd name="T55" fmla="*/ 1145 h 1413"/>
                <a:gd name="T56" fmla="*/ 137 w 1122"/>
                <a:gd name="T57" fmla="*/ 1213 h 1413"/>
                <a:gd name="T58" fmla="*/ 207 w 1122"/>
                <a:gd name="T59" fmla="*/ 1273 h 1413"/>
                <a:gd name="T60" fmla="*/ 284 w 1122"/>
                <a:gd name="T61" fmla="*/ 1324 h 1413"/>
                <a:gd name="T62" fmla="*/ 366 w 1122"/>
                <a:gd name="T63" fmla="*/ 1364 h 1413"/>
                <a:gd name="T64" fmla="*/ 455 w 1122"/>
                <a:gd name="T65" fmla="*/ 1392 h 1413"/>
                <a:gd name="T66" fmla="*/ 548 w 1122"/>
                <a:gd name="T67" fmla="*/ 1409 h 1413"/>
                <a:gd name="T68" fmla="*/ 656 w 1122"/>
                <a:gd name="T69" fmla="*/ 1412 h 1413"/>
                <a:gd name="T70" fmla="*/ 798 w 1122"/>
                <a:gd name="T71" fmla="*/ 1389 h 1413"/>
                <a:gd name="T72" fmla="*/ 929 w 1122"/>
                <a:gd name="T73" fmla="*/ 1338 h 1413"/>
                <a:gd name="T74" fmla="*/ 1046 w 1122"/>
                <a:gd name="T75" fmla="*/ 1263 h 1413"/>
                <a:gd name="T76" fmla="*/ 1122 w 1122"/>
                <a:gd name="T77" fmla="*/ 1190 h 1413"/>
                <a:gd name="T78" fmla="*/ 1122 w 1122"/>
                <a:gd name="T79" fmla="*/ 1185 h 1413"/>
                <a:gd name="T80" fmla="*/ 1097 w 1122"/>
                <a:gd name="T81" fmla="*/ 1206 h 1413"/>
                <a:gd name="T82" fmla="*/ 990 w 1122"/>
                <a:gd name="T83" fmla="*/ 1294 h 1413"/>
                <a:gd name="T84" fmla="*/ 866 w 1122"/>
                <a:gd name="T85" fmla="*/ 1358 h 1413"/>
                <a:gd name="T86" fmla="*/ 729 w 1122"/>
                <a:gd name="T87" fmla="*/ 1396 h 1413"/>
                <a:gd name="T88" fmla="*/ 595 w 1122"/>
                <a:gd name="T89" fmla="*/ 1405 h 1413"/>
                <a:gd name="T90" fmla="*/ 499 w 1122"/>
                <a:gd name="T91" fmla="*/ 1393 h 1413"/>
                <a:gd name="T92" fmla="*/ 407 w 1122"/>
                <a:gd name="T93" fmla="*/ 1371 h 1413"/>
                <a:gd name="T94" fmla="*/ 321 w 1122"/>
                <a:gd name="T95" fmla="*/ 1335 h 1413"/>
                <a:gd name="T96" fmla="*/ 242 w 1122"/>
                <a:gd name="T97" fmla="*/ 1288 h 1413"/>
                <a:gd name="T98" fmla="*/ 169 w 1122"/>
                <a:gd name="T99" fmla="*/ 1232 h 1413"/>
                <a:gd name="T100" fmla="*/ 104 w 1122"/>
                <a:gd name="T101" fmla="*/ 1166 h 1413"/>
                <a:gd name="T102" fmla="*/ 50 w 1122"/>
                <a:gd name="T103" fmla="*/ 1092 h 1413"/>
                <a:gd name="T104" fmla="*/ 14 w 1122"/>
                <a:gd name="T105" fmla="*/ 1034 h 1413"/>
                <a:gd name="T106" fmla="*/ 14 w 1122"/>
                <a:gd name="T107" fmla="*/ 1043 h 141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22"/>
                <a:gd name="T163" fmla="*/ 0 h 1413"/>
                <a:gd name="T164" fmla="*/ 1122 w 1122"/>
                <a:gd name="T165" fmla="*/ 1413 h 141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22" h="1413">
                  <a:moveTo>
                    <a:pt x="1076" y="177"/>
                  </a:moveTo>
                  <a:lnTo>
                    <a:pt x="1054" y="157"/>
                  </a:lnTo>
                  <a:lnTo>
                    <a:pt x="1029" y="137"/>
                  </a:lnTo>
                  <a:lnTo>
                    <a:pt x="1004" y="120"/>
                  </a:lnTo>
                  <a:lnTo>
                    <a:pt x="979" y="103"/>
                  </a:lnTo>
                  <a:lnTo>
                    <a:pt x="952" y="87"/>
                  </a:lnTo>
                  <a:lnTo>
                    <a:pt x="925" y="73"/>
                  </a:lnTo>
                  <a:lnTo>
                    <a:pt x="897" y="59"/>
                  </a:lnTo>
                  <a:lnTo>
                    <a:pt x="868" y="47"/>
                  </a:lnTo>
                  <a:lnTo>
                    <a:pt x="838" y="36"/>
                  </a:lnTo>
                  <a:lnTo>
                    <a:pt x="809" y="27"/>
                  </a:lnTo>
                  <a:lnTo>
                    <a:pt x="779" y="19"/>
                  </a:lnTo>
                  <a:lnTo>
                    <a:pt x="748" y="12"/>
                  </a:lnTo>
                  <a:lnTo>
                    <a:pt x="716" y="6"/>
                  </a:lnTo>
                  <a:lnTo>
                    <a:pt x="684" y="3"/>
                  </a:lnTo>
                  <a:lnTo>
                    <a:pt x="652" y="0"/>
                  </a:lnTo>
                  <a:lnTo>
                    <a:pt x="620" y="0"/>
                  </a:lnTo>
                  <a:lnTo>
                    <a:pt x="594" y="0"/>
                  </a:lnTo>
                  <a:lnTo>
                    <a:pt x="569" y="2"/>
                  </a:lnTo>
                  <a:lnTo>
                    <a:pt x="544" y="5"/>
                  </a:lnTo>
                  <a:lnTo>
                    <a:pt x="520" y="8"/>
                  </a:lnTo>
                  <a:lnTo>
                    <a:pt x="495" y="12"/>
                  </a:lnTo>
                  <a:lnTo>
                    <a:pt x="471" y="16"/>
                  </a:lnTo>
                  <a:lnTo>
                    <a:pt x="448" y="22"/>
                  </a:lnTo>
                  <a:lnTo>
                    <a:pt x="424" y="29"/>
                  </a:lnTo>
                  <a:lnTo>
                    <a:pt x="400" y="36"/>
                  </a:lnTo>
                  <a:lnTo>
                    <a:pt x="378" y="44"/>
                  </a:lnTo>
                  <a:lnTo>
                    <a:pt x="356" y="53"/>
                  </a:lnTo>
                  <a:lnTo>
                    <a:pt x="334" y="63"/>
                  </a:lnTo>
                  <a:lnTo>
                    <a:pt x="311" y="73"/>
                  </a:lnTo>
                  <a:lnTo>
                    <a:pt x="290" y="84"/>
                  </a:lnTo>
                  <a:lnTo>
                    <a:pt x="270" y="97"/>
                  </a:lnTo>
                  <a:lnTo>
                    <a:pt x="250" y="110"/>
                  </a:lnTo>
                  <a:lnTo>
                    <a:pt x="229" y="123"/>
                  </a:lnTo>
                  <a:lnTo>
                    <a:pt x="211" y="137"/>
                  </a:lnTo>
                  <a:lnTo>
                    <a:pt x="192" y="151"/>
                  </a:lnTo>
                  <a:lnTo>
                    <a:pt x="174" y="167"/>
                  </a:lnTo>
                  <a:lnTo>
                    <a:pt x="156" y="182"/>
                  </a:lnTo>
                  <a:lnTo>
                    <a:pt x="139" y="199"/>
                  </a:lnTo>
                  <a:lnTo>
                    <a:pt x="122" y="216"/>
                  </a:lnTo>
                  <a:lnTo>
                    <a:pt x="105" y="233"/>
                  </a:lnTo>
                  <a:lnTo>
                    <a:pt x="90" y="252"/>
                  </a:lnTo>
                  <a:lnTo>
                    <a:pt x="75" y="270"/>
                  </a:lnTo>
                  <a:lnTo>
                    <a:pt x="61" y="290"/>
                  </a:lnTo>
                  <a:lnTo>
                    <a:pt x="47" y="310"/>
                  </a:lnTo>
                  <a:lnTo>
                    <a:pt x="35" y="330"/>
                  </a:lnTo>
                  <a:lnTo>
                    <a:pt x="22" y="351"/>
                  </a:lnTo>
                  <a:lnTo>
                    <a:pt x="10" y="371"/>
                  </a:lnTo>
                  <a:lnTo>
                    <a:pt x="0" y="394"/>
                  </a:lnTo>
                  <a:lnTo>
                    <a:pt x="1" y="395"/>
                  </a:lnTo>
                  <a:lnTo>
                    <a:pt x="1" y="397"/>
                  </a:lnTo>
                  <a:lnTo>
                    <a:pt x="3" y="398"/>
                  </a:lnTo>
                  <a:lnTo>
                    <a:pt x="3" y="399"/>
                  </a:lnTo>
                  <a:lnTo>
                    <a:pt x="4" y="399"/>
                  </a:lnTo>
                  <a:lnTo>
                    <a:pt x="4" y="401"/>
                  </a:lnTo>
                  <a:lnTo>
                    <a:pt x="15" y="380"/>
                  </a:lnTo>
                  <a:lnTo>
                    <a:pt x="26" y="358"/>
                  </a:lnTo>
                  <a:lnTo>
                    <a:pt x="39" y="337"/>
                  </a:lnTo>
                  <a:lnTo>
                    <a:pt x="51" y="317"/>
                  </a:lnTo>
                  <a:lnTo>
                    <a:pt x="65" y="297"/>
                  </a:lnTo>
                  <a:lnTo>
                    <a:pt x="79" y="279"/>
                  </a:lnTo>
                  <a:lnTo>
                    <a:pt x="94" y="259"/>
                  </a:lnTo>
                  <a:lnTo>
                    <a:pt x="110" y="242"/>
                  </a:lnTo>
                  <a:lnTo>
                    <a:pt x="125" y="223"/>
                  </a:lnTo>
                  <a:lnTo>
                    <a:pt x="142" y="206"/>
                  </a:lnTo>
                  <a:lnTo>
                    <a:pt x="158" y="191"/>
                  </a:lnTo>
                  <a:lnTo>
                    <a:pt x="176" y="174"/>
                  </a:lnTo>
                  <a:lnTo>
                    <a:pt x="194" y="159"/>
                  </a:lnTo>
                  <a:lnTo>
                    <a:pt x="214" y="144"/>
                  </a:lnTo>
                  <a:lnTo>
                    <a:pt x="232" y="131"/>
                  </a:lnTo>
                  <a:lnTo>
                    <a:pt x="253" y="117"/>
                  </a:lnTo>
                  <a:lnTo>
                    <a:pt x="272" y="104"/>
                  </a:lnTo>
                  <a:lnTo>
                    <a:pt x="293" y="93"/>
                  </a:lnTo>
                  <a:lnTo>
                    <a:pt x="314" y="81"/>
                  </a:lnTo>
                  <a:lnTo>
                    <a:pt x="335" y="71"/>
                  </a:lnTo>
                  <a:lnTo>
                    <a:pt x="357" y="62"/>
                  </a:lnTo>
                  <a:lnTo>
                    <a:pt x="379" y="52"/>
                  </a:lnTo>
                  <a:lnTo>
                    <a:pt x="402" y="44"/>
                  </a:lnTo>
                  <a:lnTo>
                    <a:pt x="425" y="37"/>
                  </a:lnTo>
                  <a:lnTo>
                    <a:pt x="448" y="30"/>
                  </a:lnTo>
                  <a:lnTo>
                    <a:pt x="471" y="25"/>
                  </a:lnTo>
                  <a:lnTo>
                    <a:pt x="496" y="19"/>
                  </a:lnTo>
                  <a:lnTo>
                    <a:pt x="520" y="15"/>
                  </a:lnTo>
                  <a:lnTo>
                    <a:pt x="545" y="12"/>
                  </a:lnTo>
                  <a:lnTo>
                    <a:pt x="569" y="10"/>
                  </a:lnTo>
                  <a:lnTo>
                    <a:pt x="594" y="9"/>
                  </a:lnTo>
                  <a:lnTo>
                    <a:pt x="620" y="8"/>
                  </a:lnTo>
                  <a:lnTo>
                    <a:pt x="652" y="9"/>
                  </a:lnTo>
                  <a:lnTo>
                    <a:pt x="684" y="12"/>
                  </a:lnTo>
                  <a:lnTo>
                    <a:pt x="716" y="15"/>
                  </a:lnTo>
                  <a:lnTo>
                    <a:pt x="748" y="20"/>
                  </a:lnTo>
                  <a:lnTo>
                    <a:pt x="779" y="27"/>
                  </a:lnTo>
                  <a:lnTo>
                    <a:pt x="809" y="36"/>
                  </a:lnTo>
                  <a:lnTo>
                    <a:pt x="840" y="44"/>
                  </a:lnTo>
                  <a:lnTo>
                    <a:pt x="869" y="56"/>
                  </a:lnTo>
                  <a:lnTo>
                    <a:pt x="897" y="69"/>
                  </a:lnTo>
                  <a:lnTo>
                    <a:pt x="925" y="81"/>
                  </a:lnTo>
                  <a:lnTo>
                    <a:pt x="952" y="96"/>
                  </a:lnTo>
                  <a:lnTo>
                    <a:pt x="979" y="113"/>
                  </a:lnTo>
                  <a:lnTo>
                    <a:pt x="1005" y="130"/>
                  </a:lnTo>
                  <a:lnTo>
                    <a:pt x="1030" y="148"/>
                  </a:lnTo>
                  <a:lnTo>
                    <a:pt x="1054" y="167"/>
                  </a:lnTo>
                  <a:lnTo>
                    <a:pt x="1076" y="186"/>
                  </a:lnTo>
                  <a:lnTo>
                    <a:pt x="1076" y="177"/>
                  </a:lnTo>
                  <a:close/>
                  <a:moveTo>
                    <a:pt x="14" y="1048"/>
                  </a:moveTo>
                  <a:lnTo>
                    <a:pt x="26" y="1068"/>
                  </a:lnTo>
                  <a:lnTo>
                    <a:pt x="37" y="1088"/>
                  </a:lnTo>
                  <a:lnTo>
                    <a:pt x="50" y="1108"/>
                  </a:lnTo>
                  <a:lnTo>
                    <a:pt x="64" y="1126"/>
                  </a:lnTo>
                  <a:lnTo>
                    <a:pt x="78" y="1145"/>
                  </a:lnTo>
                  <a:lnTo>
                    <a:pt x="92" y="1163"/>
                  </a:lnTo>
                  <a:lnTo>
                    <a:pt x="107" y="1180"/>
                  </a:lnTo>
                  <a:lnTo>
                    <a:pt x="122" y="1197"/>
                  </a:lnTo>
                  <a:lnTo>
                    <a:pt x="137" y="1213"/>
                  </a:lnTo>
                  <a:lnTo>
                    <a:pt x="154" y="1229"/>
                  </a:lnTo>
                  <a:lnTo>
                    <a:pt x="171" y="1244"/>
                  </a:lnTo>
                  <a:lnTo>
                    <a:pt x="189" y="1259"/>
                  </a:lnTo>
                  <a:lnTo>
                    <a:pt x="207" y="1273"/>
                  </a:lnTo>
                  <a:lnTo>
                    <a:pt x="225" y="1287"/>
                  </a:lnTo>
                  <a:lnTo>
                    <a:pt x="245" y="1300"/>
                  </a:lnTo>
                  <a:lnTo>
                    <a:pt x="264" y="1312"/>
                  </a:lnTo>
                  <a:lnTo>
                    <a:pt x="284" y="1324"/>
                  </a:lnTo>
                  <a:lnTo>
                    <a:pt x="303" y="1335"/>
                  </a:lnTo>
                  <a:lnTo>
                    <a:pt x="324" y="1345"/>
                  </a:lnTo>
                  <a:lnTo>
                    <a:pt x="345" y="1355"/>
                  </a:lnTo>
                  <a:lnTo>
                    <a:pt x="366" y="1364"/>
                  </a:lnTo>
                  <a:lnTo>
                    <a:pt x="388" y="1372"/>
                  </a:lnTo>
                  <a:lnTo>
                    <a:pt x="410" y="1379"/>
                  </a:lnTo>
                  <a:lnTo>
                    <a:pt x="432" y="1386"/>
                  </a:lnTo>
                  <a:lnTo>
                    <a:pt x="455" y="1392"/>
                  </a:lnTo>
                  <a:lnTo>
                    <a:pt x="477" y="1398"/>
                  </a:lnTo>
                  <a:lnTo>
                    <a:pt x="500" y="1402"/>
                  </a:lnTo>
                  <a:lnTo>
                    <a:pt x="524" y="1406"/>
                  </a:lnTo>
                  <a:lnTo>
                    <a:pt x="548" y="1409"/>
                  </a:lnTo>
                  <a:lnTo>
                    <a:pt x="571" y="1410"/>
                  </a:lnTo>
                  <a:lnTo>
                    <a:pt x="595" y="1412"/>
                  </a:lnTo>
                  <a:lnTo>
                    <a:pt x="620" y="1413"/>
                  </a:lnTo>
                  <a:lnTo>
                    <a:pt x="656" y="1412"/>
                  </a:lnTo>
                  <a:lnTo>
                    <a:pt x="692" y="1409"/>
                  </a:lnTo>
                  <a:lnTo>
                    <a:pt x="729" y="1403"/>
                  </a:lnTo>
                  <a:lnTo>
                    <a:pt x="763" y="1398"/>
                  </a:lnTo>
                  <a:lnTo>
                    <a:pt x="798" y="1389"/>
                  </a:lnTo>
                  <a:lnTo>
                    <a:pt x="833" y="1379"/>
                  </a:lnTo>
                  <a:lnTo>
                    <a:pt x="866" y="1366"/>
                  </a:lnTo>
                  <a:lnTo>
                    <a:pt x="898" y="1354"/>
                  </a:lnTo>
                  <a:lnTo>
                    <a:pt x="929" y="1338"/>
                  </a:lnTo>
                  <a:lnTo>
                    <a:pt x="959" y="1321"/>
                  </a:lnTo>
                  <a:lnTo>
                    <a:pt x="990" y="1303"/>
                  </a:lnTo>
                  <a:lnTo>
                    <a:pt x="1018" y="1284"/>
                  </a:lnTo>
                  <a:lnTo>
                    <a:pt x="1046" y="1263"/>
                  </a:lnTo>
                  <a:lnTo>
                    <a:pt x="1072" y="1240"/>
                  </a:lnTo>
                  <a:lnTo>
                    <a:pt x="1098" y="1216"/>
                  </a:lnTo>
                  <a:lnTo>
                    <a:pt x="1122" y="1192"/>
                  </a:lnTo>
                  <a:lnTo>
                    <a:pt x="1122" y="1190"/>
                  </a:lnTo>
                  <a:lnTo>
                    <a:pt x="1122" y="1189"/>
                  </a:lnTo>
                  <a:lnTo>
                    <a:pt x="1122" y="1188"/>
                  </a:lnTo>
                  <a:lnTo>
                    <a:pt x="1122" y="1186"/>
                  </a:lnTo>
                  <a:lnTo>
                    <a:pt x="1122" y="1185"/>
                  </a:lnTo>
                  <a:lnTo>
                    <a:pt x="1122" y="1183"/>
                  </a:lnTo>
                  <a:lnTo>
                    <a:pt x="1122" y="1182"/>
                  </a:lnTo>
                  <a:lnTo>
                    <a:pt x="1122" y="1180"/>
                  </a:lnTo>
                  <a:lnTo>
                    <a:pt x="1097" y="1206"/>
                  </a:lnTo>
                  <a:lnTo>
                    <a:pt x="1072" y="1230"/>
                  </a:lnTo>
                  <a:lnTo>
                    <a:pt x="1046" y="1253"/>
                  </a:lnTo>
                  <a:lnTo>
                    <a:pt x="1018" y="1274"/>
                  </a:lnTo>
                  <a:lnTo>
                    <a:pt x="990" y="1294"/>
                  </a:lnTo>
                  <a:lnTo>
                    <a:pt x="961" y="1312"/>
                  </a:lnTo>
                  <a:lnTo>
                    <a:pt x="930" y="1328"/>
                  </a:lnTo>
                  <a:lnTo>
                    <a:pt x="898" y="1344"/>
                  </a:lnTo>
                  <a:lnTo>
                    <a:pt x="866" y="1358"/>
                  </a:lnTo>
                  <a:lnTo>
                    <a:pt x="833" y="1371"/>
                  </a:lnTo>
                  <a:lnTo>
                    <a:pt x="799" y="1381"/>
                  </a:lnTo>
                  <a:lnTo>
                    <a:pt x="765" y="1389"/>
                  </a:lnTo>
                  <a:lnTo>
                    <a:pt x="729" y="1396"/>
                  </a:lnTo>
                  <a:lnTo>
                    <a:pt x="692" y="1401"/>
                  </a:lnTo>
                  <a:lnTo>
                    <a:pt x="656" y="1403"/>
                  </a:lnTo>
                  <a:lnTo>
                    <a:pt x="620" y="1405"/>
                  </a:lnTo>
                  <a:lnTo>
                    <a:pt x="595" y="1405"/>
                  </a:lnTo>
                  <a:lnTo>
                    <a:pt x="570" y="1403"/>
                  </a:lnTo>
                  <a:lnTo>
                    <a:pt x="546" y="1401"/>
                  </a:lnTo>
                  <a:lnTo>
                    <a:pt x="523" y="1398"/>
                  </a:lnTo>
                  <a:lnTo>
                    <a:pt x="499" y="1393"/>
                  </a:lnTo>
                  <a:lnTo>
                    <a:pt x="475" y="1389"/>
                  </a:lnTo>
                  <a:lnTo>
                    <a:pt x="453" y="1383"/>
                  </a:lnTo>
                  <a:lnTo>
                    <a:pt x="430" y="1378"/>
                  </a:lnTo>
                  <a:lnTo>
                    <a:pt x="407" y="1371"/>
                  </a:lnTo>
                  <a:lnTo>
                    <a:pt x="386" y="1362"/>
                  </a:lnTo>
                  <a:lnTo>
                    <a:pt x="364" y="1354"/>
                  </a:lnTo>
                  <a:lnTo>
                    <a:pt x="343" y="1345"/>
                  </a:lnTo>
                  <a:lnTo>
                    <a:pt x="321" y="1335"/>
                  </a:lnTo>
                  <a:lnTo>
                    <a:pt x="302" y="1324"/>
                  </a:lnTo>
                  <a:lnTo>
                    <a:pt x="281" y="1312"/>
                  </a:lnTo>
                  <a:lnTo>
                    <a:pt x="261" y="1301"/>
                  </a:lnTo>
                  <a:lnTo>
                    <a:pt x="242" y="1288"/>
                  </a:lnTo>
                  <a:lnTo>
                    <a:pt x="224" y="1276"/>
                  </a:lnTo>
                  <a:lnTo>
                    <a:pt x="204" y="1261"/>
                  </a:lnTo>
                  <a:lnTo>
                    <a:pt x="186" y="1247"/>
                  </a:lnTo>
                  <a:lnTo>
                    <a:pt x="169" y="1232"/>
                  </a:lnTo>
                  <a:lnTo>
                    <a:pt x="153" y="1216"/>
                  </a:lnTo>
                  <a:lnTo>
                    <a:pt x="136" y="1200"/>
                  </a:lnTo>
                  <a:lnTo>
                    <a:pt x="119" y="1183"/>
                  </a:lnTo>
                  <a:lnTo>
                    <a:pt x="104" y="1166"/>
                  </a:lnTo>
                  <a:lnTo>
                    <a:pt x="90" y="1148"/>
                  </a:lnTo>
                  <a:lnTo>
                    <a:pt x="76" y="1129"/>
                  </a:lnTo>
                  <a:lnTo>
                    <a:pt x="62" y="1111"/>
                  </a:lnTo>
                  <a:lnTo>
                    <a:pt x="50" y="1092"/>
                  </a:lnTo>
                  <a:lnTo>
                    <a:pt x="37" y="1073"/>
                  </a:lnTo>
                  <a:lnTo>
                    <a:pt x="25" y="1051"/>
                  </a:lnTo>
                  <a:lnTo>
                    <a:pt x="14" y="1031"/>
                  </a:lnTo>
                  <a:lnTo>
                    <a:pt x="14" y="1034"/>
                  </a:lnTo>
                  <a:lnTo>
                    <a:pt x="14" y="1036"/>
                  </a:lnTo>
                  <a:lnTo>
                    <a:pt x="14" y="1038"/>
                  </a:lnTo>
                  <a:lnTo>
                    <a:pt x="14" y="1040"/>
                  </a:lnTo>
                  <a:lnTo>
                    <a:pt x="14" y="1043"/>
                  </a:lnTo>
                  <a:lnTo>
                    <a:pt x="14" y="1044"/>
                  </a:lnTo>
                  <a:lnTo>
                    <a:pt x="14" y="1047"/>
                  </a:lnTo>
                  <a:lnTo>
                    <a:pt x="14" y="1048"/>
                  </a:lnTo>
                  <a:close/>
                </a:path>
              </a:pathLst>
            </a:custGeom>
            <a:solidFill>
              <a:srgbClr val="FDF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3" name="Freeform 20"/>
            <p:cNvSpPr>
              <a:spLocks noEditPoints="1"/>
            </p:cNvSpPr>
            <p:nvPr/>
          </p:nvSpPr>
          <p:spPr bwMode="auto">
            <a:xfrm>
              <a:off x="3916" y="1797"/>
              <a:ext cx="1121" cy="1406"/>
            </a:xfrm>
            <a:custGeom>
              <a:avLst/>
              <a:gdLst>
                <a:gd name="T0" fmla="*/ 1003 w 1121"/>
                <a:gd name="T1" fmla="*/ 121 h 1406"/>
                <a:gd name="T2" fmla="*/ 896 w 1121"/>
                <a:gd name="T3" fmla="*/ 60 h 1406"/>
                <a:gd name="T4" fmla="*/ 778 w 1121"/>
                <a:gd name="T5" fmla="*/ 20 h 1406"/>
                <a:gd name="T6" fmla="*/ 651 w 1121"/>
                <a:gd name="T7" fmla="*/ 2 h 1406"/>
                <a:gd name="T8" fmla="*/ 544 w 1121"/>
                <a:gd name="T9" fmla="*/ 5 h 1406"/>
                <a:gd name="T10" fmla="*/ 447 w 1121"/>
                <a:gd name="T11" fmla="*/ 23 h 1406"/>
                <a:gd name="T12" fmla="*/ 355 w 1121"/>
                <a:gd name="T13" fmla="*/ 54 h 1406"/>
                <a:gd name="T14" fmla="*/ 270 w 1121"/>
                <a:gd name="T15" fmla="*/ 97 h 1406"/>
                <a:gd name="T16" fmla="*/ 192 w 1121"/>
                <a:gd name="T17" fmla="*/ 152 h 1406"/>
                <a:gd name="T18" fmla="*/ 123 w 1121"/>
                <a:gd name="T19" fmla="*/ 216 h 1406"/>
                <a:gd name="T20" fmla="*/ 61 w 1121"/>
                <a:gd name="T21" fmla="*/ 290 h 1406"/>
                <a:gd name="T22" fmla="*/ 11 w 1121"/>
                <a:gd name="T23" fmla="*/ 372 h 1406"/>
                <a:gd name="T24" fmla="*/ 3 w 1121"/>
                <a:gd name="T25" fmla="*/ 396 h 1406"/>
                <a:gd name="T26" fmla="*/ 6 w 1121"/>
                <a:gd name="T27" fmla="*/ 401 h 1406"/>
                <a:gd name="T28" fmla="*/ 41 w 1121"/>
                <a:gd name="T29" fmla="*/ 338 h 1406"/>
                <a:gd name="T30" fmla="*/ 95 w 1121"/>
                <a:gd name="T31" fmla="*/ 260 h 1406"/>
                <a:gd name="T32" fmla="*/ 160 w 1121"/>
                <a:gd name="T33" fmla="*/ 191 h 1406"/>
                <a:gd name="T34" fmla="*/ 232 w 1121"/>
                <a:gd name="T35" fmla="*/ 131 h 1406"/>
                <a:gd name="T36" fmla="*/ 314 w 1121"/>
                <a:gd name="T37" fmla="*/ 83 h 1406"/>
                <a:gd name="T38" fmla="*/ 402 w 1121"/>
                <a:gd name="T39" fmla="*/ 46 h 1406"/>
                <a:gd name="T40" fmla="*/ 495 w 1121"/>
                <a:gd name="T41" fmla="*/ 20 h 1406"/>
                <a:gd name="T42" fmla="*/ 594 w 1121"/>
                <a:gd name="T43" fmla="*/ 9 h 1406"/>
                <a:gd name="T44" fmla="*/ 716 w 1121"/>
                <a:gd name="T45" fmla="*/ 16 h 1406"/>
                <a:gd name="T46" fmla="*/ 839 w 1121"/>
                <a:gd name="T47" fmla="*/ 46 h 1406"/>
                <a:gd name="T48" fmla="*/ 951 w 1121"/>
                <a:gd name="T49" fmla="*/ 98 h 1406"/>
                <a:gd name="T50" fmla="*/ 1053 w 1121"/>
                <a:gd name="T51" fmla="*/ 169 h 1406"/>
                <a:gd name="T52" fmla="*/ 24 w 1121"/>
                <a:gd name="T53" fmla="*/ 1058 h 1406"/>
                <a:gd name="T54" fmla="*/ 75 w 1121"/>
                <a:gd name="T55" fmla="*/ 1135 h 1406"/>
                <a:gd name="T56" fmla="*/ 136 w 1121"/>
                <a:gd name="T57" fmla="*/ 1204 h 1406"/>
                <a:gd name="T58" fmla="*/ 205 w 1121"/>
                <a:gd name="T59" fmla="*/ 1264 h 1406"/>
                <a:gd name="T60" fmla="*/ 281 w 1121"/>
                <a:gd name="T61" fmla="*/ 1315 h 1406"/>
                <a:gd name="T62" fmla="*/ 365 w 1121"/>
                <a:gd name="T63" fmla="*/ 1356 h 1406"/>
                <a:gd name="T64" fmla="*/ 452 w 1121"/>
                <a:gd name="T65" fmla="*/ 1385 h 1406"/>
                <a:gd name="T66" fmla="*/ 545 w 1121"/>
                <a:gd name="T67" fmla="*/ 1402 h 1406"/>
                <a:gd name="T68" fmla="*/ 655 w 1121"/>
                <a:gd name="T69" fmla="*/ 1405 h 1406"/>
                <a:gd name="T70" fmla="*/ 797 w 1121"/>
                <a:gd name="T71" fmla="*/ 1382 h 1406"/>
                <a:gd name="T72" fmla="*/ 929 w 1121"/>
                <a:gd name="T73" fmla="*/ 1331 h 1406"/>
                <a:gd name="T74" fmla="*/ 1045 w 1121"/>
                <a:gd name="T75" fmla="*/ 1254 h 1406"/>
                <a:gd name="T76" fmla="*/ 1121 w 1121"/>
                <a:gd name="T77" fmla="*/ 1182 h 1406"/>
                <a:gd name="T78" fmla="*/ 1121 w 1121"/>
                <a:gd name="T79" fmla="*/ 1176 h 1406"/>
                <a:gd name="T80" fmla="*/ 1096 w 1121"/>
                <a:gd name="T81" fmla="*/ 1197 h 1406"/>
                <a:gd name="T82" fmla="*/ 989 w 1121"/>
                <a:gd name="T83" fmla="*/ 1285 h 1406"/>
                <a:gd name="T84" fmla="*/ 865 w 1121"/>
                <a:gd name="T85" fmla="*/ 1351 h 1406"/>
                <a:gd name="T86" fmla="*/ 728 w 1121"/>
                <a:gd name="T87" fmla="*/ 1389 h 1406"/>
                <a:gd name="T88" fmla="*/ 594 w 1121"/>
                <a:gd name="T89" fmla="*/ 1398 h 1406"/>
                <a:gd name="T90" fmla="*/ 498 w 1121"/>
                <a:gd name="T91" fmla="*/ 1386 h 1406"/>
                <a:gd name="T92" fmla="*/ 406 w 1121"/>
                <a:gd name="T93" fmla="*/ 1363 h 1406"/>
                <a:gd name="T94" fmla="*/ 320 w 1121"/>
                <a:gd name="T95" fmla="*/ 1327 h 1406"/>
                <a:gd name="T96" fmla="*/ 239 w 1121"/>
                <a:gd name="T97" fmla="*/ 1280 h 1406"/>
                <a:gd name="T98" fmla="*/ 167 w 1121"/>
                <a:gd name="T99" fmla="*/ 1223 h 1406"/>
                <a:gd name="T100" fmla="*/ 103 w 1121"/>
                <a:gd name="T101" fmla="*/ 1156 h 1406"/>
                <a:gd name="T102" fmla="*/ 47 w 1121"/>
                <a:gd name="T103" fmla="*/ 1081 h 1406"/>
                <a:gd name="T104" fmla="*/ 13 w 1121"/>
                <a:gd name="T105" fmla="*/ 1021 h 1406"/>
                <a:gd name="T106" fmla="*/ 13 w 1121"/>
                <a:gd name="T107" fmla="*/ 1031 h 14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21"/>
                <a:gd name="T163" fmla="*/ 0 h 1406"/>
                <a:gd name="T164" fmla="*/ 1121 w 1121"/>
                <a:gd name="T165" fmla="*/ 1406 h 14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21" h="1406">
                  <a:moveTo>
                    <a:pt x="1075" y="179"/>
                  </a:moveTo>
                  <a:lnTo>
                    <a:pt x="1053" y="158"/>
                  </a:lnTo>
                  <a:lnTo>
                    <a:pt x="1028" y="139"/>
                  </a:lnTo>
                  <a:lnTo>
                    <a:pt x="1003" y="121"/>
                  </a:lnTo>
                  <a:lnTo>
                    <a:pt x="978" y="104"/>
                  </a:lnTo>
                  <a:lnTo>
                    <a:pt x="951" y="88"/>
                  </a:lnTo>
                  <a:lnTo>
                    <a:pt x="924" y="74"/>
                  </a:lnTo>
                  <a:lnTo>
                    <a:pt x="896" y="60"/>
                  </a:lnTo>
                  <a:lnTo>
                    <a:pt x="868" y="49"/>
                  </a:lnTo>
                  <a:lnTo>
                    <a:pt x="839" y="37"/>
                  </a:lnTo>
                  <a:lnTo>
                    <a:pt x="808" y="29"/>
                  </a:lnTo>
                  <a:lnTo>
                    <a:pt x="778" y="20"/>
                  </a:lnTo>
                  <a:lnTo>
                    <a:pt x="747" y="13"/>
                  </a:lnTo>
                  <a:lnTo>
                    <a:pt x="715" y="7"/>
                  </a:lnTo>
                  <a:lnTo>
                    <a:pt x="683" y="5"/>
                  </a:lnTo>
                  <a:lnTo>
                    <a:pt x="651" y="2"/>
                  </a:lnTo>
                  <a:lnTo>
                    <a:pt x="619" y="0"/>
                  </a:lnTo>
                  <a:lnTo>
                    <a:pt x="593" y="2"/>
                  </a:lnTo>
                  <a:lnTo>
                    <a:pt x="568" y="3"/>
                  </a:lnTo>
                  <a:lnTo>
                    <a:pt x="544" y="5"/>
                  </a:lnTo>
                  <a:lnTo>
                    <a:pt x="519" y="9"/>
                  </a:lnTo>
                  <a:lnTo>
                    <a:pt x="494" y="13"/>
                  </a:lnTo>
                  <a:lnTo>
                    <a:pt x="470" y="17"/>
                  </a:lnTo>
                  <a:lnTo>
                    <a:pt x="447" y="23"/>
                  </a:lnTo>
                  <a:lnTo>
                    <a:pt x="423" y="30"/>
                  </a:lnTo>
                  <a:lnTo>
                    <a:pt x="401" y="37"/>
                  </a:lnTo>
                  <a:lnTo>
                    <a:pt x="377" y="46"/>
                  </a:lnTo>
                  <a:lnTo>
                    <a:pt x="355" y="54"/>
                  </a:lnTo>
                  <a:lnTo>
                    <a:pt x="334" y="64"/>
                  </a:lnTo>
                  <a:lnTo>
                    <a:pt x="312" y="74"/>
                  </a:lnTo>
                  <a:lnTo>
                    <a:pt x="291" y="85"/>
                  </a:lnTo>
                  <a:lnTo>
                    <a:pt x="270" y="97"/>
                  </a:lnTo>
                  <a:lnTo>
                    <a:pt x="251" y="110"/>
                  </a:lnTo>
                  <a:lnTo>
                    <a:pt x="230" y="124"/>
                  </a:lnTo>
                  <a:lnTo>
                    <a:pt x="212" y="138"/>
                  </a:lnTo>
                  <a:lnTo>
                    <a:pt x="192" y="152"/>
                  </a:lnTo>
                  <a:lnTo>
                    <a:pt x="174" y="168"/>
                  </a:lnTo>
                  <a:lnTo>
                    <a:pt x="156" y="183"/>
                  </a:lnTo>
                  <a:lnTo>
                    <a:pt x="139" y="199"/>
                  </a:lnTo>
                  <a:lnTo>
                    <a:pt x="123" y="216"/>
                  </a:lnTo>
                  <a:lnTo>
                    <a:pt x="106" y="235"/>
                  </a:lnTo>
                  <a:lnTo>
                    <a:pt x="91" y="253"/>
                  </a:lnTo>
                  <a:lnTo>
                    <a:pt x="77" y="272"/>
                  </a:lnTo>
                  <a:lnTo>
                    <a:pt x="61" y="290"/>
                  </a:lnTo>
                  <a:lnTo>
                    <a:pt x="49" y="310"/>
                  </a:lnTo>
                  <a:lnTo>
                    <a:pt x="35" y="331"/>
                  </a:lnTo>
                  <a:lnTo>
                    <a:pt x="24" y="351"/>
                  </a:lnTo>
                  <a:lnTo>
                    <a:pt x="11" y="372"/>
                  </a:lnTo>
                  <a:lnTo>
                    <a:pt x="0" y="394"/>
                  </a:lnTo>
                  <a:lnTo>
                    <a:pt x="2" y="395"/>
                  </a:lnTo>
                  <a:lnTo>
                    <a:pt x="2" y="396"/>
                  </a:lnTo>
                  <a:lnTo>
                    <a:pt x="3" y="396"/>
                  </a:lnTo>
                  <a:lnTo>
                    <a:pt x="3" y="398"/>
                  </a:lnTo>
                  <a:lnTo>
                    <a:pt x="4" y="398"/>
                  </a:lnTo>
                  <a:lnTo>
                    <a:pt x="4" y="399"/>
                  </a:lnTo>
                  <a:lnTo>
                    <a:pt x="6" y="401"/>
                  </a:lnTo>
                  <a:lnTo>
                    <a:pt x="17" y="379"/>
                  </a:lnTo>
                  <a:lnTo>
                    <a:pt x="28" y="358"/>
                  </a:lnTo>
                  <a:lnTo>
                    <a:pt x="41" y="338"/>
                  </a:lnTo>
                  <a:lnTo>
                    <a:pt x="53" y="318"/>
                  </a:lnTo>
                  <a:lnTo>
                    <a:pt x="67" y="298"/>
                  </a:lnTo>
                  <a:lnTo>
                    <a:pt x="81" y="279"/>
                  </a:lnTo>
                  <a:lnTo>
                    <a:pt x="95" y="260"/>
                  </a:lnTo>
                  <a:lnTo>
                    <a:pt x="110" y="242"/>
                  </a:lnTo>
                  <a:lnTo>
                    <a:pt x="127" y="225"/>
                  </a:lnTo>
                  <a:lnTo>
                    <a:pt x="142" y="208"/>
                  </a:lnTo>
                  <a:lnTo>
                    <a:pt x="160" y="191"/>
                  </a:lnTo>
                  <a:lnTo>
                    <a:pt x="177" y="175"/>
                  </a:lnTo>
                  <a:lnTo>
                    <a:pt x="195" y="159"/>
                  </a:lnTo>
                  <a:lnTo>
                    <a:pt x="214" y="145"/>
                  </a:lnTo>
                  <a:lnTo>
                    <a:pt x="232" y="131"/>
                  </a:lnTo>
                  <a:lnTo>
                    <a:pt x="252" y="118"/>
                  </a:lnTo>
                  <a:lnTo>
                    <a:pt x="273" y="105"/>
                  </a:lnTo>
                  <a:lnTo>
                    <a:pt x="294" y="94"/>
                  </a:lnTo>
                  <a:lnTo>
                    <a:pt x="314" y="83"/>
                  </a:lnTo>
                  <a:lnTo>
                    <a:pt x="335" y="71"/>
                  </a:lnTo>
                  <a:lnTo>
                    <a:pt x="358" y="63"/>
                  </a:lnTo>
                  <a:lnTo>
                    <a:pt x="380" y="53"/>
                  </a:lnTo>
                  <a:lnTo>
                    <a:pt x="402" y="46"/>
                  </a:lnTo>
                  <a:lnTo>
                    <a:pt x="424" y="37"/>
                  </a:lnTo>
                  <a:lnTo>
                    <a:pt x="448" y="32"/>
                  </a:lnTo>
                  <a:lnTo>
                    <a:pt x="472" y="26"/>
                  </a:lnTo>
                  <a:lnTo>
                    <a:pt x="495" y="20"/>
                  </a:lnTo>
                  <a:lnTo>
                    <a:pt x="519" y="16"/>
                  </a:lnTo>
                  <a:lnTo>
                    <a:pt x="544" y="13"/>
                  </a:lnTo>
                  <a:lnTo>
                    <a:pt x="569" y="10"/>
                  </a:lnTo>
                  <a:lnTo>
                    <a:pt x="594" y="9"/>
                  </a:lnTo>
                  <a:lnTo>
                    <a:pt x="619" y="9"/>
                  </a:lnTo>
                  <a:lnTo>
                    <a:pt x="651" y="10"/>
                  </a:lnTo>
                  <a:lnTo>
                    <a:pt x="684" y="12"/>
                  </a:lnTo>
                  <a:lnTo>
                    <a:pt x="716" y="16"/>
                  </a:lnTo>
                  <a:lnTo>
                    <a:pt x="747" y="22"/>
                  </a:lnTo>
                  <a:lnTo>
                    <a:pt x="779" y="29"/>
                  </a:lnTo>
                  <a:lnTo>
                    <a:pt x="808" y="37"/>
                  </a:lnTo>
                  <a:lnTo>
                    <a:pt x="839" y="46"/>
                  </a:lnTo>
                  <a:lnTo>
                    <a:pt x="868" y="57"/>
                  </a:lnTo>
                  <a:lnTo>
                    <a:pt x="897" y="70"/>
                  </a:lnTo>
                  <a:lnTo>
                    <a:pt x="925" y="83"/>
                  </a:lnTo>
                  <a:lnTo>
                    <a:pt x="951" y="98"/>
                  </a:lnTo>
                  <a:lnTo>
                    <a:pt x="978" y="114"/>
                  </a:lnTo>
                  <a:lnTo>
                    <a:pt x="1004" y="131"/>
                  </a:lnTo>
                  <a:lnTo>
                    <a:pt x="1029" y="149"/>
                  </a:lnTo>
                  <a:lnTo>
                    <a:pt x="1053" y="169"/>
                  </a:lnTo>
                  <a:lnTo>
                    <a:pt x="1077" y="189"/>
                  </a:lnTo>
                  <a:lnTo>
                    <a:pt x="1075" y="179"/>
                  </a:lnTo>
                  <a:close/>
                  <a:moveTo>
                    <a:pt x="13" y="1037"/>
                  </a:moveTo>
                  <a:lnTo>
                    <a:pt x="24" y="1058"/>
                  </a:lnTo>
                  <a:lnTo>
                    <a:pt x="36" y="1078"/>
                  </a:lnTo>
                  <a:lnTo>
                    <a:pt x="49" y="1097"/>
                  </a:lnTo>
                  <a:lnTo>
                    <a:pt x="61" y="1116"/>
                  </a:lnTo>
                  <a:lnTo>
                    <a:pt x="75" y="1135"/>
                  </a:lnTo>
                  <a:lnTo>
                    <a:pt x="89" y="1153"/>
                  </a:lnTo>
                  <a:lnTo>
                    <a:pt x="104" y="1170"/>
                  </a:lnTo>
                  <a:lnTo>
                    <a:pt x="120" y="1187"/>
                  </a:lnTo>
                  <a:lnTo>
                    <a:pt x="136" y="1204"/>
                  </a:lnTo>
                  <a:lnTo>
                    <a:pt x="152" y="1220"/>
                  </a:lnTo>
                  <a:lnTo>
                    <a:pt x="170" y="1236"/>
                  </a:lnTo>
                  <a:lnTo>
                    <a:pt x="187" y="1250"/>
                  </a:lnTo>
                  <a:lnTo>
                    <a:pt x="205" y="1264"/>
                  </a:lnTo>
                  <a:lnTo>
                    <a:pt x="223" y="1278"/>
                  </a:lnTo>
                  <a:lnTo>
                    <a:pt x="242" y="1291"/>
                  </a:lnTo>
                  <a:lnTo>
                    <a:pt x="262" y="1304"/>
                  </a:lnTo>
                  <a:lnTo>
                    <a:pt x="281" y="1315"/>
                  </a:lnTo>
                  <a:lnTo>
                    <a:pt x="301" y="1327"/>
                  </a:lnTo>
                  <a:lnTo>
                    <a:pt x="321" y="1336"/>
                  </a:lnTo>
                  <a:lnTo>
                    <a:pt x="342" y="1346"/>
                  </a:lnTo>
                  <a:lnTo>
                    <a:pt x="365" y="1356"/>
                  </a:lnTo>
                  <a:lnTo>
                    <a:pt x="385" y="1365"/>
                  </a:lnTo>
                  <a:lnTo>
                    <a:pt x="408" y="1372"/>
                  </a:lnTo>
                  <a:lnTo>
                    <a:pt x="430" y="1379"/>
                  </a:lnTo>
                  <a:lnTo>
                    <a:pt x="452" y="1385"/>
                  </a:lnTo>
                  <a:lnTo>
                    <a:pt x="476" y="1390"/>
                  </a:lnTo>
                  <a:lnTo>
                    <a:pt x="498" y="1395"/>
                  </a:lnTo>
                  <a:lnTo>
                    <a:pt x="522" y="1399"/>
                  </a:lnTo>
                  <a:lnTo>
                    <a:pt x="545" y="1402"/>
                  </a:lnTo>
                  <a:lnTo>
                    <a:pt x="570" y="1405"/>
                  </a:lnTo>
                  <a:lnTo>
                    <a:pt x="594" y="1405"/>
                  </a:lnTo>
                  <a:lnTo>
                    <a:pt x="619" y="1406"/>
                  </a:lnTo>
                  <a:lnTo>
                    <a:pt x="655" y="1405"/>
                  </a:lnTo>
                  <a:lnTo>
                    <a:pt x="691" y="1402"/>
                  </a:lnTo>
                  <a:lnTo>
                    <a:pt x="728" y="1398"/>
                  </a:lnTo>
                  <a:lnTo>
                    <a:pt x="764" y="1390"/>
                  </a:lnTo>
                  <a:lnTo>
                    <a:pt x="797" y="1382"/>
                  </a:lnTo>
                  <a:lnTo>
                    <a:pt x="832" y="1372"/>
                  </a:lnTo>
                  <a:lnTo>
                    <a:pt x="865" y="1359"/>
                  </a:lnTo>
                  <a:lnTo>
                    <a:pt x="897" y="1345"/>
                  </a:lnTo>
                  <a:lnTo>
                    <a:pt x="929" y="1331"/>
                  </a:lnTo>
                  <a:lnTo>
                    <a:pt x="960" y="1314"/>
                  </a:lnTo>
                  <a:lnTo>
                    <a:pt x="989" y="1295"/>
                  </a:lnTo>
                  <a:lnTo>
                    <a:pt x="1017" y="1275"/>
                  </a:lnTo>
                  <a:lnTo>
                    <a:pt x="1045" y="1254"/>
                  </a:lnTo>
                  <a:lnTo>
                    <a:pt x="1071" y="1231"/>
                  </a:lnTo>
                  <a:lnTo>
                    <a:pt x="1097" y="1207"/>
                  </a:lnTo>
                  <a:lnTo>
                    <a:pt x="1121" y="1183"/>
                  </a:lnTo>
                  <a:lnTo>
                    <a:pt x="1121" y="1182"/>
                  </a:lnTo>
                  <a:lnTo>
                    <a:pt x="1121" y="1180"/>
                  </a:lnTo>
                  <a:lnTo>
                    <a:pt x="1121" y="1179"/>
                  </a:lnTo>
                  <a:lnTo>
                    <a:pt x="1121" y="1177"/>
                  </a:lnTo>
                  <a:lnTo>
                    <a:pt x="1121" y="1176"/>
                  </a:lnTo>
                  <a:lnTo>
                    <a:pt x="1121" y="1175"/>
                  </a:lnTo>
                  <a:lnTo>
                    <a:pt x="1121" y="1173"/>
                  </a:lnTo>
                  <a:lnTo>
                    <a:pt x="1120" y="1172"/>
                  </a:lnTo>
                  <a:lnTo>
                    <a:pt x="1096" y="1197"/>
                  </a:lnTo>
                  <a:lnTo>
                    <a:pt x="1071" y="1221"/>
                  </a:lnTo>
                  <a:lnTo>
                    <a:pt x="1045" y="1244"/>
                  </a:lnTo>
                  <a:lnTo>
                    <a:pt x="1017" y="1265"/>
                  </a:lnTo>
                  <a:lnTo>
                    <a:pt x="989" y="1285"/>
                  </a:lnTo>
                  <a:lnTo>
                    <a:pt x="960" y="1304"/>
                  </a:lnTo>
                  <a:lnTo>
                    <a:pt x="929" y="1321"/>
                  </a:lnTo>
                  <a:lnTo>
                    <a:pt x="897" y="1336"/>
                  </a:lnTo>
                  <a:lnTo>
                    <a:pt x="865" y="1351"/>
                  </a:lnTo>
                  <a:lnTo>
                    <a:pt x="832" y="1362"/>
                  </a:lnTo>
                  <a:lnTo>
                    <a:pt x="798" y="1373"/>
                  </a:lnTo>
                  <a:lnTo>
                    <a:pt x="764" y="1382"/>
                  </a:lnTo>
                  <a:lnTo>
                    <a:pt x="728" y="1389"/>
                  </a:lnTo>
                  <a:lnTo>
                    <a:pt x="691" y="1393"/>
                  </a:lnTo>
                  <a:lnTo>
                    <a:pt x="655" y="1396"/>
                  </a:lnTo>
                  <a:lnTo>
                    <a:pt x="619" y="1398"/>
                  </a:lnTo>
                  <a:lnTo>
                    <a:pt x="594" y="1398"/>
                  </a:lnTo>
                  <a:lnTo>
                    <a:pt x="569" y="1396"/>
                  </a:lnTo>
                  <a:lnTo>
                    <a:pt x="545" y="1393"/>
                  </a:lnTo>
                  <a:lnTo>
                    <a:pt x="522" y="1390"/>
                  </a:lnTo>
                  <a:lnTo>
                    <a:pt x="498" y="1386"/>
                  </a:lnTo>
                  <a:lnTo>
                    <a:pt x="474" y="1382"/>
                  </a:lnTo>
                  <a:lnTo>
                    <a:pt x="451" y="1376"/>
                  </a:lnTo>
                  <a:lnTo>
                    <a:pt x="429" y="1371"/>
                  </a:lnTo>
                  <a:lnTo>
                    <a:pt x="406" y="1363"/>
                  </a:lnTo>
                  <a:lnTo>
                    <a:pt x="384" y="1355"/>
                  </a:lnTo>
                  <a:lnTo>
                    <a:pt x="362" y="1346"/>
                  </a:lnTo>
                  <a:lnTo>
                    <a:pt x="341" y="1336"/>
                  </a:lnTo>
                  <a:lnTo>
                    <a:pt x="320" y="1327"/>
                  </a:lnTo>
                  <a:lnTo>
                    <a:pt x="299" y="1317"/>
                  </a:lnTo>
                  <a:lnTo>
                    <a:pt x="278" y="1305"/>
                  </a:lnTo>
                  <a:lnTo>
                    <a:pt x="259" y="1292"/>
                  </a:lnTo>
                  <a:lnTo>
                    <a:pt x="239" y="1280"/>
                  </a:lnTo>
                  <a:lnTo>
                    <a:pt x="221" y="1267"/>
                  </a:lnTo>
                  <a:lnTo>
                    <a:pt x="202" y="1253"/>
                  </a:lnTo>
                  <a:lnTo>
                    <a:pt x="185" y="1238"/>
                  </a:lnTo>
                  <a:lnTo>
                    <a:pt x="167" y="1223"/>
                  </a:lnTo>
                  <a:lnTo>
                    <a:pt x="150" y="1207"/>
                  </a:lnTo>
                  <a:lnTo>
                    <a:pt x="134" y="1190"/>
                  </a:lnTo>
                  <a:lnTo>
                    <a:pt x="118" y="1173"/>
                  </a:lnTo>
                  <a:lnTo>
                    <a:pt x="103" y="1156"/>
                  </a:lnTo>
                  <a:lnTo>
                    <a:pt x="88" y="1138"/>
                  </a:lnTo>
                  <a:lnTo>
                    <a:pt x="74" y="1119"/>
                  </a:lnTo>
                  <a:lnTo>
                    <a:pt x="60" y="1101"/>
                  </a:lnTo>
                  <a:lnTo>
                    <a:pt x="47" y="1081"/>
                  </a:lnTo>
                  <a:lnTo>
                    <a:pt x="35" y="1061"/>
                  </a:lnTo>
                  <a:lnTo>
                    <a:pt x="24" y="1040"/>
                  </a:lnTo>
                  <a:lnTo>
                    <a:pt x="13" y="1020"/>
                  </a:lnTo>
                  <a:lnTo>
                    <a:pt x="13" y="1021"/>
                  </a:lnTo>
                  <a:lnTo>
                    <a:pt x="13" y="1024"/>
                  </a:lnTo>
                  <a:lnTo>
                    <a:pt x="13" y="1027"/>
                  </a:lnTo>
                  <a:lnTo>
                    <a:pt x="13" y="1028"/>
                  </a:lnTo>
                  <a:lnTo>
                    <a:pt x="13" y="1031"/>
                  </a:lnTo>
                  <a:lnTo>
                    <a:pt x="13" y="1033"/>
                  </a:lnTo>
                  <a:lnTo>
                    <a:pt x="13" y="1035"/>
                  </a:lnTo>
                  <a:lnTo>
                    <a:pt x="13" y="1037"/>
                  </a:lnTo>
                  <a:close/>
                </a:path>
              </a:pathLst>
            </a:custGeom>
            <a:solidFill>
              <a:srgbClr val="FDFC8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4" name="Freeform 21"/>
            <p:cNvSpPr>
              <a:spLocks noEditPoints="1"/>
            </p:cNvSpPr>
            <p:nvPr/>
          </p:nvSpPr>
          <p:spPr bwMode="auto">
            <a:xfrm>
              <a:off x="3919" y="1802"/>
              <a:ext cx="1118" cy="1397"/>
            </a:xfrm>
            <a:custGeom>
              <a:avLst/>
              <a:gdLst>
                <a:gd name="T0" fmla="*/ 1001 w 1118"/>
                <a:gd name="T1" fmla="*/ 122 h 1397"/>
                <a:gd name="T2" fmla="*/ 893 w 1118"/>
                <a:gd name="T3" fmla="*/ 61 h 1397"/>
                <a:gd name="T4" fmla="*/ 775 w 1118"/>
                <a:gd name="T5" fmla="*/ 19 h 1397"/>
                <a:gd name="T6" fmla="*/ 648 w 1118"/>
                <a:gd name="T7" fmla="*/ 1 h 1397"/>
                <a:gd name="T8" fmla="*/ 541 w 1118"/>
                <a:gd name="T9" fmla="*/ 4 h 1397"/>
                <a:gd name="T10" fmla="*/ 444 w 1118"/>
                <a:gd name="T11" fmla="*/ 22 h 1397"/>
                <a:gd name="T12" fmla="*/ 353 w 1118"/>
                <a:gd name="T13" fmla="*/ 54 h 1397"/>
                <a:gd name="T14" fmla="*/ 268 w 1118"/>
                <a:gd name="T15" fmla="*/ 96 h 1397"/>
                <a:gd name="T16" fmla="*/ 190 w 1118"/>
                <a:gd name="T17" fmla="*/ 151 h 1397"/>
                <a:gd name="T18" fmla="*/ 121 w 1118"/>
                <a:gd name="T19" fmla="*/ 215 h 1397"/>
                <a:gd name="T20" fmla="*/ 61 w 1118"/>
                <a:gd name="T21" fmla="*/ 289 h 1397"/>
                <a:gd name="T22" fmla="*/ 11 w 1118"/>
                <a:gd name="T23" fmla="*/ 372 h 1397"/>
                <a:gd name="T24" fmla="*/ 3 w 1118"/>
                <a:gd name="T25" fmla="*/ 396 h 1397"/>
                <a:gd name="T26" fmla="*/ 6 w 1118"/>
                <a:gd name="T27" fmla="*/ 400 h 1397"/>
                <a:gd name="T28" fmla="*/ 39 w 1118"/>
                <a:gd name="T29" fmla="*/ 338 h 1397"/>
                <a:gd name="T30" fmla="*/ 93 w 1118"/>
                <a:gd name="T31" fmla="*/ 259 h 1397"/>
                <a:gd name="T32" fmla="*/ 159 w 1118"/>
                <a:gd name="T33" fmla="*/ 190 h 1397"/>
                <a:gd name="T34" fmla="*/ 231 w 1118"/>
                <a:gd name="T35" fmla="*/ 130 h 1397"/>
                <a:gd name="T36" fmla="*/ 311 w 1118"/>
                <a:gd name="T37" fmla="*/ 82 h 1397"/>
                <a:gd name="T38" fmla="*/ 399 w 1118"/>
                <a:gd name="T39" fmla="*/ 44 h 1397"/>
                <a:gd name="T40" fmla="*/ 492 w 1118"/>
                <a:gd name="T41" fmla="*/ 19 h 1397"/>
                <a:gd name="T42" fmla="*/ 591 w 1118"/>
                <a:gd name="T43" fmla="*/ 8 h 1397"/>
                <a:gd name="T44" fmla="*/ 713 w 1118"/>
                <a:gd name="T45" fmla="*/ 15 h 1397"/>
                <a:gd name="T46" fmla="*/ 836 w 1118"/>
                <a:gd name="T47" fmla="*/ 45 h 1397"/>
                <a:gd name="T48" fmla="*/ 950 w 1118"/>
                <a:gd name="T49" fmla="*/ 98 h 1397"/>
                <a:gd name="T50" fmla="*/ 1050 w 1118"/>
                <a:gd name="T51" fmla="*/ 170 h 1397"/>
                <a:gd name="T52" fmla="*/ 21 w 1118"/>
                <a:gd name="T53" fmla="*/ 1043 h 1397"/>
                <a:gd name="T54" fmla="*/ 72 w 1118"/>
                <a:gd name="T55" fmla="*/ 1121 h 1397"/>
                <a:gd name="T56" fmla="*/ 132 w 1118"/>
                <a:gd name="T57" fmla="*/ 1192 h 1397"/>
                <a:gd name="T58" fmla="*/ 200 w 1118"/>
                <a:gd name="T59" fmla="*/ 1253 h 1397"/>
                <a:gd name="T60" fmla="*/ 277 w 1118"/>
                <a:gd name="T61" fmla="*/ 1304 h 1397"/>
                <a:gd name="T62" fmla="*/ 360 w 1118"/>
                <a:gd name="T63" fmla="*/ 1346 h 1397"/>
                <a:gd name="T64" fmla="*/ 449 w 1118"/>
                <a:gd name="T65" fmla="*/ 1375 h 1397"/>
                <a:gd name="T66" fmla="*/ 542 w 1118"/>
                <a:gd name="T67" fmla="*/ 1393 h 1397"/>
                <a:gd name="T68" fmla="*/ 652 w 1118"/>
                <a:gd name="T69" fmla="*/ 1395 h 1397"/>
                <a:gd name="T70" fmla="*/ 795 w 1118"/>
                <a:gd name="T71" fmla="*/ 1373 h 1397"/>
                <a:gd name="T72" fmla="*/ 926 w 1118"/>
                <a:gd name="T73" fmla="*/ 1320 h 1397"/>
                <a:gd name="T74" fmla="*/ 1042 w 1118"/>
                <a:gd name="T75" fmla="*/ 1245 h 1397"/>
                <a:gd name="T76" fmla="*/ 1118 w 1118"/>
                <a:gd name="T77" fmla="*/ 1171 h 1397"/>
                <a:gd name="T78" fmla="*/ 1117 w 1118"/>
                <a:gd name="T79" fmla="*/ 1165 h 1397"/>
                <a:gd name="T80" fmla="*/ 1093 w 1118"/>
                <a:gd name="T81" fmla="*/ 1187 h 1397"/>
                <a:gd name="T82" fmla="*/ 986 w 1118"/>
                <a:gd name="T83" fmla="*/ 1276 h 1397"/>
                <a:gd name="T84" fmla="*/ 862 w 1118"/>
                <a:gd name="T85" fmla="*/ 1341 h 1397"/>
                <a:gd name="T86" fmla="*/ 725 w 1118"/>
                <a:gd name="T87" fmla="*/ 1380 h 1397"/>
                <a:gd name="T88" fmla="*/ 591 w 1118"/>
                <a:gd name="T89" fmla="*/ 1388 h 1397"/>
                <a:gd name="T90" fmla="*/ 494 w 1118"/>
                <a:gd name="T91" fmla="*/ 1377 h 1397"/>
                <a:gd name="T92" fmla="*/ 402 w 1118"/>
                <a:gd name="T93" fmla="*/ 1353 h 1397"/>
                <a:gd name="T94" fmla="*/ 316 w 1118"/>
                <a:gd name="T95" fmla="*/ 1317 h 1397"/>
                <a:gd name="T96" fmla="*/ 235 w 1118"/>
                <a:gd name="T97" fmla="*/ 1269 h 1397"/>
                <a:gd name="T98" fmla="*/ 163 w 1118"/>
                <a:gd name="T99" fmla="*/ 1211 h 1397"/>
                <a:gd name="T100" fmla="*/ 99 w 1118"/>
                <a:gd name="T101" fmla="*/ 1143 h 1397"/>
                <a:gd name="T102" fmla="*/ 44 w 1118"/>
                <a:gd name="T103" fmla="*/ 1067 h 1397"/>
                <a:gd name="T104" fmla="*/ 10 w 1118"/>
                <a:gd name="T105" fmla="*/ 1008 h 1397"/>
                <a:gd name="T106" fmla="*/ 10 w 1118"/>
                <a:gd name="T107" fmla="*/ 1016 h 139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18"/>
                <a:gd name="T163" fmla="*/ 0 h 1397"/>
                <a:gd name="T164" fmla="*/ 1118 w 1118"/>
                <a:gd name="T165" fmla="*/ 1397 h 139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18" h="1397">
                  <a:moveTo>
                    <a:pt x="1072" y="178"/>
                  </a:moveTo>
                  <a:lnTo>
                    <a:pt x="1050" y="159"/>
                  </a:lnTo>
                  <a:lnTo>
                    <a:pt x="1026" y="140"/>
                  </a:lnTo>
                  <a:lnTo>
                    <a:pt x="1001" y="122"/>
                  </a:lnTo>
                  <a:lnTo>
                    <a:pt x="975" y="105"/>
                  </a:lnTo>
                  <a:lnTo>
                    <a:pt x="948" y="88"/>
                  </a:lnTo>
                  <a:lnTo>
                    <a:pt x="921" y="73"/>
                  </a:lnTo>
                  <a:lnTo>
                    <a:pt x="893" y="61"/>
                  </a:lnTo>
                  <a:lnTo>
                    <a:pt x="865" y="48"/>
                  </a:lnTo>
                  <a:lnTo>
                    <a:pt x="836" y="36"/>
                  </a:lnTo>
                  <a:lnTo>
                    <a:pt x="805" y="28"/>
                  </a:lnTo>
                  <a:lnTo>
                    <a:pt x="775" y="19"/>
                  </a:lnTo>
                  <a:lnTo>
                    <a:pt x="744" y="12"/>
                  </a:lnTo>
                  <a:lnTo>
                    <a:pt x="712" y="7"/>
                  </a:lnTo>
                  <a:lnTo>
                    <a:pt x="680" y="4"/>
                  </a:lnTo>
                  <a:lnTo>
                    <a:pt x="648" y="1"/>
                  </a:lnTo>
                  <a:lnTo>
                    <a:pt x="616" y="0"/>
                  </a:lnTo>
                  <a:lnTo>
                    <a:pt x="590" y="1"/>
                  </a:lnTo>
                  <a:lnTo>
                    <a:pt x="565" y="2"/>
                  </a:lnTo>
                  <a:lnTo>
                    <a:pt x="541" y="4"/>
                  </a:lnTo>
                  <a:lnTo>
                    <a:pt x="516" y="7"/>
                  </a:lnTo>
                  <a:lnTo>
                    <a:pt x="492" y="11"/>
                  </a:lnTo>
                  <a:lnTo>
                    <a:pt x="467" y="17"/>
                  </a:lnTo>
                  <a:lnTo>
                    <a:pt x="444" y="22"/>
                  </a:lnTo>
                  <a:lnTo>
                    <a:pt x="421" y="29"/>
                  </a:lnTo>
                  <a:lnTo>
                    <a:pt x="398" y="36"/>
                  </a:lnTo>
                  <a:lnTo>
                    <a:pt x="375" y="44"/>
                  </a:lnTo>
                  <a:lnTo>
                    <a:pt x="353" y="54"/>
                  </a:lnTo>
                  <a:lnTo>
                    <a:pt x="331" y="63"/>
                  </a:lnTo>
                  <a:lnTo>
                    <a:pt x="310" y="73"/>
                  </a:lnTo>
                  <a:lnTo>
                    <a:pt x="289" y="85"/>
                  </a:lnTo>
                  <a:lnTo>
                    <a:pt x="268" y="96"/>
                  </a:lnTo>
                  <a:lnTo>
                    <a:pt x="249" y="109"/>
                  </a:lnTo>
                  <a:lnTo>
                    <a:pt x="228" y="123"/>
                  </a:lnTo>
                  <a:lnTo>
                    <a:pt x="210" y="136"/>
                  </a:lnTo>
                  <a:lnTo>
                    <a:pt x="190" y="151"/>
                  </a:lnTo>
                  <a:lnTo>
                    <a:pt x="172" y="166"/>
                  </a:lnTo>
                  <a:lnTo>
                    <a:pt x="154" y="183"/>
                  </a:lnTo>
                  <a:lnTo>
                    <a:pt x="138" y="198"/>
                  </a:lnTo>
                  <a:lnTo>
                    <a:pt x="121" y="215"/>
                  </a:lnTo>
                  <a:lnTo>
                    <a:pt x="106" y="234"/>
                  </a:lnTo>
                  <a:lnTo>
                    <a:pt x="90" y="251"/>
                  </a:lnTo>
                  <a:lnTo>
                    <a:pt x="75" y="271"/>
                  </a:lnTo>
                  <a:lnTo>
                    <a:pt x="61" y="289"/>
                  </a:lnTo>
                  <a:lnTo>
                    <a:pt x="47" y="309"/>
                  </a:lnTo>
                  <a:lnTo>
                    <a:pt x="35" y="329"/>
                  </a:lnTo>
                  <a:lnTo>
                    <a:pt x="22" y="350"/>
                  </a:lnTo>
                  <a:lnTo>
                    <a:pt x="11" y="372"/>
                  </a:lnTo>
                  <a:lnTo>
                    <a:pt x="0" y="393"/>
                  </a:lnTo>
                  <a:lnTo>
                    <a:pt x="1" y="393"/>
                  </a:lnTo>
                  <a:lnTo>
                    <a:pt x="1" y="394"/>
                  </a:lnTo>
                  <a:lnTo>
                    <a:pt x="3" y="396"/>
                  </a:lnTo>
                  <a:lnTo>
                    <a:pt x="3" y="397"/>
                  </a:lnTo>
                  <a:lnTo>
                    <a:pt x="4" y="397"/>
                  </a:lnTo>
                  <a:lnTo>
                    <a:pt x="4" y="399"/>
                  </a:lnTo>
                  <a:lnTo>
                    <a:pt x="6" y="400"/>
                  </a:lnTo>
                  <a:lnTo>
                    <a:pt x="17" y="379"/>
                  </a:lnTo>
                  <a:lnTo>
                    <a:pt x="28" y="357"/>
                  </a:lnTo>
                  <a:lnTo>
                    <a:pt x="39" y="338"/>
                  </a:lnTo>
                  <a:lnTo>
                    <a:pt x="51" y="316"/>
                  </a:lnTo>
                  <a:lnTo>
                    <a:pt x="65" y="298"/>
                  </a:lnTo>
                  <a:lnTo>
                    <a:pt x="79" y="278"/>
                  </a:lnTo>
                  <a:lnTo>
                    <a:pt x="93" y="259"/>
                  </a:lnTo>
                  <a:lnTo>
                    <a:pt x="108" y="241"/>
                  </a:lnTo>
                  <a:lnTo>
                    <a:pt x="125" y="224"/>
                  </a:lnTo>
                  <a:lnTo>
                    <a:pt x="142" y="207"/>
                  </a:lnTo>
                  <a:lnTo>
                    <a:pt x="159" y="190"/>
                  </a:lnTo>
                  <a:lnTo>
                    <a:pt x="175" y="174"/>
                  </a:lnTo>
                  <a:lnTo>
                    <a:pt x="193" y="159"/>
                  </a:lnTo>
                  <a:lnTo>
                    <a:pt x="213" y="144"/>
                  </a:lnTo>
                  <a:lnTo>
                    <a:pt x="231" y="130"/>
                  </a:lnTo>
                  <a:lnTo>
                    <a:pt x="250" y="117"/>
                  </a:lnTo>
                  <a:lnTo>
                    <a:pt x="271" y="105"/>
                  </a:lnTo>
                  <a:lnTo>
                    <a:pt x="291" y="93"/>
                  </a:lnTo>
                  <a:lnTo>
                    <a:pt x="311" y="82"/>
                  </a:lnTo>
                  <a:lnTo>
                    <a:pt x="334" y="71"/>
                  </a:lnTo>
                  <a:lnTo>
                    <a:pt x="355" y="61"/>
                  </a:lnTo>
                  <a:lnTo>
                    <a:pt x="377" y="52"/>
                  </a:lnTo>
                  <a:lnTo>
                    <a:pt x="399" y="44"/>
                  </a:lnTo>
                  <a:lnTo>
                    <a:pt x="423" y="36"/>
                  </a:lnTo>
                  <a:lnTo>
                    <a:pt x="445" y="31"/>
                  </a:lnTo>
                  <a:lnTo>
                    <a:pt x="469" y="25"/>
                  </a:lnTo>
                  <a:lnTo>
                    <a:pt x="492" y="19"/>
                  </a:lnTo>
                  <a:lnTo>
                    <a:pt x="516" y="15"/>
                  </a:lnTo>
                  <a:lnTo>
                    <a:pt x="541" y="12"/>
                  </a:lnTo>
                  <a:lnTo>
                    <a:pt x="566" y="9"/>
                  </a:lnTo>
                  <a:lnTo>
                    <a:pt x="591" y="8"/>
                  </a:lnTo>
                  <a:lnTo>
                    <a:pt x="616" y="8"/>
                  </a:lnTo>
                  <a:lnTo>
                    <a:pt x="648" y="9"/>
                  </a:lnTo>
                  <a:lnTo>
                    <a:pt x="681" y="11"/>
                  </a:lnTo>
                  <a:lnTo>
                    <a:pt x="713" y="15"/>
                  </a:lnTo>
                  <a:lnTo>
                    <a:pt x="744" y="21"/>
                  </a:lnTo>
                  <a:lnTo>
                    <a:pt x="776" y="28"/>
                  </a:lnTo>
                  <a:lnTo>
                    <a:pt x="807" y="36"/>
                  </a:lnTo>
                  <a:lnTo>
                    <a:pt x="836" y="45"/>
                  </a:lnTo>
                  <a:lnTo>
                    <a:pt x="865" y="56"/>
                  </a:lnTo>
                  <a:lnTo>
                    <a:pt x="894" y="69"/>
                  </a:lnTo>
                  <a:lnTo>
                    <a:pt x="922" y="83"/>
                  </a:lnTo>
                  <a:lnTo>
                    <a:pt x="950" y="98"/>
                  </a:lnTo>
                  <a:lnTo>
                    <a:pt x="976" y="115"/>
                  </a:lnTo>
                  <a:lnTo>
                    <a:pt x="1001" y="132"/>
                  </a:lnTo>
                  <a:lnTo>
                    <a:pt x="1026" y="150"/>
                  </a:lnTo>
                  <a:lnTo>
                    <a:pt x="1050" y="170"/>
                  </a:lnTo>
                  <a:lnTo>
                    <a:pt x="1074" y="190"/>
                  </a:lnTo>
                  <a:lnTo>
                    <a:pt x="1072" y="178"/>
                  </a:lnTo>
                  <a:close/>
                  <a:moveTo>
                    <a:pt x="10" y="1023"/>
                  </a:moveTo>
                  <a:lnTo>
                    <a:pt x="21" y="1043"/>
                  </a:lnTo>
                  <a:lnTo>
                    <a:pt x="33" y="1065"/>
                  </a:lnTo>
                  <a:lnTo>
                    <a:pt x="46" y="1084"/>
                  </a:lnTo>
                  <a:lnTo>
                    <a:pt x="58" y="1103"/>
                  </a:lnTo>
                  <a:lnTo>
                    <a:pt x="72" y="1121"/>
                  </a:lnTo>
                  <a:lnTo>
                    <a:pt x="86" y="1140"/>
                  </a:lnTo>
                  <a:lnTo>
                    <a:pt x="100" y="1158"/>
                  </a:lnTo>
                  <a:lnTo>
                    <a:pt x="115" y="1175"/>
                  </a:lnTo>
                  <a:lnTo>
                    <a:pt x="132" y="1192"/>
                  </a:lnTo>
                  <a:lnTo>
                    <a:pt x="149" y="1208"/>
                  </a:lnTo>
                  <a:lnTo>
                    <a:pt x="165" y="1224"/>
                  </a:lnTo>
                  <a:lnTo>
                    <a:pt x="182" y="1239"/>
                  </a:lnTo>
                  <a:lnTo>
                    <a:pt x="200" y="1253"/>
                  </a:lnTo>
                  <a:lnTo>
                    <a:pt x="220" y="1268"/>
                  </a:lnTo>
                  <a:lnTo>
                    <a:pt x="238" y="1280"/>
                  </a:lnTo>
                  <a:lnTo>
                    <a:pt x="257" y="1293"/>
                  </a:lnTo>
                  <a:lnTo>
                    <a:pt x="277" y="1304"/>
                  </a:lnTo>
                  <a:lnTo>
                    <a:pt x="298" y="1316"/>
                  </a:lnTo>
                  <a:lnTo>
                    <a:pt x="317" y="1327"/>
                  </a:lnTo>
                  <a:lnTo>
                    <a:pt x="339" y="1337"/>
                  </a:lnTo>
                  <a:lnTo>
                    <a:pt x="360" y="1346"/>
                  </a:lnTo>
                  <a:lnTo>
                    <a:pt x="382" y="1354"/>
                  </a:lnTo>
                  <a:lnTo>
                    <a:pt x="403" y="1363"/>
                  </a:lnTo>
                  <a:lnTo>
                    <a:pt x="426" y="1370"/>
                  </a:lnTo>
                  <a:lnTo>
                    <a:pt x="449" y="1375"/>
                  </a:lnTo>
                  <a:lnTo>
                    <a:pt x="471" y="1381"/>
                  </a:lnTo>
                  <a:lnTo>
                    <a:pt x="495" y="1385"/>
                  </a:lnTo>
                  <a:lnTo>
                    <a:pt x="519" y="1390"/>
                  </a:lnTo>
                  <a:lnTo>
                    <a:pt x="542" y="1393"/>
                  </a:lnTo>
                  <a:lnTo>
                    <a:pt x="566" y="1395"/>
                  </a:lnTo>
                  <a:lnTo>
                    <a:pt x="591" y="1397"/>
                  </a:lnTo>
                  <a:lnTo>
                    <a:pt x="616" y="1397"/>
                  </a:lnTo>
                  <a:lnTo>
                    <a:pt x="652" y="1395"/>
                  </a:lnTo>
                  <a:lnTo>
                    <a:pt x="688" y="1393"/>
                  </a:lnTo>
                  <a:lnTo>
                    <a:pt x="725" y="1388"/>
                  </a:lnTo>
                  <a:lnTo>
                    <a:pt x="761" y="1381"/>
                  </a:lnTo>
                  <a:lnTo>
                    <a:pt x="795" y="1373"/>
                  </a:lnTo>
                  <a:lnTo>
                    <a:pt x="829" y="1363"/>
                  </a:lnTo>
                  <a:lnTo>
                    <a:pt x="862" y="1350"/>
                  </a:lnTo>
                  <a:lnTo>
                    <a:pt x="894" y="1336"/>
                  </a:lnTo>
                  <a:lnTo>
                    <a:pt x="926" y="1320"/>
                  </a:lnTo>
                  <a:lnTo>
                    <a:pt x="957" y="1304"/>
                  </a:lnTo>
                  <a:lnTo>
                    <a:pt x="986" y="1286"/>
                  </a:lnTo>
                  <a:lnTo>
                    <a:pt x="1014" y="1266"/>
                  </a:lnTo>
                  <a:lnTo>
                    <a:pt x="1042" y="1245"/>
                  </a:lnTo>
                  <a:lnTo>
                    <a:pt x="1068" y="1222"/>
                  </a:lnTo>
                  <a:lnTo>
                    <a:pt x="1093" y="1198"/>
                  </a:lnTo>
                  <a:lnTo>
                    <a:pt x="1118" y="1172"/>
                  </a:lnTo>
                  <a:lnTo>
                    <a:pt x="1118" y="1171"/>
                  </a:lnTo>
                  <a:lnTo>
                    <a:pt x="1118" y="1170"/>
                  </a:lnTo>
                  <a:lnTo>
                    <a:pt x="1118" y="1168"/>
                  </a:lnTo>
                  <a:lnTo>
                    <a:pt x="1117" y="1167"/>
                  </a:lnTo>
                  <a:lnTo>
                    <a:pt x="1117" y="1165"/>
                  </a:lnTo>
                  <a:lnTo>
                    <a:pt x="1117" y="1164"/>
                  </a:lnTo>
                  <a:lnTo>
                    <a:pt x="1117" y="1162"/>
                  </a:lnTo>
                  <a:lnTo>
                    <a:pt x="1117" y="1161"/>
                  </a:lnTo>
                  <a:lnTo>
                    <a:pt x="1093" y="1187"/>
                  </a:lnTo>
                  <a:lnTo>
                    <a:pt x="1068" y="1211"/>
                  </a:lnTo>
                  <a:lnTo>
                    <a:pt x="1042" y="1233"/>
                  </a:lnTo>
                  <a:lnTo>
                    <a:pt x="1014" y="1256"/>
                  </a:lnTo>
                  <a:lnTo>
                    <a:pt x="986" y="1276"/>
                  </a:lnTo>
                  <a:lnTo>
                    <a:pt x="957" y="1295"/>
                  </a:lnTo>
                  <a:lnTo>
                    <a:pt x="926" y="1312"/>
                  </a:lnTo>
                  <a:lnTo>
                    <a:pt x="894" y="1327"/>
                  </a:lnTo>
                  <a:lnTo>
                    <a:pt x="862" y="1341"/>
                  </a:lnTo>
                  <a:lnTo>
                    <a:pt x="829" y="1353"/>
                  </a:lnTo>
                  <a:lnTo>
                    <a:pt x="795" y="1364"/>
                  </a:lnTo>
                  <a:lnTo>
                    <a:pt x="761" y="1373"/>
                  </a:lnTo>
                  <a:lnTo>
                    <a:pt x="725" y="1380"/>
                  </a:lnTo>
                  <a:lnTo>
                    <a:pt x="688" y="1384"/>
                  </a:lnTo>
                  <a:lnTo>
                    <a:pt x="652" y="1387"/>
                  </a:lnTo>
                  <a:lnTo>
                    <a:pt x="616" y="1388"/>
                  </a:lnTo>
                  <a:lnTo>
                    <a:pt x="591" y="1388"/>
                  </a:lnTo>
                  <a:lnTo>
                    <a:pt x="566" y="1387"/>
                  </a:lnTo>
                  <a:lnTo>
                    <a:pt x="542" y="1384"/>
                  </a:lnTo>
                  <a:lnTo>
                    <a:pt x="517" y="1381"/>
                  </a:lnTo>
                  <a:lnTo>
                    <a:pt x="494" y="1377"/>
                  </a:lnTo>
                  <a:lnTo>
                    <a:pt x="470" y="1373"/>
                  </a:lnTo>
                  <a:lnTo>
                    <a:pt x="448" y="1367"/>
                  </a:lnTo>
                  <a:lnTo>
                    <a:pt x="424" y="1361"/>
                  </a:lnTo>
                  <a:lnTo>
                    <a:pt x="402" y="1353"/>
                  </a:lnTo>
                  <a:lnTo>
                    <a:pt x="380" y="1346"/>
                  </a:lnTo>
                  <a:lnTo>
                    <a:pt x="357" y="1337"/>
                  </a:lnTo>
                  <a:lnTo>
                    <a:pt x="337" y="1327"/>
                  </a:lnTo>
                  <a:lnTo>
                    <a:pt x="316" y="1317"/>
                  </a:lnTo>
                  <a:lnTo>
                    <a:pt x="295" y="1306"/>
                  </a:lnTo>
                  <a:lnTo>
                    <a:pt x="274" y="1295"/>
                  </a:lnTo>
                  <a:lnTo>
                    <a:pt x="254" y="1282"/>
                  </a:lnTo>
                  <a:lnTo>
                    <a:pt x="235" y="1269"/>
                  </a:lnTo>
                  <a:lnTo>
                    <a:pt x="217" y="1256"/>
                  </a:lnTo>
                  <a:lnTo>
                    <a:pt x="197" y="1241"/>
                  </a:lnTo>
                  <a:lnTo>
                    <a:pt x="181" y="1226"/>
                  </a:lnTo>
                  <a:lnTo>
                    <a:pt x="163" y="1211"/>
                  </a:lnTo>
                  <a:lnTo>
                    <a:pt x="146" y="1195"/>
                  </a:lnTo>
                  <a:lnTo>
                    <a:pt x="129" y="1178"/>
                  </a:lnTo>
                  <a:lnTo>
                    <a:pt x="114" y="1161"/>
                  </a:lnTo>
                  <a:lnTo>
                    <a:pt x="99" y="1143"/>
                  </a:lnTo>
                  <a:lnTo>
                    <a:pt x="85" y="1126"/>
                  </a:lnTo>
                  <a:lnTo>
                    <a:pt x="71" y="1106"/>
                  </a:lnTo>
                  <a:lnTo>
                    <a:pt x="57" y="1087"/>
                  </a:lnTo>
                  <a:lnTo>
                    <a:pt x="44" y="1067"/>
                  </a:lnTo>
                  <a:lnTo>
                    <a:pt x="32" y="1047"/>
                  </a:lnTo>
                  <a:lnTo>
                    <a:pt x="21" y="1026"/>
                  </a:lnTo>
                  <a:lnTo>
                    <a:pt x="10" y="1005"/>
                  </a:lnTo>
                  <a:lnTo>
                    <a:pt x="10" y="1008"/>
                  </a:lnTo>
                  <a:lnTo>
                    <a:pt x="10" y="1011"/>
                  </a:lnTo>
                  <a:lnTo>
                    <a:pt x="10" y="1012"/>
                  </a:lnTo>
                  <a:lnTo>
                    <a:pt x="10" y="1015"/>
                  </a:lnTo>
                  <a:lnTo>
                    <a:pt x="10" y="1016"/>
                  </a:lnTo>
                  <a:lnTo>
                    <a:pt x="10" y="1019"/>
                  </a:lnTo>
                  <a:lnTo>
                    <a:pt x="10" y="1021"/>
                  </a:lnTo>
                  <a:lnTo>
                    <a:pt x="10" y="1023"/>
                  </a:lnTo>
                  <a:close/>
                </a:path>
              </a:pathLst>
            </a:custGeom>
            <a:solidFill>
              <a:srgbClr val="FDFC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5" name="Freeform 22"/>
            <p:cNvSpPr>
              <a:spLocks noEditPoints="1"/>
            </p:cNvSpPr>
            <p:nvPr/>
          </p:nvSpPr>
          <p:spPr bwMode="auto">
            <a:xfrm>
              <a:off x="3922" y="1806"/>
              <a:ext cx="1114" cy="1389"/>
            </a:xfrm>
            <a:custGeom>
              <a:avLst/>
              <a:gdLst>
                <a:gd name="T0" fmla="*/ 998 w 1114"/>
                <a:gd name="T1" fmla="*/ 122 h 1389"/>
                <a:gd name="T2" fmla="*/ 891 w 1114"/>
                <a:gd name="T3" fmla="*/ 61 h 1389"/>
                <a:gd name="T4" fmla="*/ 773 w 1114"/>
                <a:gd name="T5" fmla="*/ 20 h 1389"/>
                <a:gd name="T6" fmla="*/ 645 w 1114"/>
                <a:gd name="T7" fmla="*/ 1 h 1389"/>
                <a:gd name="T8" fmla="*/ 538 w 1114"/>
                <a:gd name="T9" fmla="*/ 4 h 1389"/>
                <a:gd name="T10" fmla="*/ 442 w 1114"/>
                <a:gd name="T11" fmla="*/ 23 h 1389"/>
                <a:gd name="T12" fmla="*/ 352 w 1114"/>
                <a:gd name="T13" fmla="*/ 54 h 1389"/>
                <a:gd name="T14" fmla="*/ 267 w 1114"/>
                <a:gd name="T15" fmla="*/ 96 h 1389"/>
                <a:gd name="T16" fmla="*/ 189 w 1114"/>
                <a:gd name="T17" fmla="*/ 150 h 1389"/>
                <a:gd name="T18" fmla="*/ 121 w 1114"/>
                <a:gd name="T19" fmla="*/ 216 h 1389"/>
                <a:gd name="T20" fmla="*/ 61 w 1114"/>
                <a:gd name="T21" fmla="*/ 289 h 1389"/>
                <a:gd name="T22" fmla="*/ 11 w 1114"/>
                <a:gd name="T23" fmla="*/ 370 h 1389"/>
                <a:gd name="T24" fmla="*/ 3 w 1114"/>
                <a:gd name="T25" fmla="*/ 396 h 1389"/>
                <a:gd name="T26" fmla="*/ 4 w 1114"/>
                <a:gd name="T27" fmla="*/ 399 h 1389"/>
                <a:gd name="T28" fmla="*/ 39 w 1114"/>
                <a:gd name="T29" fmla="*/ 338 h 1389"/>
                <a:gd name="T30" fmla="*/ 93 w 1114"/>
                <a:gd name="T31" fmla="*/ 260 h 1389"/>
                <a:gd name="T32" fmla="*/ 157 w 1114"/>
                <a:gd name="T33" fmla="*/ 190 h 1389"/>
                <a:gd name="T34" fmla="*/ 229 w 1114"/>
                <a:gd name="T35" fmla="*/ 130 h 1389"/>
                <a:gd name="T36" fmla="*/ 310 w 1114"/>
                <a:gd name="T37" fmla="*/ 82 h 1389"/>
                <a:gd name="T38" fmla="*/ 397 w 1114"/>
                <a:gd name="T39" fmla="*/ 44 h 1389"/>
                <a:gd name="T40" fmla="*/ 489 w 1114"/>
                <a:gd name="T41" fmla="*/ 20 h 1389"/>
                <a:gd name="T42" fmla="*/ 588 w 1114"/>
                <a:gd name="T43" fmla="*/ 8 h 1389"/>
                <a:gd name="T44" fmla="*/ 710 w 1114"/>
                <a:gd name="T45" fmla="*/ 15 h 1389"/>
                <a:gd name="T46" fmla="*/ 833 w 1114"/>
                <a:gd name="T47" fmla="*/ 47 h 1389"/>
                <a:gd name="T48" fmla="*/ 947 w 1114"/>
                <a:gd name="T49" fmla="*/ 99 h 1389"/>
                <a:gd name="T50" fmla="*/ 1047 w 1114"/>
                <a:gd name="T51" fmla="*/ 172 h 1389"/>
                <a:gd name="T52" fmla="*/ 18 w 1114"/>
                <a:gd name="T53" fmla="*/ 1031 h 1389"/>
                <a:gd name="T54" fmla="*/ 68 w 1114"/>
                <a:gd name="T55" fmla="*/ 1110 h 1389"/>
                <a:gd name="T56" fmla="*/ 128 w 1114"/>
                <a:gd name="T57" fmla="*/ 1181 h 1389"/>
                <a:gd name="T58" fmla="*/ 196 w 1114"/>
                <a:gd name="T59" fmla="*/ 1244 h 1389"/>
                <a:gd name="T60" fmla="*/ 272 w 1114"/>
                <a:gd name="T61" fmla="*/ 1296 h 1389"/>
                <a:gd name="T62" fmla="*/ 356 w 1114"/>
                <a:gd name="T63" fmla="*/ 1337 h 1389"/>
                <a:gd name="T64" fmla="*/ 445 w 1114"/>
                <a:gd name="T65" fmla="*/ 1367 h 1389"/>
                <a:gd name="T66" fmla="*/ 539 w 1114"/>
                <a:gd name="T67" fmla="*/ 1384 h 1389"/>
                <a:gd name="T68" fmla="*/ 649 w 1114"/>
                <a:gd name="T69" fmla="*/ 1387 h 1389"/>
                <a:gd name="T70" fmla="*/ 792 w 1114"/>
                <a:gd name="T71" fmla="*/ 1364 h 1389"/>
                <a:gd name="T72" fmla="*/ 923 w 1114"/>
                <a:gd name="T73" fmla="*/ 1312 h 1389"/>
                <a:gd name="T74" fmla="*/ 1039 w 1114"/>
                <a:gd name="T75" fmla="*/ 1235 h 1389"/>
                <a:gd name="T76" fmla="*/ 1114 w 1114"/>
                <a:gd name="T77" fmla="*/ 1161 h 1389"/>
                <a:gd name="T78" fmla="*/ 1114 w 1114"/>
                <a:gd name="T79" fmla="*/ 1156 h 1389"/>
                <a:gd name="T80" fmla="*/ 1090 w 1114"/>
                <a:gd name="T81" fmla="*/ 1177 h 1389"/>
                <a:gd name="T82" fmla="*/ 983 w 1114"/>
                <a:gd name="T83" fmla="*/ 1268 h 1389"/>
                <a:gd name="T84" fmla="*/ 859 w 1114"/>
                <a:gd name="T85" fmla="*/ 1333 h 1389"/>
                <a:gd name="T86" fmla="*/ 722 w 1114"/>
                <a:gd name="T87" fmla="*/ 1371 h 1389"/>
                <a:gd name="T88" fmla="*/ 588 w 1114"/>
                <a:gd name="T89" fmla="*/ 1380 h 1389"/>
                <a:gd name="T90" fmla="*/ 491 w 1114"/>
                <a:gd name="T91" fmla="*/ 1369 h 1389"/>
                <a:gd name="T92" fmla="*/ 397 w 1114"/>
                <a:gd name="T93" fmla="*/ 1345 h 1389"/>
                <a:gd name="T94" fmla="*/ 311 w 1114"/>
                <a:gd name="T95" fmla="*/ 1308 h 1389"/>
                <a:gd name="T96" fmla="*/ 231 w 1114"/>
                <a:gd name="T97" fmla="*/ 1259 h 1389"/>
                <a:gd name="T98" fmla="*/ 158 w 1114"/>
                <a:gd name="T99" fmla="*/ 1200 h 1389"/>
                <a:gd name="T100" fmla="*/ 94 w 1114"/>
                <a:gd name="T101" fmla="*/ 1132 h 1389"/>
                <a:gd name="T102" fmla="*/ 40 w 1114"/>
                <a:gd name="T103" fmla="*/ 1055 h 1389"/>
                <a:gd name="T104" fmla="*/ 7 w 1114"/>
                <a:gd name="T105" fmla="*/ 995 h 1389"/>
                <a:gd name="T106" fmla="*/ 7 w 1114"/>
                <a:gd name="T107" fmla="*/ 1004 h 138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14"/>
                <a:gd name="T163" fmla="*/ 0 h 1389"/>
                <a:gd name="T164" fmla="*/ 1114 w 1114"/>
                <a:gd name="T165" fmla="*/ 1389 h 138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14" h="1389">
                  <a:moveTo>
                    <a:pt x="1071" y="180"/>
                  </a:moveTo>
                  <a:lnTo>
                    <a:pt x="1047" y="160"/>
                  </a:lnTo>
                  <a:lnTo>
                    <a:pt x="1023" y="140"/>
                  </a:lnTo>
                  <a:lnTo>
                    <a:pt x="998" y="122"/>
                  </a:lnTo>
                  <a:lnTo>
                    <a:pt x="972" y="105"/>
                  </a:lnTo>
                  <a:lnTo>
                    <a:pt x="945" y="89"/>
                  </a:lnTo>
                  <a:lnTo>
                    <a:pt x="919" y="74"/>
                  </a:lnTo>
                  <a:lnTo>
                    <a:pt x="891" y="61"/>
                  </a:lnTo>
                  <a:lnTo>
                    <a:pt x="862" y="48"/>
                  </a:lnTo>
                  <a:lnTo>
                    <a:pt x="833" y="37"/>
                  </a:lnTo>
                  <a:lnTo>
                    <a:pt x="802" y="28"/>
                  </a:lnTo>
                  <a:lnTo>
                    <a:pt x="773" y="20"/>
                  </a:lnTo>
                  <a:lnTo>
                    <a:pt x="741" y="13"/>
                  </a:lnTo>
                  <a:lnTo>
                    <a:pt x="710" y="7"/>
                  </a:lnTo>
                  <a:lnTo>
                    <a:pt x="678" y="3"/>
                  </a:lnTo>
                  <a:lnTo>
                    <a:pt x="645" y="1"/>
                  </a:lnTo>
                  <a:lnTo>
                    <a:pt x="613" y="0"/>
                  </a:lnTo>
                  <a:lnTo>
                    <a:pt x="588" y="0"/>
                  </a:lnTo>
                  <a:lnTo>
                    <a:pt x="563" y="1"/>
                  </a:lnTo>
                  <a:lnTo>
                    <a:pt x="538" y="4"/>
                  </a:lnTo>
                  <a:lnTo>
                    <a:pt x="513" y="7"/>
                  </a:lnTo>
                  <a:lnTo>
                    <a:pt x="489" y="11"/>
                  </a:lnTo>
                  <a:lnTo>
                    <a:pt x="466" y="17"/>
                  </a:lnTo>
                  <a:lnTo>
                    <a:pt x="442" y="23"/>
                  </a:lnTo>
                  <a:lnTo>
                    <a:pt x="418" y="28"/>
                  </a:lnTo>
                  <a:lnTo>
                    <a:pt x="396" y="37"/>
                  </a:lnTo>
                  <a:lnTo>
                    <a:pt x="374" y="44"/>
                  </a:lnTo>
                  <a:lnTo>
                    <a:pt x="352" y="54"/>
                  </a:lnTo>
                  <a:lnTo>
                    <a:pt x="329" y="62"/>
                  </a:lnTo>
                  <a:lnTo>
                    <a:pt x="308" y="74"/>
                  </a:lnTo>
                  <a:lnTo>
                    <a:pt x="288" y="85"/>
                  </a:lnTo>
                  <a:lnTo>
                    <a:pt x="267" y="96"/>
                  </a:lnTo>
                  <a:lnTo>
                    <a:pt x="246" y="109"/>
                  </a:lnTo>
                  <a:lnTo>
                    <a:pt x="226" y="122"/>
                  </a:lnTo>
                  <a:lnTo>
                    <a:pt x="208" y="136"/>
                  </a:lnTo>
                  <a:lnTo>
                    <a:pt x="189" y="150"/>
                  </a:lnTo>
                  <a:lnTo>
                    <a:pt x="171" y="166"/>
                  </a:lnTo>
                  <a:lnTo>
                    <a:pt x="154" y="182"/>
                  </a:lnTo>
                  <a:lnTo>
                    <a:pt x="136" y="199"/>
                  </a:lnTo>
                  <a:lnTo>
                    <a:pt x="121" y="216"/>
                  </a:lnTo>
                  <a:lnTo>
                    <a:pt x="104" y="233"/>
                  </a:lnTo>
                  <a:lnTo>
                    <a:pt x="89" y="251"/>
                  </a:lnTo>
                  <a:lnTo>
                    <a:pt x="75" y="270"/>
                  </a:lnTo>
                  <a:lnTo>
                    <a:pt x="61" y="289"/>
                  </a:lnTo>
                  <a:lnTo>
                    <a:pt x="47" y="309"/>
                  </a:lnTo>
                  <a:lnTo>
                    <a:pt x="35" y="329"/>
                  </a:lnTo>
                  <a:lnTo>
                    <a:pt x="22" y="349"/>
                  </a:lnTo>
                  <a:lnTo>
                    <a:pt x="11" y="370"/>
                  </a:lnTo>
                  <a:lnTo>
                    <a:pt x="0" y="392"/>
                  </a:lnTo>
                  <a:lnTo>
                    <a:pt x="1" y="393"/>
                  </a:lnTo>
                  <a:lnTo>
                    <a:pt x="1" y="395"/>
                  </a:lnTo>
                  <a:lnTo>
                    <a:pt x="3" y="396"/>
                  </a:lnTo>
                  <a:lnTo>
                    <a:pt x="3" y="397"/>
                  </a:lnTo>
                  <a:lnTo>
                    <a:pt x="4" y="399"/>
                  </a:lnTo>
                  <a:lnTo>
                    <a:pt x="5" y="400"/>
                  </a:lnTo>
                  <a:lnTo>
                    <a:pt x="15" y="379"/>
                  </a:lnTo>
                  <a:lnTo>
                    <a:pt x="26" y="358"/>
                  </a:lnTo>
                  <a:lnTo>
                    <a:pt x="39" y="338"/>
                  </a:lnTo>
                  <a:lnTo>
                    <a:pt x="51" y="316"/>
                  </a:lnTo>
                  <a:lnTo>
                    <a:pt x="64" y="297"/>
                  </a:lnTo>
                  <a:lnTo>
                    <a:pt x="78" y="278"/>
                  </a:lnTo>
                  <a:lnTo>
                    <a:pt x="93" y="260"/>
                  </a:lnTo>
                  <a:lnTo>
                    <a:pt x="108" y="241"/>
                  </a:lnTo>
                  <a:lnTo>
                    <a:pt x="124" y="224"/>
                  </a:lnTo>
                  <a:lnTo>
                    <a:pt x="140" y="207"/>
                  </a:lnTo>
                  <a:lnTo>
                    <a:pt x="157" y="190"/>
                  </a:lnTo>
                  <a:lnTo>
                    <a:pt x="174" y="174"/>
                  </a:lnTo>
                  <a:lnTo>
                    <a:pt x="192" y="159"/>
                  </a:lnTo>
                  <a:lnTo>
                    <a:pt x="210" y="145"/>
                  </a:lnTo>
                  <a:lnTo>
                    <a:pt x="229" y="130"/>
                  </a:lnTo>
                  <a:lnTo>
                    <a:pt x="249" y="118"/>
                  </a:lnTo>
                  <a:lnTo>
                    <a:pt x="268" y="105"/>
                  </a:lnTo>
                  <a:lnTo>
                    <a:pt x="289" y="92"/>
                  </a:lnTo>
                  <a:lnTo>
                    <a:pt x="310" y="82"/>
                  </a:lnTo>
                  <a:lnTo>
                    <a:pt x="331" y="71"/>
                  </a:lnTo>
                  <a:lnTo>
                    <a:pt x="353" y="61"/>
                  </a:lnTo>
                  <a:lnTo>
                    <a:pt x="374" y="52"/>
                  </a:lnTo>
                  <a:lnTo>
                    <a:pt x="397" y="44"/>
                  </a:lnTo>
                  <a:lnTo>
                    <a:pt x="420" y="37"/>
                  </a:lnTo>
                  <a:lnTo>
                    <a:pt x="443" y="30"/>
                  </a:lnTo>
                  <a:lnTo>
                    <a:pt x="466" y="24"/>
                  </a:lnTo>
                  <a:lnTo>
                    <a:pt x="489" y="20"/>
                  </a:lnTo>
                  <a:lnTo>
                    <a:pt x="514" y="15"/>
                  </a:lnTo>
                  <a:lnTo>
                    <a:pt x="538" y="13"/>
                  </a:lnTo>
                  <a:lnTo>
                    <a:pt x="563" y="10"/>
                  </a:lnTo>
                  <a:lnTo>
                    <a:pt x="588" y="8"/>
                  </a:lnTo>
                  <a:lnTo>
                    <a:pt x="613" y="8"/>
                  </a:lnTo>
                  <a:lnTo>
                    <a:pt x="645" y="8"/>
                  </a:lnTo>
                  <a:lnTo>
                    <a:pt x="678" y="11"/>
                  </a:lnTo>
                  <a:lnTo>
                    <a:pt x="710" y="15"/>
                  </a:lnTo>
                  <a:lnTo>
                    <a:pt x="742" y="21"/>
                  </a:lnTo>
                  <a:lnTo>
                    <a:pt x="773" y="28"/>
                  </a:lnTo>
                  <a:lnTo>
                    <a:pt x="804" y="37"/>
                  </a:lnTo>
                  <a:lnTo>
                    <a:pt x="833" y="47"/>
                  </a:lnTo>
                  <a:lnTo>
                    <a:pt x="863" y="57"/>
                  </a:lnTo>
                  <a:lnTo>
                    <a:pt x="891" y="69"/>
                  </a:lnTo>
                  <a:lnTo>
                    <a:pt x="919" y="84"/>
                  </a:lnTo>
                  <a:lnTo>
                    <a:pt x="947" y="99"/>
                  </a:lnTo>
                  <a:lnTo>
                    <a:pt x="973" y="115"/>
                  </a:lnTo>
                  <a:lnTo>
                    <a:pt x="998" y="133"/>
                  </a:lnTo>
                  <a:lnTo>
                    <a:pt x="1023" y="152"/>
                  </a:lnTo>
                  <a:lnTo>
                    <a:pt x="1047" y="172"/>
                  </a:lnTo>
                  <a:lnTo>
                    <a:pt x="1071" y="192"/>
                  </a:lnTo>
                  <a:lnTo>
                    <a:pt x="1071" y="180"/>
                  </a:lnTo>
                  <a:close/>
                  <a:moveTo>
                    <a:pt x="7" y="1011"/>
                  </a:moveTo>
                  <a:lnTo>
                    <a:pt x="18" y="1031"/>
                  </a:lnTo>
                  <a:lnTo>
                    <a:pt x="29" y="1052"/>
                  </a:lnTo>
                  <a:lnTo>
                    <a:pt x="41" y="1072"/>
                  </a:lnTo>
                  <a:lnTo>
                    <a:pt x="54" y="1092"/>
                  </a:lnTo>
                  <a:lnTo>
                    <a:pt x="68" y="1110"/>
                  </a:lnTo>
                  <a:lnTo>
                    <a:pt x="82" y="1129"/>
                  </a:lnTo>
                  <a:lnTo>
                    <a:pt x="97" y="1147"/>
                  </a:lnTo>
                  <a:lnTo>
                    <a:pt x="112" y="1164"/>
                  </a:lnTo>
                  <a:lnTo>
                    <a:pt x="128" y="1181"/>
                  </a:lnTo>
                  <a:lnTo>
                    <a:pt x="144" y="1198"/>
                  </a:lnTo>
                  <a:lnTo>
                    <a:pt x="161" y="1214"/>
                  </a:lnTo>
                  <a:lnTo>
                    <a:pt x="179" y="1229"/>
                  </a:lnTo>
                  <a:lnTo>
                    <a:pt x="196" y="1244"/>
                  </a:lnTo>
                  <a:lnTo>
                    <a:pt x="215" y="1258"/>
                  </a:lnTo>
                  <a:lnTo>
                    <a:pt x="233" y="1271"/>
                  </a:lnTo>
                  <a:lnTo>
                    <a:pt x="253" y="1283"/>
                  </a:lnTo>
                  <a:lnTo>
                    <a:pt x="272" y="1296"/>
                  </a:lnTo>
                  <a:lnTo>
                    <a:pt x="293" y="1308"/>
                  </a:lnTo>
                  <a:lnTo>
                    <a:pt x="314" y="1318"/>
                  </a:lnTo>
                  <a:lnTo>
                    <a:pt x="335" y="1327"/>
                  </a:lnTo>
                  <a:lnTo>
                    <a:pt x="356" y="1337"/>
                  </a:lnTo>
                  <a:lnTo>
                    <a:pt x="378" y="1346"/>
                  </a:lnTo>
                  <a:lnTo>
                    <a:pt x="400" y="1354"/>
                  </a:lnTo>
                  <a:lnTo>
                    <a:pt x="423" y="1362"/>
                  </a:lnTo>
                  <a:lnTo>
                    <a:pt x="445" y="1367"/>
                  </a:lnTo>
                  <a:lnTo>
                    <a:pt x="468" y="1373"/>
                  </a:lnTo>
                  <a:lnTo>
                    <a:pt x="492" y="1377"/>
                  </a:lnTo>
                  <a:lnTo>
                    <a:pt x="516" y="1381"/>
                  </a:lnTo>
                  <a:lnTo>
                    <a:pt x="539" y="1384"/>
                  </a:lnTo>
                  <a:lnTo>
                    <a:pt x="563" y="1387"/>
                  </a:lnTo>
                  <a:lnTo>
                    <a:pt x="588" y="1389"/>
                  </a:lnTo>
                  <a:lnTo>
                    <a:pt x="613" y="1389"/>
                  </a:lnTo>
                  <a:lnTo>
                    <a:pt x="649" y="1387"/>
                  </a:lnTo>
                  <a:lnTo>
                    <a:pt x="685" y="1384"/>
                  </a:lnTo>
                  <a:lnTo>
                    <a:pt x="722" y="1380"/>
                  </a:lnTo>
                  <a:lnTo>
                    <a:pt x="758" y="1373"/>
                  </a:lnTo>
                  <a:lnTo>
                    <a:pt x="792" y="1364"/>
                  </a:lnTo>
                  <a:lnTo>
                    <a:pt x="826" y="1353"/>
                  </a:lnTo>
                  <a:lnTo>
                    <a:pt x="859" y="1342"/>
                  </a:lnTo>
                  <a:lnTo>
                    <a:pt x="891" y="1327"/>
                  </a:lnTo>
                  <a:lnTo>
                    <a:pt x="923" y="1312"/>
                  </a:lnTo>
                  <a:lnTo>
                    <a:pt x="954" y="1295"/>
                  </a:lnTo>
                  <a:lnTo>
                    <a:pt x="983" y="1276"/>
                  </a:lnTo>
                  <a:lnTo>
                    <a:pt x="1011" y="1256"/>
                  </a:lnTo>
                  <a:lnTo>
                    <a:pt x="1039" y="1235"/>
                  </a:lnTo>
                  <a:lnTo>
                    <a:pt x="1065" y="1212"/>
                  </a:lnTo>
                  <a:lnTo>
                    <a:pt x="1090" y="1188"/>
                  </a:lnTo>
                  <a:lnTo>
                    <a:pt x="1114" y="1163"/>
                  </a:lnTo>
                  <a:lnTo>
                    <a:pt x="1114" y="1161"/>
                  </a:lnTo>
                  <a:lnTo>
                    <a:pt x="1114" y="1160"/>
                  </a:lnTo>
                  <a:lnTo>
                    <a:pt x="1114" y="1158"/>
                  </a:lnTo>
                  <a:lnTo>
                    <a:pt x="1114" y="1157"/>
                  </a:lnTo>
                  <a:lnTo>
                    <a:pt x="1114" y="1156"/>
                  </a:lnTo>
                  <a:lnTo>
                    <a:pt x="1114" y="1154"/>
                  </a:lnTo>
                  <a:lnTo>
                    <a:pt x="1114" y="1153"/>
                  </a:lnTo>
                  <a:lnTo>
                    <a:pt x="1114" y="1151"/>
                  </a:lnTo>
                  <a:lnTo>
                    <a:pt x="1090" y="1177"/>
                  </a:lnTo>
                  <a:lnTo>
                    <a:pt x="1065" y="1203"/>
                  </a:lnTo>
                  <a:lnTo>
                    <a:pt x="1039" y="1225"/>
                  </a:lnTo>
                  <a:lnTo>
                    <a:pt x="1011" y="1247"/>
                  </a:lnTo>
                  <a:lnTo>
                    <a:pt x="983" y="1268"/>
                  </a:lnTo>
                  <a:lnTo>
                    <a:pt x="954" y="1286"/>
                  </a:lnTo>
                  <a:lnTo>
                    <a:pt x="923" y="1303"/>
                  </a:lnTo>
                  <a:lnTo>
                    <a:pt x="891" y="1319"/>
                  </a:lnTo>
                  <a:lnTo>
                    <a:pt x="859" y="1333"/>
                  </a:lnTo>
                  <a:lnTo>
                    <a:pt x="826" y="1345"/>
                  </a:lnTo>
                  <a:lnTo>
                    <a:pt x="792" y="1356"/>
                  </a:lnTo>
                  <a:lnTo>
                    <a:pt x="758" y="1364"/>
                  </a:lnTo>
                  <a:lnTo>
                    <a:pt x="722" y="1371"/>
                  </a:lnTo>
                  <a:lnTo>
                    <a:pt x="687" y="1376"/>
                  </a:lnTo>
                  <a:lnTo>
                    <a:pt x="649" y="1380"/>
                  </a:lnTo>
                  <a:lnTo>
                    <a:pt x="613" y="1380"/>
                  </a:lnTo>
                  <a:lnTo>
                    <a:pt x="588" y="1380"/>
                  </a:lnTo>
                  <a:lnTo>
                    <a:pt x="563" y="1379"/>
                  </a:lnTo>
                  <a:lnTo>
                    <a:pt x="538" y="1376"/>
                  </a:lnTo>
                  <a:lnTo>
                    <a:pt x="514" y="1373"/>
                  </a:lnTo>
                  <a:lnTo>
                    <a:pt x="491" y="1369"/>
                  </a:lnTo>
                  <a:lnTo>
                    <a:pt x="467" y="1364"/>
                  </a:lnTo>
                  <a:lnTo>
                    <a:pt x="443" y="1359"/>
                  </a:lnTo>
                  <a:lnTo>
                    <a:pt x="421" y="1352"/>
                  </a:lnTo>
                  <a:lnTo>
                    <a:pt x="397" y="1345"/>
                  </a:lnTo>
                  <a:lnTo>
                    <a:pt x="375" y="1337"/>
                  </a:lnTo>
                  <a:lnTo>
                    <a:pt x="354" y="1327"/>
                  </a:lnTo>
                  <a:lnTo>
                    <a:pt x="332" y="1318"/>
                  </a:lnTo>
                  <a:lnTo>
                    <a:pt x="311" y="1308"/>
                  </a:lnTo>
                  <a:lnTo>
                    <a:pt x="290" y="1296"/>
                  </a:lnTo>
                  <a:lnTo>
                    <a:pt x="271" y="1285"/>
                  </a:lnTo>
                  <a:lnTo>
                    <a:pt x="250" y="1272"/>
                  </a:lnTo>
                  <a:lnTo>
                    <a:pt x="231" y="1259"/>
                  </a:lnTo>
                  <a:lnTo>
                    <a:pt x="213" y="1245"/>
                  </a:lnTo>
                  <a:lnTo>
                    <a:pt x="194" y="1231"/>
                  </a:lnTo>
                  <a:lnTo>
                    <a:pt x="176" y="1217"/>
                  </a:lnTo>
                  <a:lnTo>
                    <a:pt x="158" y="1200"/>
                  </a:lnTo>
                  <a:lnTo>
                    <a:pt x="142" y="1184"/>
                  </a:lnTo>
                  <a:lnTo>
                    <a:pt x="125" y="1167"/>
                  </a:lnTo>
                  <a:lnTo>
                    <a:pt x="110" y="1150"/>
                  </a:lnTo>
                  <a:lnTo>
                    <a:pt x="94" y="1132"/>
                  </a:lnTo>
                  <a:lnTo>
                    <a:pt x="80" y="1113"/>
                  </a:lnTo>
                  <a:lnTo>
                    <a:pt x="66" y="1095"/>
                  </a:lnTo>
                  <a:lnTo>
                    <a:pt x="53" y="1075"/>
                  </a:lnTo>
                  <a:lnTo>
                    <a:pt x="40" y="1055"/>
                  </a:lnTo>
                  <a:lnTo>
                    <a:pt x="29" y="1035"/>
                  </a:lnTo>
                  <a:lnTo>
                    <a:pt x="18" y="1014"/>
                  </a:lnTo>
                  <a:lnTo>
                    <a:pt x="7" y="992"/>
                  </a:lnTo>
                  <a:lnTo>
                    <a:pt x="7" y="995"/>
                  </a:lnTo>
                  <a:lnTo>
                    <a:pt x="7" y="997"/>
                  </a:lnTo>
                  <a:lnTo>
                    <a:pt x="7" y="999"/>
                  </a:lnTo>
                  <a:lnTo>
                    <a:pt x="7" y="1001"/>
                  </a:lnTo>
                  <a:lnTo>
                    <a:pt x="7" y="1004"/>
                  </a:lnTo>
                  <a:lnTo>
                    <a:pt x="7" y="1007"/>
                  </a:lnTo>
                  <a:lnTo>
                    <a:pt x="7" y="1008"/>
                  </a:lnTo>
                  <a:lnTo>
                    <a:pt x="7" y="1011"/>
                  </a:lnTo>
                  <a:close/>
                </a:path>
              </a:pathLst>
            </a:custGeom>
            <a:solidFill>
              <a:srgbClr val="FDFC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6" name="Freeform 23"/>
            <p:cNvSpPr>
              <a:spLocks noEditPoints="1"/>
            </p:cNvSpPr>
            <p:nvPr/>
          </p:nvSpPr>
          <p:spPr bwMode="auto">
            <a:xfrm>
              <a:off x="3925" y="1810"/>
              <a:ext cx="1111" cy="1380"/>
            </a:xfrm>
            <a:custGeom>
              <a:avLst/>
              <a:gdLst>
                <a:gd name="T0" fmla="*/ 995 w 1111"/>
                <a:gd name="T1" fmla="*/ 124 h 1380"/>
                <a:gd name="T2" fmla="*/ 888 w 1111"/>
                <a:gd name="T3" fmla="*/ 61 h 1380"/>
                <a:gd name="T4" fmla="*/ 770 w 1111"/>
                <a:gd name="T5" fmla="*/ 20 h 1380"/>
                <a:gd name="T6" fmla="*/ 642 w 1111"/>
                <a:gd name="T7" fmla="*/ 1 h 1380"/>
                <a:gd name="T8" fmla="*/ 535 w 1111"/>
                <a:gd name="T9" fmla="*/ 4 h 1380"/>
                <a:gd name="T10" fmla="*/ 439 w 1111"/>
                <a:gd name="T11" fmla="*/ 23 h 1380"/>
                <a:gd name="T12" fmla="*/ 349 w 1111"/>
                <a:gd name="T13" fmla="*/ 53 h 1380"/>
                <a:gd name="T14" fmla="*/ 265 w 1111"/>
                <a:gd name="T15" fmla="*/ 97 h 1380"/>
                <a:gd name="T16" fmla="*/ 187 w 1111"/>
                <a:gd name="T17" fmla="*/ 151 h 1380"/>
                <a:gd name="T18" fmla="*/ 119 w 1111"/>
                <a:gd name="T19" fmla="*/ 216 h 1380"/>
                <a:gd name="T20" fmla="*/ 59 w 1111"/>
                <a:gd name="T21" fmla="*/ 290 h 1380"/>
                <a:gd name="T22" fmla="*/ 11 w 1111"/>
                <a:gd name="T23" fmla="*/ 371 h 1380"/>
                <a:gd name="T24" fmla="*/ 1 w 1111"/>
                <a:gd name="T25" fmla="*/ 395 h 1380"/>
                <a:gd name="T26" fmla="*/ 4 w 1111"/>
                <a:gd name="T27" fmla="*/ 399 h 1380"/>
                <a:gd name="T28" fmla="*/ 37 w 1111"/>
                <a:gd name="T29" fmla="*/ 338 h 1380"/>
                <a:gd name="T30" fmla="*/ 91 w 1111"/>
                <a:gd name="T31" fmla="*/ 260 h 1380"/>
                <a:gd name="T32" fmla="*/ 155 w 1111"/>
                <a:gd name="T33" fmla="*/ 190 h 1380"/>
                <a:gd name="T34" fmla="*/ 228 w 1111"/>
                <a:gd name="T35" fmla="*/ 131 h 1380"/>
                <a:gd name="T36" fmla="*/ 307 w 1111"/>
                <a:gd name="T37" fmla="*/ 81 h 1380"/>
                <a:gd name="T38" fmla="*/ 394 w 1111"/>
                <a:gd name="T39" fmla="*/ 44 h 1380"/>
                <a:gd name="T40" fmla="*/ 488 w 1111"/>
                <a:gd name="T41" fmla="*/ 20 h 1380"/>
                <a:gd name="T42" fmla="*/ 585 w 1111"/>
                <a:gd name="T43" fmla="*/ 9 h 1380"/>
                <a:gd name="T44" fmla="*/ 707 w 1111"/>
                <a:gd name="T45" fmla="*/ 16 h 1380"/>
                <a:gd name="T46" fmla="*/ 831 w 1111"/>
                <a:gd name="T47" fmla="*/ 47 h 1380"/>
                <a:gd name="T48" fmla="*/ 944 w 1111"/>
                <a:gd name="T49" fmla="*/ 99 h 1380"/>
                <a:gd name="T50" fmla="*/ 1044 w 1111"/>
                <a:gd name="T51" fmla="*/ 173 h 1380"/>
                <a:gd name="T52" fmla="*/ 15 w 1111"/>
                <a:gd name="T53" fmla="*/ 1018 h 1380"/>
                <a:gd name="T54" fmla="*/ 65 w 1111"/>
                <a:gd name="T55" fmla="*/ 1098 h 1380"/>
                <a:gd name="T56" fmla="*/ 123 w 1111"/>
                <a:gd name="T57" fmla="*/ 1170 h 1380"/>
                <a:gd name="T58" fmla="*/ 191 w 1111"/>
                <a:gd name="T59" fmla="*/ 1233 h 1380"/>
                <a:gd name="T60" fmla="*/ 268 w 1111"/>
                <a:gd name="T61" fmla="*/ 1287 h 1380"/>
                <a:gd name="T62" fmla="*/ 351 w 1111"/>
                <a:gd name="T63" fmla="*/ 1329 h 1380"/>
                <a:gd name="T64" fmla="*/ 442 w 1111"/>
                <a:gd name="T65" fmla="*/ 1359 h 1380"/>
                <a:gd name="T66" fmla="*/ 536 w 1111"/>
                <a:gd name="T67" fmla="*/ 1376 h 1380"/>
                <a:gd name="T68" fmla="*/ 646 w 1111"/>
                <a:gd name="T69" fmla="*/ 1379 h 1380"/>
                <a:gd name="T70" fmla="*/ 789 w 1111"/>
                <a:gd name="T71" fmla="*/ 1356 h 1380"/>
                <a:gd name="T72" fmla="*/ 920 w 1111"/>
                <a:gd name="T73" fmla="*/ 1304 h 1380"/>
                <a:gd name="T74" fmla="*/ 1036 w 1111"/>
                <a:gd name="T75" fmla="*/ 1225 h 1380"/>
                <a:gd name="T76" fmla="*/ 1111 w 1111"/>
                <a:gd name="T77" fmla="*/ 1152 h 1380"/>
                <a:gd name="T78" fmla="*/ 1111 w 1111"/>
                <a:gd name="T79" fmla="*/ 1147 h 1380"/>
                <a:gd name="T80" fmla="*/ 1086 w 1111"/>
                <a:gd name="T81" fmla="*/ 1169 h 1380"/>
                <a:gd name="T82" fmla="*/ 980 w 1111"/>
                <a:gd name="T83" fmla="*/ 1258 h 1380"/>
                <a:gd name="T84" fmla="*/ 856 w 1111"/>
                <a:gd name="T85" fmla="*/ 1325 h 1380"/>
                <a:gd name="T86" fmla="*/ 719 w 1111"/>
                <a:gd name="T87" fmla="*/ 1363 h 1380"/>
                <a:gd name="T88" fmla="*/ 585 w 1111"/>
                <a:gd name="T89" fmla="*/ 1372 h 1380"/>
                <a:gd name="T90" fmla="*/ 486 w 1111"/>
                <a:gd name="T91" fmla="*/ 1360 h 1380"/>
                <a:gd name="T92" fmla="*/ 394 w 1111"/>
                <a:gd name="T93" fmla="*/ 1336 h 1380"/>
                <a:gd name="T94" fmla="*/ 307 w 1111"/>
                <a:gd name="T95" fmla="*/ 1299 h 1380"/>
                <a:gd name="T96" fmla="*/ 226 w 1111"/>
                <a:gd name="T97" fmla="*/ 1250 h 1380"/>
                <a:gd name="T98" fmla="*/ 154 w 1111"/>
                <a:gd name="T99" fmla="*/ 1190 h 1380"/>
                <a:gd name="T100" fmla="*/ 91 w 1111"/>
                <a:gd name="T101" fmla="*/ 1120 h 1380"/>
                <a:gd name="T102" fmla="*/ 37 w 1111"/>
                <a:gd name="T103" fmla="*/ 1042 h 1380"/>
                <a:gd name="T104" fmla="*/ 4 w 1111"/>
                <a:gd name="T105" fmla="*/ 981 h 1380"/>
                <a:gd name="T106" fmla="*/ 4 w 1111"/>
                <a:gd name="T107" fmla="*/ 990 h 138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11"/>
                <a:gd name="T163" fmla="*/ 0 h 1380"/>
                <a:gd name="T164" fmla="*/ 1111 w 1111"/>
                <a:gd name="T165" fmla="*/ 1380 h 138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11" h="1380">
                  <a:moveTo>
                    <a:pt x="1068" y="182"/>
                  </a:moveTo>
                  <a:lnTo>
                    <a:pt x="1044" y="162"/>
                  </a:lnTo>
                  <a:lnTo>
                    <a:pt x="1020" y="142"/>
                  </a:lnTo>
                  <a:lnTo>
                    <a:pt x="995" y="124"/>
                  </a:lnTo>
                  <a:lnTo>
                    <a:pt x="970" y="107"/>
                  </a:lnTo>
                  <a:lnTo>
                    <a:pt x="944" y="90"/>
                  </a:lnTo>
                  <a:lnTo>
                    <a:pt x="916" y="75"/>
                  </a:lnTo>
                  <a:lnTo>
                    <a:pt x="888" y="61"/>
                  </a:lnTo>
                  <a:lnTo>
                    <a:pt x="859" y="48"/>
                  </a:lnTo>
                  <a:lnTo>
                    <a:pt x="830" y="37"/>
                  </a:lnTo>
                  <a:lnTo>
                    <a:pt x="801" y="28"/>
                  </a:lnTo>
                  <a:lnTo>
                    <a:pt x="770" y="20"/>
                  </a:lnTo>
                  <a:lnTo>
                    <a:pt x="738" y="13"/>
                  </a:lnTo>
                  <a:lnTo>
                    <a:pt x="707" y="7"/>
                  </a:lnTo>
                  <a:lnTo>
                    <a:pt x="675" y="3"/>
                  </a:lnTo>
                  <a:lnTo>
                    <a:pt x="642" y="1"/>
                  </a:lnTo>
                  <a:lnTo>
                    <a:pt x="610" y="0"/>
                  </a:lnTo>
                  <a:lnTo>
                    <a:pt x="585" y="0"/>
                  </a:lnTo>
                  <a:lnTo>
                    <a:pt x="560" y="1"/>
                  </a:lnTo>
                  <a:lnTo>
                    <a:pt x="535" y="4"/>
                  </a:lnTo>
                  <a:lnTo>
                    <a:pt x="510" y="7"/>
                  </a:lnTo>
                  <a:lnTo>
                    <a:pt x="486" y="11"/>
                  </a:lnTo>
                  <a:lnTo>
                    <a:pt x="463" y="17"/>
                  </a:lnTo>
                  <a:lnTo>
                    <a:pt x="439" y="23"/>
                  </a:lnTo>
                  <a:lnTo>
                    <a:pt x="417" y="28"/>
                  </a:lnTo>
                  <a:lnTo>
                    <a:pt x="393" y="36"/>
                  </a:lnTo>
                  <a:lnTo>
                    <a:pt x="371" y="44"/>
                  </a:lnTo>
                  <a:lnTo>
                    <a:pt x="349" y="53"/>
                  </a:lnTo>
                  <a:lnTo>
                    <a:pt x="328" y="63"/>
                  </a:lnTo>
                  <a:lnTo>
                    <a:pt x="305" y="74"/>
                  </a:lnTo>
                  <a:lnTo>
                    <a:pt x="285" y="85"/>
                  </a:lnTo>
                  <a:lnTo>
                    <a:pt x="265" y="97"/>
                  </a:lnTo>
                  <a:lnTo>
                    <a:pt x="244" y="109"/>
                  </a:lnTo>
                  <a:lnTo>
                    <a:pt x="225" y="122"/>
                  </a:lnTo>
                  <a:lnTo>
                    <a:pt x="207" y="136"/>
                  </a:lnTo>
                  <a:lnTo>
                    <a:pt x="187" y="151"/>
                  </a:lnTo>
                  <a:lnTo>
                    <a:pt x="169" y="166"/>
                  </a:lnTo>
                  <a:lnTo>
                    <a:pt x="153" y="182"/>
                  </a:lnTo>
                  <a:lnTo>
                    <a:pt x="136" y="199"/>
                  </a:lnTo>
                  <a:lnTo>
                    <a:pt x="119" y="216"/>
                  </a:lnTo>
                  <a:lnTo>
                    <a:pt x="102" y="233"/>
                  </a:lnTo>
                  <a:lnTo>
                    <a:pt x="87" y="251"/>
                  </a:lnTo>
                  <a:lnTo>
                    <a:pt x="73" y="270"/>
                  </a:lnTo>
                  <a:lnTo>
                    <a:pt x="59" y="290"/>
                  </a:lnTo>
                  <a:lnTo>
                    <a:pt x="45" y="308"/>
                  </a:lnTo>
                  <a:lnTo>
                    <a:pt x="33" y="330"/>
                  </a:lnTo>
                  <a:lnTo>
                    <a:pt x="22" y="349"/>
                  </a:lnTo>
                  <a:lnTo>
                    <a:pt x="11" y="371"/>
                  </a:lnTo>
                  <a:lnTo>
                    <a:pt x="0" y="392"/>
                  </a:lnTo>
                  <a:lnTo>
                    <a:pt x="0" y="393"/>
                  </a:lnTo>
                  <a:lnTo>
                    <a:pt x="1" y="395"/>
                  </a:lnTo>
                  <a:lnTo>
                    <a:pt x="2" y="396"/>
                  </a:lnTo>
                  <a:lnTo>
                    <a:pt x="2" y="398"/>
                  </a:lnTo>
                  <a:lnTo>
                    <a:pt x="4" y="399"/>
                  </a:lnTo>
                  <a:lnTo>
                    <a:pt x="5" y="401"/>
                  </a:lnTo>
                  <a:lnTo>
                    <a:pt x="15" y="379"/>
                  </a:lnTo>
                  <a:lnTo>
                    <a:pt x="26" y="358"/>
                  </a:lnTo>
                  <a:lnTo>
                    <a:pt x="37" y="338"/>
                  </a:lnTo>
                  <a:lnTo>
                    <a:pt x="50" y="317"/>
                  </a:lnTo>
                  <a:lnTo>
                    <a:pt x="63" y="297"/>
                  </a:lnTo>
                  <a:lnTo>
                    <a:pt x="77" y="278"/>
                  </a:lnTo>
                  <a:lnTo>
                    <a:pt x="91" y="260"/>
                  </a:lnTo>
                  <a:lnTo>
                    <a:pt x="107" y="241"/>
                  </a:lnTo>
                  <a:lnTo>
                    <a:pt x="122" y="224"/>
                  </a:lnTo>
                  <a:lnTo>
                    <a:pt x="139" y="207"/>
                  </a:lnTo>
                  <a:lnTo>
                    <a:pt x="155" y="190"/>
                  </a:lnTo>
                  <a:lnTo>
                    <a:pt x="172" y="175"/>
                  </a:lnTo>
                  <a:lnTo>
                    <a:pt x="190" y="159"/>
                  </a:lnTo>
                  <a:lnTo>
                    <a:pt x="208" y="145"/>
                  </a:lnTo>
                  <a:lnTo>
                    <a:pt x="228" y="131"/>
                  </a:lnTo>
                  <a:lnTo>
                    <a:pt x="247" y="118"/>
                  </a:lnTo>
                  <a:lnTo>
                    <a:pt x="267" y="105"/>
                  </a:lnTo>
                  <a:lnTo>
                    <a:pt x="287" y="92"/>
                  </a:lnTo>
                  <a:lnTo>
                    <a:pt x="307" y="81"/>
                  </a:lnTo>
                  <a:lnTo>
                    <a:pt x="329" y="71"/>
                  </a:lnTo>
                  <a:lnTo>
                    <a:pt x="350" y="61"/>
                  </a:lnTo>
                  <a:lnTo>
                    <a:pt x="372" y="53"/>
                  </a:lnTo>
                  <a:lnTo>
                    <a:pt x="394" y="44"/>
                  </a:lnTo>
                  <a:lnTo>
                    <a:pt x="417" y="37"/>
                  </a:lnTo>
                  <a:lnTo>
                    <a:pt x="440" y="30"/>
                  </a:lnTo>
                  <a:lnTo>
                    <a:pt x="464" y="24"/>
                  </a:lnTo>
                  <a:lnTo>
                    <a:pt x="488" y="20"/>
                  </a:lnTo>
                  <a:lnTo>
                    <a:pt x="511" y="16"/>
                  </a:lnTo>
                  <a:lnTo>
                    <a:pt x="535" y="13"/>
                  </a:lnTo>
                  <a:lnTo>
                    <a:pt x="560" y="10"/>
                  </a:lnTo>
                  <a:lnTo>
                    <a:pt x="585" y="9"/>
                  </a:lnTo>
                  <a:lnTo>
                    <a:pt x="610" y="9"/>
                  </a:lnTo>
                  <a:lnTo>
                    <a:pt x="642" y="9"/>
                  </a:lnTo>
                  <a:lnTo>
                    <a:pt x="675" y="11"/>
                  </a:lnTo>
                  <a:lnTo>
                    <a:pt x="707" y="16"/>
                  </a:lnTo>
                  <a:lnTo>
                    <a:pt x="739" y="21"/>
                  </a:lnTo>
                  <a:lnTo>
                    <a:pt x="770" y="28"/>
                  </a:lnTo>
                  <a:lnTo>
                    <a:pt x="801" y="37"/>
                  </a:lnTo>
                  <a:lnTo>
                    <a:pt x="831" y="47"/>
                  </a:lnTo>
                  <a:lnTo>
                    <a:pt x="860" y="58"/>
                  </a:lnTo>
                  <a:lnTo>
                    <a:pt x="888" y="71"/>
                  </a:lnTo>
                  <a:lnTo>
                    <a:pt x="917" y="84"/>
                  </a:lnTo>
                  <a:lnTo>
                    <a:pt x="944" y="99"/>
                  </a:lnTo>
                  <a:lnTo>
                    <a:pt x="970" y="117"/>
                  </a:lnTo>
                  <a:lnTo>
                    <a:pt x="995" y="134"/>
                  </a:lnTo>
                  <a:lnTo>
                    <a:pt x="1020" y="152"/>
                  </a:lnTo>
                  <a:lnTo>
                    <a:pt x="1044" y="173"/>
                  </a:lnTo>
                  <a:lnTo>
                    <a:pt x="1068" y="193"/>
                  </a:lnTo>
                  <a:lnTo>
                    <a:pt x="1068" y="182"/>
                  </a:lnTo>
                  <a:close/>
                  <a:moveTo>
                    <a:pt x="4" y="997"/>
                  </a:moveTo>
                  <a:lnTo>
                    <a:pt x="15" y="1018"/>
                  </a:lnTo>
                  <a:lnTo>
                    <a:pt x="26" y="1039"/>
                  </a:lnTo>
                  <a:lnTo>
                    <a:pt x="38" y="1059"/>
                  </a:lnTo>
                  <a:lnTo>
                    <a:pt x="51" y="1079"/>
                  </a:lnTo>
                  <a:lnTo>
                    <a:pt x="65" y="1098"/>
                  </a:lnTo>
                  <a:lnTo>
                    <a:pt x="79" y="1118"/>
                  </a:lnTo>
                  <a:lnTo>
                    <a:pt x="93" y="1135"/>
                  </a:lnTo>
                  <a:lnTo>
                    <a:pt x="108" y="1153"/>
                  </a:lnTo>
                  <a:lnTo>
                    <a:pt x="123" y="1170"/>
                  </a:lnTo>
                  <a:lnTo>
                    <a:pt x="140" y="1187"/>
                  </a:lnTo>
                  <a:lnTo>
                    <a:pt x="157" y="1203"/>
                  </a:lnTo>
                  <a:lnTo>
                    <a:pt x="175" y="1218"/>
                  </a:lnTo>
                  <a:lnTo>
                    <a:pt x="191" y="1233"/>
                  </a:lnTo>
                  <a:lnTo>
                    <a:pt x="211" y="1248"/>
                  </a:lnTo>
                  <a:lnTo>
                    <a:pt x="229" y="1261"/>
                  </a:lnTo>
                  <a:lnTo>
                    <a:pt x="248" y="1274"/>
                  </a:lnTo>
                  <a:lnTo>
                    <a:pt x="268" y="1287"/>
                  </a:lnTo>
                  <a:lnTo>
                    <a:pt x="289" y="1298"/>
                  </a:lnTo>
                  <a:lnTo>
                    <a:pt x="310" y="1309"/>
                  </a:lnTo>
                  <a:lnTo>
                    <a:pt x="331" y="1319"/>
                  </a:lnTo>
                  <a:lnTo>
                    <a:pt x="351" y="1329"/>
                  </a:lnTo>
                  <a:lnTo>
                    <a:pt x="374" y="1338"/>
                  </a:lnTo>
                  <a:lnTo>
                    <a:pt x="396" y="1345"/>
                  </a:lnTo>
                  <a:lnTo>
                    <a:pt x="418" y="1353"/>
                  </a:lnTo>
                  <a:lnTo>
                    <a:pt x="442" y="1359"/>
                  </a:lnTo>
                  <a:lnTo>
                    <a:pt x="464" y="1365"/>
                  </a:lnTo>
                  <a:lnTo>
                    <a:pt x="488" y="1369"/>
                  </a:lnTo>
                  <a:lnTo>
                    <a:pt x="511" y="1373"/>
                  </a:lnTo>
                  <a:lnTo>
                    <a:pt x="536" y="1376"/>
                  </a:lnTo>
                  <a:lnTo>
                    <a:pt x="560" y="1379"/>
                  </a:lnTo>
                  <a:lnTo>
                    <a:pt x="585" y="1380"/>
                  </a:lnTo>
                  <a:lnTo>
                    <a:pt x="610" y="1380"/>
                  </a:lnTo>
                  <a:lnTo>
                    <a:pt x="646" y="1379"/>
                  </a:lnTo>
                  <a:lnTo>
                    <a:pt x="682" y="1376"/>
                  </a:lnTo>
                  <a:lnTo>
                    <a:pt x="719" y="1372"/>
                  </a:lnTo>
                  <a:lnTo>
                    <a:pt x="755" y="1365"/>
                  </a:lnTo>
                  <a:lnTo>
                    <a:pt x="789" y="1356"/>
                  </a:lnTo>
                  <a:lnTo>
                    <a:pt x="823" y="1345"/>
                  </a:lnTo>
                  <a:lnTo>
                    <a:pt x="856" y="1333"/>
                  </a:lnTo>
                  <a:lnTo>
                    <a:pt x="888" y="1319"/>
                  </a:lnTo>
                  <a:lnTo>
                    <a:pt x="920" y="1304"/>
                  </a:lnTo>
                  <a:lnTo>
                    <a:pt x="951" y="1287"/>
                  </a:lnTo>
                  <a:lnTo>
                    <a:pt x="980" y="1268"/>
                  </a:lnTo>
                  <a:lnTo>
                    <a:pt x="1008" y="1248"/>
                  </a:lnTo>
                  <a:lnTo>
                    <a:pt x="1036" y="1225"/>
                  </a:lnTo>
                  <a:lnTo>
                    <a:pt x="1062" y="1203"/>
                  </a:lnTo>
                  <a:lnTo>
                    <a:pt x="1087" y="1179"/>
                  </a:lnTo>
                  <a:lnTo>
                    <a:pt x="1111" y="1153"/>
                  </a:lnTo>
                  <a:lnTo>
                    <a:pt x="1111" y="1152"/>
                  </a:lnTo>
                  <a:lnTo>
                    <a:pt x="1111" y="1150"/>
                  </a:lnTo>
                  <a:lnTo>
                    <a:pt x="1111" y="1149"/>
                  </a:lnTo>
                  <a:lnTo>
                    <a:pt x="1111" y="1147"/>
                  </a:lnTo>
                  <a:lnTo>
                    <a:pt x="1109" y="1146"/>
                  </a:lnTo>
                  <a:lnTo>
                    <a:pt x="1109" y="1145"/>
                  </a:lnTo>
                  <a:lnTo>
                    <a:pt x="1109" y="1143"/>
                  </a:lnTo>
                  <a:lnTo>
                    <a:pt x="1086" y="1169"/>
                  </a:lnTo>
                  <a:lnTo>
                    <a:pt x="1061" y="1193"/>
                  </a:lnTo>
                  <a:lnTo>
                    <a:pt x="1036" y="1216"/>
                  </a:lnTo>
                  <a:lnTo>
                    <a:pt x="1008" y="1238"/>
                  </a:lnTo>
                  <a:lnTo>
                    <a:pt x="980" y="1258"/>
                  </a:lnTo>
                  <a:lnTo>
                    <a:pt x="949" y="1277"/>
                  </a:lnTo>
                  <a:lnTo>
                    <a:pt x="920" y="1295"/>
                  </a:lnTo>
                  <a:lnTo>
                    <a:pt x="888" y="1311"/>
                  </a:lnTo>
                  <a:lnTo>
                    <a:pt x="856" y="1325"/>
                  </a:lnTo>
                  <a:lnTo>
                    <a:pt x="823" y="1336"/>
                  </a:lnTo>
                  <a:lnTo>
                    <a:pt x="789" y="1348"/>
                  </a:lnTo>
                  <a:lnTo>
                    <a:pt x="755" y="1356"/>
                  </a:lnTo>
                  <a:lnTo>
                    <a:pt x="719" y="1363"/>
                  </a:lnTo>
                  <a:lnTo>
                    <a:pt x="684" y="1369"/>
                  </a:lnTo>
                  <a:lnTo>
                    <a:pt x="646" y="1372"/>
                  </a:lnTo>
                  <a:lnTo>
                    <a:pt x="610" y="1373"/>
                  </a:lnTo>
                  <a:lnTo>
                    <a:pt x="585" y="1372"/>
                  </a:lnTo>
                  <a:lnTo>
                    <a:pt x="560" y="1370"/>
                  </a:lnTo>
                  <a:lnTo>
                    <a:pt x="535" y="1369"/>
                  </a:lnTo>
                  <a:lnTo>
                    <a:pt x="511" y="1365"/>
                  </a:lnTo>
                  <a:lnTo>
                    <a:pt x="486" y="1360"/>
                  </a:lnTo>
                  <a:lnTo>
                    <a:pt x="463" y="1356"/>
                  </a:lnTo>
                  <a:lnTo>
                    <a:pt x="440" y="1350"/>
                  </a:lnTo>
                  <a:lnTo>
                    <a:pt x="417" y="1343"/>
                  </a:lnTo>
                  <a:lnTo>
                    <a:pt x="394" y="1336"/>
                  </a:lnTo>
                  <a:lnTo>
                    <a:pt x="372" y="1328"/>
                  </a:lnTo>
                  <a:lnTo>
                    <a:pt x="350" y="1319"/>
                  </a:lnTo>
                  <a:lnTo>
                    <a:pt x="328" y="1309"/>
                  </a:lnTo>
                  <a:lnTo>
                    <a:pt x="307" y="1299"/>
                  </a:lnTo>
                  <a:lnTo>
                    <a:pt x="286" y="1288"/>
                  </a:lnTo>
                  <a:lnTo>
                    <a:pt x="267" y="1275"/>
                  </a:lnTo>
                  <a:lnTo>
                    <a:pt x="246" y="1262"/>
                  </a:lnTo>
                  <a:lnTo>
                    <a:pt x="226" y="1250"/>
                  </a:lnTo>
                  <a:lnTo>
                    <a:pt x="208" y="1235"/>
                  </a:lnTo>
                  <a:lnTo>
                    <a:pt x="190" y="1221"/>
                  </a:lnTo>
                  <a:lnTo>
                    <a:pt x="172" y="1206"/>
                  </a:lnTo>
                  <a:lnTo>
                    <a:pt x="154" y="1190"/>
                  </a:lnTo>
                  <a:lnTo>
                    <a:pt x="137" y="1173"/>
                  </a:lnTo>
                  <a:lnTo>
                    <a:pt x="122" y="1156"/>
                  </a:lnTo>
                  <a:lnTo>
                    <a:pt x="105" y="1139"/>
                  </a:lnTo>
                  <a:lnTo>
                    <a:pt x="91" y="1120"/>
                  </a:lnTo>
                  <a:lnTo>
                    <a:pt x="76" y="1102"/>
                  </a:lnTo>
                  <a:lnTo>
                    <a:pt x="62" y="1082"/>
                  </a:lnTo>
                  <a:lnTo>
                    <a:pt x="50" y="1062"/>
                  </a:lnTo>
                  <a:lnTo>
                    <a:pt x="37" y="1042"/>
                  </a:lnTo>
                  <a:lnTo>
                    <a:pt x="26" y="1021"/>
                  </a:lnTo>
                  <a:lnTo>
                    <a:pt x="15" y="1000"/>
                  </a:lnTo>
                  <a:lnTo>
                    <a:pt x="4" y="978"/>
                  </a:lnTo>
                  <a:lnTo>
                    <a:pt x="4" y="981"/>
                  </a:lnTo>
                  <a:lnTo>
                    <a:pt x="4" y="984"/>
                  </a:lnTo>
                  <a:lnTo>
                    <a:pt x="4" y="986"/>
                  </a:lnTo>
                  <a:lnTo>
                    <a:pt x="4" y="988"/>
                  </a:lnTo>
                  <a:lnTo>
                    <a:pt x="4" y="990"/>
                  </a:lnTo>
                  <a:lnTo>
                    <a:pt x="4" y="993"/>
                  </a:lnTo>
                  <a:lnTo>
                    <a:pt x="4" y="995"/>
                  </a:lnTo>
                  <a:lnTo>
                    <a:pt x="4" y="997"/>
                  </a:lnTo>
                  <a:close/>
                </a:path>
              </a:pathLst>
            </a:custGeom>
            <a:solidFill>
              <a:srgbClr val="FDFC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7" name="Freeform 24"/>
            <p:cNvSpPr>
              <a:spLocks noEditPoints="1"/>
            </p:cNvSpPr>
            <p:nvPr/>
          </p:nvSpPr>
          <p:spPr bwMode="auto">
            <a:xfrm>
              <a:off x="3927" y="1814"/>
              <a:ext cx="1109" cy="1372"/>
            </a:xfrm>
            <a:custGeom>
              <a:avLst/>
              <a:gdLst>
                <a:gd name="T0" fmla="*/ 993 w 1109"/>
                <a:gd name="T1" fmla="*/ 125 h 1372"/>
                <a:gd name="T2" fmla="*/ 886 w 1109"/>
                <a:gd name="T3" fmla="*/ 61 h 1372"/>
                <a:gd name="T4" fmla="*/ 768 w 1109"/>
                <a:gd name="T5" fmla="*/ 20 h 1372"/>
                <a:gd name="T6" fmla="*/ 640 w 1109"/>
                <a:gd name="T7" fmla="*/ 0 h 1372"/>
                <a:gd name="T8" fmla="*/ 533 w 1109"/>
                <a:gd name="T9" fmla="*/ 5 h 1372"/>
                <a:gd name="T10" fmla="*/ 438 w 1109"/>
                <a:gd name="T11" fmla="*/ 22 h 1372"/>
                <a:gd name="T12" fmla="*/ 348 w 1109"/>
                <a:gd name="T13" fmla="*/ 53 h 1372"/>
                <a:gd name="T14" fmla="*/ 263 w 1109"/>
                <a:gd name="T15" fmla="*/ 97 h 1372"/>
                <a:gd name="T16" fmla="*/ 187 w 1109"/>
                <a:gd name="T17" fmla="*/ 151 h 1372"/>
                <a:gd name="T18" fmla="*/ 119 w 1109"/>
                <a:gd name="T19" fmla="*/ 216 h 1372"/>
                <a:gd name="T20" fmla="*/ 59 w 1109"/>
                <a:gd name="T21" fmla="*/ 289 h 1372"/>
                <a:gd name="T22" fmla="*/ 10 w 1109"/>
                <a:gd name="T23" fmla="*/ 371 h 1372"/>
                <a:gd name="T24" fmla="*/ 2 w 1109"/>
                <a:gd name="T25" fmla="*/ 395 h 1372"/>
                <a:gd name="T26" fmla="*/ 4 w 1109"/>
                <a:gd name="T27" fmla="*/ 399 h 1372"/>
                <a:gd name="T28" fmla="*/ 38 w 1109"/>
                <a:gd name="T29" fmla="*/ 338 h 1372"/>
                <a:gd name="T30" fmla="*/ 91 w 1109"/>
                <a:gd name="T31" fmla="*/ 260 h 1372"/>
                <a:gd name="T32" fmla="*/ 155 w 1109"/>
                <a:gd name="T33" fmla="*/ 191 h 1372"/>
                <a:gd name="T34" fmla="*/ 227 w 1109"/>
                <a:gd name="T35" fmla="*/ 131 h 1372"/>
                <a:gd name="T36" fmla="*/ 306 w 1109"/>
                <a:gd name="T37" fmla="*/ 81 h 1372"/>
                <a:gd name="T38" fmla="*/ 392 w 1109"/>
                <a:gd name="T39" fmla="*/ 44 h 1372"/>
                <a:gd name="T40" fmla="*/ 486 w 1109"/>
                <a:gd name="T41" fmla="*/ 20 h 1372"/>
                <a:gd name="T42" fmla="*/ 583 w 1109"/>
                <a:gd name="T43" fmla="*/ 9 h 1372"/>
                <a:gd name="T44" fmla="*/ 705 w 1109"/>
                <a:gd name="T45" fmla="*/ 16 h 1372"/>
                <a:gd name="T46" fmla="*/ 829 w 1109"/>
                <a:gd name="T47" fmla="*/ 47 h 1372"/>
                <a:gd name="T48" fmla="*/ 942 w 1109"/>
                <a:gd name="T49" fmla="*/ 101 h 1372"/>
                <a:gd name="T50" fmla="*/ 1043 w 1109"/>
                <a:gd name="T51" fmla="*/ 174 h 1372"/>
                <a:gd name="T52" fmla="*/ 13 w 1109"/>
                <a:gd name="T53" fmla="*/ 1006 h 1372"/>
                <a:gd name="T54" fmla="*/ 61 w 1109"/>
                <a:gd name="T55" fmla="*/ 1087 h 1372"/>
                <a:gd name="T56" fmla="*/ 120 w 1109"/>
                <a:gd name="T57" fmla="*/ 1159 h 1372"/>
                <a:gd name="T58" fmla="*/ 189 w 1109"/>
                <a:gd name="T59" fmla="*/ 1223 h 1372"/>
                <a:gd name="T60" fmla="*/ 266 w 1109"/>
                <a:gd name="T61" fmla="*/ 1277 h 1372"/>
                <a:gd name="T62" fmla="*/ 349 w 1109"/>
                <a:gd name="T63" fmla="*/ 1319 h 1372"/>
                <a:gd name="T64" fmla="*/ 438 w 1109"/>
                <a:gd name="T65" fmla="*/ 1351 h 1372"/>
                <a:gd name="T66" fmla="*/ 533 w 1109"/>
                <a:gd name="T67" fmla="*/ 1368 h 1372"/>
                <a:gd name="T68" fmla="*/ 644 w 1109"/>
                <a:gd name="T69" fmla="*/ 1372 h 1372"/>
                <a:gd name="T70" fmla="*/ 787 w 1109"/>
                <a:gd name="T71" fmla="*/ 1348 h 1372"/>
                <a:gd name="T72" fmla="*/ 918 w 1109"/>
                <a:gd name="T73" fmla="*/ 1295 h 1372"/>
                <a:gd name="T74" fmla="*/ 1034 w 1109"/>
                <a:gd name="T75" fmla="*/ 1217 h 1372"/>
                <a:gd name="T76" fmla="*/ 1109 w 1109"/>
                <a:gd name="T77" fmla="*/ 1142 h 1372"/>
                <a:gd name="T78" fmla="*/ 1107 w 1109"/>
                <a:gd name="T79" fmla="*/ 1138 h 1372"/>
                <a:gd name="T80" fmla="*/ 1084 w 1109"/>
                <a:gd name="T81" fmla="*/ 1159 h 1372"/>
                <a:gd name="T82" fmla="*/ 977 w 1109"/>
                <a:gd name="T83" fmla="*/ 1250 h 1372"/>
                <a:gd name="T84" fmla="*/ 854 w 1109"/>
                <a:gd name="T85" fmla="*/ 1317 h 1372"/>
                <a:gd name="T86" fmla="*/ 717 w 1109"/>
                <a:gd name="T87" fmla="*/ 1355 h 1372"/>
                <a:gd name="T88" fmla="*/ 583 w 1109"/>
                <a:gd name="T89" fmla="*/ 1363 h 1372"/>
                <a:gd name="T90" fmla="*/ 484 w 1109"/>
                <a:gd name="T91" fmla="*/ 1352 h 1372"/>
                <a:gd name="T92" fmla="*/ 391 w 1109"/>
                <a:gd name="T93" fmla="*/ 1328 h 1372"/>
                <a:gd name="T94" fmla="*/ 303 w 1109"/>
                <a:gd name="T95" fmla="*/ 1290 h 1372"/>
                <a:gd name="T96" fmla="*/ 223 w 1109"/>
                <a:gd name="T97" fmla="*/ 1240 h 1372"/>
                <a:gd name="T98" fmla="*/ 151 w 1109"/>
                <a:gd name="T99" fmla="*/ 1179 h 1372"/>
                <a:gd name="T100" fmla="*/ 88 w 1109"/>
                <a:gd name="T101" fmla="*/ 1108 h 1372"/>
                <a:gd name="T102" fmla="*/ 35 w 1109"/>
                <a:gd name="T103" fmla="*/ 1030 h 1372"/>
                <a:gd name="T104" fmla="*/ 2 w 1109"/>
                <a:gd name="T105" fmla="*/ 967 h 1372"/>
                <a:gd name="T106" fmla="*/ 2 w 1109"/>
                <a:gd name="T107" fmla="*/ 977 h 137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9"/>
                <a:gd name="T163" fmla="*/ 0 h 1372"/>
                <a:gd name="T164" fmla="*/ 1109 w 1109"/>
                <a:gd name="T165" fmla="*/ 1372 h 137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9" h="1372">
                  <a:moveTo>
                    <a:pt x="1066" y="184"/>
                  </a:moveTo>
                  <a:lnTo>
                    <a:pt x="1042" y="164"/>
                  </a:lnTo>
                  <a:lnTo>
                    <a:pt x="1018" y="144"/>
                  </a:lnTo>
                  <a:lnTo>
                    <a:pt x="993" y="125"/>
                  </a:lnTo>
                  <a:lnTo>
                    <a:pt x="968" y="107"/>
                  </a:lnTo>
                  <a:lnTo>
                    <a:pt x="942" y="91"/>
                  </a:lnTo>
                  <a:lnTo>
                    <a:pt x="914" y="76"/>
                  </a:lnTo>
                  <a:lnTo>
                    <a:pt x="886" y="61"/>
                  </a:lnTo>
                  <a:lnTo>
                    <a:pt x="858" y="49"/>
                  </a:lnTo>
                  <a:lnTo>
                    <a:pt x="828" y="39"/>
                  </a:lnTo>
                  <a:lnTo>
                    <a:pt x="799" y="29"/>
                  </a:lnTo>
                  <a:lnTo>
                    <a:pt x="768" y="20"/>
                  </a:lnTo>
                  <a:lnTo>
                    <a:pt x="737" y="13"/>
                  </a:lnTo>
                  <a:lnTo>
                    <a:pt x="705" y="7"/>
                  </a:lnTo>
                  <a:lnTo>
                    <a:pt x="673" y="3"/>
                  </a:lnTo>
                  <a:lnTo>
                    <a:pt x="640" y="0"/>
                  </a:lnTo>
                  <a:lnTo>
                    <a:pt x="608" y="0"/>
                  </a:lnTo>
                  <a:lnTo>
                    <a:pt x="583" y="0"/>
                  </a:lnTo>
                  <a:lnTo>
                    <a:pt x="558" y="2"/>
                  </a:lnTo>
                  <a:lnTo>
                    <a:pt x="533" y="5"/>
                  </a:lnTo>
                  <a:lnTo>
                    <a:pt x="509" y="7"/>
                  </a:lnTo>
                  <a:lnTo>
                    <a:pt x="484" y="12"/>
                  </a:lnTo>
                  <a:lnTo>
                    <a:pt x="461" y="16"/>
                  </a:lnTo>
                  <a:lnTo>
                    <a:pt x="438" y="22"/>
                  </a:lnTo>
                  <a:lnTo>
                    <a:pt x="415" y="29"/>
                  </a:lnTo>
                  <a:lnTo>
                    <a:pt x="392" y="36"/>
                  </a:lnTo>
                  <a:lnTo>
                    <a:pt x="369" y="44"/>
                  </a:lnTo>
                  <a:lnTo>
                    <a:pt x="348" y="53"/>
                  </a:lnTo>
                  <a:lnTo>
                    <a:pt x="326" y="63"/>
                  </a:lnTo>
                  <a:lnTo>
                    <a:pt x="305" y="74"/>
                  </a:lnTo>
                  <a:lnTo>
                    <a:pt x="284" y="84"/>
                  </a:lnTo>
                  <a:lnTo>
                    <a:pt x="263" y="97"/>
                  </a:lnTo>
                  <a:lnTo>
                    <a:pt x="244" y="110"/>
                  </a:lnTo>
                  <a:lnTo>
                    <a:pt x="224" y="122"/>
                  </a:lnTo>
                  <a:lnTo>
                    <a:pt x="205" y="137"/>
                  </a:lnTo>
                  <a:lnTo>
                    <a:pt x="187" y="151"/>
                  </a:lnTo>
                  <a:lnTo>
                    <a:pt x="169" y="166"/>
                  </a:lnTo>
                  <a:lnTo>
                    <a:pt x="152" y="182"/>
                  </a:lnTo>
                  <a:lnTo>
                    <a:pt x="135" y="199"/>
                  </a:lnTo>
                  <a:lnTo>
                    <a:pt x="119" y="216"/>
                  </a:lnTo>
                  <a:lnTo>
                    <a:pt x="103" y="233"/>
                  </a:lnTo>
                  <a:lnTo>
                    <a:pt x="88" y="252"/>
                  </a:lnTo>
                  <a:lnTo>
                    <a:pt x="73" y="270"/>
                  </a:lnTo>
                  <a:lnTo>
                    <a:pt x="59" y="289"/>
                  </a:lnTo>
                  <a:lnTo>
                    <a:pt x="46" y="308"/>
                  </a:lnTo>
                  <a:lnTo>
                    <a:pt x="34" y="330"/>
                  </a:lnTo>
                  <a:lnTo>
                    <a:pt x="21" y="350"/>
                  </a:lnTo>
                  <a:lnTo>
                    <a:pt x="10" y="371"/>
                  </a:lnTo>
                  <a:lnTo>
                    <a:pt x="0" y="392"/>
                  </a:lnTo>
                  <a:lnTo>
                    <a:pt x="0" y="394"/>
                  </a:lnTo>
                  <a:lnTo>
                    <a:pt x="2" y="395"/>
                  </a:lnTo>
                  <a:lnTo>
                    <a:pt x="3" y="397"/>
                  </a:lnTo>
                  <a:lnTo>
                    <a:pt x="3" y="398"/>
                  </a:lnTo>
                  <a:lnTo>
                    <a:pt x="3" y="399"/>
                  </a:lnTo>
                  <a:lnTo>
                    <a:pt x="4" y="399"/>
                  </a:lnTo>
                  <a:lnTo>
                    <a:pt x="4" y="401"/>
                  </a:lnTo>
                  <a:lnTo>
                    <a:pt x="16" y="379"/>
                  </a:lnTo>
                  <a:lnTo>
                    <a:pt x="27" y="358"/>
                  </a:lnTo>
                  <a:lnTo>
                    <a:pt x="38" y="338"/>
                  </a:lnTo>
                  <a:lnTo>
                    <a:pt x="50" y="317"/>
                  </a:lnTo>
                  <a:lnTo>
                    <a:pt x="63" y="297"/>
                  </a:lnTo>
                  <a:lnTo>
                    <a:pt x="77" y="279"/>
                  </a:lnTo>
                  <a:lnTo>
                    <a:pt x="91" y="260"/>
                  </a:lnTo>
                  <a:lnTo>
                    <a:pt x="106" y="242"/>
                  </a:lnTo>
                  <a:lnTo>
                    <a:pt x="121" y="225"/>
                  </a:lnTo>
                  <a:lnTo>
                    <a:pt x="138" y="208"/>
                  </a:lnTo>
                  <a:lnTo>
                    <a:pt x="155" y="191"/>
                  </a:lnTo>
                  <a:lnTo>
                    <a:pt x="171" y="175"/>
                  </a:lnTo>
                  <a:lnTo>
                    <a:pt x="189" y="159"/>
                  </a:lnTo>
                  <a:lnTo>
                    <a:pt x="208" y="145"/>
                  </a:lnTo>
                  <a:lnTo>
                    <a:pt x="227" y="131"/>
                  </a:lnTo>
                  <a:lnTo>
                    <a:pt x="245" y="118"/>
                  </a:lnTo>
                  <a:lnTo>
                    <a:pt x="266" y="105"/>
                  </a:lnTo>
                  <a:lnTo>
                    <a:pt x="285" y="93"/>
                  </a:lnTo>
                  <a:lnTo>
                    <a:pt x="306" y="81"/>
                  </a:lnTo>
                  <a:lnTo>
                    <a:pt x="327" y="71"/>
                  </a:lnTo>
                  <a:lnTo>
                    <a:pt x="349" y="61"/>
                  </a:lnTo>
                  <a:lnTo>
                    <a:pt x="370" y="53"/>
                  </a:lnTo>
                  <a:lnTo>
                    <a:pt x="392" y="44"/>
                  </a:lnTo>
                  <a:lnTo>
                    <a:pt x="416" y="37"/>
                  </a:lnTo>
                  <a:lnTo>
                    <a:pt x="438" y="30"/>
                  </a:lnTo>
                  <a:lnTo>
                    <a:pt x="462" y="24"/>
                  </a:lnTo>
                  <a:lnTo>
                    <a:pt x="486" y="20"/>
                  </a:lnTo>
                  <a:lnTo>
                    <a:pt x="509" y="16"/>
                  </a:lnTo>
                  <a:lnTo>
                    <a:pt x="533" y="12"/>
                  </a:lnTo>
                  <a:lnTo>
                    <a:pt x="558" y="10"/>
                  </a:lnTo>
                  <a:lnTo>
                    <a:pt x="583" y="9"/>
                  </a:lnTo>
                  <a:lnTo>
                    <a:pt x="608" y="9"/>
                  </a:lnTo>
                  <a:lnTo>
                    <a:pt x="640" y="9"/>
                  </a:lnTo>
                  <a:lnTo>
                    <a:pt x="673" y="12"/>
                  </a:lnTo>
                  <a:lnTo>
                    <a:pt x="705" y="16"/>
                  </a:lnTo>
                  <a:lnTo>
                    <a:pt x="737" y="22"/>
                  </a:lnTo>
                  <a:lnTo>
                    <a:pt x="768" y="29"/>
                  </a:lnTo>
                  <a:lnTo>
                    <a:pt x="799" y="37"/>
                  </a:lnTo>
                  <a:lnTo>
                    <a:pt x="829" y="47"/>
                  </a:lnTo>
                  <a:lnTo>
                    <a:pt x="858" y="59"/>
                  </a:lnTo>
                  <a:lnTo>
                    <a:pt x="888" y="71"/>
                  </a:lnTo>
                  <a:lnTo>
                    <a:pt x="915" y="86"/>
                  </a:lnTo>
                  <a:lnTo>
                    <a:pt x="942" y="101"/>
                  </a:lnTo>
                  <a:lnTo>
                    <a:pt x="968" y="117"/>
                  </a:lnTo>
                  <a:lnTo>
                    <a:pt x="995" y="135"/>
                  </a:lnTo>
                  <a:lnTo>
                    <a:pt x="1018" y="154"/>
                  </a:lnTo>
                  <a:lnTo>
                    <a:pt x="1043" y="174"/>
                  </a:lnTo>
                  <a:lnTo>
                    <a:pt x="1066" y="195"/>
                  </a:lnTo>
                  <a:lnTo>
                    <a:pt x="1066" y="184"/>
                  </a:lnTo>
                  <a:close/>
                  <a:moveTo>
                    <a:pt x="2" y="984"/>
                  </a:moveTo>
                  <a:lnTo>
                    <a:pt x="13" y="1006"/>
                  </a:lnTo>
                  <a:lnTo>
                    <a:pt x="24" y="1027"/>
                  </a:lnTo>
                  <a:lnTo>
                    <a:pt x="35" y="1047"/>
                  </a:lnTo>
                  <a:lnTo>
                    <a:pt x="48" y="1067"/>
                  </a:lnTo>
                  <a:lnTo>
                    <a:pt x="61" y="1087"/>
                  </a:lnTo>
                  <a:lnTo>
                    <a:pt x="75" y="1105"/>
                  </a:lnTo>
                  <a:lnTo>
                    <a:pt x="89" y="1124"/>
                  </a:lnTo>
                  <a:lnTo>
                    <a:pt x="105" y="1142"/>
                  </a:lnTo>
                  <a:lnTo>
                    <a:pt x="120" y="1159"/>
                  </a:lnTo>
                  <a:lnTo>
                    <a:pt x="137" y="1176"/>
                  </a:lnTo>
                  <a:lnTo>
                    <a:pt x="153" y="1192"/>
                  </a:lnTo>
                  <a:lnTo>
                    <a:pt x="171" y="1209"/>
                  </a:lnTo>
                  <a:lnTo>
                    <a:pt x="189" y="1223"/>
                  </a:lnTo>
                  <a:lnTo>
                    <a:pt x="208" y="1237"/>
                  </a:lnTo>
                  <a:lnTo>
                    <a:pt x="226" y="1251"/>
                  </a:lnTo>
                  <a:lnTo>
                    <a:pt x="245" y="1264"/>
                  </a:lnTo>
                  <a:lnTo>
                    <a:pt x="266" y="1277"/>
                  </a:lnTo>
                  <a:lnTo>
                    <a:pt x="285" y="1288"/>
                  </a:lnTo>
                  <a:lnTo>
                    <a:pt x="306" y="1300"/>
                  </a:lnTo>
                  <a:lnTo>
                    <a:pt x="327" y="1310"/>
                  </a:lnTo>
                  <a:lnTo>
                    <a:pt x="349" y="1319"/>
                  </a:lnTo>
                  <a:lnTo>
                    <a:pt x="370" y="1329"/>
                  </a:lnTo>
                  <a:lnTo>
                    <a:pt x="392" y="1337"/>
                  </a:lnTo>
                  <a:lnTo>
                    <a:pt x="416" y="1344"/>
                  </a:lnTo>
                  <a:lnTo>
                    <a:pt x="438" y="1351"/>
                  </a:lnTo>
                  <a:lnTo>
                    <a:pt x="462" y="1356"/>
                  </a:lnTo>
                  <a:lnTo>
                    <a:pt x="486" y="1361"/>
                  </a:lnTo>
                  <a:lnTo>
                    <a:pt x="509" y="1365"/>
                  </a:lnTo>
                  <a:lnTo>
                    <a:pt x="533" y="1368"/>
                  </a:lnTo>
                  <a:lnTo>
                    <a:pt x="558" y="1371"/>
                  </a:lnTo>
                  <a:lnTo>
                    <a:pt x="583" y="1372"/>
                  </a:lnTo>
                  <a:lnTo>
                    <a:pt x="608" y="1372"/>
                  </a:lnTo>
                  <a:lnTo>
                    <a:pt x="644" y="1372"/>
                  </a:lnTo>
                  <a:lnTo>
                    <a:pt x="682" y="1368"/>
                  </a:lnTo>
                  <a:lnTo>
                    <a:pt x="717" y="1363"/>
                  </a:lnTo>
                  <a:lnTo>
                    <a:pt x="753" y="1356"/>
                  </a:lnTo>
                  <a:lnTo>
                    <a:pt x="787" y="1348"/>
                  </a:lnTo>
                  <a:lnTo>
                    <a:pt x="821" y="1337"/>
                  </a:lnTo>
                  <a:lnTo>
                    <a:pt x="854" y="1325"/>
                  </a:lnTo>
                  <a:lnTo>
                    <a:pt x="886" y="1311"/>
                  </a:lnTo>
                  <a:lnTo>
                    <a:pt x="918" y="1295"/>
                  </a:lnTo>
                  <a:lnTo>
                    <a:pt x="949" y="1278"/>
                  </a:lnTo>
                  <a:lnTo>
                    <a:pt x="978" y="1260"/>
                  </a:lnTo>
                  <a:lnTo>
                    <a:pt x="1006" y="1239"/>
                  </a:lnTo>
                  <a:lnTo>
                    <a:pt x="1034" y="1217"/>
                  </a:lnTo>
                  <a:lnTo>
                    <a:pt x="1060" y="1195"/>
                  </a:lnTo>
                  <a:lnTo>
                    <a:pt x="1085" y="1169"/>
                  </a:lnTo>
                  <a:lnTo>
                    <a:pt x="1109" y="1143"/>
                  </a:lnTo>
                  <a:lnTo>
                    <a:pt x="1109" y="1142"/>
                  </a:lnTo>
                  <a:lnTo>
                    <a:pt x="1107" y="1142"/>
                  </a:lnTo>
                  <a:lnTo>
                    <a:pt x="1107" y="1141"/>
                  </a:lnTo>
                  <a:lnTo>
                    <a:pt x="1107" y="1139"/>
                  </a:lnTo>
                  <a:lnTo>
                    <a:pt x="1107" y="1138"/>
                  </a:lnTo>
                  <a:lnTo>
                    <a:pt x="1107" y="1136"/>
                  </a:lnTo>
                  <a:lnTo>
                    <a:pt x="1107" y="1135"/>
                  </a:lnTo>
                  <a:lnTo>
                    <a:pt x="1107" y="1133"/>
                  </a:lnTo>
                  <a:lnTo>
                    <a:pt x="1084" y="1159"/>
                  </a:lnTo>
                  <a:lnTo>
                    <a:pt x="1059" y="1185"/>
                  </a:lnTo>
                  <a:lnTo>
                    <a:pt x="1032" y="1207"/>
                  </a:lnTo>
                  <a:lnTo>
                    <a:pt x="1006" y="1229"/>
                  </a:lnTo>
                  <a:lnTo>
                    <a:pt x="977" y="1250"/>
                  </a:lnTo>
                  <a:lnTo>
                    <a:pt x="947" y="1268"/>
                  </a:lnTo>
                  <a:lnTo>
                    <a:pt x="918" y="1287"/>
                  </a:lnTo>
                  <a:lnTo>
                    <a:pt x="886" y="1302"/>
                  </a:lnTo>
                  <a:lnTo>
                    <a:pt x="854" y="1317"/>
                  </a:lnTo>
                  <a:lnTo>
                    <a:pt x="821" y="1328"/>
                  </a:lnTo>
                  <a:lnTo>
                    <a:pt x="787" y="1339"/>
                  </a:lnTo>
                  <a:lnTo>
                    <a:pt x="753" y="1348"/>
                  </a:lnTo>
                  <a:lnTo>
                    <a:pt x="717" y="1355"/>
                  </a:lnTo>
                  <a:lnTo>
                    <a:pt x="682" y="1361"/>
                  </a:lnTo>
                  <a:lnTo>
                    <a:pt x="644" y="1363"/>
                  </a:lnTo>
                  <a:lnTo>
                    <a:pt x="608" y="1365"/>
                  </a:lnTo>
                  <a:lnTo>
                    <a:pt x="583" y="1363"/>
                  </a:lnTo>
                  <a:lnTo>
                    <a:pt x="558" y="1362"/>
                  </a:lnTo>
                  <a:lnTo>
                    <a:pt x="533" y="1361"/>
                  </a:lnTo>
                  <a:lnTo>
                    <a:pt x="508" y="1356"/>
                  </a:lnTo>
                  <a:lnTo>
                    <a:pt x="484" y="1352"/>
                  </a:lnTo>
                  <a:lnTo>
                    <a:pt x="461" y="1348"/>
                  </a:lnTo>
                  <a:lnTo>
                    <a:pt x="437" y="1342"/>
                  </a:lnTo>
                  <a:lnTo>
                    <a:pt x="413" y="1335"/>
                  </a:lnTo>
                  <a:lnTo>
                    <a:pt x="391" y="1328"/>
                  </a:lnTo>
                  <a:lnTo>
                    <a:pt x="369" y="1319"/>
                  </a:lnTo>
                  <a:lnTo>
                    <a:pt x="347" y="1310"/>
                  </a:lnTo>
                  <a:lnTo>
                    <a:pt x="324" y="1300"/>
                  </a:lnTo>
                  <a:lnTo>
                    <a:pt x="303" y="1290"/>
                  </a:lnTo>
                  <a:lnTo>
                    <a:pt x="283" y="1278"/>
                  </a:lnTo>
                  <a:lnTo>
                    <a:pt x="263" y="1266"/>
                  </a:lnTo>
                  <a:lnTo>
                    <a:pt x="242" y="1253"/>
                  </a:lnTo>
                  <a:lnTo>
                    <a:pt x="223" y="1240"/>
                  </a:lnTo>
                  <a:lnTo>
                    <a:pt x="205" y="1226"/>
                  </a:lnTo>
                  <a:lnTo>
                    <a:pt x="187" y="1210"/>
                  </a:lnTo>
                  <a:lnTo>
                    <a:pt x="169" y="1195"/>
                  </a:lnTo>
                  <a:lnTo>
                    <a:pt x="151" y="1179"/>
                  </a:lnTo>
                  <a:lnTo>
                    <a:pt x="134" y="1162"/>
                  </a:lnTo>
                  <a:lnTo>
                    <a:pt x="119" y="1145"/>
                  </a:lnTo>
                  <a:lnTo>
                    <a:pt x="103" y="1126"/>
                  </a:lnTo>
                  <a:lnTo>
                    <a:pt x="88" y="1108"/>
                  </a:lnTo>
                  <a:lnTo>
                    <a:pt x="74" y="1089"/>
                  </a:lnTo>
                  <a:lnTo>
                    <a:pt x="60" y="1070"/>
                  </a:lnTo>
                  <a:lnTo>
                    <a:pt x="46" y="1050"/>
                  </a:lnTo>
                  <a:lnTo>
                    <a:pt x="35" y="1030"/>
                  </a:lnTo>
                  <a:lnTo>
                    <a:pt x="23" y="1009"/>
                  </a:lnTo>
                  <a:lnTo>
                    <a:pt x="11" y="987"/>
                  </a:lnTo>
                  <a:lnTo>
                    <a:pt x="2" y="964"/>
                  </a:lnTo>
                  <a:lnTo>
                    <a:pt x="2" y="967"/>
                  </a:lnTo>
                  <a:lnTo>
                    <a:pt x="2" y="970"/>
                  </a:lnTo>
                  <a:lnTo>
                    <a:pt x="2" y="973"/>
                  </a:lnTo>
                  <a:lnTo>
                    <a:pt x="2" y="974"/>
                  </a:lnTo>
                  <a:lnTo>
                    <a:pt x="2" y="977"/>
                  </a:lnTo>
                  <a:lnTo>
                    <a:pt x="2" y="980"/>
                  </a:lnTo>
                  <a:lnTo>
                    <a:pt x="2" y="982"/>
                  </a:lnTo>
                  <a:lnTo>
                    <a:pt x="2" y="984"/>
                  </a:lnTo>
                  <a:close/>
                </a:path>
              </a:pathLst>
            </a:custGeom>
            <a:solidFill>
              <a:srgbClr val="FDFC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8" name="Freeform 25"/>
            <p:cNvSpPr>
              <a:spLocks noEditPoints="1"/>
            </p:cNvSpPr>
            <p:nvPr/>
          </p:nvSpPr>
          <p:spPr bwMode="auto">
            <a:xfrm>
              <a:off x="3929" y="1819"/>
              <a:ext cx="1105" cy="1364"/>
            </a:xfrm>
            <a:custGeom>
              <a:avLst/>
              <a:gdLst>
                <a:gd name="T0" fmla="*/ 991 w 1105"/>
                <a:gd name="T1" fmla="*/ 125 h 1364"/>
                <a:gd name="T2" fmla="*/ 884 w 1105"/>
                <a:gd name="T3" fmla="*/ 62 h 1364"/>
                <a:gd name="T4" fmla="*/ 766 w 1105"/>
                <a:gd name="T5" fmla="*/ 19 h 1364"/>
                <a:gd name="T6" fmla="*/ 638 w 1105"/>
                <a:gd name="T7" fmla="*/ 0 h 1364"/>
                <a:gd name="T8" fmla="*/ 531 w 1105"/>
                <a:gd name="T9" fmla="*/ 4 h 1364"/>
                <a:gd name="T10" fmla="*/ 436 w 1105"/>
                <a:gd name="T11" fmla="*/ 21 h 1364"/>
                <a:gd name="T12" fmla="*/ 346 w 1105"/>
                <a:gd name="T13" fmla="*/ 52 h 1364"/>
                <a:gd name="T14" fmla="*/ 263 w 1105"/>
                <a:gd name="T15" fmla="*/ 96 h 1364"/>
                <a:gd name="T16" fmla="*/ 186 w 1105"/>
                <a:gd name="T17" fmla="*/ 150 h 1364"/>
                <a:gd name="T18" fmla="*/ 118 w 1105"/>
                <a:gd name="T19" fmla="*/ 215 h 1364"/>
                <a:gd name="T20" fmla="*/ 59 w 1105"/>
                <a:gd name="T21" fmla="*/ 288 h 1364"/>
                <a:gd name="T22" fmla="*/ 11 w 1105"/>
                <a:gd name="T23" fmla="*/ 370 h 1364"/>
                <a:gd name="T24" fmla="*/ 2 w 1105"/>
                <a:gd name="T25" fmla="*/ 394 h 1364"/>
                <a:gd name="T26" fmla="*/ 5 w 1105"/>
                <a:gd name="T27" fmla="*/ 399 h 1364"/>
                <a:gd name="T28" fmla="*/ 37 w 1105"/>
                <a:gd name="T29" fmla="*/ 338 h 1364"/>
                <a:gd name="T30" fmla="*/ 90 w 1105"/>
                <a:gd name="T31" fmla="*/ 259 h 1364"/>
                <a:gd name="T32" fmla="*/ 154 w 1105"/>
                <a:gd name="T33" fmla="*/ 190 h 1364"/>
                <a:gd name="T34" fmla="*/ 225 w 1105"/>
                <a:gd name="T35" fmla="*/ 130 h 1364"/>
                <a:gd name="T36" fmla="*/ 306 w 1105"/>
                <a:gd name="T37" fmla="*/ 81 h 1364"/>
                <a:gd name="T38" fmla="*/ 392 w 1105"/>
                <a:gd name="T39" fmla="*/ 44 h 1364"/>
                <a:gd name="T40" fmla="*/ 484 w 1105"/>
                <a:gd name="T41" fmla="*/ 18 h 1364"/>
                <a:gd name="T42" fmla="*/ 581 w 1105"/>
                <a:gd name="T43" fmla="*/ 8 h 1364"/>
                <a:gd name="T44" fmla="*/ 703 w 1105"/>
                <a:gd name="T45" fmla="*/ 15 h 1364"/>
                <a:gd name="T46" fmla="*/ 827 w 1105"/>
                <a:gd name="T47" fmla="*/ 46 h 1364"/>
                <a:gd name="T48" fmla="*/ 941 w 1105"/>
                <a:gd name="T49" fmla="*/ 100 h 1364"/>
                <a:gd name="T50" fmla="*/ 1041 w 1105"/>
                <a:gd name="T51" fmla="*/ 174 h 1364"/>
                <a:gd name="T52" fmla="*/ 11 w 1105"/>
                <a:gd name="T53" fmla="*/ 991 h 1364"/>
                <a:gd name="T54" fmla="*/ 58 w 1105"/>
                <a:gd name="T55" fmla="*/ 1073 h 1364"/>
                <a:gd name="T56" fmla="*/ 118 w 1105"/>
                <a:gd name="T57" fmla="*/ 1147 h 1364"/>
                <a:gd name="T58" fmla="*/ 186 w 1105"/>
                <a:gd name="T59" fmla="*/ 1212 h 1364"/>
                <a:gd name="T60" fmla="*/ 263 w 1105"/>
                <a:gd name="T61" fmla="*/ 1266 h 1364"/>
                <a:gd name="T62" fmla="*/ 346 w 1105"/>
                <a:gd name="T63" fmla="*/ 1310 h 1364"/>
                <a:gd name="T64" fmla="*/ 436 w 1105"/>
                <a:gd name="T65" fmla="*/ 1341 h 1364"/>
                <a:gd name="T66" fmla="*/ 531 w 1105"/>
                <a:gd name="T67" fmla="*/ 1360 h 1364"/>
                <a:gd name="T68" fmla="*/ 642 w 1105"/>
                <a:gd name="T69" fmla="*/ 1363 h 1364"/>
                <a:gd name="T70" fmla="*/ 785 w 1105"/>
                <a:gd name="T71" fmla="*/ 1339 h 1364"/>
                <a:gd name="T72" fmla="*/ 916 w 1105"/>
                <a:gd name="T73" fmla="*/ 1286 h 1364"/>
                <a:gd name="T74" fmla="*/ 1032 w 1105"/>
                <a:gd name="T75" fmla="*/ 1207 h 1364"/>
                <a:gd name="T76" fmla="*/ 1105 w 1105"/>
                <a:gd name="T77" fmla="*/ 1133 h 1364"/>
                <a:gd name="T78" fmla="*/ 1105 w 1105"/>
                <a:gd name="T79" fmla="*/ 1127 h 1364"/>
                <a:gd name="T80" fmla="*/ 1080 w 1105"/>
                <a:gd name="T81" fmla="*/ 1150 h 1364"/>
                <a:gd name="T82" fmla="*/ 975 w 1105"/>
                <a:gd name="T83" fmla="*/ 1241 h 1364"/>
                <a:gd name="T84" fmla="*/ 852 w 1105"/>
                <a:gd name="T85" fmla="*/ 1307 h 1364"/>
                <a:gd name="T86" fmla="*/ 715 w 1105"/>
                <a:gd name="T87" fmla="*/ 1346 h 1364"/>
                <a:gd name="T88" fmla="*/ 580 w 1105"/>
                <a:gd name="T89" fmla="*/ 1354 h 1364"/>
                <a:gd name="T90" fmla="*/ 482 w 1105"/>
                <a:gd name="T91" fmla="*/ 1343 h 1364"/>
                <a:gd name="T92" fmla="*/ 388 w 1105"/>
                <a:gd name="T93" fmla="*/ 1317 h 1364"/>
                <a:gd name="T94" fmla="*/ 300 w 1105"/>
                <a:gd name="T95" fmla="*/ 1279 h 1364"/>
                <a:gd name="T96" fmla="*/ 219 w 1105"/>
                <a:gd name="T97" fmla="*/ 1228 h 1364"/>
                <a:gd name="T98" fmla="*/ 147 w 1105"/>
                <a:gd name="T99" fmla="*/ 1167 h 1364"/>
                <a:gd name="T100" fmla="*/ 85 w 1105"/>
                <a:gd name="T101" fmla="*/ 1096 h 1364"/>
                <a:gd name="T102" fmla="*/ 32 w 1105"/>
                <a:gd name="T103" fmla="*/ 1015 h 1364"/>
                <a:gd name="T104" fmla="*/ 0 w 1105"/>
                <a:gd name="T105" fmla="*/ 952 h 1364"/>
                <a:gd name="T106" fmla="*/ 0 w 1105"/>
                <a:gd name="T107" fmla="*/ 962 h 136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5"/>
                <a:gd name="T163" fmla="*/ 0 h 1364"/>
                <a:gd name="T164" fmla="*/ 1105 w 1105"/>
                <a:gd name="T165" fmla="*/ 1364 h 136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5" h="1364">
                  <a:moveTo>
                    <a:pt x="1064" y="184"/>
                  </a:moveTo>
                  <a:lnTo>
                    <a:pt x="1040" y="164"/>
                  </a:lnTo>
                  <a:lnTo>
                    <a:pt x="1016" y="143"/>
                  </a:lnTo>
                  <a:lnTo>
                    <a:pt x="991" y="125"/>
                  </a:lnTo>
                  <a:lnTo>
                    <a:pt x="966" y="108"/>
                  </a:lnTo>
                  <a:lnTo>
                    <a:pt x="940" y="90"/>
                  </a:lnTo>
                  <a:lnTo>
                    <a:pt x="913" y="75"/>
                  </a:lnTo>
                  <a:lnTo>
                    <a:pt x="884" y="62"/>
                  </a:lnTo>
                  <a:lnTo>
                    <a:pt x="856" y="49"/>
                  </a:lnTo>
                  <a:lnTo>
                    <a:pt x="827" y="38"/>
                  </a:lnTo>
                  <a:lnTo>
                    <a:pt x="797" y="28"/>
                  </a:lnTo>
                  <a:lnTo>
                    <a:pt x="766" y="19"/>
                  </a:lnTo>
                  <a:lnTo>
                    <a:pt x="735" y="12"/>
                  </a:lnTo>
                  <a:lnTo>
                    <a:pt x="703" y="7"/>
                  </a:lnTo>
                  <a:lnTo>
                    <a:pt x="671" y="2"/>
                  </a:lnTo>
                  <a:lnTo>
                    <a:pt x="638" y="0"/>
                  </a:lnTo>
                  <a:lnTo>
                    <a:pt x="606" y="0"/>
                  </a:lnTo>
                  <a:lnTo>
                    <a:pt x="581" y="0"/>
                  </a:lnTo>
                  <a:lnTo>
                    <a:pt x="556" y="1"/>
                  </a:lnTo>
                  <a:lnTo>
                    <a:pt x="531" y="4"/>
                  </a:lnTo>
                  <a:lnTo>
                    <a:pt x="507" y="7"/>
                  </a:lnTo>
                  <a:lnTo>
                    <a:pt x="484" y="11"/>
                  </a:lnTo>
                  <a:lnTo>
                    <a:pt x="460" y="15"/>
                  </a:lnTo>
                  <a:lnTo>
                    <a:pt x="436" y="21"/>
                  </a:lnTo>
                  <a:lnTo>
                    <a:pt x="413" y="28"/>
                  </a:lnTo>
                  <a:lnTo>
                    <a:pt x="390" y="35"/>
                  </a:lnTo>
                  <a:lnTo>
                    <a:pt x="368" y="44"/>
                  </a:lnTo>
                  <a:lnTo>
                    <a:pt x="346" y="52"/>
                  </a:lnTo>
                  <a:lnTo>
                    <a:pt x="325" y="62"/>
                  </a:lnTo>
                  <a:lnTo>
                    <a:pt x="303" y="72"/>
                  </a:lnTo>
                  <a:lnTo>
                    <a:pt x="283" y="83"/>
                  </a:lnTo>
                  <a:lnTo>
                    <a:pt x="263" y="96"/>
                  </a:lnTo>
                  <a:lnTo>
                    <a:pt x="243" y="109"/>
                  </a:lnTo>
                  <a:lnTo>
                    <a:pt x="224" y="122"/>
                  </a:lnTo>
                  <a:lnTo>
                    <a:pt x="204" y="136"/>
                  </a:lnTo>
                  <a:lnTo>
                    <a:pt x="186" y="150"/>
                  </a:lnTo>
                  <a:lnTo>
                    <a:pt x="168" y="166"/>
                  </a:lnTo>
                  <a:lnTo>
                    <a:pt x="151" y="181"/>
                  </a:lnTo>
                  <a:lnTo>
                    <a:pt x="135" y="198"/>
                  </a:lnTo>
                  <a:lnTo>
                    <a:pt x="118" y="215"/>
                  </a:lnTo>
                  <a:lnTo>
                    <a:pt x="103" y="232"/>
                  </a:lnTo>
                  <a:lnTo>
                    <a:pt x="87" y="251"/>
                  </a:lnTo>
                  <a:lnTo>
                    <a:pt x="73" y="269"/>
                  </a:lnTo>
                  <a:lnTo>
                    <a:pt x="59" y="288"/>
                  </a:lnTo>
                  <a:lnTo>
                    <a:pt x="46" y="308"/>
                  </a:lnTo>
                  <a:lnTo>
                    <a:pt x="33" y="329"/>
                  </a:lnTo>
                  <a:lnTo>
                    <a:pt x="22" y="349"/>
                  </a:lnTo>
                  <a:lnTo>
                    <a:pt x="11" y="370"/>
                  </a:lnTo>
                  <a:lnTo>
                    <a:pt x="1" y="392"/>
                  </a:lnTo>
                  <a:lnTo>
                    <a:pt x="1" y="393"/>
                  </a:lnTo>
                  <a:lnTo>
                    <a:pt x="1" y="394"/>
                  </a:lnTo>
                  <a:lnTo>
                    <a:pt x="2" y="394"/>
                  </a:lnTo>
                  <a:lnTo>
                    <a:pt x="2" y="396"/>
                  </a:lnTo>
                  <a:lnTo>
                    <a:pt x="4" y="397"/>
                  </a:lnTo>
                  <a:lnTo>
                    <a:pt x="4" y="399"/>
                  </a:lnTo>
                  <a:lnTo>
                    <a:pt x="5" y="399"/>
                  </a:lnTo>
                  <a:lnTo>
                    <a:pt x="5" y="400"/>
                  </a:lnTo>
                  <a:lnTo>
                    <a:pt x="15" y="379"/>
                  </a:lnTo>
                  <a:lnTo>
                    <a:pt x="26" y="357"/>
                  </a:lnTo>
                  <a:lnTo>
                    <a:pt x="37" y="338"/>
                  </a:lnTo>
                  <a:lnTo>
                    <a:pt x="50" y="316"/>
                  </a:lnTo>
                  <a:lnTo>
                    <a:pt x="62" y="298"/>
                  </a:lnTo>
                  <a:lnTo>
                    <a:pt x="76" y="278"/>
                  </a:lnTo>
                  <a:lnTo>
                    <a:pt x="90" y="259"/>
                  </a:lnTo>
                  <a:lnTo>
                    <a:pt x="105" y="241"/>
                  </a:lnTo>
                  <a:lnTo>
                    <a:pt x="121" y="224"/>
                  </a:lnTo>
                  <a:lnTo>
                    <a:pt x="137" y="207"/>
                  </a:lnTo>
                  <a:lnTo>
                    <a:pt x="154" y="190"/>
                  </a:lnTo>
                  <a:lnTo>
                    <a:pt x="171" y="174"/>
                  </a:lnTo>
                  <a:lnTo>
                    <a:pt x="189" y="159"/>
                  </a:lnTo>
                  <a:lnTo>
                    <a:pt x="207" y="144"/>
                  </a:lnTo>
                  <a:lnTo>
                    <a:pt x="225" y="130"/>
                  </a:lnTo>
                  <a:lnTo>
                    <a:pt x="244" y="117"/>
                  </a:lnTo>
                  <a:lnTo>
                    <a:pt x="264" y="105"/>
                  </a:lnTo>
                  <a:lnTo>
                    <a:pt x="285" y="92"/>
                  </a:lnTo>
                  <a:lnTo>
                    <a:pt x="306" y="81"/>
                  </a:lnTo>
                  <a:lnTo>
                    <a:pt x="327" y="71"/>
                  </a:lnTo>
                  <a:lnTo>
                    <a:pt x="347" y="61"/>
                  </a:lnTo>
                  <a:lnTo>
                    <a:pt x="370" y="52"/>
                  </a:lnTo>
                  <a:lnTo>
                    <a:pt x="392" y="44"/>
                  </a:lnTo>
                  <a:lnTo>
                    <a:pt x="414" y="37"/>
                  </a:lnTo>
                  <a:lnTo>
                    <a:pt x="436" y="29"/>
                  </a:lnTo>
                  <a:lnTo>
                    <a:pt x="460" y="24"/>
                  </a:lnTo>
                  <a:lnTo>
                    <a:pt x="484" y="18"/>
                  </a:lnTo>
                  <a:lnTo>
                    <a:pt x="507" y="15"/>
                  </a:lnTo>
                  <a:lnTo>
                    <a:pt x="531" y="11"/>
                  </a:lnTo>
                  <a:lnTo>
                    <a:pt x="556" y="10"/>
                  </a:lnTo>
                  <a:lnTo>
                    <a:pt x="581" y="8"/>
                  </a:lnTo>
                  <a:lnTo>
                    <a:pt x="606" y="7"/>
                  </a:lnTo>
                  <a:lnTo>
                    <a:pt x="638" y="8"/>
                  </a:lnTo>
                  <a:lnTo>
                    <a:pt x="671" y="11"/>
                  </a:lnTo>
                  <a:lnTo>
                    <a:pt x="703" y="15"/>
                  </a:lnTo>
                  <a:lnTo>
                    <a:pt x="735" y="21"/>
                  </a:lnTo>
                  <a:lnTo>
                    <a:pt x="767" y="28"/>
                  </a:lnTo>
                  <a:lnTo>
                    <a:pt x="798" y="37"/>
                  </a:lnTo>
                  <a:lnTo>
                    <a:pt x="827" y="46"/>
                  </a:lnTo>
                  <a:lnTo>
                    <a:pt x="856" y="58"/>
                  </a:lnTo>
                  <a:lnTo>
                    <a:pt x="886" y="71"/>
                  </a:lnTo>
                  <a:lnTo>
                    <a:pt x="913" y="85"/>
                  </a:lnTo>
                  <a:lnTo>
                    <a:pt x="941" y="100"/>
                  </a:lnTo>
                  <a:lnTo>
                    <a:pt x="968" y="117"/>
                  </a:lnTo>
                  <a:lnTo>
                    <a:pt x="993" y="136"/>
                  </a:lnTo>
                  <a:lnTo>
                    <a:pt x="1018" y="154"/>
                  </a:lnTo>
                  <a:lnTo>
                    <a:pt x="1041" y="174"/>
                  </a:lnTo>
                  <a:lnTo>
                    <a:pt x="1064" y="196"/>
                  </a:lnTo>
                  <a:lnTo>
                    <a:pt x="1064" y="184"/>
                  </a:lnTo>
                  <a:close/>
                  <a:moveTo>
                    <a:pt x="0" y="969"/>
                  </a:moveTo>
                  <a:lnTo>
                    <a:pt x="11" y="991"/>
                  </a:lnTo>
                  <a:lnTo>
                    <a:pt x="22" y="1012"/>
                  </a:lnTo>
                  <a:lnTo>
                    <a:pt x="33" y="1033"/>
                  </a:lnTo>
                  <a:lnTo>
                    <a:pt x="46" y="1053"/>
                  </a:lnTo>
                  <a:lnTo>
                    <a:pt x="58" y="1073"/>
                  </a:lnTo>
                  <a:lnTo>
                    <a:pt x="72" y="1093"/>
                  </a:lnTo>
                  <a:lnTo>
                    <a:pt x="87" y="1111"/>
                  </a:lnTo>
                  <a:lnTo>
                    <a:pt x="101" y="1130"/>
                  </a:lnTo>
                  <a:lnTo>
                    <a:pt x="118" y="1147"/>
                  </a:lnTo>
                  <a:lnTo>
                    <a:pt x="133" y="1164"/>
                  </a:lnTo>
                  <a:lnTo>
                    <a:pt x="150" y="1181"/>
                  </a:lnTo>
                  <a:lnTo>
                    <a:pt x="168" y="1197"/>
                  </a:lnTo>
                  <a:lnTo>
                    <a:pt x="186" y="1212"/>
                  </a:lnTo>
                  <a:lnTo>
                    <a:pt x="204" y="1226"/>
                  </a:lnTo>
                  <a:lnTo>
                    <a:pt x="222" y="1241"/>
                  </a:lnTo>
                  <a:lnTo>
                    <a:pt x="242" y="1253"/>
                  </a:lnTo>
                  <a:lnTo>
                    <a:pt x="263" y="1266"/>
                  </a:lnTo>
                  <a:lnTo>
                    <a:pt x="282" y="1279"/>
                  </a:lnTo>
                  <a:lnTo>
                    <a:pt x="303" y="1290"/>
                  </a:lnTo>
                  <a:lnTo>
                    <a:pt x="324" y="1300"/>
                  </a:lnTo>
                  <a:lnTo>
                    <a:pt x="346" y="1310"/>
                  </a:lnTo>
                  <a:lnTo>
                    <a:pt x="368" y="1319"/>
                  </a:lnTo>
                  <a:lnTo>
                    <a:pt x="390" y="1327"/>
                  </a:lnTo>
                  <a:lnTo>
                    <a:pt x="413" y="1334"/>
                  </a:lnTo>
                  <a:lnTo>
                    <a:pt x="436" y="1341"/>
                  </a:lnTo>
                  <a:lnTo>
                    <a:pt x="459" y="1347"/>
                  </a:lnTo>
                  <a:lnTo>
                    <a:pt x="482" y="1351"/>
                  </a:lnTo>
                  <a:lnTo>
                    <a:pt x="507" y="1356"/>
                  </a:lnTo>
                  <a:lnTo>
                    <a:pt x="531" y="1360"/>
                  </a:lnTo>
                  <a:lnTo>
                    <a:pt x="556" y="1361"/>
                  </a:lnTo>
                  <a:lnTo>
                    <a:pt x="581" y="1363"/>
                  </a:lnTo>
                  <a:lnTo>
                    <a:pt x="606" y="1364"/>
                  </a:lnTo>
                  <a:lnTo>
                    <a:pt x="642" y="1363"/>
                  </a:lnTo>
                  <a:lnTo>
                    <a:pt x="680" y="1360"/>
                  </a:lnTo>
                  <a:lnTo>
                    <a:pt x="715" y="1354"/>
                  </a:lnTo>
                  <a:lnTo>
                    <a:pt x="751" y="1347"/>
                  </a:lnTo>
                  <a:lnTo>
                    <a:pt x="785" y="1339"/>
                  </a:lnTo>
                  <a:lnTo>
                    <a:pt x="819" y="1327"/>
                  </a:lnTo>
                  <a:lnTo>
                    <a:pt x="852" y="1316"/>
                  </a:lnTo>
                  <a:lnTo>
                    <a:pt x="884" y="1302"/>
                  </a:lnTo>
                  <a:lnTo>
                    <a:pt x="916" y="1286"/>
                  </a:lnTo>
                  <a:lnTo>
                    <a:pt x="945" y="1268"/>
                  </a:lnTo>
                  <a:lnTo>
                    <a:pt x="976" y="1249"/>
                  </a:lnTo>
                  <a:lnTo>
                    <a:pt x="1004" y="1229"/>
                  </a:lnTo>
                  <a:lnTo>
                    <a:pt x="1032" y="1207"/>
                  </a:lnTo>
                  <a:lnTo>
                    <a:pt x="1057" y="1184"/>
                  </a:lnTo>
                  <a:lnTo>
                    <a:pt x="1082" y="1160"/>
                  </a:lnTo>
                  <a:lnTo>
                    <a:pt x="1105" y="1134"/>
                  </a:lnTo>
                  <a:lnTo>
                    <a:pt x="1105" y="1133"/>
                  </a:lnTo>
                  <a:lnTo>
                    <a:pt x="1105" y="1131"/>
                  </a:lnTo>
                  <a:lnTo>
                    <a:pt x="1105" y="1130"/>
                  </a:lnTo>
                  <a:lnTo>
                    <a:pt x="1105" y="1128"/>
                  </a:lnTo>
                  <a:lnTo>
                    <a:pt x="1105" y="1127"/>
                  </a:lnTo>
                  <a:lnTo>
                    <a:pt x="1104" y="1126"/>
                  </a:lnTo>
                  <a:lnTo>
                    <a:pt x="1104" y="1124"/>
                  </a:lnTo>
                  <a:lnTo>
                    <a:pt x="1104" y="1123"/>
                  </a:lnTo>
                  <a:lnTo>
                    <a:pt x="1080" y="1150"/>
                  </a:lnTo>
                  <a:lnTo>
                    <a:pt x="1057" y="1174"/>
                  </a:lnTo>
                  <a:lnTo>
                    <a:pt x="1030" y="1198"/>
                  </a:lnTo>
                  <a:lnTo>
                    <a:pt x="1002" y="1219"/>
                  </a:lnTo>
                  <a:lnTo>
                    <a:pt x="975" y="1241"/>
                  </a:lnTo>
                  <a:lnTo>
                    <a:pt x="945" y="1259"/>
                  </a:lnTo>
                  <a:lnTo>
                    <a:pt x="915" y="1276"/>
                  </a:lnTo>
                  <a:lnTo>
                    <a:pt x="884" y="1293"/>
                  </a:lnTo>
                  <a:lnTo>
                    <a:pt x="852" y="1307"/>
                  </a:lnTo>
                  <a:lnTo>
                    <a:pt x="819" y="1319"/>
                  </a:lnTo>
                  <a:lnTo>
                    <a:pt x="785" y="1330"/>
                  </a:lnTo>
                  <a:lnTo>
                    <a:pt x="751" y="1339"/>
                  </a:lnTo>
                  <a:lnTo>
                    <a:pt x="715" y="1346"/>
                  </a:lnTo>
                  <a:lnTo>
                    <a:pt x="680" y="1351"/>
                  </a:lnTo>
                  <a:lnTo>
                    <a:pt x="642" y="1354"/>
                  </a:lnTo>
                  <a:lnTo>
                    <a:pt x="606" y="1356"/>
                  </a:lnTo>
                  <a:lnTo>
                    <a:pt x="580" y="1354"/>
                  </a:lnTo>
                  <a:lnTo>
                    <a:pt x="555" y="1353"/>
                  </a:lnTo>
                  <a:lnTo>
                    <a:pt x="531" y="1351"/>
                  </a:lnTo>
                  <a:lnTo>
                    <a:pt x="506" y="1347"/>
                  </a:lnTo>
                  <a:lnTo>
                    <a:pt x="482" y="1343"/>
                  </a:lnTo>
                  <a:lnTo>
                    <a:pt x="457" y="1339"/>
                  </a:lnTo>
                  <a:lnTo>
                    <a:pt x="434" y="1333"/>
                  </a:lnTo>
                  <a:lnTo>
                    <a:pt x="411" y="1326"/>
                  </a:lnTo>
                  <a:lnTo>
                    <a:pt x="388" y="1317"/>
                  </a:lnTo>
                  <a:lnTo>
                    <a:pt x="365" y="1309"/>
                  </a:lnTo>
                  <a:lnTo>
                    <a:pt x="343" y="1300"/>
                  </a:lnTo>
                  <a:lnTo>
                    <a:pt x="321" y="1290"/>
                  </a:lnTo>
                  <a:lnTo>
                    <a:pt x="300" y="1279"/>
                  </a:lnTo>
                  <a:lnTo>
                    <a:pt x="279" y="1268"/>
                  </a:lnTo>
                  <a:lnTo>
                    <a:pt x="260" y="1255"/>
                  </a:lnTo>
                  <a:lnTo>
                    <a:pt x="239" y="1242"/>
                  </a:lnTo>
                  <a:lnTo>
                    <a:pt x="219" y="1228"/>
                  </a:lnTo>
                  <a:lnTo>
                    <a:pt x="201" y="1214"/>
                  </a:lnTo>
                  <a:lnTo>
                    <a:pt x="182" y="1199"/>
                  </a:lnTo>
                  <a:lnTo>
                    <a:pt x="165" y="1182"/>
                  </a:lnTo>
                  <a:lnTo>
                    <a:pt x="147" y="1167"/>
                  </a:lnTo>
                  <a:lnTo>
                    <a:pt x="130" y="1150"/>
                  </a:lnTo>
                  <a:lnTo>
                    <a:pt x="115" y="1133"/>
                  </a:lnTo>
                  <a:lnTo>
                    <a:pt x="100" y="1114"/>
                  </a:lnTo>
                  <a:lnTo>
                    <a:pt x="85" y="1096"/>
                  </a:lnTo>
                  <a:lnTo>
                    <a:pt x="71" y="1076"/>
                  </a:lnTo>
                  <a:lnTo>
                    <a:pt x="57" y="1056"/>
                  </a:lnTo>
                  <a:lnTo>
                    <a:pt x="44" y="1036"/>
                  </a:lnTo>
                  <a:lnTo>
                    <a:pt x="32" y="1015"/>
                  </a:lnTo>
                  <a:lnTo>
                    <a:pt x="21" y="994"/>
                  </a:lnTo>
                  <a:lnTo>
                    <a:pt x="9" y="972"/>
                  </a:lnTo>
                  <a:lnTo>
                    <a:pt x="0" y="950"/>
                  </a:lnTo>
                  <a:lnTo>
                    <a:pt x="0" y="952"/>
                  </a:lnTo>
                  <a:lnTo>
                    <a:pt x="0" y="955"/>
                  </a:lnTo>
                  <a:lnTo>
                    <a:pt x="0" y="958"/>
                  </a:lnTo>
                  <a:lnTo>
                    <a:pt x="0" y="959"/>
                  </a:lnTo>
                  <a:lnTo>
                    <a:pt x="0" y="962"/>
                  </a:lnTo>
                  <a:lnTo>
                    <a:pt x="0" y="965"/>
                  </a:lnTo>
                  <a:lnTo>
                    <a:pt x="0" y="967"/>
                  </a:lnTo>
                  <a:lnTo>
                    <a:pt x="0" y="969"/>
                  </a:lnTo>
                  <a:close/>
                </a:path>
              </a:pathLst>
            </a:custGeom>
            <a:solidFill>
              <a:srgbClr val="FDFC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39" name="Freeform 26"/>
            <p:cNvSpPr>
              <a:spLocks noEditPoints="1"/>
            </p:cNvSpPr>
            <p:nvPr/>
          </p:nvSpPr>
          <p:spPr bwMode="auto">
            <a:xfrm>
              <a:off x="3929" y="1823"/>
              <a:ext cx="1105" cy="1356"/>
            </a:xfrm>
            <a:custGeom>
              <a:avLst/>
              <a:gdLst>
                <a:gd name="T0" fmla="*/ 993 w 1105"/>
                <a:gd name="T1" fmla="*/ 126 h 1356"/>
                <a:gd name="T2" fmla="*/ 886 w 1105"/>
                <a:gd name="T3" fmla="*/ 62 h 1356"/>
                <a:gd name="T4" fmla="*/ 766 w 1105"/>
                <a:gd name="T5" fmla="*/ 20 h 1356"/>
                <a:gd name="T6" fmla="*/ 638 w 1105"/>
                <a:gd name="T7" fmla="*/ 0 h 1356"/>
                <a:gd name="T8" fmla="*/ 531 w 1105"/>
                <a:gd name="T9" fmla="*/ 3 h 1356"/>
                <a:gd name="T10" fmla="*/ 436 w 1105"/>
                <a:gd name="T11" fmla="*/ 21 h 1356"/>
                <a:gd name="T12" fmla="*/ 347 w 1105"/>
                <a:gd name="T13" fmla="*/ 52 h 1356"/>
                <a:gd name="T14" fmla="*/ 264 w 1105"/>
                <a:gd name="T15" fmla="*/ 96 h 1356"/>
                <a:gd name="T16" fmla="*/ 187 w 1105"/>
                <a:gd name="T17" fmla="*/ 150 h 1356"/>
                <a:gd name="T18" fmla="*/ 119 w 1105"/>
                <a:gd name="T19" fmla="*/ 216 h 1356"/>
                <a:gd name="T20" fmla="*/ 61 w 1105"/>
                <a:gd name="T21" fmla="*/ 288 h 1356"/>
                <a:gd name="T22" fmla="*/ 14 w 1105"/>
                <a:gd name="T23" fmla="*/ 370 h 1356"/>
                <a:gd name="T24" fmla="*/ 5 w 1105"/>
                <a:gd name="T25" fmla="*/ 396 h 1356"/>
                <a:gd name="T26" fmla="*/ 7 w 1105"/>
                <a:gd name="T27" fmla="*/ 400 h 1356"/>
                <a:gd name="T28" fmla="*/ 40 w 1105"/>
                <a:gd name="T29" fmla="*/ 338 h 1356"/>
                <a:gd name="T30" fmla="*/ 93 w 1105"/>
                <a:gd name="T31" fmla="*/ 260 h 1356"/>
                <a:gd name="T32" fmla="*/ 155 w 1105"/>
                <a:gd name="T33" fmla="*/ 190 h 1356"/>
                <a:gd name="T34" fmla="*/ 226 w 1105"/>
                <a:gd name="T35" fmla="*/ 130 h 1356"/>
                <a:gd name="T36" fmla="*/ 306 w 1105"/>
                <a:gd name="T37" fmla="*/ 81 h 1356"/>
                <a:gd name="T38" fmla="*/ 392 w 1105"/>
                <a:gd name="T39" fmla="*/ 44 h 1356"/>
                <a:gd name="T40" fmla="*/ 484 w 1105"/>
                <a:gd name="T41" fmla="*/ 18 h 1356"/>
                <a:gd name="T42" fmla="*/ 581 w 1105"/>
                <a:gd name="T43" fmla="*/ 8 h 1356"/>
                <a:gd name="T44" fmla="*/ 703 w 1105"/>
                <a:gd name="T45" fmla="*/ 14 h 1356"/>
                <a:gd name="T46" fmla="*/ 827 w 1105"/>
                <a:gd name="T47" fmla="*/ 47 h 1356"/>
                <a:gd name="T48" fmla="*/ 941 w 1105"/>
                <a:gd name="T49" fmla="*/ 102 h 1356"/>
                <a:gd name="T50" fmla="*/ 1041 w 1105"/>
                <a:gd name="T51" fmla="*/ 176 h 1356"/>
                <a:gd name="T52" fmla="*/ 9 w 1105"/>
                <a:gd name="T53" fmla="*/ 978 h 1356"/>
                <a:gd name="T54" fmla="*/ 58 w 1105"/>
                <a:gd name="T55" fmla="*/ 1061 h 1356"/>
                <a:gd name="T56" fmla="*/ 117 w 1105"/>
                <a:gd name="T57" fmla="*/ 1136 h 1356"/>
                <a:gd name="T58" fmla="*/ 185 w 1105"/>
                <a:gd name="T59" fmla="*/ 1201 h 1356"/>
                <a:gd name="T60" fmla="*/ 261 w 1105"/>
                <a:gd name="T61" fmla="*/ 1257 h 1356"/>
                <a:gd name="T62" fmla="*/ 345 w 1105"/>
                <a:gd name="T63" fmla="*/ 1301 h 1356"/>
                <a:gd name="T64" fmla="*/ 435 w 1105"/>
                <a:gd name="T65" fmla="*/ 1333 h 1356"/>
                <a:gd name="T66" fmla="*/ 531 w 1105"/>
                <a:gd name="T67" fmla="*/ 1352 h 1356"/>
                <a:gd name="T68" fmla="*/ 642 w 1105"/>
                <a:gd name="T69" fmla="*/ 1354 h 1356"/>
                <a:gd name="T70" fmla="*/ 785 w 1105"/>
                <a:gd name="T71" fmla="*/ 1330 h 1356"/>
                <a:gd name="T72" fmla="*/ 916 w 1105"/>
                <a:gd name="T73" fmla="*/ 1278 h 1356"/>
                <a:gd name="T74" fmla="*/ 1030 w 1105"/>
                <a:gd name="T75" fmla="*/ 1198 h 1356"/>
                <a:gd name="T76" fmla="*/ 1105 w 1105"/>
                <a:gd name="T77" fmla="*/ 1123 h 1356"/>
                <a:gd name="T78" fmla="*/ 1104 w 1105"/>
                <a:gd name="T79" fmla="*/ 1117 h 1356"/>
                <a:gd name="T80" fmla="*/ 1080 w 1105"/>
                <a:gd name="T81" fmla="*/ 1140 h 1356"/>
                <a:gd name="T82" fmla="*/ 975 w 1105"/>
                <a:gd name="T83" fmla="*/ 1231 h 1356"/>
                <a:gd name="T84" fmla="*/ 852 w 1105"/>
                <a:gd name="T85" fmla="*/ 1299 h 1356"/>
                <a:gd name="T86" fmla="*/ 715 w 1105"/>
                <a:gd name="T87" fmla="*/ 1337 h 1356"/>
                <a:gd name="T88" fmla="*/ 580 w 1105"/>
                <a:gd name="T89" fmla="*/ 1347 h 1356"/>
                <a:gd name="T90" fmla="*/ 481 w 1105"/>
                <a:gd name="T91" fmla="*/ 1335 h 1356"/>
                <a:gd name="T92" fmla="*/ 386 w 1105"/>
                <a:gd name="T93" fmla="*/ 1309 h 1356"/>
                <a:gd name="T94" fmla="*/ 299 w 1105"/>
                <a:gd name="T95" fmla="*/ 1269 h 1356"/>
                <a:gd name="T96" fmla="*/ 218 w 1105"/>
                <a:gd name="T97" fmla="*/ 1218 h 1356"/>
                <a:gd name="T98" fmla="*/ 146 w 1105"/>
                <a:gd name="T99" fmla="*/ 1156 h 1356"/>
                <a:gd name="T100" fmla="*/ 83 w 1105"/>
                <a:gd name="T101" fmla="*/ 1083 h 1356"/>
                <a:gd name="T102" fmla="*/ 32 w 1105"/>
                <a:gd name="T103" fmla="*/ 1002 h 1356"/>
                <a:gd name="T104" fmla="*/ 0 w 1105"/>
                <a:gd name="T105" fmla="*/ 938 h 1356"/>
                <a:gd name="T106" fmla="*/ 0 w 1105"/>
                <a:gd name="T107" fmla="*/ 948 h 135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5"/>
                <a:gd name="T163" fmla="*/ 0 h 1356"/>
                <a:gd name="T164" fmla="*/ 1105 w 1105"/>
                <a:gd name="T165" fmla="*/ 1356 h 135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5" h="1356">
                  <a:moveTo>
                    <a:pt x="1064" y="186"/>
                  </a:moveTo>
                  <a:lnTo>
                    <a:pt x="1041" y="165"/>
                  </a:lnTo>
                  <a:lnTo>
                    <a:pt x="1016" y="145"/>
                  </a:lnTo>
                  <a:lnTo>
                    <a:pt x="993" y="126"/>
                  </a:lnTo>
                  <a:lnTo>
                    <a:pt x="966" y="108"/>
                  </a:lnTo>
                  <a:lnTo>
                    <a:pt x="940" y="92"/>
                  </a:lnTo>
                  <a:lnTo>
                    <a:pt x="913" y="77"/>
                  </a:lnTo>
                  <a:lnTo>
                    <a:pt x="886" y="62"/>
                  </a:lnTo>
                  <a:lnTo>
                    <a:pt x="856" y="50"/>
                  </a:lnTo>
                  <a:lnTo>
                    <a:pt x="827" y="38"/>
                  </a:lnTo>
                  <a:lnTo>
                    <a:pt x="797" y="28"/>
                  </a:lnTo>
                  <a:lnTo>
                    <a:pt x="766" y="20"/>
                  </a:lnTo>
                  <a:lnTo>
                    <a:pt x="735" y="13"/>
                  </a:lnTo>
                  <a:lnTo>
                    <a:pt x="703" y="7"/>
                  </a:lnTo>
                  <a:lnTo>
                    <a:pt x="671" y="3"/>
                  </a:lnTo>
                  <a:lnTo>
                    <a:pt x="638" y="0"/>
                  </a:lnTo>
                  <a:lnTo>
                    <a:pt x="606" y="0"/>
                  </a:lnTo>
                  <a:lnTo>
                    <a:pt x="581" y="0"/>
                  </a:lnTo>
                  <a:lnTo>
                    <a:pt x="556" y="1"/>
                  </a:lnTo>
                  <a:lnTo>
                    <a:pt x="531" y="3"/>
                  </a:lnTo>
                  <a:lnTo>
                    <a:pt x="507" y="7"/>
                  </a:lnTo>
                  <a:lnTo>
                    <a:pt x="484" y="11"/>
                  </a:lnTo>
                  <a:lnTo>
                    <a:pt x="460" y="15"/>
                  </a:lnTo>
                  <a:lnTo>
                    <a:pt x="436" y="21"/>
                  </a:lnTo>
                  <a:lnTo>
                    <a:pt x="414" y="28"/>
                  </a:lnTo>
                  <a:lnTo>
                    <a:pt x="390" y="35"/>
                  </a:lnTo>
                  <a:lnTo>
                    <a:pt x="368" y="44"/>
                  </a:lnTo>
                  <a:lnTo>
                    <a:pt x="347" y="52"/>
                  </a:lnTo>
                  <a:lnTo>
                    <a:pt x="325" y="62"/>
                  </a:lnTo>
                  <a:lnTo>
                    <a:pt x="304" y="72"/>
                  </a:lnTo>
                  <a:lnTo>
                    <a:pt x="283" y="84"/>
                  </a:lnTo>
                  <a:lnTo>
                    <a:pt x="264" y="96"/>
                  </a:lnTo>
                  <a:lnTo>
                    <a:pt x="243" y="109"/>
                  </a:lnTo>
                  <a:lnTo>
                    <a:pt x="225" y="122"/>
                  </a:lnTo>
                  <a:lnTo>
                    <a:pt x="206" y="136"/>
                  </a:lnTo>
                  <a:lnTo>
                    <a:pt x="187" y="150"/>
                  </a:lnTo>
                  <a:lnTo>
                    <a:pt x="169" y="166"/>
                  </a:lnTo>
                  <a:lnTo>
                    <a:pt x="153" y="182"/>
                  </a:lnTo>
                  <a:lnTo>
                    <a:pt x="136" y="199"/>
                  </a:lnTo>
                  <a:lnTo>
                    <a:pt x="119" y="216"/>
                  </a:lnTo>
                  <a:lnTo>
                    <a:pt x="104" y="233"/>
                  </a:lnTo>
                  <a:lnTo>
                    <a:pt x="89" y="251"/>
                  </a:lnTo>
                  <a:lnTo>
                    <a:pt x="75" y="270"/>
                  </a:lnTo>
                  <a:lnTo>
                    <a:pt x="61" y="288"/>
                  </a:lnTo>
                  <a:lnTo>
                    <a:pt x="48" y="308"/>
                  </a:lnTo>
                  <a:lnTo>
                    <a:pt x="36" y="329"/>
                  </a:lnTo>
                  <a:lnTo>
                    <a:pt x="25" y="349"/>
                  </a:lnTo>
                  <a:lnTo>
                    <a:pt x="14" y="370"/>
                  </a:lnTo>
                  <a:lnTo>
                    <a:pt x="2" y="392"/>
                  </a:lnTo>
                  <a:lnTo>
                    <a:pt x="4" y="393"/>
                  </a:lnTo>
                  <a:lnTo>
                    <a:pt x="4" y="395"/>
                  </a:lnTo>
                  <a:lnTo>
                    <a:pt x="5" y="396"/>
                  </a:lnTo>
                  <a:lnTo>
                    <a:pt x="5" y="397"/>
                  </a:lnTo>
                  <a:lnTo>
                    <a:pt x="7" y="399"/>
                  </a:lnTo>
                  <a:lnTo>
                    <a:pt x="7" y="400"/>
                  </a:lnTo>
                  <a:lnTo>
                    <a:pt x="8" y="402"/>
                  </a:lnTo>
                  <a:lnTo>
                    <a:pt x="18" y="379"/>
                  </a:lnTo>
                  <a:lnTo>
                    <a:pt x="29" y="358"/>
                  </a:lnTo>
                  <a:lnTo>
                    <a:pt x="40" y="338"/>
                  </a:lnTo>
                  <a:lnTo>
                    <a:pt x="51" y="318"/>
                  </a:lnTo>
                  <a:lnTo>
                    <a:pt x="65" y="298"/>
                  </a:lnTo>
                  <a:lnTo>
                    <a:pt x="78" y="278"/>
                  </a:lnTo>
                  <a:lnTo>
                    <a:pt x="93" y="260"/>
                  </a:lnTo>
                  <a:lnTo>
                    <a:pt x="107" y="241"/>
                  </a:lnTo>
                  <a:lnTo>
                    <a:pt x="122" y="224"/>
                  </a:lnTo>
                  <a:lnTo>
                    <a:pt x="139" y="207"/>
                  </a:lnTo>
                  <a:lnTo>
                    <a:pt x="155" y="190"/>
                  </a:lnTo>
                  <a:lnTo>
                    <a:pt x="172" y="175"/>
                  </a:lnTo>
                  <a:lnTo>
                    <a:pt x="189" y="159"/>
                  </a:lnTo>
                  <a:lnTo>
                    <a:pt x="207" y="145"/>
                  </a:lnTo>
                  <a:lnTo>
                    <a:pt x="226" y="130"/>
                  </a:lnTo>
                  <a:lnTo>
                    <a:pt x="246" y="118"/>
                  </a:lnTo>
                  <a:lnTo>
                    <a:pt x="265" y="105"/>
                  </a:lnTo>
                  <a:lnTo>
                    <a:pt x="285" y="92"/>
                  </a:lnTo>
                  <a:lnTo>
                    <a:pt x="306" y="81"/>
                  </a:lnTo>
                  <a:lnTo>
                    <a:pt x="327" y="71"/>
                  </a:lnTo>
                  <a:lnTo>
                    <a:pt x="347" y="61"/>
                  </a:lnTo>
                  <a:lnTo>
                    <a:pt x="370" y="52"/>
                  </a:lnTo>
                  <a:lnTo>
                    <a:pt x="392" y="44"/>
                  </a:lnTo>
                  <a:lnTo>
                    <a:pt x="414" y="37"/>
                  </a:lnTo>
                  <a:lnTo>
                    <a:pt x="438" y="30"/>
                  </a:lnTo>
                  <a:lnTo>
                    <a:pt x="460" y="24"/>
                  </a:lnTo>
                  <a:lnTo>
                    <a:pt x="484" y="18"/>
                  </a:lnTo>
                  <a:lnTo>
                    <a:pt x="507" y="14"/>
                  </a:lnTo>
                  <a:lnTo>
                    <a:pt x="532" y="11"/>
                  </a:lnTo>
                  <a:lnTo>
                    <a:pt x="556" y="10"/>
                  </a:lnTo>
                  <a:lnTo>
                    <a:pt x="581" y="8"/>
                  </a:lnTo>
                  <a:lnTo>
                    <a:pt x="606" y="7"/>
                  </a:lnTo>
                  <a:lnTo>
                    <a:pt x="639" y="8"/>
                  </a:lnTo>
                  <a:lnTo>
                    <a:pt x="671" y="11"/>
                  </a:lnTo>
                  <a:lnTo>
                    <a:pt x="703" y="14"/>
                  </a:lnTo>
                  <a:lnTo>
                    <a:pt x="735" y="21"/>
                  </a:lnTo>
                  <a:lnTo>
                    <a:pt x="767" y="28"/>
                  </a:lnTo>
                  <a:lnTo>
                    <a:pt x="798" y="37"/>
                  </a:lnTo>
                  <a:lnTo>
                    <a:pt x="827" y="47"/>
                  </a:lnTo>
                  <a:lnTo>
                    <a:pt x="858" y="58"/>
                  </a:lnTo>
                  <a:lnTo>
                    <a:pt x="886" y="71"/>
                  </a:lnTo>
                  <a:lnTo>
                    <a:pt x="913" y="85"/>
                  </a:lnTo>
                  <a:lnTo>
                    <a:pt x="941" y="102"/>
                  </a:lnTo>
                  <a:lnTo>
                    <a:pt x="968" y="118"/>
                  </a:lnTo>
                  <a:lnTo>
                    <a:pt x="993" y="136"/>
                  </a:lnTo>
                  <a:lnTo>
                    <a:pt x="1018" y="156"/>
                  </a:lnTo>
                  <a:lnTo>
                    <a:pt x="1041" y="176"/>
                  </a:lnTo>
                  <a:lnTo>
                    <a:pt x="1064" y="197"/>
                  </a:lnTo>
                  <a:lnTo>
                    <a:pt x="1064" y="186"/>
                  </a:lnTo>
                  <a:close/>
                  <a:moveTo>
                    <a:pt x="0" y="955"/>
                  </a:moveTo>
                  <a:lnTo>
                    <a:pt x="9" y="978"/>
                  </a:lnTo>
                  <a:lnTo>
                    <a:pt x="21" y="1000"/>
                  </a:lnTo>
                  <a:lnTo>
                    <a:pt x="33" y="1021"/>
                  </a:lnTo>
                  <a:lnTo>
                    <a:pt x="44" y="1041"/>
                  </a:lnTo>
                  <a:lnTo>
                    <a:pt x="58" y="1061"/>
                  </a:lnTo>
                  <a:lnTo>
                    <a:pt x="72" y="1080"/>
                  </a:lnTo>
                  <a:lnTo>
                    <a:pt x="86" y="1099"/>
                  </a:lnTo>
                  <a:lnTo>
                    <a:pt x="101" y="1117"/>
                  </a:lnTo>
                  <a:lnTo>
                    <a:pt x="117" y="1136"/>
                  </a:lnTo>
                  <a:lnTo>
                    <a:pt x="132" y="1153"/>
                  </a:lnTo>
                  <a:lnTo>
                    <a:pt x="149" y="1170"/>
                  </a:lnTo>
                  <a:lnTo>
                    <a:pt x="167" y="1186"/>
                  </a:lnTo>
                  <a:lnTo>
                    <a:pt x="185" y="1201"/>
                  </a:lnTo>
                  <a:lnTo>
                    <a:pt x="203" y="1217"/>
                  </a:lnTo>
                  <a:lnTo>
                    <a:pt x="221" y="1231"/>
                  </a:lnTo>
                  <a:lnTo>
                    <a:pt x="240" y="1244"/>
                  </a:lnTo>
                  <a:lnTo>
                    <a:pt x="261" y="1257"/>
                  </a:lnTo>
                  <a:lnTo>
                    <a:pt x="281" y="1269"/>
                  </a:lnTo>
                  <a:lnTo>
                    <a:pt x="301" y="1281"/>
                  </a:lnTo>
                  <a:lnTo>
                    <a:pt x="322" y="1291"/>
                  </a:lnTo>
                  <a:lnTo>
                    <a:pt x="345" y="1301"/>
                  </a:lnTo>
                  <a:lnTo>
                    <a:pt x="367" y="1310"/>
                  </a:lnTo>
                  <a:lnTo>
                    <a:pt x="389" y="1319"/>
                  </a:lnTo>
                  <a:lnTo>
                    <a:pt x="411" y="1326"/>
                  </a:lnTo>
                  <a:lnTo>
                    <a:pt x="435" y="1333"/>
                  </a:lnTo>
                  <a:lnTo>
                    <a:pt x="459" y="1339"/>
                  </a:lnTo>
                  <a:lnTo>
                    <a:pt x="482" y="1343"/>
                  </a:lnTo>
                  <a:lnTo>
                    <a:pt x="506" y="1347"/>
                  </a:lnTo>
                  <a:lnTo>
                    <a:pt x="531" y="1352"/>
                  </a:lnTo>
                  <a:lnTo>
                    <a:pt x="556" y="1353"/>
                  </a:lnTo>
                  <a:lnTo>
                    <a:pt x="581" y="1354"/>
                  </a:lnTo>
                  <a:lnTo>
                    <a:pt x="606" y="1356"/>
                  </a:lnTo>
                  <a:lnTo>
                    <a:pt x="642" y="1354"/>
                  </a:lnTo>
                  <a:lnTo>
                    <a:pt x="680" y="1352"/>
                  </a:lnTo>
                  <a:lnTo>
                    <a:pt x="715" y="1346"/>
                  </a:lnTo>
                  <a:lnTo>
                    <a:pt x="751" y="1339"/>
                  </a:lnTo>
                  <a:lnTo>
                    <a:pt x="785" y="1330"/>
                  </a:lnTo>
                  <a:lnTo>
                    <a:pt x="819" y="1319"/>
                  </a:lnTo>
                  <a:lnTo>
                    <a:pt x="852" y="1308"/>
                  </a:lnTo>
                  <a:lnTo>
                    <a:pt x="884" y="1293"/>
                  </a:lnTo>
                  <a:lnTo>
                    <a:pt x="916" y="1278"/>
                  </a:lnTo>
                  <a:lnTo>
                    <a:pt x="945" y="1259"/>
                  </a:lnTo>
                  <a:lnTo>
                    <a:pt x="975" y="1241"/>
                  </a:lnTo>
                  <a:lnTo>
                    <a:pt x="1004" y="1220"/>
                  </a:lnTo>
                  <a:lnTo>
                    <a:pt x="1030" y="1198"/>
                  </a:lnTo>
                  <a:lnTo>
                    <a:pt x="1057" y="1176"/>
                  </a:lnTo>
                  <a:lnTo>
                    <a:pt x="1082" y="1150"/>
                  </a:lnTo>
                  <a:lnTo>
                    <a:pt x="1105" y="1124"/>
                  </a:lnTo>
                  <a:lnTo>
                    <a:pt x="1105" y="1123"/>
                  </a:lnTo>
                  <a:lnTo>
                    <a:pt x="1104" y="1122"/>
                  </a:lnTo>
                  <a:lnTo>
                    <a:pt x="1104" y="1120"/>
                  </a:lnTo>
                  <a:lnTo>
                    <a:pt x="1104" y="1119"/>
                  </a:lnTo>
                  <a:lnTo>
                    <a:pt x="1104" y="1117"/>
                  </a:lnTo>
                  <a:lnTo>
                    <a:pt x="1104" y="1116"/>
                  </a:lnTo>
                  <a:lnTo>
                    <a:pt x="1103" y="1115"/>
                  </a:lnTo>
                  <a:lnTo>
                    <a:pt x="1080" y="1140"/>
                  </a:lnTo>
                  <a:lnTo>
                    <a:pt x="1055" y="1166"/>
                  </a:lnTo>
                  <a:lnTo>
                    <a:pt x="1030" y="1188"/>
                  </a:lnTo>
                  <a:lnTo>
                    <a:pt x="1002" y="1211"/>
                  </a:lnTo>
                  <a:lnTo>
                    <a:pt x="975" y="1231"/>
                  </a:lnTo>
                  <a:lnTo>
                    <a:pt x="945" y="1251"/>
                  </a:lnTo>
                  <a:lnTo>
                    <a:pt x="915" y="1268"/>
                  </a:lnTo>
                  <a:lnTo>
                    <a:pt x="884" y="1285"/>
                  </a:lnTo>
                  <a:lnTo>
                    <a:pt x="852" y="1299"/>
                  </a:lnTo>
                  <a:lnTo>
                    <a:pt x="819" y="1312"/>
                  </a:lnTo>
                  <a:lnTo>
                    <a:pt x="785" y="1322"/>
                  </a:lnTo>
                  <a:lnTo>
                    <a:pt x="751" y="1330"/>
                  </a:lnTo>
                  <a:lnTo>
                    <a:pt x="715" y="1337"/>
                  </a:lnTo>
                  <a:lnTo>
                    <a:pt x="680" y="1343"/>
                  </a:lnTo>
                  <a:lnTo>
                    <a:pt x="642" y="1346"/>
                  </a:lnTo>
                  <a:lnTo>
                    <a:pt x="606" y="1347"/>
                  </a:lnTo>
                  <a:lnTo>
                    <a:pt x="580" y="1347"/>
                  </a:lnTo>
                  <a:lnTo>
                    <a:pt x="555" y="1346"/>
                  </a:lnTo>
                  <a:lnTo>
                    <a:pt x="530" y="1343"/>
                  </a:lnTo>
                  <a:lnTo>
                    <a:pt x="506" y="1340"/>
                  </a:lnTo>
                  <a:lnTo>
                    <a:pt x="481" y="1335"/>
                  </a:lnTo>
                  <a:lnTo>
                    <a:pt x="457" y="1330"/>
                  </a:lnTo>
                  <a:lnTo>
                    <a:pt x="434" y="1325"/>
                  </a:lnTo>
                  <a:lnTo>
                    <a:pt x="410" y="1318"/>
                  </a:lnTo>
                  <a:lnTo>
                    <a:pt x="386" y="1309"/>
                  </a:lnTo>
                  <a:lnTo>
                    <a:pt x="364" y="1301"/>
                  </a:lnTo>
                  <a:lnTo>
                    <a:pt x="342" y="1291"/>
                  </a:lnTo>
                  <a:lnTo>
                    <a:pt x="320" y="1281"/>
                  </a:lnTo>
                  <a:lnTo>
                    <a:pt x="299" y="1269"/>
                  </a:lnTo>
                  <a:lnTo>
                    <a:pt x="278" y="1258"/>
                  </a:lnTo>
                  <a:lnTo>
                    <a:pt x="257" y="1245"/>
                  </a:lnTo>
                  <a:lnTo>
                    <a:pt x="238" y="1232"/>
                  </a:lnTo>
                  <a:lnTo>
                    <a:pt x="218" y="1218"/>
                  </a:lnTo>
                  <a:lnTo>
                    <a:pt x="200" y="1204"/>
                  </a:lnTo>
                  <a:lnTo>
                    <a:pt x="180" y="1188"/>
                  </a:lnTo>
                  <a:lnTo>
                    <a:pt x="164" y="1173"/>
                  </a:lnTo>
                  <a:lnTo>
                    <a:pt x="146" y="1156"/>
                  </a:lnTo>
                  <a:lnTo>
                    <a:pt x="129" y="1139"/>
                  </a:lnTo>
                  <a:lnTo>
                    <a:pt x="114" y="1120"/>
                  </a:lnTo>
                  <a:lnTo>
                    <a:pt x="98" y="1102"/>
                  </a:lnTo>
                  <a:lnTo>
                    <a:pt x="83" y="1083"/>
                  </a:lnTo>
                  <a:lnTo>
                    <a:pt x="69" y="1063"/>
                  </a:lnTo>
                  <a:lnTo>
                    <a:pt x="55" y="1044"/>
                  </a:lnTo>
                  <a:lnTo>
                    <a:pt x="43" y="1024"/>
                  </a:lnTo>
                  <a:lnTo>
                    <a:pt x="32" y="1002"/>
                  </a:lnTo>
                  <a:lnTo>
                    <a:pt x="21" y="980"/>
                  </a:lnTo>
                  <a:lnTo>
                    <a:pt x="9" y="958"/>
                  </a:lnTo>
                  <a:lnTo>
                    <a:pt x="0" y="936"/>
                  </a:lnTo>
                  <a:lnTo>
                    <a:pt x="0" y="938"/>
                  </a:lnTo>
                  <a:lnTo>
                    <a:pt x="0" y="941"/>
                  </a:lnTo>
                  <a:lnTo>
                    <a:pt x="0" y="944"/>
                  </a:lnTo>
                  <a:lnTo>
                    <a:pt x="0" y="946"/>
                  </a:lnTo>
                  <a:lnTo>
                    <a:pt x="0" y="948"/>
                  </a:lnTo>
                  <a:lnTo>
                    <a:pt x="0" y="951"/>
                  </a:lnTo>
                  <a:lnTo>
                    <a:pt x="0" y="954"/>
                  </a:lnTo>
                  <a:lnTo>
                    <a:pt x="0" y="955"/>
                  </a:lnTo>
                  <a:close/>
                </a:path>
              </a:pathLst>
            </a:custGeom>
            <a:solidFill>
              <a:srgbClr val="FDF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0" name="Freeform 27"/>
            <p:cNvSpPr>
              <a:spLocks noEditPoints="1"/>
            </p:cNvSpPr>
            <p:nvPr/>
          </p:nvSpPr>
          <p:spPr bwMode="auto">
            <a:xfrm>
              <a:off x="3929" y="1826"/>
              <a:ext cx="1104" cy="1349"/>
            </a:xfrm>
            <a:custGeom>
              <a:avLst/>
              <a:gdLst>
                <a:gd name="T0" fmla="*/ 993 w 1104"/>
                <a:gd name="T1" fmla="*/ 129 h 1349"/>
                <a:gd name="T2" fmla="*/ 886 w 1104"/>
                <a:gd name="T3" fmla="*/ 64 h 1349"/>
                <a:gd name="T4" fmla="*/ 767 w 1104"/>
                <a:gd name="T5" fmla="*/ 21 h 1349"/>
                <a:gd name="T6" fmla="*/ 638 w 1104"/>
                <a:gd name="T7" fmla="*/ 1 h 1349"/>
                <a:gd name="T8" fmla="*/ 531 w 1104"/>
                <a:gd name="T9" fmla="*/ 4 h 1349"/>
                <a:gd name="T10" fmla="*/ 436 w 1104"/>
                <a:gd name="T11" fmla="*/ 22 h 1349"/>
                <a:gd name="T12" fmla="*/ 347 w 1104"/>
                <a:gd name="T13" fmla="*/ 54 h 1349"/>
                <a:gd name="T14" fmla="*/ 264 w 1104"/>
                <a:gd name="T15" fmla="*/ 98 h 1349"/>
                <a:gd name="T16" fmla="*/ 189 w 1104"/>
                <a:gd name="T17" fmla="*/ 152 h 1349"/>
                <a:gd name="T18" fmla="*/ 121 w 1104"/>
                <a:gd name="T19" fmla="*/ 217 h 1349"/>
                <a:gd name="T20" fmla="*/ 62 w 1104"/>
                <a:gd name="T21" fmla="*/ 291 h 1349"/>
                <a:gd name="T22" fmla="*/ 15 w 1104"/>
                <a:gd name="T23" fmla="*/ 372 h 1349"/>
                <a:gd name="T24" fmla="*/ 7 w 1104"/>
                <a:gd name="T25" fmla="*/ 397 h 1349"/>
                <a:gd name="T26" fmla="*/ 9 w 1104"/>
                <a:gd name="T27" fmla="*/ 402 h 1349"/>
                <a:gd name="T28" fmla="*/ 41 w 1104"/>
                <a:gd name="T29" fmla="*/ 339 h 1349"/>
                <a:gd name="T30" fmla="*/ 94 w 1104"/>
                <a:gd name="T31" fmla="*/ 261 h 1349"/>
                <a:gd name="T32" fmla="*/ 155 w 1104"/>
                <a:gd name="T33" fmla="*/ 191 h 1349"/>
                <a:gd name="T34" fmla="*/ 226 w 1104"/>
                <a:gd name="T35" fmla="*/ 132 h 1349"/>
                <a:gd name="T36" fmla="*/ 306 w 1104"/>
                <a:gd name="T37" fmla="*/ 82 h 1349"/>
                <a:gd name="T38" fmla="*/ 392 w 1104"/>
                <a:gd name="T39" fmla="*/ 45 h 1349"/>
                <a:gd name="T40" fmla="*/ 484 w 1104"/>
                <a:gd name="T41" fmla="*/ 20 h 1349"/>
                <a:gd name="T42" fmla="*/ 581 w 1104"/>
                <a:gd name="T43" fmla="*/ 8 h 1349"/>
                <a:gd name="T44" fmla="*/ 703 w 1104"/>
                <a:gd name="T45" fmla="*/ 15 h 1349"/>
                <a:gd name="T46" fmla="*/ 829 w 1104"/>
                <a:gd name="T47" fmla="*/ 48 h 1349"/>
                <a:gd name="T48" fmla="*/ 941 w 1104"/>
                <a:gd name="T49" fmla="*/ 103 h 1349"/>
                <a:gd name="T50" fmla="*/ 1041 w 1104"/>
                <a:gd name="T51" fmla="*/ 179 h 1349"/>
                <a:gd name="T52" fmla="*/ 9 w 1104"/>
                <a:gd name="T53" fmla="*/ 965 h 1349"/>
                <a:gd name="T54" fmla="*/ 57 w 1104"/>
                <a:gd name="T55" fmla="*/ 1049 h 1349"/>
                <a:gd name="T56" fmla="*/ 115 w 1104"/>
                <a:gd name="T57" fmla="*/ 1126 h 1349"/>
                <a:gd name="T58" fmla="*/ 182 w 1104"/>
                <a:gd name="T59" fmla="*/ 1192 h 1349"/>
                <a:gd name="T60" fmla="*/ 260 w 1104"/>
                <a:gd name="T61" fmla="*/ 1248 h 1349"/>
                <a:gd name="T62" fmla="*/ 343 w 1104"/>
                <a:gd name="T63" fmla="*/ 1293 h 1349"/>
                <a:gd name="T64" fmla="*/ 434 w 1104"/>
                <a:gd name="T65" fmla="*/ 1326 h 1349"/>
                <a:gd name="T66" fmla="*/ 531 w 1104"/>
                <a:gd name="T67" fmla="*/ 1344 h 1349"/>
                <a:gd name="T68" fmla="*/ 642 w 1104"/>
                <a:gd name="T69" fmla="*/ 1347 h 1349"/>
                <a:gd name="T70" fmla="*/ 785 w 1104"/>
                <a:gd name="T71" fmla="*/ 1323 h 1349"/>
                <a:gd name="T72" fmla="*/ 915 w 1104"/>
                <a:gd name="T73" fmla="*/ 1269 h 1349"/>
                <a:gd name="T74" fmla="*/ 1030 w 1104"/>
                <a:gd name="T75" fmla="*/ 1191 h 1349"/>
                <a:gd name="T76" fmla="*/ 1104 w 1104"/>
                <a:gd name="T77" fmla="*/ 1114 h 1349"/>
                <a:gd name="T78" fmla="*/ 1103 w 1104"/>
                <a:gd name="T79" fmla="*/ 1110 h 1349"/>
                <a:gd name="T80" fmla="*/ 1079 w 1104"/>
                <a:gd name="T81" fmla="*/ 1133 h 1349"/>
                <a:gd name="T82" fmla="*/ 975 w 1104"/>
                <a:gd name="T83" fmla="*/ 1224 h 1349"/>
                <a:gd name="T84" fmla="*/ 852 w 1104"/>
                <a:gd name="T85" fmla="*/ 1292 h 1349"/>
                <a:gd name="T86" fmla="*/ 715 w 1104"/>
                <a:gd name="T87" fmla="*/ 1332 h 1349"/>
                <a:gd name="T88" fmla="*/ 580 w 1104"/>
                <a:gd name="T89" fmla="*/ 1340 h 1349"/>
                <a:gd name="T90" fmla="*/ 480 w 1104"/>
                <a:gd name="T91" fmla="*/ 1327 h 1349"/>
                <a:gd name="T92" fmla="*/ 385 w 1104"/>
                <a:gd name="T93" fmla="*/ 1302 h 1349"/>
                <a:gd name="T94" fmla="*/ 297 w 1104"/>
                <a:gd name="T95" fmla="*/ 1262 h 1349"/>
                <a:gd name="T96" fmla="*/ 217 w 1104"/>
                <a:gd name="T97" fmla="*/ 1209 h 1349"/>
                <a:gd name="T98" fmla="*/ 144 w 1104"/>
                <a:gd name="T99" fmla="*/ 1146 h 1349"/>
                <a:gd name="T100" fmla="*/ 82 w 1104"/>
                <a:gd name="T101" fmla="*/ 1072 h 1349"/>
                <a:gd name="T102" fmla="*/ 30 w 1104"/>
                <a:gd name="T103" fmla="*/ 989 h 1349"/>
                <a:gd name="T104" fmla="*/ 0 w 1104"/>
                <a:gd name="T105" fmla="*/ 926 h 1349"/>
                <a:gd name="T106" fmla="*/ 0 w 1104"/>
                <a:gd name="T107" fmla="*/ 935 h 13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4"/>
                <a:gd name="T163" fmla="*/ 0 h 1349"/>
                <a:gd name="T164" fmla="*/ 1104 w 1104"/>
                <a:gd name="T165" fmla="*/ 1349 h 13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4" h="1349">
                  <a:moveTo>
                    <a:pt x="1064" y="189"/>
                  </a:moveTo>
                  <a:lnTo>
                    <a:pt x="1041" y="167"/>
                  </a:lnTo>
                  <a:lnTo>
                    <a:pt x="1018" y="147"/>
                  </a:lnTo>
                  <a:lnTo>
                    <a:pt x="993" y="129"/>
                  </a:lnTo>
                  <a:lnTo>
                    <a:pt x="968" y="110"/>
                  </a:lnTo>
                  <a:lnTo>
                    <a:pt x="941" y="93"/>
                  </a:lnTo>
                  <a:lnTo>
                    <a:pt x="913" y="78"/>
                  </a:lnTo>
                  <a:lnTo>
                    <a:pt x="886" y="64"/>
                  </a:lnTo>
                  <a:lnTo>
                    <a:pt x="856" y="51"/>
                  </a:lnTo>
                  <a:lnTo>
                    <a:pt x="827" y="39"/>
                  </a:lnTo>
                  <a:lnTo>
                    <a:pt x="798" y="30"/>
                  </a:lnTo>
                  <a:lnTo>
                    <a:pt x="767" y="21"/>
                  </a:lnTo>
                  <a:lnTo>
                    <a:pt x="735" y="14"/>
                  </a:lnTo>
                  <a:lnTo>
                    <a:pt x="703" y="8"/>
                  </a:lnTo>
                  <a:lnTo>
                    <a:pt x="671" y="4"/>
                  </a:lnTo>
                  <a:lnTo>
                    <a:pt x="638" y="1"/>
                  </a:lnTo>
                  <a:lnTo>
                    <a:pt x="606" y="0"/>
                  </a:lnTo>
                  <a:lnTo>
                    <a:pt x="581" y="1"/>
                  </a:lnTo>
                  <a:lnTo>
                    <a:pt x="556" y="3"/>
                  </a:lnTo>
                  <a:lnTo>
                    <a:pt x="531" y="4"/>
                  </a:lnTo>
                  <a:lnTo>
                    <a:pt x="507" y="8"/>
                  </a:lnTo>
                  <a:lnTo>
                    <a:pt x="484" y="11"/>
                  </a:lnTo>
                  <a:lnTo>
                    <a:pt x="460" y="17"/>
                  </a:lnTo>
                  <a:lnTo>
                    <a:pt x="436" y="22"/>
                  </a:lnTo>
                  <a:lnTo>
                    <a:pt x="414" y="30"/>
                  </a:lnTo>
                  <a:lnTo>
                    <a:pt x="392" y="37"/>
                  </a:lnTo>
                  <a:lnTo>
                    <a:pt x="370" y="45"/>
                  </a:lnTo>
                  <a:lnTo>
                    <a:pt x="347" y="54"/>
                  </a:lnTo>
                  <a:lnTo>
                    <a:pt x="327" y="64"/>
                  </a:lnTo>
                  <a:lnTo>
                    <a:pt x="306" y="74"/>
                  </a:lnTo>
                  <a:lnTo>
                    <a:pt x="285" y="85"/>
                  </a:lnTo>
                  <a:lnTo>
                    <a:pt x="264" y="98"/>
                  </a:lnTo>
                  <a:lnTo>
                    <a:pt x="244" y="110"/>
                  </a:lnTo>
                  <a:lnTo>
                    <a:pt x="225" y="123"/>
                  </a:lnTo>
                  <a:lnTo>
                    <a:pt x="207" y="137"/>
                  </a:lnTo>
                  <a:lnTo>
                    <a:pt x="189" y="152"/>
                  </a:lnTo>
                  <a:lnTo>
                    <a:pt x="171" y="167"/>
                  </a:lnTo>
                  <a:lnTo>
                    <a:pt x="154" y="183"/>
                  </a:lnTo>
                  <a:lnTo>
                    <a:pt x="137" y="200"/>
                  </a:lnTo>
                  <a:lnTo>
                    <a:pt x="121" y="217"/>
                  </a:lnTo>
                  <a:lnTo>
                    <a:pt x="105" y="234"/>
                  </a:lnTo>
                  <a:lnTo>
                    <a:pt x="90" y="252"/>
                  </a:lnTo>
                  <a:lnTo>
                    <a:pt x="76" y="271"/>
                  </a:lnTo>
                  <a:lnTo>
                    <a:pt x="62" y="291"/>
                  </a:lnTo>
                  <a:lnTo>
                    <a:pt x="50" y="309"/>
                  </a:lnTo>
                  <a:lnTo>
                    <a:pt x="37" y="331"/>
                  </a:lnTo>
                  <a:lnTo>
                    <a:pt x="26" y="350"/>
                  </a:lnTo>
                  <a:lnTo>
                    <a:pt x="15" y="372"/>
                  </a:lnTo>
                  <a:lnTo>
                    <a:pt x="5" y="393"/>
                  </a:lnTo>
                  <a:lnTo>
                    <a:pt x="5" y="394"/>
                  </a:lnTo>
                  <a:lnTo>
                    <a:pt x="7" y="396"/>
                  </a:lnTo>
                  <a:lnTo>
                    <a:pt x="7" y="397"/>
                  </a:lnTo>
                  <a:lnTo>
                    <a:pt x="8" y="399"/>
                  </a:lnTo>
                  <a:lnTo>
                    <a:pt x="8" y="400"/>
                  </a:lnTo>
                  <a:lnTo>
                    <a:pt x="9" y="402"/>
                  </a:lnTo>
                  <a:lnTo>
                    <a:pt x="9" y="403"/>
                  </a:lnTo>
                  <a:lnTo>
                    <a:pt x="19" y="382"/>
                  </a:lnTo>
                  <a:lnTo>
                    <a:pt x="30" y="360"/>
                  </a:lnTo>
                  <a:lnTo>
                    <a:pt x="41" y="339"/>
                  </a:lnTo>
                  <a:lnTo>
                    <a:pt x="54" y="319"/>
                  </a:lnTo>
                  <a:lnTo>
                    <a:pt x="66" y="299"/>
                  </a:lnTo>
                  <a:lnTo>
                    <a:pt x="80" y="281"/>
                  </a:lnTo>
                  <a:lnTo>
                    <a:pt x="94" y="261"/>
                  </a:lnTo>
                  <a:lnTo>
                    <a:pt x="108" y="243"/>
                  </a:lnTo>
                  <a:lnTo>
                    <a:pt x="123" y="225"/>
                  </a:lnTo>
                  <a:lnTo>
                    <a:pt x="139" y="208"/>
                  </a:lnTo>
                  <a:lnTo>
                    <a:pt x="155" y="191"/>
                  </a:lnTo>
                  <a:lnTo>
                    <a:pt x="174" y="176"/>
                  </a:lnTo>
                  <a:lnTo>
                    <a:pt x="190" y="160"/>
                  </a:lnTo>
                  <a:lnTo>
                    <a:pt x="208" y="146"/>
                  </a:lnTo>
                  <a:lnTo>
                    <a:pt x="226" y="132"/>
                  </a:lnTo>
                  <a:lnTo>
                    <a:pt x="246" y="119"/>
                  </a:lnTo>
                  <a:lnTo>
                    <a:pt x="265" y="106"/>
                  </a:lnTo>
                  <a:lnTo>
                    <a:pt x="286" y="93"/>
                  </a:lnTo>
                  <a:lnTo>
                    <a:pt x="306" y="82"/>
                  </a:lnTo>
                  <a:lnTo>
                    <a:pt x="327" y="72"/>
                  </a:lnTo>
                  <a:lnTo>
                    <a:pt x="349" y="62"/>
                  </a:lnTo>
                  <a:lnTo>
                    <a:pt x="370" y="54"/>
                  </a:lnTo>
                  <a:lnTo>
                    <a:pt x="392" y="45"/>
                  </a:lnTo>
                  <a:lnTo>
                    <a:pt x="414" y="37"/>
                  </a:lnTo>
                  <a:lnTo>
                    <a:pt x="438" y="31"/>
                  </a:lnTo>
                  <a:lnTo>
                    <a:pt x="460" y="25"/>
                  </a:lnTo>
                  <a:lnTo>
                    <a:pt x="484" y="20"/>
                  </a:lnTo>
                  <a:lnTo>
                    <a:pt x="507" y="15"/>
                  </a:lnTo>
                  <a:lnTo>
                    <a:pt x="532" y="12"/>
                  </a:lnTo>
                  <a:lnTo>
                    <a:pt x="556" y="10"/>
                  </a:lnTo>
                  <a:lnTo>
                    <a:pt x="581" y="8"/>
                  </a:lnTo>
                  <a:lnTo>
                    <a:pt x="606" y="8"/>
                  </a:lnTo>
                  <a:lnTo>
                    <a:pt x="639" y="10"/>
                  </a:lnTo>
                  <a:lnTo>
                    <a:pt x="671" y="11"/>
                  </a:lnTo>
                  <a:lnTo>
                    <a:pt x="703" y="15"/>
                  </a:lnTo>
                  <a:lnTo>
                    <a:pt x="735" y="21"/>
                  </a:lnTo>
                  <a:lnTo>
                    <a:pt x="767" y="30"/>
                  </a:lnTo>
                  <a:lnTo>
                    <a:pt x="798" y="38"/>
                  </a:lnTo>
                  <a:lnTo>
                    <a:pt x="829" y="48"/>
                  </a:lnTo>
                  <a:lnTo>
                    <a:pt x="858" y="59"/>
                  </a:lnTo>
                  <a:lnTo>
                    <a:pt x="887" y="74"/>
                  </a:lnTo>
                  <a:lnTo>
                    <a:pt x="915" y="88"/>
                  </a:lnTo>
                  <a:lnTo>
                    <a:pt x="941" y="103"/>
                  </a:lnTo>
                  <a:lnTo>
                    <a:pt x="968" y="120"/>
                  </a:lnTo>
                  <a:lnTo>
                    <a:pt x="993" y="139"/>
                  </a:lnTo>
                  <a:lnTo>
                    <a:pt x="1018" y="159"/>
                  </a:lnTo>
                  <a:lnTo>
                    <a:pt x="1041" y="179"/>
                  </a:lnTo>
                  <a:lnTo>
                    <a:pt x="1064" y="200"/>
                  </a:lnTo>
                  <a:lnTo>
                    <a:pt x="1064" y="189"/>
                  </a:lnTo>
                  <a:close/>
                  <a:moveTo>
                    <a:pt x="0" y="943"/>
                  </a:moveTo>
                  <a:lnTo>
                    <a:pt x="9" y="965"/>
                  </a:lnTo>
                  <a:lnTo>
                    <a:pt x="21" y="987"/>
                  </a:lnTo>
                  <a:lnTo>
                    <a:pt x="32" y="1008"/>
                  </a:lnTo>
                  <a:lnTo>
                    <a:pt x="44" y="1029"/>
                  </a:lnTo>
                  <a:lnTo>
                    <a:pt x="57" y="1049"/>
                  </a:lnTo>
                  <a:lnTo>
                    <a:pt x="71" y="1069"/>
                  </a:lnTo>
                  <a:lnTo>
                    <a:pt x="85" y="1089"/>
                  </a:lnTo>
                  <a:lnTo>
                    <a:pt x="100" y="1107"/>
                  </a:lnTo>
                  <a:lnTo>
                    <a:pt x="115" y="1126"/>
                  </a:lnTo>
                  <a:lnTo>
                    <a:pt x="130" y="1143"/>
                  </a:lnTo>
                  <a:lnTo>
                    <a:pt x="147" y="1160"/>
                  </a:lnTo>
                  <a:lnTo>
                    <a:pt x="165" y="1175"/>
                  </a:lnTo>
                  <a:lnTo>
                    <a:pt x="182" y="1192"/>
                  </a:lnTo>
                  <a:lnTo>
                    <a:pt x="201" y="1207"/>
                  </a:lnTo>
                  <a:lnTo>
                    <a:pt x="219" y="1221"/>
                  </a:lnTo>
                  <a:lnTo>
                    <a:pt x="239" y="1235"/>
                  </a:lnTo>
                  <a:lnTo>
                    <a:pt x="260" y="1248"/>
                  </a:lnTo>
                  <a:lnTo>
                    <a:pt x="279" y="1261"/>
                  </a:lnTo>
                  <a:lnTo>
                    <a:pt x="300" y="1272"/>
                  </a:lnTo>
                  <a:lnTo>
                    <a:pt x="321" y="1283"/>
                  </a:lnTo>
                  <a:lnTo>
                    <a:pt x="343" y="1293"/>
                  </a:lnTo>
                  <a:lnTo>
                    <a:pt x="365" y="1302"/>
                  </a:lnTo>
                  <a:lnTo>
                    <a:pt x="388" y="1310"/>
                  </a:lnTo>
                  <a:lnTo>
                    <a:pt x="411" y="1319"/>
                  </a:lnTo>
                  <a:lnTo>
                    <a:pt x="434" y="1326"/>
                  </a:lnTo>
                  <a:lnTo>
                    <a:pt x="457" y="1332"/>
                  </a:lnTo>
                  <a:lnTo>
                    <a:pt x="482" y="1336"/>
                  </a:lnTo>
                  <a:lnTo>
                    <a:pt x="506" y="1340"/>
                  </a:lnTo>
                  <a:lnTo>
                    <a:pt x="531" y="1344"/>
                  </a:lnTo>
                  <a:lnTo>
                    <a:pt x="555" y="1346"/>
                  </a:lnTo>
                  <a:lnTo>
                    <a:pt x="580" y="1347"/>
                  </a:lnTo>
                  <a:lnTo>
                    <a:pt x="606" y="1349"/>
                  </a:lnTo>
                  <a:lnTo>
                    <a:pt x="642" y="1347"/>
                  </a:lnTo>
                  <a:lnTo>
                    <a:pt x="680" y="1344"/>
                  </a:lnTo>
                  <a:lnTo>
                    <a:pt x="715" y="1339"/>
                  </a:lnTo>
                  <a:lnTo>
                    <a:pt x="751" y="1332"/>
                  </a:lnTo>
                  <a:lnTo>
                    <a:pt x="785" y="1323"/>
                  </a:lnTo>
                  <a:lnTo>
                    <a:pt x="819" y="1312"/>
                  </a:lnTo>
                  <a:lnTo>
                    <a:pt x="852" y="1300"/>
                  </a:lnTo>
                  <a:lnTo>
                    <a:pt x="884" y="1286"/>
                  </a:lnTo>
                  <a:lnTo>
                    <a:pt x="915" y="1269"/>
                  </a:lnTo>
                  <a:lnTo>
                    <a:pt x="945" y="1252"/>
                  </a:lnTo>
                  <a:lnTo>
                    <a:pt x="975" y="1234"/>
                  </a:lnTo>
                  <a:lnTo>
                    <a:pt x="1002" y="1212"/>
                  </a:lnTo>
                  <a:lnTo>
                    <a:pt x="1030" y="1191"/>
                  </a:lnTo>
                  <a:lnTo>
                    <a:pt x="1057" y="1167"/>
                  </a:lnTo>
                  <a:lnTo>
                    <a:pt x="1080" y="1143"/>
                  </a:lnTo>
                  <a:lnTo>
                    <a:pt x="1104" y="1116"/>
                  </a:lnTo>
                  <a:lnTo>
                    <a:pt x="1104" y="1114"/>
                  </a:lnTo>
                  <a:lnTo>
                    <a:pt x="1104" y="1113"/>
                  </a:lnTo>
                  <a:lnTo>
                    <a:pt x="1103" y="1112"/>
                  </a:lnTo>
                  <a:lnTo>
                    <a:pt x="1103" y="1110"/>
                  </a:lnTo>
                  <a:lnTo>
                    <a:pt x="1103" y="1109"/>
                  </a:lnTo>
                  <a:lnTo>
                    <a:pt x="1103" y="1107"/>
                  </a:lnTo>
                  <a:lnTo>
                    <a:pt x="1103" y="1106"/>
                  </a:lnTo>
                  <a:lnTo>
                    <a:pt x="1079" y="1133"/>
                  </a:lnTo>
                  <a:lnTo>
                    <a:pt x="1055" y="1157"/>
                  </a:lnTo>
                  <a:lnTo>
                    <a:pt x="1029" y="1181"/>
                  </a:lnTo>
                  <a:lnTo>
                    <a:pt x="1002" y="1202"/>
                  </a:lnTo>
                  <a:lnTo>
                    <a:pt x="975" y="1224"/>
                  </a:lnTo>
                  <a:lnTo>
                    <a:pt x="945" y="1244"/>
                  </a:lnTo>
                  <a:lnTo>
                    <a:pt x="915" y="1261"/>
                  </a:lnTo>
                  <a:lnTo>
                    <a:pt x="884" y="1276"/>
                  </a:lnTo>
                  <a:lnTo>
                    <a:pt x="852" y="1292"/>
                  </a:lnTo>
                  <a:lnTo>
                    <a:pt x="819" y="1305"/>
                  </a:lnTo>
                  <a:lnTo>
                    <a:pt x="785" y="1315"/>
                  </a:lnTo>
                  <a:lnTo>
                    <a:pt x="751" y="1325"/>
                  </a:lnTo>
                  <a:lnTo>
                    <a:pt x="715" y="1332"/>
                  </a:lnTo>
                  <a:lnTo>
                    <a:pt x="680" y="1336"/>
                  </a:lnTo>
                  <a:lnTo>
                    <a:pt x="642" y="1339"/>
                  </a:lnTo>
                  <a:lnTo>
                    <a:pt x="606" y="1340"/>
                  </a:lnTo>
                  <a:lnTo>
                    <a:pt x="580" y="1340"/>
                  </a:lnTo>
                  <a:lnTo>
                    <a:pt x="555" y="1339"/>
                  </a:lnTo>
                  <a:lnTo>
                    <a:pt x="530" y="1336"/>
                  </a:lnTo>
                  <a:lnTo>
                    <a:pt x="505" y="1333"/>
                  </a:lnTo>
                  <a:lnTo>
                    <a:pt x="480" y="1327"/>
                  </a:lnTo>
                  <a:lnTo>
                    <a:pt x="456" y="1323"/>
                  </a:lnTo>
                  <a:lnTo>
                    <a:pt x="432" y="1316"/>
                  </a:lnTo>
                  <a:lnTo>
                    <a:pt x="409" y="1309"/>
                  </a:lnTo>
                  <a:lnTo>
                    <a:pt x="385" y="1302"/>
                  </a:lnTo>
                  <a:lnTo>
                    <a:pt x="363" y="1293"/>
                  </a:lnTo>
                  <a:lnTo>
                    <a:pt x="340" y="1283"/>
                  </a:lnTo>
                  <a:lnTo>
                    <a:pt x="318" y="1272"/>
                  </a:lnTo>
                  <a:lnTo>
                    <a:pt x="297" y="1262"/>
                  </a:lnTo>
                  <a:lnTo>
                    <a:pt x="276" y="1249"/>
                  </a:lnTo>
                  <a:lnTo>
                    <a:pt x="256" y="1236"/>
                  </a:lnTo>
                  <a:lnTo>
                    <a:pt x="236" y="1224"/>
                  </a:lnTo>
                  <a:lnTo>
                    <a:pt x="217" y="1209"/>
                  </a:lnTo>
                  <a:lnTo>
                    <a:pt x="197" y="1194"/>
                  </a:lnTo>
                  <a:lnTo>
                    <a:pt x="179" y="1178"/>
                  </a:lnTo>
                  <a:lnTo>
                    <a:pt x="161" y="1163"/>
                  </a:lnTo>
                  <a:lnTo>
                    <a:pt x="144" y="1146"/>
                  </a:lnTo>
                  <a:lnTo>
                    <a:pt x="128" y="1127"/>
                  </a:lnTo>
                  <a:lnTo>
                    <a:pt x="112" y="1110"/>
                  </a:lnTo>
                  <a:lnTo>
                    <a:pt x="97" y="1092"/>
                  </a:lnTo>
                  <a:lnTo>
                    <a:pt x="82" y="1072"/>
                  </a:lnTo>
                  <a:lnTo>
                    <a:pt x="68" y="1052"/>
                  </a:lnTo>
                  <a:lnTo>
                    <a:pt x="55" y="1032"/>
                  </a:lnTo>
                  <a:lnTo>
                    <a:pt x="43" y="1011"/>
                  </a:lnTo>
                  <a:lnTo>
                    <a:pt x="30" y="989"/>
                  </a:lnTo>
                  <a:lnTo>
                    <a:pt x="19" y="967"/>
                  </a:lnTo>
                  <a:lnTo>
                    <a:pt x="9" y="945"/>
                  </a:lnTo>
                  <a:lnTo>
                    <a:pt x="0" y="923"/>
                  </a:lnTo>
                  <a:lnTo>
                    <a:pt x="0" y="926"/>
                  </a:lnTo>
                  <a:lnTo>
                    <a:pt x="0" y="927"/>
                  </a:lnTo>
                  <a:lnTo>
                    <a:pt x="0" y="930"/>
                  </a:lnTo>
                  <a:lnTo>
                    <a:pt x="0" y="933"/>
                  </a:lnTo>
                  <a:lnTo>
                    <a:pt x="0" y="935"/>
                  </a:lnTo>
                  <a:lnTo>
                    <a:pt x="0" y="938"/>
                  </a:lnTo>
                  <a:lnTo>
                    <a:pt x="0" y="941"/>
                  </a:lnTo>
                  <a:lnTo>
                    <a:pt x="0" y="943"/>
                  </a:lnTo>
                  <a:close/>
                </a:path>
              </a:pathLst>
            </a:custGeom>
            <a:solidFill>
              <a:srgbClr val="FDF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1" name="Freeform 28"/>
            <p:cNvSpPr>
              <a:spLocks noEditPoints="1"/>
            </p:cNvSpPr>
            <p:nvPr/>
          </p:nvSpPr>
          <p:spPr bwMode="auto">
            <a:xfrm>
              <a:off x="3929" y="1830"/>
              <a:ext cx="1103" cy="1340"/>
            </a:xfrm>
            <a:custGeom>
              <a:avLst/>
              <a:gdLst>
                <a:gd name="T0" fmla="*/ 993 w 1103"/>
                <a:gd name="T1" fmla="*/ 129 h 1340"/>
                <a:gd name="T2" fmla="*/ 886 w 1103"/>
                <a:gd name="T3" fmla="*/ 64 h 1340"/>
                <a:gd name="T4" fmla="*/ 767 w 1103"/>
                <a:gd name="T5" fmla="*/ 21 h 1340"/>
                <a:gd name="T6" fmla="*/ 639 w 1103"/>
                <a:gd name="T7" fmla="*/ 1 h 1340"/>
                <a:gd name="T8" fmla="*/ 532 w 1103"/>
                <a:gd name="T9" fmla="*/ 4 h 1340"/>
                <a:gd name="T10" fmla="*/ 438 w 1103"/>
                <a:gd name="T11" fmla="*/ 23 h 1340"/>
                <a:gd name="T12" fmla="*/ 347 w 1103"/>
                <a:gd name="T13" fmla="*/ 54 h 1340"/>
                <a:gd name="T14" fmla="*/ 265 w 1103"/>
                <a:gd name="T15" fmla="*/ 98 h 1340"/>
                <a:gd name="T16" fmla="*/ 189 w 1103"/>
                <a:gd name="T17" fmla="*/ 152 h 1340"/>
                <a:gd name="T18" fmla="*/ 122 w 1103"/>
                <a:gd name="T19" fmla="*/ 217 h 1340"/>
                <a:gd name="T20" fmla="*/ 65 w 1103"/>
                <a:gd name="T21" fmla="*/ 291 h 1340"/>
                <a:gd name="T22" fmla="*/ 18 w 1103"/>
                <a:gd name="T23" fmla="*/ 372 h 1340"/>
                <a:gd name="T24" fmla="*/ 9 w 1103"/>
                <a:gd name="T25" fmla="*/ 398 h 1340"/>
                <a:gd name="T26" fmla="*/ 11 w 1103"/>
                <a:gd name="T27" fmla="*/ 403 h 1340"/>
                <a:gd name="T28" fmla="*/ 43 w 1103"/>
                <a:gd name="T29" fmla="*/ 341 h 1340"/>
                <a:gd name="T30" fmla="*/ 96 w 1103"/>
                <a:gd name="T31" fmla="*/ 263 h 1340"/>
                <a:gd name="T32" fmla="*/ 157 w 1103"/>
                <a:gd name="T33" fmla="*/ 193 h 1340"/>
                <a:gd name="T34" fmla="*/ 228 w 1103"/>
                <a:gd name="T35" fmla="*/ 132 h 1340"/>
                <a:gd name="T36" fmla="*/ 307 w 1103"/>
                <a:gd name="T37" fmla="*/ 82 h 1340"/>
                <a:gd name="T38" fmla="*/ 392 w 1103"/>
                <a:gd name="T39" fmla="*/ 45 h 1340"/>
                <a:gd name="T40" fmla="*/ 484 w 1103"/>
                <a:gd name="T41" fmla="*/ 20 h 1340"/>
                <a:gd name="T42" fmla="*/ 581 w 1103"/>
                <a:gd name="T43" fmla="*/ 8 h 1340"/>
                <a:gd name="T44" fmla="*/ 705 w 1103"/>
                <a:gd name="T45" fmla="*/ 16 h 1340"/>
                <a:gd name="T46" fmla="*/ 829 w 1103"/>
                <a:gd name="T47" fmla="*/ 48 h 1340"/>
                <a:gd name="T48" fmla="*/ 941 w 1103"/>
                <a:gd name="T49" fmla="*/ 104 h 1340"/>
                <a:gd name="T50" fmla="*/ 1041 w 1103"/>
                <a:gd name="T51" fmla="*/ 180 h 1340"/>
                <a:gd name="T52" fmla="*/ 9 w 1103"/>
                <a:gd name="T53" fmla="*/ 951 h 1340"/>
                <a:gd name="T54" fmla="*/ 55 w 1103"/>
                <a:gd name="T55" fmla="*/ 1037 h 1340"/>
                <a:gd name="T56" fmla="*/ 114 w 1103"/>
                <a:gd name="T57" fmla="*/ 1113 h 1340"/>
                <a:gd name="T58" fmla="*/ 180 w 1103"/>
                <a:gd name="T59" fmla="*/ 1181 h 1340"/>
                <a:gd name="T60" fmla="*/ 257 w 1103"/>
                <a:gd name="T61" fmla="*/ 1238 h 1340"/>
                <a:gd name="T62" fmla="*/ 342 w 1103"/>
                <a:gd name="T63" fmla="*/ 1284 h 1340"/>
                <a:gd name="T64" fmla="*/ 434 w 1103"/>
                <a:gd name="T65" fmla="*/ 1318 h 1340"/>
                <a:gd name="T66" fmla="*/ 530 w 1103"/>
                <a:gd name="T67" fmla="*/ 1336 h 1340"/>
                <a:gd name="T68" fmla="*/ 642 w 1103"/>
                <a:gd name="T69" fmla="*/ 1339 h 1340"/>
                <a:gd name="T70" fmla="*/ 785 w 1103"/>
                <a:gd name="T71" fmla="*/ 1315 h 1340"/>
                <a:gd name="T72" fmla="*/ 915 w 1103"/>
                <a:gd name="T73" fmla="*/ 1261 h 1340"/>
                <a:gd name="T74" fmla="*/ 1030 w 1103"/>
                <a:gd name="T75" fmla="*/ 1181 h 1340"/>
                <a:gd name="T76" fmla="*/ 1103 w 1103"/>
                <a:gd name="T77" fmla="*/ 1106 h 1340"/>
                <a:gd name="T78" fmla="*/ 1103 w 1103"/>
                <a:gd name="T79" fmla="*/ 1100 h 1340"/>
                <a:gd name="T80" fmla="*/ 1079 w 1103"/>
                <a:gd name="T81" fmla="*/ 1123 h 1340"/>
                <a:gd name="T82" fmla="*/ 973 w 1103"/>
                <a:gd name="T83" fmla="*/ 1215 h 1340"/>
                <a:gd name="T84" fmla="*/ 851 w 1103"/>
                <a:gd name="T85" fmla="*/ 1284 h 1340"/>
                <a:gd name="T86" fmla="*/ 715 w 1103"/>
                <a:gd name="T87" fmla="*/ 1323 h 1340"/>
                <a:gd name="T88" fmla="*/ 580 w 1103"/>
                <a:gd name="T89" fmla="*/ 1332 h 1340"/>
                <a:gd name="T90" fmla="*/ 480 w 1103"/>
                <a:gd name="T91" fmla="*/ 1319 h 1340"/>
                <a:gd name="T92" fmla="*/ 385 w 1103"/>
                <a:gd name="T93" fmla="*/ 1292 h 1340"/>
                <a:gd name="T94" fmla="*/ 296 w 1103"/>
                <a:gd name="T95" fmla="*/ 1252 h 1340"/>
                <a:gd name="T96" fmla="*/ 215 w 1103"/>
                <a:gd name="T97" fmla="*/ 1198 h 1340"/>
                <a:gd name="T98" fmla="*/ 143 w 1103"/>
                <a:gd name="T99" fmla="*/ 1134 h 1340"/>
                <a:gd name="T100" fmla="*/ 80 w 1103"/>
                <a:gd name="T101" fmla="*/ 1059 h 1340"/>
                <a:gd name="T102" fmla="*/ 30 w 1103"/>
                <a:gd name="T103" fmla="*/ 975 h 1340"/>
                <a:gd name="T104" fmla="*/ 0 w 1103"/>
                <a:gd name="T105" fmla="*/ 910 h 1340"/>
                <a:gd name="T106" fmla="*/ 0 w 1103"/>
                <a:gd name="T107" fmla="*/ 922 h 134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3"/>
                <a:gd name="T163" fmla="*/ 0 h 1340"/>
                <a:gd name="T164" fmla="*/ 1103 w 1103"/>
                <a:gd name="T165" fmla="*/ 1340 h 134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3" h="1340">
                  <a:moveTo>
                    <a:pt x="1064" y="190"/>
                  </a:moveTo>
                  <a:lnTo>
                    <a:pt x="1041" y="169"/>
                  </a:lnTo>
                  <a:lnTo>
                    <a:pt x="1018" y="149"/>
                  </a:lnTo>
                  <a:lnTo>
                    <a:pt x="993" y="129"/>
                  </a:lnTo>
                  <a:lnTo>
                    <a:pt x="968" y="111"/>
                  </a:lnTo>
                  <a:lnTo>
                    <a:pt x="941" y="95"/>
                  </a:lnTo>
                  <a:lnTo>
                    <a:pt x="913" y="78"/>
                  </a:lnTo>
                  <a:lnTo>
                    <a:pt x="886" y="64"/>
                  </a:lnTo>
                  <a:lnTo>
                    <a:pt x="858" y="51"/>
                  </a:lnTo>
                  <a:lnTo>
                    <a:pt x="827" y="40"/>
                  </a:lnTo>
                  <a:lnTo>
                    <a:pt x="798" y="30"/>
                  </a:lnTo>
                  <a:lnTo>
                    <a:pt x="767" y="21"/>
                  </a:lnTo>
                  <a:lnTo>
                    <a:pt x="735" y="14"/>
                  </a:lnTo>
                  <a:lnTo>
                    <a:pt x="703" y="7"/>
                  </a:lnTo>
                  <a:lnTo>
                    <a:pt x="671" y="4"/>
                  </a:lnTo>
                  <a:lnTo>
                    <a:pt x="639" y="1"/>
                  </a:lnTo>
                  <a:lnTo>
                    <a:pt x="606" y="0"/>
                  </a:lnTo>
                  <a:lnTo>
                    <a:pt x="581" y="1"/>
                  </a:lnTo>
                  <a:lnTo>
                    <a:pt x="556" y="3"/>
                  </a:lnTo>
                  <a:lnTo>
                    <a:pt x="532" y="4"/>
                  </a:lnTo>
                  <a:lnTo>
                    <a:pt x="507" y="7"/>
                  </a:lnTo>
                  <a:lnTo>
                    <a:pt x="484" y="11"/>
                  </a:lnTo>
                  <a:lnTo>
                    <a:pt x="460" y="17"/>
                  </a:lnTo>
                  <a:lnTo>
                    <a:pt x="438" y="23"/>
                  </a:lnTo>
                  <a:lnTo>
                    <a:pt x="414" y="30"/>
                  </a:lnTo>
                  <a:lnTo>
                    <a:pt x="392" y="37"/>
                  </a:lnTo>
                  <a:lnTo>
                    <a:pt x="370" y="45"/>
                  </a:lnTo>
                  <a:lnTo>
                    <a:pt x="347" y="54"/>
                  </a:lnTo>
                  <a:lnTo>
                    <a:pt x="327" y="64"/>
                  </a:lnTo>
                  <a:lnTo>
                    <a:pt x="306" y="74"/>
                  </a:lnTo>
                  <a:lnTo>
                    <a:pt x="285" y="85"/>
                  </a:lnTo>
                  <a:lnTo>
                    <a:pt x="265" y="98"/>
                  </a:lnTo>
                  <a:lnTo>
                    <a:pt x="246" y="111"/>
                  </a:lnTo>
                  <a:lnTo>
                    <a:pt x="226" y="123"/>
                  </a:lnTo>
                  <a:lnTo>
                    <a:pt x="207" y="138"/>
                  </a:lnTo>
                  <a:lnTo>
                    <a:pt x="189" y="152"/>
                  </a:lnTo>
                  <a:lnTo>
                    <a:pt x="172" y="168"/>
                  </a:lnTo>
                  <a:lnTo>
                    <a:pt x="155" y="183"/>
                  </a:lnTo>
                  <a:lnTo>
                    <a:pt x="139" y="200"/>
                  </a:lnTo>
                  <a:lnTo>
                    <a:pt x="122" y="217"/>
                  </a:lnTo>
                  <a:lnTo>
                    <a:pt x="107" y="234"/>
                  </a:lnTo>
                  <a:lnTo>
                    <a:pt x="93" y="253"/>
                  </a:lnTo>
                  <a:lnTo>
                    <a:pt x="78" y="271"/>
                  </a:lnTo>
                  <a:lnTo>
                    <a:pt x="65" y="291"/>
                  </a:lnTo>
                  <a:lnTo>
                    <a:pt x="51" y="311"/>
                  </a:lnTo>
                  <a:lnTo>
                    <a:pt x="40" y="331"/>
                  </a:lnTo>
                  <a:lnTo>
                    <a:pt x="29" y="351"/>
                  </a:lnTo>
                  <a:lnTo>
                    <a:pt x="18" y="372"/>
                  </a:lnTo>
                  <a:lnTo>
                    <a:pt x="8" y="395"/>
                  </a:lnTo>
                  <a:lnTo>
                    <a:pt x="8" y="396"/>
                  </a:lnTo>
                  <a:lnTo>
                    <a:pt x="9" y="398"/>
                  </a:lnTo>
                  <a:lnTo>
                    <a:pt x="9" y="399"/>
                  </a:lnTo>
                  <a:lnTo>
                    <a:pt x="11" y="400"/>
                  </a:lnTo>
                  <a:lnTo>
                    <a:pt x="11" y="402"/>
                  </a:lnTo>
                  <a:lnTo>
                    <a:pt x="11" y="403"/>
                  </a:lnTo>
                  <a:lnTo>
                    <a:pt x="12" y="405"/>
                  </a:lnTo>
                  <a:lnTo>
                    <a:pt x="22" y="382"/>
                  </a:lnTo>
                  <a:lnTo>
                    <a:pt x="32" y="361"/>
                  </a:lnTo>
                  <a:lnTo>
                    <a:pt x="43" y="341"/>
                  </a:lnTo>
                  <a:lnTo>
                    <a:pt x="55" y="319"/>
                  </a:lnTo>
                  <a:lnTo>
                    <a:pt x="68" y="301"/>
                  </a:lnTo>
                  <a:lnTo>
                    <a:pt x="82" y="281"/>
                  </a:lnTo>
                  <a:lnTo>
                    <a:pt x="96" y="263"/>
                  </a:lnTo>
                  <a:lnTo>
                    <a:pt x="110" y="244"/>
                  </a:lnTo>
                  <a:lnTo>
                    <a:pt x="125" y="226"/>
                  </a:lnTo>
                  <a:lnTo>
                    <a:pt x="140" y="209"/>
                  </a:lnTo>
                  <a:lnTo>
                    <a:pt x="157" y="193"/>
                  </a:lnTo>
                  <a:lnTo>
                    <a:pt x="174" y="176"/>
                  </a:lnTo>
                  <a:lnTo>
                    <a:pt x="192" y="160"/>
                  </a:lnTo>
                  <a:lnTo>
                    <a:pt x="210" y="146"/>
                  </a:lnTo>
                  <a:lnTo>
                    <a:pt x="228" y="132"/>
                  </a:lnTo>
                  <a:lnTo>
                    <a:pt x="247" y="119"/>
                  </a:lnTo>
                  <a:lnTo>
                    <a:pt x="267" y="106"/>
                  </a:lnTo>
                  <a:lnTo>
                    <a:pt x="286" y="94"/>
                  </a:lnTo>
                  <a:lnTo>
                    <a:pt x="307" y="82"/>
                  </a:lnTo>
                  <a:lnTo>
                    <a:pt x="328" y="72"/>
                  </a:lnTo>
                  <a:lnTo>
                    <a:pt x="349" y="62"/>
                  </a:lnTo>
                  <a:lnTo>
                    <a:pt x="371" y="52"/>
                  </a:lnTo>
                  <a:lnTo>
                    <a:pt x="392" y="45"/>
                  </a:lnTo>
                  <a:lnTo>
                    <a:pt x="416" y="37"/>
                  </a:lnTo>
                  <a:lnTo>
                    <a:pt x="438" y="31"/>
                  </a:lnTo>
                  <a:lnTo>
                    <a:pt x="461" y="26"/>
                  </a:lnTo>
                  <a:lnTo>
                    <a:pt x="484" y="20"/>
                  </a:lnTo>
                  <a:lnTo>
                    <a:pt x="507" y="16"/>
                  </a:lnTo>
                  <a:lnTo>
                    <a:pt x="532" y="13"/>
                  </a:lnTo>
                  <a:lnTo>
                    <a:pt x="556" y="10"/>
                  </a:lnTo>
                  <a:lnTo>
                    <a:pt x="581" y="8"/>
                  </a:lnTo>
                  <a:lnTo>
                    <a:pt x="606" y="8"/>
                  </a:lnTo>
                  <a:lnTo>
                    <a:pt x="639" y="10"/>
                  </a:lnTo>
                  <a:lnTo>
                    <a:pt x="671" y="11"/>
                  </a:lnTo>
                  <a:lnTo>
                    <a:pt x="705" y="16"/>
                  </a:lnTo>
                  <a:lnTo>
                    <a:pt x="737" y="21"/>
                  </a:lnTo>
                  <a:lnTo>
                    <a:pt x="767" y="30"/>
                  </a:lnTo>
                  <a:lnTo>
                    <a:pt x="798" y="38"/>
                  </a:lnTo>
                  <a:lnTo>
                    <a:pt x="829" y="48"/>
                  </a:lnTo>
                  <a:lnTo>
                    <a:pt x="858" y="61"/>
                  </a:lnTo>
                  <a:lnTo>
                    <a:pt x="887" y="74"/>
                  </a:lnTo>
                  <a:lnTo>
                    <a:pt x="915" y="88"/>
                  </a:lnTo>
                  <a:lnTo>
                    <a:pt x="941" y="104"/>
                  </a:lnTo>
                  <a:lnTo>
                    <a:pt x="968" y="122"/>
                  </a:lnTo>
                  <a:lnTo>
                    <a:pt x="994" y="141"/>
                  </a:lnTo>
                  <a:lnTo>
                    <a:pt x="1018" y="159"/>
                  </a:lnTo>
                  <a:lnTo>
                    <a:pt x="1041" y="180"/>
                  </a:lnTo>
                  <a:lnTo>
                    <a:pt x="1064" y="203"/>
                  </a:lnTo>
                  <a:lnTo>
                    <a:pt x="1064" y="190"/>
                  </a:lnTo>
                  <a:close/>
                  <a:moveTo>
                    <a:pt x="0" y="929"/>
                  </a:moveTo>
                  <a:lnTo>
                    <a:pt x="9" y="951"/>
                  </a:lnTo>
                  <a:lnTo>
                    <a:pt x="21" y="973"/>
                  </a:lnTo>
                  <a:lnTo>
                    <a:pt x="32" y="995"/>
                  </a:lnTo>
                  <a:lnTo>
                    <a:pt x="43" y="1017"/>
                  </a:lnTo>
                  <a:lnTo>
                    <a:pt x="55" y="1037"/>
                  </a:lnTo>
                  <a:lnTo>
                    <a:pt x="69" y="1056"/>
                  </a:lnTo>
                  <a:lnTo>
                    <a:pt x="83" y="1076"/>
                  </a:lnTo>
                  <a:lnTo>
                    <a:pt x="98" y="1095"/>
                  </a:lnTo>
                  <a:lnTo>
                    <a:pt x="114" y="1113"/>
                  </a:lnTo>
                  <a:lnTo>
                    <a:pt x="129" y="1132"/>
                  </a:lnTo>
                  <a:lnTo>
                    <a:pt x="146" y="1149"/>
                  </a:lnTo>
                  <a:lnTo>
                    <a:pt x="164" y="1166"/>
                  </a:lnTo>
                  <a:lnTo>
                    <a:pt x="180" y="1181"/>
                  </a:lnTo>
                  <a:lnTo>
                    <a:pt x="200" y="1197"/>
                  </a:lnTo>
                  <a:lnTo>
                    <a:pt x="218" y="1211"/>
                  </a:lnTo>
                  <a:lnTo>
                    <a:pt x="238" y="1225"/>
                  </a:lnTo>
                  <a:lnTo>
                    <a:pt x="257" y="1238"/>
                  </a:lnTo>
                  <a:lnTo>
                    <a:pt x="278" y="1251"/>
                  </a:lnTo>
                  <a:lnTo>
                    <a:pt x="299" y="1262"/>
                  </a:lnTo>
                  <a:lnTo>
                    <a:pt x="320" y="1274"/>
                  </a:lnTo>
                  <a:lnTo>
                    <a:pt x="342" y="1284"/>
                  </a:lnTo>
                  <a:lnTo>
                    <a:pt x="364" y="1294"/>
                  </a:lnTo>
                  <a:lnTo>
                    <a:pt x="386" y="1302"/>
                  </a:lnTo>
                  <a:lnTo>
                    <a:pt x="410" y="1311"/>
                  </a:lnTo>
                  <a:lnTo>
                    <a:pt x="434" y="1318"/>
                  </a:lnTo>
                  <a:lnTo>
                    <a:pt x="457" y="1323"/>
                  </a:lnTo>
                  <a:lnTo>
                    <a:pt x="481" y="1328"/>
                  </a:lnTo>
                  <a:lnTo>
                    <a:pt x="506" y="1333"/>
                  </a:lnTo>
                  <a:lnTo>
                    <a:pt x="530" y="1336"/>
                  </a:lnTo>
                  <a:lnTo>
                    <a:pt x="555" y="1339"/>
                  </a:lnTo>
                  <a:lnTo>
                    <a:pt x="580" y="1340"/>
                  </a:lnTo>
                  <a:lnTo>
                    <a:pt x="606" y="1340"/>
                  </a:lnTo>
                  <a:lnTo>
                    <a:pt x="642" y="1339"/>
                  </a:lnTo>
                  <a:lnTo>
                    <a:pt x="680" y="1336"/>
                  </a:lnTo>
                  <a:lnTo>
                    <a:pt x="715" y="1330"/>
                  </a:lnTo>
                  <a:lnTo>
                    <a:pt x="751" y="1323"/>
                  </a:lnTo>
                  <a:lnTo>
                    <a:pt x="785" y="1315"/>
                  </a:lnTo>
                  <a:lnTo>
                    <a:pt x="819" y="1305"/>
                  </a:lnTo>
                  <a:lnTo>
                    <a:pt x="852" y="1292"/>
                  </a:lnTo>
                  <a:lnTo>
                    <a:pt x="884" y="1278"/>
                  </a:lnTo>
                  <a:lnTo>
                    <a:pt x="915" y="1261"/>
                  </a:lnTo>
                  <a:lnTo>
                    <a:pt x="945" y="1244"/>
                  </a:lnTo>
                  <a:lnTo>
                    <a:pt x="975" y="1224"/>
                  </a:lnTo>
                  <a:lnTo>
                    <a:pt x="1002" y="1204"/>
                  </a:lnTo>
                  <a:lnTo>
                    <a:pt x="1030" y="1181"/>
                  </a:lnTo>
                  <a:lnTo>
                    <a:pt x="1055" y="1159"/>
                  </a:lnTo>
                  <a:lnTo>
                    <a:pt x="1080" y="1133"/>
                  </a:lnTo>
                  <a:lnTo>
                    <a:pt x="1103" y="1108"/>
                  </a:lnTo>
                  <a:lnTo>
                    <a:pt x="1103" y="1106"/>
                  </a:lnTo>
                  <a:lnTo>
                    <a:pt x="1103" y="1105"/>
                  </a:lnTo>
                  <a:lnTo>
                    <a:pt x="1103" y="1103"/>
                  </a:lnTo>
                  <a:lnTo>
                    <a:pt x="1103" y="1102"/>
                  </a:lnTo>
                  <a:lnTo>
                    <a:pt x="1103" y="1100"/>
                  </a:lnTo>
                  <a:lnTo>
                    <a:pt x="1101" y="1099"/>
                  </a:lnTo>
                  <a:lnTo>
                    <a:pt x="1101" y="1098"/>
                  </a:lnTo>
                  <a:lnTo>
                    <a:pt x="1101" y="1096"/>
                  </a:lnTo>
                  <a:lnTo>
                    <a:pt x="1079" y="1123"/>
                  </a:lnTo>
                  <a:lnTo>
                    <a:pt x="1054" y="1149"/>
                  </a:lnTo>
                  <a:lnTo>
                    <a:pt x="1029" y="1171"/>
                  </a:lnTo>
                  <a:lnTo>
                    <a:pt x="1001" y="1194"/>
                  </a:lnTo>
                  <a:lnTo>
                    <a:pt x="973" y="1215"/>
                  </a:lnTo>
                  <a:lnTo>
                    <a:pt x="944" y="1234"/>
                  </a:lnTo>
                  <a:lnTo>
                    <a:pt x="915" y="1252"/>
                  </a:lnTo>
                  <a:lnTo>
                    <a:pt x="883" y="1268"/>
                  </a:lnTo>
                  <a:lnTo>
                    <a:pt x="851" y="1284"/>
                  </a:lnTo>
                  <a:lnTo>
                    <a:pt x="819" y="1296"/>
                  </a:lnTo>
                  <a:lnTo>
                    <a:pt x="784" y="1306"/>
                  </a:lnTo>
                  <a:lnTo>
                    <a:pt x="751" y="1316"/>
                  </a:lnTo>
                  <a:lnTo>
                    <a:pt x="715" y="1323"/>
                  </a:lnTo>
                  <a:lnTo>
                    <a:pt x="678" y="1328"/>
                  </a:lnTo>
                  <a:lnTo>
                    <a:pt x="642" y="1332"/>
                  </a:lnTo>
                  <a:lnTo>
                    <a:pt x="606" y="1332"/>
                  </a:lnTo>
                  <a:lnTo>
                    <a:pt x="580" y="1332"/>
                  </a:lnTo>
                  <a:lnTo>
                    <a:pt x="555" y="1330"/>
                  </a:lnTo>
                  <a:lnTo>
                    <a:pt x="530" y="1328"/>
                  </a:lnTo>
                  <a:lnTo>
                    <a:pt x="505" y="1325"/>
                  </a:lnTo>
                  <a:lnTo>
                    <a:pt x="480" y="1319"/>
                  </a:lnTo>
                  <a:lnTo>
                    <a:pt x="454" y="1315"/>
                  </a:lnTo>
                  <a:lnTo>
                    <a:pt x="431" y="1308"/>
                  </a:lnTo>
                  <a:lnTo>
                    <a:pt x="407" y="1301"/>
                  </a:lnTo>
                  <a:lnTo>
                    <a:pt x="385" y="1292"/>
                  </a:lnTo>
                  <a:lnTo>
                    <a:pt x="361" y="1284"/>
                  </a:lnTo>
                  <a:lnTo>
                    <a:pt x="339" y="1274"/>
                  </a:lnTo>
                  <a:lnTo>
                    <a:pt x="317" y="1264"/>
                  </a:lnTo>
                  <a:lnTo>
                    <a:pt x="296" y="1252"/>
                  </a:lnTo>
                  <a:lnTo>
                    <a:pt x="275" y="1240"/>
                  </a:lnTo>
                  <a:lnTo>
                    <a:pt x="254" y="1227"/>
                  </a:lnTo>
                  <a:lnTo>
                    <a:pt x="235" y="1213"/>
                  </a:lnTo>
                  <a:lnTo>
                    <a:pt x="215" y="1198"/>
                  </a:lnTo>
                  <a:lnTo>
                    <a:pt x="196" y="1183"/>
                  </a:lnTo>
                  <a:lnTo>
                    <a:pt x="178" y="1167"/>
                  </a:lnTo>
                  <a:lnTo>
                    <a:pt x="160" y="1152"/>
                  </a:lnTo>
                  <a:lnTo>
                    <a:pt x="143" y="1134"/>
                  </a:lnTo>
                  <a:lnTo>
                    <a:pt x="126" y="1116"/>
                  </a:lnTo>
                  <a:lnTo>
                    <a:pt x="111" y="1098"/>
                  </a:lnTo>
                  <a:lnTo>
                    <a:pt x="96" y="1079"/>
                  </a:lnTo>
                  <a:lnTo>
                    <a:pt x="80" y="1059"/>
                  </a:lnTo>
                  <a:lnTo>
                    <a:pt x="66" y="1039"/>
                  </a:lnTo>
                  <a:lnTo>
                    <a:pt x="54" y="1018"/>
                  </a:lnTo>
                  <a:lnTo>
                    <a:pt x="41" y="997"/>
                  </a:lnTo>
                  <a:lnTo>
                    <a:pt x="30" y="975"/>
                  </a:lnTo>
                  <a:lnTo>
                    <a:pt x="19" y="953"/>
                  </a:lnTo>
                  <a:lnTo>
                    <a:pt x="9" y="930"/>
                  </a:lnTo>
                  <a:lnTo>
                    <a:pt x="0" y="907"/>
                  </a:lnTo>
                  <a:lnTo>
                    <a:pt x="0" y="910"/>
                  </a:lnTo>
                  <a:lnTo>
                    <a:pt x="0" y="913"/>
                  </a:lnTo>
                  <a:lnTo>
                    <a:pt x="0" y="916"/>
                  </a:lnTo>
                  <a:lnTo>
                    <a:pt x="0" y="919"/>
                  </a:lnTo>
                  <a:lnTo>
                    <a:pt x="0" y="922"/>
                  </a:lnTo>
                  <a:lnTo>
                    <a:pt x="0" y="923"/>
                  </a:lnTo>
                  <a:lnTo>
                    <a:pt x="0" y="926"/>
                  </a:lnTo>
                  <a:lnTo>
                    <a:pt x="0" y="929"/>
                  </a:lnTo>
                  <a:close/>
                </a:path>
              </a:pathLst>
            </a:custGeom>
            <a:solidFill>
              <a:srgbClr val="FDFB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2" name="Freeform 29"/>
            <p:cNvSpPr>
              <a:spLocks noEditPoints="1"/>
            </p:cNvSpPr>
            <p:nvPr/>
          </p:nvSpPr>
          <p:spPr bwMode="auto">
            <a:xfrm>
              <a:off x="3929" y="1834"/>
              <a:ext cx="1103" cy="1332"/>
            </a:xfrm>
            <a:custGeom>
              <a:avLst/>
              <a:gdLst>
                <a:gd name="T0" fmla="*/ 993 w 1103"/>
                <a:gd name="T1" fmla="*/ 131 h 1332"/>
                <a:gd name="T2" fmla="*/ 887 w 1103"/>
                <a:gd name="T3" fmla="*/ 66 h 1332"/>
                <a:gd name="T4" fmla="*/ 767 w 1103"/>
                <a:gd name="T5" fmla="*/ 22 h 1332"/>
                <a:gd name="T6" fmla="*/ 639 w 1103"/>
                <a:gd name="T7" fmla="*/ 2 h 1332"/>
                <a:gd name="T8" fmla="*/ 532 w 1103"/>
                <a:gd name="T9" fmla="*/ 4 h 1332"/>
                <a:gd name="T10" fmla="*/ 438 w 1103"/>
                <a:gd name="T11" fmla="*/ 23 h 1332"/>
                <a:gd name="T12" fmla="*/ 349 w 1103"/>
                <a:gd name="T13" fmla="*/ 54 h 1332"/>
                <a:gd name="T14" fmla="*/ 265 w 1103"/>
                <a:gd name="T15" fmla="*/ 98 h 1332"/>
                <a:gd name="T16" fmla="*/ 190 w 1103"/>
                <a:gd name="T17" fmla="*/ 152 h 1332"/>
                <a:gd name="T18" fmla="*/ 123 w 1103"/>
                <a:gd name="T19" fmla="*/ 217 h 1332"/>
                <a:gd name="T20" fmla="*/ 66 w 1103"/>
                <a:gd name="T21" fmla="*/ 291 h 1332"/>
                <a:gd name="T22" fmla="*/ 19 w 1103"/>
                <a:gd name="T23" fmla="*/ 374 h 1332"/>
                <a:gd name="T24" fmla="*/ 11 w 1103"/>
                <a:gd name="T25" fmla="*/ 399 h 1332"/>
                <a:gd name="T26" fmla="*/ 14 w 1103"/>
                <a:gd name="T27" fmla="*/ 403 h 1332"/>
                <a:gd name="T28" fmla="*/ 46 w 1103"/>
                <a:gd name="T29" fmla="*/ 341 h 1332"/>
                <a:gd name="T30" fmla="*/ 96 w 1103"/>
                <a:gd name="T31" fmla="*/ 263 h 1332"/>
                <a:gd name="T32" fmla="*/ 158 w 1103"/>
                <a:gd name="T33" fmla="*/ 193 h 1332"/>
                <a:gd name="T34" fmla="*/ 228 w 1103"/>
                <a:gd name="T35" fmla="*/ 132 h 1332"/>
                <a:gd name="T36" fmla="*/ 307 w 1103"/>
                <a:gd name="T37" fmla="*/ 83 h 1332"/>
                <a:gd name="T38" fmla="*/ 393 w 1103"/>
                <a:gd name="T39" fmla="*/ 46 h 1332"/>
                <a:gd name="T40" fmla="*/ 484 w 1103"/>
                <a:gd name="T41" fmla="*/ 20 h 1332"/>
                <a:gd name="T42" fmla="*/ 581 w 1103"/>
                <a:gd name="T43" fmla="*/ 9 h 1332"/>
                <a:gd name="T44" fmla="*/ 705 w 1103"/>
                <a:gd name="T45" fmla="*/ 16 h 1332"/>
                <a:gd name="T46" fmla="*/ 829 w 1103"/>
                <a:gd name="T47" fmla="*/ 48 h 1332"/>
                <a:gd name="T48" fmla="*/ 943 w 1103"/>
                <a:gd name="T49" fmla="*/ 105 h 1332"/>
                <a:gd name="T50" fmla="*/ 1041 w 1103"/>
                <a:gd name="T51" fmla="*/ 182 h 1332"/>
                <a:gd name="T52" fmla="*/ 9 w 1103"/>
                <a:gd name="T53" fmla="*/ 937 h 1332"/>
                <a:gd name="T54" fmla="*/ 55 w 1103"/>
                <a:gd name="T55" fmla="*/ 1024 h 1332"/>
                <a:gd name="T56" fmla="*/ 112 w 1103"/>
                <a:gd name="T57" fmla="*/ 1102 h 1332"/>
                <a:gd name="T58" fmla="*/ 179 w 1103"/>
                <a:gd name="T59" fmla="*/ 1170 h 1332"/>
                <a:gd name="T60" fmla="*/ 256 w 1103"/>
                <a:gd name="T61" fmla="*/ 1228 h 1332"/>
                <a:gd name="T62" fmla="*/ 340 w 1103"/>
                <a:gd name="T63" fmla="*/ 1275 h 1332"/>
                <a:gd name="T64" fmla="*/ 432 w 1103"/>
                <a:gd name="T65" fmla="*/ 1308 h 1332"/>
                <a:gd name="T66" fmla="*/ 530 w 1103"/>
                <a:gd name="T67" fmla="*/ 1328 h 1332"/>
                <a:gd name="T68" fmla="*/ 642 w 1103"/>
                <a:gd name="T69" fmla="*/ 1331 h 1332"/>
                <a:gd name="T70" fmla="*/ 785 w 1103"/>
                <a:gd name="T71" fmla="*/ 1307 h 1332"/>
                <a:gd name="T72" fmla="*/ 915 w 1103"/>
                <a:gd name="T73" fmla="*/ 1253 h 1332"/>
                <a:gd name="T74" fmla="*/ 1029 w 1103"/>
                <a:gd name="T75" fmla="*/ 1173 h 1332"/>
                <a:gd name="T76" fmla="*/ 1103 w 1103"/>
                <a:gd name="T77" fmla="*/ 1096 h 1332"/>
                <a:gd name="T78" fmla="*/ 1101 w 1103"/>
                <a:gd name="T79" fmla="*/ 1092 h 1332"/>
                <a:gd name="T80" fmla="*/ 1078 w 1103"/>
                <a:gd name="T81" fmla="*/ 1115 h 1332"/>
                <a:gd name="T82" fmla="*/ 973 w 1103"/>
                <a:gd name="T83" fmla="*/ 1207 h 1332"/>
                <a:gd name="T84" fmla="*/ 851 w 1103"/>
                <a:gd name="T85" fmla="*/ 1275 h 1332"/>
                <a:gd name="T86" fmla="*/ 715 w 1103"/>
                <a:gd name="T87" fmla="*/ 1315 h 1332"/>
                <a:gd name="T88" fmla="*/ 580 w 1103"/>
                <a:gd name="T89" fmla="*/ 1324 h 1332"/>
                <a:gd name="T90" fmla="*/ 478 w 1103"/>
                <a:gd name="T91" fmla="*/ 1311 h 1332"/>
                <a:gd name="T92" fmla="*/ 384 w 1103"/>
                <a:gd name="T93" fmla="*/ 1284 h 1332"/>
                <a:gd name="T94" fmla="*/ 295 w 1103"/>
                <a:gd name="T95" fmla="*/ 1243 h 1332"/>
                <a:gd name="T96" fmla="*/ 212 w 1103"/>
                <a:gd name="T97" fmla="*/ 1189 h 1332"/>
                <a:gd name="T98" fmla="*/ 142 w 1103"/>
                <a:gd name="T99" fmla="*/ 1122 h 1332"/>
                <a:gd name="T100" fmla="*/ 79 w 1103"/>
                <a:gd name="T101" fmla="*/ 1047 h 1332"/>
                <a:gd name="T102" fmla="*/ 29 w 1103"/>
                <a:gd name="T103" fmla="*/ 962 h 1332"/>
                <a:gd name="T104" fmla="*/ 0 w 1103"/>
                <a:gd name="T105" fmla="*/ 895 h 1332"/>
                <a:gd name="T106" fmla="*/ 0 w 1103"/>
                <a:gd name="T107" fmla="*/ 906 h 13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3"/>
                <a:gd name="T163" fmla="*/ 0 h 1332"/>
                <a:gd name="T164" fmla="*/ 1103 w 1103"/>
                <a:gd name="T165" fmla="*/ 1332 h 13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3" h="1332">
                  <a:moveTo>
                    <a:pt x="1064" y="192"/>
                  </a:moveTo>
                  <a:lnTo>
                    <a:pt x="1041" y="171"/>
                  </a:lnTo>
                  <a:lnTo>
                    <a:pt x="1018" y="151"/>
                  </a:lnTo>
                  <a:lnTo>
                    <a:pt x="993" y="131"/>
                  </a:lnTo>
                  <a:lnTo>
                    <a:pt x="968" y="112"/>
                  </a:lnTo>
                  <a:lnTo>
                    <a:pt x="941" y="95"/>
                  </a:lnTo>
                  <a:lnTo>
                    <a:pt x="915" y="80"/>
                  </a:lnTo>
                  <a:lnTo>
                    <a:pt x="887" y="66"/>
                  </a:lnTo>
                  <a:lnTo>
                    <a:pt x="858" y="51"/>
                  </a:lnTo>
                  <a:lnTo>
                    <a:pt x="829" y="40"/>
                  </a:lnTo>
                  <a:lnTo>
                    <a:pt x="798" y="30"/>
                  </a:lnTo>
                  <a:lnTo>
                    <a:pt x="767" y="22"/>
                  </a:lnTo>
                  <a:lnTo>
                    <a:pt x="735" y="13"/>
                  </a:lnTo>
                  <a:lnTo>
                    <a:pt x="703" y="7"/>
                  </a:lnTo>
                  <a:lnTo>
                    <a:pt x="671" y="3"/>
                  </a:lnTo>
                  <a:lnTo>
                    <a:pt x="639" y="2"/>
                  </a:lnTo>
                  <a:lnTo>
                    <a:pt x="606" y="0"/>
                  </a:lnTo>
                  <a:lnTo>
                    <a:pt x="581" y="0"/>
                  </a:lnTo>
                  <a:lnTo>
                    <a:pt x="556" y="2"/>
                  </a:lnTo>
                  <a:lnTo>
                    <a:pt x="532" y="4"/>
                  </a:lnTo>
                  <a:lnTo>
                    <a:pt x="507" y="7"/>
                  </a:lnTo>
                  <a:lnTo>
                    <a:pt x="484" y="12"/>
                  </a:lnTo>
                  <a:lnTo>
                    <a:pt x="460" y="17"/>
                  </a:lnTo>
                  <a:lnTo>
                    <a:pt x="438" y="23"/>
                  </a:lnTo>
                  <a:lnTo>
                    <a:pt x="414" y="29"/>
                  </a:lnTo>
                  <a:lnTo>
                    <a:pt x="392" y="37"/>
                  </a:lnTo>
                  <a:lnTo>
                    <a:pt x="370" y="46"/>
                  </a:lnTo>
                  <a:lnTo>
                    <a:pt x="349" y="54"/>
                  </a:lnTo>
                  <a:lnTo>
                    <a:pt x="327" y="64"/>
                  </a:lnTo>
                  <a:lnTo>
                    <a:pt x="306" y="74"/>
                  </a:lnTo>
                  <a:lnTo>
                    <a:pt x="286" y="85"/>
                  </a:lnTo>
                  <a:lnTo>
                    <a:pt x="265" y="98"/>
                  </a:lnTo>
                  <a:lnTo>
                    <a:pt x="246" y="111"/>
                  </a:lnTo>
                  <a:lnTo>
                    <a:pt x="226" y="124"/>
                  </a:lnTo>
                  <a:lnTo>
                    <a:pt x="208" y="138"/>
                  </a:lnTo>
                  <a:lnTo>
                    <a:pt x="190" y="152"/>
                  </a:lnTo>
                  <a:lnTo>
                    <a:pt x="174" y="168"/>
                  </a:lnTo>
                  <a:lnTo>
                    <a:pt x="155" y="183"/>
                  </a:lnTo>
                  <a:lnTo>
                    <a:pt x="139" y="200"/>
                  </a:lnTo>
                  <a:lnTo>
                    <a:pt x="123" y="217"/>
                  </a:lnTo>
                  <a:lnTo>
                    <a:pt x="108" y="235"/>
                  </a:lnTo>
                  <a:lnTo>
                    <a:pt x="94" y="253"/>
                  </a:lnTo>
                  <a:lnTo>
                    <a:pt x="80" y="273"/>
                  </a:lnTo>
                  <a:lnTo>
                    <a:pt x="66" y="291"/>
                  </a:lnTo>
                  <a:lnTo>
                    <a:pt x="54" y="311"/>
                  </a:lnTo>
                  <a:lnTo>
                    <a:pt x="41" y="331"/>
                  </a:lnTo>
                  <a:lnTo>
                    <a:pt x="30" y="352"/>
                  </a:lnTo>
                  <a:lnTo>
                    <a:pt x="19" y="374"/>
                  </a:lnTo>
                  <a:lnTo>
                    <a:pt x="9" y="395"/>
                  </a:lnTo>
                  <a:lnTo>
                    <a:pt x="11" y="396"/>
                  </a:lnTo>
                  <a:lnTo>
                    <a:pt x="11" y="398"/>
                  </a:lnTo>
                  <a:lnTo>
                    <a:pt x="11" y="399"/>
                  </a:lnTo>
                  <a:lnTo>
                    <a:pt x="12" y="401"/>
                  </a:lnTo>
                  <a:lnTo>
                    <a:pt x="12" y="402"/>
                  </a:lnTo>
                  <a:lnTo>
                    <a:pt x="14" y="403"/>
                  </a:lnTo>
                  <a:lnTo>
                    <a:pt x="14" y="405"/>
                  </a:lnTo>
                  <a:lnTo>
                    <a:pt x="23" y="384"/>
                  </a:lnTo>
                  <a:lnTo>
                    <a:pt x="34" y="362"/>
                  </a:lnTo>
                  <a:lnTo>
                    <a:pt x="46" y="341"/>
                  </a:lnTo>
                  <a:lnTo>
                    <a:pt x="57" y="321"/>
                  </a:lnTo>
                  <a:lnTo>
                    <a:pt x="69" y="301"/>
                  </a:lnTo>
                  <a:lnTo>
                    <a:pt x="83" y="281"/>
                  </a:lnTo>
                  <a:lnTo>
                    <a:pt x="96" y="263"/>
                  </a:lnTo>
                  <a:lnTo>
                    <a:pt x="111" y="244"/>
                  </a:lnTo>
                  <a:lnTo>
                    <a:pt x="126" y="227"/>
                  </a:lnTo>
                  <a:lnTo>
                    <a:pt x="142" y="210"/>
                  </a:lnTo>
                  <a:lnTo>
                    <a:pt x="158" y="193"/>
                  </a:lnTo>
                  <a:lnTo>
                    <a:pt x="175" y="178"/>
                  </a:lnTo>
                  <a:lnTo>
                    <a:pt x="192" y="162"/>
                  </a:lnTo>
                  <a:lnTo>
                    <a:pt x="210" y="146"/>
                  </a:lnTo>
                  <a:lnTo>
                    <a:pt x="228" y="132"/>
                  </a:lnTo>
                  <a:lnTo>
                    <a:pt x="247" y="119"/>
                  </a:lnTo>
                  <a:lnTo>
                    <a:pt x="267" y="107"/>
                  </a:lnTo>
                  <a:lnTo>
                    <a:pt x="286" y="94"/>
                  </a:lnTo>
                  <a:lnTo>
                    <a:pt x="307" y="83"/>
                  </a:lnTo>
                  <a:lnTo>
                    <a:pt x="328" y="73"/>
                  </a:lnTo>
                  <a:lnTo>
                    <a:pt x="349" y="63"/>
                  </a:lnTo>
                  <a:lnTo>
                    <a:pt x="371" y="53"/>
                  </a:lnTo>
                  <a:lnTo>
                    <a:pt x="393" y="46"/>
                  </a:lnTo>
                  <a:lnTo>
                    <a:pt x="416" y="37"/>
                  </a:lnTo>
                  <a:lnTo>
                    <a:pt x="438" y="31"/>
                  </a:lnTo>
                  <a:lnTo>
                    <a:pt x="461" y="24"/>
                  </a:lnTo>
                  <a:lnTo>
                    <a:pt x="484" y="20"/>
                  </a:lnTo>
                  <a:lnTo>
                    <a:pt x="509" y="16"/>
                  </a:lnTo>
                  <a:lnTo>
                    <a:pt x="532" y="13"/>
                  </a:lnTo>
                  <a:lnTo>
                    <a:pt x="556" y="10"/>
                  </a:lnTo>
                  <a:lnTo>
                    <a:pt x="581" y="9"/>
                  </a:lnTo>
                  <a:lnTo>
                    <a:pt x="606" y="9"/>
                  </a:lnTo>
                  <a:lnTo>
                    <a:pt x="639" y="9"/>
                  </a:lnTo>
                  <a:lnTo>
                    <a:pt x="671" y="12"/>
                  </a:lnTo>
                  <a:lnTo>
                    <a:pt x="705" y="16"/>
                  </a:lnTo>
                  <a:lnTo>
                    <a:pt x="737" y="22"/>
                  </a:lnTo>
                  <a:lnTo>
                    <a:pt x="767" y="30"/>
                  </a:lnTo>
                  <a:lnTo>
                    <a:pt x="799" y="39"/>
                  </a:lnTo>
                  <a:lnTo>
                    <a:pt x="829" y="48"/>
                  </a:lnTo>
                  <a:lnTo>
                    <a:pt x="858" y="61"/>
                  </a:lnTo>
                  <a:lnTo>
                    <a:pt x="887" y="74"/>
                  </a:lnTo>
                  <a:lnTo>
                    <a:pt x="915" y="90"/>
                  </a:lnTo>
                  <a:lnTo>
                    <a:pt x="943" y="105"/>
                  </a:lnTo>
                  <a:lnTo>
                    <a:pt x="969" y="122"/>
                  </a:lnTo>
                  <a:lnTo>
                    <a:pt x="994" y="141"/>
                  </a:lnTo>
                  <a:lnTo>
                    <a:pt x="1018" y="161"/>
                  </a:lnTo>
                  <a:lnTo>
                    <a:pt x="1041" y="182"/>
                  </a:lnTo>
                  <a:lnTo>
                    <a:pt x="1064" y="205"/>
                  </a:lnTo>
                  <a:lnTo>
                    <a:pt x="1064" y="192"/>
                  </a:lnTo>
                  <a:close/>
                  <a:moveTo>
                    <a:pt x="0" y="915"/>
                  </a:moveTo>
                  <a:lnTo>
                    <a:pt x="9" y="937"/>
                  </a:lnTo>
                  <a:lnTo>
                    <a:pt x="19" y="959"/>
                  </a:lnTo>
                  <a:lnTo>
                    <a:pt x="30" y="981"/>
                  </a:lnTo>
                  <a:lnTo>
                    <a:pt x="43" y="1003"/>
                  </a:lnTo>
                  <a:lnTo>
                    <a:pt x="55" y="1024"/>
                  </a:lnTo>
                  <a:lnTo>
                    <a:pt x="68" y="1044"/>
                  </a:lnTo>
                  <a:lnTo>
                    <a:pt x="82" y="1064"/>
                  </a:lnTo>
                  <a:lnTo>
                    <a:pt x="97" y="1084"/>
                  </a:lnTo>
                  <a:lnTo>
                    <a:pt x="112" y="1102"/>
                  </a:lnTo>
                  <a:lnTo>
                    <a:pt x="128" y="1119"/>
                  </a:lnTo>
                  <a:lnTo>
                    <a:pt x="144" y="1138"/>
                  </a:lnTo>
                  <a:lnTo>
                    <a:pt x="161" y="1155"/>
                  </a:lnTo>
                  <a:lnTo>
                    <a:pt x="179" y="1170"/>
                  </a:lnTo>
                  <a:lnTo>
                    <a:pt x="197" y="1186"/>
                  </a:lnTo>
                  <a:lnTo>
                    <a:pt x="217" y="1201"/>
                  </a:lnTo>
                  <a:lnTo>
                    <a:pt x="236" y="1216"/>
                  </a:lnTo>
                  <a:lnTo>
                    <a:pt x="256" y="1228"/>
                  </a:lnTo>
                  <a:lnTo>
                    <a:pt x="276" y="1241"/>
                  </a:lnTo>
                  <a:lnTo>
                    <a:pt x="297" y="1254"/>
                  </a:lnTo>
                  <a:lnTo>
                    <a:pt x="318" y="1264"/>
                  </a:lnTo>
                  <a:lnTo>
                    <a:pt x="340" y="1275"/>
                  </a:lnTo>
                  <a:lnTo>
                    <a:pt x="363" y="1285"/>
                  </a:lnTo>
                  <a:lnTo>
                    <a:pt x="385" y="1294"/>
                  </a:lnTo>
                  <a:lnTo>
                    <a:pt x="409" y="1301"/>
                  </a:lnTo>
                  <a:lnTo>
                    <a:pt x="432" y="1308"/>
                  </a:lnTo>
                  <a:lnTo>
                    <a:pt x="456" y="1315"/>
                  </a:lnTo>
                  <a:lnTo>
                    <a:pt x="480" y="1319"/>
                  </a:lnTo>
                  <a:lnTo>
                    <a:pt x="505" y="1325"/>
                  </a:lnTo>
                  <a:lnTo>
                    <a:pt x="530" y="1328"/>
                  </a:lnTo>
                  <a:lnTo>
                    <a:pt x="555" y="1331"/>
                  </a:lnTo>
                  <a:lnTo>
                    <a:pt x="580" y="1332"/>
                  </a:lnTo>
                  <a:lnTo>
                    <a:pt x="606" y="1332"/>
                  </a:lnTo>
                  <a:lnTo>
                    <a:pt x="642" y="1331"/>
                  </a:lnTo>
                  <a:lnTo>
                    <a:pt x="680" y="1328"/>
                  </a:lnTo>
                  <a:lnTo>
                    <a:pt x="715" y="1324"/>
                  </a:lnTo>
                  <a:lnTo>
                    <a:pt x="751" y="1317"/>
                  </a:lnTo>
                  <a:lnTo>
                    <a:pt x="785" y="1307"/>
                  </a:lnTo>
                  <a:lnTo>
                    <a:pt x="819" y="1297"/>
                  </a:lnTo>
                  <a:lnTo>
                    <a:pt x="852" y="1284"/>
                  </a:lnTo>
                  <a:lnTo>
                    <a:pt x="884" y="1268"/>
                  </a:lnTo>
                  <a:lnTo>
                    <a:pt x="915" y="1253"/>
                  </a:lnTo>
                  <a:lnTo>
                    <a:pt x="945" y="1236"/>
                  </a:lnTo>
                  <a:lnTo>
                    <a:pt x="975" y="1216"/>
                  </a:lnTo>
                  <a:lnTo>
                    <a:pt x="1002" y="1194"/>
                  </a:lnTo>
                  <a:lnTo>
                    <a:pt x="1029" y="1173"/>
                  </a:lnTo>
                  <a:lnTo>
                    <a:pt x="1055" y="1149"/>
                  </a:lnTo>
                  <a:lnTo>
                    <a:pt x="1079" y="1125"/>
                  </a:lnTo>
                  <a:lnTo>
                    <a:pt x="1103" y="1098"/>
                  </a:lnTo>
                  <a:lnTo>
                    <a:pt x="1103" y="1096"/>
                  </a:lnTo>
                  <a:lnTo>
                    <a:pt x="1101" y="1095"/>
                  </a:lnTo>
                  <a:lnTo>
                    <a:pt x="1101" y="1094"/>
                  </a:lnTo>
                  <a:lnTo>
                    <a:pt x="1101" y="1092"/>
                  </a:lnTo>
                  <a:lnTo>
                    <a:pt x="1101" y="1091"/>
                  </a:lnTo>
                  <a:lnTo>
                    <a:pt x="1101" y="1089"/>
                  </a:lnTo>
                  <a:lnTo>
                    <a:pt x="1100" y="1088"/>
                  </a:lnTo>
                  <a:lnTo>
                    <a:pt x="1078" y="1115"/>
                  </a:lnTo>
                  <a:lnTo>
                    <a:pt x="1054" y="1139"/>
                  </a:lnTo>
                  <a:lnTo>
                    <a:pt x="1027" y="1163"/>
                  </a:lnTo>
                  <a:lnTo>
                    <a:pt x="1001" y="1186"/>
                  </a:lnTo>
                  <a:lnTo>
                    <a:pt x="973" y="1207"/>
                  </a:lnTo>
                  <a:lnTo>
                    <a:pt x="944" y="1226"/>
                  </a:lnTo>
                  <a:lnTo>
                    <a:pt x="915" y="1244"/>
                  </a:lnTo>
                  <a:lnTo>
                    <a:pt x="883" y="1260"/>
                  </a:lnTo>
                  <a:lnTo>
                    <a:pt x="851" y="1275"/>
                  </a:lnTo>
                  <a:lnTo>
                    <a:pt x="819" y="1288"/>
                  </a:lnTo>
                  <a:lnTo>
                    <a:pt x="784" y="1298"/>
                  </a:lnTo>
                  <a:lnTo>
                    <a:pt x="751" y="1308"/>
                  </a:lnTo>
                  <a:lnTo>
                    <a:pt x="715" y="1315"/>
                  </a:lnTo>
                  <a:lnTo>
                    <a:pt x="678" y="1319"/>
                  </a:lnTo>
                  <a:lnTo>
                    <a:pt x="642" y="1324"/>
                  </a:lnTo>
                  <a:lnTo>
                    <a:pt x="606" y="1324"/>
                  </a:lnTo>
                  <a:lnTo>
                    <a:pt x="580" y="1324"/>
                  </a:lnTo>
                  <a:lnTo>
                    <a:pt x="553" y="1322"/>
                  </a:lnTo>
                  <a:lnTo>
                    <a:pt x="528" y="1319"/>
                  </a:lnTo>
                  <a:lnTo>
                    <a:pt x="503" y="1317"/>
                  </a:lnTo>
                  <a:lnTo>
                    <a:pt x="478" y="1311"/>
                  </a:lnTo>
                  <a:lnTo>
                    <a:pt x="454" y="1307"/>
                  </a:lnTo>
                  <a:lnTo>
                    <a:pt x="429" y="1299"/>
                  </a:lnTo>
                  <a:lnTo>
                    <a:pt x="406" y="1292"/>
                  </a:lnTo>
                  <a:lnTo>
                    <a:pt x="384" y="1284"/>
                  </a:lnTo>
                  <a:lnTo>
                    <a:pt x="360" y="1275"/>
                  </a:lnTo>
                  <a:lnTo>
                    <a:pt x="338" y="1265"/>
                  </a:lnTo>
                  <a:lnTo>
                    <a:pt x="315" y="1254"/>
                  </a:lnTo>
                  <a:lnTo>
                    <a:pt x="295" y="1243"/>
                  </a:lnTo>
                  <a:lnTo>
                    <a:pt x="272" y="1230"/>
                  </a:lnTo>
                  <a:lnTo>
                    <a:pt x="253" y="1217"/>
                  </a:lnTo>
                  <a:lnTo>
                    <a:pt x="232" y="1203"/>
                  </a:lnTo>
                  <a:lnTo>
                    <a:pt x="212" y="1189"/>
                  </a:lnTo>
                  <a:lnTo>
                    <a:pt x="194" y="1173"/>
                  </a:lnTo>
                  <a:lnTo>
                    <a:pt x="176" y="1156"/>
                  </a:lnTo>
                  <a:lnTo>
                    <a:pt x="158" y="1139"/>
                  </a:lnTo>
                  <a:lnTo>
                    <a:pt x="142" y="1122"/>
                  </a:lnTo>
                  <a:lnTo>
                    <a:pt x="125" y="1104"/>
                  </a:lnTo>
                  <a:lnTo>
                    <a:pt x="108" y="1085"/>
                  </a:lnTo>
                  <a:lnTo>
                    <a:pt x="94" y="1067"/>
                  </a:lnTo>
                  <a:lnTo>
                    <a:pt x="79" y="1047"/>
                  </a:lnTo>
                  <a:lnTo>
                    <a:pt x="65" y="1025"/>
                  </a:lnTo>
                  <a:lnTo>
                    <a:pt x="53" y="1004"/>
                  </a:lnTo>
                  <a:lnTo>
                    <a:pt x="40" y="983"/>
                  </a:lnTo>
                  <a:lnTo>
                    <a:pt x="29" y="962"/>
                  </a:lnTo>
                  <a:lnTo>
                    <a:pt x="19" y="939"/>
                  </a:lnTo>
                  <a:lnTo>
                    <a:pt x="9" y="916"/>
                  </a:lnTo>
                  <a:lnTo>
                    <a:pt x="0" y="892"/>
                  </a:lnTo>
                  <a:lnTo>
                    <a:pt x="0" y="895"/>
                  </a:lnTo>
                  <a:lnTo>
                    <a:pt x="0" y="898"/>
                  </a:lnTo>
                  <a:lnTo>
                    <a:pt x="0" y="900"/>
                  </a:lnTo>
                  <a:lnTo>
                    <a:pt x="0" y="903"/>
                  </a:lnTo>
                  <a:lnTo>
                    <a:pt x="0" y="906"/>
                  </a:lnTo>
                  <a:lnTo>
                    <a:pt x="0" y="909"/>
                  </a:lnTo>
                  <a:lnTo>
                    <a:pt x="0" y="912"/>
                  </a:lnTo>
                  <a:lnTo>
                    <a:pt x="0" y="915"/>
                  </a:lnTo>
                  <a:close/>
                </a:path>
              </a:pathLst>
            </a:custGeom>
            <a:solidFill>
              <a:srgbClr val="FDF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3" name="Freeform 30"/>
            <p:cNvSpPr>
              <a:spLocks noEditPoints="1"/>
            </p:cNvSpPr>
            <p:nvPr/>
          </p:nvSpPr>
          <p:spPr bwMode="auto">
            <a:xfrm>
              <a:off x="3929" y="1838"/>
              <a:ext cx="1101" cy="1324"/>
            </a:xfrm>
            <a:custGeom>
              <a:avLst/>
              <a:gdLst>
                <a:gd name="T0" fmla="*/ 994 w 1101"/>
                <a:gd name="T1" fmla="*/ 133 h 1324"/>
                <a:gd name="T2" fmla="*/ 887 w 1101"/>
                <a:gd name="T3" fmla="*/ 66 h 1324"/>
                <a:gd name="T4" fmla="*/ 767 w 1101"/>
                <a:gd name="T5" fmla="*/ 22 h 1324"/>
                <a:gd name="T6" fmla="*/ 639 w 1101"/>
                <a:gd name="T7" fmla="*/ 2 h 1324"/>
                <a:gd name="T8" fmla="*/ 532 w 1101"/>
                <a:gd name="T9" fmla="*/ 5 h 1324"/>
                <a:gd name="T10" fmla="*/ 438 w 1101"/>
                <a:gd name="T11" fmla="*/ 23 h 1324"/>
                <a:gd name="T12" fmla="*/ 349 w 1101"/>
                <a:gd name="T13" fmla="*/ 54 h 1324"/>
                <a:gd name="T14" fmla="*/ 267 w 1101"/>
                <a:gd name="T15" fmla="*/ 98 h 1324"/>
                <a:gd name="T16" fmla="*/ 192 w 1101"/>
                <a:gd name="T17" fmla="*/ 152 h 1324"/>
                <a:gd name="T18" fmla="*/ 125 w 1101"/>
                <a:gd name="T19" fmla="*/ 218 h 1324"/>
                <a:gd name="T20" fmla="*/ 68 w 1101"/>
                <a:gd name="T21" fmla="*/ 293 h 1324"/>
                <a:gd name="T22" fmla="*/ 22 w 1101"/>
                <a:gd name="T23" fmla="*/ 374 h 1324"/>
                <a:gd name="T24" fmla="*/ 14 w 1101"/>
                <a:gd name="T25" fmla="*/ 399 h 1324"/>
                <a:gd name="T26" fmla="*/ 15 w 1101"/>
                <a:gd name="T27" fmla="*/ 405 h 1324"/>
                <a:gd name="T28" fmla="*/ 47 w 1101"/>
                <a:gd name="T29" fmla="*/ 343 h 1324"/>
                <a:gd name="T30" fmla="*/ 97 w 1101"/>
                <a:gd name="T31" fmla="*/ 265 h 1324"/>
                <a:gd name="T32" fmla="*/ 158 w 1101"/>
                <a:gd name="T33" fmla="*/ 194 h 1324"/>
                <a:gd name="T34" fmla="*/ 229 w 1101"/>
                <a:gd name="T35" fmla="*/ 134 h 1324"/>
                <a:gd name="T36" fmla="*/ 307 w 1101"/>
                <a:gd name="T37" fmla="*/ 83 h 1324"/>
                <a:gd name="T38" fmla="*/ 393 w 1101"/>
                <a:gd name="T39" fmla="*/ 46 h 1324"/>
                <a:gd name="T40" fmla="*/ 485 w 1101"/>
                <a:gd name="T41" fmla="*/ 20 h 1324"/>
                <a:gd name="T42" fmla="*/ 581 w 1101"/>
                <a:gd name="T43" fmla="*/ 9 h 1324"/>
                <a:gd name="T44" fmla="*/ 705 w 1101"/>
                <a:gd name="T45" fmla="*/ 16 h 1324"/>
                <a:gd name="T46" fmla="*/ 830 w 1101"/>
                <a:gd name="T47" fmla="*/ 50 h 1324"/>
                <a:gd name="T48" fmla="*/ 943 w 1101"/>
                <a:gd name="T49" fmla="*/ 107 h 1324"/>
                <a:gd name="T50" fmla="*/ 1043 w 1101"/>
                <a:gd name="T51" fmla="*/ 184 h 1324"/>
                <a:gd name="T52" fmla="*/ 9 w 1101"/>
                <a:gd name="T53" fmla="*/ 922 h 1324"/>
                <a:gd name="T54" fmla="*/ 54 w 1101"/>
                <a:gd name="T55" fmla="*/ 1010 h 1324"/>
                <a:gd name="T56" fmla="*/ 111 w 1101"/>
                <a:gd name="T57" fmla="*/ 1090 h 1324"/>
                <a:gd name="T58" fmla="*/ 178 w 1101"/>
                <a:gd name="T59" fmla="*/ 1159 h 1324"/>
                <a:gd name="T60" fmla="*/ 254 w 1101"/>
                <a:gd name="T61" fmla="*/ 1219 h 1324"/>
                <a:gd name="T62" fmla="*/ 339 w 1101"/>
                <a:gd name="T63" fmla="*/ 1266 h 1324"/>
                <a:gd name="T64" fmla="*/ 431 w 1101"/>
                <a:gd name="T65" fmla="*/ 1300 h 1324"/>
                <a:gd name="T66" fmla="*/ 530 w 1101"/>
                <a:gd name="T67" fmla="*/ 1320 h 1324"/>
                <a:gd name="T68" fmla="*/ 642 w 1101"/>
                <a:gd name="T69" fmla="*/ 1324 h 1324"/>
                <a:gd name="T70" fmla="*/ 784 w 1101"/>
                <a:gd name="T71" fmla="*/ 1298 h 1324"/>
                <a:gd name="T72" fmla="*/ 915 w 1101"/>
                <a:gd name="T73" fmla="*/ 1244 h 1324"/>
                <a:gd name="T74" fmla="*/ 1029 w 1101"/>
                <a:gd name="T75" fmla="*/ 1163 h 1324"/>
                <a:gd name="T76" fmla="*/ 1101 w 1101"/>
                <a:gd name="T77" fmla="*/ 1088 h 1324"/>
                <a:gd name="T78" fmla="*/ 1100 w 1101"/>
                <a:gd name="T79" fmla="*/ 1082 h 1324"/>
                <a:gd name="T80" fmla="*/ 1076 w 1101"/>
                <a:gd name="T81" fmla="*/ 1105 h 1324"/>
                <a:gd name="T82" fmla="*/ 973 w 1101"/>
                <a:gd name="T83" fmla="*/ 1197 h 1324"/>
                <a:gd name="T84" fmla="*/ 851 w 1101"/>
                <a:gd name="T85" fmla="*/ 1267 h 1324"/>
                <a:gd name="T86" fmla="*/ 715 w 1101"/>
                <a:gd name="T87" fmla="*/ 1307 h 1324"/>
                <a:gd name="T88" fmla="*/ 580 w 1101"/>
                <a:gd name="T89" fmla="*/ 1315 h 1324"/>
                <a:gd name="T90" fmla="*/ 478 w 1101"/>
                <a:gd name="T91" fmla="*/ 1303 h 1324"/>
                <a:gd name="T92" fmla="*/ 382 w 1101"/>
                <a:gd name="T93" fmla="*/ 1276 h 1324"/>
                <a:gd name="T94" fmla="*/ 292 w 1101"/>
                <a:gd name="T95" fmla="*/ 1233 h 1324"/>
                <a:gd name="T96" fmla="*/ 211 w 1101"/>
                <a:gd name="T97" fmla="*/ 1178 h 1324"/>
                <a:gd name="T98" fmla="*/ 139 w 1101"/>
                <a:gd name="T99" fmla="*/ 1111 h 1324"/>
                <a:gd name="T100" fmla="*/ 78 w 1101"/>
                <a:gd name="T101" fmla="*/ 1033 h 1324"/>
                <a:gd name="T102" fmla="*/ 29 w 1101"/>
                <a:gd name="T103" fmla="*/ 946 h 1324"/>
                <a:gd name="T104" fmla="*/ 0 w 1101"/>
                <a:gd name="T105" fmla="*/ 879 h 1324"/>
                <a:gd name="T106" fmla="*/ 0 w 1101"/>
                <a:gd name="T107" fmla="*/ 891 h 132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1"/>
                <a:gd name="T163" fmla="*/ 0 h 1324"/>
                <a:gd name="T164" fmla="*/ 1101 w 1101"/>
                <a:gd name="T165" fmla="*/ 1324 h 132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1" h="1324">
                  <a:moveTo>
                    <a:pt x="1064" y="195"/>
                  </a:moveTo>
                  <a:lnTo>
                    <a:pt x="1041" y="172"/>
                  </a:lnTo>
                  <a:lnTo>
                    <a:pt x="1018" y="151"/>
                  </a:lnTo>
                  <a:lnTo>
                    <a:pt x="994" y="133"/>
                  </a:lnTo>
                  <a:lnTo>
                    <a:pt x="968" y="114"/>
                  </a:lnTo>
                  <a:lnTo>
                    <a:pt x="941" y="96"/>
                  </a:lnTo>
                  <a:lnTo>
                    <a:pt x="915" y="80"/>
                  </a:lnTo>
                  <a:lnTo>
                    <a:pt x="887" y="66"/>
                  </a:lnTo>
                  <a:lnTo>
                    <a:pt x="858" y="53"/>
                  </a:lnTo>
                  <a:lnTo>
                    <a:pt x="829" y="40"/>
                  </a:lnTo>
                  <a:lnTo>
                    <a:pt x="798" y="30"/>
                  </a:lnTo>
                  <a:lnTo>
                    <a:pt x="767" y="22"/>
                  </a:lnTo>
                  <a:lnTo>
                    <a:pt x="737" y="13"/>
                  </a:lnTo>
                  <a:lnTo>
                    <a:pt x="705" y="8"/>
                  </a:lnTo>
                  <a:lnTo>
                    <a:pt x="671" y="3"/>
                  </a:lnTo>
                  <a:lnTo>
                    <a:pt x="639" y="2"/>
                  </a:lnTo>
                  <a:lnTo>
                    <a:pt x="606" y="0"/>
                  </a:lnTo>
                  <a:lnTo>
                    <a:pt x="581" y="0"/>
                  </a:lnTo>
                  <a:lnTo>
                    <a:pt x="556" y="2"/>
                  </a:lnTo>
                  <a:lnTo>
                    <a:pt x="532" y="5"/>
                  </a:lnTo>
                  <a:lnTo>
                    <a:pt x="507" y="8"/>
                  </a:lnTo>
                  <a:lnTo>
                    <a:pt x="484" y="12"/>
                  </a:lnTo>
                  <a:lnTo>
                    <a:pt x="461" y="18"/>
                  </a:lnTo>
                  <a:lnTo>
                    <a:pt x="438" y="23"/>
                  </a:lnTo>
                  <a:lnTo>
                    <a:pt x="416" y="29"/>
                  </a:lnTo>
                  <a:lnTo>
                    <a:pt x="392" y="37"/>
                  </a:lnTo>
                  <a:lnTo>
                    <a:pt x="371" y="44"/>
                  </a:lnTo>
                  <a:lnTo>
                    <a:pt x="349" y="54"/>
                  </a:lnTo>
                  <a:lnTo>
                    <a:pt x="328" y="64"/>
                  </a:lnTo>
                  <a:lnTo>
                    <a:pt x="307" y="74"/>
                  </a:lnTo>
                  <a:lnTo>
                    <a:pt x="286" y="86"/>
                  </a:lnTo>
                  <a:lnTo>
                    <a:pt x="267" y="98"/>
                  </a:lnTo>
                  <a:lnTo>
                    <a:pt x="247" y="111"/>
                  </a:lnTo>
                  <a:lnTo>
                    <a:pt x="228" y="124"/>
                  </a:lnTo>
                  <a:lnTo>
                    <a:pt x="210" y="138"/>
                  </a:lnTo>
                  <a:lnTo>
                    <a:pt x="192" y="152"/>
                  </a:lnTo>
                  <a:lnTo>
                    <a:pt x="174" y="168"/>
                  </a:lnTo>
                  <a:lnTo>
                    <a:pt x="157" y="185"/>
                  </a:lnTo>
                  <a:lnTo>
                    <a:pt x="140" y="201"/>
                  </a:lnTo>
                  <a:lnTo>
                    <a:pt x="125" y="218"/>
                  </a:lnTo>
                  <a:lnTo>
                    <a:pt x="110" y="236"/>
                  </a:lnTo>
                  <a:lnTo>
                    <a:pt x="96" y="255"/>
                  </a:lnTo>
                  <a:lnTo>
                    <a:pt x="82" y="273"/>
                  </a:lnTo>
                  <a:lnTo>
                    <a:pt x="68" y="293"/>
                  </a:lnTo>
                  <a:lnTo>
                    <a:pt x="55" y="311"/>
                  </a:lnTo>
                  <a:lnTo>
                    <a:pt x="43" y="333"/>
                  </a:lnTo>
                  <a:lnTo>
                    <a:pt x="32" y="353"/>
                  </a:lnTo>
                  <a:lnTo>
                    <a:pt x="22" y="374"/>
                  </a:lnTo>
                  <a:lnTo>
                    <a:pt x="12" y="397"/>
                  </a:lnTo>
                  <a:lnTo>
                    <a:pt x="12" y="398"/>
                  </a:lnTo>
                  <a:lnTo>
                    <a:pt x="14" y="399"/>
                  </a:lnTo>
                  <a:lnTo>
                    <a:pt x="14" y="401"/>
                  </a:lnTo>
                  <a:lnTo>
                    <a:pt x="15" y="402"/>
                  </a:lnTo>
                  <a:lnTo>
                    <a:pt x="15" y="404"/>
                  </a:lnTo>
                  <a:lnTo>
                    <a:pt x="15" y="405"/>
                  </a:lnTo>
                  <a:lnTo>
                    <a:pt x="16" y="407"/>
                  </a:lnTo>
                  <a:lnTo>
                    <a:pt x="25" y="385"/>
                  </a:lnTo>
                  <a:lnTo>
                    <a:pt x="36" y="364"/>
                  </a:lnTo>
                  <a:lnTo>
                    <a:pt x="47" y="343"/>
                  </a:lnTo>
                  <a:lnTo>
                    <a:pt x="58" y="323"/>
                  </a:lnTo>
                  <a:lnTo>
                    <a:pt x="71" y="303"/>
                  </a:lnTo>
                  <a:lnTo>
                    <a:pt x="83" y="283"/>
                  </a:lnTo>
                  <a:lnTo>
                    <a:pt x="97" y="265"/>
                  </a:lnTo>
                  <a:lnTo>
                    <a:pt x="112" y="246"/>
                  </a:lnTo>
                  <a:lnTo>
                    <a:pt x="126" y="228"/>
                  </a:lnTo>
                  <a:lnTo>
                    <a:pt x="143" y="211"/>
                  </a:lnTo>
                  <a:lnTo>
                    <a:pt x="158" y="194"/>
                  </a:lnTo>
                  <a:lnTo>
                    <a:pt x="175" y="178"/>
                  </a:lnTo>
                  <a:lnTo>
                    <a:pt x="193" y="162"/>
                  </a:lnTo>
                  <a:lnTo>
                    <a:pt x="211" y="148"/>
                  </a:lnTo>
                  <a:lnTo>
                    <a:pt x="229" y="134"/>
                  </a:lnTo>
                  <a:lnTo>
                    <a:pt x="247" y="120"/>
                  </a:lnTo>
                  <a:lnTo>
                    <a:pt x="267" y="107"/>
                  </a:lnTo>
                  <a:lnTo>
                    <a:pt x="288" y="94"/>
                  </a:lnTo>
                  <a:lnTo>
                    <a:pt x="307" y="83"/>
                  </a:lnTo>
                  <a:lnTo>
                    <a:pt x="328" y="73"/>
                  </a:lnTo>
                  <a:lnTo>
                    <a:pt x="349" y="63"/>
                  </a:lnTo>
                  <a:lnTo>
                    <a:pt x="371" y="53"/>
                  </a:lnTo>
                  <a:lnTo>
                    <a:pt x="393" y="46"/>
                  </a:lnTo>
                  <a:lnTo>
                    <a:pt x="416" y="37"/>
                  </a:lnTo>
                  <a:lnTo>
                    <a:pt x="438" y="32"/>
                  </a:lnTo>
                  <a:lnTo>
                    <a:pt x="461" y="25"/>
                  </a:lnTo>
                  <a:lnTo>
                    <a:pt x="485" y="20"/>
                  </a:lnTo>
                  <a:lnTo>
                    <a:pt x="509" y="16"/>
                  </a:lnTo>
                  <a:lnTo>
                    <a:pt x="532" y="13"/>
                  </a:lnTo>
                  <a:lnTo>
                    <a:pt x="556" y="10"/>
                  </a:lnTo>
                  <a:lnTo>
                    <a:pt x="581" y="9"/>
                  </a:lnTo>
                  <a:lnTo>
                    <a:pt x="606" y="9"/>
                  </a:lnTo>
                  <a:lnTo>
                    <a:pt x="639" y="9"/>
                  </a:lnTo>
                  <a:lnTo>
                    <a:pt x="673" y="12"/>
                  </a:lnTo>
                  <a:lnTo>
                    <a:pt x="705" y="16"/>
                  </a:lnTo>
                  <a:lnTo>
                    <a:pt x="737" y="22"/>
                  </a:lnTo>
                  <a:lnTo>
                    <a:pt x="769" y="30"/>
                  </a:lnTo>
                  <a:lnTo>
                    <a:pt x="799" y="39"/>
                  </a:lnTo>
                  <a:lnTo>
                    <a:pt x="830" y="50"/>
                  </a:lnTo>
                  <a:lnTo>
                    <a:pt x="859" y="62"/>
                  </a:lnTo>
                  <a:lnTo>
                    <a:pt x="887" y="76"/>
                  </a:lnTo>
                  <a:lnTo>
                    <a:pt x="916" y="90"/>
                  </a:lnTo>
                  <a:lnTo>
                    <a:pt x="943" y="107"/>
                  </a:lnTo>
                  <a:lnTo>
                    <a:pt x="969" y="124"/>
                  </a:lnTo>
                  <a:lnTo>
                    <a:pt x="994" y="142"/>
                  </a:lnTo>
                  <a:lnTo>
                    <a:pt x="1019" y="162"/>
                  </a:lnTo>
                  <a:lnTo>
                    <a:pt x="1043" y="184"/>
                  </a:lnTo>
                  <a:lnTo>
                    <a:pt x="1065" y="206"/>
                  </a:lnTo>
                  <a:lnTo>
                    <a:pt x="1064" y="195"/>
                  </a:lnTo>
                  <a:close/>
                  <a:moveTo>
                    <a:pt x="0" y="899"/>
                  </a:moveTo>
                  <a:lnTo>
                    <a:pt x="9" y="922"/>
                  </a:lnTo>
                  <a:lnTo>
                    <a:pt x="19" y="945"/>
                  </a:lnTo>
                  <a:lnTo>
                    <a:pt x="30" y="967"/>
                  </a:lnTo>
                  <a:lnTo>
                    <a:pt x="41" y="989"/>
                  </a:lnTo>
                  <a:lnTo>
                    <a:pt x="54" y="1010"/>
                  </a:lnTo>
                  <a:lnTo>
                    <a:pt x="66" y="1031"/>
                  </a:lnTo>
                  <a:lnTo>
                    <a:pt x="80" y="1051"/>
                  </a:lnTo>
                  <a:lnTo>
                    <a:pt x="96" y="1071"/>
                  </a:lnTo>
                  <a:lnTo>
                    <a:pt x="111" y="1090"/>
                  </a:lnTo>
                  <a:lnTo>
                    <a:pt x="126" y="1108"/>
                  </a:lnTo>
                  <a:lnTo>
                    <a:pt x="143" y="1126"/>
                  </a:lnTo>
                  <a:lnTo>
                    <a:pt x="160" y="1144"/>
                  </a:lnTo>
                  <a:lnTo>
                    <a:pt x="178" y="1159"/>
                  </a:lnTo>
                  <a:lnTo>
                    <a:pt x="196" y="1175"/>
                  </a:lnTo>
                  <a:lnTo>
                    <a:pt x="215" y="1190"/>
                  </a:lnTo>
                  <a:lnTo>
                    <a:pt x="235" y="1205"/>
                  </a:lnTo>
                  <a:lnTo>
                    <a:pt x="254" y="1219"/>
                  </a:lnTo>
                  <a:lnTo>
                    <a:pt x="275" y="1232"/>
                  </a:lnTo>
                  <a:lnTo>
                    <a:pt x="296" y="1244"/>
                  </a:lnTo>
                  <a:lnTo>
                    <a:pt x="317" y="1256"/>
                  </a:lnTo>
                  <a:lnTo>
                    <a:pt x="339" y="1266"/>
                  </a:lnTo>
                  <a:lnTo>
                    <a:pt x="361" y="1276"/>
                  </a:lnTo>
                  <a:lnTo>
                    <a:pt x="385" y="1284"/>
                  </a:lnTo>
                  <a:lnTo>
                    <a:pt x="407" y="1293"/>
                  </a:lnTo>
                  <a:lnTo>
                    <a:pt x="431" y="1300"/>
                  </a:lnTo>
                  <a:lnTo>
                    <a:pt x="454" y="1307"/>
                  </a:lnTo>
                  <a:lnTo>
                    <a:pt x="480" y="1311"/>
                  </a:lnTo>
                  <a:lnTo>
                    <a:pt x="505" y="1317"/>
                  </a:lnTo>
                  <a:lnTo>
                    <a:pt x="530" y="1320"/>
                  </a:lnTo>
                  <a:lnTo>
                    <a:pt x="555" y="1322"/>
                  </a:lnTo>
                  <a:lnTo>
                    <a:pt x="580" y="1324"/>
                  </a:lnTo>
                  <a:lnTo>
                    <a:pt x="606" y="1324"/>
                  </a:lnTo>
                  <a:lnTo>
                    <a:pt x="642" y="1324"/>
                  </a:lnTo>
                  <a:lnTo>
                    <a:pt x="678" y="1320"/>
                  </a:lnTo>
                  <a:lnTo>
                    <a:pt x="715" y="1315"/>
                  </a:lnTo>
                  <a:lnTo>
                    <a:pt x="751" y="1308"/>
                  </a:lnTo>
                  <a:lnTo>
                    <a:pt x="784" y="1298"/>
                  </a:lnTo>
                  <a:lnTo>
                    <a:pt x="819" y="1288"/>
                  </a:lnTo>
                  <a:lnTo>
                    <a:pt x="851" y="1276"/>
                  </a:lnTo>
                  <a:lnTo>
                    <a:pt x="883" y="1260"/>
                  </a:lnTo>
                  <a:lnTo>
                    <a:pt x="915" y="1244"/>
                  </a:lnTo>
                  <a:lnTo>
                    <a:pt x="944" y="1226"/>
                  </a:lnTo>
                  <a:lnTo>
                    <a:pt x="973" y="1207"/>
                  </a:lnTo>
                  <a:lnTo>
                    <a:pt x="1001" y="1186"/>
                  </a:lnTo>
                  <a:lnTo>
                    <a:pt x="1029" y="1163"/>
                  </a:lnTo>
                  <a:lnTo>
                    <a:pt x="1054" y="1141"/>
                  </a:lnTo>
                  <a:lnTo>
                    <a:pt x="1079" y="1115"/>
                  </a:lnTo>
                  <a:lnTo>
                    <a:pt x="1101" y="1088"/>
                  </a:lnTo>
                  <a:lnTo>
                    <a:pt x="1101" y="1087"/>
                  </a:lnTo>
                  <a:lnTo>
                    <a:pt x="1101" y="1085"/>
                  </a:lnTo>
                  <a:lnTo>
                    <a:pt x="1100" y="1084"/>
                  </a:lnTo>
                  <a:lnTo>
                    <a:pt x="1100" y="1082"/>
                  </a:lnTo>
                  <a:lnTo>
                    <a:pt x="1100" y="1081"/>
                  </a:lnTo>
                  <a:lnTo>
                    <a:pt x="1100" y="1080"/>
                  </a:lnTo>
                  <a:lnTo>
                    <a:pt x="1076" y="1105"/>
                  </a:lnTo>
                  <a:lnTo>
                    <a:pt x="1053" y="1131"/>
                  </a:lnTo>
                  <a:lnTo>
                    <a:pt x="1027" y="1155"/>
                  </a:lnTo>
                  <a:lnTo>
                    <a:pt x="1001" y="1178"/>
                  </a:lnTo>
                  <a:lnTo>
                    <a:pt x="973" y="1197"/>
                  </a:lnTo>
                  <a:lnTo>
                    <a:pt x="944" y="1217"/>
                  </a:lnTo>
                  <a:lnTo>
                    <a:pt x="913" y="1236"/>
                  </a:lnTo>
                  <a:lnTo>
                    <a:pt x="883" y="1251"/>
                  </a:lnTo>
                  <a:lnTo>
                    <a:pt x="851" y="1267"/>
                  </a:lnTo>
                  <a:lnTo>
                    <a:pt x="817" y="1280"/>
                  </a:lnTo>
                  <a:lnTo>
                    <a:pt x="784" y="1290"/>
                  </a:lnTo>
                  <a:lnTo>
                    <a:pt x="749" y="1300"/>
                  </a:lnTo>
                  <a:lnTo>
                    <a:pt x="715" y="1307"/>
                  </a:lnTo>
                  <a:lnTo>
                    <a:pt x="678" y="1313"/>
                  </a:lnTo>
                  <a:lnTo>
                    <a:pt x="642" y="1315"/>
                  </a:lnTo>
                  <a:lnTo>
                    <a:pt x="606" y="1317"/>
                  </a:lnTo>
                  <a:lnTo>
                    <a:pt x="580" y="1315"/>
                  </a:lnTo>
                  <a:lnTo>
                    <a:pt x="553" y="1314"/>
                  </a:lnTo>
                  <a:lnTo>
                    <a:pt x="528" y="1311"/>
                  </a:lnTo>
                  <a:lnTo>
                    <a:pt x="503" y="1308"/>
                  </a:lnTo>
                  <a:lnTo>
                    <a:pt x="478" y="1303"/>
                  </a:lnTo>
                  <a:lnTo>
                    <a:pt x="453" y="1297"/>
                  </a:lnTo>
                  <a:lnTo>
                    <a:pt x="429" y="1291"/>
                  </a:lnTo>
                  <a:lnTo>
                    <a:pt x="404" y="1284"/>
                  </a:lnTo>
                  <a:lnTo>
                    <a:pt x="382" y="1276"/>
                  </a:lnTo>
                  <a:lnTo>
                    <a:pt x="359" y="1266"/>
                  </a:lnTo>
                  <a:lnTo>
                    <a:pt x="336" y="1256"/>
                  </a:lnTo>
                  <a:lnTo>
                    <a:pt x="314" y="1244"/>
                  </a:lnTo>
                  <a:lnTo>
                    <a:pt x="292" y="1233"/>
                  </a:lnTo>
                  <a:lnTo>
                    <a:pt x="271" y="1220"/>
                  </a:lnTo>
                  <a:lnTo>
                    <a:pt x="250" y="1206"/>
                  </a:lnTo>
                  <a:lnTo>
                    <a:pt x="231" y="1192"/>
                  </a:lnTo>
                  <a:lnTo>
                    <a:pt x="211" y="1178"/>
                  </a:lnTo>
                  <a:lnTo>
                    <a:pt x="192" y="1162"/>
                  </a:lnTo>
                  <a:lnTo>
                    <a:pt x="174" y="1145"/>
                  </a:lnTo>
                  <a:lnTo>
                    <a:pt x="155" y="1128"/>
                  </a:lnTo>
                  <a:lnTo>
                    <a:pt x="139" y="1111"/>
                  </a:lnTo>
                  <a:lnTo>
                    <a:pt x="122" y="1092"/>
                  </a:lnTo>
                  <a:lnTo>
                    <a:pt x="107" y="1073"/>
                  </a:lnTo>
                  <a:lnTo>
                    <a:pt x="91" y="1053"/>
                  </a:lnTo>
                  <a:lnTo>
                    <a:pt x="78" y="1033"/>
                  </a:lnTo>
                  <a:lnTo>
                    <a:pt x="64" y="1011"/>
                  </a:lnTo>
                  <a:lnTo>
                    <a:pt x="51" y="990"/>
                  </a:lnTo>
                  <a:lnTo>
                    <a:pt x="40" y="969"/>
                  </a:lnTo>
                  <a:lnTo>
                    <a:pt x="29" y="946"/>
                  </a:lnTo>
                  <a:lnTo>
                    <a:pt x="18" y="923"/>
                  </a:lnTo>
                  <a:lnTo>
                    <a:pt x="9" y="901"/>
                  </a:lnTo>
                  <a:lnTo>
                    <a:pt x="0" y="877"/>
                  </a:lnTo>
                  <a:lnTo>
                    <a:pt x="0" y="879"/>
                  </a:lnTo>
                  <a:lnTo>
                    <a:pt x="0" y="882"/>
                  </a:lnTo>
                  <a:lnTo>
                    <a:pt x="0" y="885"/>
                  </a:lnTo>
                  <a:lnTo>
                    <a:pt x="0" y="888"/>
                  </a:lnTo>
                  <a:lnTo>
                    <a:pt x="0" y="891"/>
                  </a:lnTo>
                  <a:lnTo>
                    <a:pt x="0" y="894"/>
                  </a:lnTo>
                  <a:lnTo>
                    <a:pt x="0" y="896"/>
                  </a:lnTo>
                  <a:lnTo>
                    <a:pt x="0" y="899"/>
                  </a:lnTo>
                  <a:close/>
                </a:path>
              </a:pathLst>
            </a:custGeom>
            <a:solidFill>
              <a:srgbClr val="FDF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4" name="Freeform 31"/>
            <p:cNvSpPr>
              <a:spLocks noEditPoints="1"/>
            </p:cNvSpPr>
            <p:nvPr/>
          </p:nvSpPr>
          <p:spPr bwMode="auto">
            <a:xfrm>
              <a:off x="3929" y="1843"/>
              <a:ext cx="1100" cy="1315"/>
            </a:xfrm>
            <a:custGeom>
              <a:avLst/>
              <a:gdLst>
                <a:gd name="T0" fmla="*/ 994 w 1100"/>
                <a:gd name="T1" fmla="*/ 132 h 1315"/>
                <a:gd name="T2" fmla="*/ 887 w 1100"/>
                <a:gd name="T3" fmla="*/ 65 h 1315"/>
                <a:gd name="T4" fmla="*/ 767 w 1100"/>
                <a:gd name="T5" fmla="*/ 21 h 1315"/>
                <a:gd name="T6" fmla="*/ 639 w 1100"/>
                <a:gd name="T7" fmla="*/ 0 h 1315"/>
                <a:gd name="T8" fmla="*/ 532 w 1100"/>
                <a:gd name="T9" fmla="*/ 4 h 1315"/>
                <a:gd name="T10" fmla="*/ 438 w 1100"/>
                <a:gd name="T11" fmla="*/ 22 h 1315"/>
                <a:gd name="T12" fmla="*/ 349 w 1100"/>
                <a:gd name="T13" fmla="*/ 54 h 1315"/>
                <a:gd name="T14" fmla="*/ 267 w 1100"/>
                <a:gd name="T15" fmla="*/ 98 h 1315"/>
                <a:gd name="T16" fmla="*/ 192 w 1100"/>
                <a:gd name="T17" fmla="*/ 153 h 1315"/>
                <a:gd name="T18" fmla="*/ 126 w 1100"/>
                <a:gd name="T19" fmla="*/ 218 h 1315"/>
                <a:gd name="T20" fmla="*/ 69 w 1100"/>
                <a:gd name="T21" fmla="*/ 292 h 1315"/>
                <a:gd name="T22" fmla="*/ 23 w 1100"/>
                <a:gd name="T23" fmla="*/ 375 h 1315"/>
                <a:gd name="T24" fmla="*/ 15 w 1100"/>
                <a:gd name="T25" fmla="*/ 400 h 1315"/>
                <a:gd name="T26" fmla="*/ 18 w 1100"/>
                <a:gd name="T27" fmla="*/ 406 h 1315"/>
                <a:gd name="T28" fmla="*/ 48 w 1100"/>
                <a:gd name="T29" fmla="*/ 343 h 1315"/>
                <a:gd name="T30" fmla="*/ 98 w 1100"/>
                <a:gd name="T31" fmla="*/ 264 h 1315"/>
                <a:gd name="T32" fmla="*/ 160 w 1100"/>
                <a:gd name="T33" fmla="*/ 194 h 1315"/>
                <a:gd name="T34" fmla="*/ 229 w 1100"/>
                <a:gd name="T35" fmla="*/ 133 h 1315"/>
                <a:gd name="T36" fmla="*/ 307 w 1100"/>
                <a:gd name="T37" fmla="*/ 84 h 1315"/>
                <a:gd name="T38" fmla="*/ 393 w 1100"/>
                <a:gd name="T39" fmla="*/ 45 h 1315"/>
                <a:gd name="T40" fmla="*/ 485 w 1100"/>
                <a:gd name="T41" fmla="*/ 20 h 1315"/>
                <a:gd name="T42" fmla="*/ 581 w 1100"/>
                <a:gd name="T43" fmla="*/ 8 h 1315"/>
                <a:gd name="T44" fmla="*/ 705 w 1100"/>
                <a:gd name="T45" fmla="*/ 15 h 1315"/>
                <a:gd name="T46" fmla="*/ 830 w 1100"/>
                <a:gd name="T47" fmla="*/ 49 h 1315"/>
                <a:gd name="T48" fmla="*/ 943 w 1100"/>
                <a:gd name="T49" fmla="*/ 106 h 1315"/>
                <a:gd name="T50" fmla="*/ 1043 w 1100"/>
                <a:gd name="T51" fmla="*/ 184 h 1315"/>
                <a:gd name="T52" fmla="*/ 9 w 1100"/>
                <a:gd name="T53" fmla="*/ 907 h 1315"/>
                <a:gd name="T54" fmla="*/ 53 w 1100"/>
                <a:gd name="T55" fmla="*/ 995 h 1315"/>
                <a:gd name="T56" fmla="*/ 108 w 1100"/>
                <a:gd name="T57" fmla="*/ 1076 h 1315"/>
                <a:gd name="T58" fmla="*/ 176 w 1100"/>
                <a:gd name="T59" fmla="*/ 1147 h 1315"/>
                <a:gd name="T60" fmla="*/ 253 w 1100"/>
                <a:gd name="T61" fmla="*/ 1208 h 1315"/>
                <a:gd name="T62" fmla="*/ 338 w 1100"/>
                <a:gd name="T63" fmla="*/ 1256 h 1315"/>
                <a:gd name="T64" fmla="*/ 429 w 1100"/>
                <a:gd name="T65" fmla="*/ 1290 h 1315"/>
                <a:gd name="T66" fmla="*/ 528 w 1100"/>
                <a:gd name="T67" fmla="*/ 1310 h 1315"/>
                <a:gd name="T68" fmla="*/ 642 w 1100"/>
                <a:gd name="T69" fmla="*/ 1315 h 1315"/>
                <a:gd name="T70" fmla="*/ 784 w 1100"/>
                <a:gd name="T71" fmla="*/ 1289 h 1315"/>
                <a:gd name="T72" fmla="*/ 915 w 1100"/>
                <a:gd name="T73" fmla="*/ 1235 h 1315"/>
                <a:gd name="T74" fmla="*/ 1027 w 1100"/>
                <a:gd name="T75" fmla="*/ 1154 h 1315"/>
                <a:gd name="T76" fmla="*/ 1100 w 1100"/>
                <a:gd name="T77" fmla="*/ 1077 h 1315"/>
                <a:gd name="T78" fmla="*/ 1098 w 1100"/>
                <a:gd name="T79" fmla="*/ 1073 h 1315"/>
                <a:gd name="T80" fmla="*/ 1075 w 1100"/>
                <a:gd name="T81" fmla="*/ 1096 h 1315"/>
                <a:gd name="T82" fmla="*/ 972 w 1100"/>
                <a:gd name="T83" fmla="*/ 1188 h 1315"/>
                <a:gd name="T84" fmla="*/ 851 w 1100"/>
                <a:gd name="T85" fmla="*/ 1258 h 1315"/>
                <a:gd name="T86" fmla="*/ 715 w 1100"/>
                <a:gd name="T87" fmla="*/ 1298 h 1315"/>
                <a:gd name="T88" fmla="*/ 580 w 1100"/>
                <a:gd name="T89" fmla="*/ 1306 h 1315"/>
                <a:gd name="T90" fmla="*/ 477 w 1100"/>
                <a:gd name="T91" fmla="*/ 1293 h 1315"/>
                <a:gd name="T92" fmla="*/ 379 w 1100"/>
                <a:gd name="T93" fmla="*/ 1265 h 1315"/>
                <a:gd name="T94" fmla="*/ 290 w 1100"/>
                <a:gd name="T95" fmla="*/ 1222 h 1315"/>
                <a:gd name="T96" fmla="*/ 208 w 1100"/>
                <a:gd name="T97" fmla="*/ 1166 h 1315"/>
                <a:gd name="T98" fmla="*/ 137 w 1100"/>
                <a:gd name="T99" fmla="*/ 1097 h 1315"/>
                <a:gd name="T100" fmla="*/ 76 w 1100"/>
                <a:gd name="T101" fmla="*/ 1018 h 1315"/>
                <a:gd name="T102" fmla="*/ 28 w 1100"/>
                <a:gd name="T103" fmla="*/ 930 h 1315"/>
                <a:gd name="T104" fmla="*/ 0 w 1100"/>
                <a:gd name="T105" fmla="*/ 862 h 1315"/>
                <a:gd name="T106" fmla="*/ 0 w 1100"/>
                <a:gd name="T107" fmla="*/ 874 h 131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0"/>
                <a:gd name="T163" fmla="*/ 0 h 1315"/>
                <a:gd name="T164" fmla="*/ 1100 w 1100"/>
                <a:gd name="T165" fmla="*/ 1315 h 131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0" h="1315">
                  <a:moveTo>
                    <a:pt x="1064" y="196"/>
                  </a:moveTo>
                  <a:lnTo>
                    <a:pt x="1041" y="173"/>
                  </a:lnTo>
                  <a:lnTo>
                    <a:pt x="1018" y="152"/>
                  </a:lnTo>
                  <a:lnTo>
                    <a:pt x="994" y="132"/>
                  </a:lnTo>
                  <a:lnTo>
                    <a:pt x="969" y="113"/>
                  </a:lnTo>
                  <a:lnTo>
                    <a:pt x="943" y="96"/>
                  </a:lnTo>
                  <a:lnTo>
                    <a:pt x="915" y="81"/>
                  </a:lnTo>
                  <a:lnTo>
                    <a:pt x="887" y="65"/>
                  </a:lnTo>
                  <a:lnTo>
                    <a:pt x="858" y="52"/>
                  </a:lnTo>
                  <a:lnTo>
                    <a:pt x="829" y="39"/>
                  </a:lnTo>
                  <a:lnTo>
                    <a:pt x="799" y="30"/>
                  </a:lnTo>
                  <a:lnTo>
                    <a:pt x="767" y="21"/>
                  </a:lnTo>
                  <a:lnTo>
                    <a:pt x="737" y="13"/>
                  </a:lnTo>
                  <a:lnTo>
                    <a:pt x="705" y="7"/>
                  </a:lnTo>
                  <a:lnTo>
                    <a:pt x="671" y="3"/>
                  </a:lnTo>
                  <a:lnTo>
                    <a:pt x="639" y="0"/>
                  </a:lnTo>
                  <a:lnTo>
                    <a:pt x="606" y="0"/>
                  </a:lnTo>
                  <a:lnTo>
                    <a:pt x="581" y="0"/>
                  </a:lnTo>
                  <a:lnTo>
                    <a:pt x="556" y="1"/>
                  </a:lnTo>
                  <a:lnTo>
                    <a:pt x="532" y="4"/>
                  </a:lnTo>
                  <a:lnTo>
                    <a:pt x="509" y="7"/>
                  </a:lnTo>
                  <a:lnTo>
                    <a:pt x="484" y="11"/>
                  </a:lnTo>
                  <a:lnTo>
                    <a:pt x="461" y="15"/>
                  </a:lnTo>
                  <a:lnTo>
                    <a:pt x="438" y="22"/>
                  </a:lnTo>
                  <a:lnTo>
                    <a:pt x="416" y="28"/>
                  </a:lnTo>
                  <a:lnTo>
                    <a:pt x="393" y="37"/>
                  </a:lnTo>
                  <a:lnTo>
                    <a:pt x="371" y="44"/>
                  </a:lnTo>
                  <a:lnTo>
                    <a:pt x="349" y="54"/>
                  </a:lnTo>
                  <a:lnTo>
                    <a:pt x="328" y="64"/>
                  </a:lnTo>
                  <a:lnTo>
                    <a:pt x="307" y="74"/>
                  </a:lnTo>
                  <a:lnTo>
                    <a:pt x="286" y="85"/>
                  </a:lnTo>
                  <a:lnTo>
                    <a:pt x="267" y="98"/>
                  </a:lnTo>
                  <a:lnTo>
                    <a:pt x="247" y="110"/>
                  </a:lnTo>
                  <a:lnTo>
                    <a:pt x="228" y="123"/>
                  </a:lnTo>
                  <a:lnTo>
                    <a:pt x="210" y="137"/>
                  </a:lnTo>
                  <a:lnTo>
                    <a:pt x="192" y="153"/>
                  </a:lnTo>
                  <a:lnTo>
                    <a:pt x="175" y="169"/>
                  </a:lnTo>
                  <a:lnTo>
                    <a:pt x="158" y="184"/>
                  </a:lnTo>
                  <a:lnTo>
                    <a:pt x="142" y="201"/>
                  </a:lnTo>
                  <a:lnTo>
                    <a:pt x="126" y="218"/>
                  </a:lnTo>
                  <a:lnTo>
                    <a:pt x="111" y="235"/>
                  </a:lnTo>
                  <a:lnTo>
                    <a:pt x="96" y="254"/>
                  </a:lnTo>
                  <a:lnTo>
                    <a:pt x="83" y="272"/>
                  </a:lnTo>
                  <a:lnTo>
                    <a:pt x="69" y="292"/>
                  </a:lnTo>
                  <a:lnTo>
                    <a:pt x="57" y="312"/>
                  </a:lnTo>
                  <a:lnTo>
                    <a:pt x="46" y="332"/>
                  </a:lnTo>
                  <a:lnTo>
                    <a:pt x="34" y="353"/>
                  </a:lnTo>
                  <a:lnTo>
                    <a:pt x="23" y="375"/>
                  </a:lnTo>
                  <a:lnTo>
                    <a:pt x="14" y="396"/>
                  </a:lnTo>
                  <a:lnTo>
                    <a:pt x="15" y="397"/>
                  </a:lnTo>
                  <a:lnTo>
                    <a:pt x="15" y="399"/>
                  </a:lnTo>
                  <a:lnTo>
                    <a:pt x="15" y="400"/>
                  </a:lnTo>
                  <a:lnTo>
                    <a:pt x="16" y="402"/>
                  </a:lnTo>
                  <a:lnTo>
                    <a:pt x="16" y="403"/>
                  </a:lnTo>
                  <a:lnTo>
                    <a:pt x="16" y="404"/>
                  </a:lnTo>
                  <a:lnTo>
                    <a:pt x="18" y="406"/>
                  </a:lnTo>
                  <a:lnTo>
                    <a:pt x="18" y="407"/>
                  </a:lnTo>
                  <a:lnTo>
                    <a:pt x="28" y="386"/>
                  </a:lnTo>
                  <a:lnTo>
                    <a:pt x="37" y="365"/>
                  </a:lnTo>
                  <a:lnTo>
                    <a:pt x="48" y="343"/>
                  </a:lnTo>
                  <a:lnTo>
                    <a:pt x="59" y="323"/>
                  </a:lnTo>
                  <a:lnTo>
                    <a:pt x="72" y="304"/>
                  </a:lnTo>
                  <a:lnTo>
                    <a:pt x="85" y="284"/>
                  </a:lnTo>
                  <a:lnTo>
                    <a:pt x="98" y="264"/>
                  </a:lnTo>
                  <a:lnTo>
                    <a:pt x="112" y="245"/>
                  </a:lnTo>
                  <a:lnTo>
                    <a:pt x="128" y="228"/>
                  </a:lnTo>
                  <a:lnTo>
                    <a:pt x="143" y="211"/>
                  </a:lnTo>
                  <a:lnTo>
                    <a:pt x="160" y="194"/>
                  </a:lnTo>
                  <a:lnTo>
                    <a:pt x="176" y="177"/>
                  </a:lnTo>
                  <a:lnTo>
                    <a:pt x="193" y="162"/>
                  </a:lnTo>
                  <a:lnTo>
                    <a:pt x="211" y="147"/>
                  </a:lnTo>
                  <a:lnTo>
                    <a:pt x="229" y="133"/>
                  </a:lnTo>
                  <a:lnTo>
                    <a:pt x="249" y="119"/>
                  </a:lnTo>
                  <a:lnTo>
                    <a:pt x="268" y="106"/>
                  </a:lnTo>
                  <a:lnTo>
                    <a:pt x="288" y="95"/>
                  </a:lnTo>
                  <a:lnTo>
                    <a:pt x="307" y="84"/>
                  </a:lnTo>
                  <a:lnTo>
                    <a:pt x="328" y="72"/>
                  </a:lnTo>
                  <a:lnTo>
                    <a:pt x="350" y="62"/>
                  </a:lnTo>
                  <a:lnTo>
                    <a:pt x="371" y="52"/>
                  </a:lnTo>
                  <a:lnTo>
                    <a:pt x="393" y="45"/>
                  </a:lnTo>
                  <a:lnTo>
                    <a:pt x="416" y="37"/>
                  </a:lnTo>
                  <a:lnTo>
                    <a:pt x="438" y="30"/>
                  </a:lnTo>
                  <a:lnTo>
                    <a:pt x="461" y="24"/>
                  </a:lnTo>
                  <a:lnTo>
                    <a:pt x="485" y="20"/>
                  </a:lnTo>
                  <a:lnTo>
                    <a:pt x="509" y="15"/>
                  </a:lnTo>
                  <a:lnTo>
                    <a:pt x="532" y="11"/>
                  </a:lnTo>
                  <a:lnTo>
                    <a:pt x="556" y="10"/>
                  </a:lnTo>
                  <a:lnTo>
                    <a:pt x="581" y="8"/>
                  </a:lnTo>
                  <a:lnTo>
                    <a:pt x="606" y="7"/>
                  </a:lnTo>
                  <a:lnTo>
                    <a:pt x="639" y="8"/>
                  </a:lnTo>
                  <a:lnTo>
                    <a:pt x="673" y="11"/>
                  </a:lnTo>
                  <a:lnTo>
                    <a:pt x="705" y="15"/>
                  </a:lnTo>
                  <a:lnTo>
                    <a:pt x="737" y="21"/>
                  </a:lnTo>
                  <a:lnTo>
                    <a:pt x="769" y="30"/>
                  </a:lnTo>
                  <a:lnTo>
                    <a:pt x="799" y="38"/>
                  </a:lnTo>
                  <a:lnTo>
                    <a:pt x="830" y="49"/>
                  </a:lnTo>
                  <a:lnTo>
                    <a:pt x="859" y="61"/>
                  </a:lnTo>
                  <a:lnTo>
                    <a:pt x="888" y="75"/>
                  </a:lnTo>
                  <a:lnTo>
                    <a:pt x="916" y="89"/>
                  </a:lnTo>
                  <a:lnTo>
                    <a:pt x="943" y="106"/>
                  </a:lnTo>
                  <a:lnTo>
                    <a:pt x="969" y="125"/>
                  </a:lnTo>
                  <a:lnTo>
                    <a:pt x="994" y="143"/>
                  </a:lnTo>
                  <a:lnTo>
                    <a:pt x="1019" y="163"/>
                  </a:lnTo>
                  <a:lnTo>
                    <a:pt x="1043" y="184"/>
                  </a:lnTo>
                  <a:lnTo>
                    <a:pt x="1065" y="207"/>
                  </a:lnTo>
                  <a:lnTo>
                    <a:pt x="1064" y="196"/>
                  </a:lnTo>
                  <a:close/>
                  <a:moveTo>
                    <a:pt x="0" y="883"/>
                  </a:moveTo>
                  <a:lnTo>
                    <a:pt x="9" y="907"/>
                  </a:lnTo>
                  <a:lnTo>
                    <a:pt x="19" y="930"/>
                  </a:lnTo>
                  <a:lnTo>
                    <a:pt x="29" y="953"/>
                  </a:lnTo>
                  <a:lnTo>
                    <a:pt x="40" y="974"/>
                  </a:lnTo>
                  <a:lnTo>
                    <a:pt x="53" y="995"/>
                  </a:lnTo>
                  <a:lnTo>
                    <a:pt x="65" y="1016"/>
                  </a:lnTo>
                  <a:lnTo>
                    <a:pt x="79" y="1038"/>
                  </a:lnTo>
                  <a:lnTo>
                    <a:pt x="94" y="1058"/>
                  </a:lnTo>
                  <a:lnTo>
                    <a:pt x="108" y="1076"/>
                  </a:lnTo>
                  <a:lnTo>
                    <a:pt x="125" y="1095"/>
                  </a:lnTo>
                  <a:lnTo>
                    <a:pt x="142" y="1113"/>
                  </a:lnTo>
                  <a:lnTo>
                    <a:pt x="158" y="1130"/>
                  </a:lnTo>
                  <a:lnTo>
                    <a:pt x="176" y="1147"/>
                  </a:lnTo>
                  <a:lnTo>
                    <a:pt x="194" y="1164"/>
                  </a:lnTo>
                  <a:lnTo>
                    <a:pt x="212" y="1180"/>
                  </a:lnTo>
                  <a:lnTo>
                    <a:pt x="232" y="1194"/>
                  </a:lnTo>
                  <a:lnTo>
                    <a:pt x="253" y="1208"/>
                  </a:lnTo>
                  <a:lnTo>
                    <a:pt x="272" y="1221"/>
                  </a:lnTo>
                  <a:lnTo>
                    <a:pt x="295" y="1234"/>
                  </a:lnTo>
                  <a:lnTo>
                    <a:pt x="315" y="1245"/>
                  </a:lnTo>
                  <a:lnTo>
                    <a:pt x="338" y="1256"/>
                  </a:lnTo>
                  <a:lnTo>
                    <a:pt x="360" y="1266"/>
                  </a:lnTo>
                  <a:lnTo>
                    <a:pt x="384" y="1275"/>
                  </a:lnTo>
                  <a:lnTo>
                    <a:pt x="406" y="1283"/>
                  </a:lnTo>
                  <a:lnTo>
                    <a:pt x="429" y="1290"/>
                  </a:lnTo>
                  <a:lnTo>
                    <a:pt x="454" y="1298"/>
                  </a:lnTo>
                  <a:lnTo>
                    <a:pt x="478" y="1302"/>
                  </a:lnTo>
                  <a:lnTo>
                    <a:pt x="503" y="1308"/>
                  </a:lnTo>
                  <a:lnTo>
                    <a:pt x="528" y="1310"/>
                  </a:lnTo>
                  <a:lnTo>
                    <a:pt x="553" y="1313"/>
                  </a:lnTo>
                  <a:lnTo>
                    <a:pt x="580" y="1315"/>
                  </a:lnTo>
                  <a:lnTo>
                    <a:pt x="606" y="1315"/>
                  </a:lnTo>
                  <a:lnTo>
                    <a:pt x="642" y="1315"/>
                  </a:lnTo>
                  <a:lnTo>
                    <a:pt x="678" y="1310"/>
                  </a:lnTo>
                  <a:lnTo>
                    <a:pt x="715" y="1306"/>
                  </a:lnTo>
                  <a:lnTo>
                    <a:pt x="751" y="1299"/>
                  </a:lnTo>
                  <a:lnTo>
                    <a:pt x="784" y="1289"/>
                  </a:lnTo>
                  <a:lnTo>
                    <a:pt x="819" y="1279"/>
                  </a:lnTo>
                  <a:lnTo>
                    <a:pt x="851" y="1266"/>
                  </a:lnTo>
                  <a:lnTo>
                    <a:pt x="883" y="1251"/>
                  </a:lnTo>
                  <a:lnTo>
                    <a:pt x="915" y="1235"/>
                  </a:lnTo>
                  <a:lnTo>
                    <a:pt x="944" y="1217"/>
                  </a:lnTo>
                  <a:lnTo>
                    <a:pt x="973" y="1198"/>
                  </a:lnTo>
                  <a:lnTo>
                    <a:pt x="1001" y="1177"/>
                  </a:lnTo>
                  <a:lnTo>
                    <a:pt x="1027" y="1154"/>
                  </a:lnTo>
                  <a:lnTo>
                    <a:pt x="1054" y="1130"/>
                  </a:lnTo>
                  <a:lnTo>
                    <a:pt x="1078" y="1106"/>
                  </a:lnTo>
                  <a:lnTo>
                    <a:pt x="1100" y="1079"/>
                  </a:lnTo>
                  <a:lnTo>
                    <a:pt x="1100" y="1077"/>
                  </a:lnTo>
                  <a:lnTo>
                    <a:pt x="1100" y="1076"/>
                  </a:lnTo>
                  <a:lnTo>
                    <a:pt x="1100" y="1075"/>
                  </a:lnTo>
                  <a:lnTo>
                    <a:pt x="1098" y="1073"/>
                  </a:lnTo>
                  <a:lnTo>
                    <a:pt x="1098" y="1072"/>
                  </a:lnTo>
                  <a:lnTo>
                    <a:pt x="1098" y="1070"/>
                  </a:lnTo>
                  <a:lnTo>
                    <a:pt x="1098" y="1069"/>
                  </a:lnTo>
                  <a:lnTo>
                    <a:pt x="1075" y="1096"/>
                  </a:lnTo>
                  <a:lnTo>
                    <a:pt x="1051" y="1121"/>
                  </a:lnTo>
                  <a:lnTo>
                    <a:pt x="1026" y="1146"/>
                  </a:lnTo>
                  <a:lnTo>
                    <a:pt x="1000" y="1167"/>
                  </a:lnTo>
                  <a:lnTo>
                    <a:pt x="972" y="1188"/>
                  </a:lnTo>
                  <a:lnTo>
                    <a:pt x="943" y="1208"/>
                  </a:lnTo>
                  <a:lnTo>
                    <a:pt x="913" y="1227"/>
                  </a:lnTo>
                  <a:lnTo>
                    <a:pt x="883" y="1242"/>
                  </a:lnTo>
                  <a:lnTo>
                    <a:pt x="851" y="1258"/>
                  </a:lnTo>
                  <a:lnTo>
                    <a:pt x="817" y="1271"/>
                  </a:lnTo>
                  <a:lnTo>
                    <a:pt x="784" y="1281"/>
                  </a:lnTo>
                  <a:lnTo>
                    <a:pt x="749" y="1290"/>
                  </a:lnTo>
                  <a:lnTo>
                    <a:pt x="715" y="1298"/>
                  </a:lnTo>
                  <a:lnTo>
                    <a:pt x="678" y="1303"/>
                  </a:lnTo>
                  <a:lnTo>
                    <a:pt x="642" y="1306"/>
                  </a:lnTo>
                  <a:lnTo>
                    <a:pt x="606" y="1308"/>
                  </a:lnTo>
                  <a:lnTo>
                    <a:pt x="580" y="1306"/>
                  </a:lnTo>
                  <a:lnTo>
                    <a:pt x="553" y="1305"/>
                  </a:lnTo>
                  <a:lnTo>
                    <a:pt x="527" y="1302"/>
                  </a:lnTo>
                  <a:lnTo>
                    <a:pt x="502" y="1299"/>
                  </a:lnTo>
                  <a:lnTo>
                    <a:pt x="477" y="1293"/>
                  </a:lnTo>
                  <a:lnTo>
                    <a:pt x="452" y="1288"/>
                  </a:lnTo>
                  <a:lnTo>
                    <a:pt x="428" y="1282"/>
                  </a:lnTo>
                  <a:lnTo>
                    <a:pt x="403" y="1273"/>
                  </a:lnTo>
                  <a:lnTo>
                    <a:pt x="379" y="1265"/>
                  </a:lnTo>
                  <a:lnTo>
                    <a:pt x="357" y="1255"/>
                  </a:lnTo>
                  <a:lnTo>
                    <a:pt x="333" y="1245"/>
                  </a:lnTo>
                  <a:lnTo>
                    <a:pt x="311" y="1234"/>
                  </a:lnTo>
                  <a:lnTo>
                    <a:pt x="290" y="1222"/>
                  </a:lnTo>
                  <a:lnTo>
                    <a:pt x="270" y="1210"/>
                  </a:lnTo>
                  <a:lnTo>
                    <a:pt x="249" y="1195"/>
                  </a:lnTo>
                  <a:lnTo>
                    <a:pt x="228" y="1181"/>
                  </a:lnTo>
                  <a:lnTo>
                    <a:pt x="208" y="1166"/>
                  </a:lnTo>
                  <a:lnTo>
                    <a:pt x="190" y="1150"/>
                  </a:lnTo>
                  <a:lnTo>
                    <a:pt x="172" y="1133"/>
                  </a:lnTo>
                  <a:lnTo>
                    <a:pt x="154" y="1116"/>
                  </a:lnTo>
                  <a:lnTo>
                    <a:pt x="137" y="1097"/>
                  </a:lnTo>
                  <a:lnTo>
                    <a:pt x="121" y="1079"/>
                  </a:lnTo>
                  <a:lnTo>
                    <a:pt x="105" y="1059"/>
                  </a:lnTo>
                  <a:lnTo>
                    <a:pt x="90" y="1039"/>
                  </a:lnTo>
                  <a:lnTo>
                    <a:pt x="76" y="1018"/>
                  </a:lnTo>
                  <a:lnTo>
                    <a:pt x="62" y="997"/>
                  </a:lnTo>
                  <a:lnTo>
                    <a:pt x="50" y="975"/>
                  </a:lnTo>
                  <a:lnTo>
                    <a:pt x="39" y="953"/>
                  </a:lnTo>
                  <a:lnTo>
                    <a:pt x="28" y="930"/>
                  </a:lnTo>
                  <a:lnTo>
                    <a:pt x="18" y="907"/>
                  </a:lnTo>
                  <a:lnTo>
                    <a:pt x="8" y="883"/>
                  </a:lnTo>
                  <a:lnTo>
                    <a:pt x="0" y="859"/>
                  </a:lnTo>
                  <a:lnTo>
                    <a:pt x="0" y="862"/>
                  </a:lnTo>
                  <a:lnTo>
                    <a:pt x="0" y="866"/>
                  </a:lnTo>
                  <a:lnTo>
                    <a:pt x="0" y="869"/>
                  </a:lnTo>
                  <a:lnTo>
                    <a:pt x="0" y="872"/>
                  </a:lnTo>
                  <a:lnTo>
                    <a:pt x="0" y="874"/>
                  </a:lnTo>
                  <a:lnTo>
                    <a:pt x="0" y="877"/>
                  </a:lnTo>
                  <a:lnTo>
                    <a:pt x="0" y="880"/>
                  </a:lnTo>
                  <a:lnTo>
                    <a:pt x="0" y="883"/>
                  </a:lnTo>
                  <a:close/>
                </a:path>
              </a:pathLst>
            </a:custGeom>
            <a:solidFill>
              <a:srgbClr val="FDF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5" name="Freeform 32"/>
            <p:cNvSpPr>
              <a:spLocks noEditPoints="1"/>
            </p:cNvSpPr>
            <p:nvPr/>
          </p:nvSpPr>
          <p:spPr bwMode="auto">
            <a:xfrm>
              <a:off x="3929" y="1847"/>
              <a:ext cx="1100" cy="1308"/>
            </a:xfrm>
            <a:custGeom>
              <a:avLst/>
              <a:gdLst>
                <a:gd name="T0" fmla="*/ 994 w 1100"/>
                <a:gd name="T1" fmla="*/ 133 h 1308"/>
                <a:gd name="T2" fmla="*/ 887 w 1100"/>
                <a:gd name="T3" fmla="*/ 67 h 1308"/>
                <a:gd name="T4" fmla="*/ 769 w 1100"/>
                <a:gd name="T5" fmla="*/ 21 h 1308"/>
                <a:gd name="T6" fmla="*/ 639 w 1100"/>
                <a:gd name="T7" fmla="*/ 0 h 1308"/>
                <a:gd name="T8" fmla="*/ 532 w 1100"/>
                <a:gd name="T9" fmla="*/ 4 h 1308"/>
                <a:gd name="T10" fmla="*/ 438 w 1100"/>
                <a:gd name="T11" fmla="*/ 23 h 1308"/>
                <a:gd name="T12" fmla="*/ 349 w 1100"/>
                <a:gd name="T13" fmla="*/ 54 h 1308"/>
                <a:gd name="T14" fmla="*/ 267 w 1100"/>
                <a:gd name="T15" fmla="*/ 98 h 1308"/>
                <a:gd name="T16" fmla="*/ 193 w 1100"/>
                <a:gd name="T17" fmla="*/ 153 h 1308"/>
                <a:gd name="T18" fmla="*/ 126 w 1100"/>
                <a:gd name="T19" fmla="*/ 219 h 1308"/>
                <a:gd name="T20" fmla="*/ 71 w 1100"/>
                <a:gd name="T21" fmla="*/ 294 h 1308"/>
                <a:gd name="T22" fmla="*/ 25 w 1100"/>
                <a:gd name="T23" fmla="*/ 376 h 1308"/>
                <a:gd name="T24" fmla="*/ 18 w 1100"/>
                <a:gd name="T25" fmla="*/ 402 h 1308"/>
                <a:gd name="T26" fmla="*/ 19 w 1100"/>
                <a:gd name="T27" fmla="*/ 409 h 1308"/>
                <a:gd name="T28" fmla="*/ 50 w 1100"/>
                <a:gd name="T29" fmla="*/ 345 h 1308"/>
                <a:gd name="T30" fmla="*/ 100 w 1100"/>
                <a:gd name="T31" fmla="*/ 266 h 1308"/>
                <a:gd name="T32" fmla="*/ 160 w 1100"/>
                <a:gd name="T33" fmla="*/ 195 h 1308"/>
                <a:gd name="T34" fmla="*/ 229 w 1100"/>
                <a:gd name="T35" fmla="*/ 133 h 1308"/>
                <a:gd name="T36" fmla="*/ 307 w 1100"/>
                <a:gd name="T37" fmla="*/ 84 h 1308"/>
                <a:gd name="T38" fmla="*/ 393 w 1100"/>
                <a:gd name="T39" fmla="*/ 45 h 1308"/>
                <a:gd name="T40" fmla="*/ 485 w 1100"/>
                <a:gd name="T41" fmla="*/ 20 h 1308"/>
                <a:gd name="T42" fmla="*/ 581 w 1100"/>
                <a:gd name="T43" fmla="*/ 9 h 1308"/>
                <a:gd name="T44" fmla="*/ 705 w 1100"/>
                <a:gd name="T45" fmla="*/ 16 h 1308"/>
                <a:gd name="T46" fmla="*/ 830 w 1100"/>
                <a:gd name="T47" fmla="*/ 50 h 1308"/>
                <a:gd name="T48" fmla="*/ 944 w 1100"/>
                <a:gd name="T49" fmla="*/ 108 h 1308"/>
                <a:gd name="T50" fmla="*/ 1043 w 1100"/>
                <a:gd name="T51" fmla="*/ 186 h 1308"/>
                <a:gd name="T52" fmla="*/ 9 w 1100"/>
                <a:gd name="T53" fmla="*/ 892 h 1308"/>
                <a:gd name="T54" fmla="*/ 51 w 1100"/>
                <a:gd name="T55" fmla="*/ 981 h 1308"/>
                <a:gd name="T56" fmla="*/ 107 w 1100"/>
                <a:gd name="T57" fmla="*/ 1064 h 1308"/>
                <a:gd name="T58" fmla="*/ 174 w 1100"/>
                <a:gd name="T59" fmla="*/ 1136 h 1308"/>
                <a:gd name="T60" fmla="*/ 250 w 1100"/>
                <a:gd name="T61" fmla="*/ 1197 h 1308"/>
                <a:gd name="T62" fmla="*/ 336 w 1100"/>
                <a:gd name="T63" fmla="*/ 1247 h 1308"/>
                <a:gd name="T64" fmla="*/ 429 w 1100"/>
                <a:gd name="T65" fmla="*/ 1282 h 1308"/>
                <a:gd name="T66" fmla="*/ 528 w 1100"/>
                <a:gd name="T67" fmla="*/ 1302 h 1308"/>
                <a:gd name="T68" fmla="*/ 642 w 1100"/>
                <a:gd name="T69" fmla="*/ 1306 h 1308"/>
                <a:gd name="T70" fmla="*/ 784 w 1100"/>
                <a:gd name="T71" fmla="*/ 1281 h 1308"/>
                <a:gd name="T72" fmla="*/ 913 w 1100"/>
                <a:gd name="T73" fmla="*/ 1227 h 1308"/>
                <a:gd name="T74" fmla="*/ 1027 w 1100"/>
                <a:gd name="T75" fmla="*/ 1146 h 1308"/>
                <a:gd name="T76" fmla="*/ 1098 w 1100"/>
                <a:gd name="T77" fmla="*/ 1069 h 1308"/>
                <a:gd name="T78" fmla="*/ 1098 w 1100"/>
                <a:gd name="T79" fmla="*/ 1064 h 1308"/>
                <a:gd name="T80" fmla="*/ 1075 w 1100"/>
                <a:gd name="T81" fmla="*/ 1086 h 1308"/>
                <a:gd name="T82" fmla="*/ 972 w 1100"/>
                <a:gd name="T83" fmla="*/ 1180 h 1308"/>
                <a:gd name="T84" fmla="*/ 851 w 1100"/>
                <a:gd name="T85" fmla="*/ 1250 h 1308"/>
                <a:gd name="T86" fmla="*/ 715 w 1100"/>
                <a:gd name="T87" fmla="*/ 1289 h 1308"/>
                <a:gd name="T88" fmla="*/ 580 w 1100"/>
                <a:gd name="T89" fmla="*/ 1299 h 1308"/>
                <a:gd name="T90" fmla="*/ 475 w 1100"/>
                <a:gd name="T91" fmla="*/ 1285 h 1308"/>
                <a:gd name="T92" fmla="*/ 378 w 1100"/>
                <a:gd name="T93" fmla="*/ 1257 h 1308"/>
                <a:gd name="T94" fmla="*/ 288 w 1100"/>
                <a:gd name="T95" fmla="*/ 1213 h 1308"/>
                <a:gd name="T96" fmla="*/ 207 w 1100"/>
                <a:gd name="T97" fmla="*/ 1154 h 1308"/>
                <a:gd name="T98" fmla="*/ 135 w 1100"/>
                <a:gd name="T99" fmla="*/ 1085 h 1308"/>
                <a:gd name="T100" fmla="*/ 75 w 1100"/>
                <a:gd name="T101" fmla="*/ 1004 h 1308"/>
                <a:gd name="T102" fmla="*/ 28 w 1100"/>
                <a:gd name="T103" fmla="*/ 914 h 1308"/>
                <a:gd name="T104" fmla="*/ 1 w 1100"/>
                <a:gd name="T105" fmla="*/ 846 h 1308"/>
                <a:gd name="T106" fmla="*/ 0 w 1100"/>
                <a:gd name="T107" fmla="*/ 858 h 1308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100"/>
                <a:gd name="T163" fmla="*/ 0 h 1308"/>
                <a:gd name="T164" fmla="*/ 1100 w 1100"/>
                <a:gd name="T165" fmla="*/ 1308 h 1308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100" h="1308">
                  <a:moveTo>
                    <a:pt x="1065" y="197"/>
                  </a:moveTo>
                  <a:lnTo>
                    <a:pt x="1043" y="175"/>
                  </a:lnTo>
                  <a:lnTo>
                    <a:pt x="1019" y="153"/>
                  </a:lnTo>
                  <a:lnTo>
                    <a:pt x="994" y="133"/>
                  </a:lnTo>
                  <a:lnTo>
                    <a:pt x="969" y="115"/>
                  </a:lnTo>
                  <a:lnTo>
                    <a:pt x="943" y="98"/>
                  </a:lnTo>
                  <a:lnTo>
                    <a:pt x="916" y="81"/>
                  </a:lnTo>
                  <a:lnTo>
                    <a:pt x="887" y="67"/>
                  </a:lnTo>
                  <a:lnTo>
                    <a:pt x="859" y="53"/>
                  </a:lnTo>
                  <a:lnTo>
                    <a:pt x="830" y="41"/>
                  </a:lnTo>
                  <a:lnTo>
                    <a:pt x="799" y="30"/>
                  </a:lnTo>
                  <a:lnTo>
                    <a:pt x="769" y="21"/>
                  </a:lnTo>
                  <a:lnTo>
                    <a:pt x="737" y="13"/>
                  </a:lnTo>
                  <a:lnTo>
                    <a:pt x="705" y="7"/>
                  </a:lnTo>
                  <a:lnTo>
                    <a:pt x="673" y="3"/>
                  </a:lnTo>
                  <a:lnTo>
                    <a:pt x="639" y="0"/>
                  </a:lnTo>
                  <a:lnTo>
                    <a:pt x="606" y="0"/>
                  </a:lnTo>
                  <a:lnTo>
                    <a:pt x="581" y="0"/>
                  </a:lnTo>
                  <a:lnTo>
                    <a:pt x="556" y="1"/>
                  </a:lnTo>
                  <a:lnTo>
                    <a:pt x="532" y="4"/>
                  </a:lnTo>
                  <a:lnTo>
                    <a:pt x="509" y="7"/>
                  </a:lnTo>
                  <a:lnTo>
                    <a:pt x="485" y="11"/>
                  </a:lnTo>
                  <a:lnTo>
                    <a:pt x="461" y="16"/>
                  </a:lnTo>
                  <a:lnTo>
                    <a:pt x="438" y="23"/>
                  </a:lnTo>
                  <a:lnTo>
                    <a:pt x="416" y="28"/>
                  </a:lnTo>
                  <a:lnTo>
                    <a:pt x="393" y="37"/>
                  </a:lnTo>
                  <a:lnTo>
                    <a:pt x="371" y="44"/>
                  </a:lnTo>
                  <a:lnTo>
                    <a:pt x="349" y="54"/>
                  </a:lnTo>
                  <a:lnTo>
                    <a:pt x="328" y="64"/>
                  </a:lnTo>
                  <a:lnTo>
                    <a:pt x="307" y="74"/>
                  </a:lnTo>
                  <a:lnTo>
                    <a:pt x="288" y="85"/>
                  </a:lnTo>
                  <a:lnTo>
                    <a:pt x="267" y="98"/>
                  </a:lnTo>
                  <a:lnTo>
                    <a:pt x="247" y="111"/>
                  </a:lnTo>
                  <a:lnTo>
                    <a:pt x="229" y="125"/>
                  </a:lnTo>
                  <a:lnTo>
                    <a:pt x="211" y="139"/>
                  </a:lnTo>
                  <a:lnTo>
                    <a:pt x="193" y="153"/>
                  </a:lnTo>
                  <a:lnTo>
                    <a:pt x="175" y="169"/>
                  </a:lnTo>
                  <a:lnTo>
                    <a:pt x="158" y="185"/>
                  </a:lnTo>
                  <a:lnTo>
                    <a:pt x="143" y="202"/>
                  </a:lnTo>
                  <a:lnTo>
                    <a:pt x="126" y="219"/>
                  </a:lnTo>
                  <a:lnTo>
                    <a:pt x="112" y="237"/>
                  </a:lnTo>
                  <a:lnTo>
                    <a:pt x="97" y="256"/>
                  </a:lnTo>
                  <a:lnTo>
                    <a:pt x="83" y="274"/>
                  </a:lnTo>
                  <a:lnTo>
                    <a:pt x="71" y="294"/>
                  </a:lnTo>
                  <a:lnTo>
                    <a:pt x="58" y="314"/>
                  </a:lnTo>
                  <a:lnTo>
                    <a:pt x="47" y="334"/>
                  </a:lnTo>
                  <a:lnTo>
                    <a:pt x="36" y="355"/>
                  </a:lnTo>
                  <a:lnTo>
                    <a:pt x="25" y="376"/>
                  </a:lnTo>
                  <a:lnTo>
                    <a:pt x="16" y="398"/>
                  </a:lnTo>
                  <a:lnTo>
                    <a:pt x="16" y="399"/>
                  </a:lnTo>
                  <a:lnTo>
                    <a:pt x="16" y="400"/>
                  </a:lnTo>
                  <a:lnTo>
                    <a:pt x="18" y="402"/>
                  </a:lnTo>
                  <a:lnTo>
                    <a:pt x="18" y="403"/>
                  </a:lnTo>
                  <a:lnTo>
                    <a:pt x="18" y="406"/>
                  </a:lnTo>
                  <a:lnTo>
                    <a:pt x="19" y="408"/>
                  </a:lnTo>
                  <a:lnTo>
                    <a:pt x="19" y="409"/>
                  </a:lnTo>
                  <a:lnTo>
                    <a:pt x="19" y="410"/>
                  </a:lnTo>
                  <a:lnTo>
                    <a:pt x="29" y="388"/>
                  </a:lnTo>
                  <a:lnTo>
                    <a:pt x="39" y="366"/>
                  </a:lnTo>
                  <a:lnTo>
                    <a:pt x="50" y="345"/>
                  </a:lnTo>
                  <a:lnTo>
                    <a:pt x="61" y="325"/>
                  </a:lnTo>
                  <a:lnTo>
                    <a:pt x="73" y="305"/>
                  </a:lnTo>
                  <a:lnTo>
                    <a:pt x="86" y="285"/>
                  </a:lnTo>
                  <a:lnTo>
                    <a:pt x="100" y="266"/>
                  </a:lnTo>
                  <a:lnTo>
                    <a:pt x="114" y="247"/>
                  </a:lnTo>
                  <a:lnTo>
                    <a:pt x="128" y="230"/>
                  </a:lnTo>
                  <a:lnTo>
                    <a:pt x="144" y="212"/>
                  </a:lnTo>
                  <a:lnTo>
                    <a:pt x="160" y="195"/>
                  </a:lnTo>
                  <a:lnTo>
                    <a:pt x="176" y="179"/>
                  </a:lnTo>
                  <a:lnTo>
                    <a:pt x="193" y="163"/>
                  </a:lnTo>
                  <a:lnTo>
                    <a:pt x="211" y="148"/>
                  </a:lnTo>
                  <a:lnTo>
                    <a:pt x="229" y="133"/>
                  </a:lnTo>
                  <a:lnTo>
                    <a:pt x="249" y="121"/>
                  </a:lnTo>
                  <a:lnTo>
                    <a:pt x="268" y="108"/>
                  </a:lnTo>
                  <a:lnTo>
                    <a:pt x="288" y="95"/>
                  </a:lnTo>
                  <a:lnTo>
                    <a:pt x="307" y="84"/>
                  </a:lnTo>
                  <a:lnTo>
                    <a:pt x="328" y="72"/>
                  </a:lnTo>
                  <a:lnTo>
                    <a:pt x="350" y="62"/>
                  </a:lnTo>
                  <a:lnTo>
                    <a:pt x="371" y="54"/>
                  </a:lnTo>
                  <a:lnTo>
                    <a:pt x="393" y="45"/>
                  </a:lnTo>
                  <a:lnTo>
                    <a:pt x="416" y="37"/>
                  </a:lnTo>
                  <a:lnTo>
                    <a:pt x="438" y="30"/>
                  </a:lnTo>
                  <a:lnTo>
                    <a:pt x="461" y="24"/>
                  </a:lnTo>
                  <a:lnTo>
                    <a:pt x="485" y="20"/>
                  </a:lnTo>
                  <a:lnTo>
                    <a:pt x="509" y="16"/>
                  </a:lnTo>
                  <a:lnTo>
                    <a:pt x="532" y="11"/>
                  </a:lnTo>
                  <a:lnTo>
                    <a:pt x="556" y="10"/>
                  </a:lnTo>
                  <a:lnTo>
                    <a:pt x="581" y="9"/>
                  </a:lnTo>
                  <a:lnTo>
                    <a:pt x="606" y="7"/>
                  </a:lnTo>
                  <a:lnTo>
                    <a:pt x="639" y="9"/>
                  </a:lnTo>
                  <a:lnTo>
                    <a:pt x="673" y="11"/>
                  </a:lnTo>
                  <a:lnTo>
                    <a:pt x="705" y="16"/>
                  </a:lnTo>
                  <a:lnTo>
                    <a:pt x="737" y="21"/>
                  </a:lnTo>
                  <a:lnTo>
                    <a:pt x="769" y="30"/>
                  </a:lnTo>
                  <a:lnTo>
                    <a:pt x="799" y="38"/>
                  </a:lnTo>
                  <a:lnTo>
                    <a:pt x="830" y="50"/>
                  </a:lnTo>
                  <a:lnTo>
                    <a:pt x="859" y="61"/>
                  </a:lnTo>
                  <a:lnTo>
                    <a:pt x="888" y="75"/>
                  </a:lnTo>
                  <a:lnTo>
                    <a:pt x="916" y="91"/>
                  </a:lnTo>
                  <a:lnTo>
                    <a:pt x="944" y="108"/>
                  </a:lnTo>
                  <a:lnTo>
                    <a:pt x="970" y="125"/>
                  </a:lnTo>
                  <a:lnTo>
                    <a:pt x="995" y="145"/>
                  </a:lnTo>
                  <a:lnTo>
                    <a:pt x="1019" y="165"/>
                  </a:lnTo>
                  <a:lnTo>
                    <a:pt x="1043" y="186"/>
                  </a:lnTo>
                  <a:lnTo>
                    <a:pt x="1065" y="209"/>
                  </a:lnTo>
                  <a:lnTo>
                    <a:pt x="1065" y="197"/>
                  </a:lnTo>
                  <a:close/>
                  <a:moveTo>
                    <a:pt x="0" y="868"/>
                  </a:moveTo>
                  <a:lnTo>
                    <a:pt x="9" y="892"/>
                  </a:lnTo>
                  <a:lnTo>
                    <a:pt x="18" y="914"/>
                  </a:lnTo>
                  <a:lnTo>
                    <a:pt x="29" y="937"/>
                  </a:lnTo>
                  <a:lnTo>
                    <a:pt x="40" y="960"/>
                  </a:lnTo>
                  <a:lnTo>
                    <a:pt x="51" y="981"/>
                  </a:lnTo>
                  <a:lnTo>
                    <a:pt x="64" y="1002"/>
                  </a:lnTo>
                  <a:lnTo>
                    <a:pt x="78" y="1024"/>
                  </a:lnTo>
                  <a:lnTo>
                    <a:pt x="91" y="1044"/>
                  </a:lnTo>
                  <a:lnTo>
                    <a:pt x="107" y="1064"/>
                  </a:lnTo>
                  <a:lnTo>
                    <a:pt x="122" y="1083"/>
                  </a:lnTo>
                  <a:lnTo>
                    <a:pt x="139" y="1102"/>
                  </a:lnTo>
                  <a:lnTo>
                    <a:pt x="155" y="1119"/>
                  </a:lnTo>
                  <a:lnTo>
                    <a:pt x="174" y="1136"/>
                  </a:lnTo>
                  <a:lnTo>
                    <a:pt x="192" y="1153"/>
                  </a:lnTo>
                  <a:lnTo>
                    <a:pt x="211" y="1169"/>
                  </a:lnTo>
                  <a:lnTo>
                    <a:pt x="231" y="1183"/>
                  </a:lnTo>
                  <a:lnTo>
                    <a:pt x="250" y="1197"/>
                  </a:lnTo>
                  <a:lnTo>
                    <a:pt x="271" y="1211"/>
                  </a:lnTo>
                  <a:lnTo>
                    <a:pt x="292" y="1224"/>
                  </a:lnTo>
                  <a:lnTo>
                    <a:pt x="314" y="1235"/>
                  </a:lnTo>
                  <a:lnTo>
                    <a:pt x="336" y="1247"/>
                  </a:lnTo>
                  <a:lnTo>
                    <a:pt x="359" y="1257"/>
                  </a:lnTo>
                  <a:lnTo>
                    <a:pt x="382" y="1267"/>
                  </a:lnTo>
                  <a:lnTo>
                    <a:pt x="404" y="1275"/>
                  </a:lnTo>
                  <a:lnTo>
                    <a:pt x="429" y="1282"/>
                  </a:lnTo>
                  <a:lnTo>
                    <a:pt x="453" y="1288"/>
                  </a:lnTo>
                  <a:lnTo>
                    <a:pt x="478" y="1294"/>
                  </a:lnTo>
                  <a:lnTo>
                    <a:pt x="503" y="1299"/>
                  </a:lnTo>
                  <a:lnTo>
                    <a:pt x="528" y="1302"/>
                  </a:lnTo>
                  <a:lnTo>
                    <a:pt x="553" y="1305"/>
                  </a:lnTo>
                  <a:lnTo>
                    <a:pt x="580" y="1306"/>
                  </a:lnTo>
                  <a:lnTo>
                    <a:pt x="606" y="1308"/>
                  </a:lnTo>
                  <a:lnTo>
                    <a:pt x="642" y="1306"/>
                  </a:lnTo>
                  <a:lnTo>
                    <a:pt x="678" y="1304"/>
                  </a:lnTo>
                  <a:lnTo>
                    <a:pt x="715" y="1298"/>
                  </a:lnTo>
                  <a:lnTo>
                    <a:pt x="749" y="1291"/>
                  </a:lnTo>
                  <a:lnTo>
                    <a:pt x="784" y="1281"/>
                  </a:lnTo>
                  <a:lnTo>
                    <a:pt x="817" y="1271"/>
                  </a:lnTo>
                  <a:lnTo>
                    <a:pt x="851" y="1258"/>
                  </a:lnTo>
                  <a:lnTo>
                    <a:pt x="883" y="1242"/>
                  </a:lnTo>
                  <a:lnTo>
                    <a:pt x="913" y="1227"/>
                  </a:lnTo>
                  <a:lnTo>
                    <a:pt x="944" y="1208"/>
                  </a:lnTo>
                  <a:lnTo>
                    <a:pt x="973" y="1188"/>
                  </a:lnTo>
                  <a:lnTo>
                    <a:pt x="1001" y="1169"/>
                  </a:lnTo>
                  <a:lnTo>
                    <a:pt x="1027" y="1146"/>
                  </a:lnTo>
                  <a:lnTo>
                    <a:pt x="1053" y="1122"/>
                  </a:lnTo>
                  <a:lnTo>
                    <a:pt x="1076" y="1096"/>
                  </a:lnTo>
                  <a:lnTo>
                    <a:pt x="1100" y="1071"/>
                  </a:lnTo>
                  <a:lnTo>
                    <a:pt x="1098" y="1069"/>
                  </a:lnTo>
                  <a:lnTo>
                    <a:pt x="1098" y="1068"/>
                  </a:lnTo>
                  <a:lnTo>
                    <a:pt x="1098" y="1066"/>
                  </a:lnTo>
                  <a:lnTo>
                    <a:pt x="1098" y="1065"/>
                  </a:lnTo>
                  <a:lnTo>
                    <a:pt x="1098" y="1064"/>
                  </a:lnTo>
                  <a:lnTo>
                    <a:pt x="1097" y="1062"/>
                  </a:lnTo>
                  <a:lnTo>
                    <a:pt x="1097" y="1061"/>
                  </a:lnTo>
                  <a:lnTo>
                    <a:pt x="1075" y="1086"/>
                  </a:lnTo>
                  <a:lnTo>
                    <a:pt x="1051" y="1112"/>
                  </a:lnTo>
                  <a:lnTo>
                    <a:pt x="1026" y="1136"/>
                  </a:lnTo>
                  <a:lnTo>
                    <a:pt x="1000" y="1159"/>
                  </a:lnTo>
                  <a:lnTo>
                    <a:pt x="972" y="1180"/>
                  </a:lnTo>
                  <a:lnTo>
                    <a:pt x="943" y="1200"/>
                  </a:lnTo>
                  <a:lnTo>
                    <a:pt x="913" y="1218"/>
                  </a:lnTo>
                  <a:lnTo>
                    <a:pt x="881" y="1234"/>
                  </a:lnTo>
                  <a:lnTo>
                    <a:pt x="851" y="1250"/>
                  </a:lnTo>
                  <a:lnTo>
                    <a:pt x="817" y="1262"/>
                  </a:lnTo>
                  <a:lnTo>
                    <a:pt x="784" y="1274"/>
                  </a:lnTo>
                  <a:lnTo>
                    <a:pt x="749" y="1282"/>
                  </a:lnTo>
                  <a:lnTo>
                    <a:pt x="715" y="1289"/>
                  </a:lnTo>
                  <a:lnTo>
                    <a:pt x="678" y="1295"/>
                  </a:lnTo>
                  <a:lnTo>
                    <a:pt x="642" y="1298"/>
                  </a:lnTo>
                  <a:lnTo>
                    <a:pt x="606" y="1299"/>
                  </a:lnTo>
                  <a:lnTo>
                    <a:pt x="580" y="1299"/>
                  </a:lnTo>
                  <a:lnTo>
                    <a:pt x="553" y="1296"/>
                  </a:lnTo>
                  <a:lnTo>
                    <a:pt x="527" y="1294"/>
                  </a:lnTo>
                  <a:lnTo>
                    <a:pt x="500" y="1291"/>
                  </a:lnTo>
                  <a:lnTo>
                    <a:pt x="475" y="1285"/>
                  </a:lnTo>
                  <a:lnTo>
                    <a:pt x="450" y="1279"/>
                  </a:lnTo>
                  <a:lnTo>
                    <a:pt x="427" y="1272"/>
                  </a:lnTo>
                  <a:lnTo>
                    <a:pt x="402" y="1265"/>
                  </a:lnTo>
                  <a:lnTo>
                    <a:pt x="378" y="1257"/>
                  </a:lnTo>
                  <a:lnTo>
                    <a:pt x="354" y="1247"/>
                  </a:lnTo>
                  <a:lnTo>
                    <a:pt x="332" y="1235"/>
                  </a:lnTo>
                  <a:lnTo>
                    <a:pt x="310" y="1224"/>
                  </a:lnTo>
                  <a:lnTo>
                    <a:pt x="288" y="1213"/>
                  </a:lnTo>
                  <a:lnTo>
                    <a:pt x="267" y="1198"/>
                  </a:lnTo>
                  <a:lnTo>
                    <a:pt x="246" y="1184"/>
                  </a:lnTo>
                  <a:lnTo>
                    <a:pt x="226" y="1170"/>
                  </a:lnTo>
                  <a:lnTo>
                    <a:pt x="207" y="1154"/>
                  </a:lnTo>
                  <a:lnTo>
                    <a:pt x="187" y="1137"/>
                  </a:lnTo>
                  <a:lnTo>
                    <a:pt x="169" y="1120"/>
                  </a:lnTo>
                  <a:lnTo>
                    <a:pt x="151" y="1103"/>
                  </a:lnTo>
                  <a:lnTo>
                    <a:pt x="135" y="1085"/>
                  </a:lnTo>
                  <a:lnTo>
                    <a:pt x="118" y="1065"/>
                  </a:lnTo>
                  <a:lnTo>
                    <a:pt x="103" y="1045"/>
                  </a:lnTo>
                  <a:lnTo>
                    <a:pt x="89" y="1025"/>
                  </a:lnTo>
                  <a:lnTo>
                    <a:pt x="75" y="1004"/>
                  </a:lnTo>
                  <a:lnTo>
                    <a:pt x="61" y="983"/>
                  </a:lnTo>
                  <a:lnTo>
                    <a:pt x="48" y="961"/>
                  </a:lnTo>
                  <a:lnTo>
                    <a:pt x="37" y="939"/>
                  </a:lnTo>
                  <a:lnTo>
                    <a:pt x="28" y="914"/>
                  </a:lnTo>
                  <a:lnTo>
                    <a:pt x="18" y="892"/>
                  </a:lnTo>
                  <a:lnTo>
                    <a:pt x="8" y="868"/>
                  </a:lnTo>
                  <a:lnTo>
                    <a:pt x="1" y="842"/>
                  </a:lnTo>
                  <a:lnTo>
                    <a:pt x="1" y="846"/>
                  </a:lnTo>
                  <a:lnTo>
                    <a:pt x="1" y="849"/>
                  </a:lnTo>
                  <a:lnTo>
                    <a:pt x="1" y="852"/>
                  </a:lnTo>
                  <a:lnTo>
                    <a:pt x="0" y="855"/>
                  </a:lnTo>
                  <a:lnTo>
                    <a:pt x="0" y="858"/>
                  </a:lnTo>
                  <a:lnTo>
                    <a:pt x="0" y="862"/>
                  </a:lnTo>
                  <a:lnTo>
                    <a:pt x="0" y="865"/>
                  </a:lnTo>
                  <a:lnTo>
                    <a:pt x="0" y="868"/>
                  </a:lnTo>
                  <a:close/>
                </a:path>
              </a:pathLst>
            </a:custGeom>
            <a:solidFill>
              <a:srgbClr val="FDFB8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6" name="Freeform 33"/>
            <p:cNvSpPr>
              <a:spLocks noEditPoints="1"/>
            </p:cNvSpPr>
            <p:nvPr/>
          </p:nvSpPr>
          <p:spPr bwMode="auto">
            <a:xfrm>
              <a:off x="3929" y="1850"/>
              <a:ext cx="1098" cy="1301"/>
            </a:xfrm>
            <a:custGeom>
              <a:avLst/>
              <a:gdLst>
                <a:gd name="T0" fmla="*/ 994 w 1098"/>
                <a:gd name="T1" fmla="*/ 136 h 1301"/>
                <a:gd name="T2" fmla="*/ 888 w 1098"/>
                <a:gd name="T3" fmla="*/ 68 h 1301"/>
                <a:gd name="T4" fmla="*/ 769 w 1098"/>
                <a:gd name="T5" fmla="*/ 23 h 1301"/>
                <a:gd name="T6" fmla="*/ 639 w 1098"/>
                <a:gd name="T7" fmla="*/ 1 h 1301"/>
                <a:gd name="T8" fmla="*/ 532 w 1098"/>
                <a:gd name="T9" fmla="*/ 4 h 1301"/>
                <a:gd name="T10" fmla="*/ 438 w 1098"/>
                <a:gd name="T11" fmla="*/ 23 h 1301"/>
                <a:gd name="T12" fmla="*/ 350 w 1098"/>
                <a:gd name="T13" fmla="*/ 55 h 1301"/>
                <a:gd name="T14" fmla="*/ 268 w 1098"/>
                <a:gd name="T15" fmla="*/ 99 h 1301"/>
                <a:gd name="T16" fmla="*/ 193 w 1098"/>
                <a:gd name="T17" fmla="*/ 155 h 1301"/>
                <a:gd name="T18" fmla="*/ 128 w 1098"/>
                <a:gd name="T19" fmla="*/ 221 h 1301"/>
                <a:gd name="T20" fmla="*/ 72 w 1098"/>
                <a:gd name="T21" fmla="*/ 297 h 1301"/>
                <a:gd name="T22" fmla="*/ 28 w 1098"/>
                <a:gd name="T23" fmla="*/ 379 h 1301"/>
                <a:gd name="T24" fmla="*/ 19 w 1098"/>
                <a:gd name="T25" fmla="*/ 406 h 1301"/>
                <a:gd name="T26" fmla="*/ 21 w 1098"/>
                <a:gd name="T27" fmla="*/ 412 h 1301"/>
                <a:gd name="T28" fmla="*/ 51 w 1098"/>
                <a:gd name="T29" fmla="*/ 349 h 1301"/>
                <a:gd name="T30" fmla="*/ 100 w 1098"/>
                <a:gd name="T31" fmla="*/ 268 h 1301"/>
                <a:gd name="T32" fmla="*/ 160 w 1098"/>
                <a:gd name="T33" fmla="*/ 197 h 1301"/>
                <a:gd name="T34" fmla="*/ 229 w 1098"/>
                <a:gd name="T35" fmla="*/ 136 h 1301"/>
                <a:gd name="T36" fmla="*/ 307 w 1098"/>
                <a:gd name="T37" fmla="*/ 85 h 1301"/>
                <a:gd name="T38" fmla="*/ 393 w 1098"/>
                <a:gd name="T39" fmla="*/ 47 h 1301"/>
                <a:gd name="T40" fmla="*/ 484 w 1098"/>
                <a:gd name="T41" fmla="*/ 21 h 1301"/>
                <a:gd name="T42" fmla="*/ 581 w 1098"/>
                <a:gd name="T43" fmla="*/ 8 h 1301"/>
                <a:gd name="T44" fmla="*/ 705 w 1098"/>
                <a:gd name="T45" fmla="*/ 17 h 1301"/>
                <a:gd name="T46" fmla="*/ 830 w 1098"/>
                <a:gd name="T47" fmla="*/ 51 h 1301"/>
                <a:gd name="T48" fmla="*/ 944 w 1098"/>
                <a:gd name="T49" fmla="*/ 109 h 1301"/>
                <a:gd name="T50" fmla="*/ 1043 w 1098"/>
                <a:gd name="T51" fmla="*/ 189 h 1301"/>
                <a:gd name="T52" fmla="*/ 8 w 1098"/>
                <a:gd name="T53" fmla="*/ 876 h 1301"/>
                <a:gd name="T54" fmla="*/ 50 w 1098"/>
                <a:gd name="T55" fmla="*/ 968 h 1301"/>
                <a:gd name="T56" fmla="*/ 105 w 1098"/>
                <a:gd name="T57" fmla="*/ 1052 h 1301"/>
                <a:gd name="T58" fmla="*/ 172 w 1098"/>
                <a:gd name="T59" fmla="*/ 1126 h 1301"/>
                <a:gd name="T60" fmla="*/ 249 w 1098"/>
                <a:gd name="T61" fmla="*/ 1188 h 1301"/>
                <a:gd name="T62" fmla="*/ 333 w 1098"/>
                <a:gd name="T63" fmla="*/ 1238 h 1301"/>
                <a:gd name="T64" fmla="*/ 428 w 1098"/>
                <a:gd name="T65" fmla="*/ 1275 h 1301"/>
                <a:gd name="T66" fmla="*/ 527 w 1098"/>
                <a:gd name="T67" fmla="*/ 1295 h 1301"/>
                <a:gd name="T68" fmla="*/ 642 w 1098"/>
                <a:gd name="T69" fmla="*/ 1299 h 1301"/>
                <a:gd name="T70" fmla="*/ 784 w 1098"/>
                <a:gd name="T71" fmla="*/ 1274 h 1301"/>
                <a:gd name="T72" fmla="*/ 913 w 1098"/>
                <a:gd name="T73" fmla="*/ 1220 h 1301"/>
                <a:gd name="T74" fmla="*/ 1026 w 1098"/>
                <a:gd name="T75" fmla="*/ 1139 h 1301"/>
                <a:gd name="T76" fmla="*/ 1098 w 1098"/>
                <a:gd name="T77" fmla="*/ 1061 h 1301"/>
                <a:gd name="T78" fmla="*/ 1097 w 1098"/>
                <a:gd name="T79" fmla="*/ 1058 h 1301"/>
                <a:gd name="T80" fmla="*/ 1096 w 1098"/>
                <a:gd name="T81" fmla="*/ 1053 h 1301"/>
                <a:gd name="T82" fmla="*/ 1096 w 1098"/>
                <a:gd name="T83" fmla="*/ 1053 h 1301"/>
                <a:gd name="T84" fmla="*/ 1073 w 1098"/>
                <a:gd name="T85" fmla="*/ 1079 h 1301"/>
                <a:gd name="T86" fmla="*/ 970 w 1098"/>
                <a:gd name="T87" fmla="*/ 1173 h 1301"/>
                <a:gd name="T88" fmla="*/ 849 w 1098"/>
                <a:gd name="T89" fmla="*/ 1242 h 1301"/>
                <a:gd name="T90" fmla="*/ 715 w 1098"/>
                <a:gd name="T91" fmla="*/ 1282 h 1301"/>
                <a:gd name="T92" fmla="*/ 578 w 1098"/>
                <a:gd name="T93" fmla="*/ 1292 h 1301"/>
                <a:gd name="T94" fmla="*/ 474 w 1098"/>
                <a:gd name="T95" fmla="*/ 1278 h 1301"/>
                <a:gd name="T96" fmla="*/ 377 w 1098"/>
                <a:gd name="T97" fmla="*/ 1248 h 1301"/>
                <a:gd name="T98" fmla="*/ 286 w 1098"/>
                <a:gd name="T99" fmla="*/ 1203 h 1301"/>
                <a:gd name="T100" fmla="*/ 204 w 1098"/>
                <a:gd name="T101" fmla="*/ 1144 h 1301"/>
                <a:gd name="T102" fmla="*/ 132 w 1098"/>
                <a:gd name="T103" fmla="*/ 1073 h 1301"/>
                <a:gd name="T104" fmla="*/ 72 w 1098"/>
                <a:gd name="T105" fmla="*/ 991 h 1301"/>
                <a:gd name="T106" fmla="*/ 26 w 1098"/>
                <a:gd name="T107" fmla="*/ 900 h 1301"/>
                <a:gd name="T108" fmla="*/ 1 w 1098"/>
                <a:gd name="T109" fmla="*/ 829 h 1301"/>
                <a:gd name="T110" fmla="*/ 1 w 1098"/>
                <a:gd name="T111" fmla="*/ 842 h 130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98"/>
                <a:gd name="T169" fmla="*/ 0 h 1301"/>
                <a:gd name="T170" fmla="*/ 1098 w 1098"/>
                <a:gd name="T171" fmla="*/ 1301 h 130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98" h="1301">
                  <a:moveTo>
                    <a:pt x="1065" y="200"/>
                  </a:moveTo>
                  <a:lnTo>
                    <a:pt x="1043" y="177"/>
                  </a:lnTo>
                  <a:lnTo>
                    <a:pt x="1019" y="156"/>
                  </a:lnTo>
                  <a:lnTo>
                    <a:pt x="994" y="136"/>
                  </a:lnTo>
                  <a:lnTo>
                    <a:pt x="969" y="118"/>
                  </a:lnTo>
                  <a:lnTo>
                    <a:pt x="943" y="99"/>
                  </a:lnTo>
                  <a:lnTo>
                    <a:pt x="916" y="82"/>
                  </a:lnTo>
                  <a:lnTo>
                    <a:pt x="888" y="68"/>
                  </a:lnTo>
                  <a:lnTo>
                    <a:pt x="859" y="54"/>
                  </a:lnTo>
                  <a:lnTo>
                    <a:pt x="830" y="42"/>
                  </a:lnTo>
                  <a:lnTo>
                    <a:pt x="799" y="31"/>
                  </a:lnTo>
                  <a:lnTo>
                    <a:pt x="769" y="23"/>
                  </a:lnTo>
                  <a:lnTo>
                    <a:pt x="737" y="14"/>
                  </a:lnTo>
                  <a:lnTo>
                    <a:pt x="705" y="8"/>
                  </a:lnTo>
                  <a:lnTo>
                    <a:pt x="673" y="4"/>
                  </a:lnTo>
                  <a:lnTo>
                    <a:pt x="639" y="1"/>
                  </a:lnTo>
                  <a:lnTo>
                    <a:pt x="606" y="0"/>
                  </a:lnTo>
                  <a:lnTo>
                    <a:pt x="581" y="1"/>
                  </a:lnTo>
                  <a:lnTo>
                    <a:pt x="556" y="3"/>
                  </a:lnTo>
                  <a:lnTo>
                    <a:pt x="532" y="4"/>
                  </a:lnTo>
                  <a:lnTo>
                    <a:pt x="509" y="8"/>
                  </a:lnTo>
                  <a:lnTo>
                    <a:pt x="485" y="13"/>
                  </a:lnTo>
                  <a:lnTo>
                    <a:pt x="461" y="17"/>
                  </a:lnTo>
                  <a:lnTo>
                    <a:pt x="438" y="23"/>
                  </a:lnTo>
                  <a:lnTo>
                    <a:pt x="416" y="30"/>
                  </a:lnTo>
                  <a:lnTo>
                    <a:pt x="393" y="38"/>
                  </a:lnTo>
                  <a:lnTo>
                    <a:pt x="371" y="45"/>
                  </a:lnTo>
                  <a:lnTo>
                    <a:pt x="350" y="55"/>
                  </a:lnTo>
                  <a:lnTo>
                    <a:pt x="328" y="65"/>
                  </a:lnTo>
                  <a:lnTo>
                    <a:pt x="307" y="77"/>
                  </a:lnTo>
                  <a:lnTo>
                    <a:pt x="288" y="88"/>
                  </a:lnTo>
                  <a:lnTo>
                    <a:pt x="268" y="99"/>
                  </a:lnTo>
                  <a:lnTo>
                    <a:pt x="249" y="112"/>
                  </a:lnTo>
                  <a:lnTo>
                    <a:pt x="229" y="126"/>
                  </a:lnTo>
                  <a:lnTo>
                    <a:pt x="211" y="140"/>
                  </a:lnTo>
                  <a:lnTo>
                    <a:pt x="193" y="155"/>
                  </a:lnTo>
                  <a:lnTo>
                    <a:pt x="176" y="170"/>
                  </a:lnTo>
                  <a:lnTo>
                    <a:pt x="160" y="187"/>
                  </a:lnTo>
                  <a:lnTo>
                    <a:pt x="143" y="204"/>
                  </a:lnTo>
                  <a:lnTo>
                    <a:pt x="128" y="221"/>
                  </a:lnTo>
                  <a:lnTo>
                    <a:pt x="112" y="238"/>
                  </a:lnTo>
                  <a:lnTo>
                    <a:pt x="98" y="257"/>
                  </a:lnTo>
                  <a:lnTo>
                    <a:pt x="85" y="277"/>
                  </a:lnTo>
                  <a:lnTo>
                    <a:pt x="72" y="297"/>
                  </a:lnTo>
                  <a:lnTo>
                    <a:pt x="59" y="316"/>
                  </a:lnTo>
                  <a:lnTo>
                    <a:pt x="48" y="336"/>
                  </a:lnTo>
                  <a:lnTo>
                    <a:pt x="37" y="358"/>
                  </a:lnTo>
                  <a:lnTo>
                    <a:pt x="28" y="379"/>
                  </a:lnTo>
                  <a:lnTo>
                    <a:pt x="18" y="400"/>
                  </a:lnTo>
                  <a:lnTo>
                    <a:pt x="18" y="402"/>
                  </a:lnTo>
                  <a:lnTo>
                    <a:pt x="19" y="405"/>
                  </a:lnTo>
                  <a:lnTo>
                    <a:pt x="19" y="406"/>
                  </a:lnTo>
                  <a:lnTo>
                    <a:pt x="19" y="407"/>
                  </a:lnTo>
                  <a:lnTo>
                    <a:pt x="21" y="409"/>
                  </a:lnTo>
                  <a:lnTo>
                    <a:pt x="21" y="410"/>
                  </a:lnTo>
                  <a:lnTo>
                    <a:pt x="21" y="412"/>
                  </a:lnTo>
                  <a:lnTo>
                    <a:pt x="21" y="413"/>
                  </a:lnTo>
                  <a:lnTo>
                    <a:pt x="30" y="392"/>
                  </a:lnTo>
                  <a:lnTo>
                    <a:pt x="40" y="370"/>
                  </a:lnTo>
                  <a:lnTo>
                    <a:pt x="51" y="349"/>
                  </a:lnTo>
                  <a:lnTo>
                    <a:pt x="62" y="328"/>
                  </a:lnTo>
                  <a:lnTo>
                    <a:pt x="73" y="308"/>
                  </a:lnTo>
                  <a:lnTo>
                    <a:pt x="86" y="288"/>
                  </a:lnTo>
                  <a:lnTo>
                    <a:pt x="100" y="268"/>
                  </a:lnTo>
                  <a:lnTo>
                    <a:pt x="114" y="250"/>
                  </a:lnTo>
                  <a:lnTo>
                    <a:pt x="129" y="233"/>
                  </a:lnTo>
                  <a:lnTo>
                    <a:pt x="144" y="214"/>
                  </a:lnTo>
                  <a:lnTo>
                    <a:pt x="160" y="197"/>
                  </a:lnTo>
                  <a:lnTo>
                    <a:pt x="176" y="182"/>
                  </a:lnTo>
                  <a:lnTo>
                    <a:pt x="194" y="166"/>
                  </a:lnTo>
                  <a:lnTo>
                    <a:pt x="211" y="150"/>
                  </a:lnTo>
                  <a:lnTo>
                    <a:pt x="229" y="136"/>
                  </a:lnTo>
                  <a:lnTo>
                    <a:pt x="249" y="122"/>
                  </a:lnTo>
                  <a:lnTo>
                    <a:pt x="268" y="109"/>
                  </a:lnTo>
                  <a:lnTo>
                    <a:pt x="288" y="96"/>
                  </a:lnTo>
                  <a:lnTo>
                    <a:pt x="307" y="85"/>
                  </a:lnTo>
                  <a:lnTo>
                    <a:pt x="328" y="74"/>
                  </a:lnTo>
                  <a:lnTo>
                    <a:pt x="350" y="64"/>
                  </a:lnTo>
                  <a:lnTo>
                    <a:pt x="371" y="55"/>
                  </a:lnTo>
                  <a:lnTo>
                    <a:pt x="393" y="47"/>
                  </a:lnTo>
                  <a:lnTo>
                    <a:pt x="416" y="38"/>
                  </a:lnTo>
                  <a:lnTo>
                    <a:pt x="438" y="31"/>
                  </a:lnTo>
                  <a:lnTo>
                    <a:pt x="461" y="25"/>
                  </a:lnTo>
                  <a:lnTo>
                    <a:pt x="484" y="21"/>
                  </a:lnTo>
                  <a:lnTo>
                    <a:pt x="509" y="17"/>
                  </a:lnTo>
                  <a:lnTo>
                    <a:pt x="532" y="13"/>
                  </a:lnTo>
                  <a:lnTo>
                    <a:pt x="556" y="10"/>
                  </a:lnTo>
                  <a:lnTo>
                    <a:pt x="581" y="8"/>
                  </a:lnTo>
                  <a:lnTo>
                    <a:pt x="606" y="8"/>
                  </a:lnTo>
                  <a:lnTo>
                    <a:pt x="639" y="10"/>
                  </a:lnTo>
                  <a:lnTo>
                    <a:pt x="673" y="13"/>
                  </a:lnTo>
                  <a:lnTo>
                    <a:pt x="705" y="17"/>
                  </a:lnTo>
                  <a:lnTo>
                    <a:pt x="738" y="23"/>
                  </a:lnTo>
                  <a:lnTo>
                    <a:pt x="769" y="31"/>
                  </a:lnTo>
                  <a:lnTo>
                    <a:pt x="801" y="40"/>
                  </a:lnTo>
                  <a:lnTo>
                    <a:pt x="830" y="51"/>
                  </a:lnTo>
                  <a:lnTo>
                    <a:pt x="861" y="64"/>
                  </a:lnTo>
                  <a:lnTo>
                    <a:pt x="888" y="78"/>
                  </a:lnTo>
                  <a:lnTo>
                    <a:pt x="918" y="92"/>
                  </a:lnTo>
                  <a:lnTo>
                    <a:pt x="944" y="109"/>
                  </a:lnTo>
                  <a:lnTo>
                    <a:pt x="970" y="128"/>
                  </a:lnTo>
                  <a:lnTo>
                    <a:pt x="995" y="148"/>
                  </a:lnTo>
                  <a:lnTo>
                    <a:pt x="1019" y="167"/>
                  </a:lnTo>
                  <a:lnTo>
                    <a:pt x="1043" y="189"/>
                  </a:lnTo>
                  <a:lnTo>
                    <a:pt x="1065" y="213"/>
                  </a:lnTo>
                  <a:lnTo>
                    <a:pt x="1065" y="200"/>
                  </a:lnTo>
                  <a:close/>
                  <a:moveTo>
                    <a:pt x="0" y="852"/>
                  </a:moveTo>
                  <a:lnTo>
                    <a:pt x="8" y="876"/>
                  </a:lnTo>
                  <a:lnTo>
                    <a:pt x="18" y="900"/>
                  </a:lnTo>
                  <a:lnTo>
                    <a:pt x="28" y="923"/>
                  </a:lnTo>
                  <a:lnTo>
                    <a:pt x="39" y="946"/>
                  </a:lnTo>
                  <a:lnTo>
                    <a:pt x="50" y="968"/>
                  </a:lnTo>
                  <a:lnTo>
                    <a:pt x="62" y="990"/>
                  </a:lnTo>
                  <a:lnTo>
                    <a:pt x="76" y="1011"/>
                  </a:lnTo>
                  <a:lnTo>
                    <a:pt x="90" y="1032"/>
                  </a:lnTo>
                  <a:lnTo>
                    <a:pt x="105" y="1052"/>
                  </a:lnTo>
                  <a:lnTo>
                    <a:pt x="121" y="1072"/>
                  </a:lnTo>
                  <a:lnTo>
                    <a:pt x="137" y="1090"/>
                  </a:lnTo>
                  <a:lnTo>
                    <a:pt x="154" y="1109"/>
                  </a:lnTo>
                  <a:lnTo>
                    <a:pt x="172" y="1126"/>
                  </a:lnTo>
                  <a:lnTo>
                    <a:pt x="190" y="1143"/>
                  </a:lnTo>
                  <a:lnTo>
                    <a:pt x="208" y="1159"/>
                  </a:lnTo>
                  <a:lnTo>
                    <a:pt x="228" y="1174"/>
                  </a:lnTo>
                  <a:lnTo>
                    <a:pt x="249" y="1188"/>
                  </a:lnTo>
                  <a:lnTo>
                    <a:pt x="270" y="1203"/>
                  </a:lnTo>
                  <a:lnTo>
                    <a:pt x="290" y="1215"/>
                  </a:lnTo>
                  <a:lnTo>
                    <a:pt x="311" y="1227"/>
                  </a:lnTo>
                  <a:lnTo>
                    <a:pt x="333" y="1238"/>
                  </a:lnTo>
                  <a:lnTo>
                    <a:pt x="357" y="1248"/>
                  </a:lnTo>
                  <a:lnTo>
                    <a:pt x="379" y="1258"/>
                  </a:lnTo>
                  <a:lnTo>
                    <a:pt x="403" y="1266"/>
                  </a:lnTo>
                  <a:lnTo>
                    <a:pt x="428" y="1275"/>
                  </a:lnTo>
                  <a:lnTo>
                    <a:pt x="452" y="1281"/>
                  </a:lnTo>
                  <a:lnTo>
                    <a:pt x="477" y="1286"/>
                  </a:lnTo>
                  <a:lnTo>
                    <a:pt x="502" y="1292"/>
                  </a:lnTo>
                  <a:lnTo>
                    <a:pt x="527" y="1295"/>
                  </a:lnTo>
                  <a:lnTo>
                    <a:pt x="553" y="1298"/>
                  </a:lnTo>
                  <a:lnTo>
                    <a:pt x="580" y="1299"/>
                  </a:lnTo>
                  <a:lnTo>
                    <a:pt x="606" y="1301"/>
                  </a:lnTo>
                  <a:lnTo>
                    <a:pt x="642" y="1299"/>
                  </a:lnTo>
                  <a:lnTo>
                    <a:pt x="678" y="1296"/>
                  </a:lnTo>
                  <a:lnTo>
                    <a:pt x="715" y="1291"/>
                  </a:lnTo>
                  <a:lnTo>
                    <a:pt x="749" y="1283"/>
                  </a:lnTo>
                  <a:lnTo>
                    <a:pt x="784" y="1274"/>
                  </a:lnTo>
                  <a:lnTo>
                    <a:pt x="817" y="1264"/>
                  </a:lnTo>
                  <a:lnTo>
                    <a:pt x="851" y="1251"/>
                  </a:lnTo>
                  <a:lnTo>
                    <a:pt x="883" y="1235"/>
                  </a:lnTo>
                  <a:lnTo>
                    <a:pt x="913" y="1220"/>
                  </a:lnTo>
                  <a:lnTo>
                    <a:pt x="943" y="1201"/>
                  </a:lnTo>
                  <a:lnTo>
                    <a:pt x="972" y="1181"/>
                  </a:lnTo>
                  <a:lnTo>
                    <a:pt x="1000" y="1160"/>
                  </a:lnTo>
                  <a:lnTo>
                    <a:pt x="1026" y="1139"/>
                  </a:lnTo>
                  <a:lnTo>
                    <a:pt x="1051" y="1114"/>
                  </a:lnTo>
                  <a:lnTo>
                    <a:pt x="1075" y="1089"/>
                  </a:lnTo>
                  <a:lnTo>
                    <a:pt x="1098" y="1062"/>
                  </a:lnTo>
                  <a:lnTo>
                    <a:pt x="1098" y="1061"/>
                  </a:lnTo>
                  <a:lnTo>
                    <a:pt x="1097" y="1061"/>
                  </a:lnTo>
                  <a:lnTo>
                    <a:pt x="1097" y="1059"/>
                  </a:lnTo>
                  <a:lnTo>
                    <a:pt x="1097" y="1058"/>
                  </a:lnTo>
                  <a:lnTo>
                    <a:pt x="1097" y="1056"/>
                  </a:lnTo>
                  <a:lnTo>
                    <a:pt x="1096" y="1055"/>
                  </a:lnTo>
                  <a:lnTo>
                    <a:pt x="1096" y="1053"/>
                  </a:lnTo>
                  <a:lnTo>
                    <a:pt x="1096" y="1052"/>
                  </a:lnTo>
                  <a:lnTo>
                    <a:pt x="1073" y="1079"/>
                  </a:lnTo>
                  <a:lnTo>
                    <a:pt x="1050" y="1105"/>
                  </a:lnTo>
                  <a:lnTo>
                    <a:pt x="1025" y="1129"/>
                  </a:lnTo>
                  <a:lnTo>
                    <a:pt x="998" y="1151"/>
                  </a:lnTo>
                  <a:lnTo>
                    <a:pt x="970" y="1173"/>
                  </a:lnTo>
                  <a:lnTo>
                    <a:pt x="943" y="1193"/>
                  </a:lnTo>
                  <a:lnTo>
                    <a:pt x="912" y="1211"/>
                  </a:lnTo>
                  <a:lnTo>
                    <a:pt x="881" y="1227"/>
                  </a:lnTo>
                  <a:lnTo>
                    <a:pt x="849" y="1242"/>
                  </a:lnTo>
                  <a:lnTo>
                    <a:pt x="817" y="1255"/>
                  </a:lnTo>
                  <a:lnTo>
                    <a:pt x="784" y="1266"/>
                  </a:lnTo>
                  <a:lnTo>
                    <a:pt x="749" y="1275"/>
                  </a:lnTo>
                  <a:lnTo>
                    <a:pt x="715" y="1282"/>
                  </a:lnTo>
                  <a:lnTo>
                    <a:pt x="678" y="1288"/>
                  </a:lnTo>
                  <a:lnTo>
                    <a:pt x="642" y="1291"/>
                  </a:lnTo>
                  <a:lnTo>
                    <a:pt x="606" y="1292"/>
                  </a:lnTo>
                  <a:lnTo>
                    <a:pt x="578" y="1292"/>
                  </a:lnTo>
                  <a:lnTo>
                    <a:pt x="552" y="1289"/>
                  </a:lnTo>
                  <a:lnTo>
                    <a:pt x="525" y="1286"/>
                  </a:lnTo>
                  <a:lnTo>
                    <a:pt x="500" y="1283"/>
                  </a:lnTo>
                  <a:lnTo>
                    <a:pt x="474" y="1278"/>
                  </a:lnTo>
                  <a:lnTo>
                    <a:pt x="449" y="1272"/>
                  </a:lnTo>
                  <a:lnTo>
                    <a:pt x="425" y="1265"/>
                  </a:lnTo>
                  <a:lnTo>
                    <a:pt x="400" y="1256"/>
                  </a:lnTo>
                  <a:lnTo>
                    <a:pt x="377" y="1248"/>
                  </a:lnTo>
                  <a:lnTo>
                    <a:pt x="353" y="1238"/>
                  </a:lnTo>
                  <a:lnTo>
                    <a:pt x="329" y="1227"/>
                  </a:lnTo>
                  <a:lnTo>
                    <a:pt x="307" y="1215"/>
                  </a:lnTo>
                  <a:lnTo>
                    <a:pt x="286" y="1203"/>
                  </a:lnTo>
                  <a:lnTo>
                    <a:pt x="264" y="1190"/>
                  </a:lnTo>
                  <a:lnTo>
                    <a:pt x="243" y="1176"/>
                  </a:lnTo>
                  <a:lnTo>
                    <a:pt x="224" y="1160"/>
                  </a:lnTo>
                  <a:lnTo>
                    <a:pt x="204" y="1144"/>
                  </a:lnTo>
                  <a:lnTo>
                    <a:pt x="185" y="1127"/>
                  </a:lnTo>
                  <a:lnTo>
                    <a:pt x="167" y="1110"/>
                  </a:lnTo>
                  <a:lnTo>
                    <a:pt x="149" y="1092"/>
                  </a:lnTo>
                  <a:lnTo>
                    <a:pt x="132" y="1073"/>
                  </a:lnTo>
                  <a:lnTo>
                    <a:pt x="117" y="1053"/>
                  </a:lnTo>
                  <a:lnTo>
                    <a:pt x="101" y="1034"/>
                  </a:lnTo>
                  <a:lnTo>
                    <a:pt x="86" y="1012"/>
                  </a:lnTo>
                  <a:lnTo>
                    <a:pt x="72" y="991"/>
                  </a:lnTo>
                  <a:lnTo>
                    <a:pt x="59" y="968"/>
                  </a:lnTo>
                  <a:lnTo>
                    <a:pt x="47" y="947"/>
                  </a:lnTo>
                  <a:lnTo>
                    <a:pt x="36" y="923"/>
                  </a:lnTo>
                  <a:lnTo>
                    <a:pt x="26" y="900"/>
                  </a:lnTo>
                  <a:lnTo>
                    <a:pt x="16" y="876"/>
                  </a:lnTo>
                  <a:lnTo>
                    <a:pt x="8" y="850"/>
                  </a:lnTo>
                  <a:lnTo>
                    <a:pt x="1" y="826"/>
                  </a:lnTo>
                  <a:lnTo>
                    <a:pt x="1" y="829"/>
                  </a:lnTo>
                  <a:lnTo>
                    <a:pt x="1" y="832"/>
                  </a:lnTo>
                  <a:lnTo>
                    <a:pt x="1" y="836"/>
                  </a:lnTo>
                  <a:lnTo>
                    <a:pt x="1" y="839"/>
                  </a:lnTo>
                  <a:lnTo>
                    <a:pt x="1" y="842"/>
                  </a:lnTo>
                  <a:lnTo>
                    <a:pt x="1" y="846"/>
                  </a:lnTo>
                  <a:lnTo>
                    <a:pt x="1" y="849"/>
                  </a:lnTo>
                  <a:lnTo>
                    <a:pt x="0" y="852"/>
                  </a:lnTo>
                  <a:close/>
                </a:path>
              </a:pathLst>
            </a:custGeom>
            <a:solidFill>
              <a:srgbClr val="FDF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7" name="Freeform 34"/>
            <p:cNvSpPr>
              <a:spLocks noEditPoints="1"/>
            </p:cNvSpPr>
            <p:nvPr/>
          </p:nvSpPr>
          <p:spPr bwMode="auto">
            <a:xfrm>
              <a:off x="3930" y="1854"/>
              <a:ext cx="1096" cy="1292"/>
            </a:xfrm>
            <a:custGeom>
              <a:avLst/>
              <a:gdLst>
                <a:gd name="T0" fmla="*/ 994 w 1096"/>
                <a:gd name="T1" fmla="*/ 138 h 1292"/>
                <a:gd name="T2" fmla="*/ 887 w 1096"/>
                <a:gd name="T3" fmla="*/ 68 h 1292"/>
                <a:gd name="T4" fmla="*/ 768 w 1096"/>
                <a:gd name="T5" fmla="*/ 23 h 1292"/>
                <a:gd name="T6" fmla="*/ 638 w 1096"/>
                <a:gd name="T7" fmla="*/ 2 h 1292"/>
                <a:gd name="T8" fmla="*/ 531 w 1096"/>
                <a:gd name="T9" fmla="*/ 4 h 1292"/>
                <a:gd name="T10" fmla="*/ 437 w 1096"/>
                <a:gd name="T11" fmla="*/ 23 h 1292"/>
                <a:gd name="T12" fmla="*/ 349 w 1096"/>
                <a:gd name="T13" fmla="*/ 55 h 1292"/>
                <a:gd name="T14" fmla="*/ 267 w 1096"/>
                <a:gd name="T15" fmla="*/ 101 h 1292"/>
                <a:gd name="T16" fmla="*/ 192 w 1096"/>
                <a:gd name="T17" fmla="*/ 156 h 1292"/>
                <a:gd name="T18" fmla="*/ 127 w 1096"/>
                <a:gd name="T19" fmla="*/ 223 h 1292"/>
                <a:gd name="T20" fmla="*/ 72 w 1096"/>
                <a:gd name="T21" fmla="*/ 298 h 1292"/>
                <a:gd name="T22" fmla="*/ 28 w 1096"/>
                <a:gd name="T23" fmla="*/ 381 h 1292"/>
                <a:gd name="T24" fmla="*/ 20 w 1096"/>
                <a:gd name="T25" fmla="*/ 408 h 1292"/>
                <a:gd name="T26" fmla="*/ 21 w 1096"/>
                <a:gd name="T27" fmla="*/ 415 h 1292"/>
                <a:gd name="T28" fmla="*/ 50 w 1096"/>
                <a:gd name="T29" fmla="*/ 351 h 1292"/>
                <a:gd name="T30" fmla="*/ 99 w 1096"/>
                <a:gd name="T31" fmla="*/ 271 h 1292"/>
                <a:gd name="T32" fmla="*/ 159 w 1096"/>
                <a:gd name="T33" fmla="*/ 199 h 1292"/>
                <a:gd name="T34" fmla="*/ 228 w 1096"/>
                <a:gd name="T35" fmla="*/ 136 h 1292"/>
                <a:gd name="T36" fmla="*/ 306 w 1096"/>
                <a:gd name="T37" fmla="*/ 85 h 1292"/>
                <a:gd name="T38" fmla="*/ 392 w 1096"/>
                <a:gd name="T39" fmla="*/ 47 h 1292"/>
                <a:gd name="T40" fmla="*/ 483 w 1096"/>
                <a:gd name="T41" fmla="*/ 20 h 1292"/>
                <a:gd name="T42" fmla="*/ 580 w 1096"/>
                <a:gd name="T43" fmla="*/ 9 h 1292"/>
                <a:gd name="T44" fmla="*/ 705 w 1096"/>
                <a:gd name="T45" fmla="*/ 17 h 1292"/>
                <a:gd name="T46" fmla="*/ 830 w 1096"/>
                <a:gd name="T47" fmla="*/ 51 h 1292"/>
                <a:gd name="T48" fmla="*/ 943 w 1096"/>
                <a:gd name="T49" fmla="*/ 111 h 1292"/>
                <a:gd name="T50" fmla="*/ 1042 w 1096"/>
                <a:gd name="T51" fmla="*/ 192 h 1292"/>
                <a:gd name="T52" fmla="*/ 7 w 1096"/>
                <a:gd name="T53" fmla="*/ 861 h 1292"/>
                <a:gd name="T54" fmla="*/ 47 w 1096"/>
                <a:gd name="T55" fmla="*/ 954 h 1292"/>
                <a:gd name="T56" fmla="*/ 102 w 1096"/>
                <a:gd name="T57" fmla="*/ 1038 h 1292"/>
                <a:gd name="T58" fmla="*/ 168 w 1096"/>
                <a:gd name="T59" fmla="*/ 1113 h 1292"/>
                <a:gd name="T60" fmla="*/ 245 w 1096"/>
                <a:gd name="T61" fmla="*/ 1177 h 1292"/>
                <a:gd name="T62" fmla="*/ 331 w 1096"/>
                <a:gd name="T63" fmla="*/ 1228 h 1292"/>
                <a:gd name="T64" fmla="*/ 426 w 1096"/>
                <a:gd name="T65" fmla="*/ 1265 h 1292"/>
                <a:gd name="T66" fmla="*/ 526 w 1096"/>
                <a:gd name="T67" fmla="*/ 1287 h 1292"/>
                <a:gd name="T68" fmla="*/ 641 w 1096"/>
                <a:gd name="T69" fmla="*/ 1291 h 1292"/>
                <a:gd name="T70" fmla="*/ 783 w 1096"/>
                <a:gd name="T71" fmla="*/ 1267 h 1292"/>
                <a:gd name="T72" fmla="*/ 912 w 1096"/>
                <a:gd name="T73" fmla="*/ 1211 h 1292"/>
                <a:gd name="T74" fmla="*/ 1025 w 1096"/>
                <a:gd name="T75" fmla="*/ 1129 h 1292"/>
                <a:gd name="T76" fmla="*/ 1096 w 1096"/>
                <a:gd name="T77" fmla="*/ 1052 h 1292"/>
                <a:gd name="T78" fmla="*/ 1096 w 1096"/>
                <a:gd name="T79" fmla="*/ 1051 h 1292"/>
                <a:gd name="T80" fmla="*/ 1095 w 1096"/>
                <a:gd name="T81" fmla="*/ 1049 h 1292"/>
                <a:gd name="T82" fmla="*/ 1095 w 1096"/>
                <a:gd name="T83" fmla="*/ 1045 h 1292"/>
                <a:gd name="T84" fmla="*/ 1071 w 1096"/>
                <a:gd name="T85" fmla="*/ 1071 h 1292"/>
                <a:gd name="T86" fmla="*/ 969 w 1096"/>
                <a:gd name="T87" fmla="*/ 1164 h 1292"/>
                <a:gd name="T88" fmla="*/ 848 w 1096"/>
                <a:gd name="T89" fmla="*/ 1234 h 1292"/>
                <a:gd name="T90" fmla="*/ 714 w 1096"/>
                <a:gd name="T91" fmla="*/ 1274 h 1292"/>
                <a:gd name="T92" fmla="*/ 577 w 1096"/>
                <a:gd name="T93" fmla="*/ 1284 h 1292"/>
                <a:gd name="T94" fmla="*/ 473 w 1096"/>
                <a:gd name="T95" fmla="*/ 1270 h 1292"/>
                <a:gd name="T96" fmla="*/ 373 w 1096"/>
                <a:gd name="T97" fmla="*/ 1238 h 1292"/>
                <a:gd name="T98" fmla="*/ 282 w 1096"/>
                <a:gd name="T99" fmla="*/ 1193 h 1292"/>
                <a:gd name="T100" fmla="*/ 200 w 1096"/>
                <a:gd name="T101" fmla="*/ 1132 h 1292"/>
                <a:gd name="T102" fmla="*/ 128 w 1096"/>
                <a:gd name="T103" fmla="*/ 1059 h 1292"/>
                <a:gd name="T104" fmla="*/ 70 w 1096"/>
                <a:gd name="T105" fmla="*/ 976 h 1292"/>
                <a:gd name="T106" fmla="*/ 24 w 1096"/>
                <a:gd name="T107" fmla="*/ 883 h 1292"/>
                <a:gd name="T108" fmla="*/ 0 w 1096"/>
                <a:gd name="T109" fmla="*/ 808 h 1292"/>
                <a:gd name="T110" fmla="*/ 0 w 1096"/>
                <a:gd name="T111" fmla="*/ 811 h 1292"/>
                <a:gd name="T112" fmla="*/ 0 w 1096"/>
                <a:gd name="T113" fmla="*/ 817 h 1292"/>
                <a:gd name="T114" fmla="*/ 0 w 1096"/>
                <a:gd name="T115" fmla="*/ 827 h 129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1096"/>
                <a:gd name="T175" fmla="*/ 0 h 1292"/>
                <a:gd name="T176" fmla="*/ 1096 w 1096"/>
                <a:gd name="T177" fmla="*/ 1292 h 129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1096" h="1292">
                  <a:moveTo>
                    <a:pt x="1064" y="202"/>
                  </a:moveTo>
                  <a:lnTo>
                    <a:pt x="1042" y="179"/>
                  </a:lnTo>
                  <a:lnTo>
                    <a:pt x="1018" y="158"/>
                  </a:lnTo>
                  <a:lnTo>
                    <a:pt x="994" y="138"/>
                  </a:lnTo>
                  <a:lnTo>
                    <a:pt x="969" y="118"/>
                  </a:lnTo>
                  <a:lnTo>
                    <a:pt x="943" y="101"/>
                  </a:lnTo>
                  <a:lnTo>
                    <a:pt x="915" y="84"/>
                  </a:lnTo>
                  <a:lnTo>
                    <a:pt x="887" y="68"/>
                  </a:lnTo>
                  <a:lnTo>
                    <a:pt x="858" y="54"/>
                  </a:lnTo>
                  <a:lnTo>
                    <a:pt x="829" y="43"/>
                  </a:lnTo>
                  <a:lnTo>
                    <a:pt x="798" y="31"/>
                  </a:lnTo>
                  <a:lnTo>
                    <a:pt x="768" y="23"/>
                  </a:lnTo>
                  <a:lnTo>
                    <a:pt x="736" y="14"/>
                  </a:lnTo>
                  <a:lnTo>
                    <a:pt x="704" y="9"/>
                  </a:lnTo>
                  <a:lnTo>
                    <a:pt x="672" y="4"/>
                  </a:lnTo>
                  <a:lnTo>
                    <a:pt x="638" y="2"/>
                  </a:lnTo>
                  <a:lnTo>
                    <a:pt x="605" y="0"/>
                  </a:lnTo>
                  <a:lnTo>
                    <a:pt x="580" y="2"/>
                  </a:lnTo>
                  <a:lnTo>
                    <a:pt x="555" y="3"/>
                  </a:lnTo>
                  <a:lnTo>
                    <a:pt x="531" y="4"/>
                  </a:lnTo>
                  <a:lnTo>
                    <a:pt x="508" y="9"/>
                  </a:lnTo>
                  <a:lnTo>
                    <a:pt x="484" y="13"/>
                  </a:lnTo>
                  <a:lnTo>
                    <a:pt x="460" y="17"/>
                  </a:lnTo>
                  <a:lnTo>
                    <a:pt x="437" y="23"/>
                  </a:lnTo>
                  <a:lnTo>
                    <a:pt x="415" y="30"/>
                  </a:lnTo>
                  <a:lnTo>
                    <a:pt x="392" y="38"/>
                  </a:lnTo>
                  <a:lnTo>
                    <a:pt x="370" y="47"/>
                  </a:lnTo>
                  <a:lnTo>
                    <a:pt x="349" y="55"/>
                  </a:lnTo>
                  <a:lnTo>
                    <a:pt x="327" y="65"/>
                  </a:lnTo>
                  <a:lnTo>
                    <a:pt x="306" y="77"/>
                  </a:lnTo>
                  <a:lnTo>
                    <a:pt x="287" y="88"/>
                  </a:lnTo>
                  <a:lnTo>
                    <a:pt x="267" y="101"/>
                  </a:lnTo>
                  <a:lnTo>
                    <a:pt x="248" y="114"/>
                  </a:lnTo>
                  <a:lnTo>
                    <a:pt x="228" y="126"/>
                  </a:lnTo>
                  <a:lnTo>
                    <a:pt x="210" y="141"/>
                  </a:lnTo>
                  <a:lnTo>
                    <a:pt x="192" y="156"/>
                  </a:lnTo>
                  <a:lnTo>
                    <a:pt x="175" y="172"/>
                  </a:lnTo>
                  <a:lnTo>
                    <a:pt x="159" y="188"/>
                  </a:lnTo>
                  <a:lnTo>
                    <a:pt x="143" y="205"/>
                  </a:lnTo>
                  <a:lnTo>
                    <a:pt x="127" y="223"/>
                  </a:lnTo>
                  <a:lnTo>
                    <a:pt x="113" y="240"/>
                  </a:lnTo>
                  <a:lnTo>
                    <a:pt x="99" y="259"/>
                  </a:lnTo>
                  <a:lnTo>
                    <a:pt x="85" y="278"/>
                  </a:lnTo>
                  <a:lnTo>
                    <a:pt x="72" y="298"/>
                  </a:lnTo>
                  <a:lnTo>
                    <a:pt x="60" y="318"/>
                  </a:lnTo>
                  <a:lnTo>
                    <a:pt x="49" y="338"/>
                  </a:lnTo>
                  <a:lnTo>
                    <a:pt x="38" y="359"/>
                  </a:lnTo>
                  <a:lnTo>
                    <a:pt x="28" y="381"/>
                  </a:lnTo>
                  <a:lnTo>
                    <a:pt x="18" y="403"/>
                  </a:lnTo>
                  <a:lnTo>
                    <a:pt x="18" y="405"/>
                  </a:lnTo>
                  <a:lnTo>
                    <a:pt x="20" y="406"/>
                  </a:lnTo>
                  <a:lnTo>
                    <a:pt x="20" y="408"/>
                  </a:lnTo>
                  <a:lnTo>
                    <a:pt x="20" y="410"/>
                  </a:lnTo>
                  <a:lnTo>
                    <a:pt x="21" y="412"/>
                  </a:lnTo>
                  <a:lnTo>
                    <a:pt x="21" y="413"/>
                  </a:lnTo>
                  <a:lnTo>
                    <a:pt x="21" y="415"/>
                  </a:lnTo>
                  <a:lnTo>
                    <a:pt x="21" y="416"/>
                  </a:lnTo>
                  <a:lnTo>
                    <a:pt x="31" y="395"/>
                  </a:lnTo>
                  <a:lnTo>
                    <a:pt x="40" y="372"/>
                  </a:lnTo>
                  <a:lnTo>
                    <a:pt x="50" y="351"/>
                  </a:lnTo>
                  <a:lnTo>
                    <a:pt x="61" y="331"/>
                  </a:lnTo>
                  <a:lnTo>
                    <a:pt x="74" y="310"/>
                  </a:lnTo>
                  <a:lnTo>
                    <a:pt x="86" y="290"/>
                  </a:lnTo>
                  <a:lnTo>
                    <a:pt x="99" y="271"/>
                  </a:lnTo>
                  <a:lnTo>
                    <a:pt x="113" y="253"/>
                  </a:lnTo>
                  <a:lnTo>
                    <a:pt x="128" y="234"/>
                  </a:lnTo>
                  <a:lnTo>
                    <a:pt x="143" y="216"/>
                  </a:lnTo>
                  <a:lnTo>
                    <a:pt x="159" y="199"/>
                  </a:lnTo>
                  <a:lnTo>
                    <a:pt x="175" y="183"/>
                  </a:lnTo>
                  <a:lnTo>
                    <a:pt x="193" y="166"/>
                  </a:lnTo>
                  <a:lnTo>
                    <a:pt x="210" y="152"/>
                  </a:lnTo>
                  <a:lnTo>
                    <a:pt x="228" y="136"/>
                  </a:lnTo>
                  <a:lnTo>
                    <a:pt x="248" y="124"/>
                  </a:lnTo>
                  <a:lnTo>
                    <a:pt x="267" y="109"/>
                  </a:lnTo>
                  <a:lnTo>
                    <a:pt x="287" y="98"/>
                  </a:lnTo>
                  <a:lnTo>
                    <a:pt x="306" y="85"/>
                  </a:lnTo>
                  <a:lnTo>
                    <a:pt x="327" y="75"/>
                  </a:lnTo>
                  <a:lnTo>
                    <a:pt x="348" y="64"/>
                  </a:lnTo>
                  <a:lnTo>
                    <a:pt x="370" y="55"/>
                  </a:lnTo>
                  <a:lnTo>
                    <a:pt x="392" y="47"/>
                  </a:lnTo>
                  <a:lnTo>
                    <a:pt x="415" y="38"/>
                  </a:lnTo>
                  <a:lnTo>
                    <a:pt x="437" y="31"/>
                  </a:lnTo>
                  <a:lnTo>
                    <a:pt x="460" y="26"/>
                  </a:lnTo>
                  <a:lnTo>
                    <a:pt x="483" y="20"/>
                  </a:lnTo>
                  <a:lnTo>
                    <a:pt x="506" y="16"/>
                  </a:lnTo>
                  <a:lnTo>
                    <a:pt x="531" y="13"/>
                  </a:lnTo>
                  <a:lnTo>
                    <a:pt x="555" y="10"/>
                  </a:lnTo>
                  <a:lnTo>
                    <a:pt x="580" y="9"/>
                  </a:lnTo>
                  <a:lnTo>
                    <a:pt x="605" y="9"/>
                  </a:lnTo>
                  <a:lnTo>
                    <a:pt x="638" y="10"/>
                  </a:lnTo>
                  <a:lnTo>
                    <a:pt x="672" y="13"/>
                  </a:lnTo>
                  <a:lnTo>
                    <a:pt x="705" y="17"/>
                  </a:lnTo>
                  <a:lnTo>
                    <a:pt x="737" y="23"/>
                  </a:lnTo>
                  <a:lnTo>
                    <a:pt x="769" y="31"/>
                  </a:lnTo>
                  <a:lnTo>
                    <a:pt x="800" y="40"/>
                  </a:lnTo>
                  <a:lnTo>
                    <a:pt x="830" y="51"/>
                  </a:lnTo>
                  <a:lnTo>
                    <a:pt x="860" y="64"/>
                  </a:lnTo>
                  <a:lnTo>
                    <a:pt x="889" y="78"/>
                  </a:lnTo>
                  <a:lnTo>
                    <a:pt x="917" y="94"/>
                  </a:lnTo>
                  <a:lnTo>
                    <a:pt x="943" y="111"/>
                  </a:lnTo>
                  <a:lnTo>
                    <a:pt x="969" y="129"/>
                  </a:lnTo>
                  <a:lnTo>
                    <a:pt x="994" y="148"/>
                  </a:lnTo>
                  <a:lnTo>
                    <a:pt x="1020" y="169"/>
                  </a:lnTo>
                  <a:lnTo>
                    <a:pt x="1042" y="192"/>
                  </a:lnTo>
                  <a:lnTo>
                    <a:pt x="1064" y="215"/>
                  </a:lnTo>
                  <a:lnTo>
                    <a:pt x="1064" y="202"/>
                  </a:lnTo>
                  <a:close/>
                  <a:moveTo>
                    <a:pt x="0" y="835"/>
                  </a:moveTo>
                  <a:lnTo>
                    <a:pt x="7" y="861"/>
                  </a:lnTo>
                  <a:lnTo>
                    <a:pt x="17" y="885"/>
                  </a:lnTo>
                  <a:lnTo>
                    <a:pt x="27" y="907"/>
                  </a:lnTo>
                  <a:lnTo>
                    <a:pt x="36" y="932"/>
                  </a:lnTo>
                  <a:lnTo>
                    <a:pt x="47" y="954"/>
                  </a:lnTo>
                  <a:lnTo>
                    <a:pt x="60" y="976"/>
                  </a:lnTo>
                  <a:lnTo>
                    <a:pt x="74" y="997"/>
                  </a:lnTo>
                  <a:lnTo>
                    <a:pt x="88" y="1018"/>
                  </a:lnTo>
                  <a:lnTo>
                    <a:pt x="102" y="1038"/>
                  </a:lnTo>
                  <a:lnTo>
                    <a:pt x="117" y="1058"/>
                  </a:lnTo>
                  <a:lnTo>
                    <a:pt x="134" y="1078"/>
                  </a:lnTo>
                  <a:lnTo>
                    <a:pt x="150" y="1096"/>
                  </a:lnTo>
                  <a:lnTo>
                    <a:pt x="168" y="1113"/>
                  </a:lnTo>
                  <a:lnTo>
                    <a:pt x="186" y="1130"/>
                  </a:lnTo>
                  <a:lnTo>
                    <a:pt x="206" y="1147"/>
                  </a:lnTo>
                  <a:lnTo>
                    <a:pt x="225" y="1163"/>
                  </a:lnTo>
                  <a:lnTo>
                    <a:pt x="245" y="1177"/>
                  </a:lnTo>
                  <a:lnTo>
                    <a:pt x="266" y="1191"/>
                  </a:lnTo>
                  <a:lnTo>
                    <a:pt x="287" y="1206"/>
                  </a:lnTo>
                  <a:lnTo>
                    <a:pt x="309" y="1217"/>
                  </a:lnTo>
                  <a:lnTo>
                    <a:pt x="331" y="1228"/>
                  </a:lnTo>
                  <a:lnTo>
                    <a:pt x="353" y="1240"/>
                  </a:lnTo>
                  <a:lnTo>
                    <a:pt x="377" y="1250"/>
                  </a:lnTo>
                  <a:lnTo>
                    <a:pt x="401" y="1258"/>
                  </a:lnTo>
                  <a:lnTo>
                    <a:pt x="426" y="1265"/>
                  </a:lnTo>
                  <a:lnTo>
                    <a:pt x="449" y="1272"/>
                  </a:lnTo>
                  <a:lnTo>
                    <a:pt x="474" y="1278"/>
                  </a:lnTo>
                  <a:lnTo>
                    <a:pt x="499" y="1284"/>
                  </a:lnTo>
                  <a:lnTo>
                    <a:pt x="526" y="1287"/>
                  </a:lnTo>
                  <a:lnTo>
                    <a:pt x="552" y="1289"/>
                  </a:lnTo>
                  <a:lnTo>
                    <a:pt x="579" y="1292"/>
                  </a:lnTo>
                  <a:lnTo>
                    <a:pt x="605" y="1292"/>
                  </a:lnTo>
                  <a:lnTo>
                    <a:pt x="641" y="1291"/>
                  </a:lnTo>
                  <a:lnTo>
                    <a:pt x="677" y="1288"/>
                  </a:lnTo>
                  <a:lnTo>
                    <a:pt x="714" y="1282"/>
                  </a:lnTo>
                  <a:lnTo>
                    <a:pt x="748" y="1275"/>
                  </a:lnTo>
                  <a:lnTo>
                    <a:pt x="783" y="1267"/>
                  </a:lnTo>
                  <a:lnTo>
                    <a:pt x="816" y="1255"/>
                  </a:lnTo>
                  <a:lnTo>
                    <a:pt x="850" y="1243"/>
                  </a:lnTo>
                  <a:lnTo>
                    <a:pt x="880" y="1227"/>
                  </a:lnTo>
                  <a:lnTo>
                    <a:pt x="912" y="1211"/>
                  </a:lnTo>
                  <a:lnTo>
                    <a:pt x="942" y="1193"/>
                  </a:lnTo>
                  <a:lnTo>
                    <a:pt x="971" y="1173"/>
                  </a:lnTo>
                  <a:lnTo>
                    <a:pt x="999" y="1152"/>
                  </a:lnTo>
                  <a:lnTo>
                    <a:pt x="1025" y="1129"/>
                  </a:lnTo>
                  <a:lnTo>
                    <a:pt x="1050" y="1105"/>
                  </a:lnTo>
                  <a:lnTo>
                    <a:pt x="1074" y="1079"/>
                  </a:lnTo>
                  <a:lnTo>
                    <a:pt x="1096" y="1054"/>
                  </a:lnTo>
                  <a:lnTo>
                    <a:pt x="1096" y="1052"/>
                  </a:lnTo>
                  <a:lnTo>
                    <a:pt x="1096" y="1051"/>
                  </a:lnTo>
                  <a:lnTo>
                    <a:pt x="1095" y="1051"/>
                  </a:lnTo>
                  <a:lnTo>
                    <a:pt x="1095" y="1049"/>
                  </a:lnTo>
                  <a:lnTo>
                    <a:pt x="1095" y="1048"/>
                  </a:lnTo>
                  <a:lnTo>
                    <a:pt x="1095" y="1047"/>
                  </a:lnTo>
                  <a:lnTo>
                    <a:pt x="1095" y="1045"/>
                  </a:lnTo>
                  <a:lnTo>
                    <a:pt x="1093" y="1045"/>
                  </a:lnTo>
                  <a:lnTo>
                    <a:pt x="1093" y="1044"/>
                  </a:lnTo>
                  <a:lnTo>
                    <a:pt x="1071" y="1071"/>
                  </a:lnTo>
                  <a:lnTo>
                    <a:pt x="1047" y="1096"/>
                  </a:lnTo>
                  <a:lnTo>
                    <a:pt x="1022" y="1120"/>
                  </a:lnTo>
                  <a:lnTo>
                    <a:pt x="996" y="1143"/>
                  </a:lnTo>
                  <a:lnTo>
                    <a:pt x="969" y="1164"/>
                  </a:lnTo>
                  <a:lnTo>
                    <a:pt x="940" y="1184"/>
                  </a:lnTo>
                  <a:lnTo>
                    <a:pt x="911" y="1203"/>
                  </a:lnTo>
                  <a:lnTo>
                    <a:pt x="880" y="1218"/>
                  </a:lnTo>
                  <a:lnTo>
                    <a:pt x="848" y="1234"/>
                  </a:lnTo>
                  <a:lnTo>
                    <a:pt x="816" y="1247"/>
                  </a:lnTo>
                  <a:lnTo>
                    <a:pt x="783" y="1258"/>
                  </a:lnTo>
                  <a:lnTo>
                    <a:pt x="748" y="1267"/>
                  </a:lnTo>
                  <a:lnTo>
                    <a:pt x="714" y="1274"/>
                  </a:lnTo>
                  <a:lnTo>
                    <a:pt x="677" y="1279"/>
                  </a:lnTo>
                  <a:lnTo>
                    <a:pt x="641" y="1282"/>
                  </a:lnTo>
                  <a:lnTo>
                    <a:pt x="605" y="1284"/>
                  </a:lnTo>
                  <a:lnTo>
                    <a:pt x="577" y="1284"/>
                  </a:lnTo>
                  <a:lnTo>
                    <a:pt x="551" y="1282"/>
                  </a:lnTo>
                  <a:lnTo>
                    <a:pt x="524" y="1279"/>
                  </a:lnTo>
                  <a:lnTo>
                    <a:pt x="498" y="1275"/>
                  </a:lnTo>
                  <a:lnTo>
                    <a:pt x="473" y="1270"/>
                  </a:lnTo>
                  <a:lnTo>
                    <a:pt x="447" y="1264"/>
                  </a:lnTo>
                  <a:lnTo>
                    <a:pt x="421" y="1257"/>
                  </a:lnTo>
                  <a:lnTo>
                    <a:pt x="398" y="1248"/>
                  </a:lnTo>
                  <a:lnTo>
                    <a:pt x="373" y="1238"/>
                  </a:lnTo>
                  <a:lnTo>
                    <a:pt x="349" y="1228"/>
                  </a:lnTo>
                  <a:lnTo>
                    <a:pt x="327" y="1217"/>
                  </a:lnTo>
                  <a:lnTo>
                    <a:pt x="305" y="1206"/>
                  </a:lnTo>
                  <a:lnTo>
                    <a:pt x="282" y="1193"/>
                  </a:lnTo>
                  <a:lnTo>
                    <a:pt x="260" y="1179"/>
                  </a:lnTo>
                  <a:lnTo>
                    <a:pt x="239" y="1164"/>
                  </a:lnTo>
                  <a:lnTo>
                    <a:pt x="220" y="1149"/>
                  </a:lnTo>
                  <a:lnTo>
                    <a:pt x="200" y="1132"/>
                  </a:lnTo>
                  <a:lnTo>
                    <a:pt x="181" y="1115"/>
                  </a:lnTo>
                  <a:lnTo>
                    <a:pt x="163" y="1098"/>
                  </a:lnTo>
                  <a:lnTo>
                    <a:pt x="146" y="1079"/>
                  </a:lnTo>
                  <a:lnTo>
                    <a:pt x="128" y="1059"/>
                  </a:lnTo>
                  <a:lnTo>
                    <a:pt x="113" y="1040"/>
                  </a:lnTo>
                  <a:lnTo>
                    <a:pt x="97" y="1020"/>
                  </a:lnTo>
                  <a:lnTo>
                    <a:pt x="84" y="998"/>
                  </a:lnTo>
                  <a:lnTo>
                    <a:pt x="70" y="976"/>
                  </a:lnTo>
                  <a:lnTo>
                    <a:pt x="57" y="953"/>
                  </a:lnTo>
                  <a:lnTo>
                    <a:pt x="45" y="930"/>
                  </a:lnTo>
                  <a:lnTo>
                    <a:pt x="35" y="907"/>
                  </a:lnTo>
                  <a:lnTo>
                    <a:pt x="24" y="883"/>
                  </a:lnTo>
                  <a:lnTo>
                    <a:pt x="15" y="858"/>
                  </a:lnTo>
                  <a:lnTo>
                    <a:pt x="7" y="834"/>
                  </a:lnTo>
                  <a:lnTo>
                    <a:pt x="0" y="808"/>
                  </a:lnTo>
                  <a:lnTo>
                    <a:pt x="0" y="809"/>
                  </a:lnTo>
                  <a:lnTo>
                    <a:pt x="0" y="811"/>
                  </a:lnTo>
                  <a:lnTo>
                    <a:pt x="0" y="812"/>
                  </a:lnTo>
                  <a:lnTo>
                    <a:pt x="0" y="814"/>
                  </a:lnTo>
                  <a:lnTo>
                    <a:pt x="0" y="817"/>
                  </a:lnTo>
                  <a:lnTo>
                    <a:pt x="0" y="819"/>
                  </a:lnTo>
                  <a:lnTo>
                    <a:pt x="0" y="821"/>
                  </a:lnTo>
                  <a:lnTo>
                    <a:pt x="0" y="824"/>
                  </a:lnTo>
                  <a:lnTo>
                    <a:pt x="0" y="827"/>
                  </a:lnTo>
                  <a:lnTo>
                    <a:pt x="0" y="829"/>
                  </a:lnTo>
                  <a:lnTo>
                    <a:pt x="0" y="832"/>
                  </a:lnTo>
                  <a:lnTo>
                    <a:pt x="0" y="835"/>
                  </a:lnTo>
                  <a:close/>
                </a:path>
              </a:pathLst>
            </a:custGeom>
            <a:solidFill>
              <a:srgbClr val="FDF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8" name="Freeform 35"/>
            <p:cNvSpPr>
              <a:spLocks noEditPoints="1"/>
            </p:cNvSpPr>
            <p:nvPr/>
          </p:nvSpPr>
          <p:spPr bwMode="auto">
            <a:xfrm>
              <a:off x="3930" y="1858"/>
              <a:ext cx="1095" cy="1284"/>
            </a:xfrm>
            <a:custGeom>
              <a:avLst/>
              <a:gdLst>
                <a:gd name="T0" fmla="*/ 994 w 1095"/>
                <a:gd name="T1" fmla="*/ 140 h 1284"/>
                <a:gd name="T2" fmla="*/ 887 w 1095"/>
                <a:gd name="T3" fmla="*/ 70 h 1284"/>
                <a:gd name="T4" fmla="*/ 768 w 1095"/>
                <a:gd name="T5" fmla="*/ 23 h 1284"/>
                <a:gd name="T6" fmla="*/ 638 w 1095"/>
                <a:gd name="T7" fmla="*/ 2 h 1284"/>
                <a:gd name="T8" fmla="*/ 531 w 1095"/>
                <a:gd name="T9" fmla="*/ 5 h 1284"/>
                <a:gd name="T10" fmla="*/ 437 w 1095"/>
                <a:gd name="T11" fmla="*/ 23 h 1284"/>
                <a:gd name="T12" fmla="*/ 349 w 1095"/>
                <a:gd name="T13" fmla="*/ 56 h 1284"/>
                <a:gd name="T14" fmla="*/ 267 w 1095"/>
                <a:gd name="T15" fmla="*/ 101 h 1284"/>
                <a:gd name="T16" fmla="*/ 193 w 1095"/>
                <a:gd name="T17" fmla="*/ 158 h 1284"/>
                <a:gd name="T18" fmla="*/ 128 w 1095"/>
                <a:gd name="T19" fmla="*/ 225 h 1284"/>
                <a:gd name="T20" fmla="*/ 72 w 1095"/>
                <a:gd name="T21" fmla="*/ 300 h 1284"/>
                <a:gd name="T22" fmla="*/ 29 w 1095"/>
                <a:gd name="T23" fmla="*/ 384 h 1284"/>
                <a:gd name="T24" fmla="*/ 21 w 1095"/>
                <a:gd name="T25" fmla="*/ 411 h 1284"/>
                <a:gd name="T26" fmla="*/ 22 w 1095"/>
                <a:gd name="T27" fmla="*/ 418 h 1284"/>
                <a:gd name="T28" fmla="*/ 52 w 1095"/>
                <a:gd name="T29" fmla="*/ 354 h 1284"/>
                <a:gd name="T30" fmla="*/ 100 w 1095"/>
                <a:gd name="T31" fmla="*/ 273 h 1284"/>
                <a:gd name="T32" fmla="*/ 159 w 1095"/>
                <a:gd name="T33" fmla="*/ 201 h 1284"/>
                <a:gd name="T34" fmla="*/ 228 w 1095"/>
                <a:gd name="T35" fmla="*/ 138 h 1284"/>
                <a:gd name="T36" fmla="*/ 306 w 1095"/>
                <a:gd name="T37" fmla="*/ 87 h 1284"/>
                <a:gd name="T38" fmla="*/ 391 w 1095"/>
                <a:gd name="T39" fmla="*/ 47 h 1284"/>
                <a:gd name="T40" fmla="*/ 483 w 1095"/>
                <a:gd name="T41" fmla="*/ 20 h 1284"/>
                <a:gd name="T42" fmla="*/ 580 w 1095"/>
                <a:gd name="T43" fmla="*/ 9 h 1284"/>
                <a:gd name="T44" fmla="*/ 705 w 1095"/>
                <a:gd name="T45" fmla="*/ 17 h 1284"/>
                <a:gd name="T46" fmla="*/ 830 w 1095"/>
                <a:gd name="T47" fmla="*/ 51 h 1284"/>
                <a:gd name="T48" fmla="*/ 944 w 1095"/>
                <a:gd name="T49" fmla="*/ 111 h 1284"/>
                <a:gd name="T50" fmla="*/ 1042 w 1095"/>
                <a:gd name="T51" fmla="*/ 193 h 1284"/>
                <a:gd name="T52" fmla="*/ 7 w 1095"/>
                <a:gd name="T53" fmla="*/ 842 h 1284"/>
                <a:gd name="T54" fmla="*/ 46 w 1095"/>
                <a:gd name="T55" fmla="*/ 939 h 1284"/>
                <a:gd name="T56" fmla="*/ 100 w 1095"/>
                <a:gd name="T57" fmla="*/ 1026 h 1284"/>
                <a:gd name="T58" fmla="*/ 166 w 1095"/>
                <a:gd name="T59" fmla="*/ 1102 h 1284"/>
                <a:gd name="T60" fmla="*/ 242 w 1095"/>
                <a:gd name="T61" fmla="*/ 1168 h 1284"/>
                <a:gd name="T62" fmla="*/ 328 w 1095"/>
                <a:gd name="T63" fmla="*/ 1219 h 1284"/>
                <a:gd name="T64" fmla="*/ 424 w 1095"/>
                <a:gd name="T65" fmla="*/ 1257 h 1284"/>
                <a:gd name="T66" fmla="*/ 524 w 1095"/>
                <a:gd name="T67" fmla="*/ 1278 h 1284"/>
                <a:gd name="T68" fmla="*/ 641 w 1095"/>
                <a:gd name="T69" fmla="*/ 1283 h 1284"/>
                <a:gd name="T70" fmla="*/ 783 w 1095"/>
                <a:gd name="T71" fmla="*/ 1258 h 1284"/>
                <a:gd name="T72" fmla="*/ 911 w 1095"/>
                <a:gd name="T73" fmla="*/ 1203 h 1284"/>
                <a:gd name="T74" fmla="*/ 1024 w 1095"/>
                <a:gd name="T75" fmla="*/ 1121 h 1284"/>
                <a:gd name="T76" fmla="*/ 1095 w 1095"/>
                <a:gd name="T77" fmla="*/ 1043 h 1284"/>
                <a:gd name="T78" fmla="*/ 1093 w 1095"/>
                <a:gd name="T79" fmla="*/ 1038 h 1284"/>
                <a:gd name="T80" fmla="*/ 1070 w 1095"/>
                <a:gd name="T81" fmla="*/ 1061 h 1284"/>
                <a:gd name="T82" fmla="*/ 968 w 1095"/>
                <a:gd name="T83" fmla="*/ 1156 h 1284"/>
                <a:gd name="T84" fmla="*/ 848 w 1095"/>
                <a:gd name="T85" fmla="*/ 1226 h 1284"/>
                <a:gd name="T86" fmla="*/ 714 w 1095"/>
                <a:gd name="T87" fmla="*/ 1267 h 1284"/>
                <a:gd name="T88" fmla="*/ 577 w 1095"/>
                <a:gd name="T89" fmla="*/ 1275 h 1284"/>
                <a:gd name="T90" fmla="*/ 472 w 1095"/>
                <a:gd name="T91" fmla="*/ 1261 h 1284"/>
                <a:gd name="T92" fmla="*/ 371 w 1095"/>
                <a:gd name="T93" fmla="*/ 1230 h 1284"/>
                <a:gd name="T94" fmla="*/ 280 w 1095"/>
                <a:gd name="T95" fmla="*/ 1182 h 1284"/>
                <a:gd name="T96" fmla="*/ 198 w 1095"/>
                <a:gd name="T97" fmla="*/ 1121 h 1284"/>
                <a:gd name="T98" fmla="*/ 125 w 1095"/>
                <a:gd name="T99" fmla="*/ 1045 h 1284"/>
                <a:gd name="T100" fmla="*/ 67 w 1095"/>
                <a:gd name="T101" fmla="*/ 960 h 1284"/>
                <a:gd name="T102" fmla="*/ 24 w 1095"/>
                <a:gd name="T103" fmla="*/ 865 h 1284"/>
                <a:gd name="T104" fmla="*/ 0 w 1095"/>
                <a:gd name="T105" fmla="*/ 791 h 1284"/>
                <a:gd name="T106" fmla="*/ 0 w 1095"/>
                <a:gd name="T107" fmla="*/ 801 h 1284"/>
                <a:gd name="T108" fmla="*/ 0 w 1095"/>
                <a:gd name="T109" fmla="*/ 810 h 1284"/>
                <a:gd name="T110" fmla="*/ 0 w 1095"/>
                <a:gd name="T111" fmla="*/ 814 h 128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95"/>
                <a:gd name="T169" fmla="*/ 0 h 1284"/>
                <a:gd name="T170" fmla="*/ 1095 w 1095"/>
                <a:gd name="T171" fmla="*/ 1284 h 128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95" h="1284">
                  <a:moveTo>
                    <a:pt x="1064" y="205"/>
                  </a:moveTo>
                  <a:lnTo>
                    <a:pt x="1042" y="181"/>
                  </a:lnTo>
                  <a:lnTo>
                    <a:pt x="1018" y="159"/>
                  </a:lnTo>
                  <a:lnTo>
                    <a:pt x="994" y="140"/>
                  </a:lnTo>
                  <a:lnTo>
                    <a:pt x="969" y="120"/>
                  </a:lnTo>
                  <a:lnTo>
                    <a:pt x="943" y="101"/>
                  </a:lnTo>
                  <a:lnTo>
                    <a:pt x="917" y="84"/>
                  </a:lnTo>
                  <a:lnTo>
                    <a:pt x="887" y="70"/>
                  </a:lnTo>
                  <a:lnTo>
                    <a:pt x="860" y="56"/>
                  </a:lnTo>
                  <a:lnTo>
                    <a:pt x="829" y="43"/>
                  </a:lnTo>
                  <a:lnTo>
                    <a:pt x="800" y="32"/>
                  </a:lnTo>
                  <a:lnTo>
                    <a:pt x="768" y="23"/>
                  </a:lnTo>
                  <a:lnTo>
                    <a:pt x="737" y="15"/>
                  </a:lnTo>
                  <a:lnTo>
                    <a:pt x="704" y="9"/>
                  </a:lnTo>
                  <a:lnTo>
                    <a:pt x="672" y="5"/>
                  </a:lnTo>
                  <a:lnTo>
                    <a:pt x="638" y="2"/>
                  </a:lnTo>
                  <a:lnTo>
                    <a:pt x="605" y="0"/>
                  </a:lnTo>
                  <a:lnTo>
                    <a:pt x="580" y="0"/>
                  </a:lnTo>
                  <a:lnTo>
                    <a:pt x="555" y="2"/>
                  </a:lnTo>
                  <a:lnTo>
                    <a:pt x="531" y="5"/>
                  </a:lnTo>
                  <a:lnTo>
                    <a:pt x="508" y="9"/>
                  </a:lnTo>
                  <a:lnTo>
                    <a:pt x="483" y="13"/>
                  </a:lnTo>
                  <a:lnTo>
                    <a:pt x="460" y="17"/>
                  </a:lnTo>
                  <a:lnTo>
                    <a:pt x="437" y="23"/>
                  </a:lnTo>
                  <a:lnTo>
                    <a:pt x="415" y="30"/>
                  </a:lnTo>
                  <a:lnTo>
                    <a:pt x="392" y="39"/>
                  </a:lnTo>
                  <a:lnTo>
                    <a:pt x="370" y="47"/>
                  </a:lnTo>
                  <a:lnTo>
                    <a:pt x="349" y="56"/>
                  </a:lnTo>
                  <a:lnTo>
                    <a:pt x="327" y="66"/>
                  </a:lnTo>
                  <a:lnTo>
                    <a:pt x="306" y="77"/>
                  </a:lnTo>
                  <a:lnTo>
                    <a:pt x="287" y="88"/>
                  </a:lnTo>
                  <a:lnTo>
                    <a:pt x="267" y="101"/>
                  </a:lnTo>
                  <a:lnTo>
                    <a:pt x="248" y="114"/>
                  </a:lnTo>
                  <a:lnTo>
                    <a:pt x="228" y="128"/>
                  </a:lnTo>
                  <a:lnTo>
                    <a:pt x="210" y="142"/>
                  </a:lnTo>
                  <a:lnTo>
                    <a:pt x="193" y="158"/>
                  </a:lnTo>
                  <a:lnTo>
                    <a:pt x="175" y="174"/>
                  </a:lnTo>
                  <a:lnTo>
                    <a:pt x="159" y="189"/>
                  </a:lnTo>
                  <a:lnTo>
                    <a:pt x="143" y="206"/>
                  </a:lnTo>
                  <a:lnTo>
                    <a:pt x="128" y="225"/>
                  </a:lnTo>
                  <a:lnTo>
                    <a:pt x="113" y="242"/>
                  </a:lnTo>
                  <a:lnTo>
                    <a:pt x="99" y="260"/>
                  </a:lnTo>
                  <a:lnTo>
                    <a:pt x="85" y="280"/>
                  </a:lnTo>
                  <a:lnTo>
                    <a:pt x="72" y="300"/>
                  </a:lnTo>
                  <a:lnTo>
                    <a:pt x="61" y="320"/>
                  </a:lnTo>
                  <a:lnTo>
                    <a:pt x="50" y="341"/>
                  </a:lnTo>
                  <a:lnTo>
                    <a:pt x="39" y="362"/>
                  </a:lnTo>
                  <a:lnTo>
                    <a:pt x="29" y="384"/>
                  </a:lnTo>
                  <a:lnTo>
                    <a:pt x="20" y="405"/>
                  </a:lnTo>
                  <a:lnTo>
                    <a:pt x="21" y="408"/>
                  </a:lnTo>
                  <a:lnTo>
                    <a:pt x="21" y="409"/>
                  </a:lnTo>
                  <a:lnTo>
                    <a:pt x="21" y="411"/>
                  </a:lnTo>
                  <a:lnTo>
                    <a:pt x="21" y="414"/>
                  </a:lnTo>
                  <a:lnTo>
                    <a:pt x="22" y="415"/>
                  </a:lnTo>
                  <a:lnTo>
                    <a:pt x="22" y="416"/>
                  </a:lnTo>
                  <a:lnTo>
                    <a:pt x="22" y="418"/>
                  </a:lnTo>
                  <a:lnTo>
                    <a:pt x="22" y="421"/>
                  </a:lnTo>
                  <a:lnTo>
                    <a:pt x="32" y="398"/>
                  </a:lnTo>
                  <a:lnTo>
                    <a:pt x="42" y="377"/>
                  </a:lnTo>
                  <a:lnTo>
                    <a:pt x="52" y="354"/>
                  </a:lnTo>
                  <a:lnTo>
                    <a:pt x="63" y="334"/>
                  </a:lnTo>
                  <a:lnTo>
                    <a:pt x="74" y="313"/>
                  </a:lnTo>
                  <a:lnTo>
                    <a:pt x="86" y="293"/>
                  </a:lnTo>
                  <a:lnTo>
                    <a:pt x="100" y="273"/>
                  </a:lnTo>
                  <a:lnTo>
                    <a:pt x="114" y="255"/>
                  </a:lnTo>
                  <a:lnTo>
                    <a:pt x="128" y="236"/>
                  </a:lnTo>
                  <a:lnTo>
                    <a:pt x="143" y="218"/>
                  </a:lnTo>
                  <a:lnTo>
                    <a:pt x="159" y="201"/>
                  </a:lnTo>
                  <a:lnTo>
                    <a:pt x="175" y="185"/>
                  </a:lnTo>
                  <a:lnTo>
                    <a:pt x="192" y="168"/>
                  </a:lnTo>
                  <a:lnTo>
                    <a:pt x="210" y="154"/>
                  </a:lnTo>
                  <a:lnTo>
                    <a:pt x="228" y="138"/>
                  </a:lnTo>
                  <a:lnTo>
                    <a:pt x="248" y="124"/>
                  </a:lnTo>
                  <a:lnTo>
                    <a:pt x="266" y="111"/>
                  </a:lnTo>
                  <a:lnTo>
                    <a:pt x="285" y="98"/>
                  </a:lnTo>
                  <a:lnTo>
                    <a:pt x="306" y="87"/>
                  </a:lnTo>
                  <a:lnTo>
                    <a:pt x="327" y="76"/>
                  </a:lnTo>
                  <a:lnTo>
                    <a:pt x="348" y="66"/>
                  </a:lnTo>
                  <a:lnTo>
                    <a:pt x="370" y="56"/>
                  </a:lnTo>
                  <a:lnTo>
                    <a:pt x="391" y="47"/>
                  </a:lnTo>
                  <a:lnTo>
                    <a:pt x="413" y="39"/>
                  </a:lnTo>
                  <a:lnTo>
                    <a:pt x="437" y="32"/>
                  </a:lnTo>
                  <a:lnTo>
                    <a:pt x="459" y="26"/>
                  </a:lnTo>
                  <a:lnTo>
                    <a:pt x="483" y="20"/>
                  </a:lnTo>
                  <a:lnTo>
                    <a:pt x="506" y="16"/>
                  </a:lnTo>
                  <a:lnTo>
                    <a:pt x="531" y="13"/>
                  </a:lnTo>
                  <a:lnTo>
                    <a:pt x="555" y="10"/>
                  </a:lnTo>
                  <a:lnTo>
                    <a:pt x="580" y="9"/>
                  </a:lnTo>
                  <a:lnTo>
                    <a:pt x="605" y="9"/>
                  </a:lnTo>
                  <a:lnTo>
                    <a:pt x="638" y="9"/>
                  </a:lnTo>
                  <a:lnTo>
                    <a:pt x="672" y="12"/>
                  </a:lnTo>
                  <a:lnTo>
                    <a:pt x="705" y="17"/>
                  </a:lnTo>
                  <a:lnTo>
                    <a:pt x="737" y="23"/>
                  </a:lnTo>
                  <a:lnTo>
                    <a:pt x="769" y="32"/>
                  </a:lnTo>
                  <a:lnTo>
                    <a:pt x="800" y="40"/>
                  </a:lnTo>
                  <a:lnTo>
                    <a:pt x="830" y="51"/>
                  </a:lnTo>
                  <a:lnTo>
                    <a:pt x="860" y="64"/>
                  </a:lnTo>
                  <a:lnTo>
                    <a:pt x="889" y="78"/>
                  </a:lnTo>
                  <a:lnTo>
                    <a:pt x="917" y="94"/>
                  </a:lnTo>
                  <a:lnTo>
                    <a:pt x="944" y="111"/>
                  </a:lnTo>
                  <a:lnTo>
                    <a:pt x="969" y="130"/>
                  </a:lnTo>
                  <a:lnTo>
                    <a:pt x="996" y="149"/>
                  </a:lnTo>
                  <a:lnTo>
                    <a:pt x="1020" y="171"/>
                  </a:lnTo>
                  <a:lnTo>
                    <a:pt x="1042" y="193"/>
                  </a:lnTo>
                  <a:lnTo>
                    <a:pt x="1064" y="216"/>
                  </a:lnTo>
                  <a:lnTo>
                    <a:pt x="1064" y="205"/>
                  </a:lnTo>
                  <a:close/>
                  <a:moveTo>
                    <a:pt x="0" y="818"/>
                  </a:moveTo>
                  <a:lnTo>
                    <a:pt x="7" y="842"/>
                  </a:lnTo>
                  <a:lnTo>
                    <a:pt x="15" y="868"/>
                  </a:lnTo>
                  <a:lnTo>
                    <a:pt x="25" y="892"/>
                  </a:lnTo>
                  <a:lnTo>
                    <a:pt x="35" y="915"/>
                  </a:lnTo>
                  <a:lnTo>
                    <a:pt x="46" y="939"/>
                  </a:lnTo>
                  <a:lnTo>
                    <a:pt x="58" y="960"/>
                  </a:lnTo>
                  <a:lnTo>
                    <a:pt x="71" y="983"/>
                  </a:lnTo>
                  <a:lnTo>
                    <a:pt x="85" y="1004"/>
                  </a:lnTo>
                  <a:lnTo>
                    <a:pt x="100" y="1026"/>
                  </a:lnTo>
                  <a:lnTo>
                    <a:pt x="116" y="1045"/>
                  </a:lnTo>
                  <a:lnTo>
                    <a:pt x="131" y="1065"/>
                  </a:lnTo>
                  <a:lnTo>
                    <a:pt x="148" y="1084"/>
                  </a:lnTo>
                  <a:lnTo>
                    <a:pt x="166" y="1102"/>
                  </a:lnTo>
                  <a:lnTo>
                    <a:pt x="184" y="1119"/>
                  </a:lnTo>
                  <a:lnTo>
                    <a:pt x="203" y="1136"/>
                  </a:lnTo>
                  <a:lnTo>
                    <a:pt x="223" y="1152"/>
                  </a:lnTo>
                  <a:lnTo>
                    <a:pt x="242" y="1168"/>
                  </a:lnTo>
                  <a:lnTo>
                    <a:pt x="263" y="1182"/>
                  </a:lnTo>
                  <a:lnTo>
                    <a:pt x="285" y="1195"/>
                  </a:lnTo>
                  <a:lnTo>
                    <a:pt x="306" y="1207"/>
                  </a:lnTo>
                  <a:lnTo>
                    <a:pt x="328" y="1219"/>
                  </a:lnTo>
                  <a:lnTo>
                    <a:pt x="352" y="1230"/>
                  </a:lnTo>
                  <a:lnTo>
                    <a:pt x="376" y="1240"/>
                  </a:lnTo>
                  <a:lnTo>
                    <a:pt x="399" y="1248"/>
                  </a:lnTo>
                  <a:lnTo>
                    <a:pt x="424" y="1257"/>
                  </a:lnTo>
                  <a:lnTo>
                    <a:pt x="448" y="1264"/>
                  </a:lnTo>
                  <a:lnTo>
                    <a:pt x="473" y="1270"/>
                  </a:lnTo>
                  <a:lnTo>
                    <a:pt x="499" y="1275"/>
                  </a:lnTo>
                  <a:lnTo>
                    <a:pt x="524" y="1278"/>
                  </a:lnTo>
                  <a:lnTo>
                    <a:pt x="551" y="1281"/>
                  </a:lnTo>
                  <a:lnTo>
                    <a:pt x="577" y="1284"/>
                  </a:lnTo>
                  <a:lnTo>
                    <a:pt x="605" y="1284"/>
                  </a:lnTo>
                  <a:lnTo>
                    <a:pt x="641" y="1283"/>
                  </a:lnTo>
                  <a:lnTo>
                    <a:pt x="677" y="1280"/>
                  </a:lnTo>
                  <a:lnTo>
                    <a:pt x="714" y="1274"/>
                  </a:lnTo>
                  <a:lnTo>
                    <a:pt x="748" y="1267"/>
                  </a:lnTo>
                  <a:lnTo>
                    <a:pt x="783" y="1258"/>
                  </a:lnTo>
                  <a:lnTo>
                    <a:pt x="816" y="1247"/>
                  </a:lnTo>
                  <a:lnTo>
                    <a:pt x="848" y="1234"/>
                  </a:lnTo>
                  <a:lnTo>
                    <a:pt x="880" y="1219"/>
                  </a:lnTo>
                  <a:lnTo>
                    <a:pt x="911" y="1203"/>
                  </a:lnTo>
                  <a:lnTo>
                    <a:pt x="942" y="1185"/>
                  </a:lnTo>
                  <a:lnTo>
                    <a:pt x="969" y="1165"/>
                  </a:lnTo>
                  <a:lnTo>
                    <a:pt x="997" y="1143"/>
                  </a:lnTo>
                  <a:lnTo>
                    <a:pt x="1024" y="1121"/>
                  </a:lnTo>
                  <a:lnTo>
                    <a:pt x="1049" y="1097"/>
                  </a:lnTo>
                  <a:lnTo>
                    <a:pt x="1072" y="1071"/>
                  </a:lnTo>
                  <a:lnTo>
                    <a:pt x="1095" y="1044"/>
                  </a:lnTo>
                  <a:lnTo>
                    <a:pt x="1095" y="1043"/>
                  </a:lnTo>
                  <a:lnTo>
                    <a:pt x="1095" y="1041"/>
                  </a:lnTo>
                  <a:lnTo>
                    <a:pt x="1093" y="1041"/>
                  </a:lnTo>
                  <a:lnTo>
                    <a:pt x="1093" y="1040"/>
                  </a:lnTo>
                  <a:lnTo>
                    <a:pt x="1093" y="1038"/>
                  </a:lnTo>
                  <a:lnTo>
                    <a:pt x="1093" y="1037"/>
                  </a:lnTo>
                  <a:lnTo>
                    <a:pt x="1092" y="1036"/>
                  </a:lnTo>
                  <a:lnTo>
                    <a:pt x="1092" y="1034"/>
                  </a:lnTo>
                  <a:lnTo>
                    <a:pt x="1070" y="1061"/>
                  </a:lnTo>
                  <a:lnTo>
                    <a:pt x="1047" y="1087"/>
                  </a:lnTo>
                  <a:lnTo>
                    <a:pt x="1022" y="1111"/>
                  </a:lnTo>
                  <a:lnTo>
                    <a:pt x="996" y="1135"/>
                  </a:lnTo>
                  <a:lnTo>
                    <a:pt x="968" y="1156"/>
                  </a:lnTo>
                  <a:lnTo>
                    <a:pt x="940" y="1176"/>
                  </a:lnTo>
                  <a:lnTo>
                    <a:pt x="911" y="1193"/>
                  </a:lnTo>
                  <a:lnTo>
                    <a:pt x="880" y="1210"/>
                  </a:lnTo>
                  <a:lnTo>
                    <a:pt x="848" y="1226"/>
                  </a:lnTo>
                  <a:lnTo>
                    <a:pt x="815" y="1239"/>
                  </a:lnTo>
                  <a:lnTo>
                    <a:pt x="782" y="1250"/>
                  </a:lnTo>
                  <a:lnTo>
                    <a:pt x="748" y="1258"/>
                  </a:lnTo>
                  <a:lnTo>
                    <a:pt x="714" y="1267"/>
                  </a:lnTo>
                  <a:lnTo>
                    <a:pt x="677" y="1271"/>
                  </a:lnTo>
                  <a:lnTo>
                    <a:pt x="641" y="1275"/>
                  </a:lnTo>
                  <a:lnTo>
                    <a:pt x="605" y="1275"/>
                  </a:lnTo>
                  <a:lnTo>
                    <a:pt x="577" y="1275"/>
                  </a:lnTo>
                  <a:lnTo>
                    <a:pt x="549" y="1274"/>
                  </a:lnTo>
                  <a:lnTo>
                    <a:pt x="523" y="1271"/>
                  </a:lnTo>
                  <a:lnTo>
                    <a:pt x="497" y="1267"/>
                  </a:lnTo>
                  <a:lnTo>
                    <a:pt x="472" y="1261"/>
                  </a:lnTo>
                  <a:lnTo>
                    <a:pt x="445" y="1256"/>
                  </a:lnTo>
                  <a:lnTo>
                    <a:pt x="420" y="1247"/>
                  </a:lnTo>
                  <a:lnTo>
                    <a:pt x="395" y="1239"/>
                  </a:lnTo>
                  <a:lnTo>
                    <a:pt x="371" y="1230"/>
                  </a:lnTo>
                  <a:lnTo>
                    <a:pt x="348" y="1219"/>
                  </a:lnTo>
                  <a:lnTo>
                    <a:pt x="324" y="1207"/>
                  </a:lnTo>
                  <a:lnTo>
                    <a:pt x="302" y="1196"/>
                  </a:lnTo>
                  <a:lnTo>
                    <a:pt x="280" y="1182"/>
                  </a:lnTo>
                  <a:lnTo>
                    <a:pt x="257" y="1168"/>
                  </a:lnTo>
                  <a:lnTo>
                    <a:pt x="237" y="1153"/>
                  </a:lnTo>
                  <a:lnTo>
                    <a:pt x="217" y="1138"/>
                  </a:lnTo>
                  <a:lnTo>
                    <a:pt x="198" y="1121"/>
                  </a:lnTo>
                  <a:lnTo>
                    <a:pt x="178" y="1102"/>
                  </a:lnTo>
                  <a:lnTo>
                    <a:pt x="160" y="1085"/>
                  </a:lnTo>
                  <a:lnTo>
                    <a:pt x="142" y="1065"/>
                  </a:lnTo>
                  <a:lnTo>
                    <a:pt x="125" y="1045"/>
                  </a:lnTo>
                  <a:lnTo>
                    <a:pt x="110" y="1026"/>
                  </a:lnTo>
                  <a:lnTo>
                    <a:pt x="95" y="1004"/>
                  </a:lnTo>
                  <a:lnTo>
                    <a:pt x="81" y="983"/>
                  </a:lnTo>
                  <a:lnTo>
                    <a:pt x="67" y="960"/>
                  </a:lnTo>
                  <a:lnTo>
                    <a:pt x="54" y="938"/>
                  </a:lnTo>
                  <a:lnTo>
                    <a:pt x="43" y="913"/>
                  </a:lnTo>
                  <a:lnTo>
                    <a:pt x="33" y="889"/>
                  </a:lnTo>
                  <a:lnTo>
                    <a:pt x="24" y="865"/>
                  </a:lnTo>
                  <a:lnTo>
                    <a:pt x="14" y="840"/>
                  </a:lnTo>
                  <a:lnTo>
                    <a:pt x="7" y="814"/>
                  </a:lnTo>
                  <a:lnTo>
                    <a:pt x="0" y="788"/>
                  </a:lnTo>
                  <a:lnTo>
                    <a:pt x="0" y="791"/>
                  </a:lnTo>
                  <a:lnTo>
                    <a:pt x="0" y="794"/>
                  </a:lnTo>
                  <a:lnTo>
                    <a:pt x="0" y="796"/>
                  </a:lnTo>
                  <a:lnTo>
                    <a:pt x="0" y="798"/>
                  </a:lnTo>
                  <a:lnTo>
                    <a:pt x="0" y="801"/>
                  </a:lnTo>
                  <a:lnTo>
                    <a:pt x="0" y="804"/>
                  </a:lnTo>
                  <a:lnTo>
                    <a:pt x="0" y="807"/>
                  </a:lnTo>
                  <a:lnTo>
                    <a:pt x="0" y="810"/>
                  </a:lnTo>
                  <a:lnTo>
                    <a:pt x="0" y="811"/>
                  </a:lnTo>
                  <a:lnTo>
                    <a:pt x="0" y="813"/>
                  </a:lnTo>
                  <a:lnTo>
                    <a:pt x="0" y="814"/>
                  </a:lnTo>
                  <a:lnTo>
                    <a:pt x="0" y="815"/>
                  </a:lnTo>
                  <a:lnTo>
                    <a:pt x="0" y="817"/>
                  </a:lnTo>
                  <a:lnTo>
                    <a:pt x="0" y="818"/>
                  </a:lnTo>
                  <a:close/>
                </a:path>
              </a:pathLst>
            </a:custGeom>
            <a:solidFill>
              <a:srgbClr val="FDFB8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49" name="Freeform 36"/>
            <p:cNvSpPr>
              <a:spLocks noEditPoints="1"/>
            </p:cNvSpPr>
            <p:nvPr/>
          </p:nvSpPr>
          <p:spPr bwMode="auto">
            <a:xfrm>
              <a:off x="3930" y="1863"/>
              <a:ext cx="1093" cy="1275"/>
            </a:xfrm>
            <a:custGeom>
              <a:avLst/>
              <a:gdLst>
                <a:gd name="T0" fmla="*/ 994 w 1093"/>
                <a:gd name="T1" fmla="*/ 139 h 1275"/>
                <a:gd name="T2" fmla="*/ 889 w 1093"/>
                <a:gd name="T3" fmla="*/ 69 h 1275"/>
                <a:gd name="T4" fmla="*/ 769 w 1093"/>
                <a:gd name="T5" fmla="*/ 22 h 1275"/>
                <a:gd name="T6" fmla="*/ 638 w 1093"/>
                <a:gd name="T7" fmla="*/ 1 h 1275"/>
                <a:gd name="T8" fmla="*/ 531 w 1093"/>
                <a:gd name="T9" fmla="*/ 4 h 1275"/>
                <a:gd name="T10" fmla="*/ 437 w 1093"/>
                <a:gd name="T11" fmla="*/ 22 h 1275"/>
                <a:gd name="T12" fmla="*/ 348 w 1093"/>
                <a:gd name="T13" fmla="*/ 55 h 1275"/>
                <a:gd name="T14" fmla="*/ 267 w 1093"/>
                <a:gd name="T15" fmla="*/ 100 h 1275"/>
                <a:gd name="T16" fmla="*/ 193 w 1093"/>
                <a:gd name="T17" fmla="*/ 157 h 1275"/>
                <a:gd name="T18" fmla="*/ 128 w 1093"/>
                <a:gd name="T19" fmla="*/ 225 h 1275"/>
                <a:gd name="T20" fmla="*/ 74 w 1093"/>
                <a:gd name="T21" fmla="*/ 301 h 1275"/>
                <a:gd name="T22" fmla="*/ 31 w 1093"/>
                <a:gd name="T23" fmla="*/ 386 h 1275"/>
                <a:gd name="T24" fmla="*/ 22 w 1093"/>
                <a:gd name="T25" fmla="*/ 414 h 1275"/>
                <a:gd name="T26" fmla="*/ 24 w 1093"/>
                <a:gd name="T27" fmla="*/ 421 h 1275"/>
                <a:gd name="T28" fmla="*/ 52 w 1093"/>
                <a:gd name="T29" fmla="*/ 357 h 1275"/>
                <a:gd name="T30" fmla="*/ 100 w 1093"/>
                <a:gd name="T31" fmla="*/ 275 h 1275"/>
                <a:gd name="T32" fmla="*/ 159 w 1093"/>
                <a:gd name="T33" fmla="*/ 203 h 1275"/>
                <a:gd name="T34" fmla="*/ 228 w 1093"/>
                <a:gd name="T35" fmla="*/ 139 h 1275"/>
                <a:gd name="T36" fmla="*/ 306 w 1093"/>
                <a:gd name="T37" fmla="*/ 86 h 1275"/>
                <a:gd name="T38" fmla="*/ 391 w 1093"/>
                <a:gd name="T39" fmla="*/ 46 h 1275"/>
                <a:gd name="T40" fmla="*/ 483 w 1093"/>
                <a:gd name="T41" fmla="*/ 19 h 1275"/>
                <a:gd name="T42" fmla="*/ 580 w 1093"/>
                <a:gd name="T43" fmla="*/ 8 h 1275"/>
                <a:gd name="T44" fmla="*/ 705 w 1093"/>
                <a:gd name="T45" fmla="*/ 17 h 1275"/>
                <a:gd name="T46" fmla="*/ 830 w 1093"/>
                <a:gd name="T47" fmla="*/ 52 h 1275"/>
                <a:gd name="T48" fmla="*/ 944 w 1093"/>
                <a:gd name="T49" fmla="*/ 112 h 1275"/>
                <a:gd name="T50" fmla="*/ 1043 w 1093"/>
                <a:gd name="T51" fmla="*/ 194 h 1275"/>
                <a:gd name="T52" fmla="*/ 7 w 1093"/>
                <a:gd name="T53" fmla="*/ 825 h 1275"/>
                <a:gd name="T54" fmla="*/ 45 w 1093"/>
                <a:gd name="T55" fmla="*/ 921 h 1275"/>
                <a:gd name="T56" fmla="*/ 97 w 1093"/>
                <a:gd name="T57" fmla="*/ 1011 h 1275"/>
                <a:gd name="T58" fmla="*/ 163 w 1093"/>
                <a:gd name="T59" fmla="*/ 1089 h 1275"/>
                <a:gd name="T60" fmla="*/ 239 w 1093"/>
                <a:gd name="T61" fmla="*/ 1155 h 1275"/>
                <a:gd name="T62" fmla="*/ 327 w 1093"/>
                <a:gd name="T63" fmla="*/ 1208 h 1275"/>
                <a:gd name="T64" fmla="*/ 421 w 1093"/>
                <a:gd name="T65" fmla="*/ 1248 h 1275"/>
                <a:gd name="T66" fmla="*/ 524 w 1093"/>
                <a:gd name="T67" fmla="*/ 1270 h 1275"/>
                <a:gd name="T68" fmla="*/ 641 w 1093"/>
                <a:gd name="T69" fmla="*/ 1273 h 1275"/>
                <a:gd name="T70" fmla="*/ 783 w 1093"/>
                <a:gd name="T71" fmla="*/ 1249 h 1275"/>
                <a:gd name="T72" fmla="*/ 911 w 1093"/>
                <a:gd name="T73" fmla="*/ 1194 h 1275"/>
                <a:gd name="T74" fmla="*/ 1022 w 1093"/>
                <a:gd name="T75" fmla="*/ 1111 h 1275"/>
                <a:gd name="T76" fmla="*/ 1093 w 1093"/>
                <a:gd name="T77" fmla="*/ 1033 h 1275"/>
                <a:gd name="T78" fmla="*/ 1092 w 1093"/>
                <a:gd name="T79" fmla="*/ 1028 h 1275"/>
                <a:gd name="T80" fmla="*/ 1070 w 1093"/>
                <a:gd name="T81" fmla="*/ 1052 h 1275"/>
                <a:gd name="T82" fmla="*/ 968 w 1093"/>
                <a:gd name="T83" fmla="*/ 1146 h 1275"/>
                <a:gd name="T84" fmla="*/ 848 w 1093"/>
                <a:gd name="T85" fmla="*/ 1217 h 1275"/>
                <a:gd name="T86" fmla="*/ 714 w 1093"/>
                <a:gd name="T87" fmla="*/ 1258 h 1275"/>
                <a:gd name="T88" fmla="*/ 577 w 1093"/>
                <a:gd name="T89" fmla="*/ 1266 h 1275"/>
                <a:gd name="T90" fmla="*/ 470 w 1093"/>
                <a:gd name="T91" fmla="*/ 1252 h 1275"/>
                <a:gd name="T92" fmla="*/ 369 w 1093"/>
                <a:gd name="T93" fmla="*/ 1219 h 1275"/>
                <a:gd name="T94" fmla="*/ 277 w 1093"/>
                <a:gd name="T95" fmla="*/ 1171 h 1275"/>
                <a:gd name="T96" fmla="*/ 193 w 1093"/>
                <a:gd name="T97" fmla="*/ 1107 h 1275"/>
                <a:gd name="T98" fmla="*/ 122 w 1093"/>
                <a:gd name="T99" fmla="*/ 1031 h 1275"/>
                <a:gd name="T100" fmla="*/ 65 w 1093"/>
                <a:gd name="T101" fmla="*/ 942 h 1275"/>
                <a:gd name="T102" fmla="*/ 22 w 1093"/>
                <a:gd name="T103" fmla="*/ 846 h 1275"/>
                <a:gd name="T104" fmla="*/ 1 w 1093"/>
                <a:gd name="T105" fmla="*/ 771 h 1275"/>
                <a:gd name="T106" fmla="*/ 0 w 1093"/>
                <a:gd name="T107" fmla="*/ 786 h 127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3"/>
                <a:gd name="T163" fmla="*/ 0 h 1275"/>
                <a:gd name="T164" fmla="*/ 1093 w 1093"/>
                <a:gd name="T165" fmla="*/ 1275 h 127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3" h="1275">
                  <a:moveTo>
                    <a:pt x="1064" y="206"/>
                  </a:moveTo>
                  <a:lnTo>
                    <a:pt x="1042" y="183"/>
                  </a:lnTo>
                  <a:lnTo>
                    <a:pt x="1020" y="160"/>
                  </a:lnTo>
                  <a:lnTo>
                    <a:pt x="994" y="139"/>
                  </a:lnTo>
                  <a:lnTo>
                    <a:pt x="969" y="120"/>
                  </a:lnTo>
                  <a:lnTo>
                    <a:pt x="943" y="102"/>
                  </a:lnTo>
                  <a:lnTo>
                    <a:pt x="917" y="85"/>
                  </a:lnTo>
                  <a:lnTo>
                    <a:pt x="889" y="69"/>
                  </a:lnTo>
                  <a:lnTo>
                    <a:pt x="860" y="55"/>
                  </a:lnTo>
                  <a:lnTo>
                    <a:pt x="830" y="42"/>
                  </a:lnTo>
                  <a:lnTo>
                    <a:pt x="800" y="31"/>
                  </a:lnTo>
                  <a:lnTo>
                    <a:pt x="769" y="22"/>
                  </a:lnTo>
                  <a:lnTo>
                    <a:pt x="737" y="14"/>
                  </a:lnTo>
                  <a:lnTo>
                    <a:pt x="705" y="8"/>
                  </a:lnTo>
                  <a:lnTo>
                    <a:pt x="672" y="4"/>
                  </a:lnTo>
                  <a:lnTo>
                    <a:pt x="638" y="1"/>
                  </a:lnTo>
                  <a:lnTo>
                    <a:pt x="605" y="0"/>
                  </a:lnTo>
                  <a:lnTo>
                    <a:pt x="580" y="0"/>
                  </a:lnTo>
                  <a:lnTo>
                    <a:pt x="555" y="1"/>
                  </a:lnTo>
                  <a:lnTo>
                    <a:pt x="531" y="4"/>
                  </a:lnTo>
                  <a:lnTo>
                    <a:pt x="506" y="7"/>
                  </a:lnTo>
                  <a:lnTo>
                    <a:pt x="483" y="11"/>
                  </a:lnTo>
                  <a:lnTo>
                    <a:pt x="460" y="17"/>
                  </a:lnTo>
                  <a:lnTo>
                    <a:pt x="437" y="22"/>
                  </a:lnTo>
                  <a:lnTo>
                    <a:pt x="415" y="29"/>
                  </a:lnTo>
                  <a:lnTo>
                    <a:pt x="392" y="38"/>
                  </a:lnTo>
                  <a:lnTo>
                    <a:pt x="370" y="46"/>
                  </a:lnTo>
                  <a:lnTo>
                    <a:pt x="348" y="55"/>
                  </a:lnTo>
                  <a:lnTo>
                    <a:pt x="327" y="66"/>
                  </a:lnTo>
                  <a:lnTo>
                    <a:pt x="306" y="76"/>
                  </a:lnTo>
                  <a:lnTo>
                    <a:pt x="287" y="89"/>
                  </a:lnTo>
                  <a:lnTo>
                    <a:pt x="267" y="100"/>
                  </a:lnTo>
                  <a:lnTo>
                    <a:pt x="248" y="115"/>
                  </a:lnTo>
                  <a:lnTo>
                    <a:pt x="228" y="127"/>
                  </a:lnTo>
                  <a:lnTo>
                    <a:pt x="210" y="143"/>
                  </a:lnTo>
                  <a:lnTo>
                    <a:pt x="193" y="157"/>
                  </a:lnTo>
                  <a:lnTo>
                    <a:pt x="175" y="174"/>
                  </a:lnTo>
                  <a:lnTo>
                    <a:pt x="159" y="190"/>
                  </a:lnTo>
                  <a:lnTo>
                    <a:pt x="143" y="207"/>
                  </a:lnTo>
                  <a:lnTo>
                    <a:pt x="128" y="225"/>
                  </a:lnTo>
                  <a:lnTo>
                    <a:pt x="113" y="244"/>
                  </a:lnTo>
                  <a:lnTo>
                    <a:pt x="99" y="262"/>
                  </a:lnTo>
                  <a:lnTo>
                    <a:pt x="86" y="281"/>
                  </a:lnTo>
                  <a:lnTo>
                    <a:pt x="74" y="301"/>
                  </a:lnTo>
                  <a:lnTo>
                    <a:pt x="61" y="322"/>
                  </a:lnTo>
                  <a:lnTo>
                    <a:pt x="50" y="342"/>
                  </a:lnTo>
                  <a:lnTo>
                    <a:pt x="40" y="363"/>
                  </a:lnTo>
                  <a:lnTo>
                    <a:pt x="31" y="386"/>
                  </a:lnTo>
                  <a:lnTo>
                    <a:pt x="21" y="407"/>
                  </a:lnTo>
                  <a:lnTo>
                    <a:pt x="22" y="410"/>
                  </a:lnTo>
                  <a:lnTo>
                    <a:pt x="22" y="411"/>
                  </a:lnTo>
                  <a:lnTo>
                    <a:pt x="22" y="414"/>
                  </a:lnTo>
                  <a:lnTo>
                    <a:pt x="22" y="416"/>
                  </a:lnTo>
                  <a:lnTo>
                    <a:pt x="24" y="417"/>
                  </a:lnTo>
                  <a:lnTo>
                    <a:pt x="24" y="420"/>
                  </a:lnTo>
                  <a:lnTo>
                    <a:pt x="24" y="421"/>
                  </a:lnTo>
                  <a:lnTo>
                    <a:pt x="24" y="424"/>
                  </a:lnTo>
                  <a:lnTo>
                    <a:pt x="32" y="401"/>
                  </a:lnTo>
                  <a:lnTo>
                    <a:pt x="42" y="379"/>
                  </a:lnTo>
                  <a:lnTo>
                    <a:pt x="52" y="357"/>
                  </a:lnTo>
                  <a:lnTo>
                    <a:pt x="63" y="336"/>
                  </a:lnTo>
                  <a:lnTo>
                    <a:pt x="74" y="315"/>
                  </a:lnTo>
                  <a:lnTo>
                    <a:pt x="86" y="295"/>
                  </a:lnTo>
                  <a:lnTo>
                    <a:pt x="100" y="275"/>
                  </a:lnTo>
                  <a:lnTo>
                    <a:pt x="114" y="257"/>
                  </a:lnTo>
                  <a:lnTo>
                    <a:pt x="128" y="238"/>
                  </a:lnTo>
                  <a:lnTo>
                    <a:pt x="143" y="220"/>
                  </a:lnTo>
                  <a:lnTo>
                    <a:pt x="159" y="203"/>
                  </a:lnTo>
                  <a:lnTo>
                    <a:pt x="175" y="186"/>
                  </a:lnTo>
                  <a:lnTo>
                    <a:pt x="192" y="169"/>
                  </a:lnTo>
                  <a:lnTo>
                    <a:pt x="210" y="154"/>
                  </a:lnTo>
                  <a:lnTo>
                    <a:pt x="228" y="139"/>
                  </a:lnTo>
                  <a:lnTo>
                    <a:pt x="246" y="125"/>
                  </a:lnTo>
                  <a:lnTo>
                    <a:pt x="266" y="112"/>
                  </a:lnTo>
                  <a:lnTo>
                    <a:pt x="285" y="99"/>
                  </a:lnTo>
                  <a:lnTo>
                    <a:pt x="306" y="86"/>
                  </a:lnTo>
                  <a:lnTo>
                    <a:pt x="326" y="75"/>
                  </a:lnTo>
                  <a:lnTo>
                    <a:pt x="348" y="65"/>
                  </a:lnTo>
                  <a:lnTo>
                    <a:pt x="369" y="55"/>
                  </a:lnTo>
                  <a:lnTo>
                    <a:pt x="391" y="46"/>
                  </a:lnTo>
                  <a:lnTo>
                    <a:pt x="413" y="38"/>
                  </a:lnTo>
                  <a:lnTo>
                    <a:pt x="435" y="31"/>
                  </a:lnTo>
                  <a:lnTo>
                    <a:pt x="459" y="25"/>
                  </a:lnTo>
                  <a:lnTo>
                    <a:pt x="483" y="19"/>
                  </a:lnTo>
                  <a:lnTo>
                    <a:pt x="506" y="15"/>
                  </a:lnTo>
                  <a:lnTo>
                    <a:pt x="530" y="12"/>
                  </a:lnTo>
                  <a:lnTo>
                    <a:pt x="555" y="10"/>
                  </a:lnTo>
                  <a:lnTo>
                    <a:pt x="580" y="8"/>
                  </a:lnTo>
                  <a:lnTo>
                    <a:pt x="605" y="8"/>
                  </a:lnTo>
                  <a:lnTo>
                    <a:pt x="638" y="8"/>
                  </a:lnTo>
                  <a:lnTo>
                    <a:pt x="672" y="11"/>
                  </a:lnTo>
                  <a:lnTo>
                    <a:pt x="705" y="17"/>
                  </a:lnTo>
                  <a:lnTo>
                    <a:pt x="737" y="22"/>
                  </a:lnTo>
                  <a:lnTo>
                    <a:pt x="769" y="31"/>
                  </a:lnTo>
                  <a:lnTo>
                    <a:pt x="801" y="41"/>
                  </a:lnTo>
                  <a:lnTo>
                    <a:pt x="830" y="52"/>
                  </a:lnTo>
                  <a:lnTo>
                    <a:pt x="861" y="65"/>
                  </a:lnTo>
                  <a:lnTo>
                    <a:pt x="889" y="79"/>
                  </a:lnTo>
                  <a:lnTo>
                    <a:pt x="918" y="95"/>
                  </a:lnTo>
                  <a:lnTo>
                    <a:pt x="944" y="112"/>
                  </a:lnTo>
                  <a:lnTo>
                    <a:pt x="971" y="130"/>
                  </a:lnTo>
                  <a:lnTo>
                    <a:pt x="996" y="150"/>
                  </a:lnTo>
                  <a:lnTo>
                    <a:pt x="1020" y="171"/>
                  </a:lnTo>
                  <a:lnTo>
                    <a:pt x="1043" y="194"/>
                  </a:lnTo>
                  <a:lnTo>
                    <a:pt x="1064" y="218"/>
                  </a:lnTo>
                  <a:lnTo>
                    <a:pt x="1064" y="206"/>
                  </a:lnTo>
                  <a:close/>
                  <a:moveTo>
                    <a:pt x="0" y="799"/>
                  </a:moveTo>
                  <a:lnTo>
                    <a:pt x="7" y="825"/>
                  </a:lnTo>
                  <a:lnTo>
                    <a:pt x="15" y="849"/>
                  </a:lnTo>
                  <a:lnTo>
                    <a:pt x="24" y="874"/>
                  </a:lnTo>
                  <a:lnTo>
                    <a:pt x="35" y="897"/>
                  </a:lnTo>
                  <a:lnTo>
                    <a:pt x="45" y="921"/>
                  </a:lnTo>
                  <a:lnTo>
                    <a:pt x="57" y="944"/>
                  </a:lnTo>
                  <a:lnTo>
                    <a:pt x="70" y="967"/>
                  </a:lnTo>
                  <a:lnTo>
                    <a:pt x="84" y="989"/>
                  </a:lnTo>
                  <a:lnTo>
                    <a:pt x="97" y="1011"/>
                  </a:lnTo>
                  <a:lnTo>
                    <a:pt x="113" y="1031"/>
                  </a:lnTo>
                  <a:lnTo>
                    <a:pt x="128" y="1050"/>
                  </a:lnTo>
                  <a:lnTo>
                    <a:pt x="146" y="1070"/>
                  </a:lnTo>
                  <a:lnTo>
                    <a:pt x="163" y="1089"/>
                  </a:lnTo>
                  <a:lnTo>
                    <a:pt x="181" y="1106"/>
                  </a:lnTo>
                  <a:lnTo>
                    <a:pt x="200" y="1123"/>
                  </a:lnTo>
                  <a:lnTo>
                    <a:pt x="220" y="1140"/>
                  </a:lnTo>
                  <a:lnTo>
                    <a:pt x="239" y="1155"/>
                  </a:lnTo>
                  <a:lnTo>
                    <a:pt x="260" y="1170"/>
                  </a:lnTo>
                  <a:lnTo>
                    <a:pt x="282" y="1184"/>
                  </a:lnTo>
                  <a:lnTo>
                    <a:pt x="305" y="1197"/>
                  </a:lnTo>
                  <a:lnTo>
                    <a:pt x="327" y="1208"/>
                  </a:lnTo>
                  <a:lnTo>
                    <a:pt x="349" y="1219"/>
                  </a:lnTo>
                  <a:lnTo>
                    <a:pt x="373" y="1229"/>
                  </a:lnTo>
                  <a:lnTo>
                    <a:pt x="398" y="1239"/>
                  </a:lnTo>
                  <a:lnTo>
                    <a:pt x="421" y="1248"/>
                  </a:lnTo>
                  <a:lnTo>
                    <a:pt x="447" y="1255"/>
                  </a:lnTo>
                  <a:lnTo>
                    <a:pt x="473" y="1261"/>
                  </a:lnTo>
                  <a:lnTo>
                    <a:pt x="498" y="1266"/>
                  </a:lnTo>
                  <a:lnTo>
                    <a:pt x="524" y="1270"/>
                  </a:lnTo>
                  <a:lnTo>
                    <a:pt x="551" y="1273"/>
                  </a:lnTo>
                  <a:lnTo>
                    <a:pt x="577" y="1275"/>
                  </a:lnTo>
                  <a:lnTo>
                    <a:pt x="605" y="1275"/>
                  </a:lnTo>
                  <a:lnTo>
                    <a:pt x="641" y="1273"/>
                  </a:lnTo>
                  <a:lnTo>
                    <a:pt x="677" y="1270"/>
                  </a:lnTo>
                  <a:lnTo>
                    <a:pt x="714" y="1265"/>
                  </a:lnTo>
                  <a:lnTo>
                    <a:pt x="748" y="1258"/>
                  </a:lnTo>
                  <a:lnTo>
                    <a:pt x="783" y="1249"/>
                  </a:lnTo>
                  <a:lnTo>
                    <a:pt x="816" y="1238"/>
                  </a:lnTo>
                  <a:lnTo>
                    <a:pt x="848" y="1225"/>
                  </a:lnTo>
                  <a:lnTo>
                    <a:pt x="880" y="1209"/>
                  </a:lnTo>
                  <a:lnTo>
                    <a:pt x="911" y="1194"/>
                  </a:lnTo>
                  <a:lnTo>
                    <a:pt x="940" y="1175"/>
                  </a:lnTo>
                  <a:lnTo>
                    <a:pt x="969" y="1155"/>
                  </a:lnTo>
                  <a:lnTo>
                    <a:pt x="996" y="1134"/>
                  </a:lnTo>
                  <a:lnTo>
                    <a:pt x="1022" y="1111"/>
                  </a:lnTo>
                  <a:lnTo>
                    <a:pt x="1047" y="1087"/>
                  </a:lnTo>
                  <a:lnTo>
                    <a:pt x="1071" y="1062"/>
                  </a:lnTo>
                  <a:lnTo>
                    <a:pt x="1093" y="1035"/>
                  </a:lnTo>
                  <a:lnTo>
                    <a:pt x="1093" y="1033"/>
                  </a:lnTo>
                  <a:lnTo>
                    <a:pt x="1093" y="1032"/>
                  </a:lnTo>
                  <a:lnTo>
                    <a:pt x="1092" y="1031"/>
                  </a:lnTo>
                  <a:lnTo>
                    <a:pt x="1092" y="1029"/>
                  </a:lnTo>
                  <a:lnTo>
                    <a:pt x="1092" y="1028"/>
                  </a:lnTo>
                  <a:lnTo>
                    <a:pt x="1092" y="1026"/>
                  </a:lnTo>
                  <a:lnTo>
                    <a:pt x="1090" y="1025"/>
                  </a:lnTo>
                  <a:lnTo>
                    <a:pt x="1070" y="1052"/>
                  </a:lnTo>
                  <a:lnTo>
                    <a:pt x="1046" y="1077"/>
                  </a:lnTo>
                  <a:lnTo>
                    <a:pt x="1021" y="1101"/>
                  </a:lnTo>
                  <a:lnTo>
                    <a:pt x="994" y="1124"/>
                  </a:lnTo>
                  <a:lnTo>
                    <a:pt x="968" y="1146"/>
                  </a:lnTo>
                  <a:lnTo>
                    <a:pt x="940" y="1165"/>
                  </a:lnTo>
                  <a:lnTo>
                    <a:pt x="910" y="1184"/>
                  </a:lnTo>
                  <a:lnTo>
                    <a:pt x="879" y="1201"/>
                  </a:lnTo>
                  <a:lnTo>
                    <a:pt x="848" y="1217"/>
                  </a:lnTo>
                  <a:lnTo>
                    <a:pt x="815" y="1229"/>
                  </a:lnTo>
                  <a:lnTo>
                    <a:pt x="782" y="1241"/>
                  </a:lnTo>
                  <a:lnTo>
                    <a:pt x="748" y="1249"/>
                  </a:lnTo>
                  <a:lnTo>
                    <a:pt x="714" y="1258"/>
                  </a:lnTo>
                  <a:lnTo>
                    <a:pt x="677" y="1262"/>
                  </a:lnTo>
                  <a:lnTo>
                    <a:pt x="641" y="1266"/>
                  </a:lnTo>
                  <a:lnTo>
                    <a:pt x="605" y="1268"/>
                  </a:lnTo>
                  <a:lnTo>
                    <a:pt x="577" y="1266"/>
                  </a:lnTo>
                  <a:lnTo>
                    <a:pt x="549" y="1265"/>
                  </a:lnTo>
                  <a:lnTo>
                    <a:pt x="523" y="1262"/>
                  </a:lnTo>
                  <a:lnTo>
                    <a:pt x="495" y="1258"/>
                  </a:lnTo>
                  <a:lnTo>
                    <a:pt x="470" y="1252"/>
                  </a:lnTo>
                  <a:lnTo>
                    <a:pt x="444" y="1245"/>
                  </a:lnTo>
                  <a:lnTo>
                    <a:pt x="419" y="1238"/>
                  </a:lnTo>
                  <a:lnTo>
                    <a:pt x="394" y="1229"/>
                  </a:lnTo>
                  <a:lnTo>
                    <a:pt x="369" y="1219"/>
                  </a:lnTo>
                  <a:lnTo>
                    <a:pt x="345" y="1208"/>
                  </a:lnTo>
                  <a:lnTo>
                    <a:pt x="321" y="1197"/>
                  </a:lnTo>
                  <a:lnTo>
                    <a:pt x="299" y="1184"/>
                  </a:lnTo>
                  <a:lnTo>
                    <a:pt x="277" y="1171"/>
                  </a:lnTo>
                  <a:lnTo>
                    <a:pt x="255" y="1155"/>
                  </a:lnTo>
                  <a:lnTo>
                    <a:pt x="234" y="1140"/>
                  </a:lnTo>
                  <a:lnTo>
                    <a:pt x="213" y="1124"/>
                  </a:lnTo>
                  <a:lnTo>
                    <a:pt x="193" y="1107"/>
                  </a:lnTo>
                  <a:lnTo>
                    <a:pt x="175" y="1089"/>
                  </a:lnTo>
                  <a:lnTo>
                    <a:pt x="157" y="1070"/>
                  </a:lnTo>
                  <a:lnTo>
                    <a:pt x="139" y="1050"/>
                  </a:lnTo>
                  <a:lnTo>
                    <a:pt x="122" y="1031"/>
                  </a:lnTo>
                  <a:lnTo>
                    <a:pt x="107" y="1009"/>
                  </a:lnTo>
                  <a:lnTo>
                    <a:pt x="92" y="988"/>
                  </a:lnTo>
                  <a:lnTo>
                    <a:pt x="78" y="965"/>
                  </a:lnTo>
                  <a:lnTo>
                    <a:pt x="65" y="942"/>
                  </a:lnTo>
                  <a:lnTo>
                    <a:pt x="53" y="920"/>
                  </a:lnTo>
                  <a:lnTo>
                    <a:pt x="42" y="896"/>
                  </a:lnTo>
                  <a:lnTo>
                    <a:pt x="32" y="871"/>
                  </a:lnTo>
                  <a:lnTo>
                    <a:pt x="22" y="846"/>
                  </a:lnTo>
                  <a:lnTo>
                    <a:pt x="14" y="820"/>
                  </a:lnTo>
                  <a:lnTo>
                    <a:pt x="7" y="793"/>
                  </a:lnTo>
                  <a:lnTo>
                    <a:pt x="1" y="768"/>
                  </a:lnTo>
                  <a:lnTo>
                    <a:pt x="1" y="771"/>
                  </a:lnTo>
                  <a:lnTo>
                    <a:pt x="0" y="775"/>
                  </a:lnTo>
                  <a:lnTo>
                    <a:pt x="0" y="779"/>
                  </a:lnTo>
                  <a:lnTo>
                    <a:pt x="0" y="783"/>
                  </a:lnTo>
                  <a:lnTo>
                    <a:pt x="0" y="786"/>
                  </a:lnTo>
                  <a:lnTo>
                    <a:pt x="0" y="791"/>
                  </a:lnTo>
                  <a:lnTo>
                    <a:pt x="0" y="795"/>
                  </a:lnTo>
                  <a:lnTo>
                    <a:pt x="0" y="799"/>
                  </a:lnTo>
                  <a:close/>
                </a:path>
              </a:pathLst>
            </a:custGeom>
            <a:solidFill>
              <a:srgbClr val="FDF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0" name="Freeform 37"/>
            <p:cNvSpPr>
              <a:spLocks noEditPoints="1"/>
            </p:cNvSpPr>
            <p:nvPr/>
          </p:nvSpPr>
          <p:spPr bwMode="auto">
            <a:xfrm>
              <a:off x="3930" y="1867"/>
              <a:ext cx="1092" cy="1266"/>
            </a:xfrm>
            <a:custGeom>
              <a:avLst/>
              <a:gdLst>
                <a:gd name="T0" fmla="*/ 996 w 1092"/>
                <a:gd name="T1" fmla="*/ 140 h 1266"/>
                <a:gd name="T2" fmla="*/ 889 w 1092"/>
                <a:gd name="T3" fmla="*/ 69 h 1266"/>
                <a:gd name="T4" fmla="*/ 769 w 1092"/>
                <a:gd name="T5" fmla="*/ 23 h 1266"/>
                <a:gd name="T6" fmla="*/ 638 w 1092"/>
                <a:gd name="T7" fmla="*/ 0 h 1266"/>
                <a:gd name="T8" fmla="*/ 531 w 1092"/>
                <a:gd name="T9" fmla="*/ 4 h 1266"/>
                <a:gd name="T10" fmla="*/ 437 w 1092"/>
                <a:gd name="T11" fmla="*/ 23 h 1266"/>
                <a:gd name="T12" fmla="*/ 348 w 1092"/>
                <a:gd name="T13" fmla="*/ 57 h 1266"/>
                <a:gd name="T14" fmla="*/ 266 w 1092"/>
                <a:gd name="T15" fmla="*/ 102 h 1266"/>
                <a:gd name="T16" fmla="*/ 192 w 1092"/>
                <a:gd name="T17" fmla="*/ 159 h 1266"/>
                <a:gd name="T18" fmla="*/ 128 w 1092"/>
                <a:gd name="T19" fmla="*/ 227 h 1266"/>
                <a:gd name="T20" fmla="*/ 74 w 1092"/>
                <a:gd name="T21" fmla="*/ 304 h 1266"/>
                <a:gd name="T22" fmla="*/ 32 w 1092"/>
                <a:gd name="T23" fmla="*/ 389 h 1266"/>
                <a:gd name="T24" fmla="*/ 24 w 1092"/>
                <a:gd name="T25" fmla="*/ 417 h 1266"/>
                <a:gd name="T26" fmla="*/ 25 w 1092"/>
                <a:gd name="T27" fmla="*/ 427 h 1266"/>
                <a:gd name="T28" fmla="*/ 53 w 1092"/>
                <a:gd name="T29" fmla="*/ 362 h 1266"/>
                <a:gd name="T30" fmla="*/ 99 w 1092"/>
                <a:gd name="T31" fmla="*/ 280 h 1266"/>
                <a:gd name="T32" fmla="*/ 159 w 1092"/>
                <a:gd name="T33" fmla="*/ 204 h 1266"/>
                <a:gd name="T34" fmla="*/ 227 w 1092"/>
                <a:gd name="T35" fmla="*/ 140 h 1266"/>
                <a:gd name="T36" fmla="*/ 305 w 1092"/>
                <a:gd name="T37" fmla="*/ 88 h 1266"/>
                <a:gd name="T38" fmla="*/ 389 w 1092"/>
                <a:gd name="T39" fmla="*/ 47 h 1266"/>
                <a:gd name="T40" fmla="*/ 483 w 1092"/>
                <a:gd name="T41" fmla="*/ 20 h 1266"/>
                <a:gd name="T42" fmla="*/ 580 w 1092"/>
                <a:gd name="T43" fmla="*/ 8 h 1266"/>
                <a:gd name="T44" fmla="*/ 705 w 1092"/>
                <a:gd name="T45" fmla="*/ 15 h 1266"/>
                <a:gd name="T46" fmla="*/ 832 w 1092"/>
                <a:gd name="T47" fmla="*/ 52 h 1266"/>
                <a:gd name="T48" fmla="*/ 944 w 1092"/>
                <a:gd name="T49" fmla="*/ 113 h 1266"/>
                <a:gd name="T50" fmla="*/ 1043 w 1092"/>
                <a:gd name="T51" fmla="*/ 196 h 1266"/>
                <a:gd name="T52" fmla="*/ 7 w 1092"/>
                <a:gd name="T53" fmla="*/ 805 h 1266"/>
                <a:gd name="T54" fmla="*/ 43 w 1092"/>
                <a:gd name="T55" fmla="*/ 904 h 1266"/>
                <a:gd name="T56" fmla="*/ 95 w 1092"/>
                <a:gd name="T57" fmla="*/ 995 h 1266"/>
                <a:gd name="T58" fmla="*/ 160 w 1092"/>
                <a:gd name="T59" fmla="*/ 1076 h 1266"/>
                <a:gd name="T60" fmla="*/ 237 w 1092"/>
                <a:gd name="T61" fmla="*/ 1144 h 1266"/>
                <a:gd name="T62" fmla="*/ 324 w 1092"/>
                <a:gd name="T63" fmla="*/ 1198 h 1266"/>
                <a:gd name="T64" fmla="*/ 420 w 1092"/>
                <a:gd name="T65" fmla="*/ 1238 h 1266"/>
                <a:gd name="T66" fmla="*/ 523 w 1092"/>
                <a:gd name="T67" fmla="*/ 1262 h 1266"/>
                <a:gd name="T68" fmla="*/ 641 w 1092"/>
                <a:gd name="T69" fmla="*/ 1266 h 1266"/>
                <a:gd name="T70" fmla="*/ 782 w 1092"/>
                <a:gd name="T71" fmla="*/ 1241 h 1266"/>
                <a:gd name="T72" fmla="*/ 911 w 1092"/>
                <a:gd name="T73" fmla="*/ 1184 h 1266"/>
                <a:gd name="T74" fmla="*/ 1022 w 1092"/>
                <a:gd name="T75" fmla="*/ 1102 h 1266"/>
                <a:gd name="T76" fmla="*/ 1092 w 1092"/>
                <a:gd name="T77" fmla="*/ 1024 h 1266"/>
                <a:gd name="T78" fmla="*/ 1090 w 1092"/>
                <a:gd name="T79" fmla="*/ 1019 h 1266"/>
                <a:gd name="T80" fmla="*/ 1068 w 1092"/>
                <a:gd name="T81" fmla="*/ 1042 h 1266"/>
                <a:gd name="T82" fmla="*/ 968 w 1092"/>
                <a:gd name="T83" fmla="*/ 1137 h 1266"/>
                <a:gd name="T84" fmla="*/ 847 w 1092"/>
                <a:gd name="T85" fmla="*/ 1208 h 1266"/>
                <a:gd name="T86" fmla="*/ 714 w 1092"/>
                <a:gd name="T87" fmla="*/ 1249 h 1266"/>
                <a:gd name="T88" fmla="*/ 576 w 1092"/>
                <a:gd name="T89" fmla="*/ 1258 h 1266"/>
                <a:gd name="T90" fmla="*/ 467 w 1092"/>
                <a:gd name="T91" fmla="*/ 1244 h 1266"/>
                <a:gd name="T92" fmla="*/ 366 w 1092"/>
                <a:gd name="T93" fmla="*/ 1210 h 1266"/>
                <a:gd name="T94" fmla="*/ 273 w 1092"/>
                <a:gd name="T95" fmla="*/ 1160 h 1266"/>
                <a:gd name="T96" fmla="*/ 191 w 1092"/>
                <a:gd name="T97" fmla="*/ 1095 h 1266"/>
                <a:gd name="T98" fmla="*/ 120 w 1092"/>
                <a:gd name="T99" fmla="*/ 1017 h 1266"/>
                <a:gd name="T100" fmla="*/ 63 w 1092"/>
                <a:gd name="T101" fmla="*/ 926 h 1266"/>
                <a:gd name="T102" fmla="*/ 21 w 1092"/>
                <a:gd name="T103" fmla="*/ 826 h 1266"/>
                <a:gd name="T104" fmla="*/ 1 w 1092"/>
                <a:gd name="T105" fmla="*/ 751 h 1266"/>
                <a:gd name="T106" fmla="*/ 1 w 1092"/>
                <a:gd name="T107" fmla="*/ 767 h 12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92"/>
                <a:gd name="T163" fmla="*/ 0 h 1266"/>
                <a:gd name="T164" fmla="*/ 1092 w 1092"/>
                <a:gd name="T165" fmla="*/ 1266 h 12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92" h="1266">
                  <a:moveTo>
                    <a:pt x="1064" y="207"/>
                  </a:moveTo>
                  <a:lnTo>
                    <a:pt x="1042" y="184"/>
                  </a:lnTo>
                  <a:lnTo>
                    <a:pt x="1020" y="162"/>
                  </a:lnTo>
                  <a:lnTo>
                    <a:pt x="996" y="140"/>
                  </a:lnTo>
                  <a:lnTo>
                    <a:pt x="969" y="121"/>
                  </a:lnTo>
                  <a:lnTo>
                    <a:pt x="944" y="102"/>
                  </a:lnTo>
                  <a:lnTo>
                    <a:pt x="917" y="85"/>
                  </a:lnTo>
                  <a:lnTo>
                    <a:pt x="889" y="69"/>
                  </a:lnTo>
                  <a:lnTo>
                    <a:pt x="860" y="55"/>
                  </a:lnTo>
                  <a:lnTo>
                    <a:pt x="830" y="42"/>
                  </a:lnTo>
                  <a:lnTo>
                    <a:pt x="800" y="31"/>
                  </a:lnTo>
                  <a:lnTo>
                    <a:pt x="769" y="23"/>
                  </a:lnTo>
                  <a:lnTo>
                    <a:pt x="737" y="14"/>
                  </a:lnTo>
                  <a:lnTo>
                    <a:pt x="705" y="8"/>
                  </a:lnTo>
                  <a:lnTo>
                    <a:pt x="672" y="3"/>
                  </a:lnTo>
                  <a:lnTo>
                    <a:pt x="638" y="0"/>
                  </a:lnTo>
                  <a:lnTo>
                    <a:pt x="605" y="0"/>
                  </a:lnTo>
                  <a:lnTo>
                    <a:pt x="580" y="0"/>
                  </a:lnTo>
                  <a:lnTo>
                    <a:pt x="555" y="1"/>
                  </a:lnTo>
                  <a:lnTo>
                    <a:pt x="531" y="4"/>
                  </a:lnTo>
                  <a:lnTo>
                    <a:pt x="506" y="7"/>
                  </a:lnTo>
                  <a:lnTo>
                    <a:pt x="483" y="11"/>
                  </a:lnTo>
                  <a:lnTo>
                    <a:pt x="459" y="17"/>
                  </a:lnTo>
                  <a:lnTo>
                    <a:pt x="437" y="23"/>
                  </a:lnTo>
                  <a:lnTo>
                    <a:pt x="413" y="30"/>
                  </a:lnTo>
                  <a:lnTo>
                    <a:pt x="391" y="38"/>
                  </a:lnTo>
                  <a:lnTo>
                    <a:pt x="370" y="47"/>
                  </a:lnTo>
                  <a:lnTo>
                    <a:pt x="348" y="57"/>
                  </a:lnTo>
                  <a:lnTo>
                    <a:pt x="327" y="67"/>
                  </a:lnTo>
                  <a:lnTo>
                    <a:pt x="306" y="78"/>
                  </a:lnTo>
                  <a:lnTo>
                    <a:pt x="285" y="89"/>
                  </a:lnTo>
                  <a:lnTo>
                    <a:pt x="266" y="102"/>
                  </a:lnTo>
                  <a:lnTo>
                    <a:pt x="248" y="115"/>
                  </a:lnTo>
                  <a:lnTo>
                    <a:pt x="228" y="129"/>
                  </a:lnTo>
                  <a:lnTo>
                    <a:pt x="210" y="145"/>
                  </a:lnTo>
                  <a:lnTo>
                    <a:pt x="192" y="159"/>
                  </a:lnTo>
                  <a:lnTo>
                    <a:pt x="175" y="176"/>
                  </a:lnTo>
                  <a:lnTo>
                    <a:pt x="159" y="192"/>
                  </a:lnTo>
                  <a:lnTo>
                    <a:pt x="143" y="209"/>
                  </a:lnTo>
                  <a:lnTo>
                    <a:pt x="128" y="227"/>
                  </a:lnTo>
                  <a:lnTo>
                    <a:pt x="114" y="246"/>
                  </a:lnTo>
                  <a:lnTo>
                    <a:pt x="100" y="264"/>
                  </a:lnTo>
                  <a:lnTo>
                    <a:pt x="86" y="284"/>
                  </a:lnTo>
                  <a:lnTo>
                    <a:pt x="74" y="304"/>
                  </a:lnTo>
                  <a:lnTo>
                    <a:pt x="63" y="325"/>
                  </a:lnTo>
                  <a:lnTo>
                    <a:pt x="52" y="345"/>
                  </a:lnTo>
                  <a:lnTo>
                    <a:pt x="42" y="368"/>
                  </a:lnTo>
                  <a:lnTo>
                    <a:pt x="32" y="389"/>
                  </a:lnTo>
                  <a:lnTo>
                    <a:pt x="22" y="412"/>
                  </a:lnTo>
                  <a:lnTo>
                    <a:pt x="24" y="413"/>
                  </a:lnTo>
                  <a:lnTo>
                    <a:pt x="24" y="416"/>
                  </a:lnTo>
                  <a:lnTo>
                    <a:pt x="24" y="417"/>
                  </a:lnTo>
                  <a:lnTo>
                    <a:pt x="24" y="420"/>
                  </a:lnTo>
                  <a:lnTo>
                    <a:pt x="25" y="422"/>
                  </a:lnTo>
                  <a:lnTo>
                    <a:pt x="25" y="424"/>
                  </a:lnTo>
                  <a:lnTo>
                    <a:pt x="25" y="427"/>
                  </a:lnTo>
                  <a:lnTo>
                    <a:pt x="25" y="429"/>
                  </a:lnTo>
                  <a:lnTo>
                    <a:pt x="33" y="406"/>
                  </a:lnTo>
                  <a:lnTo>
                    <a:pt x="42" y="383"/>
                  </a:lnTo>
                  <a:lnTo>
                    <a:pt x="53" y="362"/>
                  </a:lnTo>
                  <a:lnTo>
                    <a:pt x="63" y="341"/>
                  </a:lnTo>
                  <a:lnTo>
                    <a:pt x="74" y="319"/>
                  </a:lnTo>
                  <a:lnTo>
                    <a:pt x="86" y="299"/>
                  </a:lnTo>
                  <a:lnTo>
                    <a:pt x="99" y="280"/>
                  </a:lnTo>
                  <a:lnTo>
                    <a:pt x="113" y="260"/>
                  </a:lnTo>
                  <a:lnTo>
                    <a:pt x="128" y="241"/>
                  </a:lnTo>
                  <a:lnTo>
                    <a:pt x="142" y="223"/>
                  </a:lnTo>
                  <a:lnTo>
                    <a:pt x="159" y="204"/>
                  </a:lnTo>
                  <a:lnTo>
                    <a:pt x="174" y="187"/>
                  </a:lnTo>
                  <a:lnTo>
                    <a:pt x="191" y="172"/>
                  </a:lnTo>
                  <a:lnTo>
                    <a:pt x="209" y="156"/>
                  </a:lnTo>
                  <a:lnTo>
                    <a:pt x="227" y="140"/>
                  </a:lnTo>
                  <a:lnTo>
                    <a:pt x="245" y="126"/>
                  </a:lnTo>
                  <a:lnTo>
                    <a:pt x="264" y="112"/>
                  </a:lnTo>
                  <a:lnTo>
                    <a:pt x="284" y="99"/>
                  </a:lnTo>
                  <a:lnTo>
                    <a:pt x="305" y="88"/>
                  </a:lnTo>
                  <a:lnTo>
                    <a:pt x="326" y="77"/>
                  </a:lnTo>
                  <a:lnTo>
                    <a:pt x="346" y="65"/>
                  </a:lnTo>
                  <a:lnTo>
                    <a:pt x="369" y="57"/>
                  </a:lnTo>
                  <a:lnTo>
                    <a:pt x="389" y="47"/>
                  </a:lnTo>
                  <a:lnTo>
                    <a:pt x="413" y="40"/>
                  </a:lnTo>
                  <a:lnTo>
                    <a:pt x="435" y="33"/>
                  </a:lnTo>
                  <a:lnTo>
                    <a:pt x="459" y="25"/>
                  </a:lnTo>
                  <a:lnTo>
                    <a:pt x="483" y="20"/>
                  </a:lnTo>
                  <a:lnTo>
                    <a:pt x="506" y="15"/>
                  </a:lnTo>
                  <a:lnTo>
                    <a:pt x="530" y="13"/>
                  </a:lnTo>
                  <a:lnTo>
                    <a:pt x="555" y="10"/>
                  </a:lnTo>
                  <a:lnTo>
                    <a:pt x="580" y="8"/>
                  </a:lnTo>
                  <a:lnTo>
                    <a:pt x="605" y="7"/>
                  </a:lnTo>
                  <a:lnTo>
                    <a:pt x="638" y="8"/>
                  </a:lnTo>
                  <a:lnTo>
                    <a:pt x="672" y="11"/>
                  </a:lnTo>
                  <a:lnTo>
                    <a:pt x="705" y="15"/>
                  </a:lnTo>
                  <a:lnTo>
                    <a:pt x="739" y="23"/>
                  </a:lnTo>
                  <a:lnTo>
                    <a:pt x="769" y="31"/>
                  </a:lnTo>
                  <a:lnTo>
                    <a:pt x="801" y="41"/>
                  </a:lnTo>
                  <a:lnTo>
                    <a:pt x="832" y="52"/>
                  </a:lnTo>
                  <a:lnTo>
                    <a:pt x="861" y="65"/>
                  </a:lnTo>
                  <a:lnTo>
                    <a:pt x="890" y="79"/>
                  </a:lnTo>
                  <a:lnTo>
                    <a:pt x="918" y="95"/>
                  </a:lnTo>
                  <a:lnTo>
                    <a:pt x="944" y="113"/>
                  </a:lnTo>
                  <a:lnTo>
                    <a:pt x="971" y="132"/>
                  </a:lnTo>
                  <a:lnTo>
                    <a:pt x="996" y="152"/>
                  </a:lnTo>
                  <a:lnTo>
                    <a:pt x="1020" y="173"/>
                  </a:lnTo>
                  <a:lnTo>
                    <a:pt x="1043" y="196"/>
                  </a:lnTo>
                  <a:lnTo>
                    <a:pt x="1064" y="220"/>
                  </a:lnTo>
                  <a:lnTo>
                    <a:pt x="1064" y="207"/>
                  </a:lnTo>
                  <a:close/>
                  <a:moveTo>
                    <a:pt x="0" y="779"/>
                  </a:moveTo>
                  <a:lnTo>
                    <a:pt x="7" y="805"/>
                  </a:lnTo>
                  <a:lnTo>
                    <a:pt x="14" y="831"/>
                  </a:lnTo>
                  <a:lnTo>
                    <a:pt x="24" y="856"/>
                  </a:lnTo>
                  <a:lnTo>
                    <a:pt x="33" y="880"/>
                  </a:lnTo>
                  <a:lnTo>
                    <a:pt x="43" y="904"/>
                  </a:lnTo>
                  <a:lnTo>
                    <a:pt x="54" y="929"/>
                  </a:lnTo>
                  <a:lnTo>
                    <a:pt x="67" y="951"/>
                  </a:lnTo>
                  <a:lnTo>
                    <a:pt x="81" y="974"/>
                  </a:lnTo>
                  <a:lnTo>
                    <a:pt x="95" y="995"/>
                  </a:lnTo>
                  <a:lnTo>
                    <a:pt x="110" y="1017"/>
                  </a:lnTo>
                  <a:lnTo>
                    <a:pt x="125" y="1036"/>
                  </a:lnTo>
                  <a:lnTo>
                    <a:pt x="142" y="1056"/>
                  </a:lnTo>
                  <a:lnTo>
                    <a:pt x="160" y="1076"/>
                  </a:lnTo>
                  <a:lnTo>
                    <a:pt x="178" y="1093"/>
                  </a:lnTo>
                  <a:lnTo>
                    <a:pt x="198" y="1112"/>
                  </a:lnTo>
                  <a:lnTo>
                    <a:pt x="217" y="1129"/>
                  </a:lnTo>
                  <a:lnTo>
                    <a:pt x="237" y="1144"/>
                  </a:lnTo>
                  <a:lnTo>
                    <a:pt x="257" y="1159"/>
                  </a:lnTo>
                  <a:lnTo>
                    <a:pt x="280" y="1173"/>
                  </a:lnTo>
                  <a:lnTo>
                    <a:pt x="302" y="1187"/>
                  </a:lnTo>
                  <a:lnTo>
                    <a:pt x="324" y="1198"/>
                  </a:lnTo>
                  <a:lnTo>
                    <a:pt x="348" y="1210"/>
                  </a:lnTo>
                  <a:lnTo>
                    <a:pt x="371" y="1221"/>
                  </a:lnTo>
                  <a:lnTo>
                    <a:pt x="395" y="1230"/>
                  </a:lnTo>
                  <a:lnTo>
                    <a:pt x="420" y="1238"/>
                  </a:lnTo>
                  <a:lnTo>
                    <a:pt x="445" y="1247"/>
                  </a:lnTo>
                  <a:lnTo>
                    <a:pt x="472" y="1252"/>
                  </a:lnTo>
                  <a:lnTo>
                    <a:pt x="497" y="1258"/>
                  </a:lnTo>
                  <a:lnTo>
                    <a:pt x="523" y="1262"/>
                  </a:lnTo>
                  <a:lnTo>
                    <a:pt x="549" y="1265"/>
                  </a:lnTo>
                  <a:lnTo>
                    <a:pt x="577" y="1266"/>
                  </a:lnTo>
                  <a:lnTo>
                    <a:pt x="605" y="1266"/>
                  </a:lnTo>
                  <a:lnTo>
                    <a:pt x="641" y="1266"/>
                  </a:lnTo>
                  <a:lnTo>
                    <a:pt x="677" y="1262"/>
                  </a:lnTo>
                  <a:lnTo>
                    <a:pt x="714" y="1258"/>
                  </a:lnTo>
                  <a:lnTo>
                    <a:pt x="748" y="1249"/>
                  </a:lnTo>
                  <a:lnTo>
                    <a:pt x="782" y="1241"/>
                  </a:lnTo>
                  <a:lnTo>
                    <a:pt x="815" y="1230"/>
                  </a:lnTo>
                  <a:lnTo>
                    <a:pt x="848" y="1217"/>
                  </a:lnTo>
                  <a:lnTo>
                    <a:pt x="880" y="1201"/>
                  </a:lnTo>
                  <a:lnTo>
                    <a:pt x="911" y="1184"/>
                  </a:lnTo>
                  <a:lnTo>
                    <a:pt x="940" y="1167"/>
                  </a:lnTo>
                  <a:lnTo>
                    <a:pt x="968" y="1147"/>
                  </a:lnTo>
                  <a:lnTo>
                    <a:pt x="996" y="1126"/>
                  </a:lnTo>
                  <a:lnTo>
                    <a:pt x="1022" y="1102"/>
                  </a:lnTo>
                  <a:lnTo>
                    <a:pt x="1047" y="1078"/>
                  </a:lnTo>
                  <a:lnTo>
                    <a:pt x="1070" y="1052"/>
                  </a:lnTo>
                  <a:lnTo>
                    <a:pt x="1092" y="1025"/>
                  </a:lnTo>
                  <a:lnTo>
                    <a:pt x="1092" y="1024"/>
                  </a:lnTo>
                  <a:lnTo>
                    <a:pt x="1092" y="1022"/>
                  </a:lnTo>
                  <a:lnTo>
                    <a:pt x="1090" y="1021"/>
                  </a:lnTo>
                  <a:lnTo>
                    <a:pt x="1090" y="1019"/>
                  </a:lnTo>
                  <a:lnTo>
                    <a:pt x="1090" y="1018"/>
                  </a:lnTo>
                  <a:lnTo>
                    <a:pt x="1090" y="1017"/>
                  </a:lnTo>
                  <a:lnTo>
                    <a:pt x="1090" y="1015"/>
                  </a:lnTo>
                  <a:lnTo>
                    <a:pt x="1068" y="1042"/>
                  </a:lnTo>
                  <a:lnTo>
                    <a:pt x="1045" y="1068"/>
                  </a:lnTo>
                  <a:lnTo>
                    <a:pt x="1021" y="1093"/>
                  </a:lnTo>
                  <a:lnTo>
                    <a:pt x="994" y="1116"/>
                  </a:lnTo>
                  <a:lnTo>
                    <a:pt x="968" y="1137"/>
                  </a:lnTo>
                  <a:lnTo>
                    <a:pt x="939" y="1157"/>
                  </a:lnTo>
                  <a:lnTo>
                    <a:pt x="910" y="1176"/>
                  </a:lnTo>
                  <a:lnTo>
                    <a:pt x="879" y="1193"/>
                  </a:lnTo>
                  <a:lnTo>
                    <a:pt x="847" y="1208"/>
                  </a:lnTo>
                  <a:lnTo>
                    <a:pt x="815" y="1221"/>
                  </a:lnTo>
                  <a:lnTo>
                    <a:pt x="782" y="1232"/>
                  </a:lnTo>
                  <a:lnTo>
                    <a:pt x="748" y="1242"/>
                  </a:lnTo>
                  <a:lnTo>
                    <a:pt x="714" y="1249"/>
                  </a:lnTo>
                  <a:lnTo>
                    <a:pt x="677" y="1255"/>
                  </a:lnTo>
                  <a:lnTo>
                    <a:pt x="641" y="1258"/>
                  </a:lnTo>
                  <a:lnTo>
                    <a:pt x="605" y="1259"/>
                  </a:lnTo>
                  <a:lnTo>
                    <a:pt x="576" y="1258"/>
                  </a:lnTo>
                  <a:lnTo>
                    <a:pt x="549" y="1257"/>
                  </a:lnTo>
                  <a:lnTo>
                    <a:pt x="522" y="1254"/>
                  </a:lnTo>
                  <a:lnTo>
                    <a:pt x="494" y="1249"/>
                  </a:lnTo>
                  <a:lnTo>
                    <a:pt x="467" y="1244"/>
                  </a:lnTo>
                  <a:lnTo>
                    <a:pt x="442" y="1237"/>
                  </a:lnTo>
                  <a:lnTo>
                    <a:pt x="416" y="1228"/>
                  </a:lnTo>
                  <a:lnTo>
                    <a:pt x="391" y="1220"/>
                  </a:lnTo>
                  <a:lnTo>
                    <a:pt x="366" y="1210"/>
                  </a:lnTo>
                  <a:lnTo>
                    <a:pt x="342" y="1198"/>
                  </a:lnTo>
                  <a:lnTo>
                    <a:pt x="319" y="1187"/>
                  </a:lnTo>
                  <a:lnTo>
                    <a:pt x="295" y="1174"/>
                  </a:lnTo>
                  <a:lnTo>
                    <a:pt x="273" y="1160"/>
                  </a:lnTo>
                  <a:lnTo>
                    <a:pt x="252" y="1144"/>
                  </a:lnTo>
                  <a:lnTo>
                    <a:pt x="231" y="1129"/>
                  </a:lnTo>
                  <a:lnTo>
                    <a:pt x="210" y="1112"/>
                  </a:lnTo>
                  <a:lnTo>
                    <a:pt x="191" y="1095"/>
                  </a:lnTo>
                  <a:lnTo>
                    <a:pt x="171" y="1076"/>
                  </a:lnTo>
                  <a:lnTo>
                    <a:pt x="153" y="1056"/>
                  </a:lnTo>
                  <a:lnTo>
                    <a:pt x="136" y="1036"/>
                  </a:lnTo>
                  <a:lnTo>
                    <a:pt x="120" y="1017"/>
                  </a:lnTo>
                  <a:lnTo>
                    <a:pt x="104" y="995"/>
                  </a:lnTo>
                  <a:lnTo>
                    <a:pt x="89" y="973"/>
                  </a:lnTo>
                  <a:lnTo>
                    <a:pt x="75" y="950"/>
                  </a:lnTo>
                  <a:lnTo>
                    <a:pt x="63" y="926"/>
                  </a:lnTo>
                  <a:lnTo>
                    <a:pt x="52" y="902"/>
                  </a:lnTo>
                  <a:lnTo>
                    <a:pt x="40" y="877"/>
                  </a:lnTo>
                  <a:lnTo>
                    <a:pt x="31" y="852"/>
                  </a:lnTo>
                  <a:lnTo>
                    <a:pt x="21" y="826"/>
                  </a:lnTo>
                  <a:lnTo>
                    <a:pt x="14" y="801"/>
                  </a:lnTo>
                  <a:lnTo>
                    <a:pt x="7" y="774"/>
                  </a:lnTo>
                  <a:lnTo>
                    <a:pt x="1" y="747"/>
                  </a:lnTo>
                  <a:lnTo>
                    <a:pt x="1" y="751"/>
                  </a:lnTo>
                  <a:lnTo>
                    <a:pt x="1" y="755"/>
                  </a:lnTo>
                  <a:lnTo>
                    <a:pt x="1" y="758"/>
                  </a:lnTo>
                  <a:lnTo>
                    <a:pt x="1" y="762"/>
                  </a:lnTo>
                  <a:lnTo>
                    <a:pt x="1" y="767"/>
                  </a:lnTo>
                  <a:lnTo>
                    <a:pt x="0" y="771"/>
                  </a:lnTo>
                  <a:lnTo>
                    <a:pt x="0" y="775"/>
                  </a:lnTo>
                  <a:lnTo>
                    <a:pt x="0" y="779"/>
                  </a:lnTo>
                  <a:close/>
                </a:path>
              </a:pathLst>
            </a:custGeom>
            <a:solidFill>
              <a:srgbClr val="FDF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1" name="Freeform 38"/>
            <p:cNvSpPr>
              <a:spLocks noEditPoints="1"/>
            </p:cNvSpPr>
            <p:nvPr/>
          </p:nvSpPr>
          <p:spPr bwMode="auto">
            <a:xfrm>
              <a:off x="3931" y="1871"/>
              <a:ext cx="1089" cy="1260"/>
            </a:xfrm>
            <a:custGeom>
              <a:avLst/>
              <a:gdLst>
                <a:gd name="T0" fmla="*/ 995 w 1089"/>
                <a:gd name="T1" fmla="*/ 142 h 1260"/>
                <a:gd name="T2" fmla="*/ 888 w 1089"/>
                <a:gd name="T3" fmla="*/ 71 h 1260"/>
                <a:gd name="T4" fmla="*/ 768 w 1089"/>
                <a:gd name="T5" fmla="*/ 23 h 1260"/>
                <a:gd name="T6" fmla="*/ 637 w 1089"/>
                <a:gd name="T7" fmla="*/ 0 h 1260"/>
                <a:gd name="T8" fmla="*/ 529 w 1089"/>
                <a:gd name="T9" fmla="*/ 4 h 1260"/>
                <a:gd name="T10" fmla="*/ 434 w 1089"/>
                <a:gd name="T11" fmla="*/ 23 h 1260"/>
                <a:gd name="T12" fmla="*/ 347 w 1089"/>
                <a:gd name="T13" fmla="*/ 57 h 1260"/>
                <a:gd name="T14" fmla="*/ 265 w 1089"/>
                <a:gd name="T15" fmla="*/ 104 h 1260"/>
                <a:gd name="T16" fmla="*/ 191 w 1089"/>
                <a:gd name="T17" fmla="*/ 161 h 1260"/>
                <a:gd name="T18" fmla="*/ 127 w 1089"/>
                <a:gd name="T19" fmla="*/ 230 h 1260"/>
                <a:gd name="T20" fmla="*/ 73 w 1089"/>
                <a:gd name="T21" fmla="*/ 307 h 1260"/>
                <a:gd name="T22" fmla="*/ 31 w 1089"/>
                <a:gd name="T23" fmla="*/ 393 h 1260"/>
                <a:gd name="T24" fmla="*/ 24 w 1089"/>
                <a:gd name="T25" fmla="*/ 423 h 1260"/>
                <a:gd name="T26" fmla="*/ 26 w 1089"/>
                <a:gd name="T27" fmla="*/ 433 h 1260"/>
                <a:gd name="T28" fmla="*/ 52 w 1089"/>
                <a:gd name="T29" fmla="*/ 366 h 1260"/>
                <a:gd name="T30" fmla="*/ 98 w 1089"/>
                <a:gd name="T31" fmla="*/ 283 h 1260"/>
                <a:gd name="T32" fmla="*/ 156 w 1089"/>
                <a:gd name="T33" fmla="*/ 207 h 1260"/>
                <a:gd name="T34" fmla="*/ 224 w 1089"/>
                <a:gd name="T35" fmla="*/ 144 h 1260"/>
                <a:gd name="T36" fmla="*/ 302 w 1089"/>
                <a:gd name="T37" fmla="*/ 90 h 1260"/>
                <a:gd name="T38" fmla="*/ 388 w 1089"/>
                <a:gd name="T39" fmla="*/ 48 h 1260"/>
                <a:gd name="T40" fmla="*/ 480 w 1089"/>
                <a:gd name="T41" fmla="*/ 20 h 1260"/>
                <a:gd name="T42" fmla="*/ 579 w 1089"/>
                <a:gd name="T43" fmla="*/ 9 h 1260"/>
                <a:gd name="T44" fmla="*/ 704 w 1089"/>
                <a:gd name="T45" fmla="*/ 16 h 1260"/>
                <a:gd name="T46" fmla="*/ 831 w 1089"/>
                <a:gd name="T47" fmla="*/ 53 h 1260"/>
                <a:gd name="T48" fmla="*/ 945 w 1089"/>
                <a:gd name="T49" fmla="*/ 114 h 1260"/>
                <a:gd name="T50" fmla="*/ 1042 w 1089"/>
                <a:gd name="T51" fmla="*/ 198 h 1260"/>
                <a:gd name="T52" fmla="*/ 6 w 1089"/>
                <a:gd name="T53" fmla="*/ 785 h 1260"/>
                <a:gd name="T54" fmla="*/ 41 w 1089"/>
                <a:gd name="T55" fmla="*/ 888 h 1260"/>
                <a:gd name="T56" fmla="*/ 91 w 1089"/>
                <a:gd name="T57" fmla="*/ 980 h 1260"/>
                <a:gd name="T58" fmla="*/ 156 w 1089"/>
                <a:gd name="T59" fmla="*/ 1062 h 1260"/>
                <a:gd name="T60" fmla="*/ 233 w 1089"/>
                <a:gd name="T61" fmla="*/ 1132 h 1260"/>
                <a:gd name="T62" fmla="*/ 320 w 1089"/>
                <a:gd name="T63" fmla="*/ 1189 h 1260"/>
                <a:gd name="T64" fmla="*/ 418 w 1089"/>
                <a:gd name="T65" fmla="*/ 1230 h 1260"/>
                <a:gd name="T66" fmla="*/ 522 w 1089"/>
                <a:gd name="T67" fmla="*/ 1254 h 1260"/>
                <a:gd name="T68" fmla="*/ 640 w 1089"/>
                <a:gd name="T69" fmla="*/ 1258 h 1260"/>
                <a:gd name="T70" fmla="*/ 781 w 1089"/>
                <a:gd name="T71" fmla="*/ 1233 h 1260"/>
                <a:gd name="T72" fmla="*/ 909 w 1089"/>
                <a:gd name="T73" fmla="*/ 1176 h 1260"/>
                <a:gd name="T74" fmla="*/ 1020 w 1089"/>
                <a:gd name="T75" fmla="*/ 1093 h 1260"/>
                <a:gd name="T76" fmla="*/ 1089 w 1089"/>
                <a:gd name="T77" fmla="*/ 1015 h 1260"/>
                <a:gd name="T78" fmla="*/ 1088 w 1089"/>
                <a:gd name="T79" fmla="*/ 1010 h 1260"/>
                <a:gd name="T80" fmla="*/ 1066 w 1089"/>
                <a:gd name="T81" fmla="*/ 1034 h 1260"/>
                <a:gd name="T82" fmla="*/ 966 w 1089"/>
                <a:gd name="T83" fmla="*/ 1129 h 1260"/>
                <a:gd name="T84" fmla="*/ 846 w 1089"/>
                <a:gd name="T85" fmla="*/ 1200 h 1260"/>
                <a:gd name="T86" fmla="*/ 713 w 1089"/>
                <a:gd name="T87" fmla="*/ 1241 h 1260"/>
                <a:gd name="T88" fmla="*/ 575 w 1089"/>
                <a:gd name="T89" fmla="*/ 1250 h 1260"/>
                <a:gd name="T90" fmla="*/ 465 w 1089"/>
                <a:gd name="T91" fmla="*/ 1235 h 1260"/>
                <a:gd name="T92" fmla="*/ 362 w 1089"/>
                <a:gd name="T93" fmla="*/ 1200 h 1260"/>
                <a:gd name="T94" fmla="*/ 269 w 1089"/>
                <a:gd name="T95" fmla="*/ 1149 h 1260"/>
                <a:gd name="T96" fmla="*/ 185 w 1089"/>
                <a:gd name="T97" fmla="*/ 1082 h 1260"/>
                <a:gd name="T98" fmla="*/ 116 w 1089"/>
                <a:gd name="T99" fmla="*/ 1001 h 1260"/>
                <a:gd name="T100" fmla="*/ 59 w 1089"/>
                <a:gd name="T101" fmla="*/ 909 h 1260"/>
                <a:gd name="T102" fmla="*/ 20 w 1089"/>
                <a:gd name="T103" fmla="*/ 807 h 1260"/>
                <a:gd name="T104" fmla="*/ 2 w 1089"/>
                <a:gd name="T105" fmla="*/ 729 h 1260"/>
                <a:gd name="T106" fmla="*/ 0 w 1089"/>
                <a:gd name="T107" fmla="*/ 746 h 1260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9"/>
                <a:gd name="T163" fmla="*/ 0 h 1260"/>
                <a:gd name="T164" fmla="*/ 1089 w 1089"/>
                <a:gd name="T165" fmla="*/ 1260 h 1260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9" h="1260">
                  <a:moveTo>
                    <a:pt x="1063" y="210"/>
                  </a:moveTo>
                  <a:lnTo>
                    <a:pt x="1042" y="186"/>
                  </a:lnTo>
                  <a:lnTo>
                    <a:pt x="1019" y="163"/>
                  </a:lnTo>
                  <a:lnTo>
                    <a:pt x="995" y="142"/>
                  </a:lnTo>
                  <a:lnTo>
                    <a:pt x="970" y="122"/>
                  </a:lnTo>
                  <a:lnTo>
                    <a:pt x="943" y="104"/>
                  </a:lnTo>
                  <a:lnTo>
                    <a:pt x="917" y="87"/>
                  </a:lnTo>
                  <a:lnTo>
                    <a:pt x="888" y="71"/>
                  </a:lnTo>
                  <a:lnTo>
                    <a:pt x="860" y="57"/>
                  </a:lnTo>
                  <a:lnTo>
                    <a:pt x="829" y="44"/>
                  </a:lnTo>
                  <a:lnTo>
                    <a:pt x="800" y="33"/>
                  </a:lnTo>
                  <a:lnTo>
                    <a:pt x="768" y="23"/>
                  </a:lnTo>
                  <a:lnTo>
                    <a:pt x="736" y="14"/>
                  </a:lnTo>
                  <a:lnTo>
                    <a:pt x="704" y="9"/>
                  </a:lnTo>
                  <a:lnTo>
                    <a:pt x="671" y="3"/>
                  </a:lnTo>
                  <a:lnTo>
                    <a:pt x="637" y="0"/>
                  </a:lnTo>
                  <a:lnTo>
                    <a:pt x="604" y="0"/>
                  </a:lnTo>
                  <a:lnTo>
                    <a:pt x="579" y="0"/>
                  </a:lnTo>
                  <a:lnTo>
                    <a:pt x="554" y="2"/>
                  </a:lnTo>
                  <a:lnTo>
                    <a:pt x="529" y="4"/>
                  </a:lnTo>
                  <a:lnTo>
                    <a:pt x="505" y="7"/>
                  </a:lnTo>
                  <a:lnTo>
                    <a:pt x="482" y="11"/>
                  </a:lnTo>
                  <a:lnTo>
                    <a:pt x="458" y="17"/>
                  </a:lnTo>
                  <a:lnTo>
                    <a:pt x="434" y="23"/>
                  </a:lnTo>
                  <a:lnTo>
                    <a:pt x="412" y="30"/>
                  </a:lnTo>
                  <a:lnTo>
                    <a:pt x="390" y="38"/>
                  </a:lnTo>
                  <a:lnTo>
                    <a:pt x="368" y="47"/>
                  </a:lnTo>
                  <a:lnTo>
                    <a:pt x="347" y="57"/>
                  </a:lnTo>
                  <a:lnTo>
                    <a:pt x="325" y="67"/>
                  </a:lnTo>
                  <a:lnTo>
                    <a:pt x="305" y="78"/>
                  </a:lnTo>
                  <a:lnTo>
                    <a:pt x="284" y="91"/>
                  </a:lnTo>
                  <a:lnTo>
                    <a:pt x="265" y="104"/>
                  </a:lnTo>
                  <a:lnTo>
                    <a:pt x="245" y="117"/>
                  </a:lnTo>
                  <a:lnTo>
                    <a:pt x="227" y="131"/>
                  </a:lnTo>
                  <a:lnTo>
                    <a:pt x="209" y="146"/>
                  </a:lnTo>
                  <a:lnTo>
                    <a:pt x="191" y="161"/>
                  </a:lnTo>
                  <a:lnTo>
                    <a:pt x="174" y="178"/>
                  </a:lnTo>
                  <a:lnTo>
                    <a:pt x="158" y="195"/>
                  </a:lnTo>
                  <a:lnTo>
                    <a:pt x="142" y="212"/>
                  </a:lnTo>
                  <a:lnTo>
                    <a:pt x="127" y="230"/>
                  </a:lnTo>
                  <a:lnTo>
                    <a:pt x="113" y="249"/>
                  </a:lnTo>
                  <a:lnTo>
                    <a:pt x="99" y="267"/>
                  </a:lnTo>
                  <a:lnTo>
                    <a:pt x="85" y="287"/>
                  </a:lnTo>
                  <a:lnTo>
                    <a:pt x="73" y="307"/>
                  </a:lnTo>
                  <a:lnTo>
                    <a:pt x="62" y="328"/>
                  </a:lnTo>
                  <a:lnTo>
                    <a:pt x="51" y="349"/>
                  </a:lnTo>
                  <a:lnTo>
                    <a:pt x="41" y="371"/>
                  </a:lnTo>
                  <a:lnTo>
                    <a:pt x="31" y="393"/>
                  </a:lnTo>
                  <a:lnTo>
                    <a:pt x="23" y="416"/>
                  </a:lnTo>
                  <a:lnTo>
                    <a:pt x="24" y="418"/>
                  </a:lnTo>
                  <a:lnTo>
                    <a:pt x="24" y="420"/>
                  </a:lnTo>
                  <a:lnTo>
                    <a:pt x="24" y="423"/>
                  </a:lnTo>
                  <a:lnTo>
                    <a:pt x="24" y="425"/>
                  </a:lnTo>
                  <a:lnTo>
                    <a:pt x="24" y="428"/>
                  </a:lnTo>
                  <a:lnTo>
                    <a:pt x="24" y="430"/>
                  </a:lnTo>
                  <a:lnTo>
                    <a:pt x="26" y="433"/>
                  </a:lnTo>
                  <a:lnTo>
                    <a:pt x="26" y="435"/>
                  </a:lnTo>
                  <a:lnTo>
                    <a:pt x="32" y="412"/>
                  </a:lnTo>
                  <a:lnTo>
                    <a:pt x="42" y="389"/>
                  </a:lnTo>
                  <a:lnTo>
                    <a:pt x="52" y="366"/>
                  </a:lnTo>
                  <a:lnTo>
                    <a:pt x="62" y="345"/>
                  </a:lnTo>
                  <a:lnTo>
                    <a:pt x="73" y="324"/>
                  </a:lnTo>
                  <a:lnTo>
                    <a:pt x="85" y="304"/>
                  </a:lnTo>
                  <a:lnTo>
                    <a:pt x="98" y="283"/>
                  </a:lnTo>
                  <a:lnTo>
                    <a:pt x="112" y="264"/>
                  </a:lnTo>
                  <a:lnTo>
                    <a:pt x="126" y="244"/>
                  </a:lnTo>
                  <a:lnTo>
                    <a:pt x="141" y="226"/>
                  </a:lnTo>
                  <a:lnTo>
                    <a:pt x="156" y="207"/>
                  </a:lnTo>
                  <a:lnTo>
                    <a:pt x="172" y="190"/>
                  </a:lnTo>
                  <a:lnTo>
                    <a:pt x="188" y="175"/>
                  </a:lnTo>
                  <a:lnTo>
                    <a:pt x="206" y="158"/>
                  </a:lnTo>
                  <a:lnTo>
                    <a:pt x="224" y="144"/>
                  </a:lnTo>
                  <a:lnTo>
                    <a:pt x="242" y="128"/>
                  </a:lnTo>
                  <a:lnTo>
                    <a:pt x="262" y="115"/>
                  </a:lnTo>
                  <a:lnTo>
                    <a:pt x="281" y="101"/>
                  </a:lnTo>
                  <a:lnTo>
                    <a:pt x="302" y="90"/>
                  </a:lnTo>
                  <a:lnTo>
                    <a:pt x="323" y="77"/>
                  </a:lnTo>
                  <a:lnTo>
                    <a:pt x="344" y="67"/>
                  </a:lnTo>
                  <a:lnTo>
                    <a:pt x="366" y="57"/>
                  </a:lnTo>
                  <a:lnTo>
                    <a:pt x="388" y="48"/>
                  </a:lnTo>
                  <a:lnTo>
                    <a:pt x="411" y="40"/>
                  </a:lnTo>
                  <a:lnTo>
                    <a:pt x="433" y="33"/>
                  </a:lnTo>
                  <a:lnTo>
                    <a:pt x="457" y="26"/>
                  </a:lnTo>
                  <a:lnTo>
                    <a:pt x="480" y="20"/>
                  </a:lnTo>
                  <a:lnTo>
                    <a:pt x="504" y="16"/>
                  </a:lnTo>
                  <a:lnTo>
                    <a:pt x="529" y="13"/>
                  </a:lnTo>
                  <a:lnTo>
                    <a:pt x="554" y="10"/>
                  </a:lnTo>
                  <a:lnTo>
                    <a:pt x="579" y="9"/>
                  </a:lnTo>
                  <a:lnTo>
                    <a:pt x="604" y="7"/>
                  </a:lnTo>
                  <a:lnTo>
                    <a:pt x="637" y="9"/>
                  </a:lnTo>
                  <a:lnTo>
                    <a:pt x="671" y="11"/>
                  </a:lnTo>
                  <a:lnTo>
                    <a:pt x="704" y="16"/>
                  </a:lnTo>
                  <a:lnTo>
                    <a:pt x="738" y="23"/>
                  </a:lnTo>
                  <a:lnTo>
                    <a:pt x="770" y="31"/>
                  </a:lnTo>
                  <a:lnTo>
                    <a:pt x="800" y="41"/>
                  </a:lnTo>
                  <a:lnTo>
                    <a:pt x="831" y="53"/>
                  </a:lnTo>
                  <a:lnTo>
                    <a:pt x="860" y="65"/>
                  </a:lnTo>
                  <a:lnTo>
                    <a:pt x="889" y="81"/>
                  </a:lnTo>
                  <a:lnTo>
                    <a:pt x="917" y="97"/>
                  </a:lnTo>
                  <a:lnTo>
                    <a:pt x="945" y="114"/>
                  </a:lnTo>
                  <a:lnTo>
                    <a:pt x="970" y="134"/>
                  </a:lnTo>
                  <a:lnTo>
                    <a:pt x="995" y="153"/>
                  </a:lnTo>
                  <a:lnTo>
                    <a:pt x="1020" y="175"/>
                  </a:lnTo>
                  <a:lnTo>
                    <a:pt x="1042" y="198"/>
                  </a:lnTo>
                  <a:lnTo>
                    <a:pt x="1063" y="222"/>
                  </a:lnTo>
                  <a:lnTo>
                    <a:pt x="1063" y="210"/>
                  </a:lnTo>
                  <a:close/>
                  <a:moveTo>
                    <a:pt x="0" y="760"/>
                  </a:moveTo>
                  <a:lnTo>
                    <a:pt x="6" y="785"/>
                  </a:lnTo>
                  <a:lnTo>
                    <a:pt x="13" y="812"/>
                  </a:lnTo>
                  <a:lnTo>
                    <a:pt x="21" y="838"/>
                  </a:lnTo>
                  <a:lnTo>
                    <a:pt x="31" y="863"/>
                  </a:lnTo>
                  <a:lnTo>
                    <a:pt x="41" y="888"/>
                  </a:lnTo>
                  <a:lnTo>
                    <a:pt x="52" y="912"/>
                  </a:lnTo>
                  <a:lnTo>
                    <a:pt x="64" y="934"/>
                  </a:lnTo>
                  <a:lnTo>
                    <a:pt x="77" y="957"/>
                  </a:lnTo>
                  <a:lnTo>
                    <a:pt x="91" y="980"/>
                  </a:lnTo>
                  <a:lnTo>
                    <a:pt x="106" y="1001"/>
                  </a:lnTo>
                  <a:lnTo>
                    <a:pt x="121" y="1023"/>
                  </a:lnTo>
                  <a:lnTo>
                    <a:pt x="138" y="1042"/>
                  </a:lnTo>
                  <a:lnTo>
                    <a:pt x="156" y="1062"/>
                  </a:lnTo>
                  <a:lnTo>
                    <a:pt x="174" y="1081"/>
                  </a:lnTo>
                  <a:lnTo>
                    <a:pt x="192" y="1099"/>
                  </a:lnTo>
                  <a:lnTo>
                    <a:pt x="212" y="1116"/>
                  </a:lnTo>
                  <a:lnTo>
                    <a:pt x="233" y="1132"/>
                  </a:lnTo>
                  <a:lnTo>
                    <a:pt x="254" y="1147"/>
                  </a:lnTo>
                  <a:lnTo>
                    <a:pt x="276" y="1163"/>
                  </a:lnTo>
                  <a:lnTo>
                    <a:pt x="298" y="1176"/>
                  </a:lnTo>
                  <a:lnTo>
                    <a:pt x="320" y="1189"/>
                  </a:lnTo>
                  <a:lnTo>
                    <a:pt x="344" y="1200"/>
                  </a:lnTo>
                  <a:lnTo>
                    <a:pt x="368" y="1211"/>
                  </a:lnTo>
                  <a:lnTo>
                    <a:pt x="393" y="1221"/>
                  </a:lnTo>
                  <a:lnTo>
                    <a:pt x="418" y="1230"/>
                  </a:lnTo>
                  <a:lnTo>
                    <a:pt x="443" y="1237"/>
                  </a:lnTo>
                  <a:lnTo>
                    <a:pt x="469" y="1244"/>
                  </a:lnTo>
                  <a:lnTo>
                    <a:pt x="494" y="1250"/>
                  </a:lnTo>
                  <a:lnTo>
                    <a:pt x="522" y="1254"/>
                  </a:lnTo>
                  <a:lnTo>
                    <a:pt x="548" y="1257"/>
                  </a:lnTo>
                  <a:lnTo>
                    <a:pt x="576" y="1258"/>
                  </a:lnTo>
                  <a:lnTo>
                    <a:pt x="604" y="1260"/>
                  </a:lnTo>
                  <a:lnTo>
                    <a:pt x="640" y="1258"/>
                  </a:lnTo>
                  <a:lnTo>
                    <a:pt x="676" y="1254"/>
                  </a:lnTo>
                  <a:lnTo>
                    <a:pt x="713" y="1250"/>
                  </a:lnTo>
                  <a:lnTo>
                    <a:pt x="747" y="1241"/>
                  </a:lnTo>
                  <a:lnTo>
                    <a:pt x="781" y="1233"/>
                  </a:lnTo>
                  <a:lnTo>
                    <a:pt x="814" y="1221"/>
                  </a:lnTo>
                  <a:lnTo>
                    <a:pt x="847" y="1209"/>
                  </a:lnTo>
                  <a:lnTo>
                    <a:pt x="878" y="1193"/>
                  </a:lnTo>
                  <a:lnTo>
                    <a:pt x="909" y="1176"/>
                  </a:lnTo>
                  <a:lnTo>
                    <a:pt x="939" y="1157"/>
                  </a:lnTo>
                  <a:lnTo>
                    <a:pt x="967" y="1138"/>
                  </a:lnTo>
                  <a:lnTo>
                    <a:pt x="993" y="1116"/>
                  </a:lnTo>
                  <a:lnTo>
                    <a:pt x="1020" y="1093"/>
                  </a:lnTo>
                  <a:lnTo>
                    <a:pt x="1045" y="1069"/>
                  </a:lnTo>
                  <a:lnTo>
                    <a:pt x="1069" y="1044"/>
                  </a:lnTo>
                  <a:lnTo>
                    <a:pt x="1089" y="1017"/>
                  </a:lnTo>
                  <a:lnTo>
                    <a:pt x="1089" y="1015"/>
                  </a:lnTo>
                  <a:lnTo>
                    <a:pt x="1089" y="1014"/>
                  </a:lnTo>
                  <a:lnTo>
                    <a:pt x="1089" y="1013"/>
                  </a:lnTo>
                  <a:lnTo>
                    <a:pt x="1089" y="1011"/>
                  </a:lnTo>
                  <a:lnTo>
                    <a:pt x="1088" y="1010"/>
                  </a:lnTo>
                  <a:lnTo>
                    <a:pt x="1088" y="1008"/>
                  </a:lnTo>
                  <a:lnTo>
                    <a:pt x="1088" y="1007"/>
                  </a:lnTo>
                  <a:lnTo>
                    <a:pt x="1066" y="1034"/>
                  </a:lnTo>
                  <a:lnTo>
                    <a:pt x="1044" y="1059"/>
                  </a:lnTo>
                  <a:lnTo>
                    <a:pt x="1019" y="1084"/>
                  </a:lnTo>
                  <a:lnTo>
                    <a:pt x="993" y="1108"/>
                  </a:lnTo>
                  <a:lnTo>
                    <a:pt x="966" y="1129"/>
                  </a:lnTo>
                  <a:lnTo>
                    <a:pt x="938" y="1149"/>
                  </a:lnTo>
                  <a:lnTo>
                    <a:pt x="909" y="1167"/>
                  </a:lnTo>
                  <a:lnTo>
                    <a:pt x="878" y="1184"/>
                  </a:lnTo>
                  <a:lnTo>
                    <a:pt x="846" y="1200"/>
                  </a:lnTo>
                  <a:lnTo>
                    <a:pt x="814" y="1213"/>
                  </a:lnTo>
                  <a:lnTo>
                    <a:pt x="781" y="1224"/>
                  </a:lnTo>
                  <a:lnTo>
                    <a:pt x="747" y="1234"/>
                  </a:lnTo>
                  <a:lnTo>
                    <a:pt x="713" y="1241"/>
                  </a:lnTo>
                  <a:lnTo>
                    <a:pt x="676" y="1247"/>
                  </a:lnTo>
                  <a:lnTo>
                    <a:pt x="640" y="1250"/>
                  </a:lnTo>
                  <a:lnTo>
                    <a:pt x="604" y="1251"/>
                  </a:lnTo>
                  <a:lnTo>
                    <a:pt x="575" y="1250"/>
                  </a:lnTo>
                  <a:lnTo>
                    <a:pt x="547" y="1248"/>
                  </a:lnTo>
                  <a:lnTo>
                    <a:pt x="519" y="1245"/>
                  </a:lnTo>
                  <a:lnTo>
                    <a:pt x="491" y="1241"/>
                  </a:lnTo>
                  <a:lnTo>
                    <a:pt x="465" y="1235"/>
                  </a:lnTo>
                  <a:lnTo>
                    <a:pt x="439" y="1228"/>
                  </a:lnTo>
                  <a:lnTo>
                    <a:pt x="412" y="1220"/>
                  </a:lnTo>
                  <a:lnTo>
                    <a:pt x="387" y="1210"/>
                  </a:lnTo>
                  <a:lnTo>
                    <a:pt x="362" y="1200"/>
                  </a:lnTo>
                  <a:lnTo>
                    <a:pt x="338" y="1189"/>
                  </a:lnTo>
                  <a:lnTo>
                    <a:pt x="315" y="1176"/>
                  </a:lnTo>
                  <a:lnTo>
                    <a:pt x="291" y="1163"/>
                  </a:lnTo>
                  <a:lnTo>
                    <a:pt x="269" y="1149"/>
                  </a:lnTo>
                  <a:lnTo>
                    <a:pt x="247" y="1133"/>
                  </a:lnTo>
                  <a:lnTo>
                    <a:pt x="226" y="1116"/>
                  </a:lnTo>
                  <a:lnTo>
                    <a:pt x="205" y="1099"/>
                  </a:lnTo>
                  <a:lnTo>
                    <a:pt x="185" y="1082"/>
                  </a:lnTo>
                  <a:lnTo>
                    <a:pt x="167" y="1062"/>
                  </a:lnTo>
                  <a:lnTo>
                    <a:pt x="149" y="1042"/>
                  </a:lnTo>
                  <a:lnTo>
                    <a:pt x="131" y="1023"/>
                  </a:lnTo>
                  <a:lnTo>
                    <a:pt x="116" y="1001"/>
                  </a:lnTo>
                  <a:lnTo>
                    <a:pt x="101" y="978"/>
                  </a:lnTo>
                  <a:lnTo>
                    <a:pt x="85" y="956"/>
                  </a:lnTo>
                  <a:lnTo>
                    <a:pt x="71" y="933"/>
                  </a:lnTo>
                  <a:lnTo>
                    <a:pt x="59" y="909"/>
                  </a:lnTo>
                  <a:lnTo>
                    <a:pt x="48" y="883"/>
                  </a:lnTo>
                  <a:lnTo>
                    <a:pt x="38" y="859"/>
                  </a:lnTo>
                  <a:lnTo>
                    <a:pt x="28" y="832"/>
                  </a:lnTo>
                  <a:lnTo>
                    <a:pt x="20" y="807"/>
                  </a:lnTo>
                  <a:lnTo>
                    <a:pt x="13" y="780"/>
                  </a:lnTo>
                  <a:lnTo>
                    <a:pt x="6" y="753"/>
                  </a:lnTo>
                  <a:lnTo>
                    <a:pt x="2" y="724"/>
                  </a:lnTo>
                  <a:lnTo>
                    <a:pt x="2" y="729"/>
                  </a:lnTo>
                  <a:lnTo>
                    <a:pt x="2" y="733"/>
                  </a:lnTo>
                  <a:lnTo>
                    <a:pt x="0" y="737"/>
                  </a:lnTo>
                  <a:lnTo>
                    <a:pt x="0" y="741"/>
                  </a:lnTo>
                  <a:lnTo>
                    <a:pt x="0" y="746"/>
                  </a:lnTo>
                  <a:lnTo>
                    <a:pt x="0" y="750"/>
                  </a:lnTo>
                  <a:lnTo>
                    <a:pt x="0" y="756"/>
                  </a:lnTo>
                  <a:lnTo>
                    <a:pt x="0" y="760"/>
                  </a:lnTo>
                  <a:close/>
                </a:path>
              </a:pathLst>
            </a:custGeom>
            <a:solidFill>
              <a:srgbClr val="FDF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2" name="Freeform 39"/>
            <p:cNvSpPr>
              <a:spLocks noEditPoints="1"/>
            </p:cNvSpPr>
            <p:nvPr/>
          </p:nvSpPr>
          <p:spPr bwMode="auto">
            <a:xfrm>
              <a:off x="3931" y="1874"/>
              <a:ext cx="1089" cy="1252"/>
            </a:xfrm>
            <a:custGeom>
              <a:avLst/>
              <a:gdLst>
                <a:gd name="T0" fmla="*/ 995 w 1089"/>
                <a:gd name="T1" fmla="*/ 145 h 1252"/>
                <a:gd name="T2" fmla="*/ 889 w 1089"/>
                <a:gd name="T3" fmla="*/ 72 h 1252"/>
                <a:gd name="T4" fmla="*/ 768 w 1089"/>
                <a:gd name="T5" fmla="*/ 24 h 1252"/>
                <a:gd name="T6" fmla="*/ 637 w 1089"/>
                <a:gd name="T7" fmla="*/ 1 h 1252"/>
                <a:gd name="T8" fmla="*/ 529 w 1089"/>
                <a:gd name="T9" fmla="*/ 6 h 1252"/>
                <a:gd name="T10" fmla="*/ 434 w 1089"/>
                <a:gd name="T11" fmla="*/ 26 h 1252"/>
                <a:gd name="T12" fmla="*/ 345 w 1089"/>
                <a:gd name="T13" fmla="*/ 58 h 1252"/>
                <a:gd name="T14" fmla="*/ 263 w 1089"/>
                <a:gd name="T15" fmla="*/ 105 h 1252"/>
                <a:gd name="T16" fmla="*/ 190 w 1089"/>
                <a:gd name="T17" fmla="*/ 165 h 1252"/>
                <a:gd name="T18" fmla="*/ 127 w 1089"/>
                <a:gd name="T19" fmla="*/ 234 h 1252"/>
                <a:gd name="T20" fmla="*/ 73 w 1089"/>
                <a:gd name="T21" fmla="*/ 312 h 1252"/>
                <a:gd name="T22" fmla="*/ 32 w 1089"/>
                <a:gd name="T23" fmla="*/ 399 h 1252"/>
                <a:gd name="T24" fmla="*/ 26 w 1089"/>
                <a:gd name="T25" fmla="*/ 430 h 1252"/>
                <a:gd name="T26" fmla="*/ 26 w 1089"/>
                <a:gd name="T27" fmla="*/ 440 h 1252"/>
                <a:gd name="T28" fmla="*/ 51 w 1089"/>
                <a:gd name="T29" fmla="*/ 375 h 1252"/>
                <a:gd name="T30" fmla="*/ 96 w 1089"/>
                <a:gd name="T31" fmla="*/ 290 h 1252"/>
                <a:gd name="T32" fmla="*/ 155 w 1089"/>
                <a:gd name="T33" fmla="*/ 213 h 1252"/>
                <a:gd name="T34" fmla="*/ 223 w 1089"/>
                <a:gd name="T35" fmla="*/ 146 h 1252"/>
                <a:gd name="T36" fmla="*/ 301 w 1089"/>
                <a:gd name="T37" fmla="*/ 92 h 1252"/>
                <a:gd name="T38" fmla="*/ 387 w 1089"/>
                <a:gd name="T39" fmla="*/ 50 h 1252"/>
                <a:gd name="T40" fmla="*/ 480 w 1089"/>
                <a:gd name="T41" fmla="*/ 21 h 1252"/>
                <a:gd name="T42" fmla="*/ 578 w 1089"/>
                <a:gd name="T43" fmla="*/ 10 h 1252"/>
                <a:gd name="T44" fmla="*/ 706 w 1089"/>
                <a:gd name="T45" fmla="*/ 17 h 1252"/>
                <a:gd name="T46" fmla="*/ 831 w 1089"/>
                <a:gd name="T47" fmla="*/ 54 h 1252"/>
                <a:gd name="T48" fmla="*/ 945 w 1089"/>
                <a:gd name="T49" fmla="*/ 116 h 1252"/>
                <a:gd name="T50" fmla="*/ 1042 w 1089"/>
                <a:gd name="T51" fmla="*/ 202 h 1252"/>
                <a:gd name="T52" fmla="*/ 6 w 1089"/>
                <a:gd name="T53" fmla="*/ 767 h 1252"/>
                <a:gd name="T54" fmla="*/ 39 w 1089"/>
                <a:gd name="T55" fmla="*/ 870 h 1252"/>
                <a:gd name="T56" fmla="*/ 88 w 1089"/>
                <a:gd name="T57" fmla="*/ 966 h 1252"/>
                <a:gd name="T58" fmla="*/ 152 w 1089"/>
                <a:gd name="T59" fmla="*/ 1049 h 1252"/>
                <a:gd name="T60" fmla="*/ 230 w 1089"/>
                <a:gd name="T61" fmla="*/ 1122 h 1252"/>
                <a:gd name="T62" fmla="*/ 318 w 1089"/>
                <a:gd name="T63" fmla="*/ 1180 h 1252"/>
                <a:gd name="T64" fmla="*/ 415 w 1089"/>
                <a:gd name="T65" fmla="*/ 1221 h 1252"/>
                <a:gd name="T66" fmla="*/ 521 w 1089"/>
                <a:gd name="T67" fmla="*/ 1247 h 1252"/>
                <a:gd name="T68" fmla="*/ 640 w 1089"/>
                <a:gd name="T69" fmla="*/ 1251 h 1252"/>
                <a:gd name="T70" fmla="*/ 781 w 1089"/>
                <a:gd name="T71" fmla="*/ 1225 h 1252"/>
                <a:gd name="T72" fmla="*/ 909 w 1089"/>
                <a:gd name="T73" fmla="*/ 1169 h 1252"/>
                <a:gd name="T74" fmla="*/ 1020 w 1089"/>
                <a:gd name="T75" fmla="*/ 1086 h 1252"/>
                <a:gd name="T76" fmla="*/ 1088 w 1089"/>
                <a:gd name="T77" fmla="*/ 1007 h 1252"/>
                <a:gd name="T78" fmla="*/ 1088 w 1089"/>
                <a:gd name="T79" fmla="*/ 1002 h 1252"/>
                <a:gd name="T80" fmla="*/ 1066 w 1089"/>
                <a:gd name="T81" fmla="*/ 1025 h 1252"/>
                <a:gd name="T82" fmla="*/ 966 w 1089"/>
                <a:gd name="T83" fmla="*/ 1122 h 1252"/>
                <a:gd name="T84" fmla="*/ 846 w 1089"/>
                <a:gd name="T85" fmla="*/ 1193 h 1252"/>
                <a:gd name="T86" fmla="*/ 713 w 1089"/>
                <a:gd name="T87" fmla="*/ 1234 h 1252"/>
                <a:gd name="T88" fmla="*/ 575 w 1089"/>
                <a:gd name="T89" fmla="*/ 1244 h 1252"/>
                <a:gd name="T90" fmla="*/ 464 w 1089"/>
                <a:gd name="T91" fmla="*/ 1227 h 1252"/>
                <a:gd name="T92" fmla="*/ 359 w 1089"/>
                <a:gd name="T93" fmla="*/ 1191 h 1252"/>
                <a:gd name="T94" fmla="*/ 265 w 1089"/>
                <a:gd name="T95" fmla="*/ 1137 h 1252"/>
                <a:gd name="T96" fmla="*/ 181 w 1089"/>
                <a:gd name="T97" fmla="*/ 1069 h 1252"/>
                <a:gd name="T98" fmla="*/ 112 w 1089"/>
                <a:gd name="T99" fmla="*/ 985 h 1252"/>
                <a:gd name="T100" fmla="*/ 56 w 1089"/>
                <a:gd name="T101" fmla="*/ 890 h 1252"/>
                <a:gd name="T102" fmla="*/ 19 w 1089"/>
                <a:gd name="T103" fmla="*/ 785 h 1252"/>
                <a:gd name="T104" fmla="*/ 3 w 1089"/>
                <a:gd name="T105" fmla="*/ 707 h 1252"/>
                <a:gd name="T106" fmla="*/ 2 w 1089"/>
                <a:gd name="T107" fmla="*/ 726 h 125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9"/>
                <a:gd name="T163" fmla="*/ 0 h 1252"/>
                <a:gd name="T164" fmla="*/ 1089 w 1089"/>
                <a:gd name="T165" fmla="*/ 1252 h 125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9" h="1252">
                  <a:moveTo>
                    <a:pt x="1063" y="213"/>
                  </a:moveTo>
                  <a:lnTo>
                    <a:pt x="1042" y="189"/>
                  </a:lnTo>
                  <a:lnTo>
                    <a:pt x="1019" y="166"/>
                  </a:lnTo>
                  <a:lnTo>
                    <a:pt x="995" y="145"/>
                  </a:lnTo>
                  <a:lnTo>
                    <a:pt x="970" y="125"/>
                  </a:lnTo>
                  <a:lnTo>
                    <a:pt x="943" y="106"/>
                  </a:lnTo>
                  <a:lnTo>
                    <a:pt x="917" y="88"/>
                  </a:lnTo>
                  <a:lnTo>
                    <a:pt x="889" y="72"/>
                  </a:lnTo>
                  <a:lnTo>
                    <a:pt x="860" y="58"/>
                  </a:lnTo>
                  <a:lnTo>
                    <a:pt x="831" y="45"/>
                  </a:lnTo>
                  <a:lnTo>
                    <a:pt x="800" y="34"/>
                  </a:lnTo>
                  <a:lnTo>
                    <a:pt x="768" y="24"/>
                  </a:lnTo>
                  <a:lnTo>
                    <a:pt x="738" y="16"/>
                  </a:lnTo>
                  <a:lnTo>
                    <a:pt x="704" y="8"/>
                  </a:lnTo>
                  <a:lnTo>
                    <a:pt x="671" y="4"/>
                  </a:lnTo>
                  <a:lnTo>
                    <a:pt x="637" y="1"/>
                  </a:lnTo>
                  <a:lnTo>
                    <a:pt x="604" y="0"/>
                  </a:lnTo>
                  <a:lnTo>
                    <a:pt x="579" y="1"/>
                  </a:lnTo>
                  <a:lnTo>
                    <a:pt x="554" y="3"/>
                  </a:lnTo>
                  <a:lnTo>
                    <a:pt x="529" y="6"/>
                  </a:lnTo>
                  <a:lnTo>
                    <a:pt x="505" y="8"/>
                  </a:lnTo>
                  <a:lnTo>
                    <a:pt x="482" y="13"/>
                  </a:lnTo>
                  <a:lnTo>
                    <a:pt x="458" y="18"/>
                  </a:lnTo>
                  <a:lnTo>
                    <a:pt x="434" y="26"/>
                  </a:lnTo>
                  <a:lnTo>
                    <a:pt x="412" y="33"/>
                  </a:lnTo>
                  <a:lnTo>
                    <a:pt x="388" y="40"/>
                  </a:lnTo>
                  <a:lnTo>
                    <a:pt x="368" y="50"/>
                  </a:lnTo>
                  <a:lnTo>
                    <a:pt x="345" y="58"/>
                  </a:lnTo>
                  <a:lnTo>
                    <a:pt x="325" y="70"/>
                  </a:lnTo>
                  <a:lnTo>
                    <a:pt x="304" y="81"/>
                  </a:lnTo>
                  <a:lnTo>
                    <a:pt x="283" y="92"/>
                  </a:lnTo>
                  <a:lnTo>
                    <a:pt x="263" y="105"/>
                  </a:lnTo>
                  <a:lnTo>
                    <a:pt x="244" y="119"/>
                  </a:lnTo>
                  <a:lnTo>
                    <a:pt x="226" y="133"/>
                  </a:lnTo>
                  <a:lnTo>
                    <a:pt x="208" y="149"/>
                  </a:lnTo>
                  <a:lnTo>
                    <a:pt x="190" y="165"/>
                  </a:lnTo>
                  <a:lnTo>
                    <a:pt x="173" y="180"/>
                  </a:lnTo>
                  <a:lnTo>
                    <a:pt x="158" y="197"/>
                  </a:lnTo>
                  <a:lnTo>
                    <a:pt x="141" y="216"/>
                  </a:lnTo>
                  <a:lnTo>
                    <a:pt x="127" y="234"/>
                  </a:lnTo>
                  <a:lnTo>
                    <a:pt x="112" y="253"/>
                  </a:lnTo>
                  <a:lnTo>
                    <a:pt x="98" y="273"/>
                  </a:lnTo>
                  <a:lnTo>
                    <a:pt x="85" y="292"/>
                  </a:lnTo>
                  <a:lnTo>
                    <a:pt x="73" y="312"/>
                  </a:lnTo>
                  <a:lnTo>
                    <a:pt x="62" y="334"/>
                  </a:lnTo>
                  <a:lnTo>
                    <a:pt x="52" y="355"/>
                  </a:lnTo>
                  <a:lnTo>
                    <a:pt x="41" y="376"/>
                  </a:lnTo>
                  <a:lnTo>
                    <a:pt x="32" y="399"/>
                  </a:lnTo>
                  <a:lnTo>
                    <a:pt x="24" y="422"/>
                  </a:lnTo>
                  <a:lnTo>
                    <a:pt x="24" y="425"/>
                  </a:lnTo>
                  <a:lnTo>
                    <a:pt x="24" y="427"/>
                  </a:lnTo>
                  <a:lnTo>
                    <a:pt x="26" y="430"/>
                  </a:lnTo>
                  <a:lnTo>
                    <a:pt x="26" y="433"/>
                  </a:lnTo>
                  <a:lnTo>
                    <a:pt x="26" y="436"/>
                  </a:lnTo>
                  <a:lnTo>
                    <a:pt x="26" y="437"/>
                  </a:lnTo>
                  <a:lnTo>
                    <a:pt x="26" y="440"/>
                  </a:lnTo>
                  <a:lnTo>
                    <a:pt x="26" y="443"/>
                  </a:lnTo>
                  <a:lnTo>
                    <a:pt x="34" y="420"/>
                  </a:lnTo>
                  <a:lnTo>
                    <a:pt x="42" y="398"/>
                  </a:lnTo>
                  <a:lnTo>
                    <a:pt x="51" y="375"/>
                  </a:lnTo>
                  <a:lnTo>
                    <a:pt x="62" y="352"/>
                  </a:lnTo>
                  <a:lnTo>
                    <a:pt x="73" y="331"/>
                  </a:lnTo>
                  <a:lnTo>
                    <a:pt x="84" y="310"/>
                  </a:lnTo>
                  <a:lnTo>
                    <a:pt x="96" y="290"/>
                  </a:lnTo>
                  <a:lnTo>
                    <a:pt x="110" y="270"/>
                  </a:lnTo>
                  <a:lnTo>
                    <a:pt x="124" y="250"/>
                  </a:lnTo>
                  <a:lnTo>
                    <a:pt x="138" y="231"/>
                  </a:lnTo>
                  <a:lnTo>
                    <a:pt x="155" y="213"/>
                  </a:lnTo>
                  <a:lnTo>
                    <a:pt x="170" y="196"/>
                  </a:lnTo>
                  <a:lnTo>
                    <a:pt x="187" y="179"/>
                  </a:lnTo>
                  <a:lnTo>
                    <a:pt x="205" y="162"/>
                  </a:lnTo>
                  <a:lnTo>
                    <a:pt x="223" y="146"/>
                  </a:lnTo>
                  <a:lnTo>
                    <a:pt x="241" y="132"/>
                  </a:lnTo>
                  <a:lnTo>
                    <a:pt x="261" y="118"/>
                  </a:lnTo>
                  <a:lnTo>
                    <a:pt x="280" y="104"/>
                  </a:lnTo>
                  <a:lnTo>
                    <a:pt x="301" y="92"/>
                  </a:lnTo>
                  <a:lnTo>
                    <a:pt x="322" y="79"/>
                  </a:lnTo>
                  <a:lnTo>
                    <a:pt x="343" y="70"/>
                  </a:lnTo>
                  <a:lnTo>
                    <a:pt x="365" y="58"/>
                  </a:lnTo>
                  <a:lnTo>
                    <a:pt x="387" y="50"/>
                  </a:lnTo>
                  <a:lnTo>
                    <a:pt x="409" y="41"/>
                  </a:lnTo>
                  <a:lnTo>
                    <a:pt x="433" y="34"/>
                  </a:lnTo>
                  <a:lnTo>
                    <a:pt x="455" y="27"/>
                  </a:lnTo>
                  <a:lnTo>
                    <a:pt x="480" y="21"/>
                  </a:lnTo>
                  <a:lnTo>
                    <a:pt x="504" y="17"/>
                  </a:lnTo>
                  <a:lnTo>
                    <a:pt x="529" y="14"/>
                  </a:lnTo>
                  <a:lnTo>
                    <a:pt x="553" y="11"/>
                  </a:lnTo>
                  <a:lnTo>
                    <a:pt x="578" y="10"/>
                  </a:lnTo>
                  <a:lnTo>
                    <a:pt x="604" y="8"/>
                  </a:lnTo>
                  <a:lnTo>
                    <a:pt x="637" y="10"/>
                  </a:lnTo>
                  <a:lnTo>
                    <a:pt x="672" y="13"/>
                  </a:lnTo>
                  <a:lnTo>
                    <a:pt x="706" y="17"/>
                  </a:lnTo>
                  <a:lnTo>
                    <a:pt x="738" y="24"/>
                  </a:lnTo>
                  <a:lnTo>
                    <a:pt x="770" y="33"/>
                  </a:lnTo>
                  <a:lnTo>
                    <a:pt x="802" y="43"/>
                  </a:lnTo>
                  <a:lnTo>
                    <a:pt x="831" y="54"/>
                  </a:lnTo>
                  <a:lnTo>
                    <a:pt x="861" y="68"/>
                  </a:lnTo>
                  <a:lnTo>
                    <a:pt x="891" y="82"/>
                  </a:lnTo>
                  <a:lnTo>
                    <a:pt x="918" y="99"/>
                  </a:lnTo>
                  <a:lnTo>
                    <a:pt x="945" y="116"/>
                  </a:lnTo>
                  <a:lnTo>
                    <a:pt x="971" y="136"/>
                  </a:lnTo>
                  <a:lnTo>
                    <a:pt x="996" y="156"/>
                  </a:lnTo>
                  <a:lnTo>
                    <a:pt x="1020" y="179"/>
                  </a:lnTo>
                  <a:lnTo>
                    <a:pt x="1042" y="202"/>
                  </a:lnTo>
                  <a:lnTo>
                    <a:pt x="1064" y="226"/>
                  </a:lnTo>
                  <a:lnTo>
                    <a:pt x="1063" y="213"/>
                  </a:lnTo>
                  <a:close/>
                  <a:moveTo>
                    <a:pt x="0" y="740"/>
                  </a:moveTo>
                  <a:lnTo>
                    <a:pt x="6" y="767"/>
                  </a:lnTo>
                  <a:lnTo>
                    <a:pt x="13" y="794"/>
                  </a:lnTo>
                  <a:lnTo>
                    <a:pt x="20" y="819"/>
                  </a:lnTo>
                  <a:lnTo>
                    <a:pt x="30" y="845"/>
                  </a:lnTo>
                  <a:lnTo>
                    <a:pt x="39" y="870"/>
                  </a:lnTo>
                  <a:lnTo>
                    <a:pt x="51" y="895"/>
                  </a:lnTo>
                  <a:lnTo>
                    <a:pt x="62" y="919"/>
                  </a:lnTo>
                  <a:lnTo>
                    <a:pt x="74" y="943"/>
                  </a:lnTo>
                  <a:lnTo>
                    <a:pt x="88" y="966"/>
                  </a:lnTo>
                  <a:lnTo>
                    <a:pt x="103" y="988"/>
                  </a:lnTo>
                  <a:lnTo>
                    <a:pt x="119" y="1010"/>
                  </a:lnTo>
                  <a:lnTo>
                    <a:pt x="135" y="1029"/>
                  </a:lnTo>
                  <a:lnTo>
                    <a:pt x="152" y="1049"/>
                  </a:lnTo>
                  <a:lnTo>
                    <a:pt x="170" y="1069"/>
                  </a:lnTo>
                  <a:lnTo>
                    <a:pt x="190" y="1088"/>
                  </a:lnTo>
                  <a:lnTo>
                    <a:pt x="209" y="1105"/>
                  </a:lnTo>
                  <a:lnTo>
                    <a:pt x="230" y="1122"/>
                  </a:lnTo>
                  <a:lnTo>
                    <a:pt x="251" y="1137"/>
                  </a:lnTo>
                  <a:lnTo>
                    <a:pt x="272" y="1153"/>
                  </a:lnTo>
                  <a:lnTo>
                    <a:pt x="294" y="1167"/>
                  </a:lnTo>
                  <a:lnTo>
                    <a:pt x="318" y="1180"/>
                  </a:lnTo>
                  <a:lnTo>
                    <a:pt x="341" y="1191"/>
                  </a:lnTo>
                  <a:lnTo>
                    <a:pt x="365" y="1203"/>
                  </a:lnTo>
                  <a:lnTo>
                    <a:pt x="390" y="1213"/>
                  </a:lnTo>
                  <a:lnTo>
                    <a:pt x="415" y="1221"/>
                  </a:lnTo>
                  <a:lnTo>
                    <a:pt x="441" y="1230"/>
                  </a:lnTo>
                  <a:lnTo>
                    <a:pt x="466" y="1237"/>
                  </a:lnTo>
                  <a:lnTo>
                    <a:pt x="493" y="1242"/>
                  </a:lnTo>
                  <a:lnTo>
                    <a:pt x="521" y="1247"/>
                  </a:lnTo>
                  <a:lnTo>
                    <a:pt x="548" y="1250"/>
                  </a:lnTo>
                  <a:lnTo>
                    <a:pt x="575" y="1251"/>
                  </a:lnTo>
                  <a:lnTo>
                    <a:pt x="604" y="1252"/>
                  </a:lnTo>
                  <a:lnTo>
                    <a:pt x="640" y="1251"/>
                  </a:lnTo>
                  <a:lnTo>
                    <a:pt x="676" y="1248"/>
                  </a:lnTo>
                  <a:lnTo>
                    <a:pt x="713" y="1242"/>
                  </a:lnTo>
                  <a:lnTo>
                    <a:pt x="747" y="1235"/>
                  </a:lnTo>
                  <a:lnTo>
                    <a:pt x="781" y="1225"/>
                  </a:lnTo>
                  <a:lnTo>
                    <a:pt x="814" y="1214"/>
                  </a:lnTo>
                  <a:lnTo>
                    <a:pt x="846" y="1201"/>
                  </a:lnTo>
                  <a:lnTo>
                    <a:pt x="878" y="1186"/>
                  </a:lnTo>
                  <a:lnTo>
                    <a:pt x="909" y="1169"/>
                  </a:lnTo>
                  <a:lnTo>
                    <a:pt x="938" y="1150"/>
                  </a:lnTo>
                  <a:lnTo>
                    <a:pt x="967" y="1130"/>
                  </a:lnTo>
                  <a:lnTo>
                    <a:pt x="993" y="1109"/>
                  </a:lnTo>
                  <a:lnTo>
                    <a:pt x="1020" y="1086"/>
                  </a:lnTo>
                  <a:lnTo>
                    <a:pt x="1044" y="1061"/>
                  </a:lnTo>
                  <a:lnTo>
                    <a:pt x="1067" y="1035"/>
                  </a:lnTo>
                  <a:lnTo>
                    <a:pt x="1089" y="1008"/>
                  </a:lnTo>
                  <a:lnTo>
                    <a:pt x="1088" y="1007"/>
                  </a:lnTo>
                  <a:lnTo>
                    <a:pt x="1088" y="1005"/>
                  </a:lnTo>
                  <a:lnTo>
                    <a:pt x="1088" y="1004"/>
                  </a:lnTo>
                  <a:lnTo>
                    <a:pt x="1088" y="1002"/>
                  </a:lnTo>
                  <a:lnTo>
                    <a:pt x="1087" y="1001"/>
                  </a:lnTo>
                  <a:lnTo>
                    <a:pt x="1087" y="1000"/>
                  </a:lnTo>
                  <a:lnTo>
                    <a:pt x="1087" y="998"/>
                  </a:lnTo>
                  <a:lnTo>
                    <a:pt x="1066" y="1025"/>
                  </a:lnTo>
                  <a:lnTo>
                    <a:pt x="1042" y="1051"/>
                  </a:lnTo>
                  <a:lnTo>
                    <a:pt x="1019" y="1076"/>
                  </a:lnTo>
                  <a:lnTo>
                    <a:pt x="992" y="1099"/>
                  </a:lnTo>
                  <a:lnTo>
                    <a:pt x="966" y="1122"/>
                  </a:lnTo>
                  <a:lnTo>
                    <a:pt x="938" y="1142"/>
                  </a:lnTo>
                  <a:lnTo>
                    <a:pt x="909" y="1160"/>
                  </a:lnTo>
                  <a:lnTo>
                    <a:pt x="878" y="1177"/>
                  </a:lnTo>
                  <a:lnTo>
                    <a:pt x="846" y="1193"/>
                  </a:lnTo>
                  <a:lnTo>
                    <a:pt x="814" y="1206"/>
                  </a:lnTo>
                  <a:lnTo>
                    <a:pt x="781" y="1217"/>
                  </a:lnTo>
                  <a:lnTo>
                    <a:pt x="747" y="1227"/>
                  </a:lnTo>
                  <a:lnTo>
                    <a:pt x="713" y="1234"/>
                  </a:lnTo>
                  <a:lnTo>
                    <a:pt x="676" y="1240"/>
                  </a:lnTo>
                  <a:lnTo>
                    <a:pt x="640" y="1242"/>
                  </a:lnTo>
                  <a:lnTo>
                    <a:pt x="604" y="1244"/>
                  </a:lnTo>
                  <a:lnTo>
                    <a:pt x="575" y="1244"/>
                  </a:lnTo>
                  <a:lnTo>
                    <a:pt x="546" y="1241"/>
                  </a:lnTo>
                  <a:lnTo>
                    <a:pt x="518" y="1238"/>
                  </a:lnTo>
                  <a:lnTo>
                    <a:pt x="490" y="1232"/>
                  </a:lnTo>
                  <a:lnTo>
                    <a:pt x="464" y="1227"/>
                  </a:lnTo>
                  <a:lnTo>
                    <a:pt x="437" y="1220"/>
                  </a:lnTo>
                  <a:lnTo>
                    <a:pt x="411" y="1211"/>
                  </a:lnTo>
                  <a:lnTo>
                    <a:pt x="384" y="1203"/>
                  </a:lnTo>
                  <a:lnTo>
                    <a:pt x="359" y="1191"/>
                  </a:lnTo>
                  <a:lnTo>
                    <a:pt x="334" y="1180"/>
                  </a:lnTo>
                  <a:lnTo>
                    <a:pt x="311" y="1167"/>
                  </a:lnTo>
                  <a:lnTo>
                    <a:pt x="287" y="1153"/>
                  </a:lnTo>
                  <a:lnTo>
                    <a:pt x="265" y="1137"/>
                  </a:lnTo>
                  <a:lnTo>
                    <a:pt x="242" y="1122"/>
                  </a:lnTo>
                  <a:lnTo>
                    <a:pt x="222" y="1105"/>
                  </a:lnTo>
                  <a:lnTo>
                    <a:pt x="201" y="1088"/>
                  </a:lnTo>
                  <a:lnTo>
                    <a:pt x="181" y="1069"/>
                  </a:lnTo>
                  <a:lnTo>
                    <a:pt x="163" y="1049"/>
                  </a:lnTo>
                  <a:lnTo>
                    <a:pt x="145" y="1029"/>
                  </a:lnTo>
                  <a:lnTo>
                    <a:pt x="127" y="1008"/>
                  </a:lnTo>
                  <a:lnTo>
                    <a:pt x="112" y="985"/>
                  </a:lnTo>
                  <a:lnTo>
                    <a:pt x="96" y="963"/>
                  </a:lnTo>
                  <a:lnTo>
                    <a:pt x="83" y="940"/>
                  </a:lnTo>
                  <a:lnTo>
                    <a:pt x="69" y="916"/>
                  </a:lnTo>
                  <a:lnTo>
                    <a:pt x="56" y="890"/>
                  </a:lnTo>
                  <a:lnTo>
                    <a:pt x="45" y="865"/>
                  </a:lnTo>
                  <a:lnTo>
                    <a:pt x="35" y="839"/>
                  </a:lnTo>
                  <a:lnTo>
                    <a:pt x="27" y="814"/>
                  </a:lnTo>
                  <a:lnTo>
                    <a:pt x="19" y="785"/>
                  </a:lnTo>
                  <a:lnTo>
                    <a:pt x="13" y="758"/>
                  </a:lnTo>
                  <a:lnTo>
                    <a:pt x="7" y="730"/>
                  </a:lnTo>
                  <a:lnTo>
                    <a:pt x="3" y="701"/>
                  </a:lnTo>
                  <a:lnTo>
                    <a:pt x="3" y="707"/>
                  </a:lnTo>
                  <a:lnTo>
                    <a:pt x="2" y="711"/>
                  </a:lnTo>
                  <a:lnTo>
                    <a:pt x="2" y="716"/>
                  </a:lnTo>
                  <a:lnTo>
                    <a:pt x="2" y="720"/>
                  </a:lnTo>
                  <a:lnTo>
                    <a:pt x="2" y="726"/>
                  </a:lnTo>
                  <a:lnTo>
                    <a:pt x="2" y="730"/>
                  </a:lnTo>
                  <a:lnTo>
                    <a:pt x="0" y="734"/>
                  </a:lnTo>
                  <a:lnTo>
                    <a:pt x="0" y="740"/>
                  </a:lnTo>
                  <a:close/>
                </a:path>
              </a:pathLst>
            </a:custGeom>
            <a:solidFill>
              <a:srgbClr val="FDFB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3" name="Freeform 40"/>
            <p:cNvSpPr>
              <a:spLocks noEditPoints="1"/>
            </p:cNvSpPr>
            <p:nvPr/>
          </p:nvSpPr>
          <p:spPr bwMode="auto">
            <a:xfrm>
              <a:off x="3933" y="1878"/>
              <a:ext cx="1086" cy="1244"/>
            </a:xfrm>
            <a:custGeom>
              <a:avLst/>
              <a:gdLst>
                <a:gd name="T0" fmla="*/ 993 w 1086"/>
                <a:gd name="T1" fmla="*/ 146 h 1244"/>
                <a:gd name="T2" fmla="*/ 887 w 1086"/>
                <a:gd name="T3" fmla="*/ 74 h 1244"/>
                <a:gd name="T4" fmla="*/ 768 w 1086"/>
                <a:gd name="T5" fmla="*/ 24 h 1244"/>
                <a:gd name="T6" fmla="*/ 635 w 1086"/>
                <a:gd name="T7" fmla="*/ 2 h 1244"/>
                <a:gd name="T8" fmla="*/ 527 w 1086"/>
                <a:gd name="T9" fmla="*/ 6 h 1244"/>
                <a:gd name="T10" fmla="*/ 431 w 1086"/>
                <a:gd name="T11" fmla="*/ 26 h 1244"/>
                <a:gd name="T12" fmla="*/ 342 w 1086"/>
                <a:gd name="T13" fmla="*/ 60 h 1244"/>
                <a:gd name="T14" fmla="*/ 260 w 1086"/>
                <a:gd name="T15" fmla="*/ 108 h 1244"/>
                <a:gd name="T16" fmla="*/ 186 w 1086"/>
                <a:gd name="T17" fmla="*/ 168 h 1244"/>
                <a:gd name="T18" fmla="*/ 124 w 1086"/>
                <a:gd name="T19" fmla="*/ 237 h 1244"/>
                <a:gd name="T20" fmla="*/ 71 w 1086"/>
                <a:gd name="T21" fmla="*/ 317 h 1244"/>
                <a:gd name="T22" fmla="*/ 30 w 1086"/>
                <a:gd name="T23" fmla="*/ 405 h 1244"/>
                <a:gd name="T24" fmla="*/ 24 w 1086"/>
                <a:gd name="T25" fmla="*/ 438 h 1244"/>
                <a:gd name="T26" fmla="*/ 24 w 1086"/>
                <a:gd name="T27" fmla="*/ 450 h 1244"/>
                <a:gd name="T28" fmla="*/ 49 w 1086"/>
                <a:gd name="T29" fmla="*/ 384 h 1244"/>
                <a:gd name="T30" fmla="*/ 93 w 1086"/>
                <a:gd name="T31" fmla="*/ 296 h 1244"/>
                <a:gd name="T32" fmla="*/ 150 w 1086"/>
                <a:gd name="T33" fmla="*/ 217 h 1244"/>
                <a:gd name="T34" fmla="*/ 218 w 1086"/>
                <a:gd name="T35" fmla="*/ 149 h 1244"/>
                <a:gd name="T36" fmla="*/ 296 w 1086"/>
                <a:gd name="T37" fmla="*/ 94 h 1244"/>
                <a:gd name="T38" fmla="*/ 382 w 1086"/>
                <a:gd name="T39" fmla="*/ 51 h 1244"/>
                <a:gd name="T40" fmla="*/ 477 w 1086"/>
                <a:gd name="T41" fmla="*/ 22 h 1244"/>
                <a:gd name="T42" fmla="*/ 576 w 1086"/>
                <a:gd name="T43" fmla="*/ 9 h 1244"/>
                <a:gd name="T44" fmla="*/ 704 w 1086"/>
                <a:gd name="T45" fmla="*/ 17 h 1244"/>
                <a:gd name="T46" fmla="*/ 830 w 1086"/>
                <a:gd name="T47" fmla="*/ 54 h 1244"/>
                <a:gd name="T48" fmla="*/ 944 w 1086"/>
                <a:gd name="T49" fmla="*/ 118 h 1244"/>
                <a:gd name="T50" fmla="*/ 1040 w 1086"/>
                <a:gd name="T51" fmla="*/ 203 h 1244"/>
                <a:gd name="T52" fmla="*/ 4 w 1086"/>
                <a:gd name="T53" fmla="*/ 746 h 1244"/>
                <a:gd name="T54" fmla="*/ 36 w 1086"/>
                <a:gd name="T55" fmla="*/ 852 h 1244"/>
                <a:gd name="T56" fmla="*/ 83 w 1086"/>
                <a:gd name="T57" fmla="*/ 949 h 1244"/>
                <a:gd name="T58" fmla="*/ 147 w 1086"/>
                <a:gd name="T59" fmla="*/ 1035 h 1244"/>
                <a:gd name="T60" fmla="*/ 224 w 1086"/>
                <a:gd name="T61" fmla="*/ 1109 h 1244"/>
                <a:gd name="T62" fmla="*/ 313 w 1086"/>
                <a:gd name="T63" fmla="*/ 1169 h 1244"/>
                <a:gd name="T64" fmla="*/ 410 w 1086"/>
                <a:gd name="T65" fmla="*/ 1213 h 1244"/>
                <a:gd name="T66" fmla="*/ 517 w 1086"/>
                <a:gd name="T67" fmla="*/ 1238 h 1244"/>
                <a:gd name="T68" fmla="*/ 638 w 1086"/>
                <a:gd name="T69" fmla="*/ 1243 h 1244"/>
                <a:gd name="T70" fmla="*/ 779 w 1086"/>
                <a:gd name="T71" fmla="*/ 1217 h 1244"/>
                <a:gd name="T72" fmla="*/ 907 w 1086"/>
                <a:gd name="T73" fmla="*/ 1160 h 1244"/>
                <a:gd name="T74" fmla="*/ 1017 w 1086"/>
                <a:gd name="T75" fmla="*/ 1077 h 1244"/>
                <a:gd name="T76" fmla="*/ 1086 w 1086"/>
                <a:gd name="T77" fmla="*/ 998 h 1244"/>
                <a:gd name="T78" fmla="*/ 1085 w 1086"/>
                <a:gd name="T79" fmla="*/ 993 h 1244"/>
                <a:gd name="T80" fmla="*/ 1062 w 1086"/>
                <a:gd name="T81" fmla="*/ 1016 h 1244"/>
                <a:gd name="T82" fmla="*/ 962 w 1086"/>
                <a:gd name="T83" fmla="*/ 1112 h 1244"/>
                <a:gd name="T84" fmla="*/ 844 w 1086"/>
                <a:gd name="T85" fmla="*/ 1184 h 1244"/>
                <a:gd name="T86" fmla="*/ 711 w 1086"/>
                <a:gd name="T87" fmla="*/ 1226 h 1244"/>
                <a:gd name="T88" fmla="*/ 573 w 1086"/>
                <a:gd name="T89" fmla="*/ 1236 h 1244"/>
                <a:gd name="T90" fmla="*/ 459 w 1086"/>
                <a:gd name="T91" fmla="*/ 1219 h 1244"/>
                <a:gd name="T92" fmla="*/ 353 w 1086"/>
                <a:gd name="T93" fmla="*/ 1182 h 1244"/>
                <a:gd name="T94" fmla="*/ 259 w 1086"/>
                <a:gd name="T95" fmla="*/ 1126 h 1244"/>
                <a:gd name="T96" fmla="*/ 175 w 1086"/>
                <a:gd name="T97" fmla="*/ 1054 h 1244"/>
                <a:gd name="T98" fmla="*/ 106 w 1086"/>
                <a:gd name="T99" fmla="*/ 969 h 1244"/>
                <a:gd name="T100" fmla="*/ 51 w 1086"/>
                <a:gd name="T101" fmla="*/ 871 h 1244"/>
                <a:gd name="T102" fmla="*/ 17 w 1086"/>
                <a:gd name="T103" fmla="*/ 763 h 1244"/>
                <a:gd name="T104" fmla="*/ 3 w 1086"/>
                <a:gd name="T105" fmla="*/ 682 h 1244"/>
                <a:gd name="T106" fmla="*/ 1 w 1086"/>
                <a:gd name="T107" fmla="*/ 702 h 124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6"/>
                <a:gd name="T163" fmla="*/ 0 h 1244"/>
                <a:gd name="T164" fmla="*/ 1086 w 1086"/>
                <a:gd name="T165" fmla="*/ 1244 h 124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6" h="1244">
                  <a:moveTo>
                    <a:pt x="1061" y="215"/>
                  </a:moveTo>
                  <a:lnTo>
                    <a:pt x="1040" y="191"/>
                  </a:lnTo>
                  <a:lnTo>
                    <a:pt x="1018" y="168"/>
                  </a:lnTo>
                  <a:lnTo>
                    <a:pt x="993" y="146"/>
                  </a:lnTo>
                  <a:lnTo>
                    <a:pt x="968" y="127"/>
                  </a:lnTo>
                  <a:lnTo>
                    <a:pt x="943" y="107"/>
                  </a:lnTo>
                  <a:lnTo>
                    <a:pt x="915" y="90"/>
                  </a:lnTo>
                  <a:lnTo>
                    <a:pt x="887" y="74"/>
                  </a:lnTo>
                  <a:lnTo>
                    <a:pt x="858" y="58"/>
                  </a:lnTo>
                  <a:lnTo>
                    <a:pt x="829" y="46"/>
                  </a:lnTo>
                  <a:lnTo>
                    <a:pt x="798" y="34"/>
                  </a:lnTo>
                  <a:lnTo>
                    <a:pt x="768" y="24"/>
                  </a:lnTo>
                  <a:lnTo>
                    <a:pt x="736" y="16"/>
                  </a:lnTo>
                  <a:lnTo>
                    <a:pt x="702" y="9"/>
                  </a:lnTo>
                  <a:lnTo>
                    <a:pt x="669" y="4"/>
                  </a:lnTo>
                  <a:lnTo>
                    <a:pt x="635" y="2"/>
                  </a:lnTo>
                  <a:lnTo>
                    <a:pt x="602" y="0"/>
                  </a:lnTo>
                  <a:lnTo>
                    <a:pt x="577" y="2"/>
                  </a:lnTo>
                  <a:lnTo>
                    <a:pt x="552" y="3"/>
                  </a:lnTo>
                  <a:lnTo>
                    <a:pt x="527" y="6"/>
                  </a:lnTo>
                  <a:lnTo>
                    <a:pt x="502" y="9"/>
                  </a:lnTo>
                  <a:lnTo>
                    <a:pt x="478" y="13"/>
                  </a:lnTo>
                  <a:lnTo>
                    <a:pt x="455" y="19"/>
                  </a:lnTo>
                  <a:lnTo>
                    <a:pt x="431" y="26"/>
                  </a:lnTo>
                  <a:lnTo>
                    <a:pt x="409" y="33"/>
                  </a:lnTo>
                  <a:lnTo>
                    <a:pt x="386" y="41"/>
                  </a:lnTo>
                  <a:lnTo>
                    <a:pt x="364" y="50"/>
                  </a:lnTo>
                  <a:lnTo>
                    <a:pt x="342" y="60"/>
                  </a:lnTo>
                  <a:lnTo>
                    <a:pt x="321" y="70"/>
                  </a:lnTo>
                  <a:lnTo>
                    <a:pt x="300" y="83"/>
                  </a:lnTo>
                  <a:lnTo>
                    <a:pt x="279" y="94"/>
                  </a:lnTo>
                  <a:lnTo>
                    <a:pt x="260" y="108"/>
                  </a:lnTo>
                  <a:lnTo>
                    <a:pt x="240" y="121"/>
                  </a:lnTo>
                  <a:lnTo>
                    <a:pt x="222" y="137"/>
                  </a:lnTo>
                  <a:lnTo>
                    <a:pt x="204" y="151"/>
                  </a:lnTo>
                  <a:lnTo>
                    <a:pt x="186" y="168"/>
                  </a:lnTo>
                  <a:lnTo>
                    <a:pt x="170" y="183"/>
                  </a:lnTo>
                  <a:lnTo>
                    <a:pt x="154" y="200"/>
                  </a:lnTo>
                  <a:lnTo>
                    <a:pt x="139" y="219"/>
                  </a:lnTo>
                  <a:lnTo>
                    <a:pt x="124" y="237"/>
                  </a:lnTo>
                  <a:lnTo>
                    <a:pt x="110" y="257"/>
                  </a:lnTo>
                  <a:lnTo>
                    <a:pt x="96" y="276"/>
                  </a:lnTo>
                  <a:lnTo>
                    <a:pt x="83" y="297"/>
                  </a:lnTo>
                  <a:lnTo>
                    <a:pt x="71" y="317"/>
                  </a:lnTo>
                  <a:lnTo>
                    <a:pt x="60" y="338"/>
                  </a:lnTo>
                  <a:lnTo>
                    <a:pt x="50" y="359"/>
                  </a:lnTo>
                  <a:lnTo>
                    <a:pt x="40" y="382"/>
                  </a:lnTo>
                  <a:lnTo>
                    <a:pt x="30" y="405"/>
                  </a:lnTo>
                  <a:lnTo>
                    <a:pt x="24" y="428"/>
                  </a:lnTo>
                  <a:lnTo>
                    <a:pt x="24" y="430"/>
                  </a:lnTo>
                  <a:lnTo>
                    <a:pt x="24" y="435"/>
                  </a:lnTo>
                  <a:lnTo>
                    <a:pt x="24" y="438"/>
                  </a:lnTo>
                  <a:lnTo>
                    <a:pt x="24" y="440"/>
                  </a:lnTo>
                  <a:lnTo>
                    <a:pt x="24" y="443"/>
                  </a:lnTo>
                  <a:lnTo>
                    <a:pt x="24" y="446"/>
                  </a:lnTo>
                  <a:lnTo>
                    <a:pt x="24" y="450"/>
                  </a:lnTo>
                  <a:lnTo>
                    <a:pt x="24" y="453"/>
                  </a:lnTo>
                  <a:lnTo>
                    <a:pt x="30" y="429"/>
                  </a:lnTo>
                  <a:lnTo>
                    <a:pt x="39" y="406"/>
                  </a:lnTo>
                  <a:lnTo>
                    <a:pt x="49" y="384"/>
                  </a:lnTo>
                  <a:lnTo>
                    <a:pt x="58" y="361"/>
                  </a:lnTo>
                  <a:lnTo>
                    <a:pt x="68" y="338"/>
                  </a:lnTo>
                  <a:lnTo>
                    <a:pt x="81" y="317"/>
                  </a:lnTo>
                  <a:lnTo>
                    <a:pt x="93" y="296"/>
                  </a:lnTo>
                  <a:lnTo>
                    <a:pt x="106" y="276"/>
                  </a:lnTo>
                  <a:lnTo>
                    <a:pt x="119" y="256"/>
                  </a:lnTo>
                  <a:lnTo>
                    <a:pt x="135" y="236"/>
                  </a:lnTo>
                  <a:lnTo>
                    <a:pt x="150" y="217"/>
                  </a:lnTo>
                  <a:lnTo>
                    <a:pt x="165" y="200"/>
                  </a:lnTo>
                  <a:lnTo>
                    <a:pt x="182" y="182"/>
                  </a:lnTo>
                  <a:lnTo>
                    <a:pt x="200" y="166"/>
                  </a:lnTo>
                  <a:lnTo>
                    <a:pt x="218" y="149"/>
                  </a:lnTo>
                  <a:lnTo>
                    <a:pt x="236" y="135"/>
                  </a:lnTo>
                  <a:lnTo>
                    <a:pt x="256" y="121"/>
                  </a:lnTo>
                  <a:lnTo>
                    <a:pt x="275" y="107"/>
                  </a:lnTo>
                  <a:lnTo>
                    <a:pt x="296" y="94"/>
                  </a:lnTo>
                  <a:lnTo>
                    <a:pt x="317" y="81"/>
                  </a:lnTo>
                  <a:lnTo>
                    <a:pt x="338" y="71"/>
                  </a:lnTo>
                  <a:lnTo>
                    <a:pt x="360" y="60"/>
                  </a:lnTo>
                  <a:lnTo>
                    <a:pt x="382" y="51"/>
                  </a:lnTo>
                  <a:lnTo>
                    <a:pt x="406" y="43"/>
                  </a:lnTo>
                  <a:lnTo>
                    <a:pt x="428" y="34"/>
                  </a:lnTo>
                  <a:lnTo>
                    <a:pt x="452" y="27"/>
                  </a:lnTo>
                  <a:lnTo>
                    <a:pt x="477" y="22"/>
                  </a:lnTo>
                  <a:lnTo>
                    <a:pt x="501" y="17"/>
                  </a:lnTo>
                  <a:lnTo>
                    <a:pt x="526" y="13"/>
                  </a:lnTo>
                  <a:lnTo>
                    <a:pt x="551" y="12"/>
                  </a:lnTo>
                  <a:lnTo>
                    <a:pt x="576" y="9"/>
                  </a:lnTo>
                  <a:lnTo>
                    <a:pt x="602" y="9"/>
                  </a:lnTo>
                  <a:lnTo>
                    <a:pt x="635" y="10"/>
                  </a:lnTo>
                  <a:lnTo>
                    <a:pt x="670" y="13"/>
                  </a:lnTo>
                  <a:lnTo>
                    <a:pt x="704" y="17"/>
                  </a:lnTo>
                  <a:lnTo>
                    <a:pt x="736" y="24"/>
                  </a:lnTo>
                  <a:lnTo>
                    <a:pt x="768" y="33"/>
                  </a:lnTo>
                  <a:lnTo>
                    <a:pt x="800" y="43"/>
                  </a:lnTo>
                  <a:lnTo>
                    <a:pt x="830" y="54"/>
                  </a:lnTo>
                  <a:lnTo>
                    <a:pt x="859" y="68"/>
                  </a:lnTo>
                  <a:lnTo>
                    <a:pt x="889" y="83"/>
                  </a:lnTo>
                  <a:lnTo>
                    <a:pt x="916" y="100"/>
                  </a:lnTo>
                  <a:lnTo>
                    <a:pt x="944" y="118"/>
                  </a:lnTo>
                  <a:lnTo>
                    <a:pt x="969" y="137"/>
                  </a:lnTo>
                  <a:lnTo>
                    <a:pt x="994" y="158"/>
                  </a:lnTo>
                  <a:lnTo>
                    <a:pt x="1018" y="181"/>
                  </a:lnTo>
                  <a:lnTo>
                    <a:pt x="1040" y="203"/>
                  </a:lnTo>
                  <a:lnTo>
                    <a:pt x="1062" y="227"/>
                  </a:lnTo>
                  <a:lnTo>
                    <a:pt x="1061" y="215"/>
                  </a:lnTo>
                  <a:close/>
                  <a:moveTo>
                    <a:pt x="0" y="717"/>
                  </a:moveTo>
                  <a:lnTo>
                    <a:pt x="4" y="746"/>
                  </a:lnTo>
                  <a:lnTo>
                    <a:pt x="11" y="773"/>
                  </a:lnTo>
                  <a:lnTo>
                    <a:pt x="18" y="800"/>
                  </a:lnTo>
                  <a:lnTo>
                    <a:pt x="26" y="825"/>
                  </a:lnTo>
                  <a:lnTo>
                    <a:pt x="36" y="852"/>
                  </a:lnTo>
                  <a:lnTo>
                    <a:pt x="46" y="876"/>
                  </a:lnTo>
                  <a:lnTo>
                    <a:pt x="57" y="902"/>
                  </a:lnTo>
                  <a:lnTo>
                    <a:pt x="69" y="926"/>
                  </a:lnTo>
                  <a:lnTo>
                    <a:pt x="83" y="949"/>
                  </a:lnTo>
                  <a:lnTo>
                    <a:pt x="99" y="971"/>
                  </a:lnTo>
                  <a:lnTo>
                    <a:pt x="114" y="994"/>
                  </a:lnTo>
                  <a:lnTo>
                    <a:pt x="129" y="1016"/>
                  </a:lnTo>
                  <a:lnTo>
                    <a:pt x="147" y="1035"/>
                  </a:lnTo>
                  <a:lnTo>
                    <a:pt x="165" y="1055"/>
                  </a:lnTo>
                  <a:lnTo>
                    <a:pt x="183" y="1075"/>
                  </a:lnTo>
                  <a:lnTo>
                    <a:pt x="203" y="1092"/>
                  </a:lnTo>
                  <a:lnTo>
                    <a:pt x="224" y="1109"/>
                  </a:lnTo>
                  <a:lnTo>
                    <a:pt x="245" y="1126"/>
                  </a:lnTo>
                  <a:lnTo>
                    <a:pt x="267" y="1142"/>
                  </a:lnTo>
                  <a:lnTo>
                    <a:pt x="289" y="1156"/>
                  </a:lnTo>
                  <a:lnTo>
                    <a:pt x="313" y="1169"/>
                  </a:lnTo>
                  <a:lnTo>
                    <a:pt x="336" y="1182"/>
                  </a:lnTo>
                  <a:lnTo>
                    <a:pt x="360" y="1193"/>
                  </a:lnTo>
                  <a:lnTo>
                    <a:pt x="385" y="1203"/>
                  </a:lnTo>
                  <a:lnTo>
                    <a:pt x="410" y="1213"/>
                  </a:lnTo>
                  <a:lnTo>
                    <a:pt x="437" y="1221"/>
                  </a:lnTo>
                  <a:lnTo>
                    <a:pt x="463" y="1228"/>
                  </a:lnTo>
                  <a:lnTo>
                    <a:pt x="489" y="1234"/>
                  </a:lnTo>
                  <a:lnTo>
                    <a:pt x="517" y="1238"/>
                  </a:lnTo>
                  <a:lnTo>
                    <a:pt x="545" y="1241"/>
                  </a:lnTo>
                  <a:lnTo>
                    <a:pt x="573" y="1243"/>
                  </a:lnTo>
                  <a:lnTo>
                    <a:pt x="602" y="1244"/>
                  </a:lnTo>
                  <a:lnTo>
                    <a:pt x="638" y="1243"/>
                  </a:lnTo>
                  <a:lnTo>
                    <a:pt x="674" y="1240"/>
                  </a:lnTo>
                  <a:lnTo>
                    <a:pt x="711" y="1234"/>
                  </a:lnTo>
                  <a:lnTo>
                    <a:pt x="745" y="1227"/>
                  </a:lnTo>
                  <a:lnTo>
                    <a:pt x="779" y="1217"/>
                  </a:lnTo>
                  <a:lnTo>
                    <a:pt x="812" y="1206"/>
                  </a:lnTo>
                  <a:lnTo>
                    <a:pt x="844" y="1193"/>
                  </a:lnTo>
                  <a:lnTo>
                    <a:pt x="876" y="1177"/>
                  </a:lnTo>
                  <a:lnTo>
                    <a:pt x="907" y="1160"/>
                  </a:lnTo>
                  <a:lnTo>
                    <a:pt x="936" y="1142"/>
                  </a:lnTo>
                  <a:lnTo>
                    <a:pt x="964" y="1122"/>
                  </a:lnTo>
                  <a:lnTo>
                    <a:pt x="991" y="1101"/>
                  </a:lnTo>
                  <a:lnTo>
                    <a:pt x="1017" y="1077"/>
                  </a:lnTo>
                  <a:lnTo>
                    <a:pt x="1042" y="1052"/>
                  </a:lnTo>
                  <a:lnTo>
                    <a:pt x="1064" y="1027"/>
                  </a:lnTo>
                  <a:lnTo>
                    <a:pt x="1086" y="1000"/>
                  </a:lnTo>
                  <a:lnTo>
                    <a:pt x="1086" y="998"/>
                  </a:lnTo>
                  <a:lnTo>
                    <a:pt x="1085" y="997"/>
                  </a:lnTo>
                  <a:lnTo>
                    <a:pt x="1085" y="996"/>
                  </a:lnTo>
                  <a:lnTo>
                    <a:pt x="1085" y="994"/>
                  </a:lnTo>
                  <a:lnTo>
                    <a:pt x="1085" y="993"/>
                  </a:lnTo>
                  <a:lnTo>
                    <a:pt x="1085" y="991"/>
                  </a:lnTo>
                  <a:lnTo>
                    <a:pt x="1083" y="990"/>
                  </a:lnTo>
                  <a:lnTo>
                    <a:pt x="1083" y="989"/>
                  </a:lnTo>
                  <a:lnTo>
                    <a:pt x="1062" y="1016"/>
                  </a:lnTo>
                  <a:lnTo>
                    <a:pt x="1040" y="1042"/>
                  </a:lnTo>
                  <a:lnTo>
                    <a:pt x="1015" y="1067"/>
                  </a:lnTo>
                  <a:lnTo>
                    <a:pt x="990" y="1091"/>
                  </a:lnTo>
                  <a:lnTo>
                    <a:pt x="962" y="1112"/>
                  </a:lnTo>
                  <a:lnTo>
                    <a:pt x="934" y="1133"/>
                  </a:lnTo>
                  <a:lnTo>
                    <a:pt x="905" y="1152"/>
                  </a:lnTo>
                  <a:lnTo>
                    <a:pt x="876" y="1169"/>
                  </a:lnTo>
                  <a:lnTo>
                    <a:pt x="844" y="1184"/>
                  </a:lnTo>
                  <a:lnTo>
                    <a:pt x="812" y="1197"/>
                  </a:lnTo>
                  <a:lnTo>
                    <a:pt x="779" y="1209"/>
                  </a:lnTo>
                  <a:lnTo>
                    <a:pt x="745" y="1219"/>
                  </a:lnTo>
                  <a:lnTo>
                    <a:pt x="711" y="1226"/>
                  </a:lnTo>
                  <a:lnTo>
                    <a:pt x="674" y="1231"/>
                  </a:lnTo>
                  <a:lnTo>
                    <a:pt x="638" y="1234"/>
                  </a:lnTo>
                  <a:lnTo>
                    <a:pt x="602" y="1236"/>
                  </a:lnTo>
                  <a:lnTo>
                    <a:pt x="573" y="1236"/>
                  </a:lnTo>
                  <a:lnTo>
                    <a:pt x="544" y="1233"/>
                  </a:lnTo>
                  <a:lnTo>
                    <a:pt x="514" y="1230"/>
                  </a:lnTo>
                  <a:lnTo>
                    <a:pt x="487" y="1224"/>
                  </a:lnTo>
                  <a:lnTo>
                    <a:pt x="459" y="1219"/>
                  </a:lnTo>
                  <a:lnTo>
                    <a:pt x="432" y="1211"/>
                  </a:lnTo>
                  <a:lnTo>
                    <a:pt x="406" y="1203"/>
                  </a:lnTo>
                  <a:lnTo>
                    <a:pt x="380" y="1193"/>
                  </a:lnTo>
                  <a:lnTo>
                    <a:pt x="353" y="1182"/>
                  </a:lnTo>
                  <a:lnTo>
                    <a:pt x="329" y="1169"/>
                  </a:lnTo>
                  <a:lnTo>
                    <a:pt x="304" y="1156"/>
                  </a:lnTo>
                  <a:lnTo>
                    <a:pt x="281" y="1142"/>
                  </a:lnTo>
                  <a:lnTo>
                    <a:pt x="259" y="1126"/>
                  </a:lnTo>
                  <a:lnTo>
                    <a:pt x="236" y="1109"/>
                  </a:lnTo>
                  <a:lnTo>
                    <a:pt x="215" y="1092"/>
                  </a:lnTo>
                  <a:lnTo>
                    <a:pt x="195" y="1074"/>
                  </a:lnTo>
                  <a:lnTo>
                    <a:pt x="175" y="1054"/>
                  </a:lnTo>
                  <a:lnTo>
                    <a:pt x="156" y="1034"/>
                  </a:lnTo>
                  <a:lnTo>
                    <a:pt x="138" y="1013"/>
                  </a:lnTo>
                  <a:lnTo>
                    <a:pt x="121" y="991"/>
                  </a:lnTo>
                  <a:lnTo>
                    <a:pt x="106" y="969"/>
                  </a:lnTo>
                  <a:lnTo>
                    <a:pt x="90" y="945"/>
                  </a:lnTo>
                  <a:lnTo>
                    <a:pt x="76" y="920"/>
                  </a:lnTo>
                  <a:lnTo>
                    <a:pt x="64" y="896"/>
                  </a:lnTo>
                  <a:lnTo>
                    <a:pt x="51" y="871"/>
                  </a:lnTo>
                  <a:lnTo>
                    <a:pt x="42" y="844"/>
                  </a:lnTo>
                  <a:lnTo>
                    <a:pt x="32" y="818"/>
                  </a:lnTo>
                  <a:lnTo>
                    <a:pt x="24" y="790"/>
                  </a:lnTo>
                  <a:lnTo>
                    <a:pt x="17" y="763"/>
                  </a:lnTo>
                  <a:lnTo>
                    <a:pt x="11" y="734"/>
                  </a:lnTo>
                  <a:lnTo>
                    <a:pt x="5" y="706"/>
                  </a:lnTo>
                  <a:lnTo>
                    <a:pt x="3" y="676"/>
                  </a:lnTo>
                  <a:lnTo>
                    <a:pt x="3" y="682"/>
                  </a:lnTo>
                  <a:lnTo>
                    <a:pt x="3" y="686"/>
                  </a:lnTo>
                  <a:lnTo>
                    <a:pt x="1" y="692"/>
                  </a:lnTo>
                  <a:lnTo>
                    <a:pt x="1" y="696"/>
                  </a:lnTo>
                  <a:lnTo>
                    <a:pt x="1" y="702"/>
                  </a:lnTo>
                  <a:lnTo>
                    <a:pt x="0" y="707"/>
                  </a:lnTo>
                  <a:lnTo>
                    <a:pt x="0" y="712"/>
                  </a:lnTo>
                  <a:lnTo>
                    <a:pt x="0" y="717"/>
                  </a:lnTo>
                  <a:close/>
                </a:path>
              </a:pathLst>
            </a:custGeom>
            <a:solidFill>
              <a:srgbClr val="FDF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4" name="Freeform 41"/>
            <p:cNvSpPr>
              <a:spLocks noEditPoints="1"/>
            </p:cNvSpPr>
            <p:nvPr/>
          </p:nvSpPr>
          <p:spPr bwMode="auto">
            <a:xfrm>
              <a:off x="3934" y="1882"/>
              <a:ext cx="1084" cy="1236"/>
            </a:xfrm>
            <a:custGeom>
              <a:avLst/>
              <a:gdLst>
                <a:gd name="T0" fmla="*/ 993 w 1084"/>
                <a:gd name="T1" fmla="*/ 148 h 1236"/>
                <a:gd name="T2" fmla="*/ 888 w 1084"/>
                <a:gd name="T3" fmla="*/ 74 h 1236"/>
                <a:gd name="T4" fmla="*/ 767 w 1084"/>
                <a:gd name="T5" fmla="*/ 25 h 1236"/>
                <a:gd name="T6" fmla="*/ 634 w 1084"/>
                <a:gd name="T7" fmla="*/ 2 h 1236"/>
                <a:gd name="T8" fmla="*/ 526 w 1084"/>
                <a:gd name="T9" fmla="*/ 6 h 1236"/>
                <a:gd name="T10" fmla="*/ 430 w 1084"/>
                <a:gd name="T11" fmla="*/ 26 h 1236"/>
                <a:gd name="T12" fmla="*/ 340 w 1084"/>
                <a:gd name="T13" fmla="*/ 62 h 1236"/>
                <a:gd name="T14" fmla="*/ 258 w 1084"/>
                <a:gd name="T15" fmla="*/ 110 h 1236"/>
                <a:gd name="T16" fmla="*/ 184 w 1084"/>
                <a:gd name="T17" fmla="*/ 171 h 1236"/>
                <a:gd name="T18" fmla="*/ 121 w 1084"/>
                <a:gd name="T19" fmla="*/ 242 h 1236"/>
                <a:gd name="T20" fmla="*/ 70 w 1084"/>
                <a:gd name="T21" fmla="*/ 323 h 1236"/>
                <a:gd name="T22" fmla="*/ 31 w 1084"/>
                <a:gd name="T23" fmla="*/ 412 h 1236"/>
                <a:gd name="T24" fmla="*/ 23 w 1084"/>
                <a:gd name="T25" fmla="*/ 446 h 1236"/>
                <a:gd name="T26" fmla="*/ 23 w 1084"/>
                <a:gd name="T27" fmla="*/ 462 h 1236"/>
                <a:gd name="T28" fmla="*/ 45 w 1084"/>
                <a:gd name="T29" fmla="*/ 394 h 1236"/>
                <a:gd name="T30" fmla="*/ 89 w 1084"/>
                <a:gd name="T31" fmla="*/ 304 h 1236"/>
                <a:gd name="T32" fmla="*/ 145 w 1084"/>
                <a:gd name="T33" fmla="*/ 225 h 1236"/>
                <a:gd name="T34" fmla="*/ 213 w 1084"/>
                <a:gd name="T35" fmla="*/ 154 h 1236"/>
                <a:gd name="T36" fmla="*/ 292 w 1084"/>
                <a:gd name="T37" fmla="*/ 97 h 1236"/>
                <a:gd name="T38" fmla="*/ 379 w 1084"/>
                <a:gd name="T39" fmla="*/ 52 h 1236"/>
                <a:gd name="T40" fmla="*/ 475 w 1084"/>
                <a:gd name="T41" fmla="*/ 23 h 1236"/>
                <a:gd name="T42" fmla="*/ 575 w 1084"/>
                <a:gd name="T43" fmla="*/ 9 h 1236"/>
                <a:gd name="T44" fmla="*/ 703 w 1084"/>
                <a:gd name="T45" fmla="*/ 18 h 1236"/>
                <a:gd name="T46" fmla="*/ 829 w 1084"/>
                <a:gd name="T47" fmla="*/ 56 h 1236"/>
                <a:gd name="T48" fmla="*/ 943 w 1084"/>
                <a:gd name="T49" fmla="*/ 120 h 1236"/>
                <a:gd name="T50" fmla="*/ 1041 w 1084"/>
                <a:gd name="T51" fmla="*/ 206 h 1236"/>
                <a:gd name="T52" fmla="*/ 4 w 1084"/>
                <a:gd name="T53" fmla="*/ 722 h 1236"/>
                <a:gd name="T54" fmla="*/ 32 w 1084"/>
                <a:gd name="T55" fmla="*/ 831 h 1236"/>
                <a:gd name="T56" fmla="*/ 80 w 1084"/>
                <a:gd name="T57" fmla="*/ 932 h 1236"/>
                <a:gd name="T58" fmla="*/ 142 w 1084"/>
                <a:gd name="T59" fmla="*/ 1021 h 1236"/>
                <a:gd name="T60" fmla="*/ 219 w 1084"/>
                <a:gd name="T61" fmla="*/ 1097 h 1236"/>
                <a:gd name="T62" fmla="*/ 308 w 1084"/>
                <a:gd name="T63" fmla="*/ 1159 h 1236"/>
                <a:gd name="T64" fmla="*/ 408 w 1084"/>
                <a:gd name="T65" fmla="*/ 1203 h 1236"/>
                <a:gd name="T66" fmla="*/ 515 w 1084"/>
                <a:gd name="T67" fmla="*/ 1230 h 1236"/>
                <a:gd name="T68" fmla="*/ 637 w 1084"/>
                <a:gd name="T69" fmla="*/ 1234 h 1236"/>
                <a:gd name="T70" fmla="*/ 778 w 1084"/>
                <a:gd name="T71" fmla="*/ 1209 h 1236"/>
                <a:gd name="T72" fmla="*/ 906 w 1084"/>
                <a:gd name="T73" fmla="*/ 1152 h 1236"/>
                <a:gd name="T74" fmla="*/ 1016 w 1084"/>
                <a:gd name="T75" fmla="*/ 1068 h 1236"/>
                <a:gd name="T76" fmla="*/ 1084 w 1084"/>
                <a:gd name="T77" fmla="*/ 989 h 1236"/>
                <a:gd name="T78" fmla="*/ 1082 w 1084"/>
                <a:gd name="T79" fmla="*/ 983 h 1236"/>
                <a:gd name="T80" fmla="*/ 1060 w 1084"/>
                <a:gd name="T81" fmla="*/ 1007 h 1236"/>
                <a:gd name="T82" fmla="*/ 961 w 1084"/>
                <a:gd name="T83" fmla="*/ 1104 h 1236"/>
                <a:gd name="T84" fmla="*/ 843 w 1084"/>
                <a:gd name="T85" fmla="*/ 1175 h 1236"/>
                <a:gd name="T86" fmla="*/ 710 w 1084"/>
                <a:gd name="T87" fmla="*/ 1217 h 1236"/>
                <a:gd name="T88" fmla="*/ 570 w 1084"/>
                <a:gd name="T89" fmla="*/ 1227 h 1236"/>
                <a:gd name="T90" fmla="*/ 455 w 1084"/>
                <a:gd name="T91" fmla="*/ 1210 h 1236"/>
                <a:gd name="T92" fmla="*/ 348 w 1084"/>
                <a:gd name="T93" fmla="*/ 1171 h 1236"/>
                <a:gd name="T94" fmla="*/ 252 w 1084"/>
                <a:gd name="T95" fmla="*/ 1114 h 1236"/>
                <a:gd name="T96" fmla="*/ 169 w 1084"/>
                <a:gd name="T97" fmla="*/ 1038 h 1236"/>
                <a:gd name="T98" fmla="*/ 99 w 1084"/>
                <a:gd name="T99" fmla="*/ 949 h 1236"/>
                <a:gd name="T100" fmla="*/ 48 w 1084"/>
                <a:gd name="T101" fmla="*/ 848 h 1236"/>
                <a:gd name="T102" fmla="*/ 14 w 1084"/>
                <a:gd name="T103" fmla="*/ 736 h 1236"/>
                <a:gd name="T104" fmla="*/ 3 w 1084"/>
                <a:gd name="T105" fmla="*/ 652 h 1236"/>
                <a:gd name="T106" fmla="*/ 2 w 1084"/>
                <a:gd name="T107" fmla="*/ 676 h 12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84"/>
                <a:gd name="T163" fmla="*/ 0 h 1236"/>
                <a:gd name="T164" fmla="*/ 1084 w 1084"/>
                <a:gd name="T165" fmla="*/ 1236 h 123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84" h="1236">
                  <a:moveTo>
                    <a:pt x="1061" y="218"/>
                  </a:moveTo>
                  <a:lnTo>
                    <a:pt x="1039" y="194"/>
                  </a:lnTo>
                  <a:lnTo>
                    <a:pt x="1017" y="171"/>
                  </a:lnTo>
                  <a:lnTo>
                    <a:pt x="993" y="148"/>
                  </a:lnTo>
                  <a:lnTo>
                    <a:pt x="968" y="128"/>
                  </a:lnTo>
                  <a:lnTo>
                    <a:pt x="942" y="108"/>
                  </a:lnTo>
                  <a:lnTo>
                    <a:pt x="915" y="91"/>
                  </a:lnTo>
                  <a:lnTo>
                    <a:pt x="888" y="74"/>
                  </a:lnTo>
                  <a:lnTo>
                    <a:pt x="858" y="60"/>
                  </a:lnTo>
                  <a:lnTo>
                    <a:pt x="828" y="46"/>
                  </a:lnTo>
                  <a:lnTo>
                    <a:pt x="799" y="35"/>
                  </a:lnTo>
                  <a:lnTo>
                    <a:pt x="767" y="25"/>
                  </a:lnTo>
                  <a:lnTo>
                    <a:pt x="735" y="16"/>
                  </a:lnTo>
                  <a:lnTo>
                    <a:pt x="703" y="9"/>
                  </a:lnTo>
                  <a:lnTo>
                    <a:pt x="669" y="5"/>
                  </a:lnTo>
                  <a:lnTo>
                    <a:pt x="634" y="2"/>
                  </a:lnTo>
                  <a:lnTo>
                    <a:pt x="601" y="0"/>
                  </a:lnTo>
                  <a:lnTo>
                    <a:pt x="575" y="2"/>
                  </a:lnTo>
                  <a:lnTo>
                    <a:pt x="550" y="3"/>
                  </a:lnTo>
                  <a:lnTo>
                    <a:pt x="526" y="6"/>
                  </a:lnTo>
                  <a:lnTo>
                    <a:pt x="501" y="9"/>
                  </a:lnTo>
                  <a:lnTo>
                    <a:pt x="477" y="13"/>
                  </a:lnTo>
                  <a:lnTo>
                    <a:pt x="452" y="19"/>
                  </a:lnTo>
                  <a:lnTo>
                    <a:pt x="430" y="26"/>
                  </a:lnTo>
                  <a:lnTo>
                    <a:pt x="406" y="33"/>
                  </a:lnTo>
                  <a:lnTo>
                    <a:pt x="384" y="42"/>
                  </a:lnTo>
                  <a:lnTo>
                    <a:pt x="362" y="50"/>
                  </a:lnTo>
                  <a:lnTo>
                    <a:pt x="340" y="62"/>
                  </a:lnTo>
                  <a:lnTo>
                    <a:pt x="319" y="71"/>
                  </a:lnTo>
                  <a:lnTo>
                    <a:pt x="298" y="84"/>
                  </a:lnTo>
                  <a:lnTo>
                    <a:pt x="277" y="96"/>
                  </a:lnTo>
                  <a:lnTo>
                    <a:pt x="258" y="110"/>
                  </a:lnTo>
                  <a:lnTo>
                    <a:pt x="238" y="124"/>
                  </a:lnTo>
                  <a:lnTo>
                    <a:pt x="220" y="138"/>
                  </a:lnTo>
                  <a:lnTo>
                    <a:pt x="202" y="154"/>
                  </a:lnTo>
                  <a:lnTo>
                    <a:pt x="184" y="171"/>
                  </a:lnTo>
                  <a:lnTo>
                    <a:pt x="167" y="188"/>
                  </a:lnTo>
                  <a:lnTo>
                    <a:pt x="152" y="205"/>
                  </a:lnTo>
                  <a:lnTo>
                    <a:pt x="135" y="223"/>
                  </a:lnTo>
                  <a:lnTo>
                    <a:pt x="121" y="242"/>
                  </a:lnTo>
                  <a:lnTo>
                    <a:pt x="107" y="262"/>
                  </a:lnTo>
                  <a:lnTo>
                    <a:pt x="93" y="282"/>
                  </a:lnTo>
                  <a:lnTo>
                    <a:pt x="81" y="302"/>
                  </a:lnTo>
                  <a:lnTo>
                    <a:pt x="70" y="323"/>
                  </a:lnTo>
                  <a:lnTo>
                    <a:pt x="59" y="344"/>
                  </a:lnTo>
                  <a:lnTo>
                    <a:pt x="48" y="367"/>
                  </a:lnTo>
                  <a:lnTo>
                    <a:pt x="39" y="390"/>
                  </a:lnTo>
                  <a:lnTo>
                    <a:pt x="31" y="412"/>
                  </a:lnTo>
                  <a:lnTo>
                    <a:pt x="23" y="435"/>
                  </a:lnTo>
                  <a:lnTo>
                    <a:pt x="23" y="439"/>
                  </a:lnTo>
                  <a:lnTo>
                    <a:pt x="23" y="444"/>
                  </a:lnTo>
                  <a:lnTo>
                    <a:pt x="23" y="446"/>
                  </a:lnTo>
                  <a:lnTo>
                    <a:pt x="23" y="451"/>
                  </a:lnTo>
                  <a:lnTo>
                    <a:pt x="23" y="455"/>
                  </a:lnTo>
                  <a:lnTo>
                    <a:pt x="23" y="458"/>
                  </a:lnTo>
                  <a:lnTo>
                    <a:pt x="23" y="462"/>
                  </a:lnTo>
                  <a:lnTo>
                    <a:pt x="23" y="466"/>
                  </a:lnTo>
                  <a:lnTo>
                    <a:pt x="29" y="442"/>
                  </a:lnTo>
                  <a:lnTo>
                    <a:pt x="36" y="418"/>
                  </a:lnTo>
                  <a:lnTo>
                    <a:pt x="45" y="394"/>
                  </a:lnTo>
                  <a:lnTo>
                    <a:pt x="54" y="371"/>
                  </a:lnTo>
                  <a:lnTo>
                    <a:pt x="66" y="348"/>
                  </a:lnTo>
                  <a:lnTo>
                    <a:pt x="77" y="326"/>
                  </a:lnTo>
                  <a:lnTo>
                    <a:pt x="89" y="304"/>
                  </a:lnTo>
                  <a:lnTo>
                    <a:pt x="102" y="283"/>
                  </a:lnTo>
                  <a:lnTo>
                    <a:pt x="116" y="263"/>
                  </a:lnTo>
                  <a:lnTo>
                    <a:pt x="130" y="243"/>
                  </a:lnTo>
                  <a:lnTo>
                    <a:pt x="145" y="225"/>
                  </a:lnTo>
                  <a:lnTo>
                    <a:pt x="162" y="206"/>
                  </a:lnTo>
                  <a:lnTo>
                    <a:pt x="178" y="188"/>
                  </a:lnTo>
                  <a:lnTo>
                    <a:pt x="195" y="171"/>
                  </a:lnTo>
                  <a:lnTo>
                    <a:pt x="213" y="154"/>
                  </a:lnTo>
                  <a:lnTo>
                    <a:pt x="233" y="138"/>
                  </a:lnTo>
                  <a:lnTo>
                    <a:pt x="252" y="124"/>
                  </a:lnTo>
                  <a:lnTo>
                    <a:pt x="271" y="110"/>
                  </a:lnTo>
                  <a:lnTo>
                    <a:pt x="292" y="97"/>
                  </a:lnTo>
                  <a:lnTo>
                    <a:pt x="313" y="84"/>
                  </a:lnTo>
                  <a:lnTo>
                    <a:pt x="334" y="73"/>
                  </a:lnTo>
                  <a:lnTo>
                    <a:pt x="356" y="62"/>
                  </a:lnTo>
                  <a:lnTo>
                    <a:pt x="379" y="52"/>
                  </a:lnTo>
                  <a:lnTo>
                    <a:pt x="402" y="43"/>
                  </a:lnTo>
                  <a:lnTo>
                    <a:pt x="426" y="36"/>
                  </a:lnTo>
                  <a:lnTo>
                    <a:pt x="449" y="29"/>
                  </a:lnTo>
                  <a:lnTo>
                    <a:pt x="475" y="23"/>
                  </a:lnTo>
                  <a:lnTo>
                    <a:pt x="498" y="18"/>
                  </a:lnTo>
                  <a:lnTo>
                    <a:pt x="523" y="13"/>
                  </a:lnTo>
                  <a:lnTo>
                    <a:pt x="550" y="10"/>
                  </a:lnTo>
                  <a:lnTo>
                    <a:pt x="575" y="9"/>
                  </a:lnTo>
                  <a:lnTo>
                    <a:pt x="601" y="9"/>
                  </a:lnTo>
                  <a:lnTo>
                    <a:pt x="634" y="10"/>
                  </a:lnTo>
                  <a:lnTo>
                    <a:pt x="669" y="13"/>
                  </a:lnTo>
                  <a:lnTo>
                    <a:pt x="703" y="18"/>
                  </a:lnTo>
                  <a:lnTo>
                    <a:pt x="736" y="25"/>
                  </a:lnTo>
                  <a:lnTo>
                    <a:pt x="768" y="33"/>
                  </a:lnTo>
                  <a:lnTo>
                    <a:pt x="799" y="43"/>
                  </a:lnTo>
                  <a:lnTo>
                    <a:pt x="829" y="56"/>
                  </a:lnTo>
                  <a:lnTo>
                    <a:pt x="860" y="69"/>
                  </a:lnTo>
                  <a:lnTo>
                    <a:pt x="888" y="84"/>
                  </a:lnTo>
                  <a:lnTo>
                    <a:pt x="917" y="101"/>
                  </a:lnTo>
                  <a:lnTo>
                    <a:pt x="943" y="120"/>
                  </a:lnTo>
                  <a:lnTo>
                    <a:pt x="970" y="138"/>
                  </a:lnTo>
                  <a:lnTo>
                    <a:pt x="993" y="160"/>
                  </a:lnTo>
                  <a:lnTo>
                    <a:pt x="1017" y="182"/>
                  </a:lnTo>
                  <a:lnTo>
                    <a:pt x="1041" y="206"/>
                  </a:lnTo>
                  <a:lnTo>
                    <a:pt x="1061" y="231"/>
                  </a:lnTo>
                  <a:lnTo>
                    <a:pt x="1061" y="218"/>
                  </a:lnTo>
                  <a:close/>
                  <a:moveTo>
                    <a:pt x="0" y="693"/>
                  </a:moveTo>
                  <a:lnTo>
                    <a:pt x="4" y="722"/>
                  </a:lnTo>
                  <a:lnTo>
                    <a:pt x="10" y="750"/>
                  </a:lnTo>
                  <a:lnTo>
                    <a:pt x="16" y="777"/>
                  </a:lnTo>
                  <a:lnTo>
                    <a:pt x="24" y="806"/>
                  </a:lnTo>
                  <a:lnTo>
                    <a:pt x="32" y="831"/>
                  </a:lnTo>
                  <a:lnTo>
                    <a:pt x="42" y="857"/>
                  </a:lnTo>
                  <a:lnTo>
                    <a:pt x="53" y="882"/>
                  </a:lnTo>
                  <a:lnTo>
                    <a:pt x="66" y="908"/>
                  </a:lnTo>
                  <a:lnTo>
                    <a:pt x="80" y="932"/>
                  </a:lnTo>
                  <a:lnTo>
                    <a:pt x="93" y="955"/>
                  </a:lnTo>
                  <a:lnTo>
                    <a:pt x="109" y="977"/>
                  </a:lnTo>
                  <a:lnTo>
                    <a:pt x="124" y="1000"/>
                  </a:lnTo>
                  <a:lnTo>
                    <a:pt x="142" y="1021"/>
                  </a:lnTo>
                  <a:lnTo>
                    <a:pt x="160" y="1041"/>
                  </a:lnTo>
                  <a:lnTo>
                    <a:pt x="178" y="1061"/>
                  </a:lnTo>
                  <a:lnTo>
                    <a:pt x="198" y="1080"/>
                  </a:lnTo>
                  <a:lnTo>
                    <a:pt x="219" y="1097"/>
                  </a:lnTo>
                  <a:lnTo>
                    <a:pt x="239" y="1114"/>
                  </a:lnTo>
                  <a:lnTo>
                    <a:pt x="262" y="1129"/>
                  </a:lnTo>
                  <a:lnTo>
                    <a:pt x="284" y="1145"/>
                  </a:lnTo>
                  <a:lnTo>
                    <a:pt x="308" y="1159"/>
                  </a:lnTo>
                  <a:lnTo>
                    <a:pt x="331" y="1172"/>
                  </a:lnTo>
                  <a:lnTo>
                    <a:pt x="356" y="1183"/>
                  </a:lnTo>
                  <a:lnTo>
                    <a:pt x="381" y="1195"/>
                  </a:lnTo>
                  <a:lnTo>
                    <a:pt x="408" y="1203"/>
                  </a:lnTo>
                  <a:lnTo>
                    <a:pt x="434" y="1212"/>
                  </a:lnTo>
                  <a:lnTo>
                    <a:pt x="461" y="1219"/>
                  </a:lnTo>
                  <a:lnTo>
                    <a:pt x="487" y="1224"/>
                  </a:lnTo>
                  <a:lnTo>
                    <a:pt x="515" y="1230"/>
                  </a:lnTo>
                  <a:lnTo>
                    <a:pt x="543" y="1233"/>
                  </a:lnTo>
                  <a:lnTo>
                    <a:pt x="572" y="1236"/>
                  </a:lnTo>
                  <a:lnTo>
                    <a:pt x="601" y="1236"/>
                  </a:lnTo>
                  <a:lnTo>
                    <a:pt x="637" y="1234"/>
                  </a:lnTo>
                  <a:lnTo>
                    <a:pt x="673" y="1232"/>
                  </a:lnTo>
                  <a:lnTo>
                    <a:pt x="710" y="1226"/>
                  </a:lnTo>
                  <a:lnTo>
                    <a:pt x="744" y="1219"/>
                  </a:lnTo>
                  <a:lnTo>
                    <a:pt x="778" y="1209"/>
                  </a:lnTo>
                  <a:lnTo>
                    <a:pt x="811" y="1198"/>
                  </a:lnTo>
                  <a:lnTo>
                    <a:pt x="843" y="1185"/>
                  </a:lnTo>
                  <a:lnTo>
                    <a:pt x="875" y="1169"/>
                  </a:lnTo>
                  <a:lnTo>
                    <a:pt x="906" y="1152"/>
                  </a:lnTo>
                  <a:lnTo>
                    <a:pt x="935" y="1134"/>
                  </a:lnTo>
                  <a:lnTo>
                    <a:pt x="963" y="1114"/>
                  </a:lnTo>
                  <a:lnTo>
                    <a:pt x="989" y="1091"/>
                  </a:lnTo>
                  <a:lnTo>
                    <a:pt x="1016" y="1068"/>
                  </a:lnTo>
                  <a:lnTo>
                    <a:pt x="1039" y="1043"/>
                  </a:lnTo>
                  <a:lnTo>
                    <a:pt x="1063" y="1017"/>
                  </a:lnTo>
                  <a:lnTo>
                    <a:pt x="1084" y="990"/>
                  </a:lnTo>
                  <a:lnTo>
                    <a:pt x="1084" y="989"/>
                  </a:lnTo>
                  <a:lnTo>
                    <a:pt x="1084" y="987"/>
                  </a:lnTo>
                  <a:lnTo>
                    <a:pt x="1082" y="986"/>
                  </a:lnTo>
                  <a:lnTo>
                    <a:pt x="1082" y="985"/>
                  </a:lnTo>
                  <a:lnTo>
                    <a:pt x="1082" y="983"/>
                  </a:lnTo>
                  <a:lnTo>
                    <a:pt x="1082" y="982"/>
                  </a:lnTo>
                  <a:lnTo>
                    <a:pt x="1082" y="980"/>
                  </a:lnTo>
                  <a:lnTo>
                    <a:pt x="1081" y="979"/>
                  </a:lnTo>
                  <a:lnTo>
                    <a:pt x="1060" y="1007"/>
                  </a:lnTo>
                  <a:lnTo>
                    <a:pt x="1038" y="1033"/>
                  </a:lnTo>
                  <a:lnTo>
                    <a:pt x="1014" y="1058"/>
                  </a:lnTo>
                  <a:lnTo>
                    <a:pt x="988" y="1081"/>
                  </a:lnTo>
                  <a:lnTo>
                    <a:pt x="961" y="1104"/>
                  </a:lnTo>
                  <a:lnTo>
                    <a:pt x="933" y="1124"/>
                  </a:lnTo>
                  <a:lnTo>
                    <a:pt x="904" y="1144"/>
                  </a:lnTo>
                  <a:lnTo>
                    <a:pt x="874" y="1161"/>
                  </a:lnTo>
                  <a:lnTo>
                    <a:pt x="843" y="1175"/>
                  </a:lnTo>
                  <a:lnTo>
                    <a:pt x="811" y="1189"/>
                  </a:lnTo>
                  <a:lnTo>
                    <a:pt x="778" y="1200"/>
                  </a:lnTo>
                  <a:lnTo>
                    <a:pt x="744" y="1210"/>
                  </a:lnTo>
                  <a:lnTo>
                    <a:pt x="710" y="1217"/>
                  </a:lnTo>
                  <a:lnTo>
                    <a:pt x="673" y="1223"/>
                  </a:lnTo>
                  <a:lnTo>
                    <a:pt x="637" y="1227"/>
                  </a:lnTo>
                  <a:lnTo>
                    <a:pt x="601" y="1227"/>
                  </a:lnTo>
                  <a:lnTo>
                    <a:pt x="570" y="1227"/>
                  </a:lnTo>
                  <a:lnTo>
                    <a:pt x="541" y="1224"/>
                  </a:lnTo>
                  <a:lnTo>
                    <a:pt x="512" y="1222"/>
                  </a:lnTo>
                  <a:lnTo>
                    <a:pt x="484" y="1216"/>
                  </a:lnTo>
                  <a:lnTo>
                    <a:pt x="455" y="1210"/>
                  </a:lnTo>
                  <a:lnTo>
                    <a:pt x="427" y="1202"/>
                  </a:lnTo>
                  <a:lnTo>
                    <a:pt x="401" y="1193"/>
                  </a:lnTo>
                  <a:lnTo>
                    <a:pt x="374" y="1182"/>
                  </a:lnTo>
                  <a:lnTo>
                    <a:pt x="348" y="1171"/>
                  </a:lnTo>
                  <a:lnTo>
                    <a:pt x="323" y="1158"/>
                  </a:lnTo>
                  <a:lnTo>
                    <a:pt x="299" y="1145"/>
                  </a:lnTo>
                  <a:lnTo>
                    <a:pt x="276" y="1129"/>
                  </a:lnTo>
                  <a:lnTo>
                    <a:pt x="252" y="1114"/>
                  </a:lnTo>
                  <a:lnTo>
                    <a:pt x="230" y="1097"/>
                  </a:lnTo>
                  <a:lnTo>
                    <a:pt x="209" y="1078"/>
                  </a:lnTo>
                  <a:lnTo>
                    <a:pt x="188" y="1058"/>
                  </a:lnTo>
                  <a:lnTo>
                    <a:pt x="169" y="1038"/>
                  </a:lnTo>
                  <a:lnTo>
                    <a:pt x="149" y="1017"/>
                  </a:lnTo>
                  <a:lnTo>
                    <a:pt x="131" y="996"/>
                  </a:lnTo>
                  <a:lnTo>
                    <a:pt x="114" y="973"/>
                  </a:lnTo>
                  <a:lnTo>
                    <a:pt x="99" y="949"/>
                  </a:lnTo>
                  <a:lnTo>
                    <a:pt x="85" y="925"/>
                  </a:lnTo>
                  <a:lnTo>
                    <a:pt x="71" y="899"/>
                  </a:lnTo>
                  <a:lnTo>
                    <a:pt x="59" y="874"/>
                  </a:lnTo>
                  <a:lnTo>
                    <a:pt x="48" y="848"/>
                  </a:lnTo>
                  <a:lnTo>
                    <a:pt x="38" y="821"/>
                  </a:lnTo>
                  <a:lnTo>
                    <a:pt x="28" y="793"/>
                  </a:lnTo>
                  <a:lnTo>
                    <a:pt x="21" y="764"/>
                  </a:lnTo>
                  <a:lnTo>
                    <a:pt x="14" y="736"/>
                  </a:lnTo>
                  <a:lnTo>
                    <a:pt x="10" y="706"/>
                  </a:lnTo>
                  <a:lnTo>
                    <a:pt x="6" y="678"/>
                  </a:lnTo>
                  <a:lnTo>
                    <a:pt x="4" y="647"/>
                  </a:lnTo>
                  <a:lnTo>
                    <a:pt x="3" y="652"/>
                  </a:lnTo>
                  <a:lnTo>
                    <a:pt x="3" y="658"/>
                  </a:lnTo>
                  <a:lnTo>
                    <a:pt x="3" y="664"/>
                  </a:lnTo>
                  <a:lnTo>
                    <a:pt x="2" y="671"/>
                  </a:lnTo>
                  <a:lnTo>
                    <a:pt x="2" y="676"/>
                  </a:lnTo>
                  <a:lnTo>
                    <a:pt x="2" y="682"/>
                  </a:lnTo>
                  <a:lnTo>
                    <a:pt x="0" y="688"/>
                  </a:lnTo>
                  <a:lnTo>
                    <a:pt x="0" y="693"/>
                  </a:lnTo>
                  <a:close/>
                </a:path>
              </a:pathLst>
            </a:custGeom>
            <a:solidFill>
              <a:srgbClr val="FDF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5" name="Freeform 42"/>
            <p:cNvSpPr>
              <a:spLocks noEditPoints="1"/>
            </p:cNvSpPr>
            <p:nvPr/>
          </p:nvSpPr>
          <p:spPr bwMode="auto">
            <a:xfrm>
              <a:off x="3936" y="1887"/>
              <a:ext cx="1080" cy="1227"/>
            </a:xfrm>
            <a:custGeom>
              <a:avLst/>
              <a:gdLst>
                <a:gd name="T0" fmla="*/ 991 w 1080"/>
                <a:gd name="T1" fmla="*/ 149 h 1227"/>
                <a:gd name="T2" fmla="*/ 886 w 1080"/>
                <a:gd name="T3" fmla="*/ 74 h 1227"/>
                <a:gd name="T4" fmla="*/ 765 w 1080"/>
                <a:gd name="T5" fmla="*/ 24 h 1227"/>
                <a:gd name="T6" fmla="*/ 632 w 1080"/>
                <a:gd name="T7" fmla="*/ 1 h 1227"/>
                <a:gd name="T8" fmla="*/ 523 w 1080"/>
                <a:gd name="T9" fmla="*/ 4 h 1227"/>
                <a:gd name="T10" fmla="*/ 425 w 1080"/>
                <a:gd name="T11" fmla="*/ 25 h 1227"/>
                <a:gd name="T12" fmla="*/ 335 w 1080"/>
                <a:gd name="T13" fmla="*/ 62 h 1227"/>
                <a:gd name="T14" fmla="*/ 253 w 1080"/>
                <a:gd name="T15" fmla="*/ 112 h 1227"/>
                <a:gd name="T16" fmla="*/ 179 w 1080"/>
                <a:gd name="T17" fmla="*/ 173 h 1227"/>
                <a:gd name="T18" fmla="*/ 116 w 1080"/>
                <a:gd name="T19" fmla="*/ 247 h 1227"/>
                <a:gd name="T20" fmla="*/ 65 w 1080"/>
                <a:gd name="T21" fmla="*/ 329 h 1227"/>
                <a:gd name="T22" fmla="*/ 27 w 1080"/>
                <a:gd name="T23" fmla="*/ 420 h 1227"/>
                <a:gd name="T24" fmla="*/ 21 w 1080"/>
                <a:gd name="T25" fmla="*/ 458 h 1227"/>
                <a:gd name="T26" fmla="*/ 19 w 1080"/>
                <a:gd name="T27" fmla="*/ 480 h 1227"/>
                <a:gd name="T28" fmla="*/ 40 w 1080"/>
                <a:gd name="T29" fmla="*/ 410 h 1227"/>
                <a:gd name="T30" fmla="*/ 82 w 1080"/>
                <a:gd name="T31" fmla="*/ 316 h 1227"/>
                <a:gd name="T32" fmla="*/ 137 w 1080"/>
                <a:gd name="T33" fmla="*/ 233 h 1227"/>
                <a:gd name="T34" fmla="*/ 205 w 1080"/>
                <a:gd name="T35" fmla="*/ 160 h 1227"/>
                <a:gd name="T36" fmla="*/ 285 w 1080"/>
                <a:gd name="T37" fmla="*/ 99 h 1227"/>
                <a:gd name="T38" fmla="*/ 372 w 1080"/>
                <a:gd name="T39" fmla="*/ 54 h 1227"/>
                <a:gd name="T40" fmla="*/ 470 w 1080"/>
                <a:gd name="T41" fmla="*/ 22 h 1227"/>
                <a:gd name="T42" fmla="*/ 573 w 1080"/>
                <a:gd name="T43" fmla="*/ 8 h 1227"/>
                <a:gd name="T44" fmla="*/ 701 w 1080"/>
                <a:gd name="T45" fmla="*/ 17 h 1227"/>
                <a:gd name="T46" fmla="*/ 829 w 1080"/>
                <a:gd name="T47" fmla="*/ 55 h 1227"/>
                <a:gd name="T48" fmla="*/ 941 w 1080"/>
                <a:gd name="T49" fmla="*/ 119 h 1227"/>
                <a:gd name="T50" fmla="*/ 1039 w 1080"/>
                <a:gd name="T51" fmla="*/ 207 h 1227"/>
                <a:gd name="T52" fmla="*/ 2 w 1080"/>
                <a:gd name="T53" fmla="*/ 697 h 1227"/>
                <a:gd name="T54" fmla="*/ 29 w 1080"/>
                <a:gd name="T55" fmla="*/ 809 h 1227"/>
                <a:gd name="T56" fmla="*/ 73 w 1080"/>
                <a:gd name="T57" fmla="*/ 911 h 1227"/>
                <a:gd name="T58" fmla="*/ 135 w 1080"/>
                <a:gd name="T59" fmla="*/ 1004 h 1227"/>
                <a:gd name="T60" fmla="*/ 212 w 1080"/>
                <a:gd name="T61" fmla="*/ 1083 h 1227"/>
                <a:gd name="T62" fmla="*/ 301 w 1080"/>
                <a:gd name="T63" fmla="*/ 1147 h 1227"/>
                <a:gd name="T64" fmla="*/ 403 w 1080"/>
                <a:gd name="T65" fmla="*/ 1194 h 1227"/>
                <a:gd name="T66" fmla="*/ 511 w 1080"/>
                <a:gd name="T67" fmla="*/ 1221 h 1227"/>
                <a:gd name="T68" fmla="*/ 635 w 1080"/>
                <a:gd name="T69" fmla="*/ 1225 h 1227"/>
                <a:gd name="T70" fmla="*/ 776 w 1080"/>
                <a:gd name="T71" fmla="*/ 1200 h 1227"/>
                <a:gd name="T72" fmla="*/ 902 w 1080"/>
                <a:gd name="T73" fmla="*/ 1143 h 1227"/>
                <a:gd name="T74" fmla="*/ 1012 w 1080"/>
                <a:gd name="T75" fmla="*/ 1058 h 1227"/>
                <a:gd name="T76" fmla="*/ 1080 w 1080"/>
                <a:gd name="T77" fmla="*/ 978 h 1227"/>
                <a:gd name="T78" fmla="*/ 1079 w 1080"/>
                <a:gd name="T79" fmla="*/ 972 h 1227"/>
                <a:gd name="T80" fmla="*/ 1058 w 1080"/>
                <a:gd name="T81" fmla="*/ 997 h 1227"/>
                <a:gd name="T82" fmla="*/ 959 w 1080"/>
                <a:gd name="T83" fmla="*/ 1095 h 1227"/>
                <a:gd name="T84" fmla="*/ 841 w 1080"/>
                <a:gd name="T85" fmla="*/ 1166 h 1227"/>
                <a:gd name="T86" fmla="*/ 708 w 1080"/>
                <a:gd name="T87" fmla="*/ 1208 h 1227"/>
                <a:gd name="T88" fmla="*/ 568 w 1080"/>
                <a:gd name="T89" fmla="*/ 1218 h 1227"/>
                <a:gd name="T90" fmla="*/ 450 w 1080"/>
                <a:gd name="T91" fmla="*/ 1200 h 1227"/>
                <a:gd name="T92" fmla="*/ 342 w 1080"/>
                <a:gd name="T93" fmla="*/ 1158 h 1227"/>
                <a:gd name="T94" fmla="*/ 243 w 1080"/>
                <a:gd name="T95" fmla="*/ 1099 h 1227"/>
                <a:gd name="T96" fmla="*/ 160 w 1080"/>
                <a:gd name="T97" fmla="*/ 1021 h 1227"/>
                <a:gd name="T98" fmla="*/ 91 w 1080"/>
                <a:gd name="T99" fmla="*/ 927 h 1227"/>
                <a:gd name="T100" fmla="*/ 41 w 1080"/>
                <a:gd name="T101" fmla="*/ 822 h 1227"/>
                <a:gd name="T102" fmla="*/ 12 w 1080"/>
                <a:gd name="T103" fmla="*/ 705 h 1227"/>
                <a:gd name="T104" fmla="*/ 5 w 1080"/>
                <a:gd name="T105" fmla="*/ 613 h 1227"/>
                <a:gd name="T106" fmla="*/ 5 w 1080"/>
                <a:gd name="T107" fmla="*/ 612 h 1227"/>
                <a:gd name="T108" fmla="*/ 5 w 1080"/>
                <a:gd name="T109" fmla="*/ 617 h 1227"/>
                <a:gd name="T110" fmla="*/ 2 w 1080"/>
                <a:gd name="T111" fmla="*/ 644 h 122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80"/>
                <a:gd name="T169" fmla="*/ 0 h 1227"/>
                <a:gd name="T170" fmla="*/ 1080 w 1080"/>
                <a:gd name="T171" fmla="*/ 1227 h 122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80" h="1227">
                  <a:moveTo>
                    <a:pt x="1059" y="218"/>
                  </a:moveTo>
                  <a:lnTo>
                    <a:pt x="1037" y="194"/>
                  </a:lnTo>
                  <a:lnTo>
                    <a:pt x="1015" y="172"/>
                  </a:lnTo>
                  <a:lnTo>
                    <a:pt x="991" y="149"/>
                  </a:lnTo>
                  <a:lnTo>
                    <a:pt x="966" y="128"/>
                  </a:lnTo>
                  <a:lnTo>
                    <a:pt x="941" y="109"/>
                  </a:lnTo>
                  <a:lnTo>
                    <a:pt x="913" y="91"/>
                  </a:lnTo>
                  <a:lnTo>
                    <a:pt x="886" y="74"/>
                  </a:lnTo>
                  <a:lnTo>
                    <a:pt x="856" y="59"/>
                  </a:lnTo>
                  <a:lnTo>
                    <a:pt x="827" y="45"/>
                  </a:lnTo>
                  <a:lnTo>
                    <a:pt x="797" y="34"/>
                  </a:lnTo>
                  <a:lnTo>
                    <a:pt x="765" y="24"/>
                  </a:lnTo>
                  <a:lnTo>
                    <a:pt x="733" y="15"/>
                  </a:lnTo>
                  <a:lnTo>
                    <a:pt x="701" y="8"/>
                  </a:lnTo>
                  <a:lnTo>
                    <a:pt x="667" y="4"/>
                  </a:lnTo>
                  <a:lnTo>
                    <a:pt x="632" y="1"/>
                  </a:lnTo>
                  <a:lnTo>
                    <a:pt x="599" y="0"/>
                  </a:lnTo>
                  <a:lnTo>
                    <a:pt x="573" y="0"/>
                  </a:lnTo>
                  <a:lnTo>
                    <a:pt x="548" y="3"/>
                  </a:lnTo>
                  <a:lnTo>
                    <a:pt x="523" y="4"/>
                  </a:lnTo>
                  <a:lnTo>
                    <a:pt x="498" y="8"/>
                  </a:lnTo>
                  <a:lnTo>
                    <a:pt x="474" y="13"/>
                  </a:lnTo>
                  <a:lnTo>
                    <a:pt x="449" y="18"/>
                  </a:lnTo>
                  <a:lnTo>
                    <a:pt x="425" y="25"/>
                  </a:lnTo>
                  <a:lnTo>
                    <a:pt x="403" y="34"/>
                  </a:lnTo>
                  <a:lnTo>
                    <a:pt x="379" y="42"/>
                  </a:lnTo>
                  <a:lnTo>
                    <a:pt x="357" y="51"/>
                  </a:lnTo>
                  <a:lnTo>
                    <a:pt x="335" y="62"/>
                  </a:lnTo>
                  <a:lnTo>
                    <a:pt x="314" y="72"/>
                  </a:lnTo>
                  <a:lnTo>
                    <a:pt x="293" y="85"/>
                  </a:lnTo>
                  <a:lnTo>
                    <a:pt x="272" y="98"/>
                  </a:lnTo>
                  <a:lnTo>
                    <a:pt x="253" y="112"/>
                  </a:lnTo>
                  <a:lnTo>
                    <a:pt x="233" y="126"/>
                  </a:lnTo>
                  <a:lnTo>
                    <a:pt x="215" y="140"/>
                  </a:lnTo>
                  <a:lnTo>
                    <a:pt x="197" y="157"/>
                  </a:lnTo>
                  <a:lnTo>
                    <a:pt x="179" y="173"/>
                  </a:lnTo>
                  <a:lnTo>
                    <a:pt x="162" y="191"/>
                  </a:lnTo>
                  <a:lnTo>
                    <a:pt x="147" y="208"/>
                  </a:lnTo>
                  <a:lnTo>
                    <a:pt x="132" y="227"/>
                  </a:lnTo>
                  <a:lnTo>
                    <a:pt x="116" y="247"/>
                  </a:lnTo>
                  <a:lnTo>
                    <a:pt x="103" y="267"/>
                  </a:lnTo>
                  <a:lnTo>
                    <a:pt x="90" y="287"/>
                  </a:lnTo>
                  <a:lnTo>
                    <a:pt x="78" y="308"/>
                  </a:lnTo>
                  <a:lnTo>
                    <a:pt x="65" y="329"/>
                  </a:lnTo>
                  <a:lnTo>
                    <a:pt x="55" y="352"/>
                  </a:lnTo>
                  <a:lnTo>
                    <a:pt x="46" y="375"/>
                  </a:lnTo>
                  <a:lnTo>
                    <a:pt x="36" y="397"/>
                  </a:lnTo>
                  <a:lnTo>
                    <a:pt x="27" y="420"/>
                  </a:lnTo>
                  <a:lnTo>
                    <a:pt x="21" y="444"/>
                  </a:lnTo>
                  <a:lnTo>
                    <a:pt x="21" y="448"/>
                  </a:lnTo>
                  <a:lnTo>
                    <a:pt x="21" y="454"/>
                  </a:lnTo>
                  <a:lnTo>
                    <a:pt x="21" y="458"/>
                  </a:lnTo>
                  <a:lnTo>
                    <a:pt x="21" y="464"/>
                  </a:lnTo>
                  <a:lnTo>
                    <a:pt x="21" y="468"/>
                  </a:lnTo>
                  <a:lnTo>
                    <a:pt x="19" y="474"/>
                  </a:lnTo>
                  <a:lnTo>
                    <a:pt x="19" y="480"/>
                  </a:lnTo>
                  <a:lnTo>
                    <a:pt x="19" y="484"/>
                  </a:lnTo>
                  <a:lnTo>
                    <a:pt x="25" y="460"/>
                  </a:lnTo>
                  <a:lnTo>
                    <a:pt x="32" y="434"/>
                  </a:lnTo>
                  <a:lnTo>
                    <a:pt x="40" y="410"/>
                  </a:lnTo>
                  <a:lnTo>
                    <a:pt x="48" y="386"/>
                  </a:lnTo>
                  <a:lnTo>
                    <a:pt x="58" y="362"/>
                  </a:lnTo>
                  <a:lnTo>
                    <a:pt x="69" y="339"/>
                  </a:lnTo>
                  <a:lnTo>
                    <a:pt x="82" y="316"/>
                  </a:lnTo>
                  <a:lnTo>
                    <a:pt x="94" y="295"/>
                  </a:lnTo>
                  <a:lnTo>
                    <a:pt x="108" y="274"/>
                  </a:lnTo>
                  <a:lnTo>
                    <a:pt x="122" y="254"/>
                  </a:lnTo>
                  <a:lnTo>
                    <a:pt x="137" y="233"/>
                  </a:lnTo>
                  <a:lnTo>
                    <a:pt x="153" y="214"/>
                  </a:lnTo>
                  <a:lnTo>
                    <a:pt x="169" y="196"/>
                  </a:lnTo>
                  <a:lnTo>
                    <a:pt x="187" y="177"/>
                  </a:lnTo>
                  <a:lnTo>
                    <a:pt x="205" y="160"/>
                  </a:lnTo>
                  <a:lnTo>
                    <a:pt x="224" y="145"/>
                  </a:lnTo>
                  <a:lnTo>
                    <a:pt x="243" y="129"/>
                  </a:lnTo>
                  <a:lnTo>
                    <a:pt x="264" y="113"/>
                  </a:lnTo>
                  <a:lnTo>
                    <a:pt x="285" y="99"/>
                  </a:lnTo>
                  <a:lnTo>
                    <a:pt x="306" y="86"/>
                  </a:lnTo>
                  <a:lnTo>
                    <a:pt x="328" y="75"/>
                  </a:lnTo>
                  <a:lnTo>
                    <a:pt x="350" y="64"/>
                  </a:lnTo>
                  <a:lnTo>
                    <a:pt x="372" y="54"/>
                  </a:lnTo>
                  <a:lnTo>
                    <a:pt x="396" y="44"/>
                  </a:lnTo>
                  <a:lnTo>
                    <a:pt x="420" y="35"/>
                  </a:lnTo>
                  <a:lnTo>
                    <a:pt x="445" y="28"/>
                  </a:lnTo>
                  <a:lnTo>
                    <a:pt x="470" y="22"/>
                  </a:lnTo>
                  <a:lnTo>
                    <a:pt x="495" y="17"/>
                  </a:lnTo>
                  <a:lnTo>
                    <a:pt x="520" y="13"/>
                  </a:lnTo>
                  <a:lnTo>
                    <a:pt x="546" y="10"/>
                  </a:lnTo>
                  <a:lnTo>
                    <a:pt x="573" y="8"/>
                  </a:lnTo>
                  <a:lnTo>
                    <a:pt x="599" y="8"/>
                  </a:lnTo>
                  <a:lnTo>
                    <a:pt x="634" y="8"/>
                  </a:lnTo>
                  <a:lnTo>
                    <a:pt x="667" y="13"/>
                  </a:lnTo>
                  <a:lnTo>
                    <a:pt x="701" y="17"/>
                  </a:lnTo>
                  <a:lnTo>
                    <a:pt x="734" y="24"/>
                  </a:lnTo>
                  <a:lnTo>
                    <a:pt x="766" y="32"/>
                  </a:lnTo>
                  <a:lnTo>
                    <a:pt x="798" y="42"/>
                  </a:lnTo>
                  <a:lnTo>
                    <a:pt x="829" y="55"/>
                  </a:lnTo>
                  <a:lnTo>
                    <a:pt x="858" y="69"/>
                  </a:lnTo>
                  <a:lnTo>
                    <a:pt x="887" y="84"/>
                  </a:lnTo>
                  <a:lnTo>
                    <a:pt x="915" y="101"/>
                  </a:lnTo>
                  <a:lnTo>
                    <a:pt x="941" y="119"/>
                  </a:lnTo>
                  <a:lnTo>
                    <a:pt x="968" y="139"/>
                  </a:lnTo>
                  <a:lnTo>
                    <a:pt x="993" y="160"/>
                  </a:lnTo>
                  <a:lnTo>
                    <a:pt x="1016" y="183"/>
                  </a:lnTo>
                  <a:lnTo>
                    <a:pt x="1039" y="207"/>
                  </a:lnTo>
                  <a:lnTo>
                    <a:pt x="1059" y="233"/>
                  </a:lnTo>
                  <a:lnTo>
                    <a:pt x="1059" y="218"/>
                  </a:lnTo>
                  <a:close/>
                  <a:moveTo>
                    <a:pt x="0" y="667"/>
                  </a:moveTo>
                  <a:lnTo>
                    <a:pt x="2" y="697"/>
                  </a:lnTo>
                  <a:lnTo>
                    <a:pt x="8" y="725"/>
                  </a:lnTo>
                  <a:lnTo>
                    <a:pt x="14" y="754"/>
                  </a:lnTo>
                  <a:lnTo>
                    <a:pt x="21" y="781"/>
                  </a:lnTo>
                  <a:lnTo>
                    <a:pt x="29" y="809"/>
                  </a:lnTo>
                  <a:lnTo>
                    <a:pt x="39" y="835"/>
                  </a:lnTo>
                  <a:lnTo>
                    <a:pt x="48" y="862"/>
                  </a:lnTo>
                  <a:lnTo>
                    <a:pt x="61" y="887"/>
                  </a:lnTo>
                  <a:lnTo>
                    <a:pt x="73" y="911"/>
                  </a:lnTo>
                  <a:lnTo>
                    <a:pt x="87" y="936"/>
                  </a:lnTo>
                  <a:lnTo>
                    <a:pt x="103" y="960"/>
                  </a:lnTo>
                  <a:lnTo>
                    <a:pt x="118" y="982"/>
                  </a:lnTo>
                  <a:lnTo>
                    <a:pt x="135" y="1004"/>
                  </a:lnTo>
                  <a:lnTo>
                    <a:pt x="153" y="1025"/>
                  </a:lnTo>
                  <a:lnTo>
                    <a:pt x="172" y="1045"/>
                  </a:lnTo>
                  <a:lnTo>
                    <a:pt x="192" y="1065"/>
                  </a:lnTo>
                  <a:lnTo>
                    <a:pt x="212" y="1083"/>
                  </a:lnTo>
                  <a:lnTo>
                    <a:pt x="233" y="1100"/>
                  </a:lnTo>
                  <a:lnTo>
                    <a:pt x="256" y="1117"/>
                  </a:lnTo>
                  <a:lnTo>
                    <a:pt x="278" y="1133"/>
                  </a:lnTo>
                  <a:lnTo>
                    <a:pt x="301" y="1147"/>
                  </a:lnTo>
                  <a:lnTo>
                    <a:pt x="326" y="1160"/>
                  </a:lnTo>
                  <a:lnTo>
                    <a:pt x="350" y="1173"/>
                  </a:lnTo>
                  <a:lnTo>
                    <a:pt x="377" y="1184"/>
                  </a:lnTo>
                  <a:lnTo>
                    <a:pt x="403" y="1194"/>
                  </a:lnTo>
                  <a:lnTo>
                    <a:pt x="429" y="1202"/>
                  </a:lnTo>
                  <a:lnTo>
                    <a:pt x="456" y="1210"/>
                  </a:lnTo>
                  <a:lnTo>
                    <a:pt x="484" y="1215"/>
                  </a:lnTo>
                  <a:lnTo>
                    <a:pt x="511" y="1221"/>
                  </a:lnTo>
                  <a:lnTo>
                    <a:pt x="541" y="1224"/>
                  </a:lnTo>
                  <a:lnTo>
                    <a:pt x="570" y="1227"/>
                  </a:lnTo>
                  <a:lnTo>
                    <a:pt x="599" y="1227"/>
                  </a:lnTo>
                  <a:lnTo>
                    <a:pt x="635" y="1225"/>
                  </a:lnTo>
                  <a:lnTo>
                    <a:pt x="671" y="1222"/>
                  </a:lnTo>
                  <a:lnTo>
                    <a:pt x="708" y="1217"/>
                  </a:lnTo>
                  <a:lnTo>
                    <a:pt x="742" y="1210"/>
                  </a:lnTo>
                  <a:lnTo>
                    <a:pt x="776" y="1200"/>
                  </a:lnTo>
                  <a:lnTo>
                    <a:pt x="809" y="1188"/>
                  </a:lnTo>
                  <a:lnTo>
                    <a:pt x="841" y="1175"/>
                  </a:lnTo>
                  <a:lnTo>
                    <a:pt x="873" y="1160"/>
                  </a:lnTo>
                  <a:lnTo>
                    <a:pt x="902" y="1143"/>
                  </a:lnTo>
                  <a:lnTo>
                    <a:pt x="931" y="1124"/>
                  </a:lnTo>
                  <a:lnTo>
                    <a:pt x="959" y="1103"/>
                  </a:lnTo>
                  <a:lnTo>
                    <a:pt x="987" y="1082"/>
                  </a:lnTo>
                  <a:lnTo>
                    <a:pt x="1012" y="1058"/>
                  </a:lnTo>
                  <a:lnTo>
                    <a:pt x="1037" y="1033"/>
                  </a:lnTo>
                  <a:lnTo>
                    <a:pt x="1059" y="1007"/>
                  </a:lnTo>
                  <a:lnTo>
                    <a:pt x="1080" y="980"/>
                  </a:lnTo>
                  <a:lnTo>
                    <a:pt x="1080" y="978"/>
                  </a:lnTo>
                  <a:lnTo>
                    <a:pt x="1080" y="977"/>
                  </a:lnTo>
                  <a:lnTo>
                    <a:pt x="1080" y="975"/>
                  </a:lnTo>
                  <a:lnTo>
                    <a:pt x="1079" y="974"/>
                  </a:lnTo>
                  <a:lnTo>
                    <a:pt x="1079" y="972"/>
                  </a:lnTo>
                  <a:lnTo>
                    <a:pt x="1079" y="971"/>
                  </a:lnTo>
                  <a:lnTo>
                    <a:pt x="1079" y="970"/>
                  </a:lnTo>
                  <a:lnTo>
                    <a:pt x="1079" y="968"/>
                  </a:lnTo>
                  <a:lnTo>
                    <a:pt x="1058" y="997"/>
                  </a:lnTo>
                  <a:lnTo>
                    <a:pt x="1036" y="1024"/>
                  </a:lnTo>
                  <a:lnTo>
                    <a:pt x="1011" y="1048"/>
                  </a:lnTo>
                  <a:lnTo>
                    <a:pt x="986" y="1072"/>
                  </a:lnTo>
                  <a:lnTo>
                    <a:pt x="959" y="1095"/>
                  </a:lnTo>
                  <a:lnTo>
                    <a:pt x="931" y="1114"/>
                  </a:lnTo>
                  <a:lnTo>
                    <a:pt x="902" y="1133"/>
                  </a:lnTo>
                  <a:lnTo>
                    <a:pt x="872" y="1150"/>
                  </a:lnTo>
                  <a:lnTo>
                    <a:pt x="841" y="1166"/>
                  </a:lnTo>
                  <a:lnTo>
                    <a:pt x="809" y="1180"/>
                  </a:lnTo>
                  <a:lnTo>
                    <a:pt x="776" y="1191"/>
                  </a:lnTo>
                  <a:lnTo>
                    <a:pt x="742" y="1201"/>
                  </a:lnTo>
                  <a:lnTo>
                    <a:pt x="708" y="1208"/>
                  </a:lnTo>
                  <a:lnTo>
                    <a:pt x="671" y="1214"/>
                  </a:lnTo>
                  <a:lnTo>
                    <a:pt x="635" y="1218"/>
                  </a:lnTo>
                  <a:lnTo>
                    <a:pt x="599" y="1218"/>
                  </a:lnTo>
                  <a:lnTo>
                    <a:pt x="568" y="1218"/>
                  </a:lnTo>
                  <a:lnTo>
                    <a:pt x="538" y="1215"/>
                  </a:lnTo>
                  <a:lnTo>
                    <a:pt x="509" y="1212"/>
                  </a:lnTo>
                  <a:lnTo>
                    <a:pt x="479" y="1207"/>
                  </a:lnTo>
                  <a:lnTo>
                    <a:pt x="450" y="1200"/>
                  </a:lnTo>
                  <a:lnTo>
                    <a:pt x="422" y="1191"/>
                  </a:lnTo>
                  <a:lnTo>
                    <a:pt x="395" y="1183"/>
                  </a:lnTo>
                  <a:lnTo>
                    <a:pt x="368" y="1171"/>
                  </a:lnTo>
                  <a:lnTo>
                    <a:pt x="342" y="1158"/>
                  </a:lnTo>
                  <a:lnTo>
                    <a:pt x="315" y="1146"/>
                  </a:lnTo>
                  <a:lnTo>
                    <a:pt x="292" y="1131"/>
                  </a:lnTo>
                  <a:lnTo>
                    <a:pt x="267" y="1116"/>
                  </a:lnTo>
                  <a:lnTo>
                    <a:pt x="243" y="1099"/>
                  </a:lnTo>
                  <a:lnTo>
                    <a:pt x="221" y="1080"/>
                  </a:lnTo>
                  <a:lnTo>
                    <a:pt x="200" y="1062"/>
                  </a:lnTo>
                  <a:lnTo>
                    <a:pt x="179" y="1042"/>
                  </a:lnTo>
                  <a:lnTo>
                    <a:pt x="160" y="1021"/>
                  </a:lnTo>
                  <a:lnTo>
                    <a:pt x="142" y="998"/>
                  </a:lnTo>
                  <a:lnTo>
                    <a:pt x="123" y="975"/>
                  </a:lnTo>
                  <a:lnTo>
                    <a:pt x="107" y="951"/>
                  </a:lnTo>
                  <a:lnTo>
                    <a:pt x="91" y="927"/>
                  </a:lnTo>
                  <a:lnTo>
                    <a:pt x="78" y="901"/>
                  </a:lnTo>
                  <a:lnTo>
                    <a:pt x="64" y="876"/>
                  </a:lnTo>
                  <a:lnTo>
                    <a:pt x="52" y="849"/>
                  </a:lnTo>
                  <a:lnTo>
                    <a:pt x="41" y="822"/>
                  </a:lnTo>
                  <a:lnTo>
                    <a:pt x="32" y="794"/>
                  </a:lnTo>
                  <a:lnTo>
                    <a:pt x="25" y="765"/>
                  </a:lnTo>
                  <a:lnTo>
                    <a:pt x="18" y="735"/>
                  </a:lnTo>
                  <a:lnTo>
                    <a:pt x="12" y="705"/>
                  </a:lnTo>
                  <a:lnTo>
                    <a:pt x="8" y="676"/>
                  </a:lnTo>
                  <a:lnTo>
                    <a:pt x="7" y="644"/>
                  </a:lnTo>
                  <a:lnTo>
                    <a:pt x="5" y="613"/>
                  </a:lnTo>
                  <a:lnTo>
                    <a:pt x="5" y="612"/>
                  </a:lnTo>
                  <a:lnTo>
                    <a:pt x="5" y="610"/>
                  </a:lnTo>
                  <a:lnTo>
                    <a:pt x="5" y="617"/>
                  </a:lnTo>
                  <a:lnTo>
                    <a:pt x="4" y="625"/>
                  </a:lnTo>
                  <a:lnTo>
                    <a:pt x="4" y="630"/>
                  </a:lnTo>
                  <a:lnTo>
                    <a:pt x="2" y="637"/>
                  </a:lnTo>
                  <a:lnTo>
                    <a:pt x="2" y="644"/>
                  </a:lnTo>
                  <a:lnTo>
                    <a:pt x="1" y="653"/>
                  </a:lnTo>
                  <a:lnTo>
                    <a:pt x="1" y="660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FDFB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6" name="Freeform 43"/>
            <p:cNvSpPr>
              <a:spLocks/>
            </p:cNvSpPr>
            <p:nvPr/>
          </p:nvSpPr>
          <p:spPr bwMode="auto">
            <a:xfrm>
              <a:off x="3938" y="1891"/>
              <a:ext cx="1077" cy="1218"/>
            </a:xfrm>
            <a:custGeom>
              <a:avLst/>
              <a:gdLst>
                <a:gd name="T0" fmla="*/ 989 w 1077"/>
                <a:gd name="T1" fmla="*/ 151 h 1218"/>
                <a:gd name="T2" fmla="*/ 884 w 1077"/>
                <a:gd name="T3" fmla="*/ 75 h 1218"/>
                <a:gd name="T4" fmla="*/ 764 w 1077"/>
                <a:gd name="T5" fmla="*/ 24 h 1218"/>
                <a:gd name="T6" fmla="*/ 630 w 1077"/>
                <a:gd name="T7" fmla="*/ 1 h 1218"/>
                <a:gd name="T8" fmla="*/ 519 w 1077"/>
                <a:gd name="T9" fmla="*/ 4 h 1218"/>
                <a:gd name="T10" fmla="*/ 422 w 1077"/>
                <a:gd name="T11" fmla="*/ 27 h 1218"/>
                <a:gd name="T12" fmla="*/ 330 w 1077"/>
                <a:gd name="T13" fmla="*/ 64 h 1218"/>
                <a:gd name="T14" fmla="*/ 248 w 1077"/>
                <a:gd name="T15" fmla="*/ 115 h 1218"/>
                <a:gd name="T16" fmla="*/ 174 w 1077"/>
                <a:gd name="T17" fmla="*/ 179 h 1218"/>
                <a:gd name="T18" fmla="*/ 112 w 1077"/>
                <a:gd name="T19" fmla="*/ 254 h 1218"/>
                <a:gd name="T20" fmla="*/ 62 w 1077"/>
                <a:gd name="T21" fmla="*/ 339 h 1218"/>
                <a:gd name="T22" fmla="*/ 25 w 1077"/>
                <a:gd name="T23" fmla="*/ 433 h 1218"/>
                <a:gd name="T24" fmla="*/ 13 w 1077"/>
                <a:gd name="T25" fmla="*/ 517 h 1218"/>
                <a:gd name="T26" fmla="*/ 3 w 1077"/>
                <a:gd name="T27" fmla="*/ 612 h 1218"/>
                <a:gd name="T28" fmla="*/ 10 w 1077"/>
                <a:gd name="T29" fmla="*/ 727 h 1218"/>
                <a:gd name="T30" fmla="*/ 44 w 1077"/>
                <a:gd name="T31" fmla="*/ 839 h 1218"/>
                <a:gd name="T32" fmla="*/ 95 w 1077"/>
                <a:gd name="T33" fmla="*/ 940 h 1218"/>
                <a:gd name="T34" fmla="*/ 165 w 1077"/>
                <a:gd name="T35" fmla="*/ 1029 h 1218"/>
                <a:gd name="T36" fmla="*/ 248 w 1077"/>
                <a:gd name="T37" fmla="*/ 1105 h 1218"/>
                <a:gd name="T38" fmla="*/ 344 w 1077"/>
                <a:gd name="T39" fmla="*/ 1162 h 1218"/>
                <a:gd name="T40" fmla="*/ 451 w 1077"/>
                <a:gd name="T41" fmla="*/ 1201 h 1218"/>
                <a:gd name="T42" fmla="*/ 566 w 1077"/>
                <a:gd name="T43" fmla="*/ 1218 h 1218"/>
                <a:gd name="T44" fmla="*/ 706 w 1077"/>
                <a:gd name="T45" fmla="*/ 1208 h 1218"/>
                <a:gd name="T46" fmla="*/ 839 w 1077"/>
                <a:gd name="T47" fmla="*/ 1166 h 1218"/>
                <a:gd name="T48" fmla="*/ 957 w 1077"/>
                <a:gd name="T49" fmla="*/ 1095 h 1218"/>
                <a:gd name="T50" fmla="*/ 1056 w 1077"/>
                <a:gd name="T51" fmla="*/ 998 h 1218"/>
                <a:gd name="T52" fmla="*/ 1077 w 1077"/>
                <a:gd name="T53" fmla="*/ 966 h 1218"/>
                <a:gd name="T54" fmla="*/ 1075 w 1077"/>
                <a:gd name="T55" fmla="*/ 961 h 1218"/>
                <a:gd name="T56" fmla="*/ 1009 w 1077"/>
                <a:gd name="T57" fmla="*/ 1039 h 1218"/>
                <a:gd name="T58" fmla="*/ 900 w 1077"/>
                <a:gd name="T59" fmla="*/ 1125 h 1218"/>
                <a:gd name="T60" fmla="*/ 774 w 1077"/>
                <a:gd name="T61" fmla="*/ 1183 h 1218"/>
                <a:gd name="T62" fmla="*/ 633 w 1077"/>
                <a:gd name="T63" fmla="*/ 1210 h 1218"/>
                <a:gd name="T64" fmla="*/ 507 w 1077"/>
                <a:gd name="T65" fmla="*/ 1204 h 1218"/>
                <a:gd name="T66" fmla="*/ 394 w 1077"/>
                <a:gd name="T67" fmla="*/ 1174 h 1218"/>
                <a:gd name="T68" fmla="*/ 291 w 1077"/>
                <a:gd name="T69" fmla="*/ 1123 h 1218"/>
                <a:gd name="T70" fmla="*/ 201 w 1077"/>
                <a:gd name="T71" fmla="*/ 1055 h 1218"/>
                <a:gd name="T72" fmla="*/ 124 w 1077"/>
                <a:gd name="T73" fmla="*/ 970 h 1218"/>
                <a:gd name="T74" fmla="*/ 66 w 1077"/>
                <a:gd name="T75" fmla="*/ 870 h 1218"/>
                <a:gd name="T76" fmla="*/ 25 w 1077"/>
                <a:gd name="T77" fmla="*/ 760 h 1218"/>
                <a:gd name="T78" fmla="*/ 9 w 1077"/>
                <a:gd name="T79" fmla="*/ 640 h 1218"/>
                <a:gd name="T80" fmla="*/ 14 w 1077"/>
                <a:gd name="T81" fmla="*/ 518 h 1218"/>
                <a:gd name="T82" fmla="*/ 44 w 1077"/>
                <a:gd name="T83" fmla="*/ 402 h 1218"/>
                <a:gd name="T84" fmla="*/ 92 w 1077"/>
                <a:gd name="T85" fmla="*/ 297 h 1218"/>
                <a:gd name="T86" fmla="*/ 160 w 1077"/>
                <a:gd name="T87" fmla="*/ 204 h 1218"/>
                <a:gd name="T88" fmla="*/ 244 w 1077"/>
                <a:gd name="T89" fmla="*/ 128 h 1218"/>
                <a:gd name="T90" fmla="*/ 341 w 1077"/>
                <a:gd name="T91" fmla="*/ 67 h 1218"/>
                <a:gd name="T92" fmla="*/ 450 w 1077"/>
                <a:gd name="T93" fmla="*/ 27 h 1218"/>
                <a:gd name="T94" fmla="*/ 566 w 1077"/>
                <a:gd name="T95" fmla="*/ 9 h 1218"/>
                <a:gd name="T96" fmla="*/ 699 w 1077"/>
                <a:gd name="T97" fmla="*/ 17 h 1218"/>
                <a:gd name="T98" fmla="*/ 827 w 1077"/>
                <a:gd name="T99" fmla="*/ 55 h 1218"/>
                <a:gd name="T100" fmla="*/ 941 w 1077"/>
                <a:gd name="T101" fmla="*/ 121 h 1218"/>
                <a:gd name="T102" fmla="*/ 1037 w 1077"/>
                <a:gd name="T103" fmla="*/ 209 h 121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77"/>
                <a:gd name="T157" fmla="*/ 0 h 1218"/>
                <a:gd name="T158" fmla="*/ 1077 w 1077"/>
                <a:gd name="T159" fmla="*/ 1218 h 121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77" h="1218">
                  <a:moveTo>
                    <a:pt x="1057" y="222"/>
                  </a:moveTo>
                  <a:lnTo>
                    <a:pt x="1037" y="197"/>
                  </a:lnTo>
                  <a:lnTo>
                    <a:pt x="1013" y="173"/>
                  </a:lnTo>
                  <a:lnTo>
                    <a:pt x="989" y="151"/>
                  </a:lnTo>
                  <a:lnTo>
                    <a:pt x="966" y="129"/>
                  </a:lnTo>
                  <a:lnTo>
                    <a:pt x="939" y="111"/>
                  </a:lnTo>
                  <a:lnTo>
                    <a:pt x="913" y="92"/>
                  </a:lnTo>
                  <a:lnTo>
                    <a:pt x="884" y="75"/>
                  </a:lnTo>
                  <a:lnTo>
                    <a:pt x="856" y="60"/>
                  </a:lnTo>
                  <a:lnTo>
                    <a:pt x="825" y="47"/>
                  </a:lnTo>
                  <a:lnTo>
                    <a:pt x="795" y="34"/>
                  </a:lnTo>
                  <a:lnTo>
                    <a:pt x="764" y="24"/>
                  </a:lnTo>
                  <a:lnTo>
                    <a:pt x="732" y="16"/>
                  </a:lnTo>
                  <a:lnTo>
                    <a:pt x="699" y="9"/>
                  </a:lnTo>
                  <a:lnTo>
                    <a:pt x="665" y="4"/>
                  </a:lnTo>
                  <a:lnTo>
                    <a:pt x="630" y="1"/>
                  </a:lnTo>
                  <a:lnTo>
                    <a:pt x="597" y="0"/>
                  </a:lnTo>
                  <a:lnTo>
                    <a:pt x="571" y="0"/>
                  </a:lnTo>
                  <a:lnTo>
                    <a:pt x="546" y="1"/>
                  </a:lnTo>
                  <a:lnTo>
                    <a:pt x="519" y="4"/>
                  </a:lnTo>
                  <a:lnTo>
                    <a:pt x="494" y="9"/>
                  </a:lnTo>
                  <a:lnTo>
                    <a:pt x="471" y="14"/>
                  </a:lnTo>
                  <a:lnTo>
                    <a:pt x="445" y="20"/>
                  </a:lnTo>
                  <a:lnTo>
                    <a:pt x="422" y="27"/>
                  </a:lnTo>
                  <a:lnTo>
                    <a:pt x="398" y="34"/>
                  </a:lnTo>
                  <a:lnTo>
                    <a:pt x="375" y="43"/>
                  </a:lnTo>
                  <a:lnTo>
                    <a:pt x="352" y="53"/>
                  </a:lnTo>
                  <a:lnTo>
                    <a:pt x="330" y="64"/>
                  </a:lnTo>
                  <a:lnTo>
                    <a:pt x="309" y="75"/>
                  </a:lnTo>
                  <a:lnTo>
                    <a:pt x="288" y="88"/>
                  </a:lnTo>
                  <a:lnTo>
                    <a:pt x="267" y="101"/>
                  </a:lnTo>
                  <a:lnTo>
                    <a:pt x="248" y="115"/>
                  </a:lnTo>
                  <a:lnTo>
                    <a:pt x="229" y="129"/>
                  </a:lnTo>
                  <a:lnTo>
                    <a:pt x="209" y="145"/>
                  </a:lnTo>
                  <a:lnTo>
                    <a:pt x="191" y="162"/>
                  </a:lnTo>
                  <a:lnTo>
                    <a:pt x="174" y="179"/>
                  </a:lnTo>
                  <a:lnTo>
                    <a:pt x="158" y="197"/>
                  </a:lnTo>
                  <a:lnTo>
                    <a:pt x="141" y="216"/>
                  </a:lnTo>
                  <a:lnTo>
                    <a:pt x="126" y="234"/>
                  </a:lnTo>
                  <a:lnTo>
                    <a:pt x="112" y="254"/>
                  </a:lnTo>
                  <a:lnTo>
                    <a:pt x="98" y="274"/>
                  </a:lnTo>
                  <a:lnTo>
                    <a:pt x="85" y="295"/>
                  </a:lnTo>
                  <a:lnTo>
                    <a:pt x="73" y="317"/>
                  </a:lnTo>
                  <a:lnTo>
                    <a:pt x="62" y="339"/>
                  </a:lnTo>
                  <a:lnTo>
                    <a:pt x="50" y="362"/>
                  </a:lnTo>
                  <a:lnTo>
                    <a:pt x="41" y="385"/>
                  </a:lnTo>
                  <a:lnTo>
                    <a:pt x="32" y="409"/>
                  </a:lnTo>
                  <a:lnTo>
                    <a:pt x="25" y="433"/>
                  </a:lnTo>
                  <a:lnTo>
                    <a:pt x="19" y="457"/>
                  </a:lnTo>
                  <a:lnTo>
                    <a:pt x="17" y="476"/>
                  </a:lnTo>
                  <a:lnTo>
                    <a:pt x="16" y="497"/>
                  </a:lnTo>
                  <a:lnTo>
                    <a:pt x="13" y="517"/>
                  </a:lnTo>
                  <a:lnTo>
                    <a:pt x="12" y="540"/>
                  </a:lnTo>
                  <a:lnTo>
                    <a:pt x="9" y="562"/>
                  </a:lnTo>
                  <a:lnTo>
                    <a:pt x="6" y="586"/>
                  </a:lnTo>
                  <a:lnTo>
                    <a:pt x="3" y="612"/>
                  </a:lnTo>
                  <a:lnTo>
                    <a:pt x="0" y="638"/>
                  </a:lnTo>
                  <a:lnTo>
                    <a:pt x="2" y="669"/>
                  </a:lnTo>
                  <a:lnTo>
                    <a:pt x="6" y="697"/>
                  </a:lnTo>
                  <a:lnTo>
                    <a:pt x="10" y="727"/>
                  </a:lnTo>
                  <a:lnTo>
                    <a:pt x="17" y="755"/>
                  </a:lnTo>
                  <a:lnTo>
                    <a:pt x="24" y="784"/>
                  </a:lnTo>
                  <a:lnTo>
                    <a:pt x="34" y="812"/>
                  </a:lnTo>
                  <a:lnTo>
                    <a:pt x="44" y="839"/>
                  </a:lnTo>
                  <a:lnTo>
                    <a:pt x="55" y="865"/>
                  </a:lnTo>
                  <a:lnTo>
                    <a:pt x="67" y="890"/>
                  </a:lnTo>
                  <a:lnTo>
                    <a:pt x="81" y="916"/>
                  </a:lnTo>
                  <a:lnTo>
                    <a:pt x="95" y="940"/>
                  </a:lnTo>
                  <a:lnTo>
                    <a:pt x="110" y="964"/>
                  </a:lnTo>
                  <a:lnTo>
                    <a:pt x="127" y="987"/>
                  </a:lnTo>
                  <a:lnTo>
                    <a:pt x="145" y="1008"/>
                  </a:lnTo>
                  <a:lnTo>
                    <a:pt x="165" y="1029"/>
                  </a:lnTo>
                  <a:lnTo>
                    <a:pt x="184" y="1049"/>
                  </a:lnTo>
                  <a:lnTo>
                    <a:pt x="205" y="1069"/>
                  </a:lnTo>
                  <a:lnTo>
                    <a:pt x="226" y="1088"/>
                  </a:lnTo>
                  <a:lnTo>
                    <a:pt x="248" y="1105"/>
                  </a:lnTo>
                  <a:lnTo>
                    <a:pt x="272" y="1120"/>
                  </a:lnTo>
                  <a:lnTo>
                    <a:pt x="295" y="1136"/>
                  </a:lnTo>
                  <a:lnTo>
                    <a:pt x="319" y="1149"/>
                  </a:lnTo>
                  <a:lnTo>
                    <a:pt x="344" y="1162"/>
                  </a:lnTo>
                  <a:lnTo>
                    <a:pt x="370" y="1173"/>
                  </a:lnTo>
                  <a:lnTo>
                    <a:pt x="397" y="1184"/>
                  </a:lnTo>
                  <a:lnTo>
                    <a:pt x="423" y="1193"/>
                  </a:lnTo>
                  <a:lnTo>
                    <a:pt x="451" y="1201"/>
                  </a:lnTo>
                  <a:lnTo>
                    <a:pt x="480" y="1207"/>
                  </a:lnTo>
                  <a:lnTo>
                    <a:pt x="508" y="1213"/>
                  </a:lnTo>
                  <a:lnTo>
                    <a:pt x="537" y="1215"/>
                  </a:lnTo>
                  <a:lnTo>
                    <a:pt x="566" y="1218"/>
                  </a:lnTo>
                  <a:lnTo>
                    <a:pt x="597" y="1218"/>
                  </a:lnTo>
                  <a:lnTo>
                    <a:pt x="633" y="1218"/>
                  </a:lnTo>
                  <a:lnTo>
                    <a:pt x="669" y="1214"/>
                  </a:lnTo>
                  <a:lnTo>
                    <a:pt x="706" y="1208"/>
                  </a:lnTo>
                  <a:lnTo>
                    <a:pt x="740" y="1201"/>
                  </a:lnTo>
                  <a:lnTo>
                    <a:pt x="774" y="1191"/>
                  </a:lnTo>
                  <a:lnTo>
                    <a:pt x="807" y="1180"/>
                  </a:lnTo>
                  <a:lnTo>
                    <a:pt x="839" y="1166"/>
                  </a:lnTo>
                  <a:lnTo>
                    <a:pt x="870" y="1152"/>
                  </a:lnTo>
                  <a:lnTo>
                    <a:pt x="900" y="1135"/>
                  </a:lnTo>
                  <a:lnTo>
                    <a:pt x="929" y="1115"/>
                  </a:lnTo>
                  <a:lnTo>
                    <a:pt x="957" y="1095"/>
                  </a:lnTo>
                  <a:lnTo>
                    <a:pt x="984" y="1072"/>
                  </a:lnTo>
                  <a:lnTo>
                    <a:pt x="1010" y="1049"/>
                  </a:lnTo>
                  <a:lnTo>
                    <a:pt x="1034" y="1024"/>
                  </a:lnTo>
                  <a:lnTo>
                    <a:pt x="1056" y="998"/>
                  </a:lnTo>
                  <a:lnTo>
                    <a:pt x="1077" y="970"/>
                  </a:lnTo>
                  <a:lnTo>
                    <a:pt x="1077" y="968"/>
                  </a:lnTo>
                  <a:lnTo>
                    <a:pt x="1077" y="967"/>
                  </a:lnTo>
                  <a:lnTo>
                    <a:pt x="1077" y="966"/>
                  </a:lnTo>
                  <a:lnTo>
                    <a:pt x="1077" y="964"/>
                  </a:lnTo>
                  <a:lnTo>
                    <a:pt x="1077" y="963"/>
                  </a:lnTo>
                  <a:lnTo>
                    <a:pt x="1075" y="961"/>
                  </a:lnTo>
                  <a:lnTo>
                    <a:pt x="1075" y="960"/>
                  </a:lnTo>
                  <a:lnTo>
                    <a:pt x="1055" y="987"/>
                  </a:lnTo>
                  <a:lnTo>
                    <a:pt x="1032" y="1014"/>
                  </a:lnTo>
                  <a:lnTo>
                    <a:pt x="1009" y="1039"/>
                  </a:lnTo>
                  <a:lnTo>
                    <a:pt x="984" y="1062"/>
                  </a:lnTo>
                  <a:lnTo>
                    <a:pt x="957" y="1085"/>
                  </a:lnTo>
                  <a:lnTo>
                    <a:pt x="929" y="1106"/>
                  </a:lnTo>
                  <a:lnTo>
                    <a:pt x="900" y="1125"/>
                  </a:lnTo>
                  <a:lnTo>
                    <a:pt x="870" y="1142"/>
                  </a:lnTo>
                  <a:lnTo>
                    <a:pt x="839" y="1157"/>
                  </a:lnTo>
                  <a:lnTo>
                    <a:pt x="807" y="1171"/>
                  </a:lnTo>
                  <a:lnTo>
                    <a:pt x="774" y="1183"/>
                  </a:lnTo>
                  <a:lnTo>
                    <a:pt x="740" y="1193"/>
                  </a:lnTo>
                  <a:lnTo>
                    <a:pt x="706" y="1200"/>
                  </a:lnTo>
                  <a:lnTo>
                    <a:pt x="669" y="1206"/>
                  </a:lnTo>
                  <a:lnTo>
                    <a:pt x="633" y="1210"/>
                  </a:lnTo>
                  <a:lnTo>
                    <a:pt x="597" y="1211"/>
                  </a:lnTo>
                  <a:lnTo>
                    <a:pt x="566" y="1210"/>
                  </a:lnTo>
                  <a:lnTo>
                    <a:pt x="536" y="1207"/>
                  </a:lnTo>
                  <a:lnTo>
                    <a:pt x="507" y="1204"/>
                  </a:lnTo>
                  <a:lnTo>
                    <a:pt x="477" y="1198"/>
                  </a:lnTo>
                  <a:lnTo>
                    <a:pt x="450" y="1191"/>
                  </a:lnTo>
                  <a:lnTo>
                    <a:pt x="422" y="1184"/>
                  </a:lnTo>
                  <a:lnTo>
                    <a:pt x="394" y="1174"/>
                  </a:lnTo>
                  <a:lnTo>
                    <a:pt x="368" y="1163"/>
                  </a:lnTo>
                  <a:lnTo>
                    <a:pt x="341" y="1152"/>
                  </a:lnTo>
                  <a:lnTo>
                    <a:pt x="316" y="1139"/>
                  </a:lnTo>
                  <a:lnTo>
                    <a:pt x="291" y="1123"/>
                  </a:lnTo>
                  <a:lnTo>
                    <a:pt x="267" y="1108"/>
                  </a:lnTo>
                  <a:lnTo>
                    <a:pt x="244" y="1092"/>
                  </a:lnTo>
                  <a:lnTo>
                    <a:pt x="222" y="1073"/>
                  </a:lnTo>
                  <a:lnTo>
                    <a:pt x="201" y="1055"/>
                  </a:lnTo>
                  <a:lnTo>
                    <a:pt x="180" y="1035"/>
                  </a:lnTo>
                  <a:lnTo>
                    <a:pt x="160" y="1014"/>
                  </a:lnTo>
                  <a:lnTo>
                    <a:pt x="142" y="993"/>
                  </a:lnTo>
                  <a:lnTo>
                    <a:pt x="124" y="970"/>
                  </a:lnTo>
                  <a:lnTo>
                    <a:pt x="108" y="946"/>
                  </a:lnTo>
                  <a:lnTo>
                    <a:pt x="92" y="922"/>
                  </a:lnTo>
                  <a:lnTo>
                    <a:pt x="78" y="896"/>
                  </a:lnTo>
                  <a:lnTo>
                    <a:pt x="66" y="870"/>
                  </a:lnTo>
                  <a:lnTo>
                    <a:pt x="53" y="843"/>
                  </a:lnTo>
                  <a:lnTo>
                    <a:pt x="44" y="816"/>
                  </a:lnTo>
                  <a:lnTo>
                    <a:pt x="34" y="788"/>
                  </a:lnTo>
                  <a:lnTo>
                    <a:pt x="25" y="760"/>
                  </a:lnTo>
                  <a:lnTo>
                    <a:pt x="20" y="730"/>
                  </a:lnTo>
                  <a:lnTo>
                    <a:pt x="14" y="701"/>
                  </a:lnTo>
                  <a:lnTo>
                    <a:pt x="10" y="670"/>
                  </a:lnTo>
                  <a:lnTo>
                    <a:pt x="9" y="640"/>
                  </a:lnTo>
                  <a:lnTo>
                    <a:pt x="7" y="609"/>
                  </a:lnTo>
                  <a:lnTo>
                    <a:pt x="9" y="578"/>
                  </a:lnTo>
                  <a:lnTo>
                    <a:pt x="10" y="548"/>
                  </a:lnTo>
                  <a:lnTo>
                    <a:pt x="14" y="518"/>
                  </a:lnTo>
                  <a:lnTo>
                    <a:pt x="20" y="488"/>
                  </a:lnTo>
                  <a:lnTo>
                    <a:pt x="25" y="459"/>
                  </a:lnTo>
                  <a:lnTo>
                    <a:pt x="34" y="430"/>
                  </a:lnTo>
                  <a:lnTo>
                    <a:pt x="44" y="402"/>
                  </a:lnTo>
                  <a:lnTo>
                    <a:pt x="53" y="375"/>
                  </a:lnTo>
                  <a:lnTo>
                    <a:pt x="66" y="348"/>
                  </a:lnTo>
                  <a:lnTo>
                    <a:pt x="78" y="322"/>
                  </a:lnTo>
                  <a:lnTo>
                    <a:pt x="92" y="297"/>
                  </a:lnTo>
                  <a:lnTo>
                    <a:pt x="108" y="273"/>
                  </a:lnTo>
                  <a:lnTo>
                    <a:pt x="124" y="250"/>
                  </a:lnTo>
                  <a:lnTo>
                    <a:pt x="142" y="227"/>
                  </a:lnTo>
                  <a:lnTo>
                    <a:pt x="160" y="204"/>
                  </a:lnTo>
                  <a:lnTo>
                    <a:pt x="180" y="185"/>
                  </a:lnTo>
                  <a:lnTo>
                    <a:pt x="201" y="165"/>
                  </a:lnTo>
                  <a:lnTo>
                    <a:pt x="222" y="145"/>
                  </a:lnTo>
                  <a:lnTo>
                    <a:pt x="244" y="128"/>
                  </a:lnTo>
                  <a:lnTo>
                    <a:pt x="267" y="111"/>
                  </a:lnTo>
                  <a:lnTo>
                    <a:pt x="291" y="95"/>
                  </a:lnTo>
                  <a:lnTo>
                    <a:pt x="316" y="81"/>
                  </a:lnTo>
                  <a:lnTo>
                    <a:pt x="341" y="67"/>
                  </a:lnTo>
                  <a:lnTo>
                    <a:pt x="368" y="55"/>
                  </a:lnTo>
                  <a:lnTo>
                    <a:pt x="394" y="44"/>
                  </a:lnTo>
                  <a:lnTo>
                    <a:pt x="422" y="36"/>
                  </a:lnTo>
                  <a:lnTo>
                    <a:pt x="450" y="27"/>
                  </a:lnTo>
                  <a:lnTo>
                    <a:pt x="477" y="20"/>
                  </a:lnTo>
                  <a:lnTo>
                    <a:pt x="507" y="14"/>
                  </a:lnTo>
                  <a:lnTo>
                    <a:pt x="536" y="11"/>
                  </a:lnTo>
                  <a:lnTo>
                    <a:pt x="566" y="9"/>
                  </a:lnTo>
                  <a:lnTo>
                    <a:pt x="597" y="9"/>
                  </a:lnTo>
                  <a:lnTo>
                    <a:pt x="632" y="9"/>
                  </a:lnTo>
                  <a:lnTo>
                    <a:pt x="665" y="11"/>
                  </a:lnTo>
                  <a:lnTo>
                    <a:pt x="699" y="17"/>
                  </a:lnTo>
                  <a:lnTo>
                    <a:pt x="732" y="24"/>
                  </a:lnTo>
                  <a:lnTo>
                    <a:pt x="764" y="33"/>
                  </a:lnTo>
                  <a:lnTo>
                    <a:pt x="796" y="43"/>
                  </a:lnTo>
                  <a:lnTo>
                    <a:pt x="827" y="55"/>
                  </a:lnTo>
                  <a:lnTo>
                    <a:pt x="857" y="70"/>
                  </a:lnTo>
                  <a:lnTo>
                    <a:pt x="885" y="85"/>
                  </a:lnTo>
                  <a:lnTo>
                    <a:pt x="913" y="102"/>
                  </a:lnTo>
                  <a:lnTo>
                    <a:pt x="941" y="121"/>
                  </a:lnTo>
                  <a:lnTo>
                    <a:pt x="966" y="141"/>
                  </a:lnTo>
                  <a:lnTo>
                    <a:pt x="991" y="162"/>
                  </a:lnTo>
                  <a:lnTo>
                    <a:pt x="1014" y="186"/>
                  </a:lnTo>
                  <a:lnTo>
                    <a:pt x="1037" y="209"/>
                  </a:lnTo>
                  <a:lnTo>
                    <a:pt x="1057" y="234"/>
                  </a:lnTo>
                  <a:lnTo>
                    <a:pt x="1057" y="222"/>
                  </a:lnTo>
                  <a:close/>
                </a:path>
              </a:pathLst>
            </a:custGeom>
            <a:solidFill>
              <a:srgbClr val="FDF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7" name="Freeform 44"/>
            <p:cNvSpPr>
              <a:spLocks/>
            </p:cNvSpPr>
            <p:nvPr/>
          </p:nvSpPr>
          <p:spPr bwMode="auto">
            <a:xfrm>
              <a:off x="3941" y="1895"/>
              <a:ext cx="1074" cy="1210"/>
            </a:xfrm>
            <a:custGeom>
              <a:avLst/>
              <a:gdLst>
                <a:gd name="T0" fmla="*/ 988 w 1074"/>
                <a:gd name="T1" fmla="*/ 152 h 1210"/>
                <a:gd name="T2" fmla="*/ 882 w 1074"/>
                <a:gd name="T3" fmla="*/ 76 h 1210"/>
                <a:gd name="T4" fmla="*/ 761 w 1074"/>
                <a:gd name="T5" fmla="*/ 24 h 1210"/>
                <a:gd name="T6" fmla="*/ 629 w 1074"/>
                <a:gd name="T7" fmla="*/ 0 h 1210"/>
                <a:gd name="T8" fmla="*/ 515 w 1074"/>
                <a:gd name="T9" fmla="*/ 5 h 1210"/>
                <a:gd name="T10" fmla="*/ 415 w 1074"/>
                <a:gd name="T11" fmla="*/ 27 h 1210"/>
                <a:gd name="T12" fmla="*/ 323 w 1074"/>
                <a:gd name="T13" fmla="*/ 67 h 1210"/>
                <a:gd name="T14" fmla="*/ 238 w 1074"/>
                <a:gd name="T15" fmla="*/ 121 h 1210"/>
                <a:gd name="T16" fmla="*/ 164 w 1074"/>
                <a:gd name="T17" fmla="*/ 188 h 1210"/>
                <a:gd name="T18" fmla="*/ 103 w 1074"/>
                <a:gd name="T19" fmla="*/ 266 h 1210"/>
                <a:gd name="T20" fmla="*/ 53 w 1074"/>
                <a:gd name="T21" fmla="*/ 354 h 1210"/>
                <a:gd name="T22" fmla="*/ 20 w 1074"/>
                <a:gd name="T23" fmla="*/ 452 h 1210"/>
                <a:gd name="T24" fmla="*/ 10 w 1074"/>
                <a:gd name="T25" fmla="*/ 520 h 1210"/>
                <a:gd name="T26" fmla="*/ 3 w 1074"/>
                <a:gd name="T27" fmla="*/ 585 h 1210"/>
                <a:gd name="T28" fmla="*/ 0 w 1074"/>
                <a:gd name="T29" fmla="*/ 604 h 1210"/>
                <a:gd name="T30" fmla="*/ 0 w 1074"/>
                <a:gd name="T31" fmla="*/ 605 h 1210"/>
                <a:gd name="T32" fmla="*/ 7 w 1074"/>
                <a:gd name="T33" fmla="*/ 697 h 1210"/>
                <a:gd name="T34" fmla="*/ 36 w 1074"/>
                <a:gd name="T35" fmla="*/ 814 h 1210"/>
                <a:gd name="T36" fmla="*/ 86 w 1074"/>
                <a:gd name="T37" fmla="*/ 919 h 1210"/>
                <a:gd name="T38" fmla="*/ 155 w 1074"/>
                <a:gd name="T39" fmla="*/ 1013 h 1210"/>
                <a:gd name="T40" fmla="*/ 238 w 1074"/>
                <a:gd name="T41" fmla="*/ 1091 h 1210"/>
                <a:gd name="T42" fmla="*/ 337 w 1074"/>
                <a:gd name="T43" fmla="*/ 1150 h 1210"/>
                <a:gd name="T44" fmla="*/ 445 w 1074"/>
                <a:gd name="T45" fmla="*/ 1192 h 1210"/>
                <a:gd name="T46" fmla="*/ 563 w 1074"/>
                <a:gd name="T47" fmla="*/ 1210 h 1210"/>
                <a:gd name="T48" fmla="*/ 703 w 1074"/>
                <a:gd name="T49" fmla="*/ 1200 h 1210"/>
                <a:gd name="T50" fmla="*/ 836 w 1074"/>
                <a:gd name="T51" fmla="*/ 1158 h 1210"/>
                <a:gd name="T52" fmla="*/ 954 w 1074"/>
                <a:gd name="T53" fmla="*/ 1087 h 1210"/>
                <a:gd name="T54" fmla="*/ 1053 w 1074"/>
                <a:gd name="T55" fmla="*/ 989 h 1210"/>
                <a:gd name="T56" fmla="*/ 1072 w 1074"/>
                <a:gd name="T57" fmla="*/ 956 h 1210"/>
                <a:gd name="T58" fmla="*/ 1072 w 1074"/>
                <a:gd name="T59" fmla="*/ 952 h 1210"/>
                <a:gd name="T60" fmla="*/ 1006 w 1074"/>
                <a:gd name="T61" fmla="*/ 1030 h 1210"/>
                <a:gd name="T62" fmla="*/ 897 w 1074"/>
                <a:gd name="T63" fmla="*/ 1116 h 1210"/>
                <a:gd name="T64" fmla="*/ 771 w 1074"/>
                <a:gd name="T65" fmla="*/ 1175 h 1210"/>
                <a:gd name="T66" fmla="*/ 630 w 1074"/>
                <a:gd name="T67" fmla="*/ 1202 h 1210"/>
                <a:gd name="T68" fmla="*/ 505 w 1074"/>
                <a:gd name="T69" fmla="*/ 1196 h 1210"/>
                <a:gd name="T70" fmla="*/ 392 w 1074"/>
                <a:gd name="T71" fmla="*/ 1166 h 1210"/>
                <a:gd name="T72" fmla="*/ 289 w 1074"/>
                <a:gd name="T73" fmla="*/ 1116 h 1210"/>
                <a:gd name="T74" fmla="*/ 200 w 1074"/>
                <a:gd name="T75" fmla="*/ 1048 h 1210"/>
                <a:gd name="T76" fmla="*/ 124 w 1074"/>
                <a:gd name="T77" fmla="*/ 963 h 1210"/>
                <a:gd name="T78" fmla="*/ 66 w 1074"/>
                <a:gd name="T79" fmla="*/ 864 h 1210"/>
                <a:gd name="T80" fmla="*/ 27 w 1074"/>
                <a:gd name="T81" fmla="*/ 754 h 1210"/>
                <a:gd name="T82" fmla="*/ 9 w 1074"/>
                <a:gd name="T83" fmla="*/ 636 h 1210"/>
                <a:gd name="T84" fmla="*/ 16 w 1074"/>
                <a:gd name="T85" fmla="*/ 514 h 1210"/>
                <a:gd name="T86" fmla="*/ 43 w 1074"/>
                <a:gd name="T87" fmla="*/ 399 h 1210"/>
                <a:gd name="T88" fmla="*/ 93 w 1074"/>
                <a:gd name="T89" fmla="*/ 296 h 1210"/>
                <a:gd name="T90" fmla="*/ 160 w 1074"/>
                <a:gd name="T91" fmla="*/ 203 h 1210"/>
                <a:gd name="T92" fmla="*/ 244 w 1074"/>
                <a:gd name="T93" fmla="*/ 127 h 1210"/>
                <a:gd name="T94" fmla="*/ 340 w 1074"/>
                <a:gd name="T95" fmla="*/ 67 h 1210"/>
                <a:gd name="T96" fmla="*/ 447 w 1074"/>
                <a:gd name="T97" fmla="*/ 27 h 1210"/>
                <a:gd name="T98" fmla="*/ 563 w 1074"/>
                <a:gd name="T99" fmla="*/ 9 h 1210"/>
                <a:gd name="T100" fmla="*/ 697 w 1074"/>
                <a:gd name="T101" fmla="*/ 17 h 1210"/>
                <a:gd name="T102" fmla="*/ 826 w 1074"/>
                <a:gd name="T103" fmla="*/ 57 h 1210"/>
                <a:gd name="T104" fmla="*/ 940 w 1074"/>
                <a:gd name="T105" fmla="*/ 124 h 1210"/>
                <a:gd name="T106" fmla="*/ 1036 w 1074"/>
                <a:gd name="T107" fmla="*/ 215 h 1210"/>
                <a:gd name="T108" fmla="*/ 1056 w 1074"/>
                <a:gd name="T109" fmla="*/ 239 h 1210"/>
                <a:gd name="T110" fmla="*/ 1054 w 1074"/>
                <a:gd name="T111" fmla="*/ 236 h 1210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74"/>
                <a:gd name="T169" fmla="*/ 0 h 1210"/>
                <a:gd name="T170" fmla="*/ 1074 w 1074"/>
                <a:gd name="T171" fmla="*/ 1210 h 1210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74" h="1210">
                  <a:moveTo>
                    <a:pt x="1054" y="225"/>
                  </a:moveTo>
                  <a:lnTo>
                    <a:pt x="1034" y="199"/>
                  </a:lnTo>
                  <a:lnTo>
                    <a:pt x="1011" y="175"/>
                  </a:lnTo>
                  <a:lnTo>
                    <a:pt x="988" y="152"/>
                  </a:lnTo>
                  <a:lnTo>
                    <a:pt x="963" y="131"/>
                  </a:lnTo>
                  <a:lnTo>
                    <a:pt x="936" y="111"/>
                  </a:lnTo>
                  <a:lnTo>
                    <a:pt x="910" y="93"/>
                  </a:lnTo>
                  <a:lnTo>
                    <a:pt x="882" y="76"/>
                  </a:lnTo>
                  <a:lnTo>
                    <a:pt x="853" y="61"/>
                  </a:lnTo>
                  <a:lnTo>
                    <a:pt x="824" y="47"/>
                  </a:lnTo>
                  <a:lnTo>
                    <a:pt x="793" y="34"/>
                  </a:lnTo>
                  <a:lnTo>
                    <a:pt x="761" y="24"/>
                  </a:lnTo>
                  <a:lnTo>
                    <a:pt x="729" y="16"/>
                  </a:lnTo>
                  <a:lnTo>
                    <a:pt x="696" y="9"/>
                  </a:lnTo>
                  <a:lnTo>
                    <a:pt x="662" y="5"/>
                  </a:lnTo>
                  <a:lnTo>
                    <a:pt x="629" y="0"/>
                  </a:lnTo>
                  <a:lnTo>
                    <a:pt x="594" y="0"/>
                  </a:lnTo>
                  <a:lnTo>
                    <a:pt x="568" y="0"/>
                  </a:lnTo>
                  <a:lnTo>
                    <a:pt x="541" y="2"/>
                  </a:lnTo>
                  <a:lnTo>
                    <a:pt x="515" y="5"/>
                  </a:lnTo>
                  <a:lnTo>
                    <a:pt x="490" y="9"/>
                  </a:lnTo>
                  <a:lnTo>
                    <a:pt x="465" y="14"/>
                  </a:lnTo>
                  <a:lnTo>
                    <a:pt x="440" y="20"/>
                  </a:lnTo>
                  <a:lnTo>
                    <a:pt x="415" y="27"/>
                  </a:lnTo>
                  <a:lnTo>
                    <a:pt x="391" y="36"/>
                  </a:lnTo>
                  <a:lnTo>
                    <a:pt x="367" y="46"/>
                  </a:lnTo>
                  <a:lnTo>
                    <a:pt x="345" y="56"/>
                  </a:lnTo>
                  <a:lnTo>
                    <a:pt x="323" y="67"/>
                  </a:lnTo>
                  <a:lnTo>
                    <a:pt x="301" y="78"/>
                  </a:lnTo>
                  <a:lnTo>
                    <a:pt x="280" y="91"/>
                  </a:lnTo>
                  <a:lnTo>
                    <a:pt x="259" y="105"/>
                  </a:lnTo>
                  <a:lnTo>
                    <a:pt x="238" y="121"/>
                  </a:lnTo>
                  <a:lnTo>
                    <a:pt x="219" y="137"/>
                  </a:lnTo>
                  <a:lnTo>
                    <a:pt x="200" y="152"/>
                  </a:lnTo>
                  <a:lnTo>
                    <a:pt x="182" y="169"/>
                  </a:lnTo>
                  <a:lnTo>
                    <a:pt x="164" y="188"/>
                  </a:lnTo>
                  <a:lnTo>
                    <a:pt x="148" y="206"/>
                  </a:lnTo>
                  <a:lnTo>
                    <a:pt x="132" y="225"/>
                  </a:lnTo>
                  <a:lnTo>
                    <a:pt x="117" y="246"/>
                  </a:lnTo>
                  <a:lnTo>
                    <a:pt x="103" y="266"/>
                  </a:lnTo>
                  <a:lnTo>
                    <a:pt x="89" y="287"/>
                  </a:lnTo>
                  <a:lnTo>
                    <a:pt x="77" y="308"/>
                  </a:lnTo>
                  <a:lnTo>
                    <a:pt x="64" y="331"/>
                  </a:lnTo>
                  <a:lnTo>
                    <a:pt x="53" y="354"/>
                  </a:lnTo>
                  <a:lnTo>
                    <a:pt x="43" y="378"/>
                  </a:lnTo>
                  <a:lnTo>
                    <a:pt x="35" y="402"/>
                  </a:lnTo>
                  <a:lnTo>
                    <a:pt x="27" y="426"/>
                  </a:lnTo>
                  <a:lnTo>
                    <a:pt x="20" y="452"/>
                  </a:lnTo>
                  <a:lnTo>
                    <a:pt x="14" y="476"/>
                  </a:lnTo>
                  <a:lnTo>
                    <a:pt x="13" y="490"/>
                  </a:lnTo>
                  <a:lnTo>
                    <a:pt x="11" y="506"/>
                  </a:lnTo>
                  <a:lnTo>
                    <a:pt x="10" y="520"/>
                  </a:lnTo>
                  <a:lnTo>
                    <a:pt x="9" y="536"/>
                  </a:lnTo>
                  <a:lnTo>
                    <a:pt x="6" y="551"/>
                  </a:lnTo>
                  <a:lnTo>
                    <a:pt x="4" y="568"/>
                  </a:lnTo>
                  <a:lnTo>
                    <a:pt x="3" y="585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5"/>
                  </a:lnTo>
                  <a:lnTo>
                    <a:pt x="2" y="636"/>
                  </a:lnTo>
                  <a:lnTo>
                    <a:pt x="3" y="668"/>
                  </a:lnTo>
                  <a:lnTo>
                    <a:pt x="7" y="697"/>
                  </a:lnTo>
                  <a:lnTo>
                    <a:pt x="13" y="727"/>
                  </a:lnTo>
                  <a:lnTo>
                    <a:pt x="20" y="757"/>
                  </a:lnTo>
                  <a:lnTo>
                    <a:pt x="27" y="786"/>
                  </a:lnTo>
                  <a:lnTo>
                    <a:pt x="36" y="814"/>
                  </a:lnTo>
                  <a:lnTo>
                    <a:pt x="47" y="841"/>
                  </a:lnTo>
                  <a:lnTo>
                    <a:pt x="59" y="868"/>
                  </a:lnTo>
                  <a:lnTo>
                    <a:pt x="73" y="893"/>
                  </a:lnTo>
                  <a:lnTo>
                    <a:pt x="86" y="919"/>
                  </a:lnTo>
                  <a:lnTo>
                    <a:pt x="102" y="943"/>
                  </a:lnTo>
                  <a:lnTo>
                    <a:pt x="118" y="967"/>
                  </a:lnTo>
                  <a:lnTo>
                    <a:pt x="137" y="990"/>
                  </a:lnTo>
                  <a:lnTo>
                    <a:pt x="155" y="1013"/>
                  </a:lnTo>
                  <a:lnTo>
                    <a:pt x="174" y="1034"/>
                  </a:lnTo>
                  <a:lnTo>
                    <a:pt x="195" y="1054"/>
                  </a:lnTo>
                  <a:lnTo>
                    <a:pt x="216" y="1072"/>
                  </a:lnTo>
                  <a:lnTo>
                    <a:pt x="238" y="1091"/>
                  </a:lnTo>
                  <a:lnTo>
                    <a:pt x="262" y="1108"/>
                  </a:lnTo>
                  <a:lnTo>
                    <a:pt x="287" y="1123"/>
                  </a:lnTo>
                  <a:lnTo>
                    <a:pt x="310" y="1138"/>
                  </a:lnTo>
                  <a:lnTo>
                    <a:pt x="337" y="1150"/>
                  </a:lnTo>
                  <a:lnTo>
                    <a:pt x="363" y="1163"/>
                  </a:lnTo>
                  <a:lnTo>
                    <a:pt x="390" y="1175"/>
                  </a:lnTo>
                  <a:lnTo>
                    <a:pt x="417" y="1183"/>
                  </a:lnTo>
                  <a:lnTo>
                    <a:pt x="445" y="1192"/>
                  </a:lnTo>
                  <a:lnTo>
                    <a:pt x="474" y="1199"/>
                  </a:lnTo>
                  <a:lnTo>
                    <a:pt x="504" y="1204"/>
                  </a:lnTo>
                  <a:lnTo>
                    <a:pt x="533" y="1207"/>
                  </a:lnTo>
                  <a:lnTo>
                    <a:pt x="563" y="1210"/>
                  </a:lnTo>
                  <a:lnTo>
                    <a:pt x="594" y="1210"/>
                  </a:lnTo>
                  <a:lnTo>
                    <a:pt x="630" y="1210"/>
                  </a:lnTo>
                  <a:lnTo>
                    <a:pt x="666" y="1206"/>
                  </a:lnTo>
                  <a:lnTo>
                    <a:pt x="703" y="1200"/>
                  </a:lnTo>
                  <a:lnTo>
                    <a:pt x="737" y="1193"/>
                  </a:lnTo>
                  <a:lnTo>
                    <a:pt x="771" y="1183"/>
                  </a:lnTo>
                  <a:lnTo>
                    <a:pt x="804" y="1172"/>
                  </a:lnTo>
                  <a:lnTo>
                    <a:pt x="836" y="1158"/>
                  </a:lnTo>
                  <a:lnTo>
                    <a:pt x="867" y="1142"/>
                  </a:lnTo>
                  <a:lnTo>
                    <a:pt x="897" y="1125"/>
                  </a:lnTo>
                  <a:lnTo>
                    <a:pt x="926" y="1106"/>
                  </a:lnTo>
                  <a:lnTo>
                    <a:pt x="954" y="1087"/>
                  </a:lnTo>
                  <a:lnTo>
                    <a:pt x="981" y="1064"/>
                  </a:lnTo>
                  <a:lnTo>
                    <a:pt x="1006" y="1040"/>
                  </a:lnTo>
                  <a:lnTo>
                    <a:pt x="1031" y="1016"/>
                  </a:lnTo>
                  <a:lnTo>
                    <a:pt x="1053" y="989"/>
                  </a:lnTo>
                  <a:lnTo>
                    <a:pt x="1074" y="960"/>
                  </a:lnTo>
                  <a:lnTo>
                    <a:pt x="1074" y="959"/>
                  </a:lnTo>
                  <a:lnTo>
                    <a:pt x="1072" y="957"/>
                  </a:lnTo>
                  <a:lnTo>
                    <a:pt x="1072" y="956"/>
                  </a:lnTo>
                  <a:lnTo>
                    <a:pt x="1072" y="954"/>
                  </a:lnTo>
                  <a:lnTo>
                    <a:pt x="1072" y="953"/>
                  </a:lnTo>
                  <a:lnTo>
                    <a:pt x="1072" y="952"/>
                  </a:lnTo>
                  <a:lnTo>
                    <a:pt x="1071" y="950"/>
                  </a:lnTo>
                  <a:lnTo>
                    <a:pt x="1052" y="977"/>
                  </a:lnTo>
                  <a:lnTo>
                    <a:pt x="1029" y="1004"/>
                  </a:lnTo>
                  <a:lnTo>
                    <a:pt x="1006" y="1030"/>
                  </a:lnTo>
                  <a:lnTo>
                    <a:pt x="981" y="1054"/>
                  </a:lnTo>
                  <a:lnTo>
                    <a:pt x="954" y="1077"/>
                  </a:lnTo>
                  <a:lnTo>
                    <a:pt x="926" y="1096"/>
                  </a:lnTo>
                  <a:lnTo>
                    <a:pt x="897" y="1116"/>
                  </a:lnTo>
                  <a:lnTo>
                    <a:pt x="867" y="1133"/>
                  </a:lnTo>
                  <a:lnTo>
                    <a:pt x="836" y="1149"/>
                  </a:lnTo>
                  <a:lnTo>
                    <a:pt x="804" y="1163"/>
                  </a:lnTo>
                  <a:lnTo>
                    <a:pt x="771" y="1175"/>
                  </a:lnTo>
                  <a:lnTo>
                    <a:pt x="737" y="1185"/>
                  </a:lnTo>
                  <a:lnTo>
                    <a:pt x="703" y="1193"/>
                  </a:lnTo>
                  <a:lnTo>
                    <a:pt x="666" y="1199"/>
                  </a:lnTo>
                  <a:lnTo>
                    <a:pt x="630" y="1202"/>
                  </a:lnTo>
                  <a:lnTo>
                    <a:pt x="594" y="1203"/>
                  </a:lnTo>
                  <a:lnTo>
                    <a:pt x="563" y="1202"/>
                  </a:lnTo>
                  <a:lnTo>
                    <a:pt x="534" y="1200"/>
                  </a:lnTo>
                  <a:lnTo>
                    <a:pt x="505" y="1196"/>
                  </a:lnTo>
                  <a:lnTo>
                    <a:pt x="476" y="1190"/>
                  </a:lnTo>
                  <a:lnTo>
                    <a:pt x="447" y="1185"/>
                  </a:lnTo>
                  <a:lnTo>
                    <a:pt x="420" y="1176"/>
                  </a:lnTo>
                  <a:lnTo>
                    <a:pt x="392" y="1166"/>
                  </a:lnTo>
                  <a:lnTo>
                    <a:pt x="366" y="1156"/>
                  </a:lnTo>
                  <a:lnTo>
                    <a:pt x="340" y="1143"/>
                  </a:lnTo>
                  <a:lnTo>
                    <a:pt x="315" y="1131"/>
                  </a:lnTo>
                  <a:lnTo>
                    <a:pt x="289" y="1116"/>
                  </a:lnTo>
                  <a:lnTo>
                    <a:pt x="266" y="1101"/>
                  </a:lnTo>
                  <a:lnTo>
                    <a:pt x="244" y="1084"/>
                  </a:lnTo>
                  <a:lnTo>
                    <a:pt x="221" y="1067"/>
                  </a:lnTo>
                  <a:lnTo>
                    <a:pt x="200" y="1048"/>
                  </a:lnTo>
                  <a:lnTo>
                    <a:pt x="180" y="1028"/>
                  </a:lnTo>
                  <a:lnTo>
                    <a:pt x="160" y="1007"/>
                  </a:lnTo>
                  <a:lnTo>
                    <a:pt x="142" y="986"/>
                  </a:lnTo>
                  <a:lnTo>
                    <a:pt x="124" y="963"/>
                  </a:lnTo>
                  <a:lnTo>
                    <a:pt x="109" y="939"/>
                  </a:lnTo>
                  <a:lnTo>
                    <a:pt x="93" y="915"/>
                  </a:lnTo>
                  <a:lnTo>
                    <a:pt x="79" y="891"/>
                  </a:lnTo>
                  <a:lnTo>
                    <a:pt x="66" y="864"/>
                  </a:lnTo>
                  <a:lnTo>
                    <a:pt x="54" y="838"/>
                  </a:lnTo>
                  <a:lnTo>
                    <a:pt x="43" y="811"/>
                  </a:lnTo>
                  <a:lnTo>
                    <a:pt x="35" y="783"/>
                  </a:lnTo>
                  <a:lnTo>
                    <a:pt x="27" y="754"/>
                  </a:lnTo>
                  <a:lnTo>
                    <a:pt x="20" y="726"/>
                  </a:lnTo>
                  <a:lnTo>
                    <a:pt x="16" y="696"/>
                  </a:lnTo>
                  <a:lnTo>
                    <a:pt x="11" y="666"/>
                  </a:lnTo>
                  <a:lnTo>
                    <a:pt x="9" y="636"/>
                  </a:lnTo>
                  <a:lnTo>
                    <a:pt x="9" y="605"/>
                  </a:lnTo>
                  <a:lnTo>
                    <a:pt x="9" y="574"/>
                  </a:lnTo>
                  <a:lnTo>
                    <a:pt x="11" y="544"/>
                  </a:lnTo>
                  <a:lnTo>
                    <a:pt x="16" y="514"/>
                  </a:lnTo>
                  <a:lnTo>
                    <a:pt x="20" y="484"/>
                  </a:lnTo>
                  <a:lnTo>
                    <a:pt x="27" y="456"/>
                  </a:lnTo>
                  <a:lnTo>
                    <a:pt x="35" y="428"/>
                  </a:lnTo>
                  <a:lnTo>
                    <a:pt x="43" y="399"/>
                  </a:lnTo>
                  <a:lnTo>
                    <a:pt x="54" y="372"/>
                  </a:lnTo>
                  <a:lnTo>
                    <a:pt x="66" y="347"/>
                  </a:lnTo>
                  <a:lnTo>
                    <a:pt x="79" y="321"/>
                  </a:lnTo>
                  <a:lnTo>
                    <a:pt x="93" y="296"/>
                  </a:lnTo>
                  <a:lnTo>
                    <a:pt x="109" y="271"/>
                  </a:lnTo>
                  <a:lnTo>
                    <a:pt x="124" y="247"/>
                  </a:lnTo>
                  <a:lnTo>
                    <a:pt x="142" y="226"/>
                  </a:lnTo>
                  <a:lnTo>
                    <a:pt x="160" y="203"/>
                  </a:lnTo>
                  <a:lnTo>
                    <a:pt x="180" y="183"/>
                  </a:lnTo>
                  <a:lnTo>
                    <a:pt x="200" y="164"/>
                  </a:lnTo>
                  <a:lnTo>
                    <a:pt x="221" y="144"/>
                  </a:lnTo>
                  <a:lnTo>
                    <a:pt x="244" y="127"/>
                  </a:lnTo>
                  <a:lnTo>
                    <a:pt x="266" y="110"/>
                  </a:lnTo>
                  <a:lnTo>
                    <a:pt x="289" y="94"/>
                  </a:lnTo>
                  <a:lnTo>
                    <a:pt x="315" y="80"/>
                  </a:lnTo>
                  <a:lnTo>
                    <a:pt x="340" y="67"/>
                  </a:lnTo>
                  <a:lnTo>
                    <a:pt x="366" y="54"/>
                  </a:lnTo>
                  <a:lnTo>
                    <a:pt x="392" y="44"/>
                  </a:lnTo>
                  <a:lnTo>
                    <a:pt x="420" y="34"/>
                  </a:lnTo>
                  <a:lnTo>
                    <a:pt x="447" y="27"/>
                  </a:lnTo>
                  <a:lnTo>
                    <a:pt x="476" y="20"/>
                  </a:lnTo>
                  <a:lnTo>
                    <a:pt x="505" y="14"/>
                  </a:lnTo>
                  <a:lnTo>
                    <a:pt x="534" y="12"/>
                  </a:lnTo>
                  <a:lnTo>
                    <a:pt x="563" y="9"/>
                  </a:lnTo>
                  <a:lnTo>
                    <a:pt x="594" y="7"/>
                  </a:lnTo>
                  <a:lnTo>
                    <a:pt x="629" y="9"/>
                  </a:lnTo>
                  <a:lnTo>
                    <a:pt x="664" y="12"/>
                  </a:lnTo>
                  <a:lnTo>
                    <a:pt x="697" y="17"/>
                  </a:lnTo>
                  <a:lnTo>
                    <a:pt x="730" y="24"/>
                  </a:lnTo>
                  <a:lnTo>
                    <a:pt x="764" y="33"/>
                  </a:lnTo>
                  <a:lnTo>
                    <a:pt x="794" y="44"/>
                  </a:lnTo>
                  <a:lnTo>
                    <a:pt x="826" y="57"/>
                  </a:lnTo>
                  <a:lnTo>
                    <a:pt x="856" y="71"/>
                  </a:lnTo>
                  <a:lnTo>
                    <a:pt x="885" y="87"/>
                  </a:lnTo>
                  <a:lnTo>
                    <a:pt x="913" y="105"/>
                  </a:lnTo>
                  <a:lnTo>
                    <a:pt x="940" y="124"/>
                  </a:lnTo>
                  <a:lnTo>
                    <a:pt x="965" y="145"/>
                  </a:lnTo>
                  <a:lnTo>
                    <a:pt x="990" y="166"/>
                  </a:lnTo>
                  <a:lnTo>
                    <a:pt x="1014" y="191"/>
                  </a:lnTo>
                  <a:lnTo>
                    <a:pt x="1036" y="215"/>
                  </a:lnTo>
                  <a:lnTo>
                    <a:pt x="1057" y="240"/>
                  </a:lnTo>
                  <a:lnTo>
                    <a:pt x="1056" y="240"/>
                  </a:lnTo>
                  <a:lnTo>
                    <a:pt x="1056" y="239"/>
                  </a:lnTo>
                  <a:lnTo>
                    <a:pt x="1056" y="237"/>
                  </a:lnTo>
                  <a:lnTo>
                    <a:pt x="1054" y="236"/>
                  </a:lnTo>
                  <a:lnTo>
                    <a:pt x="1054" y="225"/>
                  </a:lnTo>
                  <a:close/>
                </a:path>
              </a:pathLst>
            </a:custGeom>
            <a:solidFill>
              <a:srgbClr val="FDF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8" name="Freeform 45"/>
            <p:cNvSpPr>
              <a:spLocks/>
            </p:cNvSpPr>
            <p:nvPr/>
          </p:nvSpPr>
          <p:spPr bwMode="auto">
            <a:xfrm>
              <a:off x="3945" y="1900"/>
              <a:ext cx="1068" cy="1202"/>
            </a:xfrm>
            <a:custGeom>
              <a:avLst/>
              <a:gdLst>
                <a:gd name="T0" fmla="*/ 984 w 1068"/>
                <a:gd name="T1" fmla="*/ 153 h 1202"/>
                <a:gd name="T2" fmla="*/ 878 w 1068"/>
                <a:gd name="T3" fmla="*/ 76 h 1202"/>
                <a:gd name="T4" fmla="*/ 757 w 1068"/>
                <a:gd name="T5" fmla="*/ 24 h 1202"/>
                <a:gd name="T6" fmla="*/ 625 w 1068"/>
                <a:gd name="T7" fmla="*/ 0 h 1202"/>
                <a:gd name="T8" fmla="*/ 500 w 1068"/>
                <a:gd name="T9" fmla="*/ 5 h 1202"/>
                <a:gd name="T10" fmla="*/ 387 w 1068"/>
                <a:gd name="T11" fmla="*/ 35 h 1202"/>
                <a:gd name="T12" fmla="*/ 284 w 1068"/>
                <a:gd name="T13" fmla="*/ 86 h 1202"/>
                <a:gd name="T14" fmla="*/ 194 w 1068"/>
                <a:gd name="T15" fmla="*/ 156 h 1202"/>
                <a:gd name="T16" fmla="*/ 117 w 1068"/>
                <a:gd name="T17" fmla="*/ 241 h 1202"/>
                <a:gd name="T18" fmla="*/ 59 w 1068"/>
                <a:gd name="T19" fmla="*/ 339 h 1202"/>
                <a:gd name="T20" fmla="*/ 18 w 1068"/>
                <a:gd name="T21" fmla="*/ 450 h 1202"/>
                <a:gd name="T22" fmla="*/ 2 w 1068"/>
                <a:gd name="T23" fmla="*/ 569 h 1202"/>
                <a:gd name="T24" fmla="*/ 7 w 1068"/>
                <a:gd name="T25" fmla="*/ 692 h 1202"/>
                <a:gd name="T26" fmla="*/ 37 w 1068"/>
                <a:gd name="T27" fmla="*/ 807 h 1202"/>
                <a:gd name="T28" fmla="*/ 85 w 1068"/>
                <a:gd name="T29" fmla="*/ 913 h 1202"/>
                <a:gd name="T30" fmla="*/ 153 w 1068"/>
                <a:gd name="T31" fmla="*/ 1005 h 1202"/>
                <a:gd name="T32" fmla="*/ 237 w 1068"/>
                <a:gd name="T33" fmla="*/ 1083 h 1202"/>
                <a:gd name="T34" fmla="*/ 334 w 1068"/>
                <a:gd name="T35" fmla="*/ 1143 h 1202"/>
                <a:gd name="T36" fmla="*/ 443 w 1068"/>
                <a:gd name="T37" fmla="*/ 1182 h 1202"/>
                <a:gd name="T38" fmla="*/ 559 w 1068"/>
                <a:gd name="T39" fmla="*/ 1201 h 1202"/>
                <a:gd name="T40" fmla="*/ 699 w 1068"/>
                <a:gd name="T41" fmla="*/ 1191 h 1202"/>
                <a:gd name="T42" fmla="*/ 832 w 1068"/>
                <a:gd name="T43" fmla="*/ 1148 h 1202"/>
                <a:gd name="T44" fmla="*/ 950 w 1068"/>
                <a:gd name="T45" fmla="*/ 1076 h 1202"/>
                <a:gd name="T46" fmla="*/ 1048 w 1068"/>
                <a:gd name="T47" fmla="*/ 978 h 1202"/>
                <a:gd name="T48" fmla="*/ 1068 w 1068"/>
                <a:gd name="T49" fmla="*/ 945 h 1202"/>
                <a:gd name="T50" fmla="*/ 1067 w 1068"/>
                <a:gd name="T51" fmla="*/ 940 h 1202"/>
                <a:gd name="T52" fmla="*/ 1000 w 1068"/>
                <a:gd name="T53" fmla="*/ 1019 h 1202"/>
                <a:gd name="T54" fmla="*/ 893 w 1068"/>
                <a:gd name="T55" fmla="*/ 1107 h 1202"/>
                <a:gd name="T56" fmla="*/ 767 w 1068"/>
                <a:gd name="T57" fmla="*/ 1165 h 1202"/>
                <a:gd name="T58" fmla="*/ 626 w 1068"/>
                <a:gd name="T59" fmla="*/ 1192 h 1202"/>
                <a:gd name="T60" fmla="*/ 501 w 1068"/>
                <a:gd name="T61" fmla="*/ 1187 h 1202"/>
                <a:gd name="T62" fmla="*/ 390 w 1068"/>
                <a:gd name="T63" fmla="*/ 1158 h 1202"/>
                <a:gd name="T64" fmla="*/ 288 w 1068"/>
                <a:gd name="T65" fmla="*/ 1107 h 1202"/>
                <a:gd name="T66" fmla="*/ 199 w 1068"/>
                <a:gd name="T67" fmla="*/ 1039 h 1202"/>
                <a:gd name="T68" fmla="*/ 124 w 1068"/>
                <a:gd name="T69" fmla="*/ 955 h 1202"/>
                <a:gd name="T70" fmla="*/ 66 w 1068"/>
                <a:gd name="T71" fmla="*/ 857 h 1202"/>
                <a:gd name="T72" fmla="*/ 27 w 1068"/>
                <a:gd name="T73" fmla="*/ 749 h 1202"/>
                <a:gd name="T74" fmla="*/ 9 w 1068"/>
                <a:gd name="T75" fmla="*/ 631 h 1202"/>
                <a:gd name="T76" fmla="*/ 16 w 1068"/>
                <a:gd name="T77" fmla="*/ 509 h 1202"/>
                <a:gd name="T78" fmla="*/ 43 w 1068"/>
                <a:gd name="T79" fmla="*/ 396 h 1202"/>
                <a:gd name="T80" fmla="*/ 92 w 1068"/>
                <a:gd name="T81" fmla="*/ 292 h 1202"/>
                <a:gd name="T82" fmla="*/ 159 w 1068"/>
                <a:gd name="T83" fmla="*/ 201 h 1202"/>
                <a:gd name="T84" fmla="*/ 242 w 1068"/>
                <a:gd name="T85" fmla="*/ 124 h 1202"/>
                <a:gd name="T86" fmla="*/ 337 w 1068"/>
                <a:gd name="T87" fmla="*/ 65 h 1202"/>
                <a:gd name="T88" fmla="*/ 444 w 1068"/>
                <a:gd name="T89" fmla="*/ 25 h 1202"/>
                <a:gd name="T90" fmla="*/ 559 w 1068"/>
                <a:gd name="T91" fmla="*/ 8 h 1202"/>
                <a:gd name="T92" fmla="*/ 697 w 1068"/>
                <a:gd name="T93" fmla="*/ 17 h 1202"/>
                <a:gd name="T94" fmla="*/ 831 w 1068"/>
                <a:gd name="T95" fmla="*/ 61 h 1202"/>
                <a:gd name="T96" fmla="*/ 947 w 1068"/>
                <a:gd name="T97" fmla="*/ 133 h 1202"/>
                <a:gd name="T98" fmla="*/ 1043 w 1068"/>
                <a:gd name="T99" fmla="*/ 230 h 1202"/>
                <a:gd name="T100" fmla="*/ 1059 w 1068"/>
                <a:gd name="T101" fmla="*/ 248 h 1202"/>
                <a:gd name="T102" fmla="*/ 1052 w 1068"/>
                <a:gd name="T103" fmla="*/ 234 h 120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68"/>
                <a:gd name="T157" fmla="*/ 0 h 1202"/>
                <a:gd name="T158" fmla="*/ 1068 w 1068"/>
                <a:gd name="T159" fmla="*/ 1202 h 120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68" h="1202">
                  <a:moveTo>
                    <a:pt x="1050" y="225"/>
                  </a:moveTo>
                  <a:lnTo>
                    <a:pt x="1030" y="200"/>
                  </a:lnTo>
                  <a:lnTo>
                    <a:pt x="1007" y="177"/>
                  </a:lnTo>
                  <a:lnTo>
                    <a:pt x="984" y="153"/>
                  </a:lnTo>
                  <a:lnTo>
                    <a:pt x="959" y="132"/>
                  </a:lnTo>
                  <a:lnTo>
                    <a:pt x="934" y="112"/>
                  </a:lnTo>
                  <a:lnTo>
                    <a:pt x="906" y="93"/>
                  </a:lnTo>
                  <a:lnTo>
                    <a:pt x="878" y="76"/>
                  </a:lnTo>
                  <a:lnTo>
                    <a:pt x="850" y="61"/>
                  </a:lnTo>
                  <a:lnTo>
                    <a:pt x="820" y="46"/>
                  </a:lnTo>
                  <a:lnTo>
                    <a:pt x="789" y="34"/>
                  </a:lnTo>
                  <a:lnTo>
                    <a:pt x="757" y="24"/>
                  </a:lnTo>
                  <a:lnTo>
                    <a:pt x="725" y="15"/>
                  </a:lnTo>
                  <a:lnTo>
                    <a:pt x="692" y="8"/>
                  </a:lnTo>
                  <a:lnTo>
                    <a:pt x="658" y="2"/>
                  </a:lnTo>
                  <a:lnTo>
                    <a:pt x="625" y="0"/>
                  </a:lnTo>
                  <a:lnTo>
                    <a:pt x="590" y="0"/>
                  </a:lnTo>
                  <a:lnTo>
                    <a:pt x="559" y="0"/>
                  </a:lnTo>
                  <a:lnTo>
                    <a:pt x="529" y="2"/>
                  </a:lnTo>
                  <a:lnTo>
                    <a:pt x="500" y="5"/>
                  </a:lnTo>
                  <a:lnTo>
                    <a:pt x="470" y="11"/>
                  </a:lnTo>
                  <a:lnTo>
                    <a:pt x="443" y="18"/>
                  </a:lnTo>
                  <a:lnTo>
                    <a:pt x="415" y="27"/>
                  </a:lnTo>
                  <a:lnTo>
                    <a:pt x="387" y="35"/>
                  </a:lnTo>
                  <a:lnTo>
                    <a:pt x="361" y="46"/>
                  </a:lnTo>
                  <a:lnTo>
                    <a:pt x="334" y="58"/>
                  </a:lnTo>
                  <a:lnTo>
                    <a:pt x="309" y="72"/>
                  </a:lnTo>
                  <a:lnTo>
                    <a:pt x="284" y="86"/>
                  </a:lnTo>
                  <a:lnTo>
                    <a:pt x="260" y="102"/>
                  </a:lnTo>
                  <a:lnTo>
                    <a:pt x="237" y="119"/>
                  </a:lnTo>
                  <a:lnTo>
                    <a:pt x="215" y="136"/>
                  </a:lnTo>
                  <a:lnTo>
                    <a:pt x="194" y="156"/>
                  </a:lnTo>
                  <a:lnTo>
                    <a:pt x="173" y="176"/>
                  </a:lnTo>
                  <a:lnTo>
                    <a:pt x="153" y="195"/>
                  </a:lnTo>
                  <a:lnTo>
                    <a:pt x="135" y="218"/>
                  </a:lnTo>
                  <a:lnTo>
                    <a:pt x="117" y="241"/>
                  </a:lnTo>
                  <a:lnTo>
                    <a:pt x="101" y="264"/>
                  </a:lnTo>
                  <a:lnTo>
                    <a:pt x="85" y="288"/>
                  </a:lnTo>
                  <a:lnTo>
                    <a:pt x="71" y="313"/>
                  </a:lnTo>
                  <a:lnTo>
                    <a:pt x="59" y="339"/>
                  </a:lnTo>
                  <a:lnTo>
                    <a:pt x="46" y="366"/>
                  </a:lnTo>
                  <a:lnTo>
                    <a:pt x="37" y="393"/>
                  </a:lnTo>
                  <a:lnTo>
                    <a:pt x="27" y="421"/>
                  </a:lnTo>
                  <a:lnTo>
                    <a:pt x="18" y="450"/>
                  </a:lnTo>
                  <a:lnTo>
                    <a:pt x="13" y="479"/>
                  </a:lnTo>
                  <a:lnTo>
                    <a:pt x="7" y="509"/>
                  </a:lnTo>
                  <a:lnTo>
                    <a:pt x="3" y="539"/>
                  </a:lnTo>
                  <a:lnTo>
                    <a:pt x="2" y="569"/>
                  </a:lnTo>
                  <a:lnTo>
                    <a:pt x="0" y="600"/>
                  </a:lnTo>
                  <a:lnTo>
                    <a:pt x="2" y="631"/>
                  </a:lnTo>
                  <a:lnTo>
                    <a:pt x="3" y="661"/>
                  </a:lnTo>
                  <a:lnTo>
                    <a:pt x="7" y="692"/>
                  </a:lnTo>
                  <a:lnTo>
                    <a:pt x="13" y="721"/>
                  </a:lnTo>
                  <a:lnTo>
                    <a:pt x="18" y="751"/>
                  </a:lnTo>
                  <a:lnTo>
                    <a:pt x="27" y="779"/>
                  </a:lnTo>
                  <a:lnTo>
                    <a:pt x="37" y="807"/>
                  </a:lnTo>
                  <a:lnTo>
                    <a:pt x="46" y="834"/>
                  </a:lnTo>
                  <a:lnTo>
                    <a:pt x="59" y="861"/>
                  </a:lnTo>
                  <a:lnTo>
                    <a:pt x="71" y="887"/>
                  </a:lnTo>
                  <a:lnTo>
                    <a:pt x="85" y="913"/>
                  </a:lnTo>
                  <a:lnTo>
                    <a:pt x="101" y="937"/>
                  </a:lnTo>
                  <a:lnTo>
                    <a:pt x="117" y="961"/>
                  </a:lnTo>
                  <a:lnTo>
                    <a:pt x="135" y="984"/>
                  </a:lnTo>
                  <a:lnTo>
                    <a:pt x="153" y="1005"/>
                  </a:lnTo>
                  <a:lnTo>
                    <a:pt x="173" y="1026"/>
                  </a:lnTo>
                  <a:lnTo>
                    <a:pt x="194" y="1046"/>
                  </a:lnTo>
                  <a:lnTo>
                    <a:pt x="215" y="1064"/>
                  </a:lnTo>
                  <a:lnTo>
                    <a:pt x="237" y="1083"/>
                  </a:lnTo>
                  <a:lnTo>
                    <a:pt x="260" y="1099"/>
                  </a:lnTo>
                  <a:lnTo>
                    <a:pt x="284" y="1114"/>
                  </a:lnTo>
                  <a:lnTo>
                    <a:pt x="309" y="1130"/>
                  </a:lnTo>
                  <a:lnTo>
                    <a:pt x="334" y="1143"/>
                  </a:lnTo>
                  <a:lnTo>
                    <a:pt x="361" y="1154"/>
                  </a:lnTo>
                  <a:lnTo>
                    <a:pt x="387" y="1165"/>
                  </a:lnTo>
                  <a:lnTo>
                    <a:pt x="415" y="1175"/>
                  </a:lnTo>
                  <a:lnTo>
                    <a:pt x="443" y="1182"/>
                  </a:lnTo>
                  <a:lnTo>
                    <a:pt x="470" y="1189"/>
                  </a:lnTo>
                  <a:lnTo>
                    <a:pt x="500" y="1195"/>
                  </a:lnTo>
                  <a:lnTo>
                    <a:pt x="529" y="1198"/>
                  </a:lnTo>
                  <a:lnTo>
                    <a:pt x="559" y="1201"/>
                  </a:lnTo>
                  <a:lnTo>
                    <a:pt x="590" y="1202"/>
                  </a:lnTo>
                  <a:lnTo>
                    <a:pt x="626" y="1201"/>
                  </a:lnTo>
                  <a:lnTo>
                    <a:pt x="662" y="1197"/>
                  </a:lnTo>
                  <a:lnTo>
                    <a:pt x="699" y="1191"/>
                  </a:lnTo>
                  <a:lnTo>
                    <a:pt x="733" y="1184"/>
                  </a:lnTo>
                  <a:lnTo>
                    <a:pt x="767" y="1174"/>
                  </a:lnTo>
                  <a:lnTo>
                    <a:pt x="800" y="1162"/>
                  </a:lnTo>
                  <a:lnTo>
                    <a:pt x="832" y="1148"/>
                  </a:lnTo>
                  <a:lnTo>
                    <a:pt x="863" y="1133"/>
                  </a:lnTo>
                  <a:lnTo>
                    <a:pt x="893" y="1116"/>
                  </a:lnTo>
                  <a:lnTo>
                    <a:pt x="922" y="1097"/>
                  </a:lnTo>
                  <a:lnTo>
                    <a:pt x="950" y="1076"/>
                  </a:lnTo>
                  <a:lnTo>
                    <a:pt x="977" y="1053"/>
                  </a:lnTo>
                  <a:lnTo>
                    <a:pt x="1002" y="1030"/>
                  </a:lnTo>
                  <a:lnTo>
                    <a:pt x="1025" y="1005"/>
                  </a:lnTo>
                  <a:lnTo>
                    <a:pt x="1048" y="978"/>
                  </a:lnTo>
                  <a:lnTo>
                    <a:pt x="1068" y="951"/>
                  </a:lnTo>
                  <a:lnTo>
                    <a:pt x="1068" y="949"/>
                  </a:lnTo>
                  <a:lnTo>
                    <a:pt x="1068" y="948"/>
                  </a:lnTo>
                  <a:lnTo>
                    <a:pt x="1068" y="945"/>
                  </a:lnTo>
                  <a:lnTo>
                    <a:pt x="1067" y="944"/>
                  </a:lnTo>
                  <a:lnTo>
                    <a:pt x="1067" y="942"/>
                  </a:lnTo>
                  <a:lnTo>
                    <a:pt x="1067" y="941"/>
                  </a:lnTo>
                  <a:lnTo>
                    <a:pt x="1067" y="940"/>
                  </a:lnTo>
                  <a:lnTo>
                    <a:pt x="1067" y="938"/>
                  </a:lnTo>
                  <a:lnTo>
                    <a:pt x="1046" y="967"/>
                  </a:lnTo>
                  <a:lnTo>
                    <a:pt x="1024" y="994"/>
                  </a:lnTo>
                  <a:lnTo>
                    <a:pt x="1000" y="1019"/>
                  </a:lnTo>
                  <a:lnTo>
                    <a:pt x="975" y="1043"/>
                  </a:lnTo>
                  <a:lnTo>
                    <a:pt x="949" y="1066"/>
                  </a:lnTo>
                  <a:lnTo>
                    <a:pt x="922" y="1087"/>
                  </a:lnTo>
                  <a:lnTo>
                    <a:pt x="893" y="1107"/>
                  </a:lnTo>
                  <a:lnTo>
                    <a:pt x="863" y="1124"/>
                  </a:lnTo>
                  <a:lnTo>
                    <a:pt x="832" y="1140"/>
                  </a:lnTo>
                  <a:lnTo>
                    <a:pt x="800" y="1154"/>
                  </a:lnTo>
                  <a:lnTo>
                    <a:pt x="767" y="1165"/>
                  </a:lnTo>
                  <a:lnTo>
                    <a:pt x="733" y="1175"/>
                  </a:lnTo>
                  <a:lnTo>
                    <a:pt x="699" y="1184"/>
                  </a:lnTo>
                  <a:lnTo>
                    <a:pt x="662" y="1189"/>
                  </a:lnTo>
                  <a:lnTo>
                    <a:pt x="626" y="1192"/>
                  </a:lnTo>
                  <a:lnTo>
                    <a:pt x="590" y="1194"/>
                  </a:lnTo>
                  <a:lnTo>
                    <a:pt x="559" y="1192"/>
                  </a:lnTo>
                  <a:lnTo>
                    <a:pt x="530" y="1191"/>
                  </a:lnTo>
                  <a:lnTo>
                    <a:pt x="501" y="1187"/>
                  </a:lnTo>
                  <a:lnTo>
                    <a:pt x="472" y="1181"/>
                  </a:lnTo>
                  <a:lnTo>
                    <a:pt x="444" y="1175"/>
                  </a:lnTo>
                  <a:lnTo>
                    <a:pt x="416" y="1167"/>
                  </a:lnTo>
                  <a:lnTo>
                    <a:pt x="390" y="1158"/>
                  </a:lnTo>
                  <a:lnTo>
                    <a:pt x="363" y="1147"/>
                  </a:lnTo>
                  <a:lnTo>
                    <a:pt x="337" y="1135"/>
                  </a:lnTo>
                  <a:lnTo>
                    <a:pt x="312" y="1123"/>
                  </a:lnTo>
                  <a:lnTo>
                    <a:pt x="288" y="1107"/>
                  </a:lnTo>
                  <a:lnTo>
                    <a:pt x="265" y="1093"/>
                  </a:lnTo>
                  <a:lnTo>
                    <a:pt x="242" y="1076"/>
                  </a:lnTo>
                  <a:lnTo>
                    <a:pt x="220" y="1059"/>
                  </a:lnTo>
                  <a:lnTo>
                    <a:pt x="199" y="1039"/>
                  </a:lnTo>
                  <a:lnTo>
                    <a:pt x="178" y="1020"/>
                  </a:lnTo>
                  <a:lnTo>
                    <a:pt x="159" y="999"/>
                  </a:lnTo>
                  <a:lnTo>
                    <a:pt x="141" y="978"/>
                  </a:lnTo>
                  <a:lnTo>
                    <a:pt x="124" y="955"/>
                  </a:lnTo>
                  <a:lnTo>
                    <a:pt x="107" y="932"/>
                  </a:lnTo>
                  <a:lnTo>
                    <a:pt x="92" y="908"/>
                  </a:lnTo>
                  <a:lnTo>
                    <a:pt x="78" y="883"/>
                  </a:lnTo>
                  <a:lnTo>
                    <a:pt x="66" y="857"/>
                  </a:lnTo>
                  <a:lnTo>
                    <a:pt x="55" y="832"/>
                  </a:lnTo>
                  <a:lnTo>
                    <a:pt x="43" y="805"/>
                  </a:lnTo>
                  <a:lnTo>
                    <a:pt x="35" y="776"/>
                  </a:lnTo>
                  <a:lnTo>
                    <a:pt x="27" y="749"/>
                  </a:lnTo>
                  <a:lnTo>
                    <a:pt x="20" y="719"/>
                  </a:lnTo>
                  <a:lnTo>
                    <a:pt x="16" y="691"/>
                  </a:lnTo>
                  <a:lnTo>
                    <a:pt x="12" y="661"/>
                  </a:lnTo>
                  <a:lnTo>
                    <a:pt x="9" y="631"/>
                  </a:lnTo>
                  <a:lnTo>
                    <a:pt x="9" y="600"/>
                  </a:lnTo>
                  <a:lnTo>
                    <a:pt x="9" y="570"/>
                  </a:lnTo>
                  <a:lnTo>
                    <a:pt x="12" y="539"/>
                  </a:lnTo>
                  <a:lnTo>
                    <a:pt x="16" y="509"/>
                  </a:lnTo>
                  <a:lnTo>
                    <a:pt x="20" y="481"/>
                  </a:lnTo>
                  <a:lnTo>
                    <a:pt x="27" y="452"/>
                  </a:lnTo>
                  <a:lnTo>
                    <a:pt x="35" y="424"/>
                  </a:lnTo>
                  <a:lnTo>
                    <a:pt x="43" y="396"/>
                  </a:lnTo>
                  <a:lnTo>
                    <a:pt x="55" y="369"/>
                  </a:lnTo>
                  <a:lnTo>
                    <a:pt x="66" y="343"/>
                  </a:lnTo>
                  <a:lnTo>
                    <a:pt x="78" y="318"/>
                  </a:lnTo>
                  <a:lnTo>
                    <a:pt x="92" y="292"/>
                  </a:lnTo>
                  <a:lnTo>
                    <a:pt x="107" y="268"/>
                  </a:lnTo>
                  <a:lnTo>
                    <a:pt x="124" y="245"/>
                  </a:lnTo>
                  <a:lnTo>
                    <a:pt x="141" y="222"/>
                  </a:lnTo>
                  <a:lnTo>
                    <a:pt x="159" y="201"/>
                  </a:lnTo>
                  <a:lnTo>
                    <a:pt x="178" y="181"/>
                  </a:lnTo>
                  <a:lnTo>
                    <a:pt x="199" y="161"/>
                  </a:lnTo>
                  <a:lnTo>
                    <a:pt x="220" y="143"/>
                  </a:lnTo>
                  <a:lnTo>
                    <a:pt x="242" y="124"/>
                  </a:lnTo>
                  <a:lnTo>
                    <a:pt x="265" y="109"/>
                  </a:lnTo>
                  <a:lnTo>
                    <a:pt x="288" y="93"/>
                  </a:lnTo>
                  <a:lnTo>
                    <a:pt x="312" y="79"/>
                  </a:lnTo>
                  <a:lnTo>
                    <a:pt x="337" y="65"/>
                  </a:lnTo>
                  <a:lnTo>
                    <a:pt x="363" y="53"/>
                  </a:lnTo>
                  <a:lnTo>
                    <a:pt x="390" y="44"/>
                  </a:lnTo>
                  <a:lnTo>
                    <a:pt x="416" y="34"/>
                  </a:lnTo>
                  <a:lnTo>
                    <a:pt x="444" y="25"/>
                  </a:lnTo>
                  <a:lnTo>
                    <a:pt x="472" y="19"/>
                  </a:lnTo>
                  <a:lnTo>
                    <a:pt x="501" y="14"/>
                  </a:lnTo>
                  <a:lnTo>
                    <a:pt x="530" y="9"/>
                  </a:lnTo>
                  <a:lnTo>
                    <a:pt x="559" y="8"/>
                  </a:lnTo>
                  <a:lnTo>
                    <a:pt x="590" y="7"/>
                  </a:lnTo>
                  <a:lnTo>
                    <a:pt x="626" y="8"/>
                  </a:lnTo>
                  <a:lnTo>
                    <a:pt x="662" y="11"/>
                  </a:lnTo>
                  <a:lnTo>
                    <a:pt x="697" y="17"/>
                  </a:lnTo>
                  <a:lnTo>
                    <a:pt x="732" y="25"/>
                  </a:lnTo>
                  <a:lnTo>
                    <a:pt x="765" y="35"/>
                  </a:lnTo>
                  <a:lnTo>
                    <a:pt x="799" y="46"/>
                  </a:lnTo>
                  <a:lnTo>
                    <a:pt x="831" y="61"/>
                  </a:lnTo>
                  <a:lnTo>
                    <a:pt x="861" y="76"/>
                  </a:lnTo>
                  <a:lnTo>
                    <a:pt x="890" y="93"/>
                  </a:lnTo>
                  <a:lnTo>
                    <a:pt x="920" y="112"/>
                  </a:lnTo>
                  <a:lnTo>
                    <a:pt x="947" y="133"/>
                  </a:lnTo>
                  <a:lnTo>
                    <a:pt x="973" y="154"/>
                  </a:lnTo>
                  <a:lnTo>
                    <a:pt x="998" y="178"/>
                  </a:lnTo>
                  <a:lnTo>
                    <a:pt x="1021" y="204"/>
                  </a:lnTo>
                  <a:lnTo>
                    <a:pt x="1043" y="230"/>
                  </a:lnTo>
                  <a:lnTo>
                    <a:pt x="1064" y="258"/>
                  </a:lnTo>
                  <a:lnTo>
                    <a:pt x="1063" y="255"/>
                  </a:lnTo>
                  <a:lnTo>
                    <a:pt x="1062" y="251"/>
                  </a:lnTo>
                  <a:lnTo>
                    <a:pt x="1059" y="248"/>
                  </a:lnTo>
                  <a:lnTo>
                    <a:pt x="1057" y="245"/>
                  </a:lnTo>
                  <a:lnTo>
                    <a:pt x="1056" y="241"/>
                  </a:lnTo>
                  <a:lnTo>
                    <a:pt x="1055" y="238"/>
                  </a:lnTo>
                  <a:lnTo>
                    <a:pt x="1052" y="234"/>
                  </a:lnTo>
                  <a:lnTo>
                    <a:pt x="1050" y="231"/>
                  </a:lnTo>
                  <a:lnTo>
                    <a:pt x="1050" y="225"/>
                  </a:lnTo>
                  <a:close/>
                </a:path>
              </a:pathLst>
            </a:custGeom>
            <a:solidFill>
              <a:srgbClr val="FDFB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59" name="Freeform 46"/>
            <p:cNvSpPr>
              <a:spLocks/>
            </p:cNvSpPr>
            <p:nvPr/>
          </p:nvSpPr>
          <p:spPr bwMode="auto">
            <a:xfrm>
              <a:off x="3950" y="1902"/>
              <a:ext cx="1069" cy="1196"/>
            </a:xfrm>
            <a:custGeom>
              <a:avLst/>
              <a:gdLst>
                <a:gd name="T0" fmla="*/ 981 w 1069"/>
                <a:gd name="T1" fmla="*/ 159 h 1196"/>
                <a:gd name="T2" fmla="*/ 876 w 1069"/>
                <a:gd name="T3" fmla="*/ 80 h 1196"/>
                <a:gd name="T4" fmla="*/ 755 w 1069"/>
                <a:gd name="T5" fmla="*/ 26 h 1196"/>
                <a:gd name="T6" fmla="*/ 620 w 1069"/>
                <a:gd name="T7" fmla="*/ 2 h 1196"/>
                <a:gd name="T8" fmla="*/ 496 w 1069"/>
                <a:gd name="T9" fmla="*/ 7 h 1196"/>
                <a:gd name="T10" fmla="*/ 383 w 1069"/>
                <a:gd name="T11" fmla="*/ 37 h 1196"/>
                <a:gd name="T12" fmla="*/ 280 w 1069"/>
                <a:gd name="T13" fmla="*/ 87 h 1196"/>
                <a:gd name="T14" fmla="*/ 191 w 1069"/>
                <a:gd name="T15" fmla="*/ 157 h 1196"/>
                <a:gd name="T16" fmla="*/ 115 w 1069"/>
                <a:gd name="T17" fmla="*/ 240 h 1196"/>
                <a:gd name="T18" fmla="*/ 57 w 1069"/>
                <a:gd name="T19" fmla="*/ 340 h 1196"/>
                <a:gd name="T20" fmla="*/ 18 w 1069"/>
                <a:gd name="T21" fmla="*/ 449 h 1196"/>
                <a:gd name="T22" fmla="*/ 0 w 1069"/>
                <a:gd name="T23" fmla="*/ 567 h 1196"/>
                <a:gd name="T24" fmla="*/ 7 w 1069"/>
                <a:gd name="T25" fmla="*/ 689 h 1196"/>
                <a:gd name="T26" fmla="*/ 34 w 1069"/>
                <a:gd name="T27" fmla="*/ 804 h 1196"/>
                <a:gd name="T28" fmla="*/ 84 w 1069"/>
                <a:gd name="T29" fmla="*/ 908 h 1196"/>
                <a:gd name="T30" fmla="*/ 151 w 1069"/>
                <a:gd name="T31" fmla="*/ 1000 h 1196"/>
                <a:gd name="T32" fmla="*/ 235 w 1069"/>
                <a:gd name="T33" fmla="*/ 1077 h 1196"/>
                <a:gd name="T34" fmla="*/ 331 w 1069"/>
                <a:gd name="T35" fmla="*/ 1136 h 1196"/>
                <a:gd name="T36" fmla="*/ 438 w 1069"/>
                <a:gd name="T37" fmla="*/ 1178 h 1196"/>
                <a:gd name="T38" fmla="*/ 554 w 1069"/>
                <a:gd name="T39" fmla="*/ 1195 h 1196"/>
                <a:gd name="T40" fmla="*/ 694 w 1069"/>
                <a:gd name="T41" fmla="*/ 1186 h 1196"/>
                <a:gd name="T42" fmla="*/ 827 w 1069"/>
                <a:gd name="T43" fmla="*/ 1142 h 1196"/>
                <a:gd name="T44" fmla="*/ 945 w 1069"/>
                <a:gd name="T45" fmla="*/ 1070 h 1196"/>
                <a:gd name="T46" fmla="*/ 1043 w 1069"/>
                <a:gd name="T47" fmla="*/ 970 h 1196"/>
                <a:gd name="T48" fmla="*/ 1062 w 1069"/>
                <a:gd name="T49" fmla="*/ 938 h 1196"/>
                <a:gd name="T50" fmla="*/ 1061 w 1069"/>
                <a:gd name="T51" fmla="*/ 932 h 1196"/>
                <a:gd name="T52" fmla="*/ 995 w 1069"/>
                <a:gd name="T53" fmla="*/ 1013 h 1196"/>
                <a:gd name="T54" fmla="*/ 888 w 1069"/>
                <a:gd name="T55" fmla="*/ 1099 h 1196"/>
                <a:gd name="T56" fmla="*/ 762 w 1069"/>
                <a:gd name="T57" fmla="*/ 1159 h 1196"/>
                <a:gd name="T58" fmla="*/ 621 w 1069"/>
                <a:gd name="T59" fmla="*/ 1186 h 1196"/>
                <a:gd name="T60" fmla="*/ 496 w 1069"/>
                <a:gd name="T61" fmla="*/ 1180 h 1196"/>
                <a:gd name="T62" fmla="*/ 386 w 1069"/>
                <a:gd name="T63" fmla="*/ 1152 h 1196"/>
                <a:gd name="T64" fmla="*/ 285 w 1069"/>
                <a:gd name="T65" fmla="*/ 1102 h 1196"/>
                <a:gd name="T66" fmla="*/ 197 w 1069"/>
                <a:gd name="T67" fmla="*/ 1034 h 1196"/>
                <a:gd name="T68" fmla="*/ 122 w 1069"/>
                <a:gd name="T69" fmla="*/ 950 h 1196"/>
                <a:gd name="T70" fmla="*/ 64 w 1069"/>
                <a:gd name="T71" fmla="*/ 854 h 1196"/>
                <a:gd name="T72" fmla="*/ 26 w 1069"/>
                <a:gd name="T73" fmla="*/ 746 h 1196"/>
                <a:gd name="T74" fmla="*/ 8 w 1069"/>
                <a:gd name="T75" fmla="*/ 628 h 1196"/>
                <a:gd name="T76" fmla="*/ 13 w 1069"/>
                <a:gd name="T77" fmla="*/ 509 h 1196"/>
                <a:gd name="T78" fmla="*/ 43 w 1069"/>
                <a:gd name="T79" fmla="*/ 395 h 1196"/>
                <a:gd name="T80" fmla="*/ 91 w 1069"/>
                <a:gd name="T81" fmla="*/ 293 h 1196"/>
                <a:gd name="T82" fmla="*/ 157 w 1069"/>
                <a:gd name="T83" fmla="*/ 202 h 1196"/>
                <a:gd name="T84" fmla="*/ 239 w 1069"/>
                <a:gd name="T85" fmla="*/ 127 h 1196"/>
                <a:gd name="T86" fmla="*/ 335 w 1069"/>
                <a:gd name="T87" fmla="*/ 67 h 1196"/>
                <a:gd name="T88" fmla="*/ 440 w 1069"/>
                <a:gd name="T89" fmla="*/ 27 h 1196"/>
                <a:gd name="T90" fmla="*/ 554 w 1069"/>
                <a:gd name="T91" fmla="*/ 10 h 1196"/>
                <a:gd name="T92" fmla="*/ 696 w 1069"/>
                <a:gd name="T93" fmla="*/ 20 h 1196"/>
                <a:gd name="T94" fmla="*/ 833 w 1069"/>
                <a:gd name="T95" fmla="*/ 66 h 1196"/>
                <a:gd name="T96" fmla="*/ 952 w 1069"/>
                <a:gd name="T97" fmla="*/ 144 h 1196"/>
                <a:gd name="T98" fmla="*/ 1048 w 1069"/>
                <a:gd name="T99" fmla="*/ 247 h 1196"/>
                <a:gd name="T100" fmla="*/ 1062 w 1069"/>
                <a:gd name="T101" fmla="*/ 262 h 1196"/>
                <a:gd name="T102" fmla="*/ 1051 w 1069"/>
                <a:gd name="T103" fmla="*/ 239 h 119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69"/>
                <a:gd name="T157" fmla="*/ 0 h 1196"/>
                <a:gd name="T158" fmla="*/ 1069 w 1069"/>
                <a:gd name="T159" fmla="*/ 1196 h 119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69" h="1196">
                  <a:moveTo>
                    <a:pt x="1048" y="233"/>
                  </a:moveTo>
                  <a:lnTo>
                    <a:pt x="1027" y="208"/>
                  </a:lnTo>
                  <a:lnTo>
                    <a:pt x="1005" y="184"/>
                  </a:lnTo>
                  <a:lnTo>
                    <a:pt x="981" y="159"/>
                  </a:lnTo>
                  <a:lnTo>
                    <a:pt x="956" y="138"/>
                  </a:lnTo>
                  <a:lnTo>
                    <a:pt x="931" y="117"/>
                  </a:lnTo>
                  <a:lnTo>
                    <a:pt x="904" y="98"/>
                  </a:lnTo>
                  <a:lnTo>
                    <a:pt x="876" y="80"/>
                  </a:lnTo>
                  <a:lnTo>
                    <a:pt x="847" y="64"/>
                  </a:lnTo>
                  <a:lnTo>
                    <a:pt x="817" y="50"/>
                  </a:lnTo>
                  <a:lnTo>
                    <a:pt x="785" y="37"/>
                  </a:lnTo>
                  <a:lnTo>
                    <a:pt x="755" y="26"/>
                  </a:lnTo>
                  <a:lnTo>
                    <a:pt x="721" y="17"/>
                  </a:lnTo>
                  <a:lnTo>
                    <a:pt x="688" y="10"/>
                  </a:lnTo>
                  <a:lnTo>
                    <a:pt x="655" y="5"/>
                  </a:lnTo>
                  <a:lnTo>
                    <a:pt x="620" y="2"/>
                  </a:lnTo>
                  <a:lnTo>
                    <a:pt x="585" y="0"/>
                  </a:lnTo>
                  <a:lnTo>
                    <a:pt x="554" y="2"/>
                  </a:lnTo>
                  <a:lnTo>
                    <a:pt x="525" y="5"/>
                  </a:lnTo>
                  <a:lnTo>
                    <a:pt x="496" y="7"/>
                  </a:lnTo>
                  <a:lnTo>
                    <a:pt x="467" y="13"/>
                  </a:lnTo>
                  <a:lnTo>
                    <a:pt x="438" y="20"/>
                  </a:lnTo>
                  <a:lnTo>
                    <a:pt x="411" y="27"/>
                  </a:lnTo>
                  <a:lnTo>
                    <a:pt x="383" y="37"/>
                  </a:lnTo>
                  <a:lnTo>
                    <a:pt x="357" y="47"/>
                  </a:lnTo>
                  <a:lnTo>
                    <a:pt x="331" y="60"/>
                  </a:lnTo>
                  <a:lnTo>
                    <a:pt x="306" y="73"/>
                  </a:lnTo>
                  <a:lnTo>
                    <a:pt x="280" y="87"/>
                  </a:lnTo>
                  <a:lnTo>
                    <a:pt x="257" y="103"/>
                  </a:lnTo>
                  <a:lnTo>
                    <a:pt x="235" y="120"/>
                  </a:lnTo>
                  <a:lnTo>
                    <a:pt x="212" y="137"/>
                  </a:lnTo>
                  <a:lnTo>
                    <a:pt x="191" y="157"/>
                  </a:lnTo>
                  <a:lnTo>
                    <a:pt x="171" y="176"/>
                  </a:lnTo>
                  <a:lnTo>
                    <a:pt x="151" y="196"/>
                  </a:lnTo>
                  <a:lnTo>
                    <a:pt x="133" y="219"/>
                  </a:lnTo>
                  <a:lnTo>
                    <a:pt x="115" y="240"/>
                  </a:lnTo>
                  <a:lnTo>
                    <a:pt x="100" y="264"/>
                  </a:lnTo>
                  <a:lnTo>
                    <a:pt x="84" y="289"/>
                  </a:lnTo>
                  <a:lnTo>
                    <a:pt x="70" y="314"/>
                  </a:lnTo>
                  <a:lnTo>
                    <a:pt x="57" y="340"/>
                  </a:lnTo>
                  <a:lnTo>
                    <a:pt x="45" y="365"/>
                  </a:lnTo>
                  <a:lnTo>
                    <a:pt x="34" y="392"/>
                  </a:lnTo>
                  <a:lnTo>
                    <a:pt x="26" y="421"/>
                  </a:lnTo>
                  <a:lnTo>
                    <a:pt x="18" y="449"/>
                  </a:lnTo>
                  <a:lnTo>
                    <a:pt x="11" y="477"/>
                  </a:lnTo>
                  <a:lnTo>
                    <a:pt x="7" y="507"/>
                  </a:lnTo>
                  <a:lnTo>
                    <a:pt x="2" y="537"/>
                  </a:lnTo>
                  <a:lnTo>
                    <a:pt x="0" y="567"/>
                  </a:lnTo>
                  <a:lnTo>
                    <a:pt x="0" y="598"/>
                  </a:lnTo>
                  <a:lnTo>
                    <a:pt x="0" y="629"/>
                  </a:lnTo>
                  <a:lnTo>
                    <a:pt x="2" y="659"/>
                  </a:lnTo>
                  <a:lnTo>
                    <a:pt x="7" y="689"/>
                  </a:lnTo>
                  <a:lnTo>
                    <a:pt x="11" y="719"/>
                  </a:lnTo>
                  <a:lnTo>
                    <a:pt x="18" y="747"/>
                  </a:lnTo>
                  <a:lnTo>
                    <a:pt x="26" y="776"/>
                  </a:lnTo>
                  <a:lnTo>
                    <a:pt x="34" y="804"/>
                  </a:lnTo>
                  <a:lnTo>
                    <a:pt x="45" y="831"/>
                  </a:lnTo>
                  <a:lnTo>
                    <a:pt x="57" y="857"/>
                  </a:lnTo>
                  <a:lnTo>
                    <a:pt x="70" y="884"/>
                  </a:lnTo>
                  <a:lnTo>
                    <a:pt x="84" y="908"/>
                  </a:lnTo>
                  <a:lnTo>
                    <a:pt x="100" y="932"/>
                  </a:lnTo>
                  <a:lnTo>
                    <a:pt x="115" y="956"/>
                  </a:lnTo>
                  <a:lnTo>
                    <a:pt x="133" y="979"/>
                  </a:lnTo>
                  <a:lnTo>
                    <a:pt x="151" y="1000"/>
                  </a:lnTo>
                  <a:lnTo>
                    <a:pt x="171" y="1021"/>
                  </a:lnTo>
                  <a:lnTo>
                    <a:pt x="191" y="1041"/>
                  </a:lnTo>
                  <a:lnTo>
                    <a:pt x="212" y="1060"/>
                  </a:lnTo>
                  <a:lnTo>
                    <a:pt x="235" y="1077"/>
                  </a:lnTo>
                  <a:lnTo>
                    <a:pt x="257" y="1094"/>
                  </a:lnTo>
                  <a:lnTo>
                    <a:pt x="280" y="1109"/>
                  </a:lnTo>
                  <a:lnTo>
                    <a:pt x="306" y="1124"/>
                  </a:lnTo>
                  <a:lnTo>
                    <a:pt x="331" y="1136"/>
                  </a:lnTo>
                  <a:lnTo>
                    <a:pt x="357" y="1149"/>
                  </a:lnTo>
                  <a:lnTo>
                    <a:pt x="383" y="1159"/>
                  </a:lnTo>
                  <a:lnTo>
                    <a:pt x="411" y="1169"/>
                  </a:lnTo>
                  <a:lnTo>
                    <a:pt x="438" y="1178"/>
                  </a:lnTo>
                  <a:lnTo>
                    <a:pt x="467" y="1183"/>
                  </a:lnTo>
                  <a:lnTo>
                    <a:pt x="496" y="1189"/>
                  </a:lnTo>
                  <a:lnTo>
                    <a:pt x="525" y="1193"/>
                  </a:lnTo>
                  <a:lnTo>
                    <a:pt x="554" y="1195"/>
                  </a:lnTo>
                  <a:lnTo>
                    <a:pt x="585" y="1196"/>
                  </a:lnTo>
                  <a:lnTo>
                    <a:pt x="621" y="1195"/>
                  </a:lnTo>
                  <a:lnTo>
                    <a:pt x="657" y="1192"/>
                  </a:lnTo>
                  <a:lnTo>
                    <a:pt x="694" y="1186"/>
                  </a:lnTo>
                  <a:lnTo>
                    <a:pt x="728" y="1178"/>
                  </a:lnTo>
                  <a:lnTo>
                    <a:pt x="762" y="1168"/>
                  </a:lnTo>
                  <a:lnTo>
                    <a:pt x="795" y="1156"/>
                  </a:lnTo>
                  <a:lnTo>
                    <a:pt x="827" y="1142"/>
                  </a:lnTo>
                  <a:lnTo>
                    <a:pt x="858" y="1126"/>
                  </a:lnTo>
                  <a:lnTo>
                    <a:pt x="888" y="1109"/>
                  </a:lnTo>
                  <a:lnTo>
                    <a:pt x="917" y="1089"/>
                  </a:lnTo>
                  <a:lnTo>
                    <a:pt x="945" y="1070"/>
                  </a:lnTo>
                  <a:lnTo>
                    <a:pt x="972" y="1047"/>
                  </a:lnTo>
                  <a:lnTo>
                    <a:pt x="997" y="1023"/>
                  </a:lnTo>
                  <a:lnTo>
                    <a:pt x="1020" y="997"/>
                  </a:lnTo>
                  <a:lnTo>
                    <a:pt x="1043" y="970"/>
                  </a:lnTo>
                  <a:lnTo>
                    <a:pt x="1062" y="943"/>
                  </a:lnTo>
                  <a:lnTo>
                    <a:pt x="1062" y="940"/>
                  </a:lnTo>
                  <a:lnTo>
                    <a:pt x="1062" y="939"/>
                  </a:lnTo>
                  <a:lnTo>
                    <a:pt x="1062" y="938"/>
                  </a:lnTo>
                  <a:lnTo>
                    <a:pt x="1062" y="936"/>
                  </a:lnTo>
                  <a:lnTo>
                    <a:pt x="1062" y="935"/>
                  </a:lnTo>
                  <a:lnTo>
                    <a:pt x="1062" y="933"/>
                  </a:lnTo>
                  <a:lnTo>
                    <a:pt x="1061" y="932"/>
                  </a:lnTo>
                  <a:lnTo>
                    <a:pt x="1061" y="930"/>
                  </a:lnTo>
                  <a:lnTo>
                    <a:pt x="1041" y="959"/>
                  </a:lnTo>
                  <a:lnTo>
                    <a:pt x="1019" y="986"/>
                  </a:lnTo>
                  <a:lnTo>
                    <a:pt x="995" y="1013"/>
                  </a:lnTo>
                  <a:lnTo>
                    <a:pt x="970" y="1037"/>
                  </a:lnTo>
                  <a:lnTo>
                    <a:pt x="944" y="1060"/>
                  </a:lnTo>
                  <a:lnTo>
                    <a:pt x="917" y="1080"/>
                  </a:lnTo>
                  <a:lnTo>
                    <a:pt x="888" y="1099"/>
                  </a:lnTo>
                  <a:lnTo>
                    <a:pt x="858" y="1118"/>
                  </a:lnTo>
                  <a:lnTo>
                    <a:pt x="827" y="1133"/>
                  </a:lnTo>
                  <a:lnTo>
                    <a:pt x="795" y="1148"/>
                  </a:lnTo>
                  <a:lnTo>
                    <a:pt x="762" y="1159"/>
                  </a:lnTo>
                  <a:lnTo>
                    <a:pt x="728" y="1169"/>
                  </a:lnTo>
                  <a:lnTo>
                    <a:pt x="694" y="1178"/>
                  </a:lnTo>
                  <a:lnTo>
                    <a:pt x="657" y="1183"/>
                  </a:lnTo>
                  <a:lnTo>
                    <a:pt x="621" y="1186"/>
                  </a:lnTo>
                  <a:lnTo>
                    <a:pt x="585" y="1187"/>
                  </a:lnTo>
                  <a:lnTo>
                    <a:pt x="554" y="1187"/>
                  </a:lnTo>
                  <a:lnTo>
                    <a:pt x="525" y="1185"/>
                  </a:lnTo>
                  <a:lnTo>
                    <a:pt x="496" y="1180"/>
                  </a:lnTo>
                  <a:lnTo>
                    <a:pt x="468" y="1176"/>
                  </a:lnTo>
                  <a:lnTo>
                    <a:pt x="440" y="1169"/>
                  </a:lnTo>
                  <a:lnTo>
                    <a:pt x="413" y="1160"/>
                  </a:lnTo>
                  <a:lnTo>
                    <a:pt x="386" y="1152"/>
                  </a:lnTo>
                  <a:lnTo>
                    <a:pt x="360" y="1142"/>
                  </a:lnTo>
                  <a:lnTo>
                    <a:pt x="335" y="1129"/>
                  </a:lnTo>
                  <a:lnTo>
                    <a:pt x="310" y="1116"/>
                  </a:lnTo>
                  <a:lnTo>
                    <a:pt x="285" y="1102"/>
                  </a:lnTo>
                  <a:lnTo>
                    <a:pt x="262" y="1087"/>
                  </a:lnTo>
                  <a:lnTo>
                    <a:pt x="239" y="1071"/>
                  </a:lnTo>
                  <a:lnTo>
                    <a:pt x="218" y="1053"/>
                  </a:lnTo>
                  <a:lnTo>
                    <a:pt x="197" y="1034"/>
                  </a:lnTo>
                  <a:lnTo>
                    <a:pt x="176" y="1016"/>
                  </a:lnTo>
                  <a:lnTo>
                    <a:pt x="157" y="994"/>
                  </a:lnTo>
                  <a:lnTo>
                    <a:pt x="139" y="973"/>
                  </a:lnTo>
                  <a:lnTo>
                    <a:pt x="122" y="950"/>
                  </a:lnTo>
                  <a:lnTo>
                    <a:pt x="105" y="928"/>
                  </a:lnTo>
                  <a:lnTo>
                    <a:pt x="91" y="903"/>
                  </a:lnTo>
                  <a:lnTo>
                    <a:pt x="77" y="879"/>
                  </a:lnTo>
                  <a:lnTo>
                    <a:pt x="64" y="854"/>
                  </a:lnTo>
                  <a:lnTo>
                    <a:pt x="52" y="828"/>
                  </a:lnTo>
                  <a:lnTo>
                    <a:pt x="43" y="801"/>
                  </a:lnTo>
                  <a:lnTo>
                    <a:pt x="33" y="774"/>
                  </a:lnTo>
                  <a:lnTo>
                    <a:pt x="26" y="746"/>
                  </a:lnTo>
                  <a:lnTo>
                    <a:pt x="19" y="717"/>
                  </a:lnTo>
                  <a:lnTo>
                    <a:pt x="13" y="688"/>
                  </a:lnTo>
                  <a:lnTo>
                    <a:pt x="11" y="659"/>
                  </a:lnTo>
                  <a:lnTo>
                    <a:pt x="8" y="628"/>
                  </a:lnTo>
                  <a:lnTo>
                    <a:pt x="8" y="598"/>
                  </a:lnTo>
                  <a:lnTo>
                    <a:pt x="8" y="568"/>
                  </a:lnTo>
                  <a:lnTo>
                    <a:pt x="11" y="539"/>
                  </a:lnTo>
                  <a:lnTo>
                    <a:pt x="13" y="509"/>
                  </a:lnTo>
                  <a:lnTo>
                    <a:pt x="19" y="479"/>
                  </a:lnTo>
                  <a:lnTo>
                    <a:pt x="26" y="450"/>
                  </a:lnTo>
                  <a:lnTo>
                    <a:pt x="33" y="424"/>
                  </a:lnTo>
                  <a:lnTo>
                    <a:pt x="43" y="395"/>
                  </a:lnTo>
                  <a:lnTo>
                    <a:pt x="52" y="370"/>
                  </a:lnTo>
                  <a:lnTo>
                    <a:pt x="64" y="343"/>
                  </a:lnTo>
                  <a:lnTo>
                    <a:pt x="77" y="317"/>
                  </a:lnTo>
                  <a:lnTo>
                    <a:pt x="91" y="293"/>
                  </a:lnTo>
                  <a:lnTo>
                    <a:pt x="105" y="269"/>
                  </a:lnTo>
                  <a:lnTo>
                    <a:pt x="122" y="246"/>
                  </a:lnTo>
                  <a:lnTo>
                    <a:pt x="139" y="223"/>
                  </a:lnTo>
                  <a:lnTo>
                    <a:pt x="157" y="202"/>
                  </a:lnTo>
                  <a:lnTo>
                    <a:pt x="176" y="182"/>
                  </a:lnTo>
                  <a:lnTo>
                    <a:pt x="197" y="162"/>
                  </a:lnTo>
                  <a:lnTo>
                    <a:pt x="218" y="144"/>
                  </a:lnTo>
                  <a:lnTo>
                    <a:pt x="239" y="127"/>
                  </a:lnTo>
                  <a:lnTo>
                    <a:pt x="262" y="110"/>
                  </a:lnTo>
                  <a:lnTo>
                    <a:pt x="285" y="94"/>
                  </a:lnTo>
                  <a:lnTo>
                    <a:pt x="310" y="80"/>
                  </a:lnTo>
                  <a:lnTo>
                    <a:pt x="335" y="67"/>
                  </a:lnTo>
                  <a:lnTo>
                    <a:pt x="360" y="56"/>
                  </a:lnTo>
                  <a:lnTo>
                    <a:pt x="386" y="44"/>
                  </a:lnTo>
                  <a:lnTo>
                    <a:pt x="413" y="36"/>
                  </a:lnTo>
                  <a:lnTo>
                    <a:pt x="440" y="27"/>
                  </a:lnTo>
                  <a:lnTo>
                    <a:pt x="468" y="22"/>
                  </a:lnTo>
                  <a:lnTo>
                    <a:pt x="496" y="16"/>
                  </a:lnTo>
                  <a:lnTo>
                    <a:pt x="525" y="12"/>
                  </a:lnTo>
                  <a:lnTo>
                    <a:pt x="554" y="10"/>
                  </a:lnTo>
                  <a:lnTo>
                    <a:pt x="585" y="9"/>
                  </a:lnTo>
                  <a:lnTo>
                    <a:pt x="623" y="10"/>
                  </a:lnTo>
                  <a:lnTo>
                    <a:pt x="659" y="15"/>
                  </a:lnTo>
                  <a:lnTo>
                    <a:pt x="696" y="20"/>
                  </a:lnTo>
                  <a:lnTo>
                    <a:pt x="731" y="29"/>
                  </a:lnTo>
                  <a:lnTo>
                    <a:pt x="766" y="39"/>
                  </a:lnTo>
                  <a:lnTo>
                    <a:pt x="799" y="51"/>
                  </a:lnTo>
                  <a:lnTo>
                    <a:pt x="833" y="66"/>
                  </a:lnTo>
                  <a:lnTo>
                    <a:pt x="865" y="83"/>
                  </a:lnTo>
                  <a:lnTo>
                    <a:pt x="895" y="101"/>
                  </a:lnTo>
                  <a:lnTo>
                    <a:pt x="924" y="121"/>
                  </a:lnTo>
                  <a:lnTo>
                    <a:pt x="952" y="144"/>
                  </a:lnTo>
                  <a:lnTo>
                    <a:pt x="979" y="168"/>
                  </a:lnTo>
                  <a:lnTo>
                    <a:pt x="1004" y="192"/>
                  </a:lnTo>
                  <a:lnTo>
                    <a:pt x="1027" y="219"/>
                  </a:lnTo>
                  <a:lnTo>
                    <a:pt x="1048" y="247"/>
                  </a:lnTo>
                  <a:lnTo>
                    <a:pt x="1069" y="277"/>
                  </a:lnTo>
                  <a:lnTo>
                    <a:pt x="1066" y="272"/>
                  </a:lnTo>
                  <a:lnTo>
                    <a:pt x="1063" y="266"/>
                  </a:lnTo>
                  <a:lnTo>
                    <a:pt x="1062" y="262"/>
                  </a:lnTo>
                  <a:lnTo>
                    <a:pt x="1059" y="256"/>
                  </a:lnTo>
                  <a:lnTo>
                    <a:pt x="1057" y="250"/>
                  </a:lnTo>
                  <a:lnTo>
                    <a:pt x="1054" y="245"/>
                  </a:lnTo>
                  <a:lnTo>
                    <a:pt x="1051" y="239"/>
                  </a:lnTo>
                  <a:lnTo>
                    <a:pt x="1048" y="233"/>
                  </a:lnTo>
                  <a:close/>
                </a:path>
              </a:pathLst>
            </a:custGeom>
            <a:solidFill>
              <a:srgbClr val="FDF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0" name="Freeform 47"/>
            <p:cNvSpPr>
              <a:spLocks/>
            </p:cNvSpPr>
            <p:nvPr/>
          </p:nvSpPr>
          <p:spPr bwMode="auto">
            <a:xfrm>
              <a:off x="3954" y="1907"/>
              <a:ext cx="1072" cy="1187"/>
            </a:xfrm>
            <a:custGeom>
              <a:avLst/>
              <a:gdLst>
                <a:gd name="T0" fmla="*/ 989 w 1072"/>
                <a:gd name="T1" fmla="*/ 171 h 1187"/>
                <a:gd name="T2" fmla="*/ 881 w 1072"/>
                <a:gd name="T3" fmla="*/ 86 h 1187"/>
                <a:gd name="T4" fmla="*/ 756 w 1072"/>
                <a:gd name="T5" fmla="*/ 28 h 1187"/>
                <a:gd name="T6" fmla="*/ 617 w 1072"/>
                <a:gd name="T7" fmla="*/ 1 h 1187"/>
                <a:gd name="T8" fmla="*/ 492 w 1072"/>
                <a:gd name="T9" fmla="*/ 7 h 1187"/>
                <a:gd name="T10" fmla="*/ 381 w 1072"/>
                <a:gd name="T11" fmla="*/ 37 h 1187"/>
                <a:gd name="T12" fmla="*/ 279 w 1072"/>
                <a:gd name="T13" fmla="*/ 86 h 1187"/>
                <a:gd name="T14" fmla="*/ 190 w 1072"/>
                <a:gd name="T15" fmla="*/ 154 h 1187"/>
                <a:gd name="T16" fmla="*/ 115 w 1072"/>
                <a:gd name="T17" fmla="*/ 238 h 1187"/>
                <a:gd name="T18" fmla="*/ 57 w 1072"/>
                <a:gd name="T19" fmla="*/ 336 h 1187"/>
                <a:gd name="T20" fmla="*/ 18 w 1072"/>
                <a:gd name="T21" fmla="*/ 445 h 1187"/>
                <a:gd name="T22" fmla="*/ 0 w 1072"/>
                <a:gd name="T23" fmla="*/ 563 h 1187"/>
                <a:gd name="T24" fmla="*/ 7 w 1072"/>
                <a:gd name="T25" fmla="*/ 684 h 1187"/>
                <a:gd name="T26" fmla="*/ 34 w 1072"/>
                <a:gd name="T27" fmla="*/ 798 h 1187"/>
                <a:gd name="T28" fmla="*/ 83 w 1072"/>
                <a:gd name="T29" fmla="*/ 901 h 1187"/>
                <a:gd name="T30" fmla="*/ 150 w 1072"/>
                <a:gd name="T31" fmla="*/ 992 h 1187"/>
                <a:gd name="T32" fmla="*/ 233 w 1072"/>
                <a:gd name="T33" fmla="*/ 1069 h 1187"/>
                <a:gd name="T34" fmla="*/ 328 w 1072"/>
                <a:gd name="T35" fmla="*/ 1128 h 1187"/>
                <a:gd name="T36" fmla="*/ 435 w 1072"/>
                <a:gd name="T37" fmla="*/ 1168 h 1187"/>
                <a:gd name="T38" fmla="*/ 550 w 1072"/>
                <a:gd name="T39" fmla="*/ 1185 h 1187"/>
                <a:gd name="T40" fmla="*/ 690 w 1072"/>
                <a:gd name="T41" fmla="*/ 1177 h 1187"/>
                <a:gd name="T42" fmla="*/ 823 w 1072"/>
                <a:gd name="T43" fmla="*/ 1133 h 1187"/>
                <a:gd name="T44" fmla="*/ 940 w 1072"/>
                <a:gd name="T45" fmla="*/ 1059 h 1187"/>
                <a:gd name="T46" fmla="*/ 1037 w 1072"/>
                <a:gd name="T47" fmla="*/ 960 h 1187"/>
                <a:gd name="T48" fmla="*/ 1057 w 1072"/>
                <a:gd name="T49" fmla="*/ 927 h 1187"/>
                <a:gd name="T50" fmla="*/ 1057 w 1072"/>
                <a:gd name="T51" fmla="*/ 921 h 1187"/>
                <a:gd name="T52" fmla="*/ 991 w 1072"/>
                <a:gd name="T53" fmla="*/ 1002 h 1187"/>
                <a:gd name="T54" fmla="*/ 884 w 1072"/>
                <a:gd name="T55" fmla="*/ 1090 h 1187"/>
                <a:gd name="T56" fmla="*/ 758 w 1072"/>
                <a:gd name="T57" fmla="*/ 1150 h 1187"/>
                <a:gd name="T58" fmla="*/ 617 w 1072"/>
                <a:gd name="T59" fmla="*/ 1177 h 1187"/>
                <a:gd name="T60" fmla="*/ 493 w 1072"/>
                <a:gd name="T61" fmla="*/ 1173 h 1187"/>
                <a:gd name="T62" fmla="*/ 384 w 1072"/>
                <a:gd name="T63" fmla="*/ 1143 h 1187"/>
                <a:gd name="T64" fmla="*/ 283 w 1072"/>
                <a:gd name="T65" fmla="*/ 1094 h 1187"/>
                <a:gd name="T66" fmla="*/ 194 w 1072"/>
                <a:gd name="T67" fmla="*/ 1026 h 1187"/>
                <a:gd name="T68" fmla="*/ 121 w 1072"/>
                <a:gd name="T69" fmla="*/ 944 h 1187"/>
                <a:gd name="T70" fmla="*/ 64 w 1072"/>
                <a:gd name="T71" fmla="*/ 847 h 1187"/>
                <a:gd name="T72" fmla="*/ 25 w 1072"/>
                <a:gd name="T73" fmla="*/ 739 h 1187"/>
                <a:gd name="T74" fmla="*/ 8 w 1072"/>
                <a:gd name="T75" fmla="*/ 623 h 1187"/>
                <a:gd name="T76" fmla="*/ 14 w 1072"/>
                <a:gd name="T77" fmla="*/ 504 h 1187"/>
                <a:gd name="T78" fmla="*/ 41 w 1072"/>
                <a:gd name="T79" fmla="*/ 392 h 1187"/>
                <a:gd name="T80" fmla="*/ 90 w 1072"/>
                <a:gd name="T81" fmla="*/ 289 h 1187"/>
                <a:gd name="T82" fmla="*/ 155 w 1072"/>
                <a:gd name="T83" fmla="*/ 200 h 1187"/>
                <a:gd name="T84" fmla="*/ 238 w 1072"/>
                <a:gd name="T85" fmla="*/ 125 h 1187"/>
                <a:gd name="T86" fmla="*/ 332 w 1072"/>
                <a:gd name="T87" fmla="*/ 66 h 1187"/>
                <a:gd name="T88" fmla="*/ 438 w 1072"/>
                <a:gd name="T89" fmla="*/ 27 h 1187"/>
                <a:gd name="T90" fmla="*/ 550 w 1072"/>
                <a:gd name="T91" fmla="*/ 8 h 1187"/>
                <a:gd name="T92" fmla="*/ 695 w 1072"/>
                <a:gd name="T93" fmla="*/ 20 h 1187"/>
                <a:gd name="T94" fmla="*/ 836 w 1072"/>
                <a:gd name="T95" fmla="*/ 69 h 1187"/>
                <a:gd name="T96" fmla="*/ 957 w 1072"/>
                <a:gd name="T97" fmla="*/ 152 h 1187"/>
                <a:gd name="T98" fmla="*/ 1053 w 1072"/>
                <a:gd name="T99" fmla="*/ 261 h 1187"/>
                <a:gd name="T100" fmla="*/ 1066 w 1072"/>
                <a:gd name="T101" fmla="*/ 277 h 1187"/>
                <a:gd name="T102" fmla="*/ 1058 w 1072"/>
                <a:gd name="T103" fmla="*/ 257 h 118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72"/>
                <a:gd name="T157" fmla="*/ 0 h 1187"/>
                <a:gd name="T158" fmla="*/ 1072 w 1072"/>
                <a:gd name="T159" fmla="*/ 1187 h 118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72" h="1187">
                  <a:moveTo>
                    <a:pt x="1055" y="251"/>
                  </a:moveTo>
                  <a:lnTo>
                    <a:pt x="1034" y="223"/>
                  </a:lnTo>
                  <a:lnTo>
                    <a:pt x="1012" y="197"/>
                  </a:lnTo>
                  <a:lnTo>
                    <a:pt x="989" y="171"/>
                  </a:lnTo>
                  <a:lnTo>
                    <a:pt x="964" y="147"/>
                  </a:lnTo>
                  <a:lnTo>
                    <a:pt x="938" y="126"/>
                  </a:lnTo>
                  <a:lnTo>
                    <a:pt x="911" y="105"/>
                  </a:lnTo>
                  <a:lnTo>
                    <a:pt x="881" y="86"/>
                  </a:lnTo>
                  <a:lnTo>
                    <a:pt x="852" y="69"/>
                  </a:lnTo>
                  <a:lnTo>
                    <a:pt x="822" y="54"/>
                  </a:lnTo>
                  <a:lnTo>
                    <a:pt x="790" y="39"/>
                  </a:lnTo>
                  <a:lnTo>
                    <a:pt x="756" y="28"/>
                  </a:lnTo>
                  <a:lnTo>
                    <a:pt x="723" y="18"/>
                  </a:lnTo>
                  <a:lnTo>
                    <a:pt x="688" y="10"/>
                  </a:lnTo>
                  <a:lnTo>
                    <a:pt x="653" y="4"/>
                  </a:lnTo>
                  <a:lnTo>
                    <a:pt x="617" y="1"/>
                  </a:lnTo>
                  <a:lnTo>
                    <a:pt x="581" y="0"/>
                  </a:lnTo>
                  <a:lnTo>
                    <a:pt x="550" y="1"/>
                  </a:lnTo>
                  <a:lnTo>
                    <a:pt x="521" y="2"/>
                  </a:lnTo>
                  <a:lnTo>
                    <a:pt x="492" y="7"/>
                  </a:lnTo>
                  <a:lnTo>
                    <a:pt x="463" y="12"/>
                  </a:lnTo>
                  <a:lnTo>
                    <a:pt x="435" y="18"/>
                  </a:lnTo>
                  <a:lnTo>
                    <a:pt x="407" y="27"/>
                  </a:lnTo>
                  <a:lnTo>
                    <a:pt x="381" y="37"/>
                  </a:lnTo>
                  <a:lnTo>
                    <a:pt x="354" y="46"/>
                  </a:lnTo>
                  <a:lnTo>
                    <a:pt x="328" y="58"/>
                  </a:lnTo>
                  <a:lnTo>
                    <a:pt x="303" y="72"/>
                  </a:lnTo>
                  <a:lnTo>
                    <a:pt x="279" y="86"/>
                  </a:lnTo>
                  <a:lnTo>
                    <a:pt x="256" y="102"/>
                  </a:lnTo>
                  <a:lnTo>
                    <a:pt x="233" y="117"/>
                  </a:lnTo>
                  <a:lnTo>
                    <a:pt x="211" y="136"/>
                  </a:lnTo>
                  <a:lnTo>
                    <a:pt x="190" y="154"/>
                  </a:lnTo>
                  <a:lnTo>
                    <a:pt x="169" y="174"/>
                  </a:lnTo>
                  <a:lnTo>
                    <a:pt x="150" y="194"/>
                  </a:lnTo>
                  <a:lnTo>
                    <a:pt x="132" y="215"/>
                  </a:lnTo>
                  <a:lnTo>
                    <a:pt x="115" y="238"/>
                  </a:lnTo>
                  <a:lnTo>
                    <a:pt x="98" y="261"/>
                  </a:lnTo>
                  <a:lnTo>
                    <a:pt x="83" y="285"/>
                  </a:lnTo>
                  <a:lnTo>
                    <a:pt x="69" y="311"/>
                  </a:lnTo>
                  <a:lnTo>
                    <a:pt x="57" y="336"/>
                  </a:lnTo>
                  <a:lnTo>
                    <a:pt x="46" y="362"/>
                  </a:lnTo>
                  <a:lnTo>
                    <a:pt x="34" y="389"/>
                  </a:lnTo>
                  <a:lnTo>
                    <a:pt x="26" y="417"/>
                  </a:lnTo>
                  <a:lnTo>
                    <a:pt x="18" y="445"/>
                  </a:lnTo>
                  <a:lnTo>
                    <a:pt x="11" y="474"/>
                  </a:lnTo>
                  <a:lnTo>
                    <a:pt x="7" y="502"/>
                  </a:lnTo>
                  <a:lnTo>
                    <a:pt x="3" y="532"/>
                  </a:lnTo>
                  <a:lnTo>
                    <a:pt x="0" y="563"/>
                  </a:lnTo>
                  <a:lnTo>
                    <a:pt x="0" y="593"/>
                  </a:lnTo>
                  <a:lnTo>
                    <a:pt x="0" y="624"/>
                  </a:lnTo>
                  <a:lnTo>
                    <a:pt x="3" y="654"/>
                  </a:lnTo>
                  <a:lnTo>
                    <a:pt x="7" y="684"/>
                  </a:lnTo>
                  <a:lnTo>
                    <a:pt x="11" y="712"/>
                  </a:lnTo>
                  <a:lnTo>
                    <a:pt x="18" y="742"/>
                  </a:lnTo>
                  <a:lnTo>
                    <a:pt x="26" y="769"/>
                  </a:lnTo>
                  <a:lnTo>
                    <a:pt x="34" y="798"/>
                  </a:lnTo>
                  <a:lnTo>
                    <a:pt x="46" y="825"/>
                  </a:lnTo>
                  <a:lnTo>
                    <a:pt x="57" y="850"/>
                  </a:lnTo>
                  <a:lnTo>
                    <a:pt x="69" y="876"/>
                  </a:lnTo>
                  <a:lnTo>
                    <a:pt x="83" y="901"/>
                  </a:lnTo>
                  <a:lnTo>
                    <a:pt x="98" y="925"/>
                  </a:lnTo>
                  <a:lnTo>
                    <a:pt x="115" y="948"/>
                  </a:lnTo>
                  <a:lnTo>
                    <a:pt x="132" y="971"/>
                  </a:lnTo>
                  <a:lnTo>
                    <a:pt x="150" y="992"/>
                  </a:lnTo>
                  <a:lnTo>
                    <a:pt x="169" y="1013"/>
                  </a:lnTo>
                  <a:lnTo>
                    <a:pt x="190" y="1032"/>
                  </a:lnTo>
                  <a:lnTo>
                    <a:pt x="211" y="1052"/>
                  </a:lnTo>
                  <a:lnTo>
                    <a:pt x="233" y="1069"/>
                  </a:lnTo>
                  <a:lnTo>
                    <a:pt x="256" y="1086"/>
                  </a:lnTo>
                  <a:lnTo>
                    <a:pt x="279" y="1100"/>
                  </a:lnTo>
                  <a:lnTo>
                    <a:pt x="303" y="1116"/>
                  </a:lnTo>
                  <a:lnTo>
                    <a:pt x="328" y="1128"/>
                  </a:lnTo>
                  <a:lnTo>
                    <a:pt x="354" y="1140"/>
                  </a:lnTo>
                  <a:lnTo>
                    <a:pt x="381" y="1151"/>
                  </a:lnTo>
                  <a:lnTo>
                    <a:pt x="407" y="1160"/>
                  </a:lnTo>
                  <a:lnTo>
                    <a:pt x="435" y="1168"/>
                  </a:lnTo>
                  <a:lnTo>
                    <a:pt x="463" y="1174"/>
                  </a:lnTo>
                  <a:lnTo>
                    <a:pt x="492" y="1180"/>
                  </a:lnTo>
                  <a:lnTo>
                    <a:pt x="521" y="1184"/>
                  </a:lnTo>
                  <a:lnTo>
                    <a:pt x="550" y="1185"/>
                  </a:lnTo>
                  <a:lnTo>
                    <a:pt x="581" y="1187"/>
                  </a:lnTo>
                  <a:lnTo>
                    <a:pt x="617" y="1185"/>
                  </a:lnTo>
                  <a:lnTo>
                    <a:pt x="653" y="1182"/>
                  </a:lnTo>
                  <a:lnTo>
                    <a:pt x="690" y="1177"/>
                  </a:lnTo>
                  <a:lnTo>
                    <a:pt x="724" y="1168"/>
                  </a:lnTo>
                  <a:lnTo>
                    <a:pt x="758" y="1158"/>
                  </a:lnTo>
                  <a:lnTo>
                    <a:pt x="791" y="1147"/>
                  </a:lnTo>
                  <a:lnTo>
                    <a:pt x="823" y="1133"/>
                  </a:lnTo>
                  <a:lnTo>
                    <a:pt x="854" y="1117"/>
                  </a:lnTo>
                  <a:lnTo>
                    <a:pt x="884" y="1100"/>
                  </a:lnTo>
                  <a:lnTo>
                    <a:pt x="913" y="1080"/>
                  </a:lnTo>
                  <a:lnTo>
                    <a:pt x="940" y="1059"/>
                  </a:lnTo>
                  <a:lnTo>
                    <a:pt x="966" y="1036"/>
                  </a:lnTo>
                  <a:lnTo>
                    <a:pt x="991" y="1012"/>
                  </a:lnTo>
                  <a:lnTo>
                    <a:pt x="1015" y="987"/>
                  </a:lnTo>
                  <a:lnTo>
                    <a:pt x="1037" y="960"/>
                  </a:lnTo>
                  <a:lnTo>
                    <a:pt x="1058" y="931"/>
                  </a:lnTo>
                  <a:lnTo>
                    <a:pt x="1058" y="930"/>
                  </a:lnTo>
                  <a:lnTo>
                    <a:pt x="1058" y="928"/>
                  </a:lnTo>
                  <a:lnTo>
                    <a:pt x="1057" y="927"/>
                  </a:lnTo>
                  <a:lnTo>
                    <a:pt x="1057" y="925"/>
                  </a:lnTo>
                  <a:lnTo>
                    <a:pt x="1057" y="924"/>
                  </a:lnTo>
                  <a:lnTo>
                    <a:pt x="1057" y="923"/>
                  </a:lnTo>
                  <a:lnTo>
                    <a:pt x="1057" y="921"/>
                  </a:lnTo>
                  <a:lnTo>
                    <a:pt x="1057" y="920"/>
                  </a:lnTo>
                  <a:lnTo>
                    <a:pt x="1036" y="948"/>
                  </a:lnTo>
                  <a:lnTo>
                    <a:pt x="1015" y="975"/>
                  </a:lnTo>
                  <a:lnTo>
                    <a:pt x="991" y="1002"/>
                  </a:lnTo>
                  <a:lnTo>
                    <a:pt x="966" y="1026"/>
                  </a:lnTo>
                  <a:lnTo>
                    <a:pt x="940" y="1049"/>
                  </a:lnTo>
                  <a:lnTo>
                    <a:pt x="913" y="1070"/>
                  </a:lnTo>
                  <a:lnTo>
                    <a:pt x="884" y="1090"/>
                  </a:lnTo>
                  <a:lnTo>
                    <a:pt x="854" y="1107"/>
                  </a:lnTo>
                  <a:lnTo>
                    <a:pt x="823" y="1124"/>
                  </a:lnTo>
                  <a:lnTo>
                    <a:pt x="791" y="1138"/>
                  </a:lnTo>
                  <a:lnTo>
                    <a:pt x="758" y="1150"/>
                  </a:lnTo>
                  <a:lnTo>
                    <a:pt x="724" y="1160"/>
                  </a:lnTo>
                  <a:lnTo>
                    <a:pt x="690" y="1168"/>
                  </a:lnTo>
                  <a:lnTo>
                    <a:pt x="653" y="1174"/>
                  </a:lnTo>
                  <a:lnTo>
                    <a:pt x="617" y="1177"/>
                  </a:lnTo>
                  <a:lnTo>
                    <a:pt x="581" y="1178"/>
                  </a:lnTo>
                  <a:lnTo>
                    <a:pt x="550" y="1178"/>
                  </a:lnTo>
                  <a:lnTo>
                    <a:pt x="521" y="1175"/>
                  </a:lnTo>
                  <a:lnTo>
                    <a:pt x="493" y="1173"/>
                  </a:lnTo>
                  <a:lnTo>
                    <a:pt x="466" y="1167"/>
                  </a:lnTo>
                  <a:lnTo>
                    <a:pt x="438" y="1160"/>
                  </a:lnTo>
                  <a:lnTo>
                    <a:pt x="410" y="1153"/>
                  </a:lnTo>
                  <a:lnTo>
                    <a:pt x="384" y="1143"/>
                  </a:lnTo>
                  <a:lnTo>
                    <a:pt x="357" y="1133"/>
                  </a:lnTo>
                  <a:lnTo>
                    <a:pt x="332" y="1121"/>
                  </a:lnTo>
                  <a:lnTo>
                    <a:pt x="307" y="1109"/>
                  </a:lnTo>
                  <a:lnTo>
                    <a:pt x="283" y="1094"/>
                  </a:lnTo>
                  <a:lnTo>
                    <a:pt x="260" y="1079"/>
                  </a:lnTo>
                  <a:lnTo>
                    <a:pt x="238" y="1062"/>
                  </a:lnTo>
                  <a:lnTo>
                    <a:pt x="215" y="1045"/>
                  </a:lnTo>
                  <a:lnTo>
                    <a:pt x="194" y="1026"/>
                  </a:lnTo>
                  <a:lnTo>
                    <a:pt x="175" y="1008"/>
                  </a:lnTo>
                  <a:lnTo>
                    <a:pt x="155" y="987"/>
                  </a:lnTo>
                  <a:lnTo>
                    <a:pt x="139" y="965"/>
                  </a:lnTo>
                  <a:lnTo>
                    <a:pt x="121" y="944"/>
                  </a:lnTo>
                  <a:lnTo>
                    <a:pt x="105" y="921"/>
                  </a:lnTo>
                  <a:lnTo>
                    <a:pt x="90" y="897"/>
                  </a:lnTo>
                  <a:lnTo>
                    <a:pt x="76" y="873"/>
                  </a:lnTo>
                  <a:lnTo>
                    <a:pt x="64" y="847"/>
                  </a:lnTo>
                  <a:lnTo>
                    <a:pt x="53" y="822"/>
                  </a:lnTo>
                  <a:lnTo>
                    <a:pt x="41" y="795"/>
                  </a:lnTo>
                  <a:lnTo>
                    <a:pt x="33" y="768"/>
                  </a:lnTo>
                  <a:lnTo>
                    <a:pt x="25" y="739"/>
                  </a:lnTo>
                  <a:lnTo>
                    <a:pt x="19" y="711"/>
                  </a:lnTo>
                  <a:lnTo>
                    <a:pt x="14" y="683"/>
                  </a:lnTo>
                  <a:lnTo>
                    <a:pt x="11" y="653"/>
                  </a:lnTo>
                  <a:lnTo>
                    <a:pt x="8" y="623"/>
                  </a:lnTo>
                  <a:lnTo>
                    <a:pt x="7" y="593"/>
                  </a:lnTo>
                  <a:lnTo>
                    <a:pt x="8" y="563"/>
                  </a:lnTo>
                  <a:lnTo>
                    <a:pt x="11" y="534"/>
                  </a:lnTo>
                  <a:lnTo>
                    <a:pt x="14" y="504"/>
                  </a:lnTo>
                  <a:lnTo>
                    <a:pt x="19" y="475"/>
                  </a:lnTo>
                  <a:lnTo>
                    <a:pt x="25" y="447"/>
                  </a:lnTo>
                  <a:lnTo>
                    <a:pt x="33" y="420"/>
                  </a:lnTo>
                  <a:lnTo>
                    <a:pt x="41" y="392"/>
                  </a:lnTo>
                  <a:lnTo>
                    <a:pt x="53" y="366"/>
                  </a:lnTo>
                  <a:lnTo>
                    <a:pt x="64" y="339"/>
                  </a:lnTo>
                  <a:lnTo>
                    <a:pt x="76" y="315"/>
                  </a:lnTo>
                  <a:lnTo>
                    <a:pt x="90" y="289"/>
                  </a:lnTo>
                  <a:lnTo>
                    <a:pt x="105" y="267"/>
                  </a:lnTo>
                  <a:lnTo>
                    <a:pt x="121" y="242"/>
                  </a:lnTo>
                  <a:lnTo>
                    <a:pt x="139" y="221"/>
                  </a:lnTo>
                  <a:lnTo>
                    <a:pt x="155" y="200"/>
                  </a:lnTo>
                  <a:lnTo>
                    <a:pt x="175" y="180"/>
                  </a:lnTo>
                  <a:lnTo>
                    <a:pt x="194" y="160"/>
                  </a:lnTo>
                  <a:lnTo>
                    <a:pt x="215" y="142"/>
                  </a:lnTo>
                  <a:lnTo>
                    <a:pt x="238" y="125"/>
                  </a:lnTo>
                  <a:lnTo>
                    <a:pt x="260" y="108"/>
                  </a:lnTo>
                  <a:lnTo>
                    <a:pt x="283" y="93"/>
                  </a:lnTo>
                  <a:lnTo>
                    <a:pt x="307" y="79"/>
                  </a:lnTo>
                  <a:lnTo>
                    <a:pt x="332" y="66"/>
                  </a:lnTo>
                  <a:lnTo>
                    <a:pt x="357" y="54"/>
                  </a:lnTo>
                  <a:lnTo>
                    <a:pt x="384" y="44"/>
                  </a:lnTo>
                  <a:lnTo>
                    <a:pt x="410" y="34"/>
                  </a:lnTo>
                  <a:lnTo>
                    <a:pt x="438" y="27"/>
                  </a:lnTo>
                  <a:lnTo>
                    <a:pt x="466" y="20"/>
                  </a:lnTo>
                  <a:lnTo>
                    <a:pt x="493" y="15"/>
                  </a:lnTo>
                  <a:lnTo>
                    <a:pt x="521" y="11"/>
                  </a:lnTo>
                  <a:lnTo>
                    <a:pt x="550" y="8"/>
                  </a:lnTo>
                  <a:lnTo>
                    <a:pt x="581" y="8"/>
                  </a:lnTo>
                  <a:lnTo>
                    <a:pt x="620" y="10"/>
                  </a:lnTo>
                  <a:lnTo>
                    <a:pt x="658" y="14"/>
                  </a:lnTo>
                  <a:lnTo>
                    <a:pt x="695" y="20"/>
                  </a:lnTo>
                  <a:lnTo>
                    <a:pt x="731" y="28"/>
                  </a:lnTo>
                  <a:lnTo>
                    <a:pt x="767" y="39"/>
                  </a:lnTo>
                  <a:lnTo>
                    <a:pt x="802" y="54"/>
                  </a:lnTo>
                  <a:lnTo>
                    <a:pt x="836" y="69"/>
                  </a:lnTo>
                  <a:lnTo>
                    <a:pt x="868" y="86"/>
                  </a:lnTo>
                  <a:lnTo>
                    <a:pt x="898" y="106"/>
                  </a:lnTo>
                  <a:lnTo>
                    <a:pt x="927" y="127"/>
                  </a:lnTo>
                  <a:lnTo>
                    <a:pt x="957" y="152"/>
                  </a:lnTo>
                  <a:lnTo>
                    <a:pt x="983" y="176"/>
                  </a:lnTo>
                  <a:lnTo>
                    <a:pt x="1008" y="203"/>
                  </a:lnTo>
                  <a:lnTo>
                    <a:pt x="1032" y="231"/>
                  </a:lnTo>
                  <a:lnTo>
                    <a:pt x="1053" y="261"/>
                  </a:lnTo>
                  <a:lnTo>
                    <a:pt x="1072" y="292"/>
                  </a:lnTo>
                  <a:lnTo>
                    <a:pt x="1071" y="288"/>
                  </a:lnTo>
                  <a:lnTo>
                    <a:pt x="1069" y="282"/>
                  </a:lnTo>
                  <a:lnTo>
                    <a:pt x="1066" y="277"/>
                  </a:lnTo>
                  <a:lnTo>
                    <a:pt x="1065" y="272"/>
                  </a:lnTo>
                  <a:lnTo>
                    <a:pt x="1062" y="267"/>
                  </a:lnTo>
                  <a:lnTo>
                    <a:pt x="1059" y="261"/>
                  </a:lnTo>
                  <a:lnTo>
                    <a:pt x="1058" y="257"/>
                  </a:lnTo>
                  <a:lnTo>
                    <a:pt x="1055" y="251"/>
                  </a:lnTo>
                  <a:close/>
                </a:path>
              </a:pathLst>
            </a:custGeom>
            <a:solidFill>
              <a:srgbClr val="FDF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1" name="Freeform 48"/>
            <p:cNvSpPr>
              <a:spLocks/>
            </p:cNvSpPr>
            <p:nvPr/>
          </p:nvSpPr>
          <p:spPr bwMode="auto">
            <a:xfrm>
              <a:off x="3958" y="1911"/>
              <a:ext cx="1075" cy="1178"/>
            </a:xfrm>
            <a:custGeom>
              <a:avLst/>
              <a:gdLst>
                <a:gd name="T0" fmla="*/ 996 w 1075"/>
                <a:gd name="T1" fmla="*/ 183 h 1178"/>
                <a:gd name="T2" fmla="*/ 887 w 1075"/>
                <a:gd name="T3" fmla="*/ 92 h 1178"/>
                <a:gd name="T4" fmla="*/ 758 w 1075"/>
                <a:gd name="T5" fmla="*/ 30 h 1178"/>
                <a:gd name="T6" fmla="*/ 615 w 1075"/>
                <a:gd name="T7" fmla="*/ 1 h 1178"/>
                <a:gd name="T8" fmla="*/ 488 w 1075"/>
                <a:gd name="T9" fmla="*/ 7 h 1178"/>
                <a:gd name="T10" fmla="*/ 378 w 1075"/>
                <a:gd name="T11" fmla="*/ 35 h 1178"/>
                <a:gd name="T12" fmla="*/ 277 w 1075"/>
                <a:gd name="T13" fmla="*/ 85 h 1178"/>
                <a:gd name="T14" fmla="*/ 189 w 1075"/>
                <a:gd name="T15" fmla="*/ 153 h 1178"/>
                <a:gd name="T16" fmla="*/ 114 w 1075"/>
                <a:gd name="T17" fmla="*/ 237 h 1178"/>
                <a:gd name="T18" fmla="*/ 56 w 1075"/>
                <a:gd name="T19" fmla="*/ 334 h 1178"/>
                <a:gd name="T20" fmla="*/ 18 w 1075"/>
                <a:gd name="T21" fmla="*/ 441 h 1178"/>
                <a:gd name="T22" fmla="*/ 0 w 1075"/>
                <a:gd name="T23" fmla="*/ 559 h 1178"/>
                <a:gd name="T24" fmla="*/ 5 w 1075"/>
                <a:gd name="T25" fmla="*/ 679 h 1178"/>
                <a:gd name="T26" fmla="*/ 35 w 1075"/>
                <a:gd name="T27" fmla="*/ 792 h 1178"/>
                <a:gd name="T28" fmla="*/ 83 w 1075"/>
                <a:gd name="T29" fmla="*/ 894 h 1178"/>
                <a:gd name="T30" fmla="*/ 149 w 1075"/>
                <a:gd name="T31" fmla="*/ 985 h 1178"/>
                <a:gd name="T32" fmla="*/ 231 w 1075"/>
                <a:gd name="T33" fmla="*/ 1062 h 1178"/>
                <a:gd name="T34" fmla="*/ 327 w 1075"/>
                <a:gd name="T35" fmla="*/ 1120 h 1178"/>
                <a:gd name="T36" fmla="*/ 432 w 1075"/>
                <a:gd name="T37" fmla="*/ 1160 h 1178"/>
                <a:gd name="T38" fmla="*/ 546 w 1075"/>
                <a:gd name="T39" fmla="*/ 1178 h 1178"/>
                <a:gd name="T40" fmla="*/ 686 w 1075"/>
                <a:gd name="T41" fmla="*/ 1169 h 1178"/>
                <a:gd name="T42" fmla="*/ 819 w 1075"/>
                <a:gd name="T43" fmla="*/ 1124 h 1178"/>
                <a:gd name="T44" fmla="*/ 936 w 1075"/>
                <a:gd name="T45" fmla="*/ 1051 h 1178"/>
                <a:gd name="T46" fmla="*/ 1033 w 1075"/>
                <a:gd name="T47" fmla="*/ 950 h 1178"/>
                <a:gd name="T48" fmla="*/ 1053 w 1075"/>
                <a:gd name="T49" fmla="*/ 917 h 1178"/>
                <a:gd name="T50" fmla="*/ 1051 w 1075"/>
                <a:gd name="T51" fmla="*/ 912 h 1178"/>
                <a:gd name="T52" fmla="*/ 987 w 1075"/>
                <a:gd name="T53" fmla="*/ 992 h 1178"/>
                <a:gd name="T54" fmla="*/ 880 w 1075"/>
                <a:gd name="T55" fmla="*/ 1080 h 1178"/>
                <a:gd name="T56" fmla="*/ 754 w 1075"/>
                <a:gd name="T57" fmla="*/ 1142 h 1178"/>
                <a:gd name="T58" fmla="*/ 613 w 1075"/>
                <a:gd name="T59" fmla="*/ 1170 h 1178"/>
                <a:gd name="T60" fmla="*/ 489 w 1075"/>
                <a:gd name="T61" fmla="*/ 1164 h 1178"/>
                <a:gd name="T62" fmla="*/ 381 w 1075"/>
                <a:gd name="T63" fmla="*/ 1136 h 1178"/>
                <a:gd name="T64" fmla="*/ 281 w 1075"/>
                <a:gd name="T65" fmla="*/ 1086 h 1178"/>
                <a:gd name="T66" fmla="*/ 193 w 1075"/>
                <a:gd name="T67" fmla="*/ 1019 h 1178"/>
                <a:gd name="T68" fmla="*/ 121 w 1075"/>
                <a:gd name="T69" fmla="*/ 937 h 1178"/>
                <a:gd name="T70" fmla="*/ 64 w 1075"/>
                <a:gd name="T71" fmla="*/ 842 h 1178"/>
                <a:gd name="T72" fmla="*/ 25 w 1075"/>
                <a:gd name="T73" fmla="*/ 734 h 1178"/>
                <a:gd name="T74" fmla="*/ 8 w 1075"/>
                <a:gd name="T75" fmla="*/ 619 h 1178"/>
                <a:gd name="T76" fmla="*/ 14 w 1075"/>
                <a:gd name="T77" fmla="*/ 501 h 1178"/>
                <a:gd name="T78" fmla="*/ 42 w 1075"/>
                <a:gd name="T79" fmla="*/ 389 h 1178"/>
                <a:gd name="T80" fmla="*/ 90 w 1075"/>
                <a:gd name="T81" fmla="*/ 288 h 1178"/>
                <a:gd name="T82" fmla="*/ 156 w 1075"/>
                <a:gd name="T83" fmla="*/ 199 h 1178"/>
                <a:gd name="T84" fmla="*/ 236 w 1075"/>
                <a:gd name="T85" fmla="*/ 123 h 1178"/>
                <a:gd name="T86" fmla="*/ 330 w 1075"/>
                <a:gd name="T87" fmla="*/ 65 h 1178"/>
                <a:gd name="T88" fmla="*/ 434 w 1075"/>
                <a:gd name="T89" fmla="*/ 27 h 1178"/>
                <a:gd name="T90" fmla="*/ 548 w 1075"/>
                <a:gd name="T91" fmla="*/ 8 h 1178"/>
                <a:gd name="T92" fmla="*/ 694 w 1075"/>
                <a:gd name="T93" fmla="*/ 20 h 1178"/>
                <a:gd name="T94" fmla="*/ 837 w 1075"/>
                <a:gd name="T95" fmla="*/ 72 h 1178"/>
                <a:gd name="T96" fmla="*/ 960 w 1075"/>
                <a:gd name="T97" fmla="*/ 159 h 1178"/>
                <a:gd name="T98" fmla="*/ 1055 w 1075"/>
                <a:gd name="T99" fmla="*/ 275 h 1178"/>
                <a:gd name="T100" fmla="*/ 1071 w 1075"/>
                <a:gd name="T101" fmla="*/ 294 h 1178"/>
                <a:gd name="T102" fmla="*/ 1062 w 1075"/>
                <a:gd name="T103" fmla="*/ 274 h 117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75"/>
                <a:gd name="T157" fmla="*/ 0 h 1178"/>
                <a:gd name="T158" fmla="*/ 1075 w 1075"/>
                <a:gd name="T159" fmla="*/ 1178 h 117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75" h="1178">
                  <a:moveTo>
                    <a:pt x="1061" y="268"/>
                  </a:moveTo>
                  <a:lnTo>
                    <a:pt x="1040" y="238"/>
                  </a:lnTo>
                  <a:lnTo>
                    <a:pt x="1019" y="210"/>
                  </a:lnTo>
                  <a:lnTo>
                    <a:pt x="996" y="183"/>
                  </a:lnTo>
                  <a:lnTo>
                    <a:pt x="971" y="159"/>
                  </a:lnTo>
                  <a:lnTo>
                    <a:pt x="944" y="135"/>
                  </a:lnTo>
                  <a:lnTo>
                    <a:pt x="916" y="112"/>
                  </a:lnTo>
                  <a:lnTo>
                    <a:pt x="887" y="92"/>
                  </a:lnTo>
                  <a:lnTo>
                    <a:pt x="857" y="74"/>
                  </a:lnTo>
                  <a:lnTo>
                    <a:pt x="825" y="57"/>
                  </a:lnTo>
                  <a:lnTo>
                    <a:pt x="791" y="42"/>
                  </a:lnTo>
                  <a:lnTo>
                    <a:pt x="758" y="30"/>
                  </a:lnTo>
                  <a:lnTo>
                    <a:pt x="723" y="20"/>
                  </a:lnTo>
                  <a:lnTo>
                    <a:pt x="688" y="11"/>
                  </a:lnTo>
                  <a:lnTo>
                    <a:pt x="651" y="6"/>
                  </a:lnTo>
                  <a:lnTo>
                    <a:pt x="615" y="1"/>
                  </a:lnTo>
                  <a:lnTo>
                    <a:pt x="577" y="0"/>
                  </a:lnTo>
                  <a:lnTo>
                    <a:pt x="546" y="1"/>
                  </a:lnTo>
                  <a:lnTo>
                    <a:pt x="517" y="3"/>
                  </a:lnTo>
                  <a:lnTo>
                    <a:pt x="488" y="7"/>
                  </a:lnTo>
                  <a:lnTo>
                    <a:pt x="460" y="13"/>
                  </a:lnTo>
                  <a:lnTo>
                    <a:pt x="432" y="18"/>
                  </a:lnTo>
                  <a:lnTo>
                    <a:pt x="405" y="27"/>
                  </a:lnTo>
                  <a:lnTo>
                    <a:pt x="378" y="35"/>
                  </a:lnTo>
                  <a:lnTo>
                    <a:pt x="352" y="47"/>
                  </a:lnTo>
                  <a:lnTo>
                    <a:pt x="327" y="58"/>
                  </a:lnTo>
                  <a:lnTo>
                    <a:pt x="302" y="71"/>
                  </a:lnTo>
                  <a:lnTo>
                    <a:pt x="277" y="85"/>
                  </a:lnTo>
                  <a:lnTo>
                    <a:pt x="254" y="101"/>
                  </a:lnTo>
                  <a:lnTo>
                    <a:pt x="231" y="118"/>
                  </a:lnTo>
                  <a:lnTo>
                    <a:pt x="210" y="135"/>
                  </a:lnTo>
                  <a:lnTo>
                    <a:pt x="189" y="153"/>
                  </a:lnTo>
                  <a:lnTo>
                    <a:pt x="168" y="173"/>
                  </a:lnTo>
                  <a:lnTo>
                    <a:pt x="149" y="193"/>
                  </a:lnTo>
                  <a:lnTo>
                    <a:pt x="131" y="214"/>
                  </a:lnTo>
                  <a:lnTo>
                    <a:pt x="114" y="237"/>
                  </a:lnTo>
                  <a:lnTo>
                    <a:pt x="97" y="260"/>
                  </a:lnTo>
                  <a:lnTo>
                    <a:pt x="83" y="284"/>
                  </a:lnTo>
                  <a:lnTo>
                    <a:pt x="69" y="308"/>
                  </a:lnTo>
                  <a:lnTo>
                    <a:pt x="56" y="334"/>
                  </a:lnTo>
                  <a:lnTo>
                    <a:pt x="44" y="361"/>
                  </a:lnTo>
                  <a:lnTo>
                    <a:pt x="35" y="386"/>
                  </a:lnTo>
                  <a:lnTo>
                    <a:pt x="25" y="415"/>
                  </a:lnTo>
                  <a:lnTo>
                    <a:pt x="18" y="441"/>
                  </a:lnTo>
                  <a:lnTo>
                    <a:pt x="11" y="470"/>
                  </a:lnTo>
                  <a:lnTo>
                    <a:pt x="5" y="500"/>
                  </a:lnTo>
                  <a:lnTo>
                    <a:pt x="3" y="530"/>
                  </a:lnTo>
                  <a:lnTo>
                    <a:pt x="0" y="559"/>
                  </a:lnTo>
                  <a:lnTo>
                    <a:pt x="0" y="589"/>
                  </a:lnTo>
                  <a:lnTo>
                    <a:pt x="0" y="619"/>
                  </a:lnTo>
                  <a:lnTo>
                    <a:pt x="3" y="650"/>
                  </a:lnTo>
                  <a:lnTo>
                    <a:pt x="5" y="679"/>
                  </a:lnTo>
                  <a:lnTo>
                    <a:pt x="11" y="708"/>
                  </a:lnTo>
                  <a:lnTo>
                    <a:pt x="18" y="737"/>
                  </a:lnTo>
                  <a:lnTo>
                    <a:pt x="25" y="765"/>
                  </a:lnTo>
                  <a:lnTo>
                    <a:pt x="35" y="792"/>
                  </a:lnTo>
                  <a:lnTo>
                    <a:pt x="44" y="819"/>
                  </a:lnTo>
                  <a:lnTo>
                    <a:pt x="56" y="845"/>
                  </a:lnTo>
                  <a:lnTo>
                    <a:pt x="69" y="870"/>
                  </a:lnTo>
                  <a:lnTo>
                    <a:pt x="83" y="894"/>
                  </a:lnTo>
                  <a:lnTo>
                    <a:pt x="97" y="919"/>
                  </a:lnTo>
                  <a:lnTo>
                    <a:pt x="114" y="941"/>
                  </a:lnTo>
                  <a:lnTo>
                    <a:pt x="131" y="964"/>
                  </a:lnTo>
                  <a:lnTo>
                    <a:pt x="149" y="985"/>
                  </a:lnTo>
                  <a:lnTo>
                    <a:pt x="168" y="1007"/>
                  </a:lnTo>
                  <a:lnTo>
                    <a:pt x="189" y="1025"/>
                  </a:lnTo>
                  <a:lnTo>
                    <a:pt x="210" y="1044"/>
                  </a:lnTo>
                  <a:lnTo>
                    <a:pt x="231" y="1062"/>
                  </a:lnTo>
                  <a:lnTo>
                    <a:pt x="254" y="1078"/>
                  </a:lnTo>
                  <a:lnTo>
                    <a:pt x="277" y="1093"/>
                  </a:lnTo>
                  <a:lnTo>
                    <a:pt x="302" y="1107"/>
                  </a:lnTo>
                  <a:lnTo>
                    <a:pt x="327" y="1120"/>
                  </a:lnTo>
                  <a:lnTo>
                    <a:pt x="352" y="1133"/>
                  </a:lnTo>
                  <a:lnTo>
                    <a:pt x="378" y="1143"/>
                  </a:lnTo>
                  <a:lnTo>
                    <a:pt x="405" y="1151"/>
                  </a:lnTo>
                  <a:lnTo>
                    <a:pt x="432" y="1160"/>
                  </a:lnTo>
                  <a:lnTo>
                    <a:pt x="460" y="1167"/>
                  </a:lnTo>
                  <a:lnTo>
                    <a:pt x="488" y="1171"/>
                  </a:lnTo>
                  <a:lnTo>
                    <a:pt x="517" y="1176"/>
                  </a:lnTo>
                  <a:lnTo>
                    <a:pt x="546" y="1178"/>
                  </a:lnTo>
                  <a:lnTo>
                    <a:pt x="577" y="1178"/>
                  </a:lnTo>
                  <a:lnTo>
                    <a:pt x="613" y="1177"/>
                  </a:lnTo>
                  <a:lnTo>
                    <a:pt x="649" y="1174"/>
                  </a:lnTo>
                  <a:lnTo>
                    <a:pt x="686" y="1169"/>
                  </a:lnTo>
                  <a:lnTo>
                    <a:pt x="720" y="1160"/>
                  </a:lnTo>
                  <a:lnTo>
                    <a:pt x="754" y="1150"/>
                  </a:lnTo>
                  <a:lnTo>
                    <a:pt x="787" y="1139"/>
                  </a:lnTo>
                  <a:lnTo>
                    <a:pt x="819" y="1124"/>
                  </a:lnTo>
                  <a:lnTo>
                    <a:pt x="850" y="1109"/>
                  </a:lnTo>
                  <a:lnTo>
                    <a:pt x="880" y="1090"/>
                  </a:lnTo>
                  <a:lnTo>
                    <a:pt x="909" y="1071"/>
                  </a:lnTo>
                  <a:lnTo>
                    <a:pt x="936" y="1051"/>
                  </a:lnTo>
                  <a:lnTo>
                    <a:pt x="962" y="1028"/>
                  </a:lnTo>
                  <a:lnTo>
                    <a:pt x="987" y="1004"/>
                  </a:lnTo>
                  <a:lnTo>
                    <a:pt x="1011" y="977"/>
                  </a:lnTo>
                  <a:lnTo>
                    <a:pt x="1033" y="950"/>
                  </a:lnTo>
                  <a:lnTo>
                    <a:pt x="1053" y="921"/>
                  </a:lnTo>
                  <a:lnTo>
                    <a:pt x="1053" y="920"/>
                  </a:lnTo>
                  <a:lnTo>
                    <a:pt x="1053" y="919"/>
                  </a:lnTo>
                  <a:lnTo>
                    <a:pt x="1053" y="917"/>
                  </a:lnTo>
                  <a:lnTo>
                    <a:pt x="1053" y="916"/>
                  </a:lnTo>
                  <a:lnTo>
                    <a:pt x="1053" y="914"/>
                  </a:lnTo>
                  <a:lnTo>
                    <a:pt x="1051" y="913"/>
                  </a:lnTo>
                  <a:lnTo>
                    <a:pt x="1051" y="912"/>
                  </a:lnTo>
                  <a:lnTo>
                    <a:pt x="1051" y="910"/>
                  </a:lnTo>
                  <a:lnTo>
                    <a:pt x="1032" y="938"/>
                  </a:lnTo>
                  <a:lnTo>
                    <a:pt x="1010" y="965"/>
                  </a:lnTo>
                  <a:lnTo>
                    <a:pt x="987" y="992"/>
                  </a:lnTo>
                  <a:lnTo>
                    <a:pt x="962" y="1017"/>
                  </a:lnTo>
                  <a:lnTo>
                    <a:pt x="936" y="1039"/>
                  </a:lnTo>
                  <a:lnTo>
                    <a:pt x="909" y="1061"/>
                  </a:lnTo>
                  <a:lnTo>
                    <a:pt x="880" y="1080"/>
                  </a:lnTo>
                  <a:lnTo>
                    <a:pt x="850" y="1099"/>
                  </a:lnTo>
                  <a:lnTo>
                    <a:pt x="819" y="1115"/>
                  </a:lnTo>
                  <a:lnTo>
                    <a:pt x="787" y="1129"/>
                  </a:lnTo>
                  <a:lnTo>
                    <a:pt x="754" y="1142"/>
                  </a:lnTo>
                  <a:lnTo>
                    <a:pt x="720" y="1151"/>
                  </a:lnTo>
                  <a:lnTo>
                    <a:pt x="686" y="1160"/>
                  </a:lnTo>
                  <a:lnTo>
                    <a:pt x="649" y="1166"/>
                  </a:lnTo>
                  <a:lnTo>
                    <a:pt x="613" y="1170"/>
                  </a:lnTo>
                  <a:lnTo>
                    <a:pt x="577" y="1170"/>
                  </a:lnTo>
                  <a:lnTo>
                    <a:pt x="548" y="1170"/>
                  </a:lnTo>
                  <a:lnTo>
                    <a:pt x="519" y="1167"/>
                  </a:lnTo>
                  <a:lnTo>
                    <a:pt x="489" y="1164"/>
                  </a:lnTo>
                  <a:lnTo>
                    <a:pt x="462" y="1159"/>
                  </a:lnTo>
                  <a:lnTo>
                    <a:pt x="434" y="1153"/>
                  </a:lnTo>
                  <a:lnTo>
                    <a:pt x="407" y="1144"/>
                  </a:lnTo>
                  <a:lnTo>
                    <a:pt x="381" y="1136"/>
                  </a:lnTo>
                  <a:lnTo>
                    <a:pt x="355" y="1124"/>
                  </a:lnTo>
                  <a:lnTo>
                    <a:pt x="330" y="1113"/>
                  </a:lnTo>
                  <a:lnTo>
                    <a:pt x="304" y="1100"/>
                  </a:lnTo>
                  <a:lnTo>
                    <a:pt x="281" y="1086"/>
                  </a:lnTo>
                  <a:lnTo>
                    <a:pt x="259" y="1072"/>
                  </a:lnTo>
                  <a:lnTo>
                    <a:pt x="236" y="1055"/>
                  </a:lnTo>
                  <a:lnTo>
                    <a:pt x="214" y="1038"/>
                  </a:lnTo>
                  <a:lnTo>
                    <a:pt x="193" y="1019"/>
                  </a:lnTo>
                  <a:lnTo>
                    <a:pt x="174" y="1001"/>
                  </a:lnTo>
                  <a:lnTo>
                    <a:pt x="156" y="980"/>
                  </a:lnTo>
                  <a:lnTo>
                    <a:pt x="138" y="958"/>
                  </a:lnTo>
                  <a:lnTo>
                    <a:pt x="121" y="937"/>
                  </a:lnTo>
                  <a:lnTo>
                    <a:pt x="104" y="914"/>
                  </a:lnTo>
                  <a:lnTo>
                    <a:pt x="90" y="890"/>
                  </a:lnTo>
                  <a:lnTo>
                    <a:pt x="76" y="866"/>
                  </a:lnTo>
                  <a:lnTo>
                    <a:pt x="64" y="842"/>
                  </a:lnTo>
                  <a:lnTo>
                    <a:pt x="51" y="815"/>
                  </a:lnTo>
                  <a:lnTo>
                    <a:pt x="42" y="789"/>
                  </a:lnTo>
                  <a:lnTo>
                    <a:pt x="33" y="762"/>
                  </a:lnTo>
                  <a:lnTo>
                    <a:pt x="25" y="734"/>
                  </a:lnTo>
                  <a:lnTo>
                    <a:pt x="19" y="707"/>
                  </a:lnTo>
                  <a:lnTo>
                    <a:pt x="14" y="677"/>
                  </a:lnTo>
                  <a:lnTo>
                    <a:pt x="10" y="649"/>
                  </a:lnTo>
                  <a:lnTo>
                    <a:pt x="8" y="619"/>
                  </a:lnTo>
                  <a:lnTo>
                    <a:pt x="7" y="589"/>
                  </a:lnTo>
                  <a:lnTo>
                    <a:pt x="8" y="559"/>
                  </a:lnTo>
                  <a:lnTo>
                    <a:pt x="10" y="530"/>
                  </a:lnTo>
                  <a:lnTo>
                    <a:pt x="14" y="501"/>
                  </a:lnTo>
                  <a:lnTo>
                    <a:pt x="19" y="473"/>
                  </a:lnTo>
                  <a:lnTo>
                    <a:pt x="25" y="444"/>
                  </a:lnTo>
                  <a:lnTo>
                    <a:pt x="33" y="416"/>
                  </a:lnTo>
                  <a:lnTo>
                    <a:pt x="42" y="389"/>
                  </a:lnTo>
                  <a:lnTo>
                    <a:pt x="51" y="363"/>
                  </a:lnTo>
                  <a:lnTo>
                    <a:pt x="64" y="338"/>
                  </a:lnTo>
                  <a:lnTo>
                    <a:pt x="76" y="312"/>
                  </a:lnTo>
                  <a:lnTo>
                    <a:pt x="90" y="288"/>
                  </a:lnTo>
                  <a:lnTo>
                    <a:pt x="104" y="264"/>
                  </a:lnTo>
                  <a:lnTo>
                    <a:pt x="121" y="241"/>
                  </a:lnTo>
                  <a:lnTo>
                    <a:pt x="138" y="220"/>
                  </a:lnTo>
                  <a:lnTo>
                    <a:pt x="156" y="199"/>
                  </a:lnTo>
                  <a:lnTo>
                    <a:pt x="174" y="179"/>
                  </a:lnTo>
                  <a:lnTo>
                    <a:pt x="193" y="159"/>
                  </a:lnTo>
                  <a:lnTo>
                    <a:pt x="214" y="140"/>
                  </a:lnTo>
                  <a:lnTo>
                    <a:pt x="236" y="123"/>
                  </a:lnTo>
                  <a:lnTo>
                    <a:pt x="259" y="108"/>
                  </a:lnTo>
                  <a:lnTo>
                    <a:pt x="281" y="92"/>
                  </a:lnTo>
                  <a:lnTo>
                    <a:pt x="304" y="78"/>
                  </a:lnTo>
                  <a:lnTo>
                    <a:pt x="330" y="65"/>
                  </a:lnTo>
                  <a:lnTo>
                    <a:pt x="355" y="54"/>
                  </a:lnTo>
                  <a:lnTo>
                    <a:pt x="381" y="44"/>
                  </a:lnTo>
                  <a:lnTo>
                    <a:pt x="407" y="34"/>
                  </a:lnTo>
                  <a:lnTo>
                    <a:pt x="434" y="27"/>
                  </a:lnTo>
                  <a:lnTo>
                    <a:pt x="462" y="20"/>
                  </a:lnTo>
                  <a:lnTo>
                    <a:pt x="489" y="14"/>
                  </a:lnTo>
                  <a:lnTo>
                    <a:pt x="519" y="11"/>
                  </a:lnTo>
                  <a:lnTo>
                    <a:pt x="548" y="8"/>
                  </a:lnTo>
                  <a:lnTo>
                    <a:pt x="577" y="8"/>
                  </a:lnTo>
                  <a:lnTo>
                    <a:pt x="616" y="10"/>
                  </a:lnTo>
                  <a:lnTo>
                    <a:pt x="655" y="14"/>
                  </a:lnTo>
                  <a:lnTo>
                    <a:pt x="694" y="20"/>
                  </a:lnTo>
                  <a:lnTo>
                    <a:pt x="731" y="30"/>
                  </a:lnTo>
                  <a:lnTo>
                    <a:pt x="768" y="41"/>
                  </a:lnTo>
                  <a:lnTo>
                    <a:pt x="802" y="55"/>
                  </a:lnTo>
                  <a:lnTo>
                    <a:pt x="837" y="72"/>
                  </a:lnTo>
                  <a:lnTo>
                    <a:pt x="871" y="91"/>
                  </a:lnTo>
                  <a:lnTo>
                    <a:pt x="901" y="112"/>
                  </a:lnTo>
                  <a:lnTo>
                    <a:pt x="932" y="135"/>
                  </a:lnTo>
                  <a:lnTo>
                    <a:pt x="960" y="159"/>
                  </a:lnTo>
                  <a:lnTo>
                    <a:pt x="986" y="186"/>
                  </a:lnTo>
                  <a:lnTo>
                    <a:pt x="1011" y="214"/>
                  </a:lnTo>
                  <a:lnTo>
                    <a:pt x="1035" y="244"/>
                  </a:lnTo>
                  <a:lnTo>
                    <a:pt x="1055" y="275"/>
                  </a:lnTo>
                  <a:lnTo>
                    <a:pt x="1075" y="308"/>
                  </a:lnTo>
                  <a:lnTo>
                    <a:pt x="1074" y="304"/>
                  </a:lnTo>
                  <a:lnTo>
                    <a:pt x="1072" y="298"/>
                  </a:lnTo>
                  <a:lnTo>
                    <a:pt x="1071" y="294"/>
                  </a:lnTo>
                  <a:lnTo>
                    <a:pt x="1068" y="288"/>
                  </a:lnTo>
                  <a:lnTo>
                    <a:pt x="1067" y="284"/>
                  </a:lnTo>
                  <a:lnTo>
                    <a:pt x="1065" y="278"/>
                  </a:lnTo>
                  <a:lnTo>
                    <a:pt x="1062" y="274"/>
                  </a:lnTo>
                  <a:lnTo>
                    <a:pt x="1061" y="268"/>
                  </a:lnTo>
                  <a:close/>
                </a:path>
              </a:pathLst>
            </a:custGeom>
            <a:solidFill>
              <a:srgbClr val="FDF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2" name="Freeform 49"/>
            <p:cNvSpPr>
              <a:spLocks/>
            </p:cNvSpPr>
            <p:nvPr/>
          </p:nvSpPr>
          <p:spPr bwMode="auto">
            <a:xfrm>
              <a:off x="3961" y="1915"/>
              <a:ext cx="1078" cy="1170"/>
            </a:xfrm>
            <a:custGeom>
              <a:avLst/>
              <a:gdLst>
                <a:gd name="T0" fmla="*/ 1001 w 1078"/>
                <a:gd name="T1" fmla="*/ 195 h 1170"/>
                <a:gd name="T2" fmla="*/ 891 w 1078"/>
                <a:gd name="T3" fmla="*/ 98 h 1170"/>
                <a:gd name="T4" fmla="*/ 760 w 1078"/>
                <a:gd name="T5" fmla="*/ 31 h 1170"/>
                <a:gd name="T6" fmla="*/ 613 w 1078"/>
                <a:gd name="T7" fmla="*/ 2 h 1170"/>
                <a:gd name="T8" fmla="*/ 486 w 1078"/>
                <a:gd name="T9" fmla="*/ 7 h 1170"/>
                <a:gd name="T10" fmla="*/ 377 w 1078"/>
                <a:gd name="T11" fmla="*/ 36 h 1170"/>
                <a:gd name="T12" fmla="*/ 276 w 1078"/>
                <a:gd name="T13" fmla="*/ 85 h 1170"/>
                <a:gd name="T14" fmla="*/ 187 w 1078"/>
                <a:gd name="T15" fmla="*/ 152 h 1170"/>
                <a:gd name="T16" fmla="*/ 114 w 1078"/>
                <a:gd name="T17" fmla="*/ 234 h 1170"/>
                <a:gd name="T18" fmla="*/ 57 w 1078"/>
                <a:gd name="T19" fmla="*/ 331 h 1170"/>
                <a:gd name="T20" fmla="*/ 18 w 1078"/>
                <a:gd name="T21" fmla="*/ 439 h 1170"/>
                <a:gd name="T22" fmla="*/ 1 w 1078"/>
                <a:gd name="T23" fmla="*/ 555 h 1170"/>
                <a:gd name="T24" fmla="*/ 7 w 1078"/>
                <a:gd name="T25" fmla="*/ 675 h 1170"/>
                <a:gd name="T26" fmla="*/ 34 w 1078"/>
                <a:gd name="T27" fmla="*/ 787 h 1170"/>
                <a:gd name="T28" fmla="*/ 83 w 1078"/>
                <a:gd name="T29" fmla="*/ 889 h 1170"/>
                <a:gd name="T30" fmla="*/ 148 w 1078"/>
                <a:gd name="T31" fmla="*/ 979 h 1170"/>
                <a:gd name="T32" fmla="*/ 231 w 1078"/>
                <a:gd name="T33" fmla="*/ 1054 h 1170"/>
                <a:gd name="T34" fmla="*/ 325 w 1078"/>
                <a:gd name="T35" fmla="*/ 1113 h 1170"/>
                <a:gd name="T36" fmla="*/ 431 w 1078"/>
                <a:gd name="T37" fmla="*/ 1152 h 1170"/>
                <a:gd name="T38" fmla="*/ 543 w 1078"/>
                <a:gd name="T39" fmla="*/ 1170 h 1170"/>
                <a:gd name="T40" fmla="*/ 683 w 1078"/>
                <a:gd name="T41" fmla="*/ 1160 h 1170"/>
                <a:gd name="T42" fmla="*/ 816 w 1078"/>
                <a:gd name="T43" fmla="*/ 1116 h 1170"/>
                <a:gd name="T44" fmla="*/ 933 w 1078"/>
                <a:gd name="T45" fmla="*/ 1041 h 1170"/>
                <a:gd name="T46" fmla="*/ 1029 w 1078"/>
                <a:gd name="T47" fmla="*/ 940 h 1170"/>
                <a:gd name="T48" fmla="*/ 1048 w 1078"/>
                <a:gd name="T49" fmla="*/ 908 h 1170"/>
                <a:gd name="T50" fmla="*/ 1048 w 1078"/>
                <a:gd name="T51" fmla="*/ 900 h 1170"/>
                <a:gd name="T52" fmla="*/ 984 w 1078"/>
                <a:gd name="T53" fmla="*/ 983 h 1170"/>
                <a:gd name="T54" fmla="*/ 877 w 1078"/>
                <a:gd name="T55" fmla="*/ 1072 h 1170"/>
                <a:gd name="T56" fmla="*/ 751 w 1078"/>
                <a:gd name="T57" fmla="*/ 1133 h 1170"/>
                <a:gd name="T58" fmla="*/ 610 w 1078"/>
                <a:gd name="T59" fmla="*/ 1162 h 1170"/>
                <a:gd name="T60" fmla="*/ 488 w 1078"/>
                <a:gd name="T61" fmla="*/ 1156 h 1170"/>
                <a:gd name="T62" fmla="*/ 379 w 1078"/>
                <a:gd name="T63" fmla="*/ 1128 h 1170"/>
                <a:gd name="T64" fmla="*/ 281 w 1078"/>
                <a:gd name="T65" fmla="*/ 1079 h 1170"/>
                <a:gd name="T66" fmla="*/ 193 w 1078"/>
                <a:gd name="T67" fmla="*/ 1013 h 1170"/>
                <a:gd name="T68" fmla="*/ 121 w 1078"/>
                <a:gd name="T69" fmla="*/ 930 h 1170"/>
                <a:gd name="T70" fmla="*/ 64 w 1078"/>
                <a:gd name="T71" fmla="*/ 835 h 1170"/>
                <a:gd name="T72" fmla="*/ 26 w 1078"/>
                <a:gd name="T73" fmla="*/ 730 h 1170"/>
                <a:gd name="T74" fmla="*/ 9 w 1078"/>
                <a:gd name="T75" fmla="*/ 615 h 1170"/>
                <a:gd name="T76" fmla="*/ 15 w 1078"/>
                <a:gd name="T77" fmla="*/ 497 h 1170"/>
                <a:gd name="T78" fmla="*/ 43 w 1078"/>
                <a:gd name="T79" fmla="*/ 386 h 1170"/>
                <a:gd name="T80" fmla="*/ 90 w 1078"/>
                <a:gd name="T81" fmla="*/ 286 h 1170"/>
                <a:gd name="T82" fmla="*/ 155 w 1078"/>
                <a:gd name="T83" fmla="*/ 198 h 1170"/>
                <a:gd name="T84" fmla="*/ 235 w 1078"/>
                <a:gd name="T85" fmla="*/ 122 h 1170"/>
                <a:gd name="T86" fmla="*/ 328 w 1078"/>
                <a:gd name="T87" fmla="*/ 65 h 1170"/>
                <a:gd name="T88" fmla="*/ 432 w 1078"/>
                <a:gd name="T89" fmla="*/ 26 h 1170"/>
                <a:gd name="T90" fmla="*/ 545 w 1078"/>
                <a:gd name="T91" fmla="*/ 9 h 1170"/>
                <a:gd name="T92" fmla="*/ 634 w 1078"/>
                <a:gd name="T93" fmla="*/ 12 h 1170"/>
                <a:gd name="T94" fmla="*/ 713 w 1078"/>
                <a:gd name="T95" fmla="*/ 26 h 1170"/>
                <a:gd name="T96" fmla="*/ 840 w 1078"/>
                <a:gd name="T97" fmla="*/ 75 h 1170"/>
                <a:gd name="T98" fmla="*/ 963 w 1078"/>
                <a:gd name="T99" fmla="*/ 168 h 1170"/>
                <a:gd name="T100" fmla="*/ 1058 w 1078"/>
                <a:gd name="T101" fmla="*/ 288 h 1170"/>
                <a:gd name="T102" fmla="*/ 1073 w 1078"/>
                <a:gd name="T103" fmla="*/ 308 h 1170"/>
                <a:gd name="T104" fmla="*/ 1068 w 1078"/>
                <a:gd name="T105" fmla="*/ 290 h 117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8"/>
                <a:gd name="T160" fmla="*/ 0 h 1170"/>
                <a:gd name="T161" fmla="*/ 1078 w 1078"/>
                <a:gd name="T162" fmla="*/ 1170 h 117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8" h="1170">
                  <a:moveTo>
                    <a:pt x="1065" y="284"/>
                  </a:moveTo>
                  <a:lnTo>
                    <a:pt x="1046" y="253"/>
                  </a:lnTo>
                  <a:lnTo>
                    <a:pt x="1025" y="223"/>
                  </a:lnTo>
                  <a:lnTo>
                    <a:pt x="1001" y="195"/>
                  </a:lnTo>
                  <a:lnTo>
                    <a:pt x="976" y="168"/>
                  </a:lnTo>
                  <a:lnTo>
                    <a:pt x="950" y="144"/>
                  </a:lnTo>
                  <a:lnTo>
                    <a:pt x="920" y="119"/>
                  </a:lnTo>
                  <a:lnTo>
                    <a:pt x="891" y="98"/>
                  </a:lnTo>
                  <a:lnTo>
                    <a:pt x="861" y="78"/>
                  </a:lnTo>
                  <a:lnTo>
                    <a:pt x="829" y="61"/>
                  </a:lnTo>
                  <a:lnTo>
                    <a:pt x="795" y="46"/>
                  </a:lnTo>
                  <a:lnTo>
                    <a:pt x="760" y="31"/>
                  </a:lnTo>
                  <a:lnTo>
                    <a:pt x="724" y="20"/>
                  </a:lnTo>
                  <a:lnTo>
                    <a:pt x="688" y="12"/>
                  </a:lnTo>
                  <a:lnTo>
                    <a:pt x="651" y="6"/>
                  </a:lnTo>
                  <a:lnTo>
                    <a:pt x="613" y="2"/>
                  </a:lnTo>
                  <a:lnTo>
                    <a:pt x="574" y="0"/>
                  </a:lnTo>
                  <a:lnTo>
                    <a:pt x="543" y="0"/>
                  </a:lnTo>
                  <a:lnTo>
                    <a:pt x="514" y="3"/>
                  </a:lnTo>
                  <a:lnTo>
                    <a:pt x="486" y="7"/>
                  </a:lnTo>
                  <a:lnTo>
                    <a:pt x="459" y="12"/>
                  </a:lnTo>
                  <a:lnTo>
                    <a:pt x="431" y="19"/>
                  </a:lnTo>
                  <a:lnTo>
                    <a:pt x="403" y="26"/>
                  </a:lnTo>
                  <a:lnTo>
                    <a:pt x="377" y="36"/>
                  </a:lnTo>
                  <a:lnTo>
                    <a:pt x="350" y="46"/>
                  </a:lnTo>
                  <a:lnTo>
                    <a:pt x="325" y="58"/>
                  </a:lnTo>
                  <a:lnTo>
                    <a:pt x="300" y="71"/>
                  </a:lnTo>
                  <a:lnTo>
                    <a:pt x="276" y="85"/>
                  </a:lnTo>
                  <a:lnTo>
                    <a:pt x="253" y="100"/>
                  </a:lnTo>
                  <a:lnTo>
                    <a:pt x="231" y="117"/>
                  </a:lnTo>
                  <a:lnTo>
                    <a:pt x="208" y="134"/>
                  </a:lnTo>
                  <a:lnTo>
                    <a:pt x="187" y="152"/>
                  </a:lnTo>
                  <a:lnTo>
                    <a:pt x="168" y="172"/>
                  </a:lnTo>
                  <a:lnTo>
                    <a:pt x="148" y="192"/>
                  </a:lnTo>
                  <a:lnTo>
                    <a:pt x="132" y="213"/>
                  </a:lnTo>
                  <a:lnTo>
                    <a:pt x="114" y="234"/>
                  </a:lnTo>
                  <a:lnTo>
                    <a:pt x="98" y="259"/>
                  </a:lnTo>
                  <a:lnTo>
                    <a:pt x="83" y="281"/>
                  </a:lnTo>
                  <a:lnTo>
                    <a:pt x="69" y="307"/>
                  </a:lnTo>
                  <a:lnTo>
                    <a:pt x="57" y="331"/>
                  </a:lnTo>
                  <a:lnTo>
                    <a:pt x="46" y="358"/>
                  </a:lnTo>
                  <a:lnTo>
                    <a:pt x="34" y="384"/>
                  </a:lnTo>
                  <a:lnTo>
                    <a:pt x="26" y="412"/>
                  </a:lnTo>
                  <a:lnTo>
                    <a:pt x="18" y="439"/>
                  </a:lnTo>
                  <a:lnTo>
                    <a:pt x="12" y="467"/>
                  </a:lnTo>
                  <a:lnTo>
                    <a:pt x="7" y="496"/>
                  </a:lnTo>
                  <a:lnTo>
                    <a:pt x="4" y="526"/>
                  </a:lnTo>
                  <a:lnTo>
                    <a:pt x="1" y="555"/>
                  </a:lnTo>
                  <a:lnTo>
                    <a:pt x="0" y="585"/>
                  </a:lnTo>
                  <a:lnTo>
                    <a:pt x="1" y="615"/>
                  </a:lnTo>
                  <a:lnTo>
                    <a:pt x="4" y="645"/>
                  </a:lnTo>
                  <a:lnTo>
                    <a:pt x="7" y="675"/>
                  </a:lnTo>
                  <a:lnTo>
                    <a:pt x="12" y="703"/>
                  </a:lnTo>
                  <a:lnTo>
                    <a:pt x="18" y="731"/>
                  </a:lnTo>
                  <a:lnTo>
                    <a:pt x="26" y="760"/>
                  </a:lnTo>
                  <a:lnTo>
                    <a:pt x="34" y="787"/>
                  </a:lnTo>
                  <a:lnTo>
                    <a:pt x="46" y="814"/>
                  </a:lnTo>
                  <a:lnTo>
                    <a:pt x="57" y="839"/>
                  </a:lnTo>
                  <a:lnTo>
                    <a:pt x="69" y="865"/>
                  </a:lnTo>
                  <a:lnTo>
                    <a:pt x="83" y="889"/>
                  </a:lnTo>
                  <a:lnTo>
                    <a:pt x="98" y="913"/>
                  </a:lnTo>
                  <a:lnTo>
                    <a:pt x="114" y="936"/>
                  </a:lnTo>
                  <a:lnTo>
                    <a:pt x="132" y="957"/>
                  </a:lnTo>
                  <a:lnTo>
                    <a:pt x="148" y="979"/>
                  </a:lnTo>
                  <a:lnTo>
                    <a:pt x="168" y="1000"/>
                  </a:lnTo>
                  <a:lnTo>
                    <a:pt x="187" y="1018"/>
                  </a:lnTo>
                  <a:lnTo>
                    <a:pt x="208" y="1037"/>
                  </a:lnTo>
                  <a:lnTo>
                    <a:pt x="231" y="1054"/>
                  </a:lnTo>
                  <a:lnTo>
                    <a:pt x="253" y="1071"/>
                  </a:lnTo>
                  <a:lnTo>
                    <a:pt x="276" y="1086"/>
                  </a:lnTo>
                  <a:lnTo>
                    <a:pt x="300" y="1101"/>
                  </a:lnTo>
                  <a:lnTo>
                    <a:pt x="325" y="1113"/>
                  </a:lnTo>
                  <a:lnTo>
                    <a:pt x="350" y="1125"/>
                  </a:lnTo>
                  <a:lnTo>
                    <a:pt x="377" y="1135"/>
                  </a:lnTo>
                  <a:lnTo>
                    <a:pt x="403" y="1145"/>
                  </a:lnTo>
                  <a:lnTo>
                    <a:pt x="431" y="1152"/>
                  </a:lnTo>
                  <a:lnTo>
                    <a:pt x="459" y="1159"/>
                  </a:lnTo>
                  <a:lnTo>
                    <a:pt x="486" y="1165"/>
                  </a:lnTo>
                  <a:lnTo>
                    <a:pt x="514" y="1167"/>
                  </a:lnTo>
                  <a:lnTo>
                    <a:pt x="543" y="1170"/>
                  </a:lnTo>
                  <a:lnTo>
                    <a:pt x="574" y="1170"/>
                  </a:lnTo>
                  <a:lnTo>
                    <a:pt x="610" y="1169"/>
                  </a:lnTo>
                  <a:lnTo>
                    <a:pt x="646" y="1166"/>
                  </a:lnTo>
                  <a:lnTo>
                    <a:pt x="683" y="1160"/>
                  </a:lnTo>
                  <a:lnTo>
                    <a:pt x="717" y="1152"/>
                  </a:lnTo>
                  <a:lnTo>
                    <a:pt x="751" y="1142"/>
                  </a:lnTo>
                  <a:lnTo>
                    <a:pt x="784" y="1130"/>
                  </a:lnTo>
                  <a:lnTo>
                    <a:pt x="816" y="1116"/>
                  </a:lnTo>
                  <a:lnTo>
                    <a:pt x="847" y="1099"/>
                  </a:lnTo>
                  <a:lnTo>
                    <a:pt x="877" y="1082"/>
                  </a:lnTo>
                  <a:lnTo>
                    <a:pt x="906" y="1062"/>
                  </a:lnTo>
                  <a:lnTo>
                    <a:pt x="933" y="1041"/>
                  </a:lnTo>
                  <a:lnTo>
                    <a:pt x="959" y="1018"/>
                  </a:lnTo>
                  <a:lnTo>
                    <a:pt x="984" y="994"/>
                  </a:lnTo>
                  <a:lnTo>
                    <a:pt x="1008" y="967"/>
                  </a:lnTo>
                  <a:lnTo>
                    <a:pt x="1029" y="940"/>
                  </a:lnTo>
                  <a:lnTo>
                    <a:pt x="1050" y="912"/>
                  </a:lnTo>
                  <a:lnTo>
                    <a:pt x="1050" y="910"/>
                  </a:lnTo>
                  <a:lnTo>
                    <a:pt x="1048" y="909"/>
                  </a:lnTo>
                  <a:lnTo>
                    <a:pt x="1048" y="908"/>
                  </a:lnTo>
                  <a:lnTo>
                    <a:pt x="1048" y="906"/>
                  </a:lnTo>
                  <a:lnTo>
                    <a:pt x="1048" y="903"/>
                  </a:lnTo>
                  <a:lnTo>
                    <a:pt x="1048" y="902"/>
                  </a:lnTo>
                  <a:lnTo>
                    <a:pt x="1048" y="900"/>
                  </a:lnTo>
                  <a:lnTo>
                    <a:pt x="1048" y="899"/>
                  </a:lnTo>
                  <a:lnTo>
                    <a:pt x="1029" y="929"/>
                  </a:lnTo>
                  <a:lnTo>
                    <a:pt x="1007" y="956"/>
                  </a:lnTo>
                  <a:lnTo>
                    <a:pt x="984" y="983"/>
                  </a:lnTo>
                  <a:lnTo>
                    <a:pt x="959" y="1007"/>
                  </a:lnTo>
                  <a:lnTo>
                    <a:pt x="933" y="1031"/>
                  </a:lnTo>
                  <a:lnTo>
                    <a:pt x="906" y="1052"/>
                  </a:lnTo>
                  <a:lnTo>
                    <a:pt x="877" y="1072"/>
                  </a:lnTo>
                  <a:lnTo>
                    <a:pt x="848" y="1091"/>
                  </a:lnTo>
                  <a:lnTo>
                    <a:pt x="816" y="1106"/>
                  </a:lnTo>
                  <a:lnTo>
                    <a:pt x="784" y="1120"/>
                  </a:lnTo>
                  <a:lnTo>
                    <a:pt x="751" y="1133"/>
                  </a:lnTo>
                  <a:lnTo>
                    <a:pt x="717" y="1143"/>
                  </a:lnTo>
                  <a:lnTo>
                    <a:pt x="683" y="1152"/>
                  </a:lnTo>
                  <a:lnTo>
                    <a:pt x="646" y="1157"/>
                  </a:lnTo>
                  <a:lnTo>
                    <a:pt x="610" y="1162"/>
                  </a:lnTo>
                  <a:lnTo>
                    <a:pt x="574" y="1163"/>
                  </a:lnTo>
                  <a:lnTo>
                    <a:pt x="545" y="1162"/>
                  </a:lnTo>
                  <a:lnTo>
                    <a:pt x="516" y="1159"/>
                  </a:lnTo>
                  <a:lnTo>
                    <a:pt x="488" y="1156"/>
                  </a:lnTo>
                  <a:lnTo>
                    <a:pt x="460" y="1150"/>
                  </a:lnTo>
                  <a:lnTo>
                    <a:pt x="432" y="1145"/>
                  </a:lnTo>
                  <a:lnTo>
                    <a:pt x="406" y="1136"/>
                  </a:lnTo>
                  <a:lnTo>
                    <a:pt x="379" y="1128"/>
                  </a:lnTo>
                  <a:lnTo>
                    <a:pt x="353" y="1118"/>
                  </a:lnTo>
                  <a:lnTo>
                    <a:pt x="328" y="1106"/>
                  </a:lnTo>
                  <a:lnTo>
                    <a:pt x="304" y="1094"/>
                  </a:lnTo>
                  <a:lnTo>
                    <a:pt x="281" y="1079"/>
                  </a:lnTo>
                  <a:lnTo>
                    <a:pt x="257" y="1064"/>
                  </a:lnTo>
                  <a:lnTo>
                    <a:pt x="235" y="1048"/>
                  </a:lnTo>
                  <a:lnTo>
                    <a:pt x="214" y="1031"/>
                  </a:lnTo>
                  <a:lnTo>
                    <a:pt x="193" y="1013"/>
                  </a:lnTo>
                  <a:lnTo>
                    <a:pt x="174" y="994"/>
                  </a:lnTo>
                  <a:lnTo>
                    <a:pt x="155" y="973"/>
                  </a:lnTo>
                  <a:lnTo>
                    <a:pt x="137" y="953"/>
                  </a:lnTo>
                  <a:lnTo>
                    <a:pt x="121" y="930"/>
                  </a:lnTo>
                  <a:lnTo>
                    <a:pt x="105" y="908"/>
                  </a:lnTo>
                  <a:lnTo>
                    <a:pt x="90" y="885"/>
                  </a:lnTo>
                  <a:lnTo>
                    <a:pt x="76" y="861"/>
                  </a:lnTo>
                  <a:lnTo>
                    <a:pt x="64" y="835"/>
                  </a:lnTo>
                  <a:lnTo>
                    <a:pt x="53" y="810"/>
                  </a:lnTo>
                  <a:lnTo>
                    <a:pt x="43" y="784"/>
                  </a:lnTo>
                  <a:lnTo>
                    <a:pt x="33" y="757"/>
                  </a:lnTo>
                  <a:lnTo>
                    <a:pt x="26" y="730"/>
                  </a:lnTo>
                  <a:lnTo>
                    <a:pt x="19" y="702"/>
                  </a:lnTo>
                  <a:lnTo>
                    <a:pt x="15" y="673"/>
                  </a:lnTo>
                  <a:lnTo>
                    <a:pt x="11" y="645"/>
                  </a:lnTo>
                  <a:lnTo>
                    <a:pt x="9" y="615"/>
                  </a:lnTo>
                  <a:lnTo>
                    <a:pt x="8" y="585"/>
                  </a:lnTo>
                  <a:lnTo>
                    <a:pt x="9" y="555"/>
                  </a:lnTo>
                  <a:lnTo>
                    <a:pt x="11" y="527"/>
                  </a:lnTo>
                  <a:lnTo>
                    <a:pt x="15" y="497"/>
                  </a:lnTo>
                  <a:lnTo>
                    <a:pt x="19" y="469"/>
                  </a:lnTo>
                  <a:lnTo>
                    <a:pt x="26" y="442"/>
                  </a:lnTo>
                  <a:lnTo>
                    <a:pt x="33" y="413"/>
                  </a:lnTo>
                  <a:lnTo>
                    <a:pt x="43" y="386"/>
                  </a:lnTo>
                  <a:lnTo>
                    <a:pt x="53" y="361"/>
                  </a:lnTo>
                  <a:lnTo>
                    <a:pt x="64" y="335"/>
                  </a:lnTo>
                  <a:lnTo>
                    <a:pt x="76" y="310"/>
                  </a:lnTo>
                  <a:lnTo>
                    <a:pt x="90" y="286"/>
                  </a:lnTo>
                  <a:lnTo>
                    <a:pt x="105" y="263"/>
                  </a:lnTo>
                  <a:lnTo>
                    <a:pt x="121" y="240"/>
                  </a:lnTo>
                  <a:lnTo>
                    <a:pt x="137" y="219"/>
                  </a:lnTo>
                  <a:lnTo>
                    <a:pt x="155" y="198"/>
                  </a:lnTo>
                  <a:lnTo>
                    <a:pt x="174" y="178"/>
                  </a:lnTo>
                  <a:lnTo>
                    <a:pt x="193" y="158"/>
                  </a:lnTo>
                  <a:lnTo>
                    <a:pt x="214" y="139"/>
                  </a:lnTo>
                  <a:lnTo>
                    <a:pt x="235" y="122"/>
                  </a:lnTo>
                  <a:lnTo>
                    <a:pt x="257" y="107"/>
                  </a:lnTo>
                  <a:lnTo>
                    <a:pt x="281" y="91"/>
                  </a:lnTo>
                  <a:lnTo>
                    <a:pt x="304" y="78"/>
                  </a:lnTo>
                  <a:lnTo>
                    <a:pt x="328" y="65"/>
                  </a:lnTo>
                  <a:lnTo>
                    <a:pt x="353" y="54"/>
                  </a:lnTo>
                  <a:lnTo>
                    <a:pt x="379" y="43"/>
                  </a:lnTo>
                  <a:lnTo>
                    <a:pt x="406" y="34"/>
                  </a:lnTo>
                  <a:lnTo>
                    <a:pt x="432" y="26"/>
                  </a:lnTo>
                  <a:lnTo>
                    <a:pt x="460" y="20"/>
                  </a:lnTo>
                  <a:lnTo>
                    <a:pt x="488" y="14"/>
                  </a:lnTo>
                  <a:lnTo>
                    <a:pt x="516" y="12"/>
                  </a:lnTo>
                  <a:lnTo>
                    <a:pt x="545" y="9"/>
                  </a:lnTo>
                  <a:lnTo>
                    <a:pt x="574" y="9"/>
                  </a:lnTo>
                  <a:lnTo>
                    <a:pt x="594" y="9"/>
                  </a:lnTo>
                  <a:lnTo>
                    <a:pt x="614" y="10"/>
                  </a:lnTo>
                  <a:lnTo>
                    <a:pt x="634" y="12"/>
                  </a:lnTo>
                  <a:lnTo>
                    <a:pt x="655" y="14"/>
                  </a:lnTo>
                  <a:lnTo>
                    <a:pt x="674" y="17"/>
                  </a:lnTo>
                  <a:lnTo>
                    <a:pt x="694" y="21"/>
                  </a:lnTo>
                  <a:lnTo>
                    <a:pt x="713" y="26"/>
                  </a:lnTo>
                  <a:lnTo>
                    <a:pt x="731" y="31"/>
                  </a:lnTo>
                  <a:lnTo>
                    <a:pt x="769" y="44"/>
                  </a:lnTo>
                  <a:lnTo>
                    <a:pt x="805" y="58"/>
                  </a:lnTo>
                  <a:lnTo>
                    <a:pt x="840" y="75"/>
                  </a:lnTo>
                  <a:lnTo>
                    <a:pt x="873" y="95"/>
                  </a:lnTo>
                  <a:lnTo>
                    <a:pt x="905" y="118"/>
                  </a:lnTo>
                  <a:lnTo>
                    <a:pt x="934" y="141"/>
                  </a:lnTo>
                  <a:lnTo>
                    <a:pt x="963" y="168"/>
                  </a:lnTo>
                  <a:lnTo>
                    <a:pt x="990" y="195"/>
                  </a:lnTo>
                  <a:lnTo>
                    <a:pt x="1015" y="225"/>
                  </a:lnTo>
                  <a:lnTo>
                    <a:pt x="1037" y="256"/>
                  </a:lnTo>
                  <a:lnTo>
                    <a:pt x="1058" y="288"/>
                  </a:lnTo>
                  <a:lnTo>
                    <a:pt x="1078" y="322"/>
                  </a:lnTo>
                  <a:lnTo>
                    <a:pt x="1076" y="318"/>
                  </a:lnTo>
                  <a:lnTo>
                    <a:pt x="1075" y="314"/>
                  </a:lnTo>
                  <a:lnTo>
                    <a:pt x="1073" y="308"/>
                  </a:lnTo>
                  <a:lnTo>
                    <a:pt x="1072" y="304"/>
                  </a:lnTo>
                  <a:lnTo>
                    <a:pt x="1071" y="300"/>
                  </a:lnTo>
                  <a:lnTo>
                    <a:pt x="1069" y="294"/>
                  </a:lnTo>
                  <a:lnTo>
                    <a:pt x="1068" y="290"/>
                  </a:lnTo>
                  <a:lnTo>
                    <a:pt x="1065" y="284"/>
                  </a:lnTo>
                  <a:close/>
                </a:path>
              </a:pathLst>
            </a:custGeom>
            <a:solidFill>
              <a:srgbClr val="FDFB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3" name="Freeform 50"/>
            <p:cNvSpPr>
              <a:spLocks/>
            </p:cNvSpPr>
            <p:nvPr/>
          </p:nvSpPr>
          <p:spPr bwMode="auto">
            <a:xfrm>
              <a:off x="3965" y="1919"/>
              <a:ext cx="1078" cy="1162"/>
            </a:xfrm>
            <a:custGeom>
              <a:avLst/>
              <a:gdLst>
                <a:gd name="T0" fmla="*/ 1004 w 1078"/>
                <a:gd name="T1" fmla="*/ 206 h 1162"/>
                <a:gd name="T2" fmla="*/ 894 w 1078"/>
                <a:gd name="T3" fmla="*/ 104 h 1162"/>
                <a:gd name="T4" fmla="*/ 761 w 1078"/>
                <a:gd name="T5" fmla="*/ 33 h 1162"/>
                <a:gd name="T6" fmla="*/ 609 w 1078"/>
                <a:gd name="T7" fmla="*/ 2 h 1162"/>
                <a:gd name="T8" fmla="*/ 482 w 1078"/>
                <a:gd name="T9" fmla="*/ 6 h 1162"/>
                <a:gd name="T10" fmla="*/ 374 w 1078"/>
                <a:gd name="T11" fmla="*/ 36 h 1162"/>
                <a:gd name="T12" fmla="*/ 274 w 1078"/>
                <a:gd name="T13" fmla="*/ 84 h 1162"/>
                <a:gd name="T14" fmla="*/ 186 w 1078"/>
                <a:gd name="T15" fmla="*/ 151 h 1162"/>
                <a:gd name="T16" fmla="*/ 114 w 1078"/>
                <a:gd name="T17" fmla="*/ 233 h 1162"/>
                <a:gd name="T18" fmla="*/ 57 w 1078"/>
                <a:gd name="T19" fmla="*/ 330 h 1162"/>
                <a:gd name="T20" fmla="*/ 18 w 1078"/>
                <a:gd name="T21" fmla="*/ 436 h 1162"/>
                <a:gd name="T22" fmla="*/ 1 w 1078"/>
                <a:gd name="T23" fmla="*/ 551 h 1162"/>
                <a:gd name="T24" fmla="*/ 7 w 1078"/>
                <a:gd name="T25" fmla="*/ 669 h 1162"/>
                <a:gd name="T26" fmla="*/ 35 w 1078"/>
                <a:gd name="T27" fmla="*/ 781 h 1162"/>
                <a:gd name="T28" fmla="*/ 83 w 1078"/>
                <a:gd name="T29" fmla="*/ 882 h 1162"/>
                <a:gd name="T30" fmla="*/ 149 w 1078"/>
                <a:gd name="T31" fmla="*/ 972 h 1162"/>
                <a:gd name="T32" fmla="*/ 229 w 1078"/>
                <a:gd name="T33" fmla="*/ 1047 h 1162"/>
                <a:gd name="T34" fmla="*/ 323 w 1078"/>
                <a:gd name="T35" fmla="*/ 1105 h 1162"/>
                <a:gd name="T36" fmla="*/ 427 w 1078"/>
                <a:gd name="T37" fmla="*/ 1145 h 1162"/>
                <a:gd name="T38" fmla="*/ 541 w 1078"/>
                <a:gd name="T39" fmla="*/ 1162 h 1162"/>
                <a:gd name="T40" fmla="*/ 679 w 1078"/>
                <a:gd name="T41" fmla="*/ 1152 h 1162"/>
                <a:gd name="T42" fmla="*/ 812 w 1078"/>
                <a:gd name="T43" fmla="*/ 1107 h 1162"/>
                <a:gd name="T44" fmla="*/ 929 w 1078"/>
                <a:gd name="T45" fmla="*/ 1031 h 1162"/>
                <a:gd name="T46" fmla="*/ 1025 w 1078"/>
                <a:gd name="T47" fmla="*/ 930 h 1162"/>
                <a:gd name="T48" fmla="*/ 1044 w 1078"/>
                <a:gd name="T49" fmla="*/ 896 h 1162"/>
                <a:gd name="T50" fmla="*/ 1043 w 1078"/>
                <a:gd name="T51" fmla="*/ 891 h 1162"/>
                <a:gd name="T52" fmla="*/ 980 w 1078"/>
                <a:gd name="T53" fmla="*/ 973 h 1162"/>
                <a:gd name="T54" fmla="*/ 873 w 1078"/>
                <a:gd name="T55" fmla="*/ 1063 h 1162"/>
                <a:gd name="T56" fmla="*/ 748 w 1078"/>
                <a:gd name="T57" fmla="*/ 1125 h 1162"/>
                <a:gd name="T58" fmla="*/ 606 w 1078"/>
                <a:gd name="T59" fmla="*/ 1153 h 1162"/>
                <a:gd name="T60" fmla="*/ 484 w 1078"/>
                <a:gd name="T61" fmla="*/ 1148 h 1162"/>
                <a:gd name="T62" fmla="*/ 377 w 1078"/>
                <a:gd name="T63" fmla="*/ 1119 h 1162"/>
                <a:gd name="T64" fmla="*/ 278 w 1078"/>
                <a:gd name="T65" fmla="*/ 1071 h 1162"/>
                <a:gd name="T66" fmla="*/ 192 w 1078"/>
                <a:gd name="T67" fmla="*/ 1006 h 1162"/>
                <a:gd name="T68" fmla="*/ 119 w 1078"/>
                <a:gd name="T69" fmla="*/ 925 h 1162"/>
                <a:gd name="T70" fmla="*/ 64 w 1078"/>
                <a:gd name="T71" fmla="*/ 830 h 1162"/>
                <a:gd name="T72" fmla="*/ 26 w 1078"/>
                <a:gd name="T73" fmla="*/ 725 h 1162"/>
                <a:gd name="T74" fmla="*/ 8 w 1078"/>
                <a:gd name="T75" fmla="*/ 611 h 1162"/>
                <a:gd name="T76" fmla="*/ 15 w 1078"/>
                <a:gd name="T77" fmla="*/ 495 h 1162"/>
                <a:gd name="T78" fmla="*/ 42 w 1078"/>
                <a:gd name="T79" fmla="*/ 384 h 1162"/>
                <a:gd name="T80" fmla="*/ 89 w 1078"/>
                <a:gd name="T81" fmla="*/ 284 h 1162"/>
                <a:gd name="T82" fmla="*/ 154 w 1078"/>
                <a:gd name="T83" fmla="*/ 196 h 1162"/>
                <a:gd name="T84" fmla="*/ 234 w 1078"/>
                <a:gd name="T85" fmla="*/ 123 h 1162"/>
                <a:gd name="T86" fmla="*/ 327 w 1078"/>
                <a:gd name="T87" fmla="*/ 64 h 1162"/>
                <a:gd name="T88" fmla="*/ 430 w 1078"/>
                <a:gd name="T89" fmla="*/ 26 h 1162"/>
                <a:gd name="T90" fmla="*/ 541 w 1078"/>
                <a:gd name="T91" fmla="*/ 9 h 1162"/>
                <a:gd name="T92" fmla="*/ 631 w 1078"/>
                <a:gd name="T93" fmla="*/ 12 h 1162"/>
                <a:gd name="T94" fmla="*/ 712 w 1078"/>
                <a:gd name="T95" fmla="*/ 27 h 1162"/>
                <a:gd name="T96" fmla="*/ 787 w 1078"/>
                <a:gd name="T97" fmla="*/ 53 h 1162"/>
                <a:gd name="T98" fmla="*/ 907 w 1078"/>
                <a:gd name="T99" fmla="*/ 123 h 1162"/>
                <a:gd name="T100" fmla="*/ 1017 w 1078"/>
                <a:gd name="T101" fmla="*/ 235 h 1162"/>
                <a:gd name="T102" fmla="*/ 1076 w 1078"/>
                <a:gd name="T103" fmla="*/ 333 h 1162"/>
                <a:gd name="T104" fmla="*/ 1072 w 1078"/>
                <a:gd name="T105" fmla="*/ 314 h 116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8"/>
                <a:gd name="T160" fmla="*/ 0 h 1162"/>
                <a:gd name="T161" fmla="*/ 1078 w 1078"/>
                <a:gd name="T162" fmla="*/ 1162 h 116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8" h="1162">
                  <a:moveTo>
                    <a:pt x="1068" y="300"/>
                  </a:moveTo>
                  <a:lnTo>
                    <a:pt x="1048" y="267"/>
                  </a:lnTo>
                  <a:lnTo>
                    <a:pt x="1028" y="236"/>
                  </a:lnTo>
                  <a:lnTo>
                    <a:pt x="1004" y="206"/>
                  </a:lnTo>
                  <a:lnTo>
                    <a:pt x="979" y="178"/>
                  </a:lnTo>
                  <a:lnTo>
                    <a:pt x="953" y="151"/>
                  </a:lnTo>
                  <a:lnTo>
                    <a:pt x="925" y="127"/>
                  </a:lnTo>
                  <a:lnTo>
                    <a:pt x="894" y="104"/>
                  </a:lnTo>
                  <a:lnTo>
                    <a:pt x="864" y="83"/>
                  </a:lnTo>
                  <a:lnTo>
                    <a:pt x="830" y="64"/>
                  </a:lnTo>
                  <a:lnTo>
                    <a:pt x="795" y="47"/>
                  </a:lnTo>
                  <a:lnTo>
                    <a:pt x="761" y="33"/>
                  </a:lnTo>
                  <a:lnTo>
                    <a:pt x="724" y="22"/>
                  </a:lnTo>
                  <a:lnTo>
                    <a:pt x="687" y="12"/>
                  </a:lnTo>
                  <a:lnTo>
                    <a:pt x="648" y="6"/>
                  </a:lnTo>
                  <a:lnTo>
                    <a:pt x="609" y="2"/>
                  </a:lnTo>
                  <a:lnTo>
                    <a:pt x="570" y="0"/>
                  </a:lnTo>
                  <a:lnTo>
                    <a:pt x="541" y="0"/>
                  </a:lnTo>
                  <a:lnTo>
                    <a:pt x="512" y="3"/>
                  </a:lnTo>
                  <a:lnTo>
                    <a:pt x="482" y="6"/>
                  </a:lnTo>
                  <a:lnTo>
                    <a:pt x="455" y="12"/>
                  </a:lnTo>
                  <a:lnTo>
                    <a:pt x="427" y="19"/>
                  </a:lnTo>
                  <a:lnTo>
                    <a:pt x="400" y="26"/>
                  </a:lnTo>
                  <a:lnTo>
                    <a:pt x="374" y="36"/>
                  </a:lnTo>
                  <a:lnTo>
                    <a:pt x="348" y="46"/>
                  </a:lnTo>
                  <a:lnTo>
                    <a:pt x="323" y="57"/>
                  </a:lnTo>
                  <a:lnTo>
                    <a:pt x="297" y="70"/>
                  </a:lnTo>
                  <a:lnTo>
                    <a:pt x="274" y="84"/>
                  </a:lnTo>
                  <a:lnTo>
                    <a:pt x="252" y="100"/>
                  </a:lnTo>
                  <a:lnTo>
                    <a:pt x="229" y="115"/>
                  </a:lnTo>
                  <a:lnTo>
                    <a:pt x="207" y="132"/>
                  </a:lnTo>
                  <a:lnTo>
                    <a:pt x="186" y="151"/>
                  </a:lnTo>
                  <a:lnTo>
                    <a:pt x="167" y="171"/>
                  </a:lnTo>
                  <a:lnTo>
                    <a:pt x="149" y="191"/>
                  </a:lnTo>
                  <a:lnTo>
                    <a:pt x="131" y="212"/>
                  </a:lnTo>
                  <a:lnTo>
                    <a:pt x="114" y="233"/>
                  </a:lnTo>
                  <a:lnTo>
                    <a:pt x="97" y="256"/>
                  </a:lnTo>
                  <a:lnTo>
                    <a:pt x="83" y="280"/>
                  </a:lnTo>
                  <a:lnTo>
                    <a:pt x="69" y="304"/>
                  </a:lnTo>
                  <a:lnTo>
                    <a:pt x="57" y="330"/>
                  </a:lnTo>
                  <a:lnTo>
                    <a:pt x="44" y="355"/>
                  </a:lnTo>
                  <a:lnTo>
                    <a:pt x="35" y="381"/>
                  </a:lnTo>
                  <a:lnTo>
                    <a:pt x="26" y="408"/>
                  </a:lnTo>
                  <a:lnTo>
                    <a:pt x="18" y="436"/>
                  </a:lnTo>
                  <a:lnTo>
                    <a:pt x="12" y="465"/>
                  </a:lnTo>
                  <a:lnTo>
                    <a:pt x="7" y="493"/>
                  </a:lnTo>
                  <a:lnTo>
                    <a:pt x="3" y="522"/>
                  </a:lnTo>
                  <a:lnTo>
                    <a:pt x="1" y="551"/>
                  </a:lnTo>
                  <a:lnTo>
                    <a:pt x="0" y="581"/>
                  </a:lnTo>
                  <a:lnTo>
                    <a:pt x="1" y="611"/>
                  </a:lnTo>
                  <a:lnTo>
                    <a:pt x="3" y="641"/>
                  </a:lnTo>
                  <a:lnTo>
                    <a:pt x="7" y="669"/>
                  </a:lnTo>
                  <a:lnTo>
                    <a:pt x="12" y="699"/>
                  </a:lnTo>
                  <a:lnTo>
                    <a:pt x="18" y="726"/>
                  </a:lnTo>
                  <a:lnTo>
                    <a:pt x="26" y="754"/>
                  </a:lnTo>
                  <a:lnTo>
                    <a:pt x="35" y="781"/>
                  </a:lnTo>
                  <a:lnTo>
                    <a:pt x="44" y="807"/>
                  </a:lnTo>
                  <a:lnTo>
                    <a:pt x="57" y="834"/>
                  </a:lnTo>
                  <a:lnTo>
                    <a:pt x="69" y="858"/>
                  </a:lnTo>
                  <a:lnTo>
                    <a:pt x="83" y="882"/>
                  </a:lnTo>
                  <a:lnTo>
                    <a:pt x="97" y="906"/>
                  </a:lnTo>
                  <a:lnTo>
                    <a:pt x="114" y="929"/>
                  </a:lnTo>
                  <a:lnTo>
                    <a:pt x="131" y="950"/>
                  </a:lnTo>
                  <a:lnTo>
                    <a:pt x="149" y="972"/>
                  </a:lnTo>
                  <a:lnTo>
                    <a:pt x="167" y="993"/>
                  </a:lnTo>
                  <a:lnTo>
                    <a:pt x="186" y="1011"/>
                  </a:lnTo>
                  <a:lnTo>
                    <a:pt x="207" y="1030"/>
                  </a:lnTo>
                  <a:lnTo>
                    <a:pt x="229" y="1047"/>
                  </a:lnTo>
                  <a:lnTo>
                    <a:pt x="252" y="1064"/>
                  </a:lnTo>
                  <a:lnTo>
                    <a:pt x="274" y="1078"/>
                  </a:lnTo>
                  <a:lnTo>
                    <a:pt x="297" y="1092"/>
                  </a:lnTo>
                  <a:lnTo>
                    <a:pt x="323" y="1105"/>
                  </a:lnTo>
                  <a:lnTo>
                    <a:pt x="348" y="1116"/>
                  </a:lnTo>
                  <a:lnTo>
                    <a:pt x="374" y="1128"/>
                  </a:lnTo>
                  <a:lnTo>
                    <a:pt x="400" y="1136"/>
                  </a:lnTo>
                  <a:lnTo>
                    <a:pt x="427" y="1145"/>
                  </a:lnTo>
                  <a:lnTo>
                    <a:pt x="455" y="1151"/>
                  </a:lnTo>
                  <a:lnTo>
                    <a:pt x="482" y="1156"/>
                  </a:lnTo>
                  <a:lnTo>
                    <a:pt x="512" y="1159"/>
                  </a:lnTo>
                  <a:lnTo>
                    <a:pt x="541" y="1162"/>
                  </a:lnTo>
                  <a:lnTo>
                    <a:pt x="570" y="1162"/>
                  </a:lnTo>
                  <a:lnTo>
                    <a:pt x="606" y="1162"/>
                  </a:lnTo>
                  <a:lnTo>
                    <a:pt x="642" y="1158"/>
                  </a:lnTo>
                  <a:lnTo>
                    <a:pt x="679" y="1152"/>
                  </a:lnTo>
                  <a:lnTo>
                    <a:pt x="713" y="1143"/>
                  </a:lnTo>
                  <a:lnTo>
                    <a:pt x="747" y="1134"/>
                  </a:lnTo>
                  <a:lnTo>
                    <a:pt x="780" y="1121"/>
                  </a:lnTo>
                  <a:lnTo>
                    <a:pt x="812" y="1107"/>
                  </a:lnTo>
                  <a:lnTo>
                    <a:pt x="843" y="1091"/>
                  </a:lnTo>
                  <a:lnTo>
                    <a:pt x="873" y="1072"/>
                  </a:lnTo>
                  <a:lnTo>
                    <a:pt x="902" y="1053"/>
                  </a:lnTo>
                  <a:lnTo>
                    <a:pt x="929" y="1031"/>
                  </a:lnTo>
                  <a:lnTo>
                    <a:pt x="955" y="1009"/>
                  </a:lnTo>
                  <a:lnTo>
                    <a:pt x="980" y="984"/>
                  </a:lnTo>
                  <a:lnTo>
                    <a:pt x="1003" y="957"/>
                  </a:lnTo>
                  <a:lnTo>
                    <a:pt x="1025" y="930"/>
                  </a:lnTo>
                  <a:lnTo>
                    <a:pt x="1044" y="902"/>
                  </a:lnTo>
                  <a:lnTo>
                    <a:pt x="1044" y="899"/>
                  </a:lnTo>
                  <a:lnTo>
                    <a:pt x="1044" y="898"/>
                  </a:lnTo>
                  <a:lnTo>
                    <a:pt x="1044" y="896"/>
                  </a:lnTo>
                  <a:lnTo>
                    <a:pt x="1044" y="895"/>
                  </a:lnTo>
                  <a:lnTo>
                    <a:pt x="1044" y="894"/>
                  </a:lnTo>
                  <a:lnTo>
                    <a:pt x="1044" y="892"/>
                  </a:lnTo>
                  <a:lnTo>
                    <a:pt x="1043" y="891"/>
                  </a:lnTo>
                  <a:lnTo>
                    <a:pt x="1043" y="889"/>
                  </a:lnTo>
                  <a:lnTo>
                    <a:pt x="1023" y="918"/>
                  </a:lnTo>
                  <a:lnTo>
                    <a:pt x="1003" y="946"/>
                  </a:lnTo>
                  <a:lnTo>
                    <a:pt x="980" y="973"/>
                  </a:lnTo>
                  <a:lnTo>
                    <a:pt x="955" y="997"/>
                  </a:lnTo>
                  <a:lnTo>
                    <a:pt x="929" y="1021"/>
                  </a:lnTo>
                  <a:lnTo>
                    <a:pt x="902" y="1043"/>
                  </a:lnTo>
                  <a:lnTo>
                    <a:pt x="873" y="1063"/>
                  </a:lnTo>
                  <a:lnTo>
                    <a:pt x="844" y="1081"/>
                  </a:lnTo>
                  <a:lnTo>
                    <a:pt x="813" y="1098"/>
                  </a:lnTo>
                  <a:lnTo>
                    <a:pt x="780" y="1112"/>
                  </a:lnTo>
                  <a:lnTo>
                    <a:pt x="748" y="1125"/>
                  </a:lnTo>
                  <a:lnTo>
                    <a:pt x="713" y="1135"/>
                  </a:lnTo>
                  <a:lnTo>
                    <a:pt x="679" y="1143"/>
                  </a:lnTo>
                  <a:lnTo>
                    <a:pt x="642" y="1149"/>
                  </a:lnTo>
                  <a:lnTo>
                    <a:pt x="606" y="1153"/>
                  </a:lnTo>
                  <a:lnTo>
                    <a:pt x="570" y="1155"/>
                  </a:lnTo>
                  <a:lnTo>
                    <a:pt x="541" y="1153"/>
                  </a:lnTo>
                  <a:lnTo>
                    <a:pt x="512" y="1152"/>
                  </a:lnTo>
                  <a:lnTo>
                    <a:pt x="484" y="1148"/>
                  </a:lnTo>
                  <a:lnTo>
                    <a:pt x="456" y="1143"/>
                  </a:lnTo>
                  <a:lnTo>
                    <a:pt x="430" y="1136"/>
                  </a:lnTo>
                  <a:lnTo>
                    <a:pt x="403" y="1129"/>
                  </a:lnTo>
                  <a:lnTo>
                    <a:pt x="377" y="1119"/>
                  </a:lnTo>
                  <a:lnTo>
                    <a:pt x="350" y="1109"/>
                  </a:lnTo>
                  <a:lnTo>
                    <a:pt x="327" y="1098"/>
                  </a:lnTo>
                  <a:lnTo>
                    <a:pt x="302" y="1085"/>
                  </a:lnTo>
                  <a:lnTo>
                    <a:pt x="278" y="1071"/>
                  </a:lnTo>
                  <a:lnTo>
                    <a:pt x="256" y="1057"/>
                  </a:lnTo>
                  <a:lnTo>
                    <a:pt x="234" y="1041"/>
                  </a:lnTo>
                  <a:lnTo>
                    <a:pt x="213" y="1024"/>
                  </a:lnTo>
                  <a:lnTo>
                    <a:pt x="192" y="1006"/>
                  </a:lnTo>
                  <a:lnTo>
                    <a:pt x="172" y="987"/>
                  </a:lnTo>
                  <a:lnTo>
                    <a:pt x="154" y="967"/>
                  </a:lnTo>
                  <a:lnTo>
                    <a:pt x="136" y="946"/>
                  </a:lnTo>
                  <a:lnTo>
                    <a:pt x="119" y="925"/>
                  </a:lnTo>
                  <a:lnTo>
                    <a:pt x="104" y="902"/>
                  </a:lnTo>
                  <a:lnTo>
                    <a:pt x="89" y="878"/>
                  </a:lnTo>
                  <a:lnTo>
                    <a:pt x="76" y="854"/>
                  </a:lnTo>
                  <a:lnTo>
                    <a:pt x="64" y="830"/>
                  </a:lnTo>
                  <a:lnTo>
                    <a:pt x="53" y="804"/>
                  </a:lnTo>
                  <a:lnTo>
                    <a:pt x="42" y="779"/>
                  </a:lnTo>
                  <a:lnTo>
                    <a:pt x="33" y="752"/>
                  </a:lnTo>
                  <a:lnTo>
                    <a:pt x="26" y="725"/>
                  </a:lnTo>
                  <a:lnTo>
                    <a:pt x="19" y="696"/>
                  </a:lnTo>
                  <a:lnTo>
                    <a:pt x="15" y="669"/>
                  </a:lnTo>
                  <a:lnTo>
                    <a:pt x="11" y="639"/>
                  </a:lnTo>
                  <a:lnTo>
                    <a:pt x="8" y="611"/>
                  </a:lnTo>
                  <a:lnTo>
                    <a:pt x="8" y="581"/>
                  </a:lnTo>
                  <a:lnTo>
                    <a:pt x="8" y="551"/>
                  </a:lnTo>
                  <a:lnTo>
                    <a:pt x="11" y="523"/>
                  </a:lnTo>
                  <a:lnTo>
                    <a:pt x="15" y="495"/>
                  </a:lnTo>
                  <a:lnTo>
                    <a:pt x="19" y="466"/>
                  </a:lnTo>
                  <a:lnTo>
                    <a:pt x="26" y="438"/>
                  </a:lnTo>
                  <a:lnTo>
                    <a:pt x="33" y="411"/>
                  </a:lnTo>
                  <a:lnTo>
                    <a:pt x="42" y="384"/>
                  </a:lnTo>
                  <a:lnTo>
                    <a:pt x="53" y="358"/>
                  </a:lnTo>
                  <a:lnTo>
                    <a:pt x="64" y="333"/>
                  </a:lnTo>
                  <a:lnTo>
                    <a:pt x="76" y="309"/>
                  </a:lnTo>
                  <a:lnTo>
                    <a:pt x="89" y="284"/>
                  </a:lnTo>
                  <a:lnTo>
                    <a:pt x="104" y="260"/>
                  </a:lnTo>
                  <a:lnTo>
                    <a:pt x="119" y="239"/>
                  </a:lnTo>
                  <a:lnTo>
                    <a:pt x="136" y="216"/>
                  </a:lnTo>
                  <a:lnTo>
                    <a:pt x="154" y="196"/>
                  </a:lnTo>
                  <a:lnTo>
                    <a:pt x="172" y="176"/>
                  </a:lnTo>
                  <a:lnTo>
                    <a:pt x="192" y="157"/>
                  </a:lnTo>
                  <a:lnTo>
                    <a:pt x="213" y="140"/>
                  </a:lnTo>
                  <a:lnTo>
                    <a:pt x="234" y="123"/>
                  </a:lnTo>
                  <a:lnTo>
                    <a:pt x="256" y="105"/>
                  </a:lnTo>
                  <a:lnTo>
                    <a:pt x="278" y="91"/>
                  </a:lnTo>
                  <a:lnTo>
                    <a:pt x="302" y="77"/>
                  </a:lnTo>
                  <a:lnTo>
                    <a:pt x="327" y="64"/>
                  </a:lnTo>
                  <a:lnTo>
                    <a:pt x="350" y="53"/>
                  </a:lnTo>
                  <a:lnTo>
                    <a:pt x="377" y="43"/>
                  </a:lnTo>
                  <a:lnTo>
                    <a:pt x="403" y="34"/>
                  </a:lnTo>
                  <a:lnTo>
                    <a:pt x="430" y="26"/>
                  </a:lnTo>
                  <a:lnTo>
                    <a:pt x="456" y="20"/>
                  </a:lnTo>
                  <a:lnTo>
                    <a:pt x="484" y="15"/>
                  </a:lnTo>
                  <a:lnTo>
                    <a:pt x="512" y="12"/>
                  </a:lnTo>
                  <a:lnTo>
                    <a:pt x="541" y="9"/>
                  </a:lnTo>
                  <a:lnTo>
                    <a:pt x="570" y="8"/>
                  </a:lnTo>
                  <a:lnTo>
                    <a:pt x="591" y="9"/>
                  </a:lnTo>
                  <a:lnTo>
                    <a:pt x="612" y="10"/>
                  </a:lnTo>
                  <a:lnTo>
                    <a:pt x="631" y="12"/>
                  </a:lnTo>
                  <a:lnTo>
                    <a:pt x="652" y="15"/>
                  </a:lnTo>
                  <a:lnTo>
                    <a:pt x="672" y="17"/>
                  </a:lnTo>
                  <a:lnTo>
                    <a:pt x="692" y="22"/>
                  </a:lnTo>
                  <a:lnTo>
                    <a:pt x="712" y="27"/>
                  </a:lnTo>
                  <a:lnTo>
                    <a:pt x="731" y="32"/>
                  </a:lnTo>
                  <a:lnTo>
                    <a:pt x="749" y="39"/>
                  </a:lnTo>
                  <a:lnTo>
                    <a:pt x="769" y="46"/>
                  </a:lnTo>
                  <a:lnTo>
                    <a:pt x="787" y="53"/>
                  </a:lnTo>
                  <a:lnTo>
                    <a:pt x="805" y="61"/>
                  </a:lnTo>
                  <a:lnTo>
                    <a:pt x="840" y="79"/>
                  </a:lnTo>
                  <a:lnTo>
                    <a:pt x="875" y="100"/>
                  </a:lnTo>
                  <a:lnTo>
                    <a:pt x="907" y="123"/>
                  </a:lnTo>
                  <a:lnTo>
                    <a:pt x="937" y="148"/>
                  </a:lnTo>
                  <a:lnTo>
                    <a:pt x="965" y="175"/>
                  </a:lnTo>
                  <a:lnTo>
                    <a:pt x="991" y="203"/>
                  </a:lnTo>
                  <a:lnTo>
                    <a:pt x="1017" y="235"/>
                  </a:lnTo>
                  <a:lnTo>
                    <a:pt x="1039" y="267"/>
                  </a:lnTo>
                  <a:lnTo>
                    <a:pt x="1060" y="301"/>
                  </a:lnTo>
                  <a:lnTo>
                    <a:pt x="1078" y="337"/>
                  </a:lnTo>
                  <a:lnTo>
                    <a:pt x="1076" y="333"/>
                  </a:lnTo>
                  <a:lnTo>
                    <a:pt x="1075" y="328"/>
                  </a:lnTo>
                  <a:lnTo>
                    <a:pt x="1075" y="324"/>
                  </a:lnTo>
                  <a:lnTo>
                    <a:pt x="1074" y="318"/>
                  </a:lnTo>
                  <a:lnTo>
                    <a:pt x="1072" y="314"/>
                  </a:lnTo>
                  <a:lnTo>
                    <a:pt x="1071" y="310"/>
                  </a:lnTo>
                  <a:lnTo>
                    <a:pt x="1069" y="306"/>
                  </a:lnTo>
                  <a:lnTo>
                    <a:pt x="1068" y="300"/>
                  </a:lnTo>
                  <a:close/>
                </a:path>
              </a:pathLst>
            </a:custGeom>
            <a:solidFill>
              <a:srgbClr val="FDF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4" name="Freeform 51"/>
            <p:cNvSpPr>
              <a:spLocks/>
            </p:cNvSpPr>
            <p:nvPr/>
          </p:nvSpPr>
          <p:spPr bwMode="auto">
            <a:xfrm>
              <a:off x="3969" y="1924"/>
              <a:ext cx="1076" cy="1154"/>
            </a:xfrm>
            <a:custGeom>
              <a:avLst/>
              <a:gdLst>
                <a:gd name="T0" fmla="*/ 1007 w 1076"/>
                <a:gd name="T1" fmla="*/ 216 h 1154"/>
                <a:gd name="T2" fmla="*/ 897 w 1076"/>
                <a:gd name="T3" fmla="*/ 109 h 1154"/>
                <a:gd name="T4" fmla="*/ 761 w 1076"/>
                <a:gd name="T5" fmla="*/ 35 h 1154"/>
                <a:gd name="T6" fmla="*/ 666 w 1076"/>
                <a:gd name="T7" fmla="*/ 8 h 1154"/>
                <a:gd name="T8" fmla="*/ 586 w 1076"/>
                <a:gd name="T9" fmla="*/ 0 h 1154"/>
                <a:gd name="T10" fmla="*/ 480 w 1076"/>
                <a:gd name="T11" fmla="*/ 5 h 1154"/>
                <a:gd name="T12" fmla="*/ 371 w 1076"/>
                <a:gd name="T13" fmla="*/ 34 h 1154"/>
                <a:gd name="T14" fmla="*/ 273 w 1076"/>
                <a:gd name="T15" fmla="*/ 82 h 1154"/>
                <a:gd name="T16" fmla="*/ 185 w 1076"/>
                <a:gd name="T17" fmla="*/ 149 h 1154"/>
                <a:gd name="T18" fmla="*/ 113 w 1076"/>
                <a:gd name="T19" fmla="*/ 231 h 1154"/>
                <a:gd name="T20" fmla="*/ 56 w 1076"/>
                <a:gd name="T21" fmla="*/ 326 h 1154"/>
                <a:gd name="T22" fmla="*/ 18 w 1076"/>
                <a:gd name="T23" fmla="*/ 433 h 1154"/>
                <a:gd name="T24" fmla="*/ 1 w 1076"/>
                <a:gd name="T25" fmla="*/ 546 h 1154"/>
                <a:gd name="T26" fmla="*/ 7 w 1076"/>
                <a:gd name="T27" fmla="*/ 664 h 1154"/>
                <a:gd name="T28" fmla="*/ 35 w 1076"/>
                <a:gd name="T29" fmla="*/ 775 h 1154"/>
                <a:gd name="T30" fmla="*/ 82 w 1076"/>
                <a:gd name="T31" fmla="*/ 876 h 1154"/>
                <a:gd name="T32" fmla="*/ 147 w 1076"/>
                <a:gd name="T33" fmla="*/ 964 h 1154"/>
                <a:gd name="T34" fmla="*/ 227 w 1076"/>
                <a:gd name="T35" fmla="*/ 1039 h 1154"/>
                <a:gd name="T36" fmla="*/ 320 w 1076"/>
                <a:gd name="T37" fmla="*/ 1097 h 1154"/>
                <a:gd name="T38" fmla="*/ 424 w 1076"/>
                <a:gd name="T39" fmla="*/ 1136 h 1154"/>
                <a:gd name="T40" fmla="*/ 537 w 1076"/>
                <a:gd name="T41" fmla="*/ 1153 h 1154"/>
                <a:gd name="T42" fmla="*/ 675 w 1076"/>
                <a:gd name="T43" fmla="*/ 1143 h 1154"/>
                <a:gd name="T44" fmla="*/ 808 w 1076"/>
                <a:gd name="T45" fmla="*/ 1097 h 1154"/>
                <a:gd name="T46" fmla="*/ 925 w 1076"/>
                <a:gd name="T47" fmla="*/ 1022 h 1154"/>
                <a:gd name="T48" fmla="*/ 1021 w 1076"/>
                <a:gd name="T49" fmla="*/ 920 h 1154"/>
                <a:gd name="T50" fmla="*/ 1039 w 1076"/>
                <a:gd name="T51" fmla="*/ 886 h 1154"/>
                <a:gd name="T52" fmla="*/ 1039 w 1076"/>
                <a:gd name="T53" fmla="*/ 879 h 1154"/>
                <a:gd name="T54" fmla="*/ 976 w 1076"/>
                <a:gd name="T55" fmla="*/ 961 h 1154"/>
                <a:gd name="T56" fmla="*/ 871 w 1076"/>
                <a:gd name="T57" fmla="*/ 1053 h 1154"/>
                <a:gd name="T58" fmla="*/ 744 w 1076"/>
                <a:gd name="T59" fmla="*/ 1116 h 1154"/>
                <a:gd name="T60" fmla="*/ 602 w 1076"/>
                <a:gd name="T61" fmla="*/ 1144 h 1154"/>
                <a:gd name="T62" fmla="*/ 481 w 1076"/>
                <a:gd name="T63" fmla="*/ 1138 h 1154"/>
                <a:gd name="T64" fmla="*/ 374 w 1076"/>
                <a:gd name="T65" fmla="*/ 1111 h 1154"/>
                <a:gd name="T66" fmla="*/ 277 w 1076"/>
                <a:gd name="T67" fmla="*/ 1063 h 1154"/>
                <a:gd name="T68" fmla="*/ 191 w 1076"/>
                <a:gd name="T69" fmla="*/ 998 h 1154"/>
                <a:gd name="T70" fmla="*/ 118 w 1076"/>
                <a:gd name="T71" fmla="*/ 917 h 1154"/>
                <a:gd name="T72" fmla="*/ 63 w 1076"/>
                <a:gd name="T73" fmla="*/ 823 h 1154"/>
                <a:gd name="T74" fmla="*/ 25 w 1076"/>
                <a:gd name="T75" fmla="*/ 718 h 1154"/>
                <a:gd name="T76" fmla="*/ 8 w 1076"/>
                <a:gd name="T77" fmla="*/ 606 h 1154"/>
                <a:gd name="T78" fmla="*/ 14 w 1076"/>
                <a:gd name="T79" fmla="*/ 490 h 1154"/>
                <a:gd name="T80" fmla="*/ 42 w 1076"/>
                <a:gd name="T81" fmla="*/ 380 h 1154"/>
                <a:gd name="T82" fmla="*/ 89 w 1076"/>
                <a:gd name="T83" fmla="*/ 281 h 1154"/>
                <a:gd name="T84" fmla="*/ 153 w 1076"/>
                <a:gd name="T85" fmla="*/ 194 h 1154"/>
                <a:gd name="T86" fmla="*/ 232 w 1076"/>
                <a:gd name="T87" fmla="*/ 120 h 1154"/>
                <a:gd name="T88" fmla="*/ 324 w 1076"/>
                <a:gd name="T89" fmla="*/ 64 h 1154"/>
                <a:gd name="T90" fmla="*/ 426 w 1076"/>
                <a:gd name="T91" fmla="*/ 25 h 1154"/>
                <a:gd name="T92" fmla="*/ 537 w 1076"/>
                <a:gd name="T93" fmla="*/ 8 h 1154"/>
                <a:gd name="T94" fmla="*/ 629 w 1076"/>
                <a:gd name="T95" fmla="*/ 11 h 1154"/>
                <a:gd name="T96" fmla="*/ 711 w 1076"/>
                <a:gd name="T97" fmla="*/ 27 h 1154"/>
                <a:gd name="T98" fmla="*/ 787 w 1076"/>
                <a:gd name="T99" fmla="*/ 54 h 1154"/>
                <a:gd name="T100" fmla="*/ 858 w 1076"/>
                <a:gd name="T101" fmla="*/ 92 h 1154"/>
                <a:gd name="T102" fmla="*/ 922 w 1076"/>
                <a:gd name="T103" fmla="*/ 139 h 1154"/>
                <a:gd name="T104" fmla="*/ 981 w 1076"/>
                <a:gd name="T105" fmla="*/ 196 h 1154"/>
                <a:gd name="T106" fmla="*/ 1029 w 1076"/>
                <a:gd name="T107" fmla="*/ 260 h 1154"/>
                <a:gd name="T108" fmla="*/ 1068 w 1076"/>
                <a:gd name="T109" fmla="*/ 331 h 1154"/>
                <a:gd name="T110" fmla="*/ 1074 w 1076"/>
                <a:gd name="T111" fmla="*/ 336 h 1154"/>
                <a:gd name="T112" fmla="*/ 1071 w 1076"/>
                <a:gd name="T113" fmla="*/ 319 h 115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76"/>
                <a:gd name="T172" fmla="*/ 0 h 1154"/>
                <a:gd name="T173" fmla="*/ 1076 w 1076"/>
                <a:gd name="T174" fmla="*/ 1154 h 115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76" h="1154">
                  <a:moveTo>
                    <a:pt x="1070" y="313"/>
                  </a:moveTo>
                  <a:lnTo>
                    <a:pt x="1050" y="279"/>
                  </a:lnTo>
                  <a:lnTo>
                    <a:pt x="1029" y="247"/>
                  </a:lnTo>
                  <a:lnTo>
                    <a:pt x="1007" y="216"/>
                  </a:lnTo>
                  <a:lnTo>
                    <a:pt x="982" y="186"/>
                  </a:lnTo>
                  <a:lnTo>
                    <a:pt x="955" y="159"/>
                  </a:lnTo>
                  <a:lnTo>
                    <a:pt x="926" y="132"/>
                  </a:lnTo>
                  <a:lnTo>
                    <a:pt x="897" y="109"/>
                  </a:lnTo>
                  <a:lnTo>
                    <a:pt x="865" y="86"/>
                  </a:lnTo>
                  <a:lnTo>
                    <a:pt x="832" y="66"/>
                  </a:lnTo>
                  <a:lnTo>
                    <a:pt x="797" y="49"/>
                  </a:lnTo>
                  <a:lnTo>
                    <a:pt x="761" y="35"/>
                  </a:lnTo>
                  <a:lnTo>
                    <a:pt x="723" y="22"/>
                  </a:lnTo>
                  <a:lnTo>
                    <a:pt x="705" y="17"/>
                  </a:lnTo>
                  <a:lnTo>
                    <a:pt x="686" y="12"/>
                  </a:lnTo>
                  <a:lnTo>
                    <a:pt x="666" y="8"/>
                  </a:lnTo>
                  <a:lnTo>
                    <a:pt x="647" y="5"/>
                  </a:lnTo>
                  <a:lnTo>
                    <a:pt x="626" y="3"/>
                  </a:lnTo>
                  <a:lnTo>
                    <a:pt x="606" y="1"/>
                  </a:lnTo>
                  <a:lnTo>
                    <a:pt x="586" y="0"/>
                  </a:lnTo>
                  <a:lnTo>
                    <a:pt x="566" y="0"/>
                  </a:lnTo>
                  <a:lnTo>
                    <a:pt x="537" y="0"/>
                  </a:lnTo>
                  <a:lnTo>
                    <a:pt x="508" y="3"/>
                  </a:lnTo>
                  <a:lnTo>
                    <a:pt x="480" y="5"/>
                  </a:lnTo>
                  <a:lnTo>
                    <a:pt x="452" y="11"/>
                  </a:lnTo>
                  <a:lnTo>
                    <a:pt x="424" y="17"/>
                  </a:lnTo>
                  <a:lnTo>
                    <a:pt x="398" y="25"/>
                  </a:lnTo>
                  <a:lnTo>
                    <a:pt x="371" y="34"/>
                  </a:lnTo>
                  <a:lnTo>
                    <a:pt x="345" y="45"/>
                  </a:lnTo>
                  <a:lnTo>
                    <a:pt x="320" y="56"/>
                  </a:lnTo>
                  <a:lnTo>
                    <a:pt x="296" y="69"/>
                  </a:lnTo>
                  <a:lnTo>
                    <a:pt x="273" y="82"/>
                  </a:lnTo>
                  <a:lnTo>
                    <a:pt x="249" y="98"/>
                  </a:lnTo>
                  <a:lnTo>
                    <a:pt x="227" y="113"/>
                  </a:lnTo>
                  <a:lnTo>
                    <a:pt x="206" y="130"/>
                  </a:lnTo>
                  <a:lnTo>
                    <a:pt x="185" y="149"/>
                  </a:lnTo>
                  <a:lnTo>
                    <a:pt x="166" y="169"/>
                  </a:lnTo>
                  <a:lnTo>
                    <a:pt x="147" y="189"/>
                  </a:lnTo>
                  <a:lnTo>
                    <a:pt x="129" y="210"/>
                  </a:lnTo>
                  <a:lnTo>
                    <a:pt x="113" y="231"/>
                  </a:lnTo>
                  <a:lnTo>
                    <a:pt x="97" y="254"/>
                  </a:lnTo>
                  <a:lnTo>
                    <a:pt x="82" y="277"/>
                  </a:lnTo>
                  <a:lnTo>
                    <a:pt x="68" y="301"/>
                  </a:lnTo>
                  <a:lnTo>
                    <a:pt x="56" y="326"/>
                  </a:lnTo>
                  <a:lnTo>
                    <a:pt x="45" y="352"/>
                  </a:lnTo>
                  <a:lnTo>
                    <a:pt x="35" y="377"/>
                  </a:lnTo>
                  <a:lnTo>
                    <a:pt x="25" y="404"/>
                  </a:lnTo>
                  <a:lnTo>
                    <a:pt x="18" y="433"/>
                  </a:lnTo>
                  <a:lnTo>
                    <a:pt x="11" y="460"/>
                  </a:lnTo>
                  <a:lnTo>
                    <a:pt x="7" y="488"/>
                  </a:lnTo>
                  <a:lnTo>
                    <a:pt x="3" y="518"/>
                  </a:lnTo>
                  <a:lnTo>
                    <a:pt x="1" y="546"/>
                  </a:lnTo>
                  <a:lnTo>
                    <a:pt x="0" y="576"/>
                  </a:lnTo>
                  <a:lnTo>
                    <a:pt x="1" y="606"/>
                  </a:lnTo>
                  <a:lnTo>
                    <a:pt x="3" y="636"/>
                  </a:lnTo>
                  <a:lnTo>
                    <a:pt x="7" y="664"/>
                  </a:lnTo>
                  <a:lnTo>
                    <a:pt x="11" y="693"/>
                  </a:lnTo>
                  <a:lnTo>
                    <a:pt x="18" y="721"/>
                  </a:lnTo>
                  <a:lnTo>
                    <a:pt x="25" y="748"/>
                  </a:lnTo>
                  <a:lnTo>
                    <a:pt x="35" y="775"/>
                  </a:lnTo>
                  <a:lnTo>
                    <a:pt x="45" y="801"/>
                  </a:lnTo>
                  <a:lnTo>
                    <a:pt x="56" y="826"/>
                  </a:lnTo>
                  <a:lnTo>
                    <a:pt x="68" y="852"/>
                  </a:lnTo>
                  <a:lnTo>
                    <a:pt x="82" y="876"/>
                  </a:lnTo>
                  <a:lnTo>
                    <a:pt x="97" y="899"/>
                  </a:lnTo>
                  <a:lnTo>
                    <a:pt x="113" y="921"/>
                  </a:lnTo>
                  <a:lnTo>
                    <a:pt x="129" y="944"/>
                  </a:lnTo>
                  <a:lnTo>
                    <a:pt x="147" y="964"/>
                  </a:lnTo>
                  <a:lnTo>
                    <a:pt x="166" y="985"/>
                  </a:lnTo>
                  <a:lnTo>
                    <a:pt x="185" y="1004"/>
                  </a:lnTo>
                  <a:lnTo>
                    <a:pt x="206" y="1022"/>
                  </a:lnTo>
                  <a:lnTo>
                    <a:pt x="227" y="1039"/>
                  </a:lnTo>
                  <a:lnTo>
                    <a:pt x="249" y="1055"/>
                  </a:lnTo>
                  <a:lnTo>
                    <a:pt x="273" y="1070"/>
                  </a:lnTo>
                  <a:lnTo>
                    <a:pt x="296" y="1085"/>
                  </a:lnTo>
                  <a:lnTo>
                    <a:pt x="320" y="1097"/>
                  </a:lnTo>
                  <a:lnTo>
                    <a:pt x="345" y="1109"/>
                  </a:lnTo>
                  <a:lnTo>
                    <a:pt x="371" y="1119"/>
                  </a:lnTo>
                  <a:lnTo>
                    <a:pt x="398" y="1127"/>
                  </a:lnTo>
                  <a:lnTo>
                    <a:pt x="424" y="1136"/>
                  </a:lnTo>
                  <a:lnTo>
                    <a:pt x="452" y="1141"/>
                  </a:lnTo>
                  <a:lnTo>
                    <a:pt x="480" y="1147"/>
                  </a:lnTo>
                  <a:lnTo>
                    <a:pt x="508" y="1150"/>
                  </a:lnTo>
                  <a:lnTo>
                    <a:pt x="537" y="1153"/>
                  </a:lnTo>
                  <a:lnTo>
                    <a:pt x="566" y="1154"/>
                  </a:lnTo>
                  <a:lnTo>
                    <a:pt x="602" y="1153"/>
                  </a:lnTo>
                  <a:lnTo>
                    <a:pt x="638" y="1148"/>
                  </a:lnTo>
                  <a:lnTo>
                    <a:pt x="675" y="1143"/>
                  </a:lnTo>
                  <a:lnTo>
                    <a:pt x="709" y="1134"/>
                  </a:lnTo>
                  <a:lnTo>
                    <a:pt x="743" y="1124"/>
                  </a:lnTo>
                  <a:lnTo>
                    <a:pt x="776" y="1111"/>
                  </a:lnTo>
                  <a:lnTo>
                    <a:pt x="808" y="1097"/>
                  </a:lnTo>
                  <a:lnTo>
                    <a:pt x="840" y="1082"/>
                  </a:lnTo>
                  <a:lnTo>
                    <a:pt x="869" y="1063"/>
                  </a:lnTo>
                  <a:lnTo>
                    <a:pt x="898" y="1043"/>
                  </a:lnTo>
                  <a:lnTo>
                    <a:pt x="925" y="1022"/>
                  </a:lnTo>
                  <a:lnTo>
                    <a:pt x="951" y="998"/>
                  </a:lnTo>
                  <a:lnTo>
                    <a:pt x="976" y="974"/>
                  </a:lnTo>
                  <a:lnTo>
                    <a:pt x="999" y="947"/>
                  </a:lnTo>
                  <a:lnTo>
                    <a:pt x="1021" y="920"/>
                  </a:lnTo>
                  <a:lnTo>
                    <a:pt x="1040" y="890"/>
                  </a:lnTo>
                  <a:lnTo>
                    <a:pt x="1040" y="889"/>
                  </a:lnTo>
                  <a:lnTo>
                    <a:pt x="1040" y="887"/>
                  </a:lnTo>
                  <a:lnTo>
                    <a:pt x="1039" y="886"/>
                  </a:lnTo>
                  <a:lnTo>
                    <a:pt x="1039" y="883"/>
                  </a:lnTo>
                  <a:lnTo>
                    <a:pt x="1039" y="881"/>
                  </a:lnTo>
                  <a:lnTo>
                    <a:pt x="1039" y="880"/>
                  </a:lnTo>
                  <a:lnTo>
                    <a:pt x="1039" y="879"/>
                  </a:lnTo>
                  <a:lnTo>
                    <a:pt x="1039" y="877"/>
                  </a:lnTo>
                  <a:lnTo>
                    <a:pt x="1019" y="907"/>
                  </a:lnTo>
                  <a:lnTo>
                    <a:pt x="999" y="935"/>
                  </a:lnTo>
                  <a:lnTo>
                    <a:pt x="976" y="961"/>
                  </a:lnTo>
                  <a:lnTo>
                    <a:pt x="951" y="987"/>
                  </a:lnTo>
                  <a:lnTo>
                    <a:pt x="926" y="1011"/>
                  </a:lnTo>
                  <a:lnTo>
                    <a:pt x="898" y="1033"/>
                  </a:lnTo>
                  <a:lnTo>
                    <a:pt x="871" y="1053"/>
                  </a:lnTo>
                  <a:lnTo>
                    <a:pt x="840" y="1072"/>
                  </a:lnTo>
                  <a:lnTo>
                    <a:pt x="809" y="1089"/>
                  </a:lnTo>
                  <a:lnTo>
                    <a:pt x="777" y="1103"/>
                  </a:lnTo>
                  <a:lnTo>
                    <a:pt x="744" y="1116"/>
                  </a:lnTo>
                  <a:lnTo>
                    <a:pt x="709" y="1126"/>
                  </a:lnTo>
                  <a:lnTo>
                    <a:pt x="675" y="1134"/>
                  </a:lnTo>
                  <a:lnTo>
                    <a:pt x="640" y="1140"/>
                  </a:lnTo>
                  <a:lnTo>
                    <a:pt x="602" y="1144"/>
                  </a:lnTo>
                  <a:lnTo>
                    <a:pt x="566" y="1146"/>
                  </a:lnTo>
                  <a:lnTo>
                    <a:pt x="537" y="1144"/>
                  </a:lnTo>
                  <a:lnTo>
                    <a:pt x="509" y="1143"/>
                  </a:lnTo>
                  <a:lnTo>
                    <a:pt x="481" y="1138"/>
                  </a:lnTo>
                  <a:lnTo>
                    <a:pt x="453" y="1134"/>
                  </a:lnTo>
                  <a:lnTo>
                    <a:pt x="426" y="1127"/>
                  </a:lnTo>
                  <a:lnTo>
                    <a:pt x="399" y="1120"/>
                  </a:lnTo>
                  <a:lnTo>
                    <a:pt x="374" y="1111"/>
                  </a:lnTo>
                  <a:lnTo>
                    <a:pt x="349" y="1100"/>
                  </a:lnTo>
                  <a:lnTo>
                    <a:pt x="324" y="1089"/>
                  </a:lnTo>
                  <a:lnTo>
                    <a:pt x="300" y="1077"/>
                  </a:lnTo>
                  <a:lnTo>
                    <a:pt x="277" y="1063"/>
                  </a:lnTo>
                  <a:lnTo>
                    <a:pt x="255" y="1048"/>
                  </a:lnTo>
                  <a:lnTo>
                    <a:pt x="232" y="1032"/>
                  </a:lnTo>
                  <a:lnTo>
                    <a:pt x="211" y="1015"/>
                  </a:lnTo>
                  <a:lnTo>
                    <a:pt x="191" y="998"/>
                  </a:lnTo>
                  <a:lnTo>
                    <a:pt x="171" y="979"/>
                  </a:lnTo>
                  <a:lnTo>
                    <a:pt x="153" y="960"/>
                  </a:lnTo>
                  <a:lnTo>
                    <a:pt x="135" y="938"/>
                  </a:lnTo>
                  <a:lnTo>
                    <a:pt x="118" y="917"/>
                  </a:lnTo>
                  <a:lnTo>
                    <a:pt x="103" y="894"/>
                  </a:lnTo>
                  <a:lnTo>
                    <a:pt x="89" y="872"/>
                  </a:lnTo>
                  <a:lnTo>
                    <a:pt x="75" y="847"/>
                  </a:lnTo>
                  <a:lnTo>
                    <a:pt x="63" y="823"/>
                  </a:lnTo>
                  <a:lnTo>
                    <a:pt x="51" y="798"/>
                  </a:lnTo>
                  <a:lnTo>
                    <a:pt x="42" y="772"/>
                  </a:lnTo>
                  <a:lnTo>
                    <a:pt x="33" y="745"/>
                  </a:lnTo>
                  <a:lnTo>
                    <a:pt x="25" y="718"/>
                  </a:lnTo>
                  <a:lnTo>
                    <a:pt x="19" y="691"/>
                  </a:lnTo>
                  <a:lnTo>
                    <a:pt x="14" y="663"/>
                  </a:lnTo>
                  <a:lnTo>
                    <a:pt x="11" y="634"/>
                  </a:lnTo>
                  <a:lnTo>
                    <a:pt x="8" y="606"/>
                  </a:lnTo>
                  <a:lnTo>
                    <a:pt x="8" y="576"/>
                  </a:lnTo>
                  <a:lnTo>
                    <a:pt x="8" y="546"/>
                  </a:lnTo>
                  <a:lnTo>
                    <a:pt x="11" y="518"/>
                  </a:lnTo>
                  <a:lnTo>
                    <a:pt x="14" y="490"/>
                  </a:lnTo>
                  <a:lnTo>
                    <a:pt x="19" y="461"/>
                  </a:lnTo>
                  <a:lnTo>
                    <a:pt x="25" y="434"/>
                  </a:lnTo>
                  <a:lnTo>
                    <a:pt x="33" y="407"/>
                  </a:lnTo>
                  <a:lnTo>
                    <a:pt x="42" y="380"/>
                  </a:lnTo>
                  <a:lnTo>
                    <a:pt x="51" y="355"/>
                  </a:lnTo>
                  <a:lnTo>
                    <a:pt x="63" y="329"/>
                  </a:lnTo>
                  <a:lnTo>
                    <a:pt x="75" y="305"/>
                  </a:lnTo>
                  <a:lnTo>
                    <a:pt x="89" y="281"/>
                  </a:lnTo>
                  <a:lnTo>
                    <a:pt x="103" y="258"/>
                  </a:lnTo>
                  <a:lnTo>
                    <a:pt x="118" y="235"/>
                  </a:lnTo>
                  <a:lnTo>
                    <a:pt x="135" y="214"/>
                  </a:lnTo>
                  <a:lnTo>
                    <a:pt x="153" y="194"/>
                  </a:lnTo>
                  <a:lnTo>
                    <a:pt x="171" y="174"/>
                  </a:lnTo>
                  <a:lnTo>
                    <a:pt x="191" y="154"/>
                  </a:lnTo>
                  <a:lnTo>
                    <a:pt x="211" y="137"/>
                  </a:lnTo>
                  <a:lnTo>
                    <a:pt x="232" y="120"/>
                  </a:lnTo>
                  <a:lnTo>
                    <a:pt x="255" y="105"/>
                  </a:lnTo>
                  <a:lnTo>
                    <a:pt x="277" y="89"/>
                  </a:lnTo>
                  <a:lnTo>
                    <a:pt x="300" y="76"/>
                  </a:lnTo>
                  <a:lnTo>
                    <a:pt x="324" y="64"/>
                  </a:lnTo>
                  <a:lnTo>
                    <a:pt x="349" y="52"/>
                  </a:lnTo>
                  <a:lnTo>
                    <a:pt x="374" y="42"/>
                  </a:lnTo>
                  <a:lnTo>
                    <a:pt x="399" y="32"/>
                  </a:lnTo>
                  <a:lnTo>
                    <a:pt x="426" y="25"/>
                  </a:lnTo>
                  <a:lnTo>
                    <a:pt x="453" y="18"/>
                  </a:lnTo>
                  <a:lnTo>
                    <a:pt x="481" y="14"/>
                  </a:lnTo>
                  <a:lnTo>
                    <a:pt x="509" y="10"/>
                  </a:lnTo>
                  <a:lnTo>
                    <a:pt x="537" y="8"/>
                  </a:lnTo>
                  <a:lnTo>
                    <a:pt x="566" y="7"/>
                  </a:lnTo>
                  <a:lnTo>
                    <a:pt x="587" y="8"/>
                  </a:lnTo>
                  <a:lnTo>
                    <a:pt x="608" y="8"/>
                  </a:lnTo>
                  <a:lnTo>
                    <a:pt x="629" y="11"/>
                  </a:lnTo>
                  <a:lnTo>
                    <a:pt x="650" y="14"/>
                  </a:lnTo>
                  <a:lnTo>
                    <a:pt x="670" y="17"/>
                  </a:lnTo>
                  <a:lnTo>
                    <a:pt x="690" y="21"/>
                  </a:lnTo>
                  <a:lnTo>
                    <a:pt x="711" y="27"/>
                  </a:lnTo>
                  <a:lnTo>
                    <a:pt x="730" y="32"/>
                  </a:lnTo>
                  <a:lnTo>
                    <a:pt x="750" y="39"/>
                  </a:lnTo>
                  <a:lnTo>
                    <a:pt x="768" y="47"/>
                  </a:lnTo>
                  <a:lnTo>
                    <a:pt x="787" y="54"/>
                  </a:lnTo>
                  <a:lnTo>
                    <a:pt x="805" y="62"/>
                  </a:lnTo>
                  <a:lnTo>
                    <a:pt x="823" y="72"/>
                  </a:lnTo>
                  <a:lnTo>
                    <a:pt x="841" y="81"/>
                  </a:lnTo>
                  <a:lnTo>
                    <a:pt x="858" y="92"/>
                  </a:lnTo>
                  <a:lnTo>
                    <a:pt x="875" y="103"/>
                  </a:lnTo>
                  <a:lnTo>
                    <a:pt x="892" y="115"/>
                  </a:lnTo>
                  <a:lnTo>
                    <a:pt x="907" y="126"/>
                  </a:lnTo>
                  <a:lnTo>
                    <a:pt x="922" y="139"/>
                  </a:lnTo>
                  <a:lnTo>
                    <a:pt x="937" y="153"/>
                  </a:lnTo>
                  <a:lnTo>
                    <a:pt x="953" y="166"/>
                  </a:lnTo>
                  <a:lnTo>
                    <a:pt x="967" y="181"/>
                  </a:lnTo>
                  <a:lnTo>
                    <a:pt x="981" y="196"/>
                  </a:lnTo>
                  <a:lnTo>
                    <a:pt x="993" y="211"/>
                  </a:lnTo>
                  <a:lnTo>
                    <a:pt x="1006" y="227"/>
                  </a:lnTo>
                  <a:lnTo>
                    <a:pt x="1018" y="242"/>
                  </a:lnTo>
                  <a:lnTo>
                    <a:pt x="1029" y="260"/>
                  </a:lnTo>
                  <a:lnTo>
                    <a:pt x="1039" y="277"/>
                  </a:lnTo>
                  <a:lnTo>
                    <a:pt x="1050" y="295"/>
                  </a:lnTo>
                  <a:lnTo>
                    <a:pt x="1060" y="312"/>
                  </a:lnTo>
                  <a:lnTo>
                    <a:pt x="1068" y="331"/>
                  </a:lnTo>
                  <a:lnTo>
                    <a:pt x="1076" y="349"/>
                  </a:lnTo>
                  <a:lnTo>
                    <a:pt x="1076" y="345"/>
                  </a:lnTo>
                  <a:lnTo>
                    <a:pt x="1075" y="340"/>
                  </a:lnTo>
                  <a:lnTo>
                    <a:pt x="1074" y="336"/>
                  </a:lnTo>
                  <a:lnTo>
                    <a:pt x="1074" y="332"/>
                  </a:lnTo>
                  <a:lnTo>
                    <a:pt x="1072" y="328"/>
                  </a:lnTo>
                  <a:lnTo>
                    <a:pt x="1071" y="323"/>
                  </a:lnTo>
                  <a:lnTo>
                    <a:pt x="1071" y="319"/>
                  </a:lnTo>
                  <a:lnTo>
                    <a:pt x="1070" y="313"/>
                  </a:lnTo>
                  <a:close/>
                </a:path>
              </a:pathLst>
            </a:custGeom>
            <a:solidFill>
              <a:srgbClr val="FDF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5" name="Freeform 52"/>
            <p:cNvSpPr>
              <a:spLocks/>
            </p:cNvSpPr>
            <p:nvPr/>
          </p:nvSpPr>
          <p:spPr bwMode="auto">
            <a:xfrm>
              <a:off x="3973" y="1927"/>
              <a:ext cx="1075" cy="1147"/>
            </a:xfrm>
            <a:custGeom>
              <a:avLst/>
              <a:gdLst>
                <a:gd name="T0" fmla="*/ 1009 w 1075"/>
                <a:gd name="T1" fmla="*/ 227 h 1147"/>
                <a:gd name="T2" fmla="*/ 899 w 1075"/>
                <a:gd name="T3" fmla="*/ 115 h 1147"/>
                <a:gd name="T4" fmla="*/ 779 w 1075"/>
                <a:gd name="T5" fmla="*/ 45 h 1147"/>
                <a:gd name="T6" fmla="*/ 704 w 1075"/>
                <a:gd name="T7" fmla="*/ 19 h 1147"/>
                <a:gd name="T8" fmla="*/ 623 w 1075"/>
                <a:gd name="T9" fmla="*/ 4 h 1147"/>
                <a:gd name="T10" fmla="*/ 533 w 1075"/>
                <a:gd name="T11" fmla="*/ 1 h 1147"/>
                <a:gd name="T12" fmla="*/ 422 w 1075"/>
                <a:gd name="T13" fmla="*/ 18 h 1147"/>
                <a:gd name="T14" fmla="*/ 319 w 1075"/>
                <a:gd name="T15" fmla="*/ 56 h 1147"/>
                <a:gd name="T16" fmla="*/ 226 w 1075"/>
                <a:gd name="T17" fmla="*/ 115 h 1147"/>
                <a:gd name="T18" fmla="*/ 146 w 1075"/>
                <a:gd name="T19" fmla="*/ 188 h 1147"/>
                <a:gd name="T20" fmla="*/ 81 w 1075"/>
                <a:gd name="T21" fmla="*/ 276 h 1147"/>
                <a:gd name="T22" fmla="*/ 34 w 1075"/>
                <a:gd name="T23" fmla="*/ 376 h 1147"/>
                <a:gd name="T24" fmla="*/ 7 w 1075"/>
                <a:gd name="T25" fmla="*/ 487 h 1147"/>
                <a:gd name="T26" fmla="*/ 0 w 1075"/>
                <a:gd name="T27" fmla="*/ 603 h 1147"/>
                <a:gd name="T28" fmla="*/ 18 w 1075"/>
                <a:gd name="T29" fmla="*/ 717 h 1147"/>
                <a:gd name="T30" fmla="*/ 56 w 1075"/>
                <a:gd name="T31" fmla="*/ 822 h 1147"/>
                <a:gd name="T32" fmla="*/ 111 w 1075"/>
                <a:gd name="T33" fmla="*/ 917 h 1147"/>
                <a:gd name="T34" fmla="*/ 184 w 1075"/>
                <a:gd name="T35" fmla="*/ 998 h 1147"/>
                <a:gd name="T36" fmla="*/ 270 w 1075"/>
                <a:gd name="T37" fmla="*/ 1063 h 1147"/>
                <a:gd name="T38" fmla="*/ 369 w 1075"/>
                <a:gd name="T39" fmla="*/ 1111 h 1147"/>
                <a:gd name="T40" fmla="*/ 476 w 1075"/>
                <a:gd name="T41" fmla="*/ 1140 h 1147"/>
                <a:gd name="T42" fmla="*/ 598 w 1075"/>
                <a:gd name="T43" fmla="*/ 1145 h 1147"/>
                <a:gd name="T44" fmla="*/ 740 w 1075"/>
                <a:gd name="T45" fmla="*/ 1117 h 1147"/>
                <a:gd name="T46" fmla="*/ 865 w 1075"/>
                <a:gd name="T47" fmla="*/ 1055 h 1147"/>
                <a:gd name="T48" fmla="*/ 972 w 1075"/>
                <a:gd name="T49" fmla="*/ 965 h 1147"/>
                <a:gd name="T50" fmla="*/ 1035 w 1075"/>
                <a:gd name="T51" fmla="*/ 878 h 1147"/>
                <a:gd name="T52" fmla="*/ 1035 w 1075"/>
                <a:gd name="T53" fmla="*/ 873 h 1147"/>
                <a:gd name="T54" fmla="*/ 1015 w 1075"/>
                <a:gd name="T55" fmla="*/ 897 h 1147"/>
                <a:gd name="T56" fmla="*/ 922 w 1075"/>
                <a:gd name="T57" fmla="*/ 1002 h 1147"/>
                <a:gd name="T58" fmla="*/ 805 w 1075"/>
                <a:gd name="T59" fmla="*/ 1080 h 1147"/>
                <a:gd name="T60" fmla="*/ 671 w 1075"/>
                <a:gd name="T61" fmla="*/ 1127 h 1147"/>
                <a:gd name="T62" fmla="*/ 533 w 1075"/>
                <a:gd name="T63" fmla="*/ 1138 h 1147"/>
                <a:gd name="T64" fmla="*/ 423 w 1075"/>
                <a:gd name="T65" fmla="*/ 1121 h 1147"/>
                <a:gd name="T66" fmla="*/ 321 w 1075"/>
                <a:gd name="T67" fmla="*/ 1083 h 1147"/>
                <a:gd name="T68" fmla="*/ 230 w 1075"/>
                <a:gd name="T69" fmla="*/ 1026 h 1147"/>
                <a:gd name="T70" fmla="*/ 152 w 1075"/>
                <a:gd name="T71" fmla="*/ 954 h 1147"/>
                <a:gd name="T72" fmla="*/ 88 w 1075"/>
                <a:gd name="T73" fmla="*/ 866 h 1147"/>
                <a:gd name="T74" fmla="*/ 42 w 1075"/>
                <a:gd name="T75" fmla="*/ 768 h 1147"/>
                <a:gd name="T76" fmla="*/ 14 w 1075"/>
                <a:gd name="T77" fmla="*/ 660 h 1147"/>
                <a:gd name="T78" fmla="*/ 9 w 1075"/>
                <a:gd name="T79" fmla="*/ 545 h 1147"/>
                <a:gd name="T80" fmla="*/ 25 w 1075"/>
                <a:gd name="T81" fmla="*/ 433 h 1147"/>
                <a:gd name="T82" fmla="*/ 63 w 1075"/>
                <a:gd name="T83" fmla="*/ 329 h 1147"/>
                <a:gd name="T84" fmla="*/ 118 w 1075"/>
                <a:gd name="T85" fmla="*/ 235 h 1147"/>
                <a:gd name="T86" fmla="*/ 189 w 1075"/>
                <a:gd name="T87" fmla="*/ 156 h 1147"/>
                <a:gd name="T88" fmla="*/ 274 w 1075"/>
                <a:gd name="T89" fmla="*/ 90 h 1147"/>
                <a:gd name="T90" fmla="*/ 372 w 1075"/>
                <a:gd name="T91" fmla="*/ 42 h 1147"/>
                <a:gd name="T92" fmla="*/ 477 w 1075"/>
                <a:gd name="T93" fmla="*/ 15 h 1147"/>
                <a:gd name="T94" fmla="*/ 583 w 1075"/>
                <a:gd name="T95" fmla="*/ 8 h 1147"/>
                <a:gd name="T96" fmla="*/ 668 w 1075"/>
                <a:gd name="T97" fmla="*/ 18 h 1147"/>
                <a:gd name="T98" fmla="*/ 748 w 1075"/>
                <a:gd name="T99" fmla="*/ 41 h 1147"/>
                <a:gd name="T100" fmla="*/ 824 w 1075"/>
                <a:gd name="T101" fmla="*/ 75 h 1147"/>
                <a:gd name="T102" fmla="*/ 892 w 1075"/>
                <a:gd name="T103" fmla="*/ 120 h 1147"/>
                <a:gd name="T104" fmla="*/ 953 w 1075"/>
                <a:gd name="T105" fmla="*/ 174 h 1147"/>
                <a:gd name="T106" fmla="*/ 1006 w 1075"/>
                <a:gd name="T107" fmla="*/ 237 h 1147"/>
                <a:gd name="T108" fmla="*/ 1049 w 1075"/>
                <a:gd name="T109" fmla="*/ 306 h 1147"/>
                <a:gd name="T110" fmla="*/ 1075 w 1075"/>
                <a:gd name="T111" fmla="*/ 359 h 1147"/>
                <a:gd name="T112" fmla="*/ 1072 w 1075"/>
                <a:gd name="T113" fmla="*/ 342 h 114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075"/>
                <a:gd name="T172" fmla="*/ 0 h 1147"/>
                <a:gd name="T173" fmla="*/ 1075 w 1075"/>
                <a:gd name="T174" fmla="*/ 1147 h 114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075" h="1147">
                  <a:moveTo>
                    <a:pt x="1070" y="329"/>
                  </a:moveTo>
                  <a:lnTo>
                    <a:pt x="1052" y="293"/>
                  </a:lnTo>
                  <a:lnTo>
                    <a:pt x="1031" y="259"/>
                  </a:lnTo>
                  <a:lnTo>
                    <a:pt x="1009" y="227"/>
                  </a:lnTo>
                  <a:lnTo>
                    <a:pt x="983" y="195"/>
                  </a:lnTo>
                  <a:lnTo>
                    <a:pt x="957" y="167"/>
                  </a:lnTo>
                  <a:lnTo>
                    <a:pt x="929" y="140"/>
                  </a:lnTo>
                  <a:lnTo>
                    <a:pt x="899" y="115"/>
                  </a:lnTo>
                  <a:lnTo>
                    <a:pt x="867" y="92"/>
                  </a:lnTo>
                  <a:lnTo>
                    <a:pt x="832" y="71"/>
                  </a:lnTo>
                  <a:lnTo>
                    <a:pt x="797" y="53"/>
                  </a:lnTo>
                  <a:lnTo>
                    <a:pt x="779" y="45"/>
                  </a:lnTo>
                  <a:lnTo>
                    <a:pt x="761" y="38"/>
                  </a:lnTo>
                  <a:lnTo>
                    <a:pt x="741" y="31"/>
                  </a:lnTo>
                  <a:lnTo>
                    <a:pt x="723" y="24"/>
                  </a:lnTo>
                  <a:lnTo>
                    <a:pt x="704" y="19"/>
                  </a:lnTo>
                  <a:lnTo>
                    <a:pt x="684" y="14"/>
                  </a:lnTo>
                  <a:lnTo>
                    <a:pt x="664" y="9"/>
                  </a:lnTo>
                  <a:lnTo>
                    <a:pt x="644" y="7"/>
                  </a:lnTo>
                  <a:lnTo>
                    <a:pt x="623" y="4"/>
                  </a:lnTo>
                  <a:lnTo>
                    <a:pt x="604" y="2"/>
                  </a:lnTo>
                  <a:lnTo>
                    <a:pt x="583" y="1"/>
                  </a:lnTo>
                  <a:lnTo>
                    <a:pt x="562" y="0"/>
                  </a:lnTo>
                  <a:lnTo>
                    <a:pt x="533" y="1"/>
                  </a:lnTo>
                  <a:lnTo>
                    <a:pt x="504" y="4"/>
                  </a:lnTo>
                  <a:lnTo>
                    <a:pt x="476" y="7"/>
                  </a:lnTo>
                  <a:lnTo>
                    <a:pt x="448" y="12"/>
                  </a:lnTo>
                  <a:lnTo>
                    <a:pt x="422" y="18"/>
                  </a:lnTo>
                  <a:lnTo>
                    <a:pt x="395" y="26"/>
                  </a:lnTo>
                  <a:lnTo>
                    <a:pt x="369" y="35"/>
                  </a:lnTo>
                  <a:lnTo>
                    <a:pt x="342" y="45"/>
                  </a:lnTo>
                  <a:lnTo>
                    <a:pt x="319" y="56"/>
                  </a:lnTo>
                  <a:lnTo>
                    <a:pt x="294" y="69"/>
                  </a:lnTo>
                  <a:lnTo>
                    <a:pt x="270" y="83"/>
                  </a:lnTo>
                  <a:lnTo>
                    <a:pt x="248" y="97"/>
                  </a:lnTo>
                  <a:lnTo>
                    <a:pt x="226" y="115"/>
                  </a:lnTo>
                  <a:lnTo>
                    <a:pt x="205" y="132"/>
                  </a:lnTo>
                  <a:lnTo>
                    <a:pt x="184" y="149"/>
                  </a:lnTo>
                  <a:lnTo>
                    <a:pt x="164" y="168"/>
                  </a:lnTo>
                  <a:lnTo>
                    <a:pt x="146" y="188"/>
                  </a:lnTo>
                  <a:lnTo>
                    <a:pt x="128" y="208"/>
                  </a:lnTo>
                  <a:lnTo>
                    <a:pt x="111" y="231"/>
                  </a:lnTo>
                  <a:lnTo>
                    <a:pt x="96" y="252"/>
                  </a:lnTo>
                  <a:lnTo>
                    <a:pt x="81" y="276"/>
                  </a:lnTo>
                  <a:lnTo>
                    <a:pt x="68" y="301"/>
                  </a:lnTo>
                  <a:lnTo>
                    <a:pt x="56" y="325"/>
                  </a:lnTo>
                  <a:lnTo>
                    <a:pt x="45" y="350"/>
                  </a:lnTo>
                  <a:lnTo>
                    <a:pt x="34" y="376"/>
                  </a:lnTo>
                  <a:lnTo>
                    <a:pt x="25" y="403"/>
                  </a:lnTo>
                  <a:lnTo>
                    <a:pt x="18" y="430"/>
                  </a:lnTo>
                  <a:lnTo>
                    <a:pt x="11" y="458"/>
                  </a:lnTo>
                  <a:lnTo>
                    <a:pt x="7" y="487"/>
                  </a:lnTo>
                  <a:lnTo>
                    <a:pt x="3" y="515"/>
                  </a:lnTo>
                  <a:lnTo>
                    <a:pt x="0" y="543"/>
                  </a:lnTo>
                  <a:lnTo>
                    <a:pt x="0" y="573"/>
                  </a:lnTo>
                  <a:lnTo>
                    <a:pt x="0" y="603"/>
                  </a:lnTo>
                  <a:lnTo>
                    <a:pt x="3" y="631"/>
                  </a:lnTo>
                  <a:lnTo>
                    <a:pt x="7" y="661"/>
                  </a:lnTo>
                  <a:lnTo>
                    <a:pt x="11" y="688"/>
                  </a:lnTo>
                  <a:lnTo>
                    <a:pt x="18" y="717"/>
                  </a:lnTo>
                  <a:lnTo>
                    <a:pt x="25" y="744"/>
                  </a:lnTo>
                  <a:lnTo>
                    <a:pt x="34" y="771"/>
                  </a:lnTo>
                  <a:lnTo>
                    <a:pt x="45" y="796"/>
                  </a:lnTo>
                  <a:lnTo>
                    <a:pt x="56" y="822"/>
                  </a:lnTo>
                  <a:lnTo>
                    <a:pt x="68" y="846"/>
                  </a:lnTo>
                  <a:lnTo>
                    <a:pt x="81" y="870"/>
                  </a:lnTo>
                  <a:lnTo>
                    <a:pt x="96" y="894"/>
                  </a:lnTo>
                  <a:lnTo>
                    <a:pt x="111" y="917"/>
                  </a:lnTo>
                  <a:lnTo>
                    <a:pt x="128" y="938"/>
                  </a:lnTo>
                  <a:lnTo>
                    <a:pt x="146" y="959"/>
                  </a:lnTo>
                  <a:lnTo>
                    <a:pt x="164" y="979"/>
                  </a:lnTo>
                  <a:lnTo>
                    <a:pt x="184" y="998"/>
                  </a:lnTo>
                  <a:lnTo>
                    <a:pt x="205" y="1016"/>
                  </a:lnTo>
                  <a:lnTo>
                    <a:pt x="226" y="1033"/>
                  </a:lnTo>
                  <a:lnTo>
                    <a:pt x="248" y="1049"/>
                  </a:lnTo>
                  <a:lnTo>
                    <a:pt x="270" y="1063"/>
                  </a:lnTo>
                  <a:lnTo>
                    <a:pt x="294" y="1077"/>
                  </a:lnTo>
                  <a:lnTo>
                    <a:pt x="319" y="1090"/>
                  </a:lnTo>
                  <a:lnTo>
                    <a:pt x="342" y="1101"/>
                  </a:lnTo>
                  <a:lnTo>
                    <a:pt x="369" y="1111"/>
                  </a:lnTo>
                  <a:lnTo>
                    <a:pt x="395" y="1121"/>
                  </a:lnTo>
                  <a:lnTo>
                    <a:pt x="422" y="1128"/>
                  </a:lnTo>
                  <a:lnTo>
                    <a:pt x="448" y="1135"/>
                  </a:lnTo>
                  <a:lnTo>
                    <a:pt x="476" y="1140"/>
                  </a:lnTo>
                  <a:lnTo>
                    <a:pt x="504" y="1144"/>
                  </a:lnTo>
                  <a:lnTo>
                    <a:pt x="533" y="1145"/>
                  </a:lnTo>
                  <a:lnTo>
                    <a:pt x="562" y="1147"/>
                  </a:lnTo>
                  <a:lnTo>
                    <a:pt x="598" y="1145"/>
                  </a:lnTo>
                  <a:lnTo>
                    <a:pt x="634" y="1141"/>
                  </a:lnTo>
                  <a:lnTo>
                    <a:pt x="671" y="1135"/>
                  </a:lnTo>
                  <a:lnTo>
                    <a:pt x="705" y="1127"/>
                  </a:lnTo>
                  <a:lnTo>
                    <a:pt x="740" y="1117"/>
                  </a:lnTo>
                  <a:lnTo>
                    <a:pt x="772" y="1104"/>
                  </a:lnTo>
                  <a:lnTo>
                    <a:pt x="805" y="1090"/>
                  </a:lnTo>
                  <a:lnTo>
                    <a:pt x="836" y="1073"/>
                  </a:lnTo>
                  <a:lnTo>
                    <a:pt x="865" y="1055"/>
                  </a:lnTo>
                  <a:lnTo>
                    <a:pt x="894" y="1035"/>
                  </a:lnTo>
                  <a:lnTo>
                    <a:pt x="921" y="1013"/>
                  </a:lnTo>
                  <a:lnTo>
                    <a:pt x="947" y="989"/>
                  </a:lnTo>
                  <a:lnTo>
                    <a:pt x="972" y="965"/>
                  </a:lnTo>
                  <a:lnTo>
                    <a:pt x="995" y="938"/>
                  </a:lnTo>
                  <a:lnTo>
                    <a:pt x="1015" y="910"/>
                  </a:lnTo>
                  <a:lnTo>
                    <a:pt x="1035" y="881"/>
                  </a:lnTo>
                  <a:lnTo>
                    <a:pt x="1035" y="878"/>
                  </a:lnTo>
                  <a:lnTo>
                    <a:pt x="1035" y="877"/>
                  </a:lnTo>
                  <a:lnTo>
                    <a:pt x="1035" y="876"/>
                  </a:lnTo>
                  <a:lnTo>
                    <a:pt x="1035" y="874"/>
                  </a:lnTo>
                  <a:lnTo>
                    <a:pt x="1035" y="873"/>
                  </a:lnTo>
                  <a:lnTo>
                    <a:pt x="1035" y="870"/>
                  </a:lnTo>
                  <a:lnTo>
                    <a:pt x="1035" y="869"/>
                  </a:lnTo>
                  <a:lnTo>
                    <a:pt x="1035" y="867"/>
                  </a:lnTo>
                  <a:lnTo>
                    <a:pt x="1015" y="897"/>
                  </a:lnTo>
                  <a:lnTo>
                    <a:pt x="995" y="925"/>
                  </a:lnTo>
                  <a:lnTo>
                    <a:pt x="972" y="952"/>
                  </a:lnTo>
                  <a:lnTo>
                    <a:pt x="947" y="978"/>
                  </a:lnTo>
                  <a:lnTo>
                    <a:pt x="922" y="1002"/>
                  </a:lnTo>
                  <a:lnTo>
                    <a:pt x="894" y="1025"/>
                  </a:lnTo>
                  <a:lnTo>
                    <a:pt x="867" y="1045"/>
                  </a:lnTo>
                  <a:lnTo>
                    <a:pt x="836" y="1064"/>
                  </a:lnTo>
                  <a:lnTo>
                    <a:pt x="805" y="1080"/>
                  </a:lnTo>
                  <a:lnTo>
                    <a:pt x="773" y="1096"/>
                  </a:lnTo>
                  <a:lnTo>
                    <a:pt x="740" y="1108"/>
                  </a:lnTo>
                  <a:lnTo>
                    <a:pt x="707" y="1118"/>
                  </a:lnTo>
                  <a:lnTo>
                    <a:pt x="671" y="1127"/>
                  </a:lnTo>
                  <a:lnTo>
                    <a:pt x="636" y="1134"/>
                  </a:lnTo>
                  <a:lnTo>
                    <a:pt x="598" y="1137"/>
                  </a:lnTo>
                  <a:lnTo>
                    <a:pt x="562" y="1138"/>
                  </a:lnTo>
                  <a:lnTo>
                    <a:pt x="533" y="1138"/>
                  </a:lnTo>
                  <a:lnTo>
                    <a:pt x="505" y="1135"/>
                  </a:lnTo>
                  <a:lnTo>
                    <a:pt x="477" y="1131"/>
                  </a:lnTo>
                  <a:lnTo>
                    <a:pt x="449" y="1127"/>
                  </a:lnTo>
                  <a:lnTo>
                    <a:pt x="423" y="1121"/>
                  </a:lnTo>
                  <a:lnTo>
                    <a:pt x="397" y="1113"/>
                  </a:lnTo>
                  <a:lnTo>
                    <a:pt x="372" y="1104"/>
                  </a:lnTo>
                  <a:lnTo>
                    <a:pt x="346" y="1094"/>
                  </a:lnTo>
                  <a:lnTo>
                    <a:pt x="321" y="1083"/>
                  </a:lnTo>
                  <a:lnTo>
                    <a:pt x="298" y="1070"/>
                  </a:lnTo>
                  <a:lnTo>
                    <a:pt x="274" y="1056"/>
                  </a:lnTo>
                  <a:lnTo>
                    <a:pt x="252" y="1042"/>
                  </a:lnTo>
                  <a:lnTo>
                    <a:pt x="230" y="1026"/>
                  </a:lnTo>
                  <a:lnTo>
                    <a:pt x="209" y="1009"/>
                  </a:lnTo>
                  <a:lnTo>
                    <a:pt x="189" y="992"/>
                  </a:lnTo>
                  <a:lnTo>
                    <a:pt x="170" y="972"/>
                  </a:lnTo>
                  <a:lnTo>
                    <a:pt x="152" y="954"/>
                  </a:lnTo>
                  <a:lnTo>
                    <a:pt x="135" y="932"/>
                  </a:lnTo>
                  <a:lnTo>
                    <a:pt x="118" y="911"/>
                  </a:lnTo>
                  <a:lnTo>
                    <a:pt x="103" y="890"/>
                  </a:lnTo>
                  <a:lnTo>
                    <a:pt x="88" y="866"/>
                  </a:lnTo>
                  <a:lnTo>
                    <a:pt x="75" y="843"/>
                  </a:lnTo>
                  <a:lnTo>
                    <a:pt x="63" y="819"/>
                  </a:lnTo>
                  <a:lnTo>
                    <a:pt x="52" y="793"/>
                  </a:lnTo>
                  <a:lnTo>
                    <a:pt x="42" y="768"/>
                  </a:lnTo>
                  <a:lnTo>
                    <a:pt x="34" y="741"/>
                  </a:lnTo>
                  <a:lnTo>
                    <a:pt x="25" y="715"/>
                  </a:lnTo>
                  <a:lnTo>
                    <a:pt x="20" y="687"/>
                  </a:lnTo>
                  <a:lnTo>
                    <a:pt x="14" y="660"/>
                  </a:lnTo>
                  <a:lnTo>
                    <a:pt x="11" y="631"/>
                  </a:lnTo>
                  <a:lnTo>
                    <a:pt x="9" y="603"/>
                  </a:lnTo>
                  <a:lnTo>
                    <a:pt x="9" y="573"/>
                  </a:lnTo>
                  <a:lnTo>
                    <a:pt x="9" y="545"/>
                  </a:lnTo>
                  <a:lnTo>
                    <a:pt x="11" y="515"/>
                  </a:lnTo>
                  <a:lnTo>
                    <a:pt x="14" y="488"/>
                  </a:lnTo>
                  <a:lnTo>
                    <a:pt x="20" y="460"/>
                  </a:lnTo>
                  <a:lnTo>
                    <a:pt x="25" y="433"/>
                  </a:lnTo>
                  <a:lnTo>
                    <a:pt x="34" y="406"/>
                  </a:lnTo>
                  <a:lnTo>
                    <a:pt x="42" y="379"/>
                  </a:lnTo>
                  <a:lnTo>
                    <a:pt x="52" y="353"/>
                  </a:lnTo>
                  <a:lnTo>
                    <a:pt x="63" y="329"/>
                  </a:lnTo>
                  <a:lnTo>
                    <a:pt x="75" y="303"/>
                  </a:lnTo>
                  <a:lnTo>
                    <a:pt x="88" y="281"/>
                  </a:lnTo>
                  <a:lnTo>
                    <a:pt x="103" y="258"/>
                  </a:lnTo>
                  <a:lnTo>
                    <a:pt x="118" y="235"/>
                  </a:lnTo>
                  <a:lnTo>
                    <a:pt x="135" y="214"/>
                  </a:lnTo>
                  <a:lnTo>
                    <a:pt x="152" y="194"/>
                  </a:lnTo>
                  <a:lnTo>
                    <a:pt x="170" y="174"/>
                  </a:lnTo>
                  <a:lnTo>
                    <a:pt x="189" y="156"/>
                  </a:lnTo>
                  <a:lnTo>
                    <a:pt x="209" y="137"/>
                  </a:lnTo>
                  <a:lnTo>
                    <a:pt x="230" y="120"/>
                  </a:lnTo>
                  <a:lnTo>
                    <a:pt x="252" y="105"/>
                  </a:lnTo>
                  <a:lnTo>
                    <a:pt x="274" y="90"/>
                  </a:lnTo>
                  <a:lnTo>
                    <a:pt x="298" y="76"/>
                  </a:lnTo>
                  <a:lnTo>
                    <a:pt x="321" y="63"/>
                  </a:lnTo>
                  <a:lnTo>
                    <a:pt x="346" y="52"/>
                  </a:lnTo>
                  <a:lnTo>
                    <a:pt x="372" y="42"/>
                  </a:lnTo>
                  <a:lnTo>
                    <a:pt x="397" y="34"/>
                  </a:lnTo>
                  <a:lnTo>
                    <a:pt x="423" y="26"/>
                  </a:lnTo>
                  <a:lnTo>
                    <a:pt x="449" y="19"/>
                  </a:lnTo>
                  <a:lnTo>
                    <a:pt x="477" y="15"/>
                  </a:lnTo>
                  <a:lnTo>
                    <a:pt x="505" y="11"/>
                  </a:lnTo>
                  <a:lnTo>
                    <a:pt x="533" y="9"/>
                  </a:lnTo>
                  <a:lnTo>
                    <a:pt x="562" y="8"/>
                  </a:lnTo>
                  <a:lnTo>
                    <a:pt x="583" y="8"/>
                  </a:lnTo>
                  <a:lnTo>
                    <a:pt x="605" y="9"/>
                  </a:lnTo>
                  <a:lnTo>
                    <a:pt x="626" y="12"/>
                  </a:lnTo>
                  <a:lnTo>
                    <a:pt x="647" y="15"/>
                  </a:lnTo>
                  <a:lnTo>
                    <a:pt x="668" y="18"/>
                  </a:lnTo>
                  <a:lnTo>
                    <a:pt x="689" y="24"/>
                  </a:lnTo>
                  <a:lnTo>
                    <a:pt x="708" y="28"/>
                  </a:lnTo>
                  <a:lnTo>
                    <a:pt x="729" y="35"/>
                  </a:lnTo>
                  <a:lnTo>
                    <a:pt x="748" y="41"/>
                  </a:lnTo>
                  <a:lnTo>
                    <a:pt x="768" y="49"/>
                  </a:lnTo>
                  <a:lnTo>
                    <a:pt x="786" y="56"/>
                  </a:lnTo>
                  <a:lnTo>
                    <a:pt x="805" y="66"/>
                  </a:lnTo>
                  <a:lnTo>
                    <a:pt x="824" y="75"/>
                  </a:lnTo>
                  <a:lnTo>
                    <a:pt x="840" y="85"/>
                  </a:lnTo>
                  <a:lnTo>
                    <a:pt x="858" y="96"/>
                  </a:lnTo>
                  <a:lnTo>
                    <a:pt x="875" y="107"/>
                  </a:lnTo>
                  <a:lnTo>
                    <a:pt x="892" y="120"/>
                  </a:lnTo>
                  <a:lnTo>
                    <a:pt x="908" y="133"/>
                  </a:lnTo>
                  <a:lnTo>
                    <a:pt x="924" y="146"/>
                  </a:lnTo>
                  <a:lnTo>
                    <a:pt x="939" y="160"/>
                  </a:lnTo>
                  <a:lnTo>
                    <a:pt x="953" y="174"/>
                  </a:lnTo>
                  <a:lnTo>
                    <a:pt x="967" y="188"/>
                  </a:lnTo>
                  <a:lnTo>
                    <a:pt x="981" y="204"/>
                  </a:lnTo>
                  <a:lnTo>
                    <a:pt x="993" y="220"/>
                  </a:lnTo>
                  <a:lnTo>
                    <a:pt x="1006" y="237"/>
                  </a:lnTo>
                  <a:lnTo>
                    <a:pt x="1018" y="254"/>
                  </a:lnTo>
                  <a:lnTo>
                    <a:pt x="1029" y="271"/>
                  </a:lnTo>
                  <a:lnTo>
                    <a:pt x="1039" y="288"/>
                  </a:lnTo>
                  <a:lnTo>
                    <a:pt x="1049" y="306"/>
                  </a:lnTo>
                  <a:lnTo>
                    <a:pt x="1059" y="325"/>
                  </a:lnTo>
                  <a:lnTo>
                    <a:pt x="1067" y="343"/>
                  </a:lnTo>
                  <a:lnTo>
                    <a:pt x="1075" y="363"/>
                  </a:lnTo>
                  <a:lnTo>
                    <a:pt x="1075" y="359"/>
                  </a:lnTo>
                  <a:lnTo>
                    <a:pt x="1074" y="354"/>
                  </a:lnTo>
                  <a:lnTo>
                    <a:pt x="1074" y="350"/>
                  </a:lnTo>
                  <a:lnTo>
                    <a:pt x="1072" y="346"/>
                  </a:lnTo>
                  <a:lnTo>
                    <a:pt x="1072" y="342"/>
                  </a:lnTo>
                  <a:lnTo>
                    <a:pt x="1071" y="337"/>
                  </a:lnTo>
                  <a:lnTo>
                    <a:pt x="1071" y="333"/>
                  </a:lnTo>
                  <a:lnTo>
                    <a:pt x="1070" y="329"/>
                  </a:lnTo>
                  <a:close/>
                </a:path>
              </a:pathLst>
            </a:custGeom>
            <a:solidFill>
              <a:srgbClr val="FDF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6" name="Freeform 53"/>
            <p:cNvSpPr>
              <a:spLocks/>
            </p:cNvSpPr>
            <p:nvPr/>
          </p:nvSpPr>
          <p:spPr bwMode="auto">
            <a:xfrm>
              <a:off x="3977" y="1931"/>
              <a:ext cx="1073" cy="1139"/>
            </a:xfrm>
            <a:custGeom>
              <a:avLst/>
              <a:gdLst>
                <a:gd name="T0" fmla="*/ 1042 w 1073"/>
                <a:gd name="T1" fmla="*/ 288 h 1139"/>
                <a:gd name="T2" fmla="*/ 998 w 1073"/>
                <a:gd name="T3" fmla="*/ 220 h 1139"/>
                <a:gd name="T4" fmla="*/ 945 w 1073"/>
                <a:gd name="T5" fmla="*/ 159 h 1139"/>
                <a:gd name="T6" fmla="*/ 884 w 1073"/>
                <a:gd name="T7" fmla="*/ 108 h 1139"/>
                <a:gd name="T8" fmla="*/ 815 w 1073"/>
                <a:gd name="T9" fmla="*/ 65 h 1139"/>
                <a:gd name="T10" fmla="*/ 742 w 1073"/>
                <a:gd name="T11" fmla="*/ 32 h 1139"/>
                <a:gd name="T12" fmla="*/ 662 w 1073"/>
                <a:gd name="T13" fmla="*/ 10 h 1139"/>
                <a:gd name="T14" fmla="*/ 579 w 1073"/>
                <a:gd name="T15" fmla="*/ 1 h 1139"/>
                <a:gd name="T16" fmla="*/ 473 w 1073"/>
                <a:gd name="T17" fmla="*/ 7 h 1139"/>
                <a:gd name="T18" fmla="*/ 366 w 1073"/>
                <a:gd name="T19" fmla="*/ 35 h 1139"/>
                <a:gd name="T20" fmla="*/ 269 w 1073"/>
                <a:gd name="T21" fmla="*/ 82 h 1139"/>
                <a:gd name="T22" fmla="*/ 183 w 1073"/>
                <a:gd name="T23" fmla="*/ 147 h 1139"/>
                <a:gd name="T24" fmla="*/ 110 w 1073"/>
                <a:gd name="T25" fmla="*/ 228 h 1139"/>
                <a:gd name="T26" fmla="*/ 55 w 1073"/>
                <a:gd name="T27" fmla="*/ 322 h 1139"/>
                <a:gd name="T28" fmla="*/ 17 w 1073"/>
                <a:gd name="T29" fmla="*/ 427 h 1139"/>
                <a:gd name="T30" fmla="*/ 0 w 1073"/>
                <a:gd name="T31" fmla="*/ 539 h 1139"/>
                <a:gd name="T32" fmla="*/ 6 w 1073"/>
                <a:gd name="T33" fmla="*/ 656 h 1139"/>
                <a:gd name="T34" fmla="*/ 34 w 1073"/>
                <a:gd name="T35" fmla="*/ 765 h 1139"/>
                <a:gd name="T36" fmla="*/ 81 w 1073"/>
                <a:gd name="T37" fmla="*/ 865 h 1139"/>
                <a:gd name="T38" fmla="*/ 145 w 1073"/>
                <a:gd name="T39" fmla="*/ 953 h 1139"/>
                <a:gd name="T40" fmla="*/ 224 w 1073"/>
                <a:gd name="T41" fmla="*/ 1025 h 1139"/>
                <a:gd name="T42" fmla="*/ 316 w 1073"/>
                <a:gd name="T43" fmla="*/ 1082 h 1139"/>
                <a:gd name="T44" fmla="*/ 418 w 1073"/>
                <a:gd name="T45" fmla="*/ 1120 h 1139"/>
                <a:gd name="T46" fmla="*/ 529 w 1073"/>
                <a:gd name="T47" fmla="*/ 1137 h 1139"/>
                <a:gd name="T48" fmla="*/ 667 w 1073"/>
                <a:gd name="T49" fmla="*/ 1127 h 1139"/>
                <a:gd name="T50" fmla="*/ 801 w 1073"/>
                <a:gd name="T51" fmla="*/ 1082 h 1139"/>
                <a:gd name="T52" fmla="*/ 918 w 1073"/>
                <a:gd name="T53" fmla="*/ 1004 h 1139"/>
                <a:gd name="T54" fmla="*/ 1011 w 1073"/>
                <a:gd name="T55" fmla="*/ 900 h 1139"/>
                <a:gd name="T56" fmla="*/ 1031 w 1073"/>
                <a:gd name="T57" fmla="*/ 865 h 1139"/>
                <a:gd name="T58" fmla="*/ 1030 w 1073"/>
                <a:gd name="T59" fmla="*/ 857 h 1139"/>
                <a:gd name="T60" fmla="*/ 968 w 1073"/>
                <a:gd name="T61" fmla="*/ 943 h 1139"/>
                <a:gd name="T62" fmla="*/ 863 w 1073"/>
                <a:gd name="T63" fmla="*/ 1036 h 1139"/>
                <a:gd name="T64" fmla="*/ 737 w 1073"/>
                <a:gd name="T65" fmla="*/ 1100 h 1139"/>
                <a:gd name="T66" fmla="*/ 594 w 1073"/>
                <a:gd name="T67" fmla="*/ 1129 h 1139"/>
                <a:gd name="T68" fmla="*/ 473 w 1073"/>
                <a:gd name="T69" fmla="*/ 1124 h 1139"/>
                <a:gd name="T70" fmla="*/ 369 w 1073"/>
                <a:gd name="T71" fmla="*/ 1096 h 1139"/>
                <a:gd name="T72" fmla="*/ 273 w 1073"/>
                <a:gd name="T73" fmla="*/ 1049 h 1139"/>
                <a:gd name="T74" fmla="*/ 188 w 1073"/>
                <a:gd name="T75" fmla="*/ 985 h 1139"/>
                <a:gd name="T76" fmla="*/ 117 w 1073"/>
                <a:gd name="T77" fmla="*/ 906 h 1139"/>
                <a:gd name="T78" fmla="*/ 62 w 1073"/>
                <a:gd name="T79" fmla="*/ 812 h 1139"/>
                <a:gd name="T80" fmla="*/ 25 w 1073"/>
                <a:gd name="T81" fmla="*/ 710 h 1139"/>
                <a:gd name="T82" fmla="*/ 9 w 1073"/>
                <a:gd name="T83" fmla="*/ 598 h 1139"/>
                <a:gd name="T84" fmla="*/ 14 w 1073"/>
                <a:gd name="T85" fmla="*/ 484 h 1139"/>
                <a:gd name="T86" fmla="*/ 41 w 1073"/>
                <a:gd name="T87" fmla="*/ 376 h 1139"/>
                <a:gd name="T88" fmla="*/ 88 w 1073"/>
                <a:gd name="T89" fmla="*/ 278 h 1139"/>
                <a:gd name="T90" fmla="*/ 151 w 1073"/>
                <a:gd name="T91" fmla="*/ 191 h 1139"/>
                <a:gd name="T92" fmla="*/ 228 w 1073"/>
                <a:gd name="T93" fmla="*/ 119 h 1139"/>
                <a:gd name="T94" fmla="*/ 319 w 1073"/>
                <a:gd name="T95" fmla="*/ 64 h 1139"/>
                <a:gd name="T96" fmla="*/ 420 w 1073"/>
                <a:gd name="T97" fmla="*/ 25 h 1139"/>
                <a:gd name="T98" fmla="*/ 529 w 1073"/>
                <a:gd name="T99" fmla="*/ 8 h 1139"/>
                <a:gd name="T100" fmla="*/ 623 w 1073"/>
                <a:gd name="T101" fmla="*/ 13 h 1139"/>
                <a:gd name="T102" fmla="*/ 707 w 1073"/>
                <a:gd name="T103" fmla="*/ 30 h 1139"/>
                <a:gd name="T104" fmla="*/ 786 w 1073"/>
                <a:gd name="T105" fmla="*/ 58 h 1139"/>
                <a:gd name="T106" fmla="*/ 858 w 1073"/>
                <a:gd name="T107" fmla="*/ 99 h 1139"/>
                <a:gd name="T108" fmla="*/ 924 w 1073"/>
                <a:gd name="T109" fmla="*/ 150 h 1139"/>
                <a:gd name="T110" fmla="*/ 981 w 1073"/>
                <a:gd name="T111" fmla="*/ 211 h 1139"/>
                <a:gd name="T112" fmla="*/ 1028 w 1073"/>
                <a:gd name="T113" fmla="*/ 280 h 1139"/>
                <a:gd name="T114" fmla="*/ 1066 w 1073"/>
                <a:gd name="T115" fmla="*/ 355 h 1139"/>
                <a:gd name="T116" fmla="*/ 1071 w 1073"/>
                <a:gd name="T117" fmla="*/ 363 h 1139"/>
                <a:gd name="T118" fmla="*/ 1070 w 1073"/>
                <a:gd name="T119" fmla="*/ 346 h 113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73"/>
                <a:gd name="T181" fmla="*/ 0 h 1139"/>
                <a:gd name="T182" fmla="*/ 1073 w 1073"/>
                <a:gd name="T183" fmla="*/ 1139 h 113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73" h="1139">
                  <a:moveTo>
                    <a:pt x="1068" y="342"/>
                  </a:moveTo>
                  <a:lnTo>
                    <a:pt x="1060" y="324"/>
                  </a:lnTo>
                  <a:lnTo>
                    <a:pt x="1052" y="305"/>
                  </a:lnTo>
                  <a:lnTo>
                    <a:pt x="1042" y="288"/>
                  </a:lnTo>
                  <a:lnTo>
                    <a:pt x="1031" y="270"/>
                  </a:lnTo>
                  <a:lnTo>
                    <a:pt x="1021" y="253"/>
                  </a:lnTo>
                  <a:lnTo>
                    <a:pt x="1010" y="235"/>
                  </a:lnTo>
                  <a:lnTo>
                    <a:pt x="998" y="220"/>
                  </a:lnTo>
                  <a:lnTo>
                    <a:pt x="985" y="204"/>
                  </a:lnTo>
                  <a:lnTo>
                    <a:pt x="973" y="189"/>
                  </a:lnTo>
                  <a:lnTo>
                    <a:pt x="959" y="174"/>
                  </a:lnTo>
                  <a:lnTo>
                    <a:pt x="945" y="159"/>
                  </a:lnTo>
                  <a:lnTo>
                    <a:pt x="929" y="146"/>
                  </a:lnTo>
                  <a:lnTo>
                    <a:pt x="914" y="132"/>
                  </a:lnTo>
                  <a:lnTo>
                    <a:pt x="899" y="119"/>
                  </a:lnTo>
                  <a:lnTo>
                    <a:pt x="884" y="108"/>
                  </a:lnTo>
                  <a:lnTo>
                    <a:pt x="867" y="96"/>
                  </a:lnTo>
                  <a:lnTo>
                    <a:pt x="850" y="85"/>
                  </a:lnTo>
                  <a:lnTo>
                    <a:pt x="833" y="75"/>
                  </a:lnTo>
                  <a:lnTo>
                    <a:pt x="815" y="65"/>
                  </a:lnTo>
                  <a:lnTo>
                    <a:pt x="797" y="55"/>
                  </a:lnTo>
                  <a:lnTo>
                    <a:pt x="779" y="47"/>
                  </a:lnTo>
                  <a:lnTo>
                    <a:pt x="760" y="40"/>
                  </a:lnTo>
                  <a:lnTo>
                    <a:pt x="742" y="32"/>
                  </a:lnTo>
                  <a:lnTo>
                    <a:pt x="722" y="25"/>
                  </a:lnTo>
                  <a:lnTo>
                    <a:pt x="703" y="20"/>
                  </a:lnTo>
                  <a:lnTo>
                    <a:pt x="682" y="14"/>
                  </a:lnTo>
                  <a:lnTo>
                    <a:pt x="662" y="10"/>
                  </a:lnTo>
                  <a:lnTo>
                    <a:pt x="642" y="7"/>
                  </a:lnTo>
                  <a:lnTo>
                    <a:pt x="621" y="4"/>
                  </a:lnTo>
                  <a:lnTo>
                    <a:pt x="600" y="1"/>
                  </a:lnTo>
                  <a:lnTo>
                    <a:pt x="579" y="1"/>
                  </a:lnTo>
                  <a:lnTo>
                    <a:pt x="558" y="0"/>
                  </a:lnTo>
                  <a:lnTo>
                    <a:pt x="529" y="1"/>
                  </a:lnTo>
                  <a:lnTo>
                    <a:pt x="501" y="3"/>
                  </a:lnTo>
                  <a:lnTo>
                    <a:pt x="473" y="7"/>
                  </a:lnTo>
                  <a:lnTo>
                    <a:pt x="445" y="11"/>
                  </a:lnTo>
                  <a:lnTo>
                    <a:pt x="418" y="18"/>
                  </a:lnTo>
                  <a:lnTo>
                    <a:pt x="391" y="25"/>
                  </a:lnTo>
                  <a:lnTo>
                    <a:pt x="366" y="35"/>
                  </a:lnTo>
                  <a:lnTo>
                    <a:pt x="341" y="45"/>
                  </a:lnTo>
                  <a:lnTo>
                    <a:pt x="316" y="57"/>
                  </a:lnTo>
                  <a:lnTo>
                    <a:pt x="292" y="69"/>
                  </a:lnTo>
                  <a:lnTo>
                    <a:pt x="269" y="82"/>
                  </a:lnTo>
                  <a:lnTo>
                    <a:pt x="247" y="98"/>
                  </a:lnTo>
                  <a:lnTo>
                    <a:pt x="224" y="113"/>
                  </a:lnTo>
                  <a:lnTo>
                    <a:pt x="203" y="130"/>
                  </a:lnTo>
                  <a:lnTo>
                    <a:pt x="183" y="147"/>
                  </a:lnTo>
                  <a:lnTo>
                    <a:pt x="163" y="167"/>
                  </a:lnTo>
                  <a:lnTo>
                    <a:pt x="145" y="187"/>
                  </a:lnTo>
                  <a:lnTo>
                    <a:pt x="127" y="207"/>
                  </a:lnTo>
                  <a:lnTo>
                    <a:pt x="110" y="228"/>
                  </a:lnTo>
                  <a:lnTo>
                    <a:pt x="95" y="251"/>
                  </a:lnTo>
                  <a:lnTo>
                    <a:pt x="81" y="274"/>
                  </a:lnTo>
                  <a:lnTo>
                    <a:pt x="67" y="298"/>
                  </a:lnTo>
                  <a:lnTo>
                    <a:pt x="55" y="322"/>
                  </a:lnTo>
                  <a:lnTo>
                    <a:pt x="43" y="348"/>
                  </a:lnTo>
                  <a:lnTo>
                    <a:pt x="34" y="373"/>
                  </a:lnTo>
                  <a:lnTo>
                    <a:pt x="25" y="400"/>
                  </a:lnTo>
                  <a:lnTo>
                    <a:pt x="17" y="427"/>
                  </a:lnTo>
                  <a:lnTo>
                    <a:pt x="11" y="454"/>
                  </a:lnTo>
                  <a:lnTo>
                    <a:pt x="6" y="483"/>
                  </a:lnTo>
                  <a:lnTo>
                    <a:pt x="3" y="511"/>
                  </a:lnTo>
                  <a:lnTo>
                    <a:pt x="0" y="539"/>
                  </a:lnTo>
                  <a:lnTo>
                    <a:pt x="0" y="569"/>
                  </a:lnTo>
                  <a:lnTo>
                    <a:pt x="0" y="599"/>
                  </a:lnTo>
                  <a:lnTo>
                    <a:pt x="3" y="627"/>
                  </a:lnTo>
                  <a:lnTo>
                    <a:pt x="6" y="656"/>
                  </a:lnTo>
                  <a:lnTo>
                    <a:pt x="11" y="684"/>
                  </a:lnTo>
                  <a:lnTo>
                    <a:pt x="17" y="711"/>
                  </a:lnTo>
                  <a:lnTo>
                    <a:pt x="25" y="738"/>
                  </a:lnTo>
                  <a:lnTo>
                    <a:pt x="34" y="765"/>
                  </a:lnTo>
                  <a:lnTo>
                    <a:pt x="43" y="791"/>
                  </a:lnTo>
                  <a:lnTo>
                    <a:pt x="55" y="816"/>
                  </a:lnTo>
                  <a:lnTo>
                    <a:pt x="67" y="840"/>
                  </a:lnTo>
                  <a:lnTo>
                    <a:pt x="81" y="865"/>
                  </a:lnTo>
                  <a:lnTo>
                    <a:pt x="95" y="887"/>
                  </a:lnTo>
                  <a:lnTo>
                    <a:pt x="110" y="910"/>
                  </a:lnTo>
                  <a:lnTo>
                    <a:pt x="127" y="931"/>
                  </a:lnTo>
                  <a:lnTo>
                    <a:pt x="145" y="953"/>
                  </a:lnTo>
                  <a:lnTo>
                    <a:pt x="163" y="972"/>
                  </a:lnTo>
                  <a:lnTo>
                    <a:pt x="183" y="991"/>
                  </a:lnTo>
                  <a:lnTo>
                    <a:pt x="203" y="1008"/>
                  </a:lnTo>
                  <a:lnTo>
                    <a:pt x="224" y="1025"/>
                  </a:lnTo>
                  <a:lnTo>
                    <a:pt x="247" y="1041"/>
                  </a:lnTo>
                  <a:lnTo>
                    <a:pt x="269" y="1056"/>
                  </a:lnTo>
                  <a:lnTo>
                    <a:pt x="292" y="1070"/>
                  </a:lnTo>
                  <a:lnTo>
                    <a:pt x="316" y="1082"/>
                  </a:lnTo>
                  <a:lnTo>
                    <a:pt x="341" y="1093"/>
                  </a:lnTo>
                  <a:lnTo>
                    <a:pt x="366" y="1104"/>
                  </a:lnTo>
                  <a:lnTo>
                    <a:pt x="391" y="1113"/>
                  </a:lnTo>
                  <a:lnTo>
                    <a:pt x="418" y="1120"/>
                  </a:lnTo>
                  <a:lnTo>
                    <a:pt x="445" y="1127"/>
                  </a:lnTo>
                  <a:lnTo>
                    <a:pt x="473" y="1131"/>
                  </a:lnTo>
                  <a:lnTo>
                    <a:pt x="501" y="1136"/>
                  </a:lnTo>
                  <a:lnTo>
                    <a:pt x="529" y="1137"/>
                  </a:lnTo>
                  <a:lnTo>
                    <a:pt x="558" y="1139"/>
                  </a:lnTo>
                  <a:lnTo>
                    <a:pt x="594" y="1137"/>
                  </a:lnTo>
                  <a:lnTo>
                    <a:pt x="632" y="1133"/>
                  </a:lnTo>
                  <a:lnTo>
                    <a:pt x="667" y="1127"/>
                  </a:lnTo>
                  <a:lnTo>
                    <a:pt x="701" y="1119"/>
                  </a:lnTo>
                  <a:lnTo>
                    <a:pt x="736" y="1109"/>
                  </a:lnTo>
                  <a:lnTo>
                    <a:pt x="769" y="1096"/>
                  </a:lnTo>
                  <a:lnTo>
                    <a:pt x="801" y="1082"/>
                  </a:lnTo>
                  <a:lnTo>
                    <a:pt x="832" y="1065"/>
                  </a:lnTo>
                  <a:lnTo>
                    <a:pt x="863" y="1046"/>
                  </a:lnTo>
                  <a:lnTo>
                    <a:pt x="890" y="1026"/>
                  </a:lnTo>
                  <a:lnTo>
                    <a:pt x="918" y="1004"/>
                  </a:lnTo>
                  <a:lnTo>
                    <a:pt x="943" y="980"/>
                  </a:lnTo>
                  <a:lnTo>
                    <a:pt x="968" y="954"/>
                  </a:lnTo>
                  <a:lnTo>
                    <a:pt x="991" y="928"/>
                  </a:lnTo>
                  <a:lnTo>
                    <a:pt x="1011" y="900"/>
                  </a:lnTo>
                  <a:lnTo>
                    <a:pt x="1031" y="870"/>
                  </a:lnTo>
                  <a:lnTo>
                    <a:pt x="1031" y="869"/>
                  </a:lnTo>
                  <a:lnTo>
                    <a:pt x="1031" y="866"/>
                  </a:lnTo>
                  <a:lnTo>
                    <a:pt x="1031" y="865"/>
                  </a:lnTo>
                  <a:lnTo>
                    <a:pt x="1031" y="863"/>
                  </a:lnTo>
                  <a:lnTo>
                    <a:pt x="1031" y="862"/>
                  </a:lnTo>
                  <a:lnTo>
                    <a:pt x="1030" y="859"/>
                  </a:lnTo>
                  <a:lnTo>
                    <a:pt x="1030" y="857"/>
                  </a:lnTo>
                  <a:lnTo>
                    <a:pt x="1030" y="856"/>
                  </a:lnTo>
                  <a:lnTo>
                    <a:pt x="1011" y="886"/>
                  </a:lnTo>
                  <a:lnTo>
                    <a:pt x="991" y="914"/>
                  </a:lnTo>
                  <a:lnTo>
                    <a:pt x="968" y="943"/>
                  </a:lnTo>
                  <a:lnTo>
                    <a:pt x="943" y="968"/>
                  </a:lnTo>
                  <a:lnTo>
                    <a:pt x="918" y="992"/>
                  </a:lnTo>
                  <a:lnTo>
                    <a:pt x="892" y="1015"/>
                  </a:lnTo>
                  <a:lnTo>
                    <a:pt x="863" y="1036"/>
                  </a:lnTo>
                  <a:lnTo>
                    <a:pt x="833" y="1055"/>
                  </a:lnTo>
                  <a:lnTo>
                    <a:pt x="803" y="1072"/>
                  </a:lnTo>
                  <a:lnTo>
                    <a:pt x="769" y="1087"/>
                  </a:lnTo>
                  <a:lnTo>
                    <a:pt x="737" y="1100"/>
                  </a:lnTo>
                  <a:lnTo>
                    <a:pt x="703" y="1110"/>
                  </a:lnTo>
                  <a:lnTo>
                    <a:pt x="668" y="1119"/>
                  </a:lnTo>
                  <a:lnTo>
                    <a:pt x="632" y="1126"/>
                  </a:lnTo>
                  <a:lnTo>
                    <a:pt x="594" y="1129"/>
                  </a:lnTo>
                  <a:lnTo>
                    <a:pt x="558" y="1130"/>
                  </a:lnTo>
                  <a:lnTo>
                    <a:pt x="529" y="1130"/>
                  </a:lnTo>
                  <a:lnTo>
                    <a:pt x="501" y="1127"/>
                  </a:lnTo>
                  <a:lnTo>
                    <a:pt x="473" y="1124"/>
                  </a:lnTo>
                  <a:lnTo>
                    <a:pt x="447" y="1119"/>
                  </a:lnTo>
                  <a:lnTo>
                    <a:pt x="420" y="1113"/>
                  </a:lnTo>
                  <a:lnTo>
                    <a:pt x="394" y="1104"/>
                  </a:lnTo>
                  <a:lnTo>
                    <a:pt x="369" y="1096"/>
                  </a:lnTo>
                  <a:lnTo>
                    <a:pt x="344" y="1086"/>
                  </a:lnTo>
                  <a:lnTo>
                    <a:pt x="319" y="1075"/>
                  </a:lnTo>
                  <a:lnTo>
                    <a:pt x="295" y="1063"/>
                  </a:lnTo>
                  <a:lnTo>
                    <a:pt x="273" y="1049"/>
                  </a:lnTo>
                  <a:lnTo>
                    <a:pt x="251" y="1035"/>
                  </a:lnTo>
                  <a:lnTo>
                    <a:pt x="228" y="1019"/>
                  </a:lnTo>
                  <a:lnTo>
                    <a:pt x="208" y="1002"/>
                  </a:lnTo>
                  <a:lnTo>
                    <a:pt x="188" y="985"/>
                  </a:lnTo>
                  <a:lnTo>
                    <a:pt x="169" y="965"/>
                  </a:lnTo>
                  <a:lnTo>
                    <a:pt x="151" y="947"/>
                  </a:lnTo>
                  <a:lnTo>
                    <a:pt x="134" y="926"/>
                  </a:lnTo>
                  <a:lnTo>
                    <a:pt x="117" y="906"/>
                  </a:lnTo>
                  <a:lnTo>
                    <a:pt x="102" y="883"/>
                  </a:lnTo>
                  <a:lnTo>
                    <a:pt x="88" y="860"/>
                  </a:lnTo>
                  <a:lnTo>
                    <a:pt x="74" y="836"/>
                  </a:lnTo>
                  <a:lnTo>
                    <a:pt x="62" y="812"/>
                  </a:lnTo>
                  <a:lnTo>
                    <a:pt x="52" y="788"/>
                  </a:lnTo>
                  <a:lnTo>
                    <a:pt x="41" y="762"/>
                  </a:lnTo>
                  <a:lnTo>
                    <a:pt x="32" y="737"/>
                  </a:lnTo>
                  <a:lnTo>
                    <a:pt x="25" y="710"/>
                  </a:lnTo>
                  <a:lnTo>
                    <a:pt x="18" y="683"/>
                  </a:lnTo>
                  <a:lnTo>
                    <a:pt x="14" y="654"/>
                  </a:lnTo>
                  <a:lnTo>
                    <a:pt x="11" y="626"/>
                  </a:lnTo>
                  <a:lnTo>
                    <a:pt x="9" y="598"/>
                  </a:lnTo>
                  <a:lnTo>
                    <a:pt x="7" y="569"/>
                  </a:lnTo>
                  <a:lnTo>
                    <a:pt x="9" y="541"/>
                  </a:lnTo>
                  <a:lnTo>
                    <a:pt x="11" y="512"/>
                  </a:lnTo>
                  <a:lnTo>
                    <a:pt x="14" y="484"/>
                  </a:lnTo>
                  <a:lnTo>
                    <a:pt x="18" y="456"/>
                  </a:lnTo>
                  <a:lnTo>
                    <a:pt x="25" y="429"/>
                  </a:lnTo>
                  <a:lnTo>
                    <a:pt x="32" y="403"/>
                  </a:lnTo>
                  <a:lnTo>
                    <a:pt x="41" y="376"/>
                  </a:lnTo>
                  <a:lnTo>
                    <a:pt x="52" y="350"/>
                  </a:lnTo>
                  <a:lnTo>
                    <a:pt x="62" y="326"/>
                  </a:lnTo>
                  <a:lnTo>
                    <a:pt x="74" y="302"/>
                  </a:lnTo>
                  <a:lnTo>
                    <a:pt x="88" y="278"/>
                  </a:lnTo>
                  <a:lnTo>
                    <a:pt x="102" y="255"/>
                  </a:lnTo>
                  <a:lnTo>
                    <a:pt x="117" y="234"/>
                  </a:lnTo>
                  <a:lnTo>
                    <a:pt x="134" y="213"/>
                  </a:lnTo>
                  <a:lnTo>
                    <a:pt x="151" y="191"/>
                  </a:lnTo>
                  <a:lnTo>
                    <a:pt x="169" y="173"/>
                  </a:lnTo>
                  <a:lnTo>
                    <a:pt x="188" y="155"/>
                  </a:lnTo>
                  <a:lnTo>
                    <a:pt x="208" y="136"/>
                  </a:lnTo>
                  <a:lnTo>
                    <a:pt x="228" y="119"/>
                  </a:lnTo>
                  <a:lnTo>
                    <a:pt x="251" y="103"/>
                  </a:lnTo>
                  <a:lnTo>
                    <a:pt x="273" y="89"/>
                  </a:lnTo>
                  <a:lnTo>
                    <a:pt x="295" y="76"/>
                  </a:lnTo>
                  <a:lnTo>
                    <a:pt x="319" y="64"/>
                  </a:lnTo>
                  <a:lnTo>
                    <a:pt x="344" y="52"/>
                  </a:lnTo>
                  <a:lnTo>
                    <a:pt x="369" y="42"/>
                  </a:lnTo>
                  <a:lnTo>
                    <a:pt x="394" y="34"/>
                  </a:lnTo>
                  <a:lnTo>
                    <a:pt x="420" y="25"/>
                  </a:lnTo>
                  <a:lnTo>
                    <a:pt x="447" y="20"/>
                  </a:lnTo>
                  <a:lnTo>
                    <a:pt x="473" y="15"/>
                  </a:lnTo>
                  <a:lnTo>
                    <a:pt x="501" y="11"/>
                  </a:lnTo>
                  <a:lnTo>
                    <a:pt x="529" y="8"/>
                  </a:lnTo>
                  <a:lnTo>
                    <a:pt x="558" y="8"/>
                  </a:lnTo>
                  <a:lnTo>
                    <a:pt x="579" y="8"/>
                  </a:lnTo>
                  <a:lnTo>
                    <a:pt x="601" y="10"/>
                  </a:lnTo>
                  <a:lnTo>
                    <a:pt x="623" y="13"/>
                  </a:lnTo>
                  <a:lnTo>
                    <a:pt x="644" y="15"/>
                  </a:lnTo>
                  <a:lnTo>
                    <a:pt x="665" y="20"/>
                  </a:lnTo>
                  <a:lnTo>
                    <a:pt x="686" y="24"/>
                  </a:lnTo>
                  <a:lnTo>
                    <a:pt x="707" y="30"/>
                  </a:lnTo>
                  <a:lnTo>
                    <a:pt x="726" y="35"/>
                  </a:lnTo>
                  <a:lnTo>
                    <a:pt x="747" y="42"/>
                  </a:lnTo>
                  <a:lnTo>
                    <a:pt x="767" y="51"/>
                  </a:lnTo>
                  <a:lnTo>
                    <a:pt x="786" y="58"/>
                  </a:lnTo>
                  <a:lnTo>
                    <a:pt x="804" y="68"/>
                  </a:lnTo>
                  <a:lnTo>
                    <a:pt x="822" y="78"/>
                  </a:lnTo>
                  <a:lnTo>
                    <a:pt x="840" y="88"/>
                  </a:lnTo>
                  <a:lnTo>
                    <a:pt x="858" y="99"/>
                  </a:lnTo>
                  <a:lnTo>
                    <a:pt x="875" y="112"/>
                  </a:lnTo>
                  <a:lnTo>
                    <a:pt x="892" y="123"/>
                  </a:lnTo>
                  <a:lnTo>
                    <a:pt x="907" y="138"/>
                  </a:lnTo>
                  <a:lnTo>
                    <a:pt x="924" y="150"/>
                  </a:lnTo>
                  <a:lnTo>
                    <a:pt x="938" y="164"/>
                  </a:lnTo>
                  <a:lnTo>
                    <a:pt x="953" y="180"/>
                  </a:lnTo>
                  <a:lnTo>
                    <a:pt x="967" y="196"/>
                  </a:lnTo>
                  <a:lnTo>
                    <a:pt x="981" y="211"/>
                  </a:lnTo>
                  <a:lnTo>
                    <a:pt x="993" y="227"/>
                  </a:lnTo>
                  <a:lnTo>
                    <a:pt x="1006" y="244"/>
                  </a:lnTo>
                  <a:lnTo>
                    <a:pt x="1017" y="261"/>
                  </a:lnTo>
                  <a:lnTo>
                    <a:pt x="1028" y="280"/>
                  </a:lnTo>
                  <a:lnTo>
                    <a:pt x="1038" y="298"/>
                  </a:lnTo>
                  <a:lnTo>
                    <a:pt x="1048" y="316"/>
                  </a:lnTo>
                  <a:lnTo>
                    <a:pt x="1057" y="336"/>
                  </a:lnTo>
                  <a:lnTo>
                    <a:pt x="1066" y="355"/>
                  </a:lnTo>
                  <a:lnTo>
                    <a:pt x="1073" y="375"/>
                  </a:lnTo>
                  <a:lnTo>
                    <a:pt x="1073" y="370"/>
                  </a:lnTo>
                  <a:lnTo>
                    <a:pt x="1073" y="368"/>
                  </a:lnTo>
                  <a:lnTo>
                    <a:pt x="1071" y="363"/>
                  </a:lnTo>
                  <a:lnTo>
                    <a:pt x="1071" y="359"/>
                  </a:lnTo>
                  <a:lnTo>
                    <a:pt x="1071" y="355"/>
                  </a:lnTo>
                  <a:lnTo>
                    <a:pt x="1070" y="350"/>
                  </a:lnTo>
                  <a:lnTo>
                    <a:pt x="1070" y="346"/>
                  </a:lnTo>
                  <a:lnTo>
                    <a:pt x="1068" y="342"/>
                  </a:lnTo>
                  <a:close/>
                </a:path>
              </a:pathLst>
            </a:custGeom>
            <a:solidFill>
              <a:srgbClr val="FDF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7" name="Freeform 54"/>
            <p:cNvSpPr>
              <a:spLocks/>
            </p:cNvSpPr>
            <p:nvPr/>
          </p:nvSpPr>
          <p:spPr bwMode="auto">
            <a:xfrm>
              <a:off x="3982" y="1935"/>
              <a:ext cx="1069" cy="1130"/>
            </a:xfrm>
            <a:custGeom>
              <a:avLst/>
              <a:gdLst>
                <a:gd name="T0" fmla="*/ 1040 w 1069"/>
                <a:gd name="T1" fmla="*/ 298 h 1130"/>
                <a:gd name="T2" fmla="*/ 997 w 1069"/>
                <a:gd name="T3" fmla="*/ 229 h 1130"/>
                <a:gd name="T4" fmla="*/ 944 w 1069"/>
                <a:gd name="T5" fmla="*/ 166 h 1130"/>
                <a:gd name="T6" fmla="*/ 883 w 1069"/>
                <a:gd name="T7" fmla="*/ 112 h 1130"/>
                <a:gd name="T8" fmla="*/ 815 w 1069"/>
                <a:gd name="T9" fmla="*/ 67 h 1130"/>
                <a:gd name="T10" fmla="*/ 739 w 1069"/>
                <a:gd name="T11" fmla="*/ 33 h 1130"/>
                <a:gd name="T12" fmla="*/ 659 w 1069"/>
                <a:gd name="T13" fmla="*/ 10 h 1130"/>
                <a:gd name="T14" fmla="*/ 574 w 1069"/>
                <a:gd name="T15" fmla="*/ 0 h 1130"/>
                <a:gd name="T16" fmla="*/ 468 w 1069"/>
                <a:gd name="T17" fmla="*/ 7 h 1130"/>
                <a:gd name="T18" fmla="*/ 363 w 1069"/>
                <a:gd name="T19" fmla="*/ 34 h 1130"/>
                <a:gd name="T20" fmla="*/ 265 w 1069"/>
                <a:gd name="T21" fmla="*/ 82 h 1130"/>
                <a:gd name="T22" fmla="*/ 180 w 1069"/>
                <a:gd name="T23" fmla="*/ 148 h 1130"/>
                <a:gd name="T24" fmla="*/ 109 w 1069"/>
                <a:gd name="T25" fmla="*/ 227 h 1130"/>
                <a:gd name="T26" fmla="*/ 54 w 1069"/>
                <a:gd name="T27" fmla="*/ 321 h 1130"/>
                <a:gd name="T28" fmla="*/ 16 w 1069"/>
                <a:gd name="T29" fmla="*/ 425 h 1130"/>
                <a:gd name="T30" fmla="*/ 0 w 1069"/>
                <a:gd name="T31" fmla="*/ 537 h 1130"/>
                <a:gd name="T32" fmla="*/ 5 w 1069"/>
                <a:gd name="T33" fmla="*/ 652 h 1130"/>
                <a:gd name="T34" fmla="*/ 33 w 1069"/>
                <a:gd name="T35" fmla="*/ 760 h 1130"/>
                <a:gd name="T36" fmla="*/ 79 w 1069"/>
                <a:gd name="T37" fmla="*/ 858 h 1130"/>
                <a:gd name="T38" fmla="*/ 143 w 1069"/>
                <a:gd name="T39" fmla="*/ 946 h 1130"/>
                <a:gd name="T40" fmla="*/ 221 w 1069"/>
                <a:gd name="T41" fmla="*/ 1018 h 1130"/>
                <a:gd name="T42" fmla="*/ 312 w 1069"/>
                <a:gd name="T43" fmla="*/ 1075 h 1130"/>
                <a:gd name="T44" fmla="*/ 414 w 1069"/>
                <a:gd name="T45" fmla="*/ 1113 h 1130"/>
                <a:gd name="T46" fmla="*/ 524 w 1069"/>
                <a:gd name="T47" fmla="*/ 1130 h 1130"/>
                <a:gd name="T48" fmla="*/ 662 w 1069"/>
                <a:gd name="T49" fmla="*/ 1119 h 1130"/>
                <a:gd name="T50" fmla="*/ 796 w 1069"/>
                <a:gd name="T51" fmla="*/ 1072 h 1130"/>
                <a:gd name="T52" fmla="*/ 913 w 1069"/>
                <a:gd name="T53" fmla="*/ 994 h 1130"/>
                <a:gd name="T54" fmla="*/ 1006 w 1069"/>
                <a:gd name="T55" fmla="*/ 889 h 1130"/>
                <a:gd name="T56" fmla="*/ 1025 w 1069"/>
                <a:gd name="T57" fmla="*/ 853 h 1130"/>
                <a:gd name="T58" fmla="*/ 1025 w 1069"/>
                <a:gd name="T59" fmla="*/ 846 h 1130"/>
                <a:gd name="T60" fmla="*/ 963 w 1069"/>
                <a:gd name="T61" fmla="*/ 932 h 1130"/>
                <a:gd name="T62" fmla="*/ 859 w 1069"/>
                <a:gd name="T63" fmla="*/ 1027 h 1130"/>
                <a:gd name="T64" fmla="*/ 732 w 1069"/>
                <a:gd name="T65" fmla="*/ 1092 h 1130"/>
                <a:gd name="T66" fmla="*/ 591 w 1069"/>
                <a:gd name="T67" fmla="*/ 1120 h 1130"/>
                <a:gd name="T68" fmla="*/ 470 w 1069"/>
                <a:gd name="T69" fmla="*/ 1116 h 1130"/>
                <a:gd name="T70" fmla="*/ 365 w 1069"/>
                <a:gd name="T71" fmla="*/ 1089 h 1130"/>
                <a:gd name="T72" fmla="*/ 269 w 1069"/>
                <a:gd name="T73" fmla="*/ 1042 h 1130"/>
                <a:gd name="T74" fmla="*/ 186 w 1069"/>
                <a:gd name="T75" fmla="*/ 977 h 1130"/>
                <a:gd name="T76" fmla="*/ 115 w 1069"/>
                <a:gd name="T77" fmla="*/ 899 h 1130"/>
                <a:gd name="T78" fmla="*/ 61 w 1069"/>
                <a:gd name="T79" fmla="*/ 807 h 1130"/>
                <a:gd name="T80" fmla="*/ 25 w 1069"/>
                <a:gd name="T81" fmla="*/ 704 h 1130"/>
                <a:gd name="T82" fmla="*/ 8 w 1069"/>
                <a:gd name="T83" fmla="*/ 594 h 1130"/>
                <a:gd name="T84" fmla="*/ 13 w 1069"/>
                <a:gd name="T85" fmla="*/ 480 h 1130"/>
                <a:gd name="T86" fmla="*/ 40 w 1069"/>
                <a:gd name="T87" fmla="*/ 373 h 1130"/>
                <a:gd name="T88" fmla="*/ 86 w 1069"/>
                <a:gd name="T89" fmla="*/ 277 h 1130"/>
                <a:gd name="T90" fmla="*/ 148 w 1069"/>
                <a:gd name="T91" fmla="*/ 190 h 1130"/>
                <a:gd name="T92" fmla="*/ 226 w 1069"/>
                <a:gd name="T93" fmla="*/ 119 h 1130"/>
                <a:gd name="T94" fmla="*/ 317 w 1069"/>
                <a:gd name="T95" fmla="*/ 64 h 1130"/>
                <a:gd name="T96" fmla="*/ 417 w 1069"/>
                <a:gd name="T97" fmla="*/ 26 h 1130"/>
                <a:gd name="T98" fmla="*/ 524 w 1069"/>
                <a:gd name="T99" fmla="*/ 9 h 1130"/>
                <a:gd name="T100" fmla="*/ 618 w 1069"/>
                <a:gd name="T101" fmla="*/ 13 h 1130"/>
                <a:gd name="T102" fmla="*/ 703 w 1069"/>
                <a:gd name="T103" fmla="*/ 30 h 1130"/>
                <a:gd name="T104" fmla="*/ 784 w 1069"/>
                <a:gd name="T105" fmla="*/ 61 h 1130"/>
                <a:gd name="T106" fmla="*/ 856 w 1069"/>
                <a:gd name="T107" fmla="*/ 102 h 1130"/>
                <a:gd name="T108" fmla="*/ 922 w 1069"/>
                <a:gd name="T109" fmla="*/ 156 h 1130"/>
                <a:gd name="T110" fmla="*/ 979 w 1069"/>
                <a:gd name="T111" fmla="*/ 217 h 1130"/>
                <a:gd name="T112" fmla="*/ 1026 w 1069"/>
                <a:gd name="T113" fmla="*/ 288 h 1130"/>
                <a:gd name="T114" fmla="*/ 1062 w 1069"/>
                <a:gd name="T115" fmla="*/ 366 h 1130"/>
                <a:gd name="T116" fmla="*/ 1069 w 1069"/>
                <a:gd name="T117" fmla="*/ 375 h 1130"/>
                <a:gd name="T118" fmla="*/ 1066 w 1069"/>
                <a:gd name="T119" fmla="*/ 359 h 11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9"/>
                <a:gd name="T181" fmla="*/ 0 h 1130"/>
                <a:gd name="T182" fmla="*/ 1069 w 1069"/>
                <a:gd name="T183" fmla="*/ 1130 h 11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9" h="1130">
                  <a:moveTo>
                    <a:pt x="1066" y="355"/>
                  </a:moveTo>
                  <a:lnTo>
                    <a:pt x="1058" y="335"/>
                  </a:lnTo>
                  <a:lnTo>
                    <a:pt x="1050" y="317"/>
                  </a:lnTo>
                  <a:lnTo>
                    <a:pt x="1040" y="298"/>
                  </a:lnTo>
                  <a:lnTo>
                    <a:pt x="1030" y="280"/>
                  </a:lnTo>
                  <a:lnTo>
                    <a:pt x="1020" y="263"/>
                  </a:lnTo>
                  <a:lnTo>
                    <a:pt x="1009" y="246"/>
                  </a:lnTo>
                  <a:lnTo>
                    <a:pt x="997" y="229"/>
                  </a:lnTo>
                  <a:lnTo>
                    <a:pt x="984" y="212"/>
                  </a:lnTo>
                  <a:lnTo>
                    <a:pt x="972" y="196"/>
                  </a:lnTo>
                  <a:lnTo>
                    <a:pt x="958" y="180"/>
                  </a:lnTo>
                  <a:lnTo>
                    <a:pt x="944" y="166"/>
                  </a:lnTo>
                  <a:lnTo>
                    <a:pt x="930" y="152"/>
                  </a:lnTo>
                  <a:lnTo>
                    <a:pt x="915" y="138"/>
                  </a:lnTo>
                  <a:lnTo>
                    <a:pt x="899" y="125"/>
                  </a:lnTo>
                  <a:lnTo>
                    <a:pt x="883" y="112"/>
                  </a:lnTo>
                  <a:lnTo>
                    <a:pt x="866" y="99"/>
                  </a:lnTo>
                  <a:lnTo>
                    <a:pt x="849" y="88"/>
                  </a:lnTo>
                  <a:lnTo>
                    <a:pt x="831" y="77"/>
                  </a:lnTo>
                  <a:lnTo>
                    <a:pt x="815" y="67"/>
                  </a:lnTo>
                  <a:lnTo>
                    <a:pt x="796" y="58"/>
                  </a:lnTo>
                  <a:lnTo>
                    <a:pt x="777" y="48"/>
                  </a:lnTo>
                  <a:lnTo>
                    <a:pt x="759" y="41"/>
                  </a:lnTo>
                  <a:lnTo>
                    <a:pt x="739" y="33"/>
                  </a:lnTo>
                  <a:lnTo>
                    <a:pt x="720" y="27"/>
                  </a:lnTo>
                  <a:lnTo>
                    <a:pt x="699" y="20"/>
                  </a:lnTo>
                  <a:lnTo>
                    <a:pt x="680" y="16"/>
                  </a:lnTo>
                  <a:lnTo>
                    <a:pt x="659" y="10"/>
                  </a:lnTo>
                  <a:lnTo>
                    <a:pt x="638" y="7"/>
                  </a:lnTo>
                  <a:lnTo>
                    <a:pt x="617" y="4"/>
                  </a:lnTo>
                  <a:lnTo>
                    <a:pt x="596" y="1"/>
                  </a:lnTo>
                  <a:lnTo>
                    <a:pt x="574" y="0"/>
                  </a:lnTo>
                  <a:lnTo>
                    <a:pt x="553" y="0"/>
                  </a:lnTo>
                  <a:lnTo>
                    <a:pt x="524" y="1"/>
                  </a:lnTo>
                  <a:lnTo>
                    <a:pt x="496" y="3"/>
                  </a:lnTo>
                  <a:lnTo>
                    <a:pt x="468" y="7"/>
                  </a:lnTo>
                  <a:lnTo>
                    <a:pt x="440" y="11"/>
                  </a:lnTo>
                  <a:lnTo>
                    <a:pt x="414" y="18"/>
                  </a:lnTo>
                  <a:lnTo>
                    <a:pt x="388" y="26"/>
                  </a:lnTo>
                  <a:lnTo>
                    <a:pt x="363" y="34"/>
                  </a:lnTo>
                  <a:lnTo>
                    <a:pt x="337" y="44"/>
                  </a:lnTo>
                  <a:lnTo>
                    <a:pt x="312" y="55"/>
                  </a:lnTo>
                  <a:lnTo>
                    <a:pt x="289" y="68"/>
                  </a:lnTo>
                  <a:lnTo>
                    <a:pt x="265" y="82"/>
                  </a:lnTo>
                  <a:lnTo>
                    <a:pt x="243" y="97"/>
                  </a:lnTo>
                  <a:lnTo>
                    <a:pt x="221" y="112"/>
                  </a:lnTo>
                  <a:lnTo>
                    <a:pt x="200" y="129"/>
                  </a:lnTo>
                  <a:lnTo>
                    <a:pt x="180" y="148"/>
                  </a:lnTo>
                  <a:lnTo>
                    <a:pt x="161" y="166"/>
                  </a:lnTo>
                  <a:lnTo>
                    <a:pt x="143" y="186"/>
                  </a:lnTo>
                  <a:lnTo>
                    <a:pt x="126" y="206"/>
                  </a:lnTo>
                  <a:lnTo>
                    <a:pt x="109" y="227"/>
                  </a:lnTo>
                  <a:lnTo>
                    <a:pt x="94" y="250"/>
                  </a:lnTo>
                  <a:lnTo>
                    <a:pt x="79" y="273"/>
                  </a:lnTo>
                  <a:lnTo>
                    <a:pt x="66" y="295"/>
                  </a:lnTo>
                  <a:lnTo>
                    <a:pt x="54" y="321"/>
                  </a:lnTo>
                  <a:lnTo>
                    <a:pt x="43" y="345"/>
                  </a:lnTo>
                  <a:lnTo>
                    <a:pt x="33" y="371"/>
                  </a:lnTo>
                  <a:lnTo>
                    <a:pt x="25" y="398"/>
                  </a:lnTo>
                  <a:lnTo>
                    <a:pt x="16" y="425"/>
                  </a:lnTo>
                  <a:lnTo>
                    <a:pt x="11" y="452"/>
                  </a:lnTo>
                  <a:lnTo>
                    <a:pt x="5" y="480"/>
                  </a:lnTo>
                  <a:lnTo>
                    <a:pt x="2" y="507"/>
                  </a:lnTo>
                  <a:lnTo>
                    <a:pt x="0" y="537"/>
                  </a:lnTo>
                  <a:lnTo>
                    <a:pt x="0" y="565"/>
                  </a:lnTo>
                  <a:lnTo>
                    <a:pt x="0" y="595"/>
                  </a:lnTo>
                  <a:lnTo>
                    <a:pt x="2" y="623"/>
                  </a:lnTo>
                  <a:lnTo>
                    <a:pt x="5" y="652"/>
                  </a:lnTo>
                  <a:lnTo>
                    <a:pt x="11" y="679"/>
                  </a:lnTo>
                  <a:lnTo>
                    <a:pt x="16" y="707"/>
                  </a:lnTo>
                  <a:lnTo>
                    <a:pt x="25" y="733"/>
                  </a:lnTo>
                  <a:lnTo>
                    <a:pt x="33" y="760"/>
                  </a:lnTo>
                  <a:lnTo>
                    <a:pt x="43" y="785"/>
                  </a:lnTo>
                  <a:lnTo>
                    <a:pt x="54" y="811"/>
                  </a:lnTo>
                  <a:lnTo>
                    <a:pt x="66" y="835"/>
                  </a:lnTo>
                  <a:lnTo>
                    <a:pt x="79" y="858"/>
                  </a:lnTo>
                  <a:lnTo>
                    <a:pt x="94" y="882"/>
                  </a:lnTo>
                  <a:lnTo>
                    <a:pt x="109" y="903"/>
                  </a:lnTo>
                  <a:lnTo>
                    <a:pt x="126" y="924"/>
                  </a:lnTo>
                  <a:lnTo>
                    <a:pt x="143" y="946"/>
                  </a:lnTo>
                  <a:lnTo>
                    <a:pt x="161" y="964"/>
                  </a:lnTo>
                  <a:lnTo>
                    <a:pt x="180" y="984"/>
                  </a:lnTo>
                  <a:lnTo>
                    <a:pt x="200" y="1001"/>
                  </a:lnTo>
                  <a:lnTo>
                    <a:pt x="221" y="1018"/>
                  </a:lnTo>
                  <a:lnTo>
                    <a:pt x="243" y="1034"/>
                  </a:lnTo>
                  <a:lnTo>
                    <a:pt x="265" y="1048"/>
                  </a:lnTo>
                  <a:lnTo>
                    <a:pt x="289" y="1062"/>
                  </a:lnTo>
                  <a:lnTo>
                    <a:pt x="312" y="1075"/>
                  </a:lnTo>
                  <a:lnTo>
                    <a:pt x="337" y="1086"/>
                  </a:lnTo>
                  <a:lnTo>
                    <a:pt x="363" y="1096"/>
                  </a:lnTo>
                  <a:lnTo>
                    <a:pt x="388" y="1105"/>
                  </a:lnTo>
                  <a:lnTo>
                    <a:pt x="414" y="1113"/>
                  </a:lnTo>
                  <a:lnTo>
                    <a:pt x="440" y="1119"/>
                  </a:lnTo>
                  <a:lnTo>
                    <a:pt x="468" y="1123"/>
                  </a:lnTo>
                  <a:lnTo>
                    <a:pt x="496" y="1127"/>
                  </a:lnTo>
                  <a:lnTo>
                    <a:pt x="524" y="1130"/>
                  </a:lnTo>
                  <a:lnTo>
                    <a:pt x="553" y="1130"/>
                  </a:lnTo>
                  <a:lnTo>
                    <a:pt x="589" y="1129"/>
                  </a:lnTo>
                  <a:lnTo>
                    <a:pt x="627" y="1126"/>
                  </a:lnTo>
                  <a:lnTo>
                    <a:pt x="662" y="1119"/>
                  </a:lnTo>
                  <a:lnTo>
                    <a:pt x="698" y="1110"/>
                  </a:lnTo>
                  <a:lnTo>
                    <a:pt x="731" y="1100"/>
                  </a:lnTo>
                  <a:lnTo>
                    <a:pt x="764" y="1088"/>
                  </a:lnTo>
                  <a:lnTo>
                    <a:pt x="796" y="1072"/>
                  </a:lnTo>
                  <a:lnTo>
                    <a:pt x="827" y="1056"/>
                  </a:lnTo>
                  <a:lnTo>
                    <a:pt x="858" y="1037"/>
                  </a:lnTo>
                  <a:lnTo>
                    <a:pt x="885" y="1017"/>
                  </a:lnTo>
                  <a:lnTo>
                    <a:pt x="913" y="994"/>
                  </a:lnTo>
                  <a:lnTo>
                    <a:pt x="938" y="970"/>
                  </a:lnTo>
                  <a:lnTo>
                    <a:pt x="963" y="944"/>
                  </a:lnTo>
                  <a:lnTo>
                    <a:pt x="986" y="917"/>
                  </a:lnTo>
                  <a:lnTo>
                    <a:pt x="1006" y="889"/>
                  </a:lnTo>
                  <a:lnTo>
                    <a:pt x="1026" y="859"/>
                  </a:lnTo>
                  <a:lnTo>
                    <a:pt x="1026" y="858"/>
                  </a:lnTo>
                  <a:lnTo>
                    <a:pt x="1025" y="855"/>
                  </a:lnTo>
                  <a:lnTo>
                    <a:pt x="1025" y="853"/>
                  </a:lnTo>
                  <a:lnTo>
                    <a:pt x="1025" y="852"/>
                  </a:lnTo>
                  <a:lnTo>
                    <a:pt x="1025" y="851"/>
                  </a:lnTo>
                  <a:lnTo>
                    <a:pt x="1025" y="848"/>
                  </a:lnTo>
                  <a:lnTo>
                    <a:pt x="1025" y="846"/>
                  </a:lnTo>
                  <a:lnTo>
                    <a:pt x="1025" y="845"/>
                  </a:lnTo>
                  <a:lnTo>
                    <a:pt x="1006" y="875"/>
                  </a:lnTo>
                  <a:lnTo>
                    <a:pt x="986" y="905"/>
                  </a:lnTo>
                  <a:lnTo>
                    <a:pt x="963" y="932"/>
                  </a:lnTo>
                  <a:lnTo>
                    <a:pt x="940" y="959"/>
                  </a:lnTo>
                  <a:lnTo>
                    <a:pt x="913" y="983"/>
                  </a:lnTo>
                  <a:lnTo>
                    <a:pt x="887" y="1005"/>
                  </a:lnTo>
                  <a:lnTo>
                    <a:pt x="859" y="1027"/>
                  </a:lnTo>
                  <a:lnTo>
                    <a:pt x="828" y="1045"/>
                  </a:lnTo>
                  <a:lnTo>
                    <a:pt x="798" y="1064"/>
                  </a:lnTo>
                  <a:lnTo>
                    <a:pt x="766" y="1078"/>
                  </a:lnTo>
                  <a:lnTo>
                    <a:pt x="732" y="1092"/>
                  </a:lnTo>
                  <a:lnTo>
                    <a:pt x="698" y="1102"/>
                  </a:lnTo>
                  <a:lnTo>
                    <a:pt x="663" y="1110"/>
                  </a:lnTo>
                  <a:lnTo>
                    <a:pt x="627" y="1118"/>
                  </a:lnTo>
                  <a:lnTo>
                    <a:pt x="591" y="1120"/>
                  </a:lnTo>
                  <a:lnTo>
                    <a:pt x="553" y="1122"/>
                  </a:lnTo>
                  <a:lnTo>
                    <a:pt x="524" y="1122"/>
                  </a:lnTo>
                  <a:lnTo>
                    <a:pt x="497" y="1119"/>
                  </a:lnTo>
                  <a:lnTo>
                    <a:pt x="470" y="1116"/>
                  </a:lnTo>
                  <a:lnTo>
                    <a:pt x="443" y="1110"/>
                  </a:lnTo>
                  <a:lnTo>
                    <a:pt x="417" y="1105"/>
                  </a:lnTo>
                  <a:lnTo>
                    <a:pt x="390" y="1098"/>
                  </a:lnTo>
                  <a:lnTo>
                    <a:pt x="365" y="1089"/>
                  </a:lnTo>
                  <a:lnTo>
                    <a:pt x="340" y="1079"/>
                  </a:lnTo>
                  <a:lnTo>
                    <a:pt x="317" y="1068"/>
                  </a:lnTo>
                  <a:lnTo>
                    <a:pt x="293" y="1055"/>
                  </a:lnTo>
                  <a:lnTo>
                    <a:pt x="269" y="1042"/>
                  </a:lnTo>
                  <a:lnTo>
                    <a:pt x="247" y="1027"/>
                  </a:lnTo>
                  <a:lnTo>
                    <a:pt x="226" y="1011"/>
                  </a:lnTo>
                  <a:lnTo>
                    <a:pt x="205" y="995"/>
                  </a:lnTo>
                  <a:lnTo>
                    <a:pt x="186" y="977"/>
                  </a:lnTo>
                  <a:lnTo>
                    <a:pt x="166" y="959"/>
                  </a:lnTo>
                  <a:lnTo>
                    <a:pt x="148" y="940"/>
                  </a:lnTo>
                  <a:lnTo>
                    <a:pt x="132" y="920"/>
                  </a:lnTo>
                  <a:lnTo>
                    <a:pt x="115" y="899"/>
                  </a:lnTo>
                  <a:lnTo>
                    <a:pt x="100" y="876"/>
                  </a:lnTo>
                  <a:lnTo>
                    <a:pt x="86" y="855"/>
                  </a:lnTo>
                  <a:lnTo>
                    <a:pt x="73" y="831"/>
                  </a:lnTo>
                  <a:lnTo>
                    <a:pt x="61" y="807"/>
                  </a:lnTo>
                  <a:lnTo>
                    <a:pt x="50" y="782"/>
                  </a:lnTo>
                  <a:lnTo>
                    <a:pt x="40" y="757"/>
                  </a:lnTo>
                  <a:lnTo>
                    <a:pt x="32" y="731"/>
                  </a:lnTo>
                  <a:lnTo>
                    <a:pt x="25" y="704"/>
                  </a:lnTo>
                  <a:lnTo>
                    <a:pt x="18" y="677"/>
                  </a:lnTo>
                  <a:lnTo>
                    <a:pt x="13" y="650"/>
                  </a:lnTo>
                  <a:lnTo>
                    <a:pt x="9" y="622"/>
                  </a:lnTo>
                  <a:lnTo>
                    <a:pt x="8" y="594"/>
                  </a:lnTo>
                  <a:lnTo>
                    <a:pt x="6" y="565"/>
                  </a:lnTo>
                  <a:lnTo>
                    <a:pt x="8" y="537"/>
                  </a:lnTo>
                  <a:lnTo>
                    <a:pt x="9" y="508"/>
                  </a:lnTo>
                  <a:lnTo>
                    <a:pt x="13" y="480"/>
                  </a:lnTo>
                  <a:lnTo>
                    <a:pt x="18" y="453"/>
                  </a:lnTo>
                  <a:lnTo>
                    <a:pt x="25" y="426"/>
                  </a:lnTo>
                  <a:lnTo>
                    <a:pt x="32" y="399"/>
                  </a:lnTo>
                  <a:lnTo>
                    <a:pt x="40" y="373"/>
                  </a:lnTo>
                  <a:lnTo>
                    <a:pt x="50" y="348"/>
                  </a:lnTo>
                  <a:lnTo>
                    <a:pt x="61" y="324"/>
                  </a:lnTo>
                  <a:lnTo>
                    <a:pt x="73" y="300"/>
                  </a:lnTo>
                  <a:lnTo>
                    <a:pt x="86" y="277"/>
                  </a:lnTo>
                  <a:lnTo>
                    <a:pt x="100" y="254"/>
                  </a:lnTo>
                  <a:lnTo>
                    <a:pt x="115" y="231"/>
                  </a:lnTo>
                  <a:lnTo>
                    <a:pt x="132" y="212"/>
                  </a:lnTo>
                  <a:lnTo>
                    <a:pt x="148" y="190"/>
                  </a:lnTo>
                  <a:lnTo>
                    <a:pt x="166" y="172"/>
                  </a:lnTo>
                  <a:lnTo>
                    <a:pt x="186" y="153"/>
                  </a:lnTo>
                  <a:lnTo>
                    <a:pt x="205" y="135"/>
                  </a:lnTo>
                  <a:lnTo>
                    <a:pt x="226" y="119"/>
                  </a:lnTo>
                  <a:lnTo>
                    <a:pt x="247" y="104"/>
                  </a:lnTo>
                  <a:lnTo>
                    <a:pt x="269" y="89"/>
                  </a:lnTo>
                  <a:lnTo>
                    <a:pt x="293" y="75"/>
                  </a:lnTo>
                  <a:lnTo>
                    <a:pt x="317" y="64"/>
                  </a:lnTo>
                  <a:lnTo>
                    <a:pt x="340" y="53"/>
                  </a:lnTo>
                  <a:lnTo>
                    <a:pt x="365" y="43"/>
                  </a:lnTo>
                  <a:lnTo>
                    <a:pt x="390" y="33"/>
                  </a:lnTo>
                  <a:lnTo>
                    <a:pt x="417" y="26"/>
                  </a:lnTo>
                  <a:lnTo>
                    <a:pt x="443" y="20"/>
                  </a:lnTo>
                  <a:lnTo>
                    <a:pt x="470" y="14"/>
                  </a:lnTo>
                  <a:lnTo>
                    <a:pt x="497" y="11"/>
                  </a:lnTo>
                  <a:lnTo>
                    <a:pt x="524" y="9"/>
                  </a:lnTo>
                  <a:lnTo>
                    <a:pt x="553" y="9"/>
                  </a:lnTo>
                  <a:lnTo>
                    <a:pt x="575" y="9"/>
                  </a:lnTo>
                  <a:lnTo>
                    <a:pt x="598" y="10"/>
                  </a:lnTo>
                  <a:lnTo>
                    <a:pt x="618" y="13"/>
                  </a:lnTo>
                  <a:lnTo>
                    <a:pt x="641" y="16"/>
                  </a:lnTo>
                  <a:lnTo>
                    <a:pt x="662" y="20"/>
                  </a:lnTo>
                  <a:lnTo>
                    <a:pt x="684" y="24"/>
                  </a:lnTo>
                  <a:lnTo>
                    <a:pt x="703" y="30"/>
                  </a:lnTo>
                  <a:lnTo>
                    <a:pt x="724" y="37"/>
                  </a:lnTo>
                  <a:lnTo>
                    <a:pt x="745" y="44"/>
                  </a:lnTo>
                  <a:lnTo>
                    <a:pt x="764" y="51"/>
                  </a:lnTo>
                  <a:lnTo>
                    <a:pt x="784" y="61"/>
                  </a:lnTo>
                  <a:lnTo>
                    <a:pt x="802" y="70"/>
                  </a:lnTo>
                  <a:lnTo>
                    <a:pt x="821" y="81"/>
                  </a:lnTo>
                  <a:lnTo>
                    <a:pt x="840" y="91"/>
                  </a:lnTo>
                  <a:lnTo>
                    <a:pt x="856" y="102"/>
                  </a:lnTo>
                  <a:lnTo>
                    <a:pt x="874" y="115"/>
                  </a:lnTo>
                  <a:lnTo>
                    <a:pt x="891" y="128"/>
                  </a:lnTo>
                  <a:lnTo>
                    <a:pt x="906" y="142"/>
                  </a:lnTo>
                  <a:lnTo>
                    <a:pt x="922" y="156"/>
                  </a:lnTo>
                  <a:lnTo>
                    <a:pt x="937" y="170"/>
                  </a:lnTo>
                  <a:lnTo>
                    <a:pt x="952" y="186"/>
                  </a:lnTo>
                  <a:lnTo>
                    <a:pt x="966" y="202"/>
                  </a:lnTo>
                  <a:lnTo>
                    <a:pt x="979" y="217"/>
                  </a:lnTo>
                  <a:lnTo>
                    <a:pt x="991" y="234"/>
                  </a:lnTo>
                  <a:lnTo>
                    <a:pt x="1004" y="253"/>
                  </a:lnTo>
                  <a:lnTo>
                    <a:pt x="1015" y="270"/>
                  </a:lnTo>
                  <a:lnTo>
                    <a:pt x="1026" y="288"/>
                  </a:lnTo>
                  <a:lnTo>
                    <a:pt x="1036" y="307"/>
                  </a:lnTo>
                  <a:lnTo>
                    <a:pt x="1045" y="327"/>
                  </a:lnTo>
                  <a:lnTo>
                    <a:pt x="1054" y="346"/>
                  </a:lnTo>
                  <a:lnTo>
                    <a:pt x="1062" y="366"/>
                  </a:lnTo>
                  <a:lnTo>
                    <a:pt x="1069" y="386"/>
                  </a:lnTo>
                  <a:lnTo>
                    <a:pt x="1069" y="383"/>
                  </a:lnTo>
                  <a:lnTo>
                    <a:pt x="1069" y="379"/>
                  </a:lnTo>
                  <a:lnTo>
                    <a:pt x="1069" y="375"/>
                  </a:lnTo>
                  <a:lnTo>
                    <a:pt x="1068" y="371"/>
                  </a:lnTo>
                  <a:lnTo>
                    <a:pt x="1068" y="366"/>
                  </a:lnTo>
                  <a:lnTo>
                    <a:pt x="1068" y="364"/>
                  </a:lnTo>
                  <a:lnTo>
                    <a:pt x="1066" y="359"/>
                  </a:lnTo>
                  <a:lnTo>
                    <a:pt x="1066" y="355"/>
                  </a:lnTo>
                  <a:close/>
                </a:path>
              </a:pathLst>
            </a:custGeom>
            <a:solidFill>
              <a:srgbClr val="FDF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8" name="Freeform 55"/>
            <p:cNvSpPr>
              <a:spLocks/>
            </p:cNvSpPr>
            <p:nvPr/>
          </p:nvSpPr>
          <p:spPr bwMode="auto">
            <a:xfrm>
              <a:off x="3984" y="1939"/>
              <a:ext cx="1068" cy="1122"/>
            </a:xfrm>
            <a:custGeom>
              <a:avLst/>
              <a:gdLst>
                <a:gd name="T0" fmla="*/ 1041 w 1068"/>
                <a:gd name="T1" fmla="*/ 308 h 1122"/>
                <a:gd name="T2" fmla="*/ 999 w 1068"/>
                <a:gd name="T3" fmla="*/ 236 h 1122"/>
                <a:gd name="T4" fmla="*/ 946 w 1068"/>
                <a:gd name="T5" fmla="*/ 172 h 1122"/>
                <a:gd name="T6" fmla="*/ 885 w 1068"/>
                <a:gd name="T7" fmla="*/ 115 h 1122"/>
                <a:gd name="T8" fmla="*/ 815 w 1068"/>
                <a:gd name="T9" fmla="*/ 70 h 1122"/>
                <a:gd name="T10" fmla="*/ 740 w 1068"/>
                <a:gd name="T11" fmla="*/ 34 h 1122"/>
                <a:gd name="T12" fmla="*/ 658 w 1068"/>
                <a:gd name="T13" fmla="*/ 12 h 1122"/>
                <a:gd name="T14" fmla="*/ 572 w 1068"/>
                <a:gd name="T15" fmla="*/ 0 h 1122"/>
                <a:gd name="T16" fmla="*/ 466 w 1068"/>
                <a:gd name="T17" fmla="*/ 7 h 1122"/>
                <a:gd name="T18" fmla="*/ 362 w 1068"/>
                <a:gd name="T19" fmla="*/ 34 h 1122"/>
                <a:gd name="T20" fmla="*/ 266 w 1068"/>
                <a:gd name="T21" fmla="*/ 81 h 1122"/>
                <a:gd name="T22" fmla="*/ 181 w 1068"/>
                <a:gd name="T23" fmla="*/ 147 h 1122"/>
                <a:gd name="T24" fmla="*/ 110 w 1068"/>
                <a:gd name="T25" fmla="*/ 226 h 1122"/>
                <a:gd name="T26" fmla="*/ 55 w 1068"/>
                <a:gd name="T27" fmla="*/ 318 h 1122"/>
                <a:gd name="T28" fmla="*/ 18 w 1068"/>
                <a:gd name="T29" fmla="*/ 421 h 1122"/>
                <a:gd name="T30" fmla="*/ 2 w 1068"/>
                <a:gd name="T31" fmla="*/ 533 h 1122"/>
                <a:gd name="T32" fmla="*/ 7 w 1068"/>
                <a:gd name="T33" fmla="*/ 646 h 1122"/>
                <a:gd name="T34" fmla="*/ 34 w 1068"/>
                <a:gd name="T35" fmla="*/ 754 h 1122"/>
                <a:gd name="T36" fmla="*/ 81 w 1068"/>
                <a:gd name="T37" fmla="*/ 852 h 1122"/>
                <a:gd name="T38" fmla="*/ 144 w 1068"/>
                <a:gd name="T39" fmla="*/ 939 h 1122"/>
                <a:gd name="T40" fmla="*/ 221 w 1068"/>
                <a:gd name="T41" fmla="*/ 1011 h 1122"/>
                <a:gd name="T42" fmla="*/ 312 w 1068"/>
                <a:gd name="T43" fmla="*/ 1067 h 1122"/>
                <a:gd name="T44" fmla="*/ 413 w 1068"/>
                <a:gd name="T45" fmla="*/ 1105 h 1122"/>
                <a:gd name="T46" fmla="*/ 522 w 1068"/>
                <a:gd name="T47" fmla="*/ 1122 h 1122"/>
                <a:gd name="T48" fmla="*/ 661 w 1068"/>
                <a:gd name="T49" fmla="*/ 1111 h 1122"/>
                <a:gd name="T50" fmla="*/ 796 w 1068"/>
                <a:gd name="T51" fmla="*/ 1064 h 1122"/>
                <a:gd name="T52" fmla="*/ 911 w 1068"/>
                <a:gd name="T53" fmla="*/ 984 h 1122"/>
                <a:gd name="T54" fmla="*/ 1004 w 1068"/>
                <a:gd name="T55" fmla="*/ 878 h 1122"/>
                <a:gd name="T56" fmla="*/ 1023 w 1068"/>
                <a:gd name="T57" fmla="*/ 842 h 1122"/>
                <a:gd name="T58" fmla="*/ 1023 w 1068"/>
                <a:gd name="T59" fmla="*/ 835 h 1122"/>
                <a:gd name="T60" fmla="*/ 961 w 1068"/>
                <a:gd name="T61" fmla="*/ 922 h 1122"/>
                <a:gd name="T62" fmla="*/ 857 w 1068"/>
                <a:gd name="T63" fmla="*/ 1017 h 1122"/>
                <a:gd name="T64" fmla="*/ 730 w 1068"/>
                <a:gd name="T65" fmla="*/ 1082 h 1122"/>
                <a:gd name="T66" fmla="*/ 589 w 1068"/>
                <a:gd name="T67" fmla="*/ 1114 h 1122"/>
                <a:gd name="T68" fmla="*/ 468 w 1068"/>
                <a:gd name="T69" fmla="*/ 1108 h 1122"/>
                <a:gd name="T70" fmla="*/ 365 w 1068"/>
                <a:gd name="T71" fmla="*/ 1081 h 1122"/>
                <a:gd name="T72" fmla="*/ 270 w 1068"/>
                <a:gd name="T73" fmla="*/ 1034 h 1122"/>
                <a:gd name="T74" fmla="*/ 187 w 1068"/>
                <a:gd name="T75" fmla="*/ 970 h 1122"/>
                <a:gd name="T76" fmla="*/ 117 w 1068"/>
                <a:gd name="T77" fmla="*/ 892 h 1122"/>
                <a:gd name="T78" fmla="*/ 63 w 1068"/>
                <a:gd name="T79" fmla="*/ 801 h 1122"/>
                <a:gd name="T80" fmla="*/ 25 w 1068"/>
                <a:gd name="T81" fmla="*/ 699 h 1122"/>
                <a:gd name="T82" fmla="*/ 10 w 1068"/>
                <a:gd name="T83" fmla="*/ 590 h 1122"/>
                <a:gd name="T84" fmla="*/ 16 w 1068"/>
                <a:gd name="T85" fmla="*/ 477 h 1122"/>
                <a:gd name="T86" fmla="*/ 42 w 1068"/>
                <a:gd name="T87" fmla="*/ 371 h 1122"/>
                <a:gd name="T88" fmla="*/ 88 w 1068"/>
                <a:gd name="T89" fmla="*/ 274 h 1122"/>
                <a:gd name="T90" fmla="*/ 149 w 1068"/>
                <a:gd name="T91" fmla="*/ 189 h 1122"/>
                <a:gd name="T92" fmla="*/ 227 w 1068"/>
                <a:gd name="T93" fmla="*/ 118 h 1122"/>
                <a:gd name="T94" fmla="*/ 316 w 1068"/>
                <a:gd name="T95" fmla="*/ 63 h 1122"/>
                <a:gd name="T96" fmla="*/ 415 w 1068"/>
                <a:gd name="T97" fmla="*/ 26 h 1122"/>
                <a:gd name="T98" fmla="*/ 523 w 1068"/>
                <a:gd name="T99" fmla="*/ 9 h 1122"/>
                <a:gd name="T100" fmla="*/ 618 w 1068"/>
                <a:gd name="T101" fmla="*/ 13 h 1122"/>
                <a:gd name="T102" fmla="*/ 704 w 1068"/>
                <a:gd name="T103" fmla="*/ 32 h 1122"/>
                <a:gd name="T104" fmla="*/ 785 w 1068"/>
                <a:gd name="T105" fmla="*/ 63 h 1122"/>
                <a:gd name="T106" fmla="*/ 858 w 1068"/>
                <a:gd name="T107" fmla="*/ 105 h 1122"/>
                <a:gd name="T108" fmla="*/ 924 w 1068"/>
                <a:gd name="T109" fmla="*/ 161 h 1122"/>
                <a:gd name="T110" fmla="*/ 981 w 1068"/>
                <a:gd name="T111" fmla="*/ 225 h 1122"/>
                <a:gd name="T112" fmla="*/ 1027 w 1068"/>
                <a:gd name="T113" fmla="*/ 297 h 1122"/>
                <a:gd name="T114" fmla="*/ 1061 w 1068"/>
                <a:gd name="T115" fmla="*/ 378 h 1122"/>
                <a:gd name="T116" fmla="*/ 1068 w 1068"/>
                <a:gd name="T117" fmla="*/ 387 h 1122"/>
                <a:gd name="T118" fmla="*/ 1067 w 1068"/>
                <a:gd name="T119" fmla="*/ 371 h 11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8"/>
                <a:gd name="T181" fmla="*/ 0 h 1122"/>
                <a:gd name="T182" fmla="*/ 1068 w 1068"/>
                <a:gd name="T183" fmla="*/ 1122 h 11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8" h="1122">
                  <a:moveTo>
                    <a:pt x="1066" y="367"/>
                  </a:moveTo>
                  <a:lnTo>
                    <a:pt x="1059" y="347"/>
                  </a:lnTo>
                  <a:lnTo>
                    <a:pt x="1050" y="328"/>
                  </a:lnTo>
                  <a:lnTo>
                    <a:pt x="1041" y="308"/>
                  </a:lnTo>
                  <a:lnTo>
                    <a:pt x="1031" y="290"/>
                  </a:lnTo>
                  <a:lnTo>
                    <a:pt x="1021" y="272"/>
                  </a:lnTo>
                  <a:lnTo>
                    <a:pt x="1010" y="253"/>
                  </a:lnTo>
                  <a:lnTo>
                    <a:pt x="999" y="236"/>
                  </a:lnTo>
                  <a:lnTo>
                    <a:pt x="986" y="219"/>
                  </a:lnTo>
                  <a:lnTo>
                    <a:pt x="974" y="203"/>
                  </a:lnTo>
                  <a:lnTo>
                    <a:pt x="960" y="188"/>
                  </a:lnTo>
                  <a:lnTo>
                    <a:pt x="946" y="172"/>
                  </a:lnTo>
                  <a:lnTo>
                    <a:pt x="931" y="156"/>
                  </a:lnTo>
                  <a:lnTo>
                    <a:pt x="917" y="142"/>
                  </a:lnTo>
                  <a:lnTo>
                    <a:pt x="900" y="130"/>
                  </a:lnTo>
                  <a:lnTo>
                    <a:pt x="885" y="115"/>
                  </a:lnTo>
                  <a:lnTo>
                    <a:pt x="868" y="104"/>
                  </a:lnTo>
                  <a:lnTo>
                    <a:pt x="851" y="91"/>
                  </a:lnTo>
                  <a:lnTo>
                    <a:pt x="833" y="80"/>
                  </a:lnTo>
                  <a:lnTo>
                    <a:pt x="815" y="70"/>
                  </a:lnTo>
                  <a:lnTo>
                    <a:pt x="797" y="60"/>
                  </a:lnTo>
                  <a:lnTo>
                    <a:pt x="779" y="50"/>
                  </a:lnTo>
                  <a:lnTo>
                    <a:pt x="760" y="43"/>
                  </a:lnTo>
                  <a:lnTo>
                    <a:pt x="740" y="34"/>
                  </a:lnTo>
                  <a:lnTo>
                    <a:pt x="719" y="27"/>
                  </a:lnTo>
                  <a:lnTo>
                    <a:pt x="700" y="22"/>
                  </a:lnTo>
                  <a:lnTo>
                    <a:pt x="679" y="16"/>
                  </a:lnTo>
                  <a:lnTo>
                    <a:pt x="658" y="12"/>
                  </a:lnTo>
                  <a:lnTo>
                    <a:pt x="637" y="7"/>
                  </a:lnTo>
                  <a:lnTo>
                    <a:pt x="616" y="5"/>
                  </a:lnTo>
                  <a:lnTo>
                    <a:pt x="594" y="2"/>
                  </a:lnTo>
                  <a:lnTo>
                    <a:pt x="572" y="0"/>
                  </a:lnTo>
                  <a:lnTo>
                    <a:pt x="551" y="0"/>
                  </a:lnTo>
                  <a:lnTo>
                    <a:pt x="522" y="0"/>
                  </a:lnTo>
                  <a:lnTo>
                    <a:pt x="494" y="3"/>
                  </a:lnTo>
                  <a:lnTo>
                    <a:pt x="466" y="7"/>
                  </a:lnTo>
                  <a:lnTo>
                    <a:pt x="440" y="12"/>
                  </a:lnTo>
                  <a:lnTo>
                    <a:pt x="413" y="17"/>
                  </a:lnTo>
                  <a:lnTo>
                    <a:pt x="387" y="26"/>
                  </a:lnTo>
                  <a:lnTo>
                    <a:pt x="362" y="34"/>
                  </a:lnTo>
                  <a:lnTo>
                    <a:pt x="337" y="44"/>
                  </a:lnTo>
                  <a:lnTo>
                    <a:pt x="312" y="56"/>
                  </a:lnTo>
                  <a:lnTo>
                    <a:pt x="288" y="68"/>
                  </a:lnTo>
                  <a:lnTo>
                    <a:pt x="266" y="81"/>
                  </a:lnTo>
                  <a:lnTo>
                    <a:pt x="244" y="95"/>
                  </a:lnTo>
                  <a:lnTo>
                    <a:pt x="221" y="111"/>
                  </a:lnTo>
                  <a:lnTo>
                    <a:pt x="201" y="128"/>
                  </a:lnTo>
                  <a:lnTo>
                    <a:pt x="181" y="147"/>
                  </a:lnTo>
                  <a:lnTo>
                    <a:pt x="162" y="165"/>
                  </a:lnTo>
                  <a:lnTo>
                    <a:pt x="144" y="183"/>
                  </a:lnTo>
                  <a:lnTo>
                    <a:pt x="127" y="205"/>
                  </a:lnTo>
                  <a:lnTo>
                    <a:pt x="110" y="226"/>
                  </a:lnTo>
                  <a:lnTo>
                    <a:pt x="95" y="247"/>
                  </a:lnTo>
                  <a:lnTo>
                    <a:pt x="81" y="270"/>
                  </a:lnTo>
                  <a:lnTo>
                    <a:pt x="67" y="294"/>
                  </a:lnTo>
                  <a:lnTo>
                    <a:pt x="55" y="318"/>
                  </a:lnTo>
                  <a:lnTo>
                    <a:pt x="45" y="342"/>
                  </a:lnTo>
                  <a:lnTo>
                    <a:pt x="34" y="368"/>
                  </a:lnTo>
                  <a:lnTo>
                    <a:pt x="25" y="395"/>
                  </a:lnTo>
                  <a:lnTo>
                    <a:pt x="18" y="421"/>
                  </a:lnTo>
                  <a:lnTo>
                    <a:pt x="11" y="448"/>
                  </a:lnTo>
                  <a:lnTo>
                    <a:pt x="7" y="476"/>
                  </a:lnTo>
                  <a:lnTo>
                    <a:pt x="4" y="504"/>
                  </a:lnTo>
                  <a:lnTo>
                    <a:pt x="2" y="533"/>
                  </a:lnTo>
                  <a:lnTo>
                    <a:pt x="0" y="561"/>
                  </a:lnTo>
                  <a:lnTo>
                    <a:pt x="2" y="590"/>
                  </a:lnTo>
                  <a:lnTo>
                    <a:pt x="4" y="618"/>
                  </a:lnTo>
                  <a:lnTo>
                    <a:pt x="7" y="646"/>
                  </a:lnTo>
                  <a:lnTo>
                    <a:pt x="11" y="675"/>
                  </a:lnTo>
                  <a:lnTo>
                    <a:pt x="18" y="702"/>
                  </a:lnTo>
                  <a:lnTo>
                    <a:pt x="25" y="729"/>
                  </a:lnTo>
                  <a:lnTo>
                    <a:pt x="34" y="754"/>
                  </a:lnTo>
                  <a:lnTo>
                    <a:pt x="45" y="780"/>
                  </a:lnTo>
                  <a:lnTo>
                    <a:pt x="55" y="804"/>
                  </a:lnTo>
                  <a:lnTo>
                    <a:pt x="67" y="828"/>
                  </a:lnTo>
                  <a:lnTo>
                    <a:pt x="81" y="852"/>
                  </a:lnTo>
                  <a:lnTo>
                    <a:pt x="95" y="875"/>
                  </a:lnTo>
                  <a:lnTo>
                    <a:pt x="110" y="898"/>
                  </a:lnTo>
                  <a:lnTo>
                    <a:pt x="127" y="918"/>
                  </a:lnTo>
                  <a:lnTo>
                    <a:pt x="144" y="939"/>
                  </a:lnTo>
                  <a:lnTo>
                    <a:pt x="162" y="957"/>
                  </a:lnTo>
                  <a:lnTo>
                    <a:pt x="181" y="977"/>
                  </a:lnTo>
                  <a:lnTo>
                    <a:pt x="201" y="994"/>
                  </a:lnTo>
                  <a:lnTo>
                    <a:pt x="221" y="1011"/>
                  </a:lnTo>
                  <a:lnTo>
                    <a:pt x="244" y="1027"/>
                  </a:lnTo>
                  <a:lnTo>
                    <a:pt x="266" y="1041"/>
                  </a:lnTo>
                  <a:lnTo>
                    <a:pt x="288" y="1055"/>
                  </a:lnTo>
                  <a:lnTo>
                    <a:pt x="312" y="1067"/>
                  </a:lnTo>
                  <a:lnTo>
                    <a:pt x="337" y="1078"/>
                  </a:lnTo>
                  <a:lnTo>
                    <a:pt x="362" y="1088"/>
                  </a:lnTo>
                  <a:lnTo>
                    <a:pt x="387" y="1096"/>
                  </a:lnTo>
                  <a:lnTo>
                    <a:pt x="413" y="1105"/>
                  </a:lnTo>
                  <a:lnTo>
                    <a:pt x="440" y="1111"/>
                  </a:lnTo>
                  <a:lnTo>
                    <a:pt x="466" y="1116"/>
                  </a:lnTo>
                  <a:lnTo>
                    <a:pt x="494" y="1119"/>
                  </a:lnTo>
                  <a:lnTo>
                    <a:pt x="522" y="1122"/>
                  </a:lnTo>
                  <a:lnTo>
                    <a:pt x="551" y="1122"/>
                  </a:lnTo>
                  <a:lnTo>
                    <a:pt x="587" y="1121"/>
                  </a:lnTo>
                  <a:lnTo>
                    <a:pt x="625" y="1118"/>
                  </a:lnTo>
                  <a:lnTo>
                    <a:pt x="661" y="1111"/>
                  </a:lnTo>
                  <a:lnTo>
                    <a:pt x="696" y="1102"/>
                  </a:lnTo>
                  <a:lnTo>
                    <a:pt x="730" y="1092"/>
                  </a:lnTo>
                  <a:lnTo>
                    <a:pt x="762" y="1079"/>
                  </a:lnTo>
                  <a:lnTo>
                    <a:pt x="796" y="1064"/>
                  </a:lnTo>
                  <a:lnTo>
                    <a:pt x="826" y="1047"/>
                  </a:lnTo>
                  <a:lnTo>
                    <a:pt x="856" y="1028"/>
                  </a:lnTo>
                  <a:lnTo>
                    <a:pt x="885" y="1007"/>
                  </a:lnTo>
                  <a:lnTo>
                    <a:pt x="911" y="984"/>
                  </a:lnTo>
                  <a:lnTo>
                    <a:pt x="936" y="960"/>
                  </a:lnTo>
                  <a:lnTo>
                    <a:pt x="961" y="935"/>
                  </a:lnTo>
                  <a:lnTo>
                    <a:pt x="984" y="906"/>
                  </a:lnTo>
                  <a:lnTo>
                    <a:pt x="1004" y="878"/>
                  </a:lnTo>
                  <a:lnTo>
                    <a:pt x="1023" y="848"/>
                  </a:lnTo>
                  <a:lnTo>
                    <a:pt x="1023" y="847"/>
                  </a:lnTo>
                  <a:lnTo>
                    <a:pt x="1023" y="844"/>
                  </a:lnTo>
                  <a:lnTo>
                    <a:pt x="1023" y="842"/>
                  </a:lnTo>
                  <a:lnTo>
                    <a:pt x="1023" y="841"/>
                  </a:lnTo>
                  <a:lnTo>
                    <a:pt x="1023" y="838"/>
                  </a:lnTo>
                  <a:lnTo>
                    <a:pt x="1023" y="837"/>
                  </a:lnTo>
                  <a:lnTo>
                    <a:pt x="1023" y="835"/>
                  </a:lnTo>
                  <a:lnTo>
                    <a:pt x="1023" y="832"/>
                  </a:lnTo>
                  <a:lnTo>
                    <a:pt x="1004" y="864"/>
                  </a:lnTo>
                  <a:lnTo>
                    <a:pt x="984" y="893"/>
                  </a:lnTo>
                  <a:lnTo>
                    <a:pt x="961" y="922"/>
                  </a:lnTo>
                  <a:lnTo>
                    <a:pt x="938" y="947"/>
                  </a:lnTo>
                  <a:lnTo>
                    <a:pt x="913" y="973"/>
                  </a:lnTo>
                  <a:lnTo>
                    <a:pt x="886" y="996"/>
                  </a:lnTo>
                  <a:lnTo>
                    <a:pt x="857" y="1017"/>
                  </a:lnTo>
                  <a:lnTo>
                    <a:pt x="828" y="1037"/>
                  </a:lnTo>
                  <a:lnTo>
                    <a:pt x="796" y="1054"/>
                  </a:lnTo>
                  <a:lnTo>
                    <a:pt x="764" y="1070"/>
                  </a:lnTo>
                  <a:lnTo>
                    <a:pt x="730" y="1082"/>
                  </a:lnTo>
                  <a:lnTo>
                    <a:pt x="697" y="1094"/>
                  </a:lnTo>
                  <a:lnTo>
                    <a:pt x="661" y="1102"/>
                  </a:lnTo>
                  <a:lnTo>
                    <a:pt x="625" y="1109"/>
                  </a:lnTo>
                  <a:lnTo>
                    <a:pt x="589" y="1114"/>
                  </a:lnTo>
                  <a:lnTo>
                    <a:pt x="551" y="1115"/>
                  </a:lnTo>
                  <a:lnTo>
                    <a:pt x="523" y="1114"/>
                  </a:lnTo>
                  <a:lnTo>
                    <a:pt x="495" y="1112"/>
                  </a:lnTo>
                  <a:lnTo>
                    <a:pt x="468" y="1108"/>
                  </a:lnTo>
                  <a:lnTo>
                    <a:pt x="441" y="1104"/>
                  </a:lnTo>
                  <a:lnTo>
                    <a:pt x="415" y="1096"/>
                  </a:lnTo>
                  <a:lnTo>
                    <a:pt x="390" y="1089"/>
                  </a:lnTo>
                  <a:lnTo>
                    <a:pt x="365" y="1081"/>
                  </a:lnTo>
                  <a:lnTo>
                    <a:pt x="340" y="1071"/>
                  </a:lnTo>
                  <a:lnTo>
                    <a:pt x="316" y="1060"/>
                  </a:lnTo>
                  <a:lnTo>
                    <a:pt x="292" y="1048"/>
                  </a:lnTo>
                  <a:lnTo>
                    <a:pt x="270" y="1034"/>
                  </a:lnTo>
                  <a:lnTo>
                    <a:pt x="248" y="1020"/>
                  </a:lnTo>
                  <a:lnTo>
                    <a:pt x="227" y="1004"/>
                  </a:lnTo>
                  <a:lnTo>
                    <a:pt x="206" y="989"/>
                  </a:lnTo>
                  <a:lnTo>
                    <a:pt x="187" y="970"/>
                  </a:lnTo>
                  <a:lnTo>
                    <a:pt x="167" y="952"/>
                  </a:lnTo>
                  <a:lnTo>
                    <a:pt x="149" y="933"/>
                  </a:lnTo>
                  <a:lnTo>
                    <a:pt x="132" y="913"/>
                  </a:lnTo>
                  <a:lnTo>
                    <a:pt x="117" y="892"/>
                  </a:lnTo>
                  <a:lnTo>
                    <a:pt x="102" y="871"/>
                  </a:lnTo>
                  <a:lnTo>
                    <a:pt x="88" y="848"/>
                  </a:lnTo>
                  <a:lnTo>
                    <a:pt x="74" y="825"/>
                  </a:lnTo>
                  <a:lnTo>
                    <a:pt x="63" y="801"/>
                  </a:lnTo>
                  <a:lnTo>
                    <a:pt x="52" y="777"/>
                  </a:lnTo>
                  <a:lnTo>
                    <a:pt x="42" y="751"/>
                  </a:lnTo>
                  <a:lnTo>
                    <a:pt x="34" y="726"/>
                  </a:lnTo>
                  <a:lnTo>
                    <a:pt x="25" y="699"/>
                  </a:lnTo>
                  <a:lnTo>
                    <a:pt x="20" y="673"/>
                  </a:lnTo>
                  <a:lnTo>
                    <a:pt x="16" y="645"/>
                  </a:lnTo>
                  <a:lnTo>
                    <a:pt x="11" y="618"/>
                  </a:lnTo>
                  <a:lnTo>
                    <a:pt x="10" y="590"/>
                  </a:lnTo>
                  <a:lnTo>
                    <a:pt x="9" y="561"/>
                  </a:lnTo>
                  <a:lnTo>
                    <a:pt x="10" y="533"/>
                  </a:lnTo>
                  <a:lnTo>
                    <a:pt x="11" y="504"/>
                  </a:lnTo>
                  <a:lnTo>
                    <a:pt x="16" y="477"/>
                  </a:lnTo>
                  <a:lnTo>
                    <a:pt x="20" y="450"/>
                  </a:lnTo>
                  <a:lnTo>
                    <a:pt x="25" y="423"/>
                  </a:lnTo>
                  <a:lnTo>
                    <a:pt x="34" y="396"/>
                  </a:lnTo>
                  <a:lnTo>
                    <a:pt x="42" y="371"/>
                  </a:lnTo>
                  <a:lnTo>
                    <a:pt x="52" y="347"/>
                  </a:lnTo>
                  <a:lnTo>
                    <a:pt x="63" y="321"/>
                  </a:lnTo>
                  <a:lnTo>
                    <a:pt x="74" y="297"/>
                  </a:lnTo>
                  <a:lnTo>
                    <a:pt x="88" y="274"/>
                  </a:lnTo>
                  <a:lnTo>
                    <a:pt x="102" y="252"/>
                  </a:lnTo>
                  <a:lnTo>
                    <a:pt x="117" y="230"/>
                  </a:lnTo>
                  <a:lnTo>
                    <a:pt x="132" y="209"/>
                  </a:lnTo>
                  <a:lnTo>
                    <a:pt x="149" y="189"/>
                  </a:lnTo>
                  <a:lnTo>
                    <a:pt x="167" y="171"/>
                  </a:lnTo>
                  <a:lnTo>
                    <a:pt x="187" y="152"/>
                  </a:lnTo>
                  <a:lnTo>
                    <a:pt x="206" y="135"/>
                  </a:lnTo>
                  <a:lnTo>
                    <a:pt x="227" y="118"/>
                  </a:lnTo>
                  <a:lnTo>
                    <a:pt x="248" y="103"/>
                  </a:lnTo>
                  <a:lnTo>
                    <a:pt x="270" y="88"/>
                  </a:lnTo>
                  <a:lnTo>
                    <a:pt x="292" y="76"/>
                  </a:lnTo>
                  <a:lnTo>
                    <a:pt x="316" y="63"/>
                  </a:lnTo>
                  <a:lnTo>
                    <a:pt x="340" y="51"/>
                  </a:lnTo>
                  <a:lnTo>
                    <a:pt x="365" y="41"/>
                  </a:lnTo>
                  <a:lnTo>
                    <a:pt x="390" y="33"/>
                  </a:lnTo>
                  <a:lnTo>
                    <a:pt x="415" y="26"/>
                  </a:lnTo>
                  <a:lnTo>
                    <a:pt x="441" y="20"/>
                  </a:lnTo>
                  <a:lnTo>
                    <a:pt x="468" y="14"/>
                  </a:lnTo>
                  <a:lnTo>
                    <a:pt x="495" y="12"/>
                  </a:lnTo>
                  <a:lnTo>
                    <a:pt x="523" y="9"/>
                  </a:lnTo>
                  <a:lnTo>
                    <a:pt x="551" y="9"/>
                  </a:lnTo>
                  <a:lnTo>
                    <a:pt x="573" y="9"/>
                  </a:lnTo>
                  <a:lnTo>
                    <a:pt x="596" y="10"/>
                  </a:lnTo>
                  <a:lnTo>
                    <a:pt x="618" y="13"/>
                  </a:lnTo>
                  <a:lnTo>
                    <a:pt x="640" y="16"/>
                  </a:lnTo>
                  <a:lnTo>
                    <a:pt x="661" y="20"/>
                  </a:lnTo>
                  <a:lnTo>
                    <a:pt x="683" y="24"/>
                  </a:lnTo>
                  <a:lnTo>
                    <a:pt x="704" y="32"/>
                  </a:lnTo>
                  <a:lnTo>
                    <a:pt x="725" y="37"/>
                  </a:lnTo>
                  <a:lnTo>
                    <a:pt x="744" y="46"/>
                  </a:lnTo>
                  <a:lnTo>
                    <a:pt x="765" y="53"/>
                  </a:lnTo>
                  <a:lnTo>
                    <a:pt x="785" y="63"/>
                  </a:lnTo>
                  <a:lnTo>
                    <a:pt x="803" y="73"/>
                  </a:lnTo>
                  <a:lnTo>
                    <a:pt x="822" y="83"/>
                  </a:lnTo>
                  <a:lnTo>
                    <a:pt x="840" y="94"/>
                  </a:lnTo>
                  <a:lnTo>
                    <a:pt x="858" y="105"/>
                  </a:lnTo>
                  <a:lnTo>
                    <a:pt x="875" y="118"/>
                  </a:lnTo>
                  <a:lnTo>
                    <a:pt x="892" y="132"/>
                  </a:lnTo>
                  <a:lnTo>
                    <a:pt x="908" y="147"/>
                  </a:lnTo>
                  <a:lnTo>
                    <a:pt x="924" y="161"/>
                  </a:lnTo>
                  <a:lnTo>
                    <a:pt x="939" y="176"/>
                  </a:lnTo>
                  <a:lnTo>
                    <a:pt x="953" y="192"/>
                  </a:lnTo>
                  <a:lnTo>
                    <a:pt x="967" y="208"/>
                  </a:lnTo>
                  <a:lnTo>
                    <a:pt x="981" y="225"/>
                  </a:lnTo>
                  <a:lnTo>
                    <a:pt x="993" y="242"/>
                  </a:lnTo>
                  <a:lnTo>
                    <a:pt x="1004" y="260"/>
                  </a:lnTo>
                  <a:lnTo>
                    <a:pt x="1016" y="279"/>
                  </a:lnTo>
                  <a:lnTo>
                    <a:pt x="1027" y="297"/>
                  </a:lnTo>
                  <a:lnTo>
                    <a:pt x="1036" y="317"/>
                  </a:lnTo>
                  <a:lnTo>
                    <a:pt x="1046" y="337"/>
                  </a:lnTo>
                  <a:lnTo>
                    <a:pt x="1055" y="357"/>
                  </a:lnTo>
                  <a:lnTo>
                    <a:pt x="1061" y="378"/>
                  </a:lnTo>
                  <a:lnTo>
                    <a:pt x="1068" y="398"/>
                  </a:lnTo>
                  <a:lnTo>
                    <a:pt x="1068" y="395"/>
                  </a:lnTo>
                  <a:lnTo>
                    <a:pt x="1068" y="391"/>
                  </a:lnTo>
                  <a:lnTo>
                    <a:pt x="1068" y="387"/>
                  </a:lnTo>
                  <a:lnTo>
                    <a:pt x="1067" y="382"/>
                  </a:lnTo>
                  <a:lnTo>
                    <a:pt x="1067" y="379"/>
                  </a:lnTo>
                  <a:lnTo>
                    <a:pt x="1067" y="375"/>
                  </a:lnTo>
                  <a:lnTo>
                    <a:pt x="1067" y="371"/>
                  </a:lnTo>
                  <a:lnTo>
                    <a:pt x="1066" y="367"/>
                  </a:lnTo>
                  <a:close/>
                </a:path>
              </a:pathLst>
            </a:custGeom>
            <a:solidFill>
              <a:srgbClr val="FDF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69" name="Freeform 56"/>
            <p:cNvSpPr>
              <a:spLocks/>
            </p:cNvSpPr>
            <p:nvPr/>
          </p:nvSpPr>
          <p:spPr bwMode="auto">
            <a:xfrm>
              <a:off x="3988" y="1944"/>
              <a:ext cx="1064" cy="1113"/>
            </a:xfrm>
            <a:custGeom>
              <a:avLst/>
              <a:gdLst>
                <a:gd name="T0" fmla="*/ 1039 w 1064"/>
                <a:gd name="T1" fmla="*/ 318 h 1113"/>
                <a:gd name="T2" fmla="*/ 998 w 1064"/>
                <a:gd name="T3" fmla="*/ 244 h 1113"/>
                <a:gd name="T4" fmla="*/ 946 w 1064"/>
                <a:gd name="T5" fmla="*/ 177 h 1113"/>
                <a:gd name="T6" fmla="*/ 885 w 1064"/>
                <a:gd name="T7" fmla="*/ 119 h 1113"/>
                <a:gd name="T8" fmla="*/ 815 w 1064"/>
                <a:gd name="T9" fmla="*/ 72 h 1113"/>
                <a:gd name="T10" fmla="*/ 739 w 1064"/>
                <a:gd name="T11" fmla="*/ 35 h 1113"/>
                <a:gd name="T12" fmla="*/ 656 w 1064"/>
                <a:gd name="T13" fmla="*/ 11 h 1113"/>
                <a:gd name="T14" fmla="*/ 569 w 1064"/>
                <a:gd name="T15" fmla="*/ 0 h 1113"/>
                <a:gd name="T16" fmla="*/ 464 w 1064"/>
                <a:gd name="T17" fmla="*/ 5 h 1113"/>
                <a:gd name="T18" fmla="*/ 359 w 1064"/>
                <a:gd name="T19" fmla="*/ 34 h 1113"/>
                <a:gd name="T20" fmla="*/ 263 w 1064"/>
                <a:gd name="T21" fmla="*/ 80 h 1113"/>
                <a:gd name="T22" fmla="*/ 180 w 1064"/>
                <a:gd name="T23" fmla="*/ 144 h 1113"/>
                <a:gd name="T24" fmla="*/ 109 w 1064"/>
                <a:gd name="T25" fmla="*/ 222 h 1113"/>
                <a:gd name="T26" fmla="*/ 55 w 1064"/>
                <a:gd name="T27" fmla="*/ 315 h 1113"/>
                <a:gd name="T28" fmla="*/ 19 w 1064"/>
                <a:gd name="T29" fmla="*/ 417 h 1113"/>
                <a:gd name="T30" fmla="*/ 2 w 1064"/>
                <a:gd name="T31" fmla="*/ 528 h 1113"/>
                <a:gd name="T32" fmla="*/ 7 w 1064"/>
                <a:gd name="T33" fmla="*/ 641 h 1113"/>
                <a:gd name="T34" fmla="*/ 34 w 1064"/>
                <a:gd name="T35" fmla="*/ 748 h 1113"/>
                <a:gd name="T36" fmla="*/ 80 w 1064"/>
                <a:gd name="T37" fmla="*/ 846 h 1113"/>
                <a:gd name="T38" fmla="*/ 142 w 1064"/>
                <a:gd name="T39" fmla="*/ 931 h 1113"/>
                <a:gd name="T40" fmla="*/ 220 w 1064"/>
                <a:gd name="T41" fmla="*/ 1002 h 1113"/>
                <a:gd name="T42" fmla="*/ 311 w 1064"/>
                <a:gd name="T43" fmla="*/ 1059 h 1113"/>
                <a:gd name="T44" fmla="*/ 411 w 1064"/>
                <a:gd name="T45" fmla="*/ 1096 h 1113"/>
                <a:gd name="T46" fmla="*/ 518 w 1064"/>
                <a:gd name="T47" fmla="*/ 1113 h 1113"/>
                <a:gd name="T48" fmla="*/ 657 w 1064"/>
                <a:gd name="T49" fmla="*/ 1101 h 1113"/>
                <a:gd name="T50" fmla="*/ 792 w 1064"/>
                <a:gd name="T51" fmla="*/ 1055 h 1113"/>
                <a:gd name="T52" fmla="*/ 907 w 1064"/>
                <a:gd name="T53" fmla="*/ 974 h 1113"/>
                <a:gd name="T54" fmla="*/ 1000 w 1064"/>
                <a:gd name="T55" fmla="*/ 866 h 1113"/>
                <a:gd name="T56" fmla="*/ 1019 w 1064"/>
                <a:gd name="T57" fmla="*/ 830 h 1113"/>
                <a:gd name="T58" fmla="*/ 1019 w 1064"/>
                <a:gd name="T59" fmla="*/ 822 h 1113"/>
                <a:gd name="T60" fmla="*/ 959 w 1064"/>
                <a:gd name="T61" fmla="*/ 910 h 1113"/>
                <a:gd name="T62" fmla="*/ 854 w 1064"/>
                <a:gd name="T63" fmla="*/ 1006 h 1113"/>
                <a:gd name="T64" fmla="*/ 728 w 1064"/>
                <a:gd name="T65" fmla="*/ 1073 h 1113"/>
                <a:gd name="T66" fmla="*/ 585 w 1064"/>
                <a:gd name="T67" fmla="*/ 1104 h 1113"/>
                <a:gd name="T68" fmla="*/ 465 w 1064"/>
                <a:gd name="T69" fmla="*/ 1099 h 1113"/>
                <a:gd name="T70" fmla="*/ 362 w 1064"/>
                <a:gd name="T71" fmla="*/ 1072 h 1113"/>
                <a:gd name="T72" fmla="*/ 268 w 1064"/>
                <a:gd name="T73" fmla="*/ 1026 h 1113"/>
                <a:gd name="T74" fmla="*/ 185 w 1064"/>
                <a:gd name="T75" fmla="*/ 962 h 1113"/>
                <a:gd name="T76" fmla="*/ 116 w 1064"/>
                <a:gd name="T77" fmla="*/ 884 h 1113"/>
                <a:gd name="T78" fmla="*/ 62 w 1064"/>
                <a:gd name="T79" fmla="*/ 795 h 1113"/>
                <a:gd name="T80" fmla="*/ 26 w 1064"/>
                <a:gd name="T81" fmla="*/ 694 h 1113"/>
                <a:gd name="T82" fmla="*/ 9 w 1064"/>
                <a:gd name="T83" fmla="*/ 585 h 1113"/>
                <a:gd name="T84" fmla="*/ 14 w 1064"/>
                <a:gd name="T85" fmla="*/ 472 h 1113"/>
                <a:gd name="T86" fmla="*/ 41 w 1064"/>
                <a:gd name="T87" fmla="*/ 367 h 1113"/>
                <a:gd name="T88" fmla="*/ 87 w 1064"/>
                <a:gd name="T89" fmla="*/ 272 h 1113"/>
                <a:gd name="T90" fmla="*/ 148 w 1064"/>
                <a:gd name="T91" fmla="*/ 187 h 1113"/>
                <a:gd name="T92" fmla="*/ 224 w 1064"/>
                <a:gd name="T93" fmla="*/ 116 h 1113"/>
                <a:gd name="T94" fmla="*/ 313 w 1064"/>
                <a:gd name="T95" fmla="*/ 62 h 1113"/>
                <a:gd name="T96" fmla="*/ 412 w 1064"/>
                <a:gd name="T97" fmla="*/ 25 h 1113"/>
                <a:gd name="T98" fmla="*/ 519 w 1064"/>
                <a:gd name="T99" fmla="*/ 8 h 1113"/>
                <a:gd name="T100" fmla="*/ 615 w 1064"/>
                <a:gd name="T101" fmla="*/ 12 h 1113"/>
                <a:gd name="T102" fmla="*/ 701 w 1064"/>
                <a:gd name="T103" fmla="*/ 31 h 1113"/>
                <a:gd name="T104" fmla="*/ 784 w 1064"/>
                <a:gd name="T105" fmla="*/ 63 h 1113"/>
                <a:gd name="T106" fmla="*/ 857 w 1064"/>
                <a:gd name="T107" fmla="*/ 109 h 1113"/>
                <a:gd name="T108" fmla="*/ 923 w 1064"/>
                <a:gd name="T109" fmla="*/ 164 h 1113"/>
                <a:gd name="T110" fmla="*/ 980 w 1064"/>
                <a:gd name="T111" fmla="*/ 231 h 1113"/>
                <a:gd name="T112" fmla="*/ 1024 w 1064"/>
                <a:gd name="T113" fmla="*/ 305 h 1113"/>
                <a:gd name="T114" fmla="*/ 1059 w 1064"/>
                <a:gd name="T115" fmla="*/ 387 h 1113"/>
                <a:gd name="T116" fmla="*/ 1064 w 1064"/>
                <a:gd name="T117" fmla="*/ 397 h 1113"/>
                <a:gd name="T118" fmla="*/ 1064 w 1064"/>
                <a:gd name="T119" fmla="*/ 382 h 111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64"/>
                <a:gd name="T181" fmla="*/ 0 h 1113"/>
                <a:gd name="T182" fmla="*/ 1064 w 1064"/>
                <a:gd name="T183" fmla="*/ 1113 h 111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64" h="1113">
                  <a:moveTo>
                    <a:pt x="1063" y="377"/>
                  </a:moveTo>
                  <a:lnTo>
                    <a:pt x="1056" y="357"/>
                  </a:lnTo>
                  <a:lnTo>
                    <a:pt x="1048" y="337"/>
                  </a:lnTo>
                  <a:lnTo>
                    <a:pt x="1039" y="318"/>
                  </a:lnTo>
                  <a:lnTo>
                    <a:pt x="1030" y="298"/>
                  </a:lnTo>
                  <a:lnTo>
                    <a:pt x="1020" y="279"/>
                  </a:lnTo>
                  <a:lnTo>
                    <a:pt x="1009" y="261"/>
                  </a:lnTo>
                  <a:lnTo>
                    <a:pt x="998" y="244"/>
                  </a:lnTo>
                  <a:lnTo>
                    <a:pt x="985" y="225"/>
                  </a:lnTo>
                  <a:lnTo>
                    <a:pt x="973" y="208"/>
                  </a:lnTo>
                  <a:lnTo>
                    <a:pt x="960" y="193"/>
                  </a:lnTo>
                  <a:lnTo>
                    <a:pt x="946" y="177"/>
                  </a:lnTo>
                  <a:lnTo>
                    <a:pt x="931" y="161"/>
                  </a:lnTo>
                  <a:lnTo>
                    <a:pt x="916" y="147"/>
                  </a:lnTo>
                  <a:lnTo>
                    <a:pt x="900" y="133"/>
                  </a:lnTo>
                  <a:lnTo>
                    <a:pt x="885" y="119"/>
                  </a:lnTo>
                  <a:lnTo>
                    <a:pt x="868" y="106"/>
                  </a:lnTo>
                  <a:lnTo>
                    <a:pt x="850" y="93"/>
                  </a:lnTo>
                  <a:lnTo>
                    <a:pt x="834" y="82"/>
                  </a:lnTo>
                  <a:lnTo>
                    <a:pt x="815" y="72"/>
                  </a:lnTo>
                  <a:lnTo>
                    <a:pt x="796" y="61"/>
                  </a:lnTo>
                  <a:lnTo>
                    <a:pt x="778" y="52"/>
                  </a:lnTo>
                  <a:lnTo>
                    <a:pt x="758" y="42"/>
                  </a:lnTo>
                  <a:lnTo>
                    <a:pt x="739" y="35"/>
                  </a:lnTo>
                  <a:lnTo>
                    <a:pt x="718" y="28"/>
                  </a:lnTo>
                  <a:lnTo>
                    <a:pt x="697" y="21"/>
                  </a:lnTo>
                  <a:lnTo>
                    <a:pt x="678" y="15"/>
                  </a:lnTo>
                  <a:lnTo>
                    <a:pt x="656" y="11"/>
                  </a:lnTo>
                  <a:lnTo>
                    <a:pt x="635" y="7"/>
                  </a:lnTo>
                  <a:lnTo>
                    <a:pt x="612" y="4"/>
                  </a:lnTo>
                  <a:lnTo>
                    <a:pt x="592" y="1"/>
                  </a:lnTo>
                  <a:lnTo>
                    <a:pt x="569" y="0"/>
                  </a:lnTo>
                  <a:lnTo>
                    <a:pt x="547" y="0"/>
                  </a:lnTo>
                  <a:lnTo>
                    <a:pt x="518" y="0"/>
                  </a:lnTo>
                  <a:lnTo>
                    <a:pt x="491" y="2"/>
                  </a:lnTo>
                  <a:lnTo>
                    <a:pt x="464" y="5"/>
                  </a:lnTo>
                  <a:lnTo>
                    <a:pt x="437" y="11"/>
                  </a:lnTo>
                  <a:lnTo>
                    <a:pt x="411" y="17"/>
                  </a:lnTo>
                  <a:lnTo>
                    <a:pt x="384" y="24"/>
                  </a:lnTo>
                  <a:lnTo>
                    <a:pt x="359" y="34"/>
                  </a:lnTo>
                  <a:lnTo>
                    <a:pt x="334" y="44"/>
                  </a:lnTo>
                  <a:lnTo>
                    <a:pt x="311" y="55"/>
                  </a:lnTo>
                  <a:lnTo>
                    <a:pt x="287" y="66"/>
                  </a:lnTo>
                  <a:lnTo>
                    <a:pt x="263" y="80"/>
                  </a:lnTo>
                  <a:lnTo>
                    <a:pt x="241" y="95"/>
                  </a:lnTo>
                  <a:lnTo>
                    <a:pt x="220" y="110"/>
                  </a:lnTo>
                  <a:lnTo>
                    <a:pt x="199" y="126"/>
                  </a:lnTo>
                  <a:lnTo>
                    <a:pt x="180" y="144"/>
                  </a:lnTo>
                  <a:lnTo>
                    <a:pt x="160" y="163"/>
                  </a:lnTo>
                  <a:lnTo>
                    <a:pt x="142" y="181"/>
                  </a:lnTo>
                  <a:lnTo>
                    <a:pt x="126" y="203"/>
                  </a:lnTo>
                  <a:lnTo>
                    <a:pt x="109" y="222"/>
                  </a:lnTo>
                  <a:lnTo>
                    <a:pt x="94" y="245"/>
                  </a:lnTo>
                  <a:lnTo>
                    <a:pt x="80" y="268"/>
                  </a:lnTo>
                  <a:lnTo>
                    <a:pt x="67" y="291"/>
                  </a:lnTo>
                  <a:lnTo>
                    <a:pt x="55" y="315"/>
                  </a:lnTo>
                  <a:lnTo>
                    <a:pt x="44" y="339"/>
                  </a:lnTo>
                  <a:lnTo>
                    <a:pt x="34" y="364"/>
                  </a:lnTo>
                  <a:lnTo>
                    <a:pt x="26" y="390"/>
                  </a:lnTo>
                  <a:lnTo>
                    <a:pt x="19" y="417"/>
                  </a:lnTo>
                  <a:lnTo>
                    <a:pt x="12" y="444"/>
                  </a:lnTo>
                  <a:lnTo>
                    <a:pt x="7" y="471"/>
                  </a:lnTo>
                  <a:lnTo>
                    <a:pt x="3" y="499"/>
                  </a:lnTo>
                  <a:lnTo>
                    <a:pt x="2" y="528"/>
                  </a:lnTo>
                  <a:lnTo>
                    <a:pt x="0" y="556"/>
                  </a:lnTo>
                  <a:lnTo>
                    <a:pt x="2" y="585"/>
                  </a:lnTo>
                  <a:lnTo>
                    <a:pt x="3" y="613"/>
                  </a:lnTo>
                  <a:lnTo>
                    <a:pt x="7" y="641"/>
                  </a:lnTo>
                  <a:lnTo>
                    <a:pt x="12" y="668"/>
                  </a:lnTo>
                  <a:lnTo>
                    <a:pt x="19" y="695"/>
                  </a:lnTo>
                  <a:lnTo>
                    <a:pt x="26" y="722"/>
                  </a:lnTo>
                  <a:lnTo>
                    <a:pt x="34" y="748"/>
                  </a:lnTo>
                  <a:lnTo>
                    <a:pt x="44" y="773"/>
                  </a:lnTo>
                  <a:lnTo>
                    <a:pt x="55" y="798"/>
                  </a:lnTo>
                  <a:lnTo>
                    <a:pt x="67" y="822"/>
                  </a:lnTo>
                  <a:lnTo>
                    <a:pt x="80" y="846"/>
                  </a:lnTo>
                  <a:lnTo>
                    <a:pt x="94" y="867"/>
                  </a:lnTo>
                  <a:lnTo>
                    <a:pt x="109" y="890"/>
                  </a:lnTo>
                  <a:lnTo>
                    <a:pt x="126" y="911"/>
                  </a:lnTo>
                  <a:lnTo>
                    <a:pt x="142" y="931"/>
                  </a:lnTo>
                  <a:lnTo>
                    <a:pt x="160" y="950"/>
                  </a:lnTo>
                  <a:lnTo>
                    <a:pt x="180" y="968"/>
                  </a:lnTo>
                  <a:lnTo>
                    <a:pt x="199" y="986"/>
                  </a:lnTo>
                  <a:lnTo>
                    <a:pt x="220" y="1002"/>
                  </a:lnTo>
                  <a:lnTo>
                    <a:pt x="241" y="1018"/>
                  </a:lnTo>
                  <a:lnTo>
                    <a:pt x="263" y="1033"/>
                  </a:lnTo>
                  <a:lnTo>
                    <a:pt x="287" y="1046"/>
                  </a:lnTo>
                  <a:lnTo>
                    <a:pt x="311" y="1059"/>
                  </a:lnTo>
                  <a:lnTo>
                    <a:pt x="334" y="1070"/>
                  </a:lnTo>
                  <a:lnTo>
                    <a:pt x="359" y="1080"/>
                  </a:lnTo>
                  <a:lnTo>
                    <a:pt x="384" y="1089"/>
                  </a:lnTo>
                  <a:lnTo>
                    <a:pt x="411" y="1096"/>
                  </a:lnTo>
                  <a:lnTo>
                    <a:pt x="437" y="1101"/>
                  </a:lnTo>
                  <a:lnTo>
                    <a:pt x="464" y="1107"/>
                  </a:lnTo>
                  <a:lnTo>
                    <a:pt x="491" y="1110"/>
                  </a:lnTo>
                  <a:lnTo>
                    <a:pt x="518" y="1113"/>
                  </a:lnTo>
                  <a:lnTo>
                    <a:pt x="547" y="1113"/>
                  </a:lnTo>
                  <a:lnTo>
                    <a:pt x="585" y="1111"/>
                  </a:lnTo>
                  <a:lnTo>
                    <a:pt x="621" y="1109"/>
                  </a:lnTo>
                  <a:lnTo>
                    <a:pt x="657" y="1101"/>
                  </a:lnTo>
                  <a:lnTo>
                    <a:pt x="692" y="1093"/>
                  </a:lnTo>
                  <a:lnTo>
                    <a:pt x="726" y="1083"/>
                  </a:lnTo>
                  <a:lnTo>
                    <a:pt x="760" y="1069"/>
                  </a:lnTo>
                  <a:lnTo>
                    <a:pt x="792" y="1055"/>
                  </a:lnTo>
                  <a:lnTo>
                    <a:pt x="822" y="1036"/>
                  </a:lnTo>
                  <a:lnTo>
                    <a:pt x="853" y="1018"/>
                  </a:lnTo>
                  <a:lnTo>
                    <a:pt x="881" y="996"/>
                  </a:lnTo>
                  <a:lnTo>
                    <a:pt x="907" y="974"/>
                  </a:lnTo>
                  <a:lnTo>
                    <a:pt x="934" y="950"/>
                  </a:lnTo>
                  <a:lnTo>
                    <a:pt x="957" y="923"/>
                  </a:lnTo>
                  <a:lnTo>
                    <a:pt x="980" y="896"/>
                  </a:lnTo>
                  <a:lnTo>
                    <a:pt x="1000" y="866"/>
                  </a:lnTo>
                  <a:lnTo>
                    <a:pt x="1019" y="836"/>
                  </a:lnTo>
                  <a:lnTo>
                    <a:pt x="1019" y="833"/>
                  </a:lnTo>
                  <a:lnTo>
                    <a:pt x="1019" y="832"/>
                  </a:lnTo>
                  <a:lnTo>
                    <a:pt x="1019" y="830"/>
                  </a:lnTo>
                  <a:lnTo>
                    <a:pt x="1019" y="827"/>
                  </a:lnTo>
                  <a:lnTo>
                    <a:pt x="1019" y="826"/>
                  </a:lnTo>
                  <a:lnTo>
                    <a:pt x="1019" y="823"/>
                  </a:lnTo>
                  <a:lnTo>
                    <a:pt x="1019" y="822"/>
                  </a:lnTo>
                  <a:lnTo>
                    <a:pt x="1019" y="820"/>
                  </a:lnTo>
                  <a:lnTo>
                    <a:pt x="1000" y="852"/>
                  </a:lnTo>
                  <a:lnTo>
                    <a:pt x="980" y="881"/>
                  </a:lnTo>
                  <a:lnTo>
                    <a:pt x="959" y="910"/>
                  </a:lnTo>
                  <a:lnTo>
                    <a:pt x="935" y="937"/>
                  </a:lnTo>
                  <a:lnTo>
                    <a:pt x="909" y="961"/>
                  </a:lnTo>
                  <a:lnTo>
                    <a:pt x="882" y="985"/>
                  </a:lnTo>
                  <a:lnTo>
                    <a:pt x="854" y="1006"/>
                  </a:lnTo>
                  <a:lnTo>
                    <a:pt x="824" y="1026"/>
                  </a:lnTo>
                  <a:lnTo>
                    <a:pt x="793" y="1045"/>
                  </a:lnTo>
                  <a:lnTo>
                    <a:pt x="761" y="1060"/>
                  </a:lnTo>
                  <a:lnTo>
                    <a:pt x="728" y="1073"/>
                  </a:lnTo>
                  <a:lnTo>
                    <a:pt x="693" y="1084"/>
                  </a:lnTo>
                  <a:lnTo>
                    <a:pt x="658" y="1093"/>
                  </a:lnTo>
                  <a:lnTo>
                    <a:pt x="621" y="1100"/>
                  </a:lnTo>
                  <a:lnTo>
                    <a:pt x="585" y="1104"/>
                  </a:lnTo>
                  <a:lnTo>
                    <a:pt x="547" y="1106"/>
                  </a:lnTo>
                  <a:lnTo>
                    <a:pt x="519" y="1104"/>
                  </a:lnTo>
                  <a:lnTo>
                    <a:pt x="491" y="1103"/>
                  </a:lnTo>
                  <a:lnTo>
                    <a:pt x="465" y="1099"/>
                  </a:lnTo>
                  <a:lnTo>
                    <a:pt x="439" y="1094"/>
                  </a:lnTo>
                  <a:lnTo>
                    <a:pt x="412" y="1089"/>
                  </a:lnTo>
                  <a:lnTo>
                    <a:pt x="387" y="1080"/>
                  </a:lnTo>
                  <a:lnTo>
                    <a:pt x="362" y="1072"/>
                  </a:lnTo>
                  <a:lnTo>
                    <a:pt x="337" y="1062"/>
                  </a:lnTo>
                  <a:lnTo>
                    <a:pt x="313" y="1052"/>
                  </a:lnTo>
                  <a:lnTo>
                    <a:pt x="290" y="1039"/>
                  </a:lnTo>
                  <a:lnTo>
                    <a:pt x="268" y="1026"/>
                  </a:lnTo>
                  <a:lnTo>
                    <a:pt x="245" y="1012"/>
                  </a:lnTo>
                  <a:lnTo>
                    <a:pt x="224" y="996"/>
                  </a:lnTo>
                  <a:lnTo>
                    <a:pt x="205" y="979"/>
                  </a:lnTo>
                  <a:lnTo>
                    <a:pt x="185" y="962"/>
                  </a:lnTo>
                  <a:lnTo>
                    <a:pt x="166" y="944"/>
                  </a:lnTo>
                  <a:lnTo>
                    <a:pt x="148" y="925"/>
                  </a:lnTo>
                  <a:lnTo>
                    <a:pt x="131" y="905"/>
                  </a:lnTo>
                  <a:lnTo>
                    <a:pt x="116" y="884"/>
                  </a:lnTo>
                  <a:lnTo>
                    <a:pt x="101" y="863"/>
                  </a:lnTo>
                  <a:lnTo>
                    <a:pt x="87" y="842"/>
                  </a:lnTo>
                  <a:lnTo>
                    <a:pt x="74" y="817"/>
                  </a:lnTo>
                  <a:lnTo>
                    <a:pt x="62" y="795"/>
                  </a:lnTo>
                  <a:lnTo>
                    <a:pt x="51" y="771"/>
                  </a:lnTo>
                  <a:lnTo>
                    <a:pt x="41" y="745"/>
                  </a:lnTo>
                  <a:lnTo>
                    <a:pt x="32" y="719"/>
                  </a:lnTo>
                  <a:lnTo>
                    <a:pt x="26" y="694"/>
                  </a:lnTo>
                  <a:lnTo>
                    <a:pt x="20" y="667"/>
                  </a:lnTo>
                  <a:lnTo>
                    <a:pt x="14" y="640"/>
                  </a:lnTo>
                  <a:lnTo>
                    <a:pt x="12" y="613"/>
                  </a:lnTo>
                  <a:lnTo>
                    <a:pt x="9" y="585"/>
                  </a:lnTo>
                  <a:lnTo>
                    <a:pt x="9" y="556"/>
                  </a:lnTo>
                  <a:lnTo>
                    <a:pt x="9" y="528"/>
                  </a:lnTo>
                  <a:lnTo>
                    <a:pt x="12" y="501"/>
                  </a:lnTo>
                  <a:lnTo>
                    <a:pt x="14" y="472"/>
                  </a:lnTo>
                  <a:lnTo>
                    <a:pt x="20" y="445"/>
                  </a:lnTo>
                  <a:lnTo>
                    <a:pt x="26" y="418"/>
                  </a:lnTo>
                  <a:lnTo>
                    <a:pt x="32" y="393"/>
                  </a:lnTo>
                  <a:lnTo>
                    <a:pt x="41" y="367"/>
                  </a:lnTo>
                  <a:lnTo>
                    <a:pt x="51" y="343"/>
                  </a:lnTo>
                  <a:lnTo>
                    <a:pt x="62" y="319"/>
                  </a:lnTo>
                  <a:lnTo>
                    <a:pt x="74" y="295"/>
                  </a:lnTo>
                  <a:lnTo>
                    <a:pt x="87" y="272"/>
                  </a:lnTo>
                  <a:lnTo>
                    <a:pt x="101" y="249"/>
                  </a:lnTo>
                  <a:lnTo>
                    <a:pt x="116" y="228"/>
                  </a:lnTo>
                  <a:lnTo>
                    <a:pt x="131" y="207"/>
                  </a:lnTo>
                  <a:lnTo>
                    <a:pt x="148" y="187"/>
                  </a:lnTo>
                  <a:lnTo>
                    <a:pt x="166" y="169"/>
                  </a:lnTo>
                  <a:lnTo>
                    <a:pt x="185" y="150"/>
                  </a:lnTo>
                  <a:lnTo>
                    <a:pt x="205" y="133"/>
                  </a:lnTo>
                  <a:lnTo>
                    <a:pt x="224" y="116"/>
                  </a:lnTo>
                  <a:lnTo>
                    <a:pt x="245" y="102"/>
                  </a:lnTo>
                  <a:lnTo>
                    <a:pt x="268" y="86"/>
                  </a:lnTo>
                  <a:lnTo>
                    <a:pt x="290" y="73"/>
                  </a:lnTo>
                  <a:lnTo>
                    <a:pt x="313" y="62"/>
                  </a:lnTo>
                  <a:lnTo>
                    <a:pt x="337" y="51"/>
                  </a:lnTo>
                  <a:lnTo>
                    <a:pt x="362" y="41"/>
                  </a:lnTo>
                  <a:lnTo>
                    <a:pt x="387" y="32"/>
                  </a:lnTo>
                  <a:lnTo>
                    <a:pt x="412" y="25"/>
                  </a:lnTo>
                  <a:lnTo>
                    <a:pt x="439" y="18"/>
                  </a:lnTo>
                  <a:lnTo>
                    <a:pt x="465" y="14"/>
                  </a:lnTo>
                  <a:lnTo>
                    <a:pt x="491" y="11"/>
                  </a:lnTo>
                  <a:lnTo>
                    <a:pt x="519" y="8"/>
                  </a:lnTo>
                  <a:lnTo>
                    <a:pt x="547" y="8"/>
                  </a:lnTo>
                  <a:lnTo>
                    <a:pt x="569" y="8"/>
                  </a:lnTo>
                  <a:lnTo>
                    <a:pt x="593" y="9"/>
                  </a:lnTo>
                  <a:lnTo>
                    <a:pt x="615" y="12"/>
                  </a:lnTo>
                  <a:lnTo>
                    <a:pt x="637" y="15"/>
                  </a:lnTo>
                  <a:lnTo>
                    <a:pt x="658" y="19"/>
                  </a:lnTo>
                  <a:lnTo>
                    <a:pt x="681" y="25"/>
                  </a:lnTo>
                  <a:lnTo>
                    <a:pt x="701" y="31"/>
                  </a:lnTo>
                  <a:lnTo>
                    <a:pt x="722" y="38"/>
                  </a:lnTo>
                  <a:lnTo>
                    <a:pt x="743" y="45"/>
                  </a:lnTo>
                  <a:lnTo>
                    <a:pt x="764" y="54"/>
                  </a:lnTo>
                  <a:lnTo>
                    <a:pt x="784" y="63"/>
                  </a:lnTo>
                  <a:lnTo>
                    <a:pt x="803" y="73"/>
                  </a:lnTo>
                  <a:lnTo>
                    <a:pt x="821" y="85"/>
                  </a:lnTo>
                  <a:lnTo>
                    <a:pt x="839" y="96"/>
                  </a:lnTo>
                  <a:lnTo>
                    <a:pt x="857" y="109"/>
                  </a:lnTo>
                  <a:lnTo>
                    <a:pt x="874" y="122"/>
                  </a:lnTo>
                  <a:lnTo>
                    <a:pt x="891" y="134"/>
                  </a:lnTo>
                  <a:lnTo>
                    <a:pt x="907" y="150"/>
                  </a:lnTo>
                  <a:lnTo>
                    <a:pt x="923" y="164"/>
                  </a:lnTo>
                  <a:lnTo>
                    <a:pt x="938" y="180"/>
                  </a:lnTo>
                  <a:lnTo>
                    <a:pt x="952" y="197"/>
                  </a:lnTo>
                  <a:lnTo>
                    <a:pt x="966" y="213"/>
                  </a:lnTo>
                  <a:lnTo>
                    <a:pt x="980" y="231"/>
                  </a:lnTo>
                  <a:lnTo>
                    <a:pt x="992" y="248"/>
                  </a:lnTo>
                  <a:lnTo>
                    <a:pt x="1003" y="267"/>
                  </a:lnTo>
                  <a:lnTo>
                    <a:pt x="1014" y="286"/>
                  </a:lnTo>
                  <a:lnTo>
                    <a:pt x="1024" y="305"/>
                  </a:lnTo>
                  <a:lnTo>
                    <a:pt x="1034" y="325"/>
                  </a:lnTo>
                  <a:lnTo>
                    <a:pt x="1044" y="346"/>
                  </a:lnTo>
                  <a:lnTo>
                    <a:pt x="1051" y="366"/>
                  </a:lnTo>
                  <a:lnTo>
                    <a:pt x="1059" y="387"/>
                  </a:lnTo>
                  <a:lnTo>
                    <a:pt x="1064" y="408"/>
                  </a:lnTo>
                  <a:lnTo>
                    <a:pt x="1064" y="406"/>
                  </a:lnTo>
                  <a:lnTo>
                    <a:pt x="1064" y="401"/>
                  </a:lnTo>
                  <a:lnTo>
                    <a:pt x="1064" y="397"/>
                  </a:lnTo>
                  <a:lnTo>
                    <a:pt x="1064" y="393"/>
                  </a:lnTo>
                  <a:lnTo>
                    <a:pt x="1064" y="390"/>
                  </a:lnTo>
                  <a:lnTo>
                    <a:pt x="1064" y="386"/>
                  </a:lnTo>
                  <a:lnTo>
                    <a:pt x="1064" y="382"/>
                  </a:lnTo>
                  <a:lnTo>
                    <a:pt x="1063" y="377"/>
                  </a:lnTo>
                  <a:close/>
                </a:path>
              </a:pathLst>
            </a:custGeom>
            <a:solidFill>
              <a:srgbClr val="FDFB7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0" name="Freeform 57"/>
            <p:cNvSpPr>
              <a:spLocks/>
            </p:cNvSpPr>
            <p:nvPr/>
          </p:nvSpPr>
          <p:spPr bwMode="auto">
            <a:xfrm>
              <a:off x="3993" y="1948"/>
              <a:ext cx="1059" cy="1106"/>
            </a:xfrm>
            <a:custGeom>
              <a:avLst/>
              <a:gdLst>
                <a:gd name="T0" fmla="*/ 1037 w 1059"/>
                <a:gd name="T1" fmla="*/ 328 h 1106"/>
                <a:gd name="T2" fmla="*/ 995 w 1059"/>
                <a:gd name="T3" fmla="*/ 251 h 1106"/>
                <a:gd name="T4" fmla="*/ 944 w 1059"/>
                <a:gd name="T5" fmla="*/ 183 h 1106"/>
                <a:gd name="T6" fmla="*/ 883 w 1059"/>
                <a:gd name="T7" fmla="*/ 123 h 1106"/>
                <a:gd name="T8" fmla="*/ 813 w 1059"/>
                <a:gd name="T9" fmla="*/ 74 h 1106"/>
                <a:gd name="T10" fmla="*/ 735 w 1059"/>
                <a:gd name="T11" fmla="*/ 37 h 1106"/>
                <a:gd name="T12" fmla="*/ 652 w 1059"/>
                <a:gd name="T13" fmla="*/ 11 h 1106"/>
                <a:gd name="T14" fmla="*/ 564 w 1059"/>
                <a:gd name="T15" fmla="*/ 0 h 1106"/>
                <a:gd name="T16" fmla="*/ 459 w 1059"/>
                <a:gd name="T17" fmla="*/ 5 h 1106"/>
                <a:gd name="T18" fmla="*/ 356 w 1059"/>
                <a:gd name="T19" fmla="*/ 32 h 1106"/>
                <a:gd name="T20" fmla="*/ 261 w 1059"/>
                <a:gd name="T21" fmla="*/ 79 h 1106"/>
                <a:gd name="T22" fmla="*/ 178 w 1059"/>
                <a:gd name="T23" fmla="*/ 143 h 1106"/>
                <a:gd name="T24" fmla="*/ 108 w 1059"/>
                <a:gd name="T25" fmla="*/ 221 h 1106"/>
                <a:gd name="T26" fmla="*/ 54 w 1059"/>
                <a:gd name="T27" fmla="*/ 312 h 1106"/>
                <a:gd name="T28" fmla="*/ 16 w 1059"/>
                <a:gd name="T29" fmla="*/ 414 h 1106"/>
                <a:gd name="T30" fmla="*/ 1 w 1059"/>
                <a:gd name="T31" fmla="*/ 524 h 1106"/>
                <a:gd name="T32" fmla="*/ 7 w 1059"/>
                <a:gd name="T33" fmla="*/ 636 h 1106"/>
                <a:gd name="T34" fmla="*/ 33 w 1059"/>
                <a:gd name="T35" fmla="*/ 742 h 1106"/>
                <a:gd name="T36" fmla="*/ 79 w 1059"/>
                <a:gd name="T37" fmla="*/ 839 h 1106"/>
                <a:gd name="T38" fmla="*/ 140 w 1059"/>
                <a:gd name="T39" fmla="*/ 924 h 1106"/>
                <a:gd name="T40" fmla="*/ 218 w 1059"/>
                <a:gd name="T41" fmla="*/ 995 h 1106"/>
                <a:gd name="T42" fmla="*/ 307 w 1059"/>
                <a:gd name="T43" fmla="*/ 1051 h 1106"/>
                <a:gd name="T44" fmla="*/ 406 w 1059"/>
                <a:gd name="T45" fmla="*/ 1087 h 1106"/>
                <a:gd name="T46" fmla="*/ 514 w 1059"/>
                <a:gd name="T47" fmla="*/ 1105 h 1106"/>
                <a:gd name="T48" fmla="*/ 652 w 1059"/>
                <a:gd name="T49" fmla="*/ 1093 h 1106"/>
                <a:gd name="T50" fmla="*/ 787 w 1059"/>
                <a:gd name="T51" fmla="*/ 1045 h 1106"/>
                <a:gd name="T52" fmla="*/ 904 w 1059"/>
                <a:gd name="T53" fmla="*/ 964 h 1106"/>
                <a:gd name="T54" fmla="*/ 995 w 1059"/>
                <a:gd name="T55" fmla="*/ 855 h 1106"/>
                <a:gd name="T56" fmla="*/ 1014 w 1059"/>
                <a:gd name="T57" fmla="*/ 818 h 1106"/>
                <a:gd name="T58" fmla="*/ 1014 w 1059"/>
                <a:gd name="T59" fmla="*/ 809 h 1106"/>
                <a:gd name="T60" fmla="*/ 954 w 1059"/>
                <a:gd name="T61" fmla="*/ 899 h 1106"/>
                <a:gd name="T62" fmla="*/ 851 w 1059"/>
                <a:gd name="T63" fmla="*/ 997 h 1106"/>
                <a:gd name="T64" fmla="*/ 723 w 1059"/>
                <a:gd name="T65" fmla="*/ 1065 h 1106"/>
                <a:gd name="T66" fmla="*/ 580 w 1059"/>
                <a:gd name="T67" fmla="*/ 1096 h 1106"/>
                <a:gd name="T68" fmla="*/ 460 w 1059"/>
                <a:gd name="T69" fmla="*/ 1090 h 1106"/>
                <a:gd name="T70" fmla="*/ 358 w 1059"/>
                <a:gd name="T71" fmla="*/ 1065 h 1106"/>
                <a:gd name="T72" fmla="*/ 265 w 1059"/>
                <a:gd name="T73" fmla="*/ 1018 h 1106"/>
                <a:gd name="T74" fmla="*/ 183 w 1059"/>
                <a:gd name="T75" fmla="*/ 955 h 1106"/>
                <a:gd name="T76" fmla="*/ 114 w 1059"/>
                <a:gd name="T77" fmla="*/ 879 h 1106"/>
                <a:gd name="T78" fmla="*/ 61 w 1059"/>
                <a:gd name="T79" fmla="*/ 788 h 1106"/>
                <a:gd name="T80" fmla="*/ 25 w 1059"/>
                <a:gd name="T81" fmla="*/ 688 h 1106"/>
                <a:gd name="T82" fmla="*/ 8 w 1059"/>
                <a:gd name="T83" fmla="*/ 581 h 1106"/>
                <a:gd name="T84" fmla="*/ 14 w 1059"/>
                <a:gd name="T85" fmla="*/ 470 h 1106"/>
                <a:gd name="T86" fmla="*/ 40 w 1059"/>
                <a:gd name="T87" fmla="*/ 365 h 1106"/>
                <a:gd name="T88" fmla="*/ 85 w 1059"/>
                <a:gd name="T89" fmla="*/ 270 h 1106"/>
                <a:gd name="T90" fmla="*/ 147 w 1059"/>
                <a:gd name="T91" fmla="*/ 186 h 1106"/>
                <a:gd name="T92" fmla="*/ 222 w 1059"/>
                <a:gd name="T93" fmla="*/ 116 h 1106"/>
                <a:gd name="T94" fmla="*/ 310 w 1059"/>
                <a:gd name="T95" fmla="*/ 61 h 1106"/>
                <a:gd name="T96" fmla="*/ 409 w 1059"/>
                <a:gd name="T97" fmla="*/ 24 h 1106"/>
                <a:gd name="T98" fmla="*/ 514 w 1059"/>
                <a:gd name="T99" fmla="*/ 8 h 1106"/>
                <a:gd name="T100" fmla="*/ 610 w 1059"/>
                <a:gd name="T101" fmla="*/ 13 h 1106"/>
                <a:gd name="T102" fmla="*/ 699 w 1059"/>
                <a:gd name="T103" fmla="*/ 31 h 1106"/>
                <a:gd name="T104" fmla="*/ 781 w 1059"/>
                <a:gd name="T105" fmla="*/ 65 h 1106"/>
                <a:gd name="T106" fmla="*/ 855 w 1059"/>
                <a:gd name="T107" fmla="*/ 112 h 1106"/>
                <a:gd name="T108" fmla="*/ 922 w 1059"/>
                <a:gd name="T109" fmla="*/ 169 h 1106"/>
                <a:gd name="T110" fmla="*/ 977 w 1059"/>
                <a:gd name="T111" fmla="*/ 237 h 1106"/>
                <a:gd name="T112" fmla="*/ 1022 w 1059"/>
                <a:gd name="T113" fmla="*/ 314 h 1106"/>
                <a:gd name="T114" fmla="*/ 1054 w 1059"/>
                <a:gd name="T115" fmla="*/ 399 h 1106"/>
                <a:gd name="T116" fmla="*/ 1059 w 1059"/>
                <a:gd name="T117" fmla="*/ 409 h 1106"/>
                <a:gd name="T118" fmla="*/ 1059 w 1059"/>
                <a:gd name="T119" fmla="*/ 393 h 110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9"/>
                <a:gd name="T181" fmla="*/ 0 h 1106"/>
                <a:gd name="T182" fmla="*/ 1059 w 1059"/>
                <a:gd name="T183" fmla="*/ 1106 h 1106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9" h="1106">
                  <a:moveTo>
                    <a:pt x="1059" y="389"/>
                  </a:moveTo>
                  <a:lnTo>
                    <a:pt x="1052" y="369"/>
                  </a:lnTo>
                  <a:lnTo>
                    <a:pt x="1046" y="348"/>
                  </a:lnTo>
                  <a:lnTo>
                    <a:pt x="1037" y="328"/>
                  </a:lnTo>
                  <a:lnTo>
                    <a:pt x="1027" y="308"/>
                  </a:lnTo>
                  <a:lnTo>
                    <a:pt x="1018" y="288"/>
                  </a:lnTo>
                  <a:lnTo>
                    <a:pt x="1007" y="270"/>
                  </a:lnTo>
                  <a:lnTo>
                    <a:pt x="995" y="251"/>
                  </a:lnTo>
                  <a:lnTo>
                    <a:pt x="984" y="233"/>
                  </a:lnTo>
                  <a:lnTo>
                    <a:pt x="972" y="216"/>
                  </a:lnTo>
                  <a:lnTo>
                    <a:pt x="958" y="199"/>
                  </a:lnTo>
                  <a:lnTo>
                    <a:pt x="944" y="183"/>
                  </a:lnTo>
                  <a:lnTo>
                    <a:pt x="930" y="167"/>
                  </a:lnTo>
                  <a:lnTo>
                    <a:pt x="915" y="152"/>
                  </a:lnTo>
                  <a:lnTo>
                    <a:pt x="899" y="138"/>
                  </a:lnTo>
                  <a:lnTo>
                    <a:pt x="883" y="123"/>
                  </a:lnTo>
                  <a:lnTo>
                    <a:pt x="866" y="109"/>
                  </a:lnTo>
                  <a:lnTo>
                    <a:pt x="849" y="96"/>
                  </a:lnTo>
                  <a:lnTo>
                    <a:pt x="831" y="85"/>
                  </a:lnTo>
                  <a:lnTo>
                    <a:pt x="813" y="74"/>
                  </a:lnTo>
                  <a:lnTo>
                    <a:pt x="794" y="64"/>
                  </a:lnTo>
                  <a:lnTo>
                    <a:pt x="776" y="54"/>
                  </a:lnTo>
                  <a:lnTo>
                    <a:pt x="756" y="44"/>
                  </a:lnTo>
                  <a:lnTo>
                    <a:pt x="735" y="37"/>
                  </a:lnTo>
                  <a:lnTo>
                    <a:pt x="716" y="28"/>
                  </a:lnTo>
                  <a:lnTo>
                    <a:pt x="695" y="23"/>
                  </a:lnTo>
                  <a:lnTo>
                    <a:pt x="674" y="15"/>
                  </a:lnTo>
                  <a:lnTo>
                    <a:pt x="652" y="11"/>
                  </a:lnTo>
                  <a:lnTo>
                    <a:pt x="631" y="7"/>
                  </a:lnTo>
                  <a:lnTo>
                    <a:pt x="609" y="4"/>
                  </a:lnTo>
                  <a:lnTo>
                    <a:pt x="587" y="1"/>
                  </a:lnTo>
                  <a:lnTo>
                    <a:pt x="564" y="0"/>
                  </a:lnTo>
                  <a:lnTo>
                    <a:pt x="542" y="0"/>
                  </a:lnTo>
                  <a:lnTo>
                    <a:pt x="514" y="0"/>
                  </a:lnTo>
                  <a:lnTo>
                    <a:pt x="486" y="3"/>
                  </a:lnTo>
                  <a:lnTo>
                    <a:pt x="459" y="5"/>
                  </a:lnTo>
                  <a:lnTo>
                    <a:pt x="432" y="11"/>
                  </a:lnTo>
                  <a:lnTo>
                    <a:pt x="406" y="17"/>
                  </a:lnTo>
                  <a:lnTo>
                    <a:pt x="381" y="24"/>
                  </a:lnTo>
                  <a:lnTo>
                    <a:pt x="356" y="32"/>
                  </a:lnTo>
                  <a:lnTo>
                    <a:pt x="331" y="42"/>
                  </a:lnTo>
                  <a:lnTo>
                    <a:pt x="307" y="54"/>
                  </a:lnTo>
                  <a:lnTo>
                    <a:pt x="283" y="67"/>
                  </a:lnTo>
                  <a:lnTo>
                    <a:pt x="261" y="79"/>
                  </a:lnTo>
                  <a:lnTo>
                    <a:pt x="239" y="94"/>
                  </a:lnTo>
                  <a:lnTo>
                    <a:pt x="218" y="109"/>
                  </a:lnTo>
                  <a:lnTo>
                    <a:pt x="197" y="126"/>
                  </a:lnTo>
                  <a:lnTo>
                    <a:pt x="178" y="143"/>
                  </a:lnTo>
                  <a:lnTo>
                    <a:pt x="158" y="162"/>
                  </a:lnTo>
                  <a:lnTo>
                    <a:pt x="140" y="180"/>
                  </a:lnTo>
                  <a:lnTo>
                    <a:pt x="123" y="200"/>
                  </a:lnTo>
                  <a:lnTo>
                    <a:pt x="108" y="221"/>
                  </a:lnTo>
                  <a:lnTo>
                    <a:pt x="93" y="243"/>
                  </a:lnTo>
                  <a:lnTo>
                    <a:pt x="79" y="265"/>
                  </a:lnTo>
                  <a:lnTo>
                    <a:pt x="65" y="288"/>
                  </a:lnTo>
                  <a:lnTo>
                    <a:pt x="54" y="312"/>
                  </a:lnTo>
                  <a:lnTo>
                    <a:pt x="43" y="338"/>
                  </a:lnTo>
                  <a:lnTo>
                    <a:pt x="33" y="362"/>
                  </a:lnTo>
                  <a:lnTo>
                    <a:pt x="25" y="387"/>
                  </a:lnTo>
                  <a:lnTo>
                    <a:pt x="16" y="414"/>
                  </a:lnTo>
                  <a:lnTo>
                    <a:pt x="11" y="441"/>
                  </a:lnTo>
                  <a:lnTo>
                    <a:pt x="7" y="468"/>
                  </a:lnTo>
                  <a:lnTo>
                    <a:pt x="2" y="495"/>
                  </a:lnTo>
                  <a:lnTo>
                    <a:pt x="1" y="524"/>
                  </a:lnTo>
                  <a:lnTo>
                    <a:pt x="0" y="552"/>
                  </a:lnTo>
                  <a:lnTo>
                    <a:pt x="1" y="581"/>
                  </a:lnTo>
                  <a:lnTo>
                    <a:pt x="2" y="609"/>
                  </a:lnTo>
                  <a:lnTo>
                    <a:pt x="7" y="636"/>
                  </a:lnTo>
                  <a:lnTo>
                    <a:pt x="11" y="664"/>
                  </a:lnTo>
                  <a:lnTo>
                    <a:pt x="16" y="690"/>
                  </a:lnTo>
                  <a:lnTo>
                    <a:pt x="25" y="717"/>
                  </a:lnTo>
                  <a:lnTo>
                    <a:pt x="33" y="742"/>
                  </a:lnTo>
                  <a:lnTo>
                    <a:pt x="43" y="768"/>
                  </a:lnTo>
                  <a:lnTo>
                    <a:pt x="54" y="792"/>
                  </a:lnTo>
                  <a:lnTo>
                    <a:pt x="65" y="816"/>
                  </a:lnTo>
                  <a:lnTo>
                    <a:pt x="79" y="839"/>
                  </a:lnTo>
                  <a:lnTo>
                    <a:pt x="93" y="862"/>
                  </a:lnTo>
                  <a:lnTo>
                    <a:pt x="108" y="883"/>
                  </a:lnTo>
                  <a:lnTo>
                    <a:pt x="123" y="904"/>
                  </a:lnTo>
                  <a:lnTo>
                    <a:pt x="140" y="924"/>
                  </a:lnTo>
                  <a:lnTo>
                    <a:pt x="158" y="943"/>
                  </a:lnTo>
                  <a:lnTo>
                    <a:pt x="178" y="961"/>
                  </a:lnTo>
                  <a:lnTo>
                    <a:pt x="197" y="980"/>
                  </a:lnTo>
                  <a:lnTo>
                    <a:pt x="218" y="995"/>
                  </a:lnTo>
                  <a:lnTo>
                    <a:pt x="239" y="1011"/>
                  </a:lnTo>
                  <a:lnTo>
                    <a:pt x="261" y="1025"/>
                  </a:lnTo>
                  <a:lnTo>
                    <a:pt x="283" y="1039"/>
                  </a:lnTo>
                  <a:lnTo>
                    <a:pt x="307" y="1051"/>
                  </a:lnTo>
                  <a:lnTo>
                    <a:pt x="331" y="1062"/>
                  </a:lnTo>
                  <a:lnTo>
                    <a:pt x="356" y="1072"/>
                  </a:lnTo>
                  <a:lnTo>
                    <a:pt x="381" y="1080"/>
                  </a:lnTo>
                  <a:lnTo>
                    <a:pt x="406" y="1087"/>
                  </a:lnTo>
                  <a:lnTo>
                    <a:pt x="432" y="1095"/>
                  </a:lnTo>
                  <a:lnTo>
                    <a:pt x="459" y="1099"/>
                  </a:lnTo>
                  <a:lnTo>
                    <a:pt x="486" y="1103"/>
                  </a:lnTo>
                  <a:lnTo>
                    <a:pt x="514" y="1105"/>
                  </a:lnTo>
                  <a:lnTo>
                    <a:pt x="542" y="1106"/>
                  </a:lnTo>
                  <a:lnTo>
                    <a:pt x="580" y="1105"/>
                  </a:lnTo>
                  <a:lnTo>
                    <a:pt x="616" y="1100"/>
                  </a:lnTo>
                  <a:lnTo>
                    <a:pt x="652" y="1093"/>
                  </a:lnTo>
                  <a:lnTo>
                    <a:pt x="688" y="1085"/>
                  </a:lnTo>
                  <a:lnTo>
                    <a:pt x="721" y="1073"/>
                  </a:lnTo>
                  <a:lnTo>
                    <a:pt x="755" y="1061"/>
                  </a:lnTo>
                  <a:lnTo>
                    <a:pt x="787" y="1045"/>
                  </a:lnTo>
                  <a:lnTo>
                    <a:pt x="819" y="1028"/>
                  </a:lnTo>
                  <a:lnTo>
                    <a:pt x="848" y="1008"/>
                  </a:lnTo>
                  <a:lnTo>
                    <a:pt x="877" y="987"/>
                  </a:lnTo>
                  <a:lnTo>
                    <a:pt x="904" y="964"/>
                  </a:lnTo>
                  <a:lnTo>
                    <a:pt x="929" y="938"/>
                  </a:lnTo>
                  <a:lnTo>
                    <a:pt x="952" y="913"/>
                  </a:lnTo>
                  <a:lnTo>
                    <a:pt x="975" y="884"/>
                  </a:lnTo>
                  <a:lnTo>
                    <a:pt x="995" y="855"/>
                  </a:lnTo>
                  <a:lnTo>
                    <a:pt x="1014" y="823"/>
                  </a:lnTo>
                  <a:lnTo>
                    <a:pt x="1014" y="822"/>
                  </a:lnTo>
                  <a:lnTo>
                    <a:pt x="1014" y="819"/>
                  </a:lnTo>
                  <a:lnTo>
                    <a:pt x="1014" y="818"/>
                  </a:lnTo>
                  <a:lnTo>
                    <a:pt x="1014" y="816"/>
                  </a:lnTo>
                  <a:lnTo>
                    <a:pt x="1014" y="813"/>
                  </a:lnTo>
                  <a:lnTo>
                    <a:pt x="1014" y="812"/>
                  </a:lnTo>
                  <a:lnTo>
                    <a:pt x="1014" y="809"/>
                  </a:lnTo>
                  <a:lnTo>
                    <a:pt x="1014" y="808"/>
                  </a:lnTo>
                  <a:lnTo>
                    <a:pt x="995" y="839"/>
                  </a:lnTo>
                  <a:lnTo>
                    <a:pt x="976" y="869"/>
                  </a:lnTo>
                  <a:lnTo>
                    <a:pt x="954" y="899"/>
                  </a:lnTo>
                  <a:lnTo>
                    <a:pt x="930" y="926"/>
                  </a:lnTo>
                  <a:lnTo>
                    <a:pt x="905" y="951"/>
                  </a:lnTo>
                  <a:lnTo>
                    <a:pt x="879" y="975"/>
                  </a:lnTo>
                  <a:lnTo>
                    <a:pt x="851" y="997"/>
                  </a:lnTo>
                  <a:lnTo>
                    <a:pt x="820" y="1016"/>
                  </a:lnTo>
                  <a:lnTo>
                    <a:pt x="790" y="1035"/>
                  </a:lnTo>
                  <a:lnTo>
                    <a:pt x="758" y="1051"/>
                  </a:lnTo>
                  <a:lnTo>
                    <a:pt x="723" y="1065"/>
                  </a:lnTo>
                  <a:lnTo>
                    <a:pt x="689" y="1076"/>
                  </a:lnTo>
                  <a:lnTo>
                    <a:pt x="653" y="1085"/>
                  </a:lnTo>
                  <a:lnTo>
                    <a:pt x="617" y="1092"/>
                  </a:lnTo>
                  <a:lnTo>
                    <a:pt x="580" y="1096"/>
                  </a:lnTo>
                  <a:lnTo>
                    <a:pt x="542" y="1097"/>
                  </a:lnTo>
                  <a:lnTo>
                    <a:pt x="514" y="1096"/>
                  </a:lnTo>
                  <a:lnTo>
                    <a:pt x="486" y="1095"/>
                  </a:lnTo>
                  <a:lnTo>
                    <a:pt x="460" y="1090"/>
                  </a:lnTo>
                  <a:lnTo>
                    <a:pt x="434" y="1086"/>
                  </a:lnTo>
                  <a:lnTo>
                    <a:pt x="409" y="1080"/>
                  </a:lnTo>
                  <a:lnTo>
                    <a:pt x="382" y="1073"/>
                  </a:lnTo>
                  <a:lnTo>
                    <a:pt x="358" y="1065"/>
                  </a:lnTo>
                  <a:lnTo>
                    <a:pt x="333" y="1055"/>
                  </a:lnTo>
                  <a:lnTo>
                    <a:pt x="310" y="1043"/>
                  </a:lnTo>
                  <a:lnTo>
                    <a:pt x="288" y="1032"/>
                  </a:lnTo>
                  <a:lnTo>
                    <a:pt x="265" y="1018"/>
                  </a:lnTo>
                  <a:lnTo>
                    <a:pt x="243" y="1004"/>
                  </a:lnTo>
                  <a:lnTo>
                    <a:pt x="222" y="990"/>
                  </a:lnTo>
                  <a:lnTo>
                    <a:pt x="203" y="972"/>
                  </a:lnTo>
                  <a:lnTo>
                    <a:pt x="183" y="955"/>
                  </a:lnTo>
                  <a:lnTo>
                    <a:pt x="164" y="937"/>
                  </a:lnTo>
                  <a:lnTo>
                    <a:pt x="147" y="919"/>
                  </a:lnTo>
                  <a:lnTo>
                    <a:pt x="129" y="899"/>
                  </a:lnTo>
                  <a:lnTo>
                    <a:pt x="114" y="879"/>
                  </a:lnTo>
                  <a:lnTo>
                    <a:pt x="98" y="857"/>
                  </a:lnTo>
                  <a:lnTo>
                    <a:pt x="85" y="835"/>
                  </a:lnTo>
                  <a:lnTo>
                    <a:pt x="72" y="812"/>
                  </a:lnTo>
                  <a:lnTo>
                    <a:pt x="61" y="788"/>
                  </a:lnTo>
                  <a:lnTo>
                    <a:pt x="50" y="764"/>
                  </a:lnTo>
                  <a:lnTo>
                    <a:pt x="40" y="740"/>
                  </a:lnTo>
                  <a:lnTo>
                    <a:pt x="32" y="714"/>
                  </a:lnTo>
                  <a:lnTo>
                    <a:pt x="25" y="688"/>
                  </a:lnTo>
                  <a:lnTo>
                    <a:pt x="19" y="662"/>
                  </a:lnTo>
                  <a:lnTo>
                    <a:pt x="14" y="636"/>
                  </a:lnTo>
                  <a:lnTo>
                    <a:pt x="11" y="608"/>
                  </a:lnTo>
                  <a:lnTo>
                    <a:pt x="8" y="581"/>
                  </a:lnTo>
                  <a:lnTo>
                    <a:pt x="8" y="552"/>
                  </a:lnTo>
                  <a:lnTo>
                    <a:pt x="8" y="524"/>
                  </a:lnTo>
                  <a:lnTo>
                    <a:pt x="11" y="497"/>
                  </a:lnTo>
                  <a:lnTo>
                    <a:pt x="14" y="470"/>
                  </a:lnTo>
                  <a:lnTo>
                    <a:pt x="19" y="443"/>
                  </a:lnTo>
                  <a:lnTo>
                    <a:pt x="25" y="416"/>
                  </a:lnTo>
                  <a:lnTo>
                    <a:pt x="32" y="390"/>
                  </a:lnTo>
                  <a:lnTo>
                    <a:pt x="40" y="365"/>
                  </a:lnTo>
                  <a:lnTo>
                    <a:pt x="50" y="341"/>
                  </a:lnTo>
                  <a:lnTo>
                    <a:pt x="61" y="316"/>
                  </a:lnTo>
                  <a:lnTo>
                    <a:pt x="72" y="292"/>
                  </a:lnTo>
                  <a:lnTo>
                    <a:pt x="85" y="270"/>
                  </a:lnTo>
                  <a:lnTo>
                    <a:pt x="98" y="248"/>
                  </a:lnTo>
                  <a:lnTo>
                    <a:pt x="114" y="227"/>
                  </a:lnTo>
                  <a:lnTo>
                    <a:pt x="129" y="206"/>
                  </a:lnTo>
                  <a:lnTo>
                    <a:pt x="147" y="186"/>
                  </a:lnTo>
                  <a:lnTo>
                    <a:pt x="164" y="167"/>
                  </a:lnTo>
                  <a:lnTo>
                    <a:pt x="183" y="149"/>
                  </a:lnTo>
                  <a:lnTo>
                    <a:pt x="203" y="132"/>
                  </a:lnTo>
                  <a:lnTo>
                    <a:pt x="222" y="116"/>
                  </a:lnTo>
                  <a:lnTo>
                    <a:pt x="243" y="101"/>
                  </a:lnTo>
                  <a:lnTo>
                    <a:pt x="265" y="86"/>
                  </a:lnTo>
                  <a:lnTo>
                    <a:pt x="288" y="74"/>
                  </a:lnTo>
                  <a:lnTo>
                    <a:pt x="310" y="61"/>
                  </a:lnTo>
                  <a:lnTo>
                    <a:pt x="333" y="51"/>
                  </a:lnTo>
                  <a:lnTo>
                    <a:pt x="358" y="41"/>
                  </a:lnTo>
                  <a:lnTo>
                    <a:pt x="382" y="32"/>
                  </a:lnTo>
                  <a:lnTo>
                    <a:pt x="409" y="24"/>
                  </a:lnTo>
                  <a:lnTo>
                    <a:pt x="434" y="18"/>
                  </a:lnTo>
                  <a:lnTo>
                    <a:pt x="460" y="14"/>
                  </a:lnTo>
                  <a:lnTo>
                    <a:pt x="486" y="10"/>
                  </a:lnTo>
                  <a:lnTo>
                    <a:pt x="514" y="8"/>
                  </a:lnTo>
                  <a:lnTo>
                    <a:pt x="542" y="7"/>
                  </a:lnTo>
                  <a:lnTo>
                    <a:pt x="564" y="8"/>
                  </a:lnTo>
                  <a:lnTo>
                    <a:pt x="588" y="10"/>
                  </a:lnTo>
                  <a:lnTo>
                    <a:pt x="610" y="13"/>
                  </a:lnTo>
                  <a:lnTo>
                    <a:pt x="634" y="15"/>
                  </a:lnTo>
                  <a:lnTo>
                    <a:pt x="655" y="20"/>
                  </a:lnTo>
                  <a:lnTo>
                    <a:pt x="677" y="25"/>
                  </a:lnTo>
                  <a:lnTo>
                    <a:pt x="699" y="31"/>
                  </a:lnTo>
                  <a:lnTo>
                    <a:pt x="720" y="38"/>
                  </a:lnTo>
                  <a:lnTo>
                    <a:pt x="741" y="47"/>
                  </a:lnTo>
                  <a:lnTo>
                    <a:pt x="760" y="55"/>
                  </a:lnTo>
                  <a:lnTo>
                    <a:pt x="781" y="65"/>
                  </a:lnTo>
                  <a:lnTo>
                    <a:pt x="801" y="75"/>
                  </a:lnTo>
                  <a:lnTo>
                    <a:pt x="819" y="86"/>
                  </a:lnTo>
                  <a:lnTo>
                    <a:pt x="837" y="99"/>
                  </a:lnTo>
                  <a:lnTo>
                    <a:pt x="855" y="112"/>
                  </a:lnTo>
                  <a:lnTo>
                    <a:pt x="873" y="125"/>
                  </a:lnTo>
                  <a:lnTo>
                    <a:pt x="890" y="139"/>
                  </a:lnTo>
                  <a:lnTo>
                    <a:pt x="905" y="153"/>
                  </a:lnTo>
                  <a:lnTo>
                    <a:pt x="922" y="169"/>
                  </a:lnTo>
                  <a:lnTo>
                    <a:pt x="936" y="186"/>
                  </a:lnTo>
                  <a:lnTo>
                    <a:pt x="951" y="201"/>
                  </a:lnTo>
                  <a:lnTo>
                    <a:pt x="963" y="220"/>
                  </a:lnTo>
                  <a:lnTo>
                    <a:pt x="977" y="237"/>
                  </a:lnTo>
                  <a:lnTo>
                    <a:pt x="990" y="255"/>
                  </a:lnTo>
                  <a:lnTo>
                    <a:pt x="1001" y="275"/>
                  </a:lnTo>
                  <a:lnTo>
                    <a:pt x="1012" y="294"/>
                  </a:lnTo>
                  <a:lnTo>
                    <a:pt x="1022" y="314"/>
                  </a:lnTo>
                  <a:lnTo>
                    <a:pt x="1030" y="335"/>
                  </a:lnTo>
                  <a:lnTo>
                    <a:pt x="1039" y="355"/>
                  </a:lnTo>
                  <a:lnTo>
                    <a:pt x="1047" y="376"/>
                  </a:lnTo>
                  <a:lnTo>
                    <a:pt x="1054" y="399"/>
                  </a:lnTo>
                  <a:lnTo>
                    <a:pt x="1059" y="420"/>
                  </a:lnTo>
                  <a:lnTo>
                    <a:pt x="1059" y="416"/>
                  </a:lnTo>
                  <a:lnTo>
                    <a:pt x="1059" y="413"/>
                  </a:lnTo>
                  <a:lnTo>
                    <a:pt x="1059" y="409"/>
                  </a:lnTo>
                  <a:lnTo>
                    <a:pt x="1059" y="404"/>
                  </a:lnTo>
                  <a:lnTo>
                    <a:pt x="1059" y="402"/>
                  </a:lnTo>
                  <a:lnTo>
                    <a:pt x="1059" y="397"/>
                  </a:lnTo>
                  <a:lnTo>
                    <a:pt x="1059" y="393"/>
                  </a:lnTo>
                  <a:lnTo>
                    <a:pt x="1059" y="389"/>
                  </a:lnTo>
                  <a:close/>
                </a:path>
              </a:pathLst>
            </a:custGeom>
            <a:solidFill>
              <a:srgbClr val="FDF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1" name="Freeform 58"/>
            <p:cNvSpPr>
              <a:spLocks/>
            </p:cNvSpPr>
            <p:nvPr/>
          </p:nvSpPr>
          <p:spPr bwMode="auto">
            <a:xfrm>
              <a:off x="3997" y="1952"/>
              <a:ext cx="1055" cy="1098"/>
            </a:xfrm>
            <a:custGeom>
              <a:avLst/>
              <a:gdLst>
                <a:gd name="T0" fmla="*/ 1035 w 1055"/>
                <a:gd name="T1" fmla="*/ 338 h 1098"/>
                <a:gd name="T2" fmla="*/ 994 w 1055"/>
                <a:gd name="T3" fmla="*/ 259 h 1098"/>
                <a:gd name="T4" fmla="*/ 943 w 1055"/>
                <a:gd name="T5" fmla="*/ 189 h 1098"/>
                <a:gd name="T6" fmla="*/ 882 w 1055"/>
                <a:gd name="T7" fmla="*/ 126 h 1098"/>
                <a:gd name="T8" fmla="*/ 812 w 1055"/>
                <a:gd name="T9" fmla="*/ 77 h 1098"/>
                <a:gd name="T10" fmla="*/ 734 w 1055"/>
                <a:gd name="T11" fmla="*/ 37 h 1098"/>
                <a:gd name="T12" fmla="*/ 649 w 1055"/>
                <a:gd name="T13" fmla="*/ 11 h 1098"/>
                <a:gd name="T14" fmla="*/ 560 w 1055"/>
                <a:gd name="T15" fmla="*/ 0 h 1098"/>
                <a:gd name="T16" fmla="*/ 456 w 1055"/>
                <a:gd name="T17" fmla="*/ 6 h 1098"/>
                <a:gd name="T18" fmla="*/ 353 w 1055"/>
                <a:gd name="T19" fmla="*/ 33 h 1098"/>
                <a:gd name="T20" fmla="*/ 259 w 1055"/>
                <a:gd name="T21" fmla="*/ 78 h 1098"/>
                <a:gd name="T22" fmla="*/ 176 w 1055"/>
                <a:gd name="T23" fmla="*/ 142 h 1098"/>
                <a:gd name="T24" fmla="*/ 107 w 1055"/>
                <a:gd name="T25" fmla="*/ 220 h 1098"/>
                <a:gd name="T26" fmla="*/ 53 w 1055"/>
                <a:gd name="T27" fmla="*/ 311 h 1098"/>
                <a:gd name="T28" fmla="*/ 17 w 1055"/>
                <a:gd name="T29" fmla="*/ 410 h 1098"/>
                <a:gd name="T30" fmla="*/ 0 w 1055"/>
                <a:gd name="T31" fmla="*/ 520 h 1098"/>
                <a:gd name="T32" fmla="*/ 5 w 1055"/>
                <a:gd name="T33" fmla="*/ 632 h 1098"/>
                <a:gd name="T34" fmla="*/ 32 w 1055"/>
                <a:gd name="T35" fmla="*/ 737 h 1098"/>
                <a:gd name="T36" fmla="*/ 78 w 1055"/>
                <a:gd name="T37" fmla="*/ 834 h 1098"/>
                <a:gd name="T38" fmla="*/ 139 w 1055"/>
                <a:gd name="T39" fmla="*/ 917 h 1098"/>
                <a:gd name="T40" fmla="*/ 215 w 1055"/>
                <a:gd name="T41" fmla="*/ 988 h 1098"/>
                <a:gd name="T42" fmla="*/ 304 w 1055"/>
                <a:gd name="T43" fmla="*/ 1044 h 1098"/>
                <a:gd name="T44" fmla="*/ 403 w 1055"/>
                <a:gd name="T45" fmla="*/ 1081 h 1098"/>
                <a:gd name="T46" fmla="*/ 510 w 1055"/>
                <a:gd name="T47" fmla="*/ 1096 h 1098"/>
                <a:gd name="T48" fmla="*/ 649 w 1055"/>
                <a:gd name="T49" fmla="*/ 1085 h 1098"/>
                <a:gd name="T50" fmla="*/ 784 w 1055"/>
                <a:gd name="T51" fmla="*/ 1037 h 1098"/>
                <a:gd name="T52" fmla="*/ 900 w 1055"/>
                <a:gd name="T53" fmla="*/ 953 h 1098"/>
                <a:gd name="T54" fmla="*/ 991 w 1055"/>
                <a:gd name="T55" fmla="*/ 844 h 1098"/>
                <a:gd name="T56" fmla="*/ 1010 w 1055"/>
                <a:gd name="T57" fmla="*/ 805 h 1098"/>
                <a:gd name="T58" fmla="*/ 1010 w 1055"/>
                <a:gd name="T59" fmla="*/ 797 h 1098"/>
                <a:gd name="T60" fmla="*/ 951 w 1055"/>
                <a:gd name="T61" fmla="*/ 888 h 1098"/>
                <a:gd name="T62" fmla="*/ 847 w 1055"/>
                <a:gd name="T63" fmla="*/ 987 h 1098"/>
                <a:gd name="T64" fmla="*/ 720 w 1055"/>
                <a:gd name="T65" fmla="*/ 1057 h 1098"/>
                <a:gd name="T66" fmla="*/ 576 w 1055"/>
                <a:gd name="T67" fmla="*/ 1088 h 1098"/>
                <a:gd name="T68" fmla="*/ 457 w 1055"/>
                <a:gd name="T69" fmla="*/ 1083 h 1098"/>
                <a:gd name="T70" fmla="*/ 356 w 1055"/>
                <a:gd name="T71" fmla="*/ 1057 h 1098"/>
                <a:gd name="T72" fmla="*/ 263 w 1055"/>
                <a:gd name="T73" fmla="*/ 1011 h 1098"/>
                <a:gd name="T74" fmla="*/ 181 w 1055"/>
                <a:gd name="T75" fmla="*/ 949 h 1098"/>
                <a:gd name="T76" fmla="*/ 112 w 1055"/>
                <a:gd name="T77" fmla="*/ 872 h 1098"/>
                <a:gd name="T78" fmla="*/ 60 w 1055"/>
                <a:gd name="T79" fmla="*/ 782 h 1098"/>
                <a:gd name="T80" fmla="*/ 25 w 1055"/>
                <a:gd name="T81" fmla="*/ 683 h 1098"/>
                <a:gd name="T82" fmla="*/ 8 w 1055"/>
                <a:gd name="T83" fmla="*/ 577 h 1098"/>
                <a:gd name="T84" fmla="*/ 14 w 1055"/>
                <a:gd name="T85" fmla="*/ 466 h 1098"/>
                <a:gd name="T86" fmla="*/ 40 w 1055"/>
                <a:gd name="T87" fmla="*/ 362 h 1098"/>
                <a:gd name="T88" fmla="*/ 85 w 1055"/>
                <a:gd name="T89" fmla="*/ 268 h 1098"/>
                <a:gd name="T90" fmla="*/ 146 w 1055"/>
                <a:gd name="T91" fmla="*/ 185 h 1098"/>
                <a:gd name="T92" fmla="*/ 221 w 1055"/>
                <a:gd name="T93" fmla="*/ 115 h 1098"/>
                <a:gd name="T94" fmla="*/ 307 w 1055"/>
                <a:gd name="T95" fmla="*/ 61 h 1098"/>
                <a:gd name="T96" fmla="*/ 405 w 1055"/>
                <a:gd name="T97" fmla="*/ 24 h 1098"/>
                <a:gd name="T98" fmla="*/ 510 w 1055"/>
                <a:gd name="T99" fmla="*/ 9 h 1098"/>
                <a:gd name="T100" fmla="*/ 608 w 1055"/>
                <a:gd name="T101" fmla="*/ 11 h 1098"/>
                <a:gd name="T102" fmla="*/ 697 w 1055"/>
                <a:gd name="T103" fmla="*/ 33 h 1098"/>
                <a:gd name="T104" fmla="*/ 779 w 1055"/>
                <a:gd name="T105" fmla="*/ 67 h 1098"/>
                <a:gd name="T106" fmla="*/ 854 w 1055"/>
                <a:gd name="T107" fmla="*/ 115 h 1098"/>
                <a:gd name="T108" fmla="*/ 921 w 1055"/>
                <a:gd name="T109" fmla="*/ 175 h 1098"/>
                <a:gd name="T110" fmla="*/ 976 w 1055"/>
                <a:gd name="T111" fmla="*/ 244 h 1098"/>
                <a:gd name="T112" fmla="*/ 1019 w 1055"/>
                <a:gd name="T113" fmla="*/ 322 h 1098"/>
                <a:gd name="T114" fmla="*/ 1050 w 1055"/>
                <a:gd name="T115" fmla="*/ 409 h 1098"/>
                <a:gd name="T116" fmla="*/ 1055 w 1055"/>
                <a:gd name="T117" fmla="*/ 420 h 1098"/>
                <a:gd name="T118" fmla="*/ 1055 w 1055"/>
                <a:gd name="T119" fmla="*/ 405 h 109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5"/>
                <a:gd name="T181" fmla="*/ 0 h 1098"/>
                <a:gd name="T182" fmla="*/ 1055 w 1055"/>
                <a:gd name="T183" fmla="*/ 1098 h 109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5" h="1098">
                  <a:moveTo>
                    <a:pt x="1055" y="400"/>
                  </a:moveTo>
                  <a:lnTo>
                    <a:pt x="1050" y="379"/>
                  </a:lnTo>
                  <a:lnTo>
                    <a:pt x="1042" y="358"/>
                  </a:lnTo>
                  <a:lnTo>
                    <a:pt x="1035" y="338"/>
                  </a:lnTo>
                  <a:lnTo>
                    <a:pt x="1025" y="317"/>
                  </a:lnTo>
                  <a:lnTo>
                    <a:pt x="1015" y="297"/>
                  </a:lnTo>
                  <a:lnTo>
                    <a:pt x="1005" y="278"/>
                  </a:lnTo>
                  <a:lnTo>
                    <a:pt x="994" y="259"/>
                  </a:lnTo>
                  <a:lnTo>
                    <a:pt x="983" y="240"/>
                  </a:lnTo>
                  <a:lnTo>
                    <a:pt x="971" y="223"/>
                  </a:lnTo>
                  <a:lnTo>
                    <a:pt x="957" y="205"/>
                  </a:lnTo>
                  <a:lnTo>
                    <a:pt x="943" y="189"/>
                  </a:lnTo>
                  <a:lnTo>
                    <a:pt x="929" y="172"/>
                  </a:lnTo>
                  <a:lnTo>
                    <a:pt x="914" y="156"/>
                  </a:lnTo>
                  <a:lnTo>
                    <a:pt x="898" y="142"/>
                  </a:lnTo>
                  <a:lnTo>
                    <a:pt x="882" y="126"/>
                  </a:lnTo>
                  <a:lnTo>
                    <a:pt x="865" y="114"/>
                  </a:lnTo>
                  <a:lnTo>
                    <a:pt x="848" y="101"/>
                  </a:lnTo>
                  <a:lnTo>
                    <a:pt x="830" y="88"/>
                  </a:lnTo>
                  <a:lnTo>
                    <a:pt x="812" y="77"/>
                  </a:lnTo>
                  <a:lnTo>
                    <a:pt x="794" y="65"/>
                  </a:lnTo>
                  <a:lnTo>
                    <a:pt x="775" y="55"/>
                  </a:lnTo>
                  <a:lnTo>
                    <a:pt x="755" y="46"/>
                  </a:lnTo>
                  <a:lnTo>
                    <a:pt x="734" y="37"/>
                  </a:lnTo>
                  <a:lnTo>
                    <a:pt x="713" y="30"/>
                  </a:lnTo>
                  <a:lnTo>
                    <a:pt x="692" y="23"/>
                  </a:lnTo>
                  <a:lnTo>
                    <a:pt x="672" y="17"/>
                  </a:lnTo>
                  <a:lnTo>
                    <a:pt x="649" y="11"/>
                  </a:lnTo>
                  <a:lnTo>
                    <a:pt x="628" y="7"/>
                  </a:lnTo>
                  <a:lnTo>
                    <a:pt x="606" y="4"/>
                  </a:lnTo>
                  <a:lnTo>
                    <a:pt x="584" y="1"/>
                  </a:lnTo>
                  <a:lnTo>
                    <a:pt x="560" y="0"/>
                  </a:lnTo>
                  <a:lnTo>
                    <a:pt x="538" y="0"/>
                  </a:lnTo>
                  <a:lnTo>
                    <a:pt x="510" y="0"/>
                  </a:lnTo>
                  <a:lnTo>
                    <a:pt x="482" y="3"/>
                  </a:lnTo>
                  <a:lnTo>
                    <a:pt x="456" y="6"/>
                  </a:lnTo>
                  <a:lnTo>
                    <a:pt x="430" y="10"/>
                  </a:lnTo>
                  <a:lnTo>
                    <a:pt x="403" y="17"/>
                  </a:lnTo>
                  <a:lnTo>
                    <a:pt x="378" y="24"/>
                  </a:lnTo>
                  <a:lnTo>
                    <a:pt x="353" y="33"/>
                  </a:lnTo>
                  <a:lnTo>
                    <a:pt x="328" y="43"/>
                  </a:lnTo>
                  <a:lnTo>
                    <a:pt x="304" y="54"/>
                  </a:lnTo>
                  <a:lnTo>
                    <a:pt x="281" y="65"/>
                  </a:lnTo>
                  <a:lnTo>
                    <a:pt x="259" y="78"/>
                  </a:lnTo>
                  <a:lnTo>
                    <a:pt x="236" y="94"/>
                  </a:lnTo>
                  <a:lnTo>
                    <a:pt x="215" y="108"/>
                  </a:lnTo>
                  <a:lnTo>
                    <a:pt x="196" y="125"/>
                  </a:lnTo>
                  <a:lnTo>
                    <a:pt x="176" y="142"/>
                  </a:lnTo>
                  <a:lnTo>
                    <a:pt x="157" y="161"/>
                  </a:lnTo>
                  <a:lnTo>
                    <a:pt x="139" y="179"/>
                  </a:lnTo>
                  <a:lnTo>
                    <a:pt x="122" y="199"/>
                  </a:lnTo>
                  <a:lnTo>
                    <a:pt x="107" y="220"/>
                  </a:lnTo>
                  <a:lnTo>
                    <a:pt x="92" y="241"/>
                  </a:lnTo>
                  <a:lnTo>
                    <a:pt x="78" y="264"/>
                  </a:lnTo>
                  <a:lnTo>
                    <a:pt x="65" y="287"/>
                  </a:lnTo>
                  <a:lnTo>
                    <a:pt x="53" y="311"/>
                  </a:lnTo>
                  <a:lnTo>
                    <a:pt x="42" y="335"/>
                  </a:lnTo>
                  <a:lnTo>
                    <a:pt x="32" y="359"/>
                  </a:lnTo>
                  <a:lnTo>
                    <a:pt x="23" y="385"/>
                  </a:lnTo>
                  <a:lnTo>
                    <a:pt x="17" y="410"/>
                  </a:lnTo>
                  <a:lnTo>
                    <a:pt x="11" y="437"/>
                  </a:lnTo>
                  <a:lnTo>
                    <a:pt x="5" y="464"/>
                  </a:lnTo>
                  <a:lnTo>
                    <a:pt x="3" y="493"/>
                  </a:lnTo>
                  <a:lnTo>
                    <a:pt x="0" y="520"/>
                  </a:lnTo>
                  <a:lnTo>
                    <a:pt x="0" y="548"/>
                  </a:lnTo>
                  <a:lnTo>
                    <a:pt x="0" y="577"/>
                  </a:lnTo>
                  <a:lnTo>
                    <a:pt x="3" y="605"/>
                  </a:lnTo>
                  <a:lnTo>
                    <a:pt x="5" y="632"/>
                  </a:lnTo>
                  <a:lnTo>
                    <a:pt x="11" y="659"/>
                  </a:lnTo>
                  <a:lnTo>
                    <a:pt x="17" y="686"/>
                  </a:lnTo>
                  <a:lnTo>
                    <a:pt x="23" y="711"/>
                  </a:lnTo>
                  <a:lnTo>
                    <a:pt x="32" y="737"/>
                  </a:lnTo>
                  <a:lnTo>
                    <a:pt x="42" y="763"/>
                  </a:lnTo>
                  <a:lnTo>
                    <a:pt x="53" y="787"/>
                  </a:lnTo>
                  <a:lnTo>
                    <a:pt x="65" y="809"/>
                  </a:lnTo>
                  <a:lnTo>
                    <a:pt x="78" y="834"/>
                  </a:lnTo>
                  <a:lnTo>
                    <a:pt x="92" y="855"/>
                  </a:lnTo>
                  <a:lnTo>
                    <a:pt x="107" y="876"/>
                  </a:lnTo>
                  <a:lnTo>
                    <a:pt x="122" y="897"/>
                  </a:lnTo>
                  <a:lnTo>
                    <a:pt x="139" y="917"/>
                  </a:lnTo>
                  <a:lnTo>
                    <a:pt x="157" y="936"/>
                  </a:lnTo>
                  <a:lnTo>
                    <a:pt x="176" y="954"/>
                  </a:lnTo>
                  <a:lnTo>
                    <a:pt x="196" y="971"/>
                  </a:lnTo>
                  <a:lnTo>
                    <a:pt x="215" y="988"/>
                  </a:lnTo>
                  <a:lnTo>
                    <a:pt x="236" y="1004"/>
                  </a:lnTo>
                  <a:lnTo>
                    <a:pt x="259" y="1018"/>
                  </a:lnTo>
                  <a:lnTo>
                    <a:pt x="281" y="1031"/>
                  </a:lnTo>
                  <a:lnTo>
                    <a:pt x="304" y="1044"/>
                  </a:lnTo>
                  <a:lnTo>
                    <a:pt x="328" y="1054"/>
                  </a:lnTo>
                  <a:lnTo>
                    <a:pt x="353" y="1064"/>
                  </a:lnTo>
                  <a:lnTo>
                    <a:pt x="378" y="1072"/>
                  </a:lnTo>
                  <a:lnTo>
                    <a:pt x="403" y="1081"/>
                  </a:lnTo>
                  <a:lnTo>
                    <a:pt x="430" y="1086"/>
                  </a:lnTo>
                  <a:lnTo>
                    <a:pt x="456" y="1091"/>
                  </a:lnTo>
                  <a:lnTo>
                    <a:pt x="482" y="1095"/>
                  </a:lnTo>
                  <a:lnTo>
                    <a:pt x="510" y="1096"/>
                  </a:lnTo>
                  <a:lnTo>
                    <a:pt x="538" y="1098"/>
                  </a:lnTo>
                  <a:lnTo>
                    <a:pt x="576" y="1096"/>
                  </a:lnTo>
                  <a:lnTo>
                    <a:pt x="612" y="1092"/>
                  </a:lnTo>
                  <a:lnTo>
                    <a:pt x="649" y="1085"/>
                  </a:lnTo>
                  <a:lnTo>
                    <a:pt x="684" y="1076"/>
                  </a:lnTo>
                  <a:lnTo>
                    <a:pt x="719" y="1065"/>
                  </a:lnTo>
                  <a:lnTo>
                    <a:pt x="752" y="1052"/>
                  </a:lnTo>
                  <a:lnTo>
                    <a:pt x="784" y="1037"/>
                  </a:lnTo>
                  <a:lnTo>
                    <a:pt x="815" y="1018"/>
                  </a:lnTo>
                  <a:lnTo>
                    <a:pt x="845" y="998"/>
                  </a:lnTo>
                  <a:lnTo>
                    <a:pt x="873" y="977"/>
                  </a:lnTo>
                  <a:lnTo>
                    <a:pt x="900" y="953"/>
                  </a:lnTo>
                  <a:lnTo>
                    <a:pt x="926" y="929"/>
                  </a:lnTo>
                  <a:lnTo>
                    <a:pt x="950" y="902"/>
                  </a:lnTo>
                  <a:lnTo>
                    <a:pt x="971" y="873"/>
                  </a:lnTo>
                  <a:lnTo>
                    <a:pt x="991" y="844"/>
                  </a:lnTo>
                  <a:lnTo>
                    <a:pt x="1010" y="812"/>
                  </a:lnTo>
                  <a:lnTo>
                    <a:pt x="1010" y="809"/>
                  </a:lnTo>
                  <a:lnTo>
                    <a:pt x="1010" y="808"/>
                  </a:lnTo>
                  <a:lnTo>
                    <a:pt x="1010" y="805"/>
                  </a:lnTo>
                  <a:lnTo>
                    <a:pt x="1010" y="804"/>
                  </a:lnTo>
                  <a:lnTo>
                    <a:pt x="1010" y="801"/>
                  </a:lnTo>
                  <a:lnTo>
                    <a:pt x="1010" y="800"/>
                  </a:lnTo>
                  <a:lnTo>
                    <a:pt x="1010" y="797"/>
                  </a:lnTo>
                  <a:lnTo>
                    <a:pt x="1010" y="795"/>
                  </a:lnTo>
                  <a:lnTo>
                    <a:pt x="991" y="826"/>
                  </a:lnTo>
                  <a:lnTo>
                    <a:pt x="972" y="858"/>
                  </a:lnTo>
                  <a:lnTo>
                    <a:pt x="951" y="888"/>
                  </a:lnTo>
                  <a:lnTo>
                    <a:pt x="927" y="915"/>
                  </a:lnTo>
                  <a:lnTo>
                    <a:pt x="902" y="940"/>
                  </a:lnTo>
                  <a:lnTo>
                    <a:pt x="876" y="964"/>
                  </a:lnTo>
                  <a:lnTo>
                    <a:pt x="847" y="987"/>
                  </a:lnTo>
                  <a:lnTo>
                    <a:pt x="818" y="1008"/>
                  </a:lnTo>
                  <a:lnTo>
                    <a:pt x="787" y="1025"/>
                  </a:lnTo>
                  <a:lnTo>
                    <a:pt x="754" y="1042"/>
                  </a:lnTo>
                  <a:lnTo>
                    <a:pt x="720" y="1057"/>
                  </a:lnTo>
                  <a:lnTo>
                    <a:pt x="685" y="1068"/>
                  </a:lnTo>
                  <a:lnTo>
                    <a:pt x="649" y="1076"/>
                  </a:lnTo>
                  <a:lnTo>
                    <a:pt x="613" y="1083"/>
                  </a:lnTo>
                  <a:lnTo>
                    <a:pt x="576" y="1088"/>
                  </a:lnTo>
                  <a:lnTo>
                    <a:pt x="538" y="1089"/>
                  </a:lnTo>
                  <a:lnTo>
                    <a:pt x="510" y="1089"/>
                  </a:lnTo>
                  <a:lnTo>
                    <a:pt x="484" y="1086"/>
                  </a:lnTo>
                  <a:lnTo>
                    <a:pt x="457" y="1083"/>
                  </a:lnTo>
                  <a:lnTo>
                    <a:pt x="431" y="1078"/>
                  </a:lnTo>
                  <a:lnTo>
                    <a:pt x="405" y="1072"/>
                  </a:lnTo>
                  <a:lnTo>
                    <a:pt x="380" y="1065"/>
                  </a:lnTo>
                  <a:lnTo>
                    <a:pt x="356" y="1057"/>
                  </a:lnTo>
                  <a:lnTo>
                    <a:pt x="331" y="1047"/>
                  </a:lnTo>
                  <a:lnTo>
                    <a:pt x="307" y="1035"/>
                  </a:lnTo>
                  <a:lnTo>
                    <a:pt x="285" y="1024"/>
                  </a:lnTo>
                  <a:lnTo>
                    <a:pt x="263" y="1011"/>
                  </a:lnTo>
                  <a:lnTo>
                    <a:pt x="242" y="997"/>
                  </a:lnTo>
                  <a:lnTo>
                    <a:pt x="221" y="981"/>
                  </a:lnTo>
                  <a:lnTo>
                    <a:pt x="200" y="966"/>
                  </a:lnTo>
                  <a:lnTo>
                    <a:pt x="181" y="949"/>
                  </a:lnTo>
                  <a:lnTo>
                    <a:pt x="163" y="930"/>
                  </a:lnTo>
                  <a:lnTo>
                    <a:pt x="146" y="912"/>
                  </a:lnTo>
                  <a:lnTo>
                    <a:pt x="129" y="892"/>
                  </a:lnTo>
                  <a:lnTo>
                    <a:pt x="112" y="872"/>
                  </a:lnTo>
                  <a:lnTo>
                    <a:pt x="99" y="851"/>
                  </a:lnTo>
                  <a:lnTo>
                    <a:pt x="85" y="829"/>
                  </a:lnTo>
                  <a:lnTo>
                    <a:pt x="72" y="807"/>
                  </a:lnTo>
                  <a:lnTo>
                    <a:pt x="60" y="782"/>
                  </a:lnTo>
                  <a:lnTo>
                    <a:pt x="50" y="758"/>
                  </a:lnTo>
                  <a:lnTo>
                    <a:pt x="40" y="734"/>
                  </a:lnTo>
                  <a:lnTo>
                    <a:pt x="32" y="709"/>
                  </a:lnTo>
                  <a:lnTo>
                    <a:pt x="25" y="683"/>
                  </a:lnTo>
                  <a:lnTo>
                    <a:pt x="18" y="658"/>
                  </a:lnTo>
                  <a:lnTo>
                    <a:pt x="14" y="631"/>
                  </a:lnTo>
                  <a:lnTo>
                    <a:pt x="11" y="604"/>
                  </a:lnTo>
                  <a:lnTo>
                    <a:pt x="8" y="577"/>
                  </a:lnTo>
                  <a:lnTo>
                    <a:pt x="8" y="548"/>
                  </a:lnTo>
                  <a:lnTo>
                    <a:pt x="8" y="521"/>
                  </a:lnTo>
                  <a:lnTo>
                    <a:pt x="11" y="493"/>
                  </a:lnTo>
                  <a:lnTo>
                    <a:pt x="14" y="466"/>
                  </a:lnTo>
                  <a:lnTo>
                    <a:pt x="18" y="439"/>
                  </a:lnTo>
                  <a:lnTo>
                    <a:pt x="25" y="413"/>
                  </a:lnTo>
                  <a:lnTo>
                    <a:pt x="32" y="388"/>
                  </a:lnTo>
                  <a:lnTo>
                    <a:pt x="40" y="362"/>
                  </a:lnTo>
                  <a:lnTo>
                    <a:pt x="50" y="338"/>
                  </a:lnTo>
                  <a:lnTo>
                    <a:pt x="60" y="314"/>
                  </a:lnTo>
                  <a:lnTo>
                    <a:pt x="72" y="291"/>
                  </a:lnTo>
                  <a:lnTo>
                    <a:pt x="85" y="268"/>
                  </a:lnTo>
                  <a:lnTo>
                    <a:pt x="99" y="246"/>
                  </a:lnTo>
                  <a:lnTo>
                    <a:pt x="112" y="224"/>
                  </a:lnTo>
                  <a:lnTo>
                    <a:pt x="129" y="205"/>
                  </a:lnTo>
                  <a:lnTo>
                    <a:pt x="146" y="185"/>
                  </a:lnTo>
                  <a:lnTo>
                    <a:pt x="163" y="166"/>
                  </a:lnTo>
                  <a:lnTo>
                    <a:pt x="181" y="148"/>
                  </a:lnTo>
                  <a:lnTo>
                    <a:pt x="200" y="131"/>
                  </a:lnTo>
                  <a:lnTo>
                    <a:pt x="221" y="115"/>
                  </a:lnTo>
                  <a:lnTo>
                    <a:pt x="242" y="99"/>
                  </a:lnTo>
                  <a:lnTo>
                    <a:pt x="263" y="85"/>
                  </a:lnTo>
                  <a:lnTo>
                    <a:pt x="285" y="72"/>
                  </a:lnTo>
                  <a:lnTo>
                    <a:pt x="307" y="61"/>
                  </a:lnTo>
                  <a:lnTo>
                    <a:pt x="331" y="50"/>
                  </a:lnTo>
                  <a:lnTo>
                    <a:pt x="356" y="40"/>
                  </a:lnTo>
                  <a:lnTo>
                    <a:pt x="380" y="31"/>
                  </a:lnTo>
                  <a:lnTo>
                    <a:pt x="405" y="24"/>
                  </a:lnTo>
                  <a:lnTo>
                    <a:pt x="431" y="19"/>
                  </a:lnTo>
                  <a:lnTo>
                    <a:pt x="457" y="14"/>
                  </a:lnTo>
                  <a:lnTo>
                    <a:pt x="484" y="10"/>
                  </a:lnTo>
                  <a:lnTo>
                    <a:pt x="510" y="9"/>
                  </a:lnTo>
                  <a:lnTo>
                    <a:pt x="538" y="7"/>
                  </a:lnTo>
                  <a:lnTo>
                    <a:pt x="562" y="9"/>
                  </a:lnTo>
                  <a:lnTo>
                    <a:pt x="584" y="10"/>
                  </a:lnTo>
                  <a:lnTo>
                    <a:pt x="608" y="11"/>
                  </a:lnTo>
                  <a:lnTo>
                    <a:pt x="630" y="16"/>
                  </a:lnTo>
                  <a:lnTo>
                    <a:pt x="652" y="20"/>
                  </a:lnTo>
                  <a:lnTo>
                    <a:pt x="674" y="26"/>
                  </a:lnTo>
                  <a:lnTo>
                    <a:pt x="697" y="33"/>
                  </a:lnTo>
                  <a:lnTo>
                    <a:pt x="717" y="40"/>
                  </a:lnTo>
                  <a:lnTo>
                    <a:pt x="738" y="48"/>
                  </a:lnTo>
                  <a:lnTo>
                    <a:pt x="759" y="57"/>
                  </a:lnTo>
                  <a:lnTo>
                    <a:pt x="779" y="67"/>
                  </a:lnTo>
                  <a:lnTo>
                    <a:pt x="798" y="78"/>
                  </a:lnTo>
                  <a:lnTo>
                    <a:pt x="818" y="90"/>
                  </a:lnTo>
                  <a:lnTo>
                    <a:pt x="836" y="102"/>
                  </a:lnTo>
                  <a:lnTo>
                    <a:pt x="854" y="115"/>
                  </a:lnTo>
                  <a:lnTo>
                    <a:pt x="872" y="128"/>
                  </a:lnTo>
                  <a:lnTo>
                    <a:pt x="889" y="143"/>
                  </a:lnTo>
                  <a:lnTo>
                    <a:pt x="905" y="158"/>
                  </a:lnTo>
                  <a:lnTo>
                    <a:pt x="921" y="175"/>
                  </a:lnTo>
                  <a:lnTo>
                    <a:pt x="934" y="190"/>
                  </a:lnTo>
                  <a:lnTo>
                    <a:pt x="950" y="207"/>
                  </a:lnTo>
                  <a:lnTo>
                    <a:pt x="962" y="226"/>
                  </a:lnTo>
                  <a:lnTo>
                    <a:pt x="976" y="244"/>
                  </a:lnTo>
                  <a:lnTo>
                    <a:pt x="987" y="263"/>
                  </a:lnTo>
                  <a:lnTo>
                    <a:pt x="998" y="283"/>
                  </a:lnTo>
                  <a:lnTo>
                    <a:pt x="1010" y="303"/>
                  </a:lnTo>
                  <a:lnTo>
                    <a:pt x="1019" y="322"/>
                  </a:lnTo>
                  <a:lnTo>
                    <a:pt x="1028" y="344"/>
                  </a:lnTo>
                  <a:lnTo>
                    <a:pt x="1036" y="365"/>
                  </a:lnTo>
                  <a:lnTo>
                    <a:pt x="1043" y="386"/>
                  </a:lnTo>
                  <a:lnTo>
                    <a:pt x="1050" y="409"/>
                  </a:lnTo>
                  <a:lnTo>
                    <a:pt x="1055" y="432"/>
                  </a:lnTo>
                  <a:lnTo>
                    <a:pt x="1055" y="427"/>
                  </a:lnTo>
                  <a:lnTo>
                    <a:pt x="1055" y="423"/>
                  </a:lnTo>
                  <a:lnTo>
                    <a:pt x="1055" y="420"/>
                  </a:lnTo>
                  <a:lnTo>
                    <a:pt x="1055" y="416"/>
                  </a:lnTo>
                  <a:lnTo>
                    <a:pt x="1055" y="412"/>
                  </a:lnTo>
                  <a:lnTo>
                    <a:pt x="1055" y="409"/>
                  </a:lnTo>
                  <a:lnTo>
                    <a:pt x="1055" y="405"/>
                  </a:lnTo>
                  <a:lnTo>
                    <a:pt x="1055" y="400"/>
                  </a:lnTo>
                  <a:close/>
                </a:path>
              </a:pathLst>
            </a:custGeom>
            <a:solidFill>
              <a:srgbClr val="FDF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2" name="Freeform 59"/>
            <p:cNvSpPr>
              <a:spLocks/>
            </p:cNvSpPr>
            <p:nvPr/>
          </p:nvSpPr>
          <p:spPr bwMode="auto">
            <a:xfrm>
              <a:off x="4001" y="1955"/>
              <a:ext cx="1051" cy="1090"/>
            </a:xfrm>
            <a:custGeom>
              <a:avLst/>
              <a:gdLst>
                <a:gd name="T0" fmla="*/ 1031 w 1051"/>
                <a:gd name="T1" fmla="*/ 348 h 1090"/>
                <a:gd name="T2" fmla="*/ 993 w 1051"/>
                <a:gd name="T3" fmla="*/ 268 h 1090"/>
                <a:gd name="T4" fmla="*/ 943 w 1051"/>
                <a:gd name="T5" fmla="*/ 194 h 1090"/>
                <a:gd name="T6" fmla="*/ 882 w 1051"/>
                <a:gd name="T7" fmla="*/ 132 h 1090"/>
                <a:gd name="T8" fmla="*/ 811 w 1051"/>
                <a:gd name="T9" fmla="*/ 79 h 1090"/>
                <a:gd name="T10" fmla="*/ 733 w 1051"/>
                <a:gd name="T11" fmla="*/ 40 h 1090"/>
                <a:gd name="T12" fmla="*/ 647 w 1051"/>
                <a:gd name="T13" fmla="*/ 13 h 1090"/>
                <a:gd name="T14" fmla="*/ 556 w 1051"/>
                <a:gd name="T15" fmla="*/ 1 h 1090"/>
                <a:gd name="T16" fmla="*/ 452 w 1051"/>
                <a:gd name="T17" fmla="*/ 7 h 1090"/>
                <a:gd name="T18" fmla="*/ 350 w 1051"/>
                <a:gd name="T19" fmla="*/ 34 h 1090"/>
                <a:gd name="T20" fmla="*/ 257 w 1051"/>
                <a:gd name="T21" fmla="*/ 79 h 1090"/>
                <a:gd name="T22" fmla="*/ 175 w 1051"/>
                <a:gd name="T23" fmla="*/ 142 h 1090"/>
                <a:gd name="T24" fmla="*/ 106 w 1051"/>
                <a:gd name="T25" fmla="*/ 220 h 1090"/>
                <a:gd name="T26" fmla="*/ 53 w 1051"/>
                <a:gd name="T27" fmla="*/ 309 h 1090"/>
                <a:gd name="T28" fmla="*/ 17 w 1051"/>
                <a:gd name="T29" fmla="*/ 409 h 1090"/>
                <a:gd name="T30" fmla="*/ 0 w 1051"/>
                <a:gd name="T31" fmla="*/ 517 h 1090"/>
                <a:gd name="T32" fmla="*/ 6 w 1051"/>
                <a:gd name="T33" fmla="*/ 629 h 1090"/>
                <a:gd name="T34" fmla="*/ 32 w 1051"/>
                <a:gd name="T35" fmla="*/ 733 h 1090"/>
                <a:gd name="T36" fmla="*/ 77 w 1051"/>
                <a:gd name="T37" fmla="*/ 828 h 1090"/>
                <a:gd name="T38" fmla="*/ 139 w 1051"/>
                <a:gd name="T39" fmla="*/ 912 h 1090"/>
                <a:gd name="T40" fmla="*/ 214 w 1051"/>
                <a:gd name="T41" fmla="*/ 983 h 1090"/>
                <a:gd name="T42" fmla="*/ 302 w 1051"/>
                <a:gd name="T43" fmla="*/ 1036 h 1090"/>
                <a:gd name="T44" fmla="*/ 401 w 1051"/>
                <a:gd name="T45" fmla="*/ 1073 h 1090"/>
                <a:gd name="T46" fmla="*/ 506 w 1051"/>
                <a:gd name="T47" fmla="*/ 1089 h 1090"/>
                <a:gd name="T48" fmla="*/ 645 w 1051"/>
                <a:gd name="T49" fmla="*/ 1078 h 1090"/>
                <a:gd name="T50" fmla="*/ 782 w 1051"/>
                <a:gd name="T51" fmla="*/ 1028 h 1090"/>
                <a:gd name="T52" fmla="*/ 897 w 1051"/>
                <a:gd name="T53" fmla="*/ 944 h 1090"/>
                <a:gd name="T54" fmla="*/ 987 w 1051"/>
                <a:gd name="T55" fmla="*/ 832 h 1090"/>
                <a:gd name="T56" fmla="*/ 1006 w 1051"/>
                <a:gd name="T57" fmla="*/ 794 h 1090"/>
                <a:gd name="T58" fmla="*/ 1006 w 1051"/>
                <a:gd name="T59" fmla="*/ 785 h 1090"/>
                <a:gd name="T60" fmla="*/ 947 w 1051"/>
                <a:gd name="T61" fmla="*/ 876 h 1090"/>
                <a:gd name="T62" fmla="*/ 844 w 1051"/>
                <a:gd name="T63" fmla="*/ 978 h 1090"/>
                <a:gd name="T64" fmla="*/ 718 w 1051"/>
                <a:gd name="T65" fmla="*/ 1048 h 1090"/>
                <a:gd name="T66" fmla="*/ 572 w 1051"/>
                <a:gd name="T67" fmla="*/ 1080 h 1090"/>
                <a:gd name="T68" fmla="*/ 453 w 1051"/>
                <a:gd name="T69" fmla="*/ 1076 h 1090"/>
                <a:gd name="T70" fmla="*/ 353 w 1051"/>
                <a:gd name="T71" fmla="*/ 1049 h 1090"/>
                <a:gd name="T72" fmla="*/ 261 w 1051"/>
                <a:gd name="T73" fmla="*/ 1004 h 1090"/>
                <a:gd name="T74" fmla="*/ 179 w 1051"/>
                <a:gd name="T75" fmla="*/ 943 h 1090"/>
                <a:gd name="T76" fmla="*/ 113 w 1051"/>
                <a:gd name="T77" fmla="*/ 866 h 1090"/>
                <a:gd name="T78" fmla="*/ 60 w 1051"/>
                <a:gd name="T79" fmla="*/ 778 h 1090"/>
                <a:gd name="T80" fmla="*/ 24 w 1051"/>
                <a:gd name="T81" fmla="*/ 680 h 1090"/>
                <a:gd name="T82" fmla="*/ 8 w 1051"/>
                <a:gd name="T83" fmla="*/ 574 h 1090"/>
                <a:gd name="T84" fmla="*/ 14 w 1051"/>
                <a:gd name="T85" fmla="*/ 464 h 1090"/>
                <a:gd name="T86" fmla="*/ 39 w 1051"/>
                <a:gd name="T87" fmla="*/ 361 h 1090"/>
                <a:gd name="T88" fmla="*/ 83 w 1051"/>
                <a:gd name="T89" fmla="*/ 267 h 1090"/>
                <a:gd name="T90" fmla="*/ 145 w 1051"/>
                <a:gd name="T91" fmla="*/ 185 h 1090"/>
                <a:gd name="T92" fmla="*/ 218 w 1051"/>
                <a:gd name="T93" fmla="*/ 115 h 1090"/>
                <a:gd name="T94" fmla="*/ 306 w 1051"/>
                <a:gd name="T95" fmla="*/ 61 h 1090"/>
                <a:gd name="T96" fmla="*/ 402 w 1051"/>
                <a:gd name="T97" fmla="*/ 25 h 1090"/>
                <a:gd name="T98" fmla="*/ 506 w 1051"/>
                <a:gd name="T99" fmla="*/ 10 h 1090"/>
                <a:gd name="T100" fmla="*/ 605 w 1051"/>
                <a:gd name="T101" fmla="*/ 13 h 1090"/>
                <a:gd name="T102" fmla="*/ 694 w 1051"/>
                <a:gd name="T103" fmla="*/ 34 h 1090"/>
                <a:gd name="T104" fmla="*/ 777 w 1051"/>
                <a:gd name="T105" fmla="*/ 69 h 1090"/>
                <a:gd name="T106" fmla="*/ 853 w 1051"/>
                <a:gd name="T107" fmla="*/ 119 h 1090"/>
                <a:gd name="T108" fmla="*/ 919 w 1051"/>
                <a:gd name="T109" fmla="*/ 180 h 1090"/>
                <a:gd name="T110" fmla="*/ 974 w 1051"/>
                <a:gd name="T111" fmla="*/ 251 h 1090"/>
                <a:gd name="T112" fmla="*/ 1017 w 1051"/>
                <a:gd name="T113" fmla="*/ 332 h 1090"/>
                <a:gd name="T114" fmla="*/ 1044 w 1051"/>
                <a:gd name="T115" fmla="*/ 422 h 1090"/>
                <a:gd name="T116" fmla="*/ 1050 w 1051"/>
                <a:gd name="T117" fmla="*/ 433 h 1090"/>
                <a:gd name="T118" fmla="*/ 1051 w 1051"/>
                <a:gd name="T119" fmla="*/ 417 h 109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51"/>
                <a:gd name="T181" fmla="*/ 0 h 1090"/>
                <a:gd name="T182" fmla="*/ 1051 w 1051"/>
                <a:gd name="T183" fmla="*/ 1090 h 109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51" h="1090">
                  <a:moveTo>
                    <a:pt x="1051" y="413"/>
                  </a:moveTo>
                  <a:lnTo>
                    <a:pt x="1046" y="392"/>
                  </a:lnTo>
                  <a:lnTo>
                    <a:pt x="1039" y="369"/>
                  </a:lnTo>
                  <a:lnTo>
                    <a:pt x="1031" y="348"/>
                  </a:lnTo>
                  <a:lnTo>
                    <a:pt x="1022" y="328"/>
                  </a:lnTo>
                  <a:lnTo>
                    <a:pt x="1014" y="307"/>
                  </a:lnTo>
                  <a:lnTo>
                    <a:pt x="1004" y="287"/>
                  </a:lnTo>
                  <a:lnTo>
                    <a:pt x="993" y="268"/>
                  </a:lnTo>
                  <a:lnTo>
                    <a:pt x="982" y="248"/>
                  </a:lnTo>
                  <a:lnTo>
                    <a:pt x="969" y="230"/>
                  </a:lnTo>
                  <a:lnTo>
                    <a:pt x="955" y="213"/>
                  </a:lnTo>
                  <a:lnTo>
                    <a:pt x="943" y="194"/>
                  </a:lnTo>
                  <a:lnTo>
                    <a:pt x="928" y="179"/>
                  </a:lnTo>
                  <a:lnTo>
                    <a:pt x="914" y="162"/>
                  </a:lnTo>
                  <a:lnTo>
                    <a:pt x="897" y="146"/>
                  </a:lnTo>
                  <a:lnTo>
                    <a:pt x="882" y="132"/>
                  </a:lnTo>
                  <a:lnTo>
                    <a:pt x="865" y="118"/>
                  </a:lnTo>
                  <a:lnTo>
                    <a:pt x="847" y="105"/>
                  </a:lnTo>
                  <a:lnTo>
                    <a:pt x="829" y="92"/>
                  </a:lnTo>
                  <a:lnTo>
                    <a:pt x="811" y="79"/>
                  </a:lnTo>
                  <a:lnTo>
                    <a:pt x="793" y="68"/>
                  </a:lnTo>
                  <a:lnTo>
                    <a:pt x="773" y="58"/>
                  </a:lnTo>
                  <a:lnTo>
                    <a:pt x="752" y="48"/>
                  </a:lnTo>
                  <a:lnTo>
                    <a:pt x="733" y="40"/>
                  </a:lnTo>
                  <a:lnTo>
                    <a:pt x="712" y="31"/>
                  </a:lnTo>
                  <a:lnTo>
                    <a:pt x="691" y="24"/>
                  </a:lnTo>
                  <a:lnTo>
                    <a:pt x="669" y="18"/>
                  </a:lnTo>
                  <a:lnTo>
                    <a:pt x="647" y="13"/>
                  </a:lnTo>
                  <a:lnTo>
                    <a:pt x="626" y="8"/>
                  </a:lnTo>
                  <a:lnTo>
                    <a:pt x="602" y="6"/>
                  </a:lnTo>
                  <a:lnTo>
                    <a:pt x="580" y="3"/>
                  </a:lnTo>
                  <a:lnTo>
                    <a:pt x="556" y="1"/>
                  </a:lnTo>
                  <a:lnTo>
                    <a:pt x="534" y="0"/>
                  </a:lnTo>
                  <a:lnTo>
                    <a:pt x="506" y="1"/>
                  </a:lnTo>
                  <a:lnTo>
                    <a:pt x="478" y="3"/>
                  </a:lnTo>
                  <a:lnTo>
                    <a:pt x="452" y="7"/>
                  </a:lnTo>
                  <a:lnTo>
                    <a:pt x="426" y="11"/>
                  </a:lnTo>
                  <a:lnTo>
                    <a:pt x="401" y="17"/>
                  </a:lnTo>
                  <a:lnTo>
                    <a:pt x="374" y="25"/>
                  </a:lnTo>
                  <a:lnTo>
                    <a:pt x="350" y="34"/>
                  </a:lnTo>
                  <a:lnTo>
                    <a:pt x="325" y="44"/>
                  </a:lnTo>
                  <a:lnTo>
                    <a:pt x="302" y="54"/>
                  </a:lnTo>
                  <a:lnTo>
                    <a:pt x="280" y="67"/>
                  </a:lnTo>
                  <a:lnTo>
                    <a:pt x="257" y="79"/>
                  </a:lnTo>
                  <a:lnTo>
                    <a:pt x="235" y="94"/>
                  </a:lnTo>
                  <a:lnTo>
                    <a:pt x="214" y="109"/>
                  </a:lnTo>
                  <a:lnTo>
                    <a:pt x="195" y="125"/>
                  </a:lnTo>
                  <a:lnTo>
                    <a:pt x="175" y="142"/>
                  </a:lnTo>
                  <a:lnTo>
                    <a:pt x="156" y="160"/>
                  </a:lnTo>
                  <a:lnTo>
                    <a:pt x="139" y="179"/>
                  </a:lnTo>
                  <a:lnTo>
                    <a:pt x="121" y="199"/>
                  </a:lnTo>
                  <a:lnTo>
                    <a:pt x="106" y="220"/>
                  </a:lnTo>
                  <a:lnTo>
                    <a:pt x="90" y="241"/>
                  </a:lnTo>
                  <a:lnTo>
                    <a:pt x="77" y="263"/>
                  </a:lnTo>
                  <a:lnTo>
                    <a:pt x="64" y="285"/>
                  </a:lnTo>
                  <a:lnTo>
                    <a:pt x="53" y="309"/>
                  </a:lnTo>
                  <a:lnTo>
                    <a:pt x="42" y="334"/>
                  </a:lnTo>
                  <a:lnTo>
                    <a:pt x="32" y="358"/>
                  </a:lnTo>
                  <a:lnTo>
                    <a:pt x="24" y="383"/>
                  </a:lnTo>
                  <a:lnTo>
                    <a:pt x="17" y="409"/>
                  </a:lnTo>
                  <a:lnTo>
                    <a:pt x="11" y="436"/>
                  </a:lnTo>
                  <a:lnTo>
                    <a:pt x="6" y="463"/>
                  </a:lnTo>
                  <a:lnTo>
                    <a:pt x="3" y="490"/>
                  </a:lnTo>
                  <a:lnTo>
                    <a:pt x="0" y="517"/>
                  </a:lnTo>
                  <a:lnTo>
                    <a:pt x="0" y="545"/>
                  </a:lnTo>
                  <a:lnTo>
                    <a:pt x="0" y="574"/>
                  </a:lnTo>
                  <a:lnTo>
                    <a:pt x="3" y="601"/>
                  </a:lnTo>
                  <a:lnTo>
                    <a:pt x="6" y="629"/>
                  </a:lnTo>
                  <a:lnTo>
                    <a:pt x="11" y="655"/>
                  </a:lnTo>
                  <a:lnTo>
                    <a:pt x="17" y="681"/>
                  </a:lnTo>
                  <a:lnTo>
                    <a:pt x="24" y="707"/>
                  </a:lnTo>
                  <a:lnTo>
                    <a:pt x="32" y="733"/>
                  </a:lnTo>
                  <a:lnTo>
                    <a:pt x="42" y="757"/>
                  </a:lnTo>
                  <a:lnTo>
                    <a:pt x="53" y="781"/>
                  </a:lnTo>
                  <a:lnTo>
                    <a:pt x="64" y="805"/>
                  </a:lnTo>
                  <a:lnTo>
                    <a:pt x="77" y="828"/>
                  </a:lnTo>
                  <a:lnTo>
                    <a:pt x="90" y="850"/>
                  </a:lnTo>
                  <a:lnTo>
                    <a:pt x="106" y="872"/>
                  </a:lnTo>
                  <a:lnTo>
                    <a:pt x="121" y="892"/>
                  </a:lnTo>
                  <a:lnTo>
                    <a:pt x="139" y="912"/>
                  </a:lnTo>
                  <a:lnTo>
                    <a:pt x="156" y="930"/>
                  </a:lnTo>
                  <a:lnTo>
                    <a:pt x="175" y="948"/>
                  </a:lnTo>
                  <a:lnTo>
                    <a:pt x="195" y="965"/>
                  </a:lnTo>
                  <a:lnTo>
                    <a:pt x="214" y="983"/>
                  </a:lnTo>
                  <a:lnTo>
                    <a:pt x="235" y="997"/>
                  </a:lnTo>
                  <a:lnTo>
                    <a:pt x="257" y="1011"/>
                  </a:lnTo>
                  <a:lnTo>
                    <a:pt x="280" y="1025"/>
                  </a:lnTo>
                  <a:lnTo>
                    <a:pt x="302" y="1036"/>
                  </a:lnTo>
                  <a:lnTo>
                    <a:pt x="325" y="1048"/>
                  </a:lnTo>
                  <a:lnTo>
                    <a:pt x="350" y="1058"/>
                  </a:lnTo>
                  <a:lnTo>
                    <a:pt x="374" y="1066"/>
                  </a:lnTo>
                  <a:lnTo>
                    <a:pt x="401" y="1073"/>
                  </a:lnTo>
                  <a:lnTo>
                    <a:pt x="426" y="1079"/>
                  </a:lnTo>
                  <a:lnTo>
                    <a:pt x="452" y="1083"/>
                  </a:lnTo>
                  <a:lnTo>
                    <a:pt x="478" y="1088"/>
                  </a:lnTo>
                  <a:lnTo>
                    <a:pt x="506" y="1089"/>
                  </a:lnTo>
                  <a:lnTo>
                    <a:pt x="534" y="1090"/>
                  </a:lnTo>
                  <a:lnTo>
                    <a:pt x="572" y="1089"/>
                  </a:lnTo>
                  <a:lnTo>
                    <a:pt x="609" y="1085"/>
                  </a:lnTo>
                  <a:lnTo>
                    <a:pt x="645" y="1078"/>
                  </a:lnTo>
                  <a:lnTo>
                    <a:pt x="681" y="1069"/>
                  </a:lnTo>
                  <a:lnTo>
                    <a:pt x="715" y="1058"/>
                  </a:lnTo>
                  <a:lnTo>
                    <a:pt x="750" y="1044"/>
                  </a:lnTo>
                  <a:lnTo>
                    <a:pt x="782" y="1028"/>
                  </a:lnTo>
                  <a:lnTo>
                    <a:pt x="812" y="1009"/>
                  </a:lnTo>
                  <a:lnTo>
                    <a:pt x="843" y="990"/>
                  </a:lnTo>
                  <a:lnTo>
                    <a:pt x="871" y="968"/>
                  </a:lnTo>
                  <a:lnTo>
                    <a:pt x="897" y="944"/>
                  </a:lnTo>
                  <a:lnTo>
                    <a:pt x="922" y="919"/>
                  </a:lnTo>
                  <a:lnTo>
                    <a:pt x="946" y="892"/>
                  </a:lnTo>
                  <a:lnTo>
                    <a:pt x="968" y="862"/>
                  </a:lnTo>
                  <a:lnTo>
                    <a:pt x="987" y="832"/>
                  </a:lnTo>
                  <a:lnTo>
                    <a:pt x="1006" y="801"/>
                  </a:lnTo>
                  <a:lnTo>
                    <a:pt x="1006" y="798"/>
                  </a:lnTo>
                  <a:lnTo>
                    <a:pt x="1006" y="797"/>
                  </a:lnTo>
                  <a:lnTo>
                    <a:pt x="1006" y="794"/>
                  </a:lnTo>
                  <a:lnTo>
                    <a:pt x="1006" y="791"/>
                  </a:lnTo>
                  <a:lnTo>
                    <a:pt x="1006" y="789"/>
                  </a:lnTo>
                  <a:lnTo>
                    <a:pt x="1006" y="787"/>
                  </a:lnTo>
                  <a:lnTo>
                    <a:pt x="1006" y="785"/>
                  </a:lnTo>
                  <a:lnTo>
                    <a:pt x="1006" y="782"/>
                  </a:lnTo>
                  <a:lnTo>
                    <a:pt x="989" y="815"/>
                  </a:lnTo>
                  <a:lnTo>
                    <a:pt x="969" y="846"/>
                  </a:lnTo>
                  <a:lnTo>
                    <a:pt x="947" y="876"/>
                  </a:lnTo>
                  <a:lnTo>
                    <a:pt x="925" y="904"/>
                  </a:lnTo>
                  <a:lnTo>
                    <a:pt x="900" y="930"/>
                  </a:lnTo>
                  <a:lnTo>
                    <a:pt x="873" y="956"/>
                  </a:lnTo>
                  <a:lnTo>
                    <a:pt x="844" y="978"/>
                  </a:lnTo>
                  <a:lnTo>
                    <a:pt x="815" y="998"/>
                  </a:lnTo>
                  <a:lnTo>
                    <a:pt x="784" y="1018"/>
                  </a:lnTo>
                  <a:lnTo>
                    <a:pt x="751" y="1034"/>
                  </a:lnTo>
                  <a:lnTo>
                    <a:pt x="718" y="1048"/>
                  </a:lnTo>
                  <a:lnTo>
                    <a:pt x="683" y="1061"/>
                  </a:lnTo>
                  <a:lnTo>
                    <a:pt x="647" y="1069"/>
                  </a:lnTo>
                  <a:lnTo>
                    <a:pt x="609" y="1076"/>
                  </a:lnTo>
                  <a:lnTo>
                    <a:pt x="572" y="1080"/>
                  </a:lnTo>
                  <a:lnTo>
                    <a:pt x="534" y="1082"/>
                  </a:lnTo>
                  <a:lnTo>
                    <a:pt x="506" y="1082"/>
                  </a:lnTo>
                  <a:lnTo>
                    <a:pt x="480" y="1079"/>
                  </a:lnTo>
                  <a:lnTo>
                    <a:pt x="453" y="1076"/>
                  </a:lnTo>
                  <a:lnTo>
                    <a:pt x="427" y="1071"/>
                  </a:lnTo>
                  <a:lnTo>
                    <a:pt x="402" y="1065"/>
                  </a:lnTo>
                  <a:lnTo>
                    <a:pt x="377" y="1058"/>
                  </a:lnTo>
                  <a:lnTo>
                    <a:pt x="353" y="1049"/>
                  </a:lnTo>
                  <a:lnTo>
                    <a:pt x="328" y="1039"/>
                  </a:lnTo>
                  <a:lnTo>
                    <a:pt x="306" y="1029"/>
                  </a:lnTo>
                  <a:lnTo>
                    <a:pt x="282" y="1018"/>
                  </a:lnTo>
                  <a:lnTo>
                    <a:pt x="261" y="1004"/>
                  </a:lnTo>
                  <a:lnTo>
                    <a:pt x="239" y="991"/>
                  </a:lnTo>
                  <a:lnTo>
                    <a:pt x="218" y="975"/>
                  </a:lnTo>
                  <a:lnTo>
                    <a:pt x="199" y="960"/>
                  </a:lnTo>
                  <a:lnTo>
                    <a:pt x="179" y="943"/>
                  </a:lnTo>
                  <a:lnTo>
                    <a:pt x="161" y="924"/>
                  </a:lnTo>
                  <a:lnTo>
                    <a:pt x="145" y="906"/>
                  </a:lnTo>
                  <a:lnTo>
                    <a:pt x="128" y="887"/>
                  </a:lnTo>
                  <a:lnTo>
                    <a:pt x="113" y="866"/>
                  </a:lnTo>
                  <a:lnTo>
                    <a:pt x="97" y="845"/>
                  </a:lnTo>
                  <a:lnTo>
                    <a:pt x="83" y="823"/>
                  </a:lnTo>
                  <a:lnTo>
                    <a:pt x="71" y="801"/>
                  </a:lnTo>
                  <a:lnTo>
                    <a:pt x="60" y="778"/>
                  </a:lnTo>
                  <a:lnTo>
                    <a:pt x="49" y="754"/>
                  </a:lnTo>
                  <a:lnTo>
                    <a:pt x="39" y="730"/>
                  </a:lnTo>
                  <a:lnTo>
                    <a:pt x="32" y="706"/>
                  </a:lnTo>
                  <a:lnTo>
                    <a:pt x="24" y="680"/>
                  </a:lnTo>
                  <a:lnTo>
                    <a:pt x="18" y="653"/>
                  </a:lnTo>
                  <a:lnTo>
                    <a:pt x="14" y="628"/>
                  </a:lnTo>
                  <a:lnTo>
                    <a:pt x="10" y="601"/>
                  </a:lnTo>
                  <a:lnTo>
                    <a:pt x="8" y="574"/>
                  </a:lnTo>
                  <a:lnTo>
                    <a:pt x="8" y="545"/>
                  </a:lnTo>
                  <a:lnTo>
                    <a:pt x="8" y="518"/>
                  </a:lnTo>
                  <a:lnTo>
                    <a:pt x="10" y="490"/>
                  </a:lnTo>
                  <a:lnTo>
                    <a:pt x="14" y="464"/>
                  </a:lnTo>
                  <a:lnTo>
                    <a:pt x="18" y="437"/>
                  </a:lnTo>
                  <a:lnTo>
                    <a:pt x="24" y="412"/>
                  </a:lnTo>
                  <a:lnTo>
                    <a:pt x="32" y="386"/>
                  </a:lnTo>
                  <a:lnTo>
                    <a:pt x="39" y="361"/>
                  </a:lnTo>
                  <a:lnTo>
                    <a:pt x="49" y="336"/>
                  </a:lnTo>
                  <a:lnTo>
                    <a:pt x="60" y="312"/>
                  </a:lnTo>
                  <a:lnTo>
                    <a:pt x="71" y="290"/>
                  </a:lnTo>
                  <a:lnTo>
                    <a:pt x="83" y="267"/>
                  </a:lnTo>
                  <a:lnTo>
                    <a:pt x="97" y="246"/>
                  </a:lnTo>
                  <a:lnTo>
                    <a:pt x="113" y="224"/>
                  </a:lnTo>
                  <a:lnTo>
                    <a:pt x="128" y="204"/>
                  </a:lnTo>
                  <a:lnTo>
                    <a:pt x="145" y="185"/>
                  </a:lnTo>
                  <a:lnTo>
                    <a:pt x="161" y="166"/>
                  </a:lnTo>
                  <a:lnTo>
                    <a:pt x="179" y="148"/>
                  </a:lnTo>
                  <a:lnTo>
                    <a:pt x="199" y="131"/>
                  </a:lnTo>
                  <a:lnTo>
                    <a:pt x="218" y="115"/>
                  </a:lnTo>
                  <a:lnTo>
                    <a:pt x="239" y="101"/>
                  </a:lnTo>
                  <a:lnTo>
                    <a:pt x="261" y="87"/>
                  </a:lnTo>
                  <a:lnTo>
                    <a:pt x="282" y="74"/>
                  </a:lnTo>
                  <a:lnTo>
                    <a:pt x="306" y="61"/>
                  </a:lnTo>
                  <a:lnTo>
                    <a:pt x="328" y="51"/>
                  </a:lnTo>
                  <a:lnTo>
                    <a:pt x="353" y="41"/>
                  </a:lnTo>
                  <a:lnTo>
                    <a:pt x="377" y="33"/>
                  </a:lnTo>
                  <a:lnTo>
                    <a:pt x="402" y="25"/>
                  </a:lnTo>
                  <a:lnTo>
                    <a:pt x="427" y="20"/>
                  </a:lnTo>
                  <a:lnTo>
                    <a:pt x="453" y="14"/>
                  </a:lnTo>
                  <a:lnTo>
                    <a:pt x="480" y="11"/>
                  </a:lnTo>
                  <a:lnTo>
                    <a:pt x="506" y="10"/>
                  </a:lnTo>
                  <a:lnTo>
                    <a:pt x="534" y="8"/>
                  </a:lnTo>
                  <a:lnTo>
                    <a:pt x="558" y="8"/>
                  </a:lnTo>
                  <a:lnTo>
                    <a:pt x="581" y="11"/>
                  </a:lnTo>
                  <a:lnTo>
                    <a:pt x="605" y="13"/>
                  </a:lnTo>
                  <a:lnTo>
                    <a:pt x="627" y="17"/>
                  </a:lnTo>
                  <a:lnTo>
                    <a:pt x="650" y="21"/>
                  </a:lnTo>
                  <a:lnTo>
                    <a:pt x="673" y="27"/>
                  </a:lnTo>
                  <a:lnTo>
                    <a:pt x="694" y="34"/>
                  </a:lnTo>
                  <a:lnTo>
                    <a:pt x="716" y="41"/>
                  </a:lnTo>
                  <a:lnTo>
                    <a:pt x="737" y="50"/>
                  </a:lnTo>
                  <a:lnTo>
                    <a:pt x="758" y="60"/>
                  </a:lnTo>
                  <a:lnTo>
                    <a:pt x="777" y="69"/>
                  </a:lnTo>
                  <a:lnTo>
                    <a:pt x="797" y="81"/>
                  </a:lnTo>
                  <a:lnTo>
                    <a:pt x="816" y="92"/>
                  </a:lnTo>
                  <a:lnTo>
                    <a:pt x="834" y="105"/>
                  </a:lnTo>
                  <a:lnTo>
                    <a:pt x="853" y="119"/>
                  </a:lnTo>
                  <a:lnTo>
                    <a:pt x="871" y="133"/>
                  </a:lnTo>
                  <a:lnTo>
                    <a:pt x="887" y="148"/>
                  </a:lnTo>
                  <a:lnTo>
                    <a:pt x="904" y="163"/>
                  </a:lnTo>
                  <a:lnTo>
                    <a:pt x="919" y="180"/>
                  </a:lnTo>
                  <a:lnTo>
                    <a:pt x="933" y="197"/>
                  </a:lnTo>
                  <a:lnTo>
                    <a:pt x="949" y="214"/>
                  </a:lnTo>
                  <a:lnTo>
                    <a:pt x="961" y="233"/>
                  </a:lnTo>
                  <a:lnTo>
                    <a:pt x="974" y="251"/>
                  </a:lnTo>
                  <a:lnTo>
                    <a:pt x="986" y="271"/>
                  </a:lnTo>
                  <a:lnTo>
                    <a:pt x="997" y="291"/>
                  </a:lnTo>
                  <a:lnTo>
                    <a:pt x="1007" y="312"/>
                  </a:lnTo>
                  <a:lnTo>
                    <a:pt x="1017" y="332"/>
                  </a:lnTo>
                  <a:lnTo>
                    <a:pt x="1025" y="353"/>
                  </a:lnTo>
                  <a:lnTo>
                    <a:pt x="1032" y="376"/>
                  </a:lnTo>
                  <a:lnTo>
                    <a:pt x="1039" y="399"/>
                  </a:lnTo>
                  <a:lnTo>
                    <a:pt x="1044" y="422"/>
                  </a:lnTo>
                  <a:lnTo>
                    <a:pt x="1050" y="444"/>
                  </a:lnTo>
                  <a:lnTo>
                    <a:pt x="1050" y="440"/>
                  </a:lnTo>
                  <a:lnTo>
                    <a:pt x="1050" y="436"/>
                  </a:lnTo>
                  <a:lnTo>
                    <a:pt x="1050" y="433"/>
                  </a:lnTo>
                  <a:lnTo>
                    <a:pt x="1051" y="429"/>
                  </a:lnTo>
                  <a:lnTo>
                    <a:pt x="1051" y="424"/>
                  </a:lnTo>
                  <a:lnTo>
                    <a:pt x="1051" y="420"/>
                  </a:lnTo>
                  <a:lnTo>
                    <a:pt x="1051" y="417"/>
                  </a:lnTo>
                  <a:lnTo>
                    <a:pt x="1051" y="413"/>
                  </a:lnTo>
                  <a:close/>
                </a:path>
              </a:pathLst>
            </a:custGeom>
            <a:solidFill>
              <a:srgbClr val="FDFB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3" name="Freeform 60"/>
            <p:cNvSpPr>
              <a:spLocks/>
            </p:cNvSpPr>
            <p:nvPr/>
          </p:nvSpPr>
          <p:spPr bwMode="auto">
            <a:xfrm>
              <a:off x="4005" y="1959"/>
              <a:ext cx="1047" cy="1082"/>
            </a:xfrm>
            <a:custGeom>
              <a:avLst/>
              <a:gdLst>
                <a:gd name="T0" fmla="*/ 1028 w 1047"/>
                <a:gd name="T1" fmla="*/ 358 h 1082"/>
                <a:gd name="T2" fmla="*/ 990 w 1047"/>
                <a:gd name="T3" fmla="*/ 276 h 1082"/>
                <a:gd name="T4" fmla="*/ 942 w 1047"/>
                <a:gd name="T5" fmla="*/ 200 h 1082"/>
                <a:gd name="T6" fmla="*/ 881 w 1047"/>
                <a:gd name="T7" fmla="*/ 136 h 1082"/>
                <a:gd name="T8" fmla="*/ 810 w 1047"/>
                <a:gd name="T9" fmla="*/ 83 h 1082"/>
                <a:gd name="T10" fmla="*/ 730 w 1047"/>
                <a:gd name="T11" fmla="*/ 41 h 1082"/>
                <a:gd name="T12" fmla="*/ 644 w 1047"/>
                <a:gd name="T13" fmla="*/ 13 h 1082"/>
                <a:gd name="T14" fmla="*/ 554 w 1047"/>
                <a:gd name="T15" fmla="*/ 2 h 1082"/>
                <a:gd name="T16" fmla="*/ 449 w 1047"/>
                <a:gd name="T17" fmla="*/ 7 h 1082"/>
                <a:gd name="T18" fmla="*/ 348 w 1047"/>
                <a:gd name="T19" fmla="*/ 33 h 1082"/>
                <a:gd name="T20" fmla="*/ 255 w 1047"/>
                <a:gd name="T21" fmla="*/ 78 h 1082"/>
                <a:gd name="T22" fmla="*/ 173 w 1047"/>
                <a:gd name="T23" fmla="*/ 141 h 1082"/>
                <a:gd name="T24" fmla="*/ 104 w 1047"/>
                <a:gd name="T25" fmla="*/ 217 h 1082"/>
                <a:gd name="T26" fmla="*/ 52 w 1047"/>
                <a:gd name="T27" fmla="*/ 307 h 1082"/>
                <a:gd name="T28" fmla="*/ 17 w 1047"/>
                <a:gd name="T29" fmla="*/ 406 h 1082"/>
                <a:gd name="T30" fmla="*/ 0 w 1047"/>
                <a:gd name="T31" fmla="*/ 514 h 1082"/>
                <a:gd name="T32" fmla="*/ 6 w 1047"/>
                <a:gd name="T33" fmla="*/ 624 h 1082"/>
                <a:gd name="T34" fmla="*/ 32 w 1047"/>
                <a:gd name="T35" fmla="*/ 727 h 1082"/>
                <a:gd name="T36" fmla="*/ 77 w 1047"/>
                <a:gd name="T37" fmla="*/ 822 h 1082"/>
                <a:gd name="T38" fmla="*/ 138 w 1047"/>
                <a:gd name="T39" fmla="*/ 905 h 1082"/>
                <a:gd name="T40" fmla="*/ 213 w 1047"/>
                <a:gd name="T41" fmla="*/ 974 h 1082"/>
                <a:gd name="T42" fmla="*/ 299 w 1047"/>
                <a:gd name="T43" fmla="*/ 1028 h 1082"/>
                <a:gd name="T44" fmla="*/ 397 w 1047"/>
                <a:gd name="T45" fmla="*/ 1065 h 1082"/>
                <a:gd name="T46" fmla="*/ 502 w 1047"/>
                <a:gd name="T47" fmla="*/ 1082 h 1082"/>
                <a:gd name="T48" fmla="*/ 641 w 1047"/>
                <a:gd name="T49" fmla="*/ 1069 h 1082"/>
                <a:gd name="T50" fmla="*/ 779 w 1047"/>
                <a:gd name="T51" fmla="*/ 1018 h 1082"/>
                <a:gd name="T52" fmla="*/ 894 w 1047"/>
                <a:gd name="T53" fmla="*/ 933 h 1082"/>
                <a:gd name="T54" fmla="*/ 983 w 1047"/>
                <a:gd name="T55" fmla="*/ 819 h 1082"/>
                <a:gd name="T56" fmla="*/ 1002 w 1047"/>
                <a:gd name="T57" fmla="*/ 781 h 1082"/>
                <a:gd name="T58" fmla="*/ 1002 w 1047"/>
                <a:gd name="T59" fmla="*/ 771 h 1082"/>
                <a:gd name="T60" fmla="*/ 945 w 1047"/>
                <a:gd name="T61" fmla="*/ 864 h 1082"/>
                <a:gd name="T62" fmla="*/ 843 w 1047"/>
                <a:gd name="T63" fmla="*/ 967 h 1082"/>
                <a:gd name="T64" fmla="*/ 715 w 1047"/>
                <a:gd name="T65" fmla="*/ 1040 h 1082"/>
                <a:gd name="T66" fmla="*/ 587 w 1047"/>
                <a:gd name="T67" fmla="*/ 1071 h 1082"/>
                <a:gd name="T68" fmla="*/ 502 w 1047"/>
                <a:gd name="T69" fmla="*/ 1074 h 1082"/>
                <a:gd name="T70" fmla="*/ 399 w 1047"/>
                <a:gd name="T71" fmla="*/ 1058 h 1082"/>
                <a:gd name="T72" fmla="*/ 303 w 1047"/>
                <a:gd name="T73" fmla="*/ 1021 h 1082"/>
                <a:gd name="T74" fmla="*/ 217 w 1047"/>
                <a:gd name="T75" fmla="*/ 969 h 1082"/>
                <a:gd name="T76" fmla="*/ 143 w 1047"/>
                <a:gd name="T77" fmla="*/ 899 h 1082"/>
                <a:gd name="T78" fmla="*/ 84 w 1047"/>
                <a:gd name="T79" fmla="*/ 818 h 1082"/>
                <a:gd name="T80" fmla="*/ 39 w 1047"/>
                <a:gd name="T81" fmla="*/ 724 h 1082"/>
                <a:gd name="T82" fmla="*/ 14 w 1047"/>
                <a:gd name="T83" fmla="*/ 622 h 1082"/>
                <a:gd name="T84" fmla="*/ 9 w 1047"/>
                <a:gd name="T85" fmla="*/ 514 h 1082"/>
                <a:gd name="T86" fmla="*/ 24 w 1047"/>
                <a:gd name="T87" fmla="*/ 408 h 1082"/>
                <a:gd name="T88" fmla="*/ 59 w 1047"/>
                <a:gd name="T89" fmla="*/ 310 h 1082"/>
                <a:gd name="T90" fmla="*/ 111 w 1047"/>
                <a:gd name="T91" fmla="*/ 223 h 1082"/>
                <a:gd name="T92" fmla="*/ 178 w 1047"/>
                <a:gd name="T93" fmla="*/ 146 h 1082"/>
                <a:gd name="T94" fmla="*/ 259 w 1047"/>
                <a:gd name="T95" fmla="*/ 85 h 1082"/>
                <a:gd name="T96" fmla="*/ 351 w 1047"/>
                <a:gd name="T97" fmla="*/ 41 h 1082"/>
                <a:gd name="T98" fmla="*/ 449 w 1047"/>
                <a:gd name="T99" fmla="*/ 14 h 1082"/>
                <a:gd name="T100" fmla="*/ 554 w 1047"/>
                <a:gd name="T101" fmla="*/ 9 h 1082"/>
                <a:gd name="T102" fmla="*/ 647 w 1047"/>
                <a:gd name="T103" fmla="*/ 23 h 1082"/>
                <a:gd name="T104" fmla="*/ 736 w 1047"/>
                <a:gd name="T105" fmla="*/ 51 h 1082"/>
                <a:gd name="T106" fmla="*/ 815 w 1047"/>
                <a:gd name="T107" fmla="*/ 95 h 1082"/>
                <a:gd name="T108" fmla="*/ 886 w 1047"/>
                <a:gd name="T109" fmla="*/ 152 h 1082"/>
                <a:gd name="T110" fmla="*/ 946 w 1047"/>
                <a:gd name="T111" fmla="*/ 222 h 1082"/>
                <a:gd name="T112" fmla="*/ 995 w 1047"/>
                <a:gd name="T113" fmla="*/ 300 h 1082"/>
                <a:gd name="T114" fmla="*/ 1029 w 1047"/>
                <a:gd name="T115" fmla="*/ 386 h 1082"/>
                <a:gd name="T116" fmla="*/ 1045 w 1047"/>
                <a:gd name="T117" fmla="*/ 452 h 1082"/>
                <a:gd name="T118" fmla="*/ 1046 w 1047"/>
                <a:gd name="T119" fmla="*/ 436 h 108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047"/>
                <a:gd name="T181" fmla="*/ 0 h 1082"/>
                <a:gd name="T182" fmla="*/ 1047 w 1047"/>
                <a:gd name="T183" fmla="*/ 1082 h 108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047" h="1082">
                  <a:moveTo>
                    <a:pt x="1047" y="425"/>
                  </a:moveTo>
                  <a:lnTo>
                    <a:pt x="1042" y="402"/>
                  </a:lnTo>
                  <a:lnTo>
                    <a:pt x="1035" y="379"/>
                  </a:lnTo>
                  <a:lnTo>
                    <a:pt x="1028" y="358"/>
                  </a:lnTo>
                  <a:lnTo>
                    <a:pt x="1020" y="337"/>
                  </a:lnTo>
                  <a:lnTo>
                    <a:pt x="1011" y="315"/>
                  </a:lnTo>
                  <a:lnTo>
                    <a:pt x="1002" y="296"/>
                  </a:lnTo>
                  <a:lnTo>
                    <a:pt x="990" y="276"/>
                  </a:lnTo>
                  <a:lnTo>
                    <a:pt x="979" y="256"/>
                  </a:lnTo>
                  <a:lnTo>
                    <a:pt x="968" y="237"/>
                  </a:lnTo>
                  <a:lnTo>
                    <a:pt x="954" y="219"/>
                  </a:lnTo>
                  <a:lnTo>
                    <a:pt x="942" y="200"/>
                  </a:lnTo>
                  <a:lnTo>
                    <a:pt x="926" y="183"/>
                  </a:lnTo>
                  <a:lnTo>
                    <a:pt x="913" y="168"/>
                  </a:lnTo>
                  <a:lnTo>
                    <a:pt x="897" y="151"/>
                  </a:lnTo>
                  <a:lnTo>
                    <a:pt x="881" y="136"/>
                  </a:lnTo>
                  <a:lnTo>
                    <a:pt x="864" y="121"/>
                  </a:lnTo>
                  <a:lnTo>
                    <a:pt x="846" y="108"/>
                  </a:lnTo>
                  <a:lnTo>
                    <a:pt x="828" y="95"/>
                  </a:lnTo>
                  <a:lnTo>
                    <a:pt x="810" y="83"/>
                  </a:lnTo>
                  <a:lnTo>
                    <a:pt x="790" y="71"/>
                  </a:lnTo>
                  <a:lnTo>
                    <a:pt x="771" y="60"/>
                  </a:lnTo>
                  <a:lnTo>
                    <a:pt x="751" y="50"/>
                  </a:lnTo>
                  <a:lnTo>
                    <a:pt x="730" y="41"/>
                  </a:lnTo>
                  <a:lnTo>
                    <a:pt x="709" y="33"/>
                  </a:lnTo>
                  <a:lnTo>
                    <a:pt x="689" y="26"/>
                  </a:lnTo>
                  <a:lnTo>
                    <a:pt x="666" y="19"/>
                  </a:lnTo>
                  <a:lnTo>
                    <a:pt x="644" y="13"/>
                  </a:lnTo>
                  <a:lnTo>
                    <a:pt x="622" y="9"/>
                  </a:lnTo>
                  <a:lnTo>
                    <a:pt x="600" y="4"/>
                  </a:lnTo>
                  <a:lnTo>
                    <a:pt x="576" y="3"/>
                  </a:lnTo>
                  <a:lnTo>
                    <a:pt x="554" y="2"/>
                  </a:lnTo>
                  <a:lnTo>
                    <a:pt x="530" y="0"/>
                  </a:lnTo>
                  <a:lnTo>
                    <a:pt x="502" y="2"/>
                  </a:lnTo>
                  <a:lnTo>
                    <a:pt x="476" y="3"/>
                  </a:lnTo>
                  <a:lnTo>
                    <a:pt x="449" y="7"/>
                  </a:lnTo>
                  <a:lnTo>
                    <a:pt x="423" y="12"/>
                  </a:lnTo>
                  <a:lnTo>
                    <a:pt x="397" y="17"/>
                  </a:lnTo>
                  <a:lnTo>
                    <a:pt x="372" y="24"/>
                  </a:lnTo>
                  <a:lnTo>
                    <a:pt x="348" y="33"/>
                  </a:lnTo>
                  <a:lnTo>
                    <a:pt x="323" y="43"/>
                  </a:lnTo>
                  <a:lnTo>
                    <a:pt x="299" y="54"/>
                  </a:lnTo>
                  <a:lnTo>
                    <a:pt x="277" y="65"/>
                  </a:lnTo>
                  <a:lnTo>
                    <a:pt x="255" y="78"/>
                  </a:lnTo>
                  <a:lnTo>
                    <a:pt x="234" y="92"/>
                  </a:lnTo>
                  <a:lnTo>
                    <a:pt x="213" y="108"/>
                  </a:lnTo>
                  <a:lnTo>
                    <a:pt x="192" y="124"/>
                  </a:lnTo>
                  <a:lnTo>
                    <a:pt x="173" y="141"/>
                  </a:lnTo>
                  <a:lnTo>
                    <a:pt x="155" y="159"/>
                  </a:lnTo>
                  <a:lnTo>
                    <a:pt x="138" y="178"/>
                  </a:lnTo>
                  <a:lnTo>
                    <a:pt x="121" y="198"/>
                  </a:lnTo>
                  <a:lnTo>
                    <a:pt x="104" y="217"/>
                  </a:lnTo>
                  <a:lnTo>
                    <a:pt x="91" y="239"/>
                  </a:lnTo>
                  <a:lnTo>
                    <a:pt x="77" y="261"/>
                  </a:lnTo>
                  <a:lnTo>
                    <a:pt x="64" y="284"/>
                  </a:lnTo>
                  <a:lnTo>
                    <a:pt x="52" y="307"/>
                  </a:lnTo>
                  <a:lnTo>
                    <a:pt x="42" y="331"/>
                  </a:lnTo>
                  <a:lnTo>
                    <a:pt x="32" y="355"/>
                  </a:lnTo>
                  <a:lnTo>
                    <a:pt x="24" y="381"/>
                  </a:lnTo>
                  <a:lnTo>
                    <a:pt x="17" y="406"/>
                  </a:lnTo>
                  <a:lnTo>
                    <a:pt x="10" y="432"/>
                  </a:lnTo>
                  <a:lnTo>
                    <a:pt x="6" y="459"/>
                  </a:lnTo>
                  <a:lnTo>
                    <a:pt x="3" y="486"/>
                  </a:lnTo>
                  <a:lnTo>
                    <a:pt x="0" y="514"/>
                  </a:lnTo>
                  <a:lnTo>
                    <a:pt x="0" y="541"/>
                  </a:lnTo>
                  <a:lnTo>
                    <a:pt x="0" y="570"/>
                  </a:lnTo>
                  <a:lnTo>
                    <a:pt x="3" y="597"/>
                  </a:lnTo>
                  <a:lnTo>
                    <a:pt x="6" y="624"/>
                  </a:lnTo>
                  <a:lnTo>
                    <a:pt x="10" y="651"/>
                  </a:lnTo>
                  <a:lnTo>
                    <a:pt x="17" y="676"/>
                  </a:lnTo>
                  <a:lnTo>
                    <a:pt x="24" y="702"/>
                  </a:lnTo>
                  <a:lnTo>
                    <a:pt x="32" y="727"/>
                  </a:lnTo>
                  <a:lnTo>
                    <a:pt x="42" y="751"/>
                  </a:lnTo>
                  <a:lnTo>
                    <a:pt x="52" y="775"/>
                  </a:lnTo>
                  <a:lnTo>
                    <a:pt x="64" y="800"/>
                  </a:lnTo>
                  <a:lnTo>
                    <a:pt x="77" y="822"/>
                  </a:lnTo>
                  <a:lnTo>
                    <a:pt x="91" y="844"/>
                  </a:lnTo>
                  <a:lnTo>
                    <a:pt x="104" y="865"/>
                  </a:lnTo>
                  <a:lnTo>
                    <a:pt x="121" y="885"/>
                  </a:lnTo>
                  <a:lnTo>
                    <a:pt x="138" y="905"/>
                  </a:lnTo>
                  <a:lnTo>
                    <a:pt x="155" y="923"/>
                  </a:lnTo>
                  <a:lnTo>
                    <a:pt x="173" y="942"/>
                  </a:lnTo>
                  <a:lnTo>
                    <a:pt x="192" y="959"/>
                  </a:lnTo>
                  <a:lnTo>
                    <a:pt x="213" y="974"/>
                  </a:lnTo>
                  <a:lnTo>
                    <a:pt x="234" y="990"/>
                  </a:lnTo>
                  <a:lnTo>
                    <a:pt x="255" y="1004"/>
                  </a:lnTo>
                  <a:lnTo>
                    <a:pt x="277" y="1017"/>
                  </a:lnTo>
                  <a:lnTo>
                    <a:pt x="299" y="1028"/>
                  </a:lnTo>
                  <a:lnTo>
                    <a:pt x="323" y="1040"/>
                  </a:lnTo>
                  <a:lnTo>
                    <a:pt x="348" y="1050"/>
                  </a:lnTo>
                  <a:lnTo>
                    <a:pt x="372" y="1058"/>
                  </a:lnTo>
                  <a:lnTo>
                    <a:pt x="397" y="1065"/>
                  </a:lnTo>
                  <a:lnTo>
                    <a:pt x="423" y="1071"/>
                  </a:lnTo>
                  <a:lnTo>
                    <a:pt x="449" y="1076"/>
                  </a:lnTo>
                  <a:lnTo>
                    <a:pt x="476" y="1079"/>
                  </a:lnTo>
                  <a:lnTo>
                    <a:pt x="502" y="1082"/>
                  </a:lnTo>
                  <a:lnTo>
                    <a:pt x="530" y="1082"/>
                  </a:lnTo>
                  <a:lnTo>
                    <a:pt x="568" y="1081"/>
                  </a:lnTo>
                  <a:lnTo>
                    <a:pt x="605" y="1076"/>
                  </a:lnTo>
                  <a:lnTo>
                    <a:pt x="641" y="1069"/>
                  </a:lnTo>
                  <a:lnTo>
                    <a:pt x="677" y="1061"/>
                  </a:lnTo>
                  <a:lnTo>
                    <a:pt x="712" y="1050"/>
                  </a:lnTo>
                  <a:lnTo>
                    <a:pt x="746" y="1035"/>
                  </a:lnTo>
                  <a:lnTo>
                    <a:pt x="779" y="1018"/>
                  </a:lnTo>
                  <a:lnTo>
                    <a:pt x="810" y="1001"/>
                  </a:lnTo>
                  <a:lnTo>
                    <a:pt x="839" y="980"/>
                  </a:lnTo>
                  <a:lnTo>
                    <a:pt x="868" y="957"/>
                  </a:lnTo>
                  <a:lnTo>
                    <a:pt x="894" y="933"/>
                  </a:lnTo>
                  <a:lnTo>
                    <a:pt x="919" y="908"/>
                  </a:lnTo>
                  <a:lnTo>
                    <a:pt x="943" y="881"/>
                  </a:lnTo>
                  <a:lnTo>
                    <a:pt x="964" y="851"/>
                  </a:lnTo>
                  <a:lnTo>
                    <a:pt x="983" y="819"/>
                  </a:lnTo>
                  <a:lnTo>
                    <a:pt x="1002" y="788"/>
                  </a:lnTo>
                  <a:lnTo>
                    <a:pt x="1002" y="785"/>
                  </a:lnTo>
                  <a:lnTo>
                    <a:pt x="1002" y="783"/>
                  </a:lnTo>
                  <a:lnTo>
                    <a:pt x="1002" y="781"/>
                  </a:lnTo>
                  <a:lnTo>
                    <a:pt x="1002" y="778"/>
                  </a:lnTo>
                  <a:lnTo>
                    <a:pt x="1002" y="775"/>
                  </a:lnTo>
                  <a:lnTo>
                    <a:pt x="1002" y="773"/>
                  </a:lnTo>
                  <a:lnTo>
                    <a:pt x="1002" y="771"/>
                  </a:lnTo>
                  <a:lnTo>
                    <a:pt x="1002" y="768"/>
                  </a:lnTo>
                  <a:lnTo>
                    <a:pt x="985" y="801"/>
                  </a:lnTo>
                  <a:lnTo>
                    <a:pt x="965" y="834"/>
                  </a:lnTo>
                  <a:lnTo>
                    <a:pt x="945" y="864"/>
                  </a:lnTo>
                  <a:lnTo>
                    <a:pt x="922" y="892"/>
                  </a:lnTo>
                  <a:lnTo>
                    <a:pt x="897" y="919"/>
                  </a:lnTo>
                  <a:lnTo>
                    <a:pt x="871" y="944"/>
                  </a:lnTo>
                  <a:lnTo>
                    <a:pt x="843" y="967"/>
                  </a:lnTo>
                  <a:lnTo>
                    <a:pt x="812" y="988"/>
                  </a:lnTo>
                  <a:lnTo>
                    <a:pt x="782" y="1008"/>
                  </a:lnTo>
                  <a:lnTo>
                    <a:pt x="748" y="1025"/>
                  </a:lnTo>
                  <a:lnTo>
                    <a:pt x="715" y="1040"/>
                  </a:lnTo>
                  <a:lnTo>
                    <a:pt x="680" y="1052"/>
                  </a:lnTo>
                  <a:lnTo>
                    <a:pt x="644" y="1061"/>
                  </a:lnTo>
                  <a:lnTo>
                    <a:pt x="607" y="1068"/>
                  </a:lnTo>
                  <a:lnTo>
                    <a:pt x="587" y="1071"/>
                  </a:lnTo>
                  <a:lnTo>
                    <a:pt x="568" y="1072"/>
                  </a:lnTo>
                  <a:lnTo>
                    <a:pt x="550" y="1074"/>
                  </a:lnTo>
                  <a:lnTo>
                    <a:pt x="530" y="1074"/>
                  </a:lnTo>
                  <a:lnTo>
                    <a:pt x="502" y="1074"/>
                  </a:lnTo>
                  <a:lnTo>
                    <a:pt x="476" y="1071"/>
                  </a:lnTo>
                  <a:lnTo>
                    <a:pt x="449" y="1068"/>
                  </a:lnTo>
                  <a:lnTo>
                    <a:pt x="424" y="1064"/>
                  </a:lnTo>
                  <a:lnTo>
                    <a:pt x="399" y="1058"/>
                  </a:lnTo>
                  <a:lnTo>
                    <a:pt x="374" y="1050"/>
                  </a:lnTo>
                  <a:lnTo>
                    <a:pt x="351" y="1042"/>
                  </a:lnTo>
                  <a:lnTo>
                    <a:pt x="327" y="1032"/>
                  </a:lnTo>
                  <a:lnTo>
                    <a:pt x="303" y="1021"/>
                  </a:lnTo>
                  <a:lnTo>
                    <a:pt x="281" y="1010"/>
                  </a:lnTo>
                  <a:lnTo>
                    <a:pt x="259" y="997"/>
                  </a:lnTo>
                  <a:lnTo>
                    <a:pt x="238" y="983"/>
                  </a:lnTo>
                  <a:lnTo>
                    <a:pt x="217" y="969"/>
                  </a:lnTo>
                  <a:lnTo>
                    <a:pt x="198" y="953"/>
                  </a:lnTo>
                  <a:lnTo>
                    <a:pt x="178" y="936"/>
                  </a:lnTo>
                  <a:lnTo>
                    <a:pt x="160" y="917"/>
                  </a:lnTo>
                  <a:lnTo>
                    <a:pt x="143" y="899"/>
                  </a:lnTo>
                  <a:lnTo>
                    <a:pt x="127" y="881"/>
                  </a:lnTo>
                  <a:lnTo>
                    <a:pt x="111" y="861"/>
                  </a:lnTo>
                  <a:lnTo>
                    <a:pt x="96" y="839"/>
                  </a:lnTo>
                  <a:lnTo>
                    <a:pt x="84" y="818"/>
                  </a:lnTo>
                  <a:lnTo>
                    <a:pt x="71" y="795"/>
                  </a:lnTo>
                  <a:lnTo>
                    <a:pt x="59" y="773"/>
                  </a:lnTo>
                  <a:lnTo>
                    <a:pt x="49" y="748"/>
                  </a:lnTo>
                  <a:lnTo>
                    <a:pt x="39" y="724"/>
                  </a:lnTo>
                  <a:lnTo>
                    <a:pt x="31" y="700"/>
                  </a:lnTo>
                  <a:lnTo>
                    <a:pt x="24" y="675"/>
                  </a:lnTo>
                  <a:lnTo>
                    <a:pt x="18" y="649"/>
                  </a:lnTo>
                  <a:lnTo>
                    <a:pt x="14" y="622"/>
                  </a:lnTo>
                  <a:lnTo>
                    <a:pt x="10" y="595"/>
                  </a:lnTo>
                  <a:lnTo>
                    <a:pt x="9" y="568"/>
                  </a:lnTo>
                  <a:lnTo>
                    <a:pt x="7" y="541"/>
                  </a:lnTo>
                  <a:lnTo>
                    <a:pt x="9" y="514"/>
                  </a:lnTo>
                  <a:lnTo>
                    <a:pt x="10" y="487"/>
                  </a:lnTo>
                  <a:lnTo>
                    <a:pt x="14" y="460"/>
                  </a:lnTo>
                  <a:lnTo>
                    <a:pt x="18" y="433"/>
                  </a:lnTo>
                  <a:lnTo>
                    <a:pt x="24" y="408"/>
                  </a:lnTo>
                  <a:lnTo>
                    <a:pt x="31" y="384"/>
                  </a:lnTo>
                  <a:lnTo>
                    <a:pt x="39" y="358"/>
                  </a:lnTo>
                  <a:lnTo>
                    <a:pt x="49" y="334"/>
                  </a:lnTo>
                  <a:lnTo>
                    <a:pt x="59" y="310"/>
                  </a:lnTo>
                  <a:lnTo>
                    <a:pt x="71" y="287"/>
                  </a:lnTo>
                  <a:lnTo>
                    <a:pt x="84" y="266"/>
                  </a:lnTo>
                  <a:lnTo>
                    <a:pt x="96" y="243"/>
                  </a:lnTo>
                  <a:lnTo>
                    <a:pt x="111" y="223"/>
                  </a:lnTo>
                  <a:lnTo>
                    <a:pt x="127" y="202"/>
                  </a:lnTo>
                  <a:lnTo>
                    <a:pt x="143" y="183"/>
                  </a:lnTo>
                  <a:lnTo>
                    <a:pt x="160" y="165"/>
                  </a:lnTo>
                  <a:lnTo>
                    <a:pt x="178" y="146"/>
                  </a:lnTo>
                  <a:lnTo>
                    <a:pt x="198" y="131"/>
                  </a:lnTo>
                  <a:lnTo>
                    <a:pt x="217" y="114"/>
                  </a:lnTo>
                  <a:lnTo>
                    <a:pt x="238" y="100"/>
                  </a:lnTo>
                  <a:lnTo>
                    <a:pt x="259" y="85"/>
                  </a:lnTo>
                  <a:lnTo>
                    <a:pt x="281" y="73"/>
                  </a:lnTo>
                  <a:lnTo>
                    <a:pt x="303" y="61"/>
                  </a:lnTo>
                  <a:lnTo>
                    <a:pt x="327" y="50"/>
                  </a:lnTo>
                  <a:lnTo>
                    <a:pt x="351" y="41"/>
                  </a:lnTo>
                  <a:lnTo>
                    <a:pt x="374" y="33"/>
                  </a:lnTo>
                  <a:lnTo>
                    <a:pt x="399" y="26"/>
                  </a:lnTo>
                  <a:lnTo>
                    <a:pt x="424" y="19"/>
                  </a:lnTo>
                  <a:lnTo>
                    <a:pt x="449" y="14"/>
                  </a:lnTo>
                  <a:lnTo>
                    <a:pt x="476" y="12"/>
                  </a:lnTo>
                  <a:lnTo>
                    <a:pt x="502" y="9"/>
                  </a:lnTo>
                  <a:lnTo>
                    <a:pt x="530" y="9"/>
                  </a:lnTo>
                  <a:lnTo>
                    <a:pt x="554" y="9"/>
                  </a:lnTo>
                  <a:lnTo>
                    <a:pt x="577" y="10"/>
                  </a:lnTo>
                  <a:lnTo>
                    <a:pt x="601" y="13"/>
                  </a:lnTo>
                  <a:lnTo>
                    <a:pt x="625" y="17"/>
                  </a:lnTo>
                  <a:lnTo>
                    <a:pt x="647" y="23"/>
                  </a:lnTo>
                  <a:lnTo>
                    <a:pt x="671" y="29"/>
                  </a:lnTo>
                  <a:lnTo>
                    <a:pt x="693" y="34"/>
                  </a:lnTo>
                  <a:lnTo>
                    <a:pt x="714" y="43"/>
                  </a:lnTo>
                  <a:lnTo>
                    <a:pt x="736" y="51"/>
                  </a:lnTo>
                  <a:lnTo>
                    <a:pt x="755" y="61"/>
                  </a:lnTo>
                  <a:lnTo>
                    <a:pt x="776" y="71"/>
                  </a:lnTo>
                  <a:lnTo>
                    <a:pt x="796" y="83"/>
                  </a:lnTo>
                  <a:lnTo>
                    <a:pt x="815" y="95"/>
                  </a:lnTo>
                  <a:lnTo>
                    <a:pt x="835" y="108"/>
                  </a:lnTo>
                  <a:lnTo>
                    <a:pt x="853" y="122"/>
                  </a:lnTo>
                  <a:lnTo>
                    <a:pt x="869" y="136"/>
                  </a:lnTo>
                  <a:lnTo>
                    <a:pt x="886" y="152"/>
                  </a:lnTo>
                  <a:lnTo>
                    <a:pt x="903" y="169"/>
                  </a:lnTo>
                  <a:lnTo>
                    <a:pt x="918" y="185"/>
                  </a:lnTo>
                  <a:lnTo>
                    <a:pt x="932" y="203"/>
                  </a:lnTo>
                  <a:lnTo>
                    <a:pt x="946" y="222"/>
                  </a:lnTo>
                  <a:lnTo>
                    <a:pt x="960" y="240"/>
                  </a:lnTo>
                  <a:lnTo>
                    <a:pt x="972" y="259"/>
                  </a:lnTo>
                  <a:lnTo>
                    <a:pt x="983" y="278"/>
                  </a:lnTo>
                  <a:lnTo>
                    <a:pt x="995" y="300"/>
                  </a:lnTo>
                  <a:lnTo>
                    <a:pt x="1004" y="321"/>
                  </a:lnTo>
                  <a:lnTo>
                    <a:pt x="1014" y="342"/>
                  </a:lnTo>
                  <a:lnTo>
                    <a:pt x="1022" y="364"/>
                  </a:lnTo>
                  <a:lnTo>
                    <a:pt x="1029" y="386"/>
                  </a:lnTo>
                  <a:lnTo>
                    <a:pt x="1035" y="409"/>
                  </a:lnTo>
                  <a:lnTo>
                    <a:pt x="1040" y="432"/>
                  </a:lnTo>
                  <a:lnTo>
                    <a:pt x="1045" y="456"/>
                  </a:lnTo>
                  <a:lnTo>
                    <a:pt x="1045" y="452"/>
                  </a:lnTo>
                  <a:lnTo>
                    <a:pt x="1046" y="447"/>
                  </a:lnTo>
                  <a:lnTo>
                    <a:pt x="1046" y="445"/>
                  </a:lnTo>
                  <a:lnTo>
                    <a:pt x="1046" y="440"/>
                  </a:lnTo>
                  <a:lnTo>
                    <a:pt x="1046" y="436"/>
                  </a:lnTo>
                  <a:lnTo>
                    <a:pt x="1046" y="432"/>
                  </a:lnTo>
                  <a:lnTo>
                    <a:pt x="1046" y="429"/>
                  </a:lnTo>
                  <a:lnTo>
                    <a:pt x="1047" y="425"/>
                  </a:lnTo>
                  <a:close/>
                </a:path>
              </a:pathLst>
            </a:custGeom>
            <a:solidFill>
              <a:srgbClr val="FDF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4" name="Freeform 61"/>
            <p:cNvSpPr>
              <a:spLocks/>
            </p:cNvSpPr>
            <p:nvPr/>
          </p:nvSpPr>
          <p:spPr bwMode="auto">
            <a:xfrm>
              <a:off x="4009" y="1963"/>
              <a:ext cx="1042" cy="1074"/>
            </a:xfrm>
            <a:custGeom>
              <a:avLst/>
              <a:gdLst>
                <a:gd name="T0" fmla="*/ 1024 w 1042"/>
                <a:gd name="T1" fmla="*/ 368 h 1074"/>
                <a:gd name="T2" fmla="*/ 989 w 1042"/>
                <a:gd name="T3" fmla="*/ 283 h 1074"/>
                <a:gd name="T4" fmla="*/ 941 w 1042"/>
                <a:gd name="T5" fmla="*/ 206 h 1074"/>
                <a:gd name="T6" fmla="*/ 879 w 1042"/>
                <a:gd name="T7" fmla="*/ 140 h 1074"/>
                <a:gd name="T8" fmla="*/ 808 w 1042"/>
                <a:gd name="T9" fmla="*/ 84 h 1074"/>
                <a:gd name="T10" fmla="*/ 729 w 1042"/>
                <a:gd name="T11" fmla="*/ 42 h 1074"/>
                <a:gd name="T12" fmla="*/ 642 w 1042"/>
                <a:gd name="T13" fmla="*/ 13 h 1074"/>
                <a:gd name="T14" fmla="*/ 550 w 1042"/>
                <a:gd name="T15" fmla="*/ 0 h 1074"/>
                <a:gd name="T16" fmla="*/ 445 w 1042"/>
                <a:gd name="T17" fmla="*/ 6 h 1074"/>
                <a:gd name="T18" fmla="*/ 345 w 1042"/>
                <a:gd name="T19" fmla="*/ 33 h 1074"/>
                <a:gd name="T20" fmla="*/ 253 w 1042"/>
                <a:gd name="T21" fmla="*/ 79 h 1074"/>
                <a:gd name="T22" fmla="*/ 171 w 1042"/>
                <a:gd name="T23" fmla="*/ 140 h 1074"/>
                <a:gd name="T24" fmla="*/ 105 w 1042"/>
                <a:gd name="T25" fmla="*/ 216 h 1074"/>
                <a:gd name="T26" fmla="*/ 52 w 1042"/>
                <a:gd name="T27" fmla="*/ 304 h 1074"/>
                <a:gd name="T28" fmla="*/ 16 w 1042"/>
                <a:gd name="T29" fmla="*/ 404 h 1074"/>
                <a:gd name="T30" fmla="*/ 0 w 1042"/>
                <a:gd name="T31" fmla="*/ 510 h 1074"/>
                <a:gd name="T32" fmla="*/ 6 w 1042"/>
                <a:gd name="T33" fmla="*/ 620 h 1074"/>
                <a:gd name="T34" fmla="*/ 31 w 1042"/>
                <a:gd name="T35" fmla="*/ 722 h 1074"/>
                <a:gd name="T36" fmla="*/ 75 w 1042"/>
                <a:gd name="T37" fmla="*/ 815 h 1074"/>
                <a:gd name="T38" fmla="*/ 137 w 1042"/>
                <a:gd name="T39" fmla="*/ 898 h 1074"/>
                <a:gd name="T40" fmla="*/ 210 w 1042"/>
                <a:gd name="T41" fmla="*/ 967 h 1074"/>
                <a:gd name="T42" fmla="*/ 298 w 1042"/>
                <a:gd name="T43" fmla="*/ 1021 h 1074"/>
                <a:gd name="T44" fmla="*/ 394 w 1042"/>
                <a:gd name="T45" fmla="*/ 1057 h 1074"/>
                <a:gd name="T46" fmla="*/ 498 w 1042"/>
                <a:gd name="T47" fmla="*/ 1074 h 1074"/>
                <a:gd name="T48" fmla="*/ 639 w 1042"/>
                <a:gd name="T49" fmla="*/ 1061 h 1074"/>
                <a:gd name="T50" fmla="*/ 776 w 1042"/>
                <a:gd name="T51" fmla="*/ 1010 h 1074"/>
                <a:gd name="T52" fmla="*/ 892 w 1042"/>
                <a:gd name="T53" fmla="*/ 922 h 1074"/>
                <a:gd name="T54" fmla="*/ 981 w 1042"/>
                <a:gd name="T55" fmla="*/ 807 h 1074"/>
                <a:gd name="T56" fmla="*/ 998 w 1042"/>
                <a:gd name="T57" fmla="*/ 767 h 1074"/>
                <a:gd name="T58" fmla="*/ 998 w 1042"/>
                <a:gd name="T59" fmla="*/ 756 h 1074"/>
                <a:gd name="T60" fmla="*/ 943 w 1042"/>
                <a:gd name="T61" fmla="*/ 851 h 1074"/>
                <a:gd name="T62" fmla="*/ 840 w 1042"/>
                <a:gd name="T63" fmla="*/ 957 h 1074"/>
                <a:gd name="T64" fmla="*/ 712 w 1042"/>
                <a:gd name="T65" fmla="*/ 1031 h 1074"/>
                <a:gd name="T66" fmla="*/ 622 w 1042"/>
                <a:gd name="T67" fmla="*/ 1057 h 1074"/>
                <a:gd name="T68" fmla="*/ 546 w 1042"/>
                <a:gd name="T69" fmla="*/ 1065 h 1074"/>
                <a:gd name="T70" fmla="*/ 447 w 1042"/>
                <a:gd name="T71" fmla="*/ 1060 h 1074"/>
                <a:gd name="T72" fmla="*/ 348 w 1042"/>
                <a:gd name="T73" fmla="*/ 1034 h 1074"/>
                <a:gd name="T74" fmla="*/ 258 w 1042"/>
                <a:gd name="T75" fmla="*/ 990 h 1074"/>
                <a:gd name="T76" fmla="*/ 177 w 1042"/>
                <a:gd name="T77" fmla="*/ 929 h 1074"/>
                <a:gd name="T78" fmla="*/ 110 w 1042"/>
                <a:gd name="T79" fmla="*/ 854 h 1074"/>
                <a:gd name="T80" fmla="*/ 59 w 1042"/>
                <a:gd name="T81" fmla="*/ 767 h 1074"/>
                <a:gd name="T82" fmla="*/ 24 w 1042"/>
                <a:gd name="T83" fmla="*/ 669 h 1074"/>
                <a:gd name="T84" fmla="*/ 9 w 1042"/>
                <a:gd name="T85" fmla="*/ 564 h 1074"/>
                <a:gd name="T86" fmla="*/ 13 w 1042"/>
                <a:gd name="T87" fmla="*/ 456 h 1074"/>
                <a:gd name="T88" fmla="*/ 39 w 1042"/>
                <a:gd name="T89" fmla="*/ 355 h 1074"/>
                <a:gd name="T90" fmla="*/ 82 w 1042"/>
                <a:gd name="T91" fmla="*/ 263 h 1074"/>
                <a:gd name="T92" fmla="*/ 142 w 1042"/>
                <a:gd name="T93" fmla="*/ 182 h 1074"/>
                <a:gd name="T94" fmla="*/ 216 w 1042"/>
                <a:gd name="T95" fmla="*/ 114 h 1074"/>
                <a:gd name="T96" fmla="*/ 301 w 1042"/>
                <a:gd name="T97" fmla="*/ 60 h 1074"/>
                <a:gd name="T98" fmla="*/ 397 w 1042"/>
                <a:gd name="T99" fmla="*/ 25 h 1074"/>
                <a:gd name="T100" fmla="*/ 498 w 1042"/>
                <a:gd name="T101" fmla="*/ 9 h 1074"/>
                <a:gd name="T102" fmla="*/ 598 w 1042"/>
                <a:gd name="T103" fmla="*/ 13 h 1074"/>
                <a:gd name="T104" fmla="*/ 690 w 1042"/>
                <a:gd name="T105" fmla="*/ 36 h 1074"/>
                <a:gd name="T106" fmla="*/ 775 w 1042"/>
                <a:gd name="T107" fmla="*/ 74 h 1074"/>
                <a:gd name="T108" fmla="*/ 852 w 1042"/>
                <a:gd name="T109" fmla="*/ 125 h 1074"/>
                <a:gd name="T110" fmla="*/ 917 w 1042"/>
                <a:gd name="T111" fmla="*/ 191 h 1074"/>
                <a:gd name="T112" fmla="*/ 970 w 1042"/>
                <a:gd name="T113" fmla="*/ 266 h 1074"/>
                <a:gd name="T114" fmla="*/ 1010 w 1042"/>
                <a:gd name="T115" fmla="*/ 351 h 1074"/>
                <a:gd name="T116" fmla="*/ 1035 w 1042"/>
                <a:gd name="T117" fmla="*/ 443 h 1074"/>
                <a:gd name="T118" fmla="*/ 1041 w 1042"/>
                <a:gd name="T119" fmla="*/ 456 h 1074"/>
                <a:gd name="T120" fmla="*/ 1042 w 1042"/>
                <a:gd name="T121" fmla="*/ 441 h 1074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42"/>
                <a:gd name="T184" fmla="*/ 0 h 1074"/>
                <a:gd name="T185" fmla="*/ 1042 w 1042"/>
                <a:gd name="T186" fmla="*/ 1074 h 1074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42" h="1074">
                  <a:moveTo>
                    <a:pt x="1042" y="436"/>
                  </a:moveTo>
                  <a:lnTo>
                    <a:pt x="1036" y="414"/>
                  </a:lnTo>
                  <a:lnTo>
                    <a:pt x="1031" y="391"/>
                  </a:lnTo>
                  <a:lnTo>
                    <a:pt x="1024" y="368"/>
                  </a:lnTo>
                  <a:lnTo>
                    <a:pt x="1017" y="345"/>
                  </a:lnTo>
                  <a:lnTo>
                    <a:pt x="1009" y="324"/>
                  </a:lnTo>
                  <a:lnTo>
                    <a:pt x="999" y="304"/>
                  </a:lnTo>
                  <a:lnTo>
                    <a:pt x="989" y="283"/>
                  </a:lnTo>
                  <a:lnTo>
                    <a:pt x="978" y="263"/>
                  </a:lnTo>
                  <a:lnTo>
                    <a:pt x="966" y="243"/>
                  </a:lnTo>
                  <a:lnTo>
                    <a:pt x="953" y="225"/>
                  </a:lnTo>
                  <a:lnTo>
                    <a:pt x="941" y="206"/>
                  </a:lnTo>
                  <a:lnTo>
                    <a:pt x="925" y="189"/>
                  </a:lnTo>
                  <a:lnTo>
                    <a:pt x="911" y="172"/>
                  </a:lnTo>
                  <a:lnTo>
                    <a:pt x="896" y="155"/>
                  </a:lnTo>
                  <a:lnTo>
                    <a:pt x="879" y="140"/>
                  </a:lnTo>
                  <a:lnTo>
                    <a:pt x="863" y="125"/>
                  </a:lnTo>
                  <a:lnTo>
                    <a:pt x="845" y="111"/>
                  </a:lnTo>
                  <a:lnTo>
                    <a:pt x="826" y="97"/>
                  </a:lnTo>
                  <a:lnTo>
                    <a:pt x="808" y="84"/>
                  </a:lnTo>
                  <a:lnTo>
                    <a:pt x="789" y="73"/>
                  </a:lnTo>
                  <a:lnTo>
                    <a:pt x="769" y="61"/>
                  </a:lnTo>
                  <a:lnTo>
                    <a:pt x="750" y="52"/>
                  </a:lnTo>
                  <a:lnTo>
                    <a:pt x="729" y="42"/>
                  </a:lnTo>
                  <a:lnTo>
                    <a:pt x="708" y="33"/>
                  </a:lnTo>
                  <a:lnTo>
                    <a:pt x="686" y="26"/>
                  </a:lnTo>
                  <a:lnTo>
                    <a:pt x="665" y="19"/>
                  </a:lnTo>
                  <a:lnTo>
                    <a:pt x="642" y="13"/>
                  </a:lnTo>
                  <a:lnTo>
                    <a:pt x="619" y="9"/>
                  </a:lnTo>
                  <a:lnTo>
                    <a:pt x="597" y="5"/>
                  </a:lnTo>
                  <a:lnTo>
                    <a:pt x="573" y="3"/>
                  </a:lnTo>
                  <a:lnTo>
                    <a:pt x="550" y="0"/>
                  </a:lnTo>
                  <a:lnTo>
                    <a:pt x="526" y="0"/>
                  </a:lnTo>
                  <a:lnTo>
                    <a:pt x="498" y="2"/>
                  </a:lnTo>
                  <a:lnTo>
                    <a:pt x="472" y="3"/>
                  </a:lnTo>
                  <a:lnTo>
                    <a:pt x="445" y="6"/>
                  </a:lnTo>
                  <a:lnTo>
                    <a:pt x="419" y="12"/>
                  </a:lnTo>
                  <a:lnTo>
                    <a:pt x="394" y="17"/>
                  </a:lnTo>
                  <a:lnTo>
                    <a:pt x="369" y="25"/>
                  </a:lnTo>
                  <a:lnTo>
                    <a:pt x="345" y="33"/>
                  </a:lnTo>
                  <a:lnTo>
                    <a:pt x="320" y="43"/>
                  </a:lnTo>
                  <a:lnTo>
                    <a:pt x="298" y="53"/>
                  </a:lnTo>
                  <a:lnTo>
                    <a:pt x="274" y="66"/>
                  </a:lnTo>
                  <a:lnTo>
                    <a:pt x="253" y="79"/>
                  </a:lnTo>
                  <a:lnTo>
                    <a:pt x="231" y="93"/>
                  </a:lnTo>
                  <a:lnTo>
                    <a:pt x="210" y="107"/>
                  </a:lnTo>
                  <a:lnTo>
                    <a:pt x="191" y="123"/>
                  </a:lnTo>
                  <a:lnTo>
                    <a:pt x="171" y="140"/>
                  </a:lnTo>
                  <a:lnTo>
                    <a:pt x="153" y="158"/>
                  </a:lnTo>
                  <a:lnTo>
                    <a:pt x="137" y="177"/>
                  </a:lnTo>
                  <a:lnTo>
                    <a:pt x="120" y="196"/>
                  </a:lnTo>
                  <a:lnTo>
                    <a:pt x="105" y="216"/>
                  </a:lnTo>
                  <a:lnTo>
                    <a:pt x="89" y="238"/>
                  </a:lnTo>
                  <a:lnTo>
                    <a:pt x="75" y="259"/>
                  </a:lnTo>
                  <a:lnTo>
                    <a:pt x="63" y="282"/>
                  </a:lnTo>
                  <a:lnTo>
                    <a:pt x="52" y="304"/>
                  </a:lnTo>
                  <a:lnTo>
                    <a:pt x="41" y="328"/>
                  </a:lnTo>
                  <a:lnTo>
                    <a:pt x="31" y="353"/>
                  </a:lnTo>
                  <a:lnTo>
                    <a:pt x="24" y="378"/>
                  </a:lnTo>
                  <a:lnTo>
                    <a:pt x="16" y="404"/>
                  </a:lnTo>
                  <a:lnTo>
                    <a:pt x="10" y="429"/>
                  </a:lnTo>
                  <a:lnTo>
                    <a:pt x="6" y="456"/>
                  </a:lnTo>
                  <a:lnTo>
                    <a:pt x="2" y="482"/>
                  </a:lnTo>
                  <a:lnTo>
                    <a:pt x="0" y="510"/>
                  </a:lnTo>
                  <a:lnTo>
                    <a:pt x="0" y="537"/>
                  </a:lnTo>
                  <a:lnTo>
                    <a:pt x="0" y="566"/>
                  </a:lnTo>
                  <a:lnTo>
                    <a:pt x="2" y="593"/>
                  </a:lnTo>
                  <a:lnTo>
                    <a:pt x="6" y="620"/>
                  </a:lnTo>
                  <a:lnTo>
                    <a:pt x="10" y="645"/>
                  </a:lnTo>
                  <a:lnTo>
                    <a:pt x="16" y="672"/>
                  </a:lnTo>
                  <a:lnTo>
                    <a:pt x="24" y="698"/>
                  </a:lnTo>
                  <a:lnTo>
                    <a:pt x="31" y="722"/>
                  </a:lnTo>
                  <a:lnTo>
                    <a:pt x="41" y="746"/>
                  </a:lnTo>
                  <a:lnTo>
                    <a:pt x="52" y="770"/>
                  </a:lnTo>
                  <a:lnTo>
                    <a:pt x="63" y="793"/>
                  </a:lnTo>
                  <a:lnTo>
                    <a:pt x="75" y="815"/>
                  </a:lnTo>
                  <a:lnTo>
                    <a:pt x="89" y="837"/>
                  </a:lnTo>
                  <a:lnTo>
                    <a:pt x="105" y="858"/>
                  </a:lnTo>
                  <a:lnTo>
                    <a:pt x="120" y="879"/>
                  </a:lnTo>
                  <a:lnTo>
                    <a:pt x="137" y="898"/>
                  </a:lnTo>
                  <a:lnTo>
                    <a:pt x="153" y="916"/>
                  </a:lnTo>
                  <a:lnTo>
                    <a:pt x="171" y="935"/>
                  </a:lnTo>
                  <a:lnTo>
                    <a:pt x="191" y="952"/>
                  </a:lnTo>
                  <a:lnTo>
                    <a:pt x="210" y="967"/>
                  </a:lnTo>
                  <a:lnTo>
                    <a:pt x="231" y="983"/>
                  </a:lnTo>
                  <a:lnTo>
                    <a:pt x="253" y="996"/>
                  </a:lnTo>
                  <a:lnTo>
                    <a:pt x="274" y="1010"/>
                  </a:lnTo>
                  <a:lnTo>
                    <a:pt x="298" y="1021"/>
                  </a:lnTo>
                  <a:lnTo>
                    <a:pt x="320" y="1031"/>
                  </a:lnTo>
                  <a:lnTo>
                    <a:pt x="345" y="1041"/>
                  </a:lnTo>
                  <a:lnTo>
                    <a:pt x="369" y="1050"/>
                  </a:lnTo>
                  <a:lnTo>
                    <a:pt x="394" y="1057"/>
                  </a:lnTo>
                  <a:lnTo>
                    <a:pt x="419" y="1063"/>
                  </a:lnTo>
                  <a:lnTo>
                    <a:pt x="445" y="1068"/>
                  </a:lnTo>
                  <a:lnTo>
                    <a:pt x="472" y="1071"/>
                  </a:lnTo>
                  <a:lnTo>
                    <a:pt x="498" y="1074"/>
                  </a:lnTo>
                  <a:lnTo>
                    <a:pt x="526" y="1074"/>
                  </a:lnTo>
                  <a:lnTo>
                    <a:pt x="564" y="1072"/>
                  </a:lnTo>
                  <a:lnTo>
                    <a:pt x="601" y="1068"/>
                  </a:lnTo>
                  <a:lnTo>
                    <a:pt x="639" y="1061"/>
                  </a:lnTo>
                  <a:lnTo>
                    <a:pt x="675" y="1053"/>
                  </a:lnTo>
                  <a:lnTo>
                    <a:pt x="710" y="1040"/>
                  </a:lnTo>
                  <a:lnTo>
                    <a:pt x="743" y="1026"/>
                  </a:lnTo>
                  <a:lnTo>
                    <a:pt x="776" y="1010"/>
                  </a:lnTo>
                  <a:lnTo>
                    <a:pt x="807" y="990"/>
                  </a:lnTo>
                  <a:lnTo>
                    <a:pt x="836" y="970"/>
                  </a:lnTo>
                  <a:lnTo>
                    <a:pt x="865" y="948"/>
                  </a:lnTo>
                  <a:lnTo>
                    <a:pt x="892" y="922"/>
                  </a:lnTo>
                  <a:lnTo>
                    <a:pt x="917" y="896"/>
                  </a:lnTo>
                  <a:lnTo>
                    <a:pt x="939" y="868"/>
                  </a:lnTo>
                  <a:lnTo>
                    <a:pt x="961" y="838"/>
                  </a:lnTo>
                  <a:lnTo>
                    <a:pt x="981" y="807"/>
                  </a:lnTo>
                  <a:lnTo>
                    <a:pt x="998" y="774"/>
                  </a:lnTo>
                  <a:lnTo>
                    <a:pt x="998" y="771"/>
                  </a:lnTo>
                  <a:lnTo>
                    <a:pt x="998" y="769"/>
                  </a:lnTo>
                  <a:lnTo>
                    <a:pt x="998" y="767"/>
                  </a:lnTo>
                  <a:lnTo>
                    <a:pt x="998" y="764"/>
                  </a:lnTo>
                  <a:lnTo>
                    <a:pt x="998" y="762"/>
                  </a:lnTo>
                  <a:lnTo>
                    <a:pt x="998" y="759"/>
                  </a:lnTo>
                  <a:lnTo>
                    <a:pt x="998" y="756"/>
                  </a:lnTo>
                  <a:lnTo>
                    <a:pt x="999" y="753"/>
                  </a:lnTo>
                  <a:lnTo>
                    <a:pt x="982" y="787"/>
                  </a:lnTo>
                  <a:lnTo>
                    <a:pt x="963" y="820"/>
                  </a:lnTo>
                  <a:lnTo>
                    <a:pt x="943" y="851"/>
                  </a:lnTo>
                  <a:lnTo>
                    <a:pt x="920" y="881"/>
                  </a:lnTo>
                  <a:lnTo>
                    <a:pt x="895" y="908"/>
                  </a:lnTo>
                  <a:lnTo>
                    <a:pt x="868" y="933"/>
                  </a:lnTo>
                  <a:lnTo>
                    <a:pt x="840" y="957"/>
                  </a:lnTo>
                  <a:lnTo>
                    <a:pt x="811" y="979"/>
                  </a:lnTo>
                  <a:lnTo>
                    <a:pt x="779" y="999"/>
                  </a:lnTo>
                  <a:lnTo>
                    <a:pt x="746" y="1016"/>
                  </a:lnTo>
                  <a:lnTo>
                    <a:pt x="712" y="1031"/>
                  </a:lnTo>
                  <a:lnTo>
                    <a:pt x="676" y="1043"/>
                  </a:lnTo>
                  <a:lnTo>
                    <a:pt x="658" y="1048"/>
                  </a:lnTo>
                  <a:lnTo>
                    <a:pt x="640" y="1053"/>
                  </a:lnTo>
                  <a:lnTo>
                    <a:pt x="622" y="1057"/>
                  </a:lnTo>
                  <a:lnTo>
                    <a:pt x="603" y="1060"/>
                  </a:lnTo>
                  <a:lnTo>
                    <a:pt x="584" y="1063"/>
                  </a:lnTo>
                  <a:lnTo>
                    <a:pt x="565" y="1064"/>
                  </a:lnTo>
                  <a:lnTo>
                    <a:pt x="546" y="1065"/>
                  </a:lnTo>
                  <a:lnTo>
                    <a:pt x="526" y="1065"/>
                  </a:lnTo>
                  <a:lnTo>
                    <a:pt x="498" y="1065"/>
                  </a:lnTo>
                  <a:lnTo>
                    <a:pt x="473" y="1064"/>
                  </a:lnTo>
                  <a:lnTo>
                    <a:pt x="447" y="1060"/>
                  </a:lnTo>
                  <a:lnTo>
                    <a:pt x="422" y="1055"/>
                  </a:lnTo>
                  <a:lnTo>
                    <a:pt x="397" y="1050"/>
                  </a:lnTo>
                  <a:lnTo>
                    <a:pt x="372" y="1043"/>
                  </a:lnTo>
                  <a:lnTo>
                    <a:pt x="348" y="1034"/>
                  </a:lnTo>
                  <a:lnTo>
                    <a:pt x="324" y="1024"/>
                  </a:lnTo>
                  <a:lnTo>
                    <a:pt x="301" y="1014"/>
                  </a:lnTo>
                  <a:lnTo>
                    <a:pt x="279" y="1003"/>
                  </a:lnTo>
                  <a:lnTo>
                    <a:pt x="258" y="990"/>
                  </a:lnTo>
                  <a:lnTo>
                    <a:pt x="235" y="976"/>
                  </a:lnTo>
                  <a:lnTo>
                    <a:pt x="216" y="962"/>
                  </a:lnTo>
                  <a:lnTo>
                    <a:pt x="196" y="945"/>
                  </a:lnTo>
                  <a:lnTo>
                    <a:pt x="177" y="929"/>
                  </a:lnTo>
                  <a:lnTo>
                    <a:pt x="159" y="911"/>
                  </a:lnTo>
                  <a:lnTo>
                    <a:pt x="142" y="892"/>
                  </a:lnTo>
                  <a:lnTo>
                    <a:pt x="126" y="874"/>
                  </a:lnTo>
                  <a:lnTo>
                    <a:pt x="110" y="854"/>
                  </a:lnTo>
                  <a:lnTo>
                    <a:pt x="96" y="833"/>
                  </a:lnTo>
                  <a:lnTo>
                    <a:pt x="82" y="811"/>
                  </a:lnTo>
                  <a:lnTo>
                    <a:pt x="70" y="790"/>
                  </a:lnTo>
                  <a:lnTo>
                    <a:pt x="59" y="767"/>
                  </a:lnTo>
                  <a:lnTo>
                    <a:pt x="48" y="743"/>
                  </a:lnTo>
                  <a:lnTo>
                    <a:pt x="39" y="719"/>
                  </a:lnTo>
                  <a:lnTo>
                    <a:pt x="31" y="695"/>
                  </a:lnTo>
                  <a:lnTo>
                    <a:pt x="24" y="669"/>
                  </a:lnTo>
                  <a:lnTo>
                    <a:pt x="18" y="644"/>
                  </a:lnTo>
                  <a:lnTo>
                    <a:pt x="13" y="618"/>
                  </a:lnTo>
                  <a:lnTo>
                    <a:pt x="10" y="591"/>
                  </a:lnTo>
                  <a:lnTo>
                    <a:pt x="9" y="564"/>
                  </a:lnTo>
                  <a:lnTo>
                    <a:pt x="7" y="537"/>
                  </a:lnTo>
                  <a:lnTo>
                    <a:pt x="9" y="510"/>
                  </a:lnTo>
                  <a:lnTo>
                    <a:pt x="10" y="483"/>
                  </a:lnTo>
                  <a:lnTo>
                    <a:pt x="13" y="456"/>
                  </a:lnTo>
                  <a:lnTo>
                    <a:pt x="18" y="431"/>
                  </a:lnTo>
                  <a:lnTo>
                    <a:pt x="24" y="405"/>
                  </a:lnTo>
                  <a:lnTo>
                    <a:pt x="31" y="380"/>
                  </a:lnTo>
                  <a:lnTo>
                    <a:pt x="39" y="355"/>
                  </a:lnTo>
                  <a:lnTo>
                    <a:pt x="48" y="331"/>
                  </a:lnTo>
                  <a:lnTo>
                    <a:pt x="59" y="309"/>
                  </a:lnTo>
                  <a:lnTo>
                    <a:pt x="70" y="286"/>
                  </a:lnTo>
                  <a:lnTo>
                    <a:pt x="82" y="263"/>
                  </a:lnTo>
                  <a:lnTo>
                    <a:pt x="96" y="242"/>
                  </a:lnTo>
                  <a:lnTo>
                    <a:pt x="110" y="221"/>
                  </a:lnTo>
                  <a:lnTo>
                    <a:pt x="126" y="201"/>
                  </a:lnTo>
                  <a:lnTo>
                    <a:pt x="142" y="182"/>
                  </a:lnTo>
                  <a:lnTo>
                    <a:pt x="159" y="164"/>
                  </a:lnTo>
                  <a:lnTo>
                    <a:pt x="177" y="145"/>
                  </a:lnTo>
                  <a:lnTo>
                    <a:pt x="196" y="130"/>
                  </a:lnTo>
                  <a:lnTo>
                    <a:pt x="216" y="114"/>
                  </a:lnTo>
                  <a:lnTo>
                    <a:pt x="235" y="98"/>
                  </a:lnTo>
                  <a:lnTo>
                    <a:pt x="258" y="86"/>
                  </a:lnTo>
                  <a:lnTo>
                    <a:pt x="279" y="73"/>
                  </a:lnTo>
                  <a:lnTo>
                    <a:pt x="301" y="60"/>
                  </a:lnTo>
                  <a:lnTo>
                    <a:pt x="324" y="50"/>
                  </a:lnTo>
                  <a:lnTo>
                    <a:pt x="348" y="40"/>
                  </a:lnTo>
                  <a:lnTo>
                    <a:pt x="372" y="32"/>
                  </a:lnTo>
                  <a:lnTo>
                    <a:pt x="397" y="25"/>
                  </a:lnTo>
                  <a:lnTo>
                    <a:pt x="422" y="19"/>
                  </a:lnTo>
                  <a:lnTo>
                    <a:pt x="447" y="15"/>
                  </a:lnTo>
                  <a:lnTo>
                    <a:pt x="473" y="12"/>
                  </a:lnTo>
                  <a:lnTo>
                    <a:pt x="498" y="9"/>
                  </a:lnTo>
                  <a:lnTo>
                    <a:pt x="526" y="9"/>
                  </a:lnTo>
                  <a:lnTo>
                    <a:pt x="550" y="9"/>
                  </a:lnTo>
                  <a:lnTo>
                    <a:pt x="575" y="10"/>
                  </a:lnTo>
                  <a:lnTo>
                    <a:pt x="598" y="13"/>
                  </a:lnTo>
                  <a:lnTo>
                    <a:pt x="622" y="17"/>
                  </a:lnTo>
                  <a:lnTo>
                    <a:pt x="644" y="23"/>
                  </a:lnTo>
                  <a:lnTo>
                    <a:pt x="668" y="29"/>
                  </a:lnTo>
                  <a:lnTo>
                    <a:pt x="690" y="36"/>
                  </a:lnTo>
                  <a:lnTo>
                    <a:pt x="712" y="44"/>
                  </a:lnTo>
                  <a:lnTo>
                    <a:pt x="733" y="53"/>
                  </a:lnTo>
                  <a:lnTo>
                    <a:pt x="754" y="63"/>
                  </a:lnTo>
                  <a:lnTo>
                    <a:pt x="775" y="74"/>
                  </a:lnTo>
                  <a:lnTo>
                    <a:pt x="794" y="86"/>
                  </a:lnTo>
                  <a:lnTo>
                    <a:pt x="814" y="98"/>
                  </a:lnTo>
                  <a:lnTo>
                    <a:pt x="833" y="111"/>
                  </a:lnTo>
                  <a:lnTo>
                    <a:pt x="852" y="125"/>
                  </a:lnTo>
                  <a:lnTo>
                    <a:pt x="868" y="141"/>
                  </a:lnTo>
                  <a:lnTo>
                    <a:pt x="885" y="157"/>
                  </a:lnTo>
                  <a:lnTo>
                    <a:pt x="902" y="174"/>
                  </a:lnTo>
                  <a:lnTo>
                    <a:pt x="917" y="191"/>
                  </a:lnTo>
                  <a:lnTo>
                    <a:pt x="931" y="209"/>
                  </a:lnTo>
                  <a:lnTo>
                    <a:pt x="945" y="228"/>
                  </a:lnTo>
                  <a:lnTo>
                    <a:pt x="959" y="246"/>
                  </a:lnTo>
                  <a:lnTo>
                    <a:pt x="970" y="266"/>
                  </a:lnTo>
                  <a:lnTo>
                    <a:pt x="982" y="287"/>
                  </a:lnTo>
                  <a:lnTo>
                    <a:pt x="992" y="309"/>
                  </a:lnTo>
                  <a:lnTo>
                    <a:pt x="1002" y="330"/>
                  </a:lnTo>
                  <a:lnTo>
                    <a:pt x="1010" y="351"/>
                  </a:lnTo>
                  <a:lnTo>
                    <a:pt x="1018" y="374"/>
                  </a:lnTo>
                  <a:lnTo>
                    <a:pt x="1025" y="397"/>
                  </a:lnTo>
                  <a:lnTo>
                    <a:pt x="1031" y="421"/>
                  </a:lnTo>
                  <a:lnTo>
                    <a:pt x="1035" y="443"/>
                  </a:lnTo>
                  <a:lnTo>
                    <a:pt x="1039" y="468"/>
                  </a:lnTo>
                  <a:lnTo>
                    <a:pt x="1039" y="465"/>
                  </a:lnTo>
                  <a:lnTo>
                    <a:pt x="1039" y="460"/>
                  </a:lnTo>
                  <a:lnTo>
                    <a:pt x="1041" y="456"/>
                  </a:lnTo>
                  <a:lnTo>
                    <a:pt x="1041" y="452"/>
                  </a:lnTo>
                  <a:lnTo>
                    <a:pt x="1041" y="448"/>
                  </a:lnTo>
                  <a:lnTo>
                    <a:pt x="1042" y="443"/>
                  </a:lnTo>
                  <a:lnTo>
                    <a:pt x="1042" y="441"/>
                  </a:lnTo>
                  <a:lnTo>
                    <a:pt x="1042" y="436"/>
                  </a:lnTo>
                  <a:close/>
                </a:path>
              </a:pathLst>
            </a:custGeom>
            <a:solidFill>
              <a:srgbClr val="FDF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5" name="Freeform 62"/>
            <p:cNvSpPr>
              <a:spLocks/>
            </p:cNvSpPr>
            <p:nvPr/>
          </p:nvSpPr>
          <p:spPr bwMode="auto">
            <a:xfrm>
              <a:off x="4012" y="1968"/>
              <a:ext cx="1038" cy="1065"/>
            </a:xfrm>
            <a:custGeom>
              <a:avLst/>
              <a:gdLst>
                <a:gd name="T0" fmla="*/ 1022 w 1038"/>
                <a:gd name="T1" fmla="*/ 377 h 1065"/>
                <a:gd name="T2" fmla="*/ 988 w 1038"/>
                <a:gd name="T3" fmla="*/ 291 h 1065"/>
                <a:gd name="T4" fmla="*/ 939 w 1038"/>
                <a:gd name="T5" fmla="*/ 213 h 1065"/>
                <a:gd name="T6" fmla="*/ 879 w 1038"/>
                <a:gd name="T7" fmla="*/ 143 h 1065"/>
                <a:gd name="T8" fmla="*/ 808 w 1038"/>
                <a:gd name="T9" fmla="*/ 86 h 1065"/>
                <a:gd name="T10" fmla="*/ 729 w 1038"/>
                <a:gd name="T11" fmla="*/ 42 h 1065"/>
                <a:gd name="T12" fmla="*/ 640 w 1038"/>
                <a:gd name="T13" fmla="*/ 14 h 1065"/>
                <a:gd name="T14" fmla="*/ 547 w 1038"/>
                <a:gd name="T15" fmla="*/ 0 h 1065"/>
                <a:gd name="T16" fmla="*/ 442 w 1038"/>
                <a:gd name="T17" fmla="*/ 5 h 1065"/>
                <a:gd name="T18" fmla="*/ 344 w 1038"/>
                <a:gd name="T19" fmla="*/ 32 h 1065"/>
                <a:gd name="T20" fmla="*/ 252 w 1038"/>
                <a:gd name="T21" fmla="*/ 76 h 1065"/>
                <a:gd name="T22" fmla="*/ 171 w 1038"/>
                <a:gd name="T23" fmla="*/ 137 h 1065"/>
                <a:gd name="T24" fmla="*/ 104 w 1038"/>
                <a:gd name="T25" fmla="*/ 214 h 1065"/>
                <a:gd name="T26" fmla="*/ 52 w 1038"/>
                <a:gd name="T27" fmla="*/ 301 h 1065"/>
                <a:gd name="T28" fmla="*/ 17 w 1038"/>
                <a:gd name="T29" fmla="*/ 399 h 1065"/>
                <a:gd name="T30" fmla="*/ 2 w 1038"/>
                <a:gd name="T31" fmla="*/ 505 h 1065"/>
                <a:gd name="T32" fmla="*/ 7 w 1038"/>
                <a:gd name="T33" fmla="*/ 613 h 1065"/>
                <a:gd name="T34" fmla="*/ 32 w 1038"/>
                <a:gd name="T35" fmla="*/ 715 h 1065"/>
                <a:gd name="T36" fmla="*/ 77 w 1038"/>
                <a:gd name="T37" fmla="*/ 809 h 1065"/>
                <a:gd name="T38" fmla="*/ 136 w 1038"/>
                <a:gd name="T39" fmla="*/ 890 h 1065"/>
                <a:gd name="T40" fmla="*/ 210 w 1038"/>
                <a:gd name="T41" fmla="*/ 960 h 1065"/>
                <a:gd name="T42" fmla="*/ 296 w 1038"/>
                <a:gd name="T43" fmla="*/ 1012 h 1065"/>
                <a:gd name="T44" fmla="*/ 392 w 1038"/>
                <a:gd name="T45" fmla="*/ 1049 h 1065"/>
                <a:gd name="T46" fmla="*/ 495 w 1038"/>
                <a:gd name="T47" fmla="*/ 1065 h 1065"/>
                <a:gd name="T48" fmla="*/ 580 w 1038"/>
                <a:gd name="T49" fmla="*/ 1062 h 1065"/>
                <a:gd name="T50" fmla="*/ 708 w 1038"/>
                <a:gd name="T51" fmla="*/ 1031 h 1065"/>
                <a:gd name="T52" fmla="*/ 836 w 1038"/>
                <a:gd name="T53" fmla="*/ 958 h 1065"/>
                <a:gd name="T54" fmla="*/ 938 w 1038"/>
                <a:gd name="T55" fmla="*/ 855 h 1065"/>
                <a:gd name="T56" fmla="*/ 995 w 1038"/>
                <a:gd name="T57" fmla="*/ 757 h 1065"/>
                <a:gd name="T58" fmla="*/ 996 w 1038"/>
                <a:gd name="T59" fmla="*/ 745 h 1065"/>
                <a:gd name="T60" fmla="*/ 981 w 1038"/>
                <a:gd name="T61" fmla="*/ 771 h 1065"/>
                <a:gd name="T62" fmla="*/ 894 w 1038"/>
                <a:gd name="T63" fmla="*/ 894 h 1065"/>
                <a:gd name="T64" fmla="*/ 778 w 1038"/>
                <a:gd name="T65" fmla="*/ 988 h 1065"/>
                <a:gd name="T66" fmla="*/ 657 w 1038"/>
                <a:gd name="T67" fmla="*/ 1039 h 1065"/>
                <a:gd name="T68" fmla="*/ 581 w 1038"/>
                <a:gd name="T69" fmla="*/ 1053 h 1065"/>
                <a:gd name="T70" fmla="*/ 497 w 1038"/>
                <a:gd name="T71" fmla="*/ 1056 h 1065"/>
                <a:gd name="T72" fmla="*/ 394 w 1038"/>
                <a:gd name="T73" fmla="*/ 1041 h 1065"/>
                <a:gd name="T74" fmla="*/ 299 w 1038"/>
                <a:gd name="T75" fmla="*/ 1005 h 1065"/>
                <a:gd name="T76" fmla="*/ 216 w 1038"/>
                <a:gd name="T77" fmla="*/ 952 h 1065"/>
                <a:gd name="T78" fmla="*/ 142 w 1038"/>
                <a:gd name="T79" fmla="*/ 886 h 1065"/>
                <a:gd name="T80" fmla="*/ 84 w 1038"/>
                <a:gd name="T81" fmla="*/ 805 h 1065"/>
                <a:gd name="T82" fmla="*/ 39 w 1038"/>
                <a:gd name="T83" fmla="*/ 713 h 1065"/>
                <a:gd name="T84" fmla="*/ 14 w 1038"/>
                <a:gd name="T85" fmla="*/ 612 h 1065"/>
                <a:gd name="T86" fmla="*/ 10 w 1038"/>
                <a:gd name="T87" fmla="*/ 505 h 1065"/>
                <a:gd name="T88" fmla="*/ 25 w 1038"/>
                <a:gd name="T89" fmla="*/ 402 h 1065"/>
                <a:gd name="T90" fmla="*/ 59 w 1038"/>
                <a:gd name="T91" fmla="*/ 305 h 1065"/>
                <a:gd name="T92" fmla="*/ 110 w 1038"/>
                <a:gd name="T93" fmla="*/ 218 h 1065"/>
                <a:gd name="T94" fmla="*/ 177 w 1038"/>
                <a:gd name="T95" fmla="*/ 145 h 1065"/>
                <a:gd name="T96" fmla="*/ 256 w 1038"/>
                <a:gd name="T97" fmla="*/ 83 h 1065"/>
                <a:gd name="T98" fmla="*/ 346 w 1038"/>
                <a:gd name="T99" fmla="*/ 39 h 1065"/>
                <a:gd name="T100" fmla="*/ 444 w 1038"/>
                <a:gd name="T101" fmla="*/ 14 h 1065"/>
                <a:gd name="T102" fmla="*/ 547 w 1038"/>
                <a:gd name="T103" fmla="*/ 8 h 1065"/>
                <a:gd name="T104" fmla="*/ 644 w 1038"/>
                <a:gd name="T105" fmla="*/ 22 h 1065"/>
                <a:gd name="T106" fmla="*/ 733 w 1038"/>
                <a:gd name="T107" fmla="*/ 54 h 1065"/>
                <a:gd name="T108" fmla="*/ 814 w 1038"/>
                <a:gd name="T109" fmla="*/ 101 h 1065"/>
                <a:gd name="T110" fmla="*/ 886 w 1038"/>
                <a:gd name="T111" fmla="*/ 160 h 1065"/>
                <a:gd name="T112" fmla="*/ 944 w 1038"/>
                <a:gd name="T113" fmla="*/ 233 h 1065"/>
                <a:gd name="T114" fmla="*/ 990 w 1038"/>
                <a:gd name="T115" fmla="*/ 316 h 1065"/>
                <a:gd name="T116" fmla="*/ 1022 w 1038"/>
                <a:gd name="T117" fmla="*/ 407 h 1065"/>
                <a:gd name="T118" fmla="*/ 1035 w 1038"/>
                <a:gd name="T119" fmla="*/ 475 h 1065"/>
                <a:gd name="T120" fmla="*/ 1036 w 1038"/>
                <a:gd name="T121" fmla="*/ 460 h 106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38"/>
                <a:gd name="T184" fmla="*/ 0 h 1065"/>
                <a:gd name="T185" fmla="*/ 1038 w 1038"/>
                <a:gd name="T186" fmla="*/ 1065 h 1065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38" h="1065">
                  <a:moveTo>
                    <a:pt x="1038" y="447"/>
                  </a:moveTo>
                  <a:lnTo>
                    <a:pt x="1033" y="423"/>
                  </a:lnTo>
                  <a:lnTo>
                    <a:pt x="1028" y="400"/>
                  </a:lnTo>
                  <a:lnTo>
                    <a:pt x="1022" y="377"/>
                  </a:lnTo>
                  <a:lnTo>
                    <a:pt x="1015" y="355"/>
                  </a:lnTo>
                  <a:lnTo>
                    <a:pt x="1007" y="333"/>
                  </a:lnTo>
                  <a:lnTo>
                    <a:pt x="997" y="312"/>
                  </a:lnTo>
                  <a:lnTo>
                    <a:pt x="988" y="291"/>
                  </a:lnTo>
                  <a:lnTo>
                    <a:pt x="976" y="269"/>
                  </a:lnTo>
                  <a:lnTo>
                    <a:pt x="965" y="250"/>
                  </a:lnTo>
                  <a:lnTo>
                    <a:pt x="953" y="231"/>
                  </a:lnTo>
                  <a:lnTo>
                    <a:pt x="939" y="213"/>
                  </a:lnTo>
                  <a:lnTo>
                    <a:pt x="925" y="194"/>
                  </a:lnTo>
                  <a:lnTo>
                    <a:pt x="911" y="176"/>
                  </a:lnTo>
                  <a:lnTo>
                    <a:pt x="896" y="160"/>
                  </a:lnTo>
                  <a:lnTo>
                    <a:pt x="879" y="143"/>
                  </a:lnTo>
                  <a:lnTo>
                    <a:pt x="862" y="127"/>
                  </a:lnTo>
                  <a:lnTo>
                    <a:pt x="846" y="113"/>
                  </a:lnTo>
                  <a:lnTo>
                    <a:pt x="828" y="99"/>
                  </a:lnTo>
                  <a:lnTo>
                    <a:pt x="808" y="86"/>
                  </a:lnTo>
                  <a:lnTo>
                    <a:pt x="789" y="74"/>
                  </a:lnTo>
                  <a:lnTo>
                    <a:pt x="769" y="62"/>
                  </a:lnTo>
                  <a:lnTo>
                    <a:pt x="748" y="52"/>
                  </a:lnTo>
                  <a:lnTo>
                    <a:pt x="729" y="42"/>
                  </a:lnTo>
                  <a:lnTo>
                    <a:pt x="707" y="34"/>
                  </a:lnTo>
                  <a:lnTo>
                    <a:pt x="686" y="25"/>
                  </a:lnTo>
                  <a:lnTo>
                    <a:pt x="664" y="20"/>
                  </a:lnTo>
                  <a:lnTo>
                    <a:pt x="640" y="14"/>
                  </a:lnTo>
                  <a:lnTo>
                    <a:pt x="618" y="8"/>
                  </a:lnTo>
                  <a:lnTo>
                    <a:pt x="594" y="4"/>
                  </a:lnTo>
                  <a:lnTo>
                    <a:pt x="570" y="1"/>
                  </a:lnTo>
                  <a:lnTo>
                    <a:pt x="547" y="0"/>
                  </a:lnTo>
                  <a:lnTo>
                    <a:pt x="523" y="0"/>
                  </a:lnTo>
                  <a:lnTo>
                    <a:pt x="495" y="0"/>
                  </a:lnTo>
                  <a:lnTo>
                    <a:pt x="469" y="3"/>
                  </a:lnTo>
                  <a:lnTo>
                    <a:pt x="442" y="5"/>
                  </a:lnTo>
                  <a:lnTo>
                    <a:pt x="417" y="10"/>
                  </a:lnTo>
                  <a:lnTo>
                    <a:pt x="392" y="17"/>
                  </a:lnTo>
                  <a:lnTo>
                    <a:pt x="367" y="24"/>
                  </a:lnTo>
                  <a:lnTo>
                    <a:pt x="344" y="32"/>
                  </a:lnTo>
                  <a:lnTo>
                    <a:pt x="320" y="41"/>
                  </a:lnTo>
                  <a:lnTo>
                    <a:pt x="296" y="52"/>
                  </a:lnTo>
                  <a:lnTo>
                    <a:pt x="274" y="64"/>
                  </a:lnTo>
                  <a:lnTo>
                    <a:pt x="252" y="76"/>
                  </a:lnTo>
                  <a:lnTo>
                    <a:pt x="231" y="91"/>
                  </a:lnTo>
                  <a:lnTo>
                    <a:pt x="210" y="105"/>
                  </a:lnTo>
                  <a:lnTo>
                    <a:pt x="191" y="122"/>
                  </a:lnTo>
                  <a:lnTo>
                    <a:pt x="171" y="137"/>
                  </a:lnTo>
                  <a:lnTo>
                    <a:pt x="153" y="156"/>
                  </a:lnTo>
                  <a:lnTo>
                    <a:pt x="136" y="174"/>
                  </a:lnTo>
                  <a:lnTo>
                    <a:pt x="120" y="193"/>
                  </a:lnTo>
                  <a:lnTo>
                    <a:pt x="104" y="214"/>
                  </a:lnTo>
                  <a:lnTo>
                    <a:pt x="89" y="234"/>
                  </a:lnTo>
                  <a:lnTo>
                    <a:pt x="77" y="257"/>
                  </a:lnTo>
                  <a:lnTo>
                    <a:pt x="64" y="278"/>
                  </a:lnTo>
                  <a:lnTo>
                    <a:pt x="52" y="301"/>
                  </a:lnTo>
                  <a:lnTo>
                    <a:pt x="42" y="325"/>
                  </a:lnTo>
                  <a:lnTo>
                    <a:pt x="32" y="349"/>
                  </a:lnTo>
                  <a:lnTo>
                    <a:pt x="24" y="375"/>
                  </a:lnTo>
                  <a:lnTo>
                    <a:pt x="17" y="399"/>
                  </a:lnTo>
                  <a:lnTo>
                    <a:pt x="11" y="424"/>
                  </a:lnTo>
                  <a:lnTo>
                    <a:pt x="7" y="451"/>
                  </a:lnTo>
                  <a:lnTo>
                    <a:pt x="3" y="478"/>
                  </a:lnTo>
                  <a:lnTo>
                    <a:pt x="2" y="505"/>
                  </a:lnTo>
                  <a:lnTo>
                    <a:pt x="0" y="532"/>
                  </a:lnTo>
                  <a:lnTo>
                    <a:pt x="2" y="559"/>
                  </a:lnTo>
                  <a:lnTo>
                    <a:pt x="3" y="586"/>
                  </a:lnTo>
                  <a:lnTo>
                    <a:pt x="7" y="613"/>
                  </a:lnTo>
                  <a:lnTo>
                    <a:pt x="11" y="640"/>
                  </a:lnTo>
                  <a:lnTo>
                    <a:pt x="17" y="666"/>
                  </a:lnTo>
                  <a:lnTo>
                    <a:pt x="24" y="691"/>
                  </a:lnTo>
                  <a:lnTo>
                    <a:pt x="32" y="715"/>
                  </a:lnTo>
                  <a:lnTo>
                    <a:pt x="42" y="739"/>
                  </a:lnTo>
                  <a:lnTo>
                    <a:pt x="52" y="764"/>
                  </a:lnTo>
                  <a:lnTo>
                    <a:pt x="64" y="786"/>
                  </a:lnTo>
                  <a:lnTo>
                    <a:pt x="77" y="809"/>
                  </a:lnTo>
                  <a:lnTo>
                    <a:pt x="89" y="830"/>
                  </a:lnTo>
                  <a:lnTo>
                    <a:pt x="104" y="852"/>
                  </a:lnTo>
                  <a:lnTo>
                    <a:pt x="120" y="872"/>
                  </a:lnTo>
                  <a:lnTo>
                    <a:pt x="136" y="890"/>
                  </a:lnTo>
                  <a:lnTo>
                    <a:pt x="153" y="908"/>
                  </a:lnTo>
                  <a:lnTo>
                    <a:pt x="171" y="927"/>
                  </a:lnTo>
                  <a:lnTo>
                    <a:pt x="191" y="944"/>
                  </a:lnTo>
                  <a:lnTo>
                    <a:pt x="210" y="960"/>
                  </a:lnTo>
                  <a:lnTo>
                    <a:pt x="231" y="974"/>
                  </a:lnTo>
                  <a:lnTo>
                    <a:pt x="252" y="988"/>
                  </a:lnTo>
                  <a:lnTo>
                    <a:pt x="274" y="1001"/>
                  </a:lnTo>
                  <a:lnTo>
                    <a:pt x="296" y="1012"/>
                  </a:lnTo>
                  <a:lnTo>
                    <a:pt x="320" y="1023"/>
                  </a:lnTo>
                  <a:lnTo>
                    <a:pt x="344" y="1033"/>
                  </a:lnTo>
                  <a:lnTo>
                    <a:pt x="367" y="1041"/>
                  </a:lnTo>
                  <a:lnTo>
                    <a:pt x="392" y="1049"/>
                  </a:lnTo>
                  <a:lnTo>
                    <a:pt x="417" y="1055"/>
                  </a:lnTo>
                  <a:lnTo>
                    <a:pt x="442" y="1059"/>
                  </a:lnTo>
                  <a:lnTo>
                    <a:pt x="469" y="1062"/>
                  </a:lnTo>
                  <a:lnTo>
                    <a:pt x="495" y="1065"/>
                  </a:lnTo>
                  <a:lnTo>
                    <a:pt x="523" y="1065"/>
                  </a:lnTo>
                  <a:lnTo>
                    <a:pt x="543" y="1065"/>
                  </a:lnTo>
                  <a:lnTo>
                    <a:pt x="561" y="1063"/>
                  </a:lnTo>
                  <a:lnTo>
                    <a:pt x="580" y="1062"/>
                  </a:lnTo>
                  <a:lnTo>
                    <a:pt x="600" y="1059"/>
                  </a:lnTo>
                  <a:lnTo>
                    <a:pt x="637" y="1052"/>
                  </a:lnTo>
                  <a:lnTo>
                    <a:pt x="673" y="1043"/>
                  </a:lnTo>
                  <a:lnTo>
                    <a:pt x="708" y="1031"/>
                  </a:lnTo>
                  <a:lnTo>
                    <a:pt x="741" y="1016"/>
                  </a:lnTo>
                  <a:lnTo>
                    <a:pt x="775" y="999"/>
                  </a:lnTo>
                  <a:lnTo>
                    <a:pt x="805" y="979"/>
                  </a:lnTo>
                  <a:lnTo>
                    <a:pt x="836" y="958"/>
                  </a:lnTo>
                  <a:lnTo>
                    <a:pt x="864" y="935"/>
                  </a:lnTo>
                  <a:lnTo>
                    <a:pt x="890" y="910"/>
                  </a:lnTo>
                  <a:lnTo>
                    <a:pt x="915" y="883"/>
                  </a:lnTo>
                  <a:lnTo>
                    <a:pt x="938" y="855"/>
                  </a:lnTo>
                  <a:lnTo>
                    <a:pt x="958" y="825"/>
                  </a:lnTo>
                  <a:lnTo>
                    <a:pt x="978" y="792"/>
                  </a:lnTo>
                  <a:lnTo>
                    <a:pt x="995" y="759"/>
                  </a:lnTo>
                  <a:lnTo>
                    <a:pt x="995" y="757"/>
                  </a:lnTo>
                  <a:lnTo>
                    <a:pt x="995" y="754"/>
                  </a:lnTo>
                  <a:lnTo>
                    <a:pt x="995" y="751"/>
                  </a:lnTo>
                  <a:lnTo>
                    <a:pt x="996" y="748"/>
                  </a:lnTo>
                  <a:lnTo>
                    <a:pt x="996" y="745"/>
                  </a:lnTo>
                  <a:lnTo>
                    <a:pt x="996" y="742"/>
                  </a:lnTo>
                  <a:lnTo>
                    <a:pt x="996" y="739"/>
                  </a:lnTo>
                  <a:lnTo>
                    <a:pt x="996" y="737"/>
                  </a:lnTo>
                  <a:lnTo>
                    <a:pt x="981" y="771"/>
                  </a:lnTo>
                  <a:lnTo>
                    <a:pt x="963" y="805"/>
                  </a:lnTo>
                  <a:lnTo>
                    <a:pt x="942" y="836"/>
                  </a:lnTo>
                  <a:lnTo>
                    <a:pt x="919" y="866"/>
                  </a:lnTo>
                  <a:lnTo>
                    <a:pt x="894" y="894"/>
                  </a:lnTo>
                  <a:lnTo>
                    <a:pt x="868" y="921"/>
                  </a:lnTo>
                  <a:lnTo>
                    <a:pt x="840" y="945"/>
                  </a:lnTo>
                  <a:lnTo>
                    <a:pt x="810" y="968"/>
                  </a:lnTo>
                  <a:lnTo>
                    <a:pt x="778" y="988"/>
                  </a:lnTo>
                  <a:lnTo>
                    <a:pt x="746" y="1005"/>
                  </a:lnTo>
                  <a:lnTo>
                    <a:pt x="711" y="1021"/>
                  </a:lnTo>
                  <a:lnTo>
                    <a:pt x="675" y="1033"/>
                  </a:lnTo>
                  <a:lnTo>
                    <a:pt x="657" y="1039"/>
                  </a:lnTo>
                  <a:lnTo>
                    <a:pt x="639" y="1043"/>
                  </a:lnTo>
                  <a:lnTo>
                    <a:pt x="620" y="1048"/>
                  </a:lnTo>
                  <a:lnTo>
                    <a:pt x="601" y="1050"/>
                  </a:lnTo>
                  <a:lnTo>
                    <a:pt x="581" y="1053"/>
                  </a:lnTo>
                  <a:lnTo>
                    <a:pt x="562" y="1056"/>
                  </a:lnTo>
                  <a:lnTo>
                    <a:pt x="543" y="1056"/>
                  </a:lnTo>
                  <a:lnTo>
                    <a:pt x="523" y="1058"/>
                  </a:lnTo>
                  <a:lnTo>
                    <a:pt x="497" y="1056"/>
                  </a:lnTo>
                  <a:lnTo>
                    <a:pt x="470" y="1055"/>
                  </a:lnTo>
                  <a:lnTo>
                    <a:pt x="444" y="1050"/>
                  </a:lnTo>
                  <a:lnTo>
                    <a:pt x="419" y="1046"/>
                  </a:lnTo>
                  <a:lnTo>
                    <a:pt x="394" y="1041"/>
                  </a:lnTo>
                  <a:lnTo>
                    <a:pt x="370" y="1033"/>
                  </a:lnTo>
                  <a:lnTo>
                    <a:pt x="346" y="1025"/>
                  </a:lnTo>
                  <a:lnTo>
                    <a:pt x="323" y="1016"/>
                  </a:lnTo>
                  <a:lnTo>
                    <a:pt x="299" y="1005"/>
                  </a:lnTo>
                  <a:lnTo>
                    <a:pt x="277" y="994"/>
                  </a:lnTo>
                  <a:lnTo>
                    <a:pt x="256" y="981"/>
                  </a:lnTo>
                  <a:lnTo>
                    <a:pt x="235" y="968"/>
                  </a:lnTo>
                  <a:lnTo>
                    <a:pt x="216" y="952"/>
                  </a:lnTo>
                  <a:lnTo>
                    <a:pt x="196" y="937"/>
                  </a:lnTo>
                  <a:lnTo>
                    <a:pt x="177" y="921"/>
                  </a:lnTo>
                  <a:lnTo>
                    <a:pt x="159" y="903"/>
                  </a:lnTo>
                  <a:lnTo>
                    <a:pt x="142" y="886"/>
                  </a:lnTo>
                  <a:lnTo>
                    <a:pt x="125" y="866"/>
                  </a:lnTo>
                  <a:lnTo>
                    <a:pt x="110" y="846"/>
                  </a:lnTo>
                  <a:lnTo>
                    <a:pt x="96" y="826"/>
                  </a:lnTo>
                  <a:lnTo>
                    <a:pt x="84" y="805"/>
                  </a:lnTo>
                  <a:lnTo>
                    <a:pt x="71" y="782"/>
                  </a:lnTo>
                  <a:lnTo>
                    <a:pt x="59" y="759"/>
                  </a:lnTo>
                  <a:lnTo>
                    <a:pt x="49" y="737"/>
                  </a:lnTo>
                  <a:lnTo>
                    <a:pt x="39" y="713"/>
                  </a:lnTo>
                  <a:lnTo>
                    <a:pt x="32" y="688"/>
                  </a:lnTo>
                  <a:lnTo>
                    <a:pt x="25" y="663"/>
                  </a:lnTo>
                  <a:lnTo>
                    <a:pt x="20" y="639"/>
                  </a:lnTo>
                  <a:lnTo>
                    <a:pt x="14" y="612"/>
                  </a:lnTo>
                  <a:lnTo>
                    <a:pt x="11" y="586"/>
                  </a:lnTo>
                  <a:lnTo>
                    <a:pt x="10" y="559"/>
                  </a:lnTo>
                  <a:lnTo>
                    <a:pt x="8" y="532"/>
                  </a:lnTo>
                  <a:lnTo>
                    <a:pt x="10" y="505"/>
                  </a:lnTo>
                  <a:lnTo>
                    <a:pt x="11" y="478"/>
                  </a:lnTo>
                  <a:lnTo>
                    <a:pt x="14" y="453"/>
                  </a:lnTo>
                  <a:lnTo>
                    <a:pt x="20" y="427"/>
                  </a:lnTo>
                  <a:lnTo>
                    <a:pt x="25" y="402"/>
                  </a:lnTo>
                  <a:lnTo>
                    <a:pt x="32" y="376"/>
                  </a:lnTo>
                  <a:lnTo>
                    <a:pt x="39" y="352"/>
                  </a:lnTo>
                  <a:lnTo>
                    <a:pt x="49" y="328"/>
                  </a:lnTo>
                  <a:lnTo>
                    <a:pt x="59" y="305"/>
                  </a:lnTo>
                  <a:lnTo>
                    <a:pt x="71" y="282"/>
                  </a:lnTo>
                  <a:lnTo>
                    <a:pt x="84" y="260"/>
                  </a:lnTo>
                  <a:lnTo>
                    <a:pt x="96" y="238"/>
                  </a:lnTo>
                  <a:lnTo>
                    <a:pt x="110" y="218"/>
                  </a:lnTo>
                  <a:lnTo>
                    <a:pt x="125" y="198"/>
                  </a:lnTo>
                  <a:lnTo>
                    <a:pt x="142" y="180"/>
                  </a:lnTo>
                  <a:lnTo>
                    <a:pt x="159" y="162"/>
                  </a:lnTo>
                  <a:lnTo>
                    <a:pt x="177" y="145"/>
                  </a:lnTo>
                  <a:lnTo>
                    <a:pt x="196" y="127"/>
                  </a:lnTo>
                  <a:lnTo>
                    <a:pt x="216" y="112"/>
                  </a:lnTo>
                  <a:lnTo>
                    <a:pt x="235" y="98"/>
                  </a:lnTo>
                  <a:lnTo>
                    <a:pt x="256" y="83"/>
                  </a:lnTo>
                  <a:lnTo>
                    <a:pt x="277" y="71"/>
                  </a:lnTo>
                  <a:lnTo>
                    <a:pt x="299" y="59"/>
                  </a:lnTo>
                  <a:lnTo>
                    <a:pt x="323" y="49"/>
                  </a:lnTo>
                  <a:lnTo>
                    <a:pt x="346" y="39"/>
                  </a:lnTo>
                  <a:lnTo>
                    <a:pt x="370" y="31"/>
                  </a:lnTo>
                  <a:lnTo>
                    <a:pt x="394" y="24"/>
                  </a:lnTo>
                  <a:lnTo>
                    <a:pt x="419" y="18"/>
                  </a:lnTo>
                  <a:lnTo>
                    <a:pt x="444" y="14"/>
                  </a:lnTo>
                  <a:lnTo>
                    <a:pt x="470" y="10"/>
                  </a:lnTo>
                  <a:lnTo>
                    <a:pt x="497" y="8"/>
                  </a:lnTo>
                  <a:lnTo>
                    <a:pt x="523" y="8"/>
                  </a:lnTo>
                  <a:lnTo>
                    <a:pt x="547" y="8"/>
                  </a:lnTo>
                  <a:lnTo>
                    <a:pt x="572" y="10"/>
                  </a:lnTo>
                  <a:lnTo>
                    <a:pt x="597" y="12"/>
                  </a:lnTo>
                  <a:lnTo>
                    <a:pt x="620" y="17"/>
                  </a:lnTo>
                  <a:lnTo>
                    <a:pt x="644" y="22"/>
                  </a:lnTo>
                  <a:lnTo>
                    <a:pt x="666" y="28"/>
                  </a:lnTo>
                  <a:lnTo>
                    <a:pt x="689" y="35"/>
                  </a:lnTo>
                  <a:lnTo>
                    <a:pt x="711" y="44"/>
                  </a:lnTo>
                  <a:lnTo>
                    <a:pt x="733" y="54"/>
                  </a:lnTo>
                  <a:lnTo>
                    <a:pt x="754" y="64"/>
                  </a:lnTo>
                  <a:lnTo>
                    <a:pt x="775" y="75"/>
                  </a:lnTo>
                  <a:lnTo>
                    <a:pt x="794" y="88"/>
                  </a:lnTo>
                  <a:lnTo>
                    <a:pt x="814" y="101"/>
                  </a:lnTo>
                  <a:lnTo>
                    <a:pt x="833" y="115"/>
                  </a:lnTo>
                  <a:lnTo>
                    <a:pt x="851" y="129"/>
                  </a:lnTo>
                  <a:lnTo>
                    <a:pt x="868" y="145"/>
                  </a:lnTo>
                  <a:lnTo>
                    <a:pt x="886" y="160"/>
                  </a:lnTo>
                  <a:lnTo>
                    <a:pt x="901" y="177"/>
                  </a:lnTo>
                  <a:lnTo>
                    <a:pt x="917" y="196"/>
                  </a:lnTo>
                  <a:lnTo>
                    <a:pt x="931" y="214"/>
                  </a:lnTo>
                  <a:lnTo>
                    <a:pt x="944" y="233"/>
                  </a:lnTo>
                  <a:lnTo>
                    <a:pt x="957" y="252"/>
                  </a:lnTo>
                  <a:lnTo>
                    <a:pt x="970" y="274"/>
                  </a:lnTo>
                  <a:lnTo>
                    <a:pt x="981" y="295"/>
                  </a:lnTo>
                  <a:lnTo>
                    <a:pt x="990" y="316"/>
                  </a:lnTo>
                  <a:lnTo>
                    <a:pt x="1000" y="338"/>
                  </a:lnTo>
                  <a:lnTo>
                    <a:pt x="1008" y="360"/>
                  </a:lnTo>
                  <a:lnTo>
                    <a:pt x="1015" y="383"/>
                  </a:lnTo>
                  <a:lnTo>
                    <a:pt x="1022" y="407"/>
                  </a:lnTo>
                  <a:lnTo>
                    <a:pt x="1027" y="431"/>
                  </a:lnTo>
                  <a:lnTo>
                    <a:pt x="1031" y="455"/>
                  </a:lnTo>
                  <a:lnTo>
                    <a:pt x="1033" y="480"/>
                  </a:lnTo>
                  <a:lnTo>
                    <a:pt x="1035" y="475"/>
                  </a:lnTo>
                  <a:lnTo>
                    <a:pt x="1035" y="471"/>
                  </a:lnTo>
                  <a:lnTo>
                    <a:pt x="1035" y="468"/>
                  </a:lnTo>
                  <a:lnTo>
                    <a:pt x="1036" y="464"/>
                  </a:lnTo>
                  <a:lnTo>
                    <a:pt x="1036" y="460"/>
                  </a:lnTo>
                  <a:lnTo>
                    <a:pt x="1036" y="455"/>
                  </a:lnTo>
                  <a:lnTo>
                    <a:pt x="1038" y="451"/>
                  </a:lnTo>
                  <a:lnTo>
                    <a:pt x="1038" y="447"/>
                  </a:lnTo>
                  <a:close/>
                </a:path>
              </a:pathLst>
            </a:custGeom>
            <a:solidFill>
              <a:srgbClr val="FDF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6" name="Freeform 63"/>
            <p:cNvSpPr>
              <a:spLocks/>
            </p:cNvSpPr>
            <p:nvPr/>
          </p:nvSpPr>
          <p:spPr bwMode="auto">
            <a:xfrm>
              <a:off x="4016" y="1972"/>
              <a:ext cx="1032" cy="1056"/>
            </a:xfrm>
            <a:custGeom>
              <a:avLst/>
              <a:gdLst>
                <a:gd name="T0" fmla="*/ 1018 w 1032"/>
                <a:gd name="T1" fmla="*/ 388 h 1056"/>
                <a:gd name="T2" fmla="*/ 985 w 1032"/>
                <a:gd name="T3" fmla="*/ 300 h 1056"/>
                <a:gd name="T4" fmla="*/ 938 w 1032"/>
                <a:gd name="T5" fmla="*/ 219 h 1056"/>
                <a:gd name="T6" fmla="*/ 878 w 1032"/>
                <a:gd name="T7" fmla="*/ 148 h 1056"/>
                <a:gd name="T8" fmla="*/ 807 w 1032"/>
                <a:gd name="T9" fmla="*/ 89 h 1056"/>
                <a:gd name="T10" fmla="*/ 726 w 1032"/>
                <a:gd name="T11" fmla="*/ 44 h 1056"/>
                <a:gd name="T12" fmla="*/ 637 w 1032"/>
                <a:gd name="T13" fmla="*/ 14 h 1056"/>
                <a:gd name="T14" fmla="*/ 543 w 1032"/>
                <a:gd name="T15" fmla="*/ 0 h 1056"/>
                <a:gd name="T16" fmla="*/ 440 w 1032"/>
                <a:gd name="T17" fmla="*/ 6 h 1056"/>
                <a:gd name="T18" fmla="*/ 341 w 1032"/>
                <a:gd name="T19" fmla="*/ 31 h 1056"/>
                <a:gd name="T20" fmla="*/ 251 w 1032"/>
                <a:gd name="T21" fmla="*/ 77 h 1056"/>
                <a:gd name="T22" fmla="*/ 170 w 1032"/>
                <a:gd name="T23" fmla="*/ 136 h 1056"/>
                <a:gd name="T24" fmla="*/ 103 w 1032"/>
                <a:gd name="T25" fmla="*/ 212 h 1056"/>
                <a:gd name="T26" fmla="*/ 52 w 1032"/>
                <a:gd name="T27" fmla="*/ 300 h 1056"/>
                <a:gd name="T28" fmla="*/ 17 w 1032"/>
                <a:gd name="T29" fmla="*/ 396 h 1056"/>
                <a:gd name="T30" fmla="*/ 2 w 1032"/>
                <a:gd name="T31" fmla="*/ 501 h 1056"/>
                <a:gd name="T32" fmla="*/ 6 w 1032"/>
                <a:gd name="T33" fmla="*/ 609 h 1056"/>
                <a:gd name="T34" fmla="*/ 32 w 1032"/>
                <a:gd name="T35" fmla="*/ 710 h 1056"/>
                <a:gd name="T36" fmla="*/ 75 w 1032"/>
                <a:gd name="T37" fmla="*/ 802 h 1056"/>
                <a:gd name="T38" fmla="*/ 135 w 1032"/>
                <a:gd name="T39" fmla="*/ 883 h 1056"/>
                <a:gd name="T40" fmla="*/ 209 w 1032"/>
                <a:gd name="T41" fmla="*/ 953 h 1056"/>
                <a:gd name="T42" fmla="*/ 294 w 1032"/>
                <a:gd name="T43" fmla="*/ 1005 h 1056"/>
                <a:gd name="T44" fmla="*/ 390 w 1032"/>
                <a:gd name="T45" fmla="*/ 1041 h 1056"/>
                <a:gd name="T46" fmla="*/ 491 w 1032"/>
                <a:gd name="T47" fmla="*/ 1056 h 1056"/>
                <a:gd name="T48" fmla="*/ 577 w 1032"/>
                <a:gd name="T49" fmla="*/ 1054 h 1056"/>
                <a:gd name="T50" fmla="*/ 651 w 1032"/>
                <a:gd name="T51" fmla="*/ 1039 h 1056"/>
                <a:gd name="T52" fmla="*/ 772 w 1032"/>
                <a:gd name="T53" fmla="*/ 990 h 1056"/>
                <a:gd name="T54" fmla="*/ 888 w 1032"/>
                <a:gd name="T55" fmla="*/ 899 h 1056"/>
                <a:gd name="T56" fmla="*/ 975 w 1032"/>
                <a:gd name="T57" fmla="*/ 778 h 1056"/>
                <a:gd name="T58" fmla="*/ 992 w 1032"/>
                <a:gd name="T59" fmla="*/ 735 h 1056"/>
                <a:gd name="T60" fmla="*/ 993 w 1032"/>
                <a:gd name="T61" fmla="*/ 723 h 1056"/>
                <a:gd name="T62" fmla="*/ 970 w 1032"/>
                <a:gd name="T63" fmla="*/ 772 h 1056"/>
                <a:gd name="T64" fmla="*/ 893 w 1032"/>
                <a:gd name="T65" fmla="*/ 882 h 1056"/>
                <a:gd name="T66" fmla="*/ 793 w 1032"/>
                <a:gd name="T67" fmla="*/ 967 h 1056"/>
                <a:gd name="T68" fmla="*/ 726 w 1032"/>
                <a:gd name="T69" fmla="*/ 1004 h 1056"/>
                <a:gd name="T70" fmla="*/ 654 w 1032"/>
                <a:gd name="T71" fmla="*/ 1031 h 1056"/>
                <a:gd name="T72" fmla="*/ 579 w 1032"/>
                <a:gd name="T73" fmla="*/ 1045 h 1056"/>
                <a:gd name="T74" fmla="*/ 493 w 1032"/>
                <a:gd name="T75" fmla="*/ 1048 h 1056"/>
                <a:gd name="T76" fmla="*/ 391 w 1032"/>
                <a:gd name="T77" fmla="*/ 1032 h 1056"/>
                <a:gd name="T78" fmla="*/ 298 w 1032"/>
                <a:gd name="T79" fmla="*/ 998 h 1056"/>
                <a:gd name="T80" fmla="*/ 213 w 1032"/>
                <a:gd name="T81" fmla="*/ 946 h 1056"/>
                <a:gd name="T82" fmla="*/ 141 w 1032"/>
                <a:gd name="T83" fmla="*/ 879 h 1056"/>
                <a:gd name="T84" fmla="*/ 82 w 1032"/>
                <a:gd name="T85" fmla="*/ 798 h 1056"/>
                <a:gd name="T86" fmla="*/ 39 w 1032"/>
                <a:gd name="T87" fmla="*/ 707 h 1056"/>
                <a:gd name="T88" fmla="*/ 14 w 1032"/>
                <a:gd name="T89" fmla="*/ 608 h 1056"/>
                <a:gd name="T90" fmla="*/ 9 w 1032"/>
                <a:gd name="T91" fmla="*/ 501 h 1056"/>
                <a:gd name="T92" fmla="*/ 24 w 1032"/>
                <a:gd name="T93" fmla="*/ 398 h 1056"/>
                <a:gd name="T94" fmla="*/ 59 w 1032"/>
                <a:gd name="T95" fmla="*/ 302 h 1056"/>
                <a:gd name="T96" fmla="*/ 110 w 1032"/>
                <a:gd name="T97" fmla="*/ 217 h 1056"/>
                <a:gd name="T98" fmla="*/ 176 w 1032"/>
                <a:gd name="T99" fmla="*/ 143 h 1056"/>
                <a:gd name="T100" fmla="*/ 253 w 1032"/>
                <a:gd name="T101" fmla="*/ 82 h 1056"/>
                <a:gd name="T102" fmla="*/ 344 w 1032"/>
                <a:gd name="T103" fmla="*/ 40 h 1056"/>
                <a:gd name="T104" fmla="*/ 441 w 1032"/>
                <a:gd name="T105" fmla="*/ 14 h 1056"/>
                <a:gd name="T106" fmla="*/ 544 w 1032"/>
                <a:gd name="T107" fmla="*/ 8 h 1056"/>
                <a:gd name="T108" fmla="*/ 641 w 1032"/>
                <a:gd name="T109" fmla="*/ 23 h 1056"/>
                <a:gd name="T110" fmla="*/ 732 w 1032"/>
                <a:gd name="T111" fmla="*/ 55 h 1056"/>
                <a:gd name="T112" fmla="*/ 814 w 1032"/>
                <a:gd name="T113" fmla="*/ 104 h 1056"/>
                <a:gd name="T114" fmla="*/ 885 w 1032"/>
                <a:gd name="T115" fmla="*/ 166 h 1056"/>
                <a:gd name="T116" fmla="*/ 943 w 1032"/>
                <a:gd name="T117" fmla="*/ 241 h 1056"/>
                <a:gd name="T118" fmla="*/ 989 w 1032"/>
                <a:gd name="T119" fmla="*/ 327 h 1056"/>
                <a:gd name="T120" fmla="*/ 1017 w 1032"/>
                <a:gd name="T121" fmla="*/ 420 h 1056"/>
                <a:gd name="T122" fmla="*/ 1028 w 1032"/>
                <a:gd name="T123" fmla="*/ 490 h 1056"/>
                <a:gd name="T124" fmla="*/ 1031 w 1032"/>
                <a:gd name="T125" fmla="*/ 473 h 105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32"/>
                <a:gd name="T190" fmla="*/ 0 h 1056"/>
                <a:gd name="T191" fmla="*/ 1032 w 1032"/>
                <a:gd name="T192" fmla="*/ 1056 h 1056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32" h="1056">
                  <a:moveTo>
                    <a:pt x="1032" y="459"/>
                  </a:moveTo>
                  <a:lnTo>
                    <a:pt x="1028" y="434"/>
                  </a:lnTo>
                  <a:lnTo>
                    <a:pt x="1024" y="412"/>
                  </a:lnTo>
                  <a:lnTo>
                    <a:pt x="1018" y="388"/>
                  </a:lnTo>
                  <a:lnTo>
                    <a:pt x="1011" y="365"/>
                  </a:lnTo>
                  <a:lnTo>
                    <a:pt x="1003" y="342"/>
                  </a:lnTo>
                  <a:lnTo>
                    <a:pt x="995" y="321"/>
                  </a:lnTo>
                  <a:lnTo>
                    <a:pt x="985" y="300"/>
                  </a:lnTo>
                  <a:lnTo>
                    <a:pt x="975" y="278"/>
                  </a:lnTo>
                  <a:lnTo>
                    <a:pt x="963" y="257"/>
                  </a:lnTo>
                  <a:lnTo>
                    <a:pt x="952" y="237"/>
                  </a:lnTo>
                  <a:lnTo>
                    <a:pt x="938" y="219"/>
                  </a:lnTo>
                  <a:lnTo>
                    <a:pt x="924" y="200"/>
                  </a:lnTo>
                  <a:lnTo>
                    <a:pt x="910" y="182"/>
                  </a:lnTo>
                  <a:lnTo>
                    <a:pt x="895" y="165"/>
                  </a:lnTo>
                  <a:lnTo>
                    <a:pt x="878" y="148"/>
                  </a:lnTo>
                  <a:lnTo>
                    <a:pt x="861" y="132"/>
                  </a:lnTo>
                  <a:lnTo>
                    <a:pt x="845" y="116"/>
                  </a:lnTo>
                  <a:lnTo>
                    <a:pt x="826" y="102"/>
                  </a:lnTo>
                  <a:lnTo>
                    <a:pt x="807" y="89"/>
                  </a:lnTo>
                  <a:lnTo>
                    <a:pt x="787" y="77"/>
                  </a:lnTo>
                  <a:lnTo>
                    <a:pt x="768" y="65"/>
                  </a:lnTo>
                  <a:lnTo>
                    <a:pt x="747" y="54"/>
                  </a:lnTo>
                  <a:lnTo>
                    <a:pt x="726" y="44"/>
                  </a:lnTo>
                  <a:lnTo>
                    <a:pt x="705" y="35"/>
                  </a:lnTo>
                  <a:lnTo>
                    <a:pt x="683" y="27"/>
                  </a:lnTo>
                  <a:lnTo>
                    <a:pt x="661" y="20"/>
                  </a:lnTo>
                  <a:lnTo>
                    <a:pt x="637" y="14"/>
                  </a:lnTo>
                  <a:lnTo>
                    <a:pt x="615" y="8"/>
                  </a:lnTo>
                  <a:lnTo>
                    <a:pt x="591" y="4"/>
                  </a:lnTo>
                  <a:lnTo>
                    <a:pt x="568" y="1"/>
                  </a:lnTo>
                  <a:lnTo>
                    <a:pt x="543" y="0"/>
                  </a:lnTo>
                  <a:lnTo>
                    <a:pt x="519" y="0"/>
                  </a:lnTo>
                  <a:lnTo>
                    <a:pt x="491" y="0"/>
                  </a:lnTo>
                  <a:lnTo>
                    <a:pt x="466" y="3"/>
                  </a:lnTo>
                  <a:lnTo>
                    <a:pt x="440" y="6"/>
                  </a:lnTo>
                  <a:lnTo>
                    <a:pt x="415" y="10"/>
                  </a:lnTo>
                  <a:lnTo>
                    <a:pt x="390" y="16"/>
                  </a:lnTo>
                  <a:lnTo>
                    <a:pt x="365" y="23"/>
                  </a:lnTo>
                  <a:lnTo>
                    <a:pt x="341" y="31"/>
                  </a:lnTo>
                  <a:lnTo>
                    <a:pt x="317" y="41"/>
                  </a:lnTo>
                  <a:lnTo>
                    <a:pt x="294" y="51"/>
                  </a:lnTo>
                  <a:lnTo>
                    <a:pt x="272" y="64"/>
                  </a:lnTo>
                  <a:lnTo>
                    <a:pt x="251" y="77"/>
                  </a:lnTo>
                  <a:lnTo>
                    <a:pt x="228" y="89"/>
                  </a:lnTo>
                  <a:lnTo>
                    <a:pt x="209" y="105"/>
                  </a:lnTo>
                  <a:lnTo>
                    <a:pt x="189" y="121"/>
                  </a:lnTo>
                  <a:lnTo>
                    <a:pt x="170" y="136"/>
                  </a:lnTo>
                  <a:lnTo>
                    <a:pt x="152" y="155"/>
                  </a:lnTo>
                  <a:lnTo>
                    <a:pt x="135" y="173"/>
                  </a:lnTo>
                  <a:lnTo>
                    <a:pt x="119" y="192"/>
                  </a:lnTo>
                  <a:lnTo>
                    <a:pt x="103" y="212"/>
                  </a:lnTo>
                  <a:lnTo>
                    <a:pt x="89" y="233"/>
                  </a:lnTo>
                  <a:lnTo>
                    <a:pt x="75" y="254"/>
                  </a:lnTo>
                  <a:lnTo>
                    <a:pt x="63" y="277"/>
                  </a:lnTo>
                  <a:lnTo>
                    <a:pt x="52" y="300"/>
                  </a:lnTo>
                  <a:lnTo>
                    <a:pt x="41" y="322"/>
                  </a:lnTo>
                  <a:lnTo>
                    <a:pt x="32" y="346"/>
                  </a:lnTo>
                  <a:lnTo>
                    <a:pt x="24" y="371"/>
                  </a:lnTo>
                  <a:lnTo>
                    <a:pt x="17" y="396"/>
                  </a:lnTo>
                  <a:lnTo>
                    <a:pt x="11" y="422"/>
                  </a:lnTo>
                  <a:lnTo>
                    <a:pt x="6" y="447"/>
                  </a:lnTo>
                  <a:lnTo>
                    <a:pt x="3" y="474"/>
                  </a:lnTo>
                  <a:lnTo>
                    <a:pt x="2" y="501"/>
                  </a:lnTo>
                  <a:lnTo>
                    <a:pt x="0" y="528"/>
                  </a:lnTo>
                  <a:lnTo>
                    <a:pt x="2" y="555"/>
                  </a:lnTo>
                  <a:lnTo>
                    <a:pt x="3" y="582"/>
                  </a:lnTo>
                  <a:lnTo>
                    <a:pt x="6" y="609"/>
                  </a:lnTo>
                  <a:lnTo>
                    <a:pt x="11" y="635"/>
                  </a:lnTo>
                  <a:lnTo>
                    <a:pt x="17" y="660"/>
                  </a:lnTo>
                  <a:lnTo>
                    <a:pt x="24" y="686"/>
                  </a:lnTo>
                  <a:lnTo>
                    <a:pt x="32" y="710"/>
                  </a:lnTo>
                  <a:lnTo>
                    <a:pt x="41" y="734"/>
                  </a:lnTo>
                  <a:lnTo>
                    <a:pt x="52" y="758"/>
                  </a:lnTo>
                  <a:lnTo>
                    <a:pt x="63" y="781"/>
                  </a:lnTo>
                  <a:lnTo>
                    <a:pt x="75" y="802"/>
                  </a:lnTo>
                  <a:lnTo>
                    <a:pt x="89" y="824"/>
                  </a:lnTo>
                  <a:lnTo>
                    <a:pt x="103" y="845"/>
                  </a:lnTo>
                  <a:lnTo>
                    <a:pt x="119" y="865"/>
                  </a:lnTo>
                  <a:lnTo>
                    <a:pt x="135" y="883"/>
                  </a:lnTo>
                  <a:lnTo>
                    <a:pt x="152" y="902"/>
                  </a:lnTo>
                  <a:lnTo>
                    <a:pt x="170" y="920"/>
                  </a:lnTo>
                  <a:lnTo>
                    <a:pt x="189" y="936"/>
                  </a:lnTo>
                  <a:lnTo>
                    <a:pt x="209" y="953"/>
                  </a:lnTo>
                  <a:lnTo>
                    <a:pt x="228" y="967"/>
                  </a:lnTo>
                  <a:lnTo>
                    <a:pt x="251" y="981"/>
                  </a:lnTo>
                  <a:lnTo>
                    <a:pt x="272" y="994"/>
                  </a:lnTo>
                  <a:lnTo>
                    <a:pt x="294" y="1005"/>
                  </a:lnTo>
                  <a:lnTo>
                    <a:pt x="317" y="1015"/>
                  </a:lnTo>
                  <a:lnTo>
                    <a:pt x="341" y="1025"/>
                  </a:lnTo>
                  <a:lnTo>
                    <a:pt x="365" y="1034"/>
                  </a:lnTo>
                  <a:lnTo>
                    <a:pt x="390" y="1041"/>
                  </a:lnTo>
                  <a:lnTo>
                    <a:pt x="415" y="1046"/>
                  </a:lnTo>
                  <a:lnTo>
                    <a:pt x="440" y="1051"/>
                  </a:lnTo>
                  <a:lnTo>
                    <a:pt x="466" y="1055"/>
                  </a:lnTo>
                  <a:lnTo>
                    <a:pt x="491" y="1056"/>
                  </a:lnTo>
                  <a:lnTo>
                    <a:pt x="519" y="1056"/>
                  </a:lnTo>
                  <a:lnTo>
                    <a:pt x="539" y="1056"/>
                  </a:lnTo>
                  <a:lnTo>
                    <a:pt x="558" y="1055"/>
                  </a:lnTo>
                  <a:lnTo>
                    <a:pt x="577" y="1054"/>
                  </a:lnTo>
                  <a:lnTo>
                    <a:pt x="596" y="1051"/>
                  </a:lnTo>
                  <a:lnTo>
                    <a:pt x="615" y="1048"/>
                  </a:lnTo>
                  <a:lnTo>
                    <a:pt x="633" y="1044"/>
                  </a:lnTo>
                  <a:lnTo>
                    <a:pt x="651" y="1039"/>
                  </a:lnTo>
                  <a:lnTo>
                    <a:pt x="669" y="1034"/>
                  </a:lnTo>
                  <a:lnTo>
                    <a:pt x="705" y="1022"/>
                  </a:lnTo>
                  <a:lnTo>
                    <a:pt x="739" y="1007"/>
                  </a:lnTo>
                  <a:lnTo>
                    <a:pt x="772" y="990"/>
                  </a:lnTo>
                  <a:lnTo>
                    <a:pt x="804" y="970"/>
                  </a:lnTo>
                  <a:lnTo>
                    <a:pt x="833" y="948"/>
                  </a:lnTo>
                  <a:lnTo>
                    <a:pt x="861" y="924"/>
                  </a:lnTo>
                  <a:lnTo>
                    <a:pt x="888" y="899"/>
                  </a:lnTo>
                  <a:lnTo>
                    <a:pt x="913" y="872"/>
                  </a:lnTo>
                  <a:lnTo>
                    <a:pt x="936" y="842"/>
                  </a:lnTo>
                  <a:lnTo>
                    <a:pt x="956" y="811"/>
                  </a:lnTo>
                  <a:lnTo>
                    <a:pt x="975" y="778"/>
                  </a:lnTo>
                  <a:lnTo>
                    <a:pt x="992" y="744"/>
                  </a:lnTo>
                  <a:lnTo>
                    <a:pt x="992" y="741"/>
                  </a:lnTo>
                  <a:lnTo>
                    <a:pt x="992" y="738"/>
                  </a:lnTo>
                  <a:lnTo>
                    <a:pt x="992" y="735"/>
                  </a:lnTo>
                  <a:lnTo>
                    <a:pt x="992" y="733"/>
                  </a:lnTo>
                  <a:lnTo>
                    <a:pt x="992" y="728"/>
                  </a:lnTo>
                  <a:lnTo>
                    <a:pt x="992" y="726"/>
                  </a:lnTo>
                  <a:lnTo>
                    <a:pt x="993" y="723"/>
                  </a:lnTo>
                  <a:lnTo>
                    <a:pt x="993" y="720"/>
                  </a:lnTo>
                  <a:lnTo>
                    <a:pt x="986" y="737"/>
                  </a:lnTo>
                  <a:lnTo>
                    <a:pt x="978" y="755"/>
                  </a:lnTo>
                  <a:lnTo>
                    <a:pt x="970" y="772"/>
                  </a:lnTo>
                  <a:lnTo>
                    <a:pt x="960" y="789"/>
                  </a:lnTo>
                  <a:lnTo>
                    <a:pt x="940" y="822"/>
                  </a:lnTo>
                  <a:lnTo>
                    <a:pt x="918" y="852"/>
                  </a:lnTo>
                  <a:lnTo>
                    <a:pt x="893" y="882"/>
                  </a:lnTo>
                  <a:lnTo>
                    <a:pt x="867" y="909"/>
                  </a:lnTo>
                  <a:lnTo>
                    <a:pt x="839" y="934"/>
                  </a:lnTo>
                  <a:lnTo>
                    <a:pt x="808" y="957"/>
                  </a:lnTo>
                  <a:lnTo>
                    <a:pt x="793" y="967"/>
                  </a:lnTo>
                  <a:lnTo>
                    <a:pt x="776" y="977"/>
                  </a:lnTo>
                  <a:lnTo>
                    <a:pt x="761" y="987"/>
                  </a:lnTo>
                  <a:lnTo>
                    <a:pt x="744" y="995"/>
                  </a:lnTo>
                  <a:lnTo>
                    <a:pt x="726" y="1004"/>
                  </a:lnTo>
                  <a:lnTo>
                    <a:pt x="710" y="1011"/>
                  </a:lnTo>
                  <a:lnTo>
                    <a:pt x="692" y="1018"/>
                  </a:lnTo>
                  <a:lnTo>
                    <a:pt x="673" y="1025"/>
                  </a:lnTo>
                  <a:lnTo>
                    <a:pt x="654" y="1031"/>
                  </a:lnTo>
                  <a:lnTo>
                    <a:pt x="636" y="1035"/>
                  </a:lnTo>
                  <a:lnTo>
                    <a:pt x="616" y="1039"/>
                  </a:lnTo>
                  <a:lnTo>
                    <a:pt x="598" y="1042"/>
                  </a:lnTo>
                  <a:lnTo>
                    <a:pt x="579" y="1045"/>
                  </a:lnTo>
                  <a:lnTo>
                    <a:pt x="558" y="1048"/>
                  </a:lnTo>
                  <a:lnTo>
                    <a:pt x="539" y="1049"/>
                  </a:lnTo>
                  <a:lnTo>
                    <a:pt x="519" y="1049"/>
                  </a:lnTo>
                  <a:lnTo>
                    <a:pt x="493" y="1048"/>
                  </a:lnTo>
                  <a:lnTo>
                    <a:pt x="466" y="1046"/>
                  </a:lnTo>
                  <a:lnTo>
                    <a:pt x="441" y="1044"/>
                  </a:lnTo>
                  <a:lnTo>
                    <a:pt x="416" y="1038"/>
                  </a:lnTo>
                  <a:lnTo>
                    <a:pt x="391" y="1032"/>
                  </a:lnTo>
                  <a:lnTo>
                    <a:pt x="367" y="1025"/>
                  </a:lnTo>
                  <a:lnTo>
                    <a:pt x="344" y="1018"/>
                  </a:lnTo>
                  <a:lnTo>
                    <a:pt x="320" y="1008"/>
                  </a:lnTo>
                  <a:lnTo>
                    <a:pt x="298" y="998"/>
                  </a:lnTo>
                  <a:lnTo>
                    <a:pt x="276" y="987"/>
                  </a:lnTo>
                  <a:lnTo>
                    <a:pt x="253" y="974"/>
                  </a:lnTo>
                  <a:lnTo>
                    <a:pt x="234" y="960"/>
                  </a:lnTo>
                  <a:lnTo>
                    <a:pt x="213" y="946"/>
                  </a:lnTo>
                  <a:lnTo>
                    <a:pt x="194" y="930"/>
                  </a:lnTo>
                  <a:lnTo>
                    <a:pt x="176" y="914"/>
                  </a:lnTo>
                  <a:lnTo>
                    <a:pt x="157" y="896"/>
                  </a:lnTo>
                  <a:lnTo>
                    <a:pt x="141" y="879"/>
                  </a:lnTo>
                  <a:lnTo>
                    <a:pt x="125" y="859"/>
                  </a:lnTo>
                  <a:lnTo>
                    <a:pt x="110" y="839"/>
                  </a:lnTo>
                  <a:lnTo>
                    <a:pt x="96" y="819"/>
                  </a:lnTo>
                  <a:lnTo>
                    <a:pt x="82" y="798"/>
                  </a:lnTo>
                  <a:lnTo>
                    <a:pt x="70" y="777"/>
                  </a:lnTo>
                  <a:lnTo>
                    <a:pt x="59" y="754"/>
                  </a:lnTo>
                  <a:lnTo>
                    <a:pt x="49" y="731"/>
                  </a:lnTo>
                  <a:lnTo>
                    <a:pt x="39" y="707"/>
                  </a:lnTo>
                  <a:lnTo>
                    <a:pt x="31" y="683"/>
                  </a:lnTo>
                  <a:lnTo>
                    <a:pt x="24" y="659"/>
                  </a:lnTo>
                  <a:lnTo>
                    <a:pt x="18" y="633"/>
                  </a:lnTo>
                  <a:lnTo>
                    <a:pt x="14" y="608"/>
                  </a:lnTo>
                  <a:lnTo>
                    <a:pt x="11" y="582"/>
                  </a:lnTo>
                  <a:lnTo>
                    <a:pt x="9" y="555"/>
                  </a:lnTo>
                  <a:lnTo>
                    <a:pt x="9" y="528"/>
                  </a:lnTo>
                  <a:lnTo>
                    <a:pt x="9" y="501"/>
                  </a:lnTo>
                  <a:lnTo>
                    <a:pt x="11" y="476"/>
                  </a:lnTo>
                  <a:lnTo>
                    <a:pt x="14" y="449"/>
                  </a:lnTo>
                  <a:lnTo>
                    <a:pt x="18" y="423"/>
                  </a:lnTo>
                  <a:lnTo>
                    <a:pt x="24" y="398"/>
                  </a:lnTo>
                  <a:lnTo>
                    <a:pt x="31" y="373"/>
                  </a:lnTo>
                  <a:lnTo>
                    <a:pt x="39" y="349"/>
                  </a:lnTo>
                  <a:lnTo>
                    <a:pt x="49" y="325"/>
                  </a:lnTo>
                  <a:lnTo>
                    <a:pt x="59" y="302"/>
                  </a:lnTo>
                  <a:lnTo>
                    <a:pt x="70" y="280"/>
                  </a:lnTo>
                  <a:lnTo>
                    <a:pt x="82" y="258"/>
                  </a:lnTo>
                  <a:lnTo>
                    <a:pt x="96" y="237"/>
                  </a:lnTo>
                  <a:lnTo>
                    <a:pt x="110" y="217"/>
                  </a:lnTo>
                  <a:lnTo>
                    <a:pt x="125" y="197"/>
                  </a:lnTo>
                  <a:lnTo>
                    <a:pt x="141" y="179"/>
                  </a:lnTo>
                  <a:lnTo>
                    <a:pt x="157" y="160"/>
                  </a:lnTo>
                  <a:lnTo>
                    <a:pt x="176" y="143"/>
                  </a:lnTo>
                  <a:lnTo>
                    <a:pt x="194" y="126"/>
                  </a:lnTo>
                  <a:lnTo>
                    <a:pt x="213" y="111"/>
                  </a:lnTo>
                  <a:lnTo>
                    <a:pt x="234" y="97"/>
                  </a:lnTo>
                  <a:lnTo>
                    <a:pt x="253" y="82"/>
                  </a:lnTo>
                  <a:lnTo>
                    <a:pt x="276" y="71"/>
                  </a:lnTo>
                  <a:lnTo>
                    <a:pt x="298" y="60"/>
                  </a:lnTo>
                  <a:lnTo>
                    <a:pt x="320" y="48"/>
                  </a:lnTo>
                  <a:lnTo>
                    <a:pt x="344" y="40"/>
                  </a:lnTo>
                  <a:lnTo>
                    <a:pt x="367" y="31"/>
                  </a:lnTo>
                  <a:lnTo>
                    <a:pt x="391" y="24"/>
                  </a:lnTo>
                  <a:lnTo>
                    <a:pt x="416" y="18"/>
                  </a:lnTo>
                  <a:lnTo>
                    <a:pt x="441" y="14"/>
                  </a:lnTo>
                  <a:lnTo>
                    <a:pt x="466" y="10"/>
                  </a:lnTo>
                  <a:lnTo>
                    <a:pt x="493" y="8"/>
                  </a:lnTo>
                  <a:lnTo>
                    <a:pt x="519" y="7"/>
                  </a:lnTo>
                  <a:lnTo>
                    <a:pt x="544" y="8"/>
                  </a:lnTo>
                  <a:lnTo>
                    <a:pt x="569" y="10"/>
                  </a:lnTo>
                  <a:lnTo>
                    <a:pt x="593" y="13"/>
                  </a:lnTo>
                  <a:lnTo>
                    <a:pt x="618" y="17"/>
                  </a:lnTo>
                  <a:lnTo>
                    <a:pt x="641" y="23"/>
                  </a:lnTo>
                  <a:lnTo>
                    <a:pt x="665" y="30"/>
                  </a:lnTo>
                  <a:lnTo>
                    <a:pt x="687" y="37"/>
                  </a:lnTo>
                  <a:lnTo>
                    <a:pt x="710" y="45"/>
                  </a:lnTo>
                  <a:lnTo>
                    <a:pt x="732" y="55"/>
                  </a:lnTo>
                  <a:lnTo>
                    <a:pt x="753" y="65"/>
                  </a:lnTo>
                  <a:lnTo>
                    <a:pt x="774" y="78"/>
                  </a:lnTo>
                  <a:lnTo>
                    <a:pt x="794" y="89"/>
                  </a:lnTo>
                  <a:lnTo>
                    <a:pt x="814" y="104"/>
                  </a:lnTo>
                  <a:lnTo>
                    <a:pt x="832" y="118"/>
                  </a:lnTo>
                  <a:lnTo>
                    <a:pt x="850" y="133"/>
                  </a:lnTo>
                  <a:lnTo>
                    <a:pt x="868" y="149"/>
                  </a:lnTo>
                  <a:lnTo>
                    <a:pt x="885" y="166"/>
                  </a:lnTo>
                  <a:lnTo>
                    <a:pt x="900" y="183"/>
                  </a:lnTo>
                  <a:lnTo>
                    <a:pt x="915" y="202"/>
                  </a:lnTo>
                  <a:lnTo>
                    <a:pt x="931" y="221"/>
                  </a:lnTo>
                  <a:lnTo>
                    <a:pt x="943" y="241"/>
                  </a:lnTo>
                  <a:lnTo>
                    <a:pt x="956" y="261"/>
                  </a:lnTo>
                  <a:lnTo>
                    <a:pt x="968" y="283"/>
                  </a:lnTo>
                  <a:lnTo>
                    <a:pt x="979" y="304"/>
                  </a:lnTo>
                  <a:lnTo>
                    <a:pt x="989" y="327"/>
                  </a:lnTo>
                  <a:lnTo>
                    <a:pt x="997" y="349"/>
                  </a:lnTo>
                  <a:lnTo>
                    <a:pt x="1004" y="372"/>
                  </a:lnTo>
                  <a:lnTo>
                    <a:pt x="1011" y="396"/>
                  </a:lnTo>
                  <a:lnTo>
                    <a:pt x="1017" y="420"/>
                  </a:lnTo>
                  <a:lnTo>
                    <a:pt x="1023" y="444"/>
                  </a:lnTo>
                  <a:lnTo>
                    <a:pt x="1025" y="469"/>
                  </a:lnTo>
                  <a:lnTo>
                    <a:pt x="1028" y="494"/>
                  </a:lnTo>
                  <a:lnTo>
                    <a:pt x="1028" y="490"/>
                  </a:lnTo>
                  <a:lnTo>
                    <a:pt x="1028" y="486"/>
                  </a:lnTo>
                  <a:lnTo>
                    <a:pt x="1029" y="481"/>
                  </a:lnTo>
                  <a:lnTo>
                    <a:pt x="1029" y="477"/>
                  </a:lnTo>
                  <a:lnTo>
                    <a:pt x="1031" y="473"/>
                  </a:lnTo>
                  <a:lnTo>
                    <a:pt x="1031" y="469"/>
                  </a:lnTo>
                  <a:lnTo>
                    <a:pt x="1031" y="463"/>
                  </a:lnTo>
                  <a:lnTo>
                    <a:pt x="1032" y="459"/>
                  </a:lnTo>
                  <a:close/>
                </a:path>
              </a:pathLst>
            </a:custGeom>
            <a:solidFill>
              <a:srgbClr val="FDFB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7" name="Freeform 64"/>
            <p:cNvSpPr>
              <a:spLocks/>
            </p:cNvSpPr>
            <p:nvPr/>
          </p:nvSpPr>
          <p:spPr bwMode="auto">
            <a:xfrm>
              <a:off x="4020" y="1976"/>
              <a:ext cx="1025" cy="1050"/>
            </a:xfrm>
            <a:custGeom>
              <a:avLst/>
              <a:gdLst>
                <a:gd name="T0" fmla="*/ 1007 w 1025"/>
                <a:gd name="T1" fmla="*/ 375 h 1050"/>
                <a:gd name="T2" fmla="*/ 962 w 1025"/>
                <a:gd name="T3" fmla="*/ 266 h 1050"/>
                <a:gd name="T4" fmla="*/ 893 w 1025"/>
                <a:gd name="T5" fmla="*/ 169 h 1050"/>
                <a:gd name="T6" fmla="*/ 806 w 1025"/>
                <a:gd name="T7" fmla="*/ 93 h 1050"/>
                <a:gd name="T8" fmla="*/ 703 w 1025"/>
                <a:gd name="T9" fmla="*/ 36 h 1050"/>
                <a:gd name="T10" fmla="*/ 589 w 1025"/>
                <a:gd name="T11" fmla="*/ 4 h 1050"/>
                <a:gd name="T12" fmla="*/ 462 w 1025"/>
                <a:gd name="T13" fmla="*/ 2 h 1050"/>
                <a:gd name="T14" fmla="*/ 338 w 1025"/>
                <a:gd name="T15" fmla="*/ 31 h 1050"/>
                <a:gd name="T16" fmla="*/ 227 w 1025"/>
                <a:gd name="T17" fmla="*/ 90 h 1050"/>
                <a:gd name="T18" fmla="*/ 134 w 1025"/>
                <a:gd name="T19" fmla="*/ 172 h 1050"/>
                <a:gd name="T20" fmla="*/ 63 w 1025"/>
                <a:gd name="T21" fmla="*/ 274 h 1050"/>
                <a:gd name="T22" fmla="*/ 17 w 1025"/>
                <a:gd name="T23" fmla="*/ 394 h 1050"/>
                <a:gd name="T24" fmla="*/ 0 w 1025"/>
                <a:gd name="T25" fmla="*/ 524 h 1050"/>
                <a:gd name="T26" fmla="*/ 17 w 1025"/>
                <a:gd name="T27" fmla="*/ 655 h 1050"/>
                <a:gd name="T28" fmla="*/ 63 w 1025"/>
                <a:gd name="T29" fmla="*/ 774 h 1050"/>
                <a:gd name="T30" fmla="*/ 134 w 1025"/>
                <a:gd name="T31" fmla="*/ 878 h 1050"/>
                <a:gd name="T32" fmla="*/ 227 w 1025"/>
                <a:gd name="T33" fmla="*/ 960 h 1050"/>
                <a:gd name="T34" fmla="*/ 338 w 1025"/>
                <a:gd name="T35" fmla="*/ 1017 h 1050"/>
                <a:gd name="T36" fmla="*/ 462 w 1025"/>
                <a:gd name="T37" fmla="*/ 1047 h 1050"/>
                <a:gd name="T38" fmla="*/ 573 w 1025"/>
                <a:gd name="T39" fmla="*/ 1045 h 1050"/>
                <a:gd name="T40" fmla="*/ 667 w 1025"/>
                <a:gd name="T41" fmla="*/ 1025 h 1050"/>
                <a:gd name="T42" fmla="*/ 832 w 1025"/>
                <a:gd name="T43" fmla="*/ 937 h 1050"/>
                <a:gd name="T44" fmla="*/ 955 w 1025"/>
                <a:gd name="T45" fmla="*/ 797 h 1050"/>
                <a:gd name="T46" fmla="*/ 989 w 1025"/>
                <a:gd name="T47" fmla="*/ 719 h 1050"/>
                <a:gd name="T48" fmla="*/ 991 w 1025"/>
                <a:gd name="T49" fmla="*/ 700 h 1050"/>
                <a:gd name="T50" fmla="*/ 949 w 1025"/>
                <a:gd name="T51" fmla="*/ 788 h 1050"/>
                <a:gd name="T52" fmla="*/ 893 w 1025"/>
                <a:gd name="T53" fmla="*/ 868 h 1050"/>
                <a:gd name="T54" fmla="*/ 824 w 1025"/>
                <a:gd name="T55" fmla="*/ 933 h 1050"/>
                <a:gd name="T56" fmla="*/ 743 w 1025"/>
                <a:gd name="T57" fmla="*/ 986 h 1050"/>
                <a:gd name="T58" fmla="*/ 653 w 1025"/>
                <a:gd name="T59" fmla="*/ 1021 h 1050"/>
                <a:gd name="T60" fmla="*/ 555 w 1025"/>
                <a:gd name="T61" fmla="*/ 1040 h 1050"/>
                <a:gd name="T62" fmla="*/ 437 w 1025"/>
                <a:gd name="T63" fmla="*/ 1035 h 1050"/>
                <a:gd name="T64" fmla="*/ 318 w 1025"/>
                <a:gd name="T65" fmla="*/ 1000 h 1050"/>
                <a:gd name="T66" fmla="*/ 212 w 1025"/>
                <a:gd name="T67" fmla="*/ 939 h 1050"/>
                <a:gd name="T68" fmla="*/ 124 w 1025"/>
                <a:gd name="T69" fmla="*/ 854 h 1050"/>
                <a:gd name="T70" fmla="*/ 59 w 1025"/>
                <a:gd name="T71" fmla="*/ 749 h 1050"/>
                <a:gd name="T72" fmla="*/ 19 w 1025"/>
                <a:gd name="T73" fmla="*/ 628 h 1050"/>
                <a:gd name="T74" fmla="*/ 9 w 1025"/>
                <a:gd name="T75" fmla="*/ 497 h 1050"/>
                <a:gd name="T76" fmla="*/ 31 w 1025"/>
                <a:gd name="T77" fmla="*/ 371 h 1050"/>
                <a:gd name="T78" fmla="*/ 81 w 1025"/>
                <a:gd name="T79" fmla="*/ 256 h 1050"/>
                <a:gd name="T80" fmla="*/ 156 w 1025"/>
                <a:gd name="T81" fmla="*/ 159 h 1050"/>
                <a:gd name="T82" fmla="*/ 252 w 1025"/>
                <a:gd name="T83" fmla="*/ 83 h 1050"/>
                <a:gd name="T84" fmla="*/ 363 w 1025"/>
                <a:gd name="T85" fmla="*/ 31 h 1050"/>
                <a:gd name="T86" fmla="*/ 489 w 1025"/>
                <a:gd name="T87" fmla="*/ 9 h 1050"/>
                <a:gd name="T88" fmla="*/ 615 w 1025"/>
                <a:gd name="T89" fmla="*/ 17 h 1050"/>
                <a:gd name="T90" fmla="*/ 731 w 1025"/>
                <a:gd name="T91" fmla="*/ 57 h 1050"/>
                <a:gd name="T92" fmla="*/ 832 w 1025"/>
                <a:gd name="T93" fmla="*/ 122 h 1050"/>
                <a:gd name="T94" fmla="*/ 916 w 1025"/>
                <a:gd name="T95" fmla="*/ 209 h 1050"/>
                <a:gd name="T96" fmla="*/ 977 w 1025"/>
                <a:gd name="T97" fmla="*/ 314 h 1050"/>
                <a:gd name="T98" fmla="*/ 1013 w 1025"/>
                <a:gd name="T99" fmla="*/ 433 h 1050"/>
                <a:gd name="T100" fmla="*/ 1021 w 1025"/>
                <a:gd name="T101" fmla="*/ 501 h 1050"/>
                <a:gd name="T102" fmla="*/ 1025 w 1025"/>
                <a:gd name="T103" fmla="*/ 477 h 1050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025"/>
                <a:gd name="T157" fmla="*/ 0 h 1050"/>
                <a:gd name="T158" fmla="*/ 1025 w 1025"/>
                <a:gd name="T159" fmla="*/ 1050 h 1050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025" h="1050">
                  <a:moveTo>
                    <a:pt x="1025" y="472"/>
                  </a:moveTo>
                  <a:lnTo>
                    <a:pt x="1023" y="447"/>
                  </a:lnTo>
                  <a:lnTo>
                    <a:pt x="1019" y="423"/>
                  </a:lnTo>
                  <a:lnTo>
                    <a:pt x="1014" y="399"/>
                  </a:lnTo>
                  <a:lnTo>
                    <a:pt x="1007" y="375"/>
                  </a:lnTo>
                  <a:lnTo>
                    <a:pt x="1000" y="352"/>
                  </a:lnTo>
                  <a:lnTo>
                    <a:pt x="992" y="330"/>
                  </a:lnTo>
                  <a:lnTo>
                    <a:pt x="982" y="308"/>
                  </a:lnTo>
                  <a:lnTo>
                    <a:pt x="973" y="287"/>
                  </a:lnTo>
                  <a:lnTo>
                    <a:pt x="962" y="266"/>
                  </a:lnTo>
                  <a:lnTo>
                    <a:pt x="949" y="244"/>
                  </a:lnTo>
                  <a:lnTo>
                    <a:pt x="936" y="225"/>
                  </a:lnTo>
                  <a:lnTo>
                    <a:pt x="923" y="206"/>
                  </a:lnTo>
                  <a:lnTo>
                    <a:pt x="909" y="188"/>
                  </a:lnTo>
                  <a:lnTo>
                    <a:pt x="893" y="169"/>
                  </a:lnTo>
                  <a:lnTo>
                    <a:pt x="878" y="152"/>
                  </a:lnTo>
                  <a:lnTo>
                    <a:pt x="860" y="137"/>
                  </a:lnTo>
                  <a:lnTo>
                    <a:pt x="843" y="121"/>
                  </a:lnTo>
                  <a:lnTo>
                    <a:pt x="825" y="107"/>
                  </a:lnTo>
                  <a:lnTo>
                    <a:pt x="806" y="93"/>
                  </a:lnTo>
                  <a:lnTo>
                    <a:pt x="786" y="80"/>
                  </a:lnTo>
                  <a:lnTo>
                    <a:pt x="767" y="67"/>
                  </a:lnTo>
                  <a:lnTo>
                    <a:pt x="746" y="56"/>
                  </a:lnTo>
                  <a:lnTo>
                    <a:pt x="725" y="46"/>
                  </a:lnTo>
                  <a:lnTo>
                    <a:pt x="703" y="36"/>
                  </a:lnTo>
                  <a:lnTo>
                    <a:pt x="681" y="27"/>
                  </a:lnTo>
                  <a:lnTo>
                    <a:pt x="658" y="20"/>
                  </a:lnTo>
                  <a:lnTo>
                    <a:pt x="636" y="14"/>
                  </a:lnTo>
                  <a:lnTo>
                    <a:pt x="612" y="9"/>
                  </a:lnTo>
                  <a:lnTo>
                    <a:pt x="589" y="4"/>
                  </a:lnTo>
                  <a:lnTo>
                    <a:pt x="564" y="2"/>
                  </a:lnTo>
                  <a:lnTo>
                    <a:pt x="539" y="0"/>
                  </a:lnTo>
                  <a:lnTo>
                    <a:pt x="515" y="0"/>
                  </a:lnTo>
                  <a:lnTo>
                    <a:pt x="489" y="0"/>
                  </a:lnTo>
                  <a:lnTo>
                    <a:pt x="462" y="2"/>
                  </a:lnTo>
                  <a:lnTo>
                    <a:pt x="436" y="6"/>
                  </a:lnTo>
                  <a:lnTo>
                    <a:pt x="411" y="10"/>
                  </a:lnTo>
                  <a:lnTo>
                    <a:pt x="386" y="16"/>
                  </a:lnTo>
                  <a:lnTo>
                    <a:pt x="362" y="23"/>
                  </a:lnTo>
                  <a:lnTo>
                    <a:pt x="338" y="31"/>
                  </a:lnTo>
                  <a:lnTo>
                    <a:pt x="315" y="41"/>
                  </a:lnTo>
                  <a:lnTo>
                    <a:pt x="291" y="51"/>
                  </a:lnTo>
                  <a:lnTo>
                    <a:pt x="269" y="63"/>
                  </a:lnTo>
                  <a:lnTo>
                    <a:pt x="248" y="75"/>
                  </a:lnTo>
                  <a:lnTo>
                    <a:pt x="227" y="90"/>
                  </a:lnTo>
                  <a:lnTo>
                    <a:pt x="208" y="104"/>
                  </a:lnTo>
                  <a:lnTo>
                    <a:pt x="188" y="119"/>
                  </a:lnTo>
                  <a:lnTo>
                    <a:pt x="169" y="137"/>
                  </a:lnTo>
                  <a:lnTo>
                    <a:pt x="151" y="154"/>
                  </a:lnTo>
                  <a:lnTo>
                    <a:pt x="134" y="172"/>
                  </a:lnTo>
                  <a:lnTo>
                    <a:pt x="117" y="190"/>
                  </a:lnTo>
                  <a:lnTo>
                    <a:pt x="102" y="210"/>
                  </a:lnTo>
                  <a:lnTo>
                    <a:pt x="88" y="230"/>
                  </a:lnTo>
                  <a:lnTo>
                    <a:pt x="76" y="252"/>
                  </a:lnTo>
                  <a:lnTo>
                    <a:pt x="63" y="274"/>
                  </a:lnTo>
                  <a:lnTo>
                    <a:pt x="51" y="297"/>
                  </a:lnTo>
                  <a:lnTo>
                    <a:pt x="41" y="320"/>
                  </a:lnTo>
                  <a:lnTo>
                    <a:pt x="31" y="344"/>
                  </a:lnTo>
                  <a:lnTo>
                    <a:pt x="24" y="368"/>
                  </a:lnTo>
                  <a:lnTo>
                    <a:pt x="17" y="394"/>
                  </a:lnTo>
                  <a:lnTo>
                    <a:pt x="12" y="419"/>
                  </a:lnTo>
                  <a:lnTo>
                    <a:pt x="6" y="445"/>
                  </a:lnTo>
                  <a:lnTo>
                    <a:pt x="3" y="470"/>
                  </a:lnTo>
                  <a:lnTo>
                    <a:pt x="2" y="497"/>
                  </a:lnTo>
                  <a:lnTo>
                    <a:pt x="0" y="524"/>
                  </a:lnTo>
                  <a:lnTo>
                    <a:pt x="2" y="551"/>
                  </a:lnTo>
                  <a:lnTo>
                    <a:pt x="3" y="578"/>
                  </a:lnTo>
                  <a:lnTo>
                    <a:pt x="6" y="604"/>
                  </a:lnTo>
                  <a:lnTo>
                    <a:pt x="12" y="631"/>
                  </a:lnTo>
                  <a:lnTo>
                    <a:pt x="17" y="655"/>
                  </a:lnTo>
                  <a:lnTo>
                    <a:pt x="24" y="680"/>
                  </a:lnTo>
                  <a:lnTo>
                    <a:pt x="31" y="705"/>
                  </a:lnTo>
                  <a:lnTo>
                    <a:pt x="41" y="729"/>
                  </a:lnTo>
                  <a:lnTo>
                    <a:pt x="51" y="751"/>
                  </a:lnTo>
                  <a:lnTo>
                    <a:pt x="63" y="774"/>
                  </a:lnTo>
                  <a:lnTo>
                    <a:pt x="76" y="797"/>
                  </a:lnTo>
                  <a:lnTo>
                    <a:pt x="88" y="818"/>
                  </a:lnTo>
                  <a:lnTo>
                    <a:pt x="102" y="838"/>
                  </a:lnTo>
                  <a:lnTo>
                    <a:pt x="117" y="858"/>
                  </a:lnTo>
                  <a:lnTo>
                    <a:pt x="134" y="878"/>
                  </a:lnTo>
                  <a:lnTo>
                    <a:pt x="151" y="895"/>
                  </a:lnTo>
                  <a:lnTo>
                    <a:pt x="169" y="913"/>
                  </a:lnTo>
                  <a:lnTo>
                    <a:pt x="188" y="929"/>
                  </a:lnTo>
                  <a:lnTo>
                    <a:pt x="208" y="944"/>
                  </a:lnTo>
                  <a:lnTo>
                    <a:pt x="227" y="960"/>
                  </a:lnTo>
                  <a:lnTo>
                    <a:pt x="248" y="973"/>
                  </a:lnTo>
                  <a:lnTo>
                    <a:pt x="269" y="986"/>
                  </a:lnTo>
                  <a:lnTo>
                    <a:pt x="291" y="997"/>
                  </a:lnTo>
                  <a:lnTo>
                    <a:pt x="315" y="1008"/>
                  </a:lnTo>
                  <a:lnTo>
                    <a:pt x="338" y="1017"/>
                  </a:lnTo>
                  <a:lnTo>
                    <a:pt x="362" y="1025"/>
                  </a:lnTo>
                  <a:lnTo>
                    <a:pt x="386" y="1033"/>
                  </a:lnTo>
                  <a:lnTo>
                    <a:pt x="411" y="1038"/>
                  </a:lnTo>
                  <a:lnTo>
                    <a:pt x="436" y="1042"/>
                  </a:lnTo>
                  <a:lnTo>
                    <a:pt x="462" y="1047"/>
                  </a:lnTo>
                  <a:lnTo>
                    <a:pt x="489" y="1048"/>
                  </a:lnTo>
                  <a:lnTo>
                    <a:pt x="515" y="1050"/>
                  </a:lnTo>
                  <a:lnTo>
                    <a:pt x="535" y="1048"/>
                  </a:lnTo>
                  <a:lnTo>
                    <a:pt x="554" y="1048"/>
                  </a:lnTo>
                  <a:lnTo>
                    <a:pt x="573" y="1045"/>
                  </a:lnTo>
                  <a:lnTo>
                    <a:pt x="593" y="1042"/>
                  </a:lnTo>
                  <a:lnTo>
                    <a:pt x="612" y="1040"/>
                  </a:lnTo>
                  <a:lnTo>
                    <a:pt x="631" y="1035"/>
                  </a:lnTo>
                  <a:lnTo>
                    <a:pt x="649" y="1031"/>
                  </a:lnTo>
                  <a:lnTo>
                    <a:pt x="667" y="1025"/>
                  </a:lnTo>
                  <a:lnTo>
                    <a:pt x="703" y="1013"/>
                  </a:lnTo>
                  <a:lnTo>
                    <a:pt x="738" y="997"/>
                  </a:lnTo>
                  <a:lnTo>
                    <a:pt x="770" y="980"/>
                  </a:lnTo>
                  <a:lnTo>
                    <a:pt x="802" y="960"/>
                  </a:lnTo>
                  <a:lnTo>
                    <a:pt x="832" y="937"/>
                  </a:lnTo>
                  <a:lnTo>
                    <a:pt x="860" y="913"/>
                  </a:lnTo>
                  <a:lnTo>
                    <a:pt x="886" y="886"/>
                  </a:lnTo>
                  <a:lnTo>
                    <a:pt x="911" y="858"/>
                  </a:lnTo>
                  <a:lnTo>
                    <a:pt x="934" y="828"/>
                  </a:lnTo>
                  <a:lnTo>
                    <a:pt x="955" y="797"/>
                  </a:lnTo>
                  <a:lnTo>
                    <a:pt x="973" y="763"/>
                  </a:lnTo>
                  <a:lnTo>
                    <a:pt x="988" y="729"/>
                  </a:lnTo>
                  <a:lnTo>
                    <a:pt x="988" y="726"/>
                  </a:lnTo>
                  <a:lnTo>
                    <a:pt x="988" y="722"/>
                  </a:lnTo>
                  <a:lnTo>
                    <a:pt x="989" y="719"/>
                  </a:lnTo>
                  <a:lnTo>
                    <a:pt x="989" y="714"/>
                  </a:lnTo>
                  <a:lnTo>
                    <a:pt x="989" y="712"/>
                  </a:lnTo>
                  <a:lnTo>
                    <a:pt x="989" y="707"/>
                  </a:lnTo>
                  <a:lnTo>
                    <a:pt x="991" y="703"/>
                  </a:lnTo>
                  <a:lnTo>
                    <a:pt x="991" y="700"/>
                  </a:lnTo>
                  <a:lnTo>
                    <a:pt x="984" y="719"/>
                  </a:lnTo>
                  <a:lnTo>
                    <a:pt x="975" y="737"/>
                  </a:lnTo>
                  <a:lnTo>
                    <a:pt x="967" y="754"/>
                  </a:lnTo>
                  <a:lnTo>
                    <a:pt x="959" y="771"/>
                  </a:lnTo>
                  <a:lnTo>
                    <a:pt x="949" y="788"/>
                  </a:lnTo>
                  <a:lnTo>
                    <a:pt x="939" y="805"/>
                  </a:lnTo>
                  <a:lnTo>
                    <a:pt x="928" y="821"/>
                  </a:lnTo>
                  <a:lnTo>
                    <a:pt x="917" y="838"/>
                  </a:lnTo>
                  <a:lnTo>
                    <a:pt x="906" y="852"/>
                  </a:lnTo>
                  <a:lnTo>
                    <a:pt x="893" y="868"/>
                  </a:lnTo>
                  <a:lnTo>
                    <a:pt x="879" y="882"/>
                  </a:lnTo>
                  <a:lnTo>
                    <a:pt x="867" y="895"/>
                  </a:lnTo>
                  <a:lnTo>
                    <a:pt x="853" y="909"/>
                  </a:lnTo>
                  <a:lnTo>
                    <a:pt x="838" y="922"/>
                  </a:lnTo>
                  <a:lnTo>
                    <a:pt x="824" y="933"/>
                  </a:lnTo>
                  <a:lnTo>
                    <a:pt x="809" y="944"/>
                  </a:lnTo>
                  <a:lnTo>
                    <a:pt x="792" y="956"/>
                  </a:lnTo>
                  <a:lnTo>
                    <a:pt x="777" y="967"/>
                  </a:lnTo>
                  <a:lnTo>
                    <a:pt x="760" y="976"/>
                  </a:lnTo>
                  <a:lnTo>
                    <a:pt x="743" y="986"/>
                  </a:lnTo>
                  <a:lnTo>
                    <a:pt x="725" y="994"/>
                  </a:lnTo>
                  <a:lnTo>
                    <a:pt x="708" y="1001"/>
                  </a:lnTo>
                  <a:lnTo>
                    <a:pt x="690" y="1010"/>
                  </a:lnTo>
                  <a:lnTo>
                    <a:pt x="671" y="1015"/>
                  </a:lnTo>
                  <a:lnTo>
                    <a:pt x="653" y="1021"/>
                  </a:lnTo>
                  <a:lnTo>
                    <a:pt x="633" y="1027"/>
                  </a:lnTo>
                  <a:lnTo>
                    <a:pt x="614" y="1031"/>
                  </a:lnTo>
                  <a:lnTo>
                    <a:pt x="594" y="1034"/>
                  </a:lnTo>
                  <a:lnTo>
                    <a:pt x="575" y="1037"/>
                  </a:lnTo>
                  <a:lnTo>
                    <a:pt x="555" y="1040"/>
                  </a:lnTo>
                  <a:lnTo>
                    <a:pt x="535" y="1041"/>
                  </a:lnTo>
                  <a:lnTo>
                    <a:pt x="515" y="1041"/>
                  </a:lnTo>
                  <a:lnTo>
                    <a:pt x="489" y="1040"/>
                  </a:lnTo>
                  <a:lnTo>
                    <a:pt x="462" y="1038"/>
                  </a:lnTo>
                  <a:lnTo>
                    <a:pt x="437" y="1035"/>
                  </a:lnTo>
                  <a:lnTo>
                    <a:pt x="412" y="1031"/>
                  </a:lnTo>
                  <a:lnTo>
                    <a:pt x="389" y="1025"/>
                  </a:lnTo>
                  <a:lnTo>
                    <a:pt x="363" y="1018"/>
                  </a:lnTo>
                  <a:lnTo>
                    <a:pt x="341" y="1010"/>
                  </a:lnTo>
                  <a:lnTo>
                    <a:pt x="318" y="1000"/>
                  </a:lnTo>
                  <a:lnTo>
                    <a:pt x="295" y="990"/>
                  </a:lnTo>
                  <a:lnTo>
                    <a:pt x="273" y="979"/>
                  </a:lnTo>
                  <a:lnTo>
                    <a:pt x="252" y="966"/>
                  </a:lnTo>
                  <a:lnTo>
                    <a:pt x="231" y="953"/>
                  </a:lnTo>
                  <a:lnTo>
                    <a:pt x="212" y="939"/>
                  </a:lnTo>
                  <a:lnTo>
                    <a:pt x="192" y="923"/>
                  </a:lnTo>
                  <a:lnTo>
                    <a:pt x="174" y="906"/>
                  </a:lnTo>
                  <a:lnTo>
                    <a:pt x="156" y="889"/>
                  </a:lnTo>
                  <a:lnTo>
                    <a:pt x="140" y="872"/>
                  </a:lnTo>
                  <a:lnTo>
                    <a:pt x="124" y="854"/>
                  </a:lnTo>
                  <a:lnTo>
                    <a:pt x="109" y="834"/>
                  </a:lnTo>
                  <a:lnTo>
                    <a:pt x="95" y="814"/>
                  </a:lnTo>
                  <a:lnTo>
                    <a:pt x="81" y="793"/>
                  </a:lnTo>
                  <a:lnTo>
                    <a:pt x="70" y="771"/>
                  </a:lnTo>
                  <a:lnTo>
                    <a:pt x="59" y="749"/>
                  </a:lnTo>
                  <a:lnTo>
                    <a:pt x="48" y="726"/>
                  </a:lnTo>
                  <a:lnTo>
                    <a:pt x="39" y="702"/>
                  </a:lnTo>
                  <a:lnTo>
                    <a:pt x="31" y="678"/>
                  </a:lnTo>
                  <a:lnTo>
                    <a:pt x="24" y="653"/>
                  </a:lnTo>
                  <a:lnTo>
                    <a:pt x="19" y="628"/>
                  </a:lnTo>
                  <a:lnTo>
                    <a:pt x="14" y="604"/>
                  </a:lnTo>
                  <a:lnTo>
                    <a:pt x="12" y="577"/>
                  </a:lnTo>
                  <a:lnTo>
                    <a:pt x="9" y="551"/>
                  </a:lnTo>
                  <a:lnTo>
                    <a:pt x="9" y="524"/>
                  </a:lnTo>
                  <a:lnTo>
                    <a:pt x="9" y="497"/>
                  </a:lnTo>
                  <a:lnTo>
                    <a:pt x="12" y="472"/>
                  </a:lnTo>
                  <a:lnTo>
                    <a:pt x="14" y="446"/>
                  </a:lnTo>
                  <a:lnTo>
                    <a:pt x="19" y="421"/>
                  </a:lnTo>
                  <a:lnTo>
                    <a:pt x="24" y="395"/>
                  </a:lnTo>
                  <a:lnTo>
                    <a:pt x="31" y="371"/>
                  </a:lnTo>
                  <a:lnTo>
                    <a:pt x="39" y="347"/>
                  </a:lnTo>
                  <a:lnTo>
                    <a:pt x="48" y="323"/>
                  </a:lnTo>
                  <a:lnTo>
                    <a:pt x="59" y="300"/>
                  </a:lnTo>
                  <a:lnTo>
                    <a:pt x="70" y="279"/>
                  </a:lnTo>
                  <a:lnTo>
                    <a:pt x="81" y="256"/>
                  </a:lnTo>
                  <a:lnTo>
                    <a:pt x="95" y="236"/>
                  </a:lnTo>
                  <a:lnTo>
                    <a:pt x="109" y="215"/>
                  </a:lnTo>
                  <a:lnTo>
                    <a:pt x="124" y="196"/>
                  </a:lnTo>
                  <a:lnTo>
                    <a:pt x="140" y="176"/>
                  </a:lnTo>
                  <a:lnTo>
                    <a:pt x="156" y="159"/>
                  </a:lnTo>
                  <a:lnTo>
                    <a:pt x="174" y="142"/>
                  </a:lnTo>
                  <a:lnTo>
                    <a:pt x="192" y="125"/>
                  </a:lnTo>
                  <a:lnTo>
                    <a:pt x="212" y="111"/>
                  </a:lnTo>
                  <a:lnTo>
                    <a:pt x="231" y="95"/>
                  </a:lnTo>
                  <a:lnTo>
                    <a:pt x="252" y="83"/>
                  </a:lnTo>
                  <a:lnTo>
                    <a:pt x="273" y="70"/>
                  </a:lnTo>
                  <a:lnTo>
                    <a:pt x="295" y="58"/>
                  </a:lnTo>
                  <a:lnTo>
                    <a:pt x="318" y="48"/>
                  </a:lnTo>
                  <a:lnTo>
                    <a:pt x="341" y="39"/>
                  </a:lnTo>
                  <a:lnTo>
                    <a:pt x="363" y="31"/>
                  </a:lnTo>
                  <a:lnTo>
                    <a:pt x="389" y="24"/>
                  </a:lnTo>
                  <a:lnTo>
                    <a:pt x="412" y="19"/>
                  </a:lnTo>
                  <a:lnTo>
                    <a:pt x="437" y="13"/>
                  </a:lnTo>
                  <a:lnTo>
                    <a:pt x="462" y="10"/>
                  </a:lnTo>
                  <a:lnTo>
                    <a:pt x="489" y="9"/>
                  </a:lnTo>
                  <a:lnTo>
                    <a:pt x="515" y="7"/>
                  </a:lnTo>
                  <a:lnTo>
                    <a:pt x="540" y="9"/>
                  </a:lnTo>
                  <a:lnTo>
                    <a:pt x="565" y="10"/>
                  </a:lnTo>
                  <a:lnTo>
                    <a:pt x="590" y="13"/>
                  </a:lnTo>
                  <a:lnTo>
                    <a:pt x="615" y="17"/>
                  </a:lnTo>
                  <a:lnTo>
                    <a:pt x="639" y="23"/>
                  </a:lnTo>
                  <a:lnTo>
                    <a:pt x="662" y="30"/>
                  </a:lnTo>
                  <a:lnTo>
                    <a:pt x="686" y="39"/>
                  </a:lnTo>
                  <a:lnTo>
                    <a:pt x="708" y="47"/>
                  </a:lnTo>
                  <a:lnTo>
                    <a:pt x="731" y="57"/>
                  </a:lnTo>
                  <a:lnTo>
                    <a:pt x="753" y="68"/>
                  </a:lnTo>
                  <a:lnTo>
                    <a:pt x="774" y="80"/>
                  </a:lnTo>
                  <a:lnTo>
                    <a:pt x="793" y="93"/>
                  </a:lnTo>
                  <a:lnTo>
                    <a:pt x="813" y="107"/>
                  </a:lnTo>
                  <a:lnTo>
                    <a:pt x="832" y="122"/>
                  </a:lnTo>
                  <a:lnTo>
                    <a:pt x="850" y="138"/>
                  </a:lnTo>
                  <a:lnTo>
                    <a:pt x="868" y="155"/>
                  </a:lnTo>
                  <a:lnTo>
                    <a:pt x="885" y="172"/>
                  </a:lnTo>
                  <a:lnTo>
                    <a:pt x="900" y="190"/>
                  </a:lnTo>
                  <a:lnTo>
                    <a:pt x="916" y="209"/>
                  </a:lnTo>
                  <a:lnTo>
                    <a:pt x="930" y="229"/>
                  </a:lnTo>
                  <a:lnTo>
                    <a:pt x="943" y="249"/>
                  </a:lnTo>
                  <a:lnTo>
                    <a:pt x="956" y="270"/>
                  </a:lnTo>
                  <a:lnTo>
                    <a:pt x="967" y="291"/>
                  </a:lnTo>
                  <a:lnTo>
                    <a:pt x="977" y="314"/>
                  </a:lnTo>
                  <a:lnTo>
                    <a:pt x="987" y="337"/>
                  </a:lnTo>
                  <a:lnTo>
                    <a:pt x="995" y="361"/>
                  </a:lnTo>
                  <a:lnTo>
                    <a:pt x="1002" y="385"/>
                  </a:lnTo>
                  <a:lnTo>
                    <a:pt x="1007" y="409"/>
                  </a:lnTo>
                  <a:lnTo>
                    <a:pt x="1013" y="433"/>
                  </a:lnTo>
                  <a:lnTo>
                    <a:pt x="1017" y="459"/>
                  </a:lnTo>
                  <a:lnTo>
                    <a:pt x="1019" y="484"/>
                  </a:lnTo>
                  <a:lnTo>
                    <a:pt x="1020" y="510"/>
                  </a:lnTo>
                  <a:lnTo>
                    <a:pt x="1021" y="506"/>
                  </a:lnTo>
                  <a:lnTo>
                    <a:pt x="1021" y="501"/>
                  </a:lnTo>
                  <a:lnTo>
                    <a:pt x="1023" y="496"/>
                  </a:lnTo>
                  <a:lnTo>
                    <a:pt x="1023" y="492"/>
                  </a:lnTo>
                  <a:lnTo>
                    <a:pt x="1024" y="486"/>
                  </a:lnTo>
                  <a:lnTo>
                    <a:pt x="1024" y="482"/>
                  </a:lnTo>
                  <a:lnTo>
                    <a:pt x="1025" y="477"/>
                  </a:lnTo>
                  <a:lnTo>
                    <a:pt x="1025" y="472"/>
                  </a:lnTo>
                  <a:close/>
                </a:path>
              </a:pathLst>
            </a:custGeom>
            <a:solidFill>
              <a:srgbClr val="FDF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8" name="Freeform 65"/>
            <p:cNvSpPr>
              <a:spLocks/>
            </p:cNvSpPr>
            <p:nvPr/>
          </p:nvSpPr>
          <p:spPr bwMode="auto">
            <a:xfrm>
              <a:off x="4025" y="1979"/>
              <a:ext cx="1019" cy="1042"/>
            </a:xfrm>
            <a:custGeom>
              <a:avLst/>
              <a:gdLst>
                <a:gd name="T0" fmla="*/ 1002 w 1019"/>
                <a:gd name="T1" fmla="*/ 389 h 1042"/>
                <a:gd name="T2" fmla="*/ 959 w 1019"/>
                <a:gd name="T3" fmla="*/ 276 h 1042"/>
                <a:gd name="T4" fmla="*/ 891 w 1019"/>
                <a:gd name="T5" fmla="*/ 176 h 1042"/>
                <a:gd name="T6" fmla="*/ 805 w 1019"/>
                <a:gd name="T7" fmla="*/ 97 h 1042"/>
                <a:gd name="T8" fmla="*/ 701 w 1019"/>
                <a:gd name="T9" fmla="*/ 38 h 1042"/>
                <a:gd name="T10" fmla="*/ 584 w 1019"/>
                <a:gd name="T11" fmla="*/ 6 h 1042"/>
                <a:gd name="T12" fmla="*/ 457 w 1019"/>
                <a:gd name="T13" fmla="*/ 3 h 1042"/>
                <a:gd name="T14" fmla="*/ 335 w 1019"/>
                <a:gd name="T15" fmla="*/ 33 h 1042"/>
                <a:gd name="T16" fmla="*/ 225 w 1019"/>
                <a:gd name="T17" fmla="*/ 90 h 1042"/>
                <a:gd name="T18" fmla="*/ 132 w 1019"/>
                <a:gd name="T19" fmla="*/ 172 h 1042"/>
                <a:gd name="T20" fmla="*/ 61 w 1019"/>
                <a:gd name="T21" fmla="*/ 273 h 1042"/>
                <a:gd name="T22" fmla="*/ 15 w 1019"/>
                <a:gd name="T23" fmla="*/ 391 h 1042"/>
                <a:gd name="T24" fmla="*/ 0 w 1019"/>
                <a:gd name="T25" fmla="*/ 521 h 1042"/>
                <a:gd name="T26" fmla="*/ 15 w 1019"/>
                <a:gd name="T27" fmla="*/ 652 h 1042"/>
                <a:gd name="T28" fmla="*/ 61 w 1019"/>
                <a:gd name="T29" fmla="*/ 770 h 1042"/>
                <a:gd name="T30" fmla="*/ 132 w 1019"/>
                <a:gd name="T31" fmla="*/ 872 h 1042"/>
                <a:gd name="T32" fmla="*/ 225 w 1019"/>
                <a:gd name="T33" fmla="*/ 953 h 1042"/>
                <a:gd name="T34" fmla="*/ 335 w 1019"/>
                <a:gd name="T35" fmla="*/ 1011 h 1042"/>
                <a:gd name="T36" fmla="*/ 457 w 1019"/>
                <a:gd name="T37" fmla="*/ 1039 h 1042"/>
                <a:gd name="T38" fmla="*/ 570 w 1019"/>
                <a:gd name="T39" fmla="*/ 1038 h 1042"/>
                <a:gd name="T40" fmla="*/ 664 w 1019"/>
                <a:gd name="T41" fmla="*/ 1018 h 1042"/>
                <a:gd name="T42" fmla="*/ 752 w 1019"/>
                <a:gd name="T43" fmla="*/ 980 h 1042"/>
                <a:gd name="T44" fmla="*/ 858 w 1019"/>
                <a:gd name="T45" fmla="*/ 902 h 1042"/>
                <a:gd name="T46" fmla="*/ 961 w 1019"/>
                <a:gd name="T47" fmla="*/ 765 h 1042"/>
                <a:gd name="T48" fmla="*/ 984 w 1019"/>
                <a:gd name="T49" fmla="*/ 704 h 1042"/>
                <a:gd name="T50" fmla="*/ 987 w 1019"/>
                <a:gd name="T51" fmla="*/ 683 h 1042"/>
                <a:gd name="T52" fmla="*/ 958 w 1019"/>
                <a:gd name="T53" fmla="*/ 753 h 1042"/>
                <a:gd name="T54" fmla="*/ 905 w 1019"/>
                <a:gd name="T55" fmla="*/ 836 h 1042"/>
                <a:gd name="T56" fmla="*/ 838 w 1019"/>
                <a:gd name="T57" fmla="*/ 909 h 1042"/>
                <a:gd name="T58" fmla="*/ 759 w 1019"/>
                <a:gd name="T59" fmla="*/ 966 h 1042"/>
                <a:gd name="T60" fmla="*/ 670 w 1019"/>
                <a:gd name="T61" fmla="*/ 1007 h 1042"/>
                <a:gd name="T62" fmla="*/ 571 w 1019"/>
                <a:gd name="T63" fmla="*/ 1030 h 1042"/>
                <a:gd name="T64" fmla="*/ 459 w 1019"/>
                <a:gd name="T65" fmla="*/ 1031 h 1042"/>
                <a:gd name="T66" fmla="*/ 336 w 1019"/>
                <a:gd name="T67" fmla="*/ 1003 h 1042"/>
                <a:gd name="T68" fmla="*/ 229 w 1019"/>
                <a:gd name="T69" fmla="*/ 946 h 1042"/>
                <a:gd name="T70" fmla="*/ 137 w 1019"/>
                <a:gd name="T71" fmla="*/ 866 h 1042"/>
                <a:gd name="T72" fmla="*/ 68 w 1019"/>
                <a:gd name="T73" fmla="*/ 765 h 1042"/>
                <a:gd name="T74" fmla="*/ 23 w 1019"/>
                <a:gd name="T75" fmla="*/ 649 h 1042"/>
                <a:gd name="T76" fmla="*/ 8 w 1019"/>
                <a:gd name="T77" fmla="*/ 521 h 1042"/>
                <a:gd name="T78" fmla="*/ 23 w 1019"/>
                <a:gd name="T79" fmla="*/ 393 h 1042"/>
                <a:gd name="T80" fmla="*/ 68 w 1019"/>
                <a:gd name="T81" fmla="*/ 277 h 1042"/>
                <a:gd name="T82" fmla="*/ 137 w 1019"/>
                <a:gd name="T83" fmla="*/ 176 h 1042"/>
                <a:gd name="T84" fmla="*/ 229 w 1019"/>
                <a:gd name="T85" fmla="*/ 97 h 1042"/>
                <a:gd name="T86" fmla="*/ 336 w 1019"/>
                <a:gd name="T87" fmla="*/ 40 h 1042"/>
                <a:gd name="T88" fmla="*/ 459 w 1019"/>
                <a:gd name="T89" fmla="*/ 11 h 1042"/>
                <a:gd name="T90" fmla="*/ 587 w 1019"/>
                <a:gd name="T91" fmla="*/ 14 h 1042"/>
                <a:gd name="T92" fmla="*/ 705 w 1019"/>
                <a:gd name="T93" fmla="*/ 48 h 1042"/>
                <a:gd name="T94" fmla="*/ 810 w 1019"/>
                <a:gd name="T95" fmla="*/ 111 h 1042"/>
                <a:gd name="T96" fmla="*/ 897 w 1019"/>
                <a:gd name="T97" fmla="*/ 195 h 1042"/>
                <a:gd name="T98" fmla="*/ 962 w 1019"/>
                <a:gd name="T99" fmla="*/ 300 h 1042"/>
                <a:gd name="T100" fmla="*/ 1001 w 1019"/>
                <a:gd name="T101" fmla="*/ 418 h 1042"/>
                <a:gd name="T102" fmla="*/ 1012 w 1019"/>
                <a:gd name="T103" fmla="*/ 523 h 1042"/>
                <a:gd name="T104" fmla="*/ 1012 w 1019"/>
                <a:gd name="T105" fmla="*/ 528 h 1042"/>
                <a:gd name="T106" fmla="*/ 1015 w 1019"/>
                <a:gd name="T107" fmla="*/ 514 h 1042"/>
                <a:gd name="T108" fmla="*/ 1019 w 1019"/>
                <a:gd name="T109" fmla="*/ 487 h 104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19"/>
                <a:gd name="T166" fmla="*/ 0 h 1042"/>
                <a:gd name="T167" fmla="*/ 1019 w 1019"/>
                <a:gd name="T168" fmla="*/ 1042 h 104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19" h="1042">
                  <a:moveTo>
                    <a:pt x="1019" y="487"/>
                  </a:moveTo>
                  <a:lnTo>
                    <a:pt x="1016" y="462"/>
                  </a:lnTo>
                  <a:lnTo>
                    <a:pt x="1014" y="437"/>
                  </a:lnTo>
                  <a:lnTo>
                    <a:pt x="1008" y="413"/>
                  </a:lnTo>
                  <a:lnTo>
                    <a:pt x="1002" y="389"/>
                  </a:lnTo>
                  <a:lnTo>
                    <a:pt x="995" y="365"/>
                  </a:lnTo>
                  <a:lnTo>
                    <a:pt x="988" y="342"/>
                  </a:lnTo>
                  <a:lnTo>
                    <a:pt x="980" y="320"/>
                  </a:lnTo>
                  <a:lnTo>
                    <a:pt x="970" y="297"/>
                  </a:lnTo>
                  <a:lnTo>
                    <a:pt x="959" y="276"/>
                  </a:lnTo>
                  <a:lnTo>
                    <a:pt x="947" y="254"/>
                  </a:lnTo>
                  <a:lnTo>
                    <a:pt x="934" y="234"/>
                  </a:lnTo>
                  <a:lnTo>
                    <a:pt x="922" y="214"/>
                  </a:lnTo>
                  <a:lnTo>
                    <a:pt x="906" y="195"/>
                  </a:lnTo>
                  <a:lnTo>
                    <a:pt x="891" y="176"/>
                  </a:lnTo>
                  <a:lnTo>
                    <a:pt x="876" y="159"/>
                  </a:lnTo>
                  <a:lnTo>
                    <a:pt x="859" y="142"/>
                  </a:lnTo>
                  <a:lnTo>
                    <a:pt x="841" y="126"/>
                  </a:lnTo>
                  <a:lnTo>
                    <a:pt x="823" y="111"/>
                  </a:lnTo>
                  <a:lnTo>
                    <a:pt x="805" y="97"/>
                  </a:lnTo>
                  <a:lnTo>
                    <a:pt x="785" y="82"/>
                  </a:lnTo>
                  <a:lnTo>
                    <a:pt x="765" y="71"/>
                  </a:lnTo>
                  <a:lnTo>
                    <a:pt x="744" y="58"/>
                  </a:lnTo>
                  <a:lnTo>
                    <a:pt x="723" y="48"/>
                  </a:lnTo>
                  <a:lnTo>
                    <a:pt x="701" y="38"/>
                  </a:lnTo>
                  <a:lnTo>
                    <a:pt x="678" y="30"/>
                  </a:lnTo>
                  <a:lnTo>
                    <a:pt x="656" y="23"/>
                  </a:lnTo>
                  <a:lnTo>
                    <a:pt x="632" y="16"/>
                  </a:lnTo>
                  <a:lnTo>
                    <a:pt x="609" y="10"/>
                  </a:lnTo>
                  <a:lnTo>
                    <a:pt x="584" y="6"/>
                  </a:lnTo>
                  <a:lnTo>
                    <a:pt x="560" y="3"/>
                  </a:lnTo>
                  <a:lnTo>
                    <a:pt x="535" y="1"/>
                  </a:lnTo>
                  <a:lnTo>
                    <a:pt x="510" y="0"/>
                  </a:lnTo>
                  <a:lnTo>
                    <a:pt x="484" y="1"/>
                  </a:lnTo>
                  <a:lnTo>
                    <a:pt x="457" y="3"/>
                  </a:lnTo>
                  <a:lnTo>
                    <a:pt x="432" y="7"/>
                  </a:lnTo>
                  <a:lnTo>
                    <a:pt x="407" y="11"/>
                  </a:lnTo>
                  <a:lnTo>
                    <a:pt x="382" y="17"/>
                  </a:lnTo>
                  <a:lnTo>
                    <a:pt x="358" y="24"/>
                  </a:lnTo>
                  <a:lnTo>
                    <a:pt x="335" y="33"/>
                  </a:lnTo>
                  <a:lnTo>
                    <a:pt x="311" y="41"/>
                  </a:lnTo>
                  <a:lnTo>
                    <a:pt x="289" y="53"/>
                  </a:lnTo>
                  <a:lnTo>
                    <a:pt x="267" y="64"/>
                  </a:lnTo>
                  <a:lnTo>
                    <a:pt x="244" y="75"/>
                  </a:lnTo>
                  <a:lnTo>
                    <a:pt x="225" y="90"/>
                  </a:lnTo>
                  <a:lnTo>
                    <a:pt x="204" y="104"/>
                  </a:lnTo>
                  <a:lnTo>
                    <a:pt x="185" y="119"/>
                  </a:lnTo>
                  <a:lnTo>
                    <a:pt x="167" y="136"/>
                  </a:lnTo>
                  <a:lnTo>
                    <a:pt x="148" y="153"/>
                  </a:lnTo>
                  <a:lnTo>
                    <a:pt x="132" y="172"/>
                  </a:lnTo>
                  <a:lnTo>
                    <a:pt x="116" y="190"/>
                  </a:lnTo>
                  <a:lnTo>
                    <a:pt x="101" y="210"/>
                  </a:lnTo>
                  <a:lnTo>
                    <a:pt x="87" y="230"/>
                  </a:lnTo>
                  <a:lnTo>
                    <a:pt x="73" y="251"/>
                  </a:lnTo>
                  <a:lnTo>
                    <a:pt x="61" y="273"/>
                  </a:lnTo>
                  <a:lnTo>
                    <a:pt x="50" y="295"/>
                  </a:lnTo>
                  <a:lnTo>
                    <a:pt x="40" y="318"/>
                  </a:lnTo>
                  <a:lnTo>
                    <a:pt x="30" y="342"/>
                  </a:lnTo>
                  <a:lnTo>
                    <a:pt x="22" y="366"/>
                  </a:lnTo>
                  <a:lnTo>
                    <a:pt x="15" y="391"/>
                  </a:lnTo>
                  <a:lnTo>
                    <a:pt x="9" y="416"/>
                  </a:lnTo>
                  <a:lnTo>
                    <a:pt x="5" y="442"/>
                  </a:lnTo>
                  <a:lnTo>
                    <a:pt x="2" y="469"/>
                  </a:lnTo>
                  <a:lnTo>
                    <a:pt x="0" y="494"/>
                  </a:lnTo>
                  <a:lnTo>
                    <a:pt x="0" y="521"/>
                  </a:lnTo>
                  <a:lnTo>
                    <a:pt x="0" y="548"/>
                  </a:lnTo>
                  <a:lnTo>
                    <a:pt x="2" y="575"/>
                  </a:lnTo>
                  <a:lnTo>
                    <a:pt x="5" y="601"/>
                  </a:lnTo>
                  <a:lnTo>
                    <a:pt x="9" y="626"/>
                  </a:lnTo>
                  <a:lnTo>
                    <a:pt x="15" y="652"/>
                  </a:lnTo>
                  <a:lnTo>
                    <a:pt x="22" y="676"/>
                  </a:lnTo>
                  <a:lnTo>
                    <a:pt x="30" y="700"/>
                  </a:lnTo>
                  <a:lnTo>
                    <a:pt x="40" y="724"/>
                  </a:lnTo>
                  <a:lnTo>
                    <a:pt x="50" y="747"/>
                  </a:lnTo>
                  <a:lnTo>
                    <a:pt x="61" y="770"/>
                  </a:lnTo>
                  <a:lnTo>
                    <a:pt x="73" y="791"/>
                  </a:lnTo>
                  <a:lnTo>
                    <a:pt x="87" y="812"/>
                  </a:lnTo>
                  <a:lnTo>
                    <a:pt x="101" y="832"/>
                  </a:lnTo>
                  <a:lnTo>
                    <a:pt x="116" y="852"/>
                  </a:lnTo>
                  <a:lnTo>
                    <a:pt x="132" y="872"/>
                  </a:lnTo>
                  <a:lnTo>
                    <a:pt x="148" y="889"/>
                  </a:lnTo>
                  <a:lnTo>
                    <a:pt x="167" y="907"/>
                  </a:lnTo>
                  <a:lnTo>
                    <a:pt x="185" y="923"/>
                  </a:lnTo>
                  <a:lnTo>
                    <a:pt x="204" y="939"/>
                  </a:lnTo>
                  <a:lnTo>
                    <a:pt x="225" y="953"/>
                  </a:lnTo>
                  <a:lnTo>
                    <a:pt x="244" y="967"/>
                  </a:lnTo>
                  <a:lnTo>
                    <a:pt x="267" y="980"/>
                  </a:lnTo>
                  <a:lnTo>
                    <a:pt x="289" y="991"/>
                  </a:lnTo>
                  <a:lnTo>
                    <a:pt x="311" y="1001"/>
                  </a:lnTo>
                  <a:lnTo>
                    <a:pt x="335" y="1011"/>
                  </a:lnTo>
                  <a:lnTo>
                    <a:pt x="358" y="1018"/>
                  </a:lnTo>
                  <a:lnTo>
                    <a:pt x="382" y="1025"/>
                  </a:lnTo>
                  <a:lnTo>
                    <a:pt x="407" y="1031"/>
                  </a:lnTo>
                  <a:lnTo>
                    <a:pt x="432" y="1037"/>
                  </a:lnTo>
                  <a:lnTo>
                    <a:pt x="457" y="1039"/>
                  </a:lnTo>
                  <a:lnTo>
                    <a:pt x="484" y="1041"/>
                  </a:lnTo>
                  <a:lnTo>
                    <a:pt x="510" y="1042"/>
                  </a:lnTo>
                  <a:lnTo>
                    <a:pt x="530" y="1042"/>
                  </a:lnTo>
                  <a:lnTo>
                    <a:pt x="549" y="1041"/>
                  </a:lnTo>
                  <a:lnTo>
                    <a:pt x="570" y="1038"/>
                  </a:lnTo>
                  <a:lnTo>
                    <a:pt x="589" y="1035"/>
                  </a:lnTo>
                  <a:lnTo>
                    <a:pt x="607" y="1032"/>
                  </a:lnTo>
                  <a:lnTo>
                    <a:pt x="627" y="1028"/>
                  </a:lnTo>
                  <a:lnTo>
                    <a:pt x="645" y="1024"/>
                  </a:lnTo>
                  <a:lnTo>
                    <a:pt x="664" y="1018"/>
                  </a:lnTo>
                  <a:lnTo>
                    <a:pt x="683" y="1011"/>
                  </a:lnTo>
                  <a:lnTo>
                    <a:pt x="701" y="1004"/>
                  </a:lnTo>
                  <a:lnTo>
                    <a:pt x="717" y="997"/>
                  </a:lnTo>
                  <a:lnTo>
                    <a:pt x="735" y="988"/>
                  </a:lnTo>
                  <a:lnTo>
                    <a:pt x="752" y="980"/>
                  </a:lnTo>
                  <a:lnTo>
                    <a:pt x="767" y="970"/>
                  </a:lnTo>
                  <a:lnTo>
                    <a:pt x="784" y="960"/>
                  </a:lnTo>
                  <a:lnTo>
                    <a:pt x="799" y="950"/>
                  </a:lnTo>
                  <a:lnTo>
                    <a:pt x="830" y="927"/>
                  </a:lnTo>
                  <a:lnTo>
                    <a:pt x="858" y="902"/>
                  </a:lnTo>
                  <a:lnTo>
                    <a:pt x="884" y="875"/>
                  </a:lnTo>
                  <a:lnTo>
                    <a:pt x="909" y="845"/>
                  </a:lnTo>
                  <a:lnTo>
                    <a:pt x="931" y="815"/>
                  </a:lnTo>
                  <a:lnTo>
                    <a:pt x="951" y="782"/>
                  </a:lnTo>
                  <a:lnTo>
                    <a:pt x="961" y="765"/>
                  </a:lnTo>
                  <a:lnTo>
                    <a:pt x="969" y="748"/>
                  </a:lnTo>
                  <a:lnTo>
                    <a:pt x="977" y="730"/>
                  </a:lnTo>
                  <a:lnTo>
                    <a:pt x="984" y="713"/>
                  </a:lnTo>
                  <a:lnTo>
                    <a:pt x="984" y="709"/>
                  </a:lnTo>
                  <a:lnTo>
                    <a:pt x="984" y="704"/>
                  </a:lnTo>
                  <a:lnTo>
                    <a:pt x="986" y="700"/>
                  </a:lnTo>
                  <a:lnTo>
                    <a:pt x="986" y="696"/>
                  </a:lnTo>
                  <a:lnTo>
                    <a:pt x="986" y="692"/>
                  </a:lnTo>
                  <a:lnTo>
                    <a:pt x="987" y="687"/>
                  </a:lnTo>
                  <a:lnTo>
                    <a:pt x="987" y="683"/>
                  </a:lnTo>
                  <a:lnTo>
                    <a:pt x="987" y="679"/>
                  </a:lnTo>
                  <a:lnTo>
                    <a:pt x="982" y="697"/>
                  </a:lnTo>
                  <a:lnTo>
                    <a:pt x="975" y="716"/>
                  </a:lnTo>
                  <a:lnTo>
                    <a:pt x="966" y="734"/>
                  </a:lnTo>
                  <a:lnTo>
                    <a:pt x="958" y="753"/>
                  </a:lnTo>
                  <a:lnTo>
                    <a:pt x="948" y="771"/>
                  </a:lnTo>
                  <a:lnTo>
                    <a:pt x="938" y="788"/>
                  </a:lnTo>
                  <a:lnTo>
                    <a:pt x="929" y="805"/>
                  </a:lnTo>
                  <a:lnTo>
                    <a:pt x="918" y="821"/>
                  </a:lnTo>
                  <a:lnTo>
                    <a:pt x="905" y="836"/>
                  </a:lnTo>
                  <a:lnTo>
                    <a:pt x="893" y="852"/>
                  </a:lnTo>
                  <a:lnTo>
                    <a:pt x="880" y="868"/>
                  </a:lnTo>
                  <a:lnTo>
                    <a:pt x="866" y="882"/>
                  </a:lnTo>
                  <a:lnTo>
                    <a:pt x="852" y="896"/>
                  </a:lnTo>
                  <a:lnTo>
                    <a:pt x="838" y="909"/>
                  </a:lnTo>
                  <a:lnTo>
                    <a:pt x="823" y="922"/>
                  </a:lnTo>
                  <a:lnTo>
                    <a:pt x="808" y="933"/>
                  </a:lnTo>
                  <a:lnTo>
                    <a:pt x="792" y="944"/>
                  </a:lnTo>
                  <a:lnTo>
                    <a:pt x="776" y="956"/>
                  </a:lnTo>
                  <a:lnTo>
                    <a:pt x="759" y="966"/>
                  </a:lnTo>
                  <a:lnTo>
                    <a:pt x="742" y="976"/>
                  </a:lnTo>
                  <a:lnTo>
                    <a:pt x="724" y="984"/>
                  </a:lnTo>
                  <a:lnTo>
                    <a:pt x="706" y="993"/>
                  </a:lnTo>
                  <a:lnTo>
                    <a:pt x="688" y="1001"/>
                  </a:lnTo>
                  <a:lnTo>
                    <a:pt x="670" y="1007"/>
                  </a:lnTo>
                  <a:lnTo>
                    <a:pt x="651" y="1014"/>
                  </a:lnTo>
                  <a:lnTo>
                    <a:pt x="631" y="1018"/>
                  </a:lnTo>
                  <a:lnTo>
                    <a:pt x="612" y="1024"/>
                  </a:lnTo>
                  <a:lnTo>
                    <a:pt x="592" y="1027"/>
                  </a:lnTo>
                  <a:lnTo>
                    <a:pt x="571" y="1030"/>
                  </a:lnTo>
                  <a:lnTo>
                    <a:pt x="550" y="1032"/>
                  </a:lnTo>
                  <a:lnTo>
                    <a:pt x="531" y="1034"/>
                  </a:lnTo>
                  <a:lnTo>
                    <a:pt x="510" y="1034"/>
                  </a:lnTo>
                  <a:lnTo>
                    <a:pt x="484" y="1034"/>
                  </a:lnTo>
                  <a:lnTo>
                    <a:pt x="459" y="1031"/>
                  </a:lnTo>
                  <a:lnTo>
                    <a:pt x="434" y="1028"/>
                  </a:lnTo>
                  <a:lnTo>
                    <a:pt x="409" y="1024"/>
                  </a:lnTo>
                  <a:lnTo>
                    <a:pt x="384" y="1018"/>
                  </a:lnTo>
                  <a:lnTo>
                    <a:pt x="360" y="1011"/>
                  </a:lnTo>
                  <a:lnTo>
                    <a:pt x="336" y="1003"/>
                  </a:lnTo>
                  <a:lnTo>
                    <a:pt x="314" y="994"/>
                  </a:lnTo>
                  <a:lnTo>
                    <a:pt x="292" y="984"/>
                  </a:lnTo>
                  <a:lnTo>
                    <a:pt x="271" y="973"/>
                  </a:lnTo>
                  <a:lnTo>
                    <a:pt x="249" y="960"/>
                  </a:lnTo>
                  <a:lnTo>
                    <a:pt x="229" y="946"/>
                  </a:lnTo>
                  <a:lnTo>
                    <a:pt x="210" y="932"/>
                  </a:lnTo>
                  <a:lnTo>
                    <a:pt x="190" y="917"/>
                  </a:lnTo>
                  <a:lnTo>
                    <a:pt x="172" y="900"/>
                  </a:lnTo>
                  <a:lnTo>
                    <a:pt x="154" y="883"/>
                  </a:lnTo>
                  <a:lnTo>
                    <a:pt x="137" y="866"/>
                  </a:lnTo>
                  <a:lnTo>
                    <a:pt x="122" y="848"/>
                  </a:lnTo>
                  <a:lnTo>
                    <a:pt x="107" y="828"/>
                  </a:lnTo>
                  <a:lnTo>
                    <a:pt x="93" y="808"/>
                  </a:lnTo>
                  <a:lnTo>
                    <a:pt x="80" y="787"/>
                  </a:lnTo>
                  <a:lnTo>
                    <a:pt x="68" y="765"/>
                  </a:lnTo>
                  <a:lnTo>
                    <a:pt x="57" y="744"/>
                  </a:lnTo>
                  <a:lnTo>
                    <a:pt x="47" y="721"/>
                  </a:lnTo>
                  <a:lnTo>
                    <a:pt x="37" y="697"/>
                  </a:lnTo>
                  <a:lnTo>
                    <a:pt x="30" y="673"/>
                  </a:lnTo>
                  <a:lnTo>
                    <a:pt x="23" y="649"/>
                  </a:lnTo>
                  <a:lnTo>
                    <a:pt x="18" y="625"/>
                  </a:lnTo>
                  <a:lnTo>
                    <a:pt x="14" y="599"/>
                  </a:lnTo>
                  <a:lnTo>
                    <a:pt x="9" y="574"/>
                  </a:lnTo>
                  <a:lnTo>
                    <a:pt x="8" y="548"/>
                  </a:lnTo>
                  <a:lnTo>
                    <a:pt x="8" y="521"/>
                  </a:lnTo>
                  <a:lnTo>
                    <a:pt x="8" y="496"/>
                  </a:lnTo>
                  <a:lnTo>
                    <a:pt x="9" y="469"/>
                  </a:lnTo>
                  <a:lnTo>
                    <a:pt x="14" y="443"/>
                  </a:lnTo>
                  <a:lnTo>
                    <a:pt x="18" y="418"/>
                  </a:lnTo>
                  <a:lnTo>
                    <a:pt x="23" y="393"/>
                  </a:lnTo>
                  <a:lnTo>
                    <a:pt x="30" y="369"/>
                  </a:lnTo>
                  <a:lnTo>
                    <a:pt x="37" y="345"/>
                  </a:lnTo>
                  <a:lnTo>
                    <a:pt x="47" y="322"/>
                  </a:lnTo>
                  <a:lnTo>
                    <a:pt x="57" y="300"/>
                  </a:lnTo>
                  <a:lnTo>
                    <a:pt x="68" y="277"/>
                  </a:lnTo>
                  <a:lnTo>
                    <a:pt x="80" y="256"/>
                  </a:lnTo>
                  <a:lnTo>
                    <a:pt x="93" y="234"/>
                  </a:lnTo>
                  <a:lnTo>
                    <a:pt x="107" y="214"/>
                  </a:lnTo>
                  <a:lnTo>
                    <a:pt x="122" y="195"/>
                  </a:lnTo>
                  <a:lnTo>
                    <a:pt x="137" y="176"/>
                  </a:lnTo>
                  <a:lnTo>
                    <a:pt x="154" y="159"/>
                  </a:lnTo>
                  <a:lnTo>
                    <a:pt x="172" y="142"/>
                  </a:lnTo>
                  <a:lnTo>
                    <a:pt x="190" y="126"/>
                  </a:lnTo>
                  <a:lnTo>
                    <a:pt x="210" y="111"/>
                  </a:lnTo>
                  <a:lnTo>
                    <a:pt x="229" y="97"/>
                  </a:lnTo>
                  <a:lnTo>
                    <a:pt x="249" y="82"/>
                  </a:lnTo>
                  <a:lnTo>
                    <a:pt x="271" y="71"/>
                  </a:lnTo>
                  <a:lnTo>
                    <a:pt x="292" y="60"/>
                  </a:lnTo>
                  <a:lnTo>
                    <a:pt x="314" y="48"/>
                  </a:lnTo>
                  <a:lnTo>
                    <a:pt x="336" y="40"/>
                  </a:lnTo>
                  <a:lnTo>
                    <a:pt x="360" y="31"/>
                  </a:lnTo>
                  <a:lnTo>
                    <a:pt x="384" y="24"/>
                  </a:lnTo>
                  <a:lnTo>
                    <a:pt x="409" y="19"/>
                  </a:lnTo>
                  <a:lnTo>
                    <a:pt x="434" y="14"/>
                  </a:lnTo>
                  <a:lnTo>
                    <a:pt x="459" y="11"/>
                  </a:lnTo>
                  <a:lnTo>
                    <a:pt x="484" y="10"/>
                  </a:lnTo>
                  <a:lnTo>
                    <a:pt x="510" y="9"/>
                  </a:lnTo>
                  <a:lnTo>
                    <a:pt x="535" y="10"/>
                  </a:lnTo>
                  <a:lnTo>
                    <a:pt x="562" y="11"/>
                  </a:lnTo>
                  <a:lnTo>
                    <a:pt x="587" y="14"/>
                  </a:lnTo>
                  <a:lnTo>
                    <a:pt x="610" y="19"/>
                  </a:lnTo>
                  <a:lnTo>
                    <a:pt x="635" y="24"/>
                  </a:lnTo>
                  <a:lnTo>
                    <a:pt x="659" y="31"/>
                  </a:lnTo>
                  <a:lnTo>
                    <a:pt x="683" y="40"/>
                  </a:lnTo>
                  <a:lnTo>
                    <a:pt x="705" y="48"/>
                  </a:lnTo>
                  <a:lnTo>
                    <a:pt x="727" y="60"/>
                  </a:lnTo>
                  <a:lnTo>
                    <a:pt x="749" y="71"/>
                  </a:lnTo>
                  <a:lnTo>
                    <a:pt x="770" y="82"/>
                  </a:lnTo>
                  <a:lnTo>
                    <a:pt x="790" y="97"/>
                  </a:lnTo>
                  <a:lnTo>
                    <a:pt x="810" y="111"/>
                  </a:lnTo>
                  <a:lnTo>
                    <a:pt x="829" y="126"/>
                  </a:lnTo>
                  <a:lnTo>
                    <a:pt x="847" y="142"/>
                  </a:lnTo>
                  <a:lnTo>
                    <a:pt x="865" y="159"/>
                  </a:lnTo>
                  <a:lnTo>
                    <a:pt x="881" y="176"/>
                  </a:lnTo>
                  <a:lnTo>
                    <a:pt x="897" y="195"/>
                  </a:lnTo>
                  <a:lnTo>
                    <a:pt x="912" y="214"/>
                  </a:lnTo>
                  <a:lnTo>
                    <a:pt x="926" y="234"/>
                  </a:lnTo>
                  <a:lnTo>
                    <a:pt x="938" y="256"/>
                  </a:lnTo>
                  <a:lnTo>
                    <a:pt x="951" y="277"/>
                  </a:lnTo>
                  <a:lnTo>
                    <a:pt x="962" y="300"/>
                  </a:lnTo>
                  <a:lnTo>
                    <a:pt x="972" y="322"/>
                  </a:lnTo>
                  <a:lnTo>
                    <a:pt x="982" y="345"/>
                  </a:lnTo>
                  <a:lnTo>
                    <a:pt x="988" y="369"/>
                  </a:lnTo>
                  <a:lnTo>
                    <a:pt x="995" y="393"/>
                  </a:lnTo>
                  <a:lnTo>
                    <a:pt x="1001" y="418"/>
                  </a:lnTo>
                  <a:lnTo>
                    <a:pt x="1005" y="443"/>
                  </a:lnTo>
                  <a:lnTo>
                    <a:pt x="1009" y="469"/>
                  </a:lnTo>
                  <a:lnTo>
                    <a:pt x="1011" y="496"/>
                  </a:lnTo>
                  <a:lnTo>
                    <a:pt x="1012" y="521"/>
                  </a:lnTo>
                  <a:lnTo>
                    <a:pt x="1012" y="523"/>
                  </a:lnTo>
                  <a:lnTo>
                    <a:pt x="1012" y="524"/>
                  </a:lnTo>
                  <a:lnTo>
                    <a:pt x="1012" y="525"/>
                  </a:lnTo>
                  <a:lnTo>
                    <a:pt x="1012" y="527"/>
                  </a:lnTo>
                  <a:lnTo>
                    <a:pt x="1012" y="528"/>
                  </a:lnTo>
                  <a:lnTo>
                    <a:pt x="1012" y="530"/>
                  </a:lnTo>
                  <a:lnTo>
                    <a:pt x="1012" y="531"/>
                  </a:lnTo>
                  <a:lnTo>
                    <a:pt x="1012" y="525"/>
                  </a:lnTo>
                  <a:lnTo>
                    <a:pt x="1014" y="520"/>
                  </a:lnTo>
                  <a:lnTo>
                    <a:pt x="1015" y="514"/>
                  </a:lnTo>
                  <a:lnTo>
                    <a:pt x="1015" y="510"/>
                  </a:lnTo>
                  <a:lnTo>
                    <a:pt x="1016" y="504"/>
                  </a:lnTo>
                  <a:lnTo>
                    <a:pt x="1016" y="498"/>
                  </a:lnTo>
                  <a:lnTo>
                    <a:pt x="1018" y="493"/>
                  </a:lnTo>
                  <a:lnTo>
                    <a:pt x="1019" y="487"/>
                  </a:lnTo>
                  <a:close/>
                </a:path>
              </a:pathLst>
            </a:custGeom>
            <a:solidFill>
              <a:srgbClr val="FDF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79" name="Freeform 66"/>
            <p:cNvSpPr>
              <a:spLocks/>
            </p:cNvSpPr>
            <p:nvPr/>
          </p:nvSpPr>
          <p:spPr bwMode="auto">
            <a:xfrm>
              <a:off x="4029" y="1983"/>
              <a:ext cx="1011" cy="1034"/>
            </a:xfrm>
            <a:custGeom>
              <a:avLst/>
              <a:gdLst>
                <a:gd name="T0" fmla="*/ 998 w 1011"/>
                <a:gd name="T1" fmla="*/ 402 h 1034"/>
                <a:gd name="T2" fmla="*/ 958 w 1011"/>
                <a:gd name="T3" fmla="*/ 284 h 1034"/>
                <a:gd name="T4" fmla="*/ 891 w 1011"/>
                <a:gd name="T5" fmla="*/ 183 h 1034"/>
                <a:gd name="T6" fmla="*/ 804 w 1011"/>
                <a:gd name="T7" fmla="*/ 100 h 1034"/>
                <a:gd name="T8" fmla="*/ 699 w 1011"/>
                <a:gd name="T9" fmla="*/ 40 h 1034"/>
                <a:gd name="T10" fmla="*/ 581 w 1011"/>
                <a:gd name="T11" fmla="*/ 6 h 1034"/>
                <a:gd name="T12" fmla="*/ 453 w 1011"/>
                <a:gd name="T13" fmla="*/ 3 h 1034"/>
                <a:gd name="T14" fmla="*/ 332 w 1011"/>
                <a:gd name="T15" fmla="*/ 32 h 1034"/>
                <a:gd name="T16" fmla="*/ 222 w 1011"/>
                <a:gd name="T17" fmla="*/ 88 h 1034"/>
                <a:gd name="T18" fmla="*/ 131 w 1011"/>
                <a:gd name="T19" fmla="*/ 169 h 1034"/>
                <a:gd name="T20" fmla="*/ 61 w 1011"/>
                <a:gd name="T21" fmla="*/ 272 h 1034"/>
                <a:gd name="T22" fmla="*/ 15 w 1011"/>
                <a:gd name="T23" fmla="*/ 388 h 1034"/>
                <a:gd name="T24" fmla="*/ 0 w 1011"/>
                <a:gd name="T25" fmla="*/ 517 h 1034"/>
                <a:gd name="T26" fmla="*/ 15 w 1011"/>
                <a:gd name="T27" fmla="*/ 646 h 1034"/>
                <a:gd name="T28" fmla="*/ 61 w 1011"/>
                <a:gd name="T29" fmla="*/ 764 h 1034"/>
                <a:gd name="T30" fmla="*/ 131 w 1011"/>
                <a:gd name="T31" fmla="*/ 865 h 1034"/>
                <a:gd name="T32" fmla="*/ 222 w 1011"/>
                <a:gd name="T33" fmla="*/ 946 h 1034"/>
                <a:gd name="T34" fmla="*/ 332 w 1011"/>
                <a:gd name="T35" fmla="*/ 1003 h 1034"/>
                <a:gd name="T36" fmla="*/ 453 w 1011"/>
                <a:gd name="T37" fmla="*/ 1031 h 1034"/>
                <a:gd name="T38" fmla="*/ 566 w 1011"/>
                <a:gd name="T39" fmla="*/ 1030 h 1034"/>
                <a:gd name="T40" fmla="*/ 662 w 1011"/>
                <a:gd name="T41" fmla="*/ 1008 h 1034"/>
                <a:gd name="T42" fmla="*/ 751 w 1011"/>
                <a:gd name="T43" fmla="*/ 969 h 1034"/>
                <a:gd name="T44" fmla="*/ 829 w 1011"/>
                <a:gd name="T45" fmla="*/ 915 h 1034"/>
                <a:gd name="T46" fmla="*/ 897 w 1011"/>
                <a:gd name="T47" fmla="*/ 845 h 1034"/>
                <a:gd name="T48" fmla="*/ 950 w 1011"/>
                <a:gd name="T49" fmla="*/ 764 h 1034"/>
                <a:gd name="T50" fmla="*/ 982 w 1011"/>
                <a:gd name="T51" fmla="*/ 688 h 1034"/>
                <a:gd name="T52" fmla="*/ 986 w 1011"/>
                <a:gd name="T53" fmla="*/ 659 h 1034"/>
                <a:gd name="T54" fmla="*/ 968 w 1011"/>
                <a:gd name="T55" fmla="*/ 707 h 1034"/>
                <a:gd name="T56" fmla="*/ 921 w 1011"/>
                <a:gd name="T57" fmla="*/ 798 h 1034"/>
                <a:gd name="T58" fmla="*/ 857 w 1011"/>
                <a:gd name="T59" fmla="*/ 878 h 1034"/>
                <a:gd name="T60" fmla="*/ 779 w 1011"/>
                <a:gd name="T61" fmla="*/ 942 h 1034"/>
                <a:gd name="T62" fmla="*/ 690 w 1011"/>
                <a:gd name="T63" fmla="*/ 990 h 1034"/>
                <a:gd name="T64" fmla="*/ 591 w 1011"/>
                <a:gd name="T65" fmla="*/ 1018 h 1034"/>
                <a:gd name="T66" fmla="*/ 480 w 1011"/>
                <a:gd name="T67" fmla="*/ 1026 h 1034"/>
                <a:gd name="T68" fmla="*/ 357 w 1011"/>
                <a:gd name="T69" fmla="*/ 1003 h 1034"/>
                <a:gd name="T70" fmla="*/ 247 w 1011"/>
                <a:gd name="T71" fmla="*/ 952 h 1034"/>
                <a:gd name="T72" fmla="*/ 153 w 1011"/>
                <a:gd name="T73" fmla="*/ 876 h 1034"/>
                <a:gd name="T74" fmla="*/ 79 w 1011"/>
                <a:gd name="T75" fmla="*/ 781 h 1034"/>
                <a:gd name="T76" fmla="*/ 30 w 1011"/>
                <a:gd name="T77" fmla="*/ 669 h 1034"/>
                <a:gd name="T78" fmla="*/ 8 w 1011"/>
                <a:gd name="T79" fmla="*/ 544 h 1034"/>
                <a:gd name="T80" fmla="*/ 18 w 1011"/>
                <a:gd name="T81" fmla="*/ 415 h 1034"/>
                <a:gd name="T82" fmla="*/ 57 w 1011"/>
                <a:gd name="T83" fmla="*/ 297 h 1034"/>
                <a:gd name="T84" fmla="*/ 121 w 1011"/>
                <a:gd name="T85" fmla="*/ 193 h 1034"/>
                <a:gd name="T86" fmla="*/ 207 w 1011"/>
                <a:gd name="T87" fmla="*/ 110 h 1034"/>
                <a:gd name="T88" fmla="*/ 311 w 1011"/>
                <a:gd name="T89" fmla="*/ 49 h 1034"/>
                <a:gd name="T90" fmla="*/ 430 w 1011"/>
                <a:gd name="T91" fmla="*/ 15 h 1034"/>
                <a:gd name="T92" fmla="*/ 556 w 1011"/>
                <a:gd name="T93" fmla="*/ 12 h 1034"/>
                <a:gd name="T94" fmla="*/ 677 w 1011"/>
                <a:gd name="T95" fmla="*/ 40 h 1034"/>
                <a:gd name="T96" fmla="*/ 784 w 1011"/>
                <a:gd name="T97" fmla="*/ 95 h 1034"/>
                <a:gd name="T98" fmla="*/ 875 w 1011"/>
                <a:gd name="T99" fmla="*/ 175 h 1034"/>
                <a:gd name="T100" fmla="*/ 944 w 1011"/>
                <a:gd name="T101" fmla="*/ 274 h 1034"/>
                <a:gd name="T102" fmla="*/ 989 w 1011"/>
                <a:gd name="T103" fmla="*/ 391 h 1034"/>
                <a:gd name="T104" fmla="*/ 1004 w 1011"/>
                <a:gd name="T105" fmla="*/ 517 h 1034"/>
                <a:gd name="T106" fmla="*/ 1003 w 1011"/>
                <a:gd name="T107" fmla="*/ 543 h 1034"/>
                <a:gd name="T108" fmla="*/ 1004 w 1011"/>
                <a:gd name="T109" fmla="*/ 544 h 1034"/>
                <a:gd name="T110" fmla="*/ 1011 w 1011"/>
                <a:gd name="T111" fmla="*/ 510 h 103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011"/>
                <a:gd name="T169" fmla="*/ 0 h 1034"/>
                <a:gd name="T170" fmla="*/ 1011 w 1011"/>
                <a:gd name="T171" fmla="*/ 1034 h 103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011" h="1034">
                  <a:moveTo>
                    <a:pt x="1011" y="503"/>
                  </a:moveTo>
                  <a:lnTo>
                    <a:pt x="1010" y="477"/>
                  </a:lnTo>
                  <a:lnTo>
                    <a:pt x="1008" y="452"/>
                  </a:lnTo>
                  <a:lnTo>
                    <a:pt x="1004" y="426"/>
                  </a:lnTo>
                  <a:lnTo>
                    <a:pt x="998" y="402"/>
                  </a:lnTo>
                  <a:lnTo>
                    <a:pt x="993" y="378"/>
                  </a:lnTo>
                  <a:lnTo>
                    <a:pt x="986" y="354"/>
                  </a:lnTo>
                  <a:lnTo>
                    <a:pt x="978" y="330"/>
                  </a:lnTo>
                  <a:lnTo>
                    <a:pt x="968" y="307"/>
                  </a:lnTo>
                  <a:lnTo>
                    <a:pt x="958" y="284"/>
                  </a:lnTo>
                  <a:lnTo>
                    <a:pt x="947" y="263"/>
                  </a:lnTo>
                  <a:lnTo>
                    <a:pt x="934" y="242"/>
                  </a:lnTo>
                  <a:lnTo>
                    <a:pt x="921" y="222"/>
                  </a:lnTo>
                  <a:lnTo>
                    <a:pt x="907" y="202"/>
                  </a:lnTo>
                  <a:lnTo>
                    <a:pt x="891" y="183"/>
                  </a:lnTo>
                  <a:lnTo>
                    <a:pt x="876" y="165"/>
                  </a:lnTo>
                  <a:lnTo>
                    <a:pt x="859" y="148"/>
                  </a:lnTo>
                  <a:lnTo>
                    <a:pt x="841" y="131"/>
                  </a:lnTo>
                  <a:lnTo>
                    <a:pt x="823" y="115"/>
                  </a:lnTo>
                  <a:lnTo>
                    <a:pt x="804" y="100"/>
                  </a:lnTo>
                  <a:lnTo>
                    <a:pt x="784" y="86"/>
                  </a:lnTo>
                  <a:lnTo>
                    <a:pt x="765" y="73"/>
                  </a:lnTo>
                  <a:lnTo>
                    <a:pt x="744" y="61"/>
                  </a:lnTo>
                  <a:lnTo>
                    <a:pt x="722" y="50"/>
                  </a:lnTo>
                  <a:lnTo>
                    <a:pt x="699" y="40"/>
                  </a:lnTo>
                  <a:lnTo>
                    <a:pt x="677" y="32"/>
                  </a:lnTo>
                  <a:lnTo>
                    <a:pt x="653" y="23"/>
                  </a:lnTo>
                  <a:lnTo>
                    <a:pt x="630" y="16"/>
                  </a:lnTo>
                  <a:lnTo>
                    <a:pt x="606" y="10"/>
                  </a:lnTo>
                  <a:lnTo>
                    <a:pt x="581" y="6"/>
                  </a:lnTo>
                  <a:lnTo>
                    <a:pt x="556" y="3"/>
                  </a:lnTo>
                  <a:lnTo>
                    <a:pt x="531" y="2"/>
                  </a:lnTo>
                  <a:lnTo>
                    <a:pt x="506" y="0"/>
                  </a:lnTo>
                  <a:lnTo>
                    <a:pt x="480" y="2"/>
                  </a:lnTo>
                  <a:lnTo>
                    <a:pt x="453" y="3"/>
                  </a:lnTo>
                  <a:lnTo>
                    <a:pt x="428" y="6"/>
                  </a:lnTo>
                  <a:lnTo>
                    <a:pt x="403" y="12"/>
                  </a:lnTo>
                  <a:lnTo>
                    <a:pt x="380" y="17"/>
                  </a:lnTo>
                  <a:lnTo>
                    <a:pt x="354" y="24"/>
                  </a:lnTo>
                  <a:lnTo>
                    <a:pt x="332" y="32"/>
                  </a:lnTo>
                  <a:lnTo>
                    <a:pt x="309" y="41"/>
                  </a:lnTo>
                  <a:lnTo>
                    <a:pt x="286" y="51"/>
                  </a:lnTo>
                  <a:lnTo>
                    <a:pt x="264" y="63"/>
                  </a:lnTo>
                  <a:lnTo>
                    <a:pt x="243" y="76"/>
                  </a:lnTo>
                  <a:lnTo>
                    <a:pt x="222" y="88"/>
                  </a:lnTo>
                  <a:lnTo>
                    <a:pt x="203" y="104"/>
                  </a:lnTo>
                  <a:lnTo>
                    <a:pt x="183" y="118"/>
                  </a:lnTo>
                  <a:lnTo>
                    <a:pt x="165" y="135"/>
                  </a:lnTo>
                  <a:lnTo>
                    <a:pt x="147" y="152"/>
                  </a:lnTo>
                  <a:lnTo>
                    <a:pt x="131" y="169"/>
                  </a:lnTo>
                  <a:lnTo>
                    <a:pt x="115" y="189"/>
                  </a:lnTo>
                  <a:lnTo>
                    <a:pt x="100" y="208"/>
                  </a:lnTo>
                  <a:lnTo>
                    <a:pt x="86" y="229"/>
                  </a:lnTo>
                  <a:lnTo>
                    <a:pt x="72" y="249"/>
                  </a:lnTo>
                  <a:lnTo>
                    <a:pt x="61" y="272"/>
                  </a:lnTo>
                  <a:lnTo>
                    <a:pt x="50" y="293"/>
                  </a:lnTo>
                  <a:lnTo>
                    <a:pt x="39" y="316"/>
                  </a:lnTo>
                  <a:lnTo>
                    <a:pt x="30" y="340"/>
                  </a:lnTo>
                  <a:lnTo>
                    <a:pt x="22" y="364"/>
                  </a:lnTo>
                  <a:lnTo>
                    <a:pt x="15" y="388"/>
                  </a:lnTo>
                  <a:lnTo>
                    <a:pt x="10" y="414"/>
                  </a:lnTo>
                  <a:lnTo>
                    <a:pt x="5" y="439"/>
                  </a:lnTo>
                  <a:lnTo>
                    <a:pt x="3" y="465"/>
                  </a:lnTo>
                  <a:lnTo>
                    <a:pt x="0" y="490"/>
                  </a:lnTo>
                  <a:lnTo>
                    <a:pt x="0" y="517"/>
                  </a:lnTo>
                  <a:lnTo>
                    <a:pt x="0" y="544"/>
                  </a:lnTo>
                  <a:lnTo>
                    <a:pt x="3" y="570"/>
                  </a:lnTo>
                  <a:lnTo>
                    <a:pt x="5" y="597"/>
                  </a:lnTo>
                  <a:lnTo>
                    <a:pt x="10" y="621"/>
                  </a:lnTo>
                  <a:lnTo>
                    <a:pt x="15" y="646"/>
                  </a:lnTo>
                  <a:lnTo>
                    <a:pt x="22" y="671"/>
                  </a:lnTo>
                  <a:lnTo>
                    <a:pt x="30" y="695"/>
                  </a:lnTo>
                  <a:lnTo>
                    <a:pt x="39" y="719"/>
                  </a:lnTo>
                  <a:lnTo>
                    <a:pt x="50" y="742"/>
                  </a:lnTo>
                  <a:lnTo>
                    <a:pt x="61" y="764"/>
                  </a:lnTo>
                  <a:lnTo>
                    <a:pt x="72" y="786"/>
                  </a:lnTo>
                  <a:lnTo>
                    <a:pt x="86" y="807"/>
                  </a:lnTo>
                  <a:lnTo>
                    <a:pt x="100" y="827"/>
                  </a:lnTo>
                  <a:lnTo>
                    <a:pt x="115" y="847"/>
                  </a:lnTo>
                  <a:lnTo>
                    <a:pt x="131" y="865"/>
                  </a:lnTo>
                  <a:lnTo>
                    <a:pt x="147" y="882"/>
                  </a:lnTo>
                  <a:lnTo>
                    <a:pt x="165" y="899"/>
                  </a:lnTo>
                  <a:lnTo>
                    <a:pt x="183" y="916"/>
                  </a:lnTo>
                  <a:lnTo>
                    <a:pt x="203" y="932"/>
                  </a:lnTo>
                  <a:lnTo>
                    <a:pt x="222" y="946"/>
                  </a:lnTo>
                  <a:lnTo>
                    <a:pt x="243" y="959"/>
                  </a:lnTo>
                  <a:lnTo>
                    <a:pt x="264" y="972"/>
                  </a:lnTo>
                  <a:lnTo>
                    <a:pt x="286" y="983"/>
                  </a:lnTo>
                  <a:lnTo>
                    <a:pt x="309" y="993"/>
                  </a:lnTo>
                  <a:lnTo>
                    <a:pt x="332" y="1003"/>
                  </a:lnTo>
                  <a:lnTo>
                    <a:pt x="354" y="1011"/>
                  </a:lnTo>
                  <a:lnTo>
                    <a:pt x="380" y="1018"/>
                  </a:lnTo>
                  <a:lnTo>
                    <a:pt x="403" y="1024"/>
                  </a:lnTo>
                  <a:lnTo>
                    <a:pt x="428" y="1028"/>
                  </a:lnTo>
                  <a:lnTo>
                    <a:pt x="453" y="1031"/>
                  </a:lnTo>
                  <a:lnTo>
                    <a:pt x="480" y="1033"/>
                  </a:lnTo>
                  <a:lnTo>
                    <a:pt x="506" y="1034"/>
                  </a:lnTo>
                  <a:lnTo>
                    <a:pt x="526" y="1034"/>
                  </a:lnTo>
                  <a:lnTo>
                    <a:pt x="546" y="1033"/>
                  </a:lnTo>
                  <a:lnTo>
                    <a:pt x="566" y="1030"/>
                  </a:lnTo>
                  <a:lnTo>
                    <a:pt x="585" y="1027"/>
                  </a:lnTo>
                  <a:lnTo>
                    <a:pt x="605" y="1024"/>
                  </a:lnTo>
                  <a:lnTo>
                    <a:pt x="624" y="1020"/>
                  </a:lnTo>
                  <a:lnTo>
                    <a:pt x="644" y="1014"/>
                  </a:lnTo>
                  <a:lnTo>
                    <a:pt x="662" y="1008"/>
                  </a:lnTo>
                  <a:lnTo>
                    <a:pt x="681" y="1003"/>
                  </a:lnTo>
                  <a:lnTo>
                    <a:pt x="699" y="994"/>
                  </a:lnTo>
                  <a:lnTo>
                    <a:pt x="716" y="987"/>
                  </a:lnTo>
                  <a:lnTo>
                    <a:pt x="734" y="979"/>
                  </a:lnTo>
                  <a:lnTo>
                    <a:pt x="751" y="969"/>
                  </a:lnTo>
                  <a:lnTo>
                    <a:pt x="768" y="960"/>
                  </a:lnTo>
                  <a:lnTo>
                    <a:pt x="783" y="949"/>
                  </a:lnTo>
                  <a:lnTo>
                    <a:pt x="800" y="937"/>
                  </a:lnTo>
                  <a:lnTo>
                    <a:pt x="815" y="926"/>
                  </a:lnTo>
                  <a:lnTo>
                    <a:pt x="829" y="915"/>
                  </a:lnTo>
                  <a:lnTo>
                    <a:pt x="844" y="902"/>
                  </a:lnTo>
                  <a:lnTo>
                    <a:pt x="858" y="888"/>
                  </a:lnTo>
                  <a:lnTo>
                    <a:pt x="870" y="875"/>
                  </a:lnTo>
                  <a:lnTo>
                    <a:pt x="884" y="861"/>
                  </a:lnTo>
                  <a:lnTo>
                    <a:pt x="897" y="845"/>
                  </a:lnTo>
                  <a:lnTo>
                    <a:pt x="908" y="831"/>
                  </a:lnTo>
                  <a:lnTo>
                    <a:pt x="919" y="814"/>
                  </a:lnTo>
                  <a:lnTo>
                    <a:pt x="930" y="798"/>
                  </a:lnTo>
                  <a:lnTo>
                    <a:pt x="940" y="781"/>
                  </a:lnTo>
                  <a:lnTo>
                    <a:pt x="950" y="764"/>
                  </a:lnTo>
                  <a:lnTo>
                    <a:pt x="958" y="747"/>
                  </a:lnTo>
                  <a:lnTo>
                    <a:pt x="966" y="730"/>
                  </a:lnTo>
                  <a:lnTo>
                    <a:pt x="975" y="712"/>
                  </a:lnTo>
                  <a:lnTo>
                    <a:pt x="982" y="693"/>
                  </a:lnTo>
                  <a:lnTo>
                    <a:pt x="982" y="688"/>
                  </a:lnTo>
                  <a:lnTo>
                    <a:pt x="983" y="682"/>
                  </a:lnTo>
                  <a:lnTo>
                    <a:pt x="983" y="676"/>
                  </a:lnTo>
                  <a:lnTo>
                    <a:pt x="984" y="671"/>
                  </a:lnTo>
                  <a:lnTo>
                    <a:pt x="984" y="665"/>
                  </a:lnTo>
                  <a:lnTo>
                    <a:pt x="986" y="659"/>
                  </a:lnTo>
                  <a:lnTo>
                    <a:pt x="986" y="653"/>
                  </a:lnTo>
                  <a:lnTo>
                    <a:pt x="987" y="648"/>
                  </a:lnTo>
                  <a:lnTo>
                    <a:pt x="982" y="668"/>
                  </a:lnTo>
                  <a:lnTo>
                    <a:pt x="975" y="688"/>
                  </a:lnTo>
                  <a:lnTo>
                    <a:pt x="968" y="707"/>
                  </a:lnTo>
                  <a:lnTo>
                    <a:pt x="959" y="726"/>
                  </a:lnTo>
                  <a:lnTo>
                    <a:pt x="951" y="744"/>
                  </a:lnTo>
                  <a:lnTo>
                    <a:pt x="941" y="763"/>
                  </a:lnTo>
                  <a:lnTo>
                    <a:pt x="932" y="781"/>
                  </a:lnTo>
                  <a:lnTo>
                    <a:pt x="921" y="798"/>
                  </a:lnTo>
                  <a:lnTo>
                    <a:pt x="909" y="815"/>
                  </a:lnTo>
                  <a:lnTo>
                    <a:pt x="897" y="832"/>
                  </a:lnTo>
                  <a:lnTo>
                    <a:pt x="884" y="848"/>
                  </a:lnTo>
                  <a:lnTo>
                    <a:pt x="870" y="862"/>
                  </a:lnTo>
                  <a:lnTo>
                    <a:pt x="857" y="878"/>
                  </a:lnTo>
                  <a:lnTo>
                    <a:pt x="843" y="892"/>
                  </a:lnTo>
                  <a:lnTo>
                    <a:pt x="827" y="905"/>
                  </a:lnTo>
                  <a:lnTo>
                    <a:pt x="812" y="919"/>
                  </a:lnTo>
                  <a:lnTo>
                    <a:pt x="795" y="930"/>
                  </a:lnTo>
                  <a:lnTo>
                    <a:pt x="779" y="942"/>
                  </a:lnTo>
                  <a:lnTo>
                    <a:pt x="762" y="953"/>
                  </a:lnTo>
                  <a:lnTo>
                    <a:pt x="745" y="963"/>
                  </a:lnTo>
                  <a:lnTo>
                    <a:pt x="727" y="973"/>
                  </a:lnTo>
                  <a:lnTo>
                    <a:pt x="708" y="981"/>
                  </a:lnTo>
                  <a:lnTo>
                    <a:pt x="690" y="990"/>
                  </a:lnTo>
                  <a:lnTo>
                    <a:pt x="670" y="997"/>
                  </a:lnTo>
                  <a:lnTo>
                    <a:pt x="651" y="1004"/>
                  </a:lnTo>
                  <a:lnTo>
                    <a:pt x="631" y="1010"/>
                  </a:lnTo>
                  <a:lnTo>
                    <a:pt x="610" y="1014"/>
                  </a:lnTo>
                  <a:lnTo>
                    <a:pt x="591" y="1018"/>
                  </a:lnTo>
                  <a:lnTo>
                    <a:pt x="570" y="1021"/>
                  </a:lnTo>
                  <a:lnTo>
                    <a:pt x="548" y="1024"/>
                  </a:lnTo>
                  <a:lnTo>
                    <a:pt x="527" y="1026"/>
                  </a:lnTo>
                  <a:lnTo>
                    <a:pt x="506" y="1026"/>
                  </a:lnTo>
                  <a:lnTo>
                    <a:pt x="480" y="1026"/>
                  </a:lnTo>
                  <a:lnTo>
                    <a:pt x="455" y="1023"/>
                  </a:lnTo>
                  <a:lnTo>
                    <a:pt x="430" y="1020"/>
                  </a:lnTo>
                  <a:lnTo>
                    <a:pt x="405" y="1016"/>
                  </a:lnTo>
                  <a:lnTo>
                    <a:pt x="381" y="1010"/>
                  </a:lnTo>
                  <a:lnTo>
                    <a:pt x="357" y="1003"/>
                  </a:lnTo>
                  <a:lnTo>
                    <a:pt x="334" y="996"/>
                  </a:lnTo>
                  <a:lnTo>
                    <a:pt x="311" y="986"/>
                  </a:lnTo>
                  <a:lnTo>
                    <a:pt x="289" y="976"/>
                  </a:lnTo>
                  <a:lnTo>
                    <a:pt x="268" y="964"/>
                  </a:lnTo>
                  <a:lnTo>
                    <a:pt x="247" y="952"/>
                  </a:lnTo>
                  <a:lnTo>
                    <a:pt x="227" y="939"/>
                  </a:lnTo>
                  <a:lnTo>
                    <a:pt x="207" y="925"/>
                  </a:lnTo>
                  <a:lnTo>
                    <a:pt x="189" y="909"/>
                  </a:lnTo>
                  <a:lnTo>
                    <a:pt x="171" y="893"/>
                  </a:lnTo>
                  <a:lnTo>
                    <a:pt x="153" y="876"/>
                  </a:lnTo>
                  <a:lnTo>
                    <a:pt x="136" y="859"/>
                  </a:lnTo>
                  <a:lnTo>
                    <a:pt x="121" y="841"/>
                  </a:lnTo>
                  <a:lnTo>
                    <a:pt x="107" y="821"/>
                  </a:lnTo>
                  <a:lnTo>
                    <a:pt x="93" y="801"/>
                  </a:lnTo>
                  <a:lnTo>
                    <a:pt x="79" y="781"/>
                  </a:lnTo>
                  <a:lnTo>
                    <a:pt x="68" y="760"/>
                  </a:lnTo>
                  <a:lnTo>
                    <a:pt x="57" y="737"/>
                  </a:lnTo>
                  <a:lnTo>
                    <a:pt x="47" y="716"/>
                  </a:lnTo>
                  <a:lnTo>
                    <a:pt x="37" y="692"/>
                  </a:lnTo>
                  <a:lnTo>
                    <a:pt x="30" y="669"/>
                  </a:lnTo>
                  <a:lnTo>
                    <a:pt x="23" y="645"/>
                  </a:lnTo>
                  <a:lnTo>
                    <a:pt x="18" y="619"/>
                  </a:lnTo>
                  <a:lnTo>
                    <a:pt x="14" y="595"/>
                  </a:lnTo>
                  <a:lnTo>
                    <a:pt x="10" y="570"/>
                  </a:lnTo>
                  <a:lnTo>
                    <a:pt x="8" y="544"/>
                  </a:lnTo>
                  <a:lnTo>
                    <a:pt x="7" y="517"/>
                  </a:lnTo>
                  <a:lnTo>
                    <a:pt x="8" y="492"/>
                  </a:lnTo>
                  <a:lnTo>
                    <a:pt x="10" y="465"/>
                  </a:lnTo>
                  <a:lnTo>
                    <a:pt x="14" y="440"/>
                  </a:lnTo>
                  <a:lnTo>
                    <a:pt x="18" y="415"/>
                  </a:lnTo>
                  <a:lnTo>
                    <a:pt x="23" y="391"/>
                  </a:lnTo>
                  <a:lnTo>
                    <a:pt x="30" y="367"/>
                  </a:lnTo>
                  <a:lnTo>
                    <a:pt x="37" y="343"/>
                  </a:lnTo>
                  <a:lnTo>
                    <a:pt x="47" y="320"/>
                  </a:lnTo>
                  <a:lnTo>
                    <a:pt x="57" y="297"/>
                  </a:lnTo>
                  <a:lnTo>
                    <a:pt x="68" y="274"/>
                  </a:lnTo>
                  <a:lnTo>
                    <a:pt x="79" y="253"/>
                  </a:lnTo>
                  <a:lnTo>
                    <a:pt x="93" y="233"/>
                  </a:lnTo>
                  <a:lnTo>
                    <a:pt x="107" y="213"/>
                  </a:lnTo>
                  <a:lnTo>
                    <a:pt x="121" y="193"/>
                  </a:lnTo>
                  <a:lnTo>
                    <a:pt x="136" y="175"/>
                  </a:lnTo>
                  <a:lnTo>
                    <a:pt x="153" y="158"/>
                  </a:lnTo>
                  <a:lnTo>
                    <a:pt x="171" y="141"/>
                  </a:lnTo>
                  <a:lnTo>
                    <a:pt x="189" y="125"/>
                  </a:lnTo>
                  <a:lnTo>
                    <a:pt x="207" y="110"/>
                  </a:lnTo>
                  <a:lnTo>
                    <a:pt x="227" y="95"/>
                  </a:lnTo>
                  <a:lnTo>
                    <a:pt x="247" y="83"/>
                  </a:lnTo>
                  <a:lnTo>
                    <a:pt x="268" y="70"/>
                  </a:lnTo>
                  <a:lnTo>
                    <a:pt x="289" y="59"/>
                  </a:lnTo>
                  <a:lnTo>
                    <a:pt x="311" y="49"/>
                  </a:lnTo>
                  <a:lnTo>
                    <a:pt x="334" y="40"/>
                  </a:lnTo>
                  <a:lnTo>
                    <a:pt x="357" y="32"/>
                  </a:lnTo>
                  <a:lnTo>
                    <a:pt x="381" y="24"/>
                  </a:lnTo>
                  <a:lnTo>
                    <a:pt x="405" y="19"/>
                  </a:lnTo>
                  <a:lnTo>
                    <a:pt x="430" y="15"/>
                  </a:lnTo>
                  <a:lnTo>
                    <a:pt x="455" y="12"/>
                  </a:lnTo>
                  <a:lnTo>
                    <a:pt x="480" y="9"/>
                  </a:lnTo>
                  <a:lnTo>
                    <a:pt x="506" y="9"/>
                  </a:lnTo>
                  <a:lnTo>
                    <a:pt x="531" y="9"/>
                  </a:lnTo>
                  <a:lnTo>
                    <a:pt x="556" y="12"/>
                  </a:lnTo>
                  <a:lnTo>
                    <a:pt x="581" y="15"/>
                  </a:lnTo>
                  <a:lnTo>
                    <a:pt x="606" y="19"/>
                  </a:lnTo>
                  <a:lnTo>
                    <a:pt x="630" y="24"/>
                  </a:lnTo>
                  <a:lnTo>
                    <a:pt x="653" y="32"/>
                  </a:lnTo>
                  <a:lnTo>
                    <a:pt x="677" y="40"/>
                  </a:lnTo>
                  <a:lnTo>
                    <a:pt x="699" y="49"/>
                  </a:lnTo>
                  <a:lnTo>
                    <a:pt x="722" y="59"/>
                  </a:lnTo>
                  <a:lnTo>
                    <a:pt x="743" y="70"/>
                  </a:lnTo>
                  <a:lnTo>
                    <a:pt x="763" y="83"/>
                  </a:lnTo>
                  <a:lnTo>
                    <a:pt x="784" y="95"/>
                  </a:lnTo>
                  <a:lnTo>
                    <a:pt x="804" y="110"/>
                  </a:lnTo>
                  <a:lnTo>
                    <a:pt x="822" y="125"/>
                  </a:lnTo>
                  <a:lnTo>
                    <a:pt x="840" y="141"/>
                  </a:lnTo>
                  <a:lnTo>
                    <a:pt x="858" y="158"/>
                  </a:lnTo>
                  <a:lnTo>
                    <a:pt x="875" y="175"/>
                  </a:lnTo>
                  <a:lnTo>
                    <a:pt x="890" y="193"/>
                  </a:lnTo>
                  <a:lnTo>
                    <a:pt x="905" y="213"/>
                  </a:lnTo>
                  <a:lnTo>
                    <a:pt x="919" y="233"/>
                  </a:lnTo>
                  <a:lnTo>
                    <a:pt x="932" y="253"/>
                  </a:lnTo>
                  <a:lnTo>
                    <a:pt x="944" y="274"/>
                  </a:lnTo>
                  <a:lnTo>
                    <a:pt x="954" y="297"/>
                  </a:lnTo>
                  <a:lnTo>
                    <a:pt x="965" y="320"/>
                  </a:lnTo>
                  <a:lnTo>
                    <a:pt x="973" y="343"/>
                  </a:lnTo>
                  <a:lnTo>
                    <a:pt x="982" y="367"/>
                  </a:lnTo>
                  <a:lnTo>
                    <a:pt x="989" y="391"/>
                  </a:lnTo>
                  <a:lnTo>
                    <a:pt x="994" y="415"/>
                  </a:lnTo>
                  <a:lnTo>
                    <a:pt x="998" y="440"/>
                  </a:lnTo>
                  <a:lnTo>
                    <a:pt x="1001" y="465"/>
                  </a:lnTo>
                  <a:lnTo>
                    <a:pt x="1003" y="492"/>
                  </a:lnTo>
                  <a:lnTo>
                    <a:pt x="1004" y="517"/>
                  </a:lnTo>
                  <a:lnTo>
                    <a:pt x="1004" y="523"/>
                  </a:lnTo>
                  <a:lnTo>
                    <a:pt x="1004" y="527"/>
                  </a:lnTo>
                  <a:lnTo>
                    <a:pt x="1004" y="533"/>
                  </a:lnTo>
                  <a:lnTo>
                    <a:pt x="1004" y="538"/>
                  </a:lnTo>
                  <a:lnTo>
                    <a:pt x="1003" y="543"/>
                  </a:lnTo>
                  <a:lnTo>
                    <a:pt x="1003" y="548"/>
                  </a:lnTo>
                  <a:lnTo>
                    <a:pt x="1003" y="553"/>
                  </a:lnTo>
                  <a:lnTo>
                    <a:pt x="1003" y="558"/>
                  </a:lnTo>
                  <a:lnTo>
                    <a:pt x="1004" y="551"/>
                  </a:lnTo>
                  <a:lnTo>
                    <a:pt x="1004" y="544"/>
                  </a:lnTo>
                  <a:lnTo>
                    <a:pt x="1005" y="537"/>
                  </a:lnTo>
                  <a:lnTo>
                    <a:pt x="1007" y="531"/>
                  </a:lnTo>
                  <a:lnTo>
                    <a:pt x="1008" y="524"/>
                  </a:lnTo>
                  <a:lnTo>
                    <a:pt x="1010" y="517"/>
                  </a:lnTo>
                  <a:lnTo>
                    <a:pt x="1011" y="510"/>
                  </a:lnTo>
                  <a:lnTo>
                    <a:pt x="1011" y="503"/>
                  </a:lnTo>
                  <a:close/>
                </a:path>
              </a:pathLst>
            </a:custGeom>
            <a:solidFill>
              <a:srgbClr val="FDFB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0" name="Freeform 67"/>
            <p:cNvSpPr>
              <a:spLocks noEditPoints="1"/>
            </p:cNvSpPr>
            <p:nvPr/>
          </p:nvSpPr>
          <p:spPr bwMode="auto">
            <a:xfrm>
              <a:off x="4033" y="1988"/>
              <a:ext cx="1004" cy="1025"/>
            </a:xfrm>
            <a:custGeom>
              <a:avLst/>
              <a:gdLst>
                <a:gd name="T0" fmla="*/ 993 w 1004"/>
                <a:gd name="T1" fmla="*/ 409 h 1025"/>
                <a:gd name="T2" fmla="*/ 954 w 1004"/>
                <a:gd name="T3" fmla="*/ 291 h 1025"/>
                <a:gd name="T4" fmla="*/ 889 w 1004"/>
                <a:gd name="T5" fmla="*/ 186 h 1025"/>
                <a:gd name="T6" fmla="*/ 802 w 1004"/>
                <a:gd name="T7" fmla="*/ 102 h 1025"/>
                <a:gd name="T8" fmla="*/ 697 w 1004"/>
                <a:gd name="T9" fmla="*/ 39 h 1025"/>
                <a:gd name="T10" fmla="*/ 579 w 1004"/>
                <a:gd name="T11" fmla="*/ 5 h 1025"/>
                <a:gd name="T12" fmla="*/ 451 w 1004"/>
                <a:gd name="T13" fmla="*/ 2 h 1025"/>
                <a:gd name="T14" fmla="*/ 328 w 1004"/>
                <a:gd name="T15" fmla="*/ 31 h 1025"/>
                <a:gd name="T16" fmla="*/ 221 w 1004"/>
                <a:gd name="T17" fmla="*/ 88 h 1025"/>
                <a:gd name="T18" fmla="*/ 129 w 1004"/>
                <a:gd name="T19" fmla="*/ 167 h 1025"/>
                <a:gd name="T20" fmla="*/ 60 w 1004"/>
                <a:gd name="T21" fmla="*/ 268 h 1025"/>
                <a:gd name="T22" fmla="*/ 15 w 1004"/>
                <a:gd name="T23" fmla="*/ 384 h 1025"/>
                <a:gd name="T24" fmla="*/ 0 w 1004"/>
                <a:gd name="T25" fmla="*/ 512 h 1025"/>
                <a:gd name="T26" fmla="*/ 15 w 1004"/>
                <a:gd name="T27" fmla="*/ 640 h 1025"/>
                <a:gd name="T28" fmla="*/ 60 w 1004"/>
                <a:gd name="T29" fmla="*/ 756 h 1025"/>
                <a:gd name="T30" fmla="*/ 129 w 1004"/>
                <a:gd name="T31" fmla="*/ 857 h 1025"/>
                <a:gd name="T32" fmla="*/ 221 w 1004"/>
                <a:gd name="T33" fmla="*/ 937 h 1025"/>
                <a:gd name="T34" fmla="*/ 328 w 1004"/>
                <a:gd name="T35" fmla="*/ 994 h 1025"/>
                <a:gd name="T36" fmla="*/ 451 w 1004"/>
                <a:gd name="T37" fmla="*/ 1022 h 1025"/>
                <a:gd name="T38" fmla="*/ 563 w 1004"/>
                <a:gd name="T39" fmla="*/ 1021 h 1025"/>
                <a:gd name="T40" fmla="*/ 662 w 1004"/>
                <a:gd name="T41" fmla="*/ 998 h 1025"/>
                <a:gd name="T42" fmla="*/ 751 w 1004"/>
                <a:gd name="T43" fmla="*/ 957 h 1025"/>
                <a:gd name="T44" fmla="*/ 830 w 1004"/>
                <a:gd name="T45" fmla="*/ 900 h 1025"/>
                <a:gd name="T46" fmla="*/ 897 w 1004"/>
                <a:gd name="T47" fmla="*/ 827 h 1025"/>
                <a:gd name="T48" fmla="*/ 950 w 1004"/>
                <a:gd name="T49" fmla="*/ 744 h 1025"/>
                <a:gd name="T50" fmla="*/ 982 w 1004"/>
                <a:gd name="T51" fmla="*/ 650 h 1025"/>
                <a:gd name="T52" fmla="*/ 997 w 1004"/>
                <a:gd name="T53" fmla="*/ 558 h 1025"/>
                <a:gd name="T54" fmla="*/ 1004 w 1004"/>
                <a:gd name="T55" fmla="*/ 518 h 1025"/>
                <a:gd name="T56" fmla="*/ 1004 w 1004"/>
                <a:gd name="T57" fmla="*/ 512 h 1025"/>
                <a:gd name="T58" fmla="*/ 986 w 1004"/>
                <a:gd name="T59" fmla="*/ 614 h 1025"/>
                <a:gd name="T60" fmla="*/ 947 w 1004"/>
                <a:gd name="T61" fmla="*/ 731 h 1025"/>
                <a:gd name="T62" fmla="*/ 883 w 1004"/>
                <a:gd name="T63" fmla="*/ 833 h 1025"/>
                <a:gd name="T64" fmla="*/ 797 w 1004"/>
                <a:gd name="T65" fmla="*/ 917 h 1025"/>
                <a:gd name="T66" fmla="*/ 694 w 1004"/>
                <a:gd name="T67" fmla="*/ 978 h 1025"/>
                <a:gd name="T68" fmla="*/ 577 w 1004"/>
                <a:gd name="T69" fmla="*/ 1011 h 1025"/>
                <a:gd name="T70" fmla="*/ 451 w 1004"/>
                <a:gd name="T71" fmla="*/ 1015 h 1025"/>
                <a:gd name="T72" fmla="*/ 331 w 1004"/>
                <a:gd name="T73" fmla="*/ 986 h 1025"/>
                <a:gd name="T74" fmla="*/ 225 w 1004"/>
                <a:gd name="T75" fmla="*/ 931 h 1025"/>
                <a:gd name="T76" fmla="*/ 136 w 1004"/>
                <a:gd name="T77" fmla="*/ 852 h 1025"/>
                <a:gd name="T78" fmla="*/ 67 w 1004"/>
                <a:gd name="T79" fmla="*/ 752 h 1025"/>
                <a:gd name="T80" fmla="*/ 22 w 1004"/>
                <a:gd name="T81" fmla="*/ 639 h 1025"/>
                <a:gd name="T82" fmla="*/ 7 w 1004"/>
                <a:gd name="T83" fmla="*/ 512 h 1025"/>
                <a:gd name="T84" fmla="*/ 22 w 1004"/>
                <a:gd name="T85" fmla="*/ 386 h 1025"/>
                <a:gd name="T86" fmla="*/ 67 w 1004"/>
                <a:gd name="T87" fmla="*/ 272 h 1025"/>
                <a:gd name="T88" fmla="*/ 136 w 1004"/>
                <a:gd name="T89" fmla="*/ 173 h 1025"/>
                <a:gd name="T90" fmla="*/ 225 w 1004"/>
                <a:gd name="T91" fmla="*/ 93 h 1025"/>
                <a:gd name="T92" fmla="*/ 331 w 1004"/>
                <a:gd name="T93" fmla="*/ 38 h 1025"/>
                <a:gd name="T94" fmla="*/ 451 w 1004"/>
                <a:gd name="T95" fmla="*/ 11 h 1025"/>
                <a:gd name="T96" fmla="*/ 577 w 1004"/>
                <a:gd name="T97" fmla="*/ 14 h 1025"/>
                <a:gd name="T98" fmla="*/ 694 w 1004"/>
                <a:gd name="T99" fmla="*/ 48 h 1025"/>
                <a:gd name="T100" fmla="*/ 797 w 1004"/>
                <a:gd name="T101" fmla="*/ 107 h 1025"/>
                <a:gd name="T102" fmla="*/ 883 w 1004"/>
                <a:gd name="T103" fmla="*/ 191 h 1025"/>
                <a:gd name="T104" fmla="*/ 947 w 1004"/>
                <a:gd name="T105" fmla="*/ 293 h 1025"/>
                <a:gd name="T106" fmla="*/ 986 w 1004"/>
                <a:gd name="T107" fmla="*/ 410 h 1025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004"/>
                <a:gd name="T163" fmla="*/ 0 h 1025"/>
                <a:gd name="T164" fmla="*/ 1004 w 1004"/>
                <a:gd name="T165" fmla="*/ 1025 h 1025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004" h="1025">
                  <a:moveTo>
                    <a:pt x="1004" y="512"/>
                  </a:moveTo>
                  <a:lnTo>
                    <a:pt x="1003" y="487"/>
                  </a:lnTo>
                  <a:lnTo>
                    <a:pt x="1001" y="460"/>
                  </a:lnTo>
                  <a:lnTo>
                    <a:pt x="997" y="434"/>
                  </a:lnTo>
                  <a:lnTo>
                    <a:pt x="993" y="409"/>
                  </a:lnTo>
                  <a:lnTo>
                    <a:pt x="987" y="384"/>
                  </a:lnTo>
                  <a:lnTo>
                    <a:pt x="980" y="360"/>
                  </a:lnTo>
                  <a:lnTo>
                    <a:pt x="974" y="336"/>
                  </a:lnTo>
                  <a:lnTo>
                    <a:pt x="964" y="313"/>
                  </a:lnTo>
                  <a:lnTo>
                    <a:pt x="954" y="291"/>
                  </a:lnTo>
                  <a:lnTo>
                    <a:pt x="943" y="268"/>
                  </a:lnTo>
                  <a:lnTo>
                    <a:pt x="930" y="247"/>
                  </a:lnTo>
                  <a:lnTo>
                    <a:pt x="918" y="225"/>
                  </a:lnTo>
                  <a:lnTo>
                    <a:pt x="904" y="205"/>
                  </a:lnTo>
                  <a:lnTo>
                    <a:pt x="889" y="186"/>
                  </a:lnTo>
                  <a:lnTo>
                    <a:pt x="873" y="167"/>
                  </a:lnTo>
                  <a:lnTo>
                    <a:pt x="857" y="150"/>
                  </a:lnTo>
                  <a:lnTo>
                    <a:pt x="839" y="133"/>
                  </a:lnTo>
                  <a:lnTo>
                    <a:pt x="821" y="117"/>
                  </a:lnTo>
                  <a:lnTo>
                    <a:pt x="802" y="102"/>
                  </a:lnTo>
                  <a:lnTo>
                    <a:pt x="782" y="88"/>
                  </a:lnTo>
                  <a:lnTo>
                    <a:pt x="762" y="73"/>
                  </a:lnTo>
                  <a:lnTo>
                    <a:pt x="741" y="62"/>
                  </a:lnTo>
                  <a:lnTo>
                    <a:pt x="719" y="51"/>
                  </a:lnTo>
                  <a:lnTo>
                    <a:pt x="697" y="39"/>
                  </a:lnTo>
                  <a:lnTo>
                    <a:pt x="675" y="31"/>
                  </a:lnTo>
                  <a:lnTo>
                    <a:pt x="651" y="22"/>
                  </a:lnTo>
                  <a:lnTo>
                    <a:pt x="627" y="15"/>
                  </a:lnTo>
                  <a:lnTo>
                    <a:pt x="602" y="10"/>
                  </a:lnTo>
                  <a:lnTo>
                    <a:pt x="579" y="5"/>
                  </a:lnTo>
                  <a:lnTo>
                    <a:pt x="554" y="2"/>
                  </a:lnTo>
                  <a:lnTo>
                    <a:pt x="527" y="1"/>
                  </a:lnTo>
                  <a:lnTo>
                    <a:pt x="502" y="0"/>
                  </a:lnTo>
                  <a:lnTo>
                    <a:pt x="476" y="1"/>
                  </a:lnTo>
                  <a:lnTo>
                    <a:pt x="451" y="2"/>
                  </a:lnTo>
                  <a:lnTo>
                    <a:pt x="426" y="5"/>
                  </a:lnTo>
                  <a:lnTo>
                    <a:pt x="401" y="10"/>
                  </a:lnTo>
                  <a:lnTo>
                    <a:pt x="376" y="15"/>
                  </a:lnTo>
                  <a:lnTo>
                    <a:pt x="352" y="22"/>
                  </a:lnTo>
                  <a:lnTo>
                    <a:pt x="328" y="31"/>
                  </a:lnTo>
                  <a:lnTo>
                    <a:pt x="306" y="39"/>
                  </a:lnTo>
                  <a:lnTo>
                    <a:pt x="284" y="51"/>
                  </a:lnTo>
                  <a:lnTo>
                    <a:pt x="263" y="62"/>
                  </a:lnTo>
                  <a:lnTo>
                    <a:pt x="241" y="73"/>
                  </a:lnTo>
                  <a:lnTo>
                    <a:pt x="221" y="88"/>
                  </a:lnTo>
                  <a:lnTo>
                    <a:pt x="202" y="102"/>
                  </a:lnTo>
                  <a:lnTo>
                    <a:pt x="182" y="117"/>
                  </a:lnTo>
                  <a:lnTo>
                    <a:pt x="164" y="133"/>
                  </a:lnTo>
                  <a:lnTo>
                    <a:pt x="146" y="150"/>
                  </a:lnTo>
                  <a:lnTo>
                    <a:pt x="129" y="167"/>
                  </a:lnTo>
                  <a:lnTo>
                    <a:pt x="114" y="186"/>
                  </a:lnTo>
                  <a:lnTo>
                    <a:pt x="99" y="205"/>
                  </a:lnTo>
                  <a:lnTo>
                    <a:pt x="85" y="225"/>
                  </a:lnTo>
                  <a:lnTo>
                    <a:pt x="72" y="247"/>
                  </a:lnTo>
                  <a:lnTo>
                    <a:pt x="60" y="268"/>
                  </a:lnTo>
                  <a:lnTo>
                    <a:pt x="49" y="291"/>
                  </a:lnTo>
                  <a:lnTo>
                    <a:pt x="39" y="313"/>
                  </a:lnTo>
                  <a:lnTo>
                    <a:pt x="29" y="336"/>
                  </a:lnTo>
                  <a:lnTo>
                    <a:pt x="22" y="360"/>
                  </a:lnTo>
                  <a:lnTo>
                    <a:pt x="15" y="384"/>
                  </a:lnTo>
                  <a:lnTo>
                    <a:pt x="10" y="409"/>
                  </a:lnTo>
                  <a:lnTo>
                    <a:pt x="6" y="434"/>
                  </a:lnTo>
                  <a:lnTo>
                    <a:pt x="1" y="460"/>
                  </a:lnTo>
                  <a:lnTo>
                    <a:pt x="0" y="487"/>
                  </a:lnTo>
                  <a:lnTo>
                    <a:pt x="0" y="512"/>
                  </a:lnTo>
                  <a:lnTo>
                    <a:pt x="0" y="539"/>
                  </a:lnTo>
                  <a:lnTo>
                    <a:pt x="1" y="565"/>
                  </a:lnTo>
                  <a:lnTo>
                    <a:pt x="6" y="590"/>
                  </a:lnTo>
                  <a:lnTo>
                    <a:pt x="10" y="616"/>
                  </a:lnTo>
                  <a:lnTo>
                    <a:pt x="15" y="640"/>
                  </a:lnTo>
                  <a:lnTo>
                    <a:pt x="22" y="664"/>
                  </a:lnTo>
                  <a:lnTo>
                    <a:pt x="29" y="688"/>
                  </a:lnTo>
                  <a:lnTo>
                    <a:pt x="39" y="712"/>
                  </a:lnTo>
                  <a:lnTo>
                    <a:pt x="49" y="735"/>
                  </a:lnTo>
                  <a:lnTo>
                    <a:pt x="60" y="756"/>
                  </a:lnTo>
                  <a:lnTo>
                    <a:pt x="72" y="778"/>
                  </a:lnTo>
                  <a:lnTo>
                    <a:pt x="85" y="799"/>
                  </a:lnTo>
                  <a:lnTo>
                    <a:pt x="99" y="819"/>
                  </a:lnTo>
                  <a:lnTo>
                    <a:pt x="114" y="839"/>
                  </a:lnTo>
                  <a:lnTo>
                    <a:pt x="129" y="857"/>
                  </a:lnTo>
                  <a:lnTo>
                    <a:pt x="146" y="874"/>
                  </a:lnTo>
                  <a:lnTo>
                    <a:pt x="164" y="891"/>
                  </a:lnTo>
                  <a:lnTo>
                    <a:pt x="182" y="908"/>
                  </a:lnTo>
                  <a:lnTo>
                    <a:pt x="202" y="923"/>
                  </a:lnTo>
                  <a:lnTo>
                    <a:pt x="221" y="937"/>
                  </a:lnTo>
                  <a:lnTo>
                    <a:pt x="241" y="951"/>
                  </a:lnTo>
                  <a:lnTo>
                    <a:pt x="263" y="964"/>
                  </a:lnTo>
                  <a:lnTo>
                    <a:pt x="284" y="975"/>
                  </a:lnTo>
                  <a:lnTo>
                    <a:pt x="306" y="985"/>
                  </a:lnTo>
                  <a:lnTo>
                    <a:pt x="328" y="994"/>
                  </a:lnTo>
                  <a:lnTo>
                    <a:pt x="352" y="1002"/>
                  </a:lnTo>
                  <a:lnTo>
                    <a:pt x="376" y="1009"/>
                  </a:lnTo>
                  <a:lnTo>
                    <a:pt x="401" y="1015"/>
                  </a:lnTo>
                  <a:lnTo>
                    <a:pt x="426" y="1019"/>
                  </a:lnTo>
                  <a:lnTo>
                    <a:pt x="451" y="1022"/>
                  </a:lnTo>
                  <a:lnTo>
                    <a:pt x="476" y="1025"/>
                  </a:lnTo>
                  <a:lnTo>
                    <a:pt x="502" y="1025"/>
                  </a:lnTo>
                  <a:lnTo>
                    <a:pt x="523" y="1025"/>
                  </a:lnTo>
                  <a:lnTo>
                    <a:pt x="542" y="1023"/>
                  </a:lnTo>
                  <a:lnTo>
                    <a:pt x="563" y="1021"/>
                  </a:lnTo>
                  <a:lnTo>
                    <a:pt x="584" y="1018"/>
                  </a:lnTo>
                  <a:lnTo>
                    <a:pt x="604" y="1015"/>
                  </a:lnTo>
                  <a:lnTo>
                    <a:pt x="623" y="1009"/>
                  </a:lnTo>
                  <a:lnTo>
                    <a:pt x="643" y="1005"/>
                  </a:lnTo>
                  <a:lnTo>
                    <a:pt x="662" y="998"/>
                  </a:lnTo>
                  <a:lnTo>
                    <a:pt x="680" y="992"/>
                  </a:lnTo>
                  <a:lnTo>
                    <a:pt x="698" y="984"/>
                  </a:lnTo>
                  <a:lnTo>
                    <a:pt x="716" y="975"/>
                  </a:lnTo>
                  <a:lnTo>
                    <a:pt x="734" y="967"/>
                  </a:lnTo>
                  <a:lnTo>
                    <a:pt x="751" y="957"/>
                  </a:lnTo>
                  <a:lnTo>
                    <a:pt x="768" y="947"/>
                  </a:lnTo>
                  <a:lnTo>
                    <a:pt x="784" y="935"/>
                  </a:lnTo>
                  <a:lnTo>
                    <a:pt x="800" y="924"/>
                  </a:lnTo>
                  <a:lnTo>
                    <a:pt x="815" y="913"/>
                  </a:lnTo>
                  <a:lnTo>
                    <a:pt x="830" y="900"/>
                  </a:lnTo>
                  <a:lnTo>
                    <a:pt x="844" y="887"/>
                  </a:lnTo>
                  <a:lnTo>
                    <a:pt x="858" y="873"/>
                  </a:lnTo>
                  <a:lnTo>
                    <a:pt x="872" y="859"/>
                  </a:lnTo>
                  <a:lnTo>
                    <a:pt x="885" y="843"/>
                  </a:lnTo>
                  <a:lnTo>
                    <a:pt x="897" y="827"/>
                  </a:lnTo>
                  <a:lnTo>
                    <a:pt x="910" y="812"/>
                  </a:lnTo>
                  <a:lnTo>
                    <a:pt x="921" y="796"/>
                  </a:lnTo>
                  <a:lnTo>
                    <a:pt x="930" y="779"/>
                  </a:lnTo>
                  <a:lnTo>
                    <a:pt x="940" y="762"/>
                  </a:lnTo>
                  <a:lnTo>
                    <a:pt x="950" y="744"/>
                  </a:lnTo>
                  <a:lnTo>
                    <a:pt x="958" y="725"/>
                  </a:lnTo>
                  <a:lnTo>
                    <a:pt x="967" y="707"/>
                  </a:lnTo>
                  <a:lnTo>
                    <a:pt x="974" y="688"/>
                  </a:lnTo>
                  <a:lnTo>
                    <a:pt x="979" y="670"/>
                  </a:lnTo>
                  <a:lnTo>
                    <a:pt x="982" y="650"/>
                  </a:lnTo>
                  <a:lnTo>
                    <a:pt x="985" y="631"/>
                  </a:lnTo>
                  <a:lnTo>
                    <a:pt x="987" y="613"/>
                  </a:lnTo>
                  <a:lnTo>
                    <a:pt x="990" y="595"/>
                  </a:lnTo>
                  <a:lnTo>
                    <a:pt x="994" y="576"/>
                  </a:lnTo>
                  <a:lnTo>
                    <a:pt x="997" y="558"/>
                  </a:lnTo>
                  <a:lnTo>
                    <a:pt x="1000" y="541"/>
                  </a:lnTo>
                  <a:lnTo>
                    <a:pt x="1004" y="522"/>
                  </a:lnTo>
                  <a:lnTo>
                    <a:pt x="1004" y="521"/>
                  </a:lnTo>
                  <a:lnTo>
                    <a:pt x="1004" y="519"/>
                  </a:lnTo>
                  <a:lnTo>
                    <a:pt x="1004" y="518"/>
                  </a:lnTo>
                  <a:lnTo>
                    <a:pt x="1004" y="516"/>
                  </a:lnTo>
                  <a:lnTo>
                    <a:pt x="1004" y="515"/>
                  </a:lnTo>
                  <a:lnTo>
                    <a:pt x="1004" y="514"/>
                  </a:lnTo>
                  <a:lnTo>
                    <a:pt x="1004" y="512"/>
                  </a:lnTo>
                  <a:close/>
                  <a:moveTo>
                    <a:pt x="996" y="512"/>
                  </a:moveTo>
                  <a:lnTo>
                    <a:pt x="996" y="538"/>
                  </a:lnTo>
                  <a:lnTo>
                    <a:pt x="993" y="563"/>
                  </a:lnTo>
                  <a:lnTo>
                    <a:pt x="990" y="589"/>
                  </a:lnTo>
                  <a:lnTo>
                    <a:pt x="986" y="614"/>
                  </a:lnTo>
                  <a:lnTo>
                    <a:pt x="980" y="639"/>
                  </a:lnTo>
                  <a:lnTo>
                    <a:pt x="974" y="663"/>
                  </a:lnTo>
                  <a:lnTo>
                    <a:pt x="965" y="685"/>
                  </a:lnTo>
                  <a:lnTo>
                    <a:pt x="957" y="708"/>
                  </a:lnTo>
                  <a:lnTo>
                    <a:pt x="947" y="731"/>
                  </a:lnTo>
                  <a:lnTo>
                    <a:pt x="936" y="752"/>
                  </a:lnTo>
                  <a:lnTo>
                    <a:pt x="925" y="773"/>
                  </a:lnTo>
                  <a:lnTo>
                    <a:pt x="911" y="795"/>
                  </a:lnTo>
                  <a:lnTo>
                    <a:pt x="897" y="815"/>
                  </a:lnTo>
                  <a:lnTo>
                    <a:pt x="883" y="833"/>
                  </a:lnTo>
                  <a:lnTo>
                    <a:pt x="868" y="852"/>
                  </a:lnTo>
                  <a:lnTo>
                    <a:pt x="851" y="869"/>
                  </a:lnTo>
                  <a:lnTo>
                    <a:pt x="834" y="886"/>
                  </a:lnTo>
                  <a:lnTo>
                    <a:pt x="816" y="901"/>
                  </a:lnTo>
                  <a:lnTo>
                    <a:pt x="797" y="917"/>
                  </a:lnTo>
                  <a:lnTo>
                    <a:pt x="777" y="931"/>
                  </a:lnTo>
                  <a:lnTo>
                    <a:pt x="758" y="944"/>
                  </a:lnTo>
                  <a:lnTo>
                    <a:pt x="737" y="957"/>
                  </a:lnTo>
                  <a:lnTo>
                    <a:pt x="716" y="967"/>
                  </a:lnTo>
                  <a:lnTo>
                    <a:pt x="694" y="978"/>
                  </a:lnTo>
                  <a:lnTo>
                    <a:pt x="672" y="986"/>
                  </a:lnTo>
                  <a:lnTo>
                    <a:pt x="648" y="994"/>
                  </a:lnTo>
                  <a:lnTo>
                    <a:pt x="624" y="1001"/>
                  </a:lnTo>
                  <a:lnTo>
                    <a:pt x="601" y="1006"/>
                  </a:lnTo>
                  <a:lnTo>
                    <a:pt x="577" y="1011"/>
                  </a:lnTo>
                  <a:lnTo>
                    <a:pt x="552" y="1015"/>
                  </a:lnTo>
                  <a:lnTo>
                    <a:pt x="527" y="1016"/>
                  </a:lnTo>
                  <a:lnTo>
                    <a:pt x="502" y="1016"/>
                  </a:lnTo>
                  <a:lnTo>
                    <a:pt x="476" y="1016"/>
                  </a:lnTo>
                  <a:lnTo>
                    <a:pt x="451" y="1015"/>
                  </a:lnTo>
                  <a:lnTo>
                    <a:pt x="427" y="1011"/>
                  </a:lnTo>
                  <a:lnTo>
                    <a:pt x="402" y="1006"/>
                  </a:lnTo>
                  <a:lnTo>
                    <a:pt x="378" y="1001"/>
                  </a:lnTo>
                  <a:lnTo>
                    <a:pt x="355" y="994"/>
                  </a:lnTo>
                  <a:lnTo>
                    <a:pt x="331" y="986"/>
                  </a:lnTo>
                  <a:lnTo>
                    <a:pt x="309" y="978"/>
                  </a:lnTo>
                  <a:lnTo>
                    <a:pt x="288" y="967"/>
                  </a:lnTo>
                  <a:lnTo>
                    <a:pt x="266" y="957"/>
                  </a:lnTo>
                  <a:lnTo>
                    <a:pt x="245" y="944"/>
                  </a:lnTo>
                  <a:lnTo>
                    <a:pt x="225" y="931"/>
                  </a:lnTo>
                  <a:lnTo>
                    <a:pt x="206" y="917"/>
                  </a:lnTo>
                  <a:lnTo>
                    <a:pt x="188" y="901"/>
                  </a:lnTo>
                  <a:lnTo>
                    <a:pt x="170" y="886"/>
                  </a:lnTo>
                  <a:lnTo>
                    <a:pt x="152" y="869"/>
                  </a:lnTo>
                  <a:lnTo>
                    <a:pt x="136" y="852"/>
                  </a:lnTo>
                  <a:lnTo>
                    <a:pt x="120" y="833"/>
                  </a:lnTo>
                  <a:lnTo>
                    <a:pt x="106" y="815"/>
                  </a:lnTo>
                  <a:lnTo>
                    <a:pt x="92" y="795"/>
                  </a:lnTo>
                  <a:lnTo>
                    <a:pt x="79" y="773"/>
                  </a:lnTo>
                  <a:lnTo>
                    <a:pt x="67" y="752"/>
                  </a:lnTo>
                  <a:lnTo>
                    <a:pt x="56" y="731"/>
                  </a:lnTo>
                  <a:lnTo>
                    <a:pt x="46" y="708"/>
                  </a:lnTo>
                  <a:lnTo>
                    <a:pt x="38" y="685"/>
                  </a:lnTo>
                  <a:lnTo>
                    <a:pt x="29" y="663"/>
                  </a:lnTo>
                  <a:lnTo>
                    <a:pt x="22" y="639"/>
                  </a:lnTo>
                  <a:lnTo>
                    <a:pt x="17" y="614"/>
                  </a:lnTo>
                  <a:lnTo>
                    <a:pt x="13" y="589"/>
                  </a:lnTo>
                  <a:lnTo>
                    <a:pt x="10" y="563"/>
                  </a:lnTo>
                  <a:lnTo>
                    <a:pt x="8" y="538"/>
                  </a:lnTo>
                  <a:lnTo>
                    <a:pt x="7" y="512"/>
                  </a:lnTo>
                  <a:lnTo>
                    <a:pt x="8" y="487"/>
                  </a:lnTo>
                  <a:lnTo>
                    <a:pt x="10" y="461"/>
                  </a:lnTo>
                  <a:lnTo>
                    <a:pt x="13" y="435"/>
                  </a:lnTo>
                  <a:lnTo>
                    <a:pt x="17" y="410"/>
                  </a:lnTo>
                  <a:lnTo>
                    <a:pt x="22" y="386"/>
                  </a:lnTo>
                  <a:lnTo>
                    <a:pt x="29" y="362"/>
                  </a:lnTo>
                  <a:lnTo>
                    <a:pt x="38" y="339"/>
                  </a:lnTo>
                  <a:lnTo>
                    <a:pt x="46" y="316"/>
                  </a:lnTo>
                  <a:lnTo>
                    <a:pt x="56" y="293"/>
                  </a:lnTo>
                  <a:lnTo>
                    <a:pt x="67" y="272"/>
                  </a:lnTo>
                  <a:lnTo>
                    <a:pt x="79" y="251"/>
                  </a:lnTo>
                  <a:lnTo>
                    <a:pt x="92" y="230"/>
                  </a:lnTo>
                  <a:lnTo>
                    <a:pt x="106" y="211"/>
                  </a:lnTo>
                  <a:lnTo>
                    <a:pt x="120" y="191"/>
                  </a:lnTo>
                  <a:lnTo>
                    <a:pt x="136" y="173"/>
                  </a:lnTo>
                  <a:lnTo>
                    <a:pt x="152" y="156"/>
                  </a:lnTo>
                  <a:lnTo>
                    <a:pt x="170" y="139"/>
                  </a:lnTo>
                  <a:lnTo>
                    <a:pt x="188" y="123"/>
                  </a:lnTo>
                  <a:lnTo>
                    <a:pt x="206" y="107"/>
                  </a:lnTo>
                  <a:lnTo>
                    <a:pt x="225" y="93"/>
                  </a:lnTo>
                  <a:lnTo>
                    <a:pt x="245" y="81"/>
                  </a:lnTo>
                  <a:lnTo>
                    <a:pt x="266" y="69"/>
                  </a:lnTo>
                  <a:lnTo>
                    <a:pt x="288" y="58"/>
                  </a:lnTo>
                  <a:lnTo>
                    <a:pt x="309" y="48"/>
                  </a:lnTo>
                  <a:lnTo>
                    <a:pt x="331" y="38"/>
                  </a:lnTo>
                  <a:lnTo>
                    <a:pt x="355" y="31"/>
                  </a:lnTo>
                  <a:lnTo>
                    <a:pt x="378" y="24"/>
                  </a:lnTo>
                  <a:lnTo>
                    <a:pt x="402" y="18"/>
                  </a:lnTo>
                  <a:lnTo>
                    <a:pt x="427" y="14"/>
                  </a:lnTo>
                  <a:lnTo>
                    <a:pt x="451" y="11"/>
                  </a:lnTo>
                  <a:lnTo>
                    <a:pt x="476" y="8"/>
                  </a:lnTo>
                  <a:lnTo>
                    <a:pt x="502" y="8"/>
                  </a:lnTo>
                  <a:lnTo>
                    <a:pt x="527" y="8"/>
                  </a:lnTo>
                  <a:lnTo>
                    <a:pt x="552" y="11"/>
                  </a:lnTo>
                  <a:lnTo>
                    <a:pt x="577" y="14"/>
                  </a:lnTo>
                  <a:lnTo>
                    <a:pt x="601" y="18"/>
                  </a:lnTo>
                  <a:lnTo>
                    <a:pt x="624" y="24"/>
                  </a:lnTo>
                  <a:lnTo>
                    <a:pt x="648" y="31"/>
                  </a:lnTo>
                  <a:lnTo>
                    <a:pt x="672" y="38"/>
                  </a:lnTo>
                  <a:lnTo>
                    <a:pt x="694" y="48"/>
                  </a:lnTo>
                  <a:lnTo>
                    <a:pt x="716" y="58"/>
                  </a:lnTo>
                  <a:lnTo>
                    <a:pt x="737" y="69"/>
                  </a:lnTo>
                  <a:lnTo>
                    <a:pt x="758" y="81"/>
                  </a:lnTo>
                  <a:lnTo>
                    <a:pt x="777" y="93"/>
                  </a:lnTo>
                  <a:lnTo>
                    <a:pt x="797" y="107"/>
                  </a:lnTo>
                  <a:lnTo>
                    <a:pt x="816" y="123"/>
                  </a:lnTo>
                  <a:lnTo>
                    <a:pt x="834" y="139"/>
                  </a:lnTo>
                  <a:lnTo>
                    <a:pt x="851" y="156"/>
                  </a:lnTo>
                  <a:lnTo>
                    <a:pt x="868" y="173"/>
                  </a:lnTo>
                  <a:lnTo>
                    <a:pt x="883" y="191"/>
                  </a:lnTo>
                  <a:lnTo>
                    <a:pt x="897" y="211"/>
                  </a:lnTo>
                  <a:lnTo>
                    <a:pt x="911" y="230"/>
                  </a:lnTo>
                  <a:lnTo>
                    <a:pt x="925" y="251"/>
                  </a:lnTo>
                  <a:lnTo>
                    <a:pt x="936" y="272"/>
                  </a:lnTo>
                  <a:lnTo>
                    <a:pt x="947" y="293"/>
                  </a:lnTo>
                  <a:lnTo>
                    <a:pt x="957" y="316"/>
                  </a:lnTo>
                  <a:lnTo>
                    <a:pt x="965" y="339"/>
                  </a:lnTo>
                  <a:lnTo>
                    <a:pt x="974" y="362"/>
                  </a:lnTo>
                  <a:lnTo>
                    <a:pt x="980" y="386"/>
                  </a:lnTo>
                  <a:lnTo>
                    <a:pt x="986" y="410"/>
                  </a:lnTo>
                  <a:lnTo>
                    <a:pt x="990" y="435"/>
                  </a:lnTo>
                  <a:lnTo>
                    <a:pt x="993" y="461"/>
                  </a:lnTo>
                  <a:lnTo>
                    <a:pt x="996" y="487"/>
                  </a:lnTo>
                  <a:lnTo>
                    <a:pt x="996" y="512"/>
                  </a:lnTo>
                  <a:close/>
                </a:path>
              </a:pathLst>
            </a:custGeom>
            <a:solidFill>
              <a:srgbClr val="FDF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1" name="Freeform 68"/>
            <p:cNvSpPr>
              <a:spLocks noEditPoints="1"/>
            </p:cNvSpPr>
            <p:nvPr/>
          </p:nvSpPr>
          <p:spPr bwMode="auto">
            <a:xfrm>
              <a:off x="4036" y="1992"/>
              <a:ext cx="997" cy="1017"/>
            </a:xfrm>
            <a:custGeom>
              <a:avLst/>
              <a:gdLst>
                <a:gd name="T0" fmla="*/ 987 w 997"/>
                <a:gd name="T1" fmla="*/ 406 h 1017"/>
                <a:gd name="T2" fmla="*/ 947 w 997"/>
                <a:gd name="T3" fmla="*/ 288 h 1017"/>
                <a:gd name="T4" fmla="*/ 883 w 997"/>
                <a:gd name="T5" fmla="*/ 184 h 1017"/>
                <a:gd name="T6" fmla="*/ 797 w 997"/>
                <a:gd name="T7" fmla="*/ 101 h 1017"/>
                <a:gd name="T8" fmla="*/ 692 w 997"/>
                <a:gd name="T9" fmla="*/ 40 h 1017"/>
                <a:gd name="T10" fmla="*/ 574 w 997"/>
                <a:gd name="T11" fmla="*/ 6 h 1017"/>
                <a:gd name="T12" fmla="*/ 448 w 997"/>
                <a:gd name="T13" fmla="*/ 3 h 1017"/>
                <a:gd name="T14" fmla="*/ 327 w 997"/>
                <a:gd name="T15" fmla="*/ 31 h 1017"/>
                <a:gd name="T16" fmla="*/ 220 w 997"/>
                <a:gd name="T17" fmla="*/ 86 h 1017"/>
                <a:gd name="T18" fmla="*/ 129 w 997"/>
                <a:gd name="T19" fmla="*/ 166 h 1017"/>
                <a:gd name="T20" fmla="*/ 61 w 997"/>
                <a:gd name="T21" fmla="*/ 265 h 1017"/>
                <a:gd name="T22" fmla="*/ 16 w 997"/>
                <a:gd name="T23" fmla="*/ 382 h 1017"/>
                <a:gd name="T24" fmla="*/ 0 w 997"/>
                <a:gd name="T25" fmla="*/ 508 h 1017"/>
                <a:gd name="T26" fmla="*/ 16 w 997"/>
                <a:gd name="T27" fmla="*/ 636 h 1017"/>
                <a:gd name="T28" fmla="*/ 61 w 997"/>
                <a:gd name="T29" fmla="*/ 751 h 1017"/>
                <a:gd name="T30" fmla="*/ 129 w 997"/>
                <a:gd name="T31" fmla="*/ 850 h 1017"/>
                <a:gd name="T32" fmla="*/ 220 w 997"/>
                <a:gd name="T33" fmla="*/ 930 h 1017"/>
                <a:gd name="T34" fmla="*/ 327 w 997"/>
                <a:gd name="T35" fmla="*/ 987 h 1017"/>
                <a:gd name="T36" fmla="*/ 448 w 997"/>
                <a:gd name="T37" fmla="*/ 1014 h 1017"/>
                <a:gd name="T38" fmla="*/ 563 w 997"/>
                <a:gd name="T39" fmla="*/ 1012 h 1017"/>
                <a:gd name="T40" fmla="*/ 663 w 997"/>
                <a:gd name="T41" fmla="*/ 988 h 1017"/>
                <a:gd name="T42" fmla="*/ 755 w 997"/>
                <a:gd name="T43" fmla="*/ 944 h 1017"/>
                <a:gd name="T44" fmla="*/ 836 w 997"/>
                <a:gd name="T45" fmla="*/ 883 h 1017"/>
                <a:gd name="T46" fmla="*/ 902 w 997"/>
                <a:gd name="T47" fmla="*/ 806 h 1017"/>
                <a:gd name="T48" fmla="*/ 952 w 997"/>
                <a:gd name="T49" fmla="*/ 717 h 1017"/>
                <a:gd name="T50" fmla="*/ 982 w 997"/>
                <a:gd name="T51" fmla="*/ 627 h 1017"/>
                <a:gd name="T52" fmla="*/ 991 w 997"/>
                <a:gd name="T53" fmla="*/ 571 h 1017"/>
                <a:gd name="T54" fmla="*/ 996 w 997"/>
                <a:gd name="T55" fmla="*/ 534 h 1017"/>
                <a:gd name="T56" fmla="*/ 997 w 997"/>
                <a:gd name="T57" fmla="*/ 508 h 1017"/>
                <a:gd name="T58" fmla="*/ 979 w 997"/>
                <a:gd name="T59" fmla="*/ 609 h 1017"/>
                <a:gd name="T60" fmla="*/ 940 w 997"/>
                <a:gd name="T61" fmla="*/ 725 h 1017"/>
                <a:gd name="T62" fmla="*/ 877 w 997"/>
                <a:gd name="T63" fmla="*/ 826 h 1017"/>
                <a:gd name="T64" fmla="*/ 793 w 997"/>
                <a:gd name="T65" fmla="*/ 910 h 1017"/>
                <a:gd name="T66" fmla="*/ 690 w 997"/>
                <a:gd name="T67" fmla="*/ 970 h 1017"/>
                <a:gd name="T68" fmla="*/ 573 w 997"/>
                <a:gd name="T69" fmla="*/ 1004 h 1017"/>
                <a:gd name="T70" fmla="*/ 449 w 997"/>
                <a:gd name="T71" fmla="*/ 1007 h 1017"/>
                <a:gd name="T72" fmla="*/ 329 w 997"/>
                <a:gd name="T73" fmla="*/ 978 h 1017"/>
                <a:gd name="T74" fmla="*/ 225 w 997"/>
                <a:gd name="T75" fmla="*/ 923 h 1017"/>
                <a:gd name="T76" fmla="*/ 136 w 997"/>
                <a:gd name="T77" fmla="*/ 845 h 1017"/>
                <a:gd name="T78" fmla="*/ 68 w 997"/>
                <a:gd name="T79" fmla="*/ 747 h 1017"/>
                <a:gd name="T80" fmla="*/ 23 w 997"/>
                <a:gd name="T81" fmla="*/ 633 h 1017"/>
                <a:gd name="T82" fmla="*/ 8 w 997"/>
                <a:gd name="T83" fmla="*/ 508 h 1017"/>
                <a:gd name="T84" fmla="*/ 23 w 997"/>
                <a:gd name="T85" fmla="*/ 383 h 1017"/>
                <a:gd name="T86" fmla="*/ 68 w 997"/>
                <a:gd name="T87" fmla="*/ 270 h 1017"/>
                <a:gd name="T88" fmla="*/ 136 w 997"/>
                <a:gd name="T89" fmla="*/ 172 h 1017"/>
                <a:gd name="T90" fmla="*/ 225 w 997"/>
                <a:gd name="T91" fmla="*/ 94 h 1017"/>
                <a:gd name="T92" fmla="*/ 329 w 997"/>
                <a:gd name="T93" fmla="*/ 38 h 1017"/>
                <a:gd name="T94" fmla="*/ 449 w 997"/>
                <a:gd name="T95" fmla="*/ 10 h 1017"/>
                <a:gd name="T96" fmla="*/ 573 w 997"/>
                <a:gd name="T97" fmla="*/ 14 h 1017"/>
                <a:gd name="T98" fmla="*/ 690 w 997"/>
                <a:gd name="T99" fmla="*/ 47 h 1017"/>
                <a:gd name="T100" fmla="*/ 793 w 997"/>
                <a:gd name="T101" fmla="*/ 108 h 1017"/>
                <a:gd name="T102" fmla="*/ 877 w 997"/>
                <a:gd name="T103" fmla="*/ 190 h 1017"/>
                <a:gd name="T104" fmla="*/ 940 w 997"/>
                <a:gd name="T105" fmla="*/ 291 h 1017"/>
                <a:gd name="T106" fmla="*/ 979 w 997"/>
                <a:gd name="T107" fmla="*/ 407 h 101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97"/>
                <a:gd name="T163" fmla="*/ 0 h 1017"/>
                <a:gd name="T164" fmla="*/ 997 w 997"/>
                <a:gd name="T165" fmla="*/ 1017 h 101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97" h="1017">
                  <a:moveTo>
                    <a:pt x="997" y="508"/>
                  </a:moveTo>
                  <a:lnTo>
                    <a:pt x="996" y="483"/>
                  </a:lnTo>
                  <a:lnTo>
                    <a:pt x="994" y="456"/>
                  </a:lnTo>
                  <a:lnTo>
                    <a:pt x="991" y="431"/>
                  </a:lnTo>
                  <a:lnTo>
                    <a:pt x="987" y="406"/>
                  </a:lnTo>
                  <a:lnTo>
                    <a:pt x="982" y="382"/>
                  </a:lnTo>
                  <a:lnTo>
                    <a:pt x="975" y="358"/>
                  </a:lnTo>
                  <a:lnTo>
                    <a:pt x="966" y="334"/>
                  </a:lnTo>
                  <a:lnTo>
                    <a:pt x="958" y="311"/>
                  </a:lnTo>
                  <a:lnTo>
                    <a:pt x="947" y="288"/>
                  </a:lnTo>
                  <a:lnTo>
                    <a:pt x="937" y="265"/>
                  </a:lnTo>
                  <a:lnTo>
                    <a:pt x="925" y="244"/>
                  </a:lnTo>
                  <a:lnTo>
                    <a:pt x="912" y="224"/>
                  </a:lnTo>
                  <a:lnTo>
                    <a:pt x="898" y="204"/>
                  </a:lnTo>
                  <a:lnTo>
                    <a:pt x="883" y="184"/>
                  </a:lnTo>
                  <a:lnTo>
                    <a:pt x="868" y="166"/>
                  </a:lnTo>
                  <a:lnTo>
                    <a:pt x="851" y="149"/>
                  </a:lnTo>
                  <a:lnTo>
                    <a:pt x="833" y="132"/>
                  </a:lnTo>
                  <a:lnTo>
                    <a:pt x="815" y="116"/>
                  </a:lnTo>
                  <a:lnTo>
                    <a:pt x="797" y="101"/>
                  </a:lnTo>
                  <a:lnTo>
                    <a:pt x="777" y="86"/>
                  </a:lnTo>
                  <a:lnTo>
                    <a:pt x="756" y="74"/>
                  </a:lnTo>
                  <a:lnTo>
                    <a:pt x="736" y="61"/>
                  </a:lnTo>
                  <a:lnTo>
                    <a:pt x="715" y="50"/>
                  </a:lnTo>
                  <a:lnTo>
                    <a:pt x="692" y="40"/>
                  </a:lnTo>
                  <a:lnTo>
                    <a:pt x="670" y="31"/>
                  </a:lnTo>
                  <a:lnTo>
                    <a:pt x="646" y="23"/>
                  </a:lnTo>
                  <a:lnTo>
                    <a:pt x="623" y="15"/>
                  </a:lnTo>
                  <a:lnTo>
                    <a:pt x="599" y="10"/>
                  </a:lnTo>
                  <a:lnTo>
                    <a:pt x="574" y="6"/>
                  </a:lnTo>
                  <a:lnTo>
                    <a:pt x="549" y="3"/>
                  </a:lnTo>
                  <a:lnTo>
                    <a:pt x="524" y="0"/>
                  </a:lnTo>
                  <a:lnTo>
                    <a:pt x="499" y="0"/>
                  </a:lnTo>
                  <a:lnTo>
                    <a:pt x="473" y="0"/>
                  </a:lnTo>
                  <a:lnTo>
                    <a:pt x="448" y="3"/>
                  </a:lnTo>
                  <a:lnTo>
                    <a:pt x="423" y="6"/>
                  </a:lnTo>
                  <a:lnTo>
                    <a:pt x="398" y="10"/>
                  </a:lnTo>
                  <a:lnTo>
                    <a:pt x="374" y="15"/>
                  </a:lnTo>
                  <a:lnTo>
                    <a:pt x="350" y="23"/>
                  </a:lnTo>
                  <a:lnTo>
                    <a:pt x="327" y="31"/>
                  </a:lnTo>
                  <a:lnTo>
                    <a:pt x="304" y="40"/>
                  </a:lnTo>
                  <a:lnTo>
                    <a:pt x="282" y="50"/>
                  </a:lnTo>
                  <a:lnTo>
                    <a:pt x="261" y="61"/>
                  </a:lnTo>
                  <a:lnTo>
                    <a:pt x="240" y="74"/>
                  </a:lnTo>
                  <a:lnTo>
                    <a:pt x="220" y="86"/>
                  </a:lnTo>
                  <a:lnTo>
                    <a:pt x="200" y="101"/>
                  </a:lnTo>
                  <a:lnTo>
                    <a:pt x="182" y="116"/>
                  </a:lnTo>
                  <a:lnTo>
                    <a:pt x="164" y="132"/>
                  </a:lnTo>
                  <a:lnTo>
                    <a:pt x="146" y="149"/>
                  </a:lnTo>
                  <a:lnTo>
                    <a:pt x="129" y="166"/>
                  </a:lnTo>
                  <a:lnTo>
                    <a:pt x="114" y="184"/>
                  </a:lnTo>
                  <a:lnTo>
                    <a:pt x="100" y="204"/>
                  </a:lnTo>
                  <a:lnTo>
                    <a:pt x="86" y="224"/>
                  </a:lnTo>
                  <a:lnTo>
                    <a:pt x="72" y="244"/>
                  </a:lnTo>
                  <a:lnTo>
                    <a:pt x="61" y="265"/>
                  </a:lnTo>
                  <a:lnTo>
                    <a:pt x="50" y="288"/>
                  </a:lnTo>
                  <a:lnTo>
                    <a:pt x="40" y="311"/>
                  </a:lnTo>
                  <a:lnTo>
                    <a:pt x="30" y="334"/>
                  </a:lnTo>
                  <a:lnTo>
                    <a:pt x="23" y="358"/>
                  </a:lnTo>
                  <a:lnTo>
                    <a:pt x="16" y="382"/>
                  </a:lnTo>
                  <a:lnTo>
                    <a:pt x="11" y="406"/>
                  </a:lnTo>
                  <a:lnTo>
                    <a:pt x="7" y="431"/>
                  </a:lnTo>
                  <a:lnTo>
                    <a:pt x="3" y="456"/>
                  </a:lnTo>
                  <a:lnTo>
                    <a:pt x="1" y="483"/>
                  </a:lnTo>
                  <a:lnTo>
                    <a:pt x="0" y="508"/>
                  </a:lnTo>
                  <a:lnTo>
                    <a:pt x="1" y="535"/>
                  </a:lnTo>
                  <a:lnTo>
                    <a:pt x="3" y="561"/>
                  </a:lnTo>
                  <a:lnTo>
                    <a:pt x="7" y="586"/>
                  </a:lnTo>
                  <a:lnTo>
                    <a:pt x="11" y="610"/>
                  </a:lnTo>
                  <a:lnTo>
                    <a:pt x="16" y="636"/>
                  </a:lnTo>
                  <a:lnTo>
                    <a:pt x="23" y="660"/>
                  </a:lnTo>
                  <a:lnTo>
                    <a:pt x="30" y="683"/>
                  </a:lnTo>
                  <a:lnTo>
                    <a:pt x="40" y="707"/>
                  </a:lnTo>
                  <a:lnTo>
                    <a:pt x="50" y="728"/>
                  </a:lnTo>
                  <a:lnTo>
                    <a:pt x="61" y="751"/>
                  </a:lnTo>
                  <a:lnTo>
                    <a:pt x="72" y="772"/>
                  </a:lnTo>
                  <a:lnTo>
                    <a:pt x="86" y="792"/>
                  </a:lnTo>
                  <a:lnTo>
                    <a:pt x="100" y="812"/>
                  </a:lnTo>
                  <a:lnTo>
                    <a:pt x="114" y="832"/>
                  </a:lnTo>
                  <a:lnTo>
                    <a:pt x="129" y="850"/>
                  </a:lnTo>
                  <a:lnTo>
                    <a:pt x="146" y="867"/>
                  </a:lnTo>
                  <a:lnTo>
                    <a:pt x="164" y="884"/>
                  </a:lnTo>
                  <a:lnTo>
                    <a:pt x="182" y="900"/>
                  </a:lnTo>
                  <a:lnTo>
                    <a:pt x="200" y="916"/>
                  </a:lnTo>
                  <a:lnTo>
                    <a:pt x="220" y="930"/>
                  </a:lnTo>
                  <a:lnTo>
                    <a:pt x="240" y="943"/>
                  </a:lnTo>
                  <a:lnTo>
                    <a:pt x="261" y="955"/>
                  </a:lnTo>
                  <a:lnTo>
                    <a:pt x="282" y="967"/>
                  </a:lnTo>
                  <a:lnTo>
                    <a:pt x="304" y="977"/>
                  </a:lnTo>
                  <a:lnTo>
                    <a:pt x="327" y="987"/>
                  </a:lnTo>
                  <a:lnTo>
                    <a:pt x="350" y="994"/>
                  </a:lnTo>
                  <a:lnTo>
                    <a:pt x="374" y="1001"/>
                  </a:lnTo>
                  <a:lnTo>
                    <a:pt x="398" y="1007"/>
                  </a:lnTo>
                  <a:lnTo>
                    <a:pt x="423" y="1011"/>
                  </a:lnTo>
                  <a:lnTo>
                    <a:pt x="448" y="1014"/>
                  </a:lnTo>
                  <a:lnTo>
                    <a:pt x="473" y="1017"/>
                  </a:lnTo>
                  <a:lnTo>
                    <a:pt x="499" y="1017"/>
                  </a:lnTo>
                  <a:lnTo>
                    <a:pt x="520" y="1017"/>
                  </a:lnTo>
                  <a:lnTo>
                    <a:pt x="541" y="1015"/>
                  </a:lnTo>
                  <a:lnTo>
                    <a:pt x="563" y="1012"/>
                  </a:lnTo>
                  <a:lnTo>
                    <a:pt x="584" y="1009"/>
                  </a:lnTo>
                  <a:lnTo>
                    <a:pt x="603" y="1005"/>
                  </a:lnTo>
                  <a:lnTo>
                    <a:pt x="624" y="1001"/>
                  </a:lnTo>
                  <a:lnTo>
                    <a:pt x="644" y="995"/>
                  </a:lnTo>
                  <a:lnTo>
                    <a:pt x="663" y="988"/>
                  </a:lnTo>
                  <a:lnTo>
                    <a:pt x="683" y="981"/>
                  </a:lnTo>
                  <a:lnTo>
                    <a:pt x="701" y="972"/>
                  </a:lnTo>
                  <a:lnTo>
                    <a:pt x="720" y="964"/>
                  </a:lnTo>
                  <a:lnTo>
                    <a:pt x="738" y="954"/>
                  </a:lnTo>
                  <a:lnTo>
                    <a:pt x="755" y="944"/>
                  </a:lnTo>
                  <a:lnTo>
                    <a:pt x="772" y="933"/>
                  </a:lnTo>
                  <a:lnTo>
                    <a:pt x="788" y="921"/>
                  </a:lnTo>
                  <a:lnTo>
                    <a:pt x="805" y="910"/>
                  </a:lnTo>
                  <a:lnTo>
                    <a:pt x="820" y="896"/>
                  </a:lnTo>
                  <a:lnTo>
                    <a:pt x="836" y="883"/>
                  </a:lnTo>
                  <a:lnTo>
                    <a:pt x="850" y="869"/>
                  </a:lnTo>
                  <a:lnTo>
                    <a:pt x="863" y="853"/>
                  </a:lnTo>
                  <a:lnTo>
                    <a:pt x="877" y="839"/>
                  </a:lnTo>
                  <a:lnTo>
                    <a:pt x="890" y="823"/>
                  </a:lnTo>
                  <a:lnTo>
                    <a:pt x="902" y="806"/>
                  </a:lnTo>
                  <a:lnTo>
                    <a:pt x="914" y="789"/>
                  </a:lnTo>
                  <a:lnTo>
                    <a:pt x="925" y="772"/>
                  </a:lnTo>
                  <a:lnTo>
                    <a:pt x="934" y="754"/>
                  </a:lnTo>
                  <a:lnTo>
                    <a:pt x="944" y="735"/>
                  </a:lnTo>
                  <a:lnTo>
                    <a:pt x="952" y="717"/>
                  </a:lnTo>
                  <a:lnTo>
                    <a:pt x="961" y="698"/>
                  </a:lnTo>
                  <a:lnTo>
                    <a:pt x="968" y="679"/>
                  </a:lnTo>
                  <a:lnTo>
                    <a:pt x="975" y="659"/>
                  </a:lnTo>
                  <a:lnTo>
                    <a:pt x="980" y="639"/>
                  </a:lnTo>
                  <a:lnTo>
                    <a:pt x="982" y="627"/>
                  </a:lnTo>
                  <a:lnTo>
                    <a:pt x="983" y="616"/>
                  </a:lnTo>
                  <a:lnTo>
                    <a:pt x="986" y="605"/>
                  </a:lnTo>
                  <a:lnTo>
                    <a:pt x="987" y="593"/>
                  </a:lnTo>
                  <a:lnTo>
                    <a:pt x="989" y="582"/>
                  </a:lnTo>
                  <a:lnTo>
                    <a:pt x="991" y="571"/>
                  </a:lnTo>
                  <a:lnTo>
                    <a:pt x="993" y="561"/>
                  </a:lnTo>
                  <a:lnTo>
                    <a:pt x="996" y="549"/>
                  </a:lnTo>
                  <a:lnTo>
                    <a:pt x="996" y="544"/>
                  </a:lnTo>
                  <a:lnTo>
                    <a:pt x="996" y="539"/>
                  </a:lnTo>
                  <a:lnTo>
                    <a:pt x="996" y="534"/>
                  </a:lnTo>
                  <a:lnTo>
                    <a:pt x="997" y="529"/>
                  </a:lnTo>
                  <a:lnTo>
                    <a:pt x="997" y="524"/>
                  </a:lnTo>
                  <a:lnTo>
                    <a:pt x="997" y="518"/>
                  </a:lnTo>
                  <a:lnTo>
                    <a:pt x="997" y="514"/>
                  </a:lnTo>
                  <a:lnTo>
                    <a:pt x="997" y="508"/>
                  </a:lnTo>
                  <a:close/>
                  <a:moveTo>
                    <a:pt x="989" y="508"/>
                  </a:moveTo>
                  <a:lnTo>
                    <a:pt x="989" y="534"/>
                  </a:lnTo>
                  <a:lnTo>
                    <a:pt x="986" y="559"/>
                  </a:lnTo>
                  <a:lnTo>
                    <a:pt x="983" y="585"/>
                  </a:lnTo>
                  <a:lnTo>
                    <a:pt x="979" y="609"/>
                  </a:lnTo>
                  <a:lnTo>
                    <a:pt x="973" y="633"/>
                  </a:lnTo>
                  <a:lnTo>
                    <a:pt x="966" y="657"/>
                  </a:lnTo>
                  <a:lnTo>
                    <a:pt x="959" y="680"/>
                  </a:lnTo>
                  <a:lnTo>
                    <a:pt x="950" y="703"/>
                  </a:lnTo>
                  <a:lnTo>
                    <a:pt x="940" y="725"/>
                  </a:lnTo>
                  <a:lnTo>
                    <a:pt x="930" y="747"/>
                  </a:lnTo>
                  <a:lnTo>
                    <a:pt x="918" y="768"/>
                  </a:lnTo>
                  <a:lnTo>
                    <a:pt x="905" y="788"/>
                  </a:lnTo>
                  <a:lnTo>
                    <a:pt x="891" y="808"/>
                  </a:lnTo>
                  <a:lnTo>
                    <a:pt x="877" y="826"/>
                  </a:lnTo>
                  <a:lnTo>
                    <a:pt x="862" y="845"/>
                  </a:lnTo>
                  <a:lnTo>
                    <a:pt x="845" y="862"/>
                  </a:lnTo>
                  <a:lnTo>
                    <a:pt x="829" y="879"/>
                  </a:lnTo>
                  <a:lnTo>
                    <a:pt x="811" y="894"/>
                  </a:lnTo>
                  <a:lnTo>
                    <a:pt x="793" y="910"/>
                  </a:lnTo>
                  <a:lnTo>
                    <a:pt x="773" y="923"/>
                  </a:lnTo>
                  <a:lnTo>
                    <a:pt x="752" y="937"/>
                  </a:lnTo>
                  <a:lnTo>
                    <a:pt x="733" y="948"/>
                  </a:lnTo>
                  <a:lnTo>
                    <a:pt x="710" y="960"/>
                  </a:lnTo>
                  <a:lnTo>
                    <a:pt x="690" y="970"/>
                  </a:lnTo>
                  <a:lnTo>
                    <a:pt x="667" y="978"/>
                  </a:lnTo>
                  <a:lnTo>
                    <a:pt x="644" y="987"/>
                  </a:lnTo>
                  <a:lnTo>
                    <a:pt x="621" y="992"/>
                  </a:lnTo>
                  <a:lnTo>
                    <a:pt x="598" y="998"/>
                  </a:lnTo>
                  <a:lnTo>
                    <a:pt x="573" y="1004"/>
                  </a:lnTo>
                  <a:lnTo>
                    <a:pt x="549" y="1007"/>
                  </a:lnTo>
                  <a:lnTo>
                    <a:pt x="524" y="1008"/>
                  </a:lnTo>
                  <a:lnTo>
                    <a:pt x="499" y="1009"/>
                  </a:lnTo>
                  <a:lnTo>
                    <a:pt x="473" y="1008"/>
                  </a:lnTo>
                  <a:lnTo>
                    <a:pt x="449" y="1007"/>
                  </a:lnTo>
                  <a:lnTo>
                    <a:pt x="424" y="1004"/>
                  </a:lnTo>
                  <a:lnTo>
                    <a:pt x="400" y="998"/>
                  </a:lnTo>
                  <a:lnTo>
                    <a:pt x="377" y="992"/>
                  </a:lnTo>
                  <a:lnTo>
                    <a:pt x="353" y="987"/>
                  </a:lnTo>
                  <a:lnTo>
                    <a:pt x="329" y="978"/>
                  </a:lnTo>
                  <a:lnTo>
                    <a:pt x="307" y="970"/>
                  </a:lnTo>
                  <a:lnTo>
                    <a:pt x="286" y="960"/>
                  </a:lnTo>
                  <a:lnTo>
                    <a:pt x="265" y="948"/>
                  </a:lnTo>
                  <a:lnTo>
                    <a:pt x="245" y="937"/>
                  </a:lnTo>
                  <a:lnTo>
                    <a:pt x="225" y="923"/>
                  </a:lnTo>
                  <a:lnTo>
                    <a:pt x="206" y="910"/>
                  </a:lnTo>
                  <a:lnTo>
                    <a:pt x="186" y="894"/>
                  </a:lnTo>
                  <a:lnTo>
                    <a:pt x="169" y="879"/>
                  </a:lnTo>
                  <a:lnTo>
                    <a:pt x="151" y="862"/>
                  </a:lnTo>
                  <a:lnTo>
                    <a:pt x="136" y="845"/>
                  </a:lnTo>
                  <a:lnTo>
                    <a:pt x="121" y="826"/>
                  </a:lnTo>
                  <a:lnTo>
                    <a:pt x="105" y="808"/>
                  </a:lnTo>
                  <a:lnTo>
                    <a:pt x="92" y="788"/>
                  </a:lnTo>
                  <a:lnTo>
                    <a:pt x="79" y="768"/>
                  </a:lnTo>
                  <a:lnTo>
                    <a:pt x="68" y="747"/>
                  </a:lnTo>
                  <a:lnTo>
                    <a:pt x="57" y="725"/>
                  </a:lnTo>
                  <a:lnTo>
                    <a:pt x="47" y="703"/>
                  </a:lnTo>
                  <a:lnTo>
                    <a:pt x="37" y="680"/>
                  </a:lnTo>
                  <a:lnTo>
                    <a:pt x="30" y="657"/>
                  </a:lnTo>
                  <a:lnTo>
                    <a:pt x="23" y="633"/>
                  </a:lnTo>
                  <a:lnTo>
                    <a:pt x="18" y="609"/>
                  </a:lnTo>
                  <a:lnTo>
                    <a:pt x="14" y="585"/>
                  </a:lnTo>
                  <a:lnTo>
                    <a:pt x="11" y="559"/>
                  </a:lnTo>
                  <a:lnTo>
                    <a:pt x="10" y="534"/>
                  </a:lnTo>
                  <a:lnTo>
                    <a:pt x="8" y="508"/>
                  </a:lnTo>
                  <a:lnTo>
                    <a:pt x="10" y="483"/>
                  </a:lnTo>
                  <a:lnTo>
                    <a:pt x="11" y="457"/>
                  </a:lnTo>
                  <a:lnTo>
                    <a:pt x="14" y="431"/>
                  </a:lnTo>
                  <a:lnTo>
                    <a:pt x="18" y="407"/>
                  </a:lnTo>
                  <a:lnTo>
                    <a:pt x="23" y="383"/>
                  </a:lnTo>
                  <a:lnTo>
                    <a:pt x="30" y="359"/>
                  </a:lnTo>
                  <a:lnTo>
                    <a:pt x="37" y="336"/>
                  </a:lnTo>
                  <a:lnTo>
                    <a:pt x="47" y="314"/>
                  </a:lnTo>
                  <a:lnTo>
                    <a:pt x="57" y="291"/>
                  </a:lnTo>
                  <a:lnTo>
                    <a:pt x="68" y="270"/>
                  </a:lnTo>
                  <a:lnTo>
                    <a:pt x="79" y="248"/>
                  </a:lnTo>
                  <a:lnTo>
                    <a:pt x="92" y="228"/>
                  </a:lnTo>
                  <a:lnTo>
                    <a:pt x="105" y="209"/>
                  </a:lnTo>
                  <a:lnTo>
                    <a:pt x="121" y="190"/>
                  </a:lnTo>
                  <a:lnTo>
                    <a:pt x="136" y="172"/>
                  </a:lnTo>
                  <a:lnTo>
                    <a:pt x="151" y="155"/>
                  </a:lnTo>
                  <a:lnTo>
                    <a:pt x="169" y="138"/>
                  </a:lnTo>
                  <a:lnTo>
                    <a:pt x="186" y="122"/>
                  </a:lnTo>
                  <a:lnTo>
                    <a:pt x="206" y="108"/>
                  </a:lnTo>
                  <a:lnTo>
                    <a:pt x="225" y="94"/>
                  </a:lnTo>
                  <a:lnTo>
                    <a:pt x="245" y="81"/>
                  </a:lnTo>
                  <a:lnTo>
                    <a:pt x="265" y="68"/>
                  </a:lnTo>
                  <a:lnTo>
                    <a:pt x="286" y="57"/>
                  </a:lnTo>
                  <a:lnTo>
                    <a:pt x="307" y="47"/>
                  </a:lnTo>
                  <a:lnTo>
                    <a:pt x="329" y="38"/>
                  </a:lnTo>
                  <a:lnTo>
                    <a:pt x="353" y="30"/>
                  </a:lnTo>
                  <a:lnTo>
                    <a:pt x="377" y="24"/>
                  </a:lnTo>
                  <a:lnTo>
                    <a:pt x="400" y="18"/>
                  </a:lnTo>
                  <a:lnTo>
                    <a:pt x="424" y="14"/>
                  </a:lnTo>
                  <a:lnTo>
                    <a:pt x="449" y="10"/>
                  </a:lnTo>
                  <a:lnTo>
                    <a:pt x="473" y="8"/>
                  </a:lnTo>
                  <a:lnTo>
                    <a:pt x="499" y="8"/>
                  </a:lnTo>
                  <a:lnTo>
                    <a:pt x="524" y="8"/>
                  </a:lnTo>
                  <a:lnTo>
                    <a:pt x="549" y="10"/>
                  </a:lnTo>
                  <a:lnTo>
                    <a:pt x="573" y="14"/>
                  </a:lnTo>
                  <a:lnTo>
                    <a:pt x="598" y="18"/>
                  </a:lnTo>
                  <a:lnTo>
                    <a:pt x="621" y="24"/>
                  </a:lnTo>
                  <a:lnTo>
                    <a:pt x="644" y="30"/>
                  </a:lnTo>
                  <a:lnTo>
                    <a:pt x="667" y="38"/>
                  </a:lnTo>
                  <a:lnTo>
                    <a:pt x="690" y="47"/>
                  </a:lnTo>
                  <a:lnTo>
                    <a:pt x="710" y="57"/>
                  </a:lnTo>
                  <a:lnTo>
                    <a:pt x="733" y="68"/>
                  </a:lnTo>
                  <a:lnTo>
                    <a:pt x="752" y="81"/>
                  </a:lnTo>
                  <a:lnTo>
                    <a:pt x="773" y="94"/>
                  </a:lnTo>
                  <a:lnTo>
                    <a:pt x="793" y="108"/>
                  </a:lnTo>
                  <a:lnTo>
                    <a:pt x="811" y="122"/>
                  </a:lnTo>
                  <a:lnTo>
                    <a:pt x="829" y="138"/>
                  </a:lnTo>
                  <a:lnTo>
                    <a:pt x="845" y="155"/>
                  </a:lnTo>
                  <a:lnTo>
                    <a:pt x="862" y="172"/>
                  </a:lnTo>
                  <a:lnTo>
                    <a:pt x="877" y="190"/>
                  </a:lnTo>
                  <a:lnTo>
                    <a:pt x="891" y="209"/>
                  </a:lnTo>
                  <a:lnTo>
                    <a:pt x="905" y="228"/>
                  </a:lnTo>
                  <a:lnTo>
                    <a:pt x="918" y="248"/>
                  </a:lnTo>
                  <a:lnTo>
                    <a:pt x="930" y="270"/>
                  </a:lnTo>
                  <a:lnTo>
                    <a:pt x="940" y="291"/>
                  </a:lnTo>
                  <a:lnTo>
                    <a:pt x="950" y="314"/>
                  </a:lnTo>
                  <a:lnTo>
                    <a:pt x="959" y="336"/>
                  </a:lnTo>
                  <a:lnTo>
                    <a:pt x="966" y="359"/>
                  </a:lnTo>
                  <a:lnTo>
                    <a:pt x="973" y="383"/>
                  </a:lnTo>
                  <a:lnTo>
                    <a:pt x="979" y="407"/>
                  </a:lnTo>
                  <a:lnTo>
                    <a:pt x="983" y="431"/>
                  </a:lnTo>
                  <a:lnTo>
                    <a:pt x="986" y="457"/>
                  </a:lnTo>
                  <a:lnTo>
                    <a:pt x="989" y="483"/>
                  </a:lnTo>
                  <a:lnTo>
                    <a:pt x="989" y="508"/>
                  </a:lnTo>
                  <a:close/>
                </a:path>
              </a:pathLst>
            </a:custGeom>
            <a:solidFill>
              <a:srgbClr val="FDF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2" name="Freeform 69"/>
            <p:cNvSpPr>
              <a:spLocks noEditPoints="1"/>
            </p:cNvSpPr>
            <p:nvPr/>
          </p:nvSpPr>
          <p:spPr bwMode="auto">
            <a:xfrm>
              <a:off x="4040" y="1996"/>
              <a:ext cx="989" cy="1008"/>
            </a:xfrm>
            <a:custGeom>
              <a:avLst/>
              <a:gdLst>
                <a:gd name="T0" fmla="*/ 979 w 989"/>
                <a:gd name="T1" fmla="*/ 402 h 1008"/>
                <a:gd name="T2" fmla="*/ 940 w 989"/>
                <a:gd name="T3" fmla="*/ 285 h 1008"/>
                <a:gd name="T4" fmla="*/ 876 w 989"/>
                <a:gd name="T5" fmla="*/ 183 h 1008"/>
                <a:gd name="T6" fmla="*/ 790 w 989"/>
                <a:gd name="T7" fmla="*/ 99 h 1008"/>
                <a:gd name="T8" fmla="*/ 687 w 989"/>
                <a:gd name="T9" fmla="*/ 40 h 1008"/>
                <a:gd name="T10" fmla="*/ 570 w 989"/>
                <a:gd name="T11" fmla="*/ 6 h 1008"/>
                <a:gd name="T12" fmla="*/ 444 w 989"/>
                <a:gd name="T13" fmla="*/ 3 h 1008"/>
                <a:gd name="T14" fmla="*/ 324 w 989"/>
                <a:gd name="T15" fmla="*/ 30 h 1008"/>
                <a:gd name="T16" fmla="*/ 218 w 989"/>
                <a:gd name="T17" fmla="*/ 85 h 1008"/>
                <a:gd name="T18" fmla="*/ 129 w 989"/>
                <a:gd name="T19" fmla="*/ 165 h 1008"/>
                <a:gd name="T20" fmla="*/ 60 w 989"/>
                <a:gd name="T21" fmla="*/ 264 h 1008"/>
                <a:gd name="T22" fmla="*/ 15 w 989"/>
                <a:gd name="T23" fmla="*/ 378 h 1008"/>
                <a:gd name="T24" fmla="*/ 0 w 989"/>
                <a:gd name="T25" fmla="*/ 504 h 1008"/>
                <a:gd name="T26" fmla="*/ 15 w 989"/>
                <a:gd name="T27" fmla="*/ 631 h 1008"/>
                <a:gd name="T28" fmla="*/ 60 w 989"/>
                <a:gd name="T29" fmla="*/ 744 h 1008"/>
                <a:gd name="T30" fmla="*/ 129 w 989"/>
                <a:gd name="T31" fmla="*/ 844 h 1008"/>
                <a:gd name="T32" fmla="*/ 218 w 989"/>
                <a:gd name="T33" fmla="*/ 923 h 1008"/>
                <a:gd name="T34" fmla="*/ 324 w 989"/>
                <a:gd name="T35" fmla="*/ 978 h 1008"/>
                <a:gd name="T36" fmla="*/ 444 w 989"/>
                <a:gd name="T37" fmla="*/ 1007 h 1008"/>
                <a:gd name="T38" fmla="*/ 570 w 989"/>
                <a:gd name="T39" fmla="*/ 1003 h 1008"/>
                <a:gd name="T40" fmla="*/ 687 w 989"/>
                <a:gd name="T41" fmla="*/ 970 h 1008"/>
                <a:gd name="T42" fmla="*/ 790 w 989"/>
                <a:gd name="T43" fmla="*/ 909 h 1008"/>
                <a:gd name="T44" fmla="*/ 876 w 989"/>
                <a:gd name="T45" fmla="*/ 825 h 1008"/>
                <a:gd name="T46" fmla="*/ 940 w 989"/>
                <a:gd name="T47" fmla="*/ 723 h 1008"/>
                <a:gd name="T48" fmla="*/ 979 w 989"/>
                <a:gd name="T49" fmla="*/ 606 h 1008"/>
                <a:gd name="T50" fmla="*/ 980 w 989"/>
                <a:gd name="T51" fmla="*/ 504 h 1008"/>
                <a:gd name="T52" fmla="*/ 965 w 989"/>
                <a:gd name="T53" fmla="*/ 628 h 1008"/>
                <a:gd name="T54" fmla="*/ 922 w 989"/>
                <a:gd name="T55" fmla="*/ 741 h 1008"/>
                <a:gd name="T56" fmla="*/ 854 w 989"/>
                <a:gd name="T57" fmla="*/ 838 h 1008"/>
                <a:gd name="T58" fmla="*/ 766 w 989"/>
                <a:gd name="T59" fmla="*/ 916 h 1008"/>
                <a:gd name="T60" fmla="*/ 662 w 989"/>
                <a:gd name="T61" fmla="*/ 971 h 1008"/>
                <a:gd name="T62" fmla="*/ 544 w 989"/>
                <a:gd name="T63" fmla="*/ 998 h 1008"/>
                <a:gd name="T64" fmla="*/ 420 w 989"/>
                <a:gd name="T65" fmla="*/ 995 h 1008"/>
                <a:gd name="T66" fmla="*/ 306 w 989"/>
                <a:gd name="T67" fmla="*/ 961 h 1008"/>
                <a:gd name="T68" fmla="*/ 203 w 989"/>
                <a:gd name="T69" fmla="*/ 902 h 1008"/>
                <a:gd name="T70" fmla="*/ 120 w 989"/>
                <a:gd name="T71" fmla="*/ 821 h 1008"/>
                <a:gd name="T72" fmla="*/ 56 w 989"/>
                <a:gd name="T73" fmla="*/ 720 h 1008"/>
                <a:gd name="T74" fmla="*/ 18 w 989"/>
                <a:gd name="T75" fmla="*/ 605 h 1008"/>
                <a:gd name="T76" fmla="*/ 8 w 989"/>
                <a:gd name="T77" fmla="*/ 479 h 1008"/>
                <a:gd name="T78" fmla="*/ 31 w 989"/>
                <a:gd name="T79" fmla="*/ 356 h 1008"/>
                <a:gd name="T80" fmla="*/ 79 w 989"/>
                <a:gd name="T81" fmla="*/ 247 h 1008"/>
                <a:gd name="T82" fmla="*/ 150 w 989"/>
                <a:gd name="T83" fmla="*/ 153 h 1008"/>
                <a:gd name="T84" fmla="*/ 242 w 989"/>
                <a:gd name="T85" fmla="*/ 80 h 1008"/>
                <a:gd name="T86" fmla="*/ 350 w 989"/>
                <a:gd name="T87" fmla="*/ 30 h 1008"/>
                <a:gd name="T88" fmla="*/ 470 w 989"/>
                <a:gd name="T89" fmla="*/ 9 h 1008"/>
                <a:gd name="T90" fmla="*/ 592 w 989"/>
                <a:gd name="T91" fmla="*/ 19 h 1008"/>
                <a:gd name="T92" fmla="*/ 705 w 989"/>
                <a:gd name="T93" fmla="*/ 57 h 1008"/>
                <a:gd name="T94" fmla="*/ 804 w 989"/>
                <a:gd name="T95" fmla="*/ 121 h 1008"/>
                <a:gd name="T96" fmla="*/ 884 w 989"/>
                <a:gd name="T97" fmla="*/ 207 h 1008"/>
                <a:gd name="T98" fmla="*/ 943 w 989"/>
                <a:gd name="T99" fmla="*/ 311 h 1008"/>
                <a:gd name="T100" fmla="*/ 975 w 989"/>
                <a:gd name="T101" fmla="*/ 429 h 100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89"/>
                <a:gd name="T154" fmla="*/ 0 h 1008"/>
                <a:gd name="T155" fmla="*/ 989 w 989"/>
                <a:gd name="T156" fmla="*/ 1008 h 100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89" h="1008">
                  <a:moveTo>
                    <a:pt x="989" y="504"/>
                  </a:moveTo>
                  <a:lnTo>
                    <a:pt x="989" y="479"/>
                  </a:lnTo>
                  <a:lnTo>
                    <a:pt x="986" y="453"/>
                  </a:lnTo>
                  <a:lnTo>
                    <a:pt x="983" y="427"/>
                  </a:lnTo>
                  <a:lnTo>
                    <a:pt x="979" y="402"/>
                  </a:lnTo>
                  <a:lnTo>
                    <a:pt x="973" y="378"/>
                  </a:lnTo>
                  <a:lnTo>
                    <a:pt x="967" y="354"/>
                  </a:lnTo>
                  <a:lnTo>
                    <a:pt x="958" y="331"/>
                  </a:lnTo>
                  <a:lnTo>
                    <a:pt x="950" y="308"/>
                  </a:lnTo>
                  <a:lnTo>
                    <a:pt x="940" y="285"/>
                  </a:lnTo>
                  <a:lnTo>
                    <a:pt x="929" y="264"/>
                  </a:lnTo>
                  <a:lnTo>
                    <a:pt x="918" y="243"/>
                  </a:lnTo>
                  <a:lnTo>
                    <a:pt x="904" y="222"/>
                  </a:lnTo>
                  <a:lnTo>
                    <a:pt x="890" y="203"/>
                  </a:lnTo>
                  <a:lnTo>
                    <a:pt x="876" y="183"/>
                  </a:lnTo>
                  <a:lnTo>
                    <a:pt x="861" y="165"/>
                  </a:lnTo>
                  <a:lnTo>
                    <a:pt x="844" y="148"/>
                  </a:lnTo>
                  <a:lnTo>
                    <a:pt x="827" y="131"/>
                  </a:lnTo>
                  <a:lnTo>
                    <a:pt x="809" y="115"/>
                  </a:lnTo>
                  <a:lnTo>
                    <a:pt x="790" y="99"/>
                  </a:lnTo>
                  <a:lnTo>
                    <a:pt x="770" y="85"/>
                  </a:lnTo>
                  <a:lnTo>
                    <a:pt x="751" y="73"/>
                  </a:lnTo>
                  <a:lnTo>
                    <a:pt x="730" y="61"/>
                  </a:lnTo>
                  <a:lnTo>
                    <a:pt x="709" y="50"/>
                  </a:lnTo>
                  <a:lnTo>
                    <a:pt x="687" y="40"/>
                  </a:lnTo>
                  <a:lnTo>
                    <a:pt x="665" y="30"/>
                  </a:lnTo>
                  <a:lnTo>
                    <a:pt x="641" y="23"/>
                  </a:lnTo>
                  <a:lnTo>
                    <a:pt x="617" y="16"/>
                  </a:lnTo>
                  <a:lnTo>
                    <a:pt x="594" y="10"/>
                  </a:lnTo>
                  <a:lnTo>
                    <a:pt x="570" y="6"/>
                  </a:lnTo>
                  <a:lnTo>
                    <a:pt x="545" y="3"/>
                  </a:lnTo>
                  <a:lnTo>
                    <a:pt x="520" y="0"/>
                  </a:lnTo>
                  <a:lnTo>
                    <a:pt x="495" y="0"/>
                  </a:lnTo>
                  <a:lnTo>
                    <a:pt x="469" y="0"/>
                  </a:lnTo>
                  <a:lnTo>
                    <a:pt x="444" y="3"/>
                  </a:lnTo>
                  <a:lnTo>
                    <a:pt x="420" y="6"/>
                  </a:lnTo>
                  <a:lnTo>
                    <a:pt x="395" y="10"/>
                  </a:lnTo>
                  <a:lnTo>
                    <a:pt x="371" y="16"/>
                  </a:lnTo>
                  <a:lnTo>
                    <a:pt x="348" y="23"/>
                  </a:lnTo>
                  <a:lnTo>
                    <a:pt x="324" y="30"/>
                  </a:lnTo>
                  <a:lnTo>
                    <a:pt x="302" y="40"/>
                  </a:lnTo>
                  <a:lnTo>
                    <a:pt x="281" y="50"/>
                  </a:lnTo>
                  <a:lnTo>
                    <a:pt x="259" y="61"/>
                  </a:lnTo>
                  <a:lnTo>
                    <a:pt x="238" y="73"/>
                  </a:lnTo>
                  <a:lnTo>
                    <a:pt x="218" y="85"/>
                  </a:lnTo>
                  <a:lnTo>
                    <a:pt x="199" y="99"/>
                  </a:lnTo>
                  <a:lnTo>
                    <a:pt x="181" y="115"/>
                  </a:lnTo>
                  <a:lnTo>
                    <a:pt x="163" y="131"/>
                  </a:lnTo>
                  <a:lnTo>
                    <a:pt x="145" y="148"/>
                  </a:lnTo>
                  <a:lnTo>
                    <a:pt x="129" y="165"/>
                  </a:lnTo>
                  <a:lnTo>
                    <a:pt x="113" y="183"/>
                  </a:lnTo>
                  <a:lnTo>
                    <a:pt x="99" y="203"/>
                  </a:lnTo>
                  <a:lnTo>
                    <a:pt x="85" y="222"/>
                  </a:lnTo>
                  <a:lnTo>
                    <a:pt x="72" y="243"/>
                  </a:lnTo>
                  <a:lnTo>
                    <a:pt x="60" y="264"/>
                  </a:lnTo>
                  <a:lnTo>
                    <a:pt x="49" y="285"/>
                  </a:lnTo>
                  <a:lnTo>
                    <a:pt x="39" y="308"/>
                  </a:lnTo>
                  <a:lnTo>
                    <a:pt x="31" y="331"/>
                  </a:lnTo>
                  <a:lnTo>
                    <a:pt x="22" y="354"/>
                  </a:lnTo>
                  <a:lnTo>
                    <a:pt x="15" y="378"/>
                  </a:lnTo>
                  <a:lnTo>
                    <a:pt x="10" y="402"/>
                  </a:lnTo>
                  <a:lnTo>
                    <a:pt x="6" y="427"/>
                  </a:lnTo>
                  <a:lnTo>
                    <a:pt x="3" y="453"/>
                  </a:lnTo>
                  <a:lnTo>
                    <a:pt x="1" y="479"/>
                  </a:lnTo>
                  <a:lnTo>
                    <a:pt x="0" y="504"/>
                  </a:lnTo>
                  <a:lnTo>
                    <a:pt x="1" y="530"/>
                  </a:lnTo>
                  <a:lnTo>
                    <a:pt x="3" y="555"/>
                  </a:lnTo>
                  <a:lnTo>
                    <a:pt x="6" y="581"/>
                  </a:lnTo>
                  <a:lnTo>
                    <a:pt x="10" y="606"/>
                  </a:lnTo>
                  <a:lnTo>
                    <a:pt x="15" y="631"/>
                  </a:lnTo>
                  <a:lnTo>
                    <a:pt x="22" y="655"/>
                  </a:lnTo>
                  <a:lnTo>
                    <a:pt x="31" y="677"/>
                  </a:lnTo>
                  <a:lnTo>
                    <a:pt x="39" y="700"/>
                  </a:lnTo>
                  <a:lnTo>
                    <a:pt x="49" y="723"/>
                  </a:lnTo>
                  <a:lnTo>
                    <a:pt x="60" y="744"/>
                  </a:lnTo>
                  <a:lnTo>
                    <a:pt x="72" y="765"/>
                  </a:lnTo>
                  <a:lnTo>
                    <a:pt x="85" y="787"/>
                  </a:lnTo>
                  <a:lnTo>
                    <a:pt x="99" y="807"/>
                  </a:lnTo>
                  <a:lnTo>
                    <a:pt x="113" y="825"/>
                  </a:lnTo>
                  <a:lnTo>
                    <a:pt x="129" y="844"/>
                  </a:lnTo>
                  <a:lnTo>
                    <a:pt x="145" y="861"/>
                  </a:lnTo>
                  <a:lnTo>
                    <a:pt x="163" y="878"/>
                  </a:lnTo>
                  <a:lnTo>
                    <a:pt x="181" y="893"/>
                  </a:lnTo>
                  <a:lnTo>
                    <a:pt x="199" y="909"/>
                  </a:lnTo>
                  <a:lnTo>
                    <a:pt x="218" y="923"/>
                  </a:lnTo>
                  <a:lnTo>
                    <a:pt x="238" y="936"/>
                  </a:lnTo>
                  <a:lnTo>
                    <a:pt x="259" y="949"/>
                  </a:lnTo>
                  <a:lnTo>
                    <a:pt x="281" y="959"/>
                  </a:lnTo>
                  <a:lnTo>
                    <a:pt x="302" y="970"/>
                  </a:lnTo>
                  <a:lnTo>
                    <a:pt x="324" y="978"/>
                  </a:lnTo>
                  <a:lnTo>
                    <a:pt x="348" y="986"/>
                  </a:lnTo>
                  <a:lnTo>
                    <a:pt x="371" y="993"/>
                  </a:lnTo>
                  <a:lnTo>
                    <a:pt x="395" y="998"/>
                  </a:lnTo>
                  <a:lnTo>
                    <a:pt x="420" y="1003"/>
                  </a:lnTo>
                  <a:lnTo>
                    <a:pt x="444" y="1007"/>
                  </a:lnTo>
                  <a:lnTo>
                    <a:pt x="469" y="1008"/>
                  </a:lnTo>
                  <a:lnTo>
                    <a:pt x="495" y="1008"/>
                  </a:lnTo>
                  <a:lnTo>
                    <a:pt x="520" y="1008"/>
                  </a:lnTo>
                  <a:lnTo>
                    <a:pt x="545" y="1007"/>
                  </a:lnTo>
                  <a:lnTo>
                    <a:pt x="570" y="1003"/>
                  </a:lnTo>
                  <a:lnTo>
                    <a:pt x="594" y="998"/>
                  </a:lnTo>
                  <a:lnTo>
                    <a:pt x="617" y="993"/>
                  </a:lnTo>
                  <a:lnTo>
                    <a:pt x="641" y="986"/>
                  </a:lnTo>
                  <a:lnTo>
                    <a:pt x="665" y="978"/>
                  </a:lnTo>
                  <a:lnTo>
                    <a:pt x="687" y="970"/>
                  </a:lnTo>
                  <a:lnTo>
                    <a:pt x="709" y="959"/>
                  </a:lnTo>
                  <a:lnTo>
                    <a:pt x="730" y="949"/>
                  </a:lnTo>
                  <a:lnTo>
                    <a:pt x="751" y="936"/>
                  </a:lnTo>
                  <a:lnTo>
                    <a:pt x="770" y="923"/>
                  </a:lnTo>
                  <a:lnTo>
                    <a:pt x="790" y="909"/>
                  </a:lnTo>
                  <a:lnTo>
                    <a:pt x="809" y="893"/>
                  </a:lnTo>
                  <a:lnTo>
                    <a:pt x="827" y="878"/>
                  </a:lnTo>
                  <a:lnTo>
                    <a:pt x="844" y="861"/>
                  </a:lnTo>
                  <a:lnTo>
                    <a:pt x="861" y="844"/>
                  </a:lnTo>
                  <a:lnTo>
                    <a:pt x="876" y="825"/>
                  </a:lnTo>
                  <a:lnTo>
                    <a:pt x="890" y="807"/>
                  </a:lnTo>
                  <a:lnTo>
                    <a:pt x="904" y="787"/>
                  </a:lnTo>
                  <a:lnTo>
                    <a:pt x="918" y="765"/>
                  </a:lnTo>
                  <a:lnTo>
                    <a:pt x="929" y="744"/>
                  </a:lnTo>
                  <a:lnTo>
                    <a:pt x="940" y="723"/>
                  </a:lnTo>
                  <a:lnTo>
                    <a:pt x="950" y="700"/>
                  </a:lnTo>
                  <a:lnTo>
                    <a:pt x="958" y="677"/>
                  </a:lnTo>
                  <a:lnTo>
                    <a:pt x="967" y="655"/>
                  </a:lnTo>
                  <a:lnTo>
                    <a:pt x="973" y="631"/>
                  </a:lnTo>
                  <a:lnTo>
                    <a:pt x="979" y="606"/>
                  </a:lnTo>
                  <a:lnTo>
                    <a:pt x="983" y="581"/>
                  </a:lnTo>
                  <a:lnTo>
                    <a:pt x="986" y="555"/>
                  </a:lnTo>
                  <a:lnTo>
                    <a:pt x="989" y="530"/>
                  </a:lnTo>
                  <a:lnTo>
                    <a:pt x="989" y="504"/>
                  </a:lnTo>
                  <a:close/>
                  <a:moveTo>
                    <a:pt x="980" y="504"/>
                  </a:moveTo>
                  <a:lnTo>
                    <a:pt x="980" y="530"/>
                  </a:lnTo>
                  <a:lnTo>
                    <a:pt x="978" y="555"/>
                  </a:lnTo>
                  <a:lnTo>
                    <a:pt x="975" y="579"/>
                  </a:lnTo>
                  <a:lnTo>
                    <a:pt x="971" y="605"/>
                  </a:lnTo>
                  <a:lnTo>
                    <a:pt x="965" y="628"/>
                  </a:lnTo>
                  <a:lnTo>
                    <a:pt x="960" y="652"/>
                  </a:lnTo>
                  <a:lnTo>
                    <a:pt x="951" y="675"/>
                  </a:lnTo>
                  <a:lnTo>
                    <a:pt x="943" y="697"/>
                  </a:lnTo>
                  <a:lnTo>
                    <a:pt x="933" y="720"/>
                  </a:lnTo>
                  <a:lnTo>
                    <a:pt x="922" y="741"/>
                  </a:lnTo>
                  <a:lnTo>
                    <a:pt x="911" y="761"/>
                  </a:lnTo>
                  <a:lnTo>
                    <a:pt x="898" y="782"/>
                  </a:lnTo>
                  <a:lnTo>
                    <a:pt x="884" y="801"/>
                  </a:lnTo>
                  <a:lnTo>
                    <a:pt x="869" y="821"/>
                  </a:lnTo>
                  <a:lnTo>
                    <a:pt x="854" y="838"/>
                  </a:lnTo>
                  <a:lnTo>
                    <a:pt x="839" y="855"/>
                  </a:lnTo>
                  <a:lnTo>
                    <a:pt x="822" y="872"/>
                  </a:lnTo>
                  <a:lnTo>
                    <a:pt x="804" y="888"/>
                  </a:lnTo>
                  <a:lnTo>
                    <a:pt x="786" y="902"/>
                  </a:lnTo>
                  <a:lnTo>
                    <a:pt x="766" y="916"/>
                  </a:lnTo>
                  <a:lnTo>
                    <a:pt x="747" y="929"/>
                  </a:lnTo>
                  <a:lnTo>
                    <a:pt x="726" y="942"/>
                  </a:lnTo>
                  <a:lnTo>
                    <a:pt x="705" y="951"/>
                  </a:lnTo>
                  <a:lnTo>
                    <a:pt x="684" y="961"/>
                  </a:lnTo>
                  <a:lnTo>
                    <a:pt x="662" y="971"/>
                  </a:lnTo>
                  <a:lnTo>
                    <a:pt x="640" y="978"/>
                  </a:lnTo>
                  <a:lnTo>
                    <a:pt x="616" y="986"/>
                  </a:lnTo>
                  <a:lnTo>
                    <a:pt x="592" y="991"/>
                  </a:lnTo>
                  <a:lnTo>
                    <a:pt x="569" y="995"/>
                  </a:lnTo>
                  <a:lnTo>
                    <a:pt x="544" y="998"/>
                  </a:lnTo>
                  <a:lnTo>
                    <a:pt x="520" y="1000"/>
                  </a:lnTo>
                  <a:lnTo>
                    <a:pt x="495" y="1001"/>
                  </a:lnTo>
                  <a:lnTo>
                    <a:pt x="470" y="1000"/>
                  </a:lnTo>
                  <a:lnTo>
                    <a:pt x="445" y="998"/>
                  </a:lnTo>
                  <a:lnTo>
                    <a:pt x="420" y="995"/>
                  </a:lnTo>
                  <a:lnTo>
                    <a:pt x="396" y="991"/>
                  </a:lnTo>
                  <a:lnTo>
                    <a:pt x="373" y="986"/>
                  </a:lnTo>
                  <a:lnTo>
                    <a:pt x="350" y="978"/>
                  </a:lnTo>
                  <a:lnTo>
                    <a:pt x="327" y="971"/>
                  </a:lnTo>
                  <a:lnTo>
                    <a:pt x="306" y="961"/>
                  </a:lnTo>
                  <a:lnTo>
                    <a:pt x="284" y="951"/>
                  </a:lnTo>
                  <a:lnTo>
                    <a:pt x="263" y="942"/>
                  </a:lnTo>
                  <a:lnTo>
                    <a:pt x="242" y="929"/>
                  </a:lnTo>
                  <a:lnTo>
                    <a:pt x="222" y="916"/>
                  </a:lnTo>
                  <a:lnTo>
                    <a:pt x="203" y="902"/>
                  </a:lnTo>
                  <a:lnTo>
                    <a:pt x="185" y="888"/>
                  </a:lnTo>
                  <a:lnTo>
                    <a:pt x="168" y="872"/>
                  </a:lnTo>
                  <a:lnTo>
                    <a:pt x="150" y="855"/>
                  </a:lnTo>
                  <a:lnTo>
                    <a:pt x="135" y="838"/>
                  </a:lnTo>
                  <a:lnTo>
                    <a:pt x="120" y="821"/>
                  </a:lnTo>
                  <a:lnTo>
                    <a:pt x="104" y="801"/>
                  </a:lnTo>
                  <a:lnTo>
                    <a:pt x="92" y="782"/>
                  </a:lnTo>
                  <a:lnTo>
                    <a:pt x="79" y="761"/>
                  </a:lnTo>
                  <a:lnTo>
                    <a:pt x="67" y="741"/>
                  </a:lnTo>
                  <a:lnTo>
                    <a:pt x="56" y="720"/>
                  </a:lnTo>
                  <a:lnTo>
                    <a:pt x="46" y="697"/>
                  </a:lnTo>
                  <a:lnTo>
                    <a:pt x="38" y="675"/>
                  </a:lnTo>
                  <a:lnTo>
                    <a:pt x="31" y="652"/>
                  </a:lnTo>
                  <a:lnTo>
                    <a:pt x="24" y="628"/>
                  </a:lnTo>
                  <a:lnTo>
                    <a:pt x="18" y="605"/>
                  </a:lnTo>
                  <a:lnTo>
                    <a:pt x="14" y="579"/>
                  </a:lnTo>
                  <a:lnTo>
                    <a:pt x="11" y="555"/>
                  </a:lnTo>
                  <a:lnTo>
                    <a:pt x="8" y="530"/>
                  </a:lnTo>
                  <a:lnTo>
                    <a:pt x="8" y="504"/>
                  </a:lnTo>
                  <a:lnTo>
                    <a:pt x="8" y="479"/>
                  </a:lnTo>
                  <a:lnTo>
                    <a:pt x="11" y="453"/>
                  </a:lnTo>
                  <a:lnTo>
                    <a:pt x="14" y="429"/>
                  </a:lnTo>
                  <a:lnTo>
                    <a:pt x="18" y="405"/>
                  </a:lnTo>
                  <a:lnTo>
                    <a:pt x="24" y="381"/>
                  </a:lnTo>
                  <a:lnTo>
                    <a:pt x="31" y="356"/>
                  </a:lnTo>
                  <a:lnTo>
                    <a:pt x="38" y="334"/>
                  </a:lnTo>
                  <a:lnTo>
                    <a:pt x="46" y="311"/>
                  </a:lnTo>
                  <a:lnTo>
                    <a:pt x="56" y="290"/>
                  </a:lnTo>
                  <a:lnTo>
                    <a:pt x="67" y="267"/>
                  </a:lnTo>
                  <a:lnTo>
                    <a:pt x="79" y="247"/>
                  </a:lnTo>
                  <a:lnTo>
                    <a:pt x="92" y="227"/>
                  </a:lnTo>
                  <a:lnTo>
                    <a:pt x="104" y="207"/>
                  </a:lnTo>
                  <a:lnTo>
                    <a:pt x="120" y="189"/>
                  </a:lnTo>
                  <a:lnTo>
                    <a:pt x="135" y="170"/>
                  </a:lnTo>
                  <a:lnTo>
                    <a:pt x="150" y="153"/>
                  </a:lnTo>
                  <a:lnTo>
                    <a:pt x="168" y="136"/>
                  </a:lnTo>
                  <a:lnTo>
                    <a:pt x="185" y="121"/>
                  </a:lnTo>
                  <a:lnTo>
                    <a:pt x="203" y="107"/>
                  </a:lnTo>
                  <a:lnTo>
                    <a:pt x="222" y="92"/>
                  </a:lnTo>
                  <a:lnTo>
                    <a:pt x="242" y="80"/>
                  </a:lnTo>
                  <a:lnTo>
                    <a:pt x="263" y="68"/>
                  </a:lnTo>
                  <a:lnTo>
                    <a:pt x="284" y="57"/>
                  </a:lnTo>
                  <a:lnTo>
                    <a:pt x="306" y="47"/>
                  </a:lnTo>
                  <a:lnTo>
                    <a:pt x="327" y="38"/>
                  </a:lnTo>
                  <a:lnTo>
                    <a:pt x="350" y="30"/>
                  </a:lnTo>
                  <a:lnTo>
                    <a:pt x="373" y="23"/>
                  </a:lnTo>
                  <a:lnTo>
                    <a:pt x="396" y="19"/>
                  </a:lnTo>
                  <a:lnTo>
                    <a:pt x="420" y="13"/>
                  </a:lnTo>
                  <a:lnTo>
                    <a:pt x="445" y="10"/>
                  </a:lnTo>
                  <a:lnTo>
                    <a:pt x="470" y="9"/>
                  </a:lnTo>
                  <a:lnTo>
                    <a:pt x="495" y="7"/>
                  </a:lnTo>
                  <a:lnTo>
                    <a:pt x="520" y="9"/>
                  </a:lnTo>
                  <a:lnTo>
                    <a:pt x="544" y="10"/>
                  </a:lnTo>
                  <a:lnTo>
                    <a:pt x="569" y="13"/>
                  </a:lnTo>
                  <a:lnTo>
                    <a:pt x="592" y="19"/>
                  </a:lnTo>
                  <a:lnTo>
                    <a:pt x="616" y="23"/>
                  </a:lnTo>
                  <a:lnTo>
                    <a:pt x="640" y="30"/>
                  </a:lnTo>
                  <a:lnTo>
                    <a:pt x="662" y="38"/>
                  </a:lnTo>
                  <a:lnTo>
                    <a:pt x="684" y="47"/>
                  </a:lnTo>
                  <a:lnTo>
                    <a:pt x="705" y="57"/>
                  </a:lnTo>
                  <a:lnTo>
                    <a:pt x="726" y="68"/>
                  </a:lnTo>
                  <a:lnTo>
                    <a:pt x="747" y="80"/>
                  </a:lnTo>
                  <a:lnTo>
                    <a:pt x="766" y="92"/>
                  </a:lnTo>
                  <a:lnTo>
                    <a:pt x="786" y="107"/>
                  </a:lnTo>
                  <a:lnTo>
                    <a:pt x="804" y="121"/>
                  </a:lnTo>
                  <a:lnTo>
                    <a:pt x="822" y="136"/>
                  </a:lnTo>
                  <a:lnTo>
                    <a:pt x="839" y="153"/>
                  </a:lnTo>
                  <a:lnTo>
                    <a:pt x="854" y="170"/>
                  </a:lnTo>
                  <a:lnTo>
                    <a:pt x="869" y="189"/>
                  </a:lnTo>
                  <a:lnTo>
                    <a:pt x="884" y="207"/>
                  </a:lnTo>
                  <a:lnTo>
                    <a:pt x="898" y="227"/>
                  </a:lnTo>
                  <a:lnTo>
                    <a:pt x="911" y="247"/>
                  </a:lnTo>
                  <a:lnTo>
                    <a:pt x="922" y="267"/>
                  </a:lnTo>
                  <a:lnTo>
                    <a:pt x="933" y="290"/>
                  </a:lnTo>
                  <a:lnTo>
                    <a:pt x="943" y="311"/>
                  </a:lnTo>
                  <a:lnTo>
                    <a:pt x="951" y="334"/>
                  </a:lnTo>
                  <a:lnTo>
                    <a:pt x="960" y="356"/>
                  </a:lnTo>
                  <a:lnTo>
                    <a:pt x="965" y="381"/>
                  </a:lnTo>
                  <a:lnTo>
                    <a:pt x="971" y="405"/>
                  </a:lnTo>
                  <a:lnTo>
                    <a:pt x="975" y="429"/>
                  </a:lnTo>
                  <a:lnTo>
                    <a:pt x="978" y="453"/>
                  </a:lnTo>
                  <a:lnTo>
                    <a:pt x="980" y="479"/>
                  </a:lnTo>
                  <a:lnTo>
                    <a:pt x="980" y="504"/>
                  </a:lnTo>
                  <a:close/>
                </a:path>
              </a:pathLst>
            </a:custGeom>
            <a:solidFill>
              <a:srgbClr val="FDFB6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3" name="Freeform 70"/>
            <p:cNvSpPr>
              <a:spLocks noEditPoints="1"/>
            </p:cNvSpPr>
            <p:nvPr/>
          </p:nvSpPr>
          <p:spPr bwMode="auto">
            <a:xfrm>
              <a:off x="4044" y="2000"/>
              <a:ext cx="981" cy="1001"/>
            </a:xfrm>
            <a:custGeom>
              <a:avLst/>
              <a:gdLst>
                <a:gd name="T0" fmla="*/ 971 w 981"/>
                <a:gd name="T1" fmla="*/ 399 h 1001"/>
                <a:gd name="T2" fmla="*/ 932 w 981"/>
                <a:gd name="T3" fmla="*/ 283 h 1001"/>
                <a:gd name="T4" fmla="*/ 869 w 981"/>
                <a:gd name="T5" fmla="*/ 182 h 1001"/>
                <a:gd name="T6" fmla="*/ 785 w 981"/>
                <a:gd name="T7" fmla="*/ 100 h 1001"/>
                <a:gd name="T8" fmla="*/ 682 w 981"/>
                <a:gd name="T9" fmla="*/ 39 h 1001"/>
                <a:gd name="T10" fmla="*/ 565 w 981"/>
                <a:gd name="T11" fmla="*/ 6 h 1001"/>
                <a:gd name="T12" fmla="*/ 441 w 981"/>
                <a:gd name="T13" fmla="*/ 2 h 1001"/>
                <a:gd name="T14" fmla="*/ 321 w 981"/>
                <a:gd name="T15" fmla="*/ 30 h 1001"/>
                <a:gd name="T16" fmla="*/ 217 w 981"/>
                <a:gd name="T17" fmla="*/ 86 h 1001"/>
                <a:gd name="T18" fmla="*/ 128 w 981"/>
                <a:gd name="T19" fmla="*/ 164 h 1001"/>
                <a:gd name="T20" fmla="*/ 60 w 981"/>
                <a:gd name="T21" fmla="*/ 262 h 1001"/>
                <a:gd name="T22" fmla="*/ 15 w 981"/>
                <a:gd name="T23" fmla="*/ 375 h 1001"/>
                <a:gd name="T24" fmla="*/ 0 w 981"/>
                <a:gd name="T25" fmla="*/ 500 h 1001"/>
                <a:gd name="T26" fmla="*/ 15 w 981"/>
                <a:gd name="T27" fmla="*/ 625 h 1001"/>
                <a:gd name="T28" fmla="*/ 60 w 981"/>
                <a:gd name="T29" fmla="*/ 739 h 1001"/>
                <a:gd name="T30" fmla="*/ 128 w 981"/>
                <a:gd name="T31" fmla="*/ 837 h 1001"/>
                <a:gd name="T32" fmla="*/ 217 w 981"/>
                <a:gd name="T33" fmla="*/ 915 h 1001"/>
                <a:gd name="T34" fmla="*/ 321 w 981"/>
                <a:gd name="T35" fmla="*/ 970 h 1001"/>
                <a:gd name="T36" fmla="*/ 441 w 981"/>
                <a:gd name="T37" fmla="*/ 999 h 1001"/>
                <a:gd name="T38" fmla="*/ 565 w 981"/>
                <a:gd name="T39" fmla="*/ 996 h 1001"/>
                <a:gd name="T40" fmla="*/ 682 w 981"/>
                <a:gd name="T41" fmla="*/ 962 h 1001"/>
                <a:gd name="T42" fmla="*/ 785 w 981"/>
                <a:gd name="T43" fmla="*/ 902 h 1001"/>
                <a:gd name="T44" fmla="*/ 869 w 981"/>
                <a:gd name="T45" fmla="*/ 818 h 1001"/>
                <a:gd name="T46" fmla="*/ 932 w 981"/>
                <a:gd name="T47" fmla="*/ 717 h 1001"/>
                <a:gd name="T48" fmla="*/ 971 w 981"/>
                <a:gd name="T49" fmla="*/ 601 h 1001"/>
                <a:gd name="T50" fmla="*/ 972 w 981"/>
                <a:gd name="T51" fmla="*/ 500 h 1001"/>
                <a:gd name="T52" fmla="*/ 958 w 981"/>
                <a:gd name="T53" fmla="*/ 624 h 1001"/>
                <a:gd name="T54" fmla="*/ 915 w 981"/>
                <a:gd name="T55" fmla="*/ 734 h 1001"/>
                <a:gd name="T56" fmla="*/ 847 w 981"/>
                <a:gd name="T57" fmla="*/ 831 h 1001"/>
                <a:gd name="T58" fmla="*/ 761 w 981"/>
                <a:gd name="T59" fmla="*/ 909 h 1001"/>
                <a:gd name="T60" fmla="*/ 657 w 981"/>
                <a:gd name="T61" fmla="*/ 963 h 1001"/>
                <a:gd name="T62" fmla="*/ 540 w 981"/>
                <a:gd name="T63" fmla="*/ 990 h 1001"/>
                <a:gd name="T64" fmla="*/ 417 w 981"/>
                <a:gd name="T65" fmla="*/ 987 h 1001"/>
                <a:gd name="T66" fmla="*/ 303 w 981"/>
                <a:gd name="T67" fmla="*/ 955 h 1001"/>
                <a:gd name="T68" fmla="*/ 202 w 981"/>
                <a:gd name="T69" fmla="*/ 895 h 1001"/>
                <a:gd name="T70" fmla="*/ 118 w 981"/>
                <a:gd name="T71" fmla="*/ 814 h 1001"/>
                <a:gd name="T72" fmla="*/ 56 w 981"/>
                <a:gd name="T73" fmla="*/ 713 h 1001"/>
                <a:gd name="T74" fmla="*/ 18 w 981"/>
                <a:gd name="T75" fmla="*/ 600 h 1001"/>
                <a:gd name="T76" fmla="*/ 8 w 981"/>
                <a:gd name="T77" fmla="*/ 475 h 1001"/>
                <a:gd name="T78" fmla="*/ 29 w 981"/>
                <a:gd name="T79" fmla="*/ 354 h 1001"/>
                <a:gd name="T80" fmla="*/ 78 w 981"/>
                <a:gd name="T81" fmla="*/ 245 h 1001"/>
                <a:gd name="T82" fmla="*/ 149 w 981"/>
                <a:gd name="T83" fmla="*/ 152 h 1001"/>
                <a:gd name="T84" fmla="*/ 241 w 981"/>
                <a:gd name="T85" fmla="*/ 80 h 1001"/>
                <a:gd name="T86" fmla="*/ 346 w 981"/>
                <a:gd name="T87" fmla="*/ 30 h 1001"/>
                <a:gd name="T88" fmla="*/ 466 w 981"/>
                <a:gd name="T89" fmla="*/ 9 h 1001"/>
                <a:gd name="T90" fmla="*/ 588 w 981"/>
                <a:gd name="T91" fmla="*/ 17 h 1001"/>
                <a:gd name="T92" fmla="*/ 700 w 981"/>
                <a:gd name="T93" fmla="*/ 57 h 1001"/>
                <a:gd name="T94" fmla="*/ 797 w 981"/>
                <a:gd name="T95" fmla="*/ 121 h 1001"/>
                <a:gd name="T96" fmla="*/ 878 w 981"/>
                <a:gd name="T97" fmla="*/ 206 h 1001"/>
                <a:gd name="T98" fmla="*/ 935 w 981"/>
                <a:gd name="T99" fmla="*/ 308 h 1001"/>
                <a:gd name="T100" fmla="*/ 967 w 981"/>
                <a:gd name="T101" fmla="*/ 425 h 100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81"/>
                <a:gd name="T154" fmla="*/ 0 h 1001"/>
                <a:gd name="T155" fmla="*/ 981 w 981"/>
                <a:gd name="T156" fmla="*/ 1001 h 100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81" h="1001">
                  <a:moveTo>
                    <a:pt x="981" y="500"/>
                  </a:moveTo>
                  <a:lnTo>
                    <a:pt x="981" y="475"/>
                  </a:lnTo>
                  <a:lnTo>
                    <a:pt x="978" y="449"/>
                  </a:lnTo>
                  <a:lnTo>
                    <a:pt x="975" y="423"/>
                  </a:lnTo>
                  <a:lnTo>
                    <a:pt x="971" y="399"/>
                  </a:lnTo>
                  <a:lnTo>
                    <a:pt x="965" y="375"/>
                  </a:lnTo>
                  <a:lnTo>
                    <a:pt x="958" y="351"/>
                  </a:lnTo>
                  <a:lnTo>
                    <a:pt x="951" y="328"/>
                  </a:lnTo>
                  <a:lnTo>
                    <a:pt x="942" y="306"/>
                  </a:lnTo>
                  <a:lnTo>
                    <a:pt x="932" y="283"/>
                  </a:lnTo>
                  <a:lnTo>
                    <a:pt x="922" y="262"/>
                  </a:lnTo>
                  <a:lnTo>
                    <a:pt x="910" y="240"/>
                  </a:lnTo>
                  <a:lnTo>
                    <a:pt x="897" y="220"/>
                  </a:lnTo>
                  <a:lnTo>
                    <a:pt x="883" y="201"/>
                  </a:lnTo>
                  <a:lnTo>
                    <a:pt x="869" y="182"/>
                  </a:lnTo>
                  <a:lnTo>
                    <a:pt x="854" y="164"/>
                  </a:lnTo>
                  <a:lnTo>
                    <a:pt x="837" y="147"/>
                  </a:lnTo>
                  <a:lnTo>
                    <a:pt x="821" y="130"/>
                  </a:lnTo>
                  <a:lnTo>
                    <a:pt x="803" y="114"/>
                  </a:lnTo>
                  <a:lnTo>
                    <a:pt x="785" y="100"/>
                  </a:lnTo>
                  <a:lnTo>
                    <a:pt x="765" y="86"/>
                  </a:lnTo>
                  <a:lnTo>
                    <a:pt x="744" y="73"/>
                  </a:lnTo>
                  <a:lnTo>
                    <a:pt x="725" y="60"/>
                  </a:lnTo>
                  <a:lnTo>
                    <a:pt x="702" y="49"/>
                  </a:lnTo>
                  <a:lnTo>
                    <a:pt x="682" y="39"/>
                  </a:lnTo>
                  <a:lnTo>
                    <a:pt x="659" y="30"/>
                  </a:lnTo>
                  <a:lnTo>
                    <a:pt x="636" y="22"/>
                  </a:lnTo>
                  <a:lnTo>
                    <a:pt x="613" y="16"/>
                  </a:lnTo>
                  <a:lnTo>
                    <a:pt x="590" y="10"/>
                  </a:lnTo>
                  <a:lnTo>
                    <a:pt x="565" y="6"/>
                  </a:lnTo>
                  <a:lnTo>
                    <a:pt x="541" y="2"/>
                  </a:lnTo>
                  <a:lnTo>
                    <a:pt x="516" y="0"/>
                  </a:lnTo>
                  <a:lnTo>
                    <a:pt x="491" y="0"/>
                  </a:lnTo>
                  <a:lnTo>
                    <a:pt x="465" y="0"/>
                  </a:lnTo>
                  <a:lnTo>
                    <a:pt x="441" y="2"/>
                  </a:lnTo>
                  <a:lnTo>
                    <a:pt x="416" y="6"/>
                  </a:lnTo>
                  <a:lnTo>
                    <a:pt x="392" y="10"/>
                  </a:lnTo>
                  <a:lnTo>
                    <a:pt x="369" y="16"/>
                  </a:lnTo>
                  <a:lnTo>
                    <a:pt x="345" y="22"/>
                  </a:lnTo>
                  <a:lnTo>
                    <a:pt x="321" y="30"/>
                  </a:lnTo>
                  <a:lnTo>
                    <a:pt x="299" y="39"/>
                  </a:lnTo>
                  <a:lnTo>
                    <a:pt x="278" y="49"/>
                  </a:lnTo>
                  <a:lnTo>
                    <a:pt x="257" y="60"/>
                  </a:lnTo>
                  <a:lnTo>
                    <a:pt x="237" y="73"/>
                  </a:lnTo>
                  <a:lnTo>
                    <a:pt x="217" y="86"/>
                  </a:lnTo>
                  <a:lnTo>
                    <a:pt x="198" y="100"/>
                  </a:lnTo>
                  <a:lnTo>
                    <a:pt x="178" y="114"/>
                  </a:lnTo>
                  <a:lnTo>
                    <a:pt x="161" y="130"/>
                  </a:lnTo>
                  <a:lnTo>
                    <a:pt x="143" y="147"/>
                  </a:lnTo>
                  <a:lnTo>
                    <a:pt x="128" y="164"/>
                  </a:lnTo>
                  <a:lnTo>
                    <a:pt x="113" y="182"/>
                  </a:lnTo>
                  <a:lnTo>
                    <a:pt x="97" y="201"/>
                  </a:lnTo>
                  <a:lnTo>
                    <a:pt x="84" y="220"/>
                  </a:lnTo>
                  <a:lnTo>
                    <a:pt x="71" y="240"/>
                  </a:lnTo>
                  <a:lnTo>
                    <a:pt x="60" y="262"/>
                  </a:lnTo>
                  <a:lnTo>
                    <a:pt x="49" y="283"/>
                  </a:lnTo>
                  <a:lnTo>
                    <a:pt x="39" y="306"/>
                  </a:lnTo>
                  <a:lnTo>
                    <a:pt x="29" y="328"/>
                  </a:lnTo>
                  <a:lnTo>
                    <a:pt x="22" y="351"/>
                  </a:lnTo>
                  <a:lnTo>
                    <a:pt x="15" y="375"/>
                  </a:lnTo>
                  <a:lnTo>
                    <a:pt x="10" y="399"/>
                  </a:lnTo>
                  <a:lnTo>
                    <a:pt x="6" y="423"/>
                  </a:lnTo>
                  <a:lnTo>
                    <a:pt x="3" y="449"/>
                  </a:lnTo>
                  <a:lnTo>
                    <a:pt x="2" y="475"/>
                  </a:lnTo>
                  <a:lnTo>
                    <a:pt x="0" y="500"/>
                  </a:lnTo>
                  <a:lnTo>
                    <a:pt x="2" y="526"/>
                  </a:lnTo>
                  <a:lnTo>
                    <a:pt x="3" y="551"/>
                  </a:lnTo>
                  <a:lnTo>
                    <a:pt x="6" y="577"/>
                  </a:lnTo>
                  <a:lnTo>
                    <a:pt x="10" y="601"/>
                  </a:lnTo>
                  <a:lnTo>
                    <a:pt x="15" y="625"/>
                  </a:lnTo>
                  <a:lnTo>
                    <a:pt x="22" y="649"/>
                  </a:lnTo>
                  <a:lnTo>
                    <a:pt x="29" y="672"/>
                  </a:lnTo>
                  <a:lnTo>
                    <a:pt x="39" y="695"/>
                  </a:lnTo>
                  <a:lnTo>
                    <a:pt x="49" y="717"/>
                  </a:lnTo>
                  <a:lnTo>
                    <a:pt x="60" y="739"/>
                  </a:lnTo>
                  <a:lnTo>
                    <a:pt x="71" y="760"/>
                  </a:lnTo>
                  <a:lnTo>
                    <a:pt x="84" y="780"/>
                  </a:lnTo>
                  <a:lnTo>
                    <a:pt x="97" y="800"/>
                  </a:lnTo>
                  <a:lnTo>
                    <a:pt x="113" y="818"/>
                  </a:lnTo>
                  <a:lnTo>
                    <a:pt x="128" y="837"/>
                  </a:lnTo>
                  <a:lnTo>
                    <a:pt x="143" y="854"/>
                  </a:lnTo>
                  <a:lnTo>
                    <a:pt x="161" y="871"/>
                  </a:lnTo>
                  <a:lnTo>
                    <a:pt x="178" y="886"/>
                  </a:lnTo>
                  <a:lnTo>
                    <a:pt x="198" y="902"/>
                  </a:lnTo>
                  <a:lnTo>
                    <a:pt x="217" y="915"/>
                  </a:lnTo>
                  <a:lnTo>
                    <a:pt x="237" y="929"/>
                  </a:lnTo>
                  <a:lnTo>
                    <a:pt x="257" y="940"/>
                  </a:lnTo>
                  <a:lnTo>
                    <a:pt x="278" y="952"/>
                  </a:lnTo>
                  <a:lnTo>
                    <a:pt x="299" y="962"/>
                  </a:lnTo>
                  <a:lnTo>
                    <a:pt x="321" y="970"/>
                  </a:lnTo>
                  <a:lnTo>
                    <a:pt x="345" y="979"/>
                  </a:lnTo>
                  <a:lnTo>
                    <a:pt x="369" y="984"/>
                  </a:lnTo>
                  <a:lnTo>
                    <a:pt x="392" y="990"/>
                  </a:lnTo>
                  <a:lnTo>
                    <a:pt x="416" y="996"/>
                  </a:lnTo>
                  <a:lnTo>
                    <a:pt x="441" y="999"/>
                  </a:lnTo>
                  <a:lnTo>
                    <a:pt x="465" y="1000"/>
                  </a:lnTo>
                  <a:lnTo>
                    <a:pt x="491" y="1001"/>
                  </a:lnTo>
                  <a:lnTo>
                    <a:pt x="516" y="1000"/>
                  </a:lnTo>
                  <a:lnTo>
                    <a:pt x="541" y="999"/>
                  </a:lnTo>
                  <a:lnTo>
                    <a:pt x="565" y="996"/>
                  </a:lnTo>
                  <a:lnTo>
                    <a:pt x="590" y="990"/>
                  </a:lnTo>
                  <a:lnTo>
                    <a:pt x="613" y="984"/>
                  </a:lnTo>
                  <a:lnTo>
                    <a:pt x="636" y="979"/>
                  </a:lnTo>
                  <a:lnTo>
                    <a:pt x="659" y="970"/>
                  </a:lnTo>
                  <a:lnTo>
                    <a:pt x="682" y="962"/>
                  </a:lnTo>
                  <a:lnTo>
                    <a:pt x="702" y="952"/>
                  </a:lnTo>
                  <a:lnTo>
                    <a:pt x="725" y="940"/>
                  </a:lnTo>
                  <a:lnTo>
                    <a:pt x="744" y="929"/>
                  </a:lnTo>
                  <a:lnTo>
                    <a:pt x="765" y="915"/>
                  </a:lnTo>
                  <a:lnTo>
                    <a:pt x="785" y="902"/>
                  </a:lnTo>
                  <a:lnTo>
                    <a:pt x="803" y="886"/>
                  </a:lnTo>
                  <a:lnTo>
                    <a:pt x="821" y="871"/>
                  </a:lnTo>
                  <a:lnTo>
                    <a:pt x="837" y="854"/>
                  </a:lnTo>
                  <a:lnTo>
                    <a:pt x="854" y="837"/>
                  </a:lnTo>
                  <a:lnTo>
                    <a:pt x="869" y="818"/>
                  </a:lnTo>
                  <a:lnTo>
                    <a:pt x="883" y="800"/>
                  </a:lnTo>
                  <a:lnTo>
                    <a:pt x="897" y="780"/>
                  </a:lnTo>
                  <a:lnTo>
                    <a:pt x="910" y="760"/>
                  </a:lnTo>
                  <a:lnTo>
                    <a:pt x="922" y="739"/>
                  </a:lnTo>
                  <a:lnTo>
                    <a:pt x="932" y="717"/>
                  </a:lnTo>
                  <a:lnTo>
                    <a:pt x="942" y="695"/>
                  </a:lnTo>
                  <a:lnTo>
                    <a:pt x="951" y="672"/>
                  </a:lnTo>
                  <a:lnTo>
                    <a:pt x="958" y="649"/>
                  </a:lnTo>
                  <a:lnTo>
                    <a:pt x="965" y="625"/>
                  </a:lnTo>
                  <a:lnTo>
                    <a:pt x="971" y="601"/>
                  </a:lnTo>
                  <a:lnTo>
                    <a:pt x="975" y="577"/>
                  </a:lnTo>
                  <a:lnTo>
                    <a:pt x="978" y="551"/>
                  </a:lnTo>
                  <a:lnTo>
                    <a:pt x="981" y="526"/>
                  </a:lnTo>
                  <a:lnTo>
                    <a:pt x="981" y="500"/>
                  </a:lnTo>
                  <a:close/>
                  <a:moveTo>
                    <a:pt x="972" y="500"/>
                  </a:moveTo>
                  <a:lnTo>
                    <a:pt x="972" y="526"/>
                  </a:lnTo>
                  <a:lnTo>
                    <a:pt x="971" y="551"/>
                  </a:lnTo>
                  <a:lnTo>
                    <a:pt x="967" y="575"/>
                  </a:lnTo>
                  <a:lnTo>
                    <a:pt x="963" y="600"/>
                  </a:lnTo>
                  <a:lnTo>
                    <a:pt x="958" y="624"/>
                  </a:lnTo>
                  <a:lnTo>
                    <a:pt x="951" y="646"/>
                  </a:lnTo>
                  <a:lnTo>
                    <a:pt x="943" y="669"/>
                  </a:lnTo>
                  <a:lnTo>
                    <a:pt x="935" y="692"/>
                  </a:lnTo>
                  <a:lnTo>
                    <a:pt x="925" y="713"/>
                  </a:lnTo>
                  <a:lnTo>
                    <a:pt x="915" y="734"/>
                  </a:lnTo>
                  <a:lnTo>
                    <a:pt x="903" y="756"/>
                  </a:lnTo>
                  <a:lnTo>
                    <a:pt x="890" y="776"/>
                  </a:lnTo>
                  <a:lnTo>
                    <a:pt x="878" y="796"/>
                  </a:lnTo>
                  <a:lnTo>
                    <a:pt x="862" y="814"/>
                  </a:lnTo>
                  <a:lnTo>
                    <a:pt x="847" y="831"/>
                  </a:lnTo>
                  <a:lnTo>
                    <a:pt x="832" y="848"/>
                  </a:lnTo>
                  <a:lnTo>
                    <a:pt x="815" y="865"/>
                  </a:lnTo>
                  <a:lnTo>
                    <a:pt x="797" y="881"/>
                  </a:lnTo>
                  <a:lnTo>
                    <a:pt x="779" y="895"/>
                  </a:lnTo>
                  <a:lnTo>
                    <a:pt x="761" y="909"/>
                  </a:lnTo>
                  <a:lnTo>
                    <a:pt x="740" y="922"/>
                  </a:lnTo>
                  <a:lnTo>
                    <a:pt x="721" y="933"/>
                  </a:lnTo>
                  <a:lnTo>
                    <a:pt x="700" y="945"/>
                  </a:lnTo>
                  <a:lnTo>
                    <a:pt x="679" y="955"/>
                  </a:lnTo>
                  <a:lnTo>
                    <a:pt x="657" y="963"/>
                  </a:lnTo>
                  <a:lnTo>
                    <a:pt x="634" y="970"/>
                  </a:lnTo>
                  <a:lnTo>
                    <a:pt x="611" y="977"/>
                  </a:lnTo>
                  <a:lnTo>
                    <a:pt x="588" y="983"/>
                  </a:lnTo>
                  <a:lnTo>
                    <a:pt x="563" y="987"/>
                  </a:lnTo>
                  <a:lnTo>
                    <a:pt x="540" y="990"/>
                  </a:lnTo>
                  <a:lnTo>
                    <a:pt x="515" y="991"/>
                  </a:lnTo>
                  <a:lnTo>
                    <a:pt x="491" y="993"/>
                  </a:lnTo>
                  <a:lnTo>
                    <a:pt x="466" y="991"/>
                  </a:lnTo>
                  <a:lnTo>
                    <a:pt x="441" y="990"/>
                  </a:lnTo>
                  <a:lnTo>
                    <a:pt x="417" y="987"/>
                  </a:lnTo>
                  <a:lnTo>
                    <a:pt x="394" y="983"/>
                  </a:lnTo>
                  <a:lnTo>
                    <a:pt x="370" y="977"/>
                  </a:lnTo>
                  <a:lnTo>
                    <a:pt x="346" y="970"/>
                  </a:lnTo>
                  <a:lnTo>
                    <a:pt x="324" y="963"/>
                  </a:lnTo>
                  <a:lnTo>
                    <a:pt x="303" y="955"/>
                  </a:lnTo>
                  <a:lnTo>
                    <a:pt x="281" y="945"/>
                  </a:lnTo>
                  <a:lnTo>
                    <a:pt x="260" y="933"/>
                  </a:lnTo>
                  <a:lnTo>
                    <a:pt x="241" y="922"/>
                  </a:lnTo>
                  <a:lnTo>
                    <a:pt x="221" y="909"/>
                  </a:lnTo>
                  <a:lnTo>
                    <a:pt x="202" y="895"/>
                  </a:lnTo>
                  <a:lnTo>
                    <a:pt x="184" y="881"/>
                  </a:lnTo>
                  <a:lnTo>
                    <a:pt x="166" y="865"/>
                  </a:lnTo>
                  <a:lnTo>
                    <a:pt x="149" y="848"/>
                  </a:lnTo>
                  <a:lnTo>
                    <a:pt x="134" y="831"/>
                  </a:lnTo>
                  <a:lnTo>
                    <a:pt x="118" y="814"/>
                  </a:lnTo>
                  <a:lnTo>
                    <a:pt x="104" y="796"/>
                  </a:lnTo>
                  <a:lnTo>
                    <a:pt x="91" y="776"/>
                  </a:lnTo>
                  <a:lnTo>
                    <a:pt x="78" y="756"/>
                  </a:lnTo>
                  <a:lnTo>
                    <a:pt x="67" y="734"/>
                  </a:lnTo>
                  <a:lnTo>
                    <a:pt x="56" y="713"/>
                  </a:lnTo>
                  <a:lnTo>
                    <a:pt x="46" y="692"/>
                  </a:lnTo>
                  <a:lnTo>
                    <a:pt x="38" y="669"/>
                  </a:lnTo>
                  <a:lnTo>
                    <a:pt x="29" y="646"/>
                  </a:lnTo>
                  <a:lnTo>
                    <a:pt x="24" y="624"/>
                  </a:lnTo>
                  <a:lnTo>
                    <a:pt x="18" y="600"/>
                  </a:lnTo>
                  <a:lnTo>
                    <a:pt x="14" y="575"/>
                  </a:lnTo>
                  <a:lnTo>
                    <a:pt x="11" y="551"/>
                  </a:lnTo>
                  <a:lnTo>
                    <a:pt x="8" y="526"/>
                  </a:lnTo>
                  <a:lnTo>
                    <a:pt x="8" y="500"/>
                  </a:lnTo>
                  <a:lnTo>
                    <a:pt x="8" y="475"/>
                  </a:lnTo>
                  <a:lnTo>
                    <a:pt x="11" y="450"/>
                  </a:lnTo>
                  <a:lnTo>
                    <a:pt x="14" y="425"/>
                  </a:lnTo>
                  <a:lnTo>
                    <a:pt x="18" y="401"/>
                  </a:lnTo>
                  <a:lnTo>
                    <a:pt x="24" y="377"/>
                  </a:lnTo>
                  <a:lnTo>
                    <a:pt x="29" y="354"/>
                  </a:lnTo>
                  <a:lnTo>
                    <a:pt x="38" y="331"/>
                  </a:lnTo>
                  <a:lnTo>
                    <a:pt x="46" y="308"/>
                  </a:lnTo>
                  <a:lnTo>
                    <a:pt x="56" y="287"/>
                  </a:lnTo>
                  <a:lnTo>
                    <a:pt x="67" y="266"/>
                  </a:lnTo>
                  <a:lnTo>
                    <a:pt x="78" y="245"/>
                  </a:lnTo>
                  <a:lnTo>
                    <a:pt x="91" y="225"/>
                  </a:lnTo>
                  <a:lnTo>
                    <a:pt x="104" y="206"/>
                  </a:lnTo>
                  <a:lnTo>
                    <a:pt x="118" y="188"/>
                  </a:lnTo>
                  <a:lnTo>
                    <a:pt x="134" y="169"/>
                  </a:lnTo>
                  <a:lnTo>
                    <a:pt x="149" y="152"/>
                  </a:lnTo>
                  <a:lnTo>
                    <a:pt x="166" y="135"/>
                  </a:lnTo>
                  <a:lnTo>
                    <a:pt x="184" y="121"/>
                  </a:lnTo>
                  <a:lnTo>
                    <a:pt x="202" y="105"/>
                  </a:lnTo>
                  <a:lnTo>
                    <a:pt x="221" y="93"/>
                  </a:lnTo>
                  <a:lnTo>
                    <a:pt x="241" y="80"/>
                  </a:lnTo>
                  <a:lnTo>
                    <a:pt x="260" y="67"/>
                  </a:lnTo>
                  <a:lnTo>
                    <a:pt x="281" y="57"/>
                  </a:lnTo>
                  <a:lnTo>
                    <a:pt x="303" y="47"/>
                  </a:lnTo>
                  <a:lnTo>
                    <a:pt x="324" y="37"/>
                  </a:lnTo>
                  <a:lnTo>
                    <a:pt x="346" y="30"/>
                  </a:lnTo>
                  <a:lnTo>
                    <a:pt x="370" y="23"/>
                  </a:lnTo>
                  <a:lnTo>
                    <a:pt x="394" y="17"/>
                  </a:lnTo>
                  <a:lnTo>
                    <a:pt x="417" y="13"/>
                  </a:lnTo>
                  <a:lnTo>
                    <a:pt x="441" y="10"/>
                  </a:lnTo>
                  <a:lnTo>
                    <a:pt x="466" y="9"/>
                  </a:lnTo>
                  <a:lnTo>
                    <a:pt x="491" y="7"/>
                  </a:lnTo>
                  <a:lnTo>
                    <a:pt x="515" y="9"/>
                  </a:lnTo>
                  <a:lnTo>
                    <a:pt x="540" y="10"/>
                  </a:lnTo>
                  <a:lnTo>
                    <a:pt x="563" y="13"/>
                  </a:lnTo>
                  <a:lnTo>
                    <a:pt x="588" y="17"/>
                  </a:lnTo>
                  <a:lnTo>
                    <a:pt x="611" y="23"/>
                  </a:lnTo>
                  <a:lnTo>
                    <a:pt x="634" y="30"/>
                  </a:lnTo>
                  <a:lnTo>
                    <a:pt x="657" y="37"/>
                  </a:lnTo>
                  <a:lnTo>
                    <a:pt x="679" y="47"/>
                  </a:lnTo>
                  <a:lnTo>
                    <a:pt x="700" y="57"/>
                  </a:lnTo>
                  <a:lnTo>
                    <a:pt x="721" y="67"/>
                  </a:lnTo>
                  <a:lnTo>
                    <a:pt x="740" y="80"/>
                  </a:lnTo>
                  <a:lnTo>
                    <a:pt x="761" y="93"/>
                  </a:lnTo>
                  <a:lnTo>
                    <a:pt x="779" y="105"/>
                  </a:lnTo>
                  <a:lnTo>
                    <a:pt x="797" y="121"/>
                  </a:lnTo>
                  <a:lnTo>
                    <a:pt x="815" y="135"/>
                  </a:lnTo>
                  <a:lnTo>
                    <a:pt x="832" y="152"/>
                  </a:lnTo>
                  <a:lnTo>
                    <a:pt x="847" y="169"/>
                  </a:lnTo>
                  <a:lnTo>
                    <a:pt x="862" y="188"/>
                  </a:lnTo>
                  <a:lnTo>
                    <a:pt x="878" y="206"/>
                  </a:lnTo>
                  <a:lnTo>
                    <a:pt x="890" y="225"/>
                  </a:lnTo>
                  <a:lnTo>
                    <a:pt x="903" y="245"/>
                  </a:lnTo>
                  <a:lnTo>
                    <a:pt x="915" y="266"/>
                  </a:lnTo>
                  <a:lnTo>
                    <a:pt x="925" y="287"/>
                  </a:lnTo>
                  <a:lnTo>
                    <a:pt x="935" y="308"/>
                  </a:lnTo>
                  <a:lnTo>
                    <a:pt x="943" y="331"/>
                  </a:lnTo>
                  <a:lnTo>
                    <a:pt x="951" y="354"/>
                  </a:lnTo>
                  <a:lnTo>
                    <a:pt x="958" y="377"/>
                  </a:lnTo>
                  <a:lnTo>
                    <a:pt x="963" y="401"/>
                  </a:lnTo>
                  <a:lnTo>
                    <a:pt x="967" y="425"/>
                  </a:lnTo>
                  <a:lnTo>
                    <a:pt x="971" y="450"/>
                  </a:lnTo>
                  <a:lnTo>
                    <a:pt x="972" y="475"/>
                  </a:lnTo>
                  <a:lnTo>
                    <a:pt x="972" y="500"/>
                  </a:lnTo>
                  <a:close/>
                </a:path>
              </a:pathLst>
            </a:custGeom>
            <a:solidFill>
              <a:srgbClr val="FDF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4" name="Freeform 71"/>
            <p:cNvSpPr>
              <a:spLocks noEditPoints="1"/>
            </p:cNvSpPr>
            <p:nvPr/>
          </p:nvSpPr>
          <p:spPr bwMode="auto">
            <a:xfrm>
              <a:off x="4048" y="2003"/>
              <a:ext cx="972" cy="994"/>
            </a:xfrm>
            <a:custGeom>
              <a:avLst/>
              <a:gdLst>
                <a:gd name="T0" fmla="*/ 963 w 972"/>
                <a:gd name="T1" fmla="*/ 398 h 994"/>
                <a:gd name="T2" fmla="*/ 925 w 972"/>
                <a:gd name="T3" fmla="*/ 283 h 994"/>
                <a:gd name="T4" fmla="*/ 861 w 972"/>
                <a:gd name="T5" fmla="*/ 182 h 994"/>
                <a:gd name="T6" fmla="*/ 778 w 972"/>
                <a:gd name="T7" fmla="*/ 100 h 994"/>
                <a:gd name="T8" fmla="*/ 676 w 972"/>
                <a:gd name="T9" fmla="*/ 40 h 994"/>
                <a:gd name="T10" fmla="*/ 561 w 972"/>
                <a:gd name="T11" fmla="*/ 6 h 994"/>
                <a:gd name="T12" fmla="*/ 437 w 972"/>
                <a:gd name="T13" fmla="*/ 3 h 994"/>
                <a:gd name="T14" fmla="*/ 319 w 972"/>
                <a:gd name="T15" fmla="*/ 31 h 994"/>
                <a:gd name="T16" fmla="*/ 214 w 972"/>
                <a:gd name="T17" fmla="*/ 85 h 994"/>
                <a:gd name="T18" fmla="*/ 127 w 972"/>
                <a:gd name="T19" fmla="*/ 163 h 994"/>
                <a:gd name="T20" fmla="*/ 59 w 972"/>
                <a:gd name="T21" fmla="*/ 260 h 994"/>
                <a:gd name="T22" fmla="*/ 16 w 972"/>
                <a:gd name="T23" fmla="*/ 374 h 994"/>
                <a:gd name="T24" fmla="*/ 0 w 972"/>
                <a:gd name="T25" fmla="*/ 497 h 994"/>
                <a:gd name="T26" fmla="*/ 16 w 972"/>
                <a:gd name="T27" fmla="*/ 621 h 994"/>
                <a:gd name="T28" fmla="*/ 59 w 972"/>
                <a:gd name="T29" fmla="*/ 734 h 994"/>
                <a:gd name="T30" fmla="*/ 127 w 972"/>
                <a:gd name="T31" fmla="*/ 831 h 994"/>
                <a:gd name="T32" fmla="*/ 214 w 972"/>
                <a:gd name="T33" fmla="*/ 909 h 994"/>
                <a:gd name="T34" fmla="*/ 319 w 972"/>
                <a:gd name="T35" fmla="*/ 964 h 994"/>
                <a:gd name="T36" fmla="*/ 437 w 972"/>
                <a:gd name="T37" fmla="*/ 991 h 994"/>
                <a:gd name="T38" fmla="*/ 561 w 972"/>
                <a:gd name="T39" fmla="*/ 988 h 994"/>
                <a:gd name="T40" fmla="*/ 676 w 972"/>
                <a:gd name="T41" fmla="*/ 954 h 994"/>
                <a:gd name="T42" fmla="*/ 778 w 972"/>
                <a:gd name="T43" fmla="*/ 895 h 994"/>
                <a:gd name="T44" fmla="*/ 861 w 972"/>
                <a:gd name="T45" fmla="*/ 812 h 994"/>
                <a:gd name="T46" fmla="*/ 925 w 972"/>
                <a:gd name="T47" fmla="*/ 713 h 994"/>
                <a:gd name="T48" fmla="*/ 963 w 972"/>
                <a:gd name="T49" fmla="*/ 598 h 994"/>
                <a:gd name="T50" fmla="*/ 965 w 972"/>
                <a:gd name="T51" fmla="*/ 497 h 994"/>
                <a:gd name="T52" fmla="*/ 950 w 972"/>
                <a:gd name="T53" fmla="*/ 619 h 994"/>
                <a:gd name="T54" fmla="*/ 907 w 972"/>
                <a:gd name="T55" fmla="*/ 730 h 994"/>
                <a:gd name="T56" fmla="*/ 840 w 972"/>
                <a:gd name="T57" fmla="*/ 825 h 994"/>
                <a:gd name="T58" fmla="*/ 754 w 972"/>
                <a:gd name="T59" fmla="*/ 902 h 994"/>
                <a:gd name="T60" fmla="*/ 651 w 972"/>
                <a:gd name="T61" fmla="*/ 956 h 994"/>
                <a:gd name="T62" fmla="*/ 536 w 972"/>
                <a:gd name="T63" fmla="*/ 983 h 994"/>
                <a:gd name="T64" fmla="*/ 413 w 972"/>
                <a:gd name="T65" fmla="*/ 980 h 994"/>
                <a:gd name="T66" fmla="*/ 301 w 972"/>
                <a:gd name="T67" fmla="*/ 947 h 994"/>
                <a:gd name="T68" fmla="*/ 201 w 972"/>
                <a:gd name="T69" fmla="*/ 889 h 994"/>
                <a:gd name="T70" fmla="*/ 117 w 972"/>
                <a:gd name="T71" fmla="*/ 808 h 994"/>
                <a:gd name="T72" fmla="*/ 56 w 972"/>
                <a:gd name="T73" fmla="*/ 709 h 994"/>
                <a:gd name="T74" fmla="*/ 18 w 972"/>
                <a:gd name="T75" fmla="*/ 595 h 994"/>
                <a:gd name="T76" fmla="*/ 9 w 972"/>
                <a:gd name="T77" fmla="*/ 472 h 994"/>
                <a:gd name="T78" fmla="*/ 30 w 972"/>
                <a:gd name="T79" fmla="*/ 352 h 994"/>
                <a:gd name="T80" fmla="*/ 77 w 972"/>
                <a:gd name="T81" fmla="*/ 244 h 994"/>
                <a:gd name="T82" fmla="*/ 148 w 972"/>
                <a:gd name="T83" fmla="*/ 152 h 994"/>
                <a:gd name="T84" fmla="*/ 238 w 972"/>
                <a:gd name="T85" fmla="*/ 80 h 994"/>
                <a:gd name="T86" fmla="*/ 344 w 972"/>
                <a:gd name="T87" fmla="*/ 31 h 994"/>
                <a:gd name="T88" fmla="*/ 462 w 972"/>
                <a:gd name="T89" fmla="*/ 10 h 994"/>
                <a:gd name="T90" fmla="*/ 583 w 972"/>
                <a:gd name="T91" fmla="*/ 19 h 994"/>
                <a:gd name="T92" fmla="*/ 694 w 972"/>
                <a:gd name="T93" fmla="*/ 57 h 994"/>
                <a:gd name="T94" fmla="*/ 790 w 972"/>
                <a:gd name="T95" fmla="*/ 121 h 994"/>
                <a:gd name="T96" fmla="*/ 870 w 972"/>
                <a:gd name="T97" fmla="*/ 205 h 994"/>
                <a:gd name="T98" fmla="*/ 928 w 972"/>
                <a:gd name="T99" fmla="*/ 307 h 994"/>
                <a:gd name="T100" fmla="*/ 960 w 972"/>
                <a:gd name="T101" fmla="*/ 423 h 9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72"/>
                <a:gd name="T154" fmla="*/ 0 h 994"/>
                <a:gd name="T155" fmla="*/ 972 w 972"/>
                <a:gd name="T156" fmla="*/ 994 h 9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72" h="994">
                  <a:moveTo>
                    <a:pt x="972" y="497"/>
                  </a:moveTo>
                  <a:lnTo>
                    <a:pt x="972" y="472"/>
                  </a:lnTo>
                  <a:lnTo>
                    <a:pt x="970" y="446"/>
                  </a:lnTo>
                  <a:lnTo>
                    <a:pt x="967" y="422"/>
                  </a:lnTo>
                  <a:lnTo>
                    <a:pt x="963" y="398"/>
                  </a:lnTo>
                  <a:lnTo>
                    <a:pt x="957" y="374"/>
                  </a:lnTo>
                  <a:lnTo>
                    <a:pt x="952" y="349"/>
                  </a:lnTo>
                  <a:lnTo>
                    <a:pt x="943" y="327"/>
                  </a:lnTo>
                  <a:lnTo>
                    <a:pt x="935" y="304"/>
                  </a:lnTo>
                  <a:lnTo>
                    <a:pt x="925" y="283"/>
                  </a:lnTo>
                  <a:lnTo>
                    <a:pt x="914" y="260"/>
                  </a:lnTo>
                  <a:lnTo>
                    <a:pt x="903" y="240"/>
                  </a:lnTo>
                  <a:lnTo>
                    <a:pt x="890" y="220"/>
                  </a:lnTo>
                  <a:lnTo>
                    <a:pt x="876" y="200"/>
                  </a:lnTo>
                  <a:lnTo>
                    <a:pt x="861" y="182"/>
                  </a:lnTo>
                  <a:lnTo>
                    <a:pt x="846" y="163"/>
                  </a:lnTo>
                  <a:lnTo>
                    <a:pt x="831" y="146"/>
                  </a:lnTo>
                  <a:lnTo>
                    <a:pt x="814" y="129"/>
                  </a:lnTo>
                  <a:lnTo>
                    <a:pt x="796" y="114"/>
                  </a:lnTo>
                  <a:lnTo>
                    <a:pt x="778" y="100"/>
                  </a:lnTo>
                  <a:lnTo>
                    <a:pt x="758" y="85"/>
                  </a:lnTo>
                  <a:lnTo>
                    <a:pt x="739" y="73"/>
                  </a:lnTo>
                  <a:lnTo>
                    <a:pt x="718" y="61"/>
                  </a:lnTo>
                  <a:lnTo>
                    <a:pt x="697" y="50"/>
                  </a:lnTo>
                  <a:lnTo>
                    <a:pt x="676" y="40"/>
                  </a:lnTo>
                  <a:lnTo>
                    <a:pt x="654" y="31"/>
                  </a:lnTo>
                  <a:lnTo>
                    <a:pt x="632" y="23"/>
                  </a:lnTo>
                  <a:lnTo>
                    <a:pt x="608" y="16"/>
                  </a:lnTo>
                  <a:lnTo>
                    <a:pt x="584" y="12"/>
                  </a:lnTo>
                  <a:lnTo>
                    <a:pt x="561" y="6"/>
                  </a:lnTo>
                  <a:lnTo>
                    <a:pt x="536" y="3"/>
                  </a:lnTo>
                  <a:lnTo>
                    <a:pt x="512" y="2"/>
                  </a:lnTo>
                  <a:lnTo>
                    <a:pt x="487" y="0"/>
                  </a:lnTo>
                  <a:lnTo>
                    <a:pt x="462" y="2"/>
                  </a:lnTo>
                  <a:lnTo>
                    <a:pt x="437" y="3"/>
                  </a:lnTo>
                  <a:lnTo>
                    <a:pt x="412" y="6"/>
                  </a:lnTo>
                  <a:lnTo>
                    <a:pt x="388" y="12"/>
                  </a:lnTo>
                  <a:lnTo>
                    <a:pt x="365" y="16"/>
                  </a:lnTo>
                  <a:lnTo>
                    <a:pt x="342" y="23"/>
                  </a:lnTo>
                  <a:lnTo>
                    <a:pt x="319" y="31"/>
                  </a:lnTo>
                  <a:lnTo>
                    <a:pt x="298" y="40"/>
                  </a:lnTo>
                  <a:lnTo>
                    <a:pt x="276" y="50"/>
                  </a:lnTo>
                  <a:lnTo>
                    <a:pt x="255" y="61"/>
                  </a:lnTo>
                  <a:lnTo>
                    <a:pt x="234" y="73"/>
                  </a:lnTo>
                  <a:lnTo>
                    <a:pt x="214" y="85"/>
                  </a:lnTo>
                  <a:lnTo>
                    <a:pt x="195" y="100"/>
                  </a:lnTo>
                  <a:lnTo>
                    <a:pt x="177" y="114"/>
                  </a:lnTo>
                  <a:lnTo>
                    <a:pt x="160" y="129"/>
                  </a:lnTo>
                  <a:lnTo>
                    <a:pt x="142" y="146"/>
                  </a:lnTo>
                  <a:lnTo>
                    <a:pt x="127" y="163"/>
                  </a:lnTo>
                  <a:lnTo>
                    <a:pt x="112" y="182"/>
                  </a:lnTo>
                  <a:lnTo>
                    <a:pt x="96" y="200"/>
                  </a:lnTo>
                  <a:lnTo>
                    <a:pt x="84" y="220"/>
                  </a:lnTo>
                  <a:lnTo>
                    <a:pt x="71" y="240"/>
                  </a:lnTo>
                  <a:lnTo>
                    <a:pt x="59" y="260"/>
                  </a:lnTo>
                  <a:lnTo>
                    <a:pt x="48" y="283"/>
                  </a:lnTo>
                  <a:lnTo>
                    <a:pt x="38" y="304"/>
                  </a:lnTo>
                  <a:lnTo>
                    <a:pt x="30" y="327"/>
                  </a:lnTo>
                  <a:lnTo>
                    <a:pt x="23" y="349"/>
                  </a:lnTo>
                  <a:lnTo>
                    <a:pt x="16" y="374"/>
                  </a:lnTo>
                  <a:lnTo>
                    <a:pt x="10" y="398"/>
                  </a:lnTo>
                  <a:lnTo>
                    <a:pt x="6" y="422"/>
                  </a:lnTo>
                  <a:lnTo>
                    <a:pt x="3" y="446"/>
                  </a:lnTo>
                  <a:lnTo>
                    <a:pt x="0" y="472"/>
                  </a:lnTo>
                  <a:lnTo>
                    <a:pt x="0" y="497"/>
                  </a:lnTo>
                  <a:lnTo>
                    <a:pt x="0" y="523"/>
                  </a:lnTo>
                  <a:lnTo>
                    <a:pt x="3" y="548"/>
                  </a:lnTo>
                  <a:lnTo>
                    <a:pt x="6" y="572"/>
                  </a:lnTo>
                  <a:lnTo>
                    <a:pt x="10" y="598"/>
                  </a:lnTo>
                  <a:lnTo>
                    <a:pt x="16" y="621"/>
                  </a:lnTo>
                  <a:lnTo>
                    <a:pt x="23" y="645"/>
                  </a:lnTo>
                  <a:lnTo>
                    <a:pt x="30" y="668"/>
                  </a:lnTo>
                  <a:lnTo>
                    <a:pt x="38" y="690"/>
                  </a:lnTo>
                  <a:lnTo>
                    <a:pt x="48" y="713"/>
                  </a:lnTo>
                  <a:lnTo>
                    <a:pt x="59" y="734"/>
                  </a:lnTo>
                  <a:lnTo>
                    <a:pt x="71" y="754"/>
                  </a:lnTo>
                  <a:lnTo>
                    <a:pt x="84" y="775"/>
                  </a:lnTo>
                  <a:lnTo>
                    <a:pt x="96" y="794"/>
                  </a:lnTo>
                  <a:lnTo>
                    <a:pt x="112" y="812"/>
                  </a:lnTo>
                  <a:lnTo>
                    <a:pt x="127" y="831"/>
                  </a:lnTo>
                  <a:lnTo>
                    <a:pt x="142" y="848"/>
                  </a:lnTo>
                  <a:lnTo>
                    <a:pt x="160" y="865"/>
                  </a:lnTo>
                  <a:lnTo>
                    <a:pt x="177" y="881"/>
                  </a:lnTo>
                  <a:lnTo>
                    <a:pt x="195" y="895"/>
                  </a:lnTo>
                  <a:lnTo>
                    <a:pt x="214" y="909"/>
                  </a:lnTo>
                  <a:lnTo>
                    <a:pt x="234" y="922"/>
                  </a:lnTo>
                  <a:lnTo>
                    <a:pt x="255" y="935"/>
                  </a:lnTo>
                  <a:lnTo>
                    <a:pt x="276" y="944"/>
                  </a:lnTo>
                  <a:lnTo>
                    <a:pt x="298" y="954"/>
                  </a:lnTo>
                  <a:lnTo>
                    <a:pt x="319" y="964"/>
                  </a:lnTo>
                  <a:lnTo>
                    <a:pt x="342" y="971"/>
                  </a:lnTo>
                  <a:lnTo>
                    <a:pt x="365" y="979"/>
                  </a:lnTo>
                  <a:lnTo>
                    <a:pt x="388" y="984"/>
                  </a:lnTo>
                  <a:lnTo>
                    <a:pt x="412" y="988"/>
                  </a:lnTo>
                  <a:lnTo>
                    <a:pt x="437" y="991"/>
                  </a:lnTo>
                  <a:lnTo>
                    <a:pt x="462" y="993"/>
                  </a:lnTo>
                  <a:lnTo>
                    <a:pt x="487" y="994"/>
                  </a:lnTo>
                  <a:lnTo>
                    <a:pt x="512" y="993"/>
                  </a:lnTo>
                  <a:lnTo>
                    <a:pt x="536" y="991"/>
                  </a:lnTo>
                  <a:lnTo>
                    <a:pt x="561" y="988"/>
                  </a:lnTo>
                  <a:lnTo>
                    <a:pt x="584" y="984"/>
                  </a:lnTo>
                  <a:lnTo>
                    <a:pt x="608" y="979"/>
                  </a:lnTo>
                  <a:lnTo>
                    <a:pt x="632" y="971"/>
                  </a:lnTo>
                  <a:lnTo>
                    <a:pt x="654" y="964"/>
                  </a:lnTo>
                  <a:lnTo>
                    <a:pt x="676" y="954"/>
                  </a:lnTo>
                  <a:lnTo>
                    <a:pt x="697" y="944"/>
                  </a:lnTo>
                  <a:lnTo>
                    <a:pt x="718" y="935"/>
                  </a:lnTo>
                  <a:lnTo>
                    <a:pt x="739" y="922"/>
                  </a:lnTo>
                  <a:lnTo>
                    <a:pt x="758" y="909"/>
                  </a:lnTo>
                  <a:lnTo>
                    <a:pt x="778" y="895"/>
                  </a:lnTo>
                  <a:lnTo>
                    <a:pt x="796" y="881"/>
                  </a:lnTo>
                  <a:lnTo>
                    <a:pt x="814" y="865"/>
                  </a:lnTo>
                  <a:lnTo>
                    <a:pt x="831" y="848"/>
                  </a:lnTo>
                  <a:lnTo>
                    <a:pt x="846" y="831"/>
                  </a:lnTo>
                  <a:lnTo>
                    <a:pt x="861" y="812"/>
                  </a:lnTo>
                  <a:lnTo>
                    <a:pt x="876" y="794"/>
                  </a:lnTo>
                  <a:lnTo>
                    <a:pt x="890" y="775"/>
                  </a:lnTo>
                  <a:lnTo>
                    <a:pt x="903" y="754"/>
                  </a:lnTo>
                  <a:lnTo>
                    <a:pt x="914" y="734"/>
                  </a:lnTo>
                  <a:lnTo>
                    <a:pt x="925" y="713"/>
                  </a:lnTo>
                  <a:lnTo>
                    <a:pt x="935" y="690"/>
                  </a:lnTo>
                  <a:lnTo>
                    <a:pt x="943" y="668"/>
                  </a:lnTo>
                  <a:lnTo>
                    <a:pt x="952" y="645"/>
                  </a:lnTo>
                  <a:lnTo>
                    <a:pt x="957" y="621"/>
                  </a:lnTo>
                  <a:lnTo>
                    <a:pt x="963" y="598"/>
                  </a:lnTo>
                  <a:lnTo>
                    <a:pt x="967" y="572"/>
                  </a:lnTo>
                  <a:lnTo>
                    <a:pt x="970" y="548"/>
                  </a:lnTo>
                  <a:lnTo>
                    <a:pt x="972" y="523"/>
                  </a:lnTo>
                  <a:lnTo>
                    <a:pt x="972" y="497"/>
                  </a:lnTo>
                  <a:close/>
                  <a:moveTo>
                    <a:pt x="965" y="497"/>
                  </a:moveTo>
                  <a:lnTo>
                    <a:pt x="964" y="523"/>
                  </a:lnTo>
                  <a:lnTo>
                    <a:pt x="963" y="547"/>
                  </a:lnTo>
                  <a:lnTo>
                    <a:pt x="960" y="571"/>
                  </a:lnTo>
                  <a:lnTo>
                    <a:pt x="956" y="595"/>
                  </a:lnTo>
                  <a:lnTo>
                    <a:pt x="950" y="619"/>
                  </a:lnTo>
                  <a:lnTo>
                    <a:pt x="943" y="642"/>
                  </a:lnTo>
                  <a:lnTo>
                    <a:pt x="936" y="665"/>
                  </a:lnTo>
                  <a:lnTo>
                    <a:pt x="928" y="687"/>
                  </a:lnTo>
                  <a:lnTo>
                    <a:pt x="918" y="709"/>
                  </a:lnTo>
                  <a:lnTo>
                    <a:pt x="907" y="730"/>
                  </a:lnTo>
                  <a:lnTo>
                    <a:pt x="896" y="750"/>
                  </a:lnTo>
                  <a:lnTo>
                    <a:pt x="883" y="770"/>
                  </a:lnTo>
                  <a:lnTo>
                    <a:pt x="870" y="790"/>
                  </a:lnTo>
                  <a:lnTo>
                    <a:pt x="856" y="808"/>
                  </a:lnTo>
                  <a:lnTo>
                    <a:pt x="840" y="825"/>
                  </a:lnTo>
                  <a:lnTo>
                    <a:pt x="825" y="842"/>
                  </a:lnTo>
                  <a:lnTo>
                    <a:pt x="808" y="859"/>
                  </a:lnTo>
                  <a:lnTo>
                    <a:pt x="790" y="875"/>
                  </a:lnTo>
                  <a:lnTo>
                    <a:pt x="772" y="889"/>
                  </a:lnTo>
                  <a:lnTo>
                    <a:pt x="754" y="902"/>
                  </a:lnTo>
                  <a:lnTo>
                    <a:pt x="735" y="915"/>
                  </a:lnTo>
                  <a:lnTo>
                    <a:pt x="715" y="927"/>
                  </a:lnTo>
                  <a:lnTo>
                    <a:pt x="694" y="937"/>
                  </a:lnTo>
                  <a:lnTo>
                    <a:pt x="673" y="947"/>
                  </a:lnTo>
                  <a:lnTo>
                    <a:pt x="651" y="956"/>
                  </a:lnTo>
                  <a:lnTo>
                    <a:pt x="629" y="964"/>
                  </a:lnTo>
                  <a:lnTo>
                    <a:pt x="607" y="970"/>
                  </a:lnTo>
                  <a:lnTo>
                    <a:pt x="583" y="976"/>
                  </a:lnTo>
                  <a:lnTo>
                    <a:pt x="559" y="980"/>
                  </a:lnTo>
                  <a:lnTo>
                    <a:pt x="536" y="983"/>
                  </a:lnTo>
                  <a:lnTo>
                    <a:pt x="511" y="986"/>
                  </a:lnTo>
                  <a:lnTo>
                    <a:pt x="487" y="986"/>
                  </a:lnTo>
                  <a:lnTo>
                    <a:pt x="462" y="986"/>
                  </a:lnTo>
                  <a:lnTo>
                    <a:pt x="437" y="983"/>
                  </a:lnTo>
                  <a:lnTo>
                    <a:pt x="413" y="980"/>
                  </a:lnTo>
                  <a:lnTo>
                    <a:pt x="390" y="976"/>
                  </a:lnTo>
                  <a:lnTo>
                    <a:pt x="367" y="970"/>
                  </a:lnTo>
                  <a:lnTo>
                    <a:pt x="344" y="964"/>
                  </a:lnTo>
                  <a:lnTo>
                    <a:pt x="322" y="956"/>
                  </a:lnTo>
                  <a:lnTo>
                    <a:pt x="301" y="947"/>
                  </a:lnTo>
                  <a:lnTo>
                    <a:pt x="278" y="937"/>
                  </a:lnTo>
                  <a:lnTo>
                    <a:pt x="259" y="927"/>
                  </a:lnTo>
                  <a:lnTo>
                    <a:pt x="238" y="915"/>
                  </a:lnTo>
                  <a:lnTo>
                    <a:pt x="219" y="902"/>
                  </a:lnTo>
                  <a:lnTo>
                    <a:pt x="201" y="889"/>
                  </a:lnTo>
                  <a:lnTo>
                    <a:pt x="182" y="875"/>
                  </a:lnTo>
                  <a:lnTo>
                    <a:pt x="164" y="859"/>
                  </a:lnTo>
                  <a:lnTo>
                    <a:pt x="148" y="842"/>
                  </a:lnTo>
                  <a:lnTo>
                    <a:pt x="132" y="825"/>
                  </a:lnTo>
                  <a:lnTo>
                    <a:pt x="117" y="808"/>
                  </a:lnTo>
                  <a:lnTo>
                    <a:pt x="103" y="790"/>
                  </a:lnTo>
                  <a:lnTo>
                    <a:pt x="89" y="770"/>
                  </a:lnTo>
                  <a:lnTo>
                    <a:pt x="77" y="750"/>
                  </a:lnTo>
                  <a:lnTo>
                    <a:pt x="66" y="730"/>
                  </a:lnTo>
                  <a:lnTo>
                    <a:pt x="56" y="709"/>
                  </a:lnTo>
                  <a:lnTo>
                    <a:pt x="46" y="687"/>
                  </a:lnTo>
                  <a:lnTo>
                    <a:pt x="38" y="665"/>
                  </a:lnTo>
                  <a:lnTo>
                    <a:pt x="30" y="642"/>
                  </a:lnTo>
                  <a:lnTo>
                    <a:pt x="23" y="619"/>
                  </a:lnTo>
                  <a:lnTo>
                    <a:pt x="18" y="595"/>
                  </a:lnTo>
                  <a:lnTo>
                    <a:pt x="14" y="571"/>
                  </a:lnTo>
                  <a:lnTo>
                    <a:pt x="10" y="547"/>
                  </a:lnTo>
                  <a:lnTo>
                    <a:pt x="9" y="523"/>
                  </a:lnTo>
                  <a:lnTo>
                    <a:pt x="9" y="497"/>
                  </a:lnTo>
                  <a:lnTo>
                    <a:pt x="9" y="472"/>
                  </a:lnTo>
                  <a:lnTo>
                    <a:pt x="10" y="447"/>
                  </a:lnTo>
                  <a:lnTo>
                    <a:pt x="14" y="423"/>
                  </a:lnTo>
                  <a:lnTo>
                    <a:pt x="18" y="399"/>
                  </a:lnTo>
                  <a:lnTo>
                    <a:pt x="23" y="375"/>
                  </a:lnTo>
                  <a:lnTo>
                    <a:pt x="30" y="352"/>
                  </a:lnTo>
                  <a:lnTo>
                    <a:pt x="38" y="330"/>
                  </a:lnTo>
                  <a:lnTo>
                    <a:pt x="46" y="307"/>
                  </a:lnTo>
                  <a:lnTo>
                    <a:pt x="56" y="286"/>
                  </a:lnTo>
                  <a:lnTo>
                    <a:pt x="66" y="264"/>
                  </a:lnTo>
                  <a:lnTo>
                    <a:pt x="77" y="244"/>
                  </a:lnTo>
                  <a:lnTo>
                    <a:pt x="89" y="225"/>
                  </a:lnTo>
                  <a:lnTo>
                    <a:pt x="103" y="205"/>
                  </a:lnTo>
                  <a:lnTo>
                    <a:pt x="117" y="186"/>
                  </a:lnTo>
                  <a:lnTo>
                    <a:pt x="132" y="169"/>
                  </a:lnTo>
                  <a:lnTo>
                    <a:pt x="148" y="152"/>
                  </a:lnTo>
                  <a:lnTo>
                    <a:pt x="164" y="137"/>
                  </a:lnTo>
                  <a:lnTo>
                    <a:pt x="182" y="121"/>
                  </a:lnTo>
                  <a:lnTo>
                    <a:pt x="201" y="105"/>
                  </a:lnTo>
                  <a:lnTo>
                    <a:pt x="219" y="92"/>
                  </a:lnTo>
                  <a:lnTo>
                    <a:pt x="238" y="80"/>
                  </a:lnTo>
                  <a:lnTo>
                    <a:pt x="259" y="68"/>
                  </a:lnTo>
                  <a:lnTo>
                    <a:pt x="278" y="57"/>
                  </a:lnTo>
                  <a:lnTo>
                    <a:pt x="301" y="47"/>
                  </a:lnTo>
                  <a:lnTo>
                    <a:pt x="322" y="39"/>
                  </a:lnTo>
                  <a:lnTo>
                    <a:pt x="344" y="31"/>
                  </a:lnTo>
                  <a:lnTo>
                    <a:pt x="367" y="24"/>
                  </a:lnTo>
                  <a:lnTo>
                    <a:pt x="390" y="19"/>
                  </a:lnTo>
                  <a:lnTo>
                    <a:pt x="413" y="14"/>
                  </a:lnTo>
                  <a:lnTo>
                    <a:pt x="437" y="12"/>
                  </a:lnTo>
                  <a:lnTo>
                    <a:pt x="462" y="10"/>
                  </a:lnTo>
                  <a:lnTo>
                    <a:pt x="487" y="9"/>
                  </a:lnTo>
                  <a:lnTo>
                    <a:pt x="511" y="10"/>
                  </a:lnTo>
                  <a:lnTo>
                    <a:pt x="536" y="12"/>
                  </a:lnTo>
                  <a:lnTo>
                    <a:pt x="559" y="14"/>
                  </a:lnTo>
                  <a:lnTo>
                    <a:pt x="583" y="19"/>
                  </a:lnTo>
                  <a:lnTo>
                    <a:pt x="607" y="24"/>
                  </a:lnTo>
                  <a:lnTo>
                    <a:pt x="629" y="31"/>
                  </a:lnTo>
                  <a:lnTo>
                    <a:pt x="651" y="39"/>
                  </a:lnTo>
                  <a:lnTo>
                    <a:pt x="673" y="47"/>
                  </a:lnTo>
                  <a:lnTo>
                    <a:pt x="694" y="57"/>
                  </a:lnTo>
                  <a:lnTo>
                    <a:pt x="715" y="68"/>
                  </a:lnTo>
                  <a:lnTo>
                    <a:pt x="735" y="80"/>
                  </a:lnTo>
                  <a:lnTo>
                    <a:pt x="754" y="92"/>
                  </a:lnTo>
                  <a:lnTo>
                    <a:pt x="772" y="105"/>
                  </a:lnTo>
                  <a:lnTo>
                    <a:pt x="790" y="121"/>
                  </a:lnTo>
                  <a:lnTo>
                    <a:pt x="808" y="137"/>
                  </a:lnTo>
                  <a:lnTo>
                    <a:pt x="825" y="152"/>
                  </a:lnTo>
                  <a:lnTo>
                    <a:pt x="840" y="169"/>
                  </a:lnTo>
                  <a:lnTo>
                    <a:pt x="856" y="186"/>
                  </a:lnTo>
                  <a:lnTo>
                    <a:pt x="870" y="205"/>
                  </a:lnTo>
                  <a:lnTo>
                    <a:pt x="883" y="225"/>
                  </a:lnTo>
                  <a:lnTo>
                    <a:pt x="896" y="244"/>
                  </a:lnTo>
                  <a:lnTo>
                    <a:pt x="907" y="264"/>
                  </a:lnTo>
                  <a:lnTo>
                    <a:pt x="918" y="286"/>
                  </a:lnTo>
                  <a:lnTo>
                    <a:pt x="928" y="307"/>
                  </a:lnTo>
                  <a:lnTo>
                    <a:pt x="936" y="330"/>
                  </a:lnTo>
                  <a:lnTo>
                    <a:pt x="943" y="352"/>
                  </a:lnTo>
                  <a:lnTo>
                    <a:pt x="950" y="375"/>
                  </a:lnTo>
                  <a:lnTo>
                    <a:pt x="956" y="399"/>
                  </a:lnTo>
                  <a:lnTo>
                    <a:pt x="960" y="423"/>
                  </a:lnTo>
                  <a:lnTo>
                    <a:pt x="963" y="447"/>
                  </a:lnTo>
                  <a:lnTo>
                    <a:pt x="964" y="472"/>
                  </a:lnTo>
                  <a:lnTo>
                    <a:pt x="965" y="497"/>
                  </a:lnTo>
                  <a:close/>
                </a:path>
              </a:pathLst>
            </a:custGeom>
            <a:solidFill>
              <a:srgbClr val="FDF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5" name="Freeform 72"/>
            <p:cNvSpPr>
              <a:spLocks noEditPoints="1"/>
            </p:cNvSpPr>
            <p:nvPr/>
          </p:nvSpPr>
          <p:spPr bwMode="auto">
            <a:xfrm>
              <a:off x="4052" y="2007"/>
              <a:ext cx="964" cy="986"/>
            </a:xfrm>
            <a:custGeom>
              <a:avLst/>
              <a:gdLst>
                <a:gd name="T0" fmla="*/ 955 w 964"/>
                <a:gd name="T1" fmla="*/ 394 h 986"/>
                <a:gd name="T2" fmla="*/ 917 w 964"/>
                <a:gd name="T3" fmla="*/ 280 h 986"/>
                <a:gd name="T4" fmla="*/ 854 w 964"/>
                <a:gd name="T5" fmla="*/ 181 h 986"/>
                <a:gd name="T6" fmla="*/ 771 w 964"/>
                <a:gd name="T7" fmla="*/ 98 h 986"/>
                <a:gd name="T8" fmla="*/ 671 w 964"/>
                <a:gd name="T9" fmla="*/ 40 h 986"/>
                <a:gd name="T10" fmla="*/ 555 w 964"/>
                <a:gd name="T11" fmla="*/ 6 h 986"/>
                <a:gd name="T12" fmla="*/ 433 w 964"/>
                <a:gd name="T13" fmla="*/ 3 h 986"/>
                <a:gd name="T14" fmla="*/ 316 w 964"/>
                <a:gd name="T15" fmla="*/ 30 h 986"/>
                <a:gd name="T16" fmla="*/ 213 w 964"/>
                <a:gd name="T17" fmla="*/ 86 h 986"/>
                <a:gd name="T18" fmla="*/ 126 w 964"/>
                <a:gd name="T19" fmla="*/ 162 h 986"/>
                <a:gd name="T20" fmla="*/ 59 w 964"/>
                <a:gd name="T21" fmla="*/ 259 h 986"/>
                <a:gd name="T22" fmla="*/ 16 w 964"/>
                <a:gd name="T23" fmla="*/ 370 h 986"/>
                <a:gd name="T24" fmla="*/ 0 w 964"/>
                <a:gd name="T25" fmla="*/ 493 h 986"/>
                <a:gd name="T26" fmla="*/ 16 w 964"/>
                <a:gd name="T27" fmla="*/ 617 h 986"/>
                <a:gd name="T28" fmla="*/ 59 w 964"/>
                <a:gd name="T29" fmla="*/ 727 h 986"/>
                <a:gd name="T30" fmla="*/ 126 w 964"/>
                <a:gd name="T31" fmla="*/ 824 h 986"/>
                <a:gd name="T32" fmla="*/ 213 w 964"/>
                <a:gd name="T33" fmla="*/ 902 h 986"/>
                <a:gd name="T34" fmla="*/ 316 w 964"/>
                <a:gd name="T35" fmla="*/ 956 h 986"/>
                <a:gd name="T36" fmla="*/ 433 w 964"/>
                <a:gd name="T37" fmla="*/ 983 h 986"/>
                <a:gd name="T38" fmla="*/ 555 w 964"/>
                <a:gd name="T39" fmla="*/ 980 h 986"/>
                <a:gd name="T40" fmla="*/ 671 w 964"/>
                <a:gd name="T41" fmla="*/ 948 h 986"/>
                <a:gd name="T42" fmla="*/ 771 w 964"/>
                <a:gd name="T43" fmla="*/ 888 h 986"/>
                <a:gd name="T44" fmla="*/ 854 w 964"/>
                <a:gd name="T45" fmla="*/ 807 h 986"/>
                <a:gd name="T46" fmla="*/ 917 w 964"/>
                <a:gd name="T47" fmla="*/ 706 h 986"/>
                <a:gd name="T48" fmla="*/ 955 w 964"/>
                <a:gd name="T49" fmla="*/ 593 h 986"/>
                <a:gd name="T50" fmla="*/ 957 w 964"/>
                <a:gd name="T51" fmla="*/ 493 h 986"/>
                <a:gd name="T52" fmla="*/ 942 w 964"/>
                <a:gd name="T53" fmla="*/ 614 h 986"/>
                <a:gd name="T54" fmla="*/ 900 w 964"/>
                <a:gd name="T55" fmla="*/ 725 h 986"/>
                <a:gd name="T56" fmla="*/ 834 w 964"/>
                <a:gd name="T57" fmla="*/ 818 h 986"/>
                <a:gd name="T58" fmla="*/ 747 w 964"/>
                <a:gd name="T59" fmla="*/ 895 h 986"/>
                <a:gd name="T60" fmla="*/ 646 w 964"/>
                <a:gd name="T61" fmla="*/ 949 h 986"/>
                <a:gd name="T62" fmla="*/ 530 w 964"/>
                <a:gd name="T63" fmla="*/ 975 h 986"/>
                <a:gd name="T64" fmla="*/ 411 w 964"/>
                <a:gd name="T65" fmla="*/ 972 h 986"/>
                <a:gd name="T66" fmla="*/ 298 w 964"/>
                <a:gd name="T67" fmla="*/ 939 h 986"/>
                <a:gd name="T68" fmla="*/ 199 w 964"/>
                <a:gd name="T69" fmla="*/ 881 h 986"/>
                <a:gd name="T70" fmla="*/ 116 w 964"/>
                <a:gd name="T71" fmla="*/ 801 h 986"/>
                <a:gd name="T72" fmla="*/ 55 w 964"/>
                <a:gd name="T73" fmla="*/ 703 h 986"/>
                <a:gd name="T74" fmla="*/ 17 w 964"/>
                <a:gd name="T75" fmla="*/ 591 h 986"/>
                <a:gd name="T76" fmla="*/ 9 w 964"/>
                <a:gd name="T77" fmla="*/ 469 h 986"/>
                <a:gd name="T78" fmla="*/ 30 w 964"/>
                <a:gd name="T79" fmla="*/ 350 h 986"/>
                <a:gd name="T80" fmla="*/ 77 w 964"/>
                <a:gd name="T81" fmla="*/ 242 h 986"/>
                <a:gd name="T82" fmla="*/ 147 w 964"/>
                <a:gd name="T83" fmla="*/ 151 h 986"/>
                <a:gd name="T84" fmla="*/ 237 w 964"/>
                <a:gd name="T85" fmla="*/ 79 h 986"/>
                <a:gd name="T86" fmla="*/ 341 w 964"/>
                <a:gd name="T87" fmla="*/ 30 h 986"/>
                <a:gd name="T88" fmla="*/ 458 w 964"/>
                <a:gd name="T89" fmla="*/ 9 h 986"/>
                <a:gd name="T90" fmla="*/ 578 w 964"/>
                <a:gd name="T91" fmla="*/ 19 h 986"/>
                <a:gd name="T92" fmla="*/ 689 w 964"/>
                <a:gd name="T93" fmla="*/ 57 h 986"/>
                <a:gd name="T94" fmla="*/ 785 w 964"/>
                <a:gd name="T95" fmla="*/ 120 h 986"/>
                <a:gd name="T96" fmla="*/ 863 w 964"/>
                <a:gd name="T97" fmla="*/ 204 h 986"/>
                <a:gd name="T98" fmla="*/ 920 w 964"/>
                <a:gd name="T99" fmla="*/ 304 h 986"/>
                <a:gd name="T100" fmla="*/ 952 w 964"/>
                <a:gd name="T101" fmla="*/ 419 h 98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64"/>
                <a:gd name="T154" fmla="*/ 0 h 986"/>
                <a:gd name="T155" fmla="*/ 964 w 964"/>
                <a:gd name="T156" fmla="*/ 986 h 98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64" h="986">
                  <a:moveTo>
                    <a:pt x="964" y="493"/>
                  </a:moveTo>
                  <a:lnTo>
                    <a:pt x="964" y="468"/>
                  </a:lnTo>
                  <a:lnTo>
                    <a:pt x="963" y="443"/>
                  </a:lnTo>
                  <a:lnTo>
                    <a:pt x="959" y="418"/>
                  </a:lnTo>
                  <a:lnTo>
                    <a:pt x="955" y="394"/>
                  </a:lnTo>
                  <a:lnTo>
                    <a:pt x="950" y="370"/>
                  </a:lnTo>
                  <a:lnTo>
                    <a:pt x="943" y="347"/>
                  </a:lnTo>
                  <a:lnTo>
                    <a:pt x="935" y="324"/>
                  </a:lnTo>
                  <a:lnTo>
                    <a:pt x="927" y="301"/>
                  </a:lnTo>
                  <a:lnTo>
                    <a:pt x="917" y="280"/>
                  </a:lnTo>
                  <a:lnTo>
                    <a:pt x="907" y="259"/>
                  </a:lnTo>
                  <a:lnTo>
                    <a:pt x="895" y="238"/>
                  </a:lnTo>
                  <a:lnTo>
                    <a:pt x="882" y="218"/>
                  </a:lnTo>
                  <a:lnTo>
                    <a:pt x="870" y="199"/>
                  </a:lnTo>
                  <a:lnTo>
                    <a:pt x="854" y="181"/>
                  </a:lnTo>
                  <a:lnTo>
                    <a:pt x="839" y="162"/>
                  </a:lnTo>
                  <a:lnTo>
                    <a:pt x="824" y="145"/>
                  </a:lnTo>
                  <a:lnTo>
                    <a:pt x="807" y="128"/>
                  </a:lnTo>
                  <a:lnTo>
                    <a:pt x="789" y="113"/>
                  </a:lnTo>
                  <a:lnTo>
                    <a:pt x="771" y="98"/>
                  </a:lnTo>
                  <a:lnTo>
                    <a:pt x="753" y="86"/>
                  </a:lnTo>
                  <a:lnTo>
                    <a:pt x="732" y="73"/>
                  </a:lnTo>
                  <a:lnTo>
                    <a:pt x="713" y="60"/>
                  </a:lnTo>
                  <a:lnTo>
                    <a:pt x="692" y="50"/>
                  </a:lnTo>
                  <a:lnTo>
                    <a:pt x="671" y="40"/>
                  </a:lnTo>
                  <a:lnTo>
                    <a:pt x="649" y="30"/>
                  </a:lnTo>
                  <a:lnTo>
                    <a:pt x="626" y="23"/>
                  </a:lnTo>
                  <a:lnTo>
                    <a:pt x="603" y="16"/>
                  </a:lnTo>
                  <a:lnTo>
                    <a:pt x="580" y="10"/>
                  </a:lnTo>
                  <a:lnTo>
                    <a:pt x="555" y="6"/>
                  </a:lnTo>
                  <a:lnTo>
                    <a:pt x="532" y="3"/>
                  </a:lnTo>
                  <a:lnTo>
                    <a:pt x="507" y="2"/>
                  </a:lnTo>
                  <a:lnTo>
                    <a:pt x="483" y="0"/>
                  </a:lnTo>
                  <a:lnTo>
                    <a:pt x="458" y="2"/>
                  </a:lnTo>
                  <a:lnTo>
                    <a:pt x="433" y="3"/>
                  </a:lnTo>
                  <a:lnTo>
                    <a:pt x="409" y="6"/>
                  </a:lnTo>
                  <a:lnTo>
                    <a:pt x="386" y="10"/>
                  </a:lnTo>
                  <a:lnTo>
                    <a:pt x="362" y="16"/>
                  </a:lnTo>
                  <a:lnTo>
                    <a:pt x="338" y="23"/>
                  </a:lnTo>
                  <a:lnTo>
                    <a:pt x="316" y="30"/>
                  </a:lnTo>
                  <a:lnTo>
                    <a:pt x="295" y="40"/>
                  </a:lnTo>
                  <a:lnTo>
                    <a:pt x="273" y="50"/>
                  </a:lnTo>
                  <a:lnTo>
                    <a:pt x="252" y="60"/>
                  </a:lnTo>
                  <a:lnTo>
                    <a:pt x="233" y="73"/>
                  </a:lnTo>
                  <a:lnTo>
                    <a:pt x="213" y="86"/>
                  </a:lnTo>
                  <a:lnTo>
                    <a:pt x="194" y="98"/>
                  </a:lnTo>
                  <a:lnTo>
                    <a:pt x="176" y="113"/>
                  </a:lnTo>
                  <a:lnTo>
                    <a:pt x="158" y="128"/>
                  </a:lnTo>
                  <a:lnTo>
                    <a:pt x="141" y="145"/>
                  </a:lnTo>
                  <a:lnTo>
                    <a:pt x="126" y="162"/>
                  </a:lnTo>
                  <a:lnTo>
                    <a:pt x="110" y="181"/>
                  </a:lnTo>
                  <a:lnTo>
                    <a:pt x="96" y="199"/>
                  </a:lnTo>
                  <a:lnTo>
                    <a:pt x="83" y="218"/>
                  </a:lnTo>
                  <a:lnTo>
                    <a:pt x="70" y="238"/>
                  </a:lnTo>
                  <a:lnTo>
                    <a:pt x="59" y="259"/>
                  </a:lnTo>
                  <a:lnTo>
                    <a:pt x="48" y="280"/>
                  </a:lnTo>
                  <a:lnTo>
                    <a:pt x="38" y="301"/>
                  </a:lnTo>
                  <a:lnTo>
                    <a:pt x="30" y="324"/>
                  </a:lnTo>
                  <a:lnTo>
                    <a:pt x="21" y="347"/>
                  </a:lnTo>
                  <a:lnTo>
                    <a:pt x="16" y="370"/>
                  </a:lnTo>
                  <a:lnTo>
                    <a:pt x="10" y="394"/>
                  </a:lnTo>
                  <a:lnTo>
                    <a:pt x="6" y="418"/>
                  </a:lnTo>
                  <a:lnTo>
                    <a:pt x="3" y="443"/>
                  </a:lnTo>
                  <a:lnTo>
                    <a:pt x="0" y="468"/>
                  </a:lnTo>
                  <a:lnTo>
                    <a:pt x="0" y="493"/>
                  </a:lnTo>
                  <a:lnTo>
                    <a:pt x="0" y="519"/>
                  </a:lnTo>
                  <a:lnTo>
                    <a:pt x="3" y="544"/>
                  </a:lnTo>
                  <a:lnTo>
                    <a:pt x="6" y="568"/>
                  </a:lnTo>
                  <a:lnTo>
                    <a:pt x="10" y="593"/>
                  </a:lnTo>
                  <a:lnTo>
                    <a:pt x="16" y="617"/>
                  </a:lnTo>
                  <a:lnTo>
                    <a:pt x="21" y="639"/>
                  </a:lnTo>
                  <a:lnTo>
                    <a:pt x="30" y="662"/>
                  </a:lnTo>
                  <a:lnTo>
                    <a:pt x="38" y="685"/>
                  </a:lnTo>
                  <a:lnTo>
                    <a:pt x="48" y="706"/>
                  </a:lnTo>
                  <a:lnTo>
                    <a:pt x="59" y="727"/>
                  </a:lnTo>
                  <a:lnTo>
                    <a:pt x="70" y="749"/>
                  </a:lnTo>
                  <a:lnTo>
                    <a:pt x="83" y="769"/>
                  </a:lnTo>
                  <a:lnTo>
                    <a:pt x="96" y="789"/>
                  </a:lnTo>
                  <a:lnTo>
                    <a:pt x="110" y="807"/>
                  </a:lnTo>
                  <a:lnTo>
                    <a:pt x="126" y="824"/>
                  </a:lnTo>
                  <a:lnTo>
                    <a:pt x="141" y="841"/>
                  </a:lnTo>
                  <a:lnTo>
                    <a:pt x="158" y="858"/>
                  </a:lnTo>
                  <a:lnTo>
                    <a:pt x="176" y="874"/>
                  </a:lnTo>
                  <a:lnTo>
                    <a:pt x="194" y="888"/>
                  </a:lnTo>
                  <a:lnTo>
                    <a:pt x="213" y="902"/>
                  </a:lnTo>
                  <a:lnTo>
                    <a:pt x="233" y="915"/>
                  </a:lnTo>
                  <a:lnTo>
                    <a:pt x="252" y="926"/>
                  </a:lnTo>
                  <a:lnTo>
                    <a:pt x="273" y="938"/>
                  </a:lnTo>
                  <a:lnTo>
                    <a:pt x="295" y="948"/>
                  </a:lnTo>
                  <a:lnTo>
                    <a:pt x="316" y="956"/>
                  </a:lnTo>
                  <a:lnTo>
                    <a:pt x="338" y="963"/>
                  </a:lnTo>
                  <a:lnTo>
                    <a:pt x="362" y="970"/>
                  </a:lnTo>
                  <a:lnTo>
                    <a:pt x="386" y="976"/>
                  </a:lnTo>
                  <a:lnTo>
                    <a:pt x="409" y="980"/>
                  </a:lnTo>
                  <a:lnTo>
                    <a:pt x="433" y="983"/>
                  </a:lnTo>
                  <a:lnTo>
                    <a:pt x="458" y="984"/>
                  </a:lnTo>
                  <a:lnTo>
                    <a:pt x="483" y="986"/>
                  </a:lnTo>
                  <a:lnTo>
                    <a:pt x="507" y="984"/>
                  </a:lnTo>
                  <a:lnTo>
                    <a:pt x="532" y="983"/>
                  </a:lnTo>
                  <a:lnTo>
                    <a:pt x="555" y="980"/>
                  </a:lnTo>
                  <a:lnTo>
                    <a:pt x="580" y="976"/>
                  </a:lnTo>
                  <a:lnTo>
                    <a:pt x="603" y="970"/>
                  </a:lnTo>
                  <a:lnTo>
                    <a:pt x="626" y="963"/>
                  </a:lnTo>
                  <a:lnTo>
                    <a:pt x="649" y="956"/>
                  </a:lnTo>
                  <a:lnTo>
                    <a:pt x="671" y="948"/>
                  </a:lnTo>
                  <a:lnTo>
                    <a:pt x="692" y="938"/>
                  </a:lnTo>
                  <a:lnTo>
                    <a:pt x="713" y="926"/>
                  </a:lnTo>
                  <a:lnTo>
                    <a:pt x="732" y="915"/>
                  </a:lnTo>
                  <a:lnTo>
                    <a:pt x="753" y="902"/>
                  </a:lnTo>
                  <a:lnTo>
                    <a:pt x="771" y="888"/>
                  </a:lnTo>
                  <a:lnTo>
                    <a:pt x="789" y="874"/>
                  </a:lnTo>
                  <a:lnTo>
                    <a:pt x="807" y="858"/>
                  </a:lnTo>
                  <a:lnTo>
                    <a:pt x="824" y="841"/>
                  </a:lnTo>
                  <a:lnTo>
                    <a:pt x="839" y="824"/>
                  </a:lnTo>
                  <a:lnTo>
                    <a:pt x="854" y="807"/>
                  </a:lnTo>
                  <a:lnTo>
                    <a:pt x="870" y="789"/>
                  </a:lnTo>
                  <a:lnTo>
                    <a:pt x="882" y="769"/>
                  </a:lnTo>
                  <a:lnTo>
                    <a:pt x="895" y="749"/>
                  </a:lnTo>
                  <a:lnTo>
                    <a:pt x="907" y="727"/>
                  </a:lnTo>
                  <a:lnTo>
                    <a:pt x="917" y="706"/>
                  </a:lnTo>
                  <a:lnTo>
                    <a:pt x="927" y="685"/>
                  </a:lnTo>
                  <a:lnTo>
                    <a:pt x="935" y="662"/>
                  </a:lnTo>
                  <a:lnTo>
                    <a:pt x="943" y="639"/>
                  </a:lnTo>
                  <a:lnTo>
                    <a:pt x="950" y="617"/>
                  </a:lnTo>
                  <a:lnTo>
                    <a:pt x="955" y="593"/>
                  </a:lnTo>
                  <a:lnTo>
                    <a:pt x="959" y="568"/>
                  </a:lnTo>
                  <a:lnTo>
                    <a:pt x="963" y="544"/>
                  </a:lnTo>
                  <a:lnTo>
                    <a:pt x="964" y="519"/>
                  </a:lnTo>
                  <a:lnTo>
                    <a:pt x="964" y="493"/>
                  </a:lnTo>
                  <a:close/>
                  <a:moveTo>
                    <a:pt x="957" y="493"/>
                  </a:moveTo>
                  <a:lnTo>
                    <a:pt x="956" y="519"/>
                  </a:lnTo>
                  <a:lnTo>
                    <a:pt x="955" y="543"/>
                  </a:lnTo>
                  <a:lnTo>
                    <a:pt x="952" y="567"/>
                  </a:lnTo>
                  <a:lnTo>
                    <a:pt x="948" y="591"/>
                  </a:lnTo>
                  <a:lnTo>
                    <a:pt x="942" y="614"/>
                  </a:lnTo>
                  <a:lnTo>
                    <a:pt x="935" y="638"/>
                  </a:lnTo>
                  <a:lnTo>
                    <a:pt x="928" y="659"/>
                  </a:lnTo>
                  <a:lnTo>
                    <a:pt x="920" y="682"/>
                  </a:lnTo>
                  <a:lnTo>
                    <a:pt x="910" y="703"/>
                  </a:lnTo>
                  <a:lnTo>
                    <a:pt x="900" y="725"/>
                  </a:lnTo>
                  <a:lnTo>
                    <a:pt x="888" y="745"/>
                  </a:lnTo>
                  <a:lnTo>
                    <a:pt x="875" y="764"/>
                  </a:lnTo>
                  <a:lnTo>
                    <a:pt x="863" y="783"/>
                  </a:lnTo>
                  <a:lnTo>
                    <a:pt x="849" y="801"/>
                  </a:lnTo>
                  <a:lnTo>
                    <a:pt x="834" y="818"/>
                  </a:lnTo>
                  <a:lnTo>
                    <a:pt x="818" y="835"/>
                  </a:lnTo>
                  <a:lnTo>
                    <a:pt x="802" y="852"/>
                  </a:lnTo>
                  <a:lnTo>
                    <a:pt x="785" y="867"/>
                  </a:lnTo>
                  <a:lnTo>
                    <a:pt x="767" y="881"/>
                  </a:lnTo>
                  <a:lnTo>
                    <a:pt x="747" y="895"/>
                  </a:lnTo>
                  <a:lnTo>
                    <a:pt x="728" y="908"/>
                  </a:lnTo>
                  <a:lnTo>
                    <a:pt x="708" y="919"/>
                  </a:lnTo>
                  <a:lnTo>
                    <a:pt x="689" y="931"/>
                  </a:lnTo>
                  <a:lnTo>
                    <a:pt x="667" y="939"/>
                  </a:lnTo>
                  <a:lnTo>
                    <a:pt x="646" y="949"/>
                  </a:lnTo>
                  <a:lnTo>
                    <a:pt x="624" y="956"/>
                  </a:lnTo>
                  <a:lnTo>
                    <a:pt x="601" y="962"/>
                  </a:lnTo>
                  <a:lnTo>
                    <a:pt x="578" y="967"/>
                  </a:lnTo>
                  <a:lnTo>
                    <a:pt x="555" y="972"/>
                  </a:lnTo>
                  <a:lnTo>
                    <a:pt x="530" y="975"/>
                  </a:lnTo>
                  <a:lnTo>
                    <a:pt x="507" y="977"/>
                  </a:lnTo>
                  <a:lnTo>
                    <a:pt x="483" y="977"/>
                  </a:lnTo>
                  <a:lnTo>
                    <a:pt x="458" y="977"/>
                  </a:lnTo>
                  <a:lnTo>
                    <a:pt x="434" y="975"/>
                  </a:lnTo>
                  <a:lnTo>
                    <a:pt x="411" y="972"/>
                  </a:lnTo>
                  <a:lnTo>
                    <a:pt x="387" y="967"/>
                  </a:lnTo>
                  <a:lnTo>
                    <a:pt x="363" y="962"/>
                  </a:lnTo>
                  <a:lnTo>
                    <a:pt x="341" y="956"/>
                  </a:lnTo>
                  <a:lnTo>
                    <a:pt x="319" y="949"/>
                  </a:lnTo>
                  <a:lnTo>
                    <a:pt x="298" y="939"/>
                  </a:lnTo>
                  <a:lnTo>
                    <a:pt x="277" y="931"/>
                  </a:lnTo>
                  <a:lnTo>
                    <a:pt x="256" y="919"/>
                  </a:lnTo>
                  <a:lnTo>
                    <a:pt x="237" y="908"/>
                  </a:lnTo>
                  <a:lnTo>
                    <a:pt x="217" y="895"/>
                  </a:lnTo>
                  <a:lnTo>
                    <a:pt x="199" y="881"/>
                  </a:lnTo>
                  <a:lnTo>
                    <a:pt x="181" y="867"/>
                  </a:lnTo>
                  <a:lnTo>
                    <a:pt x="163" y="852"/>
                  </a:lnTo>
                  <a:lnTo>
                    <a:pt x="147" y="835"/>
                  </a:lnTo>
                  <a:lnTo>
                    <a:pt x="131" y="818"/>
                  </a:lnTo>
                  <a:lnTo>
                    <a:pt x="116" y="801"/>
                  </a:lnTo>
                  <a:lnTo>
                    <a:pt x="102" y="783"/>
                  </a:lnTo>
                  <a:lnTo>
                    <a:pt x="89" y="764"/>
                  </a:lnTo>
                  <a:lnTo>
                    <a:pt x="77" y="745"/>
                  </a:lnTo>
                  <a:lnTo>
                    <a:pt x="66" y="725"/>
                  </a:lnTo>
                  <a:lnTo>
                    <a:pt x="55" y="703"/>
                  </a:lnTo>
                  <a:lnTo>
                    <a:pt x="45" y="682"/>
                  </a:lnTo>
                  <a:lnTo>
                    <a:pt x="37" y="659"/>
                  </a:lnTo>
                  <a:lnTo>
                    <a:pt x="30" y="638"/>
                  </a:lnTo>
                  <a:lnTo>
                    <a:pt x="23" y="614"/>
                  </a:lnTo>
                  <a:lnTo>
                    <a:pt x="17" y="591"/>
                  </a:lnTo>
                  <a:lnTo>
                    <a:pt x="13" y="567"/>
                  </a:lnTo>
                  <a:lnTo>
                    <a:pt x="10" y="543"/>
                  </a:lnTo>
                  <a:lnTo>
                    <a:pt x="9" y="519"/>
                  </a:lnTo>
                  <a:lnTo>
                    <a:pt x="7" y="493"/>
                  </a:lnTo>
                  <a:lnTo>
                    <a:pt x="9" y="469"/>
                  </a:lnTo>
                  <a:lnTo>
                    <a:pt x="10" y="443"/>
                  </a:lnTo>
                  <a:lnTo>
                    <a:pt x="13" y="419"/>
                  </a:lnTo>
                  <a:lnTo>
                    <a:pt x="17" y="395"/>
                  </a:lnTo>
                  <a:lnTo>
                    <a:pt x="23" y="372"/>
                  </a:lnTo>
                  <a:lnTo>
                    <a:pt x="30" y="350"/>
                  </a:lnTo>
                  <a:lnTo>
                    <a:pt x="37" y="327"/>
                  </a:lnTo>
                  <a:lnTo>
                    <a:pt x="45" y="304"/>
                  </a:lnTo>
                  <a:lnTo>
                    <a:pt x="55" y="283"/>
                  </a:lnTo>
                  <a:lnTo>
                    <a:pt x="66" y="263"/>
                  </a:lnTo>
                  <a:lnTo>
                    <a:pt x="77" y="242"/>
                  </a:lnTo>
                  <a:lnTo>
                    <a:pt x="89" y="222"/>
                  </a:lnTo>
                  <a:lnTo>
                    <a:pt x="102" y="204"/>
                  </a:lnTo>
                  <a:lnTo>
                    <a:pt x="116" y="185"/>
                  </a:lnTo>
                  <a:lnTo>
                    <a:pt x="131" y="168"/>
                  </a:lnTo>
                  <a:lnTo>
                    <a:pt x="147" y="151"/>
                  </a:lnTo>
                  <a:lnTo>
                    <a:pt x="163" y="135"/>
                  </a:lnTo>
                  <a:lnTo>
                    <a:pt x="181" y="120"/>
                  </a:lnTo>
                  <a:lnTo>
                    <a:pt x="199" y="106"/>
                  </a:lnTo>
                  <a:lnTo>
                    <a:pt x="217" y="91"/>
                  </a:lnTo>
                  <a:lnTo>
                    <a:pt x="237" y="79"/>
                  </a:lnTo>
                  <a:lnTo>
                    <a:pt x="256" y="67"/>
                  </a:lnTo>
                  <a:lnTo>
                    <a:pt x="277" y="57"/>
                  </a:lnTo>
                  <a:lnTo>
                    <a:pt x="298" y="47"/>
                  </a:lnTo>
                  <a:lnTo>
                    <a:pt x="319" y="39"/>
                  </a:lnTo>
                  <a:lnTo>
                    <a:pt x="341" y="30"/>
                  </a:lnTo>
                  <a:lnTo>
                    <a:pt x="363" y="25"/>
                  </a:lnTo>
                  <a:lnTo>
                    <a:pt x="387" y="19"/>
                  </a:lnTo>
                  <a:lnTo>
                    <a:pt x="411" y="15"/>
                  </a:lnTo>
                  <a:lnTo>
                    <a:pt x="434" y="12"/>
                  </a:lnTo>
                  <a:lnTo>
                    <a:pt x="458" y="9"/>
                  </a:lnTo>
                  <a:lnTo>
                    <a:pt x="483" y="9"/>
                  </a:lnTo>
                  <a:lnTo>
                    <a:pt x="507" y="9"/>
                  </a:lnTo>
                  <a:lnTo>
                    <a:pt x="530" y="12"/>
                  </a:lnTo>
                  <a:lnTo>
                    <a:pt x="555" y="15"/>
                  </a:lnTo>
                  <a:lnTo>
                    <a:pt x="578" y="19"/>
                  </a:lnTo>
                  <a:lnTo>
                    <a:pt x="601" y="25"/>
                  </a:lnTo>
                  <a:lnTo>
                    <a:pt x="624" y="30"/>
                  </a:lnTo>
                  <a:lnTo>
                    <a:pt x="646" y="39"/>
                  </a:lnTo>
                  <a:lnTo>
                    <a:pt x="667" y="47"/>
                  </a:lnTo>
                  <a:lnTo>
                    <a:pt x="689" y="57"/>
                  </a:lnTo>
                  <a:lnTo>
                    <a:pt x="708" y="67"/>
                  </a:lnTo>
                  <a:lnTo>
                    <a:pt x="728" y="79"/>
                  </a:lnTo>
                  <a:lnTo>
                    <a:pt x="747" y="91"/>
                  </a:lnTo>
                  <a:lnTo>
                    <a:pt x="767" y="106"/>
                  </a:lnTo>
                  <a:lnTo>
                    <a:pt x="785" y="120"/>
                  </a:lnTo>
                  <a:lnTo>
                    <a:pt x="802" y="135"/>
                  </a:lnTo>
                  <a:lnTo>
                    <a:pt x="818" y="151"/>
                  </a:lnTo>
                  <a:lnTo>
                    <a:pt x="834" y="168"/>
                  </a:lnTo>
                  <a:lnTo>
                    <a:pt x="849" y="185"/>
                  </a:lnTo>
                  <a:lnTo>
                    <a:pt x="863" y="204"/>
                  </a:lnTo>
                  <a:lnTo>
                    <a:pt x="875" y="222"/>
                  </a:lnTo>
                  <a:lnTo>
                    <a:pt x="888" y="242"/>
                  </a:lnTo>
                  <a:lnTo>
                    <a:pt x="900" y="263"/>
                  </a:lnTo>
                  <a:lnTo>
                    <a:pt x="910" y="283"/>
                  </a:lnTo>
                  <a:lnTo>
                    <a:pt x="920" y="304"/>
                  </a:lnTo>
                  <a:lnTo>
                    <a:pt x="928" y="327"/>
                  </a:lnTo>
                  <a:lnTo>
                    <a:pt x="935" y="350"/>
                  </a:lnTo>
                  <a:lnTo>
                    <a:pt x="942" y="372"/>
                  </a:lnTo>
                  <a:lnTo>
                    <a:pt x="948" y="395"/>
                  </a:lnTo>
                  <a:lnTo>
                    <a:pt x="952" y="419"/>
                  </a:lnTo>
                  <a:lnTo>
                    <a:pt x="955" y="443"/>
                  </a:lnTo>
                  <a:lnTo>
                    <a:pt x="956" y="469"/>
                  </a:lnTo>
                  <a:lnTo>
                    <a:pt x="957" y="493"/>
                  </a:lnTo>
                  <a:close/>
                </a:path>
              </a:pathLst>
            </a:custGeom>
            <a:solidFill>
              <a:srgbClr val="FDF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6" name="Freeform 73"/>
            <p:cNvSpPr>
              <a:spLocks noEditPoints="1"/>
            </p:cNvSpPr>
            <p:nvPr/>
          </p:nvSpPr>
          <p:spPr bwMode="auto">
            <a:xfrm>
              <a:off x="4057" y="2012"/>
              <a:ext cx="956" cy="977"/>
            </a:xfrm>
            <a:custGeom>
              <a:avLst/>
              <a:gdLst>
                <a:gd name="T0" fmla="*/ 947 w 956"/>
                <a:gd name="T1" fmla="*/ 390 h 977"/>
                <a:gd name="T2" fmla="*/ 909 w 956"/>
                <a:gd name="T3" fmla="*/ 277 h 977"/>
                <a:gd name="T4" fmla="*/ 847 w 956"/>
                <a:gd name="T5" fmla="*/ 177 h 977"/>
                <a:gd name="T6" fmla="*/ 763 w 956"/>
                <a:gd name="T7" fmla="*/ 96 h 977"/>
                <a:gd name="T8" fmla="*/ 664 w 956"/>
                <a:gd name="T9" fmla="*/ 38 h 977"/>
                <a:gd name="T10" fmla="*/ 550 w 956"/>
                <a:gd name="T11" fmla="*/ 5 h 977"/>
                <a:gd name="T12" fmla="*/ 428 w 956"/>
                <a:gd name="T13" fmla="*/ 3 h 977"/>
                <a:gd name="T14" fmla="*/ 313 w 956"/>
                <a:gd name="T15" fmla="*/ 30 h 977"/>
                <a:gd name="T16" fmla="*/ 210 w 956"/>
                <a:gd name="T17" fmla="*/ 83 h 977"/>
                <a:gd name="T18" fmla="*/ 123 w 956"/>
                <a:gd name="T19" fmla="*/ 160 h 977"/>
                <a:gd name="T20" fmla="*/ 57 w 956"/>
                <a:gd name="T21" fmla="*/ 255 h 977"/>
                <a:gd name="T22" fmla="*/ 14 w 956"/>
                <a:gd name="T23" fmla="*/ 366 h 977"/>
                <a:gd name="T24" fmla="*/ 0 w 956"/>
                <a:gd name="T25" fmla="*/ 488 h 977"/>
                <a:gd name="T26" fmla="*/ 14 w 956"/>
                <a:gd name="T27" fmla="*/ 610 h 977"/>
                <a:gd name="T28" fmla="*/ 57 w 956"/>
                <a:gd name="T29" fmla="*/ 721 h 977"/>
                <a:gd name="T30" fmla="*/ 123 w 956"/>
                <a:gd name="T31" fmla="*/ 816 h 977"/>
                <a:gd name="T32" fmla="*/ 210 w 956"/>
                <a:gd name="T33" fmla="*/ 893 h 977"/>
                <a:gd name="T34" fmla="*/ 313 w 956"/>
                <a:gd name="T35" fmla="*/ 947 h 977"/>
                <a:gd name="T36" fmla="*/ 428 w 956"/>
                <a:gd name="T37" fmla="*/ 974 h 977"/>
                <a:gd name="T38" fmla="*/ 550 w 956"/>
                <a:gd name="T39" fmla="*/ 971 h 977"/>
                <a:gd name="T40" fmla="*/ 664 w 956"/>
                <a:gd name="T41" fmla="*/ 938 h 977"/>
                <a:gd name="T42" fmla="*/ 763 w 956"/>
                <a:gd name="T43" fmla="*/ 880 h 977"/>
                <a:gd name="T44" fmla="*/ 847 w 956"/>
                <a:gd name="T45" fmla="*/ 799 h 977"/>
                <a:gd name="T46" fmla="*/ 909 w 956"/>
                <a:gd name="T47" fmla="*/ 700 h 977"/>
                <a:gd name="T48" fmla="*/ 947 w 956"/>
                <a:gd name="T49" fmla="*/ 586 h 977"/>
                <a:gd name="T50" fmla="*/ 948 w 956"/>
                <a:gd name="T51" fmla="*/ 488 h 977"/>
                <a:gd name="T52" fmla="*/ 933 w 956"/>
                <a:gd name="T53" fmla="*/ 609 h 977"/>
                <a:gd name="T54" fmla="*/ 891 w 956"/>
                <a:gd name="T55" fmla="*/ 717 h 977"/>
                <a:gd name="T56" fmla="*/ 826 w 956"/>
                <a:gd name="T57" fmla="*/ 812 h 977"/>
                <a:gd name="T58" fmla="*/ 741 w 956"/>
                <a:gd name="T59" fmla="*/ 887 h 977"/>
                <a:gd name="T60" fmla="*/ 639 w 956"/>
                <a:gd name="T61" fmla="*/ 940 h 977"/>
                <a:gd name="T62" fmla="*/ 525 w 956"/>
                <a:gd name="T63" fmla="*/ 967 h 977"/>
                <a:gd name="T64" fmla="*/ 406 w 956"/>
                <a:gd name="T65" fmla="*/ 962 h 977"/>
                <a:gd name="T66" fmla="*/ 294 w 956"/>
                <a:gd name="T67" fmla="*/ 931 h 977"/>
                <a:gd name="T68" fmla="*/ 196 w 956"/>
                <a:gd name="T69" fmla="*/ 873 h 977"/>
                <a:gd name="T70" fmla="*/ 115 w 956"/>
                <a:gd name="T71" fmla="*/ 793 h 977"/>
                <a:gd name="T72" fmla="*/ 54 w 956"/>
                <a:gd name="T73" fmla="*/ 697 h 977"/>
                <a:gd name="T74" fmla="*/ 16 w 956"/>
                <a:gd name="T75" fmla="*/ 585 h 977"/>
                <a:gd name="T76" fmla="*/ 8 w 956"/>
                <a:gd name="T77" fmla="*/ 464 h 977"/>
                <a:gd name="T78" fmla="*/ 29 w 956"/>
                <a:gd name="T79" fmla="*/ 346 h 977"/>
                <a:gd name="T80" fmla="*/ 75 w 956"/>
                <a:gd name="T81" fmla="*/ 240 h 977"/>
                <a:gd name="T82" fmla="*/ 144 w 956"/>
                <a:gd name="T83" fmla="*/ 149 h 977"/>
                <a:gd name="T84" fmla="*/ 233 w 956"/>
                <a:gd name="T85" fmla="*/ 78 h 977"/>
                <a:gd name="T86" fmla="*/ 338 w 956"/>
                <a:gd name="T87" fmla="*/ 30 h 977"/>
                <a:gd name="T88" fmla="*/ 453 w 956"/>
                <a:gd name="T89" fmla="*/ 8 h 977"/>
                <a:gd name="T90" fmla="*/ 573 w 956"/>
                <a:gd name="T91" fmla="*/ 18 h 977"/>
                <a:gd name="T92" fmla="*/ 681 w 956"/>
                <a:gd name="T93" fmla="*/ 55 h 977"/>
                <a:gd name="T94" fmla="*/ 777 w 956"/>
                <a:gd name="T95" fmla="*/ 118 h 977"/>
                <a:gd name="T96" fmla="*/ 855 w 956"/>
                <a:gd name="T97" fmla="*/ 201 h 977"/>
                <a:gd name="T98" fmla="*/ 911 w 956"/>
                <a:gd name="T99" fmla="*/ 301 h 977"/>
                <a:gd name="T100" fmla="*/ 943 w 956"/>
                <a:gd name="T101" fmla="*/ 416 h 97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56"/>
                <a:gd name="T154" fmla="*/ 0 h 977"/>
                <a:gd name="T155" fmla="*/ 956 w 956"/>
                <a:gd name="T156" fmla="*/ 977 h 97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56" h="977">
                  <a:moveTo>
                    <a:pt x="956" y="488"/>
                  </a:moveTo>
                  <a:lnTo>
                    <a:pt x="955" y="463"/>
                  </a:lnTo>
                  <a:lnTo>
                    <a:pt x="954" y="438"/>
                  </a:lnTo>
                  <a:lnTo>
                    <a:pt x="951" y="414"/>
                  </a:lnTo>
                  <a:lnTo>
                    <a:pt x="947" y="390"/>
                  </a:lnTo>
                  <a:lnTo>
                    <a:pt x="941" y="366"/>
                  </a:lnTo>
                  <a:lnTo>
                    <a:pt x="934" y="343"/>
                  </a:lnTo>
                  <a:lnTo>
                    <a:pt x="927" y="321"/>
                  </a:lnTo>
                  <a:lnTo>
                    <a:pt x="919" y="298"/>
                  </a:lnTo>
                  <a:lnTo>
                    <a:pt x="909" y="277"/>
                  </a:lnTo>
                  <a:lnTo>
                    <a:pt x="898" y="255"/>
                  </a:lnTo>
                  <a:lnTo>
                    <a:pt x="887" y="235"/>
                  </a:lnTo>
                  <a:lnTo>
                    <a:pt x="874" y="216"/>
                  </a:lnTo>
                  <a:lnTo>
                    <a:pt x="861" y="196"/>
                  </a:lnTo>
                  <a:lnTo>
                    <a:pt x="847" y="177"/>
                  </a:lnTo>
                  <a:lnTo>
                    <a:pt x="831" y="160"/>
                  </a:lnTo>
                  <a:lnTo>
                    <a:pt x="816" y="143"/>
                  </a:lnTo>
                  <a:lnTo>
                    <a:pt x="799" y="128"/>
                  </a:lnTo>
                  <a:lnTo>
                    <a:pt x="781" y="112"/>
                  </a:lnTo>
                  <a:lnTo>
                    <a:pt x="763" y="96"/>
                  </a:lnTo>
                  <a:lnTo>
                    <a:pt x="745" y="83"/>
                  </a:lnTo>
                  <a:lnTo>
                    <a:pt x="726" y="71"/>
                  </a:lnTo>
                  <a:lnTo>
                    <a:pt x="706" y="59"/>
                  </a:lnTo>
                  <a:lnTo>
                    <a:pt x="685" y="48"/>
                  </a:lnTo>
                  <a:lnTo>
                    <a:pt x="664" y="38"/>
                  </a:lnTo>
                  <a:lnTo>
                    <a:pt x="642" y="30"/>
                  </a:lnTo>
                  <a:lnTo>
                    <a:pt x="620" y="22"/>
                  </a:lnTo>
                  <a:lnTo>
                    <a:pt x="598" y="15"/>
                  </a:lnTo>
                  <a:lnTo>
                    <a:pt x="574" y="10"/>
                  </a:lnTo>
                  <a:lnTo>
                    <a:pt x="550" y="5"/>
                  </a:lnTo>
                  <a:lnTo>
                    <a:pt x="527" y="3"/>
                  </a:lnTo>
                  <a:lnTo>
                    <a:pt x="502" y="1"/>
                  </a:lnTo>
                  <a:lnTo>
                    <a:pt x="478" y="0"/>
                  </a:lnTo>
                  <a:lnTo>
                    <a:pt x="453" y="1"/>
                  </a:lnTo>
                  <a:lnTo>
                    <a:pt x="428" y="3"/>
                  </a:lnTo>
                  <a:lnTo>
                    <a:pt x="404" y="5"/>
                  </a:lnTo>
                  <a:lnTo>
                    <a:pt x="381" y="10"/>
                  </a:lnTo>
                  <a:lnTo>
                    <a:pt x="358" y="15"/>
                  </a:lnTo>
                  <a:lnTo>
                    <a:pt x="335" y="22"/>
                  </a:lnTo>
                  <a:lnTo>
                    <a:pt x="313" y="30"/>
                  </a:lnTo>
                  <a:lnTo>
                    <a:pt x="292" y="38"/>
                  </a:lnTo>
                  <a:lnTo>
                    <a:pt x="269" y="48"/>
                  </a:lnTo>
                  <a:lnTo>
                    <a:pt x="250" y="59"/>
                  </a:lnTo>
                  <a:lnTo>
                    <a:pt x="229" y="71"/>
                  </a:lnTo>
                  <a:lnTo>
                    <a:pt x="210" y="83"/>
                  </a:lnTo>
                  <a:lnTo>
                    <a:pt x="192" y="96"/>
                  </a:lnTo>
                  <a:lnTo>
                    <a:pt x="173" y="112"/>
                  </a:lnTo>
                  <a:lnTo>
                    <a:pt x="155" y="128"/>
                  </a:lnTo>
                  <a:lnTo>
                    <a:pt x="139" y="143"/>
                  </a:lnTo>
                  <a:lnTo>
                    <a:pt x="123" y="160"/>
                  </a:lnTo>
                  <a:lnTo>
                    <a:pt x="108" y="177"/>
                  </a:lnTo>
                  <a:lnTo>
                    <a:pt x="94" y="196"/>
                  </a:lnTo>
                  <a:lnTo>
                    <a:pt x="80" y="216"/>
                  </a:lnTo>
                  <a:lnTo>
                    <a:pt x="68" y="235"/>
                  </a:lnTo>
                  <a:lnTo>
                    <a:pt x="57" y="255"/>
                  </a:lnTo>
                  <a:lnTo>
                    <a:pt x="47" y="277"/>
                  </a:lnTo>
                  <a:lnTo>
                    <a:pt x="37" y="298"/>
                  </a:lnTo>
                  <a:lnTo>
                    <a:pt x="29" y="321"/>
                  </a:lnTo>
                  <a:lnTo>
                    <a:pt x="21" y="343"/>
                  </a:lnTo>
                  <a:lnTo>
                    <a:pt x="14" y="366"/>
                  </a:lnTo>
                  <a:lnTo>
                    <a:pt x="9" y="390"/>
                  </a:lnTo>
                  <a:lnTo>
                    <a:pt x="5" y="414"/>
                  </a:lnTo>
                  <a:lnTo>
                    <a:pt x="1" y="438"/>
                  </a:lnTo>
                  <a:lnTo>
                    <a:pt x="0" y="463"/>
                  </a:lnTo>
                  <a:lnTo>
                    <a:pt x="0" y="488"/>
                  </a:lnTo>
                  <a:lnTo>
                    <a:pt x="0" y="514"/>
                  </a:lnTo>
                  <a:lnTo>
                    <a:pt x="1" y="538"/>
                  </a:lnTo>
                  <a:lnTo>
                    <a:pt x="5" y="562"/>
                  </a:lnTo>
                  <a:lnTo>
                    <a:pt x="9" y="586"/>
                  </a:lnTo>
                  <a:lnTo>
                    <a:pt x="14" y="610"/>
                  </a:lnTo>
                  <a:lnTo>
                    <a:pt x="21" y="633"/>
                  </a:lnTo>
                  <a:lnTo>
                    <a:pt x="29" y="656"/>
                  </a:lnTo>
                  <a:lnTo>
                    <a:pt x="37" y="678"/>
                  </a:lnTo>
                  <a:lnTo>
                    <a:pt x="47" y="700"/>
                  </a:lnTo>
                  <a:lnTo>
                    <a:pt x="57" y="721"/>
                  </a:lnTo>
                  <a:lnTo>
                    <a:pt x="68" y="741"/>
                  </a:lnTo>
                  <a:lnTo>
                    <a:pt x="80" y="761"/>
                  </a:lnTo>
                  <a:lnTo>
                    <a:pt x="94" y="781"/>
                  </a:lnTo>
                  <a:lnTo>
                    <a:pt x="108" y="799"/>
                  </a:lnTo>
                  <a:lnTo>
                    <a:pt x="123" y="816"/>
                  </a:lnTo>
                  <a:lnTo>
                    <a:pt x="139" y="833"/>
                  </a:lnTo>
                  <a:lnTo>
                    <a:pt x="155" y="850"/>
                  </a:lnTo>
                  <a:lnTo>
                    <a:pt x="173" y="866"/>
                  </a:lnTo>
                  <a:lnTo>
                    <a:pt x="192" y="880"/>
                  </a:lnTo>
                  <a:lnTo>
                    <a:pt x="210" y="893"/>
                  </a:lnTo>
                  <a:lnTo>
                    <a:pt x="229" y="906"/>
                  </a:lnTo>
                  <a:lnTo>
                    <a:pt x="250" y="918"/>
                  </a:lnTo>
                  <a:lnTo>
                    <a:pt x="269" y="928"/>
                  </a:lnTo>
                  <a:lnTo>
                    <a:pt x="292" y="938"/>
                  </a:lnTo>
                  <a:lnTo>
                    <a:pt x="313" y="947"/>
                  </a:lnTo>
                  <a:lnTo>
                    <a:pt x="335" y="955"/>
                  </a:lnTo>
                  <a:lnTo>
                    <a:pt x="358" y="961"/>
                  </a:lnTo>
                  <a:lnTo>
                    <a:pt x="381" y="967"/>
                  </a:lnTo>
                  <a:lnTo>
                    <a:pt x="404" y="971"/>
                  </a:lnTo>
                  <a:lnTo>
                    <a:pt x="428" y="974"/>
                  </a:lnTo>
                  <a:lnTo>
                    <a:pt x="453" y="977"/>
                  </a:lnTo>
                  <a:lnTo>
                    <a:pt x="478" y="977"/>
                  </a:lnTo>
                  <a:lnTo>
                    <a:pt x="502" y="977"/>
                  </a:lnTo>
                  <a:lnTo>
                    <a:pt x="527" y="974"/>
                  </a:lnTo>
                  <a:lnTo>
                    <a:pt x="550" y="971"/>
                  </a:lnTo>
                  <a:lnTo>
                    <a:pt x="574" y="967"/>
                  </a:lnTo>
                  <a:lnTo>
                    <a:pt x="598" y="961"/>
                  </a:lnTo>
                  <a:lnTo>
                    <a:pt x="620" y="955"/>
                  </a:lnTo>
                  <a:lnTo>
                    <a:pt x="642" y="947"/>
                  </a:lnTo>
                  <a:lnTo>
                    <a:pt x="664" y="938"/>
                  </a:lnTo>
                  <a:lnTo>
                    <a:pt x="685" y="928"/>
                  </a:lnTo>
                  <a:lnTo>
                    <a:pt x="706" y="918"/>
                  </a:lnTo>
                  <a:lnTo>
                    <a:pt x="726" y="906"/>
                  </a:lnTo>
                  <a:lnTo>
                    <a:pt x="745" y="893"/>
                  </a:lnTo>
                  <a:lnTo>
                    <a:pt x="763" y="880"/>
                  </a:lnTo>
                  <a:lnTo>
                    <a:pt x="781" y="866"/>
                  </a:lnTo>
                  <a:lnTo>
                    <a:pt x="799" y="850"/>
                  </a:lnTo>
                  <a:lnTo>
                    <a:pt x="816" y="833"/>
                  </a:lnTo>
                  <a:lnTo>
                    <a:pt x="831" y="816"/>
                  </a:lnTo>
                  <a:lnTo>
                    <a:pt x="847" y="799"/>
                  </a:lnTo>
                  <a:lnTo>
                    <a:pt x="861" y="781"/>
                  </a:lnTo>
                  <a:lnTo>
                    <a:pt x="874" y="761"/>
                  </a:lnTo>
                  <a:lnTo>
                    <a:pt x="887" y="741"/>
                  </a:lnTo>
                  <a:lnTo>
                    <a:pt x="898" y="721"/>
                  </a:lnTo>
                  <a:lnTo>
                    <a:pt x="909" y="700"/>
                  </a:lnTo>
                  <a:lnTo>
                    <a:pt x="919" y="678"/>
                  </a:lnTo>
                  <a:lnTo>
                    <a:pt x="927" y="656"/>
                  </a:lnTo>
                  <a:lnTo>
                    <a:pt x="934" y="633"/>
                  </a:lnTo>
                  <a:lnTo>
                    <a:pt x="941" y="610"/>
                  </a:lnTo>
                  <a:lnTo>
                    <a:pt x="947" y="586"/>
                  </a:lnTo>
                  <a:lnTo>
                    <a:pt x="951" y="562"/>
                  </a:lnTo>
                  <a:lnTo>
                    <a:pt x="954" y="538"/>
                  </a:lnTo>
                  <a:lnTo>
                    <a:pt x="955" y="514"/>
                  </a:lnTo>
                  <a:lnTo>
                    <a:pt x="956" y="488"/>
                  </a:lnTo>
                  <a:close/>
                  <a:moveTo>
                    <a:pt x="948" y="488"/>
                  </a:moveTo>
                  <a:lnTo>
                    <a:pt x="947" y="514"/>
                  </a:lnTo>
                  <a:lnTo>
                    <a:pt x="945" y="538"/>
                  </a:lnTo>
                  <a:lnTo>
                    <a:pt x="943" y="562"/>
                  </a:lnTo>
                  <a:lnTo>
                    <a:pt x="938" y="585"/>
                  </a:lnTo>
                  <a:lnTo>
                    <a:pt x="933" y="609"/>
                  </a:lnTo>
                  <a:lnTo>
                    <a:pt x="927" y="632"/>
                  </a:lnTo>
                  <a:lnTo>
                    <a:pt x="919" y="653"/>
                  </a:lnTo>
                  <a:lnTo>
                    <a:pt x="911" y="676"/>
                  </a:lnTo>
                  <a:lnTo>
                    <a:pt x="902" y="697"/>
                  </a:lnTo>
                  <a:lnTo>
                    <a:pt x="891" y="717"/>
                  </a:lnTo>
                  <a:lnTo>
                    <a:pt x="880" y="738"/>
                  </a:lnTo>
                  <a:lnTo>
                    <a:pt x="867" y="757"/>
                  </a:lnTo>
                  <a:lnTo>
                    <a:pt x="855" y="775"/>
                  </a:lnTo>
                  <a:lnTo>
                    <a:pt x="841" y="793"/>
                  </a:lnTo>
                  <a:lnTo>
                    <a:pt x="826" y="812"/>
                  </a:lnTo>
                  <a:lnTo>
                    <a:pt x="810" y="828"/>
                  </a:lnTo>
                  <a:lnTo>
                    <a:pt x="794" y="843"/>
                  </a:lnTo>
                  <a:lnTo>
                    <a:pt x="777" y="859"/>
                  </a:lnTo>
                  <a:lnTo>
                    <a:pt x="759" y="873"/>
                  </a:lnTo>
                  <a:lnTo>
                    <a:pt x="741" y="887"/>
                  </a:lnTo>
                  <a:lnTo>
                    <a:pt x="721" y="899"/>
                  </a:lnTo>
                  <a:lnTo>
                    <a:pt x="702" y="911"/>
                  </a:lnTo>
                  <a:lnTo>
                    <a:pt x="681" y="921"/>
                  </a:lnTo>
                  <a:lnTo>
                    <a:pt x="660" y="931"/>
                  </a:lnTo>
                  <a:lnTo>
                    <a:pt x="639" y="940"/>
                  </a:lnTo>
                  <a:lnTo>
                    <a:pt x="617" y="947"/>
                  </a:lnTo>
                  <a:lnTo>
                    <a:pt x="595" y="954"/>
                  </a:lnTo>
                  <a:lnTo>
                    <a:pt x="573" y="960"/>
                  </a:lnTo>
                  <a:lnTo>
                    <a:pt x="549" y="962"/>
                  </a:lnTo>
                  <a:lnTo>
                    <a:pt x="525" y="967"/>
                  </a:lnTo>
                  <a:lnTo>
                    <a:pt x="502" y="968"/>
                  </a:lnTo>
                  <a:lnTo>
                    <a:pt x="478" y="968"/>
                  </a:lnTo>
                  <a:lnTo>
                    <a:pt x="453" y="968"/>
                  </a:lnTo>
                  <a:lnTo>
                    <a:pt x="429" y="967"/>
                  </a:lnTo>
                  <a:lnTo>
                    <a:pt x="406" y="962"/>
                  </a:lnTo>
                  <a:lnTo>
                    <a:pt x="382" y="960"/>
                  </a:lnTo>
                  <a:lnTo>
                    <a:pt x="360" y="954"/>
                  </a:lnTo>
                  <a:lnTo>
                    <a:pt x="338" y="947"/>
                  </a:lnTo>
                  <a:lnTo>
                    <a:pt x="315" y="940"/>
                  </a:lnTo>
                  <a:lnTo>
                    <a:pt x="294" y="931"/>
                  </a:lnTo>
                  <a:lnTo>
                    <a:pt x="274" y="921"/>
                  </a:lnTo>
                  <a:lnTo>
                    <a:pt x="253" y="911"/>
                  </a:lnTo>
                  <a:lnTo>
                    <a:pt x="233" y="899"/>
                  </a:lnTo>
                  <a:lnTo>
                    <a:pt x="214" y="887"/>
                  </a:lnTo>
                  <a:lnTo>
                    <a:pt x="196" y="873"/>
                  </a:lnTo>
                  <a:lnTo>
                    <a:pt x="178" y="859"/>
                  </a:lnTo>
                  <a:lnTo>
                    <a:pt x="161" y="843"/>
                  </a:lnTo>
                  <a:lnTo>
                    <a:pt x="144" y="828"/>
                  </a:lnTo>
                  <a:lnTo>
                    <a:pt x="129" y="812"/>
                  </a:lnTo>
                  <a:lnTo>
                    <a:pt x="115" y="793"/>
                  </a:lnTo>
                  <a:lnTo>
                    <a:pt x="101" y="775"/>
                  </a:lnTo>
                  <a:lnTo>
                    <a:pt x="87" y="757"/>
                  </a:lnTo>
                  <a:lnTo>
                    <a:pt x="75" y="738"/>
                  </a:lnTo>
                  <a:lnTo>
                    <a:pt x="64" y="717"/>
                  </a:lnTo>
                  <a:lnTo>
                    <a:pt x="54" y="697"/>
                  </a:lnTo>
                  <a:lnTo>
                    <a:pt x="44" y="676"/>
                  </a:lnTo>
                  <a:lnTo>
                    <a:pt x="36" y="653"/>
                  </a:lnTo>
                  <a:lnTo>
                    <a:pt x="29" y="632"/>
                  </a:lnTo>
                  <a:lnTo>
                    <a:pt x="22" y="609"/>
                  </a:lnTo>
                  <a:lnTo>
                    <a:pt x="16" y="585"/>
                  </a:lnTo>
                  <a:lnTo>
                    <a:pt x="12" y="562"/>
                  </a:lnTo>
                  <a:lnTo>
                    <a:pt x="9" y="538"/>
                  </a:lnTo>
                  <a:lnTo>
                    <a:pt x="8" y="514"/>
                  </a:lnTo>
                  <a:lnTo>
                    <a:pt x="7" y="488"/>
                  </a:lnTo>
                  <a:lnTo>
                    <a:pt x="8" y="464"/>
                  </a:lnTo>
                  <a:lnTo>
                    <a:pt x="9" y="440"/>
                  </a:lnTo>
                  <a:lnTo>
                    <a:pt x="12" y="416"/>
                  </a:lnTo>
                  <a:lnTo>
                    <a:pt x="16" y="392"/>
                  </a:lnTo>
                  <a:lnTo>
                    <a:pt x="22" y="369"/>
                  </a:lnTo>
                  <a:lnTo>
                    <a:pt x="29" y="346"/>
                  </a:lnTo>
                  <a:lnTo>
                    <a:pt x="36" y="323"/>
                  </a:lnTo>
                  <a:lnTo>
                    <a:pt x="44" y="301"/>
                  </a:lnTo>
                  <a:lnTo>
                    <a:pt x="54" y="279"/>
                  </a:lnTo>
                  <a:lnTo>
                    <a:pt x="64" y="260"/>
                  </a:lnTo>
                  <a:lnTo>
                    <a:pt x="75" y="240"/>
                  </a:lnTo>
                  <a:lnTo>
                    <a:pt x="87" y="220"/>
                  </a:lnTo>
                  <a:lnTo>
                    <a:pt x="101" y="201"/>
                  </a:lnTo>
                  <a:lnTo>
                    <a:pt x="115" y="183"/>
                  </a:lnTo>
                  <a:lnTo>
                    <a:pt x="129" y="166"/>
                  </a:lnTo>
                  <a:lnTo>
                    <a:pt x="144" y="149"/>
                  </a:lnTo>
                  <a:lnTo>
                    <a:pt x="161" y="133"/>
                  </a:lnTo>
                  <a:lnTo>
                    <a:pt x="178" y="118"/>
                  </a:lnTo>
                  <a:lnTo>
                    <a:pt x="196" y="103"/>
                  </a:lnTo>
                  <a:lnTo>
                    <a:pt x="214" y="91"/>
                  </a:lnTo>
                  <a:lnTo>
                    <a:pt x="233" y="78"/>
                  </a:lnTo>
                  <a:lnTo>
                    <a:pt x="253" y="66"/>
                  </a:lnTo>
                  <a:lnTo>
                    <a:pt x="274" y="55"/>
                  </a:lnTo>
                  <a:lnTo>
                    <a:pt x="294" y="45"/>
                  </a:lnTo>
                  <a:lnTo>
                    <a:pt x="315" y="37"/>
                  </a:lnTo>
                  <a:lnTo>
                    <a:pt x="338" y="30"/>
                  </a:lnTo>
                  <a:lnTo>
                    <a:pt x="360" y="22"/>
                  </a:lnTo>
                  <a:lnTo>
                    <a:pt x="382" y="18"/>
                  </a:lnTo>
                  <a:lnTo>
                    <a:pt x="406" y="14"/>
                  </a:lnTo>
                  <a:lnTo>
                    <a:pt x="429" y="11"/>
                  </a:lnTo>
                  <a:lnTo>
                    <a:pt x="453" y="8"/>
                  </a:lnTo>
                  <a:lnTo>
                    <a:pt x="478" y="8"/>
                  </a:lnTo>
                  <a:lnTo>
                    <a:pt x="502" y="8"/>
                  </a:lnTo>
                  <a:lnTo>
                    <a:pt x="525" y="11"/>
                  </a:lnTo>
                  <a:lnTo>
                    <a:pt x="549" y="14"/>
                  </a:lnTo>
                  <a:lnTo>
                    <a:pt x="573" y="18"/>
                  </a:lnTo>
                  <a:lnTo>
                    <a:pt x="595" y="22"/>
                  </a:lnTo>
                  <a:lnTo>
                    <a:pt x="617" y="30"/>
                  </a:lnTo>
                  <a:lnTo>
                    <a:pt x="639" y="37"/>
                  </a:lnTo>
                  <a:lnTo>
                    <a:pt x="660" y="45"/>
                  </a:lnTo>
                  <a:lnTo>
                    <a:pt x="681" y="55"/>
                  </a:lnTo>
                  <a:lnTo>
                    <a:pt x="702" y="66"/>
                  </a:lnTo>
                  <a:lnTo>
                    <a:pt x="721" y="78"/>
                  </a:lnTo>
                  <a:lnTo>
                    <a:pt x="741" y="91"/>
                  </a:lnTo>
                  <a:lnTo>
                    <a:pt x="759" y="103"/>
                  </a:lnTo>
                  <a:lnTo>
                    <a:pt x="777" y="118"/>
                  </a:lnTo>
                  <a:lnTo>
                    <a:pt x="794" y="133"/>
                  </a:lnTo>
                  <a:lnTo>
                    <a:pt x="810" y="149"/>
                  </a:lnTo>
                  <a:lnTo>
                    <a:pt x="826" y="166"/>
                  </a:lnTo>
                  <a:lnTo>
                    <a:pt x="841" y="183"/>
                  </a:lnTo>
                  <a:lnTo>
                    <a:pt x="855" y="201"/>
                  </a:lnTo>
                  <a:lnTo>
                    <a:pt x="867" y="220"/>
                  </a:lnTo>
                  <a:lnTo>
                    <a:pt x="880" y="240"/>
                  </a:lnTo>
                  <a:lnTo>
                    <a:pt x="891" y="260"/>
                  </a:lnTo>
                  <a:lnTo>
                    <a:pt x="902" y="279"/>
                  </a:lnTo>
                  <a:lnTo>
                    <a:pt x="911" y="301"/>
                  </a:lnTo>
                  <a:lnTo>
                    <a:pt x="919" y="323"/>
                  </a:lnTo>
                  <a:lnTo>
                    <a:pt x="927" y="346"/>
                  </a:lnTo>
                  <a:lnTo>
                    <a:pt x="933" y="369"/>
                  </a:lnTo>
                  <a:lnTo>
                    <a:pt x="938" y="392"/>
                  </a:lnTo>
                  <a:lnTo>
                    <a:pt x="943" y="416"/>
                  </a:lnTo>
                  <a:lnTo>
                    <a:pt x="945" y="440"/>
                  </a:lnTo>
                  <a:lnTo>
                    <a:pt x="947" y="464"/>
                  </a:lnTo>
                  <a:lnTo>
                    <a:pt x="948" y="488"/>
                  </a:lnTo>
                  <a:close/>
                </a:path>
              </a:pathLst>
            </a:custGeom>
            <a:solidFill>
              <a:srgbClr val="FDFA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7" name="Freeform 74"/>
            <p:cNvSpPr>
              <a:spLocks noEditPoints="1"/>
            </p:cNvSpPr>
            <p:nvPr/>
          </p:nvSpPr>
          <p:spPr bwMode="auto">
            <a:xfrm>
              <a:off x="4059" y="2016"/>
              <a:ext cx="950" cy="968"/>
            </a:xfrm>
            <a:custGeom>
              <a:avLst/>
              <a:gdLst>
                <a:gd name="T0" fmla="*/ 941 w 950"/>
                <a:gd name="T1" fmla="*/ 386 h 968"/>
                <a:gd name="T2" fmla="*/ 903 w 950"/>
                <a:gd name="T3" fmla="*/ 274 h 968"/>
                <a:gd name="T4" fmla="*/ 842 w 950"/>
                <a:gd name="T5" fmla="*/ 176 h 968"/>
                <a:gd name="T6" fmla="*/ 760 w 950"/>
                <a:gd name="T7" fmla="*/ 97 h 968"/>
                <a:gd name="T8" fmla="*/ 660 w 950"/>
                <a:gd name="T9" fmla="*/ 38 h 968"/>
                <a:gd name="T10" fmla="*/ 548 w 950"/>
                <a:gd name="T11" fmla="*/ 6 h 968"/>
                <a:gd name="T12" fmla="*/ 427 w 950"/>
                <a:gd name="T13" fmla="*/ 3 h 968"/>
                <a:gd name="T14" fmla="*/ 312 w 950"/>
                <a:gd name="T15" fmla="*/ 30 h 968"/>
                <a:gd name="T16" fmla="*/ 210 w 950"/>
                <a:gd name="T17" fmla="*/ 82 h 968"/>
                <a:gd name="T18" fmla="*/ 124 w 950"/>
                <a:gd name="T19" fmla="*/ 159 h 968"/>
                <a:gd name="T20" fmla="*/ 59 w 950"/>
                <a:gd name="T21" fmla="*/ 254 h 968"/>
                <a:gd name="T22" fmla="*/ 16 w 950"/>
                <a:gd name="T23" fmla="*/ 363 h 968"/>
                <a:gd name="T24" fmla="*/ 0 w 950"/>
                <a:gd name="T25" fmla="*/ 484 h 968"/>
                <a:gd name="T26" fmla="*/ 16 w 950"/>
                <a:gd name="T27" fmla="*/ 605 h 968"/>
                <a:gd name="T28" fmla="*/ 59 w 950"/>
                <a:gd name="T29" fmla="*/ 716 h 968"/>
                <a:gd name="T30" fmla="*/ 124 w 950"/>
                <a:gd name="T31" fmla="*/ 809 h 968"/>
                <a:gd name="T32" fmla="*/ 210 w 950"/>
                <a:gd name="T33" fmla="*/ 886 h 968"/>
                <a:gd name="T34" fmla="*/ 312 w 950"/>
                <a:gd name="T35" fmla="*/ 940 h 968"/>
                <a:gd name="T36" fmla="*/ 427 w 950"/>
                <a:gd name="T37" fmla="*/ 966 h 968"/>
                <a:gd name="T38" fmla="*/ 548 w 950"/>
                <a:gd name="T39" fmla="*/ 963 h 968"/>
                <a:gd name="T40" fmla="*/ 660 w 950"/>
                <a:gd name="T41" fmla="*/ 930 h 968"/>
                <a:gd name="T42" fmla="*/ 760 w 950"/>
                <a:gd name="T43" fmla="*/ 872 h 968"/>
                <a:gd name="T44" fmla="*/ 842 w 950"/>
                <a:gd name="T45" fmla="*/ 792 h 968"/>
                <a:gd name="T46" fmla="*/ 903 w 950"/>
                <a:gd name="T47" fmla="*/ 694 h 968"/>
                <a:gd name="T48" fmla="*/ 941 w 950"/>
                <a:gd name="T49" fmla="*/ 582 h 968"/>
                <a:gd name="T50" fmla="*/ 942 w 950"/>
                <a:gd name="T51" fmla="*/ 484 h 968"/>
                <a:gd name="T52" fmla="*/ 928 w 950"/>
                <a:gd name="T53" fmla="*/ 603 h 968"/>
                <a:gd name="T54" fmla="*/ 886 w 950"/>
                <a:gd name="T55" fmla="*/ 711 h 968"/>
                <a:gd name="T56" fmla="*/ 821 w 950"/>
                <a:gd name="T57" fmla="*/ 805 h 968"/>
                <a:gd name="T58" fmla="*/ 736 w 950"/>
                <a:gd name="T59" fmla="*/ 879 h 968"/>
                <a:gd name="T60" fmla="*/ 636 w 950"/>
                <a:gd name="T61" fmla="*/ 931 h 968"/>
                <a:gd name="T62" fmla="*/ 523 w 950"/>
                <a:gd name="T63" fmla="*/ 958 h 968"/>
                <a:gd name="T64" fmla="*/ 405 w 950"/>
                <a:gd name="T65" fmla="*/ 956 h 968"/>
                <a:gd name="T66" fmla="*/ 294 w 950"/>
                <a:gd name="T67" fmla="*/ 923 h 968"/>
                <a:gd name="T68" fmla="*/ 197 w 950"/>
                <a:gd name="T69" fmla="*/ 866 h 968"/>
                <a:gd name="T70" fmla="*/ 116 w 950"/>
                <a:gd name="T71" fmla="*/ 787 h 968"/>
                <a:gd name="T72" fmla="*/ 55 w 950"/>
                <a:gd name="T73" fmla="*/ 691 h 968"/>
                <a:gd name="T74" fmla="*/ 19 w 950"/>
                <a:gd name="T75" fmla="*/ 581 h 968"/>
                <a:gd name="T76" fmla="*/ 10 w 950"/>
                <a:gd name="T77" fmla="*/ 460 h 968"/>
                <a:gd name="T78" fmla="*/ 30 w 950"/>
                <a:gd name="T79" fmla="*/ 342 h 968"/>
                <a:gd name="T80" fmla="*/ 77 w 950"/>
                <a:gd name="T81" fmla="*/ 237 h 968"/>
                <a:gd name="T82" fmla="*/ 145 w 950"/>
                <a:gd name="T83" fmla="*/ 148 h 968"/>
                <a:gd name="T84" fmla="*/ 234 w 950"/>
                <a:gd name="T85" fmla="*/ 77 h 968"/>
                <a:gd name="T86" fmla="*/ 337 w 950"/>
                <a:gd name="T87" fmla="*/ 30 h 968"/>
                <a:gd name="T88" fmla="*/ 451 w 950"/>
                <a:gd name="T89" fmla="*/ 8 h 968"/>
                <a:gd name="T90" fmla="*/ 569 w 950"/>
                <a:gd name="T91" fmla="*/ 17 h 968"/>
                <a:gd name="T92" fmla="*/ 678 w 950"/>
                <a:gd name="T93" fmla="*/ 55 h 968"/>
                <a:gd name="T94" fmla="*/ 772 w 950"/>
                <a:gd name="T95" fmla="*/ 116 h 968"/>
                <a:gd name="T96" fmla="*/ 849 w 950"/>
                <a:gd name="T97" fmla="*/ 199 h 968"/>
                <a:gd name="T98" fmla="*/ 906 w 950"/>
                <a:gd name="T99" fmla="*/ 300 h 968"/>
                <a:gd name="T100" fmla="*/ 936 w 950"/>
                <a:gd name="T101" fmla="*/ 412 h 96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50"/>
                <a:gd name="T154" fmla="*/ 0 h 968"/>
                <a:gd name="T155" fmla="*/ 950 w 950"/>
                <a:gd name="T156" fmla="*/ 968 h 96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50" h="968">
                  <a:moveTo>
                    <a:pt x="950" y="484"/>
                  </a:moveTo>
                  <a:lnTo>
                    <a:pt x="949" y="460"/>
                  </a:lnTo>
                  <a:lnTo>
                    <a:pt x="948" y="434"/>
                  </a:lnTo>
                  <a:lnTo>
                    <a:pt x="945" y="410"/>
                  </a:lnTo>
                  <a:lnTo>
                    <a:pt x="941" y="386"/>
                  </a:lnTo>
                  <a:lnTo>
                    <a:pt x="935" y="363"/>
                  </a:lnTo>
                  <a:lnTo>
                    <a:pt x="928" y="341"/>
                  </a:lnTo>
                  <a:lnTo>
                    <a:pt x="921" y="318"/>
                  </a:lnTo>
                  <a:lnTo>
                    <a:pt x="913" y="295"/>
                  </a:lnTo>
                  <a:lnTo>
                    <a:pt x="903" y="274"/>
                  </a:lnTo>
                  <a:lnTo>
                    <a:pt x="893" y="254"/>
                  </a:lnTo>
                  <a:lnTo>
                    <a:pt x="881" y="233"/>
                  </a:lnTo>
                  <a:lnTo>
                    <a:pt x="868" y="213"/>
                  </a:lnTo>
                  <a:lnTo>
                    <a:pt x="856" y="195"/>
                  </a:lnTo>
                  <a:lnTo>
                    <a:pt x="842" y="176"/>
                  </a:lnTo>
                  <a:lnTo>
                    <a:pt x="827" y="159"/>
                  </a:lnTo>
                  <a:lnTo>
                    <a:pt x="811" y="142"/>
                  </a:lnTo>
                  <a:lnTo>
                    <a:pt x="795" y="126"/>
                  </a:lnTo>
                  <a:lnTo>
                    <a:pt x="778" y="111"/>
                  </a:lnTo>
                  <a:lnTo>
                    <a:pt x="760" y="97"/>
                  </a:lnTo>
                  <a:lnTo>
                    <a:pt x="740" y="82"/>
                  </a:lnTo>
                  <a:lnTo>
                    <a:pt x="721" y="70"/>
                  </a:lnTo>
                  <a:lnTo>
                    <a:pt x="701" y="58"/>
                  </a:lnTo>
                  <a:lnTo>
                    <a:pt x="682" y="48"/>
                  </a:lnTo>
                  <a:lnTo>
                    <a:pt x="660" y="38"/>
                  </a:lnTo>
                  <a:lnTo>
                    <a:pt x="639" y="30"/>
                  </a:lnTo>
                  <a:lnTo>
                    <a:pt x="617" y="21"/>
                  </a:lnTo>
                  <a:lnTo>
                    <a:pt x="594" y="16"/>
                  </a:lnTo>
                  <a:lnTo>
                    <a:pt x="571" y="10"/>
                  </a:lnTo>
                  <a:lnTo>
                    <a:pt x="548" y="6"/>
                  </a:lnTo>
                  <a:lnTo>
                    <a:pt x="523" y="3"/>
                  </a:lnTo>
                  <a:lnTo>
                    <a:pt x="500" y="0"/>
                  </a:lnTo>
                  <a:lnTo>
                    <a:pt x="476" y="0"/>
                  </a:lnTo>
                  <a:lnTo>
                    <a:pt x="451" y="0"/>
                  </a:lnTo>
                  <a:lnTo>
                    <a:pt x="427" y="3"/>
                  </a:lnTo>
                  <a:lnTo>
                    <a:pt x="404" y="6"/>
                  </a:lnTo>
                  <a:lnTo>
                    <a:pt x="380" y="10"/>
                  </a:lnTo>
                  <a:lnTo>
                    <a:pt x="356" y="16"/>
                  </a:lnTo>
                  <a:lnTo>
                    <a:pt x="334" y="21"/>
                  </a:lnTo>
                  <a:lnTo>
                    <a:pt x="312" y="30"/>
                  </a:lnTo>
                  <a:lnTo>
                    <a:pt x="291" y="38"/>
                  </a:lnTo>
                  <a:lnTo>
                    <a:pt x="270" y="48"/>
                  </a:lnTo>
                  <a:lnTo>
                    <a:pt x="249" y="58"/>
                  </a:lnTo>
                  <a:lnTo>
                    <a:pt x="230" y="70"/>
                  </a:lnTo>
                  <a:lnTo>
                    <a:pt x="210" y="82"/>
                  </a:lnTo>
                  <a:lnTo>
                    <a:pt x="192" y="97"/>
                  </a:lnTo>
                  <a:lnTo>
                    <a:pt x="174" y="111"/>
                  </a:lnTo>
                  <a:lnTo>
                    <a:pt x="156" y="126"/>
                  </a:lnTo>
                  <a:lnTo>
                    <a:pt x="140" y="142"/>
                  </a:lnTo>
                  <a:lnTo>
                    <a:pt x="124" y="159"/>
                  </a:lnTo>
                  <a:lnTo>
                    <a:pt x="109" y="176"/>
                  </a:lnTo>
                  <a:lnTo>
                    <a:pt x="95" y="195"/>
                  </a:lnTo>
                  <a:lnTo>
                    <a:pt x="82" y="213"/>
                  </a:lnTo>
                  <a:lnTo>
                    <a:pt x="70" y="233"/>
                  </a:lnTo>
                  <a:lnTo>
                    <a:pt x="59" y="254"/>
                  </a:lnTo>
                  <a:lnTo>
                    <a:pt x="48" y="274"/>
                  </a:lnTo>
                  <a:lnTo>
                    <a:pt x="38" y="295"/>
                  </a:lnTo>
                  <a:lnTo>
                    <a:pt x="30" y="318"/>
                  </a:lnTo>
                  <a:lnTo>
                    <a:pt x="23" y="341"/>
                  </a:lnTo>
                  <a:lnTo>
                    <a:pt x="16" y="363"/>
                  </a:lnTo>
                  <a:lnTo>
                    <a:pt x="10" y="386"/>
                  </a:lnTo>
                  <a:lnTo>
                    <a:pt x="6" y="410"/>
                  </a:lnTo>
                  <a:lnTo>
                    <a:pt x="3" y="434"/>
                  </a:lnTo>
                  <a:lnTo>
                    <a:pt x="2" y="460"/>
                  </a:lnTo>
                  <a:lnTo>
                    <a:pt x="0" y="484"/>
                  </a:lnTo>
                  <a:lnTo>
                    <a:pt x="2" y="510"/>
                  </a:lnTo>
                  <a:lnTo>
                    <a:pt x="3" y="534"/>
                  </a:lnTo>
                  <a:lnTo>
                    <a:pt x="6" y="558"/>
                  </a:lnTo>
                  <a:lnTo>
                    <a:pt x="10" y="582"/>
                  </a:lnTo>
                  <a:lnTo>
                    <a:pt x="16" y="605"/>
                  </a:lnTo>
                  <a:lnTo>
                    <a:pt x="23" y="629"/>
                  </a:lnTo>
                  <a:lnTo>
                    <a:pt x="30" y="650"/>
                  </a:lnTo>
                  <a:lnTo>
                    <a:pt x="38" y="673"/>
                  </a:lnTo>
                  <a:lnTo>
                    <a:pt x="48" y="694"/>
                  </a:lnTo>
                  <a:lnTo>
                    <a:pt x="59" y="716"/>
                  </a:lnTo>
                  <a:lnTo>
                    <a:pt x="70" y="736"/>
                  </a:lnTo>
                  <a:lnTo>
                    <a:pt x="82" y="755"/>
                  </a:lnTo>
                  <a:lnTo>
                    <a:pt x="95" y="774"/>
                  </a:lnTo>
                  <a:lnTo>
                    <a:pt x="109" y="792"/>
                  </a:lnTo>
                  <a:lnTo>
                    <a:pt x="124" y="809"/>
                  </a:lnTo>
                  <a:lnTo>
                    <a:pt x="140" y="826"/>
                  </a:lnTo>
                  <a:lnTo>
                    <a:pt x="156" y="843"/>
                  </a:lnTo>
                  <a:lnTo>
                    <a:pt x="174" y="858"/>
                  </a:lnTo>
                  <a:lnTo>
                    <a:pt x="192" y="872"/>
                  </a:lnTo>
                  <a:lnTo>
                    <a:pt x="210" y="886"/>
                  </a:lnTo>
                  <a:lnTo>
                    <a:pt x="230" y="899"/>
                  </a:lnTo>
                  <a:lnTo>
                    <a:pt x="249" y="910"/>
                  </a:lnTo>
                  <a:lnTo>
                    <a:pt x="270" y="922"/>
                  </a:lnTo>
                  <a:lnTo>
                    <a:pt x="291" y="930"/>
                  </a:lnTo>
                  <a:lnTo>
                    <a:pt x="312" y="940"/>
                  </a:lnTo>
                  <a:lnTo>
                    <a:pt x="334" y="947"/>
                  </a:lnTo>
                  <a:lnTo>
                    <a:pt x="356" y="953"/>
                  </a:lnTo>
                  <a:lnTo>
                    <a:pt x="380" y="958"/>
                  </a:lnTo>
                  <a:lnTo>
                    <a:pt x="404" y="963"/>
                  </a:lnTo>
                  <a:lnTo>
                    <a:pt x="427" y="966"/>
                  </a:lnTo>
                  <a:lnTo>
                    <a:pt x="451" y="968"/>
                  </a:lnTo>
                  <a:lnTo>
                    <a:pt x="476" y="968"/>
                  </a:lnTo>
                  <a:lnTo>
                    <a:pt x="500" y="968"/>
                  </a:lnTo>
                  <a:lnTo>
                    <a:pt x="523" y="966"/>
                  </a:lnTo>
                  <a:lnTo>
                    <a:pt x="548" y="963"/>
                  </a:lnTo>
                  <a:lnTo>
                    <a:pt x="571" y="958"/>
                  </a:lnTo>
                  <a:lnTo>
                    <a:pt x="594" y="953"/>
                  </a:lnTo>
                  <a:lnTo>
                    <a:pt x="617" y="947"/>
                  </a:lnTo>
                  <a:lnTo>
                    <a:pt x="639" y="940"/>
                  </a:lnTo>
                  <a:lnTo>
                    <a:pt x="660" y="930"/>
                  </a:lnTo>
                  <a:lnTo>
                    <a:pt x="682" y="922"/>
                  </a:lnTo>
                  <a:lnTo>
                    <a:pt x="701" y="910"/>
                  </a:lnTo>
                  <a:lnTo>
                    <a:pt x="721" y="899"/>
                  </a:lnTo>
                  <a:lnTo>
                    <a:pt x="740" y="886"/>
                  </a:lnTo>
                  <a:lnTo>
                    <a:pt x="760" y="872"/>
                  </a:lnTo>
                  <a:lnTo>
                    <a:pt x="778" y="858"/>
                  </a:lnTo>
                  <a:lnTo>
                    <a:pt x="795" y="843"/>
                  </a:lnTo>
                  <a:lnTo>
                    <a:pt x="811" y="826"/>
                  </a:lnTo>
                  <a:lnTo>
                    <a:pt x="827" y="809"/>
                  </a:lnTo>
                  <a:lnTo>
                    <a:pt x="842" y="792"/>
                  </a:lnTo>
                  <a:lnTo>
                    <a:pt x="856" y="774"/>
                  </a:lnTo>
                  <a:lnTo>
                    <a:pt x="868" y="755"/>
                  </a:lnTo>
                  <a:lnTo>
                    <a:pt x="881" y="736"/>
                  </a:lnTo>
                  <a:lnTo>
                    <a:pt x="893" y="716"/>
                  </a:lnTo>
                  <a:lnTo>
                    <a:pt x="903" y="694"/>
                  </a:lnTo>
                  <a:lnTo>
                    <a:pt x="913" y="673"/>
                  </a:lnTo>
                  <a:lnTo>
                    <a:pt x="921" y="650"/>
                  </a:lnTo>
                  <a:lnTo>
                    <a:pt x="928" y="629"/>
                  </a:lnTo>
                  <a:lnTo>
                    <a:pt x="935" y="605"/>
                  </a:lnTo>
                  <a:lnTo>
                    <a:pt x="941" y="582"/>
                  </a:lnTo>
                  <a:lnTo>
                    <a:pt x="945" y="558"/>
                  </a:lnTo>
                  <a:lnTo>
                    <a:pt x="948" y="534"/>
                  </a:lnTo>
                  <a:lnTo>
                    <a:pt x="949" y="510"/>
                  </a:lnTo>
                  <a:lnTo>
                    <a:pt x="950" y="484"/>
                  </a:lnTo>
                  <a:close/>
                  <a:moveTo>
                    <a:pt x="942" y="484"/>
                  </a:moveTo>
                  <a:lnTo>
                    <a:pt x="942" y="508"/>
                  </a:lnTo>
                  <a:lnTo>
                    <a:pt x="939" y="532"/>
                  </a:lnTo>
                  <a:lnTo>
                    <a:pt x="936" y="557"/>
                  </a:lnTo>
                  <a:lnTo>
                    <a:pt x="932" y="581"/>
                  </a:lnTo>
                  <a:lnTo>
                    <a:pt x="928" y="603"/>
                  </a:lnTo>
                  <a:lnTo>
                    <a:pt x="921" y="626"/>
                  </a:lnTo>
                  <a:lnTo>
                    <a:pt x="914" y="647"/>
                  </a:lnTo>
                  <a:lnTo>
                    <a:pt x="906" y="670"/>
                  </a:lnTo>
                  <a:lnTo>
                    <a:pt x="896" y="691"/>
                  </a:lnTo>
                  <a:lnTo>
                    <a:pt x="886" y="711"/>
                  </a:lnTo>
                  <a:lnTo>
                    <a:pt x="874" y="731"/>
                  </a:lnTo>
                  <a:lnTo>
                    <a:pt x="863" y="751"/>
                  </a:lnTo>
                  <a:lnTo>
                    <a:pt x="849" y="770"/>
                  </a:lnTo>
                  <a:lnTo>
                    <a:pt x="835" y="787"/>
                  </a:lnTo>
                  <a:lnTo>
                    <a:pt x="821" y="805"/>
                  </a:lnTo>
                  <a:lnTo>
                    <a:pt x="806" y="821"/>
                  </a:lnTo>
                  <a:lnTo>
                    <a:pt x="789" y="836"/>
                  </a:lnTo>
                  <a:lnTo>
                    <a:pt x="772" y="852"/>
                  </a:lnTo>
                  <a:lnTo>
                    <a:pt x="754" y="866"/>
                  </a:lnTo>
                  <a:lnTo>
                    <a:pt x="736" y="879"/>
                  </a:lnTo>
                  <a:lnTo>
                    <a:pt x="718" y="892"/>
                  </a:lnTo>
                  <a:lnTo>
                    <a:pt x="699" y="903"/>
                  </a:lnTo>
                  <a:lnTo>
                    <a:pt x="678" y="913"/>
                  </a:lnTo>
                  <a:lnTo>
                    <a:pt x="657" y="923"/>
                  </a:lnTo>
                  <a:lnTo>
                    <a:pt x="636" y="931"/>
                  </a:lnTo>
                  <a:lnTo>
                    <a:pt x="614" y="939"/>
                  </a:lnTo>
                  <a:lnTo>
                    <a:pt x="592" y="946"/>
                  </a:lnTo>
                  <a:lnTo>
                    <a:pt x="569" y="951"/>
                  </a:lnTo>
                  <a:lnTo>
                    <a:pt x="547" y="956"/>
                  </a:lnTo>
                  <a:lnTo>
                    <a:pt x="523" y="958"/>
                  </a:lnTo>
                  <a:lnTo>
                    <a:pt x="500" y="960"/>
                  </a:lnTo>
                  <a:lnTo>
                    <a:pt x="476" y="961"/>
                  </a:lnTo>
                  <a:lnTo>
                    <a:pt x="451" y="960"/>
                  </a:lnTo>
                  <a:lnTo>
                    <a:pt x="427" y="958"/>
                  </a:lnTo>
                  <a:lnTo>
                    <a:pt x="405" y="956"/>
                  </a:lnTo>
                  <a:lnTo>
                    <a:pt x="381" y="951"/>
                  </a:lnTo>
                  <a:lnTo>
                    <a:pt x="359" y="946"/>
                  </a:lnTo>
                  <a:lnTo>
                    <a:pt x="337" y="939"/>
                  </a:lnTo>
                  <a:lnTo>
                    <a:pt x="315" y="931"/>
                  </a:lnTo>
                  <a:lnTo>
                    <a:pt x="294" y="923"/>
                  </a:lnTo>
                  <a:lnTo>
                    <a:pt x="273" y="913"/>
                  </a:lnTo>
                  <a:lnTo>
                    <a:pt x="254" y="903"/>
                  </a:lnTo>
                  <a:lnTo>
                    <a:pt x="234" y="892"/>
                  </a:lnTo>
                  <a:lnTo>
                    <a:pt x="215" y="879"/>
                  </a:lnTo>
                  <a:lnTo>
                    <a:pt x="197" y="866"/>
                  </a:lnTo>
                  <a:lnTo>
                    <a:pt x="178" y="852"/>
                  </a:lnTo>
                  <a:lnTo>
                    <a:pt x="162" y="836"/>
                  </a:lnTo>
                  <a:lnTo>
                    <a:pt x="145" y="821"/>
                  </a:lnTo>
                  <a:lnTo>
                    <a:pt x="130" y="805"/>
                  </a:lnTo>
                  <a:lnTo>
                    <a:pt x="116" y="787"/>
                  </a:lnTo>
                  <a:lnTo>
                    <a:pt x="102" y="770"/>
                  </a:lnTo>
                  <a:lnTo>
                    <a:pt x="88" y="751"/>
                  </a:lnTo>
                  <a:lnTo>
                    <a:pt x="77" y="731"/>
                  </a:lnTo>
                  <a:lnTo>
                    <a:pt x="66" y="711"/>
                  </a:lnTo>
                  <a:lnTo>
                    <a:pt x="55" y="691"/>
                  </a:lnTo>
                  <a:lnTo>
                    <a:pt x="46" y="670"/>
                  </a:lnTo>
                  <a:lnTo>
                    <a:pt x="38" y="647"/>
                  </a:lnTo>
                  <a:lnTo>
                    <a:pt x="30" y="626"/>
                  </a:lnTo>
                  <a:lnTo>
                    <a:pt x="24" y="603"/>
                  </a:lnTo>
                  <a:lnTo>
                    <a:pt x="19" y="581"/>
                  </a:lnTo>
                  <a:lnTo>
                    <a:pt x="14" y="557"/>
                  </a:lnTo>
                  <a:lnTo>
                    <a:pt x="12" y="532"/>
                  </a:lnTo>
                  <a:lnTo>
                    <a:pt x="10" y="508"/>
                  </a:lnTo>
                  <a:lnTo>
                    <a:pt x="9" y="484"/>
                  </a:lnTo>
                  <a:lnTo>
                    <a:pt x="10" y="460"/>
                  </a:lnTo>
                  <a:lnTo>
                    <a:pt x="12" y="436"/>
                  </a:lnTo>
                  <a:lnTo>
                    <a:pt x="14" y="412"/>
                  </a:lnTo>
                  <a:lnTo>
                    <a:pt x="19" y="389"/>
                  </a:lnTo>
                  <a:lnTo>
                    <a:pt x="24" y="365"/>
                  </a:lnTo>
                  <a:lnTo>
                    <a:pt x="30" y="342"/>
                  </a:lnTo>
                  <a:lnTo>
                    <a:pt x="38" y="321"/>
                  </a:lnTo>
                  <a:lnTo>
                    <a:pt x="46" y="300"/>
                  </a:lnTo>
                  <a:lnTo>
                    <a:pt x="55" y="278"/>
                  </a:lnTo>
                  <a:lnTo>
                    <a:pt x="66" y="257"/>
                  </a:lnTo>
                  <a:lnTo>
                    <a:pt x="77" y="237"/>
                  </a:lnTo>
                  <a:lnTo>
                    <a:pt x="88" y="219"/>
                  </a:lnTo>
                  <a:lnTo>
                    <a:pt x="102" y="199"/>
                  </a:lnTo>
                  <a:lnTo>
                    <a:pt x="116" y="182"/>
                  </a:lnTo>
                  <a:lnTo>
                    <a:pt x="130" y="165"/>
                  </a:lnTo>
                  <a:lnTo>
                    <a:pt x="145" y="148"/>
                  </a:lnTo>
                  <a:lnTo>
                    <a:pt x="162" y="132"/>
                  </a:lnTo>
                  <a:lnTo>
                    <a:pt x="178" y="116"/>
                  </a:lnTo>
                  <a:lnTo>
                    <a:pt x="197" y="102"/>
                  </a:lnTo>
                  <a:lnTo>
                    <a:pt x="215" y="89"/>
                  </a:lnTo>
                  <a:lnTo>
                    <a:pt x="234" y="77"/>
                  </a:lnTo>
                  <a:lnTo>
                    <a:pt x="254" y="65"/>
                  </a:lnTo>
                  <a:lnTo>
                    <a:pt x="273" y="55"/>
                  </a:lnTo>
                  <a:lnTo>
                    <a:pt x="294" y="45"/>
                  </a:lnTo>
                  <a:lnTo>
                    <a:pt x="315" y="37"/>
                  </a:lnTo>
                  <a:lnTo>
                    <a:pt x="337" y="30"/>
                  </a:lnTo>
                  <a:lnTo>
                    <a:pt x="359" y="23"/>
                  </a:lnTo>
                  <a:lnTo>
                    <a:pt x="381" y="17"/>
                  </a:lnTo>
                  <a:lnTo>
                    <a:pt x="405" y="14"/>
                  </a:lnTo>
                  <a:lnTo>
                    <a:pt x="427" y="10"/>
                  </a:lnTo>
                  <a:lnTo>
                    <a:pt x="451" y="8"/>
                  </a:lnTo>
                  <a:lnTo>
                    <a:pt x="476" y="8"/>
                  </a:lnTo>
                  <a:lnTo>
                    <a:pt x="500" y="8"/>
                  </a:lnTo>
                  <a:lnTo>
                    <a:pt x="523" y="10"/>
                  </a:lnTo>
                  <a:lnTo>
                    <a:pt x="547" y="14"/>
                  </a:lnTo>
                  <a:lnTo>
                    <a:pt x="569" y="17"/>
                  </a:lnTo>
                  <a:lnTo>
                    <a:pt x="592" y="23"/>
                  </a:lnTo>
                  <a:lnTo>
                    <a:pt x="614" y="30"/>
                  </a:lnTo>
                  <a:lnTo>
                    <a:pt x="636" y="37"/>
                  </a:lnTo>
                  <a:lnTo>
                    <a:pt x="657" y="45"/>
                  </a:lnTo>
                  <a:lnTo>
                    <a:pt x="678" y="55"/>
                  </a:lnTo>
                  <a:lnTo>
                    <a:pt x="699" y="65"/>
                  </a:lnTo>
                  <a:lnTo>
                    <a:pt x="718" y="77"/>
                  </a:lnTo>
                  <a:lnTo>
                    <a:pt x="736" y="89"/>
                  </a:lnTo>
                  <a:lnTo>
                    <a:pt x="754" y="102"/>
                  </a:lnTo>
                  <a:lnTo>
                    <a:pt x="772" y="116"/>
                  </a:lnTo>
                  <a:lnTo>
                    <a:pt x="789" y="132"/>
                  </a:lnTo>
                  <a:lnTo>
                    <a:pt x="806" y="148"/>
                  </a:lnTo>
                  <a:lnTo>
                    <a:pt x="821" y="165"/>
                  </a:lnTo>
                  <a:lnTo>
                    <a:pt x="835" y="182"/>
                  </a:lnTo>
                  <a:lnTo>
                    <a:pt x="849" y="199"/>
                  </a:lnTo>
                  <a:lnTo>
                    <a:pt x="863" y="219"/>
                  </a:lnTo>
                  <a:lnTo>
                    <a:pt x="874" y="237"/>
                  </a:lnTo>
                  <a:lnTo>
                    <a:pt x="886" y="257"/>
                  </a:lnTo>
                  <a:lnTo>
                    <a:pt x="896" y="278"/>
                  </a:lnTo>
                  <a:lnTo>
                    <a:pt x="906" y="300"/>
                  </a:lnTo>
                  <a:lnTo>
                    <a:pt x="914" y="321"/>
                  </a:lnTo>
                  <a:lnTo>
                    <a:pt x="921" y="342"/>
                  </a:lnTo>
                  <a:lnTo>
                    <a:pt x="928" y="365"/>
                  </a:lnTo>
                  <a:lnTo>
                    <a:pt x="932" y="389"/>
                  </a:lnTo>
                  <a:lnTo>
                    <a:pt x="936" y="412"/>
                  </a:lnTo>
                  <a:lnTo>
                    <a:pt x="939" y="436"/>
                  </a:lnTo>
                  <a:lnTo>
                    <a:pt x="942" y="460"/>
                  </a:lnTo>
                  <a:lnTo>
                    <a:pt x="942" y="484"/>
                  </a:lnTo>
                  <a:close/>
                </a:path>
              </a:pathLst>
            </a:custGeom>
            <a:solidFill>
              <a:srgbClr val="FEF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8" name="Freeform 75"/>
            <p:cNvSpPr>
              <a:spLocks noEditPoints="1"/>
            </p:cNvSpPr>
            <p:nvPr/>
          </p:nvSpPr>
          <p:spPr bwMode="auto">
            <a:xfrm>
              <a:off x="4064" y="2020"/>
              <a:ext cx="941" cy="960"/>
            </a:xfrm>
            <a:custGeom>
              <a:avLst/>
              <a:gdLst>
                <a:gd name="T0" fmla="*/ 931 w 941"/>
                <a:gd name="T1" fmla="*/ 384 h 960"/>
                <a:gd name="T2" fmla="*/ 895 w 941"/>
                <a:gd name="T3" fmla="*/ 271 h 960"/>
                <a:gd name="T4" fmla="*/ 834 w 941"/>
                <a:gd name="T5" fmla="*/ 175 h 960"/>
                <a:gd name="T6" fmla="*/ 752 w 941"/>
                <a:gd name="T7" fmla="*/ 95 h 960"/>
                <a:gd name="T8" fmla="*/ 653 w 941"/>
                <a:gd name="T9" fmla="*/ 37 h 960"/>
                <a:gd name="T10" fmla="*/ 542 w 941"/>
                <a:gd name="T11" fmla="*/ 6 h 960"/>
                <a:gd name="T12" fmla="*/ 422 w 941"/>
                <a:gd name="T13" fmla="*/ 3 h 960"/>
                <a:gd name="T14" fmla="*/ 308 w 941"/>
                <a:gd name="T15" fmla="*/ 29 h 960"/>
                <a:gd name="T16" fmla="*/ 207 w 941"/>
                <a:gd name="T17" fmla="*/ 83 h 960"/>
                <a:gd name="T18" fmla="*/ 122 w 941"/>
                <a:gd name="T19" fmla="*/ 158 h 960"/>
                <a:gd name="T20" fmla="*/ 57 w 941"/>
                <a:gd name="T21" fmla="*/ 252 h 960"/>
                <a:gd name="T22" fmla="*/ 15 w 941"/>
                <a:gd name="T23" fmla="*/ 361 h 960"/>
                <a:gd name="T24" fmla="*/ 0 w 941"/>
                <a:gd name="T25" fmla="*/ 480 h 960"/>
                <a:gd name="T26" fmla="*/ 15 w 941"/>
                <a:gd name="T27" fmla="*/ 601 h 960"/>
                <a:gd name="T28" fmla="*/ 57 w 941"/>
                <a:gd name="T29" fmla="*/ 709 h 960"/>
                <a:gd name="T30" fmla="*/ 122 w 941"/>
                <a:gd name="T31" fmla="*/ 804 h 960"/>
                <a:gd name="T32" fmla="*/ 207 w 941"/>
                <a:gd name="T33" fmla="*/ 879 h 960"/>
                <a:gd name="T34" fmla="*/ 308 w 941"/>
                <a:gd name="T35" fmla="*/ 932 h 960"/>
                <a:gd name="T36" fmla="*/ 422 w 941"/>
                <a:gd name="T37" fmla="*/ 959 h 960"/>
                <a:gd name="T38" fmla="*/ 542 w 941"/>
                <a:gd name="T39" fmla="*/ 954 h 960"/>
                <a:gd name="T40" fmla="*/ 653 w 941"/>
                <a:gd name="T41" fmla="*/ 923 h 960"/>
                <a:gd name="T42" fmla="*/ 752 w 941"/>
                <a:gd name="T43" fmla="*/ 865 h 960"/>
                <a:gd name="T44" fmla="*/ 834 w 941"/>
                <a:gd name="T45" fmla="*/ 785 h 960"/>
                <a:gd name="T46" fmla="*/ 895 w 941"/>
                <a:gd name="T47" fmla="*/ 689 h 960"/>
                <a:gd name="T48" fmla="*/ 931 w 941"/>
                <a:gd name="T49" fmla="*/ 577 h 960"/>
                <a:gd name="T50" fmla="*/ 933 w 941"/>
                <a:gd name="T51" fmla="*/ 480 h 960"/>
                <a:gd name="T52" fmla="*/ 919 w 941"/>
                <a:gd name="T53" fmla="*/ 598 h 960"/>
                <a:gd name="T54" fmla="*/ 877 w 941"/>
                <a:gd name="T55" fmla="*/ 706 h 960"/>
                <a:gd name="T56" fmla="*/ 813 w 941"/>
                <a:gd name="T57" fmla="*/ 798 h 960"/>
                <a:gd name="T58" fmla="*/ 730 w 941"/>
                <a:gd name="T59" fmla="*/ 872 h 960"/>
                <a:gd name="T60" fmla="*/ 630 w 941"/>
                <a:gd name="T61" fmla="*/ 925 h 960"/>
                <a:gd name="T62" fmla="*/ 518 w 941"/>
                <a:gd name="T63" fmla="*/ 950 h 960"/>
                <a:gd name="T64" fmla="*/ 400 w 941"/>
                <a:gd name="T65" fmla="*/ 947 h 960"/>
                <a:gd name="T66" fmla="*/ 290 w 941"/>
                <a:gd name="T67" fmla="*/ 916 h 960"/>
                <a:gd name="T68" fmla="*/ 194 w 941"/>
                <a:gd name="T69" fmla="*/ 859 h 960"/>
                <a:gd name="T70" fmla="*/ 114 w 941"/>
                <a:gd name="T71" fmla="*/ 781 h 960"/>
                <a:gd name="T72" fmla="*/ 54 w 941"/>
                <a:gd name="T73" fmla="*/ 685 h 960"/>
                <a:gd name="T74" fmla="*/ 18 w 941"/>
                <a:gd name="T75" fmla="*/ 575 h 960"/>
                <a:gd name="T76" fmla="*/ 8 w 941"/>
                <a:gd name="T77" fmla="*/ 456 h 960"/>
                <a:gd name="T78" fmla="*/ 29 w 941"/>
                <a:gd name="T79" fmla="*/ 340 h 960"/>
                <a:gd name="T80" fmla="*/ 75 w 941"/>
                <a:gd name="T81" fmla="*/ 236 h 960"/>
                <a:gd name="T82" fmla="*/ 143 w 941"/>
                <a:gd name="T83" fmla="*/ 146 h 960"/>
                <a:gd name="T84" fmla="*/ 230 w 941"/>
                <a:gd name="T85" fmla="*/ 77 h 960"/>
                <a:gd name="T86" fmla="*/ 333 w 941"/>
                <a:gd name="T87" fmla="*/ 29 h 960"/>
                <a:gd name="T88" fmla="*/ 446 w 941"/>
                <a:gd name="T89" fmla="*/ 9 h 960"/>
                <a:gd name="T90" fmla="*/ 564 w 941"/>
                <a:gd name="T91" fmla="*/ 17 h 960"/>
                <a:gd name="T92" fmla="*/ 671 w 941"/>
                <a:gd name="T93" fmla="*/ 54 h 960"/>
                <a:gd name="T94" fmla="*/ 765 w 941"/>
                <a:gd name="T95" fmla="*/ 115 h 960"/>
                <a:gd name="T96" fmla="*/ 841 w 941"/>
                <a:gd name="T97" fmla="*/ 198 h 960"/>
                <a:gd name="T98" fmla="*/ 897 w 941"/>
                <a:gd name="T99" fmla="*/ 297 h 960"/>
                <a:gd name="T100" fmla="*/ 927 w 941"/>
                <a:gd name="T101" fmla="*/ 408 h 9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41"/>
                <a:gd name="T154" fmla="*/ 0 h 960"/>
                <a:gd name="T155" fmla="*/ 941 w 941"/>
                <a:gd name="T156" fmla="*/ 960 h 9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41" h="960">
                  <a:moveTo>
                    <a:pt x="941" y="480"/>
                  </a:moveTo>
                  <a:lnTo>
                    <a:pt x="940" y="456"/>
                  </a:lnTo>
                  <a:lnTo>
                    <a:pt x="938" y="432"/>
                  </a:lnTo>
                  <a:lnTo>
                    <a:pt x="936" y="408"/>
                  </a:lnTo>
                  <a:lnTo>
                    <a:pt x="931" y="384"/>
                  </a:lnTo>
                  <a:lnTo>
                    <a:pt x="926" y="361"/>
                  </a:lnTo>
                  <a:lnTo>
                    <a:pt x="920" y="338"/>
                  </a:lnTo>
                  <a:lnTo>
                    <a:pt x="912" y="315"/>
                  </a:lnTo>
                  <a:lnTo>
                    <a:pt x="904" y="293"/>
                  </a:lnTo>
                  <a:lnTo>
                    <a:pt x="895" y="271"/>
                  </a:lnTo>
                  <a:lnTo>
                    <a:pt x="884" y="252"/>
                  </a:lnTo>
                  <a:lnTo>
                    <a:pt x="873" y="232"/>
                  </a:lnTo>
                  <a:lnTo>
                    <a:pt x="860" y="212"/>
                  </a:lnTo>
                  <a:lnTo>
                    <a:pt x="848" y="193"/>
                  </a:lnTo>
                  <a:lnTo>
                    <a:pt x="834" y="175"/>
                  </a:lnTo>
                  <a:lnTo>
                    <a:pt x="819" y="158"/>
                  </a:lnTo>
                  <a:lnTo>
                    <a:pt x="803" y="141"/>
                  </a:lnTo>
                  <a:lnTo>
                    <a:pt x="787" y="125"/>
                  </a:lnTo>
                  <a:lnTo>
                    <a:pt x="770" y="110"/>
                  </a:lnTo>
                  <a:lnTo>
                    <a:pt x="752" y="95"/>
                  </a:lnTo>
                  <a:lnTo>
                    <a:pt x="734" y="83"/>
                  </a:lnTo>
                  <a:lnTo>
                    <a:pt x="714" y="70"/>
                  </a:lnTo>
                  <a:lnTo>
                    <a:pt x="695" y="58"/>
                  </a:lnTo>
                  <a:lnTo>
                    <a:pt x="674" y="47"/>
                  </a:lnTo>
                  <a:lnTo>
                    <a:pt x="653" y="37"/>
                  </a:lnTo>
                  <a:lnTo>
                    <a:pt x="632" y="29"/>
                  </a:lnTo>
                  <a:lnTo>
                    <a:pt x="610" y="22"/>
                  </a:lnTo>
                  <a:lnTo>
                    <a:pt x="588" y="14"/>
                  </a:lnTo>
                  <a:lnTo>
                    <a:pt x="566" y="10"/>
                  </a:lnTo>
                  <a:lnTo>
                    <a:pt x="542" y="6"/>
                  </a:lnTo>
                  <a:lnTo>
                    <a:pt x="518" y="3"/>
                  </a:lnTo>
                  <a:lnTo>
                    <a:pt x="495" y="0"/>
                  </a:lnTo>
                  <a:lnTo>
                    <a:pt x="471" y="0"/>
                  </a:lnTo>
                  <a:lnTo>
                    <a:pt x="446" y="0"/>
                  </a:lnTo>
                  <a:lnTo>
                    <a:pt x="422" y="3"/>
                  </a:lnTo>
                  <a:lnTo>
                    <a:pt x="399" y="6"/>
                  </a:lnTo>
                  <a:lnTo>
                    <a:pt x="375" y="10"/>
                  </a:lnTo>
                  <a:lnTo>
                    <a:pt x="353" y="14"/>
                  </a:lnTo>
                  <a:lnTo>
                    <a:pt x="331" y="22"/>
                  </a:lnTo>
                  <a:lnTo>
                    <a:pt x="308" y="29"/>
                  </a:lnTo>
                  <a:lnTo>
                    <a:pt x="287" y="37"/>
                  </a:lnTo>
                  <a:lnTo>
                    <a:pt x="267" y="47"/>
                  </a:lnTo>
                  <a:lnTo>
                    <a:pt x="246" y="58"/>
                  </a:lnTo>
                  <a:lnTo>
                    <a:pt x="226" y="70"/>
                  </a:lnTo>
                  <a:lnTo>
                    <a:pt x="207" y="83"/>
                  </a:lnTo>
                  <a:lnTo>
                    <a:pt x="189" y="95"/>
                  </a:lnTo>
                  <a:lnTo>
                    <a:pt x="171" y="110"/>
                  </a:lnTo>
                  <a:lnTo>
                    <a:pt x="154" y="125"/>
                  </a:lnTo>
                  <a:lnTo>
                    <a:pt x="137" y="141"/>
                  </a:lnTo>
                  <a:lnTo>
                    <a:pt x="122" y="158"/>
                  </a:lnTo>
                  <a:lnTo>
                    <a:pt x="108" y="175"/>
                  </a:lnTo>
                  <a:lnTo>
                    <a:pt x="94" y="193"/>
                  </a:lnTo>
                  <a:lnTo>
                    <a:pt x="80" y="212"/>
                  </a:lnTo>
                  <a:lnTo>
                    <a:pt x="68" y="232"/>
                  </a:lnTo>
                  <a:lnTo>
                    <a:pt x="57" y="252"/>
                  </a:lnTo>
                  <a:lnTo>
                    <a:pt x="47" y="271"/>
                  </a:lnTo>
                  <a:lnTo>
                    <a:pt x="37" y="293"/>
                  </a:lnTo>
                  <a:lnTo>
                    <a:pt x="29" y="315"/>
                  </a:lnTo>
                  <a:lnTo>
                    <a:pt x="22" y="338"/>
                  </a:lnTo>
                  <a:lnTo>
                    <a:pt x="15" y="361"/>
                  </a:lnTo>
                  <a:lnTo>
                    <a:pt x="9" y="384"/>
                  </a:lnTo>
                  <a:lnTo>
                    <a:pt x="5" y="408"/>
                  </a:lnTo>
                  <a:lnTo>
                    <a:pt x="2" y="432"/>
                  </a:lnTo>
                  <a:lnTo>
                    <a:pt x="1" y="456"/>
                  </a:lnTo>
                  <a:lnTo>
                    <a:pt x="0" y="480"/>
                  </a:lnTo>
                  <a:lnTo>
                    <a:pt x="1" y="506"/>
                  </a:lnTo>
                  <a:lnTo>
                    <a:pt x="2" y="530"/>
                  </a:lnTo>
                  <a:lnTo>
                    <a:pt x="5" y="554"/>
                  </a:lnTo>
                  <a:lnTo>
                    <a:pt x="9" y="577"/>
                  </a:lnTo>
                  <a:lnTo>
                    <a:pt x="15" y="601"/>
                  </a:lnTo>
                  <a:lnTo>
                    <a:pt x="22" y="624"/>
                  </a:lnTo>
                  <a:lnTo>
                    <a:pt x="29" y="645"/>
                  </a:lnTo>
                  <a:lnTo>
                    <a:pt x="37" y="668"/>
                  </a:lnTo>
                  <a:lnTo>
                    <a:pt x="47" y="689"/>
                  </a:lnTo>
                  <a:lnTo>
                    <a:pt x="57" y="709"/>
                  </a:lnTo>
                  <a:lnTo>
                    <a:pt x="68" y="730"/>
                  </a:lnTo>
                  <a:lnTo>
                    <a:pt x="80" y="749"/>
                  </a:lnTo>
                  <a:lnTo>
                    <a:pt x="94" y="767"/>
                  </a:lnTo>
                  <a:lnTo>
                    <a:pt x="108" y="785"/>
                  </a:lnTo>
                  <a:lnTo>
                    <a:pt x="122" y="804"/>
                  </a:lnTo>
                  <a:lnTo>
                    <a:pt x="137" y="820"/>
                  </a:lnTo>
                  <a:lnTo>
                    <a:pt x="154" y="835"/>
                  </a:lnTo>
                  <a:lnTo>
                    <a:pt x="171" y="851"/>
                  </a:lnTo>
                  <a:lnTo>
                    <a:pt x="189" y="865"/>
                  </a:lnTo>
                  <a:lnTo>
                    <a:pt x="207" y="879"/>
                  </a:lnTo>
                  <a:lnTo>
                    <a:pt x="226" y="891"/>
                  </a:lnTo>
                  <a:lnTo>
                    <a:pt x="246" y="903"/>
                  </a:lnTo>
                  <a:lnTo>
                    <a:pt x="267" y="913"/>
                  </a:lnTo>
                  <a:lnTo>
                    <a:pt x="287" y="923"/>
                  </a:lnTo>
                  <a:lnTo>
                    <a:pt x="308" y="932"/>
                  </a:lnTo>
                  <a:lnTo>
                    <a:pt x="331" y="939"/>
                  </a:lnTo>
                  <a:lnTo>
                    <a:pt x="353" y="946"/>
                  </a:lnTo>
                  <a:lnTo>
                    <a:pt x="375" y="952"/>
                  </a:lnTo>
                  <a:lnTo>
                    <a:pt x="399" y="954"/>
                  </a:lnTo>
                  <a:lnTo>
                    <a:pt x="422" y="959"/>
                  </a:lnTo>
                  <a:lnTo>
                    <a:pt x="446" y="960"/>
                  </a:lnTo>
                  <a:lnTo>
                    <a:pt x="471" y="960"/>
                  </a:lnTo>
                  <a:lnTo>
                    <a:pt x="495" y="960"/>
                  </a:lnTo>
                  <a:lnTo>
                    <a:pt x="518" y="959"/>
                  </a:lnTo>
                  <a:lnTo>
                    <a:pt x="542" y="954"/>
                  </a:lnTo>
                  <a:lnTo>
                    <a:pt x="566" y="952"/>
                  </a:lnTo>
                  <a:lnTo>
                    <a:pt x="588" y="946"/>
                  </a:lnTo>
                  <a:lnTo>
                    <a:pt x="610" y="939"/>
                  </a:lnTo>
                  <a:lnTo>
                    <a:pt x="632" y="932"/>
                  </a:lnTo>
                  <a:lnTo>
                    <a:pt x="653" y="923"/>
                  </a:lnTo>
                  <a:lnTo>
                    <a:pt x="674" y="913"/>
                  </a:lnTo>
                  <a:lnTo>
                    <a:pt x="695" y="903"/>
                  </a:lnTo>
                  <a:lnTo>
                    <a:pt x="714" y="891"/>
                  </a:lnTo>
                  <a:lnTo>
                    <a:pt x="734" y="879"/>
                  </a:lnTo>
                  <a:lnTo>
                    <a:pt x="752" y="865"/>
                  </a:lnTo>
                  <a:lnTo>
                    <a:pt x="770" y="851"/>
                  </a:lnTo>
                  <a:lnTo>
                    <a:pt x="787" y="835"/>
                  </a:lnTo>
                  <a:lnTo>
                    <a:pt x="803" y="820"/>
                  </a:lnTo>
                  <a:lnTo>
                    <a:pt x="819" y="804"/>
                  </a:lnTo>
                  <a:lnTo>
                    <a:pt x="834" y="785"/>
                  </a:lnTo>
                  <a:lnTo>
                    <a:pt x="848" y="767"/>
                  </a:lnTo>
                  <a:lnTo>
                    <a:pt x="860" y="749"/>
                  </a:lnTo>
                  <a:lnTo>
                    <a:pt x="873" y="730"/>
                  </a:lnTo>
                  <a:lnTo>
                    <a:pt x="884" y="709"/>
                  </a:lnTo>
                  <a:lnTo>
                    <a:pt x="895" y="689"/>
                  </a:lnTo>
                  <a:lnTo>
                    <a:pt x="904" y="668"/>
                  </a:lnTo>
                  <a:lnTo>
                    <a:pt x="912" y="645"/>
                  </a:lnTo>
                  <a:lnTo>
                    <a:pt x="920" y="624"/>
                  </a:lnTo>
                  <a:lnTo>
                    <a:pt x="926" y="601"/>
                  </a:lnTo>
                  <a:lnTo>
                    <a:pt x="931" y="577"/>
                  </a:lnTo>
                  <a:lnTo>
                    <a:pt x="936" y="554"/>
                  </a:lnTo>
                  <a:lnTo>
                    <a:pt x="938" y="530"/>
                  </a:lnTo>
                  <a:lnTo>
                    <a:pt x="940" y="506"/>
                  </a:lnTo>
                  <a:lnTo>
                    <a:pt x="941" y="480"/>
                  </a:lnTo>
                  <a:close/>
                  <a:moveTo>
                    <a:pt x="933" y="480"/>
                  </a:moveTo>
                  <a:lnTo>
                    <a:pt x="933" y="504"/>
                  </a:lnTo>
                  <a:lnTo>
                    <a:pt x="931" y="528"/>
                  </a:lnTo>
                  <a:lnTo>
                    <a:pt x="927" y="553"/>
                  </a:lnTo>
                  <a:lnTo>
                    <a:pt x="923" y="575"/>
                  </a:lnTo>
                  <a:lnTo>
                    <a:pt x="919" y="598"/>
                  </a:lnTo>
                  <a:lnTo>
                    <a:pt x="912" y="621"/>
                  </a:lnTo>
                  <a:lnTo>
                    <a:pt x="905" y="642"/>
                  </a:lnTo>
                  <a:lnTo>
                    <a:pt x="897" y="665"/>
                  </a:lnTo>
                  <a:lnTo>
                    <a:pt x="887" y="685"/>
                  </a:lnTo>
                  <a:lnTo>
                    <a:pt x="877" y="706"/>
                  </a:lnTo>
                  <a:lnTo>
                    <a:pt x="866" y="726"/>
                  </a:lnTo>
                  <a:lnTo>
                    <a:pt x="854" y="744"/>
                  </a:lnTo>
                  <a:lnTo>
                    <a:pt x="841" y="763"/>
                  </a:lnTo>
                  <a:lnTo>
                    <a:pt x="827" y="781"/>
                  </a:lnTo>
                  <a:lnTo>
                    <a:pt x="813" y="798"/>
                  </a:lnTo>
                  <a:lnTo>
                    <a:pt x="798" y="814"/>
                  </a:lnTo>
                  <a:lnTo>
                    <a:pt x="781" y="829"/>
                  </a:lnTo>
                  <a:lnTo>
                    <a:pt x="765" y="845"/>
                  </a:lnTo>
                  <a:lnTo>
                    <a:pt x="748" y="859"/>
                  </a:lnTo>
                  <a:lnTo>
                    <a:pt x="730" y="872"/>
                  </a:lnTo>
                  <a:lnTo>
                    <a:pt x="710" y="885"/>
                  </a:lnTo>
                  <a:lnTo>
                    <a:pt x="691" y="896"/>
                  </a:lnTo>
                  <a:lnTo>
                    <a:pt x="671" y="906"/>
                  </a:lnTo>
                  <a:lnTo>
                    <a:pt x="650" y="916"/>
                  </a:lnTo>
                  <a:lnTo>
                    <a:pt x="630" y="925"/>
                  </a:lnTo>
                  <a:lnTo>
                    <a:pt x="609" y="932"/>
                  </a:lnTo>
                  <a:lnTo>
                    <a:pt x="587" y="937"/>
                  </a:lnTo>
                  <a:lnTo>
                    <a:pt x="564" y="943"/>
                  </a:lnTo>
                  <a:lnTo>
                    <a:pt x="541" y="947"/>
                  </a:lnTo>
                  <a:lnTo>
                    <a:pt x="518" y="950"/>
                  </a:lnTo>
                  <a:lnTo>
                    <a:pt x="495" y="952"/>
                  </a:lnTo>
                  <a:lnTo>
                    <a:pt x="471" y="953"/>
                  </a:lnTo>
                  <a:lnTo>
                    <a:pt x="446" y="952"/>
                  </a:lnTo>
                  <a:lnTo>
                    <a:pt x="424" y="950"/>
                  </a:lnTo>
                  <a:lnTo>
                    <a:pt x="400" y="947"/>
                  </a:lnTo>
                  <a:lnTo>
                    <a:pt x="378" y="943"/>
                  </a:lnTo>
                  <a:lnTo>
                    <a:pt x="354" y="937"/>
                  </a:lnTo>
                  <a:lnTo>
                    <a:pt x="333" y="932"/>
                  </a:lnTo>
                  <a:lnTo>
                    <a:pt x="311" y="925"/>
                  </a:lnTo>
                  <a:lnTo>
                    <a:pt x="290" y="916"/>
                  </a:lnTo>
                  <a:lnTo>
                    <a:pt x="269" y="906"/>
                  </a:lnTo>
                  <a:lnTo>
                    <a:pt x="250" y="896"/>
                  </a:lnTo>
                  <a:lnTo>
                    <a:pt x="230" y="885"/>
                  </a:lnTo>
                  <a:lnTo>
                    <a:pt x="212" y="872"/>
                  </a:lnTo>
                  <a:lnTo>
                    <a:pt x="194" y="859"/>
                  </a:lnTo>
                  <a:lnTo>
                    <a:pt x="176" y="845"/>
                  </a:lnTo>
                  <a:lnTo>
                    <a:pt x="160" y="829"/>
                  </a:lnTo>
                  <a:lnTo>
                    <a:pt x="143" y="814"/>
                  </a:lnTo>
                  <a:lnTo>
                    <a:pt x="128" y="798"/>
                  </a:lnTo>
                  <a:lnTo>
                    <a:pt x="114" y="781"/>
                  </a:lnTo>
                  <a:lnTo>
                    <a:pt x="100" y="763"/>
                  </a:lnTo>
                  <a:lnTo>
                    <a:pt x="87" y="744"/>
                  </a:lnTo>
                  <a:lnTo>
                    <a:pt x="75" y="726"/>
                  </a:lnTo>
                  <a:lnTo>
                    <a:pt x="64" y="706"/>
                  </a:lnTo>
                  <a:lnTo>
                    <a:pt x="54" y="685"/>
                  </a:lnTo>
                  <a:lnTo>
                    <a:pt x="44" y="665"/>
                  </a:lnTo>
                  <a:lnTo>
                    <a:pt x="36" y="642"/>
                  </a:lnTo>
                  <a:lnTo>
                    <a:pt x="29" y="621"/>
                  </a:lnTo>
                  <a:lnTo>
                    <a:pt x="22" y="598"/>
                  </a:lnTo>
                  <a:lnTo>
                    <a:pt x="18" y="575"/>
                  </a:lnTo>
                  <a:lnTo>
                    <a:pt x="14" y="553"/>
                  </a:lnTo>
                  <a:lnTo>
                    <a:pt x="11" y="528"/>
                  </a:lnTo>
                  <a:lnTo>
                    <a:pt x="8" y="504"/>
                  </a:lnTo>
                  <a:lnTo>
                    <a:pt x="8" y="480"/>
                  </a:lnTo>
                  <a:lnTo>
                    <a:pt x="8" y="456"/>
                  </a:lnTo>
                  <a:lnTo>
                    <a:pt x="11" y="432"/>
                  </a:lnTo>
                  <a:lnTo>
                    <a:pt x="14" y="408"/>
                  </a:lnTo>
                  <a:lnTo>
                    <a:pt x="18" y="385"/>
                  </a:lnTo>
                  <a:lnTo>
                    <a:pt x="22" y="362"/>
                  </a:lnTo>
                  <a:lnTo>
                    <a:pt x="29" y="340"/>
                  </a:lnTo>
                  <a:lnTo>
                    <a:pt x="36" y="318"/>
                  </a:lnTo>
                  <a:lnTo>
                    <a:pt x="44" y="297"/>
                  </a:lnTo>
                  <a:lnTo>
                    <a:pt x="54" y="276"/>
                  </a:lnTo>
                  <a:lnTo>
                    <a:pt x="64" y="256"/>
                  </a:lnTo>
                  <a:lnTo>
                    <a:pt x="75" y="236"/>
                  </a:lnTo>
                  <a:lnTo>
                    <a:pt x="87" y="216"/>
                  </a:lnTo>
                  <a:lnTo>
                    <a:pt x="100" y="198"/>
                  </a:lnTo>
                  <a:lnTo>
                    <a:pt x="114" y="181"/>
                  </a:lnTo>
                  <a:lnTo>
                    <a:pt x="128" y="162"/>
                  </a:lnTo>
                  <a:lnTo>
                    <a:pt x="143" y="146"/>
                  </a:lnTo>
                  <a:lnTo>
                    <a:pt x="160" y="131"/>
                  </a:lnTo>
                  <a:lnTo>
                    <a:pt x="176" y="115"/>
                  </a:lnTo>
                  <a:lnTo>
                    <a:pt x="194" y="102"/>
                  </a:lnTo>
                  <a:lnTo>
                    <a:pt x="212" y="88"/>
                  </a:lnTo>
                  <a:lnTo>
                    <a:pt x="230" y="77"/>
                  </a:lnTo>
                  <a:lnTo>
                    <a:pt x="250" y="66"/>
                  </a:lnTo>
                  <a:lnTo>
                    <a:pt x="269" y="54"/>
                  </a:lnTo>
                  <a:lnTo>
                    <a:pt x="290" y="46"/>
                  </a:lnTo>
                  <a:lnTo>
                    <a:pt x="311" y="37"/>
                  </a:lnTo>
                  <a:lnTo>
                    <a:pt x="333" y="29"/>
                  </a:lnTo>
                  <a:lnTo>
                    <a:pt x="354" y="23"/>
                  </a:lnTo>
                  <a:lnTo>
                    <a:pt x="378" y="17"/>
                  </a:lnTo>
                  <a:lnTo>
                    <a:pt x="400" y="13"/>
                  </a:lnTo>
                  <a:lnTo>
                    <a:pt x="424" y="10"/>
                  </a:lnTo>
                  <a:lnTo>
                    <a:pt x="446" y="9"/>
                  </a:lnTo>
                  <a:lnTo>
                    <a:pt x="471" y="9"/>
                  </a:lnTo>
                  <a:lnTo>
                    <a:pt x="495" y="9"/>
                  </a:lnTo>
                  <a:lnTo>
                    <a:pt x="518" y="10"/>
                  </a:lnTo>
                  <a:lnTo>
                    <a:pt x="541" y="13"/>
                  </a:lnTo>
                  <a:lnTo>
                    <a:pt x="564" y="17"/>
                  </a:lnTo>
                  <a:lnTo>
                    <a:pt x="587" y="23"/>
                  </a:lnTo>
                  <a:lnTo>
                    <a:pt x="609" y="29"/>
                  </a:lnTo>
                  <a:lnTo>
                    <a:pt x="630" y="37"/>
                  </a:lnTo>
                  <a:lnTo>
                    <a:pt x="650" y="46"/>
                  </a:lnTo>
                  <a:lnTo>
                    <a:pt x="671" y="54"/>
                  </a:lnTo>
                  <a:lnTo>
                    <a:pt x="691" y="66"/>
                  </a:lnTo>
                  <a:lnTo>
                    <a:pt x="710" y="77"/>
                  </a:lnTo>
                  <a:lnTo>
                    <a:pt x="730" y="88"/>
                  </a:lnTo>
                  <a:lnTo>
                    <a:pt x="748" y="102"/>
                  </a:lnTo>
                  <a:lnTo>
                    <a:pt x="765" y="115"/>
                  </a:lnTo>
                  <a:lnTo>
                    <a:pt x="781" y="131"/>
                  </a:lnTo>
                  <a:lnTo>
                    <a:pt x="798" y="146"/>
                  </a:lnTo>
                  <a:lnTo>
                    <a:pt x="813" y="162"/>
                  </a:lnTo>
                  <a:lnTo>
                    <a:pt x="827" y="181"/>
                  </a:lnTo>
                  <a:lnTo>
                    <a:pt x="841" y="198"/>
                  </a:lnTo>
                  <a:lnTo>
                    <a:pt x="854" y="216"/>
                  </a:lnTo>
                  <a:lnTo>
                    <a:pt x="866" y="236"/>
                  </a:lnTo>
                  <a:lnTo>
                    <a:pt x="877" y="256"/>
                  </a:lnTo>
                  <a:lnTo>
                    <a:pt x="887" y="276"/>
                  </a:lnTo>
                  <a:lnTo>
                    <a:pt x="897" y="297"/>
                  </a:lnTo>
                  <a:lnTo>
                    <a:pt x="905" y="318"/>
                  </a:lnTo>
                  <a:lnTo>
                    <a:pt x="912" y="340"/>
                  </a:lnTo>
                  <a:lnTo>
                    <a:pt x="919" y="362"/>
                  </a:lnTo>
                  <a:lnTo>
                    <a:pt x="923" y="385"/>
                  </a:lnTo>
                  <a:lnTo>
                    <a:pt x="927" y="408"/>
                  </a:lnTo>
                  <a:lnTo>
                    <a:pt x="931" y="432"/>
                  </a:lnTo>
                  <a:lnTo>
                    <a:pt x="933" y="456"/>
                  </a:lnTo>
                  <a:lnTo>
                    <a:pt x="933" y="480"/>
                  </a:lnTo>
                  <a:close/>
                </a:path>
              </a:pathLst>
            </a:custGeom>
            <a:solidFill>
              <a:srgbClr val="FEF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89" name="Freeform 76"/>
            <p:cNvSpPr>
              <a:spLocks noEditPoints="1"/>
            </p:cNvSpPr>
            <p:nvPr/>
          </p:nvSpPr>
          <p:spPr bwMode="auto">
            <a:xfrm>
              <a:off x="4068" y="2024"/>
              <a:ext cx="933" cy="953"/>
            </a:xfrm>
            <a:custGeom>
              <a:avLst/>
              <a:gdLst>
                <a:gd name="T0" fmla="*/ 923 w 933"/>
                <a:gd name="T1" fmla="*/ 381 h 953"/>
                <a:gd name="T2" fmla="*/ 887 w 933"/>
                <a:gd name="T3" fmla="*/ 270 h 953"/>
                <a:gd name="T4" fmla="*/ 826 w 933"/>
                <a:gd name="T5" fmla="*/ 174 h 953"/>
                <a:gd name="T6" fmla="*/ 745 w 933"/>
                <a:gd name="T7" fmla="*/ 94 h 953"/>
                <a:gd name="T8" fmla="*/ 648 w 933"/>
                <a:gd name="T9" fmla="*/ 37 h 953"/>
                <a:gd name="T10" fmla="*/ 538 w 933"/>
                <a:gd name="T11" fmla="*/ 6 h 953"/>
                <a:gd name="T12" fmla="*/ 418 w 933"/>
                <a:gd name="T13" fmla="*/ 2 h 953"/>
                <a:gd name="T14" fmla="*/ 306 w 933"/>
                <a:gd name="T15" fmla="*/ 29 h 953"/>
                <a:gd name="T16" fmla="*/ 206 w 933"/>
                <a:gd name="T17" fmla="*/ 81 h 953"/>
                <a:gd name="T18" fmla="*/ 121 w 933"/>
                <a:gd name="T19" fmla="*/ 157 h 953"/>
                <a:gd name="T20" fmla="*/ 57 w 933"/>
                <a:gd name="T21" fmla="*/ 249 h 953"/>
                <a:gd name="T22" fmla="*/ 15 w 933"/>
                <a:gd name="T23" fmla="*/ 357 h 953"/>
                <a:gd name="T24" fmla="*/ 0 w 933"/>
                <a:gd name="T25" fmla="*/ 476 h 953"/>
                <a:gd name="T26" fmla="*/ 15 w 933"/>
                <a:gd name="T27" fmla="*/ 595 h 953"/>
                <a:gd name="T28" fmla="*/ 57 w 933"/>
                <a:gd name="T29" fmla="*/ 703 h 953"/>
                <a:gd name="T30" fmla="*/ 121 w 933"/>
                <a:gd name="T31" fmla="*/ 797 h 953"/>
                <a:gd name="T32" fmla="*/ 206 w 933"/>
                <a:gd name="T33" fmla="*/ 871 h 953"/>
                <a:gd name="T34" fmla="*/ 306 w 933"/>
                <a:gd name="T35" fmla="*/ 923 h 953"/>
                <a:gd name="T36" fmla="*/ 418 w 933"/>
                <a:gd name="T37" fmla="*/ 950 h 953"/>
                <a:gd name="T38" fmla="*/ 538 w 933"/>
                <a:gd name="T39" fmla="*/ 948 h 953"/>
                <a:gd name="T40" fmla="*/ 648 w 933"/>
                <a:gd name="T41" fmla="*/ 915 h 953"/>
                <a:gd name="T42" fmla="*/ 745 w 933"/>
                <a:gd name="T43" fmla="*/ 858 h 953"/>
                <a:gd name="T44" fmla="*/ 826 w 933"/>
                <a:gd name="T45" fmla="*/ 779 h 953"/>
                <a:gd name="T46" fmla="*/ 887 w 933"/>
                <a:gd name="T47" fmla="*/ 683 h 953"/>
                <a:gd name="T48" fmla="*/ 923 w 933"/>
                <a:gd name="T49" fmla="*/ 573 h 953"/>
                <a:gd name="T50" fmla="*/ 925 w 933"/>
                <a:gd name="T51" fmla="*/ 476 h 953"/>
                <a:gd name="T52" fmla="*/ 911 w 933"/>
                <a:gd name="T53" fmla="*/ 594 h 953"/>
                <a:gd name="T54" fmla="*/ 870 w 933"/>
                <a:gd name="T55" fmla="*/ 699 h 953"/>
                <a:gd name="T56" fmla="*/ 806 w 933"/>
                <a:gd name="T57" fmla="*/ 791 h 953"/>
                <a:gd name="T58" fmla="*/ 723 w 933"/>
                <a:gd name="T59" fmla="*/ 865 h 953"/>
                <a:gd name="T60" fmla="*/ 624 w 933"/>
                <a:gd name="T61" fmla="*/ 916 h 953"/>
                <a:gd name="T62" fmla="*/ 513 w 933"/>
                <a:gd name="T63" fmla="*/ 942 h 953"/>
                <a:gd name="T64" fmla="*/ 396 w 933"/>
                <a:gd name="T65" fmla="*/ 939 h 953"/>
                <a:gd name="T66" fmla="*/ 288 w 933"/>
                <a:gd name="T67" fmla="*/ 908 h 953"/>
                <a:gd name="T68" fmla="*/ 192 w 933"/>
                <a:gd name="T69" fmla="*/ 851 h 953"/>
                <a:gd name="T70" fmla="*/ 112 w 933"/>
                <a:gd name="T71" fmla="*/ 774 h 953"/>
                <a:gd name="T72" fmla="*/ 53 w 933"/>
                <a:gd name="T73" fmla="*/ 679 h 953"/>
                <a:gd name="T74" fmla="*/ 18 w 933"/>
                <a:gd name="T75" fmla="*/ 571 h 953"/>
                <a:gd name="T76" fmla="*/ 8 w 933"/>
                <a:gd name="T77" fmla="*/ 452 h 953"/>
                <a:gd name="T78" fmla="*/ 29 w 933"/>
                <a:gd name="T79" fmla="*/ 337 h 953"/>
                <a:gd name="T80" fmla="*/ 75 w 933"/>
                <a:gd name="T81" fmla="*/ 233 h 953"/>
                <a:gd name="T82" fmla="*/ 142 w 933"/>
                <a:gd name="T83" fmla="*/ 145 h 953"/>
                <a:gd name="T84" fmla="*/ 229 w 933"/>
                <a:gd name="T85" fmla="*/ 76 h 953"/>
                <a:gd name="T86" fmla="*/ 331 w 933"/>
                <a:gd name="T87" fmla="*/ 29 h 953"/>
                <a:gd name="T88" fmla="*/ 443 w 933"/>
                <a:gd name="T89" fmla="*/ 9 h 953"/>
                <a:gd name="T90" fmla="*/ 559 w 933"/>
                <a:gd name="T91" fmla="*/ 18 h 953"/>
                <a:gd name="T92" fmla="*/ 666 w 933"/>
                <a:gd name="T93" fmla="*/ 54 h 953"/>
                <a:gd name="T94" fmla="*/ 758 w 933"/>
                <a:gd name="T95" fmla="*/ 116 h 953"/>
                <a:gd name="T96" fmla="*/ 834 w 933"/>
                <a:gd name="T97" fmla="*/ 196 h 953"/>
                <a:gd name="T98" fmla="*/ 888 w 933"/>
                <a:gd name="T99" fmla="*/ 294 h 953"/>
                <a:gd name="T100" fmla="*/ 920 w 933"/>
                <a:gd name="T101" fmla="*/ 405 h 95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33"/>
                <a:gd name="T154" fmla="*/ 0 h 953"/>
                <a:gd name="T155" fmla="*/ 933 w 933"/>
                <a:gd name="T156" fmla="*/ 953 h 95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33" h="953">
                  <a:moveTo>
                    <a:pt x="933" y="476"/>
                  </a:moveTo>
                  <a:lnTo>
                    <a:pt x="933" y="452"/>
                  </a:lnTo>
                  <a:lnTo>
                    <a:pt x="930" y="428"/>
                  </a:lnTo>
                  <a:lnTo>
                    <a:pt x="927" y="404"/>
                  </a:lnTo>
                  <a:lnTo>
                    <a:pt x="923" y="381"/>
                  </a:lnTo>
                  <a:lnTo>
                    <a:pt x="919" y="357"/>
                  </a:lnTo>
                  <a:lnTo>
                    <a:pt x="912" y="334"/>
                  </a:lnTo>
                  <a:lnTo>
                    <a:pt x="905" y="313"/>
                  </a:lnTo>
                  <a:lnTo>
                    <a:pt x="897" y="292"/>
                  </a:lnTo>
                  <a:lnTo>
                    <a:pt x="887" y="270"/>
                  </a:lnTo>
                  <a:lnTo>
                    <a:pt x="877" y="249"/>
                  </a:lnTo>
                  <a:lnTo>
                    <a:pt x="865" y="229"/>
                  </a:lnTo>
                  <a:lnTo>
                    <a:pt x="854" y="211"/>
                  </a:lnTo>
                  <a:lnTo>
                    <a:pt x="840" y="191"/>
                  </a:lnTo>
                  <a:lnTo>
                    <a:pt x="826" y="174"/>
                  </a:lnTo>
                  <a:lnTo>
                    <a:pt x="812" y="157"/>
                  </a:lnTo>
                  <a:lnTo>
                    <a:pt x="797" y="140"/>
                  </a:lnTo>
                  <a:lnTo>
                    <a:pt x="780" y="124"/>
                  </a:lnTo>
                  <a:lnTo>
                    <a:pt x="763" y="108"/>
                  </a:lnTo>
                  <a:lnTo>
                    <a:pt x="745" y="94"/>
                  </a:lnTo>
                  <a:lnTo>
                    <a:pt x="727" y="81"/>
                  </a:lnTo>
                  <a:lnTo>
                    <a:pt x="709" y="69"/>
                  </a:lnTo>
                  <a:lnTo>
                    <a:pt x="690" y="57"/>
                  </a:lnTo>
                  <a:lnTo>
                    <a:pt x="669" y="47"/>
                  </a:lnTo>
                  <a:lnTo>
                    <a:pt x="648" y="37"/>
                  </a:lnTo>
                  <a:lnTo>
                    <a:pt x="627" y="29"/>
                  </a:lnTo>
                  <a:lnTo>
                    <a:pt x="605" y="22"/>
                  </a:lnTo>
                  <a:lnTo>
                    <a:pt x="583" y="15"/>
                  </a:lnTo>
                  <a:lnTo>
                    <a:pt x="560" y="9"/>
                  </a:lnTo>
                  <a:lnTo>
                    <a:pt x="538" y="6"/>
                  </a:lnTo>
                  <a:lnTo>
                    <a:pt x="514" y="2"/>
                  </a:lnTo>
                  <a:lnTo>
                    <a:pt x="491" y="0"/>
                  </a:lnTo>
                  <a:lnTo>
                    <a:pt x="467" y="0"/>
                  </a:lnTo>
                  <a:lnTo>
                    <a:pt x="442" y="0"/>
                  </a:lnTo>
                  <a:lnTo>
                    <a:pt x="418" y="2"/>
                  </a:lnTo>
                  <a:lnTo>
                    <a:pt x="396" y="6"/>
                  </a:lnTo>
                  <a:lnTo>
                    <a:pt x="372" y="9"/>
                  </a:lnTo>
                  <a:lnTo>
                    <a:pt x="350" y="15"/>
                  </a:lnTo>
                  <a:lnTo>
                    <a:pt x="328" y="22"/>
                  </a:lnTo>
                  <a:lnTo>
                    <a:pt x="306" y="29"/>
                  </a:lnTo>
                  <a:lnTo>
                    <a:pt x="285" y="37"/>
                  </a:lnTo>
                  <a:lnTo>
                    <a:pt x="264" y="47"/>
                  </a:lnTo>
                  <a:lnTo>
                    <a:pt x="245" y="57"/>
                  </a:lnTo>
                  <a:lnTo>
                    <a:pt x="225" y="69"/>
                  </a:lnTo>
                  <a:lnTo>
                    <a:pt x="206" y="81"/>
                  </a:lnTo>
                  <a:lnTo>
                    <a:pt x="188" y="94"/>
                  </a:lnTo>
                  <a:lnTo>
                    <a:pt x="169" y="108"/>
                  </a:lnTo>
                  <a:lnTo>
                    <a:pt x="153" y="124"/>
                  </a:lnTo>
                  <a:lnTo>
                    <a:pt x="136" y="140"/>
                  </a:lnTo>
                  <a:lnTo>
                    <a:pt x="121" y="157"/>
                  </a:lnTo>
                  <a:lnTo>
                    <a:pt x="107" y="174"/>
                  </a:lnTo>
                  <a:lnTo>
                    <a:pt x="93" y="191"/>
                  </a:lnTo>
                  <a:lnTo>
                    <a:pt x="79" y="211"/>
                  </a:lnTo>
                  <a:lnTo>
                    <a:pt x="68" y="229"/>
                  </a:lnTo>
                  <a:lnTo>
                    <a:pt x="57" y="249"/>
                  </a:lnTo>
                  <a:lnTo>
                    <a:pt x="46" y="270"/>
                  </a:lnTo>
                  <a:lnTo>
                    <a:pt x="37" y="292"/>
                  </a:lnTo>
                  <a:lnTo>
                    <a:pt x="29" y="313"/>
                  </a:lnTo>
                  <a:lnTo>
                    <a:pt x="21" y="334"/>
                  </a:lnTo>
                  <a:lnTo>
                    <a:pt x="15" y="357"/>
                  </a:lnTo>
                  <a:lnTo>
                    <a:pt x="10" y="381"/>
                  </a:lnTo>
                  <a:lnTo>
                    <a:pt x="5" y="404"/>
                  </a:lnTo>
                  <a:lnTo>
                    <a:pt x="3" y="428"/>
                  </a:lnTo>
                  <a:lnTo>
                    <a:pt x="1" y="452"/>
                  </a:lnTo>
                  <a:lnTo>
                    <a:pt x="0" y="476"/>
                  </a:lnTo>
                  <a:lnTo>
                    <a:pt x="1" y="500"/>
                  </a:lnTo>
                  <a:lnTo>
                    <a:pt x="3" y="524"/>
                  </a:lnTo>
                  <a:lnTo>
                    <a:pt x="5" y="549"/>
                  </a:lnTo>
                  <a:lnTo>
                    <a:pt x="10" y="573"/>
                  </a:lnTo>
                  <a:lnTo>
                    <a:pt x="15" y="595"/>
                  </a:lnTo>
                  <a:lnTo>
                    <a:pt x="21" y="618"/>
                  </a:lnTo>
                  <a:lnTo>
                    <a:pt x="29" y="639"/>
                  </a:lnTo>
                  <a:lnTo>
                    <a:pt x="37" y="662"/>
                  </a:lnTo>
                  <a:lnTo>
                    <a:pt x="46" y="683"/>
                  </a:lnTo>
                  <a:lnTo>
                    <a:pt x="57" y="703"/>
                  </a:lnTo>
                  <a:lnTo>
                    <a:pt x="68" y="723"/>
                  </a:lnTo>
                  <a:lnTo>
                    <a:pt x="79" y="743"/>
                  </a:lnTo>
                  <a:lnTo>
                    <a:pt x="93" y="762"/>
                  </a:lnTo>
                  <a:lnTo>
                    <a:pt x="107" y="779"/>
                  </a:lnTo>
                  <a:lnTo>
                    <a:pt x="121" y="797"/>
                  </a:lnTo>
                  <a:lnTo>
                    <a:pt x="136" y="813"/>
                  </a:lnTo>
                  <a:lnTo>
                    <a:pt x="153" y="828"/>
                  </a:lnTo>
                  <a:lnTo>
                    <a:pt x="169" y="844"/>
                  </a:lnTo>
                  <a:lnTo>
                    <a:pt x="188" y="858"/>
                  </a:lnTo>
                  <a:lnTo>
                    <a:pt x="206" y="871"/>
                  </a:lnTo>
                  <a:lnTo>
                    <a:pt x="225" y="884"/>
                  </a:lnTo>
                  <a:lnTo>
                    <a:pt x="245" y="895"/>
                  </a:lnTo>
                  <a:lnTo>
                    <a:pt x="264" y="905"/>
                  </a:lnTo>
                  <a:lnTo>
                    <a:pt x="285" y="915"/>
                  </a:lnTo>
                  <a:lnTo>
                    <a:pt x="306" y="923"/>
                  </a:lnTo>
                  <a:lnTo>
                    <a:pt x="328" y="931"/>
                  </a:lnTo>
                  <a:lnTo>
                    <a:pt x="350" y="938"/>
                  </a:lnTo>
                  <a:lnTo>
                    <a:pt x="372" y="943"/>
                  </a:lnTo>
                  <a:lnTo>
                    <a:pt x="396" y="948"/>
                  </a:lnTo>
                  <a:lnTo>
                    <a:pt x="418" y="950"/>
                  </a:lnTo>
                  <a:lnTo>
                    <a:pt x="442" y="952"/>
                  </a:lnTo>
                  <a:lnTo>
                    <a:pt x="467" y="953"/>
                  </a:lnTo>
                  <a:lnTo>
                    <a:pt x="491" y="952"/>
                  </a:lnTo>
                  <a:lnTo>
                    <a:pt x="514" y="950"/>
                  </a:lnTo>
                  <a:lnTo>
                    <a:pt x="538" y="948"/>
                  </a:lnTo>
                  <a:lnTo>
                    <a:pt x="560" y="943"/>
                  </a:lnTo>
                  <a:lnTo>
                    <a:pt x="583" y="938"/>
                  </a:lnTo>
                  <a:lnTo>
                    <a:pt x="605" y="931"/>
                  </a:lnTo>
                  <a:lnTo>
                    <a:pt x="627" y="923"/>
                  </a:lnTo>
                  <a:lnTo>
                    <a:pt x="648" y="915"/>
                  </a:lnTo>
                  <a:lnTo>
                    <a:pt x="669" y="905"/>
                  </a:lnTo>
                  <a:lnTo>
                    <a:pt x="690" y="895"/>
                  </a:lnTo>
                  <a:lnTo>
                    <a:pt x="709" y="884"/>
                  </a:lnTo>
                  <a:lnTo>
                    <a:pt x="727" y="871"/>
                  </a:lnTo>
                  <a:lnTo>
                    <a:pt x="745" y="858"/>
                  </a:lnTo>
                  <a:lnTo>
                    <a:pt x="763" y="844"/>
                  </a:lnTo>
                  <a:lnTo>
                    <a:pt x="780" y="828"/>
                  </a:lnTo>
                  <a:lnTo>
                    <a:pt x="797" y="813"/>
                  </a:lnTo>
                  <a:lnTo>
                    <a:pt x="812" y="797"/>
                  </a:lnTo>
                  <a:lnTo>
                    <a:pt x="826" y="779"/>
                  </a:lnTo>
                  <a:lnTo>
                    <a:pt x="840" y="762"/>
                  </a:lnTo>
                  <a:lnTo>
                    <a:pt x="854" y="743"/>
                  </a:lnTo>
                  <a:lnTo>
                    <a:pt x="865" y="723"/>
                  </a:lnTo>
                  <a:lnTo>
                    <a:pt x="877" y="703"/>
                  </a:lnTo>
                  <a:lnTo>
                    <a:pt x="887" y="683"/>
                  </a:lnTo>
                  <a:lnTo>
                    <a:pt x="897" y="662"/>
                  </a:lnTo>
                  <a:lnTo>
                    <a:pt x="905" y="639"/>
                  </a:lnTo>
                  <a:lnTo>
                    <a:pt x="912" y="618"/>
                  </a:lnTo>
                  <a:lnTo>
                    <a:pt x="919" y="595"/>
                  </a:lnTo>
                  <a:lnTo>
                    <a:pt x="923" y="573"/>
                  </a:lnTo>
                  <a:lnTo>
                    <a:pt x="927" y="549"/>
                  </a:lnTo>
                  <a:lnTo>
                    <a:pt x="930" y="524"/>
                  </a:lnTo>
                  <a:lnTo>
                    <a:pt x="933" y="500"/>
                  </a:lnTo>
                  <a:lnTo>
                    <a:pt x="933" y="476"/>
                  </a:lnTo>
                  <a:close/>
                  <a:moveTo>
                    <a:pt x="925" y="476"/>
                  </a:moveTo>
                  <a:lnTo>
                    <a:pt x="925" y="500"/>
                  </a:lnTo>
                  <a:lnTo>
                    <a:pt x="923" y="524"/>
                  </a:lnTo>
                  <a:lnTo>
                    <a:pt x="920" y="547"/>
                  </a:lnTo>
                  <a:lnTo>
                    <a:pt x="916" y="571"/>
                  </a:lnTo>
                  <a:lnTo>
                    <a:pt x="911" y="594"/>
                  </a:lnTo>
                  <a:lnTo>
                    <a:pt x="905" y="615"/>
                  </a:lnTo>
                  <a:lnTo>
                    <a:pt x="897" y="637"/>
                  </a:lnTo>
                  <a:lnTo>
                    <a:pt x="888" y="658"/>
                  </a:lnTo>
                  <a:lnTo>
                    <a:pt x="880" y="679"/>
                  </a:lnTo>
                  <a:lnTo>
                    <a:pt x="870" y="699"/>
                  </a:lnTo>
                  <a:lnTo>
                    <a:pt x="859" y="719"/>
                  </a:lnTo>
                  <a:lnTo>
                    <a:pt x="847" y="737"/>
                  </a:lnTo>
                  <a:lnTo>
                    <a:pt x="834" y="756"/>
                  </a:lnTo>
                  <a:lnTo>
                    <a:pt x="820" y="774"/>
                  </a:lnTo>
                  <a:lnTo>
                    <a:pt x="806" y="791"/>
                  </a:lnTo>
                  <a:lnTo>
                    <a:pt x="791" y="807"/>
                  </a:lnTo>
                  <a:lnTo>
                    <a:pt x="774" y="823"/>
                  </a:lnTo>
                  <a:lnTo>
                    <a:pt x="758" y="838"/>
                  </a:lnTo>
                  <a:lnTo>
                    <a:pt x="741" y="851"/>
                  </a:lnTo>
                  <a:lnTo>
                    <a:pt x="723" y="865"/>
                  </a:lnTo>
                  <a:lnTo>
                    <a:pt x="705" y="877"/>
                  </a:lnTo>
                  <a:lnTo>
                    <a:pt x="685" y="888"/>
                  </a:lnTo>
                  <a:lnTo>
                    <a:pt x="666" y="898"/>
                  </a:lnTo>
                  <a:lnTo>
                    <a:pt x="645" y="908"/>
                  </a:lnTo>
                  <a:lnTo>
                    <a:pt x="624" y="916"/>
                  </a:lnTo>
                  <a:lnTo>
                    <a:pt x="603" y="923"/>
                  </a:lnTo>
                  <a:lnTo>
                    <a:pt x="581" y="929"/>
                  </a:lnTo>
                  <a:lnTo>
                    <a:pt x="559" y="935"/>
                  </a:lnTo>
                  <a:lnTo>
                    <a:pt x="537" y="939"/>
                  </a:lnTo>
                  <a:lnTo>
                    <a:pt x="513" y="942"/>
                  </a:lnTo>
                  <a:lnTo>
                    <a:pt x="491" y="943"/>
                  </a:lnTo>
                  <a:lnTo>
                    <a:pt x="467" y="945"/>
                  </a:lnTo>
                  <a:lnTo>
                    <a:pt x="443" y="943"/>
                  </a:lnTo>
                  <a:lnTo>
                    <a:pt x="420" y="942"/>
                  </a:lnTo>
                  <a:lnTo>
                    <a:pt x="396" y="939"/>
                  </a:lnTo>
                  <a:lnTo>
                    <a:pt x="374" y="935"/>
                  </a:lnTo>
                  <a:lnTo>
                    <a:pt x="352" y="929"/>
                  </a:lnTo>
                  <a:lnTo>
                    <a:pt x="331" y="923"/>
                  </a:lnTo>
                  <a:lnTo>
                    <a:pt x="309" y="916"/>
                  </a:lnTo>
                  <a:lnTo>
                    <a:pt x="288" y="908"/>
                  </a:lnTo>
                  <a:lnTo>
                    <a:pt x="268" y="898"/>
                  </a:lnTo>
                  <a:lnTo>
                    <a:pt x="247" y="888"/>
                  </a:lnTo>
                  <a:lnTo>
                    <a:pt x="229" y="877"/>
                  </a:lnTo>
                  <a:lnTo>
                    <a:pt x="210" y="865"/>
                  </a:lnTo>
                  <a:lnTo>
                    <a:pt x="192" y="851"/>
                  </a:lnTo>
                  <a:lnTo>
                    <a:pt x="175" y="838"/>
                  </a:lnTo>
                  <a:lnTo>
                    <a:pt x="158" y="823"/>
                  </a:lnTo>
                  <a:lnTo>
                    <a:pt x="142" y="807"/>
                  </a:lnTo>
                  <a:lnTo>
                    <a:pt x="128" y="791"/>
                  </a:lnTo>
                  <a:lnTo>
                    <a:pt x="112" y="774"/>
                  </a:lnTo>
                  <a:lnTo>
                    <a:pt x="99" y="756"/>
                  </a:lnTo>
                  <a:lnTo>
                    <a:pt x="86" y="737"/>
                  </a:lnTo>
                  <a:lnTo>
                    <a:pt x="75" y="719"/>
                  </a:lnTo>
                  <a:lnTo>
                    <a:pt x="64" y="699"/>
                  </a:lnTo>
                  <a:lnTo>
                    <a:pt x="53" y="679"/>
                  </a:lnTo>
                  <a:lnTo>
                    <a:pt x="44" y="658"/>
                  </a:lnTo>
                  <a:lnTo>
                    <a:pt x="36" y="637"/>
                  </a:lnTo>
                  <a:lnTo>
                    <a:pt x="29" y="615"/>
                  </a:lnTo>
                  <a:lnTo>
                    <a:pt x="22" y="594"/>
                  </a:lnTo>
                  <a:lnTo>
                    <a:pt x="18" y="571"/>
                  </a:lnTo>
                  <a:lnTo>
                    <a:pt x="14" y="547"/>
                  </a:lnTo>
                  <a:lnTo>
                    <a:pt x="11" y="524"/>
                  </a:lnTo>
                  <a:lnTo>
                    <a:pt x="8" y="500"/>
                  </a:lnTo>
                  <a:lnTo>
                    <a:pt x="8" y="476"/>
                  </a:lnTo>
                  <a:lnTo>
                    <a:pt x="8" y="452"/>
                  </a:lnTo>
                  <a:lnTo>
                    <a:pt x="11" y="428"/>
                  </a:lnTo>
                  <a:lnTo>
                    <a:pt x="14" y="405"/>
                  </a:lnTo>
                  <a:lnTo>
                    <a:pt x="18" y="382"/>
                  </a:lnTo>
                  <a:lnTo>
                    <a:pt x="22" y="360"/>
                  </a:lnTo>
                  <a:lnTo>
                    <a:pt x="29" y="337"/>
                  </a:lnTo>
                  <a:lnTo>
                    <a:pt x="36" y="316"/>
                  </a:lnTo>
                  <a:lnTo>
                    <a:pt x="44" y="294"/>
                  </a:lnTo>
                  <a:lnTo>
                    <a:pt x="53" y="273"/>
                  </a:lnTo>
                  <a:lnTo>
                    <a:pt x="64" y="253"/>
                  </a:lnTo>
                  <a:lnTo>
                    <a:pt x="75" y="233"/>
                  </a:lnTo>
                  <a:lnTo>
                    <a:pt x="86" y="215"/>
                  </a:lnTo>
                  <a:lnTo>
                    <a:pt x="99" y="196"/>
                  </a:lnTo>
                  <a:lnTo>
                    <a:pt x="112" y="178"/>
                  </a:lnTo>
                  <a:lnTo>
                    <a:pt x="128" y="161"/>
                  </a:lnTo>
                  <a:lnTo>
                    <a:pt x="142" y="145"/>
                  </a:lnTo>
                  <a:lnTo>
                    <a:pt x="158" y="130"/>
                  </a:lnTo>
                  <a:lnTo>
                    <a:pt x="175" y="116"/>
                  </a:lnTo>
                  <a:lnTo>
                    <a:pt x="192" y="101"/>
                  </a:lnTo>
                  <a:lnTo>
                    <a:pt x="210" y="89"/>
                  </a:lnTo>
                  <a:lnTo>
                    <a:pt x="229" y="76"/>
                  </a:lnTo>
                  <a:lnTo>
                    <a:pt x="247" y="64"/>
                  </a:lnTo>
                  <a:lnTo>
                    <a:pt x="268" y="54"/>
                  </a:lnTo>
                  <a:lnTo>
                    <a:pt x="288" y="45"/>
                  </a:lnTo>
                  <a:lnTo>
                    <a:pt x="309" y="36"/>
                  </a:lnTo>
                  <a:lnTo>
                    <a:pt x="331" y="29"/>
                  </a:lnTo>
                  <a:lnTo>
                    <a:pt x="352" y="23"/>
                  </a:lnTo>
                  <a:lnTo>
                    <a:pt x="374" y="18"/>
                  </a:lnTo>
                  <a:lnTo>
                    <a:pt x="396" y="13"/>
                  </a:lnTo>
                  <a:lnTo>
                    <a:pt x="420" y="10"/>
                  </a:lnTo>
                  <a:lnTo>
                    <a:pt x="443" y="9"/>
                  </a:lnTo>
                  <a:lnTo>
                    <a:pt x="467" y="8"/>
                  </a:lnTo>
                  <a:lnTo>
                    <a:pt x="491" y="9"/>
                  </a:lnTo>
                  <a:lnTo>
                    <a:pt x="513" y="10"/>
                  </a:lnTo>
                  <a:lnTo>
                    <a:pt x="537" y="13"/>
                  </a:lnTo>
                  <a:lnTo>
                    <a:pt x="559" y="18"/>
                  </a:lnTo>
                  <a:lnTo>
                    <a:pt x="581" y="23"/>
                  </a:lnTo>
                  <a:lnTo>
                    <a:pt x="603" y="29"/>
                  </a:lnTo>
                  <a:lnTo>
                    <a:pt x="624" y="36"/>
                  </a:lnTo>
                  <a:lnTo>
                    <a:pt x="645" y="45"/>
                  </a:lnTo>
                  <a:lnTo>
                    <a:pt x="666" y="54"/>
                  </a:lnTo>
                  <a:lnTo>
                    <a:pt x="685" y="64"/>
                  </a:lnTo>
                  <a:lnTo>
                    <a:pt x="705" y="76"/>
                  </a:lnTo>
                  <a:lnTo>
                    <a:pt x="723" y="89"/>
                  </a:lnTo>
                  <a:lnTo>
                    <a:pt x="741" y="101"/>
                  </a:lnTo>
                  <a:lnTo>
                    <a:pt x="758" y="116"/>
                  </a:lnTo>
                  <a:lnTo>
                    <a:pt x="774" y="130"/>
                  </a:lnTo>
                  <a:lnTo>
                    <a:pt x="791" y="145"/>
                  </a:lnTo>
                  <a:lnTo>
                    <a:pt x="806" y="161"/>
                  </a:lnTo>
                  <a:lnTo>
                    <a:pt x="820" y="178"/>
                  </a:lnTo>
                  <a:lnTo>
                    <a:pt x="834" y="196"/>
                  </a:lnTo>
                  <a:lnTo>
                    <a:pt x="847" y="215"/>
                  </a:lnTo>
                  <a:lnTo>
                    <a:pt x="859" y="233"/>
                  </a:lnTo>
                  <a:lnTo>
                    <a:pt x="870" y="253"/>
                  </a:lnTo>
                  <a:lnTo>
                    <a:pt x="880" y="273"/>
                  </a:lnTo>
                  <a:lnTo>
                    <a:pt x="888" y="294"/>
                  </a:lnTo>
                  <a:lnTo>
                    <a:pt x="897" y="316"/>
                  </a:lnTo>
                  <a:lnTo>
                    <a:pt x="905" y="337"/>
                  </a:lnTo>
                  <a:lnTo>
                    <a:pt x="911" y="360"/>
                  </a:lnTo>
                  <a:lnTo>
                    <a:pt x="916" y="382"/>
                  </a:lnTo>
                  <a:lnTo>
                    <a:pt x="920" y="405"/>
                  </a:lnTo>
                  <a:lnTo>
                    <a:pt x="923" y="428"/>
                  </a:lnTo>
                  <a:lnTo>
                    <a:pt x="925" y="452"/>
                  </a:lnTo>
                  <a:lnTo>
                    <a:pt x="925" y="476"/>
                  </a:lnTo>
                  <a:close/>
                </a:path>
              </a:pathLst>
            </a:custGeom>
            <a:solidFill>
              <a:srgbClr val="FEFA6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0" name="Freeform 77"/>
            <p:cNvSpPr>
              <a:spLocks noEditPoints="1"/>
            </p:cNvSpPr>
            <p:nvPr/>
          </p:nvSpPr>
          <p:spPr bwMode="auto">
            <a:xfrm>
              <a:off x="4072" y="2029"/>
              <a:ext cx="925" cy="944"/>
            </a:xfrm>
            <a:custGeom>
              <a:avLst/>
              <a:gdLst>
                <a:gd name="T0" fmla="*/ 915 w 925"/>
                <a:gd name="T1" fmla="*/ 376 h 944"/>
                <a:gd name="T2" fmla="*/ 879 w 925"/>
                <a:gd name="T3" fmla="*/ 267 h 944"/>
                <a:gd name="T4" fmla="*/ 819 w 925"/>
                <a:gd name="T5" fmla="*/ 172 h 944"/>
                <a:gd name="T6" fmla="*/ 740 w 925"/>
                <a:gd name="T7" fmla="*/ 93 h 944"/>
                <a:gd name="T8" fmla="*/ 642 w 925"/>
                <a:gd name="T9" fmla="*/ 37 h 944"/>
                <a:gd name="T10" fmla="*/ 533 w 925"/>
                <a:gd name="T11" fmla="*/ 4 h 944"/>
                <a:gd name="T12" fmla="*/ 416 w 925"/>
                <a:gd name="T13" fmla="*/ 1 h 944"/>
                <a:gd name="T14" fmla="*/ 303 w 925"/>
                <a:gd name="T15" fmla="*/ 28 h 944"/>
                <a:gd name="T16" fmla="*/ 204 w 925"/>
                <a:gd name="T17" fmla="*/ 79 h 944"/>
                <a:gd name="T18" fmla="*/ 120 w 925"/>
                <a:gd name="T19" fmla="*/ 153 h 944"/>
                <a:gd name="T20" fmla="*/ 56 w 925"/>
                <a:gd name="T21" fmla="*/ 247 h 944"/>
                <a:gd name="T22" fmla="*/ 14 w 925"/>
                <a:gd name="T23" fmla="*/ 353 h 944"/>
                <a:gd name="T24" fmla="*/ 0 w 925"/>
                <a:gd name="T25" fmla="*/ 471 h 944"/>
                <a:gd name="T26" fmla="*/ 14 w 925"/>
                <a:gd name="T27" fmla="*/ 589 h 944"/>
                <a:gd name="T28" fmla="*/ 56 w 925"/>
                <a:gd name="T29" fmla="*/ 697 h 944"/>
                <a:gd name="T30" fmla="*/ 120 w 925"/>
                <a:gd name="T31" fmla="*/ 789 h 944"/>
                <a:gd name="T32" fmla="*/ 204 w 925"/>
                <a:gd name="T33" fmla="*/ 863 h 944"/>
                <a:gd name="T34" fmla="*/ 303 w 925"/>
                <a:gd name="T35" fmla="*/ 916 h 944"/>
                <a:gd name="T36" fmla="*/ 416 w 925"/>
                <a:gd name="T37" fmla="*/ 941 h 944"/>
                <a:gd name="T38" fmla="*/ 533 w 925"/>
                <a:gd name="T39" fmla="*/ 938 h 944"/>
                <a:gd name="T40" fmla="*/ 642 w 925"/>
                <a:gd name="T41" fmla="*/ 907 h 944"/>
                <a:gd name="T42" fmla="*/ 740 w 925"/>
                <a:gd name="T43" fmla="*/ 850 h 944"/>
                <a:gd name="T44" fmla="*/ 819 w 925"/>
                <a:gd name="T45" fmla="*/ 772 h 944"/>
                <a:gd name="T46" fmla="*/ 879 w 925"/>
                <a:gd name="T47" fmla="*/ 676 h 944"/>
                <a:gd name="T48" fmla="*/ 915 w 925"/>
                <a:gd name="T49" fmla="*/ 566 h 944"/>
                <a:gd name="T50" fmla="*/ 918 w 925"/>
                <a:gd name="T51" fmla="*/ 471 h 944"/>
                <a:gd name="T52" fmla="*/ 903 w 925"/>
                <a:gd name="T53" fmla="*/ 588 h 944"/>
                <a:gd name="T54" fmla="*/ 862 w 925"/>
                <a:gd name="T55" fmla="*/ 693 h 944"/>
                <a:gd name="T56" fmla="*/ 800 w 925"/>
                <a:gd name="T57" fmla="*/ 784 h 944"/>
                <a:gd name="T58" fmla="*/ 716 w 925"/>
                <a:gd name="T59" fmla="*/ 856 h 944"/>
                <a:gd name="T60" fmla="*/ 619 w 925"/>
                <a:gd name="T61" fmla="*/ 907 h 944"/>
                <a:gd name="T62" fmla="*/ 509 w 925"/>
                <a:gd name="T63" fmla="*/ 933 h 944"/>
                <a:gd name="T64" fmla="*/ 394 w 925"/>
                <a:gd name="T65" fmla="*/ 930 h 944"/>
                <a:gd name="T66" fmla="*/ 285 w 925"/>
                <a:gd name="T67" fmla="*/ 899 h 944"/>
                <a:gd name="T68" fmla="*/ 190 w 925"/>
                <a:gd name="T69" fmla="*/ 843 h 944"/>
                <a:gd name="T70" fmla="*/ 111 w 925"/>
                <a:gd name="T71" fmla="*/ 767 h 944"/>
                <a:gd name="T72" fmla="*/ 53 w 925"/>
                <a:gd name="T73" fmla="*/ 673 h 944"/>
                <a:gd name="T74" fmla="*/ 17 w 925"/>
                <a:gd name="T75" fmla="*/ 565 h 944"/>
                <a:gd name="T76" fmla="*/ 8 w 925"/>
                <a:gd name="T77" fmla="*/ 447 h 944"/>
                <a:gd name="T78" fmla="*/ 28 w 925"/>
                <a:gd name="T79" fmla="*/ 333 h 944"/>
                <a:gd name="T80" fmla="*/ 74 w 925"/>
                <a:gd name="T81" fmla="*/ 231 h 944"/>
                <a:gd name="T82" fmla="*/ 140 w 925"/>
                <a:gd name="T83" fmla="*/ 143 h 944"/>
                <a:gd name="T84" fmla="*/ 227 w 925"/>
                <a:gd name="T85" fmla="*/ 75 h 944"/>
                <a:gd name="T86" fmla="*/ 327 w 925"/>
                <a:gd name="T87" fmla="*/ 28 h 944"/>
                <a:gd name="T88" fmla="*/ 439 w 925"/>
                <a:gd name="T89" fmla="*/ 8 h 944"/>
                <a:gd name="T90" fmla="*/ 553 w 925"/>
                <a:gd name="T91" fmla="*/ 17 h 944"/>
                <a:gd name="T92" fmla="*/ 659 w 925"/>
                <a:gd name="T93" fmla="*/ 52 h 944"/>
                <a:gd name="T94" fmla="*/ 752 w 925"/>
                <a:gd name="T95" fmla="*/ 113 h 944"/>
                <a:gd name="T96" fmla="*/ 827 w 925"/>
                <a:gd name="T97" fmla="*/ 194 h 944"/>
                <a:gd name="T98" fmla="*/ 882 w 925"/>
                <a:gd name="T99" fmla="*/ 291 h 944"/>
                <a:gd name="T100" fmla="*/ 912 w 925"/>
                <a:gd name="T101" fmla="*/ 400 h 94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25"/>
                <a:gd name="T154" fmla="*/ 0 h 944"/>
                <a:gd name="T155" fmla="*/ 925 w 925"/>
                <a:gd name="T156" fmla="*/ 944 h 94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25" h="944">
                  <a:moveTo>
                    <a:pt x="925" y="471"/>
                  </a:moveTo>
                  <a:lnTo>
                    <a:pt x="925" y="447"/>
                  </a:lnTo>
                  <a:lnTo>
                    <a:pt x="923" y="423"/>
                  </a:lnTo>
                  <a:lnTo>
                    <a:pt x="919" y="399"/>
                  </a:lnTo>
                  <a:lnTo>
                    <a:pt x="915" y="376"/>
                  </a:lnTo>
                  <a:lnTo>
                    <a:pt x="911" y="353"/>
                  </a:lnTo>
                  <a:lnTo>
                    <a:pt x="904" y="331"/>
                  </a:lnTo>
                  <a:lnTo>
                    <a:pt x="897" y="309"/>
                  </a:lnTo>
                  <a:lnTo>
                    <a:pt x="889" y="288"/>
                  </a:lnTo>
                  <a:lnTo>
                    <a:pt x="879" y="267"/>
                  </a:lnTo>
                  <a:lnTo>
                    <a:pt x="869" y="247"/>
                  </a:lnTo>
                  <a:lnTo>
                    <a:pt x="858" y="227"/>
                  </a:lnTo>
                  <a:lnTo>
                    <a:pt x="846" y="207"/>
                  </a:lnTo>
                  <a:lnTo>
                    <a:pt x="833" y="189"/>
                  </a:lnTo>
                  <a:lnTo>
                    <a:pt x="819" y="172"/>
                  </a:lnTo>
                  <a:lnTo>
                    <a:pt x="805" y="153"/>
                  </a:lnTo>
                  <a:lnTo>
                    <a:pt x="790" y="137"/>
                  </a:lnTo>
                  <a:lnTo>
                    <a:pt x="773" y="122"/>
                  </a:lnTo>
                  <a:lnTo>
                    <a:pt x="757" y="106"/>
                  </a:lnTo>
                  <a:lnTo>
                    <a:pt x="740" y="93"/>
                  </a:lnTo>
                  <a:lnTo>
                    <a:pt x="722" y="79"/>
                  </a:lnTo>
                  <a:lnTo>
                    <a:pt x="702" y="68"/>
                  </a:lnTo>
                  <a:lnTo>
                    <a:pt x="683" y="57"/>
                  </a:lnTo>
                  <a:lnTo>
                    <a:pt x="663" y="45"/>
                  </a:lnTo>
                  <a:lnTo>
                    <a:pt x="642" y="37"/>
                  </a:lnTo>
                  <a:lnTo>
                    <a:pt x="622" y="28"/>
                  </a:lnTo>
                  <a:lnTo>
                    <a:pt x="601" y="20"/>
                  </a:lnTo>
                  <a:lnTo>
                    <a:pt x="579" y="14"/>
                  </a:lnTo>
                  <a:lnTo>
                    <a:pt x="556" y="8"/>
                  </a:lnTo>
                  <a:lnTo>
                    <a:pt x="533" y="4"/>
                  </a:lnTo>
                  <a:lnTo>
                    <a:pt x="510" y="1"/>
                  </a:lnTo>
                  <a:lnTo>
                    <a:pt x="487" y="0"/>
                  </a:lnTo>
                  <a:lnTo>
                    <a:pt x="463" y="0"/>
                  </a:lnTo>
                  <a:lnTo>
                    <a:pt x="438" y="0"/>
                  </a:lnTo>
                  <a:lnTo>
                    <a:pt x="416" y="1"/>
                  </a:lnTo>
                  <a:lnTo>
                    <a:pt x="392" y="4"/>
                  </a:lnTo>
                  <a:lnTo>
                    <a:pt x="370" y="8"/>
                  </a:lnTo>
                  <a:lnTo>
                    <a:pt x="346" y="14"/>
                  </a:lnTo>
                  <a:lnTo>
                    <a:pt x="325" y="20"/>
                  </a:lnTo>
                  <a:lnTo>
                    <a:pt x="303" y="28"/>
                  </a:lnTo>
                  <a:lnTo>
                    <a:pt x="282" y="37"/>
                  </a:lnTo>
                  <a:lnTo>
                    <a:pt x="261" y="45"/>
                  </a:lnTo>
                  <a:lnTo>
                    <a:pt x="242" y="57"/>
                  </a:lnTo>
                  <a:lnTo>
                    <a:pt x="222" y="68"/>
                  </a:lnTo>
                  <a:lnTo>
                    <a:pt x="204" y="79"/>
                  </a:lnTo>
                  <a:lnTo>
                    <a:pt x="186" y="93"/>
                  </a:lnTo>
                  <a:lnTo>
                    <a:pt x="168" y="106"/>
                  </a:lnTo>
                  <a:lnTo>
                    <a:pt x="152" y="122"/>
                  </a:lnTo>
                  <a:lnTo>
                    <a:pt x="135" y="137"/>
                  </a:lnTo>
                  <a:lnTo>
                    <a:pt x="120" y="153"/>
                  </a:lnTo>
                  <a:lnTo>
                    <a:pt x="106" y="172"/>
                  </a:lnTo>
                  <a:lnTo>
                    <a:pt x="92" y="189"/>
                  </a:lnTo>
                  <a:lnTo>
                    <a:pt x="79" y="207"/>
                  </a:lnTo>
                  <a:lnTo>
                    <a:pt x="67" y="227"/>
                  </a:lnTo>
                  <a:lnTo>
                    <a:pt x="56" y="247"/>
                  </a:lnTo>
                  <a:lnTo>
                    <a:pt x="46" y="267"/>
                  </a:lnTo>
                  <a:lnTo>
                    <a:pt x="36" y="288"/>
                  </a:lnTo>
                  <a:lnTo>
                    <a:pt x="28" y="309"/>
                  </a:lnTo>
                  <a:lnTo>
                    <a:pt x="21" y="331"/>
                  </a:lnTo>
                  <a:lnTo>
                    <a:pt x="14" y="353"/>
                  </a:lnTo>
                  <a:lnTo>
                    <a:pt x="10" y="376"/>
                  </a:lnTo>
                  <a:lnTo>
                    <a:pt x="6" y="399"/>
                  </a:lnTo>
                  <a:lnTo>
                    <a:pt x="3" y="423"/>
                  </a:lnTo>
                  <a:lnTo>
                    <a:pt x="0" y="447"/>
                  </a:lnTo>
                  <a:lnTo>
                    <a:pt x="0" y="471"/>
                  </a:lnTo>
                  <a:lnTo>
                    <a:pt x="0" y="495"/>
                  </a:lnTo>
                  <a:lnTo>
                    <a:pt x="3" y="519"/>
                  </a:lnTo>
                  <a:lnTo>
                    <a:pt x="6" y="544"/>
                  </a:lnTo>
                  <a:lnTo>
                    <a:pt x="10" y="566"/>
                  </a:lnTo>
                  <a:lnTo>
                    <a:pt x="14" y="589"/>
                  </a:lnTo>
                  <a:lnTo>
                    <a:pt x="21" y="612"/>
                  </a:lnTo>
                  <a:lnTo>
                    <a:pt x="28" y="633"/>
                  </a:lnTo>
                  <a:lnTo>
                    <a:pt x="36" y="656"/>
                  </a:lnTo>
                  <a:lnTo>
                    <a:pt x="46" y="676"/>
                  </a:lnTo>
                  <a:lnTo>
                    <a:pt x="56" y="697"/>
                  </a:lnTo>
                  <a:lnTo>
                    <a:pt x="67" y="717"/>
                  </a:lnTo>
                  <a:lnTo>
                    <a:pt x="79" y="735"/>
                  </a:lnTo>
                  <a:lnTo>
                    <a:pt x="92" y="754"/>
                  </a:lnTo>
                  <a:lnTo>
                    <a:pt x="106" y="772"/>
                  </a:lnTo>
                  <a:lnTo>
                    <a:pt x="120" y="789"/>
                  </a:lnTo>
                  <a:lnTo>
                    <a:pt x="135" y="805"/>
                  </a:lnTo>
                  <a:lnTo>
                    <a:pt x="152" y="820"/>
                  </a:lnTo>
                  <a:lnTo>
                    <a:pt x="168" y="836"/>
                  </a:lnTo>
                  <a:lnTo>
                    <a:pt x="186" y="850"/>
                  </a:lnTo>
                  <a:lnTo>
                    <a:pt x="204" y="863"/>
                  </a:lnTo>
                  <a:lnTo>
                    <a:pt x="222" y="876"/>
                  </a:lnTo>
                  <a:lnTo>
                    <a:pt x="242" y="887"/>
                  </a:lnTo>
                  <a:lnTo>
                    <a:pt x="261" y="897"/>
                  </a:lnTo>
                  <a:lnTo>
                    <a:pt x="282" y="907"/>
                  </a:lnTo>
                  <a:lnTo>
                    <a:pt x="303" y="916"/>
                  </a:lnTo>
                  <a:lnTo>
                    <a:pt x="325" y="923"/>
                  </a:lnTo>
                  <a:lnTo>
                    <a:pt x="346" y="928"/>
                  </a:lnTo>
                  <a:lnTo>
                    <a:pt x="370" y="934"/>
                  </a:lnTo>
                  <a:lnTo>
                    <a:pt x="392" y="938"/>
                  </a:lnTo>
                  <a:lnTo>
                    <a:pt x="416" y="941"/>
                  </a:lnTo>
                  <a:lnTo>
                    <a:pt x="438" y="943"/>
                  </a:lnTo>
                  <a:lnTo>
                    <a:pt x="463" y="944"/>
                  </a:lnTo>
                  <a:lnTo>
                    <a:pt x="487" y="943"/>
                  </a:lnTo>
                  <a:lnTo>
                    <a:pt x="510" y="941"/>
                  </a:lnTo>
                  <a:lnTo>
                    <a:pt x="533" y="938"/>
                  </a:lnTo>
                  <a:lnTo>
                    <a:pt x="556" y="934"/>
                  </a:lnTo>
                  <a:lnTo>
                    <a:pt x="579" y="928"/>
                  </a:lnTo>
                  <a:lnTo>
                    <a:pt x="601" y="923"/>
                  </a:lnTo>
                  <a:lnTo>
                    <a:pt x="622" y="916"/>
                  </a:lnTo>
                  <a:lnTo>
                    <a:pt x="642" y="907"/>
                  </a:lnTo>
                  <a:lnTo>
                    <a:pt x="663" y="897"/>
                  </a:lnTo>
                  <a:lnTo>
                    <a:pt x="683" y="887"/>
                  </a:lnTo>
                  <a:lnTo>
                    <a:pt x="702" y="876"/>
                  </a:lnTo>
                  <a:lnTo>
                    <a:pt x="722" y="863"/>
                  </a:lnTo>
                  <a:lnTo>
                    <a:pt x="740" y="850"/>
                  </a:lnTo>
                  <a:lnTo>
                    <a:pt x="757" y="836"/>
                  </a:lnTo>
                  <a:lnTo>
                    <a:pt x="773" y="820"/>
                  </a:lnTo>
                  <a:lnTo>
                    <a:pt x="790" y="805"/>
                  </a:lnTo>
                  <a:lnTo>
                    <a:pt x="805" y="789"/>
                  </a:lnTo>
                  <a:lnTo>
                    <a:pt x="819" y="772"/>
                  </a:lnTo>
                  <a:lnTo>
                    <a:pt x="833" y="754"/>
                  </a:lnTo>
                  <a:lnTo>
                    <a:pt x="846" y="735"/>
                  </a:lnTo>
                  <a:lnTo>
                    <a:pt x="858" y="717"/>
                  </a:lnTo>
                  <a:lnTo>
                    <a:pt x="869" y="697"/>
                  </a:lnTo>
                  <a:lnTo>
                    <a:pt x="879" y="676"/>
                  </a:lnTo>
                  <a:lnTo>
                    <a:pt x="889" y="656"/>
                  </a:lnTo>
                  <a:lnTo>
                    <a:pt x="897" y="633"/>
                  </a:lnTo>
                  <a:lnTo>
                    <a:pt x="904" y="612"/>
                  </a:lnTo>
                  <a:lnTo>
                    <a:pt x="911" y="589"/>
                  </a:lnTo>
                  <a:lnTo>
                    <a:pt x="915" y="566"/>
                  </a:lnTo>
                  <a:lnTo>
                    <a:pt x="919" y="544"/>
                  </a:lnTo>
                  <a:lnTo>
                    <a:pt x="923" y="519"/>
                  </a:lnTo>
                  <a:lnTo>
                    <a:pt x="925" y="495"/>
                  </a:lnTo>
                  <a:lnTo>
                    <a:pt x="925" y="471"/>
                  </a:lnTo>
                  <a:close/>
                  <a:moveTo>
                    <a:pt x="918" y="471"/>
                  </a:moveTo>
                  <a:lnTo>
                    <a:pt x="916" y="495"/>
                  </a:lnTo>
                  <a:lnTo>
                    <a:pt x="915" y="519"/>
                  </a:lnTo>
                  <a:lnTo>
                    <a:pt x="912" y="542"/>
                  </a:lnTo>
                  <a:lnTo>
                    <a:pt x="908" y="565"/>
                  </a:lnTo>
                  <a:lnTo>
                    <a:pt x="903" y="588"/>
                  </a:lnTo>
                  <a:lnTo>
                    <a:pt x="897" y="609"/>
                  </a:lnTo>
                  <a:lnTo>
                    <a:pt x="890" y="630"/>
                  </a:lnTo>
                  <a:lnTo>
                    <a:pt x="882" y="652"/>
                  </a:lnTo>
                  <a:lnTo>
                    <a:pt x="872" y="673"/>
                  </a:lnTo>
                  <a:lnTo>
                    <a:pt x="862" y="693"/>
                  </a:lnTo>
                  <a:lnTo>
                    <a:pt x="851" y="713"/>
                  </a:lnTo>
                  <a:lnTo>
                    <a:pt x="840" y="731"/>
                  </a:lnTo>
                  <a:lnTo>
                    <a:pt x="827" y="749"/>
                  </a:lnTo>
                  <a:lnTo>
                    <a:pt x="814" y="767"/>
                  </a:lnTo>
                  <a:lnTo>
                    <a:pt x="800" y="784"/>
                  </a:lnTo>
                  <a:lnTo>
                    <a:pt x="784" y="799"/>
                  </a:lnTo>
                  <a:lnTo>
                    <a:pt x="768" y="815"/>
                  </a:lnTo>
                  <a:lnTo>
                    <a:pt x="752" y="829"/>
                  </a:lnTo>
                  <a:lnTo>
                    <a:pt x="734" y="843"/>
                  </a:lnTo>
                  <a:lnTo>
                    <a:pt x="716" y="856"/>
                  </a:lnTo>
                  <a:lnTo>
                    <a:pt x="698" y="869"/>
                  </a:lnTo>
                  <a:lnTo>
                    <a:pt x="679" y="880"/>
                  </a:lnTo>
                  <a:lnTo>
                    <a:pt x="659" y="890"/>
                  </a:lnTo>
                  <a:lnTo>
                    <a:pt x="640" y="899"/>
                  </a:lnTo>
                  <a:lnTo>
                    <a:pt x="619" y="907"/>
                  </a:lnTo>
                  <a:lnTo>
                    <a:pt x="598" y="914"/>
                  </a:lnTo>
                  <a:lnTo>
                    <a:pt x="576" y="921"/>
                  </a:lnTo>
                  <a:lnTo>
                    <a:pt x="553" y="926"/>
                  </a:lnTo>
                  <a:lnTo>
                    <a:pt x="531" y="930"/>
                  </a:lnTo>
                  <a:lnTo>
                    <a:pt x="509" y="933"/>
                  </a:lnTo>
                  <a:lnTo>
                    <a:pt x="485" y="935"/>
                  </a:lnTo>
                  <a:lnTo>
                    <a:pt x="463" y="935"/>
                  </a:lnTo>
                  <a:lnTo>
                    <a:pt x="439" y="935"/>
                  </a:lnTo>
                  <a:lnTo>
                    <a:pt x="416" y="933"/>
                  </a:lnTo>
                  <a:lnTo>
                    <a:pt x="394" y="930"/>
                  </a:lnTo>
                  <a:lnTo>
                    <a:pt x="371" y="926"/>
                  </a:lnTo>
                  <a:lnTo>
                    <a:pt x="349" y="921"/>
                  </a:lnTo>
                  <a:lnTo>
                    <a:pt x="327" y="914"/>
                  </a:lnTo>
                  <a:lnTo>
                    <a:pt x="306" y="907"/>
                  </a:lnTo>
                  <a:lnTo>
                    <a:pt x="285" y="899"/>
                  </a:lnTo>
                  <a:lnTo>
                    <a:pt x="266" y="890"/>
                  </a:lnTo>
                  <a:lnTo>
                    <a:pt x="246" y="880"/>
                  </a:lnTo>
                  <a:lnTo>
                    <a:pt x="227" y="869"/>
                  </a:lnTo>
                  <a:lnTo>
                    <a:pt x="209" y="856"/>
                  </a:lnTo>
                  <a:lnTo>
                    <a:pt x="190" y="843"/>
                  </a:lnTo>
                  <a:lnTo>
                    <a:pt x="174" y="829"/>
                  </a:lnTo>
                  <a:lnTo>
                    <a:pt x="157" y="815"/>
                  </a:lnTo>
                  <a:lnTo>
                    <a:pt x="140" y="799"/>
                  </a:lnTo>
                  <a:lnTo>
                    <a:pt x="127" y="784"/>
                  </a:lnTo>
                  <a:lnTo>
                    <a:pt x="111" y="767"/>
                  </a:lnTo>
                  <a:lnTo>
                    <a:pt x="99" y="749"/>
                  </a:lnTo>
                  <a:lnTo>
                    <a:pt x="86" y="731"/>
                  </a:lnTo>
                  <a:lnTo>
                    <a:pt x="74" y="713"/>
                  </a:lnTo>
                  <a:lnTo>
                    <a:pt x="63" y="693"/>
                  </a:lnTo>
                  <a:lnTo>
                    <a:pt x="53" y="673"/>
                  </a:lnTo>
                  <a:lnTo>
                    <a:pt x="43" y="652"/>
                  </a:lnTo>
                  <a:lnTo>
                    <a:pt x="36" y="630"/>
                  </a:lnTo>
                  <a:lnTo>
                    <a:pt x="28" y="609"/>
                  </a:lnTo>
                  <a:lnTo>
                    <a:pt x="22" y="588"/>
                  </a:lnTo>
                  <a:lnTo>
                    <a:pt x="17" y="565"/>
                  </a:lnTo>
                  <a:lnTo>
                    <a:pt x="12" y="542"/>
                  </a:lnTo>
                  <a:lnTo>
                    <a:pt x="10" y="519"/>
                  </a:lnTo>
                  <a:lnTo>
                    <a:pt x="8" y="495"/>
                  </a:lnTo>
                  <a:lnTo>
                    <a:pt x="8" y="471"/>
                  </a:lnTo>
                  <a:lnTo>
                    <a:pt x="8" y="447"/>
                  </a:lnTo>
                  <a:lnTo>
                    <a:pt x="10" y="424"/>
                  </a:lnTo>
                  <a:lnTo>
                    <a:pt x="12" y="400"/>
                  </a:lnTo>
                  <a:lnTo>
                    <a:pt x="17" y="377"/>
                  </a:lnTo>
                  <a:lnTo>
                    <a:pt x="22" y="355"/>
                  </a:lnTo>
                  <a:lnTo>
                    <a:pt x="28" y="333"/>
                  </a:lnTo>
                  <a:lnTo>
                    <a:pt x="36" y="312"/>
                  </a:lnTo>
                  <a:lnTo>
                    <a:pt x="43" y="291"/>
                  </a:lnTo>
                  <a:lnTo>
                    <a:pt x="53" y="270"/>
                  </a:lnTo>
                  <a:lnTo>
                    <a:pt x="63" y="250"/>
                  </a:lnTo>
                  <a:lnTo>
                    <a:pt x="74" y="231"/>
                  </a:lnTo>
                  <a:lnTo>
                    <a:pt x="86" y="211"/>
                  </a:lnTo>
                  <a:lnTo>
                    <a:pt x="99" y="194"/>
                  </a:lnTo>
                  <a:lnTo>
                    <a:pt x="111" y="176"/>
                  </a:lnTo>
                  <a:lnTo>
                    <a:pt x="127" y="159"/>
                  </a:lnTo>
                  <a:lnTo>
                    <a:pt x="140" y="143"/>
                  </a:lnTo>
                  <a:lnTo>
                    <a:pt x="157" y="128"/>
                  </a:lnTo>
                  <a:lnTo>
                    <a:pt x="174" y="113"/>
                  </a:lnTo>
                  <a:lnTo>
                    <a:pt x="190" y="99"/>
                  </a:lnTo>
                  <a:lnTo>
                    <a:pt x="209" y="86"/>
                  </a:lnTo>
                  <a:lnTo>
                    <a:pt x="227" y="75"/>
                  </a:lnTo>
                  <a:lnTo>
                    <a:pt x="246" y="64"/>
                  </a:lnTo>
                  <a:lnTo>
                    <a:pt x="266" y="52"/>
                  </a:lnTo>
                  <a:lnTo>
                    <a:pt x="285" y="44"/>
                  </a:lnTo>
                  <a:lnTo>
                    <a:pt x="306" y="35"/>
                  </a:lnTo>
                  <a:lnTo>
                    <a:pt x="327" y="28"/>
                  </a:lnTo>
                  <a:lnTo>
                    <a:pt x="349" y="21"/>
                  </a:lnTo>
                  <a:lnTo>
                    <a:pt x="371" y="17"/>
                  </a:lnTo>
                  <a:lnTo>
                    <a:pt x="394" y="13"/>
                  </a:lnTo>
                  <a:lnTo>
                    <a:pt x="416" y="10"/>
                  </a:lnTo>
                  <a:lnTo>
                    <a:pt x="439" y="8"/>
                  </a:lnTo>
                  <a:lnTo>
                    <a:pt x="463" y="7"/>
                  </a:lnTo>
                  <a:lnTo>
                    <a:pt x="485" y="8"/>
                  </a:lnTo>
                  <a:lnTo>
                    <a:pt x="509" y="10"/>
                  </a:lnTo>
                  <a:lnTo>
                    <a:pt x="531" y="13"/>
                  </a:lnTo>
                  <a:lnTo>
                    <a:pt x="553" y="17"/>
                  </a:lnTo>
                  <a:lnTo>
                    <a:pt x="576" y="21"/>
                  </a:lnTo>
                  <a:lnTo>
                    <a:pt x="598" y="28"/>
                  </a:lnTo>
                  <a:lnTo>
                    <a:pt x="619" y="35"/>
                  </a:lnTo>
                  <a:lnTo>
                    <a:pt x="640" y="44"/>
                  </a:lnTo>
                  <a:lnTo>
                    <a:pt x="659" y="52"/>
                  </a:lnTo>
                  <a:lnTo>
                    <a:pt x="679" y="64"/>
                  </a:lnTo>
                  <a:lnTo>
                    <a:pt x="698" y="75"/>
                  </a:lnTo>
                  <a:lnTo>
                    <a:pt x="716" y="86"/>
                  </a:lnTo>
                  <a:lnTo>
                    <a:pt x="734" y="99"/>
                  </a:lnTo>
                  <a:lnTo>
                    <a:pt x="752" y="113"/>
                  </a:lnTo>
                  <a:lnTo>
                    <a:pt x="768" y="128"/>
                  </a:lnTo>
                  <a:lnTo>
                    <a:pt x="784" y="143"/>
                  </a:lnTo>
                  <a:lnTo>
                    <a:pt x="800" y="159"/>
                  </a:lnTo>
                  <a:lnTo>
                    <a:pt x="814" y="176"/>
                  </a:lnTo>
                  <a:lnTo>
                    <a:pt x="827" y="194"/>
                  </a:lnTo>
                  <a:lnTo>
                    <a:pt x="840" y="211"/>
                  </a:lnTo>
                  <a:lnTo>
                    <a:pt x="851" y="231"/>
                  </a:lnTo>
                  <a:lnTo>
                    <a:pt x="862" y="250"/>
                  </a:lnTo>
                  <a:lnTo>
                    <a:pt x="872" y="270"/>
                  </a:lnTo>
                  <a:lnTo>
                    <a:pt x="882" y="291"/>
                  </a:lnTo>
                  <a:lnTo>
                    <a:pt x="890" y="312"/>
                  </a:lnTo>
                  <a:lnTo>
                    <a:pt x="897" y="333"/>
                  </a:lnTo>
                  <a:lnTo>
                    <a:pt x="903" y="355"/>
                  </a:lnTo>
                  <a:lnTo>
                    <a:pt x="908" y="377"/>
                  </a:lnTo>
                  <a:lnTo>
                    <a:pt x="912" y="400"/>
                  </a:lnTo>
                  <a:lnTo>
                    <a:pt x="915" y="424"/>
                  </a:lnTo>
                  <a:lnTo>
                    <a:pt x="916" y="447"/>
                  </a:lnTo>
                  <a:lnTo>
                    <a:pt x="918" y="471"/>
                  </a:lnTo>
                  <a:close/>
                </a:path>
              </a:pathLst>
            </a:custGeom>
            <a:solidFill>
              <a:srgbClr val="FEF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1" name="Freeform 78"/>
            <p:cNvSpPr>
              <a:spLocks noEditPoints="1"/>
            </p:cNvSpPr>
            <p:nvPr/>
          </p:nvSpPr>
          <p:spPr bwMode="auto">
            <a:xfrm>
              <a:off x="4076" y="2032"/>
              <a:ext cx="917" cy="937"/>
            </a:xfrm>
            <a:custGeom>
              <a:avLst/>
              <a:gdLst>
                <a:gd name="T0" fmla="*/ 908 w 917"/>
                <a:gd name="T1" fmla="*/ 374 h 937"/>
                <a:gd name="T2" fmla="*/ 872 w 917"/>
                <a:gd name="T3" fmla="*/ 265 h 937"/>
                <a:gd name="T4" fmla="*/ 812 w 917"/>
                <a:gd name="T5" fmla="*/ 170 h 937"/>
                <a:gd name="T6" fmla="*/ 733 w 917"/>
                <a:gd name="T7" fmla="*/ 93 h 937"/>
                <a:gd name="T8" fmla="*/ 637 w 917"/>
                <a:gd name="T9" fmla="*/ 37 h 937"/>
                <a:gd name="T10" fmla="*/ 529 w 917"/>
                <a:gd name="T11" fmla="*/ 5 h 937"/>
                <a:gd name="T12" fmla="*/ 412 w 917"/>
                <a:gd name="T13" fmla="*/ 2 h 937"/>
                <a:gd name="T14" fmla="*/ 301 w 917"/>
                <a:gd name="T15" fmla="*/ 28 h 937"/>
                <a:gd name="T16" fmla="*/ 202 w 917"/>
                <a:gd name="T17" fmla="*/ 81 h 937"/>
                <a:gd name="T18" fmla="*/ 120 w 917"/>
                <a:gd name="T19" fmla="*/ 153 h 937"/>
                <a:gd name="T20" fmla="*/ 56 w 917"/>
                <a:gd name="T21" fmla="*/ 245 h 937"/>
                <a:gd name="T22" fmla="*/ 14 w 917"/>
                <a:gd name="T23" fmla="*/ 352 h 937"/>
                <a:gd name="T24" fmla="*/ 0 w 917"/>
                <a:gd name="T25" fmla="*/ 468 h 937"/>
                <a:gd name="T26" fmla="*/ 14 w 917"/>
                <a:gd name="T27" fmla="*/ 586 h 937"/>
                <a:gd name="T28" fmla="*/ 56 w 917"/>
                <a:gd name="T29" fmla="*/ 691 h 937"/>
                <a:gd name="T30" fmla="*/ 120 w 917"/>
                <a:gd name="T31" fmla="*/ 783 h 937"/>
                <a:gd name="T32" fmla="*/ 202 w 917"/>
                <a:gd name="T33" fmla="*/ 857 h 937"/>
                <a:gd name="T34" fmla="*/ 301 w 917"/>
                <a:gd name="T35" fmla="*/ 908 h 937"/>
                <a:gd name="T36" fmla="*/ 412 w 917"/>
                <a:gd name="T37" fmla="*/ 934 h 937"/>
                <a:gd name="T38" fmla="*/ 529 w 917"/>
                <a:gd name="T39" fmla="*/ 931 h 937"/>
                <a:gd name="T40" fmla="*/ 637 w 917"/>
                <a:gd name="T41" fmla="*/ 900 h 937"/>
                <a:gd name="T42" fmla="*/ 733 w 917"/>
                <a:gd name="T43" fmla="*/ 843 h 937"/>
                <a:gd name="T44" fmla="*/ 812 w 917"/>
                <a:gd name="T45" fmla="*/ 766 h 937"/>
                <a:gd name="T46" fmla="*/ 872 w 917"/>
                <a:gd name="T47" fmla="*/ 671 h 937"/>
                <a:gd name="T48" fmla="*/ 908 w 917"/>
                <a:gd name="T49" fmla="*/ 563 h 937"/>
                <a:gd name="T50" fmla="*/ 910 w 917"/>
                <a:gd name="T51" fmla="*/ 468 h 937"/>
                <a:gd name="T52" fmla="*/ 894 w 917"/>
                <a:gd name="T53" fmla="*/ 583 h 937"/>
                <a:gd name="T54" fmla="*/ 855 w 917"/>
                <a:gd name="T55" fmla="*/ 688 h 937"/>
                <a:gd name="T56" fmla="*/ 793 w 917"/>
                <a:gd name="T57" fmla="*/ 778 h 937"/>
                <a:gd name="T58" fmla="*/ 711 w 917"/>
                <a:gd name="T59" fmla="*/ 850 h 937"/>
                <a:gd name="T60" fmla="*/ 613 w 917"/>
                <a:gd name="T61" fmla="*/ 900 h 937"/>
                <a:gd name="T62" fmla="*/ 505 w 917"/>
                <a:gd name="T63" fmla="*/ 925 h 937"/>
                <a:gd name="T64" fmla="*/ 390 w 917"/>
                <a:gd name="T65" fmla="*/ 923 h 937"/>
                <a:gd name="T66" fmla="*/ 282 w 917"/>
                <a:gd name="T67" fmla="*/ 893 h 937"/>
                <a:gd name="T68" fmla="*/ 189 w 917"/>
                <a:gd name="T69" fmla="*/ 837 h 937"/>
                <a:gd name="T70" fmla="*/ 111 w 917"/>
                <a:gd name="T71" fmla="*/ 761 h 937"/>
                <a:gd name="T72" fmla="*/ 52 w 917"/>
                <a:gd name="T73" fmla="*/ 668 h 937"/>
                <a:gd name="T74" fmla="*/ 17 w 917"/>
                <a:gd name="T75" fmla="*/ 560 h 937"/>
                <a:gd name="T76" fmla="*/ 8 w 917"/>
                <a:gd name="T77" fmla="*/ 444 h 937"/>
                <a:gd name="T78" fmla="*/ 28 w 917"/>
                <a:gd name="T79" fmla="*/ 332 h 937"/>
                <a:gd name="T80" fmla="*/ 72 w 917"/>
                <a:gd name="T81" fmla="*/ 230 h 937"/>
                <a:gd name="T82" fmla="*/ 139 w 917"/>
                <a:gd name="T83" fmla="*/ 143 h 937"/>
                <a:gd name="T84" fmla="*/ 225 w 917"/>
                <a:gd name="T85" fmla="*/ 75 h 937"/>
                <a:gd name="T86" fmla="*/ 324 w 917"/>
                <a:gd name="T87" fmla="*/ 29 h 937"/>
                <a:gd name="T88" fmla="*/ 435 w 917"/>
                <a:gd name="T89" fmla="*/ 8 h 937"/>
                <a:gd name="T90" fmla="*/ 549 w 917"/>
                <a:gd name="T91" fmla="*/ 18 h 937"/>
                <a:gd name="T92" fmla="*/ 654 w 917"/>
                <a:gd name="T93" fmla="*/ 54 h 937"/>
                <a:gd name="T94" fmla="*/ 746 w 917"/>
                <a:gd name="T95" fmla="*/ 113 h 937"/>
                <a:gd name="T96" fmla="*/ 819 w 917"/>
                <a:gd name="T97" fmla="*/ 193 h 937"/>
                <a:gd name="T98" fmla="*/ 874 w 917"/>
                <a:gd name="T99" fmla="*/ 289 h 937"/>
                <a:gd name="T100" fmla="*/ 904 w 917"/>
                <a:gd name="T101" fmla="*/ 399 h 9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17"/>
                <a:gd name="T154" fmla="*/ 0 h 937"/>
                <a:gd name="T155" fmla="*/ 917 w 917"/>
                <a:gd name="T156" fmla="*/ 937 h 93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17" h="937">
                  <a:moveTo>
                    <a:pt x="917" y="468"/>
                  </a:moveTo>
                  <a:lnTo>
                    <a:pt x="917" y="444"/>
                  </a:lnTo>
                  <a:lnTo>
                    <a:pt x="915" y="420"/>
                  </a:lnTo>
                  <a:lnTo>
                    <a:pt x="912" y="397"/>
                  </a:lnTo>
                  <a:lnTo>
                    <a:pt x="908" y="374"/>
                  </a:lnTo>
                  <a:lnTo>
                    <a:pt x="903" y="352"/>
                  </a:lnTo>
                  <a:lnTo>
                    <a:pt x="897" y="329"/>
                  </a:lnTo>
                  <a:lnTo>
                    <a:pt x="889" y="308"/>
                  </a:lnTo>
                  <a:lnTo>
                    <a:pt x="880" y="286"/>
                  </a:lnTo>
                  <a:lnTo>
                    <a:pt x="872" y="265"/>
                  </a:lnTo>
                  <a:lnTo>
                    <a:pt x="862" y="245"/>
                  </a:lnTo>
                  <a:lnTo>
                    <a:pt x="851" y="225"/>
                  </a:lnTo>
                  <a:lnTo>
                    <a:pt x="839" y="207"/>
                  </a:lnTo>
                  <a:lnTo>
                    <a:pt x="826" y="188"/>
                  </a:lnTo>
                  <a:lnTo>
                    <a:pt x="812" y="170"/>
                  </a:lnTo>
                  <a:lnTo>
                    <a:pt x="798" y="153"/>
                  </a:lnTo>
                  <a:lnTo>
                    <a:pt x="783" y="137"/>
                  </a:lnTo>
                  <a:lnTo>
                    <a:pt x="766" y="122"/>
                  </a:lnTo>
                  <a:lnTo>
                    <a:pt x="750" y="108"/>
                  </a:lnTo>
                  <a:lnTo>
                    <a:pt x="733" y="93"/>
                  </a:lnTo>
                  <a:lnTo>
                    <a:pt x="715" y="81"/>
                  </a:lnTo>
                  <a:lnTo>
                    <a:pt x="697" y="68"/>
                  </a:lnTo>
                  <a:lnTo>
                    <a:pt x="677" y="56"/>
                  </a:lnTo>
                  <a:lnTo>
                    <a:pt x="658" y="46"/>
                  </a:lnTo>
                  <a:lnTo>
                    <a:pt x="637" y="37"/>
                  </a:lnTo>
                  <a:lnTo>
                    <a:pt x="616" y="28"/>
                  </a:lnTo>
                  <a:lnTo>
                    <a:pt x="595" y="21"/>
                  </a:lnTo>
                  <a:lnTo>
                    <a:pt x="573" y="15"/>
                  </a:lnTo>
                  <a:lnTo>
                    <a:pt x="551" y="10"/>
                  </a:lnTo>
                  <a:lnTo>
                    <a:pt x="529" y="5"/>
                  </a:lnTo>
                  <a:lnTo>
                    <a:pt x="505" y="2"/>
                  </a:lnTo>
                  <a:lnTo>
                    <a:pt x="483" y="1"/>
                  </a:lnTo>
                  <a:lnTo>
                    <a:pt x="459" y="0"/>
                  </a:lnTo>
                  <a:lnTo>
                    <a:pt x="435" y="1"/>
                  </a:lnTo>
                  <a:lnTo>
                    <a:pt x="412" y="2"/>
                  </a:lnTo>
                  <a:lnTo>
                    <a:pt x="388" y="5"/>
                  </a:lnTo>
                  <a:lnTo>
                    <a:pt x="366" y="10"/>
                  </a:lnTo>
                  <a:lnTo>
                    <a:pt x="344" y="15"/>
                  </a:lnTo>
                  <a:lnTo>
                    <a:pt x="323" y="21"/>
                  </a:lnTo>
                  <a:lnTo>
                    <a:pt x="301" y="28"/>
                  </a:lnTo>
                  <a:lnTo>
                    <a:pt x="280" y="37"/>
                  </a:lnTo>
                  <a:lnTo>
                    <a:pt x="260" y="46"/>
                  </a:lnTo>
                  <a:lnTo>
                    <a:pt x="239" y="56"/>
                  </a:lnTo>
                  <a:lnTo>
                    <a:pt x="221" y="68"/>
                  </a:lnTo>
                  <a:lnTo>
                    <a:pt x="202" y="81"/>
                  </a:lnTo>
                  <a:lnTo>
                    <a:pt x="184" y="93"/>
                  </a:lnTo>
                  <a:lnTo>
                    <a:pt x="167" y="108"/>
                  </a:lnTo>
                  <a:lnTo>
                    <a:pt x="150" y="122"/>
                  </a:lnTo>
                  <a:lnTo>
                    <a:pt x="134" y="137"/>
                  </a:lnTo>
                  <a:lnTo>
                    <a:pt x="120" y="153"/>
                  </a:lnTo>
                  <a:lnTo>
                    <a:pt x="104" y="170"/>
                  </a:lnTo>
                  <a:lnTo>
                    <a:pt x="91" y="188"/>
                  </a:lnTo>
                  <a:lnTo>
                    <a:pt x="78" y="207"/>
                  </a:lnTo>
                  <a:lnTo>
                    <a:pt x="67" y="225"/>
                  </a:lnTo>
                  <a:lnTo>
                    <a:pt x="56" y="245"/>
                  </a:lnTo>
                  <a:lnTo>
                    <a:pt x="45" y="265"/>
                  </a:lnTo>
                  <a:lnTo>
                    <a:pt x="36" y="286"/>
                  </a:lnTo>
                  <a:lnTo>
                    <a:pt x="28" y="308"/>
                  </a:lnTo>
                  <a:lnTo>
                    <a:pt x="21" y="329"/>
                  </a:lnTo>
                  <a:lnTo>
                    <a:pt x="14" y="352"/>
                  </a:lnTo>
                  <a:lnTo>
                    <a:pt x="10" y="374"/>
                  </a:lnTo>
                  <a:lnTo>
                    <a:pt x="6" y="397"/>
                  </a:lnTo>
                  <a:lnTo>
                    <a:pt x="3" y="420"/>
                  </a:lnTo>
                  <a:lnTo>
                    <a:pt x="0" y="444"/>
                  </a:lnTo>
                  <a:lnTo>
                    <a:pt x="0" y="468"/>
                  </a:lnTo>
                  <a:lnTo>
                    <a:pt x="0" y="492"/>
                  </a:lnTo>
                  <a:lnTo>
                    <a:pt x="3" y="516"/>
                  </a:lnTo>
                  <a:lnTo>
                    <a:pt x="6" y="539"/>
                  </a:lnTo>
                  <a:lnTo>
                    <a:pt x="10" y="563"/>
                  </a:lnTo>
                  <a:lnTo>
                    <a:pt x="14" y="586"/>
                  </a:lnTo>
                  <a:lnTo>
                    <a:pt x="21" y="607"/>
                  </a:lnTo>
                  <a:lnTo>
                    <a:pt x="28" y="629"/>
                  </a:lnTo>
                  <a:lnTo>
                    <a:pt x="36" y="650"/>
                  </a:lnTo>
                  <a:lnTo>
                    <a:pt x="45" y="671"/>
                  </a:lnTo>
                  <a:lnTo>
                    <a:pt x="56" y="691"/>
                  </a:lnTo>
                  <a:lnTo>
                    <a:pt x="67" y="711"/>
                  </a:lnTo>
                  <a:lnTo>
                    <a:pt x="78" y="729"/>
                  </a:lnTo>
                  <a:lnTo>
                    <a:pt x="91" y="748"/>
                  </a:lnTo>
                  <a:lnTo>
                    <a:pt x="104" y="766"/>
                  </a:lnTo>
                  <a:lnTo>
                    <a:pt x="120" y="783"/>
                  </a:lnTo>
                  <a:lnTo>
                    <a:pt x="134" y="799"/>
                  </a:lnTo>
                  <a:lnTo>
                    <a:pt x="150" y="815"/>
                  </a:lnTo>
                  <a:lnTo>
                    <a:pt x="167" y="830"/>
                  </a:lnTo>
                  <a:lnTo>
                    <a:pt x="184" y="843"/>
                  </a:lnTo>
                  <a:lnTo>
                    <a:pt x="202" y="857"/>
                  </a:lnTo>
                  <a:lnTo>
                    <a:pt x="221" y="869"/>
                  </a:lnTo>
                  <a:lnTo>
                    <a:pt x="239" y="880"/>
                  </a:lnTo>
                  <a:lnTo>
                    <a:pt x="260" y="890"/>
                  </a:lnTo>
                  <a:lnTo>
                    <a:pt x="280" y="900"/>
                  </a:lnTo>
                  <a:lnTo>
                    <a:pt x="301" y="908"/>
                  </a:lnTo>
                  <a:lnTo>
                    <a:pt x="323" y="915"/>
                  </a:lnTo>
                  <a:lnTo>
                    <a:pt x="344" y="921"/>
                  </a:lnTo>
                  <a:lnTo>
                    <a:pt x="366" y="927"/>
                  </a:lnTo>
                  <a:lnTo>
                    <a:pt x="388" y="931"/>
                  </a:lnTo>
                  <a:lnTo>
                    <a:pt x="412" y="934"/>
                  </a:lnTo>
                  <a:lnTo>
                    <a:pt x="435" y="935"/>
                  </a:lnTo>
                  <a:lnTo>
                    <a:pt x="459" y="937"/>
                  </a:lnTo>
                  <a:lnTo>
                    <a:pt x="483" y="935"/>
                  </a:lnTo>
                  <a:lnTo>
                    <a:pt x="505" y="934"/>
                  </a:lnTo>
                  <a:lnTo>
                    <a:pt x="529" y="931"/>
                  </a:lnTo>
                  <a:lnTo>
                    <a:pt x="551" y="927"/>
                  </a:lnTo>
                  <a:lnTo>
                    <a:pt x="573" y="921"/>
                  </a:lnTo>
                  <a:lnTo>
                    <a:pt x="595" y="915"/>
                  </a:lnTo>
                  <a:lnTo>
                    <a:pt x="616" y="908"/>
                  </a:lnTo>
                  <a:lnTo>
                    <a:pt x="637" y="900"/>
                  </a:lnTo>
                  <a:lnTo>
                    <a:pt x="658" y="890"/>
                  </a:lnTo>
                  <a:lnTo>
                    <a:pt x="677" y="880"/>
                  </a:lnTo>
                  <a:lnTo>
                    <a:pt x="697" y="869"/>
                  </a:lnTo>
                  <a:lnTo>
                    <a:pt x="715" y="857"/>
                  </a:lnTo>
                  <a:lnTo>
                    <a:pt x="733" y="843"/>
                  </a:lnTo>
                  <a:lnTo>
                    <a:pt x="750" y="830"/>
                  </a:lnTo>
                  <a:lnTo>
                    <a:pt x="766" y="815"/>
                  </a:lnTo>
                  <a:lnTo>
                    <a:pt x="783" y="799"/>
                  </a:lnTo>
                  <a:lnTo>
                    <a:pt x="798" y="783"/>
                  </a:lnTo>
                  <a:lnTo>
                    <a:pt x="812" y="766"/>
                  </a:lnTo>
                  <a:lnTo>
                    <a:pt x="826" y="748"/>
                  </a:lnTo>
                  <a:lnTo>
                    <a:pt x="839" y="729"/>
                  </a:lnTo>
                  <a:lnTo>
                    <a:pt x="851" y="711"/>
                  </a:lnTo>
                  <a:lnTo>
                    <a:pt x="862" y="691"/>
                  </a:lnTo>
                  <a:lnTo>
                    <a:pt x="872" y="671"/>
                  </a:lnTo>
                  <a:lnTo>
                    <a:pt x="880" y="650"/>
                  </a:lnTo>
                  <a:lnTo>
                    <a:pt x="889" y="629"/>
                  </a:lnTo>
                  <a:lnTo>
                    <a:pt x="897" y="607"/>
                  </a:lnTo>
                  <a:lnTo>
                    <a:pt x="903" y="586"/>
                  </a:lnTo>
                  <a:lnTo>
                    <a:pt x="908" y="563"/>
                  </a:lnTo>
                  <a:lnTo>
                    <a:pt x="912" y="539"/>
                  </a:lnTo>
                  <a:lnTo>
                    <a:pt x="915" y="516"/>
                  </a:lnTo>
                  <a:lnTo>
                    <a:pt x="917" y="492"/>
                  </a:lnTo>
                  <a:lnTo>
                    <a:pt x="917" y="468"/>
                  </a:lnTo>
                  <a:close/>
                  <a:moveTo>
                    <a:pt x="910" y="468"/>
                  </a:moveTo>
                  <a:lnTo>
                    <a:pt x="908" y="492"/>
                  </a:lnTo>
                  <a:lnTo>
                    <a:pt x="907" y="515"/>
                  </a:lnTo>
                  <a:lnTo>
                    <a:pt x="904" y="538"/>
                  </a:lnTo>
                  <a:lnTo>
                    <a:pt x="900" y="560"/>
                  </a:lnTo>
                  <a:lnTo>
                    <a:pt x="894" y="583"/>
                  </a:lnTo>
                  <a:lnTo>
                    <a:pt x="889" y="604"/>
                  </a:lnTo>
                  <a:lnTo>
                    <a:pt x="882" y="627"/>
                  </a:lnTo>
                  <a:lnTo>
                    <a:pt x="874" y="647"/>
                  </a:lnTo>
                  <a:lnTo>
                    <a:pt x="865" y="668"/>
                  </a:lnTo>
                  <a:lnTo>
                    <a:pt x="855" y="688"/>
                  </a:lnTo>
                  <a:lnTo>
                    <a:pt x="844" y="707"/>
                  </a:lnTo>
                  <a:lnTo>
                    <a:pt x="832" y="725"/>
                  </a:lnTo>
                  <a:lnTo>
                    <a:pt x="819" y="744"/>
                  </a:lnTo>
                  <a:lnTo>
                    <a:pt x="807" y="761"/>
                  </a:lnTo>
                  <a:lnTo>
                    <a:pt x="793" y="778"/>
                  </a:lnTo>
                  <a:lnTo>
                    <a:pt x="778" y="793"/>
                  </a:lnTo>
                  <a:lnTo>
                    <a:pt x="762" y="809"/>
                  </a:lnTo>
                  <a:lnTo>
                    <a:pt x="746" y="823"/>
                  </a:lnTo>
                  <a:lnTo>
                    <a:pt x="729" y="837"/>
                  </a:lnTo>
                  <a:lnTo>
                    <a:pt x="711" y="850"/>
                  </a:lnTo>
                  <a:lnTo>
                    <a:pt x="693" y="862"/>
                  </a:lnTo>
                  <a:lnTo>
                    <a:pt x="673" y="873"/>
                  </a:lnTo>
                  <a:lnTo>
                    <a:pt x="654" y="883"/>
                  </a:lnTo>
                  <a:lnTo>
                    <a:pt x="634" y="893"/>
                  </a:lnTo>
                  <a:lnTo>
                    <a:pt x="613" y="900"/>
                  </a:lnTo>
                  <a:lnTo>
                    <a:pt x="593" y="908"/>
                  </a:lnTo>
                  <a:lnTo>
                    <a:pt x="572" y="914"/>
                  </a:lnTo>
                  <a:lnTo>
                    <a:pt x="549" y="920"/>
                  </a:lnTo>
                  <a:lnTo>
                    <a:pt x="527" y="923"/>
                  </a:lnTo>
                  <a:lnTo>
                    <a:pt x="505" y="925"/>
                  </a:lnTo>
                  <a:lnTo>
                    <a:pt x="481" y="928"/>
                  </a:lnTo>
                  <a:lnTo>
                    <a:pt x="459" y="928"/>
                  </a:lnTo>
                  <a:lnTo>
                    <a:pt x="435" y="928"/>
                  </a:lnTo>
                  <a:lnTo>
                    <a:pt x="412" y="925"/>
                  </a:lnTo>
                  <a:lnTo>
                    <a:pt x="390" y="923"/>
                  </a:lnTo>
                  <a:lnTo>
                    <a:pt x="367" y="920"/>
                  </a:lnTo>
                  <a:lnTo>
                    <a:pt x="346" y="914"/>
                  </a:lnTo>
                  <a:lnTo>
                    <a:pt x="324" y="908"/>
                  </a:lnTo>
                  <a:lnTo>
                    <a:pt x="303" y="900"/>
                  </a:lnTo>
                  <a:lnTo>
                    <a:pt x="282" y="893"/>
                  </a:lnTo>
                  <a:lnTo>
                    <a:pt x="263" y="883"/>
                  </a:lnTo>
                  <a:lnTo>
                    <a:pt x="243" y="873"/>
                  </a:lnTo>
                  <a:lnTo>
                    <a:pt x="225" y="862"/>
                  </a:lnTo>
                  <a:lnTo>
                    <a:pt x="206" y="850"/>
                  </a:lnTo>
                  <a:lnTo>
                    <a:pt x="189" y="837"/>
                  </a:lnTo>
                  <a:lnTo>
                    <a:pt x="171" y="823"/>
                  </a:lnTo>
                  <a:lnTo>
                    <a:pt x="156" y="809"/>
                  </a:lnTo>
                  <a:lnTo>
                    <a:pt x="139" y="793"/>
                  </a:lnTo>
                  <a:lnTo>
                    <a:pt x="125" y="778"/>
                  </a:lnTo>
                  <a:lnTo>
                    <a:pt x="111" y="761"/>
                  </a:lnTo>
                  <a:lnTo>
                    <a:pt x="97" y="744"/>
                  </a:lnTo>
                  <a:lnTo>
                    <a:pt x="85" y="725"/>
                  </a:lnTo>
                  <a:lnTo>
                    <a:pt x="72" y="707"/>
                  </a:lnTo>
                  <a:lnTo>
                    <a:pt x="63" y="688"/>
                  </a:lnTo>
                  <a:lnTo>
                    <a:pt x="52" y="668"/>
                  </a:lnTo>
                  <a:lnTo>
                    <a:pt x="43" y="647"/>
                  </a:lnTo>
                  <a:lnTo>
                    <a:pt x="35" y="627"/>
                  </a:lnTo>
                  <a:lnTo>
                    <a:pt x="28" y="604"/>
                  </a:lnTo>
                  <a:lnTo>
                    <a:pt x="22" y="583"/>
                  </a:lnTo>
                  <a:lnTo>
                    <a:pt x="17" y="560"/>
                  </a:lnTo>
                  <a:lnTo>
                    <a:pt x="13" y="538"/>
                  </a:lnTo>
                  <a:lnTo>
                    <a:pt x="10" y="515"/>
                  </a:lnTo>
                  <a:lnTo>
                    <a:pt x="8" y="492"/>
                  </a:lnTo>
                  <a:lnTo>
                    <a:pt x="8" y="468"/>
                  </a:lnTo>
                  <a:lnTo>
                    <a:pt x="8" y="444"/>
                  </a:lnTo>
                  <a:lnTo>
                    <a:pt x="10" y="421"/>
                  </a:lnTo>
                  <a:lnTo>
                    <a:pt x="13" y="399"/>
                  </a:lnTo>
                  <a:lnTo>
                    <a:pt x="17" y="376"/>
                  </a:lnTo>
                  <a:lnTo>
                    <a:pt x="22" y="353"/>
                  </a:lnTo>
                  <a:lnTo>
                    <a:pt x="28" y="332"/>
                  </a:lnTo>
                  <a:lnTo>
                    <a:pt x="35" y="311"/>
                  </a:lnTo>
                  <a:lnTo>
                    <a:pt x="43" y="289"/>
                  </a:lnTo>
                  <a:lnTo>
                    <a:pt x="52" y="269"/>
                  </a:lnTo>
                  <a:lnTo>
                    <a:pt x="63" y="249"/>
                  </a:lnTo>
                  <a:lnTo>
                    <a:pt x="72" y="230"/>
                  </a:lnTo>
                  <a:lnTo>
                    <a:pt x="85" y="211"/>
                  </a:lnTo>
                  <a:lnTo>
                    <a:pt x="97" y="193"/>
                  </a:lnTo>
                  <a:lnTo>
                    <a:pt x="111" y="176"/>
                  </a:lnTo>
                  <a:lnTo>
                    <a:pt x="125" y="159"/>
                  </a:lnTo>
                  <a:lnTo>
                    <a:pt x="139" y="143"/>
                  </a:lnTo>
                  <a:lnTo>
                    <a:pt x="156" y="127"/>
                  </a:lnTo>
                  <a:lnTo>
                    <a:pt x="171" y="113"/>
                  </a:lnTo>
                  <a:lnTo>
                    <a:pt x="189" y="99"/>
                  </a:lnTo>
                  <a:lnTo>
                    <a:pt x="206" y="86"/>
                  </a:lnTo>
                  <a:lnTo>
                    <a:pt x="225" y="75"/>
                  </a:lnTo>
                  <a:lnTo>
                    <a:pt x="243" y="63"/>
                  </a:lnTo>
                  <a:lnTo>
                    <a:pt x="263" y="54"/>
                  </a:lnTo>
                  <a:lnTo>
                    <a:pt x="282" y="45"/>
                  </a:lnTo>
                  <a:lnTo>
                    <a:pt x="303" y="37"/>
                  </a:lnTo>
                  <a:lnTo>
                    <a:pt x="324" y="29"/>
                  </a:lnTo>
                  <a:lnTo>
                    <a:pt x="346" y="22"/>
                  </a:lnTo>
                  <a:lnTo>
                    <a:pt x="367" y="18"/>
                  </a:lnTo>
                  <a:lnTo>
                    <a:pt x="390" y="14"/>
                  </a:lnTo>
                  <a:lnTo>
                    <a:pt x="412" y="11"/>
                  </a:lnTo>
                  <a:lnTo>
                    <a:pt x="435" y="8"/>
                  </a:lnTo>
                  <a:lnTo>
                    <a:pt x="459" y="8"/>
                  </a:lnTo>
                  <a:lnTo>
                    <a:pt x="481" y="8"/>
                  </a:lnTo>
                  <a:lnTo>
                    <a:pt x="505" y="11"/>
                  </a:lnTo>
                  <a:lnTo>
                    <a:pt x="527" y="14"/>
                  </a:lnTo>
                  <a:lnTo>
                    <a:pt x="549" y="18"/>
                  </a:lnTo>
                  <a:lnTo>
                    <a:pt x="572" y="22"/>
                  </a:lnTo>
                  <a:lnTo>
                    <a:pt x="593" y="29"/>
                  </a:lnTo>
                  <a:lnTo>
                    <a:pt x="613" y="37"/>
                  </a:lnTo>
                  <a:lnTo>
                    <a:pt x="634" y="45"/>
                  </a:lnTo>
                  <a:lnTo>
                    <a:pt x="654" y="54"/>
                  </a:lnTo>
                  <a:lnTo>
                    <a:pt x="673" y="63"/>
                  </a:lnTo>
                  <a:lnTo>
                    <a:pt x="693" y="75"/>
                  </a:lnTo>
                  <a:lnTo>
                    <a:pt x="711" y="86"/>
                  </a:lnTo>
                  <a:lnTo>
                    <a:pt x="729" y="99"/>
                  </a:lnTo>
                  <a:lnTo>
                    <a:pt x="746" y="113"/>
                  </a:lnTo>
                  <a:lnTo>
                    <a:pt x="762" y="127"/>
                  </a:lnTo>
                  <a:lnTo>
                    <a:pt x="778" y="143"/>
                  </a:lnTo>
                  <a:lnTo>
                    <a:pt x="793" y="159"/>
                  </a:lnTo>
                  <a:lnTo>
                    <a:pt x="807" y="176"/>
                  </a:lnTo>
                  <a:lnTo>
                    <a:pt x="819" y="193"/>
                  </a:lnTo>
                  <a:lnTo>
                    <a:pt x="832" y="211"/>
                  </a:lnTo>
                  <a:lnTo>
                    <a:pt x="844" y="230"/>
                  </a:lnTo>
                  <a:lnTo>
                    <a:pt x="855" y="249"/>
                  </a:lnTo>
                  <a:lnTo>
                    <a:pt x="865" y="269"/>
                  </a:lnTo>
                  <a:lnTo>
                    <a:pt x="874" y="289"/>
                  </a:lnTo>
                  <a:lnTo>
                    <a:pt x="882" y="311"/>
                  </a:lnTo>
                  <a:lnTo>
                    <a:pt x="889" y="332"/>
                  </a:lnTo>
                  <a:lnTo>
                    <a:pt x="894" y="353"/>
                  </a:lnTo>
                  <a:lnTo>
                    <a:pt x="900" y="376"/>
                  </a:lnTo>
                  <a:lnTo>
                    <a:pt x="904" y="399"/>
                  </a:lnTo>
                  <a:lnTo>
                    <a:pt x="907" y="421"/>
                  </a:lnTo>
                  <a:lnTo>
                    <a:pt x="908" y="444"/>
                  </a:lnTo>
                  <a:lnTo>
                    <a:pt x="910" y="468"/>
                  </a:lnTo>
                  <a:close/>
                </a:path>
              </a:pathLst>
            </a:custGeom>
            <a:solidFill>
              <a:srgbClr val="FEF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2" name="Freeform 79"/>
            <p:cNvSpPr>
              <a:spLocks noEditPoints="1"/>
            </p:cNvSpPr>
            <p:nvPr/>
          </p:nvSpPr>
          <p:spPr bwMode="auto">
            <a:xfrm>
              <a:off x="4080" y="2036"/>
              <a:ext cx="910" cy="928"/>
            </a:xfrm>
            <a:custGeom>
              <a:avLst/>
              <a:gdLst>
                <a:gd name="T0" fmla="*/ 900 w 910"/>
                <a:gd name="T1" fmla="*/ 370 h 928"/>
                <a:gd name="T2" fmla="*/ 864 w 910"/>
                <a:gd name="T3" fmla="*/ 263 h 928"/>
                <a:gd name="T4" fmla="*/ 806 w 910"/>
                <a:gd name="T5" fmla="*/ 169 h 928"/>
                <a:gd name="T6" fmla="*/ 726 w 910"/>
                <a:gd name="T7" fmla="*/ 92 h 928"/>
                <a:gd name="T8" fmla="*/ 632 w 910"/>
                <a:gd name="T9" fmla="*/ 37 h 928"/>
                <a:gd name="T10" fmla="*/ 523 w 910"/>
                <a:gd name="T11" fmla="*/ 6 h 928"/>
                <a:gd name="T12" fmla="*/ 408 w 910"/>
                <a:gd name="T13" fmla="*/ 3 h 928"/>
                <a:gd name="T14" fmla="*/ 298 w 910"/>
                <a:gd name="T15" fmla="*/ 28 h 928"/>
                <a:gd name="T16" fmla="*/ 201 w 910"/>
                <a:gd name="T17" fmla="*/ 79 h 928"/>
                <a:gd name="T18" fmla="*/ 119 w 910"/>
                <a:gd name="T19" fmla="*/ 152 h 928"/>
                <a:gd name="T20" fmla="*/ 55 w 910"/>
                <a:gd name="T21" fmla="*/ 243 h 928"/>
                <a:gd name="T22" fmla="*/ 14 w 910"/>
                <a:gd name="T23" fmla="*/ 348 h 928"/>
                <a:gd name="T24" fmla="*/ 0 w 910"/>
                <a:gd name="T25" fmla="*/ 464 h 928"/>
                <a:gd name="T26" fmla="*/ 14 w 910"/>
                <a:gd name="T27" fmla="*/ 581 h 928"/>
                <a:gd name="T28" fmla="*/ 55 w 910"/>
                <a:gd name="T29" fmla="*/ 686 h 928"/>
                <a:gd name="T30" fmla="*/ 119 w 910"/>
                <a:gd name="T31" fmla="*/ 777 h 928"/>
                <a:gd name="T32" fmla="*/ 201 w 910"/>
                <a:gd name="T33" fmla="*/ 849 h 928"/>
                <a:gd name="T34" fmla="*/ 298 w 910"/>
                <a:gd name="T35" fmla="*/ 900 h 928"/>
                <a:gd name="T36" fmla="*/ 408 w 910"/>
                <a:gd name="T37" fmla="*/ 926 h 928"/>
                <a:gd name="T38" fmla="*/ 523 w 910"/>
                <a:gd name="T39" fmla="*/ 923 h 928"/>
                <a:gd name="T40" fmla="*/ 632 w 910"/>
                <a:gd name="T41" fmla="*/ 892 h 928"/>
                <a:gd name="T42" fmla="*/ 726 w 910"/>
                <a:gd name="T43" fmla="*/ 836 h 928"/>
                <a:gd name="T44" fmla="*/ 806 w 910"/>
                <a:gd name="T45" fmla="*/ 760 h 928"/>
                <a:gd name="T46" fmla="*/ 864 w 910"/>
                <a:gd name="T47" fmla="*/ 666 h 928"/>
                <a:gd name="T48" fmla="*/ 900 w 910"/>
                <a:gd name="T49" fmla="*/ 558 h 928"/>
                <a:gd name="T50" fmla="*/ 902 w 910"/>
                <a:gd name="T51" fmla="*/ 464 h 928"/>
                <a:gd name="T52" fmla="*/ 888 w 910"/>
                <a:gd name="T53" fmla="*/ 578 h 928"/>
                <a:gd name="T54" fmla="*/ 847 w 910"/>
                <a:gd name="T55" fmla="*/ 681 h 928"/>
                <a:gd name="T56" fmla="*/ 785 w 910"/>
                <a:gd name="T57" fmla="*/ 771 h 928"/>
                <a:gd name="T58" fmla="*/ 704 w 910"/>
                <a:gd name="T59" fmla="*/ 842 h 928"/>
                <a:gd name="T60" fmla="*/ 608 w 910"/>
                <a:gd name="T61" fmla="*/ 893 h 928"/>
                <a:gd name="T62" fmla="*/ 500 w 910"/>
                <a:gd name="T63" fmla="*/ 919 h 928"/>
                <a:gd name="T64" fmla="*/ 387 w 910"/>
                <a:gd name="T65" fmla="*/ 916 h 928"/>
                <a:gd name="T66" fmla="*/ 281 w 910"/>
                <a:gd name="T67" fmla="*/ 884 h 928"/>
                <a:gd name="T68" fmla="*/ 187 w 910"/>
                <a:gd name="T69" fmla="*/ 831 h 928"/>
                <a:gd name="T70" fmla="*/ 110 w 910"/>
                <a:gd name="T71" fmla="*/ 754 h 928"/>
                <a:gd name="T72" fmla="*/ 52 w 910"/>
                <a:gd name="T73" fmla="*/ 662 h 928"/>
                <a:gd name="T74" fmla="*/ 17 w 910"/>
                <a:gd name="T75" fmla="*/ 556 h 928"/>
                <a:gd name="T76" fmla="*/ 9 w 910"/>
                <a:gd name="T77" fmla="*/ 441 h 928"/>
                <a:gd name="T78" fmla="*/ 28 w 910"/>
                <a:gd name="T79" fmla="*/ 329 h 928"/>
                <a:gd name="T80" fmla="*/ 73 w 910"/>
                <a:gd name="T81" fmla="*/ 228 h 928"/>
                <a:gd name="T82" fmla="*/ 138 w 910"/>
                <a:gd name="T83" fmla="*/ 142 h 928"/>
                <a:gd name="T84" fmla="*/ 223 w 910"/>
                <a:gd name="T85" fmla="*/ 74 h 928"/>
                <a:gd name="T86" fmla="*/ 322 w 910"/>
                <a:gd name="T87" fmla="*/ 28 h 928"/>
                <a:gd name="T88" fmla="*/ 431 w 910"/>
                <a:gd name="T89" fmla="*/ 8 h 928"/>
                <a:gd name="T90" fmla="*/ 544 w 910"/>
                <a:gd name="T91" fmla="*/ 17 h 928"/>
                <a:gd name="T92" fmla="*/ 648 w 910"/>
                <a:gd name="T93" fmla="*/ 54 h 928"/>
                <a:gd name="T94" fmla="*/ 739 w 910"/>
                <a:gd name="T95" fmla="*/ 112 h 928"/>
                <a:gd name="T96" fmla="*/ 812 w 910"/>
                <a:gd name="T97" fmla="*/ 192 h 928"/>
                <a:gd name="T98" fmla="*/ 867 w 910"/>
                <a:gd name="T99" fmla="*/ 287 h 928"/>
                <a:gd name="T100" fmla="*/ 896 w 910"/>
                <a:gd name="T101" fmla="*/ 395 h 92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10"/>
                <a:gd name="T154" fmla="*/ 0 h 928"/>
                <a:gd name="T155" fmla="*/ 910 w 910"/>
                <a:gd name="T156" fmla="*/ 928 h 92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10" h="928">
                  <a:moveTo>
                    <a:pt x="910" y="464"/>
                  </a:moveTo>
                  <a:lnTo>
                    <a:pt x="908" y="440"/>
                  </a:lnTo>
                  <a:lnTo>
                    <a:pt x="907" y="417"/>
                  </a:lnTo>
                  <a:lnTo>
                    <a:pt x="904" y="393"/>
                  </a:lnTo>
                  <a:lnTo>
                    <a:pt x="900" y="370"/>
                  </a:lnTo>
                  <a:lnTo>
                    <a:pt x="895" y="348"/>
                  </a:lnTo>
                  <a:lnTo>
                    <a:pt x="889" y="326"/>
                  </a:lnTo>
                  <a:lnTo>
                    <a:pt x="882" y="305"/>
                  </a:lnTo>
                  <a:lnTo>
                    <a:pt x="874" y="284"/>
                  </a:lnTo>
                  <a:lnTo>
                    <a:pt x="864" y="263"/>
                  </a:lnTo>
                  <a:lnTo>
                    <a:pt x="854" y="243"/>
                  </a:lnTo>
                  <a:lnTo>
                    <a:pt x="843" y="224"/>
                  </a:lnTo>
                  <a:lnTo>
                    <a:pt x="832" y="204"/>
                  </a:lnTo>
                  <a:lnTo>
                    <a:pt x="819" y="187"/>
                  </a:lnTo>
                  <a:lnTo>
                    <a:pt x="806" y="169"/>
                  </a:lnTo>
                  <a:lnTo>
                    <a:pt x="792" y="152"/>
                  </a:lnTo>
                  <a:lnTo>
                    <a:pt x="776" y="136"/>
                  </a:lnTo>
                  <a:lnTo>
                    <a:pt x="760" y="121"/>
                  </a:lnTo>
                  <a:lnTo>
                    <a:pt x="744" y="106"/>
                  </a:lnTo>
                  <a:lnTo>
                    <a:pt x="726" y="92"/>
                  </a:lnTo>
                  <a:lnTo>
                    <a:pt x="708" y="79"/>
                  </a:lnTo>
                  <a:lnTo>
                    <a:pt x="690" y="68"/>
                  </a:lnTo>
                  <a:lnTo>
                    <a:pt x="671" y="57"/>
                  </a:lnTo>
                  <a:lnTo>
                    <a:pt x="651" y="45"/>
                  </a:lnTo>
                  <a:lnTo>
                    <a:pt x="632" y="37"/>
                  </a:lnTo>
                  <a:lnTo>
                    <a:pt x="611" y="28"/>
                  </a:lnTo>
                  <a:lnTo>
                    <a:pt x="590" y="21"/>
                  </a:lnTo>
                  <a:lnTo>
                    <a:pt x="568" y="14"/>
                  </a:lnTo>
                  <a:lnTo>
                    <a:pt x="545" y="10"/>
                  </a:lnTo>
                  <a:lnTo>
                    <a:pt x="523" y="6"/>
                  </a:lnTo>
                  <a:lnTo>
                    <a:pt x="501" y="3"/>
                  </a:lnTo>
                  <a:lnTo>
                    <a:pt x="477" y="1"/>
                  </a:lnTo>
                  <a:lnTo>
                    <a:pt x="455" y="0"/>
                  </a:lnTo>
                  <a:lnTo>
                    <a:pt x="431" y="1"/>
                  </a:lnTo>
                  <a:lnTo>
                    <a:pt x="408" y="3"/>
                  </a:lnTo>
                  <a:lnTo>
                    <a:pt x="386" y="6"/>
                  </a:lnTo>
                  <a:lnTo>
                    <a:pt x="363" y="10"/>
                  </a:lnTo>
                  <a:lnTo>
                    <a:pt x="341" y="14"/>
                  </a:lnTo>
                  <a:lnTo>
                    <a:pt x="319" y="21"/>
                  </a:lnTo>
                  <a:lnTo>
                    <a:pt x="298" y="28"/>
                  </a:lnTo>
                  <a:lnTo>
                    <a:pt x="277" y="37"/>
                  </a:lnTo>
                  <a:lnTo>
                    <a:pt x="258" y="45"/>
                  </a:lnTo>
                  <a:lnTo>
                    <a:pt x="238" y="57"/>
                  </a:lnTo>
                  <a:lnTo>
                    <a:pt x="219" y="68"/>
                  </a:lnTo>
                  <a:lnTo>
                    <a:pt x="201" y="79"/>
                  </a:lnTo>
                  <a:lnTo>
                    <a:pt x="182" y="92"/>
                  </a:lnTo>
                  <a:lnTo>
                    <a:pt x="166" y="106"/>
                  </a:lnTo>
                  <a:lnTo>
                    <a:pt x="149" y="121"/>
                  </a:lnTo>
                  <a:lnTo>
                    <a:pt x="132" y="136"/>
                  </a:lnTo>
                  <a:lnTo>
                    <a:pt x="119" y="152"/>
                  </a:lnTo>
                  <a:lnTo>
                    <a:pt x="103" y="169"/>
                  </a:lnTo>
                  <a:lnTo>
                    <a:pt x="91" y="187"/>
                  </a:lnTo>
                  <a:lnTo>
                    <a:pt x="78" y="204"/>
                  </a:lnTo>
                  <a:lnTo>
                    <a:pt x="66" y="224"/>
                  </a:lnTo>
                  <a:lnTo>
                    <a:pt x="55" y="243"/>
                  </a:lnTo>
                  <a:lnTo>
                    <a:pt x="45" y="263"/>
                  </a:lnTo>
                  <a:lnTo>
                    <a:pt x="35" y="284"/>
                  </a:lnTo>
                  <a:lnTo>
                    <a:pt x="28" y="305"/>
                  </a:lnTo>
                  <a:lnTo>
                    <a:pt x="20" y="326"/>
                  </a:lnTo>
                  <a:lnTo>
                    <a:pt x="14" y="348"/>
                  </a:lnTo>
                  <a:lnTo>
                    <a:pt x="9" y="370"/>
                  </a:lnTo>
                  <a:lnTo>
                    <a:pt x="4" y="393"/>
                  </a:lnTo>
                  <a:lnTo>
                    <a:pt x="2" y="417"/>
                  </a:lnTo>
                  <a:lnTo>
                    <a:pt x="0" y="440"/>
                  </a:lnTo>
                  <a:lnTo>
                    <a:pt x="0" y="464"/>
                  </a:lnTo>
                  <a:lnTo>
                    <a:pt x="0" y="488"/>
                  </a:lnTo>
                  <a:lnTo>
                    <a:pt x="2" y="512"/>
                  </a:lnTo>
                  <a:lnTo>
                    <a:pt x="4" y="535"/>
                  </a:lnTo>
                  <a:lnTo>
                    <a:pt x="9" y="558"/>
                  </a:lnTo>
                  <a:lnTo>
                    <a:pt x="14" y="581"/>
                  </a:lnTo>
                  <a:lnTo>
                    <a:pt x="20" y="602"/>
                  </a:lnTo>
                  <a:lnTo>
                    <a:pt x="28" y="623"/>
                  </a:lnTo>
                  <a:lnTo>
                    <a:pt x="35" y="645"/>
                  </a:lnTo>
                  <a:lnTo>
                    <a:pt x="45" y="666"/>
                  </a:lnTo>
                  <a:lnTo>
                    <a:pt x="55" y="686"/>
                  </a:lnTo>
                  <a:lnTo>
                    <a:pt x="66" y="706"/>
                  </a:lnTo>
                  <a:lnTo>
                    <a:pt x="78" y="724"/>
                  </a:lnTo>
                  <a:lnTo>
                    <a:pt x="91" y="742"/>
                  </a:lnTo>
                  <a:lnTo>
                    <a:pt x="103" y="760"/>
                  </a:lnTo>
                  <a:lnTo>
                    <a:pt x="119" y="777"/>
                  </a:lnTo>
                  <a:lnTo>
                    <a:pt x="132" y="792"/>
                  </a:lnTo>
                  <a:lnTo>
                    <a:pt x="149" y="808"/>
                  </a:lnTo>
                  <a:lnTo>
                    <a:pt x="166" y="822"/>
                  </a:lnTo>
                  <a:lnTo>
                    <a:pt x="182" y="836"/>
                  </a:lnTo>
                  <a:lnTo>
                    <a:pt x="201" y="849"/>
                  </a:lnTo>
                  <a:lnTo>
                    <a:pt x="219" y="862"/>
                  </a:lnTo>
                  <a:lnTo>
                    <a:pt x="238" y="873"/>
                  </a:lnTo>
                  <a:lnTo>
                    <a:pt x="258" y="883"/>
                  </a:lnTo>
                  <a:lnTo>
                    <a:pt x="277" y="892"/>
                  </a:lnTo>
                  <a:lnTo>
                    <a:pt x="298" y="900"/>
                  </a:lnTo>
                  <a:lnTo>
                    <a:pt x="319" y="907"/>
                  </a:lnTo>
                  <a:lnTo>
                    <a:pt x="341" y="914"/>
                  </a:lnTo>
                  <a:lnTo>
                    <a:pt x="363" y="919"/>
                  </a:lnTo>
                  <a:lnTo>
                    <a:pt x="386" y="923"/>
                  </a:lnTo>
                  <a:lnTo>
                    <a:pt x="408" y="926"/>
                  </a:lnTo>
                  <a:lnTo>
                    <a:pt x="431" y="928"/>
                  </a:lnTo>
                  <a:lnTo>
                    <a:pt x="455" y="928"/>
                  </a:lnTo>
                  <a:lnTo>
                    <a:pt x="477" y="928"/>
                  </a:lnTo>
                  <a:lnTo>
                    <a:pt x="501" y="926"/>
                  </a:lnTo>
                  <a:lnTo>
                    <a:pt x="523" y="923"/>
                  </a:lnTo>
                  <a:lnTo>
                    <a:pt x="545" y="919"/>
                  </a:lnTo>
                  <a:lnTo>
                    <a:pt x="568" y="914"/>
                  </a:lnTo>
                  <a:lnTo>
                    <a:pt x="590" y="907"/>
                  </a:lnTo>
                  <a:lnTo>
                    <a:pt x="611" y="900"/>
                  </a:lnTo>
                  <a:lnTo>
                    <a:pt x="632" y="892"/>
                  </a:lnTo>
                  <a:lnTo>
                    <a:pt x="651" y="883"/>
                  </a:lnTo>
                  <a:lnTo>
                    <a:pt x="671" y="873"/>
                  </a:lnTo>
                  <a:lnTo>
                    <a:pt x="690" y="862"/>
                  </a:lnTo>
                  <a:lnTo>
                    <a:pt x="708" y="849"/>
                  </a:lnTo>
                  <a:lnTo>
                    <a:pt x="726" y="836"/>
                  </a:lnTo>
                  <a:lnTo>
                    <a:pt x="744" y="822"/>
                  </a:lnTo>
                  <a:lnTo>
                    <a:pt x="760" y="808"/>
                  </a:lnTo>
                  <a:lnTo>
                    <a:pt x="776" y="792"/>
                  </a:lnTo>
                  <a:lnTo>
                    <a:pt x="792" y="777"/>
                  </a:lnTo>
                  <a:lnTo>
                    <a:pt x="806" y="760"/>
                  </a:lnTo>
                  <a:lnTo>
                    <a:pt x="819" y="742"/>
                  </a:lnTo>
                  <a:lnTo>
                    <a:pt x="832" y="724"/>
                  </a:lnTo>
                  <a:lnTo>
                    <a:pt x="843" y="706"/>
                  </a:lnTo>
                  <a:lnTo>
                    <a:pt x="854" y="686"/>
                  </a:lnTo>
                  <a:lnTo>
                    <a:pt x="864" y="666"/>
                  </a:lnTo>
                  <a:lnTo>
                    <a:pt x="874" y="645"/>
                  </a:lnTo>
                  <a:lnTo>
                    <a:pt x="882" y="623"/>
                  </a:lnTo>
                  <a:lnTo>
                    <a:pt x="889" y="602"/>
                  </a:lnTo>
                  <a:lnTo>
                    <a:pt x="895" y="581"/>
                  </a:lnTo>
                  <a:lnTo>
                    <a:pt x="900" y="558"/>
                  </a:lnTo>
                  <a:lnTo>
                    <a:pt x="904" y="535"/>
                  </a:lnTo>
                  <a:lnTo>
                    <a:pt x="907" y="512"/>
                  </a:lnTo>
                  <a:lnTo>
                    <a:pt x="908" y="488"/>
                  </a:lnTo>
                  <a:lnTo>
                    <a:pt x="910" y="464"/>
                  </a:lnTo>
                  <a:close/>
                  <a:moveTo>
                    <a:pt x="902" y="464"/>
                  </a:moveTo>
                  <a:lnTo>
                    <a:pt x="900" y="488"/>
                  </a:lnTo>
                  <a:lnTo>
                    <a:pt x="899" y="511"/>
                  </a:lnTo>
                  <a:lnTo>
                    <a:pt x="896" y="534"/>
                  </a:lnTo>
                  <a:lnTo>
                    <a:pt x="892" y="556"/>
                  </a:lnTo>
                  <a:lnTo>
                    <a:pt x="888" y="578"/>
                  </a:lnTo>
                  <a:lnTo>
                    <a:pt x="881" y="600"/>
                  </a:lnTo>
                  <a:lnTo>
                    <a:pt x="874" y="622"/>
                  </a:lnTo>
                  <a:lnTo>
                    <a:pt x="867" y="642"/>
                  </a:lnTo>
                  <a:lnTo>
                    <a:pt x="857" y="662"/>
                  </a:lnTo>
                  <a:lnTo>
                    <a:pt x="847" y="681"/>
                  </a:lnTo>
                  <a:lnTo>
                    <a:pt x="836" y="701"/>
                  </a:lnTo>
                  <a:lnTo>
                    <a:pt x="825" y="720"/>
                  </a:lnTo>
                  <a:lnTo>
                    <a:pt x="812" y="737"/>
                  </a:lnTo>
                  <a:lnTo>
                    <a:pt x="799" y="754"/>
                  </a:lnTo>
                  <a:lnTo>
                    <a:pt x="785" y="771"/>
                  </a:lnTo>
                  <a:lnTo>
                    <a:pt x="771" y="787"/>
                  </a:lnTo>
                  <a:lnTo>
                    <a:pt x="755" y="802"/>
                  </a:lnTo>
                  <a:lnTo>
                    <a:pt x="739" y="816"/>
                  </a:lnTo>
                  <a:lnTo>
                    <a:pt x="722" y="831"/>
                  </a:lnTo>
                  <a:lnTo>
                    <a:pt x="704" y="842"/>
                  </a:lnTo>
                  <a:lnTo>
                    <a:pt x="686" y="855"/>
                  </a:lnTo>
                  <a:lnTo>
                    <a:pt x="668" y="866"/>
                  </a:lnTo>
                  <a:lnTo>
                    <a:pt x="648" y="876"/>
                  </a:lnTo>
                  <a:lnTo>
                    <a:pt x="629" y="884"/>
                  </a:lnTo>
                  <a:lnTo>
                    <a:pt x="608" y="893"/>
                  </a:lnTo>
                  <a:lnTo>
                    <a:pt x="587" y="900"/>
                  </a:lnTo>
                  <a:lnTo>
                    <a:pt x="566" y="906"/>
                  </a:lnTo>
                  <a:lnTo>
                    <a:pt x="544" y="911"/>
                  </a:lnTo>
                  <a:lnTo>
                    <a:pt x="523" y="916"/>
                  </a:lnTo>
                  <a:lnTo>
                    <a:pt x="500" y="919"/>
                  </a:lnTo>
                  <a:lnTo>
                    <a:pt x="477" y="920"/>
                  </a:lnTo>
                  <a:lnTo>
                    <a:pt x="455" y="920"/>
                  </a:lnTo>
                  <a:lnTo>
                    <a:pt x="431" y="920"/>
                  </a:lnTo>
                  <a:lnTo>
                    <a:pt x="409" y="919"/>
                  </a:lnTo>
                  <a:lnTo>
                    <a:pt x="387" y="916"/>
                  </a:lnTo>
                  <a:lnTo>
                    <a:pt x="365" y="911"/>
                  </a:lnTo>
                  <a:lnTo>
                    <a:pt x="342" y="906"/>
                  </a:lnTo>
                  <a:lnTo>
                    <a:pt x="322" y="900"/>
                  </a:lnTo>
                  <a:lnTo>
                    <a:pt x="301" y="893"/>
                  </a:lnTo>
                  <a:lnTo>
                    <a:pt x="281" y="884"/>
                  </a:lnTo>
                  <a:lnTo>
                    <a:pt x="260" y="876"/>
                  </a:lnTo>
                  <a:lnTo>
                    <a:pt x="241" y="866"/>
                  </a:lnTo>
                  <a:lnTo>
                    <a:pt x="223" y="855"/>
                  </a:lnTo>
                  <a:lnTo>
                    <a:pt x="205" y="842"/>
                  </a:lnTo>
                  <a:lnTo>
                    <a:pt x="187" y="831"/>
                  </a:lnTo>
                  <a:lnTo>
                    <a:pt x="170" y="816"/>
                  </a:lnTo>
                  <a:lnTo>
                    <a:pt x="155" y="802"/>
                  </a:lnTo>
                  <a:lnTo>
                    <a:pt x="138" y="787"/>
                  </a:lnTo>
                  <a:lnTo>
                    <a:pt x="124" y="771"/>
                  </a:lnTo>
                  <a:lnTo>
                    <a:pt x="110" y="754"/>
                  </a:lnTo>
                  <a:lnTo>
                    <a:pt x="96" y="737"/>
                  </a:lnTo>
                  <a:lnTo>
                    <a:pt x="84" y="720"/>
                  </a:lnTo>
                  <a:lnTo>
                    <a:pt x="73" y="701"/>
                  </a:lnTo>
                  <a:lnTo>
                    <a:pt x="61" y="681"/>
                  </a:lnTo>
                  <a:lnTo>
                    <a:pt x="52" y="662"/>
                  </a:lnTo>
                  <a:lnTo>
                    <a:pt x="43" y="642"/>
                  </a:lnTo>
                  <a:lnTo>
                    <a:pt x="35" y="622"/>
                  </a:lnTo>
                  <a:lnTo>
                    <a:pt x="28" y="600"/>
                  </a:lnTo>
                  <a:lnTo>
                    <a:pt x="21" y="578"/>
                  </a:lnTo>
                  <a:lnTo>
                    <a:pt x="17" y="556"/>
                  </a:lnTo>
                  <a:lnTo>
                    <a:pt x="13" y="534"/>
                  </a:lnTo>
                  <a:lnTo>
                    <a:pt x="10" y="511"/>
                  </a:lnTo>
                  <a:lnTo>
                    <a:pt x="9" y="488"/>
                  </a:lnTo>
                  <a:lnTo>
                    <a:pt x="7" y="464"/>
                  </a:lnTo>
                  <a:lnTo>
                    <a:pt x="9" y="441"/>
                  </a:lnTo>
                  <a:lnTo>
                    <a:pt x="10" y="417"/>
                  </a:lnTo>
                  <a:lnTo>
                    <a:pt x="13" y="395"/>
                  </a:lnTo>
                  <a:lnTo>
                    <a:pt x="17" y="372"/>
                  </a:lnTo>
                  <a:lnTo>
                    <a:pt x="21" y="351"/>
                  </a:lnTo>
                  <a:lnTo>
                    <a:pt x="28" y="329"/>
                  </a:lnTo>
                  <a:lnTo>
                    <a:pt x="35" y="308"/>
                  </a:lnTo>
                  <a:lnTo>
                    <a:pt x="43" y="287"/>
                  </a:lnTo>
                  <a:lnTo>
                    <a:pt x="52" y="267"/>
                  </a:lnTo>
                  <a:lnTo>
                    <a:pt x="61" y="247"/>
                  </a:lnTo>
                  <a:lnTo>
                    <a:pt x="73" y="228"/>
                  </a:lnTo>
                  <a:lnTo>
                    <a:pt x="84" y="210"/>
                  </a:lnTo>
                  <a:lnTo>
                    <a:pt x="96" y="192"/>
                  </a:lnTo>
                  <a:lnTo>
                    <a:pt x="110" y="175"/>
                  </a:lnTo>
                  <a:lnTo>
                    <a:pt x="124" y="157"/>
                  </a:lnTo>
                  <a:lnTo>
                    <a:pt x="138" y="142"/>
                  </a:lnTo>
                  <a:lnTo>
                    <a:pt x="155" y="126"/>
                  </a:lnTo>
                  <a:lnTo>
                    <a:pt x="170" y="112"/>
                  </a:lnTo>
                  <a:lnTo>
                    <a:pt x="187" y="99"/>
                  </a:lnTo>
                  <a:lnTo>
                    <a:pt x="205" y="86"/>
                  </a:lnTo>
                  <a:lnTo>
                    <a:pt x="223" y="74"/>
                  </a:lnTo>
                  <a:lnTo>
                    <a:pt x="241" y="64"/>
                  </a:lnTo>
                  <a:lnTo>
                    <a:pt x="260" y="54"/>
                  </a:lnTo>
                  <a:lnTo>
                    <a:pt x="281" y="44"/>
                  </a:lnTo>
                  <a:lnTo>
                    <a:pt x="301" y="35"/>
                  </a:lnTo>
                  <a:lnTo>
                    <a:pt x="322" y="28"/>
                  </a:lnTo>
                  <a:lnTo>
                    <a:pt x="342" y="23"/>
                  </a:lnTo>
                  <a:lnTo>
                    <a:pt x="365" y="17"/>
                  </a:lnTo>
                  <a:lnTo>
                    <a:pt x="387" y="14"/>
                  </a:lnTo>
                  <a:lnTo>
                    <a:pt x="409" y="11"/>
                  </a:lnTo>
                  <a:lnTo>
                    <a:pt x="431" y="8"/>
                  </a:lnTo>
                  <a:lnTo>
                    <a:pt x="455" y="8"/>
                  </a:lnTo>
                  <a:lnTo>
                    <a:pt x="477" y="8"/>
                  </a:lnTo>
                  <a:lnTo>
                    <a:pt x="500" y="11"/>
                  </a:lnTo>
                  <a:lnTo>
                    <a:pt x="523" y="14"/>
                  </a:lnTo>
                  <a:lnTo>
                    <a:pt x="544" y="17"/>
                  </a:lnTo>
                  <a:lnTo>
                    <a:pt x="566" y="23"/>
                  </a:lnTo>
                  <a:lnTo>
                    <a:pt x="587" y="28"/>
                  </a:lnTo>
                  <a:lnTo>
                    <a:pt x="608" y="35"/>
                  </a:lnTo>
                  <a:lnTo>
                    <a:pt x="629" y="44"/>
                  </a:lnTo>
                  <a:lnTo>
                    <a:pt x="648" y="54"/>
                  </a:lnTo>
                  <a:lnTo>
                    <a:pt x="668" y="64"/>
                  </a:lnTo>
                  <a:lnTo>
                    <a:pt x="686" y="74"/>
                  </a:lnTo>
                  <a:lnTo>
                    <a:pt x="704" y="86"/>
                  </a:lnTo>
                  <a:lnTo>
                    <a:pt x="722" y="99"/>
                  </a:lnTo>
                  <a:lnTo>
                    <a:pt x="739" y="112"/>
                  </a:lnTo>
                  <a:lnTo>
                    <a:pt x="755" y="126"/>
                  </a:lnTo>
                  <a:lnTo>
                    <a:pt x="771" y="142"/>
                  </a:lnTo>
                  <a:lnTo>
                    <a:pt x="785" y="157"/>
                  </a:lnTo>
                  <a:lnTo>
                    <a:pt x="799" y="175"/>
                  </a:lnTo>
                  <a:lnTo>
                    <a:pt x="812" y="192"/>
                  </a:lnTo>
                  <a:lnTo>
                    <a:pt x="825" y="210"/>
                  </a:lnTo>
                  <a:lnTo>
                    <a:pt x="836" y="228"/>
                  </a:lnTo>
                  <a:lnTo>
                    <a:pt x="847" y="247"/>
                  </a:lnTo>
                  <a:lnTo>
                    <a:pt x="857" y="267"/>
                  </a:lnTo>
                  <a:lnTo>
                    <a:pt x="867" y="287"/>
                  </a:lnTo>
                  <a:lnTo>
                    <a:pt x="874" y="308"/>
                  </a:lnTo>
                  <a:lnTo>
                    <a:pt x="881" y="329"/>
                  </a:lnTo>
                  <a:lnTo>
                    <a:pt x="888" y="351"/>
                  </a:lnTo>
                  <a:lnTo>
                    <a:pt x="892" y="372"/>
                  </a:lnTo>
                  <a:lnTo>
                    <a:pt x="896" y="395"/>
                  </a:lnTo>
                  <a:lnTo>
                    <a:pt x="899" y="417"/>
                  </a:lnTo>
                  <a:lnTo>
                    <a:pt x="900" y="441"/>
                  </a:lnTo>
                  <a:lnTo>
                    <a:pt x="902" y="464"/>
                  </a:lnTo>
                  <a:close/>
                </a:path>
              </a:pathLst>
            </a:custGeom>
            <a:solidFill>
              <a:srgbClr val="FEF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3" name="Freeform 80"/>
            <p:cNvSpPr>
              <a:spLocks noEditPoints="1"/>
            </p:cNvSpPr>
            <p:nvPr/>
          </p:nvSpPr>
          <p:spPr bwMode="auto">
            <a:xfrm>
              <a:off x="4084" y="2040"/>
              <a:ext cx="902" cy="920"/>
            </a:xfrm>
            <a:custGeom>
              <a:avLst/>
              <a:gdLst>
                <a:gd name="T0" fmla="*/ 892 w 902"/>
                <a:gd name="T1" fmla="*/ 368 h 920"/>
                <a:gd name="T2" fmla="*/ 857 w 902"/>
                <a:gd name="T3" fmla="*/ 261 h 920"/>
                <a:gd name="T4" fmla="*/ 799 w 902"/>
                <a:gd name="T5" fmla="*/ 168 h 920"/>
                <a:gd name="T6" fmla="*/ 721 w 902"/>
                <a:gd name="T7" fmla="*/ 91 h 920"/>
                <a:gd name="T8" fmla="*/ 626 w 902"/>
                <a:gd name="T9" fmla="*/ 37 h 920"/>
                <a:gd name="T10" fmla="*/ 519 w 902"/>
                <a:gd name="T11" fmla="*/ 6 h 920"/>
                <a:gd name="T12" fmla="*/ 404 w 902"/>
                <a:gd name="T13" fmla="*/ 3 h 920"/>
                <a:gd name="T14" fmla="*/ 295 w 902"/>
                <a:gd name="T15" fmla="*/ 29 h 920"/>
                <a:gd name="T16" fmla="*/ 198 w 902"/>
                <a:gd name="T17" fmla="*/ 78 h 920"/>
                <a:gd name="T18" fmla="*/ 117 w 902"/>
                <a:gd name="T19" fmla="*/ 151 h 920"/>
                <a:gd name="T20" fmla="*/ 55 w 902"/>
                <a:gd name="T21" fmla="*/ 241 h 920"/>
                <a:gd name="T22" fmla="*/ 14 w 902"/>
                <a:gd name="T23" fmla="*/ 345 h 920"/>
                <a:gd name="T24" fmla="*/ 0 w 902"/>
                <a:gd name="T25" fmla="*/ 460 h 920"/>
                <a:gd name="T26" fmla="*/ 14 w 902"/>
                <a:gd name="T27" fmla="*/ 575 h 920"/>
                <a:gd name="T28" fmla="*/ 55 w 902"/>
                <a:gd name="T29" fmla="*/ 680 h 920"/>
                <a:gd name="T30" fmla="*/ 117 w 902"/>
                <a:gd name="T31" fmla="*/ 770 h 920"/>
                <a:gd name="T32" fmla="*/ 198 w 902"/>
                <a:gd name="T33" fmla="*/ 842 h 920"/>
                <a:gd name="T34" fmla="*/ 295 w 902"/>
                <a:gd name="T35" fmla="*/ 892 h 920"/>
                <a:gd name="T36" fmla="*/ 404 w 902"/>
                <a:gd name="T37" fmla="*/ 917 h 920"/>
                <a:gd name="T38" fmla="*/ 519 w 902"/>
                <a:gd name="T39" fmla="*/ 915 h 920"/>
                <a:gd name="T40" fmla="*/ 626 w 902"/>
                <a:gd name="T41" fmla="*/ 885 h 920"/>
                <a:gd name="T42" fmla="*/ 721 w 902"/>
                <a:gd name="T43" fmla="*/ 829 h 920"/>
                <a:gd name="T44" fmla="*/ 799 w 902"/>
                <a:gd name="T45" fmla="*/ 753 h 920"/>
                <a:gd name="T46" fmla="*/ 857 w 902"/>
                <a:gd name="T47" fmla="*/ 660 h 920"/>
                <a:gd name="T48" fmla="*/ 892 w 902"/>
                <a:gd name="T49" fmla="*/ 552 h 920"/>
                <a:gd name="T50" fmla="*/ 893 w 902"/>
                <a:gd name="T51" fmla="*/ 460 h 920"/>
                <a:gd name="T52" fmla="*/ 879 w 902"/>
                <a:gd name="T53" fmla="*/ 574 h 920"/>
                <a:gd name="T54" fmla="*/ 840 w 902"/>
                <a:gd name="T55" fmla="*/ 676 h 920"/>
                <a:gd name="T56" fmla="*/ 778 w 902"/>
                <a:gd name="T57" fmla="*/ 764 h 920"/>
                <a:gd name="T58" fmla="*/ 699 w 902"/>
                <a:gd name="T59" fmla="*/ 835 h 920"/>
                <a:gd name="T60" fmla="*/ 603 w 902"/>
                <a:gd name="T61" fmla="*/ 885 h 920"/>
                <a:gd name="T62" fmla="*/ 496 w 902"/>
                <a:gd name="T63" fmla="*/ 910 h 920"/>
                <a:gd name="T64" fmla="*/ 383 w 902"/>
                <a:gd name="T65" fmla="*/ 907 h 920"/>
                <a:gd name="T66" fmla="*/ 279 w 902"/>
                <a:gd name="T67" fmla="*/ 876 h 920"/>
                <a:gd name="T68" fmla="*/ 185 w 902"/>
                <a:gd name="T69" fmla="*/ 822 h 920"/>
                <a:gd name="T70" fmla="*/ 109 w 902"/>
                <a:gd name="T71" fmla="*/ 748 h 920"/>
                <a:gd name="T72" fmla="*/ 52 w 902"/>
                <a:gd name="T73" fmla="*/ 656 h 920"/>
                <a:gd name="T74" fmla="*/ 17 w 902"/>
                <a:gd name="T75" fmla="*/ 551 h 920"/>
                <a:gd name="T76" fmla="*/ 9 w 902"/>
                <a:gd name="T77" fmla="*/ 437 h 920"/>
                <a:gd name="T78" fmla="*/ 28 w 902"/>
                <a:gd name="T79" fmla="*/ 325 h 920"/>
                <a:gd name="T80" fmla="*/ 71 w 902"/>
                <a:gd name="T81" fmla="*/ 226 h 920"/>
                <a:gd name="T82" fmla="*/ 137 w 902"/>
                <a:gd name="T83" fmla="*/ 141 h 920"/>
                <a:gd name="T84" fmla="*/ 222 w 902"/>
                <a:gd name="T85" fmla="*/ 74 h 920"/>
                <a:gd name="T86" fmla="*/ 319 w 902"/>
                <a:gd name="T87" fmla="*/ 29 h 920"/>
                <a:gd name="T88" fmla="*/ 427 w 902"/>
                <a:gd name="T89" fmla="*/ 9 h 920"/>
                <a:gd name="T90" fmla="*/ 540 w 902"/>
                <a:gd name="T91" fmla="*/ 17 h 920"/>
                <a:gd name="T92" fmla="*/ 643 w 902"/>
                <a:gd name="T93" fmla="*/ 53 h 920"/>
                <a:gd name="T94" fmla="*/ 732 w 902"/>
                <a:gd name="T95" fmla="*/ 111 h 920"/>
                <a:gd name="T96" fmla="*/ 806 w 902"/>
                <a:gd name="T97" fmla="*/ 190 h 920"/>
                <a:gd name="T98" fmla="*/ 859 w 902"/>
                <a:gd name="T99" fmla="*/ 284 h 920"/>
                <a:gd name="T100" fmla="*/ 888 w 902"/>
                <a:gd name="T101" fmla="*/ 392 h 92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902"/>
                <a:gd name="T154" fmla="*/ 0 h 920"/>
                <a:gd name="T155" fmla="*/ 902 w 902"/>
                <a:gd name="T156" fmla="*/ 920 h 92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902" h="920">
                  <a:moveTo>
                    <a:pt x="902" y="460"/>
                  </a:moveTo>
                  <a:lnTo>
                    <a:pt x="900" y="436"/>
                  </a:lnTo>
                  <a:lnTo>
                    <a:pt x="899" y="413"/>
                  </a:lnTo>
                  <a:lnTo>
                    <a:pt x="896" y="391"/>
                  </a:lnTo>
                  <a:lnTo>
                    <a:pt x="892" y="368"/>
                  </a:lnTo>
                  <a:lnTo>
                    <a:pt x="886" y="345"/>
                  </a:lnTo>
                  <a:lnTo>
                    <a:pt x="881" y="324"/>
                  </a:lnTo>
                  <a:lnTo>
                    <a:pt x="874" y="303"/>
                  </a:lnTo>
                  <a:lnTo>
                    <a:pt x="866" y="281"/>
                  </a:lnTo>
                  <a:lnTo>
                    <a:pt x="857" y="261"/>
                  </a:lnTo>
                  <a:lnTo>
                    <a:pt x="847" y="241"/>
                  </a:lnTo>
                  <a:lnTo>
                    <a:pt x="836" y="222"/>
                  </a:lnTo>
                  <a:lnTo>
                    <a:pt x="824" y="203"/>
                  </a:lnTo>
                  <a:lnTo>
                    <a:pt x="811" y="185"/>
                  </a:lnTo>
                  <a:lnTo>
                    <a:pt x="799" y="168"/>
                  </a:lnTo>
                  <a:lnTo>
                    <a:pt x="783" y="151"/>
                  </a:lnTo>
                  <a:lnTo>
                    <a:pt x="770" y="135"/>
                  </a:lnTo>
                  <a:lnTo>
                    <a:pt x="754" y="119"/>
                  </a:lnTo>
                  <a:lnTo>
                    <a:pt x="738" y="105"/>
                  </a:lnTo>
                  <a:lnTo>
                    <a:pt x="721" y="91"/>
                  </a:lnTo>
                  <a:lnTo>
                    <a:pt x="703" y="78"/>
                  </a:lnTo>
                  <a:lnTo>
                    <a:pt x="685" y="67"/>
                  </a:lnTo>
                  <a:lnTo>
                    <a:pt x="665" y="55"/>
                  </a:lnTo>
                  <a:lnTo>
                    <a:pt x="646" y="46"/>
                  </a:lnTo>
                  <a:lnTo>
                    <a:pt x="626" y="37"/>
                  </a:lnTo>
                  <a:lnTo>
                    <a:pt x="605" y="29"/>
                  </a:lnTo>
                  <a:lnTo>
                    <a:pt x="585" y="21"/>
                  </a:lnTo>
                  <a:lnTo>
                    <a:pt x="564" y="14"/>
                  </a:lnTo>
                  <a:lnTo>
                    <a:pt x="541" y="10"/>
                  </a:lnTo>
                  <a:lnTo>
                    <a:pt x="519" y="6"/>
                  </a:lnTo>
                  <a:lnTo>
                    <a:pt x="497" y="3"/>
                  </a:lnTo>
                  <a:lnTo>
                    <a:pt x="473" y="0"/>
                  </a:lnTo>
                  <a:lnTo>
                    <a:pt x="451" y="0"/>
                  </a:lnTo>
                  <a:lnTo>
                    <a:pt x="427" y="0"/>
                  </a:lnTo>
                  <a:lnTo>
                    <a:pt x="404" y="3"/>
                  </a:lnTo>
                  <a:lnTo>
                    <a:pt x="382" y="6"/>
                  </a:lnTo>
                  <a:lnTo>
                    <a:pt x="359" y="10"/>
                  </a:lnTo>
                  <a:lnTo>
                    <a:pt x="338" y="14"/>
                  </a:lnTo>
                  <a:lnTo>
                    <a:pt x="316" y="21"/>
                  </a:lnTo>
                  <a:lnTo>
                    <a:pt x="295" y="29"/>
                  </a:lnTo>
                  <a:lnTo>
                    <a:pt x="274" y="37"/>
                  </a:lnTo>
                  <a:lnTo>
                    <a:pt x="255" y="46"/>
                  </a:lnTo>
                  <a:lnTo>
                    <a:pt x="235" y="55"/>
                  </a:lnTo>
                  <a:lnTo>
                    <a:pt x="217" y="67"/>
                  </a:lnTo>
                  <a:lnTo>
                    <a:pt x="198" y="78"/>
                  </a:lnTo>
                  <a:lnTo>
                    <a:pt x="181" y="91"/>
                  </a:lnTo>
                  <a:lnTo>
                    <a:pt x="163" y="105"/>
                  </a:lnTo>
                  <a:lnTo>
                    <a:pt x="148" y="119"/>
                  </a:lnTo>
                  <a:lnTo>
                    <a:pt x="131" y="135"/>
                  </a:lnTo>
                  <a:lnTo>
                    <a:pt x="117" y="151"/>
                  </a:lnTo>
                  <a:lnTo>
                    <a:pt x="103" y="168"/>
                  </a:lnTo>
                  <a:lnTo>
                    <a:pt x="89" y="185"/>
                  </a:lnTo>
                  <a:lnTo>
                    <a:pt x="77" y="203"/>
                  </a:lnTo>
                  <a:lnTo>
                    <a:pt x="64" y="222"/>
                  </a:lnTo>
                  <a:lnTo>
                    <a:pt x="55" y="241"/>
                  </a:lnTo>
                  <a:lnTo>
                    <a:pt x="44" y="261"/>
                  </a:lnTo>
                  <a:lnTo>
                    <a:pt x="35" y="281"/>
                  </a:lnTo>
                  <a:lnTo>
                    <a:pt x="27" y="303"/>
                  </a:lnTo>
                  <a:lnTo>
                    <a:pt x="20" y="324"/>
                  </a:lnTo>
                  <a:lnTo>
                    <a:pt x="14" y="345"/>
                  </a:lnTo>
                  <a:lnTo>
                    <a:pt x="9" y="368"/>
                  </a:lnTo>
                  <a:lnTo>
                    <a:pt x="5" y="391"/>
                  </a:lnTo>
                  <a:lnTo>
                    <a:pt x="2" y="413"/>
                  </a:lnTo>
                  <a:lnTo>
                    <a:pt x="0" y="436"/>
                  </a:lnTo>
                  <a:lnTo>
                    <a:pt x="0" y="460"/>
                  </a:lnTo>
                  <a:lnTo>
                    <a:pt x="0" y="484"/>
                  </a:lnTo>
                  <a:lnTo>
                    <a:pt x="2" y="507"/>
                  </a:lnTo>
                  <a:lnTo>
                    <a:pt x="5" y="530"/>
                  </a:lnTo>
                  <a:lnTo>
                    <a:pt x="9" y="552"/>
                  </a:lnTo>
                  <a:lnTo>
                    <a:pt x="14" y="575"/>
                  </a:lnTo>
                  <a:lnTo>
                    <a:pt x="20" y="596"/>
                  </a:lnTo>
                  <a:lnTo>
                    <a:pt x="27" y="619"/>
                  </a:lnTo>
                  <a:lnTo>
                    <a:pt x="35" y="639"/>
                  </a:lnTo>
                  <a:lnTo>
                    <a:pt x="44" y="660"/>
                  </a:lnTo>
                  <a:lnTo>
                    <a:pt x="55" y="680"/>
                  </a:lnTo>
                  <a:lnTo>
                    <a:pt x="64" y="699"/>
                  </a:lnTo>
                  <a:lnTo>
                    <a:pt x="77" y="717"/>
                  </a:lnTo>
                  <a:lnTo>
                    <a:pt x="89" y="736"/>
                  </a:lnTo>
                  <a:lnTo>
                    <a:pt x="103" y="753"/>
                  </a:lnTo>
                  <a:lnTo>
                    <a:pt x="117" y="770"/>
                  </a:lnTo>
                  <a:lnTo>
                    <a:pt x="131" y="785"/>
                  </a:lnTo>
                  <a:lnTo>
                    <a:pt x="148" y="801"/>
                  </a:lnTo>
                  <a:lnTo>
                    <a:pt x="163" y="815"/>
                  </a:lnTo>
                  <a:lnTo>
                    <a:pt x="181" y="829"/>
                  </a:lnTo>
                  <a:lnTo>
                    <a:pt x="198" y="842"/>
                  </a:lnTo>
                  <a:lnTo>
                    <a:pt x="217" y="854"/>
                  </a:lnTo>
                  <a:lnTo>
                    <a:pt x="235" y="865"/>
                  </a:lnTo>
                  <a:lnTo>
                    <a:pt x="255" y="875"/>
                  </a:lnTo>
                  <a:lnTo>
                    <a:pt x="274" y="885"/>
                  </a:lnTo>
                  <a:lnTo>
                    <a:pt x="295" y="892"/>
                  </a:lnTo>
                  <a:lnTo>
                    <a:pt x="316" y="900"/>
                  </a:lnTo>
                  <a:lnTo>
                    <a:pt x="338" y="906"/>
                  </a:lnTo>
                  <a:lnTo>
                    <a:pt x="359" y="912"/>
                  </a:lnTo>
                  <a:lnTo>
                    <a:pt x="382" y="915"/>
                  </a:lnTo>
                  <a:lnTo>
                    <a:pt x="404" y="917"/>
                  </a:lnTo>
                  <a:lnTo>
                    <a:pt x="427" y="920"/>
                  </a:lnTo>
                  <a:lnTo>
                    <a:pt x="451" y="920"/>
                  </a:lnTo>
                  <a:lnTo>
                    <a:pt x="473" y="920"/>
                  </a:lnTo>
                  <a:lnTo>
                    <a:pt x="497" y="917"/>
                  </a:lnTo>
                  <a:lnTo>
                    <a:pt x="519" y="915"/>
                  </a:lnTo>
                  <a:lnTo>
                    <a:pt x="541" y="912"/>
                  </a:lnTo>
                  <a:lnTo>
                    <a:pt x="564" y="906"/>
                  </a:lnTo>
                  <a:lnTo>
                    <a:pt x="585" y="900"/>
                  </a:lnTo>
                  <a:lnTo>
                    <a:pt x="605" y="892"/>
                  </a:lnTo>
                  <a:lnTo>
                    <a:pt x="626" y="885"/>
                  </a:lnTo>
                  <a:lnTo>
                    <a:pt x="646" y="875"/>
                  </a:lnTo>
                  <a:lnTo>
                    <a:pt x="665" y="865"/>
                  </a:lnTo>
                  <a:lnTo>
                    <a:pt x="685" y="854"/>
                  </a:lnTo>
                  <a:lnTo>
                    <a:pt x="703" y="842"/>
                  </a:lnTo>
                  <a:lnTo>
                    <a:pt x="721" y="829"/>
                  </a:lnTo>
                  <a:lnTo>
                    <a:pt x="738" y="815"/>
                  </a:lnTo>
                  <a:lnTo>
                    <a:pt x="754" y="801"/>
                  </a:lnTo>
                  <a:lnTo>
                    <a:pt x="770" y="785"/>
                  </a:lnTo>
                  <a:lnTo>
                    <a:pt x="783" y="770"/>
                  </a:lnTo>
                  <a:lnTo>
                    <a:pt x="799" y="753"/>
                  </a:lnTo>
                  <a:lnTo>
                    <a:pt x="811" y="736"/>
                  </a:lnTo>
                  <a:lnTo>
                    <a:pt x="824" y="717"/>
                  </a:lnTo>
                  <a:lnTo>
                    <a:pt x="836" y="699"/>
                  </a:lnTo>
                  <a:lnTo>
                    <a:pt x="847" y="680"/>
                  </a:lnTo>
                  <a:lnTo>
                    <a:pt x="857" y="660"/>
                  </a:lnTo>
                  <a:lnTo>
                    <a:pt x="866" y="639"/>
                  </a:lnTo>
                  <a:lnTo>
                    <a:pt x="874" y="619"/>
                  </a:lnTo>
                  <a:lnTo>
                    <a:pt x="881" y="596"/>
                  </a:lnTo>
                  <a:lnTo>
                    <a:pt x="886" y="575"/>
                  </a:lnTo>
                  <a:lnTo>
                    <a:pt x="892" y="552"/>
                  </a:lnTo>
                  <a:lnTo>
                    <a:pt x="896" y="530"/>
                  </a:lnTo>
                  <a:lnTo>
                    <a:pt x="899" y="507"/>
                  </a:lnTo>
                  <a:lnTo>
                    <a:pt x="900" y="484"/>
                  </a:lnTo>
                  <a:lnTo>
                    <a:pt x="902" y="460"/>
                  </a:lnTo>
                  <a:close/>
                  <a:moveTo>
                    <a:pt x="893" y="460"/>
                  </a:moveTo>
                  <a:lnTo>
                    <a:pt x="893" y="483"/>
                  </a:lnTo>
                  <a:lnTo>
                    <a:pt x="891" y="507"/>
                  </a:lnTo>
                  <a:lnTo>
                    <a:pt x="888" y="530"/>
                  </a:lnTo>
                  <a:lnTo>
                    <a:pt x="885" y="551"/>
                  </a:lnTo>
                  <a:lnTo>
                    <a:pt x="879" y="574"/>
                  </a:lnTo>
                  <a:lnTo>
                    <a:pt x="874" y="595"/>
                  </a:lnTo>
                  <a:lnTo>
                    <a:pt x="867" y="616"/>
                  </a:lnTo>
                  <a:lnTo>
                    <a:pt x="859" y="636"/>
                  </a:lnTo>
                  <a:lnTo>
                    <a:pt x="850" y="656"/>
                  </a:lnTo>
                  <a:lnTo>
                    <a:pt x="840" y="676"/>
                  </a:lnTo>
                  <a:lnTo>
                    <a:pt x="829" y="694"/>
                  </a:lnTo>
                  <a:lnTo>
                    <a:pt x="818" y="713"/>
                  </a:lnTo>
                  <a:lnTo>
                    <a:pt x="806" y="731"/>
                  </a:lnTo>
                  <a:lnTo>
                    <a:pt x="792" y="748"/>
                  </a:lnTo>
                  <a:lnTo>
                    <a:pt x="778" y="764"/>
                  </a:lnTo>
                  <a:lnTo>
                    <a:pt x="764" y="780"/>
                  </a:lnTo>
                  <a:lnTo>
                    <a:pt x="749" y="795"/>
                  </a:lnTo>
                  <a:lnTo>
                    <a:pt x="732" y="809"/>
                  </a:lnTo>
                  <a:lnTo>
                    <a:pt x="715" y="822"/>
                  </a:lnTo>
                  <a:lnTo>
                    <a:pt x="699" y="835"/>
                  </a:lnTo>
                  <a:lnTo>
                    <a:pt x="681" y="846"/>
                  </a:lnTo>
                  <a:lnTo>
                    <a:pt x="661" y="858"/>
                  </a:lnTo>
                  <a:lnTo>
                    <a:pt x="643" y="868"/>
                  </a:lnTo>
                  <a:lnTo>
                    <a:pt x="624" y="876"/>
                  </a:lnTo>
                  <a:lnTo>
                    <a:pt x="603" y="885"/>
                  </a:lnTo>
                  <a:lnTo>
                    <a:pt x="582" y="892"/>
                  </a:lnTo>
                  <a:lnTo>
                    <a:pt x="561" y="898"/>
                  </a:lnTo>
                  <a:lnTo>
                    <a:pt x="540" y="903"/>
                  </a:lnTo>
                  <a:lnTo>
                    <a:pt x="518" y="907"/>
                  </a:lnTo>
                  <a:lnTo>
                    <a:pt x="496" y="910"/>
                  </a:lnTo>
                  <a:lnTo>
                    <a:pt x="473" y="912"/>
                  </a:lnTo>
                  <a:lnTo>
                    <a:pt x="451" y="912"/>
                  </a:lnTo>
                  <a:lnTo>
                    <a:pt x="427" y="912"/>
                  </a:lnTo>
                  <a:lnTo>
                    <a:pt x="405" y="910"/>
                  </a:lnTo>
                  <a:lnTo>
                    <a:pt x="383" y="907"/>
                  </a:lnTo>
                  <a:lnTo>
                    <a:pt x="361" y="903"/>
                  </a:lnTo>
                  <a:lnTo>
                    <a:pt x="340" y="898"/>
                  </a:lnTo>
                  <a:lnTo>
                    <a:pt x="319" y="892"/>
                  </a:lnTo>
                  <a:lnTo>
                    <a:pt x="298" y="885"/>
                  </a:lnTo>
                  <a:lnTo>
                    <a:pt x="279" y="876"/>
                  </a:lnTo>
                  <a:lnTo>
                    <a:pt x="259" y="868"/>
                  </a:lnTo>
                  <a:lnTo>
                    <a:pt x="240" y="858"/>
                  </a:lnTo>
                  <a:lnTo>
                    <a:pt x="222" y="846"/>
                  </a:lnTo>
                  <a:lnTo>
                    <a:pt x="204" y="835"/>
                  </a:lnTo>
                  <a:lnTo>
                    <a:pt x="185" y="822"/>
                  </a:lnTo>
                  <a:lnTo>
                    <a:pt x="169" y="809"/>
                  </a:lnTo>
                  <a:lnTo>
                    <a:pt x="153" y="795"/>
                  </a:lnTo>
                  <a:lnTo>
                    <a:pt x="137" y="780"/>
                  </a:lnTo>
                  <a:lnTo>
                    <a:pt x="123" y="764"/>
                  </a:lnTo>
                  <a:lnTo>
                    <a:pt x="109" y="748"/>
                  </a:lnTo>
                  <a:lnTo>
                    <a:pt x="95" y="731"/>
                  </a:lnTo>
                  <a:lnTo>
                    <a:pt x="84" y="713"/>
                  </a:lnTo>
                  <a:lnTo>
                    <a:pt x="71" y="694"/>
                  </a:lnTo>
                  <a:lnTo>
                    <a:pt x="62" y="676"/>
                  </a:lnTo>
                  <a:lnTo>
                    <a:pt x="52" y="656"/>
                  </a:lnTo>
                  <a:lnTo>
                    <a:pt x="42" y="636"/>
                  </a:lnTo>
                  <a:lnTo>
                    <a:pt x="35" y="616"/>
                  </a:lnTo>
                  <a:lnTo>
                    <a:pt x="28" y="595"/>
                  </a:lnTo>
                  <a:lnTo>
                    <a:pt x="21" y="574"/>
                  </a:lnTo>
                  <a:lnTo>
                    <a:pt x="17" y="551"/>
                  </a:lnTo>
                  <a:lnTo>
                    <a:pt x="13" y="530"/>
                  </a:lnTo>
                  <a:lnTo>
                    <a:pt x="10" y="507"/>
                  </a:lnTo>
                  <a:lnTo>
                    <a:pt x="9" y="483"/>
                  </a:lnTo>
                  <a:lnTo>
                    <a:pt x="7" y="460"/>
                  </a:lnTo>
                  <a:lnTo>
                    <a:pt x="9" y="437"/>
                  </a:lnTo>
                  <a:lnTo>
                    <a:pt x="10" y="415"/>
                  </a:lnTo>
                  <a:lnTo>
                    <a:pt x="13" y="392"/>
                  </a:lnTo>
                  <a:lnTo>
                    <a:pt x="17" y="369"/>
                  </a:lnTo>
                  <a:lnTo>
                    <a:pt x="21" y="348"/>
                  </a:lnTo>
                  <a:lnTo>
                    <a:pt x="28" y="325"/>
                  </a:lnTo>
                  <a:lnTo>
                    <a:pt x="35" y="305"/>
                  </a:lnTo>
                  <a:lnTo>
                    <a:pt x="42" y="284"/>
                  </a:lnTo>
                  <a:lnTo>
                    <a:pt x="52" y="264"/>
                  </a:lnTo>
                  <a:lnTo>
                    <a:pt x="62" y="244"/>
                  </a:lnTo>
                  <a:lnTo>
                    <a:pt x="71" y="226"/>
                  </a:lnTo>
                  <a:lnTo>
                    <a:pt x="84" y="207"/>
                  </a:lnTo>
                  <a:lnTo>
                    <a:pt x="95" y="190"/>
                  </a:lnTo>
                  <a:lnTo>
                    <a:pt x="109" y="173"/>
                  </a:lnTo>
                  <a:lnTo>
                    <a:pt x="123" y="156"/>
                  </a:lnTo>
                  <a:lnTo>
                    <a:pt x="137" y="141"/>
                  </a:lnTo>
                  <a:lnTo>
                    <a:pt x="153" y="125"/>
                  </a:lnTo>
                  <a:lnTo>
                    <a:pt x="169" y="111"/>
                  </a:lnTo>
                  <a:lnTo>
                    <a:pt x="185" y="98"/>
                  </a:lnTo>
                  <a:lnTo>
                    <a:pt x="204" y="85"/>
                  </a:lnTo>
                  <a:lnTo>
                    <a:pt x="222" y="74"/>
                  </a:lnTo>
                  <a:lnTo>
                    <a:pt x="240" y="63"/>
                  </a:lnTo>
                  <a:lnTo>
                    <a:pt x="259" y="53"/>
                  </a:lnTo>
                  <a:lnTo>
                    <a:pt x="279" y="44"/>
                  </a:lnTo>
                  <a:lnTo>
                    <a:pt x="298" y="36"/>
                  </a:lnTo>
                  <a:lnTo>
                    <a:pt x="319" y="29"/>
                  </a:lnTo>
                  <a:lnTo>
                    <a:pt x="340" y="23"/>
                  </a:lnTo>
                  <a:lnTo>
                    <a:pt x="361" y="17"/>
                  </a:lnTo>
                  <a:lnTo>
                    <a:pt x="383" y="13"/>
                  </a:lnTo>
                  <a:lnTo>
                    <a:pt x="405" y="10"/>
                  </a:lnTo>
                  <a:lnTo>
                    <a:pt x="427" y="9"/>
                  </a:lnTo>
                  <a:lnTo>
                    <a:pt x="451" y="9"/>
                  </a:lnTo>
                  <a:lnTo>
                    <a:pt x="473" y="9"/>
                  </a:lnTo>
                  <a:lnTo>
                    <a:pt x="496" y="10"/>
                  </a:lnTo>
                  <a:lnTo>
                    <a:pt x="518" y="13"/>
                  </a:lnTo>
                  <a:lnTo>
                    <a:pt x="540" y="17"/>
                  </a:lnTo>
                  <a:lnTo>
                    <a:pt x="561" y="23"/>
                  </a:lnTo>
                  <a:lnTo>
                    <a:pt x="582" y="29"/>
                  </a:lnTo>
                  <a:lnTo>
                    <a:pt x="603" y="36"/>
                  </a:lnTo>
                  <a:lnTo>
                    <a:pt x="624" y="44"/>
                  </a:lnTo>
                  <a:lnTo>
                    <a:pt x="643" y="53"/>
                  </a:lnTo>
                  <a:lnTo>
                    <a:pt x="661" y="63"/>
                  </a:lnTo>
                  <a:lnTo>
                    <a:pt x="681" y="74"/>
                  </a:lnTo>
                  <a:lnTo>
                    <a:pt x="699" y="85"/>
                  </a:lnTo>
                  <a:lnTo>
                    <a:pt x="715" y="98"/>
                  </a:lnTo>
                  <a:lnTo>
                    <a:pt x="732" y="111"/>
                  </a:lnTo>
                  <a:lnTo>
                    <a:pt x="749" y="125"/>
                  </a:lnTo>
                  <a:lnTo>
                    <a:pt x="764" y="141"/>
                  </a:lnTo>
                  <a:lnTo>
                    <a:pt x="778" y="156"/>
                  </a:lnTo>
                  <a:lnTo>
                    <a:pt x="792" y="173"/>
                  </a:lnTo>
                  <a:lnTo>
                    <a:pt x="806" y="190"/>
                  </a:lnTo>
                  <a:lnTo>
                    <a:pt x="818" y="207"/>
                  </a:lnTo>
                  <a:lnTo>
                    <a:pt x="829" y="226"/>
                  </a:lnTo>
                  <a:lnTo>
                    <a:pt x="840" y="244"/>
                  </a:lnTo>
                  <a:lnTo>
                    <a:pt x="850" y="264"/>
                  </a:lnTo>
                  <a:lnTo>
                    <a:pt x="859" y="284"/>
                  </a:lnTo>
                  <a:lnTo>
                    <a:pt x="867" y="305"/>
                  </a:lnTo>
                  <a:lnTo>
                    <a:pt x="874" y="325"/>
                  </a:lnTo>
                  <a:lnTo>
                    <a:pt x="879" y="348"/>
                  </a:lnTo>
                  <a:lnTo>
                    <a:pt x="885" y="369"/>
                  </a:lnTo>
                  <a:lnTo>
                    <a:pt x="888" y="392"/>
                  </a:lnTo>
                  <a:lnTo>
                    <a:pt x="891" y="415"/>
                  </a:lnTo>
                  <a:lnTo>
                    <a:pt x="893" y="437"/>
                  </a:lnTo>
                  <a:lnTo>
                    <a:pt x="893" y="460"/>
                  </a:lnTo>
                  <a:close/>
                </a:path>
              </a:pathLst>
            </a:custGeom>
            <a:solidFill>
              <a:srgbClr val="FEFA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4" name="Freeform 81"/>
            <p:cNvSpPr>
              <a:spLocks noEditPoints="1"/>
            </p:cNvSpPr>
            <p:nvPr/>
          </p:nvSpPr>
          <p:spPr bwMode="auto">
            <a:xfrm>
              <a:off x="4087" y="2044"/>
              <a:ext cx="895" cy="912"/>
            </a:xfrm>
            <a:custGeom>
              <a:avLst/>
              <a:gdLst>
                <a:gd name="T0" fmla="*/ 885 w 895"/>
                <a:gd name="T1" fmla="*/ 364 h 912"/>
                <a:gd name="T2" fmla="*/ 850 w 895"/>
                <a:gd name="T3" fmla="*/ 259 h 912"/>
                <a:gd name="T4" fmla="*/ 792 w 895"/>
                <a:gd name="T5" fmla="*/ 167 h 912"/>
                <a:gd name="T6" fmla="*/ 715 w 895"/>
                <a:gd name="T7" fmla="*/ 91 h 912"/>
                <a:gd name="T8" fmla="*/ 622 w 895"/>
                <a:gd name="T9" fmla="*/ 36 h 912"/>
                <a:gd name="T10" fmla="*/ 516 w 895"/>
                <a:gd name="T11" fmla="*/ 6 h 912"/>
                <a:gd name="T12" fmla="*/ 402 w 895"/>
                <a:gd name="T13" fmla="*/ 3 h 912"/>
                <a:gd name="T14" fmla="*/ 294 w 895"/>
                <a:gd name="T15" fmla="*/ 27 h 912"/>
                <a:gd name="T16" fmla="*/ 198 w 895"/>
                <a:gd name="T17" fmla="*/ 78 h 912"/>
                <a:gd name="T18" fmla="*/ 117 w 895"/>
                <a:gd name="T19" fmla="*/ 149 h 912"/>
                <a:gd name="T20" fmla="*/ 54 w 895"/>
                <a:gd name="T21" fmla="*/ 239 h 912"/>
                <a:gd name="T22" fmla="*/ 14 w 895"/>
                <a:gd name="T23" fmla="*/ 343 h 912"/>
                <a:gd name="T24" fmla="*/ 0 w 895"/>
                <a:gd name="T25" fmla="*/ 456 h 912"/>
                <a:gd name="T26" fmla="*/ 14 w 895"/>
                <a:gd name="T27" fmla="*/ 570 h 912"/>
                <a:gd name="T28" fmla="*/ 54 w 895"/>
                <a:gd name="T29" fmla="*/ 673 h 912"/>
                <a:gd name="T30" fmla="*/ 117 w 895"/>
                <a:gd name="T31" fmla="*/ 763 h 912"/>
                <a:gd name="T32" fmla="*/ 198 w 895"/>
                <a:gd name="T33" fmla="*/ 834 h 912"/>
                <a:gd name="T34" fmla="*/ 294 w 895"/>
                <a:gd name="T35" fmla="*/ 885 h 912"/>
                <a:gd name="T36" fmla="*/ 402 w 895"/>
                <a:gd name="T37" fmla="*/ 911 h 912"/>
                <a:gd name="T38" fmla="*/ 516 w 895"/>
                <a:gd name="T39" fmla="*/ 908 h 912"/>
                <a:gd name="T40" fmla="*/ 622 w 895"/>
                <a:gd name="T41" fmla="*/ 876 h 912"/>
                <a:gd name="T42" fmla="*/ 715 w 895"/>
                <a:gd name="T43" fmla="*/ 823 h 912"/>
                <a:gd name="T44" fmla="*/ 792 w 895"/>
                <a:gd name="T45" fmla="*/ 746 h 912"/>
                <a:gd name="T46" fmla="*/ 850 w 895"/>
                <a:gd name="T47" fmla="*/ 654 h 912"/>
                <a:gd name="T48" fmla="*/ 885 w 895"/>
                <a:gd name="T49" fmla="*/ 548 h 912"/>
                <a:gd name="T50" fmla="*/ 886 w 895"/>
                <a:gd name="T51" fmla="*/ 456 h 912"/>
                <a:gd name="T52" fmla="*/ 872 w 895"/>
                <a:gd name="T53" fmla="*/ 568 h 912"/>
                <a:gd name="T54" fmla="*/ 833 w 895"/>
                <a:gd name="T55" fmla="*/ 669 h 912"/>
                <a:gd name="T56" fmla="*/ 772 w 895"/>
                <a:gd name="T57" fmla="*/ 757 h 912"/>
                <a:gd name="T58" fmla="*/ 693 w 895"/>
                <a:gd name="T59" fmla="*/ 828 h 912"/>
                <a:gd name="T60" fmla="*/ 598 w 895"/>
                <a:gd name="T61" fmla="*/ 876 h 912"/>
                <a:gd name="T62" fmla="*/ 493 w 895"/>
                <a:gd name="T63" fmla="*/ 902 h 912"/>
                <a:gd name="T64" fmla="*/ 381 w 895"/>
                <a:gd name="T65" fmla="*/ 899 h 912"/>
                <a:gd name="T66" fmla="*/ 277 w 895"/>
                <a:gd name="T67" fmla="*/ 869 h 912"/>
                <a:gd name="T68" fmla="*/ 185 w 895"/>
                <a:gd name="T69" fmla="*/ 815 h 912"/>
                <a:gd name="T70" fmla="*/ 109 w 895"/>
                <a:gd name="T71" fmla="*/ 742 h 912"/>
                <a:gd name="T72" fmla="*/ 52 w 895"/>
                <a:gd name="T73" fmla="*/ 651 h 912"/>
                <a:gd name="T74" fmla="*/ 17 w 895"/>
                <a:gd name="T75" fmla="*/ 547 h 912"/>
                <a:gd name="T76" fmla="*/ 9 w 895"/>
                <a:gd name="T77" fmla="*/ 433 h 912"/>
                <a:gd name="T78" fmla="*/ 28 w 895"/>
                <a:gd name="T79" fmla="*/ 323 h 912"/>
                <a:gd name="T80" fmla="*/ 73 w 895"/>
                <a:gd name="T81" fmla="*/ 223 h 912"/>
                <a:gd name="T82" fmla="*/ 137 w 895"/>
                <a:gd name="T83" fmla="*/ 140 h 912"/>
                <a:gd name="T84" fmla="*/ 220 w 895"/>
                <a:gd name="T85" fmla="*/ 73 h 912"/>
                <a:gd name="T86" fmla="*/ 317 w 895"/>
                <a:gd name="T87" fmla="*/ 29 h 912"/>
                <a:gd name="T88" fmla="*/ 424 w 895"/>
                <a:gd name="T89" fmla="*/ 9 h 912"/>
                <a:gd name="T90" fmla="*/ 536 w 895"/>
                <a:gd name="T91" fmla="*/ 17 h 912"/>
                <a:gd name="T92" fmla="*/ 637 w 895"/>
                <a:gd name="T93" fmla="*/ 53 h 912"/>
                <a:gd name="T94" fmla="*/ 726 w 895"/>
                <a:gd name="T95" fmla="*/ 111 h 912"/>
                <a:gd name="T96" fmla="*/ 799 w 895"/>
                <a:gd name="T97" fmla="*/ 188 h 912"/>
                <a:gd name="T98" fmla="*/ 851 w 895"/>
                <a:gd name="T99" fmla="*/ 282 h 912"/>
                <a:gd name="T100" fmla="*/ 882 w 895"/>
                <a:gd name="T101" fmla="*/ 388 h 91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95"/>
                <a:gd name="T154" fmla="*/ 0 h 912"/>
                <a:gd name="T155" fmla="*/ 895 w 895"/>
                <a:gd name="T156" fmla="*/ 912 h 91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95" h="912">
                  <a:moveTo>
                    <a:pt x="895" y="456"/>
                  </a:moveTo>
                  <a:lnTo>
                    <a:pt x="893" y="433"/>
                  </a:lnTo>
                  <a:lnTo>
                    <a:pt x="892" y="409"/>
                  </a:lnTo>
                  <a:lnTo>
                    <a:pt x="889" y="387"/>
                  </a:lnTo>
                  <a:lnTo>
                    <a:pt x="885" y="364"/>
                  </a:lnTo>
                  <a:lnTo>
                    <a:pt x="881" y="343"/>
                  </a:lnTo>
                  <a:lnTo>
                    <a:pt x="874" y="321"/>
                  </a:lnTo>
                  <a:lnTo>
                    <a:pt x="867" y="300"/>
                  </a:lnTo>
                  <a:lnTo>
                    <a:pt x="860" y="279"/>
                  </a:lnTo>
                  <a:lnTo>
                    <a:pt x="850" y="259"/>
                  </a:lnTo>
                  <a:lnTo>
                    <a:pt x="840" y="239"/>
                  </a:lnTo>
                  <a:lnTo>
                    <a:pt x="829" y="220"/>
                  </a:lnTo>
                  <a:lnTo>
                    <a:pt x="818" y="202"/>
                  </a:lnTo>
                  <a:lnTo>
                    <a:pt x="805" y="184"/>
                  </a:lnTo>
                  <a:lnTo>
                    <a:pt x="792" y="167"/>
                  </a:lnTo>
                  <a:lnTo>
                    <a:pt x="778" y="149"/>
                  </a:lnTo>
                  <a:lnTo>
                    <a:pt x="764" y="134"/>
                  </a:lnTo>
                  <a:lnTo>
                    <a:pt x="748" y="118"/>
                  </a:lnTo>
                  <a:lnTo>
                    <a:pt x="732" y="104"/>
                  </a:lnTo>
                  <a:lnTo>
                    <a:pt x="715" y="91"/>
                  </a:lnTo>
                  <a:lnTo>
                    <a:pt x="697" y="78"/>
                  </a:lnTo>
                  <a:lnTo>
                    <a:pt x="679" y="66"/>
                  </a:lnTo>
                  <a:lnTo>
                    <a:pt x="661" y="56"/>
                  </a:lnTo>
                  <a:lnTo>
                    <a:pt x="641" y="46"/>
                  </a:lnTo>
                  <a:lnTo>
                    <a:pt x="622" y="36"/>
                  </a:lnTo>
                  <a:lnTo>
                    <a:pt x="601" y="27"/>
                  </a:lnTo>
                  <a:lnTo>
                    <a:pt x="580" y="20"/>
                  </a:lnTo>
                  <a:lnTo>
                    <a:pt x="559" y="15"/>
                  </a:lnTo>
                  <a:lnTo>
                    <a:pt x="537" y="9"/>
                  </a:lnTo>
                  <a:lnTo>
                    <a:pt x="516" y="6"/>
                  </a:lnTo>
                  <a:lnTo>
                    <a:pt x="493" y="3"/>
                  </a:lnTo>
                  <a:lnTo>
                    <a:pt x="470" y="0"/>
                  </a:lnTo>
                  <a:lnTo>
                    <a:pt x="448" y="0"/>
                  </a:lnTo>
                  <a:lnTo>
                    <a:pt x="424" y="0"/>
                  </a:lnTo>
                  <a:lnTo>
                    <a:pt x="402" y="3"/>
                  </a:lnTo>
                  <a:lnTo>
                    <a:pt x="380" y="6"/>
                  </a:lnTo>
                  <a:lnTo>
                    <a:pt x="358" y="9"/>
                  </a:lnTo>
                  <a:lnTo>
                    <a:pt x="335" y="15"/>
                  </a:lnTo>
                  <a:lnTo>
                    <a:pt x="315" y="20"/>
                  </a:lnTo>
                  <a:lnTo>
                    <a:pt x="294" y="27"/>
                  </a:lnTo>
                  <a:lnTo>
                    <a:pt x="274" y="36"/>
                  </a:lnTo>
                  <a:lnTo>
                    <a:pt x="253" y="46"/>
                  </a:lnTo>
                  <a:lnTo>
                    <a:pt x="234" y="56"/>
                  </a:lnTo>
                  <a:lnTo>
                    <a:pt x="216" y="66"/>
                  </a:lnTo>
                  <a:lnTo>
                    <a:pt x="198" y="78"/>
                  </a:lnTo>
                  <a:lnTo>
                    <a:pt x="180" y="91"/>
                  </a:lnTo>
                  <a:lnTo>
                    <a:pt x="163" y="104"/>
                  </a:lnTo>
                  <a:lnTo>
                    <a:pt x="148" y="118"/>
                  </a:lnTo>
                  <a:lnTo>
                    <a:pt x="131" y="134"/>
                  </a:lnTo>
                  <a:lnTo>
                    <a:pt x="117" y="149"/>
                  </a:lnTo>
                  <a:lnTo>
                    <a:pt x="103" y="167"/>
                  </a:lnTo>
                  <a:lnTo>
                    <a:pt x="89" y="184"/>
                  </a:lnTo>
                  <a:lnTo>
                    <a:pt x="77" y="202"/>
                  </a:lnTo>
                  <a:lnTo>
                    <a:pt x="66" y="220"/>
                  </a:lnTo>
                  <a:lnTo>
                    <a:pt x="54" y="239"/>
                  </a:lnTo>
                  <a:lnTo>
                    <a:pt x="45" y="259"/>
                  </a:lnTo>
                  <a:lnTo>
                    <a:pt x="36" y="279"/>
                  </a:lnTo>
                  <a:lnTo>
                    <a:pt x="28" y="300"/>
                  </a:lnTo>
                  <a:lnTo>
                    <a:pt x="21" y="321"/>
                  </a:lnTo>
                  <a:lnTo>
                    <a:pt x="14" y="343"/>
                  </a:lnTo>
                  <a:lnTo>
                    <a:pt x="10" y="364"/>
                  </a:lnTo>
                  <a:lnTo>
                    <a:pt x="6" y="387"/>
                  </a:lnTo>
                  <a:lnTo>
                    <a:pt x="3" y="409"/>
                  </a:lnTo>
                  <a:lnTo>
                    <a:pt x="2" y="433"/>
                  </a:lnTo>
                  <a:lnTo>
                    <a:pt x="0" y="456"/>
                  </a:lnTo>
                  <a:lnTo>
                    <a:pt x="2" y="480"/>
                  </a:lnTo>
                  <a:lnTo>
                    <a:pt x="3" y="503"/>
                  </a:lnTo>
                  <a:lnTo>
                    <a:pt x="6" y="526"/>
                  </a:lnTo>
                  <a:lnTo>
                    <a:pt x="10" y="548"/>
                  </a:lnTo>
                  <a:lnTo>
                    <a:pt x="14" y="570"/>
                  </a:lnTo>
                  <a:lnTo>
                    <a:pt x="21" y="592"/>
                  </a:lnTo>
                  <a:lnTo>
                    <a:pt x="28" y="614"/>
                  </a:lnTo>
                  <a:lnTo>
                    <a:pt x="36" y="634"/>
                  </a:lnTo>
                  <a:lnTo>
                    <a:pt x="45" y="654"/>
                  </a:lnTo>
                  <a:lnTo>
                    <a:pt x="54" y="673"/>
                  </a:lnTo>
                  <a:lnTo>
                    <a:pt x="66" y="693"/>
                  </a:lnTo>
                  <a:lnTo>
                    <a:pt x="77" y="712"/>
                  </a:lnTo>
                  <a:lnTo>
                    <a:pt x="89" y="729"/>
                  </a:lnTo>
                  <a:lnTo>
                    <a:pt x="103" y="746"/>
                  </a:lnTo>
                  <a:lnTo>
                    <a:pt x="117" y="763"/>
                  </a:lnTo>
                  <a:lnTo>
                    <a:pt x="131" y="779"/>
                  </a:lnTo>
                  <a:lnTo>
                    <a:pt x="148" y="794"/>
                  </a:lnTo>
                  <a:lnTo>
                    <a:pt x="163" y="808"/>
                  </a:lnTo>
                  <a:lnTo>
                    <a:pt x="180" y="823"/>
                  </a:lnTo>
                  <a:lnTo>
                    <a:pt x="198" y="834"/>
                  </a:lnTo>
                  <a:lnTo>
                    <a:pt x="216" y="847"/>
                  </a:lnTo>
                  <a:lnTo>
                    <a:pt x="234" y="858"/>
                  </a:lnTo>
                  <a:lnTo>
                    <a:pt x="253" y="868"/>
                  </a:lnTo>
                  <a:lnTo>
                    <a:pt x="274" y="876"/>
                  </a:lnTo>
                  <a:lnTo>
                    <a:pt x="294" y="885"/>
                  </a:lnTo>
                  <a:lnTo>
                    <a:pt x="315" y="892"/>
                  </a:lnTo>
                  <a:lnTo>
                    <a:pt x="335" y="898"/>
                  </a:lnTo>
                  <a:lnTo>
                    <a:pt x="358" y="903"/>
                  </a:lnTo>
                  <a:lnTo>
                    <a:pt x="380" y="908"/>
                  </a:lnTo>
                  <a:lnTo>
                    <a:pt x="402" y="911"/>
                  </a:lnTo>
                  <a:lnTo>
                    <a:pt x="424" y="912"/>
                  </a:lnTo>
                  <a:lnTo>
                    <a:pt x="448" y="912"/>
                  </a:lnTo>
                  <a:lnTo>
                    <a:pt x="470" y="912"/>
                  </a:lnTo>
                  <a:lnTo>
                    <a:pt x="493" y="911"/>
                  </a:lnTo>
                  <a:lnTo>
                    <a:pt x="516" y="908"/>
                  </a:lnTo>
                  <a:lnTo>
                    <a:pt x="537" y="903"/>
                  </a:lnTo>
                  <a:lnTo>
                    <a:pt x="559" y="898"/>
                  </a:lnTo>
                  <a:lnTo>
                    <a:pt x="580" y="892"/>
                  </a:lnTo>
                  <a:lnTo>
                    <a:pt x="601" y="885"/>
                  </a:lnTo>
                  <a:lnTo>
                    <a:pt x="622" y="876"/>
                  </a:lnTo>
                  <a:lnTo>
                    <a:pt x="641" y="868"/>
                  </a:lnTo>
                  <a:lnTo>
                    <a:pt x="661" y="858"/>
                  </a:lnTo>
                  <a:lnTo>
                    <a:pt x="679" y="847"/>
                  </a:lnTo>
                  <a:lnTo>
                    <a:pt x="697" y="834"/>
                  </a:lnTo>
                  <a:lnTo>
                    <a:pt x="715" y="823"/>
                  </a:lnTo>
                  <a:lnTo>
                    <a:pt x="732" y="808"/>
                  </a:lnTo>
                  <a:lnTo>
                    <a:pt x="748" y="794"/>
                  </a:lnTo>
                  <a:lnTo>
                    <a:pt x="764" y="779"/>
                  </a:lnTo>
                  <a:lnTo>
                    <a:pt x="778" y="763"/>
                  </a:lnTo>
                  <a:lnTo>
                    <a:pt x="792" y="746"/>
                  </a:lnTo>
                  <a:lnTo>
                    <a:pt x="805" y="729"/>
                  </a:lnTo>
                  <a:lnTo>
                    <a:pt x="818" y="712"/>
                  </a:lnTo>
                  <a:lnTo>
                    <a:pt x="829" y="693"/>
                  </a:lnTo>
                  <a:lnTo>
                    <a:pt x="840" y="673"/>
                  </a:lnTo>
                  <a:lnTo>
                    <a:pt x="850" y="654"/>
                  </a:lnTo>
                  <a:lnTo>
                    <a:pt x="860" y="634"/>
                  </a:lnTo>
                  <a:lnTo>
                    <a:pt x="867" y="614"/>
                  </a:lnTo>
                  <a:lnTo>
                    <a:pt x="874" y="592"/>
                  </a:lnTo>
                  <a:lnTo>
                    <a:pt x="881" y="570"/>
                  </a:lnTo>
                  <a:lnTo>
                    <a:pt x="885" y="548"/>
                  </a:lnTo>
                  <a:lnTo>
                    <a:pt x="889" y="526"/>
                  </a:lnTo>
                  <a:lnTo>
                    <a:pt x="892" y="503"/>
                  </a:lnTo>
                  <a:lnTo>
                    <a:pt x="893" y="480"/>
                  </a:lnTo>
                  <a:lnTo>
                    <a:pt x="895" y="456"/>
                  </a:lnTo>
                  <a:close/>
                  <a:moveTo>
                    <a:pt x="886" y="456"/>
                  </a:moveTo>
                  <a:lnTo>
                    <a:pt x="886" y="479"/>
                  </a:lnTo>
                  <a:lnTo>
                    <a:pt x="885" y="502"/>
                  </a:lnTo>
                  <a:lnTo>
                    <a:pt x="882" y="524"/>
                  </a:lnTo>
                  <a:lnTo>
                    <a:pt x="878" y="547"/>
                  </a:lnTo>
                  <a:lnTo>
                    <a:pt x="872" y="568"/>
                  </a:lnTo>
                  <a:lnTo>
                    <a:pt x="867" y="590"/>
                  </a:lnTo>
                  <a:lnTo>
                    <a:pt x="860" y="611"/>
                  </a:lnTo>
                  <a:lnTo>
                    <a:pt x="851" y="631"/>
                  </a:lnTo>
                  <a:lnTo>
                    <a:pt x="843" y="651"/>
                  </a:lnTo>
                  <a:lnTo>
                    <a:pt x="833" y="669"/>
                  </a:lnTo>
                  <a:lnTo>
                    <a:pt x="822" y="689"/>
                  </a:lnTo>
                  <a:lnTo>
                    <a:pt x="811" y="708"/>
                  </a:lnTo>
                  <a:lnTo>
                    <a:pt x="799" y="725"/>
                  </a:lnTo>
                  <a:lnTo>
                    <a:pt x="786" y="742"/>
                  </a:lnTo>
                  <a:lnTo>
                    <a:pt x="772" y="757"/>
                  </a:lnTo>
                  <a:lnTo>
                    <a:pt x="758" y="773"/>
                  </a:lnTo>
                  <a:lnTo>
                    <a:pt x="743" y="788"/>
                  </a:lnTo>
                  <a:lnTo>
                    <a:pt x="726" y="803"/>
                  </a:lnTo>
                  <a:lnTo>
                    <a:pt x="710" y="815"/>
                  </a:lnTo>
                  <a:lnTo>
                    <a:pt x="693" y="828"/>
                  </a:lnTo>
                  <a:lnTo>
                    <a:pt x="675" y="840"/>
                  </a:lnTo>
                  <a:lnTo>
                    <a:pt x="657" y="851"/>
                  </a:lnTo>
                  <a:lnTo>
                    <a:pt x="637" y="861"/>
                  </a:lnTo>
                  <a:lnTo>
                    <a:pt x="618" y="869"/>
                  </a:lnTo>
                  <a:lnTo>
                    <a:pt x="598" y="876"/>
                  </a:lnTo>
                  <a:lnTo>
                    <a:pt x="577" y="884"/>
                  </a:lnTo>
                  <a:lnTo>
                    <a:pt x="557" y="891"/>
                  </a:lnTo>
                  <a:lnTo>
                    <a:pt x="536" y="895"/>
                  </a:lnTo>
                  <a:lnTo>
                    <a:pt x="515" y="899"/>
                  </a:lnTo>
                  <a:lnTo>
                    <a:pt x="493" y="902"/>
                  </a:lnTo>
                  <a:lnTo>
                    <a:pt x="470" y="903"/>
                  </a:lnTo>
                  <a:lnTo>
                    <a:pt x="448" y="905"/>
                  </a:lnTo>
                  <a:lnTo>
                    <a:pt x="424" y="903"/>
                  </a:lnTo>
                  <a:lnTo>
                    <a:pt x="402" y="902"/>
                  </a:lnTo>
                  <a:lnTo>
                    <a:pt x="381" y="899"/>
                  </a:lnTo>
                  <a:lnTo>
                    <a:pt x="359" y="895"/>
                  </a:lnTo>
                  <a:lnTo>
                    <a:pt x="338" y="891"/>
                  </a:lnTo>
                  <a:lnTo>
                    <a:pt x="317" y="884"/>
                  </a:lnTo>
                  <a:lnTo>
                    <a:pt x="296" y="876"/>
                  </a:lnTo>
                  <a:lnTo>
                    <a:pt x="277" y="869"/>
                  </a:lnTo>
                  <a:lnTo>
                    <a:pt x="258" y="861"/>
                  </a:lnTo>
                  <a:lnTo>
                    <a:pt x="238" y="851"/>
                  </a:lnTo>
                  <a:lnTo>
                    <a:pt x="220" y="840"/>
                  </a:lnTo>
                  <a:lnTo>
                    <a:pt x="202" y="828"/>
                  </a:lnTo>
                  <a:lnTo>
                    <a:pt x="185" y="815"/>
                  </a:lnTo>
                  <a:lnTo>
                    <a:pt x="169" y="803"/>
                  </a:lnTo>
                  <a:lnTo>
                    <a:pt x="152" y="788"/>
                  </a:lnTo>
                  <a:lnTo>
                    <a:pt x="137" y="773"/>
                  </a:lnTo>
                  <a:lnTo>
                    <a:pt x="123" y="757"/>
                  </a:lnTo>
                  <a:lnTo>
                    <a:pt x="109" y="742"/>
                  </a:lnTo>
                  <a:lnTo>
                    <a:pt x="96" y="725"/>
                  </a:lnTo>
                  <a:lnTo>
                    <a:pt x="84" y="708"/>
                  </a:lnTo>
                  <a:lnTo>
                    <a:pt x="73" y="689"/>
                  </a:lnTo>
                  <a:lnTo>
                    <a:pt x="61" y="669"/>
                  </a:lnTo>
                  <a:lnTo>
                    <a:pt x="52" y="651"/>
                  </a:lnTo>
                  <a:lnTo>
                    <a:pt x="43" y="631"/>
                  </a:lnTo>
                  <a:lnTo>
                    <a:pt x="35" y="611"/>
                  </a:lnTo>
                  <a:lnTo>
                    <a:pt x="28" y="590"/>
                  </a:lnTo>
                  <a:lnTo>
                    <a:pt x="22" y="568"/>
                  </a:lnTo>
                  <a:lnTo>
                    <a:pt x="17" y="547"/>
                  </a:lnTo>
                  <a:lnTo>
                    <a:pt x="14" y="524"/>
                  </a:lnTo>
                  <a:lnTo>
                    <a:pt x="11" y="502"/>
                  </a:lnTo>
                  <a:lnTo>
                    <a:pt x="9" y="479"/>
                  </a:lnTo>
                  <a:lnTo>
                    <a:pt x="9" y="456"/>
                  </a:lnTo>
                  <a:lnTo>
                    <a:pt x="9" y="433"/>
                  </a:lnTo>
                  <a:lnTo>
                    <a:pt x="11" y="411"/>
                  </a:lnTo>
                  <a:lnTo>
                    <a:pt x="14" y="388"/>
                  </a:lnTo>
                  <a:lnTo>
                    <a:pt x="17" y="367"/>
                  </a:lnTo>
                  <a:lnTo>
                    <a:pt x="22" y="344"/>
                  </a:lnTo>
                  <a:lnTo>
                    <a:pt x="28" y="323"/>
                  </a:lnTo>
                  <a:lnTo>
                    <a:pt x="35" y="303"/>
                  </a:lnTo>
                  <a:lnTo>
                    <a:pt x="43" y="282"/>
                  </a:lnTo>
                  <a:lnTo>
                    <a:pt x="52" y="262"/>
                  </a:lnTo>
                  <a:lnTo>
                    <a:pt x="61" y="243"/>
                  </a:lnTo>
                  <a:lnTo>
                    <a:pt x="73" y="223"/>
                  </a:lnTo>
                  <a:lnTo>
                    <a:pt x="84" y="206"/>
                  </a:lnTo>
                  <a:lnTo>
                    <a:pt x="96" y="188"/>
                  </a:lnTo>
                  <a:lnTo>
                    <a:pt x="109" y="171"/>
                  </a:lnTo>
                  <a:lnTo>
                    <a:pt x="123" y="155"/>
                  </a:lnTo>
                  <a:lnTo>
                    <a:pt x="137" y="140"/>
                  </a:lnTo>
                  <a:lnTo>
                    <a:pt x="152" y="125"/>
                  </a:lnTo>
                  <a:lnTo>
                    <a:pt x="169" y="111"/>
                  </a:lnTo>
                  <a:lnTo>
                    <a:pt x="185" y="97"/>
                  </a:lnTo>
                  <a:lnTo>
                    <a:pt x="202" y="84"/>
                  </a:lnTo>
                  <a:lnTo>
                    <a:pt x="220" y="73"/>
                  </a:lnTo>
                  <a:lnTo>
                    <a:pt x="238" y="63"/>
                  </a:lnTo>
                  <a:lnTo>
                    <a:pt x="258" y="53"/>
                  </a:lnTo>
                  <a:lnTo>
                    <a:pt x="277" y="43"/>
                  </a:lnTo>
                  <a:lnTo>
                    <a:pt x="296" y="36"/>
                  </a:lnTo>
                  <a:lnTo>
                    <a:pt x="317" y="29"/>
                  </a:lnTo>
                  <a:lnTo>
                    <a:pt x="338" y="23"/>
                  </a:lnTo>
                  <a:lnTo>
                    <a:pt x="359" y="17"/>
                  </a:lnTo>
                  <a:lnTo>
                    <a:pt x="381" y="13"/>
                  </a:lnTo>
                  <a:lnTo>
                    <a:pt x="402" y="10"/>
                  </a:lnTo>
                  <a:lnTo>
                    <a:pt x="424" y="9"/>
                  </a:lnTo>
                  <a:lnTo>
                    <a:pt x="448" y="9"/>
                  </a:lnTo>
                  <a:lnTo>
                    <a:pt x="470" y="9"/>
                  </a:lnTo>
                  <a:lnTo>
                    <a:pt x="493" y="10"/>
                  </a:lnTo>
                  <a:lnTo>
                    <a:pt x="515" y="13"/>
                  </a:lnTo>
                  <a:lnTo>
                    <a:pt x="536" y="17"/>
                  </a:lnTo>
                  <a:lnTo>
                    <a:pt x="557" y="23"/>
                  </a:lnTo>
                  <a:lnTo>
                    <a:pt x="577" y="29"/>
                  </a:lnTo>
                  <a:lnTo>
                    <a:pt x="598" y="36"/>
                  </a:lnTo>
                  <a:lnTo>
                    <a:pt x="618" y="43"/>
                  </a:lnTo>
                  <a:lnTo>
                    <a:pt x="637" y="53"/>
                  </a:lnTo>
                  <a:lnTo>
                    <a:pt x="657" y="63"/>
                  </a:lnTo>
                  <a:lnTo>
                    <a:pt x="675" y="73"/>
                  </a:lnTo>
                  <a:lnTo>
                    <a:pt x="693" y="84"/>
                  </a:lnTo>
                  <a:lnTo>
                    <a:pt x="710" y="97"/>
                  </a:lnTo>
                  <a:lnTo>
                    <a:pt x="726" y="111"/>
                  </a:lnTo>
                  <a:lnTo>
                    <a:pt x="743" y="125"/>
                  </a:lnTo>
                  <a:lnTo>
                    <a:pt x="758" y="140"/>
                  </a:lnTo>
                  <a:lnTo>
                    <a:pt x="772" y="155"/>
                  </a:lnTo>
                  <a:lnTo>
                    <a:pt x="786" y="171"/>
                  </a:lnTo>
                  <a:lnTo>
                    <a:pt x="799" y="188"/>
                  </a:lnTo>
                  <a:lnTo>
                    <a:pt x="811" y="206"/>
                  </a:lnTo>
                  <a:lnTo>
                    <a:pt x="822" y="223"/>
                  </a:lnTo>
                  <a:lnTo>
                    <a:pt x="833" y="243"/>
                  </a:lnTo>
                  <a:lnTo>
                    <a:pt x="843" y="262"/>
                  </a:lnTo>
                  <a:lnTo>
                    <a:pt x="851" y="282"/>
                  </a:lnTo>
                  <a:lnTo>
                    <a:pt x="860" y="303"/>
                  </a:lnTo>
                  <a:lnTo>
                    <a:pt x="867" y="323"/>
                  </a:lnTo>
                  <a:lnTo>
                    <a:pt x="872" y="344"/>
                  </a:lnTo>
                  <a:lnTo>
                    <a:pt x="878" y="367"/>
                  </a:lnTo>
                  <a:lnTo>
                    <a:pt x="882" y="388"/>
                  </a:lnTo>
                  <a:lnTo>
                    <a:pt x="885" y="411"/>
                  </a:lnTo>
                  <a:lnTo>
                    <a:pt x="886" y="433"/>
                  </a:lnTo>
                  <a:lnTo>
                    <a:pt x="886" y="456"/>
                  </a:lnTo>
                  <a:close/>
                </a:path>
              </a:pathLst>
            </a:custGeom>
            <a:solidFill>
              <a:srgbClr val="FEF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5" name="Freeform 82"/>
            <p:cNvSpPr>
              <a:spLocks noEditPoints="1"/>
            </p:cNvSpPr>
            <p:nvPr/>
          </p:nvSpPr>
          <p:spPr bwMode="auto">
            <a:xfrm>
              <a:off x="4091" y="2049"/>
              <a:ext cx="886" cy="903"/>
            </a:xfrm>
            <a:custGeom>
              <a:avLst/>
              <a:gdLst>
                <a:gd name="T0" fmla="*/ 878 w 886"/>
                <a:gd name="T1" fmla="*/ 360 h 903"/>
                <a:gd name="T2" fmla="*/ 843 w 886"/>
                <a:gd name="T3" fmla="*/ 255 h 903"/>
                <a:gd name="T4" fmla="*/ 785 w 886"/>
                <a:gd name="T5" fmla="*/ 164 h 903"/>
                <a:gd name="T6" fmla="*/ 708 w 886"/>
                <a:gd name="T7" fmla="*/ 89 h 903"/>
                <a:gd name="T8" fmla="*/ 617 w 886"/>
                <a:gd name="T9" fmla="*/ 35 h 903"/>
                <a:gd name="T10" fmla="*/ 511 w 886"/>
                <a:gd name="T11" fmla="*/ 4 h 903"/>
                <a:gd name="T12" fmla="*/ 398 w 886"/>
                <a:gd name="T13" fmla="*/ 1 h 903"/>
                <a:gd name="T14" fmla="*/ 291 w 886"/>
                <a:gd name="T15" fmla="*/ 27 h 903"/>
                <a:gd name="T16" fmla="*/ 197 w 886"/>
                <a:gd name="T17" fmla="*/ 76 h 903"/>
                <a:gd name="T18" fmla="*/ 116 w 886"/>
                <a:gd name="T19" fmla="*/ 147 h 903"/>
                <a:gd name="T20" fmla="*/ 55 w 886"/>
                <a:gd name="T21" fmla="*/ 235 h 903"/>
                <a:gd name="T22" fmla="*/ 14 w 886"/>
                <a:gd name="T23" fmla="*/ 339 h 903"/>
                <a:gd name="T24" fmla="*/ 0 w 886"/>
                <a:gd name="T25" fmla="*/ 451 h 903"/>
                <a:gd name="T26" fmla="*/ 14 w 886"/>
                <a:gd name="T27" fmla="*/ 565 h 903"/>
                <a:gd name="T28" fmla="*/ 55 w 886"/>
                <a:gd name="T29" fmla="*/ 667 h 903"/>
                <a:gd name="T30" fmla="*/ 116 w 886"/>
                <a:gd name="T31" fmla="*/ 755 h 903"/>
                <a:gd name="T32" fmla="*/ 197 w 886"/>
                <a:gd name="T33" fmla="*/ 826 h 903"/>
                <a:gd name="T34" fmla="*/ 291 w 886"/>
                <a:gd name="T35" fmla="*/ 876 h 903"/>
                <a:gd name="T36" fmla="*/ 398 w 886"/>
                <a:gd name="T37" fmla="*/ 901 h 903"/>
                <a:gd name="T38" fmla="*/ 511 w 886"/>
                <a:gd name="T39" fmla="*/ 898 h 903"/>
                <a:gd name="T40" fmla="*/ 617 w 886"/>
                <a:gd name="T41" fmla="*/ 867 h 903"/>
                <a:gd name="T42" fmla="*/ 708 w 886"/>
                <a:gd name="T43" fmla="*/ 813 h 903"/>
                <a:gd name="T44" fmla="*/ 785 w 886"/>
                <a:gd name="T45" fmla="*/ 739 h 903"/>
                <a:gd name="T46" fmla="*/ 843 w 886"/>
                <a:gd name="T47" fmla="*/ 647 h 903"/>
                <a:gd name="T48" fmla="*/ 878 w 886"/>
                <a:gd name="T49" fmla="*/ 542 h 903"/>
                <a:gd name="T50" fmla="*/ 878 w 886"/>
                <a:gd name="T51" fmla="*/ 451 h 903"/>
                <a:gd name="T52" fmla="*/ 864 w 886"/>
                <a:gd name="T53" fmla="*/ 562 h 903"/>
                <a:gd name="T54" fmla="*/ 827 w 886"/>
                <a:gd name="T55" fmla="*/ 663 h 903"/>
                <a:gd name="T56" fmla="*/ 765 w 886"/>
                <a:gd name="T57" fmla="*/ 749 h 903"/>
                <a:gd name="T58" fmla="*/ 686 w 886"/>
                <a:gd name="T59" fmla="*/ 819 h 903"/>
                <a:gd name="T60" fmla="*/ 593 w 886"/>
                <a:gd name="T61" fmla="*/ 869 h 903"/>
                <a:gd name="T62" fmla="*/ 489 w 886"/>
                <a:gd name="T63" fmla="*/ 893 h 903"/>
                <a:gd name="T64" fmla="*/ 377 w 886"/>
                <a:gd name="T65" fmla="*/ 890 h 903"/>
                <a:gd name="T66" fmla="*/ 274 w 886"/>
                <a:gd name="T67" fmla="*/ 860 h 903"/>
                <a:gd name="T68" fmla="*/ 184 w 886"/>
                <a:gd name="T69" fmla="*/ 808 h 903"/>
                <a:gd name="T70" fmla="*/ 108 w 886"/>
                <a:gd name="T71" fmla="*/ 734 h 903"/>
                <a:gd name="T72" fmla="*/ 52 w 886"/>
                <a:gd name="T73" fmla="*/ 644 h 903"/>
                <a:gd name="T74" fmla="*/ 17 w 886"/>
                <a:gd name="T75" fmla="*/ 541 h 903"/>
                <a:gd name="T76" fmla="*/ 9 w 886"/>
                <a:gd name="T77" fmla="*/ 428 h 903"/>
                <a:gd name="T78" fmla="*/ 28 w 886"/>
                <a:gd name="T79" fmla="*/ 319 h 903"/>
                <a:gd name="T80" fmla="*/ 71 w 886"/>
                <a:gd name="T81" fmla="*/ 221 h 903"/>
                <a:gd name="T82" fmla="*/ 137 w 886"/>
                <a:gd name="T83" fmla="*/ 137 h 903"/>
                <a:gd name="T84" fmla="*/ 217 w 886"/>
                <a:gd name="T85" fmla="*/ 72 h 903"/>
                <a:gd name="T86" fmla="*/ 315 w 886"/>
                <a:gd name="T87" fmla="*/ 27 h 903"/>
                <a:gd name="T88" fmla="*/ 422 w 886"/>
                <a:gd name="T89" fmla="*/ 8 h 903"/>
                <a:gd name="T90" fmla="*/ 532 w 886"/>
                <a:gd name="T91" fmla="*/ 17 h 903"/>
                <a:gd name="T92" fmla="*/ 632 w 886"/>
                <a:gd name="T93" fmla="*/ 51 h 903"/>
                <a:gd name="T94" fmla="*/ 721 w 886"/>
                <a:gd name="T95" fmla="*/ 109 h 903"/>
                <a:gd name="T96" fmla="*/ 792 w 886"/>
                <a:gd name="T97" fmla="*/ 186 h 903"/>
                <a:gd name="T98" fmla="*/ 845 w 886"/>
                <a:gd name="T99" fmla="*/ 278 h 903"/>
                <a:gd name="T100" fmla="*/ 874 w 886"/>
                <a:gd name="T101" fmla="*/ 383 h 90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86"/>
                <a:gd name="T154" fmla="*/ 0 h 903"/>
                <a:gd name="T155" fmla="*/ 886 w 886"/>
                <a:gd name="T156" fmla="*/ 903 h 90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86" h="903">
                  <a:moveTo>
                    <a:pt x="886" y="451"/>
                  </a:moveTo>
                  <a:lnTo>
                    <a:pt x="886" y="428"/>
                  </a:lnTo>
                  <a:lnTo>
                    <a:pt x="884" y="406"/>
                  </a:lnTo>
                  <a:lnTo>
                    <a:pt x="881" y="383"/>
                  </a:lnTo>
                  <a:lnTo>
                    <a:pt x="878" y="360"/>
                  </a:lnTo>
                  <a:lnTo>
                    <a:pt x="872" y="339"/>
                  </a:lnTo>
                  <a:lnTo>
                    <a:pt x="867" y="316"/>
                  </a:lnTo>
                  <a:lnTo>
                    <a:pt x="860" y="296"/>
                  </a:lnTo>
                  <a:lnTo>
                    <a:pt x="852" y="275"/>
                  </a:lnTo>
                  <a:lnTo>
                    <a:pt x="843" y="255"/>
                  </a:lnTo>
                  <a:lnTo>
                    <a:pt x="833" y="235"/>
                  </a:lnTo>
                  <a:lnTo>
                    <a:pt x="822" y="217"/>
                  </a:lnTo>
                  <a:lnTo>
                    <a:pt x="811" y="198"/>
                  </a:lnTo>
                  <a:lnTo>
                    <a:pt x="799" y="181"/>
                  </a:lnTo>
                  <a:lnTo>
                    <a:pt x="785" y="164"/>
                  </a:lnTo>
                  <a:lnTo>
                    <a:pt x="771" y="147"/>
                  </a:lnTo>
                  <a:lnTo>
                    <a:pt x="757" y="132"/>
                  </a:lnTo>
                  <a:lnTo>
                    <a:pt x="742" y="116"/>
                  </a:lnTo>
                  <a:lnTo>
                    <a:pt x="725" y="102"/>
                  </a:lnTo>
                  <a:lnTo>
                    <a:pt x="708" y="89"/>
                  </a:lnTo>
                  <a:lnTo>
                    <a:pt x="692" y="76"/>
                  </a:lnTo>
                  <a:lnTo>
                    <a:pt x="674" y="65"/>
                  </a:lnTo>
                  <a:lnTo>
                    <a:pt x="654" y="54"/>
                  </a:lnTo>
                  <a:lnTo>
                    <a:pt x="636" y="44"/>
                  </a:lnTo>
                  <a:lnTo>
                    <a:pt x="617" y="35"/>
                  </a:lnTo>
                  <a:lnTo>
                    <a:pt x="596" y="27"/>
                  </a:lnTo>
                  <a:lnTo>
                    <a:pt x="575" y="20"/>
                  </a:lnTo>
                  <a:lnTo>
                    <a:pt x="554" y="14"/>
                  </a:lnTo>
                  <a:lnTo>
                    <a:pt x="533" y="8"/>
                  </a:lnTo>
                  <a:lnTo>
                    <a:pt x="511" y="4"/>
                  </a:lnTo>
                  <a:lnTo>
                    <a:pt x="489" y="1"/>
                  </a:lnTo>
                  <a:lnTo>
                    <a:pt x="466" y="0"/>
                  </a:lnTo>
                  <a:lnTo>
                    <a:pt x="444" y="0"/>
                  </a:lnTo>
                  <a:lnTo>
                    <a:pt x="420" y="0"/>
                  </a:lnTo>
                  <a:lnTo>
                    <a:pt x="398" y="1"/>
                  </a:lnTo>
                  <a:lnTo>
                    <a:pt x="376" y="4"/>
                  </a:lnTo>
                  <a:lnTo>
                    <a:pt x="354" y="8"/>
                  </a:lnTo>
                  <a:lnTo>
                    <a:pt x="333" y="14"/>
                  </a:lnTo>
                  <a:lnTo>
                    <a:pt x="312" y="20"/>
                  </a:lnTo>
                  <a:lnTo>
                    <a:pt x="291" y="27"/>
                  </a:lnTo>
                  <a:lnTo>
                    <a:pt x="272" y="35"/>
                  </a:lnTo>
                  <a:lnTo>
                    <a:pt x="252" y="44"/>
                  </a:lnTo>
                  <a:lnTo>
                    <a:pt x="233" y="54"/>
                  </a:lnTo>
                  <a:lnTo>
                    <a:pt x="215" y="65"/>
                  </a:lnTo>
                  <a:lnTo>
                    <a:pt x="197" y="76"/>
                  </a:lnTo>
                  <a:lnTo>
                    <a:pt x="178" y="89"/>
                  </a:lnTo>
                  <a:lnTo>
                    <a:pt x="162" y="102"/>
                  </a:lnTo>
                  <a:lnTo>
                    <a:pt x="146" y="116"/>
                  </a:lnTo>
                  <a:lnTo>
                    <a:pt x="130" y="132"/>
                  </a:lnTo>
                  <a:lnTo>
                    <a:pt x="116" y="147"/>
                  </a:lnTo>
                  <a:lnTo>
                    <a:pt x="102" y="164"/>
                  </a:lnTo>
                  <a:lnTo>
                    <a:pt x="88" y="181"/>
                  </a:lnTo>
                  <a:lnTo>
                    <a:pt x="77" y="198"/>
                  </a:lnTo>
                  <a:lnTo>
                    <a:pt x="64" y="217"/>
                  </a:lnTo>
                  <a:lnTo>
                    <a:pt x="55" y="235"/>
                  </a:lnTo>
                  <a:lnTo>
                    <a:pt x="45" y="255"/>
                  </a:lnTo>
                  <a:lnTo>
                    <a:pt x="35" y="275"/>
                  </a:lnTo>
                  <a:lnTo>
                    <a:pt x="28" y="296"/>
                  </a:lnTo>
                  <a:lnTo>
                    <a:pt x="21" y="316"/>
                  </a:lnTo>
                  <a:lnTo>
                    <a:pt x="14" y="339"/>
                  </a:lnTo>
                  <a:lnTo>
                    <a:pt x="10" y="360"/>
                  </a:lnTo>
                  <a:lnTo>
                    <a:pt x="6" y="383"/>
                  </a:lnTo>
                  <a:lnTo>
                    <a:pt x="3" y="406"/>
                  </a:lnTo>
                  <a:lnTo>
                    <a:pt x="2" y="428"/>
                  </a:lnTo>
                  <a:lnTo>
                    <a:pt x="0" y="451"/>
                  </a:lnTo>
                  <a:lnTo>
                    <a:pt x="2" y="474"/>
                  </a:lnTo>
                  <a:lnTo>
                    <a:pt x="3" y="498"/>
                  </a:lnTo>
                  <a:lnTo>
                    <a:pt x="6" y="521"/>
                  </a:lnTo>
                  <a:lnTo>
                    <a:pt x="10" y="542"/>
                  </a:lnTo>
                  <a:lnTo>
                    <a:pt x="14" y="565"/>
                  </a:lnTo>
                  <a:lnTo>
                    <a:pt x="21" y="586"/>
                  </a:lnTo>
                  <a:lnTo>
                    <a:pt x="28" y="607"/>
                  </a:lnTo>
                  <a:lnTo>
                    <a:pt x="35" y="627"/>
                  </a:lnTo>
                  <a:lnTo>
                    <a:pt x="45" y="647"/>
                  </a:lnTo>
                  <a:lnTo>
                    <a:pt x="55" y="667"/>
                  </a:lnTo>
                  <a:lnTo>
                    <a:pt x="64" y="685"/>
                  </a:lnTo>
                  <a:lnTo>
                    <a:pt x="77" y="704"/>
                  </a:lnTo>
                  <a:lnTo>
                    <a:pt x="88" y="722"/>
                  </a:lnTo>
                  <a:lnTo>
                    <a:pt x="102" y="739"/>
                  </a:lnTo>
                  <a:lnTo>
                    <a:pt x="116" y="755"/>
                  </a:lnTo>
                  <a:lnTo>
                    <a:pt x="130" y="771"/>
                  </a:lnTo>
                  <a:lnTo>
                    <a:pt x="146" y="786"/>
                  </a:lnTo>
                  <a:lnTo>
                    <a:pt x="162" y="800"/>
                  </a:lnTo>
                  <a:lnTo>
                    <a:pt x="178" y="813"/>
                  </a:lnTo>
                  <a:lnTo>
                    <a:pt x="197" y="826"/>
                  </a:lnTo>
                  <a:lnTo>
                    <a:pt x="215" y="837"/>
                  </a:lnTo>
                  <a:lnTo>
                    <a:pt x="233" y="849"/>
                  </a:lnTo>
                  <a:lnTo>
                    <a:pt x="252" y="859"/>
                  </a:lnTo>
                  <a:lnTo>
                    <a:pt x="272" y="867"/>
                  </a:lnTo>
                  <a:lnTo>
                    <a:pt x="291" y="876"/>
                  </a:lnTo>
                  <a:lnTo>
                    <a:pt x="312" y="883"/>
                  </a:lnTo>
                  <a:lnTo>
                    <a:pt x="333" y="889"/>
                  </a:lnTo>
                  <a:lnTo>
                    <a:pt x="354" y="894"/>
                  </a:lnTo>
                  <a:lnTo>
                    <a:pt x="376" y="898"/>
                  </a:lnTo>
                  <a:lnTo>
                    <a:pt x="398" y="901"/>
                  </a:lnTo>
                  <a:lnTo>
                    <a:pt x="420" y="903"/>
                  </a:lnTo>
                  <a:lnTo>
                    <a:pt x="444" y="903"/>
                  </a:lnTo>
                  <a:lnTo>
                    <a:pt x="466" y="903"/>
                  </a:lnTo>
                  <a:lnTo>
                    <a:pt x="489" y="901"/>
                  </a:lnTo>
                  <a:lnTo>
                    <a:pt x="511" y="898"/>
                  </a:lnTo>
                  <a:lnTo>
                    <a:pt x="533" y="894"/>
                  </a:lnTo>
                  <a:lnTo>
                    <a:pt x="554" y="889"/>
                  </a:lnTo>
                  <a:lnTo>
                    <a:pt x="575" y="883"/>
                  </a:lnTo>
                  <a:lnTo>
                    <a:pt x="596" y="876"/>
                  </a:lnTo>
                  <a:lnTo>
                    <a:pt x="617" y="867"/>
                  </a:lnTo>
                  <a:lnTo>
                    <a:pt x="636" y="859"/>
                  </a:lnTo>
                  <a:lnTo>
                    <a:pt x="654" y="849"/>
                  </a:lnTo>
                  <a:lnTo>
                    <a:pt x="674" y="837"/>
                  </a:lnTo>
                  <a:lnTo>
                    <a:pt x="692" y="826"/>
                  </a:lnTo>
                  <a:lnTo>
                    <a:pt x="708" y="813"/>
                  </a:lnTo>
                  <a:lnTo>
                    <a:pt x="725" y="800"/>
                  </a:lnTo>
                  <a:lnTo>
                    <a:pt x="742" y="786"/>
                  </a:lnTo>
                  <a:lnTo>
                    <a:pt x="757" y="771"/>
                  </a:lnTo>
                  <a:lnTo>
                    <a:pt x="771" y="755"/>
                  </a:lnTo>
                  <a:lnTo>
                    <a:pt x="785" y="739"/>
                  </a:lnTo>
                  <a:lnTo>
                    <a:pt x="799" y="722"/>
                  </a:lnTo>
                  <a:lnTo>
                    <a:pt x="811" y="704"/>
                  </a:lnTo>
                  <a:lnTo>
                    <a:pt x="822" y="685"/>
                  </a:lnTo>
                  <a:lnTo>
                    <a:pt x="833" y="667"/>
                  </a:lnTo>
                  <a:lnTo>
                    <a:pt x="843" y="647"/>
                  </a:lnTo>
                  <a:lnTo>
                    <a:pt x="852" y="627"/>
                  </a:lnTo>
                  <a:lnTo>
                    <a:pt x="860" y="607"/>
                  </a:lnTo>
                  <a:lnTo>
                    <a:pt x="867" y="586"/>
                  </a:lnTo>
                  <a:lnTo>
                    <a:pt x="872" y="565"/>
                  </a:lnTo>
                  <a:lnTo>
                    <a:pt x="878" y="542"/>
                  </a:lnTo>
                  <a:lnTo>
                    <a:pt x="881" y="521"/>
                  </a:lnTo>
                  <a:lnTo>
                    <a:pt x="884" y="498"/>
                  </a:lnTo>
                  <a:lnTo>
                    <a:pt x="886" y="474"/>
                  </a:lnTo>
                  <a:lnTo>
                    <a:pt x="886" y="451"/>
                  </a:lnTo>
                  <a:close/>
                  <a:moveTo>
                    <a:pt x="878" y="451"/>
                  </a:moveTo>
                  <a:lnTo>
                    <a:pt x="878" y="474"/>
                  </a:lnTo>
                  <a:lnTo>
                    <a:pt x="877" y="497"/>
                  </a:lnTo>
                  <a:lnTo>
                    <a:pt x="874" y="519"/>
                  </a:lnTo>
                  <a:lnTo>
                    <a:pt x="870" y="541"/>
                  </a:lnTo>
                  <a:lnTo>
                    <a:pt x="864" y="562"/>
                  </a:lnTo>
                  <a:lnTo>
                    <a:pt x="859" y="583"/>
                  </a:lnTo>
                  <a:lnTo>
                    <a:pt x="852" y="605"/>
                  </a:lnTo>
                  <a:lnTo>
                    <a:pt x="845" y="624"/>
                  </a:lnTo>
                  <a:lnTo>
                    <a:pt x="835" y="644"/>
                  </a:lnTo>
                  <a:lnTo>
                    <a:pt x="827" y="663"/>
                  </a:lnTo>
                  <a:lnTo>
                    <a:pt x="815" y="681"/>
                  </a:lnTo>
                  <a:lnTo>
                    <a:pt x="804" y="700"/>
                  </a:lnTo>
                  <a:lnTo>
                    <a:pt x="792" y="717"/>
                  </a:lnTo>
                  <a:lnTo>
                    <a:pt x="779" y="734"/>
                  </a:lnTo>
                  <a:lnTo>
                    <a:pt x="765" y="749"/>
                  </a:lnTo>
                  <a:lnTo>
                    <a:pt x="751" y="765"/>
                  </a:lnTo>
                  <a:lnTo>
                    <a:pt x="736" y="781"/>
                  </a:lnTo>
                  <a:lnTo>
                    <a:pt x="721" y="793"/>
                  </a:lnTo>
                  <a:lnTo>
                    <a:pt x="704" y="808"/>
                  </a:lnTo>
                  <a:lnTo>
                    <a:pt x="686" y="819"/>
                  </a:lnTo>
                  <a:lnTo>
                    <a:pt x="669" y="832"/>
                  </a:lnTo>
                  <a:lnTo>
                    <a:pt x="651" y="842"/>
                  </a:lnTo>
                  <a:lnTo>
                    <a:pt x="632" y="852"/>
                  </a:lnTo>
                  <a:lnTo>
                    <a:pt x="612" y="860"/>
                  </a:lnTo>
                  <a:lnTo>
                    <a:pt x="593" y="869"/>
                  </a:lnTo>
                  <a:lnTo>
                    <a:pt x="573" y="876"/>
                  </a:lnTo>
                  <a:lnTo>
                    <a:pt x="553" y="881"/>
                  </a:lnTo>
                  <a:lnTo>
                    <a:pt x="532" y="886"/>
                  </a:lnTo>
                  <a:lnTo>
                    <a:pt x="509" y="890"/>
                  </a:lnTo>
                  <a:lnTo>
                    <a:pt x="489" y="893"/>
                  </a:lnTo>
                  <a:lnTo>
                    <a:pt x="466" y="894"/>
                  </a:lnTo>
                  <a:lnTo>
                    <a:pt x="444" y="896"/>
                  </a:lnTo>
                  <a:lnTo>
                    <a:pt x="422" y="894"/>
                  </a:lnTo>
                  <a:lnTo>
                    <a:pt x="400" y="893"/>
                  </a:lnTo>
                  <a:lnTo>
                    <a:pt x="377" y="890"/>
                  </a:lnTo>
                  <a:lnTo>
                    <a:pt x="356" y="886"/>
                  </a:lnTo>
                  <a:lnTo>
                    <a:pt x="334" y="881"/>
                  </a:lnTo>
                  <a:lnTo>
                    <a:pt x="315" y="876"/>
                  </a:lnTo>
                  <a:lnTo>
                    <a:pt x="294" y="869"/>
                  </a:lnTo>
                  <a:lnTo>
                    <a:pt x="274" y="860"/>
                  </a:lnTo>
                  <a:lnTo>
                    <a:pt x="255" y="852"/>
                  </a:lnTo>
                  <a:lnTo>
                    <a:pt x="237" y="842"/>
                  </a:lnTo>
                  <a:lnTo>
                    <a:pt x="217" y="832"/>
                  </a:lnTo>
                  <a:lnTo>
                    <a:pt x="201" y="819"/>
                  </a:lnTo>
                  <a:lnTo>
                    <a:pt x="184" y="808"/>
                  </a:lnTo>
                  <a:lnTo>
                    <a:pt x="167" y="793"/>
                  </a:lnTo>
                  <a:lnTo>
                    <a:pt x="151" y="781"/>
                  </a:lnTo>
                  <a:lnTo>
                    <a:pt x="137" y="765"/>
                  </a:lnTo>
                  <a:lnTo>
                    <a:pt x="121" y="749"/>
                  </a:lnTo>
                  <a:lnTo>
                    <a:pt x="108" y="734"/>
                  </a:lnTo>
                  <a:lnTo>
                    <a:pt x="95" y="717"/>
                  </a:lnTo>
                  <a:lnTo>
                    <a:pt x="82" y="700"/>
                  </a:lnTo>
                  <a:lnTo>
                    <a:pt x="71" y="681"/>
                  </a:lnTo>
                  <a:lnTo>
                    <a:pt x="62" y="663"/>
                  </a:lnTo>
                  <a:lnTo>
                    <a:pt x="52" y="644"/>
                  </a:lnTo>
                  <a:lnTo>
                    <a:pt x="42" y="624"/>
                  </a:lnTo>
                  <a:lnTo>
                    <a:pt x="35" y="605"/>
                  </a:lnTo>
                  <a:lnTo>
                    <a:pt x="28" y="583"/>
                  </a:lnTo>
                  <a:lnTo>
                    <a:pt x="23" y="562"/>
                  </a:lnTo>
                  <a:lnTo>
                    <a:pt x="17" y="541"/>
                  </a:lnTo>
                  <a:lnTo>
                    <a:pt x="14" y="519"/>
                  </a:lnTo>
                  <a:lnTo>
                    <a:pt x="12" y="497"/>
                  </a:lnTo>
                  <a:lnTo>
                    <a:pt x="9" y="474"/>
                  </a:lnTo>
                  <a:lnTo>
                    <a:pt x="9" y="451"/>
                  </a:lnTo>
                  <a:lnTo>
                    <a:pt x="9" y="428"/>
                  </a:lnTo>
                  <a:lnTo>
                    <a:pt x="12" y="406"/>
                  </a:lnTo>
                  <a:lnTo>
                    <a:pt x="14" y="383"/>
                  </a:lnTo>
                  <a:lnTo>
                    <a:pt x="17" y="362"/>
                  </a:lnTo>
                  <a:lnTo>
                    <a:pt x="23" y="340"/>
                  </a:lnTo>
                  <a:lnTo>
                    <a:pt x="28" y="319"/>
                  </a:lnTo>
                  <a:lnTo>
                    <a:pt x="35" y="299"/>
                  </a:lnTo>
                  <a:lnTo>
                    <a:pt x="42" y="278"/>
                  </a:lnTo>
                  <a:lnTo>
                    <a:pt x="52" y="259"/>
                  </a:lnTo>
                  <a:lnTo>
                    <a:pt x="62" y="240"/>
                  </a:lnTo>
                  <a:lnTo>
                    <a:pt x="71" y="221"/>
                  </a:lnTo>
                  <a:lnTo>
                    <a:pt x="82" y="203"/>
                  </a:lnTo>
                  <a:lnTo>
                    <a:pt x="95" y="186"/>
                  </a:lnTo>
                  <a:lnTo>
                    <a:pt x="108" y="169"/>
                  </a:lnTo>
                  <a:lnTo>
                    <a:pt x="121" y="153"/>
                  </a:lnTo>
                  <a:lnTo>
                    <a:pt x="137" y="137"/>
                  </a:lnTo>
                  <a:lnTo>
                    <a:pt x="151" y="123"/>
                  </a:lnTo>
                  <a:lnTo>
                    <a:pt x="167" y="109"/>
                  </a:lnTo>
                  <a:lnTo>
                    <a:pt x="184" y="96"/>
                  </a:lnTo>
                  <a:lnTo>
                    <a:pt x="201" y="83"/>
                  </a:lnTo>
                  <a:lnTo>
                    <a:pt x="217" y="72"/>
                  </a:lnTo>
                  <a:lnTo>
                    <a:pt x="237" y="61"/>
                  </a:lnTo>
                  <a:lnTo>
                    <a:pt x="255" y="51"/>
                  </a:lnTo>
                  <a:lnTo>
                    <a:pt x="274" y="42"/>
                  </a:lnTo>
                  <a:lnTo>
                    <a:pt x="294" y="34"/>
                  </a:lnTo>
                  <a:lnTo>
                    <a:pt x="315" y="27"/>
                  </a:lnTo>
                  <a:lnTo>
                    <a:pt x="334" y="21"/>
                  </a:lnTo>
                  <a:lnTo>
                    <a:pt x="356" y="17"/>
                  </a:lnTo>
                  <a:lnTo>
                    <a:pt x="377" y="12"/>
                  </a:lnTo>
                  <a:lnTo>
                    <a:pt x="400" y="10"/>
                  </a:lnTo>
                  <a:lnTo>
                    <a:pt x="422" y="8"/>
                  </a:lnTo>
                  <a:lnTo>
                    <a:pt x="444" y="7"/>
                  </a:lnTo>
                  <a:lnTo>
                    <a:pt x="466" y="8"/>
                  </a:lnTo>
                  <a:lnTo>
                    <a:pt x="489" y="10"/>
                  </a:lnTo>
                  <a:lnTo>
                    <a:pt x="509" y="12"/>
                  </a:lnTo>
                  <a:lnTo>
                    <a:pt x="532" y="17"/>
                  </a:lnTo>
                  <a:lnTo>
                    <a:pt x="553" y="21"/>
                  </a:lnTo>
                  <a:lnTo>
                    <a:pt x="573" y="27"/>
                  </a:lnTo>
                  <a:lnTo>
                    <a:pt x="593" y="34"/>
                  </a:lnTo>
                  <a:lnTo>
                    <a:pt x="612" y="42"/>
                  </a:lnTo>
                  <a:lnTo>
                    <a:pt x="632" y="51"/>
                  </a:lnTo>
                  <a:lnTo>
                    <a:pt x="651" y="61"/>
                  </a:lnTo>
                  <a:lnTo>
                    <a:pt x="669" y="72"/>
                  </a:lnTo>
                  <a:lnTo>
                    <a:pt x="686" y="83"/>
                  </a:lnTo>
                  <a:lnTo>
                    <a:pt x="704" y="96"/>
                  </a:lnTo>
                  <a:lnTo>
                    <a:pt x="721" y="109"/>
                  </a:lnTo>
                  <a:lnTo>
                    <a:pt x="736" y="123"/>
                  </a:lnTo>
                  <a:lnTo>
                    <a:pt x="751" y="137"/>
                  </a:lnTo>
                  <a:lnTo>
                    <a:pt x="765" y="153"/>
                  </a:lnTo>
                  <a:lnTo>
                    <a:pt x="779" y="169"/>
                  </a:lnTo>
                  <a:lnTo>
                    <a:pt x="792" y="186"/>
                  </a:lnTo>
                  <a:lnTo>
                    <a:pt x="804" y="203"/>
                  </a:lnTo>
                  <a:lnTo>
                    <a:pt x="815" y="221"/>
                  </a:lnTo>
                  <a:lnTo>
                    <a:pt x="827" y="240"/>
                  </a:lnTo>
                  <a:lnTo>
                    <a:pt x="835" y="259"/>
                  </a:lnTo>
                  <a:lnTo>
                    <a:pt x="845" y="278"/>
                  </a:lnTo>
                  <a:lnTo>
                    <a:pt x="852" y="299"/>
                  </a:lnTo>
                  <a:lnTo>
                    <a:pt x="859" y="319"/>
                  </a:lnTo>
                  <a:lnTo>
                    <a:pt x="864" y="340"/>
                  </a:lnTo>
                  <a:lnTo>
                    <a:pt x="870" y="362"/>
                  </a:lnTo>
                  <a:lnTo>
                    <a:pt x="874" y="383"/>
                  </a:lnTo>
                  <a:lnTo>
                    <a:pt x="877" y="406"/>
                  </a:lnTo>
                  <a:lnTo>
                    <a:pt x="878" y="428"/>
                  </a:lnTo>
                  <a:lnTo>
                    <a:pt x="878" y="451"/>
                  </a:lnTo>
                  <a:close/>
                </a:path>
              </a:pathLst>
            </a:custGeom>
            <a:solidFill>
              <a:srgbClr val="FEF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6" name="Freeform 83"/>
            <p:cNvSpPr>
              <a:spLocks noEditPoints="1"/>
            </p:cNvSpPr>
            <p:nvPr/>
          </p:nvSpPr>
          <p:spPr bwMode="auto">
            <a:xfrm>
              <a:off x="4096" y="2053"/>
              <a:ext cx="877" cy="896"/>
            </a:xfrm>
            <a:custGeom>
              <a:avLst/>
              <a:gdLst>
                <a:gd name="T0" fmla="*/ 869 w 877"/>
                <a:gd name="T1" fmla="*/ 358 h 896"/>
                <a:gd name="T2" fmla="*/ 834 w 877"/>
                <a:gd name="T3" fmla="*/ 253 h 896"/>
                <a:gd name="T4" fmla="*/ 777 w 877"/>
                <a:gd name="T5" fmla="*/ 162 h 896"/>
                <a:gd name="T6" fmla="*/ 701 w 877"/>
                <a:gd name="T7" fmla="*/ 88 h 896"/>
                <a:gd name="T8" fmla="*/ 609 w 877"/>
                <a:gd name="T9" fmla="*/ 34 h 896"/>
                <a:gd name="T10" fmla="*/ 506 w 877"/>
                <a:gd name="T11" fmla="*/ 4 h 896"/>
                <a:gd name="T12" fmla="*/ 393 w 877"/>
                <a:gd name="T13" fmla="*/ 1 h 896"/>
                <a:gd name="T14" fmla="*/ 287 w 877"/>
                <a:gd name="T15" fmla="*/ 27 h 896"/>
                <a:gd name="T16" fmla="*/ 193 w 877"/>
                <a:gd name="T17" fmla="*/ 75 h 896"/>
                <a:gd name="T18" fmla="*/ 114 w 877"/>
                <a:gd name="T19" fmla="*/ 146 h 896"/>
                <a:gd name="T20" fmla="*/ 52 w 877"/>
                <a:gd name="T21" fmla="*/ 234 h 896"/>
                <a:gd name="T22" fmla="*/ 13 w 877"/>
                <a:gd name="T23" fmla="*/ 335 h 896"/>
                <a:gd name="T24" fmla="*/ 0 w 877"/>
                <a:gd name="T25" fmla="*/ 447 h 896"/>
                <a:gd name="T26" fmla="*/ 13 w 877"/>
                <a:gd name="T27" fmla="*/ 559 h 896"/>
                <a:gd name="T28" fmla="*/ 52 w 877"/>
                <a:gd name="T29" fmla="*/ 660 h 896"/>
                <a:gd name="T30" fmla="*/ 114 w 877"/>
                <a:gd name="T31" fmla="*/ 748 h 896"/>
                <a:gd name="T32" fmla="*/ 193 w 877"/>
                <a:gd name="T33" fmla="*/ 819 h 896"/>
                <a:gd name="T34" fmla="*/ 287 w 877"/>
                <a:gd name="T35" fmla="*/ 867 h 896"/>
                <a:gd name="T36" fmla="*/ 393 w 877"/>
                <a:gd name="T37" fmla="*/ 893 h 896"/>
                <a:gd name="T38" fmla="*/ 506 w 877"/>
                <a:gd name="T39" fmla="*/ 890 h 896"/>
                <a:gd name="T40" fmla="*/ 609 w 877"/>
                <a:gd name="T41" fmla="*/ 860 h 896"/>
                <a:gd name="T42" fmla="*/ 701 w 877"/>
                <a:gd name="T43" fmla="*/ 806 h 896"/>
                <a:gd name="T44" fmla="*/ 777 w 877"/>
                <a:gd name="T45" fmla="*/ 733 h 896"/>
                <a:gd name="T46" fmla="*/ 834 w 877"/>
                <a:gd name="T47" fmla="*/ 642 h 896"/>
                <a:gd name="T48" fmla="*/ 869 w 877"/>
                <a:gd name="T49" fmla="*/ 538 h 896"/>
                <a:gd name="T50" fmla="*/ 869 w 877"/>
                <a:gd name="T51" fmla="*/ 447 h 896"/>
                <a:gd name="T52" fmla="*/ 856 w 877"/>
                <a:gd name="T53" fmla="*/ 558 h 896"/>
                <a:gd name="T54" fmla="*/ 817 w 877"/>
                <a:gd name="T55" fmla="*/ 657 h 896"/>
                <a:gd name="T56" fmla="*/ 758 w 877"/>
                <a:gd name="T57" fmla="*/ 743 h 896"/>
                <a:gd name="T58" fmla="*/ 680 w 877"/>
                <a:gd name="T59" fmla="*/ 812 h 896"/>
                <a:gd name="T60" fmla="*/ 586 w 877"/>
                <a:gd name="T61" fmla="*/ 860 h 896"/>
                <a:gd name="T62" fmla="*/ 482 w 877"/>
                <a:gd name="T63" fmla="*/ 885 h 896"/>
                <a:gd name="T64" fmla="*/ 372 w 877"/>
                <a:gd name="T65" fmla="*/ 882 h 896"/>
                <a:gd name="T66" fmla="*/ 271 w 877"/>
                <a:gd name="T67" fmla="*/ 853 h 896"/>
                <a:gd name="T68" fmla="*/ 180 w 877"/>
                <a:gd name="T69" fmla="*/ 799 h 896"/>
                <a:gd name="T70" fmla="*/ 107 w 877"/>
                <a:gd name="T71" fmla="*/ 727 h 896"/>
                <a:gd name="T72" fmla="*/ 50 w 877"/>
                <a:gd name="T73" fmla="*/ 637 h 896"/>
                <a:gd name="T74" fmla="*/ 16 w 877"/>
                <a:gd name="T75" fmla="*/ 537 h 896"/>
                <a:gd name="T76" fmla="*/ 8 w 877"/>
                <a:gd name="T77" fmla="*/ 424 h 896"/>
                <a:gd name="T78" fmla="*/ 27 w 877"/>
                <a:gd name="T79" fmla="*/ 317 h 896"/>
                <a:gd name="T80" fmla="*/ 71 w 877"/>
                <a:gd name="T81" fmla="*/ 219 h 896"/>
                <a:gd name="T82" fmla="*/ 134 w 877"/>
                <a:gd name="T83" fmla="*/ 136 h 896"/>
                <a:gd name="T84" fmla="*/ 215 w 877"/>
                <a:gd name="T85" fmla="*/ 71 h 896"/>
                <a:gd name="T86" fmla="*/ 310 w 877"/>
                <a:gd name="T87" fmla="*/ 27 h 896"/>
                <a:gd name="T88" fmla="*/ 417 w 877"/>
                <a:gd name="T89" fmla="*/ 8 h 896"/>
                <a:gd name="T90" fmla="*/ 525 w 877"/>
                <a:gd name="T91" fmla="*/ 17 h 896"/>
                <a:gd name="T92" fmla="*/ 625 w 877"/>
                <a:gd name="T93" fmla="*/ 51 h 896"/>
                <a:gd name="T94" fmla="*/ 713 w 877"/>
                <a:gd name="T95" fmla="*/ 108 h 896"/>
                <a:gd name="T96" fmla="*/ 784 w 877"/>
                <a:gd name="T97" fmla="*/ 184 h 896"/>
                <a:gd name="T98" fmla="*/ 835 w 877"/>
                <a:gd name="T99" fmla="*/ 277 h 896"/>
                <a:gd name="T100" fmla="*/ 865 w 877"/>
                <a:gd name="T101" fmla="*/ 380 h 89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77"/>
                <a:gd name="T154" fmla="*/ 0 h 896"/>
                <a:gd name="T155" fmla="*/ 877 w 877"/>
                <a:gd name="T156" fmla="*/ 896 h 89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77" h="896">
                  <a:moveTo>
                    <a:pt x="877" y="447"/>
                  </a:moveTo>
                  <a:lnTo>
                    <a:pt x="877" y="424"/>
                  </a:lnTo>
                  <a:lnTo>
                    <a:pt x="876" y="402"/>
                  </a:lnTo>
                  <a:lnTo>
                    <a:pt x="873" y="379"/>
                  </a:lnTo>
                  <a:lnTo>
                    <a:pt x="869" y="358"/>
                  </a:lnTo>
                  <a:lnTo>
                    <a:pt x="863" y="335"/>
                  </a:lnTo>
                  <a:lnTo>
                    <a:pt x="858" y="314"/>
                  </a:lnTo>
                  <a:lnTo>
                    <a:pt x="851" y="294"/>
                  </a:lnTo>
                  <a:lnTo>
                    <a:pt x="842" y="273"/>
                  </a:lnTo>
                  <a:lnTo>
                    <a:pt x="834" y="253"/>
                  </a:lnTo>
                  <a:lnTo>
                    <a:pt x="824" y="234"/>
                  </a:lnTo>
                  <a:lnTo>
                    <a:pt x="813" y="214"/>
                  </a:lnTo>
                  <a:lnTo>
                    <a:pt x="802" y="197"/>
                  </a:lnTo>
                  <a:lnTo>
                    <a:pt x="790" y="179"/>
                  </a:lnTo>
                  <a:lnTo>
                    <a:pt x="777" y="162"/>
                  </a:lnTo>
                  <a:lnTo>
                    <a:pt x="763" y="146"/>
                  </a:lnTo>
                  <a:lnTo>
                    <a:pt x="749" y="131"/>
                  </a:lnTo>
                  <a:lnTo>
                    <a:pt x="734" y="116"/>
                  </a:lnTo>
                  <a:lnTo>
                    <a:pt x="717" y="102"/>
                  </a:lnTo>
                  <a:lnTo>
                    <a:pt x="701" y="88"/>
                  </a:lnTo>
                  <a:lnTo>
                    <a:pt x="684" y="75"/>
                  </a:lnTo>
                  <a:lnTo>
                    <a:pt x="666" y="64"/>
                  </a:lnTo>
                  <a:lnTo>
                    <a:pt x="648" y="54"/>
                  </a:lnTo>
                  <a:lnTo>
                    <a:pt x="628" y="44"/>
                  </a:lnTo>
                  <a:lnTo>
                    <a:pt x="609" y="34"/>
                  </a:lnTo>
                  <a:lnTo>
                    <a:pt x="589" y="27"/>
                  </a:lnTo>
                  <a:lnTo>
                    <a:pt x="568" y="20"/>
                  </a:lnTo>
                  <a:lnTo>
                    <a:pt x="548" y="14"/>
                  </a:lnTo>
                  <a:lnTo>
                    <a:pt x="527" y="8"/>
                  </a:lnTo>
                  <a:lnTo>
                    <a:pt x="506" y="4"/>
                  </a:lnTo>
                  <a:lnTo>
                    <a:pt x="484" y="1"/>
                  </a:lnTo>
                  <a:lnTo>
                    <a:pt x="461" y="0"/>
                  </a:lnTo>
                  <a:lnTo>
                    <a:pt x="439" y="0"/>
                  </a:lnTo>
                  <a:lnTo>
                    <a:pt x="415" y="0"/>
                  </a:lnTo>
                  <a:lnTo>
                    <a:pt x="393" y="1"/>
                  </a:lnTo>
                  <a:lnTo>
                    <a:pt x="372" y="4"/>
                  </a:lnTo>
                  <a:lnTo>
                    <a:pt x="350" y="8"/>
                  </a:lnTo>
                  <a:lnTo>
                    <a:pt x="329" y="14"/>
                  </a:lnTo>
                  <a:lnTo>
                    <a:pt x="308" y="20"/>
                  </a:lnTo>
                  <a:lnTo>
                    <a:pt x="287" y="27"/>
                  </a:lnTo>
                  <a:lnTo>
                    <a:pt x="268" y="34"/>
                  </a:lnTo>
                  <a:lnTo>
                    <a:pt x="249" y="44"/>
                  </a:lnTo>
                  <a:lnTo>
                    <a:pt x="229" y="54"/>
                  </a:lnTo>
                  <a:lnTo>
                    <a:pt x="211" y="64"/>
                  </a:lnTo>
                  <a:lnTo>
                    <a:pt x="193" y="75"/>
                  </a:lnTo>
                  <a:lnTo>
                    <a:pt x="176" y="88"/>
                  </a:lnTo>
                  <a:lnTo>
                    <a:pt x="160" y="102"/>
                  </a:lnTo>
                  <a:lnTo>
                    <a:pt x="143" y="116"/>
                  </a:lnTo>
                  <a:lnTo>
                    <a:pt x="128" y="131"/>
                  </a:lnTo>
                  <a:lnTo>
                    <a:pt x="114" y="146"/>
                  </a:lnTo>
                  <a:lnTo>
                    <a:pt x="100" y="162"/>
                  </a:lnTo>
                  <a:lnTo>
                    <a:pt x="87" y="179"/>
                  </a:lnTo>
                  <a:lnTo>
                    <a:pt x="75" y="197"/>
                  </a:lnTo>
                  <a:lnTo>
                    <a:pt x="64" y="214"/>
                  </a:lnTo>
                  <a:lnTo>
                    <a:pt x="52" y="234"/>
                  </a:lnTo>
                  <a:lnTo>
                    <a:pt x="43" y="253"/>
                  </a:lnTo>
                  <a:lnTo>
                    <a:pt x="34" y="273"/>
                  </a:lnTo>
                  <a:lnTo>
                    <a:pt x="26" y="294"/>
                  </a:lnTo>
                  <a:lnTo>
                    <a:pt x="19" y="314"/>
                  </a:lnTo>
                  <a:lnTo>
                    <a:pt x="13" y="335"/>
                  </a:lnTo>
                  <a:lnTo>
                    <a:pt x="8" y="358"/>
                  </a:lnTo>
                  <a:lnTo>
                    <a:pt x="5" y="379"/>
                  </a:lnTo>
                  <a:lnTo>
                    <a:pt x="2" y="402"/>
                  </a:lnTo>
                  <a:lnTo>
                    <a:pt x="0" y="424"/>
                  </a:lnTo>
                  <a:lnTo>
                    <a:pt x="0" y="447"/>
                  </a:lnTo>
                  <a:lnTo>
                    <a:pt x="0" y="470"/>
                  </a:lnTo>
                  <a:lnTo>
                    <a:pt x="2" y="493"/>
                  </a:lnTo>
                  <a:lnTo>
                    <a:pt x="5" y="515"/>
                  </a:lnTo>
                  <a:lnTo>
                    <a:pt x="8" y="538"/>
                  </a:lnTo>
                  <a:lnTo>
                    <a:pt x="13" y="559"/>
                  </a:lnTo>
                  <a:lnTo>
                    <a:pt x="19" y="581"/>
                  </a:lnTo>
                  <a:lnTo>
                    <a:pt x="26" y="602"/>
                  </a:lnTo>
                  <a:lnTo>
                    <a:pt x="34" y="622"/>
                  </a:lnTo>
                  <a:lnTo>
                    <a:pt x="43" y="642"/>
                  </a:lnTo>
                  <a:lnTo>
                    <a:pt x="52" y="660"/>
                  </a:lnTo>
                  <a:lnTo>
                    <a:pt x="64" y="680"/>
                  </a:lnTo>
                  <a:lnTo>
                    <a:pt x="75" y="699"/>
                  </a:lnTo>
                  <a:lnTo>
                    <a:pt x="87" y="716"/>
                  </a:lnTo>
                  <a:lnTo>
                    <a:pt x="100" y="733"/>
                  </a:lnTo>
                  <a:lnTo>
                    <a:pt x="114" y="748"/>
                  </a:lnTo>
                  <a:lnTo>
                    <a:pt x="128" y="764"/>
                  </a:lnTo>
                  <a:lnTo>
                    <a:pt x="143" y="779"/>
                  </a:lnTo>
                  <a:lnTo>
                    <a:pt x="160" y="794"/>
                  </a:lnTo>
                  <a:lnTo>
                    <a:pt x="176" y="806"/>
                  </a:lnTo>
                  <a:lnTo>
                    <a:pt x="193" y="819"/>
                  </a:lnTo>
                  <a:lnTo>
                    <a:pt x="211" y="831"/>
                  </a:lnTo>
                  <a:lnTo>
                    <a:pt x="229" y="842"/>
                  </a:lnTo>
                  <a:lnTo>
                    <a:pt x="249" y="852"/>
                  </a:lnTo>
                  <a:lnTo>
                    <a:pt x="268" y="860"/>
                  </a:lnTo>
                  <a:lnTo>
                    <a:pt x="287" y="867"/>
                  </a:lnTo>
                  <a:lnTo>
                    <a:pt x="308" y="875"/>
                  </a:lnTo>
                  <a:lnTo>
                    <a:pt x="329" y="882"/>
                  </a:lnTo>
                  <a:lnTo>
                    <a:pt x="350" y="886"/>
                  </a:lnTo>
                  <a:lnTo>
                    <a:pt x="372" y="890"/>
                  </a:lnTo>
                  <a:lnTo>
                    <a:pt x="393" y="893"/>
                  </a:lnTo>
                  <a:lnTo>
                    <a:pt x="415" y="894"/>
                  </a:lnTo>
                  <a:lnTo>
                    <a:pt x="439" y="896"/>
                  </a:lnTo>
                  <a:lnTo>
                    <a:pt x="461" y="894"/>
                  </a:lnTo>
                  <a:lnTo>
                    <a:pt x="484" y="893"/>
                  </a:lnTo>
                  <a:lnTo>
                    <a:pt x="506" y="890"/>
                  </a:lnTo>
                  <a:lnTo>
                    <a:pt x="527" y="886"/>
                  </a:lnTo>
                  <a:lnTo>
                    <a:pt x="548" y="882"/>
                  </a:lnTo>
                  <a:lnTo>
                    <a:pt x="568" y="875"/>
                  </a:lnTo>
                  <a:lnTo>
                    <a:pt x="589" y="867"/>
                  </a:lnTo>
                  <a:lnTo>
                    <a:pt x="609" y="860"/>
                  </a:lnTo>
                  <a:lnTo>
                    <a:pt x="628" y="852"/>
                  </a:lnTo>
                  <a:lnTo>
                    <a:pt x="648" y="842"/>
                  </a:lnTo>
                  <a:lnTo>
                    <a:pt x="666" y="831"/>
                  </a:lnTo>
                  <a:lnTo>
                    <a:pt x="684" y="819"/>
                  </a:lnTo>
                  <a:lnTo>
                    <a:pt x="701" y="806"/>
                  </a:lnTo>
                  <a:lnTo>
                    <a:pt x="717" y="794"/>
                  </a:lnTo>
                  <a:lnTo>
                    <a:pt x="734" y="779"/>
                  </a:lnTo>
                  <a:lnTo>
                    <a:pt x="749" y="764"/>
                  </a:lnTo>
                  <a:lnTo>
                    <a:pt x="763" y="748"/>
                  </a:lnTo>
                  <a:lnTo>
                    <a:pt x="777" y="733"/>
                  </a:lnTo>
                  <a:lnTo>
                    <a:pt x="790" y="716"/>
                  </a:lnTo>
                  <a:lnTo>
                    <a:pt x="802" y="699"/>
                  </a:lnTo>
                  <a:lnTo>
                    <a:pt x="813" y="680"/>
                  </a:lnTo>
                  <a:lnTo>
                    <a:pt x="824" y="660"/>
                  </a:lnTo>
                  <a:lnTo>
                    <a:pt x="834" y="642"/>
                  </a:lnTo>
                  <a:lnTo>
                    <a:pt x="842" y="622"/>
                  </a:lnTo>
                  <a:lnTo>
                    <a:pt x="851" y="602"/>
                  </a:lnTo>
                  <a:lnTo>
                    <a:pt x="858" y="581"/>
                  </a:lnTo>
                  <a:lnTo>
                    <a:pt x="863" y="559"/>
                  </a:lnTo>
                  <a:lnTo>
                    <a:pt x="869" y="538"/>
                  </a:lnTo>
                  <a:lnTo>
                    <a:pt x="873" y="515"/>
                  </a:lnTo>
                  <a:lnTo>
                    <a:pt x="876" y="493"/>
                  </a:lnTo>
                  <a:lnTo>
                    <a:pt x="877" y="470"/>
                  </a:lnTo>
                  <a:lnTo>
                    <a:pt x="877" y="447"/>
                  </a:lnTo>
                  <a:close/>
                  <a:moveTo>
                    <a:pt x="869" y="447"/>
                  </a:moveTo>
                  <a:lnTo>
                    <a:pt x="869" y="470"/>
                  </a:lnTo>
                  <a:lnTo>
                    <a:pt x="867" y="493"/>
                  </a:lnTo>
                  <a:lnTo>
                    <a:pt x="865" y="514"/>
                  </a:lnTo>
                  <a:lnTo>
                    <a:pt x="860" y="537"/>
                  </a:lnTo>
                  <a:lnTo>
                    <a:pt x="856" y="558"/>
                  </a:lnTo>
                  <a:lnTo>
                    <a:pt x="851" y="578"/>
                  </a:lnTo>
                  <a:lnTo>
                    <a:pt x="844" y="599"/>
                  </a:lnTo>
                  <a:lnTo>
                    <a:pt x="835" y="619"/>
                  </a:lnTo>
                  <a:lnTo>
                    <a:pt x="827" y="637"/>
                  </a:lnTo>
                  <a:lnTo>
                    <a:pt x="817" y="657"/>
                  </a:lnTo>
                  <a:lnTo>
                    <a:pt x="808" y="676"/>
                  </a:lnTo>
                  <a:lnTo>
                    <a:pt x="796" y="693"/>
                  </a:lnTo>
                  <a:lnTo>
                    <a:pt x="784" y="710"/>
                  </a:lnTo>
                  <a:lnTo>
                    <a:pt x="771" y="727"/>
                  </a:lnTo>
                  <a:lnTo>
                    <a:pt x="758" y="743"/>
                  </a:lnTo>
                  <a:lnTo>
                    <a:pt x="744" y="758"/>
                  </a:lnTo>
                  <a:lnTo>
                    <a:pt x="728" y="772"/>
                  </a:lnTo>
                  <a:lnTo>
                    <a:pt x="713" y="787"/>
                  </a:lnTo>
                  <a:lnTo>
                    <a:pt x="696" y="799"/>
                  </a:lnTo>
                  <a:lnTo>
                    <a:pt x="680" y="812"/>
                  </a:lnTo>
                  <a:lnTo>
                    <a:pt x="662" y="823"/>
                  </a:lnTo>
                  <a:lnTo>
                    <a:pt x="644" y="835"/>
                  </a:lnTo>
                  <a:lnTo>
                    <a:pt x="625" y="843"/>
                  </a:lnTo>
                  <a:lnTo>
                    <a:pt x="606" y="853"/>
                  </a:lnTo>
                  <a:lnTo>
                    <a:pt x="586" y="860"/>
                  </a:lnTo>
                  <a:lnTo>
                    <a:pt x="567" y="867"/>
                  </a:lnTo>
                  <a:lnTo>
                    <a:pt x="546" y="873"/>
                  </a:lnTo>
                  <a:lnTo>
                    <a:pt x="525" y="879"/>
                  </a:lnTo>
                  <a:lnTo>
                    <a:pt x="504" y="882"/>
                  </a:lnTo>
                  <a:lnTo>
                    <a:pt x="482" y="885"/>
                  </a:lnTo>
                  <a:lnTo>
                    <a:pt x="461" y="887"/>
                  </a:lnTo>
                  <a:lnTo>
                    <a:pt x="439" y="887"/>
                  </a:lnTo>
                  <a:lnTo>
                    <a:pt x="417" y="887"/>
                  </a:lnTo>
                  <a:lnTo>
                    <a:pt x="395" y="885"/>
                  </a:lnTo>
                  <a:lnTo>
                    <a:pt x="372" y="882"/>
                  </a:lnTo>
                  <a:lnTo>
                    <a:pt x="351" y="879"/>
                  </a:lnTo>
                  <a:lnTo>
                    <a:pt x="331" y="873"/>
                  </a:lnTo>
                  <a:lnTo>
                    <a:pt x="310" y="867"/>
                  </a:lnTo>
                  <a:lnTo>
                    <a:pt x="290" y="860"/>
                  </a:lnTo>
                  <a:lnTo>
                    <a:pt x="271" y="853"/>
                  </a:lnTo>
                  <a:lnTo>
                    <a:pt x="251" y="843"/>
                  </a:lnTo>
                  <a:lnTo>
                    <a:pt x="233" y="835"/>
                  </a:lnTo>
                  <a:lnTo>
                    <a:pt x="215" y="823"/>
                  </a:lnTo>
                  <a:lnTo>
                    <a:pt x="197" y="812"/>
                  </a:lnTo>
                  <a:lnTo>
                    <a:pt x="180" y="799"/>
                  </a:lnTo>
                  <a:lnTo>
                    <a:pt x="165" y="787"/>
                  </a:lnTo>
                  <a:lnTo>
                    <a:pt x="148" y="772"/>
                  </a:lnTo>
                  <a:lnTo>
                    <a:pt x="134" y="758"/>
                  </a:lnTo>
                  <a:lnTo>
                    <a:pt x="119" y="743"/>
                  </a:lnTo>
                  <a:lnTo>
                    <a:pt x="107" y="727"/>
                  </a:lnTo>
                  <a:lnTo>
                    <a:pt x="93" y="710"/>
                  </a:lnTo>
                  <a:lnTo>
                    <a:pt x="82" y="693"/>
                  </a:lnTo>
                  <a:lnTo>
                    <a:pt x="71" y="676"/>
                  </a:lnTo>
                  <a:lnTo>
                    <a:pt x="59" y="657"/>
                  </a:lnTo>
                  <a:lnTo>
                    <a:pt x="50" y="637"/>
                  </a:lnTo>
                  <a:lnTo>
                    <a:pt x="41" y="619"/>
                  </a:lnTo>
                  <a:lnTo>
                    <a:pt x="34" y="599"/>
                  </a:lnTo>
                  <a:lnTo>
                    <a:pt x="27" y="578"/>
                  </a:lnTo>
                  <a:lnTo>
                    <a:pt x="22" y="558"/>
                  </a:lnTo>
                  <a:lnTo>
                    <a:pt x="16" y="537"/>
                  </a:lnTo>
                  <a:lnTo>
                    <a:pt x="12" y="514"/>
                  </a:lnTo>
                  <a:lnTo>
                    <a:pt x="9" y="493"/>
                  </a:lnTo>
                  <a:lnTo>
                    <a:pt x="8" y="470"/>
                  </a:lnTo>
                  <a:lnTo>
                    <a:pt x="8" y="447"/>
                  </a:lnTo>
                  <a:lnTo>
                    <a:pt x="8" y="424"/>
                  </a:lnTo>
                  <a:lnTo>
                    <a:pt x="9" y="402"/>
                  </a:lnTo>
                  <a:lnTo>
                    <a:pt x="12" y="380"/>
                  </a:lnTo>
                  <a:lnTo>
                    <a:pt x="16" y="359"/>
                  </a:lnTo>
                  <a:lnTo>
                    <a:pt x="22" y="338"/>
                  </a:lnTo>
                  <a:lnTo>
                    <a:pt x="27" y="317"/>
                  </a:lnTo>
                  <a:lnTo>
                    <a:pt x="34" y="297"/>
                  </a:lnTo>
                  <a:lnTo>
                    <a:pt x="41" y="277"/>
                  </a:lnTo>
                  <a:lnTo>
                    <a:pt x="50" y="257"/>
                  </a:lnTo>
                  <a:lnTo>
                    <a:pt x="59" y="237"/>
                  </a:lnTo>
                  <a:lnTo>
                    <a:pt x="71" y="219"/>
                  </a:lnTo>
                  <a:lnTo>
                    <a:pt x="82" y="202"/>
                  </a:lnTo>
                  <a:lnTo>
                    <a:pt x="93" y="184"/>
                  </a:lnTo>
                  <a:lnTo>
                    <a:pt x="107" y="167"/>
                  </a:lnTo>
                  <a:lnTo>
                    <a:pt x="119" y="152"/>
                  </a:lnTo>
                  <a:lnTo>
                    <a:pt x="134" y="136"/>
                  </a:lnTo>
                  <a:lnTo>
                    <a:pt x="148" y="122"/>
                  </a:lnTo>
                  <a:lnTo>
                    <a:pt x="165" y="108"/>
                  </a:lnTo>
                  <a:lnTo>
                    <a:pt x="180" y="95"/>
                  </a:lnTo>
                  <a:lnTo>
                    <a:pt x="197" y="82"/>
                  </a:lnTo>
                  <a:lnTo>
                    <a:pt x="215" y="71"/>
                  </a:lnTo>
                  <a:lnTo>
                    <a:pt x="233" y="61"/>
                  </a:lnTo>
                  <a:lnTo>
                    <a:pt x="251" y="51"/>
                  </a:lnTo>
                  <a:lnTo>
                    <a:pt x="271" y="42"/>
                  </a:lnTo>
                  <a:lnTo>
                    <a:pt x="290" y="34"/>
                  </a:lnTo>
                  <a:lnTo>
                    <a:pt x="310" y="27"/>
                  </a:lnTo>
                  <a:lnTo>
                    <a:pt x="331" y="21"/>
                  </a:lnTo>
                  <a:lnTo>
                    <a:pt x="351" y="17"/>
                  </a:lnTo>
                  <a:lnTo>
                    <a:pt x="372" y="13"/>
                  </a:lnTo>
                  <a:lnTo>
                    <a:pt x="395" y="10"/>
                  </a:lnTo>
                  <a:lnTo>
                    <a:pt x="417" y="8"/>
                  </a:lnTo>
                  <a:lnTo>
                    <a:pt x="439" y="7"/>
                  </a:lnTo>
                  <a:lnTo>
                    <a:pt x="461" y="8"/>
                  </a:lnTo>
                  <a:lnTo>
                    <a:pt x="482" y="10"/>
                  </a:lnTo>
                  <a:lnTo>
                    <a:pt x="504" y="13"/>
                  </a:lnTo>
                  <a:lnTo>
                    <a:pt x="525" y="17"/>
                  </a:lnTo>
                  <a:lnTo>
                    <a:pt x="546" y="21"/>
                  </a:lnTo>
                  <a:lnTo>
                    <a:pt x="567" y="27"/>
                  </a:lnTo>
                  <a:lnTo>
                    <a:pt x="586" y="34"/>
                  </a:lnTo>
                  <a:lnTo>
                    <a:pt x="606" y="42"/>
                  </a:lnTo>
                  <a:lnTo>
                    <a:pt x="625" y="51"/>
                  </a:lnTo>
                  <a:lnTo>
                    <a:pt x="644" y="61"/>
                  </a:lnTo>
                  <a:lnTo>
                    <a:pt x="662" y="71"/>
                  </a:lnTo>
                  <a:lnTo>
                    <a:pt x="680" y="82"/>
                  </a:lnTo>
                  <a:lnTo>
                    <a:pt x="696" y="95"/>
                  </a:lnTo>
                  <a:lnTo>
                    <a:pt x="713" y="108"/>
                  </a:lnTo>
                  <a:lnTo>
                    <a:pt x="728" y="122"/>
                  </a:lnTo>
                  <a:lnTo>
                    <a:pt x="744" y="136"/>
                  </a:lnTo>
                  <a:lnTo>
                    <a:pt x="758" y="152"/>
                  </a:lnTo>
                  <a:lnTo>
                    <a:pt x="771" y="167"/>
                  </a:lnTo>
                  <a:lnTo>
                    <a:pt x="784" y="184"/>
                  </a:lnTo>
                  <a:lnTo>
                    <a:pt x="796" y="202"/>
                  </a:lnTo>
                  <a:lnTo>
                    <a:pt x="808" y="219"/>
                  </a:lnTo>
                  <a:lnTo>
                    <a:pt x="817" y="237"/>
                  </a:lnTo>
                  <a:lnTo>
                    <a:pt x="827" y="257"/>
                  </a:lnTo>
                  <a:lnTo>
                    <a:pt x="835" y="277"/>
                  </a:lnTo>
                  <a:lnTo>
                    <a:pt x="844" y="297"/>
                  </a:lnTo>
                  <a:lnTo>
                    <a:pt x="851" y="317"/>
                  </a:lnTo>
                  <a:lnTo>
                    <a:pt x="856" y="338"/>
                  </a:lnTo>
                  <a:lnTo>
                    <a:pt x="860" y="359"/>
                  </a:lnTo>
                  <a:lnTo>
                    <a:pt x="865" y="380"/>
                  </a:lnTo>
                  <a:lnTo>
                    <a:pt x="867" y="402"/>
                  </a:lnTo>
                  <a:lnTo>
                    <a:pt x="869" y="424"/>
                  </a:lnTo>
                  <a:lnTo>
                    <a:pt x="869" y="447"/>
                  </a:lnTo>
                  <a:close/>
                </a:path>
              </a:pathLst>
            </a:custGeom>
            <a:solidFill>
              <a:srgbClr val="FEFA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7" name="Freeform 84"/>
            <p:cNvSpPr>
              <a:spLocks noEditPoints="1"/>
            </p:cNvSpPr>
            <p:nvPr/>
          </p:nvSpPr>
          <p:spPr bwMode="auto">
            <a:xfrm>
              <a:off x="4100" y="2056"/>
              <a:ext cx="869" cy="889"/>
            </a:xfrm>
            <a:custGeom>
              <a:avLst/>
              <a:gdLst>
                <a:gd name="T0" fmla="*/ 861 w 869"/>
                <a:gd name="T1" fmla="*/ 355 h 889"/>
                <a:gd name="T2" fmla="*/ 826 w 869"/>
                <a:gd name="T3" fmla="*/ 252 h 889"/>
                <a:gd name="T4" fmla="*/ 770 w 869"/>
                <a:gd name="T5" fmla="*/ 162 h 889"/>
                <a:gd name="T6" fmla="*/ 695 w 869"/>
                <a:gd name="T7" fmla="*/ 89 h 889"/>
                <a:gd name="T8" fmla="*/ 603 w 869"/>
                <a:gd name="T9" fmla="*/ 35 h 889"/>
                <a:gd name="T10" fmla="*/ 500 w 869"/>
                <a:gd name="T11" fmla="*/ 5 h 889"/>
                <a:gd name="T12" fmla="*/ 391 w 869"/>
                <a:gd name="T13" fmla="*/ 3 h 889"/>
                <a:gd name="T14" fmla="*/ 285 w 869"/>
                <a:gd name="T15" fmla="*/ 27 h 889"/>
                <a:gd name="T16" fmla="*/ 192 w 869"/>
                <a:gd name="T17" fmla="*/ 76 h 889"/>
                <a:gd name="T18" fmla="*/ 112 w 869"/>
                <a:gd name="T19" fmla="*/ 146 h 889"/>
                <a:gd name="T20" fmla="*/ 53 w 869"/>
                <a:gd name="T21" fmla="*/ 233 h 889"/>
                <a:gd name="T22" fmla="*/ 14 w 869"/>
                <a:gd name="T23" fmla="*/ 333 h 889"/>
                <a:gd name="T24" fmla="*/ 0 w 869"/>
                <a:gd name="T25" fmla="*/ 444 h 889"/>
                <a:gd name="T26" fmla="*/ 14 w 869"/>
                <a:gd name="T27" fmla="*/ 555 h 889"/>
                <a:gd name="T28" fmla="*/ 53 w 869"/>
                <a:gd name="T29" fmla="*/ 656 h 889"/>
                <a:gd name="T30" fmla="*/ 112 w 869"/>
                <a:gd name="T31" fmla="*/ 742 h 889"/>
                <a:gd name="T32" fmla="*/ 192 w 869"/>
                <a:gd name="T33" fmla="*/ 812 h 889"/>
                <a:gd name="T34" fmla="*/ 285 w 869"/>
                <a:gd name="T35" fmla="*/ 862 h 889"/>
                <a:gd name="T36" fmla="*/ 391 w 869"/>
                <a:gd name="T37" fmla="*/ 886 h 889"/>
                <a:gd name="T38" fmla="*/ 500 w 869"/>
                <a:gd name="T39" fmla="*/ 883 h 889"/>
                <a:gd name="T40" fmla="*/ 603 w 869"/>
                <a:gd name="T41" fmla="*/ 853 h 889"/>
                <a:gd name="T42" fmla="*/ 695 w 869"/>
                <a:gd name="T43" fmla="*/ 801 h 889"/>
                <a:gd name="T44" fmla="*/ 770 w 869"/>
                <a:gd name="T45" fmla="*/ 727 h 889"/>
                <a:gd name="T46" fmla="*/ 826 w 869"/>
                <a:gd name="T47" fmla="*/ 637 h 889"/>
                <a:gd name="T48" fmla="*/ 861 w 869"/>
                <a:gd name="T49" fmla="*/ 534 h 889"/>
                <a:gd name="T50" fmla="*/ 862 w 869"/>
                <a:gd name="T51" fmla="*/ 444 h 889"/>
                <a:gd name="T52" fmla="*/ 848 w 869"/>
                <a:gd name="T53" fmla="*/ 554 h 889"/>
                <a:gd name="T54" fmla="*/ 811 w 869"/>
                <a:gd name="T55" fmla="*/ 651 h 889"/>
                <a:gd name="T56" fmla="*/ 751 w 869"/>
                <a:gd name="T57" fmla="*/ 738 h 889"/>
                <a:gd name="T58" fmla="*/ 673 w 869"/>
                <a:gd name="T59" fmla="*/ 806 h 889"/>
                <a:gd name="T60" fmla="*/ 581 w 869"/>
                <a:gd name="T61" fmla="*/ 853 h 889"/>
                <a:gd name="T62" fmla="*/ 478 w 869"/>
                <a:gd name="T63" fmla="*/ 879 h 889"/>
                <a:gd name="T64" fmla="*/ 370 w 869"/>
                <a:gd name="T65" fmla="*/ 876 h 889"/>
                <a:gd name="T66" fmla="*/ 268 w 869"/>
                <a:gd name="T67" fmla="*/ 846 h 889"/>
                <a:gd name="T68" fmla="*/ 179 w 869"/>
                <a:gd name="T69" fmla="*/ 793 h 889"/>
                <a:gd name="T70" fmla="*/ 105 w 869"/>
                <a:gd name="T71" fmla="*/ 721 h 889"/>
                <a:gd name="T72" fmla="*/ 50 w 869"/>
                <a:gd name="T73" fmla="*/ 633 h 889"/>
                <a:gd name="T74" fmla="*/ 16 w 869"/>
                <a:gd name="T75" fmla="*/ 532 h 889"/>
                <a:gd name="T76" fmla="*/ 8 w 869"/>
                <a:gd name="T77" fmla="*/ 421 h 889"/>
                <a:gd name="T78" fmla="*/ 26 w 869"/>
                <a:gd name="T79" fmla="*/ 315 h 889"/>
                <a:gd name="T80" fmla="*/ 69 w 869"/>
                <a:gd name="T81" fmla="*/ 218 h 889"/>
                <a:gd name="T82" fmla="*/ 133 w 869"/>
                <a:gd name="T83" fmla="*/ 136 h 889"/>
                <a:gd name="T84" fmla="*/ 213 w 869"/>
                <a:gd name="T85" fmla="*/ 72 h 889"/>
                <a:gd name="T86" fmla="*/ 307 w 869"/>
                <a:gd name="T87" fmla="*/ 28 h 889"/>
                <a:gd name="T88" fmla="*/ 413 w 869"/>
                <a:gd name="T89" fmla="*/ 8 h 889"/>
                <a:gd name="T90" fmla="*/ 520 w 869"/>
                <a:gd name="T91" fmla="*/ 17 h 889"/>
                <a:gd name="T92" fmla="*/ 620 w 869"/>
                <a:gd name="T93" fmla="*/ 51 h 889"/>
                <a:gd name="T94" fmla="*/ 706 w 869"/>
                <a:gd name="T95" fmla="*/ 108 h 889"/>
                <a:gd name="T96" fmla="*/ 777 w 869"/>
                <a:gd name="T97" fmla="*/ 183 h 889"/>
                <a:gd name="T98" fmla="*/ 829 w 869"/>
                <a:gd name="T99" fmla="*/ 275 h 889"/>
                <a:gd name="T100" fmla="*/ 856 w 869"/>
                <a:gd name="T101" fmla="*/ 377 h 8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9"/>
                <a:gd name="T154" fmla="*/ 0 h 889"/>
                <a:gd name="T155" fmla="*/ 869 w 869"/>
                <a:gd name="T156" fmla="*/ 889 h 88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9" h="889">
                  <a:moveTo>
                    <a:pt x="869" y="444"/>
                  </a:moveTo>
                  <a:lnTo>
                    <a:pt x="869" y="421"/>
                  </a:lnTo>
                  <a:lnTo>
                    <a:pt x="868" y="399"/>
                  </a:lnTo>
                  <a:lnTo>
                    <a:pt x="865" y="376"/>
                  </a:lnTo>
                  <a:lnTo>
                    <a:pt x="861" y="355"/>
                  </a:lnTo>
                  <a:lnTo>
                    <a:pt x="855" y="333"/>
                  </a:lnTo>
                  <a:lnTo>
                    <a:pt x="850" y="312"/>
                  </a:lnTo>
                  <a:lnTo>
                    <a:pt x="843" y="292"/>
                  </a:lnTo>
                  <a:lnTo>
                    <a:pt x="836" y="271"/>
                  </a:lnTo>
                  <a:lnTo>
                    <a:pt x="826" y="252"/>
                  </a:lnTo>
                  <a:lnTo>
                    <a:pt x="818" y="233"/>
                  </a:lnTo>
                  <a:lnTo>
                    <a:pt x="806" y="214"/>
                  </a:lnTo>
                  <a:lnTo>
                    <a:pt x="795" y="196"/>
                  </a:lnTo>
                  <a:lnTo>
                    <a:pt x="783" y="179"/>
                  </a:lnTo>
                  <a:lnTo>
                    <a:pt x="770" y="162"/>
                  </a:lnTo>
                  <a:lnTo>
                    <a:pt x="756" y="146"/>
                  </a:lnTo>
                  <a:lnTo>
                    <a:pt x="742" y="130"/>
                  </a:lnTo>
                  <a:lnTo>
                    <a:pt x="727" y="116"/>
                  </a:lnTo>
                  <a:lnTo>
                    <a:pt x="712" y="102"/>
                  </a:lnTo>
                  <a:lnTo>
                    <a:pt x="695" y="89"/>
                  </a:lnTo>
                  <a:lnTo>
                    <a:pt x="677" y="76"/>
                  </a:lnTo>
                  <a:lnTo>
                    <a:pt x="660" y="65"/>
                  </a:lnTo>
                  <a:lnTo>
                    <a:pt x="642" y="54"/>
                  </a:lnTo>
                  <a:lnTo>
                    <a:pt x="623" y="44"/>
                  </a:lnTo>
                  <a:lnTo>
                    <a:pt x="603" y="35"/>
                  </a:lnTo>
                  <a:lnTo>
                    <a:pt x="584" y="27"/>
                  </a:lnTo>
                  <a:lnTo>
                    <a:pt x="564" y="20"/>
                  </a:lnTo>
                  <a:lnTo>
                    <a:pt x="544" y="14"/>
                  </a:lnTo>
                  <a:lnTo>
                    <a:pt x="523" y="10"/>
                  </a:lnTo>
                  <a:lnTo>
                    <a:pt x="500" y="5"/>
                  </a:lnTo>
                  <a:lnTo>
                    <a:pt x="480" y="3"/>
                  </a:lnTo>
                  <a:lnTo>
                    <a:pt x="457" y="1"/>
                  </a:lnTo>
                  <a:lnTo>
                    <a:pt x="435" y="0"/>
                  </a:lnTo>
                  <a:lnTo>
                    <a:pt x="413" y="1"/>
                  </a:lnTo>
                  <a:lnTo>
                    <a:pt x="391" y="3"/>
                  </a:lnTo>
                  <a:lnTo>
                    <a:pt x="368" y="5"/>
                  </a:lnTo>
                  <a:lnTo>
                    <a:pt x="347" y="10"/>
                  </a:lnTo>
                  <a:lnTo>
                    <a:pt x="325" y="14"/>
                  </a:lnTo>
                  <a:lnTo>
                    <a:pt x="306" y="20"/>
                  </a:lnTo>
                  <a:lnTo>
                    <a:pt x="285" y="27"/>
                  </a:lnTo>
                  <a:lnTo>
                    <a:pt x="265" y="35"/>
                  </a:lnTo>
                  <a:lnTo>
                    <a:pt x="246" y="44"/>
                  </a:lnTo>
                  <a:lnTo>
                    <a:pt x="228" y="54"/>
                  </a:lnTo>
                  <a:lnTo>
                    <a:pt x="208" y="65"/>
                  </a:lnTo>
                  <a:lnTo>
                    <a:pt x="192" y="76"/>
                  </a:lnTo>
                  <a:lnTo>
                    <a:pt x="175" y="89"/>
                  </a:lnTo>
                  <a:lnTo>
                    <a:pt x="158" y="102"/>
                  </a:lnTo>
                  <a:lnTo>
                    <a:pt x="142" y="116"/>
                  </a:lnTo>
                  <a:lnTo>
                    <a:pt x="128" y="130"/>
                  </a:lnTo>
                  <a:lnTo>
                    <a:pt x="112" y="146"/>
                  </a:lnTo>
                  <a:lnTo>
                    <a:pt x="99" y="162"/>
                  </a:lnTo>
                  <a:lnTo>
                    <a:pt x="86" y="179"/>
                  </a:lnTo>
                  <a:lnTo>
                    <a:pt x="73" y="196"/>
                  </a:lnTo>
                  <a:lnTo>
                    <a:pt x="62" y="214"/>
                  </a:lnTo>
                  <a:lnTo>
                    <a:pt x="53" y="233"/>
                  </a:lnTo>
                  <a:lnTo>
                    <a:pt x="43" y="252"/>
                  </a:lnTo>
                  <a:lnTo>
                    <a:pt x="33" y="271"/>
                  </a:lnTo>
                  <a:lnTo>
                    <a:pt x="26" y="292"/>
                  </a:lnTo>
                  <a:lnTo>
                    <a:pt x="19" y="312"/>
                  </a:lnTo>
                  <a:lnTo>
                    <a:pt x="14" y="333"/>
                  </a:lnTo>
                  <a:lnTo>
                    <a:pt x="8" y="355"/>
                  </a:lnTo>
                  <a:lnTo>
                    <a:pt x="5" y="376"/>
                  </a:lnTo>
                  <a:lnTo>
                    <a:pt x="3" y="399"/>
                  </a:lnTo>
                  <a:lnTo>
                    <a:pt x="0" y="421"/>
                  </a:lnTo>
                  <a:lnTo>
                    <a:pt x="0" y="444"/>
                  </a:lnTo>
                  <a:lnTo>
                    <a:pt x="0" y="467"/>
                  </a:lnTo>
                  <a:lnTo>
                    <a:pt x="3" y="490"/>
                  </a:lnTo>
                  <a:lnTo>
                    <a:pt x="5" y="512"/>
                  </a:lnTo>
                  <a:lnTo>
                    <a:pt x="8" y="534"/>
                  </a:lnTo>
                  <a:lnTo>
                    <a:pt x="14" y="555"/>
                  </a:lnTo>
                  <a:lnTo>
                    <a:pt x="19" y="576"/>
                  </a:lnTo>
                  <a:lnTo>
                    <a:pt x="26" y="598"/>
                  </a:lnTo>
                  <a:lnTo>
                    <a:pt x="33" y="617"/>
                  </a:lnTo>
                  <a:lnTo>
                    <a:pt x="43" y="637"/>
                  </a:lnTo>
                  <a:lnTo>
                    <a:pt x="53" y="656"/>
                  </a:lnTo>
                  <a:lnTo>
                    <a:pt x="62" y="674"/>
                  </a:lnTo>
                  <a:lnTo>
                    <a:pt x="73" y="693"/>
                  </a:lnTo>
                  <a:lnTo>
                    <a:pt x="86" y="710"/>
                  </a:lnTo>
                  <a:lnTo>
                    <a:pt x="99" y="727"/>
                  </a:lnTo>
                  <a:lnTo>
                    <a:pt x="112" y="742"/>
                  </a:lnTo>
                  <a:lnTo>
                    <a:pt x="128" y="758"/>
                  </a:lnTo>
                  <a:lnTo>
                    <a:pt x="142" y="774"/>
                  </a:lnTo>
                  <a:lnTo>
                    <a:pt x="158" y="786"/>
                  </a:lnTo>
                  <a:lnTo>
                    <a:pt x="175" y="801"/>
                  </a:lnTo>
                  <a:lnTo>
                    <a:pt x="192" y="812"/>
                  </a:lnTo>
                  <a:lnTo>
                    <a:pt x="208" y="825"/>
                  </a:lnTo>
                  <a:lnTo>
                    <a:pt x="228" y="835"/>
                  </a:lnTo>
                  <a:lnTo>
                    <a:pt x="246" y="845"/>
                  </a:lnTo>
                  <a:lnTo>
                    <a:pt x="265" y="853"/>
                  </a:lnTo>
                  <a:lnTo>
                    <a:pt x="285" y="862"/>
                  </a:lnTo>
                  <a:lnTo>
                    <a:pt x="306" y="869"/>
                  </a:lnTo>
                  <a:lnTo>
                    <a:pt x="325" y="874"/>
                  </a:lnTo>
                  <a:lnTo>
                    <a:pt x="347" y="879"/>
                  </a:lnTo>
                  <a:lnTo>
                    <a:pt x="368" y="883"/>
                  </a:lnTo>
                  <a:lnTo>
                    <a:pt x="391" y="886"/>
                  </a:lnTo>
                  <a:lnTo>
                    <a:pt x="413" y="887"/>
                  </a:lnTo>
                  <a:lnTo>
                    <a:pt x="435" y="889"/>
                  </a:lnTo>
                  <a:lnTo>
                    <a:pt x="457" y="887"/>
                  </a:lnTo>
                  <a:lnTo>
                    <a:pt x="480" y="886"/>
                  </a:lnTo>
                  <a:lnTo>
                    <a:pt x="500" y="883"/>
                  </a:lnTo>
                  <a:lnTo>
                    <a:pt x="523" y="879"/>
                  </a:lnTo>
                  <a:lnTo>
                    <a:pt x="544" y="874"/>
                  </a:lnTo>
                  <a:lnTo>
                    <a:pt x="564" y="869"/>
                  </a:lnTo>
                  <a:lnTo>
                    <a:pt x="584" y="862"/>
                  </a:lnTo>
                  <a:lnTo>
                    <a:pt x="603" y="853"/>
                  </a:lnTo>
                  <a:lnTo>
                    <a:pt x="623" y="845"/>
                  </a:lnTo>
                  <a:lnTo>
                    <a:pt x="642" y="835"/>
                  </a:lnTo>
                  <a:lnTo>
                    <a:pt x="660" y="825"/>
                  </a:lnTo>
                  <a:lnTo>
                    <a:pt x="677" y="812"/>
                  </a:lnTo>
                  <a:lnTo>
                    <a:pt x="695" y="801"/>
                  </a:lnTo>
                  <a:lnTo>
                    <a:pt x="712" y="786"/>
                  </a:lnTo>
                  <a:lnTo>
                    <a:pt x="727" y="774"/>
                  </a:lnTo>
                  <a:lnTo>
                    <a:pt x="742" y="758"/>
                  </a:lnTo>
                  <a:lnTo>
                    <a:pt x="756" y="742"/>
                  </a:lnTo>
                  <a:lnTo>
                    <a:pt x="770" y="727"/>
                  </a:lnTo>
                  <a:lnTo>
                    <a:pt x="783" y="710"/>
                  </a:lnTo>
                  <a:lnTo>
                    <a:pt x="795" y="693"/>
                  </a:lnTo>
                  <a:lnTo>
                    <a:pt x="806" y="674"/>
                  </a:lnTo>
                  <a:lnTo>
                    <a:pt x="818" y="656"/>
                  </a:lnTo>
                  <a:lnTo>
                    <a:pt x="826" y="637"/>
                  </a:lnTo>
                  <a:lnTo>
                    <a:pt x="836" y="617"/>
                  </a:lnTo>
                  <a:lnTo>
                    <a:pt x="843" y="598"/>
                  </a:lnTo>
                  <a:lnTo>
                    <a:pt x="850" y="576"/>
                  </a:lnTo>
                  <a:lnTo>
                    <a:pt x="855" y="555"/>
                  </a:lnTo>
                  <a:lnTo>
                    <a:pt x="861" y="534"/>
                  </a:lnTo>
                  <a:lnTo>
                    <a:pt x="865" y="512"/>
                  </a:lnTo>
                  <a:lnTo>
                    <a:pt x="868" y="490"/>
                  </a:lnTo>
                  <a:lnTo>
                    <a:pt x="869" y="467"/>
                  </a:lnTo>
                  <a:lnTo>
                    <a:pt x="869" y="444"/>
                  </a:lnTo>
                  <a:close/>
                  <a:moveTo>
                    <a:pt x="862" y="444"/>
                  </a:moveTo>
                  <a:lnTo>
                    <a:pt x="861" y="467"/>
                  </a:lnTo>
                  <a:lnTo>
                    <a:pt x="859" y="488"/>
                  </a:lnTo>
                  <a:lnTo>
                    <a:pt x="856" y="511"/>
                  </a:lnTo>
                  <a:lnTo>
                    <a:pt x="852" y="532"/>
                  </a:lnTo>
                  <a:lnTo>
                    <a:pt x="848" y="554"/>
                  </a:lnTo>
                  <a:lnTo>
                    <a:pt x="843" y="573"/>
                  </a:lnTo>
                  <a:lnTo>
                    <a:pt x="836" y="595"/>
                  </a:lnTo>
                  <a:lnTo>
                    <a:pt x="829" y="615"/>
                  </a:lnTo>
                  <a:lnTo>
                    <a:pt x="819" y="633"/>
                  </a:lnTo>
                  <a:lnTo>
                    <a:pt x="811" y="651"/>
                  </a:lnTo>
                  <a:lnTo>
                    <a:pt x="799" y="670"/>
                  </a:lnTo>
                  <a:lnTo>
                    <a:pt x="788" y="688"/>
                  </a:lnTo>
                  <a:lnTo>
                    <a:pt x="777" y="705"/>
                  </a:lnTo>
                  <a:lnTo>
                    <a:pt x="765" y="721"/>
                  </a:lnTo>
                  <a:lnTo>
                    <a:pt x="751" y="738"/>
                  </a:lnTo>
                  <a:lnTo>
                    <a:pt x="737" y="752"/>
                  </a:lnTo>
                  <a:lnTo>
                    <a:pt x="722" y="767"/>
                  </a:lnTo>
                  <a:lnTo>
                    <a:pt x="706" y="781"/>
                  </a:lnTo>
                  <a:lnTo>
                    <a:pt x="690" y="793"/>
                  </a:lnTo>
                  <a:lnTo>
                    <a:pt x="673" y="806"/>
                  </a:lnTo>
                  <a:lnTo>
                    <a:pt x="656" y="818"/>
                  </a:lnTo>
                  <a:lnTo>
                    <a:pt x="638" y="828"/>
                  </a:lnTo>
                  <a:lnTo>
                    <a:pt x="620" y="838"/>
                  </a:lnTo>
                  <a:lnTo>
                    <a:pt x="601" y="846"/>
                  </a:lnTo>
                  <a:lnTo>
                    <a:pt x="581" y="853"/>
                  </a:lnTo>
                  <a:lnTo>
                    <a:pt x="562" y="860"/>
                  </a:lnTo>
                  <a:lnTo>
                    <a:pt x="541" y="866"/>
                  </a:lnTo>
                  <a:lnTo>
                    <a:pt x="520" y="872"/>
                  </a:lnTo>
                  <a:lnTo>
                    <a:pt x="499" y="876"/>
                  </a:lnTo>
                  <a:lnTo>
                    <a:pt x="478" y="879"/>
                  </a:lnTo>
                  <a:lnTo>
                    <a:pt x="456" y="880"/>
                  </a:lnTo>
                  <a:lnTo>
                    <a:pt x="435" y="880"/>
                  </a:lnTo>
                  <a:lnTo>
                    <a:pt x="413" y="880"/>
                  </a:lnTo>
                  <a:lnTo>
                    <a:pt x="391" y="879"/>
                  </a:lnTo>
                  <a:lnTo>
                    <a:pt x="370" y="876"/>
                  </a:lnTo>
                  <a:lnTo>
                    <a:pt x="349" y="872"/>
                  </a:lnTo>
                  <a:lnTo>
                    <a:pt x="328" y="866"/>
                  </a:lnTo>
                  <a:lnTo>
                    <a:pt x="307" y="860"/>
                  </a:lnTo>
                  <a:lnTo>
                    <a:pt x="288" y="853"/>
                  </a:lnTo>
                  <a:lnTo>
                    <a:pt x="268" y="846"/>
                  </a:lnTo>
                  <a:lnTo>
                    <a:pt x="250" y="838"/>
                  </a:lnTo>
                  <a:lnTo>
                    <a:pt x="231" y="828"/>
                  </a:lnTo>
                  <a:lnTo>
                    <a:pt x="213" y="818"/>
                  </a:lnTo>
                  <a:lnTo>
                    <a:pt x="196" y="806"/>
                  </a:lnTo>
                  <a:lnTo>
                    <a:pt x="179" y="793"/>
                  </a:lnTo>
                  <a:lnTo>
                    <a:pt x="162" y="781"/>
                  </a:lnTo>
                  <a:lnTo>
                    <a:pt x="147" y="767"/>
                  </a:lnTo>
                  <a:lnTo>
                    <a:pt x="133" y="752"/>
                  </a:lnTo>
                  <a:lnTo>
                    <a:pt x="118" y="738"/>
                  </a:lnTo>
                  <a:lnTo>
                    <a:pt x="105" y="721"/>
                  </a:lnTo>
                  <a:lnTo>
                    <a:pt x="93" y="705"/>
                  </a:lnTo>
                  <a:lnTo>
                    <a:pt x="80" y="688"/>
                  </a:lnTo>
                  <a:lnTo>
                    <a:pt x="69" y="670"/>
                  </a:lnTo>
                  <a:lnTo>
                    <a:pt x="60" y="651"/>
                  </a:lnTo>
                  <a:lnTo>
                    <a:pt x="50" y="633"/>
                  </a:lnTo>
                  <a:lnTo>
                    <a:pt x="41" y="615"/>
                  </a:lnTo>
                  <a:lnTo>
                    <a:pt x="33" y="595"/>
                  </a:lnTo>
                  <a:lnTo>
                    <a:pt x="26" y="573"/>
                  </a:lnTo>
                  <a:lnTo>
                    <a:pt x="21" y="554"/>
                  </a:lnTo>
                  <a:lnTo>
                    <a:pt x="16" y="532"/>
                  </a:lnTo>
                  <a:lnTo>
                    <a:pt x="12" y="511"/>
                  </a:lnTo>
                  <a:lnTo>
                    <a:pt x="9" y="488"/>
                  </a:lnTo>
                  <a:lnTo>
                    <a:pt x="8" y="467"/>
                  </a:lnTo>
                  <a:lnTo>
                    <a:pt x="8" y="444"/>
                  </a:lnTo>
                  <a:lnTo>
                    <a:pt x="8" y="421"/>
                  </a:lnTo>
                  <a:lnTo>
                    <a:pt x="9" y="400"/>
                  </a:lnTo>
                  <a:lnTo>
                    <a:pt x="12" y="377"/>
                  </a:lnTo>
                  <a:lnTo>
                    <a:pt x="16" y="356"/>
                  </a:lnTo>
                  <a:lnTo>
                    <a:pt x="21" y="335"/>
                  </a:lnTo>
                  <a:lnTo>
                    <a:pt x="26" y="315"/>
                  </a:lnTo>
                  <a:lnTo>
                    <a:pt x="33" y="295"/>
                  </a:lnTo>
                  <a:lnTo>
                    <a:pt x="41" y="275"/>
                  </a:lnTo>
                  <a:lnTo>
                    <a:pt x="50" y="255"/>
                  </a:lnTo>
                  <a:lnTo>
                    <a:pt x="60" y="237"/>
                  </a:lnTo>
                  <a:lnTo>
                    <a:pt x="69" y="218"/>
                  </a:lnTo>
                  <a:lnTo>
                    <a:pt x="80" y="200"/>
                  </a:lnTo>
                  <a:lnTo>
                    <a:pt x="93" y="183"/>
                  </a:lnTo>
                  <a:lnTo>
                    <a:pt x="105" y="167"/>
                  </a:lnTo>
                  <a:lnTo>
                    <a:pt x="118" y="152"/>
                  </a:lnTo>
                  <a:lnTo>
                    <a:pt x="133" y="136"/>
                  </a:lnTo>
                  <a:lnTo>
                    <a:pt x="147" y="122"/>
                  </a:lnTo>
                  <a:lnTo>
                    <a:pt x="162" y="108"/>
                  </a:lnTo>
                  <a:lnTo>
                    <a:pt x="179" y="95"/>
                  </a:lnTo>
                  <a:lnTo>
                    <a:pt x="196" y="84"/>
                  </a:lnTo>
                  <a:lnTo>
                    <a:pt x="213" y="72"/>
                  </a:lnTo>
                  <a:lnTo>
                    <a:pt x="231" y="61"/>
                  </a:lnTo>
                  <a:lnTo>
                    <a:pt x="250" y="51"/>
                  </a:lnTo>
                  <a:lnTo>
                    <a:pt x="268" y="42"/>
                  </a:lnTo>
                  <a:lnTo>
                    <a:pt x="288" y="35"/>
                  </a:lnTo>
                  <a:lnTo>
                    <a:pt x="307" y="28"/>
                  </a:lnTo>
                  <a:lnTo>
                    <a:pt x="328" y="22"/>
                  </a:lnTo>
                  <a:lnTo>
                    <a:pt x="349" y="17"/>
                  </a:lnTo>
                  <a:lnTo>
                    <a:pt x="370" y="14"/>
                  </a:lnTo>
                  <a:lnTo>
                    <a:pt x="391" y="11"/>
                  </a:lnTo>
                  <a:lnTo>
                    <a:pt x="413" y="8"/>
                  </a:lnTo>
                  <a:lnTo>
                    <a:pt x="435" y="8"/>
                  </a:lnTo>
                  <a:lnTo>
                    <a:pt x="456" y="8"/>
                  </a:lnTo>
                  <a:lnTo>
                    <a:pt x="478" y="11"/>
                  </a:lnTo>
                  <a:lnTo>
                    <a:pt x="499" y="14"/>
                  </a:lnTo>
                  <a:lnTo>
                    <a:pt x="520" y="17"/>
                  </a:lnTo>
                  <a:lnTo>
                    <a:pt x="541" y="22"/>
                  </a:lnTo>
                  <a:lnTo>
                    <a:pt x="562" y="28"/>
                  </a:lnTo>
                  <a:lnTo>
                    <a:pt x="581" y="35"/>
                  </a:lnTo>
                  <a:lnTo>
                    <a:pt x="601" y="42"/>
                  </a:lnTo>
                  <a:lnTo>
                    <a:pt x="620" y="51"/>
                  </a:lnTo>
                  <a:lnTo>
                    <a:pt x="638" y="61"/>
                  </a:lnTo>
                  <a:lnTo>
                    <a:pt x="656" y="72"/>
                  </a:lnTo>
                  <a:lnTo>
                    <a:pt x="673" y="84"/>
                  </a:lnTo>
                  <a:lnTo>
                    <a:pt x="690" y="95"/>
                  </a:lnTo>
                  <a:lnTo>
                    <a:pt x="706" y="108"/>
                  </a:lnTo>
                  <a:lnTo>
                    <a:pt x="722" y="122"/>
                  </a:lnTo>
                  <a:lnTo>
                    <a:pt x="737" y="136"/>
                  </a:lnTo>
                  <a:lnTo>
                    <a:pt x="751" y="152"/>
                  </a:lnTo>
                  <a:lnTo>
                    <a:pt x="765" y="167"/>
                  </a:lnTo>
                  <a:lnTo>
                    <a:pt x="777" y="183"/>
                  </a:lnTo>
                  <a:lnTo>
                    <a:pt x="788" y="200"/>
                  </a:lnTo>
                  <a:lnTo>
                    <a:pt x="799" y="218"/>
                  </a:lnTo>
                  <a:lnTo>
                    <a:pt x="811" y="237"/>
                  </a:lnTo>
                  <a:lnTo>
                    <a:pt x="819" y="255"/>
                  </a:lnTo>
                  <a:lnTo>
                    <a:pt x="829" y="275"/>
                  </a:lnTo>
                  <a:lnTo>
                    <a:pt x="836" y="295"/>
                  </a:lnTo>
                  <a:lnTo>
                    <a:pt x="843" y="315"/>
                  </a:lnTo>
                  <a:lnTo>
                    <a:pt x="848" y="335"/>
                  </a:lnTo>
                  <a:lnTo>
                    <a:pt x="852" y="356"/>
                  </a:lnTo>
                  <a:lnTo>
                    <a:pt x="856" y="377"/>
                  </a:lnTo>
                  <a:lnTo>
                    <a:pt x="859" y="400"/>
                  </a:lnTo>
                  <a:lnTo>
                    <a:pt x="861" y="421"/>
                  </a:lnTo>
                  <a:lnTo>
                    <a:pt x="862" y="444"/>
                  </a:lnTo>
                  <a:close/>
                </a:path>
              </a:pathLst>
            </a:custGeom>
            <a:solidFill>
              <a:srgbClr val="FEF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8" name="Freeform 85"/>
            <p:cNvSpPr>
              <a:spLocks noEditPoints="1"/>
            </p:cNvSpPr>
            <p:nvPr/>
          </p:nvSpPr>
          <p:spPr bwMode="auto">
            <a:xfrm>
              <a:off x="4104" y="2060"/>
              <a:ext cx="861" cy="880"/>
            </a:xfrm>
            <a:custGeom>
              <a:avLst/>
              <a:gdLst>
                <a:gd name="T0" fmla="*/ 852 w 861"/>
                <a:gd name="T1" fmla="*/ 352 h 880"/>
                <a:gd name="T2" fmla="*/ 819 w 861"/>
                <a:gd name="T3" fmla="*/ 250 h 880"/>
                <a:gd name="T4" fmla="*/ 763 w 861"/>
                <a:gd name="T5" fmla="*/ 160 h 880"/>
                <a:gd name="T6" fmla="*/ 688 w 861"/>
                <a:gd name="T7" fmla="*/ 88 h 880"/>
                <a:gd name="T8" fmla="*/ 598 w 861"/>
                <a:gd name="T9" fmla="*/ 35 h 880"/>
                <a:gd name="T10" fmla="*/ 496 w 861"/>
                <a:gd name="T11" fmla="*/ 6 h 880"/>
                <a:gd name="T12" fmla="*/ 387 w 861"/>
                <a:gd name="T13" fmla="*/ 3 h 880"/>
                <a:gd name="T14" fmla="*/ 282 w 861"/>
                <a:gd name="T15" fmla="*/ 27 h 880"/>
                <a:gd name="T16" fmla="*/ 189 w 861"/>
                <a:gd name="T17" fmla="*/ 75 h 880"/>
                <a:gd name="T18" fmla="*/ 111 w 861"/>
                <a:gd name="T19" fmla="*/ 145 h 880"/>
                <a:gd name="T20" fmla="*/ 51 w 861"/>
                <a:gd name="T21" fmla="*/ 230 h 880"/>
                <a:gd name="T22" fmla="*/ 14 w 861"/>
                <a:gd name="T23" fmla="*/ 331 h 880"/>
                <a:gd name="T24" fmla="*/ 0 w 861"/>
                <a:gd name="T25" fmla="*/ 440 h 880"/>
                <a:gd name="T26" fmla="*/ 14 w 861"/>
                <a:gd name="T27" fmla="*/ 551 h 880"/>
                <a:gd name="T28" fmla="*/ 51 w 861"/>
                <a:gd name="T29" fmla="*/ 650 h 880"/>
                <a:gd name="T30" fmla="*/ 111 w 861"/>
                <a:gd name="T31" fmla="*/ 736 h 880"/>
                <a:gd name="T32" fmla="*/ 189 w 861"/>
                <a:gd name="T33" fmla="*/ 805 h 880"/>
                <a:gd name="T34" fmla="*/ 282 w 861"/>
                <a:gd name="T35" fmla="*/ 853 h 880"/>
                <a:gd name="T36" fmla="*/ 387 w 861"/>
                <a:gd name="T37" fmla="*/ 878 h 880"/>
                <a:gd name="T38" fmla="*/ 496 w 861"/>
                <a:gd name="T39" fmla="*/ 875 h 880"/>
                <a:gd name="T40" fmla="*/ 598 w 861"/>
                <a:gd name="T41" fmla="*/ 846 h 880"/>
                <a:gd name="T42" fmla="*/ 688 w 861"/>
                <a:gd name="T43" fmla="*/ 792 h 880"/>
                <a:gd name="T44" fmla="*/ 763 w 861"/>
                <a:gd name="T45" fmla="*/ 720 h 880"/>
                <a:gd name="T46" fmla="*/ 819 w 861"/>
                <a:gd name="T47" fmla="*/ 630 h 880"/>
                <a:gd name="T48" fmla="*/ 852 w 861"/>
                <a:gd name="T49" fmla="*/ 530 h 880"/>
                <a:gd name="T50" fmla="*/ 854 w 861"/>
                <a:gd name="T51" fmla="*/ 440 h 880"/>
                <a:gd name="T52" fmla="*/ 840 w 861"/>
                <a:gd name="T53" fmla="*/ 548 h 880"/>
                <a:gd name="T54" fmla="*/ 802 w 861"/>
                <a:gd name="T55" fmla="*/ 646 h 880"/>
                <a:gd name="T56" fmla="*/ 744 w 861"/>
                <a:gd name="T57" fmla="*/ 731 h 880"/>
                <a:gd name="T58" fmla="*/ 668 w 861"/>
                <a:gd name="T59" fmla="*/ 798 h 880"/>
                <a:gd name="T60" fmla="*/ 576 w 861"/>
                <a:gd name="T61" fmla="*/ 846 h 880"/>
                <a:gd name="T62" fmla="*/ 474 w 861"/>
                <a:gd name="T63" fmla="*/ 870 h 880"/>
                <a:gd name="T64" fmla="*/ 366 w 861"/>
                <a:gd name="T65" fmla="*/ 868 h 880"/>
                <a:gd name="T66" fmla="*/ 266 w 861"/>
                <a:gd name="T67" fmla="*/ 838 h 880"/>
                <a:gd name="T68" fmla="*/ 178 w 861"/>
                <a:gd name="T69" fmla="*/ 787 h 880"/>
                <a:gd name="T70" fmla="*/ 104 w 861"/>
                <a:gd name="T71" fmla="*/ 716 h 880"/>
                <a:gd name="T72" fmla="*/ 49 w 861"/>
                <a:gd name="T73" fmla="*/ 628 h 880"/>
                <a:gd name="T74" fmla="*/ 17 w 861"/>
                <a:gd name="T75" fmla="*/ 527 h 880"/>
                <a:gd name="T76" fmla="*/ 8 w 861"/>
                <a:gd name="T77" fmla="*/ 417 h 880"/>
                <a:gd name="T78" fmla="*/ 26 w 861"/>
                <a:gd name="T79" fmla="*/ 312 h 880"/>
                <a:gd name="T80" fmla="*/ 68 w 861"/>
                <a:gd name="T81" fmla="*/ 216 h 880"/>
                <a:gd name="T82" fmla="*/ 132 w 861"/>
                <a:gd name="T83" fmla="*/ 135 h 880"/>
                <a:gd name="T84" fmla="*/ 211 w 861"/>
                <a:gd name="T85" fmla="*/ 71 h 880"/>
                <a:gd name="T86" fmla="*/ 305 w 861"/>
                <a:gd name="T87" fmla="*/ 28 h 880"/>
                <a:gd name="T88" fmla="*/ 409 w 861"/>
                <a:gd name="T89" fmla="*/ 9 h 880"/>
                <a:gd name="T90" fmla="*/ 516 w 861"/>
                <a:gd name="T91" fmla="*/ 17 h 880"/>
                <a:gd name="T92" fmla="*/ 613 w 861"/>
                <a:gd name="T93" fmla="*/ 51 h 880"/>
                <a:gd name="T94" fmla="*/ 699 w 861"/>
                <a:gd name="T95" fmla="*/ 106 h 880"/>
                <a:gd name="T96" fmla="*/ 769 w 861"/>
                <a:gd name="T97" fmla="*/ 182 h 880"/>
                <a:gd name="T98" fmla="*/ 820 w 861"/>
                <a:gd name="T99" fmla="*/ 273 h 880"/>
                <a:gd name="T100" fmla="*/ 848 w 861"/>
                <a:gd name="T101" fmla="*/ 375 h 88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61"/>
                <a:gd name="T154" fmla="*/ 0 h 880"/>
                <a:gd name="T155" fmla="*/ 861 w 861"/>
                <a:gd name="T156" fmla="*/ 880 h 88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61" h="880">
                  <a:moveTo>
                    <a:pt x="861" y="440"/>
                  </a:moveTo>
                  <a:lnTo>
                    <a:pt x="861" y="417"/>
                  </a:lnTo>
                  <a:lnTo>
                    <a:pt x="859" y="395"/>
                  </a:lnTo>
                  <a:lnTo>
                    <a:pt x="857" y="373"/>
                  </a:lnTo>
                  <a:lnTo>
                    <a:pt x="852" y="352"/>
                  </a:lnTo>
                  <a:lnTo>
                    <a:pt x="848" y="331"/>
                  </a:lnTo>
                  <a:lnTo>
                    <a:pt x="843" y="310"/>
                  </a:lnTo>
                  <a:lnTo>
                    <a:pt x="836" y="290"/>
                  </a:lnTo>
                  <a:lnTo>
                    <a:pt x="827" y="270"/>
                  </a:lnTo>
                  <a:lnTo>
                    <a:pt x="819" y="250"/>
                  </a:lnTo>
                  <a:lnTo>
                    <a:pt x="809" y="230"/>
                  </a:lnTo>
                  <a:lnTo>
                    <a:pt x="800" y="212"/>
                  </a:lnTo>
                  <a:lnTo>
                    <a:pt x="788" y="195"/>
                  </a:lnTo>
                  <a:lnTo>
                    <a:pt x="776" y="177"/>
                  </a:lnTo>
                  <a:lnTo>
                    <a:pt x="763" y="160"/>
                  </a:lnTo>
                  <a:lnTo>
                    <a:pt x="750" y="145"/>
                  </a:lnTo>
                  <a:lnTo>
                    <a:pt x="736" y="129"/>
                  </a:lnTo>
                  <a:lnTo>
                    <a:pt x="720" y="115"/>
                  </a:lnTo>
                  <a:lnTo>
                    <a:pt x="705" y="101"/>
                  </a:lnTo>
                  <a:lnTo>
                    <a:pt x="688" y="88"/>
                  </a:lnTo>
                  <a:lnTo>
                    <a:pt x="672" y="75"/>
                  </a:lnTo>
                  <a:lnTo>
                    <a:pt x="654" y="64"/>
                  </a:lnTo>
                  <a:lnTo>
                    <a:pt x="636" y="54"/>
                  </a:lnTo>
                  <a:lnTo>
                    <a:pt x="617" y="44"/>
                  </a:lnTo>
                  <a:lnTo>
                    <a:pt x="598" y="35"/>
                  </a:lnTo>
                  <a:lnTo>
                    <a:pt x="578" y="27"/>
                  </a:lnTo>
                  <a:lnTo>
                    <a:pt x="559" y="20"/>
                  </a:lnTo>
                  <a:lnTo>
                    <a:pt x="538" y="14"/>
                  </a:lnTo>
                  <a:lnTo>
                    <a:pt x="517" y="10"/>
                  </a:lnTo>
                  <a:lnTo>
                    <a:pt x="496" y="6"/>
                  </a:lnTo>
                  <a:lnTo>
                    <a:pt x="474" y="3"/>
                  </a:lnTo>
                  <a:lnTo>
                    <a:pt x="453" y="1"/>
                  </a:lnTo>
                  <a:lnTo>
                    <a:pt x="431" y="0"/>
                  </a:lnTo>
                  <a:lnTo>
                    <a:pt x="409" y="1"/>
                  </a:lnTo>
                  <a:lnTo>
                    <a:pt x="387" y="3"/>
                  </a:lnTo>
                  <a:lnTo>
                    <a:pt x="364" y="6"/>
                  </a:lnTo>
                  <a:lnTo>
                    <a:pt x="343" y="10"/>
                  </a:lnTo>
                  <a:lnTo>
                    <a:pt x="323" y="14"/>
                  </a:lnTo>
                  <a:lnTo>
                    <a:pt x="302" y="20"/>
                  </a:lnTo>
                  <a:lnTo>
                    <a:pt x="282" y="27"/>
                  </a:lnTo>
                  <a:lnTo>
                    <a:pt x="263" y="35"/>
                  </a:lnTo>
                  <a:lnTo>
                    <a:pt x="243" y="44"/>
                  </a:lnTo>
                  <a:lnTo>
                    <a:pt x="225" y="54"/>
                  </a:lnTo>
                  <a:lnTo>
                    <a:pt x="207" y="64"/>
                  </a:lnTo>
                  <a:lnTo>
                    <a:pt x="189" y="75"/>
                  </a:lnTo>
                  <a:lnTo>
                    <a:pt x="172" y="88"/>
                  </a:lnTo>
                  <a:lnTo>
                    <a:pt x="157" y="101"/>
                  </a:lnTo>
                  <a:lnTo>
                    <a:pt x="140" y="115"/>
                  </a:lnTo>
                  <a:lnTo>
                    <a:pt x="126" y="129"/>
                  </a:lnTo>
                  <a:lnTo>
                    <a:pt x="111" y="145"/>
                  </a:lnTo>
                  <a:lnTo>
                    <a:pt x="99" y="160"/>
                  </a:lnTo>
                  <a:lnTo>
                    <a:pt x="85" y="177"/>
                  </a:lnTo>
                  <a:lnTo>
                    <a:pt x="74" y="195"/>
                  </a:lnTo>
                  <a:lnTo>
                    <a:pt x="63" y="212"/>
                  </a:lnTo>
                  <a:lnTo>
                    <a:pt x="51" y="230"/>
                  </a:lnTo>
                  <a:lnTo>
                    <a:pt x="42" y="250"/>
                  </a:lnTo>
                  <a:lnTo>
                    <a:pt x="33" y="270"/>
                  </a:lnTo>
                  <a:lnTo>
                    <a:pt x="26" y="290"/>
                  </a:lnTo>
                  <a:lnTo>
                    <a:pt x="19" y="310"/>
                  </a:lnTo>
                  <a:lnTo>
                    <a:pt x="14" y="331"/>
                  </a:lnTo>
                  <a:lnTo>
                    <a:pt x="8" y="352"/>
                  </a:lnTo>
                  <a:lnTo>
                    <a:pt x="4" y="373"/>
                  </a:lnTo>
                  <a:lnTo>
                    <a:pt x="1" y="395"/>
                  </a:lnTo>
                  <a:lnTo>
                    <a:pt x="0" y="417"/>
                  </a:lnTo>
                  <a:lnTo>
                    <a:pt x="0" y="440"/>
                  </a:lnTo>
                  <a:lnTo>
                    <a:pt x="0" y="463"/>
                  </a:lnTo>
                  <a:lnTo>
                    <a:pt x="1" y="486"/>
                  </a:lnTo>
                  <a:lnTo>
                    <a:pt x="4" y="507"/>
                  </a:lnTo>
                  <a:lnTo>
                    <a:pt x="8" y="530"/>
                  </a:lnTo>
                  <a:lnTo>
                    <a:pt x="14" y="551"/>
                  </a:lnTo>
                  <a:lnTo>
                    <a:pt x="19" y="571"/>
                  </a:lnTo>
                  <a:lnTo>
                    <a:pt x="26" y="592"/>
                  </a:lnTo>
                  <a:lnTo>
                    <a:pt x="33" y="612"/>
                  </a:lnTo>
                  <a:lnTo>
                    <a:pt x="42" y="630"/>
                  </a:lnTo>
                  <a:lnTo>
                    <a:pt x="51" y="650"/>
                  </a:lnTo>
                  <a:lnTo>
                    <a:pt x="63" y="669"/>
                  </a:lnTo>
                  <a:lnTo>
                    <a:pt x="74" y="686"/>
                  </a:lnTo>
                  <a:lnTo>
                    <a:pt x="85" y="703"/>
                  </a:lnTo>
                  <a:lnTo>
                    <a:pt x="99" y="720"/>
                  </a:lnTo>
                  <a:lnTo>
                    <a:pt x="111" y="736"/>
                  </a:lnTo>
                  <a:lnTo>
                    <a:pt x="126" y="751"/>
                  </a:lnTo>
                  <a:lnTo>
                    <a:pt x="140" y="765"/>
                  </a:lnTo>
                  <a:lnTo>
                    <a:pt x="157" y="780"/>
                  </a:lnTo>
                  <a:lnTo>
                    <a:pt x="172" y="792"/>
                  </a:lnTo>
                  <a:lnTo>
                    <a:pt x="189" y="805"/>
                  </a:lnTo>
                  <a:lnTo>
                    <a:pt x="207" y="816"/>
                  </a:lnTo>
                  <a:lnTo>
                    <a:pt x="225" y="828"/>
                  </a:lnTo>
                  <a:lnTo>
                    <a:pt x="243" y="836"/>
                  </a:lnTo>
                  <a:lnTo>
                    <a:pt x="263" y="846"/>
                  </a:lnTo>
                  <a:lnTo>
                    <a:pt x="282" y="853"/>
                  </a:lnTo>
                  <a:lnTo>
                    <a:pt x="302" y="860"/>
                  </a:lnTo>
                  <a:lnTo>
                    <a:pt x="323" y="866"/>
                  </a:lnTo>
                  <a:lnTo>
                    <a:pt x="343" y="872"/>
                  </a:lnTo>
                  <a:lnTo>
                    <a:pt x="364" y="875"/>
                  </a:lnTo>
                  <a:lnTo>
                    <a:pt x="387" y="878"/>
                  </a:lnTo>
                  <a:lnTo>
                    <a:pt x="409" y="880"/>
                  </a:lnTo>
                  <a:lnTo>
                    <a:pt x="431" y="880"/>
                  </a:lnTo>
                  <a:lnTo>
                    <a:pt x="453" y="880"/>
                  </a:lnTo>
                  <a:lnTo>
                    <a:pt x="474" y="878"/>
                  </a:lnTo>
                  <a:lnTo>
                    <a:pt x="496" y="875"/>
                  </a:lnTo>
                  <a:lnTo>
                    <a:pt x="517" y="872"/>
                  </a:lnTo>
                  <a:lnTo>
                    <a:pt x="538" y="866"/>
                  </a:lnTo>
                  <a:lnTo>
                    <a:pt x="559" y="860"/>
                  </a:lnTo>
                  <a:lnTo>
                    <a:pt x="578" y="853"/>
                  </a:lnTo>
                  <a:lnTo>
                    <a:pt x="598" y="846"/>
                  </a:lnTo>
                  <a:lnTo>
                    <a:pt x="617" y="836"/>
                  </a:lnTo>
                  <a:lnTo>
                    <a:pt x="636" y="828"/>
                  </a:lnTo>
                  <a:lnTo>
                    <a:pt x="654" y="816"/>
                  </a:lnTo>
                  <a:lnTo>
                    <a:pt x="672" y="805"/>
                  </a:lnTo>
                  <a:lnTo>
                    <a:pt x="688" y="792"/>
                  </a:lnTo>
                  <a:lnTo>
                    <a:pt x="705" y="780"/>
                  </a:lnTo>
                  <a:lnTo>
                    <a:pt x="720" y="765"/>
                  </a:lnTo>
                  <a:lnTo>
                    <a:pt x="736" y="751"/>
                  </a:lnTo>
                  <a:lnTo>
                    <a:pt x="750" y="736"/>
                  </a:lnTo>
                  <a:lnTo>
                    <a:pt x="763" y="720"/>
                  </a:lnTo>
                  <a:lnTo>
                    <a:pt x="776" y="703"/>
                  </a:lnTo>
                  <a:lnTo>
                    <a:pt x="788" y="686"/>
                  </a:lnTo>
                  <a:lnTo>
                    <a:pt x="800" y="669"/>
                  </a:lnTo>
                  <a:lnTo>
                    <a:pt x="809" y="650"/>
                  </a:lnTo>
                  <a:lnTo>
                    <a:pt x="819" y="630"/>
                  </a:lnTo>
                  <a:lnTo>
                    <a:pt x="827" y="612"/>
                  </a:lnTo>
                  <a:lnTo>
                    <a:pt x="836" y="592"/>
                  </a:lnTo>
                  <a:lnTo>
                    <a:pt x="843" y="571"/>
                  </a:lnTo>
                  <a:lnTo>
                    <a:pt x="848" y="551"/>
                  </a:lnTo>
                  <a:lnTo>
                    <a:pt x="852" y="530"/>
                  </a:lnTo>
                  <a:lnTo>
                    <a:pt x="857" y="507"/>
                  </a:lnTo>
                  <a:lnTo>
                    <a:pt x="859" y="486"/>
                  </a:lnTo>
                  <a:lnTo>
                    <a:pt x="861" y="463"/>
                  </a:lnTo>
                  <a:lnTo>
                    <a:pt x="861" y="440"/>
                  </a:lnTo>
                  <a:close/>
                  <a:moveTo>
                    <a:pt x="854" y="440"/>
                  </a:moveTo>
                  <a:lnTo>
                    <a:pt x="852" y="463"/>
                  </a:lnTo>
                  <a:lnTo>
                    <a:pt x="851" y="484"/>
                  </a:lnTo>
                  <a:lnTo>
                    <a:pt x="848" y="505"/>
                  </a:lnTo>
                  <a:lnTo>
                    <a:pt x="846" y="527"/>
                  </a:lnTo>
                  <a:lnTo>
                    <a:pt x="840" y="548"/>
                  </a:lnTo>
                  <a:lnTo>
                    <a:pt x="834" y="569"/>
                  </a:lnTo>
                  <a:lnTo>
                    <a:pt x="827" y="589"/>
                  </a:lnTo>
                  <a:lnTo>
                    <a:pt x="820" y="608"/>
                  </a:lnTo>
                  <a:lnTo>
                    <a:pt x="812" y="628"/>
                  </a:lnTo>
                  <a:lnTo>
                    <a:pt x="802" y="646"/>
                  </a:lnTo>
                  <a:lnTo>
                    <a:pt x="793" y="665"/>
                  </a:lnTo>
                  <a:lnTo>
                    <a:pt x="782" y="682"/>
                  </a:lnTo>
                  <a:lnTo>
                    <a:pt x="769" y="699"/>
                  </a:lnTo>
                  <a:lnTo>
                    <a:pt x="757" y="716"/>
                  </a:lnTo>
                  <a:lnTo>
                    <a:pt x="744" y="731"/>
                  </a:lnTo>
                  <a:lnTo>
                    <a:pt x="730" y="745"/>
                  </a:lnTo>
                  <a:lnTo>
                    <a:pt x="715" y="760"/>
                  </a:lnTo>
                  <a:lnTo>
                    <a:pt x="699" y="774"/>
                  </a:lnTo>
                  <a:lnTo>
                    <a:pt x="684" y="787"/>
                  </a:lnTo>
                  <a:lnTo>
                    <a:pt x="668" y="798"/>
                  </a:lnTo>
                  <a:lnTo>
                    <a:pt x="649" y="809"/>
                  </a:lnTo>
                  <a:lnTo>
                    <a:pt x="633" y="821"/>
                  </a:lnTo>
                  <a:lnTo>
                    <a:pt x="613" y="829"/>
                  </a:lnTo>
                  <a:lnTo>
                    <a:pt x="595" y="838"/>
                  </a:lnTo>
                  <a:lnTo>
                    <a:pt x="576" y="846"/>
                  </a:lnTo>
                  <a:lnTo>
                    <a:pt x="556" y="853"/>
                  </a:lnTo>
                  <a:lnTo>
                    <a:pt x="537" y="859"/>
                  </a:lnTo>
                  <a:lnTo>
                    <a:pt x="516" y="863"/>
                  </a:lnTo>
                  <a:lnTo>
                    <a:pt x="495" y="868"/>
                  </a:lnTo>
                  <a:lnTo>
                    <a:pt x="474" y="870"/>
                  </a:lnTo>
                  <a:lnTo>
                    <a:pt x="452" y="872"/>
                  </a:lnTo>
                  <a:lnTo>
                    <a:pt x="431" y="872"/>
                  </a:lnTo>
                  <a:lnTo>
                    <a:pt x="409" y="872"/>
                  </a:lnTo>
                  <a:lnTo>
                    <a:pt x="388" y="870"/>
                  </a:lnTo>
                  <a:lnTo>
                    <a:pt x="366" y="868"/>
                  </a:lnTo>
                  <a:lnTo>
                    <a:pt x="345" y="863"/>
                  </a:lnTo>
                  <a:lnTo>
                    <a:pt x="325" y="859"/>
                  </a:lnTo>
                  <a:lnTo>
                    <a:pt x="305" y="853"/>
                  </a:lnTo>
                  <a:lnTo>
                    <a:pt x="285" y="846"/>
                  </a:lnTo>
                  <a:lnTo>
                    <a:pt x="266" y="838"/>
                  </a:lnTo>
                  <a:lnTo>
                    <a:pt x="247" y="829"/>
                  </a:lnTo>
                  <a:lnTo>
                    <a:pt x="229" y="821"/>
                  </a:lnTo>
                  <a:lnTo>
                    <a:pt x="211" y="809"/>
                  </a:lnTo>
                  <a:lnTo>
                    <a:pt x="195" y="798"/>
                  </a:lnTo>
                  <a:lnTo>
                    <a:pt x="178" y="787"/>
                  </a:lnTo>
                  <a:lnTo>
                    <a:pt x="161" y="774"/>
                  </a:lnTo>
                  <a:lnTo>
                    <a:pt x="146" y="760"/>
                  </a:lnTo>
                  <a:lnTo>
                    <a:pt x="132" y="745"/>
                  </a:lnTo>
                  <a:lnTo>
                    <a:pt x="117" y="731"/>
                  </a:lnTo>
                  <a:lnTo>
                    <a:pt x="104" y="716"/>
                  </a:lnTo>
                  <a:lnTo>
                    <a:pt x="92" y="699"/>
                  </a:lnTo>
                  <a:lnTo>
                    <a:pt x="79" y="682"/>
                  </a:lnTo>
                  <a:lnTo>
                    <a:pt x="68" y="665"/>
                  </a:lnTo>
                  <a:lnTo>
                    <a:pt x="58" y="646"/>
                  </a:lnTo>
                  <a:lnTo>
                    <a:pt x="49" y="628"/>
                  </a:lnTo>
                  <a:lnTo>
                    <a:pt x="40" y="608"/>
                  </a:lnTo>
                  <a:lnTo>
                    <a:pt x="33" y="589"/>
                  </a:lnTo>
                  <a:lnTo>
                    <a:pt x="26" y="569"/>
                  </a:lnTo>
                  <a:lnTo>
                    <a:pt x="21" y="548"/>
                  </a:lnTo>
                  <a:lnTo>
                    <a:pt x="17" y="527"/>
                  </a:lnTo>
                  <a:lnTo>
                    <a:pt x="12" y="505"/>
                  </a:lnTo>
                  <a:lnTo>
                    <a:pt x="10" y="484"/>
                  </a:lnTo>
                  <a:lnTo>
                    <a:pt x="8" y="463"/>
                  </a:lnTo>
                  <a:lnTo>
                    <a:pt x="7" y="440"/>
                  </a:lnTo>
                  <a:lnTo>
                    <a:pt x="8" y="417"/>
                  </a:lnTo>
                  <a:lnTo>
                    <a:pt x="10" y="396"/>
                  </a:lnTo>
                  <a:lnTo>
                    <a:pt x="12" y="375"/>
                  </a:lnTo>
                  <a:lnTo>
                    <a:pt x="17" y="354"/>
                  </a:lnTo>
                  <a:lnTo>
                    <a:pt x="21" y="332"/>
                  </a:lnTo>
                  <a:lnTo>
                    <a:pt x="26" y="312"/>
                  </a:lnTo>
                  <a:lnTo>
                    <a:pt x="33" y="292"/>
                  </a:lnTo>
                  <a:lnTo>
                    <a:pt x="40" y="273"/>
                  </a:lnTo>
                  <a:lnTo>
                    <a:pt x="49" y="253"/>
                  </a:lnTo>
                  <a:lnTo>
                    <a:pt x="58" y="234"/>
                  </a:lnTo>
                  <a:lnTo>
                    <a:pt x="68" y="216"/>
                  </a:lnTo>
                  <a:lnTo>
                    <a:pt x="79" y="199"/>
                  </a:lnTo>
                  <a:lnTo>
                    <a:pt x="92" y="182"/>
                  </a:lnTo>
                  <a:lnTo>
                    <a:pt x="104" y="166"/>
                  </a:lnTo>
                  <a:lnTo>
                    <a:pt x="117" y="151"/>
                  </a:lnTo>
                  <a:lnTo>
                    <a:pt x="132" y="135"/>
                  </a:lnTo>
                  <a:lnTo>
                    <a:pt x="146" y="121"/>
                  </a:lnTo>
                  <a:lnTo>
                    <a:pt x="161" y="106"/>
                  </a:lnTo>
                  <a:lnTo>
                    <a:pt x="178" y="94"/>
                  </a:lnTo>
                  <a:lnTo>
                    <a:pt x="195" y="82"/>
                  </a:lnTo>
                  <a:lnTo>
                    <a:pt x="211" y="71"/>
                  </a:lnTo>
                  <a:lnTo>
                    <a:pt x="229" y="61"/>
                  </a:lnTo>
                  <a:lnTo>
                    <a:pt x="247" y="51"/>
                  </a:lnTo>
                  <a:lnTo>
                    <a:pt x="266" y="43"/>
                  </a:lnTo>
                  <a:lnTo>
                    <a:pt x="285" y="34"/>
                  </a:lnTo>
                  <a:lnTo>
                    <a:pt x="305" y="28"/>
                  </a:lnTo>
                  <a:lnTo>
                    <a:pt x="325" y="23"/>
                  </a:lnTo>
                  <a:lnTo>
                    <a:pt x="345" y="17"/>
                  </a:lnTo>
                  <a:lnTo>
                    <a:pt x="366" y="13"/>
                  </a:lnTo>
                  <a:lnTo>
                    <a:pt x="388" y="11"/>
                  </a:lnTo>
                  <a:lnTo>
                    <a:pt x="409" y="9"/>
                  </a:lnTo>
                  <a:lnTo>
                    <a:pt x="431" y="9"/>
                  </a:lnTo>
                  <a:lnTo>
                    <a:pt x="452" y="9"/>
                  </a:lnTo>
                  <a:lnTo>
                    <a:pt x="474" y="11"/>
                  </a:lnTo>
                  <a:lnTo>
                    <a:pt x="495" y="13"/>
                  </a:lnTo>
                  <a:lnTo>
                    <a:pt x="516" y="17"/>
                  </a:lnTo>
                  <a:lnTo>
                    <a:pt x="537" y="23"/>
                  </a:lnTo>
                  <a:lnTo>
                    <a:pt x="556" y="28"/>
                  </a:lnTo>
                  <a:lnTo>
                    <a:pt x="576" y="34"/>
                  </a:lnTo>
                  <a:lnTo>
                    <a:pt x="595" y="43"/>
                  </a:lnTo>
                  <a:lnTo>
                    <a:pt x="613" y="51"/>
                  </a:lnTo>
                  <a:lnTo>
                    <a:pt x="633" y="61"/>
                  </a:lnTo>
                  <a:lnTo>
                    <a:pt x="649" y="71"/>
                  </a:lnTo>
                  <a:lnTo>
                    <a:pt x="668" y="82"/>
                  </a:lnTo>
                  <a:lnTo>
                    <a:pt x="684" y="94"/>
                  </a:lnTo>
                  <a:lnTo>
                    <a:pt x="699" y="106"/>
                  </a:lnTo>
                  <a:lnTo>
                    <a:pt x="715" y="121"/>
                  </a:lnTo>
                  <a:lnTo>
                    <a:pt x="730" y="135"/>
                  </a:lnTo>
                  <a:lnTo>
                    <a:pt x="744" y="151"/>
                  </a:lnTo>
                  <a:lnTo>
                    <a:pt x="757" y="166"/>
                  </a:lnTo>
                  <a:lnTo>
                    <a:pt x="769" y="182"/>
                  </a:lnTo>
                  <a:lnTo>
                    <a:pt x="782" y="199"/>
                  </a:lnTo>
                  <a:lnTo>
                    <a:pt x="793" y="216"/>
                  </a:lnTo>
                  <a:lnTo>
                    <a:pt x="802" y="234"/>
                  </a:lnTo>
                  <a:lnTo>
                    <a:pt x="812" y="253"/>
                  </a:lnTo>
                  <a:lnTo>
                    <a:pt x="820" y="273"/>
                  </a:lnTo>
                  <a:lnTo>
                    <a:pt x="827" y="292"/>
                  </a:lnTo>
                  <a:lnTo>
                    <a:pt x="834" y="312"/>
                  </a:lnTo>
                  <a:lnTo>
                    <a:pt x="840" y="332"/>
                  </a:lnTo>
                  <a:lnTo>
                    <a:pt x="846" y="354"/>
                  </a:lnTo>
                  <a:lnTo>
                    <a:pt x="848" y="375"/>
                  </a:lnTo>
                  <a:lnTo>
                    <a:pt x="851" y="396"/>
                  </a:lnTo>
                  <a:lnTo>
                    <a:pt x="852" y="417"/>
                  </a:lnTo>
                  <a:lnTo>
                    <a:pt x="854" y="440"/>
                  </a:lnTo>
                  <a:close/>
                </a:path>
              </a:pathLst>
            </a:custGeom>
            <a:solidFill>
              <a:srgbClr val="FEF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99" name="Freeform 86"/>
            <p:cNvSpPr>
              <a:spLocks noEditPoints="1"/>
            </p:cNvSpPr>
            <p:nvPr/>
          </p:nvSpPr>
          <p:spPr bwMode="auto">
            <a:xfrm>
              <a:off x="4108" y="2064"/>
              <a:ext cx="854" cy="872"/>
            </a:xfrm>
            <a:custGeom>
              <a:avLst/>
              <a:gdLst>
                <a:gd name="T0" fmla="*/ 844 w 854"/>
                <a:gd name="T1" fmla="*/ 348 h 872"/>
                <a:gd name="T2" fmla="*/ 811 w 854"/>
                <a:gd name="T3" fmla="*/ 247 h 872"/>
                <a:gd name="T4" fmla="*/ 757 w 854"/>
                <a:gd name="T5" fmla="*/ 159 h 872"/>
                <a:gd name="T6" fmla="*/ 682 w 854"/>
                <a:gd name="T7" fmla="*/ 87 h 872"/>
                <a:gd name="T8" fmla="*/ 593 w 854"/>
                <a:gd name="T9" fmla="*/ 34 h 872"/>
                <a:gd name="T10" fmla="*/ 491 w 854"/>
                <a:gd name="T11" fmla="*/ 6 h 872"/>
                <a:gd name="T12" fmla="*/ 383 w 854"/>
                <a:gd name="T13" fmla="*/ 3 h 872"/>
                <a:gd name="T14" fmla="*/ 280 w 854"/>
                <a:gd name="T15" fmla="*/ 27 h 872"/>
                <a:gd name="T16" fmla="*/ 188 w 854"/>
                <a:gd name="T17" fmla="*/ 76 h 872"/>
                <a:gd name="T18" fmla="*/ 110 w 854"/>
                <a:gd name="T19" fmla="*/ 144 h 872"/>
                <a:gd name="T20" fmla="*/ 52 w 854"/>
                <a:gd name="T21" fmla="*/ 229 h 872"/>
                <a:gd name="T22" fmla="*/ 13 w 854"/>
                <a:gd name="T23" fmla="*/ 327 h 872"/>
                <a:gd name="T24" fmla="*/ 0 w 854"/>
                <a:gd name="T25" fmla="*/ 436 h 872"/>
                <a:gd name="T26" fmla="*/ 13 w 854"/>
                <a:gd name="T27" fmla="*/ 546 h 872"/>
                <a:gd name="T28" fmla="*/ 52 w 854"/>
                <a:gd name="T29" fmla="*/ 643 h 872"/>
                <a:gd name="T30" fmla="*/ 110 w 854"/>
                <a:gd name="T31" fmla="*/ 730 h 872"/>
                <a:gd name="T32" fmla="*/ 188 w 854"/>
                <a:gd name="T33" fmla="*/ 798 h 872"/>
                <a:gd name="T34" fmla="*/ 280 w 854"/>
                <a:gd name="T35" fmla="*/ 845 h 872"/>
                <a:gd name="T36" fmla="*/ 383 w 854"/>
                <a:gd name="T37" fmla="*/ 871 h 872"/>
                <a:gd name="T38" fmla="*/ 491 w 854"/>
                <a:gd name="T39" fmla="*/ 868 h 872"/>
                <a:gd name="T40" fmla="*/ 593 w 854"/>
                <a:gd name="T41" fmla="*/ 838 h 872"/>
                <a:gd name="T42" fmla="*/ 682 w 854"/>
                <a:gd name="T43" fmla="*/ 785 h 872"/>
                <a:gd name="T44" fmla="*/ 757 w 854"/>
                <a:gd name="T45" fmla="*/ 713 h 872"/>
                <a:gd name="T46" fmla="*/ 811 w 854"/>
                <a:gd name="T47" fmla="*/ 625 h 872"/>
                <a:gd name="T48" fmla="*/ 844 w 854"/>
                <a:gd name="T49" fmla="*/ 524 h 872"/>
                <a:gd name="T50" fmla="*/ 846 w 854"/>
                <a:gd name="T51" fmla="*/ 436 h 872"/>
                <a:gd name="T52" fmla="*/ 832 w 854"/>
                <a:gd name="T53" fmla="*/ 543 h 872"/>
                <a:gd name="T54" fmla="*/ 796 w 854"/>
                <a:gd name="T55" fmla="*/ 641 h 872"/>
                <a:gd name="T56" fmla="*/ 737 w 854"/>
                <a:gd name="T57" fmla="*/ 724 h 872"/>
                <a:gd name="T58" fmla="*/ 661 w 854"/>
                <a:gd name="T59" fmla="*/ 791 h 872"/>
                <a:gd name="T60" fmla="*/ 570 w 854"/>
                <a:gd name="T61" fmla="*/ 838 h 872"/>
                <a:gd name="T62" fmla="*/ 469 w 854"/>
                <a:gd name="T63" fmla="*/ 862 h 872"/>
                <a:gd name="T64" fmla="*/ 363 w 854"/>
                <a:gd name="T65" fmla="*/ 859 h 872"/>
                <a:gd name="T66" fmla="*/ 263 w 854"/>
                <a:gd name="T67" fmla="*/ 831 h 872"/>
                <a:gd name="T68" fmla="*/ 175 w 854"/>
                <a:gd name="T69" fmla="*/ 780 h 872"/>
                <a:gd name="T70" fmla="*/ 103 w 854"/>
                <a:gd name="T71" fmla="*/ 709 h 872"/>
                <a:gd name="T72" fmla="*/ 49 w 854"/>
                <a:gd name="T73" fmla="*/ 622 h 872"/>
                <a:gd name="T74" fmla="*/ 15 w 854"/>
                <a:gd name="T75" fmla="*/ 523 h 872"/>
                <a:gd name="T76" fmla="*/ 8 w 854"/>
                <a:gd name="T77" fmla="*/ 415 h 872"/>
                <a:gd name="T78" fmla="*/ 27 w 854"/>
                <a:gd name="T79" fmla="*/ 310 h 872"/>
                <a:gd name="T80" fmla="*/ 68 w 854"/>
                <a:gd name="T81" fmla="*/ 215 h 872"/>
                <a:gd name="T82" fmla="*/ 131 w 854"/>
                <a:gd name="T83" fmla="*/ 134 h 872"/>
                <a:gd name="T84" fmla="*/ 209 w 854"/>
                <a:gd name="T85" fmla="*/ 70 h 872"/>
                <a:gd name="T86" fmla="*/ 302 w 854"/>
                <a:gd name="T87" fmla="*/ 27 h 872"/>
                <a:gd name="T88" fmla="*/ 405 w 854"/>
                <a:gd name="T89" fmla="*/ 9 h 872"/>
                <a:gd name="T90" fmla="*/ 511 w 854"/>
                <a:gd name="T91" fmla="*/ 17 h 872"/>
                <a:gd name="T92" fmla="*/ 608 w 854"/>
                <a:gd name="T93" fmla="*/ 50 h 872"/>
                <a:gd name="T94" fmla="*/ 693 w 854"/>
                <a:gd name="T95" fmla="*/ 107 h 872"/>
                <a:gd name="T96" fmla="*/ 762 w 854"/>
                <a:gd name="T97" fmla="*/ 181 h 872"/>
                <a:gd name="T98" fmla="*/ 812 w 854"/>
                <a:gd name="T99" fmla="*/ 270 h 872"/>
                <a:gd name="T100" fmla="*/ 840 w 854"/>
                <a:gd name="T101" fmla="*/ 371 h 87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54"/>
                <a:gd name="T154" fmla="*/ 0 h 872"/>
                <a:gd name="T155" fmla="*/ 854 w 854"/>
                <a:gd name="T156" fmla="*/ 872 h 87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54" h="872">
                  <a:moveTo>
                    <a:pt x="854" y="436"/>
                  </a:moveTo>
                  <a:lnTo>
                    <a:pt x="853" y="413"/>
                  </a:lnTo>
                  <a:lnTo>
                    <a:pt x="851" y="392"/>
                  </a:lnTo>
                  <a:lnTo>
                    <a:pt x="848" y="369"/>
                  </a:lnTo>
                  <a:lnTo>
                    <a:pt x="844" y="348"/>
                  </a:lnTo>
                  <a:lnTo>
                    <a:pt x="840" y="327"/>
                  </a:lnTo>
                  <a:lnTo>
                    <a:pt x="835" y="307"/>
                  </a:lnTo>
                  <a:lnTo>
                    <a:pt x="828" y="287"/>
                  </a:lnTo>
                  <a:lnTo>
                    <a:pt x="821" y="267"/>
                  </a:lnTo>
                  <a:lnTo>
                    <a:pt x="811" y="247"/>
                  </a:lnTo>
                  <a:lnTo>
                    <a:pt x="803" y="229"/>
                  </a:lnTo>
                  <a:lnTo>
                    <a:pt x="791" y="210"/>
                  </a:lnTo>
                  <a:lnTo>
                    <a:pt x="780" y="192"/>
                  </a:lnTo>
                  <a:lnTo>
                    <a:pt x="769" y="175"/>
                  </a:lnTo>
                  <a:lnTo>
                    <a:pt x="757" y="159"/>
                  </a:lnTo>
                  <a:lnTo>
                    <a:pt x="743" y="144"/>
                  </a:lnTo>
                  <a:lnTo>
                    <a:pt x="729" y="128"/>
                  </a:lnTo>
                  <a:lnTo>
                    <a:pt x="714" y="114"/>
                  </a:lnTo>
                  <a:lnTo>
                    <a:pt x="698" y="100"/>
                  </a:lnTo>
                  <a:lnTo>
                    <a:pt x="682" y="87"/>
                  </a:lnTo>
                  <a:lnTo>
                    <a:pt x="665" y="76"/>
                  </a:lnTo>
                  <a:lnTo>
                    <a:pt x="648" y="64"/>
                  </a:lnTo>
                  <a:lnTo>
                    <a:pt x="630" y="53"/>
                  </a:lnTo>
                  <a:lnTo>
                    <a:pt x="612" y="43"/>
                  </a:lnTo>
                  <a:lnTo>
                    <a:pt x="593" y="34"/>
                  </a:lnTo>
                  <a:lnTo>
                    <a:pt x="573" y="27"/>
                  </a:lnTo>
                  <a:lnTo>
                    <a:pt x="554" y="20"/>
                  </a:lnTo>
                  <a:lnTo>
                    <a:pt x="533" y="14"/>
                  </a:lnTo>
                  <a:lnTo>
                    <a:pt x="512" y="9"/>
                  </a:lnTo>
                  <a:lnTo>
                    <a:pt x="491" y="6"/>
                  </a:lnTo>
                  <a:lnTo>
                    <a:pt x="470" y="3"/>
                  </a:lnTo>
                  <a:lnTo>
                    <a:pt x="448" y="0"/>
                  </a:lnTo>
                  <a:lnTo>
                    <a:pt x="427" y="0"/>
                  </a:lnTo>
                  <a:lnTo>
                    <a:pt x="405" y="0"/>
                  </a:lnTo>
                  <a:lnTo>
                    <a:pt x="383" y="3"/>
                  </a:lnTo>
                  <a:lnTo>
                    <a:pt x="362" y="6"/>
                  </a:lnTo>
                  <a:lnTo>
                    <a:pt x="341" y="9"/>
                  </a:lnTo>
                  <a:lnTo>
                    <a:pt x="320" y="14"/>
                  </a:lnTo>
                  <a:lnTo>
                    <a:pt x="299" y="20"/>
                  </a:lnTo>
                  <a:lnTo>
                    <a:pt x="280" y="27"/>
                  </a:lnTo>
                  <a:lnTo>
                    <a:pt x="260" y="34"/>
                  </a:lnTo>
                  <a:lnTo>
                    <a:pt x="242" y="43"/>
                  </a:lnTo>
                  <a:lnTo>
                    <a:pt x="223" y="53"/>
                  </a:lnTo>
                  <a:lnTo>
                    <a:pt x="205" y="64"/>
                  </a:lnTo>
                  <a:lnTo>
                    <a:pt x="188" y="76"/>
                  </a:lnTo>
                  <a:lnTo>
                    <a:pt x="171" y="87"/>
                  </a:lnTo>
                  <a:lnTo>
                    <a:pt x="154" y="100"/>
                  </a:lnTo>
                  <a:lnTo>
                    <a:pt x="139" y="114"/>
                  </a:lnTo>
                  <a:lnTo>
                    <a:pt x="125" y="128"/>
                  </a:lnTo>
                  <a:lnTo>
                    <a:pt x="110" y="144"/>
                  </a:lnTo>
                  <a:lnTo>
                    <a:pt x="97" y="159"/>
                  </a:lnTo>
                  <a:lnTo>
                    <a:pt x="85" y="175"/>
                  </a:lnTo>
                  <a:lnTo>
                    <a:pt x="72" y="192"/>
                  </a:lnTo>
                  <a:lnTo>
                    <a:pt x="61" y="210"/>
                  </a:lnTo>
                  <a:lnTo>
                    <a:pt x="52" y="229"/>
                  </a:lnTo>
                  <a:lnTo>
                    <a:pt x="42" y="247"/>
                  </a:lnTo>
                  <a:lnTo>
                    <a:pt x="33" y="267"/>
                  </a:lnTo>
                  <a:lnTo>
                    <a:pt x="25" y="287"/>
                  </a:lnTo>
                  <a:lnTo>
                    <a:pt x="18" y="307"/>
                  </a:lnTo>
                  <a:lnTo>
                    <a:pt x="13" y="327"/>
                  </a:lnTo>
                  <a:lnTo>
                    <a:pt x="8" y="348"/>
                  </a:lnTo>
                  <a:lnTo>
                    <a:pt x="4" y="369"/>
                  </a:lnTo>
                  <a:lnTo>
                    <a:pt x="1" y="392"/>
                  </a:lnTo>
                  <a:lnTo>
                    <a:pt x="0" y="413"/>
                  </a:lnTo>
                  <a:lnTo>
                    <a:pt x="0" y="436"/>
                  </a:lnTo>
                  <a:lnTo>
                    <a:pt x="0" y="459"/>
                  </a:lnTo>
                  <a:lnTo>
                    <a:pt x="1" y="480"/>
                  </a:lnTo>
                  <a:lnTo>
                    <a:pt x="4" y="503"/>
                  </a:lnTo>
                  <a:lnTo>
                    <a:pt x="8" y="524"/>
                  </a:lnTo>
                  <a:lnTo>
                    <a:pt x="13" y="546"/>
                  </a:lnTo>
                  <a:lnTo>
                    <a:pt x="18" y="565"/>
                  </a:lnTo>
                  <a:lnTo>
                    <a:pt x="25" y="587"/>
                  </a:lnTo>
                  <a:lnTo>
                    <a:pt x="33" y="607"/>
                  </a:lnTo>
                  <a:lnTo>
                    <a:pt x="42" y="625"/>
                  </a:lnTo>
                  <a:lnTo>
                    <a:pt x="52" y="643"/>
                  </a:lnTo>
                  <a:lnTo>
                    <a:pt x="61" y="662"/>
                  </a:lnTo>
                  <a:lnTo>
                    <a:pt x="72" y="680"/>
                  </a:lnTo>
                  <a:lnTo>
                    <a:pt x="85" y="697"/>
                  </a:lnTo>
                  <a:lnTo>
                    <a:pt x="97" y="713"/>
                  </a:lnTo>
                  <a:lnTo>
                    <a:pt x="110" y="730"/>
                  </a:lnTo>
                  <a:lnTo>
                    <a:pt x="125" y="744"/>
                  </a:lnTo>
                  <a:lnTo>
                    <a:pt x="139" y="759"/>
                  </a:lnTo>
                  <a:lnTo>
                    <a:pt x="154" y="773"/>
                  </a:lnTo>
                  <a:lnTo>
                    <a:pt x="171" y="785"/>
                  </a:lnTo>
                  <a:lnTo>
                    <a:pt x="188" y="798"/>
                  </a:lnTo>
                  <a:lnTo>
                    <a:pt x="205" y="810"/>
                  </a:lnTo>
                  <a:lnTo>
                    <a:pt x="223" y="820"/>
                  </a:lnTo>
                  <a:lnTo>
                    <a:pt x="242" y="830"/>
                  </a:lnTo>
                  <a:lnTo>
                    <a:pt x="260" y="838"/>
                  </a:lnTo>
                  <a:lnTo>
                    <a:pt x="280" y="845"/>
                  </a:lnTo>
                  <a:lnTo>
                    <a:pt x="299" y="852"/>
                  </a:lnTo>
                  <a:lnTo>
                    <a:pt x="320" y="858"/>
                  </a:lnTo>
                  <a:lnTo>
                    <a:pt x="341" y="864"/>
                  </a:lnTo>
                  <a:lnTo>
                    <a:pt x="362" y="868"/>
                  </a:lnTo>
                  <a:lnTo>
                    <a:pt x="383" y="871"/>
                  </a:lnTo>
                  <a:lnTo>
                    <a:pt x="405" y="872"/>
                  </a:lnTo>
                  <a:lnTo>
                    <a:pt x="427" y="872"/>
                  </a:lnTo>
                  <a:lnTo>
                    <a:pt x="448" y="872"/>
                  </a:lnTo>
                  <a:lnTo>
                    <a:pt x="470" y="871"/>
                  </a:lnTo>
                  <a:lnTo>
                    <a:pt x="491" y="868"/>
                  </a:lnTo>
                  <a:lnTo>
                    <a:pt x="512" y="864"/>
                  </a:lnTo>
                  <a:lnTo>
                    <a:pt x="533" y="858"/>
                  </a:lnTo>
                  <a:lnTo>
                    <a:pt x="554" y="852"/>
                  </a:lnTo>
                  <a:lnTo>
                    <a:pt x="573" y="845"/>
                  </a:lnTo>
                  <a:lnTo>
                    <a:pt x="593" y="838"/>
                  </a:lnTo>
                  <a:lnTo>
                    <a:pt x="612" y="830"/>
                  </a:lnTo>
                  <a:lnTo>
                    <a:pt x="630" y="820"/>
                  </a:lnTo>
                  <a:lnTo>
                    <a:pt x="648" y="810"/>
                  </a:lnTo>
                  <a:lnTo>
                    <a:pt x="665" y="798"/>
                  </a:lnTo>
                  <a:lnTo>
                    <a:pt x="682" y="785"/>
                  </a:lnTo>
                  <a:lnTo>
                    <a:pt x="698" y="773"/>
                  </a:lnTo>
                  <a:lnTo>
                    <a:pt x="714" y="759"/>
                  </a:lnTo>
                  <a:lnTo>
                    <a:pt x="729" y="744"/>
                  </a:lnTo>
                  <a:lnTo>
                    <a:pt x="743" y="730"/>
                  </a:lnTo>
                  <a:lnTo>
                    <a:pt x="757" y="713"/>
                  </a:lnTo>
                  <a:lnTo>
                    <a:pt x="769" y="697"/>
                  </a:lnTo>
                  <a:lnTo>
                    <a:pt x="780" y="680"/>
                  </a:lnTo>
                  <a:lnTo>
                    <a:pt x="791" y="662"/>
                  </a:lnTo>
                  <a:lnTo>
                    <a:pt x="803" y="643"/>
                  </a:lnTo>
                  <a:lnTo>
                    <a:pt x="811" y="625"/>
                  </a:lnTo>
                  <a:lnTo>
                    <a:pt x="821" y="607"/>
                  </a:lnTo>
                  <a:lnTo>
                    <a:pt x="828" y="587"/>
                  </a:lnTo>
                  <a:lnTo>
                    <a:pt x="835" y="565"/>
                  </a:lnTo>
                  <a:lnTo>
                    <a:pt x="840" y="546"/>
                  </a:lnTo>
                  <a:lnTo>
                    <a:pt x="844" y="524"/>
                  </a:lnTo>
                  <a:lnTo>
                    <a:pt x="848" y="503"/>
                  </a:lnTo>
                  <a:lnTo>
                    <a:pt x="851" y="480"/>
                  </a:lnTo>
                  <a:lnTo>
                    <a:pt x="853" y="459"/>
                  </a:lnTo>
                  <a:lnTo>
                    <a:pt x="854" y="436"/>
                  </a:lnTo>
                  <a:close/>
                  <a:moveTo>
                    <a:pt x="846" y="436"/>
                  </a:moveTo>
                  <a:lnTo>
                    <a:pt x="846" y="459"/>
                  </a:lnTo>
                  <a:lnTo>
                    <a:pt x="843" y="480"/>
                  </a:lnTo>
                  <a:lnTo>
                    <a:pt x="840" y="501"/>
                  </a:lnTo>
                  <a:lnTo>
                    <a:pt x="837" y="523"/>
                  </a:lnTo>
                  <a:lnTo>
                    <a:pt x="832" y="543"/>
                  </a:lnTo>
                  <a:lnTo>
                    <a:pt x="826" y="564"/>
                  </a:lnTo>
                  <a:lnTo>
                    <a:pt x="821" y="584"/>
                  </a:lnTo>
                  <a:lnTo>
                    <a:pt x="812" y="602"/>
                  </a:lnTo>
                  <a:lnTo>
                    <a:pt x="804" y="622"/>
                  </a:lnTo>
                  <a:lnTo>
                    <a:pt x="796" y="641"/>
                  </a:lnTo>
                  <a:lnTo>
                    <a:pt x="784" y="658"/>
                  </a:lnTo>
                  <a:lnTo>
                    <a:pt x="773" y="676"/>
                  </a:lnTo>
                  <a:lnTo>
                    <a:pt x="762" y="692"/>
                  </a:lnTo>
                  <a:lnTo>
                    <a:pt x="750" y="709"/>
                  </a:lnTo>
                  <a:lnTo>
                    <a:pt x="737" y="724"/>
                  </a:lnTo>
                  <a:lnTo>
                    <a:pt x="723" y="739"/>
                  </a:lnTo>
                  <a:lnTo>
                    <a:pt x="708" y="753"/>
                  </a:lnTo>
                  <a:lnTo>
                    <a:pt x="693" y="767"/>
                  </a:lnTo>
                  <a:lnTo>
                    <a:pt x="677" y="780"/>
                  </a:lnTo>
                  <a:lnTo>
                    <a:pt x="661" y="791"/>
                  </a:lnTo>
                  <a:lnTo>
                    <a:pt x="644" y="803"/>
                  </a:lnTo>
                  <a:lnTo>
                    <a:pt x="626" y="812"/>
                  </a:lnTo>
                  <a:lnTo>
                    <a:pt x="608" y="822"/>
                  </a:lnTo>
                  <a:lnTo>
                    <a:pt x="590" y="831"/>
                  </a:lnTo>
                  <a:lnTo>
                    <a:pt x="570" y="838"/>
                  </a:lnTo>
                  <a:lnTo>
                    <a:pt x="551" y="845"/>
                  </a:lnTo>
                  <a:lnTo>
                    <a:pt x="531" y="851"/>
                  </a:lnTo>
                  <a:lnTo>
                    <a:pt x="511" y="855"/>
                  </a:lnTo>
                  <a:lnTo>
                    <a:pt x="491" y="859"/>
                  </a:lnTo>
                  <a:lnTo>
                    <a:pt x="469" y="862"/>
                  </a:lnTo>
                  <a:lnTo>
                    <a:pt x="448" y="864"/>
                  </a:lnTo>
                  <a:lnTo>
                    <a:pt x="427" y="864"/>
                  </a:lnTo>
                  <a:lnTo>
                    <a:pt x="405" y="864"/>
                  </a:lnTo>
                  <a:lnTo>
                    <a:pt x="384" y="862"/>
                  </a:lnTo>
                  <a:lnTo>
                    <a:pt x="363" y="859"/>
                  </a:lnTo>
                  <a:lnTo>
                    <a:pt x="342" y="855"/>
                  </a:lnTo>
                  <a:lnTo>
                    <a:pt x="321" y="851"/>
                  </a:lnTo>
                  <a:lnTo>
                    <a:pt x="302" y="845"/>
                  </a:lnTo>
                  <a:lnTo>
                    <a:pt x="282" y="838"/>
                  </a:lnTo>
                  <a:lnTo>
                    <a:pt x="263" y="831"/>
                  </a:lnTo>
                  <a:lnTo>
                    <a:pt x="245" y="822"/>
                  </a:lnTo>
                  <a:lnTo>
                    <a:pt x="227" y="812"/>
                  </a:lnTo>
                  <a:lnTo>
                    <a:pt x="209" y="803"/>
                  </a:lnTo>
                  <a:lnTo>
                    <a:pt x="192" y="791"/>
                  </a:lnTo>
                  <a:lnTo>
                    <a:pt x="175" y="780"/>
                  </a:lnTo>
                  <a:lnTo>
                    <a:pt x="160" y="767"/>
                  </a:lnTo>
                  <a:lnTo>
                    <a:pt x="145" y="753"/>
                  </a:lnTo>
                  <a:lnTo>
                    <a:pt x="131" y="739"/>
                  </a:lnTo>
                  <a:lnTo>
                    <a:pt x="117" y="724"/>
                  </a:lnTo>
                  <a:lnTo>
                    <a:pt x="103" y="709"/>
                  </a:lnTo>
                  <a:lnTo>
                    <a:pt x="91" y="692"/>
                  </a:lnTo>
                  <a:lnTo>
                    <a:pt x="79" y="676"/>
                  </a:lnTo>
                  <a:lnTo>
                    <a:pt x="68" y="658"/>
                  </a:lnTo>
                  <a:lnTo>
                    <a:pt x="59" y="641"/>
                  </a:lnTo>
                  <a:lnTo>
                    <a:pt x="49" y="622"/>
                  </a:lnTo>
                  <a:lnTo>
                    <a:pt x="40" y="602"/>
                  </a:lnTo>
                  <a:lnTo>
                    <a:pt x="33" y="584"/>
                  </a:lnTo>
                  <a:lnTo>
                    <a:pt x="27" y="564"/>
                  </a:lnTo>
                  <a:lnTo>
                    <a:pt x="21" y="543"/>
                  </a:lnTo>
                  <a:lnTo>
                    <a:pt x="15" y="523"/>
                  </a:lnTo>
                  <a:lnTo>
                    <a:pt x="13" y="501"/>
                  </a:lnTo>
                  <a:lnTo>
                    <a:pt x="10" y="480"/>
                  </a:lnTo>
                  <a:lnTo>
                    <a:pt x="8" y="459"/>
                  </a:lnTo>
                  <a:lnTo>
                    <a:pt x="7" y="436"/>
                  </a:lnTo>
                  <a:lnTo>
                    <a:pt x="8" y="415"/>
                  </a:lnTo>
                  <a:lnTo>
                    <a:pt x="10" y="392"/>
                  </a:lnTo>
                  <a:lnTo>
                    <a:pt x="13" y="371"/>
                  </a:lnTo>
                  <a:lnTo>
                    <a:pt x="15" y="350"/>
                  </a:lnTo>
                  <a:lnTo>
                    <a:pt x="21" y="330"/>
                  </a:lnTo>
                  <a:lnTo>
                    <a:pt x="27" y="310"/>
                  </a:lnTo>
                  <a:lnTo>
                    <a:pt x="33" y="290"/>
                  </a:lnTo>
                  <a:lnTo>
                    <a:pt x="40" y="270"/>
                  </a:lnTo>
                  <a:lnTo>
                    <a:pt x="49" y="250"/>
                  </a:lnTo>
                  <a:lnTo>
                    <a:pt x="59" y="232"/>
                  </a:lnTo>
                  <a:lnTo>
                    <a:pt x="68" y="215"/>
                  </a:lnTo>
                  <a:lnTo>
                    <a:pt x="79" y="198"/>
                  </a:lnTo>
                  <a:lnTo>
                    <a:pt x="91" y="181"/>
                  </a:lnTo>
                  <a:lnTo>
                    <a:pt x="103" y="164"/>
                  </a:lnTo>
                  <a:lnTo>
                    <a:pt x="117" y="149"/>
                  </a:lnTo>
                  <a:lnTo>
                    <a:pt x="131" y="134"/>
                  </a:lnTo>
                  <a:lnTo>
                    <a:pt x="145" y="120"/>
                  </a:lnTo>
                  <a:lnTo>
                    <a:pt x="160" y="107"/>
                  </a:lnTo>
                  <a:lnTo>
                    <a:pt x="175" y="94"/>
                  </a:lnTo>
                  <a:lnTo>
                    <a:pt x="192" y="81"/>
                  </a:lnTo>
                  <a:lnTo>
                    <a:pt x="209" y="70"/>
                  </a:lnTo>
                  <a:lnTo>
                    <a:pt x="227" y="60"/>
                  </a:lnTo>
                  <a:lnTo>
                    <a:pt x="245" y="50"/>
                  </a:lnTo>
                  <a:lnTo>
                    <a:pt x="263" y="41"/>
                  </a:lnTo>
                  <a:lnTo>
                    <a:pt x="282" y="34"/>
                  </a:lnTo>
                  <a:lnTo>
                    <a:pt x="302" y="27"/>
                  </a:lnTo>
                  <a:lnTo>
                    <a:pt x="321" y="22"/>
                  </a:lnTo>
                  <a:lnTo>
                    <a:pt x="342" y="17"/>
                  </a:lnTo>
                  <a:lnTo>
                    <a:pt x="363" y="13"/>
                  </a:lnTo>
                  <a:lnTo>
                    <a:pt x="384" y="10"/>
                  </a:lnTo>
                  <a:lnTo>
                    <a:pt x="405" y="9"/>
                  </a:lnTo>
                  <a:lnTo>
                    <a:pt x="427" y="9"/>
                  </a:lnTo>
                  <a:lnTo>
                    <a:pt x="448" y="9"/>
                  </a:lnTo>
                  <a:lnTo>
                    <a:pt x="469" y="10"/>
                  </a:lnTo>
                  <a:lnTo>
                    <a:pt x="491" y="13"/>
                  </a:lnTo>
                  <a:lnTo>
                    <a:pt x="511" y="17"/>
                  </a:lnTo>
                  <a:lnTo>
                    <a:pt x="531" y="22"/>
                  </a:lnTo>
                  <a:lnTo>
                    <a:pt x="551" y="27"/>
                  </a:lnTo>
                  <a:lnTo>
                    <a:pt x="570" y="34"/>
                  </a:lnTo>
                  <a:lnTo>
                    <a:pt x="590" y="41"/>
                  </a:lnTo>
                  <a:lnTo>
                    <a:pt x="608" y="50"/>
                  </a:lnTo>
                  <a:lnTo>
                    <a:pt x="626" y="60"/>
                  </a:lnTo>
                  <a:lnTo>
                    <a:pt x="644" y="70"/>
                  </a:lnTo>
                  <a:lnTo>
                    <a:pt x="661" y="81"/>
                  </a:lnTo>
                  <a:lnTo>
                    <a:pt x="677" y="94"/>
                  </a:lnTo>
                  <a:lnTo>
                    <a:pt x="693" y="107"/>
                  </a:lnTo>
                  <a:lnTo>
                    <a:pt x="708" y="120"/>
                  </a:lnTo>
                  <a:lnTo>
                    <a:pt x="723" y="134"/>
                  </a:lnTo>
                  <a:lnTo>
                    <a:pt x="737" y="149"/>
                  </a:lnTo>
                  <a:lnTo>
                    <a:pt x="750" y="164"/>
                  </a:lnTo>
                  <a:lnTo>
                    <a:pt x="762" y="181"/>
                  </a:lnTo>
                  <a:lnTo>
                    <a:pt x="773" y="198"/>
                  </a:lnTo>
                  <a:lnTo>
                    <a:pt x="784" y="215"/>
                  </a:lnTo>
                  <a:lnTo>
                    <a:pt x="796" y="232"/>
                  </a:lnTo>
                  <a:lnTo>
                    <a:pt x="804" y="250"/>
                  </a:lnTo>
                  <a:lnTo>
                    <a:pt x="812" y="270"/>
                  </a:lnTo>
                  <a:lnTo>
                    <a:pt x="821" y="290"/>
                  </a:lnTo>
                  <a:lnTo>
                    <a:pt x="826" y="310"/>
                  </a:lnTo>
                  <a:lnTo>
                    <a:pt x="832" y="330"/>
                  </a:lnTo>
                  <a:lnTo>
                    <a:pt x="837" y="350"/>
                  </a:lnTo>
                  <a:lnTo>
                    <a:pt x="840" y="371"/>
                  </a:lnTo>
                  <a:lnTo>
                    <a:pt x="843" y="392"/>
                  </a:lnTo>
                  <a:lnTo>
                    <a:pt x="846" y="415"/>
                  </a:lnTo>
                  <a:lnTo>
                    <a:pt x="846" y="436"/>
                  </a:lnTo>
                  <a:close/>
                </a:path>
              </a:pathLst>
            </a:custGeom>
            <a:solidFill>
              <a:srgbClr val="FEFA6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0" name="Freeform 87"/>
            <p:cNvSpPr>
              <a:spLocks noEditPoints="1"/>
            </p:cNvSpPr>
            <p:nvPr/>
          </p:nvSpPr>
          <p:spPr bwMode="auto">
            <a:xfrm>
              <a:off x="4111" y="2069"/>
              <a:ext cx="847" cy="863"/>
            </a:xfrm>
            <a:custGeom>
              <a:avLst/>
              <a:gdLst>
                <a:gd name="T0" fmla="*/ 839 w 847"/>
                <a:gd name="T1" fmla="*/ 345 h 863"/>
                <a:gd name="T2" fmla="*/ 805 w 847"/>
                <a:gd name="T3" fmla="*/ 244 h 863"/>
                <a:gd name="T4" fmla="*/ 750 w 847"/>
                <a:gd name="T5" fmla="*/ 157 h 863"/>
                <a:gd name="T6" fmla="*/ 677 w 847"/>
                <a:gd name="T7" fmla="*/ 85 h 863"/>
                <a:gd name="T8" fmla="*/ 588 w 847"/>
                <a:gd name="T9" fmla="*/ 34 h 863"/>
                <a:gd name="T10" fmla="*/ 488 w 847"/>
                <a:gd name="T11" fmla="*/ 4 h 863"/>
                <a:gd name="T12" fmla="*/ 381 w 847"/>
                <a:gd name="T13" fmla="*/ 2 h 863"/>
                <a:gd name="T14" fmla="*/ 278 w 847"/>
                <a:gd name="T15" fmla="*/ 25 h 863"/>
                <a:gd name="T16" fmla="*/ 188 w 847"/>
                <a:gd name="T17" fmla="*/ 73 h 863"/>
                <a:gd name="T18" fmla="*/ 110 w 847"/>
                <a:gd name="T19" fmla="*/ 142 h 863"/>
                <a:gd name="T20" fmla="*/ 51 w 847"/>
                <a:gd name="T21" fmla="*/ 225 h 863"/>
                <a:gd name="T22" fmla="*/ 14 w 847"/>
                <a:gd name="T23" fmla="*/ 323 h 863"/>
                <a:gd name="T24" fmla="*/ 0 w 847"/>
                <a:gd name="T25" fmla="*/ 431 h 863"/>
                <a:gd name="T26" fmla="*/ 14 w 847"/>
                <a:gd name="T27" fmla="*/ 539 h 863"/>
                <a:gd name="T28" fmla="*/ 51 w 847"/>
                <a:gd name="T29" fmla="*/ 637 h 863"/>
                <a:gd name="T30" fmla="*/ 110 w 847"/>
                <a:gd name="T31" fmla="*/ 722 h 863"/>
                <a:gd name="T32" fmla="*/ 188 w 847"/>
                <a:gd name="T33" fmla="*/ 789 h 863"/>
                <a:gd name="T34" fmla="*/ 278 w 847"/>
                <a:gd name="T35" fmla="*/ 837 h 863"/>
                <a:gd name="T36" fmla="*/ 381 w 847"/>
                <a:gd name="T37" fmla="*/ 861 h 863"/>
                <a:gd name="T38" fmla="*/ 488 w 847"/>
                <a:gd name="T39" fmla="*/ 859 h 863"/>
                <a:gd name="T40" fmla="*/ 588 w 847"/>
                <a:gd name="T41" fmla="*/ 829 h 863"/>
                <a:gd name="T42" fmla="*/ 677 w 847"/>
                <a:gd name="T43" fmla="*/ 778 h 863"/>
                <a:gd name="T44" fmla="*/ 750 w 847"/>
                <a:gd name="T45" fmla="*/ 707 h 863"/>
                <a:gd name="T46" fmla="*/ 805 w 847"/>
                <a:gd name="T47" fmla="*/ 619 h 863"/>
                <a:gd name="T48" fmla="*/ 839 w 847"/>
                <a:gd name="T49" fmla="*/ 518 h 863"/>
                <a:gd name="T50" fmla="*/ 839 w 847"/>
                <a:gd name="T51" fmla="*/ 431 h 863"/>
                <a:gd name="T52" fmla="*/ 826 w 847"/>
                <a:gd name="T53" fmla="*/ 538 h 863"/>
                <a:gd name="T54" fmla="*/ 788 w 847"/>
                <a:gd name="T55" fmla="*/ 633 h 863"/>
                <a:gd name="T56" fmla="*/ 731 w 847"/>
                <a:gd name="T57" fmla="*/ 717 h 863"/>
                <a:gd name="T58" fmla="*/ 656 w 847"/>
                <a:gd name="T59" fmla="*/ 783 h 863"/>
                <a:gd name="T60" fmla="*/ 566 w 847"/>
                <a:gd name="T61" fmla="*/ 829 h 863"/>
                <a:gd name="T62" fmla="*/ 466 w 847"/>
                <a:gd name="T63" fmla="*/ 853 h 863"/>
                <a:gd name="T64" fmla="*/ 360 w 847"/>
                <a:gd name="T65" fmla="*/ 850 h 863"/>
                <a:gd name="T66" fmla="*/ 261 w 847"/>
                <a:gd name="T67" fmla="*/ 822 h 863"/>
                <a:gd name="T68" fmla="*/ 175 w 847"/>
                <a:gd name="T69" fmla="*/ 771 h 863"/>
                <a:gd name="T70" fmla="*/ 103 w 847"/>
                <a:gd name="T71" fmla="*/ 701 h 863"/>
                <a:gd name="T72" fmla="*/ 50 w 847"/>
                <a:gd name="T73" fmla="*/ 614 h 863"/>
                <a:gd name="T74" fmla="*/ 17 w 847"/>
                <a:gd name="T75" fmla="*/ 516 h 863"/>
                <a:gd name="T76" fmla="*/ 10 w 847"/>
                <a:gd name="T77" fmla="*/ 410 h 863"/>
                <a:gd name="T78" fmla="*/ 28 w 847"/>
                <a:gd name="T79" fmla="*/ 305 h 863"/>
                <a:gd name="T80" fmla="*/ 68 w 847"/>
                <a:gd name="T81" fmla="*/ 211 h 863"/>
                <a:gd name="T82" fmla="*/ 131 w 847"/>
                <a:gd name="T83" fmla="*/ 132 h 863"/>
                <a:gd name="T84" fmla="*/ 208 w 847"/>
                <a:gd name="T85" fmla="*/ 69 h 863"/>
                <a:gd name="T86" fmla="*/ 300 w 847"/>
                <a:gd name="T87" fmla="*/ 26 h 863"/>
                <a:gd name="T88" fmla="*/ 402 w 847"/>
                <a:gd name="T89" fmla="*/ 8 h 863"/>
                <a:gd name="T90" fmla="*/ 508 w 847"/>
                <a:gd name="T91" fmla="*/ 17 h 863"/>
                <a:gd name="T92" fmla="*/ 603 w 847"/>
                <a:gd name="T93" fmla="*/ 49 h 863"/>
                <a:gd name="T94" fmla="*/ 687 w 847"/>
                <a:gd name="T95" fmla="*/ 105 h 863"/>
                <a:gd name="T96" fmla="*/ 756 w 847"/>
                <a:gd name="T97" fmla="*/ 178 h 863"/>
                <a:gd name="T98" fmla="*/ 807 w 847"/>
                <a:gd name="T99" fmla="*/ 266 h 863"/>
                <a:gd name="T100" fmla="*/ 834 w 847"/>
                <a:gd name="T101" fmla="*/ 367 h 8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47"/>
                <a:gd name="T154" fmla="*/ 0 h 863"/>
                <a:gd name="T155" fmla="*/ 847 w 847"/>
                <a:gd name="T156" fmla="*/ 863 h 8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47" h="863">
                  <a:moveTo>
                    <a:pt x="847" y="431"/>
                  </a:moveTo>
                  <a:lnTo>
                    <a:pt x="845" y="408"/>
                  </a:lnTo>
                  <a:lnTo>
                    <a:pt x="844" y="387"/>
                  </a:lnTo>
                  <a:lnTo>
                    <a:pt x="841" y="366"/>
                  </a:lnTo>
                  <a:lnTo>
                    <a:pt x="839" y="345"/>
                  </a:lnTo>
                  <a:lnTo>
                    <a:pt x="833" y="323"/>
                  </a:lnTo>
                  <a:lnTo>
                    <a:pt x="827" y="303"/>
                  </a:lnTo>
                  <a:lnTo>
                    <a:pt x="820" y="283"/>
                  </a:lnTo>
                  <a:lnTo>
                    <a:pt x="813" y="264"/>
                  </a:lnTo>
                  <a:lnTo>
                    <a:pt x="805" y="244"/>
                  </a:lnTo>
                  <a:lnTo>
                    <a:pt x="795" y="225"/>
                  </a:lnTo>
                  <a:lnTo>
                    <a:pt x="786" y="207"/>
                  </a:lnTo>
                  <a:lnTo>
                    <a:pt x="775" y="190"/>
                  </a:lnTo>
                  <a:lnTo>
                    <a:pt x="762" y="173"/>
                  </a:lnTo>
                  <a:lnTo>
                    <a:pt x="750" y="157"/>
                  </a:lnTo>
                  <a:lnTo>
                    <a:pt x="737" y="142"/>
                  </a:lnTo>
                  <a:lnTo>
                    <a:pt x="723" y="126"/>
                  </a:lnTo>
                  <a:lnTo>
                    <a:pt x="708" y="112"/>
                  </a:lnTo>
                  <a:lnTo>
                    <a:pt x="692" y="97"/>
                  </a:lnTo>
                  <a:lnTo>
                    <a:pt x="677" y="85"/>
                  </a:lnTo>
                  <a:lnTo>
                    <a:pt x="661" y="73"/>
                  </a:lnTo>
                  <a:lnTo>
                    <a:pt x="642" y="62"/>
                  </a:lnTo>
                  <a:lnTo>
                    <a:pt x="626" y="52"/>
                  </a:lnTo>
                  <a:lnTo>
                    <a:pt x="606" y="42"/>
                  </a:lnTo>
                  <a:lnTo>
                    <a:pt x="588" y="34"/>
                  </a:lnTo>
                  <a:lnTo>
                    <a:pt x="569" y="25"/>
                  </a:lnTo>
                  <a:lnTo>
                    <a:pt x="549" y="19"/>
                  </a:lnTo>
                  <a:lnTo>
                    <a:pt x="530" y="14"/>
                  </a:lnTo>
                  <a:lnTo>
                    <a:pt x="509" y="8"/>
                  </a:lnTo>
                  <a:lnTo>
                    <a:pt x="488" y="4"/>
                  </a:lnTo>
                  <a:lnTo>
                    <a:pt x="467" y="2"/>
                  </a:lnTo>
                  <a:lnTo>
                    <a:pt x="445" y="0"/>
                  </a:lnTo>
                  <a:lnTo>
                    <a:pt x="424" y="0"/>
                  </a:lnTo>
                  <a:lnTo>
                    <a:pt x="402" y="0"/>
                  </a:lnTo>
                  <a:lnTo>
                    <a:pt x="381" y="2"/>
                  </a:lnTo>
                  <a:lnTo>
                    <a:pt x="359" y="4"/>
                  </a:lnTo>
                  <a:lnTo>
                    <a:pt x="338" y="8"/>
                  </a:lnTo>
                  <a:lnTo>
                    <a:pt x="318" y="14"/>
                  </a:lnTo>
                  <a:lnTo>
                    <a:pt x="298" y="19"/>
                  </a:lnTo>
                  <a:lnTo>
                    <a:pt x="278" y="25"/>
                  </a:lnTo>
                  <a:lnTo>
                    <a:pt x="259" y="34"/>
                  </a:lnTo>
                  <a:lnTo>
                    <a:pt x="240" y="42"/>
                  </a:lnTo>
                  <a:lnTo>
                    <a:pt x="222" y="52"/>
                  </a:lnTo>
                  <a:lnTo>
                    <a:pt x="204" y="62"/>
                  </a:lnTo>
                  <a:lnTo>
                    <a:pt x="188" y="73"/>
                  </a:lnTo>
                  <a:lnTo>
                    <a:pt x="171" y="85"/>
                  </a:lnTo>
                  <a:lnTo>
                    <a:pt x="154" y="97"/>
                  </a:lnTo>
                  <a:lnTo>
                    <a:pt x="139" y="112"/>
                  </a:lnTo>
                  <a:lnTo>
                    <a:pt x="125" y="126"/>
                  </a:lnTo>
                  <a:lnTo>
                    <a:pt x="110" y="142"/>
                  </a:lnTo>
                  <a:lnTo>
                    <a:pt x="97" y="157"/>
                  </a:lnTo>
                  <a:lnTo>
                    <a:pt x="85" y="173"/>
                  </a:lnTo>
                  <a:lnTo>
                    <a:pt x="72" y="190"/>
                  </a:lnTo>
                  <a:lnTo>
                    <a:pt x="61" y="207"/>
                  </a:lnTo>
                  <a:lnTo>
                    <a:pt x="51" y="225"/>
                  </a:lnTo>
                  <a:lnTo>
                    <a:pt x="42" y="244"/>
                  </a:lnTo>
                  <a:lnTo>
                    <a:pt x="33" y="264"/>
                  </a:lnTo>
                  <a:lnTo>
                    <a:pt x="26" y="283"/>
                  </a:lnTo>
                  <a:lnTo>
                    <a:pt x="19" y="303"/>
                  </a:lnTo>
                  <a:lnTo>
                    <a:pt x="14" y="323"/>
                  </a:lnTo>
                  <a:lnTo>
                    <a:pt x="10" y="345"/>
                  </a:lnTo>
                  <a:lnTo>
                    <a:pt x="5" y="366"/>
                  </a:lnTo>
                  <a:lnTo>
                    <a:pt x="3" y="387"/>
                  </a:lnTo>
                  <a:lnTo>
                    <a:pt x="1" y="408"/>
                  </a:lnTo>
                  <a:lnTo>
                    <a:pt x="0" y="431"/>
                  </a:lnTo>
                  <a:lnTo>
                    <a:pt x="1" y="454"/>
                  </a:lnTo>
                  <a:lnTo>
                    <a:pt x="3" y="475"/>
                  </a:lnTo>
                  <a:lnTo>
                    <a:pt x="5" y="496"/>
                  </a:lnTo>
                  <a:lnTo>
                    <a:pt x="10" y="518"/>
                  </a:lnTo>
                  <a:lnTo>
                    <a:pt x="14" y="539"/>
                  </a:lnTo>
                  <a:lnTo>
                    <a:pt x="19" y="560"/>
                  </a:lnTo>
                  <a:lnTo>
                    <a:pt x="26" y="580"/>
                  </a:lnTo>
                  <a:lnTo>
                    <a:pt x="33" y="599"/>
                  </a:lnTo>
                  <a:lnTo>
                    <a:pt x="42" y="619"/>
                  </a:lnTo>
                  <a:lnTo>
                    <a:pt x="51" y="637"/>
                  </a:lnTo>
                  <a:lnTo>
                    <a:pt x="61" y="656"/>
                  </a:lnTo>
                  <a:lnTo>
                    <a:pt x="72" y="673"/>
                  </a:lnTo>
                  <a:lnTo>
                    <a:pt x="85" y="690"/>
                  </a:lnTo>
                  <a:lnTo>
                    <a:pt x="97" y="707"/>
                  </a:lnTo>
                  <a:lnTo>
                    <a:pt x="110" y="722"/>
                  </a:lnTo>
                  <a:lnTo>
                    <a:pt x="125" y="736"/>
                  </a:lnTo>
                  <a:lnTo>
                    <a:pt x="139" y="751"/>
                  </a:lnTo>
                  <a:lnTo>
                    <a:pt x="154" y="765"/>
                  </a:lnTo>
                  <a:lnTo>
                    <a:pt x="171" y="778"/>
                  </a:lnTo>
                  <a:lnTo>
                    <a:pt x="188" y="789"/>
                  </a:lnTo>
                  <a:lnTo>
                    <a:pt x="204" y="800"/>
                  </a:lnTo>
                  <a:lnTo>
                    <a:pt x="222" y="812"/>
                  </a:lnTo>
                  <a:lnTo>
                    <a:pt x="240" y="820"/>
                  </a:lnTo>
                  <a:lnTo>
                    <a:pt x="259" y="829"/>
                  </a:lnTo>
                  <a:lnTo>
                    <a:pt x="278" y="837"/>
                  </a:lnTo>
                  <a:lnTo>
                    <a:pt x="298" y="844"/>
                  </a:lnTo>
                  <a:lnTo>
                    <a:pt x="318" y="850"/>
                  </a:lnTo>
                  <a:lnTo>
                    <a:pt x="338" y="854"/>
                  </a:lnTo>
                  <a:lnTo>
                    <a:pt x="359" y="859"/>
                  </a:lnTo>
                  <a:lnTo>
                    <a:pt x="381" y="861"/>
                  </a:lnTo>
                  <a:lnTo>
                    <a:pt x="402" y="863"/>
                  </a:lnTo>
                  <a:lnTo>
                    <a:pt x="424" y="863"/>
                  </a:lnTo>
                  <a:lnTo>
                    <a:pt x="445" y="863"/>
                  </a:lnTo>
                  <a:lnTo>
                    <a:pt x="467" y="861"/>
                  </a:lnTo>
                  <a:lnTo>
                    <a:pt x="488" y="859"/>
                  </a:lnTo>
                  <a:lnTo>
                    <a:pt x="509" y="854"/>
                  </a:lnTo>
                  <a:lnTo>
                    <a:pt x="530" y="850"/>
                  </a:lnTo>
                  <a:lnTo>
                    <a:pt x="549" y="844"/>
                  </a:lnTo>
                  <a:lnTo>
                    <a:pt x="569" y="837"/>
                  </a:lnTo>
                  <a:lnTo>
                    <a:pt x="588" y="829"/>
                  </a:lnTo>
                  <a:lnTo>
                    <a:pt x="606" y="820"/>
                  </a:lnTo>
                  <a:lnTo>
                    <a:pt x="626" y="812"/>
                  </a:lnTo>
                  <a:lnTo>
                    <a:pt x="642" y="800"/>
                  </a:lnTo>
                  <a:lnTo>
                    <a:pt x="661" y="789"/>
                  </a:lnTo>
                  <a:lnTo>
                    <a:pt x="677" y="778"/>
                  </a:lnTo>
                  <a:lnTo>
                    <a:pt x="692" y="765"/>
                  </a:lnTo>
                  <a:lnTo>
                    <a:pt x="708" y="751"/>
                  </a:lnTo>
                  <a:lnTo>
                    <a:pt x="723" y="736"/>
                  </a:lnTo>
                  <a:lnTo>
                    <a:pt x="737" y="722"/>
                  </a:lnTo>
                  <a:lnTo>
                    <a:pt x="750" y="707"/>
                  </a:lnTo>
                  <a:lnTo>
                    <a:pt x="762" y="690"/>
                  </a:lnTo>
                  <a:lnTo>
                    <a:pt x="775" y="673"/>
                  </a:lnTo>
                  <a:lnTo>
                    <a:pt x="786" y="656"/>
                  </a:lnTo>
                  <a:lnTo>
                    <a:pt x="795" y="637"/>
                  </a:lnTo>
                  <a:lnTo>
                    <a:pt x="805" y="619"/>
                  </a:lnTo>
                  <a:lnTo>
                    <a:pt x="813" y="599"/>
                  </a:lnTo>
                  <a:lnTo>
                    <a:pt x="820" y="580"/>
                  </a:lnTo>
                  <a:lnTo>
                    <a:pt x="827" y="560"/>
                  </a:lnTo>
                  <a:lnTo>
                    <a:pt x="833" y="539"/>
                  </a:lnTo>
                  <a:lnTo>
                    <a:pt x="839" y="518"/>
                  </a:lnTo>
                  <a:lnTo>
                    <a:pt x="841" y="496"/>
                  </a:lnTo>
                  <a:lnTo>
                    <a:pt x="844" y="475"/>
                  </a:lnTo>
                  <a:lnTo>
                    <a:pt x="845" y="454"/>
                  </a:lnTo>
                  <a:lnTo>
                    <a:pt x="847" y="431"/>
                  </a:lnTo>
                  <a:close/>
                  <a:moveTo>
                    <a:pt x="839" y="431"/>
                  </a:moveTo>
                  <a:lnTo>
                    <a:pt x="839" y="452"/>
                  </a:lnTo>
                  <a:lnTo>
                    <a:pt x="837" y="475"/>
                  </a:lnTo>
                  <a:lnTo>
                    <a:pt x="834" y="496"/>
                  </a:lnTo>
                  <a:lnTo>
                    <a:pt x="830" y="516"/>
                  </a:lnTo>
                  <a:lnTo>
                    <a:pt x="826" y="538"/>
                  </a:lnTo>
                  <a:lnTo>
                    <a:pt x="820" y="558"/>
                  </a:lnTo>
                  <a:lnTo>
                    <a:pt x="813" y="577"/>
                  </a:lnTo>
                  <a:lnTo>
                    <a:pt x="807" y="596"/>
                  </a:lnTo>
                  <a:lnTo>
                    <a:pt x="798" y="614"/>
                  </a:lnTo>
                  <a:lnTo>
                    <a:pt x="788" y="633"/>
                  </a:lnTo>
                  <a:lnTo>
                    <a:pt x="779" y="651"/>
                  </a:lnTo>
                  <a:lnTo>
                    <a:pt x="768" y="668"/>
                  </a:lnTo>
                  <a:lnTo>
                    <a:pt x="756" y="685"/>
                  </a:lnTo>
                  <a:lnTo>
                    <a:pt x="744" y="701"/>
                  </a:lnTo>
                  <a:lnTo>
                    <a:pt x="731" y="717"/>
                  </a:lnTo>
                  <a:lnTo>
                    <a:pt x="718" y="731"/>
                  </a:lnTo>
                  <a:lnTo>
                    <a:pt x="702" y="745"/>
                  </a:lnTo>
                  <a:lnTo>
                    <a:pt x="687" y="758"/>
                  </a:lnTo>
                  <a:lnTo>
                    <a:pt x="672" y="771"/>
                  </a:lnTo>
                  <a:lnTo>
                    <a:pt x="656" y="783"/>
                  </a:lnTo>
                  <a:lnTo>
                    <a:pt x="638" y="793"/>
                  </a:lnTo>
                  <a:lnTo>
                    <a:pt x="622" y="805"/>
                  </a:lnTo>
                  <a:lnTo>
                    <a:pt x="603" y="813"/>
                  </a:lnTo>
                  <a:lnTo>
                    <a:pt x="585" y="822"/>
                  </a:lnTo>
                  <a:lnTo>
                    <a:pt x="566" y="829"/>
                  </a:lnTo>
                  <a:lnTo>
                    <a:pt x="546" y="836"/>
                  </a:lnTo>
                  <a:lnTo>
                    <a:pt x="527" y="842"/>
                  </a:lnTo>
                  <a:lnTo>
                    <a:pt x="508" y="847"/>
                  </a:lnTo>
                  <a:lnTo>
                    <a:pt x="487" y="850"/>
                  </a:lnTo>
                  <a:lnTo>
                    <a:pt x="466" y="853"/>
                  </a:lnTo>
                  <a:lnTo>
                    <a:pt x="445" y="854"/>
                  </a:lnTo>
                  <a:lnTo>
                    <a:pt x="424" y="856"/>
                  </a:lnTo>
                  <a:lnTo>
                    <a:pt x="402" y="854"/>
                  </a:lnTo>
                  <a:lnTo>
                    <a:pt x="381" y="853"/>
                  </a:lnTo>
                  <a:lnTo>
                    <a:pt x="360" y="850"/>
                  </a:lnTo>
                  <a:lnTo>
                    <a:pt x="339" y="847"/>
                  </a:lnTo>
                  <a:lnTo>
                    <a:pt x="320" y="842"/>
                  </a:lnTo>
                  <a:lnTo>
                    <a:pt x="300" y="836"/>
                  </a:lnTo>
                  <a:lnTo>
                    <a:pt x="281" y="829"/>
                  </a:lnTo>
                  <a:lnTo>
                    <a:pt x="261" y="822"/>
                  </a:lnTo>
                  <a:lnTo>
                    <a:pt x="243" y="813"/>
                  </a:lnTo>
                  <a:lnTo>
                    <a:pt x="225" y="805"/>
                  </a:lnTo>
                  <a:lnTo>
                    <a:pt x="208" y="793"/>
                  </a:lnTo>
                  <a:lnTo>
                    <a:pt x="192" y="783"/>
                  </a:lnTo>
                  <a:lnTo>
                    <a:pt x="175" y="771"/>
                  </a:lnTo>
                  <a:lnTo>
                    <a:pt x="160" y="758"/>
                  </a:lnTo>
                  <a:lnTo>
                    <a:pt x="145" y="745"/>
                  </a:lnTo>
                  <a:lnTo>
                    <a:pt x="131" y="731"/>
                  </a:lnTo>
                  <a:lnTo>
                    <a:pt x="117" y="717"/>
                  </a:lnTo>
                  <a:lnTo>
                    <a:pt x="103" y="701"/>
                  </a:lnTo>
                  <a:lnTo>
                    <a:pt x="90" y="685"/>
                  </a:lnTo>
                  <a:lnTo>
                    <a:pt x="79" y="668"/>
                  </a:lnTo>
                  <a:lnTo>
                    <a:pt x="68" y="651"/>
                  </a:lnTo>
                  <a:lnTo>
                    <a:pt x="58" y="633"/>
                  </a:lnTo>
                  <a:lnTo>
                    <a:pt x="50" y="614"/>
                  </a:lnTo>
                  <a:lnTo>
                    <a:pt x="42" y="596"/>
                  </a:lnTo>
                  <a:lnTo>
                    <a:pt x="33" y="577"/>
                  </a:lnTo>
                  <a:lnTo>
                    <a:pt x="28" y="558"/>
                  </a:lnTo>
                  <a:lnTo>
                    <a:pt x="22" y="538"/>
                  </a:lnTo>
                  <a:lnTo>
                    <a:pt x="17" y="516"/>
                  </a:lnTo>
                  <a:lnTo>
                    <a:pt x="14" y="496"/>
                  </a:lnTo>
                  <a:lnTo>
                    <a:pt x="11" y="475"/>
                  </a:lnTo>
                  <a:lnTo>
                    <a:pt x="10" y="452"/>
                  </a:lnTo>
                  <a:lnTo>
                    <a:pt x="8" y="431"/>
                  </a:lnTo>
                  <a:lnTo>
                    <a:pt x="10" y="410"/>
                  </a:lnTo>
                  <a:lnTo>
                    <a:pt x="11" y="389"/>
                  </a:lnTo>
                  <a:lnTo>
                    <a:pt x="14" y="367"/>
                  </a:lnTo>
                  <a:lnTo>
                    <a:pt x="17" y="346"/>
                  </a:lnTo>
                  <a:lnTo>
                    <a:pt x="22" y="326"/>
                  </a:lnTo>
                  <a:lnTo>
                    <a:pt x="28" y="305"/>
                  </a:lnTo>
                  <a:lnTo>
                    <a:pt x="33" y="285"/>
                  </a:lnTo>
                  <a:lnTo>
                    <a:pt x="42" y="266"/>
                  </a:lnTo>
                  <a:lnTo>
                    <a:pt x="50" y="248"/>
                  </a:lnTo>
                  <a:lnTo>
                    <a:pt x="58" y="230"/>
                  </a:lnTo>
                  <a:lnTo>
                    <a:pt x="68" y="211"/>
                  </a:lnTo>
                  <a:lnTo>
                    <a:pt x="79" y="194"/>
                  </a:lnTo>
                  <a:lnTo>
                    <a:pt x="90" y="178"/>
                  </a:lnTo>
                  <a:lnTo>
                    <a:pt x="103" y="161"/>
                  </a:lnTo>
                  <a:lnTo>
                    <a:pt x="117" y="146"/>
                  </a:lnTo>
                  <a:lnTo>
                    <a:pt x="131" y="132"/>
                  </a:lnTo>
                  <a:lnTo>
                    <a:pt x="145" y="117"/>
                  </a:lnTo>
                  <a:lnTo>
                    <a:pt x="160" y="105"/>
                  </a:lnTo>
                  <a:lnTo>
                    <a:pt x="175" y="92"/>
                  </a:lnTo>
                  <a:lnTo>
                    <a:pt x="192" y="80"/>
                  </a:lnTo>
                  <a:lnTo>
                    <a:pt x="208" y="69"/>
                  </a:lnTo>
                  <a:lnTo>
                    <a:pt x="225" y="59"/>
                  </a:lnTo>
                  <a:lnTo>
                    <a:pt x="243" y="49"/>
                  </a:lnTo>
                  <a:lnTo>
                    <a:pt x="261" y="41"/>
                  </a:lnTo>
                  <a:lnTo>
                    <a:pt x="281" y="34"/>
                  </a:lnTo>
                  <a:lnTo>
                    <a:pt x="300" y="26"/>
                  </a:lnTo>
                  <a:lnTo>
                    <a:pt x="320" y="21"/>
                  </a:lnTo>
                  <a:lnTo>
                    <a:pt x="339" y="17"/>
                  </a:lnTo>
                  <a:lnTo>
                    <a:pt x="360" y="12"/>
                  </a:lnTo>
                  <a:lnTo>
                    <a:pt x="381" y="9"/>
                  </a:lnTo>
                  <a:lnTo>
                    <a:pt x="402" y="8"/>
                  </a:lnTo>
                  <a:lnTo>
                    <a:pt x="424" y="8"/>
                  </a:lnTo>
                  <a:lnTo>
                    <a:pt x="445" y="8"/>
                  </a:lnTo>
                  <a:lnTo>
                    <a:pt x="466" y="9"/>
                  </a:lnTo>
                  <a:lnTo>
                    <a:pt x="487" y="12"/>
                  </a:lnTo>
                  <a:lnTo>
                    <a:pt x="508" y="17"/>
                  </a:lnTo>
                  <a:lnTo>
                    <a:pt x="527" y="21"/>
                  </a:lnTo>
                  <a:lnTo>
                    <a:pt x="546" y="26"/>
                  </a:lnTo>
                  <a:lnTo>
                    <a:pt x="566" y="34"/>
                  </a:lnTo>
                  <a:lnTo>
                    <a:pt x="585" y="41"/>
                  </a:lnTo>
                  <a:lnTo>
                    <a:pt x="603" y="49"/>
                  </a:lnTo>
                  <a:lnTo>
                    <a:pt x="622" y="59"/>
                  </a:lnTo>
                  <a:lnTo>
                    <a:pt x="638" y="69"/>
                  </a:lnTo>
                  <a:lnTo>
                    <a:pt x="656" y="80"/>
                  </a:lnTo>
                  <a:lnTo>
                    <a:pt x="672" y="92"/>
                  </a:lnTo>
                  <a:lnTo>
                    <a:pt x="687" y="105"/>
                  </a:lnTo>
                  <a:lnTo>
                    <a:pt x="702" y="117"/>
                  </a:lnTo>
                  <a:lnTo>
                    <a:pt x="718" y="132"/>
                  </a:lnTo>
                  <a:lnTo>
                    <a:pt x="731" y="146"/>
                  </a:lnTo>
                  <a:lnTo>
                    <a:pt x="744" y="161"/>
                  </a:lnTo>
                  <a:lnTo>
                    <a:pt x="756" y="178"/>
                  </a:lnTo>
                  <a:lnTo>
                    <a:pt x="768" y="194"/>
                  </a:lnTo>
                  <a:lnTo>
                    <a:pt x="779" y="211"/>
                  </a:lnTo>
                  <a:lnTo>
                    <a:pt x="788" y="230"/>
                  </a:lnTo>
                  <a:lnTo>
                    <a:pt x="798" y="248"/>
                  </a:lnTo>
                  <a:lnTo>
                    <a:pt x="807" y="266"/>
                  </a:lnTo>
                  <a:lnTo>
                    <a:pt x="813" y="285"/>
                  </a:lnTo>
                  <a:lnTo>
                    <a:pt x="820" y="305"/>
                  </a:lnTo>
                  <a:lnTo>
                    <a:pt x="826" y="326"/>
                  </a:lnTo>
                  <a:lnTo>
                    <a:pt x="830" y="346"/>
                  </a:lnTo>
                  <a:lnTo>
                    <a:pt x="834" y="367"/>
                  </a:lnTo>
                  <a:lnTo>
                    <a:pt x="837" y="389"/>
                  </a:lnTo>
                  <a:lnTo>
                    <a:pt x="839" y="410"/>
                  </a:lnTo>
                  <a:lnTo>
                    <a:pt x="839" y="431"/>
                  </a:lnTo>
                  <a:close/>
                </a:path>
              </a:pathLst>
            </a:custGeom>
            <a:solidFill>
              <a:srgbClr val="FEF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1" name="Freeform 88"/>
            <p:cNvSpPr>
              <a:spLocks noEditPoints="1"/>
            </p:cNvSpPr>
            <p:nvPr/>
          </p:nvSpPr>
          <p:spPr bwMode="auto">
            <a:xfrm>
              <a:off x="4115" y="2073"/>
              <a:ext cx="839" cy="855"/>
            </a:xfrm>
            <a:custGeom>
              <a:avLst/>
              <a:gdLst>
                <a:gd name="T0" fmla="*/ 830 w 839"/>
                <a:gd name="T1" fmla="*/ 341 h 855"/>
                <a:gd name="T2" fmla="*/ 797 w 839"/>
                <a:gd name="T3" fmla="*/ 241 h 855"/>
                <a:gd name="T4" fmla="*/ 743 w 839"/>
                <a:gd name="T5" fmla="*/ 155 h 855"/>
                <a:gd name="T6" fmla="*/ 670 w 839"/>
                <a:gd name="T7" fmla="*/ 85 h 855"/>
                <a:gd name="T8" fmla="*/ 583 w 839"/>
                <a:gd name="T9" fmla="*/ 32 h 855"/>
                <a:gd name="T10" fmla="*/ 484 w 839"/>
                <a:gd name="T11" fmla="*/ 4 h 855"/>
                <a:gd name="T12" fmla="*/ 377 w 839"/>
                <a:gd name="T13" fmla="*/ 1 h 855"/>
                <a:gd name="T14" fmla="*/ 275 w 839"/>
                <a:gd name="T15" fmla="*/ 25 h 855"/>
                <a:gd name="T16" fmla="*/ 185 w 839"/>
                <a:gd name="T17" fmla="*/ 72 h 855"/>
                <a:gd name="T18" fmla="*/ 110 w 839"/>
                <a:gd name="T19" fmla="*/ 140 h 855"/>
                <a:gd name="T20" fmla="*/ 52 w 839"/>
                <a:gd name="T21" fmla="*/ 223 h 855"/>
                <a:gd name="T22" fmla="*/ 14 w 839"/>
                <a:gd name="T23" fmla="*/ 321 h 855"/>
                <a:gd name="T24" fmla="*/ 0 w 839"/>
                <a:gd name="T25" fmla="*/ 427 h 855"/>
                <a:gd name="T26" fmla="*/ 14 w 839"/>
                <a:gd name="T27" fmla="*/ 534 h 855"/>
                <a:gd name="T28" fmla="*/ 52 w 839"/>
                <a:gd name="T29" fmla="*/ 632 h 855"/>
                <a:gd name="T30" fmla="*/ 110 w 839"/>
                <a:gd name="T31" fmla="*/ 715 h 855"/>
                <a:gd name="T32" fmla="*/ 185 w 839"/>
                <a:gd name="T33" fmla="*/ 782 h 855"/>
                <a:gd name="T34" fmla="*/ 275 w 839"/>
                <a:gd name="T35" fmla="*/ 829 h 855"/>
                <a:gd name="T36" fmla="*/ 377 w 839"/>
                <a:gd name="T37" fmla="*/ 853 h 855"/>
                <a:gd name="T38" fmla="*/ 484 w 839"/>
                <a:gd name="T39" fmla="*/ 850 h 855"/>
                <a:gd name="T40" fmla="*/ 583 w 839"/>
                <a:gd name="T41" fmla="*/ 822 h 855"/>
                <a:gd name="T42" fmla="*/ 670 w 839"/>
                <a:gd name="T43" fmla="*/ 771 h 855"/>
                <a:gd name="T44" fmla="*/ 743 w 839"/>
                <a:gd name="T45" fmla="*/ 700 h 855"/>
                <a:gd name="T46" fmla="*/ 797 w 839"/>
                <a:gd name="T47" fmla="*/ 613 h 855"/>
                <a:gd name="T48" fmla="*/ 830 w 839"/>
                <a:gd name="T49" fmla="*/ 514 h 855"/>
                <a:gd name="T50" fmla="*/ 830 w 839"/>
                <a:gd name="T51" fmla="*/ 427 h 855"/>
                <a:gd name="T52" fmla="*/ 818 w 839"/>
                <a:gd name="T53" fmla="*/ 532 h 855"/>
                <a:gd name="T54" fmla="*/ 782 w 839"/>
                <a:gd name="T55" fmla="*/ 627 h 855"/>
                <a:gd name="T56" fmla="*/ 723 w 839"/>
                <a:gd name="T57" fmla="*/ 710 h 855"/>
                <a:gd name="T58" fmla="*/ 650 w 839"/>
                <a:gd name="T59" fmla="*/ 775 h 855"/>
                <a:gd name="T60" fmla="*/ 561 w 839"/>
                <a:gd name="T61" fmla="*/ 822 h 855"/>
                <a:gd name="T62" fmla="*/ 462 w 839"/>
                <a:gd name="T63" fmla="*/ 845 h 855"/>
                <a:gd name="T64" fmla="*/ 357 w 839"/>
                <a:gd name="T65" fmla="*/ 842 h 855"/>
                <a:gd name="T66" fmla="*/ 260 w 839"/>
                <a:gd name="T67" fmla="*/ 813 h 855"/>
                <a:gd name="T68" fmla="*/ 174 w 839"/>
                <a:gd name="T69" fmla="*/ 764 h 855"/>
                <a:gd name="T70" fmla="*/ 102 w 839"/>
                <a:gd name="T71" fmla="*/ 694 h 855"/>
                <a:gd name="T72" fmla="*/ 49 w 839"/>
                <a:gd name="T73" fmla="*/ 609 h 855"/>
                <a:gd name="T74" fmla="*/ 17 w 839"/>
                <a:gd name="T75" fmla="*/ 512 h 855"/>
                <a:gd name="T76" fmla="*/ 8 w 839"/>
                <a:gd name="T77" fmla="*/ 406 h 855"/>
                <a:gd name="T78" fmla="*/ 26 w 839"/>
                <a:gd name="T79" fmla="*/ 302 h 855"/>
                <a:gd name="T80" fmla="*/ 68 w 839"/>
                <a:gd name="T81" fmla="*/ 210 h 855"/>
                <a:gd name="T82" fmla="*/ 129 w 839"/>
                <a:gd name="T83" fmla="*/ 130 h 855"/>
                <a:gd name="T84" fmla="*/ 206 w 839"/>
                <a:gd name="T85" fmla="*/ 68 h 855"/>
                <a:gd name="T86" fmla="*/ 298 w 839"/>
                <a:gd name="T87" fmla="*/ 27 h 855"/>
                <a:gd name="T88" fmla="*/ 398 w 839"/>
                <a:gd name="T89" fmla="*/ 8 h 855"/>
                <a:gd name="T90" fmla="*/ 502 w 839"/>
                <a:gd name="T91" fmla="*/ 15 h 855"/>
                <a:gd name="T92" fmla="*/ 598 w 839"/>
                <a:gd name="T93" fmla="*/ 49 h 855"/>
                <a:gd name="T94" fmla="*/ 682 w 839"/>
                <a:gd name="T95" fmla="*/ 103 h 855"/>
                <a:gd name="T96" fmla="*/ 750 w 839"/>
                <a:gd name="T97" fmla="*/ 176 h 855"/>
                <a:gd name="T98" fmla="*/ 798 w 839"/>
                <a:gd name="T99" fmla="*/ 264 h 855"/>
                <a:gd name="T100" fmla="*/ 826 w 839"/>
                <a:gd name="T101" fmla="*/ 363 h 85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39"/>
                <a:gd name="T154" fmla="*/ 0 h 855"/>
                <a:gd name="T155" fmla="*/ 839 w 839"/>
                <a:gd name="T156" fmla="*/ 855 h 85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39" h="855">
                  <a:moveTo>
                    <a:pt x="839" y="427"/>
                  </a:moveTo>
                  <a:lnTo>
                    <a:pt x="839" y="406"/>
                  </a:lnTo>
                  <a:lnTo>
                    <a:pt x="836" y="383"/>
                  </a:lnTo>
                  <a:lnTo>
                    <a:pt x="833" y="362"/>
                  </a:lnTo>
                  <a:lnTo>
                    <a:pt x="830" y="341"/>
                  </a:lnTo>
                  <a:lnTo>
                    <a:pt x="825" y="321"/>
                  </a:lnTo>
                  <a:lnTo>
                    <a:pt x="819" y="301"/>
                  </a:lnTo>
                  <a:lnTo>
                    <a:pt x="814" y="281"/>
                  </a:lnTo>
                  <a:lnTo>
                    <a:pt x="805" y="261"/>
                  </a:lnTo>
                  <a:lnTo>
                    <a:pt x="797" y="241"/>
                  </a:lnTo>
                  <a:lnTo>
                    <a:pt x="789" y="223"/>
                  </a:lnTo>
                  <a:lnTo>
                    <a:pt x="777" y="206"/>
                  </a:lnTo>
                  <a:lnTo>
                    <a:pt x="766" y="189"/>
                  </a:lnTo>
                  <a:lnTo>
                    <a:pt x="755" y="172"/>
                  </a:lnTo>
                  <a:lnTo>
                    <a:pt x="743" y="155"/>
                  </a:lnTo>
                  <a:lnTo>
                    <a:pt x="730" y="140"/>
                  </a:lnTo>
                  <a:lnTo>
                    <a:pt x="716" y="125"/>
                  </a:lnTo>
                  <a:lnTo>
                    <a:pt x="701" y="111"/>
                  </a:lnTo>
                  <a:lnTo>
                    <a:pt x="686" y="98"/>
                  </a:lnTo>
                  <a:lnTo>
                    <a:pt x="670" y="85"/>
                  </a:lnTo>
                  <a:lnTo>
                    <a:pt x="654" y="72"/>
                  </a:lnTo>
                  <a:lnTo>
                    <a:pt x="637" y="61"/>
                  </a:lnTo>
                  <a:lnTo>
                    <a:pt x="619" y="51"/>
                  </a:lnTo>
                  <a:lnTo>
                    <a:pt x="601" y="41"/>
                  </a:lnTo>
                  <a:lnTo>
                    <a:pt x="583" y="32"/>
                  </a:lnTo>
                  <a:lnTo>
                    <a:pt x="563" y="25"/>
                  </a:lnTo>
                  <a:lnTo>
                    <a:pt x="544" y="18"/>
                  </a:lnTo>
                  <a:lnTo>
                    <a:pt x="524" y="13"/>
                  </a:lnTo>
                  <a:lnTo>
                    <a:pt x="504" y="8"/>
                  </a:lnTo>
                  <a:lnTo>
                    <a:pt x="484" y="4"/>
                  </a:lnTo>
                  <a:lnTo>
                    <a:pt x="462" y="1"/>
                  </a:lnTo>
                  <a:lnTo>
                    <a:pt x="441" y="0"/>
                  </a:lnTo>
                  <a:lnTo>
                    <a:pt x="420" y="0"/>
                  </a:lnTo>
                  <a:lnTo>
                    <a:pt x="398" y="0"/>
                  </a:lnTo>
                  <a:lnTo>
                    <a:pt x="377" y="1"/>
                  </a:lnTo>
                  <a:lnTo>
                    <a:pt x="356" y="4"/>
                  </a:lnTo>
                  <a:lnTo>
                    <a:pt x="335" y="8"/>
                  </a:lnTo>
                  <a:lnTo>
                    <a:pt x="314" y="13"/>
                  </a:lnTo>
                  <a:lnTo>
                    <a:pt x="295" y="18"/>
                  </a:lnTo>
                  <a:lnTo>
                    <a:pt x="275" y="25"/>
                  </a:lnTo>
                  <a:lnTo>
                    <a:pt x="256" y="32"/>
                  </a:lnTo>
                  <a:lnTo>
                    <a:pt x="238" y="41"/>
                  </a:lnTo>
                  <a:lnTo>
                    <a:pt x="220" y="51"/>
                  </a:lnTo>
                  <a:lnTo>
                    <a:pt x="202" y="61"/>
                  </a:lnTo>
                  <a:lnTo>
                    <a:pt x="185" y="72"/>
                  </a:lnTo>
                  <a:lnTo>
                    <a:pt x="168" y="85"/>
                  </a:lnTo>
                  <a:lnTo>
                    <a:pt x="153" y="98"/>
                  </a:lnTo>
                  <a:lnTo>
                    <a:pt x="138" y="111"/>
                  </a:lnTo>
                  <a:lnTo>
                    <a:pt x="124" y="125"/>
                  </a:lnTo>
                  <a:lnTo>
                    <a:pt x="110" y="140"/>
                  </a:lnTo>
                  <a:lnTo>
                    <a:pt x="96" y="155"/>
                  </a:lnTo>
                  <a:lnTo>
                    <a:pt x="84" y="172"/>
                  </a:lnTo>
                  <a:lnTo>
                    <a:pt x="72" y="189"/>
                  </a:lnTo>
                  <a:lnTo>
                    <a:pt x="61" y="206"/>
                  </a:lnTo>
                  <a:lnTo>
                    <a:pt x="52" y="223"/>
                  </a:lnTo>
                  <a:lnTo>
                    <a:pt x="42" y="241"/>
                  </a:lnTo>
                  <a:lnTo>
                    <a:pt x="33" y="261"/>
                  </a:lnTo>
                  <a:lnTo>
                    <a:pt x="26" y="281"/>
                  </a:lnTo>
                  <a:lnTo>
                    <a:pt x="20" y="301"/>
                  </a:lnTo>
                  <a:lnTo>
                    <a:pt x="14" y="321"/>
                  </a:lnTo>
                  <a:lnTo>
                    <a:pt x="8" y="341"/>
                  </a:lnTo>
                  <a:lnTo>
                    <a:pt x="6" y="362"/>
                  </a:lnTo>
                  <a:lnTo>
                    <a:pt x="3" y="383"/>
                  </a:lnTo>
                  <a:lnTo>
                    <a:pt x="1" y="406"/>
                  </a:lnTo>
                  <a:lnTo>
                    <a:pt x="0" y="427"/>
                  </a:lnTo>
                  <a:lnTo>
                    <a:pt x="1" y="450"/>
                  </a:lnTo>
                  <a:lnTo>
                    <a:pt x="3" y="471"/>
                  </a:lnTo>
                  <a:lnTo>
                    <a:pt x="6" y="492"/>
                  </a:lnTo>
                  <a:lnTo>
                    <a:pt x="8" y="514"/>
                  </a:lnTo>
                  <a:lnTo>
                    <a:pt x="14" y="534"/>
                  </a:lnTo>
                  <a:lnTo>
                    <a:pt x="20" y="555"/>
                  </a:lnTo>
                  <a:lnTo>
                    <a:pt x="26" y="575"/>
                  </a:lnTo>
                  <a:lnTo>
                    <a:pt x="33" y="593"/>
                  </a:lnTo>
                  <a:lnTo>
                    <a:pt x="42" y="613"/>
                  </a:lnTo>
                  <a:lnTo>
                    <a:pt x="52" y="632"/>
                  </a:lnTo>
                  <a:lnTo>
                    <a:pt x="61" y="649"/>
                  </a:lnTo>
                  <a:lnTo>
                    <a:pt x="72" y="667"/>
                  </a:lnTo>
                  <a:lnTo>
                    <a:pt x="84" y="683"/>
                  </a:lnTo>
                  <a:lnTo>
                    <a:pt x="96" y="700"/>
                  </a:lnTo>
                  <a:lnTo>
                    <a:pt x="110" y="715"/>
                  </a:lnTo>
                  <a:lnTo>
                    <a:pt x="124" y="730"/>
                  </a:lnTo>
                  <a:lnTo>
                    <a:pt x="138" y="744"/>
                  </a:lnTo>
                  <a:lnTo>
                    <a:pt x="153" y="758"/>
                  </a:lnTo>
                  <a:lnTo>
                    <a:pt x="168" y="771"/>
                  </a:lnTo>
                  <a:lnTo>
                    <a:pt x="185" y="782"/>
                  </a:lnTo>
                  <a:lnTo>
                    <a:pt x="202" y="794"/>
                  </a:lnTo>
                  <a:lnTo>
                    <a:pt x="220" y="803"/>
                  </a:lnTo>
                  <a:lnTo>
                    <a:pt x="238" y="813"/>
                  </a:lnTo>
                  <a:lnTo>
                    <a:pt x="256" y="822"/>
                  </a:lnTo>
                  <a:lnTo>
                    <a:pt x="275" y="829"/>
                  </a:lnTo>
                  <a:lnTo>
                    <a:pt x="295" y="836"/>
                  </a:lnTo>
                  <a:lnTo>
                    <a:pt x="314" y="842"/>
                  </a:lnTo>
                  <a:lnTo>
                    <a:pt x="335" y="846"/>
                  </a:lnTo>
                  <a:lnTo>
                    <a:pt x="356" y="850"/>
                  </a:lnTo>
                  <a:lnTo>
                    <a:pt x="377" y="853"/>
                  </a:lnTo>
                  <a:lnTo>
                    <a:pt x="398" y="855"/>
                  </a:lnTo>
                  <a:lnTo>
                    <a:pt x="420" y="855"/>
                  </a:lnTo>
                  <a:lnTo>
                    <a:pt x="441" y="855"/>
                  </a:lnTo>
                  <a:lnTo>
                    <a:pt x="462" y="853"/>
                  </a:lnTo>
                  <a:lnTo>
                    <a:pt x="484" y="850"/>
                  </a:lnTo>
                  <a:lnTo>
                    <a:pt x="504" y="846"/>
                  </a:lnTo>
                  <a:lnTo>
                    <a:pt x="524" y="842"/>
                  </a:lnTo>
                  <a:lnTo>
                    <a:pt x="544" y="836"/>
                  </a:lnTo>
                  <a:lnTo>
                    <a:pt x="563" y="829"/>
                  </a:lnTo>
                  <a:lnTo>
                    <a:pt x="583" y="822"/>
                  </a:lnTo>
                  <a:lnTo>
                    <a:pt x="601" y="813"/>
                  </a:lnTo>
                  <a:lnTo>
                    <a:pt x="619" y="803"/>
                  </a:lnTo>
                  <a:lnTo>
                    <a:pt x="637" y="794"/>
                  </a:lnTo>
                  <a:lnTo>
                    <a:pt x="654" y="782"/>
                  </a:lnTo>
                  <a:lnTo>
                    <a:pt x="670" y="771"/>
                  </a:lnTo>
                  <a:lnTo>
                    <a:pt x="686" y="758"/>
                  </a:lnTo>
                  <a:lnTo>
                    <a:pt x="701" y="744"/>
                  </a:lnTo>
                  <a:lnTo>
                    <a:pt x="716" y="730"/>
                  </a:lnTo>
                  <a:lnTo>
                    <a:pt x="730" y="715"/>
                  </a:lnTo>
                  <a:lnTo>
                    <a:pt x="743" y="700"/>
                  </a:lnTo>
                  <a:lnTo>
                    <a:pt x="755" y="683"/>
                  </a:lnTo>
                  <a:lnTo>
                    <a:pt x="766" y="667"/>
                  </a:lnTo>
                  <a:lnTo>
                    <a:pt x="777" y="649"/>
                  </a:lnTo>
                  <a:lnTo>
                    <a:pt x="789" y="632"/>
                  </a:lnTo>
                  <a:lnTo>
                    <a:pt x="797" y="613"/>
                  </a:lnTo>
                  <a:lnTo>
                    <a:pt x="805" y="593"/>
                  </a:lnTo>
                  <a:lnTo>
                    <a:pt x="814" y="575"/>
                  </a:lnTo>
                  <a:lnTo>
                    <a:pt x="819" y="555"/>
                  </a:lnTo>
                  <a:lnTo>
                    <a:pt x="825" y="534"/>
                  </a:lnTo>
                  <a:lnTo>
                    <a:pt x="830" y="514"/>
                  </a:lnTo>
                  <a:lnTo>
                    <a:pt x="833" y="492"/>
                  </a:lnTo>
                  <a:lnTo>
                    <a:pt x="836" y="471"/>
                  </a:lnTo>
                  <a:lnTo>
                    <a:pt x="839" y="450"/>
                  </a:lnTo>
                  <a:lnTo>
                    <a:pt x="839" y="427"/>
                  </a:lnTo>
                  <a:close/>
                  <a:moveTo>
                    <a:pt x="830" y="427"/>
                  </a:moveTo>
                  <a:lnTo>
                    <a:pt x="830" y="448"/>
                  </a:lnTo>
                  <a:lnTo>
                    <a:pt x="829" y="470"/>
                  </a:lnTo>
                  <a:lnTo>
                    <a:pt x="826" y="491"/>
                  </a:lnTo>
                  <a:lnTo>
                    <a:pt x="822" y="512"/>
                  </a:lnTo>
                  <a:lnTo>
                    <a:pt x="818" y="532"/>
                  </a:lnTo>
                  <a:lnTo>
                    <a:pt x="812" y="552"/>
                  </a:lnTo>
                  <a:lnTo>
                    <a:pt x="805" y="572"/>
                  </a:lnTo>
                  <a:lnTo>
                    <a:pt x="798" y="590"/>
                  </a:lnTo>
                  <a:lnTo>
                    <a:pt x="790" y="609"/>
                  </a:lnTo>
                  <a:lnTo>
                    <a:pt x="782" y="627"/>
                  </a:lnTo>
                  <a:lnTo>
                    <a:pt x="771" y="644"/>
                  </a:lnTo>
                  <a:lnTo>
                    <a:pt x="761" y="661"/>
                  </a:lnTo>
                  <a:lnTo>
                    <a:pt x="750" y="679"/>
                  </a:lnTo>
                  <a:lnTo>
                    <a:pt x="737" y="694"/>
                  </a:lnTo>
                  <a:lnTo>
                    <a:pt x="723" y="710"/>
                  </a:lnTo>
                  <a:lnTo>
                    <a:pt x="711" y="724"/>
                  </a:lnTo>
                  <a:lnTo>
                    <a:pt x="695" y="738"/>
                  </a:lnTo>
                  <a:lnTo>
                    <a:pt x="682" y="751"/>
                  </a:lnTo>
                  <a:lnTo>
                    <a:pt x="666" y="764"/>
                  </a:lnTo>
                  <a:lnTo>
                    <a:pt x="650" y="775"/>
                  </a:lnTo>
                  <a:lnTo>
                    <a:pt x="633" y="786"/>
                  </a:lnTo>
                  <a:lnTo>
                    <a:pt x="616" y="796"/>
                  </a:lnTo>
                  <a:lnTo>
                    <a:pt x="598" y="806"/>
                  </a:lnTo>
                  <a:lnTo>
                    <a:pt x="580" y="813"/>
                  </a:lnTo>
                  <a:lnTo>
                    <a:pt x="561" y="822"/>
                  </a:lnTo>
                  <a:lnTo>
                    <a:pt x="542" y="828"/>
                  </a:lnTo>
                  <a:lnTo>
                    <a:pt x="522" y="833"/>
                  </a:lnTo>
                  <a:lnTo>
                    <a:pt x="502" y="839"/>
                  </a:lnTo>
                  <a:lnTo>
                    <a:pt x="483" y="842"/>
                  </a:lnTo>
                  <a:lnTo>
                    <a:pt x="462" y="845"/>
                  </a:lnTo>
                  <a:lnTo>
                    <a:pt x="441" y="846"/>
                  </a:lnTo>
                  <a:lnTo>
                    <a:pt x="420" y="847"/>
                  </a:lnTo>
                  <a:lnTo>
                    <a:pt x="398" y="846"/>
                  </a:lnTo>
                  <a:lnTo>
                    <a:pt x="377" y="845"/>
                  </a:lnTo>
                  <a:lnTo>
                    <a:pt x="357" y="842"/>
                  </a:lnTo>
                  <a:lnTo>
                    <a:pt x="337" y="839"/>
                  </a:lnTo>
                  <a:lnTo>
                    <a:pt x="317" y="833"/>
                  </a:lnTo>
                  <a:lnTo>
                    <a:pt x="298" y="828"/>
                  </a:lnTo>
                  <a:lnTo>
                    <a:pt x="278" y="822"/>
                  </a:lnTo>
                  <a:lnTo>
                    <a:pt x="260" y="813"/>
                  </a:lnTo>
                  <a:lnTo>
                    <a:pt x="241" y="806"/>
                  </a:lnTo>
                  <a:lnTo>
                    <a:pt x="224" y="796"/>
                  </a:lnTo>
                  <a:lnTo>
                    <a:pt x="206" y="786"/>
                  </a:lnTo>
                  <a:lnTo>
                    <a:pt x="189" y="775"/>
                  </a:lnTo>
                  <a:lnTo>
                    <a:pt x="174" y="764"/>
                  </a:lnTo>
                  <a:lnTo>
                    <a:pt x="159" y="751"/>
                  </a:lnTo>
                  <a:lnTo>
                    <a:pt x="143" y="738"/>
                  </a:lnTo>
                  <a:lnTo>
                    <a:pt x="129" y="724"/>
                  </a:lnTo>
                  <a:lnTo>
                    <a:pt x="115" y="710"/>
                  </a:lnTo>
                  <a:lnTo>
                    <a:pt x="102" y="694"/>
                  </a:lnTo>
                  <a:lnTo>
                    <a:pt x="90" y="679"/>
                  </a:lnTo>
                  <a:lnTo>
                    <a:pt x="78" y="661"/>
                  </a:lnTo>
                  <a:lnTo>
                    <a:pt x="68" y="644"/>
                  </a:lnTo>
                  <a:lnTo>
                    <a:pt x="58" y="627"/>
                  </a:lnTo>
                  <a:lnTo>
                    <a:pt x="49" y="609"/>
                  </a:lnTo>
                  <a:lnTo>
                    <a:pt x="40" y="590"/>
                  </a:lnTo>
                  <a:lnTo>
                    <a:pt x="33" y="572"/>
                  </a:lnTo>
                  <a:lnTo>
                    <a:pt x="26" y="552"/>
                  </a:lnTo>
                  <a:lnTo>
                    <a:pt x="21" y="532"/>
                  </a:lnTo>
                  <a:lnTo>
                    <a:pt x="17" y="512"/>
                  </a:lnTo>
                  <a:lnTo>
                    <a:pt x="13" y="491"/>
                  </a:lnTo>
                  <a:lnTo>
                    <a:pt x="10" y="470"/>
                  </a:lnTo>
                  <a:lnTo>
                    <a:pt x="8" y="448"/>
                  </a:lnTo>
                  <a:lnTo>
                    <a:pt x="8" y="427"/>
                  </a:lnTo>
                  <a:lnTo>
                    <a:pt x="8" y="406"/>
                  </a:lnTo>
                  <a:lnTo>
                    <a:pt x="10" y="385"/>
                  </a:lnTo>
                  <a:lnTo>
                    <a:pt x="13" y="363"/>
                  </a:lnTo>
                  <a:lnTo>
                    <a:pt x="17" y="343"/>
                  </a:lnTo>
                  <a:lnTo>
                    <a:pt x="21" y="322"/>
                  </a:lnTo>
                  <a:lnTo>
                    <a:pt x="26" y="302"/>
                  </a:lnTo>
                  <a:lnTo>
                    <a:pt x="33" y="282"/>
                  </a:lnTo>
                  <a:lnTo>
                    <a:pt x="40" y="264"/>
                  </a:lnTo>
                  <a:lnTo>
                    <a:pt x="49" y="245"/>
                  </a:lnTo>
                  <a:lnTo>
                    <a:pt x="58" y="227"/>
                  </a:lnTo>
                  <a:lnTo>
                    <a:pt x="68" y="210"/>
                  </a:lnTo>
                  <a:lnTo>
                    <a:pt x="78" y="193"/>
                  </a:lnTo>
                  <a:lnTo>
                    <a:pt x="90" y="176"/>
                  </a:lnTo>
                  <a:lnTo>
                    <a:pt x="102" y="160"/>
                  </a:lnTo>
                  <a:lnTo>
                    <a:pt x="115" y="145"/>
                  </a:lnTo>
                  <a:lnTo>
                    <a:pt x="129" y="130"/>
                  </a:lnTo>
                  <a:lnTo>
                    <a:pt x="143" y="116"/>
                  </a:lnTo>
                  <a:lnTo>
                    <a:pt x="159" y="103"/>
                  </a:lnTo>
                  <a:lnTo>
                    <a:pt x="174" y="91"/>
                  </a:lnTo>
                  <a:lnTo>
                    <a:pt x="189" y="79"/>
                  </a:lnTo>
                  <a:lnTo>
                    <a:pt x="206" y="68"/>
                  </a:lnTo>
                  <a:lnTo>
                    <a:pt x="224" y="58"/>
                  </a:lnTo>
                  <a:lnTo>
                    <a:pt x="241" y="49"/>
                  </a:lnTo>
                  <a:lnTo>
                    <a:pt x="260" y="41"/>
                  </a:lnTo>
                  <a:lnTo>
                    <a:pt x="278" y="32"/>
                  </a:lnTo>
                  <a:lnTo>
                    <a:pt x="298" y="27"/>
                  </a:lnTo>
                  <a:lnTo>
                    <a:pt x="317" y="21"/>
                  </a:lnTo>
                  <a:lnTo>
                    <a:pt x="337" y="15"/>
                  </a:lnTo>
                  <a:lnTo>
                    <a:pt x="357" y="13"/>
                  </a:lnTo>
                  <a:lnTo>
                    <a:pt x="377" y="10"/>
                  </a:lnTo>
                  <a:lnTo>
                    <a:pt x="398" y="8"/>
                  </a:lnTo>
                  <a:lnTo>
                    <a:pt x="420" y="7"/>
                  </a:lnTo>
                  <a:lnTo>
                    <a:pt x="441" y="8"/>
                  </a:lnTo>
                  <a:lnTo>
                    <a:pt x="462" y="10"/>
                  </a:lnTo>
                  <a:lnTo>
                    <a:pt x="483" y="13"/>
                  </a:lnTo>
                  <a:lnTo>
                    <a:pt x="502" y="15"/>
                  </a:lnTo>
                  <a:lnTo>
                    <a:pt x="522" y="21"/>
                  </a:lnTo>
                  <a:lnTo>
                    <a:pt x="542" y="27"/>
                  </a:lnTo>
                  <a:lnTo>
                    <a:pt x="561" y="32"/>
                  </a:lnTo>
                  <a:lnTo>
                    <a:pt x="580" y="41"/>
                  </a:lnTo>
                  <a:lnTo>
                    <a:pt x="598" y="49"/>
                  </a:lnTo>
                  <a:lnTo>
                    <a:pt x="616" y="58"/>
                  </a:lnTo>
                  <a:lnTo>
                    <a:pt x="633" y="68"/>
                  </a:lnTo>
                  <a:lnTo>
                    <a:pt x="650" y="79"/>
                  </a:lnTo>
                  <a:lnTo>
                    <a:pt x="666" y="91"/>
                  </a:lnTo>
                  <a:lnTo>
                    <a:pt x="682" y="103"/>
                  </a:lnTo>
                  <a:lnTo>
                    <a:pt x="695" y="116"/>
                  </a:lnTo>
                  <a:lnTo>
                    <a:pt x="711" y="130"/>
                  </a:lnTo>
                  <a:lnTo>
                    <a:pt x="723" y="145"/>
                  </a:lnTo>
                  <a:lnTo>
                    <a:pt x="737" y="160"/>
                  </a:lnTo>
                  <a:lnTo>
                    <a:pt x="750" y="176"/>
                  </a:lnTo>
                  <a:lnTo>
                    <a:pt x="761" y="193"/>
                  </a:lnTo>
                  <a:lnTo>
                    <a:pt x="771" y="210"/>
                  </a:lnTo>
                  <a:lnTo>
                    <a:pt x="782" y="227"/>
                  </a:lnTo>
                  <a:lnTo>
                    <a:pt x="790" y="245"/>
                  </a:lnTo>
                  <a:lnTo>
                    <a:pt x="798" y="264"/>
                  </a:lnTo>
                  <a:lnTo>
                    <a:pt x="805" y="282"/>
                  </a:lnTo>
                  <a:lnTo>
                    <a:pt x="812" y="302"/>
                  </a:lnTo>
                  <a:lnTo>
                    <a:pt x="818" y="322"/>
                  </a:lnTo>
                  <a:lnTo>
                    <a:pt x="822" y="343"/>
                  </a:lnTo>
                  <a:lnTo>
                    <a:pt x="826" y="363"/>
                  </a:lnTo>
                  <a:lnTo>
                    <a:pt x="829" y="385"/>
                  </a:lnTo>
                  <a:lnTo>
                    <a:pt x="830" y="406"/>
                  </a:lnTo>
                  <a:lnTo>
                    <a:pt x="830" y="427"/>
                  </a:lnTo>
                  <a:close/>
                </a:path>
              </a:pathLst>
            </a:custGeom>
            <a:solidFill>
              <a:srgbClr val="FEF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2" name="Freeform 89"/>
            <p:cNvSpPr>
              <a:spLocks noEditPoints="1"/>
            </p:cNvSpPr>
            <p:nvPr/>
          </p:nvSpPr>
          <p:spPr bwMode="auto">
            <a:xfrm>
              <a:off x="4119" y="2077"/>
              <a:ext cx="831" cy="848"/>
            </a:xfrm>
            <a:custGeom>
              <a:avLst/>
              <a:gdLst>
                <a:gd name="T0" fmla="*/ 822 w 831"/>
                <a:gd name="T1" fmla="*/ 338 h 848"/>
                <a:gd name="T2" fmla="*/ 790 w 831"/>
                <a:gd name="T3" fmla="*/ 240 h 848"/>
                <a:gd name="T4" fmla="*/ 736 w 831"/>
                <a:gd name="T5" fmla="*/ 153 h 848"/>
                <a:gd name="T6" fmla="*/ 664 w 831"/>
                <a:gd name="T7" fmla="*/ 84 h 848"/>
                <a:gd name="T8" fmla="*/ 577 w 831"/>
                <a:gd name="T9" fmla="*/ 33 h 848"/>
                <a:gd name="T10" fmla="*/ 479 w 831"/>
                <a:gd name="T11" fmla="*/ 4 h 848"/>
                <a:gd name="T12" fmla="*/ 373 w 831"/>
                <a:gd name="T13" fmla="*/ 1 h 848"/>
                <a:gd name="T14" fmla="*/ 273 w 831"/>
                <a:gd name="T15" fmla="*/ 26 h 848"/>
                <a:gd name="T16" fmla="*/ 184 w 831"/>
                <a:gd name="T17" fmla="*/ 72 h 848"/>
                <a:gd name="T18" fmla="*/ 109 w 831"/>
                <a:gd name="T19" fmla="*/ 138 h 848"/>
                <a:gd name="T20" fmla="*/ 50 w 831"/>
                <a:gd name="T21" fmla="*/ 222 h 848"/>
                <a:gd name="T22" fmla="*/ 14 w 831"/>
                <a:gd name="T23" fmla="*/ 318 h 848"/>
                <a:gd name="T24" fmla="*/ 0 w 831"/>
                <a:gd name="T25" fmla="*/ 423 h 848"/>
                <a:gd name="T26" fmla="*/ 14 w 831"/>
                <a:gd name="T27" fmla="*/ 530 h 848"/>
                <a:gd name="T28" fmla="*/ 50 w 831"/>
                <a:gd name="T29" fmla="*/ 625 h 848"/>
                <a:gd name="T30" fmla="*/ 109 w 831"/>
                <a:gd name="T31" fmla="*/ 709 h 848"/>
                <a:gd name="T32" fmla="*/ 184 w 831"/>
                <a:gd name="T33" fmla="*/ 775 h 848"/>
                <a:gd name="T34" fmla="*/ 273 w 831"/>
                <a:gd name="T35" fmla="*/ 821 h 848"/>
                <a:gd name="T36" fmla="*/ 373 w 831"/>
                <a:gd name="T37" fmla="*/ 845 h 848"/>
                <a:gd name="T38" fmla="*/ 479 w 831"/>
                <a:gd name="T39" fmla="*/ 842 h 848"/>
                <a:gd name="T40" fmla="*/ 577 w 831"/>
                <a:gd name="T41" fmla="*/ 814 h 848"/>
                <a:gd name="T42" fmla="*/ 664 w 831"/>
                <a:gd name="T43" fmla="*/ 763 h 848"/>
                <a:gd name="T44" fmla="*/ 736 w 831"/>
                <a:gd name="T45" fmla="*/ 693 h 848"/>
                <a:gd name="T46" fmla="*/ 790 w 831"/>
                <a:gd name="T47" fmla="*/ 606 h 848"/>
                <a:gd name="T48" fmla="*/ 822 w 831"/>
                <a:gd name="T49" fmla="*/ 508 h 848"/>
                <a:gd name="T50" fmla="*/ 822 w 831"/>
                <a:gd name="T51" fmla="*/ 423 h 848"/>
                <a:gd name="T52" fmla="*/ 810 w 831"/>
                <a:gd name="T53" fmla="*/ 527 h 848"/>
                <a:gd name="T54" fmla="*/ 773 w 831"/>
                <a:gd name="T55" fmla="*/ 622 h 848"/>
                <a:gd name="T56" fmla="*/ 716 w 831"/>
                <a:gd name="T57" fmla="*/ 703 h 848"/>
                <a:gd name="T58" fmla="*/ 643 w 831"/>
                <a:gd name="T59" fmla="*/ 768 h 848"/>
                <a:gd name="T60" fmla="*/ 555 w 831"/>
                <a:gd name="T61" fmla="*/ 814 h 848"/>
                <a:gd name="T62" fmla="*/ 458 w 831"/>
                <a:gd name="T63" fmla="*/ 836 h 848"/>
                <a:gd name="T64" fmla="*/ 353 w 831"/>
                <a:gd name="T65" fmla="*/ 835 h 848"/>
                <a:gd name="T66" fmla="*/ 258 w 831"/>
                <a:gd name="T67" fmla="*/ 807 h 848"/>
                <a:gd name="T68" fmla="*/ 171 w 831"/>
                <a:gd name="T69" fmla="*/ 757 h 848"/>
                <a:gd name="T70" fmla="*/ 102 w 831"/>
                <a:gd name="T71" fmla="*/ 687 h 848"/>
                <a:gd name="T72" fmla="*/ 49 w 831"/>
                <a:gd name="T73" fmla="*/ 604 h 848"/>
                <a:gd name="T74" fmla="*/ 17 w 831"/>
                <a:gd name="T75" fmla="*/ 507 h 848"/>
                <a:gd name="T76" fmla="*/ 9 w 831"/>
                <a:gd name="T77" fmla="*/ 402 h 848"/>
                <a:gd name="T78" fmla="*/ 27 w 831"/>
                <a:gd name="T79" fmla="*/ 300 h 848"/>
                <a:gd name="T80" fmla="*/ 67 w 831"/>
                <a:gd name="T81" fmla="*/ 207 h 848"/>
                <a:gd name="T82" fmla="*/ 128 w 831"/>
                <a:gd name="T83" fmla="*/ 129 h 848"/>
                <a:gd name="T84" fmla="*/ 205 w 831"/>
                <a:gd name="T85" fmla="*/ 68 h 848"/>
                <a:gd name="T86" fmla="*/ 295 w 831"/>
                <a:gd name="T87" fmla="*/ 26 h 848"/>
                <a:gd name="T88" fmla="*/ 395 w 831"/>
                <a:gd name="T89" fmla="*/ 9 h 848"/>
                <a:gd name="T90" fmla="*/ 498 w 831"/>
                <a:gd name="T91" fmla="*/ 16 h 848"/>
                <a:gd name="T92" fmla="*/ 593 w 831"/>
                <a:gd name="T93" fmla="*/ 48 h 848"/>
                <a:gd name="T94" fmla="*/ 675 w 831"/>
                <a:gd name="T95" fmla="*/ 102 h 848"/>
                <a:gd name="T96" fmla="*/ 742 w 831"/>
                <a:gd name="T97" fmla="*/ 175 h 848"/>
                <a:gd name="T98" fmla="*/ 790 w 831"/>
                <a:gd name="T99" fmla="*/ 261 h 848"/>
                <a:gd name="T100" fmla="*/ 818 w 831"/>
                <a:gd name="T101" fmla="*/ 361 h 8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31"/>
                <a:gd name="T154" fmla="*/ 0 h 848"/>
                <a:gd name="T155" fmla="*/ 831 w 831"/>
                <a:gd name="T156" fmla="*/ 848 h 84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31" h="848">
                  <a:moveTo>
                    <a:pt x="831" y="423"/>
                  </a:moveTo>
                  <a:lnTo>
                    <a:pt x="831" y="402"/>
                  </a:lnTo>
                  <a:lnTo>
                    <a:pt x="829" y="381"/>
                  </a:lnTo>
                  <a:lnTo>
                    <a:pt x="826" y="359"/>
                  </a:lnTo>
                  <a:lnTo>
                    <a:pt x="822" y="338"/>
                  </a:lnTo>
                  <a:lnTo>
                    <a:pt x="818" y="318"/>
                  </a:lnTo>
                  <a:lnTo>
                    <a:pt x="812" y="297"/>
                  </a:lnTo>
                  <a:lnTo>
                    <a:pt x="805" y="277"/>
                  </a:lnTo>
                  <a:lnTo>
                    <a:pt x="799" y="258"/>
                  </a:lnTo>
                  <a:lnTo>
                    <a:pt x="790" y="240"/>
                  </a:lnTo>
                  <a:lnTo>
                    <a:pt x="780" y="222"/>
                  </a:lnTo>
                  <a:lnTo>
                    <a:pt x="771" y="203"/>
                  </a:lnTo>
                  <a:lnTo>
                    <a:pt x="760" y="186"/>
                  </a:lnTo>
                  <a:lnTo>
                    <a:pt x="748" y="170"/>
                  </a:lnTo>
                  <a:lnTo>
                    <a:pt x="736" y="153"/>
                  </a:lnTo>
                  <a:lnTo>
                    <a:pt x="723" y="138"/>
                  </a:lnTo>
                  <a:lnTo>
                    <a:pt x="710" y="124"/>
                  </a:lnTo>
                  <a:lnTo>
                    <a:pt x="694" y="109"/>
                  </a:lnTo>
                  <a:lnTo>
                    <a:pt x="679" y="97"/>
                  </a:lnTo>
                  <a:lnTo>
                    <a:pt x="664" y="84"/>
                  </a:lnTo>
                  <a:lnTo>
                    <a:pt x="648" y="72"/>
                  </a:lnTo>
                  <a:lnTo>
                    <a:pt x="630" y="61"/>
                  </a:lnTo>
                  <a:lnTo>
                    <a:pt x="614" y="51"/>
                  </a:lnTo>
                  <a:lnTo>
                    <a:pt x="595" y="41"/>
                  </a:lnTo>
                  <a:lnTo>
                    <a:pt x="577" y="33"/>
                  </a:lnTo>
                  <a:lnTo>
                    <a:pt x="558" y="26"/>
                  </a:lnTo>
                  <a:lnTo>
                    <a:pt x="538" y="18"/>
                  </a:lnTo>
                  <a:lnTo>
                    <a:pt x="519" y="13"/>
                  </a:lnTo>
                  <a:lnTo>
                    <a:pt x="500" y="9"/>
                  </a:lnTo>
                  <a:lnTo>
                    <a:pt x="479" y="4"/>
                  </a:lnTo>
                  <a:lnTo>
                    <a:pt x="458" y="1"/>
                  </a:lnTo>
                  <a:lnTo>
                    <a:pt x="437" y="0"/>
                  </a:lnTo>
                  <a:lnTo>
                    <a:pt x="416" y="0"/>
                  </a:lnTo>
                  <a:lnTo>
                    <a:pt x="394" y="0"/>
                  </a:lnTo>
                  <a:lnTo>
                    <a:pt x="373" y="1"/>
                  </a:lnTo>
                  <a:lnTo>
                    <a:pt x="352" y="4"/>
                  </a:lnTo>
                  <a:lnTo>
                    <a:pt x="331" y="9"/>
                  </a:lnTo>
                  <a:lnTo>
                    <a:pt x="312" y="13"/>
                  </a:lnTo>
                  <a:lnTo>
                    <a:pt x="292" y="18"/>
                  </a:lnTo>
                  <a:lnTo>
                    <a:pt x="273" y="26"/>
                  </a:lnTo>
                  <a:lnTo>
                    <a:pt x="253" y="33"/>
                  </a:lnTo>
                  <a:lnTo>
                    <a:pt x="235" y="41"/>
                  </a:lnTo>
                  <a:lnTo>
                    <a:pt x="217" y="51"/>
                  </a:lnTo>
                  <a:lnTo>
                    <a:pt x="200" y="61"/>
                  </a:lnTo>
                  <a:lnTo>
                    <a:pt x="184" y="72"/>
                  </a:lnTo>
                  <a:lnTo>
                    <a:pt x="167" y="84"/>
                  </a:lnTo>
                  <a:lnTo>
                    <a:pt x="152" y="97"/>
                  </a:lnTo>
                  <a:lnTo>
                    <a:pt x="137" y="109"/>
                  </a:lnTo>
                  <a:lnTo>
                    <a:pt x="123" y="124"/>
                  </a:lnTo>
                  <a:lnTo>
                    <a:pt x="109" y="138"/>
                  </a:lnTo>
                  <a:lnTo>
                    <a:pt x="95" y="153"/>
                  </a:lnTo>
                  <a:lnTo>
                    <a:pt x="82" y="170"/>
                  </a:lnTo>
                  <a:lnTo>
                    <a:pt x="71" y="186"/>
                  </a:lnTo>
                  <a:lnTo>
                    <a:pt x="60" y="203"/>
                  </a:lnTo>
                  <a:lnTo>
                    <a:pt x="50" y="222"/>
                  </a:lnTo>
                  <a:lnTo>
                    <a:pt x="42" y="240"/>
                  </a:lnTo>
                  <a:lnTo>
                    <a:pt x="34" y="258"/>
                  </a:lnTo>
                  <a:lnTo>
                    <a:pt x="25" y="277"/>
                  </a:lnTo>
                  <a:lnTo>
                    <a:pt x="20" y="297"/>
                  </a:lnTo>
                  <a:lnTo>
                    <a:pt x="14" y="318"/>
                  </a:lnTo>
                  <a:lnTo>
                    <a:pt x="9" y="338"/>
                  </a:lnTo>
                  <a:lnTo>
                    <a:pt x="6" y="359"/>
                  </a:lnTo>
                  <a:lnTo>
                    <a:pt x="3" y="381"/>
                  </a:lnTo>
                  <a:lnTo>
                    <a:pt x="2" y="402"/>
                  </a:lnTo>
                  <a:lnTo>
                    <a:pt x="0" y="423"/>
                  </a:lnTo>
                  <a:lnTo>
                    <a:pt x="2" y="444"/>
                  </a:lnTo>
                  <a:lnTo>
                    <a:pt x="3" y="467"/>
                  </a:lnTo>
                  <a:lnTo>
                    <a:pt x="6" y="488"/>
                  </a:lnTo>
                  <a:lnTo>
                    <a:pt x="9" y="508"/>
                  </a:lnTo>
                  <a:lnTo>
                    <a:pt x="14" y="530"/>
                  </a:lnTo>
                  <a:lnTo>
                    <a:pt x="20" y="550"/>
                  </a:lnTo>
                  <a:lnTo>
                    <a:pt x="25" y="569"/>
                  </a:lnTo>
                  <a:lnTo>
                    <a:pt x="34" y="588"/>
                  </a:lnTo>
                  <a:lnTo>
                    <a:pt x="42" y="606"/>
                  </a:lnTo>
                  <a:lnTo>
                    <a:pt x="50" y="625"/>
                  </a:lnTo>
                  <a:lnTo>
                    <a:pt x="60" y="643"/>
                  </a:lnTo>
                  <a:lnTo>
                    <a:pt x="71" y="660"/>
                  </a:lnTo>
                  <a:lnTo>
                    <a:pt x="82" y="677"/>
                  </a:lnTo>
                  <a:lnTo>
                    <a:pt x="95" y="693"/>
                  </a:lnTo>
                  <a:lnTo>
                    <a:pt x="109" y="709"/>
                  </a:lnTo>
                  <a:lnTo>
                    <a:pt x="123" y="723"/>
                  </a:lnTo>
                  <a:lnTo>
                    <a:pt x="137" y="737"/>
                  </a:lnTo>
                  <a:lnTo>
                    <a:pt x="152" y="750"/>
                  </a:lnTo>
                  <a:lnTo>
                    <a:pt x="167" y="763"/>
                  </a:lnTo>
                  <a:lnTo>
                    <a:pt x="184" y="775"/>
                  </a:lnTo>
                  <a:lnTo>
                    <a:pt x="200" y="785"/>
                  </a:lnTo>
                  <a:lnTo>
                    <a:pt x="217" y="797"/>
                  </a:lnTo>
                  <a:lnTo>
                    <a:pt x="235" y="805"/>
                  </a:lnTo>
                  <a:lnTo>
                    <a:pt x="253" y="814"/>
                  </a:lnTo>
                  <a:lnTo>
                    <a:pt x="273" y="821"/>
                  </a:lnTo>
                  <a:lnTo>
                    <a:pt x="292" y="828"/>
                  </a:lnTo>
                  <a:lnTo>
                    <a:pt x="312" y="834"/>
                  </a:lnTo>
                  <a:lnTo>
                    <a:pt x="331" y="839"/>
                  </a:lnTo>
                  <a:lnTo>
                    <a:pt x="352" y="842"/>
                  </a:lnTo>
                  <a:lnTo>
                    <a:pt x="373" y="845"/>
                  </a:lnTo>
                  <a:lnTo>
                    <a:pt x="394" y="846"/>
                  </a:lnTo>
                  <a:lnTo>
                    <a:pt x="416" y="848"/>
                  </a:lnTo>
                  <a:lnTo>
                    <a:pt x="437" y="846"/>
                  </a:lnTo>
                  <a:lnTo>
                    <a:pt x="458" y="845"/>
                  </a:lnTo>
                  <a:lnTo>
                    <a:pt x="479" y="842"/>
                  </a:lnTo>
                  <a:lnTo>
                    <a:pt x="500" y="839"/>
                  </a:lnTo>
                  <a:lnTo>
                    <a:pt x="519" y="834"/>
                  </a:lnTo>
                  <a:lnTo>
                    <a:pt x="538" y="828"/>
                  </a:lnTo>
                  <a:lnTo>
                    <a:pt x="558" y="821"/>
                  </a:lnTo>
                  <a:lnTo>
                    <a:pt x="577" y="814"/>
                  </a:lnTo>
                  <a:lnTo>
                    <a:pt x="595" y="805"/>
                  </a:lnTo>
                  <a:lnTo>
                    <a:pt x="614" y="797"/>
                  </a:lnTo>
                  <a:lnTo>
                    <a:pt x="630" y="785"/>
                  </a:lnTo>
                  <a:lnTo>
                    <a:pt x="648" y="775"/>
                  </a:lnTo>
                  <a:lnTo>
                    <a:pt x="664" y="763"/>
                  </a:lnTo>
                  <a:lnTo>
                    <a:pt x="679" y="750"/>
                  </a:lnTo>
                  <a:lnTo>
                    <a:pt x="694" y="737"/>
                  </a:lnTo>
                  <a:lnTo>
                    <a:pt x="710" y="723"/>
                  </a:lnTo>
                  <a:lnTo>
                    <a:pt x="723" y="709"/>
                  </a:lnTo>
                  <a:lnTo>
                    <a:pt x="736" y="693"/>
                  </a:lnTo>
                  <a:lnTo>
                    <a:pt x="748" y="677"/>
                  </a:lnTo>
                  <a:lnTo>
                    <a:pt x="760" y="660"/>
                  </a:lnTo>
                  <a:lnTo>
                    <a:pt x="771" y="643"/>
                  </a:lnTo>
                  <a:lnTo>
                    <a:pt x="780" y="625"/>
                  </a:lnTo>
                  <a:lnTo>
                    <a:pt x="790" y="606"/>
                  </a:lnTo>
                  <a:lnTo>
                    <a:pt x="799" y="588"/>
                  </a:lnTo>
                  <a:lnTo>
                    <a:pt x="805" y="569"/>
                  </a:lnTo>
                  <a:lnTo>
                    <a:pt x="812" y="550"/>
                  </a:lnTo>
                  <a:lnTo>
                    <a:pt x="818" y="530"/>
                  </a:lnTo>
                  <a:lnTo>
                    <a:pt x="822" y="508"/>
                  </a:lnTo>
                  <a:lnTo>
                    <a:pt x="826" y="488"/>
                  </a:lnTo>
                  <a:lnTo>
                    <a:pt x="829" y="467"/>
                  </a:lnTo>
                  <a:lnTo>
                    <a:pt x="831" y="444"/>
                  </a:lnTo>
                  <a:lnTo>
                    <a:pt x="831" y="423"/>
                  </a:lnTo>
                  <a:close/>
                  <a:moveTo>
                    <a:pt x="822" y="423"/>
                  </a:moveTo>
                  <a:lnTo>
                    <a:pt x="822" y="444"/>
                  </a:lnTo>
                  <a:lnTo>
                    <a:pt x="821" y="466"/>
                  </a:lnTo>
                  <a:lnTo>
                    <a:pt x="818" y="487"/>
                  </a:lnTo>
                  <a:lnTo>
                    <a:pt x="814" y="507"/>
                  </a:lnTo>
                  <a:lnTo>
                    <a:pt x="810" y="527"/>
                  </a:lnTo>
                  <a:lnTo>
                    <a:pt x="804" y="547"/>
                  </a:lnTo>
                  <a:lnTo>
                    <a:pt x="799" y="567"/>
                  </a:lnTo>
                  <a:lnTo>
                    <a:pt x="790" y="585"/>
                  </a:lnTo>
                  <a:lnTo>
                    <a:pt x="783" y="604"/>
                  </a:lnTo>
                  <a:lnTo>
                    <a:pt x="773" y="622"/>
                  </a:lnTo>
                  <a:lnTo>
                    <a:pt x="764" y="639"/>
                  </a:lnTo>
                  <a:lnTo>
                    <a:pt x="753" y="656"/>
                  </a:lnTo>
                  <a:lnTo>
                    <a:pt x="742" y="672"/>
                  </a:lnTo>
                  <a:lnTo>
                    <a:pt x="730" y="687"/>
                  </a:lnTo>
                  <a:lnTo>
                    <a:pt x="716" y="703"/>
                  </a:lnTo>
                  <a:lnTo>
                    <a:pt x="704" y="717"/>
                  </a:lnTo>
                  <a:lnTo>
                    <a:pt x="689" y="731"/>
                  </a:lnTo>
                  <a:lnTo>
                    <a:pt x="675" y="744"/>
                  </a:lnTo>
                  <a:lnTo>
                    <a:pt x="659" y="757"/>
                  </a:lnTo>
                  <a:lnTo>
                    <a:pt x="643" y="768"/>
                  </a:lnTo>
                  <a:lnTo>
                    <a:pt x="626" y="780"/>
                  </a:lnTo>
                  <a:lnTo>
                    <a:pt x="609" y="790"/>
                  </a:lnTo>
                  <a:lnTo>
                    <a:pt x="593" y="798"/>
                  </a:lnTo>
                  <a:lnTo>
                    <a:pt x="575" y="807"/>
                  </a:lnTo>
                  <a:lnTo>
                    <a:pt x="555" y="814"/>
                  </a:lnTo>
                  <a:lnTo>
                    <a:pt x="537" y="821"/>
                  </a:lnTo>
                  <a:lnTo>
                    <a:pt x="518" y="826"/>
                  </a:lnTo>
                  <a:lnTo>
                    <a:pt x="498" y="831"/>
                  </a:lnTo>
                  <a:lnTo>
                    <a:pt x="477" y="835"/>
                  </a:lnTo>
                  <a:lnTo>
                    <a:pt x="458" y="836"/>
                  </a:lnTo>
                  <a:lnTo>
                    <a:pt x="437" y="839"/>
                  </a:lnTo>
                  <a:lnTo>
                    <a:pt x="416" y="839"/>
                  </a:lnTo>
                  <a:lnTo>
                    <a:pt x="395" y="839"/>
                  </a:lnTo>
                  <a:lnTo>
                    <a:pt x="374" y="836"/>
                  </a:lnTo>
                  <a:lnTo>
                    <a:pt x="353" y="835"/>
                  </a:lnTo>
                  <a:lnTo>
                    <a:pt x="334" y="831"/>
                  </a:lnTo>
                  <a:lnTo>
                    <a:pt x="313" y="826"/>
                  </a:lnTo>
                  <a:lnTo>
                    <a:pt x="295" y="821"/>
                  </a:lnTo>
                  <a:lnTo>
                    <a:pt x="276" y="814"/>
                  </a:lnTo>
                  <a:lnTo>
                    <a:pt x="258" y="807"/>
                  </a:lnTo>
                  <a:lnTo>
                    <a:pt x="239" y="798"/>
                  </a:lnTo>
                  <a:lnTo>
                    <a:pt x="221" y="790"/>
                  </a:lnTo>
                  <a:lnTo>
                    <a:pt x="205" y="780"/>
                  </a:lnTo>
                  <a:lnTo>
                    <a:pt x="188" y="768"/>
                  </a:lnTo>
                  <a:lnTo>
                    <a:pt x="171" y="757"/>
                  </a:lnTo>
                  <a:lnTo>
                    <a:pt x="156" y="744"/>
                  </a:lnTo>
                  <a:lnTo>
                    <a:pt x="142" y="731"/>
                  </a:lnTo>
                  <a:lnTo>
                    <a:pt x="128" y="717"/>
                  </a:lnTo>
                  <a:lnTo>
                    <a:pt x="114" y="703"/>
                  </a:lnTo>
                  <a:lnTo>
                    <a:pt x="102" y="687"/>
                  </a:lnTo>
                  <a:lnTo>
                    <a:pt x="89" y="672"/>
                  </a:lnTo>
                  <a:lnTo>
                    <a:pt x="78" y="656"/>
                  </a:lnTo>
                  <a:lnTo>
                    <a:pt x="67" y="639"/>
                  </a:lnTo>
                  <a:lnTo>
                    <a:pt x="57" y="622"/>
                  </a:lnTo>
                  <a:lnTo>
                    <a:pt x="49" y="604"/>
                  </a:lnTo>
                  <a:lnTo>
                    <a:pt x="41" y="585"/>
                  </a:lnTo>
                  <a:lnTo>
                    <a:pt x="34" y="567"/>
                  </a:lnTo>
                  <a:lnTo>
                    <a:pt x="27" y="547"/>
                  </a:lnTo>
                  <a:lnTo>
                    <a:pt x="21" y="527"/>
                  </a:lnTo>
                  <a:lnTo>
                    <a:pt x="17" y="507"/>
                  </a:lnTo>
                  <a:lnTo>
                    <a:pt x="13" y="487"/>
                  </a:lnTo>
                  <a:lnTo>
                    <a:pt x="10" y="466"/>
                  </a:lnTo>
                  <a:lnTo>
                    <a:pt x="9" y="444"/>
                  </a:lnTo>
                  <a:lnTo>
                    <a:pt x="9" y="423"/>
                  </a:lnTo>
                  <a:lnTo>
                    <a:pt x="9" y="402"/>
                  </a:lnTo>
                  <a:lnTo>
                    <a:pt x="10" y="381"/>
                  </a:lnTo>
                  <a:lnTo>
                    <a:pt x="13" y="361"/>
                  </a:lnTo>
                  <a:lnTo>
                    <a:pt x="17" y="339"/>
                  </a:lnTo>
                  <a:lnTo>
                    <a:pt x="21" y="320"/>
                  </a:lnTo>
                  <a:lnTo>
                    <a:pt x="27" y="300"/>
                  </a:lnTo>
                  <a:lnTo>
                    <a:pt x="34" y="280"/>
                  </a:lnTo>
                  <a:lnTo>
                    <a:pt x="41" y="261"/>
                  </a:lnTo>
                  <a:lnTo>
                    <a:pt x="49" y="243"/>
                  </a:lnTo>
                  <a:lnTo>
                    <a:pt x="57" y="226"/>
                  </a:lnTo>
                  <a:lnTo>
                    <a:pt x="67" y="207"/>
                  </a:lnTo>
                  <a:lnTo>
                    <a:pt x="78" y="190"/>
                  </a:lnTo>
                  <a:lnTo>
                    <a:pt x="89" y="175"/>
                  </a:lnTo>
                  <a:lnTo>
                    <a:pt x="102" y="159"/>
                  </a:lnTo>
                  <a:lnTo>
                    <a:pt x="114" y="143"/>
                  </a:lnTo>
                  <a:lnTo>
                    <a:pt x="128" y="129"/>
                  </a:lnTo>
                  <a:lnTo>
                    <a:pt x="142" y="115"/>
                  </a:lnTo>
                  <a:lnTo>
                    <a:pt x="156" y="102"/>
                  </a:lnTo>
                  <a:lnTo>
                    <a:pt x="171" y="89"/>
                  </a:lnTo>
                  <a:lnTo>
                    <a:pt x="188" y="78"/>
                  </a:lnTo>
                  <a:lnTo>
                    <a:pt x="205" y="68"/>
                  </a:lnTo>
                  <a:lnTo>
                    <a:pt x="221" y="58"/>
                  </a:lnTo>
                  <a:lnTo>
                    <a:pt x="239" y="48"/>
                  </a:lnTo>
                  <a:lnTo>
                    <a:pt x="258" y="40"/>
                  </a:lnTo>
                  <a:lnTo>
                    <a:pt x="276" y="33"/>
                  </a:lnTo>
                  <a:lnTo>
                    <a:pt x="295" y="26"/>
                  </a:lnTo>
                  <a:lnTo>
                    <a:pt x="313" y="21"/>
                  </a:lnTo>
                  <a:lnTo>
                    <a:pt x="334" y="16"/>
                  </a:lnTo>
                  <a:lnTo>
                    <a:pt x="353" y="13"/>
                  </a:lnTo>
                  <a:lnTo>
                    <a:pt x="374" y="10"/>
                  </a:lnTo>
                  <a:lnTo>
                    <a:pt x="395" y="9"/>
                  </a:lnTo>
                  <a:lnTo>
                    <a:pt x="416" y="7"/>
                  </a:lnTo>
                  <a:lnTo>
                    <a:pt x="437" y="9"/>
                  </a:lnTo>
                  <a:lnTo>
                    <a:pt x="458" y="10"/>
                  </a:lnTo>
                  <a:lnTo>
                    <a:pt x="477" y="13"/>
                  </a:lnTo>
                  <a:lnTo>
                    <a:pt x="498" y="16"/>
                  </a:lnTo>
                  <a:lnTo>
                    <a:pt x="518" y="21"/>
                  </a:lnTo>
                  <a:lnTo>
                    <a:pt x="537" y="26"/>
                  </a:lnTo>
                  <a:lnTo>
                    <a:pt x="555" y="33"/>
                  </a:lnTo>
                  <a:lnTo>
                    <a:pt x="575" y="40"/>
                  </a:lnTo>
                  <a:lnTo>
                    <a:pt x="593" y="48"/>
                  </a:lnTo>
                  <a:lnTo>
                    <a:pt x="609" y="58"/>
                  </a:lnTo>
                  <a:lnTo>
                    <a:pt x="626" y="68"/>
                  </a:lnTo>
                  <a:lnTo>
                    <a:pt x="643" y="78"/>
                  </a:lnTo>
                  <a:lnTo>
                    <a:pt x="659" y="89"/>
                  </a:lnTo>
                  <a:lnTo>
                    <a:pt x="675" y="102"/>
                  </a:lnTo>
                  <a:lnTo>
                    <a:pt x="689" y="115"/>
                  </a:lnTo>
                  <a:lnTo>
                    <a:pt x="704" y="129"/>
                  </a:lnTo>
                  <a:lnTo>
                    <a:pt x="716" y="143"/>
                  </a:lnTo>
                  <a:lnTo>
                    <a:pt x="730" y="159"/>
                  </a:lnTo>
                  <a:lnTo>
                    <a:pt x="742" y="175"/>
                  </a:lnTo>
                  <a:lnTo>
                    <a:pt x="753" y="190"/>
                  </a:lnTo>
                  <a:lnTo>
                    <a:pt x="764" y="207"/>
                  </a:lnTo>
                  <a:lnTo>
                    <a:pt x="773" y="226"/>
                  </a:lnTo>
                  <a:lnTo>
                    <a:pt x="783" y="243"/>
                  </a:lnTo>
                  <a:lnTo>
                    <a:pt x="790" y="261"/>
                  </a:lnTo>
                  <a:lnTo>
                    <a:pt x="799" y="280"/>
                  </a:lnTo>
                  <a:lnTo>
                    <a:pt x="804" y="300"/>
                  </a:lnTo>
                  <a:lnTo>
                    <a:pt x="810" y="320"/>
                  </a:lnTo>
                  <a:lnTo>
                    <a:pt x="814" y="339"/>
                  </a:lnTo>
                  <a:lnTo>
                    <a:pt x="818" y="361"/>
                  </a:lnTo>
                  <a:lnTo>
                    <a:pt x="821" y="381"/>
                  </a:lnTo>
                  <a:lnTo>
                    <a:pt x="822" y="402"/>
                  </a:lnTo>
                  <a:lnTo>
                    <a:pt x="822" y="423"/>
                  </a:lnTo>
                  <a:close/>
                </a:path>
              </a:pathLst>
            </a:custGeom>
            <a:solidFill>
              <a:srgbClr val="FEF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3" name="Freeform 90"/>
            <p:cNvSpPr>
              <a:spLocks noEditPoints="1"/>
            </p:cNvSpPr>
            <p:nvPr/>
          </p:nvSpPr>
          <p:spPr bwMode="auto">
            <a:xfrm>
              <a:off x="4123" y="2080"/>
              <a:ext cx="822" cy="840"/>
            </a:xfrm>
            <a:custGeom>
              <a:avLst/>
              <a:gdLst>
                <a:gd name="T0" fmla="*/ 814 w 822"/>
                <a:gd name="T1" fmla="*/ 336 h 840"/>
                <a:gd name="T2" fmla="*/ 782 w 822"/>
                <a:gd name="T3" fmla="*/ 238 h 840"/>
                <a:gd name="T4" fmla="*/ 729 w 822"/>
                <a:gd name="T5" fmla="*/ 153 h 840"/>
                <a:gd name="T6" fmla="*/ 658 w 822"/>
                <a:gd name="T7" fmla="*/ 84 h 840"/>
                <a:gd name="T8" fmla="*/ 572 w 822"/>
                <a:gd name="T9" fmla="*/ 34 h 840"/>
                <a:gd name="T10" fmla="*/ 475 w 822"/>
                <a:gd name="T11" fmla="*/ 6 h 840"/>
                <a:gd name="T12" fmla="*/ 369 w 822"/>
                <a:gd name="T13" fmla="*/ 3 h 840"/>
                <a:gd name="T14" fmla="*/ 270 w 822"/>
                <a:gd name="T15" fmla="*/ 25 h 840"/>
                <a:gd name="T16" fmla="*/ 181 w 822"/>
                <a:gd name="T17" fmla="*/ 72 h 840"/>
                <a:gd name="T18" fmla="*/ 107 w 822"/>
                <a:gd name="T19" fmla="*/ 138 h 840"/>
                <a:gd name="T20" fmla="*/ 50 w 822"/>
                <a:gd name="T21" fmla="*/ 220 h 840"/>
                <a:gd name="T22" fmla="*/ 13 w 822"/>
                <a:gd name="T23" fmla="*/ 315 h 840"/>
                <a:gd name="T24" fmla="*/ 0 w 822"/>
                <a:gd name="T25" fmla="*/ 420 h 840"/>
                <a:gd name="T26" fmla="*/ 13 w 822"/>
                <a:gd name="T27" fmla="*/ 525 h 840"/>
                <a:gd name="T28" fmla="*/ 50 w 822"/>
                <a:gd name="T29" fmla="*/ 620 h 840"/>
                <a:gd name="T30" fmla="*/ 107 w 822"/>
                <a:gd name="T31" fmla="*/ 703 h 840"/>
                <a:gd name="T32" fmla="*/ 181 w 822"/>
                <a:gd name="T33" fmla="*/ 768 h 840"/>
                <a:gd name="T34" fmla="*/ 270 w 822"/>
                <a:gd name="T35" fmla="*/ 815 h 840"/>
                <a:gd name="T36" fmla="*/ 369 w 822"/>
                <a:gd name="T37" fmla="*/ 838 h 840"/>
                <a:gd name="T38" fmla="*/ 475 w 822"/>
                <a:gd name="T39" fmla="*/ 835 h 840"/>
                <a:gd name="T40" fmla="*/ 572 w 822"/>
                <a:gd name="T41" fmla="*/ 808 h 840"/>
                <a:gd name="T42" fmla="*/ 658 w 822"/>
                <a:gd name="T43" fmla="*/ 757 h 840"/>
                <a:gd name="T44" fmla="*/ 729 w 822"/>
                <a:gd name="T45" fmla="*/ 687 h 840"/>
                <a:gd name="T46" fmla="*/ 782 w 822"/>
                <a:gd name="T47" fmla="*/ 602 h 840"/>
                <a:gd name="T48" fmla="*/ 814 w 822"/>
                <a:gd name="T49" fmla="*/ 505 h 840"/>
                <a:gd name="T50" fmla="*/ 815 w 822"/>
                <a:gd name="T51" fmla="*/ 420 h 840"/>
                <a:gd name="T52" fmla="*/ 801 w 822"/>
                <a:gd name="T53" fmla="*/ 524 h 840"/>
                <a:gd name="T54" fmla="*/ 767 w 822"/>
                <a:gd name="T55" fmla="*/ 616 h 840"/>
                <a:gd name="T56" fmla="*/ 710 w 822"/>
                <a:gd name="T57" fmla="*/ 697 h 840"/>
                <a:gd name="T58" fmla="*/ 637 w 822"/>
                <a:gd name="T59" fmla="*/ 762 h 840"/>
                <a:gd name="T60" fmla="*/ 550 w 822"/>
                <a:gd name="T61" fmla="*/ 806 h 840"/>
                <a:gd name="T62" fmla="*/ 452 w 822"/>
                <a:gd name="T63" fmla="*/ 831 h 840"/>
                <a:gd name="T64" fmla="*/ 349 w 822"/>
                <a:gd name="T65" fmla="*/ 828 h 840"/>
                <a:gd name="T66" fmla="*/ 255 w 822"/>
                <a:gd name="T67" fmla="*/ 799 h 840"/>
                <a:gd name="T68" fmla="*/ 170 w 822"/>
                <a:gd name="T69" fmla="*/ 750 h 840"/>
                <a:gd name="T70" fmla="*/ 101 w 822"/>
                <a:gd name="T71" fmla="*/ 683 h 840"/>
                <a:gd name="T72" fmla="*/ 48 w 822"/>
                <a:gd name="T73" fmla="*/ 599 h 840"/>
                <a:gd name="T74" fmla="*/ 17 w 822"/>
                <a:gd name="T75" fmla="*/ 504 h 840"/>
                <a:gd name="T76" fmla="*/ 9 w 822"/>
                <a:gd name="T77" fmla="*/ 399 h 840"/>
                <a:gd name="T78" fmla="*/ 27 w 822"/>
                <a:gd name="T79" fmla="*/ 298 h 840"/>
                <a:gd name="T80" fmla="*/ 67 w 822"/>
                <a:gd name="T81" fmla="*/ 207 h 840"/>
                <a:gd name="T82" fmla="*/ 127 w 822"/>
                <a:gd name="T83" fmla="*/ 129 h 840"/>
                <a:gd name="T84" fmla="*/ 202 w 822"/>
                <a:gd name="T85" fmla="*/ 68 h 840"/>
                <a:gd name="T86" fmla="*/ 291 w 822"/>
                <a:gd name="T87" fmla="*/ 27 h 840"/>
                <a:gd name="T88" fmla="*/ 391 w 822"/>
                <a:gd name="T89" fmla="*/ 10 h 840"/>
                <a:gd name="T90" fmla="*/ 493 w 822"/>
                <a:gd name="T91" fmla="*/ 17 h 840"/>
                <a:gd name="T92" fmla="*/ 586 w 822"/>
                <a:gd name="T93" fmla="*/ 50 h 840"/>
                <a:gd name="T94" fmla="*/ 668 w 822"/>
                <a:gd name="T95" fmla="*/ 102 h 840"/>
                <a:gd name="T96" fmla="*/ 735 w 822"/>
                <a:gd name="T97" fmla="*/ 175 h 840"/>
                <a:gd name="T98" fmla="*/ 783 w 822"/>
                <a:gd name="T99" fmla="*/ 260 h 840"/>
                <a:gd name="T100" fmla="*/ 810 w 822"/>
                <a:gd name="T101" fmla="*/ 358 h 84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22"/>
                <a:gd name="T154" fmla="*/ 0 h 840"/>
                <a:gd name="T155" fmla="*/ 822 w 822"/>
                <a:gd name="T156" fmla="*/ 840 h 84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22" h="840">
                  <a:moveTo>
                    <a:pt x="822" y="420"/>
                  </a:moveTo>
                  <a:lnTo>
                    <a:pt x="822" y="399"/>
                  </a:lnTo>
                  <a:lnTo>
                    <a:pt x="821" y="378"/>
                  </a:lnTo>
                  <a:lnTo>
                    <a:pt x="818" y="356"/>
                  </a:lnTo>
                  <a:lnTo>
                    <a:pt x="814" y="336"/>
                  </a:lnTo>
                  <a:lnTo>
                    <a:pt x="810" y="315"/>
                  </a:lnTo>
                  <a:lnTo>
                    <a:pt x="804" y="295"/>
                  </a:lnTo>
                  <a:lnTo>
                    <a:pt x="797" y="275"/>
                  </a:lnTo>
                  <a:lnTo>
                    <a:pt x="790" y="257"/>
                  </a:lnTo>
                  <a:lnTo>
                    <a:pt x="782" y="238"/>
                  </a:lnTo>
                  <a:lnTo>
                    <a:pt x="774" y="220"/>
                  </a:lnTo>
                  <a:lnTo>
                    <a:pt x="763" y="203"/>
                  </a:lnTo>
                  <a:lnTo>
                    <a:pt x="753" y="186"/>
                  </a:lnTo>
                  <a:lnTo>
                    <a:pt x="742" y="169"/>
                  </a:lnTo>
                  <a:lnTo>
                    <a:pt x="729" y="153"/>
                  </a:lnTo>
                  <a:lnTo>
                    <a:pt x="715" y="138"/>
                  </a:lnTo>
                  <a:lnTo>
                    <a:pt x="703" y="123"/>
                  </a:lnTo>
                  <a:lnTo>
                    <a:pt x="687" y="109"/>
                  </a:lnTo>
                  <a:lnTo>
                    <a:pt x="674" y="96"/>
                  </a:lnTo>
                  <a:lnTo>
                    <a:pt x="658" y="84"/>
                  </a:lnTo>
                  <a:lnTo>
                    <a:pt x="642" y="72"/>
                  </a:lnTo>
                  <a:lnTo>
                    <a:pt x="625" y="61"/>
                  </a:lnTo>
                  <a:lnTo>
                    <a:pt x="608" y="51"/>
                  </a:lnTo>
                  <a:lnTo>
                    <a:pt x="590" y="42"/>
                  </a:lnTo>
                  <a:lnTo>
                    <a:pt x="572" y="34"/>
                  </a:lnTo>
                  <a:lnTo>
                    <a:pt x="553" y="25"/>
                  </a:lnTo>
                  <a:lnTo>
                    <a:pt x="534" y="20"/>
                  </a:lnTo>
                  <a:lnTo>
                    <a:pt x="514" y="14"/>
                  </a:lnTo>
                  <a:lnTo>
                    <a:pt x="494" y="8"/>
                  </a:lnTo>
                  <a:lnTo>
                    <a:pt x="475" y="6"/>
                  </a:lnTo>
                  <a:lnTo>
                    <a:pt x="454" y="3"/>
                  </a:lnTo>
                  <a:lnTo>
                    <a:pt x="433" y="1"/>
                  </a:lnTo>
                  <a:lnTo>
                    <a:pt x="412" y="0"/>
                  </a:lnTo>
                  <a:lnTo>
                    <a:pt x="390" y="1"/>
                  </a:lnTo>
                  <a:lnTo>
                    <a:pt x="369" y="3"/>
                  </a:lnTo>
                  <a:lnTo>
                    <a:pt x="349" y="6"/>
                  </a:lnTo>
                  <a:lnTo>
                    <a:pt x="329" y="8"/>
                  </a:lnTo>
                  <a:lnTo>
                    <a:pt x="309" y="14"/>
                  </a:lnTo>
                  <a:lnTo>
                    <a:pt x="290" y="20"/>
                  </a:lnTo>
                  <a:lnTo>
                    <a:pt x="270" y="25"/>
                  </a:lnTo>
                  <a:lnTo>
                    <a:pt x="252" y="34"/>
                  </a:lnTo>
                  <a:lnTo>
                    <a:pt x="233" y="42"/>
                  </a:lnTo>
                  <a:lnTo>
                    <a:pt x="216" y="51"/>
                  </a:lnTo>
                  <a:lnTo>
                    <a:pt x="198" y="61"/>
                  </a:lnTo>
                  <a:lnTo>
                    <a:pt x="181" y="72"/>
                  </a:lnTo>
                  <a:lnTo>
                    <a:pt x="166" y="84"/>
                  </a:lnTo>
                  <a:lnTo>
                    <a:pt x="151" y="96"/>
                  </a:lnTo>
                  <a:lnTo>
                    <a:pt x="135" y="109"/>
                  </a:lnTo>
                  <a:lnTo>
                    <a:pt x="121" y="123"/>
                  </a:lnTo>
                  <a:lnTo>
                    <a:pt x="107" y="138"/>
                  </a:lnTo>
                  <a:lnTo>
                    <a:pt x="94" y="153"/>
                  </a:lnTo>
                  <a:lnTo>
                    <a:pt x="82" y="169"/>
                  </a:lnTo>
                  <a:lnTo>
                    <a:pt x="70" y="186"/>
                  </a:lnTo>
                  <a:lnTo>
                    <a:pt x="60" y="203"/>
                  </a:lnTo>
                  <a:lnTo>
                    <a:pt x="50" y="220"/>
                  </a:lnTo>
                  <a:lnTo>
                    <a:pt x="41" y="238"/>
                  </a:lnTo>
                  <a:lnTo>
                    <a:pt x="32" y="257"/>
                  </a:lnTo>
                  <a:lnTo>
                    <a:pt x="25" y="275"/>
                  </a:lnTo>
                  <a:lnTo>
                    <a:pt x="18" y="295"/>
                  </a:lnTo>
                  <a:lnTo>
                    <a:pt x="13" y="315"/>
                  </a:lnTo>
                  <a:lnTo>
                    <a:pt x="9" y="336"/>
                  </a:lnTo>
                  <a:lnTo>
                    <a:pt x="5" y="356"/>
                  </a:lnTo>
                  <a:lnTo>
                    <a:pt x="2" y="378"/>
                  </a:lnTo>
                  <a:lnTo>
                    <a:pt x="0" y="399"/>
                  </a:lnTo>
                  <a:lnTo>
                    <a:pt x="0" y="420"/>
                  </a:lnTo>
                  <a:lnTo>
                    <a:pt x="0" y="441"/>
                  </a:lnTo>
                  <a:lnTo>
                    <a:pt x="2" y="463"/>
                  </a:lnTo>
                  <a:lnTo>
                    <a:pt x="5" y="484"/>
                  </a:lnTo>
                  <a:lnTo>
                    <a:pt x="9" y="505"/>
                  </a:lnTo>
                  <a:lnTo>
                    <a:pt x="13" y="525"/>
                  </a:lnTo>
                  <a:lnTo>
                    <a:pt x="18" y="545"/>
                  </a:lnTo>
                  <a:lnTo>
                    <a:pt x="25" y="565"/>
                  </a:lnTo>
                  <a:lnTo>
                    <a:pt x="32" y="583"/>
                  </a:lnTo>
                  <a:lnTo>
                    <a:pt x="41" y="602"/>
                  </a:lnTo>
                  <a:lnTo>
                    <a:pt x="50" y="620"/>
                  </a:lnTo>
                  <a:lnTo>
                    <a:pt x="60" y="637"/>
                  </a:lnTo>
                  <a:lnTo>
                    <a:pt x="70" y="654"/>
                  </a:lnTo>
                  <a:lnTo>
                    <a:pt x="82" y="672"/>
                  </a:lnTo>
                  <a:lnTo>
                    <a:pt x="94" y="687"/>
                  </a:lnTo>
                  <a:lnTo>
                    <a:pt x="107" y="703"/>
                  </a:lnTo>
                  <a:lnTo>
                    <a:pt x="121" y="717"/>
                  </a:lnTo>
                  <a:lnTo>
                    <a:pt x="135" y="731"/>
                  </a:lnTo>
                  <a:lnTo>
                    <a:pt x="151" y="744"/>
                  </a:lnTo>
                  <a:lnTo>
                    <a:pt x="166" y="757"/>
                  </a:lnTo>
                  <a:lnTo>
                    <a:pt x="181" y="768"/>
                  </a:lnTo>
                  <a:lnTo>
                    <a:pt x="198" y="779"/>
                  </a:lnTo>
                  <a:lnTo>
                    <a:pt x="216" y="789"/>
                  </a:lnTo>
                  <a:lnTo>
                    <a:pt x="233" y="799"/>
                  </a:lnTo>
                  <a:lnTo>
                    <a:pt x="252" y="808"/>
                  </a:lnTo>
                  <a:lnTo>
                    <a:pt x="270" y="815"/>
                  </a:lnTo>
                  <a:lnTo>
                    <a:pt x="290" y="821"/>
                  </a:lnTo>
                  <a:lnTo>
                    <a:pt x="309" y="826"/>
                  </a:lnTo>
                  <a:lnTo>
                    <a:pt x="329" y="832"/>
                  </a:lnTo>
                  <a:lnTo>
                    <a:pt x="349" y="835"/>
                  </a:lnTo>
                  <a:lnTo>
                    <a:pt x="369" y="838"/>
                  </a:lnTo>
                  <a:lnTo>
                    <a:pt x="390" y="839"/>
                  </a:lnTo>
                  <a:lnTo>
                    <a:pt x="412" y="840"/>
                  </a:lnTo>
                  <a:lnTo>
                    <a:pt x="433" y="839"/>
                  </a:lnTo>
                  <a:lnTo>
                    <a:pt x="454" y="838"/>
                  </a:lnTo>
                  <a:lnTo>
                    <a:pt x="475" y="835"/>
                  </a:lnTo>
                  <a:lnTo>
                    <a:pt x="494" y="832"/>
                  </a:lnTo>
                  <a:lnTo>
                    <a:pt x="514" y="826"/>
                  </a:lnTo>
                  <a:lnTo>
                    <a:pt x="534" y="821"/>
                  </a:lnTo>
                  <a:lnTo>
                    <a:pt x="553" y="815"/>
                  </a:lnTo>
                  <a:lnTo>
                    <a:pt x="572" y="808"/>
                  </a:lnTo>
                  <a:lnTo>
                    <a:pt x="590" y="799"/>
                  </a:lnTo>
                  <a:lnTo>
                    <a:pt x="608" y="789"/>
                  </a:lnTo>
                  <a:lnTo>
                    <a:pt x="625" y="779"/>
                  </a:lnTo>
                  <a:lnTo>
                    <a:pt x="642" y="768"/>
                  </a:lnTo>
                  <a:lnTo>
                    <a:pt x="658" y="757"/>
                  </a:lnTo>
                  <a:lnTo>
                    <a:pt x="674" y="744"/>
                  </a:lnTo>
                  <a:lnTo>
                    <a:pt x="687" y="731"/>
                  </a:lnTo>
                  <a:lnTo>
                    <a:pt x="703" y="717"/>
                  </a:lnTo>
                  <a:lnTo>
                    <a:pt x="715" y="703"/>
                  </a:lnTo>
                  <a:lnTo>
                    <a:pt x="729" y="687"/>
                  </a:lnTo>
                  <a:lnTo>
                    <a:pt x="742" y="672"/>
                  </a:lnTo>
                  <a:lnTo>
                    <a:pt x="753" y="654"/>
                  </a:lnTo>
                  <a:lnTo>
                    <a:pt x="763" y="637"/>
                  </a:lnTo>
                  <a:lnTo>
                    <a:pt x="774" y="620"/>
                  </a:lnTo>
                  <a:lnTo>
                    <a:pt x="782" y="602"/>
                  </a:lnTo>
                  <a:lnTo>
                    <a:pt x="790" y="583"/>
                  </a:lnTo>
                  <a:lnTo>
                    <a:pt x="797" y="565"/>
                  </a:lnTo>
                  <a:lnTo>
                    <a:pt x="804" y="545"/>
                  </a:lnTo>
                  <a:lnTo>
                    <a:pt x="810" y="525"/>
                  </a:lnTo>
                  <a:lnTo>
                    <a:pt x="814" y="505"/>
                  </a:lnTo>
                  <a:lnTo>
                    <a:pt x="818" y="484"/>
                  </a:lnTo>
                  <a:lnTo>
                    <a:pt x="821" y="463"/>
                  </a:lnTo>
                  <a:lnTo>
                    <a:pt x="822" y="441"/>
                  </a:lnTo>
                  <a:lnTo>
                    <a:pt x="822" y="420"/>
                  </a:lnTo>
                  <a:close/>
                  <a:moveTo>
                    <a:pt x="815" y="420"/>
                  </a:moveTo>
                  <a:lnTo>
                    <a:pt x="814" y="441"/>
                  </a:lnTo>
                  <a:lnTo>
                    <a:pt x="813" y="463"/>
                  </a:lnTo>
                  <a:lnTo>
                    <a:pt x="810" y="483"/>
                  </a:lnTo>
                  <a:lnTo>
                    <a:pt x="807" y="504"/>
                  </a:lnTo>
                  <a:lnTo>
                    <a:pt x="801" y="524"/>
                  </a:lnTo>
                  <a:lnTo>
                    <a:pt x="797" y="542"/>
                  </a:lnTo>
                  <a:lnTo>
                    <a:pt x="790" y="562"/>
                  </a:lnTo>
                  <a:lnTo>
                    <a:pt x="783" y="581"/>
                  </a:lnTo>
                  <a:lnTo>
                    <a:pt x="775" y="599"/>
                  </a:lnTo>
                  <a:lnTo>
                    <a:pt x="767" y="616"/>
                  </a:lnTo>
                  <a:lnTo>
                    <a:pt x="757" y="633"/>
                  </a:lnTo>
                  <a:lnTo>
                    <a:pt x="746" y="650"/>
                  </a:lnTo>
                  <a:lnTo>
                    <a:pt x="735" y="667"/>
                  </a:lnTo>
                  <a:lnTo>
                    <a:pt x="722" y="683"/>
                  </a:lnTo>
                  <a:lnTo>
                    <a:pt x="710" y="697"/>
                  </a:lnTo>
                  <a:lnTo>
                    <a:pt x="697" y="711"/>
                  </a:lnTo>
                  <a:lnTo>
                    <a:pt x="683" y="725"/>
                  </a:lnTo>
                  <a:lnTo>
                    <a:pt x="668" y="738"/>
                  </a:lnTo>
                  <a:lnTo>
                    <a:pt x="653" y="750"/>
                  </a:lnTo>
                  <a:lnTo>
                    <a:pt x="637" y="762"/>
                  </a:lnTo>
                  <a:lnTo>
                    <a:pt x="621" y="772"/>
                  </a:lnTo>
                  <a:lnTo>
                    <a:pt x="604" y="782"/>
                  </a:lnTo>
                  <a:lnTo>
                    <a:pt x="586" y="791"/>
                  </a:lnTo>
                  <a:lnTo>
                    <a:pt x="568" y="799"/>
                  </a:lnTo>
                  <a:lnTo>
                    <a:pt x="550" y="806"/>
                  </a:lnTo>
                  <a:lnTo>
                    <a:pt x="532" y="814"/>
                  </a:lnTo>
                  <a:lnTo>
                    <a:pt x="512" y="819"/>
                  </a:lnTo>
                  <a:lnTo>
                    <a:pt x="493" y="823"/>
                  </a:lnTo>
                  <a:lnTo>
                    <a:pt x="473" y="828"/>
                  </a:lnTo>
                  <a:lnTo>
                    <a:pt x="452" y="831"/>
                  </a:lnTo>
                  <a:lnTo>
                    <a:pt x="433" y="832"/>
                  </a:lnTo>
                  <a:lnTo>
                    <a:pt x="412" y="832"/>
                  </a:lnTo>
                  <a:lnTo>
                    <a:pt x="391" y="832"/>
                  </a:lnTo>
                  <a:lnTo>
                    <a:pt x="370" y="831"/>
                  </a:lnTo>
                  <a:lnTo>
                    <a:pt x="349" y="828"/>
                  </a:lnTo>
                  <a:lnTo>
                    <a:pt x="330" y="823"/>
                  </a:lnTo>
                  <a:lnTo>
                    <a:pt x="311" y="819"/>
                  </a:lnTo>
                  <a:lnTo>
                    <a:pt x="291" y="814"/>
                  </a:lnTo>
                  <a:lnTo>
                    <a:pt x="273" y="806"/>
                  </a:lnTo>
                  <a:lnTo>
                    <a:pt x="255" y="799"/>
                  </a:lnTo>
                  <a:lnTo>
                    <a:pt x="237" y="791"/>
                  </a:lnTo>
                  <a:lnTo>
                    <a:pt x="219" y="782"/>
                  </a:lnTo>
                  <a:lnTo>
                    <a:pt x="202" y="772"/>
                  </a:lnTo>
                  <a:lnTo>
                    <a:pt x="185" y="762"/>
                  </a:lnTo>
                  <a:lnTo>
                    <a:pt x="170" y="750"/>
                  </a:lnTo>
                  <a:lnTo>
                    <a:pt x="155" y="738"/>
                  </a:lnTo>
                  <a:lnTo>
                    <a:pt x="141" y="725"/>
                  </a:lnTo>
                  <a:lnTo>
                    <a:pt x="127" y="711"/>
                  </a:lnTo>
                  <a:lnTo>
                    <a:pt x="113" y="697"/>
                  </a:lnTo>
                  <a:lnTo>
                    <a:pt x="101" y="683"/>
                  </a:lnTo>
                  <a:lnTo>
                    <a:pt x="88" y="667"/>
                  </a:lnTo>
                  <a:lnTo>
                    <a:pt x="77" y="650"/>
                  </a:lnTo>
                  <a:lnTo>
                    <a:pt x="67" y="633"/>
                  </a:lnTo>
                  <a:lnTo>
                    <a:pt x="57" y="616"/>
                  </a:lnTo>
                  <a:lnTo>
                    <a:pt x="48" y="599"/>
                  </a:lnTo>
                  <a:lnTo>
                    <a:pt x="39" y="581"/>
                  </a:lnTo>
                  <a:lnTo>
                    <a:pt x="32" y="562"/>
                  </a:lnTo>
                  <a:lnTo>
                    <a:pt x="27" y="542"/>
                  </a:lnTo>
                  <a:lnTo>
                    <a:pt x="21" y="524"/>
                  </a:lnTo>
                  <a:lnTo>
                    <a:pt x="17" y="504"/>
                  </a:lnTo>
                  <a:lnTo>
                    <a:pt x="13" y="483"/>
                  </a:lnTo>
                  <a:lnTo>
                    <a:pt x="10" y="463"/>
                  </a:lnTo>
                  <a:lnTo>
                    <a:pt x="9" y="441"/>
                  </a:lnTo>
                  <a:lnTo>
                    <a:pt x="9" y="420"/>
                  </a:lnTo>
                  <a:lnTo>
                    <a:pt x="9" y="399"/>
                  </a:lnTo>
                  <a:lnTo>
                    <a:pt x="10" y="378"/>
                  </a:lnTo>
                  <a:lnTo>
                    <a:pt x="13" y="358"/>
                  </a:lnTo>
                  <a:lnTo>
                    <a:pt x="17" y="338"/>
                  </a:lnTo>
                  <a:lnTo>
                    <a:pt x="21" y="318"/>
                  </a:lnTo>
                  <a:lnTo>
                    <a:pt x="27" y="298"/>
                  </a:lnTo>
                  <a:lnTo>
                    <a:pt x="32" y="278"/>
                  </a:lnTo>
                  <a:lnTo>
                    <a:pt x="39" y="260"/>
                  </a:lnTo>
                  <a:lnTo>
                    <a:pt x="48" y="241"/>
                  </a:lnTo>
                  <a:lnTo>
                    <a:pt x="57" y="224"/>
                  </a:lnTo>
                  <a:lnTo>
                    <a:pt x="67" y="207"/>
                  </a:lnTo>
                  <a:lnTo>
                    <a:pt x="77" y="190"/>
                  </a:lnTo>
                  <a:lnTo>
                    <a:pt x="88" y="175"/>
                  </a:lnTo>
                  <a:lnTo>
                    <a:pt x="101" y="159"/>
                  </a:lnTo>
                  <a:lnTo>
                    <a:pt x="113" y="143"/>
                  </a:lnTo>
                  <a:lnTo>
                    <a:pt x="127" y="129"/>
                  </a:lnTo>
                  <a:lnTo>
                    <a:pt x="141" y="115"/>
                  </a:lnTo>
                  <a:lnTo>
                    <a:pt x="155" y="102"/>
                  </a:lnTo>
                  <a:lnTo>
                    <a:pt x="170" y="91"/>
                  </a:lnTo>
                  <a:lnTo>
                    <a:pt x="185" y="79"/>
                  </a:lnTo>
                  <a:lnTo>
                    <a:pt x="202" y="68"/>
                  </a:lnTo>
                  <a:lnTo>
                    <a:pt x="219" y="58"/>
                  </a:lnTo>
                  <a:lnTo>
                    <a:pt x="237" y="50"/>
                  </a:lnTo>
                  <a:lnTo>
                    <a:pt x="255" y="41"/>
                  </a:lnTo>
                  <a:lnTo>
                    <a:pt x="273" y="34"/>
                  </a:lnTo>
                  <a:lnTo>
                    <a:pt x="291" y="27"/>
                  </a:lnTo>
                  <a:lnTo>
                    <a:pt x="311" y="21"/>
                  </a:lnTo>
                  <a:lnTo>
                    <a:pt x="330" y="17"/>
                  </a:lnTo>
                  <a:lnTo>
                    <a:pt x="349" y="13"/>
                  </a:lnTo>
                  <a:lnTo>
                    <a:pt x="370" y="11"/>
                  </a:lnTo>
                  <a:lnTo>
                    <a:pt x="391" y="10"/>
                  </a:lnTo>
                  <a:lnTo>
                    <a:pt x="412" y="8"/>
                  </a:lnTo>
                  <a:lnTo>
                    <a:pt x="433" y="10"/>
                  </a:lnTo>
                  <a:lnTo>
                    <a:pt x="452" y="11"/>
                  </a:lnTo>
                  <a:lnTo>
                    <a:pt x="473" y="13"/>
                  </a:lnTo>
                  <a:lnTo>
                    <a:pt x="493" y="17"/>
                  </a:lnTo>
                  <a:lnTo>
                    <a:pt x="512" y="21"/>
                  </a:lnTo>
                  <a:lnTo>
                    <a:pt x="532" y="27"/>
                  </a:lnTo>
                  <a:lnTo>
                    <a:pt x="550" y="34"/>
                  </a:lnTo>
                  <a:lnTo>
                    <a:pt x="568" y="41"/>
                  </a:lnTo>
                  <a:lnTo>
                    <a:pt x="586" y="50"/>
                  </a:lnTo>
                  <a:lnTo>
                    <a:pt x="604" y="58"/>
                  </a:lnTo>
                  <a:lnTo>
                    <a:pt x="621" y="68"/>
                  </a:lnTo>
                  <a:lnTo>
                    <a:pt x="637" y="79"/>
                  </a:lnTo>
                  <a:lnTo>
                    <a:pt x="653" y="91"/>
                  </a:lnTo>
                  <a:lnTo>
                    <a:pt x="668" y="102"/>
                  </a:lnTo>
                  <a:lnTo>
                    <a:pt x="683" y="115"/>
                  </a:lnTo>
                  <a:lnTo>
                    <a:pt x="697" y="129"/>
                  </a:lnTo>
                  <a:lnTo>
                    <a:pt x="710" y="143"/>
                  </a:lnTo>
                  <a:lnTo>
                    <a:pt x="722" y="159"/>
                  </a:lnTo>
                  <a:lnTo>
                    <a:pt x="735" y="175"/>
                  </a:lnTo>
                  <a:lnTo>
                    <a:pt x="746" y="190"/>
                  </a:lnTo>
                  <a:lnTo>
                    <a:pt x="757" y="207"/>
                  </a:lnTo>
                  <a:lnTo>
                    <a:pt x="767" y="224"/>
                  </a:lnTo>
                  <a:lnTo>
                    <a:pt x="775" y="241"/>
                  </a:lnTo>
                  <a:lnTo>
                    <a:pt x="783" y="260"/>
                  </a:lnTo>
                  <a:lnTo>
                    <a:pt x="790" y="278"/>
                  </a:lnTo>
                  <a:lnTo>
                    <a:pt x="797" y="298"/>
                  </a:lnTo>
                  <a:lnTo>
                    <a:pt x="801" y="318"/>
                  </a:lnTo>
                  <a:lnTo>
                    <a:pt x="807" y="338"/>
                  </a:lnTo>
                  <a:lnTo>
                    <a:pt x="810" y="358"/>
                  </a:lnTo>
                  <a:lnTo>
                    <a:pt x="813" y="378"/>
                  </a:lnTo>
                  <a:lnTo>
                    <a:pt x="814" y="399"/>
                  </a:lnTo>
                  <a:lnTo>
                    <a:pt x="815" y="420"/>
                  </a:lnTo>
                  <a:close/>
                </a:path>
              </a:pathLst>
            </a:custGeom>
            <a:solidFill>
              <a:srgbClr val="FEFA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4" name="Freeform 91"/>
            <p:cNvSpPr>
              <a:spLocks noEditPoints="1"/>
            </p:cNvSpPr>
            <p:nvPr/>
          </p:nvSpPr>
          <p:spPr bwMode="auto">
            <a:xfrm>
              <a:off x="4128" y="2084"/>
              <a:ext cx="813" cy="832"/>
            </a:xfrm>
            <a:custGeom>
              <a:avLst/>
              <a:gdLst>
                <a:gd name="T0" fmla="*/ 805 w 813"/>
                <a:gd name="T1" fmla="*/ 332 h 832"/>
                <a:gd name="T2" fmla="*/ 774 w 813"/>
                <a:gd name="T3" fmla="*/ 236 h 832"/>
                <a:gd name="T4" fmla="*/ 721 w 813"/>
                <a:gd name="T5" fmla="*/ 152 h 832"/>
                <a:gd name="T6" fmla="*/ 650 w 813"/>
                <a:gd name="T7" fmla="*/ 82 h 832"/>
                <a:gd name="T8" fmla="*/ 566 w 813"/>
                <a:gd name="T9" fmla="*/ 33 h 832"/>
                <a:gd name="T10" fmla="*/ 468 w 813"/>
                <a:gd name="T11" fmla="*/ 6 h 832"/>
                <a:gd name="T12" fmla="*/ 365 w 813"/>
                <a:gd name="T13" fmla="*/ 3 h 832"/>
                <a:gd name="T14" fmla="*/ 267 w 813"/>
                <a:gd name="T15" fmla="*/ 26 h 832"/>
                <a:gd name="T16" fmla="*/ 179 w 813"/>
                <a:gd name="T17" fmla="*/ 71 h 832"/>
                <a:gd name="T18" fmla="*/ 105 w 813"/>
                <a:gd name="T19" fmla="*/ 136 h 832"/>
                <a:gd name="T20" fmla="*/ 48 w 813"/>
                <a:gd name="T21" fmla="*/ 219 h 832"/>
                <a:gd name="T22" fmla="*/ 12 w 813"/>
                <a:gd name="T23" fmla="*/ 313 h 832"/>
                <a:gd name="T24" fmla="*/ 0 w 813"/>
                <a:gd name="T25" fmla="*/ 416 h 832"/>
                <a:gd name="T26" fmla="*/ 12 w 813"/>
                <a:gd name="T27" fmla="*/ 520 h 832"/>
                <a:gd name="T28" fmla="*/ 48 w 813"/>
                <a:gd name="T29" fmla="*/ 615 h 832"/>
                <a:gd name="T30" fmla="*/ 105 w 813"/>
                <a:gd name="T31" fmla="*/ 696 h 832"/>
                <a:gd name="T32" fmla="*/ 179 w 813"/>
                <a:gd name="T33" fmla="*/ 761 h 832"/>
                <a:gd name="T34" fmla="*/ 267 w 813"/>
                <a:gd name="T35" fmla="*/ 807 h 832"/>
                <a:gd name="T36" fmla="*/ 365 w 813"/>
                <a:gd name="T37" fmla="*/ 829 h 832"/>
                <a:gd name="T38" fmla="*/ 468 w 813"/>
                <a:gd name="T39" fmla="*/ 828 h 832"/>
                <a:gd name="T40" fmla="*/ 566 w 813"/>
                <a:gd name="T41" fmla="*/ 800 h 832"/>
                <a:gd name="T42" fmla="*/ 650 w 813"/>
                <a:gd name="T43" fmla="*/ 750 h 832"/>
                <a:gd name="T44" fmla="*/ 721 w 813"/>
                <a:gd name="T45" fmla="*/ 680 h 832"/>
                <a:gd name="T46" fmla="*/ 774 w 813"/>
                <a:gd name="T47" fmla="*/ 597 h 832"/>
                <a:gd name="T48" fmla="*/ 805 w 813"/>
                <a:gd name="T49" fmla="*/ 500 h 832"/>
                <a:gd name="T50" fmla="*/ 806 w 813"/>
                <a:gd name="T51" fmla="*/ 416 h 832"/>
                <a:gd name="T52" fmla="*/ 794 w 813"/>
                <a:gd name="T53" fmla="*/ 518 h 832"/>
                <a:gd name="T54" fmla="*/ 758 w 813"/>
                <a:gd name="T55" fmla="*/ 611 h 832"/>
                <a:gd name="T56" fmla="*/ 702 w 813"/>
                <a:gd name="T57" fmla="*/ 690 h 832"/>
                <a:gd name="T58" fmla="*/ 630 w 813"/>
                <a:gd name="T59" fmla="*/ 754 h 832"/>
                <a:gd name="T60" fmla="*/ 543 w 813"/>
                <a:gd name="T61" fmla="*/ 800 h 832"/>
                <a:gd name="T62" fmla="*/ 447 w 813"/>
                <a:gd name="T63" fmla="*/ 822 h 832"/>
                <a:gd name="T64" fmla="*/ 346 w 813"/>
                <a:gd name="T65" fmla="*/ 819 h 832"/>
                <a:gd name="T66" fmla="*/ 251 w 813"/>
                <a:gd name="T67" fmla="*/ 792 h 832"/>
                <a:gd name="T68" fmla="*/ 168 w 813"/>
                <a:gd name="T69" fmla="*/ 743 h 832"/>
                <a:gd name="T70" fmla="*/ 98 w 813"/>
                <a:gd name="T71" fmla="*/ 676 h 832"/>
                <a:gd name="T72" fmla="*/ 47 w 813"/>
                <a:gd name="T73" fmla="*/ 594 h 832"/>
                <a:gd name="T74" fmla="*/ 15 w 813"/>
                <a:gd name="T75" fmla="*/ 499 h 832"/>
                <a:gd name="T76" fmla="*/ 8 w 813"/>
                <a:gd name="T77" fmla="*/ 395 h 832"/>
                <a:gd name="T78" fmla="*/ 25 w 813"/>
                <a:gd name="T79" fmla="*/ 295 h 832"/>
                <a:gd name="T80" fmla="*/ 65 w 813"/>
                <a:gd name="T81" fmla="*/ 205 h 832"/>
                <a:gd name="T82" fmla="*/ 125 w 813"/>
                <a:gd name="T83" fmla="*/ 128 h 832"/>
                <a:gd name="T84" fmla="*/ 200 w 813"/>
                <a:gd name="T85" fmla="*/ 68 h 832"/>
                <a:gd name="T86" fmla="*/ 287 w 813"/>
                <a:gd name="T87" fmla="*/ 27 h 832"/>
                <a:gd name="T88" fmla="*/ 386 w 813"/>
                <a:gd name="T89" fmla="*/ 9 h 832"/>
                <a:gd name="T90" fmla="*/ 486 w 813"/>
                <a:gd name="T91" fmla="*/ 17 h 832"/>
                <a:gd name="T92" fmla="*/ 580 w 813"/>
                <a:gd name="T93" fmla="*/ 48 h 832"/>
                <a:gd name="T94" fmla="*/ 660 w 813"/>
                <a:gd name="T95" fmla="*/ 102 h 832"/>
                <a:gd name="T96" fmla="*/ 727 w 813"/>
                <a:gd name="T97" fmla="*/ 172 h 832"/>
                <a:gd name="T98" fmla="*/ 774 w 813"/>
                <a:gd name="T99" fmla="*/ 257 h 832"/>
                <a:gd name="T100" fmla="*/ 801 w 813"/>
                <a:gd name="T101" fmla="*/ 354 h 83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13"/>
                <a:gd name="T154" fmla="*/ 0 h 832"/>
                <a:gd name="T155" fmla="*/ 813 w 813"/>
                <a:gd name="T156" fmla="*/ 832 h 83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13" h="832">
                  <a:moveTo>
                    <a:pt x="813" y="416"/>
                  </a:moveTo>
                  <a:lnTo>
                    <a:pt x="813" y="395"/>
                  </a:lnTo>
                  <a:lnTo>
                    <a:pt x="812" y="374"/>
                  </a:lnTo>
                  <a:lnTo>
                    <a:pt x="809" y="354"/>
                  </a:lnTo>
                  <a:lnTo>
                    <a:pt x="805" y="332"/>
                  </a:lnTo>
                  <a:lnTo>
                    <a:pt x="801" y="313"/>
                  </a:lnTo>
                  <a:lnTo>
                    <a:pt x="795" y="293"/>
                  </a:lnTo>
                  <a:lnTo>
                    <a:pt x="790" y="273"/>
                  </a:lnTo>
                  <a:lnTo>
                    <a:pt x="781" y="254"/>
                  </a:lnTo>
                  <a:lnTo>
                    <a:pt x="774" y="236"/>
                  </a:lnTo>
                  <a:lnTo>
                    <a:pt x="764" y="219"/>
                  </a:lnTo>
                  <a:lnTo>
                    <a:pt x="755" y="200"/>
                  </a:lnTo>
                  <a:lnTo>
                    <a:pt x="744" y="183"/>
                  </a:lnTo>
                  <a:lnTo>
                    <a:pt x="733" y="168"/>
                  </a:lnTo>
                  <a:lnTo>
                    <a:pt x="721" y="152"/>
                  </a:lnTo>
                  <a:lnTo>
                    <a:pt x="707" y="136"/>
                  </a:lnTo>
                  <a:lnTo>
                    <a:pt x="695" y="122"/>
                  </a:lnTo>
                  <a:lnTo>
                    <a:pt x="680" y="108"/>
                  </a:lnTo>
                  <a:lnTo>
                    <a:pt x="666" y="95"/>
                  </a:lnTo>
                  <a:lnTo>
                    <a:pt x="650" y="82"/>
                  </a:lnTo>
                  <a:lnTo>
                    <a:pt x="634" y="71"/>
                  </a:lnTo>
                  <a:lnTo>
                    <a:pt x="617" y="61"/>
                  </a:lnTo>
                  <a:lnTo>
                    <a:pt x="600" y="51"/>
                  </a:lnTo>
                  <a:lnTo>
                    <a:pt x="584" y="41"/>
                  </a:lnTo>
                  <a:lnTo>
                    <a:pt x="566" y="33"/>
                  </a:lnTo>
                  <a:lnTo>
                    <a:pt x="546" y="26"/>
                  </a:lnTo>
                  <a:lnTo>
                    <a:pt x="528" y="19"/>
                  </a:lnTo>
                  <a:lnTo>
                    <a:pt x="509" y="14"/>
                  </a:lnTo>
                  <a:lnTo>
                    <a:pt x="489" y="9"/>
                  </a:lnTo>
                  <a:lnTo>
                    <a:pt x="468" y="6"/>
                  </a:lnTo>
                  <a:lnTo>
                    <a:pt x="449" y="3"/>
                  </a:lnTo>
                  <a:lnTo>
                    <a:pt x="428" y="2"/>
                  </a:lnTo>
                  <a:lnTo>
                    <a:pt x="407" y="0"/>
                  </a:lnTo>
                  <a:lnTo>
                    <a:pt x="386" y="2"/>
                  </a:lnTo>
                  <a:lnTo>
                    <a:pt x="365" y="3"/>
                  </a:lnTo>
                  <a:lnTo>
                    <a:pt x="344" y="6"/>
                  </a:lnTo>
                  <a:lnTo>
                    <a:pt x="325" y="9"/>
                  </a:lnTo>
                  <a:lnTo>
                    <a:pt x="304" y="14"/>
                  </a:lnTo>
                  <a:lnTo>
                    <a:pt x="286" y="19"/>
                  </a:lnTo>
                  <a:lnTo>
                    <a:pt x="267" y="26"/>
                  </a:lnTo>
                  <a:lnTo>
                    <a:pt x="249" y="33"/>
                  </a:lnTo>
                  <a:lnTo>
                    <a:pt x="230" y="41"/>
                  </a:lnTo>
                  <a:lnTo>
                    <a:pt x="212" y="51"/>
                  </a:lnTo>
                  <a:lnTo>
                    <a:pt x="196" y="61"/>
                  </a:lnTo>
                  <a:lnTo>
                    <a:pt x="179" y="71"/>
                  </a:lnTo>
                  <a:lnTo>
                    <a:pt x="162" y="82"/>
                  </a:lnTo>
                  <a:lnTo>
                    <a:pt x="147" y="95"/>
                  </a:lnTo>
                  <a:lnTo>
                    <a:pt x="133" y="108"/>
                  </a:lnTo>
                  <a:lnTo>
                    <a:pt x="119" y="122"/>
                  </a:lnTo>
                  <a:lnTo>
                    <a:pt x="105" y="136"/>
                  </a:lnTo>
                  <a:lnTo>
                    <a:pt x="93" y="152"/>
                  </a:lnTo>
                  <a:lnTo>
                    <a:pt x="80" y="168"/>
                  </a:lnTo>
                  <a:lnTo>
                    <a:pt x="69" y="183"/>
                  </a:lnTo>
                  <a:lnTo>
                    <a:pt x="58" y="200"/>
                  </a:lnTo>
                  <a:lnTo>
                    <a:pt x="48" y="219"/>
                  </a:lnTo>
                  <a:lnTo>
                    <a:pt x="40" y="236"/>
                  </a:lnTo>
                  <a:lnTo>
                    <a:pt x="32" y="254"/>
                  </a:lnTo>
                  <a:lnTo>
                    <a:pt x="25" y="273"/>
                  </a:lnTo>
                  <a:lnTo>
                    <a:pt x="18" y="293"/>
                  </a:lnTo>
                  <a:lnTo>
                    <a:pt x="12" y="313"/>
                  </a:lnTo>
                  <a:lnTo>
                    <a:pt x="8" y="332"/>
                  </a:lnTo>
                  <a:lnTo>
                    <a:pt x="4" y="354"/>
                  </a:lnTo>
                  <a:lnTo>
                    <a:pt x="1" y="374"/>
                  </a:lnTo>
                  <a:lnTo>
                    <a:pt x="0" y="395"/>
                  </a:lnTo>
                  <a:lnTo>
                    <a:pt x="0" y="416"/>
                  </a:lnTo>
                  <a:lnTo>
                    <a:pt x="0" y="437"/>
                  </a:lnTo>
                  <a:lnTo>
                    <a:pt x="1" y="459"/>
                  </a:lnTo>
                  <a:lnTo>
                    <a:pt x="4" y="480"/>
                  </a:lnTo>
                  <a:lnTo>
                    <a:pt x="8" y="500"/>
                  </a:lnTo>
                  <a:lnTo>
                    <a:pt x="12" y="520"/>
                  </a:lnTo>
                  <a:lnTo>
                    <a:pt x="18" y="540"/>
                  </a:lnTo>
                  <a:lnTo>
                    <a:pt x="25" y="560"/>
                  </a:lnTo>
                  <a:lnTo>
                    <a:pt x="32" y="578"/>
                  </a:lnTo>
                  <a:lnTo>
                    <a:pt x="40" y="597"/>
                  </a:lnTo>
                  <a:lnTo>
                    <a:pt x="48" y="615"/>
                  </a:lnTo>
                  <a:lnTo>
                    <a:pt x="58" y="632"/>
                  </a:lnTo>
                  <a:lnTo>
                    <a:pt x="69" y="649"/>
                  </a:lnTo>
                  <a:lnTo>
                    <a:pt x="80" y="665"/>
                  </a:lnTo>
                  <a:lnTo>
                    <a:pt x="93" y="680"/>
                  </a:lnTo>
                  <a:lnTo>
                    <a:pt x="105" y="696"/>
                  </a:lnTo>
                  <a:lnTo>
                    <a:pt x="119" y="710"/>
                  </a:lnTo>
                  <a:lnTo>
                    <a:pt x="133" y="724"/>
                  </a:lnTo>
                  <a:lnTo>
                    <a:pt x="147" y="737"/>
                  </a:lnTo>
                  <a:lnTo>
                    <a:pt x="162" y="750"/>
                  </a:lnTo>
                  <a:lnTo>
                    <a:pt x="179" y="761"/>
                  </a:lnTo>
                  <a:lnTo>
                    <a:pt x="196" y="773"/>
                  </a:lnTo>
                  <a:lnTo>
                    <a:pt x="212" y="783"/>
                  </a:lnTo>
                  <a:lnTo>
                    <a:pt x="230" y="791"/>
                  </a:lnTo>
                  <a:lnTo>
                    <a:pt x="249" y="800"/>
                  </a:lnTo>
                  <a:lnTo>
                    <a:pt x="267" y="807"/>
                  </a:lnTo>
                  <a:lnTo>
                    <a:pt x="286" y="814"/>
                  </a:lnTo>
                  <a:lnTo>
                    <a:pt x="304" y="819"/>
                  </a:lnTo>
                  <a:lnTo>
                    <a:pt x="325" y="824"/>
                  </a:lnTo>
                  <a:lnTo>
                    <a:pt x="344" y="828"/>
                  </a:lnTo>
                  <a:lnTo>
                    <a:pt x="365" y="829"/>
                  </a:lnTo>
                  <a:lnTo>
                    <a:pt x="386" y="832"/>
                  </a:lnTo>
                  <a:lnTo>
                    <a:pt x="407" y="832"/>
                  </a:lnTo>
                  <a:lnTo>
                    <a:pt x="428" y="832"/>
                  </a:lnTo>
                  <a:lnTo>
                    <a:pt x="449" y="829"/>
                  </a:lnTo>
                  <a:lnTo>
                    <a:pt x="468" y="828"/>
                  </a:lnTo>
                  <a:lnTo>
                    <a:pt x="489" y="824"/>
                  </a:lnTo>
                  <a:lnTo>
                    <a:pt x="509" y="819"/>
                  </a:lnTo>
                  <a:lnTo>
                    <a:pt x="528" y="814"/>
                  </a:lnTo>
                  <a:lnTo>
                    <a:pt x="546" y="807"/>
                  </a:lnTo>
                  <a:lnTo>
                    <a:pt x="566" y="800"/>
                  </a:lnTo>
                  <a:lnTo>
                    <a:pt x="584" y="791"/>
                  </a:lnTo>
                  <a:lnTo>
                    <a:pt x="600" y="783"/>
                  </a:lnTo>
                  <a:lnTo>
                    <a:pt x="617" y="773"/>
                  </a:lnTo>
                  <a:lnTo>
                    <a:pt x="634" y="761"/>
                  </a:lnTo>
                  <a:lnTo>
                    <a:pt x="650" y="750"/>
                  </a:lnTo>
                  <a:lnTo>
                    <a:pt x="666" y="737"/>
                  </a:lnTo>
                  <a:lnTo>
                    <a:pt x="680" y="724"/>
                  </a:lnTo>
                  <a:lnTo>
                    <a:pt x="695" y="710"/>
                  </a:lnTo>
                  <a:lnTo>
                    <a:pt x="707" y="696"/>
                  </a:lnTo>
                  <a:lnTo>
                    <a:pt x="721" y="680"/>
                  </a:lnTo>
                  <a:lnTo>
                    <a:pt x="733" y="665"/>
                  </a:lnTo>
                  <a:lnTo>
                    <a:pt x="744" y="649"/>
                  </a:lnTo>
                  <a:lnTo>
                    <a:pt x="755" y="632"/>
                  </a:lnTo>
                  <a:lnTo>
                    <a:pt x="764" y="615"/>
                  </a:lnTo>
                  <a:lnTo>
                    <a:pt x="774" y="597"/>
                  </a:lnTo>
                  <a:lnTo>
                    <a:pt x="781" y="578"/>
                  </a:lnTo>
                  <a:lnTo>
                    <a:pt x="790" y="560"/>
                  </a:lnTo>
                  <a:lnTo>
                    <a:pt x="795" y="540"/>
                  </a:lnTo>
                  <a:lnTo>
                    <a:pt x="801" y="520"/>
                  </a:lnTo>
                  <a:lnTo>
                    <a:pt x="805" y="500"/>
                  </a:lnTo>
                  <a:lnTo>
                    <a:pt x="809" y="480"/>
                  </a:lnTo>
                  <a:lnTo>
                    <a:pt x="812" y="459"/>
                  </a:lnTo>
                  <a:lnTo>
                    <a:pt x="813" y="437"/>
                  </a:lnTo>
                  <a:lnTo>
                    <a:pt x="813" y="416"/>
                  </a:lnTo>
                  <a:close/>
                  <a:moveTo>
                    <a:pt x="806" y="416"/>
                  </a:moveTo>
                  <a:lnTo>
                    <a:pt x="805" y="437"/>
                  </a:lnTo>
                  <a:lnTo>
                    <a:pt x="803" y="457"/>
                  </a:lnTo>
                  <a:lnTo>
                    <a:pt x="801" y="479"/>
                  </a:lnTo>
                  <a:lnTo>
                    <a:pt x="798" y="499"/>
                  </a:lnTo>
                  <a:lnTo>
                    <a:pt x="794" y="518"/>
                  </a:lnTo>
                  <a:lnTo>
                    <a:pt x="788" y="537"/>
                  </a:lnTo>
                  <a:lnTo>
                    <a:pt x="781" y="557"/>
                  </a:lnTo>
                  <a:lnTo>
                    <a:pt x="774" y="575"/>
                  </a:lnTo>
                  <a:lnTo>
                    <a:pt x="766" y="594"/>
                  </a:lnTo>
                  <a:lnTo>
                    <a:pt x="758" y="611"/>
                  </a:lnTo>
                  <a:lnTo>
                    <a:pt x="748" y="628"/>
                  </a:lnTo>
                  <a:lnTo>
                    <a:pt x="738" y="645"/>
                  </a:lnTo>
                  <a:lnTo>
                    <a:pt x="727" y="660"/>
                  </a:lnTo>
                  <a:lnTo>
                    <a:pt x="714" y="676"/>
                  </a:lnTo>
                  <a:lnTo>
                    <a:pt x="702" y="690"/>
                  </a:lnTo>
                  <a:lnTo>
                    <a:pt x="689" y="704"/>
                  </a:lnTo>
                  <a:lnTo>
                    <a:pt x="675" y="719"/>
                  </a:lnTo>
                  <a:lnTo>
                    <a:pt x="660" y="731"/>
                  </a:lnTo>
                  <a:lnTo>
                    <a:pt x="645" y="743"/>
                  </a:lnTo>
                  <a:lnTo>
                    <a:pt x="630" y="754"/>
                  </a:lnTo>
                  <a:lnTo>
                    <a:pt x="613" y="765"/>
                  </a:lnTo>
                  <a:lnTo>
                    <a:pt x="596" y="775"/>
                  </a:lnTo>
                  <a:lnTo>
                    <a:pt x="580" y="784"/>
                  </a:lnTo>
                  <a:lnTo>
                    <a:pt x="561" y="792"/>
                  </a:lnTo>
                  <a:lnTo>
                    <a:pt x="543" y="800"/>
                  </a:lnTo>
                  <a:lnTo>
                    <a:pt x="525" y="805"/>
                  </a:lnTo>
                  <a:lnTo>
                    <a:pt x="506" y="811"/>
                  </a:lnTo>
                  <a:lnTo>
                    <a:pt x="486" y="815"/>
                  </a:lnTo>
                  <a:lnTo>
                    <a:pt x="467" y="819"/>
                  </a:lnTo>
                  <a:lnTo>
                    <a:pt x="447" y="822"/>
                  </a:lnTo>
                  <a:lnTo>
                    <a:pt x="427" y="824"/>
                  </a:lnTo>
                  <a:lnTo>
                    <a:pt x="407" y="824"/>
                  </a:lnTo>
                  <a:lnTo>
                    <a:pt x="386" y="824"/>
                  </a:lnTo>
                  <a:lnTo>
                    <a:pt x="365" y="822"/>
                  </a:lnTo>
                  <a:lnTo>
                    <a:pt x="346" y="819"/>
                  </a:lnTo>
                  <a:lnTo>
                    <a:pt x="326" y="815"/>
                  </a:lnTo>
                  <a:lnTo>
                    <a:pt x="307" y="811"/>
                  </a:lnTo>
                  <a:lnTo>
                    <a:pt x="287" y="805"/>
                  </a:lnTo>
                  <a:lnTo>
                    <a:pt x="269" y="800"/>
                  </a:lnTo>
                  <a:lnTo>
                    <a:pt x="251" y="792"/>
                  </a:lnTo>
                  <a:lnTo>
                    <a:pt x="233" y="784"/>
                  </a:lnTo>
                  <a:lnTo>
                    <a:pt x="217" y="775"/>
                  </a:lnTo>
                  <a:lnTo>
                    <a:pt x="200" y="765"/>
                  </a:lnTo>
                  <a:lnTo>
                    <a:pt x="183" y="754"/>
                  </a:lnTo>
                  <a:lnTo>
                    <a:pt x="168" y="743"/>
                  </a:lnTo>
                  <a:lnTo>
                    <a:pt x="153" y="731"/>
                  </a:lnTo>
                  <a:lnTo>
                    <a:pt x="139" y="719"/>
                  </a:lnTo>
                  <a:lnTo>
                    <a:pt x="125" y="704"/>
                  </a:lnTo>
                  <a:lnTo>
                    <a:pt x="111" y="690"/>
                  </a:lnTo>
                  <a:lnTo>
                    <a:pt x="98" y="676"/>
                  </a:lnTo>
                  <a:lnTo>
                    <a:pt x="87" y="660"/>
                  </a:lnTo>
                  <a:lnTo>
                    <a:pt x="76" y="645"/>
                  </a:lnTo>
                  <a:lnTo>
                    <a:pt x="65" y="628"/>
                  </a:lnTo>
                  <a:lnTo>
                    <a:pt x="55" y="611"/>
                  </a:lnTo>
                  <a:lnTo>
                    <a:pt x="47" y="594"/>
                  </a:lnTo>
                  <a:lnTo>
                    <a:pt x="39" y="575"/>
                  </a:lnTo>
                  <a:lnTo>
                    <a:pt x="32" y="557"/>
                  </a:lnTo>
                  <a:lnTo>
                    <a:pt x="25" y="537"/>
                  </a:lnTo>
                  <a:lnTo>
                    <a:pt x="20" y="518"/>
                  </a:lnTo>
                  <a:lnTo>
                    <a:pt x="15" y="499"/>
                  </a:lnTo>
                  <a:lnTo>
                    <a:pt x="12" y="479"/>
                  </a:lnTo>
                  <a:lnTo>
                    <a:pt x="9" y="457"/>
                  </a:lnTo>
                  <a:lnTo>
                    <a:pt x="8" y="437"/>
                  </a:lnTo>
                  <a:lnTo>
                    <a:pt x="7" y="416"/>
                  </a:lnTo>
                  <a:lnTo>
                    <a:pt x="8" y="395"/>
                  </a:lnTo>
                  <a:lnTo>
                    <a:pt x="9" y="375"/>
                  </a:lnTo>
                  <a:lnTo>
                    <a:pt x="12" y="354"/>
                  </a:lnTo>
                  <a:lnTo>
                    <a:pt x="15" y="334"/>
                  </a:lnTo>
                  <a:lnTo>
                    <a:pt x="20" y="314"/>
                  </a:lnTo>
                  <a:lnTo>
                    <a:pt x="25" y="295"/>
                  </a:lnTo>
                  <a:lnTo>
                    <a:pt x="32" y="276"/>
                  </a:lnTo>
                  <a:lnTo>
                    <a:pt x="39" y="257"/>
                  </a:lnTo>
                  <a:lnTo>
                    <a:pt x="47" y="240"/>
                  </a:lnTo>
                  <a:lnTo>
                    <a:pt x="55" y="222"/>
                  </a:lnTo>
                  <a:lnTo>
                    <a:pt x="65" y="205"/>
                  </a:lnTo>
                  <a:lnTo>
                    <a:pt x="76" y="189"/>
                  </a:lnTo>
                  <a:lnTo>
                    <a:pt x="87" y="172"/>
                  </a:lnTo>
                  <a:lnTo>
                    <a:pt x="98" y="156"/>
                  </a:lnTo>
                  <a:lnTo>
                    <a:pt x="111" y="142"/>
                  </a:lnTo>
                  <a:lnTo>
                    <a:pt x="125" y="128"/>
                  </a:lnTo>
                  <a:lnTo>
                    <a:pt x="139" y="115"/>
                  </a:lnTo>
                  <a:lnTo>
                    <a:pt x="153" y="102"/>
                  </a:lnTo>
                  <a:lnTo>
                    <a:pt x="168" y="90"/>
                  </a:lnTo>
                  <a:lnTo>
                    <a:pt x="183" y="78"/>
                  </a:lnTo>
                  <a:lnTo>
                    <a:pt x="200" y="68"/>
                  </a:lnTo>
                  <a:lnTo>
                    <a:pt x="217" y="58"/>
                  </a:lnTo>
                  <a:lnTo>
                    <a:pt x="233" y="48"/>
                  </a:lnTo>
                  <a:lnTo>
                    <a:pt x="251" y="41"/>
                  </a:lnTo>
                  <a:lnTo>
                    <a:pt x="269" y="33"/>
                  </a:lnTo>
                  <a:lnTo>
                    <a:pt x="287" y="27"/>
                  </a:lnTo>
                  <a:lnTo>
                    <a:pt x="307" y="21"/>
                  </a:lnTo>
                  <a:lnTo>
                    <a:pt x="326" y="17"/>
                  </a:lnTo>
                  <a:lnTo>
                    <a:pt x="346" y="13"/>
                  </a:lnTo>
                  <a:lnTo>
                    <a:pt x="365" y="10"/>
                  </a:lnTo>
                  <a:lnTo>
                    <a:pt x="386" y="9"/>
                  </a:lnTo>
                  <a:lnTo>
                    <a:pt x="407" y="9"/>
                  </a:lnTo>
                  <a:lnTo>
                    <a:pt x="427" y="9"/>
                  </a:lnTo>
                  <a:lnTo>
                    <a:pt x="447" y="10"/>
                  </a:lnTo>
                  <a:lnTo>
                    <a:pt x="467" y="13"/>
                  </a:lnTo>
                  <a:lnTo>
                    <a:pt x="486" y="17"/>
                  </a:lnTo>
                  <a:lnTo>
                    <a:pt x="506" y="21"/>
                  </a:lnTo>
                  <a:lnTo>
                    <a:pt x="525" y="27"/>
                  </a:lnTo>
                  <a:lnTo>
                    <a:pt x="543" y="33"/>
                  </a:lnTo>
                  <a:lnTo>
                    <a:pt x="561" y="41"/>
                  </a:lnTo>
                  <a:lnTo>
                    <a:pt x="580" y="48"/>
                  </a:lnTo>
                  <a:lnTo>
                    <a:pt x="596" y="58"/>
                  </a:lnTo>
                  <a:lnTo>
                    <a:pt x="613" y="68"/>
                  </a:lnTo>
                  <a:lnTo>
                    <a:pt x="630" y="78"/>
                  </a:lnTo>
                  <a:lnTo>
                    <a:pt x="645" y="90"/>
                  </a:lnTo>
                  <a:lnTo>
                    <a:pt x="660" y="102"/>
                  </a:lnTo>
                  <a:lnTo>
                    <a:pt x="675" y="115"/>
                  </a:lnTo>
                  <a:lnTo>
                    <a:pt x="689" y="128"/>
                  </a:lnTo>
                  <a:lnTo>
                    <a:pt x="702" y="142"/>
                  </a:lnTo>
                  <a:lnTo>
                    <a:pt x="714" y="156"/>
                  </a:lnTo>
                  <a:lnTo>
                    <a:pt x="727" y="172"/>
                  </a:lnTo>
                  <a:lnTo>
                    <a:pt x="738" y="189"/>
                  </a:lnTo>
                  <a:lnTo>
                    <a:pt x="748" y="205"/>
                  </a:lnTo>
                  <a:lnTo>
                    <a:pt x="758" y="222"/>
                  </a:lnTo>
                  <a:lnTo>
                    <a:pt x="766" y="240"/>
                  </a:lnTo>
                  <a:lnTo>
                    <a:pt x="774" y="257"/>
                  </a:lnTo>
                  <a:lnTo>
                    <a:pt x="781" y="276"/>
                  </a:lnTo>
                  <a:lnTo>
                    <a:pt x="788" y="295"/>
                  </a:lnTo>
                  <a:lnTo>
                    <a:pt x="794" y="314"/>
                  </a:lnTo>
                  <a:lnTo>
                    <a:pt x="798" y="334"/>
                  </a:lnTo>
                  <a:lnTo>
                    <a:pt x="801" y="354"/>
                  </a:lnTo>
                  <a:lnTo>
                    <a:pt x="803" y="375"/>
                  </a:lnTo>
                  <a:lnTo>
                    <a:pt x="805" y="395"/>
                  </a:lnTo>
                  <a:lnTo>
                    <a:pt x="806" y="416"/>
                  </a:lnTo>
                  <a:close/>
                </a:path>
              </a:pathLst>
            </a:custGeom>
            <a:solidFill>
              <a:srgbClr val="FEF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5" name="Freeform 92"/>
            <p:cNvSpPr>
              <a:spLocks noEditPoints="1"/>
            </p:cNvSpPr>
            <p:nvPr/>
          </p:nvSpPr>
          <p:spPr bwMode="auto">
            <a:xfrm>
              <a:off x="4132" y="2088"/>
              <a:ext cx="806" cy="824"/>
            </a:xfrm>
            <a:custGeom>
              <a:avLst/>
              <a:gdLst>
                <a:gd name="T0" fmla="*/ 798 w 806"/>
                <a:gd name="T1" fmla="*/ 330 h 824"/>
                <a:gd name="T2" fmla="*/ 766 w 806"/>
                <a:gd name="T3" fmla="*/ 233 h 824"/>
                <a:gd name="T4" fmla="*/ 713 w 806"/>
                <a:gd name="T5" fmla="*/ 151 h 824"/>
                <a:gd name="T6" fmla="*/ 644 w 806"/>
                <a:gd name="T7" fmla="*/ 83 h 824"/>
                <a:gd name="T8" fmla="*/ 559 w 806"/>
                <a:gd name="T9" fmla="*/ 33 h 824"/>
                <a:gd name="T10" fmla="*/ 464 w 806"/>
                <a:gd name="T11" fmla="*/ 5 h 824"/>
                <a:gd name="T12" fmla="*/ 361 w 806"/>
                <a:gd name="T13" fmla="*/ 3 h 824"/>
                <a:gd name="T14" fmla="*/ 264 w 806"/>
                <a:gd name="T15" fmla="*/ 26 h 824"/>
                <a:gd name="T16" fmla="*/ 176 w 806"/>
                <a:gd name="T17" fmla="*/ 71 h 824"/>
                <a:gd name="T18" fmla="*/ 104 w 806"/>
                <a:gd name="T19" fmla="*/ 135 h 824"/>
                <a:gd name="T20" fmla="*/ 48 w 806"/>
                <a:gd name="T21" fmla="*/ 216 h 824"/>
                <a:gd name="T22" fmla="*/ 12 w 806"/>
                <a:gd name="T23" fmla="*/ 310 h 824"/>
                <a:gd name="T24" fmla="*/ 0 w 806"/>
                <a:gd name="T25" fmla="*/ 412 h 824"/>
                <a:gd name="T26" fmla="*/ 12 w 806"/>
                <a:gd name="T27" fmla="*/ 516 h 824"/>
                <a:gd name="T28" fmla="*/ 48 w 806"/>
                <a:gd name="T29" fmla="*/ 608 h 824"/>
                <a:gd name="T30" fmla="*/ 104 w 806"/>
                <a:gd name="T31" fmla="*/ 689 h 824"/>
                <a:gd name="T32" fmla="*/ 176 w 806"/>
                <a:gd name="T33" fmla="*/ 754 h 824"/>
                <a:gd name="T34" fmla="*/ 264 w 806"/>
                <a:gd name="T35" fmla="*/ 798 h 824"/>
                <a:gd name="T36" fmla="*/ 361 w 806"/>
                <a:gd name="T37" fmla="*/ 823 h 824"/>
                <a:gd name="T38" fmla="*/ 464 w 806"/>
                <a:gd name="T39" fmla="*/ 820 h 824"/>
                <a:gd name="T40" fmla="*/ 559 w 806"/>
                <a:gd name="T41" fmla="*/ 791 h 824"/>
                <a:gd name="T42" fmla="*/ 644 w 806"/>
                <a:gd name="T43" fmla="*/ 742 h 824"/>
                <a:gd name="T44" fmla="*/ 713 w 806"/>
                <a:gd name="T45" fmla="*/ 675 h 824"/>
                <a:gd name="T46" fmla="*/ 766 w 806"/>
                <a:gd name="T47" fmla="*/ 591 h 824"/>
                <a:gd name="T48" fmla="*/ 798 w 806"/>
                <a:gd name="T49" fmla="*/ 496 h 824"/>
                <a:gd name="T50" fmla="*/ 798 w 806"/>
                <a:gd name="T51" fmla="*/ 412 h 824"/>
                <a:gd name="T52" fmla="*/ 786 w 806"/>
                <a:gd name="T53" fmla="*/ 513 h 824"/>
                <a:gd name="T54" fmla="*/ 751 w 806"/>
                <a:gd name="T55" fmla="*/ 605 h 824"/>
                <a:gd name="T56" fmla="*/ 695 w 806"/>
                <a:gd name="T57" fmla="*/ 683 h 824"/>
                <a:gd name="T58" fmla="*/ 624 w 806"/>
                <a:gd name="T59" fmla="*/ 747 h 824"/>
                <a:gd name="T60" fmla="*/ 538 w 806"/>
                <a:gd name="T61" fmla="*/ 791 h 824"/>
                <a:gd name="T62" fmla="*/ 443 w 806"/>
                <a:gd name="T63" fmla="*/ 814 h 824"/>
                <a:gd name="T64" fmla="*/ 342 w 806"/>
                <a:gd name="T65" fmla="*/ 811 h 824"/>
                <a:gd name="T66" fmla="*/ 249 w 806"/>
                <a:gd name="T67" fmla="*/ 784 h 824"/>
                <a:gd name="T68" fmla="*/ 167 w 806"/>
                <a:gd name="T69" fmla="*/ 736 h 824"/>
                <a:gd name="T70" fmla="*/ 97 w 806"/>
                <a:gd name="T71" fmla="*/ 669 h 824"/>
                <a:gd name="T72" fmla="*/ 46 w 806"/>
                <a:gd name="T73" fmla="*/ 587 h 824"/>
                <a:gd name="T74" fmla="*/ 15 w 806"/>
                <a:gd name="T75" fmla="*/ 493 h 824"/>
                <a:gd name="T76" fmla="*/ 8 w 806"/>
                <a:gd name="T77" fmla="*/ 391 h 824"/>
                <a:gd name="T78" fmla="*/ 25 w 806"/>
                <a:gd name="T79" fmla="*/ 293 h 824"/>
                <a:gd name="T80" fmla="*/ 64 w 806"/>
                <a:gd name="T81" fmla="*/ 203 h 824"/>
                <a:gd name="T82" fmla="*/ 124 w 806"/>
                <a:gd name="T83" fmla="*/ 127 h 824"/>
                <a:gd name="T84" fmla="*/ 197 w 806"/>
                <a:gd name="T85" fmla="*/ 67 h 824"/>
                <a:gd name="T86" fmla="*/ 285 w 806"/>
                <a:gd name="T87" fmla="*/ 27 h 824"/>
                <a:gd name="T88" fmla="*/ 382 w 806"/>
                <a:gd name="T89" fmla="*/ 9 h 824"/>
                <a:gd name="T90" fmla="*/ 482 w 806"/>
                <a:gd name="T91" fmla="*/ 17 h 824"/>
                <a:gd name="T92" fmla="*/ 574 w 806"/>
                <a:gd name="T93" fmla="*/ 49 h 824"/>
                <a:gd name="T94" fmla="*/ 653 w 806"/>
                <a:gd name="T95" fmla="*/ 101 h 824"/>
                <a:gd name="T96" fmla="*/ 719 w 806"/>
                <a:gd name="T97" fmla="*/ 171 h 824"/>
                <a:gd name="T98" fmla="*/ 767 w 806"/>
                <a:gd name="T99" fmla="*/ 255 h 824"/>
                <a:gd name="T100" fmla="*/ 794 w 806"/>
                <a:gd name="T101" fmla="*/ 351 h 8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06"/>
                <a:gd name="T154" fmla="*/ 0 h 824"/>
                <a:gd name="T155" fmla="*/ 806 w 806"/>
                <a:gd name="T156" fmla="*/ 824 h 8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06" h="824">
                  <a:moveTo>
                    <a:pt x="806" y="412"/>
                  </a:moveTo>
                  <a:lnTo>
                    <a:pt x="805" y="391"/>
                  </a:lnTo>
                  <a:lnTo>
                    <a:pt x="804" y="370"/>
                  </a:lnTo>
                  <a:lnTo>
                    <a:pt x="801" y="350"/>
                  </a:lnTo>
                  <a:lnTo>
                    <a:pt x="798" y="330"/>
                  </a:lnTo>
                  <a:lnTo>
                    <a:pt x="792" y="310"/>
                  </a:lnTo>
                  <a:lnTo>
                    <a:pt x="788" y="290"/>
                  </a:lnTo>
                  <a:lnTo>
                    <a:pt x="781" y="270"/>
                  </a:lnTo>
                  <a:lnTo>
                    <a:pt x="774" y="252"/>
                  </a:lnTo>
                  <a:lnTo>
                    <a:pt x="766" y="233"/>
                  </a:lnTo>
                  <a:lnTo>
                    <a:pt x="758" y="216"/>
                  </a:lnTo>
                  <a:lnTo>
                    <a:pt x="748" y="199"/>
                  </a:lnTo>
                  <a:lnTo>
                    <a:pt x="737" y="182"/>
                  </a:lnTo>
                  <a:lnTo>
                    <a:pt x="726" y="167"/>
                  </a:lnTo>
                  <a:lnTo>
                    <a:pt x="713" y="151"/>
                  </a:lnTo>
                  <a:lnTo>
                    <a:pt x="701" y="135"/>
                  </a:lnTo>
                  <a:lnTo>
                    <a:pt x="688" y="121"/>
                  </a:lnTo>
                  <a:lnTo>
                    <a:pt x="674" y="107"/>
                  </a:lnTo>
                  <a:lnTo>
                    <a:pt x="659" y="94"/>
                  </a:lnTo>
                  <a:lnTo>
                    <a:pt x="644" y="83"/>
                  </a:lnTo>
                  <a:lnTo>
                    <a:pt x="628" y="71"/>
                  </a:lnTo>
                  <a:lnTo>
                    <a:pt x="612" y="60"/>
                  </a:lnTo>
                  <a:lnTo>
                    <a:pt x="595" y="50"/>
                  </a:lnTo>
                  <a:lnTo>
                    <a:pt x="577" y="42"/>
                  </a:lnTo>
                  <a:lnTo>
                    <a:pt x="559" y="33"/>
                  </a:lnTo>
                  <a:lnTo>
                    <a:pt x="541" y="26"/>
                  </a:lnTo>
                  <a:lnTo>
                    <a:pt x="523" y="19"/>
                  </a:lnTo>
                  <a:lnTo>
                    <a:pt x="503" y="13"/>
                  </a:lnTo>
                  <a:lnTo>
                    <a:pt x="484" y="9"/>
                  </a:lnTo>
                  <a:lnTo>
                    <a:pt x="464" y="5"/>
                  </a:lnTo>
                  <a:lnTo>
                    <a:pt x="443" y="3"/>
                  </a:lnTo>
                  <a:lnTo>
                    <a:pt x="424" y="2"/>
                  </a:lnTo>
                  <a:lnTo>
                    <a:pt x="403" y="0"/>
                  </a:lnTo>
                  <a:lnTo>
                    <a:pt x="382" y="2"/>
                  </a:lnTo>
                  <a:lnTo>
                    <a:pt x="361" y="3"/>
                  </a:lnTo>
                  <a:lnTo>
                    <a:pt x="340" y="5"/>
                  </a:lnTo>
                  <a:lnTo>
                    <a:pt x="321" y="9"/>
                  </a:lnTo>
                  <a:lnTo>
                    <a:pt x="302" y="13"/>
                  </a:lnTo>
                  <a:lnTo>
                    <a:pt x="282" y="19"/>
                  </a:lnTo>
                  <a:lnTo>
                    <a:pt x="264" y="26"/>
                  </a:lnTo>
                  <a:lnTo>
                    <a:pt x="246" y="33"/>
                  </a:lnTo>
                  <a:lnTo>
                    <a:pt x="228" y="42"/>
                  </a:lnTo>
                  <a:lnTo>
                    <a:pt x="210" y="50"/>
                  </a:lnTo>
                  <a:lnTo>
                    <a:pt x="193" y="60"/>
                  </a:lnTo>
                  <a:lnTo>
                    <a:pt x="176" y="71"/>
                  </a:lnTo>
                  <a:lnTo>
                    <a:pt x="161" y="83"/>
                  </a:lnTo>
                  <a:lnTo>
                    <a:pt x="146" y="94"/>
                  </a:lnTo>
                  <a:lnTo>
                    <a:pt x="132" y="107"/>
                  </a:lnTo>
                  <a:lnTo>
                    <a:pt x="118" y="121"/>
                  </a:lnTo>
                  <a:lnTo>
                    <a:pt x="104" y="135"/>
                  </a:lnTo>
                  <a:lnTo>
                    <a:pt x="92" y="151"/>
                  </a:lnTo>
                  <a:lnTo>
                    <a:pt x="79" y="167"/>
                  </a:lnTo>
                  <a:lnTo>
                    <a:pt x="68" y="182"/>
                  </a:lnTo>
                  <a:lnTo>
                    <a:pt x="58" y="199"/>
                  </a:lnTo>
                  <a:lnTo>
                    <a:pt x="48" y="216"/>
                  </a:lnTo>
                  <a:lnTo>
                    <a:pt x="39" y="233"/>
                  </a:lnTo>
                  <a:lnTo>
                    <a:pt x="30" y="252"/>
                  </a:lnTo>
                  <a:lnTo>
                    <a:pt x="23" y="270"/>
                  </a:lnTo>
                  <a:lnTo>
                    <a:pt x="18" y="290"/>
                  </a:lnTo>
                  <a:lnTo>
                    <a:pt x="12" y="310"/>
                  </a:lnTo>
                  <a:lnTo>
                    <a:pt x="8" y="330"/>
                  </a:lnTo>
                  <a:lnTo>
                    <a:pt x="4" y="350"/>
                  </a:lnTo>
                  <a:lnTo>
                    <a:pt x="1" y="370"/>
                  </a:lnTo>
                  <a:lnTo>
                    <a:pt x="0" y="391"/>
                  </a:lnTo>
                  <a:lnTo>
                    <a:pt x="0" y="412"/>
                  </a:lnTo>
                  <a:lnTo>
                    <a:pt x="0" y="433"/>
                  </a:lnTo>
                  <a:lnTo>
                    <a:pt x="1" y="455"/>
                  </a:lnTo>
                  <a:lnTo>
                    <a:pt x="4" y="475"/>
                  </a:lnTo>
                  <a:lnTo>
                    <a:pt x="8" y="496"/>
                  </a:lnTo>
                  <a:lnTo>
                    <a:pt x="12" y="516"/>
                  </a:lnTo>
                  <a:lnTo>
                    <a:pt x="18" y="534"/>
                  </a:lnTo>
                  <a:lnTo>
                    <a:pt x="23" y="554"/>
                  </a:lnTo>
                  <a:lnTo>
                    <a:pt x="30" y="573"/>
                  </a:lnTo>
                  <a:lnTo>
                    <a:pt x="39" y="591"/>
                  </a:lnTo>
                  <a:lnTo>
                    <a:pt x="48" y="608"/>
                  </a:lnTo>
                  <a:lnTo>
                    <a:pt x="58" y="625"/>
                  </a:lnTo>
                  <a:lnTo>
                    <a:pt x="68" y="642"/>
                  </a:lnTo>
                  <a:lnTo>
                    <a:pt x="79" y="659"/>
                  </a:lnTo>
                  <a:lnTo>
                    <a:pt x="92" y="675"/>
                  </a:lnTo>
                  <a:lnTo>
                    <a:pt x="104" y="689"/>
                  </a:lnTo>
                  <a:lnTo>
                    <a:pt x="118" y="703"/>
                  </a:lnTo>
                  <a:lnTo>
                    <a:pt x="132" y="717"/>
                  </a:lnTo>
                  <a:lnTo>
                    <a:pt x="146" y="730"/>
                  </a:lnTo>
                  <a:lnTo>
                    <a:pt x="161" y="742"/>
                  </a:lnTo>
                  <a:lnTo>
                    <a:pt x="176" y="754"/>
                  </a:lnTo>
                  <a:lnTo>
                    <a:pt x="193" y="764"/>
                  </a:lnTo>
                  <a:lnTo>
                    <a:pt x="210" y="774"/>
                  </a:lnTo>
                  <a:lnTo>
                    <a:pt x="228" y="783"/>
                  </a:lnTo>
                  <a:lnTo>
                    <a:pt x="246" y="791"/>
                  </a:lnTo>
                  <a:lnTo>
                    <a:pt x="264" y="798"/>
                  </a:lnTo>
                  <a:lnTo>
                    <a:pt x="282" y="806"/>
                  </a:lnTo>
                  <a:lnTo>
                    <a:pt x="302" y="811"/>
                  </a:lnTo>
                  <a:lnTo>
                    <a:pt x="321" y="815"/>
                  </a:lnTo>
                  <a:lnTo>
                    <a:pt x="340" y="820"/>
                  </a:lnTo>
                  <a:lnTo>
                    <a:pt x="361" y="823"/>
                  </a:lnTo>
                  <a:lnTo>
                    <a:pt x="382" y="824"/>
                  </a:lnTo>
                  <a:lnTo>
                    <a:pt x="403" y="824"/>
                  </a:lnTo>
                  <a:lnTo>
                    <a:pt x="424" y="824"/>
                  </a:lnTo>
                  <a:lnTo>
                    <a:pt x="443" y="823"/>
                  </a:lnTo>
                  <a:lnTo>
                    <a:pt x="464" y="820"/>
                  </a:lnTo>
                  <a:lnTo>
                    <a:pt x="484" y="815"/>
                  </a:lnTo>
                  <a:lnTo>
                    <a:pt x="503" y="811"/>
                  </a:lnTo>
                  <a:lnTo>
                    <a:pt x="523" y="806"/>
                  </a:lnTo>
                  <a:lnTo>
                    <a:pt x="541" y="798"/>
                  </a:lnTo>
                  <a:lnTo>
                    <a:pt x="559" y="791"/>
                  </a:lnTo>
                  <a:lnTo>
                    <a:pt x="577" y="783"/>
                  </a:lnTo>
                  <a:lnTo>
                    <a:pt x="595" y="774"/>
                  </a:lnTo>
                  <a:lnTo>
                    <a:pt x="612" y="764"/>
                  </a:lnTo>
                  <a:lnTo>
                    <a:pt x="628" y="754"/>
                  </a:lnTo>
                  <a:lnTo>
                    <a:pt x="644" y="742"/>
                  </a:lnTo>
                  <a:lnTo>
                    <a:pt x="659" y="730"/>
                  </a:lnTo>
                  <a:lnTo>
                    <a:pt x="674" y="717"/>
                  </a:lnTo>
                  <a:lnTo>
                    <a:pt x="688" y="703"/>
                  </a:lnTo>
                  <a:lnTo>
                    <a:pt x="701" y="689"/>
                  </a:lnTo>
                  <a:lnTo>
                    <a:pt x="713" y="675"/>
                  </a:lnTo>
                  <a:lnTo>
                    <a:pt x="726" y="659"/>
                  </a:lnTo>
                  <a:lnTo>
                    <a:pt x="737" y="642"/>
                  </a:lnTo>
                  <a:lnTo>
                    <a:pt x="748" y="625"/>
                  </a:lnTo>
                  <a:lnTo>
                    <a:pt x="758" y="608"/>
                  </a:lnTo>
                  <a:lnTo>
                    <a:pt x="766" y="591"/>
                  </a:lnTo>
                  <a:lnTo>
                    <a:pt x="774" y="573"/>
                  </a:lnTo>
                  <a:lnTo>
                    <a:pt x="781" y="554"/>
                  </a:lnTo>
                  <a:lnTo>
                    <a:pt x="788" y="534"/>
                  </a:lnTo>
                  <a:lnTo>
                    <a:pt x="792" y="516"/>
                  </a:lnTo>
                  <a:lnTo>
                    <a:pt x="798" y="496"/>
                  </a:lnTo>
                  <a:lnTo>
                    <a:pt x="801" y="475"/>
                  </a:lnTo>
                  <a:lnTo>
                    <a:pt x="804" y="455"/>
                  </a:lnTo>
                  <a:lnTo>
                    <a:pt x="805" y="433"/>
                  </a:lnTo>
                  <a:lnTo>
                    <a:pt x="806" y="412"/>
                  </a:lnTo>
                  <a:close/>
                  <a:moveTo>
                    <a:pt x="798" y="412"/>
                  </a:moveTo>
                  <a:lnTo>
                    <a:pt x="798" y="433"/>
                  </a:lnTo>
                  <a:lnTo>
                    <a:pt x="795" y="453"/>
                  </a:lnTo>
                  <a:lnTo>
                    <a:pt x="794" y="473"/>
                  </a:lnTo>
                  <a:lnTo>
                    <a:pt x="790" y="493"/>
                  </a:lnTo>
                  <a:lnTo>
                    <a:pt x="786" y="513"/>
                  </a:lnTo>
                  <a:lnTo>
                    <a:pt x="780" y="533"/>
                  </a:lnTo>
                  <a:lnTo>
                    <a:pt x="774" y="551"/>
                  </a:lnTo>
                  <a:lnTo>
                    <a:pt x="767" y="570"/>
                  </a:lnTo>
                  <a:lnTo>
                    <a:pt x="759" y="587"/>
                  </a:lnTo>
                  <a:lnTo>
                    <a:pt x="751" y="605"/>
                  </a:lnTo>
                  <a:lnTo>
                    <a:pt x="741" y="621"/>
                  </a:lnTo>
                  <a:lnTo>
                    <a:pt x="730" y="638"/>
                  </a:lnTo>
                  <a:lnTo>
                    <a:pt x="719" y="654"/>
                  </a:lnTo>
                  <a:lnTo>
                    <a:pt x="708" y="669"/>
                  </a:lnTo>
                  <a:lnTo>
                    <a:pt x="695" y="683"/>
                  </a:lnTo>
                  <a:lnTo>
                    <a:pt x="683" y="698"/>
                  </a:lnTo>
                  <a:lnTo>
                    <a:pt x="669" y="712"/>
                  </a:lnTo>
                  <a:lnTo>
                    <a:pt x="653" y="723"/>
                  </a:lnTo>
                  <a:lnTo>
                    <a:pt x="640" y="736"/>
                  </a:lnTo>
                  <a:lnTo>
                    <a:pt x="624" y="747"/>
                  </a:lnTo>
                  <a:lnTo>
                    <a:pt x="608" y="757"/>
                  </a:lnTo>
                  <a:lnTo>
                    <a:pt x="591" y="767"/>
                  </a:lnTo>
                  <a:lnTo>
                    <a:pt x="574" y="776"/>
                  </a:lnTo>
                  <a:lnTo>
                    <a:pt x="556" y="784"/>
                  </a:lnTo>
                  <a:lnTo>
                    <a:pt x="538" y="791"/>
                  </a:lnTo>
                  <a:lnTo>
                    <a:pt x="520" y="798"/>
                  </a:lnTo>
                  <a:lnTo>
                    <a:pt x="502" y="803"/>
                  </a:lnTo>
                  <a:lnTo>
                    <a:pt x="482" y="808"/>
                  </a:lnTo>
                  <a:lnTo>
                    <a:pt x="463" y="811"/>
                  </a:lnTo>
                  <a:lnTo>
                    <a:pt x="443" y="814"/>
                  </a:lnTo>
                  <a:lnTo>
                    <a:pt x="423" y="815"/>
                  </a:lnTo>
                  <a:lnTo>
                    <a:pt x="403" y="815"/>
                  </a:lnTo>
                  <a:lnTo>
                    <a:pt x="382" y="815"/>
                  </a:lnTo>
                  <a:lnTo>
                    <a:pt x="363" y="814"/>
                  </a:lnTo>
                  <a:lnTo>
                    <a:pt x="342" y="811"/>
                  </a:lnTo>
                  <a:lnTo>
                    <a:pt x="322" y="808"/>
                  </a:lnTo>
                  <a:lnTo>
                    <a:pt x="304" y="803"/>
                  </a:lnTo>
                  <a:lnTo>
                    <a:pt x="285" y="798"/>
                  </a:lnTo>
                  <a:lnTo>
                    <a:pt x="267" y="791"/>
                  </a:lnTo>
                  <a:lnTo>
                    <a:pt x="249" y="784"/>
                  </a:lnTo>
                  <a:lnTo>
                    <a:pt x="231" y="776"/>
                  </a:lnTo>
                  <a:lnTo>
                    <a:pt x="214" y="767"/>
                  </a:lnTo>
                  <a:lnTo>
                    <a:pt x="197" y="757"/>
                  </a:lnTo>
                  <a:lnTo>
                    <a:pt x="182" y="747"/>
                  </a:lnTo>
                  <a:lnTo>
                    <a:pt x="167" y="736"/>
                  </a:lnTo>
                  <a:lnTo>
                    <a:pt x="151" y="723"/>
                  </a:lnTo>
                  <a:lnTo>
                    <a:pt x="136" y="712"/>
                  </a:lnTo>
                  <a:lnTo>
                    <a:pt x="124" y="698"/>
                  </a:lnTo>
                  <a:lnTo>
                    <a:pt x="110" y="683"/>
                  </a:lnTo>
                  <a:lnTo>
                    <a:pt x="97" y="669"/>
                  </a:lnTo>
                  <a:lnTo>
                    <a:pt x="86" y="654"/>
                  </a:lnTo>
                  <a:lnTo>
                    <a:pt x="75" y="638"/>
                  </a:lnTo>
                  <a:lnTo>
                    <a:pt x="64" y="621"/>
                  </a:lnTo>
                  <a:lnTo>
                    <a:pt x="55" y="605"/>
                  </a:lnTo>
                  <a:lnTo>
                    <a:pt x="46" y="587"/>
                  </a:lnTo>
                  <a:lnTo>
                    <a:pt x="39" y="570"/>
                  </a:lnTo>
                  <a:lnTo>
                    <a:pt x="32" y="551"/>
                  </a:lnTo>
                  <a:lnTo>
                    <a:pt x="25" y="533"/>
                  </a:lnTo>
                  <a:lnTo>
                    <a:pt x="19" y="513"/>
                  </a:lnTo>
                  <a:lnTo>
                    <a:pt x="15" y="493"/>
                  </a:lnTo>
                  <a:lnTo>
                    <a:pt x="12" y="473"/>
                  </a:lnTo>
                  <a:lnTo>
                    <a:pt x="9" y="453"/>
                  </a:lnTo>
                  <a:lnTo>
                    <a:pt x="8" y="433"/>
                  </a:lnTo>
                  <a:lnTo>
                    <a:pt x="7" y="412"/>
                  </a:lnTo>
                  <a:lnTo>
                    <a:pt x="8" y="391"/>
                  </a:lnTo>
                  <a:lnTo>
                    <a:pt x="9" y="371"/>
                  </a:lnTo>
                  <a:lnTo>
                    <a:pt x="12" y="351"/>
                  </a:lnTo>
                  <a:lnTo>
                    <a:pt x="15" y="331"/>
                  </a:lnTo>
                  <a:lnTo>
                    <a:pt x="19" y="311"/>
                  </a:lnTo>
                  <a:lnTo>
                    <a:pt x="25" y="293"/>
                  </a:lnTo>
                  <a:lnTo>
                    <a:pt x="32" y="273"/>
                  </a:lnTo>
                  <a:lnTo>
                    <a:pt x="39" y="255"/>
                  </a:lnTo>
                  <a:lnTo>
                    <a:pt x="46" y="238"/>
                  </a:lnTo>
                  <a:lnTo>
                    <a:pt x="55" y="220"/>
                  </a:lnTo>
                  <a:lnTo>
                    <a:pt x="64" y="203"/>
                  </a:lnTo>
                  <a:lnTo>
                    <a:pt x="75" y="186"/>
                  </a:lnTo>
                  <a:lnTo>
                    <a:pt x="86" y="171"/>
                  </a:lnTo>
                  <a:lnTo>
                    <a:pt x="97" y="155"/>
                  </a:lnTo>
                  <a:lnTo>
                    <a:pt x="110" y="141"/>
                  </a:lnTo>
                  <a:lnTo>
                    <a:pt x="124" y="127"/>
                  </a:lnTo>
                  <a:lnTo>
                    <a:pt x="136" y="114"/>
                  </a:lnTo>
                  <a:lnTo>
                    <a:pt x="151" y="101"/>
                  </a:lnTo>
                  <a:lnTo>
                    <a:pt x="167" y="88"/>
                  </a:lnTo>
                  <a:lnTo>
                    <a:pt x="182" y="77"/>
                  </a:lnTo>
                  <a:lnTo>
                    <a:pt x="197" y="67"/>
                  </a:lnTo>
                  <a:lnTo>
                    <a:pt x="214" y="57"/>
                  </a:lnTo>
                  <a:lnTo>
                    <a:pt x="231" y="49"/>
                  </a:lnTo>
                  <a:lnTo>
                    <a:pt x="249" y="40"/>
                  </a:lnTo>
                  <a:lnTo>
                    <a:pt x="267" y="33"/>
                  </a:lnTo>
                  <a:lnTo>
                    <a:pt x="285" y="27"/>
                  </a:lnTo>
                  <a:lnTo>
                    <a:pt x="304" y="22"/>
                  </a:lnTo>
                  <a:lnTo>
                    <a:pt x="322" y="17"/>
                  </a:lnTo>
                  <a:lnTo>
                    <a:pt x="342" y="13"/>
                  </a:lnTo>
                  <a:lnTo>
                    <a:pt x="363" y="10"/>
                  </a:lnTo>
                  <a:lnTo>
                    <a:pt x="382" y="9"/>
                  </a:lnTo>
                  <a:lnTo>
                    <a:pt x="403" y="9"/>
                  </a:lnTo>
                  <a:lnTo>
                    <a:pt x="423" y="9"/>
                  </a:lnTo>
                  <a:lnTo>
                    <a:pt x="443" y="10"/>
                  </a:lnTo>
                  <a:lnTo>
                    <a:pt x="463" y="13"/>
                  </a:lnTo>
                  <a:lnTo>
                    <a:pt x="482" y="17"/>
                  </a:lnTo>
                  <a:lnTo>
                    <a:pt x="502" y="22"/>
                  </a:lnTo>
                  <a:lnTo>
                    <a:pt x="520" y="27"/>
                  </a:lnTo>
                  <a:lnTo>
                    <a:pt x="538" y="33"/>
                  </a:lnTo>
                  <a:lnTo>
                    <a:pt x="556" y="40"/>
                  </a:lnTo>
                  <a:lnTo>
                    <a:pt x="574" y="49"/>
                  </a:lnTo>
                  <a:lnTo>
                    <a:pt x="591" y="57"/>
                  </a:lnTo>
                  <a:lnTo>
                    <a:pt x="608" y="67"/>
                  </a:lnTo>
                  <a:lnTo>
                    <a:pt x="624" y="77"/>
                  </a:lnTo>
                  <a:lnTo>
                    <a:pt x="640" y="88"/>
                  </a:lnTo>
                  <a:lnTo>
                    <a:pt x="653" y="101"/>
                  </a:lnTo>
                  <a:lnTo>
                    <a:pt x="669" y="114"/>
                  </a:lnTo>
                  <a:lnTo>
                    <a:pt x="683" y="127"/>
                  </a:lnTo>
                  <a:lnTo>
                    <a:pt x="695" y="141"/>
                  </a:lnTo>
                  <a:lnTo>
                    <a:pt x="708" y="155"/>
                  </a:lnTo>
                  <a:lnTo>
                    <a:pt x="719" y="171"/>
                  </a:lnTo>
                  <a:lnTo>
                    <a:pt x="730" y="186"/>
                  </a:lnTo>
                  <a:lnTo>
                    <a:pt x="741" y="203"/>
                  </a:lnTo>
                  <a:lnTo>
                    <a:pt x="751" y="220"/>
                  </a:lnTo>
                  <a:lnTo>
                    <a:pt x="759" y="238"/>
                  </a:lnTo>
                  <a:lnTo>
                    <a:pt x="767" y="255"/>
                  </a:lnTo>
                  <a:lnTo>
                    <a:pt x="774" y="273"/>
                  </a:lnTo>
                  <a:lnTo>
                    <a:pt x="780" y="293"/>
                  </a:lnTo>
                  <a:lnTo>
                    <a:pt x="786" y="311"/>
                  </a:lnTo>
                  <a:lnTo>
                    <a:pt x="790" y="331"/>
                  </a:lnTo>
                  <a:lnTo>
                    <a:pt x="794" y="351"/>
                  </a:lnTo>
                  <a:lnTo>
                    <a:pt x="795" y="371"/>
                  </a:lnTo>
                  <a:lnTo>
                    <a:pt x="798" y="391"/>
                  </a:lnTo>
                  <a:lnTo>
                    <a:pt x="798" y="412"/>
                  </a:lnTo>
                  <a:close/>
                </a:path>
              </a:pathLst>
            </a:custGeom>
            <a:solidFill>
              <a:srgbClr val="FEF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6" name="Freeform 93"/>
            <p:cNvSpPr>
              <a:spLocks noEditPoints="1"/>
            </p:cNvSpPr>
            <p:nvPr/>
          </p:nvSpPr>
          <p:spPr bwMode="auto">
            <a:xfrm>
              <a:off x="4135" y="2093"/>
              <a:ext cx="799" cy="815"/>
            </a:xfrm>
            <a:custGeom>
              <a:avLst/>
              <a:gdLst>
                <a:gd name="T0" fmla="*/ 791 w 799"/>
                <a:gd name="T1" fmla="*/ 325 h 815"/>
                <a:gd name="T2" fmla="*/ 759 w 799"/>
                <a:gd name="T3" fmla="*/ 231 h 815"/>
                <a:gd name="T4" fmla="*/ 707 w 799"/>
                <a:gd name="T5" fmla="*/ 147 h 815"/>
                <a:gd name="T6" fmla="*/ 638 w 799"/>
                <a:gd name="T7" fmla="*/ 81 h 815"/>
                <a:gd name="T8" fmla="*/ 554 w 799"/>
                <a:gd name="T9" fmla="*/ 32 h 815"/>
                <a:gd name="T10" fmla="*/ 460 w 799"/>
                <a:gd name="T11" fmla="*/ 4 h 815"/>
                <a:gd name="T12" fmla="*/ 358 w 799"/>
                <a:gd name="T13" fmla="*/ 1 h 815"/>
                <a:gd name="T14" fmla="*/ 262 w 799"/>
                <a:gd name="T15" fmla="*/ 24 h 815"/>
                <a:gd name="T16" fmla="*/ 176 w 799"/>
                <a:gd name="T17" fmla="*/ 69 h 815"/>
                <a:gd name="T18" fmla="*/ 104 w 799"/>
                <a:gd name="T19" fmla="*/ 133 h 815"/>
                <a:gd name="T20" fmla="*/ 48 w 799"/>
                <a:gd name="T21" fmla="*/ 213 h 815"/>
                <a:gd name="T22" fmla="*/ 13 w 799"/>
                <a:gd name="T23" fmla="*/ 305 h 815"/>
                <a:gd name="T24" fmla="*/ 0 w 799"/>
                <a:gd name="T25" fmla="*/ 407 h 815"/>
                <a:gd name="T26" fmla="*/ 13 w 799"/>
                <a:gd name="T27" fmla="*/ 509 h 815"/>
                <a:gd name="T28" fmla="*/ 48 w 799"/>
                <a:gd name="T29" fmla="*/ 602 h 815"/>
                <a:gd name="T30" fmla="*/ 104 w 799"/>
                <a:gd name="T31" fmla="*/ 681 h 815"/>
                <a:gd name="T32" fmla="*/ 176 w 799"/>
                <a:gd name="T33" fmla="*/ 745 h 815"/>
                <a:gd name="T34" fmla="*/ 262 w 799"/>
                <a:gd name="T35" fmla="*/ 791 h 815"/>
                <a:gd name="T36" fmla="*/ 358 w 799"/>
                <a:gd name="T37" fmla="*/ 813 h 815"/>
                <a:gd name="T38" fmla="*/ 460 w 799"/>
                <a:gd name="T39" fmla="*/ 810 h 815"/>
                <a:gd name="T40" fmla="*/ 554 w 799"/>
                <a:gd name="T41" fmla="*/ 783 h 815"/>
                <a:gd name="T42" fmla="*/ 638 w 799"/>
                <a:gd name="T43" fmla="*/ 734 h 815"/>
                <a:gd name="T44" fmla="*/ 707 w 799"/>
                <a:gd name="T45" fmla="*/ 667 h 815"/>
                <a:gd name="T46" fmla="*/ 759 w 799"/>
                <a:gd name="T47" fmla="*/ 585 h 815"/>
                <a:gd name="T48" fmla="*/ 791 w 799"/>
                <a:gd name="T49" fmla="*/ 490 h 815"/>
                <a:gd name="T50" fmla="*/ 791 w 799"/>
                <a:gd name="T51" fmla="*/ 407 h 815"/>
                <a:gd name="T52" fmla="*/ 778 w 799"/>
                <a:gd name="T53" fmla="*/ 507 h 815"/>
                <a:gd name="T54" fmla="*/ 744 w 799"/>
                <a:gd name="T55" fmla="*/ 597 h 815"/>
                <a:gd name="T56" fmla="*/ 689 w 799"/>
                <a:gd name="T57" fmla="*/ 676 h 815"/>
                <a:gd name="T58" fmla="*/ 618 w 799"/>
                <a:gd name="T59" fmla="*/ 738 h 815"/>
                <a:gd name="T60" fmla="*/ 534 w 799"/>
                <a:gd name="T61" fmla="*/ 782 h 815"/>
                <a:gd name="T62" fmla="*/ 439 w 799"/>
                <a:gd name="T63" fmla="*/ 805 h 815"/>
                <a:gd name="T64" fmla="*/ 340 w 799"/>
                <a:gd name="T65" fmla="*/ 802 h 815"/>
                <a:gd name="T66" fmla="*/ 247 w 799"/>
                <a:gd name="T67" fmla="*/ 775 h 815"/>
                <a:gd name="T68" fmla="*/ 165 w 799"/>
                <a:gd name="T69" fmla="*/ 728 h 815"/>
                <a:gd name="T70" fmla="*/ 97 w 799"/>
                <a:gd name="T71" fmla="*/ 661 h 815"/>
                <a:gd name="T72" fmla="*/ 47 w 799"/>
                <a:gd name="T73" fmla="*/ 580 h 815"/>
                <a:gd name="T74" fmla="*/ 16 w 799"/>
                <a:gd name="T75" fmla="*/ 488 h 815"/>
                <a:gd name="T76" fmla="*/ 9 w 799"/>
                <a:gd name="T77" fmla="*/ 387 h 815"/>
                <a:gd name="T78" fmla="*/ 26 w 799"/>
                <a:gd name="T79" fmla="*/ 288 h 815"/>
                <a:gd name="T80" fmla="*/ 65 w 799"/>
                <a:gd name="T81" fmla="*/ 200 h 815"/>
                <a:gd name="T82" fmla="*/ 123 w 799"/>
                <a:gd name="T83" fmla="*/ 125 h 815"/>
                <a:gd name="T84" fmla="*/ 197 w 799"/>
                <a:gd name="T85" fmla="*/ 65 h 815"/>
                <a:gd name="T86" fmla="*/ 283 w 799"/>
                <a:gd name="T87" fmla="*/ 25 h 815"/>
                <a:gd name="T88" fmla="*/ 379 w 799"/>
                <a:gd name="T89" fmla="*/ 8 h 815"/>
                <a:gd name="T90" fmla="*/ 478 w 799"/>
                <a:gd name="T91" fmla="*/ 15 h 815"/>
                <a:gd name="T92" fmla="*/ 570 w 799"/>
                <a:gd name="T93" fmla="*/ 47 h 815"/>
                <a:gd name="T94" fmla="*/ 649 w 799"/>
                <a:gd name="T95" fmla="*/ 99 h 815"/>
                <a:gd name="T96" fmla="*/ 713 w 799"/>
                <a:gd name="T97" fmla="*/ 169 h 815"/>
                <a:gd name="T98" fmla="*/ 760 w 799"/>
                <a:gd name="T99" fmla="*/ 252 h 815"/>
                <a:gd name="T100" fmla="*/ 787 w 799"/>
                <a:gd name="T101" fmla="*/ 346 h 8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99"/>
                <a:gd name="T154" fmla="*/ 0 h 815"/>
                <a:gd name="T155" fmla="*/ 799 w 799"/>
                <a:gd name="T156" fmla="*/ 815 h 81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99" h="815">
                  <a:moveTo>
                    <a:pt x="799" y="407"/>
                  </a:moveTo>
                  <a:lnTo>
                    <a:pt x="798" y="386"/>
                  </a:lnTo>
                  <a:lnTo>
                    <a:pt x="796" y="366"/>
                  </a:lnTo>
                  <a:lnTo>
                    <a:pt x="794" y="345"/>
                  </a:lnTo>
                  <a:lnTo>
                    <a:pt x="791" y="325"/>
                  </a:lnTo>
                  <a:lnTo>
                    <a:pt x="787" y="305"/>
                  </a:lnTo>
                  <a:lnTo>
                    <a:pt x="781" y="286"/>
                  </a:lnTo>
                  <a:lnTo>
                    <a:pt x="774" y="267"/>
                  </a:lnTo>
                  <a:lnTo>
                    <a:pt x="767" y="248"/>
                  </a:lnTo>
                  <a:lnTo>
                    <a:pt x="759" y="231"/>
                  </a:lnTo>
                  <a:lnTo>
                    <a:pt x="751" y="213"/>
                  </a:lnTo>
                  <a:lnTo>
                    <a:pt x="741" y="196"/>
                  </a:lnTo>
                  <a:lnTo>
                    <a:pt x="731" y="180"/>
                  </a:lnTo>
                  <a:lnTo>
                    <a:pt x="720" y="163"/>
                  </a:lnTo>
                  <a:lnTo>
                    <a:pt x="707" y="147"/>
                  </a:lnTo>
                  <a:lnTo>
                    <a:pt x="695" y="133"/>
                  </a:lnTo>
                  <a:lnTo>
                    <a:pt x="682" y="119"/>
                  </a:lnTo>
                  <a:lnTo>
                    <a:pt x="668" y="106"/>
                  </a:lnTo>
                  <a:lnTo>
                    <a:pt x="653" y="93"/>
                  </a:lnTo>
                  <a:lnTo>
                    <a:pt x="638" y="81"/>
                  </a:lnTo>
                  <a:lnTo>
                    <a:pt x="623" y="69"/>
                  </a:lnTo>
                  <a:lnTo>
                    <a:pt x="606" y="59"/>
                  </a:lnTo>
                  <a:lnTo>
                    <a:pt x="589" y="49"/>
                  </a:lnTo>
                  <a:lnTo>
                    <a:pt x="573" y="39"/>
                  </a:lnTo>
                  <a:lnTo>
                    <a:pt x="554" y="32"/>
                  </a:lnTo>
                  <a:lnTo>
                    <a:pt x="536" y="24"/>
                  </a:lnTo>
                  <a:lnTo>
                    <a:pt x="518" y="18"/>
                  </a:lnTo>
                  <a:lnTo>
                    <a:pt x="499" y="12"/>
                  </a:lnTo>
                  <a:lnTo>
                    <a:pt x="479" y="8"/>
                  </a:lnTo>
                  <a:lnTo>
                    <a:pt x="460" y="4"/>
                  </a:lnTo>
                  <a:lnTo>
                    <a:pt x="440" y="1"/>
                  </a:lnTo>
                  <a:lnTo>
                    <a:pt x="420" y="0"/>
                  </a:lnTo>
                  <a:lnTo>
                    <a:pt x="400" y="0"/>
                  </a:lnTo>
                  <a:lnTo>
                    <a:pt x="379" y="0"/>
                  </a:lnTo>
                  <a:lnTo>
                    <a:pt x="358" y="1"/>
                  </a:lnTo>
                  <a:lnTo>
                    <a:pt x="339" y="4"/>
                  </a:lnTo>
                  <a:lnTo>
                    <a:pt x="319" y="8"/>
                  </a:lnTo>
                  <a:lnTo>
                    <a:pt x="300" y="12"/>
                  </a:lnTo>
                  <a:lnTo>
                    <a:pt x="280" y="18"/>
                  </a:lnTo>
                  <a:lnTo>
                    <a:pt x="262" y="24"/>
                  </a:lnTo>
                  <a:lnTo>
                    <a:pt x="244" y="32"/>
                  </a:lnTo>
                  <a:lnTo>
                    <a:pt x="226" y="39"/>
                  </a:lnTo>
                  <a:lnTo>
                    <a:pt x="210" y="49"/>
                  </a:lnTo>
                  <a:lnTo>
                    <a:pt x="193" y="59"/>
                  </a:lnTo>
                  <a:lnTo>
                    <a:pt x="176" y="69"/>
                  </a:lnTo>
                  <a:lnTo>
                    <a:pt x="161" y="81"/>
                  </a:lnTo>
                  <a:lnTo>
                    <a:pt x="146" y="93"/>
                  </a:lnTo>
                  <a:lnTo>
                    <a:pt x="132" y="106"/>
                  </a:lnTo>
                  <a:lnTo>
                    <a:pt x="118" y="119"/>
                  </a:lnTo>
                  <a:lnTo>
                    <a:pt x="104" y="133"/>
                  </a:lnTo>
                  <a:lnTo>
                    <a:pt x="91" y="147"/>
                  </a:lnTo>
                  <a:lnTo>
                    <a:pt x="80" y="163"/>
                  </a:lnTo>
                  <a:lnTo>
                    <a:pt x="69" y="180"/>
                  </a:lnTo>
                  <a:lnTo>
                    <a:pt x="58" y="196"/>
                  </a:lnTo>
                  <a:lnTo>
                    <a:pt x="48" y="213"/>
                  </a:lnTo>
                  <a:lnTo>
                    <a:pt x="40" y="231"/>
                  </a:lnTo>
                  <a:lnTo>
                    <a:pt x="32" y="248"/>
                  </a:lnTo>
                  <a:lnTo>
                    <a:pt x="25" y="267"/>
                  </a:lnTo>
                  <a:lnTo>
                    <a:pt x="18" y="286"/>
                  </a:lnTo>
                  <a:lnTo>
                    <a:pt x="13" y="305"/>
                  </a:lnTo>
                  <a:lnTo>
                    <a:pt x="8" y="325"/>
                  </a:lnTo>
                  <a:lnTo>
                    <a:pt x="5" y="345"/>
                  </a:lnTo>
                  <a:lnTo>
                    <a:pt x="2" y="366"/>
                  </a:lnTo>
                  <a:lnTo>
                    <a:pt x="1" y="386"/>
                  </a:lnTo>
                  <a:lnTo>
                    <a:pt x="0" y="407"/>
                  </a:lnTo>
                  <a:lnTo>
                    <a:pt x="1" y="428"/>
                  </a:lnTo>
                  <a:lnTo>
                    <a:pt x="2" y="448"/>
                  </a:lnTo>
                  <a:lnTo>
                    <a:pt x="5" y="470"/>
                  </a:lnTo>
                  <a:lnTo>
                    <a:pt x="8" y="490"/>
                  </a:lnTo>
                  <a:lnTo>
                    <a:pt x="13" y="509"/>
                  </a:lnTo>
                  <a:lnTo>
                    <a:pt x="18" y="528"/>
                  </a:lnTo>
                  <a:lnTo>
                    <a:pt x="25" y="548"/>
                  </a:lnTo>
                  <a:lnTo>
                    <a:pt x="32" y="566"/>
                  </a:lnTo>
                  <a:lnTo>
                    <a:pt x="40" y="585"/>
                  </a:lnTo>
                  <a:lnTo>
                    <a:pt x="48" y="602"/>
                  </a:lnTo>
                  <a:lnTo>
                    <a:pt x="58" y="619"/>
                  </a:lnTo>
                  <a:lnTo>
                    <a:pt x="69" y="636"/>
                  </a:lnTo>
                  <a:lnTo>
                    <a:pt x="80" y="651"/>
                  </a:lnTo>
                  <a:lnTo>
                    <a:pt x="91" y="667"/>
                  </a:lnTo>
                  <a:lnTo>
                    <a:pt x="104" y="681"/>
                  </a:lnTo>
                  <a:lnTo>
                    <a:pt x="118" y="695"/>
                  </a:lnTo>
                  <a:lnTo>
                    <a:pt x="132" y="710"/>
                  </a:lnTo>
                  <a:lnTo>
                    <a:pt x="146" y="722"/>
                  </a:lnTo>
                  <a:lnTo>
                    <a:pt x="161" y="734"/>
                  </a:lnTo>
                  <a:lnTo>
                    <a:pt x="176" y="745"/>
                  </a:lnTo>
                  <a:lnTo>
                    <a:pt x="193" y="756"/>
                  </a:lnTo>
                  <a:lnTo>
                    <a:pt x="210" y="766"/>
                  </a:lnTo>
                  <a:lnTo>
                    <a:pt x="226" y="775"/>
                  </a:lnTo>
                  <a:lnTo>
                    <a:pt x="244" y="783"/>
                  </a:lnTo>
                  <a:lnTo>
                    <a:pt x="262" y="791"/>
                  </a:lnTo>
                  <a:lnTo>
                    <a:pt x="280" y="796"/>
                  </a:lnTo>
                  <a:lnTo>
                    <a:pt x="300" y="802"/>
                  </a:lnTo>
                  <a:lnTo>
                    <a:pt x="319" y="806"/>
                  </a:lnTo>
                  <a:lnTo>
                    <a:pt x="339" y="810"/>
                  </a:lnTo>
                  <a:lnTo>
                    <a:pt x="358" y="813"/>
                  </a:lnTo>
                  <a:lnTo>
                    <a:pt x="379" y="815"/>
                  </a:lnTo>
                  <a:lnTo>
                    <a:pt x="400" y="815"/>
                  </a:lnTo>
                  <a:lnTo>
                    <a:pt x="420" y="815"/>
                  </a:lnTo>
                  <a:lnTo>
                    <a:pt x="440" y="813"/>
                  </a:lnTo>
                  <a:lnTo>
                    <a:pt x="460" y="810"/>
                  </a:lnTo>
                  <a:lnTo>
                    <a:pt x="479" y="806"/>
                  </a:lnTo>
                  <a:lnTo>
                    <a:pt x="499" y="802"/>
                  </a:lnTo>
                  <a:lnTo>
                    <a:pt x="518" y="796"/>
                  </a:lnTo>
                  <a:lnTo>
                    <a:pt x="536" y="791"/>
                  </a:lnTo>
                  <a:lnTo>
                    <a:pt x="554" y="783"/>
                  </a:lnTo>
                  <a:lnTo>
                    <a:pt x="573" y="775"/>
                  </a:lnTo>
                  <a:lnTo>
                    <a:pt x="589" y="766"/>
                  </a:lnTo>
                  <a:lnTo>
                    <a:pt x="606" y="756"/>
                  </a:lnTo>
                  <a:lnTo>
                    <a:pt x="623" y="745"/>
                  </a:lnTo>
                  <a:lnTo>
                    <a:pt x="638" y="734"/>
                  </a:lnTo>
                  <a:lnTo>
                    <a:pt x="653" y="722"/>
                  </a:lnTo>
                  <a:lnTo>
                    <a:pt x="668" y="710"/>
                  </a:lnTo>
                  <a:lnTo>
                    <a:pt x="682" y="695"/>
                  </a:lnTo>
                  <a:lnTo>
                    <a:pt x="695" y="681"/>
                  </a:lnTo>
                  <a:lnTo>
                    <a:pt x="707" y="667"/>
                  </a:lnTo>
                  <a:lnTo>
                    <a:pt x="720" y="651"/>
                  </a:lnTo>
                  <a:lnTo>
                    <a:pt x="731" y="636"/>
                  </a:lnTo>
                  <a:lnTo>
                    <a:pt x="741" y="619"/>
                  </a:lnTo>
                  <a:lnTo>
                    <a:pt x="751" y="602"/>
                  </a:lnTo>
                  <a:lnTo>
                    <a:pt x="759" y="585"/>
                  </a:lnTo>
                  <a:lnTo>
                    <a:pt x="767" y="566"/>
                  </a:lnTo>
                  <a:lnTo>
                    <a:pt x="774" y="548"/>
                  </a:lnTo>
                  <a:lnTo>
                    <a:pt x="781" y="528"/>
                  </a:lnTo>
                  <a:lnTo>
                    <a:pt x="787" y="509"/>
                  </a:lnTo>
                  <a:lnTo>
                    <a:pt x="791" y="490"/>
                  </a:lnTo>
                  <a:lnTo>
                    <a:pt x="794" y="470"/>
                  </a:lnTo>
                  <a:lnTo>
                    <a:pt x="796" y="448"/>
                  </a:lnTo>
                  <a:lnTo>
                    <a:pt x="798" y="428"/>
                  </a:lnTo>
                  <a:lnTo>
                    <a:pt x="799" y="407"/>
                  </a:lnTo>
                  <a:close/>
                  <a:moveTo>
                    <a:pt x="791" y="407"/>
                  </a:moveTo>
                  <a:lnTo>
                    <a:pt x="791" y="428"/>
                  </a:lnTo>
                  <a:lnTo>
                    <a:pt x="789" y="448"/>
                  </a:lnTo>
                  <a:lnTo>
                    <a:pt x="787" y="468"/>
                  </a:lnTo>
                  <a:lnTo>
                    <a:pt x="783" y="488"/>
                  </a:lnTo>
                  <a:lnTo>
                    <a:pt x="778" y="507"/>
                  </a:lnTo>
                  <a:lnTo>
                    <a:pt x="773" y="526"/>
                  </a:lnTo>
                  <a:lnTo>
                    <a:pt x="767" y="545"/>
                  </a:lnTo>
                  <a:lnTo>
                    <a:pt x="760" y="563"/>
                  </a:lnTo>
                  <a:lnTo>
                    <a:pt x="752" y="580"/>
                  </a:lnTo>
                  <a:lnTo>
                    <a:pt x="744" y="597"/>
                  </a:lnTo>
                  <a:lnTo>
                    <a:pt x="734" y="614"/>
                  </a:lnTo>
                  <a:lnTo>
                    <a:pt x="724" y="630"/>
                  </a:lnTo>
                  <a:lnTo>
                    <a:pt x="713" y="646"/>
                  </a:lnTo>
                  <a:lnTo>
                    <a:pt x="702" y="661"/>
                  </a:lnTo>
                  <a:lnTo>
                    <a:pt x="689" y="676"/>
                  </a:lnTo>
                  <a:lnTo>
                    <a:pt x="677" y="690"/>
                  </a:lnTo>
                  <a:lnTo>
                    <a:pt x="663" y="703"/>
                  </a:lnTo>
                  <a:lnTo>
                    <a:pt x="649" y="715"/>
                  </a:lnTo>
                  <a:lnTo>
                    <a:pt x="634" y="728"/>
                  </a:lnTo>
                  <a:lnTo>
                    <a:pt x="618" y="738"/>
                  </a:lnTo>
                  <a:lnTo>
                    <a:pt x="603" y="749"/>
                  </a:lnTo>
                  <a:lnTo>
                    <a:pt x="586" y="759"/>
                  </a:lnTo>
                  <a:lnTo>
                    <a:pt x="570" y="768"/>
                  </a:lnTo>
                  <a:lnTo>
                    <a:pt x="552" y="775"/>
                  </a:lnTo>
                  <a:lnTo>
                    <a:pt x="534" y="782"/>
                  </a:lnTo>
                  <a:lnTo>
                    <a:pt x="516" y="789"/>
                  </a:lnTo>
                  <a:lnTo>
                    <a:pt x="497" y="795"/>
                  </a:lnTo>
                  <a:lnTo>
                    <a:pt x="478" y="799"/>
                  </a:lnTo>
                  <a:lnTo>
                    <a:pt x="458" y="802"/>
                  </a:lnTo>
                  <a:lnTo>
                    <a:pt x="439" y="805"/>
                  </a:lnTo>
                  <a:lnTo>
                    <a:pt x="420" y="806"/>
                  </a:lnTo>
                  <a:lnTo>
                    <a:pt x="400" y="808"/>
                  </a:lnTo>
                  <a:lnTo>
                    <a:pt x="379" y="806"/>
                  </a:lnTo>
                  <a:lnTo>
                    <a:pt x="360" y="805"/>
                  </a:lnTo>
                  <a:lnTo>
                    <a:pt x="340" y="802"/>
                  </a:lnTo>
                  <a:lnTo>
                    <a:pt x="321" y="799"/>
                  </a:lnTo>
                  <a:lnTo>
                    <a:pt x="301" y="795"/>
                  </a:lnTo>
                  <a:lnTo>
                    <a:pt x="283" y="789"/>
                  </a:lnTo>
                  <a:lnTo>
                    <a:pt x="265" y="782"/>
                  </a:lnTo>
                  <a:lnTo>
                    <a:pt x="247" y="775"/>
                  </a:lnTo>
                  <a:lnTo>
                    <a:pt x="230" y="768"/>
                  </a:lnTo>
                  <a:lnTo>
                    <a:pt x="212" y="759"/>
                  </a:lnTo>
                  <a:lnTo>
                    <a:pt x="197" y="749"/>
                  </a:lnTo>
                  <a:lnTo>
                    <a:pt x="180" y="738"/>
                  </a:lnTo>
                  <a:lnTo>
                    <a:pt x="165" y="728"/>
                  </a:lnTo>
                  <a:lnTo>
                    <a:pt x="151" y="715"/>
                  </a:lnTo>
                  <a:lnTo>
                    <a:pt x="136" y="703"/>
                  </a:lnTo>
                  <a:lnTo>
                    <a:pt x="123" y="690"/>
                  </a:lnTo>
                  <a:lnTo>
                    <a:pt x="109" y="676"/>
                  </a:lnTo>
                  <a:lnTo>
                    <a:pt x="97" y="661"/>
                  </a:lnTo>
                  <a:lnTo>
                    <a:pt x="86" y="646"/>
                  </a:lnTo>
                  <a:lnTo>
                    <a:pt x="75" y="630"/>
                  </a:lnTo>
                  <a:lnTo>
                    <a:pt x="65" y="614"/>
                  </a:lnTo>
                  <a:lnTo>
                    <a:pt x="55" y="597"/>
                  </a:lnTo>
                  <a:lnTo>
                    <a:pt x="47" y="580"/>
                  </a:lnTo>
                  <a:lnTo>
                    <a:pt x="38" y="563"/>
                  </a:lnTo>
                  <a:lnTo>
                    <a:pt x="32" y="545"/>
                  </a:lnTo>
                  <a:lnTo>
                    <a:pt x="26" y="526"/>
                  </a:lnTo>
                  <a:lnTo>
                    <a:pt x="20" y="507"/>
                  </a:lnTo>
                  <a:lnTo>
                    <a:pt x="16" y="488"/>
                  </a:lnTo>
                  <a:lnTo>
                    <a:pt x="12" y="468"/>
                  </a:lnTo>
                  <a:lnTo>
                    <a:pt x="11" y="448"/>
                  </a:lnTo>
                  <a:lnTo>
                    <a:pt x="9" y="428"/>
                  </a:lnTo>
                  <a:lnTo>
                    <a:pt x="8" y="407"/>
                  </a:lnTo>
                  <a:lnTo>
                    <a:pt x="9" y="387"/>
                  </a:lnTo>
                  <a:lnTo>
                    <a:pt x="11" y="366"/>
                  </a:lnTo>
                  <a:lnTo>
                    <a:pt x="12" y="346"/>
                  </a:lnTo>
                  <a:lnTo>
                    <a:pt x="16" y="326"/>
                  </a:lnTo>
                  <a:lnTo>
                    <a:pt x="20" y="308"/>
                  </a:lnTo>
                  <a:lnTo>
                    <a:pt x="26" y="288"/>
                  </a:lnTo>
                  <a:lnTo>
                    <a:pt x="32" y="269"/>
                  </a:lnTo>
                  <a:lnTo>
                    <a:pt x="38" y="252"/>
                  </a:lnTo>
                  <a:lnTo>
                    <a:pt x="47" y="234"/>
                  </a:lnTo>
                  <a:lnTo>
                    <a:pt x="55" y="217"/>
                  </a:lnTo>
                  <a:lnTo>
                    <a:pt x="65" y="200"/>
                  </a:lnTo>
                  <a:lnTo>
                    <a:pt x="75" y="184"/>
                  </a:lnTo>
                  <a:lnTo>
                    <a:pt x="86" y="169"/>
                  </a:lnTo>
                  <a:lnTo>
                    <a:pt x="97" y="153"/>
                  </a:lnTo>
                  <a:lnTo>
                    <a:pt x="109" y="139"/>
                  </a:lnTo>
                  <a:lnTo>
                    <a:pt x="123" y="125"/>
                  </a:lnTo>
                  <a:lnTo>
                    <a:pt x="136" y="112"/>
                  </a:lnTo>
                  <a:lnTo>
                    <a:pt x="151" y="99"/>
                  </a:lnTo>
                  <a:lnTo>
                    <a:pt x="165" y="88"/>
                  </a:lnTo>
                  <a:lnTo>
                    <a:pt x="180" y="76"/>
                  </a:lnTo>
                  <a:lnTo>
                    <a:pt x="197" y="65"/>
                  </a:lnTo>
                  <a:lnTo>
                    <a:pt x="212" y="56"/>
                  </a:lnTo>
                  <a:lnTo>
                    <a:pt x="230" y="47"/>
                  </a:lnTo>
                  <a:lnTo>
                    <a:pt x="247" y="39"/>
                  </a:lnTo>
                  <a:lnTo>
                    <a:pt x="265" y="32"/>
                  </a:lnTo>
                  <a:lnTo>
                    <a:pt x="283" y="25"/>
                  </a:lnTo>
                  <a:lnTo>
                    <a:pt x="301" y="21"/>
                  </a:lnTo>
                  <a:lnTo>
                    <a:pt x="321" y="15"/>
                  </a:lnTo>
                  <a:lnTo>
                    <a:pt x="340" y="12"/>
                  </a:lnTo>
                  <a:lnTo>
                    <a:pt x="360" y="10"/>
                  </a:lnTo>
                  <a:lnTo>
                    <a:pt x="379" y="8"/>
                  </a:lnTo>
                  <a:lnTo>
                    <a:pt x="400" y="8"/>
                  </a:lnTo>
                  <a:lnTo>
                    <a:pt x="420" y="8"/>
                  </a:lnTo>
                  <a:lnTo>
                    <a:pt x="439" y="10"/>
                  </a:lnTo>
                  <a:lnTo>
                    <a:pt x="458" y="12"/>
                  </a:lnTo>
                  <a:lnTo>
                    <a:pt x="478" y="15"/>
                  </a:lnTo>
                  <a:lnTo>
                    <a:pt x="497" y="21"/>
                  </a:lnTo>
                  <a:lnTo>
                    <a:pt x="516" y="25"/>
                  </a:lnTo>
                  <a:lnTo>
                    <a:pt x="534" y="32"/>
                  </a:lnTo>
                  <a:lnTo>
                    <a:pt x="552" y="39"/>
                  </a:lnTo>
                  <a:lnTo>
                    <a:pt x="570" y="47"/>
                  </a:lnTo>
                  <a:lnTo>
                    <a:pt x="586" y="56"/>
                  </a:lnTo>
                  <a:lnTo>
                    <a:pt x="603" y="65"/>
                  </a:lnTo>
                  <a:lnTo>
                    <a:pt x="618" y="76"/>
                  </a:lnTo>
                  <a:lnTo>
                    <a:pt x="634" y="88"/>
                  </a:lnTo>
                  <a:lnTo>
                    <a:pt x="649" y="99"/>
                  </a:lnTo>
                  <a:lnTo>
                    <a:pt x="663" y="112"/>
                  </a:lnTo>
                  <a:lnTo>
                    <a:pt x="677" y="125"/>
                  </a:lnTo>
                  <a:lnTo>
                    <a:pt x="689" y="139"/>
                  </a:lnTo>
                  <a:lnTo>
                    <a:pt x="702" y="153"/>
                  </a:lnTo>
                  <a:lnTo>
                    <a:pt x="713" y="169"/>
                  </a:lnTo>
                  <a:lnTo>
                    <a:pt x="724" y="184"/>
                  </a:lnTo>
                  <a:lnTo>
                    <a:pt x="734" y="200"/>
                  </a:lnTo>
                  <a:lnTo>
                    <a:pt x="744" y="217"/>
                  </a:lnTo>
                  <a:lnTo>
                    <a:pt x="752" y="234"/>
                  </a:lnTo>
                  <a:lnTo>
                    <a:pt x="760" y="252"/>
                  </a:lnTo>
                  <a:lnTo>
                    <a:pt x="767" y="269"/>
                  </a:lnTo>
                  <a:lnTo>
                    <a:pt x="773" y="288"/>
                  </a:lnTo>
                  <a:lnTo>
                    <a:pt x="778" y="308"/>
                  </a:lnTo>
                  <a:lnTo>
                    <a:pt x="783" y="326"/>
                  </a:lnTo>
                  <a:lnTo>
                    <a:pt x="787" y="346"/>
                  </a:lnTo>
                  <a:lnTo>
                    <a:pt x="789" y="366"/>
                  </a:lnTo>
                  <a:lnTo>
                    <a:pt x="791" y="387"/>
                  </a:lnTo>
                  <a:lnTo>
                    <a:pt x="791" y="407"/>
                  </a:lnTo>
                  <a:close/>
                </a:path>
              </a:pathLst>
            </a:custGeom>
            <a:solidFill>
              <a:srgbClr val="FEF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7" name="Freeform 94"/>
            <p:cNvSpPr>
              <a:spLocks noEditPoints="1"/>
            </p:cNvSpPr>
            <p:nvPr/>
          </p:nvSpPr>
          <p:spPr bwMode="auto">
            <a:xfrm>
              <a:off x="4139" y="2097"/>
              <a:ext cx="791" cy="806"/>
            </a:xfrm>
            <a:custGeom>
              <a:avLst/>
              <a:gdLst>
                <a:gd name="T0" fmla="*/ 783 w 791"/>
                <a:gd name="T1" fmla="*/ 322 h 806"/>
                <a:gd name="T2" fmla="*/ 752 w 791"/>
                <a:gd name="T3" fmla="*/ 229 h 806"/>
                <a:gd name="T4" fmla="*/ 701 w 791"/>
                <a:gd name="T5" fmla="*/ 146 h 806"/>
                <a:gd name="T6" fmla="*/ 633 w 791"/>
                <a:gd name="T7" fmla="*/ 79 h 806"/>
                <a:gd name="T8" fmla="*/ 549 w 791"/>
                <a:gd name="T9" fmla="*/ 31 h 806"/>
                <a:gd name="T10" fmla="*/ 456 w 791"/>
                <a:gd name="T11" fmla="*/ 4 h 806"/>
                <a:gd name="T12" fmla="*/ 356 w 791"/>
                <a:gd name="T13" fmla="*/ 1 h 806"/>
                <a:gd name="T14" fmla="*/ 260 w 791"/>
                <a:gd name="T15" fmla="*/ 24 h 806"/>
                <a:gd name="T16" fmla="*/ 175 w 791"/>
                <a:gd name="T17" fmla="*/ 68 h 806"/>
                <a:gd name="T18" fmla="*/ 103 w 791"/>
                <a:gd name="T19" fmla="*/ 132 h 806"/>
                <a:gd name="T20" fmla="*/ 48 w 791"/>
                <a:gd name="T21" fmla="*/ 211 h 806"/>
                <a:gd name="T22" fmla="*/ 12 w 791"/>
                <a:gd name="T23" fmla="*/ 302 h 806"/>
                <a:gd name="T24" fmla="*/ 0 w 791"/>
                <a:gd name="T25" fmla="*/ 403 h 806"/>
                <a:gd name="T26" fmla="*/ 12 w 791"/>
                <a:gd name="T27" fmla="*/ 504 h 806"/>
                <a:gd name="T28" fmla="*/ 48 w 791"/>
                <a:gd name="T29" fmla="*/ 596 h 806"/>
                <a:gd name="T30" fmla="*/ 103 w 791"/>
                <a:gd name="T31" fmla="*/ 674 h 806"/>
                <a:gd name="T32" fmla="*/ 175 w 791"/>
                <a:gd name="T33" fmla="*/ 738 h 806"/>
                <a:gd name="T34" fmla="*/ 260 w 791"/>
                <a:gd name="T35" fmla="*/ 782 h 806"/>
                <a:gd name="T36" fmla="*/ 356 w 791"/>
                <a:gd name="T37" fmla="*/ 805 h 806"/>
                <a:gd name="T38" fmla="*/ 456 w 791"/>
                <a:gd name="T39" fmla="*/ 802 h 806"/>
                <a:gd name="T40" fmla="*/ 549 w 791"/>
                <a:gd name="T41" fmla="*/ 775 h 806"/>
                <a:gd name="T42" fmla="*/ 633 w 791"/>
                <a:gd name="T43" fmla="*/ 727 h 806"/>
                <a:gd name="T44" fmla="*/ 701 w 791"/>
                <a:gd name="T45" fmla="*/ 660 h 806"/>
                <a:gd name="T46" fmla="*/ 752 w 791"/>
                <a:gd name="T47" fmla="*/ 578 h 806"/>
                <a:gd name="T48" fmla="*/ 783 w 791"/>
                <a:gd name="T49" fmla="*/ 484 h 806"/>
                <a:gd name="T50" fmla="*/ 783 w 791"/>
                <a:gd name="T51" fmla="*/ 403 h 806"/>
                <a:gd name="T52" fmla="*/ 770 w 791"/>
                <a:gd name="T53" fmla="*/ 503 h 806"/>
                <a:gd name="T54" fmla="*/ 737 w 791"/>
                <a:gd name="T55" fmla="*/ 592 h 806"/>
                <a:gd name="T56" fmla="*/ 683 w 791"/>
                <a:gd name="T57" fmla="*/ 669 h 806"/>
                <a:gd name="T58" fmla="*/ 612 w 791"/>
                <a:gd name="T59" fmla="*/ 731 h 806"/>
                <a:gd name="T60" fmla="*/ 528 w 791"/>
                <a:gd name="T61" fmla="*/ 775 h 806"/>
                <a:gd name="T62" fmla="*/ 435 w 791"/>
                <a:gd name="T63" fmla="*/ 797 h 806"/>
                <a:gd name="T64" fmla="*/ 336 w 791"/>
                <a:gd name="T65" fmla="*/ 794 h 806"/>
                <a:gd name="T66" fmla="*/ 244 w 791"/>
                <a:gd name="T67" fmla="*/ 768 h 806"/>
                <a:gd name="T68" fmla="*/ 164 w 791"/>
                <a:gd name="T69" fmla="*/ 720 h 806"/>
                <a:gd name="T70" fmla="*/ 97 w 791"/>
                <a:gd name="T71" fmla="*/ 655 h 806"/>
                <a:gd name="T72" fmla="*/ 46 w 791"/>
                <a:gd name="T73" fmla="*/ 575 h 806"/>
                <a:gd name="T74" fmla="*/ 16 w 791"/>
                <a:gd name="T75" fmla="*/ 483 h 806"/>
                <a:gd name="T76" fmla="*/ 8 w 791"/>
                <a:gd name="T77" fmla="*/ 383 h 806"/>
                <a:gd name="T78" fmla="*/ 26 w 791"/>
                <a:gd name="T79" fmla="*/ 285 h 806"/>
                <a:gd name="T80" fmla="*/ 64 w 791"/>
                <a:gd name="T81" fmla="*/ 199 h 806"/>
                <a:gd name="T82" fmla="*/ 122 w 791"/>
                <a:gd name="T83" fmla="*/ 123 h 806"/>
                <a:gd name="T84" fmla="*/ 194 w 791"/>
                <a:gd name="T85" fmla="*/ 65 h 806"/>
                <a:gd name="T86" fmla="*/ 281 w 791"/>
                <a:gd name="T87" fmla="*/ 25 h 806"/>
                <a:gd name="T88" fmla="*/ 375 w 791"/>
                <a:gd name="T89" fmla="*/ 8 h 806"/>
                <a:gd name="T90" fmla="*/ 474 w 791"/>
                <a:gd name="T91" fmla="*/ 16 h 806"/>
                <a:gd name="T92" fmla="*/ 563 w 791"/>
                <a:gd name="T93" fmla="*/ 47 h 806"/>
                <a:gd name="T94" fmla="*/ 642 w 791"/>
                <a:gd name="T95" fmla="*/ 98 h 806"/>
                <a:gd name="T96" fmla="*/ 706 w 791"/>
                <a:gd name="T97" fmla="*/ 166 h 806"/>
                <a:gd name="T98" fmla="*/ 752 w 791"/>
                <a:gd name="T99" fmla="*/ 250 h 806"/>
                <a:gd name="T100" fmla="*/ 779 w 791"/>
                <a:gd name="T101" fmla="*/ 344 h 80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91"/>
                <a:gd name="T154" fmla="*/ 0 h 806"/>
                <a:gd name="T155" fmla="*/ 791 w 791"/>
                <a:gd name="T156" fmla="*/ 806 h 80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91" h="806">
                  <a:moveTo>
                    <a:pt x="791" y="403"/>
                  </a:moveTo>
                  <a:lnTo>
                    <a:pt x="791" y="382"/>
                  </a:lnTo>
                  <a:lnTo>
                    <a:pt x="788" y="362"/>
                  </a:lnTo>
                  <a:lnTo>
                    <a:pt x="787" y="342"/>
                  </a:lnTo>
                  <a:lnTo>
                    <a:pt x="783" y="322"/>
                  </a:lnTo>
                  <a:lnTo>
                    <a:pt x="779" y="302"/>
                  </a:lnTo>
                  <a:lnTo>
                    <a:pt x="773" y="284"/>
                  </a:lnTo>
                  <a:lnTo>
                    <a:pt x="767" y="264"/>
                  </a:lnTo>
                  <a:lnTo>
                    <a:pt x="760" y="246"/>
                  </a:lnTo>
                  <a:lnTo>
                    <a:pt x="752" y="229"/>
                  </a:lnTo>
                  <a:lnTo>
                    <a:pt x="744" y="211"/>
                  </a:lnTo>
                  <a:lnTo>
                    <a:pt x="734" y="194"/>
                  </a:lnTo>
                  <a:lnTo>
                    <a:pt x="723" y="177"/>
                  </a:lnTo>
                  <a:lnTo>
                    <a:pt x="712" y="162"/>
                  </a:lnTo>
                  <a:lnTo>
                    <a:pt x="701" y="146"/>
                  </a:lnTo>
                  <a:lnTo>
                    <a:pt x="688" y="132"/>
                  </a:lnTo>
                  <a:lnTo>
                    <a:pt x="676" y="118"/>
                  </a:lnTo>
                  <a:lnTo>
                    <a:pt x="662" y="105"/>
                  </a:lnTo>
                  <a:lnTo>
                    <a:pt x="646" y="92"/>
                  </a:lnTo>
                  <a:lnTo>
                    <a:pt x="633" y="79"/>
                  </a:lnTo>
                  <a:lnTo>
                    <a:pt x="617" y="68"/>
                  </a:lnTo>
                  <a:lnTo>
                    <a:pt x="601" y="58"/>
                  </a:lnTo>
                  <a:lnTo>
                    <a:pt x="584" y="48"/>
                  </a:lnTo>
                  <a:lnTo>
                    <a:pt x="567" y="40"/>
                  </a:lnTo>
                  <a:lnTo>
                    <a:pt x="549" y="31"/>
                  </a:lnTo>
                  <a:lnTo>
                    <a:pt x="531" y="24"/>
                  </a:lnTo>
                  <a:lnTo>
                    <a:pt x="513" y="18"/>
                  </a:lnTo>
                  <a:lnTo>
                    <a:pt x="495" y="13"/>
                  </a:lnTo>
                  <a:lnTo>
                    <a:pt x="475" y="8"/>
                  </a:lnTo>
                  <a:lnTo>
                    <a:pt x="456" y="4"/>
                  </a:lnTo>
                  <a:lnTo>
                    <a:pt x="436" y="1"/>
                  </a:lnTo>
                  <a:lnTo>
                    <a:pt x="416" y="0"/>
                  </a:lnTo>
                  <a:lnTo>
                    <a:pt x="396" y="0"/>
                  </a:lnTo>
                  <a:lnTo>
                    <a:pt x="375" y="0"/>
                  </a:lnTo>
                  <a:lnTo>
                    <a:pt x="356" y="1"/>
                  </a:lnTo>
                  <a:lnTo>
                    <a:pt x="335" y="4"/>
                  </a:lnTo>
                  <a:lnTo>
                    <a:pt x="315" y="8"/>
                  </a:lnTo>
                  <a:lnTo>
                    <a:pt x="297" y="13"/>
                  </a:lnTo>
                  <a:lnTo>
                    <a:pt x="278" y="18"/>
                  </a:lnTo>
                  <a:lnTo>
                    <a:pt x="260" y="24"/>
                  </a:lnTo>
                  <a:lnTo>
                    <a:pt x="242" y="31"/>
                  </a:lnTo>
                  <a:lnTo>
                    <a:pt x="224" y="40"/>
                  </a:lnTo>
                  <a:lnTo>
                    <a:pt x="207" y="48"/>
                  </a:lnTo>
                  <a:lnTo>
                    <a:pt x="190" y="58"/>
                  </a:lnTo>
                  <a:lnTo>
                    <a:pt x="175" y="68"/>
                  </a:lnTo>
                  <a:lnTo>
                    <a:pt x="160" y="79"/>
                  </a:lnTo>
                  <a:lnTo>
                    <a:pt x="144" y="92"/>
                  </a:lnTo>
                  <a:lnTo>
                    <a:pt x="129" y="105"/>
                  </a:lnTo>
                  <a:lnTo>
                    <a:pt x="117" y="118"/>
                  </a:lnTo>
                  <a:lnTo>
                    <a:pt x="103" y="132"/>
                  </a:lnTo>
                  <a:lnTo>
                    <a:pt x="90" y="146"/>
                  </a:lnTo>
                  <a:lnTo>
                    <a:pt x="79" y="162"/>
                  </a:lnTo>
                  <a:lnTo>
                    <a:pt x="68" y="177"/>
                  </a:lnTo>
                  <a:lnTo>
                    <a:pt x="57" y="194"/>
                  </a:lnTo>
                  <a:lnTo>
                    <a:pt x="48" y="211"/>
                  </a:lnTo>
                  <a:lnTo>
                    <a:pt x="39" y="229"/>
                  </a:lnTo>
                  <a:lnTo>
                    <a:pt x="32" y="246"/>
                  </a:lnTo>
                  <a:lnTo>
                    <a:pt x="25" y="264"/>
                  </a:lnTo>
                  <a:lnTo>
                    <a:pt x="18" y="284"/>
                  </a:lnTo>
                  <a:lnTo>
                    <a:pt x="12" y="302"/>
                  </a:lnTo>
                  <a:lnTo>
                    <a:pt x="8" y="322"/>
                  </a:lnTo>
                  <a:lnTo>
                    <a:pt x="5" y="342"/>
                  </a:lnTo>
                  <a:lnTo>
                    <a:pt x="2" y="362"/>
                  </a:lnTo>
                  <a:lnTo>
                    <a:pt x="1" y="382"/>
                  </a:lnTo>
                  <a:lnTo>
                    <a:pt x="0" y="403"/>
                  </a:lnTo>
                  <a:lnTo>
                    <a:pt x="1" y="424"/>
                  </a:lnTo>
                  <a:lnTo>
                    <a:pt x="2" y="444"/>
                  </a:lnTo>
                  <a:lnTo>
                    <a:pt x="5" y="464"/>
                  </a:lnTo>
                  <a:lnTo>
                    <a:pt x="8" y="484"/>
                  </a:lnTo>
                  <a:lnTo>
                    <a:pt x="12" y="504"/>
                  </a:lnTo>
                  <a:lnTo>
                    <a:pt x="18" y="524"/>
                  </a:lnTo>
                  <a:lnTo>
                    <a:pt x="25" y="542"/>
                  </a:lnTo>
                  <a:lnTo>
                    <a:pt x="32" y="561"/>
                  </a:lnTo>
                  <a:lnTo>
                    <a:pt x="39" y="578"/>
                  </a:lnTo>
                  <a:lnTo>
                    <a:pt x="48" y="596"/>
                  </a:lnTo>
                  <a:lnTo>
                    <a:pt x="57" y="612"/>
                  </a:lnTo>
                  <a:lnTo>
                    <a:pt x="68" y="629"/>
                  </a:lnTo>
                  <a:lnTo>
                    <a:pt x="79" y="645"/>
                  </a:lnTo>
                  <a:lnTo>
                    <a:pt x="90" y="660"/>
                  </a:lnTo>
                  <a:lnTo>
                    <a:pt x="103" y="674"/>
                  </a:lnTo>
                  <a:lnTo>
                    <a:pt x="117" y="689"/>
                  </a:lnTo>
                  <a:lnTo>
                    <a:pt x="129" y="703"/>
                  </a:lnTo>
                  <a:lnTo>
                    <a:pt x="144" y="714"/>
                  </a:lnTo>
                  <a:lnTo>
                    <a:pt x="160" y="727"/>
                  </a:lnTo>
                  <a:lnTo>
                    <a:pt x="175" y="738"/>
                  </a:lnTo>
                  <a:lnTo>
                    <a:pt x="190" y="748"/>
                  </a:lnTo>
                  <a:lnTo>
                    <a:pt x="207" y="758"/>
                  </a:lnTo>
                  <a:lnTo>
                    <a:pt x="224" y="767"/>
                  </a:lnTo>
                  <a:lnTo>
                    <a:pt x="242" y="775"/>
                  </a:lnTo>
                  <a:lnTo>
                    <a:pt x="260" y="782"/>
                  </a:lnTo>
                  <a:lnTo>
                    <a:pt x="278" y="789"/>
                  </a:lnTo>
                  <a:lnTo>
                    <a:pt x="297" y="794"/>
                  </a:lnTo>
                  <a:lnTo>
                    <a:pt x="315" y="799"/>
                  </a:lnTo>
                  <a:lnTo>
                    <a:pt x="335" y="802"/>
                  </a:lnTo>
                  <a:lnTo>
                    <a:pt x="356" y="805"/>
                  </a:lnTo>
                  <a:lnTo>
                    <a:pt x="375" y="806"/>
                  </a:lnTo>
                  <a:lnTo>
                    <a:pt x="396" y="806"/>
                  </a:lnTo>
                  <a:lnTo>
                    <a:pt x="416" y="806"/>
                  </a:lnTo>
                  <a:lnTo>
                    <a:pt x="436" y="805"/>
                  </a:lnTo>
                  <a:lnTo>
                    <a:pt x="456" y="802"/>
                  </a:lnTo>
                  <a:lnTo>
                    <a:pt x="475" y="799"/>
                  </a:lnTo>
                  <a:lnTo>
                    <a:pt x="495" y="794"/>
                  </a:lnTo>
                  <a:lnTo>
                    <a:pt x="513" y="789"/>
                  </a:lnTo>
                  <a:lnTo>
                    <a:pt x="531" y="782"/>
                  </a:lnTo>
                  <a:lnTo>
                    <a:pt x="549" y="775"/>
                  </a:lnTo>
                  <a:lnTo>
                    <a:pt x="567" y="767"/>
                  </a:lnTo>
                  <a:lnTo>
                    <a:pt x="584" y="758"/>
                  </a:lnTo>
                  <a:lnTo>
                    <a:pt x="601" y="748"/>
                  </a:lnTo>
                  <a:lnTo>
                    <a:pt x="617" y="738"/>
                  </a:lnTo>
                  <a:lnTo>
                    <a:pt x="633" y="727"/>
                  </a:lnTo>
                  <a:lnTo>
                    <a:pt x="646" y="714"/>
                  </a:lnTo>
                  <a:lnTo>
                    <a:pt x="662" y="703"/>
                  </a:lnTo>
                  <a:lnTo>
                    <a:pt x="676" y="689"/>
                  </a:lnTo>
                  <a:lnTo>
                    <a:pt x="688" y="674"/>
                  </a:lnTo>
                  <a:lnTo>
                    <a:pt x="701" y="660"/>
                  </a:lnTo>
                  <a:lnTo>
                    <a:pt x="712" y="645"/>
                  </a:lnTo>
                  <a:lnTo>
                    <a:pt x="723" y="629"/>
                  </a:lnTo>
                  <a:lnTo>
                    <a:pt x="734" y="612"/>
                  </a:lnTo>
                  <a:lnTo>
                    <a:pt x="744" y="596"/>
                  </a:lnTo>
                  <a:lnTo>
                    <a:pt x="752" y="578"/>
                  </a:lnTo>
                  <a:lnTo>
                    <a:pt x="760" y="561"/>
                  </a:lnTo>
                  <a:lnTo>
                    <a:pt x="767" y="542"/>
                  </a:lnTo>
                  <a:lnTo>
                    <a:pt x="773" y="524"/>
                  </a:lnTo>
                  <a:lnTo>
                    <a:pt x="779" y="504"/>
                  </a:lnTo>
                  <a:lnTo>
                    <a:pt x="783" y="484"/>
                  </a:lnTo>
                  <a:lnTo>
                    <a:pt x="787" y="464"/>
                  </a:lnTo>
                  <a:lnTo>
                    <a:pt x="788" y="444"/>
                  </a:lnTo>
                  <a:lnTo>
                    <a:pt x="791" y="424"/>
                  </a:lnTo>
                  <a:lnTo>
                    <a:pt x="791" y="403"/>
                  </a:lnTo>
                  <a:close/>
                  <a:moveTo>
                    <a:pt x="783" y="403"/>
                  </a:moveTo>
                  <a:lnTo>
                    <a:pt x="783" y="423"/>
                  </a:lnTo>
                  <a:lnTo>
                    <a:pt x="781" y="444"/>
                  </a:lnTo>
                  <a:lnTo>
                    <a:pt x="779" y="464"/>
                  </a:lnTo>
                  <a:lnTo>
                    <a:pt x="776" y="483"/>
                  </a:lnTo>
                  <a:lnTo>
                    <a:pt x="770" y="503"/>
                  </a:lnTo>
                  <a:lnTo>
                    <a:pt x="766" y="521"/>
                  </a:lnTo>
                  <a:lnTo>
                    <a:pt x="759" y="539"/>
                  </a:lnTo>
                  <a:lnTo>
                    <a:pt x="752" y="558"/>
                  </a:lnTo>
                  <a:lnTo>
                    <a:pt x="745" y="575"/>
                  </a:lnTo>
                  <a:lnTo>
                    <a:pt x="737" y="592"/>
                  </a:lnTo>
                  <a:lnTo>
                    <a:pt x="727" y="609"/>
                  </a:lnTo>
                  <a:lnTo>
                    <a:pt x="717" y="625"/>
                  </a:lnTo>
                  <a:lnTo>
                    <a:pt x="706" y="640"/>
                  </a:lnTo>
                  <a:lnTo>
                    <a:pt x="695" y="655"/>
                  </a:lnTo>
                  <a:lnTo>
                    <a:pt x="683" y="669"/>
                  </a:lnTo>
                  <a:lnTo>
                    <a:pt x="670" y="683"/>
                  </a:lnTo>
                  <a:lnTo>
                    <a:pt x="656" y="696"/>
                  </a:lnTo>
                  <a:lnTo>
                    <a:pt x="642" y="708"/>
                  </a:lnTo>
                  <a:lnTo>
                    <a:pt x="627" y="720"/>
                  </a:lnTo>
                  <a:lnTo>
                    <a:pt x="612" y="731"/>
                  </a:lnTo>
                  <a:lnTo>
                    <a:pt x="596" y="741"/>
                  </a:lnTo>
                  <a:lnTo>
                    <a:pt x="580" y="751"/>
                  </a:lnTo>
                  <a:lnTo>
                    <a:pt x="563" y="760"/>
                  </a:lnTo>
                  <a:lnTo>
                    <a:pt x="546" y="768"/>
                  </a:lnTo>
                  <a:lnTo>
                    <a:pt x="528" y="775"/>
                  </a:lnTo>
                  <a:lnTo>
                    <a:pt x="510" y="781"/>
                  </a:lnTo>
                  <a:lnTo>
                    <a:pt x="492" y="787"/>
                  </a:lnTo>
                  <a:lnTo>
                    <a:pt x="474" y="791"/>
                  </a:lnTo>
                  <a:lnTo>
                    <a:pt x="454" y="794"/>
                  </a:lnTo>
                  <a:lnTo>
                    <a:pt x="435" y="797"/>
                  </a:lnTo>
                  <a:lnTo>
                    <a:pt x="416" y="798"/>
                  </a:lnTo>
                  <a:lnTo>
                    <a:pt x="396" y="799"/>
                  </a:lnTo>
                  <a:lnTo>
                    <a:pt x="375" y="798"/>
                  </a:lnTo>
                  <a:lnTo>
                    <a:pt x="356" y="797"/>
                  </a:lnTo>
                  <a:lnTo>
                    <a:pt x="336" y="794"/>
                  </a:lnTo>
                  <a:lnTo>
                    <a:pt x="317" y="791"/>
                  </a:lnTo>
                  <a:lnTo>
                    <a:pt x="299" y="787"/>
                  </a:lnTo>
                  <a:lnTo>
                    <a:pt x="281" y="781"/>
                  </a:lnTo>
                  <a:lnTo>
                    <a:pt x="263" y="775"/>
                  </a:lnTo>
                  <a:lnTo>
                    <a:pt x="244" y="768"/>
                  </a:lnTo>
                  <a:lnTo>
                    <a:pt x="228" y="760"/>
                  </a:lnTo>
                  <a:lnTo>
                    <a:pt x="211" y="751"/>
                  </a:lnTo>
                  <a:lnTo>
                    <a:pt x="194" y="741"/>
                  </a:lnTo>
                  <a:lnTo>
                    <a:pt x="179" y="731"/>
                  </a:lnTo>
                  <a:lnTo>
                    <a:pt x="164" y="720"/>
                  </a:lnTo>
                  <a:lnTo>
                    <a:pt x="149" y="708"/>
                  </a:lnTo>
                  <a:lnTo>
                    <a:pt x="135" y="696"/>
                  </a:lnTo>
                  <a:lnTo>
                    <a:pt x="122" y="683"/>
                  </a:lnTo>
                  <a:lnTo>
                    <a:pt x="108" y="669"/>
                  </a:lnTo>
                  <a:lnTo>
                    <a:pt x="97" y="655"/>
                  </a:lnTo>
                  <a:lnTo>
                    <a:pt x="85" y="640"/>
                  </a:lnTo>
                  <a:lnTo>
                    <a:pt x="75" y="625"/>
                  </a:lnTo>
                  <a:lnTo>
                    <a:pt x="64" y="609"/>
                  </a:lnTo>
                  <a:lnTo>
                    <a:pt x="55" y="592"/>
                  </a:lnTo>
                  <a:lnTo>
                    <a:pt x="46" y="575"/>
                  </a:lnTo>
                  <a:lnTo>
                    <a:pt x="39" y="558"/>
                  </a:lnTo>
                  <a:lnTo>
                    <a:pt x="32" y="539"/>
                  </a:lnTo>
                  <a:lnTo>
                    <a:pt x="26" y="521"/>
                  </a:lnTo>
                  <a:lnTo>
                    <a:pt x="21" y="503"/>
                  </a:lnTo>
                  <a:lnTo>
                    <a:pt x="16" y="483"/>
                  </a:lnTo>
                  <a:lnTo>
                    <a:pt x="12" y="464"/>
                  </a:lnTo>
                  <a:lnTo>
                    <a:pt x="9" y="444"/>
                  </a:lnTo>
                  <a:lnTo>
                    <a:pt x="8" y="423"/>
                  </a:lnTo>
                  <a:lnTo>
                    <a:pt x="8" y="403"/>
                  </a:lnTo>
                  <a:lnTo>
                    <a:pt x="8" y="383"/>
                  </a:lnTo>
                  <a:lnTo>
                    <a:pt x="9" y="363"/>
                  </a:lnTo>
                  <a:lnTo>
                    <a:pt x="12" y="344"/>
                  </a:lnTo>
                  <a:lnTo>
                    <a:pt x="16" y="324"/>
                  </a:lnTo>
                  <a:lnTo>
                    <a:pt x="21" y="304"/>
                  </a:lnTo>
                  <a:lnTo>
                    <a:pt x="26" y="285"/>
                  </a:lnTo>
                  <a:lnTo>
                    <a:pt x="32" y="267"/>
                  </a:lnTo>
                  <a:lnTo>
                    <a:pt x="39" y="250"/>
                  </a:lnTo>
                  <a:lnTo>
                    <a:pt x="46" y="231"/>
                  </a:lnTo>
                  <a:lnTo>
                    <a:pt x="55" y="214"/>
                  </a:lnTo>
                  <a:lnTo>
                    <a:pt x="64" y="199"/>
                  </a:lnTo>
                  <a:lnTo>
                    <a:pt x="75" y="182"/>
                  </a:lnTo>
                  <a:lnTo>
                    <a:pt x="85" y="166"/>
                  </a:lnTo>
                  <a:lnTo>
                    <a:pt x="97" y="152"/>
                  </a:lnTo>
                  <a:lnTo>
                    <a:pt x="108" y="138"/>
                  </a:lnTo>
                  <a:lnTo>
                    <a:pt x="122" y="123"/>
                  </a:lnTo>
                  <a:lnTo>
                    <a:pt x="135" y="111"/>
                  </a:lnTo>
                  <a:lnTo>
                    <a:pt x="149" y="98"/>
                  </a:lnTo>
                  <a:lnTo>
                    <a:pt x="164" y="87"/>
                  </a:lnTo>
                  <a:lnTo>
                    <a:pt x="179" y="75"/>
                  </a:lnTo>
                  <a:lnTo>
                    <a:pt x="194" y="65"/>
                  </a:lnTo>
                  <a:lnTo>
                    <a:pt x="211" y="55"/>
                  </a:lnTo>
                  <a:lnTo>
                    <a:pt x="228" y="47"/>
                  </a:lnTo>
                  <a:lnTo>
                    <a:pt x="244" y="38"/>
                  </a:lnTo>
                  <a:lnTo>
                    <a:pt x="263" y="31"/>
                  </a:lnTo>
                  <a:lnTo>
                    <a:pt x="281" y="25"/>
                  </a:lnTo>
                  <a:lnTo>
                    <a:pt x="299" y="20"/>
                  </a:lnTo>
                  <a:lnTo>
                    <a:pt x="317" y="16"/>
                  </a:lnTo>
                  <a:lnTo>
                    <a:pt x="336" y="13"/>
                  </a:lnTo>
                  <a:lnTo>
                    <a:pt x="356" y="10"/>
                  </a:lnTo>
                  <a:lnTo>
                    <a:pt x="375" y="8"/>
                  </a:lnTo>
                  <a:lnTo>
                    <a:pt x="396" y="8"/>
                  </a:lnTo>
                  <a:lnTo>
                    <a:pt x="416" y="8"/>
                  </a:lnTo>
                  <a:lnTo>
                    <a:pt x="435" y="10"/>
                  </a:lnTo>
                  <a:lnTo>
                    <a:pt x="454" y="13"/>
                  </a:lnTo>
                  <a:lnTo>
                    <a:pt x="474" y="16"/>
                  </a:lnTo>
                  <a:lnTo>
                    <a:pt x="492" y="20"/>
                  </a:lnTo>
                  <a:lnTo>
                    <a:pt x="510" y="25"/>
                  </a:lnTo>
                  <a:lnTo>
                    <a:pt x="528" y="31"/>
                  </a:lnTo>
                  <a:lnTo>
                    <a:pt x="546" y="38"/>
                  </a:lnTo>
                  <a:lnTo>
                    <a:pt x="563" y="47"/>
                  </a:lnTo>
                  <a:lnTo>
                    <a:pt x="580" y="55"/>
                  </a:lnTo>
                  <a:lnTo>
                    <a:pt x="596" y="65"/>
                  </a:lnTo>
                  <a:lnTo>
                    <a:pt x="612" y="75"/>
                  </a:lnTo>
                  <a:lnTo>
                    <a:pt x="627" y="87"/>
                  </a:lnTo>
                  <a:lnTo>
                    <a:pt x="642" y="98"/>
                  </a:lnTo>
                  <a:lnTo>
                    <a:pt x="656" y="111"/>
                  </a:lnTo>
                  <a:lnTo>
                    <a:pt x="670" y="123"/>
                  </a:lnTo>
                  <a:lnTo>
                    <a:pt x="683" y="138"/>
                  </a:lnTo>
                  <a:lnTo>
                    <a:pt x="695" y="152"/>
                  </a:lnTo>
                  <a:lnTo>
                    <a:pt x="706" y="166"/>
                  </a:lnTo>
                  <a:lnTo>
                    <a:pt x="717" y="182"/>
                  </a:lnTo>
                  <a:lnTo>
                    <a:pt x="727" y="199"/>
                  </a:lnTo>
                  <a:lnTo>
                    <a:pt x="737" y="214"/>
                  </a:lnTo>
                  <a:lnTo>
                    <a:pt x="745" y="231"/>
                  </a:lnTo>
                  <a:lnTo>
                    <a:pt x="752" y="250"/>
                  </a:lnTo>
                  <a:lnTo>
                    <a:pt x="759" y="267"/>
                  </a:lnTo>
                  <a:lnTo>
                    <a:pt x="766" y="285"/>
                  </a:lnTo>
                  <a:lnTo>
                    <a:pt x="770" y="304"/>
                  </a:lnTo>
                  <a:lnTo>
                    <a:pt x="776" y="324"/>
                  </a:lnTo>
                  <a:lnTo>
                    <a:pt x="779" y="344"/>
                  </a:lnTo>
                  <a:lnTo>
                    <a:pt x="781" y="363"/>
                  </a:lnTo>
                  <a:lnTo>
                    <a:pt x="783" y="383"/>
                  </a:lnTo>
                  <a:lnTo>
                    <a:pt x="783" y="403"/>
                  </a:lnTo>
                  <a:close/>
                </a:path>
              </a:pathLst>
            </a:custGeom>
            <a:solidFill>
              <a:srgbClr val="FEF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8" name="Freeform 95"/>
            <p:cNvSpPr>
              <a:spLocks noEditPoints="1"/>
            </p:cNvSpPr>
            <p:nvPr/>
          </p:nvSpPr>
          <p:spPr bwMode="auto">
            <a:xfrm>
              <a:off x="4143" y="2101"/>
              <a:ext cx="783" cy="800"/>
            </a:xfrm>
            <a:custGeom>
              <a:avLst/>
              <a:gdLst>
                <a:gd name="T0" fmla="*/ 775 w 783"/>
                <a:gd name="T1" fmla="*/ 318 h 800"/>
                <a:gd name="T2" fmla="*/ 744 w 783"/>
                <a:gd name="T3" fmla="*/ 226 h 800"/>
                <a:gd name="T4" fmla="*/ 694 w 783"/>
                <a:gd name="T5" fmla="*/ 145 h 800"/>
                <a:gd name="T6" fmla="*/ 626 w 783"/>
                <a:gd name="T7" fmla="*/ 80 h 800"/>
                <a:gd name="T8" fmla="*/ 544 w 783"/>
                <a:gd name="T9" fmla="*/ 31 h 800"/>
                <a:gd name="T10" fmla="*/ 450 w 783"/>
                <a:gd name="T11" fmla="*/ 4 h 800"/>
                <a:gd name="T12" fmla="*/ 352 w 783"/>
                <a:gd name="T13" fmla="*/ 2 h 800"/>
                <a:gd name="T14" fmla="*/ 257 w 783"/>
                <a:gd name="T15" fmla="*/ 24 h 800"/>
                <a:gd name="T16" fmla="*/ 172 w 783"/>
                <a:gd name="T17" fmla="*/ 68 h 800"/>
                <a:gd name="T18" fmla="*/ 101 w 783"/>
                <a:gd name="T19" fmla="*/ 131 h 800"/>
                <a:gd name="T20" fmla="*/ 47 w 783"/>
                <a:gd name="T21" fmla="*/ 209 h 800"/>
                <a:gd name="T22" fmla="*/ 12 w 783"/>
                <a:gd name="T23" fmla="*/ 300 h 800"/>
                <a:gd name="T24" fmla="*/ 0 w 783"/>
                <a:gd name="T25" fmla="*/ 399 h 800"/>
                <a:gd name="T26" fmla="*/ 12 w 783"/>
                <a:gd name="T27" fmla="*/ 499 h 800"/>
                <a:gd name="T28" fmla="*/ 47 w 783"/>
                <a:gd name="T29" fmla="*/ 589 h 800"/>
                <a:gd name="T30" fmla="*/ 101 w 783"/>
                <a:gd name="T31" fmla="*/ 668 h 800"/>
                <a:gd name="T32" fmla="*/ 172 w 783"/>
                <a:gd name="T33" fmla="*/ 730 h 800"/>
                <a:gd name="T34" fmla="*/ 257 w 783"/>
                <a:gd name="T35" fmla="*/ 774 h 800"/>
                <a:gd name="T36" fmla="*/ 352 w 783"/>
                <a:gd name="T37" fmla="*/ 797 h 800"/>
                <a:gd name="T38" fmla="*/ 450 w 783"/>
                <a:gd name="T39" fmla="*/ 794 h 800"/>
                <a:gd name="T40" fmla="*/ 544 w 783"/>
                <a:gd name="T41" fmla="*/ 767 h 800"/>
                <a:gd name="T42" fmla="*/ 626 w 783"/>
                <a:gd name="T43" fmla="*/ 720 h 800"/>
                <a:gd name="T44" fmla="*/ 694 w 783"/>
                <a:gd name="T45" fmla="*/ 653 h 800"/>
                <a:gd name="T46" fmla="*/ 744 w 783"/>
                <a:gd name="T47" fmla="*/ 572 h 800"/>
                <a:gd name="T48" fmla="*/ 775 w 783"/>
                <a:gd name="T49" fmla="*/ 480 h 800"/>
                <a:gd name="T50" fmla="*/ 775 w 783"/>
                <a:gd name="T51" fmla="*/ 399 h 800"/>
                <a:gd name="T52" fmla="*/ 763 w 783"/>
                <a:gd name="T53" fmla="*/ 497 h 800"/>
                <a:gd name="T54" fmla="*/ 729 w 783"/>
                <a:gd name="T55" fmla="*/ 587 h 800"/>
                <a:gd name="T56" fmla="*/ 676 w 783"/>
                <a:gd name="T57" fmla="*/ 662 h 800"/>
                <a:gd name="T58" fmla="*/ 606 w 783"/>
                <a:gd name="T59" fmla="*/ 724 h 800"/>
                <a:gd name="T60" fmla="*/ 523 w 783"/>
                <a:gd name="T61" fmla="*/ 767 h 800"/>
                <a:gd name="T62" fmla="*/ 431 w 783"/>
                <a:gd name="T63" fmla="*/ 788 h 800"/>
                <a:gd name="T64" fmla="*/ 334 w 783"/>
                <a:gd name="T65" fmla="*/ 787 h 800"/>
                <a:gd name="T66" fmla="*/ 242 w 783"/>
                <a:gd name="T67" fmla="*/ 760 h 800"/>
                <a:gd name="T68" fmla="*/ 163 w 783"/>
                <a:gd name="T69" fmla="*/ 713 h 800"/>
                <a:gd name="T70" fmla="*/ 96 w 783"/>
                <a:gd name="T71" fmla="*/ 648 h 800"/>
                <a:gd name="T72" fmla="*/ 46 w 783"/>
                <a:gd name="T73" fmla="*/ 570 h 800"/>
                <a:gd name="T74" fmla="*/ 15 w 783"/>
                <a:gd name="T75" fmla="*/ 479 h 800"/>
                <a:gd name="T76" fmla="*/ 8 w 783"/>
                <a:gd name="T77" fmla="*/ 379 h 800"/>
                <a:gd name="T78" fmla="*/ 25 w 783"/>
                <a:gd name="T79" fmla="*/ 283 h 800"/>
                <a:gd name="T80" fmla="*/ 64 w 783"/>
                <a:gd name="T81" fmla="*/ 196 h 800"/>
                <a:gd name="T82" fmla="*/ 121 w 783"/>
                <a:gd name="T83" fmla="*/ 122 h 800"/>
                <a:gd name="T84" fmla="*/ 193 w 783"/>
                <a:gd name="T85" fmla="*/ 64 h 800"/>
                <a:gd name="T86" fmla="*/ 278 w 783"/>
                <a:gd name="T87" fmla="*/ 26 h 800"/>
                <a:gd name="T88" fmla="*/ 371 w 783"/>
                <a:gd name="T89" fmla="*/ 9 h 800"/>
                <a:gd name="T90" fmla="*/ 469 w 783"/>
                <a:gd name="T91" fmla="*/ 16 h 800"/>
                <a:gd name="T92" fmla="*/ 558 w 783"/>
                <a:gd name="T93" fmla="*/ 47 h 800"/>
                <a:gd name="T94" fmla="*/ 635 w 783"/>
                <a:gd name="T95" fmla="*/ 97 h 800"/>
                <a:gd name="T96" fmla="*/ 699 w 783"/>
                <a:gd name="T97" fmla="*/ 165 h 800"/>
                <a:gd name="T98" fmla="*/ 745 w 783"/>
                <a:gd name="T99" fmla="*/ 247 h 800"/>
                <a:gd name="T100" fmla="*/ 770 w 783"/>
                <a:gd name="T101" fmla="*/ 340 h 8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83"/>
                <a:gd name="T154" fmla="*/ 0 h 800"/>
                <a:gd name="T155" fmla="*/ 783 w 783"/>
                <a:gd name="T156" fmla="*/ 800 h 8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83" h="800">
                  <a:moveTo>
                    <a:pt x="783" y="399"/>
                  </a:moveTo>
                  <a:lnTo>
                    <a:pt x="783" y="379"/>
                  </a:lnTo>
                  <a:lnTo>
                    <a:pt x="781" y="358"/>
                  </a:lnTo>
                  <a:lnTo>
                    <a:pt x="779" y="338"/>
                  </a:lnTo>
                  <a:lnTo>
                    <a:pt x="775" y="318"/>
                  </a:lnTo>
                  <a:lnTo>
                    <a:pt x="770" y="300"/>
                  </a:lnTo>
                  <a:lnTo>
                    <a:pt x="765" y="280"/>
                  </a:lnTo>
                  <a:lnTo>
                    <a:pt x="759" y="261"/>
                  </a:lnTo>
                  <a:lnTo>
                    <a:pt x="752" y="244"/>
                  </a:lnTo>
                  <a:lnTo>
                    <a:pt x="744" y="226"/>
                  </a:lnTo>
                  <a:lnTo>
                    <a:pt x="736" y="209"/>
                  </a:lnTo>
                  <a:lnTo>
                    <a:pt x="726" y="192"/>
                  </a:lnTo>
                  <a:lnTo>
                    <a:pt x="716" y="176"/>
                  </a:lnTo>
                  <a:lnTo>
                    <a:pt x="705" y="161"/>
                  </a:lnTo>
                  <a:lnTo>
                    <a:pt x="694" y="145"/>
                  </a:lnTo>
                  <a:lnTo>
                    <a:pt x="681" y="131"/>
                  </a:lnTo>
                  <a:lnTo>
                    <a:pt x="669" y="117"/>
                  </a:lnTo>
                  <a:lnTo>
                    <a:pt x="655" y="104"/>
                  </a:lnTo>
                  <a:lnTo>
                    <a:pt x="641" y="91"/>
                  </a:lnTo>
                  <a:lnTo>
                    <a:pt x="626" y="80"/>
                  </a:lnTo>
                  <a:lnTo>
                    <a:pt x="610" y="68"/>
                  </a:lnTo>
                  <a:lnTo>
                    <a:pt x="595" y="57"/>
                  </a:lnTo>
                  <a:lnTo>
                    <a:pt x="578" y="48"/>
                  </a:lnTo>
                  <a:lnTo>
                    <a:pt x="562" y="39"/>
                  </a:lnTo>
                  <a:lnTo>
                    <a:pt x="544" y="31"/>
                  </a:lnTo>
                  <a:lnTo>
                    <a:pt x="526" y="24"/>
                  </a:lnTo>
                  <a:lnTo>
                    <a:pt x="508" y="17"/>
                  </a:lnTo>
                  <a:lnTo>
                    <a:pt x="489" y="13"/>
                  </a:lnTo>
                  <a:lnTo>
                    <a:pt x="470" y="7"/>
                  </a:lnTo>
                  <a:lnTo>
                    <a:pt x="450" y="4"/>
                  </a:lnTo>
                  <a:lnTo>
                    <a:pt x="431" y="2"/>
                  </a:lnTo>
                  <a:lnTo>
                    <a:pt x="412" y="0"/>
                  </a:lnTo>
                  <a:lnTo>
                    <a:pt x="392" y="0"/>
                  </a:lnTo>
                  <a:lnTo>
                    <a:pt x="371" y="0"/>
                  </a:lnTo>
                  <a:lnTo>
                    <a:pt x="352" y="2"/>
                  </a:lnTo>
                  <a:lnTo>
                    <a:pt x="332" y="4"/>
                  </a:lnTo>
                  <a:lnTo>
                    <a:pt x="313" y="7"/>
                  </a:lnTo>
                  <a:lnTo>
                    <a:pt x="293" y="13"/>
                  </a:lnTo>
                  <a:lnTo>
                    <a:pt x="275" y="17"/>
                  </a:lnTo>
                  <a:lnTo>
                    <a:pt x="257" y="24"/>
                  </a:lnTo>
                  <a:lnTo>
                    <a:pt x="239" y="31"/>
                  </a:lnTo>
                  <a:lnTo>
                    <a:pt x="222" y="39"/>
                  </a:lnTo>
                  <a:lnTo>
                    <a:pt x="204" y="48"/>
                  </a:lnTo>
                  <a:lnTo>
                    <a:pt x="189" y="57"/>
                  </a:lnTo>
                  <a:lnTo>
                    <a:pt x="172" y="68"/>
                  </a:lnTo>
                  <a:lnTo>
                    <a:pt x="157" y="80"/>
                  </a:lnTo>
                  <a:lnTo>
                    <a:pt x="143" y="91"/>
                  </a:lnTo>
                  <a:lnTo>
                    <a:pt x="128" y="104"/>
                  </a:lnTo>
                  <a:lnTo>
                    <a:pt x="115" y="117"/>
                  </a:lnTo>
                  <a:lnTo>
                    <a:pt x="101" y="131"/>
                  </a:lnTo>
                  <a:lnTo>
                    <a:pt x="89" y="145"/>
                  </a:lnTo>
                  <a:lnTo>
                    <a:pt x="78" y="161"/>
                  </a:lnTo>
                  <a:lnTo>
                    <a:pt x="67" y="176"/>
                  </a:lnTo>
                  <a:lnTo>
                    <a:pt x="57" y="192"/>
                  </a:lnTo>
                  <a:lnTo>
                    <a:pt x="47" y="209"/>
                  </a:lnTo>
                  <a:lnTo>
                    <a:pt x="39" y="226"/>
                  </a:lnTo>
                  <a:lnTo>
                    <a:pt x="30" y="244"/>
                  </a:lnTo>
                  <a:lnTo>
                    <a:pt x="24" y="261"/>
                  </a:lnTo>
                  <a:lnTo>
                    <a:pt x="18" y="280"/>
                  </a:lnTo>
                  <a:lnTo>
                    <a:pt x="12" y="300"/>
                  </a:lnTo>
                  <a:lnTo>
                    <a:pt x="8" y="318"/>
                  </a:lnTo>
                  <a:lnTo>
                    <a:pt x="4" y="338"/>
                  </a:lnTo>
                  <a:lnTo>
                    <a:pt x="3" y="358"/>
                  </a:lnTo>
                  <a:lnTo>
                    <a:pt x="1" y="379"/>
                  </a:lnTo>
                  <a:lnTo>
                    <a:pt x="0" y="399"/>
                  </a:lnTo>
                  <a:lnTo>
                    <a:pt x="1" y="420"/>
                  </a:lnTo>
                  <a:lnTo>
                    <a:pt x="3" y="440"/>
                  </a:lnTo>
                  <a:lnTo>
                    <a:pt x="4" y="460"/>
                  </a:lnTo>
                  <a:lnTo>
                    <a:pt x="8" y="480"/>
                  </a:lnTo>
                  <a:lnTo>
                    <a:pt x="12" y="499"/>
                  </a:lnTo>
                  <a:lnTo>
                    <a:pt x="18" y="518"/>
                  </a:lnTo>
                  <a:lnTo>
                    <a:pt x="24" y="537"/>
                  </a:lnTo>
                  <a:lnTo>
                    <a:pt x="30" y="555"/>
                  </a:lnTo>
                  <a:lnTo>
                    <a:pt x="39" y="572"/>
                  </a:lnTo>
                  <a:lnTo>
                    <a:pt x="47" y="589"/>
                  </a:lnTo>
                  <a:lnTo>
                    <a:pt x="57" y="606"/>
                  </a:lnTo>
                  <a:lnTo>
                    <a:pt x="67" y="622"/>
                  </a:lnTo>
                  <a:lnTo>
                    <a:pt x="78" y="638"/>
                  </a:lnTo>
                  <a:lnTo>
                    <a:pt x="89" y="653"/>
                  </a:lnTo>
                  <a:lnTo>
                    <a:pt x="101" y="668"/>
                  </a:lnTo>
                  <a:lnTo>
                    <a:pt x="115" y="682"/>
                  </a:lnTo>
                  <a:lnTo>
                    <a:pt x="128" y="695"/>
                  </a:lnTo>
                  <a:lnTo>
                    <a:pt x="143" y="707"/>
                  </a:lnTo>
                  <a:lnTo>
                    <a:pt x="157" y="720"/>
                  </a:lnTo>
                  <a:lnTo>
                    <a:pt x="172" y="730"/>
                  </a:lnTo>
                  <a:lnTo>
                    <a:pt x="189" y="741"/>
                  </a:lnTo>
                  <a:lnTo>
                    <a:pt x="204" y="751"/>
                  </a:lnTo>
                  <a:lnTo>
                    <a:pt x="222" y="760"/>
                  </a:lnTo>
                  <a:lnTo>
                    <a:pt x="239" y="767"/>
                  </a:lnTo>
                  <a:lnTo>
                    <a:pt x="257" y="774"/>
                  </a:lnTo>
                  <a:lnTo>
                    <a:pt x="275" y="781"/>
                  </a:lnTo>
                  <a:lnTo>
                    <a:pt x="293" y="787"/>
                  </a:lnTo>
                  <a:lnTo>
                    <a:pt x="313" y="791"/>
                  </a:lnTo>
                  <a:lnTo>
                    <a:pt x="332" y="794"/>
                  </a:lnTo>
                  <a:lnTo>
                    <a:pt x="352" y="797"/>
                  </a:lnTo>
                  <a:lnTo>
                    <a:pt x="371" y="798"/>
                  </a:lnTo>
                  <a:lnTo>
                    <a:pt x="392" y="800"/>
                  </a:lnTo>
                  <a:lnTo>
                    <a:pt x="412" y="798"/>
                  </a:lnTo>
                  <a:lnTo>
                    <a:pt x="431" y="797"/>
                  </a:lnTo>
                  <a:lnTo>
                    <a:pt x="450" y="794"/>
                  </a:lnTo>
                  <a:lnTo>
                    <a:pt x="470" y="791"/>
                  </a:lnTo>
                  <a:lnTo>
                    <a:pt x="489" y="787"/>
                  </a:lnTo>
                  <a:lnTo>
                    <a:pt x="508" y="781"/>
                  </a:lnTo>
                  <a:lnTo>
                    <a:pt x="526" y="774"/>
                  </a:lnTo>
                  <a:lnTo>
                    <a:pt x="544" y="767"/>
                  </a:lnTo>
                  <a:lnTo>
                    <a:pt x="562" y="760"/>
                  </a:lnTo>
                  <a:lnTo>
                    <a:pt x="578" y="751"/>
                  </a:lnTo>
                  <a:lnTo>
                    <a:pt x="595" y="741"/>
                  </a:lnTo>
                  <a:lnTo>
                    <a:pt x="610" y="730"/>
                  </a:lnTo>
                  <a:lnTo>
                    <a:pt x="626" y="720"/>
                  </a:lnTo>
                  <a:lnTo>
                    <a:pt x="641" y="707"/>
                  </a:lnTo>
                  <a:lnTo>
                    <a:pt x="655" y="695"/>
                  </a:lnTo>
                  <a:lnTo>
                    <a:pt x="669" y="682"/>
                  </a:lnTo>
                  <a:lnTo>
                    <a:pt x="681" y="668"/>
                  </a:lnTo>
                  <a:lnTo>
                    <a:pt x="694" y="653"/>
                  </a:lnTo>
                  <a:lnTo>
                    <a:pt x="705" y="638"/>
                  </a:lnTo>
                  <a:lnTo>
                    <a:pt x="716" y="622"/>
                  </a:lnTo>
                  <a:lnTo>
                    <a:pt x="726" y="606"/>
                  </a:lnTo>
                  <a:lnTo>
                    <a:pt x="736" y="589"/>
                  </a:lnTo>
                  <a:lnTo>
                    <a:pt x="744" y="572"/>
                  </a:lnTo>
                  <a:lnTo>
                    <a:pt x="752" y="555"/>
                  </a:lnTo>
                  <a:lnTo>
                    <a:pt x="759" y="537"/>
                  </a:lnTo>
                  <a:lnTo>
                    <a:pt x="765" y="518"/>
                  </a:lnTo>
                  <a:lnTo>
                    <a:pt x="770" y="499"/>
                  </a:lnTo>
                  <a:lnTo>
                    <a:pt x="775" y="480"/>
                  </a:lnTo>
                  <a:lnTo>
                    <a:pt x="779" y="460"/>
                  </a:lnTo>
                  <a:lnTo>
                    <a:pt x="781" y="440"/>
                  </a:lnTo>
                  <a:lnTo>
                    <a:pt x="783" y="420"/>
                  </a:lnTo>
                  <a:lnTo>
                    <a:pt x="783" y="399"/>
                  </a:lnTo>
                  <a:close/>
                  <a:moveTo>
                    <a:pt x="775" y="399"/>
                  </a:moveTo>
                  <a:lnTo>
                    <a:pt x="775" y="419"/>
                  </a:lnTo>
                  <a:lnTo>
                    <a:pt x="773" y="439"/>
                  </a:lnTo>
                  <a:lnTo>
                    <a:pt x="770" y="459"/>
                  </a:lnTo>
                  <a:lnTo>
                    <a:pt x="768" y="479"/>
                  </a:lnTo>
                  <a:lnTo>
                    <a:pt x="763" y="497"/>
                  </a:lnTo>
                  <a:lnTo>
                    <a:pt x="758" y="516"/>
                  </a:lnTo>
                  <a:lnTo>
                    <a:pt x="752" y="534"/>
                  </a:lnTo>
                  <a:lnTo>
                    <a:pt x="745" y="551"/>
                  </a:lnTo>
                  <a:lnTo>
                    <a:pt x="737" y="570"/>
                  </a:lnTo>
                  <a:lnTo>
                    <a:pt x="729" y="587"/>
                  </a:lnTo>
                  <a:lnTo>
                    <a:pt x="719" y="602"/>
                  </a:lnTo>
                  <a:lnTo>
                    <a:pt x="709" y="618"/>
                  </a:lnTo>
                  <a:lnTo>
                    <a:pt x="699" y="633"/>
                  </a:lnTo>
                  <a:lnTo>
                    <a:pt x="687" y="648"/>
                  </a:lnTo>
                  <a:lnTo>
                    <a:pt x="676" y="662"/>
                  </a:lnTo>
                  <a:lnTo>
                    <a:pt x="663" y="676"/>
                  </a:lnTo>
                  <a:lnTo>
                    <a:pt x="649" y="689"/>
                  </a:lnTo>
                  <a:lnTo>
                    <a:pt x="635" y="702"/>
                  </a:lnTo>
                  <a:lnTo>
                    <a:pt x="622" y="713"/>
                  </a:lnTo>
                  <a:lnTo>
                    <a:pt x="606" y="724"/>
                  </a:lnTo>
                  <a:lnTo>
                    <a:pt x="591" y="734"/>
                  </a:lnTo>
                  <a:lnTo>
                    <a:pt x="574" y="744"/>
                  </a:lnTo>
                  <a:lnTo>
                    <a:pt x="558" y="753"/>
                  </a:lnTo>
                  <a:lnTo>
                    <a:pt x="541" y="760"/>
                  </a:lnTo>
                  <a:lnTo>
                    <a:pt x="523" y="767"/>
                  </a:lnTo>
                  <a:lnTo>
                    <a:pt x="506" y="773"/>
                  </a:lnTo>
                  <a:lnTo>
                    <a:pt x="488" y="778"/>
                  </a:lnTo>
                  <a:lnTo>
                    <a:pt x="469" y="783"/>
                  </a:lnTo>
                  <a:lnTo>
                    <a:pt x="450" y="787"/>
                  </a:lnTo>
                  <a:lnTo>
                    <a:pt x="431" y="788"/>
                  </a:lnTo>
                  <a:lnTo>
                    <a:pt x="412" y="790"/>
                  </a:lnTo>
                  <a:lnTo>
                    <a:pt x="392" y="791"/>
                  </a:lnTo>
                  <a:lnTo>
                    <a:pt x="371" y="790"/>
                  </a:lnTo>
                  <a:lnTo>
                    <a:pt x="352" y="788"/>
                  </a:lnTo>
                  <a:lnTo>
                    <a:pt x="334" y="787"/>
                  </a:lnTo>
                  <a:lnTo>
                    <a:pt x="314" y="783"/>
                  </a:lnTo>
                  <a:lnTo>
                    <a:pt x="296" y="778"/>
                  </a:lnTo>
                  <a:lnTo>
                    <a:pt x="278" y="773"/>
                  </a:lnTo>
                  <a:lnTo>
                    <a:pt x="260" y="767"/>
                  </a:lnTo>
                  <a:lnTo>
                    <a:pt x="242" y="760"/>
                  </a:lnTo>
                  <a:lnTo>
                    <a:pt x="225" y="753"/>
                  </a:lnTo>
                  <a:lnTo>
                    <a:pt x="208" y="744"/>
                  </a:lnTo>
                  <a:lnTo>
                    <a:pt x="193" y="734"/>
                  </a:lnTo>
                  <a:lnTo>
                    <a:pt x="176" y="724"/>
                  </a:lnTo>
                  <a:lnTo>
                    <a:pt x="163" y="713"/>
                  </a:lnTo>
                  <a:lnTo>
                    <a:pt x="147" y="702"/>
                  </a:lnTo>
                  <a:lnTo>
                    <a:pt x="133" y="689"/>
                  </a:lnTo>
                  <a:lnTo>
                    <a:pt x="121" y="676"/>
                  </a:lnTo>
                  <a:lnTo>
                    <a:pt x="107" y="662"/>
                  </a:lnTo>
                  <a:lnTo>
                    <a:pt x="96" y="648"/>
                  </a:lnTo>
                  <a:lnTo>
                    <a:pt x="85" y="633"/>
                  </a:lnTo>
                  <a:lnTo>
                    <a:pt x="74" y="618"/>
                  </a:lnTo>
                  <a:lnTo>
                    <a:pt x="64" y="602"/>
                  </a:lnTo>
                  <a:lnTo>
                    <a:pt x="54" y="587"/>
                  </a:lnTo>
                  <a:lnTo>
                    <a:pt x="46" y="570"/>
                  </a:lnTo>
                  <a:lnTo>
                    <a:pt x="39" y="551"/>
                  </a:lnTo>
                  <a:lnTo>
                    <a:pt x="32" y="534"/>
                  </a:lnTo>
                  <a:lnTo>
                    <a:pt x="25" y="516"/>
                  </a:lnTo>
                  <a:lnTo>
                    <a:pt x="21" y="497"/>
                  </a:lnTo>
                  <a:lnTo>
                    <a:pt x="15" y="479"/>
                  </a:lnTo>
                  <a:lnTo>
                    <a:pt x="12" y="459"/>
                  </a:lnTo>
                  <a:lnTo>
                    <a:pt x="10" y="439"/>
                  </a:lnTo>
                  <a:lnTo>
                    <a:pt x="8" y="419"/>
                  </a:lnTo>
                  <a:lnTo>
                    <a:pt x="8" y="399"/>
                  </a:lnTo>
                  <a:lnTo>
                    <a:pt x="8" y="379"/>
                  </a:lnTo>
                  <a:lnTo>
                    <a:pt x="10" y="359"/>
                  </a:lnTo>
                  <a:lnTo>
                    <a:pt x="12" y="340"/>
                  </a:lnTo>
                  <a:lnTo>
                    <a:pt x="15" y="321"/>
                  </a:lnTo>
                  <a:lnTo>
                    <a:pt x="21" y="301"/>
                  </a:lnTo>
                  <a:lnTo>
                    <a:pt x="25" y="283"/>
                  </a:lnTo>
                  <a:lnTo>
                    <a:pt x="32" y="264"/>
                  </a:lnTo>
                  <a:lnTo>
                    <a:pt x="39" y="247"/>
                  </a:lnTo>
                  <a:lnTo>
                    <a:pt x="46" y="230"/>
                  </a:lnTo>
                  <a:lnTo>
                    <a:pt x="54" y="213"/>
                  </a:lnTo>
                  <a:lnTo>
                    <a:pt x="64" y="196"/>
                  </a:lnTo>
                  <a:lnTo>
                    <a:pt x="74" y="180"/>
                  </a:lnTo>
                  <a:lnTo>
                    <a:pt x="85" y="165"/>
                  </a:lnTo>
                  <a:lnTo>
                    <a:pt x="96" y="151"/>
                  </a:lnTo>
                  <a:lnTo>
                    <a:pt x="107" y="136"/>
                  </a:lnTo>
                  <a:lnTo>
                    <a:pt x="121" y="122"/>
                  </a:lnTo>
                  <a:lnTo>
                    <a:pt x="133" y="110"/>
                  </a:lnTo>
                  <a:lnTo>
                    <a:pt x="147" y="97"/>
                  </a:lnTo>
                  <a:lnTo>
                    <a:pt x="163" y="85"/>
                  </a:lnTo>
                  <a:lnTo>
                    <a:pt x="176" y="74"/>
                  </a:lnTo>
                  <a:lnTo>
                    <a:pt x="193" y="64"/>
                  </a:lnTo>
                  <a:lnTo>
                    <a:pt x="208" y="56"/>
                  </a:lnTo>
                  <a:lnTo>
                    <a:pt x="225" y="47"/>
                  </a:lnTo>
                  <a:lnTo>
                    <a:pt x="242" y="39"/>
                  </a:lnTo>
                  <a:lnTo>
                    <a:pt x="260" y="31"/>
                  </a:lnTo>
                  <a:lnTo>
                    <a:pt x="278" y="26"/>
                  </a:lnTo>
                  <a:lnTo>
                    <a:pt x="296" y="20"/>
                  </a:lnTo>
                  <a:lnTo>
                    <a:pt x="314" y="16"/>
                  </a:lnTo>
                  <a:lnTo>
                    <a:pt x="334" y="13"/>
                  </a:lnTo>
                  <a:lnTo>
                    <a:pt x="352" y="10"/>
                  </a:lnTo>
                  <a:lnTo>
                    <a:pt x="371" y="9"/>
                  </a:lnTo>
                  <a:lnTo>
                    <a:pt x="392" y="7"/>
                  </a:lnTo>
                  <a:lnTo>
                    <a:pt x="412" y="9"/>
                  </a:lnTo>
                  <a:lnTo>
                    <a:pt x="431" y="10"/>
                  </a:lnTo>
                  <a:lnTo>
                    <a:pt x="450" y="13"/>
                  </a:lnTo>
                  <a:lnTo>
                    <a:pt x="469" y="16"/>
                  </a:lnTo>
                  <a:lnTo>
                    <a:pt x="488" y="20"/>
                  </a:lnTo>
                  <a:lnTo>
                    <a:pt x="506" y="26"/>
                  </a:lnTo>
                  <a:lnTo>
                    <a:pt x="523" y="31"/>
                  </a:lnTo>
                  <a:lnTo>
                    <a:pt x="541" y="39"/>
                  </a:lnTo>
                  <a:lnTo>
                    <a:pt x="558" y="47"/>
                  </a:lnTo>
                  <a:lnTo>
                    <a:pt x="574" y="56"/>
                  </a:lnTo>
                  <a:lnTo>
                    <a:pt x="591" y="64"/>
                  </a:lnTo>
                  <a:lnTo>
                    <a:pt x="606" y="74"/>
                  </a:lnTo>
                  <a:lnTo>
                    <a:pt x="622" y="85"/>
                  </a:lnTo>
                  <a:lnTo>
                    <a:pt x="635" y="97"/>
                  </a:lnTo>
                  <a:lnTo>
                    <a:pt x="649" y="110"/>
                  </a:lnTo>
                  <a:lnTo>
                    <a:pt x="663" y="122"/>
                  </a:lnTo>
                  <a:lnTo>
                    <a:pt x="676" y="136"/>
                  </a:lnTo>
                  <a:lnTo>
                    <a:pt x="687" y="151"/>
                  </a:lnTo>
                  <a:lnTo>
                    <a:pt x="699" y="165"/>
                  </a:lnTo>
                  <a:lnTo>
                    <a:pt x="709" y="180"/>
                  </a:lnTo>
                  <a:lnTo>
                    <a:pt x="719" y="196"/>
                  </a:lnTo>
                  <a:lnTo>
                    <a:pt x="729" y="213"/>
                  </a:lnTo>
                  <a:lnTo>
                    <a:pt x="737" y="230"/>
                  </a:lnTo>
                  <a:lnTo>
                    <a:pt x="745" y="247"/>
                  </a:lnTo>
                  <a:lnTo>
                    <a:pt x="752" y="264"/>
                  </a:lnTo>
                  <a:lnTo>
                    <a:pt x="758" y="283"/>
                  </a:lnTo>
                  <a:lnTo>
                    <a:pt x="763" y="301"/>
                  </a:lnTo>
                  <a:lnTo>
                    <a:pt x="768" y="321"/>
                  </a:lnTo>
                  <a:lnTo>
                    <a:pt x="770" y="340"/>
                  </a:lnTo>
                  <a:lnTo>
                    <a:pt x="773" y="359"/>
                  </a:lnTo>
                  <a:lnTo>
                    <a:pt x="775" y="379"/>
                  </a:lnTo>
                  <a:lnTo>
                    <a:pt x="775" y="399"/>
                  </a:lnTo>
                  <a:close/>
                </a:path>
              </a:pathLst>
            </a:custGeom>
            <a:solidFill>
              <a:srgbClr val="FEF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09" name="Freeform 96"/>
            <p:cNvSpPr>
              <a:spLocks noEditPoints="1"/>
            </p:cNvSpPr>
            <p:nvPr/>
          </p:nvSpPr>
          <p:spPr bwMode="auto">
            <a:xfrm>
              <a:off x="4147" y="2105"/>
              <a:ext cx="775" cy="791"/>
            </a:xfrm>
            <a:custGeom>
              <a:avLst/>
              <a:gdLst>
                <a:gd name="T0" fmla="*/ 768 w 775"/>
                <a:gd name="T1" fmla="*/ 316 h 791"/>
                <a:gd name="T2" fmla="*/ 737 w 775"/>
                <a:gd name="T3" fmla="*/ 223 h 791"/>
                <a:gd name="T4" fmla="*/ 687 w 775"/>
                <a:gd name="T5" fmla="*/ 144 h 791"/>
                <a:gd name="T6" fmla="*/ 619 w 775"/>
                <a:gd name="T7" fmla="*/ 79 h 791"/>
                <a:gd name="T8" fmla="*/ 538 w 775"/>
                <a:gd name="T9" fmla="*/ 30 h 791"/>
                <a:gd name="T10" fmla="*/ 446 w 775"/>
                <a:gd name="T11" fmla="*/ 5 h 791"/>
                <a:gd name="T12" fmla="*/ 348 w 775"/>
                <a:gd name="T13" fmla="*/ 2 h 791"/>
                <a:gd name="T14" fmla="*/ 255 w 775"/>
                <a:gd name="T15" fmla="*/ 23 h 791"/>
                <a:gd name="T16" fmla="*/ 171 w 775"/>
                <a:gd name="T17" fmla="*/ 67 h 791"/>
                <a:gd name="T18" fmla="*/ 100 w 775"/>
                <a:gd name="T19" fmla="*/ 130 h 791"/>
                <a:gd name="T20" fmla="*/ 47 w 775"/>
                <a:gd name="T21" fmla="*/ 206 h 791"/>
                <a:gd name="T22" fmla="*/ 13 w 775"/>
                <a:gd name="T23" fmla="*/ 296 h 791"/>
                <a:gd name="T24" fmla="*/ 0 w 775"/>
                <a:gd name="T25" fmla="*/ 395 h 791"/>
                <a:gd name="T26" fmla="*/ 13 w 775"/>
                <a:gd name="T27" fmla="*/ 495 h 791"/>
                <a:gd name="T28" fmla="*/ 47 w 775"/>
                <a:gd name="T29" fmla="*/ 584 h 791"/>
                <a:gd name="T30" fmla="*/ 100 w 775"/>
                <a:gd name="T31" fmla="*/ 661 h 791"/>
                <a:gd name="T32" fmla="*/ 171 w 775"/>
                <a:gd name="T33" fmla="*/ 723 h 791"/>
                <a:gd name="T34" fmla="*/ 255 w 775"/>
                <a:gd name="T35" fmla="*/ 767 h 791"/>
                <a:gd name="T36" fmla="*/ 348 w 775"/>
                <a:gd name="T37" fmla="*/ 789 h 791"/>
                <a:gd name="T38" fmla="*/ 446 w 775"/>
                <a:gd name="T39" fmla="*/ 786 h 791"/>
                <a:gd name="T40" fmla="*/ 538 w 775"/>
                <a:gd name="T41" fmla="*/ 760 h 791"/>
                <a:gd name="T42" fmla="*/ 619 w 775"/>
                <a:gd name="T43" fmla="*/ 712 h 791"/>
                <a:gd name="T44" fmla="*/ 687 w 775"/>
                <a:gd name="T45" fmla="*/ 647 h 791"/>
                <a:gd name="T46" fmla="*/ 737 w 775"/>
                <a:gd name="T47" fmla="*/ 567 h 791"/>
                <a:gd name="T48" fmla="*/ 768 w 775"/>
                <a:gd name="T49" fmla="*/ 475 h 791"/>
                <a:gd name="T50" fmla="*/ 768 w 775"/>
                <a:gd name="T51" fmla="*/ 395 h 791"/>
                <a:gd name="T52" fmla="*/ 755 w 775"/>
                <a:gd name="T53" fmla="*/ 492 h 791"/>
                <a:gd name="T54" fmla="*/ 722 w 775"/>
                <a:gd name="T55" fmla="*/ 580 h 791"/>
                <a:gd name="T56" fmla="*/ 669 w 775"/>
                <a:gd name="T57" fmla="*/ 656 h 791"/>
                <a:gd name="T58" fmla="*/ 599 w 775"/>
                <a:gd name="T59" fmla="*/ 716 h 791"/>
                <a:gd name="T60" fmla="*/ 517 w 775"/>
                <a:gd name="T61" fmla="*/ 759 h 791"/>
                <a:gd name="T62" fmla="*/ 427 w 775"/>
                <a:gd name="T63" fmla="*/ 781 h 791"/>
                <a:gd name="T64" fmla="*/ 330 w 775"/>
                <a:gd name="T65" fmla="*/ 779 h 791"/>
                <a:gd name="T66" fmla="*/ 239 w 775"/>
                <a:gd name="T67" fmla="*/ 753 h 791"/>
                <a:gd name="T68" fmla="*/ 160 w 775"/>
                <a:gd name="T69" fmla="*/ 706 h 791"/>
                <a:gd name="T70" fmla="*/ 95 w 775"/>
                <a:gd name="T71" fmla="*/ 642 h 791"/>
                <a:gd name="T72" fmla="*/ 46 w 775"/>
                <a:gd name="T73" fmla="*/ 563 h 791"/>
                <a:gd name="T74" fmla="*/ 15 w 775"/>
                <a:gd name="T75" fmla="*/ 473 h 791"/>
                <a:gd name="T76" fmla="*/ 8 w 775"/>
                <a:gd name="T77" fmla="*/ 375 h 791"/>
                <a:gd name="T78" fmla="*/ 25 w 775"/>
                <a:gd name="T79" fmla="*/ 280 h 791"/>
                <a:gd name="T80" fmla="*/ 63 w 775"/>
                <a:gd name="T81" fmla="*/ 195 h 791"/>
                <a:gd name="T82" fmla="*/ 120 w 775"/>
                <a:gd name="T83" fmla="*/ 121 h 791"/>
                <a:gd name="T84" fmla="*/ 191 w 775"/>
                <a:gd name="T85" fmla="*/ 64 h 791"/>
                <a:gd name="T86" fmla="*/ 274 w 775"/>
                <a:gd name="T87" fmla="*/ 25 h 791"/>
                <a:gd name="T88" fmla="*/ 369 w 775"/>
                <a:gd name="T89" fmla="*/ 9 h 791"/>
                <a:gd name="T90" fmla="*/ 465 w 775"/>
                <a:gd name="T91" fmla="*/ 16 h 791"/>
                <a:gd name="T92" fmla="*/ 552 w 775"/>
                <a:gd name="T93" fmla="*/ 46 h 791"/>
                <a:gd name="T94" fmla="*/ 629 w 775"/>
                <a:gd name="T95" fmla="*/ 97 h 791"/>
                <a:gd name="T96" fmla="*/ 691 w 775"/>
                <a:gd name="T97" fmla="*/ 164 h 791"/>
                <a:gd name="T98" fmla="*/ 737 w 775"/>
                <a:gd name="T99" fmla="*/ 245 h 791"/>
                <a:gd name="T100" fmla="*/ 762 w 775"/>
                <a:gd name="T101" fmla="*/ 337 h 791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75"/>
                <a:gd name="T154" fmla="*/ 0 h 791"/>
                <a:gd name="T155" fmla="*/ 775 w 775"/>
                <a:gd name="T156" fmla="*/ 791 h 791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75" h="791">
                  <a:moveTo>
                    <a:pt x="775" y="395"/>
                  </a:moveTo>
                  <a:lnTo>
                    <a:pt x="775" y="375"/>
                  </a:lnTo>
                  <a:lnTo>
                    <a:pt x="773" y="355"/>
                  </a:lnTo>
                  <a:lnTo>
                    <a:pt x="771" y="336"/>
                  </a:lnTo>
                  <a:lnTo>
                    <a:pt x="768" y="316"/>
                  </a:lnTo>
                  <a:lnTo>
                    <a:pt x="762" y="296"/>
                  </a:lnTo>
                  <a:lnTo>
                    <a:pt x="758" y="277"/>
                  </a:lnTo>
                  <a:lnTo>
                    <a:pt x="751" y="259"/>
                  </a:lnTo>
                  <a:lnTo>
                    <a:pt x="744" y="242"/>
                  </a:lnTo>
                  <a:lnTo>
                    <a:pt x="737" y="223"/>
                  </a:lnTo>
                  <a:lnTo>
                    <a:pt x="729" y="206"/>
                  </a:lnTo>
                  <a:lnTo>
                    <a:pt x="719" y="191"/>
                  </a:lnTo>
                  <a:lnTo>
                    <a:pt x="709" y="174"/>
                  </a:lnTo>
                  <a:lnTo>
                    <a:pt x="698" y="158"/>
                  </a:lnTo>
                  <a:lnTo>
                    <a:pt x="687" y="144"/>
                  </a:lnTo>
                  <a:lnTo>
                    <a:pt x="675" y="130"/>
                  </a:lnTo>
                  <a:lnTo>
                    <a:pt x="662" y="115"/>
                  </a:lnTo>
                  <a:lnTo>
                    <a:pt x="648" y="103"/>
                  </a:lnTo>
                  <a:lnTo>
                    <a:pt x="634" y="90"/>
                  </a:lnTo>
                  <a:lnTo>
                    <a:pt x="619" y="79"/>
                  </a:lnTo>
                  <a:lnTo>
                    <a:pt x="604" y="67"/>
                  </a:lnTo>
                  <a:lnTo>
                    <a:pt x="588" y="57"/>
                  </a:lnTo>
                  <a:lnTo>
                    <a:pt x="572" y="47"/>
                  </a:lnTo>
                  <a:lnTo>
                    <a:pt x="555" y="39"/>
                  </a:lnTo>
                  <a:lnTo>
                    <a:pt x="538" y="30"/>
                  </a:lnTo>
                  <a:lnTo>
                    <a:pt x="520" y="23"/>
                  </a:lnTo>
                  <a:lnTo>
                    <a:pt x="502" y="17"/>
                  </a:lnTo>
                  <a:lnTo>
                    <a:pt x="484" y="12"/>
                  </a:lnTo>
                  <a:lnTo>
                    <a:pt x="466" y="8"/>
                  </a:lnTo>
                  <a:lnTo>
                    <a:pt x="446" y="5"/>
                  </a:lnTo>
                  <a:lnTo>
                    <a:pt x="427" y="2"/>
                  </a:lnTo>
                  <a:lnTo>
                    <a:pt x="408" y="0"/>
                  </a:lnTo>
                  <a:lnTo>
                    <a:pt x="388" y="0"/>
                  </a:lnTo>
                  <a:lnTo>
                    <a:pt x="367" y="0"/>
                  </a:lnTo>
                  <a:lnTo>
                    <a:pt x="348" y="2"/>
                  </a:lnTo>
                  <a:lnTo>
                    <a:pt x="328" y="5"/>
                  </a:lnTo>
                  <a:lnTo>
                    <a:pt x="309" y="8"/>
                  </a:lnTo>
                  <a:lnTo>
                    <a:pt x="291" y="12"/>
                  </a:lnTo>
                  <a:lnTo>
                    <a:pt x="273" y="17"/>
                  </a:lnTo>
                  <a:lnTo>
                    <a:pt x="255" y="23"/>
                  </a:lnTo>
                  <a:lnTo>
                    <a:pt x="236" y="30"/>
                  </a:lnTo>
                  <a:lnTo>
                    <a:pt x="220" y="39"/>
                  </a:lnTo>
                  <a:lnTo>
                    <a:pt x="203" y="47"/>
                  </a:lnTo>
                  <a:lnTo>
                    <a:pt x="186" y="57"/>
                  </a:lnTo>
                  <a:lnTo>
                    <a:pt x="171" y="67"/>
                  </a:lnTo>
                  <a:lnTo>
                    <a:pt x="156" y="79"/>
                  </a:lnTo>
                  <a:lnTo>
                    <a:pt x="141" y="90"/>
                  </a:lnTo>
                  <a:lnTo>
                    <a:pt x="127" y="103"/>
                  </a:lnTo>
                  <a:lnTo>
                    <a:pt x="114" y="115"/>
                  </a:lnTo>
                  <a:lnTo>
                    <a:pt x="100" y="130"/>
                  </a:lnTo>
                  <a:lnTo>
                    <a:pt x="89" y="144"/>
                  </a:lnTo>
                  <a:lnTo>
                    <a:pt x="77" y="158"/>
                  </a:lnTo>
                  <a:lnTo>
                    <a:pt x="67" y="174"/>
                  </a:lnTo>
                  <a:lnTo>
                    <a:pt x="56" y="191"/>
                  </a:lnTo>
                  <a:lnTo>
                    <a:pt x="47" y="206"/>
                  </a:lnTo>
                  <a:lnTo>
                    <a:pt x="38" y="223"/>
                  </a:lnTo>
                  <a:lnTo>
                    <a:pt x="31" y="242"/>
                  </a:lnTo>
                  <a:lnTo>
                    <a:pt x="24" y="259"/>
                  </a:lnTo>
                  <a:lnTo>
                    <a:pt x="18" y="277"/>
                  </a:lnTo>
                  <a:lnTo>
                    <a:pt x="13" y="296"/>
                  </a:lnTo>
                  <a:lnTo>
                    <a:pt x="8" y="316"/>
                  </a:lnTo>
                  <a:lnTo>
                    <a:pt x="4" y="336"/>
                  </a:lnTo>
                  <a:lnTo>
                    <a:pt x="1" y="355"/>
                  </a:lnTo>
                  <a:lnTo>
                    <a:pt x="0" y="375"/>
                  </a:lnTo>
                  <a:lnTo>
                    <a:pt x="0" y="395"/>
                  </a:lnTo>
                  <a:lnTo>
                    <a:pt x="0" y="415"/>
                  </a:lnTo>
                  <a:lnTo>
                    <a:pt x="1" y="436"/>
                  </a:lnTo>
                  <a:lnTo>
                    <a:pt x="4" y="456"/>
                  </a:lnTo>
                  <a:lnTo>
                    <a:pt x="8" y="475"/>
                  </a:lnTo>
                  <a:lnTo>
                    <a:pt x="13" y="495"/>
                  </a:lnTo>
                  <a:lnTo>
                    <a:pt x="18" y="513"/>
                  </a:lnTo>
                  <a:lnTo>
                    <a:pt x="24" y="531"/>
                  </a:lnTo>
                  <a:lnTo>
                    <a:pt x="31" y="550"/>
                  </a:lnTo>
                  <a:lnTo>
                    <a:pt x="38" y="567"/>
                  </a:lnTo>
                  <a:lnTo>
                    <a:pt x="47" y="584"/>
                  </a:lnTo>
                  <a:lnTo>
                    <a:pt x="56" y="601"/>
                  </a:lnTo>
                  <a:lnTo>
                    <a:pt x="67" y="617"/>
                  </a:lnTo>
                  <a:lnTo>
                    <a:pt x="77" y="632"/>
                  </a:lnTo>
                  <a:lnTo>
                    <a:pt x="89" y="647"/>
                  </a:lnTo>
                  <a:lnTo>
                    <a:pt x="100" y="661"/>
                  </a:lnTo>
                  <a:lnTo>
                    <a:pt x="114" y="675"/>
                  </a:lnTo>
                  <a:lnTo>
                    <a:pt x="127" y="688"/>
                  </a:lnTo>
                  <a:lnTo>
                    <a:pt x="141" y="700"/>
                  </a:lnTo>
                  <a:lnTo>
                    <a:pt x="156" y="712"/>
                  </a:lnTo>
                  <a:lnTo>
                    <a:pt x="171" y="723"/>
                  </a:lnTo>
                  <a:lnTo>
                    <a:pt x="186" y="733"/>
                  </a:lnTo>
                  <a:lnTo>
                    <a:pt x="203" y="743"/>
                  </a:lnTo>
                  <a:lnTo>
                    <a:pt x="220" y="752"/>
                  </a:lnTo>
                  <a:lnTo>
                    <a:pt x="236" y="760"/>
                  </a:lnTo>
                  <a:lnTo>
                    <a:pt x="255" y="767"/>
                  </a:lnTo>
                  <a:lnTo>
                    <a:pt x="273" y="773"/>
                  </a:lnTo>
                  <a:lnTo>
                    <a:pt x="291" y="779"/>
                  </a:lnTo>
                  <a:lnTo>
                    <a:pt x="309" y="783"/>
                  </a:lnTo>
                  <a:lnTo>
                    <a:pt x="328" y="786"/>
                  </a:lnTo>
                  <a:lnTo>
                    <a:pt x="348" y="789"/>
                  </a:lnTo>
                  <a:lnTo>
                    <a:pt x="367" y="790"/>
                  </a:lnTo>
                  <a:lnTo>
                    <a:pt x="388" y="791"/>
                  </a:lnTo>
                  <a:lnTo>
                    <a:pt x="408" y="790"/>
                  </a:lnTo>
                  <a:lnTo>
                    <a:pt x="427" y="789"/>
                  </a:lnTo>
                  <a:lnTo>
                    <a:pt x="446" y="786"/>
                  </a:lnTo>
                  <a:lnTo>
                    <a:pt x="466" y="783"/>
                  </a:lnTo>
                  <a:lnTo>
                    <a:pt x="484" y="779"/>
                  </a:lnTo>
                  <a:lnTo>
                    <a:pt x="502" y="773"/>
                  </a:lnTo>
                  <a:lnTo>
                    <a:pt x="520" y="767"/>
                  </a:lnTo>
                  <a:lnTo>
                    <a:pt x="538" y="760"/>
                  </a:lnTo>
                  <a:lnTo>
                    <a:pt x="555" y="752"/>
                  </a:lnTo>
                  <a:lnTo>
                    <a:pt x="572" y="743"/>
                  </a:lnTo>
                  <a:lnTo>
                    <a:pt x="588" y="733"/>
                  </a:lnTo>
                  <a:lnTo>
                    <a:pt x="604" y="723"/>
                  </a:lnTo>
                  <a:lnTo>
                    <a:pt x="619" y="712"/>
                  </a:lnTo>
                  <a:lnTo>
                    <a:pt x="634" y="700"/>
                  </a:lnTo>
                  <a:lnTo>
                    <a:pt x="648" y="688"/>
                  </a:lnTo>
                  <a:lnTo>
                    <a:pt x="662" y="675"/>
                  </a:lnTo>
                  <a:lnTo>
                    <a:pt x="675" y="661"/>
                  </a:lnTo>
                  <a:lnTo>
                    <a:pt x="687" y="647"/>
                  </a:lnTo>
                  <a:lnTo>
                    <a:pt x="698" y="632"/>
                  </a:lnTo>
                  <a:lnTo>
                    <a:pt x="709" y="617"/>
                  </a:lnTo>
                  <a:lnTo>
                    <a:pt x="719" y="601"/>
                  </a:lnTo>
                  <a:lnTo>
                    <a:pt x="729" y="584"/>
                  </a:lnTo>
                  <a:lnTo>
                    <a:pt x="737" y="567"/>
                  </a:lnTo>
                  <a:lnTo>
                    <a:pt x="744" y="550"/>
                  </a:lnTo>
                  <a:lnTo>
                    <a:pt x="751" y="531"/>
                  </a:lnTo>
                  <a:lnTo>
                    <a:pt x="758" y="513"/>
                  </a:lnTo>
                  <a:lnTo>
                    <a:pt x="762" y="495"/>
                  </a:lnTo>
                  <a:lnTo>
                    <a:pt x="768" y="475"/>
                  </a:lnTo>
                  <a:lnTo>
                    <a:pt x="771" y="456"/>
                  </a:lnTo>
                  <a:lnTo>
                    <a:pt x="773" y="436"/>
                  </a:lnTo>
                  <a:lnTo>
                    <a:pt x="775" y="415"/>
                  </a:lnTo>
                  <a:lnTo>
                    <a:pt x="775" y="395"/>
                  </a:lnTo>
                  <a:close/>
                  <a:moveTo>
                    <a:pt x="768" y="395"/>
                  </a:moveTo>
                  <a:lnTo>
                    <a:pt x="766" y="415"/>
                  </a:lnTo>
                  <a:lnTo>
                    <a:pt x="765" y="435"/>
                  </a:lnTo>
                  <a:lnTo>
                    <a:pt x="762" y="455"/>
                  </a:lnTo>
                  <a:lnTo>
                    <a:pt x="759" y="473"/>
                  </a:lnTo>
                  <a:lnTo>
                    <a:pt x="755" y="492"/>
                  </a:lnTo>
                  <a:lnTo>
                    <a:pt x="750" y="510"/>
                  </a:lnTo>
                  <a:lnTo>
                    <a:pt x="744" y="529"/>
                  </a:lnTo>
                  <a:lnTo>
                    <a:pt x="737" y="546"/>
                  </a:lnTo>
                  <a:lnTo>
                    <a:pt x="730" y="563"/>
                  </a:lnTo>
                  <a:lnTo>
                    <a:pt x="722" y="580"/>
                  </a:lnTo>
                  <a:lnTo>
                    <a:pt x="712" y="597"/>
                  </a:lnTo>
                  <a:lnTo>
                    <a:pt x="702" y="612"/>
                  </a:lnTo>
                  <a:lnTo>
                    <a:pt x="691" y="627"/>
                  </a:lnTo>
                  <a:lnTo>
                    <a:pt x="680" y="642"/>
                  </a:lnTo>
                  <a:lnTo>
                    <a:pt x="669" y="656"/>
                  </a:lnTo>
                  <a:lnTo>
                    <a:pt x="656" y="669"/>
                  </a:lnTo>
                  <a:lnTo>
                    <a:pt x="643" y="682"/>
                  </a:lnTo>
                  <a:lnTo>
                    <a:pt x="629" y="695"/>
                  </a:lnTo>
                  <a:lnTo>
                    <a:pt x="615" y="706"/>
                  </a:lnTo>
                  <a:lnTo>
                    <a:pt x="599" y="716"/>
                  </a:lnTo>
                  <a:lnTo>
                    <a:pt x="584" y="726"/>
                  </a:lnTo>
                  <a:lnTo>
                    <a:pt x="569" y="736"/>
                  </a:lnTo>
                  <a:lnTo>
                    <a:pt x="552" y="744"/>
                  </a:lnTo>
                  <a:lnTo>
                    <a:pt x="535" y="753"/>
                  </a:lnTo>
                  <a:lnTo>
                    <a:pt x="517" y="759"/>
                  </a:lnTo>
                  <a:lnTo>
                    <a:pt x="501" y="766"/>
                  </a:lnTo>
                  <a:lnTo>
                    <a:pt x="483" y="770"/>
                  </a:lnTo>
                  <a:lnTo>
                    <a:pt x="465" y="774"/>
                  </a:lnTo>
                  <a:lnTo>
                    <a:pt x="445" y="779"/>
                  </a:lnTo>
                  <a:lnTo>
                    <a:pt x="427" y="781"/>
                  </a:lnTo>
                  <a:lnTo>
                    <a:pt x="408" y="783"/>
                  </a:lnTo>
                  <a:lnTo>
                    <a:pt x="388" y="783"/>
                  </a:lnTo>
                  <a:lnTo>
                    <a:pt x="369" y="783"/>
                  </a:lnTo>
                  <a:lnTo>
                    <a:pt x="349" y="781"/>
                  </a:lnTo>
                  <a:lnTo>
                    <a:pt x="330" y="779"/>
                  </a:lnTo>
                  <a:lnTo>
                    <a:pt x="312" y="774"/>
                  </a:lnTo>
                  <a:lnTo>
                    <a:pt x="292" y="770"/>
                  </a:lnTo>
                  <a:lnTo>
                    <a:pt x="274" y="766"/>
                  </a:lnTo>
                  <a:lnTo>
                    <a:pt x="257" y="759"/>
                  </a:lnTo>
                  <a:lnTo>
                    <a:pt x="239" y="753"/>
                  </a:lnTo>
                  <a:lnTo>
                    <a:pt x="223" y="744"/>
                  </a:lnTo>
                  <a:lnTo>
                    <a:pt x="207" y="736"/>
                  </a:lnTo>
                  <a:lnTo>
                    <a:pt x="191" y="726"/>
                  </a:lnTo>
                  <a:lnTo>
                    <a:pt x="175" y="716"/>
                  </a:lnTo>
                  <a:lnTo>
                    <a:pt x="160" y="706"/>
                  </a:lnTo>
                  <a:lnTo>
                    <a:pt x="146" y="695"/>
                  </a:lnTo>
                  <a:lnTo>
                    <a:pt x="132" y="682"/>
                  </a:lnTo>
                  <a:lnTo>
                    <a:pt x="120" y="669"/>
                  </a:lnTo>
                  <a:lnTo>
                    <a:pt x="107" y="656"/>
                  </a:lnTo>
                  <a:lnTo>
                    <a:pt x="95" y="642"/>
                  </a:lnTo>
                  <a:lnTo>
                    <a:pt x="83" y="627"/>
                  </a:lnTo>
                  <a:lnTo>
                    <a:pt x="72" y="612"/>
                  </a:lnTo>
                  <a:lnTo>
                    <a:pt x="63" y="597"/>
                  </a:lnTo>
                  <a:lnTo>
                    <a:pt x="54" y="580"/>
                  </a:lnTo>
                  <a:lnTo>
                    <a:pt x="46" y="563"/>
                  </a:lnTo>
                  <a:lnTo>
                    <a:pt x="38" y="546"/>
                  </a:lnTo>
                  <a:lnTo>
                    <a:pt x="31" y="529"/>
                  </a:lnTo>
                  <a:lnTo>
                    <a:pt x="25" y="510"/>
                  </a:lnTo>
                  <a:lnTo>
                    <a:pt x="20" y="492"/>
                  </a:lnTo>
                  <a:lnTo>
                    <a:pt x="15" y="473"/>
                  </a:lnTo>
                  <a:lnTo>
                    <a:pt x="13" y="455"/>
                  </a:lnTo>
                  <a:lnTo>
                    <a:pt x="10" y="435"/>
                  </a:lnTo>
                  <a:lnTo>
                    <a:pt x="8" y="415"/>
                  </a:lnTo>
                  <a:lnTo>
                    <a:pt x="8" y="395"/>
                  </a:lnTo>
                  <a:lnTo>
                    <a:pt x="8" y="375"/>
                  </a:lnTo>
                  <a:lnTo>
                    <a:pt x="10" y="355"/>
                  </a:lnTo>
                  <a:lnTo>
                    <a:pt x="13" y="337"/>
                  </a:lnTo>
                  <a:lnTo>
                    <a:pt x="15" y="317"/>
                  </a:lnTo>
                  <a:lnTo>
                    <a:pt x="20" y="299"/>
                  </a:lnTo>
                  <a:lnTo>
                    <a:pt x="25" y="280"/>
                  </a:lnTo>
                  <a:lnTo>
                    <a:pt x="31" y="262"/>
                  </a:lnTo>
                  <a:lnTo>
                    <a:pt x="38" y="245"/>
                  </a:lnTo>
                  <a:lnTo>
                    <a:pt x="46" y="228"/>
                  </a:lnTo>
                  <a:lnTo>
                    <a:pt x="54" y="211"/>
                  </a:lnTo>
                  <a:lnTo>
                    <a:pt x="63" y="195"/>
                  </a:lnTo>
                  <a:lnTo>
                    <a:pt x="72" y="179"/>
                  </a:lnTo>
                  <a:lnTo>
                    <a:pt x="83" y="164"/>
                  </a:lnTo>
                  <a:lnTo>
                    <a:pt x="95" y="150"/>
                  </a:lnTo>
                  <a:lnTo>
                    <a:pt x="107" y="135"/>
                  </a:lnTo>
                  <a:lnTo>
                    <a:pt x="120" y="121"/>
                  </a:lnTo>
                  <a:lnTo>
                    <a:pt x="132" y="108"/>
                  </a:lnTo>
                  <a:lnTo>
                    <a:pt x="146" y="97"/>
                  </a:lnTo>
                  <a:lnTo>
                    <a:pt x="160" y="84"/>
                  </a:lnTo>
                  <a:lnTo>
                    <a:pt x="175" y="74"/>
                  </a:lnTo>
                  <a:lnTo>
                    <a:pt x="191" y="64"/>
                  </a:lnTo>
                  <a:lnTo>
                    <a:pt x="207" y="54"/>
                  </a:lnTo>
                  <a:lnTo>
                    <a:pt x="223" y="46"/>
                  </a:lnTo>
                  <a:lnTo>
                    <a:pt x="239" y="39"/>
                  </a:lnTo>
                  <a:lnTo>
                    <a:pt x="257" y="32"/>
                  </a:lnTo>
                  <a:lnTo>
                    <a:pt x="274" y="25"/>
                  </a:lnTo>
                  <a:lnTo>
                    <a:pt x="292" y="20"/>
                  </a:lnTo>
                  <a:lnTo>
                    <a:pt x="312" y="16"/>
                  </a:lnTo>
                  <a:lnTo>
                    <a:pt x="330" y="12"/>
                  </a:lnTo>
                  <a:lnTo>
                    <a:pt x="349" y="10"/>
                  </a:lnTo>
                  <a:lnTo>
                    <a:pt x="369" y="9"/>
                  </a:lnTo>
                  <a:lnTo>
                    <a:pt x="388" y="8"/>
                  </a:lnTo>
                  <a:lnTo>
                    <a:pt x="408" y="9"/>
                  </a:lnTo>
                  <a:lnTo>
                    <a:pt x="427" y="10"/>
                  </a:lnTo>
                  <a:lnTo>
                    <a:pt x="445" y="12"/>
                  </a:lnTo>
                  <a:lnTo>
                    <a:pt x="465" y="16"/>
                  </a:lnTo>
                  <a:lnTo>
                    <a:pt x="483" y="20"/>
                  </a:lnTo>
                  <a:lnTo>
                    <a:pt x="501" y="25"/>
                  </a:lnTo>
                  <a:lnTo>
                    <a:pt x="517" y="32"/>
                  </a:lnTo>
                  <a:lnTo>
                    <a:pt x="535" y="39"/>
                  </a:lnTo>
                  <a:lnTo>
                    <a:pt x="552" y="46"/>
                  </a:lnTo>
                  <a:lnTo>
                    <a:pt x="569" y="54"/>
                  </a:lnTo>
                  <a:lnTo>
                    <a:pt x="584" y="64"/>
                  </a:lnTo>
                  <a:lnTo>
                    <a:pt x="599" y="74"/>
                  </a:lnTo>
                  <a:lnTo>
                    <a:pt x="615" y="84"/>
                  </a:lnTo>
                  <a:lnTo>
                    <a:pt x="629" y="97"/>
                  </a:lnTo>
                  <a:lnTo>
                    <a:pt x="643" y="108"/>
                  </a:lnTo>
                  <a:lnTo>
                    <a:pt x="656" y="121"/>
                  </a:lnTo>
                  <a:lnTo>
                    <a:pt x="669" y="135"/>
                  </a:lnTo>
                  <a:lnTo>
                    <a:pt x="680" y="150"/>
                  </a:lnTo>
                  <a:lnTo>
                    <a:pt x="691" y="164"/>
                  </a:lnTo>
                  <a:lnTo>
                    <a:pt x="702" y="179"/>
                  </a:lnTo>
                  <a:lnTo>
                    <a:pt x="712" y="195"/>
                  </a:lnTo>
                  <a:lnTo>
                    <a:pt x="722" y="211"/>
                  </a:lnTo>
                  <a:lnTo>
                    <a:pt x="730" y="228"/>
                  </a:lnTo>
                  <a:lnTo>
                    <a:pt x="737" y="245"/>
                  </a:lnTo>
                  <a:lnTo>
                    <a:pt x="744" y="262"/>
                  </a:lnTo>
                  <a:lnTo>
                    <a:pt x="750" y="280"/>
                  </a:lnTo>
                  <a:lnTo>
                    <a:pt x="755" y="299"/>
                  </a:lnTo>
                  <a:lnTo>
                    <a:pt x="759" y="317"/>
                  </a:lnTo>
                  <a:lnTo>
                    <a:pt x="762" y="337"/>
                  </a:lnTo>
                  <a:lnTo>
                    <a:pt x="765" y="355"/>
                  </a:lnTo>
                  <a:lnTo>
                    <a:pt x="766" y="375"/>
                  </a:lnTo>
                  <a:lnTo>
                    <a:pt x="768" y="395"/>
                  </a:lnTo>
                  <a:close/>
                </a:path>
              </a:pathLst>
            </a:custGeom>
            <a:solidFill>
              <a:srgbClr val="FEF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0" name="Freeform 97"/>
            <p:cNvSpPr>
              <a:spLocks noEditPoints="1"/>
            </p:cNvSpPr>
            <p:nvPr/>
          </p:nvSpPr>
          <p:spPr bwMode="auto">
            <a:xfrm>
              <a:off x="4151" y="2108"/>
              <a:ext cx="767" cy="784"/>
            </a:xfrm>
            <a:custGeom>
              <a:avLst/>
              <a:gdLst>
                <a:gd name="T0" fmla="*/ 760 w 767"/>
                <a:gd name="T1" fmla="*/ 314 h 784"/>
                <a:gd name="T2" fmla="*/ 729 w 767"/>
                <a:gd name="T3" fmla="*/ 223 h 784"/>
                <a:gd name="T4" fmla="*/ 679 w 767"/>
                <a:gd name="T5" fmla="*/ 144 h 784"/>
                <a:gd name="T6" fmla="*/ 614 w 767"/>
                <a:gd name="T7" fmla="*/ 78 h 784"/>
                <a:gd name="T8" fmla="*/ 533 w 767"/>
                <a:gd name="T9" fmla="*/ 32 h 784"/>
                <a:gd name="T10" fmla="*/ 442 w 767"/>
                <a:gd name="T11" fmla="*/ 6 h 784"/>
                <a:gd name="T12" fmla="*/ 344 w 767"/>
                <a:gd name="T13" fmla="*/ 3 h 784"/>
                <a:gd name="T14" fmla="*/ 252 w 767"/>
                <a:gd name="T15" fmla="*/ 24 h 784"/>
                <a:gd name="T16" fmla="*/ 168 w 767"/>
                <a:gd name="T17" fmla="*/ 67 h 784"/>
                <a:gd name="T18" fmla="*/ 100 w 767"/>
                <a:gd name="T19" fmla="*/ 129 h 784"/>
                <a:gd name="T20" fmla="*/ 46 w 767"/>
                <a:gd name="T21" fmla="*/ 206 h 784"/>
                <a:gd name="T22" fmla="*/ 13 w 767"/>
                <a:gd name="T23" fmla="*/ 294 h 784"/>
                <a:gd name="T24" fmla="*/ 0 w 767"/>
                <a:gd name="T25" fmla="*/ 392 h 784"/>
                <a:gd name="T26" fmla="*/ 13 w 767"/>
                <a:gd name="T27" fmla="*/ 490 h 784"/>
                <a:gd name="T28" fmla="*/ 46 w 767"/>
                <a:gd name="T29" fmla="*/ 580 h 784"/>
                <a:gd name="T30" fmla="*/ 100 w 767"/>
                <a:gd name="T31" fmla="*/ 655 h 784"/>
                <a:gd name="T32" fmla="*/ 168 w 767"/>
                <a:gd name="T33" fmla="*/ 717 h 784"/>
                <a:gd name="T34" fmla="*/ 252 w 767"/>
                <a:gd name="T35" fmla="*/ 760 h 784"/>
                <a:gd name="T36" fmla="*/ 344 w 767"/>
                <a:gd name="T37" fmla="*/ 781 h 784"/>
                <a:gd name="T38" fmla="*/ 442 w 767"/>
                <a:gd name="T39" fmla="*/ 780 h 784"/>
                <a:gd name="T40" fmla="*/ 533 w 767"/>
                <a:gd name="T41" fmla="*/ 753 h 784"/>
                <a:gd name="T42" fmla="*/ 614 w 767"/>
                <a:gd name="T43" fmla="*/ 706 h 784"/>
                <a:gd name="T44" fmla="*/ 679 w 767"/>
                <a:gd name="T45" fmla="*/ 641 h 784"/>
                <a:gd name="T46" fmla="*/ 729 w 767"/>
                <a:gd name="T47" fmla="*/ 563 h 784"/>
                <a:gd name="T48" fmla="*/ 760 w 767"/>
                <a:gd name="T49" fmla="*/ 472 h 784"/>
                <a:gd name="T50" fmla="*/ 760 w 767"/>
                <a:gd name="T51" fmla="*/ 392 h 784"/>
                <a:gd name="T52" fmla="*/ 747 w 767"/>
                <a:gd name="T53" fmla="*/ 489 h 784"/>
                <a:gd name="T54" fmla="*/ 714 w 767"/>
                <a:gd name="T55" fmla="*/ 575 h 784"/>
                <a:gd name="T56" fmla="*/ 662 w 767"/>
                <a:gd name="T57" fmla="*/ 651 h 784"/>
                <a:gd name="T58" fmla="*/ 594 w 767"/>
                <a:gd name="T59" fmla="*/ 710 h 784"/>
                <a:gd name="T60" fmla="*/ 512 w 767"/>
                <a:gd name="T61" fmla="*/ 753 h 784"/>
                <a:gd name="T62" fmla="*/ 422 w 767"/>
                <a:gd name="T63" fmla="*/ 774 h 784"/>
                <a:gd name="T64" fmla="*/ 326 w 767"/>
                <a:gd name="T65" fmla="*/ 771 h 784"/>
                <a:gd name="T66" fmla="*/ 237 w 767"/>
                <a:gd name="T67" fmla="*/ 746 h 784"/>
                <a:gd name="T68" fmla="*/ 159 w 767"/>
                <a:gd name="T69" fmla="*/ 700 h 784"/>
                <a:gd name="T70" fmla="*/ 93 w 767"/>
                <a:gd name="T71" fmla="*/ 636 h 784"/>
                <a:gd name="T72" fmla="*/ 45 w 767"/>
                <a:gd name="T73" fmla="*/ 558 h 784"/>
                <a:gd name="T74" fmla="*/ 16 w 767"/>
                <a:gd name="T75" fmla="*/ 470 h 784"/>
                <a:gd name="T76" fmla="*/ 9 w 767"/>
                <a:gd name="T77" fmla="*/ 372 h 784"/>
                <a:gd name="T78" fmla="*/ 25 w 767"/>
                <a:gd name="T79" fmla="*/ 279 h 784"/>
                <a:gd name="T80" fmla="*/ 63 w 767"/>
                <a:gd name="T81" fmla="*/ 193 h 784"/>
                <a:gd name="T82" fmla="*/ 118 w 767"/>
                <a:gd name="T83" fmla="*/ 121 h 784"/>
                <a:gd name="T84" fmla="*/ 189 w 767"/>
                <a:gd name="T85" fmla="*/ 64 h 784"/>
                <a:gd name="T86" fmla="*/ 271 w 767"/>
                <a:gd name="T87" fmla="*/ 26 h 784"/>
                <a:gd name="T88" fmla="*/ 365 w 767"/>
                <a:gd name="T89" fmla="*/ 9 h 784"/>
                <a:gd name="T90" fmla="*/ 459 w 767"/>
                <a:gd name="T91" fmla="*/ 17 h 784"/>
                <a:gd name="T92" fmla="*/ 547 w 767"/>
                <a:gd name="T93" fmla="*/ 47 h 784"/>
                <a:gd name="T94" fmla="*/ 622 w 767"/>
                <a:gd name="T95" fmla="*/ 97 h 784"/>
                <a:gd name="T96" fmla="*/ 684 w 767"/>
                <a:gd name="T97" fmla="*/ 164 h 784"/>
                <a:gd name="T98" fmla="*/ 729 w 767"/>
                <a:gd name="T99" fmla="*/ 243 h 784"/>
                <a:gd name="T100" fmla="*/ 755 w 767"/>
                <a:gd name="T101" fmla="*/ 334 h 7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7"/>
                <a:gd name="T154" fmla="*/ 0 h 784"/>
                <a:gd name="T155" fmla="*/ 767 w 767"/>
                <a:gd name="T156" fmla="*/ 784 h 78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7" h="784">
                  <a:moveTo>
                    <a:pt x="767" y="392"/>
                  </a:moveTo>
                  <a:lnTo>
                    <a:pt x="767" y="372"/>
                  </a:lnTo>
                  <a:lnTo>
                    <a:pt x="765" y="352"/>
                  </a:lnTo>
                  <a:lnTo>
                    <a:pt x="762" y="333"/>
                  </a:lnTo>
                  <a:lnTo>
                    <a:pt x="760" y="314"/>
                  </a:lnTo>
                  <a:lnTo>
                    <a:pt x="755" y="294"/>
                  </a:lnTo>
                  <a:lnTo>
                    <a:pt x="750" y="276"/>
                  </a:lnTo>
                  <a:lnTo>
                    <a:pt x="744" y="257"/>
                  </a:lnTo>
                  <a:lnTo>
                    <a:pt x="737" y="240"/>
                  </a:lnTo>
                  <a:lnTo>
                    <a:pt x="729" y="223"/>
                  </a:lnTo>
                  <a:lnTo>
                    <a:pt x="721" y="206"/>
                  </a:lnTo>
                  <a:lnTo>
                    <a:pt x="711" y="189"/>
                  </a:lnTo>
                  <a:lnTo>
                    <a:pt x="701" y="173"/>
                  </a:lnTo>
                  <a:lnTo>
                    <a:pt x="691" y="158"/>
                  </a:lnTo>
                  <a:lnTo>
                    <a:pt x="679" y="144"/>
                  </a:lnTo>
                  <a:lnTo>
                    <a:pt x="668" y="129"/>
                  </a:lnTo>
                  <a:lnTo>
                    <a:pt x="655" y="115"/>
                  </a:lnTo>
                  <a:lnTo>
                    <a:pt x="641" y="103"/>
                  </a:lnTo>
                  <a:lnTo>
                    <a:pt x="627" y="90"/>
                  </a:lnTo>
                  <a:lnTo>
                    <a:pt x="614" y="78"/>
                  </a:lnTo>
                  <a:lnTo>
                    <a:pt x="598" y="67"/>
                  </a:lnTo>
                  <a:lnTo>
                    <a:pt x="583" y="57"/>
                  </a:lnTo>
                  <a:lnTo>
                    <a:pt x="566" y="49"/>
                  </a:lnTo>
                  <a:lnTo>
                    <a:pt x="550" y="40"/>
                  </a:lnTo>
                  <a:lnTo>
                    <a:pt x="533" y="32"/>
                  </a:lnTo>
                  <a:lnTo>
                    <a:pt x="515" y="24"/>
                  </a:lnTo>
                  <a:lnTo>
                    <a:pt x="498" y="19"/>
                  </a:lnTo>
                  <a:lnTo>
                    <a:pt x="480" y="13"/>
                  </a:lnTo>
                  <a:lnTo>
                    <a:pt x="461" y="9"/>
                  </a:lnTo>
                  <a:lnTo>
                    <a:pt x="442" y="6"/>
                  </a:lnTo>
                  <a:lnTo>
                    <a:pt x="423" y="3"/>
                  </a:lnTo>
                  <a:lnTo>
                    <a:pt x="404" y="2"/>
                  </a:lnTo>
                  <a:lnTo>
                    <a:pt x="384" y="0"/>
                  </a:lnTo>
                  <a:lnTo>
                    <a:pt x="363" y="2"/>
                  </a:lnTo>
                  <a:lnTo>
                    <a:pt x="344" y="3"/>
                  </a:lnTo>
                  <a:lnTo>
                    <a:pt x="326" y="6"/>
                  </a:lnTo>
                  <a:lnTo>
                    <a:pt x="306" y="9"/>
                  </a:lnTo>
                  <a:lnTo>
                    <a:pt x="288" y="13"/>
                  </a:lnTo>
                  <a:lnTo>
                    <a:pt x="270" y="19"/>
                  </a:lnTo>
                  <a:lnTo>
                    <a:pt x="252" y="24"/>
                  </a:lnTo>
                  <a:lnTo>
                    <a:pt x="234" y="32"/>
                  </a:lnTo>
                  <a:lnTo>
                    <a:pt x="217" y="40"/>
                  </a:lnTo>
                  <a:lnTo>
                    <a:pt x="200" y="49"/>
                  </a:lnTo>
                  <a:lnTo>
                    <a:pt x="185" y="57"/>
                  </a:lnTo>
                  <a:lnTo>
                    <a:pt x="168" y="67"/>
                  </a:lnTo>
                  <a:lnTo>
                    <a:pt x="155" y="78"/>
                  </a:lnTo>
                  <a:lnTo>
                    <a:pt x="139" y="90"/>
                  </a:lnTo>
                  <a:lnTo>
                    <a:pt x="125" y="103"/>
                  </a:lnTo>
                  <a:lnTo>
                    <a:pt x="113" y="115"/>
                  </a:lnTo>
                  <a:lnTo>
                    <a:pt x="100" y="129"/>
                  </a:lnTo>
                  <a:lnTo>
                    <a:pt x="88" y="144"/>
                  </a:lnTo>
                  <a:lnTo>
                    <a:pt x="77" y="158"/>
                  </a:lnTo>
                  <a:lnTo>
                    <a:pt x="66" y="173"/>
                  </a:lnTo>
                  <a:lnTo>
                    <a:pt x="56" y="189"/>
                  </a:lnTo>
                  <a:lnTo>
                    <a:pt x="46" y="206"/>
                  </a:lnTo>
                  <a:lnTo>
                    <a:pt x="38" y="223"/>
                  </a:lnTo>
                  <a:lnTo>
                    <a:pt x="31" y="240"/>
                  </a:lnTo>
                  <a:lnTo>
                    <a:pt x="24" y="257"/>
                  </a:lnTo>
                  <a:lnTo>
                    <a:pt x="17" y="276"/>
                  </a:lnTo>
                  <a:lnTo>
                    <a:pt x="13" y="294"/>
                  </a:lnTo>
                  <a:lnTo>
                    <a:pt x="7" y="314"/>
                  </a:lnTo>
                  <a:lnTo>
                    <a:pt x="4" y="333"/>
                  </a:lnTo>
                  <a:lnTo>
                    <a:pt x="2" y="352"/>
                  </a:lnTo>
                  <a:lnTo>
                    <a:pt x="0" y="372"/>
                  </a:lnTo>
                  <a:lnTo>
                    <a:pt x="0" y="392"/>
                  </a:lnTo>
                  <a:lnTo>
                    <a:pt x="0" y="412"/>
                  </a:lnTo>
                  <a:lnTo>
                    <a:pt x="2" y="432"/>
                  </a:lnTo>
                  <a:lnTo>
                    <a:pt x="4" y="452"/>
                  </a:lnTo>
                  <a:lnTo>
                    <a:pt x="7" y="472"/>
                  </a:lnTo>
                  <a:lnTo>
                    <a:pt x="13" y="490"/>
                  </a:lnTo>
                  <a:lnTo>
                    <a:pt x="17" y="509"/>
                  </a:lnTo>
                  <a:lnTo>
                    <a:pt x="24" y="527"/>
                  </a:lnTo>
                  <a:lnTo>
                    <a:pt x="31" y="544"/>
                  </a:lnTo>
                  <a:lnTo>
                    <a:pt x="38" y="563"/>
                  </a:lnTo>
                  <a:lnTo>
                    <a:pt x="46" y="580"/>
                  </a:lnTo>
                  <a:lnTo>
                    <a:pt x="56" y="595"/>
                  </a:lnTo>
                  <a:lnTo>
                    <a:pt x="66" y="611"/>
                  </a:lnTo>
                  <a:lnTo>
                    <a:pt x="77" y="626"/>
                  </a:lnTo>
                  <a:lnTo>
                    <a:pt x="88" y="641"/>
                  </a:lnTo>
                  <a:lnTo>
                    <a:pt x="100" y="655"/>
                  </a:lnTo>
                  <a:lnTo>
                    <a:pt x="113" y="669"/>
                  </a:lnTo>
                  <a:lnTo>
                    <a:pt x="125" y="682"/>
                  </a:lnTo>
                  <a:lnTo>
                    <a:pt x="139" y="695"/>
                  </a:lnTo>
                  <a:lnTo>
                    <a:pt x="155" y="706"/>
                  </a:lnTo>
                  <a:lnTo>
                    <a:pt x="168" y="717"/>
                  </a:lnTo>
                  <a:lnTo>
                    <a:pt x="185" y="727"/>
                  </a:lnTo>
                  <a:lnTo>
                    <a:pt x="200" y="737"/>
                  </a:lnTo>
                  <a:lnTo>
                    <a:pt x="217" y="746"/>
                  </a:lnTo>
                  <a:lnTo>
                    <a:pt x="234" y="753"/>
                  </a:lnTo>
                  <a:lnTo>
                    <a:pt x="252" y="760"/>
                  </a:lnTo>
                  <a:lnTo>
                    <a:pt x="270" y="766"/>
                  </a:lnTo>
                  <a:lnTo>
                    <a:pt x="288" y="771"/>
                  </a:lnTo>
                  <a:lnTo>
                    <a:pt x="306" y="776"/>
                  </a:lnTo>
                  <a:lnTo>
                    <a:pt x="326" y="780"/>
                  </a:lnTo>
                  <a:lnTo>
                    <a:pt x="344" y="781"/>
                  </a:lnTo>
                  <a:lnTo>
                    <a:pt x="363" y="783"/>
                  </a:lnTo>
                  <a:lnTo>
                    <a:pt x="384" y="784"/>
                  </a:lnTo>
                  <a:lnTo>
                    <a:pt x="404" y="783"/>
                  </a:lnTo>
                  <a:lnTo>
                    <a:pt x="423" y="781"/>
                  </a:lnTo>
                  <a:lnTo>
                    <a:pt x="442" y="780"/>
                  </a:lnTo>
                  <a:lnTo>
                    <a:pt x="461" y="776"/>
                  </a:lnTo>
                  <a:lnTo>
                    <a:pt x="480" y="771"/>
                  </a:lnTo>
                  <a:lnTo>
                    <a:pt x="498" y="766"/>
                  </a:lnTo>
                  <a:lnTo>
                    <a:pt x="515" y="760"/>
                  </a:lnTo>
                  <a:lnTo>
                    <a:pt x="533" y="753"/>
                  </a:lnTo>
                  <a:lnTo>
                    <a:pt x="550" y="746"/>
                  </a:lnTo>
                  <a:lnTo>
                    <a:pt x="566" y="737"/>
                  </a:lnTo>
                  <a:lnTo>
                    <a:pt x="583" y="727"/>
                  </a:lnTo>
                  <a:lnTo>
                    <a:pt x="598" y="717"/>
                  </a:lnTo>
                  <a:lnTo>
                    <a:pt x="614" y="706"/>
                  </a:lnTo>
                  <a:lnTo>
                    <a:pt x="627" y="695"/>
                  </a:lnTo>
                  <a:lnTo>
                    <a:pt x="641" y="682"/>
                  </a:lnTo>
                  <a:lnTo>
                    <a:pt x="655" y="669"/>
                  </a:lnTo>
                  <a:lnTo>
                    <a:pt x="668" y="655"/>
                  </a:lnTo>
                  <a:lnTo>
                    <a:pt x="679" y="641"/>
                  </a:lnTo>
                  <a:lnTo>
                    <a:pt x="691" y="626"/>
                  </a:lnTo>
                  <a:lnTo>
                    <a:pt x="701" y="611"/>
                  </a:lnTo>
                  <a:lnTo>
                    <a:pt x="711" y="595"/>
                  </a:lnTo>
                  <a:lnTo>
                    <a:pt x="721" y="580"/>
                  </a:lnTo>
                  <a:lnTo>
                    <a:pt x="729" y="563"/>
                  </a:lnTo>
                  <a:lnTo>
                    <a:pt x="737" y="544"/>
                  </a:lnTo>
                  <a:lnTo>
                    <a:pt x="744" y="527"/>
                  </a:lnTo>
                  <a:lnTo>
                    <a:pt x="750" y="509"/>
                  </a:lnTo>
                  <a:lnTo>
                    <a:pt x="755" y="490"/>
                  </a:lnTo>
                  <a:lnTo>
                    <a:pt x="760" y="472"/>
                  </a:lnTo>
                  <a:lnTo>
                    <a:pt x="762" y="452"/>
                  </a:lnTo>
                  <a:lnTo>
                    <a:pt x="765" y="432"/>
                  </a:lnTo>
                  <a:lnTo>
                    <a:pt x="767" y="412"/>
                  </a:lnTo>
                  <a:lnTo>
                    <a:pt x="767" y="392"/>
                  </a:lnTo>
                  <a:close/>
                  <a:moveTo>
                    <a:pt x="760" y="392"/>
                  </a:moveTo>
                  <a:lnTo>
                    <a:pt x="758" y="412"/>
                  </a:lnTo>
                  <a:lnTo>
                    <a:pt x="757" y="432"/>
                  </a:lnTo>
                  <a:lnTo>
                    <a:pt x="755" y="450"/>
                  </a:lnTo>
                  <a:lnTo>
                    <a:pt x="751" y="470"/>
                  </a:lnTo>
                  <a:lnTo>
                    <a:pt x="747" y="489"/>
                  </a:lnTo>
                  <a:lnTo>
                    <a:pt x="743" y="506"/>
                  </a:lnTo>
                  <a:lnTo>
                    <a:pt x="736" y="524"/>
                  </a:lnTo>
                  <a:lnTo>
                    <a:pt x="729" y="541"/>
                  </a:lnTo>
                  <a:lnTo>
                    <a:pt x="722" y="558"/>
                  </a:lnTo>
                  <a:lnTo>
                    <a:pt x="714" y="575"/>
                  </a:lnTo>
                  <a:lnTo>
                    <a:pt x="705" y="591"/>
                  </a:lnTo>
                  <a:lnTo>
                    <a:pt x="696" y="607"/>
                  </a:lnTo>
                  <a:lnTo>
                    <a:pt x="684" y="622"/>
                  </a:lnTo>
                  <a:lnTo>
                    <a:pt x="673" y="636"/>
                  </a:lnTo>
                  <a:lnTo>
                    <a:pt x="662" y="651"/>
                  </a:lnTo>
                  <a:lnTo>
                    <a:pt x="650" y="663"/>
                  </a:lnTo>
                  <a:lnTo>
                    <a:pt x="636" y="676"/>
                  </a:lnTo>
                  <a:lnTo>
                    <a:pt x="622" y="688"/>
                  </a:lnTo>
                  <a:lnTo>
                    <a:pt x="608" y="700"/>
                  </a:lnTo>
                  <a:lnTo>
                    <a:pt x="594" y="710"/>
                  </a:lnTo>
                  <a:lnTo>
                    <a:pt x="579" y="720"/>
                  </a:lnTo>
                  <a:lnTo>
                    <a:pt x="562" y="730"/>
                  </a:lnTo>
                  <a:lnTo>
                    <a:pt x="547" y="739"/>
                  </a:lnTo>
                  <a:lnTo>
                    <a:pt x="530" y="746"/>
                  </a:lnTo>
                  <a:lnTo>
                    <a:pt x="512" y="753"/>
                  </a:lnTo>
                  <a:lnTo>
                    <a:pt x="495" y="759"/>
                  </a:lnTo>
                  <a:lnTo>
                    <a:pt x="477" y="764"/>
                  </a:lnTo>
                  <a:lnTo>
                    <a:pt x="459" y="768"/>
                  </a:lnTo>
                  <a:lnTo>
                    <a:pt x="441" y="771"/>
                  </a:lnTo>
                  <a:lnTo>
                    <a:pt x="422" y="774"/>
                  </a:lnTo>
                  <a:lnTo>
                    <a:pt x="404" y="776"/>
                  </a:lnTo>
                  <a:lnTo>
                    <a:pt x="384" y="776"/>
                  </a:lnTo>
                  <a:lnTo>
                    <a:pt x="365" y="776"/>
                  </a:lnTo>
                  <a:lnTo>
                    <a:pt x="345" y="774"/>
                  </a:lnTo>
                  <a:lnTo>
                    <a:pt x="326" y="771"/>
                  </a:lnTo>
                  <a:lnTo>
                    <a:pt x="308" y="768"/>
                  </a:lnTo>
                  <a:lnTo>
                    <a:pt x="289" y="764"/>
                  </a:lnTo>
                  <a:lnTo>
                    <a:pt x="271" y="759"/>
                  </a:lnTo>
                  <a:lnTo>
                    <a:pt x="255" y="753"/>
                  </a:lnTo>
                  <a:lnTo>
                    <a:pt x="237" y="746"/>
                  </a:lnTo>
                  <a:lnTo>
                    <a:pt x="221" y="739"/>
                  </a:lnTo>
                  <a:lnTo>
                    <a:pt x="205" y="730"/>
                  </a:lnTo>
                  <a:lnTo>
                    <a:pt x="189" y="720"/>
                  </a:lnTo>
                  <a:lnTo>
                    <a:pt x="174" y="710"/>
                  </a:lnTo>
                  <a:lnTo>
                    <a:pt x="159" y="700"/>
                  </a:lnTo>
                  <a:lnTo>
                    <a:pt x="145" y="688"/>
                  </a:lnTo>
                  <a:lnTo>
                    <a:pt x="131" y="676"/>
                  </a:lnTo>
                  <a:lnTo>
                    <a:pt x="118" y="663"/>
                  </a:lnTo>
                  <a:lnTo>
                    <a:pt x="106" y="651"/>
                  </a:lnTo>
                  <a:lnTo>
                    <a:pt x="93" y="636"/>
                  </a:lnTo>
                  <a:lnTo>
                    <a:pt x="82" y="622"/>
                  </a:lnTo>
                  <a:lnTo>
                    <a:pt x="73" y="607"/>
                  </a:lnTo>
                  <a:lnTo>
                    <a:pt x="63" y="591"/>
                  </a:lnTo>
                  <a:lnTo>
                    <a:pt x="53" y="575"/>
                  </a:lnTo>
                  <a:lnTo>
                    <a:pt x="45" y="558"/>
                  </a:lnTo>
                  <a:lnTo>
                    <a:pt x="38" y="541"/>
                  </a:lnTo>
                  <a:lnTo>
                    <a:pt x="31" y="524"/>
                  </a:lnTo>
                  <a:lnTo>
                    <a:pt x="25" y="506"/>
                  </a:lnTo>
                  <a:lnTo>
                    <a:pt x="20" y="489"/>
                  </a:lnTo>
                  <a:lnTo>
                    <a:pt x="16" y="470"/>
                  </a:lnTo>
                  <a:lnTo>
                    <a:pt x="13" y="450"/>
                  </a:lnTo>
                  <a:lnTo>
                    <a:pt x="10" y="432"/>
                  </a:lnTo>
                  <a:lnTo>
                    <a:pt x="9" y="412"/>
                  </a:lnTo>
                  <a:lnTo>
                    <a:pt x="9" y="392"/>
                  </a:lnTo>
                  <a:lnTo>
                    <a:pt x="9" y="372"/>
                  </a:lnTo>
                  <a:lnTo>
                    <a:pt x="10" y="352"/>
                  </a:lnTo>
                  <a:lnTo>
                    <a:pt x="13" y="334"/>
                  </a:lnTo>
                  <a:lnTo>
                    <a:pt x="16" y="315"/>
                  </a:lnTo>
                  <a:lnTo>
                    <a:pt x="20" y="297"/>
                  </a:lnTo>
                  <a:lnTo>
                    <a:pt x="25" y="279"/>
                  </a:lnTo>
                  <a:lnTo>
                    <a:pt x="31" y="260"/>
                  </a:lnTo>
                  <a:lnTo>
                    <a:pt x="38" y="243"/>
                  </a:lnTo>
                  <a:lnTo>
                    <a:pt x="45" y="226"/>
                  </a:lnTo>
                  <a:lnTo>
                    <a:pt x="53" y="209"/>
                  </a:lnTo>
                  <a:lnTo>
                    <a:pt x="63" y="193"/>
                  </a:lnTo>
                  <a:lnTo>
                    <a:pt x="73" y="178"/>
                  </a:lnTo>
                  <a:lnTo>
                    <a:pt x="82" y="164"/>
                  </a:lnTo>
                  <a:lnTo>
                    <a:pt x="93" y="148"/>
                  </a:lnTo>
                  <a:lnTo>
                    <a:pt x="106" y="135"/>
                  </a:lnTo>
                  <a:lnTo>
                    <a:pt x="118" y="121"/>
                  </a:lnTo>
                  <a:lnTo>
                    <a:pt x="131" y="108"/>
                  </a:lnTo>
                  <a:lnTo>
                    <a:pt x="145" y="97"/>
                  </a:lnTo>
                  <a:lnTo>
                    <a:pt x="159" y="85"/>
                  </a:lnTo>
                  <a:lnTo>
                    <a:pt x="174" y="74"/>
                  </a:lnTo>
                  <a:lnTo>
                    <a:pt x="189" y="64"/>
                  </a:lnTo>
                  <a:lnTo>
                    <a:pt x="205" y="56"/>
                  </a:lnTo>
                  <a:lnTo>
                    <a:pt x="221" y="47"/>
                  </a:lnTo>
                  <a:lnTo>
                    <a:pt x="237" y="39"/>
                  </a:lnTo>
                  <a:lnTo>
                    <a:pt x="255" y="32"/>
                  </a:lnTo>
                  <a:lnTo>
                    <a:pt x="271" y="26"/>
                  </a:lnTo>
                  <a:lnTo>
                    <a:pt x="289" y="22"/>
                  </a:lnTo>
                  <a:lnTo>
                    <a:pt x="308" y="17"/>
                  </a:lnTo>
                  <a:lnTo>
                    <a:pt x="326" y="13"/>
                  </a:lnTo>
                  <a:lnTo>
                    <a:pt x="345" y="10"/>
                  </a:lnTo>
                  <a:lnTo>
                    <a:pt x="365" y="9"/>
                  </a:lnTo>
                  <a:lnTo>
                    <a:pt x="384" y="9"/>
                  </a:lnTo>
                  <a:lnTo>
                    <a:pt x="404" y="9"/>
                  </a:lnTo>
                  <a:lnTo>
                    <a:pt x="422" y="10"/>
                  </a:lnTo>
                  <a:lnTo>
                    <a:pt x="441" y="13"/>
                  </a:lnTo>
                  <a:lnTo>
                    <a:pt x="459" y="17"/>
                  </a:lnTo>
                  <a:lnTo>
                    <a:pt x="477" y="22"/>
                  </a:lnTo>
                  <a:lnTo>
                    <a:pt x="495" y="26"/>
                  </a:lnTo>
                  <a:lnTo>
                    <a:pt x="512" y="32"/>
                  </a:lnTo>
                  <a:lnTo>
                    <a:pt x="530" y="39"/>
                  </a:lnTo>
                  <a:lnTo>
                    <a:pt x="547" y="47"/>
                  </a:lnTo>
                  <a:lnTo>
                    <a:pt x="562" y="56"/>
                  </a:lnTo>
                  <a:lnTo>
                    <a:pt x="579" y="64"/>
                  </a:lnTo>
                  <a:lnTo>
                    <a:pt x="594" y="74"/>
                  </a:lnTo>
                  <a:lnTo>
                    <a:pt x="608" y="85"/>
                  </a:lnTo>
                  <a:lnTo>
                    <a:pt x="622" y="97"/>
                  </a:lnTo>
                  <a:lnTo>
                    <a:pt x="636" y="108"/>
                  </a:lnTo>
                  <a:lnTo>
                    <a:pt x="650" y="121"/>
                  </a:lnTo>
                  <a:lnTo>
                    <a:pt x="662" y="135"/>
                  </a:lnTo>
                  <a:lnTo>
                    <a:pt x="673" y="148"/>
                  </a:lnTo>
                  <a:lnTo>
                    <a:pt x="684" y="164"/>
                  </a:lnTo>
                  <a:lnTo>
                    <a:pt x="696" y="178"/>
                  </a:lnTo>
                  <a:lnTo>
                    <a:pt x="705" y="193"/>
                  </a:lnTo>
                  <a:lnTo>
                    <a:pt x="714" y="209"/>
                  </a:lnTo>
                  <a:lnTo>
                    <a:pt x="722" y="226"/>
                  </a:lnTo>
                  <a:lnTo>
                    <a:pt x="729" y="243"/>
                  </a:lnTo>
                  <a:lnTo>
                    <a:pt x="736" y="260"/>
                  </a:lnTo>
                  <a:lnTo>
                    <a:pt x="743" y="279"/>
                  </a:lnTo>
                  <a:lnTo>
                    <a:pt x="747" y="297"/>
                  </a:lnTo>
                  <a:lnTo>
                    <a:pt x="751" y="315"/>
                  </a:lnTo>
                  <a:lnTo>
                    <a:pt x="755" y="334"/>
                  </a:lnTo>
                  <a:lnTo>
                    <a:pt x="757" y="352"/>
                  </a:lnTo>
                  <a:lnTo>
                    <a:pt x="758" y="372"/>
                  </a:lnTo>
                  <a:lnTo>
                    <a:pt x="760" y="392"/>
                  </a:lnTo>
                  <a:close/>
                </a:path>
              </a:pathLst>
            </a:custGeom>
            <a:solidFill>
              <a:srgbClr val="FEFA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1" name="Freeform 98"/>
            <p:cNvSpPr>
              <a:spLocks noEditPoints="1"/>
            </p:cNvSpPr>
            <p:nvPr/>
          </p:nvSpPr>
          <p:spPr bwMode="auto">
            <a:xfrm>
              <a:off x="4155" y="2113"/>
              <a:ext cx="760" cy="775"/>
            </a:xfrm>
            <a:custGeom>
              <a:avLst/>
              <a:gdLst>
                <a:gd name="T0" fmla="*/ 751 w 760"/>
                <a:gd name="T1" fmla="*/ 309 h 775"/>
                <a:gd name="T2" fmla="*/ 722 w 760"/>
                <a:gd name="T3" fmla="*/ 220 h 775"/>
                <a:gd name="T4" fmla="*/ 672 w 760"/>
                <a:gd name="T5" fmla="*/ 142 h 775"/>
                <a:gd name="T6" fmla="*/ 607 w 760"/>
                <a:gd name="T7" fmla="*/ 76 h 775"/>
                <a:gd name="T8" fmla="*/ 527 w 760"/>
                <a:gd name="T9" fmla="*/ 31 h 775"/>
                <a:gd name="T10" fmla="*/ 437 w 760"/>
                <a:gd name="T11" fmla="*/ 4 h 775"/>
                <a:gd name="T12" fmla="*/ 341 w 760"/>
                <a:gd name="T13" fmla="*/ 2 h 775"/>
                <a:gd name="T14" fmla="*/ 249 w 760"/>
                <a:gd name="T15" fmla="*/ 24 h 775"/>
                <a:gd name="T16" fmla="*/ 167 w 760"/>
                <a:gd name="T17" fmla="*/ 66 h 775"/>
                <a:gd name="T18" fmla="*/ 99 w 760"/>
                <a:gd name="T19" fmla="*/ 127 h 775"/>
                <a:gd name="T20" fmla="*/ 46 w 760"/>
                <a:gd name="T21" fmla="*/ 203 h 775"/>
                <a:gd name="T22" fmla="*/ 12 w 760"/>
                <a:gd name="T23" fmla="*/ 291 h 775"/>
                <a:gd name="T24" fmla="*/ 0 w 760"/>
                <a:gd name="T25" fmla="*/ 387 h 775"/>
                <a:gd name="T26" fmla="*/ 12 w 760"/>
                <a:gd name="T27" fmla="*/ 484 h 775"/>
                <a:gd name="T28" fmla="*/ 46 w 760"/>
                <a:gd name="T29" fmla="*/ 572 h 775"/>
                <a:gd name="T30" fmla="*/ 99 w 760"/>
                <a:gd name="T31" fmla="*/ 648 h 775"/>
                <a:gd name="T32" fmla="*/ 167 w 760"/>
                <a:gd name="T33" fmla="*/ 708 h 775"/>
                <a:gd name="T34" fmla="*/ 249 w 760"/>
                <a:gd name="T35" fmla="*/ 751 h 775"/>
                <a:gd name="T36" fmla="*/ 341 w 760"/>
                <a:gd name="T37" fmla="*/ 773 h 775"/>
                <a:gd name="T38" fmla="*/ 437 w 760"/>
                <a:gd name="T39" fmla="*/ 771 h 775"/>
                <a:gd name="T40" fmla="*/ 527 w 760"/>
                <a:gd name="T41" fmla="*/ 745 h 775"/>
                <a:gd name="T42" fmla="*/ 607 w 760"/>
                <a:gd name="T43" fmla="*/ 698 h 775"/>
                <a:gd name="T44" fmla="*/ 672 w 760"/>
                <a:gd name="T45" fmla="*/ 634 h 775"/>
                <a:gd name="T46" fmla="*/ 722 w 760"/>
                <a:gd name="T47" fmla="*/ 555 h 775"/>
                <a:gd name="T48" fmla="*/ 751 w 760"/>
                <a:gd name="T49" fmla="*/ 465 h 775"/>
                <a:gd name="T50" fmla="*/ 751 w 760"/>
                <a:gd name="T51" fmla="*/ 387 h 775"/>
                <a:gd name="T52" fmla="*/ 739 w 760"/>
                <a:gd name="T53" fmla="*/ 482 h 775"/>
                <a:gd name="T54" fmla="*/ 707 w 760"/>
                <a:gd name="T55" fmla="*/ 568 h 775"/>
                <a:gd name="T56" fmla="*/ 654 w 760"/>
                <a:gd name="T57" fmla="*/ 643 h 775"/>
                <a:gd name="T58" fmla="*/ 587 w 760"/>
                <a:gd name="T59" fmla="*/ 702 h 775"/>
                <a:gd name="T60" fmla="*/ 507 w 760"/>
                <a:gd name="T61" fmla="*/ 744 h 775"/>
                <a:gd name="T62" fmla="*/ 418 w 760"/>
                <a:gd name="T63" fmla="*/ 765 h 775"/>
                <a:gd name="T64" fmla="*/ 323 w 760"/>
                <a:gd name="T65" fmla="*/ 762 h 775"/>
                <a:gd name="T66" fmla="*/ 235 w 760"/>
                <a:gd name="T67" fmla="*/ 736 h 775"/>
                <a:gd name="T68" fmla="*/ 158 w 760"/>
                <a:gd name="T69" fmla="*/ 691 h 775"/>
                <a:gd name="T70" fmla="*/ 92 w 760"/>
                <a:gd name="T71" fmla="*/ 629 h 775"/>
                <a:gd name="T72" fmla="*/ 45 w 760"/>
                <a:gd name="T73" fmla="*/ 552 h 775"/>
                <a:gd name="T74" fmla="*/ 16 w 760"/>
                <a:gd name="T75" fmla="*/ 464 h 775"/>
                <a:gd name="T76" fmla="*/ 9 w 760"/>
                <a:gd name="T77" fmla="*/ 367 h 775"/>
                <a:gd name="T78" fmla="*/ 24 w 760"/>
                <a:gd name="T79" fmla="*/ 275 h 775"/>
                <a:gd name="T80" fmla="*/ 62 w 760"/>
                <a:gd name="T81" fmla="*/ 191 h 775"/>
                <a:gd name="T82" fmla="*/ 117 w 760"/>
                <a:gd name="T83" fmla="*/ 119 h 775"/>
                <a:gd name="T84" fmla="*/ 187 w 760"/>
                <a:gd name="T85" fmla="*/ 63 h 775"/>
                <a:gd name="T86" fmla="*/ 269 w 760"/>
                <a:gd name="T87" fmla="*/ 25 h 775"/>
                <a:gd name="T88" fmla="*/ 361 w 760"/>
                <a:gd name="T89" fmla="*/ 8 h 775"/>
                <a:gd name="T90" fmla="*/ 454 w 760"/>
                <a:gd name="T91" fmla="*/ 15 h 775"/>
                <a:gd name="T92" fmla="*/ 540 w 760"/>
                <a:gd name="T93" fmla="*/ 45 h 775"/>
                <a:gd name="T94" fmla="*/ 617 w 760"/>
                <a:gd name="T95" fmla="*/ 95 h 775"/>
                <a:gd name="T96" fmla="*/ 678 w 760"/>
                <a:gd name="T97" fmla="*/ 160 h 775"/>
                <a:gd name="T98" fmla="*/ 722 w 760"/>
                <a:gd name="T99" fmla="*/ 239 h 775"/>
                <a:gd name="T100" fmla="*/ 747 w 760"/>
                <a:gd name="T101" fmla="*/ 329 h 77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60"/>
                <a:gd name="T154" fmla="*/ 0 h 775"/>
                <a:gd name="T155" fmla="*/ 760 w 760"/>
                <a:gd name="T156" fmla="*/ 775 h 77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60" h="775">
                  <a:moveTo>
                    <a:pt x="760" y="387"/>
                  </a:moveTo>
                  <a:lnTo>
                    <a:pt x="758" y="367"/>
                  </a:lnTo>
                  <a:lnTo>
                    <a:pt x="757" y="347"/>
                  </a:lnTo>
                  <a:lnTo>
                    <a:pt x="754" y="329"/>
                  </a:lnTo>
                  <a:lnTo>
                    <a:pt x="751" y="309"/>
                  </a:lnTo>
                  <a:lnTo>
                    <a:pt x="747" y="291"/>
                  </a:lnTo>
                  <a:lnTo>
                    <a:pt x="742" y="272"/>
                  </a:lnTo>
                  <a:lnTo>
                    <a:pt x="736" y="254"/>
                  </a:lnTo>
                  <a:lnTo>
                    <a:pt x="729" y="237"/>
                  </a:lnTo>
                  <a:lnTo>
                    <a:pt x="722" y="220"/>
                  </a:lnTo>
                  <a:lnTo>
                    <a:pt x="714" y="203"/>
                  </a:lnTo>
                  <a:lnTo>
                    <a:pt x="704" y="187"/>
                  </a:lnTo>
                  <a:lnTo>
                    <a:pt x="694" y="171"/>
                  </a:lnTo>
                  <a:lnTo>
                    <a:pt x="683" y="156"/>
                  </a:lnTo>
                  <a:lnTo>
                    <a:pt x="672" y="142"/>
                  </a:lnTo>
                  <a:lnTo>
                    <a:pt x="661" y="127"/>
                  </a:lnTo>
                  <a:lnTo>
                    <a:pt x="648" y="113"/>
                  </a:lnTo>
                  <a:lnTo>
                    <a:pt x="635" y="100"/>
                  </a:lnTo>
                  <a:lnTo>
                    <a:pt x="621" y="89"/>
                  </a:lnTo>
                  <a:lnTo>
                    <a:pt x="607" y="76"/>
                  </a:lnTo>
                  <a:lnTo>
                    <a:pt x="591" y="66"/>
                  </a:lnTo>
                  <a:lnTo>
                    <a:pt x="576" y="56"/>
                  </a:lnTo>
                  <a:lnTo>
                    <a:pt x="561" y="46"/>
                  </a:lnTo>
                  <a:lnTo>
                    <a:pt x="544" y="38"/>
                  </a:lnTo>
                  <a:lnTo>
                    <a:pt x="527" y="31"/>
                  </a:lnTo>
                  <a:lnTo>
                    <a:pt x="509" y="24"/>
                  </a:lnTo>
                  <a:lnTo>
                    <a:pt x="493" y="17"/>
                  </a:lnTo>
                  <a:lnTo>
                    <a:pt x="475" y="12"/>
                  </a:lnTo>
                  <a:lnTo>
                    <a:pt x="457" y="8"/>
                  </a:lnTo>
                  <a:lnTo>
                    <a:pt x="437" y="4"/>
                  </a:lnTo>
                  <a:lnTo>
                    <a:pt x="419" y="2"/>
                  </a:lnTo>
                  <a:lnTo>
                    <a:pt x="400" y="1"/>
                  </a:lnTo>
                  <a:lnTo>
                    <a:pt x="380" y="0"/>
                  </a:lnTo>
                  <a:lnTo>
                    <a:pt x="361" y="1"/>
                  </a:lnTo>
                  <a:lnTo>
                    <a:pt x="341" y="2"/>
                  </a:lnTo>
                  <a:lnTo>
                    <a:pt x="322" y="4"/>
                  </a:lnTo>
                  <a:lnTo>
                    <a:pt x="304" y="8"/>
                  </a:lnTo>
                  <a:lnTo>
                    <a:pt x="284" y="12"/>
                  </a:lnTo>
                  <a:lnTo>
                    <a:pt x="266" y="17"/>
                  </a:lnTo>
                  <a:lnTo>
                    <a:pt x="249" y="24"/>
                  </a:lnTo>
                  <a:lnTo>
                    <a:pt x="231" y="31"/>
                  </a:lnTo>
                  <a:lnTo>
                    <a:pt x="215" y="38"/>
                  </a:lnTo>
                  <a:lnTo>
                    <a:pt x="199" y="46"/>
                  </a:lnTo>
                  <a:lnTo>
                    <a:pt x="183" y="56"/>
                  </a:lnTo>
                  <a:lnTo>
                    <a:pt x="167" y="66"/>
                  </a:lnTo>
                  <a:lnTo>
                    <a:pt x="152" y="76"/>
                  </a:lnTo>
                  <a:lnTo>
                    <a:pt x="138" y="89"/>
                  </a:lnTo>
                  <a:lnTo>
                    <a:pt x="124" y="100"/>
                  </a:lnTo>
                  <a:lnTo>
                    <a:pt x="112" y="113"/>
                  </a:lnTo>
                  <a:lnTo>
                    <a:pt x="99" y="127"/>
                  </a:lnTo>
                  <a:lnTo>
                    <a:pt x="87" y="142"/>
                  </a:lnTo>
                  <a:lnTo>
                    <a:pt x="75" y="156"/>
                  </a:lnTo>
                  <a:lnTo>
                    <a:pt x="64" y="171"/>
                  </a:lnTo>
                  <a:lnTo>
                    <a:pt x="55" y="187"/>
                  </a:lnTo>
                  <a:lnTo>
                    <a:pt x="46" y="203"/>
                  </a:lnTo>
                  <a:lnTo>
                    <a:pt x="38" y="220"/>
                  </a:lnTo>
                  <a:lnTo>
                    <a:pt x="30" y="237"/>
                  </a:lnTo>
                  <a:lnTo>
                    <a:pt x="23" y="254"/>
                  </a:lnTo>
                  <a:lnTo>
                    <a:pt x="17" y="272"/>
                  </a:lnTo>
                  <a:lnTo>
                    <a:pt x="12" y="291"/>
                  </a:lnTo>
                  <a:lnTo>
                    <a:pt x="7" y="309"/>
                  </a:lnTo>
                  <a:lnTo>
                    <a:pt x="5" y="329"/>
                  </a:lnTo>
                  <a:lnTo>
                    <a:pt x="2" y="347"/>
                  </a:lnTo>
                  <a:lnTo>
                    <a:pt x="0" y="367"/>
                  </a:lnTo>
                  <a:lnTo>
                    <a:pt x="0" y="387"/>
                  </a:lnTo>
                  <a:lnTo>
                    <a:pt x="0" y="407"/>
                  </a:lnTo>
                  <a:lnTo>
                    <a:pt x="2" y="427"/>
                  </a:lnTo>
                  <a:lnTo>
                    <a:pt x="5" y="447"/>
                  </a:lnTo>
                  <a:lnTo>
                    <a:pt x="7" y="465"/>
                  </a:lnTo>
                  <a:lnTo>
                    <a:pt x="12" y="484"/>
                  </a:lnTo>
                  <a:lnTo>
                    <a:pt x="17" y="502"/>
                  </a:lnTo>
                  <a:lnTo>
                    <a:pt x="23" y="521"/>
                  </a:lnTo>
                  <a:lnTo>
                    <a:pt x="30" y="538"/>
                  </a:lnTo>
                  <a:lnTo>
                    <a:pt x="38" y="555"/>
                  </a:lnTo>
                  <a:lnTo>
                    <a:pt x="46" y="572"/>
                  </a:lnTo>
                  <a:lnTo>
                    <a:pt x="55" y="589"/>
                  </a:lnTo>
                  <a:lnTo>
                    <a:pt x="64" y="604"/>
                  </a:lnTo>
                  <a:lnTo>
                    <a:pt x="75" y="619"/>
                  </a:lnTo>
                  <a:lnTo>
                    <a:pt x="87" y="634"/>
                  </a:lnTo>
                  <a:lnTo>
                    <a:pt x="99" y="648"/>
                  </a:lnTo>
                  <a:lnTo>
                    <a:pt x="112" y="661"/>
                  </a:lnTo>
                  <a:lnTo>
                    <a:pt x="124" y="674"/>
                  </a:lnTo>
                  <a:lnTo>
                    <a:pt x="138" y="687"/>
                  </a:lnTo>
                  <a:lnTo>
                    <a:pt x="152" y="698"/>
                  </a:lnTo>
                  <a:lnTo>
                    <a:pt x="167" y="708"/>
                  </a:lnTo>
                  <a:lnTo>
                    <a:pt x="183" y="718"/>
                  </a:lnTo>
                  <a:lnTo>
                    <a:pt x="199" y="728"/>
                  </a:lnTo>
                  <a:lnTo>
                    <a:pt x="215" y="736"/>
                  </a:lnTo>
                  <a:lnTo>
                    <a:pt x="231" y="745"/>
                  </a:lnTo>
                  <a:lnTo>
                    <a:pt x="249" y="751"/>
                  </a:lnTo>
                  <a:lnTo>
                    <a:pt x="266" y="758"/>
                  </a:lnTo>
                  <a:lnTo>
                    <a:pt x="284" y="762"/>
                  </a:lnTo>
                  <a:lnTo>
                    <a:pt x="304" y="766"/>
                  </a:lnTo>
                  <a:lnTo>
                    <a:pt x="322" y="771"/>
                  </a:lnTo>
                  <a:lnTo>
                    <a:pt x="341" y="773"/>
                  </a:lnTo>
                  <a:lnTo>
                    <a:pt x="361" y="775"/>
                  </a:lnTo>
                  <a:lnTo>
                    <a:pt x="380" y="775"/>
                  </a:lnTo>
                  <a:lnTo>
                    <a:pt x="400" y="775"/>
                  </a:lnTo>
                  <a:lnTo>
                    <a:pt x="419" y="773"/>
                  </a:lnTo>
                  <a:lnTo>
                    <a:pt x="437" y="771"/>
                  </a:lnTo>
                  <a:lnTo>
                    <a:pt x="457" y="766"/>
                  </a:lnTo>
                  <a:lnTo>
                    <a:pt x="475" y="762"/>
                  </a:lnTo>
                  <a:lnTo>
                    <a:pt x="493" y="758"/>
                  </a:lnTo>
                  <a:lnTo>
                    <a:pt x="509" y="751"/>
                  </a:lnTo>
                  <a:lnTo>
                    <a:pt x="527" y="745"/>
                  </a:lnTo>
                  <a:lnTo>
                    <a:pt x="544" y="736"/>
                  </a:lnTo>
                  <a:lnTo>
                    <a:pt x="561" y="728"/>
                  </a:lnTo>
                  <a:lnTo>
                    <a:pt x="576" y="718"/>
                  </a:lnTo>
                  <a:lnTo>
                    <a:pt x="591" y="708"/>
                  </a:lnTo>
                  <a:lnTo>
                    <a:pt x="607" y="698"/>
                  </a:lnTo>
                  <a:lnTo>
                    <a:pt x="621" y="687"/>
                  </a:lnTo>
                  <a:lnTo>
                    <a:pt x="635" y="674"/>
                  </a:lnTo>
                  <a:lnTo>
                    <a:pt x="648" y="661"/>
                  </a:lnTo>
                  <a:lnTo>
                    <a:pt x="661" y="648"/>
                  </a:lnTo>
                  <a:lnTo>
                    <a:pt x="672" y="634"/>
                  </a:lnTo>
                  <a:lnTo>
                    <a:pt x="683" y="619"/>
                  </a:lnTo>
                  <a:lnTo>
                    <a:pt x="694" y="604"/>
                  </a:lnTo>
                  <a:lnTo>
                    <a:pt x="704" y="589"/>
                  </a:lnTo>
                  <a:lnTo>
                    <a:pt x="714" y="572"/>
                  </a:lnTo>
                  <a:lnTo>
                    <a:pt x="722" y="555"/>
                  </a:lnTo>
                  <a:lnTo>
                    <a:pt x="729" y="538"/>
                  </a:lnTo>
                  <a:lnTo>
                    <a:pt x="736" y="521"/>
                  </a:lnTo>
                  <a:lnTo>
                    <a:pt x="742" y="502"/>
                  </a:lnTo>
                  <a:lnTo>
                    <a:pt x="747" y="484"/>
                  </a:lnTo>
                  <a:lnTo>
                    <a:pt x="751" y="465"/>
                  </a:lnTo>
                  <a:lnTo>
                    <a:pt x="754" y="447"/>
                  </a:lnTo>
                  <a:lnTo>
                    <a:pt x="757" y="427"/>
                  </a:lnTo>
                  <a:lnTo>
                    <a:pt x="758" y="407"/>
                  </a:lnTo>
                  <a:lnTo>
                    <a:pt x="760" y="387"/>
                  </a:lnTo>
                  <a:close/>
                  <a:moveTo>
                    <a:pt x="751" y="387"/>
                  </a:moveTo>
                  <a:lnTo>
                    <a:pt x="750" y="407"/>
                  </a:lnTo>
                  <a:lnTo>
                    <a:pt x="749" y="426"/>
                  </a:lnTo>
                  <a:lnTo>
                    <a:pt x="747" y="445"/>
                  </a:lnTo>
                  <a:lnTo>
                    <a:pt x="743" y="464"/>
                  </a:lnTo>
                  <a:lnTo>
                    <a:pt x="739" y="482"/>
                  </a:lnTo>
                  <a:lnTo>
                    <a:pt x="735" y="501"/>
                  </a:lnTo>
                  <a:lnTo>
                    <a:pt x="729" y="518"/>
                  </a:lnTo>
                  <a:lnTo>
                    <a:pt x="722" y="535"/>
                  </a:lnTo>
                  <a:lnTo>
                    <a:pt x="714" y="552"/>
                  </a:lnTo>
                  <a:lnTo>
                    <a:pt x="707" y="568"/>
                  </a:lnTo>
                  <a:lnTo>
                    <a:pt x="697" y="585"/>
                  </a:lnTo>
                  <a:lnTo>
                    <a:pt x="687" y="599"/>
                  </a:lnTo>
                  <a:lnTo>
                    <a:pt x="678" y="614"/>
                  </a:lnTo>
                  <a:lnTo>
                    <a:pt x="667" y="629"/>
                  </a:lnTo>
                  <a:lnTo>
                    <a:pt x="654" y="643"/>
                  </a:lnTo>
                  <a:lnTo>
                    <a:pt x="643" y="656"/>
                  </a:lnTo>
                  <a:lnTo>
                    <a:pt x="629" y="668"/>
                  </a:lnTo>
                  <a:lnTo>
                    <a:pt x="617" y="680"/>
                  </a:lnTo>
                  <a:lnTo>
                    <a:pt x="601" y="691"/>
                  </a:lnTo>
                  <a:lnTo>
                    <a:pt x="587" y="702"/>
                  </a:lnTo>
                  <a:lnTo>
                    <a:pt x="572" y="712"/>
                  </a:lnTo>
                  <a:lnTo>
                    <a:pt x="557" y="721"/>
                  </a:lnTo>
                  <a:lnTo>
                    <a:pt x="540" y="729"/>
                  </a:lnTo>
                  <a:lnTo>
                    <a:pt x="525" y="736"/>
                  </a:lnTo>
                  <a:lnTo>
                    <a:pt x="507" y="744"/>
                  </a:lnTo>
                  <a:lnTo>
                    <a:pt x="490" y="749"/>
                  </a:lnTo>
                  <a:lnTo>
                    <a:pt x="472" y="755"/>
                  </a:lnTo>
                  <a:lnTo>
                    <a:pt x="454" y="759"/>
                  </a:lnTo>
                  <a:lnTo>
                    <a:pt x="436" y="762"/>
                  </a:lnTo>
                  <a:lnTo>
                    <a:pt x="418" y="765"/>
                  </a:lnTo>
                  <a:lnTo>
                    <a:pt x="398" y="766"/>
                  </a:lnTo>
                  <a:lnTo>
                    <a:pt x="380" y="766"/>
                  </a:lnTo>
                  <a:lnTo>
                    <a:pt x="361" y="766"/>
                  </a:lnTo>
                  <a:lnTo>
                    <a:pt x="341" y="765"/>
                  </a:lnTo>
                  <a:lnTo>
                    <a:pt x="323" y="762"/>
                  </a:lnTo>
                  <a:lnTo>
                    <a:pt x="305" y="759"/>
                  </a:lnTo>
                  <a:lnTo>
                    <a:pt x="287" y="755"/>
                  </a:lnTo>
                  <a:lnTo>
                    <a:pt x="269" y="749"/>
                  </a:lnTo>
                  <a:lnTo>
                    <a:pt x="252" y="744"/>
                  </a:lnTo>
                  <a:lnTo>
                    <a:pt x="235" y="736"/>
                  </a:lnTo>
                  <a:lnTo>
                    <a:pt x="219" y="729"/>
                  </a:lnTo>
                  <a:lnTo>
                    <a:pt x="202" y="721"/>
                  </a:lnTo>
                  <a:lnTo>
                    <a:pt x="187" y="712"/>
                  </a:lnTo>
                  <a:lnTo>
                    <a:pt x="171" y="702"/>
                  </a:lnTo>
                  <a:lnTo>
                    <a:pt x="158" y="691"/>
                  </a:lnTo>
                  <a:lnTo>
                    <a:pt x="144" y="680"/>
                  </a:lnTo>
                  <a:lnTo>
                    <a:pt x="130" y="668"/>
                  </a:lnTo>
                  <a:lnTo>
                    <a:pt x="117" y="656"/>
                  </a:lnTo>
                  <a:lnTo>
                    <a:pt x="105" y="643"/>
                  </a:lnTo>
                  <a:lnTo>
                    <a:pt x="92" y="629"/>
                  </a:lnTo>
                  <a:lnTo>
                    <a:pt x="81" y="614"/>
                  </a:lnTo>
                  <a:lnTo>
                    <a:pt x="71" y="599"/>
                  </a:lnTo>
                  <a:lnTo>
                    <a:pt x="62" y="585"/>
                  </a:lnTo>
                  <a:lnTo>
                    <a:pt x="53" y="568"/>
                  </a:lnTo>
                  <a:lnTo>
                    <a:pt x="45" y="552"/>
                  </a:lnTo>
                  <a:lnTo>
                    <a:pt x="37" y="535"/>
                  </a:lnTo>
                  <a:lnTo>
                    <a:pt x="31" y="518"/>
                  </a:lnTo>
                  <a:lnTo>
                    <a:pt x="24" y="501"/>
                  </a:lnTo>
                  <a:lnTo>
                    <a:pt x="20" y="482"/>
                  </a:lnTo>
                  <a:lnTo>
                    <a:pt x="16" y="464"/>
                  </a:lnTo>
                  <a:lnTo>
                    <a:pt x="12" y="445"/>
                  </a:lnTo>
                  <a:lnTo>
                    <a:pt x="10" y="426"/>
                  </a:lnTo>
                  <a:lnTo>
                    <a:pt x="9" y="407"/>
                  </a:lnTo>
                  <a:lnTo>
                    <a:pt x="7" y="387"/>
                  </a:lnTo>
                  <a:lnTo>
                    <a:pt x="9" y="367"/>
                  </a:lnTo>
                  <a:lnTo>
                    <a:pt x="10" y="349"/>
                  </a:lnTo>
                  <a:lnTo>
                    <a:pt x="12" y="329"/>
                  </a:lnTo>
                  <a:lnTo>
                    <a:pt x="16" y="310"/>
                  </a:lnTo>
                  <a:lnTo>
                    <a:pt x="20" y="292"/>
                  </a:lnTo>
                  <a:lnTo>
                    <a:pt x="24" y="275"/>
                  </a:lnTo>
                  <a:lnTo>
                    <a:pt x="31" y="257"/>
                  </a:lnTo>
                  <a:lnTo>
                    <a:pt x="37" y="239"/>
                  </a:lnTo>
                  <a:lnTo>
                    <a:pt x="45" y="222"/>
                  </a:lnTo>
                  <a:lnTo>
                    <a:pt x="53" y="207"/>
                  </a:lnTo>
                  <a:lnTo>
                    <a:pt x="62" y="191"/>
                  </a:lnTo>
                  <a:lnTo>
                    <a:pt x="71" y="176"/>
                  </a:lnTo>
                  <a:lnTo>
                    <a:pt x="81" y="160"/>
                  </a:lnTo>
                  <a:lnTo>
                    <a:pt x="92" y="146"/>
                  </a:lnTo>
                  <a:lnTo>
                    <a:pt x="105" y="132"/>
                  </a:lnTo>
                  <a:lnTo>
                    <a:pt x="117" y="119"/>
                  </a:lnTo>
                  <a:lnTo>
                    <a:pt x="130" y="106"/>
                  </a:lnTo>
                  <a:lnTo>
                    <a:pt x="144" y="95"/>
                  </a:lnTo>
                  <a:lnTo>
                    <a:pt x="158" y="83"/>
                  </a:lnTo>
                  <a:lnTo>
                    <a:pt x="171" y="73"/>
                  </a:lnTo>
                  <a:lnTo>
                    <a:pt x="187" y="63"/>
                  </a:lnTo>
                  <a:lnTo>
                    <a:pt x="202" y="53"/>
                  </a:lnTo>
                  <a:lnTo>
                    <a:pt x="219" y="45"/>
                  </a:lnTo>
                  <a:lnTo>
                    <a:pt x="235" y="38"/>
                  </a:lnTo>
                  <a:lnTo>
                    <a:pt x="252" y="31"/>
                  </a:lnTo>
                  <a:lnTo>
                    <a:pt x="269" y="25"/>
                  </a:lnTo>
                  <a:lnTo>
                    <a:pt x="287" y="19"/>
                  </a:lnTo>
                  <a:lnTo>
                    <a:pt x="305" y="15"/>
                  </a:lnTo>
                  <a:lnTo>
                    <a:pt x="323" y="12"/>
                  </a:lnTo>
                  <a:lnTo>
                    <a:pt x="341" y="9"/>
                  </a:lnTo>
                  <a:lnTo>
                    <a:pt x="361" y="8"/>
                  </a:lnTo>
                  <a:lnTo>
                    <a:pt x="380" y="8"/>
                  </a:lnTo>
                  <a:lnTo>
                    <a:pt x="398" y="8"/>
                  </a:lnTo>
                  <a:lnTo>
                    <a:pt x="418" y="9"/>
                  </a:lnTo>
                  <a:lnTo>
                    <a:pt x="436" y="12"/>
                  </a:lnTo>
                  <a:lnTo>
                    <a:pt x="454" y="15"/>
                  </a:lnTo>
                  <a:lnTo>
                    <a:pt x="472" y="19"/>
                  </a:lnTo>
                  <a:lnTo>
                    <a:pt x="490" y="25"/>
                  </a:lnTo>
                  <a:lnTo>
                    <a:pt x="507" y="31"/>
                  </a:lnTo>
                  <a:lnTo>
                    <a:pt x="525" y="38"/>
                  </a:lnTo>
                  <a:lnTo>
                    <a:pt x="540" y="45"/>
                  </a:lnTo>
                  <a:lnTo>
                    <a:pt x="557" y="53"/>
                  </a:lnTo>
                  <a:lnTo>
                    <a:pt x="572" y="63"/>
                  </a:lnTo>
                  <a:lnTo>
                    <a:pt x="587" y="73"/>
                  </a:lnTo>
                  <a:lnTo>
                    <a:pt x="601" y="83"/>
                  </a:lnTo>
                  <a:lnTo>
                    <a:pt x="617" y="95"/>
                  </a:lnTo>
                  <a:lnTo>
                    <a:pt x="629" y="106"/>
                  </a:lnTo>
                  <a:lnTo>
                    <a:pt x="643" y="119"/>
                  </a:lnTo>
                  <a:lnTo>
                    <a:pt x="654" y="132"/>
                  </a:lnTo>
                  <a:lnTo>
                    <a:pt x="667" y="146"/>
                  </a:lnTo>
                  <a:lnTo>
                    <a:pt x="678" y="160"/>
                  </a:lnTo>
                  <a:lnTo>
                    <a:pt x="687" y="176"/>
                  </a:lnTo>
                  <a:lnTo>
                    <a:pt x="697" y="191"/>
                  </a:lnTo>
                  <a:lnTo>
                    <a:pt x="707" y="207"/>
                  </a:lnTo>
                  <a:lnTo>
                    <a:pt x="714" y="222"/>
                  </a:lnTo>
                  <a:lnTo>
                    <a:pt x="722" y="239"/>
                  </a:lnTo>
                  <a:lnTo>
                    <a:pt x="729" y="257"/>
                  </a:lnTo>
                  <a:lnTo>
                    <a:pt x="735" y="275"/>
                  </a:lnTo>
                  <a:lnTo>
                    <a:pt x="739" y="292"/>
                  </a:lnTo>
                  <a:lnTo>
                    <a:pt x="743" y="310"/>
                  </a:lnTo>
                  <a:lnTo>
                    <a:pt x="747" y="329"/>
                  </a:lnTo>
                  <a:lnTo>
                    <a:pt x="749" y="349"/>
                  </a:lnTo>
                  <a:lnTo>
                    <a:pt x="750" y="367"/>
                  </a:lnTo>
                  <a:lnTo>
                    <a:pt x="751" y="387"/>
                  </a:lnTo>
                  <a:close/>
                </a:path>
              </a:pathLst>
            </a:custGeom>
            <a:solidFill>
              <a:srgbClr val="FEF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2" name="Freeform 99"/>
            <p:cNvSpPr>
              <a:spLocks noEditPoints="1"/>
            </p:cNvSpPr>
            <p:nvPr/>
          </p:nvSpPr>
          <p:spPr bwMode="auto">
            <a:xfrm>
              <a:off x="4160" y="2117"/>
              <a:ext cx="751" cy="767"/>
            </a:xfrm>
            <a:custGeom>
              <a:avLst/>
              <a:gdLst>
                <a:gd name="T0" fmla="*/ 742 w 751"/>
                <a:gd name="T1" fmla="*/ 306 h 767"/>
                <a:gd name="T2" fmla="*/ 713 w 751"/>
                <a:gd name="T3" fmla="*/ 217 h 767"/>
                <a:gd name="T4" fmla="*/ 664 w 751"/>
                <a:gd name="T5" fmla="*/ 139 h 767"/>
                <a:gd name="T6" fmla="*/ 599 w 751"/>
                <a:gd name="T7" fmla="*/ 76 h 767"/>
                <a:gd name="T8" fmla="*/ 521 w 751"/>
                <a:gd name="T9" fmla="*/ 30 h 767"/>
                <a:gd name="T10" fmla="*/ 432 w 751"/>
                <a:gd name="T11" fmla="*/ 4 h 767"/>
                <a:gd name="T12" fmla="*/ 336 w 751"/>
                <a:gd name="T13" fmla="*/ 1 h 767"/>
                <a:gd name="T14" fmla="*/ 246 w 751"/>
                <a:gd name="T15" fmla="*/ 23 h 767"/>
                <a:gd name="T16" fmla="*/ 165 w 751"/>
                <a:gd name="T17" fmla="*/ 65 h 767"/>
                <a:gd name="T18" fmla="*/ 97 w 751"/>
                <a:gd name="T19" fmla="*/ 126 h 767"/>
                <a:gd name="T20" fmla="*/ 44 w 751"/>
                <a:gd name="T21" fmla="*/ 200 h 767"/>
                <a:gd name="T22" fmla="*/ 11 w 751"/>
                <a:gd name="T23" fmla="*/ 288 h 767"/>
                <a:gd name="T24" fmla="*/ 0 w 751"/>
                <a:gd name="T25" fmla="*/ 383 h 767"/>
                <a:gd name="T26" fmla="*/ 11 w 751"/>
                <a:gd name="T27" fmla="*/ 480 h 767"/>
                <a:gd name="T28" fmla="*/ 44 w 751"/>
                <a:gd name="T29" fmla="*/ 566 h 767"/>
                <a:gd name="T30" fmla="*/ 97 w 751"/>
                <a:gd name="T31" fmla="*/ 642 h 767"/>
                <a:gd name="T32" fmla="*/ 165 w 751"/>
                <a:gd name="T33" fmla="*/ 701 h 767"/>
                <a:gd name="T34" fmla="*/ 246 w 751"/>
                <a:gd name="T35" fmla="*/ 744 h 767"/>
                <a:gd name="T36" fmla="*/ 336 w 751"/>
                <a:gd name="T37" fmla="*/ 765 h 767"/>
                <a:gd name="T38" fmla="*/ 432 w 751"/>
                <a:gd name="T39" fmla="*/ 762 h 767"/>
                <a:gd name="T40" fmla="*/ 521 w 751"/>
                <a:gd name="T41" fmla="*/ 737 h 767"/>
                <a:gd name="T42" fmla="*/ 599 w 751"/>
                <a:gd name="T43" fmla="*/ 691 h 767"/>
                <a:gd name="T44" fmla="*/ 664 w 751"/>
                <a:gd name="T45" fmla="*/ 627 h 767"/>
                <a:gd name="T46" fmla="*/ 713 w 751"/>
                <a:gd name="T47" fmla="*/ 549 h 767"/>
                <a:gd name="T48" fmla="*/ 742 w 751"/>
                <a:gd name="T49" fmla="*/ 461 h 767"/>
                <a:gd name="T50" fmla="*/ 742 w 751"/>
                <a:gd name="T51" fmla="*/ 383 h 767"/>
                <a:gd name="T52" fmla="*/ 731 w 751"/>
                <a:gd name="T53" fmla="*/ 477 h 767"/>
                <a:gd name="T54" fmla="*/ 698 w 751"/>
                <a:gd name="T55" fmla="*/ 562 h 767"/>
                <a:gd name="T56" fmla="*/ 646 w 751"/>
                <a:gd name="T57" fmla="*/ 636 h 767"/>
                <a:gd name="T58" fmla="*/ 580 w 751"/>
                <a:gd name="T59" fmla="*/ 694 h 767"/>
                <a:gd name="T60" fmla="*/ 502 w 751"/>
                <a:gd name="T61" fmla="*/ 735 h 767"/>
                <a:gd name="T62" fmla="*/ 413 w 751"/>
                <a:gd name="T63" fmla="*/ 757 h 767"/>
                <a:gd name="T64" fmla="*/ 318 w 751"/>
                <a:gd name="T65" fmla="*/ 754 h 767"/>
                <a:gd name="T66" fmla="*/ 232 w 751"/>
                <a:gd name="T67" fmla="*/ 730 h 767"/>
                <a:gd name="T68" fmla="*/ 154 w 751"/>
                <a:gd name="T69" fmla="*/ 684 h 767"/>
                <a:gd name="T70" fmla="*/ 91 w 751"/>
                <a:gd name="T71" fmla="*/ 622 h 767"/>
                <a:gd name="T72" fmla="*/ 43 w 751"/>
                <a:gd name="T73" fmla="*/ 546 h 767"/>
                <a:gd name="T74" fmla="*/ 15 w 751"/>
                <a:gd name="T75" fmla="*/ 458 h 767"/>
                <a:gd name="T76" fmla="*/ 8 w 751"/>
                <a:gd name="T77" fmla="*/ 363 h 767"/>
                <a:gd name="T78" fmla="*/ 23 w 751"/>
                <a:gd name="T79" fmla="*/ 271 h 767"/>
                <a:gd name="T80" fmla="*/ 61 w 751"/>
                <a:gd name="T81" fmla="*/ 189 h 767"/>
                <a:gd name="T82" fmla="*/ 115 w 751"/>
                <a:gd name="T83" fmla="*/ 118 h 767"/>
                <a:gd name="T84" fmla="*/ 185 w 751"/>
                <a:gd name="T85" fmla="*/ 62 h 767"/>
                <a:gd name="T86" fmla="*/ 265 w 751"/>
                <a:gd name="T87" fmla="*/ 25 h 767"/>
                <a:gd name="T88" fmla="*/ 356 w 751"/>
                <a:gd name="T89" fmla="*/ 8 h 767"/>
                <a:gd name="T90" fmla="*/ 449 w 751"/>
                <a:gd name="T91" fmla="*/ 15 h 767"/>
                <a:gd name="T92" fmla="*/ 534 w 751"/>
                <a:gd name="T93" fmla="*/ 45 h 767"/>
                <a:gd name="T94" fmla="*/ 609 w 751"/>
                <a:gd name="T95" fmla="*/ 94 h 767"/>
                <a:gd name="T96" fmla="*/ 669 w 751"/>
                <a:gd name="T97" fmla="*/ 159 h 767"/>
                <a:gd name="T98" fmla="*/ 713 w 751"/>
                <a:gd name="T99" fmla="*/ 237 h 767"/>
                <a:gd name="T100" fmla="*/ 738 w 751"/>
                <a:gd name="T101" fmla="*/ 326 h 76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51"/>
                <a:gd name="T154" fmla="*/ 0 h 767"/>
                <a:gd name="T155" fmla="*/ 751 w 751"/>
                <a:gd name="T156" fmla="*/ 767 h 76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51" h="767">
                  <a:moveTo>
                    <a:pt x="751" y="383"/>
                  </a:moveTo>
                  <a:lnTo>
                    <a:pt x="749" y="363"/>
                  </a:lnTo>
                  <a:lnTo>
                    <a:pt x="748" y="343"/>
                  </a:lnTo>
                  <a:lnTo>
                    <a:pt x="746" y="325"/>
                  </a:lnTo>
                  <a:lnTo>
                    <a:pt x="742" y="306"/>
                  </a:lnTo>
                  <a:lnTo>
                    <a:pt x="738" y="288"/>
                  </a:lnTo>
                  <a:lnTo>
                    <a:pt x="734" y="270"/>
                  </a:lnTo>
                  <a:lnTo>
                    <a:pt x="727" y="251"/>
                  </a:lnTo>
                  <a:lnTo>
                    <a:pt x="720" y="234"/>
                  </a:lnTo>
                  <a:lnTo>
                    <a:pt x="713" y="217"/>
                  </a:lnTo>
                  <a:lnTo>
                    <a:pt x="705" y="200"/>
                  </a:lnTo>
                  <a:lnTo>
                    <a:pt x="696" y="184"/>
                  </a:lnTo>
                  <a:lnTo>
                    <a:pt x="687" y="169"/>
                  </a:lnTo>
                  <a:lnTo>
                    <a:pt x="675" y="155"/>
                  </a:lnTo>
                  <a:lnTo>
                    <a:pt x="664" y="139"/>
                  </a:lnTo>
                  <a:lnTo>
                    <a:pt x="653" y="126"/>
                  </a:lnTo>
                  <a:lnTo>
                    <a:pt x="641" y="112"/>
                  </a:lnTo>
                  <a:lnTo>
                    <a:pt x="627" y="99"/>
                  </a:lnTo>
                  <a:lnTo>
                    <a:pt x="613" y="88"/>
                  </a:lnTo>
                  <a:lnTo>
                    <a:pt x="599" y="76"/>
                  </a:lnTo>
                  <a:lnTo>
                    <a:pt x="585" y="65"/>
                  </a:lnTo>
                  <a:lnTo>
                    <a:pt x="570" y="55"/>
                  </a:lnTo>
                  <a:lnTo>
                    <a:pt x="553" y="47"/>
                  </a:lnTo>
                  <a:lnTo>
                    <a:pt x="538" y="38"/>
                  </a:lnTo>
                  <a:lnTo>
                    <a:pt x="521" y="30"/>
                  </a:lnTo>
                  <a:lnTo>
                    <a:pt x="503" y="23"/>
                  </a:lnTo>
                  <a:lnTo>
                    <a:pt x="486" y="17"/>
                  </a:lnTo>
                  <a:lnTo>
                    <a:pt x="468" y="13"/>
                  </a:lnTo>
                  <a:lnTo>
                    <a:pt x="450" y="8"/>
                  </a:lnTo>
                  <a:lnTo>
                    <a:pt x="432" y="4"/>
                  </a:lnTo>
                  <a:lnTo>
                    <a:pt x="413" y="1"/>
                  </a:lnTo>
                  <a:lnTo>
                    <a:pt x="395" y="0"/>
                  </a:lnTo>
                  <a:lnTo>
                    <a:pt x="375" y="0"/>
                  </a:lnTo>
                  <a:lnTo>
                    <a:pt x="356" y="0"/>
                  </a:lnTo>
                  <a:lnTo>
                    <a:pt x="336" y="1"/>
                  </a:lnTo>
                  <a:lnTo>
                    <a:pt x="317" y="4"/>
                  </a:lnTo>
                  <a:lnTo>
                    <a:pt x="299" y="8"/>
                  </a:lnTo>
                  <a:lnTo>
                    <a:pt x="280" y="13"/>
                  </a:lnTo>
                  <a:lnTo>
                    <a:pt x="262" y="17"/>
                  </a:lnTo>
                  <a:lnTo>
                    <a:pt x="246" y="23"/>
                  </a:lnTo>
                  <a:lnTo>
                    <a:pt x="228" y="30"/>
                  </a:lnTo>
                  <a:lnTo>
                    <a:pt x="212" y="38"/>
                  </a:lnTo>
                  <a:lnTo>
                    <a:pt x="196" y="47"/>
                  </a:lnTo>
                  <a:lnTo>
                    <a:pt x="180" y="55"/>
                  </a:lnTo>
                  <a:lnTo>
                    <a:pt x="165" y="65"/>
                  </a:lnTo>
                  <a:lnTo>
                    <a:pt x="150" y="76"/>
                  </a:lnTo>
                  <a:lnTo>
                    <a:pt x="136" y="88"/>
                  </a:lnTo>
                  <a:lnTo>
                    <a:pt x="122" y="99"/>
                  </a:lnTo>
                  <a:lnTo>
                    <a:pt x="109" y="112"/>
                  </a:lnTo>
                  <a:lnTo>
                    <a:pt x="97" y="126"/>
                  </a:lnTo>
                  <a:lnTo>
                    <a:pt x="84" y="139"/>
                  </a:lnTo>
                  <a:lnTo>
                    <a:pt x="73" y="155"/>
                  </a:lnTo>
                  <a:lnTo>
                    <a:pt x="64" y="169"/>
                  </a:lnTo>
                  <a:lnTo>
                    <a:pt x="54" y="184"/>
                  </a:lnTo>
                  <a:lnTo>
                    <a:pt x="44" y="200"/>
                  </a:lnTo>
                  <a:lnTo>
                    <a:pt x="36" y="217"/>
                  </a:lnTo>
                  <a:lnTo>
                    <a:pt x="29" y="234"/>
                  </a:lnTo>
                  <a:lnTo>
                    <a:pt x="22" y="251"/>
                  </a:lnTo>
                  <a:lnTo>
                    <a:pt x="16" y="270"/>
                  </a:lnTo>
                  <a:lnTo>
                    <a:pt x="11" y="288"/>
                  </a:lnTo>
                  <a:lnTo>
                    <a:pt x="7" y="306"/>
                  </a:lnTo>
                  <a:lnTo>
                    <a:pt x="4" y="325"/>
                  </a:lnTo>
                  <a:lnTo>
                    <a:pt x="1" y="343"/>
                  </a:lnTo>
                  <a:lnTo>
                    <a:pt x="0" y="363"/>
                  </a:lnTo>
                  <a:lnTo>
                    <a:pt x="0" y="383"/>
                  </a:lnTo>
                  <a:lnTo>
                    <a:pt x="0" y="403"/>
                  </a:lnTo>
                  <a:lnTo>
                    <a:pt x="1" y="423"/>
                  </a:lnTo>
                  <a:lnTo>
                    <a:pt x="4" y="441"/>
                  </a:lnTo>
                  <a:lnTo>
                    <a:pt x="7" y="461"/>
                  </a:lnTo>
                  <a:lnTo>
                    <a:pt x="11" y="480"/>
                  </a:lnTo>
                  <a:lnTo>
                    <a:pt x="16" y="497"/>
                  </a:lnTo>
                  <a:lnTo>
                    <a:pt x="22" y="515"/>
                  </a:lnTo>
                  <a:lnTo>
                    <a:pt x="29" y="532"/>
                  </a:lnTo>
                  <a:lnTo>
                    <a:pt x="36" y="549"/>
                  </a:lnTo>
                  <a:lnTo>
                    <a:pt x="44" y="566"/>
                  </a:lnTo>
                  <a:lnTo>
                    <a:pt x="54" y="582"/>
                  </a:lnTo>
                  <a:lnTo>
                    <a:pt x="64" y="598"/>
                  </a:lnTo>
                  <a:lnTo>
                    <a:pt x="73" y="613"/>
                  </a:lnTo>
                  <a:lnTo>
                    <a:pt x="84" y="627"/>
                  </a:lnTo>
                  <a:lnTo>
                    <a:pt x="97" y="642"/>
                  </a:lnTo>
                  <a:lnTo>
                    <a:pt x="109" y="654"/>
                  </a:lnTo>
                  <a:lnTo>
                    <a:pt x="122" y="667"/>
                  </a:lnTo>
                  <a:lnTo>
                    <a:pt x="136" y="679"/>
                  </a:lnTo>
                  <a:lnTo>
                    <a:pt x="150" y="691"/>
                  </a:lnTo>
                  <a:lnTo>
                    <a:pt x="165" y="701"/>
                  </a:lnTo>
                  <a:lnTo>
                    <a:pt x="180" y="711"/>
                  </a:lnTo>
                  <a:lnTo>
                    <a:pt x="196" y="721"/>
                  </a:lnTo>
                  <a:lnTo>
                    <a:pt x="212" y="730"/>
                  </a:lnTo>
                  <a:lnTo>
                    <a:pt x="228" y="737"/>
                  </a:lnTo>
                  <a:lnTo>
                    <a:pt x="246" y="744"/>
                  </a:lnTo>
                  <a:lnTo>
                    <a:pt x="262" y="750"/>
                  </a:lnTo>
                  <a:lnTo>
                    <a:pt x="280" y="755"/>
                  </a:lnTo>
                  <a:lnTo>
                    <a:pt x="299" y="759"/>
                  </a:lnTo>
                  <a:lnTo>
                    <a:pt x="317" y="762"/>
                  </a:lnTo>
                  <a:lnTo>
                    <a:pt x="336" y="765"/>
                  </a:lnTo>
                  <a:lnTo>
                    <a:pt x="356" y="767"/>
                  </a:lnTo>
                  <a:lnTo>
                    <a:pt x="375" y="767"/>
                  </a:lnTo>
                  <a:lnTo>
                    <a:pt x="395" y="767"/>
                  </a:lnTo>
                  <a:lnTo>
                    <a:pt x="413" y="765"/>
                  </a:lnTo>
                  <a:lnTo>
                    <a:pt x="432" y="762"/>
                  </a:lnTo>
                  <a:lnTo>
                    <a:pt x="450" y="759"/>
                  </a:lnTo>
                  <a:lnTo>
                    <a:pt x="468" y="755"/>
                  </a:lnTo>
                  <a:lnTo>
                    <a:pt x="486" y="750"/>
                  </a:lnTo>
                  <a:lnTo>
                    <a:pt x="503" y="744"/>
                  </a:lnTo>
                  <a:lnTo>
                    <a:pt x="521" y="737"/>
                  </a:lnTo>
                  <a:lnTo>
                    <a:pt x="538" y="730"/>
                  </a:lnTo>
                  <a:lnTo>
                    <a:pt x="553" y="721"/>
                  </a:lnTo>
                  <a:lnTo>
                    <a:pt x="570" y="711"/>
                  </a:lnTo>
                  <a:lnTo>
                    <a:pt x="585" y="701"/>
                  </a:lnTo>
                  <a:lnTo>
                    <a:pt x="599" y="691"/>
                  </a:lnTo>
                  <a:lnTo>
                    <a:pt x="613" y="679"/>
                  </a:lnTo>
                  <a:lnTo>
                    <a:pt x="627" y="667"/>
                  </a:lnTo>
                  <a:lnTo>
                    <a:pt x="641" y="654"/>
                  </a:lnTo>
                  <a:lnTo>
                    <a:pt x="653" y="642"/>
                  </a:lnTo>
                  <a:lnTo>
                    <a:pt x="664" y="627"/>
                  </a:lnTo>
                  <a:lnTo>
                    <a:pt x="675" y="613"/>
                  </a:lnTo>
                  <a:lnTo>
                    <a:pt x="687" y="598"/>
                  </a:lnTo>
                  <a:lnTo>
                    <a:pt x="696" y="582"/>
                  </a:lnTo>
                  <a:lnTo>
                    <a:pt x="705" y="566"/>
                  </a:lnTo>
                  <a:lnTo>
                    <a:pt x="713" y="549"/>
                  </a:lnTo>
                  <a:lnTo>
                    <a:pt x="720" y="532"/>
                  </a:lnTo>
                  <a:lnTo>
                    <a:pt x="727" y="515"/>
                  </a:lnTo>
                  <a:lnTo>
                    <a:pt x="734" y="497"/>
                  </a:lnTo>
                  <a:lnTo>
                    <a:pt x="738" y="480"/>
                  </a:lnTo>
                  <a:lnTo>
                    <a:pt x="742" y="461"/>
                  </a:lnTo>
                  <a:lnTo>
                    <a:pt x="746" y="441"/>
                  </a:lnTo>
                  <a:lnTo>
                    <a:pt x="748" y="423"/>
                  </a:lnTo>
                  <a:lnTo>
                    <a:pt x="749" y="403"/>
                  </a:lnTo>
                  <a:lnTo>
                    <a:pt x="751" y="383"/>
                  </a:lnTo>
                  <a:close/>
                  <a:moveTo>
                    <a:pt x="742" y="383"/>
                  </a:moveTo>
                  <a:lnTo>
                    <a:pt x="742" y="403"/>
                  </a:lnTo>
                  <a:lnTo>
                    <a:pt x="741" y="422"/>
                  </a:lnTo>
                  <a:lnTo>
                    <a:pt x="738" y="440"/>
                  </a:lnTo>
                  <a:lnTo>
                    <a:pt x="735" y="458"/>
                  </a:lnTo>
                  <a:lnTo>
                    <a:pt x="731" y="477"/>
                  </a:lnTo>
                  <a:lnTo>
                    <a:pt x="726" y="495"/>
                  </a:lnTo>
                  <a:lnTo>
                    <a:pt x="720" y="512"/>
                  </a:lnTo>
                  <a:lnTo>
                    <a:pt x="713" y="529"/>
                  </a:lnTo>
                  <a:lnTo>
                    <a:pt x="706" y="546"/>
                  </a:lnTo>
                  <a:lnTo>
                    <a:pt x="698" y="562"/>
                  </a:lnTo>
                  <a:lnTo>
                    <a:pt x="689" y="578"/>
                  </a:lnTo>
                  <a:lnTo>
                    <a:pt x="680" y="593"/>
                  </a:lnTo>
                  <a:lnTo>
                    <a:pt x="669" y="608"/>
                  </a:lnTo>
                  <a:lnTo>
                    <a:pt x="659" y="622"/>
                  </a:lnTo>
                  <a:lnTo>
                    <a:pt x="646" y="636"/>
                  </a:lnTo>
                  <a:lnTo>
                    <a:pt x="635" y="649"/>
                  </a:lnTo>
                  <a:lnTo>
                    <a:pt x="621" y="661"/>
                  </a:lnTo>
                  <a:lnTo>
                    <a:pt x="609" y="673"/>
                  </a:lnTo>
                  <a:lnTo>
                    <a:pt x="595" y="684"/>
                  </a:lnTo>
                  <a:lnTo>
                    <a:pt x="580" y="694"/>
                  </a:lnTo>
                  <a:lnTo>
                    <a:pt x="566" y="704"/>
                  </a:lnTo>
                  <a:lnTo>
                    <a:pt x="550" y="714"/>
                  </a:lnTo>
                  <a:lnTo>
                    <a:pt x="534" y="721"/>
                  </a:lnTo>
                  <a:lnTo>
                    <a:pt x="518" y="730"/>
                  </a:lnTo>
                  <a:lnTo>
                    <a:pt x="502" y="735"/>
                  </a:lnTo>
                  <a:lnTo>
                    <a:pt x="484" y="742"/>
                  </a:lnTo>
                  <a:lnTo>
                    <a:pt x="467" y="747"/>
                  </a:lnTo>
                  <a:lnTo>
                    <a:pt x="449" y="751"/>
                  </a:lnTo>
                  <a:lnTo>
                    <a:pt x="431" y="754"/>
                  </a:lnTo>
                  <a:lnTo>
                    <a:pt x="413" y="757"/>
                  </a:lnTo>
                  <a:lnTo>
                    <a:pt x="393" y="758"/>
                  </a:lnTo>
                  <a:lnTo>
                    <a:pt x="375" y="758"/>
                  </a:lnTo>
                  <a:lnTo>
                    <a:pt x="356" y="758"/>
                  </a:lnTo>
                  <a:lnTo>
                    <a:pt x="338" y="757"/>
                  </a:lnTo>
                  <a:lnTo>
                    <a:pt x="318" y="754"/>
                  </a:lnTo>
                  <a:lnTo>
                    <a:pt x="300" y="751"/>
                  </a:lnTo>
                  <a:lnTo>
                    <a:pt x="283" y="747"/>
                  </a:lnTo>
                  <a:lnTo>
                    <a:pt x="265" y="742"/>
                  </a:lnTo>
                  <a:lnTo>
                    <a:pt x="249" y="735"/>
                  </a:lnTo>
                  <a:lnTo>
                    <a:pt x="232" y="730"/>
                  </a:lnTo>
                  <a:lnTo>
                    <a:pt x="215" y="721"/>
                  </a:lnTo>
                  <a:lnTo>
                    <a:pt x="200" y="714"/>
                  </a:lnTo>
                  <a:lnTo>
                    <a:pt x="185" y="704"/>
                  </a:lnTo>
                  <a:lnTo>
                    <a:pt x="169" y="694"/>
                  </a:lnTo>
                  <a:lnTo>
                    <a:pt x="154" y="684"/>
                  </a:lnTo>
                  <a:lnTo>
                    <a:pt x="140" y="673"/>
                  </a:lnTo>
                  <a:lnTo>
                    <a:pt x="128" y="661"/>
                  </a:lnTo>
                  <a:lnTo>
                    <a:pt x="115" y="649"/>
                  </a:lnTo>
                  <a:lnTo>
                    <a:pt x="102" y="636"/>
                  </a:lnTo>
                  <a:lnTo>
                    <a:pt x="91" y="622"/>
                  </a:lnTo>
                  <a:lnTo>
                    <a:pt x="80" y="608"/>
                  </a:lnTo>
                  <a:lnTo>
                    <a:pt x="69" y="593"/>
                  </a:lnTo>
                  <a:lnTo>
                    <a:pt x="61" y="578"/>
                  </a:lnTo>
                  <a:lnTo>
                    <a:pt x="51" y="562"/>
                  </a:lnTo>
                  <a:lnTo>
                    <a:pt x="43" y="546"/>
                  </a:lnTo>
                  <a:lnTo>
                    <a:pt x="36" y="529"/>
                  </a:lnTo>
                  <a:lnTo>
                    <a:pt x="29" y="512"/>
                  </a:lnTo>
                  <a:lnTo>
                    <a:pt x="23" y="495"/>
                  </a:lnTo>
                  <a:lnTo>
                    <a:pt x="19" y="477"/>
                  </a:lnTo>
                  <a:lnTo>
                    <a:pt x="15" y="458"/>
                  </a:lnTo>
                  <a:lnTo>
                    <a:pt x="11" y="440"/>
                  </a:lnTo>
                  <a:lnTo>
                    <a:pt x="9" y="422"/>
                  </a:lnTo>
                  <a:lnTo>
                    <a:pt x="8" y="403"/>
                  </a:lnTo>
                  <a:lnTo>
                    <a:pt x="7" y="383"/>
                  </a:lnTo>
                  <a:lnTo>
                    <a:pt x="8" y="363"/>
                  </a:lnTo>
                  <a:lnTo>
                    <a:pt x="9" y="345"/>
                  </a:lnTo>
                  <a:lnTo>
                    <a:pt x="11" y="326"/>
                  </a:lnTo>
                  <a:lnTo>
                    <a:pt x="15" y="308"/>
                  </a:lnTo>
                  <a:lnTo>
                    <a:pt x="19" y="289"/>
                  </a:lnTo>
                  <a:lnTo>
                    <a:pt x="23" y="271"/>
                  </a:lnTo>
                  <a:lnTo>
                    <a:pt x="29" y="254"/>
                  </a:lnTo>
                  <a:lnTo>
                    <a:pt x="36" y="237"/>
                  </a:lnTo>
                  <a:lnTo>
                    <a:pt x="43" y="220"/>
                  </a:lnTo>
                  <a:lnTo>
                    <a:pt x="51" y="204"/>
                  </a:lnTo>
                  <a:lnTo>
                    <a:pt x="61" y="189"/>
                  </a:lnTo>
                  <a:lnTo>
                    <a:pt x="69" y="173"/>
                  </a:lnTo>
                  <a:lnTo>
                    <a:pt x="80" y="159"/>
                  </a:lnTo>
                  <a:lnTo>
                    <a:pt x="91" y="145"/>
                  </a:lnTo>
                  <a:lnTo>
                    <a:pt x="102" y="130"/>
                  </a:lnTo>
                  <a:lnTo>
                    <a:pt x="115" y="118"/>
                  </a:lnTo>
                  <a:lnTo>
                    <a:pt x="128" y="105"/>
                  </a:lnTo>
                  <a:lnTo>
                    <a:pt x="140" y="94"/>
                  </a:lnTo>
                  <a:lnTo>
                    <a:pt x="154" y="82"/>
                  </a:lnTo>
                  <a:lnTo>
                    <a:pt x="169" y="72"/>
                  </a:lnTo>
                  <a:lnTo>
                    <a:pt x="185" y="62"/>
                  </a:lnTo>
                  <a:lnTo>
                    <a:pt x="200" y="54"/>
                  </a:lnTo>
                  <a:lnTo>
                    <a:pt x="215" y="45"/>
                  </a:lnTo>
                  <a:lnTo>
                    <a:pt x="232" y="38"/>
                  </a:lnTo>
                  <a:lnTo>
                    <a:pt x="249" y="31"/>
                  </a:lnTo>
                  <a:lnTo>
                    <a:pt x="265" y="25"/>
                  </a:lnTo>
                  <a:lnTo>
                    <a:pt x="283" y="20"/>
                  </a:lnTo>
                  <a:lnTo>
                    <a:pt x="300" y="15"/>
                  </a:lnTo>
                  <a:lnTo>
                    <a:pt x="318" y="13"/>
                  </a:lnTo>
                  <a:lnTo>
                    <a:pt x="338" y="10"/>
                  </a:lnTo>
                  <a:lnTo>
                    <a:pt x="356" y="8"/>
                  </a:lnTo>
                  <a:lnTo>
                    <a:pt x="375" y="8"/>
                  </a:lnTo>
                  <a:lnTo>
                    <a:pt x="393" y="8"/>
                  </a:lnTo>
                  <a:lnTo>
                    <a:pt x="413" y="10"/>
                  </a:lnTo>
                  <a:lnTo>
                    <a:pt x="431" y="13"/>
                  </a:lnTo>
                  <a:lnTo>
                    <a:pt x="449" y="15"/>
                  </a:lnTo>
                  <a:lnTo>
                    <a:pt x="467" y="20"/>
                  </a:lnTo>
                  <a:lnTo>
                    <a:pt x="484" y="25"/>
                  </a:lnTo>
                  <a:lnTo>
                    <a:pt x="502" y="31"/>
                  </a:lnTo>
                  <a:lnTo>
                    <a:pt x="518" y="38"/>
                  </a:lnTo>
                  <a:lnTo>
                    <a:pt x="534" y="45"/>
                  </a:lnTo>
                  <a:lnTo>
                    <a:pt x="550" y="54"/>
                  </a:lnTo>
                  <a:lnTo>
                    <a:pt x="566" y="62"/>
                  </a:lnTo>
                  <a:lnTo>
                    <a:pt x="580" y="72"/>
                  </a:lnTo>
                  <a:lnTo>
                    <a:pt x="595" y="82"/>
                  </a:lnTo>
                  <a:lnTo>
                    <a:pt x="609" y="94"/>
                  </a:lnTo>
                  <a:lnTo>
                    <a:pt x="621" y="105"/>
                  </a:lnTo>
                  <a:lnTo>
                    <a:pt x="635" y="118"/>
                  </a:lnTo>
                  <a:lnTo>
                    <a:pt x="646" y="130"/>
                  </a:lnTo>
                  <a:lnTo>
                    <a:pt x="659" y="145"/>
                  </a:lnTo>
                  <a:lnTo>
                    <a:pt x="669" y="159"/>
                  </a:lnTo>
                  <a:lnTo>
                    <a:pt x="680" y="173"/>
                  </a:lnTo>
                  <a:lnTo>
                    <a:pt x="689" y="189"/>
                  </a:lnTo>
                  <a:lnTo>
                    <a:pt x="698" y="204"/>
                  </a:lnTo>
                  <a:lnTo>
                    <a:pt x="706" y="220"/>
                  </a:lnTo>
                  <a:lnTo>
                    <a:pt x="713" y="237"/>
                  </a:lnTo>
                  <a:lnTo>
                    <a:pt x="720" y="254"/>
                  </a:lnTo>
                  <a:lnTo>
                    <a:pt x="726" y="271"/>
                  </a:lnTo>
                  <a:lnTo>
                    <a:pt x="731" y="289"/>
                  </a:lnTo>
                  <a:lnTo>
                    <a:pt x="735" y="308"/>
                  </a:lnTo>
                  <a:lnTo>
                    <a:pt x="738" y="326"/>
                  </a:lnTo>
                  <a:lnTo>
                    <a:pt x="741" y="345"/>
                  </a:lnTo>
                  <a:lnTo>
                    <a:pt x="742" y="363"/>
                  </a:lnTo>
                  <a:lnTo>
                    <a:pt x="742" y="383"/>
                  </a:lnTo>
                  <a:close/>
                </a:path>
              </a:pathLst>
            </a:custGeom>
            <a:solidFill>
              <a:srgbClr val="FEF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3" name="Freeform 100"/>
            <p:cNvSpPr>
              <a:spLocks noEditPoints="1"/>
            </p:cNvSpPr>
            <p:nvPr/>
          </p:nvSpPr>
          <p:spPr bwMode="auto">
            <a:xfrm>
              <a:off x="4162" y="2121"/>
              <a:ext cx="744" cy="758"/>
            </a:xfrm>
            <a:custGeom>
              <a:avLst/>
              <a:gdLst>
                <a:gd name="T0" fmla="*/ 736 w 744"/>
                <a:gd name="T1" fmla="*/ 302 h 758"/>
                <a:gd name="T2" fmla="*/ 707 w 744"/>
                <a:gd name="T3" fmla="*/ 214 h 758"/>
                <a:gd name="T4" fmla="*/ 660 w 744"/>
                <a:gd name="T5" fmla="*/ 138 h 758"/>
                <a:gd name="T6" fmla="*/ 594 w 744"/>
                <a:gd name="T7" fmla="*/ 75 h 758"/>
                <a:gd name="T8" fmla="*/ 518 w 744"/>
                <a:gd name="T9" fmla="*/ 30 h 758"/>
                <a:gd name="T10" fmla="*/ 429 w 744"/>
                <a:gd name="T11" fmla="*/ 4 h 758"/>
                <a:gd name="T12" fmla="*/ 334 w 744"/>
                <a:gd name="T13" fmla="*/ 1 h 758"/>
                <a:gd name="T14" fmla="*/ 245 w 744"/>
                <a:gd name="T15" fmla="*/ 23 h 758"/>
                <a:gd name="T16" fmla="*/ 164 w 744"/>
                <a:gd name="T17" fmla="*/ 65 h 758"/>
                <a:gd name="T18" fmla="*/ 98 w 744"/>
                <a:gd name="T19" fmla="*/ 124 h 758"/>
                <a:gd name="T20" fmla="*/ 46 w 744"/>
                <a:gd name="T21" fmla="*/ 199 h 758"/>
                <a:gd name="T22" fmla="*/ 13 w 744"/>
                <a:gd name="T23" fmla="*/ 284 h 758"/>
                <a:gd name="T24" fmla="*/ 0 w 744"/>
                <a:gd name="T25" fmla="*/ 379 h 758"/>
                <a:gd name="T26" fmla="*/ 13 w 744"/>
                <a:gd name="T27" fmla="*/ 474 h 758"/>
                <a:gd name="T28" fmla="*/ 46 w 744"/>
                <a:gd name="T29" fmla="*/ 560 h 758"/>
                <a:gd name="T30" fmla="*/ 98 w 744"/>
                <a:gd name="T31" fmla="*/ 635 h 758"/>
                <a:gd name="T32" fmla="*/ 164 w 744"/>
                <a:gd name="T33" fmla="*/ 694 h 758"/>
                <a:gd name="T34" fmla="*/ 245 w 744"/>
                <a:gd name="T35" fmla="*/ 736 h 758"/>
                <a:gd name="T36" fmla="*/ 334 w 744"/>
                <a:gd name="T37" fmla="*/ 757 h 758"/>
                <a:gd name="T38" fmla="*/ 429 w 744"/>
                <a:gd name="T39" fmla="*/ 754 h 758"/>
                <a:gd name="T40" fmla="*/ 518 w 744"/>
                <a:gd name="T41" fmla="*/ 728 h 758"/>
                <a:gd name="T42" fmla="*/ 594 w 744"/>
                <a:gd name="T43" fmla="*/ 683 h 758"/>
                <a:gd name="T44" fmla="*/ 660 w 744"/>
                <a:gd name="T45" fmla="*/ 621 h 758"/>
                <a:gd name="T46" fmla="*/ 707 w 744"/>
                <a:gd name="T47" fmla="*/ 544 h 758"/>
                <a:gd name="T48" fmla="*/ 736 w 744"/>
                <a:gd name="T49" fmla="*/ 456 h 758"/>
                <a:gd name="T50" fmla="*/ 736 w 744"/>
                <a:gd name="T51" fmla="*/ 379 h 758"/>
                <a:gd name="T52" fmla="*/ 725 w 744"/>
                <a:gd name="T53" fmla="*/ 471 h 758"/>
                <a:gd name="T54" fmla="*/ 693 w 744"/>
                <a:gd name="T55" fmla="*/ 557 h 758"/>
                <a:gd name="T56" fmla="*/ 641 w 744"/>
                <a:gd name="T57" fmla="*/ 629 h 758"/>
                <a:gd name="T58" fmla="*/ 576 w 744"/>
                <a:gd name="T59" fmla="*/ 687 h 758"/>
                <a:gd name="T60" fmla="*/ 498 w 744"/>
                <a:gd name="T61" fmla="*/ 728 h 758"/>
                <a:gd name="T62" fmla="*/ 409 w 744"/>
                <a:gd name="T63" fmla="*/ 748 h 758"/>
                <a:gd name="T64" fmla="*/ 317 w 744"/>
                <a:gd name="T65" fmla="*/ 747 h 758"/>
                <a:gd name="T66" fmla="*/ 231 w 744"/>
                <a:gd name="T67" fmla="*/ 721 h 758"/>
                <a:gd name="T68" fmla="*/ 155 w 744"/>
                <a:gd name="T69" fmla="*/ 677 h 758"/>
                <a:gd name="T70" fmla="*/ 92 w 744"/>
                <a:gd name="T71" fmla="*/ 615 h 758"/>
                <a:gd name="T72" fmla="*/ 45 w 744"/>
                <a:gd name="T73" fmla="*/ 540 h 758"/>
                <a:gd name="T74" fmla="*/ 16 w 744"/>
                <a:gd name="T75" fmla="*/ 454 h 758"/>
                <a:gd name="T76" fmla="*/ 9 w 744"/>
                <a:gd name="T77" fmla="*/ 361 h 758"/>
                <a:gd name="T78" fmla="*/ 25 w 744"/>
                <a:gd name="T79" fmla="*/ 268 h 758"/>
                <a:gd name="T80" fmla="*/ 62 w 744"/>
                <a:gd name="T81" fmla="*/ 187 h 758"/>
                <a:gd name="T82" fmla="*/ 116 w 744"/>
                <a:gd name="T83" fmla="*/ 116 h 758"/>
                <a:gd name="T84" fmla="*/ 184 w 744"/>
                <a:gd name="T85" fmla="*/ 61 h 758"/>
                <a:gd name="T86" fmla="*/ 265 w 744"/>
                <a:gd name="T87" fmla="*/ 24 h 758"/>
                <a:gd name="T88" fmla="*/ 354 w 744"/>
                <a:gd name="T89" fmla="*/ 9 h 758"/>
                <a:gd name="T90" fmla="*/ 445 w 744"/>
                <a:gd name="T91" fmla="*/ 16 h 758"/>
                <a:gd name="T92" fmla="*/ 530 w 744"/>
                <a:gd name="T93" fmla="*/ 44 h 758"/>
                <a:gd name="T94" fmla="*/ 604 w 744"/>
                <a:gd name="T95" fmla="*/ 92 h 758"/>
                <a:gd name="T96" fmla="*/ 664 w 744"/>
                <a:gd name="T97" fmla="*/ 158 h 758"/>
                <a:gd name="T98" fmla="*/ 708 w 744"/>
                <a:gd name="T99" fmla="*/ 234 h 758"/>
                <a:gd name="T100" fmla="*/ 732 w 744"/>
                <a:gd name="T101" fmla="*/ 322 h 75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44"/>
                <a:gd name="T154" fmla="*/ 0 h 758"/>
                <a:gd name="T155" fmla="*/ 744 w 744"/>
                <a:gd name="T156" fmla="*/ 758 h 75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44" h="758">
                  <a:moveTo>
                    <a:pt x="744" y="379"/>
                  </a:moveTo>
                  <a:lnTo>
                    <a:pt x="743" y="359"/>
                  </a:lnTo>
                  <a:lnTo>
                    <a:pt x="742" y="341"/>
                  </a:lnTo>
                  <a:lnTo>
                    <a:pt x="740" y="321"/>
                  </a:lnTo>
                  <a:lnTo>
                    <a:pt x="736" y="302"/>
                  </a:lnTo>
                  <a:lnTo>
                    <a:pt x="732" y="284"/>
                  </a:lnTo>
                  <a:lnTo>
                    <a:pt x="728" y="267"/>
                  </a:lnTo>
                  <a:lnTo>
                    <a:pt x="722" y="249"/>
                  </a:lnTo>
                  <a:lnTo>
                    <a:pt x="715" y="231"/>
                  </a:lnTo>
                  <a:lnTo>
                    <a:pt x="707" y="214"/>
                  </a:lnTo>
                  <a:lnTo>
                    <a:pt x="700" y="199"/>
                  </a:lnTo>
                  <a:lnTo>
                    <a:pt x="690" y="183"/>
                  </a:lnTo>
                  <a:lnTo>
                    <a:pt x="680" y="168"/>
                  </a:lnTo>
                  <a:lnTo>
                    <a:pt x="671" y="152"/>
                  </a:lnTo>
                  <a:lnTo>
                    <a:pt x="660" y="138"/>
                  </a:lnTo>
                  <a:lnTo>
                    <a:pt x="647" y="124"/>
                  </a:lnTo>
                  <a:lnTo>
                    <a:pt x="636" y="111"/>
                  </a:lnTo>
                  <a:lnTo>
                    <a:pt x="622" y="98"/>
                  </a:lnTo>
                  <a:lnTo>
                    <a:pt x="610" y="87"/>
                  </a:lnTo>
                  <a:lnTo>
                    <a:pt x="594" y="75"/>
                  </a:lnTo>
                  <a:lnTo>
                    <a:pt x="580" y="65"/>
                  </a:lnTo>
                  <a:lnTo>
                    <a:pt x="565" y="55"/>
                  </a:lnTo>
                  <a:lnTo>
                    <a:pt x="550" y="45"/>
                  </a:lnTo>
                  <a:lnTo>
                    <a:pt x="533" y="37"/>
                  </a:lnTo>
                  <a:lnTo>
                    <a:pt x="518" y="30"/>
                  </a:lnTo>
                  <a:lnTo>
                    <a:pt x="500" y="23"/>
                  </a:lnTo>
                  <a:lnTo>
                    <a:pt x="483" y="17"/>
                  </a:lnTo>
                  <a:lnTo>
                    <a:pt x="465" y="11"/>
                  </a:lnTo>
                  <a:lnTo>
                    <a:pt x="447" y="7"/>
                  </a:lnTo>
                  <a:lnTo>
                    <a:pt x="429" y="4"/>
                  </a:lnTo>
                  <a:lnTo>
                    <a:pt x="411" y="1"/>
                  </a:lnTo>
                  <a:lnTo>
                    <a:pt x="391" y="0"/>
                  </a:lnTo>
                  <a:lnTo>
                    <a:pt x="373" y="0"/>
                  </a:lnTo>
                  <a:lnTo>
                    <a:pt x="354" y="0"/>
                  </a:lnTo>
                  <a:lnTo>
                    <a:pt x="334" y="1"/>
                  </a:lnTo>
                  <a:lnTo>
                    <a:pt x="316" y="4"/>
                  </a:lnTo>
                  <a:lnTo>
                    <a:pt x="298" y="7"/>
                  </a:lnTo>
                  <a:lnTo>
                    <a:pt x="280" y="11"/>
                  </a:lnTo>
                  <a:lnTo>
                    <a:pt x="262" y="17"/>
                  </a:lnTo>
                  <a:lnTo>
                    <a:pt x="245" y="23"/>
                  </a:lnTo>
                  <a:lnTo>
                    <a:pt x="228" y="30"/>
                  </a:lnTo>
                  <a:lnTo>
                    <a:pt x="212" y="37"/>
                  </a:lnTo>
                  <a:lnTo>
                    <a:pt x="195" y="45"/>
                  </a:lnTo>
                  <a:lnTo>
                    <a:pt x="180" y="55"/>
                  </a:lnTo>
                  <a:lnTo>
                    <a:pt x="164" y="65"/>
                  </a:lnTo>
                  <a:lnTo>
                    <a:pt x="151" y="75"/>
                  </a:lnTo>
                  <a:lnTo>
                    <a:pt x="137" y="87"/>
                  </a:lnTo>
                  <a:lnTo>
                    <a:pt x="123" y="98"/>
                  </a:lnTo>
                  <a:lnTo>
                    <a:pt x="110" y="111"/>
                  </a:lnTo>
                  <a:lnTo>
                    <a:pt x="98" y="124"/>
                  </a:lnTo>
                  <a:lnTo>
                    <a:pt x="85" y="138"/>
                  </a:lnTo>
                  <a:lnTo>
                    <a:pt x="74" y="152"/>
                  </a:lnTo>
                  <a:lnTo>
                    <a:pt x="64" y="168"/>
                  </a:lnTo>
                  <a:lnTo>
                    <a:pt x="55" y="183"/>
                  </a:lnTo>
                  <a:lnTo>
                    <a:pt x="46" y="199"/>
                  </a:lnTo>
                  <a:lnTo>
                    <a:pt x="38" y="214"/>
                  </a:lnTo>
                  <a:lnTo>
                    <a:pt x="30" y="231"/>
                  </a:lnTo>
                  <a:lnTo>
                    <a:pt x="24" y="249"/>
                  </a:lnTo>
                  <a:lnTo>
                    <a:pt x="17" y="267"/>
                  </a:lnTo>
                  <a:lnTo>
                    <a:pt x="13" y="284"/>
                  </a:lnTo>
                  <a:lnTo>
                    <a:pt x="9" y="302"/>
                  </a:lnTo>
                  <a:lnTo>
                    <a:pt x="5" y="321"/>
                  </a:lnTo>
                  <a:lnTo>
                    <a:pt x="3" y="341"/>
                  </a:lnTo>
                  <a:lnTo>
                    <a:pt x="2" y="359"/>
                  </a:lnTo>
                  <a:lnTo>
                    <a:pt x="0" y="379"/>
                  </a:lnTo>
                  <a:lnTo>
                    <a:pt x="2" y="399"/>
                  </a:lnTo>
                  <a:lnTo>
                    <a:pt x="3" y="418"/>
                  </a:lnTo>
                  <a:lnTo>
                    <a:pt x="5" y="437"/>
                  </a:lnTo>
                  <a:lnTo>
                    <a:pt x="9" y="456"/>
                  </a:lnTo>
                  <a:lnTo>
                    <a:pt x="13" y="474"/>
                  </a:lnTo>
                  <a:lnTo>
                    <a:pt x="17" y="493"/>
                  </a:lnTo>
                  <a:lnTo>
                    <a:pt x="24" y="510"/>
                  </a:lnTo>
                  <a:lnTo>
                    <a:pt x="30" y="527"/>
                  </a:lnTo>
                  <a:lnTo>
                    <a:pt x="38" y="544"/>
                  </a:lnTo>
                  <a:lnTo>
                    <a:pt x="46" y="560"/>
                  </a:lnTo>
                  <a:lnTo>
                    <a:pt x="55" y="577"/>
                  </a:lnTo>
                  <a:lnTo>
                    <a:pt x="64" y="591"/>
                  </a:lnTo>
                  <a:lnTo>
                    <a:pt x="74" y="606"/>
                  </a:lnTo>
                  <a:lnTo>
                    <a:pt x="85" y="621"/>
                  </a:lnTo>
                  <a:lnTo>
                    <a:pt x="98" y="635"/>
                  </a:lnTo>
                  <a:lnTo>
                    <a:pt x="110" y="648"/>
                  </a:lnTo>
                  <a:lnTo>
                    <a:pt x="123" y="660"/>
                  </a:lnTo>
                  <a:lnTo>
                    <a:pt x="137" y="672"/>
                  </a:lnTo>
                  <a:lnTo>
                    <a:pt x="151" y="683"/>
                  </a:lnTo>
                  <a:lnTo>
                    <a:pt x="164" y="694"/>
                  </a:lnTo>
                  <a:lnTo>
                    <a:pt x="180" y="704"/>
                  </a:lnTo>
                  <a:lnTo>
                    <a:pt x="195" y="713"/>
                  </a:lnTo>
                  <a:lnTo>
                    <a:pt x="212" y="721"/>
                  </a:lnTo>
                  <a:lnTo>
                    <a:pt x="228" y="728"/>
                  </a:lnTo>
                  <a:lnTo>
                    <a:pt x="245" y="736"/>
                  </a:lnTo>
                  <a:lnTo>
                    <a:pt x="262" y="741"/>
                  </a:lnTo>
                  <a:lnTo>
                    <a:pt x="280" y="747"/>
                  </a:lnTo>
                  <a:lnTo>
                    <a:pt x="298" y="751"/>
                  </a:lnTo>
                  <a:lnTo>
                    <a:pt x="316" y="754"/>
                  </a:lnTo>
                  <a:lnTo>
                    <a:pt x="334" y="757"/>
                  </a:lnTo>
                  <a:lnTo>
                    <a:pt x="354" y="758"/>
                  </a:lnTo>
                  <a:lnTo>
                    <a:pt x="373" y="758"/>
                  </a:lnTo>
                  <a:lnTo>
                    <a:pt x="391" y="758"/>
                  </a:lnTo>
                  <a:lnTo>
                    <a:pt x="411" y="757"/>
                  </a:lnTo>
                  <a:lnTo>
                    <a:pt x="429" y="754"/>
                  </a:lnTo>
                  <a:lnTo>
                    <a:pt x="447" y="751"/>
                  </a:lnTo>
                  <a:lnTo>
                    <a:pt x="465" y="747"/>
                  </a:lnTo>
                  <a:lnTo>
                    <a:pt x="483" y="741"/>
                  </a:lnTo>
                  <a:lnTo>
                    <a:pt x="500" y="736"/>
                  </a:lnTo>
                  <a:lnTo>
                    <a:pt x="518" y="728"/>
                  </a:lnTo>
                  <a:lnTo>
                    <a:pt x="533" y="721"/>
                  </a:lnTo>
                  <a:lnTo>
                    <a:pt x="550" y="713"/>
                  </a:lnTo>
                  <a:lnTo>
                    <a:pt x="565" y="704"/>
                  </a:lnTo>
                  <a:lnTo>
                    <a:pt x="580" y="694"/>
                  </a:lnTo>
                  <a:lnTo>
                    <a:pt x="594" y="683"/>
                  </a:lnTo>
                  <a:lnTo>
                    <a:pt x="610" y="672"/>
                  </a:lnTo>
                  <a:lnTo>
                    <a:pt x="622" y="660"/>
                  </a:lnTo>
                  <a:lnTo>
                    <a:pt x="636" y="648"/>
                  </a:lnTo>
                  <a:lnTo>
                    <a:pt x="647" y="635"/>
                  </a:lnTo>
                  <a:lnTo>
                    <a:pt x="660" y="621"/>
                  </a:lnTo>
                  <a:lnTo>
                    <a:pt x="671" y="606"/>
                  </a:lnTo>
                  <a:lnTo>
                    <a:pt x="680" y="591"/>
                  </a:lnTo>
                  <a:lnTo>
                    <a:pt x="690" y="577"/>
                  </a:lnTo>
                  <a:lnTo>
                    <a:pt x="700" y="560"/>
                  </a:lnTo>
                  <a:lnTo>
                    <a:pt x="707" y="544"/>
                  </a:lnTo>
                  <a:lnTo>
                    <a:pt x="715" y="527"/>
                  </a:lnTo>
                  <a:lnTo>
                    <a:pt x="722" y="510"/>
                  </a:lnTo>
                  <a:lnTo>
                    <a:pt x="728" y="493"/>
                  </a:lnTo>
                  <a:lnTo>
                    <a:pt x="732" y="474"/>
                  </a:lnTo>
                  <a:lnTo>
                    <a:pt x="736" y="456"/>
                  </a:lnTo>
                  <a:lnTo>
                    <a:pt x="740" y="437"/>
                  </a:lnTo>
                  <a:lnTo>
                    <a:pt x="742" y="418"/>
                  </a:lnTo>
                  <a:lnTo>
                    <a:pt x="743" y="399"/>
                  </a:lnTo>
                  <a:lnTo>
                    <a:pt x="744" y="379"/>
                  </a:lnTo>
                  <a:close/>
                  <a:moveTo>
                    <a:pt x="736" y="379"/>
                  </a:moveTo>
                  <a:lnTo>
                    <a:pt x="736" y="399"/>
                  </a:lnTo>
                  <a:lnTo>
                    <a:pt x="735" y="418"/>
                  </a:lnTo>
                  <a:lnTo>
                    <a:pt x="732" y="436"/>
                  </a:lnTo>
                  <a:lnTo>
                    <a:pt x="729" y="454"/>
                  </a:lnTo>
                  <a:lnTo>
                    <a:pt x="725" y="471"/>
                  </a:lnTo>
                  <a:lnTo>
                    <a:pt x="719" y="490"/>
                  </a:lnTo>
                  <a:lnTo>
                    <a:pt x="714" y="507"/>
                  </a:lnTo>
                  <a:lnTo>
                    <a:pt x="708" y="524"/>
                  </a:lnTo>
                  <a:lnTo>
                    <a:pt x="700" y="540"/>
                  </a:lnTo>
                  <a:lnTo>
                    <a:pt x="693" y="557"/>
                  </a:lnTo>
                  <a:lnTo>
                    <a:pt x="683" y="572"/>
                  </a:lnTo>
                  <a:lnTo>
                    <a:pt x="673" y="586"/>
                  </a:lnTo>
                  <a:lnTo>
                    <a:pt x="664" y="602"/>
                  </a:lnTo>
                  <a:lnTo>
                    <a:pt x="653" y="615"/>
                  </a:lnTo>
                  <a:lnTo>
                    <a:pt x="641" y="629"/>
                  </a:lnTo>
                  <a:lnTo>
                    <a:pt x="630" y="642"/>
                  </a:lnTo>
                  <a:lnTo>
                    <a:pt x="616" y="655"/>
                  </a:lnTo>
                  <a:lnTo>
                    <a:pt x="604" y="666"/>
                  </a:lnTo>
                  <a:lnTo>
                    <a:pt x="590" y="677"/>
                  </a:lnTo>
                  <a:lnTo>
                    <a:pt x="576" y="687"/>
                  </a:lnTo>
                  <a:lnTo>
                    <a:pt x="561" y="697"/>
                  </a:lnTo>
                  <a:lnTo>
                    <a:pt x="546" y="706"/>
                  </a:lnTo>
                  <a:lnTo>
                    <a:pt x="530" y="714"/>
                  </a:lnTo>
                  <a:lnTo>
                    <a:pt x="514" y="721"/>
                  </a:lnTo>
                  <a:lnTo>
                    <a:pt x="498" y="728"/>
                  </a:lnTo>
                  <a:lnTo>
                    <a:pt x="480" y="734"/>
                  </a:lnTo>
                  <a:lnTo>
                    <a:pt x="463" y="738"/>
                  </a:lnTo>
                  <a:lnTo>
                    <a:pt x="445" y="743"/>
                  </a:lnTo>
                  <a:lnTo>
                    <a:pt x="427" y="747"/>
                  </a:lnTo>
                  <a:lnTo>
                    <a:pt x="409" y="748"/>
                  </a:lnTo>
                  <a:lnTo>
                    <a:pt x="391" y="750"/>
                  </a:lnTo>
                  <a:lnTo>
                    <a:pt x="373" y="751"/>
                  </a:lnTo>
                  <a:lnTo>
                    <a:pt x="354" y="750"/>
                  </a:lnTo>
                  <a:lnTo>
                    <a:pt x="336" y="748"/>
                  </a:lnTo>
                  <a:lnTo>
                    <a:pt x="317" y="747"/>
                  </a:lnTo>
                  <a:lnTo>
                    <a:pt x="299" y="743"/>
                  </a:lnTo>
                  <a:lnTo>
                    <a:pt x="281" y="738"/>
                  </a:lnTo>
                  <a:lnTo>
                    <a:pt x="265" y="734"/>
                  </a:lnTo>
                  <a:lnTo>
                    <a:pt x="248" y="728"/>
                  </a:lnTo>
                  <a:lnTo>
                    <a:pt x="231" y="721"/>
                  </a:lnTo>
                  <a:lnTo>
                    <a:pt x="215" y="714"/>
                  </a:lnTo>
                  <a:lnTo>
                    <a:pt x="199" y="706"/>
                  </a:lnTo>
                  <a:lnTo>
                    <a:pt x="184" y="697"/>
                  </a:lnTo>
                  <a:lnTo>
                    <a:pt x="169" y="687"/>
                  </a:lnTo>
                  <a:lnTo>
                    <a:pt x="155" y="677"/>
                  </a:lnTo>
                  <a:lnTo>
                    <a:pt x="141" y="666"/>
                  </a:lnTo>
                  <a:lnTo>
                    <a:pt x="128" y="655"/>
                  </a:lnTo>
                  <a:lnTo>
                    <a:pt x="116" y="642"/>
                  </a:lnTo>
                  <a:lnTo>
                    <a:pt x="103" y="629"/>
                  </a:lnTo>
                  <a:lnTo>
                    <a:pt x="92" y="615"/>
                  </a:lnTo>
                  <a:lnTo>
                    <a:pt x="81" y="602"/>
                  </a:lnTo>
                  <a:lnTo>
                    <a:pt x="71" y="586"/>
                  </a:lnTo>
                  <a:lnTo>
                    <a:pt x="62" y="572"/>
                  </a:lnTo>
                  <a:lnTo>
                    <a:pt x="53" y="557"/>
                  </a:lnTo>
                  <a:lnTo>
                    <a:pt x="45" y="540"/>
                  </a:lnTo>
                  <a:lnTo>
                    <a:pt x="38" y="524"/>
                  </a:lnTo>
                  <a:lnTo>
                    <a:pt x="31" y="507"/>
                  </a:lnTo>
                  <a:lnTo>
                    <a:pt x="25" y="490"/>
                  </a:lnTo>
                  <a:lnTo>
                    <a:pt x="20" y="471"/>
                  </a:lnTo>
                  <a:lnTo>
                    <a:pt x="16" y="454"/>
                  </a:lnTo>
                  <a:lnTo>
                    <a:pt x="13" y="436"/>
                  </a:lnTo>
                  <a:lnTo>
                    <a:pt x="10" y="418"/>
                  </a:lnTo>
                  <a:lnTo>
                    <a:pt x="9" y="399"/>
                  </a:lnTo>
                  <a:lnTo>
                    <a:pt x="9" y="379"/>
                  </a:lnTo>
                  <a:lnTo>
                    <a:pt x="9" y="361"/>
                  </a:lnTo>
                  <a:lnTo>
                    <a:pt x="10" y="341"/>
                  </a:lnTo>
                  <a:lnTo>
                    <a:pt x="13" y="322"/>
                  </a:lnTo>
                  <a:lnTo>
                    <a:pt x="16" y="304"/>
                  </a:lnTo>
                  <a:lnTo>
                    <a:pt x="20" y="287"/>
                  </a:lnTo>
                  <a:lnTo>
                    <a:pt x="25" y="268"/>
                  </a:lnTo>
                  <a:lnTo>
                    <a:pt x="31" y="251"/>
                  </a:lnTo>
                  <a:lnTo>
                    <a:pt x="38" y="234"/>
                  </a:lnTo>
                  <a:lnTo>
                    <a:pt x="45" y="219"/>
                  </a:lnTo>
                  <a:lnTo>
                    <a:pt x="53" y="202"/>
                  </a:lnTo>
                  <a:lnTo>
                    <a:pt x="62" y="187"/>
                  </a:lnTo>
                  <a:lnTo>
                    <a:pt x="71" y="172"/>
                  </a:lnTo>
                  <a:lnTo>
                    <a:pt x="81" y="158"/>
                  </a:lnTo>
                  <a:lnTo>
                    <a:pt x="92" y="143"/>
                  </a:lnTo>
                  <a:lnTo>
                    <a:pt x="103" y="129"/>
                  </a:lnTo>
                  <a:lnTo>
                    <a:pt x="116" y="116"/>
                  </a:lnTo>
                  <a:lnTo>
                    <a:pt x="128" y="105"/>
                  </a:lnTo>
                  <a:lnTo>
                    <a:pt x="141" y="92"/>
                  </a:lnTo>
                  <a:lnTo>
                    <a:pt x="155" y="82"/>
                  </a:lnTo>
                  <a:lnTo>
                    <a:pt x="169" y="71"/>
                  </a:lnTo>
                  <a:lnTo>
                    <a:pt x="184" y="61"/>
                  </a:lnTo>
                  <a:lnTo>
                    <a:pt x="199" y="53"/>
                  </a:lnTo>
                  <a:lnTo>
                    <a:pt x="215" y="44"/>
                  </a:lnTo>
                  <a:lnTo>
                    <a:pt x="231" y="37"/>
                  </a:lnTo>
                  <a:lnTo>
                    <a:pt x="248" y="30"/>
                  </a:lnTo>
                  <a:lnTo>
                    <a:pt x="265" y="24"/>
                  </a:lnTo>
                  <a:lnTo>
                    <a:pt x="281" y="20"/>
                  </a:lnTo>
                  <a:lnTo>
                    <a:pt x="299" y="16"/>
                  </a:lnTo>
                  <a:lnTo>
                    <a:pt x="317" y="13"/>
                  </a:lnTo>
                  <a:lnTo>
                    <a:pt x="336" y="10"/>
                  </a:lnTo>
                  <a:lnTo>
                    <a:pt x="354" y="9"/>
                  </a:lnTo>
                  <a:lnTo>
                    <a:pt x="373" y="9"/>
                  </a:lnTo>
                  <a:lnTo>
                    <a:pt x="391" y="9"/>
                  </a:lnTo>
                  <a:lnTo>
                    <a:pt x="409" y="10"/>
                  </a:lnTo>
                  <a:lnTo>
                    <a:pt x="427" y="13"/>
                  </a:lnTo>
                  <a:lnTo>
                    <a:pt x="445" y="16"/>
                  </a:lnTo>
                  <a:lnTo>
                    <a:pt x="463" y="20"/>
                  </a:lnTo>
                  <a:lnTo>
                    <a:pt x="480" y="24"/>
                  </a:lnTo>
                  <a:lnTo>
                    <a:pt x="498" y="30"/>
                  </a:lnTo>
                  <a:lnTo>
                    <a:pt x="514" y="37"/>
                  </a:lnTo>
                  <a:lnTo>
                    <a:pt x="530" y="44"/>
                  </a:lnTo>
                  <a:lnTo>
                    <a:pt x="546" y="53"/>
                  </a:lnTo>
                  <a:lnTo>
                    <a:pt x="561" y="61"/>
                  </a:lnTo>
                  <a:lnTo>
                    <a:pt x="576" y="71"/>
                  </a:lnTo>
                  <a:lnTo>
                    <a:pt x="590" y="82"/>
                  </a:lnTo>
                  <a:lnTo>
                    <a:pt x="604" y="92"/>
                  </a:lnTo>
                  <a:lnTo>
                    <a:pt x="616" y="105"/>
                  </a:lnTo>
                  <a:lnTo>
                    <a:pt x="630" y="116"/>
                  </a:lnTo>
                  <a:lnTo>
                    <a:pt x="641" y="129"/>
                  </a:lnTo>
                  <a:lnTo>
                    <a:pt x="653" y="143"/>
                  </a:lnTo>
                  <a:lnTo>
                    <a:pt x="664" y="158"/>
                  </a:lnTo>
                  <a:lnTo>
                    <a:pt x="673" y="172"/>
                  </a:lnTo>
                  <a:lnTo>
                    <a:pt x="683" y="187"/>
                  </a:lnTo>
                  <a:lnTo>
                    <a:pt x="693" y="202"/>
                  </a:lnTo>
                  <a:lnTo>
                    <a:pt x="700" y="219"/>
                  </a:lnTo>
                  <a:lnTo>
                    <a:pt x="708" y="234"/>
                  </a:lnTo>
                  <a:lnTo>
                    <a:pt x="714" y="251"/>
                  </a:lnTo>
                  <a:lnTo>
                    <a:pt x="719" y="268"/>
                  </a:lnTo>
                  <a:lnTo>
                    <a:pt x="725" y="287"/>
                  </a:lnTo>
                  <a:lnTo>
                    <a:pt x="729" y="304"/>
                  </a:lnTo>
                  <a:lnTo>
                    <a:pt x="732" y="322"/>
                  </a:lnTo>
                  <a:lnTo>
                    <a:pt x="735" y="341"/>
                  </a:lnTo>
                  <a:lnTo>
                    <a:pt x="736" y="361"/>
                  </a:lnTo>
                  <a:lnTo>
                    <a:pt x="736" y="379"/>
                  </a:lnTo>
                  <a:close/>
                </a:path>
              </a:pathLst>
            </a:custGeom>
            <a:solidFill>
              <a:srgbClr val="FEFA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4" name="Freeform 101"/>
            <p:cNvSpPr>
              <a:spLocks noEditPoints="1"/>
            </p:cNvSpPr>
            <p:nvPr/>
          </p:nvSpPr>
          <p:spPr bwMode="auto">
            <a:xfrm>
              <a:off x="4167" y="2125"/>
              <a:ext cx="735" cy="750"/>
            </a:xfrm>
            <a:custGeom>
              <a:avLst/>
              <a:gdLst>
                <a:gd name="T0" fmla="*/ 728 w 735"/>
                <a:gd name="T1" fmla="*/ 300 h 750"/>
                <a:gd name="T2" fmla="*/ 699 w 735"/>
                <a:gd name="T3" fmla="*/ 212 h 750"/>
                <a:gd name="T4" fmla="*/ 652 w 735"/>
                <a:gd name="T5" fmla="*/ 137 h 750"/>
                <a:gd name="T6" fmla="*/ 588 w 735"/>
                <a:gd name="T7" fmla="*/ 74 h 750"/>
                <a:gd name="T8" fmla="*/ 511 w 735"/>
                <a:gd name="T9" fmla="*/ 30 h 750"/>
                <a:gd name="T10" fmla="*/ 424 w 735"/>
                <a:gd name="T11" fmla="*/ 5 h 750"/>
                <a:gd name="T12" fmla="*/ 331 w 735"/>
                <a:gd name="T13" fmla="*/ 2 h 750"/>
                <a:gd name="T14" fmla="*/ 242 w 735"/>
                <a:gd name="T15" fmla="*/ 23 h 750"/>
                <a:gd name="T16" fmla="*/ 162 w 735"/>
                <a:gd name="T17" fmla="*/ 64 h 750"/>
                <a:gd name="T18" fmla="*/ 95 w 735"/>
                <a:gd name="T19" fmla="*/ 122 h 750"/>
                <a:gd name="T20" fmla="*/ 44 w 735"/>
                <a:gd name="T21" fmla="*/ 196 h 750"/>
                <a:gd name="T22" fmla="*/ 12 w 735"/>
                <a:gd name="T23" fmla="*/ 281 h 750"/>
                <a:gd name="T24" fmla="*/ 0 w 735"/>
                <a:gd name="T25" fmla="*/ 375 h 750"/>
                <a:gd name="T26" fmla="*/ 12 w 735"/>
                <a:gd name="T27" fmla="*/ 469 h 750"/>
                <a:gd name="T28" fmla="*/ 44 w 735"/>
                <a:gd name="T29" fmla="*/ 554 h 750"/>
                <a:gd name="T30" fmla="*/ 95 w 735"/>
                <a:gd name="T31" fmla="*/ 628 h 750"/>
                <a:gd name="T32" fmla="*/ 162 w 735"/>
                <a:gd name="T33" fmla="*/ 686 h 750"/>
                <a:gd name="T34" fmla="*/ 242 w 735"/>
                <a:gd name="T35" fmla="*/ 727 h 750"/>
                <a:gd name="T36" fmla="*/ 331 w 735"/>
                <a:gd name="T37" fmla="*/ 749 h 750"/>
                <a:gd name="T38" fmla="*/ 424 w 735"/>
                <a:gd name="T39" fmla="*/ 746 h 750"/>
                <a:gd name="T40" fmla="*/ 511 w 735"/>
                <a:gd name="T41" fmla="*/ 722 h 750"/>
                <a:gd name="T42" fmla="*/ 588 w 735"/>
                <a:gd name="T43" fmla="*/ 676 h 750"/>
                <a:gd name="T44" fmla="*/ 652 w 735"/>
                <a:gd name="T45" fmla="*/ 614 h 750"/>
                <a:gd name="T46" fmla="*/ 699 w 735"/>
                <a:gd name="T47" fmla="*/ 538 h 750"/>
                <a:gd name="T48" fmla="*/ 728 w 735"/>
                <a:gd name="T49" fmla="*/ 450 h 750"/>
                <a:gd name="T50" fmla="*/ 727 w 735"/>
                <a:gd name="T51" fmla="*/ 375 h 750"/>
                <a:gd name="T52" fmla="*/ 716 w 735"/>
                <a:gd name="T53" fmla="*/ 467 h 750"/>
                <a:gd name="T54" fmla="*/ 684 w 735"/>
                <a:gd name="T55" fmla="*/ 550 h 750"/>
                <a:gd name="T56" fmla="*/ 634 w 735"/>
                <a:gd name="T57" fmla="*/ 622 h 750"/>
                <a:gd name="T58" fmla="*/ 568 w 735"/>
                <a:gd name="T59" fmla="*/ 680 h 750"/>
                <a:gd name="T60" fmla="*/ 492 w 735"/>
                <a:gd name="T61" fmla="*/ 720 h 750"/>
                <a:gd name="T62" fmla="*/ 404 w 735"/>
                <a:gd name="T63" fmla="*/ 740 h 750"/>
                <a:gd name="T64" fmla="*/ 312 w 735"/>
                <a:gd name="T65" fmla="*/ 739 h 750"/>
                <a:gd name="T66" fmla="*/ 228 w 735"/>
                <a:gd name="T67" fmla="*/ 713 h 750"/>
                <a:gd name="T68" fmla="*/ 152 w 735"/>
                <a:gd name="T69" fmla="*/ 669 h 750"/>
                <a:gd name="T70" fmla="*/ 90 w 735"/>
                <a:gd name="T71" fmla="*/ 609 h 750"/>
                <a:gd name="T72" fmla="*/ 43 w 735"/>
                <a:gd name="T73" fmla="*/ 534 h 750"/>
                <a:gd name="T74" fmla="*/ 15 w 735"/>
                <a:gd name="T75" fmla="*/ 449 h 750"/>
                <a:gd name="T76" fmla="*/ 8 w 735"/>
                <a:gd name="T77" fmla="*/ 357 h 750"/>
                <a:gd name="T78" fmla="*/ 25 w 735"/>
                <a:gd name="T79" fmla="*/ 266 h 750"/>
                <a:gd name="T80" fmla="*/ 59 w 735"/>
                <a:gd name="T81" fmla="*/ 185 h 750"/>
                <a:gd name="T82" fmla="*/ 114 w 735"/>
                <a:gd name="T83" fmla="*/ 115 h 750"/>
                <a:gd name="T84" fmla="*/ 180 w 735"/>
                <a:gd name="T85" fmla="*/ 61 h 750"/>
                <a:gd name="T86" fmla="*/ 261 w 735"/>
                <a:gd name="T87" fmla="*/ 24 h 750"/>
                <a:gd name="T88" fmla="*/ 349 w 735"/>
                <a:gd name="T89" fmla="*/ 9 h 750"/>
                <a:gd name="T90" fmla="*/ 440 w 735"/>
                <a:gd name="T91" fmla="*/ 16 h 750"/>
                <a:gd name="T92" fmla="*/ 524 w 735"/>
                <a:gd name="T93" fmla="*/ 44 h 750"/>
                <a:gd name="T94" fmla="*/ 596 w 735"/>
                <a:gd name="T95" fmla="*/ 91 h 750"/>
                <a:gd name="T96" fmla="*/ 656 w 735"/>
                <a:gd name="T97" fmla="*/ 155 h 750"/>
                <a:gd name="T98" fmla="*/ 699 w 735"/>
                <a:gd name="T99" fmla="*/ 232 h 750"/>
                <a:gd name="T100" fmla="*/ 723 w 735"/>
                <a:gd name="T101" fmla="*/ 320 h 7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35"/>
                <a:gd name="T154" fmla="*/ 0 h 750"/>
                <a:gd name="T155" fmla="*/ 735 w 735"/>
                <a:gd name="T156" fmla="*/ 750 h 7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35" h="750">
                  <a:moveTo>
                    <a:pt x="735" y="375"/>
                  </a:moveTo>
                  <a:lnTo>
                    <a:pt x="735" y="355"/>
                  </a:lnTo>
                  <a:lnTo>
                    <a:pt x="734" y="337"/>
                  </a:lnTo>
                  <a:lnTo>
                    <a:pt x="731" y="318"/>
                  </a:lnTo>
                  <a:lnTo>
                    <a:pt x="728" y="300"/>
                  </a:lnTo>
                  <a:lnTo>
                    <a:pt x="724" y="281"/>
                  </a:lnTo>
                  <a:lnTo>
                    <a:pt x="719" y="263"/>
                  </a:lnTo>
                  <a:lnTo>
                    <a:pt x="713" y="246"/>
                  </a:lnTo>
                  <a:lnTo>
                    <a:pt x="706" y="229"/>
                  </a:lnTo>
                  <a:lnTo>
                    <a:pt x="699" y="212"/>
                  </a:lnTo>
                  <a:lnTo>
                    <a:pt x="691" y="196"/>
                  </a:lnTo>
                  <a:lnTo>
                    <a:pt x="682" y="181"/>
                  </a:lnTo>
                  <a:lnTo>
                    <a:pt x="673" y="165"/>
                  </a:lnTo>
                  <a:lnTo>
                    <a:pt x="662" y="151"/>
                  </a:lnTo>
                  <a:lnTo>
                    <a:pt x="652" y="137"/>
                  </a:lnTo>
                  <a:lnTo>
                    <a:pt x="639" y="122"/>
                  </a:lnTo>
                  <a:lnTo>
                    <a:pt x="628" y="110"/>
                  </a:lnTo>
                  <a:lnTo>
                    <a:pt x="614" y="97"/>
                  </a:lnTo>
                  <a:lnTo>
                    <a:pt x="602" y="86"/>
                  </a:lnTo>
                  <a:lnTo>
                    <a:pt x="588" y="74"/>
                  </a:lnTo>
                  <a:lnTo>
                    <a:pt x="573" y="64"/>
                  </a:lnTo>
                  <a:lnTo>
                    <a:pt x="559" y="54"/>
                  </a:lnTo>
                  <a:lnTo>
                    <a:pt x="543" y="46"/>
                  </a:lnTo>
                  <a:lnTo>
                    <a:pt x="527" y="37"/>
                  </a:lnTo>
                  <a:lnTo>
                    <a:pt x="511" y="30"/>
                  </a:lnTo>
                  <a:lnTo>
                    <a:pt x="495" y="23"/>
                  </a:lnTo>
                  <a:lnTo>
                    <a:pt x="477" y="17"/>
                  </a:lnTo>
                  <a:lnTo>
                    <a:pt x="460" y="12"/>
                  </a:lnTo>
                  <a:lnTo>
                    <a:pt x="442" y="7"/>
                  </a:lnTo>
                  <a:lnTo>
                    <a:pt x="424" y="5"/>
                  </a:lnTo>
                  <a:lnTo>
                    <a:pt x="406" y="2"/>
                  </a:lnTo>
                  <a:lnTo>
                    <a:pt x="386" y="0"/>
                  </a:lnTo>
                  <a:lnTo>
                    <a:pt x="368" y="0"/>
                  </a:lnTo>
                  <a:lnTo>
                    <a:pt x="349" y="0"/>
                  </a:lnTo>
                  <a:lnTo>
                    <a:pt x="331" y="2"/>
                  </a:lnTo>
                  <a:lnTo>
                    <a:pt x="311" y="5"/>
                  </a:lnTo>
                  <a:lnTo>
                    <a:pt x="293" y="7"/>
                  </a:lnTo>
                  <a:lnTo>
                    <a:pt x="276" y="12"/>
                  </a:lnTo>
                  <a:lnTo>
                    <a:pt x="258" y="17"/>
                  </a:lnTo>
                  <a:lnTo>
                    <a:pt x="242" y="23"/>
                  </a:lnTo>
                  <a:lnTo>
                    <a:pt x="225" y="30"/>
                  </a:lnTo>
                  <a:lnTo>
                    <a:pt x="208" y="37"/>
                  </a:lnTo>
                  <a:lnTo>
                    <a:pt x="193" y="46"/>
                  </a:lnTo>
                  <a:lnTo>
                    <a:pt x="178" y="54"/>
                  </a:lnTo>
                  <a:lnTo>
                    <a:pt x="162" y="64"/>
                  </a:lnTo>
                  <a:lnTo>
                    <a:pt x="147" y="74"/>
                  </a:lnTo>
                  <a:lnTo>
                    <a:pt x="133" y="86"/>
                  </a:lnTo>
                  <a:lnTo>
                    <a:pt x="121" y="97"/>
                  </a:lnTo>
                  <a:lnTo>
                    <a:pt x="108" y="110"/>
                  </a:lnTo>
                  <a:lnTo>
                    <a:pt x="95" y="122"/>
                  </a:lnTo>
                  <a:lnTo>
                    <a:pt x="84" y="137"/>
                  </a:lnTo>
                  <a:lnTo>
                    <a:pt x="73" y="151"/>
                  </a:lnTo>
                  <a:lnTo>
                    <a:pt x="62" y="165"/>
                  </a:lnTo>
                  <a:lnTo>
                    <a:pt x="54" y="181"/>
                  </a:lnTo>
                  <a:lnTo>
                    <a:pt x="44" y="196"/>
                  </a:lnTo>
                  <a:lnTo>
                    <a:pt x="36" y="212"/>
                  </a:lnTo>
                  <a:lnTo>
                    <a:pt x="29" y="229"/>
                  </a:lnTo>
                  <a:lnTo>
                    <a:pt x="22" y="246"/>
                  </a:lnTo>
                  <a:lnTo>
                    <a:pt x="16" y="263"/>
                  </a:lnTo>
                  <a:lnTo>
                    <a:pt x="12" y="281"/>
                  </a:lnTo>
                  <a:lnTo>
                    <a:pt x="8" y="300"/>
                  </a:lnTo>
                  <a:lnTo>
                    <a:pt x="4" y="318"/>
                  </a:lnTo>
                  <a:lnTo>
                    <a:pt x="2" y="337"/>
                  </a:lnTo>
                  <a:lnTo>
                    <a:pt x="1" y="355"/>
                  </a:lnTo>
                  <a:lnTo>
                    <a:pt x="0" y="375"/>
                  </a:lnTo>
                  <a:lnTo>
                    <a:pt x="1" y="395"/>
                  </a:lnTo>
                  <a:lnTo>
                    <a:pt x="2" y="414"/>
                  </a:lnTo>
                  <a:lnTo>
                    <a:pt x="4" y="432"/>
                  </a:lnTo>
                  <a:lnTo>
                    <a:pt x="8" y="450"/>
                  </a:lnTo>
                  <a:lnTo>
                    <a:pt x="12" y="469"/>
                  </a:lnTo>
                  <a:lnTo>
                    <a:pt x="16" y="487"/>
                  </a:lnTo>
                  <a:lnTo>
                    <a:pt x="22" y="504"/>
                  </a:lnTo>
                  <a:lnTo>
                    <a:pt x="29" y="521"/>
                  </a:lnTo>
                  <a:lnTo>
                    <a:pt x="36" y="538"/>
                  </a:lnTo>
                  <a:lnTo>
                    <a:pt x="44" y="554"/>
                  </a:lnTo>
                  <a:lnTo>
                    <a:pt x="54" y="570"/>
                  </a:lnTo>
                  <a:lnTo>
                    <a:pt x="62" y="585"/>
                  </a:lnTo>
                  <a:lnTo>
                    <a:pt x="73" y="600"/>
                  </a:lnTo>
                  <a:lnTo>
                    <a:pt x="84" y="614"/>
                  </a:lnTo>
                  <a:lnTo>
                    <a:pt x="95" y="628"/>
                  </a:lnTo>
                  <a:lnTo>
                    <a:pt x="108" y="641"/>
                  </a:lnTo>
                  <a:lnTo>
                    <a:pt x="121" y="653"/>
                  </a:lnTo>
                  <a:lnTo>
                    <a:pt x="133" y="665"/>
                  </a:lnTo>
                  <a:lnTo>
                    <a:pt x="147" y="676"/>
                  </a:lnTo>
                  <a:lnTo>
                    <a:pt x="162" y="686"/>
                  </a:lnTo>
                  <a:lnTo>
                    <a:pt x="178" y="696"/>
                  </a:lnTo>
                  <a:lnTo>
                    <a:pt x="193" y="706"/>
                  </a:lnTo>
                  <a:lnTo>
                    <a:pt x="208" y="713"/>
                  </a:lnTo>
                  <a:lnTo>
                    <a:pt x="225" y="722"/>
                  </a:lnTo>
                  <a:lnTo>
                    <a:pt x="242" y="727"/>
                  </a:lnTo>
                  <a:lnTo>
                    <a:pt x="258" y="734"/>
                  </a:lnTo>
                  <a:lnTo>
                    <a:pt x="276" y="739"/>
                  </a:lnTo>
                  <a:lnTo>
                    <a:pt x="293" y="743"/>
                  </a:lnTo>
                  <a:lnTo>
                    <a:pt x="311" y="746"/>
                  </a:lnTo>
                  <a:lnTo>
                    <a:pt x="331" y="749"/>
                  </a:lnTo>
                  <a:lnTo>
                    <a:pt x="349" y="750"/>
                  </a:lnTo>
                  <a:lnTo>
                    <a:pt x="368" y="750"/>
                  </a:lnTo>
                  <a:lnTo>
                    <a:pt x="386" y="750"/>
                  </a:lnTo>
                  <a:lnTo>
                    <a:pt x="406" y="749"/>
                  </a:lnTo>
                  <a:lnTo>
                    <a:pt x="424" y="746"/>
                  </a:lnTo>
                  <a:lnTo>
                    <a:pt x="442" y="743"/>
                  </a:lnTo>
                  <a:lnTo>
                    <a:pt x="460" y="739"/>
                  </a:lnTo>
                  <a:lnTo>
                    <a:pt x="477" y="734"/>
                  </a:lnTo>
                  <a:lnTo>
                    <a:pt x="495" y="727"/>
                  </a:lnTo>
                  <a:lnTo>
                    <a:pt x="511" y="722"/>
                  </a:lnTo>
                  <a:lnTo>
                    <a:pt x="527" y="713"/>
                  </a:lnTo>
                  <a:lnTo>
                    <a:pt x="543" y="706"/>
                  </a:lnTo>
                  <a:lnTo>
                    <a:pt x="559" y="696"/>
                  </a:lnTo>
                  <a:lnTo>
                    <a:pt x="573" y="686"/>
                  </a:lnTo>
                  <a:lnTo>
                    <a:pt x="588" y="676"/>
                  </a:lnTo>
                  <a:lnTo>
                    <a:pt x="602" y="665"/>
                  </a:lnTo>
                  <a:lnTo>
                    <a:pt x="614" y="653"/>
                  </a:lnTo>
                  <a:lnTo>
                    <a:pt x="628" y="641"/>
                  </a:lnTo>
                  <a:lnTo>
                    <a:pt x="639" y="628"/>
                  </a:lnTo>
                  <a:lnTo>
                    <a:pt x="652" y="614"/>
                  </a:lnTo>
                  <a:lnTo>
                    <a:pt x="662" y="600"/>
                  </a:lnTo>
                  <a:lnTo>
                    <a:pt x="673" y="585"/>
                  </a:lnTo>
                  <a:lnTo>
                    <a:pt x="682" y="570"/>
                  </a:lnTo>
                  <a:lnTo>
                    <a:pt x="691" y="554"/>
                  </a:lnTo>
                  <a:lnTo>
                    <a:pt x="699" y="538"/>
                  </a:lnTo>
                  <a:lnTo>
                    <a:pt x="706" y="521"/>
                  </a:lnTo>
                  <a:lnTo>
                    <a:pt x="713" y="504"/>
                  </a:lnTo>
                  <a:lnTo>
                    <a:pt x="719" y="487"/>
                  </a:lnTo>
                  <a:lnTo>
                    <a:pt x="724" y="469"/>
                  </a:lnTo>
                  <a:lnTo>
                    <a:pt x="728" y="450"/>
                  </a:lnTo>
                  <a:lnTo>
                    <a:pt x="731" y="432"/>
                  </a:lnTo>
                  <a:lnTo>
                    <a:pt x="734" y="414"/>
                  </a:lnTo>
                  <a:lnTo>
                    <a:pt x="735" y="395"/>
                  </a:lnTo>
                  <a:lnTo>
                    <a:pt x="735" y="375"/>
                  </a:lnTo>
                  <a:close/>
                  <a:moveTo>
                    <a:pt x="727" y="375"/>
                  </a:moveTo>
                  <a:lnTo>
                    <a:pt x="727" y="394"/>
                  </a:lnTo>
                  <a:lnTo>
                    <a:pt x="725" y="414"/>
                  </a:lnTo>
                  <a:lnTo>
                    <a:pt x="723" y="431"/>
                  </a:lnTo>
                  <a:lnTo>
                    <a:pt x="720" y="449"/>
                  </a:lnTo>
                  <a:lnTo>
                    <a:pt x="716" y="467"/>
                  </a:lnTo>
                  <a:lnTo>
                    <a:pt x="712" y="485"/>
                  </a:lnTo>
                  <a:lnTo>
                    <a:pt x="706" y="502"/>
                  </a:lnTo>
                  <a:lnTo>
                    <a:pt x="699" y="519"/>
                  </a:lnTo>
                  <a:lnTo>
                    <a:pt x="692" y="534"/>
                  </a:lnTo>
                  <a:lnTo>
                    <a:pt x="684" y="550"/>
                  </a:lnTo>
                  <a:lnTo>
                    <a:pt x="675" y="565"/>
                  </a:lnTo>
                  <a:lnTo>
                    <a:pt x="666" y="581"/>
                  </a:lnTo>
                  <a:lnTo>
                    <a:pt x="656" y="595"/>
                  </a:lnTo>
                  <a:lnTo>
                    <a:pt x="645" y="609"/>
                  </a:lnTo>
                  <a:lnTo>
                    <a:pt x="634" y="622"/>
                  </a:lnTo>
                  <a:lnTo>
                    <a:pt x="623" y="635"/>
                  </a:lnTo>
                  <a:lnTo>
                    <a:pt x="610" y="648"/>
                  </a:lnTo>
                  <a:lnTo>
                    <a:pt x="596" y="659"/>
                  </a:lnTo>
                  <a:lnTo>
                    <a:pt x="582" y="669"/>
                  </a:lnTo>
                  <a:lnTo>
                    <a:pt x="568" y="680"/>
                  </a:lnTo>
                  <a:lnTo>
                    <a:pt x="554" y="689"/>
                  </a:lnTo>
                  <a:lnTo>
                    <a:pt x="539" y="699"/>
                  </a:lnTo>
                  <a:lnTo>
                    <a:pt x="524" y="706"/>
                  </a:lnTo>
                  <a:lnTo>
                    <a:pt x="507" y="713"/>
                  </a:lnTo>
                  <a:lnTo>
                    <a:pt x="492" y="720"/>
                  </a:lnTo>
                  <a:lnTo>
                    <a:pt x="475" y="726"/>
                  </a:lnTo>
                  <a:lnTo>
                    <a:pt x="457" y="732"/>
                  </a:lnTo>
                  <a:lnTo>
                    <a:pt x="440" y="736"/>
                  </a:lnTo>
                  <a:lnTo>
                    <a:pt x="422" y="739"/>
                  </a:lnTo>
                  <a:lnTo>
                    <a:pt x="404" y="740"/>
                  </a:lnTo>
                  <a:lnTo>
                    <a:pt x="386" y="742"/>
                  </a:lnTo>
                  <a:lnTo>
                    <a:pt x="368" y="743"/>
                  </a:lnTo>
                  <a:lnTo>
                    <a:pt x="349" y="742"/>
                  </a:lnTo>
                  <a:lnTo>
                    <a:pt x="331" y="740"/>
                  </a:lnTo>
                  <a:lnTo>
                    <a:pt x="312" y="739"/>
                  </a:lnTo>
                  <a:lnTo>
                    <a:pt x="294" y="736"/>
                  </a:lnTo>
                  <a:lnTo>
                    <a:pt x="278" y="732"/>
                  </a:lnTo>
                  <a:lnTo>
                    <a:pt x="261" y="726"/>
                  </a:lnTo>
                  <a:lnTo>
                    <a:pt x="244" y="720"/>
                  </a:lnTo>
                  <a:lnTo>
                    <a:pt x="228" y="713"/>
                  </a:lnTo>
                  <a:lnTo>
                    <a:pt x="211" y="706"/>
                  </a:lnTo>
                  <a:lnTo>
                    <a:pt x="196" y="699"/>
                  </a:lnTo>
                  <a:lnTo>
                    <a:pt x="180" y="689"/>
                  </a:lnTo>
                  <a:lnTo>
                    <a:pt x="166" y="680"/>
                  </a:lnTo>
                  <a:lnTo>
                    <a:pt x="152" y="669"/>
                  </a:lnTo>
                  <a:lnTo>
                    <a:pt x="139" y="659"/>
                  </a:lnTo>
                  <a:lnTo>
                    <a:pt x="126" y="648"/>
                  </a:lnTo>
                  <a:lnTo>
                    <a:pt x="114" y="635"/>
                  </a:lnTo>
                  <a:lnTo>
                    <a:pt x="101" y="622"/>
                  </a:lnTo>
                  <a:lnTo>
                    <a:pt x="90" y="609"/>
                  </a:lnTo>
                  <a:lnTo>
                    <a:pt x="79" y="595"/>
                  </a:lnTo>
                  <a:lnTo>
                    <a:pt x="69" y="581"/>
                  </a:lnTo>
                  <a:lnTo>
                    <a:pt x="59" y="565"/>
                  </a:lnTo>
                  <a:lnTo>
                    <a:pt x="51" y="550"/>
                  </a:lnTo>
                  <a:lnTo>
                    <a:pt x="43" y="534"/>
                  </a:lnTo>
                  <a:lnTo>
                    <a:pt x="36" y="519"/>
                  </a:lnTo>
                  <a:lnTo>
                    <a:pt x="30" y="502"/>
                  </a:lnTo>
                  <a:lnTo>
                    <a:pt x="25" y="485"/>
                  </a:lnTo>
                  <a:lnTo>
                    <a:pt x="19" y="467"/>
                  </a:lnTo>
                  <a:lnTo>
                    <a:pt x="15" y="449"/>
                  </a:lnTo>
                  <a:lnTo>
                    <a:pt x="12" y="431"/>
                  </a:lnTo>
                  <a:lnTo>
                    <a:pt x="9" y="414"/>
                  </a:lnTo>
                  <a:lnTo>
                    <a:pt x="8" y="394"/>
                  </a:lnTo>
                  <a:lnTo>
                    <a:pt x="8" y="375"/>
                  </a:lnTo>
                  <a:lnTo>
                    <a:pt x="8" y="357"/>
                  </a:lnTo>
                  <a:lnTo>
                    <a:pt x="9" y="338"/>
                  </a:lnTo>
                  <a:lnTo>
                    <a:pt x="12" y="320"/>
                  </a:lnTo>
                  <a:lnTo>
                    <a:pt x="15" y="301"/>
                  </a:lnTo>
                  <a:lnTo>
                    <a:pt x="19" y="283"/>
                  </a:lnTo>
                  <a:lnTo>
                    <a:pt x="25" y="266"/>
                  </a:lnTo>
                  <a:lnTo>
                    <a:pt x="30" y="249"/>
                  </a:lnTo>
                  <a:lnTo>
                    <a:pt x="36" y="232"/>
                  </a:lnTo>
                  <a:lnTo>
                    <a:pt x="43" y="216"/>
                  </a:lnTo>
                  <a:lnTo>
                    <a:pt x="51" y="201"/>
                  </a:lnTo>
                  <a:lnTo>
                    <a:pt x="59" y="185"/>
                  </a:lnTo>
                  <a:lnTo>
                    <a:pt x="69" y="169"/>
                  </a:lnTo>
                  <a:lnTo>
                    <a:pt x="79" y="155"/>
                  </a:lnTo>
                  <a:lnTo>
                    <a:pt x="90" y="142"/>
                  </a:lnTo>
                  <a:lnTo>
                    <a:pt x="101" y="128"/>
                  </a:lnTo>
                  <a:lnTo>
                    <a:pt x="114" y="115"/>
                  </a:lnTo>
                  <a:lnTo>
                    <a:pt x="126" y="104"/>
                  </a:lnTo>
                  <a:lnTo>
                    <a:pt x="139" y="91"/>
                  </a:lnTo>
                  <a:lnTo>
                    <a:pt x="152" y="81"/>
                  </a:lnTo>
                  <a:lnTo>
                    <a:pt x="166" y="71"/>
                  </a:lnTo>
                  <a:lnTo>
                    <a:pt x="180" y="61"/>
                  </a:lnTo>
                  <a:lnTo>
                    <a:pt x="196" y="53"/>
                  </a:lnTo>
                  <a:lnTo>
                    <a:pt x="211" y="44"/>
                  </a:lnTo>
                  <a:lnTo>
                    <a:pt x="228" y="37"/>
                  </a:lnTo>
                  <a:lnTo>
                    <a:pt x="244" y="30"/>
                  </a:lnTo>
                  <a:lnTo>
                    <a:pt x="261" y="24"/>
                  </a:lnTo>
                  <a:lnTo>
                    <a:pt x="278" y="20"/>
                  </a:lnTo>
                  <a:lnTo>
                    <a:pt x="294" y="16"/>
                  </a:lnTo>
                  <a:lnTo>
                    <a:pt x="312" y="12"/>
                  </a:lnTo>
                  <a:lnTo>
                    <a:pt x="331" y="10"/>
                  </a:lnTo>
                  <a:lnTo>
                    <a:pt x="349" y="9"/>
                  </a:lnTo>
                  <a:lnTo>
                    <a:pt x="368" y="7"/>
                  </a:lnTo>
                  <a:lnTo>
                    <a:pt x="386" y="9"/>
                  </a:lnTo>
                  <a:lnTo>
                    <a:pt x="404" y="10"/>
                  </a:lnTo>
                  <a:lnTo>
                    <a:pt x="422" y="12"/>
                  </a:lnTo>
                  <a:lnTo>
                    <a:pt x="440" y="16"/>
                  </a:lnTo>
                  <a:lnTo>
                    <a:pt x="457" y="20"/>
                  </a:lnTo>
                  <a:lnTo>
                    <a:pt x="475" y="24"/>
                  </a:lnTo>
                  <a:lnTo>
                    <a:pt x="492" y="30"/>
                  </a:lnTo>
                  <a:lnTo>
                    <a:pt x="507" y="37"/>
                  </a:lnTo>
                  <a:lnTo>
                    <a:pt x="524" y="44"/>
                  </a:lnTo>
                  <a:lnTo>
                    <a:pt x="539" y="53"/>
                  </a:lnTo>
                  <a:lnTo>
                    <a:pt x="554" y="61"/>
                  </a:lnTo>
                  <a:lnTo>
                    <a:pt x="568" y="71"/>
                  </a:lnTo>
                  <a:lnTo>
                    <a:pt x="582" y="81"/>
                  </a:lnTo>
                  <a:lnTo>
                    <a:pt x="596" y="91"/>
                  </a:lnTo>
                  <a:lnTo>
                    <a:pt x="610" y="104"/>
                  </a:lnTo>
                  <a:lnTo>
                    <a:pt x="623" y="115"/>
                  </a:lnTo>
                  <a:lnTo>
                    <a:pt x="634" y="128"/>
                  </a:lnTo>
                  <a:lnTo>
                    <a:pt x="645" y="142"/>
                  </a:lnTo>
                  <a:lnTo>
                    <a:pt x="656" y="155"/>
                  </a:lnTo>
                  <a:lnTo>
                    <a:pt x="666" y="169"/>
                  </a:lnTo>
                  <a:lnTo>
                    <a:pt x="675" y="185"/>
                  </a:lnTo>
                  <a:lnTo>
                    <a:pt x="684" y="201"/>
                  </a:lnTo>
                  <a:lnTo>
                    <a:pt x="692" y="216"/>
                  </a:lnTo>
                  <a:lnTo>
                    <a:pt x="699" y="232"/>
                  </a:lnTo>
                  <a:lnTo>
                    <a:pt x="706" y="249"/>
                  </a:lnTo>
                  <a:lnTo>
                    <a:pt x="712" y="266"/>
                  </a:lnTo>
                  <a:lnTo>
                    <a:pt x="716" y="283"/>
                  </a:lnTo>
                  <a:lnTo>
                    <a:pt x="720" y="301"/>
                  </a:lnTo>
                  <a:lnTo>
                    <a:pt x="723" y="320"/>
                  </a:lnTo>
                  <a:lnTo>
                    <a:pt x="725" y="338"/>
                  </a:lnTo>
                  <a:lnTo>
                    <a:pt x="727" y="357"/>
                  </a:lnTo>
                  <a:lnTo>
                    <a:pt x="727" y="375"/>
                  </a:lnTo>
                  <a:close/>
                </a:path>
              </a:pathLst>
            </a:custGeom>
            <a:solidFill>
              <a:srgbClr val="FEF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5" name="Freeform 102"/>
            <p:cNvSpPr>
              <a:spLocks noEditPoints="1"/>
            </p:cNvSpPr>
            <p:nvPr/>
          </p:nvSpPr>
          <p:spPr bwMode="auto">
            <a:xfrm>
              <a:off x="4171" y="2130"/>
              <a:ext cx="727" cy="742"/>
            </a:xfrm>
            <a:custGeom>
              <a:avLst/>
              <a:gdLst>
                <a:gd name="T0" fmla="*/ 720 w 727"/>
                <a:gd name="T1" fmla="*/ 295 h 742"/>
                <a:gd name="T2" fmla="*/ 691 w 727"/>
                <a:gd name="T3" fmla="*/ 210 h 742"/>
                <a:gd name="T4" fmla="*/ 644 w 727"/>
                <a:gd name="T5" fmla="*/ 134 h 742"/>
                <a:gd name="T6" fmla="*/ 581 w 727"/>
                <a:gd name="T7" fmla="*/ 73 h 742"/>
                <a:gd name="T8" fmla="*/ 505 w 727"/>
                <a:gd name="T9" fmla="*/ 28 h 742"/>
                <a:gd name="T10" fmla="*/ 418 w 727"/>
                <a:gd name="T11" fmla="*/ 4 h 742"/>
                <a:gd name="T12" fmla="*/ 327 w 727"/>
                <a:gd name="T13" fmla="*/ 1 h 742"/>
                <a:gd name="T14" fmla="*/ 239 w 727"/>
                <a:gd name="T15" fmla="*/ 21 h 742"/>
                <a:gd name="T16" fmla="*/ 160 w 727"/>
                <a:gd name="T17" fmla="*/ 62 h 742"/>
                <a:gd name="T18" fmla="*/ 94 w 727"/>
                <a:gd name="T19" fmla="*/ 120 h 742"/>
                <a:gd name="T20" fmla="*/ 44 w 727"/>
                <a:gd name="T21" fmla="*/ 193 h 742"/>
                <a:gd name="T22" fmla="*/ 11 w 727"/>
                <a:gd name="T23" fmla="*/ 278 h 742"/>
                <a:gd name="T24" fmla="*/ 0 w 727"/>
                <a:gd name="T25" fmla="*/ 370 h 742"/>
                <a:gd name="T26" fmla="*/ 11 w 727"/>
                <a:gd name="T27" fmla="*/ 462 h 742"/>
                <a:gd name="T28" fmla="*/ 44 w 727"/>
                <a:gd name="T29" fmla="*/ 548 h 742"/>
                <a:gd name="T30" fmla="*/ 94 w 727"/>
                <a:gd name="T31" fmla="*/ 620 h 742"/>
                <a:gd name="T32" fmla="*/ 160 w 727"/>
                <a:gd name="T33" fmla="*/ 678 h 742"/>
                <a:gd name="T34" fmla="*/ 239 w 727"/>
                <a:gd name="T35" fmla="*/ 719 h 742"/>
                <a:gd name="T36" fmla="*/ 327 w 727"/>
                <a:gd name="T37" fmla="*/ 739 h 742"/>
                <a:gd name="T38" fmla="*/ 418 w 727"/>
                <a:gd name="T39" fmla="*/ 738 h 742"/>
                <a:gd name="T40" fmla="*/ 505 w 727"/>
                <a:gd name="T41" fmla="*/ 712 h 742"/>
                <a:gd name="T42" fmla="*/ 581 w 727"/>
                <a:gd name="T43" fmla="*/ 668 h 742"/>
                <a:gd name="T44" fmla="*/ 644 w 727"/>
                <a:gd name="T45" fmla="*/ 606 h 742"/>
                <a:gd name="T46" fmla="*/ 691 w 727"/>
                <a:gd name="T47" fmla="*/ 531 h 742"/>
                <a:gd name="T48" fmla="*/ 720 w 727"/>
                <a:gd name="T49" fmla="*/ 445 h 742"/>
                <a:gd name="T50" fmla="*/ 719 w 727"/>
                <a:gd name="T51" fmla="*/ 370 h 742"/>
                <a:gd name="T52" fmla="*/ 708 w 727"/>
                <a:gd name="T53" fmla="*/ 461 h 742"/>
                <a:gd name="T54" fmla="*/ 677 w 727"/>
                <a:gd name="T55" fmla="*/ 543 h 742"/>
                <a:gd name="T56" fmla="*/ 627 w 727"/>
                <a:gd name="T57" fmla="*/ 614 h 742"/>
                <a:gd name="T58" fmla="*/ 563 w 727"/>
                <a:gd name="T59" fmla="*/ 671 h 742"/>
                <a:gd name="T60" fmla="*/ 486 w 727"/>
                <a:gd name="T61" fmla="*/ 711 h 742"/>
                <a:gd name="T62" fmla="*/ 400 w 727"/>
                <a:gd name="T63" fmla="*/ 732 h 742"/>
                <a:gd name="T64" fmla="*/ 310 w 727"/>
                <a:gd name="T65" fmla="*/ 729 h 742"/>
                <a:gd name="T66" fmla="*/ 225 w 727"/>
                <a:gd name="T67" fmla="*/ 705 h 742"/>
                <a:gd name="T68" fmla="*/ 151 w 727"/>
                <a:gd name="T69" fmla="*/ 661 h 742"/>
                <a:gd name="T70" fmla="*/ 89 w 727"/>
                <a:gd name="T71" fmla="*/ 602 h 742"/>
                <a:gd name="T72" fmla="*/ 43 w 727"/>
                <a:gd name="T73" fmla="*/ 528 h 742"/>
                <a:gd name="T74" fmla="*/ 15 w 727"/>
                <a:gd name="T75" fmla="*/ 444 h 742"/>
                <a:gd name="T76" fmla="*/ 8 w 727"/>
                <a:gd name="T77" fmla="*/ 352 h 742"/>
                <a:gd name="T78" fmla="*/ 23 w 727"/>
                <a:gd name="T79" fmla="*/ 262 h 742"/>
                <a:gd name="T80" fmla="*/ 59 w 727"/>
                <a:gd name="T81" fmla="*/ 181 h 742"/>
                <a:gd name="T82" fmla="*/ 112 w 727"/>
                <a:gd name="T83" fmla="*/ 113 h 742"/>
                <a:gd name="T84" fmla="*/ 179 w 727"/>
                <a:gd name="T85" fmla="*/ 59 h 742"/>
                <a:gd name="T86" fmla="*/ 258 w 727"/>
                <a:gd name="T87" fmla="*/ 24 h 742"/>
                <a:gd name="T88" fmla="*/ 345 w 727"/>
                <a:gd name="T89" fmla="*/ 8 h 742"/>
                <a:gd name="T90" fmla="*/ 435 w 727"/>
                <a:gd name="T91" fmla="*/ 14 h 742"/>
                <a:gd name="T92" fmla="*/ 518 w 727"/>
                <a:gd name="T93" fmla="*/ 42 h 742"/>
                <a:gd name="T94" fmla="*/ 589 w 727"/>
                <a:gd name="T95" fmla="*/ 90 h 742"/>
                <a:gd name="T96" fmla="*/ 649 w 727"/>
                <a:gd name="T97" fmla="*/ 153 h 742"/>
                <a:gd name="T98" fmla="*/ 691 w 727"/>
                <a:gd name="T99" fmla="*/ 230 h 742"/>
                <a:gd name="T100" fmla="*/ 716 w 727"/>
                <a:gd name="T101" fmla="*/ 315 h 74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7"/>
                <a:gd name="T154" fmla="*/ 0 h 742"/>
                <a:gd name="T155" fmla="*/ 727 w 727"/>
                <a:gd name="T156" fmla="*/ 742 h 74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7" h="742">
                  <a:moveTo>
                    <a:pt x="727" y="370"/>
                  </a:moveTo>
                  <a:lnTo>
                    <a:pt x="727" y="352"/>
                  </a:lnTo>
                  <a:lnTo>
                    <a:pt x="726" y="332"/>
                  </a:lnTo>
                  <a:lnTo>
                    <a:pt x="723" y="313"/>
                  </a:lnTo>
                  <a:lnTo>
                    <a:pt x="720" y="295"/>
                  </a:lnTo>
                  <a:lnTo>
                    <a:pt x="716" y="278"/>
                  </a:lnTo>
                  <a:lnTo>
                    <a:pt x="710" y="259"/>
                  </a:lnTo>
                  <a:lnTo>
                    <a:pt x="705" y="242"/>
                  </a:lnTo>
                  <a:lnTo>
                    <a:pt x="699" y="225"/>
                  </a:lnTo>
                  <a:lnTo>
                    <a:pt x="691" y="210"/>
                  </a:lnTo>
                  <a:lnTo>
                    <a:pt x="684" y="193"/>
                  </a:lnTo>
                  <a:lnTo>
                    <a:pt x="674" y="178"/>
                  </a:lnTo>
                  <a:lnTo>
                    <a:pt x="664" y="163"/>
                  </a:lnTo>
                  <a:lnTo>
                    <a:pt x="655" y="149"/>
                  </a:lnTo>
                  <a:lnTo>
                    <a:pt x="644" y="134"/>
                  </a:lnTo>
                  <a:lnTo>
                    <a:pt x="632" y="120"/>
                  </a:lnTo>
                  <a:lnTo>
                    <a:pt x="621" y="107"/>
                  </a:lnTo>
                  <a:lnTo>
                    <a:pt x="607" y="96"/>
                  </a:lnTo>
                  <a:lnTo>
                    <a:pt x="595" y="83"/>
                  </a:lnTo>
                  <a:lnTo>
                    <a:pt x="581" y="73"/>
                  </a:lnTo>
                  <a:lnTo>
                    <a:pt x="567" y="62"/>
                  </a:lnTo>
                  <a:lnTo>
                    <a:pt x="552" y="52"/>
                  </a:lnTo>
                  <a:lnTo>
                    <a:pt x="537" y="44"/>
                  </a:lnTo>
                  <a:lnTo>
                    <a:pt x="521" y="35"/>
                  </a:lnTo>
                  <a:lnTo>
                    <a:pt x="505" y="28"/>
                  </a:lnTo>
                  <a:lnTo>
                    <a:pt x="489" y="21"/>
                  </a:lnTo>
                  <a:lnTo>
                    <a:pt x="471" y="15"/>
                  </a:lnTo>
                  <a:lnTo>
                    <a:pt x="454" y="11"/>
                  </a:lnTo>
                  <a:lnTo>
                    <a:pt x="436" y="7"/>
                  </a:lnTo>
                  <a:lnTo>
                    <a:pt x="418" y="4"/>
                  </a:lnTo>
                  <a:lnTo>
                    <a:pt x="400" y="1"/>
                  </a:lnTo>
                  <a:lnTo>
                    <a:pt x="382" y="0"/>
                  </a:lnTo>
                  <a:lnTo>
                    <a:pt x="364" y="0"/>
                  </a:lnTo>
                  <a:lnTo>
                    <a:pt x="345" y="0"/>
                  </a:lnTo>
                  <a:lnTo>
                    <a:pt x="327" y="1"/>
                  </a:lnTo>
                  <a:lnTo>
                    <a:pt x="308" y="4"/>
                  </a:lnTo>
                  <a:lnTo>
                    <a:pt x="290" y="7"/>
                  </a:lnTo>
                  <a:lnTo>
                    <a:pt x="272" y="11"/>
                  </a:lnTo>
                  <a:lnTo>
                    <a:pt x="256" y="15"/>
                  </a:lnTo>
                  <a:lnTo>
                    <a:pt x="239" y="21"/>
                  </a:lnTo>
                  <a:lnTo>
                    <a:pt x="222" y="28"/>
                  </a:lnTo>
                  <a:lnTo>
                    <a:pt x="206" y="35"/>
                  </a:lnTo>
                  <a:lnTo>
                    <a:pt x="190" y="44"/>
                  </a:lnTo>
                  <a:lnTo>
                    <a:pt x="175" y="52"/>
                  </a:lnTo>
                  <a:lnTo>
                    <a:pt x="160" y="62"/>
                  </a:lnTo>
                  <a:lnTo>
                    <a:pt x="146" y="73"/>
                  </a:lnTo>
                  <a:lnTo>
                    <a:pt x="132" y="83"/>
                  </a:lnTo>
                  <a:lnTo>
                    <a:pt x="119" y="96"/>
                  </a:lnTo>
                  <a:lnTo>
                    <a:pt x="107" y="107"/>
                  </a:lnTo>
                  <a:lnTo>
                    <a:pt x="94" y="120"/>
                  </a:lnTo>
                  <a:lnTo>
                    <a:pt x="83" y="134"/>
                  </a:lnTo>
                  <a:lnTo>
                    <a:pt x="72" y="149"/>
                  </a:lnTo>
                  <a:lnTo>
                    <a:pt x="62" y="163"/>
                  </a:lnTo>
                  <a:lnTo>
                    <a:pt x="53" y="178"/>
                  </a:lnTo>
                  <a:lnTo>
                    <a:pt x="44" y="193"/>
                  </a:lnTo>
                  <a:lnTo>
                    <a:pt x="36" y="210"/>
                  </a:lnTo>
                  <a:lnTo>
                    <a:pt x="29" y="225"/>
                  </a:lnTo>
                  <a:lnTo>
                    <a:pt x="22" y="242"/>
                  </a:lnTo>
                  <a:lnTo>
                    <a:pt x="16" y="259"/>
                  </a:lnTo>
                  <a:lnTo>
                    <a:pt x="11" y="278"/>
                  </a:lnTo>
                  <a:lnTo>
                    <a:pt x="7" y="295"/>
                  </a:lnTo>
                  <a:lnTo>
                    <a:pt x="4" y="313"/>
                  </a:lnTo>
                  <a:lnTo>
                    <a:pt x="1" y="332"/>
                  </a:lnTo>
                  <a:lnTo>
                    <a:pt x="0" y="352"/>
                  </a:lnTo>
                  <a:lnTo>
                    <a:pt x="0" y="370"/>
                  </a:lnTo>
                  <a:lnTo>
                    <a:pt x="0" y="390"/>
                  </a:lnTo>
                  <a:lnTo>
                    <a:pt x="1" y="409"/>
                  </a:lnTo>
                  <a:lnTo>
                    <a:pt x="4" y="427"/>
                  </a:lnTo>
                  <a:lnTo>
                    <a:pt x="7" y="445"/>
                  </a:lnTo>
                  <a:lnTo>
                    <a:pt x="11" y="462"/>
                  </a:lnTo>
                  <a:lnTo>
                    <a:pt x="16" y="481"/>
                  </a:lnTo>
                  <a:lnTo>
                    <a:pt x="22" y="498"/>
                  </a:lnTo>
                  <a:lnTo>
                    <a:pt x="29" y="515"/>
                  </a:lnTo>
                  <a:lnTo>
                    <a:pt x="36" y="531"/>
                  </a:lnTo>
                  <a:lnTo>
                    <a:pt x="44" y="548"/>
                  </a:lnTo>
                  <a:lnTo>
                    <a:pt x="53" y="563"/>
                  </a:lnTo>
                  <a:lnTo>
                    <a:pt x="62" y="577"/>
                  </a:lnTo>
                  <a:lnTo>
                    <a:pt x="72" y="593"/>
                  </a:lnTo>
                  <a:lnTo>
                    <a:pt x="83" y="606"/>
                  </a:lnTo>
                  <a:lnTo>
                    <a:pt x="94" y="620"/>
                  </a:lnTo>
                  <a:lnTo>
                    <a:pt x="107" y="633"/>
                  </a:lnTo>
                  <a:lnTo>
                    <a:pt x="119" y="646"/>
                  </a:lnTo>
                  <a:lnTo>
                    <a:pt x="132" y="657"/>
                  </a:lnTo>
                  <a:lnTo>
                    <a:pt x="146" y="668"/>
                  </a:lnTo>
                  <a:lnTo>
                    <a:pt x="160" y="678"/>
                  </a:lnTo>
                  <a:lnTo>
                    <a:pt x="175" y="688"/>
                  </a:lnTo>
                  <a:lnTo>
                    <a:pt x="190" y="697"/>
                  </a:lnTo>
                  <a:lnTo>
                    <a:pt x="206" y="705"/>
                  </a:lnTo>
                  <a:lnTo>
                    <a:pt x="222" y="712"/>
                  </a:lnTo>
                  <a:lnTo>
                    <a:pt x="239" y="719"/>
                  </a:lnTo>
                  <a:lnTo>
                    <a:pt x="256" y="725"/>
                  </a:lnTo>
                  <a:lnTo>
                    <a:pt x="272" y="729"/>
                  </a:lnTo>
                  <a:lnTo>
                    <a:pt x="290" y="734"/>
                  </a:lnTo>
                  <a:lnTo>
                    <a:pt x="308" y="738"/>
                  </a:lnTo>
                  <a:lnTo>
                    <a:pt x="327" y="739"/>
                  </a:lnTo>
                  <a:lnTo>
                    <a:pt x="345" y="741"/>
                  </a:lnTo>
                  <a:lnTo>
                    <a:pt x="364" y="742"/>
                  </a:lnTo>
                  <a:lnTo>
                    <a:pt x="382" y="741"/>
                  </a:lnTo>
                  <a:lnTo>
                    <a:pt x="400" y="739"/>
                  </a:lnTo>
                  <a:lnTo>
                    <a:pt x="418" y="738"/>
                  </a:lnTo>
                  <a:lnTo>
                    <a:pt x="436" y="734"/>
                  </a:lnTo>
                  <a:lnTo>
                    <a:pt x="454" y="729"/>
                  </a:lnTo>
                  <a:lnTo>
                    <a:pt x="471" y="725"/>
                  </a:lnTo>
                  <a:lnTo>
                    <a:pt x="489" y="719"/>
                  </a:lnTo>
                  <a:lnTo>
                    <a:pt x="505" y="712"/>
                  </a:lnTo>
                  <a:lnTo>
                    <a:pt x="521" y="705"/>
                  </a:lnTo>
                  <a:lnTo>
                    <a:pt x="537" y="697"/>
                  </a:lnTo>
                  <a:lnTo>
                    <a:pt x="552" y="688"/>
                  </a:lnTo>
                  <a:lnTo>
                    <a:pt x="567" y="678"/>
                  </a:lnTo>
                  <a:lnTo>
                    <a:pt x="581" y="668"/>
                  </a:lnTo>
                  <a:lnTo>
                    <a:pt x="595" y="657"/>
                  </a:lnTo>
                  <a:lnTo>
                    <a:pt x="607" y="646"/>
                  </a:lnTo>
                  <a:lnTo>
                    <a:pt x="621" y="633"/>
                  </a:lnTo>
                  <a:lnTo>
                    <a:pt x="632" y="620"/>
                  </a:lnTo>
                  <a:lnTo>
                    <a:pt x="644" y="606"/>
                  </a:lnTo>
                  <a:lnTo>
                    <a:pt x="655" y="593"/>
                  </a:lnTo>
                  <a:lnTo>
                    <a:pt x="664" y="577"/>
                  </a:lnTo>
                  <a:lnTo>
                    <a:pt x="674" y="563"/>
                  </a:lnTo>
                  <a:lnTo>
                    <a:pt x="684" y="548"/>
                  </a:lnTo>
                  <a:lnTo>
                    <a:pt x="691" y="531"/>
                  </a:lnTo>
                  <a:lnTo>
                    <a:pt x="699" y="515"/>
                  </a:lnTo>
                  <a:lnTo>
                    <a:pt x="705" y="498"/>
                  </a:lnTo>
                  <a:lnTo>
                    <a:pt x="710" y="481"/>
                  </a:lnTo>
                  <a:lnTo>
                    <a:pt x="716" y="462"/>
                  </a:lnTo>
                  <a:lnTo>
                    <a:pt x="720" y="445"/>
                  </a:lnTo>
                  <a:lnTo>
                    <a:pt x="723" y="427"/>
                  </a:lnTo>
                  <a:lnTo>
                    <a:pt x="726" y="409"/>
                  </a:lnTo>
                  <a:lnTo>
                    <a:pt x="727" y="390"/>
                  </a:lnTo>
                  <a:lnTo>
                    <a:pt x="727" y="370"/>
                  </a:lnTo>
                  <a:close/>
                  <a:moveTo>
                    <a:pt x="719" y="370"/>
                  </a:moveTo>
                  <a:lnTo>
                    <a:pt x="719" y="389"/>
                  </a:lnTo>
                  <a:lnTo>
                    <a:pt x="717" y="407"/>
                  </a:lnTo>
                  <a:lnTo>
                    <a:pt x="716" y="426"/>
                  </a:lnTo>
                  <a:lnTo>
                    <a:pt x="712" y="444"/>
                  </a:lnTo>
                  <a:lnTo>
                    <a:pt x="708" y="461"/>
                  </a:lnTo>
                  <a:lnTo>
                    <a:pt x="703" y="478"/>
                  </a:lnTo>
                  <a:lnTo>
                    <a:pt x="698" y="495"/>
                  </a:lnTo>
                  <a:lnTo>
                    <a:pt x="691" y="512"/>
                  </a:lnTo>
                  <a:lnTo>
                    <a:pt x="684" y="528"/>
                  </a:lnTo>
                  <a:lnTo>
                    <a:pt x="677" y="543"/>
                  </a:lnTo>
                  <a:lnTo>
                    <a:pt x="667" y="559"/>
                  </a:lnTo>
                  <a:lnTo>
                    <a:pt x="659" y="573"/>
                  </a:lnTo>
                  <a:lnTo>
                    <a:pt x="649" y="587"/>
                  </a:lnTo>
                  <a:lnTo>
                    <a:pt x="638" y="602"/>
                  </a:lnTo>
                  <a:lnTo>
                    <a:pt x="627" y="614"/>
                  </a:lnTo>
                  <a:lnTo>
                    <a:pt x="616" y="627"/>
                  </a:lnTo>
                  <a:lnTo>
                    <a:pt x="603" y="639"/>
                  </a:lnTo>
                  <a:lnTo>
                    <a:pt x="589" y="651"/>
                  </a:lnTo>
                  <a:lnTo>
                    <a:pt x="577" y="661"/>
                  </a:lnTo>
                  <a:lnTo>
                    <a:pt x="563" y="671"/>
                  </a:lnTo>
                  <a:lnTo>
                    <a:pt x="548" y="681"/>
                  </a:lnTo>
                  <a:lnTo>
                    <a:pt x="534" y="690"/>
                  </a:lnTo>
                  <a:lnTo>
                    <a:pt x="518" y="698"/>
                  </a:lnTo>
                  <a:lnTo>
                    <a:pt x="502" y="705"/>
                  </a:lnTo>
                  <a:lnTo>
                    <a:pt x="486" y="711"/>
                  </a:lnTo>
                  <a:lnTo>
                    <a:pt x="470" y="717"/>
                  </a:lnTo>
                  <a:lnTo>
                    <a:pt x="453" y="722"/>
                  </a:lnTo>
                  <a:lnTo>
                    <a:pt x="435" y="727"/>
                  </a:lnTo>
                  <a:lnTo>
                    <a:pt x="418" y="729"/>
                  </a:lnTo>
                  <a:lnTo>
                    <a:pt x="400" y="732"/>
                  </a:lnTo>
                  <a:lnTo>
                    <a:pt x="382" y="734"/>
                  </a:lnTo>
                  <a:lnTo>
                    <a:pt x="364" y="734"/>
                  </a:lnTo>
                  <a:lnTo>
                    <a:pt x="345" y="734"/>
                  </a:lnTo>
                  <a:lnTo>
                    <a:pt x="327" y="732"/>
                  </a:lnTo>
                  <a:lnTo>
                    <a:pt x="310" y="729"/>
                  </a:lnTo>
                  <a:lnTo>
                    <a:pt x="292" y="727"/>
                  </a:lnTo>
                  <a:lnTo>
                    <a:pt x="275" y="722"/>
                  </a:lnTo>
                  <a:lnTo>
                    <a:pt x="258" y="717"/>
                  </a:lnTo>
                  <a:lnTo>
                    <a:pt x="242" y="711"/>
                  </a:lnTo>
                  <a:lnTo>
                    <a:pt x="225" y="705"/>
                  </a:lnTo>
                  <a:lnTo>
                    <a:pt x="210" y="698"/>
                  </a:lnTo>
                  <a:lnTo>
                    <a:pt x="194" y="690"/>
                  </a:lnTo>
                  <a:lnTo>
                    <a:pt x="179" y="681"/>
                  </a:lnTo>
                  <a:lnTo>
                    <a:pt x="165" y="671"/>
                  </a:lnTo>
                  <a:lnTo>
                    <a:pt x="151" y="661"/>
                  </a:lnTo>
                  <a:lnTo>
                    <a:pt x="137" y="651"/>
                  </a:lnTo>
                  <a:lnTo>
                    <a:pt x="125" y="639"/>
                  </a:lnTo>
                  <a:lnTo>
                    <a:pt x="112" y="627"/>
                  </a:lnTo>
                  <a:lnTo>
                    <a:pt x="100" y="614"/>
                  </a:lnTo>
                  <a:lnTo>
                    <a:pt x="89" y="602"/>
                  </a:lnTo>
                  <a:lnTo>
                    <a:pt x="79" y="587"/>
                  </a:lnTo>
                  <a:lnTo>
                    <a:pt x="68" y="573"/>
                  </a:lnTo>
                  <a:lnTo>
                    <a:pt x="59" y="559"/>
                  </a:lnTo>
                  <a:lnTo>
                    <a:pt x="51" y="543"/>
                  </a:lnTo>
                  <a:lnTo>
                    <a:pt x="43" y="528"/>
                  </a:lnTo>
                  <a:lnTo>
                    <a:pt x="36" y="512"/>
                  </a:lnTo>
                  <a:lnTo>
                    <a:pt x="29" y="495"/>
                  </a:lnTo>
                  <a:lnTo>
                    <a:pt x="23" y="478"/>
                  </a:lnTo>
                  <a:lnTo>
                    <a:pt x="19" y="461"/>
                  </a:lnTo>
                  <a:lnTo>
                    <a:pt x="15" y="444"/>
                  </a:lnTo>
                  <a:lnTo>
                    <a:pt x="12" y="426"/>
                  </a:lnTo>
                  <a:lnTo>
                    <a:pt x="9" y="407"/>
                  </a:lnTo>
                  <a:lnTo>
                    <a:pt x="8" y="389"/>
                  </a:lnTo>
                  <a:lnTo>
                    <a:pt x="8" y="370"/>
                  </a:lnTo>
                  <a:lnTo>
                    <a:pt x="8" y="352"/>
                  </a:lnTo>
                  <a:lnTo>
                    <a:pt x="9" y="333"/>
                  </a:lnTo>
                  <a:lnTo>
                    <a:pt x="12" y="315"/>
                  </a:lnTo>
                  <a:lnTo>
                    <a:pt x="15" y="298"/>
                  </a:lnTo>
                  <a:lnTo>
                    <a:pt x="19" y="279"/>
                  </a:lnTo>
                  <a:lnTo>
                    <a:pt x="23" y="262"/>
                  </a:lnTo>
                  <a:lnTo>
                    <a:pt x="29" y="245"/>
                  </a:lnTo>
                  <a:lnTo>
                    <a:pt x="36" y="230"/>
                  </a:lnTo>
                  <a:lnTo>
                    <a:pt x="43" y="213"/>
                  </a:lnTo>
                  <a:lnTo>
                    <a:pt x="51" y="197"/>
                  </a:lnTo>
                  <a:lnTo>
                    <a:pt x="59" y="181"/>
                  </a:lnTo>
                  <a:lnTo>
                    <a:pt x="68" y="167"/>
                  </a:lnTo>
                  <a:lnTo>
                    <a:pt x="79" y="153"/>
                  </a:lnTo>
                  <a:lnTo>
                    <a:pt x="89" y="139"/>
                  </a:lnTo>
                  <a:lnTo>
                    <a:pt x="100" y="126"/>
                  </a:lnTo>
                  <a:lnTo>
                    <a:pt x="112" y="113"/>
                  </a:lnTo>
                  <a:lnTo>
                    <a:pt x="125" y="102"/>
                  </a:lnTo>
                  <a:lnTo>
                    <a:pt x="137" y="90"/>
                  </a:lnTo>
                  <a:lnTo>
                    <a:pt x="151" y="79"/>
                  </a:lnTo>
                  <a:lnTo>
                    <a:pt x="165" y="69"/>
                  </a:lnTo>
                  <a:lnTo>
                    <a:pt x="179" y="59"/>
                  </a:lnTo>
                  <a:lnTo>
                    <a:pt x="194" y="51"/>
                  </a:lnTo>
                  <a:lnTo>
                    <a:pt x="210" y="42"/>
                  </a:lnTo>
                  <a:lnTo>
                    <a:pt x="225" y="35"/>
                  </a:lnTo>
                  <a:lnTo>
                    <a:pt x="242" y="29"/>
                  </a:lnTo>
                  <a:lnTo>
                    <a:pt x="258" y="24"/>
                  </a:lnTo>
                  <a:lnTo>
                    <a:pt x="275" y="18"/>
                  </a:lnTo>
                  <a:lnTo>
                    <a:pt x="292" y="14"/>
                  </a:lnTo>
                  <a:lnTo>
                    <a:pt x="310" y="11"/>
                  </a:lnTo>
                  <a:lnTo>
                    <a:pt x="327" y="10"/>
                  </a:lnTo>
                  <a:lnTo>
                    <a:pt x="345" y="8"/>
                  </a:lnTo>
                  <a:lnTo>
                    <a:pt x="364" y="7"/>
                  </a:lnTo>
                  <a:lnTo>
                    <a:pt x="382" y="8"/>
                  </a:lnTo>
                  <a:lnTo>
                    <a:pt x="400" y="10"/>
                  </a:lnTo>
                  <a:lnTo>
                    <a:pt x="418" y="11"/>
                  </a:lnTo>
                  <a:lnTo>
                    <a:pt x="435" y="14"/>
                  </a:lnTo>
                  <a:lnTo>
                    <a:pt x="453" y="18"/>
                  </a:lnTo>
                  <a:lnTo>
                    <a:pt x="470" y="24"/>
                  </a:lnTo>
                  <a:lnTo>
                    <a:pt x="486" y="29"/>
                  </a:lnTo>
                  <a:lnTo>
                    <a:pt x="502" y="35"/>
                  </a:lnTo>
                  <a:lnTo>
                    <a:pt x="518" y="42"/>
                  </a:lnTo>
                  <a:lnTo>
                    <a:pt x="534" y="51"/>
                  </a:lnTo>
                  <a:lnTo>
                    <a:pt x="548" y="59"/>
                  </a:lnTo>
                  <a:lnTo>
                    <a:pt x="563" y="69"/>
                  </a:lnTo>
                  <a:lnTo>
                    <a:pt x="577" y="79"/>
                  </a:lnTo>
                  <a:lnTo>
                    <a:pt x="589" y="90"/>
                  </a:lnTo>
                  <a:lnTo>
                    <a:pt x="603" y="102"/>
                  </a:lnTo>
                  <a:lnTo>
                    <a:pt x="616" y="113"/>
                  </a:lnTo>
                  <a:lnTo>
                    <a:pt x="627" y="126"/>
                  </a:lnTo>
                  <a:lnTo>
                    <a:pt x="638" y="139"/>
                  </a:lnTo>
                  <a:lnTo>
                    <a:pt x="649" y="153"/>
                  </a:lnTo>
                  <a:lnTo>
                    <a:pt x="659" y="167"/>
                  </a:lnTo>
                  <a:lnTo>
                    <a:pt x="667" y="181"/>
                  </a:lnTo>
                  <a:lnTo>
                    <a:pt x="677" y="197"/>
                  </a:lnTo>
                  <a:lnTo>
                    <a:pt x="684" y="213"/>
                  </a:lnTo>
                  <a:lnTo>
                    <a:pt x="691" y="230"/>
                  </a:lnTo>
                  <a:lnTo>
                    <a:pt x="698" y="245"/>
                  </a:lnTo>
                  <a:lnTo>
                    <a:pt x="703" y="262"/>
                  </a:lnTo>
                  <a:lnTo>
                    <a:pt x="708" y="279"/>
                  </a:lnTo>
                  <a:lnTo>
                    <a:pt x="712" y="298"/>
                  </a:lnTo>
                  <a:lnTo>
                    <a:pt x="716" y="315"/>
                  </a:lnTo>
                  <a:lnTo>
                    <a:pt x="717" y="333"/>
                  </a:lnTo>
                  <a:lnTo>
                    <a:pt x="719" y="352"/>
                  </a:lnTo>
                  <a:lnTo>
                    <a:pt x="719" y="370"/>
                  </a:lnTo>
                  <a:close/>
                </a:path>
              </a:pathLst>
            </a:custGeom>
            <a:solidFill>
              <a:srgbClr val="FEF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6" name="Freeform 103"/>
            <p:cNvSpPr>
              <a:spLocks noEditPoints="1"/>
            </p:cNvSpPr>
            <p:nvPr/>
          </p:nvSpPr>
          <p:spPr bwMode="auto">
            <a:xfrm>
              <a:off x="4175" y="2132"/>
              <a:ext cx="719" cy="736"/>
            </a:xfrm>
            <a:custGeom>
              <a:avLst/>
              <a:gdLst>
                <a:gd name="T0" fmla="*/ 712 w 719"/>
                <a:gd name="T1" fmla="*/ 294 h 736"/>
                <a:gd name="T2" fmla="*/ 684 w 719"/>
                <a:gd name="T3" fmla="*/ 209 h 736"/>
                <a:gd name="T4" fmla="*/ 637 w 719"/>
                <a:gd name="T5" fmla="*/ 135 h 736"/>
                <a:gd name="T6" fmla="*/ 574 w 719"/>
                <a:gd name="T7" fmla="*/ 74 h 736"/>
                <a:gd name="T8" fmla="*/ 499 w 719"/>
                <a:gd name="T9" fmla="*/ 30 h 736"/>
                <a:gd name="T10" fmla="*/ 414 w 719"/>
                <a:gd name="T11" fmla="*/ 5 h 736"/>
                <a:gd name="T12" fmla="*/ 323 w 719"/>
                <a:gd name="T13" fmla="*/ 3 h 736"/>
                <a:gd name="T14" fmla="*/ 236 w 719"/>
                <a:gd name="T15" fmla="*/ 23 h 736"/>
                <a:gd name="T16" fmla="*/ 158 w 719"/>
                <a:gd name="T17" fmla="*/ 64 h 736"/>
                <a:gd name="T18" fmla="*/ 93 w 719"/>
                <a:gd name="T19" fmla="*/ 121 h 736"/>
                <a:gd name="T20" fmla="*/ 43 w 719"/>
                <a:gd name="T21" fmla="*/ 194 h 736"/>
                <a:gd name="T22" fmla="*/ 11 w 719"/>
                <a:gd name="T23" fmla="*/ 276 h 736"/>
                <a:gd name="T24" fmla="*/ 0 w 719"/>
                <a:gd name="T25" fmla="*/ 368 h 736"/>
                <a:gd name="T26" fmla="*/ 11 w 719"/>
                <a:gd name="T27" fmla="*/ 460 h 736"/>
                <a:gd name="T28" fmla="*/ 43 w 719"/>
                <a:gd name="T29" fmla="*/ 543 h 736"/>
                <a:gd name="T30" fmla="*/ 93 w 719"/>
                <a:gd name="T31" fmla="*/ 615 h 736"/>
                <a:gd name="T32" fmla="*/ 158 w 719"/>
                <a:gd name="T33" fmla="*/ 673 h 736"/>
                <a:gd name="T34" fmla="*/ 236 w 719"/>
                <a:gd name="T35" fmla="*/ 713 h 736"/>
                <a:gd name="T36" fmla="*/ 323 w 719"/>
                <a:gd name="T37" fmla="*/ 733 h 736"/>
                <a:gd name="T38" fmla="*/ 414 w 719"/>
                <a:gd name="T39" fmla="*/ 732 h 736"/>
                <a:gd name="T40" fmla="*/ 499 w 719"/>
                <a:gd name="T41" fmla="*/ 706 h 736"/>
                <a:gd name="T42" fmla="*/ 574 w 719"/>
                <a:gd name="T43" fmla="*/ 662 h 736"/>
                <a:gd name="T44" fmla="*/ 637 w 719"/>
                <a:gd name="T45" fmla="*/ 602 h 736"/>
                <a:gd name="T46" fmla="*/ 684 w 719"/>
                <a:gd name="T47" fmla="*/ 527 h 736"/>
                <a:gd name="T48" fmla="*/ 712 w 719"/>
                <a:gd name="T49" fmla="*/ 442 h 736"/>
                <a:gd name="T50" fmla="*/ 712 w 719"/>
                <a:gd name="T51" fmla="*/ 368 h 736"/>
                <a:gd name="T52" fmla="*/ 701 w 719"/>
                <a:gd name="T53" fmla="*/ 458 h 736"/>
                <a:gd name="T54" fmla="*/ 669 w 719"/>
                <a:gd name="T55" fmla="*/ 540 h 736"/>
                <a:gd name="T56" fmla="*/ 620 w 719"/>
                <a:gd name="T57" fmla="*/ 610 h 736"/>
                <a:gd name="T58" fmla="*/ 556 w 719"/>
                <a:gd name="T59" fmla="*/ 666 h 736"/>
                <a:gd name="T60" fmla="*/ 481 w 719"/>
                <a:gd name="T61" fmla="*/ 706 h 736"/>
                <a:gd name="T62" fmla="*/ 395 w 719"/>
                <a:gd name="T63" fmla="*/ 726 h 736"/>
                <a:gd name="T64" fmla="*/ 306 w 719"/>
                <a:gd name="T65" fmla="*/ 723 h 736"/>
                <a:gd name="T66" fmla="*/ 222 w 719"/>
                <a:gd name="T67" fmla="*/ 699 h 736"/>
                <a:gd name="T68" fmla="*/ 149 w 719"/>
                <a:gd name="T69" fmla="*/ 656 h 736"/>
                <a:gd name="T70" fmla="*/ 87 w 719"/>
                <a:gd name="T71" fmla="*/ 597 h 736"/>
                <a:gd name="T72" fmla="*/ 43 w 719"/>
                <a:gd name="T73" fmla="*/ 524 h 736"/>
                <a:gd name="T74" fmla="*/ 15 w 719"/>
                <a:gd name="T75" fmla="*/ 441 h 736"/>
                <a:gd name="T76" fmla="*/ 8 w 719"/>
                <a:gd name="T77" fmla="*/ 350 h 736"/>
                <a:gd name="T78" fmla="*/ 24 w 719"/>
                <a:gd name="T79" fmla="*/ 262 h 736"/>
                <a:gd name="T80" fmla="*/ 58 w 719"/>
                <a:gd name="T81" fmla="*/ 182 h 736"/>
                <a:gd name="T82" fmla="*/ 111 w 719"/>
                <a:gd name="T83" fmla="*/ 114 h 736"/>
                <a:gd name="T84" fmla="*/ 176 w 719"/>
                <a:gd name="T85" fmla="*/ 61 h 736"/>
                <a:gd name="T86" fmla="*/ 254 w 719"/>
                <a:gd name="T87" fmla="*/ 25 h 736"/>
                <a:gd name="T88" fmla="*/ 342 w 719"/>
                <a:gd name="T89" fmla="*/ 9 h 736"/>
                <a:gd name="T90" fmla="*/ 431 w 719"/>
                <a:gd name="T91" fmla="*/ 16 h 736"/>
                <a:gd name="T92" fmla="*/ 512 w 719"/>
                <a:gd name="T93" fmla="*/ 44 h 736"/>
                <a:gd name="T94" fmla="*/ 584 w 719"/>
                <a:gd name="T95" fmla="*/ 91 h 736"/>
                <a:gd name="T96" fmla="*/ 641 w 719"/>
                <a:gd name="T97" fmla="*/ 154 h 736"/>
                <a:gd name="T98" fmla="*/ 684 w 719"/>
                <a:gd name="T99" fmla="*/ 229 h 736"/>
                <a:gd name="T100" fmla="*/ 708 w 719"/>
                <a:gd name="T101" fmla="*/ 314 h 7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19"/>
                <a:gd name="T154" fmla="*/ 0 h 736"/>
                <a:gd name="T155" fmla="*/ 719 w 719"/>
                <a:gd name="T156" fmla="*/ 736 h 7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19" h="736">
                  <a:moveTo>
                    <a:pt x="719" y="368"/>
                  </a:moveTo>
                  <a:lnTo>
                    <a:pt x="719" y="350"/>
                  </a:lnTo>
                  <a:lnTo>
                    <a:pt x="717" y="331"/>
                  </a:lnTo>
                  <a:lnTo>
                    <a:pt x="715" y="313"/>
                  </a:lnTo>
                  <a:lnTo>
                    <a:pt x="712" y="294"/>
                  </a:lnTo>
                  <a:lnTo>
                    <a:pt x="708" y="276"/>
                  </a:lnTo>
                  <a:lnTo>
                    <a:pt x="704" y="259"/>
                  </a:lnTo>
                  <a:lnTo>
                    <a:pt x="698" y="242"/>
                  </a:lnTo>
                  <a:lnTo>
                    <a:pt x="691" y="225"/>
                  </a:lnTo>
                  <a:lnTo>
                    <a:pt x="684" y="209"/>
                  </a:lnTo>
                  <a:lnTo>
                    <a:pt x="676" y="194"/>
                  </a:lnTo>
                  <a:lnTo>
                    <a:pt x="667" y="178"/>
                  </a:lnTo>
                  <a:lnTo>
                    <a:pt x="658" y="162"/>
                  </a:lnTo>
                  <a:lnTo>
                    <a:pt x="648" y="148"/>
                  </a:lnTo>
                  <a:lnTo>
                    <a:pt x="637" y="135"/>
                  </a:lnTo>
                  <a:lnTo>
                    <a:pt x="626" y="121"/>
                  </a:lnTo>
                  <a:lnTo>
                    <a:pt x="615" y="108"/>
                  </a:lnTo>
                  <a:lnTo>
                    <a:pt x="602" y="97"/>
                  </a:lnTo>
                  <a:lnTo>
                    <a:pt x="588" y="84"/>
                  </a:lnTo>
                  <a:lnTo>
                    <a:pt x="574" y="74"/>
                  </a:lnTo>
                  <a:lnTo>
                    <a:pt x="560" y="64"/>
                  </a:lnTo>
                  <a:lnTo>
                    <a:pt x="546" y="54"/>
                  </a:lnTo>
                  <a:lnTo>
                    <a:pt x="531" y="46"/>
                  </a:lnTo>
                  <a:lnTo>
                    <a:pt x="516" y="37"/>
                  </a:lnTo>
                  <a:lnTo>
                    <a:pt x="499" y="30"/>
                  </a:lnTo>
                  <a:lnTo>
                    <a:pt x="484" y="23"/>
                  </a:lnTo>
                  <a:lnTo>
                    <a:pt x="467" y="17"/>
                  </a:lnTo>
                  <a:lnTo>
                    <a:pt x="449" y="13"/>
                  </a:lnTo>
                  <a:lnTo>
                    <a:pt x="432" y="9"/>
                  </a:lnTo>
                  <a:lnTo>
                    <a:pt x="414" y="5"/>
                  </a:lnTo>
                  <a:lnTo>
                    <a:pt x="396" y="3"/>
                  </a:lnTo>
                  <a:lnTo>
                    <a:pt x="378" y="2"/>
                  </a:lnTo>
                  <a:lnTo>
                    <a:pt x="360" y="0"/>
                  </a:lnTo>
                  <a:lnTo>
                    <a:pt x="341" y="2"/>
                  </a:lnTo>
                  <a:lnTo>
                    <a:pt x="323" y="3"/>
                  </a:lnTo>
                  <a:lnTo>
                    <a:pt x="304" y="5"/>
                  </a:lnTo>
                  <a:lnTo>
                    <a:pt x="286" y="9"/>
                  </a:lnTo>
                  <a:lnTo>
                    <a:pt x="270" y="13"/>
                  </a:lnTo>
                  <a:lnTo>
                    <a:pt x="253" y="17"/>
                  </a:lnTo>
                  <a:lnTo>
                    <a:pt x="236" y="23"/>
                  </a:lnTo>
                  <a:lnTo>
                    <a:pt x="220" y="30"/>
                  </a:lnTo>
                  <a:lnTo>
                    <a:pt x="203" y="37"/>
                  </a:lnTo>
                  <a:lnTo>
                    <a:pt x="188" y="46"/>
                  </a:lnTo>
                  <a:lnTo>
                    <a:pt x="172" y="54"/>
                  </a:lnTo>
                  <a:lnTo>
                    <a:pt x="158" y="64"/>
                  </a:lnTo>
                  <a:lnTo>
                    <a:pt x="144" y="74"/>
                  </a:lnTo>
                  <a:lnTo>
                    <a:pt x="131" y="84"/>
                  </a:lnTo>
                  <a:lnTo>
                    <a:pt x="118" y="97"/>
                  </a:lnTo>
                  <a:lnTo>
                    <a:pt x="106" y="108"/>
                  </a:lnTo>
                  <a:lnTo>
                    <a:pt x="93" y="121"/>
                  </a:lnTo>
                  <a:lnTo>
                    <a:pt x="82" y="135"/>
                  </a:lnTo>
                  <a:lnTo>
                    <a:pt x="71" y="148"/>
                  </a:lnTo>
                  <a:lnTo>
                    <a:pt x="61" y="162"/>
                  </a:lnTo>
                  <a:lnTo>
                    <a:pt x="51" y="178"/>
                  </a:lnTo>
                  <a:lnTo>
                    <a:pt x="43" y="194"/>
                  </a:lnTo>
                  <a:lnTo>
                    <a:pt x="35" y="209"/>
                  </a:lnTo>
                  <a:lnTo>
                    <a:pt x="28" y="225"/>
                  </a:lnTo>
                  <a:lnTo>
                    <a:pt x="22" y="242"/>
                  </a:lnTo>
                  <a:lnTo>
                    <a:pt x="17" y="259"/>
                  </a:lnTo>
                  <a:lnTo>
                    <a:pt x="11" y="276"/>
                  </a:lnTo>
                  <a:lnTo>
                    <a:pt x="7" y="294"/>
                  </a:lnTo>
                  <a:lnTo>
                    <a:pt x="4" y="313"/>
                  </a:lnTo>
                  <a:lnTo>
                    <a:pt x="1" y="331"/>
                  </a:lnTo>
                  <a:lnTo>
                    <a:pt x="0" y="350"/>
                  </a:lnTo>
                  <a:lnTo>
                    <a:pt x="0" y="368"/>
                  </a:lnTo>
                  <a:lnTo>
                    <a:pt x="0" y="387"/>
                  </a:lnTo>
                  <a:lnTo>
                    <a:pt x="1" y="407"/>
                  </a:lnTo>
                  <a:lnTo>
                    <a:pt x="4" y="424"/>
                  </a:lnTo>
                  <a:lnTo>
                    <a:pt x="7" y="442"/>
                  </a:lnTo>
                  <a:lnTo>
                    <a:pt x="11" y="460"/>
                  </a:lnTo>
                  <a:lnTo>
                    <a:pt x="17" y="478"/>
                  </a:lnTo>
                  <a:lnTo>
                    <a:pt x="22" y="495"/>
                  </a:lnTo>
                  <a:lnTo>
                    <a:pt x="28" y="512"/>
                  </a:lnTo>
                  <a:lnTo>
                    <a:pt x="35" y="527"/>
                  </a:lnTo>
                  <a:lnTo>
                    <a:pt x="43" y="543"/>
                  </a:lnTo>
                  <a:lnTo>
                    <a:pt x="51" y="558"/>
                  </a:lnTo>
                  <a:lnTo>
                    <a:pt x="61" y="574"/>
                  </a:lnTo>
                  <a:lnTo>
                    <a:pt x="71" y="588"/>
                  </a:lnTo>
                  <a:lnTo>
                    <a:pt x="82" y="602"/>
                  </a:lnTo>
                  <a:lnTo>
                    <a:pt x="93" y="615"/>
                  </a:lnTo>
                  <a:lnTo>
                    <a:pt x="106" y="628"/>
                  </a:lnTo>
                  <a:lnTo>
                    <a:pt x="118" y="641"/>
                  </a:lnTo>
                  <a:lnTo>
                    <a:pt x="131" y="652"/>
                  </a:lnTo>
                  <a:lnTo>
                    <a:pt x="144" y="662"/>
                  </a:lnTo>
                  <a:lnTo>
                    <a:pt x="158" y="673"/>
                  </a:lnTo>
                  <a:lnTo>
                    <a:pt x="172" y="682"/>
                  </a:lnTo>
                  <a:lnTo>
                    <a:pt x="188" y="692"/>
                  </a:lnTo>
                  <a:lnTo>
                    <a:pt x="203" y="699"/>
                  </a:lnTo>
                  <a:lnTo>
                    <a:pt x="220" y="706"/>
                  </a:lnTo>
                  <a:lnTo>
                    <a:pt x="236" y="713"/>
                  </a:lnTo>
                  <a:lnTo>
                    <a:pt x="253" y="719"/>
                  </a:lnTo>
                  <a:lnTo>
                    <a:pt x="270" y="725"/>
                  </a:lnTo>
                  <a:lnTo>
                    <a:pt x="286" y="729"/>
                  </a:lnTo>
                  <a:lnTo>
                    <a:pt x="304" y="732"/>
                  </a:lnTo>
                  <a:lnTo>
                    <a:pt x="323" y="733"/>
                  </a:lnTo>
                  <a:lnTo>
                    <a:pt x="341" y="735"/>
                  </a:lnTo>
                  <a:lnTo>
                    <a:pt x="360" y="736"/>
                  </a:lnTo>
                  <a:lnTo>
                    <a:pt x="378" y="735"/>
                  </a:lnTo>
                  <a:lnTo>
                    <a:pt x="396" y="733"/>
                  </a:lnTo>
                  <a:lnTo>
                    <a:pt x="414" y="732"/>
                  </a:lnTo>
                  <a:lnTo>
                    <a:pt x="432" y="729"/>
                  </a:lnTo>
                  <a:lnTo>
                    <a:pt x="449" y="725"/>
                  </a:lnTo>
                  <a:lnTo>
                    <a:pt x="467" y="719"/>
                  </a:lnTo>
                  <a:lnTo>
                    <a:pt x="484" y="713"/>
                  </a:lnTo>
                  <a:lnTo>
                    <a:pt x="499" y="706"/>
                  </a:lnTo>
                  <a:lnTo>
                    <a:pt x="516" y="699"/>
                  </a:lnTo>
                  <a:lnTo>
                    <a:pt x="531" y="692"/>
                  </a:lnTo>
                  <a:lnTo>
                    <a:pt x="546" y="682"/>
                  </a:lnTo>
                  <a:lnTo>
                    <a:pt x="560" y="673"/>
                  </a:lnTo>
                  <a:lnTo>
                    <a:pt x="574" y="662"/>
                  </a:lnTo>
                  <a:lnTo>
                    <a:pt x="588" y="652"/>
                  </a:lnTo>
                  <a:lnTo>
                    <a:pt x="602" y="641"/>
                  </a:lnTo>
                  <a:lnTo>
                    <a:pt x="615" y="628"/>
                  </a:lnTo>
                  <a:lnTo>
                    <a:pt x="626" y="615"/>
                  </a:lnTo>
                  <a:lnTo>
                    <a:pt x="637" y="602"/>
                  </a:lnTo>
                  <a:lnTo>
                    <a:pt x="648" y="588"/>
                  </a:lnTo>
                  <a:lnTo>
                    <a:pt x="658" y="574"/>
                  </a:lnTo>
                  <a:lnTo>
                    <a:pt x="667" y="558"/>
                  </a:lnTo>
                  <a:lnTo>
                    <a:pt x="676" y="543"/>
                  </a:lnTo>
                  <a:lnTo>
                    <a:pt x="684" y="527"/>
                  </a:lnTo>
                  <a:lnTo>
                    <a:pt x="691" y="512"/>
                  </a:lnTo>
                  <a:lnTo>
                    <a:pt x="698" y="495"/>
                  </a:lnTo>
                  <a:lnTo>
                    <a:pt x="704" y="478"/>
                  </a:lnTo>
                  <a:lnTo>
                    <a:pt x="708" y="460"/>
                  </a:lnTo>
                  <a:lnTo>
                    <a:pt x="712" y="442"/>
                  </a:lnTo>
                  <a:lnTo>
                    <a:pt x="715" y="424"/>
                  </a:lnTo>
                  <a:lnTo>
                    <a:pt x="717" y="407"/>
                  </a:lnTo>
                  <a:lnTo>
                    <a:pt x="719" y="387"/>
                  </a:lnTo>
                  <a:lnTo>
                    <a:pt x="719" y="368"/>
                  </a:lnTo>
                  <a:close/>
                  <a:moveTo>
                    <a:pt x="712" y="368"/>
                  </a:moveTo>
                  <a:lnTo>
                    <a:pt x="711" y="387"/>
                  </a:lnTo>
                  <a:lnTo>
                    <a:pt x="709" y="405"/>
                  </a:lnTo>
                  <a:lnTo>
                    <a:pt x="708" y="424"/>
                  </a:lnTo>
                  <a:lnTo>
                    <a:pt x="704" y="441"/>
                  </a:lnTo>
                  <a:lnTo>
                    <a:pt x="701" y="458"/>
                  </a:lnTo>
                  <a:lnTo>
                    <a:pt x="695" y="475"/>
                  </a:lnTo>
                  <a:lnTo>
                    <a:pt x="690" y="492"/>
                  </a:lnTo>
                  <a:lnTo>
                    <a:pt x="684" y="509"/>
                  </a:lnTo>
                  <a:lnTo>
                    <a:pt x="677" y="524"/>
                  </a:lnTo>
                  <a:lnTo>
                    <a:pt x="669" y="540"/>
                  </a:lnTo>
                  <a:lnTo>
                    <a:pt x="660" y="554"/>
                  </a:lnTo>
                  <a:lnTo>
                    <a:pt x="651" y="570"/>
                  </a:lnTo>
                  <a:lnTo>
                    <a:pt x="641" y="583"/>
                  </a:lnTo>
                  <a:lnTo>
                    <a:pt x="631" y="597"/>
                  </a:lnTo>
                  <a:lnTo>
                    <a:pt x="620" y="610"/>
                  </a:lnTo>
                  <a:lnTo>
                    <a:pt x="609" y="622"/>
                  </a:lnTo>
                  <a:lnTo>
                    <a:pt x="597" y="634"/>
                  </a:lnTo>
                  <a:lnTo>
                    <a:pt x="584" y="645"/>
                  </a:lnTo>
                  <a:lnTo>
                    <a:pt x="570" y="656"/>
                  </a:lnTo>
                  <a:lnTo>
                    <a:pt x="556" y="666"/>
                  </a:lnTo>
                  <a:lnTo>
                    <a:pt x="542" y="675"/>
                  </a:lnTo>
                  <a:lnTo>
                    <a:pt x="527" y="685"/>
                  </a:lnTo>
                  <a:lnTo>
                    <a:pt x="512" y="692"/>
                  </a:lnTo>
                  <a:lnTo>
                    <a:pt x="496" y="699"/>
                  </a:lnTo>
                  <a:lnTo>
                    <a:pt x="481" y="706"/>
                  </a:lnTo>
                  <a:lnTo>
                    <a:pt x="464" y="712"/>
                  </a:lnTo>
                  <a:lnTo>
                    <a:pt x="448" y="716"/>
                  </a:lnTo>
                  <a:lnTo>
                    <a:pt x="431" y="720"/>
                  </a:lnTo>
                  <a:lnTo>
                    <a:pt x="413" y="723"/>
                  </a:lnTo>
                  <a:lnTo>
                    <a:pt x="395" y="726"/>
                  </a:lnTo>
                  <a:lnTo>
                    <a:pt x="378" y="727"/>
                  </a:lnTo>
                  <a:lnTo>
                    <a:pt x="360" y="727"/>
                  </a:lnTo>
                  <a:lnTo>
                    <a:pt x="342" y="727"/>
                  </a:lnTo>
                  <a:lnTo>
                    <a:pt x="324" y="726"/>
                  </a:lnTo>
                  <a:lnTo>
                    <a:pt x="306" y="723"/>
                  </a:lnTo>
                  <a:lnTo>
                    <a:pt x="289" y="720"/>
                  </a:lnTo>
                  <a:lnTo>
                    <a:pt x="271" y="716"/>
                  </a:lnTo>
                  <a:lnTo>
                    <a:pt x="254" y="712"/>
                  </a:lnTo>
                  <a:lnTo>
                    <a:pt x="239" y="706"/>
                  </a:lnTo>
                  <a:lnTo>
                    <a:pt x="222" y="699"/>
                  </a:lnTo>
                  <a:lnTo>
                    <a:pt x="207" y="692"/>
                  </a:lnTo>
                  <a:lnTo>
                    <a:pt x="192" y="685"/>
                  </a:lnTo>
                  <a:lnTo>
                    <a:pt x="176" y="675"/>
                  </a:lnTo>
                  <a:lnTo>
                    <a:pt x="163" y="666"/>
                  </a:lnTo>
                  <a:lnTo>
                    <a:pt x="149" y="656"/>
                  </a:lnTo>
                  <a:lnTo>
                    <a:pt x="136" y="645"/>
                  </a:lnTo>
                  <a:lnTo>
                    <a:pt x="122" y="634"/>
                  </a:lnTo>
                  <a:lnTo>
                    <a:pt x="111" y="622"/>
                  </a:lnTo>
                  <a:lnTo>
                    <a:pt x="99" y="610"/>
                  </a:lnTo>
                  <a:lnTo>
                    <a:pt x="87" y="597"/>
                  </a:lnTo>
                  <a:lnTo>
                    <a:pt x="78" y="583"/>
                  </a:lnTo>
                  <a:lnTo>
                    <a:pt x="68" y="570"/>
                  </a:lnTo>
                  <a:lnTo>
                    <a:pt x="58" y="554"/>
                  </a:lnTo>
                  <a:lnTo>
                    <a:pt x="50" y="540"/>
                  </a:lnTo>
                  <a:lnTo>
                    <a:pt x="43" y="524"/>
                  </a:lnTo>
                  <a:lnTo>
                    <a:pt x="35" y="509"/>
                  </a:lnTo>
                  <a:lnTo>
                    <a:pt x="29" y="492"/>
                  </a:lnTo>
                  <a:lnTo>
                    <a:pt x="24" y="475"/>
                  </a:lnTo>
                  <a:lnTo>
                    <a:pt x="19" y="458"/>
                  </a:lnTo>
                  <a:lnTo>
                    <a:pt x="15" y="441"/>
                  </a:lnTo>
                  <a:lnTo>
                    <a:pt x="12" y="424"/>
                  </a:lnTo>
                  <a:lnTo>
                    <a:pt x="10" y="405"/>
                  </a:lnTo>
                  <a:lnTo>
                    <a:pt x="8" y="387"/>
                  </a:lnTo>
                  <a:lnTo>
                    <a:pt x="8" y="368"/>
                  </a:lnTo>
                  <a:lnTo>
                    <a:pt x="8" y="350"/>
                  </a:lnTo>
                  <a:lnTo>
                    <a:pt x="10" y="331"/>
                  </a:lnTo>
                  <a:lnTo>
                    <a:pt x="12" y="314"/>
                  </a:lnTo>
                  <a:lnTo>
                    <a:pt x="15" y="296"/>
                  </a:lnTo>
                  <a:lnTo>
                    <a:pt x="19" y="279"/>
                  </a:lnTo>
                  <a:lnTo>
                    <a:pt x="24" y="262"/>
                  </a:lnTo>
                  <a:lnTo>
                    <a:pt x="29" y="245"/>
                  </a:lnTo>
                  <a:lnTo>
                    <a:pt x="35" y="229"/>
                  </a:lnTo>
                  <a:lnTo>
                    <a:pt x="43" y="212"/>
                  </a:lnTo>
                  <a:lnTo>
                    <a:pt x="50" y="198"/>
                  </a:lnTo>
                  <a:lnTo>
                    <a:pt x="58" y="182"/>
                  </a:lnTo>
                  <a:lnTo>
                    <a:pt x="68" y="168"/>
                  </a:lnTo>
                  <a:lnTo>
                    <a:pt x="78" y="154"/>
                  </a:lnTo>
                  <a:lnTo>
                    <a:pt x="87" y="140"/>
                  </a:lnTo>
                  <a:lnTo>
                    <a:pt x="99" y="127"/>
                  </a:lnTo>
                  <a:lnTo>
                    <a:pt x="111" y="114"/>
                  </a:lnTo>
                  <a:lnTo>
                    <a:pt x="122" y="103"/>
                  </a:lnTo>
                  <a:lnTo>
                    <a:pt x="136" y="91"/>
                  </a:lnTo>
                  <a:lnTo>
                    <a:pt x="149" y="80"/>
                  </a:lnTo>
                  <a:lnTo>
                    <a:pt x="163" y="70"/>
                  </a:lnTo>
                  <a:lnTo>
                    <a:pt x="176" y="61"/>
                  </a:lnTo>
                  <a:lnTo>
                    <a:pt x="192" y="53"/>
                  </a:lnTo>
                  <a:lnTo>
                    <a:pt x="207" y="44"/>
                  </a:lnTo>
                  <a:lnTo>
                    <a:pt x="222" y="37"/>
                  </a:lnTo>
                  <a:lnTo>
                    <a:pt x="239" y="30"/>
                  </a:lnTo>
                  <a:lnTo>
                    <a:pt x="254" y="25"/>
                  </a:lnTo>
                  <a:lnTo>
                    <a:pt x="271" y="20"/>
                  </a:lnTo>
                  <a:lnTo>
                    <a:pt x="289" y="16"/>
                  </a:lnTo>
                  <a:lnTo>
                    <a:pt x="306" y="13"/>
                  </a:lnTo>
                  <a:lnTo>
                    <a:pt x="324" y="10"/>
                  </a:lnTo>
                  <a:lnTo>
                    <a:pt x="342" y="9"/>
                  </a:lnTo>
                  <a:lnTo>
                    <a:pt x="360" y="9"/>
                  </a:lnTo>
                  <a:lnTo>
                    <a:pt x="378" y="9"/>
                  </a:lnTo>
                  <a:lnTo>
                    <a:pt x="395" y="10"/>
                  </a:lnTo>
                  <a:lnTo>
                    <a:pt x="413" y="13"/>
                  </a:lnTo>
                  <a:lnTo>
                    <a:pt x="431" y="16"/>
                  </a:lnTo>
                  <a:lnTo>
                    <a:pt x="448" y="20"/>
                  </a:lnTo>
                  <a:lnTo>
                    <a:pt x="464" y="25"/>
                  </a:lnTo>
                  <a:lnTo>
                    <a:pt x="481" y="30"/>
                  </a:lnTo>
                  <a:lnTo>
                    <a:pt x="496" y="37"/>
                  </a:lnTo>
                  <a:lnTo>
                    <a:pt x="512" y="44"/>
                  </a:lnTo>
                  <a:lnTo>
                    <a:pt x="527" y="53"/>
                  </a:lnTo>
                  <a:lnTo>
                    <a:pt x="542" y="61"/>
                  </a:lnTo>
                  <a:lnTo>
                    <a:pt x="556" y="70"/>
                  </a:lnTo>
                  <a:lnTo>
                    <a:pt x="570" y="80"/>
                  </a:lnTo>
                  <a:lnTo>
                    <a:pt x="584" y="91"/>
                  </a:lnTo>
                  <a:lnTo>
                    <a:pt x="597" y="103"/>
                  </a:lnTo>
                  <a:lnTo>
                    <a:pt x="609" y="114"/>
                  </a:lnTo>
                  <a:lnTo>
                    <a:pt x="620" y="127"/>
                  </a:lnTo>
                  <a:lnTo>
                    <a:pt x="631" y="140"/>
                  </a:lnTo>
                  <a:lnTo>
                    <a:pt x="641" y="154"/>
                  </a:lnTo>
                  <a:lnTo>
                    <a:pt x="651" y="168"/>
                  </a:lnTo>
                  <a:lnTo>
                    <a:pt x="660" y="182"/>
                  </a:lnTo>
                  <a:lnTo>
                    <a:pt x="669" y="198"/>
                  </a:lnTo>
                  <a:lnTo>
                    <a:pt x="677" y="212"/>
                  </a:lnTo>
                  <a:lnTo>
                    <a:pt x="684" y="229"/>
                  </a:lnTo>
                  <a:lnTo>
                    <a:pt x="690" y="245"/>
                  </a:lnTo>
                  <a:lnTo>
                    <a:pt x="695" y="262"/>
                  </a:lnTo>
                  <a:lnTo>
                    <a:pt x="701" y="279"/>
                  </a:lnTo>
                  <a:lnTo>
                    <a:pt x="704" y="296"/>
                  </a:lnTo>
                  <a:lnTo>
                    <a:pt x="708" y="314"/>
                  </a:lnTo>
                  <a:lnTo>
                    <a:pt x="709" y="331"/>
                  </a:lnTo>
                  <a:lnTo>
                    <a:pt x="711" y="350"/>
                  </a:lnTo>
                  <a:lnTo>
                    <a:pt x="712" y="368"/>
                  </a:lnTo>
                  <a:close/>
                </a:path>
              </a:pathLst>
            </a:custGeom>
            <a:solidFill>
              <a:srgbClr val="FEF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7" name="Freeform 104"/>
            <p:cNvSpPr>
              <a:spLocks noEditPoints="1"/>
            </p:cNvSpPr>
            <p:nvPr/>
          </p:nvSpPr>
          <p:spPr bwMode="auto">
            <a:xfrm>
              <a:off x="4179" y="2137"/>
              <a:ext cx="711" cy="727"/>
            </a:xfrm>
            <a:custGeom>
              <a:avLst/>
              <a:gdLst>
                <a:gd name="T0" fmla="*/ 704 w 711"/>
                <a:gd name="T1" fmla="*/ 291 h 727"/>
                <a:gd name="T2" fmla="*/ 676 w 711"/>
                <a:gd name="T3" fmla="*/ 206 h 727"/>
                <a:gd name="T4" fmla="*/ 630 w 711"/>
                <a:gd name="T5" fmla="*/ 132 h 727"/>
                <a:gd name="T6" fmla="*/ 569 w 711"/>
                <a:gd name="T7" fmla="*/ 72 h 727"/>
                <a:gd name="T8" fmla="*/ 494 w 711"/>
                <a:gd name="T9" fmla="*/ 28 h 727"/>
                <a:gd name="T10" fmla="*/ 410 w 711"/>
                <a:gd name="T11" fmla="*/ 4 h 727"/>
                <a:gd name="T12" fmla="*/ 319 w 711"/>
                <a:gd name="T13" fmla="*/ 3 h 727"/>
                <a:gd name="T14" fmla="*/ 234 w 711"/>
                <a:gd name="T15" fmla="*/ 22 h 727"/>
                <a:gd name="T16" fmla="*/ 157 w 711"/>
                <a:gd name="T17" fmla="*/ 62 h 727"/>
                <a:gd name="T18" fmla="*/ 92 w 711"/>
                <a:gd name="T19" fmla="*/ 119 h 727"/>
                <a:gd name="T20" fmla="*/ 43 w 711"/>
                <a:gd name="T21" fmla="*/ 190 h 727"/>
                <a:gd name="T22" fmla="*/ 11 w 711"/>
                <a:gd name="T23" fmla="*/ 272 h 727"/>
                <a:gd name="T24" fmla="*/ 0 w 711"/>
                <a:gd name="T25" fmla="*/ 363 h 727"/>
                <a:gd name="T26" fmla="*/ 11 w 711"/>
                <a:gd name="T27" fmla="*/ 454 h 727"/>
                <a:gd name="T28" fmla="*/ 43 w 711"/>
                <a:gd name="T29" fmla="*/ 536 h 727"/>
                <a:gd name="T30" fmla="*/ 92 w 711"/>
                <a:gd name="T31" fmla="*/ 607 h 727"/>
                <a:gd name="T32" fmla="*/ 157 w 711"/>
                <a:gd name="T33" fmla="*/ 664 h 727"/>
                <a:gd name="T34" fmla="*/ 234 w 711"/>
                <a:gd name="T35" fmla="*/ 704 h 727"/>
                <a:gd name="T36" fmla="*/ 319 w 711"/>
                <a:gd name="T37" fmla="*/ 725 h 727"/>
                <a:gd name="T38" fmla="*/ 410 w 711"/>
                <a:gd name="T39" fmla="*/ 722 h 727"/>
                <a:gd name="T40" fmla="*/ 494 w 711"/>
                <a:gd name="T41" fmla="*/ 698 h 727"/>
                <a:gd name="T42" fmla="*/ 569 w 711"/>
                <a:gd name="T43" fmla="*/ 654 h 727"/>
                <a:gd name="T44" fmla="*/ 630 w 711"/>
                <a:gd name="T45" fmla="*/ 595 h 727"/>
                <a:gd name="T46" fmla="*/ 676 w 711"/>
                <a:gd name="T47" fmla="*/ 521 h 727"/>
                <a:gd name="T48" fmla="*/ 704 w 711"/>
                <a:gd name="T49" fmla="*/ 437 h 727"/>
                <a:gd name="T50" fmla="*/ 704 w 711"/>
                <a:gd name="T51" fmla="*/ 363 h 727"/>
                <a:gd name="T52" fmla="*/ 693 w 711"/>
                <a:gd name="T53" fmla="*/ 453 h 727"/>
                <a:gd name="T54" fmla="*/ 662 w 711"/>
                <a:gd name="T55" fmla="*/ 532 h 727"/>
                <a:gd name="T56" fmla="*/ 613 w 711"/>
                <a:gd name="T57" fmla="*/ 602 h 727"/>
                <a:gd name="T58" fmla="*/ 549 w 711"/>
                <a:gd name="T59" fmla="*/ 659 h 727"/>
                <a:gd name="T60" fmla="*/ 476 w 711"/>
                <a:gd name="T61" fmla="*/ 697 h 727"/>
                <a:gd name="T62" fmla="*/ 391 w 711"/>
                <a:gd name="T63" fmla="*/ 717 h 727"/>
                <a:gd name="T64" fmla="*/ 303 w 711"/>
                <a:gd name="T65" fmla="*/ 714 h 727"/>
                <a:gd name="T66" fmla="*/ 220 w 711"/>
                <a:gd name="T67" fmla="*/ 691 h 727"/>
                <a:gd name="T68" fmla="*/ 147 w 711"/>
                <a:gd name="T69" fmla="*/ 649 h 727"/>
                <a:gd name="T70" fmla="*/ 88 w 711"/>
                <a:gd name="T71" fmla="*/ 589 h 727"/>
                <a:gd name="T72" fmla="*/ 42 w 711"/>
                <a:gd name="T73" fmla="*/ 518 h 727"/>
                <a:gd name="T74" fmla="*/ 15 w 711"/>
                <a:gd name="T75" fmla="*/ 436 h 727"/>
                <a:gd name="T76" fmla="*/ 8 w 711"/>
                <a:gd name="T77" fmla="*/ 345 h 727"/>
                <a:gd name="T78" fmla="*/ 24 w 711"/>
                <a:gd name="T79" fmla="*/ 258 h 727"/>
                <a:gd name="T80" fmla="*/ 58 w 711"/>
                <a:gd name="T81" fmla="*/ 179 h 727"/>
                <a:gd name="T82" fmla="*/ 110 w 711"/>
                <a:gd name="T83" fmla="*/ 112 h 727"/>
                <a:gd name="T84" fmla="*/ 175 w 711"/>
                <a:gd name="T85" fmla="*/ 59 h 727"/>
                <a:gd name="T86" fmla="*/ 252 w 711"/>
                <a:gd name="T87" fmla="*/ 24 h 727"/>
                <a:gd name="T88" fmla="*/ 338 w 711"/>
                <a:gd name="T89" fmla="*/ 8 h 727"/>
                <a:gd name="T90" fmla="*/ 426 w 711"/>
                <a:gd name="T91" fmla="*/ 15 h 727"/>
                <a:gd name="T92" fmla="*/ 506 w 711"/>
                <a:gd name="T93" fmla="*/ 44 h 727"/>
                <a:gd name="T94" fmla="*/ 577 w 711"/>
                <a:gd name="T95" fmla="*/ 89 h 727"/>
                <a:gd name="T96" fmla="*/ 634 w 711"/>
                <a:gd name="T97" fmla="*/ 150 h 727"/>
                <a:gd name="T98" fmla="*/ 676 w 711"/>
                <a:gd name="T99" fmla="*/ 225 h 727"/>
                <a:gd name="T100" fmla="*/ 700 w 711"/>
                <a:gd name="T101" fmla="*/ 309 h 72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11"/>
                <a:gd name="T154" fmla="*/ 0 h 727"/>
                <a:gd name="T155" fmla="*/ 711 w 711"/>
                <a:gd name="T156" fmla="*/ 727 h 72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11" h="727">
                  <a:moveTo>
                    <a:pt x="711" y="363"/>
                  </a:moveTo>
                  <a:lnTo>
                    <a:pt x="711" y="345"/>
                  </a:lnTo>
                  <a:lnTo>
                    <a:pt x="709" y="326"/>
                  </a:lnTo>
                  <a:lnTo>
                    <a:pt x="708" y="308"/>
                  </a:lnTo>
                  <a:lnTo>
                    <a:pt x="704" y="291"/>
                  </a:lnTo>
                  <a:lnTo>
                    <a:pt x="700" y="272"/>
                  </a:lnTo>
                  <a:lnTo>
                    <a:pt x="695" y="255"/>
                  </a:lnTo>
                  <a:lnTo>
                    <a:pt x="690" y="238"/>
                  </a:lnTo>
                  <a:lnTo>
                    <a:pt x="683" y="223"/>
                  </a:lnTo>
                  <a:lnTo>
                    <a:pt x="676" y="206"/>
                  </a:lnTo>
                  <a:lnTo>
                    <a:pt x="669" y="190"/>
                  </a:lnTo>
                  <a:lnTo>
                    <a:pt x="659" y="174"/>
                  </a:lnTo>
                  <a:lnTo>
                    <a:pt x="651" y="160"/>
                  </a:lnTo>
                  <a:lnTo>
                    <a:pt x="641" y="146"/>
                  </a:lnTo>
                  <a:lnTo>
                    <a:pt x="630" y="132"/>
                  </a:lnTo>
                  <a:lnTo>
                    <a:pt x="619" y="119"/>
                  </a:lnTo>
                  <a:lnTo>
                    <a:pt x="608" y="106"/>
                  </a:lnTo>
                  <a:lnTo>
                    <a:pt x="595" y="95"/>
                  </a:lnTo>
                  <a:lnTo>
                    <a:pt x="581" y="83"/>
                  </a:lnTo>
                  <a:lnTo>
                    <a:pt x="569" y="72"/>
                  </a:lnTo>
                  <a:lnTo>
                    <a:pt x="555" y="62"/>
                  </a:lnTo>
                  <a:lnTo>
                    <a:pt x="540" y="52"/>
                  </a:lnTo>
                  <a:lnTo>
                    <a:pt x="526" y="44"/>
                  </a:lnTo>
                  <a:lnTo>
                    <a:pt x="510" y="35"/>
                  </a:lnTo>
                  <a:lnTo>
                    <a:pt x="494" y="28"/>
                  </a:lnTo>
                  <a:lnTo>
                    <a:pt x="478" y="22"/>
                  </a:lnTo>
                  <a:lnTo>
                    <a:pt x="462" y="17"/>
                  </a:lnTo>
                  <a:lnTo>
                    <a:pt x="445" y="11"/>
                  </a:lnTo>
                  <a:lnTo>
                    <a:pt x="427" y="7"/>
                  </a:lnTo>
                  <a:lnTo>
                    <a:pt x="410" y="4"/>
                  </a:lnTo>
                  <a:lnTo>
                    <a:pt x="392" y="3"/>
                  </a:lnTo>
                  <a:lnTo>
                    <a:pt x="374" y="1"/>
                  </a:lnTo>
                  <a:lnTo>
                    <a:pt x="356" y="0"/>
                  </a:lnTo>
                  <a:lnTo>
                    <a:pt x="337" y="1"/>
                  </a:lnTo>
                  <a:lnTo>
                    <a:pt x="319" y="3"/>
                  </a:lnTo>
                  <a:lnTo>
                    <a:pt x="302" y="4"/>
                  </a:lnTo>
                  <a:lnTo>
                    <a:pt x="284" y="7"/>
                  </a:lnTo>
                  <a:lnTo>
                    <a:pt x="267" y="11"/>
                  </a:lnTo>
                  <a:lnTo>
                    <a:pt x="250" y="17"/>
                  </a:lnTo>
                  <a:lnTo>
                    <a:pt x="234" y="22"/>
                  </a:lnTo>
                  <a:lnTo>
                    <a:pt x="217" y="28"/>
                  </a:lnTo>
                  <a:lnTo>
                    <a:pt x="202" y="35"/>
                  </a:lnTo>
                  <a:lnTo>
                    <a:pt x="186" y="44"/>
                  </a:lnTo>
                  <a:lnTo>
                    <a:pt x="171" y="52"/>
                  </a:lnTo>
                  <a:lnTo>
                    <a:pt x="157" y="62"/>
                  </a:lnTo>
                  <a:lnTo>
                    <a:pt x="143" y="72"/>
                  </a:lnTo>
                  <a:lnTo>
                    <a:pt x="129" y="83"/>
                  </a:lnTo>
                  <a:lnTo>
                    <a:pt x="117" y="95"/>
                  </a:lnTo>
                  <a:lnTo>
                    <a:pt x="104" y="106"/>
                  </a:lnTo>
                  <a:lnTo>
                    <a:pt x="92" y="119"/>
                  </a:lnTo>
                  <a:lnTo>
                    <a:pt x="81" y="132"/>
                  </a:lnTo>
                  <a:lnTo>
                    <a:pt x="71" y="146"/>
                  </a:lnTo>
                  <a:lnTo>
                    <a:pt x="60" y="160"/>
                  </a:lnTo>
                  <a:lnTo>
                    <a:pt x="51" y="174"/>
                  </a:lnTo>
                  <a:lnTo>
                    <a:pt x="43" y="190"/>
                  </a:lnTo>
                  <a:lnTo>
                    <a:pt x="35" y="206"/>
                  </a:lnTo>
                  <a:lnTo>
                    <a:pt x="28" y="223"/>
                  </a:lnTo>
                  <a:lnTo>
                    <a:pt x="21" y="238"/>
                  </a:lnTo>
                  <a:lnTo>
                    <a:pt x="15" y="255"/>
                  </a:lnTo>
                  <a:lnTo>
                    <a:pt x="11" y="272"/>
                  </a:lnTo>
                  <a:lnTo>
                    <a:pt x="7" y="291"/>
                  </a:lnTo>
                  <a:lnTo>
                    <a:pt x="4" y="308"/>
                  </a:lnTo>
                  <a:lnTo>
                    <a:pt x="1" y="326"/>
                  </a:lnTo>
                  <a:lnTo>
                    <a:pt x="0" y="345"/>
                  </a:lnTo>
                  <a:lnTo>
                    <a:pt x="0" y="363"/>
                  </a:lnTo>
                  <a:lnTo>
                    <a:pt x="0" y="382"/>
                  </a:lnTo>
                  <a:lnTo>
                    <a:pt x="1" y="400"/>
                  </a:lnTo>
                  <a:lnTo>
                    <a:pt x="4" y="419"/>
                  </a:lnTo>
                  <a:lnTo>
                    <a:pt x="7" y="437"/>
                  </a:lnTo>
                  <a:lnTo>
                    <a:pt x="11" y="454"/>
                  </a:lnTo>
                  <a:lnTo>
                    <a:pt x="15" y="471"/>
                  </a:lnTo>
                  <a:lnTo>
                    <a:pt x="21" y="488"/>
                  </a:lnTo>
                  <a:lnTo>
                    <a:pt x="28" y="505"/>
                  </a:lnTo>
                  <a:lnTo>
                    <a:pt x="35" y="521"/>
                  </a:lnTo>
                  <a:lnTo>
                    <a:pt x="43" y="536"/>
                  </a:lnTo>
                  <a:lnTo>
                    <a:pt x="51" y="552"/>
                  </a:lnTo>
                  <a:lnTo>
                    <a:pt x="60" y="566"/>
                  </a:lnTo>
                  <a:lnTo>
                    <a:pt x="71" y="580"/>
                  </a:lnTo>
                  <a:lnTo>
                    <a:pt x="81" y="595"/>
                  </a:lnTo>
                  <a:lnTo>
                    <a:pt x="92" y="607"/>
                  </a:lnTo>
                  <a:lnTo>
                    <a:pt x="104" y="620"/>
                  </a:lnTo>
                  <a:lnTo>
                    <a:pt x="117" y="632"/>
                  </a:lnTo>
                  <a:lnTo>
                    <a:pt x="129" y="644"/>
                  </a:lnTo>
                  <a:lnTo>
                    <a:pt x="143" y="654"/>
                  </a:lnTo>
                  <a:lnTo>
                    <a:pt x="157" y="664"/>
                  </a:lnTo>
                  <a:lnTo>
                    <a:pt x="171" y="674"/>
                  </a:lnTo>
                  <a:lnTo>
                    <a:pt x="186" y="683"/>
                  </a:lnTo>
                  <a:lnTo>
                    <a:pt x="202" y="691"/>
                  </a:lnTo>
                  <a:lnTo>
                    <a:pt x="217" y="698"/>
                  </a:lnTo>
                  <a:lnTo>
                    <a:pt x="234" y="704"/>
                  </a:lnTo>
                  <a:lnTo>
                    <a:pt x="250" y="710"/>
                  </a:lnTo>
                  <a:lnTo>
                    <a:pt x="267" y="715"/>
                  </a:lnTo>
                  <a:lnTo>
                    <a:pt x="284" y="720"/>
                  </a:lnTo>
                  <a:lnTo>
                    <a:pt x="302" y="722"/>
                  </a:lnTo>
                  <a:lnTo>
                    <a:pt x="319" y="725"/>
                  </a:lnTo>
                  <a:lnTo>
                    <a:pt x="337" y="727"/>
                  </a:lnTo>
                  <a:lnTo>
                    <a:pt x="356" y="727"/>
                  </a:lnTo>
                  <a:lnTo>
                    <a:pt x="374" y="727"/>
                  </a:lnTo>
                  <a:lnTo>
                    <a:pt x="392" y="725"/>
                  </a:lnTo>
                  <a:lnTo>
                    <a:pt x="410" y="722"/>
                  </a:lnTo>
                  <a:lnTo>
                    <a:pt x="427" y="720"/>
                  </a:lnTo>
                  <a:lnTo>
                    <a:pt x="445" y="715"/>
                  </a:lnTo>
                  <a:lnTo>
                    <a:pt x="462" y="710"/>
                  </a:lnTo>
                  <a:lnTo>
                    <a:pt x="478" y="704"/>
                  </a:lnTo>
                  <a:lnTo>
                    <a:pt x="494" y="698"/>
                  </a:lnTo>
                  <a:lnTo>
                    <a:pt x="510" y="691"/>
                  </a:lnTo>
                  <a:lnTo>
                    <a:pt x="526" y="683"/>
                  </a:lnTo>
                  <a:lnTo>
                    <a:pt x="540" y="674"/>
                  </a:lnTo>
                  <a:lnTo>
                    <a:pt x="555" y="664"/>
                  </a:lnTo>
                  <a:lnTo>
                    <a:pt x="569" y="654"/>
                  </a:lnTo>
                  <a:lnTo>
                    <a:pt x="581" y="644"/>
                  </a:lnTo>
                  <a:lnTo>
                    <a:pt x="595" y="632"/>
                  </a:lnTo>
                  <a:lnTo>
                    <a:pt x="608" y="620"/>
                  </a:lnTo>
                  <a:lnTo>
                    <a:pt x="619" y="607"/>
                  </a:lnTo>
                  <a:lnTo>
                    <a:pt x="630" y="595"/>
                  </a:lnTo>
                  <a:lnTo>
                    <a:pt x="641" y="580"/>
                  </a:lnTo>
                  <a:lnTo>
                    <a:pt x="651" y="566"/>
                  </a:lnTo>
                  <a:lnTo>
                    <a:pt x="659" y="552"/>
                  </a:lnTo>
                  <a:lnTo>
                    <a:pt x="669" y="536"/>
                  </a:lnTo>
                  <a:lnTo>
                    <a:pt x="676" y="521"/>
                  </a:lnTo>
                  <a:lnTo>
                    <a:pt x="683" y="505"/>
                  </a:lnTo>
                  <a:lnTo>
                    <a:pt x="690" y="488"/>
                  </a:lnTo>
                  <a:lnTo>
                    <a:pt x="695" y="471"/>
                  </a:lnTo>
                  <a:lnTo>
                    <a:pt x="700" y="454"/>
                  </a:lnTo>
                  <a:lnTo>
                    <a:pt x="704" y="437"/>
                  </a:lnTo>
                  <a:lnTo>
                    <a:pt x="708" y="419"/>
                  </a:lnTo>
                  <a:lnTo>
                    <a:pt x="709" y="400"/>
                  </a:lnTo>
                  <a:lnTo>
                    <a:pt x="711" y="382"/>
                  </a:lnTo>
                  <a:lnTo>
                    <a:pt x="711" y="363"/>
                  </a:lnTo>
                  <a:close/>
                  <a:moveTo>
                    <a:pt x="704" y="363"/>
                  </a:moveTo>
                  <a:lnTo>
                    <a:pt x="702" y="382"/>
                  </a:lnTo>
                  <a:lnTo>
                    <a:pt x="701" y="400"/>
                  </a:lnTo>
                  <a:lnTo>
                    <a:pt x="700" y="417"/>
                  </a:lnTo>
                  <a:lnTo>
                    <a:pt x="697" y="436"/>
                  </a:lnTo>
                  <a:lnTo>
                    <a:pt x="693" y="453"/>
                  </a:lnTo>
                  <a:lnTo>
                    <a:pt x="688" y="468"/>
                  </a:lnTo>
                  <a:lnTo>
                    <a:pt x="683" y="485"/>
                  </a:lnTo>
                  <a:lnTo>
                    <a:pt x="676" y="501"/>
                  </a:lnTo>
                  <a:lnTo>
                    <a:pt x="669" y="518"/>
                  </a:lnTo>
                  <a:lnTo>
                    <a:pt x="662" y="532"/>
                  </a:lnTo>
                  <a:lnTo>
                    <a:pt x="654" y="548"/>
                  </a:lnTo>
                  <a:lnTo>
                    <a:pt x="644" y="562"/>
                  </a:lnTo>
                  <a:lnTo>
                    <a:pt x="634" y="576"/>
                  </a:lnTo>
                  <a:lnTo>
                    <a:pt x="624" y="589"/>
                  </a:lnTo>
                  <a:lnTo>
                    <a:pt x="613" y="602"/>
                  </a:lnTo>
                  <a:lnTo>
                    <a:pt x="602" y="615"/>
                  </a:lnTo>
                  <a:lnTo>
                    <a:pt x="590" y="626"/>
                  </a:lnTo>
                  <a:lnTo>
                    <a:pt x="577" y="637"/>
                  </a:lnTo>
                  <a:lnTo>
                    <a:pt x="563" y="649"/>
                  </a:lnTo>
                  <a:lnTo>
                    <a:pt x="549" y="659"/>
                  </a:lnTo>
                  <a:lnTo>
                    <a:pt x="535" y="667"/>
                  </a:lnTo>
                  <a:lnTo>
                    <a:pt x="522" y="676"/>
                  </a:lnTo>
                  <a:lnTo>
                    <a:pt x="506" y="684"/>
                  </a:lnTo>
                  <a:lnTo>
                    <a:pt x="491" y="691"/>
                  </a:lnTo>
                  <a:lnTo>
                    <a:pt x="476" y="697"/>
                  </a:lnTo>
                  <a:lnTo>
                    <a:pt x="459" y="703"/>
                  </a:lnTo>
                  <a:lnTo>
                    <a:pt x="442" y="707"/>
                  </a:lnTo>
                  <a:lnTo>
                    <a:pt x="426" y="711"/>
                  </a:lnTo>
                  <a:lnTo>
                    <a:pt x="409" y="714"/>
                  </a:lnTo>
                  <a:lnTo>
                    <a:pt x="391" y="717"/>
                  </a:lnTo>
                  <a:lnTo>
                    <a:pt x="373" y="718"/>
                  </a:lnTo>
                  <a:lnTo>
                    <a:pt x="356" y="718"/>
                  </a:lnTo>
                  <a:lnTo>
                    <a:pt x="338" y="718"/>
                  </a:lnTo>
                  <a:lnTo>
                    <a:pt x="320" y="717"/>
                  </a:lnTo>
                  <a:lnTo>
                    <a:pt x="303" y="714"/>
                  </a:lnTo>
                  <a:lnTo>
                    <a:pt x="285" y="711"/>
                  </a:lnTo>
                  <a:lnTo>
                    <a:pt x="268" y="707"/>
                  </a:lnTo>
                  <a:lnTo>
                    <a:pt x="252" y="703"/>
                  </a:lnTo>
                  <a:lnTo>
                    <a:pt x="236" y="697"/>
                  </a:lnTo>
                  <a:lnTo>
                    <a:pt x="220" y="691"/>
                  </a:lnTo>
                  <a:lnTo>
                    <a:pt x="204" y="684"/>
                  </a:lnTo>
                  <a:lnTo>
                    <a:pt x="189" y="676"/>
                  </a:lnTo>
                  <a:lnTo>
                    <a:pt x="175" y="667"/>
                  </a:lnTo>
                  <a:lnTo>
                    <a:pt x="161" y="659"/>
                  </a:lnTo>
                  <a:lnTo>
                    <a:pt x="147" y="649"/>
                  </a:lnTo>
                  <a:lnTo>
                    <a:pt x="134" y="637"/>
                  </a:lnTo>
                  <a:lnTo>
                    <a:pt x="121" y="626"/>
                  </a:lnTo>
                  <a:lnTo>
                    <a:pt x="110" y="615"/>
                  </a:lnTo>
                  <a:lnTo>
                    <a:pt x="97" y="602"/>
                  </a:lnTo>
                  <a:lnTo>
                    <a:pt x="88" y="589"/>
                  </a:lnTo>
                  <a:lnTo>
                    <a:pt x="77" y="576"/>
                  </a:lnTo>
                  <a:lnTo>
                    <a:pt x="67" y="562"/>
                  </a:lnTo>
                  <a:lnTo>
                    <a:pt x="58" y="548"/>
                  </a:lnTo>
                  <a:lnTo>
                    <a:pt x="50" y="532"/>
                  </a:lnTo>
                  <a:lnTo>
                    <a:pt x="42" y="518"/>
                  </a:lnTo>
                  <a:lnTo>
                    <a:pt x="35" y="501"/>
                  </a:lnTo>
                  <a:lnTo>
                    <a:pt x="29" y="485"/>
                  </a:lnTo>
                  <a:lnTo>
                    <a:pt x="24" y="468"/>
                  </a:lnTo>
                  <a:lnTo>
                    <a:pt x="18" y="453"/>
                  </a:lnTo>
                  <a:lnTo>
                    <a:pt x="15" y="436"/>
                  </a:lnTo>
                  <a:lnTo>
                    <a:pt x="11" y="417"/>
                  </a:lnTo>
                  <a:lnTo>
                    <a:pt x="10" y="400"/>
                  </a:lnTo>
                  <a:lnTo>
                    <a:pt x="8" y="382"/>
                  </a:lnTo>
                  <a:lnTo>
                    <a:pt x="7" y="363"/>
                  </a:lnTo>
                  <a:lnTo>
                    <a:pt x="8" y="345"/>
                  </a:lnTo>
                  <a:lnTo>
                    <a:pt x="10" y="328"/>
                  </a:lnTo>
                  <a:lnTo>
                    <a:pt x="11" y="309"/>
                  </a:lnTo>
                  <a:lnTo>
                    <a:pt x="15" y="292"/>
                  </a:lnTo>
                  <a:lnTo>
                    <a:pt x="18" y="275"/>
                  </a:lnTo>
                  <a:lnTo>
                    <a:pt x="24" y="258"/>
                  </a:lnTo>
                  <a:lnTo>
                    <a:pt x="29" y="241"/>
                  </a:lnTo>
                  <a:lnTo>
                    <a:pt x="35" y="225"/>
                  </a:lnTo>
                  <a:lnTo>
                    <a:pt x="42" y="210"/>
                  </a:lnTo>
                  <a:lnTo>
                    <a:pt x="50" y="194"/>
                  </a:lnTo>
                  <a:lnTo>
                    <a:pt x="58" y="179"/>
                  </a:lnTo>
                  <a:lnTo>
                    <a:pt x="67" y="164"/>
                  </a:lnTo>
                  <a:lnTo>
                    <a:pt x="77" y="150"/>
                  </a:lnTo>
                  <a:lnTo>
                    <a:pt x="88" y="137"/>
                  </a:lnTo>
                  <a:lnTo>
                    <a:pt x="97" y="125"/>
                  </a:lnTo>
                  <a:lnTo>
                    <a:pt x="110" y="112"/>
                  </a:lnTo>
                  <a:lnTo>
                    <a:pt x="121" y="100"/>
                  </a:lnTo>
                  <a:lnTo>
                    <a:pt x="134" y="89"/>
                  </a:lnTo>
                  <a:lnTo>
                    <a:pt x="147" y="79"/>
                  </a:lnTo>
                  <a:lnTo>
                    <a:pt x="161" y="69"/>
                  </a:lnTo>
                  <a:lnTo>
                    <a:pt x="175" y="59"/>
                  </a:lnTo>
                  <a:lnTo>
                    <a:pt x="189" y="51"/>
                  </a:lnTo>
                  <a:lnTo>
                    <a:pt x="204" y="44"/>
                  </a:lnTo>
                  <a:lnTo>
                    <a:pt x="220" y="37"/>
                  </a:lnTo>
                  <a:lnTo>
                    <a:pt x="236" y="29"/>
                  </a:lnTo>
                  <a:lnTo>
                    <a:pt x="252" y="24"/>
                  </a:lnTo>
                  <a:lnTo>
                    <a:pt x="268" y="20"/>
                  </a:lnTo>
                  <a:lnTo>
                    <a:pt x="285" y="15"/>
                  </a:lnTo>
                  <a:lnTo>
                    <a:pt x="303" y="12"/>
                  </a:lnTo>
                  <a:lnTo>
                    <a:pt x="320" y="10"/>
                  </a:lnTo>
                  <a:lnTo>
                    <a:pt x="338" y="8"/>
                  </a:lnTo>
                  <a:lnTo>
                    <a:pt x="356" y="8"/>
                  </a:lnTo>
                  <a:lnTo>
                    <a:pt x="373" y="8"/>
                  </a:lnTo>
                  <a:lnTo>
                    <a:pt x="391" y="10"/>
                  </a:lnTo>
                  <a:lnTo>
                    <a:pt x="409" y="12"/>
                  </a:lnTo>
                  <a:lnTo>
                    <a:pt x="426" y="15"/>
                  </a:lnTo>
                  <a:lnTo>
                    <a:pt x="442" y="20"/>
                  </a:lnTo>
                  <a:lnTo>
                    <a:pt x="459" y="24"/>
                  </a:lnTo>
                  <a:lnTo>
                    <a:pt x="476" y="29"/>
                  </a:lnTo>
                  <a:lnTo>
                    <a:pt x="491" y="37"/>
                  </a:lnTo>
                  <a:lnTo>
                    <a:pt x="506" y="44"/>
                  </a:lnTo>
                  <a:lnTo>
                    <a:pt x="522" y="51"/>
                  </a:lnTo>
                  <a:lnTo>
                    <a:pt x="535" y="59"/>
                  </a:lnTo>
                  <a:lnTo>
                    <a:pt x="549" y="69"/>
                  </a:lnTo>
                  <a:lnTo>
                    <a:pt x="563" y="79"/>
                  </a:lnTo>
                  <a:lnTo>
                    <a:pt x="577" y="89"/>
                  </a:lnTo>
                  <a:lnTo>
                    <a:pt x="590" y="100"/>
                  </a:lnTo>
                  <a:lnTo>
                    <a:pt x="602" y="112"/>
                  </a:lnTo>
                  <a:lnTo>
                    <a:pt x="613" y="125"/>
                  </a:lnTo>
                  <a:lnTo>
                    <a:pt x="624" y="137"/>
                  </a:lnTo>
                  <a:lnTo>
                    <a:pt x="634" y="150"/>
                  </a:lnTo>
                  <a:lnTo>
                    <a:pt x="644" y="164"/>
                  </a:lnTo>
                  <a:lnTo>
                    <a:pt x="654" y="179"/>
                  </a:lnTo>
                  <a:lnTo>
                    <a:pt x="662" y="194"/>
                  </a:lnTo>
                  <a:lnTo>
                    <a:pt x="669" y="210"/>
                  </a:lnTo>
                  <a:lnTo>
                    <a:pt x="676" y="225"/>
                  </a:lnTo>
                  <a:lnTo>
                    <a:pt x="683" y="241"/>
                  </a:lnTo>
                  <a:lnTo>
                    <a:pt x="688" y="258"/>
                  </a:lnTo>
                  <a:lnTo>
                    <a:pt x="693" y="275"/>
                  </a:lnTo>
                  <a:lnTo>
                    <a:pt x="697" y="292"/>
                  </a:lnTo>
                  <a:lnTo>
                    <a:pt x="700" y="309"/>
                  </a:lnTo>
                  <a:lnTo>
                    <a:pt x="701" y="328"/>
                  </a:lnTo>
                  <a:lnTo>
                    <a:pt x="702" y="345"/>
                  </a:lnTo>
                  <a:lnTo>
                    <a:pt x="704" y="363"/>
                  </a:lnTo>
                  <a:close/>
                </a:path>
              </a:pathLst>
            </a:custGeom>
            <a:solidFill>
              <a:srgbClr val="FEFA5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8" name="Freeform 105"/>
            <p:cNvSpPr>
              <a:spLocks noEditPoints="1"/>
            </p:cNvSpPr>
            <p:nvPr/>
          </p:nvSpPr>
          <p:spPr bwMode="auto">
            <a:xfrm>
              <a:off x="4183" y="2141"/>
              <a:ext cx="704" cy="718"/>
            </a:xfrm>
            <a:custGeom>
              <a:avLst/>
              <a:gdLst>
                <a:gd name="T0" fmla="*/ 696 w 704"/>
                <a:gd name="T1" fmla="*/ 287 h 718"/>
                <a:gd name="T2" fmla="*/ 669 w 704"/>
                <a:gd name="T3" fmla="*/ 203 h 718"/>
                <a:gd name="T4" fmla="*/ 623 w 704"/>
                <a:gd name="T5" fmla="*/ 131 h 718"/>
                <a:gd name="T6" fmla="*/ 562 w 704"/>
                <a:gd name="T7" fmla="*/ 71 h 718"/>
                <a:gd name="T8" fmla="*/ 488 w 704"/>
                <a:gd name="T9" fmla="*/ 28 h 718"/>
                <a:gd name="T10" fmla="*/ 405 w 704"/>
                <a:gd name="T11" fmla="*/ 4 h 718"/>
                <a:gd name="T12" fmla="*/ 316 w 704"/>
                <a:gd name="T13" fmla="*/ 1 h 718"/>
                <a:gd name="T14" fmla="*/ 231 w 704"/>
                <a:gd name="T15" fmla="*/ 21 h 718"/>
                <a:gd name="T16" fmla="*/ 155 w 704"/>
                <a:gd name="T17" fmla="*/ 61 h 718"/>
                <a:gd name="T18" fmla="*/ 91 w 704"/>
                <a:gd name="T19" fmla="*/ 118 h 718"/>
                <a:gd name="T20" fmla="*/ 42 w 704"/>
                <a:gd name="T21" fmla="*/ 189 h 718"/>
                <a:gd name="T22" fmla="*/ 11 w 704"/>
                <a:gd name="T23" fmla="*/ 270 h 718"/>
                <a:gd name="T24" fmla="*/ 0 w 704"/>
                <a:gd name="T25" fmla="*/ 359 h 718"/>
                <a:gd name="T26" fmla="*/ 11 w 704"/>
                <a:gd name="T27" fmla="*/ 449 h 718"/>
                <a:gd name="T28" fmla="*/ 42 w 704"/>
                <a:gd name="T29" fmla="*/ 531 h 718"/>
                <a:gd name="T30" fmla="*/ 91 w 704"/>
                <a:gd name="T31" fmla="*/ 601 h 718"/>
                <a:gd name="T32" fmla="*/ 155 w 704"/>
                <a:gd name="T33" fmla="*/ 657 h 718"/>
                <a:gd name="T34" fmla="*/ 231 w 704"/>
                <a:gd name="T35" fmla="*/ 697 h 718"/>
                <a:gd name="T36" fmla="*/ 316 w 704"/>
                <a:gd name="T37" fmla="*/ 717 h 718"/>
                <a:gd name="T38" fmla="*/ 405 w 704"/>
                <a:gd name="T39" fmla="*/ 714 h 718"/>
                <a:gd name="T40" fmla="*/ 488 w 704"/>
                <a:gd name="T41" fmla="*/ 690 h 718"/>
                <a:gd name="T42" fmla="*/ 562 w 704"/>
                <a:gd name="T43" fmla="*/ 647 h 718"/>
                <a:gd name="T44" fmla="*/ 623 w 704"/>
                <a:gd name="T45" fmla="*/ 588 h 718"/>
                <a:gd name="T46" fmla="*/ 669 w 704"/>
                <a:gd name="T47" fmla="*/ 515 h 718"/>
                <a:gd name="T48" fmla="*/ 696 w 704"/>
                <a:gd name="T49" fmla="*/ 432 h 718"/>
                <a:gd name="T50" fmla="*/ 696 w 704"/>
                <a:gd name="T51" fmla="*/ 359 h 718"/>
                <a:gd name="T52" fmla="*/ 684 w 704"/>
                <a:gd name="T53" fmla="*/ 447 h 718"/>
                <a:gd name="T54" fmla="*/ 654 w 704"/>
                <a:gd name="T55" fmla="*/ 527 h 718"/>
                <a:gd name="T56" fmla="*/ 607 w 704"/>
                <a:gd name="T57" fmla="*/ 595 h 718"/>
                <a:gd name="T58" fmla="*/ 544 w 704"/>
                <a:gd name="T59" fmla="*/ 650 h 718"/>
                <a:gd name="T60" fmla="*/ 470 w 704"/>
                <a:gd name="T61" fmla="*/ 689 h 718"/>
                <a:gd name="T62" fmla="*/ 387 w 704"/>
                <a:gd name="T63" fmla="*/ 708 h 718"/>
                <a:gd name="T64" fmla="*/ 299 w 704"/>
                <a:gd name="T65" fmla="*/ 707 h 718"/>
                <a:gd name="T66" fmla="*/ 217 w 704"/>
                <a:gd name="T67" fmla="*/ 683 h 718"/>
                <a:gd name="T68" fmla="*/ 146 w 704"/>
                <a:gd name="T69" fmla="*/ 640 h 718"/>
                <a:gd name="T70" fmla="*/ 86 w 704"/>
                <a:gd name="T71" fmla="*/ 582 h 718"/>
                <a:gd name="T72" fmla="*/ 42 w 704"/>
                <a:gd name="T73" fmla="*/ 511 h 718"/>
                <a:gd name="T74" fmla="*/ 14 w 704"/>
                <a:gd name="T75" fmla="*/ 430 h 718"/>
                <a:gd name="T76" fmla="*/ 9 w 704"/>
                <a:gd name="T77" fmla="*/ 341 h 718"/>
                <a:gd name="T78" fmla="*/ 22 w 704"/>
                <a:gd name="T79" fmla="*/ 256 h 718"/>
                <a:gd name="T80" fmla="*/ 57 w 704"/>
                <a:gd name="T81" fmla="*/ 177 h 718"/>
                <a:gd name="T82" fmla="*/ 109 w 704"/>
                <a:gd name="T83" fmla="*/ 111 h 718"/>
                <a:gd name="T84" fmla="*/ 173 w 704"/>
                <a:gd name="T85" fmla="*/ 60 h 718"/>
                <a:gd name="T86" fmla="*/ 249 w 704"/>
                <a:gd name="T87" fmla="*/ 24 h 718"/>
                <a:gd name="T88" fmla="*/ 334 w 704"/>
                <a:gd name="T89" fmla="*/ 8 h 718"/>
                <a:gd name="T90" fmla="*/ 420 w 704"/>
                <a:gd name="T91" fmla="*/ 16 h 718"/>
                <a:gd name="T92" fmla="*/ 501 w 704"/>
                <a:gd name="T93" fmla="*/ 43 h 718"/>
                <a:gd name="T94" fmla="*/ 570 w 704"/>
                <a:gd name="T95" fmla="*/ 88 h 718"/>
                <a:gd name="T96" fmla="*/ 627 w 704"/>
                <a:gd name="T97" fmla="*/ 149 h 718"/>
                <a:gd name="T98" fmla="*/ 669 w 704"/>
                <a:gd name="T99" fmla="*/ 223 h 718"/>
                <a:gd name="T100" fmla="*/ 691 w 704"/>
                <a:gd name="T101" fmla="*/ 305 h 71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4"/>
                <a:gd name="T154" fmla="*/ 0 h 718"/>
                <a:gd name="T155" fmla="*/ 704 w 704"/>
                <a:gd name="T156" fmla="*/ 718 h 71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4" h="718">
                  <a:moveTo>
                    <a:pt x="704" y="359"/>
                  </a:moveTo>
                  <a:lnTo>
                    <a:pt x="703" y="341"/>
                  </a:lnTo>
                  <a:lnTo>
                    <a:pt x="701" y="322"/>
                  </a:lnTo>
                  <a:lnTo>
                    <a:pt x="700" y="305"/>
                  </a:lnTo>
                  <a:lnTo>
                    <a:pt x="696" y="287"/>
                  </a:lnTo>
                  <a:lnTo>
                    <a:pt x="693" y="270"/>
                  </a:lnTo>
                  <a:lnTo>
                    <a:pt x="687" y="253"/>
                  </a:lnTo>
                  <a:lnTo>
                    <a:pt x="682" y="236"/>
                  </a:lnTo>
                  <a:lnTo>
                    <a:pt x="676" y="220"/>
                  </a:lnTo>
                  <a:lnTo>
                    <a:pt x="669" y="203"/>
                  </a:lnTo>
                  <a:lnTo>
                    <a:pt x="661" y="189"/>
                  </a:lnTo>
                  <a:lnTo>
                    <a:pt x="652" y="173"/>
                  </a:lnTo>
                  <a:lnTo>
                    <a:pt x="643" y="159"/>
                  </a:lnTo>
                  <a:lnTo>
                    <a:pt x="633" y="145"/>
                  </a:lnTo>
                  <a:lnTo>
                    <a:pt x="623" y="131"/>
                  </a:lnTo>
                  <a:lnTo>
                    <a:pt x="612" y="118"/>
                  </a:lnTo>
                  <a:lnTo>
                    <a:pt x="601" y="105"/>
                  </a:lnTo>
                  <a:lnTo>
                    <a:pt x="589" y="94"/>
                  </a:lnTo>
                  <a:lnTo>
                    <a:pt x="576" y="82"/>
                  </a:lnTo>
                  <a:lnTo>
                    <a:pt x="562" y="71"/>
                  </a:lnTo>
                  <a:lnTo>
                    <a:pt x="548" y="61"/>
                  </a:lnTo>
                  <a:lnTo>
                    <a:pt x="534" y="52"/>
                  </a:lnTo>
                  <a:lnTo>
                    <a:pt x="519" y="44"/>
                  </a:lnTo>
                  <a:lnTo>
                    <a:pt x="504" y="35"/>
                  </a:lnTo>
                  <a:lnTo>
                    <a:pt x="488" y="28"/>
                  </a:lnTo>
                  <a:lnTo>
                    <a:pt x="473" y="21"/>
                  </a:lnTo>
                  <a:lnTo>
                    <a:pt x="456" y="16"/>
                  </a:lnTo>
                  <a:lnTo>
                    <a:pt x="440" y="11"/>
                  </a:lnTo>
                  <a:lnTo>
                    <a:pt x="423" y="7"/>
                  </a:lnTo>
                  <a:lnTo>
                    <a:pt x="405" y="4"/>
                  </a:lnTo>
                  <a:lnTo>
                    <a:pt x="387" y="1"/>
                  </a:lnTo>
                  <a:lnTo>
                    <a:pt x="370" y="0"/>
                  </a:lnTo>
                  <a:lnTo>
                    <a:pt x="352" y="0"/>
                  </a:lnTo>
                  <a:lnTo>
                    <a:pt x="334" y="0"/>
                  </a:lnTo>
                  <a:lnTo>
                    <a:pt x="316" y="1"/>
                  </a:lnTo>
                  <a:lnTo>
                    <a:pt x="298" y="4"/>
                  </a:lnTo>
                  <a:lnTo>
                    <a:pt x="281" y="7"/>
                  </a:lnTo>
                  <a:lnTo>
                    <a:pt x="263" y="11"/>
                  </a:lnTo>
                  <a:lnTo>
                    <a:pt x="246" y="16"/>
                  </a:lnTo>
                  <a:lnTo>
                    <a:pt x="231" y="21"/>
                  </a:lnTo>
                  <a:lnTo>
                    <a:pt x="214" y="28"/>
                  </a:lnTo>
                  <a:lnTo>
                    <a:pt x="199" y="35"/>
                  </a:lnTo>
                  <a:lnTo>
                    <a:pt x="184" y="44"/>
                  </a:lnTo>
                  <a:lnTo>
                    <a:pt x="168" y="52"/>
                  </a:lnTo>
                  <a:lnTo>
                    <a:pt x="155" y="61"/>
                  </a:lnTo>
                  <a:lnTo>
                    <a:pt x="141" y="71"/>
                  </a:lnTo>
                  <a:lnTo>
                    <a:pt x="128" y="82"/>
                  </a:lnTo>
                  <a:lnTo>
                    <a:pt x="114" y="94"/>
                  </a:lnTo>
                  <a:lnTo>
                    <a:pt x="103" y="105"/>
                  </a:lnTo>
                  <a:lnTo>
                    <a:pt x="91" y="118"/>
                  </a:lnTo>
                  <a:lnTo>
                    <a:pt x="79" y="131"/>
                  </a:lnTo>
                  <a:lnTo>
                    <a:pt x="70" y="145"/>
                  </a:lnTo>
                  <a:lnTo>
                    <a:pt x="60" y="159"/>
                  </a:lnTo>
                  <a:lnTo>
                    <a:pt x="50" y="173"/>
                  </a:lnTo>
                  <a:lnTo>
                    <a:pt x="42" y="189"/>
                  </a:lnTo>
                  <a:lnTo>
                    <a:pt x="35" y="203"/>
                  </a:lnTo>
                  <a:lnTo>
                    <a:pt x="27" y="220"/>
                  </a:lnTo>
                  <a:lnTo>
                    <a:pt x="21" y="236"/>
                  </a:lnTo>
                  <a:lnTo>
                    <a:pt x="16" y="253"/>
                  </a:lnTo>
                  <a:lnTo>
                    <a:pt x="11" y="270"/>
                  </a:lnTo>
                  <a:lnTo>
                    <a:pt x="7" y="287"/>
                  </a:lnTo>
                  <a:lnTo>
                    <a:pt x="4" y="305"/>
                  </a:lnTo>
                  <a:lnTo>
                    <a:pt x="2" y="322"/>
                  </a:lnTo>
                  <a:lnTo>
                    <a:pt x="0" y="341"/>
                  </a:lnTo>
                  <a:lnTo>
                    <a:pt x="0" y="359"/>
                  </a:lnTo>
                  <a:lnTo>
                    <a:pt x="0" y="378"/>
                  </a:lnTo>
                  <a:lnTo>
                    <a:pt x="2" y="396"/>
                  </a:lnTo>
                  <a:lnTo>
                    <a:pt x="4" y="415"/>
                  </a:lnTo>
                  <a:lnTo>
                    <a:pt x="7" y="432"/>
                  </a:lnTo>
                  <a:lnTo>
                    <a:pt x="11" y="449"/>
                  </a:lnTo>
                  <a:lnTo>
                    <a:pt x="16" y="466"/>
                  </a:lnTo>
                  <a:lnTo>
                    <a:pt x="21" y="483"/>
                  </a:lnTo>
                  <a:lnTo>
                    <a:pt x="27" y="500"/>
                  </a:lnTo>
                  <a:lnTo>
                    <a:pt x="35" y="515"/>
                  </a:lnTo>
                  <a:lnTo>
                    <a:pt x="42" y="531"/>
                  </a:lnTo>
                  <a:lnTo>
                    <a:pt x="50" y="545"/>
                  </a:lnTo>
                  <a:lnTo>
                    <a:pt x="60" y="561"/>
                  </a:lnTo>
                  <a:lnTo>
                    <a:pt x="70" y="574"/>
                  </a:lnTo>
                  <a:lnTo>
                    <a:pt x="79" y="588"/>
                  </a:lnTo>
                  <a:lnTo>
                    <a:pt x="91" y="601"/>
                  </a:lnTo>
                  <a:lnTo>
                    <a:pt x="103" y="613"/>
                  </a:lnTo>
                  <a:lnTo>
                    <a:pt x="114" y="625"/>
                  </a:lnTo>
                  <a:lnTo>
                    <a:pt x="128" y="636"/>
                  </a:lnTo>
                  <a:lnTo>
                    <a:pt x="141" y="647"/>
                  </a:lnTo>
                  <a:lnTo>
                    <a:pt x="155" y="657"/>
                  </a:lnTo>
                  <a:lnTo>
                    <a:pt x="168" y="666"/>
                  </a:lnTo>
                  <a:lnTo>
                    <a:pt x="184" y="676"/>
                  </a:lnTo>
                  <a:lnTo>
                    <a:pt x="199" y="683"/>
                  </a:lnTo>
                  <a:lnTo>
                    <a:pt x="214" y="690"/>
                  </a:lnTo>
                  <a:lnTo>
                    <a:pt x="231" y="697"/>
                  </a:lnTo>
                  <a:lnTo>
                    <a:pt x="246" y="703"/>
                  </a:lnTo>
                  <a:lnTo>
                    <a:pt x="263" y="707"/>
                  </a:lnTo>
                  <a:lnTo>
                    <a:pt x="281" y="711"/>
                  </a:lnTo>
                  <a:lnTo>
                    <a:pt x="298" y="714"/>
                  </a:lnTo>
                  <a:lnTo>
                    <a:pt x="316" y="717"/>
                  </a:lnTo>
                  <a:lnTo>
                    <a:pt x="334" y="718"/>
                  </a:lnTo>
                  <a:lnTo>
                    <a:pt x="352" y="718"/>
                  </a:lnTo>
                  <a:lnTo>
                    <a:pt x="370" y="718"/>
                  </a:lnTo>
                  <a:lnTo>
                    <a:pt x="387" y="717"/>
                  </a:lnTo>
                  <a:lnTo>
                    <a:pt x="405" y="714"/>
                  </a:lnTo>
                  <a:lnTo>
                    <a:pt x="423" y="711"/>
                  </a:lnTo>
                  <a:lnTo>
                    <a:pt x="440" y="707"/>
                  </a:lnTo>
                  <a:lnTo>
                    <a:pt x="456" y="703"/>
                  </a:lnTo>
                  <a:lnTo>
                    <a:pt x="473" y="697"/>
                  </a:lnTo>
                  <a:lnTo>
                    <a:pt x="488" y="690"/>
                  </a:lnTo>
                  <a:lnTo>
                    <a:pt x="504" y="683"/>
                  </a:lnTo>
                  <a:lnTo>
                    <a:pt x="519" y="676"/>
                  </a:lnTo>
                  <a:lnTo>
                    <a:pt x="534" y="666"/>
                  </a:lnTo>
                  <a:lnTo>
                    <a:pt x="548" y="657"/>
                  </a:lnTo>
                  <a:lnTo>
                    <a:pt x="562" y="647"/>
                  </a:lnTo>
                  <a:lnTo>
                    <a:pt x="576" y="636"/>
                  </a:lnTo>
                  <a:lnTo>
                    <a:pt x="589" y="625"/>
                  </a:lnTo>
                  <a:lnTo>
                    <a:pt x="601" y="613"/>
                  </a:lnTo>
                  <a:lnTo>
                    <a:pt x="612" y="601"/>
                  </a:lnTo>
                  <a:lnTo>
                    <a:pt x="623" y="588"/>
                  </a:lnTo>
                  <a:lnTo>
                    <a:pt x="633" y="574"/>
                  </a:lnTo>
                  <a:lnTo>
                    <a:pt x="643" y="561"/>
                  </a:lnTo>
                  <a:lnTo>
                    <a:pt x="652" y="545"/>
                  </a:lnTo>
                  <a:lnTo>
                    <a:pt x="661" y="531"/>
                  </a:lnTo>
                  <a:lnTo>
                    <a:pt x="669" y="515"/>
                  </a:lnTo>
                  <a:lnTo>
                    <a:pt x="676" y="500"/>
                  </a:lnTo>
                  <a:lnTo>
                    <a:pt x="682" y="483"/>
                  </a:lnTo>
                  <a:lnTo>
                    <a:pt x="687" y="466"/>
                  </a:lnTo>
                  <a:lnTo>
                    <a:pt x="693" y="449"/>
                  </a:lnTo>
                  <a:lnTo>
                    <a:pt x="696" y="432"/>
                  </a:lnTo>
                  <a:lnTo>
                    <a:pt x="700" y="415"/>
                  </a:lnTo>
                  <a:lnTo>
                    <a:pt x="701" y="396"/>
                  </a:lnTo>
                  <a:lnTo>
                    <a:pt x="703" y="378"/>
                  </a:lnTo>
                  <a:lnTo>
                    <a:pt x="704" y="359"/>
                  </a:lnTo>
                  <a:close/>
                  <a:moveTo>
                    <a:pt x="696" y="359"/>
                  </a:moveTo>
                  <a:lnTo>
                    <a:pt x="696" y="378"/>
                  </a:lnTo>
                  <a:lnTo>
                    <a:pt x="694" y="395"/>
                  </a:lnTo>
                  <a:lnTo>
                    <a:pt x="691" y="413"/>
                  </a:lnTo>
                  <a:lnTo>
                    <a:pt x="689" y="430"/>
                  </a:lnTo>
                  <a:lnTo>
                    <a:pt x="684" y="447"/>
                  </a:lnTo>
                  <a:lnTo>
                    <a:pt x="680" y="464"/>
                  </a:lnTo>
                  <a:lnTo>
                    <a:pt x="675" y="480"/>
                  </a:lnTo>
                  <a:lnTo>
                    <a:pt x="669" y="495"/>
                  </a:lnTo>
                  <a:lnTo>
                    <a:pt x="662" y="511"/>
                  </a:lnTo>
                  <a:lnTo>
                    <a:pt x="654" y="527"/>
                  </a:lnTo>
                  <a:lnTo>
                    <a:pt x="646" y="541"/>
                  </a:lnTo>
                  <a:lnTo>
                    <a:pt x="637" y="555"/>
                  </a:lnTo>
                  <a:lnTo>
                    <a:pt x="627" y="569"/>
                  </a:lnTo>
                  <a:lnTo>
                    <a:pt x="616" y="582"/>
                  </a:lnTo>
                  <a:lnTo>
                    <a:pt x="607" y="595"/>
                  </a:lnTo>
                  <a:lnTo>
                    <a:pt x="594" y="608"/>
                  </a:lnTo>
                  <a:lnTo>
                    <a:pt x="583" y="619"/>
                  </a:lnTo>
                  <a:lnTo>
                    <a:pt x="570" y="630"/>
                  </a:lnTo>
                  <a:lnTo>
                    <a:pt x="558" y="640"/>
                  </a:lnTo>
                  <a:lnTo>
                    <a:pt x="544" y="650"/>
                  </a:lnTo>
                  <a:lnTo>
                    <a:pt x="530" y="660"/>
                  </a:lnTo>
                  <a:lnTo>
                    <a:pt x="515" y="669"/>
                  </a:lnTo>
                  <a:lnTo>
                    <a:pt x="501" y="676"/>
                  </a:lnTo>
                  <a:lnTo>
                    <a:pt x="486" y="683"/>
                  </a:lnTo>
                  <a:lnTo>
                    <a:pt x="470" y="689"/>
                  </a:lnTo>
                  <a:lnTo>
                    <a:pt x="454" y="694"/>
                  </a:lnTo>
                  <a:lnTo>
                    <a:pt x="437" y="700"/>
                  </a:lnTo>
                  <a:lnTo>
                    <a:pt x="420" y="703"/>
                  </a:lnTo>
                  <a:lnTo>
                    <a:pt x="404" y="707"/>
                  </a:lnTo>
                  <a:lnTo>
                    <a:pt x="387" y="708"/>
                  </a:lnTo>
                  <a:lnTo>
                    <a:pt x="369" y="710"/>
                  </a:lnTo>
                  <a:lnTo>
                    <a:pt x="352" y="710"/>
                  </a:lnTo>
                  <a:lnTo>
                    <a:pt x="334" y="710"/>
                  </a:lnTo>
                  <a:lnTo>
                    <a:pt x="316" y="708"/>
                  </a:lnTo>
                  <a:lnTo>
                    <a:pt x="299" y="707"/>
                  </a:lnTo>
                  <a:lnTo>
                    <a:pt x="283" y="703"/>
                  </a:lnTo>
                  <a:lnTo>
                    <a:pt x="266" y="700"/>
                  </a:lnTo>
                  <a:lnTo>
                    <a:pt x="249" y="694"/>
                  </a:lnTo>
                  <a:lnTo>
                    <a:pt x="234" y="689"/>
                  </a:lnTo>
                  <a:lnTo>
                    <a:pt x="217" y="683"/>
                  </a:lnTo>
                  <a:lnTo>
                    <a:pt x="202" y="676"/>
                  </a:lnTo>
                  <a:lnTo>
                    <a:pt x="188" y="669"/>
                  </a:lnTo>
                  <a:lnTo>
                    <a:pt x="173" y="660"/>
                  </a:lnTo>
                  <a:lnTo>
                    <a:pt x="159" y="650"/>
                  </a:lnTo>
                  <a:lnTo>
                    <a:pt x="146" y="640"/>
                  </a:lnTo>
                  <a:lnTo>
                    <a:pt x="132" y="630"/>
                  </a:lnTo>
                  <a:lnTo>
                    <a:pt x="120" y="619"/>
                  </a:lnTo>
                  <a:lnTo>
                    <a:pt x="109" y="608"/>
                  </a:lnTo>
                  <a:lnTo>
                    <a:pt x="98" y="595"/>
                  </a:lnTo>
                  <a:lnTo>
                    <a:pt x="86" y="582"/>
                  </a:lnTo>
                  <a:lnTo>
                    <a:pt x="75" y="569"/>
                  </a:lnTo>
                  <a:lnTo>
                    <a:pt x="67" y="555"/>
                  </a:lnTo>
                  <a:lnTo>
                    <a:pt x="57" y="541"/>
                  </a:lnTo>
                  <a:lnTo>
                    <a:pt x="49" y="527"/>
                  </a:lnTo>
                  <a:lnTo>
                    <a:pt x="42" y="511"/>
                  </a:lnTo>
                  <a:lnTo>
                    <a:pt x="35" y="495"/>
                  </a:lnTo>
                  <a:lnTo>
                    <a:pt x="28" y="480"/>
                  </a:lnTo>
                  <a:lnTo>
                    <a:pt x="22" y="464"/>
                  </a:lnTo>
                  <a:lnTo>
                    <a:pt x="18" y="447"/>
                  </a:lnTo>
                  <a:lnTo>
                    <a:pt x="14" y="430"/>
                  </a:lnTo>
                  <a:lnTo>
                    <a:pt x="11" y="413"/>
                  </a:lnTo>
                  <a:lnTo>
                    <a:pt x="10" y="395"/>
                  </a:lnTo>
                  <a:lnTo>
                    <a:pt x="9" y="378"/>
                  </a:lnTo>
                  <a:lnTo>
                    <a:pt x="7" y="359"/>
                  </a:lnTo>
                  <a:lnTo>
                    <a:pt x="9" y="341"/>
                  </a:lnTo>
                  <a:lnTo>
                    <a:pt x="10" y="324"/>
                  </a:lnTo>
                  <a:lnTo>
                    <a:pt x="11" y="305"/>
                  </a:lnTo>
                  <a:lnTo>
                    <a:pt x="14" y="288"/>
                  </a:lnTo>
                  <a:lnTo>
                    <a:pt x="18" y="271"/>
                  </a:lnTo>
                  <a:lnTo>
                    <a:pt x="22" y="256"/>
                  </a:lnTo>
                  <a:lnTo>
                    <a:pt x="28" y="238"/>
                  </a:lnTo>
                  <a:lnTo>
                    <a:pt x="35" y="223"/>
                  </a:lnTo>
                  <a:lnTo>
                    <a:pt x="42" y="207"/>
                  </a:lnTo>
                  <a:lnTo>
                    <a:pt x="49" y="192"/>
                  </a:lnTo>
                  <a:lnTo>
                    <a:pt x="57" y="177"/>
                  </a:lnTo>
                  <a:lnTo>
                    <a:pt x="67" y="163"/>
                  </a:lnTo>
                  <a:lnTo>
                    <a:pt x="75" y="149"/>
                  </a:lnTo>
                  <a:lnTo>
                    <a:pt x="86" y="136"/>
                  </a:lnTo>
                  <a:lnTo>
                    <a:pt x="98" y="123"/>
                  </a:lnTo>
                  <a:lnTo>
                    <a:pt x="109" y="111"/>
                  </a:lnTo>
                  <a:lnTo>
                    <a:pt x="120" y="99"/>
                  </a:lnTo>
                  <a:lnTo>
                    <a:pt x="132" y="88"/>
                  </a:lnTo>
                  <a:lnTo>
                    <a:pt x="146" y="78"/>
                  </a:lnTo>
                  <a:lnTo>
                    <a:pt x="159" y="68"/>
                  </a:lnTo>
                  <a:lnTo>
                    <a:pt x="173" y="60"/>
                  </a:lnTo>
                  <a:lnTo>
                    <a:pt x="188" y="51"/>
                  </a:lnTo>
                  <a:lnTo>
                    <a:pt x="202" y="43"/>
                  </a:lnTo>
                  <a:lnTo>
                    <a:pt x="217" y="35"/>
                  </a:lnTo>
                  <a:lnTo>
                    <a:pt x="234" y="30"/>
                  </a:lnTo>
                  <a:lnTo>
                    <a:pt x="249" y="24"/>
                  </a:lnTo>
                  <a:lnTo>
                    <a:pt x="266" y="20"/>
                  </a:lnTo>
                  <a:lnTo>
                    <a:pt x="283" y="16"/>
                  </a:lnTo>
                  <a:lnTo>
                    <a:pt x="299" y="13"/>
                  </a:lnTo>
                  <a:lnTo>
                    <a:pt x="316" y="10"/>
                  </a:lnTo>
                  <a:lnTo>
                    <a:pt x="334" y="8"/>
                  </a:lnTo>
                  <a:lnTo>
                    <a:pt x="352" y="8"/>
                  </a:lnTo>
                  <a:lnTo>
                    <a:pt x="369" y="8"/>
                  </a:lnTo>
                  <a:lnTo>
                    <a:pt x="387" y="10"/>
                  </a:lnTo>
                  <a:lnTo>
                    <a:pt x="404" y="13"/>
                  </a:lnTo>
                  <a:lnTo>
                    <a:pt x="420" y="16"/>
                  </a:lnTo>
                  <a:lnTo>
                    <a:pt x="437" y="20"/>
                  </a:lnTo>
                  <a:lnTo>
                    <a:pt x="454" y="24"/>
                  </a:lnTo>
                  <a:lnTo>
                    <a:pt x="470" y="30"/>
                  </a:lnTo>
                  <a:lnTo>
                    <a:pt x="486" y="35"/>
                  </a:lnTo>
                  <a:lnTo>
                    <a:pt x="501" y="43"/>
                  </a:lnTo>
                  <a:lnTo>
                    <a:pt x="515" y="51"/>
                  </a:lnTo>
                  <a:lnTo>
                    <a:pt x="530" y="60"/>
                  </a:lnTo>
                  <a:lnTo>
                    <a:pt x="544" y="68"/>
                  </a:lnTo>
                  <a:lnTo>
                    <a:pt x="558" y="78"/>
                  </a:lnTo>
                  <a:lnTo>
                    <a:pt x="570" y="88"/>
                  </a:lnTo>
                  <a:lnTo>
                    <a:pt x="583" y="99"/>
                  </a:lnTo>
                  <a:lnTo>
                    <a:pt x="594" y="111"/>
                  </a:lnTo>
                  <a:lnTo>
                    <a:pt x="607" y="123"/>
                  </a:lnTo>
                  <a:lnTo>
                    <a:pt x="616" y="136"/>
                  </a:lnTo>
                  <a:lnTo>
                    <a:pt x="627" y="149"/>
                  </a:lnTo>
                  <a:lnTo>
                    <a:pt x="637" y="163"/>
                  </a:lnTo>
                  <a:lnTo>
                    <a:pt x="646" y="177"/>
                  </a:lnTo>
                  <a:lnTo>
                    <a:pt x="654" y="192"/>
                  </a:lnTo>
                  <a:lnTo>
                    <a:pt x="662" y="207"/>
                  </a:lnTo>
                  <a:lnTo>
                    <a:pt x="669" y="223"/>
                  </a:lnTo>
                  <a:lnTo>
                    <a:pt x="675" y="238"/>
                  </a:lnTo>
                  <a:lnTo>
                    <a:pt x="680" y="256"/>
                  </a:lnTo>
                  <a:lnTo>
                    <a:pt x="684" y="271"/>
                  </a:lnTo>
                  <a:lnTo>
                    <a:pt x="689" y="288"/>
                  </a:lnTo>
                  <a:lnTo>
                    <a:pt x="691" y="305"/>
                  </a:lnTo>
                  <a:lnTo>
                    <a:pt x="694" y="324"/>
                  </a:lnTo>
                  <a:lnTo>
                    <a:pt x="696" y="341"/>
                  </a:lnTo>
                  <a:lnTo>
                    <a:pt x="696" y="359"/>
                  </a:lnTo>
                  <a:close/>
                </a:path>
              </a:pathLst>
            </a:custGeom>
            <a:solidFill>
              <a:srgbClr val="FEF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19" name="Freeform 106"/>
            <p:cNvSpPr>
              <a:spLocks noEditPoints="1"/>
            </p:cNvSpPr>
            <p:nvPr/>
          </p:nvSpPr>
          <p:spPr bwMode="auto">
            <a:xfrm>
              <a:off x="4186" y="2145"/>
              <a:ext cx="697" cy="710"/>
            </a:xfrm>
            <a:custGeom>
              <a:avLst/>
              <a:gdLst>
                <a:gd name="T0" fmla="*/ 690 w 697"/>
                <a:gd name="T1" fmla="*/ 284 h 710"/>
                <a:gd name="T2" fmla="*/ 662 w 697"/>
                <a:gd name="T3" fmla="*/ 202 h 710"/>
                <a:gd name="T4" fmla="*/ 617 w 697"/>
                <a:gd name="T5" fmla="*/ 129 h 710"/>
                <a:gd name="T6" fmla="*/ 556 w 697"/>
                <a:gd name="T7" fmla="*/ 71 h 710"/>
                <a:gd name="T8" fmla="*/ 484 w 697"/>
                <a:gd name="T9" fmla="*/ 29 h 710"/>
                <a:gd name="T10" fmla="*/ 402 w 697"/>
                <a:gd name="T11" fmla="*/ 4 h 710"/>
                <a:gd name="T12" fmla="*/ 313 w 697"/>
                <a:gd name="T13" fmla="*/ 2 h 710"/>
                <a:gd name="T14" fmla="*/ 229 w 697"/>
                <a:gd name="T15" fmla="*/ 21 h 710"/>
                <a:gd name="T16" fmla="*/ 154 w 697"/>
                <a:gd name="T17" fmla="*/ 61 h 710"/>
                <a:gd name="T18" fmla="*/ 90 w 697"/>
                <a:gd name="T19" fmla="*/ 117 h 710"/>
                <a:gd name="T20" fmla="*/ 43 w 697"/>
                <a:gd name="T21" fmla="*/ 186 h 710"/>
                <a:gd name="T22" fmla="*/ 11 w 697"/>
                <a:gd name="T23" fmla="*/ 267 h 710"/>
                <a:gd name="T24" fmla="*/ 0 w 697"/>
                <a:gd name="T25" fmla="*/ 355 h 710"/>
                <a:gd name="T26" fmla="*/ 11 w 697"/>
                <a:gd name="T27" fmla="*/ 445 h 710"/>
                <a:gd name="T28" fmla="*/ 43 w 697"/>
                <a:gd name="T29" fmla="*/ 524 h 710"/>
                <a:gd name="T30" fmla="*/ 90 w 697"/>
                <a:gd name="T31" fmla="*/ 594 h 710"/>
                <a:gd name="T32" fmla="*/ 154 w 697"/>
                <a:gd name="T33" fmla="*/ 651 h 710"/>
                <a:gd name="T34" fmla="*/ 229 w 697"/>
                <a:gd name="T35" fmla="*/ 689 h 710"/>
                <a:gd name="T36" fmla="*/ 313 w 697"/>
                <a:gd name="T37" fmla="*/ 709 h 710"/>
                <a:gd name="T38" fmla="*/ 402 w 697"/>
                <a:gd name="T39" fmla="*/ 706 h 710"/>
                <a:gd name="T40" fmla="*/ 484 w 697"/>
                <a:gd name="T41" fmla="*/ 683 h 710"/>
                <a:gd name="T42" fmla="*/ 556 w 697"/>
                <a:gd name="T43" fmla="*/ 641 h 710"/>
                <a:gd name="T44" fmla="*/ 617 w 697"/>
                <a:gd name="T45" fmla="*/ 581 h 710"/>
                <a:gd name="T46" fmla="*/ 662 w 697"/>
                <a:gd name="T47" fmla="*/ 510 h 710"/>
                <a:gd name="T48" fmla="*/ 690 w 697"/>
                <a:gd name="T49" fmla="*/ 428 h 710"/>
                <a:gd name="T50" fmla="*/ 688 w 697"/>
                <a:gd name="T51" fmla="*/ 355 h 710"/>
                <a:gd name="T52" fmla="*/ 677 w 697"/>
                <a:gd name="T53" fmla="*/ 442 h 710"/>
                <a:gd name="T54" fmla="*/ 648 w 697"/>
                <a:gd name="T55" fmla="*/ 521 h 710"/>
                <a:gd name="T56" fmla="*/ 601 w 697"/>
                <a:gd name="T57" fmla="*/ 588 h 710"/>
                <a:gd name="T58" fmla="*/ 538 w 697"/>
                <a:gd name="T59" fmla="*/ 643 h 710"/>
                <a:gd name="T60" fmla="*/ 466 w 697"/>
                <a:gd name="T61" fmla="*/ 682 h 710"/>
                <a:gd name="T62" fmla="*/ 384 w 697"/>
                <a:gd name="T63" fmla="*/ 700 h 710"/>
                <a:gd name="T64" fmla="*/ 296 w 697"/>
                <a:gd name="T65" fmla="*/ 699 h 710"/>
                <a:gd name="T66" fmla="*/ 216 w 697"/>
                <a:gd name="T67" fmla="*/ 675 h 710"/>
                <a:gd name="T68" fmla="*/ 145 w 697"/>
                <a:gd name="T69" fmla="*/ 633 h 710"/>
                <a:gd name="T70" fmla="*/ 86 w 697"/>
                <a:gd name="T71" fmla="*/ 577 h 710"/>
                <a:gd name="T72" fmla="*/ 42 w 697"/>
                <a:gd name="T73" fmla="*/ 506 h 710"/>
                <a:gd name="T74" fmla="*/ 15 w 697"/>
                <a:gd name="T75" fmla="*/ 425 h 710"/>
                <a:gd name="T76" fmla="*/ 8 w 697"/>
                <a:gd name="T77" fmla="*/ 338 h 710"/>
                <a:gd name="T78" fmla="*/ 24 w 697"/>
                <a:gd name="T79" fmla="*/ 252 h 710"/>
                <a:gd name="T80" fmla="*/ 58 w 697"/>
                <a:gd name="T81" fmla="*/ 175 h 710"/>
                <a:gd name="T82" fmla="*/ 108 w 697"/>
                <a:gd name="T83" fmla="*/ 110 h 710"/>
                <a:gd name="T84" fmla="*/ 172 w 697"/>
                <a:gd name="T85" fmla="*/ 58 h 710"/>
                <a:gd name="T86" fmla="*/ 248 w 697"/>
                <a:gd name="T87" fmla="*/ 24 h 710"/>
                <a:gd name="T88" fmla="*/ 331 w 697"/>
                <a:gd name="T89" fmla="*/ 9 h 710"/>
                <a:gd name="T90" fmla="*/ 417 w 697"/>
                <a:gd name="T91" fmla="*/ 16 h 710"/>
                <a:gd name="T92" fmla="*/ 496 w 697"/>
                <a:gd name="T93" fmla="*/ 43 h 710"/>
                <a:gd name="T94" fmla="*/ 565 w 697"/>
                <a:gd name="T95" fmla="*/ 87 h 710"/>
                <a:gd name="T96" fmla="*/ 622 w 697"/>
                <a:gd name="T97" fmla="*/ 148 h 710"/>
                <a:gd name="T98" fmla="*/ 662 w 697"/>
                <a:gd name="T99" fmla="*/ 220 h 710"/>
                <a:gd name="T100" fmla="*/ 684 w 697"/>
                <a:gd name="T101" fmla="*/ 303 h 7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7"/>
                <a:gd name="T154" fmla="*/ 0 h 710"/>
                <a:gd name="T155" fmla="*/ 697 w 697"/>
                <a:gd name="T156" fmla="*/ 710 h 71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7" h="710">
                  <a:moveTo>
                    <a:pt x="697" y="355"/>
                  </a:moveTo>
                  <a:lnTo>
                    <a:pt x="695" y="337"/>
                  </a:lnTo>
                  <a:lnTo>
                    <a:pt x="694" y="320"/>
                  </a:lnTo>
                  <a:lnTo>
                    <a:pt x="693" y="301"/>
                  </a:lnTo>
                  <a:lnTo>
                    <a:pt x="690" y="284"/>
                  </a:lnTo>
                  <a:lnTo>
                    <a:pt x="686" y="267"/>
                  </a:lnTo>
                  <a:lnTo>
                    <a:pt x="681" y="250"/>
                  </a:lnTo>
                  <a:lnTo>
                    <a:pt x="676" y="233"/>
                  </a:lnTo>
                  <a:lnTo>
                    <a:pt x="669" y="217"/>
                  </a:lnTo>
                  <a:lnTo>
                    <a:pt x="662" y="202"/>
                  </a:lnTo>
                  <a:lnTo>
                    <a:pt x="655" y="186"/>
                  </a:lnTo>
                  <a:lnTo>
                    <a:pt x="647" y="171"/>
                  </a:lnTo>
                  <a:lnTo>
                    <a:pt x="637" y="156"/>
                  </a:lnTo>
                  <a:lnTo>
                    <a:pt x="627" y="142"/>
                  </a:lnTo>
                  <a:lnTo>
                    <a:pt x="617" y="129"/>
                  </a:lnTo>
                  <a:lnTo>
                    <a:pt x="606" y="117"/>
                  </a:lnTo>
                  <a:lnTo>
                    <a:pt x="595" y="104"/>
                  </a:lnTo>
                  <a:lnTo>
                    <a:pt x="583" y="92"/>
                  </a:lnTo>
                  <a:lnTo>
                    <a:pt x="570" y="81"/>
                  </a:lnTo>
                  <a:lnTo>
                    <a:pt x="556" y="71"/>
                  </a:lnTo>
                  <a:lnTo>
                    <a:pt x="542" y="61"/>
                  </a:lnTo>
                  <a:lnTo>
                    <a:pt x="528" y="51"/>
                  </a:lnTo>
                  <a:lnTo>
                    <a:pt x="515" y="43"/>
                  </a:lnTo>
                  <a:lnTo>
                    <a:pt x="499" y="36"/>
                  </a:lnTo>
                  <a:lnTo>
                    <a:pt x="484" y="29"/>
                  </a:lnTo>
                  <a:lnTo>
                    <a:pt x="469" y="21"/>
                  </a:lnTo>
                  <a:lnTo>
                    <a:pt x="452" y="16"/>
                  </a:lnTo>
                  <a:lnTo>
                    <a:pt x="435" y="12"/>
                  </a:lnTo>
                  <a:lnTo>
                    <a:pt x="419" y="7"/>
                  </a:lnTo>
                  <a:lnTo>
                    <a:pt x="402" y="4"/>
                  </a:lnTo>
                  <a:lnTo>
                    <a:pt x="384" y="2"/>
                  </a:lnTo>
                  <a:lnTo>
                    <a:pt x="366" y="0"/>
                  </a:lnTo>
                  <a:lnTo>
                    <a:pt x="349" y="0"/>
                  </a:lnTo>
                  <a:lnTo>
                    <a:pt x="331" y="0"/>
                  </a:lnTo>
                  <a:lnTo>
                    <a:pt x="313" y="2"/>
                  </a:lnTo>
                  <a:lnTo>
                    <a:pt x="296" y="4"/>
                  </a:lnTo>
                  <a:lnTo>
                    <a:pt x="278" y="7"/>
                  </a:lnTo>
                  <a:lnTo>
                    <a:pt x="261" y="12"/>
                  </a:lnTo>
                  <a:lnTo>
                    <a:pt x="245" y="16"/>
                  </a:lnTo>
                  <a:lnTo>
                    <a:pt x="229" y="21"/>
                  </a:lnTo>
                  <a:lnTo>
                    <a:pt x="213" y="29"/>
                  </a:lnTo>
                  <a:lnTo>
                    <a:pt x="197" y="36"/>
                  </a:lnTo>
                  <a:lnTo>
                    <a:pt x="182" y="43"/>
                  </a:lnTo>
                  <a:lnTo>
                    <a:pt x="168" y="51"/>
                  </a:lnTo>
                  <a:lnTo>
                    <a:pt x="154" y="61"/>
                  </a:lnTo>
                  <a:lnTo>
                    <a:pt x="140" y="71"/>
                  </a:lnTo>
                  <a:lnTo>
                    <a:pt x="127" y="81"/>
                  </a:lnTo>
                  <a:lnTo>
                    <a:pt x="114" y="92"/>
                  </a:lnTo>
                  <a:lnTo>
                    <a:pt x="103" y="104"/>
                  </a:lnTo>
                  <a:lnTo>
                    <a:pt x="90" y="117"/>
                  </a:lnTo>
                  <a:lnTo>
                    <a:pt x="81" y="129"/>
                  </a:lnTo>
                  <a:lnTo>
                    <a:pt x="70" y="142"/>
                  </a:lnTo>
                  <a:lnTo>
                    <a:pt x="60" y="156"/>
                  </a:lnTo>
                  <a:lnTo>
                    <a:pt x="51" y="171"/>
                  </a:lnTo>
                  <a:lnTo>
                    <a:pt x="43" y="186"/>
                  </a:lnTo>
                  <a:lnTo>
                    <a:pt x="35" y="202"/>
                  </a:lnTo>
                  <a:lnTo>
                    <a:pt x="28" y="217"/>
                  </a:lnTo>
                  <a:lnTo>
                    <a:pt x="22" y="233"/>
                  </a:lnTo>
                  <a:lnTo>
                    <a:pt x="17" y="250"/>
                  </a:lnTo>
                  <a:lnTo>
                    <a:pt x="11" y="267"/>
                  </a:lnTo>
                  <a:lnTo>
                    <a:pt x="8" y="284"/>
                  </a:lnTo>
                  <a:lnTo>
                    <a:pt x="4" y="301"/>
                  </a:lnTo>
                  <a:lnTo>
                    <a:pt x="3" y="320"/>
                  </a:lnTo>
                  <a:lnTo>
                    <a:pt x="1" y="337"/>
                  </a:lnTo>
                  <a:lnTo>
                    <a:pt x="0" y="355"/>
                  </a:lnTo>
                  <a:lnTo>
                    <a:pt x="1" y="374"/>
                  </a:lnTo>
                  <a:lnTo>
                    <a:pt x="3" y="392"/>
                  </a:lnTo>
                  <a:lnTo>
                    <a:pt x="4" y="409"/>
                  </a:lnTo>
                  <a:lnTo>
                    <a:pt x="8" y="428"/>
                  </a:lnTo>
                  <a:lnTo>
                    <a:pt x="11" y="445"/>
                  </a:lnTo>
                  <a:lnTo>
                    <a:pt x="17" y="460"/>
                  </a:lnTo>
                  <a:lnTo>
                    <a:pt x="22" y="477"/>
                  </a:lnTo>
                  <a:lnTo>
                    <a:pt x="28" y="493"/>
                  </a:lnTo>
                  <a:lnTo>
                    <a:pt x="35" y="510"/>
                  </a:lnTo>
                  <a:lnTo>
                    <a:pt x="43" y="524"/>
                  </a:lnTo>
                  <a:lnTo>
                    <a:pt x="51" y="540"/>
                  </a:lnTo>
                  <a:lnTo>
                    <a:pt x="60" y="554"/>
                  </a:lnTo>
                  <a:lnTo>
                    <a:pt x="70" y="568"/>
                  </a:lnTo>
                  <a:lnTo>
                    <a:pt x="81" y="581"/>
                  </a:lnTo>
                  <a:lnTo>
                    <a:pt x="90" y="594"/>
                  </a:lnTo>
                  <a:lnTo>
                    <a:pt x="103" y="607"/>
                  </a:lnTo>
                  <a:lnTo>
                    <a:pt x="114" y="618"/>
                  </a:lnTo>
                  <a:lnTo>
                    <a:pt x="127" y="629"/>
                  </a:lnTo>
                  <a:lnTo>
                    <a:pt x="140" y="641"/>
                  </a:lnTo>
                  <a:lnTo>
                    <a:pt x="154" y="651"/>
                  </a:lnTo>
                  <a:lnTo>
                    <a:pt x="168" y="659"/>
                  </a:lnTo>
                  <a:lnTo>
                    <a:pt x="182" y="668"/>
                  </a:lnTo>
                  <a:lnTo>
                    <a:pt x="197" y="676"/>
                  </a:lnTo>
                  <a:lnTo>
                    <a:pt x="213" y="683"/>
                  </a:lnTo>
                  <a:lnTo>
                    <a:pt x="229" y="689"/>
                  </a:lnTo>
                  <a:lnTo>
                    <a:pt x="245" y="695"/>
                  </a:lnTo>
                  <a:lnTo>
                    <a:pt x="261" y="699"/>
                  </a:lnTo>
                  <a:lnTo>
                    <a:pt x="278" y="703"/>
                  </a:lnTo>
                  <a:lnTo>
                    <a:pt x="296" y="706"/>
                  </a:lnTo>
                  <a:lnTo>
                    <a:pt x="313" y="709"/>
                  </a:lnTo>
                  <a:lnTo>
                    <a:pt x="331" y="710"/>
                  </a:lnTo>
                  <a:lnTo>
                    <a:pt x="349" y="710"/>
                  </a:lnTo>
                  <a:lnTo>
                    <a:pt x="366" y="710"/>
                  </a:lnTo>
                  <a:lnTo>
                    <a:pt x="384" y="709"/>
                  </a:lnTo>
                  <a:lnTo>
                    <a:pt x="402" y="706"/>
                  </a:lnTo>
                  <a:lnTo>
                    <a:pt x="419" y="703"/>
                  </a:lnTo>
                  <a:lnTo>
                    <a:pt x="435" y="699"/>
                  </a:lnTo>
                  <a:lnTo>
                    <a:pt x="452" y="695"/>
                  </a:lnTo>
                  <a:lnTo>
                    <a:pt x="469" y="689"/>
                  </a:lnTo>
                  <a:lnTo>
                    <a:pt x="484" y="683"/>
                  </a:lnTo>
                  <a:lnTo>
                    <a:pt x="499" y="676"/>
                  </a:lnTo>
                  <a:lnTo>
                    <a:pt x="515" y="668"/>
                  </a:lnTo>
                  <a:lnTo>
                    <a:pt x="528" y="659"/>
                  </a:lnTo>
                  <a:lnTo>
                    <a:pt x="542" y="651"/>
                  </a:lnTo>
                  <a:lnTo>
                    <a:pt x="556" y="641"/>
                  </a:lnTo>
                  <a:lnTo>
                    <a:pt x="570" y="629"/>
                  </a:lnTo>
                  <a:lnTo>
                    <a:pt x="583" y="618"/>
                  </a:lnTo>
                  <a:lnTo>
                    <a:pt x="595" y="607"/>
                  </a:lnTo>
                  <a:lnTo>
                    <a:pt x="606" y="594"/>
                  </a:lnTo>
                  <a:lnTo>
                    <a:pt x="617" y="581"/>
                  </a:lnTo>
                  <a:lnTo>
                    <a:pt x="627" y="568"/>
                  </a:lnTo>
                  <a:lnTo>
                    <a:pt x="637" y="554"/>
                  </a:lnTo>
                  <a:lnTo>
                    <a:pt x="647" y="540"/>
                  </a:lnTo>
                  <a:lnTo>
                    <a:pt x="655" y="524"/>
                  </a:lnTo>
                  <a:lnTo>
                    <a:pt x="662" y="510"/>
                  </a:lnTo>
                  <a:lnTo>
                    <a:pt x="669" y="493"/>
                  </a:lnTo>
                  <a:lnTo>
                    <a:pt x="676" y="477"/>
                  </a:lnTo>
                  <a:lnTo>
                    <a:pt x="681" y="460"/>
                  </a:lnTo>
                  <a:lnTo>
                    <a:pt x="686" y="445"/>
                  </a:lnTo>
                  <a:lnTo>
                    <a:pt x="690" y="428"/>
                  </a:lnTo>
                  <a:lnTo>
                    <a:pt x="693" y="409"/>
                  </a:lnTo>
                  <a:lnTo>
                    <a:pt x="694" y="392"/>
                  </a:lnTo>
                  <a:lnTo>
                    <a:pt x="695" y="374"/>
                  </a:lnTo>
                  <a:lnTo>
                    <a:pt x="697" y="355"/>
                  </a:lnTo>
                  <a:close/>
                  <a:moveTo>
                    <a:pt x="688" y="355"/>
                  </a:moveTo>
                  <a:lnTo>
                    <a:pt x="688" y="374"/>
                  </a:lnTo>
                  <a:lnTo>
                    <a:pt x="687" y="391"/>
                  </a:lnTo>
                  <a:lnTo>
                    <a:pt x="684" y="408"/>
                  </a:lnTo>
                  <a:lnTo>
                    <a:pt x="681" y="425"/>
                  </a:lnTo>
                  <a:lnTo>
                    <a:pt x="677" y="442"/>
                  </a:lnTo>
                  <a:lnTo>
                    <a:pt x="673" y="459"/>
                  </a:lnTo>
                  <a:lnTo>
                    <a:pt x="668" y="474"/>
                  </a:lnTo>
                  <a:lnTo>
                    <a:pt x="662" y="490"/>
                  </a:lnTo>
                  <a:lnTo>
                    <a:pt x="655" y="506"/>
                  </a:lnTo>
                  <a:lnTo>
                    <a:pt x="648" y="521"/>
                  </a:lnTo>
                  <a:lnTo>
                    <a:pt x="640" y="536"/>
                  </a:lnTo>
                  <a:lnTo>
                    <a:pt x="630" y="550"/>
                  </a:lnTo>
                  <a:lnTo>
                    <a:pt x="622" y="562"/>
                  </a:lnTo>
                  <a:lnTo>
                    <a:pt x="611" y="577"/>
                  </a:lnTo>
                  <a:lnTo>
                    <a:pt x="601" y="588"/>
                  </a:lnTo>
                  <a:lnTo>
                    <a:pt x="588" y="601"/>
                  </a:lnTo>
                  <a:lnTo>
                    <a:pt x="577" y="612"/>
                  </a:lnTo>
                  <a:lnTo>
                    <a:pt x="565" y="624"/>
                  </a:lnTo>
                  <a:lnTo>
                    <a:pt x="552" y="633"/>
                  </a:lnTo>
                  <a:lnTo>
                    <a:pt x="538" y="643"/>
                  </a:lnTo>
                  <a:lnTo>
                    <a:pt x="524" y="652"/>
                  </a:lnTo>
                  <a:lnTo>
                    <a:pt x="510" y="660"/>
                  </a:lnTo>
                  <a:lnTo>
                    <a:pt x="496" y="668"/>
                  </a:lnTo>
                  <a:lnTo>
                    <a:pt x="481" y="675"/>
                  </a:lnTo>
                  <a:lnTo>
                    <a:pt x="466" y="682"/>
                  </a:lnTo>
                  <a:lnTo>
                    <a:pt x="449" y="687"/>
                  </a:lnTo>
                  <a:lnTo>
                    <a:pt x="434" y="692"/>
                  </a:lnTo>
                  <a:lnTo>
                    <a:pt x="417" y="696"/>
                  </a:lnTo>
                  <a:lnTo>
                    <a:pt x="401" y="699"/>
                  </a:lnTo>
                  <a:lnTo>
                    <a:pt x="384" y="700"/>
                  </a:lnTo>
                  <a:lnTo>
                    <a:pt x="366" y="702"/>
                  </a:lnTo>
                  <a:lnTo>
                    <a:pt x="349" y="703"/>
                  </a:lnTo>
                  <a:lnTo>
                    <a:pt x="331" y="702"/>
                  </a:lnTo>
                  <a:lnTo>
                    <a:pt x="314" y="700"/>
                  </a:lnTo>
                  <a:lnTo>
                    <a:pt x="296" y="699"/>
                  </a:lnTo>
                  <a:lnTo>
                    <a:pt x="280" y="696"/>
                  </a:lnTo>
                  <a:lnTo>
                    <a:pt x="264" y="692"/>
                  </a:lnTo>
                  <a:lnTo>
                    <a:pt x="248" y="687"/>
                  </a:lnTo>
                  <a:lnTo>
                    <a:pt x="232" y="682"/>
                  </a:lnTo>
                  <a:lnTo>
                    <a:pt x="216" y="675"/>
                  </a:lnTo>
                  <a:lnTo>
                    <a:pt x="202" y="668"/>
                  </a:lnTo>
                  <a:lnTo>
                    <a:pt x="186" y="660"/>
                  </a:lnTo>
                  <a:lnTo>
                    <a:pt x="172" y="652"/>
                  </a:lnTo>
                  <a:lnTo>
                    <a:pt x="159" y="643"/>
                  </a:lnTo>
                  <a:lnTo>
                    <a:pt x="145" y="633"/>
                  </a:lnTo>
                  <a:lnTo>
                    <a:pt x="132" y="624"/>
                  </a:lnTo>
                  <a:lnTo>
                    <a:pt x="120" y="612"/>
                  </a:lnTo>
                  <a:lnTo>
                    <a:pt x="108" y="601"/>
                  </a:lnTo>
                  <a:lnTo>
                    <a:pt x="97" y="588"/>
                  </a:lnTo>
                  <a:lnTo>
                    <a:pt x="86" y="577"/>
                  </a:lnTo>
                  <a:lnTo>
                    <a:pt x="76" y="562"/>
                  </a:lnTo>
                  <a:lnTo>
                    <a:pt x="67" y="550"/>
                  </a:lnTo>
                  <a:lnTo>
                    <a:pt x="58" y="536"/>
                  </a:lnTo>
                  <a:lnTo>
                    <a:pt x="50" y="521"/>
                  </a:lnTo>
                  <a:lnTo>
                    <a:pt x="42" y="506"/>
                  </a:lnTo>
                  <a:lnTo>
                    <a:pt x="35" y="490"/>
                  </a:lnTo>
                  <a:lnTo>
                    <a:pt x="29" y="474"/>
                  </a:lnTo>
                  <a:lnTo>
                    <a:pt x="24" y="459"/>
                  </a:lnTo>
                  <a:lnTo>
                    <a:pt x="19" y="442"/>
                  </a:lnTo>
                  <a:lnTo>
                    <a:pt x="15" y="425"/>
                  </a:lnTo>
                  <a:lnTo>
                    <a:pt x="13" y="408"/>
                  </a:lnTo>
                  <a:lnTo>
                    <a:pt x="10" y="391"/>
                  </a:lnTo>
                  <a:lnTo>
                    <a:pt x="8" y="374"/>
                  </a:lnTo>
                  <a:lnTo>
                    <a:pt x="8" y="355"/>
                  </a:lnTo>
                  <a:lnTo>
                    <a:pt x="8" y="338"/>
                  </a:lnTo>
                  <a:lnTo>
                    <a:pt x="10" y="320"/>
                  </a:lnTo>
                  <a:lnTo>
                    <a:pt x="13" y="303"/>
                  </a:lnTo>
                  <a:lnTo>
                    <a:pt x="15" y="286"/>
                  </a:lnTo>
                  <a:lnTo>
                    <a:pt x="19" y="269"/>
                  </a:lnTo>
                  <a:lnTo>
                    <a:pt x="24" y="252"/>
                  </a:lnTo>
                  <a:lnTo>
                    <a:pt x="29" y="236"/>
                  </a:lnTo>
                  <a:lnTo>
                    <a:pt x="35" y="220"/>
                  </a:lnTo>
                  <a:lnTo>
                    <a:pt x="42" y="205"/>
                  </a:lnTo>
                  <a:lnTo>
                    <a:pt x="50" y="190"/>
                  </a:lnTo>
                  <a:lnTo>
                    <a:pt x="58" y="175"/>
                  </a:lnTo>
                  <a:lnTo>
                    <a:pt x="67" y="161"/>
                  </a:lnTo>
                  <a:lnTo>
                    <a:pt x="76" y="148"/>
                  </a:lnTo>
                  <a:lnTo>
                    <a:pt x="86" y="135"/>
                  </a:lnTo>
                  <a:lnTo>
                    <a:pt x="97" y="122"/>
                  </a:lnTo>
                  <a:lnTo>
                    <a:pt x="108" y="110"/>
                  </a:lnTo>
                  <a:lnTo>
                    <a:pt x="120" y="98"/>
                  </a:lnTo>
                  <a:lnTo>
                    <a:pt x="132" y="87"/>
                  </a:lnTo>
                  <a:lnTo>
                    <a:pt x="145" y="77"/>
                  </a:lnTo>
                  <a:lnTo>
                    <a:pt x="159" y="67"/>
                  </a:lnTo>
                  <a:lnTo>
                    <a:pt x="172" y="58"/>
                  </a:lnTo>
                  <a:lnTo>
                    <a:pt x="186" y="50"/>
                  </a:lnTo>
                  <a:lnTo>
                    <a:pt x="202" y="43"/>
                  </a:lnTo>
                  <a:lnTo>
                    <a:pt x="216" y="36"/>
                  </a:lnTo>
                  <a:lnTo>
                    <a:pt x="232" y="29"/>
                  </a:lnTo>
                  <a:lnTo>
                    <a:pt x="248" y="24"/>
                  </a:lnTo>
                  <a:lnTo>
                    <a:pt x="264" y="19"/>
                  </a:lnTo>
                  <a:lnTo>
                    <a:pt x="280" y="16"/>
                  </a:lnTo>
                  <a:lnTo>
                    <a:pt x="296" y="12"/>
                  </a:lnTo>
                  <a:lnTo>
                    <a:pt x="314" y="10"/>
                  </a:lnTo>
                  <a:lnTo>
                    <a:pt x="331" y="9"/>
                  </a:lnTo>
                  <a:lnTo>
                    <a:pt x="349" y="9"/>
                  </a:lnTo>
                  <a:lnTo>
                    <a:pt x="366" y="9"/>
                  </a:lnTo>
                  <a:lnTo>
                    <a:pt x="384" y="10"/>
                  </a:lnTo>
                  <a:lnTo>
                    <a:pt x="401" y="12"/>
                  </a:lnTo>
                  <a:lnTo>
                    <a:pt x="417" y="16"/>
                  </a:lnTo>
                  <a:lnTo>
                    <a:pt x="434" y="19"/>
                  </a:lnTo>
                  <a:lnTo>
                    <a:pt x="449" y="24"/>
                  </a:lnTo>
                  <a:lnTo>
                    <a:pt x="466" y="29"/>
                  </a:lnTo>
                  <a:lnTo>
                    <a:pt x="481" y="36"/>
                  </a:lnTo>
                  <a:lnTo>
                    <a:pt x="496" y="43"/>
                  </a:lnTo>
                  <a:lnTo>
                    <a:pt x="510" y="50"/>
                  </a:lnTo>
                  <a:lnTo>
                    <a:pt x="524" y="58"/>
                  </a:lnTo>
                  <a:lnTo>
                    <a:pt x="538" y="67"/>
                  </a:lnTo>
                  <a:lnTo>
                    <a:pt x="552" y="77"/>
                  </a:lnTo>
                  <a:lnTo>
                    <a:pt x="565" y="87"/>
                  </a:lnTo>
                  <a:lnTo>
                    <a:pt x="577" y="98"/>
                  </a:lnTo>
                  <a:lnTo>
                    <a:pt x="588" y="110"/>
                  </a:lnTo>
                  <a:lnTo>
                    <a:pt x="601" y="122"/>
                  </a:lnTo>
                  <a:lnTo>
                    <a:pt x="611" y="135"/>
                  </a:lnTo>
                  <a:lnTo>
                    <a:pt x="622" y="148"/>
                  </a:lnTo>
                  <a:lnTo>
                    <a:pt x="630" y="161"/>
                  </a:lnTo>
                  <a:lnTo>
                    <a:pt x="640" y="175"/>
                  </a:lnTo>
                  <a:lnTo>
                    <a:pt x="648" y="190"/>
                  </a:lnTo>
                  <a:lnTo>
                    <a:pt x="655" y="205"/>
                  </a:lnTo>
                  <a:lnTo>
                    <a:pt x="662" y="220"/>
                  </a:lnTo>
                  <a:lnTo>
                    <a:pt x="668" y="236"/>
                  </a:lnTo>
                  <a:lnTo>
                    <a:pt x="673" y="252"/>
                  </a:lnTo>
                  <a:lnTo>
                    <a:pt x="677" y="269"/>
                  </a:lnTo>
                  <a:lnTo>
                    <a:pt x="681" y="286"/>
                  </a:lnTo>
                  <a:lnTo>
                    <a:pt x="684" y="303"/>
                  </a:lnTo>
                  <a:lnTo>
                    <a:pt x="687" y="320"/>
                  </a:lnTo>
                  <a:lnTo>
                    <a:pt x="688" y="338"/>
                  </a:lnTo>
                  <a:lnTo>
                    <a:pt x="688" y="355"/>
                  </a:lnTo>
                  <a:close/>
                </a:path>
              </a:pathLst>
            </a:custGeom>
            <a:solidFill>
              <a:srgbClr val="FEF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0" name="Freeform 107"/>
            <p:cNvSpPr>
              <a:spLocks noEditPoints="1"/>
            </p:cNvSpPr>
            <p:nvPr/>
          </p:nvSpPr>
          <p:spPr bwMode="auto">
            <a:xfrm>
              <a:off x="4190" y="2149"/>
              <a:ext cx="689" cy="702"/>
            </a:xfrm>
            <a:custGeom>
              <a:avLst/>
              <a:gdLst>
                <a:gd name="T0" fmla="*/ 682 w 689"/>
                <a:gd name="T1" fmla="*/ 280 h 702"/>
                <a:gd name="T2" fmla="*/ 655 w 689"/>
                <a:gd name="T3" fmla="*/ 199 h 702"/>
                <a:gd name="T4" fmla="*/ 609 w 689"/>
                <a:gd name="T5" fmla="*/ 128 h 702"/>
                <a:gd name="T6" fmla="*/ 551 w 689"/>
                <a:gd name="T7" fmla="*/ 70 h 702"/>
                <a:gd name="T8" fmla="*/ 479 w 689"/>
                <a:gd name="T9" fmla="*/ 27 h 702"/>
                <a:gd name="T10" fmla="*/ 397 w 689"/>
                <a:gd name="T11" fmla="*/ 5 h 702"/>
                <a:gd name="T12" fmla="*/ 309 w 689"/>
                <a:gd name="T13" fmla="*/ 2 h 702"/>
                <a:gd name="T14" fmla="*/ 227 w 689"/>
                <a:gd name="T15" fmla="*/ 22 h 702"/>
                <a:gd name="T16" fmla="*/ 152 w 689"/>
                <a:gd name="T17" fmla="*/ 60 h 702"/>
                <a:gd name="T18" fmla="*/ 91 w 689"/>
                <a:gd name="T19" fmla="*/ 115 h 702"/>
                <a:gd name="T20" fmla="*/ 42 w 689"/>
                <a:gd name="T21" fmla="*/ 184 h 702"/>
                <a:gd name="T22" fmla="*/ 11 w 689"/>
                <a:gd name="T23" fmla="*/ 263 h 702"/>
                <a:gd name="T24" fmla="*/ 0 w 689"/>
                <a:gd name="T25" fmla="*/ 351 h 702"/>
                <a:gd name="T26" fmla="*/ 11 w 689"/>
                <a:gd name="T27" fmla="*/ 439 h 702"/>
                <a:gd name="T28" fmla="*/ 42 w 689"/>
                <a:gd name="T29" fmla="*/ 519 h 702"/>
                <a:gd name="T30" fmla="*/ 91 w 689"/>
                <a:gd name="T31" fmla="*/ 587 h 702"/>
                <a:gd name="T32" fmla="*/ 152 w 689"/>
                <a:gd name="T33" fmla="*/ 642 h 702"/>
                <a:gd name="T34" fmla="*/ 227 w 689"/>
                <a:gd name="T35" fmla="*/ 681 h 702"/>
                <a:gd name="T36" fmla="*/ 309 w 689"/>
                <a:gd name="T37" fmla="*/ 700 h 702"/>
                <a:gd name="T38" fmla="*/ 397 w 689"/>
                <a:gd name="T39" fmla="*/ 699 h 702"/>
                <a:gd name="T40" fmla="*/ 479 w 689"/>
                <a:gd name="T41" fmla="*/ 675 h 702"/>
                <a:gd name="T42" fmla="*/ 551 w 689"/>
                <a:gd name="T43" fmla="*/ 632 h 702"/>
                <a:gd name="T44" fmla="*/ 609 w 689"/>
                <a:gd name="T45" fmla="*/ 574 h 702"/>
                <a:gd name="T46" fmla="*/ 655 w 689"/>
                <a:gd name="T47" fmla="*/ 503 h 702"/>
                <a:gd name="T48" fmla="*/ 682 w 689"/>
                <a:gd name="T49" fmla="*/ 422 h 702"/>
                <a:gd name="T50" fmla="*/ 680 w 689"/>
                <a:gd name="T51" fmla="*/ 351 h 702"/>
                <a:gd name="T52" fmla="*/ 671 w 689"/>
                <a:gd name="T53" fmla="*/ 436 h 702"/>
                <a:gd name="T54" fmla="*/ 640 w 689"/>
                <a:gd name="T55" fmla="*/ 514 h 702"/>
                <a:gd name="T56" fmla="*/ 593 w 689"/>
                <a:gd name="T57" fmla="*/ 583 h 702"/>
                <a:gd name="T58" fmla="*/ 533 w 689"/>
                <a:gd name="T59" fmla="*/ 635 h 702"/>
                <a:gd name="T60" fmla="*/ 461 w 689"/>
                <a:gd name="T61" fmla="*/ 674 h 702"/>
                <a:gd name="T62" fmla="*/ 378 w 689"/>
                <a:gd name="T63" fmla="*/ 692 h 702"/>
                <a:gd name="T64" fmla="*/ 294 w 689"/>
                <a:gd name="T65" fmla="*/ 691 h 702"/>
                <a:gd name="T66" fmla="*/ 214 w 689"/>
                <a:gd name="T67" fmla="*/ 668 h 702"/>
                <a:gd name="T68" fmla="*/ 143 w 689"/>
                <a:gd name="T69" fmla="*/ 627 h 702"/>
                <a:gd name="T70" fmla="*/ 85 w 689"/>
                <a:gd name="T71" fmla="*/ 570 h 702"/>
                <a:gd name="T72" fmla="*/ 42 w 689"/>
                <a:gd name="T73" fmla="*/ 500 h 702"/>
                <a:gd name="T74" fmla="*/ 15 w 689"/>
                <a:gd name="T75" fmla="*/ 421 h 702"/>
                <a:gd name="T76" fmla="*/ 9 w 689"/>
                <a:gd name="T77" fmla="*/ 334 h 702"/>
                <a:gd name="T78" fmla="*/ 24 w 689"/>
                <a:gd name="T79" fmla="*/ 249 h 702"/>
                <a:gd name="T80" fmla="*/ 57 w 689"/>
                <a:gd name="T81" fmla="*/ 174 h 702"/>
                <a:gd name="T82" fmla="*/ 107 w 689"/>
                <a:gd name="T83" fmla="*/ 108 h 702"/>
                <a:gd name="T84" fmla="*/ 170 w 689"/>
                <a:gd name="T85" fmla="*/ 57 h 702"/>
                <a:gd name="T86" fmla="*/ 245 w 689"/>
                <a:gd name="T87" fmla="*/ 23 h 702"/>
                <a:gd name="T88" fmla="*/ 327 w 689"/>
                <a:gd name="T89" fmla="*/ 9 h 702"/>
                <a:gd name="T90" fmla="*/ 412 w 689"/>
                <a:gd name="T91" fmla="*/ 15 h 702"/>
                <a:gd name="T92" fmla="*/ 490 w 689"/>
                <a:gd name="T93" fmla="*/ 42 h 702"/>
                <a:gd name="T94" fmla="*/ 558 w 689"/>
                <a:gd name="T95" fmla="*/ 87 h 702"/>
                <a:gd name="T96" fmla="*/ 613 w 689"/>
                <a:gd name="T97" fmla="*/ 147 h 702"/>
                <a:gd name="T98" fmla="*/ 654 w 689"/>
                <a:gd name="T99" fmla="*/ 218 h 702"/>
                <a:gd name="T100" fmla="*/ 676 w 689"/>
                <a:gd name="T101" fmla="*/ 299 h 70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9"/>
                <a:gd name="T154" fmla="*/ 0 h 702"/>
                <a:gd name="T155" fmla="*/ 689 w 689"/>
                <a:gd name="T156" fmla="*/ 702 h 70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9" h="702">
                  <a:moveTo>
                    <a:pt x="689" y="351"/>
                  </a:moveTo>
                  <a:lnTo>
                    <a:pt x="689" y="333"/>
                  </a:lnTo>
                  <a:lnTo>
                    <a:pt x="687" y="316"/>
                  </a:lnTo>
                  <a:lnTo>
                    <a:pt x="684" y="297"/>
                  </a:lnTo>
                  <a:lnTo>
                    <a:pt x="682" y="280"/>
                  </a:lnTo>
                  <a:lnTo>
                    <a:pt x="677" y="263"/>
                  </a:lnTo>
                  <a:lnTo>
                    <a:pt x="673" y="248"/>
                  </a:lnTo>
                  <a:lnTo>
                    <a:pt x="668" y="230"/>
                  </a:lnTo>
                  <a:lnTo>
                    <a:pt x="662" y="215"/>
                  </a:lnTo>
                  <a:lnTo>
                    <a:pt x="655" y="199"/>
                  </a:lnTo>
                  <a:lnTo>
                    <a:pt x="647" y="184"/>
                  </a:lnTo>
                  <a:lnTo>
                    <a:pt x="639" y="169"/>
                  </a:lnTo>
                  <a:lnTo>
                    <a:pt x="630" y="155"/>
                  </a:lnTo>
                  <a:lnTo>
                    <a:pt x="620" y="141"/>
                  </a:lnTo>
                  <a:lnTo>
                    <a:pt x="609" y="128"/>
                  </a:lnTo>
                  <a:lnTo>
                    <a:pt x="600" y="115"/>
                  </a:lnTo>
                  <a:lnTo>
                    <a:pt x="587" y="103"/>
                  </a:lnTo>
                  <a:lnTo>
                    <a:pt x="576" y="91"/>
                  </a:lnTo>
                  <a:lnTo>
                    <a:pt x="563" y="80"/>
                  </a:lnTo>
                  <a:lnTo>
                    <a:pt x="551" y="70"/>
                  </a:lnTo>
                  <a:lnTo>
                    <a:pt x="537" y="60"/>
                  </a:lnTo>
                  <a:lnTo>
                    <a:pt x="523" y="52"/>
                  </a:lnTo>
                  <a:lnTo>
                    <a:pt x="508" y="43"/>
                  </a:lnTo>
                  <a:lnTo>
                    <a:pt x="494" y="35"/>
                  </a:lnTo>
                  <a:lnTo>
                    <a:pt x="479" y="27"/>
                  </a:lnTo>
                  <a:lnTo>
                    <a:pt x="463" y="22"/>
                  </a:lnTo>
                  <a:lnTo>
                    <a:pt x="447" y="16"/>
                  </a:lnTo>
                  <a:lnTo>
                    <a:pt x="430" y="12"/>
                  </a:lnTo>
                  <a:lnTo>
                    <a:pt x="413" y="8"/>
                  </a:lnTo>
                  <a:lnTo>
                    <a:pt x="397" y="5"/>
                  </a:lnTo>
                  <a:lnTo>
                    <a:pt x="380" y="2"/>
                  </a:lnTo>
                  <a:lnTo>
                    <a:pt x="362" y="0"/>
                  </a:lnTo>
                  <a:lnTo>
                    <a:pt x="345" y="0"/>
                  </a:lnTo>
                  <a:lnTo>
                    <a:pt x="327" y="0"/>
                  </a:lnTo>
                  <a:lnTo>
                    <a:pt x="309" y="2"/>
                  </a:lnTo>
                  <a:lnTo>
                    <a:pt x="292" y="5"/>
                  </a:lnTo>
                  <a:lnTo>
                    <a:pt x="276" y="8"/>
                  </a:lnTo>
                  <a:lnTo>
                    <a:pt x="259" y="12"/>
                  </a:lnTo>
                  <a:lnTo>
                    <a:pt x="242" y="16"/>
                  </a:lnTo>
                  <a:lnTo>
                    <a:pt x="227" y="22"/>
                  </a:lnTo>
                  <a:lnTo>
                    <a:pt x="210" y="27"/>
                  </a:lnTo>
                  <a:lnTo>
                    <a:pt x="195" y="35"/>
                  </a:lnTo>
                  <a:lnTo>
                    <a:pt x="181" y="43"/>
                  </a:lnTo>
                  <a:lnTo>
                    <a:pt x="166" y="52"/>
                  </a:lnTo>
                  <a:lnTo>
                    <a:pt x="152" y="60"/>
                  </a:lnTo>
                  <a:lnTo>
                    <a:pt x="139" y="70"/>
                  </a:lnTo>
                  <a:lnTo>
                    <a:pt x="125" y="80"/>
                  </a:lnTo>
                  <a:lnTo>
                    <a:pt x="113" y="91"/>
                  </a:lnTo>
                  <a:lnTo>
                    <a:pt x="102" y="103"/>
                  </a:lnTo>
                  <a:lnTo>
                    <a:pt x="91" y="115"/>
                  </a:lnTo>
                  <a:lnTo>
                    <a:pt x="79" y="128"/>
                  </a:lnTo>
                  <a:lnTo>
                    <a:pt x="68" y="141"/>
                  </a:lnTo>
                  <a:lnTo>
                    <a:pt x="60" y="155"/>
                  </a:lnTo>
                  <a:lnTo>
                    <a:pt x="50" y="169"/>
                  </a:lnTo>
                  <a:lnTo>
                    <a:pt x="42" y="184"/>
                  </a:lnTo>
                  <a:lnTo>
                    <a:pt x="35" y="199"/>
                  </a:lnTo>
                  <a:lnTo>
                    <a:pt x="28" y="215"/>
                  </a:lnTo>
                  <a:lnTo>
                    <a:pt x="21" y="230"/>
                  </a:lnTo>
                  <a:lnTo>
                    <a:pt x="15" y="248"/>
                  </a:lnTo>
                  <a:lnTo>
                    <a:pt x="11" y="263"/>
                  </a:lnTo>
                  <a:lnTo>
                    <a:pt x="7" y="280"/>
                  </a:lnTo>
                  <a:lnTo>
                    <a:pt x="4" y="297"/>
                  </a:lnTo>
                  <a:lnTo>
                    <a:pt x="3" y="316"/>
                  </a:lnTo>
                  <a:lnTo>
                    <a:pt x="2" y="333"/>
                  </a:lnTo>
                  <a:lnTo>
                    <a:pt x="0" y="351"/>
                  </a:lnTo>
                  <a:lnTo>
                    <a:pt x="2" y="370"/>
                  </a:lnTo>
                  <a:lnTo>
                    <a:pt x="3" y="387"/>
                  </a:lnTo>
                  <a:lnTo>
                    <a:pt x="4" y="405"/>
                  </a:lnTo>
                  <a:lnTo>
                    <a:pt x="7" y="422"/>
                  </a:lnTo>
                  <a:lnTo>
                    <a:pt x="11" y="439"/>
                  </a:lnTo>
                  <a:lnTo>
                    <a:pt x="15" y="456"/>
                  </a:lnTo>
                  <a:lnTo>
                    <a:pt x="21" y="472"/>
                  </a:lnTo>
                  <a:lnTo>
                    <a:pt x="28" y="487"/>
                  </a:lnTo>
                  <a:lnTo>
                    <a:pt x="35" y="503"/>
                  </a:lnTo>
                  <a:lnTo>
                    <a:pt x="42" y="519"/>
                  </a:lnTo>
                  <a:lnTo>
                    <a:pt x="50" y="533"/>
                  </a:lnTo>
                  <a:lnTo>
                    <a:pt x="60" y="547"/>
                  </a:lnTo>
                  <a:lnTo>
                    <a:pt x="68" y="561"/>
                  </a:lnTo>
                  <a:lnTo>
                    <a:pt x="79" y="574"/>
                  </a:lnTo>
                  <a:lnTo>
                    <a:pt x="91" y="587"/>
                  </a:lnTo>
                  <a:lnTo>
                    <a:pt x="102" y="600"/>
                  </a:lnTo>
                  <a:lnTo>
                    <a:pt x="113" y="611"/>
                  </a:lnTo>
                  <a:lnTo>
                    <a:pt x="125" y="622"/>
                  </a:lnTo>
                  <a:lnTo>
                    <a:pt x="139" y="632"/>
                  </a:lnTo>
                  <a:lnTo>
                    <a:pt x="152" y="642"/>
                  </a:lnTo>
                  <a:lnTo>
                    <a:pt x="166" y="652"/>
                  </a:lnTo>
                  <a:lnTo>
                    <a:pt x="181" y="661"/>
                  </a:lnTo>
                  <a:lnTo>
                    <a:pt x="195" y="668"/>
                  </a:lnTo>
                  <a:lnTo>
                    <a:pt x="210" y="675"/>
                  </a:lnTo>
                  <a:lnTo>
                    <a:pt x="227" y="681"/>
                  </a:lnTo>
                  <a:lnTo>
                    <a:pt x="242" y="686"/>
                  </a:lnTo>
                  <a:lnTo>
                    <a:pt x="259" y="692"/>
                  </a:lnTo>
                  <a:lnTo>
                    <a:pt x="276" y="695"/>
                  </a:lnTo>
                  <a:lnTo>
                    <a:pt x="292" y="699"/>
                  </a:lnTo>
                  <a:lnTo>
                    <a:pt x="309" y="700"/>
                  </a:lnTo>
                  <a:lnTo>
                    <a:pt x="327" y="702"/>
                  </a:lnTo>
                  <a:lnTo>
                    <a:pt x="345" y="702"/>
                  </a:lnTo>
                  <a:lnTo>
                    <a:pt x="362" y="702"/>
                  </a:lnTo>
                  <a:lnTo>
                    <a:pt x="380" y="700"/>
                  </a:lnTo>
                  <a:lnTo>
                    <a:pt x="397" y="699"/>
                  </a:lnTo>
                  <a:lnTo>
                    <a:pt x="413" y="695"/>
                  </a:lnTo>
                  <a:lnTo>
                    <a:pt x="430" y="692"/>
                  </a:lnTo>
                  <a:lnTo>
                    <a:pt x="447" y="686"/>
                  </a:lnTo>
                  <a:lnTo>
                    <a:pt x="463" y="681"/>
                  </a:lnTo>
                  <a:lnTo>
                    <a:pt x="479" y="675"/>
                  </a:lnTo>
                  <a:lnTo>
                    <a:pt x="494" y="668"/>
                  </a:lnTo>
                  <a:lnTo>
                    <a:pt x="508" y="661"/>
                  </a:lnTo>
                  <a:lnTo>
                    <a:pt x="523" y="652"/>
                  </a:lnTo>
                  <a:lnTo>
                    <a:pt x="537" y="642"/>
                  </a:lnTo>
                  <a:lnTo>
                    <a:pt x="551" y="632"/>
                  </a:lnTo>
                  <a:lnTo>
                    <a:pt x="563" y="622"/>
                  </a:lnTo>
                  <a:lnTo>
                    <a:pt x="576" y="611"/>
                  </a:lnTo>
                  <a:lnTo>
                    <a:pt x="587" y="600"/>
                  </a:lnTo>
                  <a:lnTo>
                    <a:pt x="600" y="587"/>
                  </a:lnTo>
                  <a:lnTo>
                    <a:pt x="609" y="574"/>
                  </a:lnTo>
                  <a:lnTo>
                    <a:pt x="620" y="561"/>
                  </a:lnTo>
                  <a:lnTo>
                    <a:pt x="630" y="547"/>
                  </a:lnTo>
                  <a:lnTo>
                    <a:pt x="639" y="533"/>
                  </a:lnTo>
                  <a:lnTo>
                    <a:pt x="647" y="519"/>
                  </a:lnTo>
                  <a:lnTo>
                    <a:pt x="655" y="503"/>
                  </a:lnTo>
                  <a:lnTo>
                    <a:pt x="662" y="487"/>
                  </a:lnTo>
                  <a:lnTo>
                    <a:pt x="668" y="472"/>
                  </a:lnTo>
                  <a:lnTo>
                    <a:pt x="673" y="456"/>
                  </a:lnTo>
                  <a:lnTo>
                    <a:pt x="677" y="439"/>
                  </a:lnTo>
                  <a:lnTo>
                    <a:pt x="682" y="422"/>
                  </a:lnTo>
                  <a:lnTo>
                    <a:pt x="684" y="405"/>
                  </a:lnTo>
                  <a:lnTo>
                    <a:pt x="687" y="387"/>
                  </a:lnTo>
                  <a:lnTo>
                    <a:pt x="689" y="370"/>
                  </a:lnTo>
                  <a:lnTo>
                    <a:pt x="689" y="351"/>
                  </a:lnTo>
                  <a:close/>
                  <a:moveTo>
                    <a:pt x="680" y="351"/>
                  </a:moveTo>
                  <a:lnTo>
                    <a:pt x="680" y="370"/>
                  </a:lnTo>
                  <a:lnTo>
                    <a:pt x="679" y="387"/>
                  </a:lnTo>
                  <a:lnTo>
                    <a:pt x="676" y="404"/>
                  </a:lnTo>
                  <a:lnTo>
                    <a:pt x="673" y="421"/>
                  </a:lnTo>
                  <a:lnTo>
                    <a:pt x="671" y="436"/>
                  </a:lnTo>
                  <a:lnTo>
                    <a:pt x="665" y="453"/>
                  </a:lnTo>
                  <a:lnTo>
                    <a:pt x="661" y="469"/>
                  </a:lnTo>
                  <a:lnTo>
                    <a:pt x="654" y="485"/>
                  </a:lnTo>
                  <a:lnTo>
                    <a:pt x="647" y="500"/>
                  </a:lnTo>
                  <a:lnTo>
                    <a:pt x="640" y="514"/>
                  </a:lnTo>
                  <a:lnTo>
                    <a:pt x="632" y="529"/>
                  </a:lnTo>
                  <a:lnTo>
                    <a:pt x="623" y="543"/>
                  </a:lnTo>
                  <a:lnTo>
                    <a:pt x="613" y="557"/>
                  </a:lnTo>
                  <a:lnTo>
                    <a:pt x="604" y="570"/>
                  </a:lnTo>
                  <a:lnTo>
                    <a:pt x="593" y="583"/>
                  </a:lnTo>
                  <a:lnTo>
                    <a:pt x="582" y="594"/>
                  </a:lnTo>
                  <a:lnTo>
                    <a:pt x="570" y="605"/>
                  </a:lnTo>
                  <a:lnTo>
                    <a:pt x="558" y="617"/>
                  </a:lnTo>
                  <a:lnTo>
                    <a:pt x="545" y="627"/>
                  </a:lnTo>
                  <a:lnTo>
                    <a:pt x="533" y="635"/>
                  </a:lnTo>
                  <a:lnTo>
                    <a:pt x="519" y="645"/>
                  </a:lnTo>
                  <a:lnTo>
                    <a:pt x="505" y="654"/>
                  </a:lnTo>
                  <a:lnTo>
                    <a:pt x="490" y="661"/>
                  </a:lnTo>
                  <a:lnTo>
                    <a:pt x="476" y="668"/>
                  </a:lnTo>
                  <a:lnTo>
                    <a:pt x="461" y="674"/>
                  </a:lnTo>
                  <a:lnTo>
                    <a:pt x="444" y="679"/>
                  </a:lnTo>
                  <a:lnTo>
                    <a:pt x="429" y="683"/>
                  </a:lnTo>
                  <a:lnTo>
                    <a:pt x="412" y="688"/>
                  </a:lnTo>
                  <a:lnTo>
                    <a:pt x="395" y="691"/>
                  </a:lnTo>
                  <a:lnTo>
                    <a:pt x="378" y="692"/>
                  </a:lnTo>
                  <a:lnTo>
                    <a:pt x="362" y="693"/>
                  </a:lnTo>
                  <a:lnTo>
                    <a:pt x="345" y="695"/>
                  </a:lnTo>
                  <a:lnTo>
                    <a:pt x="327" y="693"/>
                  </a:lnTo>
                  <a:lnTo>
                    <a:pt x="310" y="692"/>
                  </a:lnTo>
                  <a:lnTo>
                    <a:pt x="294" y="691"/>
                  </a:lnTo>
                  <a:lnTo>
                    <a:pt x="277" y="688"/>
                  </a:lnTo>
                  <a:lnTo>
                    <a:pt x="260" y="683"/>
                  </a:lnTo>
                  <a:lnTo>
                    <a:pt x="245" y="679"/>
                  </a:lnTo>
                  <a:lnTo>
                    <a:pt x="230" y="674"/>
                  </a:lnTo>
                  <a:lnTo>
                    <a:pt x="214" y="668"/>
                  </a:lnTo>
                  <a:lnTo>
                    <a:pt x="199" y="661"/>
                  </a:lnTo>
                  <a:lnTo>
                    <a:pt x="184" y="654"/>
                  </a:lnTo>
                  <a:lnTo>
                    <a:pt x="170" y="645"/>
                  </a:lnTo>
                  <a:lnTo>
                    <a:pt x="157" y="635"/>
                  </a:lnTo>
                  <a:lnTo>
                    <a:pt x="143" y="627"/>
                  </a:lnTo>
                  <a:lnTo>
                    <a:pt x="131" y="617"/>
                  </a:lnTo>
                  <a:lnTo>
                    <a:pt x="118" y="605"/>
                  </a:lnTo>
                  <a:lnTo>
                    <a:pt x="107" y="594"/>
                  </a:lnTo>
                  <a:lnTo>
                    <a:pt x="96" y="583"/>
                  </a:lnTo>
                  <a:lnTo>
                    <a:pt x="85" y="570"/>
                  </a:lnTo>
                  <a:lnTo>
                    <a:pt x="75" y="557"/>
                  </a:lnTo>
                  <a:lnTo>
                    <a:pt x="66" y="543"/>
                  </a:lnTo>
                  <a:lnTo>
                    <a:pt x="57" y="529"/>
                  </a:lnTo>
                  <a:lnTo>
                    <a:pt x="49" y="514"/>
                  </a:lnTo>
                  <a:lnTo>
                    <a:pt x="42" y="500"/>
                  </a:lnTo>
                  <a:lnTo>
                    <a:pt x="35" y="485"/>
                  </a:lnTo>
                  <a:lnTo>
                    <a:pt x="29" y="469"/>
                  </a:lnTo>
                  <a:lnTo>
                    <a:pt x="24" y="453"/>
                  </a:lnTo>
                  <a:lnTo>
                    <a:pt x="20" y="436"/>
                  </a:lnTo>
                  <a:lnTo>
                    <a:pt x="15" y="421"/>
                  </a:lnTo>
                  <a:lnTo>
                    <a:pt x="13" y="404"/>
                  </a:lnTo>
                  <a:lnTo>
                    <a:pt x="10" y="387"/>
                  </a:lnTo>
                  <a:lnTo>
                    <a:pt x="9" y="370"/>
                  </a:lnTo>
                  <a:lnTo>
                    <a:pt x="9" y="351"/>
                  </a:lnTo>
                  <a:lnTo>
                    <a:pt x="9" y="334"/>
                  </a:lnTo>
                  <a:lnTo>
                    <a:pt x="10" y="316"/>
                  </a:lnTo>
                  <a:lnTo>
                    <a:pt x="13" y="299"/>
                  </a:lnTo>
                  <a:lnTo>
                    <a:pt x="15" y="282"/>
                  </a:lnTo>
                  <a:lnTo>
                    <a:pt x="20" y="266"/>
                  </a:lnTo>
                  <a:lnTo>
                    <a:pt x="24" y="249"/>
                  </a:lnTo>
                  <a:lnTo>
                    <a:pt x="29" y="233"/>
                  </a:lnTo>
                  <a:lnTo>
                    <a:pt x="35" y="218"/>
                  </a:lnTo>
                  <a:lnTo>
                    <a:pt x="42" y="202"/>
                  </a:lnTo>
                  <a:lnTo>
                    <a:pt x="49" y="188"/>
                  </a:lnTo>
                  <a:lnTo>
                    <a:pt x="57" y="174"/>
                  </a:lnTo>
                  <a:lnTo>
                    <a:pt x="66" y="159"/>
                  </a:lnTo>
                  <a:lnTo>
                    <a:pt x="75" y="147"/>
                  </a:lnTo>
                  <a:lnTo>
                    <a:pt x="85" y="132"/>
                  </a:lnTo>
                  <a:lnTo>
                    <a:pt x="96" y="121"/>
                  </a:lnTo>
                  <a:lnTo>
                    <a:pt x="107" y="108"/>
                  </a:lnTo>
                  <a:lnTo>
                    <a:pt x="118" y="97"/>
                  </a:lnTo>
                  <a:lnTo>
                    <a:pt x="131" y="87"/>
                  </a:lnTo>
                  <a:lnTo>
                    <a:pt x="143" y="76"/>
                  </a:lnTo>
                  <a:lnTo>
                    <a:pt x="157" y="67"/>
                  </a:lnTo>
                  <a:lnTo>
                    <a:pt x="170" y="57"/>
                  </a:lnTo>
                  <a:lnTo>
                    <a:pt x="184" y="50"/>
                  </a:lnTo>
                  <a:lnTo>
                    <a:pt x="199" y="42"/>
                  </a:lnTo>
                  <a:lnTo>
                    <a:pt x="214" y="35"/>
                  </a:lnTo>
                  <a:lnTo>
                    <a:pt x="230" y="29"/>
                  </a:lnTo>
                  <a:lnTo>
                    <a:pt x="245" y="23"/>
                  </a:lnTo>
                  <a:lnTo>
                    <a:pt x="260" y="19"/>
                  </a:lnTo>
                  <a:lnTo>
                    <a:pt x="277" y="15"/>
                  </a:lnTo>
                  <a:lnTo>
                    <a:pt x="294" y="12"/>
                  </a:lnTo>
                  <a:lnTo>
                    <a:pt x="310" y="10"/>
                  </a:lnTo>
                  <a:lnTo>
                    <a:pt x="327" y="9"/>
                  </a:lnTo>
                  <a:lnTo>
                    <a:pt x="345" y="8"/>
                  </a:lnTo>
                  <a:lnTo>
                    <a:pt x="362" y="9"/>
                  </a:lnTo>
                  <a:lnTo>
                    <a:pt x="378" y="10"/>
                  </a:lnTo>
                  <a:lnTo>
                    <a:pt x="395" y="12"/>
                  </a:lnTo>
                  <a:lnTo>
                    <a:pt x="412" y="15"/>
                  </a:lnTo>
                  <a:lnTo>
                    <a:pt x="429" y="19"/>
                  </a:lnTo>
                  <a:lnTo>
                    <a:pt x="444" y="23"/>
                  </a:lnTo>
                  <a:lnTo>
                    <a:pt x="461" y="29"/>
                  </a:lnTo>
                  <a:lnTo>
                    <a:pt x="476" y="35"/>
                  </a:lnTo>
                  <a:lnTo>
                    <a:pt x="490" y="42"/>
                  </a:lnTo>
                  <a:lnTo>
                    <a:pt x="505" y="50"/>
                  </a:lnTo>
                  <a:lnTo>
                    <a:pt x="519" y="57"/>
                  </a:lnTo>
                  <a:lnTo>
                    <a:pt x="533" y="67"/>
                  </a:lnTo>
                  <a:lnTo>
                    <a:pt x="545" y="76"/>
                  </a:lnTo>
                  <a:lnTo>
                    <a:pt x="558" y="87"/>
                  </a:lnTo>
                  <a:lnTo>
                    <a:pt x="570" y="97"/>
                  </a:lnTo>
                  <a:lnTo>
                    <a:pt x="582" y="108"/>
                  </a:lnTo>
                  <a:lnTo>
                    <a:pt x="593" y="121"/>
                  </a:lnTo>
                  <a:lnTo>
                    <a:pt x="604" y="132"/>
                  </a:lnTo>
                  <a:lnTo>
                    <a:pt x="613" y="147"/>
                  </a:lnTo>
                  <a:lnTo>
                    <a:pt x="623" y="159"/>
                  </a:lnTo>
                  <a:lnTo>
                    <a:pt x="632" y="174"/>
                  </a:lnTo>
                  <a:lnTo>
                    <a:pt x="640" y="188"/>
                  </a:lnTo>
                  <a:lnTo>
                    <a:pt x="647" y="202"/>
                  </a:lnTo>
                  <a:lnTo>
                    <a:pt x="654" y="218"/>
                  </a:lnTo>
                  <a:lnTo>
                    <a:pt x="661" y="233"/>
                  </a:lnTo>
                  <a:lnTo>
                    <a:pt x="665" y="249"/>
                  </a:lnTo>
                  <a:lnTo>
                    <a:pt x="671" y="266"/>
                  </a:lnTo>
                  <a:lnTo>
                    <a:pt x="673" y="282"/>
                  </a:lnTo>
                  <a:lnTo>
                    <a:pt x="676" y="299"/>
                  </a:lnTo>
                  <a:lnTo>
                    <a:pt x="679" y="316"/>
                  </a:lnTo>
                  <a:lnTo>
                    <a:pt x="680" y="334"/>
                  </a:lnTo>
                  <a:lnTo>
                    <a:pt x="680" y="351"/>
                  </a:lnTo>
                  <a:close/>
                </a:path>
              </a:pathLst>
            </a:custGeom>
            <a:solidFill>
              <a:srgbClr val="FEFA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1" name="Freeform 108"/>
            <p:cNvSpPr>
              <a:spLocks noEditPoints="1"/>
            </p:cNvSpPr>
            <p:nvPr/>
          </p:nvSpPr>
          <p:spPr bwMode="auto">
            <a:xfrm>
              <a:off x="4194" y="2154"/>
              <a:ext cx="680" cy="694"/>
            </a:xfrm>
            <a:custGeom>
              <a:avLst/>
              <a:gdLst>
                <a:gd name="T0" fmla="*/ 673 w 680"/>
                <a:gd name="T1" fmla="*/ 277 h 694"/>
                <a:gd name="T2" fmla="*/ 647 w 680"/>
                <a:gd name="T3" fmla="*/ 196 h 694"/>
                <a:gd name="T4" fmla="*/ 603 w 680"/>
                <a:gd name="T5" fmla="*/ 126 h 694"/>
                <a:gd name="T6" fmla="*/ 544 w 680"/>
                <a:gd name="T7" fmla="*/ 68 h 694"/>
                <a:gd name="T8" fmla="*/ 473 w 680"/>
                <a:gd name="T9" fmla="*/ 27 h 694"/>
                <a:gd name="T10" fmla="*/ 393 w 680"/>
                <a:gd name="T11" fmla="*/ 3 h 694"/>
                <a:gd name="T12" fmla="*/ 306 w 680"/>
                <a:gd name="T13" fmla="*/ 1 h 694"/>
                <a:gd name="T14" fmla="*/ 224 w 680"/>
                <a:gd name="T15" fmla="*/ 20 h 694"/>
                <a:gd name="T16" fmla="*/ 151 w 680"/>
                <a:gd name="T17" fmla="*/ 58 h 694"/>
                <a:gd name="T18" fmla="*/ 89 w 680"/>
                <a:gd name="T19" fmla="*/ 113 h 694"/>
                <a:gd name="T20" fmla="*/ 42 w 680"/>
                <a:gd name="T21" fmla="*/ 181 h 694"/>
                <a:gd name="T22" fmla="*/ 11 w 680"/>
                <a:gd name="T23" fmla="*/ 260 h 694"/>
                <a:gd name="T24" fmla="*/ 0 w 680"/>
                <a:gd name="T25" fmla="*/ 346 h 694"/>
                <a:gd name="T26" fmla="*/ 11 w 680"/>
                <a:gd name="T27" fmla="*/ 433 h 694"/>
                <a:gd name="T28" fmla="*/ 42 w 680"/>
                <a:gd name="T29" fmla="*/ 512 h 694"/>
                <a:gd name="T30" fmla="*/ 89 w 680"/>
                <a:gd name="T31" fmla="*/ 579 h 694"/>
                <a:gd name="T32" fmla="*/ 151 w 680"/>
                <a:gd name="T33" fmla="*/ 634 h 694"/>
                <a:gd name="T34" fmla="*/ 224 w 680"/>
                <a:gd name="T35" fmla="*/ 673 h 694"/>
                <a:gd name="T36" fmla="*/ 306 w 680"/>
                <a:gd name="T37" fmla="*/ 691 h 694"/>
                <a:gd name="T38" fmla="*/ 393 w 680"/>
                <a:gd name="T39" fmla="*/ 690 h 694"/>
                <a:gd name="T40" fmla="*/ 473 w 680"/>
                <a:gd name="T41" fmla="*/ 666 h 694"/>
                <a:gd name="T42" fmla="*/ 544 w 680"/>
                <a:gd name="T43" fmla="*/ 624 h 694"/>
                <a:gd name="T44" fmla="*/ 603 w 680"/>
                <a:gd name="T45" fmla="*/ 568 h 694"/>
                <a:gd name="T46" fmla="*/ 647 w 680"/>
                <a:gd name="T47" fmla="*/ 497 h 694"/>
                <a:gd name="T48" fmla="*/ 673 w 680"/>
                <a:gd name="T49" fmla="*/ 416 h 694"/>
                <a:gd name="T50" fmla="*/ 672 w 680"/>
                <a:gd name="T51" fmla="*/ 346 h 694"/>
                <a:gd name="T52" fmla="*/ 662 w 680"/>
                <a:gd name="T53" fmla="*/ 431 h 694"/>
                <a:gd name="T54" fmla="*/ 633 w 680"/>
                <a:gd name="T55" fmla="*/ 508 h 694"/>
                <a:gd name="T56" fmla="*/ 586 w 680"/>
                <a:gd name="T57" fmla="*/ 575 h 694"/>
                <a:gd name="T58" fmla="*/ 526 w 680"/>
                <a:gd name="T59" fmla="*/ 627 h 694"/>
                <a:gd name="T60" fmla="*/ 455 w 680"/>
                <a:gd name="T61" fmla="*/ 664 h 694"/>
                <a:gd name="T62" fmla="*/ 374 w 680"/>
                <a:gd name="T63" fmla="*/ 684 h 694"/>
                <a:gd name="T64" fmla="*/ 290 w 680"/>
                <a:gd name="T65" fmla="*/ 681 h 694"/>
                <a:gd name="T66" fmla="*/ 212 w 680"/>
                <a:gd name="T67" fmla="*/ 659 h 694"/>
                <a:gd name="T68" fmla="*/ 142 w 680"/>
                <a:gd name="T69" fmla="*/ 617 h 694"/>
                <a:gd name="T70" fmla="*/ 84 w 680"/>
                <a:gd name="T71" fmla="*/ 562 h 694"/>
                <a:gd name="T72" fmla="*/ 41 w 680"/>
                <a:gd name="T73" fmla="*/ 494 h 694"/>
                <a:gd name="T74" fmla="*/ 16 w 680"/>
                <a:gd name="T75" fmla="*/ 414 h 694"/>
                <a:gd name="T76" fmla="*/ 9 w 680"/>
                <a:gd name="T77" fmla="*/ 329 h 694"/>
                <a:gd name="T78" fmla="*/ 24 w 680"/>
                <a:gd name="T79" fmla="*/ 245 h 694"/>
                <a:gd name="T80" fmla="*/ 56 w 680"/>
                <a:gd name="T81" fmla="*/ 170 h 694"/>
                <a:gd name="T82" fmla="*/ 106 w 680"/>
                <a:gd name="T83" fmla="*/ 106 h 694"/>
                <a:gd name="T84" fmla="*/ 169 w 680"/>
                <a:gd name="T85" fmla="*/ 57 h 694"/>
                <a:gd name="T86" fmla="*/ 242 w 680"/>
                <a:gd name="T87" fmla="*/ 22 h 694"/>
                <a:gd name="T88" fmla="*/ 323 w 680"/>
                <a:gd name="T89" fmla="*/ 8 h 694"/>
                <a:gd name="T90" fmla="*/ 408 w 680"/>
                <a:gd name="T91" fmla="*/ 14 h 694"/>
                <a:gd name="T92" fmla="*/ 484 w 680"/>
                <a:gd name="T93" fmla="*/ 41 h 694"/>
                <a:gd name="T94" fmla="*/ 552 w 680"/>
                <a:gd name="T95" fmla="*/ 85 h 694"/>
                <a:gd name="T96" fmla="*/ 607 w 680"/>
                <a:gd name="T97" fmla="*/ 143 h 694"/>
                <a:gd name="T98" fmla="*/ 647 w 680"/>
                <a:gd name="T99" fmla="*/ 214 h 694"/>
                <a:gd name="T100" fmla="*/ 669 w 680"/>
                <a:gd name="T101" fmla="*/ 295 h 69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0"/>
                <a:gd name="T154" fmla="*/ 0 h 694"/>
                <a:gd name="T155" fmla="*/ 680 w 680"/>
                <a:gd name="T156" fmla="*/ 694 h 69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0" h="694">
                  <a:moveTo>
                    <a:pt x="680" y="346"/>
                  </a:moveTo>
                  <a:lnTo>
                    <a:pt x="680" y="329"/>
                  </a:lnTo>
                  <a:lnTo>
                    <a:pt x="679" y="311"/>
                  </a:lnTo>
                  <a:lnTo>
                    <a:pt x="676" y="294"/>
                  </a:lnTo>
                  <a:lnTo>
                    <a:pt x="673" y="277"/>
                  </a:lnTo>
                  <a:lnTo>
                    <a:pt x="669" y="260"/>
                  </a:lnTo>
                  <a:lnTo>
                    <a:pt x="665" y="243"/>
                  </a:lnTo>
                  <a:lnTo>
                    <a:pt x="660" y="227"/>
                  </a:lnTo>
                  <a:lnTo>
                    <a:pt x="654" y="211"/>
                  </a:lnTo>
                  <a:lnTo>
                    <a:pt x="647" y="196"/>
                  </a:lnTo>
                  <a:lnTo>
                    <a:pt x="640" y="181"/>
                  </a:lnTo>
                  <a:lnTo>
                    <a:pt x="632" y="166"/>
                  </a:lnTo>
                  <a:lnTo>
                    <a:pt x="622" y="152"/>
                  </a:lnTo>
                  <a:lnTo>
                    <a:pt x="614" y="139"/>
                  </a:lnTo>
                  <a:lnTo>
                    <a:pt x="603" y="126"/>
                  </a:lnTo>
                  <a:lnTo>
                    <a:pt x="593" y="113"/>
                  </a:lnTo>
                  <a:lnTo>
                    <a:pt x="580" y="101"/>
                  </a:lnTo>
                  <a:lnTo>
                    <a:pt x="569" y="89"/>
                  </a:lnTo>
                  <a:lnTo>
                    <a:pt x="557" y="78"/>
                  </a:lnTo>
                  <a:lnTo>
                    <a:pt x="544" y="68"/>
                  </a:lnTo>
                  <a:lnTo>
                    <a:pt x="530" y="58"/>
                  </a:lnTo>
                  <a:lnTo>
                    <a:pt x="516" y="49"/>
                  </a:lnTo>
                  <a:lnTo>
                    <a:pt x="502" y="41"/>
                  </a:lnTo>
                  <a:lnTo>
                    <a:pt x="488" y="34"/>
                  </a:lnTo>
                  <a:lnTo>
                    <a:pt x="473" y="27"/>
                  </a:lnTo>
                  <a:lnTo>
                    <a:pt x="458" y="20"/>
                  </a:lnTo>
                  <a:lnTo>
                    <a:pt x="441" y="15"/>
                  </a:lnTo>
                  <a:lnTo>
                    <a:pt x="426" y="10"/>
                  </a:lnTo>
                  <a:lnTo>
                    <a:pt x="409" y="7"/>
                  </a:lnTo>
                  <a:lnTo>
                    <a:pt x="393" y="3"/>
                  </a:lnTo>
                  <a:lnTo>
                    <a:pt x="376" y="1"/>
                  </a:lnTo>
                  <a:lnTo>
                    <a:pt x="358" y="0"/>
                  </a:lnTo>
                  <a:lnTo>
                    <a:pt x="341" y="0"/>
                  </a:lnTo>
                  <a:lnTo>
                    <a:pt x="323" y="0"/>
                  </a:lnTo>
                  <a:lnTo>
                    <a:pt x="306" y="1"/>
                  </a:lnTo>
                  <a:lnTo>
                    <a:pt x="288" y="3"/>
                  </a:lnTo>
                  <a:lnTo>
                    <a:pt x="272" y="7"/>
                  </a:lnTo>
                  <a:lnTo>
                    <a:pt x="256" y="10"/>
                  </a:lnTo>
                  <a:lnTo>
                    <a:pt x="240" y="15"/>
                  </a:lnTo>
                  <a:lnTo>
                    <a:pt x="224" y="20"/>
                  </a:lnTo>
                  <a:lnTo>
                    <a:pt x="208" y="27"/>
                  </a:lnTo>
                  <a:lnTo>
                    <a:pt x="194" y="34"/>
                  </a:lnTo>
                  <a:lnTo>
                    <a:pt x="178" y="41"/>
                  </a:lnTo>
                  <a:lnTo>
                    <a:pt x="164" y="49"/>
                  </a:lnTo>
                  <a:lnTo>
                    <a:pt x="151" y="58"/>
                  </a:lnTo>
                  <a:lnTo>
                    <a:pt x="137" y="68"/>
                  </a:lnTo>
                  <a:lnTo>
                    <a:pt x="124" y="78"/>
                  </a:lnTo>
                  <a:lnTo>
                    <a:pt x="112" y="89"/>
                  </a:lnTo>
                  <a:lnTo>
                    <a:pt x="100" y="101"/>
                  </a:lnTo>
                  <a:lnTo>
                    <a:pt x="89" y="113"/>
                  </a:lnTo>
                  <a:lnTo>
                    <a:pt x="78" y="126"/>
                  </a:lnTo>
                  <a:lnTo>
                    <a:pt x="68" y="139"/>
                  </a:lnTo>
                  <a:lnTo>
                    <a:pt x="59" y="152"/>
                  </a:lnTo>
                  <a:lnTo>
                    <a:pt x="50" y="166"/>
                  </a:lnTo>
                  <a:lnTo>
                    <a:pt x="42" y="181"/>
                  </a:lnTo>
                  <a:lnTo>
                    <a:pt x="34" y="196"/>
                  </a:lnTo>
                  <a:lnTo>
                    <a:pt x="27" y="211"/>
                  </a:lnTo>
                  <a:lnTo>
                    <a:pt x="21" y="227"/>
                  </a:lnTo>
                  <a:lnTo>
                    <a:pt x="16" y="243"/>
                  </a:lnTo>
                  <a:lnTo>
                    <a:pt x="11" y="260"/>
                  </a:lnTo>
                  <a:lnTo>
                    <a:pt x="7" y="277"/>
                  </a:lnTo>
                  <a:lnTo>
                    <a:pt x="5" y="294"/>
                  </a:lnTo>
                  <a:lnTo>
                    <a:pt x="2" y="311"/>
                  </a:lnTo>
                  <a:lnTo>
                    <a:pt x="0" y="329"/>
                  </a:lnTo>
                  <a:lnTo>
                    <a:pt x="0" y="346"/>
                  </a:lnTo>
                  <a:lnTo>
                    <a:pt x="0" y="365"/>
                  </a:lnTo>
                  <a:lnTo>
                    <a:pt x="2" y="382"/>
                  </a:lnTo>
                  <a:lnTo>
                    <a:pt x="5" y="399"/>
                  </a:lnTo>
                  <a:lnTo>
                    <a:pt x="7" y="416"/>
                  </a:lnTo>
                  <a:lnTo>
                    <a:pt x="11" y="433"/>
                  </a:lnTo>
                  <a:lnTo>
                    <a:pt x="16" y="450"/>
                  </a:lnTo>
                  <a:lnTo>
                    <a:pt x="21" y="465"/>
                  </a:lnTo>
                  <a:lnTo>
                    <a:pt x="27" y="481"/>
                  </a:lnTo>
                  <a:lnTo>
                    <a:pt x="34" y="497"/>
                  </a:lnTo>
                  <a:lnTo>
                    <a:pt x="42" y="512"/>
                  </a:lnTo>
                  <a:lnTo>
                    <a:pt x="50" y="527"/>
                  </a:lnTo>
                  <a:lnTo>
                    <a:pt x="59" y="541"/>
                  </a:lnTo>
                  <a:lnTo>
                    <a:pt x="68" y="553"/>
                  </a:lnTo>
                  <a:lnTo>
                    <a:pt x="78" y="568"/>
                  </a:lnTo>
                  <a:lnTo>
                    <a:pt x="89" y="579"/>
                  </a:lnTo>
                  <a:lnTo>
                    <a:pt x="100" y="592"/>
                  </a:lnTo>
                  <a:lnTo>
                    <a:pt x="112" y="603"/>
                  </a:lnTo>
                  <a:lnTo>
                    <a:pt x="124" y="615"/>
                  </a:lnTo>
                  <a:lnTo>
                    <a:pt x="137" y="624"/>
                  </a:lnTo>
                  <a:lnTo>
                    <a:pt x="151" y="634"/>
                  </a:lnTo>
                  <a:lnTo>
                    <a:pt x="164" y="643"/>
                  </a:lnTo>
                  <a:lnTo>
                    <a:pt x="178" y="651"/>
                  </a:lnTo>
                  <a:lnTo>
                    <a:pt x="194" y="659"/>
                  </a:lnTo>
                  <a:lnTo>
                    <a:pt x="208" y="666"/>
                  </a:lnTo>
                  <a:lnTo>
                    <a:pt x="224" y="673"/>
                  </a:lnTo>
                  <a:lnTo>
                    <a:pt x="240" y="678"/>
                  </a:lnTo>
                  <a:lnTo>
                    <a:pt x="256" y="683"/>
                  </a:lnTo>
                  <a:lnTo>
                    <a:pt x="272" y="687"/>
                  </a:lnTo>
                  <a:lnTo>
                    <a:pt x="288" y="690"/>
                  </a:lnTo>
                  <a:lnTo>
                    <a:pt x="306" y="691"/>
                  </a:lnTo>
                  <a:lnTo>
                    <a:pt x="323" y="693"/>
                  </a:lnTo>
                  <a:lnTo>
                    <a:pt x="341" y="694"/>
                  </a:lnTo>
                  <a:lnTo>
                    <a:pt x="358" y="693"/>
                  </a:lnTo>
                  <a:lnTo>
                    <a:pt x="376" y="691"/>
                  </a:lnTo>
                  <a:lnTo>
                    <a:pt x="393" y="690"/>
                  </a:lnTo>
                  <a:lnTo>
                    <a:pt x="409" y="687"/>
                  </a:lnTo>
                  <a:lnTo>
                    <a:pt x="426" y="683"/>
                  </a:lnTo>
                  <a:lnTo>
                    <a:pt x="441" y="678"/>
                  </a:lnTo>
                  <a:lnTo>
                    <a:pt x="458" y="673"/>
                  </a:lnTo>
                  <a:lnTo>
                    <a:pt x="473" y="666"/>
                  </a:lnTo>
                  <a:lnTo>
                    <a:pt x="488" y="659"/>
                  </a:lnTo>
                  <a:lnTo>
                    <a:pt x="502" y="651"/>
                  </a:lnTo>
                  <a:lnTo>
                    <a:pt x="516" y="643"/>
                  </a:lnTo>
                  <a:lnTo>
                    <a:pt x="530" y="634"/>
                  </a:lnTo>
                  <a:lnTo>
                    <a:pt x="544" y="624"/>
                  </a:lnTo>
                  <a:lnTo>
                    <a:pt x="557" y="615"/>
                  </a:lnTo>
                  <a:lnTo>
                    <a:pt x="569" y="603"/>
                  </a:lnTo>
                  <a:lnTo>
                    <a:pt x="580" y="592"/>
                  </a:lnTo>
                  <a:lnTo>
                    <a:pt x="593" y="579"/>
                  </a:lnTo>
                  <a:lnTo>
                    <a:pt x="603" y="568"/>
                  </a:lnTo>
                  <a:lnTo>
                    <a:pt x="614" y="553"/>
                  </a:lnTo>
                  <a:lnTo>
                    <a:pt x="622" y="541"/>
                  </a:lnTo>
                  <a:lnTo>
                    <a:pt x="632" y="527"/>
                  </a:lnTo>
                  <a:lnTo>
                    <a:pt x="640" y="512"/>
                  </a:lnTo>
                  <a:lnTo>
                    <a:pt x="647" y="497"/>
                  </a:lnTo>
                  <a:lnTo>
                    <a:pt x="654" y="481"/>
                  </a:lnTo>
                  <a:lnTo>
                    <a:pt x="660" y="465"/>
                  </a:lnTo>
                  <a:lnTo>
                    <a:pt x="665" y="450"/>
                  </a:lnTo>
                  <a:lnTo>
                    <a:pt x="669" y="433"/>
                  </a:lnTo>
                  <a:lnTo>
                    <a:pt x="673" y="416"/>
                  </a:lnTo>
                  <a:lnTo>
                    <a:pt x="676" y="399"/>
                  </a:lnTo>
                  <a:lnTo>
                    <a:pt x="679" y="382"/>
                  </a:lnTo>
                  <a:lnTo>
                    <a:pt x="680" y="365"/>
                  </a:lnTo>
                  <a:lnTo>
                    <a:pt x="680" y="346"/>
                  </a:lnTo>
                  <a:close/>
                  <a:moveTo>
                    <a:pt x="672" y="346"/>
                  </a:moveTo>
                  <a:lnTo>
                    <a:pt x="672" y="363"/>
                  </a:lnTo>
                  <a:lnTo>
                    <a:pt x="671" y="382"/>
                  </a:lnTo>
                  <a:lnTo>
                    <a:pt x="669" y="397"/>
                  </a:lnTo>
                  <a:lnTo>
                    <a:pt x="667" y="414"/>
                  </a:lnTo>
                  <a:lnTo>
                    <a:pt x="662" y="431"/>
                  </a:lnTo>
                  <a:lnTo>
                    <a:pt x="658" y="447"/>
                  </a:lnTo>
                  <a:lnTo>
                    <a:pt x="653" y="463"/>
                  </a:lnTo>
                  <a:lnTo>
                    <a:pt x="647" y="478"/>
                  </a:lnTo>
                  <a:lnTo>
                    <a:pt x="640" y="494"/>
                  </a:lnTo>
                  <a:lnTo>
                    <a:pt x="633" y="508"/>
                  </a:lnTo>
                  <a:lnTo>
                    <a:pt x="625" y="522"/>
                  </a:lnTo>
                  <a:lnTo>
                    <a:pt x="616" y="536"/>
                  </a:lnTo>
                  <a:lnTo>
                    <a:pt x="607" y="549"/>
                  </a:lnTo>
                  <a:lnTo>
                    <a:pt x="597" y="562"/>
                  </a:lnTo>
                  <a:lnTo>
                    <a:pt x="586" y="575"/>
                  </a:lnTo>
                  <a:lnTo>
                    <a:pt x="575" y="586"/>
                  </a:lnTo>
                  <a:lnTo>
                    <a:pt x="564" y="598"/>
                  </a:lnTo>
                  <a:lnTo>
                    <a:pt x="552" y="607"/>
                  </a:lnTo>
                  <a:lnTo>
                    <a:pt x="539" y="617"/>
                  </a:lnTo>
                  <a:lnTo>
                    <a:pt x="526" y="627"/>
                  </a:lnTo>
                  <a:lnTo>
                    <a:pt x="512" y="636"/>
                  </a:lnTo>
                  <a:lnTo>
                    <a:pt x="498" y="644"/>
                  </a:lnTo>
                  <a:lnTo>
                    <a:pt x="484" y="651"/>
                  </a:lnTo>
                  <a:lnTo>
                    <a:pt x="470" y="659"/>
                  </a:lnTo>
                  <a:lnTo>
                    <a:pt x="455" y="664"/>
                  </a:lnTo>
                  <a:lnTo>
                    <a:pt x="440" y="670"/>
                  </a:lnTo>
                  <a:lnTo>
                    <a:pt x="423" y="674"/>
                  </a:lnTo>
                  <a:lnTo>
                    <a:pt x="408" y="678"/>
                  </a:lnTo>
                  <a:lnTo>
                    <a:pt x="391" y="681"/>
                  </a:lnTo>
                  <a:lnTo>
                    <a:pt x="374" y="684"/>
                  </a:lnTo>
                  <a:lnTo>
                    <a:pt x="358" y="686"/>
                  </a:lnTo>
                  <a:lnTo>
                    <a:pt x="341" y="686"/>
                  </a:lnTo>
                  <a:lnTo>
                    <a:pt x="323" y="686"/>
                  </a:lnTo>
                  <a:lnTo>
                    <a:pt x="306" y="684"/>
                  </a:lnTo>
                  <a:lnTo>
                    <a:pt x="290" y="681"/>
                  </a:lnTo>
                  <a:lnTo>
                    <a:pt x="273" y="678"/>
                  </a:lnTo>
                  <a:lnTo>
                    <a:pt x="258" y="674"/>
                  </a:lnTo>
                  <a:lnTo>
                    <a:pt x="242" y="670"/>
                  </a:lnTo>
                  <a:lnTo>
                    <a:pt x="227" y="664"/>
                  </a:lnTo>
                  <a:lnTo>
                    <a:pt x="212" y="659"/>
                  </a:lnTo>
                  <a:lnTo>
                    <a:pt x="196" y="651"/>
                  </a:lnTo>
                  <a:lnTo>
                    <a:pt x="183" y="644"/>
                  </a:lnTo>
                  <a:lnTo>
                    <a:pt x="169" y="636"/>
                  </a:lnTo>
                  <a:lnTo>
                    <a:pt x="155" y="627"/>
                  </a:lnTo>
                  <a:lnTo>
                    <a:pt x="142" y="617"/>
                  </a:lnTo>
                  <a:lnTo>
                    <a:pt x="130" y="607"/>
                  </a:lnTo>
                  <a:lnTo>
                    <a:pt x="117" y="598"/>
                  </a:lnTo>
                  <a:lnTo>
                    <a:pt x="106" y="586"/>
                  </a:lnTo>
                  <a:lnTo>
                    <a:pt x="95" y="575"/>
                  </a:lnTo>
                  <a:lnTo>
                    <a:pt x="84" y="562"/>
                  </a:lnTo>
                  <a:lnTo>
                    <a:pt x="74" y="549"/>
                  </a:lnTo>
                  <a:lnTo>
                    <a:pt x="66" y="536"/>
                  </a:lnTo>
                  <a:lnTo>
                    <a:pt x="56" y="522"/>
                  </a:lnTo>
                  <a:lnTo>
                    <a:pt x="49" y="508"/>
                  </a:lnTo>
                  <a:lnTo>
                    <a:pt x="41" y="494"/>
                  </a:lnTo>
                  <a:lnTo>
                    <a:pt x="35" y="478"/>
                  </a:lnTo>
                  <a:lnTo>
                    <a:pt x="28" y="463"/>
                  </a:lnTo>
                  <a:lnTo>
                    <a:pt x="24" y="447"/>
                  </a:lnTo>
                  <a:lnTo>
                    <a:pt x="18" y="431"/>
                  </a:lnTo>
                  <a:lnTo>
                    <a:pt x="16" y="414"/>
                  </a:lnTo>
                  <a:lnTo>
                    <a:pt x="13" y="397"/>
                  </a:lnTo>
                  <a:lnTo>
                    <a:pt x="10" y="382"/>
                  </a:lnTo>
                  <a:lnTo>
                    <a:pt x="9" y="363"/>
                  </a:lnTo>
                  <a:lnTo>
                    <a:pt x="9" y="346"/>
                  </a:lnTo>
                  <a:lnTo>
                    <a:pt x="9" y="329"/>
                  </a:lnTo>
                  <a:lnTo>
                    <a:pt x="10" y="312"/>
                  </a:lnTo>
                  <a:lnTo>
                    <a:pt x="13" y="295"/>
                  </a:lnTo>
                  <a:lnTo>
                    <a:pt x="16" y="278"/>
                  </a:lnTo>
                  <a:lnTo>
                    <a:pt x="18" y="261"/>
                  </a:lnTo>
                  <a:lnTo>
                    <a:pt x="24" y="245"/>
                  </a:lnTo>
                  <a:lnTo>
                    <a:pt x="28" y="230"/>
                  </a:lnTo>
                  <a:lnTo>
                    <a:pt x="35" y="214"/>
                  </a:lnTo>
                  <a:lnTo>
                    <a:pt x="41" y="200"/>
                  </a:lnTo>
                  <a:lnTo>
                    <a:pt x="49" y="184"/>
                  </a:lnTo>
                  <a:lnTo>
                    <a:pt x="56" y="170"/>
                  </a:lnTo>
                  <a:lnTo>
                    <a:pt x="66" y="157"/>
                  </a:lnTo>
                  <a:lnTo>
                    <a:pt x="74" y="143"/>
                  </a:lnTo>
                  <a:lnTo>
                    <a:pt x="84" y="130"/>
                  </a:lnTo>
                  <a:lnTo>
                    <a:pt x="95" y="119"/>
                  </a:lnTo>
                  <a:lnTo>
                    <a:pt x="106" y="106"/>
                  </a:lnTo>
                  <a:lnTo>
                    <a:pt x="117" y="95"/>
                  </a:lnTo>
                  <a:lnTo>
                    <a:pt x="130" y="85"/>
                  </a:lnTo>
                  <a:lnTo>
                    <a:pt x="142" y="75"/>
                  </a:lnTo>
                  <a:lnTo>
                    <a:pt x="155" y="65"/>
                  </a:lnTo>
                  <a:lnTo>
                    <a:pt x="169" y="57"/>
                  </a:lnTo>
                  <a:lnTo>
                    <a:pt x="183" y="48"/>
                  </a:lnTo>
                  <a:lnTo>
                    <a:pt x="196" y="41"/>
                  </a:lnTo>
                  <a:lnTo>
                    <a:pt x="212" y="34"/>
                  </a:lnTo>
                  <a:lnTo>
                    <a:pt x="227" y="28"/>
                  </a:lnTo>
                  <a:lnTo>
                    <a:pt x="242" y="22"/>
                  </a:lnTo>
                  <a:lnTo>
                    <a:pt x="258" y="18"/>
                  </a:lnTo>
                  <a:lnTo>
                    <a:pt x="273" y="14"/>
                  </a:lnTo>
                  <a:lnTo>
                    <a:pt x="290" y="11"/>
                  </a:lnTo>
                  <a:lnTo>
                    <a:pt x="306" y="10"/>
                  </a:lnTo>
                  <a:lnTo>
                    <a:pt x="323" y="8"/>
                  </a:lnTo>
                  <a:lnTo>
                    <a:pt x="341" y="7"/>
                  </a:lnTo>
                  <a:lnTo>
                    <a:pt x="358" y="8"/>
                  </a:lnTo>
                  <a:lnTo>
                    <a:pt x="374" y="10"/>
                  </a:lnTo>
                  <a:lnTo>
                    <a:pt x="391" y="11"/>
                  </a:lnTo>
                  <a:lnTo>
                    <a:pt x="408" y="14"/>
                  </a:lnTo>
                  <a:lnTo>
                    <a:pt x="423" y="18"/>
                  </a:lnTo>
                  <a:lnTo>
                    <a:pt x="440" y="22"/>
                  </a:lnTo>
                  <a:lnTo>
                    <a:pt x="455" y="28"/>
                  </a:lnTo>
                  <a:lnTo>
                    <a:pt x="470" y="34"/>
                  </a:lnTo>
                  <a:lnTo>
                    <a:pt x="484" y="41"/>
                  </a:lnTo>
                  <a:lnTo>
                    <a:pt x="498" y="48"/>
                  </a:lnTo>
                  <a:lnTo>
                    <a:pt x="512" y="57"/>
                  </a:lnTo>
                  <a:lnTo>
                    <a:pt x="526" y="65"/>
                  </a:lnTo>
                  <a:lnTo>
                    <a:pt x="539" y="75"/>
                  </a:lnTo>
                  <a:lnTo>
                    <a:pt x="552" y="85"/>
                  </a:lnTo>
                  <a:lnTo>
                    <a:pt x="564" y="95"/>
                  </a:lnTo>
                  <a:lnTo>
                    <a:pt x="575" y="106"/>
                  </a:lnTo>
                  <a:lnTo>
                    <a:pt x="586" y="119"/>
                  </a:lnTo>
                  <a:lnTo>
                    <a:pt x="597" y="130"/>
                  </a:lnTo>
                  <a:lnTo>
                    <a:pt x="607" y="143"/>
                  </a:lnTo>
                  <a:lnTo>
                    <a:pt x="616" y="157"/>
                  </a:lnTo>
                  <a:lnTo>
                    <a:pt x="625" y="170"/>
                  </a:lnTo>
                  <a:lnTo>
                    <a:pt x="633" y="184"/>
                  </a:lnTo>
                  <a:lnTo>
                    <a:pt x="640" y="200"/>
                  </a:lnTo>
                  <a:lnTo>
                    <a:pt x="647" y="214"/>
                  </a:lnTo>
                  <a:lnTo>
                    <a:pt x="653" y="230"/>
                  </a:lnTo>
                  <a:lnTo>
                    <a:pt x="658" y="245"/>
                  </a:lnTo>
                  <a:lnTo>
                    <a:pt x="662" y="261"/>
                  </a:lnTo>
                  <a:lnTo>
                    <a:pt x="667" y="278"/>
                  </a:lnTo>
                  <a:lnTo>
                    <a:pt x="669" y="295"/>
                  </a:lnTo>
                  <a:lnTo>
                    <a:pt x="671" y="312"/>
                  </a:lnTo>
                  <a:lnTo>
                    <a:pt x="672" y="329"/>
                  </a:lnTo>
                  <a:lnTo>
                    <a:pt x="672" y="346"/>
                  </a:lnTo>
                  <a:close/>
                </a:path>
              </a:pathLst>
            </a:custGeom>
            <a:solidFill>
              <a:srgbClr val="FEF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2" name="Freeform 109"/>
            <p:cNvSpPr>
              <a:spLocks noEditPoints="1"/>
            </p:cNvSpPr>
            <p:nvPr/>
          </p:nvSpPr>
          <p:spPr bwMode="auto">
            <a:xfrm>
              <a:off x="4199" y="2157"/>
              <a:ext cx="671" cy="687"/>
            </a:xfrm>
            <a:custGeom>
              <a:avLst/>
              <a:gdLst>
                <a:gd name="T0" fmla="*/ 664 w 671"/>
                <a:gd name="T1" fmla="*/ 274 h 687"/>
                <a:gd name="T2" fmla="*/ 638 w 671"/>
                <a:gd name="T3" fmla="*/ 194 h 687"/>
                <a:gd name="T4" fmla="*/ 595 w 671"/>
                <a:gd name="T5" fmla="*/ 124 h 687"/>
                <a:gd name="T6" fmla="*/ 536 w 671"/>
                <a:gd name="T7" fmla="*/ 68 h 687"/>
                <a:gd name="T8" fmla="*/ 467 w 671"/>
                <a:gd name="T9" fmla="*/ 27 h 687"/>
                <a:gd name="T10" fmla="*/ 386 w 671"/>
                <a:gd name="T11" fmla="*/ 4 h 687"/>
                <a:gd name="T12" fmla="*/ 301 w 671"/>
                <a:gd name="T13" fmla="*/ 2 h 687"/>
                <a:gd name="T14" fmla="*/ 221 w 671"/>
                <a:gd name="T15" fmla="*/ 21 h 687"/>
                <a:gd name="T16" fmla="*/ 148 w 671"/>
                <a:gd name="T17" fmla="*/ 59 h 687"/>
                <a:gd name="T18" fmla="*/ 87 w 671"/>
                <a:gd name="T19" fmla="*/ 113 h 687"/>
                <a:gd name="T20" fmla="*/ 40 w 671"/>
                <a:gd name="T21" fmla="*/ 180 h 687"/>
                <a:gd name="T22" fmla="*/ 11 w 671"/>
                <a:gd name="T23" fmla="*/ 258 h 687"/>
                <a:gd name="T24" fmla="*/ 0 w 671"/>
                <a:gd name="T25" fmla="*/ 343 h 687"/>
                <a:gd name="T26" fmla="*/ 11 w 671"/>
                <a:gd name="T27" fmla="*/ 428 h 687"/>
                <a:gd name="T28" fmla="*/ 40 w 671"/>
                <a:gd name="T29" fmla="*/ 506 h 687"/>
                <a:gd name="T30" fmla="*/ 87 w 671"/>
                <a:gd name="T31" fmla="*/ 575 h 687"/>
                <a:gd name="T32" fmla="*/ 148 w 671"/>
                <a:gd name="T33" fmla="*/ 627 h 687"/>
                <a:gd name="T34" fmla="*/ 221 w 671"/>
                <a:gd name="T35" fmla="*/ 666 h 687"/>
                <a:gd name="T36" fmla="*/ 301 w 671"/>
                <a:gd name="T37" fmla="*/ 684 h 687"/>
                <a:gd name="T38" fmla="*/ 386 w 671"/>
                <a:gd name="T39" fmla="*/ 683 h 687"/>
                <a:gd name="T40" fmla="*/ 467 w 671"/>
                <a:gd name="T41" fmla="*/ 660 h 687"/>
                <a:gd name="T42" fmla="*/ 536 w 671"/>
                <a:gd name="T43" fmla="*/ 619 h 687"/>
                <a:gd name="T44" fmla="*/ 595 w 671"/>
                <a:gd name="T45" fmla="*/ 562 h 687"/>
                <a:gd name="T46" fmla="*/ 638 w 671"/>
                <a:gd name="T47" fmla="*/ 492 h 687"/>
                <a:gd name="T48" fmla="*/ 664 w 671"/>
                <a:gd name="T49" fmla="*/ 413 h 687"/>
                <a:gd name="T50" fmla="*/ 664 w 671"/>
                <a:gd name="T51" fmla="*/ 343 h 687"/>
                <a:gd name="T52" fmla="*/ 653 w 671"/>
                <a:gd name="T53" fmla="*/ 427 h 687"/>
                <a:gd name="T54" fmla="*/ 624 w 671"/>
                <a:gd name="T55" fmla="*/ 504 h 687"/>
                <a:gd name="T56" fmla="*/ 578 w 671"/>
                <a:gd name="T57" fmla="*/ 569 h 687"/>
                <a:gd name="T58" fmla="*/ 520 w 671"/>
                <a:gd name="T59" fmla="*/ 621 h 687"/>
                <a:gd name="T60" fmla="*/ 449 w 671"/>
                <a:gd name="T61" fmla="*/ 658 h 687"/>
                <a:gd name="T62" fmla="*/ 369 w 671"/>
                <a:gd name="T63" fmla="*/ 677 h 687"/>
                <a:gd name="T64" fmla="*/ 286 w 671"/>
                <a:gd name="T65" fmla="*/ 674 h 687"/>
                <a:gd name="T66" fmla="*/ 208 w 671"/>
                <a:gd name="T67" fmla="*/ 651 h 687"/>
                <a:gd name="T68" fmla="*/ 139 w 671"/>
                <a:gd name="T69" fmla="*/ 612 h 687"/>
                <a:gd name="T70" fmla="*/ 83 w 671"/>
                <a:gd name="T71" fmla="*/ 556 h 687"/>
                <a:gd name="T72" fmla="*/ 40 w 671"/>
                <a:gd name="T73" fmla="*/ 488 h 687"/>
                <a:gd name="T74" fmla="*/ 13 w 671"/>
                <a:gd name="T75" fmla="*/ 411 h 687"/>
                <a:gd name="T76" fmla="*/ 8 w 671"/>
                <a:gd name="T77" fmla="*/ 326 h 687"/>
                <a:gd name="T78" fmla="*/ 22 w 671"/>
                <a:gd name="T79" fmla="*/ 244 h 687"/>
                <a:gd name="T80" fmla="*/ 55 w 671"/>
                <a:gd name="T81" fmla="*/ 170 h 687"/>
                <a:gd name="T82" fmla="*/ 104 w 671"/>
                <a:gd name="T83" fmla="*/ 106 h 687"/>
                <a:gd name="T84" fmla="*/ 165 w 671"/>
                <a:gd name="T85" fmla="*/ 56 h 687"/>
                <a:gd name="T86" fmla="*/ 237 w 671"/>
                <a:gd name="T87" fmla="*/ 24 h 687"/>
                <a:gd name="T88" fmla="*/ 318 w 671"/>
                <a:gd name="T89" fmla="*/ 8 h 687"/>
                <a:gd name="T90" fmla="*/ 401 w 671"/>
                <a:gd name="T91" fmla="*/ 15 h 687"/>
                <a:gd name="T92" fmla="*/ 478 w 671"/>
                <a:gd name="T93" fmla="*/ 41 h 687"/>
                <a:gd name="T94" fmla="*/ 545 w 671"/>
                <a:gd name="T95" fmla="*/ 85 h 687"/>
                <a:gd name="T96" fmla="*/ 599 w 671"/>
                <a:gd name="T97" fmla="*/ 143 h 687"/>
                <a:gd name="T98" fmla="*/ 638 w 671"/>
                <a:gd name="T99" fmla="*/ 213 h 687"/>
                <a:gd name="T100" fmla="*/ 660 w 671"/>
                <a:gd name="T101" fmla="*/ 292 h 68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71"/>
                <a:gd name="T154" fmla="*/ 0 h 687"/>
                <a:gd name="T155" fmla="*/ 671 w 671"/>
                <a:gd name="T156" fmla="*/ 687 h 68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71" h="687">
                  <a:moveTo>
                    <a:pt x="671" y="343"/>
                  </a:moveTo>
                  <a:lnTo>
                    <a:pt x="671" y="326"/>
                  </a:lnTo>
                  <a:lnTo>
                    <a:pt x="670" y="308"/>
                  </a:lnTo>
                  <a:lnTo>
                    <a:pt x="667" y="291"/>
                  </a:lnTo>
                  <a:lnTo>
                    <a:pt x="664" y="274"/>
                  </a:lnTo>
                  <a:lnTo>
                    <a:pt x="662" y="258"/>
                  </a:lnTo>
                  <a:lnTo>
                    <a:pt x="656" y="241"/>
                  </a:lnTo>
                  <a:lnTo>
                    <a:pt x="652" y="225"/>
                  </a:lnTo>
                  <a:lnTo>
                    <a:pt x="645" y="210"/>
                  </a:lnTo>
                  <a:lnTo>
                    <a:pt x="638" y="194"/>
                  </a:lnTo>
                  <a:lnTo>
                    <a:pt x="631" y="180"/>
                  </a:lnTo>
                  <a:lnTo>
                    <a:pt x="623" y="166"/>
                  </a:lnTo>
                  <a:lnTo>
                    <a:pt x="614" y="151"/>
                  </a:lnTo>
                  <a:lnTo>
                    <a:pt x="604" y="139"/>
                  </a:lnTo>
                  <a:lnTo>
                    <a:pt x="595" y="124"/>
                  </a:lnTo>
                  <a:lnTo>
                    <a:pt x="584" y="113"/>
                  </a:lnTo>
                  <a:lnTo>
                    <a:pt x="573" y="100"/>
                  </a:lnTo>
                  <a:lnTo>
                    <a:pt x="561" y="89"/>
                  </a:lnTo>
                  <a:lnTo>
                    <a:pt x="549" y="79"/>
                  </a:lnTo>
                  <a:lnTo>
                    <a:pt x="536" y="68"/>
                  </a:lnTo>
                  <a:lnTo>
                    <a:pt x="524" y="59"/>
                  </a:lnTo>
                  <a:lnTo>
                    <a:pt x="510" y="49"/>
                  </a:lnTo>
                  <a:lnTo>
                    <a:pt x="496" y="42"/>
                  </a:lnTo>
                  <a:lnTo>
                    <a:pt x="481" y="34"/>
                  </a:lnTo>
                  <a:lnTo>
                    <a:pt x="467" y="27"/>
                  </a:lnTo>
                  <a:lnTo>
                    <a:pt x="452" y="21"/>
                  </a:lnTo>
                  <a:lnTo>
                    <a:pt x="435" y="15"/>
                  </a:lnTo>
                  <a:lnTo>
                    <a:pt x="420" y="11"/>
                  </a:lnTo>
                  <a:lnTo>
                    <a:pt x="403" y="7"/>
                  </a:lnTo>
                  <a:lnTo>
                    <a:pt x="386" y="4"/>
                  </a:lnTo>
                  <a:lnTo>
                    <a:pt x="369" y="2"/>
                  </a:lnTo>
                  <a:lnTo>
                    <a:pt x="353" y="1"/>
                  </a:lnTo>
                  <a:lnTo>
                    <a:pt x="336" y="0"/>
                  </a:lnTo>
                  <a:lnTo>
                    <a:pt x="318" y="1"/>
                  </a:lnTo>
                  <a:lnTo>
                    <a:pt x="301" y="2"/>
                  </a:lnTo>
                  <a:lnTo>
                    <a:pt x="285" y="4"/>
                  </a:lnTo>
                  <a:lnTo>
                    <a:pt x="268" y="7"/>
                  </a:lnTo>
                  <a:lnTo>
                    <a:pt x="251" y="11"/>
                  </a:lnTo>
                  <a:lnTo>
                    <a:pt x="236" y="15"/>
                  </a:lnTo>
                  <a:lnTo>
                    <a:pt x="221" y="21"/>
                  </a:lnTo>
                  <a:lnTo>
                    <a:pt x="205" y="27"/>
                  </a:lnTo>
                  <a:lnTo>
                    <a:pt x="190" y="34"/>
                  </a:lnTo>
                  <a:lnTo>
                    <a:pt x="175" y="42"/>
                  </a:lnTo>
                  <a:lnTo>
                    <a:pt x="161" y="49"/>
                  </a:lnTo>
                  <a:lnTo>
                    <a:pt x="148" y="59"/>
                  </a:lnTo>
                  <a:lnTo>
                    <a:pt x="134" y="68"/>
                  </a:lnTo>
                  <a:lnTo>
                    <a:pt x="122" y="79"/>
                  </a:lnTo>
                  <a:lnTo>
                    <a:pt x="109" y="89"/>
                  </a:lnTo>
                  <a:lnTo>
                    <a:pt x="98" y="100"/>
                  </a:lnTo>
                  <a:lnTo>
                    <a:pt x="87" y="113"/>
                  </a:lnTo>
                  <a:lnTo>
                    <a:pt x="76" y="124"/>
                  </a:lnTo>
                  <a:lnTo>
                    <a:pt x="66" y="139"/>
                  </a:lnTo>
                  <a:lnTo>
                    <a:pt x="57" y="151"/>
                  </a:lnTo>
                  <a:lnTo>
                    <a:pt x="48" y="166"/>
                  </a:lnTo>
                  <a:lnTo>
                    <a:pt x="40" y="180"/>
                  </a:lnTo>
                  <a:lnTo>
                    <a:pt x="33" y="194"/>
                  </a:lnTo>
                  <a:lnTo>
                    <a:pt x="26" y="210"/>
                  </a:lnTo>
                  <a:lnTo>
                    <a:pt x="20" y="225"/>
                  </a:lnTo>
                  <a:lnTo>
                    <a:pt x="15" y="241"/>
                  </a:lnTo>
                  <a:lnTo>
                    <a:pt x="11" y="258"/>
                  </a:lnTo>
                  <a:lnTo>
                    <a:pt x="6" y="274"/>
                  </a:lnTo>
                  <a:lnTo>
                    <a:pt x="4" y="291"/>
                  </a:lnTo>
                  <a:lnTo>
                    <a:pt x="1" y="308"/>
                  </a:lnTo>
                  <a:lnTo>
                    <a:pt x="0" y="326"/>
                  </a:lnTo>
                  <a:lnTo>
                    <a:pt x="0" y="343"/>
                  </a:lnTo>
                  <a:lnTo>
                    <a:pt x="0" y="362"/>
                  </a:lnTo>
                  <a:lnTo>
                    <a:pt x="1" y="379"/>
                  </a:lnTo>
                  <a:lnTo>
                    <a:pt x="4" y="396"/>
                  </a:lnTo>
                  <a:lnTo>
                    <a:pt x="6" y="413"/>
                  </a:lnTo>
                  <a:lnTo>
                    <a:pt x="11" y="428"/>
                  </a:lnTo>
                  <a:lnTo>
                    <a:pt x="15" y="445"/>
                  </a:lnTo>
                  <a:lnTo>
                    <a:pt x="20" y="461"/>
                  </a:lnTo>
                  <a:lnTo>
                    <a:pt x="26" y="477"/>
                  </a:lnTo>
                  <a:lnTo>
                    <a:pt x="33" y="492"/>
                  </a:lnTo>
                  <a:lnTo>
                    <a:pt x="40" y="506"/>
                  </a:lnTo>
                  <a:lnTo>
                    <a:pt x="48" y="521"/>
                  </a:lnTo>
                  <a:lnTo>
                    <a:pt x="57" y="535"/>
                  </a:lnTo>
                  <a:lnTo>
                    <a:pt x="66" y="549"/>
                  </a:lnTo>
                  <a:lnTo>
                    <a:pt x="76" y="562"/>
                  </a:lnTo>
                  <a:lnTo>
                    <a:pt x="87" y="575"/>
                  </a:lnTo>
                  <a:lnTo>
                    <a:pt x="98" y="586"/>
                  </a:lnTo>
                  <a:lnTo>
                    <a:pt x="109" y="597"/>
                  </a:lnTo>
                  <a:lnTo>
                    <a:pt x="122" y="609"/>
                  </a:lnTo>
                  <a:lnTo>
                    <a:pt x="134" y="619"/>
                  </a:lnTo>
                  <a:lnTo>
                    <a:pt x="148" y="627"/>
                  </a:lnTo>
                  <a:lnTo>
                    <a:pt x="161" y="637"/>
                  </a:lnTo>
                  <a:lnTo>
                    <a:pt x="175" y="646"/>
                  </a:lnTo>
                  <a:lnTo>
                    <a:pt x="190" y="653"/>
                  </a:lnTo>
                  <a:lnTo>
                    <a:pt x="205" y="660"/>
                  </a:lnTo>
                  <a:lnTo>
                    <a:pt x="221" y="666"/>
                  </a:lnTo>
                  <a:lnTo>
                    <a:pt x="236" y="671"/>
                  </a:lnTo>
                  <a:lnTo>
                    <a:pt x="251" y="675"/>
                  </a:lnTo>
                  <a:lnTo>
                    <a:pt x="268" y="680"/>
                  </a:lnTo>
                  <a:lnTo>
                    <a:pt x="285" y="683"/>
                  </a:lnTo>
                  <a:lnTo>
                    <a:pt x="301" y="684"/>
                  </a:lnTo>
                  <a:lnTo>
                    <a:pt x="318" y="685"/>
                  </a:lnTo>
                  <a:lnTo>
                    <a:pt x="336" y="687"/>
                  </a:lnTo>
                  <a:lnTo>
                    <a:pt x="353" y="685"/>
                  </a:lnTo>
                  <a:lnTo>
                    <a:pt x="369" y="684"/>
                  </a:lnTo>
                  <a:lnTo>
                    <a:pt x="386" y="683"/>
                  </a:lnTo>
                  <a:lnTo>
                    <a:pt x="403" y="680"/>
                  </a:lnTo>
                  <a:lnTo>
                    <a:pt x="420" y="675"/>
                  </a:lnTo>
                  <a:lnTo>
                    <a:pt x="435" y="671"/>
                  </a:lnTo>
                  <a:lnTo>
                    <a:pt x="452" y="666"/>
                  </a:lnTo>
                  <a:lnTo>
                    <a:pt x="467" y="660"/>
                  </a:lnTo>
                  <a:lnTo>
                    <a:pt x="481" y="653"/>
                  </a:lnTo>
                  <a:lnTo>
                    <a:pt x="496" y="646"/>
                  </a:lnTo>
                  <a:lnTo>
                    <a:pt x="510" y="637"/>
                  </a:lnTo>
                  <a:lnTo>
                    <a:pt x="524" y="627"/>
                  </a:lnTo>
                  <a:lnTo>
                    <a:pt x="536" y="619"/>
                  </a:lnTo>
                  <a:lnTo>
                    <a:pt x="549" y="609"/>
                  </a:lnTo>
                  <a:lnTo>
                    <a:pt x="561" y="597"/>
                  </a:lnTo>
                  <a:lnTo>
                    <a:pt x="573" y="586"/>
                  </a:lnTo>
                  <a:lnTo>
                    <a:pt x="584" y="575"/>
                  </a:lnTo>
                  <a:lnTo>
                    <a:pt x="595" y="562"/>
                  </a:lnTo>
                  <a:lnTo>
                    <a:pt x="604" y="549"/>
                  </a:lnTo>
                  <a:lnTo>
                    <a:pt x="614" y="535"/>
                  </a:lnTo>
                  <a:lnTo>
                    <a:pt x="623" y="521"/>
                  </a:lnTo>
                  <a:lnTo>
                    <a:pt x="631" y="506"/>
                  </a:lnTo>
                  <a:lnTo>
                    <a:pt x="638" y="492"/>
                  </a:lnTo>
                  <a:lnTo>
                    <a:pt x="645" y="477"/>
                  </a:lnTo>
                  <a:lnTo>
                    <a:pt x="652" y="461"/>
                  </a:lnTo>
                  <a:lnTo>
                    <a:pt x="656" y="445"/>
                  </a:lnTo>
                  <a:lnTo>
                    <a:pt x="662" y="428"/>
                  </a:lnTo>
                  <a:lnTo>
                    <a:pt x="664" y="413"/>
                  </a:lnTo>
                  <a:lnTo>
                    <a:pt x="667" y="396"/>
                  </a:lnTo>
                  <a:lnTo>
                    <a:pt x="670" y="379"/>
                  </a:lnTo>
                  <a:lnTo>
                    <a:pt x="671" y="362"/>
                  </a:lnTo>
                  <a:lnTo>
                    <a:pt x="671" y="343"/>
                  </a:lnTo>
                  <a:close/>
                  <a:moveTo>
                    <a:pt x="664" y="343"/>
                  </a:moveTo>
                  <a:lnTo>
                    <a:pt x="663" y="360"/>
                  </a:lnTo>
                  <a:lnTo>
                    <a:pt x="662" y="377"/>
                  </a:lnTo>
                  <a:lnTo>
                    <a:pt x="660" y="394"/>
                  </a:lnTo>
                  <a:lnTo>
                    <a:pt x="657" y="411"/>
                  </a:lnTo>
                  <a:lnTo>
                    <a:pt x="653" y="427"/>
                  </a:lnTo>
                  <a:lnTo>
                    <a:pt x="649" y="443"/>
                  </a:lnTo>
                  <a:lnTo>
                    <a:pt x="643" y="458"/>
                  </a:lnTo>
                  <a:lnTo>
                    <a:pt x="638" y="474"/>
                  </a:lnTo>
                  <a:lnTo>
                    <a:pt x="631" y="488"/>
                  </a:lnTo>
                  <a:lnTo>
                    <a:pt x="624" y="504"/>
                  </a:lnTo>
                  <a:lnTo>
                    <a:pt x="616" y="516"/>
                  </a:lnTo>
                  <a:lnTo>
                    <a:pt x="607" y="531"/>
                  </a:lnTo>
                  <a:lnTo>
                    <a:pt x="599" y="543"/>
                  </a:lnTo>
                  <a:lnTo>
                    <a:pt x="589" y="556"/>
                  </a:lnTo>
                  <a:lnTo>
                    <a:pt x="578" y="569"/>
                  </a:lnTo>
                  <a:lnTo>
                    <a:pt x="567" y="580"/>
                  </a:lnTo>
                  <a:lnTo>
                    <a:pt x="556" y="592"/>
                  </a:lnTo>
                  <a:lnTo>
                    <a:pt x="545" y="602"/>
                  </a:lnTo>
                  <a:lnTo>
                    <a:pt x="532" y="612"/>
                  </a:lnTo>
                  <a:lnTo>
                    <a:pt x="520" y="621"/>
                  </a:lnTo>
                  <a:lnTo>
                    <a:pt x="506" y="630"/>
                  </a:lnTo>
                  <a:lnTo>
                    <a:pt x="492" y="639"/>
                  </a:lnTo>
                  <a:lnTo>
                    <a:pt x="478" y="646"/>
                  </a:lnTo>
                  <a:lnTo>
                    <a:pt x="463" y="651"/>
                  </a:lnTo>
                  <a:lnTo>
                    <a:pt x="449" y="658"/>
                  </a:lnTo>
                  <a:lnTo>
                    <a:pt x="433" y="663"/>
                  </a:lnTo>
                  <a:lnTo>
                    <a:pt x="418" y="668"/>
                  </a:lnTo>
                  <a:lnTo>
                    <a:pt x="401" y="671"/>
                  </a:lnTo>
                  <a:lnTo>
                    <a:pt x="386" y="674"/>
                  </a:lnTo>
                  <a:lnTo>
                    <a:pt x="369" y="677"/>
                  </a:lnTo>
                  <a:lnTo>
                    <a:pt x="353" y="678"/>
                  </a:lnTo>
                  <a:lnTo>
                    <a:pt x="336" y="678"/>
                  </a:lnTo>
                  <a:lnTo>
                    <a:pt x="318" y="678"/>
                  </a:lnTo>
                  <a:lnTo>
                    <a:pt x="301" y="677"/>
                  </a:lnTo>
                  <a:lnTo>
                    <a:pt x="286" y="674"/>
                  </a:lnTo>
                  <a:lnTo>
                    <a:pt x="269" y="671"/>
                  </a:lnTo>
                  <a:lnTo>
                    <a:pt x="254" y="668"/>
                  </a:lnTo>
                  <a:lnTo>
                    <a:pt x="237" y="663"/>
                  </a:lnTo>
                  <a:lnTo>
                    <a:pt x="222" y="658"/>
                  </a:lnTo>
                  <a:lnTo>
                    <a:pt x="208" y="651"/>
                  </a:lnTo>
                  <a:lnTo>
                    <a:pt x="193" y="646"/>
                  </a:lnTo>
                  <a:lnTo>
                    <a:pt x="179" y="639"/>
                  </a:lnTo>
                  <a:lnTo>
                    <a:pt x="165" y="630"/>
                  </a:lnTo>
                  <a:lnTo>
                    <a:pt x="152" y="621"/>
                  </a:lnTo>
                  <a:lnTo>
                    <a:pt x="139" y="612"/>
                  </a:lnTo>
                  <a:lnTo>
                    <a:pt x="127" y="602"/>
                  </a:lnTo>
                  <a:lnTo>
                    <a:pt x="115" y="592"/>
                  </a:lnTo>
                  <a:lnTo>
                    <a:pt x="104" y="580"/>
                  </a:lnTo>
                  <a:lnTo>
                    <a:pt x="93" y="569"/>
                  </a:lnTo>
                  <a:lnTo>
                    <a:pt x="83" y="556"/>
                  </a:lnTo>
                  <a:lnTo>
                    <a:pt x="73" y="543"/>
                  </a:lnTo>
                  <a:lnTo>
                    <a:pt x="63" y="531"/>
                  </a:lnTo>
                  <a:lnTo>
                    <a:pt x="55" y="516"/>
                  </a:lnTo>
                  <a:lnTo>
                    <a:pt x="47" y="504"/>
                  </a:lnTo>
                  <a:lnTo>
                    <a:pt x="40" y="488"/>
                  </a:lnTo>
                  <a:lnTo>
                    <a:pt x="33" y="474"/>
                  </a:lnTo>
                  <a:lnTo>
                    <a:pt x="27" y="458"/>
                  </a:lnTo>
                  <a:lnTo>
                    <a:pt x="22" y="443"/>
                  </a:lnTo>
                  <a:lnTo>
                    <a:pt x="18" y="427"/>
                  </a:lnTo>
                  <a:lnTo>
                    <a:pt x="13" y="411"/>
                  </a:lnTo>
                  <a:lnTo>
                    <a:pt x="11" y="394"/>
                  </a:lnTo>
                  <a:lnTo>
                    <a:pt x="9" y="377"/>
                  </a:lnTo>
                  <a:lnTo>
                    <a:pt x="8" y="360"/>
                  </a:lnTo>
                  <a:lnTo>
                    <a:pt x="8" y="343"/>
                  </a:lnTo>
                  <a:lnTo>
                    <a:pt x="8" y="326"/>
                  </a:lnTo>
                  <a:lnTo>
                    <a:pt x="9" y="309"/>
                  </a:lnTo>
                  <a:lnTo>
                    <a:pt x="11" y="292"/>
                  </a:lnTo>
                  <a:lnTo>
                    <a:pt x="13" y="276"/>
                  </a:lnTo>
                  <a:lnTo>
                    <a:pt x="18" y="259"/>
                  </a:lnTo>
                  <a:lnTo>
                    <a:pt x="22" y="244"/>
                  </a:lnTo>
                  <a:lnTo>
                    <a:pt x="27" y="228"/>
                  </a:lnTo>
                  <a:lnTo>
                    <a:pt x="33" y="213"/>
                  </a:lnTo>
                  <a:lnTo>
                    <a:pt x="40" y="198"/>
                  </a:lnTo>
                  <a:lnTo>
                    <a:pt x="47" y="184"/>
                  </a:lnTo>
                  <a:lnTo>
                    <a:pt x="55" y="170"/>
                  </a:lnTo>
                  <a:lnTo>
                    <a:pt x="63" y="156"/>
                  </a:lnTo>
                  <a:lnTo>
                    <a:pt x="73" y="143"/>
                  </a:lnTo>
                  <a:lnTo>
                    <a:pt x="83" y="130"/>
                  </a:lnTo>
                  <a:lnTo>
                    <a:pt x="93" y="117"/>
                  </a:lnTo>
                  <a:lnTo>
                    <a:pt x="104" y="106"/>
                  </a:lnTo>
                  <a:lnTo>
                    <a:pt x="115" y="95"/>
                  </a:lnTo>
                  <a:lnTo>
                    <a:pt x="127" y="85"/>
                  </a:lnTo>
                  <a:lnTo>
                    <a:pt x="139" y="75"/>
                  </a:lnTo>
                  <a:lnTo>
                    <a:pt x="152" y="65"/>
                  </a:lnTo>
                  <a:lnTo>
                    <a:pt x="165" y="56"/>
                  </a:lnTo>
                  <a:lnTo>
                    <a:pt x="179" y="49"/>
                  </a:lnTo>
                  <a:lnTo>
                    <a:pt x="193" y="41"/>
                  </a:lnTo>
                  <a:lnTo>
                    <a:pt x="208" y="35"/>
                  </a:lnTo>
                  <a:lnTo>
                    <a:pt x="222" y="28"/>
                  </a:lnTo>
                  <a:lnTo>
                    <a:pt x="237" y="24"/>
                  </a:lnTo>
                  <a:lnTo>
                    <a:pt x="254" y="19"/>
                  </a:lnTo>
                  <a:lnTo>
                    <a:pt x="269" y="15"/>
                  </a:lnTo>
                  <a:lnTo>
                    <a:pt x="286" y="12"/>
                  </a:lnTo>
                  <a:lnTo>
                    <a:pt x="301" y="9"/>
                  </a:lnTo>
                  <a:lnTo>
                    <a:pt x="318" y="8"/>
                  </a:lnTo>
                  <a:lnTo>
                    <a:pt x="336" y="8"/>
                  </a:lnTo>
                  <a:lnTo>
                    <a:pt x="353" y="8"/>
                  </a:lnTo>
                  <a:lnTo>
                    <a:pt x="369" y="9"/>
                  </a:lnTo>
                  <a:lnTo>
                    <a:pt x="386" y="12"/>
                  </a:lnTo>
                  <a:lnTo>
                    <a:pt x="401" y="15"/>
                  </a:lnTo>
                  <a:lnTo>
                    <a:pt x="418" y="19"/>
                  </a:lnTo>
                  <a:lnTo>
                    <a:pt x="433" y="24"/>
                  </a:lnTo>
                  <a:lnTo>
                    <a:pt x="449" y="28"/>
                  </a:lnTo>
                  <a:lnTo>
                    <a:pt x="463" y="35"/>
                  </a:lnTo>
                  <a:lnTo>
                    <a:pt x="478" y="41"/>
                  </a:lnTo>
                  <a:lnTo>
                    <a:pt x="492" y="49"/>
                  </a:lnTo>
                  <a:lnTo>
                    <a:pt x="506" y="56"/>
                  </a:lnTo>
                  <a:lnTo>
                    <a:pt x="520" y="65"/>
                  </a:lnTo>
                  <a:lnTo>
                    <a:pt x="532" y="75"/>
                  </a:lnTo>
                  <a:lnTo>
                    <a:pt x="545" y="85"/>
                  </a:lnTo>
                  <a:lnTo>
                    <a:pt x="556" y="95"/>
                  </a:lnTo>
                  <a:lnTo>
                    <a:pt x="567" y="106"/>
                  </a:lnTo>
                  <a:lnTo>
                    <a:pt x="578" y="117"/>
                  </a:lnTo>
                  <a:lnTo>
                    <a:pt x="589" y="130"/>
                  </a:lnTo>
                  <a:lnTo>
                    <a:pt x="599" y="143"/>
                  </a:lnTo>
                  <a:lnTo>
                    <a:pt x="607" y="156"/>
                  </a:lnTo>
                  <a:lnTo>
                    <a:pt x="616" y="170"/>
                  </a:lnTo>
                  <a:lnTo>
                    <a:pt x="624" y="184"/>
                  </a:lnTo>
                  <a:lnTo>
                    <a:pt x="631" y="198"/>
                  </a:lnTo>
                  <a:lnTo>
                    <a:pt x="638" y="213"/>
                  </a:lnTo>
                  <a:lnTo>
                    <a:pt x="643" y="228"/>
                  </a:lnTo>
                  <a:lnTo>
                    <a:pt x="649" y="244"/>
                  </a:lnTo>
                  <a:lnTo>
                    <a:pt x="653" y="259"/>
                  </a:lnTo>
                  <a:lnTo>
                    <a:pt x="657" y="276"/>
                  </a:lnTo>
                  <a:lnTo>
                    <a:pt x="660" y="292"/>
                  </a:lnTo>
                  <a:lnTo>
                    <a:pt x="662" y="309"/>
                  </a:lnTo>
                  <a:lnTo>
                    <a:pt x="663" y="326"/>
                  </a:lnTo>
                  <a:lnTo>
                    <a:pt x="664" y="343"/>
                  </a:lnTo>
                  <a:close/>
                </a:path>
              </a:pathLst>
            </a:custGeom>
            <a:solidFill>
              <a:srgbClr val="FEF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3" name="Freeform 110"/>
            <p:cNvSpPr>
              <a:spLocks noEditPoints="1"/>
            </p:cNvSpPr>
            <p:nvPr/>
          </p:nvSpPr>
          <p:spPr bwMode="auto">
            <a:xfrm>
              <a:off x="4203" y="2161"/>
              <a:ext cx="663" cy="679"/>
            </a:xfrm>
            <a:custGeom>
              <a:avLst/>
              <a:gdLst>
                <a:gd name="T0" fmla="*/ 658 w 663"/>
                <a:gd name="T1" fmla="*/ 271 h 679"/>
                <a:gd name="T2" fmla="*/ 631 w 663"/>
                <a:gd name="T3" fmla="*/ 193 h 679"/>
                <a:gd name="T4" fmla="*/ 588 w 663"/>
                <a:gd name="T5" fmla="*/ 123 h 679"/>
                <a:gd name="T6" fmla="*/ 530 w 663"/>
                <a:gd name="T7" fmla="*/ 68 h 679"/>
                <a:gd name="T8" fmla="*/ 461 w 663"/>
                <a:gd name="T9" fmla="*/ 27 h 679"/>
                <a:gd name="T10" fmla="*/ 382 w 663"/>
                <a:gd name="T11" fmla="*/ 4 h 679"/>
                <a:gd name="T12" fmla="*/ 297 w 663"/>
                <a:gd name="T13" fmla="*/ 3 h 679"/>
                <a:gd name="T14" fmla="*/ 218 w 663"/>
                <a:gd name="T15" fmla="*/ 21 h 679"/>
                <a:gd name="T16" fmla="*/ 146 w 663"/>
                <a:gd name="T17" fmla="*/ 58 h 679"/>
                <a:gd name="T18" fmla="*/ 86 w 663"/>
                <a:gd name="T19" fmla="*/ 112 h 679"/>
                <a:gd name="T20" fmla="*/ 40 w 663"/>
                <a:gd name="T21" fmla="*/ 177 h 679"/>
                <a:gd name="T22" fmla="*/ 9 w 663"/>
                <a:gd name="T23" fmla="*/ 254 h 679"/>
                <a:gd name="T24" fmla="*/ 0 w 663"/>
                <a:gd name="T25" fmla="*/ 339 h 679"/>
                <a:gd name="T26" fmla="*/ 9 w 663"/>
                <a:gd name="T27" fmla="*/ 424 h 679"/>
                <a:gd name="T28" fmla="*/ 40 w 663"/>
                <a:gd name="T29" fmla="*/ 501 h 679"/>
                <a:gd name="T30" fmla="*/ 86 w 663"/>
                <a:gd name="T31" fmla="*/ 568 h 679"/>
                <a:gd name="T32" fmla="*/ 146 w 663"/>
                <a:gd name="T33" fmla="*/ 620 h 679"/>
                <a:gd name="T34" fmla="*/ 218 w 663"/>
                <a:gd name="T35" fmla="*/ 657 h 679"/>
                <a:gd name="T36" fmla="*/ 297 w 663"/>
                <a:gd name="T37" fmla="*/ 677 h 679"/>
                <a:gd name="T38" fmla="*/ 382 w 663"/>
                <a:gd name="T39" fmla="*/ 674 h 679"/>
                <a:gd name="T40" fmla="*/ 461 w 663"/>
                <a:gd name="T41" fmla="*/ 652 h 679"/>
                <a:gd name="T42" fmla="*/ 530 w 663"/>
                <a:gd name="T43" fmla="*/ 610 h 679"/>
                <a:gd name="T44" fmla="*/ 588 w 663"/>
                <a:gd name="T45" fmla="*/ 555 h 679"/>
                <a:gd name="T46" fmla="*/ 631 w 663"/>
                <a:gd name="T47" fmla="*/ 487 h 679"/>
                <a:gd name="T48" fmla="*/ 658 w 663"/>
                <a:gd name="T49" fmla="*/ 407 h 679"/>
                <a:gd name="T50" fmla="*/ 656 w 663"/>
                <a:gd name="T51" fmla="*/ 339 h 679"/>
                <a:gd name="T52" fmla="*/ 645 w 663"/>
                <a:gd name="T53" fmla="*/ 422 h 679"/>
                <a:gd name="T54" fmla="*/ 617 w 663"/>
                <a:gd name="T55" fmla="*/ 497 h 679"/>
                <a:gd name="T56" fmla="*/ 571 w 663"/>
                <a:gd name="T57" fmla="*/ 562 h 679"/>
                <a:gd name="T58" fmla="*/ 513 w 663"/>
                <a:gd name="T59" fmla="*/ 613 h 679"/>
                <a:gd name="T60" fmla="*/ 443 w 663"/>
                <a:gd name="T61" fmla="*/ 650 h 679"/>
                <a:gd name="T62" fmla="*/ 364 w 663"/>
                <a:gd name="T63" fmla="*/ 669 h 679"/>
                <a:gd name="T64" fmla="*/ 282 w 663"/>
                <a:gd name="T65" fmla="*/ 667 h 679"/>
                <a:gd name="T66" fmla="*/ 206 w 663"/>
                <a:gd name="T67" fmla="*/ 644 h 679"/>
                <a:gd name="T68" fmla="*/ 137 w 663"/>
                <a:gd name="T69" fmla="*/ 605 h 679"/>
                <a:gd name="T70" fmla="*/ 82 w 663"/>
                <a:gd name="T71" fmla="*/ 549 h 679"/>
                <a:gd name="T72" fmla="*/ 39 w 663"/>
                <a:gd name="T73" fmla="*/ 483 h 679"/>
                <a:gd name="T74" fmla="*/ 14 w 663"/>
                <a:gd name="T75" fmla="*/ 406 h 679"/>
                <a:gd name="T76" fmla="*/ 8 w 663"/>
                <a:gd name="T77" fmla="*/ 322 h 679"/>
                <a:gd name="T78" fmla="*/ 22 w 663"/>
                <a:gd name="T79" fmla="*/ 241 h 679"/>
                <a:gd name="T80" fmla="*/ 54 w 663"/>
                <a:gd name="T81" fmla="*/ 167 h 679"/>
                <a:gd name="T82" fmla="*/ 103 w 663"/>
                <a:gd name="T83" fmla="*/ 105 h 679"/>
                <a:gd name="T84" fmla="*/ 164 w 663"/>
                <a:gd name="T85" fmla="*/ 57 h 679"/>
                <a:gd name="T86" fmla="*/ 235 w 663"/>
                <a:gd name="T87" fmla="*/ 23 h 679"/>
                <a:gd name="T88" fmla="*/ 315 w 663"/>
                <a:gd name="T89" fmla="*/ 8 h 679"/>
                <a:gd name="T90" fmla="*/ 397 w 663"/>
                <a:gd name="T91" fmla="*/ 15 h 679"/>
                <a:gd name="T92" fmla="*/ 473 w 663"/>
                <a:gd name="T93" fmla="*/ 41 h 679"/>
                <a:gd name="T94" fmla="*/ 538 w 663"/>
                <a:gd name="T95" fmla="*/ 84 h 679"/>
                <a:gd name="T96" fmla="*/ 591 w 663"/>
                <a:gd name="T97" fmla="*/ 142 h 679"/>
                <a:gd name="T98" fmla="*/ 630 w 663"/>
                <a:gd name="T99" fmla="*/ 210 h 679"/>
                <a:gd name="T100" fmla="*/ 652 w 663"/>
                <a:gd name="T101" fmla="*/ 289 h 67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63"/>
                <a:gd name="T154" fmla="*/ 0 h 679"/>
                <a:gd name="T155" fmla="*/ 663 w 663"/>
                <a:gd name="T156" fmla="*/ 679 h 67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63" h="679">
                  <a:moveTo>
                    <a:pt x="663" y="339"/>
                  </a:moveTo>
                  <a:lnTo>
                    <a:pt x="663" y="322"/>
                  </a:lnTo>
                  <a:lnTo>
                    <a:pt x="662" y="305"/>
                  </a:lnTo>
                  <a:lnTo>
                    <a:pt x="660" y="288"/>
                  </a:lnTo>
                  <a:lnTo>
                    <a:pt x="658" y="271"/>
                  </a:lnTo>
                  <a:lnTo>
                    <a:pt x="653" y="254"/>
                  </a:lnTo>
                  <a:lnTo>
                    <a:pt x="649" y="238"/>
                  </a:lnTo>
                  <a:lnTo>
                    <a:pt x="644" y="223"/>
                  </a:lnTo>
                  <a:lnTo>
                    <a:pt x="638" y="207"/>
                  </a:lnTo>
                  <a:lnTo>
                    <a:pt x="631" y="193"/>
                  </a:lnTo>
                  <a:lnTo>
                    <a:pt x="624" y="177"/>
                  </a:lnTo>
                  <a:lnTo>
                    <a:pt x="616" y="163"/>
                  </a:lnTo>
                  <a:lnTo>
                    <a:pt x="607" y="150"/>
                  </a:lnTo>
                  <a:lnTo>
                    <a:pt x="598" y="136"/>
                  </a:lnTo>
                  <a:lnTo>
                    <a:pt x="588" y="123"/>
                  </a:lnTo>
                  <a:lnTo>
                    <a:pt x="577" y="112"/>
                  </a:lnTo>
                  <a:lnTo>
                    <a:pt x="566" y="99"/>
                  </a:lnTo>
                  <a:lnTo>
                    <a:pt x="555" y="88"/>
                  </a:lnTo>
                  <a:lnTo>
                    <a:pt x="543" y="78"/>
                  </a:lnTo>
                  <a:lnTo>
                    <a:pt x="530" y="68"/>
                  </a:lnTo>
                  <a:lnTo>
                    <a:pt x="517" y="58"/>
                  </a:lnTo>
                  <a:lnTo>
                    <a:pt x="503" y="50"/>
                  </a:lnTo>
                  <a:lnTo>
                    <a:pt x="489" y="41"/>
                  </a:lnTo>
                  <a:lnTo>
                    <a:pt x="475" y="34"/>
                  </a:lnTo>
                  <a:lnTo>
                    <a:pt x="461" y="27"/>
                  </a:lnTo>
                  <a:lnTo>
                    <a:pt x="446" y="21"/>
                  </a:lnTo>
                  <a:lnTo>
                    <a:pt x="431" y="15"/>
                  </a:lnTo>
                  <a:lnTo>
                    <a:pt x="414" y="11"/>
                  </a:lnTo>
                  <a:lnTo>
                    <a:pt x="399" y="7"/>
                  </a:lnTo>
                  <a:lnTo>
                    <a:pt x="382" y="4"/>
                  </a:lnTo>
                  <a:lnTo>
                    <a:pt x="365" y="3"/>
                  </a:lnTo>
                  <a:lnTo>
                    <a:pt x="349" y="1"/>
                  </a:lnTo>
                  <a:lnTo>
                    <a:pt x="332" y="0"/>
                  </a:lnTo>
                  <a:lnTo>
                    <a:pt x="314" y="1"/>
                  </a:lnTo>
                  <a:lnTo>
                    <a:pt x="297" y="3"/>
                  </a:lnTo>
                  <a:lnTo>
                    <a:pt x="281" y="4"/>
                  </a:lnTo>
                  <a:lnTo>
                    <a:pt x="264" y="7"/>
                  </a:lnTo>
                  <a:lnTo>
                    <a:pt x="249" y="11"/>
                  </a:lnTo>
                  <a:lnTo>
                    <a:pt x="233" y="15"/>
                  </a:lnTo>
                  <a:lnTo>
                    <a:pt x="218" y="21"/>
                  </a:lnTo>
                  <a:lnTo>
                    <a:pt x="203" y="27"/>
                  </a:lnTo>
                  <a:lnTo>
                    <a:pt x="187" y="34"/>
                  </a:lnTo>
                  <a:lnTo>
                    <a:pt x="174" y="41"/>
                  </a:lnTo>
                  <a:lnTo>
                    <a:pt x="160" y="50"/>
                  </a:lnTo>
                  <a:lnTo>
                    <a:pt x="146" y="58"/>
                  </a:lnTo>
                  <a:lnTo>
                    <a:pt x="133" y="68"/>
                  </a:lnTo>
                  <a:lnTo>
                    <a:pt x="121" y="78"/>
                  </a:lnTo>
                  <a:lnTo>
                    <a:pt x="108" y="88"/>
                  </a:lnTo>
                  <a:lnTo>
                    <a:pt x="97" y="99"/>
                  </a:lnTo>
                  <a:lnTo>
                    <a:pt x="86" y="112"/>
                  </a:lnTo>
                  <a:lnTo>
                    <a:pt x="75" y="123"/>
                  </a:lnTo>
                  <a:lnTo>
                    <a:pt x="65" y="136"/>
                  </a:lnTo>
                  <a:lnTo>
                    <a:pt x="57" y="150"/>
                  </a:lnTo>
                  <a:lnTo>
                    <a:pt x="47" y="163"/>
                  </a:lnTo>
                  <a:lnTo>
                    <a:pt x="40" y="177"/>
                  </a:lnTo>
                  <a:lnTo>
                    <a:pt x="32" y="193"/>
                  </a:lnTo>
                  <a:lnTo>
                    <a:pt x="26" y="207"/>
                  </a:lnTo>
                  <a:lnTo>
                    <a:pt x="19" y="223"/>
                  </a:lnTo>
                  <a:lnTo>
                    <a:pt x="15" y="238"/>
                  </a:lnTo>
                  <a:lnTo>
                    <a:pt x="9" y="254"/>
                  </a:lnTo>
                  <a:lnTo>
                    <a:pt x="7" y="271"/>
                  </a:lnTo>
                  <a:lnTo>
                    <a:pt x="4" y="288"/>
                  </a:lnTo>
                  <a:lnTo>
                    <a:pt x="1" y="305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1" y="375"/>
                  </a:lnTo>
                  <a:lnTo>
                    <a:pt x="4" y="390"/>
                  </a:lnTo>
                  <a:lnTo>
                    <a:pt x="7" y="407"/>
                  </a:lnTo>
                  <a:lnTo>
                    <a:pt x="9" y="424"/>
                  </a:lnTo>
                  <a:lnTo>
                    <a:pt x="15" y="440"/>
                  </a:lnTo>
                  <a:lnTo>
                    <a:pt x="19" y="456"/>
                  </a:lnTo>
                  <a:lnTo>
                    <a:pt x="26" y="471"/>
                  </a:lnTo>
                  <a:lnTo>
                    <a:pt x="32" y="487"/>
                  </a:lnTo>
                  <a:lnTo>
                    <a:pt x="40" y="501"/>
                  </a:lnTo>
                  <a:lnTo>
                    <a:pt x="47" y="515"/>
                  </a:lnTo>
                  <a:lnTo>
                    <a:pt x="57" y="529"/>
                  </a:lnTo>
                  <a:lnTo>
                    <a:pt x="65" y="542"/>
                  </a:lnTo>
                  <a:lnTo>
                    <a:pt x="75" y="555"/>
                  </a:lnTo>
                  <a:lnTo>
                    <a:pt x="86" y="568"/>
                  </a:lnTo>
                  <a:lnTo>
                    <a:pt x="97" y="579"/>
                  </a:lnTo>
                  <a:lnTo>
                    <a:pt x="108" y="591"/>
                  </a:lnTo>
                  <a:lnTo>
                    <a:pt x="121" y="600"/>
                  </a:lnTo>
                  <a:lnTo>
                    <a:pt x="133" y="610"/>
                  </a:lnTo>
                  <a:lnTo>
                    <a:pt x="146" y="620"/>
                  </a:lnTo>
                  <a:lnTo>
                    <a:pt x="160" y="629"/>
                  </a:lnTo>
                  <a:lnTo>
                    <a:pt x="174" y="637"/>
                  </a:lnTo>
                  <a:lnTo>
                    <a:pt x="187" y="644"/>
                  </a:lnTo>
                  <a:lnTo>
                    <a:pt x="203" y="652"/>
                  </a:lnTo>
                  <a:lnTo>
                    <a:pt x="218" y="657"/>
                  </a:lnTo>
                  <a:lnTo>
                    <a:pt x="233" y="663"/>
                  </a:lnTo>
                  <a:lnTo>
                    <a:pt x="249" y="667"/>
                  </a:lnTo>
                  <a:lnTo>
                    <a:pt x="264" y="671"/>
                  </a:lnTo>
                  <a:lnTo>
                    <a:pt x="281" y="674"/>
                  </a:lnTo>
                  <a:lnTo>
                    <a:pt x="297" y="677"/>
                  </a:lnTo>
                  <a:lnTo>
                    <a:pt x="314" y="679"/>
                  </a:lnTo>
                  <a:lnTo>
                    <a:pt x="332" y="679"/>
                  </a:lnTo>
                  <a:lnTo>
                    <a:pt x="349" y="679"/>
                  </a:lnTo>
                  <a:lnTo>
                    <a:pt x="365" y="677"/>
                  </a:lnTo>
                  <a:lnTo>
                    <a:pt x="382" y="674"/>
                  </a:lnTo>
                  <a:lnTo>
                    <a:pt x="399" y="671"/>
                  </a:lnTo>
                  <a:lnTo>
                    <a:pt x="414" y="667"/>
                  </a:lnTo>
                  <a:lnTo>
                    <a:pt x="431" y="663"/>
                  </a:lnTo>
                  <a:lnTo>
                    <a:pt x="446" y="657"/>
                  </a:lnTo>
                  <a:lnTo>
                    <a:pt x="461" y="652"/>
                  </a:lnTo>
                  <a:lnTo>
                    <a:pt x="475" y="644"/>
                  </a:lnTo>
                  <a:lnTo>
                    <a:pt x="489" y="637"/>
                  </a:lnTo>
                  <a:lnTo>
                    <a:pt x="503" y="629"/>
                  </a:lnTo>
                  <a:lnTo>
                    <a:pt x="517" y="620"/>
                  </a:lnTo>
                  <a:lnTo>
                    <a:pt x="530" y="610"/>
                  </a:lnTo>
                  <a:lnTo>
                    <a:pt x="543" y="600"/>
                  </a:lnTo>
                  <a:lnTo>
                    <a:pt x="555" y="591"/>
                  </a:lnTo>
                  <a:lnTo>
                    <a:pt x="566" y="579"/>
                  </a:lnTo>
                  <a:lnTo>
                    <a:pt x="577" y="568"/>
                  </a:lnTo>
                  <a:lnTo>
                    <a:pt x="588" y="555"/>
                  </a:lnTo>
                  <a:lnTo>
                    <a:pt x="598" y="542"/>
                  </a:lnTo>
                  <a:lnTo>
                    <a:pt x="607" y="529"/>
                  </a:lnTo>
                  <a:lnTo>
                    <a:pt x="616" y="515"/>
                  </a:lnTo>
                  <a:lnTo>
                    <a:pt x="624" y="501"/>
                  </a:lnTo>
                  <a:lnTo>
                    <a:pt x="631" y="487"/>
                  </a:lnTo>
                  <a:lnTo>
                    <a:pt x="638" y="471"/>
                  </a:lnTo>
                  <a:lnTo>
                    <a:pt x="644" y="456"/>
                  </a:lnTo>
                  <a:lnTo>
                    <a:pt x="649" y="440"/>
                  </a:lnTo>
                  <a:lnTo>
                    <a:pt x="653" y="424"/>
                  </a:lnTo>
                  <a:lnTo>
                    <a:pt x="658" y="407"/>
                  </a:lnTo>
                  <a:lnTo>
                    <a:pt x="660" y="390"/>
                  </a:lnTo>
                  <a:lnTo>
                    <a:pt x="662" y="375"/>
                  </a:lnTo>
                  <a:lnTo>
                    <a:pt x="663" y="356"/>
                  </a:lnTo>
                  <a:lnTo>
                    <a:pt x="663" y="339"/>
                  </a:lnTo>
                  <a:close/>
                  <a:moveTo>
                    <a:pt x="656" y="339"/>
                  </a:moveTo>
                  <a:lnTo>
                    <a:pt x="655" y="356"/>
                  </a:lnTo>
                  <a:lnTo>
                    <a:pt x="655" y="373"/>
                  </a:lnTo>
                  <a:lnTo>
                    <a:pt x="652" y="390"/>
                  </a:lnTo>
                  <a:lnTo>
                    <a:pt x="649" y="406"/>
                  </a:lnTo>
                  <a:lnTo>
                    <a:pt x="645" y="422"/>
                  </a:lnTo>
                  <a:lnTo>
                    <a:pt x="641" y="437"/>
                  </a:lnTo>
                  <a:lnTo>
                    <a:pt x="637" y="453"/>
                  </a:lnTo>
                  <a:lnTo>
                    <a:pt x="630" y="468"/>
                  </a:lnTo>
                  <a:lnTo>
                    <a:pt x="624" y="483"/>
                  </a:lnTo>
                  <a:lnTo>
                    <a:pt x="617" y="497"/>
                  </a:lnTo>
                  <a:lnTo>
                    <a:pt x="609" y="511"/>
                  </a:lnTo>
                  <a:lnTo>
                    <a:pt x="600" y="524"/>
                  </a:lnTo>
                  <a:lnTo>
                    <a:pt x="591" y="538"/>
                  </a:lnTo>
                  <a:lnTo>
                    <a:pt x="581" y="549"/>
                  </a:lnTo>
                  <a:lnTo>
                    <a:pt x="571" y="562"/>
                  </a:lnTo>
                  <a:lnTo>
                    <a:pt x="560" y="573"/>
                  </a:lnTo>
                  <a:lnTo>
                    <a:pt x="549" y="585"/>
                  </a:lnTo>
                  <a:lnTo>
                    <a:pt x="538" y="595"/>
                  </a:lnTo>
                  <a:lnTo>
                    <a:pt x="525" y="605"/>
                  </a:lnTo>
                  <a:lnTo>
                    <a:pt x="513" y="613"/>
                  </a:lnTo>
                  <a:lnTo>
                    <a:pt x="499" y="622"/>
                  </a:lnTo>
                  <a:lnTo>
                    <a:pt x="486" y="630"/>
                  </a:lnTo>
                  <a:lnTo>
                    <a:pt x="473" y="637"/>
                  </a:lnTo>
                  <a:lnTo>
                    <a:pt x="457" y="644"/>
                  </a:lnTo>
                  <a:lnTo>
                    <a:pt x="443" y="650"/>
                  </a:lnTo>
                  <a:lnTo>
                    <a:pt x="428" y="656"/>
                  </a:lnTo>
                  <a:lnTo>
                    <a:pt x="413" y="660"/>
                  </a:lnTo>
                  <a:lnTo>
                    <a:pt x="397" y="663"/>
                  </a:lnTo>
                  <a:lnTo>
                    <a:pt x="381" y="667"/>
                  </a:lnTo>
                  <a:lnTo>
                    <a:pt x="364" y="669"/>
                  </a:lnTo>
                  <a:lnTo>
                    <a:pt x="349" y="670"/>
                  </a:lnTo>
                  <a:lnTo>
                    <a:pt x="332" y="670"/>
                  </a:lnTo>
                  <a:lnTo>
                    <a:pt x="315" y="670"/>
                  </a:lnTo>
                  <a:lnTo>
                    <a:pt x="299" y="669"/>
                  </a:lnTo>
                  <a:lnTo>
                    <a:pt x="282" y="667"/>
                  </a:lnTo>
                  <a:lnTo>
                    <a:pt x="267" y="663"/>
                  </a:lnTo>
                  <a:lnTo>
                    <a:pt x="250" y="660"/>
                  </a:lnTo>
                  <a:lnTo>
                    <a:pt x="235" y="656"/>
                  </a:lnTo>
                  <a:lnTo>
                    <a:pt x="219" y="650"/>
                  </a:lnTo>
                  <a:lnTo>
                    <a:pt x="206" y="644"/>
                  </a:lnTo>
                  <a:lnTo>
                    <a:pt x="192" y="637"/>
                  </a:lnTo>
                  <a:lnTo>
                    <a:pt x="178" y="630"/>
                  </a:lnTo>
                  <a:lnTo>
                    <a:pt x="164" y="622"/>
                  </a:lnTo>
                  <a:lnTo>
                    <a:pt x="150" y="613"/>
                  </a:lnTo>
                  <a:lnTo>
                    <a:pt x="137" y="605"/>
                  </a:lnTo>
                  <a:lnTo>
                    <a:pt x="125" y="595"/>
                  </a:lnTo>
                  <a:lnTo>
                    <a:pt x="114" y="585"/>
                  </a:lnTo>
                  <a:lnTo>
                    <a:pt x="103" y="573"/>
                  </a:lnTo>
                  <a:lnTo>
                    <a:pt x="91" y="562"/>
                  </a:lnTo>
                  <a:lnTo>
                    <a:pt x="82" y="549"/>
                  </a:lnTo>
                  <a:lnTo>
                    <a:pt x="72" y="538"/>
                  </a:lnTo>
                  <a:lnTo>
                    <a:pt x="62" y="524"/>
                  </a:lnTo>
                  <a:lnTo>
                    <a:pt x="54" y="511"/>
                  </a:lnTo>
                  <a:lnTo>
                    <a:pt x="47" y="497"/>
                  </a:lnTo>
                  <a:lnTo>
                    <a:pt x="39" y="483"/>
                  </a:lnTo>
                  <a:lnTo>
                    <a:pt x="33" y="468"/>
                  </a:lnTo>
                  <a:lnTo>
                    <a:pt x="27" y="453"/>
                  </a:lnTo>
                  <a:lnTo>
                    <a:pt x="22" y="437"/>
                  </a:lnTo>
                  <a:lnTo>
                    <a:pt x="18" y="422"/>
                  </a:lnTo>
                  <a:lnTo>
                    <a:pt x="14" y="406"/>
                  </a:lnTo>
                  <a:lnTo>
                    <a:pt x="11" y="390"/>
                  </a:lnTo>
                  <a:lnTo>
                    <a:pt x="9" y="373"/>
                  </a:lnTo>
                  <a:lnTo>
                    <a:pt x="8" y="356"/>
                  </a:lnTo>
                  <a:lnTo>
                    <a:pt x="8" y="339"/>
                  </a:lnTo>
                  <a:lnTo>
                    <a:pt x="8" y="322"/>
                  </a:lnTo>
                  <a:lnTo>
                    <a:pt x="9" y="305"/>
                  </a:lnTo>
                  <a:lnTo>
                    <a:pt x="11" y="289"/>
                  </a:lnTo>
                  <a:lnTo>
                    <a:pt x="14" y="272"/>
                  </a:lnTo>
                  <a:lnTo>
                    <a:pt x="18" y="257"/>
                  </a:lnTo>
                  <a:lnTo>
                    <a:pt x="22" y="241"/>
                  </a:lnTo>
                  <a:lnTo>
                    <a:pt x="27" y="226"/>
                  </a:lnTo>
                  <a:lnTo>
                    <a:pt x="33" y="210"/>
                  </a:lnTo>
                  <a:lnTo>
                    <a:pt x="39" y="196"/>
                  </a:lnTo>
                  <a:lnTo>
                    <a:pt x="47" y="182"/>
                  </a:lnTo>
                  <a:lnTo>
                    <a:pt x="54" y="167"/>
                  </a:lnTo>
                  <a:lnTo>
                    <a:pt x="62" y="155"/>
                  </a:lnTo>
                  <a:lnTo>
                    <a:pt x="72" y="142"/>
                  </a:lnTo>
                  <a:lnTo>
                    <a:pt x="82" y="129"/>
                  </a:lnTo>
                  <a:lnTo>
                    <a:pt x="91" y="116"/>
                  </a:lnTo>
                  <a:lnTo>
                    <a:pt x="103" y="105"/>
                  </a:lnTo>
                  <a:lnTo>
                    <a:pt x="114" y="95"/>
                  </a:lnTo>
                  <a:lnTo>
                    <a:pt x="125" y="84"/>
                  </a:lnTo>
                  <a:lnTo>
                    <a:pt x="137" y="74"/>
                  </a:lnTo>
                  <a:lnTo>
                    <a:pt x="150" y="65"/>
                  </a:lnTo>
                  <a:lnTo>
                    <a:pt x="164" y="57"/>
                  </a:lnTo>
                  <a:lnTo>
                    <a:pt x="178" y="48"/>
                  </a:lnTo>
                  <a:lnTo>
                    <a:pt x="192" y="41"/>
                  </a:lnTo>
                  <a:lnTo>
                    <a:pt x="206" y="34"/>
                  </a:lnTo>
                  <a:lnTo>
                    <a:pt x="219" y="28"/>
                  </a:lnTo>
                  <a:lnTo>
                    <a:pt x="235" y="23"/>
                  </a:lnTo>
                  <a:lnTo>
                    <a:pt x="250" y="18"/>
                  </a:lnTo>
                  <a:lnTo>
                    <a:pt x="267" y="15"/>
                  </a:lnTo>
                  <a:lnTo>
                    <a:pt x="282" y="13"/>
                  </a:lnTo>
                  <a:lnTo>
                    <a:pt x="299" y="10"/>
                  </a:lnTo>
                  <a:lnTo>
                    <a:pt x="315" y="8"/>
                  </a:lnTo>
                  <a:lnTo>
                    <a:pt x="332" y="8"/>
                  </a:lnTo>
                  <a:lnTo>
                    <a:pt x="349" y="8"/>
                  </a:lnTo>
                  <a:lnTo>
                    <a:pt x="364" y="10"/>
                  </a:lnTo>
                  <a:lnTo>
                    <a:pt x="381" y="13"/>
                  </a:lnTo>
                  <a:lnTo>
                    <a:pt x="397" y="15"/>
                  </a:lnTo>
                  <a:lnTo>
                    <a:pt x="413" y="18"/>
                  </a:lnTo>
                  <a:lnTo>
                    <a:pt x="428" y="23"/>
                  </a:lnTo>
                  <a:lnTo>
                    <a:pt x="443" y="28"/>
                  </a:lnTo>
                  <a:lnTo>
                    <a:pt x="457" y="34"/>
                  </a:lnTo>
                  <a:lnTo>
                    <a:pt x="473" y="41"/>
                  </a:lnTo>
                  <a:lnTo>
                    <a:pt x="486" y="48"/>
                  </a:lnTo>
                  <a:lnTo>
                    <a:pt x="499" y="57"/>
                  </a:lnTo>
                  <a:lnTo>
                    <a:pt x="513" y="65"/>
                  </a:lnTo>
                  <a:lnTo>
                    <a:pt x="525" y="74"/>
                  </a:lnTo>
                  <a:lnTo>
                    <a:pt x="538" y="84"/>
                  </a:lnTo>
                  <a:lnTo>
                    <a:pt x="549" y="95"/>
                  </a:lnTo>
                  <a:lnTo>
                    <a:pt x="560" y="105"/>
                  </a:lnTo>
                  <a:lnTo>
                    <a:pt x="571" y="116"/>
                  </a:lnTo>
                  <a:lnTo>
                    <a:pt x="581" y="129"/>
                  </a:lnTo>
                  <a:lnTo>
                    <a:pt x="591" y="142"/>
                  </a:lnTo>
                  <a:lnTo>
                    <a:pt x="600" y="155"/>
                  </a:lnTo>
                  <a:lnTo>
                    <a:pt x="609" y="167"/>
                  </a:lnTo>
                  <a:lnTo>
                    <a:pt x="617" y="182"/>
                  </a:lnTo>
                  <a:lnTo>
                    <a:pt x="624" y="196"/>
                  </a:lnTo>
                  <a:lnTo>
                    <a:pt x="630" y="210"/>
                  </a:lnTo>
                  <a:lnTo>
                    <a:pt x="637" y="226"/>
                  </a:lnTo>
                  <a:lnTo>
                    <a:pt x="641" y="241"/>
                  </a:lnTo>
                  <a:lnTo>
                    <a:pt x="645" y="257"/>
                  </a:lnTo>
                  <a:lnTo>
                    <a:pt x="649" y="272"/>
                  </a:lnTo>
                  <a:lnTo>
                    <a:pt x="652" y="289"/>
                  </a:lnTo>
                  <a:lnTo>
                    <a:pt x="655" y="305"/>
                  </a:lnTo>
                  <a:lnTo>
                    <a:pt x="655" y="322"/>
                  </a:lnTo>
                  <a:lnTo>
                    <a:pt x="656" y="339"/>
                  </a:lnTo>
                  <a:close/>
                </a:path>
              </a:pathLst>
            </a:custGeom>
            <a:solidFill>
              <a:srgbClr val="FEFA4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4" name="Freeform 111"/>
            <p:cNvSpPr>
              <a:spLocks noEditPoints="1"/>
            </p:cNvSpPr>
            <p:nvPr/>
          </p:nvSpPr>
          <p:spPr bwMode="auto">
            <a:xfrm>
              <a:off x="4207" y="2165"/>
              <a:ext cx="656" cy="670"/>
            </a:xfrm>
            <a:custGeom>
              <a:avLst/>
              <a:gdLst>
                <a:gd name="T0" fmla="*/ 649 w 656"/>
                <a:gd name="T1" fmla="*/ 268 h 670"/>
                <a:gd name="T2" fmla="*/ 623 w 656"/>
                <a:gd name="T3" fmla="*/ 190 h 670"/>
                <a:gd name="T4" fmla="*/ 581 w 656"/>
                <a:gd name="T5" fmla="*/ 122 h 670"/>
                <a:gd name="T6" fmla="*/ 524 w 656"/>
                <a:gd name="T7" fmla="*/ 67 h 670"/>
                <a:gd name="T8" fmla="*/ 455 w 656"/>
                <a:gd name="T9" fmla="*/ 27 h 670"/>
                <a:gd name="T10" fmla="*/ 378 w 656"/>
                <a:gd name="T11" fmla="*/ 4 h 670"/>
                <a:gd name="T12" fmla="*/ 293 w 656"/>
                <a:gd name="T13" fmla="*/ 1 h 670"/>
                <a:gd name="T14" fmla="*/ 214 w 656"/>
                <a:gd name="T15" fmla="*/ 20 h 670"/>
                <a:gd name="T16" fmla="*/ 144 w 656"/>
                <a:gd name="T17" fmla="*/ 57 h 670"/>
                <a:gd name="T18" fmla="*/ 85 w 656"/>
                <a:gd name="T19" fmla="*/ 109 h 670"/>
                <a:gd name="T20" fmla="*/ 39 w 656"/>
                <a:gd name="T21" fmla="*/ 176 h 670"/>
                <a:gd name="T22" fmla="*/ 10 w 656"/>
                <a:gd name="T23" fmla="*/ 251 h 670"/>
                <a:gd name="T24" fmla="*/ 0 w 656"/>
                <a:gd name="T25" fmla="*/ 335 h 670"/>
                <a:gd name="T26" fmla="*/ 10 w 656"/>
                <a:gd name="T27" fmla="*/ 419 h 670"/>
                <a:gd name="T28" fmla="*/ 39 w 656"/>
                <a:gd name="T29" fmla="*/ 496 h 670"/>
                <a:gd name="T30" fmla="*/ 85 w 656"/>
                <a:gd name="T31" fmla="*/ 561 h 670"/>
                <a:gd name="T32" fmla="*/ 144 w 656"/>
                <a:gd name="T33" fmla="*/ 613 h 670"/>
                <a:gd name="T34" fmla="*/ 214 w 656"/>
                <a:gd name="T35" fmla="*/ 650 h 670"/>
                <a:gd name="T36" fmla="*/ 293 w 656"/>
                <a:gd name="T37" fmla="*/ 669 h 670"/>
                <a:gd name="T38" fmla="*/ 378 w 656"/>
                <a:gd name="T39" fmla="*/ 666 h 670"/>
                <a:gd name="T40" fmla="*/ 455 w 656"/>
                <a:gd name="T41" fmla="*/ 643 h 670"/>
                <a:gd name="T42" fmla="*/ 524 w 656"/>
                <a:gd name="T43" fmla="*/ 604 h 670"/>
                <a:gd name="T44" fmla="*/ 581 w 656"/>
                <a:gd name="T45" fmla="*/ 548 h 670"/>
                <a:gd name="T46" fmla="*/ 623 w 656"/>
                <a:gd name="T47" fmla="*/ 480 h 670"/>
                <a:gd name="T48" fmla="*/ 649 w 656"/>
                <a:gd name="T49" fmla="*/ 403 h 670"/>
                <a:gd name="T50" fmla="*/ 648 w 656"/>
                <a:gd name="T51" fmla="*/ 335 h 670"/>
                <a:gd name="T52" fmla="*/ 638 w 656"/>
                <a:gd name="T53" fmla="*/ 418 h 670"/>
                <a:gd name="T54" fmla="*/ 609 w 656"/>
                <a:gd name="T55" fmla="*/ 491 h 670"/>
                <a:gd name="T56" fmla="*/ 565 w 656"/>
                <a:gd name="T57" fmla="*/ 555 h 670"/>
                <a:gd name="T58" fmla="*/ 506 w 656"/>
                <a:gd name="T59" fmla="*/ 606 h 670"/>
                <a:gd name="T60" fmla="*/ 438 w 656"/>
                <a:gd name="T61" fmla="*/ 642 h 670"/>
                <a:gd name="T62" fmla="*/ 360 w 656"/>
                <a:gd name="T63" fmla="*/ 660 h 670"/>
                <a:gd name="T64" fmla="*/ 279 w 656"/>
                <a:gd name="T65" fmla="*/ 659 h 670"/>
                <a:gd name="T66" fmla="*/ 203 w 656"/>
                <a:gd name="T67" fmla="*/ 636 h 670"/>
                <a:gd name="T68" fmla="*/ 136 w 656"/>
                <a:gd name="T69" fmla="*/ 598 h 670"/>
                <a:gd name="T70" fmla="*/ 81 w 656"/>
                <a:gd name="T71" fmla="*/ 544 h 670"/>
                <a:gd name="T72" fmla="*/ 39 w 656"/>
                <a:gd name="T73" fmla="*/ 477 h 670"/>
                <a:gd name="T74" fmla="*/ 14 w 656"/>
                <a:gd name="T75" fmla="*/ 402 h 670"/>
                <a:gd name="T76" fmla="*/ 8 w 656"/>
                <a:gd name="T77" fmla="*/ 318 h 670"/>
                <a:gd name="T78" fmla="*/ 22 w 656"/>
                <a:gd name="T79" fmla="*/ 239 h 670"/>
                <a:gd name="T80" fmla="*/ 54 w 656"/>
                <a:gd name="T81" fmla="*/ 166 h 670"/>
                <a:gd name="T82" fmla="*/ 101 w 656"/>
                <a:gd name="T83" fmla="*/ 104 h 670"/>
                <a:gd name="T84" fmla="*/ 161 w 656"/>
                <a:gd name="T85" fmla="*/ 55 h 670"/>
                <a:gd name="T86" fmla="*/ 232 w 656"/>
                <a:gd name="T87" fmla="*/ 23 h 670"/>
                <a:gd name="T88" fmla="*/ 311 w 656"/>
                <a:gd name="T89" fmla="*/ 9 h 670"/>
                <a:gd name="T90" fmla="*/ 392 w 656"/>
                <a:gd name="T91" fmla="*/ 16 h 670"/>
                <a:gd name="T92" fmla="*/ 466 w 656"/>
                <a:gd name="T93" fmla="*/ 41 h 670"/>
                <a:gd name="T94" fmla="*/ 531 w 656"/>
                <a:gd name="T95" fmla="*/ 82 h 670"/>
                <a:gd name="T96" fmla="*/ 584 w 656"/>
                <a:gd name="T97" fmla="*/ 139 h 670"/>
                <a:gd name="T98" fmla="*/ 623 w 656"/>
                <a:gd name="T99" fmla="*/ 207 h 670"/>
                <a:gd name="T100" fmla="*/ 644 w 656"/>
                <a:gd name="T101" fmla="*/ 285 h 67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6"/>
                <a:gd name="T154" fmla="*/ 0 h 670"/>
                <a:gd name="T155" fmla="*/ 656 w 656"/>
                <a:gd name="T156" fmla="*/ 670 h 67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6" h="670">
                  <a:moveTo>
                    <a:pt x="656" y="335"/>
                  </a:moveTo>
                  <a:lnTo>
                    <a:pt x="655" y="318"/>
                  </a:lnTo>
                  <a:lnTo>
                    <a:pt x="654" y="301"/>
                  </a:lnTo>
                  <a:lnTo>
                    <a:pt x="652" y="284"/>
                  </a:lnTo>
                  <a:lnTo>
                    <a:pt x="649" y="268"/>
                  </a:lnTo>
                  <a:lnTo>
                    <a:pt x="645" y="251"/>
                  </a:lnTo>
                  <a:lnTo>
                    <a:pt x="641" y="236"/>
                  </a:lnTo>
                  <a:lnTo>
                    <a:pt x="635" y="220"/>
                  </a:lnTo>
                  <a:lnTo>
                    <a:pt x="630" y="205"/>
                  </a:lnTo>
                  <a:lnTo>
                    <a:pt x="623" y="190"/>
                  </a:lnTo>
                  <a:lnTo>
                    <a:pt x="616" y="176"/>
                  </a:lnTo>
                  <a:lnTo>
                    <a:pt x="608" y="162"/>
                  </a:lnTo>
                  <a:lnTo>
                    <a:pt x="599" y="148"/>
                  </a:lnTo>
                  <a:lnTo>
                    <a:pt x="591" y="135"/>
                  </a:lnTo>
                  <a:lnTo>
                    <a:pt x="581" y="122"/>
                  </a:lnTo>
                  <a:lnTo>
                    <a:pt x="570" y="109"/>
                  </a:lnTo>
                  <a:lnTo>
                    <a:pt x="559" y="98"/>
                  </a:lnTo>
                  <a:lnTo>
                    <a:pt x="548" y="87"/>
                  </a:lnTo>
                  <a:lnTo>
                    <a:pt x="537" y="77"/>
                  </a:lnTo>
                  <a:lnTo>
                    <a:pt x="524" y="67"/>
                  </a:lnTo>
                  <a:lnTo>
                    <a:pt x="512" y="57"/>
                  </a:lnTo>
                  <a:lnTo>
                    <a:pt x="498" y="48"/>
                  </a:lnTo>
                  <a:lnTo>
                    <a:pt x="484" y="41"/>
                  </a:lnTo>
                  <a:lnTo>
                    <a:pt x="470" y="33"/>
                  </a:lnTo>
                  <a:lnTo>
                    <a:pt x="455" y="27"/>
                  </a:lnTo>
                  <a:lnTo>
                    <a:pt x="441" y="20"/>
                  </a:lnTo>
                  <a:lnTo>
                    <a:pt x="425" y="16"/>
                  </a:lnTo>
                  <a:lnTo>
                    <a:pt x="410" y="11"/>
                  </a:lnTo>
                  <a:lnTo>
                    <a:pt x="393" y="7"/>
                  </a:lnTo>
                  <a:lnTo>
                    <a:pt x="378" y="4"/>
                  </a:lnTo>
                  <a:lnTo>
                    <a:pt x="361" y="1"/>
                  </a:lnTo>
                  <a:lnTo>
                    <a:pt x="345" y="0"/>
                  </a:lnTo>
                  <a:lnTo>
                    <a:pt x="328" y="0"/>
                  </a:lnTo>
                  <a:lnTo>
                    <a:pt x="310" y="0"/>
                  </a:lnTo>
                  <a:lnTo>
                    <a:pt x="293" y="1"/>
                  </a:lnTo>
                  <a:lnTo>
                    <a:pt x="278" y="4"/>
                  </a:lnTo>
                  <a:lnTo>
                    <a:pt x="261" y="7"/>
                  </a:lnTo>
                  <a:lnTo>
                    <a:pt x="246" y="11"/>
                  </a:lnTo>
                  <a:lnTo>
                    <a:pt x="229" y="16"/>
                  </a:lnTo>
                  <a:lnTo>
                    <a:pt x="214" y="20"/>
                  </a:lnTo>
                  <a:lnTo>
                    <a:pt x="200" y="27"/>
                  </a:lnTo>
                  <a:lnTo>
                    <a:pt x="185" y="33"/>
                  </a:lnTo>
                  <a:lnTo>
                    <a:pt x="171" y="41"/>
                  </a:lnTo>
                  <a:lnTo>
                    <a:pt x="157" y="48"/>
                  </a:lnTo>
                  <a:lnTo>
                    <a:pt x="144" y="57"/>
                  </a:lnTo>
                  <a:lnTo>
                    <a:pt x="131" y="67"/>
                  </a:lnTo>
                  <a:lnTo>
                    <a:pt x="119" y="77"/>
                  </a:lnTo>
                  <a:lnTo>
                    <a:pt x="107" y="87"/>
                  </a:lnTo>
                  <a:lnTo>
                    <a:pt x="96" y="98"/>
                  </a:lnTo>
                  <a:lnTo>
                    <a:pt x="85" y="109"/>
                  </a:lnTo>
                  <a:lnTo>
                    <a:pt x="75" y="122"/>
                  </a:lnTo>
                  <a:lnTo>
                    <a:pt x="65" y="135"/>
                  </a:lnTo>
                  <a:lnTo>
                    <a:pt x="55" y="148"/>
                  </a:lnTo>
                  <a:lnTo>
                    <a:pt x="47" y="162"/>
                  </a:lnTo>
                  <a:lnTo>
                    <a:pt x="39" y="176"/>
                  </a:lnTo>
                  <a:lnTo>
                    <a:pt x="32" y="190"/>
                  </a:lnTo>
                  <a:lnTo>
                    <a:pt x="25" y="205"/>
                  </a:lnTo>
                  <a:lnTo>
                    <a:pt x="19" y="220"/>
                  </a:lnTo>
                  <a:lnTo>
                    <a:pt x="14" y="236"/>
                  </a:lnTo>
                  <a:lnTo>
                    <a:pt x="10" y="251"/>
                  </a:lnTo>
                  <a:lnTo>
                    <a:pt x="5" y="268"/>
                  </a:lnTo>
                  <a:lnTo>
                    <a:pt x="3" y="284"/>
                  </a:lnTo>
                  <a:lnTo>
                    <a:pt x="1" y="301"/>
                  </a:lnTo>
                  <a:lnTo>
                    <a:pt x="0" y="318"/>
                  </a:lnTo>
                  <a:lnTo>
                    <a:pt x="0" y="335"/>
                  </a:lnTo>
                  <a:lnTo>
                    <a:pt x="0" y="352"/>
                  </a:lnTo>
                  <a:lnTo>
                    <a:pt x="1" y="369"/>
                  </a:lnTo>
                  <a:lnTo>
                    <a:pt x="3" y="386"/>
                  </a:lnTo>
                  <a:lnTo>
                    <a:pt x="5" y="403"/>
                  </a:lnTo>
                  <a:lnTo>
                    <a:pt x="10" y="419"/>
                  </a:lnTo>
                  <a:lnTo>
                    <a:pt x="14" y="435"/>
                  </a:lnTo>
                  <a:lnTo>
                    <a:pt x="19" y="450"/>
                  </a:lnTo>
                  <a:lnTo>
                    <a:pt x="25" y="466"/>
                  </a:lnTo>
                  <a:lnTo>
                    <a:pt x="32" y="480"/>
                  </a:lnTo>
                  <a:lnTo>
                    <a:pt x="39" y="496"/>
                  </a:lnTo>
                  <a:lnTo>
                    <a:pt x="47" y="508"/>
                  </a:lnTo>
                  <a:lnTo>
                    <a:pt x="55" y="523"/>
                  </a:lnTo>
                  <a:lnTo>
                    <a:pt x="65" y="535"/>
                  </a:lnTo>
                  <a:lnTo>
                    <a:pt x="75" y="548"/>
                  </a:lnTo>
                  <a:lnTo>
                    <a:pt x="85" y="561"/>
                  </a:lnTo>
                  <a:lnTo>
                    <a:pt x="96" y="572"/>
                  </a:lnTo>
                  <a:lnTo>
                    <a:pt x="107" y="584"/>
                  </a:lnTo>
                  <a:lnTo>
                    <a:pt x="119" y="594"/>
                  </a:lnTo>
                  <a:lnTo>
                    <a:pt x="131" y="604"/>
                  </a:lnTo>
                  <a:lnTo>
                    <a:pt x="144" y="613"/>
                  </a:lnTo>
                  <a:lnTo>
                    <a:pt x="157" y="622"/>
                  </a:lnTo>
                  <a:lnTo>
                    <a:pt x="171" y="631"/>
                  </a:lnTo>
                  <a:lnTo>
                    <a:pt x="185" y="638"/>
                  </a:lnTo>
                  <a:lnTo>
                    <a:pt x="200" y="643"/>
                  </a:lnTo>
                  <a:lnTo>
                    <a:pt x="214" y="650"/>
                  </a:lnTo>
                  <a:lnTo>
                    <a:pt x="229" y="655"/>
                  </a:lnTo>
                  <a:lnTo>
                    <a:pt x="246" y="660"/>
                  </a:lnTo>
                  <a:lnTo>
                    <a:pt x="261" y="663"/>
                  </a:lnTo>
                  <a:lnTo>
                    <a:pt x="278" y="666"/>
                  </a:lnTo>
                  <a:lnTo>
                    <a:pt x="293" y="669"/>
                  </a:lnTo>
                  <a:lnTo>
                    <a:pt x="310" y="670"/>
                  </a:lnTo>
                  <a:lnTo>
                    <a:pt x="328" y="670"/>
                  </a:lnTo>
                  <a:lnTo>
                    <a:pt x="345" y="670"/>
                  </a:lnTo>
                  <a:lnTo>
                    <a:pt x="361" y="669"/>
                  </a:lnTo>
                  <a:lnTo>
                    <a:pt x="378" y="666"/>
                  </a:lnTo>
                  <a:lnTo>
                    <a:pt x="393" y="663"/>
                  </a:lnTo>
                  <a:lnTo>
                    <a:pt x="410" y="660"/>
                  </a:lnTo>
                  <a:lnTo>
                    <a:pt x="425" y="655"/>
                  </a:lnTo>
                  <a:lnTo>
                    <a:pt x="441" y="650"/>
                  </a:lnTo>
                  <a:lnTo>
                    <a:pt x="455" y="643"/>
                  </a:lnTo>
                  <a:lnTo>
                    <a:pt x="470" y="638"/>
                  </a:lnTo>
                  <a:lnTo>
                    <a:pt x="484" y="631"/>
                  </a:lnTo>
                  <a:lnTo>
                    <a:pt x="498" y="622"/>
                  </a:lnTo>
                  <a:lnTo>
                    <a:pt x="512" y="613"/>
                  </a:lnTo>
                  <a:lnTo>
                    <a:pt x="524" y="604"/>
                  </a:lnTo>
                  <a:lnTo>
                    <a:pt x="537" y="594"/>
                  </a:lnTo>
                  <a:lnTo>
                    <a:pt x="548" y="584"/>
                  </a:lnTo>
                  <a:lnTo>
                    <a:pt x="559" y="572"/>
                  </a:lnTo>
                  <a:lnTo>
                    <a:pt x="570" y="561"/>
                  </a:lnTo>
                  <a:lnTo>
                    <a:pt x="581" y="548"/>
                  </a:lnTo>
                  <a:lnTo>
                    <a:pt x="591" y="535"/>
                  </a:lnTo>
                  <a:lnTo>
                    <a:pt x="599" y="523"/>
                  </a:lnTo>
                  <a:lnTo>
                    <a:pt x="608" y="508"/>
                  </a:lnTo>
                  <a:lnTo>
                    <a:pt x="616" y="496"/>
                  </a:lnTo>
                  <a:lnTo>
                    <a:pt x="623" y="480"/>
                  </a:lnTo>
                  <a:lnTo>
                    <a:pt x="630" y="466"/>
                  </a:lnTo>
                  <a:lnTo>
                    <a:pt x="635" y="450"/>
                  </a:lnTo>
                  <a:lnTo>
                    <a:pt x="641" y="435"/>
                  </a:lnTo>
                  <a:lnTo>
                    <a:pt x="645" y="419"/>
                  </a:lnTo>
                  <a:lnTo>
                    <a:pt x="649" y="403"/>
                  </a:lnTo>
                  <a:lnTo>
                    <a:pt x="652" y="386"/>
                  </a:lnTo>
                  <a:lnTo>
                    <a:pt x="654" y="369"/>
                  </a:lnTo>
                  <a:lnTo>
                    <a:pt x="655" y="352"/>
                  </a:lnTo>
                  <a:lnTo>
                    <a:pt x="656" y="335"/>
                  </a:lnTo>
                  <a:close/>
                  <a:moveTo>
                    <a:pt x="648" y="335"/>
                  </a:moveTo>
                  <a:lnTo>
                    <a:pt x="648" y="352"/>
                  </a:lnTo>
                  <a:lnTo>
                    <a:pt x="647" y="369"/>
                  </a:lnTo>
                  <a:lnTo>
                    <a:pt x="644" y="385"/>
                  </a:lnTo>
                  <a:lnTo>
                    <a:pt x="641" y="402"/>
                  </a:lnTo>
                  <a:lnTo>
                    <a:pt x="638" y="418"/>
                  </a:lnTo>
                  <a:lnTo>
                    <a:pt x="634" y="433"/>
                  </a:lnTo>
                  <a:lnTo>
                    <a:pt x="628" y="447"/>
                  </a:lnTo>
                  <a:lnTo>
                    <a:pt x="623" y="463"/>
                  </a:lnTo>
                  <a:lnTo>
                    <a:pt x="616" y="477"/>
                  </a:lnTo>
                  <a:lnTo>
                    <a:pt x="609" y="491"/>
                  </a:lnTo>
                  <a:lnTo>
                    <a:pt x="602" y="504"/>
                  </a:lnTo>
                  <a:lnTo>
                    <a:pt x="594" y="518"/>
                  </a:lnTo>
                  <a:lnTo>
                    <a:pt x="584" y="531"/>
                  </a:lnTo>
                  <a:lnTo>
                    <a:pt x="574" y="544"/>
                  </a:lnTo>
                  <a:lnTo>
                    <a:pt x="565" y="555"/>
                  </a:lnTo>
                  <a:lnTo>
                    <a:pt x="553" y="567"/>
                  </a:lnTo>
                  <a:lnTo>
                    <a:pt x="542" y="578"/>
                  </a:lnTo>
                  <a:lnTo>
                    <a:pt x="531" y="588"/>
                  </a:lnTo>
                  <a:lnTo>
                    <a:pt x="519" y="598"/>
                  </a:lnTo>
                  <a:lnTo>
                    <a:pt x="506" y="606"/>
                  </a:lnTo>
                  <a:lnTo>
                    <a:pt x="494" y="615"/>
                  </a:lnTo>
                  <a:lnTo>
                    <a:pt x="480" y="623"/>
                  </a:lnTo>
                  <a:lnTo>
                    <a:pt x="466" y="631"/>
                  </a:lnTo>
                  <a:lnTo>
                    <a:pt x="452" y="636"/>
                  </a:lnTo>
                  <a:lnTo>
                    <a:pt x="438" y="642"/>
                  </a:lnTo>
                  <a:lnTo>
                    <a:pt x="423" y="648"/>
                  </a:lnTo>
                  <a:lnTo>
                    <a:pt x="407" y="652"/>
                  </a:lnTo>
                  <a:lnTo>
                    <a:pt x="392" y="656"/>
                  </a:lnTo>
                  <a:lnTo>
                    <a:pt x="377" y="659"/>
                  </a:lnTo>
                  <a:lnTo>
                    <a:pt x="360" y="660"/>
                  </a:lnTo>
                  <a:lnTo>
                    <a:pt x="343" y="662"/>
                  </a:lnTo>
                  <a:lnTo>
                    <a:pt x="328" y="662"/>
                  </a:lnTo>
                  <a:lnTo>
                    <a:pt x="311" y="662"/>
                  </a:lnTo>
                  <a:lnTo>
                    <a:pt x="295" y="660"/>
                  </a:lnTo>
                  <a:lnTo>
                    <a:pt x="279" y="659"/>
                  </a:lnTo>
                  <a:lnTo>
                    <a:pt x="263" y="656"/>
                  </a:lnTo>
                  <a:lnTo>
                    <a:pt x="247" y="652"/>
                  </a:lnTo>
                  <a:lnTo>
                    <a:pt x="232" y="648"/>
                  </a:lnTo>
                  <a:lnTo>
                    <a:pt x="217" y="642"/>
                  </a:lnTo>
                  <a:lnTo>
                    <a:pt x="203" y="636"/>
                  </a:lnTo>
                  <a:lnTo>
                    <a:pt x="189" y="631"/>
                  </a:lnTo>
                  <a:lnTo>
                    <a:pt x="175" y="623"/>
                  </a:lnTo>
                  <a:lnTo>
                    <a:pt x="161" y="615"/>
                  </a:lnTo>
                  <a:lnTo>
                    <a:pt x="149" y="606"/>
                  </a:lnTo>
                  <a:lnTo>
                    <a:pt x="136" y="598"/>
                  </a:lnTo>
                  <a:lnTo>
                    <a:pt x="124" y="588"/>
                  </a:lnTo>
                  <a:lnTo>
                    <a:pt x="112" y="578"/>
                  </a:lnTo>
                  <a:lnTo>
                    <a:pt x="101" y="567"/>
                  </a:lnTo>
                  <a:lnTo>
                    <a:pt x="90" y="555"/>
                  </a:lnTo>
                  <a:lnTo>
                    <a:pt x="81" y="544"/>
                  </a:lnTo>
                  <a:lnTo>
                    <a:pt x="71" y="531"/>
                  </a:lnTo>
                  <a:lnTo>
                    <a:pt x="62" y="518"/>
                  </a:lnTo>
                  <a:lnTo>
                    <a:pt x="54" y="504"/>
                  </a:lnTo>
                  <a:lnTo>
                    <a:pt x="46" y="491"/>
                  </a:lnTo>
                  <a:lnTo>
                    <a:pt x="39" y="477"/>
                  </a:lnTo>
                  <a:lnTo>
                    <a:pt x="32" y="463"/>
                  </a:lnTo>
                  <a:lnTo>
                    <a:pt x="26" y="447"/>
                  </a:lnTo>
                  <a:lnTo>
                    <a:pt x="22" y="433"/>
                  </a:lnTo>
                  <a:lnTo>
                    <a:pt x="18" y="418"/>
                  </a:lnTo>
                  <a:lnTo>
                    <a:pt x="14" y="402"/>
                  </a:lnTo>
                  <a:lnTo>
                    <a:pt x="11" y="385"/>
                  </a:lnTo>
                  <a:lnTo>
                    <a:pt x="10" y="369"/>
                  </a:lnTo>
                  <a:lnTo>
                    <a:pt x="8" y="352"/>
                  </a:lnTo>
                  <a:lnTo>
                    <a:pt x="7" y="335"/>
                  </a:lnTo>
                  <a:lnTo>
                    <a:pt x="8" y="318"/>
                  </a:lnTo>
                  <a:lnTo>
                    <a:pt x="10" y="303"/>
                  </a:lnTo>
                  <a:lnTo>
                    <a:pt x="11" y="285"/>
                  </a:lnTo>
                  <a:lnTo>
                    <a:pt x="14" y="270"/>
                  </a:lnTo>
                  <a:lnTo>
                    <a:pt x="18" y="254"/>
                  </a:lnTo>
                  <a:lnTo>
                    <a:pt x="22" y="239"/>
                  </a:lnTo>
                  <a:lnTo>
                    <a:pt x="26" y="223"/>
                  </a:lnTo>
                  <a:lnTo>
                    <a:pt x="32" y="207"/>
                  </a:lnTo>
                  <a:lnTo>
                    <a:pt x="39" y="193"/>
                  </a:lnTo>
                  <a:lnTo>
                    <a:pt x="46" y="179"/>
                  </a:lnTo>
                  <a:lnTo>
                    <a:pt x="54" y="166"/>
                  </a:lnTo>
                  <a:lnTo>
                    <a:pt x="62" y="152"/>
                  </a:lnTo>
                  <a:lnTo>
                    <a:pt x="71" y="139"/>
                  </a:lnTo>
                  <a:lnTo>
                    <a:pt x="81" y="128"/>
                  </a:lnTo>
                  <a:lnTo>
                    <a:pt x="90" y="115"/>
                  </a:lnTo>
                  <a:lnTo>
                    <a:pt x="101" y="104"/>
                  </a:lnTo>
                  <a:lnTo>
                    <a:pt x="112" y="94"/>
                  </a:lnTo>
                  <a:lnTo>
                    <a:pt x="124" y="82"/>
                  </a:lnTo>
                  <a:lnTo>
                    <a:pt x="136" y="74"/>
                  </a:lnTo>
                  <a:lnTo>
                    <a:pt x="149" y="64"/>
                  </a:lnTo>
                  <a:lnTo>
                    <a:pt x="161" y="55"/>
                  </a:lnTo>
                  <a:lnTo>
                    <a:pt x="175" y="48"/>
                  </a:lnTo>
                  <a:lnTo>
                    <a:pt x="189" y="41"/>
                  </a:lnTo>
                  <a:lnTo>
                    <a:pt x="203" y="34"/>
                  </a:lnTo>
                  <a:lnTo>
                    <a:pt x="217" y="28"/>
                  </a:lnTo>
                  <a:lnTo>
                    <a:pt x="232" y="23"/>
                  </a:lnTo>
                  <a:lnTo>
                    <a:pt x="247" y="19"/>
                  </a:lnTo>
                  <a:lnTo>
                    <a:pt x="263" y="16"/>
                  </a:lnTo>
                  <a:lnTo>
                    <a:pt x="279" y="13"/>
                  </a:lnTo>
                  <a:lnTo>
                    <a:pt x="295" y="10"/>
                  </a:lnTo>
                  <a:lnTo>
                    <a:pt x="311" y="9"/>
                  </a:lnTo>
                  <a:lnTo>
                    <a:pt x="328" y="9"/>
                  </a:lnTo>
                  <a:lnTo>
                    <a:pt x="343" y="9"/>
                  </a:lnTo>
                  <a:lnTo>
                    <a:pt x="360" y="10"/>
                  </a:lnTo>
                  <a:lnTo>
                    <a:pt x="377" y="13"/>
                  </a:lnTo>
                  <a:lnTo>
                    <a:pt x="392" y="16"/>
                  </a:lnTo>
                  <a:lnTo>
                    <a:pt x="407" y="19"/>
                  </a:lnTo>
                  <a:lnTo>
                    <a:pt x="423" y="23"/>
                  </a:lnTo>
                  <a:lnTo>
                    <a:pt x="438" y="28"/>
                  </a:lnTo>
                  <a:lnTo>
                    <a:pt x="452" y="34"/>
                  </a:lnTo>
                  <a:lnTo>
                    <a:pt x="466" y="41"/>
                  </a:lnTo>
                  <a:lnTo>
                    <a:pt x="480" y="48"/>
                  </a:lnTo>
                  <a:lnTo>
                    <a:pt x="494" y="55"/>
                  </a:lnTo>
                  <a:lnTo>
                    <a:pt x="506" y="64"/>
                  </a:lnTo>
                  <a:lnTo>
                    <a:pt x="519" y="74"/>
                  </a:lnTo>
                  <a:lnTo>
                    <a:pt x="531" y="82"/>
                  </a:lnTo>
                  <a:lnTo>
                    <a:pt x="542" y="94"/>
                  </a:lnTo>
                  <a:lnTo>
                    <a:pt x="553" y="104"/>
                  </a:lnTo>
                  <a:lnTo>
                    <a:pt x="565" y="115"/>
                  </a:lnTo>
                  <a:lnTo>
                    <a:pt x="574" y="128"/>
                  </a:lnTo>
                  <a:lnTo>
                    <a:pt x="584" y="139"/>
                  </a:lnTo>
                  <a:lnTo>
                    <a:pt x="594" y="152"/>
                  </a:lnTo>
                  <a:lnTo>
                    <a:pt x="602" y="166"/>
                  </a:lnTo>
                  <a:lnTo>
                    <a:pt x="609" y="179"/>
                  </a:lnTo>
                  <a:lnTo>
                    <a:pt x="616" y="193"/>
                  </a:lnTo>
                  <a:lnTo>
                    <a:pt x="623" y="207"/>
                  </a:lnTo>
                  <a:lnTo>
                    <a:pt x="628" y="223"/>
                  </a:lnTo>
                  <a:lnTo>
                    <a:pt x="634" y="239"/>
                  </a:lnTo>
                  <a:lnTo>
                    <a:pt x="638" y="254"/>
                  </a:lnTo>
                  <a:lnTo>
                    <a:pt x="641" y="270"/>
                  </a:lnTo>
                  <a:lnTo>
                    <a:pt x="644" y="285"/>
                  </a:lnTo>
                  <a:lnTo>
                    <a:pt x="647" y="303"/>
                  </a:lnTo>
                  <a:lnTo>
                    <a:pt x="648" y="318"/>
                  </a:lnTo>
                  <a:lnTo>
                    <a:pt x="648" y="335"/>
                  </a:lnTo>
                  <a:close/>
                </a:path>
              </a:pathLst>
            </a:custGeom>
            <a:solidFill>
              <a:srgbClr val="FEF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5" name="Freeform 112"/>
            <p:cNvSpPr>
              <a:spLocks noEditPoints="1"/>
            </p:cNvSpPr>
            <p:nvPr/>
          </p:nvSpPr>
          <p:spPr bwMode="auto">
            <a:xfrm>
              <a:off x="4211" y="2169"/>
              <a:ext cx="648" cy="662"/>
            </a:xfrm>
            <a:custGeom>
              <a:avLst/>
              <a:gdLst>
                <a:gd name="T0" fmla="*/ 641 w 648"/>
                <a:gd name="T1" fmla="*/ 264 h 662"/>
                <a:gd name="T2" fmla="*/ 616 w 648"/>
                <a:gd name="T3" fmla="*/ 188 h 662"/>
                <a:gd name="T4" fmla="*/ 573 w 648"/>
                <a:gd name="T5" fmla="*/ 121 h 662"/>
                <a:gd name="T6" fmla="*/ 517 w 648"/>
                <a:gd name="T7" fmla="*/ 66 h 662"/>
                <a:gd name="T8" fmla="*/ 449 w 648"/>
                <a:gd name="T9" fmla="*/ 26 h 662"/>
                <a:gd name="T10" fmla="*/ 373 w 648"/>
                <a:gd name="T11" fmla="*/ 5 h 662"/>
                <a:gd name="T12" fmla="*/ 291 w 648"/>
                <a:gd name="T13" fmla="*/ 2 h 662"/>
                <a:gd name="T14" fmla="*/ 211 w 648"/>
                <a:gd name="T15" fmla="*/ 20 h 662"/>
                <a:gd name="T16" fmla="*/ 142 w 648"/>
                <a:gd name="T17" fmla="*/ 57 h 662"/>
                <a:gd name="T18" fmla="*/ 83 w 648"/>
                <a:gd name="T19" fmla="*/ 108 h 662"/>
                <a:gd name="T20" fmla="*/ 39 w 648"/>
                <a:gd name="T21" fmla="*/ 174 h 662"/>
                <a:gd name="T22" fmla="*/ 10 w 648"/>
                <a:gd name="T23" fmla="*/ 249 h 662"/>
                <a:gd name="T24" fmla="*/ 0 w 648"/>
                <a:gd name="T25" fmla="*/ 331 h 662"/>
                <a:gd name="T26" fmla="*/ 10 w 648"/>
                <a:gd name="T27" fmla="*/ 414 h 662"/>
                <a:gd name="T28" fmla="*/ 39 w 648"/>
                <a:gd name="T29" fmla="*/ 489 h 662"/>
                <a:gd name="T30" fmla="*/ 83 w 648"/>
                <a:gd name="T31" fmla="*/ 554 h 662"/>
                <a:gd name="T32" fmla="*/ 142 w 648"/>
                <a:gd name="T33" fmla="*/ 605 h 662"/>
                <a:gd name="T34" fmla="*/ 211 w 648"/>
                <a:gd name="T35" fmla="*/ 642 h 662"/>
                <a:gd name="T36" fmla="*/ 291 w 648"/>
                <a:gd name="T37" fmla="*/ 661 h 662"/>
                <a:gd name="T38" fmla="*/ 373 w 648"/>
                <a:gd name="T39" fmla="*/ 659 h 662"/>
                <a:gd name="T40" fmla="*/ 449 w 648"/>
                <a:gd name="T41" fmla="*/ 636 h 662"/>
                <a:gd name="T42" fmla="*/ 517 w 648"/>
                <a:gd name="T43" fmla="*/ 597 h 662"/>
                <a:gd name="T44" fmla="*/ 573 w 648"/>
                <a:gd name="T45" fmla="*/ 541 h 662"/>
                <a:gd name="T46" fmla="*/ 616 w 648"/>
                <a:gd name="T47" fmla="*/ 475 h 662"/>
                <a:gd name="T48" fmla="*/ 641 w 648"/>
                <a:gd name="T49" fmla="*/ 398 h 662"/>
                <a:gd name="T50" fmla="*/ 640 w 648"/>
                <a:gd name="T51" fmla="*/ 331 h 662"/>
                <a:gd name="T52" fmla="*/ 630 w 648"/>
                <a:gd name="T53" fmla="*/ 412 h 662"/>
                <a:gd name="T54" fmla="*/ 602 w 648"/>
                <a:gd name="T55" fmla="*/ 485 h 662"/>
                <a:gd name="T56" fmla="*/ 558 w 648"/>
                <a:gd name="T57" fmla="*/ 548 h 662"/>
                <a:gd name="T58" fmla="*/ 501 w 648"/>
                <a:gd name="T59" fmla="*/ 600 h 662"/>
                <a:gd name="T60" fmla="*/ 433 w 648"/>
                <a:gd name="T61" fmla="*/ 635 h 662"/>
                <a:gd name="T62" fmla="*/ 356 w 648"/>
                <a:gd name="T63" fmla="*/ 652 h 662"/>
                <a:gd name="T64" fmla="*/ 275 w 648"/>
                <a:gd name="T65" fmla="*/ 651 h 662"/>
                <a:gd name="T66" fmla="*/ 200 w 648"/>
                <a:gd name="T67" fmla="*/ 629 h 662"/>
                <a:gd name="T68" fmla="*/ 135 w 648"/>
                <a:gd name="T69" fmla="*/ 590 h 662"/>
                <a:gd name="T70" fmla="*/ 79 w 648"/>
                <a:gd name="T71" fmla="*/ 537 h 662"/>
                <a:gd name="T72" fmla="*/ 39 w 648"/>
                <a:gd name="T73" fmla="*/ 472 h 662"/>
                <a:gd name="T74" fmla="*/ 14 w 648"/>
                <a:gd name="T75" fmla="*/ 396 h 662"/>
                <a:gd name="T76" fmla="*/ 7 w 648"/>
                <a:gd name="T77" fmla="*/ 314 h 662"/>
                <a:gd name="T78" fmla="*/ 21 w 648"/>
                <a:gd name="T79" fmla="*/ 235 h 662"/>
                <a:gd name="T80" fmla="*/ 53 w 648"/>
                <a:gd name="T81" fmla="*/ 164 h 662"/>
                <a:gd name="T82" fmla="*/ 100 w 648"/>
                <a:gd name="T83" fmla="*/ 103 h 662"/>
                <a:gd name="T84" fmla="*/ 160 w 648"/>
                <a:gd name="T85" fmla="*/ 56 h 662"/>
                <a:gd name="T86" fmla="*/ 229 w 648"/>
                <a:gd name="T87" fmla="*/ 23 h 662"/>
                <a:gd name="T88" fmla="*/ 307 w 648"/>
                <a:gd name="T89" fmla="*/ 9 h 662"/>
                <a:gd name="T90" fmla="*/ 387 w 648"/>
                <a:gd name="T91" fmla="*/ 15 h 662"/>
                <a:gd name="T92" fmla="*/ 460 w 648"/>
                <a:gd name="T93" fmla="*/ 40 h 662"/>
                <a:gd name="T94" fmla="*/ 524 w 648"/>
                <a:gd name="T95" fmla="*/ 83 h 662"/>
                <a:gd name="T96" fmla="*/ 577 w 648"/>
                <a:gd name="T97" fmla="*/ 138 h 662"/>
                <a:gd name="T98" fmla="*/ 615 w 648"/>
                <a:gd name="T99" fmla="*/ 206 h 662"/>
                <a:gd name="T100" fmla="*/ 636 w 648"/>
                <a:gd name="T101" fmla="*/ 281 h 662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48"/>
                <a:gd name="T154" fmla="*/ 0 h 662"/>
                <a:gd name="T155" fmla="*/ 648 w 648"/>
                <a:gd name="T156" fmla="*/ 662 h 662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48" h="662">
                  <a:moveTo>
                    <a:pt x="648" y="331"/>
                  </a:moveTo>
                  <a:lnTo>
                    <a:pt x="647" y="314"/>
                  </a:lnTo>
                  <a:lnTo>
                    <a:pt x="647" y="297"/>
                  </a:lnTo>
                  <a:lnTo>
                    <a:pt x="644" y="281"/>
                  </a:lnTo>
                  <a:lnTo>
                    <a:pt x="641" y="264"/>
                  </a:lnTo>
                  <a:lnTo>
                    <a:pt x="637" y="249"/>
                  </a:lnTo>
                  <a:lnTo>
                    <a:pt x="633" y="233"/>
                  </a:lnTo>
                  <a:lnTo>
                    <a:pt x="629" y="218"/>
                  </a:lnTo>
                  <a:lnTo>
                    <a:pt x="622" y="202"/>
                  </a:lnTo>
                  <a:lnTo>
                    <a:pt x="616" y="188"/>
                  </a:lnTo>
                  <a:lnTo>
                    <a:pt x="609" y="174"/>
                  </a:lnTo>
                  <a:lnTo>
                    <a:pt x="601" y="159"/>
                  </a:lnTo>
                  <a:lnTo>
                    <a:pt x="592" y="147"/>
                  </a:lnTo>
                  <a:lnTo>
                    <a:pt x="583" y="134"/>
                  </a:lnTo>
                  <a:lnTo>
                    <a:pt x="573" y="121"/>
                  </a:lnTo>
                  <a:lnTo>
                    <a:pt x="563" y="108"/>
                  </a:lnTo>
                  <a:lnTo>
                    <a:pt x="552" y="97"/>
                  </a:lnTo>
                  <a:lnTo>
                    <a:pt x="541" y="87"/>
                  </a:lnTo>
                  <a:lnTo>
                    <a:pt x="530" y="76"/>
                  </a:lnTo>
                  <a:lnTo>
                    <a:pt x="517" y="66"/>
                  </a:lnTo>
                  <a:lnTo>
                    <a:pt x="505" y="57"/>
                  </a:lnTo>
                  <a:lnTo>
                    <a:pt x="491" y="49"/>
                  </a:lnTo>
                  <a:lnTo>
                    <a:pt x="478" y="40"/>
                  </a:lnTo>
                  <a:lnTo>
                    <a:pt x="465" y="33"/>
                  </a:lnTo>
                  <a:lnTo>
                    <a:pt x="449" y="26"/>
                  </a:lnTo>
                  <a:lnTo>
                    <a:pt x="435" y="20"/>
                  </a:lnTo>
                  <a:lnTo>
                    <a:pt x="420" y="15"/>
                  </a:lnTo>
                  <a:lnTo>
                    <a:pt x="405" y="10"/>
                  </a:lnTo>
                  <a:lnTo>
                    <a:pt x="389" y="7"/>
                  </a:lnTo>
                  <a:lnTo>
                    <a:pt x="373" y="5"/>
                  </a:lnTo>
                  <a:lnTo>
                    <a:pt x="356" y="2"/>
                  </a:lnTo>
                  <a:lnTo>
                    <a:pt x="341" y="0"/>
                  </a:lnTo>
                  <a:lnTo>
                    <a:pt x="324" y="0"/>
                  </a:lnTo>
                  <a:lnTo>
                    <a:pt x="307" y="0"/>
                  </a:lnTo>
                  <a:lnTo>
                    <a:pt x="291" y="2"/>
                  </a:lnTo>
                  <a:lnTo>
                    <a:pt x="274" y="5"/>
                  </a:lnTo>
                  <a:lnTo>
                    <a:pt x="259" y="7"/>
                  </a:lnTo>
                  <a:lnTo>
                    <a:pt x="242" y="10"/>
                  </a:lnTo>
                  <a:lnTo>
                    <a:pt x="227" y="15"/>
                  </a:lnTo>
                  <a:lnTo>
                    <a:pt x="211" y="20"/>
                  </a:lnTo>
                  <a:lnTo>
                    <a:pt x="198" y="26"/>
                  </a:lnTo>
                  <a:lnTo>
                    <a:pt x="184" y="33"/>
                  </a:lnTo>
                  <a:lnTo>
                    <a:pt x="170" y="40"/>
                  </a:lnTo>
                  <a:lnTo>
                    <a:pt x="156" y="49"/>
                  </a:lnTo>
                  <a:lnTo>
                    <a:pt x="142" y="57"/>
                  </a:lnTo>
                  <a:lnTo>
                    <a:pt x="129" y="66"/>
                  </a:lnTo>
                  <a:lnTo>
                    <a:pt x="117" y="76"/>
                  </a:lnTo>
                  <a:lnTo>
                    <a:pt x="106" y="87"/>
                  </a:lnTo>
                  <a:lnTo>
                    <a:pt x="95" y="97"/>
                  </a:lnTo>
                  <a:lnTo>
                    <a:pt x="83" y="108"/>
                  </a:lnTo>
                  <a:lnTo>
                    <a:pt x="74" y="121"/>
                  </a:lnTo>
                  <a:lnTo>
                    <a:pt x="64" y="134"/>
                  </a:lnTo>
                  <a:lnTo>
                    <a:pt x="54" y="147"/>
                  </a:lnTo>
                  <a:lnTo>
                    <a:pt x="46" y="159"/>
                  </a:lnTo>
                  <a:lnTo>
                    <a:pt x="39" y="174"/>
                  </a:lnTo>
                  <a:lnTo>
                    <a:pt x="31" y="188"/>
                  </a:lnTo>
                  <a:lnTo>
                    <a:pt x="25" y="202"/>
                  </a:lnTo>
                  <a:lnTo>
                    <a:pt x="19" y="218"/>
                  </a:lnTo>
                  <a:lnTo>
                    <a:pt x="14" y="233"/>
                  </a:lnTo>
                  <a:lnTo>
                    <a:pt x="10" y="249"/>
                  </a:lnTo>
                  <a:lnTo>
                    <a:pt x="6" y="264"/>
                  </a:lnTo>
                  <a:lnTo>
                    <a:pt x="3" y="281"/>
                  </a:lnTo>
                  <a:lnTo>
                    <a:pt x="1" y="297"/>
                  </a:lnTo>
                  <a:lnTo>
                    <a:pt x="0" y="314"/>
                  </a:lnTo>
                  <a:lnTo>
                    <a:pt x="0" y="331"/>
                  </a:lnTo>
                  <a:lnTo>
                    <a:pt x="0" y="348"/>
                  </a:lnTo>
                  <a:lnTo>
                    <a:pt x="1" y="365"/>
                  </a:lnTo>
                  <a:lnTo>
                    <a:pt x="3" y="382"/>
                  </a:lnTo>
                  <a:lnTo>
                    <a:pt x="6" y="398"/>
                  </a:lnTo>
                  <a:lnTo>
                    <a:pt x="10" y="414"/>
                  </a:lnTo>
                  <a:lnTo>
                    <a:pt x="14" y="429"/>
                  </a:lnTo>
                  <a:lnTo>
                    <a:pt x="19" y="445"/>
                  </a:lnTo>
                  <a:lnTo>
                    <a:pt x="25" y="460"/>
                  </a:lnTo>
                  <a:lnTo>
                    <a:pt x="31" y="475"/>
                  </a:lnTo>
                  <a:lnTo>
                    <a:pt x="39" y="489"/>
                  </a:lnTo>
                  <a:lnTo>
                    <a:pt x="46" y="503"/>
                  </a:lnTo>
                  <a:lnTo>
                    <a:pt x="54" y="516"/>
                  </a:lnTo>
                  <a:lnTo>
                    <a:pt x="64" y="530"/>
                  </a:lnTo>
                  <a:lnTo>
                    <a:pt x="74" y="541"/>
                  </a:lnTo>
                  <a:lnTo>
                    <a:pt x="83" y="554"/>
                  </a:lnTo>
                  <a:lnTo>
                    <a:pt x="95" y="565"/>
                  </a:lnTo>
                  <a:lnTo>
                    <a:pt x="106" y="577"/>
                  </a:lnTo>
                  <a:lnTo>
                    <a:pt x="117" y="587"/>
                  </a:lnTo>
                  <a:lnTo>
                    <a:pt x="129" y="597"/>
                  </a:lnTo>
                  <a:lnTo>
                    <a:pt x="142" y="605"/>
                  </a:lnTo>
                  <a:lnTo>
                    <a:pt x="156" y="614"/>
                  </a:lnTo>
                  <a:lnTo>
                    <a:pt x="170" y="622"/>
                  </a:lnTo>
                  <a:lnTo>
                    <a:pt x="184" y="629"/>
                  </a:lnTo>
                  <a:lnTo>
                    <a:pt x="198" y="636"/>
                  </a:lnTo>
                  <a:lnTo>
                    <a:pt x="211" y="642"/>
                  </a:lnTo>
                  <a:lnTo>
                    <a:pt x="227" y="648"/>
                  </a:lnTo>
                  <a:lnTo>
                    <a:pt x="242" y="652"/>
                  </a:lnTo>
                  <a:lnTo>
                    <a:pt x="259" y="655"/>
                  </a:lnTo>
                  <a:lnTo>
                    <a:pt x="274" y="659"/>
                  </a:lnTo>
                  <a:lnTo>
                    <a:pt x="291" y="661"/>
                  </a:lnTo>
                  <a:lnTo>
                    <a:pt x="307" y="662"/>
                  </a:lnTo>
                  <a:lnTo>
                    <a:pt x="324" y="662"/>
                  </a:lnTo>
                  <a:lnTo>
                    <a:pt x="341" y="662"/>
                  </a:lnTo>
                  <a:lnTo>
                    <a:pt x="356" y="661"/>
                  </a:lnTo>
                  <a:lnTo>
                    <a:pt x="373" y="659"/>
                  </a:lnTo>
                  <a:lnTo>
                    <a:pt x="389" y="655"/>
                  </a:lnTo>
                  <a:lnTo>
                    <a:pt x="405" y="652"/>
                  </a:lnTo>
                  <a:lnTo>
                    <a:pt x="420" y="648"/>
                  </a:lnTo>
                  <a:lnTo>
                    <a:pt x="435" y="642"/>
                  </a:lnTo>
                  <a:lnTo>
                    <a:pt x="449" y="636"/>
                  </a:lnTo>
                  <a:lnTo>
                    <a:pt x="465" y="629"/>
                  </a:lnTo>
                  <a:lnTo>
                    <a:pt x="478" y="622"/>
                  </a:lnTo>
                  <a:lnTo>
                    <a:pt x="491" y="614"/>
                  </a:lnTo>
                  <a:lnTo>
                    <a:pt x="505" y="605"/>
                  </a:lnTo>
                  <a:lnTo>
                    <a:pt x="517" y="597"/>
                  </a:lnTo>
                  <a:lnTo>
                    <a:pt x="530" y="587"/>
                  </a:lnTo>
                  <a:lnTo>
                    <a:pt x="541" y="577"/>
                  </a:lnTo>
                  <a:lnTo>
                    <a:pt x="552" y="565"/>
                  </a:lnTo>
                  <a:lnTo>
                    <a:pt x="563" y="554"/>
                  </a:lnTo>
                  <a:lnTo>
                    <a:pt x="573" y="541"/>
                  </a:lnTo>
                  <a:lnTo>
                    <a:pt x="583" y="530"/>
                  </a:lnTo>
                  <a:lnTo>
                    <a:pt x="592" y="516"/>
                  </a:lnTo>
                  <a:lnTo>
                    <a:pt x="601" y="503"/>
                  </a:lnTo>
                  <a:lnTo>
                    <a:pt x="609" y="489"/>
                  </a:lnTo>
                  <a:lnTo>
                    <a:pt x="616" y="475"/>
                  </a:lnTo>
                  <a:lnTo>
                    <a:pt x="622" y="460"/>
                  </a:lnTo>
                  <a:lnTo>
                    <a:pt x="629" y="445"/>
                  </a:lnTo>
                  <a:lnTo>
                    <a:pt x="633" y="429"/>
                  </a:lnTo>
                  <a:lnTo>
                    <a:pt x="637" y="414"/>
                  </a:lnTo>
                  <a:lnTo>
                    <a:pt x="641" y="398"/>
                  </a:lnTo>
                  <a:lnTo>
                    <a:pt x="644" y="382"/>
                  </a:lnTo>
                  <a:lnTo>
                    <a:pt x="647" y="365"/>
                  </a:lnTo>
                  <a:lnTo>
                    <a:pt x="647" y="348"/>
                  </a:lnTo>
                  <a:lnTo>
                    <a:pt x="648" y="331"/>
                  </a:lnTo>
                  <a:close/>
                  <a:moveTo>
                    <a:pt x="640" y="331"/>
                  </a:moveTo>
                  <a:lnTo>
                    <a:pt x="640" y="348"/>
                  </a:lnTo>
                  <a:lnTo>
                    <a:pt x="638" y="364"/>
                  </a:lnTo>
                  <a:lnTo>
                    <a:pt x="636" y="381"/>
                  </a:lnTo>
                  <a:lnTo>
                    <a:pt x="633" y="396"/>
                  </a:lnTo>
                  <a:lnTo>
                    <a:pt x="630" y="412"/>
                  </a:lnTo>
                  <a:lnTo>
                    <a:pt x="626" y="428"/>
                  </a:lnTo>
                  <a:lnTo>
                    <a:pt x="620" y="442"/>
                  </a:lnTo>
                  <a:lnTo>
                    <a:pt x="615" y="458"/>
                  </a:lnTo>
                  <a:lnTo>
                    <a:pt x="609" y="472"/>
                  </a:lnTo>
                  <a:lnTo>
                    <a:pt x="602" y="485"/>
                  </a:lnTo>
                  <a:lnTo>
                    <a:pt x="594" y="499"/>
                  </a:lnTo>
                  <a:lnTo>
                    <a:pt x="586" y="512"/>
                  </a:lnTo>
                  <a:lnTo>
                    <a:pt x="577" y="524"/>
                  </a:lnTo>
                  <a:lnTo>
                    <a:pt x="567" y="537"/>
                  </a:lnTo>
                  <a:lnTo>
                    <a:pt x="558" y="548"/>
                  </a:lnTo>
                  <a:lnTo>
                    <a:pt x="547" y="560"/>
                  </a:lnTo>
                  <a:lnTo>
                    <a:pt x="537" y="570"/>
                  </a:lnTo>
                  <a:lnTo>
                    <a:pt x="524" y="581"/>
                  </a:lnTo>
                  <a:lnTo>
                    <a:pt x="513" y="590"/>
                  </a:lnTo>
                  <a:lnTo>
                    <a:pt x="501" y="600"/>
                  </a:lnTo>
                  <a:lnTo>
                    <a:pt x="488" y="608"/>
                  </a:lnTo>
                  <a:lnTo>
                    <a:pt x="474" y="615"/>
                  </a:lnTo>
                  <a:lnTo>
                    <a:pt x="460" y="622"/>
                  </a:lnTo>
                  <a:lnTo>
                    <a:pt x="446" y="629"/>
                  </a:lnTo>
                  <a:lnTo>
                    <a:pt x="433" y="635"/>
                  </a:lnTo>
                  <a:lnTo>
                    <a:pt x="417" y="639"/>
                  </a:lnTo>
                  <a:lnTo>
                    <a:pt x="402" y="644"/>
                  </a:lnTo>
                  <a:lnTo>
                    <a:pt x="387" y="648"/>
                  </a:lnTo>
                  <a:lnTo>
                    <a:pt x="371" y="651"/>
                  </a:lnTo>
                  <a:lnTo>
                    <a:pt x="356" y="652"/>
                  </a:lnTo>
                  <a:lnTo>
                    <a:pt x="339" y="654"/>
                  </a:lnTo>
                  <a:lnTo>
                    <a:pt x="324" y="655"/>
                  </a:lnTo>
                  <a:lnTo>
                    <a:pt x="307" y="654"/>
                  </a:lnTo>
                  <a:lnTo>
                    <a:pt x="291" y="652"/>
                  </a:lnTo>
                  <a:lnTo>
                    <a:pt x="275" y="651"/>
                  </a:lnTo>
                  <a:lnTo>
                    <a:pt x="260" y="648"/>
                  </a:lnTo>
                  <a:lnTo>
                    <a:pt x="245" y="644"/>
                  </a:lnTo>
                  <a:lnTo>
                    <a:pt x="229" y="639"/>
                  </a:lnTo>
                  <a:lnTo>
                    <a:pt x="214" y="635"/>
                  </a:lnTo>
                  <a:lnTo>
                    <a:pt x="200" y="629"/>
                  </a:lnTo>
                  <a:lnTo>
                    <a:pt x="186" y="622"/>
                  </a:lnTo>
                  <a:lnTo>
                    <a:pt x="172" y="615"/>
                  </a:lnTo>
                  <a:lnTo>
                    <a:pt x="160" y="608"/>
                  </a:lnTo>
                  <a:lnTo>
                    <a:pt x="146" y="600"/>
                  </a:lnTo>
                  <a:lnTo>
                    <a:pt x="135" y="590"/>
                  </a:lnTo>
                  <a:lnTo>
                    <a:pt x="122" y="581"/>
                  </a:lnTo>
                  <a:lnTo>
                    <a:pt x="111" y="570"/>
                  </a:lnTo>
                  <a:lnTo>
                    <a:pt x="100" y="560"/>
                  </a:lnTo>
                  <a:lnTo>
                    <a:pt x="89" y="548"/>
                  </a:lnTo>
                  <a:lnTo>
                    <a:pt x="79" y="537"/>
                  </a:lnTo>
                  <a:lnTo>
                    <a:pt x="70" y="524"/>
                  </a:lnTo>
                  <a:lnTo>
                    <a:pt x="61" y="512"/>
                  </a:lnTo>
                  <a:lnTo>
                    <a:pt x="53" y="499"/>
                  </a:lnTo>
                  <a:lnTo>
                    <a:pt x="46" y="485"/>
                  </a:lnTo>
                  <a:lnTo>
                    <a:pt x="39" y="472"/>
                  </a:lnTo>
                  <a:lnTo>
                    <a:pt x="32" y="458"/>
                  </a:lnTo>
                  <a:lnTo>
                    <a:pt x="26" y="442"/>
                  </a:lnTo>
                  <a:lnTo>
                    <a:pt x="21" y="428"/>
                  </a:lnTo>
                  <a:lnTo>
                    <a:pt x="17" y="412"/>
                  </a:lnTo>
                  <a:lnTo>
                    <a:pt x="14" y="396"/>
                  </a:lnTo>
                  <a:lnTo>
                    <a:pt x="11" y="381"/>
                  </a:lnTo>
                  <a:lnTo>
                    <a:pt x="8" y="364"/>
                  </a:lnTo>
                  <a:lnTo>
                    <a:pt x="7" y="348"/>
                  </a:lnTo>
                  <a:lnTo>
                    <a:pt x="7" y="331"/>
                  </a:lnTo>
                  <a:lnTo>
                    <a:pt x="7" y="314"/>
                  </a:lnTo>
                  <a:lnTo>
                    <a:pt x="8" y="299"/>
                  </a:lnTo>
                  <a:lnTo>
                    <a:pt x="11" y="281"/>
                  </a:lnTo>
                  <a:lnTo>
                    <a:pt x="14" y="266"/>
                  </a:lnTo>
                  <a:lnTo>
                    <a:pt x="17" y="250"/>
                  </a:lnTo>
                  <a:lnTo>
                    <a:pt x="21" y="235"/>
                  </a:lnTo>
                  <a:lnTo>
                    <a:pt x="26" y="220"/>
                  </a:lnTo>
                  <a:lnTo>
                    <a:pt x="32" y="206"/>
                  </a:lnTo>
                  <a:lnTo>
                    <a:pt x="39" y="192"/>
                  </a:lnTo>
                  <a:lnTo>
                    <a:pt x="46" y="178"/>
                  </a:lnTo>
                  <a:lnTo>
                    <a:pt x="53" y="164"/>
                  </a:lnTo>
                  <a:lnTo>
                    <a:pt x="61" y="151"/>
                  </a:lnTo>
                  <a:lnTo>
                    <a:pt x="70" y="138"/>
                  </a:lnTo>
                  <a:lnTo>
                    <a:pt x="79" y="125"/>
                  </a:lnTo>
                  <a:lnTo>
                    <a:pt x="89" y="114"/>
                  </a:lnTo>
                  <a:lnTo>
                    <a:pt x="100" y="103"/>
                  </a:lnTo>
                  <a:lnTo>
                    <a:pt x="111" y="93"/>
                  </a:lnTo>
                  <a:lnTo>
                    <a:pt x="122" y="83"/>
                  </a:lnTo>
                  <a:lnTo>
                    <a:pt x="135" y="73"/>
                  </a:lnTo>
                  <a:lnTo>
                    <a:pt x="146" y="64"/>
                  </a:lnTo>
                  <a:lnTo>
                    <a:pt x="160" y="56"/>
                  </a:lnTo>
                  <a:lnTo>
                    <a:pt x="172" y="47"/>
                  </a:lnTo>
                  <a:lnTo>
                    <a:pt x="186" y="40"/>
                  </a:lnTo>
                  <a:lnTo>
                    <a:pt x="200" y="34"/>
                  </a:lnTo>
                  <a:lnTo>
                    <a:pt x="214" y="27"/>
                  </a:lnTo>
                  <a:lnTo>
                    <a:pt x="229" y="23"/>
                  </a:lnTo>
                  <a:lnTo>
                    <a:pt x="245" y="19"/>
                  </a:lnTo>
                  <a:lnTo>
                    <a:pt x="260" y="15"/>
                  </a:lnTo>
                  <a:lnTo>
                    <a:pt x="275" y="12"/>
                  </a:lnTo>
                  <a:lnTo>
                    <a:pt x="291" y="10"/>
                  </a:lnTo>
                  <a:lnTo>
                    <a:pt x="307" y="9"/>
                  </a:lnTo>
                  <a:lnTo>
                    <a:pt x="324" y="9"/>
                  </a:lnTo>
                  <a:lnTo>
                    <a:pt x="339" y="9"/>
                  </a:lnTo>
                  <a:lnTo>
                    <a:pt x="356" y="10"/>
                  </a:lnTo>
                  <a:lnTo>
                    <a:pt x="371" y="12"/>
                  </a:lnTo>
                  <a:lnTo>
                    <a:pt x="387" y="15"/>
                  </a:lnTo>
                  <a:lnTo>
                    <a:pt x="402" y="19"/>
                  </a:lnTo>
                  <a:lnTo>
                    <a:pt x="417" y="23"/>
                  </a:lnTo>
                  <a:lnTo>
                    <a:pt x="433" y="27"/>
                  </a:lnTo>
                  <a:lnTo>
                    <a:pt x="446" y="34"/>
                  </a:lnTo>
                  <a:lnTo>
                    <a:pt x="460" y="40"/>
                  </a:lnTo>
                  <a:lnTo>
                    <a:pt x="474" y="47"/>
                  </a:lnTo>
                  <a:lnTo>
                    <a:pt x="488" y="56"/>
                  </a:lnTo>
                  <a:lnTo>
                    <a:pt x="501" y="64"/>
                  </a:lnTo>
                  <a:lnTo>
                    <a:pt x="513" y="73"/>
                  </a:lnTo>
                  <a:lnTo>
                    <a:pt x="524" y="83"/>
                  </a:lnTo>
                  <a:lnTo>
                    <a:pt x="537" y="93"/>
                  </a:lnTo>
                  <a:lnTo>
                    <a:pt x="547" y="103"/>
                  </a:lnTo>
                  <a:lnTo>
                    <a:pt x="558" y="114"/>
                  </a:lnTo>
                  <a:lnTo>
                    <a:pt x="567" y="125"/>
                  </a:lnTo>
                  <a:lnTo>
                    <a:pt x="577" y="138"/>
                  </a:lnTo>
                  <a:lnTo>
                    <a:pt x="586" y="151"/>
                  </a:lnTo>
                  <a:lnTo>
                    <a:pt x="594" y="164"/>
                  </a:lnTo>
                  <a:lnTo>
                    <a:pt x="602" y="178"/>
                  </a:lnTo>
                  <a:lnTo>
                    <a:pt x="609" y="192"/>
                  </a:lnTo>
                  <a:lnTo>
                    <a:pt x="615" y="206"/>
                  </a:lnTo>
                  <a:lnTo>
                    <a:pt x="620" y="220"/>
                  </a:lnTo>
                  <a:lnTo>
                    <a:pt x="626" y="235"/>
                  </a:lnTo>
                  <a:lnTo>
                    <a:pt x="630" y="250"/>
                  </a:lnTo>
                  <a:lnTo>
                    <a:pt x="633" y="266"/>
                  </a:lnTo>
                  <a:lnTo>
                    <a:pt x="636" y="281"/>
                  </a:lnTo>
                  <a:lnTo>
                    <a:pt x="638" y="299"/>
                  </a:lnTo>
                  <a:lnTo>
                    <a:pt x="640" y="314"/>
                  </a:lnTo>
                  <a:lnTo>
                    <a:pt x="640" y="331"/>
                  </a:lnTo>
                  <a:close/>
                </a:path>
              </a:pathLst>
            </a:custGeom>
            <a:solidFill>
              <a:srgbClr val="FEF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6" name="Freeform 113"/>
            <p:cNvSpPr>
              <a:spLocks noEditPoints="1"/>
            </p:cNvSpPr>
            <p:nvPr/>
          </p:nvSpPr>
          <p:spPr bwMode="auto">
            <a:xfrm>
              <a:off x="4214" y="2174"/>
              <a:ext cx="641" cy="653"/>
            </a:xfrm>
            <a:custGeom>
              <a:avLst/>
              <a:gdLst>
                <a:gd name="T0" fmla="*/ 634 w 641"/>
                <a:gd name="T1" fmla="*/ 261 h 653"/>
                <a:gd name="T2" fmla="*/ 609 w 641"/>
                <a:gd name="T3" fmla="*/ 184 h 653"/>
                <a:gd name="T4" fmla="*/ 567 w 641"/>
                <a:gd name="T5" fmla="*/ 119 h 653"/>
                <a:gd name="T6" fmla="*/ 512 w 641"/>
                <a:gd name="T7" fmla="*/ 65 h 653"/>
                <a:gd name="T8" fmla="*/ 445 w 641"/>
                <a:gd name="T9" fmla="*/ 25 h 653"/>
                <a:gd name="T10" fmla="*/ 370 w 641"/>
                <a:gd name="T11" fmla="*/ 4 h 653"/>
                <a:gd name="T12" fmla="*/ 288 w 641"/>
                <a:gd name="T13" fmla="*/ 1 h 653"/>
                <a:gd name="T14" fmla="*/ 210 w 641"/>
                <a:gd name="T15" fmla="*/ 19 h 653"/>
                <a:gd name="T16" fmla="*/ 142 w 641"/>
                <a:gd name="T17" fmla="*/ 55 h 653"/>
                <a:gd name="T18" fmla="*/ 83 w 641"/>
                <a:gd name="T19" fmla="*/ 106 h 653"/>
                <a:gd name="T20" fmla="*/ 39 w 641"/>
                <a:gd name="T21" fmla="*/ 170 h 653"/>
                <a:gd name="T22" fmla="*/ 11 w 641"/>
                <a:gd name="T23" fmla="*/ 245 h 653"/>
                <a:gd name="T24" fmla="*/ 0 w 641"/>
                <a:gd name="T25" fmla="*/ 326 h 653"/>
                <a:gd name="T26" fmla="*/ 11 w 641"/>
                <a:gd name="T27" fmla="*/ 409 h 653"/>
                <a:gd name="T28" fmla="*/ 39 w 641"/>
                <a:gd name="T29" fmla="*/ 482 h 653"/>
                <a:gd name="T30" fmla="*/ 83 w 641"/>
                <a:gd name="T31" fmla="*/ 546 h 653"/>
                <a:gd name="T32" fmla="*/ 142 w 641"/>
                <a:gd name="T33" fmla="*/ 597 h 653"/>
                <a:gd name="T34" fmla="*/ 210 w 641"/>
                <a:gd name="T35" fmla="*/ 633 h 653"/>
                <a:gd name="T36" fmla="*/ 288 w 641"/>
                <a:gd name="T37" fmla="*/ 651 h 653"/>
                <a:gd name="T38" fmla="*/ 370 w 641"/>
                <a:gd name="T39" fmla="*/ 650 h 653"/>
                <a:gd name="T40" fmla="*/ 445 w 641"/>
                <a:gd name="T41" fmla="*/ 627 h 653"/>
                <a:gd name="T42" fmla="*/ 512 w 641"/>
                <a:gd name="T43" fmla="*/ 589 h 653"/>
                <a:gd name="T44" fmla="*/ 567 w 641"/>
                <a:gd name="T45" fmla="*/ 535 h 653"/>
                <a:gd name="T46" fmla="*/ 609 w 641"/>
                <a:gd name="T47" fmla="*/ 468 h 653"/>
                <a:gd name="T48" fmla="*/ 634 w 641"/>
                <a:gd name="T49" fmla="*/ 393 h 653"/>
                <a:gd name="T50" fmla="*/ 633 w 641"/>
                <a:gd name="T51" fmla="*/ 326 h 653"/>
                <a:gd name="T52" fmla="*/ 623 w 641"/>
                <a:gd name="T53" fmla="*/ 406 h 653"/>
                <a:gd name="T54" fmla="*/ 595 w 641"/>
                <a:gd name="T55" fmla="*/ 478 h 653"/>
                <a:gd name="T56" fmla="*/ 552 w 641"/>
                <a:gd name="T57" fmla="*/ 541 h 653"/>
                <a:gd name="T58" fmla="*/ 495 w 641"/>
                <a:gd name="T59" fmla="*/ 590 h 653"/>
                <a:gd name="T60" fmla="*/ 428 w 641"/>
                <a:gd name="T61" fmla="*/ 626 h 653"/>
                <a:gd name="T62" fmla="*/ 353 w 641"/>
                <a:gd name="T63" fmla="*/ 644 h 653"/>
                <a:gd name="T64" fmla="*/ 272 w 641"/>
                <a:gd name="T65" fmla="*/ 641 h 653"/>
                <a:gd name="T66" fmla="*/ 199 w 641"/>
                <a:gd name="T67" fmla="*/ 620 h 653"/>
                <a:gd name="T68" fmla="*/ 133 w 641"/>
                <a:gd name="T69" fmla="*/ 582 h 653"/>
                <a:gd name="T70" fmla="*/ 79 w 641"/>
                <a:gd name="T71" fmla="*/ 529 h 653"/>
                <a:gd name="T72" fmla="*/ 39 w 641"/>
                <a:gd name="T73" fmla="*/ 464 h 653"/>
                <a:gd name="T74" fmla="*/ 15 w 641"/>
                <a:gd name="T75" fmla="*/ 390 h 653"/>
                <a:gd name="T76" fmla="*/ 8 w 641"/>
                <a:gd name="T77" fmla="*/ 311 h 653"/>
                <a:gd name="T78" fmla="*/ 22 w 641"/>
                <a:gd name="T79" fmla="*/ 231 h 653"/>
                <a:gd name="T80" fmla="*/ 54 w 641"/>
                <a:gd name="T81" fmla="*/ 161 h 653"/>
                <a:gd name="T82" fmla="*/ 100 w 641"/>
                <a:gd name="T83" fmla="*/ 100 h 653"/>
                <a:gd name="T84" fmla="*/ 158 w 641"/>
                <a:gd name="T85" fmla="*/ 54 h 653"/>
                <a:gd name="T86" fmla="*/ 228 w 641"/>
                <a:gd name="T87" fmla="*/ 22 h 653"/>
                <a:gd name="T88" fmla="*/ 304 w 641"/>
                <a:gd name="T89" fmla="*/ 8 h 653"/>
                <a:gd name="T90" fmla="*/ 384 w 641"/>
                <a:gd name="T91" fmla="*/ 14 h 653"/>
                <a:gd name="T92" fmla="*/ 456 w 641"/>
                <a:gd name="T93" fmla="*/ 39 h 653"/>
                <a:gd name="T94" fmla="*/ 519 w 641"/>
                <a:gd name="T95" fmla="*/ 81 h 653"/>
                <a:gd name="T96" fmla="*/ 571 w 641"/>
                <a:gd name="T97" fmla="*/ 136 h 653"/>
                <a:gd name="T98" fmla="*/ 609 w 641"/>
                <a:gd name="T99" fmla="*/ 203 h 653"/>
                <a:gd name="T100" fmla="*/ 630 w 641"/>
                <a:gd name="T101" fmla="*/ 278 h 65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41"/>
                <a:gd name="T154" fmla="*/ 0 h 653"/>
                <a:gd name="T155" fmla="*/ 641 w 641"/>
                <a:gd name="T156" fmla="*/ 653 h 65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41" h="653">
                  <a:moveTo>
                    <a:pt x="641" y="326"/>
                  </a:moveTo>
                  <a:lnTo>
                    <a:pt x="641" y="309"/>
                  </a:lnTo>
                  <a:lnTo>
                    <a:pt x="640" y="294"/>
                  </a:lnTo>
                  <a:lnTo>
                    <a:pt x="637" y="276"/>
                  </a:lnTo>
                  <a:lnTo>
                    <a:pt x="634" y="261"/>
                  </a:lnTo>
                  <a:lnTo>
                    <a:pt x="631" y="245"/>
                  </a:lnTo>
                  <a:lnTo>
                    <a:pt x="627" y="230"/>
                  </a:lnTo>
                  <a:lnTo>
                    <a:pt x="621" y="214"/>
                  </a:lnTo>
                  <a:lnTo>
                    <a:pt x="616" y="198"/>
                  </a:lnTo>
                  <a:lnTo>
                    <a:pt x="609" y="184"/>
                  </a:lnTo>
                  <a:lnTo>
                    <a:pt x="602" y="170"/>
                  </a:lnTo>
                  <a:lnTo>
                    <a:pt x="595" y="157"/>
                  </a:lnTo>
                  <a:lnTo>
                    <a:pt x="587" y="143"/>
                  </a:lnTo>
                  <a:lnTo>
                    <a:pt x="577" y="130"/>
                  </a:lnTo>
                  <a:lnTo>
                    <a:pt x="567" y="119"/>
                  </a:lnTo>
                  <a:lnTo>
                    <a:pt x="558" y="106"/>
                  </a:lnTo>
                  <a:lnTo>
                    <a:pt x="546" y="95"/>
                  </a:lnTo>
                  <a:lnTo>
                    <a:pt x="535" y="85"/>
                  </a:lnTo>
                  <a:lnTo>
                    <a:pt x="524" y="73"/>
                  </a:lnTo>
                  <a:lnTo>
                    <a:pt x="512" y="65"/>
                  </a:lnTo>
                  <a:lnTo>
                    <a:pt x="499" y="55"/>
                  </a:lnTo>
                  <a:lnTo>
                    <a:pt x="487" y="46"/>
                  </a:lnTo>
                  <a:lnTo>
                    <a:pt x="473" y="39"/>
                  </a:lnTo>
                  <a:lnTo>
                    <a:pt x="459" y="32"/>
                  </a:lnTo>
                  <a:lnTo>
                    <a:pt x="445" y="25"/>
                  </a:lnTo>
                  <a:lnTo>
                    <a:pt x="431" y="19"/>
                  </a:lnTo>
                  <a:lnTo>
                    <a:pt x="416" y="14"/>
                  </a:lnTo>
                  <a:lnTo>
                    <a:pt x="400" y="10"/>
                  </a:lnTo>
                  <a:lnTo>
                    <a:pt x="385" y="7"/>
                  </a:lnTo>
                  <a:lnTo>
                    <a:pt x="370" y="4"/>
                  </a:lnTo>
                  <a:lnTo>
                    <a:pt x="353" y="1"/>
                  </a:lnTo>
                  <a:lnTo>
                    <a:pt x="336" y="0"/>
                  </a:lnTo>
                  <a:lnTo>
                    <a:pt x="321" y="0"/>
                  </a:lnTo>
                  <a:lnTo>
                    <a:pt x="304" y="0"/>
                  </a:lnTo>
                  <a:lnTo>
                    <a:pt x="288" y="1"/>
                  </a:lnTo>
                  <a:lnTo>
                    <a:pt x="272" y="4"/>
                  </a:lnTo>
                  <a:lnTo>
                    <a:pt x="256" y="7"/>
                  </a:lnTo>
                  <a:lnTo>
                    <a:pt x="240" y="10"/>
                  </a:lnTo>
                  <a:lnTo>
                    <a:pt x="225" y="14"/>
                  </a:lnTo>
                  <a:lnTo>
                    <a:pt x="210" y="19"/>
                  </a:lnTo>
                  <a:lnTo>
                    <a:pt x="196" y="25"/>
                  </a:lnTo>
                  <a:lnTo>
                    <a:pt x="182" y="32"/>
                  </a:lnTo>
                  <a:lnTo>
                    <a:pt x="168" y="39"/>
                  </a:lnTo>
                  <a:lnTo>
                    <a:pt x="154" y="46"/>
                  </a:lnTo>
                  <a:lnTo>
                    <a:pt x="142" y="55"/>
                  </a:lnTo>
                  <a:lnTo>
                    <a:pt x="129" y="65"/>
                  </a:lnTo>
                  <a:lnTo>
                    <a:pt x="117" y="73"/>
                  </a:lnTo>
                  <a:lnTo>
                    <a:pt x="105" y="85"/>
                  </a:lnTo>
                  <a:lnTo>
                    <a:pt x="94" y="95"/>
                  </a:lnTo>
                  <a:lnTo>
                    <a:pt x="83" y="106"/>
                  </a:lnTo>
                  <a:lnTo>
                    <a:pt x="74" y="119"/>
                  </a:lnTo>
                  <a:lnTo>
                    <a:pt x="64" y="130"/>
                  </a:lnTo>
                  <a:lnTo>
                    <a:pt x="55" y="143"/>
                  </a:lnTo>
                  <a:lnTo>
                    <a:pt x="47" y="157"/>
                  </a:lnTo>
                  <a:lnTo>
                    <a:pt x="39" y="170"/>
                  </a:lnTo>
                  <a:lnTo>
                    <a:pt x="32" y="184"/>
                  </a:lnTo>
                  <a:lnTo>
                    <a:pt x="25" y="198"/>
                  </a:lnTo>
                  <a:lnTo>
                    <a:pt x="19" y="214"/>
                  </a:lnTo>
                  <a:lnTo>
                    <a:pt x="15" y="230"/>
                  </a:lnTo>
                  <a:lnTo>
                    <a:pt x="11" y="245"/>
                  </a:lnTo>
                  <a:lnTo>
                    <a:pt x="7" y="261"/>
                  </a:lnTo>
                  <a:lnTo>
                    <a:pt x="4" y="276"/>
                  </a:lnTo>
                  <a:lnTo>
                    <a:pt x="3" y="294"/>
                  </a:lnTo>
                  <a:lnTo>
                    <a:pt x="1" y="309"/>
                  </a:lnTo>
                  <a:lnTo>
                    <a:pt x="0" y="326"/>
                  </a:lnTo>
                  <a:lnTo>
                    <a:pt x="1" y="343"/>
                  </a:lnTo>
                  <a:lnTo>
                    <a:pt x="3" y="360"/>
                  </a:lnTo>
                  <a:lnTo>
                    <a:pt x="4" y="376"/>
                  </a:lnTo>
                  <a:lnTo>
                    <a:pt x="7" y="393"/>
                  </a:lnTo>
                  <a:lnTo>
                    <a:pt x="11" y="409"/>
                  </a:lnTo>
                  <a:lnTo>
                    <a:pt x="15" y="424"/>
                  </a:lnTo>
                  <a:lnTo>
                    <a:pt x="19" y="438"/>
                  </a:lnTo>
                  <a:lnTo>
                    <a:pt x="25" y="454"/>
                  </a:lnTo>
                  <a:lnTo>
                    <a:pt x="32" y="468"/>
                  </a:lnTo>
                  <a:lnTo>
                    <a:pt x="39" y="482"/>
                  </a:lnTo>
                  <a:lnTo>
                    <a:pt x="47" y="495"/>
                  </a:lnTo>
                  <a:lnTo>
                    <a:pt x="55" y="509"/>
                  </a:lnTo>
                  <a:lnTo>
                    <a:pt x="64" y="522"/>
                  </a:lnTo>
                  <a:lnTo>
                    <a:pt x="74" y="535"/>
                  </a:lnTo>
                  <a:lnTo>
                    <a:pt x="83" y="546"/>
                  </a:lnTo>
                  <a:lnTo>
                    <a:pt x="94" y="558"/>
                  </a:lnTo>
                  <a:lnTo>
                    <a:pt x="105" y="569"/>
                  </a:lnTo>
                  <a:lnTo>
                    <a:pt x="117" y="579"/>
                  </a:lnTo>
                  <a:lnTo>
                    <a:pt x="129" y="589"/>
                  </a:lnTo>
                  <a:lnTo>
                    <a:pt x="142" y="597"/>
                  </a:lnTo>
                  <a:lnTo>
                    <a:pt x="154" y="606"/>
                  </a:lnTo>
                  <a:lnTo>
                    <a:pt x="168" y="614"/>
                  </a:lnTo>
                  <a:lnTo>
                    <a:pt x="182" y="622"/>
                  </a:lnTo>
                  <a:lnTo>
                    <a:pt x="196" y="627"/>
                  </a:lnTo>
                  <a:lnTo>
                    <a:pt x="210" y="633"/>
                  </a:lnTo>
                  <a:lnTo>
                    <a:pt x="225" y="639"/>
                  </a:lnTo>
                  <a:lnTo>
                    <a:pt x="240" y="643"/>
                  </a:lnTo>
                  <a:lnTo>
                    <a:pt x="256" y="647"/>
                  </a:lnTo>
                  <a:lnTo>
                    <a:pt x="272" y="650"/>
                  </a:lnTo>
                  <a:lnTo>
                    <a:pt x="288" y="651"/>
                  </a:lnTo>
                  <a:lnTo>
                    <a:pt x="304" y="653"/>
                  </a:lnTo>
                  <a:lnTo>
                    <a:pt x="321" y="653"/>
                  </a:lnTo>
                  <a:lnTo>
                    <a:pt x="336" y="653"/>
                  </a:lnTo>
                  <a:lnTo>
                    <a:pt x="353" y="651"/>
                  </a:lnTo>
                  <a:lnTo>
                    <a:pt x="370" y="650"/>
                  </a:lnTo>
                  <a:lnTo>
                    <a:pt x="385" y="647"/>
                  </a:lnTo>
                  <a:lnTo>
                    <a:pt x="400" y="643"/>
                  </a:lnTo>
                  <a:lnTo>
                    <a:pt x="416" y="639"/>
                  </a:lnTo>
                  <a:lnTo>
                    <a:pt x="431" y="633"/>
                  </a:lnTo>
                  <a:lnTo>
                    <a:pt x="445" y="627"/>
                  </a:lnTo>
                  <a:lnTo>
                    <a:pt x="459" y="622"/>
                  </a:lnTo>
                  <a:lnTo>
                    <a:pt x="473" y="614"/>
                  </a:lnTo>
                  <a:lnTo>
                    <a:pt x="487" y="606"/>
                  </a:lnTo>
                  <a:lnTo>
                    <a:pt x="499" y="597"/>
                  </a:lnTo>
                  <a:lnTo>
                    <a:pt x="512" y="589"/>
                  </a:lnTo>
                  <a:lnTo>
                    <a:pt x="524" y="579"/>
                  </a:lnTo>
                  <a:lnTo>
                    <a:pt x="535" y="569"/>
                  </a:lnTo>
                  <a:lnTo>
                    <a:pt x="546" y="558"/>
                  </a:lnTo>
                  <a:lnTo>
                    <a:pt x="558" y="546"/>
                  </a:lnTo>
                  <a:lnTo>
                    <a:pt x="567" y="535"/>
                  </a:lnTo>
                  <a:lnTo>
                    <a:pt x="577" y="522"/>
                  </a:lnTo>
                  <a:lnTo>
                    <a:pt x="587" y="509"/>
                  </a:lnTo>
                  <a:lnTo>
                    <a:pt x="595" y="495"/>
                  </a:lnTo>
                  <a:lnTo>
                    <a:pt x="602" y="482"/>
                  </a:lnTo>
                  <a:lnTo>
                    <a:pt x="609" y="468"/>
                  </a:lnTo>
                  <a:lnTo>
                    <a:pt x="616" y="454"/>
                  </a:lnTo>
                  <a:lnTo>
                    <a:pt x="621" y="438"/>
                  </a:lnTo>
                  <a:lnTo>
                    <a:pt x="627" y="424"/>
                  </a:lnTo>
                  <a:lnTo>
                    <a:pt x="631" y="409"/>
                  </a:lnTo>
                  <a:lnTo>
                    <a:pt x="634" y="393"/>
                  </a:lnTo>
                  <a:lnTo>
                    <a:pt x="637" y="376"/>
                  </a:lnTo>
                  <a:lnTo>
                    <a:pt x="640" y="360"/>
                  </a:lnTo>
                  <a:lnTo>
                    <a:pt x="641" y="343"/>
                  </a:lnTo>
                  <a:lnTo>
                    <a:pt x="641" y="326"/>
                  </a:lnTo>
                  <a:close/>
                  <a:moveTo>
                    <a:pt x="633" y="326"/>
                  </a:moveTo>
                  <a:lnTo>
                    <a:pt x="633" y="343"/>
                  </a:lnTo>
                  <a:lnTo>
                    <a:pt x="631" y="359"/>
                  </a:lnTo>
                  <a:lnTo>
                    <a:pt x="630" y="374"/>
                  </a:lnTo>
                  <a:lnTo>
                    <a:pt x="627" y="390"/>
                  </a:lnTo>
                  <a:lnTo>
                    <a:pt x="623" y="406"/>
                  </a:lnTo>
                  <a:lnTo>
                    <a:pt x="619" y="421"/>
                  </a:lnTo>
                  <a:lnTo>
                    <a:pt x="615" y="436"/>
                  </a:lnTo>
                  <a:lnTo>
                    <a:pt x="609" y="451"/>
                  </a:lnTo>
                  <a:lnTo>
                    <a:pt x="602" y="464"/>
                  </a:lnTo>
                  <a:lnTo>
                    <a:pt x="595" y="478"/>
                  </a:lnTo>
                  <a:lnTo>
                    <a:pt x="588" y="492"/>
                  </a:lnTo>
                  <a:lnTo>
                    <a:pt x="580" y="505"/>
                  </a:lnTo>
                  <a:lnTo>
                    <a:pt x="571" y="516"/>
                  </a:lnTo>
                  <a:lnTo>
                    <a:pt x="562" y="529"/>
                  </a:lnTo>
                  <a:lnTo>
                    <a:pt x="552" y="541"/>
                  </a:lnTo>
                  <a:lnTo>
                    <a:pt x="541" y="552"/>
                  </a:lnTo>
                  <a:lnTo>
                    <a:pt x="531" y="562"/>
                  </a:lnTo>
                  <a:lnTo>
                    <a:pt x="519" y="572"/>
                  </a:lnTo>
                  <a:lnTo>
                    <a:pt x="507" y="582"/>
                  </a:lnTo>
                  <a:lnTo>
                    <a:pt x="495" y="590"/>
                  </a:lnTo>
                  <a:lnTo>
                    <a:pt x="482" y="599"/>
                  </a:lnTo>
                  <a:lnTo>
                    <a:pt x="470" y="607"/>
                  </a:lnTo>
                  <a:lnTo>
                    <a:pt x="456" y="614"/>
                  </a:lnTo>
                  <a:lnTo>
                    <a:pt x="442" y="620"/>
                  </a:lnTo>
                  <a:lnTo>
                    <a:pt x="428" y="626"/>
                  </a:lnTo>
                  <a:lnTo>
                    <a:pt x="413" y="631"/>
                  </a:lnTo>
                  <a:lnTo>
                    <a:pt x="399" y="636"/>
                  </a:lnTo>
                  <a:lnTo>
                    <a:pt x="384" y="639"/>
                  </a:lnTo>
                  <a:lnTo>
                    <a:pt x="368" y="641"/>
                  </a:lnTo>
                  <a:lnTo>
                    <a:pt x="353" y="644"/>
                  </a:lnTo>
                  <a:lnTo>
                    <a:pt x="336" y="644"/>
                  </a:lnTo>
                  <a:lnTo>
                    <a:pt x="321" y="646"/>
                  </a:lnTo>
                  <a:lnTo>
                    <a:pt x="304" y="644"/>
                  </a:lnTo>
                  <a:lnTo>
                    <a:pt x="289" y="644"/>
                  </a:lnTo>
                  <a:lnTo>
                    <a:pt x="272" y="641"/>
                  </a:lnTo>
                  <a:lnTo>
                    <a:pt x="257" y="639"/>
                  </a:lnTo>
                  <a:lnTo>
                    <a:pt x="242" y="636"/>
                  </a:lnTo>
                  <a:lnTo>
                    <a:pt x="228" y="631"/>
                  </a:lnTo>
                  <a:lnTo>
                    <a:pt x="213" y="626"/>
                  </a:lnTo>
                  <a:lnTo>
                    <a:pt x="199" y="620"/>
                  </a:lnTo>
                  <a:lnTo>
                    <a:pt x="185" y="614"/>
                  </a:lnTo>
                  <a:lnTo>
                    <a:pt x="172" y="607"/>
                  </a:lnTo>
                  <a:lnTo>
                    <a:pt x="158" y="599"/>
                  </a:lnTo>
                  <a:lnTo>
                    <a:pt x="146" y="590"/>
                  </a:lnTo>
                  <a:lnTo>
                    <a:pt x="133" y="582"/>
                  </a:lnTo>
                  <a:lnTo>
                    <a:pt x="122" y="572"/>
                  </a:lnTo>
                  <a:lnTo>
                    <a:pt x="111" y="562"/>
                  </a:lnTo>
                  <a:lnTo>
                    <a:pt x="100" y="552"/>
                  </a:lnTo>
                  <a:lnTo>
                    <a:pt x="89" y="541"/>
                  </a:lnTo>
                  <a:lnTo>
                    <a:pt x="79" y="529"/>
                  </a:lnTo>
                  <a:lnTo>
                    <a:pt x="71" y="516"/>
                  </a:lnTo>
                  <a:lnTo>
                    <a:pt x="61" y="505"/>
                  </a:lnTo>
                  <a:lnTo>
                    <a:pt x="54" y="492"/>
                  </a:lnTo>
                  <a:lnTo>
                    <a:pt x="46" y="478"/>
                  </a:lnTo>
                  <a:lnTo>
                    <a:pt x="39" y="464"/>
                  </a:lnTo>
                  <a:lnTo>
                    <a:pt x="33" y="451"/>
                  </a:lnTo>
                  <a:lnTo>
                    <a:pt x="28" y="436"/>
                  </a:lnTo>
                  <a:lnTo>
                    <a:pt x="22" y="421"/>
                  </a:lnTo>
                  <a:lnTo>
                    <a:pt x="18" y="406"/>
                  </a:lnTo>
                  <a:lnTo>
                    <a:pt x="15" y="390"/>
                  </a:lnTo>
                  <a:lnTo>
                    <a:pt x="12" y="374"/>
                  </a:lnTo>
                  <a:lnTo>
                    <a:pt x="10" y="359"/>
                  </a:lnTo>
                  <a:lnTo>
                    <a:pt x="8" y="343"/>
                  </a:lnTo>
                  <a:lnTo>
                    <a:pt x="8" y="326"/>
                  </a:lnTo>
                  <a:lnTo>
                    <a:pt x="8" y="311"/>
                  </a:lnTo>
                  <a:lnTo>
                    <a:pt x="10" y="294"/>
                  </a:lnTo>
                  <a:lnTo>
                    <a:pt x="12" y="278"/>
                  </a:lnTo>
                  <a:lnTo>
                    <a:pt x="15" y="262"/>
                  </a:lnTo>
                  <a:lnTo>
                    <a:pt x="18" y="247"/>
                  </a:lnTo>
                  <a:lnTo>
                    <a:pt x="22" y="231"/>
                  </a:lnTo>
                  <a:lnTo>
                    <a:pt x="28" y="217"/>
                  </a:lnTo>
                  <a:lnTo>
                    <a:pt x="33" y="203"/>
                  </a:lnTo>
                  <a:lnTo>
                    <a:pt x="39" y="188"/>
                  </a:lnTo>
                  <a:lnTo>
                    <a:pt x="46" y="174"/>
                  </a:lnTo>
                  <a:lnTo>
                    <a:pt x="54" y="161"/>
                  </a:lnTo>
                  <a:lnTo>
                    <a:pt x="61" y="149"/>
                  </a:lnTo>
                  <a:lnTo>
                    <a:pt x="71" y="136"/>
                  </a:lnTo>
                  <a:lnTo>
                    <a:pt x="79" y="123"/>
                  </a:lnTo>
                  <a:lnTo>
                    <a:pt x="89" y="112"/>
                  </a:lnTo>
                  <a:lnTo>
                    <a:pt x="100" y="100"/>
                  </a:lnTo>
                  <a:lnTo>
                    <a:pt x="111" y="90"/>
                  </a:lnTo>
                  <a:lnTo>
                    <a:pt x="122" y="81"/>
                  </a:lnTo>
                  <a:lnTo>
                    <a:pt x="133" y="71"/>
                  </a:lnTo>
                  <a:lnTo>
                    <a:pt x="146" y="62"/>
                  </a:lnTo>
                  <a:lnTo>
                    <a:pt x="158" y="54"/>
                  </a:lnTo>
                  <a:lnTo>
                    <a:pt x="172" y="46"/>
                  </a:lnTo>
                  <a:lnTo>
                    <a:pt x="185" y="39"/>
                  </a:lnTo>
                  <a:lnTo>
                    <a:pt x="199" y="32"/>
                  </a:lnTo>
                  <a:lnTo>
                    <a:pt x="213" y="27"/>
                  </a:lnTo>
                  <a:lnTo>
                    <a:pt x="228" y="22"/>
                  </a:lnTo>
                  <a:lnTo>
                    <a:pt x="242" y="18"/>
                  </a:lnTo>
                  <a:lnTo>
                    <a:pt x="257" y="14"/>
                  </a:lnTo>
                  <a:lnTo>
                    <a:pt x="272" y="11"/>
                  </a:lnTo>
                  <a:lnTo>
                    <a:pt x="289" y="10"/>
                  </a:lnTo>
                  <a:lnTo>
                    <a:pt x="304" y="8"/>
                  </a:lnTo>
                  <a:lnTo>
                    <a:pt x="321" y="8"/>
                  </a:lnTo>
                  <a:lnTo>
                    <a:pt x="336" y="8"/>
                  </a:lnTo>
                  <a:lnTo>
                    <a:pt x="353" y="10"/>
                  </a:lnTo>
                  <a:lnTo>
                    <a:pt x="368" y="11"/>
                  </a:lnTo>
                  <a:lnTo>
                    <a:pt x="384" y="14"/>
                  </a:lnTo>
                  <a:lnTo>
                    <a:pt x="399" y="18"/>
                  </a:lnTo>
                  <a:lnTo>
                    <a:pt x="413" y="22"/>
                  </a:lnTo>
                  <a:lnTo>
                    <a:pt x="428" y="27"/>
                  </a:lnTo>
                  <a:lnTo>
                    <a:pt x="442" y="32"/>
                  </a:lnTo>
                  <a:lnTo>
                    <a:pt x="456" y="39"/>
                  </a:lnTo>
                  <a:lnTo>
                    <a:pt x="470" y="46"/>
                  </a:lnTo>
                  <a:lnTo>
                    <a:pt x="482" y="54"/>
                  </a:lnTo>
                  <a:lnTo>
                    <a:pt x="495" y="62"/>
                  </a:lnTo>
                  <a:lnTo>
                    <a:pt x="507" y="71"/>
                  </a:lnTo>
                  <a:lnTo>
                    <a:pt x="519" y="81"/>
                  </a:lnTo>
                  <a:lnTo>
                    <a:pt x="531" y="90"/>
                  </a:lnTo>
                  <a:lnTo>
                    <a:pt x="541" y="100"/>
                  </a:lnTo>
                  <a:lnTo>
                    <a:pt x="552" y="112"/>
                  </a:lnTo>
                  <a:lnTo>
                    <a:pt x="562" y="123"/>
                  </a:lnTo>
                  <a:lnTo>
                    <a:pt x="571" y="136"/>
                  </a:lnTo>
                  <a:lnTo>
                    <a:pt x="580" y="149"/>
                  </a:lnTo>
                  <a:lnTo>
                    <a:pt x="588" y="161"/>
                  </a:lnTo>
                  <a:lnTo>
                    <a:pt x="595" y="174"/>
                  </a:lnTo>
                  <a:lnTo>
                    <a:pt x="602" y="188"/>
                  </a:lnTo>
                  <a:lnTo>
                    <a:pt x="609" y="203"/>
                  </a:lnTo>
                  <a:lnTo>
                    <a:pt x="615" y="217"/>
                  </a:lnTo>
                  <a:lnTo>
                    <a:pt x="619" y="231"/>
                  </a:lnTo>
                  <a:lnTo>
                    <a:pt x="623" y="247"/>
                  </a:lnTo>
                  <a:lnTo>
                    <a:pt x="627" y="262"/>
                  </a:lnTo>
                  <a:lnTo>
                    <a:pt x="630" y="278"/>
                  </a:lnTo>
                  <a:lnTo>
                    <a:pt x="631" y="294"/>
                  </a:lnTo>
                  <a:lnTo>
                    <a:pt x="633" y="311"/>
                  </a:lnTo>
                  <a:lnTo>
                    <a:pt x="633" y="326"/>
                  </a:lnTo>
                  <a:close/>
                </a:path>
              </a:pathLst>
            </a:custGeom>
            <a:solidFill>
              <a:srgbClr val="FEF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7" name="Freeform 114"/>
            <p:cNvSpPr>
              <a:spLocks noEditPoints="1"/>
            </p:cNvSpPr>
            <p:nvPr/>
          </p:nvSpPr>
          <p:spPr bwMode="auto">
            <a:xfrm>
              <a:off x="4218" y="2178"/>
              <a:ext cx="633" cy="646"/>
            </a:xfrm>
            <a:custGeom>
              <a:avLst/>
              <a:gdLst>
                <a:gd name="T0" fmla="*/ 626 w 633"/>
                <a:gd name="T1" fmla="*/ 257 h 646"/>
                <a:gd name="T2" fmla="*/ 602 w 633"/>
                <a:gd name="T3" fmla="*/ 183 h 646"/>
                <a:gd name="T4" fmla="*/ 560 w 633"/>
                <a:gd name="T5" fmla="*/ 116 h 646"/>
                <a:gd name="T6" fmla="*/ 506 w 633"/>
                <a:gd name="T7" fmla="*/ 64 h 646"/>
                <a:gd name="T8" fmla="*/ 439 w 633"/>
                <a:gd name="T9" fmla="*/ 25 h 646"/>
                <a:gd name="T10" fmla="*/ 364 w 633"/>
                <a:gd name="T11" fmla="*/ 3 h 646"/>
                <a:gd name="T12" fmla="*/ 284 w 633"/>
                <a:gd name="T13" fmla="*/ 1 h 646"/>
                <a:gd name="T14" fmla="*/ 207 w 633"/>
                <a:gd name="T15" fmla="*/ 18 h 646"/>
                <a:gd name="T16" fmla="*/ 139 w 633"/>
                <a:gd name="T17" fmla="*/ 55 h 646"/>
                <a:gd name="T18" fmla="*/ 82 w 633"/>
                <a:gd name="T19" fmla="*/ 105 h 646"/>
                <a:gd name="T20" fmla="*/ 39 w 633"/>
                <a:gd name="T21" fmla="*/ 169 h 646"/>
                <a:gd name="T22" fmla="*/ 10 w 633"/>
                <a:gd name="T23" fmla="*/ 241 h 646"/>
                <a:gd name="T24" fmla="*/ 0 w 633"/>
                <a:gd name="T25" fmla="*/ 322 h 646"/>
                <a:gd name="T26" fmla="*/ 10 w 633"/>
                <a:gd name="T27" fmla="*/ 403 h 646"/>
                <a:gd name="T28" fmla="*/ 39 w 633"/>
                <a:gd name="T29" fmla="*/ 476 h 646"/>
                <a:gd name="T30" fmla="*/ 82 w 633"/>
                <a:gd name="T31" fmla="*/ 539 h 646"/>
                <a:gd name="T32" fmla="*/ 139 w 633"/>
                <a:gd name="T33" fmla="*/ 591 h 646"/>
                <a:gd name="T34" fmla="*/ 207 w 633"/>
                <a:gd name="T35" fmla="*/ 626 h 646"/>
                <a:gd name="T36" fmla="*/ 284 w 633"/>
                <a:gd name="T37" fmla="*/ 643 h 646"/>
                <a:gd name="T38" fmla="*/ 364 w 633"/>
                <a:gd name="T39" fmla="*/ 642 h 646"/>
                <a:gd name="T40" fmla="*/ 439 w 633"/>
                <a:gd name="T41" fmla="*/ 620 h 646"/>
                <a:gd name="T42" fmla="*/ 506 w 633"/>
                <a:gd name="T43" fmla="*/ 581 h 646"/>
                <a:gd name="T44" fmla="*/ 560 w 633"/>
                <a:gd name="T45" fmla="*/ 528 h 646"/>
                <a:gd name="T46" fmla="*/ 602 w 633"/>
                <a:gd name="T47" fmla="*/ 463 h 646"/>
                <a:gd name="T48" fmla="*/ 626 w 633"/>
                <a:gd name="T49" fmla="*/ 387 h 646"/>
                <a:gd name="T50" fmla="*/ 624 w 633"/>
                <a:gd name="T51" fmla="*/ 322 h 646"/>
                <a:gd name="T52" fmla="*/ 615 w 633"/>
                <a:gd name="T53" fmla="*/ 402 h 646"/>
                <a:gd name="T54" fmla="*/ 588 w 633"/>
                <a:gd name="T55" fmla="*/ 473 h 646"/>
                <a:gd name="T56" fmla="*/ 545 w 633"/>
                <a:gd name="T57" fmla="*/ 534 h 646"/>
                <a:gd name="T58" fmla="*/ 490 w 633"/>
                <a:gd name="T59" fmla="*/ 583 h 646"/>
                <a:gd name="T60" fmla="*/ 423 w 633"/>
                <a:gd name="T61" fmla="*/ 618 h 646"/>
                <a:gd name="T62" fmla="*/ 348 w 633"/>
                <a:gd name="T63" fmla="*/ 636 h 646"/>
                <a:gd name="T64" fmla="*/ 270 w 633"/>
                <a:gd name="T65" fmla="*/ 633 h 646"/>
                <a:gd name="T66" fmla="*/ 196 w 633"/>
                <a:gd name="T67" fmla="*/ 612 h 646"/>
                <a:gd name="T68" fmla="*/ 132 w 633"/>
                <a:gd name="T69" fmla="*/ 575 h 646"/>
                <a:gd name="T70" fmla="*/ 79 w 633"/>
                <a:gd name="T71" fmla="*/ 522 h 646"/>
                <a:gd name="T72" fmla="*/ 39 w 633"/>
                <a:gd name="T73" fmla="*/ 458 h 646"/>
                <a:gd name="T74" fmla="*/ 14 w 633"/>
                <a:gd name="T75" fmla="*/ 386 h 646"/>
                <a:gd name="T76" fmla="*/ 8 w 633"/>
                <a:gd name="T77" fmla="*/ 307 h 646"/>
                <a:gd name="T78" fmla="*/ 22 w 633"/>
                <a:gd name="T79" fmla="*/ 228 h 646"/>
                <a:gd name="T80" fmla="*/ 53 w 633"/>
                <a:gd name="T81" fmla="*/ 159 h 646"/>
                <a:gd name="T82" fmla="*/ 99 w 633"/>
                <a:gd name="T83" fmla="*/ 99 h 646"/>
                <a:gd name="T84" fmla="*/ 157 w 633"/>
                <a:gd name="T85" fmla="*/ 52 h 646"/>
                <a:gd name="T86" fmla="*/ 225 w 633"/>
                <a:gd name="T87" fmla="*/ 21 h 646"/>
                <a:gd name="T88" fmla="*/ 300 w 633"/>
                <a:gd name="T89" fmla="*/ 8 h 646"/>
                <a:gd name="T90" fmla="*/ 378 w 633"/>
                <a:gd name="T91" fmla="*/ 14 h 646"/>
                <a:gd name="T92" fmla="*/ 451 w 633"/>
                <a:gd name="T93" fmla="*/ 38 h 646"/>
                <a:gd name="T94" fmla="*/ 513 w 633"/>
                <a:gd name="T95" fmla="*/ 79 h 646"/>
                <a:gd name="T96" fmla="*/ 563 w 633"/>
                <a:gd name="T97" fmla="*/ 133 h 646"/>
                <a:gd name="T98" fmla="*/ 601 w 633"/>
                <a:gd name="T99" fmla="*/ 200 h 646"/>
                <a:gd name="T100" fmla="*/ 622 w 633"/>
                <a:gd name="T101" fmla="*/ 274 h 64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33"/>
                <a:gd name="T154" fmla="*/ 0 h 646"/>
                <a:gd name="T155" fmla="*/ 633 w 633"/>
                <a:gd name="T156" fmla="*/ 646 h 64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33" h="646">
                  <a:moveTo>
                    <a:pt x="633" y="322"/>
                  </a:moveTo>
                  <a:lnTo>
                    <a:pt x="633" y="305"/>
                  </a:lnTo>
                  <a:lnTo>
                    <a:pt x="631" y="290"/>
                  </a:lnTo>
                  <a:lnTo>
                    <a:pt x="629" y="272"/>
                  </a:lnTo>
                  <a:lnTo>
                    <a:pt x="626" y="257"/>
                  </a:lnTo>
                  <a:lnTo>
                    <a:pt x="623" y="241"/>
                  </a:lnTo>
                  <a:lnTo>
                    <a:pt x="619" y="226"/>
                  </a:lnTo>
                  <a:lnTo>
                    <a:pt x="613" y="211"/>
                  </a:lnTo>
                  <a:lnTo>
                    <a:pt x="608" y="197"/>
                  </a:lnTo>
                  <a:lnTo>
                    <a:pt x="602" y="183"/>
                  </a:lnTo>
                  <a:lnTo>
                    <a:pt x="595" y="169"/>
                  </a:lnTo>
                  <a:lnTo>
                    <a:pt x="587" y="155"/>
                  </a:lnTo>
                  <a:lnTo>
                    <a:pt x="579" y="142"/>
                  </a:lnTo>
                  <a:lnTo>
                    <a:pt x="570" y="129"/>
                  </a:lnTo>
                  <a:lnTo>
                    <a:pt x="560" y="116"/>
                  </a:lnTo>
                  <a:lnTo>
                    <a:pt x="551" y="105"/>
                  </a:lnTo>
                  <a:lnTo>
                    <a:pt x="540" y="94"/>
                  </a:lnTo>
                  <a:lnTo>
                    <a:pt x="530" y="84"/>
                  </a:lnTo>
                  <a:lnTo>
                    <a:pt x="517" y="74"/>
                  </a:lnTo>
                  <a:lnTo>
                    <a:pt x="506" y="64"/>
                  </a:lnTo>
                  <a:lnTo>
                    <a:pt x="494" y="55"/>
                  </a:lnTo>
                  <a:lnTo>
                    <a:pt x="481" y="47"/>
                  </a:lnTo>
                  <a:lnTo>
                    <a:pt x="467" y="38"/>
                  </a:lnTo>
                  <a:lnTo>
                    <a:pt x="453" y="31"/>
                  </a:lnTo>
                  <a:lnTo>
                    <a:pt x="439" y="25"/>
                  </a:lnTo>
                  <a:lnTo>
                    <a:pt x="426" y="18"/>
                  </a:lnTo>
                  <a:lnTo>
                    <a:pt x="410" y="14"/>
                  </a:lnTo>
                  <a:lnTo>
                    <a:pt x="395" y="10"/>
                  </a:lnTo>
                  <a:lnTo>
                    <a:pt x="380" y="6"/>
                  </a:lnTo>
                  <a:lnTo>
                    <a:pt x="364" y="3"/>
                  </a:lnTo>
                  <a:lnTo>
                    <a:pt x="349" y="1"/>
                  </a:lnTo>
                  <a:lnTo>
                    <a:pt x="332" y="0"/>
                  </a:lnTo>
                  <a:lnTo>
                    <a:pt x="317" y="0"/>
                  </a:lnTo>
                  <a:lnTo>
                    <a:pt x="300" y="0"/>
                  </a:lnTo>
                  <a:lnTo>
                    <a:pt x="284" y="1"/>
                  </a:lnTo>
                  <a:lnTo>
                    <a:pt x="268" y="3"/>
                  </a:lnTo>
                  <a:lnTo>
                    <a:pt x="253" y="6"/>
                  </a:lnTo>
                  <a:lnTo>
                    <a:pt x="238" y="10"/>
                  </a:lnTo>
                  <a:lnTo>
                    <a:pt x="222" y="14"/>
                  </a:lnTo>
                  <a:lnTo>
                    <a:pt x="207" y="18"/>
                  </a:lnTo>
                  <a:lnTo>
                    <a:pt x="193" y="25"/>
                  </a:lnTo>
                  <a:lnTo>
                    <a:pt x="179" y="31"/>
                  </a:lnTo>
                  <a:lnTo>
                    <a:pt x="165" y="38"/>
                  </a:lnTo>
                  <a:lnTo>
                    <a:pt x="153" y="47"/>
                  </a:lnTo>
                  <a:lnTo>
                    <a:pt x="139" y="55"/>
                  </a:lnTo>
                  <a:lnTo>
                    <a:pt x="128" y="64"/>
                  </a:lnTo>
                  <a:lnTo>
                    <a:pt x="115" y="74"/>
                  </a:lnTo>
                  <a:lnTo>
                    <a:pt x="104" y="84"/>
                  </a:lnTo>
                  <a:lnTo>
                    <a:pt x="93" y="94"/>
                  </a:lnTo>
                  <a:lnTo>
                    <a:pt x="82" y="105"/>
                  </a:lnTo>
                  <a:lnTo>
                    <a:pt x="72" y="116"/>
                  </a:lnTo>
                  <a:lnTo>
                    <a:pt x="63" y="129"/>
                  </a:lnTo>
                  <a:lnTo>
                    <a:pt x="54" y="142"/>
                  </a:lnTo>
                  <a:lnTo>
                    <a:pt x="46" y="155"/>
                  </a:lnTo>
                  <a:lnTo>
                    <a:pt x="39" y="169"/>
                  </a:lnTo>
                  <a:lnTo>
                    <a:pt x="32" y="183"/>
                  </a:lnTo>
                  <a:lnTo>
                    <a:pt x="25" y="197"/>
                  </a:lnTo>
                  <a:lnTo>
                    <a:pt x="19" y="211"/>
                  </a:lnTo>
                  <a:lnTo>
                    <a:pt x="14" y="226"/>
                  </a:lnTo>
                  <a:lnTo>
                    <a:pt x="10" y="241"/>
                  </a:lnTo>
                  <a:lnTo>
                    <a:pt x="7" y="257"/>
                  </a:lnTo>
                  <a:lnTo>
                    <a:pt x="4" y="272"/>
                  </a:lnTo>
                  <a:lnTo>
                    <a:pt x="1" y="290"/>
                  </a:lnTo>
                  <a:lnTo>
                    <a:pt x="0" y="305"/>
                  </a:lnTo>
                  <a:lnTo>
                    <a:pt x="0" y="322"/>
                  </a:lnTo>
                  <a:lnTo>
                    <a:pt x="0" y="339"/>
                  </a:lnTo>
                  <a:lnTo>
                    <a:pt x="1" y="355"/>
                  </a:lnTo>
                  <a:lnTo>
                    <a:pt x="4" y="372"/>
                  </a:lnTo>
                  <a:lnTo>
                    <a:pt x="7" y="387"/>
                  </a:lnTo>
                  <a:lnTo>
                    <a:pt x="10" y="403"/>
                  </a:lnTo>
                  <a:lnTo>
                    <a:pt x="14" y="419"/>
                  </a:lnTo>
                  <a:lnTo>
                    <a:pt x="19" y="433"/>
                  </a:lnTo>
                  <a:lnTo>
                    <a:pt x="25" y="449"/>
                  </a:lnTo>
                  <a:lnTo>
                    <a:pt x="32" y="463"/>
                  </a:lnTo>
                  <a:lnTo>
                    <a:pt x="39" y="476"/>
                  </a:lnTo>
                  <a:lnTo>
                    <a:pt x="46" y="490"/>
                  </a:lnTo>
                  <a:lnTo>
                    <a:pt x="54" y="503"/>
                  </a:lnTo>
                  <a:lnTo>
                    <a:pt x="63" y="515"/>
                  </a:lnTo>
                  <a:lnTo>
                    <a:pt x="72" y="528"/>
                  </a:lnTo>
                  <a:lnTo>
                    <a:pt x="82" y="539"/>
                  </a:lnTo>
                  <a:lnTo>
                    <a:pt x="93" y="551"/>
                  </a:lnTo>
                  <a:lnTo>
                    <a:pt x="104" y="561"/>
                  </a:lnTo>
                  <a:lnTo>
                    <a:pt x="115" y="572"/>
                  </a:lnTo>
                  <a:lnTo>
                    <a:pt x="128" y="581"/>
                  </a:lnTo>
                  <a:lnTo>
                    <a:pt x="139" y="591"/>
                  </a:lnTo>
                  <a:lnTo>
                    <a:pt x="153" y="599"/>
                  </a:lnTo>
                  <a:lnTo>
                    <a:pt x="165" y="606"/>
                  </a:lnTo>
                  <a:lnTo>
                    <a:pt x="179" y="613"/>
                  </a:lnTo>
                  <a:lnTo>
                    <a:pt x="193" y="620"/>
                  </a:lnTo>
                  <a:lnTo>
                    <a:pt x="207" y="626"/>
                  </a:lnTo>
                  <a:lnTo>
                    <a:pt x="222" y="630"/>
                  </a:lnTo>
                  <a:lnTo>
                    <a:pt x="238" y="635"/>
                  </a:lnTo>
                  <a:lnTo>
                    <a:pt x="253" y="639"/>
                  </a:lnTo>
                  <a:lnTo>
                    <a:pt x="268" y="642"/>
                  </a:lnTo>
                  <a:lnTo>
                    <a:pt x="284" y="643"/>
                  </a:lnTo>
                  <a:lnTo>
                    <a:pt x="300" y="645"/>
                  </a:lnTo>
                  <a:lnTo>
                    <a:pt x="317" y="646"/>
                  </a:lnTo>
                  <a:lnTo>
                    <a:pt x="332" y="645"/>
                  </a:lnTo>
                  <a:lnTo>
                    <a:pt x="349" y="643"/>
                  </a:lnTo>
                  <a:lnTo>
                    <a:pt x="364" y="642"/>
                  </a:lnTo>
                  <a:lnTo>
                    <a:pt x="380" y="639"/>
                  </a:lnTo>
                  <a:lnTo>
                    <a:pt x="395" y="635"/>
                  </a:lnTo>
                  <a:lnTo>
                    <a:pt x="410" y="630"/>
                  </a:lnTo>
                  <a:lnTo>
                    <a:pt x="426" y="626"/>
                  </a:lnTo>
                  <a:lnTo>
                    <a:pt x="439" y="620"/>
                  </a:lnTo>
                  <a:lnTo>
                    <a:pt x="453" y="613"/>
                  </a:lnTo>
                  <a:lnTo>
                    <a:pt x="467" y="606"/>
                  </a:lnTo>
                  <a:lnTo>
                    <a:pt x="481" y="599"/>
                  </a:lnTo>
                  <a:lnTo>
                    <a:pt x="494" y="591"/>
                  </a:lnTo>
                  <a:lnTo>
                    <a:pt x="506" y="581"/>
                  </a:lnTo>
                  <a:lnTo>
                    <a:pt x="517" y="572"/>
                  </a:lnTo>
                  <a:lnTo>
                    <a:pt x="530" y="561"/>
                  </a:lnTo>
                  <a:lnTo>
                    <a:pt x="540" y="551"/>
                  </a:lnTo>
                  <a:lnTo>
                    <a:pt x="551" y="539"/>
                  </a:lnTo>
                  <a:lnTo>
                    <a:pt x="560" y="528"/>
                  </a:lnTo>
                  <a:lnTo>
                    <a:pt x="570" y="515"/>
                  </a:lnTo>
                  <a:lnTo>
                    <a:pt x="579" y="503"/>
                  </a:lnTo>
                  <a:lnTo>
                    <a:pt x="587" y="490"/>
                  </a:lnTo>
                  <a:lnTo>
                    <a:pt x="595" y="476"/>
                  </a:lnTo>
                  <a:lnTo>
                    <a:pt x="602" y="463"/>
                  </a:lnTo>
                  <a:lnTo>
                    <a:pt x="608" y="449"/>
                  </a:lnTo>
                  <a:lnTo>
                    <a:pt x="613" y="433"/>
                  </a:lnTo>
                  <a:lnTo>
                    <a:pt x="619" y="419"/>
                  </a:lnTo>
                  <a:lnTo>
                    <a:pt x="623" y="403"/>
                  </a:lnTo>
                  <a:lnTo>
                    <a:pt x="626" y="387"/>
                  </a:lnTo>
                  <a:lnTo>
                    <a:pt x="629" y="372"/>
                  </a:lnTo>
                  <a:lnTo>
                    <a:pt x="631" y="355"/>
                  </a:lnTo>
                  <a:lnTo>
                    <a:pt x="633" y="339"/>
                  </a:lnTo>
                  <a:lnTo>
                    <a:pt x="633" y="322"/>
                  </a:lnTo>
                  <a:close/>
                  <a:moveTo>
                    <a:pt x="624" y="322"/>
                  </a:moveTo>
                  <a:lnTo>
                    <a:pt x="624" y="339"/>
                  </a:lnTo>
                  <a:lnTo>
                    <a:pt x="623" y="355"/>
                  </a:lnTo>
                  <a:lnTo>
                    <a:pt x="622" y="370"/>
                  </a:lnTo>
                  <a:lnTo>
                    <a:pt x="619" y="386"/>
                  </a:lnTo>
                  <a:lnTo>
                    <a:pt x="615" y="402"/>
                  </a:lnTo>
                  <a:lnTo>
                    <a:pt x="611" y="416"/>
                  </a:lnTo>
                  <a:lnTo>
                    <a:pt x="606" y="430"/>
                  </a:lnTo>
                  <a:lnTo>
                    <a:pt x="601" y="444"/>
                  </a:lnTo>
                  <a:lnTo>
                    <a:pt x="594" y="458"/>
                  </a:lnTo>
                  <a:lnTo>
                    <a:pt x="588" y="473"/>
                  </a:lnTo>
                  <a:lnTo>
                    <a:pt x="580" y="485"/>
                  </a:lnTo>
                  <a:lnTo>
                    <a:pt x="572" y="498"/>
                  </a:lnTo>
                  <a:lnTo>
                    <a:pt x="563" y="511"/>
                  </a:lnTo>
                  <a:lnTo>
                    <a:pt x="555" y="522"/>
                  </a:lnTo>
                  <a:lnTo>
                    <a:pt x="545" y="534"/>
                  </a:lnTo>
                  <a:lnTo>
                    <a:pt x="534" y="545"/>
                  </a:lnTo>
                  <a:lnTo>
                    <a:pt x="524" y="555"/>
                  </a:lnTo>
                  <a:lnTo>
                    <a:pt x="513" y="565"/>
                  </a:lnTo>
                  <a:lnTo>
                    <a:pt x="501" y="575"/>
                  </a:lnTo>
                  <a:lnTo>
                    <a:pt x="490" y="583"/>
                  </a:lnTo>
                  <a:lnTo>
                    <a:pt x="477" y="592"/>
                  </a:lnTo>
                  <a:lnTo>
                    <a:pt x="463" y="599"/>
                  </a:lnTo>
                  <a:lnTo>
                    <a:pt x="451" y="606"/>
                  </a:lnTo>
                  <a:lnTo>
                    <a:pt x="437" y="612"/>
                  </a:lnTo>
                  <a:lnTo>
                    <a:pt x="423" y="618"/>
                  </a:lnTo>
                  <a:lnTo>
                    <a:pt x="409" y="623"/>
                  </a:lnTo>
                  <a:lnTo>
                    <a:pt x="394" y="627"/>
                  </a:lnTo>
                  <a:lnTo>
                    <a:pt x="378" y="630"/>
                  </a:lnTo>
                  <a:lnTo>
                    <a:pt x="363" y="633"/>
                  </a:lnTo>
                  <a:lnTo>
                    <a:pt x="348" y="636"/>
                  </a:lnTo>
                  <a:lnTo>
                    <a:pt x="332" y="637"/>
                  </a:lnTo>
                  <a:lnTo>
                    <a:pt x="317" y="637"/>
                  </a:lnTo>
                  <a:lnTo>
                    <a:pt x="300" y="637"/>
                  </a:lnTo>
                  <a:lnTo>
                    <a:pt x="285" y="636"/>
                  </a:lnTo>
                  <a:lnTo>
                    <a:pt x="270" y="633"/>
                  </a:lnTo>
                  <a:lnTo>
                    <a:pt x="254" y="630"/>
                  </a:lnTo>
                  <a:lnTo>
                    <a:pt x="239" y="627"/>
                  </a:lnTo>
                  <a:lnTo>
                    <a:pt x="225" y="623"/>
                  </a:lnTo>
                  <a:lnTo>
                    <a:pt x="210" y="618"/>
                  </a:lnTo>
                  <a:lnTo>
                    <a:pt x="196" y="612"/>
                  </a:lnTo>
                  <a:lnTo>
                    <a:pt x="182" y="606"/>
                  </a:lnTo>
                  <a:lnTo>
                    <a:pt x="170" y="599"/>
                  </a:lnTo>
                  <a:lnTo>
                    <a:pt x="157" y="592"/>
                  </a:lnTo>
                  <a:lnTo>
                    <a:pt x="145" y="583"/>
                  </a:lnTo>
                  <a:lnTo>
                    <a:pt x="132" y="575"/>
                  </a:lnTo>
                  <a:lnTo>
                    <a:pt x="121" y="565"/>
                  </a:lnTo>
                  <a:lnTo>
                    <a:pt x="110" y="555"/>
                  </a:lnTo>
                  <a:lnTo>
                    <a:pt x="99" y="545"/>
                  </a:lnTo>
                  <a:lnTo>
                    <a:pt x="88" y="534"/>
                  </a:lnTo>
                  <a:lnTo>
                    <a:pt x="79" y="522"/>
                  </a:lnTo>
                  <a:lnTo>
                    <a:pt x="70" y="511"/>
                  </a:lnTo>
                  <a:lnTo>
                    <a:pt x="61" y="498"/>
                  </a:lnTo>
                  <a:lnTo>
                    <a:pt x="53" y="485"/>
                  </a:lnTo>
                  <a:lnTo>
                    <a:pt x="46" y="473"/>
                  </a:lnTo>
                  <a:lnTo>
                    <a:pt x="39" y="458"/>
                  </a:lnTo>
                  <a:lnTo>
                    <a:pt x="32" y="444"/>
                  </a:lnTo>
                  <a:lnTo>
                    <a:pt x="26" y="430"/>
                  </a:lnTo>
                  <a:lnTo>
                    <a:pt x="22" y="416"/>
                  </a:lnTo>
                  <a:lnTo>
                    <a:pt x="18" y="402"/>
                  </a:lnTo>
                  <a:lnTo>
                    <a:pt x="14" y="386"/>
                  </a:lnTo>
                  <a:lnTo>
                    <a:pt x="11" y="370"/>
                  </a:lnTo>
                  <a:lnTo>
                    <a:pt x="10" y="355"/>
                  </a:lnTo>
                  <a:lnTo>
                    <a:pt x="8" y="339"/>
                  </a:lnTo>
                  <a:lnTo>
                    <a:pt x="8" y="322"/>
                  </a:lnTo>
                  <a:lnTo>
                    <a:pt x="8" y="307"/>
                  </a:lnTo>
                  <a:lnTo>
                    <a:pt x="10" y="290"/>
                  </a:lnTo>
                  <a:lnTo>
                    <a:pt x="11" y="274"/>
                  </a:lnTo>
                  <a:lnTo>
                    <a:pt x="14" y="258"/>
                  </a:lnTo>
                  <a:lnTo>
                    <a:pt x="18" y="244"/>
                  </a:lnTo>
                  <a:lnTo>
                    <a:pt x="22" y="228"/>
                  </a:lnTo>
                  <a:lnTo>
                    <a:pt x="26" y="214"/>
                  </a:lnTo>
                  <a:lnTo>
                    <a:pt x="32" y="200"/>
                  </a:lnTo>
                  <a:lnTo>
                    <a:pt x="39" y="186"/>
                  </a:lnTo>
                  <a:lnTo>
                    <a:pt x="46" y="172"/>
                  </a:lnTo>
                  <a:lnTo>
                    <a:pt x="53" y="159"/>
                  </a:lnTo>
                  <a:lnTo>
                    <a:pt x="61" y="146"/>
                  </a:lnTo>
                  <a:lnTo>
                    <a:pt x="70" y="133"/>
                  </a:lnTo>
                  <a:lnTo>
                    <a:pt x="79" y="122"/>
                  </a:lnTo>
                  <a:lnTo>
                    <a:pt x="88" y="111"/>
                  </a:lnTo>
                  <a:lnTo>
                    <a:pt x="99" y="99"/>
                  </a:lnTo>
                  <a:lnTo>
                    <a:pt x="110" y="89"/>
                  </a:lnTo>
                  <a:lnTo>
                    <a:pt x="121" y="79"/>
                  </a:lnTo>
                  <a:lnTo>
                    <a:pt x="132" y="69"/>
                  </a:lnTo>
                  <a:lnTo>
                    <a:pt x="145" y="61"/>
                  </a:lnTo>
                  <a:lnTo>
                    <a:pt x="157" y="52"/>
                  </a:lnTo>
                  <a:lnTo>
                    <a:pt x="170" y="45"/>
                  </a:lnTo>
                  <a:lnTo>
                    <a:pt x="182" y="38"/>
                  </a:lnTo>
                  <a:lnTo>
                    <a:pt x="196" y="33"/>
                  </a:lnTo>
                  <a:lnTo>
                    <a:pt x="210" y="27"/>
                  </a:lnTo>
                  <a:lnTo>
                    <a:pt x="225" y="21"/>
                  </a:lnTo>
                  <a:lnTo>
                    <a:pt x="239" y="17"/>
                  </a:lnTo>
                  <a:lnTo>
                    <a:pt x="254" y="14"/>
                  </a:lnTo>
                  <a:lnTo>
                    <a:pt x="270" y="11"/>
                  </a:lnTo>
                  <a:lnTo>
                    <a:pt x="285" y="10"/>
                  </a:lnTo>
                  <a:lnTo>
                    <a:pt x="300" y="8"/>
                  </a:lnTo>
                  <a:lnTo>
                    <a:pt x="317" y="7"/>
                  </a:lnTo>
                  <a:lnTo>
                    <a:pt x="332" y="8"/>
                  </a:lnTo>
                  <a:lnTo>
                    <a:pt x="348" y="10"/>
                  </a:lnTo>
                  <a:lnTo>
                    <a:pt x="363" y="11"/>
                  </a:lnTo>
                  <a:lnTo>
                    <a:pt x="378" y="14"/>
                  </a:lnTo>
                  <a:lnTo>
                    <a:pt x="394" y="17"/>
                  </a:lnTo>
                  <a:lnTo>
                    <a:pt x="409" y="21"/>
                  </a:lnTo>
                  <a:lnTo>
                    <a:pt x="423" y="27"/>
                  </a:lnTo>
                  <a:lnTo>
                    <a:pt x="437" y="33"/>
                  </a:lnTo>
                  <a:lnTo>
                    <a:pt x="451" y="38"/>
                  </a:lnTo>
                  <a:lnTo>
                    <a:pt x="463" y="45"/>
                  </a:lnTo>
                  <a:lnTo>
                    <a:pt x="477" y="52"/>
                  </a:lnTo>
                  <a:lnTo>
                    <a:pt x="490" y="61"/>
                  </a:lnTo>
                  <a:lnTo>
                    <a:pt x="501" y="69"/>
                  </a:lnTo>
                  <a:lnTo>
                    <a:pt x="513" y="79"/>
                  </a:lnTo>
                  <a:lnTo>
                    <a:pt x="524" y="89"/>
                  </a:lnTo>
                  <a:lnTo>
                    <a:pt x="534" y="99"/>
                  </a:lnTo>
                  <a:lnTo>
                    <a:pt x="545" y="111"/>
                  </a:lnTo>
                  <a:lnTo>
                    <a:pt x="555" y="122"/>
                  </a:lnTo>
                  <a:lnTo>
                    <a:pt x="563" y="133"/>
                  </a:lnTo>
                  <a:lnTo>
                    <a:pt x="572" y="146"/>
                  </a:lnTo>
                  <a:lnTo>
                    <a:pt x="580" y="159"/>
                  </a:lnTo>
                  <a:lnTo>
                    <a:pt x="588" y="172"/>
                  </a:lnTo>
                  <a:lnTo>
                    <a:pt x="594" y="186"/>
                  </a:lnTo>
                  <a:lnTo>
                    <a:pt x="601" y="200"/>
                  </a:lnTo>
                  <a:lnTo>
                    <a:pt x="606" y="214"/>
                  </a:lnTo>
                  <a:lnTo>
                    <a:pt x="611" y="228"/>
                  </a:lnTo>
                  <a:lnTo>
                    <a:pt x="615" y="244"/>
                  </a:lnTo>
                  <a:lnTo>
                    <a:pt x="619" y="258"/>
                  </a:lnTo>
                  <a:lnTo>
                    <a:pt x="622" y="274"/>
                  </a:lnTo>
                  <a:lnTo>
                    <a:pt x="623" y="290"/>
                  </a:lnTo>
                  <a:lnTo>
                    <a:pt x="624" y="307"/>
                  </a:lnTo>
                  <a:lnTo>
                    <a:pt x="624" y="322"/>
                  </a:lnTo>
                  <a:close/>
                </a:path>
              </a:pathLst>
            </a:custGeom>
            <a:solidFill>
              <a:srgbClr val="FEFA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8" name="Freeform 115"/>
            <p:cNvSpPr>
              <a:spLocks noEditPoints="1"/>
            </p:cNvSpPr>
            <p:nvPr/>
          </p:nvSpPr>
          <p:spPr bwMode="auto">
            <a:xfrm>
              <a:off x="4222" y="2182"/>
              <a:ext cx="625" cy="638"/>
            </a:xfrm>
            <a:custGeom>
              <a:avLst/>
              <a:gdLst>
                <a:gd name="T0" fmla="*/ 619 w 625"/>
                <a:gd name="T1" fmla="*/ 254 h 638"/>
                <a:gd name="T2" fmla="*/ 594 w 625"/>
                <a:gd name="T3" fmla="*/ 180 h 638"/>
                <a:gd name="T4" fmla="*/ 554 w 625"/>
                <a:gd name="T5" fmla="*/ 115 h 638"/>
                <a:gd name="T6" fmla="*/ 499 w 625"/>
                <a:gd name="T7" fmla="*/ 63 h 638"/>
                <a:gd name="T8" fmla="*/ 434 w 625"/>
                <a:gd name="T9" fmla="*/ 24 h 638"/>
                <a:gd name="T10" fmla="*/ 360 w 625"/>
                <a:gd name="T11" fmla="*/ 3 h 638"/>
                <a:gd name="T12" fmla="*/ 281 w 625"/>
                <a:gd name="T13" fmla="*/ 2 h 638"/>
                <a:gd name="T14" fmla="*/ 205 w 625"/>
                <a:gd name="T15" fmla="*/ 19 h 638"/>
                <a:gd name="T16" fmla="*/ 138 w 625"/>
                <a:gd name="T17" fmla="*/ 54 h 638"/>
                <a:gd name="T18" fmla="*/ 81 w 625"/>
                <a:gd name="T19" fmla="*/ 104 h 638"/>
                <a:gd name="T20" fmla="*/ 38 w 625"/>
                <a:gd name="T21" fmla="*/ 166 h 638"/>
                <a:gd name="T22" fmla="*/ 10 w 625"/>
                <a:gd name="T23" fmla="*/ 239 h 638"/>
                <a:gd name="T24" fmla="*/ 0 w 625"/>
                <a:gd name="T25" fmla="*/ 318 h 638"/>
                <a:gd name="T26" fmla="*/ 10 w 625"/>
                <a:gd name="T27" fmla="*/ 398 h 638"/>
                <a:gd name="T28" fmla="*/ 38 w 625"/>
                <a:gd name="T29" fmla="*/ 470 h 638"/>
                <a:gd name="T30" fmla="*/ 81 w 625"/>
                <a:gd name="T31" fmla="*/ 533 h 638"/>
                <a:gd name="T32" fmla="*/ 138 w 625"/>
                <a:gd name="T33" fmla="*/ 582 h 638"/>
                <a:gd name="T34" fmla="*/ 205 w 625"/>
                <a:gd name="T35" fmla="*/ 618 h 638"/>
                <a:gd name="T36" fmla="*/ 281 w 625"/>
                <a:gd name="T37" fmla="*/ 636 h 638"/>
                <a:gd name="T38" fmla="*/ 360 w 625"/>
                <a:gd name="T39" fmla="*/ 633 h 638"/>
                <a:gd name="T40" fmla="*/ 434 w 625"/>
                <a:gd name="T41" fmla="*/ 612 h 638"/>
                <a:gd name="T42" fmla="*/ 499 w 625"/>
                <a:gd name="T43" fmla="*/ 574 h 638"/>
                <a:gd name="T44" fmla="*/ 554 w 625"/>
                <a:gd name="T45" fmla="*/ 521 h 638"/>
                <a:gd name="T46" fmla="*/ 594 w 625"/>
                <a:gd name="T47" fmla="*/ 456 h 638"/>
                <a:gd name="T48" fmla="*/ 619 w 625"/>
                <a:gd name="T49" fmla="*/ 382 h 638"/>
                <a:gd name="T50" fmla="*/ 618 w 625"/>
                <a:gd name="T51" fmla="*/ 318 h 638"/>
                <a:gd name="T52" fmla="*/ 608 w 625"/>
                <a:gd name="T53" fmla="*/ 396 h 638"/>
                <a:gd name="T54" fmla="*/ 580 w 625"/>
                <a:gd name="T55" fmla="*/ 466 h 638"/>
                <a:gd name="T56" fmla="*/ 538 w 625"/>
                <a:gd name="T57" fmla="*/ 527 h 638"/>
                <a:gd name="T58" fmla="*/ 483 w 625"/>
                <a:gd name="T59" fmla="*/ 577 h 638"/>
                <a:gd name="T60" fmla="*/ 417 w 625"/>
                <a:gd name="T61" fmla="*/ 611 h 638"/>
                <a:gd name="T62" fmla="*/ 344 w 625"/>
                <a:gd name="T63" fmla="*/ 628 h 638"/>
                <a:gd name="T64" fmla="*/ 266 w 625"/>
                <a:gd name="T65" fmla="*/ 625 h 638"/>
                <a:gd name="T66" fmla="*/ 193 w 625"/>
                <a:gd name="T67" fmla="*/ 605 h 638"/>
                <a:gd name="T68" fmla="*/ 131 w 625"/>
                <a:gd name="T69" fmla="*/ 567 h 638"/>
                <a:gd name="T70" fmla="*/ 78 w 625"/>
                <a:gd name="T71" fmla="*/ 516 h 638"/>
                <a:gd name="T72" fmla="*/ 38 w 625"/>
                <a:gd name="T73" fmla="*/ 453 h 638"/>
                <a:gd name="T74" fmla="*/ 14 w 625"/>
                <a:gd name="T75" fmla="*/ 381 h 638"/>
                <a:gd name="T76" fmla="*/ 8 w 625"/>
                <a:gd name="T77" fmla="*/ 303 h 638"/>
                <a:gd name="T78" fmla="*/ 22 w 625"/>
                <a:gd name="T79" fmla="*/ 226 h 638"/>
                <a:gd name="T80" fmla="*/ 52 w 625"/>
                <a:gd name="T81" fmla="*/ 158 h 638"/>
                <a:gd name="T82" fmla="*/ 97 w 625"/>
                <a:gd name="T83" fmla="*/ 98 h 638"/>
                <a:gd name="T84" fmla="*/ 155 w 625"/>
                <a:gd name="T85" fmla="*/ 53 h 638"/>
                <a:gd name="T86" fmla="*/ 223 w 625"/>
                <a:gd name="T87" fmla="*/ 21 h 638"/>
                <a:gd name="T88" fmla="*/ 296 w 625"/>
                <a:gd name="T89" fmla="*/ 9 h 638"/>
                <a:gd name="T90" fmla="*/ 374 w 625"/>
                <a:gd name="T91" fmla="*/ 14 h 638"/>
                <a:gd name="T92" fmla="*/ 445 w 625"/>
                <a:gd name="T93" fmla="*/ 38 h 638"/>
                <a:gd name="T94" fmla="*/ 506 w 625"/>
                <a:gd name="T95" fmla="*/ 78 h 638"/>
                <a:gd name="T96" fmla="*/ 556 w 625"/>
                <a:gd name="T97" fmla="*/ 132 h 638"/>
                <a:gd name="T98" fmla="*/ 593 w 625"/>
                <a:gd name="T99" fmla="*/ 197 h 638"/>
                <a:gd name="T100" fmla="*/ 613 w 625"/>
                <a:gd name="T101" fmla="*/ 271 h 63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25"/>
                <a:gd name="T154" fmla="*/ 0 h 638"/>
                <a:gd name="T155" fmla="*/ 625 w 625"/>
                <a:gd name="T156" fmla="*/ 638 h 63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25" h="638">
                  <a:moveTo>
                    <a:pt x="625" y="318"/>
                  </a:moveTo>
                  <a:lnTo>
                    <a:pt x="625" y="303"/>
                  </a:lnTo>
                  <a:lnTo>
                    <a:pt x="623" y="286"/>
                  </a:lnTo>
                  <a:lnTo>
                    <a:pt x="622" y="270"/>
                  </a:lnTo>
                  <a:lnTo>
                    <a:pt x="619" y="254"/>
                  </a:lnTo>
                  <a:lnTo>
                    <a:pt x="615" y="239"/>
                  </a:lnTo>
                  <a:lnTo>
                    <a:pt x="611" y="223"/>
                  </a:lnTo>
                  <a:lnTo>
                    <a:pt x="607" y="209"/>
                  </a:lnTo>
                  <a:lnTo>
                    <a:pt x="601" y="195"/>
                  </a:lnTo>
                  <a:lnTo>
                    <a:pt x="594" y="180"/>
                  </a:lnTo>
                  <a:lnTo>
                    <a:pt x="587" y="166"/>
                  </a:lnTo>
                  <a:lnTo>
                    <a:pt x="580" y="153"/>
                  </a:lnTo>
                  <a:lnTo>
                    <a:pt x="572" y="141"/>
                  </a:lnTo>
                  <a:lnTo>
                    <a:pt x="563" y="128"/>
                  </a:lnTo>
                  <a:lnTo>
                    <a:pt x="554" y="115"/>
                  </a:lnTo>
                  <a:lnTo>
                    <a:pt x="544" y="104"/>
                  </a:lnTo>
                  <a:lnTo>
                    <a:pt x="533" y="92"/>
                  </a:lnTo>
                  <a:lnTo>
                    <a:pt x="523" y="82"/>
                  </a:lnTo>
                  <a:lnTo>
                    <a:pt x="511" y="73"/>
                  </a:lnTo>
                  <a:lnTo>
                    <a:pt x="499" y="63"/>
                  </a:lnTo>
                  <a:lnTo>
                    <a:pt x="487" y="54"/>
                  </a:lnTo>
                  <a:lnTo>
                    <a:pt x="474" y="46"/>
                  </a:lnTo>
                  <a:lnTo>
                    <a:pt x="462" y="38"/>
                  </a:lnTo>
                  <a:lnTo>
                    <a:pt x="448" y="31"/>
                  </a:lnTo>
                  <a:lnTo>
                    <a:pt x="434" y="24"/>
                  </a:lnTo>
                  <a:lnTo>
                    <a:pt x="420" y="19"/>
                  </a:lnTo>
                  <a:lnTo>
                    <a:pt x="405" y="14"/>
                  </a:lnTo>
                  <a:lnTo>
                    <a:pt x="391" y="10"/>
                  </a:lnTo>
                  <a:lnTo>
                    <a:pt x="376" y="6"/>
                  </a:lnTo>
                  <a:lnTo>
                    <a:pt x="360" y="3"/>
                  </a:lnTo>
                  <a:lnTo>
                    <a:pt x="345" y="2"/>
                  </a:lnTo>
                  <a:lnTo>
                    <a:pt x="328" y="0"/>
                  </a:lnTo>
                  <a:lnTo>
                    <a:pt x="313" y="0"/>
                  </a:lnTo>
                  <a:lnTo>
                    <a:pt x="296" y="0"/>
                  </a:lnTo>
                  <a:lnTo>
                    <a:pt x="281" y="2"/>
                  </a:lnTo>
                  <a:lnTo>
                    <a:pt x="264" y="3"/>
                  </a:lnTo>
                  <a:lnTo>
                    <a:pt x="249" y="6"/>
                  </a:lnTo>
                  <a:lnTo>
                    <a:pt x="234" y="10"/>
                  </a:lnTo>
                  <a:lnTo>
                    <a:pt x="220" y="14"/>
                  </a:lnTo>
                  <a:lnTo>
                    <a:pt x="205" y="19"/>
                  </a:lnTo>
                  <a:lnTo>
                    <a:pt x="191" y="24"/>
                  </a:lnTo>
                  <a:lnTo>
                    <a:pt x="177" y="31"/>
                  </a:lnTo>
                  <a:lnTo>
                    <a:pt x="164" y="38"/>
                  </a:lnTo>
                  <a:lnTo>
                    <a:pt x="150" y="46"/>
                  </a:lnTo>
                  <a:lnTo>
                    <a:pt x="138" y="54"/>
                  </a:lnTo>
                  <a:lnTo>
                    <a:pt x="125" y="63"/>
                  </a:lnTo>
                  <a:lnTo>
                    <a:pt x="114" y="73"/>
                  </a:lnTo>
                  <a:lnTo>
                    <a:pt x="103" y="82"/>
                  </a:lnTo>
                  <a:lnTo>
                    <a:pt x="92" y="92"/>
                  </a:lnTo>
                  <a:lnTo>
                    <a:pt x="81" y="104"/>
                  </a:lnTo>
                  <a:lnTo>
                    <a:pt x="71" y="115"/>
                  </a:lnTo>
                  <a:lnTo>
                    <a:pt x="63" y="128"/>
                  </a:lnTo>
                  <a:lnTo>
                    <a:pt x="53" y="141"/>
                  </a:lnTo>
                  <a:lnTo>
                    <a:pt x="46" y="153"/>
                  </a:lnTo>
                  <a:lnTo>
                    <a:pt x="38" y="166"/>
                  </a:lnTo>
                  <a:lnTo>
                    <a:pt x="31" y="180"/>
                  </a:lnTo>
                  <a:lnTo>
                    <a:pt x="25" y="195"/>
                  </a:lnTo>
                  <a:lnTo>
                    <a:pt x="20" y="209"/>
                  </a:lnTo>
                  <a:lnTo>
                    <a:pt x="14" y="223"/>
                  </a:lnTo>
                  <a:lnTo>
                    <a:pt x="10" y="239"/>
                  </a:lnTo>
                  <a:lnTo>
                    <a:pt x="7" y="254"/>
                  </a:lnTo>
                  <a:lnTo>
                    <a:pt x="4" y="270"/>
                  </a:lnTo>
                  <a:lnTo>
                    <a:pt x="2" y="286"/>
                  </a:lnTo>
                  <a:lnTo>
                    <a:pt x="0" y="303"/>
                  </a:lnTo>
                  <a:lnTo>
                    <a:pt x="0" y="318"/>
                  </a:lnTo>
                  <a:lnTo>
                    <a:pt x="0" y="335"/>
                  </a:lnTo>
                  <a:lnTo>
                    <a:pt x="2" y="351"/>
                  </a:lnTo>
                  <a:lnTo>
                    <a:pt x="4" y="366"/>
                  </a:lnTo>
                  <a:lnTo>
                    <a:pt x="7" y="382"/>
                  </a:lnTo>
                  <a:lnTo>
                    <a:pt x="10" y="398"/>
                  </a:lnTo>
                  <a:lnTo>
                    <a:pt x="14" y="413"/>
                  </a:lnTo>
                  <a:lnTo>
                    <a:pt x="20" y="428"/>
                  </a:lnTo>
                  <a:lnTo>
                    <a:pt x="25" y="443"/>
                  </a:lnTo>
                  <a:lnTo>
                    <a:pt x="31" y="456"/>
                  </a:lnTo>
                  <a:lnTo>
                    <a:pt x="38" y="470"/>
                  </a:lnTo>
                  <a:lnTo>
                    <a:pt x="46" y="484"/>
                  </a:lnTo>
                  <a:lnTo>
                    <a:pt x="53" y="497"/>
                  </a:lnTo>
                  <a:lnTo>
                    <a:pt x="63" y="508"/>
                  </a:lnTo>
                  <a:lnTo>
                    <a:pt x="71" y="521"/>
                  </a:lnTo>
                  <a:lnTo>
                    <a:pt x="81" y="533"/>
                  </a:lnTo>
                  <a:lnTo>
                    <a:pt x="92" y="544"/>
                  </a:lnTo>
                  <a:lnTo>
                    <a:pt x="103" y="554"/>
                  </a:lnTo>
                  <a:lnTo>
                    <a:pt x="114" y="564"/>
                  </a:lnTo>
                  <a:lnTo>
                    <a:pt x="125" y="574"/>
                  </a:lnTo>
                  <a:lnTo>
                    <a:pt x="138" y="582"/>
                  </a:lnTo>
                  <a:lnTo>
                    <a:pt x="150" y="591"/>
                  </a:lnTo>
                  <a:lnTo>
                    <a:pt x="164" y="599"/>
                  </a:lnTo>
                  <a:lnTo>
                    <a:pt x="177" y="606"/>
                  </a:lnTo>
                  <a:lnTo>
                    <a:pt x="191" y="612"/>
                  </a:lnTo>
                  <a:lnTo>
                    <a:pt x="205" y="618"/>
                  </a:lnTo>
                  <a:lnTo>
                    <a:pt x="220" y="623"/>
                  </a:lnTo>
                  <a:lnTo>
                    <a:pt x="234" y="628"/>
                  </a:lnTo>
                  <a:lnTo>
                    <a:pt x="249" y="631"/>
                  </a:lnTo>
                  <a:lnTo>
                    <a:pt x="264" y="633"/>
                  </a:lnTo>
                  <a:lnTo>
                    <a:pt x="281" y="636"/>
                  </a:lnTo>
                  <a:lnTo>
                    <a:pt x="296" y="636"/>
                  </a:lnTo>
                  <a:lnTo>
                    <a:pt x="313" y="638"/>
                  </a:lnTo>
                  <a:lnTo>
                    <a:pt x="328" y="636"/>
                  </a:lnTo>
                  <a:lnTo>
                    <a:pt x="345" y="636"/>
                  </a:lnTo>
                  <a:lnTo>
                    <a:pt x="360" y="633"/>
                  </a:lnTo>
                  <a:lnTo>
                    <a:pt x="376" y="631"/>
                  </a:lnTo>
                  <a:lnTo>
                    <a:pt x="391" y="628"/>
                  </a:lnTo>
                  <a:lnTo>
                    <a:pt x="405" y="623"/>
                  </a:lnTo>
                  <a:lnTo>
                    <a:pt x="420" y="618"/>
                  </a:lnTo>
                  <a:lnTo>
                    <a:pt x="434" y="612"/>
                  </a:lnTo>
                  <a:lnTo>
                    <a:pt x="448" y="606"/>
                  </a:lnTo>
                  <a:lnTo>
                    <a:pt x="462" y="599"/>
                  </a:lnTo>
                  <a:lnTo>
                    <a:pt x="474" y="591"/>
                  </a:lnTo>
                  <a:lnTo>
                    <a:pt x="487" y="582"/>
                  </a:lnTo>
                  <a:lnTo>
                    <a:pt x="499" y="574"/>
                  </a:lnTo>
                  <a:lnTo>
                    <a:pt x="511" y="564"/>
                  </a:lnTo>
                  <a:lnTo>
                    <a:pt x="523" y="554"/>
                  </a:lnTo>
                  <a:lnTo>
                    <a:pt x="533" y="544"/>
                  </a:lnTo>
                  <a:lnTo>
                    <a:pt x="544" y="533"/>
                  </a:lnTo>
                  <a:lnTo>
                    <a:pt x="554" y="521"/>
                  </a:lnTo>
                  <a:lnTo>
                    <a:pt x="563" y="508"/>
                  </a:lnTo>
                  <a:lnTo>
                    <a:pt x="572" y="497"/>
                  </a:lnTo>
                  <a:lnTo>
                    <a:pt x="580" y="484"/>
                  </a:lnTo>
                  <a:lnTo>
                    <a:pt x="587" y="470"/>
                  </a:lnTo>
                  <a:lnTo>
                    <a:pt x="594" y="456"/>
                  </a:lnTo>
                  <a:lnTo>
                    <a:pt x="601" y="443"/>
                  </a:lnTo>
                  <a:lnTo>
                    <a:pt x="607" y="428"/>
                  </a:lnTo>
                  <a:lnTo>
                    <a:pt x="611" y="413"/>
                  </a:lnTo>
                  <a:lnTo>
                    <a:pt x="615" y="398"/>
                  </a:lnTo>
                  <a:lnTo>
                    <a:pt x="619" y="382"/>
                  </a:lnTo>
                  <a:lnTo>
                    <a:pt x="622" y="366"/>
                  </a:lnTo>
                  <a:lnTo>
                    <a:pt x="623" y="351"/>
                  </a:lnTo>
                  <a:lnTo>
                    <a:pt x="625" y="335"/>
                  </a:lnTo>
                  <a:lnTo>
                    <a:pt x="625" y="318"/>
                  </a:lnTo>
                  <a:close/>
                  <a:moveTo>
                    <a:pt x="618" y="318"/>
                  </a:moveTo>
                  <a:lnTo>
                    <a:pt x="616" y="334"/>
                  </a:lnTo>
                  <a:lnTo>
                    <a:pt x="615" y="349"/>
                  </a:lnTo>
                  <a:lnTo>
                    <a:pt x="613" y="365"/>
                  </a:lnTo>
                  <a:lnTo>
                    <a:pt x="611" y="381"/>
                  </a:lnTo>
                  <a:lnTo>
                    <a:pt x="608" y="396"/>
                  </a:lnTo>
                  <a:lnTo>
                    <a:pt x="604" y="410"/>
                  </a:lnTo>
                  <a:lnTo>
                    <a:pt x="598" y="425"/>
                  </a:lnTo>
                  <a:lnTo>
                    <a:pt x="593" y="439"/>
                  </a:lnTo>
                  <a:lnTo>
                    <a:pt x="587" y="453"/>
                  </a:lnTo>
                  <a:lnTo>
                    <a:pt x="580" y="466"/>
                  </a:lnTo>
                  <a:lnTo>
                    <a:pt x="573" y="480"/>
                  </a:lnTo>
                  <a:lnTo>
                    <a:pt x="565" y="491"/>
                  </a:lnTo>
                  <a:lnTo>
                    <a:pt x="556" y="504"/>
                  </a:lnTo>
                  <a:lnTo>
                    <a:pt x="548" y="516"/>
                  </a:lnTo>
                  <a:lnTo>
                    <a:pt x="538" y="527"/>
                  </a:lnTo>
                  <a:lnTo>
                    <a:pt x="527" y="538"/>
                  </a:lnTo>
                  <a:lnTo>
                    <a:pt x="518" y="548"/>
                  </a:lnTo>
                  <a:lnTo>
                    <a:pt x="506" y="558"/>
                  </a:lnTo>
                  <a:lnTo>
                    <a:pt x="495" y="567"/>
                  </a:lnTo>
                  <a:lnTo>
                    <a:pt x="483" y="577"/>
                  </a:lnTo>
                  <a:lnTo>
                    <a:pt x="470" y="584"/>
                  </a:lnTo>
                  <a:lnTo>
                    <a:pt x="458" y="592"/>
                  </a:lnTo>
                  <a:lnTo>
                    <a:pt x="445" y="598"/>
                  </a:lnTo>
                  <a:lnTo>
                    <a:pt x="431" y="605"/>
                  </a:lnTo>
                  <a:lnTo>
                    <a:pt x="417" y="611"/>
                  </a:lnTo>
                  <a:lnTo>
                    <a:pt x="403" y="615"/>
                  </a:lnTo>
                  <a:lnTo>
                    <a:pt x="388" y="619"/>
                  </a:lnTo>
                  <a:lnTo>
                    <a:pt x="374" y="623"/>
                  </a:lnTo>
                  <a:lnTo>
                    <a:pt x="359" y="625"/>
                  </a:lnTo>
                  <a:lnTo>
                    <a:pt x="344" y="628"/>
                  </a:lnTo>
                  <a:lnTo>
                    <a:pt x="328" y="629"/>
                  </a:lnTo>
                  <a:lnTo>
                    <a:pt x="313" y="629"/>
                  </a:lnTo>
                  <a:lnTo>
                    <a:pt x="296" y="629"/>
                  </a:lnTo>
                  <a:lnTo>
                    <a:pt x="281" y="628"/>
                  </a:lnTo>
                  <a:lnTo>
                    <a:pt x="266" y="625"/>
                  </a:lnTo>
                  <a:lnTo>
                    <a:pt x="252" y="623"/>
                  </a:lnTo>
                  <a:lnTo>
                    <a:pt x="237" y="619"/>
                  </a:lnTo>
                  <a:lnTo>
                    <a:pt x="223" y="615"/>
                  </a:lnTo>
                  <a:lnTo>
                    <a:pt x="207" y="611"/>
                  </a:lnTo>
                  <a:lnTo>
                    <a:pt x="193" y="605"/>
                  </a:lnTo>
                  <a:lnTo>
                    <a:pt x="181" y="598"/>
                  </a:lnTo>
                  <a:lnTo>
                    <a:pt x="167" y="592"/>
                  </a:lnTo>
                  <a:lnTo>
                    <a:pt x="155" y="584"/>
                  </a:lnTo>
                  <a:lnTo>
                    <a:pt x="142" y="577"/>
                  </a:lnTo>
                  <a:lnTo>
                    <a:pt x="131" y="567"/>
                  </a:lnTo>
                  <a:lnTo>
                    <a:pt x="118" y="558"/>
                  </a:lnTo>
                  <a:lnTo>
                    <a:pt x="107" y="548"/>
                  </a:lnTo>
                  <a:lnTo>
                    <a:pt x="97" y="538"/>
                  </a:lnTo>
                  <a:lnTo>
                    <a:pt x="88" y="527"/>
                  </a:lnTo>
                  <a:lnTo>
                    <a:pt x="78" y="516"/>
                  </a:lnTo>
                  <a:lnTo>
                    <a:pt x="68" y="504"/>
                  </a:lnTo>
                  <a:lnTo>
                    <a:pt x="60" y="491"/>
                  </a:lnTo>
                  <a:lnTo>
                    <a:pt x="52" y="480"/>
                  </a:lnTo>
                  <a:lnTo>
                    <a:pt x="45" y="466"/>
                  </a:lnTo>
                  <a:lnTo>
                    <a:pt x="38" y="453"/>
                  </a:lnTo>
                  <a:lnTo>
                    <a:pt x="32" y="439"/>
                  </a:lnTo>
                  <a:lnTo>
                    <a:pt x="27" y="425"/>
                  </a:lnTo>
                  <a:lnTo>
                    <a:pt x="22" y="410"/>
                  </a:lnTo>
                  <a:lnTo>
                    <a:pt x="18" y="396"/>
                  </a:lnTo>
                  <a:lnTo>
                    <a:pt x="14" y="381"/>
                  </a:lnTo>
                  <a:lnTo>
                    <a:pt x="11" y="365"/>
                  </a:lnTo>
                  <a:lnTo>
                    <a:pt x="10" y="349"/>
                  </a:lnTo>
                  <a:lnTo>
                    <a:pt x="8" y="334"/>
                  </a:lnTo>
                  <a:lnTo>
                    <a:pt x="8" y="318"/>
                  </a:lnTo>
                  <a:lnTo>
                    <a:pt x="8" y="303"/>
                  </a:lnTo>
                  <a:lnTo>
                    <a:pt x="10" y="287"/>
                  </a:lnTo>
                  <a:lnTo>
                    <a:pt x="11" y="271"/>
                  </a:lnTo>
                  <a:lnTo>
                    <a:pt x="14" y="256"/>
                  </a:lnTo>
                  <a:lnTo>
                    <a:pt x="18" y="240"/>
                  </a:lnTo>
                  <a:lnTo>
                    <a:pt x="22" y="226"/>
                  </a:lnTo>
                  <a:lnTo>
                    <a:pt x="27" y="212"/>
                  </a:lnTo>
                  <a:lnTo>
                    <a:pt x="32" y="197"/>
                  </a:lnTo>
                  <a:lnTo>
                    <a:pt x="38" y="183"/>
                  </a:lnTo>
                  <a:lnTo>
                    <a:pt x="45" y="170"/>
                  </a:lnTo>
                  <a:lnTo>
                    <a:pt x="52" y="158"/>
                  </a:lnTo>
                  <a:lnTo>
                    <a:pt x="60" y="145"/>
                  </a:lnTo>
                  <a:lnTo>
                    <a:pt x="68" y="132"/>
                  </a:lnTo>
                  <a:lnTo>
                    <a:pt x="78" y="121"/>
                  </a:lnTo>
                  <a:lnTo>
                    <a:pt x="88" y="109"/>
                  </a:lnTo>
                  <a:lnTo>
                    <a:pt x="97" y="98"/>
                  </a:lnTo>
                  <a:lnTo>
                    <a:pt x="107" y="88"/>
                  </a:lnTo>
                  <a:lnTo>
                    <a:pt x="118" y="78"/>
                  </a:lnTo>
                  <a:lnTo>
                    <a:pt x="131" y="70"/>
                  </a:lnTo>
                  <a:lnTo>
                    <a:pt x="142" y="61"/>
                  </a:lnTo>
                  <a:lnTo>
                    <a:pt x="155" y="53"/>
                  </a:lnTo>
                  <a:lnTo>
                    <a:pt x="167" y="46"/>
                  </a:lnTo>
                  <a:lnTo>
                    <a:pt x="181" y="38"/>
                  </a:lnTo>
                  <a:lnTo>
                    <a:pt x="193" y="31"/>
                  </a:lnTo>
                  <a:lnTo>
                    <a:pt x="207" y="27"/>
                  </a:lnTo>
                  <a:lnTo>
                    <a:pt x="223" y="21"/>
                  </a:lnTo>
                  <a:lnTo>
                    <a:pt x="237" y="17"/>
                  </a:lnTo>
                  <a:lnTo>
                    <a:pt x="252" y="14"/>
                  </a:lnTo>
                  <a:lnTo>
                    <a:pt x="266" y="11"/>
                  </a:lnTo>
                  <a:lnTo>
                    <a:pt x="281" y="9"/>
                  </a:lnTo>
                  <a:lnTo>
                    <a:pt x="296" y="9"/>
                  </a:lnTo>
                  <a:lnTo>
                    <a:pt x="313" y="7"/>
                  </a:lnTo>
                  <a:lnTo>
                    <a:pt x="328" y="9"/>
                  </a:lnTo>
                  <a:lnTo>
                    <a:pt x="344" y="9"/>
                  </a:lnTo>
                  <a:lnTo>
                    <a:pt x="359" y="11"/>
                  </a:lnTo>
                  <a:lnTo>
                    <a:pt x="374" y="14"/>
                  </a:lnTo>
                  <a:lnTo>
                    <a:pt x="388" y="17"/>
                  </a:lnTo>
                  <a:lnTo>
                    <a:pt x="403" y="21"/>
                  </a:lnTo>
                  <a:lnTo>
                    <a:pt x="417" y="27"/>
                  </a:lnTo>
                  <a:lnTo>
                    <a:pt x="431" y="31"/>
                  </a:lnTo>
                  <a:lnTo>
                    <a:pt x="445" y="38"/>
                  </a:lnTo>
                  <a:lnTo>
                    <a:pt x="458" y="46"/>
                  </a:lnTo>
                  <a:lnTo>
                    <a:pt x="470" y="53"/>
                  </a:lnTo>
                  <a:lnTo>
                    <a:pt x="483" y="61"/>
                  </a:lnTo>
                  <a:lnTo>
                    <a:pt x="495" y="70"/>
                  </a:lnTo>
                  <a:lnTo>
                    <a:pt x="506" y="78"/>
                  </a:lnTo>
                  <a:lnTo>
                    <a:pt x="518" y="88"/>
                  </a:lnTo>
                  <a:lnTo>
                    <a:pt x="527" y="98"/>
                  </a:lnTo>
                  <a:lnTo>
                    <a:pt x="538" y="109"/>
                  </a:lnTo>
                  <a:lnTo>
                    <a:pt x="548" y="121"/>
                  </a:lnTo>
                  <a:lnTo>
                    <a:pt x="556" y="132"/>
                  </a:lnTo>
                  <a:lnTo>
                    <a:pt x="565" y="145"/>
                  </a:lnTo>
                  <a:lnTo>
                    <a:pt x="573" y="158"/>
                  </a:lnTo>
                  <a:lnTo>
                    <a:pt x="580" y="170"/>
                  </a:lnTo>
                  <a:lnTo>
                    <a:pt x="587" y="183"/>
                  </a:lnTo>
                  <a:lnTo>
                    <a:pt x="593" y="197"/>
                  </a:lnTo>
                  <a:lnTo>
                    <a:pt x="598" y="212"/>
                  </a:lnTo>
                  <a:lnTo>
                    <a:pt x="604" y="226"/>
                  </a:lnTo>
                  <a:lnTo>
                    <a:pt x="608" y="240"/>
                  </a:lnTo>
                  <a:lnTo>
                    <a:pt x="611" y="256"/>
                  </a:lnTo>
                  <a:lnTo>
                    <a:pt x="613" y="271"/>
                  </a:lnTo>
                  <a:lnTo>
                    <a:pt x="615" y="287"/>
                  </a:lnTo>
                  <a:lnTo>
                    <a:pt x="616" y="303"/>
                  </a:lnTo>
                  <a:lnTo>
                    <a:pt x="618" y="318"/>
                  </a:lnTo>
                  <a:close/>
                </a:path>
              </a:pathLst>
            </a:custGeom>
            <a:solidFill>
              <a:srgbClr val="FEF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29" name="Freeform 116"/>
            <p:cNvSpPr>
              <a:spLocks noEditPoints="1"/>
            </p:cNvSpPr>
            <p:nvPr/>
          </p:nvSpPr>
          <p:spPr bwMode="auto">
            <a:xfrm>
              <a:off x="4226" y="2185"/>
              <a:ext cx="616" cy="630"/>
            </a:xfrm>
            <a:custGeom>
              <a:avLst/>
              <a:gdLst>
                <a:gd name="T0" fmla="*/ 614 w 616"/>
                <a:gd name="T1" fmla="*/ 267 h 630"/>
                <a:gd name="T2" fmla="*/ 598 w 616"/>
                <a:gd name="T3" fmla="*/ 207 h 630"/>
                <a:gd name="T4" fmla="*/ 572 w 616"/>
                <a:gd name="T5" fmla="*/ 152 h 630"/>
                <a:gd name="T6" fmla="*/ 537 w 616"/>
                <a:gd name="T7" fmla="*/ 104 h 630"/>
                <a:gd name="T8" fmla="*/ 493 w 616"/>
                <a:gd name="T9" fmla="*/ 62 h 630"/>
                <a:gd name="T10" fmla="*/ 443 w 616"/>
                <a:gd name="T11" fmla="*/ 31 h 630"/>
                <a:gd name="T12" fmla="*/ 386 w 616"/>
                <a:gd name="T13" fmla="*/ 10 h 630"/>
                <a:gd name="T14" fmla="*/ 324 w 616"/>
                <a:gd name="T15" fmla="*/ 1 h 630"/>
                <a:gd name="T16" fmla="*/ 262 w 616"/>
                <a:gd name="T17" fmla="*/ 4 h 630"/>
                <a:gd name="T18" fmla="*/ 202 w 616"/>
                <a:gd name="T19" fmla="*/ 20 h 630"/>
                <a:gd name="T20" fmla="*/ 149 w 616"/>
                <a:gd name="T21" fmla="*/ 45 h 630"/>
                <a:gd name="T22" fmla="*/ 102 w 616"/>
                <a:gd name="T23" fmla="*/ 82 h 630"/>
                <a:gd name="T24" fmla="*/ 62 w 616"/>
                <a:gd name="T25" fmla="*/ 126 h 630"/>
                <a:gd name="T26" fmla="*/ 31 w 616"/>
                <a:gd name="T27" fmla="*/ 179 h 630"/>
                <a:gd name="T28" fmla="*/ 10 w 616"/>
                <a:gd name="T29" fmla="*/ 237 h 630"/>
                <a:gd name="T30" fmla="*/ 0 w 616"/>
                <a:gd name="T31" fmla="*/ 300 h 630"/>
                <a:gd name="T32" fmla="*/ 3 w 616"/>
                <a:gd name="T33" fmla="*/ 363 h 630"/>
                <a:gd name="T34" fmla="*/ 18 w 616"/>
                <a:gd name="T35" fmla="*/ 423 h 630"/>
                <a:gd name="T36" fmla="*/ 45 w 616"/>
                <a:gd name="T37" fmla="*/ 478 h 630"/>
                <a:gd name="T38" fmla="*/ 80 w 616"/>
                <a:gd name="T39" fmla="*/ 527 h 630"/>
                <a:gd name="T40" fmla="*/ 124 w 616"/>
                <a:gd name="T41" fmla="*/ 568 h 630"/>
                <a:gd name="T42" fmla="*/ 174 w 616"/>
                <a:gd name="T43" fmla="*/ 599 h 630"/>
                <a:gd name="T44" fmla="*/ 231 w 616"/>
                <a:gd name="T45" fmla="*/ 620 h 630"/>
                <a:gd name="T46" fmla="*/ 292 w 616"/>
                <a:gd name="T47" fmla="*/ 630 h 630"/>
                <a:gd name="T48" fmla="*/ 355 w 616"/>
                <a:gd name="T49" fmla="*/ 626 h 630"/>
                <a:gd name="T50" fmla="*/ 415 w 616"/>
                <a:gd name="T51" fmla="*/ 611 h 630"/>
                <a:gd name="T52" fmla="*/ 469 w 616"/>
                <a:gd name="T53" fmla="*/ 585 h 630"/>
                <a:gd name="T54" fmla="*/ 516 w 616"/>
                <a:gd name="T55" fmla="*/ 548 h 630"/>
                <a:gd name="T56" fmla="*/ 555 w 616"/>
                <a:gd name="T57" fmla="*/ 504 h 630"/>
                <a:gd name="T58" fmla="*/ 586 w 616"/>
                <a:gd name="T59" fmla="*/ 451 h 630"/>
                <a:gd name="T60" fmla="*/ 607 w 616"/>
                <a:gd name="T61" fmla="*/ 395 h 630"/>
                <a:gd name="T62" fmla="*/ 616 w 616"/>
                <a:gd name="T63" fmla="*/ 332 h 630"/>
                <a:gd name="T64" fmla="*/ 608 w 616"/>
                <a:gd name="T65" fmla="*/ 346 h 630"/>
                <a:gd name="T66" fmla="*/ 596 w 616"/>
                <a:gd name="T67" fmla="*/ 406 h 630"/>
                <a:gd name="T68" fmla="*/ 573 w 616"/>
                <a:gd name="T69" fmla="*/ 461 h 630"/>
                <a:gd name="T70" fmla="*/ 520 w 616"/>
                <a:gd name="T71" fmla="*/ 532 h 630"/>
                <a:gd name="T72" fmla="*/ 452 w 616"/>
                <a:gd name="T73" fmla="*/ 585 h 630"/>
                <a:gd name="T74" fmla="*/ 398 w 616"/>
                <a:gd name="T75" fmla="*/ 608 h 630"/>
                <a:gd name="T76" fmla="*/ 340 w 616"/>
                <a:gd name="T77" fmla="*/ 620 h 630"/>
                <a:gd name="T78" fmla="*/ 278 w 616"/>
                <a:gd name="T79" fmla="*/ 620 h 630"/>
                <a:gd name="T80" fmla="*/ 219 w 616"/>
                <a:gd name="T81" fmla="*/ 608 h 630"/>
                <a:gd name="T82" fmla="*/ 166 w 616"/>
                <a:gd name="T83" fmla="*/ 585 h 630"/>
                <a:gd name="T84" fmla="*/ 96 w 616"/>
                <a:gd name="T85" fmla="*/ 532 h 630"/>
                <a:gd name="T86" fmla="*/ 45 w 616"/>
                <a:gd name="T87" fmla="*/ 461 h 630"/>
                <a:gd name="T88" fmla="*/ 21 w 616"/>
                <a:gd name="T89" fmla="*/ 406 h 630"/>
                <a:gd name="T90" fmla="*/ 10 w 616"/>
                <a:gd name="T91" fmla="*/ 346 h 630"/>
                <a:gd name="T92" fmla="*/ 10 w 616"/>
                <a:gd name="T93" fmla="*/ 284 h 630"/>
                <a:gd name="T94" fmla="*/ 21 w 616"/>
                <a:gd name="T95" fmla="*/ 224 h 630"/>
                <a:gd name="T96" fmla="*/ 45 w 616"/>
                <a:gd name="T97" fmla="*/ 169 h 630"/>
                <a:gd name="T98" fmla="*/ 96 w 616"/>
                <a:gd name="T99" fmla="*/ 98 h 630"/>
                <a:gd name="T100" fmla="*/ 166 w 616"/>
                <a:gd name="T101" fmla="*/ 45 h 630"/>
                <a:gd name="T102" fmla="*/ 219 w 616"/>
                <a:gd name="T103" fmla="*/ 23 h 630"/>
                <a:gd name="T104" fmla="*/ 278 w 616"/>
                <a:gd name="T105" fmla="*/ 10 h 630"/>
                <a:gd name="T106" fmla="*/ 340 w 616"/>
                <a:gd name="T107" fmla="*/ 10 h 630"/>
                <a:gd name="T108" fmla="*/ 398 w 616"/>
                <a:gd name="T109" fmla="*/ 23 h 630"/>
                <a:gd name="T110" fmla="*/ 452 w 616"/>
                <a:gd name="T111" fmla="*/ 45 h 630"/>
                <a:gd name="T112" fmla="*/ 520 w 616"/>
                <a:gd name="T113" fmla="*/ 98 h 630"/>
                <a:gd name="T114" fmla="*/ 573 w 616"/>
                <a:gd name="T115" fmla="*/ 169 h 630"/>
                <a:gd name="T116" fmla="*/ 596 w 616"/>
                <a:gd name="T117" fmla="*/ 224 h 630"/>
                <a:gd name="T118" fmla="*/ 608 w 616"/>
                <a:gd name="T119" fmla="*/ 284 h 630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16"/>
                <a:gd name="T181" fmla="*/ 0 h 630"/>
                <a:gd name="T182" fmla="*/ 616 w 616"/>
                <a:gd name="T183" fmla="*/ 630 h 630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16" h="630">
                  <a:moveTo>
                    <a:pt x="616" y="315"/>
                  </a:moveTo>
                  <a:lnTo>
                    <a:pt x="616" y="300"/>
                  </a:lnTo>
                  <a:lnTo>
                    <a:pt x="615" y="283"/>
                  </a:lnTo>
                  <a:lnTo>
                    <a:pt x="614" y="267"/>
                  </a:lnTo>
                  <a:lnTo>
                    <a:pt x="611" y="251"/>
                  </a:lnTo>
                  <a:lnTo>
                    <a:pt x="607" y="237"/>
                  </a:lnTo>
                  <a:lnTo>
                    <a:pt x="603" y="221"/>
                  </a:lnTo>
                  <a:lnTo>
                    <a:pt x="598" y="207"/>
                  </a:lnTo>
                  <a:lnTo>
                    <a:pt x="593" y="193"/>
                  </a:lnTo>
                  <a:lnTo>
                    <a:pt x="586" y="179"/>
                  </a:lnTo>
                  <a:lnTo>
                    <a:pt x="580" y="165"/>
                  </a:lnTo>
                  <a:lnTo>
                    <a:pt x="572" y="152"/>
                  </a:lnTo>
                  <a:lnTo>
                    <a:pt x="564" y="139"/>
                  </a:lnTo>
                  <a:lnTo>
                    <a:pt x="555" y="126"/>
                  </a:lnTo>
                  <a:lnTo>
                    <a:pt x="547" y="115"/>
                  </a:lnTo>
                  <a:lnTo>
                    <a:pt x="537" y="104"/>
                  </a:lnTo>
                  <a:lnTo>
                    <a:pt x="526" y="92"/>
                  </a:lnTo>
                  <a:lnTo>
                    <a:pt x="516" y="82"/>
                  </a:lnTo>
                  <a:lnTo>
                    <a:pt x="505" y="72"/>
                  </a:lnTo>
                  <a:lnTo>
                    <a:pt x="493" y="62"/>
                  </a:lnTo>
                  <a:lnTo>
                    <a:pt x="482" y="54"/>
                  </a:lnTo>
                  <a:lnTo>
                    <a:pt x="469" y="45"/>
                  </a:lnTo>
                  <a:lnTo>
                    <a:pt x="455" y="38"/>
                  </a:lnTo>
                  <a:lnTo>
                    <a:pt x="443" y="31"/>
                  </a:lnTo>
                  <a:lnTo>
                    <a:pt x="429" y="26"/>
                  </a:lnTo>
                  <a:lnTo>
                    <a:pt x="415" y="20"/>
                  </a:lnTo>
                  <a:lnTo>
                    <a:pt x="401" y="14"/>
                  </a:lnTo>
                  <a:lnTo>
                    <a:pt x="386" y="10"/>
                  </a:lnTo>
                  <a:lnTo>
                    <a:pt x="370" y="7"/>
                  </a:lnTo>
                  <a:lnTo>
                    <a:pt x="355" y="4"/>
                  </a:lnTo>
                  <a:lnTo>
                    <a:pt x="340" y="3"/>
                  </a:lnTo>
                  <a:lnTo>
                    <a:pt x="324" y="1"/>
                  </a:lnTo>
                  <a:lnTo>
                    <a:pt x="309" y="0"/>
                  </a:lnTo>
                  <a:lnTo>
                    <a:pt x="292" y="1"/>
                  </a:lnTo>
                  <a:lnTo>
                    <a:pt x="277" y="3"/>
                  </a:lnTo>
                  <a:lnTo>
                    <a:pt x="262" y="4"/>
                  </a:lnTo>
                  <a:lnTo>
                    <a:pt x="246" y="7"/>
                  </a:lnTo>
                  <a:lnTo>
                    <a:pt x="231" y="10"/>
                  </a:lnTo>
                  <a:lnTo>
                    <a:pt x="217" y="14"/>
                  </a:lnTo>
                  <a:lnTo>
                    <a:pt x="202" y="20"/>
                  </a:lnTo>
                  <a:lnTo>
                    <a:pt x="188" y="26"/>
                  </a:lnTo>
                  <a:lnTo>
                    <a:pt x="174" y="31"/>
                  </a:lnTo>
                  <a:lnTo>
                    <a:pt x="162" y="38"/>
                  </a:lnTo>
                  <a:lnTo>
                    <a:pt x="149" y="45"/>
                  </a:lnTo>
                  <a:lnTo>
                    <a:pt x="137" y="54"/>
                  </a:lnTo>
                  <a:lnTo>
                    <a:pt x="124" y="62"/>
                  </a:lnTo>
                  <a:lnTo>
                    <a:pt x="113" y="72"/>
                  </a:lnTo>
                  <a:lnTo>
                    <a:pt x="102" y="82"/>
                  </a:lnTo>
                  <a:lnTo>
                    <a:pt x="91" y="92"/>
                  </a:lnTo>
                  <a:lnTo>
                    <a:pt x="80" y="104"/>
                  </a:lnTo>
                  <a:lnTo>
                    <a:pt x="71" y="115"/>
                  </a:lnTo>
                  <a:lnTo>
                    <a:pt x="62" y="126"/>
                  </a:lnTo>
                  <a:lnTo>
                    <a:pt x="53" y="139"/>
                  </a:lnTo>
                  <a:lnTo>
                    <a:pt x="45" y="152"/>
                  </a:lnTo>
                  <a:lnTo>
                    <a:pt x="38" y="165"/>
                  </a:lnTo>
                  <a:lnTo>
                    <a:pt x="31" y="179"/>
                  </a:lnTo>
                  <a:lnTo>
                    <a:pt x="24" y="193"/>
                  </a:lnTo>
                  <a:lnTo>
                    <a:pt x="18" y="207"/>
                  </a:lnTo>
                  <a:lnTo>
                    <a:pt x="14" y="221"/>
                  </a:lnTo>
                  <a:lnTo>
                    <a:pt x="10" y="237"/>
                  </a:lnTo>
                  <a:lnTo>
                    <a:pt x="6" y="251"/>
                  </a:lnTo>
                  <a:lnTo>
                    <a:pt x="3" y="267"/>
                  </a:lnTo>
                  <a:lnTo>
                    <a:pt x="2" y="283"/>
                  </a:lnTo>
                  <a:lnTo>
                    <a:pt x="0" y="300"/>
                  </a:lnTo>
                  <a:lnTo>
                    <a:pt x="0" y="315"/>
                  </a:lnTo>
                  <a:lnTo>
                    <a:pt x="0" y="332"/>
                  </a:lnTo>
                  <a:lnTo>
                    <a:pt x="2" y="348"/>
                  </a:lnTo>
                  <a:lnTo>
                    <a:pt x="3" y="363"/>
                  </a:lnTo>
                  <a:lnTo>
                    <a:pt x="6" y="379"/>
                  </a:lnTo>
                  <a:lnTo>
                    <a:pt x="10" y="395"/>
                  </a:lnTo>
                  <a:lnTo>
                    <a:pt x="14" y="409"/>
                  </a:lnTo>
                  <a:lnTo>
                    <a:pt x="18" y="423"/>
                  </a:lnTo>
                  <a:lnTo>
                    <a:pt x="24" y="437"/>
                  </a:lnTo>
                  <a:lnTo>
                    <a:pt x="31" y="451"/>
                  </a:lnTo>
                  <a:lnTo>
                    <a:pt x="38" y="466"/>
                  </a:lnTo>
                  <a:lnTo>
                    <a:pt x="45" y="478"/>
                  </a:lnTo>
                  <a:lnTo>
                    <a:pt x="53" y="491"/>
                  </a:lnTo>
                  <a:lnTo>
                    <a:pt x="62" y="504"/>
                  </a:lnTo>
                  <a:lnTo>
                    <a:pt x="71" y="515"/>
                  </a:lnTo>
                  <a:lnTo>
                    <a:pt x="80" y="527"/>
                  </a:lnTo>
                  <a:lnTo>
                    <a:pt x="91" y="538"/>
                  </a:lnTo>
                  <a:lnTo>
                    <a:pt x="102" y="548"/>
                  </a:lnTo>
                  <a:lnTo>
                    <a:pt x="113" y="558"/>
                  </a:lnTo>
                  <a:lnTo>
                    <a:pt x="124" y="568"/>
                  </a:lnTo>
                  <a:lnTo>
                    <a:pt x="137" y="576"/>
                  </a:lnTo>
                  <a:lnTo>
                    <a:pt x="149" y="585"/>
                  </a:lnTo>
                  <a:lnTo>
                    <a:pt x="162" y="592"/>
                  </a:lnTo>
                  <a:lnTo>
                    <a:pt x="174" y="599"/>
                  </a:lnTo>
                  <a:lnTo>
                    <a:pt x="188" y="605"/>
                  </a:lnTo>
                  <a:lnTo>
                    <a:pt x="202" y="611"/>
                  </a:lnTo>
                  <a:lnTo>
                    <a:pt x="217" y="616"/>
                  </a:lnTo>
                  <a:lnTo>
                    <a:pt x="231" y="620"/>
                  </a:lnTo>
                  <a:lnTo>
                    <a:pt x="246" y="623"/>
                  </a:lnTo>
                  <a:lnTo>
                    <a:pt x="262" y="626"/>
                  </a:lnTo>
                  <a:lnTo>
                    <a:pt x="277" y="629"/>
                  </a:lnTo>
                  <a:lnTo>
                    <a:pt x="292" y="630"/>
                  </a:lnTo>
                  <a:lnTo>
                    <a:pt x="309" y="630"/>
                  </a:lnTo>
                  <a:lnTo>
                    <a:pt x="324" y="630"/>
                  </a:lnTo>
                  <a:lnTo>
                    <a:pt x="340" y="629"/>
                  </a:lnTo>
                  <a:lnTo>
                    <a:pt x="355" y="626"/>
                  </a:lnTo>
                  <a:lnTo>
                    <a:pt x="370" y="623"/>
                  </a:lnTo>
                  <a:lnTo>
                    <a:pt x="386" y="620"/>
                  </a:lnTo>
                  <a:lnTo>
                    <a:pt x="401" y="616"/>
                  </a:lnTo>
                  <a:lnTo>
                    <a:pt x="415" y="611"/>
                  </a:lnTo>
                  <a:lnTo>
                    <a:pt x="429" y="605"/>
                  </a:lnTo>
                  <a:lnTo>
                    <a:pt x="443" y="599"/>
                  </a:lnTo>
                  <a:lnTo>
                    <a:pt x="455" y="592"/>
                  </a:lnTo>
                  <a:lnTo>
                    <a:pt x="469" y="585"/>
                  </a:lnTo>
                  <a:lnTo>
                    <a:pt x="482" y="576"/>
                  </a:lnTo>
                  <a:lnTo>
                    <a:pt x="493" y="568"/>
                  </a:lnTo>
                  <a:lnTo>
                    <a:pt x="505" y="558"/>
                  </a:lnTo>
                  <a:lnTo>
                    <a:pt x="516" y="548"/>
                  </a:lnTo>
                  <a:lnTo>
                    <a:pt x="526" y="538"/>
                  </a:lnTo>
                  <a:lnTo>
                    <a:pt x="537" y="527"/>
                  </a:lnTo>
                  <a:lnTo>
                    <a:pt x="547" y="515"/>
                  </a:lnTo>
                  <a:lnTo>
                    <a:pt x="555" y="504"/>
                  </a:lnTo>
                  <a:lnTo>
                    <a:pt x="564" y="491"/>
                  </a:lnTo>
                  <a:lnTo>
                    <a:pt x="572" y="478"/>
                  </a:lnTo>
                  <a:lnTo>
                    <a:pt x="580" y="466"/>
                  </a:lnTo>
                  <a:lnTo>
                    <a:pt x="586" y="451"/>
                  </a:lnTo>
                  <a:lnTo>
                    <a:pt x="593" y="437"/>
                  </a:lnTo>
                  <a:lnTo>
                    <a:pt x="598" y="423"/>
                  </a:lnTo>
                  <a:lnTo>
                    <a:pt x="603" y="409"/>
                  </a:lnTo>
                  <a:lnTo>
                    <a:pt x="607" y="395"/>
                  </a:lnTo>
                  <a:lnTo>
                    <a:pt x="611" y="379"/>
                  </a:lnTo>
                  <a:lnTo>
                    <a:pt x="614" y="363"/>
                  </a:lnTo>
                  <a:lnTo>
                    <a:pt x="615" y="348"/>
                  </a:lnTo>
                  <a:lnTo>
                    <a:pt x="616" y="332"/>
                  </a:lnTo>
                  <a:lnTo>
                    <a:pt x="616" y="315"/>
                  </a:lnTo>
                  <a:close/>
                  <a:moveTo>
                    <a:pt x="609" y="315"/>
                  </a:moveTo>
                  <a:lnTo>
                    <a:pt x="608" y="331"/>
                  </a:lnTo>
                  <a:lnTo>
                    <a:pt x="608" y="346"/>
                  </a:lnTo>
                  <a:lnTo>
                    <a:pt x="605" y="362"/>
                  </a:lnTo>
                  <a:lnTo>
                    <a:pt x="603" y="378"/>
                  </a:lnTo>
                  <a:lnTo>
                    <a:pt x="600" y="392"/>
                  </a:lnTo>
                  <a:lnTo>
                    <a:pt x="596" y="406"/>
                  </a:lnTo>
                  <a:lnTo>
                    <a:pt x="591" y="420"/>
                  </a:lnTo>
                  <a:lnTo>
                    <a:pt x="586" y="434"/>
                  </a:lnTo>
                  <a:lnTo>
                    <a:pt x="579" y="449"/>
                  </a:lnTo>
                  <a:lnTo>
                    <a:pt x="573" y="461"/>
                  </a:lnTo>
                  <a:lnTo>
                    <a:pt x="565" y="474"/>
                  </a:lnTo>
                  <a:lnTo>
                    <a:pt x="558" y="487"/>
                  </a:lnTo>
                  <a:lnTo>
                    <a:pt x="540" y="511"/>
                  </a:lnTo>
                  <a:lnTo>
                    <a:pt x="520" y="532"/>
                  </a:lnTo>
                  <a:lnTo>
                    <a:pt x="500" y="552"/>
                  </a:lnTo>
                  <a:lnTo>
                    <a:pt x="476" y="569"/>
                  </a:lnTo>
                  <a:lnTo>
                    <a:pt x="465" y="578"/>
                  </a:lnTo>
                  <a:lnTo>
                    <a:pt x="452" y="585"/>
                  </a:lnTo>
                  <a:lnTo>
                    <a:pt x="438" y="592"/>
                  </a:lnTo>
                  <a:lnTo>
                    <a:pt x="426" y="598"/>
                  </a:lnTo>
                  <a:lnTo>
                    <a:pt x="412" y="603"/>
                  </a:lnTo>
                  <a:lnTo>
                    <a:pt x="398" y="608"/>
                  </a:lnTo>
                  <a:lnTo>
                    <a:pt x="384" y="612"/>
                  </a:lnTo>
                  <a:lnTo>
                    <a:pt x="369" y="616"/>
                  </a:lnTo>
                  <a:lnTo>
                    <a:pt x="355" y="619"/>
                  </a:lnTo>
                  <a:lnTo>
                    <a:pt x="340" y="620"/>
                  </a:lnTo>
                  <a:lnTo>
                    <a:pt x="324" y="622"/>
                  </a:lnTo>
                  <a:lnTo>
                    <a:pt x="309" y="622"/>
                  </a:lnTo>
                  <a:lnTo>
                    <a:pt x="292" y="622"/>
                  </a:lnTo>
                  <a:lnTo>
                    <a:pt x="278" y="620"/>
                  </a:lnTo>
                  <a:lnTo>
                    <a:pt x="263" y="619"/>
                  </a:lnTo>
                  <a:lnTo>
                    <a:pt x="248" y="616"/>
                  </a:lnTo>
                  <a:lnTo>
                    <a:pt x="234" y="612"/>
                  </a:lnTo>
                  <a:lnTo>
                    <a:pt x="219" y="608"/>
                  </a:lnTo>
                  <a:lnTo>
                    <a:pt x="205" y="603"/>
                  </a:lnTo>
                  <a:lnTo>
                    <a:pt x="192" y="598"/>
                  </a:lnTo>
                  <a:lnTo>
                    <a:pt x="178" y="592"/>
                  </a:lnTo>
                  <a:lnTo>
                    <a:pt x="166" y="585"/>
                  </a:lnTo>
                  <a:lnTo>
                    <a:pt x="153" y="578"/>
                  </a:lnTo>
                  <a:lnTo>
                    <a:pt x="141" y="569"/>
                  </a:lnTo>
                  <a:lnTo>
                    <a:pt x="117" y="552"/>
                  </a:lnTo>
                  <a:lnTo>
                    <a:pt x="96" y="532"/>
                  </a:lnTo>
                  <a:lnTo>
                    <a:pt x="77" y="511"/>
                  </a:lnTo>
                  <a:lnTo>
                    <a:pt x="59" y="487"/>
                  </a:lnTo>
                  <a:lnTo>
                    <a:pt x="52" y="474"/>
                  </a:lnTo>
                  <a:lnTo>
                    <a:pt x="45" y="461"/>
                  </a:lnTo>
                  <a:lnTo>
                    <a:pt x="38" y="449"/>
                  </a:lnTo>
                  <a:lnTo>
                    <a:pt x="32" y="434"/>
                  </a:lnTo>
                  <a:lnTo>
                    <a:pt x="27" y="420"/>
                  </a:lnTo>
                  <a:lnTo>
                    <a:pt x="21" y="406"/>
                  </a:lnTo>
                  <a:lnTo>
                    <a:pt x="17" y="392"/>
                  </a:lnTo>
                  <a:lnTo>
                    <a:pt x="14" y="378"/>
                  </a:lnTo>
                  <a:lnTo>
                    <a:pt x="11" y="362"/>
                  </a:lnTo>
                  <a:lnTo>
                    <a:pt x="10" y="346"/>
                  </a:lnTo>
                  <a:lnTo>
                    <a:pt x="9" y="331"/>
                  </a:lnTo>
                  <a:lnTo>
                    <a:pt x="9" y="315"/>
                  </a:lnTo>
                  <a:lnTo>
                    <a:pt x="9" y="300"/>
                  </a:lnTo>
                  <a:lnTo>
                    <a:pt x="10" y="284"/>
                  </a:lnTo>
                  <a:lnTo>
                    <a:pt x="11" y="268"/>
                  </a:lnTo>
                  <a:lnTo>
                    <a:pt x="14" y="254"/>
                  </a:lnTo>
                  <a:lnTo>
                    <a:pt x="17" y="238"/>
                  </a:lnTo>
                  <a:lnTo>
                    <a:pt x="21" y="224"/>
                  </a:lnTo>
                  <a:lnTo>
                    <a:pt x="27" y="210"/>
                  </a:lnTo>
                  <a:lnTo>
                    <a:pt x="32" y="196"/>
                  </a:lnTo>
                  <a:lnTo>
                    <a:pt x="38" y="182"/>
                  </a:lnTo>
                  <a:lnTo>
                    <a:pt x="45" y="169"/>
                  </a:lnTo>
                  <a:lnTo>
                    <a:pt x="52" y="156"/>
                  </a:lnTo>
                  <a:lnTo>
                    <a:pt x="59" y="143"/>
                  </a:lnTo>
                  <a:lnTo>
                    <a:pt x="77" y="121"/>
                  </a:lnTo>
                  <a:lnTo>
                    <a:pt x="96" y="98"/>
                  </a:lnTo>
                  <a:lnTo>
                    <a:pt x="117" y="78"/>
                  </a:lnTo>
                  <a:lnTo>
                    <a:pt x="141" y="61"/>
                  </a:lnTo>
                  <a:lnTo>
                    <a:pt x="153" y="52"/>
                  </a:lnTo>
                  <a:lnTo>
                    <a:pt x="166" y="45"/>
                  </a:lnTo>
                  <a:lnTo>
                    <a:pt x="178" y="38"/>
                  </a:lnTo>
                  <a:lnTo>
                    <a:pt x="192" y="33"/>
                  </a:lnTo>
                  <a:lnTo>
                    <a:pt x="205" y="27"/>
                  </a:lnTo>
                  <a:lnTo>
                    <a:pt x="219" y="23"/>
                  </a:lnTo>
                  <a:lnTo>
                    <a:pt x="234" y="18"/>
                  </a:lnTo>
                  <a:lnTo>
                    <a:pt x="248" y="14"/>
                  </a:lnTo>
                  <a:lnTo>
                    <a:pt x="263" y="13"/>
                  </a:lnTo>
                  <a:lnTo>
                    <a:pt x="278" y="10"/>
                  </a:lnTo>
                  <a:lnTo>
                    <a:pt x="292" y="8"/>
                  </a:lnTo>
                  <a:lnTo>
                    <a:pt x="309" y="8"/>
                  </a:lnTo>
                  <a:lnTo>
                    <a:pt x="324" y="8"/>
                  </a:lnTo>
                  <a:lnTo>
                    <a:pt x="340" y="10"/>
                  </a:lnTo>
                  <a:lnTo>
                    <a:pt x="355" y="13"/>
                  </a:lnTo>
                  <a:lnTo>
                    <a:pt x="369" y="14"/>
                  </a:lnTo>
                  <a:lnTo>
                    <a:pt x="384" y="18"/>
                  </a:lnTo>
                  <a:lnTo>
                    <a:pt x="398" y="23"/>
                  </a:lnTo>
                  <a:lnTo>
                    <a:pt x="412" y="27"/>
                  </a:lnTo>
                  <a:lnTo>
                    <a:pt x="426" y="33"/>
                  </a:lnTo>
                  <a:lnTo>
                    <a:pt x="438" y="38"/>
                  </a:lnTo>
                  <a:lnTo>
                    <a:pt x="452" y="45"/>
                  </a:lnTo>
                  <a:lnTo>
                    <a:pt x="465" y="52"/>
                  </a:lnTo>
                  <a:lnTo>
                    <a:pt x="476" y="61"/>
                  </a:lnTo>
                  <a:lnTo>
                    <a:pt x="500" y="78"/>
                  </a:lnTo>
                  <a:lnTo>
                    <a:pt x="520" y="98"/>
                  </a:lnTo>
                  <a:lnTo>
                    <a:pt x="540" y="121"/>
                  </a:lnTo>
                  <a:lnTo>
                    <a:pt x="558" y="143"/>
                  </a:lnTo>
                  <a:lnTo>
                    <a:pt x="565" y="156"/>
                  </a:lnTo>
                  <a:lnTo>
                    <a:pt x="573" y="169"/>
                  </a:lnTo>
                  <a:lnTo>
                    <a:pt x="579" y="182"/>
                  </a:lnTo>
                  <a:lnTo>
                    <a:pt x="586" y="196"/>
                  </a:lnTo>
                  <a:lnTo>
                    <a:pt x="591" y="210"/>
                  </a:lnTo>
                  <a:lnTo>
                    <a:pt x="596" y="224"/>
                  </a:lnTo>
                  <a:lnTo>
                    <a:pt x="600" y="238"/>
                  </a:lnTo>
                  <a:lnTo>
                    <a:pt x="603" y="254"/>
                  </a:lnTo>
                  <a:lnTo>
                    <a:pt x="605" y="268"/>
                  </a:lnTo>
                  <a:lnTo>
                    <a:pt x="608" y="284"/>
                  </a:lnTo>
                  <a:lnTo>
                    <a:pt x="608" y="300"/>
                  </a:lnTo>
                  <a:lnTo>
                    <a:pt x="609" y="315"/>
                  </a:lnTo>
                  <a:close/>
                </a:path>
              </a:pathLst>
            </a:custGeom>
            <a:solidFill>
              <a:srgbClr val="FEF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0" name="Freeform 117"/>
            <p:cNvSpPr>
              <a:spLocks noEditPoints="1"/>
            </p:cNvSpPr>
            <p:nvPr/>
          </p:nvSpPr>
          <p:spPr bwMode="auto">
            <a:xfrm>
              <a:off x="4230" y="2189"/>
              <a:ext cx="610" cy="622"/>
            </a:xfrm>
            <a:custGeom>
              <a:avLst/>
              <a:gdLst>
                <a:gd name="T0" fmla="*/ 605 w 610"/>
                <a:gd name="T1" fmla="*/ 264 h 622"/>
                <a:gd name="T2" fmla="*/ 590 w 610"/>
                <a:gd name="T3" fmla="*/ 205 h 622"/>
                <a:gd name="T4" fmla="*/ 565 w 610"/>
                <a:gd name="T5" fmla="*/ 151 h 622"/>
                <a:gd name="T6" fmla="*/ 530 w 610"/>
                <a:gd name="T7" fmla="*/ 102 h 622"/>
                <a:gd name="T8" fmla="*/ 487 w 610"/>
                <a:gd name="T9" fmla="*/ 63 h 622"/>
                <a:gd name="T10" fmla="*/ 437 w 610"/>
                <a:gd name="T11" fmla="*/ 31 h 622"/>
                <a:gd name="T12" fmla="*/ 380 w 610"/>
                <a:gd name="T13" fmla="*/ 10 h 622"/>
                <a:gd name="T14" fmla="*/ 320 w 610"/>
                <a:gd name="T15" fmla="*/ 2 h 622"/>
                <a:gd name="T16" fmla="*/ 258 w 610"/>
                <a:gd name="T17" fmla="*/ 4 h 622"/>
                <a:gd name="T18" fmla="*/ 199 w 610"/>
                <a:gd name="T19" fmla="*/ 20 h 622"/>
                <a:gd name="T20" fmla="*/ 147 w 610"/>
                <a:gd name="T21" fmla="*/ 46 h 622"/>
                <a:gd name="T22" fmla="*/ 99 w 610"/>
                <a:gd name="T23" fmla="*/ 81 h 622"/>
                <a:gd name="T24" fmla="*/ 60 w 610"/>
                <a:gd name="T25" fmla="*/ 125 h 622"/>
                <a:gd name="T26" fmla="*/ 30 w 610"/>
                <a:gd name="T27" fmla="*/ 176 h 622"/>
                <a:gd name="T28" fmla="*/ 10 w 610"/>
                <a:gd name="T29" fmla="*/ 233 h 622"/>
                <a:gd name="T30" fmla="*/ 0 w 610"/>
                <a:gd name="T31" fmla="*/ 296 h 622"/>
                <a:gd name="T32" fmla="*/ 3 w 610"/>
                <a:gd name="T33" fmla="*/ 358 h 622"/>
                <a:gd name="T34" fmla="*/ 19 w 610"/>
                <a:gd name="T35" fmla="*/ 418 h 622"/>
                <a:gd name="T36" fmla="*/ 44 w 610"/>
                <a:gd name="T37" fmla="*/ 473 h 622"/>
                <a:gd name="T38" fmla="*/ 80 w 610"/>
                <a:gd name="T39" fmla="*/ 520 h 622"/>
                <a:gd name="T40" fmla="*/ 123 w 610"/>
                <a:gd name="T41" fmla="*/ 560 h 622"/>
                <a:gd name="T42" fmla="*/ 173 w 610"/>
                <a:gd name="T43" fmla="*/ 591 h 622"/>
                <a:gd name="T44" fmla="*/ 229 w 610"/>
                <a:gd name="T45" fmla="*/ 612 h 622"/>
                <a:gd name="T46" fmla="*/ 288 w 610"/>
                <a:gd name="T47" fmla="*/ 622 h 622"/>
                <a:gd name="T48" fmla="*/ 351 w 610"/>
                <a:gd name="T49" fmla="*/ 618 h 622"/>
                <a:gd name="T50" fmla="*/ 409 w 610"/>
                <a:gd name="T51" fmla="*/ 604 h 622"/>
                <a:gd name="T52" fmla="*/ 462 w 610"/>
                <a:gd name="T53" fmla="*/ 577 h 622"/>
                <a:gd name="T54" fmla="*/ 510 w 610"/>
                <a:gd name="T55" fmla="*/ 541 h 622"/>
                <a:gd name="T56" fmla="*/ 548 w 610"/>
                <a:gd name="T57" fmla="*/ 497 h 622"/>
                <a:gd name="T58" fmla="*/ 579 w 610"/>
                <a:gd name="T59" fmla="*/ 446 h 622"/>
                <a:gd name="T60" fmla="*/ 600 w 610"/>
                <a:gd name="T61" fmla="*/ 389 h 622"/>
                <a:gd name="T62" fmla="*/ 608 w 610"/>
                <a:gd name="T63" fmla="*/ 327 h 622"/>
                <a:gd name="T64" fmla="*/ 600 w 610"/>
                <a:gd name="T65" fmla="*/ 342 h 622"/>
                <a:gd name="T66" fmla="*/ 587 w 610"/>
                <a:gd name="T67" fmla="*/ 401 h 622"/>
                <a:gd name="T68" fmla="*/ 550 w 610"/>
                <a:gd name="T69" fmla="*/ 480 h 622"/>
                <a:gd name="T70" fmla="*/ 471 w 610"/>
                <a:gd name="T71" fmla="*/ 563 h 622"/>
                <a:gd name="T72" fmla="*/ 421 w 610"/>
                <a:gd name="T73" fmla="*/ 591 h 622"/>
                <a:gd name="T74" fmla="*/ 365 w 610"/>
                <a:gd name="T75" fmla="*/ 608 h 622"/>
                <a:gd name="T76" fmla="*/ 305 w 610"/>
                <a:gd name="T77" fmla="*/ 614 h 622"/>
                <a:gd name="T78" fmla="*/ 245 w 610"/>
                <a:gd name="T79" fmla="*/ 608 h 622"/>
                <a:gd name="T80" fmla="*/ 190 w 610"/>
                <a:gd name="T81" fmla="*/ 591 h 622"/>
                <a:gd name="T82" fmla="*/ 138 w 610"/>
                <a:gd name="T83" fmla="*/ 563 h 622"/>
                <a:gd name="T84" fmla="*/ 59 w 610"/>
                <a:gd name="T85" fmla="*/ 480 h 622"/>
                <a:gd name="T86" fmla="*/ 31 w 610"/>
                <a:gd name="T87" fmla="*/ 429 h 622"/>
                <a:gd name="T88" fmla="*/ 14 w 610"/>
                <a:gd name="T89" fmla="*/ 372 h 622"/>
                <a:gd name="T90" fmla="*/ 7 w 610"/>
                <a:gd name="T91" fmla="*/ 311 h 622"/>
                <a:gd name="T92" fmla="*/ 14 w 610"/>
                <a:gd name="T93" fmla="*/ 250 h 622"/>
                <a:gd name="T94" fmla="*/ 31 w 610"/>
                <a:gd name="T95" fmla="*/ 193 h 622"/>
                <a:gd name="T96" fmla="*/ 59 w 610"/>
                <a:gd name="T97" fmla="*/ 142 h 622"/>
                <a:gd name="T98" fmla="*/ 138 w 610"/>
                <a:gd name="T99" fmla="*/ 60 h 622"/>
                <a:gd name="T100" fmla="*/ 216 w 610"/>
                <a:gd name="T101" fmla="*/ 22 h 622"/>
                <a:gd name="T102" fmla="*/ 274 w 610"/>
                <a:gd name="T103" fmla="*/ 10 h 622"/>
                <a:gd name="T104" fmla="*/ 334 w 610"/>
                <a:gd name="T105" fmla="*/ 10 h 622"/>
                <a:gd name="T106" fmla="*/ 393 w 610"/>
                <a:gd name="T107" fmla="*/ 22 h 622"/>
                <a:gd name="T108" fmla="*/ 471 w 610"/>
                <a:gd name="T109" fmla="*/ 60 h 622"/>
                <a:gd name="T110" fmla="*/ 550 w 610"/>
                <a:gd name="T111" fmla="*/ 142 h 622"/>
                <a:gd name="T112" fmla="*/ 587 w 610"/>
                <a:gd name="T113" fmla="*/ 222 h 622"/>
                <a:gd name="T114" fmla="*/ 600 w 610"/>
                <a:gd name="T115" fmla="*/ 280 h 62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610"/>
                <a:gd name="T175" fmla="*/ 0 h 622"/>
                <a:gd name="T176" fmla="*/ 610 w 610"/>
                <a:gd name="T177" fmla="*/ 622 h 62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610" h="622">
                  <a:moveTo>
                    <a:pt x="610" y="311"/>
                  </a:moveTo>
                  <a:lnTo>
                    <a:pt x="608" y="296"/>
                  </a:lnTo>
                  <a:lnTo>
                    <a:pt x="607" y="280"/>
                  </a:lnTo>
                  <a:lnTo>
                    <a:pt x="605" y="264"/>
                  </a:lnTo>
                  <a:lnTo>
                    <a:pt x="603" y="249"/>
                  </a:lnTo>
                  <a:lnTo>
                    <a:pt x="600" y="233"/>
                  </a:lnTo>
                  <a:lnTo>
                    <a:pt x="596" y="219"/>
                  </a:lnTo>
                  <a:lnTo>
                    <a:pt x="590" y="205"/>
                  </a:lnTo>
                  <a:lnTo>
                    <a:pt x="585" y="190"/>
                  </a:lnTo>
                  <a:lnTo>
                    <a:pt x="579" y="176"/>
                  </a:lnTo>
                  <a:lnTo>
                    <a:pt x="572" y="163"/>
                  </a:lnTo>
                  <a:lnTo>
                    <a:pt x="565" y="151"/>
                  </a:lnTo>
                  <a:lnTo>
                    <a:pt x="557" y="138"/>
                  </a:lnTo>
                  <a:lnTo>
                    <a:pt x="548" y="125"/>
                  </a:lnTo>
                  <a:lnTo>
                    <a:pt x="540" y="114"/>
                  </a:lnTo>
                  <a:lnTo>
                    <a:pt x="530" y="102"/>
                  </a:lnTo>
                  <a:lnTo>
                    <a:pt x="519" y="91"/>
                  </a:lnTo>
                  <a:lnTo>
                    <a:pt x="510" y="81"/>
                  </a:lnTo>
                  <a:lnTo>
                    <a:pt x="498" y="71"/>
                  </a:lnTo>
                  <a:lnTo>
                    <a:pt x="487" y="63"/>
                  </a:lnTo>
                  <a:lnTo>
                    <a:pt x="475" y="54"/>
                  </a:lnTo>
                  <a:lnTo>
                    <a:pt x="462" y="46"/>
                  </a:lnTo>
                  <a:lnTo>
                    <a:pt x="450" y="39"/>
                  </a:lnTo>
                  <a:lnTo>
                    <a:pt x="437" y="31"/>
                  </a:lnTo>
                  <a:lnTo>
                    <a:pt x="423" y="24"/>
                  </a:lnTo>
                  <a:lnTo>
                    <a:pt x="409" y="20"/>
                  </a:lnTo>
                  <a:lnTo>
                    <a:pt x="395" y="14"/>
                  </a:lnTo>
                  <a:lnTo>
                    <a:pt x="380" y="10"/>
                  </a:lnTo>
                  <a:lnTo>
                    <a:pt x="366" y="7"/>
                  </a:lnTo>
                  <a:lnTo>
                    <a:pt x="351" y="4"/>
                  </a:lnTo>
                  <a:lnTo>
                    <a:pt x="336" y="2"/>
                  </a:lnTo>
                  <a:lnTo>
                    <a:pt x="320" y="2"/>
                  </a:lnTo>
                  <a:lnTo>
                    <a:pt x="305" y="0"/>
                  </a:lnTo>
                  <a:lnTo>
                    <a:pt x="288" y="2"/>
                  </a:lnTo>
                  <a:lnTo>
                    <a:pt x="273" y="2"/>
                  </a:lnTo>
                  <a:lnTo>
                    <a:pt x="258" y="4"/>
                  </a:lnTo>
                  <a:lnTo>
                    <a:pt x="244" y="7"/>
                  </a:lnTo>
                  <a:lnTo>
                    <a:pt x="229" y="10"/>
                  </a:lnTo>
                  <a:lnTo>
                    <a:pt x="215" y="14"/>
                  </a:lnTo>
                  <a:lnTo>
                    <a:pt x="199" y="20"/>
                  </a:lnTo>
                  <a:lnTo>
                    <a:pt x="185" y="24"/>
                  </a:lnTo>
                  <a:lnTo>
                    <a:pt x="173" y="31"/>
                  </a:lnTo>
                  <a:lnTo>
                    <a:pt x="159" y="39"/>
                  </a:lnTo>
                  <a:lnTo>
                    <a:pt x="147" y="46"/>
                  </a:lnTo>
                  <a:lnTo>
                    <a:pt x="134" y="54"/>
                  </a:lnTo>
                  <a:lnTo>
                    <a:pt x="123" y="63"/>
                  </a:lnTo>
                  <a:lnTo>
                    <a:pt x="110" y="71"/>
                  </a:lnTo>
                  <a:lnTo>
                    <a:pt x="99" y="81"/>
                  </a:lnTo>
                  <a:lnTo>
                    <a:pt x="89" y="91"/>
                  </a:lnTo>
                  <a:lnTo>
                    <a:pt x="80" y="102"/>
                  </a:lnTo>
                  <a:lnTo>
                    <a:pt x="70" y="114"/>
                  </a:lnTo>
                  <a:lnTo>
                    <a:pt x="60" y="125"/>
                  </a:lnTo>
                  <a:lnTo>
                    <a:pt x="52" y="138"/>
                  </a:lnTo>
                  <a:lnTo>
                    <a:pt x="44" y="151"/>
                  </a:lnTo>
                  <a:lnTo>
                    <a:pt x="37" y="163"/>
                  </a:lnTo>
                  <a:lnTo>
                    <a:pt x="30" y="176"/>
                  </a:lnTo>
                  <a:lnTo>
                    <a:pt x="24" y="190"/>
                  </a:lnTo>
                  <a:lnTo>
                    <a:pt x="19" y="205"/>
                  </a:lnTo>
                  <a:lnTo>
                    <a:pt x="14" y="219"/>
                  </a:lnTo>
                  <a:lnTo>
                    <a:pt x="10" y="233"/>
                  </a:lnTo>
                  <a:lnTo>
                    <a:pt x="6" y="249"/>
                  </a:lnTo>
                  <a:lnTo>
                    <a:pt x="3" y="264"/>
                  </a:lnTo>
                  <a:lnTo>
                    <a:pt x="2" y="280"/>
                  </a:lnTo>
                  <a:lnTo>
                    <a:pt x="0" y="296"/>
                  </a:lnTo>
                  <a:lnTo>
                    <a:pt x="0" y="311"/>
                  </a:lnTo>
                  <a:lnTo>
                    <a:pt x="0" y="327"/>
                  </a:lnTo>
                  <a:lnTo>
                    <a:pt x="2" y="342"/>
                  </a:lnTo>
                  <a:lnTo>
                    <a:pt x="3" y="358"/>
                  </a:lnTo>
                  <a:lnTo>
                    <a:pt x="6" y="374"/>
                  </a:lnTo>
                  <a:lnTo>
                    <a:pt x="10" y="389"/>
                  </a:lnTo>
                  <a:lnTo>
                    <a:pt x="14" y="403"/>
                  </a:lnTo>
                  <a:lnTo>
                    <a:pt x="19" y="418"/>
                  </a:lnTo>
                  <a:lnTo>
                    <a:pt x="24" y="432"/>
                  </a:lnTo>
                  <a:lnTo>
                    <a:pt x="30" y="446"/>
                  </a:lnTo>
                  <a:lnTo>
                    <a:pt x="37" y="459"/>
                  </a:lnTo>
                  <a:lnTo>
                    <a:pt x="44" y="473"/>
                  </a:lnTo>
                  <a:lnTo>
                    <a:pt x="52" y="484"/>
                  </a:lnTo>
                  <a:lnTo>
                    <a:pt x="60" y="497"/>
                  </a:lnTo>
                  <a:lnTo>
                    <a:pt x="70" y="509"/>
                  </a:lnTo>
                  <a:lnTo>
                    <a:pt x="80" y="520"/>
                  </a:lnTo>
                  <a:lnTo>
                    <a:pt x="89" y="531"/>
                  </a:lnTo>
                  <a:lnTo>
                    <a:pt x="99" y="541"/>
                  </a:lnTo>
                  <a:lnTo>
                    <a:pt x="110" y="551"/>
                  </a:lnTo>
                  <a:lnTo>
                    <a:pt x="123" y="560"/>
                  </a:lnTo>
                  <a:lnTo>
                    <a:pt x="134" y="570"/>
                  </a:lnTo>
                  <a:lnTo>
                    <a:pt x="147" y="577"/>
                  </a:lnTo>
                  <a:lnTo>
                    <a:pt x="159" y="585"/>
                  </a:lnTo>
                  <a:lnTo>
                    <a:pt x="173" y="591"/>
                  </a:lnTo>
                  <a:lnTo>
                    <a:pt x="185" y="598"/>
                  </a:lnTo>
                  <a:lnTo>
                    <a:pt x="199" y="604"/>
                  </a:lnTo>
                  <a:lnTo>
                    <a:pt x="215" y="608"/>
                  </a:lnTo>
                  <a:lnTo>
                    <a:pt x="229" y="612"/>
                  </a:lnTo>
                  <a:lnTo>
                    <a:pt x="244" y="616"/>
                  </a:lnTo>
                  <a:lnTo>
                    <a:pt x="258" y="618"/>
                  </a:lnTo>
                  <a:lnTo>
                    <a:pt x="273" y="621"/>
                  </a:lnTo>
                  <a:lnTo>
                    <a:pt x="288" y="622"/>
                  </a:lnTo>
                  <a:lnTo>
                    <a:pt x="305" y="622"/>
                  </a:lnTo>
                  <a:lnTo>
                    <a:pt x="320" y="622"/>
                  </a:lnTo>
                  <a:lnTo>
                    <a:pt x="336" y="621"/>
                  </a:lnTo>
                  <a:lnTo>
                    <a:pt x="351" y="618"/>
                  </a:lnTo>
                  <a:lnTo>
                    <a:pt x="366" y="616"/>
                  </a:lnTo>
                  <a:lnTo>
                    <a:pt x="380" y="612"/>
                  </a:lnTo>
                  <a:lnTo>
                    <a:pt x="395" y="608"/>
                  </a:lnTo>
                  <a:lnTo>
                    <a:pt x="409" y="604"/>
                  </a:lnTo>
                  <a:lnTo>
                    <a:pt x="423" y="598"/>
                  </a:lnTo>
                  <a:lnTo>
                    <a:pt x="437" y="591"/>
                  </a:lnTo>
                  <a:lnTo>
                    <a:pt x="450" y="585"/>
                  </a:lnTo>
                  <a:lnTo>
                    <a:pt x="462" y="577"/>
                  </a:lnTo>
                  <a:lnTo>
                    <a:pt x="475" y="570"/>
                  </a:lnTo>
                  <a:lnTo>
                    <a:pt x="487" y="560"/>
                  </a:lnTo>
                  <a:lnTo>
                    <a:pt x="498" y="551"/>
                  </a:lnTo>
                  <a:lnTo>
                    <a:pt x="510" y="541"/>
                  </a:lnTo>
                  <a:lnTo>
                    <a:pt x="519" y="531"/>
                  </a:lnTo>
                  <a:lnTo>
                    <a:pt x="530" y="520"/>
                  </a:lnTo>
                  <a:lnTo>
                    <a:pt x="540" y="509"/>
                  </a:lnTo>
                  <a:lnTo>
                    <a:pt x="548" y="497"/>
                  </a:lnTo>
                  <a:lnTo>
                    <a:pt x="557" y="484"/>
                  </a:lnTo>
                  <a:lnTo>
                    <a:pt x="565" y="473"/>
                  </a:lnTo>
                  <a:lnTo>
                    <a:pt x="572" y="459"/>
                  </a:lnTo>
                  <a:lnTo>
                    <a:pt x="579" y="446"/>
                  </a:lnTo>
                  <a:lnTo>
                    <a:pt x="585" y="432"/>
                  </a:lnTo>
                  <a:lnTo>
                    <a:pt x="590" y="418"/>
                  </a:lnTo>
                  <a:lnTo>
                    <a:pt x="596" y="403"/>
                  </a:lnTo>
                  <a:lnTo>
                    <a:pt x="600" y="389"/>
                  </a:lnTo>
                  <a:lnTo>
                    <a:pt x="603" y="374"/>
                  </a:lnTo>
                  <a:lnTo>
                    <a:pt x="605" y="358"/>
                  </a:lnTo>
                  <a:lnTo>
                    <a:pt x="607" y="342"/>
                  </a:lnTo>
                  <a:lnTo>
                    <a:pt x="608" y="327"/>
                  </a:lnTo>
                  <a:lnTo>
                    <a:pt x="610" y="311"/>
                  </a:lnTo>
                  <a:close/>
                  <a:moveTo>
                    <a:pt x="601" y="311"/>
                  </a:moveTo>
                  <a:lnTo>
                    <a:pt x="601" y="327"/>
                  </a:lnTo>
                  <a:lnTo>
                    <a:pt x="600" y="342"/>
                  </a:lnTo>
                  <a:lnTo>
                    <a:pt x="597" y="358"/>
                  </a:lnTo>
                  <a:lnTo>
                    <a:pt x="594" y="372"/>
                  </a:lnTo>
                  <a:lnTo>
                    <a:pt x="592" y="386"/>
                  </a:lnTo>
                  <a:lnTo>
                    <a:pt x="587" y="401"/>
                  </a:lnTo>
                  <a:lnTo>
                    <a:pt x="583" y="415"/>
                  </a:lnTo>
                  <a:lnTo>
                    <a:pt x="578" y="429"/>
                  </a:lnTo>
                  <a:lnTo>
                    <a:pt x="565" y="456"/>
                  </a:lnTo>
                  <a:lnTo>
                    <a:pt x="550" y="480"/>
                  </a:lnTo>
                  <a:lnTo>
                    <a:pt x="533" y="504"/>
                  </a:lnTo>
                  <a:lnTo>
                    <a:pt x="514" y="526"/>
                  </a:lnTo>
                  <a:lnTo>
                    <a:pt x="493" y="545"/>
                  </a:lnTo>
                  <a:lnTo>
                    <a:pt x="471" y="563"/>
                  </a:lnTo>
                  <a:lnTo>
                    <a:pt x="458" y="570"/>
                  </a:lnTo>
                  <a:lnTo>
                    <a:pt x="446" y="578"/>
                  </a:lnTo>
                  <a:lnTo>
                    <a:pt x="433" y="584"/>
                  </a:lnTo>
                  <a:lnTo>
                    <a:pt x="421" y="591"/>
                  </a:lnTo>
                  <a:lnTo>
                    <a:pt x="407" y="595"/>
                  </a:lnTo>
                  <a:lnTo>
                    <a:pt x="393" y="601"/>
                  </a:lnTo>
                  <a:lnTo>
                    <a:pt x="379" y="605"/>
                  </a:lnTo>
                  <a:lnTo>
                    <a:pt x="365" y="608"/>
                  </a:lnTo>
                  <a:lnTo>
                    <a:pt x="350" y="611"/>
                  </a:lnTo>
                  <a:lnTo>
                    <a:pt x="334" y="612"/>
                  </a:lnTo>
                  <a:lnTo>
                    <a:pt x="320" y="614"/>
                  </a:lnTo>
                  <a:lnTo>
                    <a:pt x="305" y="614"/>
                  </a:lnTo>
                  <a:lnTo>
                    <a:pt x="290" y="614"/>
                  </a:lnTo>
                  <a:lnTo>
                    <a:pt x="274" y="612"/>
                  </a:lnTo>
                  <a:lnTo>
                    <a:pt x="259" y="611"/>
                  </a:lnTo>
                  <a:lnTo>
                    <a:pt x="245" y="608"/>
                  </a:lnTo>
                  <a:lnTo>
                    <a:pt x="230" y="605"/>
                  </a:lnTo>
                  <a:lnTo>
                    <a:pt x="216" y="601"/>
                  </a:lnTo>
                  <a:lnTo>
                    <a:pt x="202" y="595"/>
                  </a:lnTo>
                  <a:lnTo>
                    <a:pt x="190" y="591"/>
                  </a:lnTo>
                  <a:lnTo>
                    <a:pt x="176" y="584"/>
                  </a:lnTo>
                  <a:lnTo>
                    <a:pt x="163" y="578"/>
                  </a:lnTo>
                  <a:lnTo>
                    <a:pt x="151" y="570"/>
                  </a:lnTo>
                  <a:lnTo>
                    <a:pt x="138" y="563"/>
                  </a:lnTo>
                  <a:lnTo>
                    <a:pt x="116" y="545"/>
                  </a:lnTo>
                  <a:lnTo>
                    <a:pt x="95" y="526"/>
                  </a:lnTo>
                  <a:lnTo>
                    <a:pt x="76" y="504"/>
                  </a:lnTo>
                  <a:lnTo>
                    <a:pt x="59" y="480"/>
                  </a:lnTo>
                  <a:lnTo>
                    <a:pt x="51" y="469"/>
                  </a:lnTo>
                  <a:lnTo>
                    <a:pt x="44" y="456"/>
                  </a:lnTo>
                  <a:lnTo>
                    <a:pt x="37" y="443"/>
                  </a:lnTo>
                  <a:lnTo>
                    <a:pt x="31" y="429"/>
                  </a:lnTo>
                  <a:lnTo>
                    <a:pt x="26" y="415"/>
                  </a:lnTo>
                  <a:lnTo>
                    <a:pt x="21" y="401"/>
                  </a:lnTo>
                  <a:lnTo>
                    <a:pt x="17" y="386"/>
                  </a:lnTo>
                  <a:lnTo>
                    <a:pt x="14" y="372"/>
                  </a:lnTo>
                  <a:lnTo>
                    <a:pt x="12" y="358"/>
                  </a:lnTo>
                  <a:lnTo>
                    <a:pt x="10" y="342"/>
                  </a:lnTo>
                  <a:lnTo>
                    <a:pt x="9" y="327"/>
                  </a:lnTo>
                  <a:lnTo>
                    <a:pt x="7" y="311"/>
                  </a:lnTo>
                  <a:lnTo>
                    <a:pt x="9" y="296"/>
                  </a:lnTo>
                  <a:lnTo>
                    <a:pt x="10" y="280"/>
                  </a:lnTo>
                  <a:lnTo>
                    <a:pt x="12" y="266"/>
                  </a:lnTo>
                  <a:lnTo>
                    <a:pt x="14" y="250"/>
                  </a:lnTo>
                  <a:lnTo>
                    <a:pt x="17" y="236"/>
                  </a:lnTo>
                  <a:lnTo>
                    <a:pt x="21" y="222"/>
                  </a:lnTo>
                  <a:lnTo>
                    <a:pt x="26" y="208"/>
                  </a:lnTo>
                  <a:lnTo>
                    <a:pt x="31" y="193"/>
                  </a:lnTo>
                  <a:lnTo>
                    <a:pt x="37" y="181"/>
                  </a:lnTo>
                  <a:lnTo>
                    <a:pt x="44" y="166"/>
                  </a:lnTo>
                  <a:lnTo>
                    <a:pt x="51" y="155"/>
                  </a:lnTo>
                  <a:lnTo>
                    <a:pt x="59" y="142"/>
                  </a:lnTo>
                  <a:lnTo>
                    <a:pt x="76" y="118"/>
                  </a:lnTo>
                  <a:lnTo>
                    <a:pt x="95" y="97"/>
                  </a:lnTo>
                  <a:lnTo>
                    <a:pt x="116" y="78"/>
                  </a:lnTo>
                  <a:lnTo>
                    <a:pt x="138" y="60"/>
                  </a:lnTo>
                  <a:lnTo>
                    <a:pt x="163" y="46"/>
                  </a:lnTo>
                  <a:lnTo>
                    <a:pt x="190" y="33"/>
                  </a:lnTo>
                  <a:lnTo>
                    <a:pt x="202" y="27"/>
                  </a:lnTo>
                  <a:lnTo>
                    <a:pt x="216" y="22"/>
                  </a:lnTo>
                  <a:lnTo>
                    <a:pt x="230" y="19"/>
                  </a:lnTo>
                  <a:lnTo>
                    <a:pt x="245" y="14"/>
                  </a:lnTo>
                  <a:lnTo>
                    <a:pt x="259" y="12"/>
                  </a:lnTo>
                  <a:lnTo>
                    <a:pt x="274" y="10"/>
                  </a:lnTo>
                  <a:lnTo>
                    <a:pt x="290" y="9"/>
                  </a:lnTo>
                  <a:lnTo>
                    <a:pt x="305" y="9"/>
                  </a:lnTo>
                  <a:lnTo>
                    <a:pt x="320" y="9"/>
                  </a:lnTo>
                  <a:lnTo>
                    <a:pt x="334" y="10"/>
                  </a:lnTo>
                  <a:lnTo>
                    <a:pt x="350" y="12"/>
                  </a:lnTo>
                  <a:lnTo>
                    <a:pt x="365" y="14"/>
                  </a:lnTo>
                  <a:lnTo>
                    <a:pt x="379" y="19"/>
                  </a:lnTo>
                  <a:lnTo>
                    <a:pt x="393" y="22"/>
                  </a:lnTo>
                  <a:lnTo>
                    <a:pt x="407" y="27"/>
                  </a:lnTo>
                  <a:lnTo>
                    <a:pt x="421" y="33"/>
                  </a:lnTo>
                  <a:lnTo>
                    <a:pt x="446" y="46"/>
                  </a:lnTo>
                  <a:lnTo>
                    <a:pt x="471" y="60"/>
                  </a:lnTo>
                  <a:lnTo>
                    <a:pt x="493" y="78"/>
                  </a:lnTo>
                  <a:lnTo>
                    <a:pt x="514" y="97"/>
                  </a:lnTo>
                  <a:lnTo>
                    <a:pt x="533" y="118"/>
                  </a:lnTo>
                  <a:lnTo>
                    <a:pt x="550" y="142"/>
                  </a:lnTo>
                  <a:lnTo>
                    <a:pt x="565" y="166"/>
                  </a:lnTo>
                  <a:lnTo>
                    <a:pt x="578" y="193"/>
                  </a:lnTo>
                  <a:lnTo>
                    <a:pt x="583" y="208"/>
                  </a:lnTo>
                  <a:lnTo>
                    <a:pt x="587" y="222"/>
                  </a:lnTo>
                  <a:lnTo>
                    <a:pt x="592" y="236"/>
                  </a:lnTo>
                  <a:lnTo>
                    <a:pt x="594" y="250"/>
                  </a:lnTo>
                  <a:lnTo>
                    <a:pt x="597" y="266"/>
                  </a:lnTo>
                  <a:lnTo>
                    <a:pt x="600" y="280"/>
                  </a:lnTo>
                  <a:lnTo>
                    <a:pt x="601" y="296"/>
                  </a:lnTo>
                  <a:lnTo>
                    <a:pt x="601" y="311"/>
                  </a:lnTo>
                  <a:close/>
                </a:path>
              </a:pathLst>
            </a:custGeom>
            <a:solidFill>
              <a:srgbClr val="FEFA4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1" name="Freeform 118"/>
            <p:cNvSpPr>
              <a:spLocks noEditPoints="1"/>
            </p:cNvSpPr>
            <p:nvPr/>
          </p:nvSpPr>
          <p:spPr bwMode="auto">
            <a:xfrm>
              <a:off x="4235" y="2193"/>
              <a:ext cx="600" cy="614"/>
            </a:xfrm>
            <a:custGeom>
              <a:avLst/>
              <a:gdLst>
                <a:gd name="T0" fmla="*/ 596 w 600"/>
                <a:gd name="T1" fmla="*/ 260 h 614"/>
                <a:gd name="T2" fmla="*/ 582 w 600"/>
                <a:gd name="T3" fmla="*/ 202 h 614"/>
                <a:gd name="T4" fmla="*/ 556 w 600"/>
                <a:gd name="T5" fmla="*/ 148 h 614"/>
                <a:gd name="T6" fmla="*/ 491 w 600"/>
                <a:gd name="T7" fmla="*/ 70 h 614"/>
                <a:gd name="T8" fmla="*/ 429 w 600"/>
                <a:gd name="T9" fmla="*/ 30 h 614"/>
                <a:gd name="T10" fmla="*/ 375 w 600"/>
                <a:gd name="T11" fmla="*/ 10 h 614"/>
                <a:gd name="T12" fmla="*/ 315 w 600"/>
                <a:gd name="T13" fmla="*/ 0 h 614"/>
                <a:gd name="T14" fmla="*/ 254 w 600"/>
                <a:gd name="T15" fmla="*/ 5 h 614"/>
                <a:gd name="T16" fmla="*/ 196 w 600"/>
                <a:gd name="T17" fmla="*/ 19 h 614"/>
                <a:gd name="T18" fmla="*/ 144 w 600"/>
                <a:gd name="T19" fmla="*/ 44 h 614"/>
                <a:gd name="T20" fmla="*/ 68 w 600"/>
                <a:gd name="T21" fmla="*/ 113 h 614"/>
                <a:gd name="T22" fmla="*/ 29 w 600"/>
                <a:gd name="T23" fmla="*/ 174 h 614"/>
                <a:gd name="T24" fmla="*/ 8 w 600"/>
                <a:gd name="T25" fmla="*/ 230 h 614"/>
                <a:gd name="T26" fmla="*/ 0 w 600"/>
                <a:gd name="T27" fmla="*/ 292 h 614"/>
                <a:gd name="T28" fmla="*/ 2 w 600"/>
                <a:gd name="T29" fmla="*/ 354 h 614"/>
                <a:gd name="T30" fmla="*/ 18 w 600"/>
                <a:gd name="T31" fmla="*/ 412 h 614"/>
                <a:gd name="T32" fmla="*/ 43 w 600"/>
                <a:gd name="T33" fmla="*/ 466 h 614"/>
                <a:gd name="T34" fmla="*/ 108 w 600"/>
                <a:gd name="T35" fmla="*/ 544 h 614"/>
                <a:gd name="T36" fmla="*/ 169 w 600"/>
                <a:gd name="T37" fmla="*/ 584 h 614"/>
                <a:gd name="T38" fmla="*/ 225 w 600"/>
                <a:gd name="T39" fmla="*/ 604 h 614"/>
                <a:gd name="T40" fmla="*/ 283 w 600"/>
                <a:gd name="T41" fmla="*/ 614 h 614"/>
                <a:gd name="T42" fmla="*/ 346 w 600"/>
                <a:gd name="T43" fmla="*/ 611 h 614"/>
                <a:gd name="T44" fmla="*/ 403 w 600"/>
                <a:gd name="T45" fmla="*/ 595 h 614"/>
                <a:gd name="T46" fmla="*/ 456 w 600"/>
                <a:gd name="T47" fmla="*/ 570 h 614"/>
                <a:gd name="T48" fmla="*/ 531 w 600"/>
                <a:gd name="T49" fmla="*/ 503 h 614"/>
                <a:gd name="T50" fmla="*/ 570 w 600"/>
                <a:gd name="T51" fmla="*/ 441 h 614"/>
                <a:gd name="T52" fmla="*/ 591 w 600"/>
                <a:gd name="T53" fmla="*/ 384 h 614"/>
                <a:gd name="T54" fmla="*/ 599 w 600"/>
                <a:gd name="T55" fmla="*/ 323 h 614"/>
                <a:gd name="T56" fmla="*/ 591 w 600"/>
                <a:gd name="T57" fmla="*/ 338 h 614"/>
                <a:gd name="T58" fmla="*/ 580 w 600"/>
                <a:gd name="T59" fmla="*/ 397 h 614"/>
                <a:gd name="T60" fmla="*/ 542 w 600"/>
                <a:gd name="T61" fmla="*/ 475 h 614"/>
                <a:gd name="T62" fmla="*/ 463 w 600"/>
                <a:gd name="T63" fmla="*/ 556 h 614"/>
                <a:gd name="T64" fmla="*/ 386 w 600"/>
                <a:gd name="T65" fmla="*/ 593 h 614"/>
                <a:gd name="T66" fmla="*/ 329 w 600"/>
                <a:gd name="T67" fmla="*/ 604 h 614"/>
                <a:gd name="T68" fmla="*/ 269 w 600"/>
                <a:gd name="T69" fmla="*/ 604 h 614"/>
                <a:gd name="T70" fmla="*/ 212 w 600"/>
                <a:gd name="T71" fmla="*/ 593 h 614"/>
                <a:gd name="T72" fmla="*/ 136 w 600"/>
                <a:gd name="T73" fmla="*/ 556 h 614"/>
                <a:gd name="T74" fmla="*/ 57 w 600"/>
                <a:gd name="T75" fmla="*/ 475 h 614"/>
                <a:gd name="T76" fmla="*/ 21 w 600"/>
                <a:gd name="T77" fmla="*/ 397 h 614"/>
                <a:gd name="T78" fmla="*/ 8 w 600"/>
                <a:gd name="T79" fmla="*/ 338 h 614"/>
                <a:gd name="T80" fmla="*/ 8 w 600"/>
                <a:gd name="T81" fmla="*/ 277 h 614"/>
                <a:gd name="T82" fmla="*/ 21 w 600"/>
                <a:gd name="T83" fmla="*/ 219 h 614"/>
                <a:gd name="T84" fmla="*/ 57 w 600"/>
                <a:gd name="T85" fmla="*/ 140 h 614"/>
                <a:gd name="T86" fmla="*/ 136 w 600"/>
                <a:gd name="T87" fmla="*/ 60 h 614"/>
                <a:gd name="T88" fmla="*/ 212 w 600"/>
                <a:gd name="T89" fmla="*/ 22 h 614"/>
                <a:gd name="T90" fmla="*/ 269 w 600"/>
                <a:gd name="T91" fmla="*/ 10 h 614"/>
                <a:gd name="T92" fmla="*/ 329 w 600"/>
                <a:gd name="T93" fmla="*/ 10 h 614"/>
                <a:gd name="T94" fmla="*/ 386 w 600"/>
                <a:gd name="T95" fmla="*/ 22 h 614"/>
                <a:gd name="T96" fmla="*/ 463 w 600"/>
                <a:gd name="T97" fmla="*/ 60 h 614"/>
                <a:gd name="T98" fmla="*/ 542 w 600"/>
                <a:gd name="T99" fmla="*/ 140 h 614"/>
                <a:gd name="T100" fmla="*/ 580 w 600"/>
                <a:gd name="T101" fmla="*/ 219 h 614"/>
                <a:gd name="T102" fmla="*/ 591 w 600"/>
                <a:gd name="T103" fmla="*/ 277 h 614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0"/>
                <a:gd name="T157" fmla="*/ 0 h 614"/>
                <a:gd name="T158" fmla="*/ 600 w 600"/>
                <a:gd name="T159" fmla="*/ 614 h 614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0" h="614">
                  <a:moveTo>
                    <a:pt x="600" y="307"/>
                  </a:moveTo>
                  <a:lnTo>
                    <a:pt x="599" y="292"/>
                  </a:lnTo>
                  <a:lnTo>
                    <a:pt x="599" y="276"/>
                  </a:lnTo>
                  <a:lnTo>
                    <a:pt x="596" y="260"/>
                  </a:lnTo>
                  <a:lnTo>
                    <a:pt x="594" y="246"/>
                  </a:lnTo>
                  <a:lnTo>
                    <a:pt x="591" y="230"/>
                  </a:lnTo>
                  <a:lnTo>
                    <a:pt x="587" y="216"/>
                  </a:lnTo>
                  <a:lnTo>
                    <a:pt x="582" y="202"/>
                  </a:lnTo>
                  <a:lnTo>
                    <a:pt x="577" y="188"/>
                  </a:lnTo>
                  <a:lnTo>
                    <a:pt x="570" y="174"/>
                  </a:lnTo>
                  <a:lnTo>
                    <a:pt x="564" y="161"/>
                  </a:lnTo>
                  <a:lnTo>
                    <a:pt x="556" y="148"/>
                  </a:lnTo>
                  <a:lnTo>
                    <a:pt x="549" y="135"/>
                  </a:lnTo>
                  <a:lnTo>
                    <a:pt x="531" y="113"/>
                  </a:lnTo>
                  <a:lnTo>
                    <a:pt x="511" y="90"/>
                  </a:lnTo>
                  <a:lnTo>
                    <a:pt x="491" y="70"/>
                  </a:lnTo>
                  <a:lnTo>
                    <a:pt x="467" y="53"/>
                  </a:lnTo>
                  <a:lnTo>
                    <a:pt x="456" y="44"/>
                  </a:lnTo>
                  <a:lnTo>
                    <a:pt x="443" y="37"/>
                  </a:lnTo>
                  <a:lnTo>
                    <a:pt x="429" y="30"/>
                  </a:lnTo>
                  <a:lnTo>
                    <a:pt x="417" y="25"/>
                  </a:lnTo>
                  <a:lnTo>
                    <a:pt x="403" y="19"/>
                  </a:lnTo>
                  <a:lnTo>
                    <a:pt x="389" y="15"/>
                  </a:lnTo>
                  <a:lnTo>
                    <a:pt x="375" y="10"/>
                  </a:lnTo>
                  <a:lnTo>
                    <a:pt x="360" y="6"/>
                  </a:lnTo>
                  <a:lnTo>
                    <a:pt x="346" y="5"/>
                  </a:lnTo>
                  <a:lnTo>
                    <a:pt x="331" y="2"/>
                  </a:lnTo>
                  <a:lnTo>
                    <a:pt x="315" y="0"/>
                  </a:lnTo>
                  <a:lnTo>
                    <a:pt x="300" y="0"/>
                  </a:lnTo>
                  <a:lnTo>
                    <a:pt x="283" y="0"/>
                  </a:lnTo>
                  <a:lnTo>
                    <a:pt x="269" y="2"/>
                  </a:lnTo>
                  <a:lnTo>
                    <a:pt x="254" y="5"/>
                  </a:lnTo>
                  <a:lnTo>
                    <a:pt x="239" y="6"/>
                  </a:lnTo>
                  <a:lnTo>
                    <a:pt x="225" y="10"/>
                  </a:lnTo>
                  <a:lnTo>
                    <a:pt x="210" y="15"/>
                  </a:lnTo>
                  <a:lnTo>
                    <a:pt x="196" y="19"/>
                  </a:lnTo>
                  <a:lnTo>
                    <a:pt x="183" y="25"/>
                  </a:lnTo>
                  <a:lnTo>
                    <a:pt x="169" y="30"/>
                  </a:lnTo>
                  <a:lnTo>
                    <a:pt x="157" y="37"/>
                  </a:lnTo>
                  <a:lnTo>
                    <a:pt x="144" y="44"/>
                  </a:lnTo>
                  <a:lnTo>
                    <a:pt x="132" y="53"/>
                  </a:lnTo>
                  <a:lnTo>
                    <a:pt x="108" y="70"/>
                  </a:lnTo>
                  <a:lnTo>
                    <a:pt x="87" y="90"/>
                  </a:lnTo>
                  <a:lnTo>
                    <a:pt x="68" y="113"/>
                  </a:lnTo>
                  <a:lnTo>
                    <a:pt x="50" y="135"/>
                  </a:lnTo>
                  <a:lnTo>
                    <a:pt x="43" y="148"/>
                  </a:lnTo>
                  <a:lnTo>
                    <a:pt x="36" y="161"/>
                  </a:lnTo>
                  <a:lnTo>
                    <a:pt x="29" y="174"/>
                  </a:lnTo>
                  <a:lnTo>
                    <a:pt x="23" y="188"/>
                  </a:lnTo>
                  <a:lnTo>
                    <a:pt x="18" y="202"/>
                  </a:lnTo>
                  <a:lnTo>
                    <a:pt x="12" y="216"/>
                  </a:lnTo>
                  <a:lnTo>
                    <a:pt x="8" y="230"/>
                  </a:lnTo>
                  <a:lnTo>
                    <a:pt x="5" y="246"/>
                  </a:lnTo>
                  <a:lnTo>
                    <a:pt x="2" y="260"/>
                  </a:lnTo>
                  <a:lnTo>
                    <a:pt x="1" y="276"/>
                  </a:lnTo>
                  <a:lnTo>
                    <a:pt x="0" y="292"/>
                  </a:lnTo>
                  <a:lnTo>
                    <a:pt x="0" y="307"/>
                  </a:lnTo>
                  <a:lnTo>
                    <a:pt x="0" y="323"/>
                  </a:lnTo>
                  <a:lnTo>
                    <a:pt x="1" y="338"/>
                  </a:lnTo>
                  <a:lnTo>
                    <a:pt x="2" y="354"/>
                  </a:lnTo>
                  <a:lnTo>
                    <a:pt x="5" y="370"/>
                  </a:lnTo>
                  <a:lnTo>
                    <a:pt x="8" y="384"/>
                  </a:lnTo>
                  <a:lnTo>
                    <a:pt x="12" y="398"/>
                  </a:lnTo>
                  <a:lnTo>
                    <a:pt x="18" y="412"/>
                  </a:lnTo>
                  <a:lnTo>
                    <a:pt x="23" y="426"/>
                  </a:lnTo>
                  <a:lnTo>
                    <a:pt x="29" y="441"/>
                  </a:lnTo>
                  <a:lnTo>
                    <a:pt x="36" y="453"/>
                  </a:lnTo>
                  <a:lnTo>
                    <a:pt x="43" y="466"/>
                  </a:lnTo>
                  <a:lnTo>
                    <a:pt x="50" y="479"/>
                  </a:lnTo>
                  <a:lnTo>
                    <a:pt x="68" y="503"/>
                  </a:lnTo>
                  <a:lnTo>
                    <a:pt x="87" y="524"/>
                  </a:lnTo>
                  <a:lnTo>
                    <a:pt x="108" y="544"/>
                  </a:lnTo>
                  <a:lnTo>
                    <a:pt x="132" y="561"/>
                  </a:lnTo>
                  <a:lnTo>
                    <a:pt x="144" y="570"/>
                  </a:lnTo>
                  <a:lnTo>
                    <a:pt x="157" y="577"/>
                  </a:lnTo>
                  <a:lnTo>
                    <a:pt x="169" y="584"/>
                  </a:lnTo>
                  <a:lnTo>
                    <a:pt x="183" y="590"/>
                  </a:lnTo>
                  <a:lnTo>
                    <a:pt x="196" y="595"/>
                  </a:lnTo>
                  <a:lnTo>
                    <a:pt x="210" y="600"/>
                  </a:lnTo>
                  <a:lnTo>
                    <a:pt x="225" y="604"/>
                  </a:lnTo>
                  <a:lnTo>
                    <a:pt x="239" y="608"/>
                  </a:lnTo>
                  <a:lnTo>
                    <a:pt x="254" y="611"/>
                  </a:lnTo>
                  <a:lnTo>
                    <a:pt x="269" y="612"/>
                  </a:lnTo>
                  <a:lnTo>
                    <a:pt x="283" y="614"/>
                  </a:lnTo>
                  <a:lnTo>
                    <a:pt x="300" y="614"/>
                  </a:lnTo>
                  <a:lnTo>
                    <a:pt x="315" y="614"/>
                  </a:lnTo>
                  <a:lnTo>
                    <a:pt x="331" y="612"/>
                  </a:lnTo>
                  <a:lnTo>
                    <a:pt x="346" y="611"/>
                  </a:lnTo>
                  <a:lnTo>
                    <a:pt x="360" y="608"/>
                  </a:lnTo>
                  <a:lnTo>
                    <a:pt x="375" y="604"/>
                  </a:lnTo>
                  <a:lnTo>
                    <a:pt x="389" y="600"/>
                  </a:lnTo>
                  <a:lnTo>
                    <a:pt x="403" y="595"/>
                  </a:lnTo>
                  <a:lnTo>
                    <a:pt x="417" y="590"/>
                  </a:lnTo>
                  <a:lnTo>
                    <a:pt x="429" y="584"/>
                  </a:lnTo>
                  <a:lnTo>
                    <a:pt x="443" y="577"/>
                  </a:lnTo>
                  <a:lnTo>
                    <a:pt x="456" y="570"/>
                  </a:lnTo>
                  <a:lnTo>
                    <a:pt x="467" y="561"/>
                  </a:lnTo>
                  <a:lnTo>
                    <a:pt x="491" y="544"/>
                  </a:lnTo>
                  <a:lnTo>
                    <a:pt x="511" y="524"/>
                  </a:lnTo>
                  <a:lnTo>
                    <a:pt x="531" y="503"/>
                  </a:lnTo>
                  <a:lnTo>
                    <a:pt x="549" y="479"/>
                  </a:lnTo>
                  <a:lnTo>
                    <a:pt x="556" y="466"/>
                  </a:lnTo>
                  <a:lnTo>
                    <a:pt x="564" y="453"/>
                  </a:lnTo>
                  <a:lnTo>
                    <a:pt x="570" y="441"/>
                  </a:lnTo>
                  <a:lnTo>
                    <a:pt x="577" y="426"/>
                  </a:lnTo>
                  <a:lnTo>
                    <a:pt x="582" y="412"/>
                  </a:lnTo>
                  <a:lnTo>
                    <a:pt x="587" y="398"/>
                  </a:lnTo>
                  <a:lnTo>
                    <a:pt x="591" y="384"/>
                  </a:lnTo>
                  <a:lnTo>
                    <a:pt x="594" y="370"/>
                  </a:lnTo>
                  <a:lnTo>
                    <a:pt x="596" y="354"/>
                  </a:lnTo>
                  <a:lnTo>
                    <a:pt x="599" y="338"/>
                  </a:lnTo>
                  <a:lnTo>
                    <a:pt x="599" y="323"/>
                  </a:lnTo>
                  <a:lnTo>
                    <a:pt x="600" y="307"/>
                  </a:lnTo>
                  <a:close/>
                  <a:moveTo>
                    <a:pt x="592" y="307"/>
                  </a:moveTo>
                  <a:lnTo>
                    <a:pt x="592" y="323"/>
                  </a:lnTo>
                  <a:lnTo>
                    <a:pt x="591" y="338"/>
                  </a:lnTo>
                  <a:lnTo>
                    <a:pt x="589" y="353"/>
                  </a:lnTo>
                  <a:lnTo>
                    <a:pt x="587" y="367"/>
                  </a:lnTo>
                  <a:lnTo>
                    <a:pt x="582" y="382"/>
                  </a:lnTo>
                  <a:lnTo>
                    <a:pt x="580" y="397"/>
                  </a:lnTo>
                  <a:lnTo>
                    <a:pt x="574" y="409"/>
                  </a:lnTo>
                  <a:lnTo>
                    <a:pt x="568" y="424"/>
                  </a:lnTo>
                  <a:lnTo>
                    <a:pt x="557" y="449"/>
                  </a:lnTo>
                  <a:lnTo>
                    <a:pt x="542" y="475"/>
                  </a:lnTo>
                  <a:lnTo>
                    <a:pt x="525" y="497"/>
                  </a:lnTo>
                  <a:lnTo>
                    <a:pt x="506" y="519"/>
                  </a:lnTo>
                  <a:lnTo>
                    <a:pt x="485" y="537"/>
                  </a:lnTo>
                  <a:lnTo>
                    <a:pt x="463" y="556"/>
                  </a:lnTo>
                  <a:lnTo>
                    <a:pt x="439" y="570"/>
                  </a:lnTo>
                  <a:lnTo>
                    <a:pt x="413" y="583"/>
                  </a:lnTo>
                  <a:lnTo>
                    <a:pt x="400" y="588"/>
                  </a:lnTo>
                  <a:lnTo>
                    <a:pt x="386" y="593"/>
                  </a:lnTo>
                  <a:lnTo>
                    <a:pt x="372" y="597"/>
                  </a:lnTo>
                  <a:lnTo>
                    <a:pt x="358" y="600"/>
                  </a:lnTo>
                  <a:lnTo>
                    <a:pt x="345" y="603"/>
                  </a:lnTo>
                  <a:lnTo>
                    <a:pt x="329" y="604"/>
                  </a:lnTo>
                  <a:lnTo>
                    <a:pt x="314" y="605"/>
                  </a:lnTo>
                  <a:lnTo>
                    <a:pt x="300" y="605"/>
                  </a:lnTo>
                  <a:lnTo>
                    <a:pt x="285" y="605"/>
                  </a:lnTo>
                  <a:lnTo>
                    <a:pt x="269" y="604"/>
                  </a:lnTo>
                  <a:lnTo>
                    <a:pt x="256" y="603"/>
                  </a:lnTo>
                  <a:lnTo>
                    <a:pt x="240" y="600"/>
                  </a:lnTo>
                  <a:lnTo>
                    <a:pt x="226" y="597"/>
                  </a:lnTo>
                  <a:lnTo>
                    <a:pt x="212" y="593"/>
                  </a:lnTo>
                  <a:lnTo>
                    <a:pt x="199" y="588"/>
                  </a:lnTo>
                  <a:lnTo>
                    <a:pt x="186" y="583"/>
                  </a:lnTo>
                  <a:lnTo>
                    <a:pt x="160" y="570"/>
                  </a:lnTo>
                  <a:lnTo>
                    <a:pt x="136" y="556"/>
                  </a:lnTo>
                  <a:lnTo>
                    <a:pt x="114" y="537"/>
                  </a:lnTo>
                  <a:lnTo>
                    <a:pt x="93" y="519"/>
                  </a:lnTo>
                  <a:lnTo>
                    <a:pt x="73" y="497"/>
                  </a:lnTo>
                  <a:lnTo>
                    <a:pt x="57" y="475"/>
                  </a:lnTo>
                  <a:lnTo>
                    <a:pt x="43" y="449"/>
                  </a:lnTo>
                  <a:lnTo>
                    <a:pt x="30" y="424"/>
                  </a:lnTo>
                  <a:lnTo>
                    <a:pt x="25" y="409"/>
                  </a:lnTo>
                  <a:lnTo>
                    <a:pt x="21" y="397"/>
                  </a:lnTo>
                  <a:lnTo>
                    <a:pt x="16" y="382"/>
                  </a:lnTo>
                  <a:lnTo>
                    <a:pt x="14" y="367"/>
                  </a:lnTo>
                  <a:lnTo>
                    <a:pt x="11" y="353"/>
                  </a:lnTo>
                  <a:lnTo>
                    <a:pt x="8" y="338"/>
                  </a:lnTo>
                  <a:lnTo>
                    <a:pt x="8" y="323"/>
                  </a:lnTo>
                  <a:lnTo>
                    <a:pt x="7" y="307"/>
                  </a:lnTo>
                  <a:lnTo>
                    <a:pt x="8" y="292"/>
                  </a:lnTo>
                  <a:lnTo>
                    <a:pt x="8" y="277"/>
                  </a:lnTo>
                  <a:lnTo>
                    <a:pt x="11" y="262"/>
                  </a:lnTo>
                  <a:lnTo>
                    <a:pt x="14" y="248"/>
                  </a:lnTo>
                  <a:lnTo>
                    <a:pt x="16" y="233"/>
                  </a:lnTo>
                  <a:lnTo>
                    <a:pt x="21" y="219"/>
                  </a:lnTo>
                  <a:lnTo>
                    <a:pt x="25" y="205"/>
                  </a:lnTo>
                  <a:lnTo>
                    <a:pt x="30" y="191"/>
                  </a:lnTo>
                  <a:lnTo>
                    <a:pt x="43" y="165"/>
                  </a:lnTo>
                  <a:lnTo>
                    <a:pt x="57" y="140"/>
                  </a:lnTo>
                  <a:lnTo>
                    <a:pt x="73" y="117"/>
                  </a:lnTo>
                  <a:lnTo>
                    <a:pt x="93" y="96"/>
                  </a:lnTo>
                  <a:lnTo>
                    <a:pt x="114" y="77"/>
                  </a:lnTo>
                  <a:lnTo>
                    <a:pt x="136" y="60"/>
                  </a:lnTo>
                  <a:lnTo>
                    <a:pt x="160" y="44"/>
                  </a:lnTo>
                  <a:lnTo>
                    <a:pt x="186" y="32"/>
                  </a:lnTo>
                  <a:lnTo>
                    <a:pt x="199" y="27"/>
                  </a:lnTo>
                  <a:lnTo>
                    <a:pt x="212" y="22"/>
                  </a:lnTo>
                  <a:lnTo>
                    <a:pt x="226" y="18"/>
                  </a:lnTo>
                  <a:lnTo>
                    <a:pt x="240" y="15"/>
                  </a:lnTo>
                  <a:lnTo>
                    <a:pt x="256" y="12"/>
                  </a:lnTo>
                  <a:lnTo>
                    <a:pt x="269" y="10"/>
                  </a:lnTo>
                  <a:lnTo>
                    <a:pt x="285" y="9"/>
                  </a:lnTo>
                  <a:lnTo>
                    <a:pt x="300" y="9"/>
                  </a:lnTo>
                  <a:lnTo>
                    <a:pt x="314" y="9"/>
                  </a:lnTo>
                  <a:lnTo>
                    <a:pt x="329" y="10"/>
                  </a:lnTo>
                  <a:lnTo>
                    <a:pt x="345" y="12"/>
                  </a:lnTo>
                  <a:lnTo>
                    <a:pt x="358" y="15"/>
                  </a:lnTo>
                  <a:lnTo>
                    <a:pt x="372" y="18"/>
                  </a:lnTo>
                  <a:lnTo>
                    <a:pt x="386" y="22"/>
                  </a:lnTo>
                  <a:lnTo>
                    <a:pt x="400" y="27"/>
                  </a:lnTo>
                  <a:lnTo>
                    <a:pt x="413" y="32"/>
                  </a:lnTo>
                  <a:lnTo>
                    <a:pt x="439" y="44"/>
                  </a:lnTo>
                  <a:lnTo>
                    <a:pt x="463" y="60"/>
                  </a:lnTo>
                  <a:lnTo>
                    <a:pt x="485" y="77"/>
                  </a:lnTo>
                  <a:lnTo>
                    <a:pt x="506" y="96"/>
                  </a:lnTo>
                  <a:lnTo>
                    <a:pt x="525" y="117"/>
                  </a:lnTo>
                  <a:lnTo>
                    <a:pt x="542" y="140"/>
                  </a:lnTo>
                  <a:lnTo>
                    <a:pt x="557" y="165"/>
                  </a:lnTo>
                  <a:lnTo>
                    <a:pt x="568" y="191"/>
                  </a:lnTo>
                  <a:lnTo>
                    <a:pt x="574" y="205"/>
                  </a:lnTo>
                  <a:lnTo>
                    <a:pt x="580" y="219"/>
                  </a:lnTo>
                  <a:lnTo>
                    <a:pt x="582" y="233"/>
                  </a:lnTo>
                  <a:lnTo>
                    <a:pt x="587" y="248"/>
                  </a:lnTo>
                  <a:lnTo>
                    <a:pt x="589" y="262"/>
                  </a:lnTo>
                  <a:lnTo>
                    <a:pt x="591" y="277"/>
                  </a:lnTo>
                  <a:lnTo>
                    <a:pt x="592" y="292"/>
                  </a:lnTo>
                  <a:lnTo>
                    <a:pt x="592" y="307"/>
                  </a:lnTo>
                  <a:close/>
                </a:path>
              </a:pathLst>
            </a:custGeom>
            <a:solidFill>
              <a:srgbClr val="FEF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2" name="Freeform 119"/>
            <p:cNvSpPr>
              <a:spLocks noEditPoints="1"/>
            </p:cNvSpPr>
            <p:nvPr/>
          </p:nvSpPr>
          <p:spPr bwMode="auto">
            <a:xfrm>
              <a:off x="4237" y="2198"/>
              <a:ext cx="594" cy="605"/>
            </a:xfrm>
            <a:custGeom>
              <a:avLst/>
              <a:gdLst>
                <a:gd name="T0" fmla="*/ 590 w 594"/>
                <a:gd name="T1" fmla="*/ 257 h 605"/>
                <a:gd name="T2" fmla="*/ 576 w 594"/>
                <a:gd name="T3" fmla="*/ 199 h 605"/>
                <a:gd name="T4" fmla="*/ 526 w 594"/>
                <a:gd name="T5" fmla="*/ 109 h 605"/>
                <a:gd name="T6" fmla="*/ 439 w 594"/>
                <a:gd name="T7" fmla="*/ 37 h 605"/>
                <a:gd name="T8" fmla="*/ 372 w 594"/>
                <a:gd name="T9" fmla="*/ 10 h 605"/>
                <a:gd name="T10" fmla="*/ 313 w 594"/>
                <a:gd name="T11" fmla="*/ 0 h 605"/>
                <a:gd name="T12" fmla="*/ 252 w 594"/>
                <a:gd name="T13" fmla="*/ 3 h 605"/>
                <a:gd name="T14" fmla="*/ 195 w 594"/>
                <a:gd name="T15" fmla="*/ 18 h 605"/>
                <a:gd name="T16" fmla="*/ 109 w 594"/>
                <a:gd name="T17" fmla="*/ 69 h 605"/>
                <a:gd name="T18" fmla="*/ 44 w 594"/>
                <a:gd name="T19" fmla="*/ 146 h 605"/>
                <a:gd name="T20" fmla="*/ 19 w 594"/>
                <a:gd name="T21" fmla="*/ 199 h 605"/>
                <a:gd name="T22" fmla="*/ 5 w 594"/>
                <a:gd name="T23" fmla="*/ 257 h 605"/>
                <a:gd name="T24" fmla="*/ 2 w 594"/>
                <a:gd name="T25" fmla="*/ 318 h 605"/>
                <a:gd name="T26" fmla="*/ 10 w 594"/>
                <a:gd name="T27" fmla="*/ 377 h 605"/>
                <a:gd name="T28" fmla="*/ 30 w 594"/>
                <a:gd name="T29" fmla="*/ 434 h 605"/>
                <a:gd name="T30" fmla="*/ 69 w 594"/>
                <a:gd name="T31" fmla="*/ 495 h 605"/>
                <a:gd name="T32" fmla="*/ 144 w 594"/>
                <a:gd name="T33" fmla="*/ 561 h 605"/>
                <a:gd name="T34" fmla="*/ 195 w 594"/>
                <a:gd name="T35" fmla="*/ 586 h 605"/>
                <a:gd name="T36" fmla="*/ 252 w 594"/>
                <a:gd name="T37" fmla="*/ 602 h 605"/>
                <a:gd name="T38" fmla="*/ 313 w 594"/>
                <a:gd name="T39" fmla="*/ 605 h 605"/>
                <a:gd name="T40" fmla="*/ 372 w 594"/>
                <a:gd name="T41" fmla="*/ 596 h 605"/>
                <a:gd name="T42" fmla="*/ 426 w 594"/>
                <a:gd name="T43" fmla="*/ 575 h 605"/>
                <a:gd name="T44" fmla="*/ 486 w 594"/>
                <a:gd name="T45" fmla="*/ 536 h 605"/>
                <a:gd name="T46" fmla="*/ 558 w 594"/>
                <a:gd name="T47" fmla="*/ 447 h 605"/>
                <a:gd name="T48" fmla="*/ 585 w 594"/>
                <a:gd name="T49" fmla="*/ 377 h 605"/>
                <a:gd name="T50" fmla="*/ 594 w 594"/>
                <a:gd name="T51" fmla="*/ 318 h 605"/>
                <a:gd name="T52" fmla="*/ 585 w 594"/>
                <a:gd name="T53" fmla="*/ 332 h 605"/>
                <a:gd name="T54" fmla="*/ 573 w 594"/>
                <a:gd name="T55" fmla="*/ 390 h 605"/>
                <a:gd name="T56" fmla="*/ 537 w 594"/>
                <a:gd name="T57" fmla="*/ 467 h 605"/>
                <a:gd name="T58" fmla="*/ 459 w 594"/>
                <a:gd name="T59" fmla="*/ 546 h 605"/>
                <a:gd name="T60" fmla="*/ 383 w 594"/>
                <a:gd name="T61" fmla="*/ 583 h 605"/>
                <a:gd name="T62" fmla="*/ 327 w 594"/>
                <a:gd name="T63" fmla="*/ 596 h 605"/>
                <a:gd name="T64" fmla="*/ 267 w 594"/>
                <a:gd name="T65" fmla="*/ 596 h 605"/>
                <a:gd name="T66" fmla="*/ 212 w 594"/>
                <a:gd name="T67" fmla="*/ 583 h 605"/>
                <a:gd name="T68" fmla="*/ 137 w 594"/>
                <a:gd name="T69" fmla="*/ 546 h 605"/>
                <a:gd name="T70" fmla="*/ 59 w 594"/>
                <a:gd name="T71" fmla="*/ 467 h 605"/>
                <a:gd name="T72" fmla="*/ 21 w 594"/>
                <a:gd name="T73" fmla="*/ 390 h 605"/>
                <a:gd name="T74" fmla="*/ 10 w 594"/>
                <a:gd name="T75" fmla="*/ 332 h 605"/>
                <a:gd name="T76" fmla="*/ 10 w 594"/>
                <a:gd name="T77" fmla="*/ 272 h 605"/>
                <a:gd name="T78" fmla="*/ 21 w 594"/>
                <a:gd name="T79" fmla="*/ 214 h 605"/>
                <a:gd name="T80" fmla="*/ 59 w 594"/>
                <a:gd name="T81" fmla="*/ 137 h 605"/>
                <a:gd name="T82" fmla="*/ 137 w 594"/>
                <a:gd name="T83" fmla="*/ 58 h 605"/>
                <a:gd name="T84" fmla="*/ 212 w 594"/>
                <a:gd name="T85" fmla="*/ 21 h 605"/>
                <a:gd name="T86" fmla="*/ 267 w 594"/>
                <a:gd name="T87" fmla="*/ 10 h 605"/>
                <a:gd name="T88" fmla="*/ 327 w 594"/>
                <a:gd name="T89" fmla="*/ 10 h 605"/>
                <a:gd name="T90" fmla="*/ 383 w 594"/>
                <a:gd name="T91" fmla="*/ 21 h 605"/>
                <a:gd name="T92" fmla="*/ 459 w 594"/>
                <a:gd name="T93" fmla="*/ 58 h 605"/>
                <a:gd name="T94" fmla="*/ 537 w 594"/>
                <a:gd name="T95" fmla="*/ 137 h 605"/>
                <a:gd name="T96" fmla="*/ 573 w 594"/>
                <a:gd name="T97" fmla="*/ 214 h 605"/>
                <a:gd name="T98" fmla="*/ 585 w 594"/>
                <a:gd name="T99" fmla="*/ 272 h 605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594"/>
                <a:gd name="T151" fmla="*/ 0 h 605"/>
                <a:gd name="T152" fmla="*/ 594 w 594"/>
                <a:gd name="T153" fmla="*/ 605 h 605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594" h="605">
                  <a:moveTo>
                    <a:pt x="594" y="302"/>
                  </a:moveTo>
                  <a:lnTo>
                    <a:pt x="594" y="287"/>
                  </a:lnTo>
                  <a:lnTo>
                    <a:pt x="593" y="271"/>
                  </a:lnTo>
                  <a:lnTo>
                    <a:pt x="590" y="257"/>
                  </a:lnTo>
                  <a:lnTo>
                    <a:pt x="587" y="241"/>
                  </a:lnTo>
                  <a:lnTo>
                    <a:pt x="585" y="227"/>
                  </a:lnTo>
                  <a:lnTo>
                    <a:pt x="580" y="213"/>
                  </a:lnTo>
                  <a:lnTo>
                    <a:pt x="576" y="199"/>
                  </a:lnTo>
                  <a:lnTo>
                    <a:pt x="571" y="184"/>
                  </a:lnTo>
                  <a:lnTo>
                    <a:pt x="558" y="157"/>
                  </a:lnTo>
                  <a:lnTo>
                    <a:pt x="543" y="133"/>
                  </a:lnTo>
                  <a:lnTo>
                    <a:pt x="526" y="109"/>
                  </a:lnTo>
                  <a:lnTo>
                    <a:pt x="507" y="88"/>
                  </a:lnTo>
                  <a:lnTo>
                    <a:pt x="486" y="69"/>
                  </a:lnTo>
                  <a:lnTo>
                    <a:pt x="464" y="51"/>
                  </a:lnTo>
                  <a:lnTo>
                    <a:pt x="439" y="37"/>
                  </a:lnTo>
                  <a:lnTo>
                    <a:pt x="414" y="24"/>
                  </a:lnTo>
                  <a:lnTo>
                    <a:pt x="400" y="18"/>
                  </a:lnTo>
                  <a:lnTo>
                    <a:pt x="386" y="13"/>
                  </a:lnTo>
                  <a:lnTo>
                    <a:pt x="372" y="10"/>
                  </a:lnTo>
                  <a:lnTo>
                    <a:pt x="358" y="5"/>
                  </a:lnTo>
                  <a:lnTo>
                    <a:pt x="343" y="3"/>
                  </a:lnTo>
                  <a:lnTo>
                    <a:pt x="327" y="1"/>
                  </a:lnTo>
                  <a:lnTo>
                    <a:pt x="313" y="0"/>
                  </a:lnTo>
                  <a:lnTo>
                    <a:pt x="298" y="0"/>
                  </a:lnTo>
                  <a:lnTo>
                    <a:pt x="283" y="0"/>
                  </a:lnTo>
                  <a:lnTo>
                    <a:pt x="267" y="1"/>
                  </a:lnTo>
                  <a:lnTo>
                    <a:pt x="252" y="3"/>
                  </a:lnTo>
                  <a:lnTo>
                    <a:pt x="238" y="5"/>
                  </a:lnTo>
                  <a:lnTo>
                    <a:pt x="223" y="10"/>
                  </a:lnTo>
                  <a:lnTo>
                    <a:pt x="209" y="13"/>
                  </a:lnTo>
                  <a:lnTo>
                    <a:pt x="195" y="18"/>
                  </a:lnTo>
                  <a:lnTo>
                    <a:pt x="183" y="24"/>
                  </a:lnTo>
                  <a:lnTo>
                    <a:pt x="156" y="37"/>
                  </a:lnTo>
                  <a:lnTo>
                    <a:pt x="131" y="51"/>
                  </a:lnTo>
                  <a:lnTo>
                    <a:pt x="109" y="69"/>
                  </a:lnTo>
                  <a:lnTo>
                    <a:pt x="88" y="88"/>
                  </a:lnTo>
                  <a:lnTo>
                    <a:pt x="69" y="109"/>
                  </a:lnTo>
                  <a:lnTo>
                    <a:pt x="52" y="133"/>
                  </a:lnTo>
                  <a:lnTo>
                    <a:pt x="44" y="146"/>
                  </a:lnTo>
                  <a:lnTo>
                    <a:pt x="37" y="157"/>
                  </a:lnTo>
                  <a:lnTo>
                    <a:pt x="30" y="172"/>
                  </a:lnTo>
                  <a:lnTo>
                    <a:pt x="24" y="184"/>
                  </a:lnTo>
                  <a:lnTo>
                    <a:pt x="19" y="199"/>
                  </a:lnTo>
                  <a:lnTo>
                    <a:pt x="14" y="213"/>
                  </a:lnTo>
                  <a:lnTo>
                    <a:pt x="10" y="227"/>
                  </a:lnTo>
                  <a:lnTo>
                    <a:pt x="7" y="241"/>
                  </a:lnTo>
                  <a:lnTo>
                    <a:pt x="5" y="257"/>
                  </a:lnTo>
                  <a:lnTo>
                    <a:pt x="3" y="271"/>
                  </a:lnTo>
                  <a:lnTo>
                    <a:pt x="2" y="287"/>
                  </a:lnTo>
                  <a:lnTo>
                    <a:pt x="0" y="302"/>
                  </a:lnTo>
                  <a:lnTo>
                    <a:pt x="2" y="318"/>
                  </a:lnTo>
                  <a:lnTo>
                    <a:pt x="3" y="333"/>
                  </a:lnTo>
                  <a:lnTo>
                    <a:pt x="5" y="349"/>
                  </a:lnTo>
                  <a:lnTo>
                    <a:pt x="7" y="363"/>
                  </a:lnTo>
                  <a:lnTo>
                    <a:pt x="10" y="377"/>
                  </a:lnTo>
                  <a:lnTo>
                    <a:pt x="14" y="392"/>
                  </a:lnTo>
                  <a:lnTo>
                    <a:pt x="19" y="406"/>
                  </a:lnTo>
                  <a:lnTo>
                    <a:pt x="24" y="420"/>
                  </a:lnTo>
                  <a:lnTo>
                    <a:pt x="30" y="434"/>
                  </a:lnTo>
                  <a:lnTo>
                    <a:pt x="37" y="447"/>
                  </a:lnTo>
                  <a:lnTo>
                    <a:pt x="44" y="460"/>
                  </a:lnTo>
                  <a:lnTo>
                    <a:pt x="52" y="471"/>
                  </a:lnTo>
                  <a:lnTo>
                    <a:pt x="69" y="495"/>
                  </a:lnTo>
                  <a:lnTo>
                    <a:pt x="88" y="517"/>
                  </a:lnTo>
                  <a:lnTo>
                    <a:pt x="109" y="536"/>
                  </a:lnTo>
                  <a:lnTo>
                    <a:pt x="131" y="554"/>
                  </a:lnTo>
                  <a:lnTo>
                    <a:pt x="144" y="561"/>
                  </a:lnTo>
                  <a:lnTo>
                    <a:pt x="156" y="569"/>
                  </a:lnTo>
                  <a:lnTo>
                    <a:pt x="169" y="575"/>
                  </a:lnTo>
                  <a:lnTo>
                    <a:pt x="183" y="582"/>
                  </a:lnTo>
                  <a:lnTo>
                    <a:pt x="195" y="586"/>
                  </a:lnTo>
                  <a:lnTo>
                    <a:pt x="209" y="592"/>
                  </a:lnTo>
                  <a:lnTo>
                    <a:pt x="223" y="596"/>
                  </a:lnTo>
                  <a:lnTo>
                    <a:pt x="238" y="599"/>
                  </a:lnTo>
                  <a:lnTo>
                    <a:pt x="252" y="602"/>
                  </a:lnTo>
                  <a:lnTo>
                    <a:pt x="267" y="603"/>
                  </a:lnTo>
                  <a:lnTo>
                    <a:pt x="283" y="605"/>
                  </a:lnTo>
                  <a:lnTo>
                    <a:pt x="298" y="605"/>
                  </a:lnTo>
                  <a:lnTo>
                    <a:pt x="313" y="605"/>
                  </a:lnTo>
                  <a:lnTo>
                    <a:pt x="327" y="603"/>
                  </a:lnTo>
                  <a:lnTo>
                    <a:pt x="343" y="602"/>
                  </a:lnTo>
                  <a:lnTo>
                    <a:pt x="358" y="599"/>
                  </a:lnTo>
                  <a:lnTo>
                    <a:pt x="372" y="596"/>
                  </a:lnTo>
                  <a:lnTo>
                    <a:pt x="386" y="592"/>
                  </a:lnTo>
                  <a:lnTo>
                    <a:pt x="400" y="586"/>
                  </a:lnTo>
                  <a:lnTo>
                    <a:pt x="414" y="582"/>
                  </a:lnTo>
                  <a:lnTo>
                    <a:pt x="426" y="575"/>
                  </a:lnTo>
                  <a:lnTo>
                    <a:pt x="439" y="569"/>
                  </a:lnTo>
                  <a:lnTo>
                    <a:pt x="451" y="561"/>
                  </a:lnTo>
                  <a:lnTo>
                    <a:pt x="464" y="554"/>
                  </a:lnTo>
                  <a:lnTo>
                    <a:pt x="486" y="536"/>
                  </a:lnTo>
                  <a:lnTo>
                    <a:pt x="507" y="517"/>
                  </a:lnTo>
                  <a:lnTo>
                    <a:pt x="526" y="495"/>
                  </a:lnTo>
                  <a:lnTo>
                    <a:pt x="543" y="471"/>
                  </a:lnTo>
                  <a:lnTo>
                    <a:pt x="558" y="447"/>
                  </a:lnTo>
                  <a:lnTo>
                    <a:pt x="571" y="420"/>
                  </a:lnTo>
                  <a:lnTo>
                    <a:pt x="576" y="406"/>
                  </a:lnTo>
                  <a:lnTo>
                    <a:pt x="580" y="392"/>
                  </a:lnTo>
                  <a:lnTo>
                    <a:pt x="585" y="377"/>
                  </a:lnTo>
                  <a:lnTo>
                    <a:pt x="587" y="363"/>
                  </a:lnTo>
                  <a:lnTo>
                    <a:pt x="590" y="349"/>
                  </a:lnTo>
                  <a:lnTo>
                    <a:pt x="593" y="333"/>
                  </a:lnTo>
                  <a:lnTo>
                    <a:pt x="594" y="318"/>
                  </a:lnTo>
                  <a:lnTo>
                    <a:pt x="594" y="302"/>
                  </a:lnTo>
                  <a:close/>
                  <a:moveTo>
                    <a:pt x="586" y="302"/>
                  </a:moveTo>
                  <a:lnTo>
                    <a:pt x="586" y="318"/>
                  </a:lnTo>
                  <a:lnTo>
                    <a:pt x="585" y="332"/>
                  </a:lnTo>
                  <a:lnTo>
                    <a:pt x="583" y="348"/>
                  </a:lnTo>
                  <a:lnTo>
                    <a:pt x="580" y="362"/>
                  </a:lnTo>
                  <a:lnTo>
                    <a:pt x="578" y="376"/>
                  </a:lnTo>
                  <a:lnTo>
                    <a:pt x="573" y="390"/>
                  </a:lnTo>
                  <a:lnTo>
                    <a:pt x="569" y="403"/>
                  </a:lnTo>
                  <a:lnTo>
                    <a:pt x="564" y="417"/>
                  </a:lnTo>
                  <a:lnTo>
                    <a:pt x="551" y="443"/>
                  </a:lnTo>
                  <a:lnTo>
                    <a:pt x="537" y="467"/>
                  </a:lnTo>
                  <a:lnTo>
                    <a:pt x="521" y="490"/>
                  </a:lnTo>
                  <a:lnTo>
                    <a:pt x="501" y="511"/>
                  </a:lnTo>
                  <a:lnTo>
                    <a:pt x="482" y="529"/>
                  </a:lnTo>
                  <a:lnTo>
                    <a:pt x="459" y="546"/>
                  </a:lnTo>
                  <a:lnTo>
                    <a:pt x="436" y="562"/>
                  </a:lnTo>
                  <a:lnTo>
                    <a:pt x="409" y="573"/>
                  </a:lnTo>
                  <a:lnTo>
                    <a:pt x="397" y="579"/>
                  </a:lnTo>
                  <a:lnTo>
                    <a:pt x="383" y="583"/>
                  </a:lnTo>
                  <a:lnTo>
                    <a:pt x="369" y="588"/>
                  </a:lnTo>
                  <a:lnTo>
                    <a:pt x="355" y="590"/>
                  </a:lnTo>
                  <a:lnTo>
                    <a:pt x="341" y="593"/>
                  </a:lnTo>
                  <a:lnTo>
                    <a:pt x="327" y="596"/>
                  </a:lnTo>
                  <a:lnTo>
                    <a:pt x="312" y="596"/>
                  </a:lnTo>
                  <a:lnTo>
                    <a:pt x="298" y="598"/>
                  </a:lnTo>
                  <a:lnTo>
                    <a:pt x="283" y="596"/>
                  </a:lnTo>
                  <a:lnTo>
                    <a:pt x="267" y="596"/>
                  </a:lnTo>
                  <a:lnTo>
                    <a:pt x="254" y="593"/>
                  </a:lnTo>
                  <a:lnTo>
                    <a:pt x="240" y="590"/>
                  </a:lnTo>
                  <a:lnTo>
                    <a:pt x="226" y="588"/>
                  </a:lnTo>
                  <a:lnTo>
                    <a:pt x="212" y="583"/>
                  </a:lnTo>
                  <a:lnTo>
                    <a:pt x="198" y="579"/>
                  </a:lnTo>
                  <a:lnTo>
                    <a:pt x="185" y="573"/>
                  </a:lnTo>
                  <a:lnTo>
                    <a:pt x="160" y="562"/>
                  </a:lnTo>
                  <a:lnTo>
                    <a:pt x="137" y="546"/>
                  </a:lnTo>
                  <a:lnTo>
                    <a:pt x="114" y="529"/>
                  </a:lnTo>
                  <a:lnTo>
                    <a:pt x="94" y="511"/>
                  </a:lnTo>
                  <a:lnTo>
                    <a:pt x="74" y="490"/>
                  </a:lnTo>
                  <a:lnTo>
                    <a:pt x="59" y="467"/>
                  </a:lnTo>
                  <a:lnTo>
                    <a:pt x="44" y="443"/>
                  </a:lnTo>
                  <a:lnTo>
                    <a:pt x="31" y="417"/>
                  </a:lnTo>
                  <a:lnTo>
                    <a:pt x="27" y="403"/>
                  </a:lnTo>
                  <a:lnTo>
                    <a:pt x="21" y="390"/>
                  </a:lnTo>
                  <a:lnTo>
                    <a:pt x="19" y="376"/>
                  </a:lnTo>
                  <a:lnTo>
                    <a:pt x="14" y="362"/>
                  </a:lnTo>
                  <a:lnTo>
                    <a:pt x="12" y="348"/>
                  </a:lnTo>
                  <a:lnTo>
                    <a:pt x="10" y="332"/>
                  </a:lnTo>
                  <a:lnTo>
                    <a:pt x="9" y="318"/>
                  </a:lnTo>
                  <a:lnTo>
                    <a:pt x="9" y="302"/>
                  </a:lnTo>
                  <a:lnTo>
                    <a:pt x="9" y="287"/>
                  </a:lnTo>
                  <a:lnTo>
                    <a:pt x="10" y="272"/>
                  </a:lnTo>
                  <a:lnTo>
                    <a:pt x="12" y="258"/>
                  </a:lnTo>
                  <a:lnTo>
                    <a:pt x="14" y="243"/>
                  </a:lnTo>
                  <a:lnTo>
                    <a:pt x="19" y="228"/>
                  </a:lnTo>
                  <a:lnTo>
                    <a:pt x="21" y="214"/>
                  </a:lnTo>
                  <a:lnTo>
                    <a:pt x="27" y="201"/>
                  </a:lnTo>
                  <a:lnTo>
                    <a:pt x="31" y="187"/>
                  </a:lnTo>
                  <a:lnTo>
                    <a:pt x="44" y="162"/>
                  </a:lnTo>
                  <a:lnTo>
                    <a:pt x="59" y="137"/>
                  </a:lnTo>
                  <a:lnTo>
                    <a:pt x="74" y="115"/>
                  </a:lnTo>
                  <a:lnTo>
                    <a:pt x="94" y="93"/>
                  </a:lnTo>
                  <a:lnTo>
                    <a:pt x="114" y="75"/>
                  </a:lnTo>
                  <a:lnTo>
                    <a:pt x="137" y="58"/>
                  </a:lnTo>
                  <a:lnTo>
                    <a:pt x="160" y="44"/>
                  </a:lnTo>
                  <a:lnTo>
                    <a:pt x="185" y="31"/>
                  </a:lnTo>
                  <a:lnTo>
                    <a:pt x="198" y="25"/>
                  </a:lnTo>
                  <a:lnTo>
                    <a:pt x="212" y="21"/>
                  </a:lnTo>
                  <a:lnTo>
                    <a:pt x="226" y="17"/>
                  </a:lnTo>
                  <a:lnTo>
                    <a:pt x="240" y="14"/>
                  </a:lnTo>
                  <a:lnTo>
                    <a:pt x="254" y="11"/>
                  </a:lnTo>
                  <a:lnTo>
                    <a:pt x="267" y="10"/>
                  </a:lnTo>
                  <a:lnTo>
                    <a:pt x="283" y="8"/>
                  </a:lnTo>
                  <a:lnTo>
                    <a:pt x="298" y="8"/>
                  </a:lnTo>
                  <a:lnTo>
                    <a:pt x="312" y="8"/>
                  </a:lnTo>
                  <a:lnTo>
                    <a:pt x="327" y="10"/>
                  </a:lnTo>
                  <a:lnTo>
                    <a:pt x="341" y="11"/>
                  </a:lnTo>
                  <a:lnTo>
                    <a:pt x="355" y="14"/>
                  </a:lnTo>
                  <a:lnTo>
                    <a:pt x="369" y="17"/>
                  </a:lnTo>
                  <a:lnTo>
                    <a:pt x="383" y="21"/>
                  </a:lnTo>
                  <a:lnTo>
                    <a:pt x="397" y="25"/>
                  </a:lnTo>
                  <a:lnTo>
                    <a:pt x="409" y="31"/>
                  </a:lnTo>
                  <a:lnTo>
                    <a:pt x="436" y="44"/>
                  </a:lnTo>
                  <a:lnTo>
                    <a:pt x="459" y="58"/>
                  </a:lnTo>
                  <a:lnTo>
                    <a:pt x="482" y="75"/>
                  </a:lnTo>
                  <a:lnTo>
                    <a:pt x="501" y="93"/>
                  </a:lnTo>
                  <a:lnTo>
                    <a:pt x="521" y="115"/>
                  </a:lnTo>
                  <a:lnTo>
                    <a:pt x="537" y="137"/>
                  </a:lnTo>
                  <a:lnTo>
                    <a:pt x="551" y="162"/>
                  </a:lnTo>
                  <a:lnTo>
                    <a:pt x="564" y="187"/>
                  </a:lnTo>
                  <a:lnTo>
                    <a:pt x="569" y="201"/>
                  </a:lnTo>
                  <a:lnTo>
                    <a:pt x="573" y="214"/>
                  </a:lnTo>
                  <a:lnTo>
                    <a:pt x="578" y="228"/>
                  </a:lnTo>
                  <a:lnTo>
                    <a:pt x="580" y="243"/>
                  </a:lnTo>
                  <a:lnTo>
                    <a:pt x="583" y="258"/>
                  </a:lnTo>
                  <a:lnTo>
                    <a:pt x="585" y="272"/>
                  </a:lnTo>
                  <a:lnTo>
                    <a:pt x="586" y="287"/>
                  </a:lnTo>
                  <a:lnTo>
                    <a:pt x="586" y="302"/>
                  </a:lnTo>
                  <a:close/>
                </a:path>
              </a:pathLst>
            </a:custGeom>
            <a:solidFill>
              <a:srgbClr val="FEF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3" name="Freeform 120"/>
            <p:cNvSpPr>
              <a:spLocks noEditPoints="1"/>
            </p:cNvSpPr>
            <p:nvPr/>
          </p:nvSpPr>
          <p:spPr bwMode="auto">
            <a:xfrm>
              <a:off x="4242" y="2202"/>
              <a:ext cx="585" cy="596"/>
            </a:xfrm>
            <a:custGeom>
              <a:avLst/>
              <a:gdLst>
                <a:gd name="T0" fmla="*/ 584 w 585"/>
                <a:gd name="T1" fmla="*/ 268 h 596"/>
                <a:gd name="T2" fmla="*/ 575 w 585"/>
                <a:gd name="T3" fmla="*/ 224 h 596"/>
                <a:gd name="T4" fmla="*/ 561 w 585"/>
                <a:gd name="T5" fmla="*/ 182 h 596"/>
                <a:gd name="T6" fmla="*/ 518 w 585"/>
                <a:gd name="T7" fmla="*/ 108 h 596"/>
                <a:gd name="T8" fmla="*/ 456 w 585"/>
                <a:gd name="T9" fmla="*/ 51 h 596"/>
                <a:gd name="T10" fmla="*/ 393 w 585"/>
                <a:gd name="T11" fmla="*/ 18 h 596"/>
                <a:gd name="T12" fmla="*/ 351 w 585"/>
                <a:gd name="T13" fmla="*/ 6 h 596"/>
                <a:gd name="T14" fmla="*/ 307 w 585"/>
                <a:gd name="T15" fmla="*/ 0 h 596"/>
                <a:gd name="T16" fmla="*/ 262 w 585"/>
                <a:gd name="T17" fmla="*/ 1 h 596"/>
                <a:gd name="T18" fmla="*/ 219 w 585"/>
                <a:gd name="T19" fmla="*/ 9 h 596"/>
                <a:gd name="T20" fmla="*/ 179 w 585"/>
                <a:gd name="T21" fmla="*/ 23 h 596"/>
                <a:gd name="T22" fmla="*/ 107 w 585"/>
                <a:gd name="T23" fmla="*/ 68 h 596"/>
                <a:gd name="T24" fmla="*/ 50 w 585"/>
                <a:gd name="T25" fmla="*/ 131 h 596"/>
                <a:gd name="T26" fmla="*/ 18 w 585"/>
                <a:gd name="T27" fmla="*/ 196 h 596"/>
                <a:gd name="T28" fmla="*/ 7 w 585"/>
                <a:gd name="T29" fmla="*/ 239 h 596"/>
                <a:gd name="T30" fmla="*/ 1 w 585"/>
                <a:gd name="T31" fmla="*/ 283 h 596"/>
                <a:gd name="T32" fmla="*/ 1 w 585"/>
                <a:gd name="T33" fmla="*/ 329 h 596"/>
                <a:gd name="T34" fmla="*/ 9 w 585"/>
                <a:gd name="T35" fmla="*/ 373 h 596"/>
                <a:gd name="T36" fmla="*/ 23 w 585"/>
                <a:gd name="T37" fmla="*/ 415 h 596"/>
                <a:gd name="T38" fmla="*/ 66 w 585"/>
                <a:gd name="T39" fmla="*/ 488 h 596"/>
                <a:gd name="T40" fmla="*/ 129 w 585"/>
                <a:gd name="T41" fmla="*/ 547 h 596"/>
                <a:gd name="T42" fmla="*/ 192 w 585"/>
                <a:gd name="T43" fmla="*/ 579 h 596"/>
                <a:gd name="T44" fmla="*/ 233 w 585"/>
                <a:gd name="T45" fmla="*/ 591 h 596"/>
                <a:gd name="T46" fmla="*/ 278 w 585"/>
                <a:gd name="T47" fmla="*/ 596 h 596"/>
                <a:gd name="T48" fmla="*/ 322 w 585"/>
                <a:gd name="T49" fmla="*/ 595 h 596"/>
                <a:gd name="T50" fmla="*/ 365 w 585"/>
                <a:gd name="T51" fmla="*/ 588 h 596"/>
                <a:gd name="T52" fmla="*/ 406 w 585"/>
                <a:gd name="T53" fmla="*/ 574 h 596"/>
                <a:gd name="T54" fmla="*/ 478 w 585"/>
                <a:gd name="T55" fmla="*/ 528 h 596"/>
                <a:gd name="T56" fmla="*/ 535 w 585"/>
                <a:gd name="T57" fmla="*/ 466 h 596"/>
                <a:gd name="T58" fmla="*/ 567 w 585"/>
                <a:gd name="T59" fmla="*/ 400 h 596"/>
                <a:gd name="T60" fmla="*/ 580 w 585"/>
                <a:gd name="T61" fmla="*/ 358 h 596"/>
                <a:gd name="T62" fmla="*/ 585 w 585"/>
                <a:gd name="T63" fmla="*/ 314 h 596"/>
                <a:gd name="T64" fmla="*/ 577 w 585"/>
                <a:gd name="T65" fmla="*/ 314 h 596"/>
                <a:gd name="T66" fmla="*/ 571 w 585"/>
                <a:gd name="T67" fmla="*/ 356 h 596"/>
                <a:gd name="T68" fmla="*/ 543 w 585"/>
                <a:gd name="T69" fmla="*/ 437 h 596"/>
                <a:gd name="T70" fmla="*/ 493 w 585"/>
                <a:gd name="T71" fmla="*/ 504 h 596"/>
                <a:gd name="T72" fmla="*/ 428 w 585"/>
                <a:gd name="T73" fmla="*/ 554 h 596"/>
                <a:gd name="T74" fmla="*/ 350 w 585"/>
                <a:gd name="T75" fmla="*/ 584 h 596"/>
                <a:gd name="T76" fmla="*/ 307 w 585"/>
                <a:gd name="T77" fmla="*/ 589 h 596"/>
                <a:gd name="T78" fmla="*/ 264 w 585"/>
                <a:gd name="T79" fmla="*/ 588 h 596"/>
                <a:gd name="T80" fmla="*/ 208 w 585"/>
                <a:gd name="T81" fmla="*/ 576 h 596"/>
                <a:gd name="T82" fmla="*/ 133 w 585"/>
                <a:gd name="T83" fmla="*/ 540 h 596"/>
                <a:gd name="T84" fmla="*/ 73 w 585"/>
                <a:gd name="T85" fmla="*/ 483 h 596"/>
                <a:gd name="T86" fmla="*/ 30 w 585"/>
                <a:gd name="T87" fmla="*/ 412 h 596"/>
                <a:gd name="T88" fmla="*/ 11 w 585"/>
                <a:gd name="T89" fmla="*/ 342 h 596"/>
                <a:gd name="T90" fmla="*/ 8 w 585"/>
                <a:gd name="T91" fmla="*/ 298 h 596"/>
                <a:gd name="T92" fmla="*/ 11 w 585"/>
                <a:gd name="T93" fmla="*/ 254 h 596"/>
                <a:gd name="T94" fmla="*/ 30 w 585"/>
                <a:gd name="T95" fmla="*/ 185 h 596"/>
                <a:gd name="T96" fmla="*/ 73 w 585"/>
                <a:gd name="T97" fmla="*/ 114 h 596"/>
                <a:gd name="T98" fmla="*/ 133 w 585"/>
                <a:gd name="T99" fmla="*/ 57 h 596"/>
                <a:gd name="T100" fmla="*/ 208 w 585"/>
                <a:gd name="T101" fmla="*/ 21 h 596"/>
                <a:gd name="T102" fmla="*/ 264 w 585"/>
                <a:gd name="T103" fmla="*/ 9 h 596"/>
                <a:gd name="T104" fmla="*/ 307 w 585"/>
                <a:gd name="T105" fmla="*/ 9 h 596"/>
                <a:gd name="T106" fmla="*/ 350 w 585"/>
                <a:gd name="T107" fmla="*/ 14 h 596"/>
                <a:gd name="T108" fmla="*/ 428 w 585"/>
                <a:gd name="T109" fmla="*/ 43 h 596"/>
                <a:gd name="T110" fmla="*/ 493 w 585"/>
                <a:gd name="T111" fmla="*/ 92 h 596"/>
                <a:gd name="T112" fmla="*/ 543 w 585"/>
                <a:gd name="T113" fmla="*/ 160 h 596"/>
                <a:gd name="T114" fmla="*/ 571 w 585"/>
                <a:gd name="T115" fmla="*/ 240 h 596"/>
                <a:gd name="T116" fmla="*/ 577 w 585"/>
                <a:gd name="T117" fmla="*/ 284 h 59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85"/>
                <a:gd name="T178" fmla="*/ 0 h 596"/>
                <a:gd name="T179" fmla="*/ 585 w 585"/>
                <a:gd name="T180" fmla="*/ 596 h 59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85" h="596">
                  <a:moveTo>
                    <a:pt x="585" y="298"/>
                  </a:moveTo>
                  <a:lnTo>
                    <a:pt x="585" y="283"/>
                  </a:lnTo>
                  <a:lnTo>
                    <a:pt x="584" y="268"/>
                  </a:lnTo>
                  <a:lnTo>
                    <a:pt x="582" y="253"/>
                  </a:lnTo>
                  <a:lnTo>
                    <a:pt x="580" y="239"/>
                  </a:lnTo>
                  <a:lnTo>
                    <a:pt x="575" y="224"/>
                  </a:lnTo>
                  <a:lnTo>
                    <a:pt x="573" y="210"/>
                  </a:lnTo>
                  <a:lnTo>
                    <a:pt x="567" y="196"/>
                  </a:lnTo>
                  <a:lnTo>
                    <a:pt x="561" y="182"/>
                  </a:lnTo>
                  <a:lnTo>
                    <a:pt x="550" y="156"/>
                  </a:lnTo>
                  <a:lnTo>
                    <a:pt x="535" y="131"/>
                  </a:lnTo>
                  <a:lnTo>
                    <a:pt x="518" y="108"/>
                  </a:lnTo>
                  <a:lnTo>
                    <a:pt x="499" y="87"/>
                  </a:lnTo>
                  <a:lnTo>
                    <a:pt x="478" y="68"/>
                  </a:lnTo>
                  <a:lnTo>
                    <a:pt x="456" y="51"/>
                  </a:lnTo>
                  <a:lnTo>
                    <a:pt x="432" y="35"/>
                  </a:lnTo>
                  <a:lnTo>
                    <a:pt x="406" y="23"/>
                  </a:lnTo>
                  <a:lnTo>
                    <a:pt x="393" y="18"/>
                  </a:lnTo>
                  <a:lnTo>
                    <a:pt x="379" y="13"/>
                  </a:lnTo>
                  <a:lnTo>
                    <a:pt x="365" y="9"/>
                  </a:lnTo>
                  <a:lnTo>
                    <a:pt x="351" y="6"/>
                  </a:lnTo>
                  <a:lnTo>
                    <a:pt x="338" y="3"/>
                  </a:lnTo>
                  <a:lnTo>
                    <a:pt x="322" y="1"/>
                  </a:lnTo>
                  <a:lnTo>
                    <a:pt x="307" y="0"/>
                  </a:lnTo>
                  <a:lnTo>
                    <a:pt x="293" y="0"/>
                  </a:lnTo>
                  <a:lnTo>
                    <a:pt x="278" y="0"/>
                  </a:lnTo>
                  <a:lnTo>
                    <a:pt x="262" y="1"/>
                  </a:lnTo>
                  <a:lnTo>
                    <a:pt x="249" y="3"/>
                  </a:lnTo>
                  <a:lnTo>
                    <a:pt x="233" y="6"/>
                  </a:lnTo>
                  <a:lnTo>
                    <a:pt x="219" y="9"/>
                  </a:lnTo>
                  <a:lnTo>
                    <a:pt x="205" y="13"/>
                  </a:lnTo>
                  <a:lnTo>
                    <a:pt x="192" y="18"/>
                  </a:lnTo>
                  <a:lnTo>
                    <a:pt x="179" y="23"/>
                  </a:lnTo>
                  <a:lnTo>
                    <a:pt x="153" y="35"/>
                  </a:lnTo>
                  <a:lnTo>
                    <a:pt x="129" y="51"/>
                  </a:lnTo>
                  <a:lnTo>
                    <a:pt x="107" y="68"/>
                  </a:lnTo>
                  <a:lnTo>
                    <a:pt x="86" y="87"/>
                  </a:lnTo>
                  <a:lnTo>
                    <a:pt x="66" y="108"/>
                  </a:lnTo>
                  <a:lnTo>
                    <a:pt x="50" y="131"/>
                  </a:lnTo>
                  <a:lnTo>
                    <a:pt x="36" y="156"/>
                  </a:lnTo>
                  <a:lnTo>
                    <a:pt x="23" y="182"/>
                  </a:lnTo>
                  <a:lnTo>
                    <a:pt x="18" y="196"/>
                  </a:lnTo>
                  <a:lnTo>
                    <a:pt x="14" y="210"/>
                  </a:lnTo>
                  <a:lnTo>
                    <a:pt x="9" y="224"/>
                  </a:lnTo>
                  <a:lnTo>
                    <a:pt x="7" y="239"/>
                  </a:lnTo>
                  <a:lnTo>
                    <a:pt x="4" y="253"/>
                  </a:lnTo>
                  <a:lnTo>
                    <a:pt x="1" y="268"/>
                  </a:lnTo>
                  <a:lnTo>
                    <a:pt x="1" y="283"/>
                  </a:lnTo>
                  <a:lnTo>
                    <a:pt x="0" y="298"/>
                  </a:lnTo>
                  <a:lnTo>
                    <a:pt x="1" y="314"/>
                  </a:lnTo>
                  <a:lnTo>
                    <a:pt x="1" y="329"/>
                  </a:lnTo>
                  <a:lnTo>
                    <a:pt x="4" y="344"/>
                  </a:lnTo>
                  <a:lnTo>
                    <a:pt x="7" y="358"/>
                  </a:lnTo>
                  <a:lnTo>
                    <a:pt x="9" y="373"/>
                  </a:lnTo>
                  <a:lnTo>
                    <a:pt x="14" y="388"/>
                  </a:lnTo>
                  <a:lnTo>
                    <a:pt x="18" y="400"/>
                  </a:lnTo>
                  <a:lnTo>
                    <a:pt x="23" y="415"/>
                  </a:lnTo>
                  <a:lnTo>
                    <a:pt x="36" y="440"/>
                  </a:lnTo>
                  <a:lnTo>
                    <a:pt x="50" y="466"/>
                  </a:lnTo>
                  <a:lnTo>
                    <a:pt x="66" y="488"/>
                  </a:lnTo>
                  <a:lnTo>
                    <a:pt x="86" y="510"/>
                  </a:lnTo>
                  <a:lnTo>
                    <a:pt x="107" y="528"/>
                  </a:lnTo>
                  <a:lnTo>
                    <a:pt x="129" y="547"/>
                  </a:lnTo>
                  <a:lnTo>
                    <a:pt x="153" y="561"/>
                  </a:lnTo>
                  <a:lnTo>
                    <a:pt x="179" y="574"/>
                  </a:lnTo>
                  <a:lnTo>
                    <a:pt x="192" y="579"/>
                  </a:lnTo>
                  <a:lnTo>
                    <a:pt x="205" y="584"/>
                  </a:lnTo>
                  <a:lnTo>
                    <a:pt x="219" y="588"/>
                  </a:lnTo>
                  <a:lnTo>
                    <a:pt x="233" y="591"/>
                  </a:lnTo>
                  <a:lnTo>
                    <a:pt x="249" y="594"/>
                  </a:lnTo>
                  <a:lnTo>
                    <a:pt x="262" y="595"/>
                  </a:lnTo>
                  <a:lnTo>
                    <a:pt x="278" y="596"/>
                  </a:lnTo>
                  <a:lnTo>
                    <a:pt x="293" y="596"/>
                  </a:lnTo>
                  <a:lnTo>
                    <a:pt x="307" y="596"/>
                  </a:lnTo>
                  <a:lnTo>
                    <a:pt x="322" y="595"/>
                  </a:lnTo>
                  <a:lnTo>
                    <a:pt x="338" y="594"/>
                  </a:lnTo>
                  <a:lnTo>
                    <a:pt x="351" y="591"/>
                  </a:lnTo>
                  <a:lnTo>
                    <a:pt x="365" y="588"/>
                  </a:lnTo>
                  <a:lnTo>
                    <a:pt x="379" y="584"/>
                  </a:lnTo>
                  <a:lnTo>
                    <a:pt x="393" y="579"/>
                  </a:lnTo>
                  <a:lnTo>
                    <a:pt x="406" y="574"/>
                  </a:lnTo>
                  <a:lnTo>
                    <a:pt x="432" y="561"/>
                  </a:lnTo>
                  <a:lnTo>
                    <a:pt x="456" y="547"/>
                  </a:lnTo>
                  <a:lnTo>
                    <a:pt x="478" y="528"/>
                  </a:lnTo>
                  <a:lnTo>
                    <a:pt x="499" y="510"/>
                  </a:lnTo>
                  <a:lnTo>
                    <a:pt x="518" y="488"/>
                  </a:lnTo>
                  <a:lnTo>
                    <a:pt x="535" y="466"/>
                  </a:lnTo>
                  <a:lnTo>
                    <a:pt x="550" y="440"/>
                  </a:lnTo>
                  <a:lnTo>
                    <a:pt x="561" y="415"/>
                  </a:lnTo>
                  <a:lnTo>
                    <a:pt x="567" y="400"/>
                  </a:lnTo>
                  <a:lnTo>
                    <a:pt x="573" y="388"/>
                  </a:lnTo>
                  <a:lnTo>
                    <a:pt x="575" y="373"/>
                  </a:lnTo>
                  <a:lnTo>
                    <a:pt x="580" y="358"/>
                  </a:lnTo>
                  <a:lnTo>
                    <a:pt x="582" y="344"/>
                  </a:lnTo>
                  <a:lnTo>
                    <a:pt x="584" y="329"/>
                  </a:lnTo>
                  <a:lnTo>
                    <a:pt x="585" y="314"/>
                  </a:lnTo>
                  <a:lnTo>
                    <a:pt x="585" y="298"/>
                  </a:lnTo>
                  <a:close/>
                  <a:moveTo>
                    <a:pt x="577" y="298"/>
                  </a:moveTo>
                  <a:lnTo>
                    <a:pt x="577" y="314"/>
                  </a:lnTo>
                  <a:lnTo>
                    <a:pt x="575" y="328"/>
                  </a:lnTo>
                  <a:lnTo>
                    <a:pt x="574" y="342"/>
                  </a:lnTo>
                  <a:lnTo>
                    <a:pt x="571" y="356"/>
                  </a:lnTo>
                  <a:lnTo>
                    <a:pt x="564" y="385"/>
                  </a:lnTo>
                  <a:lnTo>
                    <a:pt x="555" y="412"/>
                  </a:lnTo>
                  <a:lnTo>
                    <a:pt x="543" y="437"/>
                  </a:lnTo>
                  <a:lnTo>
                    <a:pt x="528" y="461"/>
                  </a:lnTo>
                  <a:lnTo>
                    <a:pt x="513" y="483"/>
                  </a:lnTo>
                  <a:lnTo>
                    <a:pt x="493" y="504"/>
                  </a:lnTo>
                  <a:lnTo>
                    <a:pt x="474" y="523"/>
                  </a:lnTo>
                  <a:lnTo>
                    <a:pt x="452" y="540"/>
                  </a:lnTo>
                  <a:lnTo>
                    <a:pt x="428" y="554"/>
                  </a:lnTo>
                  <a:lnTo>
                    <a:pt x="403" y="567"/>
                  </a:lnTo>
                  <a:lnTo>
                    <a:pt x="377" y="576"/>
                  </a:lnTo>
                  <a:lnTo>
                    <a:pt x="350" y="584"/>
                  </a:lnTo>
                  <a:lnTo>
                    <a:pt x="336" y="585"/>
                  </a:lnTo>
                  <a:lnTo>
                    <a:pt x="322" y="588"/>
                  </a:lnTo>
                  <a:lnTo>
                    <a:pt x="307" y="589"/>
                  </a:lnTo>
                  <a:lnTo>
                    <a:pt x="293" y="589"/>
                  </a:lnTo>
                  <a:lnTo>
                    <a:pt x="278" y="589"/>
                  </a:lnTo>
                  <a:lnTo>
                    <a:pt x="264" y="588"/>
                  </a:lnTo>
                  <a:lnTo>
                    <a:pt x="249" y="585"/>
                  </a:lnTo>
                  <a:lnTo>
                    <a:pt x="235" y="584"/>
                  </a:lnTo>
                  <a:lnTo>
                    <a:pt x="208" y="576"/>
                  </a:lnTo>
                  <a:lnTo>
                    <a:pt x="182" y="567"/>
                  </a:lnTo>
                  <a:lnTo>
                    <a:pt x="157" y="554"/>
                  </a:lnTo>
                  <a:lnTo>
                    <a:pt x="133" y="540"/>
                  </a:lnTo>
                  <a:lnTo>
                    <a:pt x="111" y="523"/>
                  </a:lnTo>
                  <a:lnTo>
                    <a:pt x="91" y="504"/>
                  </a:lnTo>
                  <a:lnTo>
                    <a:pt x="73" y="483"/>
                  </a:lnTo>
                  <a:lnTo>
                    <a:pt x="57" y="461"/>
                  </a:lnTo>
                  <a:lnTo>
                    <a:pt x="43" y="437"/>
                  </a:lnTo>
                  <a:lnTo>
                    <a:pt x="30" y="412"/>
                  </a:lnTo>
                  <a:lnTo>
                    <a:pt x="20" y="385"/>
                  </a:lnTo>
                  <a:lnTo>
                    <a:pt x="14" y="356"/>
                  </a:lnTo>
                  <a:lnTo>
                    <a:pt x="11" y="342"/>
                  </a:lnTo>
                  <a:lnTo>
                    <a:pt x="9" y="328"/>
                  </a:lnTo>
                  <a:lnTo>
                    <a:pt x="8" y="314"/>
                  </a:lnTo>
                  <a:lnTo>
                    <a:pt x="8" y="298"/>
                  </a:lnTo>
                  <a:lnTo>
                    <a:pt x="8" y="284"/>
                  </a:lnTo>
                  <a:lnTo>
                    <a:pt x="9" y="268"/>
                  </a:lnTo>
                  <a:lnTo>
                    <a:pt x="11" y="254"/>
                  </a:lnTo>
                  <a:lnTo>
                    <a:pt x="14" y="240"/>
                  </a:lnTo>
                  <a:lnTo>
                    <a:pt x="20" y="212"/>
                  </a:lnTo>
                  <a:lnTo>
                    <a:pt x="30" y="185"/>
                  </a:lnTo>
                  <a:lnTo>
                    <a:pt x="43" y="160"/>
                  </a:lnTo>
                  <a:lnTo>
                    <a:pt x="57" y="136"/>
                  </a:lnTo>
                  <a:lnTo>
                    <a:pt x="73" y="114"/>
                  </a:lnTo>
                  <a:lnTo>
                    <a:pt x="91" y="92"/>
                  </a:lnTo>
                  <a:lnTo>
                    <a:pt x="111" y="74"/>
                  </a:lnTo>
                  <a:lnTo>
                    <a:pt x="133" y="57"/>
                  </a:lnTo>
                  <a:lnTo>
                    <a:pt x="157" y="43"/>
                  </a:lnTo>
                  <a:lnTo>
                    <a:pt x="182" y="31"/>
                  </a:lnTo>
                  <a:lnTo>
                    <a:pt x="208" y="21"/>
                  </a:lnTo>
                  <a:lnTo>
                    <a:pt x="235" y="14"/>
                  </a:lnTo>
                  <a:lnTo>
                    <a:pt x="249" y="11"/>
                  </a:lnTo>
                  <a:lnTo>
                    <a:pt x="264" y="9"/>
                  </a:lnTo>
                  <a:lnTo>
                    <a:pt x="278" y="9"/>
                  </a:lnTo>
                  <a:lnTo>
                    <a:pt x="293" y="7"/>
                  </a:lnTo>
                  <a:lnTo>
                    <a:pt x="307" y="9"/>
                  </a:lnTo>
                  <a:lnTo>
                    <a:pt x="322" y="9"/>
                  </a:lnTo>
                  <a:lnTo>
                    <a:pt x="336" y="11"/>
                  </a:lnTo>
                  <a:lnTo>
                    <a:pt x="350" y="14"/>
                  </a:lnTo>
                  <a:lnTo>
                    <a:pt x="377" y="21"/>
                  </a:lnTo>
                  <a:lnTo>
                    <a:pt x="403" y="31"/>
                  </a:lnTo>
                  <a:lnTo>
                    <a:pt x="428" y="43"/>
                  </a:lnTo>
                  <a:lnTo>
                    <a:pt x="452" y="57"/>
                  </a:lnTo>
                  <a:lnTo>
                    <a:pt x="474" y="74"/>
                  </a:lnTo>
                  <a:lnTo>
                    <a:pt x="493" y="92"/>
                  </a:lnTo>
                  <a:lnTo>
                    <a:pt x="513" y="114"/>
                  </a:lnTo>
                  <a:lnTo>
                    <a:pt x="528" y="136"/>
                  </a:lnTo>
                  <a:lnTo>
                    <a:pt x="543" y="160"/>
                  </a:lnTo>
                  <a:lnTo>
                    <a:pt x="555" y="185"/>
                  </a:lnTo>
                  <a:lnTo>
                    <a:pt x="564" y="212"/>
                  </a:lnTo>
                  <a:lnTo>
                    <a:pt x="571" y="240"/>
                  </a:lnTo>
                  <a:lnTo>
                    <a:pt x="574" y="254"/>
                  </a:lnTo>
                  <a:lnTo>
                    <a:pt x="575" y="268"/>
                  </a:lnTo>
                  <a:lnTo>
                    <a:pt x="577" y="284"/>
                  </a:lnTo>
                  <a:lnTo>
                    <a:pt x="577" y="298"/>
                  </a:lnTo>
                  <a:close/>
                </a:path>
              </a:pathLst>
            </a:custGeom>
            <a:solidFill>
              <a:srgbClr val="FEF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4" name="Freeform 121"/>
            <p:cNvSpPr>
              <a:spLocks noEditPoints="1"/>
            </p:cNvSpPr>
            <p:nvPr/>
          </p:nvSpPr>
          <p:spPr bwMode="auto">
            <a:xfrm>
              <a:off x="4246" y="2206"/>
              <a:ext cx="577" cy="590"/>
            </a:xfrm>
            <a:custGeom>
              <a:avLst/>
              <a:gdLst>
                <a:gd name="T0" fmla="*/ 576 w 577"/>
                <a:gd name="T1" fmla="*/ 264 h 590"/>
                <a:gd name="T2" fmla="*/ 569 w 577"/>
                <a:gd name="T3" fmla="*/ 220 h 590"/>
                <a:gd name="T4" fmla="*/ 555 w 577"/>
                <a:gd name="T5" fmla="*/ 179 h 590"/>
                <a:gd name="T6" fmla="*/ 512 w 577"/>
                <a:gd name="T7" fmla="*/ 107 h 590"/>
                <a:gd name="T8" fmla="*/ 450 w 577"/>
                <a:gd name="T9" fmla="*/ 50 h 590"/>
                <a:gd name="T10" fmla="*/ 388 w 577"/>
                <a:gd name="T11" fmla="*/ 17 h 590"/>
                <a:gd name="T12" fmla="*/ 346 w 577"/>
                <a:gd name="T13" fmla="*/ 6 h 590"/>
                <a:gd name="T14" fmla="*/ 303 w 577"/>
                <a:gd name="T15" fmla="*/ 0 h 590"/>
                <a:gd name="T16" fmla="*/ 258 w 577"/>
                <a:gd name="T17" fmla="*/ 2 h 590"/>
                <a:gd name="T18" fmla="*/ 217 w 577"/>
                <a:gd name="T19" fmla="*/ 9 h 590"/>
                <a:gd name="T20" fmla="*/ 176 w 577"/>
                <a:gd name="T21" fmla="*/ 23 h 590"/>
                <a:gd name="T22" fmla="*/ 105 w 577"/>
                <a:gd name="T23" fmla="*/ 67 h 590"/>
                <a:gd name="T24" fmla="*/ 50 w 577"/>
                <a:gd name="T25" fmla="*/ 129 h 590"/>
                <a:gd name="T26" fmla="*/ 18 w 577"/>
                <a:gd name="T27" fmla="*/ 193 h 590"/>
                <a:gd name="T28" fmla="*/ 5 w 577"/>
                <a:gd name="T29" fmla="*/ 235 h 590"/>
                <a:gd name="T30" fmla="*/ 0 w 577"/>
                <a:gd name="T31" fmla="*/ 279 h 590"/>
                <a:gd name="T32" fmla="*/ 1 w 577"/>
                <a:gd name="T33" fmla="*/ 324 h 590"/>
                <a:gd name="T34" fmla="*/ 10 w 577"/>
                <a:gd name="T35" fmla="*/ 368 h 590"/>
                <a:gd name="T36" fmla="*/ 22 w 577"/>
                <a:gd name="T37" fmla="*/ 409 h 590"/>
                <a:gd name="T38" fmla="*/ 65 w 577"/>
                <a:gd name="T39" fmla="*/ 482 h 590"/>
                <a:gd name="T40" fmla="*/ 128 w 577"/>
                <a:gd name="T41" fmla="*/ 538 h 590"/>
                <a:gd name="T42" fmla="*/ 189 w 577"/>
                <a:gd name="T43" fmla="*/ 571 h 590"/>
                <a:gd name="T44" fmla="*/ 231 w 577"/>
                <a:gd name="T45" fmla="*/ 582 h 590"/>
                <a:gd name="T46" fmla="*/ 274 w 577"/>
                <a:gd name="T47" fmla="*/ 588 h 590"/>
                <a:gd name="T48" fmla="*/ 318 w 577"/>
                <a:gd name="T49" fmla="*/ 588 h 590"/>
                <a:gd name="T50" fmla="*/ 360 w 577"/>
                <a:gd name="T51" fmla="*/ 580 h 590"/>
                <a:gd name="T52" fmla="*/ 400 w 577"/>
                <a:gd name="T53" fmla="*/ 565 h 590"/>
                <a:gd name="T54" fmla="*/ 473 w 577"/>
                <a:gd name="T55" fmla="*/ 521 h 590"/>
                <a:gd name="T56" fmla="*/ 528 w 577"/>
                <a:gd name="T57" fmla="*/ 459 h 590"/>
                <a:gd name="T58" fmla="*/ 560 w 577"/>
                <a:gd name="T59" fmla="*/ 395 h 590"/>
                <a:gd name="T60" fmla="*/ 571 w 577"/>
                <a:gd name="T61" fmla="*/ 354 h 590"/>
                <a:gd name="T62" fmla="*/ 577 w 577"/>
                <a:gd name="T63" fmla="*/ 310 h 590"/>
                <a:gd name="T64" fmla="*/ 569 w 577"/>
                <a:gd name="T65" fmla="*/ 308 h 590"/>
                <a:gd name="T66" fmla="*/ 563 w 577"/>
                <a:gd name="T67" fmla="*/ 352 h 590"/>
                <a:gd name="T68" fmla="*/ 535 w 577"/>
                <a:gd name="T69" fmla="*/ 430 h 590"/>
                <a:gd name="T70" fmla="*/ 487 w 577"/>
                <a:gd name="T71" fmla="*/ 497 h 590"/>
                <a:gd name="T72" fmla="*/ 423 w 577"/>
                <a:gd name="T73" fmla="*/ 547 h 590"/>
                <a:gd name="T74" fmla="*/ 345 w 577"/>
                <a:gd name="T75" fmla="*/ 575 h 590"/>
                <a:gd name="T76" fmla="*/ 303 w 577"/>
                <a:gd name="T77" fmla="*/ 581 h 590"/>
                <a:gd name="T78" fmla="*/ 260 w 577"/>
                <a:gd name="T79" fmla="*/ 580 h 590"/>
                <a:gd name="T80" fmla="*/ 206 w 577"/>
                <a:gd name="T81" fmla="*/ 568 h 590"/>
                <a:gd name="T82" fmla="*/ 132 w 577"/>
                <a:gd name="T83" fmla="*/ 531 h 590"/>
                <a:gd name="T84" fmla="*/ 72 w 577"/>
                <a:gd name="T85" fmla="*/ 476 h 590"/>
                <a:gd name="T86" fmla="*/ 30 w 577"/>
                <a:gd name="T87" fmla="*/ 406 h 590"/>
                <a:gd name="T88" fmla="*/ 11 w 577"/>
                <a:gd name="T89" fmla="*/ 338 h 590"/>
                <a:gd name="T90" fmla="*/ 8 w 577"/>
                <a:gd name="T91" fmla="*/ 294 h 590"/>
                <a:gd name="T92" fmla="*/ 11 w 577"/>
                <a:gd name="T93" fmla="*/ 250 h 590"/>
                <a:gd name="T94" fmla="*/ 30 w 577"/>
                <a:gd name="T95" fmla="*/ 183 h 590"/>
                <a:gd name="T96" fmla="*/ 72 w 577"/>
                <a:gd name="T97" fmla="*/ 112 h 590"/>
                <a:gd name="T98" fmla="*/ 132 w 577"/>
                <a:gd name="T99" fmla="*/ 57 h 590"/>
                <a:gd name="T100" fmla="*/ 206 w 577"/>
                <a:gd name="T101" fmla="*/ 20 h 590"/>
                <a:gd name="T102" fmla="*/ 260 w 577"/>
                <a:gd name="T103" fmla="*/ 9 h 590"/>
                <a:gd name="T104" fmla="*/ 303 w 577"/>
                <a:gd name="T105" fmla="*/ 9 h 590"/>
                <a:gd name="T106" fmla="*/ 345 w 577"/>
                <a:gd name="T107" fmla="*/ 13 h 590"/>
                <a:gd name="T108" fmla="*/ 423 w 577"/>
                <a:gd name="T109" fmla="*/ 43 h 590"/>
                <a:gd name="T110" fmla="*/ 487 w 577"/>
                <a:gd name="T111" fmla="*/ 91 h 590"/>
                <a:gd name="T112" fmla="*/ 535 w 577"/>
                <a:gd name="T113" fmla="*/ 158 h 590"/>
                <a:gd name="T114" fmla="*/ 563 w 577"/>
                <a:gd name="T115" fmla="*/ 236 h 590"/>
                <a:gd name="T116" fmla="*/ 569 w 577"/>
                <a:gd name="T117" fmla="*/ 280 h 590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7"/>
                <a:gd name="T178" fmla="*/ 0 h 590"/>
                <a:gd name="T179" fmla="*/ 577 w 577"/>
                <a:gd name="T180" fmla="*/ 590 h 590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7" h="590">
                  <a:moveTo>
                    <a:pt x="577" y="294"/>
                  </a:moveTo>
                  <a:lnTo>
                    <a:pt x="577" y="279"/>
                  </a:lnTo>
                  <a:lnTo>
                    <a:pt x="576" y="264"/>
                  </a:lnTo>
                  <a:lnTo>
                    <a:pt x="574" y="250"/>
                  </a:lnTo>
                  <a:lnTo>
                    <a:pt x="571" y="235"/>
                  </a:lnTo>
                  <a:lnTo>
                    <a:pt x="569" y="220"/>
                  </a:lnTo>
                  <a:lnTo>
                    <a:pt x="564" y="206"/>
                  </a:lnTo>
                  <a:lnTo>
                    <a:pt x="560" y="193"/>
                  </a:lnTo>
                  <a:lnTo>
                    <a:pt x="555" y="179"/>
                  </a:lnTo>
                  <a:lnTo>
                    <a:pt x="542" y="154"/>
                  </a:lnTo>
                  <a:lnTo>
                    <a:pt x="528" y="129"/>
                  </a:lnTo>
                  <a:lnTo>
                    <a:pt x="512" y="107"/>
                  </a:lnTo>
                  <a:lnTo>
                    <a:pt x="492" y="85"/>
                  </a:lnTo>
                  <a:lnTo>
                    <a:pt x="473" y="67"/>
                  </a:lnTo>
                  <a:lnTo>
                    <a:pt x="450" y="50"/>
                  </a:lnTo>
                  <a:lnTo>
                    <a:pt x="427" y="36"/>
                  </a:lnTo>
                  <a:lnTo>
                    <a:pt x="400" y="23"/>
                  </a:lnTo>
                  <a:lnTo>
                    <a:pt x="388" y="17"/>
                  </a:lnTo>
                  <a:lnTo>
                    <a:pt x="374" y="13"/>
                  </a:lnTo>
                  <a:lnTo>
                    <a:pt x="360" y="9"/>
                  </a:lnTo>
                  <a:lnTo>
                    <a:pt x="346" y="6"/>
                  </a:lnTo>
                  <a:lnTo>
                    <a:pt x="332" y="3"/>
                  </a:lnTo>
                  <a:lnTo>
                    <a:pt x="318" y="2"/>
                  </a:lnTo>
                  <a:lnTo>
                    <a:pt x="303" y="0"/>
                  </a:lnTo>
                  <a:lnTo>
                    <a:pt x="289" y="0"/>
                  </a:lnTo>
                  <a:lnTo>
                    <a:pt x="274" y="0"/>
                  </a:lnTo>
                  <a:lnTo>
                    <a:pt x="258" y="2"/>
                  </a:lnTo>
                  <a:lnTo>
                    <a:pt x="245" y="3"/>
                  </a:lnTo>
                  <a:lnTo>
                    <a:pt x="231" y="6"/>
                  </a:lnTo>
                  <a:lnTo>
                    <a:pt x="217" y="9"/>
                  </a:lnTo>
                  <a:lnTo>
                    <a:pt x="203" y="13"/>
                  </a:lnTo>
                  <a:lnTo>
                    <a:pt x="189" y="17"/>
                  </a:lnTo>
                  <a:lnTo>
                    <a:pt x="176" y="23"/>
                  </a:lnTo>
                  <a:lnTo>
                    <a:pt x="151" y="36"/>
                  </a:lnTo>
                  <a:lnTo>
                    <a:pt x="128" y="50"/>
                  </a:lnTo>
                  <a:lnTo>
                    <a:pt x="105" y="67"/>
                  </a:lnTo>
                  <a:lnTo>
                    <a:pt x="85" y="85"/>
                  </a:lnTo>
                  <a:lnTo>
                    <a:pt x="65" y="107"/>
                  </a:lnTo>
                  <a:lnTo>
                    <a:pt x="50" y="129"/>
                  </a:lnTo>
                  <a:lnTo>
                    <a:pt x="35" y="154"/>
                  </a:lnTo>
                  <a:lnTo>
                    <a:pt x="22" y="179"/>
                  </a:lnTo>
                  <a:lnTo>
                    <a:pt x="18" y="193"/>
                  </a:lnTo>
                  <a:lnTo>
                    <a:pt x="12" y="206"/>
                  </a:lnTo>
                  <a:lnTo>
                    <a:pt x="10" y="220"/>
                  </a:lnTo>
                  <a:lnTo>
                    <a:pt x="5" y="235"/>
                  </a:lnTo>
                  <a:lnTo>
                    <a:pt x="3" y="250"/>
                  </a:lnTo>
                  <a:lnTo>
                    <a:pt x="1" y="264"/>
                  </a:lnTo>
                  <a:lnTo>
                    <a:pt x="0" y="279"/>
                  </a:lnTo>
                  <a:lnTo>
                    <a:pt x="0" y="294"/>
                  </a:lnTo>
                  <a:lnTo>
                    <a:pt x="0" y="310"/>
                  </a:lnTo>
                  <a:lnTo>
                    <a:pt x="1" y="324"/>
                  </a:lnTo>
                  <a:lnTo>
                    <a:pt x="3" y="340"/>
                  </a:lnTo>
                  <a:lnTo>
                    <a:pt x="5" y="354"/>
                  </a:lnTo>
                  <a:lnTo>
                    <a:pt x="10" y="368"/>
                  </a:lnTo>
                  <a:lnTo>
                    <a:pt x="12" y="382"/>
                  </a:lnTo>
                  <a:lnTo>
                    <a:pt x="18" y="395"/>
                  </a:lnTo>
                  <a:lnTo>
                    <a:pt x="22" y="409"/>
                  </a:lnTo>
                  <a:lnTo>
                    <a:pt x="35" y="435"/>
                  </a:lnTo>
                  <a:lnTo>
                    <a:pt x="50" y="459"/>
                  </a:lnTo>
                  <a:lnTo>
                    <a:pt x="65" y="482"/>
                  </a:lnTo>
                  <a:lnTo>
                    <a:pt x="85" y="503"/>
                  </a:lnTo>
                  <a:lnTo>
                    <a:pt x="105" y="521"/>
                  </a:lnTo>
                  <a:lnTo>
                    <a:pt x="128" y="538"/>
                  </a:lnTo>
                  <a:lnTo>
                    <a:pt x="151" y="554"/>
                  </a:lnTo>
                  <a:lnTo>
                    <a:pt x="176" y="565"/>
                  </a:lnTo>
                  <a:lnTo>
                    <a:pt x="189" y="571"/>
                  </a:lnTo>
                  <a:lnTo>
                    <a:pt x="203" y="575"/>
                  </a:lnTo>
                  <a:lnTo>
                    <a:pt x="217" y="580"/>
                  </a:lnTo>
                  <a:lnTo>
                    <a:pt x="231" y="582"/>
                  </a:lnTo>
                  <a:lnTo>
                    <a:pt x="245" y="585"/>
                  </a:lnTo>
                  <a:lnTo>
                    <a:pt x="258" y="588"/>
                  </a:lnTo>
                  <a:lnTo>
                    <a:pt x="274" y="588"/>
                  </a:lnTo>
                  <a:lnTo>
                    <a:pt x="289" y="590"/>
                  </a:lnTo>
                  <a:lnTo>
                    <a:pt x="303" y="588"/>
                  </a:lnTo>
                  <a:lnTo>
                    <a:pt x="318" y="588"/>
                  </a:lnTo>
                  <a:lnTo>
                    <a:pt x="332" y="585"/>
                  </a:lnTo>
                  <a:lnTo>
                    <a:pt x="346" y="582"/>
                  </a:lnTo>
                  <a:lnTo>
                    <a:pt x="360" y="580"/>
                  </a:lnTo>
                  <a:lnTo>
                    <a:pt x="374" y="575"/>
                  </a:lnTo>
                  <a:lnTo>
                    <a:pt x="388" y="571"/>
                  </a:lnTo>
                  <a:lnTo>
                    <a:pt x="400" y="565"/>
                  </a:lnTo>
                  <a:lnTo>
                    <a:pt x="427" y="554"/>
                  </a:lnTo>
                  <a:lnTo>
                    <a:pt x="450" y="538"/>
                  </a:lnTo>
                  <a:lnTo>
                    <a:pt x="473" y="521"/>
                  </a:lnTo>
                  <a:lnTo>
                    <a:pt x="492" y="503"/>
                  </a:lnTo>
                  <a:lnTo>
                    <a:pt x="512" y="482"/>
                  </a:lnTo>
                  <a:lnTo>
                    <a:pt x="528" y="459"/>
                  </a:lnTo>
                  <a:lnTo>
                    <a:pt x="542" y="435"/>
                  </a:lnTo>
                  <a:lnTo>
                    <a:pt x="555" y="409"/>
                  </a:lnTo>
                  <a:lnTo>
                    <a:pt x="560" y="395"/>
                  </a:lnTo>
                  <a:lnTo>
                    <a:pt x="564" y="382"/>
                  </a:lnTo>
                  <a:lnTo>
                    <a:pt x="569" y="368"/>
                  </a:lnTo>
                  <a:lnTo>
                    <a:pt x="571" y="354"/>
                  </a:lnTo>
                  <a:lnTo>
                    <a:pt x="574" y="340"/>
                  </a:lnTo>
                  <a:lnTo>
                    <a:pt x="576" y="324"/>
                  </a:lnTo>
                  <a:lnTo>
                    <a:pt x="577" y="310"/>
                  </a:lnTo>
                  <a:lnTo>
                    <a:pt x="577" y="294"/>
                  </a:lnTo>
                  <a:close/>
                  <a:moveTo>
                    <a:pt x="569" y="294"/>
                  </a:moveTo>
                  <a:lnTo>
                    <a:pt x="569" y="308"/>
                  </a:lnTo>
                  <a:lnTo>
                    <a:pt x="567" y="324"/>
                  </a:lnTo>
                  <a:lnTo>
                    <a:pt x="566" y="338"/>
                  </a:lnTo>
                  <a:lnTo>
                    <a:pt x="563" y="352"/>
                  </a:lnTo>
                  <a:lnTo>
                    <a:pt x="556" y="379"/>
                  </a:lnTo>
                  <a:lnTo>
                    <a:pt x="548" y="406"/>
                  </a:lnTo>
                  <a:lnTo>
                    <a:pt x="535" y="430"/>
                  </a:lnTo>
                  <a:lnTo>
                    <a:pt x="521" y="455"/>
                  </a:lnTo>
                  <a:lnTo>
                    <a:pt x="505" y="476"/>
                  </a:lnTo>
                  <a:lnTo>
                    <a:pt x="487" y="497"/>
                  </a:lnTo>
                  <a:lnTo>
                    <a:pt x="467" y="516"/>
                  </a:lnTo>
                  <a:lnTo>
                    <a:pt x="445" y="531"/>
                  </a:lnTo>
                  <a:lnTo>
                    <a:pt x="423" y="547"/>
                  </a:lnTo>
                  <a:lnTo>
                    <a:pt x="398" y="558"/>
                  </a:lnTo>
                  <a:lnTo>
                    <a:pt x="373" y="568"/>
                  </a:lnTo>
                  <a:lnTo>
                    <a:pt x="345" y="575"/>
                  </a:lnTo>
                  <a:lnTo>
                    <a:pt x="331" y="578"/>
                  </a:lnTo>
                  <a:lnTo>
                    <a:pt x="317" y="580"/>
                  </a:lnTo>
                  <a:lnTo>
                    <a:pt x="303" y="581"/>
                  </a:lnTo>
                  <a:lnTo>
                    <a:pt x="289" y="581"/>
                  </a:lnTo>
                  <a:lnTo>
                    <a:pt x="274" y="581"/>
                  </a:lnTo>
                  <a:lnTo>
                    <a:pt x="260" y="580"/>
                  </a:lnTo>
                  <a:lnTo>
                    <a:pt x="246" y="578"/>
                  </a:lnTo>
                  <a:lnTo>
                    <a:pt x="232" y="575"/>
                  </a:lnTo>
                  <a:lnTo>
                    <a:pt x="206" y="568"/>
                  </a:lnTo>
                  <a:lnTo>
                    <a:pt x="179" y="558"/>
                  </a:lnTo>
                  <a:lnTo>
                    <a:pt x="154" y="547"/>
                  </a:lnTo>
                  <a:lnTo>
                    <a:pt x="132" y="531"/>
                  </a:lnTo>
                  <a:lnTo>
                    <a:pt x="110" y="516"/>
                  </a:lnTo>
                  <a:lnTo>
                    <a:pt x="90" y="497"/>
                  </a:lnTo>
                  <a:lnTo>
                    <a:pt x="72" y="476"/>
                  </a:lnTo>
                  <a:lnTo>
                    <a:pt x="55" y="455"/>
                  </a:lnTo>
                  <a:lnTo>
                    <a:pt x="42" y="430"/>
                  </a:lnTo>
                  <a:lnTo>
                    <a:pt x="30" y="406"/>
                  </a:lnTo>
                  <a:lnTo>
                    <a:pt x="21" y="379"/>
                  </a:lnTo>
                  <a:lnTo>
                    <a:pt x="14" y="352"/>
                  </a:lnTo>
                  <a:lnTo>
                    <a:pt x="11" y="338"/>
                  </a:lnTo>
                  <a:lnTo>
                    <a:pt x="10" y="324"/>
                  </a:lnTo>
                  <a:lnTo>
                    <a:pt x="8" y="308"/>
                  </a:lnTo>
                  <a:lnTo>
                    <a:pt x="8" y="294"/>
                  </a:lnTo>
                  <a:lnTo>
                    <a:pt x="8" y="280"/>
                  </a:lnTo>
                  <a:lnTo>
                    <a:pt x="10" y="264"/>
                  </a:lnTo>
                  <a:lnTo>
                    <a:pt x="11" y="250"/>
                  </a:lnTo>
                  <a:lnTo>
                    <a:pt x="14" y="236"/>
                  </a:lnTo>
                  <a:lnTo>
                    <a:pt x="21" y="209"/>
                  </a:lnTo>
                  <a:lnTo>
                    <a:pt x="30" y="183"/>
                  </a:lnTo>
                  <a:lnTo>
                    <a:pt x="42" y="158"/>
                  </a:lnTo>
                  <a:lnTo>
                    <a:pt x="55" y="134"/>
                  </a:lnTo>
                  <a:lnTo>
                    <a:pt x="72" y="112"/>
                  </a:lnTo>
                  <a:lnTo>
                    <a:pt x="90" y="91"/>
                  </a:lnTo>
                  <a:lnTo>
                    <a:pt x="110" y="73"/>
                  </a:lnTo>
                  <a:lnTo>
                    <a:pt x="132" y="57"/>
                  </a:lnTo>
                  <a:lnTo>
                    <a:pt x="154" y="43"/>
                  </a:lnTo>
                  <a:lnTo>
                    <a:pt x="179" y="30"/>
                  </a:lnTo>
                  <a:lnTo>
                    <a:pt x="206" y="20"/>
                  </a:lnTo>
                  <a:lnTo>
                    <a:pt x="232" y="13"/>
                  </a:lnTo>
                  <a:lnTo>
                    <a:pt x="246" y="12"/>
                  </a:lnTo>
                  <a:lnTo>
                    <a:pt x="260" y="9"/>
                  </a:lnTo>
                  <a:lnTo>
                    <a:pt x="274" y="9"/>
                  </a:lnTo>
                  <a:lnTo>
                    <a:pt x="289" y="7"/>
                  </a:lnTo>
                  <a:lnTo>
                    <a:pt x="303" y="9"/>
                  </a:lnTo>
                  <a:lnTo>
                    <a:pt x="317" y="9"/>
                  </a:lnTo>
                  <a:lnTo>
                    <a:pt x="331" y="12"/>
                  </a:lnTo>
                  <a:lnTo>
                    <a:pt x="345" y="13"/>
                  </a:lnTo>
                  <a:lnTo>
                    <a:pt x="373" y="20"/>
                  </a:lnTo>
                  <a:lnTo>
                    <a:pt x="398" y="30"/>
                  </a:lnTo>
                  <a:lnTo>
                    <a:pt x="423" y="43"/>
                  </a:lnTo>
                  <a:lnTo>
                    <a:pt x="445" y="57"/>
                  </a:lnTo>
                  <a:lnTo>
                    <a:pt x="467" y="73"/>
                  </a:lnTo>
                  <a:lnTo>
                    <a:pt x="487" y="91"/>
                  </a:lnTo>
                  <a:lnTo>
                    <a:pt x="505" y="112"/>
                  </a:lnTo>
                  <a:lnTo>
                    <a:pt x="521" y="134"/>
                  </a:lnTo>
                  <a:lnTo>
                    <a:pt x="535" y="158"/>
                  </a:lnTo>
                  <a:lnTo>
                    <a:pt x="548" y="183"/>
                  </a:lnTo>
                  <a:lnTo>
                    <a:pt x="556" y="209"/>
                  </a:lnTo>
                  <a:lnTo>
                    <a:pt x="563" y="236"/>
                  </a:lnTo>
                  <a:lnTo>
                    <a:pt x="566" y="250"/>
                  </a:lnTo>
                  <a:lnTo>
                    <a:pt x="567" y="264"/>
                  </a:lnTo>
                  <a:lnTo>
                    <a:pt x="569" y="280"/>
                  </a:lnTo>
                  <a:lnTo>
                    <a:pt x="569" y="294"/>
                  </a:lnTo>
                  <a:close/>
                </a:path>
              </a:pathLst>
            </a:custGeom>
            <a:solidFill>
              <a:srgbClr val="FEF93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5" name="Freeform 122"/>
            <p:cNvSpPr>
              <a:spLocks noEditPoints="1"/>
            </p:cNvSpPr>
            <p:nvPr/>
          </p:nvSpPr>
          <p:spPr bwMode="auto">
            <a:xfrm>
              <a:off x="4250" y="2209"/>
              <a:ext cx="569" cy="582"/>
            </a:xfrm>
            <a:custGeom>
              <a:avLst/>
              <a:gdLst>
                <a:gd name="T0" fmla="*/ 567 w 569"/>
                <a:gd name="T1" fmla="*/ 261 h 582"/>
                <a:gd name="T2" fmla="*/ 556 w 569"/>
                <a:gd name="T3" fmla="*/ 205 h 582"/>
                <a:gd name="T4" fmla="*/ 520 w 569"/>
                <a:gd name="T5" fmla="*/ 129 h 582"/>
                <a:gd name="T6" fmla="*/ 466 w 569"/>
                <a:gd name="T7" fmla="*/ 67 h 582"/>
                <a:gd name="T8" fmla="*/ 395 w 569"/>
                <a:gd name="T9" fmla="*/ 24 h 582"/>
                <a:gd name="T10" fmla="*/ 328 w 569"/>
                <a:gd name="T11" fmla="*/ 4 h 582"/>
                <a:gd name="T12" fmla="*/ 285 w 569"/>
                <a:gd name="T13" fmla="*/ 0 h 582"/>
                <a:gd name="T14" fmla="*/ 241 w 569"/>
                <a:gd name="T15" fmla="*/ 4 h 582"/>
                <a:gd name="T16" fmla="*/ 174 w 569"/>
                <a:gd name="T17" fmla="*/ 24 h 582"/>
                <a:gd name="T18" fmla="*/ 103 w 569"/>
                <a:gd name="T19" fmla="*/ 67 h 582"/>
                <a:gd name="T20" fmla="*/ 49 w 569"/>
                <a:gd name="T21" fmla="*/ 129 h 582"/>
                <a:gd name="T22" fmla="*/ 12 w 569"/>
                <a:gd name="T23" fmla="*/ 205 h 582"/>
                <a:gd name="T24" fmla="*/ 1 w 569"/>
                <a:gd name="T25" fmla="*/ 261 h 582"/>
                <a:gd name="T26" fmla="*/ 0 w 569"/>
                <a:gd name="T27" fmla="*/ 307 h 582"/>
                <a:gd name="T28" fmla="*/ 6 w 569"/>
                <a:gd name="T29" fmla="*/ 349 h 582"/>
                <a:gd name="T30" fmla="*/ 35 w 569"/>
                <a:gd name="T31" fmla="*/ 430 h 582"/>
                <a:gd name="T32" fmla="*/ 83 w 569"/>
                <a:gd name="T33" fmla="*/ 497 h 582"/>
                <a:gd name="T34" fmla="*/ 149 w 569"/>
                <a:gd name="T35" fmla="*/ 547 h 582"/>
                <a:gd name="T36" fmla="*/ 227 w 569"/>
                <a:gd name="T37" fmla="*/ 577 h 582"/>
                <a:gd name="T38" fmla="*/ 270 w 569"/>
                <a:gd name="T39" fmla="*/ 582 h 582"/>
                <a:gd name="T40" fmla="*/ 314 w 569"/>
                <a:gd name="T41" fmla="*/ 581 h 582"/>
                <a:gd name="T42" fmla="*/ 369 w 569"/>
                <a:gd name="T43" fmla="*/ 569 h 582"/>
                <a:gd name="T44" fmla="*/ 444 w 569"/>
                <a:gd name="T45" fmla="*/ 533 h 582"/>
                <a:gd name="T46" fmla="*/ 505 w 569"/>
                <a:gd name="T47" fmla="*/ 476 h 582"/>
                <a:gd name="T48" fmla="*/ 547 w 569"/>
                <a:gd name="T49" fmla="*/ 405 h 582"/>
                <a:gd name="T50" fmla="*/ 566 w 569"/>
                <a:gd name="T51" fmla="*/ 335 h 582"/>
                <a:gd name="T52" fmla="*/ 569 w 569"/>
                <a:gd name="T53" fmla="*/ 291 h 582"/>
                <a:gd name="T54" fmla="*/ 560 w 569"/>
                <a:gd name="T55" fmla="*/ 320 h 582"/>
                <a:gd name="T56" fmla="*/ 549 w 569"/>
                <a:gd name="T57" fmla="*/ 375 h 582"/>
                <a:gd name="T58" fmla="*/ 515 w 569"/>
                <a:gd name="T59" fmla="*/ 449 h 582"/>
                <a:gd name="T60" fmla="*/ 460 w 569"/>
                <a:gd name="T61" fmla="*/ 510 h 582"/>
                <a:gd name="T62" fmla="*/ 392 w 569"/>
                <a:gd name="T63" fmla="*/ 551 h 582"/>
                <a:gd name="T64" fmla="*/ 327 w 569"/>
                <a:gd name="T65" fmla="*/ 571 h 582"/>
                <a:gd name="T66" fmla="*/ 285 w 569"/>
                <a:gd name="T67" fmla="*/ 574 h 582"/>
                <a:gd name="T68" fmla="*/ 242 w 569"/>
                <a:gd name="T69" fmla="*/ 571 h 582"/>
                <a:gd name="T70" fmla="*/ 177 w 569"/>
                <a:gd name="T71" fmla="*/ 551 h 582"/>
                <a:gd name="T72" fmla="*/ 108 w 569"/>
                <a:gd name="T73" fmla="*/ 510 h 582"/>
                <a:gd name="T74" fmla="*/ 56 w 569"/>
                <a:gd name="T75" fmla="*/ 449 h 582"/>
                <a:gd name="T76" fmla="*/ 21 w 569"/>
                <a:gd name="T77" fmla="*/ 375 h 582"/>
                <a:gd name="T78" fmla="*/ 10 w 569"/>
                <a:gd name="T79" fmla="*/ 320 h 582"/>
                <a:gd name="T80" fmla="*/ 8 w 569"/>
                <a:gd name="T81" fmla="*/ 277 h 582"/>
                <a:gd name="T82" fmla="*/ 14 w 569"/>
                <a:gd name="T83" fmla="*/ 234 h 582"/>
                <a:gd name="T84" fmla="*/ 42 w 569"/>
                <a:gd name="T85" fmla="*/ 156 h 582"/>
                <a:gd name="T86" fmla="*/ 89 w 569"/>
                <a:gd name="T87" fmla="*/ 91 h 582"/>
                <a:gd name="T88" fmla="*/ 153 w 569"/>
                <a:gd name="T89" fmla="*/ 43 h 582"/>
                <a:gd name="T90" fmla="*/ 229 w 569"/>
                <a:gd name="T91" fmla="*/ 14 h 582"/>
                <a:gd name="T92" fmla="*/ 270 w 569"/>
                <a:gd name="T93" fmla="*/ 9 h 582"/>
                <a:gd name="T94" fmla="*/ 313 w 569"/>
                <a:gd name="T95" fmla="*/ 10 h 582"/>
                <a:gd name="T96" fmla="*/ 367 w 569"/>
                <a:gd name="T97" fmla="*/ 21 h 582"/>
                <a:gd name="T98" fmla="*/ 439 w 569"/>
                <a:gd name="T99" fmla="*/ 57 h 582"/>
                <a:gd name="T100" fmla="*/ 498 w 569"/>
                <a:gd name="T101" fmla="*/ 112 h 582"/>
                <a:gd name="T102" fmla="*/ 540 w 569"/>
                <a:gd name="T103" fmla="*/ 182 h 582"/>
                <a:gd name="T104" fmla="*/ 558 w 569"/>
                <a:gd name="T105" fmla="*/ 249 h 582"/>
                <a:gd name="T106" fmla="*/ 562 w 569"/>
                <a:gd name="T107" fmla="*/ 291 h 58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9"/>
                <a:gd name="T163" fmla="*/ 0 h 582"/>
                <a:gd name="T164" fmla="*/ 569 w 569"/>
                <a:gd name="T165" fmla="*/ 582 h 58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9" h="582">
                  <a:moveTo>
                    <a:pt x="569" y="291"/>
                  </a:moveTo>
                  <a:lnTo>
                    <a:pt x="569" y="277"/>
                  </a:lnTo>
                  <a:lnTo>
                    <a:pt x="567" y="261"/>
                  </a:lnTo>
                  <a:lnTo>
                    <a:pt x="566" y="247"/>
                  </a:lnTo>
                  <a:lnTo>
                    <a:pt x="563" y="233"/>
                  </a:lnTo>
                  <a:lnTo>
                    <a:pt x="556" y="205"/>
                  </a:lnTo>
                  <a:lnTo>
                    <a:pt x="547" y="178"/>
                  </a:lnTo>
                  <a:lnTo>
                    <a:pt x="535" y="153"/>
                  </a:lnTo>
                  <a:lnTo>
                    <a:pt x="520" y="129"/>
                  </a:lnTo>
                  <a:lnTo>
                    <a:pt x="505" y="107"/>
                  </a:lnTo>
                  <a:lnTo>
                    <a:pt x="485" y="85"/>
                  </a:lnTo>
                  <a:lnTo>
                    <a:pt x="466" y="67"/>
                  </a:lnTo>
                  <a:lnTo>
                    <a:pt x="444" y="50"/>
                  </a:lnTo>
                  <a:lnTo>
                    <a:pt x="420" y="36"/>
                  </a:lnTo>
                  <a:lnTo>
                    <a:pt x="395" y="24"/>
                  </a:lnTo>
                  <a:lnTo>
                    <a:pt x="369" y="14"/>
                  </a:lnTo>
                  <a:lnTo>
                    <a:pt x="342" y="7"/>
                  </a:lnTo>
                  <a:lnTo>
                    <a:pt x="328" y="4"/>
                  </a:lnTo>
                  <a:lnTo>
                    <a:pt x="314" y="2"/>
                  </a:lnTo>
                  <a:lnTo>
                    <a:pt x="299" y="2"/>
                  </a:lnTo>
                  <a:lnTo>
                    <a:pt x="285" y="0"/>
                  </a:lnTo>
                  <a:lnTo>
                    <a:pt x="270" y="2"/>
                  </a:lnTo>
                  <a:lnTo>
                    <a:pt x="256" y="2"/>
                  </a:lnTo>
                  <a:lnTo>
                    <a:pt x="241" y="4"/>
                  </a:lnTo>
                  <a:lnTo>
                    <a:pt x="227" y="7"/>
                  </a:lnTo>
                  <a:lnTo>
                    <a:pt x="200" y="14"/>
                  </a:lnTo>
                  <a:lnTo>
                    <a:pt x="174" y="24"/>
                  </a:lnTo>
                  <a:lnTo>
                    <a:pt x="149" y="36"/>
                  </a:lnTo>
                  <a:lnTo>
                    <a:pt x="125" y="50"/>
                  </a:lnTo>
                  <a:lnTo>
                    <a:pt x="103" y="67"/>
                  </a:lnTo>
                  <a:lnTo>
                    <a:pt x="83" y="85"/>
                  </a:lnTo>
                  <a:lnTo>
                    <a:pt x="65" y="107"/>
                  </a:lnTo>
                  <a:lnTo>
                    <a:pt x="49" y="129"/>
                  </a:lnTo>
                  <a:lnTo>
                    <a:pt x="35" y="153"/>
                  </a:lnTo>
                  <a:lnTo>
                    <a:pt x="22" y="178"/>
                  </a:lnTo>
                  <a:lnTo>
                    <a:pt x="12" y="205"/>
                  </a:lnTo>
                  <a:lnTo>
                    <a:pt x="6" y="233"/>
                  </a:lnTo>
                  <a:lnTo>
                    <a:pt x="3" y="247"/>
                  </a:lnTo>
                  <a:lnTo>
                    <a:pt x="1" y="261"/>
                  </a:lnTo>
                  <a:lnTo>
                    <a:pt x="0" y="277"/>
                  </a:lnTo>
                  <a:lnTo>
                    <a:pt x="0" y="291"/>
                  </a:lnTo>
                  <a:lnTo>
                    <a:pt x="0" y="307"/>
                  </a:lnTo>
                  <a:lnTo>
                    <a:pt x="1" y="321"/>
                  </a:lnTo>
                  <a:lnTo>
                    <a:pt x="3" y="335"/>
                  </a:lnTo>
                  <a:lnTo>
                    <a:pt x="6" y="349"/>
                  </a:lnTo>
                  <a:lnTo>
                    <a:pt x="12" y="378"/>
                  </a:lnTo>
                  <a:lnTo>
                    <a:pt x="22" y="405"/>
                  </a:lnTo>
                  <a:lnTo>
                    <a:pt x="35" y="430"/>
                  </a:lnTo>
                  <a:lnTo>
                    <a:pt x="49" y="454"/>
                  </a:lnTo>
                  <a:lnTo>
                    <a:pt x="65" y="476"/>
                  </a:lnTo>
                  <a:lnTo>
                    <a:pt x="83" y="497"/>
                  </a:lnTo>
                  <a:lnTo>
                    <a:pt x="103" y="516"/>
                  </a:lnTo>
                  <a:lnTo>
                    <a:pt x="125" y="533"/>
                  </a:lnTo>
                  <a:lnTo>
                    <a:pt x="149" y="547"/>
                  </a:lnTo>
                  <a:lnTo>
                    <a:pt x="174" y="560"/>
                  </a:lnTo>
                  <a:lnTo>
                    <a:pt x="200" y="569"/>
                  </a:lnTo>
                  <a:lnTo>
                    <a:pt x="227" y="577"/>
                  </a:lnTo>
                  <a:lnTo>
                    <a:pt x="241" y="578"/>
                  </a:lnTo>
                  <a:lnTo>
                    <a:pt x="256" y="581"/>
                  </a:lnTo>
                  <a:lnTo>
                    <a:pt x="270" y="582"/>
                  </a:lnTo>
                  <a:lnTo>
                    <a:pt x="285" y="582"/>
                  </a:lnTo>
                  <a:lnTo>
                    <a:pt x="299" y="582"/>
                  </a:lnTo>
                  <a:lnTo>
                    <a:pt x="314" y="581"/>
                  </a:lnTo>
                  <a:lnTo>
                    <a:pt x="328" y="578"/>
                  </a:lnTo>
                  <a:lnTo>
                    <a:pt x="342" y="577"/>
                  </a:lnTo>
                  <a:lnTo>
                    <a:pt x="369" y="569"/>
                  </a:lnTo>
                  <a:lnTo>
                    <a:pt x="395" y="560"/>
                  </a:lnTo>
                  <a:lnTo>
                    <a:pt x="420" y="547"/>
                  </a:lnTo>
                  <a:lnTo>
                    <a:pt x="444" y="533"/>
                  </a:lnTo>
                  <a:lnTo>
                    <a:pt x="466" y="516"/>
                  </a:lnTo>
                  <a:lnTo>
                    <a:pt x="485" y="497"/>
                  </a:lnTo>
                  <a:lnTo>
                    <a:pt x="505" y="476"/>
                  </a:lnTo>
                  <a:lnTo>
                    <a:pt x="520" y="454"/>
                  </a:lnTo>
                  <a:lnTo>
                    <a:pt x="535" y="430"/>
                  </a:lnTo>
                  <a:lnTo>
                    <a:pt x="547" y="405"/>
                  </a:lnTo>
                  <a:lnTo>
                    <a:pt x="556" y="378"/>
                  </a:lnTo>
                  <a:lnTo>
                    <a:pt x="563" y="349"/>
                  </a:lnTo>
                  <a:lnTo>
                    <a:pt x="566" y="335"/>
                  </a:lnTo>
                  <a:lnTo>
                    <a:pt x="567" y="321"/>
                  </a:lnTo>
                  <a:lnTo>
                    <a:pt x="569" y="307"/>
                  </a:lnTo>
                  <a:lnTo>
                    <a:pt x="569" y="291"/>
                  </a:lnTo>
                  <a:close/>
                  <a:moveTo>
                    <a:pt x="562" y="291"/>
                  </a:moveTo>
                  <a:lnTo>
                    <a:pt x="560" y="305"/>
                  </a:lnTo>
                  <a:lnTo>
                    <a:pt x="560" y="320"/>
                  </a:lnTo>
                  <a:lnTo>
                    <a:pt x="558" y="334"/>
                  </a:lnTo>
                  <a:lnTo>
                    <a:pt x="556" y="348"/>
                  </a:lnTo>
                  <a:lnTo>
                    <a:pt x="549" y="375"/>
                  </a:lnTo>
                  <a:lnTo>
                    <a:pt x="540" y="402"/>
                  </a:lnTo>
                  <a:lnTo>
                    <a:pt x="528" y="426"/>
                  </a:lnTo>
                  <a:lnTo>
                    <a:pt x="515" y="449"/>
                  </a:lnTo>
                  <a:lnTo>
                    <a:pt x="498" y="472"/>
                  </a:lnTo>
                  <a:lnTo>
                    <a:pt x="480" y="491"/>
                  </a:lnTo>
                  <a:lnTo>
                    <a:pt x="460" y="510"/>
                  </a:lnTo>
                  <a:lnTo>
                    <a:pt x="439" y="525"/>
                  </a:lnTo>
                  <a:lnTo>
                    <a:pt x="416" y="540"/>
                  </a:lnTo>
                  <a:lnTo>
                    <a:pt x="392" y="551"/>
                  </a:lnTo>
                  <a:lnTo>
                    <a:pt x="367" y="561"/>
                  </a:lnTo>
                  <a:lnTo>
                    <a:pt x="341" y="568"/>
                  </a:lnTo>
                  <a:lnTo>
                    <a:pt x="327" y="571"/>
                  </a:lnTo>
                  <a:lnTo>
                    <a:pt x="313" y="572"/>
                  </a:lnTo>
                  <a:lnTo>
                    <a:pt x="299" y="574"/>
                  </a:lnTo>
                  <a:lnTo>
                    <a:pt x="285" y="574"/>
                  </a:lnTo>
                  <a:lnTo>
                    <a:pt x="270" y="574"/>
                  </a:lnTo>
                  <a:lnTo>
                    <a:pt x="256" y="572"/>
                  </a:lnTo>
                  <a:lnTo>
                    <a:pt x="242" y="571"/>
                  </a:lnTo>
                  <a:lnTo>
                    <a:pt x="229" y="568"/>
                  </a:lnTo>
                  <a:lnTo>
                    <a:pt x="202" y="561"/>
                  </a:lnTo>
                  <a:lnTo>
                    <a:pt x="177" y="551"/>
                  </a:lnTo>
                  <a:lnTo>
                    <a:pt x="153" y="540"/>
                  </a:lnTo>
                  <a:lnTo>
                    <a:pt x="129" y="525"/>
                  </a:lnTo>
                  <a:lnTo>
                    <a:pt x="108" y="510"/>
                  </a:lnTo>
                  <a:lnTo>
                    <a:pt x="89" y="491"/>
                  </a:lnTo>
                  <a:lnTo>
                    <a:pt x="71" y="472"/>
                  </a:lnTo>
                  <a:lnTo>
                    <a:pt x="56" y="449"/>
                  </a:lnTo>
                  <a:lnTo>
                    <a:pt x="42" y="426"/>
                  </a:lnTo>
                  <a:lnTo>
                    <a:pt x="29" y="402"/>
                  </a:lnTo>
                  <a:lnTo>
                    <a:pt x="21" y="375"/>
                  </a:lnTo>
                  <a:lnTo>
                    <a:pt x="14" y="348"/>
                  </a:lnTo>
                  <a:lnTo>
                    <a:pt x="11" y="334"/>
                  </a:lnTo>
                  <a:lnTo>
                    <a:pt x="10" y="320"/>
                  </a:lnTo>
                  <a:lnTo>
                    <a:pt x="8" y="305"/>
                  </a:lnTo>
                  <a:lnTo>
                    <a:pt x="8" y="291"/>
                  </a:lnTo>
                  <a:lnTo>
                    <a:pt x="8" y="277"/>
                  </a:lnTo>
                  <a:lnTo>
                    <a:pt x="10" y="263"/>
                  </a:lnTo>
                  <a:lnTo>
                    <a:pt x="11" y="249"/>
                  </a:lnTo>
                  <a:lnTo>
                    <a:pt x="14" y="234"/>
                  </a:lnTo>
                  <a:lnTo>
                    <a:pt x="21" y="207"/>
                  </a:lnTo>
                  <a:lnTo>
                    <a:pt x="29" y="182"/>
                  </a:lnTo>
                  <a:lnTo>
                    <a:pt x="42" y="156"/>
                  </a:lnTo>
                  <a:lnTo>
                    <a:pt x="56" y="134"/>
                  </a:lnTo>
                  <a:lnTo>
                    <a:pt x="71" y="112"/>
                  </a:lnTo>
                  <a:lnTo>
                    <a:pt x="89" y="91"/>
                  </a:lnTo>
                  <a:lnTo>
                    <a:pt x="108" y="74"/>
                  </a:lnTo>
                  <a:lnTo>
                    <a:pt x="129" y="57"/>
                  </a:lnTo>
                  <a:lnTo>
                    <a:pt x="153" y="43"/>
                  </a:lnTo>
                  <a:lnTo>
                    <a:pt x="177" y="31"/>
                  </a:lnTo>
                  <a:lnTo>
                    <a:pt x="202" y="21"/>
                  </a:lnTo>
                  <a:lnTo>
                    <a:pt x="229" y="14"/>
                  </a:lnTo>
                  <a:lnTo>
                    <a:pt x="242" y="11"/>
                  </a:lnTo>
                  <a:lnTo>
                    <a:pt x="256" y="10"/>
                  </a:lnTo>
                  <a:lnTo>
                    <a:pt x="270" y="9"/>
                  </a:lnTo>
                  <a:lnTo>
                    <a:pt x="285" y="9"/>
                  </a:lnTo>
                  <a:lnTo>
                    <a:pt x="299" y="9"/>
                  </a:lnTo>
                  <a:lnTo>
                    <a:pt x="313" y="10"/>
                  </a:lnTo>
                  <a:lnTo>
                    <a:pt x="327" y="11"/>
                  </a:lnTo>
                  <a:lnTo>
                    <a:pt x="341" y="14"/>
                  </a:lnTo>
                  <a:lnTo>
                    <a:pt x="367" y="21"/>
                  </a:lnTo>
                  <a:lnTo>
                    <a:pt x="392" y="31"/>
                  </a:lnTo>
                  <a:lnTo>
                    <a:pt x="416" y="43"/>
                  </a:lnTo>
                  <a:lnTo>
                    <a:pt x="439" y="57"/>
                  </a:lnTo>
                  <a:lnTo>
                    <a:pt x="460" y="74"/>
                  </a:lnTo>
                  <a:lnTo>
                    <a:pt x="480" y="91"/>
                  </a:lnTo>
                  <a:lnTo>
                    <a:pt x="498" y="112"/>
                  </a:lnTo>
                  <a:lnTo>
                    <a:pt x="515" y="134"/>
                  </a:lnTo>
                  <a:lnTo>
                    <a:pt x="528" y="156"/>
                  </a:lnTo>
                  <a:lnTo>
                    <a:pt x="540" y="182"/>
                  </a:lnTo>
                  <a:lnTo>
                    <a:pt x="549" y="207"/>
                  </a:lnTo>
                  <a:lnTo>
                    <a:pt x="556" y="234"/>
                  </a:lnTo>
                  <a:lnTo>
                    <a:pt x="558" y="249"/>
                  </a:lnTo>
                  <a:lnTo>
                    <a:pt x="560" y="263"/>
                  </a:lnTo>
                  <a:lnTo>
                    <a:pt x="560" y="277"/>
                  </a:lnTo>
                  <a:lnTo>
                    <a:pt x="562" y="291"/>
                  </a:lnTo>
                  <a:close/>
                </a:path>
              </a:pathLst>
            </a:custGeom>
            <a:solidFill>
              <a:srgbClr val="FEF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6" name="Freeform 123"/>
            <p:cNvSpPr>
              <a:spLocks noEditPoints="1"/>
            </p:cNvSpPr>
            <p:nvPr/>
          </p:nvSpPr>
          <p:spPr bwMode="auto">
            <a:xfrm>
              <a:off x="4254" y="2213"/>
              <a:ext cx="561" cy="574"/>
            </a:xfrm>
            <a:custGeom>
              <a:avLst/>
              <a:gdLst>
                <a:gd name="T0" fmla="*/ 559 w 561"/>
                <a:gd name="T1" fmla="*/ 257 h 574"/>
                <a:gd name="T2" fmla="*/ 548 w 561"/>
                <a:gd name="T3" fmla="*/ 202 h 574"/>
                <a:gd name="T4" fmla="*/ 513 w 561"/>
                <a:gd name="T5" fmla="*/ 127 h 574"/>
                <a:gd name="T6" fmla="*/ 459 w 561"/>
                <a:gd name="T7" fmla="*/ 66 h 574"/>
                <a:gd name="T8" fmla="*/ 390 w 561"/>
                <a:gd name="T9" fmla="*/ 23 h 574"/>
                <a:gd name="T10" fmla="*/ 323 w 561"/>
                <a:gd name="T11" fmla="*/ 5 h 574"/>
                <a:gd name="T12" fmla="*/ 281 w 561"/>
                <a:gd name="T13" fmla="*/ 0 h 574"/>
                <a:gd name="T14" fmla="*/ 238 w 561"/>
                <a:gd name="T15" fmla="*/ 5 h 574"/>
                <a:gd name="T16" fmla="*/ 171 w 561"/>
                <a:gd name="T17" fmla="*/ 23 h 574"/>
                <a:gd name="T18" fmla="*/ 102 w 561"/>
                <a:gd name="T19" fmla="*/ 66 h 574"/>
                <a:gd name="T20" fmla="*/ 47 w 561"/>
                <a:gd name="T21" fmla="*/ 127 h 574"/>
                <a:gd name="T22" fmla="*/ 13 w 561"/>
                <a:gd name="T23" fmla="*/ 202 h 574"/>
                <a:gd name="T24" fmla="*/ 2 w 561"/>
                <a:gd name="T25" fmla="*/ 257 h 574"/>
                <a:gd name="T26" fmla="*/ 0 w 561"/>
                <a:gd name="T27" fmla="*/ 301 h 574"/>
                <a:gd name="T28" fmla="*/ 6 w 561"/>
                <a:gd name="T29" fmla="*/ 345 h 574"/>
                <a:gd name="T30" fmla="*/ 34 w 561"/>
                <a:gd name="T31" fmla="*/ 423 h 574"/>
                <a:gd name="T32" fmla="*/ 82 w 561"/>
                <a:gd name="T33" fmla="*/ 490 h 574"/>
                <a:gd name="T34" fmla="*/ 146 w 561"/>
                <a:gd name="T35" fmla="*/ 540 h 574"/>
                <a:gd name="T36" fmla="*/ 224 w 561"/>
                <a:gd name="T37" fmla="*/ 568 h 574"/>
                <a:gd name="T38" fmla="*/ 266 w 561"/>
                <a:gd name="T39" fmla="*/ 574 h 574"/>
                <a:gd name="T40" fmla="*/ 309 w 561"/>
                <a:gd name="T41" fmla="*/ 573 h 574"/>
                <a:gd name="T42" fmla="*/ 365 w 561"/>
                <a:gd name="T43" fmla="*/ 561 h 574"/>
                <a:gd name="T44" fmla="*/ 437 w 561"/>
                <a:gd name="T45" fmla="*/ 524 h 574"/>
                <a:gd name="T46" fmla="*/ 497 w 561"/>
                <a:gd name="T47" fmla="*/ 469 h 574"/>
                <a:gd name="T48" fmla="*/ 540 w 561"/>
                <a:gd name="T49" fmla="*/ 399 h 574"/>
                <a:gd name="T50" fmla="*/ 558 w 561"/>
                <a:gd name="T51" fmla="*/ 331 h 574"/>
                <a:gd name="T52" fmla="*/ 561 w 561"/>
                <a:gd name="T53" fmla="*/ 287 h 574"/>
                <a:gd name="T54" fmla="*/ 552 w 561"/>
                <a:gd name="T55" fmla="*/ 316 h 574"/>
                <a:gd name="T56" fmla="*/ 541 w 561"/>
                <a:gd name="T57" fmla="*/ 370 h 574"/>
                <a:gd name="T58" fmla="*/ 506 w 561"/>
                <a:gd name="T59" fmla="*/ 443 h 574"/>
                <a:gd name="T60" fmla="*/ 454 w 561"/>
                <a:gd name="T61" fmla="*/ 502 h 574"/>
                <a:gd name="T62" fmla="*/ 387 w 561"/>
                <a:gd name="T63" fmla="*/ 544 h 574"/>
                <a:gd name="T64" fmla="*/ 321 w 561"/>
                <a:gd name="T65" fmla="*/ 563 h 574"/>
                <a:gd name="T66" fmla="*/ 281 w 561"/>
                <a:gd name="T67" fmla="*/ 565 h 574"/>
                <a:gd name="T68" fmla="*/ 239 w 561"/>
                <a:gd name="T69" fmla="*/ 563 h 574"/>
                <a:gd name="T70" fmla="*/ 174 w 561"/>
                <a:gd name="T71" fmla="*/ 544 h 574"/>
                <a:gd name="T72" fmla="*/ 107 w 561"/>
                <a:gd name="T73" fmla="*/ 502 h 574"/>
                <a:gd name="T74" fmla="*/ 54 w 561"/>
                <a:gd name="T75" fmla="*/ 443 h 574"/>
                <a:gd name="T76" fmla="*/ 20 w 561"/>
                <a:gd name="T77" fmla="*/ 370 h 574"/>
                <a:gd name="T78" fmla="*/ 8 w 561"/>
                <a:gd name="T79" fmla="*/ 316 h 574"/>
                <a:gd name="T80" fmla="*/ 8 w 561"/>
                <a:gd name="T81" fmla="*/ 273 h 574"/>
                <a:gd name="T82" fmla="*/ 13 w 561"/>
                <a:gd name="T83" fmla="*/ 232 h 574"/>
                <a:gd name="T84" fmla="*/ 40 w 561"/>
                <a:gd name="T85" fmla="*/ 155 h 574"/>
                <a:gd name="T86" fmla="*/ 88 w 561"/>
                <a:gd name="T87" fmla="*/ 90 h 574"/>
                <a:gd name="T88" fmla="*/ 150 w 561"/>
                <a:gd name="T89" fmla="*/ 43 h 574"/>
                <a:gd name="T90" fmla="*/ 225 w 561"/>
                <a:gd name="T91" fmla="*/ 15 h 574"/>
                <a:gd name="T92" fmla="*/ 267 w 561"/>
                <a:gd name="T93" fmla="*/ 9 h 574"/>
                <a:gd name="T94" fmla="*/ 309 w 561"/>
                <a:gd name="T95" fmla="*/ 10 h 574"/>
                <a:gd name="T96" fmla="*/ 362 w 561"/>
                <a:gd name="T97" fmla="*/ 22 h 574"/>
                <a:gd name="T98" fmla="*/ 433 w 561"/>
                <a:gd name="T99" fmla="*/ 56 h 574"/>
                <a:gd name="T100" fmla="*/ 491 w 561"/>
                <a:gd name="T101" fmla="*/ 110 h 574"/>
                <a:gd name="T102" fmla="*/ 531 w 561"/>
                <a:gd name="T103" fmla="*/ 179 h 574"/>
                <a:gd name="T104" fmla="*/ 551 w 561"/>
                <a:gd name="T105" fmla="*/ 245 h 574"/>
                <a:gd name="T106" fmla="*/ 554 w 561"/>
                <a:gd name="T107" fmla="*/ 287 h 57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1"/>
                <a:gd name="T163" fmla="*/ 0 h 574"/>
                <a:gd name="T164" fmla="*/ 561 w 561"/>
                <a:gd name="T165" fmla="*/ 574 h 57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1" h="574">
                  <a:moveTo>
                    <a:pt x="561" y="287"/>
                  </a:moveTo>
                  <a:lnTo>
                    <a:pt x="561" y="273"/>
                  </a:lnTo>
                  <a:lnTo>
                    <a:pt x="559" y="257"/>
                  </a:lnTo>
                  <a:lnTo>
                    <a:pt x="558" y="243"/>
                  </a:lnTo>
                  <a:lnTo>
                    <a:pt x="555" y="229"/>
                  </a:lnTo>
                  <a:lnTo>
                    <a:pt x="548" y="202"/>
                  </a:lnTo>
                  <a:lnTo>
                    <a:pt x="540" y="176"/>
                  </a:lnTo>
                  <a:lnTo>
                    <a:pt x="527" y="151"/>
                  </a:lnTo>
                  <a:lnTo>
                    <a:pt x="513" y="127"/>
                  </a:lnTo>
                  <a:lnTo>
                    <a:pt x="497" y="105"/>
                  </a:lnTo>
                  <a:lnTo>
                    <a:pt x="479" y="84"/>
                  </a:lnTo>
                  <a:lnTo>
                    <a:pt x="459" y="66"/>
                  </a:lnTo>
                  <a:lnTo>
                    <a:pt x="437" y="50"/>
                  </a:lnTo>
                  <a:lnTo>
                    <a:pt x="415" y="36"/>
                  </a:lnTo>
                  <a:lnTo>
                    <a:pt x="390" y="23"/>
                  </a:lnTo>
                  <a:lnTo>
                    <a:pt x="365" y="13"/>
                  </a:lnTo>
                  <a:lnTo>
                    <a:pt x="337" y="6"/>
                  </a:lnTo>
                  <a:lnTo>
                    <a:pt x="323" y="5"/>
                  </a:lnTo>
                  <a:lnTo>
                    <a:pt x="309" y="2"/>
                  </a:lnTo>
                  <a:lnTo>
                    <a:pt x="295" y="2"/>
                  </a:lnTo>
                  <a:lnTo>
                    <a:pt x="281" y="0"/>
                  </a:lnTo>
                  <a:lnTo>
                    <a:pt x="266" y="2"/>
                  </a:lnTo>
                  <a:lnTo>
                    <a:pt x="252" y="2"/>
                  </a:lnTo>
                  <a:lnTo>
                    <a:pt x="238" y="5"/>
                  </a:lnTo>
                  <a:lnTo>
                    <a:pt x="224" y="6"/>
                  </a:lnTo>
                  <a:lnTo>
                    <a:pt x="198" y="13"/>
                  </a:lnTo>
                  <a:lnTo>
                    <a:pt x="171" y="23"/>
                  </a:lnTo>
                  <a:lnTo>
                    <a:pt x="146" y="36"/>
                  </a:lnTo>
                  <a:lnTo>
                    <a:pt x="124" y="50"/>
                  </a:lnTo>
                  <a:lnTo>
                    <a:pt x="102" y="66"/>
                  </a:lnTo>
                  <a:lnTo>
                    <a:pt x="82" y="84"/>
                  </a:lnTo>
                  <a:lnTo>
                    <a:pt x="64" y="105"/>
                  </a:lnTo>
                  <a:lnTo>
                    <a:pt x="47" y="127"/>
                  </a:lnTo>
                  <a:lnTo>
                    <a:pt x="34" y="151"/>
                  </a:lnTo>
                  <a:lnTo>
                    <a:pt x="22" y="176"/>
                  </a:lnTo>
                  <a:lnTo>
                    <a:pt x="13" y="202"/>
                  </a:lnTo>
                  <a:lnTo>
                    <a:pt x="6" y="229"/>
                  </a:lnTo>
                  <a:lnTo>
                    <a:pt x="3" y="243"/>
                  </a:lnTo>
                  <a:lnTo>
                    <a:pt x="2" y="257"/>
                  </a:lnTo>
                  <a:lnTo>
                    <a:pt x="0" y="273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2" y="317"/>
                  </a:lnTo>
                  <a:lnTo>
                    <a:pt x="3" y="331"/>
                  </a:lnTo>
                  <a:lnTo>
                    <a:pt x="6" y="345"/>
                  </a:lnTo>
                  <a:lnTo>
                    <a:pt x="13" y="372"/>
                  </a:lnTo>
                  <a:lnTo>
                    <a:pt x="22" y="399"/>
                  </a:lnTo>
                  <a:lnTo>
                    <a:pt x="34" y="423"/>
                  </a:lnTo>
                  <a:lnTo>
                    <a:pt x="47" y="448"/>
                  </a:lnTo>
                  <a:lnTo>
                    <a:pt x="64" y="469"/>
                  </a:lnTo>
                  <a:lnTo>
                    <a:pt x="82" y="490"/>
                  </a:lnTo>
                  <a:lnTo>
                    <a:pt x="102" y="509"/>
                  </a:lnTo>
                  <a:lnTo>
                    <a:pt x="124" y="524"/>
                  </a:lnTo>
                  <a:lnTo>
                    <a:pt x="146" y="540"/>
                  </a:lnTo>
                  <a:lnTo>
                    <a:pt x="171" y="551"/>
                  </a:lnTo>
                  <a:lnTo>
                    <a:pt x="198" y="561"/>
                  </a:lnTo>
                  <a:lnTo>
                    <a:pt x="224" y="568"/>
                  </a:lnTo>
                  <a:lnTo>
                    <a:pt x="238" y="571"/>
                  </a:lnTo>
                  <a:lnTo>
                    <a:pt x="252" y="573"/>
                  </a:lnTo>
                  <a:lnTo>
                    <a:pt x="266" y="574"/>
                  </a:lnTo>
                  <a:lnTo>
                    <a:pt x="281" y="574"/>
                  </a:lnTo>
                  <a:lnTo>
                    <a:pt x="295" y="574"/>
                  </a:lnTo>
                  <a:lnTo>
                    <a:pt x="309" y="573"/>
                  </a:lnTo>
                  <a:lnTo>
                    <a:pt x="323" y="571"/>
                  </a:lnTo>
                  <a:lnTo>
                    <a:pt x="337" y="568"/>
                  </a:lnTo>
                  <a:lnTo>
                    <a:pt x="365" y="561"/>
                  </a:lnTo>
                  <a:lnTo>
                    <a:pt x="390" y="551"/>
                  </a:lnTo>
                  <a:lnTo>
                    <a:pt x="415" y="540"/>
                  </a:lnTo>
                  <a:lnTo>
                    <a:pt x="437" y="524"/>
                  </a:lnTo>
                  <a:lnTo>
                    <a:pt x="459" y="509"/>
                  </a:lnTo>
                  <a:lnTo>
                    <a:pt x="479" y="490"/>
                  </a:lnTo>
                  <a:lnTo>
                    <a:pt x="497" y="469"/>
                  </a:lnTo>
                  <a:lnTo>
                    <a:pt x="513" y="448"/>
                  </a:lnTo>
                  <a:lnTo>
                    <a:pt x="527" y="423"/>
                  </a:lnTo>
                  <a:lnTo>
                    <a:pt x="540" y="399"/>
                  </a:lnTo>
                  <a:lnTo>
                    <a:pt x="548" y="372"/>
                  </a:lnTo>
                  <a:lnTo>
                    <a:pt x="555" y="345"/>
                  </a:lnTo>
                  <a:lnTo>
                    <a:pt x="558" y="331"/>
                  </a:lnTo>
                  <a:lnTo>
                    <a:pt x="559" y="317"/>
                  </a:lnTo>
                  <a:lnTo>
                    <a:pt x="561" y="301"/>
                  </a:lnTo>
                  <a:lnTo>
                    <a:pt x="561" y="287"/>
                  </a:lnTo>
                  <a:close/>
                  <a:moveTo>
                    <a:pt x="554" y="287"/>
                  </a:moveTo>
                  <a:lnTo>
                    <a:pt x="554" y="301"/>
                  </a:lnTo>
                  <a:lnTo>
                    <a:pt x="552" y="316"/>
                  </a:lnTo>
                  <a:lnTo>
                    <a:pt x="551" y="330"/>
                  </a:lnTo>
                  <a:lnTo>
                    <a:pt x="548" y="344"/>
                  </a:lnTo>
                  <a:lnTo>
                    <a:pt x="541" y="370"/>
                  </a:lnTo>
                  <a:lnTo>
                    <a:pt x="531" y="395"/>
                  </a:lnTo>
                  <a:lnTo>
                    <a:pt x="520" y="421"/>
                  </a:lnTo>
                  <a:lnTo>
                    <a:pt x="506" y="443"/>
                  </a:lnTo>
                  <a:lnTo>
                    <a:pt x="491" y="465"/>
                  </a:lnTo>
                  <a:lnTo>
                    <a:pt x="473" y="485"/>
                  </a:lnTo>
                  <a:lnTo>
                    <a:pt x="454" y="502"/>
                  </a:lnTo>
                  <a:lnTo>
                    <a:pt x="433" y="519"/>
                  </a:lnTo>
                  <a:lnTo>
                    <a:pt x="410" y="533"/>
                  </a:lnTo>
                  <a:lnTo>
                    <a:pt x="387" y="544"/>
                  </a:lnTo>
                  <a:lnTo>
                    <a:pt x="362" y="553"/>
                  </a:lnTo>
                  <a:lnTo>
                    <a:pt x="335" y="560"/>
                  </a:lnTo>
                  <a:lnTo>
                    <a:pt x="321" y="563"/>
                  </a:lnTo>
                  <a:lnTo>
                    <a:pt x="309" y="564"/>
                  </a:lnTo>
                  <a:lnTo>
                    <a:pt x="295" y="565"/>
                  </a:lnTo>
                  <a:lnTo>
                    <a:pt x="281" y="565"/>
                  </a:lnTo>
                  <a:lnTo>
                    <a:pt x="267" y="565"/>
                  </a:lnTo>
                  <a:lnTo>
                    <a:pt x="253" y="564"/>
                  </a:lnTo>
                  <a:lnTo>
                    <a:pt x="239" y="563"/>
                  </a:lnTo>
                  <a:lnTo>
                    <a:pt x="225" y="560"/>
                  </a:lnTo>
                  <a:lnTo>
                    <a:pt x="199" y="553"/>
                  </a:lnTo>
                  <a:lnTo>
                    <a:pt x="174" y="544"/>
                  </a:lnTo>
                  <a:lnTo>
                    <a:pt x="150" y="533"/>
                  </a:lnTo>
                  <a:lnTo>
                    <a:pt x="128" y="519"/>
                  </a:lnTo>
                  <a:lnTo>
                    <a:pt x="107" y="502"/>
                  </a:lnTo>
                  <a:lnTo>
                    <a:pt x="88" y="485"/>
                  </a:lnTo>
                  <a:lnTo>
                    <a:pt x="70" y="465"/>
                  </a:lnTo>
                  <a:lnTo>
                    <a:pt x="54" y="443"/>
                  </a:lnTo>
                  <a:lnTo>
                    <a:pt x="40" y="421"/>
                  </a:lnTo>
                  <a:lnTo>
                    <a:pt x="29" y="395"/>
                  </a:lnTo>
                  <a:lnTo>
                    <a:pt x="20" y="370"/>
                  </a:lnTo>
                  <a:lnTo>
                    <a:pt x="13" y="344"/>
                  </a:lnTo>
                  <a:lnTo>
                    <a:pt x="11" y="330"/>
                  </a:lnTo>
                  <a:lnTo>
                    <a:pt x="8" y="316"/>
                  </a:lnTo>
                  <a:lnTo>
                    <a:pt x="8" y="301"/>
                  </a:lnTo>
                  <a:lnTo>
                    <a:pt x="7" y="287"/>
                  </a:lnTo>
                  <a:lnTo>
                    <a:pt x="8" y="273"/>
                  </a:lnTo>
                  <a:lnTo>
                    <a:pt x="8" y="259"/>
                  </a:lnTo>
                  <a:lnTo>
                    <a:pt x="11" y="245"/>
                  </a:lnTo>
                  <a:lnTo>
                    <a:pt x="13" y="232"/>
                  </a:lnTo>
                  <a:lnTo>
                    <a:pt x="20" y="205"/>
                  </a:lnTo>
                  <a:lnTo>
                    <a:pt x="29" y="179"/>
                  </a:lnTo>
                  <a:lnTo>
                    <a:pt x="40" y="155"/>
                  </a:lnTo>
                  <a:lnTo>
                    <a:pt x="54" y="131"/>
                  </a:lnTo>
                  <a:lnTo>
                    <a:pt x="70" y="110"/>
                  </a:lnTo>
                  <a:lnTo>
                    <a:pt x="88" y="90"/>
                  </a:lnTo>
                  <a:lnTo>
                    <a:pt x="107" y="73"/>
                  </a:lnTo>
                  <a:lnTo>
                    <a:pt x="128" y="56"/>
                  </a:lnTo>
                  <a:lnTo>
                    <a:pt x="150" y="43"/>
                  </a:lnTo>
                  <a:lnTo>
                    <a:pt x="174" y="30"/>
                  </a:lnTo>
                  <a:lnTo>
                    <a:pt x="199" y="22"/>
                  </a:lnTo>
                  <a:lnTo>
                    <a:pt x="225" y="15"/>
                  </a:lnTo>
                  <a:lnTo>
                    <a:pt x="239" y="12"/>
                  </a:lnTo>
                  <a:lnTo>
                    <a:pt x="253" y="10"/>
                  </a:lnTo>
                  <a:lnTo>
                    <a:pt x="267" y="9"/>
                  </a:lnTo>
                  <a:lnTo>
                    <a:pt x="281" y="9"/>
                  </a:lnTo>
                  <a:lnTo>
                    <a:pt x="295" y="9"/>
                  </a:lnTo>
                  <a:lnTo>
                    <a:pt x="309" y="10"/>
                  </a:lnTo>
                  <a:lnTo>
                    <a:pt x="321" y="12"/>
                  </a:lnTo>
                  <a:lnTo>
                    <a:pt x="335" y="15"/>
                  </a:lnTo>
                  <a:lnTo>
                    <a:pt x="362" y="22"/>
                  </a:lnTo>
                  <a:lnTo>
                    <a:pt x="387" y="30"/>
                  </a:lnTo>
                  <a:lnTo>
                    <a:pt x="410" y="43"/>
                  </a:lnTo>
                  <a:lnTo>
                    <a:pt x="433" y="56"/>
                  </a:lnTo>
                  <a:lnTo>
                    <a:pt x="454" y="73"/>
                  </a:lnTo>
                  <a:lnTo>
                    <a:pt x="473" y="90"/>
                  </a:lnTo>
                  <a:lnTo>
                    <a:pt x="491" y="110"/>
                  </a:lnTo>
                  <a:lnTo>
                    <a:pt x="506" y="131"/>
                  </a:lnTo>
                  <a:lnTo>
                    <a:pt x="520" y="155"/>
                  </a:lnTo>
                  <a:lnTo>
                    <a:pt x="531" y="179"/>
                  </a:lnTo>
                  <a:lnTo>
                    <a:pt x="541" y="205"/>
                  </a:lnTo>
                  <a:lnTo>
                    <a:pt x="548" y="232"/>
                  </a:lnTo>
                  <a:lnTo>
                    <a:pt x="551" y="245"/>
                  </a:lnTo>
                  <a:lnTo>
                    <a:pt x="552" y="259"/>
                  </a:lnTo>
                  <a:lnTo>
                    <a:pt x="554" y="273"/>
                  </a:lnTo>
                  <a:lnTo>
                    <a:pt x="554" y="287"/>
                  </a:lnTo>
                  <a:close/>
                </a:path>
              </a:pathLst>
            </a:custGeom>
            <a:solidFill>
              <a:srgbClr val="FEF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7" name="Freeform 124"/>
            <p:cNvSpPr>
              <a:spLocks noEditPoints="1"/>
            </p:cNvSpPr>
            <p:nvPr/>
          </p:nvSpPr>
          <p:spPr bwMode="auto">
            <a:xfrm>
              <a:off x="4258" y="2218"/>
              <a:ext cx="554" cy="565"/>
            </a:xfrm>
            <a:custGeom>
              <a:avLst/>
              <a:gdLst>
                <a:gd name="T0" fmla="*/ 552 w 554"/>
                <a:gd name="T1" fmla="*/ 254 h 565"/>
                <a:gd name="T2" fmla="*/ 541 w 554"/>
                <a:gd name="T3" fmla="*/ 198 h 565"/>
                <a:gd name="T4" fmla="*/ 507 w 554"/>
                <a:gd name="T5" fmla="*/ 125 h 565"/>
                <a:gd name="T6" fmla="*/ 452 w 554"/>
                <a:gd name="T7" fmla="*/ 65 h 565"/>
                <a:gd name="T8" fmla="*/ 384 w 554"/>
                <a:gd name="T9" fmla="*/ 22 h 565"/>
                <a:gd name="T10" fmla="*/ 319 w 554"/>
                <a:gd name="T11" fmla="*/ 2 h 565"/>
                <a:gd name="T12" fmla="*/ 277 w 554"/>
                <a:gd name="T13" fmla="*/ 0 h 565"/>
                <a:gd name="T14" fmla="*/ 234 w 554"/>
                <a:gd name="T15" fmla="*/ 2 h 565"/>
                <a:gd name="T16" fmla="*/ 169 w 554"/>
                <a:gd name="T17" fmla="*/ 22 h 565"/>
                <a:gd name="T18" fmla="*/ 100 w 554"/>
                <a:gd name="T19" fmla="*/ 65 h 565"/>
                <a:gd name="T20" fmla="*/ 48 w 554"/>
                <a:gd name="T21" fmla="*/ 125 h 565"/>
                <a:gd name="T22" fmla="*/ 13 w 554"/>
                <a:gd name="T23" fmla="*/ 198 h 565"/>
                <a:gd name="T24" fmla="*/ 2 w 554"/>
                <a:gd name="T25" fmla="*/ 254 h 565"/>
                <a:gd name="T26" fmla="*/ 0 w 554"/>
                <a:gd name="T27" fmla="*/ 296 h 565"/>
                <a:gd name="T28" fmla="*/ 6 w 554"/>
                <a:gd name="T29" fmla="*/ 339 h 565"/>
                <a:gd name="T30" fmla="*/ 34 w 554"/>
                <a:gd name="T31" fmla="*/ 417 h 565"/>
                <a:gd name="T32" fmla="*/ 81 w 554"/>
                <a:gd name="T33" fmla="*/ 482 h 565"/>
                <a:gd name="T34" fmla="*/ 145 w 554"/>
                <a:gd name="T35" fmla="*/ 531 h 565"/>
                <a:gd name="T36" fmla="*/ 221 w 554"/>
                <a:gd name="T37" fmla="*/ 559 h 565"/>
                <a:gd name="T38" fmla="*/ 262 w 554"/>
                <a:gd name="T39" fmla="*/ 565 h 565"/>
                <a:gd name="T40" fmla="*/ 305 w 554"/>
                <a:gd name="T41" fmla="*/ 563 h 565"/>
                <a:gd name="T42" fmla="*/ 359 w 554"/>
                <a:gd name="T43" fmla="*/ 552 h 565"/>
                <a:gd name="T44" fmla="*/ 431 w 554"/>
                <a:gd name="T45" fmla="*/ 516 h 565"/>
                <a:gd name="T46" fmla="*/ 490 w 554"/>
                <a:gd name="T47" fmla="*/ 463 h 565"/>
                <a:gd name="T48" fmla="*/ 532 w 554"/>
                <a:gd name="T49" fmla="*/ 393 h 565"/>
                <a:gd name="T50" fmla="*/ 550 w 554"/>
                <a:gd name="T51" fmla="*/ 325 h 565"/>
                <a:gd name="T52" fmla="*/ 554 w 554"/>
                <a:gd name="T53" fmla="*/ 282 h 565"/>
                <a:gd name="T54" fmla="*/ 540 w 554"/>
                <a:gd name="T55" fmla="*/ 338 h 565"/>
                <a:gd name="T56" fmla="*/ 514 w 554"/>
                <a:gd name="T57" fmla="*/ 413 h 565"/>
                <a:gd name="T58" fmla="*/ 466 w 554"/>
                <a:gd name="T59" fmla="*/ 477 h 565"/>
                <a:gd name="T60" fmla="*/ 405 w 554"/>
                <a:gd name="T61" fmla="*/ 524 h 565"/>
                <a:gd name="T62" fmla="*/ 331 w 554"/>
                <a:gd name="T63" fmla="*/ 551 h 565"/>
                <a:gd name="T64" fmla="*/ 249 w 554"/>
                <a:gd name="T65" fmla="*/ 555 h 565"/>
                <a:gd name="T66" fmla="*/ 171 w 554"/>
                <a:gd name="T67" fmla="*/ 535 h 565"/>
                <a:gd name="T68" fmla="*/ 106 w 554"/>
                <a:gd name="T69" fmla="*/ 494 h 565"/>
                <a:gd name="T70" fmla="*/ 53 w 554"/>
                <a:gd name="T71" fmla="*/ 436 h 565"/>
                <a:gd name="T72" fmla="*/ 20 w 554"/>
                <a:gd name="T73" fmla="*/ 365 h 565"/>
                <a:gd name="T74" fmla="*/ 7 w 554"/>
                <a:gd name="T75" fmla="*/ 282 h 565"/>
                <a:gd name="T76" fmla="*/ 20 w 554"/>
                <a:gd name="T77" fmla="*/ 201 h 565"/>
                <a:gd name="T78" fmla="*/ 53 w 554"/>
                <a:gd name="T79" fmla="*/ 129 h 565"/>
                <a:gd name="T80" fmla="*/ 106 w 554"/>
                <a:gd name="T81" fmla="*/ 71 h 565"/>
                <a:gd name="T82" fmla="*/ 171 w 554"/>
                <a:gd name="T83" fmla="*/ 29 h 565"/>
                <a:gd name="T84" fmla="*/ 249 w 554"/>
                <a:gd name="T85" fmla="*/ 10 h 565"/>
                <a:gd name="T86" fmla="*/ 331 w 554"/>
                <a:gd name="T87" fmla="*/ 14 h 565"/>
                <a:gd name="T88" fmla="*/ 405 w 554"/>
                <a:gd name="T89" fmla="*/ 41 h 565"/>
                <a:gd name="T90" fmla="*/ 466 w 554"/>
                <a:gd name="T91" fmla="*/ 88 h 565"/>
                <a:gd name="T92" fmla="*/ 514 w 554"/>
                <a:gd name="T93" fmla="*/ 152 h 565"/>
                <a:gd name="T94" fmla="*/ 540 w 554"/>
                <a:gd name="T95" fmla="*/ 227 h 56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54"/>
                <a:gd name="T145" fmla="*/ 0 h 565"/>
                <a:gd name="T146" fmla="*/ 554 w 554"/>
                <a:gd name="T147" fmla="*/ 565 h 56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54" h="565">
                  <a:moveTo>
                    <a:pt x="554" y="282"/>
                  </a:moveTo>
                  <a:lnTo>
                    <a:pt x="552" y="268"/>
                  </a:lnTo>
                  <a:lnTo>
                    <a:pt x="552" y="254"/>
                  </a:lnTo>
                  <a:lnTo>
                    <a:pt x="550" y="240"/>
                  </a:lnTo>
                  <a:lnTo>
                    <a:pt x="548" y="225"/>
                  </a:lnTo>
                  <a:lnTo>
                    <a:pt x="541" y="198"/>
                  </a:lnTo>
                  <a:lnTo>
                    <a:pt x="532" y="173"/>
                  </a:lnTo>
                  <a:lnTo>
                    <a:pt x="520" y="147"/>
                  </a:lnTo>
                  <a:lnTo>
                    <a:pt x="507" y="125"/>
                  </a:lnTo>
                  <a:lnTo>
                    <a:pt x="490" y="103"/>
                  </a:lnTo>
                  <a:lnTo>
                    <a:pt x="472" y="82"/>
                  </a:lnTo>
                  <a:lnTo>
                    <a:pt x="452" y="65"/>
                  </a:lnTo>
                  <a:lnTo>
                    <a:pt x="431" y="48"/>
                  </a:lnTo>
                  <a:lnTo>
                    <a:pt x="408" y="34"/>
                  </a:lnTo>
                  <a:lnTo>
                    <a:pt x="384" y="22"/>
                  </a:lnTo>
                  <a:lnTo>
                    <a:pt x="359" y="12"/>
                  </a:lnTo>
                  <a:lnTo>
                    <a:pt x="333" y="5"/>
                  </a:lnTo>
                  <a:lnTo>
                    <a:pt x="319" y="2"/>
                  </a:lnTo>
                  <a:lnTo>
                    <a:pt x="305" y="1"/>
                  </a:lnTo>
                  <a:lnTo>
                    <a:pt x="291" y="0"/>
                  </a:lnTo>
                  <a:lnTo>
                    <a:pt x="277" y="0"/>
                  </a:lnTo>
                  <a:lnTo>
                    <a:pt x="262" y="0"/>
                  </a:lnTo>
                  <a:lnTo>
                    <a:pt x="248" y="1"/>
                  </a:lnTo>
                  <a:lnTo>
                    <a:pt x="234" y="2"/>
                  </a:lnTo>
                  <a:lnTo>
                    <a:pt x="221" y="5"/>
                  </a:lnTo>
                  <a:lnTo>
                    <a:pt x="194" y="12"/>
                  </a:lnTo>
                  <a:lnTo>
                    <a:pt x="169" y="22"/>
                  </a:lnTo>
                  <a:lnTo>
                    <a:pt x="145" y="34"/>
                  </a:lnTo>
                  <a:lnTo>
                    <a:pt x="121" y="48"/>
                  </a:lnTo>
                  <a:lnTo>
                    <a:pt x="100" y="65"/>
                  </a:lnTo>
                  <a:lnTo>
                    <a:pt x="81" y="82"/>
                  </a:lnTo>
                  <a:lnTo>
                    <a:pt x="63" y="103"/>
                  </a:lnTo>
                  <a:lnTo>
                    <a:pt x="48" y="125"/>
                  </a:lnTo>
                  <a:lnTo>
                    <a:pt x="34" y="147"/>
                  </a:lnTo>
                  <a:lnTo>
                    <a:pt x="21" y="173"/>
                  </a:lnTo>
                  <a:lnTo>
                    <a:pt x="13" y="198"/>
                  </a:lnTo>
                  <a:lnTo>
                    <a:pt x="6" y="225"/>
                  </a:lnTo>
                  <a:lnTo>
                    <a:pt x="3" y="240"/>
                  </a:lnTo>
                  <a:lnTo>
                    <a:pt x="2" y="254"/>
                  </a:lnTo>
                  <a:lnTo>
                    <a:pt x="0" y="268"/>
                  </a:lnTo>
                  <a:lnTo>
                    <a:pt x="0" y="282"/>
                  </a:lnTo>
                  <a:lnTo>
                    <a:pt x="0" y="296"/>
                  </a:lnTo>
                  <a:lnTo>
                    <a:pt x="2" y="311"/>
                  </a:lnTo>
                  <a:lnTo>
                    <a:pt x="3" y="325"/>
                  </a:lnTo>
                  <a:lnTo>
                    <a:pt x="6" y="339"/>
                  </a:lnTo>
                  <a:lnTo>
                    <a:pt x="13" y="366"/>
                  </a:lnTo>
                  <a:lnTo>
                    <a:pt x="21" y="393"/>
                  </a:lnTo>
                  <a:lnTo>
                    <a:pt x="34" y="417"/>
                  </a:lnTo>
                  <a:lnTo>
                    <a:pt x="48" y="440"/>
                  </a:lnTo>
                  <a:lnTo>
                    <a:pt x="63" y="463"/>
                  </a:lnTo>
                  <a:lnTo>
                    <a:pt x="81" y="482"/>
                  </a:lnTo>
                  <a:lnTo>
                    <a:pt x="100" y="501"/>
                  </a:lnTo>
                  <a:lnTo>
                    <a:pt x="121" y="516"/>
                  </a:lnTo>
                  <a:lnTo>
                    <a:pt x="145" y="531"/>
                  </a:lnTo>
                  <a:lnTo>
                    <a:pt x="169" y="542"/>
                  </a:lnTo>
                  <a:lnTo>
                    <a:pt x="194" y="552"/>
                  </a:lnTo>
                  <a:lnTo>
                    <a:pt x="221" y="559"/>
                  </a:lnTo>
                  <a:lnTo>
                    <a:pt x="234" y="562"/>
                  </a:lnTo>
                  <a:lnTo>
                    <a:pt x="248" y="563"/>
                  </a:lnTo>
                  <a:lnTo>
                    <a:pt x="262" y="565"/>
                  </a:lnTo>
                  <a:lnTo>
                    <a:pt x="277" y="565"/>
                  </a:lnTo>
                  <a:lnTo>
                    <a:pt x="291" y="565"/>
                  </a:lnTo>
                  <a:lnTo>
                    <a:pt x="305" y="563"/>
                  </a:lnTo>
                  <a:lnTo>
                    <a:pt x="319" y="562"/>
                  </a:lnTo>
                  <a:lnTo>
                    <a:pt x="333" y="559"/>
                  </a:lnTo>
                  <a:lnTo>
                    <a:pt x="359" y="552"/>
                  </a:lnTo>
                  <a:lnTo>
                    <a:pt x="384" y="542"/>
                  </a:lnTo>
                  <a:lnTo>
                    <a:pt x="408" y="531"/>
                  </a:lnTo>
                  <a:lnTo>
                    <a:pt x="431" y="516"/>
                  </a:lnTo>
                  <a:lnTo>
                    <a:pt x="452" y="501"/>
                  </a:lnTo>
                  <a:lnTo>
                    <a:pt x="472" y="482"/>
                  </a:lnTo>
                  <a:lnTo>
                    <a:pt x="490" y="463"/>
                  </a:lnTo>
                  <a:lnTo>
                    <a:pt x="507" y="440"/>
                  </a:lnTo>
                  <a:lnTo>
                    <a:pt x="520" y="417"/>
                  </a:lnTo>
                  <a:lnTo>
                    <a:pt x="532" y="393"/>
                  </a:lnTo>
                  <a:lnTo>
                    <a:pt x="541" y="366"/>
                  </a:lnTo>
                  <a:lnTo>
                    <a:pt x="548" y="339"/>
                  </a:lnTo>
                  <a:lnTo>
                    <a:pt x="550" y="325"/>
                  </a:lnTo>
                  <a:lnTo>
                    <a:pt x="552" y="311"/>
                  </a:lnTo>
                  <a:lnTo>
                    <a:pt x="552" y="296"/>
                  </a:lnTo>
                  <a:lnTo>
                    <a:pt x="554" y="282"/>
                  </a:lnTo>
                  <a:close/>
                  <a:moveTo>
                    <a:pt x="545" y="282"/>
                  </a:moveTo>
                  <a:lnTo>
                    <a:pt x="544" y="311"/>
                  </a:lnTo>
                  <a:lnTo>
                    <a:pt x="540" y="338"/>
                  </a:lnTo>
                  <a:lnTo>
                    <a:pt x="533" y="365"/>
                  </a:lnTo>
                  <a:lnTo>
                    <a:pt x="525" y="389"/>
                  </a:lnTo>
                  <a:lnTo>
                    <a:pt x="514" y="413"/>
                  </a:lnTo>
                  <a:lnTo>
                    <a:pt x="500" y="436"/>
                  </a:lnTo>
                  <a:lnTo>
                    <a:pt x="484" y="457"/>
                  </a:lnTo>
                  <a:lnTo>
                    <a:pt x="466" y="477"/>
                  </a:lnTo>
                  <a:lnTo>
                    <a:pt x="448" y="494"/>
                  </a:lnTo>
                  <a:lnTo>
                    <a:pt x="427" y="509"/>
                  </a:lnTo>
                  <a:lnTo>
                    <a:pt x="405" y="524"/>
                  </a:lnTo>
                  <a:lnTo>
                    <a:pt x="381" y="535"/>
                  </a:lnTo>
                  <a:lnTo>
                    <a:pt x="356" y="545"/>
                  </a:lnTo>
                  <a:lnTo>
                    <a:pt x="331" y="551"/>
                  </a:lnTo>
                  <a:lnTo>
                    <a:pt x="303" y="555"/>
                  </a:lnTo>
                  <a:lnTo>
                    <a:pt x="277" y="556"/>
                  </a:lnTo>
                  <a:lnTo>
                    <a:pt x="249" y="555"/>
                  </a:lnTo>
                  <a:lnTo>
                    <a:pt x="223" y="551"/>
                  </a:lnTo>
                  <a:lnTo>
                    <a:pt x="196" y="545"/>
                  </a:lnTo>
                  <a:lnTo>
                    <a:pt x="171" y="535"/>
                  </a:lnTo>
                  <a:lnTo>
                    <a:pt x="148" y="524"/>
                  </a:lnTo>
                  <a:lnTo>
                    <a:pt x="127" y="509"/>
                  </a:lnTo>
                  <a:lnTo>
                    <a:pt x="106" y="494"/>
                  </a:lnTo>
                  <a:lnTo>
                    <a:pt x="87" y="477"/>
                  </a:lnTo>
                  <a:lnTo>
                    <a:pt x="68" y="457"/>
                  </a:lnTo>
                  <a:lnTo>
                    <a:pt x="53" y="436"/>
                  </a:lnTo>
                  <a:lnTo>
                    <a:pt x="41" y="413"/>
                  </a:lnTo>
                  <a:lnTo>
                    <a:pt x="28" y="389"/>
                  </a:lnTo>
                  <a:lnTo>
                    <a:pt x="20" y="365"/>
                  </a:lnTo>
                  <a:lnTo>
                    <a:pt x="13" y="338"/>
                  </a:lnTo>
                  <a:lnTo>
                    <a:pt x="9" y="311"/>
                  </a:lnTo>
                  <a:lnTo>
                    <a:pt x="7" y="282"/>
                  </a:lnTo>
                  <a:lnTo>
                    <a:pt x="9" y="254"/>
                  </a:lnTo>
                  <a:lnTo>
                    <a:pt x="13" y="227"/>
                  </a:lnTo>
                  <a:lnTo>
                    <a:pt x="20" y="201"/>
                  </a:lnTo>
                  <a:lnTo>
                    <a:pt x="28" y="176"/>
                  </a:lnTo>
                  <a:lnTo>
                    <a:pt x="41" y="152"/>
                  </a:lnTo>
                  <a:lnTo>
                    <a:pt x="53" y="129"/>
                  </a:lnTo>
                  <a:lnTo>
                    <a:pt x="68" y="108"/>
                  </a:lnTo>
                  <a:lnTo>
                    <a:pt x="87" y="88"/>
                  </a:lnTo>
                  <a:lnTo>
                    <a:pt x="106" y="71"/>
                  </a:lnTo>
                  <a:lnTo>
                    <a:pt x="127" y="55"/>
                  </a:lnTo>
                  <a:lnTo>
                    <a:pt x="148" y="41"/>
                  </a:lnTo>
                  <a:lnTo>
                    <a:pt x="171" y="29"/>
                  </a:lnTo>
                  <a:lnTo>
                    <a:pt x="196" y="19"/>
                  </a:lnTo>
                  <a:lnTo>
                    <a:pt x="223" y="14"/>
                  </a:lnTo>
                  <a:lnTo>
                    <a:pt x="249" y="10"/>
                  </a:lnTo>
                  <a:lnTo>
                    <a:pt x="277" y="8"/>
                  </a:lnTo>
                  <a:lnTo>
                    <a:pt x="303" y="10"/>
                  </a:lnTo>
                  <a:lnTo>
                    <a:pt x="331" y="14"/>
                  </a:lnTo>
                  <a:lnTo>
                    <a:pt x="356" y="19"/>
                  </a:lnTo>
                  <a:lnTo>
                    <a:pt x="381" y="29"/>
                  </a:lnTo>
                  <a:lnTo>
                    <a:pt x="405" y="41"/>
                  </a:lnTo>
                  <a:lnTo>
                    <a:pt x="427" y="55"/>
                  </a:lnTo>
                  <a:lnTo>
                    <a:pt x="448" y="71"/>
                  </a:lnTo>
                  <a:lnTo>
                    <a:pt x="466" y="88"/>
                  </a:lnTo>
                  <a:lnTo>
                    <a:pt x="484" y="108"/>
                  </a:lnTo>
                  <a:lnTo>
                    <a:pt x="500" y="129"/>
                  </a:lnTo>
                  <a:lnTo>
                    <a:pt x="514" y="152"/>
                  </a:lnTo>
                  <a:lnTo>
                    <a:pt x="525" y="176"/>
                  </a:lnTo>
                  <a:lnTo>
                    <a:pt x="533" y="201"/>
                  </a:lnTo>
                  <a:lnTo>
                    <a:pt x="540" y="227"/>
                  </a:lnTo>
                  <a:lnTo>
                    <a:pt x="544" y="254"/>
                  </a:lnTo>
                  <a:lnTo>
                    <a:pt x="545" y="282"/>
                  </a:lnTo>
                  <a:close/>
                </a:path>
              </a:pathLst>
            </a:custGeom>
            <a:solidFill>
              <a:srgbClr val="FEF9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8" name="Freeform 125"/>
            <p:cNvSpPr>
              <a:spLocks noEditPoints="1"/>
            </p:cNvSpPr>
            <p:nvPr/>
          </p:nvSpPr>
          <p:spPr bwMode="auto">
            <a:xfrm>
              <a:off x="4261" y="2222"/>
              <a:ext cx="547" cy="556"/>
            </a:xfrm>
            <a:custGeom>
              <a:avLst/>
              <a:gdLst>
                <a:gd name="T0" fmla="*/ 545 w 547"/>
                <a:gd name="T1" fmla="*/ 250 h 556"/>
                <a:gd name="T2" fmla="*/ 534 w 547"/>
                <a:gd name="T3" fmla="*/ 196 h 556"/>
                <a:gd name="T4" fmla="*/ 499 w 547"/>
                <a:gd name="T5" fmla="*/ 122 h 556"/>
                <a:gd name="T6" fmla="*/ 447 w 547"/>
                <a:gd name="T7" fmla="*/ 64 h 556"/>
                <a:gd name="T8" fmla="*/ 380 w 547"/>
                <a:gd name="T9" fmla="*/ 21 h 556"/>
                <a:gd name="T10" fmla="*/ 314 w 547"/>
                <a:gd name="T11" fmla="*/ 3 h 556"/>
                <a:gd name="T12" fmla="*/ 274 w 547"/>
                <a:gd name="T13" fmla="*/ 0 h 556"/>
                <a:gd name="T14" fmla="*/ 232 w 547"/>
                <a:gd name="T15" fmla="*/ 3 h 556"/>
                <a:gd name="T16" fmla="*/ 167 w 547"/>
                <a:gd name="T17" fmla="*/ 21 h 556"/>
                <a:gd name="T18" fmla="*/ 100 w 547"/>
                <a:gd name="T19" fmla="*/ 64 h 556"/>
                <a:gd name="T20" fmla="*/ 47 w 547"/>
                <a:gd name="T21" fmla="*/ 122 h 556"/>
                <a:gd name="T22" fmla="*/ 13 w 547"/>
                <a:gd name="T23" fmla="*/ 196 h 556"/>
                <a:gd name="T24" fmla="*/ 1 w 547"/>
                <a:gd name="T25" fmla="*/ 250 h 556"/>
                <a:gd name="T26" fmla="*/ 1 w 547"/>
                <a:gd name="T27" fmla="*/ 292 h 556"/>
                <a:gd name="T28" fmla="*/ 6 w 547"/>
                <a:gd name="T29" fmla="*/ 335 h 556"/>
                <a:gd name="T30" fmla="*/ 33 w 547"/>
                <a:gd name="T31" fmla="*/ 412 h 556"/>
                <a:gd name="T32" fmla="*/ 81 w 547"/>
                <a:gd name="T33" fmla="*/ 476 h 556"/>
                <a:gd name="T34" fmla="*/ 143 w 547"/>
                <a:gd name="T35" fmla="*/ 524 h 556"/>
                <a:gd name="T36" fmla="*/ 218 w 547"/>
                <a:gd name="T37" fmla="*/ 551 h 556"/>
                <a:gd name="T38" fmla="*/ 260 w 547"/>
                <a:gd name="T39" fmla="*/ 556 h 556"/>
                <a:gd name="T40" fmla="*/ 302 w 547"/>
                <a:gd name="T41" fmla="*/ 555 h 556"/>
                <a:gd name="T42" fmla="*/ 355 w 547"/>
                <a:gd name="T43" fmla="*/ 544 h 556"/>
                <a:gd name="T44" fmla="*/ 426 w 547"/>
                <a:gd name="T45" fmla="*/ 510 h 556"/>
                <a:gd name="T46" fmla="*/ 484 w 547"/>
                <a:gd name="T47" fmla="*/ 456 h 556"/>
                <a:gd name="T48" fmla="*/ 524 w 547"/>
                <a:gd name="T49" fmla="*/ 386 h 556"/>
                <a:gd name="T50" fmla="*/ 544 w 547"/>
                <a:gd name="T51" fmla="*/ 321 h 556"/>
                <a:gd name="T52" fmla="*/ 547 w 547"/>
                <a:gd name="T53" fmla="*/ 278 h 556"/>
                <a:gd name="T54" fmla="*/ 533 w 547"/>
                <a:gd name="T55" fmla="*/ 332 h 556"/>
                <a:gd name="T56" fmla="*/ 506 w 547"/>
                <a:gd name="T57" fmla="*/ 407 h 556"/>
                <a:gd name="T58" fmla="*/ 460 w 547"/>
                <a:gd name="T59" fmla="*/ 470 h 556"/>
                <a:gd name="T60" fmla="*/ 399 w 547"/>
                <a:gd name="T61" fmla="*/ 517 h 556"/>
                <a:gd name="T62" fmla="*/ 327 w 547"/>
                <a:gd name="T63" fmla="*/ 544 h 556"/>
                <a:gd name="T64" fmla="*/ 246 w 547"/>
                <a:gd name="T65" fmla="*/ 548 h 556"/>
                <a:gd name="T66" fmla="*/ 170 w 547"/>
                <a:gd name="T67" fmla="*/ 528 h 556"/>
                <a:gd name="T68" fmla="*/ 104 w 547"/>
                <a:gd name="T69" fmla="*/ 487 h 556"/>
                <a:gd name="T70" fmla="*/ 54 w 547"/>
                <a:gd name="T71" fmla="*/ 430 h 556"/>
                <a:gd name="T72" fmla="*/ 21 w 547"/>
                <a:gd name="T73" fmla="*/ 359 h 556"/>
                <a:gd name="T74" fmla="*/ 8 w 547"/>
                <a:gd name="T75" fmla="*/ 278 h 556"/>
                <a:gd name="T76" fmla="*/ 21 w 547"/>
                <a:gd name="T77" fmla="*/ 197 h 556"/>
                <a:gd name="T78" fmla="*/ 54 w 547"/>
                <a:gd name="T79" fmla="*/ 128 h 556"/>
                <a:gd name="T80" fmla="*/ 104 w 547"/>
                <a:gd name="T81" fmla="*/ 69 h 556"/>
                <a:gd name="T82" fmla="*/ 170 w 547"/>
                <a:gd name="T83" fmla="*/ 30 h 556"/>
                <a:gd name="T84" fmla="*/ 246 w 547"/>
                <a:gd name="T85" fmla="*/ 10 h 556"/>
                <a:gd name="T86" fmla="*/ 327 w 547"/>
                <a:gd name="T87" fmla="*/ 14 h 556"/>
                <a:gd name="T88" fmla="*/ 399 w 547"/>
                <a:gd name="T89" fmla="*/ 41 h 556"/>
                <a:gd name="T90" fmla="*/ 460 w 547"/>
                <a:gd name="T91" fmla="*/ 86 h 556"/>
                <a:gd name="T92" fmla="*/ 506 w 547"/>
                <a:gd name="T93" fmla="*/ 149 h 556"/>
                <a:gd name="T94" fmla="*/ 533 w 547"/>
                <a:gd name="T95" fmla="*/ 224 h 5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7"/>
                <a:gd name="T145" fmla="*/ 0 h 556"/>
                <a:gd name="T146" fmla="*/ 547 w 547"/>
                <a:gd name="T147" fmla="*/ 556 h 5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7" h="556">
                  <a:moveTo>
                    <a:pt x="547" y="278"/>
                  </a:moveTo>
                  <a:lnTo>
                    <a:pt x="547" y="264"/>
                  </a:lnTo>
                  <a:lnTo>
                    <a:pt x="545" y="250"/>
                  </a:lnTo>
                  <a:lnTo>
                    <a:pt x="544" y="236"/>
                  </a:lnTo>
                  <a:lnTo>
                    <a:pt x="541" y="223"/>
                  </a:lnTo>
                  <a:lnTo>
                    <a:pt x="534" y="196"/>
                  </a:lnTo>
                  <a:lnTo>
                    <a:pt x="524" y="170"/>
                  </a:lnTo>
                  <a:lnTo>
                    <a:pt x="513" y="146"/>
                  </a:lnTo>
                  <a:lnTo>
                    <a:pt x="499" y="122"/>
                  </a:lnTo>
                  <a:lnTo>
                    <a:pt x="484" y="101"/>
                  </a:lnTo>
                  <a:lnTo>
                    <a:pt x="466" y="81"/>
                  </a:lnTo>
                  <a:lnTo>
                    <a:pt x="447" y="64"/>
                  </a:lnTo>
                  <a:lnTo>
                    <a:pt x="426" y="47"/>
                  </a:lnTo>
                  <a:lnTo>
                    <a:pt x="403" y="34"/>
                  </a:lnTo>
                  <a:lnTo>
                    <a:pt x="380" y="21"/>
                  </a:lnTo>
                  <a:lnTo>
                    <a:pt x="355" y="13"/>
                  </a:lnTo>
                  <a:lnTo>
                    <a:pt x="328" y="6"/>
                  </a:lnTo>
                  <a:lnTo>
                    <a:pt x="314" y="3"/>
                  </a:lnTo>
                  <a:lnTo>
                    <a:pt x="302" y="1"/>
                  </a:lnTo>
                  <a:lnTo>
                    <a:pt x="288" y="0"/>
                  </a:lnTo>
                  <a:lnTo>
                    <a:pt x="274" y="0"/>
                  </a:lnTo>
                  <a:lnTo>
                    <a:pt x="260" y="0"/>
                  </a:lnTo>
                  <a:lnTo>
                    <a:pt x="246" y="1"/>
                  </a:lnTo>
                  <a:lnTo>
                    <a:pt x="232" y="3"/>
                  </a:lnTo>
                  <a:lnTo>
                    <a:pt x="218" y="6"/>
                  </a:lnTo>
                  <a:lnTo>
                    <a:pt x="192" y="13"/>
                  </a:lnTo>
                  <a:lnTo>
                    <a:pt x="167" y="21"/>
                  </a:lnTo>
                  <a:lnTo>
                    <a:pt x="143" y="34"/>
                  </a:lnTo>
                  <a:lnTo>
                    <a:pt x="121" y="47"/>
                  </a:lnTo>
                  <a:lnTo>
                    <a:pt x="100" y="64"/>
                  </a:lnTo>
                  <a:lnTo>
                    <a:pt x="81" y="81"/>
                  </a:lnTo>
                  <a:lnTo>
                    <a:pt x="63" y="101"/>
                  </a:lnTo>
                  <a:lnTo>
                    <a:pt x="47" y="122"/>
                  </a:lnTo>
                  <a:lnTo>
                    <a:pt x="33" y="146"/>
                  </a:lnTo>
                  <a:lnTo>
                    <a:pt x="22" y="170"/>
                  </a:lnTo>
                  <a:lnTo>
                    <a:pt x="13" y="196"/>
                  </a:lnTo>
                  <a:lnTo>
                    <a:pt x="6" y="223"/>
                  </a:lnTo>
                  <a:lnTo>
                    <a:pt x="4" y="236"/>
                  </a:lnTo>
                  <a:lnTo>
                    <a:pt x="1" y="250"/>
                  </a:lnTo>
                  <a:lnTo>
                    <a:pt x="1" y="264"/>
                  </a:lnTo>
                  <a:lnTo>
                    <a:pt x="0" y="278"/>
                  </a:lnTo>
                  <a:lnTo>
                    <a:pt x="1" y="292"/>
                  </a:lnTo>
                  <a:lnTo>
                    <a:pt x="1" y="307"/>
                  </a:lnTo>
                  <a:lnTo>
                    <a:pt x="4" y="321"/>
                  </a:lnTo>
                  <a:lnTo>
                    <a:pt x="6" y="335"/>
                  </a:lnTo>
                  <a:lnTo>
                    <a:pt x="13" y="361"/>
                  </a:lnTo>
                  <a:lnTo>
                    <a:pt x="22" y="386"/>
                  </a:lnTo>
                  <a:lnTo>
                    <a:pt x="33" y="412"/>
                  </a:lnTo>
                  <a:lnTo>
                    <a:pt x="47" y="434"/>
                  </a:lnTo>
                  <a:lnTo>
                    <a:pt x="63" y="456"/>
                  </a:lnTo>
                  <a:lnTo>
                    <a:pt x="81" y="476"/>
                  </a:lnTo>
                  <a:lnTo>
                    <a:pt x="100" y="493"/>
                  </a:lnTo>
                  <a:lnTo>
                    <a:pt x="121" y="510"/>
                  </a:lnTo>
                  <a:lnTo>
                    <a:pt x="143" y="524"/>
                  </a:lnTo>
                  <a:lnTo>
                    <a:pt x="167" y="535"/>
                  </a:lnTo>
                  <a:lnTo>
                    <a:pt x="192" y="544"/>
                  </a:lnTo>
                  <a:lnTo>
                    <a:pt x="218" y="551"/>
                  </a:lnTo>
                  <a:lnTo>
                    <a:pt x="232" y="554"/>
                  </a:lnTo>
                  <a:lnTo>
                    <a:pt x="246" y="555"/>
                  </a:lnTo>
                  <a:lnTo>
                    <a:pt x="260" y="556"/>
                  </a:lnTo>
                  <a:lnTo>
                    <a:pt x="274" y="556"/>
                  </a:lnTo>
                  <a:lnTo>
                    <a:pt x="288" y="556"/>
                  </a:lnTo>
                  <a:lnTo>
                    <a:pt x="302" y="555"/>
                  </a:lnTo>
                  <a:lnTo>
                    <a:pt x="314" y="554"/>
                  </a:lnTo>
                  <a:lnTo>
                    <a:pt x="328" y="551"/>
                  </a:lnTo>
                  <a:lnTo>
                    <a:pt x="355" y="544"/>
                  </a:lnTo>
                  <a:lnTo>
                    <a:pt x="380" y="535"/>
                  </a:lnTo>
                  <a:lnTo>
                    <a:pt x="403" y="524"/>
                  </a:lnTo>
                  <a:lnTo>
                    <a:pt x="426" y="510"/>
                  </a:lnTo>
                  <a:lnTo>
                    <a:pt x="447" y="493"/>
                  </a:lnTo>
                  <a:lnTo>
                    <a:pt x="466" y="476"/>
                  </a:lnTo>
                  <a:lnTo>
                    <a:pt x="484" y="456"/>
                  </a:lnTo>
                  <a:lnTo>
                    <a:pt x="499" y="434"/>
                  </a:lnTo>
                  <a:lnTo>
                    <a:pt x="513" y="412"/>
                  </a:lnTo>
                  <a:lnTo>
                    <a:pt x="524" y="386"/>
                  </a:lnTo>
                  <a:lnTo>
                    <a:pt x="534" y="361"/>
                  </a:lnTo>
                  <a:lnTo>
                    <a:pt x="541" y="335"/>
                  </a:lnTo>
                  <a:lnTo>
                    <a:pt x="544" y="321"/>
                  </a:lnTo>
                  <a:lnTo>
                    <a:pt x="545" y="307"/>
                  </a:lnTo>
                  <a:lnTo>
                    <a:pt x="547" y="292"/>
                  </a:lnTo>
                  <a:lnTo>
                    <a:pt x="547" y="278"/>
                  </a:lnTo>
                  <a:close/>
                  <a:moveTo>
                    <a:pt x="538" y="278"/>
                  </a:moveTo>
                  <a:lnTo>
                    <a:pt x="537" y="307"/>
                  </a:lnTo>
                  <a:lnTo>
                    <a:pt x="533" y="332"/>
                  </a:lnTo>
                  <a:lnTo>
                    <a:pt x="527" y="359"/>
                  </a:lnTo>
                  <a:lnTo>
                    <a:pt x="517" y="383"/>
                  </a:lnTo>
                  <a:lnTo>
                    <a:pt x="506" y="407"/>
                  </a:lnTo>
                  <a:lnTo>
                    <a:pt x="494" y="430"/>
                  </a:lnTo>
                  <a:lnTo>
                    <a:pt x="479" y="450"/>
                  </a:lnTo>
                  <a:lnTo>
                    <a:pt x="460" y="470"/>
                  </a:lnTo>
                  <a:lnTo>
                    <a:pt x="442" y="487"/>
                  </a:lnTo>
                  <a:lnTo>
                    <a:pt x="421" y="503"/>
                  </a:lnTo>
                  <a:lnTo>
                    <a:pt x="399" y="517"/>
                  </a:lnTo>
                  <a:lnTo>
                    <a:pt x="377" y="528"/>
                  </a:lnTo>
                  <a:lnTo>
                    <a:pt x="352" y="537"/>
                  </a:lnTo>
                  <a:lnTo>
                    <a:pt x="327" y="544"/>
                  </a:lnTo>
                  <a:lnTo>
                    <a:pt x="300" y="548"/>
                  </a:lnTo>
                  <a:lnTo>
                    <a:pt x="274" y="549"/>
                  </a:lnTo>
                  <a:lnTo>
                    <a:pt x="246" y="548"/>
                  </a:lnTo>
                  <a:lnTo>
                    <a:pt x="220" y="544"/>
                  </a:lnTo>
                  <a:lnTo>
                    <a:pt x="195" y="537"/>
                  </a:lnTo>
                  <a:lnTo>
                    <a:pt x="170" y="528"/>
                  </a:lnTo>
                  <a:lnTo>
                    <a:pt x="148" y="517"/>
                  </a:lnTo>
                  <a:lnTo>
                    <a:pt x="125" y="503"/>
                  </a:lnTo>
                  <a:lnTo>
                    <a:pt x="104" y="487"/>
                  </a:lnTo>
                  <a:lnTo>
                    <a:pt x="86" y="470"/>
                  </a:lnTo>
                  <a:lnTo>
                    <a:pt x="70" y="450"/>
                  </a:lnTo>
                  <a:lnTo>
                    <a:pt x="54" y="430"/>
                  </a:lnTo>
                  <a:lnTo>
                    <a:pt x="40" y="407"/>
                  </a:lnTo>
                  <a:lnTo>
                    <a:pt x="29" y="383"/>
                  </a:lnTo>
                  <a:lnTo>
                    <a:pt x="21" y="359"/>
                  </a:lnTo>
                  <a:lnTo>
                    <a:pt x="14" y="332"/>
                  </a:lnTo>
                  <a:lnTo>
                    <a:pt x="10" y="307"/>
                  </a:lnTo>
                  <a:lnTo>
                    <a:pt x="8" y="278"/>
                  </a:lnTo>
                  <a:lnTo>
                    <a:pt x="10" y="251"/>
                  </a:lnTo>
                  <a:lnTo>
                    <a:pt x="14" y="224"/>
                  </a:lnTo>
                  <a:lnTo>
                    <a:pt x="21" y="197"/>
                  </a:lnTo>
                  <a:lnTo>
                    <a:pt x="29" y="173"/>
                  </a:lnTo>
                  <a:lnTo>
                    <a:pt x="40" y="149"/>
                  </a:lnTo>
                  <a:lnTo>
                    <a:pt x="54" y="128"/>
                  </a:lnTo>
                  <a:lnTo>
                    <a:pt x="70" y="106"/>
                  </a:lnTo>
                  <a:lnTo>
                    <a:pt x="86" y="86"/>
                  </a:lnTo>
                  <a:lnTo>
                    <a:pt x="104" y="69"/>
                  </a:lnTo>
                  <a:lnTo>
                    <a:pt x="125" y="54"/>
                  </a:lnTo>
                  <a:lnTo>
                    <a:pt x="148" y="41"/>
                  </a:lnTo>
                  <a:lnTo>
                    <a:pt x="170" y="30"/>
                  </a:lnTo>
                  <a:lnTo>
                    <a:pt x="195" y="20"/>
                  </a:lnTo>
                  <a:lnTo>
                    <a:pt x="220" y="14"/>
                  </a:lnTo>
                  <a:lnTo>
                    <a:pt x="246" y="10"/>
                  </a:lnTo>
                  <a:lnTo>
                    <a:pt x="274" y="8"/>
                  </a:lnTo>
                  <a:lnTo>
                    <a:pt x="300" y="10"/>
                  </a:lnTo>
                  <a:lnTo>
                    <a:pt x="327" y="14"/>
                  </a:lnTo>
                  <a:lnTo>
                    <a:pt x="352" y="20"/>
                  </a:lnTo>
                  <a:lnTo>
                    <a:pt x="377" y="30"/>
                  </a:lnTo>
                  <a:lnTo>
                    <a:pt x="399" y="41"/>
                  </a:lnTo>
                  <a:lnTo>
                    <a:pt x="421" y="54"/>
                  </a:lnTo>
                  <a:lnTo>
                    <a:pt x="442" y="69"/>
                  </a:lnTo>
                  <a:lnTo>
                    <a:pt x="460" y="86"/>
                  </a:lnTo>
                  <a:lnTo>
                    <a:pt x="479" y="106"/>
                  </a:lnTo>
                  <a:lnTo>
                    <a:pt x="494" y="128"/>
                  </a:lnTo>
                  <a:lnTo>
                    <a:pt x="506" y="149"/>
                  </a:lnTo>
                  <a:lnTo>
                    <a:pt x="517" y="173"/>
                  </a:lnTo>
                  <a:lnTo>
                    <a:pt x="527" y="197"/>
                  </a:lnTo>
                  <a:lnTo>
                    <a:pt x="533" y="224"/>
                  </a:lnTo>
                  <a:lnTo>
                    <a:pt x="537" y="251"/>
                  </a:lnTo>
                  <a:lnTo>
                    <a:pt x="538" y="278"/>
                  </a:lnTo>
                  <a:close/>
                </a:path>
              </a:pathLst>
            </a:custGeom>
            <a:solidFill>
              <a:srgbClr val="FEF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39" name="Freeform 126"/>
            <p:cNvSpPr>
              <a:spLocks noEditPoints="1"/>
            </p:cNvSpPr>
            <p:nvPr/>
          </p:nvSpPr>
          <p:spPr bwMode="auto">
            <a:xfrm>
              <a:off x="4265" y="2226"/>
              <a:ext cx="538" cy="548"/>
            </a:xfrm>
            <a:custGeom>
              <a:avLst/>
              <a:gdLst>
                <a:gd name="T0" fmla="*/ 533 w 538"/>
                <a:gd name="T1" fmla="*/ 219 h 548"/>
                <a:gd name="T2" fmla="*/ 507 w 538"/>
                <a:gd name="T3" fmla="*/ 144 h 548"/>
                <a:gd name="T4" fmla="*/ 459 w 538"/>
                <a:gd name="T5" fmla="*/ 80 h 548"/>
                <a:gd name="T6" fmla="*/ 398 w 538"/>
                <a:gd name="T7" fmla="*/ 33 h 548"/>
                <a:gd name="T8" fmla="*/ 324 w 538"/>
                <a:gd name="T9" fmla="*/ 6 h 548"/>
                <a:gd name="T10" fmla="*/ 242 w 538"/>
                <a:gd name="T11" fmla="*/ 2 h 548"/>
                <a:gd name="T12" fmla="*/ 164 w 538"/>
                <a:gd name="T13" fmla="*/ 21 h 548"/>
                <a:gd name="T14" fmla="*/ 99 w 538"/>
                <a:gd name="T15" fmla="*/ 63 h 548"/>
                <a:gd name="T16" fmla="*/ 46 w 538"/>
                <a:gd name="T17" fmla="*/ 121 h 548"/>
                <a:gd name="T18" fmla="*/ 13 w 538"/>
                <a:gd name="T19" fmla="*/ 193 h 548"/>
                <a:gd name="T20" fmla="*/ 0 w 538"/>
                <a:gd name="T21" fmla="*/ 274 h 548"/>
                <a:gd name="T22" fmla="*/ 13 w 538"/>
                <a:gd name="T23" fmla="*/ 357 h 548"/>
                <a:gd name="T24" fmla="*/ 46 w 538"/>
                <a:gd name="T25" fmla="*/ 428 h 548"/>
                <a:gd name="T26" fmla="*/ 99 w 538"/>
                <a:gd name="T27" fmla="*/ 486 h 548"/>
                <a:gd name="T28" fmla="*/ 164 w 538"/>
                <a:gd name="T29" fmla="*/ 527 h 548"/>
                <a:gd name="T30" fmla="*/ 242 w 538"/>
                <a:gd name="T31" fmla="*/ 547 h 548"/>
                <a:gd name="T32" fmla="*/ 324 w 538"/>
                <a:gd name="T33" fmla="*/ 543 h 548"/>
                <a:gd name="T34" fmla="*/ 398 w 538"/>
                <a:gd name="T35" fmla="*/ 516 h 548"/>
                <a:gd name="T36" fmla="*/ 459 w 538"/>
                <a:gd name="T37" fmla="*/ 469 h 548"/>
                <a:gd name="T38" fmla="*/ 507 w 538"/>
                <a:gd name="T39" fmla="*/ 405 h 548"/>
                <a:gd name="T40" fmla="*/ 533 w 538"/>
                <a:gd name="T41" fmla="*/ 330 h 548"/>
                <a:gd name="T42" fmla="*/ 530 w 538"/>
                <a:gd name="T43" fmla="*/ 274 h 548"/>
                <a:gd name="T44" fmla="*/ 519 w 538"/>
                <a:gd name="T45" fmla="*/ 354 h 548"/>
                <a:gd name="T46" fmla="*/ 486 w 538"/>
                <a:gd name="T47" fmla="*/ 423 h 548"/>
                <a:gd name="T48" fmla="*/ 436 w 538"/>
                <a:gd name="T49" fmla="*/ 480 h 548"/>
                <a:gd name="T50" fmla="*/ 372 w 538"/>
                <a:gd name="T51" fmla="*/ 520 h 548"/>
                <a:gd name="T52" fmla="*/ 296 w 538"/>
                <a:gd name="T53" fmla="*/ 540 h 548"/>
                <a:gd name="T54" fmla="*/ 217 w 538"/>
                <a:gd name="T55" fmla="*/ 535 h 548"/>
                <a:gd name="T56" fmla="*/ 145 w 538"/>
                <a:gd name="T57" fmla="*/ 508 h 548"/>
                <a:gd name="T58" fmla="*/ 85 w 538"/>
                <a:gd name="T59" fmla="*/ 463 h 548"/>
                <a:gd name="T60" fmla="*/ 41 w 538"/>
                <a:gd name="T61" fmla="*/ 402 h 548"/>
                <a:gd name="T62" fmla="*/ 14 w 538"/>
                <a:gd name="T63" fmla="*/ 328 h 548"/>
                <a:gd name="T64" fmla="*/ 10 w 538"/>
                <a:gd name="T65" fmla="*/ 247 h 548"/>
                <a:gd name="T66" fmla="*/ 29 w 538"/>
                <a:gd name="T67" fmla="*/ 171 h 548"/>
                <a:gd name="T68" fmla="*/ 68 w 538"/>
                <a:gd name="T69" fmla="*/ 105 h 548"/>
                <a:gd name="T70" fmla="*/ 124 w 538"/>
                <a:gd name="T71" fmla="*/ 54 h 548"/>
                <a:gd name="T72" fmla="*/ 192 w 538"/>
                <a:gd name="T73" fmla="*/ 20 h 548"/>
                <a:gd name="T74" fmla="*/ 270 w 538"/>
                <a:gd name="T75" fmla="*/ 7 h 548"/>
                <a:gd name="T76" fmla="*/ 347 w 538"/>
                <a:gd name="T77" fmla="*/ 20 h 548"/>
                <a:gd name="T78" fmla="*/ 416 w 538"/>
                <a:gd name="T79" fmla="*/ 54 h 548"/>
                <a:gd name="T80" fmla="*/ 470 w 538"/>
                <a:gd name="T81" fmla="*/ 105 h 548"/>
                <a:gd name="T82" fmla="*/ 509 w 538"/>
                <a:gd name="T83" fmla="*/ 171 h 548"/>
                <a:gd name="T84" fmla="*/ 529 w 538"/>
                <a:gd name="T85" fmla="*/ 247 h 5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8"/>
                <a:gd name="T130" fmla="*/ 0 h 548"/>
                <a:gd name="T131" fmla="*/ 538 w 538"/>
                <a:gd name="T132" fmla="*/ 548 h 5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8" h="548">
                  <a:moveTo>
                    <a:pt x="538" y="274"/>
                  </a:moveTo>
                  <a:lnTo>
                    <a:pt x="537" y="246"/>
                  </a:lnTo>
                  <a:lnTo>
                    <a:pt x="533" y="219"/>
                  </a:lnTo>
                  <a:lnTo>
                    <a:pt x="526" y="193"/>
                  </a:lnTo>
                  <a:lnTo>
                    <a:pt x="518" y="168"/>
                  </a:lnTo>
                  <a:lnTo>
                    <a:pt x="507" y="144"/>
                  </a:lnTo>
                  <a:lnTo>
                    <a:pt x="493" y="121"/>
                  </a:lnTo>
                  <a:lnTo>
                    <a:pt x="477" y="100"/>
                  </a:lnTo>
                  <a:lnTo>
                    <a:pt x="459" y="80"/>
                  </a:lnTo>
                  <a:lnTo>
                    <a:pt x="441" y="63"/>
                  </a:lnTo>
                  <a:lnTo>
                    <a:pt x="420" y="47"/>
                  </a:lnTo>
                  <a:lnTo>
                    <a:pt x="398" y="33"/>
                  </a:lnTo>
                  <a:lnTo>
                    <a:pt x="374" y="21"/>
                  </a:lnTo>
                  <a:lnTo>
                    <a:pt x="349" y="11"/>
                  </a:lnTo>
                  <a:lnTo>
                    <a:pt x="324" y="6"/>
                  </a:lnTo>
                  <a:lnTo>
                    <a:pt x="296" y="2"/>
                  </a:lnTo>
                  <a:lnTo>
                    <a:pt x="270" y="0"/>
                  </a:lnTo>
                  <a:lnTo>
                    <a:pt x="242" y="2"/>
                  </a:lnTo>
                  <a:lnTo>
                    <a:pt x="216" y="6"/>
                  </a:lnTo>
                  <a:lnTo>
                    <a:pt x="189" y="11"/>
                  </a:lnTo>
                  <a:lnTo>
                    <a:pt x="164" y="21"/>
                  </a:lnTo>
                  <a:lnTo>
                    <a:pt x="141" y="33"/>
                  </a:lnTo>
                  <a:lnTo>
                    <a:pt x="120" y="47"/>
                  </a:lnTo>
                  <a:lnTo>
                    <a:pt x="99" y="63"/>
                  </a:lnTo>
                  <a:lnTo>
                    <a:pt x="80" y="80"/>
                  </a:lnTo>
                  <a:lnTo>
                    <a:pt x="61" y="100"/>
                  </a:lnTo>
                  <a:lnTo>
                    <a:pt x="46" y="121"/>
                  </a:lnTo>
                  <a:lnTo>
                    <a:pt x="34" y="144"/>
                  </a:lnTo>
                  <a:lnTo>
                    <a:pt x="21" y="168"/>
                  </a:lnTo>
                  <a:lnTo>
                    <a:pt x="13" y="193"/>
                  </a:lnTo>
                  <a:lnTo>
                    <a:pt x="6" y="219"/>
                  </a:lnTo>
                  <a:lnTo>
                    <a:pt x="2" y="246"/>
                  </a:lnTo>
                  <a:lnTo>
                    <a:pt x="0" y="274"/>
                  </a:lnTo>
                  <a:lnTo>
                    <a:pt x="2" y="303"/>
                  </a:lnTo>
                  <a:lnTo>
                    <a:pt x="6" y="330"/>
                  </a:lnTo>
                  <a:lnTo>
                    <a:pt x="13" y="357"/>
                  </a:lnTo>
                  <a:lnTo>
                    <a:pt x="21" y="381"/>
                  </a:lnTo>
                  <a:lnTo>
                    <a:pt x="34" y="405"/>
                  </a:lnTo>
                  <a:lnTo>
                    <a:pt x="46" y="428"/>
                  </a:lnTo>
                  <a:lnTo>
                    <a:pt x="61" y="449"/>
                  </a:lnTo>
                  <a:lnTo>
                    <a:pt x="80" y="469"/>
                  </a:lnTo>
                  <a:lnTo>
                    <a:pt x="99" y="486"/>
                  </a:lnTo>
                  <a:lnTo>
                    <a:pt x="120" y="501"/>
                  </a:lnTo>
                  <a:lnTo>
                    <a:pt x="141" y="516"/>
                  </a:lnTo>
                  <a:lnTo>
                    <a:pt x="164" y="527"/>
                  </a:lnTo>
                  <a:lnTo>
                    <a:pt x="189" y="537"/>
                  </a:lnTo>
                  <a:lnTo>
                    <a:pt x="216" y="543"/>
                  </a:lnTo>
                  <a:lnTo>
                    <a:pt x="242" y="547"/>
                  </a:lnTo>
                  <a:lnTo>
                    <a:pt x="270" y="548"/>
                  </a:lnTo>
                  <a:lnTo>
                    <a:pt x="296" y="547"/>
                  </a:lnTo>
                  <a:lnTo>
                    <a:pt x="324" y="543"/>
                  </a:lnTo>
                  <a:lnTo>
                    <a:pt x="349" y="537"/>
                  </a:lnTo>
                  <a:lnTo>
                    <a:pt x="374" y="527"/>
                  </a:lnTo>
                  <a:lnTo>
                    <a:pt x="398" y="516"/>
                  </a:lnTo>
                  <a:lnTo>
                    <a:pt x="420" y="501"/>
                  </a:lnTo>
                  <a:lnTo>
                    <a:pt x="441" y="486"/>
                  </a:lnTo>
                  <a:lnTo>
                    <a:pt x="459" y="469"/>
                  </a:lnTo>
                  <a:lnTo>
                    <a:pt x="477" y="449"/>
                  </a:lnTo>
                  <a:lnTo>
                    <a:pt x="493" y="428"/>
                  </a:lnTo>
                  <a:lnTo>
                    <a:pt x="507" y="405"/>
                  </a:lnTo>
                  <a:lnTo>
                    <a:pt x="518" y="381"/>
                  </a:lnTo>
                  <a:lnTo>
                    <a:pt x="526" y="357"/>
                  </a:lnTo>
                  <a:lnTo>
                    <a:pt x="533" y="330"/>
                  </a:lnTo>
                  <a:lnTo>
                    <a:pt x="537" y="303"/>
                  </a:lnTo>
                  <a:lnTo>
                    <a:pt x="538" y="274"/>
                  </a:lnTo>
                  <a:close/>
                  <a:moveTo>
                    <a:pt x="530" y="274"/>
                  </a:moveTo>
                  <a:lnTo>
                    <a:pt x="529" y="301"/>
                  </a:lnTo>
                  <a:lnTo>
                    <a:pt x="525" y="328"/>
                  </a:lnTo>
                  <a:lnTo>
                    <a:pt x="519" y="354"/>
                  </a:lnTo>
                  <a:lnTo>
                    <a:pt x="509" y="378"/>
                  </a:lnTo>
                  <a:lnTo>
                    <a:pt x="500" y="402"/>
                  </a:lnTo>
                  <a:lnTo>
                    <a:pt x="486" y="423"/>
                  </a:lnTo>
                  <a:lnTo>
                    <a:pt x="470" y="443"/>
                  </a:lnTo>
                  <a:lnTo>
                    <a:pt x="454" y="463"/>
                  </a:lnTo>
                  <a:lnTo>
                    <a:pt x="436" y="480"/>
                  </a:lnTo>
                  <a:lnTo>
                    <a:pt x="416" y="496"/>
                  </a:lnTo>
                  <a:lnTo>
                    <a:pt x="394" y="508"/>
                  </a:lnTo>
                  <a:lnTo>
                    <a:pt x="372" y="520"/>
                  </a:lnTo>
                  <a:lnTo>
                    <a:pt x="347" y="528"/>
                  </a:lnTo>
                  <a:lnTo>
                    <a:pt x="322" y="535"/>
                  </a:lnTo>
                  <a:lnTo>
                    <a:pt x="296" y="540"/>
                  </a:lnTo>
                  <a:lnTo>
                    <a:pt x="270" y="541"/>
                  </a:lnTo>
                  <a:lnTo>
                    <a:pt x="242" y="540"/>
                  </a:lnTo>
                  <a:lnTo>
                    <a:pt x="217" y="535"/>
                  </a:lnTo>
                  <a:lnTo>
                    <a:pt x="192" y="528"/>
                  </a:lnTo>
                  <a:lnTo>
                    <a:pt x="169" y="520"/>
                  </a:lnTo>
                  <a:lnTo>
                    <a:pt x="145" y="508"/>
                  </a:lnTo>
                  <a:lnTo>
                    <a:pt x="124" y="496"/>
                  </a:lnTo>
                  <a:lnTo>
                    <a:pt x="103" y="480"/>
                  </a:lnTo>
                  <a:lnTo>
                    <a:pt x="85" y="463"/>
                  </a:lnTo>
                  <a:lnTo>
                    <a:pt x="68" y="443"/>
                  </a:lnTo>
                  <a:lnTo>
                    <a:pt x="53" y="423"/>
                  </a:lnTo>
                  <a:lnTo>
                    <a:pt x="41" y="402"/>
                  </a:lnTo>
                  <a:lnTo>
                    <a:pt x="29" y="378"/>
                  </a:lnTo>
                  <a:lnTo>
                    <a:pt x="20" y="354"/>
                  </a:lnTo>
                  <a:lnTo>
                    <a:pt x="14" y="328"/>
                  </a:lnTo>
                  <a:lnTo>
                    <a:pt x="10" y="301"/>
                  </a:lnTo>
                  <a:lnTo>
                    <a:pt x="9" y="274"/>
                  </a:lnTo>
                  <a:lnTo>
                    <a:pt x="10" y="247"/>
                  </a:lnTo>
                  <a:lnTo>
                    <a:pt x="14" y="220"/>
                  </a:lnTo>
                  <a:lnTo>
                    <a:pt x="20" y="195"/>
                  </a:lnTo>
                  <a:lnTo>
                    <a:pt x="29" y="171"/>
                  </a:lnTo>
                  <a:lnTo>
                    <a:pt x="41" y="148"/>
                  </a:lnTo>
                  <a:lnTo>
                    <a:pt x="53" y="125"/>
                  </a:lnTo>
                  <a:lnTo>
                    <a:pt x="68" y="105"/>
                  </a:lnTo>
                  <a:lnTo>
                    <a:pt x="85" y="85"/>
                  </a:lnTo>
                  <a:lnTo>
                    <a:pt x="103" y="68"/>
                  </a:lnTo>
                  <a:lnTo>
                    <a:pt x="124" y="54"/>
                  </a:lnTo>
                  <a:lnTo>
                    <a:pt x="145" y="40"/>
                  </a:lnTo>
                  <a:lnTo>
                    <a:pt x="169" y="29"/>
                  </a:lnTo>
                  <a:lnTo>
                    <a:pt x="192" y="20"/>
                  </a:lnTo>
                  <a:lnTo>
                    <a:pt x="217" y="13"/>
                  </a:lnTo>
                  <a:lnTo>
                    <a:pt x="242" y="9"/>
                  </a:lnTo>
                  <a:lnTo>
                    <a:pt x="270" y="7"/>
                  </a:lnTo>
                  <a:lnTo>
                    <a:pt x="296" y="9"/>
                  </a:lnTo>
                  <a:lnTo>
                    <a:pt x="322" y="13"/>
                  </a:lnTo>
                  <a:lnTo>
                    <a:pt x="347" y="20"/>
                  </a:lnTo>
                  <a:lnTo>
                    <a:pt x="372" y="29"/>
                  </a:lnTo>
                  <a:lnTo>
                    <a:pt x="394" y="40"/>
                  </a:lnTo>
                  <a:lnTo>
                    <a:pt x="416" y="54"/>
                  </a:lnTo>
                  <a:lnTo>
                    <a:pt x="436" y="68"/>
                  </a:lnTo>
                  <a:lnTo>
                    <a:pt x="454" y="85"/>
                  </a:lnTo>
                  <a:lnTo>
                    <a:pt x="470" y="105"/>
                  </a:lnTo>
                  <a:lnTo>
                    <a:pt x="486" y="125"/>
                  </a:lnTo>
                  <a:lnTo>
                    <a:pt x="500" y="148"/>
                  </a:lnTo>
                  <a:lnTo>
                    <a:pt x="509" y="171"/>
                  </a:lnTo>
                  <a:lnTo>
                    <a:pt x="519" y="195"/>
                  </a:lnTo>
                  <a:lnTo>
                    <a:pt x="525" y="220"/>
                  </a:lnTo>
                  <a:lnTo>
                    <a:pt x="529" y="247"/>
                  </a:lnTo>
                  <a:lnTo>
                    <a:pt x="530" y="274"/>
                  </a:lnTo>
                  <a:close/>
                </a:path>
              </a:pathLst>
            </a:custGeom>
            <a:solidFill>
              <a:srgbClr val="FEF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0" name="Freeform 127"/>
            <p:cNvSpPr>
              <a:spLocks noEditPoints="1"/>
            </p:cNvSpPr>
            <p:nvPr/>
          </p:nvSpPr>
          <p:spPr bwMode="auto">
            <a:xfrm>
              <a:off x="4269" y="2230"/>
              <a:ext cx="530" cy="541"/>
            </a:xfrm>
            <a:custGeom>
              <a:avLst/>
              <a:gdLst>
                <a:gd name="T0" fmla="*/ 525 w 530"/>
                <a:gd name="T1" fmla="*/ 216 h 541"/>
                <a:gd name="T2" fmla="*/ 498 w 530"/>
                <a:gd name="T3" fmla="*/ 141 h 541"/>
                <a:gd name="T4" fmla="*/ 452 w 530"/>
                <a:gd name="T5" fmla="*/ 78 h 541"/>
                <a:gd name="T6" fmla="*/ 391 w 530"/>
                <a:gd name="T7" fmla="*/ 33 h 541"/>
                <a:gd name="T8" fmla="*/ 319 w 530"/>
                <a:gd name="T9" fmla="*/ 6 h 541"/>
                <a:gd name="T10" fmla="*/ 238 w 530"/>
                <a:gd name="T11" fmla="*/ 2 h 541"/>
                <a:gd name="T12" fmla="*/ 162 w 530"/>
                <a:gd name="T13" fmla="*/ 22 h 541"/>
                <a:gd name="T14" fmla="*/ 96 w 530"/>
                <a:gd name="T15" fmla="*/ 61 h 541"/>
                <a:gd name="T16" fmla="*/ 46 w 530"/>
                <a:gd name="T17" fmla="*/ 120 h 541"/>
                <a:gd name="T18" fmla="*/ 13 w 530"/>
                <a:gd name="T19" fmla="*/ 189 h 541"/>
                <a:gd name="T20" fmla="*/ 0 w 530"/>
                <a:gd name="T21" fmla="*/ 270 h 541"/>
                <a:gd name="T22" fmla="*/ 13 w 530"/>
                <a:gd name="T23" fmla="*/ 351 h 541"/>
                <a:gd name="T24" fmla="*/ 46 w 530"/>
                <a:gd name="T25" fmla="*/ 422 h 541"/>
                <a:gd name="T26" fmla="*/ 96 w 530"/>
                <a:gd name="T27" fmla="*/ 479 h 541"/>
                <a:gd name="T28" fmla="*/ 162 w 530"/>
                <a:gd name="T29" fmla="*/ 520 h 541"/>
                <a:gd name="T30" fmla="*/ 238 w 530"/>
                <a:gd name="T31" fmla="*/ 540 h 541"/>
                <a:gd name="T32" fmla="*/ 319 w 530"/>
                <a:gd name="T33" fmla="*/ 536 h 541"/>
                <a:gd name="T34" fmla="*/ 391 w 530"/>
                <a:gd name="T35" fmla="*/ 509 h 541"/>
                <a:gd name="T36" fmla="*/ 452 w 530"/>
                <a:gd name="T37" fmla="*/ 462 h 541"/>
                <a:gd name="T38" fmla="*/ 498 w 530"/>
                <a:gd name="T39" fmla="*/ 399 h 541"/>
                <a:gd name="T40" fmla="*/ 525 w 530"/>
                <a:gd name="T41" fmla="*/ 324 h 541"/>
                <a:gd name="T42" fmla="*/ 522 w 530"/>
                <a:gd name="T43" fmla="*/ 270 h 541"/>
                <a:gd name="T44" fmla="*/ 511 w 530"/>
                <a:gd name="T45" fmla="*/ 348 h 541"/>
                <a:gd name="T46" fmla="*/ 479 w 530"/>
                <a:gd name="T47" fmla="*/ 416 h 541"/>
                <a:gd name="T48" fmla="*/ 429 w 530"/>
                <a:gd name="T49" fmla="*/ 473 h 541"/>
                <a:gd name="T50" fmla="*/ 366 w 530"/>
                <a:gd name="T51" fmla="*/ 512 h 541"/>
                <a:gd name="T52" fmla="*/ 292 w 530"/>
                <a:gd name="T53" fmla="*/ 531 h 541"/>
                <a:gd name="T54" fmla="*/ 213 w 530"/>
                <a:gd name="T55" fmla="*/ 527 h 541"/>
                <a:gd name="T56" fmla="*/ 144 w 530"/>
                <a:gd name="T57" fmla="*/ 502 h 541"/>
                <a:gd name="T58" fmla="*/ 84 w 530"/>
                <a:gd name="T59" fmla="*/ 456 h 541"/>
                <a:gd name="T60" fmla="*/ 39 w 530"/>
                <a:gd name="T61" fmla="*/ 395 h 541"/>
                <a:gd name="T62" fmla="*/ 14 w 530"/>
                <a:gd name="T63" fmla="*/ 323 h 541"/>
                <a:gd name="T64" fmla="*/ 10 w 530"/>
                <a:gd name="T65" fmla="*/ 243 h 541"/>
                <a:gd name="T66" fmla="*/ 28 w 530"/>
                <a:gd name="T67" fmla="*/ 168 h 541"/>
                <a:gd name="T68" fmla="*/ 67 w 530"/>
                <a:gd name="T69" fmla="*/ 104 h 541"/>
                <a:gd name="T70" fmla="*/ 121 w 530"/>
                <a:gd name="T71" fmla="*/ 53 h 541"/>
                <a:gd name="T72" fmla="*/ 190 w 530"/>
                <a:gd name="T73" fmla="*/ 20 h 541"/>
                <a:gd name="T74" fmla="*/ 266 w 530"/>
                <a:gd name="T75" fmla="*/ 7 h 541"/>
                <a:gd name="T76" fmla="*/ 343 w 530"/>
                <a:gd name="T77" fmla="*/ 20 h 541"/>
                <a:gd name="T78" fmla="*/ 409 w 530"/>
                <a:gd name="T79" fmla="*/ 53 h 541"/>
                <a:gd name="T80" fmla="*/ 464 w 530"/>
                <a:gd name="T81" fmla="*/ 104 h 541"/>
                <a:gd name="T82" fmla="*/ 503 w 530"/>
                <a:gd name="T83" fmla="*/ 168 h 541"/>
                <a:gd name="T84" fmla="*/ 521 w 530"/>
                <a:gd name="T85" fmla="*/ 243 h 5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0"/>
                <a:gd name="T130" fmla="*/ 0 h 541"/>
                <a:gd name="T131" fmla="*/ 530 w 530"/>
                <a:gd name="T132" fmla="*/ 541 h 5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0" h="541">
                  <a:moveTo>
                    <a:pt x="530" y="270"/>
                  </a:moveTo>
                  <a:lnTo>
                    <a:pt x="529" y="243"/>
                  </a:lnTo>
                  <a:lnTo>
                    <a:pt x="525" y="216"/>
                  </a:lnTo>
                  <a:lnTo>
                    <a:pt x="519" y="189"/>
                  </a:lnTo>
                  <a:lnTo>
                    <a:pt x="509" y="165"/>
                  </a:lnTo>
                  <a:lnTo>
                    <a:pt x="498" y="141"/>
                  </a:lnTo>
                  <a:lnTo>
                    <a:pt x="486" y="120"/>
                  </a:lnTo>
                  <a:lnTo>
                    <a:pt x="471" y="98"/>
                  </a:lnTo>
                  <a:lnTo>
                    <a:pt x="452" y="78"/>
                  </a:lnTo>
                  <a:lnTo>
                    <a:pt x="434" y="61"/>
                  </a:lnTo>
                  <a:lnTo>
                    <a:pt x="413" y="46"/>
                  </a:lnTo>
                  <a:lnTo>
                    <a:pt x="391" y="33"/>
                  </a:lnTo>
                  <a:lnTo>
                    <a:pt x="369" y="22"/>
                  </a:lnTo>
                  <a:lnTo>
                    <a:pt x="344" y="12"/>
                  </a:lnTo>
                  <a:lnTo>
                    <a:pt x="319" y="6"/>
                  </a:lnTo>
                  <a:lnTo>
                    <a:pt x="292" y="2"/>
                  </a:lnTo>
                  <a:lnTo>
                    <a:pt x="266" y="0"/>
                  </a:lnTo>
                  <a:lnTo>
                    <a:pt x="238" y="2"/>
                  </a:lnTo>
                  <a:lnTo>
                    <a:pt x="212" y="6"/>
                  </a:lnTo>
                  <a:lnTo>
                    <a:pt x="187" y="12"/>
                  </a:lnTo>
                  <a:lnTo>
                    <a:pt x="162" y="22"/>
                  </a:lnTo>
                  <a:lnTo>
                    <a:pt x="140" y="33"/>
                  </a:lnTo>
                  <a:lnTo>
                    <a:pt x="117" y="46"/>
                  </a:lnTo>
                  <a:lnTo>
                    <a:pt x="96" y="61"/>
                  </a:lnTo>
                  <a:lnTo>
                    <a:pt x="78" y="78"/>
                  </a:lnTo>
                  <a:lnTo>
                    <a:pt x="62" y="98"/>
                  </a:lnTo>
                  <a:lnTo>
                    <a:pt x="46" y="120"/>
                  </a:lnTo>
                  <a:lnTo>
                    <a:pt x="32" y="141"/>
                  </a:lnTo>
                  <a:lnTo>
                    <a:pt x="21" y="165"/>
                  </a:lnTo>
                  <a:lnTo>
                    <a:pt x="13" y="189"/>
                  </a:lnTo>
                  <a:lnTo>
                    <a:pt x="6" y="216"/>
                  </a:lnTo>
                  <a:lnTo>
                    <a:pt x="2" y="243"/>
                  </a:lnTo>
                  <a:lnTo>
                    <a:pt x="0" y="270"/>
                  </a:lnTo>
                  <a:lnTo>
                    <a:pt x="2" y="299"/>
                  </a:lnTo>
                  <a:lnTo>
                    <a:pt x="6" y="324"/>
                  </a:lnTo>
                  <a:lnTo>
                    <a:pt x="13" y="351"/>
                  </a:lnTo>
                  <a:lnTo>
                    <a:pt x="21" y="375"/>
                  </a:lnTo>
                  <a:lnTo>
                    <a:pt x="32" y="399"/>
                  </a:lnTo>
                  <a:lnTo>
                    <a:pt x="46" y="422"/>
                  </a:lnTo>
                  <a:lnTo>
                    <a:pt x="62" y="442"/>
                  </a:lnTo>
                  <a:lnTo>
                    <a:pt x="78" y="462"/>
                  </a:lnTo>
                  <a:lnTo>
                    <a:pt x="96" y="479"/>
                  </a:lnTo>
                  <a:lnTo>
                    <a:pt x="117" y="495"/>
                  </a:lnTo>
                  <a:lnTo>
                    <a:pt x="140" y="509"/>
                  </a:lnTo>
                  <a:lnTo>
                    <a:pt x="162" y="520"/>
                  </a:lnTo>
                  <a:lnTo>
                    <a:pt x="187" y="529"/>
                  </a:lnTo>
                  <a:lnTo>
                    <a:pt x="212" y="536"/>
                  </a:lnTo>
                  <a:lnTo>
                    <a:pt x="238" y="540"/>
                  </a:lnTo>
                  <a:lnTo>
                    <a:pt x="266" y="541"/>
                  </a:lnTo>
                  <a:lnTo>
                    <a:pt x="292" y="540"/>
                  </a:lnTo>
                  <a:lnTo>
                    <a:pt x="319" y="536"/>
                  </a:lnTo>
                  <a:lnTo>
                    <a:pt x="344" y="529"/>
                  </a:lnTo>
                  <a:lnTo>
                    <a:pt x="369" y="520"/>
                  </a:lnTo>
                  <a:lnTo>
                    <a:pt x="391" y="509"/>
                  </a:lnTo>
                  <a:lnTo>
                    <a:pt x="413" y="495"/>
                  </a:lnTo>
                  <a:lnTo>
                    <a:pt x="434" y="479"/>
                  </a:lnTo>
                  <a:lnTo>
                    <a:pt x="452" y="462"/>
                  </a:lnTo>
                  <a:lnTo>
                    <a:pt x="471" y="442"/>
                  </a:lnTo>
                  <a:lnTo>
                    <a:pt x="486" y="422"/>
                  </a:lnTo>
                  <a:lnTo>
                    <a:pt x="498" y="399"/>
                  </a:lnTo>
                  <a:lnTo>
                    <a:pt x="509" y="375"/>
                  </a:lnTo>
                  <a:lnTo>
                    <a:pt x="519" y="351"/>
                  </a:lnTo>
                  <a:lnTo>
                    <a:pt x="525" y="324"/>
                  </a:lnTo>
                  <a:lnTo>
                    <a:pt x="529" y="299"/>
                  </a:lnTo>
                  <a:lnTo>
                    <a:pt x="530" y="270"/>
                  </a:lnTo>
                  <a:close/>
                  <a:moveTo>
                    <a:pt x="522" y="270"/>
                  </a:moveTo>
                  <a:lnTo>
                    <a:pt x="521" y="297"/>
                  </a:lnTo>
                  <a:lnTo>
                    <a:pt x="518" y="323"/>
                  </a:lnTo>
                  <a:lnTo>
                    <a:pt x="511" y="348"/>
                  </a:lnTo>
                  <a:lnTo>
                    <a:pt x="503" y="372"/>
                  </a:lnTo>
                  <a:lnTo>
                    <a:pt x="491" y="395"/>
                  </a:lnTo>
                  <a:lnTo>
                    <a:pt x="479" y="416"/>
                  </a:lnTo>
                  <a:lnTo>
                    <a:pt x="464" y="438"/>
                  </a:lnTo>
                  <a:lnTo>
                    <a:pt x="447" y="456"/>
                  </a:lnTo>
                  <a:lnTo>
                    <a:pt x="429" y="473"/>
                  </a:lnTo>
                  <a:lnTo>
                    <a:pt x="409" y="487"/>
                  </a:lnTo>
                  <a:lnTo>
                    <a:pt x="388" y="502"/>
                  </a:lnTo>
                  <a:lnTo>
                    <a:pt x="366" y="512"/>
                  </a:lnTo>
                  <a:lnTo>
                    <a:pt x="343" y="522"/>
                  </a:lnTo>
                  <a:lnTo>
                    <a:pt x="318" y="527"/>
                  </a:lnTo>
                  <a:lnTo>
                    <a:pt x="292" y="531"/>
                  </a:lnTo>
                  <a:lnTo>
                    <a:pt x="266" y="533"/>
                  </a:lnTo>
                  <a:lnTo>
                    <a:pt x="240" y="531"/>
                  </a:lnTo>
                  <a:lnTo>
                    <a:pt x="213" y="527"/>
                  </a:lnTo>
                  <a:lnTo>
                    <a:pt x="190" y="522"/>
                  </a:lnTo>
                  <a:lnTo>
                    <a:pt x="166" y="512"/>
                  </a:lnTo>
                  <a:lnTo>
                    <a:pt x="144" y="502"/>
                  </a:lnTo>
                  <a:lnTo>
                    <a:pt x="121" y="487"/>
                  </a:lnTo>
                  <a:lnTo>
                    <a:pt x="102" y="473"/>
                  </a:lnTo>
                  <a:lnTo>
                    <a:pt x="84" y="456"/>
                  </a:lnTo>
                  <a:lnTo>
                    <a:pt x="67" y="438"/>
                  </a:lnTo>
                  <a:lnTo>
                    <a:pt x="52" y="416"/>
                  </a:lnTo>
                  <a:lnTo>
                    <a:pt x="39" y="395"/>
                  </a:lnTo>
                  <a:lnTo>
                    <a:pt x="28" y="372"/>
                  </a:lnTo>
                  <a:lnTo>
                    <a:pt x="20" y="348"/>
                  </a:lnTo>
                  <a:lnTo>
                    <a:pt x="14" y="323"/>
                  </a:lnTo>
                  <a:lnTo>
                    <a:pt x="10" y="297"/>
                  </a:lnTo>
                  <a:lnTo>
                    <a:pt x="9" y="270"/>
                  </a:lnTo>
                  <a:lnTo>
                    <a:pt x="10" y="243"/>
                  </a:lnTo>
                  <a:lnTo>
                    <a:pt x="14" y="218"/>
                  </a:lnTo>
                  <a:lnTo>
                    <a:pt x="20" y="192"/>
                  </a:lnTo>
                  <a:lnTo>
                    <a:pt x="28" y="168"/>
                  </a:lnTo>
                  <a:lnTo>
                    <a:pt x="39" y="145"/>
                  </a:lnTo>
                  <a:lnTo>
                    <a:pt x="52" y="124"/>
                  </a:lnTo>
                  <a:lnTo>
                    <a:pt x="67" y="104"/>
                  </a:lnTo>
                  <a:lnTo>
                    <a:pt x="84" y="84"/>
                  </a:lnTo>
                  <a:lnTo>
                    <a:pt x="102" y="69"/>
                  </a:lnTo>
                  <a:lnTo>
                    <a:pt x="121" y="53"/>
                  </a:lnTo>
                  <a:lnTo>
                    <a:pt x="144" y="40"/>
                  </a:lnTo>
                  <a:lnTo>
                    <a:pt x="166" y="29"/>
                  </a:lnTo>
                  <a:lnTo>
                    <a:pt x="190" y="20"/>
                  </a:lnTo>
                  <a:lnTo>
                    <a:pt x="213" y="13"/>
                  </a:lnTo>
                  <a:lnTo>
                    <a:pt x="240" y="9"/>
                  </a:lnTo>
                  <a:lnTo>
                    <a:pt x="266" y="7"/>
                  </a:lnTo>
                  <a:lnTo>
                    <a:pt x="292" y="9"/>
                  </a:lnTo>
                  <a:lnTo>
                    <a:pt x="318" y="13"/>
                  </a:lnTo>
                  <a:lnTo>
                    <a:pt x="343" y="20"/>
                  </a:lnTo>
                  <a:lnTo>
                    <a:pt x="366" y="29"/>
                  </a:lnTo>
                  <a:lnTo>
                    <a:pt x="388" y="40"/>
                  </a:lnTo>
                  <a:lnTo>
                    <a:pt x="409" y="53"/>
                  </a:lnTo>
                  <a:lnTo>
                    <a:pt x="429" y="69"/>
                  </a:lnTo>
                  <a:lnTo>
                    <a:pt x="447" y="84"/>
                  </a:lnTo>
                  <a:lnTo>
                    <a:pt x="464" y="104"/>
                  </a:lnTo>
                  <a:lnTo>
                    <a:pt x="479" y="124"/>
                  </a:lnTo>
                  <a:lnTo>
                    <a:pt x="491" y="145"/>
                  </a:lnTo>
                  <a:lnTo>
                    <a:pt x="503" y="168"/>
                  </a:lnTo>
                  <a:lnTo>
                    <a:pt x="511" y="192"/>
                  </a:lnTo>
                  <a:lnTo>
                    <a:pt x="518" y="218"/>
                  </a:lnTo>
                  <a:lnTo>
                    <a:pt x="521" y="243"/>
                  </a:lnTo>
                  <a:lnTo>
                    <a:pt x="522" y="270"/>
                  </a:lnTo>
                  <a:close/>
                </a:path>
              </a:pathLst>
            </a:custGeom>
            <a:solidFill>
              <a:srgbClr val="FEF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1" name="Freeform 128"/>
            <p:cNvSpPr>
              <a:spLocks noEditPoints="1"/>
            </p:cNvSpPr>
            <p:nvPr/>
          </p:nvSpPr>
          <p:spPr bwMode="auto">
            <a:xfrm>
              <a:off x="4274" y="2233"/>
              <a:ext cx="521" cy="534"/>
            </a:xfrm>
            <a:custGeom>
              <a:avLst/>
              <a:gdLst>
                <a:gd name="T0" fmla="*/ 516 w 521"/>
                <a:gd name="T1" fmla="*/ 213 h 534"/>
                <a:gd name="T2" fmla="*/ 491 w 521"/>
                <a:gd name="T3" fmla="*/ 141 h 534"/>
                <a:gd name="T4" fmla="*/ 445 w 521"/>
                <a:gd name="T5" fmla="*/ 78 h 534"/>
                <a:gd name="T6" fmla="*/ 385 w 521"/>
                <a:gd name="T7" fmla="*/ 33 h 534"/>
                <a:gd name="T8" fmla="*/ 313 w 521"/>
                <a:gd name="T9" fmla="*/ 6 h 534"/>
                <a:gd name="T10" fmla="*/ 233 w 521"/>
                <a:gd name="T11" fmla="*/ 2 h 534"/>
                <a:gd name="T12" fmla="*/ 160 w 521"/>
                <a:gd name="T13" fmla="*/ 22 h 534"/>
                <a:gd name="T14" fmla="*/ 94 w 521"/>
                <a:gd name="T15" fmla="*/ 61 h 534"/>
                <a:gd name="T16" fmla="*/ 44 w 521"/>
                <a:gd name="T17" fmla="*/ 118 h 534"/>
                <a:gd name="T18" fmla="*/ 11 w 521"/>
                <a:gd name="T19" fmla="*/ 188 h 534"/>
                <a:gd name="T20" fmla="*/ 0 w 521"/>
                <a:gd name="T21" fmla="*/ 267 h 534"/>
                <a:gd name="T22" fmla="*/ 11 w 521"/>
                <a:gd name="T23" fmla="*/ 347 h 534"/>
                <a:gd name="T24" fmla="*/ 44 w 521"/>
                <a:gd name="T25" fmla="*/ 416 h 534"/>
                <a:gd name="T26" fmla="*/ 94 w 521"/>
                <a:gd name="T27" fmla="*/ 473 h 534"/>
                <a:gd name="T28" fmla="*/ 160 w 521"/>
                <a:gd name="T29" fmla="*/ 513 h 534"/>
                <a:gd name="T30" fmla="*/ 233 w 521"/>
                <a:gd name="T31" fmla="*/ 533 h 534"/>
                <a:gd name="T32" fmla="*/ 313 w 521"/>
                <a:gd name="T33" fmla="*/ 528 h 534"/>
                <a:gd name="T34" fmla="*/ 385 w 521"/>
                <a:gd name="T35" fmla="*/ 501 h 534"/>
                <a:gd name="T36" fmla="*/ 445 w 521"/>
                <a:gd name="T37" fmla="*/ 456 h 534"/>
                <a:gd name="T38" fmla="*/ 491 w 521"/>
                <a:gd name="T39" fmla="*/ 395 h 534"/>
                <a:gd name="T40" fmla="*/ 516 w 521"/>
                <a:gd name="T41" fmla="*/ 321 h 534"/>
                <a:gd name="T42" fmla="*/ 514 w 521"/>
                <a:gd name="T43" fmla="*/ 267 h 534"/>
                <a:gd name="T44" fmla="*/ 502 w 521"/>
                <a:gd name="T45" fmla="*/ 344 h 534"/>
                <a:gd name="T46" fmla="*/ 470 w 521"/>
                <a:gd name="T47" fmla="*/ 412 h 534"/>
                <a:gd name="T48" fmla="*/ 421 w 521"/>
                <a:gd name="T49" fmla="*/ 466 h 534"/>
                <a:gd name="T50" fmla="*/ 358 w 521"/>
                <a:gd name="T51" fmla="*/ 506 h 534"/>
                <a:gd name="T52" fmla="*/ 286 w 521"/>
                <a:gd name="T53" fmla="*/ 524 h 534"/>
                <a:gd name="T54" fmla="*/ 210 w 521"/>
                <a:gd name="T55" fmla="*/ 520 h 534"/>
                <a:gd name="T56" fmla="*/ 140 w 521"/>
                <a:gd name="T57" fmla="*/ 494 h 534"/>
                <a:gd name="T58" fmla="*/ 82 w 521"/>
                <a:gd name="T59" fmla="*/ 450 h 534"/>
                <a:gd name="T60" fmla="*/ 39 w 521"/>
                <a:gd name="T61" fmla="*/ 391 h 534"/>
                <a:gd name="T62" fmla="*/ 12 w 521"/>
                <a:gd name="T63" fmla="*/ 320 h 534"/>
                <a:gd name="T64" fmla="*/ 9 w 521"/>
                <a:gd name="T65" fmla="*/ 242 h 534"/>
                <a:gd name="T66" fmla="*/ 27 w 521"/>
                <a:gd name="T67" fmla="*/ 166 h 534"/>
                <a:gd name="T68" fmla="*/ 65 w 521"/>
                <a:gd name="T69" fmla="*/ 102 h 534"/>
                <a:gd name="T70" fmla="*/ 119 w 521"/>
                <a:gd name="T71" fmla="*/ 53 h 534"/>
                <a:gd name="T72" fmla="*/ 186 w 521"/>
                <a:gd name="T73" fmla="*/ 20 h 534"/>
                <a:gd name="T74" fmla="*/ 261 w 521"/>
                <a:gd name="T75" fmla="*/ 9 h 534"/>
                <a:gd name="T76" fmla="*/ 336 w 521"/>
                <a:gd name="T77" fmla="*/ 20 h 534"/>
                <a:gd name="T78" fmla="*/ 402 w 521"/>
                <a:gd name="T79" fmla="*/ 53 h 534"/>
                <a:gd name="T80" fmla="*/ 456 w 521"/>
                <a:gd name="T81" fmla="*/ 102 h 534"/>
                <a:gd name="T82" fmla="*/ 493 w 521"/>
                <a:gd name="T83" fmla="*/ 166 h 534"/>
                <a:gd name="T84" fmla="*/ 513 w 521"/>
                <a:gd name="T85" fmla="*/ 242 h 53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1"/>
                <a:gd name="T130" fmla="*/ 0 h 534"/>
                <a:gd name="T131" fmla="*/ 521 w 521"/>
                <a:gd name="T132" fmla="*/ 534 h 53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1" h="534">
                  <a:moveTo>
                    <a:pt x="521" y="267"/>
                  </a:moveTo>
                  <a:lnTo>
                    <a:pt x="520" y="240"/>
                  </a:lnTo>
                  <a:lnTo>
                    <a:pt x="516" y="213"/>
                  </a:lnTo>
                  <a:lnTo>
                    <a:pt x="510" y="188"/>
                  </a:lnTo>
                  <a:lnTo>
                    <a:pt x="500" y="164"/>
                  </a:lnTo>
                  <a:lnTo>
                    <a:pt x="491" y="141"/>
                  </a:lnTo>
                  <a:lnTo>
                    <a:pt x="477" y="118"/>
                  </a:lnTo>
                  <a:lnTo>
                    <a:pt x="461" y="98"/>
                  </a:lnTo>
                  <a:lnTo>
                    <a:pt x="445" y="78"/>
                  </a:lnTo>
                  <a:lnTo>
                    <a:pt x="427" y="61"/>
                  </a:lnTo>
                  <a:lnTo>
                    <a:pt x="407" y="47"/>
                  </a:lnTo>
                  <a:lnTo>
                    <a:pt x="385" y="33"/>
                  </a:lnTo>
                  <a:lnTo>
                    <a:pt x="363" y="22"/>
                  </a:lnTo>
                  <a:lnTo>
                    <a:pt x="338" y="13"/>
                  </a:lnTo>
                  <a:lnTo>
                    <a:pt x="313" y="6"/>
                  </a:lnTo>
                  <a:lnTo>
                    <a:pt x="287" y="2"/>
                  </a:lnTo>
                  <a:lnTo>
                    <a:pt x="261" y="0"/>
                  </a:lnTo>
                  <a:lnTo>
                    <a:pt x="233" y="2"/>
                  </a:lnTo>
                  <a:lnTo>
                    <a:pt x="208" y="6"/>
                  </a:lnTo>
                  <a:lnTo>
                    <a:pt x="183" y="13"/>
                  </a:lnTo>
                  <a:lnTo>
                    <a:pt x="160" y="22"/>
                  </a:lnTo>
                  <a:lnTo>
                    <a:pt x="136" y="33"/>
                  </a:lnTo>
                  <a:lnTo>
                    <a:pt x="115" y="47"/>
                  </a:lnTo>
                  <a:lnTo>
                    <a:pt x="94" y="61"/>
                  </a:lnTo>
                  <a:lnTo>
                    <a:pt x="76" y="78"/>
                  </a:lnTo>
                  <a:lnTo>
                    <a:pt x="59" y="98"/>
                  </a:lnTo>
                  <a:lnTo>
                    <a:pt x="44" y="118"/>
                  </a:lnTo>
                  <a:lnTo>
                    <a:pt x="32" y="141"/>
                  </a:lnTo>
                  <a:lnTo>
                    <a:pt x="20" y="164"/>
                  </a:lnTo>
                  <a:lnTo>
                    <a:pt x="11" y="188"/>
                  </a:lnTo>
                  <a:lnTo>
                    <a:pt x="5" y="213"/>
                  </a:lnTo>
                  <a:lnTo>
                    <a:pt x="1" y="240"/>
                  </a:lnTo>
                  <a:lnTo>
                    <a:pt x="0" y="267"/>
                  </a:lnTo>
                  <a:lnTo>
                    <a:pt x="1" y="294"/>
                  </a:lnTo>
                  <a:lnTo>
                    <a:pt x="5" y="321"/>
                  </a:lnTo>
                  <a:lnTo>
                    <a:pt x="11" y="347"/>
                  </a:lnTo>
                  <a:lnTo>
                    <a:pt x="20" y="371"/>
                  </a:lnTo>
                  <a:lnTo>
                    <a:pt x="32" y="395"/>
                  </a:lnTo>
                  <a:lnTo>
                    <a:pt x="44" y="416"/>
                  </a:lnTo>
                  <a:lnTo>
                    <a:pt x="59" y="436"/>
                  </a:lnTo>
                  <a:lnTo>
                    <a:pt x="76" y="456"/>
                  </a:lnTo>
                  <a:lnTo>
                    <a:pt x="94" y="473"/>
                  </a:lnTo>
                  <a:lnTo>
                    <a:pt x="115" y="489"/>
                  </a:lnTo>
                  <a:lnTo>
                    <a:pt x="136" y="501"/>
                  </a:lnTo>
                  <a:lnTo>
                    <a:pt x="160" y="513"/>
                  </a:lnTo>
                  <a:lnTo>
                    <a:pt x="183" y="521"/>
                  </a:lnTo>
                  <a:lnTo>
                    <a:pt x="208" y="528"/>
                  </a:lnTo>
                  <a:lnTo>
                    <a:pt x="233" y="533"/>
                  </a:lnTo>
                  <a:lnTo>
                    <a:pt x="261" y="534"/>
                  </a:lnTo>
                  <a:lnTo>
                    <a:pt x="287" y="533"/>
                  </a:lnTo>
                  <a:lnTo>
                    <a:pt x="313" y="528"/>
                  </a:lnTo>
                  <a:lnTo>
                    <a:pt x="338" y="521"/>
                  </a:lnTo>
                  <a:lnTo>
                    <a:pt x="363" y="513"/>
                  </a:lnTo>
                  <a:lnTo>
                    <a:pt x="385" y="501"/>
                  </a:lnTo>
                  <a:lnTo>
                    <a:pt x="407" y="489"/>
                  </a:lnTo>
                  <a:lnTo>
                    <a:pt x="427" y="473"/>
                  </a:lnTo>
                  <a:lnTo>
                    <a:pt x="445" y="456"/>
                  </a:lnTo>
                  <a:lnTo>
                    <a:pt x="461" y="436"/>
                  </a:lnTo>
                  <a:lnTo>
                    <a:pt x="477" y="416"/>
                  </a:lnTo>
                  <a:lnTo>
                    <a:pt x="491" y="395"/>
                  </a:lnTo>
                  <a:lnTo>
                    <a:pt x="500" y="371"/>
                  </a:lnTo>
                  <a:lnTo>
                    <a:pt x="510" y="347"/>
                  </a:lnTo>
                  <a:lnTo>
                    <a:pt x="516" y="321"/>
                  </a:lnTo>
                  <a:lnTo>
                    <a:pt x="520" y="294"/>
                  </a:lnTo>
                  <a:lnTo>
                    <a:pt x="521" y="267"/>
                  </a:lnTo>
                  <a:close/>
                  <a:moveTo>
                    <a:pt x="514" y="267"/>
                  </a:moveTo>
                  <a:lnTo>
                    <a:pt x="513" y="294"/>
                  </a:lnTo>
                  <a:lnTo>
                    <a:pt x="509" y="320"/>
                  </a:lnTo>
                  <a:lnTo>
                    <a:pt x="502" y="344"/>
                  </a:lnTo>
                  <a:lnTo>
                    <a:pt x="493" y="368"/>
                  </a:lnTo>
                  <a:lnTo>
                    <a:pt x="484" y="391"/>
                  </a:lnTo>
                  <a:lnTo>
                    <a:pt x="470" y="412"/>
                  </a:lnTo>
                  <a:lnTo>
                    <a:pt x="456" y="432"/>
                  </a:lnTo>
                  <a:lnTo>
                    <a:pt x="439" y="450"/>
                  </a:lnTo>
                  <a:lnTo>
                    <a:pt x="421" y="466"/>
                  </a:lnTo>
                  <a:lnTo>
                    <a:pt x="402" y="482"/>
                  </a:lnTo>
                  <a:lnTo>
                    <a:pt x="381" y="494"/>
                  </a:lnTo>
                  <a:lnTo>
                    <a:pt x="358" y="506"/>
                  </a:lnTo>
                  <a:lnTo>
                    <a:pt x="336" y="514"/>
                  </a:lnTo>
                  <a:lnTo>
                    <a:pt x="311" y="520"/>
                  </a:lnTo>
                  <a:lnTo>
                    <a:pt x="286" y="524"/>
                  </a:lnTo>
                  <a:lnTo>
                    <a:pt x="261" y="526"/>
                  </a:lnTo>
                  <a:lnTo>
                    <a:pt x="235" y="524"/>
                  </a:lnTo>
                  <a:lnTo>
                    <a:pt x="210" y="520"/>
                  </a:lnTo>
                  <a:lnTo>
                    <a:pt x="186" y="514"/>
                  </a:lnTo>
                  <a:lnTo>
                    <a:pt x="162" y="506"/>
                  </a:lnTo>
                  <a:lnTo>
                    <a:pt x="140" y="494"/>
                  </a:lnTo>
                  <a:lnTo>
                    <a:pt x="119" y="482"/>
                  </a:lnTo>
                  <a:lnTo>
                    <a:pt x="100" y="466"/>
                  </a:lnTo>
                  <a:lnTo>
                    <a:pt x="82" y="450"/>
                  </a:lnTo>
                  <a:lnTo>
                    <a:pt x="65" y="432"/>
                  </a:lnTo>
                  <a:lnTo>
                    <a:pt x="51" y="412"/>
                  </a:lnTo>
                  <a:lnTo>
                    <a:pt x="39" y="391"/>
                  </a:lnTo>
                  <a:lnTo>
                    <a:pt x="27" y="368"/>
                  </a:lnTo>
                  <a:lnTo>
                    <a:pt x="19" y="344"/>
                  </a:lnTo>
                  <a:lnTo>
                    <a:pt x="12" y="320"/>
                  </a:lnTo>
                  <a:lnTo>
                    <a:pt x="9" y="294"/>
                  </a:lnTo>
                  <a:lnTo>
                    <a:pt x="8" y="267"/>
                  </a:lnTo>
                  <a:lnTo>
                    <a:pt x="9" y="242"/>
                  </a:lnTo>
                  <a:lnTo>
                    <a:pt x="12" y="215"/>
                  </a:lnTo>
                  <a:lnTo>
                    <a:pt x="19" y="190"/>
                  </a:lnTo>
                  <a:lnTo>
                    <a:pt x="27" y="166"/>
                  </a:lnTo>
                  <a:lnTo>
                    <a:pt x="39" y="144"/>
                  </a:lnTo>
                  <a:lnTo>
                    <a:pt x="51" y="122"/>
                  </a:lnTo>
                  <a:lnTo>
                    <a:pt x="65" y="102"/>
                  </a:lnTo>
                  <a:lnTo>
                    <a:pt x="82" y="84"/>
                  </a:lnTo>
                  <a:lnTo>
                    <a:pt x="100" y="68"/>
                  </a:lnTo>
                  <a:lnTo>
                    <a:pt x="119" y="53"/>
                  </a:lnTo>
                  <a:lnTo>
                    <a:pt x="140" y="40"/>
                  </a:lnTo>
                  <a:lnTo>
                    <a:pt x="162" y="29"/>
                  </a:lnTo>
                  <a:lnTo>
                    <a:pt x="186" y="20"/>
                  </a:lnTo>
                  <a:lnTo>
                    <a:pt x="210" y="14"/>
                  </a:lnTo>
                  <a:lnTo>
                    <a:pt x="235" y="10"/>
                  </a:lnTo>
                  <a:lnTo>
                    <a:pt x="261" y="9"/>
                  </a:lnTo>
                  <a:lnTo>
                    <a:pt x="286" y="10"/>
                  </a:lnTo>
                  <a:lnTo>
                    <a:pt x="311" y="14"/>
                  </a:lnTo>
                  <a:lnTo>
                    <a:pt x="336" y="20"/>
                  </a:lnTo>
                  <a:lnTo>
                    <a:pt x="358" y="29"/>
                  </a:lnTo>
                  <a:lnTo>
                    <a:pt x="381" y="40"/>
                  </a:lnTo>
                  <a:lnTo>
                    <a:pt x="402" y="53"/>
                  </a:lnTo>
                  <a:lnTo>
                    <a:pt x="421" y="68"/>
                  </a:lnTo>
                  <a:lnTo>
                    <a:pt x="439" y="84"/>
                  </a:lnTo>
                  <a:lnTo>
                    <a:pt x="456" y="102"/>
                  </a:lnTo>
                  <a:lnTo>
                    <a:pt x="470" y="122"/>
                  </a:lnTo>
                  <a:lnTo>
                    <a:pt x="484" y="144"/>
                  </a:lnTo>
                  <a:lnTo>
                    <a:pt x="493" y="166"/>
                  </a:lnTo>
                  <a:lnTo>
                    <a:pt x="502" y="190"/>
                  </a:lnTo>
                  <a:lnTo>
                    <a:pt x="509" y="215"/>
                  </a:lnTo>
                  <a:lnTo>
                    <a:pt x="513" y="242"/>
                  </a:lnTo>
                  <a:lnTo>
                    <a:pt x="514" y="267"/>
                  </a:lnTo>
                  <a:close/>
                </a:path>
              </a:pathLst>
            </a:custGeom>
            <a:solidFill>
              <a:srgbClr val="FEF9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2" name="Freeform 129"/>
            <p:cNvSpPr>
              <a:spLocks noEditPoints="1"/>
            </p:cNvSpPr>
            <p:nvPr/>
          </p:nvSpPr>
          <p:spPr bwMode="auto">
            <a:xfrm>
              <a:off x="4278" y="2237"/>
              <a:ext cx="513" cy="526"/>
            </a:xfrm>
            <a:custGeom>
              <a:avLst/>
              <a:gdLst>
                <a:gd name="T0" fmla="*/ 509 w 513"/>
                <a:gd name="T1" fmla="*/ 211 h 526"/>
                <a:gd name="T2" fmla="*/ 482 w 513"/>
                <a:gd name="T3" fmla="*/ 138 h 526"/>
                <a:gd name="T4" fmla="*/ 438 w 513"/>
                <a:gd name="T5" fmla="*/ 77 h 526"/>
                <a:gd name="T6" fmla="*/ 379 w 513"/>
                <a:gd name="T7" fmla="*/ 33 h 526"/>
                <a:gd name="T8" fmla="*/ 309 w 513"/>
                <a:gd name="T9" fmla="*/ 6 h 526"/>
                <a:gd name="T10" fmla="*/ 231 w 513"/>
                <a:gd name="T11" fmla="*/ 2 h 526"/>
                <a:gd name="T12" fmla="*/ 157 w 513"/>
                <a:gd name="T13" fmla="*/ 22 h 526"/>
                <a:gd name="T14" fmla="*/ 93 w 513"/>
                <a:gd name="T15" fmla="*/ 62 h 526"/>
                <a:gd name="T16" fmla="*/ 43 w 513"/>
                <a:gd name="T17" fmla="*/ 117 h 526"/>
                <a:gd name="T18" fmla="*/ 11 w 513"/>
                <a:gd name="T19" fmla="*/ 185 h 526"/>
                <a:gd name="T20" fmla="*/ 0 w 513"/>
                <a:gd name="T21" fmla="*/ 263 h 526"/>
                <a:gd name="T22" fmla="*/ 11 w 513"/>
                <a:gd name="T23" fmla="*/ 341 h 526"/>
                <a:gd name="T24" fmla="*/ 43 w 513"/>
                <a:gd name="T25" fmla="*/ 409 h 526"/>
                <a:gd name="T26" fmla="*/ 93 w 513"/>
                <a:gd name="T27" fmla="*/ 466 h 526"/>
                <a:gd name="T28" fmla="*/ 157 w 513"/>
                <a:gd name="T29" fmla="*/ 505 h 526"/>
                <a:gd name="T30" fmla="*/ 231 w 513"/>
                <a:gd name="T31" fmla="*/ 524 h 526"/>
                <a:gd name="T32" fmla="*/ 309 w 513"/>
                <a:gd name="T33" fmla="*/ 520 h 526"/>
                <a:gd name="T34" fmla="*/ 379 w 513"/>
                <a:gd name="T35" fmla="*/ 495 h 526"/>
                <a:gd name="T36" fmla="*/ 438 w 513"/>
                <a:gd name="T37" fmla="*/ 449 h 526"/>
                <a:gd name="T38" fmla="*/ 482 w 513"/>
                <a:gd name="T39" fmla="*/ 388 h 526"/>
                <a:gd name="T40" fmla="*/ 509 w 513"/>
                <a:gd name="T41" fmla="*/ 316 h 526"/>
                <a:gd name="T42" fmla="*/ 506 w 513"/>
                <a:gd name="T43" fmla="*/ 263 h 526"/>
                <a:gd name="T44" fmla="*/ 495 w 513"/>
                <a:gd name="T45" fmla="*/ 338 h 526"/>
                <a:gd name="T46" fmla="*/ 463 w 513"/>
                <a:gd name="T47" fmla="*/ 405 h 526"/>
                <a:gd name="T48" fmla="*/ 416 w 513"/>
                <a:gd name="T49" fmla="*/ 459 h 526"/>
                <a:gd name="T50" fmla="*/ 353 w 513"/>
                <a:gd name="T51" fmla="*/ 497 h 526"/>
                <a:gd name="T52" fmla="*/ 282 w 513"/>
                <a:gd name="T53" fmla="*/ 516 h 526"/>
                <a:gd name="T54" fmla="*/ 207 w 513"/>
                <a:gd name="T55" fmla="*/ 513 h 526"/>
                <a:gd name="T56" fmla="*/ 137 w 513"/>
                <a:gd name="T57" fmla="*/ 488 h 526"/>
                <a:gd name="T58" fmla="*/ 80 w 513"/>
                <a:gd name="T59" fmla="*/ 444 h 526"/>
                <a:gd name="T60" fmla="*/ 37 w 513"/>
                <a:gd name="T61" fmla="*/ 384 h 526"/>
                <a:gd name="T62" fmla="*/ 12 w 513"/>
                <a:gd name="T63" fmla="*/ 314 h 526"/>
                <a:gd name="T64" fmla="*/ 8 w 513"/>
                <a:gd name="T65" fmla="*/ 238 h 526"/>
                <a:gd name="T66" fmla="*/ 28 w 513"/>
                <a:gd name="T67" fmla="*/ 164 h 526"/>
                <a:gd name="T68" fmla="*/ 64 w 513"/>
                <a:gd name="T69" fmla="*/ 101 h 526"/>
                <a:gd name="T70" fmla="*/ 117 w 513"/>
                <a:gd name="T71" fmla="*/ 53 h 526"/>
                <a:gd name="T72" fmla="*/ 182 w 513"/>
                <a:gd name="T73" fmla="*/ 20 h 526"/>
                <a:gd name="T74" fmla="*/ 257 w 513"/>
                <a:gd name="T75" fmla="*/ 9 h 526"/>
                <a:gd name="T76" fmla="*/ 331 w 513"/>
                <a:gd name="T77" fmla="*/ 20 h 526"/>
                <a:gd name="T78" fmla="*/ 396 w 513"/>
                <a:gd name="T79" fmla="*/ 53 h 526"/>
                <a:gd name="T80" fmla="*/ 449 w 513"/>
                <a:gd name="T81" fmla="*/ 101 h 526"/>
                <a:gd name="T82" fmla="*/ 487 w 513"/>
                <a:gd name="T83" fmla="*/ 164 h 526"/>
                <a:gd name="T84" fmla="*/ 505 w 513"/>
                <a:gd name="T85" fmla="*/ 238 h 5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13"/>
                <a:gd name="T130" fmla="*/ 0 h 526"/>
                <a:gd name="T131" fmla="*/ 513 w 513"/>
                <a:gd name="T132" fmla="*/ 526 h 5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13" h="526">
                  <a:moveTo>
                    <a:pt x="513" y="263"/>
                  </a:moveTo>
                  <a:lnTo>
                    <a:pt x="512" y="236"/>
                  </a:lnTo>
                  <a:lnTo>
                    <a:pt x="509" y="211"/>
                  </a:lnTo>
                  <a:lnTo>
                    <a:pt x="502" y="185"/>
                  </a:lnTo>
                  <a:lnTo>
                    <a:pt x="494" y="161"/>
                  </a:lnTo>
                  <a:lnTo>
                    <a:pt x="482" y="138"/>
                  </a:lnTo>
                  <a:lnTo>
                    <a:pt x="470" y="117"/>
                  </a:lnTo>
                  <a:lnTo>
                    <a:pt x="455" y="97"/>
                  </a:lnTo>
                  <a:lnTo>
                    <a:pt x="438" y="77"/>
                  </a:lnTo>
                  <a:lnTo>
                    <a:pt x="420" y="62"/>
                  </a:lnTo>
                  <a:lnTo>
                    <a:pt x="400" y="46"/>
                  </a:lnTo>
                  <a:lnTo>
                    <a:pt x="379" y="33"/>
                  </a:lnTo>
                  <a:lnTo>
                    <a:pt x="357" y="22"/>
                  </a:lnTo>
                  <a:lnTo>
                    <a:pt x="334" y="13"/>
                  </a:lnTo>
                  <a:lnTo>
                    <a:pt x="309" y="6"/>
                  </a:lnTo>
                  <a:lnTo>
                    <a:pt x="283" y="2"/>
                  </a:lnTo>
                  <a:lnTo>
                    <a:pt x="257" y="0"/>
                  </a:lnTo>
                  <a:lnTo>
                    <a:pt x="231" y="2"/>
                  </a:lnTo>
                  <a:lnTo>
                    <a:pt x="204" y="6"/>
                  </a:lnTo>
                  <a:lnTo>
                    <a:pt x="181" y="13"/>
                  </a:lnTo>
                  <a:lnTo>
                    <a:pt x="157" y="22"/>
                  </a:lnTo>
                  <a:lnTo>
                    <a:pt x="135" y="33"/>
                  </a:lnTo>
                  <a:lnTo>
                    <a:pt x="112" y="46"/>
                  </a:lnTo>
                  <a:lnTo>
                    <a:pt x="93" y="62"/>
                  </a:lnTo>
                  <a:lnTo>
                    <a:pt x="75" y="77"/>
                  </a:lnTo>
                  <a:lnTo>
                    <a:pt x="58" y="97"/>
                  </a:lnTo>
                  <a:lnTo>
                    <a:pt x="43" y="117"/>
                  </a:lnTo>
                  <a:lnTo>
                    <a:pt x="30" y="138"/>
                  </a:lnTo>
                  <a:lnTo>
                    <a:pt x="19" y="161"/>
                  </a:lnTo>
                  <a:lnTo>
                    <a:pt x="11" y="185"/>
                  </a:lnTo>
                  <a:lnTo>
                    <a:pt x="5" y="211"/>
                  </a:lnTo>
                  <a:lnTo>
                    <a:pt x="1" y="236"/>
                  </a:lnTo>
                  <a:lnTo>
                    <a:pt x="0" y="263"/>
                  </a:lnTo>
                  <a:lnTo>
                    <a:pt x="1" y="290"/>
                  </a:lnTo>
                  <a:lnTo>
                    <a:pt x="5" y="316"/>
                  </a:lnTo>
                  <a:lnTo>
                    <a:pt x="11" y="341"/>
                  </a:lnTo>
                  <a:lnTo>
                    <a:pt x="19" y="365"/>
                  </a:lnTo>
                  <a:lnTo>
                    <a:pt x="30" y="388"/>
                  </a:lnTo>
                  <a:lnTo>
                    <a:pt x="43" y="409"/>
                  </a:lnTo>
                  <a:lnTo>
                    <a:pt x="58" y="431"/>
                  </a:lnTo>
                  <a:lnTo>
                    <a:pt x="75" y="449"/>
                  </a:lnTo>
                  <a:lnTo>
                    <a:pt x="93" y="466"/>
                  </a:lnTo>
                  <a:lnTo>
                    <a:pt x="112" y="480"/>
                  </a:lnTo>
                  <a:lnTo>
                    <a:pt x="135" y="495"/>
                  </a:lnTo>
                  <a:lnTo>
                    <a:pt x="157" y="505"/>
                  </a:lnTo>
                  <a:lnTo>
                    <a:pt x="181" y="515"/>
                  </a:lnTo>
                  <a:lnTo>
                    <a:pt x="204" y="520"/>
                  </a:lnTo>
                  <a:lnTo>
                    <a:pt x="231" y="524"/>
                  </a:lnTo>
                  <a:lnTo>
                    <a:pt x="257" y="526"/>
                  </a:lnTo>
                  <a:lnTo>
                    <a:pt x="283" y="524"/>
                  </a:lnTo>
                  <a:lnTo>
                    <a:pt x="309" y="520"/>
                  </a:lnTo>
                  <a:lnTo>
                    <a:pt x="334" y="515"/>
                  </a:lnTo>
                  <a:lnTo>
                    <a:pt x="357" y="505"/>
                  </a:lnTo>
                  <a:lnTo>
                    <a:pt x="379" y="495"/>
                  </a:lnTo>
                  <a:lnTo>
                    <a:pt x="400" y="480"/>
                  </a:lnTo>
                  <a:lnTo>
                    <a:pt x="420" y="466"/>
                  </a:lnTo>
                  <a:lnTo>
                    <a:pt x="438" y="449"/>
                  </a:lnTo>
                  <a:lnTo>
                    <a:pt x="455" y="431"/>
                  </a:lnTo>
                  <a:lnTo>
                    <a:pt x="470" y="409"/>
                  </a:lnTo>
                  <a:lnTo>
                    <a:pt x="482" y="388"/>
                  </a:lnTo>
                  <a:lnTo>
                    <a:pt x="494" y="365"/>
                  </a:lnTo>
                  <a:lnTo>
                    <a:pt x="502" y="341"/>
                  </a:lnTo>
                  <a:lnTo>
                    <a:pt x="509" y="316"/>
                  </a:lnTo>
                  <a:lnTo>
                    <a:pt x="512" y="290"/>
                  </a:lnTo>
                  <a:lnTo>
                    <a:pt x="513" y="263"/>
                  </a:lnTo>
                  <a:close/>
                  <a:moveTo>
                    <a:pt x="506" y="263"/>
                  </a:moveTo>
                  <a:lnTo>
                    <a:pt x="505" y="289"/>
                  </a:lnTo>
                  <a:lnTo>
                    <a:pt x="500" y="314"/>
                  </a:lnTo>
                  <a:lnTo>
                    <a:pt x="495" y="338"/>
                  </a:lnTo>
                  <a:lnTo>
                    <a:pt x="487" y="363"/>
                  </a:lnTo>
                  <a:lnTo>
                    <a:pt x="475" y="384"/>
                  </a:lnTo>
                  <a:lnTo>
                    <a:pt x="463" y="405"/>
                  </a:lnTo>
                  <a:lnTo>
                    <a:pt x="449" y="425"/>
                  </a:lnTo>
                  <a:lnTo>
                    <a:pt x="432" y="444"/>
                  </a:lnTo>
                  <a:lnTo>
                    <a:pt x="416" y="459"/>
                  </a:lnTo>
                  <a:lnTo>
                    <a:pt x="396" y="475"/>
                  </a:lnTo>
                  <a:lnTo>
                    <a:pt x="375" y="488"/>
                  </a:lnTo>
                  <a:lnTo>
                    <a:pt x="353" y="497"/>
                  </a:lnTo>
                  <a:lnTo>
                    <a:pt x="331" y="506"/>
                  </a:lnTo>
                  <a:lnTo>
                    <a:pt x="307" y="513"/>
                  </a:lnTo>
                  <a:lnTo>
                    <a:pt x="282" y="516"/>
                  </a:lnTo>
                  <a:lnTo>
                    <a:pt x="257" y="517"/>
                  </a:lnTo>
                  <a:lnTo>
                    <a:pt x="231" y="516"/>
                  </a:lnTo>
                  <a:lnTo>
                    <a:pt x="207" y="513"/>
                  </a:lnTo>
                  <a:lnTo>
                    <a:pt x="182" y="506"/>
                  </a:lnTo>
                  <a:lnTo>
                    <a:pt x="160" y="497"/>
                  </a:lnTo>
                  <a:lnTo>
                    <a:pt x="137" y="488"/>
                  </a:lnTo>
                  <a:lnTo>
                    <a:pt x="117" y="475"/>
                  </a:lnTo>
                  <a:lnTo>
                    <a:pt x="99" y="459"/>
                  </a:lnTo>
                  <a:lnTo>
                    <a:pt x="80" y="444"/>
                  </a:lnTo>
                  <a:lnTo>
                    <a:pt x="64" y="425"/>
                  </a:lnTo>
                  <a:lnTo>
                    <a:pt x="50" y="405"/>
                  </a:lnTo>
                  <a:lnTo>
                    <a:pt x="37" y="384"/>
                  </a:lnTo>
                  <a:lnTo>
                    <a:pt x="28" y="363"/>
                  </a:lnTo>
                  <a:lnTo>
                    <a:pt x="19" y="338"/>
                  </a:lnTo>
                  <a:lnTo>
                    <a:pt x="12" y="314"/>
                  </a:lnTo>
                  <a:lnTo>
                    <a:pt x="8" y="289"/>
                  </a:lnTo>
                  <a:lnTo>
                    <a:pt x="8" y="263"/>
                  </a:lnTo>
                  <a:lnTo>
                    <a:pt x="8" y="238"/>
                  </a:lnTo>
                  <a:lnTo>
                    <a:pt x="12" y="212"/>
                  </a:lnTo>
                  <a:lnTo>
                    <a:pt x="19" y="188"/>
                  </a:lnTo>
                  <a:lnTo>
                    <a:pt x="28" y="164"/>
                  </a:lnTo>
                  <a:lnTo>
                    <a:pt x="37" y="142"/>
                  </a:lnTo>
                  <a:lnTo>
                    <a:pt x="50" y="121"/>
                  </a:lnTo>
                  <a:lnTo>
                    <a:pt x="64" y="101"/>
                  </a:lnTo>
                  <a:lnTo>
                    <a:pt x="80" y="83"/>
                  </a:lnTo>
                  <a:lnTo>
                    <a:pt x="99" y="67"/>
                  </a:lnTo>
                  <a:lnTo>
                    <a:pt x="117" y="53"/>
                  </a:lnTo>
                  <a:lnTo>
                    <a:pt x="137" y="40"/>
                  </a:lnTo>
                  <a:lnTo>
                    <a:pt x="160" y="29"/>
                  </a:lnTo>
                  <a:lnTo>
                    <a:pt x="182" y="20"/>
                  </a:lnTo>
                  <a:lnTo>
                    <a:pt x="207" y="15"/>
                  </a:lnTo>
                  <a:lnTo>
                    <a:pt x="231" y="10"/>
                  </a:lnTo>
                  <a:lnTo>
                    <a:pt x="257" y="9"/>
                  </a:lnTo>
                  <a:lnTo>
                    <a:pt x="282" y="10"/>
                  </a:lnTo>
                  <a:lnTo>
                    <a:pt x="307" y="15"/>
                  </a:lnTo>
                  <a:lnTo>
                    <a:pt x="331" y="20"/>
                  </a:lnTo>
                  <a:lnTo>
                    <a:pt x="353" y="29"/>
                  </a:lnTo>
                  <a:lnTo>
                    <a:pt x="375" y="40"/>
                  </a:lnTo>
                  <a:lnTo>
                    <a:pt x="396" y="53"/>
                  </a:lnTo>
                  <a:lnTo>
                    <a:pt x="416" y="67"/>
                  </a:lnTo>
                  <a:lnTo>
                    <a:pt x="432" y="83"/>
                  </a:lnTo>
                  <a:lnTo>
                    <a:pt x="449" y="101"/>
                  </a:lnTo>
                  <a:lnTo>
                    <a:pt x="463" y="121"/>
                  </a:lnTo>
                  <a:lnTo>
                    <a:pt x="475" y="142"/>
                  </a:lnTo>
                  <a:lnTo>
                    <a:pt x="487" y="164"/>
                  </a:lnTo>
                  <a:lnTo>
                    <a:pt x="495" y="188"/>
                  </a:lnTo>
                  <a:lnTo>
                    <a:pt x="500" y="212"/>
                  </a:lnTo>
                  <a:lnTo>
                    <a:pt x="505" y="238"/>
                  </a:lnTo>
                  <a:lnTo>
                    <a:pt x="506" y="263"/>
                  </a:lnTo>
                  <a:close/>
                </a:path>
              </a:pathLst>
            </a:custGeom>
            <a:solidFill>
              <a:srgbClr val="FEF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3" name="Freeform 130"/>
            <p:cNvSpPr>
              <a:spLocks noEditPoints="1"/>
            </p:cNvSpPr>
            <p:nvPr/>
          </p:nvSpPr>
          <p:spPr bwMode="auto">
            <a:xfrm>
              <a:off x="4282" y="2242"/>
              <a:ext cx="506" cy="517"/>
            </a:xfrm>
            <a:custGeom>
              <a:avLst/>
              <a:gdLst>
                <a:gd name="T0" fmla="*/ 501 w 506"/>
                <a:gd name="T1" fmla="*/ 206 h 517"/>
                <a:gd name="T2" fmla="*/ 476 w 506"/>
                <a:gd name="T3" fmla="*/ 135 h 517"/>
                <a:gd name="T4" fmla="*/ 431 w 506"/>
                <a:gd name="T5" fmla="*/ 75 h 517"/>
                <a:gd name="T6" fmla="*/ 373 w 506"/>
                <a:gd name="T7" fmla="*/ 31 h 517"/>
                <a:gd name="T8" fmla="*/ 303 w 506"/>
                <a:gd name="T9" fmla="*/ 5 h 517"/>
                <a:gd name="T10" fmla="*/ 227 w 506"/>
                <a:gd name="T11" fmla="*/ 1 h 517"/>
                <a:gd name="T12" fmla="*/ 154 w 506"/>
                <a:gd name="T13" fmla="*/ 20 h 517"/>
                <a:gd name="T14" fmla="*/ 92 w 506"/>
                <a:gd name="T15" fmla="*/ 59 h 517"/>
                <a:gd name="T16" fmla="*/ 43 w 506"/>
                <a:gd name="T17" fmla="*/ 113 h 517"/>
                <a:gd name="T18" fmla="*/ 11 w 506"/>
                <a:gd name="T19" fmla="*/ 181 h 517"/>
                <a:gd name="T20" fmla="*/ 0 w 506"/>
                <a:gd name="T21" fmla="*/ 258 h 517"/>
                <a:gd name="T22" fmla="*/ 11 w 506"/>
                <a:gd name="T23" fmla="*/ 335 h 517"/>
                <a:gd name="T24" fmla="*/ 43 w 506"/>
                <a:gd name="T25" fmla="*/ 403 h 517"/>
                <a:gd name="T26" fmla="*/ 92 w 506"/>
                <a:gd name="T27" fmla="*/ 457 h 517"/>
                <a:gd name="T28" fmla="*/ 154 w 506"/>
                <a:gd name="T29" fmla="*/ 497 h 517"/>
                <a:gd name="T30" fmla="*/ 227 w 506"/>
                <a:gd name="T31" fmla="*/ 515 h 517"/>
                <a:gd name="T32" fmla="*/ 303 w 506"/>
                <a:gd name="T33" fmla="*/ 511 h 517"/>
                <a:gd name="T34" fmla="*/ 373 w 506"/>
                <a:gd name="T35" fmla="*/ 485 h 517"/>
                <a:gd name="T36" fmla="*/ 431 w 506"/>
                <a:gd name="T37" fmla="*/ 441 h 517"/>
                <a:gd name="T38" fmla="*/ 476 w 506"/>
                <a:gd name="T39" fmla="*/ 382 h 517"/>
                <a:gd name="T40" fmla="*/ 501 w 506"/>
                <a:gd name="T41" fmla="*/ 311 h 517"/>
                <a:gd name="T42" fmla="*/ 498 w 506"/>
                <a:gd name="T43" fmla="*/ 258 h 517"/>
                <a:gd name="T44" fmla="*/ 487 w 506"/>
                <a:gd name="T45" fmla="*/ 333 h 517"/>
                <a:gd name="T46" fmla="*/ 456 w 506"/>
                <a:gd name="T47" fmla="*/ 399 h 517"/>
                <a:gd name="T48" fmla="*/ 409 w 506"/>
                <a:gd name="T49" fmla="*/ 451 h 517"/>
                <a:gd name="T50" fmla="*/ 348 w 506"/>
                <a:gd name="T51" fmla="*/ 488 h 517"/>
                <a:gd name="T52" fmla="*/ 278 w 506"/>
                <a:gd name="T53" fmla="*/ 507 h 517"/>
                <a:gd name="T54" fmla="*/ 203 w 506"/>
                <a:gd name="T55" fmla="*/ 504 h 517"/>
                <a:gd name="T56" fmla="*/ 136 w 506"/>
                <a:gd name="T57" fmla="*/ 478 h 517"/>
                <a:gd name="T58" fmla="*/ 79 w 506"/>
                <a:gd name="T59" fmla="*/ 436 h 517"/>
                <a:gd name="T60" fmla="*/ 37 w 506"/>
                <a:gd name="T61" fmla="*/ 377 h 517"/>
                <a:gd name="T62" fmla="*/ 12 w 506"/>
                <a:gd name="T63" fmla="*/ 309 h 517"/>
                <a:gd name="T64" fmla="*/ 8 w 506"/>
                <a:gd name="T65" fmla="*/ 233 h 517"/>
                <a:gd name="T66" fmla="*/ 26 w 506"/>
                <a:gd name="T67" fmla="*/ 162 h 517"/>
                <a:gd name="T68" fmla="*/ 64 w 506"/>
                <a:gd name="T69" fmla="*/ 99 h 517"/>
                <a:gd name="T70" fmla="*/ 115 w 506"/>
                <a:gd name="T71" fmla="*/ 51 h 517"/>
                <a:gd name="T72" fmla="*/ 179 w 506"/>
                <a:gd name="T73" fmla="*/ 20 h 517"/>
                <a:gd name="T74" fmla="*/ 253 w 506"/>
                <a:gd name="T75" fmla="*/ 8 h 517"/>
                <a:gd name="T76" fmla="*/ 325 w 506"/>
                <a:gd name="T77" fmla="*/ 20 h 517"/>
                <a:gd name="T78" fmla="*/ 389 w 506"/>
                <a:gd name="T79" fmla="*/ 51 h 517"/>
                <a:gd name="T80" fmla="*/ 442 w 506"/>
                <a:gd name="T81" fmla="*/ 99 h 517"/>
                <a:gd name="T82" fmla="*/ 478 w 506"/>
                <a:gd name="T83" fmla="*/ 162 h 517"/>
                <a:gd name="T84" fmla="*/ 496 w 506"/>
                <a:gd name="T85" fmla="*/ 233 h 5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06"/>
                <a:gd name="T130" fmla="*/ 0 h 517"/>
                <a:gd name="T131" fmla="*/ 506 w 506"/>
                <a:gd name="T132" fmla="*/ 517 h 5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06" h="517">
                  <a:moveTo>
                    <a:pt x="506" y="258"/>
                  </a:moveTo>
                  <a:lnTo>
                    <a:pt x="505" y="233"/>
                  </a:lnTo>
                  <a:lnTo>
                    <a:pt x="501" y="206"/>
                  </a:lnTo>
                  <a:lnTo>
                    <a:pt x="494" y="181"/>
                  </a:lnTo>
                  <a:lnTo>
                    <a:pt x="485" y="157"/>
                  </a:lnTo>
                  <a:lnTo>
                    <a:pt x="476" y="135"/>
                  </a:lnTo>
                  <a:lnTo>
                    <a:pt x="462" y="113"/>
                  </a:lnTo>
                  <a:lnTo>
                    <a:pt x="448" y="93"/>
                  </a:lnTo>
                  <a:lnTo>
                    <a:pt x="431" y="75"/>
                  </a:lnTo>
                  <a:lnTo>
                    <a:pt x="413" y="59"/>
                  </a:lnTo>
                  <a:lnTo>
                    <a:pt x="394" y="44"/>
                  </a:lnTo>
                  <a:lnTo>
                    <a:pt x="373" y="31"/>
                  </a:lnTo>
                  <a:lnTo>
                    <a:pt x="350" y="20"/>
                  </a:lnTo>
                  <a:lnTo>
                    <a:pt x="328" y="11"/>
                  </a:lnTo>
                  <a:lnTo>
                    <a:pt x="303" y="5"/>
                  </a:lnTo>
                  <a:lnTo>
                    <a:pt x="278" y="1"/>
                  </a:lnTo>
                  <a:lnTo>
                    <a:pt x="253" y="0"/>
                  </a:lnTo>
                  <a:lnTo>
                    <a:pt x="227" y="1"/>
                  </a:lnTo>
                  <a:lnTo>
                    <a:pt x="202" y="5"/>
                  </a:lnTo>
                  <a:lnTo>
                    <a:pt x="178" y="11"/>
                  </a:lnTo>
                  <a:lnTo>
                    <a:pt x="154" y="20"/>
                  </a:lnTo>
                  <a:lnTo>
                    <a:pt x="132" y="31"/>
                  </a:lnTo>
                  <a:lnTo>
                    <a:pt x="111" y="44"/>
                  </a:lnTo>
                  <a:lnTo>
                    <a:pt x="92" y="59"/>
                  </a:lnTo>
                  <a:lnTo>
                    <a:pt x="74" y="75"/>
                  </a:lnTo>
                  <a:lnTo>
                    <a:pt x="57" y="93"/>
                  </a:lnTo>
                  <a:lnTo>
                    <a:pt x="43" y="113"/>
                  </a:lnTo>
                  <a:lnTo>
                    <a:pt x="31" y="135"/>
                  </a:lnTo>
                  <a:lnTo>
                    <a:pt x="19" y="157"/>
                  </a:lnTo>
                  <a:lnTo>
                    <a:pt x="11" y="181"/>
                  </a:lnTo>
                  <a:lnTo>
                    <a:pt x="4" y="206"/>
                  </a:lnTo>
                  <a:lnTo>
                    <a:pt x="1" y="233"/>
                  </a:lnTo>
                  <a:lnTo>
                    <a:pt x="0" y="258"/>
                  </a:lnTo>
                  <a:lnTo>
                    <a:pt x="1" y="285"/>
                  </a:lnTo>
                  <a:lnTo>
                    <a:pt x="4" y="311"/>
                  </a:lnTo>
                  <a:lnTo>
                    <a:pt x="11" y="335"/>
                  </a:lnTo>
                  <a:lnTo>
                    <a:pt x="19" y="359"/>
                  </a:lnTo>
                  <a:lnTo>
                    <a:pt x="31" y="382"/>
                  </a:lnTo>
                  <a:lnTo>
                    <a:pt x="43" y="403"/>
                  </a:lnTo>
                  <a:lnTo>
                    <a:pt x="57" y="423"/>
                  </a:lnTo>
                  <a:lnTo>
                    <a:pt x="74" y="441"/>
                  </a:lnTo>
                  <a:lnTo>
                    <a:pt x="92" y="457"/>
                  </a:lnTo>
                  <a:lnTo>
                    <a:pt x="111" y="473"/>
                  </a:lnTo>
                  <a:lnTo>
                    <a:pt x="132" y="485"/>
                  </a:lnTo>
                  <a:lnTo>
                    <a:pt x="154" y="497"/>
                  </a:lnTo>
                  <a:lnTo>
                    <a:pt x="178" y="505"/>
                  </a:lnTo>
                  <a:lnTo>
                    <a:pt x="202" y="511"/>
                  </a:lnTo>
                  <a:lnTo>
                    <a:pt x="227" y="515"/>
                  </a:lnTo>
                  <a:lnTo>
                    <a:pt x="253" y="517"/>
                  </a:lnTo>
                  <a:lnTo>
                    <a:pt x="278" y="515"/>
                  </a:lnTo>
                  <a:lnTo>
                    <a:pt x="303" y="511"/>
                  </a:lnTo>
                  <a:lnTo>
                    <a:pt x="328" y="505"/>
                  </a:lnTo>
                  <a:lnTo>
                    <a:pt x="350" y="497"/>
                  </a:lnTo>
                  <a:lnTo>
                    <a:pt x="373" y="485"/>
                  </a:lnTo>
                  <a:lnTo>
                    <a:pt x="394" y="473"/>
                  </a:lnTo>
                  <a:lnTo>
                    <a:pt x="413" y="457"/>
                  </a:lnTo>
                  <a:lnTo>
                    <a:pt x="431" y="441"/>
                  </a:lnTo>
                  <a:lnTo>
                    <a:pt x="448" y="423"/>
                  </a:lnTo>
                  <a:lnTo>
                    <a:pt x="462" y="403"/>
                  </a:lnTo>
                  <a:lnTo>
                    <a:pt x="476" y="382"/>
                  </a:lnTo>
                  <a:lnTo>
                    <a:pt x="485" y="359"/>
                  </a:lnTo>
                  <a:lnTo>
                    <a:pt x="494" y="335"/>
                  </a:lnTo>
                  <a:lnTo>
                    <a:pt x="501" y="311"/>
                  </a:lnTo>
                  <a:lnTo>
                    <a:pt x="505" y="285"/>
                  </a:lnTo>
                  <a:lnTo>
                    <a:pt x="506" y="258"/>
                  </a:lnTo>
                  <a:close/>
                  <a:moveTo>
                    <a:pt x="498" y="258"/>
                  </a:moveTo>
                  <a:lnTo>
                    <a:pt x="496" y="284"/>
                  </a:lnTo>
                  <a:lnTo>
                    <a:pt x="492" y="309"/>
                  </a:lnTo>
                  <a:lnTo>
                    <a:pt x="487" y="333"/>
                  </a:lnTo>
                  <a:lnTo>
                    <a:pt x="478" y="356"/>
                  </a:lnTo>
                  <a:lnTo>
                    <a:pt x="469" y="377"/>
                  </a:lnTo>
                  <a:lnTo>
                    <a:pt x="456" y="399"/>
                  </a:lnTo>
                  <a:lnTo>
                    <a:pt x="442" y="417"/>
                  </a:lnTo>
                  <a:lnTo>
                    <a:pt x="426" y="436"/>
                  </a:lnTo>
                  <a:lnTo>
                    <a:pt x="409" y="451"/>
                  </a:lnTo>
                  <a:lnTo>
                    <a:pt x="389" y="465"/>
                  </a:lnTo>
                  <a:lnTo>
                    <a:pt x="370" y="478"/>
                  </a:lnTo>
                  <a:lnTo>
                    <a:pt x="348" y="488"/>
                  </a:lnTo>
                  <a:lnTo>
                    <a:pt x="325" y="497"/>
                  </a:lnTo>
                  <a:lnTo>
                    <a:pt x="302" y="504"/>
                  </a:lnTo>
                  <a:lnTo>
                    <a:pt x="278" y="507"/>
                  </a:lnTo>
                  <a:lnTo>
                    <a:pt x="253" y="508"/>
                  </a:lnTo>
                  <a:lnTo>
                    <a:pt x="228" y="507"/>
                  </a:lnTo>
                  <a:lnTo>
                    <a:pt x="203" y="504"/>
                  </a:lnTo>
                  <a:lnTo>
                    <a:pt x="179" y="497"/>
                  </a:lnTo>
                  <a:lnTo>
                    <a:pt x="157" y="488"/>
                  </a:lnTo>
                  <a:lnTo>
                    <a:pt x="136" y="478"/>
                  </a:lnTo>
                  <a:lnTo>
                    <a:pt x="115" y="465"/>
                  </a:lnTo>
                  <a:lnTo>
                    <a:pt x="97" y="451"/>
                  </a:lnTo>
                  <a:lnTo>
                    <a:pt x="79" y="436"/>
                  </a:lnTo>
                  <a:lnTo>
                    <a:pt x="64" y="417"/>
                  </a:lnTo>
                  <a:lnTo>
                    <a:pt x="49" y="399"/>
                  </a:lnTo>
                  <a:lnTo>
                    <a:pt x="37" y="377"/>
                  </a:lnTo>
                  <a:lnTo>
                    <a:pt x="26" y="356"/>
                  </a:lnTo>
                  <a:lnTo>
                    <a:pt x="18" y="333"/>
                  </a:lnTo>
                  <a:lnTo>
                    <a:pt x="12" y="309"/>
                  </a:lnTo>
                  <a:lnTo>
                    <a:pt x="8" y="284"/>
                  </a:lnTo>
                  <a:lnTo>
                    <a:pt x="7" y="258"/>
                  </a:lnTo>
                  <a:lnTo>
                    <a:pt x="8" y="233"/>
                  </a:lnTo>
                  <a:lnTo>
                    <a:pt x="12" y="208"/>
                  </a:lnTo>
                  <a:lnTo>
                    <a:pt x="18" y="184"/>
                  </a:lnTo>
                  <a:lnTo>
                    <a:pt x="26" y="162"/>
                  </a:lnTo>
                  <a:lnTo>
                    <a:pt x="37" y="139"/>
                  </a:lnTo>
                  <a:lnTo>
                    <a:pt x="49" y="119"/>
                  </a:lnTo>
                  <a:lnTo>
                    <a:pt x="64" y="99"/>
                  </a:lnTo>
                  <a:lnTo>
                    <a:pt x="79" y="81"/>
                  </a:lnTo>
                  <a:lnTo>
                    <a:pt x="97" y="65"/>
                  </a:lnTo>
                  <a:lnTo>
                    <a:pt x="115" y="51"/>
                  </a:lnTo>
                  <a:lnTo>
                    <a:pt x="136" y="38"/>
                  </a:lnTo>
                  <a:lnTo>
                    <a:pt x="157" y="28"/>
                  </a:lnTo>
                  <a:lnTo>
                    <a:pt x="179" y="20"/>
                  </a:lnTo>
                  <a:lnTo>
                    <a:pt x="203" y="13"/>
                  </a:lnTo>
                  <a:lnTo>
                    <a:pt x="228" y="10"/>
                  </a:lnTo>
                  <a:lnTo>
                    <a:pt x="253" y="8"/>
                  </a:lnTo>
                  <a:lnTo>
                    <a:pt x="278" y="10"/>
                  </a:lnTo>
                  <a:lnTo>
                    <a:pt x="302" y="13"/>
                  </a:lnTo>
                  <a:lnTo>
                    <a:pt x="325" y="20"/>
                  </a:lnTo>
                  <a:lnTo>
                    <a:pt x="348" y="28"/>
                  </a:lnTo>
                  <a:lnTo>
                    <a:pt x="370" y="38"/>
                  </a:lnTo>
                  <a:lnTo>
                    <a:pt x="389" y="51"/>
                  </a:lnTo>
                  <a:lnTo>
                    <a:pt x="409" y="65"/>
                  </a:lnTo>
                  <a:lnTo>
                    <a:pt x="426" y="81"/>
                  </a:lnTo>
                  <a:lnTo>
                    <a:pt x="442" y="99"/>
                  </a:lnTo>
                  <a:lnTo>
                    <a:pt x="456" y="119"/>
                  </a:lnTo>
                  <a:lnTo>
                    <a:pt x="469" y="139"/>
                  </a:lnTo>
                  <a:lnTo>
                    <a:pt x="478" y="162"/>
                  </a:lnTo>
                  <a:lnTo>
                    <a:pt x="487" y="184"/>
                  </a:lnTo>
                  <a:lnTo>
                    <a:pt x="492" y="208"/>
                  </a:lnTo>
                  <a:lnTo>
                    <a:pt x="496" y="233"/>
                  </a:lnTo>
                  <a:lnTo>
                    <a:pt x="498" y="258"/>
                  </a:lnTo>
                  <a:close/>
                </a:path>
              </a:pathLst>
            </a:custGeom>
            <a:solidFill>
              <a:srgbClr val="FEF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4" name="Freeform 131"/>
            <p:cNvSpPr>
              <a:spLocks noEditPoints="1"/>
            </p:cNvSpPr>
            <p:nvPr/>
          </p:nvSpPr>
          <p:spPr bwMode="auto">
            <a:xfrm>
              <a:off x="4286" y="2246"/>
              <a:ext cx="498" cy="508"/>
            </a:xfrm>
            <a:custGeom>
              <a:avLst/>
              <a:gdLst>
                <a:gd name="T0" fmla="*/ 492 w 498"/>
                <a:gd name="T1" fmla="*/ 203 h 508"/>
                <a:gd name="T2" fmla="*/ 467 w 498"/>
                <a:gd name="T3" fmla="*/ 133 h 508"/>
                <a:gd name="T4" fmla="*/ 424 w 498"/>
                <a:gd name="T5" fmla="*/ 74 h 508"/>
                <a:gd name="T6" fmla="*/ 367 w 498"/>
                <a:gd name="T7" fmla="*/ 31 h 508"/>
                <a:gd name="T8" fmla="*/ 299 w 498"/>
                <a:gd name="T9" fmla="*/ 6 h 508"/>
                <a:gd name="T10" fmla="*/ 223 w 498"/>
                <a:gd name="T11" fmla="*/ 1 h 508"/>
                <a:gd name="T12" fmla="*/ 152 w 498"/>
                <a:gd name="T13" fmla="*/ 20 h 508"/>
                <a:gd name="T14" fmla="*/ 91 w 498"/>
                <a:gd name="T15" fmla="*/ 58 h 508"/>
                <a:gd name="T16" fmla="*/ 42 w 498"/>
                <a:gd name="T17" fmla="*/ 112 h 508"/>
                <a:gd name="T18" fmla="*/ 11 w 498"/>
                <a:gd name="T19" fmla="*/ 179 h 508"/>
                <a:gd name="T20" fmla="*/ 0 w 498"/>
                <a:gd name="T21" fmla="*/ 254 h 508"/>
                <a:gd name="T22" fmla="*/ 11 w 498"/>
                <a:gd name="T23" fmla="*/ 329 h 508"/>
                <a:gd name="T24" fmla="*/ 42 w 498"/>
                <a:gd name="T25" fmla="*/ 396 h 508"/>
                <a:gd name="T26" fmla="*/ 91 w 498"/>
                <a:gd name="T27" fmla="*/ 450 h 508"/>
                <a:gd name="T28" fmla="*/ 152 w 498"/>
                <a:gd name="T29" fmla="*/ 488 h 508"/>
                <a:gd name="T30" fmla="*/ 223 w 498"/>
                <a:gd name="T31" fmla="*/ 507 h 508"/>
                <a:gd name="T32" fmla="*/ 299 w 498"/>
                <a:gd name="T33" fmla="*/ 504 h 508"/>
                <a:gd name="T34" fmla="*/ 367 w 498"/>
                <a:gd name="T35" fmla="*/ 479 h 508"/>
                <a:gd name="T36" fmla="*/ 424 w 498"/>
                <a:gd name="T37" fmla="*/ 435 h 508"/>
                <a:gd name="T38" fmla="*/ 467 w 498"/>
                <a:gd name="T39" fmla="*/ 375 h 508"/>
                <a:gd name="T40" fmla="*/ 492 w 498"/>
                <a:gd name="T41" fmla="*/ 305 h 508"/>
                <a:gd name="T42" fmla="*/ 490 w 498"/>
                <a:gd name="T43" fmla="*/ 254 h 508"/>
                <a:gd name="T44" fmla="*/ 479 w 498"/>
                <a:gd name="T45" fmla="*/ 328 h 508"/>
                <a:gd name="T46" fmla="*/ 448 w 498"/>
                <a:gd name="T47" fmla="*/ 392 h 508"/>
                <a:gd name="T48" fmla="*/ 402 w 498"/>
                <a:gd name="T49" fmla="*/ 444 h 508"/>
                <a:gd name="T50" fmla="*/ 342 w 498"/>
                <a:gd name="T51" fmla="*/ 481 h 508"/>
                <a:gd name="T52" fmla="*/ 273 w 498"/>
                <a:gd name="T53" fmla="*/ 500 h 508"/>
                <a:gd name="T54" fmla="*/ 200 w 498"/>
                <a:gd name="T55" fmla="*/ 496 h 508"/>
                <a:gd name="T56" fmla="*/ 134 w 498"/>
                <a:gd name="T57" fmla="*/ 471 h 508"/>
                <a:gd name="T58" fmla="*/ 78 w 498"/>
                <a:gd name="T59" fmla="*/ 429 h 508"/>
                <a:gd name="T60" fmla="*/ 36 w 498"/>
                <a:gd name="T61" fmla="*/ 372 h 508"/>
                <a:gd name="T62" fmla="*/ 13 w 498"/>
                <a:gd name="T63" fmla="*/ 304 h 508"/>
                <a:gd name="T64" fmla="*/ 8 w 498"/>
                <a:gd name="T65" fmla="*/ 229 h 508"/>
                <a:gd name="T66" fmla="*/ 27 w 498"/>
                <a:gd name="T67" fmla="*/ 159 h 508"/>
                <a:gd name="T68" fmla="*/ 63 w 498"/>
                <a:gd name="T69" fmla="*/ 98 h 508"/>
                <a:gd name="T70" fmla="*/ 114 w 498"/>
                <a:gd name="T71" fmla="*/ 50 h 508"/>
                <a:gd name="T72" fmla="*/ 177 w 498"/>
                <a:gd name="T73" fmla="*/ 18 h 508"/>
                <a:gd name="T74" fmla="*/ 249 w 498"/>
                <a:gd name="T75" fmla="*/ 9 h 508"/>
                <a:gd name="T76" fmla="*/ 320 w 498"/>
                <a:gd name="T77" fmla="*/ 18 h 508"/>
                <a:gd name="T78" fmla="*/ 384 w 498"/>
                <a:gd name="T79" fmla="*/ 50 h 508"/>
                <a:gd name="T80" fmla="*/ 434 w 498"/>
                <a:gd name="T81" fmla="*/ 98 h 508"/>
                <a:gd name="T82" fmla="*/ 470 w 498"/>
                <a:gd name="T83" fmla="*/ 159 h 508"/>
                <a:gd name="T84" fmla="*/ 488 w 498"/>
                <a:gd name="T85" fmla="*/ 229 h 50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98"/>
                <a:gd name="T130" fmla="*/ 0 h 508"/>
                <a:gd name="T131" fmla="*/ 498 w 498"/>
                <a:gd name="T132" fmla="*/ 508 h 50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98" h="508">
                  <a:moveTo>
                    <a:pt x="498" y="254"/>
                  </a:moveTo>
                  <a:lnTo>
                    <a:pt x="497" y="229"/>
                  </a:lnTo>
                  <a:lnTo>
                    <a:pt x="492" y="203"/>
                  </a:lnTo>
                  <a:lnTo>
                    <a:pt x="487" y="179"/>
                  </a:lnTo>
                  <a:lnTo>
                    <a:pt x="479" y="155"/>
                  </a:lnTo>
                  <a:lnTo>
                    <a:pt x="467" y="133"/>
                  </a:lnTo>
                  <a:lnTo>
                    <a:pt x="455" y="112"/>
                  </a:lnTo>
                  <a:lnTo>
                    <a:pt x="441" y="92"/>
                  </a:lnTo>
                  <a:lnTo>
                    <a:pt x="424" y="74"/>
                  </a:lnTo>
                  <a:lnTo>
                    <a:pt x="408" y="58"/>
                  </a:lnTo>
                  <a:lnTo>
                    <a:pt x="388" y="44"/>
                  </a:lnTo>
                  <a:lnTo>
                    <a:pt x="367" y="31"/>
                  </a:lnTo>
                  <a:lnTo>
                    <a:pt x="345" y="20"/>
                  </a:lnTo>
                  <a:lnTo>
                    <a:pt x="323" y="11"/>
                  </a:lnTo>
                  <a:lnTo>
                    <a:pt x="299" y="6"/>
                  </a:lnTo>
                  <a:lnTo>
                    <a:pt x="274" y="1"/>
                  </a:lnTo>
                  <a:lnTo>
                    <a:pt x="249" y="0"/>
                  </a:lnTo>
                  <a:lnTo>
                    <a:pt x="223" y="1"/>
                  </a:lnTo>
                  <a:lnTo>
                    <a:pt x="199" y="6"/>
                  </a:lnTo>
                  <a:lnTo>
                    <a:pt x="174" y="11"/>
                  </a:lnTo>
                  <a:lnTo>
                    <a:pt x="152" y="20"/>
                  </a:lnTo>
                  <a:lnTo>
                    <a:pt x="129" y="31"/>
                  </a:lnTo>
                  <a:lnTo>
                    <a:pt x="109" y="44"/>
                  </a:lnTo>
                  <a:lnTo>
                    <a:pt x="91" y="58"/>
                  </a:lnTo>
                  <a:lnTo>
                    <a:pt x="72" y="74"/>
                  </a:lnTo>
                  <a:lnTo>
                    <a:pt x="56" y="92"/>
                  </a:lnTo>
                  <a:lnTo>
                    <a:pt x="42" y="112"/>
                  </a:lnTo>
                  <a:lnTo>
                    <a:pt x="29" y="133"/>
                  </a:lnTo>
                  <a:lnTo>
                    <a:pt x="20" y="155"/>
                  </a:lnTo>
                  <a:lnTo>
                    <a:pt x="11" y="179"/>
                  </a:lnTo>
                  <a:lnTo>
                    <a:pt x="4" y="203"/>
                  </a:lnTo>
                  <a:lnTo>
                    <a:pt x="0" y="229"/>
                  </a:lnTo>
                  <a:lnTo>
                    <a:pt x="0" y="254"/>
                  </a:lnTo>
                  <a:lnTo>
                    <a:pt x="0" y="280"/>
                  </a:lnTo>
                  <a:lnTo>
                    <a:pt x="4" y="305"/>
                  </a:lnTo>
                  <a:lnTo>
                    <a:pt x="11" y="329"/>
                  </a:lnTo>
                  <a:lnTo>
                    <a:pt x="20" y="354"/>
                  </a:lnTo>
                  <a:lnTo>
                    <a:pt x="29" y="375"/>
                  </a:lnTo>
                  <a:lnTo>
                    <a:pt x="42" y="396"/>
                  </a:lnTo>
                  <a:lnTo>
                    <a:pt x="56" y="416"/>
                  </a:lnTo>
                  <a:lnTo>
                    <a:pt x="72" y="435"/>
                  </a:lnTo>
                  <a:lnTo>
                    <a:pt x="91" y="450"/>
                  </a:lnTo>
                  <a:lnTo>
                    <a:pt x="109" y="466"/>
                  </a:lnTo>
                  <a:lnTo>
                    <a:pt x="129" y="479"/>
                  </a:lnTo>
                  <a:lnTo>
                    <a:pt x="152" y="488"/>
                  </a:lnTo>
                  <a:lnTo>
                    <a:pt x="174" y="497"/>
                  </a:lnTo>
                  <a:lnTo>
                    <a:pt x="199" y="504"/>
                  </a:lnTo>
                  <a:lnTo>
                    <a:pt x="223" y="507"/>
                  </a:lnTo>
                  <a:lnTo>
                    <a:pt x="249" y="508"/>
                  </a:lnTo>
                  <a:lnTo>
                    <a:pt x="274" y="507"/>
                  </a:lnTo>
                  <a:lnTo>
                    <a:pt x="299" y="504"/>
                  </a:lnTo>
                  <a:lnTo>
                    <a:pt x="323" y="497"/>
                  </a:lnTo>
                  <a:lnTo>
                    <a:pt x="345" y="488"/>
                  </a:lnTo>
                  <a:lnTo>
                    <a:pt x="367" y="479"/>
                  </a:lnTo>
                  <a:lnTo>
                    <a:pt x="388" y="466"/>
                  </a:lnTo>
                  <a:lnTo>
                    <a:pt x="408" y="450"/>
                  </a:lnTo>
                  <a:lnTo>
                    <a:pt x="424" y="435"/>
                  </a:lnTo>
                  <a:lnTo>
                    <a:pt x="441" y="416"/>
                  </a:lnTo>
                  <a:lnTo>
                    <a:pt x="455" y="396"/>
                  </a:lnTo>
                  <a:lnTo>
                    <a:pt x="467" y="375"/>
                  </a:lnTo>
                  <a:lnTo>
                    <a:pt x="479" y="354"/>
                  </a:lnTo>
                  <a:lnTo>
                    <a:pt x="487" y="329"/>
                  </a:lnTo>
                  <a:lnTo>
                    <a:pt x="492" y="305"/>
                  </a:lnTo>
                  <a:lnTo>
                    <a:pt x="497" y="280"/>
                  </a:lnTo>
                  <a:lnTo>
                    <a:pt x="498" y="254"/>
                  </a:lnTo>
                  <a:close/>
                  <a:moveTo>
                    <a:pt x="490" y="254"/>
                  </a:moveTo>
                  <a:lnTo>
                    <a:pt x="488" y="280"/>
                  </a:lnTo>
                  <a:lnTo>
                    <a:pt x="486" y="304"/>
                  </a:lnTo>
                  <a:lnTo>
                    <a:pt x="479" y="328"/>
                  </a:lnTo>
                  <a:lnTo>
                    <a:pt x="470" y="351"/>
                  </a:lnTo>
                  <a:lnTo>
                    <a:pt x="460" y="372"/>
                  </a:lnTo>
                  <a:lnTo>
                    <a:pt x="448" y="392"/>
                  </a:lnTo>
                  <a:lnTo>
                    <a:pt x="434" y="410"/>
                  </a:lnTo>
                  <a:lnTo>
                    <a:pt x="419" y="429"/>
                  </a:lnTo>
                  <a:lnTo>
                    <a:pt x="402" y="444"/>
                  </a:lnTo>
                  <a:lnTo>
                    <a:pt x="384" y="459"/>
                  </a:lnTo>
                  <a:lnTo>
                    <a:pt x="363" y="471"/>
                  </a:lnTo>
                  <a:lnTo>
                    <a:pt x="342" y="481"/>
                  </a:lnTo>
                  <a:lnTo>
                    <a:pt x="320" y="490"/>
                  </a:lnTo>
                  <a:lnTo>
                    <a:pt x="298" y="496"/>
                  </a:lnTo>
                  <a:lnTo>
                    <a:pt x="273" y="500"/>
                  </a:lnTo>
                  <a:lnTo>
                    <a:pt x="249" y="501"/>
                  </a:lnTo>
                  <a:lnTo>
                    <a:pt x="224" y="500"/>
                  </a:lnTo>
                  <a:lnTo>
                    <a:pt x="200" y="496"/>
                  </a:lnTo>
                  <a:lnTo>
                    <a:pt x="177" y="490"/>
                  </a:lnTo>
                  <a:lnTo>
                    <a:pt x="154" y="481"/>
                  </a:lnTo>
                  <a:lnTo>
                    <a:pt x="134" y="471"/>
                  </a:lnTo>
                  <a:lnTo>
                    <a:pt x="114" y="459"/>
                  </a:lnTo>
                  <a:lnTo>
                    <a:pt x="95" y="444"/>
                  </a:lnTo>
                  <a:lnTo>
                    <a:pt x="78" y="429"/>
                  </a:lnTo>
                  <a:lnTo>
                    <a:pt x="63" y="410"/>
                  </a:lnTo>
                  <a:lnTo>
                    <a:pt x="49" y="392"/>
                  </a:lnTo>
                  <a:lnTo>
                    <a:pt x="36" y="372"/>
                  </a:lnTo>
                  <a:lnTo>
                    <a:pt x="27" y="351"/>
                  </a:lnTo>
                  <a:lnTo>
                    <a:pt x="18" y="328"/>
                  </a:lnTo>
                  <a:lnTo>
                    <a:pt x="13" y="304"/>
                  </a:lnTo>
                  <a:lnTo>
                    <a:pt x="8" y="280"/>
                  </a:lnTo>
                  <a:lnTo>
                    <a:pt x="7" y="254"/>
                  </a:lnTo>
                  <a:lnTo>
                    <a:pt x="8" y="229"/>
                  </a:lnTo>
                  <a:lnTo>
                    <a:pt x="13" y="204"/>
                  </a:lnTo>
                  <a:lnTo>
                    <a:pt x="18" y="182"/>
                  </a:lnTo>
                  <a:lnTo>
                    <a:pt x="27" y="159"/>
                  </a:lnTo>
                  <a:lnTo>
                    <a:pt x="36" y="136"/>
                  </a:lnTo>
                  <a:lnTo>
                    <a:pt x="49" y="116"/>
                  </a:lnTo>
                  <a:lnTo>
                    <a:pt x="63" y="98"/>
                  </a:lnTo>
                  <a:lnTo>
                    <a:pt x="78" y="80"/>
                  </a:lnTo>
                  <a:lnTo>
                    <a:pt x="95" y="64"/>
                  </a:lnTo>
                  <a:lnTo>
                    <a:pt x="114" y="50"/>
                  </a:lnTo>
                  <a:lnTo>
                    <a:pt x="134" y="38"/>
                  </a:lnTo>
                  <a:lnTo>
                    <a:pt x="154" y="27"/>
                  </a:lnTo>
                  <a:lnTo>
                    <a:pt x="177" y="18"/>
                  </a:lnTo>
                  <a:lnTo>
                    <a:pt x="200" y="13"/>
                  </a:lnTo>
                  <a:lnTo>
                    <a:pt x="224" y="10"/>
                  </a:lnTo>
                  <a:lnTo>
                    <a:pt x="249" y="9"/>
                  </a:lnTo>
                  <a:lnTo>
                    <a:pt x="273" y="10"/>
                  </a:lnTo>
                  <a:lnTo>
                    <a:pt x="298" y="13"/>
                  </a:lnTo>
                  <a:lnTo>
                    <a:pt x="320" y="18"/>
                  </a:lnTo>
                  <a:lnTo>
                    <a:pt x="342" y="27"/>
                  </a:lnTo>
                  <a:lnTo>
                    <a:pt x="363" y="38"/>
                  </a:lnTo>
                  <a:lnTo>
                    <a:pt x="384" y="50"/>
                  </a:lnTo>
                  <a:lnTo>
                    <a:pt x="402" y="64"/>
                  </a:lnTo>
                  <a:lnTo>
                    <a:pt x="419" y="80"/>
                  </a:lnTo>
                  <a:lnTo>
                    <a:pt x="434" y="98"/>
                  </a:lnTo>
                  <a:lnTo>
                    <a:pt x="448" y="116"/>
                  </a:lnTo>
                  <a:lnTo>
                    <a:pt x="460" y="136"/>
                  </a:lnTo>
                  <a:lnTo>
                    <a:pt x="470" y="159"/>
                  </a:lnTo>
                  <a:lnTo>
                    <a:pt x="479" y="182"/>
                  </a:lnTo>
                  <a:lnTo>
                    <a:pt x="486" y="204"/>
                  </a:lnTo>
                  <a:lnTo>
                    <a:pt x="488" y="229"/>
                  </a:lnTo>
                  <a:lnTo>
                    <a:pt x="490" y="254"/>
                  </a:lnTo>
                  <a:close/>
                </a:path>
              </a:pathLst>
            </a:custGeom>
            <a:solidFill>
              <a:srgbClr val="FEF92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5" name="Freeform 132"/>
            <p:cNvSpPr>
              <a:spLocks noEditPoints="1"/>
            </p:cNvSpPr>
            <p:nvPr/>
          </p:nvSpPr>
          <p:spPr bwMode="auto">
            <a:xfrm>
              <a:off x="4289" y="2250"/>
              <a:ext cx="491" cy="500"/>
            </a:xfrm>
            <a:custGeom>
              <a:avLst/>
              <a:gdLst>
                <a:gd name="T0" fmla="*/ 485 w 491"/>
                <a:gd name="T1" fmla="*/ 200 h 500"/>
                <a:gd name="T2" fmla="*/ 462 w 491"/>
                <a:gd name="T3" fmla="*/ 131 h 500"/>
                <a:gd name="T4" fmla="*/ 419 w 491"/>
                <a:gd name="T5" fmla="*/ 73 h 500"/>
                <a:gd name="T6" fmla="*/ 363 w 491"/>
                <a:gd name="T7" fmla="*/ 30 h 500"/>
                <a:gd name="T8" fmla="*/ 295 w 491"/>
                <a:gd name="T9" fmla="*/ 5 h 500"/>
                <a:gd name="T10" fmla="*/ 221 w 491"/>
                <a:gd name="T11" fmla="*/ 2 h 500"/>
                <a:gd name="T12" fmla="*/ 150 w 491"/>
                <a:gd name="T13" fmla="*/ 20 h 500"/>
                <a:gd name="T14" fmla="*/ 90 w 491"/>
                <a:gd name="T15" fmla="*/ 57 h 500"/>
                <a:gd name="T16" fmla="*/ 42 w 491"/>
                <a:gd name="T17" fmla="*/ 111 h 500"/>
                <a:gd name="T18" fmla="*/ 11 w 491"/>
                <a:gd name="T19" fmla="*/ 176 h 500"/>
                <a:gd name="T20" fmla="*/ 0 w 491"/>
                <a:gd name="T21" fmla="*/ 250 h 500"/>
                <a:gd name="T22" fmla="*/ 11 w 491"/>
                <a:gd name="T23" fmla="*/ 325 h 500"/>
                <a:gd name="T24" fmla="*/ 42 w 491"/>
                <a:gd name="T25" fmla="*/ 391 h 500"/>
                <a:gd name="T26" fmla="*/ 90 w 491"/>
                <a:gd name="T27" fmla="*/ 443 h 500"/>
                <a:gd name="T28" fmla="*/ 150 w 491"/>
                <a:gd name="T29" fmla="*/ 480 h 500"/>
                <a:gd name="T30" fmla="*/ 221 w 491"/>
                <a:gd name="T31" fmla="*/ 499 h 500"/>
                <a:gd name="T32" fmla="*/ 295 w 491"/>
                <a:gd name="T33" fmla="*/ 496 h 500"/>
                <a:gd name="T34" fmla="*/ 363 w 491"/>
                <a:gd name="T35" fmla="*/ 470 h 500"/>
                <a:gd name="T36" fmla="*/ 419 w 491"/>
                <a:gd name="T37" fmla="*/ 428 h 500"/>
                <a:gd name="T38" fmla="*/ 462 w 491"/>
                <a:gd name="T39" fmla="*/ 369 h 500"/>
                <a:gd name="T40" fmla="*/ 485 w 491"/>
                <a:gd name="T41" fmla="*/ 301 h 500"/>
                <a:gd name="T42" fmla="*/ 483 w 491"/>
                <a:gd name="T43" fmla="*/ 250 h 500"/>
                <a:gd name="T44" fmla="*/ 473 w 491"/>
                <a:gd name="T45" fmla="*/ 323 h 500"/>
                <a:gd name="T46" fmla="*/ 442 w 491"/>
                <a:gd name="T47" fmla="*/ 385 h 500"/>
                <a:gd name="T48" fmla="*/ 396 w 491"/>
                <a:gd name="T49" fmla="*/ 438 h 500"/>
                <a:gd name="T50" fmla="*/ 338 w 491"/>
                <a:gd name="T51" fmla="*/ 473 h 500"/>
                <a:gd name="T52" fmla="*/ 270 w 491"/>
                <a:gd name="T53" fmla="*/ 492 h 500"/>
                <a:gd name="T54" fmla="*/ 197 w 491"/>
                <a:gd name="T55" fmla="*/ 487 h 500"/>
                <a:gd name="T56" fmla="*/ 132 w 491"/>
                <a:gd name="T57" fmla="*/ 463 h 500"/>
                <a:gd name="T58" fmla="*/ 78 w 491"/>
                <a:gd name="T59" fmla="*/ 422 h 500"/>
                <a:gd name="T60" fmla="*/ 37 w 491"/>
                <a:gd name="T61" fmla="*/ 365 h 500"/>
                <a:gd name="T62" fmla="*/ 14 w 491"/>
                <a:gd name="T63" fmla="*/ 298 h 500"/>
                <a:gd name="T64" fmla="*/ 10 w 491"/>
                <a:gd name="T65" fmla="*/ 226 h 500"/>
                <a:gd name="T66" fmla="*/ 26 w 491"/>
                <a:gd name="T67" fmla="*/ 156 h 500"/>
                <a:gd name="T68" fmla="*/ 62 w 491"/>
                <a:gd name="T69" fmla="*/ 97 h 500"/>
                <a:gd name="T70" fmla="*/ 113 w 491"/>
                <a:gd name="T71" fmla="*/ 50 h 500"/>
                <a:gd name="T72" fmla="*/ 175 w 491"/>
                <a:gd name="T73" fmla="*/ 19 h 500"/>
                <a:gd name="T74" fmla="*/ 246 w 491"/>
                <a:gd name="T75" fmla="*/ 9 h 500"/>
                <a:gd name="T76" fmla="*/ 316 w 491"/>
                <a:gd name="T77" fmla="*/ 19 h 500"/>
                <a:gd name="T78" fmla="*/ 378 w 491"/>
                <a:gd name="T79" fmla="*/ 50 h 500"/>
                <a:gd name="T80" fmla="*/ 428 w 491"/>
                <a:gd name="T81" fmla="*/ 97 h 500"/>
                <a:gd name="T82" fmla="*/ 464 w 491"/>
                <a:gd name="T83" fmla="*/ 156 h 500"/>
                <a:gd name="T84" fmla="*/ 481 w 491"/>
                <a:gd name="T85" fmla="*/ 226 h 5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91"/>
                <a:gd name="T130" fmla="*/ 0 h 500"/>
                <a:gd name="T131" fmla="*/ 491 w 491"/>
                <a:gd name="T132" fmla="*/ 500 h 5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91" h="500">
                  <a:moveTo>
                    <a:pt x="491" y="250"/>
                  </a:moveTo>
                  <a:lnTo>
                    <a:pt x="489" y="225"/>
                  </a:lnTo>
                  <a:lnTo>
                    <a:pt x="485" y="200"/>
                  </a:lnTo>
                  <a:lnTo>
                    <a:pt x="480" y="176"/>
                  </a:lnTo>
                  <a:lnTo>
                    <a:pt x="471" y="154"/>
                  </a:lnTo>
                  <a:lnTo>
                    <a:pt x="462" y="131"/>
                  </a:lnTo>
                  <a:lnTo>
                    <a:pt x="449" y="111"/>
                  </a:lnTo>
                  <a:lnTo>
                    <a:pt x="435" y="91"/>
                  </a:lnTo>
                  <a:lnTo>
                    <a:pt x="419" y="73"/>
                  </a:lnTo>
                  <a:lnTo>
                    <a:pt x="402" y="57"/>
                  </a:lnTo>
                  <a:lnTo>
                    <a:pt x="382" y="43"/>
                  </a:lnTo>
                  <a:lnTo>
                    <a:pt x="363" y="30"/>
                  </a:lnTo>
                  <a:lnTo>
                    <a:pt x="341" y="20"/>
                  </a:lnTo>
                  <a:lnTo>
                    <a:pt x="318" y="12"/>
                  </a:lnTo>
                  <a:lnTo>
                    <a:pt x="295" y="5"/>
                  </a:lnTo>
                  <a:lnTo>
                    <a:pt x="271" y="2"/>
                  </a:lnTo>
                  <a:lnTo>
                    <a:pt x="246" y="0"/>
                  </a:lnTo>
                  <a:lnTo>
                    <a:pt x="221" y="2"/>
                  </a:lnTo>
                  <a:lnTo>
                    <a:pt x="196" y="5"/>
                  </a:lnTo>
                  <a:lnTo>
                    <a:pt x="172" y="12"/>
                  </a:lnTo>
                  <a:lnTo>
                    <a:pt x="150" y="20"/>
                  </a:lnTo>
                  <a:lnTo>
                    <a:pt x="129" y="30"/>
                  </a:lnTo>
                  <a:lnTo>
                    <a:pt x="108" y="43"/>
                  </a:lnTo>
                  <a:lnTo>
                    <a:pt x="90" y="57"/>
                  </a:lnTo>
                  <a:lnTo>
                    <a:pt x="72" y="73"/>
                  </a:lnTo>
                  <a:lnTo>
                    <a:pt x="57" y="91"/>
                  </a:lnTo>
                  <a:lnTo>
                    <a:pt x="42" y="111"/>
                  </a:lnTo>
                  <a:lnTo>
                    <a:pt x="30" y="131"/>
                  </a:lnTo>
                  <a:lnTo>
                    <a:pt x="19" y="154"/>
                  </a:lnTo>
                  <a:lnTo>
                    <a:pt x="11" y="176"/>
                  </a:lnTo>
                  <a:lnTo>
                    <a:pt x="5" y="200"/>
                  </a:lnTo>
                  <a:lnTo>
                    <a:pt x="1" y="225"/>
                  </a:lnTo>
                  <a:lnTo>
                    <a:pt x="0" y="250"/>
                  </a:lnTo>
                  <a:lnTo>
                    <a:pt x="1" y="276"/>
                  </a:lnTo>
                  <a:lnTo>
                    <a:pt x="5" y="301"/>
                  </a:lnTo>
                  <a:lnTo>
                    <a:pt x="11" y="325"/>
                  </a:lnTo>
                  <a:lnTo>
                    <a:pt x="19" y="348"/>
                  </a:lnTo>
                  <a:lnTo>
                    <a:pt x="30" y="369"/>
                  </a:lnTo>
                  <a:lnTo>
                    <a:pt x="42" y="391"/>
                  </a:lnTo>
                  <a:lnTo>
                    <a:pt x="57" y="409"/>
                  </a:lnTo>
                  <a:lnTo>
                    <a:pt x="72" y="428"/>
                  </a:lnTo>
                  <a:lnTo>
                    <a:pt x="90" y="443"/>
                  </a:lnTo>
                  <a:lnTo>
                    <a:pt x="108" y="457"/>
                  </a:lnTo>
                  <a:lnTo>
                    <a:pt x="129" y="470"/>
                  </a:lnTo>
                  <a:lnTo>
                    <a:pt x="150" y="480"/>
                  </a:lnTo>
                  <a:lnTo>
                    <a:pt x="172" y="489"/>
                  </a:lnTo>
                  <a:lnTo>
                    <a:pt x="196" y="496"/>
                  </a:lnTo>
                  <a:lnTo>
                    <a:pt x="221" y="499"/>
                  </a:lnTo>
                  <a:lnTo>
                    <a:pt x="246" y="500"/>
                  </a:lnTo>
                  <a:lnTo>
                    <a:pt x="271" y="499"/>
                  </a:lnTo>
                  <a:lnTo>
                    <a:pt x="295" y="496"/>
                  </a:lnTo>
                  <a:lnTo>
                    <a:pt x="318" y="489"/>
                  </a:lnTo>
                  <a:lnTo>
                    <a:pt x="341" y="480"/>
                  </a:lnTo>
                  <a:lnTo>
                    <a:pt x="363" y="470"/>
                  </a:lnTo>
                  <a:lnTo>
                    <a:pt x="382" y="457"/>
                  </a:lnTo>
                  <a:lnTo>
                    <a:pt x="402" y="443"/>
                  </a:lnTo>
                  <a:lnTo>
                    <a:pt x="419" y="428"/>
                  </a:lnTo>
                  <a:lnTo>
                    <a:pt x="435" y="409"/>
                  </a:lnTo>
                  <a:lnTo>
                    <a:pt x="449" y="391"/>
                  </a:lnTo>
                  <a:lnTo>
                    <a:pt x="462" y="369"/>
                  </a:lnTo>
                  <a:lnTo>
                    <a:pt x="471" y="348"/>
                  </a:lnTo>
                  <a:lnTo>
                    <a:pt x="480" y="325"/>
                  </a:lnTo>
                  <a:lnTo>
                    <a:pt x="485" y="301"/>
                  </a:lnTo>
                  <a:lnTo>
                    <a:pt x="489" y="276"/>
                  </a:lnTo>
                  <a:lnTo>
                    <a:pt x="491" y="250"/>
                  </a:lnTo>
                  <a:close/>
                  <a:moveTo>
                    <a:pt x="483" y="250"/>
                  </a:moveTo>
                  <a:lnTo>
                    <a:pt x="481" y="276"/>
                  </a:lnTo>
                  <a:lnTo>
                    <a:pt x="478" y="298"/>
                  </a:lnTo>
                  <a:lnTo>
                    <a:pt x="473" y="323"/>
                  </a:lnTo>
                  <a:lnTo>
                    <a:pt x="464" y="344"/>
                  </a:lnTo>
                  <a:lnTo>
                    <a:pt x="455" y="365"/>
                  </a:lnTo>
                  <a:lnTo>
                    <a:pt x="442" y="385"/>
                  </a:lnTo>
                  <a:lnTo>
                    <a:pt x="428" y="405"/>
                  </a:lnTo>
                  <a:lnTo>
                    <a:pt x="413" y="422"/>
                  </a:lnTo>
                  <a:lnTo>
                    <a:pt x="396" y="438"/>
                  </a:lnTo>
                  <a:lnTo>
                    <a:pt x="378" y="452"/>
                  </a:lnTo>
                  <a:lnTo>
                    <a:pt x="359" y="463"/>
                  </a:lnTo>
                  <a:lnTo>
                    <a:pt x="338" y="473"/>
                  </a:lnTo>
                  <a:lnTo>
                    <a:pt x="316" y="482"/>
                  </a:lnTo>
                  <a:lnTo>
                    <a:pt x="293" y="487"/>
                  </a:lnTo>
                  <a:lnTo>
                    <a:pt x="270" y="492"/>
                  </a:lnTo>
                  <a:lnTo>
                    <a:pt x="246" y="493"/>
                  </a:lnTo>
                  <a:lnTo>
                    <a:pt x="221" y="492"/>
                  </a:lnTo>
                  <a:lnTo>
                    <a:pt x="197" y="487"/>
                  </a:lnTo>
                  <a:lnTo>
                    <a:pt x="175" y="482"/>
                  </a:lnTo>
                  <a:lnTo>
                    <a:pt x="153" y="473"/>
                  </a:lnTo>
                  <a:lnTo>
                    <a:pt x="132" y="463"/>
                  </a:lnTo>
                  <a:lnTo>
                    <a:pt x="113" y="452"/>
                  </a:lnTo>
                  <a:lnTo>
                    <a:pt x="94" y="438"/>
                  </a:lnTo>
                  <a:lnTo>
                    <a:pt x="78" y="422"/>
                  </a:lnTo>
                  <a:lnTo>
                    <a:pt x="62" y="405"/>
                  </a:lnTo>
                  <a:lnTo>
                    <a:pt x="49" y="385"/>
                  </a:lnTo>
                  <a:lnTo>
                    <a:pt x="37" y="365"/>
                  </a:lnTo>
                  <a:lnTo>
                    <a:pt x="26" y="344"/>
                  </a:lnTo>
                  <a:lnTo>
                    <a:pt x="19" y="323"/>
                  </a:lnTo>
                  <a:lnTo>
                    <a:pt x="14" y="298"/>
                  </a:lnTo>
                  <a:lnTo>
                    <a:pt x="10" y="276"/>
                  </a:lnTo>
                  <a:lnTo>
                    <a:pt x="8" y="250"/>
                  </a:lnTo>
                  <a:lnTo>
                    <a:pt x="10" y="226"/>
                  </a:lnTo>
                  <a:lnTo>
                    <a:pt x="14" y="202"/>
                  </a:lnTo>
                  <a:lnTo>
                    <a:pt x="19" y="178"/>
                  </a:lnTo>
                  <a:lnTo>
                    <a:pt x="26" y="156"/>
                  </a:lnTo>
                  <a:lnTo>
                    <a:pt x="37" y="135"/>
                  </a:lnTo>
                  <a:lnTo>
                    <a:pt x="49" y="115"/>
                  </a:lnTo>
                  <a:lnTo>
                    <a:pt x="62" y="97"/>
                  </a:lnTo>
                  <a:lnTo>
                    <a:pt x="78" y="80"/>
                  </a:lnTo>
                  <a:lnTo>
                    <a:pt x="94" y="63"/>
                  </a:lnTo>
                  <a:lnTo>
                    <a:pt x="113" y="50"/>
                  </a:lnTo>
                  <a:lnTo>
                    <a:pt x="132" y="37"/>
                  </a:lnTo>
                  <a:lnTo>
                    <a:pt x="153" y="27"/>
                  </a:lnTo>
                  <a:lnTo>
                    <a:pt x="175" y="19"/>
                  </a:lnTo>
                  <a:lnTo>
                    <a:pt x="197" y="13"/>
                  </a:lnTo>
                  <a:lnTo>
                    <a:pt x="221" y="9"/>
                  </a:lnTo>
                  <a:lnTo>
                    <a:pt x="246" y="9"/>
                  </a:lnTo>
                  <a:lnTo>
                    <a:pt x="270" y="9"/>
                  </a:lnTo>
                  <a:lnTo>
                    <a:pt x="293" y="13"/>
                  </a:lnTo>
                  <a:lnTo>
                    <a:pt x="316" y="19"/>
                  </a:lnTo>
                  <a:lnTo>
                    <a:pt x="338" y="27"/>
                  </a:lnTo>
                  <a:lnTo>
                    <a:pt x="359" y="37"/>
                  </a:lnTo>
                  <a:lnTo>
                    <a:pt x="378" y="50"/>
                  </a:lnTo>
                  <a:lnTo>
                    <a:pt x="396" y="63"/>
                  </a:lnTo>
                  <a:lnTo>
                    <a:pt x="413" y="80"/>
                  </a:lnTo>
                  <a:lnTo>
                    <a:pt x="428" y="97"/>
                  </a:lnTo>
                  <a:lnTo>
                    <a:pt x="442" y="115"/>
                  </a:lnTo>
                  <a:lnTo>
                    <a:pt x="455" y="135"/>
                  </a:lnTo>
                  <a:lnTo>
                    <a:pt x="464" y="156"/>
                  </a:lnTo>
                  <a:lnTo>
                    <a:pt x="473" y="178"/>
                  </a:lnTo>
                  <a:lnTo>
                    <a:pt x="478" y="202"/>
                  </a:lnTo>
                  <a:lnTo>
                    <a:pt x="481" y="226"/>
                  </a:lnTo>
                  <a:lnTo>
                    <a:pt x="483" y="250"/>
                  </a:lnTo>
                  <a:close/>
                </a:path>
              </a:pathLst>
            </a:custGeom>
            <a:solidFill>
              <a:srgbClr val="FEF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6" name="Freeform 133"/>
            <p:cNvSpPr>
              <a:spLocks noEditPoints="1"/>
            </p:cNvSpPr>
            <p:nvPr/>
          </p:nvSpPr>
          <p:spPr bwMode="auto">
            <a:xfrm>
              <a:off x="4293" y="2255"/>
              <a:ext cx="483" cy="491"/>
            </a:xfrm>
            <a:custGeom>
              <a:avLst/>
              <a:gdLst>
                <a:gd name="T0" fmla="*/ 479 w 483"/>
                <a:gd name="T1" fmla="*/ 195 h 491"/>
                <a:gd name="T2" fmla="*/ 453 w 483"/>
                <a:gd name="T3" fmla="*/ 127 h 491"/>
                <a:gd name="T4" fmla="*/ 412 w 483"/>
                <a:gd name="T5" fmla="*/ 71 h 491"/>
                <a:gd name="T6" fmla="*/ 356 w 483"/>
                <a:gd name="T7" fmla="*/ 29 h 491"/>
                <a:gd name="T8" fmla="*/ 291 w 483"/>
                <a:gd name="T9" fmla="*/ 4 h 491"/>
                <a:gd name="T10" fmla="*/ 217 w 483"/>
                <a:gd name="T11" fmla="*/ 1 h 491"/>
                <a:gd name="T12" fmla="*/ 147 w 483"/>
                <a:gd name="T13" fmla="*/ 18 h 491"/>
                <a:gd name="T14" fmla="*/ 88 w 483"/>
                <a:gd name="T15" fmla="*/ 55 h 491"/>
                <a:gd name="T16" fmla="*/ 42 w 483"/>
                <a:gd name="T17" fmla="*/ 107 h 491"/>
                <a:gd name="T18" fmla="*/ 11 w 483"/>
                <a:gd name="T19" fmla="*/ 173 h 491"/>
                <a:gd name="T20" fmla="*/ 0 w 483"/>
                <a:gd name="T21" fmla="*/ 245 h 491"/>
                <a:gd name="T22" fmla="*/ 11 w 483"/>
                <a:gd name="T23" fmla="*/ 319 h 491"/>
                <a:gd name="T24" fmla="*/ 42 w 483"/>
                <a:gd name="T25" fmla="*/ 383 h 491"/>
                <a:gd name="T26" fmla="*/ 88 w 483"/>
                <a:gd name="T27" fmla="*/ 435 h 491"/>
                <a:gd name="T28" fmla="*/ 147 w 483"/>
                <a:gd name="T29" fmla="*/ 472 h 491"/>
                <a:gd name="T30" fmla="*/ 217 w 483"/>
                <a:gd name="T31" fmla="*/ 491 h 491"/>
                <a:gd name="T32" fmla="*/ 291 w 483"/>
                <a:gd name="T33" fmla="*/ 487 h 491"/>
                <a:gd name="T34" fmla="*/ 356 w 483"/>
                <a:gd name="T35" fmla="*/ 462 h 491"/>
                <a:gd name="T36" fmla="*/ 412 w 483"/>
                <a:gd name="T37" fmla="*/ 420 h 491"/>
                <a:gd name="T38" fmla="*/ 453 w 483"/>
                <a:gd name="T39" fmla="*/ 363 h 491"/>
                <a:gd name="T40" fmla="*/ 479 w 483"/>
                <a:gd name="T41" fmla="*/ 295 h 491"/>
                <a:gd name="T42" fmla="*/ 474 w 483"/>
                <a:gd name="T43" fmla="*/ 245 h 491"/>
                <a:gd name="T44" fmla="*/ 465 w 483"/>
                <a:gd name="T45" fmla="*/ 316 h 491"/>
                <a:gd name="T46" fmla="*/ 435 w 483"/>
                <a:gd name="T47" fmla="*/ 379 h 491"/>
                <a:gd name="T48" fmla="*/ 389 w 483"/>
                <a:gd name="T49" fmla="*/ 430 h 491"/>
                <a:gd name="T50" fmla="*/ 332 w 483"/>
                <a:gd name="T51" fmla="*/ 465 h 491"/>
                <a:gd name="T52" fmla="*/ 266 w 483"/>
                <a:gd name="T53" fmla="*/ 482 h 491"/>
                <a:gd name="T54" fmla="*/ 195 w 483"/>
                <a:gd name="T55" fmla="*/ 478 h 491"/>
                <a:gd name="T56" fmla="*/ 131 w 483"/>
                <a:gd name="T57" fmla="*/ 455 h 491"/>
                <a:gd name="T58" fmla="*/ 77 w 483"/>
                <a:gd name="T59" fmla="*/ 414 h 491"/>
                <a:gd name="T60" fmla="*/ 36 w 483"/>
                <a:gd name="T61" fmla="*/ 359 h 491"/>
                <a:gd name="T62" fmla="*/ 13 w 483"/>
                <a:gd name="T63" fmla="*/ 293 h 491"/>
                <a:gd name="T64" fmla="*/ 10 w 483"/>
                <a:gd name="T65" fmla="*/ 221 h 491"/>
                <a:gd name="T66" fmla="*/ 26 w 483"/>
                <a:gd name="T67" fmla="*/ 153 h 491"/>
                <a:gd name="T68" fmla="*/ 61 w 483"/>
                <a:gd name="T69" fmla="*/ 93 h 491"/>
                <a:gd name="T70" fmla="*/ 111 w 483"/>
                <a:gd name="T71" fmla="*/ 48 h 491"/>
                <a:gd name="T72" fmla="*/ 173 w 483"/>
                <a:gd name="T73" fmla="*/ 18 h 491"/>
                <a:gd name="T74" fmla="*/ 242 w 483"/>
                <a:gd name="T75" fmla="*/ 7 h 491"/>
                <a:gd name="T76" fmla="*/ 310 w 483"/>
                <a:gd name="T77" fmla="*/ 18 h 491"/>
                <a:gd name="T78" fmla="*/ 371 w 483"/>
                <a:gd name="T79" fmla="*/ 48 h 491"/>
                <a:gd name="T80" fmla="*/ 421 w 483"/>
                <a:gd name="T81" fmla="*/ 93 h 491"/>
                <a:gd name="T82" fmla="*/ 456 w 483"/>
                <a:gd name="T83" fmla="*/ 153 h 491"/>
                <a:gd name="T84" fmla="*/ 473 w 483"/>
                <a:gd name="T85" fmla="*/ 221 h 4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83"/>
                <a:gd name="T130" fmla="*/ 0 h 491"/>
                <a:gd name="T131" fmla="*/ 483 w 483"/>
                <a:gd name="T132" fmla="*/ 491 h 49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83" h="491">
                  <a:moveTo>
                    <a:pt x="483" y="245"/>
                  </a:moveTo>
                  <a:lnTo>
                    <a:pt x="481" y="220"/>
                  </a:lnTo>
                  <a:lnTo>
                    <a:pt x="479" y="195"/>
                  </a:lnTo>
                  <a:lnTo>
                    <a:pt x="472" y="173"/>
                  </a:lnTo>
                  <a:lnTo>
                    <a:pt x="463" y="150"/>
                  </a:lnTo>
                  <a:lnTo>
                    <a:pt x="453" y="127"/>
                  </a:lnTo>
                  <a:lnTo>
                    <a:pt x="441" y="107"/>
                  </a:lnTo>
                  <a:lnTo>
                    <a:pt x="427" y="89"/>
                  </a:lnTo>
                  <a:lnTo>
                    <a:pt x="412" y="71"/>
                  </a:lnTo>
                  <a:lnTo>
                    <a:pt x="395" y="55"/>
                  </a:lnTo>
                  <a:lnTo>
                    <a:pt x="377" y="41"/>
                  </a:lnTo>
                  <a:lnTo>
                    <a:pt x="356" y="29"/>
                  </a:lnTo>
                  <a:lnTo>
                    <a:pt x="335" y="18"/>
                  </a:lnTo>
                  <a:lnTo>
                    <a:pt x="313" y="9"/>
                  </a:lnTo>
                  <a:lnTo>
                    <a:pt x="291" y="4"/>
                  </a:lnTo>
                  <a:lnTo>
                    <a:pt x="266" y="1"/>
                  </a:lnTo>
                  <a:lnTo>
                    <a:pt x="242" y="0"/>
                  </a:lnTo>
                  <a:lnTo>
                    <a:pt x="217" y="1"/>
                  </a:lnTo>
                  <a:lnTo>
                    <a:pt x="193" y="4"/>
                  </a:lnTo>
                  <a:lnTo>
                    <a:pt x="170" y="9"/>
                  </a:lnTo>
                  <a:lnTo>
                    <a:pt x="147" y="18"/>
                  </a:lnTo>
                  <a:lnTo>
                    <a:pt x="127" y="29"/>
                  </a:lnTo>
                  <a:lnTo>
                    <a:pt x="107" y="41"/>
                  </a:lnTo>
                  <a:lnTo>
                    <a:pt x="88" y="55"/>
                  </a:lnTo>
                  <a:lnTo>
                    <a:pt x="71" y="71"/>
                  </a:lnTo>
                  <a:lnTo>
                    <a:pt x="56" y="89"/>
                  </a:lnTo>
                  <a:lnTo>
                    <a:pt x="42" y="107"/>
                  </a:lnTo>
                  <a:lnTo>
                    <a:pt x="29" y="127"/>
                  </a:lnTo>
                  <a:lnTo>
                    <a:pt x="20" y="150"/>
                  </a:lnTo>
                  <a:lnTo>
                    <a:pt x="11" y="173"/>
                  </a:lnTo>
                  <a:lnTo>
                    <a:pt x="6" y="195"/>
                  </a:lnTo>
                  <a:lnTo>
                    <a:pt x="1" y="220"/>
                  </a:lnTo>
                  <a:lnTo>
                    <a:pt x="0" y="245"/>
                  </a:lnTo>
                  <a:lnTo>
                    <a:pt x="1" y="271"/>
                  </a:lnTo>
                  <a:lnTo>
                    <a:pt x="6" y="295"/>
                  </a:lnTo>
                  <a:lnTo>
                    <a:pt x="11" y="319"/>
                  </a:lnTo>
                  <a:lnTo>
                    <a:pt x="20" y="342"/>
                  </a:lnTo>
                  <a:lnTo>
                    <a:pt x="29" y="363"/>
                  </a:lnTo>
                  <a:lnTo>
                    <a:pt x="42" y="383"/>
                  </a:lnTo>
                  <a:lnTo>
                    <a:pt x="56" y="401"/>
                  </a:lnTo>
                  <a:lnTo>
                    <a:pt x="71" y="420"/>
                  </a:lnTo>
                  <a:lnTo>
                    <a:pt x="88" y="435"/>
                  </a:lnTo>
                  <a:lnTo>
                    <a:pt x="107" y="450"/>
                  </a:lnTo>
                  <a:lnTo>
                    <a:pt x="127" y="462"/>
                  </a:lnTo>
                  <a:lnTo>
                    <a:pt x="147" y="472"/>
                  </a:lnTo>
                  <a:lnTo>
                    <a:pt x="170" y="481"/>
                  </a:lnTo>
                  <a:lnTo>
                    <a:pt x="193" y="487"/>
                  </a:lnTo>
                  <a:lnTo>
                    <a:pt x="217" y="491"/>
                  </a:lnTo>
                  <a:lnTo>
                    <a:pt x="242" y="491"/>
                  </a:lnTo>
                  <a:lnTo>
                    <a:pt x="266" y="491"/>
                  </a:lnTo>
                  <a:lnTo>
                    <a:pt x="291" y="487"/>
                  </a:lnTo>
                  <a:lnTo>
                    <a:pt x="313" y="481"/>
                  </a:lnTo>
                  <a:lnTo>
                    <a:pt x="335" y="472"/>
                  </a:lnTo>
                  <a:lnTo>
                    <a:pt x="356" y="462"/>
                  </a:lnTo>
                  <a:lnTo>
                    <a:pt x="377" y="450"/>
                  </a:lnTo>
                  <a:lnTo>
                    <a:pt x="395" y="435"/>
                  </a:lnTo>
                  <a:lnTo>
                    <a:pt x="412" y="420"/>
                  </a:lnTo>
                  <a:lnTo>
                    <a:pt x="427" y="401"/>
                  </a:lnTo>
                  <a:lnTo>
                    <a:pt x="441" y="383"/>
                  </a:lnTo>
                  <a:lnTo>
                    <a:pt x="453" y="363"/>
                  </a:lnTo>
                  <a:lnTo>
                    <a:pt x="463" y="342"/>
                  </a:lnTo>
                  <a:lnTo>
                    <a:pt x="472" y="319"/>
                  </a:lnTo>
                  <a:lnTo>
                    <a:pt x="479" y="295"/>
                  </a:lnTo>
                  <a:lnTo>
                    <a:pt x="481" y="271"/>
                  </a:lnTo>
                  <a:lnTo>
                    <a:pt x="483" y="245"/>
                  </a:lnTo>
                  <a:close/>
                  <a:moveTo>
                    <a:pt x="474" y="245"/>
                  </a:moveTo>
                  <a:lnTo>
                    <a:pt x="473" y="269"/>
                  </a:lnTo>
                  <a:lnTo>
                    <a:pt x="470" y="293"/>
                  </a:lnTo>
                  <a:lnTo>
                    <a:pt x="465" y="316"/>
                  </a:lnTo>
                  <a:lnTo>
                    <a:pt x="456" y="337"/>
                  </a:lnTo>
                  <a:lnTo>
                    <a:pt x="447" y="359"/>
                  </a:lnTo>
                  <a:lnTo>
                    <a:pt x="435" y="379"/>
                  </a:lnTo>
                  <a:lnTo>
                    <a:pt x="421" y="397"/>
                  </a:lnTo>
                  <a:lnTo>
                    <a:pt x="406" y="414"/>
                  </a:lnTo>
                  <a:lnTo>
                    <a:pt x="389" y="430"/>
                  </a:lnTo>
                  <a:lnTo>
                    <a:pt x="371" y="443"/>
                  </a:lnTo>
                  <a:lnTo>
                    <a:pt x="353" y="455"/>
                  </a:lnTo>
                  <a:lnTo>
                    <a:pt x="332" y="465"/>
                  </a:lnTo>
                  <a:lnTo>
                    <a:pt x="310" y="472"/>
                  </a:lnTo>
                  <a:lnTo>
                    <a:pt x="288" y="478"/>
                  </a:lnTo>
                  <a:lnTo>
                    <a:pt x="266" y="482"/>
                  </a:lnTo>
                  <a:lnTo>
                    <a:pt x="242" y="484"/>
                  </a:lnTo>
                  <a:lnTo>
                    <a:pt x="217" y="482"/>
                  </a:lnTo>
                  <a:lnTo>
                    <a:pt x="195" y="478"/>
                  </a:lnTo>
                  <a:lnTo>
                    <a:pt x="173" y="472"/>
                  </a:lnTo>
                  <a:lnTo>
                    <a:pt x="150" y="465"/>
                  </a:lnTo>
                  <a:lnTo>
                    <a:pt x="131" y="455"/>
                  </a:lnTo>
                  <a:lnTo>
                    <a:pt x="111" y="443"/>
                  </a:lnTo>
                  <a:lnTo>
                    <a:pt x="93" y="430"/>
                  </a:lnTo>
                  <a:lnTo>
                    <a:pt x="77" y="414"/>
                  </a:lnTo>
                  <a:lnTo>
                    <a:pt x="61" y="397"/>
                  </a:lnTo>
                  <a:lnTo>
                    <a:pt x="49" y="379"/>
                  </a:lnTo>
                  <a:lnTo>
                    <a:pt x="36" y="359"/>
                  </a:lnTo>
                  <a:lnTo>
                    <a:pt x="26" y="337"/>
                  </a:lnTo>
                  <a:lnTo>
                    <a:pt x="18" y="316"/>
                  </a:lnTo>
                  <a:lnTo>
                    <a:pt x="13" y="293"/>
                  </a:lnTo>
                  <a:lnTo>
                    <a:pt x="10" y="269"/>
                  </a:lnTo>
                  <a:lnTo>
                    <a:pt x="8" y="245"/>
                  </a:lnTo>
                  <a:lnTo>
                    <a:pt x="10" y="221"/>
                  </a:lnTo>
                  <a:lnTo>
                    <a:pt x="13" y="197"/>
                  </a:lnTo>
                  <a:lnTo>
                    <a:pt x="18" y="174"/>
                  </a:lnTo>
                  <a:lnTo>
                    <a:pt x="26" y="153"/>
                  </a:lnTo>
                  <a:lnTo>
                    <a:pt x="36" y="132"/>
                  </a:lnTo>
                  <a:lnTo>
                    <a:pt x="49" y="112"/>
                  </a:lnTo>
                  <a:lnTo>
                    <a:pt x="61" y="93"/>
                  </a:lnTo>
                  <a:lnTo>
                    <a:pt x="77" y="78"/>
                  </a:lnTo>
                  <a:lnTo>
                    <a:pt x="93" y="62"/>
                  </a:lnTo>
                  <a:lnTo>
                    <a:pt x="111" y="48"/>
                  </a:lnTo>
                  <a:lnTo>
                    <a:pt x="131" y="36"/>
                  </a:lnTo>
                  <a:lnTo>
                    <a:pt x="150" y="26"/>
                  </a:lnTo>
                  <a:lnTo>
                    <a:pt x="173" y="18"/>
                  </a:lnTo>
                  <a:lnTo>
                    <a:pt x="195" y="12"/>
                  </a:lnTo>
                  <a:lnTo>
                    <a:pt x="217" y="8"/>
                  </a:lnTo>
                  <a:lnTo>
                    <a:pt x="242" y="7"/>
                  </a:lnTo>
                  <a:lnTo>
                    <a:pt x="266" y="8"/>
                  </a:lnTo>
                  <a:lnTo>
                    <a:pt x="288" y="12"/>
                  </a:lnTo>
                  <a:lnTo>
                    <a:pt x="310" y="18"/>
                  </a:lnTo>
                  <a:lnTo>
                    <a:pt x="332" y="26"/>
                  </a:lnTo>
                  <a:lnTo>
                    <a:pt x="353" y="36"/>
                  </a:lnTo>
                  <a:lnTo>
                    <a:pt x="371" y="48"/>
                  </a:lnTo>
                  <a:lnTo>
                    <a:pt x="389" y="62"/>
                  </a:lnTo>
                  <a:lnTo>
                    <a:pt x="406" y="78"/>
                  </a:lnTo>
                  <a:lnTo>
                    <a:pt x="421" y="93"/>
                  </a:lnTo>
                  <a:lnTo>
                    <a:pt x="435" y="112"/>
                  </a:lnTo>
                  <a:lnTo>
                    <a:pt x="447" y="132"/>
                  </a:lnTo>
                  <a:lnTo>
                    <a:pt x="456" y="153"/>
                  </a:lnTo>
                  <a:lnTo>
                    <a:pt x="465" y="174"/>
                  </a:lnTo>
                  <a:lnTo>
                    <a:pt x="470" y="197"/>
                  </a:lnTo>
                  <a:lnTo>
                    <a:pt x="473" y="221"/>
                  </a:lnTo>
                  <a:lnTo>
                    <a:pt x="474" y="245"/>
                  </a:lnTo>
                  <a:close/>
                </a:path>
              </a:pathLst>
            </a:custGeom>
            <a:solidFill>
              <a:srgbClr val="FEF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7" name="Freeform 134"/>
            <p:cNvSpPr>
              <a:spLocks noEditPoints="1"/>
            </p:cNvSpPr>
            <p:nvPr/>
          </p:nvSpPr>
          <p:spPr bwMode="auto">
            <a:xfrm>
              <a:off x="4297" y="2259"/>
              <a:ext cx="475" cy="484"/>
            </a:xfrm>
            <a:custGeom>
              <a:avLst/>
              <a:gdLst>
                <a:gd name="T0" fmla="*/ 470 w 475"/>
                <a:gd name="T1" fmla="*/ 193 h 484"/>
                <a:gd name="T2" fmla="*/ 447 w 475"/>
                <a:gd name="T3" fmla="*/ 126 h 484"/>
                <a:gd name="T4" fmla="*/ 405 w 475"/>
                <a:gd name="T5" fmla="*/ 71 h 484"/>
                <a:gd name="T6" fmla="*/ 351 w 475"/>
                <a:gd name="T7" fmla="*/ 28 h 484"/>
                <a:gd name="T8" fmla="*/ 285 w 475"/>
                <a:gd name="T9" fmla="*/ 4 h 484"/>
                <a:gd name="T10" fmla="*/ 213 w 475"/>
                <a:gd name="T11" fmla="*/ 0 h 484"/>
                <a:gd name="T12" fmla="*/ 145 w 475"/>
                <a:gd name="T13" fmla="*/ 18 h 484"/>
                <a:gd name="T14" fmla="*/ 86 w 475"/>
                <a:gd name="T15" fmla="*/ 54 h 484"/>
                <a:gd name="T16" fmla="*/ 41 w 475"/>
                <a:gd name="T17" fmla="*/ 106 h 484"/>
                <a:gd name="T18" fmla="*/ 11 w 475"/>
                <a:gd name="T19" fmla="*/ 169 h 484"/>
                <a:gd name="T20" fmla="*/ 0 w 475"/>
                <a:gd name="T21" fmla="*/ 241 h 484"/>
                <a:gd name="T22" fmla="*/ 11 w 475"/>
                <a:gd name="T23" fmla="*/ 314 h 484"/>
                <a:gd name="T24" fmla="*/ 41 w 475"/>
                <a:gd name="T25" fmla="*/ 376 h 484"/>
                <a:gd name="T26" fmla="*/ 86 w 475"/>
                <a:gd name="T27" fmla="*/ 429 h 484"/>
                <a:gd name="T28" fmla="*/ 145 w 475"/>
                <a:gd name="T29" fmla="*/ 464 h 484"/>
                <a:gd name="T30" fmla="*/ 213 w 475"/>
                <a:gd name="T31" fmla="*/ 483 h 484"/>
                <a:gd name="T32" fmla="*/ 285 w 475"/>
                <a:gd name="T33" fmla="*/ 478 h 484"/>
                <a:gd name="T34" fmla="*/ 351 w 475"/>
                <a:gd name="T35" fmla="*/ 454 h 484"/>
                <a:gd name="T36" fmla="*/ 405 w 475"/>
                <a:gd name="T37" fmla="*/ 413 h 484"/>
                <a:gd name="T38" fmla="*/ 447 w 475"/>
                <a:gd name="T39" fmla="*/ 356 h 484"/>
                <a:gd name="T40" fmla="*/ 470 w 475"/>
                <a:gd name="T41" fmla="*/ 289 h 484"/>
                <a:gd name="T42" fmla="*/ 466 w 475"/>
                <a:gd name="T43" fmla="*/ 241 h 484"/>
                <a:gd name="T44" fmla="*/ 456 w 475"/>
                <a:gd name="T45" fmla="*/ 311 h 484"/>
                <a:gd name="T46" fmla="*/ 427 w 475"/>
                <a:gd name="T47" fmla="*/ 372 h 484"/>
                <a:gd name="T48" fmla="*/ 383 w 475"/>
                <a:gd name="T49" fmla="*/ 422 h 484"/>
                <a:gd name="T50" fmla="*/ 327 w 475"/>
                <a:gd name="T51" fmla="*/ 457 h 484"/>
                <a:gd name="T52" fmla="*/ 260 w 475"/>
                <a:gd name="T53" fmla="*/ 474 h 484"/>
                <a:gd name="T54" fmla="*/ 191 w 475"/>
                <a:gd name="T55" fmla="*/ 471 h 484"/>
                <a:gd name="T56" fmla="*/ 128 w 475"/>
                <a:gd name="T57" fmla="*/ 447 h 484"/>
                <a:gd name="T58" fmla="*/ 75 w 475"/>
                <a:gd name="T59" fmla="*/ 407 h 484"/>
                <a:gd name="T60" fmla="*/ 36 w 475"/>
                <a:gd name="T61" fmla="*/ 353 h 484"/>
                <a:gd name="T62" fmla="*/ 13 w 475"/>
                <a:gd name="T63" fmla="*/ 288 h 484"/>
                <a:gd name="T64" fmla="*/ 10 w 475"/>
                <a:gd name="T65" fmla="*/ 217 h 484"/>
                <a:gd name="T66" fmla="*/ 27 w 475"/>
                <a:gd name="T67" fmla="*/ 150 h 484"/>
                <a:gd name="T68" fmla="*/ 60 w 475"/>
                <a:gd name="T69" fmla="*/ 92 h 484"/>
                <a:gd name="T70" fmla="*/ 109 w 475"/>
                <a:gd name="T71" fmla="*/ 47 h 484"/>
                <a:gd name="T72" fmla="*/ 170 w 475"/>
                <a:gd name="T73" fmla="*/ 18 h 484"/>
                <a:gd name="T74" fmla="*/ 238 w 475"/>
                <a:gd name="T75" fmla="*/ 7 h 484"/>
                <a:gd name="T76" fmla="*/ 306 w 475"/>
                <a:gd name="T77" fmla="*/ 18 h 484"/>
                <a:gd name="T78" fmla="*/ 366 w 475"/>
                <a:gd name="T79" fmla="*/ 47 h 484"/>
                <a:gd name="T80" fmla="*/ 415 w 475"/>
                <a:gd name="T81" fmla="*/ 92 h 484"/>
                <a:gd name="T82" fmla="*/ 449 w 475"/>
                <a:gd name="T83" fmla="*/ 150 h 484"/>
                <a:gd name="T84" fmla="*/ 466 w 475"/>
                <a:gd name="T85" fmla="*/ 217 h 4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5"/>
                <a:gd name="T130" fmla="*/ 0 h 484"/>
                <a:gd name="T131" fmla="*/ 475 w 475"/>
                <a:gd name="T132" fmla="*/ 484 h 48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5" h="484">
                  <a:moveTo>
                    <a:pt x="475" y="241"/>
                  </a:moveTo>
                  <a:lnTo>
                    <a:pt x="473" y="217"/>
                  </a:lnTo>
                  <a:lnTo>
                    <a:pt x="470" y="193"/>
                  </a:lnTo>
                  <a:lnTo>
                    <a:pt x="465" y="169"/>
                  </a:lnTo>
                  <a:lnTo>
                    <a:pt x="456" y="147"/>
                  </a:lnTo>
                  <a:lnTo>
                    <a:pt x="447" y="126"/>
                  </a:lnTo>
                  <a:lnTo>
                    <a:pt x="434" y="106"/>
                  </a:lnTo>
                  <a:lnTo>
                    <a:pt x="420" y="88"/>
                  </a:lnTo>
                  <a:lnTo>
                    <a:pt x="405" y="71"/>
                  </a:lnTo>
                  <a:lnTo>
                    <a:pt x="388" y="54"/>
                  </a:lnTo>
                  <a:lnTo>
                    <a:pt x="370" y="41"/>
                  </a:lnTo>
                  <a:lnTo>
                    <a:pt x="351" y="28"/>
                  </a:lnTo>
                  <a:lnTo>
                    <a:pt x="330" y="18"/>
                  </a:lnTo>
                  <a:lnTo>
                    <a:pt x="308" y="10"/>
                  </a:lnTo>
                  <a:lnTo>
                    <a:pt x="285" y="4"/>
                  </a:lnTo>
                  <a:lnTo>
                    <a:pt x="262" y="0"/>
                  </a:lnTo>
                  <a:lnTo>
                    <a:pt x="238" y="0"/>
                  </a:lnTo>
                  <a:lnTo>
                    <a:pt x="213" y="0"/>
                  </a:lnTo>
                  <a:lnTo>
                    <a:pt x="189" y="4"/>
                  </a:lnTo>
                  <a:lnTo>
                    <a:pt x="167" y="10"/>
                  </a:lnTo>
                  <a:lnTo>
                    <a:pt x="145" y="18"/>
                  </a:lnTo>
                  <a:lnTo>
                    <a:pt x="124" y="28"/>
                  </a:lnTo>
                  <a:lnTo>
                    <a:pt x="105" y="41"/>
                  </a:lnTo>
                  <a:lnTo>
                    <a:pt x="86" y="54"/>
                  </a:lnTo>
                  <a:lnTo>
                    <a:pt x="70" y="71"/>
                  </a:lnTo>
                  <a:lnTo>
                    <a:pt x="54" y="88"/>
                  </a:lnTo>
                  <a:lnTo>
                    <a:pt x="41" y="106"/>
                  </a:lnTo>
                  <a:lnTo>
                    <a:pt x="29" y="126"/>
                  </a:lnTo>
                  <a:lnTo>
                    <a:pt x="18" y="147"/>
                  </a:lnTo>
                  <a:lnTo>
                    <a:pt x="11" y="169"/>
                  </a:lnTo>
                  <a:lnTo>
                    <a:pt x="6" y="193"/>
                  </a:lnTo>
                  <a:lnTo>
                    <a:pt x="2" y="217"/>
                  </a:lnTo>
                  <a:lnTo>
                    <a:pt x="0" y="241"/>
                  </a:lnTo>
                  <a:lnTo>
                    <a:pt x="2" y="267"/>
                  </a:lnTo>
                  <a:lnTo>
                    <a:pt x="6" y="289"/>
                  </a:lnTo>
                  <a:lnTo>
                    <a:pt x="11" y="314"/>
                  </a:lnTo>
                  <a:lnTo>
                    <a:pt x="18" y="335"/>
                  </a:lnTo>
                  <a:lnTo>
                    <a:pt x="29" y="356"/>
                  </a:lnTo>
                  <a:lnTo>
                    <a:pt x="41" y="376"/>
                  </a:lnTo>
                  <a:lnTo>
                    <a:pt x="54" y="396"/>
                  </a:lnTo>
                  <a:lnTo>
                    <a:pt x="70" y="413"/>
                  </a:lnTo>
                  <a:lnTo>
                    <a:pt x="86" y="429"/>
                  </a:lnTo>
                  <a:lnTo>
                    <a:pt x="105" y="443"/>
                  </a:lnTo>
                  <a:lnTo>
                    <a:pt x="124" y="454"/>
                  </a:lnTo>
                  <a:lnTo>
                    <a:pt x="145" y="464"/>
                  </a:lnTo>
                  <a:lnTo>
                    <a:pt x="167" y="473"/>
                  </a:lnTo>
                  <a:lnTo>
                    <a:pt x="189" y="478"/>
                  </a:lnTo>
                  <a:lnTo>
                    <a:pt x="213" y="483"/>
                  </a:lnTo>
                  <a:lnTo>
                    <a:pt x="238" y="484"/>
                  </a:lnTo>
                  <a:lnTo>
                    <a:pt x="262" y="483"/>
                  </a:lnTo>
                  <a:lnTo>
                    <a:pt x="285" y="478"/>
                  </a:lnTo>
                  <a:lnTo>
                    <a:pt x="308" y="473"/>
                  </a:lnTo>
                  <a:lnTo>
                    <a:pt x="330" y="464"/>
                  </a:lnTo>
                  <a:lnTo>
                    <a:pt x="351" y="454"/>
                  </a:lnTo>
                  <a:lnTo>
                    <a:pt x="370" y="443"/>
                  </a:lnTo>
                  <a:lnTo>
                    <a:pt x="388" y="429"/>
                  </a:lnTo>
                  <a:lnTo>
                    <a:pt x="405" y="413"/>
                  </a:lnTo>
                  <a:lnTo>
                    <a:pt x="420" y="396"/>
                  </a:lnTo>
                  <a:lnTo>
                    <a:pt x="434" y="376"/>
                  </a:lnTo>
                  <a:lnTo>
                    <a:pt x="447" y="356"/>
                  </a:lnTo>
                  <a:lnTo>
                    <a:pt x="456" y="335"/>
                  </a:lnTo>
                  <a:lnTo>
                    <a:pt x="465" y="314"/>
                  </a:lnTo>
                  <a:lnTo>
                    <a:pt x="470" y="289"/>
                  </a:lnTo>
                  <a:lnTo>
                    <a:pt x="473" y="267"/>
                  </a:lnTo>
                  <a:lnTo>
                    <a:pt x="475" y="241"/>
                  </a:lnTo>
                  <a:close/>
                  <a:moveTo>
                    <a:pt x="466" y="241"/>
                  </a:moveTo>
                  <a:lnTo>
                    <a:pt x="466" y="265"/>
                  </a:lnTo>
                  <a:lnTo>
                    <a:pt x="462" y="288"/>
                  </a:lnTo>
                  <a:lnTo>
                    <a:pt x="456" y="311"/>
                  </a:lnTo>
                  <a:lnTo>
                    <a:pt x="449" y="332"/>
                  </a:lnTo>
                  <a:lnTo>
                    <a:pt x="440" y="353"/>
                  </a:lnTo>
                  <a:lnTo>
                    <a:pt x="427" y="372"/>
                  </a:lnTo>
                  <a:lnTo>
                    <a:pt x="415" y="390"/>
                  </a:lnTo>
                  <a:lnTo>
                    <a:pt x="399" y="407"/>
                  </a:lnTo>
                  <a:lnTo>
                    <a:pt x="383" y="422"/>
                  </a:lnTo>
                  <a:lnTo>
                    <a:pt x="366" y="436"/>
                  </a:lnTo>
                  <a:lnTo>
                    <a:pt x="347" y="447"/>
                  </a:lnTo>
                  <a:lnTo>
                    <a:pt x="327" y="457"/>
                  </a:lnTo>
                  <a:lnTo>
                    <a:pt x="306" y="466"/>
                  </a:lnTo>
                  <a:lnTo>
                    <a:pt x="284" y="471"/>
                  </a:lnTo>
                  <a:lnTo>
                    <a:pt x="260" y="474"/>
                  </a:lnTo>
                  <a:lnTo>
                    <a:pt x="238" y="475"/>
                  </a:lnTo>
                  <a:lnTo>
                    <a:pt x="214" y="474"/>
                  </a:lnTo>
                  <a:lnTo>
                    <a:pt x="191" y="471"/>
                  </a:lnTo>
                  <a:lnTo>
                    <a:pt x="170" y="466"/>
                  </a:lnTo>
                  <a:lnTo>
                    <a:pt x="148" y="457"/>
                  </a:lnTo>
                  <a:lnTo>
                    <a:pt x="128" y="447"/>
                  </a:lnTo>
                  <a:lnTo>
                    <a:pt x="109" y="436"/>
                  </a:lnTo>
                  <a:lnTo>
                    <a:pt x="92" y="422"/>
                  </a:lnTo>
                  <a:lnTo>
                    <a:pt x="75" y="407"/>
                  </a:lnTo>
                  <a:lnTo>
                    <a:pt x="60" y="390"/>
                  </a:lnTo>
                  <a:lnTo>
                    <a:pt x="48" y="372"/>
                  </a:lnTo>
                  <a:lnTo>
                    <a:pt x="36" y="353"/>
                  </a:lnTo>
                  <a:lnTo>
                    <a:pt x="27" y="332"/>
                  </a:lnTo>
                  <a:lnTo>
                    <a:pt x="18" y="311"/>
                  </a:lnTo>
                  <a:lnTo>
                    <a:pt x="13" y="288"/>
                  </a:lnTo>
                  <a:lnTo>
                    <a:pt x="10" y="265"/>
                  </a:lnTo>
                  <a:lnTo>
                    <a:pt x="9" y="241"/>
                  </a:lnTo>
                  <a:lnTo>
                    <a:pt x="10" y="217"/>
                  </a:lnTo>
                  <a:lnTo>
                    <a:pt x="13" y="194"/>
                  </a:lnTo>
                  <a:lnTo>
                    <a:pt x="18" y="172"/>
                  </a:lnTo>
                  <a:lnTo>
                    <a:pt x="27" y="150"/>
                  </a:lnTo>
                  <a:lnTo>
                    <a:pt x="36" y="130"/>
                  </a:lnTo>
                  <a:lnTo>
                    <a:pt x="48" y="111"/>
                  </a:lnTo>
                  <a:lnTo>
                    <a:pt x="60" y="92"/>
                  </a:lnTo>
                  <a:lnTo>
                    <a:pt x="75" y="76"/>
                  </a:lnTo>
                  <a:lnTo>
                    <a:pt x="92" y="61"/>
                  </a:lnTo>
                  <a:lnTo>
                    <a:pt x="109" y="47"/>
                  </a:lnTo>
                  <a:lnTo>
                    <a:pt x="128" y="35"/>
                  </a:lnTo>
                  <a:lnTo>
                    <a:pt x="148" y="25"/>
                  </a:lnTo>
                  <a:lnTo>
                    <a:pt x="170" y="18"/>
                  </a:lnTo>
                  <a:lnTo>
                    <a:pt x="191" y="13"/>
                  </a:lnTo>
                  <a:lnTo>
                    <a:pt x="214" y="8"/>
                  </a:lnTo>
                  <a:lnTo>
                    <a:pt x="238" y="7"/>
                  </a:lnTo>
                  <a:lnTo>
                    <a:pt x="260" y="8"/>
                  </a:lnTo>
                  <a:lnTo>
                    <a:pt x="284" y="13"/>
                  </a:lnTo>
                  <a:lnTo>
                    <a:pt x="306" y="18"/>
                  </a:lnTo>
                  <a:lnTo>
                    <a:pt x="327" y="25"/>
                  </a:lnTo>
                  <a:lnTo>
                    <a:pt x="347" y="35"/>
                  </a:lnTo>
                  <a:lnTo>
                    <a:pt x="366" y="47"/>
                  </a:lnTo>
                  <a:lnTo>
                    <a:pt x="383" y="61"/>
                  </a:lnTo>
                  <a:lnTo>
                    <a:pt x="399" y="76"/>
                  </a:lnTo>
                  <a:lnTo>
                    <a:pt x="415" y="92"/>
                  </a:lnTo>
                  <a:lnTo>
                    <a:pt x="427" y="111"/>
                  </a:lnTo>
                  <a:lnTo>
                    <a:pt x="440" y="130"/>
                  </a:lnTo>
                  <a:lnTo>
                    <a:pt x="449" y="150"/>
                  </a:lnTo>
                  <a:lnTo>
                    <a:pt x="456" y="172"/>
                  </a:lnTo>
                  <a:lnTo>
                    <a:pt x="462" y="194"/>
                  </a:lnTo>
                  <a:lnTo>
                    <a:pt x="466" y="217"/>
                  </a:lnTo>
                  <a:lnTo>
                    <a:pt x="466" y="241"/>
                  </a:lnTo>
                  <a:close/>
                </a:path>
              </a:pathLst>
            </a:custGeom>
            <a:solidFill>
              <a:srgbClr val="FEF9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8" name="Freeform 135"/>
            <p:cNvSpPr>
              <a:spLocks noEditPoints="1"/>
            </p:cNvSpPr>
            <p:nvPr/>
          </p:nvSpPr>
          <p:spPr bwMode="auto">
            <a:xfrm>
              <a:off x="4301" y="2262"/>
              <a:ext cx="466" cy="477"/>
            </a:xfrm>
            <a:custGeom>
              <a:avLst/>
              <a:gdLst>
                <a:gd name="T0" fmla="*/ 462 w 466"/>
                <a:gd name="T1" fmla="*/ 190 h 477"/>
                <a:gd name="T2" fmla="*/ 439 w 466"/>
                <a:gd name="T3" fmla="*/ 125 h 477"/>
                <a:gd name="T4" fmla="*/ 398 w 466"/>
                <a:gd name="T5" fmla="*/ 71 h 477"/>
                <a:gd name="T6" fmla="*/ 345 w 466"/>
                <a:gd name="T7" fmla="*/ 29 h 477"/>
                <a:gd name="T8" fmla="*/ 280 w 466"/>
                <a:gd name="T9" fmla="*/ 5 h 477"/>
                <a:gd name="T10" fmla="*/ 209 w 466"/>
                <a:gd name="T11" fmla="*/ 1 h 477"/>
                <a:gd name="T12" fmla="*/ 142 w 466"/>
                <a:gd name="T13" fmla="*/ 19 h 477"/>
                <a:gd name="T14" fmla="*/ 85 w 466"/>
                <a:gd name="T15" fmla="*/ 55 h 477"/>
                <a:gd name="T16" fmla="*/ 41 w 466"/>
                <a:gd name="T17" fmla="*/ 105 h 477"/>
                <a:gd name="T18" fmla="*/ 10 w 466"/>
                <a:gd name="T19" fmla="*/ 167 h 477"/>
                <a:gd name="T20" fmla="*/ 0 w 466"/>
                <a:gd name="T21" fmla="*/ 238 h 477"/>
                <a:gd name="T22" fmla="*/ 10 w 466"/>
                <a:gd name="T23" fmla="*/ 309 h 477"/>
                <a:gd name="T24" fmla="*/ 41 w 466"/>
                <a:gd name="T25" fmla="*/ 372 h 477"/>
                <a:gd name="T26" fmla="*/ 85 w 466"/>
                <a:gd name="T27" fmla="*/ 423 h 477"/>
                <a:gd name="T28" fmla="*/ 142 w 466"/>
                <a:gd name="T29" fmla="*/ 458 h 477"/>
                <a:gd name="T30" fmla="*/ 209 w 466"/>
                <a:gd name="T31" fmla="*/ 475 h 477"/>
                <a:gd name="T32" fmla="*/ 280 w 466"/>
                <a:gd name="T33" fmla="*/ 471 h 477"/>
                <a:gd name="T34" fmla="*/ 345 w 466"/>
                <a:gd name="T35" fmla="*/ 448 h 477"/>
                <a:gd name="T36" fmla="*/ 398 w 466"/>
                <a:gd name="T37" fmla="*/ 407 h 477"/>
                <a:gd name="T38" fmla="*/ 439 w 466"/>
                <a:gd name="T39" fmla="*/ 352 h 477"/>
                <a:gd name="T40" fmla="*/ 462 w 466"/>
                <a:gd name="T41" fmla="*/ 286 h 477"/>
                <a:gd name="T42" fmla="*/ 459 w 466"/>
                <a:gd name="T43" fmla="*/ 238 h 477"/>
                <a:gd name="T44" fmla="*/ 448 w 466"/>
                <a:gd name="T45" fmla="*/ 306 h 477"/>
                <a:gd name="T46" fmla="*/ 420 w 466"/>
                <a:gd name="T47" fmla="*/ 367 h 477"/>
                <a:gd name="T48" fmla="*/ 377 w 466"/>
                <a:gd name="T49" fmla="*/ 416 h 477"/>
                <a:gd name="T50" fmla="*/ 322 w 466"/>
                <a:gd name="T51" fmla="*/ 450 h 477"/>
                <a:gd name="T52" fmla="*/ 256 w 466"/>
                <a:gd name="T53" fmla="*/ 467 h 477"/>
                <a:gd name="T54" fmla="*/ 188 w 466"/>
                <a:gd name="T55" fmla="*/ 464 h 477"/>
                <a:gd name="T56" fmla="*/ 126 w 466"/>
                <a:gd name="T57" fmla="*/ 441 h 477"/>
                <a:gd name="T58" fmla="*/ 74 w 466"/>
                <a:gd name="T59" fmla="*/ 401 h 477"/>
                <a:gd name="T60" fmla="*/ 35 w 466"/>
                <a:gd name="T61" fmla="*/ 348 h 477"/>
                <a:gd name="T62" fmla="*/ 13 w 466"/>
                <a:gd name="T63" fmla="*/ 285 h 477"/>
                <a:gd name="T64" fmla="*/ 9 w 466"/>
                <a:gd name="T65" fmla="*/ 215 h 477"/>
                <a:gd name="T66" fmla="*/ 25 w 466"/>
                <a:gd name="T67" fmla="*/ 149 h 477"/>
                <a:gd name="T68" fmla="*/ 60 w 466"/>
                <a:gd name="T69" fmla="*/ 92 h 477"/>
                <a:gd name="T70" fmla="*/ 108 w 466"/>
                <a:gd name="T71" fmla="*/ 48 h 477"/>
                <a:gd name="T72" fmla="*/ 166 w 466"/>
                <a:gd name="T73" fmla="*/ 18 h 477"/>
                <a:gd name="T74" fmla="*/ 234 w 466"/>
                <a:gd name="T75" fmla="*/ 8 h 477"/>
                <a:gd name="T76" fmla="*/ 301 w 466"/>
                <a:gd name="T77" fmla="*/ 18 h 477"/>
                <a:gd name="T78" fmla="*/ 359 w 466"/>
                <a:gd name="T79" fmla="*/ 48 h 477"/>
                <a:gd name="T80" fmla="*/ 408 w 466"/>
                <a:gd name="T81" fmla="*/ 92 h 477"/>
                <a:gd name="T82" fmla="*/ 441 w 466"/>
                <a:gd name="T83" fmla="*/ 149 h 477"/>
                <a:gd name="T84" fmla="*/ 458 w 466"/>
                <a:gd name="T85" fmla="*/ 215 h 47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66"/>
                <a:gd name="T130" fmla="*/ 0 h 477"/>
                <a:gd name="T131" fmla="*/ 466 w 466"/>
                <a:gd name="T132" fmla="*/ 477 h 47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66" h="477">
                  <a:moveTo>
                    <a:pt x="466" y="238"/>
                  </a:moveTo>
                  <a:lnTo>
                    <a:pt x="465" y="214"/>
                  </a:lnTo>
                  <a:lnTo>
                    <a:pt x="462" y="190"/>
                  </a:lnTo>
                  <a:lnTo>
                    <a:pt x="457" y="167"/>
                  </a:lnTo>
                  <a:lnTo>
                    <a:pt x="448" y="146"/>
                  </a:lnTo>
                  <a:lnTo>
                    <a:pt x="439" y="125"/>
                  </a:lnTo>
                  <a:lnTo>
                    <a:pt x="427" y="105"/>
                  </a:lnTo>
                  <a:lnTo>
                    <a:pt x="413" y="86"/>
                  </a:lnTo>
                  <a:lnTo>
                    <a:pt x="398" y="71"/>
                  </a:lnTo>
                  <a:lnTo>
                    <a:pt x="381" y="55"/>
                  </a:lnTo>
                  <a:lnTo>
                    <a:pt x="363" y="41"/>
                  </a:lnTo>
                  <a:lnTo>
                    <a:pt x="345" y="29"/>
                  </a:lnTo>
                  <a:lnTo>
                    <a:pt x="324" y="19"/>
                  </a:lnTo>
                  <a:lnTo>
                    <a:pt x="302" y="11"/>
                  </a:lnTo>
                  <a:lnTo>
                    <a:pt x="280" y="5"/>
                  </a:lnTo>
                  <a:lnTo>
                    <a:pt x="258" y="1"/>
                  </a:lnTo>
                  <a:lnTo>
                    <a:pt x="234" y="0"/>
                  </a:lnTo>
                  <a:lnTo>
                    <a:pt x="209" y="1"/>
                  </a:lnTo>
                  <a:lnTo>
                    <a:pt x="187" y="5"/>
                  </a:lnTo>
                  <a:lnTo>
                    <a:pt x="165" y="11"/>
                  </a:lnTo>
                  <a:lnTo>
                    <a:pt x="142" y="19"/>
                  </a:lnTo>
                  <a:lnTo>
                    <a:pt x="123" y="29"/>
                  </a:lnTo>
                  <a:lnTo>
                    <a:pt x="103" y="41"/>
                  </a:lnTo>
                  <a:lnTo>
                    <a:pt x="85" y="55"/>
                  </a:lnTo>
                  <a:lnTo>
                    <a:pt x="69" y="71"/>
                  </a:lnTo>
                  <a:lnTo>
                    <a:pt x="53" y="86"/>
                  </a:lnTo>
                  <a:lnTo>
                    <a:pt x="41" y="105"/>
                  </a:lnTo>
                  <a:lnTo>
                    <a:pt x="28" y="125"/>
                  </a:lnTo>
                  <a:lnTo>
                    <a:pt x="18" y="146"/>
                  </a:lnTo>
                  <a:lnTo>
                    <a:pt x="10" y="167"/>
                  </a:lnTo>
                  <a:lnTo>
                    <a:pt x="5" y="190"/>
                  </a:lnTo>
                  <a:lnTo>
                    <a:pt x="2" y="214"/>
                  </a:lnTo>
                  <a:lnTo>
                    <a:pt x="0" y="238"/>
                  </a:lnTo>
                  <a:lnTo>
                    <a:pt x="2" y="262"/>
                  </a:lnTo>
                  <a:lnTo>
                    <a:pt x="5" y="286"/>
                  </a:lnTo>
                  <a:lnTo>
                    <a:pt x="10" y="309"/>
                  </a:lnTo>
                  <a:lnTo>
                    <a:pt x="18" y="330"/>
                  </a:lnTo>
                  <a:lnTo>
                    <a:pt x="28" y="352"/>
                  </a:lnTo>
                  <a:lnTo>
                    <a:pt x="41" y="372"/>
                  </a:lnTo>
                  <a:lnTo>
                    <a:pt x="53" y="390"/>
                  </a:lnTo>
                  <a:lnTo>
                    <a:pt x="69" y="407"/>
                  </a:lnTo>
                  <a:lnTo>
                    <a:pt x="85" y="423"/>
                  </a:lnTo>
                  <a:lnTo>
                    <a:pt x="103" y="436"/>
                  </a:lnTo>
                  <a:lnTo>
                    <a:pt x="123" y="448"/>
                  </a:lnTo>
                  <a:lnTo>
                    <a:pt x="142" y="458"/>
                  </a:lnTo>
                  <a:lnTo>
                    <a:pt x="165" y="465"/>
                  </a:lnTo>
                  <a:lnTo>
                    <a:pt x="187" y="471"/>
                  </a:lnTo>
                  <a:lnTo>
                    <a:pt x="209" y="475"/>
                  </a:lnTo>
                  <a:lnTo>
                    <a:pt x="234" y="477"/>
                  </a:lnTo>
                  <a:lnTo>
                    <a:pt x="258" y="475"/>
                  </a:lnTo>
                  <a:lnTo>
                    <a:pt x="280" y="471"/>
                  </a:lnTo>
                  <a:lnTo>
                    <a:pt x="302" y="465"/>
                  </a:lnTo>
                  <a:lnTo>
                    <a:pt x="324" y="458"/>
                  </a:lnTo>
                  <a:lnTo>
                    <a:pt x="345" y="448"/>
                  </a:lnTo>
                  <a:lnTo>
                    <a:pt x="363" y="436"/>
                  </a:lnTo>
                  <a:lnTo>
                    <a:pt x="381" y="423"/>
                  </a:lnTo>
                  <a:lnTo>
                    <a:pt x="398" y="407"/>
                  </a:lnTo>
                  <a:lnTo>
                    <a:pt x="413" y="390"/>
                  </a:lnTo>
                  <a:lnTo>
                    <a:pt x="427" y="372"/>
                  </a:lnTo>
                  <a:lnTo>
                    <a:pt x="439" y="352"/>
                  </a:lnTo>
                  <a:lnTo>
                    <a:pt x="448" y="330"/>
                  </a:lnTo>
                  <a:lnTo>
                    <a:pt x="457" y="309"/>
                  </a:lnTo>
                  <a:lnTo>
                    <a:pt x="462" y="286"/>
                  </a:lnTo>
                  <a:lnTo>
                    <a:pt x="465" y="262"/>
                  </a:lnTo>
                  <a:lnTo>
                    <a:pt x="466" y="238"/>
                  </a:lnTo>
                  <a:close/>
                  <a:moveTo>
                    <a:pt x="459" y="238"/>
                  </a:moveTo>
                  <a:lnTo>
                    <a:pt x="458" y="262"/>
                  </a:lnTo>
                  <a:lnTo>
                    <a:pt x="454" y="285"/>
                  </a:lnTo>
                  <a:lnTo>
                    <a:pt x="448" y="306"/>
                  </a:lnTo>
                  <a:lnTo>
                    <a:pt x="441" y="328"/>
                  </a:lnTo>
                  <a:lnTo>
                    <a:pt x="432" y="348"/>
                  </a:lnTo>
                  <a:lnTo>
                    <a:pt x="420" y="367"/>
                  </a:lnTo>
                  <a:lnTo>
                    <a:pt x="408" y="384"/>
                  </a:lnTo>
                  <a:lnTo>
                    <a:pt x="393" y="401"/>
                  </a:lnTo>
                  <a:lnTo>
                    <a:pt x="377" y="416"/>
                  </a:lnTo>
                  <a:lnTo>
                    <a:pt x="359" y="428"/>
                  </a:lnTo>
                  <a:lnTo>
                    <a:pt x="341" y="441"/>
                  </a:lnTo>
                  <a:lnTo>
                    <a:pt x="322" y="450"/>
                  </a:lnTo>
                  <a:lnTo>
                    <a:pt x="301" y="458"/>
                  </a:lnTo>
                  <a:lnTo>
                    <a:pt x="279" y="464"/>
                  </a:lnTo>
                  <a:lnTo>
                    <a:pt x="256" y="467"/>
                  </a:lnTo>
                  <a:lnTo>
                    <a:pt x="234" y="468"/>
                  </a:lnTo>
                  <a:lnTo>
                    <a:pt x="210" y="467"/>
                  </a:lnTo>
                  <a:lnTo>
                    <a:pt x="188" y="464"/>
                  </a:lnTo>
                  <a:lnTo>
                    <a:pt x="166" y="458"/>
                  </a:lnTo>
                  <a:lnTo>
                    <a:pt x="146" y="450"/>
                  </a:lnTo>
                  <a:lnTo>
                    <a:pt x="126" y="441"/>
                  </a:lnTo>
                  <a:lnTo>
                    <a:pt x="108" y="428"/>
                  </a:lnTo>
                  <a:lnTo>
                    <a:pt x="91" y="416"/>
                  </a:lnTo>
                  <a:lnTo>
                    <a:pt x="74" y="401"/>
                  </a:lnTo>
                  <a:lnTo>
                    <a:pt x="60" y="384"/>
                  </a:lnTo>
                  <a:lnTo>
                    <a:pt x="46" y="367"/>
                  </a:lnTo>
                  <a:lnTo>
                    <a:pt x="35" y="348"/>
                  </a:lnTo>
                  <a:lnTo>
                    <a:pt x="25" y="328"/>
                  </a:lnTo>
                  <a:lnTo>
                    <a:pt x="18" y="306"/>
                  </a:lnTo>
                  <a:lnTo>
                    <a:pt x="13" y="285"/>
                  </a:lnTo>
                  <a:lnTo>
                    <a:pt x="9" y="262"/>
                  </a:lnTo>
                  <a:lnTo>
                    <a:pt x="9" y="238"/>
                  </a:lnTo>
                  <a:lnTo>
                    <a:pt x="9" y="215"/>
                  </a:lnTo>
                  <a:lnTo>
                    <a:pt x="13" y="191"/>
                  </a:lnTo>
                  <a:lnTo>
                    <a:pt x="18" y="170"/>
                  </a:lnTo>
                  <a:lnTo>
                    <a:pt x="25" y="149"/>
                  </a:lnTo>
                  <a:lnTo>
                    <a:pt x="35" y="129"/>
                  </a:lnTo>
                  <a:lnTo>
                    <a:pt x="46" y="110"/>
                  </a:lnTo>
                  <a:lnTo>
                    <a:pt x="60" y="92"/>
                  </a:lnTo>
                  <a:lnTo>
                    <a:pt x="74" y="76"/>
                  </a:lnTo>
                  <a:lnTo>
                    <a:pt x="91" y="61"/>
                  </a:lnTo>
                  <a:lnTo>
                    <a:pt x="108" y="48"/>
                  </a:lnTo>
                  <a:lnTo>
                    <a:pt x="126" y="37"/>
                  </a:lnTo>
                  <a:lnTo>
                    <a:pt x="146" y="27"/>
                  </a:lnTo>
                  <a:lnTo>
                    <a:pt x="166" y="18"/>
                  </a:lnTo>
                  <a:lnTo>
                    <a:pt x="188" y="12"/>
                  </a:lnTo>
                  <a:lnTo>
                    <a:pt x="210" y="10"/>
                  </a:lnTo>
                  <a:lnTo>
                    <a:pt x="234" y="8"/>
                  </a:lnTo>
                  <a:lnTo>
                    <a:pt x="256" y="10"/>
                  </a:lnTo>
                  <a:lnTo>
                    <a:pt x="279" y="12"/>
                  </a:lnTo>
                  <a:lnTo>
                    <a:pt x="301" y="18"/>
                  </a:lnTo>
                  <a:lnTo>
                    <a:pt x="322" y="27"/>
                  </a:lnTo>
                  <a:lnTo>
                    <a:pt x="341" y="37"/>
                  </a:lnTo>
                  <a:lnTo>
                    <a:pt x="359" y="48"/>
                  </a:lnTo>
                  <a:lnTo>
                    <a:pt x="377" y="61"/>
                  </a:lnTo>
                  <a:lnTo>
                    <a:pt x="393" y="76"/>
                  </a:lnTo>
                  <a:lnTo>
                    <a:pt x="408" y="92"/>
                  </a:lnTo>
                  <a:lnTo>
                    <a:pt x="420" y="110"/>
                  </a:lnTo>
                  <a:lnTo>
                    <a:pt x="432" y="129"/>
                  </a:lnTo>
                  <a:lnTo>
                    <a:pt x="441" y="149"/>
                  </a:lnTo>
                  <a:lnTo>
                    <a:pt x="448" y="170"/>
                  </a:lnTo>
                  <a:lnTo>
                    <a:pt x="454" y="191"/>
                  </a:lnTo>
                  <a:lnTo>
                    <a:pt x="458" y="215"/>
                  </a:lnTo>
                  <a:lnTo>
                    <a:pt x="459" y="238"/>
                  </a:lnTo>
                  <a:close/>
                </a:path>
              </a:pathLst>
            </a:custGeom>
            <a:solidFill>
              <a:srgbClr val="FEF9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49" name="Freeform 136"/>
            <p:cNvSpPr>
              <a:spLocks noEditPoints="1"/>
            </p:cNvSpPr>
            <p:nvPr/>
          </p:nvSpPr>
          <p:spPr bwMode="auto">
            <a:xfrm>
              <a:off x="4306" y="2266"/>
              <a:ext cx="457" cy="468"/>
            </a:xfrm>
            <a:custGeom>
              <a:avLst/>
              <a:gdLst>
                <a:gd name="T0" fmla="*/ 453 w 457"/>
                <a:gd name="T1" fmla="*/ 187 h 468"/>
                <a:gd name="T2" fmla="*/ 431 w 457"/>
                <a:gd name="T3" fmla="*/ 123 h 468"/>
                <a:gd name="T4" fmla="*/ 390 w 457"/>
                <a:gd name="T5" fmla="*/ 69 h 468"/>
                <a:gd name="T6" fmla="*/ 338 w 457"/>
                <a:gd name="T7" fmla="*/ 28 h 468"/>
                <a:gd name="T8" fmla="*/ 275 w 457"/>
                <a:gd name="T9" fmla="*/ 6 h 468"/>
                <a:gd name="T10" fmla="*/ 205 w 457"/>
                <a:gd name="T11" fmla="*/ 1 h 468"/>
                <a:gd name="T12" fmla="*/ 139 w 457"/>
                <a:gd name="T13" fmla="*/ 18 h 468"/>
                <a:gd name="T14" fmla="*/ 83 w 457"/>
                <a:gd name="T15" fmla="*/ 54 h 468"/>
                <a:gd name="T16" fmla="*/ 39 w 457"/>
                <a:gd name="T17" fmla="*/ 104 h 468"/>
                <a:gd name="T18" fmla="*/ 9 w 457"/>
                <a:gd name="T19" fmla="*/ 165 h 468"/>
                <a:gd name="T20" fmla="*/ 0 w 457"/>
                <a:gd name="T21" fmla="*/ 234 h 468"/>
                <a:gd name="T22" fmla="*/ 9 w 457"/>
                <a:gd name="T23" fmla="*/ 304 h 468"/>
                <a:gd name="T24" fmla="*/ 39 w 457"/>
                <a:gd name="T25" fmla="*/ 365 h 468"/>
                <a:gd name="T26" fmla="*/ 83 w 457"/>
                <a:gd name="T27" fmla="*/ 415 h 468"/>
                <a:gd name="T28" fmla="*/ 139 w 457"/>
                <a:gd name="T29" fmla="*/ 450 h 468"/>
                <a:gd name="T30" fmla="*/ 205 w 457"/>
                <a:gd name="T31" fmla="*/ 467 h 468"/>
                <a:gd name="T32" fmla="*/ 275 w 457"/>
                <a:gd name="T33" fmla="*/ 464 h 468"/>
                <a:gd name="T34" fmla="*/ 338 w 457"/>
                <a:gd name="T35" fmla="*/ 440 h 468"/>
                <a:gd name="T36" fmla="*/ 390 w 457"/>
                <a:gd name="T37" fmla="*/ 400 h 468"/>
                <a:gd name="T38" fmla="*/ 431 w 457"/>
                <a:gd name="T39" fmla="*/ 346 h 468"/>
                <a:gd name="T40" fmla="*/ 453 w 457"/>
                <a:gd name="T41" fmla="*/ 281 h 468"/>
                <a:gd name="T42" fmla="*/ 450 w 457"/>
                <a:gd name="T43" fmla="*/ 234 h 468"/>
                <a:gd name="T44" fmla="*/ 440 w 457"/>
                <a:gd name="T45" fmla="*/ 301 h 468"/>
                <a:gd name="T46" fmla="*/ 413 w 457"/>
                <a:gd name="T47" fmla="*/ 361 h 468"/>
                <a:gd name="T48" fmla="*/ 370 w 457"/>
                <a:gd name="T49" fmla="*/ 409 h 468"/>
                <a:gd name="T50" fmla="*/ 315 w 457"/>
                <a:gd name="T51" fmla="*/ 443 h 468"/>
                <a:gd name="T52" fmla="*/ 251 w 457"/>
                <a:gd name="T53" fmla="*/ 459 h 468"/>
                <a:gd name="T54" fmla="*/ 185 w 457"/>
                <a:gd name="T55" fmla="*/ 456 h 468"/>
                <a:gd name="T56" fmla="*/ 123 w 457"/>
                <a:gd name="T57" fmla="*/ 433 h 468"/>
                <a:gd name="T58" fmla="*/ 72 w 457"/>
                <a:gd name="T59" fmla="*/ 395 h 468"/>
                <a:gd name="T60" fmla="*/ 34 w 457"/>
                <a:gd name="T61" fmla="*/ 342 h 468"/>
                <a:gd name="T62" fmla="*/ 12 w 457"/>
                <a:gd name="T63" fmla="*/ 280 h 468"/>
                <a:gd name="T64" fmla="*/ 8 w 457"/>
                <a:gd name="T65" fmla="*/ 211 h 468"/>
                <a:gd name="T66" fmla="*/ 25 w 457"/>
                <a:gd name="T67" fmla="*/ 146 h 468"/>
                <a:gd name="T68" fmla="*/ 58 w 457"/>
                <a:gd name="T69" fmla="*/ 91 h 468"/>
                <a:gd name="T70" fmla="*/ 105 w 457"/>
                <a:gd name="T71" fmla="*/ 47 h 468"/>
                <a:gd name="T72" fmla="*/ 162 w 457"/>
                <a:gd name="T73" fmla="*/ 18 h 468"/>
                <a:gd name="T74" fmla="*/ 229 w 457"/>
                <a:gd name="T75" fmla="*/ 8 h 468"/>
                <a:gd name="T76" fmla="*/ 294 w 457"/>
                <a:gd name="T77" fmla="*/ 18 h 468"/>
                <a:gd name="T78" fmla="*/ 353 w 457"/>
                <a:gd name="T79" fmla="*/ 47 h 468"/>
                <a:gd name="T80" fmla="*/ 399 w 457"/>
                <a:gd name="T81" fmla="*/ 91 h 468"/>
                <a:gd name="T82" fmla="*/ 432 w 457"/>
                <a:gd name="T83" fmla="*/ 146 h 468"/>
                <a:gd name="T84" fmla="*/ 449 w 457"/>
                <a:gd name="T85" fmla="*/ 211 h 4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7"/>
                <a:gd name="T130" fmla="*/ 0 h 468"/>
                <a:gd name="T131" fmla="*/ 457 w 457"/>
                <a:gd name="T132" fmla="*/ 468 h 4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7" h="468">
                  <a:moveTo>
                    <a:pt x="457" y="234"/>
                  </a:moveTo>
                  <a:lnTo>
                    <a:pt x="457" y="210"/>
                  </a:lnTo>
                  <a:lnTo>
                    <a:pt x="453" y="187"/>
                  </a:lnTo>
                  <a:lnTo>
                    <a:pt x="447" y="165"/>
                  </a:lnTo>
                  <a:lnTo>
                    <a:pt x="440" y="143"/>
                  </a:lnTo>
                  <a:lnTo>
                    <a:pt x="431" y="123"/>
                  </a:lnTo>
                  <a:lnTo>
                    <a:pt x="418" y="104"/>
                  </a:lnTo>
                  <a:lnTo>
                    <a:pt x="406" y="85"/>
                  </a:lnTo>
                  <a:lnTo>
                    <a:pt x="390" y="69"/>
                  </a:lnTo>
                  <a:lnTo>
                    <a:pt x="374" y="54"/>
                  </a:lnTo>
                  <a:lnTo>
                    <a:pt x="357" y="40"/>
                  </a:lnTo>
                  <a:lnTo>
                    <a:pt x="338" y="28"/>
                  </a:lnTo>
                  <a:lnTo>
                    <a:pt x="318" y="18"/>
                  </a:lnTo>
                  <a:lnTo>
                    <a:pt x="297" y="11"/>
                  </a:lnTo>
                  <a:lnTo>
                    <a:pt x="275" y="6"/>
                  </a:lnTo>
                  <a:lnTo>
                    <a:pt x="251" y="1"/>
                  </a:lnTo>
                  <a:lnTo>
                    <a:pt x="229" y="0"/>
                  </a:lnTo>
                  <a:lnTo>
                    <a:pt x="205" y="1"/>
                  </a:lnTo>
                  <a:lnTo>
                    <a:pt x="182" y="6"/>
                  </a:lnTo>
                  <a:lnTo>
                    <a:pt x="161" y="11"/>
                  </a:lnTo>
                  <a:lnTo>
                    <a:pt x="139" y="18"/>
                  </a:lnTo>
                  <a:lnTo>
                    <a:pt x="119" y="28"/>
                  </a:lnTo>
                  <a:lnTo>
                    <a:pt x="100" y="40"/>
                  </a:lnTo>
                  <a:lnTo>
                    <a:pt x="83" y="54"/>
                  </a:lnTo>
                  <a:lnTo>
                    <a:pt x="66" y="69"/>
                  </a:lnTo>
                  <a:lnTo>
                    <a:pt x="51" y="85"/>
                  </a:lnTo>
                  <a:lnTo>
                    <a:pt x="39" y="104"/>
                  </a:lnTo>
                  <a:lnTo>
                    <a:pt x="27" y="123"/>
                  </a:lnTo>
                  <a:lnTo>
                    <a:pt x="18" y="143"/>
                  </a:lnTo>
                  <a:lnTo>
                    <a:pt x="9" y="165"/>
                  </a:lnTo>
                  <a:lnTo>
                    <a:pt x="4" y="187"/>
                  </a:lnTo>
                  <a:lnTo>
                    <a:pt x="1" y="210"/>
                  </a:lnTo>
                  <a:lnTo>
                    <a:pt x="0" y="234"/>
                  </a:lnTo>
                  <a:lnTo>
                    <a:pt x="1" y="258"/>
                  </a:lnTo>
                  <a:lnTo>
                    <a:pt x="4" y="281"/>
                  </a:lnTo>
                  <a:lnTo>
                    <a:pt x="9" y="304"/>
                  </a:lnTo>
                  <a:lnTo>
                    <a:pt x="18" y="325"/>
                  </a:lnTo>
                  <a:lnTo>
                    <a:pt x="27" y="346"/>
                  </a:lnTo>
                  <a:lnTo>
                    <a:pt x="39" y="365"/>
                  </a:lnTo>
                  <a:lnTo>
                    <a:pt x="51" y="383"/>
                  </a:lnTo>
                  <a:lnTo>
                    <a:pt x="66" y="400"/>
                  </a:lnTo>
                  <a:lnTo>
                    <a:pt x="83" y="415"/>
                  </a:lnTo>
                  <a:lnTo>
                    <a:pt x="100" y="429"/>
                  </a:lnTo>
                  <a:lnTo>
                    <a:pt x="119" y="440"/>
                  </a:lnTo>
                  <a:lnTo>
                    <a:pt x="139" y="450"/>
                  </a:lnTo>
                  <a:lnTo>
                    <a:pt x="161" y="459"/>
                  </a:lnTo>
                  <a:lnTo>
                    <a:pt x="182" y="464"/>
                  </a:lnTo>
                  <a:lnTo>
                    <a:pt x="205" y="467"/>
                  </a:lnTo>
                  <a:lnTo>
                    <a:pt x="229" y="468"/>
                  </a:lnTo>
                  <a:lnTo>
                    <a:pt x="251" y="467"/>
                  </a:lnTo>
                  <a:lnTo>
                    <a:pt x="275" y="464"/>
                  </a:lnTo>
                  <a:lnTo>
                    <a:pt x="297" y="459"/>
                  </a:lnTo>
                  <a:lnTo>
                    <a:pt x="318" y="450"/>
                  </a:lnTo>
                  <a:lnTo>
                    <a:pt x="338" y="440"/>
                  </a:lnTo>
                  <a:lnTo>
                    <a:pt x="357" y="429"/>
                  </a:lnTo>
                  <a:lnTo>
                    <a:pt x="374" y="415"/>
                  </a:lnTo>
                  <a:lnTo>
                    <a:pt x="390" y="400"/>
                  </a:lnTo>
                  <a:lnTo>
                    <a:pt x="406" y="383"/>
                  </a:lnTo>
                  <a:lnTo>
                    <a:pt x="418" y="365"/>
                  </a:lnTo>
                  <a:lnTo>
                    <a:pt x="431" y="346"/>
                  </a:lnTo>
                  <a:lnTo>
                    <a:pt x="440" y="325"/>
                  </a:lnTo>
                  <a:lnTo>
                    <a:pt x="447" y="304"/>
                  </a:lnTo>
                  <a:lnTo>
                    <a:pt x="453" y="281"/>
                  </a:lnTo>
                  <a:lnTo>
                    <a:pt x="457" y="258"/>
                  </a:lnTo>
                  <a:lnTo>
                    <a:pt x="457" y="234"/>
                  </a:lnTo>
                  <a:close/>
                  <a:moveTo>
                    <a:pt x="450" y="234"/>
                  </a:moveTo>
                  <a:lnTo>
                    <a:pt x="449" y="257"/>
                  </a:lnTo>
                  <a:lnTo>
                    <a:pt x="446" y="280"/>
                  </a:lnTo>
                  <a:lnTo>
                    <a:pt x="440" y="301"/>
                  </a:lnTo>
                  <a:lnTo>
                    <a:pt x="432" y="322"/>
                  </a:lnTo>
                  <a:lnTo>
                    <a:pt x="424" y="342"/>
                  </a:lnTo>
                  <a:lnTo>
                    <a:pt x="413" y="361"/>
                  </a:lnTo>
                  <a:lnTo>
                    <a:pt x="399" y="378"/>
                  </a:lnTo>
                  <a:lnTo>
                    <a:pt x="385" y="395"/>
                  </a:lnTo>
                  <a:lnTo>
                    <a:pt x="370" y="409"/>
                  </a:lnTo>
                  <a:lnTo>
                    <a:pt x="353" y="422"/>
                  </a:lnTo>
                  <a:lnTo>
                    <a:pt x="333" y="433"/>
                  </a:lnTo>
                  <a:lnTo>
                    <a:pt x="315" y="443"/>
                  </a:lnTo>
                  <a:lnTo>
                    <a:pt x="294" y="450"/>
                  </a:lnTo>
                  <a:lnTo>
                    <a:pt x="274" y="456"/>
                  </a:lnTo>
                  <a:lnTo>
                    <a:pt x="251" y="459"/>
                  </a:lnTo>
                  <a:lnTo>
                    <a:pt x="229" y="460"/>
                  </a:lnTo>
                  <a:lnTo>
                    <a:pt x="205" y="459"/>
                  </a:lnTo>
                  <a:lnTo>
                    <a:pt x="185" y="456"/>
                  </a:lnTo>
                  <a:lnTo>
                    <a:pt x="162" y="450"/>
                  </a:lnTo>
                  <a:lnTo>
                    <a:pt x="143" y="443"/>
                  </a:lnTo>
                  <a:lnTo>
                    <a:pt x="123" y="433"/>
                  </a:lnTo>
                  <a:lnTo>
                    <a:pt x="105" y="422"/>
                  </a:lnTo>
                  <a:lnTo>
                    <a:pt x="87" y="409"/>
                  </a:lnTo>
                  <a:lnTo>
                    <a:pt x="72" y="395"/>
                  </a:lnTo>
                  <a:lnTo>
                    <a:pt x="58" y="378"/>
                  </a:lnTo>
                  <a:lnTo>
                    <a:pt x="45" y="361"/>
                  </a:lnTo>
                  <a:lnTo>
                    <a:pt x="34" y="342"/>
                  </a:lnTo>
                  <a:lnTo>
                    <a:pt x="25" y="322"/>
                  </a:lnTo>
                  <a:lnTo>
                    <a:pt x="18" y="301"/>
                  </a:lnTo>
                  <a:lnTo>
                    <a:pt x="12" y="280"/>
                  </a:lnTo>
                  <a:lnTo>
                    <a:pt x="8" y="257"/>
                  </a:lnTo>
                  <a:lnTo>
                    <a:pt x="7" y="234"/>
                  </a:lnTo>
                  <a:lnTo>
                    <a:pt x="8" y="211"/>
                  </a:lnTo>
                  <a:lnTo>
                    <a:pt x="12" y="189"/>
                  </a:lnTo>
                  <a:lnTo>
                    <a:pt x="18" y="167"/>
                  </a:lnTo>
                  <a:lnTo>
                    <a:pt x="25" y="146"/>
                  </a:lnTo>
                  <a:lnTo>
                    <a:pt x="34" y="126"/>
                  </a:lnTo>
                  <a:lnTo>
                    <a:pt x="45" y="108"/>
                  </a:lnTo>
                  <a:lnTo>
                    <a:pt x="58" y="91"/>
                  </a:lnTo>
                  <a:lnTo>
                    <a:pt x="72" y="75"/>
                  </a:lnTo>
                  <a:lnTo>
                    <a:pt x="87" y="60"/>
                  </a:lnTo>
                  <a:lnTo>
                    <a:pt x="105" y="47"/>
                  </a:lnTo>
                  <a:lnTo>
                    <a:pt x="123" y="35"/>
                  </a:lnTo>
                  <a:lnTo>
                    <a:pt x="143" y="25"/>
                  </a:lnTo>
                  <a:lnTo>
                    <a:pt x="162" y="18"/>
                  </a:lnTo>
                  <a:lnTo>
                    <a:pt x="185" y="13"/>
                  </a:lnTo>
                  <a:lnTo>
                    <a:pt x="205" y="10"/>
                  </a:lnTo>
                  <a:lnTo>
                    <a:pt x="229" y="8"/>
                  </a:lnTo>
                  <a:lnTo>
                    <a:pt x="251" y="10"/>
                  </a:lnTo>
                  <a:lnTo>
                    <a:pt x="274" y="13"/>
                  </a:lnTo>
                  <a:lnTo>
                    <a:pt x="294" y="18"/>
                  </a:lnTo>
                  <a:lnTo>
                    <a:pt x="315" y="25"/>
                  </a:lnTo>
                  <a:lnTo>
                    <a:pt x="333" y="35"/>
                  </a:lnTo>
                  <a:lnTo>
                    <a:pt x="353" y="47"/>
                  </a:lnTo>
                  <a:lnTo>
                    <a:pt x="370" y="60"/>
                  </a:lnTo>
                  <a:lnTo>
                    <a:pt x="385" y="75"/>
                  </a:lnTo>
                  <a:lnTo>
                    <a:pt x="399" y="91"/>
                  </a:lnTo>
                  <a:lnTo>
                    <a:pt x="413" y="108"/>
                  </a:lnTo>
                  <a:lnTo>
                    <a:pt x="424" y="126"/>
                  </a:lnTo>
                  <a:lnTo>
                    <a:pt x="432" y="146"/>
                  </a:lnTo>
                  <a:lnTo>
                    <a:pt x="440" y="167"/>
                  </a:lnTo>
                  <a:lnTo>
                    <a:pt x="446" y="189"/>
                  </a:lnTo>
                  <a:lnTo>
                    <a:pt x="449" y="211"/>
                  </a:lnTo>
                  <a:lnTo>
                    <a:pt x="450" y="234"/>
                  </a:lnTo>
                  <a:close/>
                </a:path>
              </a:pathLst>
            </a:custGeom>
            <a:solidFill>
              <a:srgbClr val="FEF9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0" name="Freeform 137"/>
            <p:cNvSpPr>
              <a:spLocks noEditPoints="1"/>
            </p:cNvSpPr>
            <p:nvPr/>
          </p:nvSpPr>
          <p:spPr bwMode="auto">
            <a:xfrm>
              <a:off x="4310" y="2270"/>
              <a:ext cx="450" cy="460"/>
            </a:xfrm>
            <a:custGeom>
              <a:avLst/>
              <a:gdLst>
                <a:gd name="T0" fmla="*/ 445 w 450"/>
                <a:gd name="T1" fmla="*/ 183 h 460"/>
                <a:gd name="T2" fmla="*/ 423 w 450"/>
                <a:gd name="T3" fmla="*/ 121 h 460"/>
                <a:gd name="T4" fmla="*/ 384 w 450"/>
                <a:gd name="T5" fmla="*/ 68 h 460"/>
                <a:gd name="T6" fmla="*/ 332 w 450"/>
                <a:gd name="T7" fmla="*/ 29 h 460"/>
                <a:gd name="T8" fmla="*/ 270 w 450"/>
                <a:gd name="T9" fmla="*/ 4 h 460"/>
                <a:gd name="T10" fmla="*/ 201 w 450"/>
                <a:gd name="T11" fmla="*/ 2 h 460"/>
                <a:gd name="T12" fmla="*/ 137 w 450"/>
                <a:gd name="T13" fmla="*/ 19 h 460"/>
                <a:gd name="T14" fmla="*/ 82 w 450"/>
                <a:gd name="T15" fmla="*/ 53 h 460"/>
                <a:gd name="T16" fmla="*/ 37 w 450"/>
                <a:gd name="T17" fmla="*/ 102 h 460"/>
                <a:gd name="T18" fmla="*/ 9 w 450"/>
                <a:gd name="T19" fmla="*/ 162 h 460"/>
                <a:gd name="T20" fmla="*/ 0 w 450"/>
                <a:gd name="T21" fmla="*/ 230 h 460"/>
                <a:gd name="T22" fmla="*/ 9 w 450"/>
                <a:gd name="T23" fmla="*/ 298 h 460"/>
                <a:gd name="T24" fmla="*/ 37 w 450"/>
                <a:gd name="T25" fmla="*/ 359 h 460"/>
                <a:gd name="T26" fmla="*/ 82 w 450"/>
                <a:gd name="T27" fmla="*/ 408 h 460"/>
                <a:gd name="T28" fmla="*/ 137 w 450"/>
                <a:gd name="T29" fmla="*/ 442 h 460"/>
                <a:gd name="T30" fmla="*/ 201 w 450"/>
                <a:gd name="T31" fmla="*/ 459 h 460"/>
                <a:gd name="T32" fmla="*/ 270 w 450"/>
                <a:gd name="T33" fmla="*/ 456 h 460"/>
                <a:gd name="T34" fmla="*/ 332 w 450"/>
                <a:gd name="T35" fmla="*/ 433 h 460"/>
                <a:gd name="T36" fmla="*/ 384 w 450"/>
                <a:gd name="T37" fmla="*/ 393 h 460"/>
                <a:gd name="T38" fmla="*/ 423 w 450"/>
                <a:gd name="T39" fmla="*/ 340 h 460"/>
                <a:gd name="T40" fmla="*/ 445 w 450"/>
                <a:gd name="T41" fmla="*/ 277 h 460"/>
                <a:gd name="T42" fmla="*/ 442 w 450"/>
                <a:gd name="T43" fmla="*/ 230 h 460"/>
                <a:gd name="T44" fmla="*/ 432 w 450"/>
                <a:gd name="T45" fmla="*/ 297 h 460"/>
                <a:gd name="T46" fmla="*/ 404 w 450"/>
                <a:gd name="T47" fmla="*/ 355 h 460"/>
                <a:gd name="T48" fmla="*/ 363 w 450"/>
                <a:gd name="T49" fmla="*/ 402 h 460"/>
                <a:gd name="T50" fmla="*/ 309 w 450"/>
                <a:gd name="T51" fmla="*/ 435 h 460"/>
                <a:gd name="T52" fmla="*/ 247 w 450"/>
                <a:gd name="T53" fmla="*/ 452 h 460"/>
                <a:gd name="T54" fmla="*/ 181 w 450"/>
                <a:gd name="T55" fmla="*/ 447 h 460"/>
                <a:gd name="T56" fmla="*/ 121 w 450"/>
                <a:gd name="T57" fmla="*/ 426 h 460"/>
                <a:gd name="T58" fmla="*/ 71 w 450"/>
                <a:gd name="T59" fmla="*/ 388 h 460"/>
                <a:gd name="T60" fmla="*/ 33 w 450"/>
                <a:gd name="T61" fmla="*/ 337 h 460"/>
                <a:gd name="T62" fmla="*/ 11 w 450"/>
                <a:gd name="T63" fmla="*/ 276 h 460"/>
                <a:gd name="T64" fmla="*/ 8 w 450"/>
                <a:gd name="T65" fmla="*/ 207 h 460"/>
                <a:gd name="T66" fmla="*/ 25 w 450"/>
                <a:gd name="T67" fmla="*/ 144 h 460"/>
                <a:gd name="T68" fmla="*/ 57 w 450"/>
                <a:gd name="T69" fmla="*/ 90 h 460"/>
                <a:gd name="T70" fmla="*/ 103 w 450"/>
                <a:gd name="T71" fmla="*/ 46 h 460"/>
                <a:gd name="T72" fmla="*/ 160 w 450"/>
                <a:gd name="T73" fmla="*/ 19 h 460"/>
                <a:gd name="T74" fmla="*/ 225 w 450"/>
                <a:gd name="T75" fmla="*/ 9 h 460"/>
                <a:gd name="T76" fmla="*/ 289 w 450"/>
                <a:gd name="T77" fmla="*/ 19 h 460"/>
                <a:gd name="T78" fmla="*/ 346 w 450"/>
                <a:gd name="T79" fmla="*/ 46 h 460"/>
                <a:gd name="T80" fmla="*/ 392 w 450"/>
                <a:gd name="T81" fmla="*/ 90 h 460"/>
                <a:gd name="T82" fmla="*/ 425 w 450"/>
                <a:gd name="T83" fmla="*/ 144 h 460"/>
                <a:gd name="T84" fmla="*/ 441 w 450"/>
                <a:gd name="T85" fmla="*/ 207 h 46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0"/>
                <a:gd name="T130" fmla="*/ 0 h 460"/>
                <a:gd name="T131" fmla="*/ 450 w 450"/>
                <a:gd name="T132" fmla="*/ 460 h 46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0" h="460">
                  <a:moveTo>
                    <a:pt x="450" y="230"/>
                  </a:moveTo>
                  <a:lnTo>
                    <a:pt x="449" y="207"/>
                  </a:lnTo>
                  <a:lnTo>
                    <a:pt x="445" y="183"/>
                  </a:lnTo>
                  <a:lnTo>
                    <a:pt x="439" y="162"/>
                  </a:lnTo>
                  <a:lnTo>
                    <a:pt x="432" y="141"/>
                  </a:lnTo>
                  <a:lnTo>
                    <a:pt x="423" y="121"/>
                  </a:lnTo>
                  <a:lnTo>
                    <a:pt x="411" y="102"/>
                  </a:lnTo>
                  <a:lnTo>
                    <a:pt x="399" y="84"/>
                  </a:lnTo>
                  <a:lnTo>
                    <a:pt x="384" y="68"/>
                  </a:lnTo>
                  <a:lnTo>
                    <a:pt x="368" y="53"/>
                  </a:lnTo>
                  <a:lnTo>
                    <a:pt x="350" y="40"/>
                  </a:lnTo>
                  <a:lnTo>
                    <a:pt x="332" y="29"/>
                  </a:lnTo>
                  <a:lnTo>
                    <a:pt x="313" y="19"/>
                  </a:lnTo>
                  <a:lnTo>
                    <a:pt x="292" y="10"/>
                  </a:lnTo>
                  <a:lnTo>
                    <a:pt x="270" y="4"/>
                  </a:lnTo>
                  <a:lnTo>
                    <a:pt x="247" y="2"/>
                  </a:lnTo>
                  <a:lnTo>
                    <a:pt x="225" y="0"/>
                  </a:lnTo>
                  <a:lnTo>
                    <a:pt x="201" y="2"/>
                  </a:lnTo>
                  <a:lnTo>
                    <a:pt x="179" y="4"/>
                  </a:lnTo>
                  <a:lnTo>
                    <a:pt x="157" y="10"/>
                  </a:lnTo>
                  <a:lnTo>
                    <a:pt x="137" y="19"/>
                  </a:lnTo>
                  <a:lnTo>
                    <a:pt x="117" y="29"/>
                  </a:lnTo>
                  <a:lnTo>
                    <a:pt x="99" y="40"/>
                  </a:lnTo>
                  <a:lnTo>
                    <a:pt x="82" y="53"/>
                  </a:lnTo>
                  <a:lnTo>
                    <a:pt x="65" y="68"/>
                  </a:lnTo>
                  <a:lnTo>
                    <a:pt x="51" y="84"/>
                  </a:lnTo>
                  <a:lnTo>
                    <a:pt x="37" y="102"/>
                  </a:lnTo>
                  <a:lnTo>
                    <a:pt x="26" y="121"/>
                  </a:lnTo>
                  <a:lnTo>
                    <a:pt x="16" y="141"/>
                  </a:lnTo>
                  <a:lnTo>
                    <a:pt x="9" y="162"/>
                  </a:lnTo>
                  <a:lnTo>
                    <a:pt x="4" y="183"/>
                  </a:lnTo>
                  <a:lnTo>
                    <a:pt x="0" y="207"/>
                  </a:lnTo>
                  <a:lnTo>
                    <a:pt x="0" y="230"/>
                  </a:lnTo>
                  <a:lnTo>
                    <a:pt x="0" y="254"/>
                  </a:lnTo>
                  <a:lnTo>
                    <a:pt x="4" y="277"/>
                  </a:lnTo>
                  <a:lnTo>
                    <a:pt x="9" y="298"/>
                  </a:lnTo>
                  <a:lnTo>
                    <a:pt x="16" y="320"/>
                  </a:lnTo>
                  <a:lnTo>
                    <a:pt x="26" y="340"/>
                  </a:lnTo>
                  <a:lnTo>
                    <a:pt x="37" y="359"/>
                  </a:lnTo>
                  <a:lnTo>
                    <a:pt x="51" y="376"/>
                  </a:lnTo>
                  <a:lnTo>
                    <a:pt x="65" y="393"/>
                  </a:lnTo>
                  <a:lnTo>
                    <a:pt x="82" y="408"/>
                  </a:lnTo>
                  <a:lnTo>
                    <a:pt x="99" y="420"/>
                  </a:lnTo>
                  <a:lnTo>
                    <a:pt x="117" y="433"/>
                  </a:lnTo>
                  <a:lnTo>
                    <a:pt x="137" y="442"/>
                  </a:lnTo>
                  <a:lnTo>
                    <a:pt x="157" y="450"/>
                  </a:lnTo>
                  <a:lnTo>
                    <a:pt x="179" y="456"/>
                  </a:lnTo>
                  <a:lnTo>
                    <a:pt x="201" y="459"/>
                  </a:lnTo>
                  <a:lnTo>
                    <a:pt x="225" y="460"/>
                  </a:lnTo>
                  <a:lnTo>
                    <a:pt x="247" y="459"/>
                  </a:lnTo>
                  <a:lnTo>
                    <a:pt x="270" y="456"/>
                  </a:lnTo>
                  <a:lnTo>
                    <a:pt x="292" y="450"/>
                  </a:lnTo>
                  <a:lnTo>
                    <a:pt x="313" y="442"/>
                  </a:lnTo>
                  <a:lnTo>
                    <a:pt x="332" y="433"/>
                  </a:lnTo>
                  <a:lnTo>
                    <a:pt x="350" y="420"/>
                  </a:lnTo>
                  <a:lnTo>
                    <a:pt x="368" y="408"/>
                  </a:lnTo>
                  <a:lnTo>
                    <a:pt x="384" y="393"/>
                  </a:lnTo>
                  <a:lnTo>
                    <a:pt x="399" y="376"/>
                  </a:lnTo>
                  <a:lnTo>
                    <a:pt x="411" y="359"/>
                  </a:lnTo>
                  <a:lnTo>
                    <a:pt x="423" y="340"/>
                  </a:lnTo>
                  <a:lnTo>
                    <a:pt x="432" y="320"/>
                  </a:lnTo>
                  <a:lnTo>
                    <a:pt x="439" y="298"/>
                  </a:lnTo>
                  <a:lnTo>
                    <a:pt x="445" y="277"/>
                  </a:lnTo>
                  <a:lnTo>
                    <a:pt x="449" y="254"/>
                  </a:lnTo>
                  <a:lnTo>
                    <a:pt x="450" y="230"/>
                  </a:lnTo>
                  <a:close/>
                  <a:moveTo>
                    <a:pt x="442" y="230"/>
                  </a:moveTo>
                  <a:lnTo>
                    <a:pt x="441" y="253"/>
                  </a:lnTo>
                  <a:lnTo>
                    <a:pt x="438" y="276"/>
                  </a:lnTo>
                  <a:lnTo>
                    <a:pt x="432" y="297"/>
                  </a:lnTo>
                  <a:lnTo>
                    <a:pt x="425" y="317"/>
                  </a:lnTo>
                  <a:lnTo>
                    <a:pt x="416" y="337"/>
                  </a:lnTo>
                  <a:lnTo>
                    <a:pt x="404" y="355"/>
                  </a:lnTo>
                  <a:lnTo>
                    <a:pt x="392" y="372"/>
                  </a:lnTo>
                  <a:lnTo>
                    <a:pt x="378" y="388"/>
                  </a:lnTo>
                  <a:lnTo>
                    <a:pt x="363" y="402"/>
                  </a:lnTo>
                  <a:lnTo>
                    <a:pt x="346" y="415"/>
                  </a:lnTo>
                  <a:lnTo>
                    <a:pt x="328" y="426"/>
                  </a:lnTo>
                  <a:lnTo>
                    <a:pt x="309" y="435"/>
                  </a:lnTo>
                  <a:lnTo>
                    <a:pt x="289" y="442"/>
                  </a:lnTo>
                  <a:lnTo>
                    <a:pt x="268" y="447"/>
                  </a:lnTo>
                  <a:lnTo>
                    <a:pt x="247" y="452"/>
                  </a:lnTo>
                  <a:lnTo>
                    <a:pt x="225" y="452"/>
                  </a:lnTo>
                  <a:lnTo>
                    <a:pt x="203" y="452"/>
                  </a:lnTo>
                  <a:lnTo>
                    <a:pt x="181" y="447"/>
                  </a:lnTo>
                  <a:lnTo>
                    <a:pt x="160" y="442"/>
                  </a:lnTo>
                  <a:lnTo>
                    <a:pt x="140" y="435"/>
                  </a:lnTo>
                  <a:lnTo>
                    <a:pt x="121" y="426"/>
                  </a:lnTo>
                  <a:lnTo>
                    <a:pt x="103" y="415"/>
                  </a:lnTo>
                  <a:lnTo>
                    <a:pt x="86" y="402"/>
                  </a:lnTo>
                  <a:lnTo>
                    <a:pt x="71" y="388"/>
                  </a:lnTo>
                  <a:lnTo>
                    <a:pt x="57" y="372"/>
                  </a:lnTo>
                  <a:lnTo>
                    <a:pt x="44" y="355"/>
                  </a:lnTo>
                  <a:lnTo>
                    <a:pt x="33" y="337"/>
                  </a:lnTo>
                  <a:lnTo>
                    <a:pt x="25" y="317"/>
                  </a:lnTo>
                  <a:lnTo>
                    <a:pt x="16" y="297"/>
                  </a:lnTo>
                  <a:lnTo>
                    <a:pt x="11" y="276"/>
                  </a:lnTo>
                  <a:lnTo>
                    <a:pt x="8" y="253"/>
                  </a:lnTo>
                  <a:lnTo>
                    <a:pt x="7" y="230"/>
                  </a:lnTo>
                  <a:lnTo>
                    <a:pt x="8" y="207"/>
                  </a:lnTo>
                  <a:lnTo>
                    <a:pt x="11" y="186"/>
                  </a:lnTo>
                  <a:lnTo>
                    <a:pt x="16" y="165"/>
                  </a:lnTo>
                  <a:lnTo>
                    <a:pt x="25" y="144"/>
                  </a:lnTo>
                  <a:lnTo>
                    <a:pt x="33" y="125"/>
                  </a:lnTo>
                  <a:lnTo>
                    <a:pt x="44" y="107"/>
                  </a:lnTo>
                  <a:lnTo>
                    <a:pt x="57" y="90"/>
                  </a:lnTo>
                  <a:lnTo>
                    <a:pt x="71" y="74"/>
                  </a:lnTo>
                  <a:lnTo>
                    <a:pt x="86" y="58"/>
                  </a:lnTo>
                  <a:lnTo>
                    <a:pt x="103" y="46"/>
                  </a:lnTo>
                  <a:lnTo>
                    <a:pt x="121" y="36"/>
                  </a:lnTo>
                  <a:lnTo>
                    <a:pt x="140" y="26"/>
                  </a:lnTo>
                  <a:lnTo>
                    <a:pt x="160" y="19"/>
                  </a:lnTo>
                  <a:lnTo>
                    <a:pt x="181" y="13"/>
                  </a:lnTo>
                  <a:lnTo>
                    <a:pt x="203" y="10"/>
                  </a:lnTo>
                  <a:lnTo>
                    <a:pt x="225" y="9"/>
                  </a:lnTo>
                  <a:lnTo>
                    <a:pt x="247" y="10"/>
                  </a:lnTo>
                  <a:lnTo>
                    <a:pt x="268" y="13"/>
                  </a:lnTo>
                  <a:lnTo>
                    <a:pt x="289" y="19"/>
                  </a:lnTo>
                  <a:lnTo>
                    <a:pt x="309" y="26"/>
                  </a:lnTo>
                  <a:lnTo>
                    <a:pt x="328" y="36"/>
                  </a:lnTo>
                  <a:lnTo>
                    <a:pt x="346" y="46"/>
                  </a:lnTo>
                  <a:lnTo>
                    <a:pt x="363" y="58"/>
                  </a:lnTo>
                  <a:lnTo>
                    <a:pt x="378" y="74"/>
                  </a:lnTo>
                  <a:lnTo>
                    <a:pt x="392" y="90"/>
                  </a:lnTo>
                  <a:lnTo>
                    <a:pt x="404" y="107"/>
                  </a:lnTo>
                  <a:lnTo>
                    <a:pt x="416" y="125"/>
                  </a:lnTo>
                  <a:lnTo>
                    <a:pt x="425" y="144"/>
                  </a:lnTo>
                  <a:lnTo>
                    <a:pt x="432" y="165"/>
                  </a:lnTo>
                  <a:lnTo>
                    <a:pt x="438" y="186"/>
                  </a:lnTo>
                  <a:lnTo>
                    <a:pt x="441" y="207"/>
                  </a:lnTo>
                  <a:lnTo>
                    <a:pt x="442" y="230"/>
                  </a:lnTo>
                  <a:close/>
                </a:path>
              </a:pathLst>
            </a:custGeom>
            <a:solidFill>
              <a:srgbClr val="FEF9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1" name="Freeform 138"/>
            <p:cNvSpPr>
              <a:spLocks noEditPoints="1"/>
            </p:cNvSpPr>
            <p:nvPr/>
          </p:nvSpPr>
          <p:spPr bwMode="auto">
            <a:xfrm>
              <a:off x="4313" y="2274"/>
              <a:ext cx="443" cy="452"/>
            </a:xfrm>
            <a:custGeom>
              <a:avLst/>
              <a:gdLst>
                <a:gd name="T0" fmla="*/ 439 w 443"/>
                <a:gd name="T1" fmla="*/ 181 h 452"/>
                <a:gd name="T2" fmla="*/ 417 w 443"/>
                <a:gd name="T3" fmla="*/ 118 h 452"/>
                <a:gd name="T4" fmla="*/ 378 w 443"/>
                <a:gd name="T5" fmla="*/ 67 h 452"/>
                <a:gd name="T6" fmla="*/ 326 w 443"/>
                <a:gd name="T7" fmla="*/ 27 h 452"/>
                <a:gd name="T8" fmla="*/ 267 w 443"/>
                <a:gd name="T9" fmla="*/ 5 h 452"/>
                <a:gd name="T10" fmla="*/ 198 w 443"/>
                <a:gd name="T11" fmla="*/ 2 h 452"/>
                <a:gd name="T12" fmla="*/ 136 w 443"/>
                <a:gd name="T13" fmla="*/ 17 h 452"/>
                <a:gd name="T14" fmla="*/ 80 w 443"/>
                <a:gd name="T15" fmla="*/ 52 h 452"/>
                <a:gd name="T16" fmla="*/ 38 w 443"/>
                <a:gd name="T17" fmla="*/ 100 h 452"/>
                <a:gd name="T18" fmla="*/ 11 w 443"/>
                <a:gd name="T19" fmla="*/ 159 h 452"/>
                <a:gd name="T20" fmla="*/ 0 w 443"/>
                <a:gd name="T21" fmla="*/ 226 h 452"/>
                <a:gd name="T22" fmla="*/ 11 w 443"/>
                <a:gd name="T23" fmla="*/ 293 h 452"/>
                <a:gd name="T24" fmla="*/ 38 w 443"/>
                <a:gd name="T25" fmla="*/ 353 h 452"/>
                <a:gd name="T26" fmla="*/ 80 w 443"/>
                <a:gd name="T27" fmla="*/ 401 h 452"/>
                <a:gd name="T28" fmla="*/ 136 w 443"/>
                <a:gd name="T29" fmla="*/ 435 h 452"/>
                <a:gd name="T30" fmla="*/ 198 w 443"/>
                <a:gd name="T31" fmla="*/ 451 h 452"/>
                <a:gd name="T32" fmla="*/ 267 w 443"/>
                <a:gd name="T33" fmla="*/ 448 h 452"/>
                <a:gd name="T34" fmla="*/ 326 w 443"/>
                <a:gd name="T35" fmla="*/ 425 h 452"/>
                <a:gd name="T36" fmla="*/ 378 w 443"/>
                <a:gd name="T37" fmla="*/ 387 h 452"/>
                <a:gd name="T38" fmla="*/ 417 w 443"/>
                <a:gd name="T39" fmla="*/ 334 h 452"/>
                <a:gd name="T40" fmla="*/ 439 w 443"/>
                <a:gd name="T41" fmla="*/ 272 h 452"/>
                <a:gd name="T42" fmla="*/ 435 w 443"/>
                <a:gd name="T43" fmla="*/ 226 h 452"/>
                <a:gd name="T44" fmla="*/ 425 w 443"/>
                <a:gd name="T45" fmla="*/ 291 h 452"/>
                <a:gd name="T46" fmla="*/ 399 w 443"/>
                <a:gd name="T47" fmla="*/ 348 h 452"/>
                <a:gd name="T48" fmla="*/ 357 w 443"/>
                <a:gd name="T49" fmla="*/ 395 h 452"/>
                <a:gd name="T50" fmla="*/ 304 w 443"/>
                <a:gd name="T51" fmla="*/ 428 h 452"/>
                <a:gd name="T52" fmla="*/ 243 w 443"/>
                <a:gd name="T53" fmla="*/ 443 h 452"/>
                <a:gd name="T54" fmla="*/ 179 w 443"/>
                <a:gd name="T55" fmla="*/ 439 h 452"/>
                <a:gd name="T56" fmla="*/ 119 w 443"/>
                <a:gd name="T57" fmla="*/ 418 h 452"/>
                <a:gd name="T58" fmla="*/ 70 w 443"/>
                <a:gd name="T59" fmla="*/ 381 h 452"/>
                <a:gd name="T60" fmla="*/ 34 w 443"/>
                <a:gd name="T61" fmla="*/ 330 h 452"/>
                <a:gd name="T62" fmla="*/ 12 w 443"/>
                <a:gd name="T63" fmla="*/ 270 h 452"/>
                <a:gd name="T64" fmla="*/ 9 w 443"/>
                <a:gd name="T65" fmla="*/ 203 h 452"/>
                <a:gd name="T66" fmla="*/ 25 w 443"/>
                <a:gd name="T67" fmla="*/ 141 h 452"/>
                <a:gd name="T68" fmla="*/ 57 w 443"/>
                <a:gd name="T69" fmla="*/ 87 h 452"/>
                <a:gd name="T70" fmla="*/ 102 w 443"/>
                <a:gd name="T71" fmla="*/ 46 h 452"/>
                <a:gd name="T72" fmla="*/ 158 w 443"/>
                <a:gd name="T73" fmla="*/ 19 h 452"/>
                <a:gd name="T74" fmla="*/ 222 w 443"/>
                <a:gd name="T75" fmla="*/ 9 h 452"/>
                <a:gd name="T76" fmla="*/ 285 w 443"/>
                <a:gd name="T77" fmla="*/ 19 h 452"/>
                <a:gd name="T78" fmla="*/ 340 w 443"/>
                <a:gd name="T79" fmla="*/ 46 h 452"/>
                <a:gd name="T80" fmla="*/ 386 w 443"/>
                <a:gd name="T81" fmla="*/ 87 h 452"/>
                <a:gd name="T82" fmla="*/ 418 w 443"/>
                <a:gd name="T83" fmla="*/ 141 h 452"/>
                <a:gd name="T84" fmla="*/ 433 w 443"/>
                <a:gd name="T85" fmla="*/ 203 h 4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3"/>
                <a:gd name="T130" fmla="*/ 0 h 452"/>
                <a:gd name="T131" fmla="*/ 443 w 443"/>
                <a:gd name="T132" fmla="*/ 452 h 4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3" h="452">
                  <a:moveTo>
                    <a:pt x="443" y="226"/>
                  </a:moveTo>
                  <a:lnTo>
                    <a:pt x="442" y="203"/>
                  </a:lnTo>
                  <a:lnTo>
                    <a:pt x="439" y="181"/>
                  </a:lnTo>
                  <a:lnTo>
                    <a:pt x="433" y="159"/>
                  </a:lnTo>
                  <a:lnTo>
                    <a:pt x="425" y="138"/>
                  </a:lnTo>
                  <a:lnTo>
                    <a:pt x="417" y="118"/>
                  </a:lnTo>
                  <a:lnTo>
                    <a:pt x="406" y="100"/>
                  </a:lnTo>
                  <a:lnTo>
                    <a:pt x="392" y="83"/>
                  </a:lnTo>
                  <a:lnTo>
                    <a:pt x="378" y="67"/>
                  </a:lnTo>
                  <a:lnTo>
                    <a:pt x="363" y="52"/>
                  </a:lnTo>
                  <a:lnTo>
                    <a:pt x="346" y="39"/>
                  </a:lnTo>
                  <a:lnTo>
                    <a:pt x="326" y="27"/>
                  </a:lnTo>
                  <a:lnTo>
                    <a:pt x="308" y="17"/>
                  </a:lnTo>
                  <a:lnTo>
                    <a:pt x="287" y="10"/>
                  </a:lnTo>
                  <a:lnTo>
                    <a:pt x="267" y="5"/>
                  </a:lnTo>
                  <a:lnTo>
                    <a:pt x="244" y="2"/>
                  </a:lnTo>
                  <a:lnTo>
                    <a:pt x="222" y="0"/>
                  </a:lnTo>
                  <a:lnTo>
                    <a:pt x="198" y="2"/>
                  </a:lnTo>
                  <a:lnTo>
                    <a:pt x="178" y="5"/>
                  </a:lnTo>
                  <a:lnTo>
                    <a:pt x="155" y="10"/>
                  </a:lnTo>
                  <a:lnTo>
                    <a:pt x="136" y="17"/>
                  </a:lnTo>
                  <a:lnTo>
                    <a:pt x="116" y="27"/>
                  </a:lnTo>
                  <a:lnTo>
                    <a:pt x="98" y="39"/>
                  </a:lnTo>
                  <a:lnTo>
                    <a:pt x="80" y="52"/>
                  </a:lnTo>
                  <a:lnTo>
                    <a:pt x="65" y="67"/>
                  </a:lnTo>
                  <a:lnTo>
                    <a:pt x="51" y="83"/>
                  </a:lnTo>
                  <a:lnTo>
                    <a:pt x="38" y="100"/>
                  </a:lnTo>
                  <a:lnTo>
                    <a:pt x="27" y="118"/>
                  </a:lnTo>
                  <a:lnTo>
                    <a:pt x="18" y="138"/>
                  </a:lnTo>
                  <a:lnTo>
                    <a:pt x="11" y="159"/>
                  </a:lnTo>
                  <a:lnTo>
                    <a:pt x="5" y="181"/>
                  </a:lnTo>
                  <a:lnTo>
                    <a:pt x="1" y="203"/>
                  </a:lnTo>
                  <a:lnTo>
                    <a:pt x="0" y="226"/>
                  </a:lnTo>
                  <a:lnTo>
                    <a:pt x="1" y="249"/>
                  </a:lnTo>
                  <a:lnTo>
                    <a:pt x="5" y="272"/>
                  </a:lnTo>
                  <a:lnTo>
                    <a:pt x="11" y="293"/>
                  </a:lnTo>
                  <a:lnTo>
                    <a:pt x="18" y="314"/>
                  </a:lnTo>
                  <a:lnTo>
                    <a:pt x="27" y="334"/>
                  </a:lnTo>
                  <a:lnTo>
                    <a:pt x="38" y="353"/>
                  </a:lnTo>
                  <a:lnTo>
                    <a:pt x="51" y="370"/>
                  </a:lnTo>
                  <a:lnTo>
                    <a:pt x="65" y="387"/>
                  </a:lnTo>
                  <a:lnTo>
                    <a:pt x="80" y="401"/>
                  </a:lnTo>
                  <a:lnTo>
                    <a:pt x="98" y="414"/>
                  </a:lnTo>
                  <a:lnTo>
                    <a:pt x="116" y="425"/>
                  </a:lnTo>
                  <a:lnTo>
                    <a:pt x="136" y="435"/>
                  </a:lnTo>
                  <a:lnTo>
                    <a:pt x="155" y="442"/>
                  </a:lnTo>
                  <a:lnTo>
                    <a:pt x="178" y="448"/>
                  </a:lnTo>
                  <a:lnTo>
                    <a:pt x="198" y="451"/>
                  </a:lnTo>
                  <a:lnTo>
                    <a:pt x="222" y="452"/>
                  </a:lnTo>
                  <a:lnTo>
                    <a:pt x="244" y="451"/>
                  </a:lnTo>
                  <a:lnTo>
                    <a:pt x="267" y="448"/>
                  </a:lnTo>
                  <a:lnTo>
                    <a:pt x="287" y="442"/>
                  </a:lnTo>
                  <a:lnTo>
                    <a:pt x="308" y="435"/>
                  </a:lnTo>
                  <a:lnTo>
                    <a:pt x="326" y="425"/>
                  </a:lnTo>
                  <a:lnTo>
                    <a:pt x="346" y="414"/>
                  </a:lnTo>
                  <a:lnTo>
                    <a:pt x="363" y="401"/>
                  </a:lnTo>
                  <a:lnTo>
                    <a:pt x="378" y="387"/>
                  </a:lnTo>
                  <a:lnTo>
                    <a:pt x="392" y="370"/>
                  </a:lnTo>
                  <a:lnTo>
                    <a:pt x="406" y="353"/>
                  </a:lnTo>
                  <a:lnTo>
                    <a:pt x="417" y="334"/>
                  </a:lnTo>
                  <a:lnTo>
                    <a:pt x="425" y="314"/>
                  </a:lnTo>
                  <a:lnTo>
                    <a:pt x="433" y="293"/>
                  </a:lnTo>
                  <a:lnTo>
                    <a:pt x="439" y="272"/>
                  </a:lnTo>
                  <a:lnTo>
                    <a:pt x="442" y="249"/>
                  </a:lnTo>
                  <a:lnTo>
                    <a:pt x="443" y="226"/>
                  </a:lnTo>
                  <a:close/>
                  <a:moveTo>
                    <a:pt x="435" y="226"/>
                  </a:moveTo>
                  <a:lnTo>
                    <a:pt x="433" y="249"/>
                  </a:lnTo>
                  <a:lnTo>
                    <a:pt x="431" y="270"/>
                  </a:lnTo>
                  <a:lnTo>
                    <a:pt x="425" y="291"/>
                  </a:lnTo>
                  <a:lnTo>
                    <a:pt x="418" y="311"/>
                  </a:lnTo>
                  <a:lnTo>
                    <a:pt x="410" y="330"/>
                  </a:lnTo>
                  <a:lnTo>
                    <a:pt x="399" y="348"/>
                  </a:lnTo>
                  <a:lnTo>
                    <a:pt x="386" y="365"/>
                  </a:lnTo>
                  <a:lnTo>
                    <a:pt x="372" y="381"/>
                  </a:lnTo>
                  <a:lnTo>
                    <a:pt x="357" y="395"/>
                  </a:lnTo>
                  <a:lnTo>
                    <a:pt x="340" y="407"/>
                  </a:lnTo>
                  <a:lnTo>
                    <a:pt x="324" y="418"/>
                  </a:lnTo>
                  <a:lnTo>
                    <a:pt x="304" y="428"/>
                  </a:lnTo>
                  <a:lnTo>
                    <a:pt x="285" y="435"/>
                  </a:lnTo>
                  <a:lnTo>
                    <a:pt x="265" y="439"/>
                  </a:lnTo>
                  <a:lnTo>
                    <a:pt x="243" y="443"/>
                  </a:lnTo>
                  <a:lnTo>
                    <a:pt x="222" y="445"/>
                  </a:lnTo>
                  <a:lnTo>
                    <a:pt x="200" y="443"/>
                  </a:lnTo>
                  <a:lnTo>
                    <a:pt x="179" y="439"/>
                  </a:lnTo>
                  <a:lnTo>
                    <a:pt x="158" y="435"/>
                  </a:lnTo>
                  <a:lnTo>
                    <a:pt x="139" y="428"/>
                  </a:lnTo>
                  <a:lnTo>
                    <a:pt x="119" y="418"/>
                  </a:lnTo>
                  <a:lnTo>
                    <a:pt x="102" y="407"/>
                  </a:lnTo>
                  <a:lnTo>
                    <a:pt x="86" y="395"/>
                  </a:lnTo>
                  <a:lnTo>
                    <a:pt x="70" y="381"/>
                  </a:lnTo>
                  <a:lnTo>
                    <a:pt x="57" y="365"/>
                  </a:lnTo>
                  <a:lnTo>
                    <a:pt x="44" y="348"/>
                  </a:lnTo>
                  <a:lnTo>
                    <a:pt x="34" y="330"/>
                  </a:lnTo>
                  <a:lnTo>
                    <a:pt x="25" y="311"/>
                  </a:lnTo>
                  <a:lnTo>
                    <a:pt x="18" y="291"/>
                  </a:lnTo>
                  <a:lnTo>
                    <a:pt x="12" y="270"/>
                  </a:lnTo>
                  <a:lnTo>
                    <a:pt x="9" y="249"/>
                  </a:lnTo>
                  <a:lnTo>
                    <a:pt x="8" y="226"/>
                  </a:lnTo>
                  <a:lnTo>
                    <a:pt x="9" y="203"/>
                  </a:lnTo>
                  <a:lnTo>
                    <a:pt x="12" y="182"/>
                  </a:lnTo>
                  <a:lnTo>
                    <a:pt x="18" y="161"/>
                  </a:lnTo>
                  <a:lnTo>
                    <a:pt x="25" y="141"/>
                  </a:lnTo>
                  <a:lnTo>
                    <a:pt x="34" y="123"/>
                  </a:lnTo>
                  <a:lnTo>
                    <a:pt x="44" y="104"/>
                  </a:lnTo>
                  <a:lnTo>
                    <a:pt x="57" y="87"/>
                  </a:lnTo>
                  <a:lnTo>
                    <a:pt x="70" y="73"/>
                  </a:lnTo>
                  <a:lnTo>
                    <a:pt x="86" y="59"/>
                  </a:lnTo>
                  <a:lnTo>
                    <a:pt x="102" y="46"/>
                  </a:lnTo>
                  <a:lnTo>
                    <a:pt x="119" y="34"/>
                  </a:lnTo>
                  <a:lnTo>
                    <a:pt x="139" y="26"/>
                  </a:lnTo>
                  <a:lnTo>
                    <a:pt x="158" y="19"/>
                  </a:lnTo>
                  <a:lnTo>
                    <a:pt x="179" y="13"/>
                  </a:lnTo>
                  <a:lnTo>
                    <a:pt x="200" y="9"/>
                  </a:lnTo>
                  <a:lnTo>
                    <a:pt x="222" y="9"/>
                  </a:lnTo>
                  <a:lnTo>
                    <a:pt x="243" y="9"/>
                  </a:lnTo>
                  <a:lnTo>
                    <a:pt x="265" y="13"/>
                  </a:lnTo>
                  <a:lnTo>
                    <a:pt x="285" y="19"/>
                  </a:lnTo>
                  <a:lnTo>
                    <a:pt x="304" y="26"/>
                  </a:lnTo>
                  <a:lnTo>
                    <a:pt x="324" y="34"/>
                  </a:lnTo>
                  <a:lnTo>
                    <a:pt x="340" y="46"/>
                  </a:lnTo>
                  <a:lnTo>
                    <a:pt x="357" y="59"/>
                  </a:lnTo>
                  <a:lnTo>
                    <a:pt x="372" y="73"/>
                  </a:lnTo>
                  <a:lnTo>
                    <a:pt x="386" y="87"/>
                  </a:lnTo>
                  <a:lnTo>
                    <a:pt x="399" y="104"/>
                  </a:lnTo>
                  <a:lnTo>
                    <a:pt x="410" y="123"/>
                  </a:lnTo>
                  <a:lnTo>
                    <a:pt x="418" y="141"/>
                  </a:lnTo>
                  <a:lnTo>
                    <a:pt x="425" y="161"/>
                  </a:lnTo>
                  <a:lnTo>
                    <a:pt x="431" y="182"/>
                  </a:lnTo>
                  <a:lnTo>
                    <a:pt x="433" y="203"/>
                  </a:lnTo>
                  <a:lnTo>
                    <a:pt x="435" y="226"/>
                  </a:lnTo>
                  <a:close/>
                </a:path>
              </a:pathLst>
            </a:custGeom>
            <a:solidFill>
              <a:srgbClr val="FEF9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2" name="Freeform 139"/>
            <p:cNvSpPr>
              <a:spLocks noEditPoints="1"/>
            </p:cNvSpPr>
            <p:nvPr/>
          </p:nvSpPr>
          <p:spPr bwMode="auto">
            <a:xfrm>
              <a:off x="4317" y="2279"/>
              <a:ext cx="435" cy="443"/>
            </a:xfrm>
            <a:custGeom>
              <a:avLst/>
              <a:gdLst>
                <a:gd name="T0" fmla="*/ 431 w 435"/>
                <a:gd name="T1" fmla="*/ 177 h 443"/>
                <a:gd name="T2" fmla="*/ 409 w 435"/>
                <a:gd name="T3" fmla="*/ 116 h 443"/>
                <a:gd name="T4" fmla="*/ 371 w 435"/>
                <a:gd name="T5" fmla="*/ 65 h 443"/>
                <a:gd name="T6" fmla="*/ 321 w 435"/>
                <a:gd name="T7" fmla="*/ 27 h 443"/>
                <a:gd name="T8" fmla="*/ 261 w 435"/>
                <a:gd name="T9" fmla="*/ 4 h 443"/>
                <a:gd name="T10" fmla="*/ 196 w 435"/>
                <a:gd name="T11" fmla="*/ 1 h 443"/>
                <a:gd name="T12" fmla="*/ 133 w 435"/>
                <a:gd name="T13" fmla="*/ 17 h 443"/>
                <a:gd name="T14" fmla="*/ 79 w 435"/>
                <a:gd name="T15" fmla="*/ 49 h 443"/>
                <a:gd name="T16" fmla="*/ 37 w 435"/>
                <a:gd name="T17" fmla="*/ 98 h 443"/>
                <a:gd name="T18" fmla="*/ 9 w 435"/>
                <a:gd name="T19" fmla="*/ 156 h 443"/>
                <a:gd name="T20" fmla="*/ 0 w 435"/>
                <a:gd name="T21" fmla="*/ 221 h 443"/>
                <a:gd name="T22" fmla="*/ 9 w 435"/>
                <a:gd name="T23" fmla="*/ 288 h 443"/>
                <a:gd name="T24" fmla="*/ 37 w 435"/>
                <a:gd name="T25" fmla="*/ 346 h 443"/>
                <a:gd name="T26" fmla="*/ 79 w 435"/>
                <a:gd name="T27" fmla="*/ 393 h 443"/>
                <a:gd name="T28" fmla="*/ 133 w 435"/>
                <a:gd name="T29" fmla="*/ 426 h 443"/>
                <a:gd name="T30" fmla="*/ 196 w 435"/>
                <a:gd name="T31" fmla="*/ 443 h 443"/>
                <a:gd name="T32" fmla="*/ 261 w 435"/>
                <a:gd name="T33" fmla="*/ 438 h 443"/>
                <a:gd name="T34" fmla="*/ 321 w 435"/>
                <a:gd name="T35" fmla="*/ 417 h 443"/>
                <a:gd name="T36" fmla="*/ 371 w 435"/>
                <a:gd name="T37" fmla="*/ 379 h 443"/>
                <a:gd name="T38" fmla="*/ 409 w 435"/>
                <a:gd name="T39" fmla="*/ 328 h 443"/>
                <a:gd name="T40" fmla="*/ 431 w 435"/>
                <a:gd name="T41" fmla="*/ 267 h 443"/>
                <a:gd name="T42" fmla="*/ 427 w 435"/>
                <a:gd name="T43" fmla="*/ 221 h 443"/>
                <a:gd name="T44" fmla="*/ 418 w 435"/>
                <a:gd name="T45" fmla="*/ 285 h 443"/>
                <a:gd name="T46" fmla="*/ 392 w 435"/>
                <a:gd name="T47" fmla="*/ 340 h 443"/>
                <a:gd name="T48" fmla="*/ 350 w 435"/>
                <a:gd name="T49" fmla="*/ 386 h 443"/>
                <a:gd name="T50" fmla="*/ 299 w 435"/>
                <a:gd name="T51" fmla="*/ 419 h 443"/>
                <a:gd name="T52" fmla="*/ 239 w 435"/>
                <a:gd name="T53" fmla="*/ 434 h 443"/>
                <a:gd name="T54" fmla="*/ 175 w 435"/>
                <a:gd name="T55" fmla="*/ 431 h 443"/>
                <a:gd name="T56" fmla="*/ 118 w 435"/>
                <a:gd name="T57" fmla="*/ 410 h 443"/>
                <a:gd name="T58" fmla="*/ 69 w 435"/>
                <a:gd name="T59" fmla="*/ 373 h 443"/>
                <a:gd name="T60" fmla="*/ 33 w 435"/>
                <a:gd name="T61" fmla="*/ 323 h 443"/>
                <a:gd name="T62" fmla="*/ 12 w 435"/>
                <a:gd name="T63" fmla="*/ 264 h 443"/>
                <a:gd name="T64" fmla="*/ 9 w 435"/>
                <a:gd name="T65" fmla="*/ 200 h 443"/>
                <a:gd name="T66" fmla="*/ 25 w 435"/>
                <a:gd name="T67" fmla="*/ 137 h 443"/>
                <a:gd name="T68" fmla="*/ 55 w 435"/>
                <a:gd name="T69" fmla="*/ 85 h 443"/>
                <a:gd name="T70" fmla="*/ 100 w 435"/>
                <a:gd name="T71" fmla="*/ 44 h 443"/>
                <a:gd name="T72" fmla="*/ 155 w 435"/>
                <a:gd name="T73" fmla="*/ 17 h 443"/>
                <a:gd name="T74" fmla="*/ 218 w 435"/>
                <a:gd name="T75" fmla="*/ 7 h 443"/>
                <a:gd name="T76" fmla="*/ 279 w 435"/>
                <a:gd name="T77" fmla="*/ 17 h 443"/>
                <a:gd name="T78" fmla="*/ 335 w 435"/>
                <a:gd name="T79" fmla="*/ 44 h 443"/>
                <a:gd name="T80" fmla="*/ 379 w 435"/>
                <a:gd name="T81" fmla="*/ 85 h 443"/>
                <a:gd name="T82" fmla="*/ 410 w 435"/>
                <a:gd name="T83" fmla="*/ 137 h 443"/>
                <a:gd name="T84" fmla="*/ 427 w 435"/>
                <a:gd name="T85" fmla="*/ 200 h 44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35"/>
                <a:gd name="T130" fmla="*/ 0 h 443"/>
                <a:gd name="T131" fmla="*/ 435 w 435"/>
                <a:gd name="T132" fmla="*/ 443 h 44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35" h="443">
                  <a:moveTo>
                    <a:pt x="435" y="221"/>
                  </a:moveTo>
                  <a:lnTo>
                    <a:pt x="434" y="198"/>
                  </a:lnTo>
                  <a:lnTo>
                    <a:pt x="431" y="177"/>
                  </a:lnTo>
                  <a:lnTo>
                    <a:pt x="425" y="156"/>
                  </a:lnTo>
                  <a:lnTo>
                    <a:pt x="418" y="135"/>
                  </a:lnTo>
                  <a:lnTo>
                    <a:pt x="409" y="116"/>
                  </a:lnTo>
                  <a:lnTo>
                    <a:pt x="397" y="98"/>
                  </a:lnTo>
                  <a:lnTo>
                    <a:pt x="385" y="81"/>
                  </a:lnTo>
                  <a:lnTo>
                    <a:pt x="371" y="65"/>
                  </a:lnTo>
                  <a:lnTo>
                    <a:pt x="356" y="49"/>
                  </a:lnTo>
                  <a:lnTo>
                    <a:pt x="339" y="37"/>
                  </a:lnTo>
                  <a:lnTo>
                    <a:pt x="321" y="27"/>
                  </a:lnTo>
                  <a:lnTo>
                    <a:pt x="302" y="17"/>
                  </a:lnTo>
                  <a:lnTo>
                    <a:pt x="282" y="10"/>
                  </a:lnTo>
                  <a:lnTo>
                    <a:pt x="261" y="4"/>
                  </a:lnTo>
                  <a:lnTo>
                    <a:pt x="240" y="1"/>
                  </a:lnTo>
                  <a:lnTo>
                    <a:pt x="218" y="0"/>
                  </a:lnTo>
                  <a:lnTo>
                    <a:pt x="196" y="1"/>
                  </a:lnTo>
                  <a:lnTo>
                    <a:pt x="174" y="4"/>
                  </a:lnTo>
                  <a:lnTo>
                    <a:pt x="153" y="10"/>
                  </a:lnTo>
                  <a:lnTo>
                    <a:pt x="133" y="17"/>
                  </a:lnTo>
                  <a:lnTo>
                    <a:pt x="114" y="27"/>
                  </a:lnTo>
                  <a:lnTo>
                    <a:pt x="96" y="37"/>
                  </a:lnTo>
                  <a:lnTo>
                    <a:pt x="79" y="49"/>
                  </a:lnTo>
                  <a:lnTo>
                    <a:pt x="64" y="65"/>
                  </a:lnTo>
                  <a:lnTo>
                    <a:pt x="50" y="81"/>
                  </a:lnTo>
                  <a:lnTo>
                    <a:pt x="37" y="98"/>
                  </a:lnTo>
                  <a:lnTo>
                    <a:pt x="26" y="116"/>
                  </a:lnTo>
                  <a:lnTo>
                    <a:pt x="18" y="135"/>
                  </a:lnTo>
                  <a:lnTo>
                    <a:pt x="9" y="156"/>
                  </a:lnTo>
                  <a:lnTo>
                    <a:pt x="4" y="177"/>
                  </a:lnTo>
                  <a:lnTo>
                    <a:pt x="1" y="198"/>
                  </a:lnTo>
                  <a:lnTo>
                    <a:pt x="0" y="221"/>
                  </a:lnTo>
                  <a:lnTo>
                    <a:pt x="1" y="244"/>
                  </a:lnTo>
                  <a:lnTo>
                    <a:pt x="4" y="267"/>
                  </a:lnTo>
                  <a:lnTo>
                    <a:pt x="9" y="288"/>
                  </a:lnTo>
                  <a:lnTo>
                    <a:pt x="18" y="308"/>
                  </a:lnTo>
                  <a:lnTo>
                    <a:pt x="26" y="328"/>
                  </a:lnTo>
                  <a:lnTo>
                    <a:pt x="37" y="346"/>
                  </a:lnTo>
                  <a:lnTo>
                    <a:pt x="50" y="363"/>
                  </a:lnTo>
                  <a:lnTo>
                    <a:pt x="64" y="379"/>
                  </a:lnTo>
                  <a:lnTo>
                    <a:pt x="79" y="393"/>
                  </a:lnTo>
                  <a:lnTo>
                    <a:pt x="96" y="406"/>
                  </a:lnTo>
                  <a:lnTo>
                    <a:pt x="114" y="417"/>
                  </a:lnTo>
                  <a:lnTo>
                    <a:pt x="133" y="426"/>
                  </a:lnTo>
                  <a:lnTo>
                    <a:pt x="153" y="433"/>
                  </a:lnTo>
                  <a:lnTo>
                    <a:pt x="174" y="438"/>
                  </a:lnTo>
                  <a:lnTo>
                    <a:pt x="196" y="443"/>
                  </a:lnTo>
                  <a:lnTo>
                    <a:pt x="218" y="443"/>
                  </a:lnTo>
                  <a:lnTo>
                    <a:pt x="240" y="443"/>
                  </a:lnTo>
                  <a:lnTo>
                    <a:pt x="261" y="438"/>
                  </a:lnTo>
                  <a:lnTo>
                    <a:pt x="282" y="433"/>
                  </a:lnTo>
                  <a:lnTo>
                    <a:pt x="302" y="426"/>
                  </a:lnTo>
                  <a:lnTo>
                    <a:pt x="321" y="417"/>
                  </a:lnTo>
                  <a:lnTo>
                    <a:pt x="339" y="406"/>
                  </a:lnTo>
                  <a:lnTo>
                    <a:pt x="356" y="393"/>
                  </a:lnTo>
                  <a:lnTo>
                    <a:pt x="371" y="379"/>
                  </a:lnTo>
                  <a:lnTo>
                    <a:pt x="385" y="363"/>
                  </a:lnTo>
                  <a:lnTo>
                    <a:pt x="397" y="346"/>
                  </a:lnTo>
                  <a:lnTo>
                    <a:pt x="409" y="328"/>
                  </a:lnTo>
                  <a:lnTo>
                    <a:pt x="418" y="308"/>
                  </a:lnTo>
                  <a:lnTo>
                    <a:pt x="425" y="288"/>
                  </a:lnTo>
                  <a:lnTo>
                    <a:pt x="431" y="267"/>
                  </a:lnTo>
                  <a:lnTo>
                    <a:pt x="434" y="244"/>
                  </a:lnTo>
                  <a:lnTo>
                    <a:pt x="435" y="221"/>
                  </a:lnTo>
                  <a:close/>
                  <a:moveTo>
                    <a:pt x="427" y="221"/>
                  </a:moveTo>
                  <a:lnTo>
                    <a:pt x="427" y="244"/>
                  </a:lnTo>
                  <a:lnTo>
                    <a:pt x="423" y="264"/>
                  </a:lnTo>
                  <a:lnTo>
                    <a:pt x="418" y="285"/>
                  </a:lnTo>
                  <a:lnTo>
                    <a:pt x="410" y="305"/>
                  </a:lnTo>
                  <a:lnTo>
                    <a:pt x="402" y="323"/>
                  </a:lnTo>
                  <a:lnTo>
                    <a:pt x="392" y="340"/>
                  </a:lnTo>
                  <a:lnTo>
                    <a:pt x="379" y="357"/>
                  </a:lnTo>
                  <a:lnTo>
                    <a:pt x="365" y="373"/>
                  </a:lnTo>
                  <a:lnTo>
                    <a:pt x="350" y="386"/>
                  </a:lnTo>
                  <a:lnTo>
                    <a:pt x="335" y="399"/>
                  </a:lnTo>
                  <a:lnTo>
                    <a:pt x="317" y="410"/>
                  </a:lnTo>
                  <a:lnTo>
                    <a:pt x="299" y="419"/>
                  </a:lnTo>
                  <a:lnTo>
                    <a:pt x="279" y="426"/>
                  </a:lnTo>
                  <a:lnTo>
                    <a:pt x="260" y="431"/>
                  </a:lnTo>
                  <a:lnTo>
                    <a:pt x="239" y="434"/>
                  </a:lnTo>
                  <a:lnTo>
                    <a:pt x="218" y="436"/>
                  </a:lnTo>
                  <a:lnTo>
                    <a:pt x="196" y="434"/>
                  </a:lnTo>
                  <a:lnTo>
                    <a:pt x="175" y="431"/>
                  </a:lnTo>
                  <a:lnTo>
                    <a:pt x="155" y="426"/>
                  </a:lnTo>
                  <a:lnTo>
                    <a:pt x="136" y="419"/>
                  </a:lnTo>
                  <a:lnTo>
                    <a:pt x="118" y="410"/>
                  </a:lnTo>
                  <a:lnTo>
                    <a:pt x="100" y="399"/>
                  </a:lnTo>
                  <a:lnTo>
                    <a:pt x="85" y="386"/>
                  </a:lnTo>
                  <a:lnTo>
                    <a:pt x="69" y="373"/>
                  </a:lnTo>
                  <a:lnTo>
                    <a:pt x="55" y="357"/>
                  </a:lnTo>
                  <a:lnTo>
                    <a:pt x="44" y="340"/>
                  </a:lnTo>
                  <a:lnTo>
                    <a:pt x="33" y="323"/>
                  </a:lnTo>
                  <a:lnTo>
                    <a:pt x="25" y="305"/>
                  </a:lnTo>
                  <a:lnTo>
                    <a:pt x="18" y="285"/>
                  </a:lnTo>
                  <a:lnTo>
                    <a:pt x="12" y="264"/>
                  </a:lnTo>
                  <a:lnTo>
                    <a:pt x="9" y="244"/>
                  </a:lnTo>
                  <a:lnTo>
                    <a:pt x="8" y="221"/>
                  </a:lnTo>
                  <a:lnTo>
                    <a:pt x="9" y="200"/>
                  </a:lnTo>
                  <a:lnTo>
                    <a:pt x="12" y="179"/>
                  </a:lnTo>
                  <a:lnTo>
                    <a:pt x="18" y="157"/>
                  </a:lnTo>
                  <a:lnTo>
                    <a:pt x="25" y="137"/>
                  </a:lnTo>
                  <a:lnTo>
                    <a:pt x="33" y="119"/>
                  </a:lnTo>
                  <a:lnTo>
                    <a:pt x="44" y="102"/>
                  </a:lnTo>
                  <a:lnTo>
                    <a:pt x="55" y="85"/>
                  </a:lnTo>
                  <a:lnTo>
                    <a:pt x="69" y="71"/>
                  </a:lnTo>
                  <a:lnTo>
                    <a:pt x="85" y="56"/>
                  </a:lnTo>
                  <a:lnTo>
                    <a:pt x="100" y="44"/>
                  </a:lnTo>
                  <a:lnTo>
                    <a:pt x="118" y="34"/>
                  </a:lnTo>
                  <a:lnTo>
                    <a:pt x="136" y="24"/>
                  </a:lnTo>
                  <a:lnTo>
                    <a:pt x="155" y="17"/>
                  </a:lnTo>
                  <a:lnTo>
                    <a:pt x="175" y="12"/>
                  </a:lnTo>
                  <a:lnTo>
                    <a:pt x="196" y="8"/>
                  </a:lnTo>
                  <a:lnTo>
                    <a:pt x="218" y="7"/>
                  </a:lnTo>
                  <a:lnTo>
                    <a:pt x="239" y="8"/>
                  </a:lnTo>
                  <a:lnTo>
                    <a:pt x="260" y="12"/>
                  </a:lnTo>
                  <a:lnTo>
                    <a:pt x="279" y="17"/>
                  </a:lnTo>
                  <a:lnTo>
                    <a:pt x="299" y="24"/>
                  </a:lnTo>
                  <a:lnTo>
                    <a:pt x="317" y="34"/>
                  </a:lnTo>
                  <a:lnTo>
                    <a:pt x="335" y="44"/>
                  </a:lnTo>
                  <a:lnTo>
                    <a:pt x="350" y="56"/>
                  </a:lnTo>
                  <a:lnTo>
                    <a:pt x="365" y="71"/>
                  </a:lnTo>
                  <a:lnTo>
                    <a:pt x="379" y="85"/>
                  </a:lnTo>
                  <a:lnTo>
                    <a:pt x="392" y="102"/>
                  </a:lnTo>
                  <a:lnTo>
                    <a:pt x="402" y="119"/>
                  </a:lnTo>
                  <a:lnTo>
                    <a:pt x="410" y="137"/>
                  </a:lnTo>
                  <a:lnTo>
                    <a:pt x="418" y="157"/>
                  </a:lnTo>
                  <a:lnTo>
                    <a:pt x="423" y="179"/>
                  </a:lnTo>
                  <a:lnTo>
                    <a:pt x="427" y="200"/>
                  </a:lnTo>
                  <a:lnTo>
                    <a:pt x="427" y="221"/>
                  </a:lnTo>
                  <a:close/>
                </a:path>
              </a:pathLst>
            </a:custGeom>
            <a:solidFill>
              <a:srgbClr val="FEF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3" name="Freeform 140"/>
            <p:cNvSpPr>
              <a:spLocks noEditPoints="1"/>
            </p:cNvSpPr>
            <p:nvPr/>
          </p:nvSpPr>
          <p:spPr bwMode="auto">
            <a:xfrm>
              <a:off x="4321" y="2283"/>
              <a:ext cx="427" cy="436"/>
            </a:xfrm>
            <a:custGeom>
              <a:avLst/>
              <a:gdLst>
                <a:gd name="T0" fmla="*/ 423 w 427"/>
                <a:gd name="T1" fmla="*/ 173 h 436"/>
                <a:gd name="T2" fmla="*/ 402 w 427"/>
                <a:gd name="T3" fmla="*/ 114 h 436"/>
                <a:gd name="T4" fmla="*/ 364 w 427"/>
                <a:gd name="T5" fmla="*/ 64 h 436"/>
                <a:gd name="T6" fmla="*/ 316 w 427"/>
                <a:gd name="T7" fmla="*/ 25 h 436"/>
                <a:gd name="T8" fmla="*/ 257 w 427"/>
                <a:gd name="T9" fmla="*/ 4 h 436"/>
                <a:gd name="T10" fmla="*/ 192 w 427"/>
                <a:gd name="T11" fmla="*/ 0 h 436"/>
                <a:gd name="T12" fmla="*/ 131 w 427"/>
                <a:gd name="T13" fmla="*/ 17 h 436"/>
                <a:gd name="T14" fmla="*/ 78 w 427"/>
                <a:gd name="T15" fmla="*/ 50 h 436"/>
                <a:gd name="T16" fmla="*/ 36 w 427"/>
                <a:gd name="T17" fmla="*/ 95 h 436"/>
                <a:gd name="T18" fmla="*/ 10 w 427"/>
                <a:gd name="T19" fmla="*/ 152 h 436"/>
                <a:gd name="T20" fmla="*/ 0 w 427"/>
                <a:gd name="T21" fmla="*/ 217 h 436"/>
                <a:gd name="T22" fmla="*/ 10 w 427"/>
                <a:gd name="T23" fmla="*/ 282 h 436"/>
                <a:gd name="T24" fmla="*/ 36 w 427"/>
                <a:gd name="T25" fmla="*/ 339 h 436"/>
                <a:gd name="T26" fmla="*/ 78 w 427"/>
                <a:gd name="T27" fmla="*/ 386 h 436"/>
                <a:gd name="T28" fmla="*/ 131 w 427"/>
                <a:gd name="T29" fmla="*/ 419 h 436"/>
                <a:gd name="T30" fmla="*/ 192 w 427"/>
                <a:gd name="T31" fmla="*/ 434 h 436"/>
                <a:gd name="T32" fmla="*/ 257 w 427"/>
                <a:gd name="T33" fmla="*/ 430 h 436"/>
                <a:gd name="T34" fmla="*/ 316 w 427"/>
                <a:gd name="T35" fmla="*/ 409 h 436"/>
                <a:gd name="T36" fmla="*/ 364 w 427"/>
                <a:gd name="T37" fmla="*/ 372 h 436"/>
                <a:gd name="T38" fmla="*/ 402 w 427"/>
                <a:gd name="T39" fmla="*/ 321 h 436"/>
                <a:gd name="T40" fmla="*/ 423 w 427"/>
                <a:gd name="T41" fmla="*/ 261 h 436"/>
                <a:gd name="T42" fmla="*/ 419 w 427"/>
                <a:gd name="T43" fmla="*/ 217 h 436"/>
                <a:gd name="T44" fmla="*/ 410 w 427"/>
                <a:gd name="T45" fmla="*/ 280 h 436"/>
                <a:gd name="T46" fmla="*/ 384 w 427"/>
                <a:gd name="T47" fmla="*/ 335 h 436"/>
                <a:gd name="T48" fmla="*/ 345 w 427"/>
                <a:gd name="T49" fmla="*/ 379 h 436"/>
                <a:gd name="T50" fmla="*/ 293 w 427"/>
                <a:gd name="T51" fmla="*/ 410 h 436"/>
                <a:gd name="T52" fmla="*/ 235 w 427"/>
                <a:gd name="T53" fmla="*/ 426 h 436"/>
                <a:gd name="T54" fmla="*/ 172 w 427"/>
                <a:gd name="T55" fmla="*/ 423 h 436"/>
                <a:gd name="T56" fmla="*/ 115 w 427"/>
                <a:gd name="T57" fmla="*/ 402 h 436"/>
                <a:gd name="T58" fmla="*/ 68 w 427"/>
                <a:gd name="T59" fmla="*/ 366 h 436"/>
                <a:gd name="T60" fmla="*/ 33 w 427"/>
                <a:gd name="T61" fmla="*/ 318 h 436"/>
                <a:gd name="T62" fmla="*/ 12 w 427"/>
                <a:gd name="T63" fmla="*/ 260 h 436"/>
                <a:gd name="T64" fmla="*/ 10 w 427"/>
                <a:gd name="T65" fmla="*/ 196 h 436"/>
                <a:gd name="T66" fmla="*/ 24 w 427"/>
                <a:gd name="T67" fmla="*/ 136 h 436"/>
                <a:gd name="T68" fmla="*/ 56 w 427"/>
                <a:gd name="T69" fmla="*/ 84 h 436"/>
                <a:gd name="T70" fmla="*/ 99 w 427"/>
                <a:gd name="T71" fmla="*/ 44 h 436"/>
                <a:gd name="T72" fmla="*/ 153 w 427"/>
                <a:gd name="T73" fmla="*/ 17 h 436"/>
                <a:gd name="T74" fmla="*/ 214 w 427"/>
                <a:gd name="T75" fmla="*/ 7 h 436"/>
                <a:gd name="T76" fmla="*/ 275 w 427"/>
                <a:gd name="T77" fmla="*/ 17 h 436"/>
                <a:gd name="T78" fmla="*/ 328 w 427"/>
                <a:gd name="T79" fmla="*/ 44 h 436"/>
                <a:gd name="T80" fmla="*/ 373 w 427"/>
                <a:gd name="T81" fmla="*/ 84 h 436"/>
                <a:gd name="T82" fmla="*/ 403 w 427"/>
                <a:gd name="T83" fmla="*/ 136 h 436"/>
                <a:gd name="T84" fmla="*/ 419 w 427"/>
                <a:gd name="T85" fmla="*/ 196 h 4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27"/>
                <a:gd name="T130" fmla="*/ 0 h 436"/>
                <a:gd name="T131" fmla="*/ 427 w 427"/>
                <a:gd name="T132" fmla="*/ 436 h 4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27" h="436">
                  <a:moveTo>
                    <a:pt x="427" y="217"/>
                  </a:moveTo>
                  <a:lnTo>
                    <a:pt x="425" y="194"/>
                  </a:lnTo>
                  <a:lnTo>
                    <a:pt x="423" y="173"/>
                  </a:lnTo>
                  <a:lnTo>
                    <a:pt x="417" y="152"/>
                  </a:lnTo>
                  <a:lnTo>
                    <a:pt x="410" y="132"/>
                  </a:lnTo>
                  <a:lnTo>
                    <a:pt x="402" y="114"/>
                  </a:lnTo>
                  <a:lnTo>
                    <a:pt x="391" y="95"/>
                  </a:lnTo>
                  <a:lnTo>
                    <a:pt x="378" y="78"/>
                  </a:lnTo>
                  <a:lnTo>
                    <a:pt x="364" y="64"/>
                  </a:lnTo>
                  <a:lnTo>
                    <a:pt x="349" y="50"/>
                  </a:lnTo>
                  <a:lnTo>
                    <a:pt x="332" y="37"/>
                  </a:lnTo>
                  <a:lnTo>
                    <a:pt x="316" y="25"/>
                  </a:lnTo>
                  <a:lnTo>
                    <a:pt x="296" y="17"/>
                  </a:lnTo>
                  <a:lnTo>
                    <a:pt x="277" y="10"/>
                  </a:lnTo>
                  <a:lnTo>
                    <a:pt x="257" y="4"/>
                  </a:lnTo>
                  <a:lnTo>
                    <a:pt x="235" y="0"/>
                  </a:lnTo>
                  <a:lnTo>
                    <a:pt x="214" y="0"/>
                  </a:lnTo>
                  <a:lnTo>
                    <a:pt x="192" y="0"/>
                  </a:lnTo>
                  <a:lnTo>
                    <a:pt x="171" y="4"/>
                  </a:lnTo>
                  <a:lnTo>
                    <a:pt x="150" y="10"/>
                  </a:lnTo>
                  <a:lnTo>
                    <a:pt x="131" y="17"/>
                  </a:lnTo>
                  <a:lnTo>
                    <a:pt x="111" y="25"/>
                  </a:lnTo>
                  <a:lnTo>
                    <a:pt x="94" y="37"/>
                  </a:lnTo>
                  <a:lnTo>
                    <a:pt x="78" y="50"/>
                  </a:lnTo>
                  <a:lnTo>
                    <a:pt x="62" y="64"/>
                  </a:lnTo>
                  <a:lnTo>
                    <a:pt x="49" y="78"/>
                  </a:lnTo>
                  <a:lnTo>
                    <a:pt x="36" y="95"/>
                  </a:lnTo>
                  <a:lnTo>
                    <a:pt x="26" y="114"/>
                  </a:lnTo>
                  <a:lnTo>
                    <a:pt x="17" y="132"/>
                  </a:lnTo>
                  <a:lnTo>
                    <a:pt x="10" y="152"/>
                  </a:lnTo>
                  <a:lnTo>
                    <a:pt x="4" y="173"/>
                  </a:lnTo>
                  <a:lnTo>
                    <a:pt x="1" y="194"/>
                  </a:lnTo>
                  <a:lnTo>
                    <a:pt x="0" y="217"/>
                  </a:lnTo>
                  <a:lnTo>
                    <a:pt x="1" y="240"/>
                  </a:lnTo>
                  <a:lnTo>
                    <a:pt x="4" y="261"/>
                  </a:lnTo>
                  <a:lnTo>
                    <a:pt x="10" y="282"/>
                  </a:lnTo>
                  <a:lnTo>
                    <a:pt x="17" y="302"/>
                  </a:lnTo>
                  <a:lnTo>
                    <a:pt x="26" y="321"/>
                  </a:lnTo>
                  <a:lnTo>
                    <a:pt x="36" y="339"/>
                  </a:lnTo>
                  <a:lnTo>
                    <a:pt x="49" y="356"/>
                  </a:lnTo>
                  <a:lnTo>
                    <a:pt x="62" y="372"/>
                  </a:lnTo>
                  <a:lnTo>
                    <a:pt x="78" y="386"/>
                  </a:lnTo>
                  <a:lnTo>
                    <a:pt x="94" y="398"/>
                  </a:lnTo>
                  <a:lnTo>
                    <a:pt x="111" y="409"/>
                  </a:lnTo>
                  <a:lnTo>
                    <a:pt x="131" y="419"/>
                  </a:lnTo>
                  <a:lnTo>
                    <a:pt x="150" y="426"/>
                  </a:lnTo>
                  <a:lnTo>
                    <a:pt x="171" y="430"/>
                  </a:lnTo>
                  <a:lnTo>
                    <a:pt x="192" y="434"/>
                  </a:lnTo>
                  <a:lnTo>
                    <a:pt x="214" y="436"/>
                  </a:lnTo>
                  <a:lnTo>
                    <a:pt x="235" y="434"/>
                  </a:lnTo>
                  <a:lnTo>
                    <a:pt x="257" y="430"/>
                  </a:lnTo>
                  <a:lnTo>
                    <a:pt x="277" y="426"/>
                  </a:lnTo>
                  <a:lnTo>
                    <a:pt x="296" y="419"/>
                  </a:lnTo>
                  <a:lnTo>
                    <a:pt x="316" y="409"/>
                  </a:lnTo>
                  <a:lnTo>
                    <a:pt x="332" y="398"/>
                  </a:lnTo>
                  <a:lnTo>
                    <a:pt x="349" y="386"/>
                  </a:lnTo>
                  <a:lnTo>
                    <a:pt x="364" y="372"/>
                  </a:lnTo>
                  <a:lnTo>
                    <a:pt x="378" y="356"/>
                  </a:lnTo>
                  <a:lnTo>
                    <a:pt x="391" y="339"/>
                  </a:lnTo>
                  <a:lnTo>
                    <a:pt x="402" y="321"/>
                  </a:lnTo>
                  <a:lnTo>
                    <a:pt x="410" y="302"/>
                  </a:lnTo>
                  <a:lnTo>
                    <a:pt x="417" y="282"/>
                  </a:lnTo>
                  <a:lnTo>
                    <a:pt x="423" y="261"/>
                  </a:lnTo>
                  <a:lnTo>
                    <a:pt x="425" y="240"/>
                  </a:lnTo>
                  <a:lnTo>
                    <a:pt x="427" y="217"/>
                  </a:lnTo>
                  <a:close/>
                  <a:moveTo>
                    <a:pt x="419" y="217"/>
                  </a:moveTo>
                  <a:lnTo>
                    <a:pt x="419" y="238"/>
                  </a:lnTo>
                  <a:lnTo>
                    <a:pt x="414" y="260"/>
                  </a:lnTo>
                  <a:lnTo>
                    <a:pt x="410" y="280"/>
                  </a:lnTo>
                  <a:lnTo>
                    <a:pt x="403" y="300"/>
                  </a:lnTo>
                  <a:lnTo>
                    <a:pt x="395" y="318"/>
                  </a:lnTo>
                  <a:lnTo>
                    <a:pt x="384" y="335"/>
                  </a:lnTo>
                  <a:lnTo>
                    <a:pt x="373" y="351"/>
                  </a:lnTo>
                  <a:lnTo>
                    <a:pt x="359" y="366"/>
                  </a:lnTo>
                  <a:lnTo>
                    <a:pt x="345" y="379"/>
                  </a:lnTo>
                  <a:lnTo>
                    <a:pt x="328" y="392"/>
                  </a:lnTo>
                  <a:lnTo>
                    <a:pt x="311" y="402"/>
                  </a:lnTo>
                  <a:lnTo>
                    <a:pt x="293" y="410"/>
                  </a:lnTo>
                  <a:lnTo>
                    <a:pt x="275" y="417"/>
                  </a:lnTo>
                  <a:lnTo>
                    <a:pt x="254" y="423"/>
                  </a:lnTo>
                  <a:lnTo>
                    <a:pt x="235" y="426"/>
                  </a:lnTo>
                  <a:lnTo>
                    <a:pt x="214" y="427"/>
                  </a:lnTo>
                  <a:lnTo>
                    <a:pt x="193" y="426"/>
                  </a:lnTo>
                  <a:lnTo>
                    <a:pt x="172" y="423"/>
                  </a:lnTo>
                  <a:lnTo>
                    <a:pt x="153" y="417"/>
                  </a:lnTo>
                  <a:lnTo>
                    <a:pt x="133" y="410"/>
                  </a:lnTo>
                  <a:lnTo>
                    <a:pt x="115" y="402"/>
                  </a:lnTo>
                  <a:lnTo>
                    <a:pt x="99" y="392"/>
                  </a:lnTo>
                  <a:lnTo>
                    <a:pt x="83" y="379"/>
                  </a:lnTo>
                  <a:lnTo>
                    <a:pt x="68" y="366"/>
                  </a:lnTo>
                  <a:lnTo>
                    <a:pt x="56" y="351"/>
                  </a:lnTo>
                  <a:lnTo>
                    <a:pt x="43" y="335"/>
                  </a:lnTo>
                  <a:lnTo>
                    <a:pt x="33" y="318"/>
                  </a:lnTo>
                  <a:lnTo>
                    <a:pt x="24" y="300"/>
                  </a:lnTo>
                  <a:lnTo>
                    <a:pt x="17" y="280"/>
                  </a:lnTo>
                  <a:lnTo>
                    <a:pt x="12" y="260"/>
                  </a:lnTo>
                  <a:lnTo>
                    <a:pt x="10" y="238"/>
                  </a:lnTo>
                  <a:lnTo>
                    <a:pt x="8" y="217"/>
                  </a:lnTo>
                  <a:lnTo>
                    <a:pt x="10" y="196"/>
                  </a:lnTo>
                  <a:lnTo>
                    <a:pt x="12" y="175"/>
                  </a:lnTo>
                  <a:lnTo>
                    <a:pt x="17" y="155"/>
                  </a:lnTo>
                  <a:lnTo>
                    <a:pt x="24" y="136"/>
                  </a:lnTo>
                  <a:lnTo>
                    <a:pt x="33" y="118"/>
                  </a:lnTo>
                  <a:lnTo>
                    <a:pt x="43" y="99"/>
                  </a:lnTo>
                  <a:lnTo>
                    <a:pt x="56" y="84"/>
                  </a:lnTo>
                  <a:lnTo>
                    <a:pt x="68" y="69"/>
                  </a:lnTo>
                  <a:lnTo>
                    <a:pt x="83" y="55"/>
                  </a:lnTo>
                  <a:lnTo>
                    <a:pt x="99" y="44"/>
                  </a:lnTo>
                  <a:lnTo>
                    <a:pt x="115" y="33"/>
                  </a:lnTo>
                  <a:lnTo>
                    <a:pt x="133" y="24"/>
                  </a:lnTo>
                  <a:lnTo>
                    <a:pt x="153" y="17"/>
                  </a:lnTo>
                  <a:lnTo>
                    <a:pt x="172" y="11"/>
                  </a:lnTo>
                  <a:lnTo>
                    <a:pt x="193" y="8"/>
                  </a:lnTo>
                  <a:lnTo>
                    <a:pt x="214" y="7"/>
                  </a:lnTo>
                  <a:lnTo>
                    <a:pt x="235" y="8"/>
                  </a:lnTo>
                  <a:lnTo>
                    <a:pt x="254" y="11"/>
                  </a:lnTo>
                  <a:lnTo>
                    <a:pt x="275" y="17"/>
                  </a:lnTo>
                  <a:lnTo>
                    <a:pt x="293" y="24"/>
                  </a:lnTo>
                  <a:lnTo>
                    <a:pt x="311" y="33"/>
                  </a:lnTo>
                  <a:lnTo>
                    <a:pt x="328" y="44"/>
                  </a:lnTo>
                  <a:lnTo>
                    <a:pt x="345" y="55"/>
                  </a:lnTo>
                  <a:lnTo>
                    <a:pt x="359" y="69"/>
                  </a:lnTo>
                  <a:lnTo>
                    <a:pt x="373" y="84"/>
                  </a:lnTo>
                  <a:lnTo>
                    <a:pt x="384" y="99"/>
                  </a:lnTo>
                  <a:lnTo>
                    <a:pt x="395" y="118"/>
                  </a:lnTo>
                  <a:lnTo>
                    <a:pt x="403" y="136"/>
                  </a:lnTo>
                  <a:lnTo>
                    <a:pt x="410" y="155"/>
                  </a:lnTo>
                  <a:lnTo>
                    <a:pt x="414" y="175"/>
                  </a:lnTo>
                  <a:lnTo>
                    <a:pt x="419" y="196"/>
                  </a:lnTo>
                  <a:lnTo>
                    <a:pt x="419" y="217"/>
                  </a:lnTo>
                  <a:close/>
                </a:path>
              </a:pathLst>
            </a:custGeom>
            <a:solidFill>
              <a:srgbClr val="FEF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4" name="Freeform 141"/>
            <p:cNvSpPr>
              <a:spLocks noEditPoints="1"/>
            </p:cNvSpPr>
            <p:nvPr/>
          </p:nvSpPr>
          <p:spPr bwMode="auto">
            <a:xfrm>
              <a:off x="4325" y="2286"/>
              <a:ext cx="419" cy="429"/>
            </a:xfrm>
            <a:custGeom>
              <a:avLst/>
              <a:gdLst>
                <a:gd name="T0" fmla="*/ 415 w 419"/>
                <a:gd name="T1" fmla="*/ 172 h 429"/>
                <a:gd name="T2" fmla="*/ 394 w 419"/>
                <a:gd name="T3" fmla="*/ 112 h 429"/>
                <a:gd name="T4" fmla="*/ 357 w 419"/>
                <a:gd name="T5" fmla="*/ 64 h 429"/>
                <a:gd name="T6" fmla="*/ 309 w 419"/>
                <a:gd name="T7" fmla="*/ 27 h 429"/>
                <a:gd name="T8" fmla="*/ 252 w 419"/>
                <a:gd name="T9" fmla="*/ 5 h 429"/>
                <a:gd name="T10" fmla="*/ 188 w 419"/>
                <a:gd name="T11" fmla="*/ 1 h 429"/>
                <a:gd name="T12" fmla="*/ 128 w 419"/>
                <a:gd name="T13" fmla="*/ 17 h 429"/>
                <a:gd name="T14" fmla="*/ 77 w 419"/>
                <a:gd name="T15" fmla="*/ 49 h 429"/>
                <a:gd name="T16" fmla="*/ 36 w 419"/>
                <a:gd name="T17" fmla="*/ 95 h 429"/>
                <a:gd name="T18" fmla="*/ 10 w 419"/>
                <a:gd name="T19" fmla="*/ 150 h 429"/>
                <a:gd name="T20" fmla="*/ 0 w 419"/>
                <a:gd name="T21" fmla="*/ 214 h 429"/>
                <a:gd name="T22" fmla="*/ 10 w 419"/>
                <a:gd name="T23" fmla="*/ 278 h 429"/>
                <a:gd name="T24" fmla="*/ 36 w 419"/>
                <a:gd name="T25" fmla="*/ 333 h 429"/>
                <a:gd name="T26" fmla="*/ 77 w 419"/>
                <a:gd name="T27" fmla="*/ 379 h 429"/>
                <a:gd name="T28" fmla="*/ 128 w 419"/>
                <a:gd name="T29" fmla="*/ 412 h 429"/>
                <a:gd name="T30" fmla="*/ 188 w 419"/>
                <a:gd name="T31" fmla="*/ 427 h 429"/>
                <a:gd name="T32" fmla="*/ 252 w 419"/>
                <a:gd name="T33" fmla="*/ 424 h 429"/>
                <a:gd name="T34" fmla="*/ 309 w 419"/>
                <a:gd name="T35" fmla="*/ 403 h 429"/>
                <a:gd name="T36" fmla="*/ 357 w 419"/>
                <a:gd name="T37" fmla="*/ 366 h 429"/>
                <a:gd name="T38" fmla="*/ 394 w 419"/>
                <a:gd name="T39" fmla="*/ 316 h 429"/>
                <a:gd name="T40" fmla="*/ 415 w 419"/>
                <a:gd name="T41" fmla="*/ 257 h 429"/>
                <a:gd name="T42" fmla="*/ 412 w 419"/>
                <a:gd name="T43" fmla="*/ 214 h 429"/>
                <a:gd name="T44" fmla="*/ 402 w 419"/>
                <a:gd name="T45" fmla="*/ 275 h 429"/>
                <a:gd name="T46" fmla="*/ 377 w 419"/>
                <a:gd name="T47" fmla="*/ 329 h 429"/>
                <a:gd name="T48" fmla="*/ 338 w 419"/>
                <a:gd name="T49" fmla="*/ 373 h 429"/>
                <a:gd name="T50" fmla="*/ 288 w 419"/>
                <a:gd name="T51" fmla="*/ 404 h 429"/>
                <a:gd name="T52" fmla="*/ 230 w 419"/>
                <a:gd name="T53" fmla="*/ 419 h 429"/>
                <a:gd name="T54" fmla="*/ 168 w 419"/>
                <a:gd name="T55" fmla="*/ 416 h 429"/>
                <a:gd name="T56" fmla="*/ 114 w 419"/>
                <a:gd name="T57" fmla="*/ 396 h 429"/>
                <a:gd name="T58" fmla="*/ 67 w 419"/>
                <a:gd name="T59" fmla="*/ 360 h 429"/>
                <a:gd name="T60" fmla="*/ 32 w 419"/>
                <a:gd name="T61" fmla="*/ 312 h 429"/>
                <a:gd name="T62" fmla="*/ 13 w 419"/>
                <a:gd name="T63" fmla="*/ 255 h 429"/>
                <a:gd name="T64" fmla="*/ 8 w 419"/>
                <a:gd name="T65" fmla="*/ 193 h 429"/>
                <a:gd name="T66" fmla="*/ 24 w 419"/>
                <a:gd name="T67" fmla="*/ 135 h 429"/>
                <a:gd name="T68" fmla="*/ 54 w 419"/>
                <a:gd name="T69" fmla="*/ 84 h 429"/>
                <a:gd name="T70" fmla="*/ 97 w 419"/>
                <a:gd name="T71" fmla="*/ 44 h 429"/>
                <a:gd name="T72" fmla="*/ 150 w 419"/>
                <a:gd name="T73" fmla="*/ 18 h 429"/>
                <a:gd name="T74" fmla="*/ 210 w 419"/>
                <a:gd name="T75" fmla="*/ 8 h 429"/>
                <a:gd name="T76" fmla="*/ 270 w 419"/>
                <a:gd name="T77" fmla="*/ 18 h 429"/>
                <a:gd name="T78" fmla="*/ 323 w 419"/>
                <a:gd name="T79" fmla="*/ 44 h 429"/>
                <a:gd name="T80" fmla="*/ 364 w 419"/>
                <a:gd name="T81" fmla="*/ 84 h 429"/>
                <a:gd name="T82" fmla="*/ 395 w 419"/>
                <a:gd name="T83" fmla="*/ 135 h 429"/>
                <a:gd name="T84" fmla="*/ 410 w 419"/>
                <a:gd name="T85" fmla="*/ 193 h 4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9"/>
                <a:gd name="T130" fmla="*/ 0 h 429"/>
                <a:gd name="T131" fmla="*/ 419 w 419"/>
                <a:gd name="T132" fmla="*/ 429 h 4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9" h="429">
                  <a:moveTo>
                    <a:pt x="419" y="214"/>
                  </a:moveTo>
                  <a:lnTo>
                    <a:pt x="419" y="193"/>
                  </a:lnTo>
                  <a:lnTo>
                    <a:pt x="415" y="172"/>
                  </a:lnTo>
                  <a:lnTo>
                    <a:pt x="410" y="150"/>
                  </a:lnTo>
                  <a:lnTo>
                    <a:pt x="402" y="130"/>
                  </a:lnTo>
                  <a:lnTo>
                    <a:pt x="394" y="112"/>
                  </a:lnTo>
                  <a:lnTo>
                    <a:pt x="384" y="95"/>
                  </a:lnTo>
                  <a:lnTo>
                    <a:pt x="371" y="78"/>
                  </a:lnTo>
                  <a:lnTo>
                    <a:pt x="357" y="64"/>
                  </a:lnTo>
                  <a:lnTo>
                    <a:pt x="342" y="49"/>
                  </a:lnTo>
                  <a:lnTo>
                    <a:pt x="327" y="37"/>
                  </a:lnTo>
                  <a:lnTo>
                    <a:pt x="309" y="27"/>
                  </a:lnTo>
                  <a:lnTo>
                    <a:pt x="291" y="17"/>
                  </a:lnTo>
                  <a:lnTo>
                    <a:pt x="271" y="10"/>
                  </a:lnTo>
                  <a:lnTo>
                    <a:pt x="252" y="5"/>
                  </a:lnTo>
                  <a:lnTo>
                    <a:pt x="231" y="1"/>
                  </a:lnTo>
                  <a:lnTo>
                    <a:pt x="210" y="0"/>
                  </a:lnTo>
                  <a:lnTo>
                    <a:pt x="188" y="1"/>
                  </a:lnTo>
                  <a:lnTo>
                    <a:pt x="167" y="5"/>
                  </a:lnTo>
                  <a:lnTo>
                    <a:pt x="147" y="10"/>
                  </a:lnTo>
                  <a:lnTo>
                    <a:pt x="128" y="17"/>
                  </a:lnTo>
                  <a:lnTo>
                    <a:pt x="110" y="27"/>
                  </a:lnTo>
                  <a:lnTo>
                    <a:pt x="92" y="37"/>
                  </a:lnTo>
                  <a:lnTo>
                    <a:pt x="77" y="49"/>
                  </a:lnTo>
                  <a:lnTo>
                    <a:pt x="61" y="64"/>
                  </a:lnTo>
                  <a:lnTo>
                    <a:pt x="47" y="78"/>
                  </a:lnTo>
                  <a:lnTo>
                    <a:pt x="36" y="95"/>
                  </a:lnTo>
                  <a:lnTo>
                    <a:pt x="25" y="112"/>
                  </a:lnTo>
                  <a:lnTo>
                    <a:pt x="17" y="130"/>
                  </a:lnTo>
                  <a:lnTo>
                    <a:pt x="10" y="150"/>
                  </a:lnTo>
                  <a:lnTo>
                    <a:pt x="4" y="172"/>
                  </a:lnTo>
                  <a:lnTo>
                    <a:pt x="1" y="193"/>
                  </a:lnTo>
                  <a:lnTo>
                    <a:pt x="0" y="214"/>
                  </a:lnTo>
                  <a:lnTo>
                    <a:pt x="1" y="237"/>
                  </a:lnTo>
                  <a:lnTo>
                    <a:pt x="4" y="257"/>
                  </a:lnTo>
                  <a:lnTo>
                    <a:pt x="10" y="278"/>
                  </a:lnTo>
                  <a:lnTo>
                    <a:pt x="17" y="298"/>
                  </a:lnTo>
                  <a:lnTo>
                    <a:pt x="25" y="316"/>
                  </a:lnTo>
                  <a:lnTo>
                    <a:pt x="36" y="333"/>
                  </a:lnTo>
                  <a:lnTo>
                    <a:pt x="47" y="350"/>
                  </a:lnTo>
                  <a:lnTo>
                    <a:pt x="61" y="366"/>
                  </a:lnTo>
                  <a:lnTo>
                    <a:pt x="77" y="379"/>
                  </a:lnTo>
                  <a:lnTo>
                    <a:pt x="92" y="392"/>
                  </a:lnTo>
                  <a:lnTo>
                    <a:pt x="110" y="403"/>
                  </a:lnTo>
                  <a:lnTo>
                    <a:pt x="128" y="412"/>
                  </a:lnTo>
                  <a:lnTo>
                    <a:pt x="147" y="419"/>
                  </a:lnTo>
                  <a:lnTo>
                    <a:pt x="167" y="424"/>
                  </a:lnTo>
                  <a:lnTo>
                    <a:pt x="188" y="427"/>
                  </a:lnTo>
                  <a:lnTo>
                    <a:pt x="210" y="429"/>
                  </a:lnTo>
                  <a:lnTo>
                    <a:pt x="231" y="427"/>
                  </a:lnTo>
                  <a:lnTo>
                    <a:pt x="252" y="424"/>
                  </a:lnTo>
                  <a:lnTo>
                    <a:pt x="271" y="419"/>
                  </a:lnTo>
                  <a:lnTo>
                    <a:pt x="291" y="412"/>
                  </a:lnTo>
                  <a:lnTo>
                    <a:pt x="309" y="403"/>
                  </a:lnTo>
                  <a:lnTo>
                    <a:pt x="327" y="392"/>
                  </a:lnTo>
                  <a:lnTo>
                    <a:pt x="342" y="379"/>
                  </a:lnTo>
                  <a:lnTo>
                    <a:pt x="357" y="366"/>
                  </a:lnTo>
                  <a:lnTo>
                    <a:pt x="371" y="350"/>
                  </a:lnTo>
                  <a:lnTo>
                    <a:pt x="384" y="333"/>
                  </a:lnTo>
                  <a:lnTo>
                    <a:pt x="394" y="316"/>
                  </a:lnTo>
                  <a:lnTo>
                    <a:pt x="402" y="298"/>
                  </a:lnTo>
                  <a:lnTo>
                    <a:pt x="410" y="278"/>
                  </a:lnTo>
                  <a:lnTo>
                    <a:pt x="415" y="257"/>
                  </a:lnTo>
                  <a:lnTo>
                    <a:pt x="419" y="237"/>
                  </a:lnTo>
                  <a:lnTo>
                    <a:pt x="419" y="214"/>
                  </a:lnTo>
                  <a:close/>
                  <a:moveTo>
                    <a:pt x="412" y="214"/>
                  </a:moveTo>
                  <a:lnTo>
                    <a:pt x="410" y="235"/>
                  </a:lnTo>
                  <a:lnTo>
                    <a:pt x="408" y="255"/>
                  </a:lnTo>
                  <a:lnTo>
                    <a:pt x="402" y="275"/>
                  </a:lnTo>
                  <a:lnTo>
                    <a:pt x="395" y="295"/>
                  </a:lnTo>
                  <a:lnTo>
                    <a:pt x="387" y="312"/>
                  </a:lnTo>
                  <a:lnTo>
                    <a:pt x="377" y="329"/>
                  </a:lnTo>
                  <a:lnTo>
                    <a:pt x="364" y="345"/>
                  </a:lnTo>
                  <a:lnTo>
                    <a:pt x="352" y="360"/>
                  </a:lnTo>
                  <a:lnTo>
                    <a:pt x="338" y="373"/>
                  </a:lnTo>
                  <a:lnTo>
                    <a:pt x="323" y="385"/>
                  </a:lnTo>
                  <a:lnTo>
                    <a:pt x="306" y="396"/>
                  </a:lnTo>
                  <a:lnTo>
                    <a:pt x="288" y="404"/>
                  </a:lnTo>
                  <a:lnTo>
                    <a:pt x="270" y="412"/>
                  </a:lnTo>
                  <a:lnTo>
                    <a:pt x="250" y="416"/>
                  </a:lnTo>
                  <a:lnTo>
                    <a:pt x="230" y="419"/>
                  </a:lnTo>
                  <a:lnTo>
                    <a:pt x="210" y="420"/>
                  </a:lnTo>
                  <a:lnTo>
                    <a:pt x="189" y="419"/>
                  </a:lnTo>
                  <a:lnTo>
                    <a:pt x="168" y="416"/>
                  </a:lnTo>
                  <a:lnTo>
                    <a:pt x="150" y="412"/>
                  </a:lnTo>
                  <a:lnTo>
                    <a:pt x="131" y="404"/>
                  </a:lnTo>
                  <a:lnTo>
                    <a:pt x="114" y="396"/>
                  </a:lnTo>
                  <a:lnTo>
                    <a:pt x="97" y="385"/>
                  </a:lnTo>
                  <a:lnTo>
                    <a:pt x="81" y="373"/>
                  </a:lnTo>
                  <a:lnTo>
                    <a:pt x="67" y="360"/>
                  </a:lnTo>
                  <a:lnTo>
                    <a:pt x="54" y="345"/>
                  </a:lnTo>
                  <a:lnTo>
                    <a:pt x="42" y="329"/>
                  </a:lnTo>
                  <a:lnTo>
                    <a:pt x="32" y="312"/>
                  </a:lnTo>
                  <a:lnTo>
                    <a:pt x="24" y="295"/>
                  </a:lnTo>
                  <a:lnTo>
                    <a:pt x="17" y="275"/>
                  </a:lnTo>
                  <a:lnTo>
                    <a:pt x="13" y="255"/>
                  </a:lnTo>
                  <a:lnTo>
                    <a:pt x="8" y="235"/>
                  </a:lnTo>
                  <a:lnTo>
                    <a:pt x="8" y="214"/>
                  </a:lnTo>
                  <a:lnTo>
                    <a:pt x="8" y="193"/>
                  </a:lnTo>
                  <a:lnTo>
                    <a:pt x="13" y="173"/>
                  </a:lnTo>
                  <a:lnTo>
                    <a:pt x="17" y="153"/>
                  </a:lnTo>
                  <a:lnTo>
                    <a:pt x="24" y="135"/>
                  </a:lnTo>
                  <a:lnTo>
                    <a:pt x="32" y="116"/>
                  </a:lnTo>
                  <a:lnTo>
                    <a:pt x="42" y="99"/>
                  </a:lnTo>
                  <a:lnTo>
                    <a:pt x="54" y="84"/>
                  </a:lnTo>
                  <a:lnTo>
                    <a:pt x="67" y="69"/>
                  </a:lnTo>
                  <a:lnTo>
                    <a:pt x="81" y="55"/>
                  </a:lnTo>
                  <a:lnTo>
                    <a:pt x="97" y="44"/>
                  </a:lnTo>
                  <a:lnTo>
                    <a:pt x="114" y="34"/>
                  </a:lnTo>
                  <a:lnTo>
                    <a:pt x="131" y="25"/>
                  </a:lnTo>
                  <a:lnTo>
                    <a:pt x="150" y="18"/>
                  </a:lnTo>
                  <a:lnTo>
                    <a:pt x="168" y="13"/>
                  </a:lnTo>
                  <a:lnTo>
                    <a:pt x="189" y="10"/>
                  </a:lnTo>
                  <a:lnTo>
                    <a:pt x="210" y="8"/>
                  </a:lnTo>
                  <a:lnTo>
                    <a:pt x="230" y="10"/>
                  </a:lnTo>
                  <a:lnTo>
                    <a:pt x="250" y="13"/>
                  </a:lnTo>
                  <a:lnTo>
                    <a:pt x="270" y="18"/>
                  </a:lnTo>
                  <a:lnTo>
                    <a:pt x="288" y="25"/>
                  </a:lnTo>
                  <a:lnTo>
                    <a:pt x="306" y="34"/>
                  </a:lnTo>
                  <a:lnTo>
                    <a:pt x="323" y="44"/>
                  </a:lnTo>
                  <a:lnTo>
                    <a:pt x="338" y="55"/>
                  </a:lnTo>
                  <a:lnTo>
                    <a:pt x="352" y="69"/>
                  </a:lnTo>
                  <a:lnTo>
                    <a:pt x="364" y="84"/>
                  </a:lnTo>
                  <a:lnTo>
                    <a:pt x="377" y="99"/>
                  </a:lnTo>
                  <a:lnTo>
                    <a:pt x="387" y="116"/>
                  </a:lnTo>
                  <a:lnTo>
                    <a:pt x="395" y="135"/>
                  </a:lnTo>
                  <a:lnTo>
                    <a:pt x="402" y="153"/>
                  </a:lnTo>
                  <a:lnTo>
                    <a:pt x="408" y="173"/>
                  </a:lnTo>
                  <a:lnTo>
                    <a:pt x="410" y="193"/>
                  </a:lnTo>
                  <a:lnTo>
                    <a:pt x="412" y="214"/>
                  </a:lnTo>
                  <a:close/>
                </a:path>
              </a:pathLst>
            </a:custGeom>
            <a:solidFill>
              <a:srgbClr val="FEF9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5" name="Freeform 142"/>
            <p:cNvSpPr>
              <a:spLocks noEditPoints="1"/>
            </p:cNvSpPr>
            <p:nvPr/>
          </p:nvSpPr>
          <p:spPr bwMode="auto">
            <a:xfrm>
              <a:off x="4329" y="2290"/>
              <a:ext cx="411" cy="420"/>
            </a:xfrm>
            <a:custGeom>
              <a:avLst/>
              <a:gdLst>
                <a:gd name="T0" fmla="*/ 406 w 411"/>
                <a:gd name="T1" fmla="*/ 168 h 420"/>
                <a:gd name="T2" fmla="*/ 387 w 411"/>
                <a:gd name="T3" fmla="*/ 111 h 420"/>
                <a:gd name="T4" fmla="*/ 351 w 411"/>
                <a:gd name="T5" fmla="*/ 62 h 420"/>
                <a:gd name="T6" fmla="*/ 303 w 411"/>
                <a:gd name="T7" fmla="*/ 26 h 420"/>
                <a:gd name="T8" fmla="*/ 246 w 411"/>
                <a:gd name="T9" fmla="*/ 4 h 420"/>
                <a:gd name="T10" fmla="*/ 185 w 411"/>
                <a:gd name="T11" fmla="*/ 1 h 420"/>
                <a:gd name="T12" fmla="*/ 125 w 411"/>
                <a:gd name="T13" fmla="*/ 17 h 420"/>
                <a:gd name="T14" fmla="*/ 75 w 411"/>
                <a:gd name="T15" fmla="*/ 48 h 420"/>
                <a:gd name="T16" fmla="*/ 35 w 411"/>
                <a:gd name="T17" fmla="*/ 92 h 420"/>
                <a:gd name="T18" fmla="*/ 9 w 411"/>
                <a:gd name="T19" fmla="*/ 148 h 420"/>
                <a:gd name="T20" fmla="*/ 0 w 411"/>
                <a:gd name="T21" fmla="*/ 210 h 420"/>
                <a:gd name="T22" fmla="*/ 9 w 411"/>
                <a:gd name="T23" fmla="*/ 273 h 420"/>
                <a:gd name="T24" fmla="*/ 35 w 411"/>
                <a:gd name="T25" fmla="*/ 328 h 420"/>
                <a:gd name="T26" fmla="*/ 75 w 411"/>
                <a:gd name="T27" fmla="*/ 372 h 420"/>
                <a:gd name="T28" fmla="*/ 125 w 411"/>
                <a:gd name="T29" fmla="*/ 403 h 420"/>
                <a:gd name="T30" fmla="*/ 185 w 411"/>
                <a:gd name="T31" fmla="*/ 419 h 420"/>
                <a:gd name="T32" fmla="*/ 246 w 411"/>
                <a:gd name="T33" fmla="*/ 416 h 420"/>
                <a:gd name="T34" fmla="*/ 303 w 411"/>
                <a:gd name="T35" fmla="*/ 395 h 420"/>
                <a:gd name="T36" fmla="*/ 351 w 411"/>
                <a:gd name="T37" fmla="*/ 359 h 420"/>
                <a:gd name="T38" fmla="*/ 387 w 411"/>
                <a:gd name="T39" fmla="*/ 311 h 420"/>
                <a:gd name="T40" fmla="*/ 406 w 411"/>
                <a:gd name="T41" fmla="*/ 253 h 420"/>
                <a:gd name="T42" fmla="*/ 404 w 411"/>
                <a:gd name="T43" fmla="*/ 210 h 420"/>
                <a:gd name="T44" fmla="*/ 394 w 411"/>
                <a:gd name="T45" fmla="*/ 270 h 420"/>
                <a:gd name="T46" fmla="*/ 369 w 411"/>
                <a:gd name="T47" fmla="*/ 324 h 420"/>
                <a:gd name="T48" fmla="*/ 331 w 411"/>
                <a:gd name="T49" fmla="*/ 366 h 420"/>
                <a:gd name="T50" fmla="*/ 283 w 411"/>
                <a:gd name="T51" fmla="*/ 396 h 420"/>
                <a:gd name="T52" fmla="*/ 226 w 411"/>
                <a:gd name="T53" fmla="*/ 410 h 420"/>
                <a:gd name="T54" fmla="*/ 166 w 411"/>
                <a:gd name="T55" fmla="*/ 408 h 420"/>
                <a:gd name="T56" fmla="*/ 111 w 411"/>
                <a:gd name="T57" fmla="*/ 388 h 420"/>
                <a:gd name="T58" fmla="*/ 66 w 411"/>
                <a:gd name="T59" fmla="*/ 354 h 420"/>
                <a:gd name="T60" fmla="*/ 32 w 411"/>
                <a:gd name="T61" fmla="*/ 307 h 420"/>
                <a:gd name="T62" fmla="*/ 11 w 411"/>
                <a:gd name="T63" fmla="*/ 251 h 420"/>
                <a:gd name="T64" fmla="*/ 9 w 411"/>
                <a:gd name="T65" fmla="*/ 190 h 420"/>
                <a:gd name="T66" fmla="*/ 24 w 411"/>
                <a:gd name="T67" fmla="*/ 132 h 420"/>
                <a:gd name="T68" fmla="*/ 53 w 411"/>
                <a:gd name="T69" fmla="*/ 82 h 420"/>
                <a:gd name="T70" fmla="*/ 95 w 411"/>
                <a:gd name="T71" fmla="*/ 43 h 420"/>
                <a:gd name="T72" fmla="*/ 146 w 411"/>
                <a:gd name="T73" fmla="*/ 17 h 420"/>
                <a:gd name="T74" fmla="*/ 206 w 411"/>
                <a:gd name="T75" fmla="*/ 9 h 420"/>
                <a:gd name="T76" fmla="*/ 264 w 411"/>
                <a:gd name="T77" fmla="*/ 17 h 420"/>
                <a:gd name="T78" fmla="*/ 316 w 411"/>
                <a:gd name="T79" fmla="*/ 43 h 420"/>
                <a:gd name="T80" fmla="*/ 358 w 411"/>
                <a:gd name="T81" fmla="*/ 82 h 420"/>
                <a:gd name="T82" fmla="*/ 388 w 411"/>
                <a:gd name="T83" fmla="*/ 132 h 420"/>
                <a:gd name="T84" fmla="*/ 402 w 411"/>
                <a:gd name="T85" fmla="*/ 190 h 4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1"/>
                <a:gd name="T130" fmla="*/ 0 h 420"/>
                <a:gd name="T131" fmla="*/ 411 w 411"/>
                <a:gd name="T132" fmla="*/ 420 h 42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1" h="420">
                  <a:moveTo>
                    <a:pt x="411" y="210"/>
                  </a:moveTo>
                  <a:lnTo>
                    <a:pt x="411" y="189"/>
                  </a:lnTo>
                  <a:lnTo>
                    <a:pt x="406" y="168"/>
                  </a:lnTo>
                  <a:lnTo>
                    <a:pt x="402" y="148"/>
                  </a:lnTo>
                  <a:lnTo>
                    <a:pt x="395" y="129"/>
                  </a:lnTo>
                  <a:lnTo>
                    <a:pt x="387" y="111"/>
                  </a:lnTo>
                  <a:lnTo>
                    <a:pt x="376" y="92"/>
                  </a:lnTo>
                  <a:lnTo>
                    <a:pt x="365" y="77"/>
                  </a:lnTo>
                  <a:lnTo>
                    <a:pt x="351" y="62"/>
                  </a:lnTo>
                  <a:lnTo>
                    <a:pt x="337" y="48"/>
                  </a:lnTo>
                  <a:lnTo>
                    <a:pt x="320" y="37"/>
                  </a:lnTo>
                  <a:lnTo>
                    <a:pt x="303" y="26"/>
                  </a:lnTo>
                  <a:lnTo>
                    <a:pt x="285" y="17"/>
                  </a:lnTo>
                  <a:lnTo>
                    <a:pt x="267" y="10"/>
                  </a:lnTo>
                  <a:lnTo>
                    <a:pt x="246" y="4"/>
                  </a:lnTo>
                  <a:lnTo>
                    <a:pt x="227" y="1"/>
                  </a:lnTo>
                  <a:lnTo>
                    <a:pt x="206" y="0"/>
                  </a:lnTo>
                  <a:lnTo>
                    <a:pt x="185" y="1"/>
                  </a:lnTo>
                  <a:lnTo>
                    <a:pt x="164" y="4"/>
                  </a:lnTo>
                  <a:lnTo>
                    <a:pt x="145" y="10"/>
                  </a:lnTo>
                  <a:lnTo>
                    <a:pt x="125" y="17"/>
                  </a:lnTo>
                  <a:lnTo>
                    <a:pt x="107" y="26"/>
                  </a:lnTo>
                  <a:lnTo>
                    <a:pt x="91" y="37"/>
                  </a:lnTo>
                  <a:lnTo>
                    <a:pt x="75" y="48"/>
                  </a:lnTo>
                  <a:lnTo>
                    <a:pt x="60" y="62"/>
                  </a:lnTo>
                  <a:lnTo>
                    <a:pt x="48" y="77"/>
                  </a:lnTo>
                  <a:lnTo>
                    <a:pt x="35" y="92"/>
                  </a:lnTo>
                  <a:lnTo>
                    <a:pt x="25" y="111"/>
                  </a:lnTo>
                  <a:lnTo>
                    <a:pt x="16" y="129"/>
                  </a:lnTo>
                  <a:lnTo>
                    <a:pt x="9" y="148"/>
                  </a:lnTo>
                  <a:lnTo>
                    <a:pt x="4" y="168"/>
                  </a:lnTo>
                  <a:lnTo>
                    <a:pt x="2" y="189"/>
                  </a:lnTo>
                  <a:lnTo>
                    <a:pt x="0" y="210"/>
                  </a:lnTo>
                  <a:lnTo>
                    <a:pt x="2" y="231"/>
                  </a:lnTo>
                  <a:lnTo>
                    <a:pt x="4" y="253"/>
                  </a:lnTo>
                  <a:lnTo>
                    <a:pt x="9" y="273"/>
                  </a:lnTo>
                  <a:lnTo>
                    <a:pt x="16" y="293"/>
                  </a:lnTo>
                  <a:lnTo>
                    <a:pt x="25" y="311"/>
                  </a:lnTo>
                  <a:lnTo>
                    <a:pt x="35" y="328"/>
                  </a:lnTo>
                  <a:lnTo>
                    <a:pt x="48" y="344"/>
                  </a:lnTo>
                  <a:lnTo>
                    <a:pt x="60" y="359"/>
                  </a:lnTo>
                  <a:lnTo>
                    <a:pt x="75" y="372"/>
                  </a:lnTo>
                  <a:lnTo>
                    <a:pt x="91" y="385"/>
                  </a:lnTo>
                  <a:lnTo>
                    <a:pt x="107" y="395"/>
                  </a:lnTo>
                  <a:lnTo>
                    <a:pt x="125" y="403"/>
                  </a:lnTo>
                  <a:lnTo>
                    <a:pt x="145" y="410"/>
                  </a:lnTo>
                  <a:lnTo>
                    <a:pt x="164" y="416"/>
                  </a:lnTo>
                  <a:lnTo>
                    <a:pt x="185" y="419"/>
                  </a:lnTo>
                  <a:lnTo>
                    <a:pt x="206" y="420"/>
                  </a:lnTo>
                  <a:lnTo>
                    <a:pt x="227" y="419"/>
                  </a:lnTo>
                  <a:lnTo>
                    <a:pt x="246" y="416"/>
                  </a:lnTo>
                  <a:lnTo>
                    <a:pt x="267" y="410"/>
                  </a:lnTo>
                  <a:lnTo>
                    <a:pt x="285" y="403"/>
                  </a:lnTo>
                  <a:lnTo>
                    <a:pt x="303" y="395"/>
                  </a:lnTo>
                  <a:lnTo>
                    <a:pt x="320" y="385"/>
                  </a:lnTo>
                  <a:lnTo>
                    <a:pt x="337" y="372"/>
                  </a:lnTo>
                  <a:lnTo>
                    <a:pt x="351" y="359"/>
                  </a:lnTo>
                  <a:lnTo>
                    <a:pt x="365" y="344"/>
                  </a:lnTo>
                  <a:lnTo>
                    <a:pt x="376" y="328"/>
                  </a:lnTo>
                  <a:lnTo>
                    <a:pt x="387" y="311"/>
                  </a:lnTo>
                  <a:lnTo>
                    <a:pt x="395" y="293"/>
                  </a:lnTo>
                  <a:lnTo>
                    <a:pt x="402" y="273"/>
                  </a:lnTo>
                  <a:lnTo>
                    <a:pt x="406" y="253"/>
                  </a:lnTo>
                  <a:lnTo>
                    <a:pt x="411" y="231"/>
                  </a:lnTo>
                  <a:lnTo>
                    <a:pt x="411" y="210"/>
                  </a:lnTo>
                  <a:close/>
                  <a:moveTo>
                    <a:pt x="404" y="210"/>
                  </a:moveTo>
                  <a:lnTo>
                    <a:pt x="402" y="231"/>
                  </a:lnTo>
                  <a:lnTo>
                    <a:pt x="399" y="251"/>
                  </a:lnTo>
                  <a:lnTo>
                    <a:pt x="394" y="270"/>
                  </a:lnTo>
                  <a:lnTo>
                    <a:pt x="388" y="288"/>
                  </a:lnTo>
                  <a:lnTo>
                    <a:pt x="380" y="307"/>
                  </a:lnTo>
                  <a:lnTo>
                    <a:pt x="369" y="324"/>
                  </a:lnTo>
                  <a:lnTo>
                    <a:pt x="358" y="339"/>
                  </a:lnTo>
                  <a:lnTo>
                    <a:pt x="345" y="354"/>
                  </a:lnTo>
                  <a:lnTo>
                    <a:pt x="331" y="366"/>
                  </a:lnTo>
                  <a:lnTo>
                    <a:pt x="316" y="378"/>
                  </a:lnTo>
                  <a:lnTo>
                    <a:pt x="299" y="388"/>
                  </a:lnTo>
                  <a:lnTo>
                    <a:pt x="283" y="396"/>
                  </a:lnTo>
                  <a:lnTo>
                    <a:pt x="264" y="403"/>
                  </a:lnTo>
                  <a:lnTo>
                    <a:pt x="245" y="408"/>
                  </a:lnTo>
                  <a:lnTo>
                    <a:pt x="226" y="410"/>
                  </a:lnTo>
                  <a:lnTo>
                    <a:pt x="206" y="412"/>
                  </a:lnTo>
                  <a:lnTo>
                    <a:pt x="185" y="410"/>
                  </a:lnTo>
                  <a:lnTo>
                    <a:pt x="166" y="408"/>
                  </a:lnTo>
                  <a:lnTo>
                    <a:pt x="146" y="403"/>
                  </a:lnTo>
                  <a:lnTo>
                    <a:pt x="128" y="396"/>
                  </a:lnTo>
                  <a:lnTo>
                    <a:pt x="111" y="388"/>
                  </a:lnTo>
                  <a:lnTo>
                    <a:pt x="95" y="378"/>
                  </a:lnTo>
                  <a:lnTo>
                    <a:pt x="80" y="366"/>
                  </a:lnTo>
                  <a:lnTo>
                    <a:pt x="66" y="354"/>
                  </a:lnTo>
                  <a:lnTo>
                    <a:pt x="53" y="339"/>
                  </a:lnTo>
                  <a:lnTo>
                    <a:pt x="42" y="324"/>
                  </a:lnTo>
                  <a:lnTo>
                    <a:pt x="32" y="307"/>
                  </a:lnTo>
                  <a:lnTo>
                    <a:pt x="24" y="288"/>
                  </a:lnTo>
                  <a:lnTo>
                    <a:pt x="17" y="270"/>
                  </a:lnTo>
                  <a:lnTo>
                    <a:pt x="11" y="251"/>
                  </a:lnTo>
                  <a:lnTo>
                    <a:pt x="9" y="231"/>
                  </a:lnTo>
                  <a:lnTo>
                    <a:pt x="7" y="210"/>
                  </a:lnTo>
                  <a:lnTo>
                    <a:pt x="9" y="190"/>
                  </a:lnTo>
                  <a:lnTo>
                    <a:pt x="11" y="169"/>
                  </a:lnTo>
                  <a:lnTo>
                    <a:pt x="17" y="151"/>
                  </a:lnTo>
                  <a:lnTo>
                    <a:pt x="24" y="132"/>
                  </a:lnTo>
                  <a:lnTo>
                    <a:pt x="32" y="114"/>
                  </a:lnTo>
                  <a:lnTo>
                    <a:pt x="42" y="98"/>
                  </a:lnTo>
                  <a:lnTo>
                    <a:pt x="53" y="82"/>
                  </a:lnTo>
                  <a:lnTo>
                    <a:pt x="66" y="68"/>
                  </a:lnTo>
                  <a:lnTo>
                    <a:pt x="80" y="54"/>
                  </a:lnTo>
                  <a:lnTo>
                    <a:pt x="95" y="43"/>
                  </a:lnTo>
                  <a:lnTo>
                    <a:pt x="111" y="33"/>
                  </a:lnTo>
                  <a:lnTo>
                    <a:pt x="128" y="24"/>
                  </a:lnTo>
                  <a:lnTo>
                    <a:pt x="146" y="17"/>
                  </a:lnTo>
                  <a:lnTo>
                    <a:pt x="166" y="13"/>
                  </a:lnTo>
                  <a:lnTo>
                    <a:pt x="185" y="10"/>
                  </a:lnTo>
                  <a:lnTo>
                    <a:pt x="206" y="9"/>
                  </a:lnTo>
                  <a:lnTo>
                    <a:pt x="226" y="10"/>
                  </a:lnTo>
                  <a:lnTo>
                    <a:pt x="245" y="13"/>
                  </a:lnTo>
                  <a:lnTo>
                    <a:pt x="264" y="17"/>
                  </a:lnTo>
                  <a:lnTo>
                    <a:pt x="283" y="24"/>
                  </a:lnTo>
                  <a:lnTo>
                    <a:pt x="299" y="33"/>
                  </a:lnTo>
                  <a:lnTo>
                    <a:pt x="316" y="43"/>
                  </a:lnTo>
                  <a:lnTo>
                    <a:pt x="331" y="54"/>
                  </a:lnTo>
                  <a:lnTo>
                    <a:pt x="345" y="68"/>
                  </a:lnTo>
                  <a:lnTo>
                    <a:pt x="358" y="82"/>
                  </a:lnTo>
                  <a:lnTo>
                    <a:pt x="369" y="98"/>
                  </a:lnTo>
                  <a:lnTo>
                    <a:pt x="380" y="114"/>
                  </a:lnTo>
                  <a:lnTo>
                    <a:pt x="388" y="132"/>
                  </a:lnTo>
                  <a:lnTo>
                    <a:pt x="394" y="151"/>
                  </a:lnTo>
                  <a:lnTo>
                    <a:pt x="399" y="169"/>
                  </a:lnTo>
                  <a:lnTo>
                    <a:pt x="402" y="190"/>
                  </a:lnTo>
                  <a:lnTo>
                    <a:pt x="404" y="210"/>
                  </a:lnTo>
                  <a:close/>
                </a:path>
              </a:pathLst>
            </a:custGeom>
            <a:solidFill>
              <a:srgbClr val="FEF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6" name="Freeform 143"/>
            <p:cNvSpPr>
              <a:spLocks noEditPoints="1"/>
            </p:cNvSpPr>
            <p:nvPr/>
          </p:nvSpPr>
          <p:spPr bwMode="auto">
            <a:xfrm>
              <a:off x="4333" y="2294"/>
              <a:ext cx="404" cy="412"/>
            </a:xfrm>
            <a:custGeom>
              <a:avLst/>
              <a:gdLst>
                <a:gd name="T0" fmla="*/ 400 w 404"/>
                <a:gd name="T1" fmla="*/ 165 h 412"/>
                <a:gd name="T2" fmla="*/ 379 w 404"/>
                <a:gd name="T3" fmla="*/ 108 h 412"/>
                <a:gd name="T4" fmla="*/ 344 w 404"/>
                <a:gd name="T5" fmla="*/ 61 h 412"/>
                <a:gd name="T6" fmla="*/ 298 w 404"/>
                <a:gd name="T7" fmla="*/ 26 h 412"/>
                <a:gd name="T8" fmla="*/ 242 w 404"/>
                <a:gd name="T9" fmla="*/ 5 h 412"/>
                <a:gd name="T10" fmla="*/ 181 w 404"/>
                <a:gd name="T11" fmla="*/ 2 h 412"/>
                <a:gd name="T12" fmla="*/ 123 w 404"/>
                <a:gd name="T13" fmla="*/ 17 h 412"/>
                <a:gd name="T14" fmla="*/ 73 w 404"/>
                <a:gd name="T15" fmla="*/ 47 h 412"/>
                <a:gd name="T16" fmla="*/ 34 w 404"/>
                <a:gd name="T17" fmla="*/ 91 h 412"/>
                <a:gd name="T18" fmla="*/ 9 w 404"/>
                <a:gd name="T19" fmla="*/ 145 h 412"/>
                <a:gd name="T20" fmla="*/ 0 w 404"/>
                <a:gd name="T21" fmla="*/ 206 h 412"/>
                <a:gd name="T22" fmla="*/ 9 w 404"/>
                <a:gd name="T23" fmla="*/ 267 h 412"/>
                <a:gd name="T24" fmla="*/ 34 w 404"/>
                <a:gd name="T25" fmla="*/ 321 h 412"/>
                <a:gd name="T26" fmla="*/ 73 w 404"/>
                <a:gd name="T27" fmla="*/ 365 h 412"/>
                <a:gd name="T28" fmla="*/ 123 w 404"/>
                <a:gd name="T29" fmla="*/ 396 h 412"/>
                <a:gd name="T30" fmla="*/ 181 w 404"/>
                <a:gd name="T31" fmla="*/ 411 h 412"/>
                <a:gd name="T32" fmla="*/ 242 w 404"/>
                <a:gd name="T33" fmla="*/ 408 h 412"/>
                <a:gd name="T34" fmla="*/ 298 w 404"/>
                <a:gd name="T35" fmla="*/ 388 h 412"/>
                <a:gd name="T36" fmla="*/ 344 w 404"/>
                <a:gd name="T37" fmla="*/ 352 h 412"/>
                <a:gd name="T38" fmla="*/ 379 w 404"/>
                <a:gd name="T39" fmla="*/ 304 h 412"/>
                <a:gd name="T40" fmla="*/ 400 w 404"/>
                <a:gd name="T41" fmla="*/ 247 h 412"/>
                <a:gd name="T42" fmla="*/ 395 w 404"/>
                <a:gd name="T43" fmla="*/ 206 h 412"/>
                <a:gd name="T44" fmla="*/ 387 w 404"/>
                <a:gd name="T45" fmla="*/ 266 h 412"/>
                <a:gd name="T46" fmla="*/ 362 w 404"/>
                <a:gd name="T47" fmla="*/ 317 h 412"/>
                <a:gd name="T48" fmla="*/ 324 w 404"/>
                <a:gd name="T49" fmla="*/ 360 h 412"/>
                <a:gd name="T50" fmla="*/ 277 w 404"/>
                <a:gd name="T51" fmla="*/ 388 h 412"/>
                <a:gd name="T52" fmla="*/ 222 w 404"/>
                <a:gd name="T53" fmla="*/ 404 h 412"/>
                <a:gd name="T54" fmla="*/ 163 w 404"/>
                <a:gd name="T55" fmla="*/ 401 h 412"/>
                <a:gd name="T56" fmla="*/ 109 w 404"/>
                <a:gd name="T57" fmla="*/ 381 h 412"/>
                <a:gd name="T58" fmla="*/ 64 w 404"/>
                <a:gd name="T59" fmla="*/ 347 h 412"/>
                <a:gd name="T60" fmla="*/ 31 w 404"/>
                <a:gd name="T61" fmla="*/ 300 h 412"/>
                <a:gd name="T62" fmla="*/ 12 w 404"/>
                <a:gd name="T63" fmla="*/ 246 h 412"/>
                <a:gd name="T64" fmla="*/ 9 w 404"/>
                <a:gd name="T65" fmla="*/ 186 h 412"/>
                <a:gd name="T66" fmla="*/ 23 w 404"/>
                <a:gd name="T67" fmla="*/ 129 h 412"/>
                <a:gd name="T68" fmla="*/ 52 w 404"/>
                <a:gd name="T69" fmla="*/ 81 h 412"/>
                <a:gd name="T70" fmla="*/ 94 w 404"/>
                <a:gd name="T71" fmla="*/ 43 h 412"/>
                <a:gd name="T72" fmla="*/ 144 w 404"/>
                <a:gd name="T73" fmla="*/ 17 h 412"/>
                <a:gd name="T74" fmla="*/ 202 w 404"/>
                <a:gd name="T75" fmla="*/ 9 h 412"/>
                <a:gd name="T76" fmla="*/ 259 w 404"/>
                <a:gd name="T77" fmla="*/ 17 h 412"/>
                <a:gd name="T78" fmla="*/ 309 w 404"/>
                <a:gd name="T79" fmla="*/ 43 h 412"/>
                <a:gd name="T80" fmla="*/ 351 w 404"/>
                <a:gd name="T81" fmla="*/ 81 h 412"/>
                <a:gd name="T82" fmla="*/ 380 w 404"/>
                <a:gd name="T83" fmla="*/ 129 h 412"/>
                <a:gd name="T84" fmla="*/ 394 w 404"/>
                <a:gd name="T85" fmla="*/ 186 h 41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4"/>
                <a:gd name="T130" fmla="*/ 0 h 412"/>
                <a:gd name="T131" fmla="*/ 404 w 404"/>
                <a:gd name="T132" fmla="*/ 412 h 41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4" h="412">
                  <a:moveTo>
                    <a:pt x="404" y="206"/>
                  </a:moveTo>
                  <a:lnTo>
                    <a:pt x="402" y="185"/>
                  </a:lnTo>
                  <a:lnTo>
                    <a:pt x="400" y="165"/>
                  </a:lnTo>
                  <a:lnTo>
                    <a:pt x="394" y="145"/>
                  </a:lnTo>
                  <a:lnTo>
                    <a:pt x="387" y="127"/>
                  </a:lnTo>
                  <a:lnTo>
                    <a:pt x="379" y="108"/>
                  </a:lnTo>
                  <a:lnTo>
                    <a:pt x="369" y="91"/>
                  </a:lnTo>
                  <a:lnTo>
                    <a:pt x="356" y="76"/>
                  </a:lnTo>
                  <a:lnTo>
                    <a:pt x="344" y="61"/>
                  </a:lnTo>
                  <a:lnTo>
                    <a:pt x="330" y="47"/>
                  </a:lnTo>
                  <a:lnTo>
                    <a:pt x="315" y="36"/>
                  </a:lnTo>
                  <a:lnTo>
                    <a:pt x="298" y="26"/>
                  </a:lnTo>
                  <a:lnTo>
                    <a:pt x="280" y="17"/>
                  </a:lnTo>
                  <a:lnTo>
                    <a:pt x="262" y="10"/>
                  </a:lnTo>
                  <a:lnTo>
                    <a:pt x="242" y="5"/>
                  </a:lnTo>
                  <a:lnTo>
                    <a:pt x="222" y="2"/>
                  </a:lnTo>
                  <a:lnTo>
                    <a:pt x="202" y="0"/>
                  </a:lnTo>
                  <a:lnTo>
                    <a:pt x="181" y="2"/>
                  </a:lnTo>
                  <a:lnTo>
                    <a:pt x="160" y="5"/>
                  </a:lnTo>
                  <a:lnTo>
                    <a:pt x="142" y="10"/>
                  </a:lnTo>
                  <a:lnTo>
                    <a:pt x="123" y="17"/>
                  </a:lnTo>
                  <a:lnTo>
                    <a:pt x="106" y="26"/>
                  </a:lnTo>
                  <a:lnTo>
                    <a:pt x="89" y="36"/>
                  </a:lnTo>
                  <a:lnTo>
                    <a:pt x="73" y="47"/>
                  </a:lnTo>
                  <a:lnTo>
                    <a:pt x="59" y="61"/>
                  </a:lnTo>
                  <a:lnTo>
                    <a:pt x="46" y="76"/>
                  </a:lnTo>
                  <a:lnTo>
                    <a:pt x="34" y="91"/>
                  </a:lnTo>
                  <a:lnTo>
                    <a:pt x="24" y="108"/>
                  </a:lnTo>
                  <a:lnTo>
                    <a:pt x="16" y="127"/>
                  </a:lnTo>
                  <a:lnTo>
                    <a:pt x="9" y="145"/>
                  </a:lnTo>
                  <a:lnTo>
                    <a:pt x="5" y="165"/>
                  </a:lnTo>
                  <a:lnTo>
                    <a:pt x="0" y="185"/>
                  </a:lnTo>
                  <a:lnTo>
                    <a:pt x="0" y="206"/>
                  </a:lnTo>
                  <a:lnTo>
                    <a:pt x="0" y="227"/>
                  </a:lnTo>
                  <a:lnTo>
                    <a:pt x="5" y="247"/>
                  </a:lnTo>
                  <a:lnTo>
                    <a:pt x="9" y="267"/>
                  </a:lnTo>
                  <a:lnTo>
                    <a:pt x="16" y="287"/>
                  </a:lnTo>
                  <a:lnTo>
                    <a:pt x="24" y="304"/>
                  </a:lnTo>
                  <a:lnTo>
                    <a:pt x="34" y="321"/>
                  </a:lnTo>
                  <a:lnTo>
                    <a:pt x="46" y="337"/>
                  </a:lnTo>
                  <a:lnTo>
                    <a:pt x="59" y="352"/>
                  </a:lnTo>
                  <a:lnTo>
                    <a:pt x="73" y="365"/>
                  </a:lnTo>
                  <a:lnTo>
                    <a:pt x="89" y="377"/>
                  </a:lnTo>
                  <a:lnTo>
                    <a:pt x="106" y="388"/>
                  </a:lnTo>
                  <a:lnTo>
                    <a:pt x="123" y="396"/>
                  </a:lnTo>
                  <a:lnTo>
                    <a:pt x="142" y="404"/>
                  </a:lnTo>
                  <a:lnTo>
                    <a:pt x="160" y="408"/>
                  </a:lnTo>
                  <a:lnTo>
                    <a:pt x="181" y="411"/>
                  </a:lnTo>
                  <a:lnTo>
                    <a:pt x="202" y="412"/>
                  </a:lnTo>
                  <a:lnTo>
                    <a:pt x="222" y="411"/>
                  </a:lnTo>
                  <a:lnTo>
                    <a:pt x="242" y="408"/>
                  </a:lnTo>
                  <a:lnTo>
                    <a:pt x="262" y="404"/>
                  </a:lnTo>
                  <a:lnTo>
                    <a:pt x="280" y="396"/>
                  </a:lnTo>
                  <a:lnTo>
                    <a:pt x="298" y="388"/>
                  </a:lnTo>
                  <a:lnTo>
                    <a:pt x="315" y="377"/>
                  </a:lnTo>
                  <a:lnTo>
                    <a:pt x="330" y="365"/>
                  </a:lnTo>
                  <a:lnTo>
                    <a:pt x="344" y="352"/>
                  </a:lnTo>
                  <a:lnTo>
                    <a:pt x="356" y="337"/>
                  </a:lnTo>
                  <a:lnTo>
                    <a:pt x="369" y="321"/>
                  </a:lnTo>
                  <a:lnTo>
                    <a:pt x="379" y="304"/>
                  </a:lnTo>
                  <a:lnTo>
                    <a:pt x="387" y="287"/>
                  </a:lnTo>
                  <a:lnTo>
                    <a:pt x="394" y="267"/>
                  </a:lnTo>
                  <a:lnTo>
                    <a:pt x="400" y="247"/>
                  </a:lnTo>
                  <a:lnTo>
                    <a:pt x="402" y="227"/>
                  </a:lnTo>
                  <a:lnTo>
                    <a:pt x="404" y="206"/>
                  </a:lnTo>
                  <a:close/>
                  <a:moveTo>
                    <a:pt x="395" y="206"/>
                  </a:moveTo>
                  <a:lnTo>
                    <a:pt x="394" y="226"/>
                  </a:lnTo>
                  <a:lnTo>
                    <a:pt x="391" y="246"/>
                  </a:lnTo>
                  <a:lnTo>
                    <a:pt x="387" y="266"/>
                  </a:lnTo>
                  <a:lnTo>
                    <a:pt x="380" y="283"/>
                  </a:lnTo>
                  <a:lnTo>
                    <a:pt x="372" y="300"/>
                  </a:lnTo>
                  <a:lnTo>
                    <a:pt x="362" y="317"/>
                  </a:lnTo>
                  <a:lnTo>
                    <a:pt x="351" y="333"/>
                  </a:lnTo>
                  <a:lnTo>
                    <a:pt x="338" y="347"/>
                  </a:lnTo>
                  <a:lnTo>
                    <a:pt x="324" y="360"/>
                  </a:lnTo>
                  <a:lnTo>
                    <a:pt x="309" y="371"/>
                  </a:lnTo>
                  <a:lnTo>
                    <a:pt x="294" y="381"/>
                  </a:lnTo>
                  <a:lnTo>
                    <a:pt x="277" y="388"/>
                  </a:lnTo>
                  <a:lnTo>
                    <a:pt x="259" y="395"/>
                  </a:lnTo>
                  <a:lnTo>
                    <a:pt x="241" y="401"/>
                  </a:lnTo>
                  <a:lnTo>
                    <a:pt x="222" y="404"/>
                  </a:lnTo>
                  <a:lnTo>
                    <a:pt x="202" y="404"/>
                  </a:lnTo>
                  <a:lnTo>
                    <a:pt x="181" y="404"/>
                  </a:lnTo>
                  <a:lnTo>
                    <a:pt x="163" y="401"/>
                  </a:lnTo>
                  <a:lnTo>
                    <a:pt x="144" y="395"/>
                  </a:lnTo>
                  <a:lnTo>
                    <a:pt x="126" y="388"/>
                  </a:lnTo>
                  <a:lnTo>
                    <a:pt x="109" y="381"/>
                  </a:lnTo>
                  <a:lnTo>
                    <a:pt x="94" y="371"/>
                  </a:lnTo>
                  <a:lnTo>
                    <a:pt x="78" y="360"/>
                  </a:lnTo>
                  <a:lnTo>
                    <a:pt x="64" y="347"/>
                  </a:lnTo>
                  <a:lnTo>
                    <a:pt x="52" y="333"/>
                  </a:lnTo>
                  <a:lnTo>
                    <a:pt x="41" y="317"/>
                  </a:lnTo>
                  <a:lnTo>
                    <a:pt x="31" y="300"/>
                  </a:lnTo>
                  <a:lnTo>
                    <a:pt x="23" y="283"/>
                  </a:lnTo>
                  <a:lnTo>
                    <a:pt x="17" y="266"/>
                  </a:lnTo>
                  <a:lnTo>
                    <a:pt x="12" y="246"/>
                  </a:lnTo>
                  <a:lnTo>
                    <a:pt x="9" y="226"/>
                  </a:lnTo>
                  <a:lnTo>
                    <a:pt x="7" y="206"/>
                  </a:lnTo>
                  <a:lnTo>
                    <a:pt x="9" y="186"/>
                  </a:lnTo>
                  <a:lnTo>
                    <a:pt x="12" y="166"/>
                  </a:lnTo>
                  <a:lnTo>
                    <a:pt x="17" y="148"/>
                  </a:lnTo>
                  <a:lnTo>
                    <a:pt x="23" y="129"/>
                  </a:lnTo>
                  <a:lnTo>
                    <a:pt x="31" y="112"/>
                  </a:lnTo>
                  <a:lnTo>
                    <a:pt x="41" y="95"/>
                  </a:lnTo>
                  <a:lnTo>
                    <a:pt x="52" y="81"/>
                  </a:lnTo>
                  <a:lnTo>
                    <a:pt x="64" y="67"/>
                  </a:lnTo>
                  <a:lnTo>
                    <a:pt x="78" y="54"/>
                  </a:lnTo>
                  <a:lnTo>
                    <a:pt x="94" y="43"/>
                  </a:lnTo>
                  <a:lnTo>
                    <a:pt x="109" y="33"/>
                  </a:lnTo>
                  <a:lnTo>
                    <a:pt x="126" y="24"/>
                  </a:lnTo>
                  <a:lnTo>
                    <a:pt x="144" y="17"/>
                  </a:lnTo>
                  <a:lnTo>
                    <a:pt x="163" y="13"/>
                  </a:lnTo>
                  <a:lnTo>
                    <a:pt x="181" y="10"/>
                  </a:lnTo>
                  <a:lnTo>
                    <a:pt x="202" y="9"/>
                  </a:lnTo>
                  <a:lnTo>
                    <a:pt x="222" y="10"/>
                  </a:lnTo>
                  <a:lnTo>
                    <a:pt x="241" y="13"/>
                  </a:lnTo>
                  <a:lnTo>
                    <a:pt x="259" y="17"/>
                  </a:lnTo>
                  <a:lnTo>
                    <a:pt x="277" y="24"/>
                  </a:lnTo>
                  <a:lnTo>
                    <a:pt x="294" y="33"/>
                  </a:lnTo>
                  <a:lnTo>
                    <a:pt x="309" y="43"/>
                  </a:lnTo>
                  <a:lnTo>
                    <a:pt x="324" y="54"/>
                  </a:lnTo>
                  <a:lnTo>
                    <a:pt x="338" y="67"/>
                  </a:lnTo>
                  <a:lnTo>
                    <a:pt x="351" y="81"/>
                  </a:lnTo>
                  <a:lnTo>
                    <a:pt x="362" y="95"/>
                  </a:lnTo>
                  <a:lnTo>
                    <a:pt x="372" y="112"/>
                  </a:lnTo>
                  <a:lnTo>
                    <a:pt x="380" y="129"/>
                  </a:lnTo>
                  <a:lnTo>
                    <a:pt x="387" y="148"/>
                  </a:lnTo>
                  <a:lnTo>
                    <a:pt x="391" y="166"/>
                  </a:lnTo>
                  <a:lnTo>
                    <a:pt x="394" y="186"/>
                  </a:lnTo>
                  <a:lnTo>
                    <a:pt x="395" y="206"/>
                  </a:lnTo>
                  <a:close/>
                </a:path>
              </a:pathLst>
            </a:custGeom>
            <a:solidFill>
              <a:srgbClr val="FEF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7" name="Freeform 144"/>
            <p:cNvSpPr>
              <a:spLocks noEditPoints="1"/>
            </p:cNvSpPr>
            <p:nvPr/>
          </p:nvSpPr>
          <p:spPr bwMode="auto">
            <a:xfrm>
              <a:off x="4336" y="2299"/>
              <a:ext cx="397" cy="403"/>
            </a:xfrm>
            <a:custGeom>
              <a:avLst/>
              <a:gdLst>
                <a:gd name="T0" fmla="*/ 392 w 397"/>
                <a:gd name="T1" fmla="*/ 160 h 403"/>
                <a:gd name="T2" fmla="*/ 373 w 397"/>
                <a:gd name="T3" fmla="*/ 105 h 403"/>
                <a:gd name="T4" fmla="*/ 338 w 397"/>
                <a:gd name="T5" fmla="*/ 59 h 403"/>
                <a:gd name="T6" fmla="*/ 292 w 397"/>
                <a:gd name="T7" fmla="*/ 24 h 403"/>
                <a:gd name="T8" fmla="*/ 238 w 397"/>
                <a:gd name="T9" fmla="*/ 4 h 403"/>
                <a:gd name="T10" fmla="*/ 178 w 397"/>
                <a:gd name="T11" fmla="*/ 1 h 403"/>
                <a:gd name="T12" fmla="*/ 121 w 397"/>
                <a:gd name="T13" fmla="*/ 15 h 403"/>
                <a:gd name="T14" fmla="*/ 73 w 397"/>
                <a:gd name="T15" fmla="*/ 45 h 403"/>
                <a:gd name="T16" fmla="*/ 35 w 397"/>
                <a:gd name="T17" fmla="*/ 89 h 403"/>
                <a:gd name="T18" fmla="*/ 10 w 397"/>
                <a:gd name="T19" fmla="*/ 142 h 403"/>
                <a:gd name="T20" fmla="*/ 0 w 397"/>
                <a:gd name="T21" fmla="*/ 201 h 403"/>
                <a:gd name="T22" fmla="*/ 10 w 397"/>
                <a:gd name="T23" fmla="*/ 261 h 403"/>
                <a:gd name="T24" fmla="*/ 35 w 397"/>
                <a:gd name="T25" fmla="*/ 315 h 403"/>
                <a:gd name="T26" fmla="*/ 73 w 397"/>
                <a:gd name="T27" fmla="*/ 357 h 403"/>
                <a:gd name="T28" fmla="*/ 121 w 397"/>
                <a:gd name="T29" fmla="*/ 387 h 403"/>
                <a:gd name="T30" fmla="*/ 178 w 397"/>
                <a:gd name="T31" fmla="*/ 401 h 403"/>
                <a:gd name="T32" fmla="*/ 238 w 397"/>
                <a:gd name="T33" fmla="*/ 399 h 403"/>
                <a:gd name="T34" fmla="*/ 292 w 397"/>
                <a:gd name="T35" fmla="*/ 379 h 403"/>
                <a:gd name="T36" fmla="*/ 338 w 397"/>
                <a:gd name="T37" fmla="*/ 345 h 403"/>
                <a:gd name="T38" fmla="*/ 373 w 397"/>
                <a:gd name="T39" fmla="*/ 298 h 403"/>
                <a:gd name="T40" fmla="*/ 392 w 397"/>
                <a:gd name="T41" fmla="*/ 242 h 403"/>
                <a:gd name="T42" fmla="*/ 388 w 397"/>
                <a:gd name="T43" fmla="*/ 201 h 403"/>
                <a:gd name="T44" fmla="*/ 380 w 397"/>
                <a:gd name="T45" fmla="*/ 259 h 403"/>
                <a:gd name="T46" fmla="*/ 356 w 397"/>
                <a:gd name="T47" fmla="*/ 309 h 403"/>
                <a:gd name="T48" fmla="*/ 319 w 397"/>
                <a:gd name="T49" fmla="*/ 350 h 403"/>
                <a:gd name="T50" fmla="*/ 273 w 397"/>
                <a:gd name="T51" fmla="*/ 380 h 403"/>
                <a:gd name="T52" fmla="*/ 219 w 397"/>
                <a:gd name="T53" fmla="*/ 394 h 403"/>
                <a:gd name="T54" fmla="*/ 160 w 397"/>
                <a:gd name="T55" fmla="*/ 391 h 403"/>
                <a:gd name="T56" fmla="*/ 109 w 397"/>
                <a:gd name="T57" fmla="*/ 372 h 403"/>
                <a:gd name="T58" fmla="*/ 64 w 397"/>
                <a:gd name="T59" fmla="*/ 339 h 403"/>
                <a:gd name="T60" fmla="*/ 32 w 397"/>
                <a:gd name="T61" fmla="*/ 293 h 403"/>
                <a:gd name="T62" fmla="*/ 13 w 397"/>
                <a:gd name="T63" fmla="*/ 241 h 403"/>
                <a:gd name="T64" fmla="*/ 10 w 397"/>
                <a:gd name="T65" fmla="*/ 181 h 403"/>
                <a:gd name="T66" fmla="*/ 24 w 397"/>
                <a:gd name="T67" fmla="*/ 126 h 403"/>
                <a:gd name="T68" fmla="*/ 52 w 397"/>
                <a:gd name="T69" fmla="*/ 78 h 403"/>
                <a:gd name="T70" fmla="*/ 92 w 397"/>
                <a:gd name="T71" fmla="*/ 41 h 403"/>
                <a:gd name="T72" fmla="*/ 142 w 397"/>
                <a:gd name="T73" fmla="*/ 17 h 403"/>
                <a:gd name="T74" fmla="*/ 199 w 397"/>
                <a:gd name="T75" fmla="*/ 8 h 403"/>
                <a:gd name="T76" fmla="*/ 255 w 397"/>
                <a:gd name="T77" fmla="*/ 17 h 403"/>
                <a:gd name="T78" fmla="*/ 305 w 397"/>
                <a:gd name="T79" fmla="*/ 41 h 403"/>
                <a:gd name="T80" fmla="*/ 345 w 397"/>
                <a:gd name="T81" fmla="*/ 78 h 403"/>
                <a:gd name="T82" fmla="*/ 373 w 397"/>
                <a:gd name="T83" fmla="*/ 126 h 403"/>
                <a:gd name="T84" fmla="*/ 387 w 397"/>
                <a:gd name="T85" fmla="*/ 181 h 40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7"/>
                <a:gd name="T130" fmla="*/ 0 h 403"/>
                <a:gd name="T131" fmla="*/ 397 w 397"/>
                <a:gd name="T132" fmla="*/ 403 h 40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7" h="403">
                  <a:moveTo>
                    <a:pt x="397" y="201"/>
                  </a:moveTo>
                  <a:lnTo>
                    <a:pt x="395" y="181"/>
                  </a:lnTo>
                  <a:lnTo>
                    <a:pt x="392" y="160"/>
                  </a:lnTo>
                  <a:lnTo>
                    <a:pt x="387" y="142"/>
                  </a:lnTo>
                  <a:lnTo>
                    <a:pt x="381" y="123"/>
                  </a:lnTo>
                  <a:lnTo>
                    <a:pt x="373" y="105"/>
                  </a:lnTo>
                  <a:lnTo>
                    <a:pt x="362" y="89"/>
                  </a:lnTo>
                  <a:lnTo>
                    <a:pt x="351" y="73"/>
                  </a:lnTo>
                  <a:lnTo>
                    <a:pt x="338" y="59"/>
                  </a:lnTo>
                  <a:lnTo>
                    <a:pt x="324" y="45"/>
                  </a:lnTo>
                  <a:lnTo>
                    <a:pt x="309" y="34"/>
                  </a:lnTo>
                  <a:lnTo>
                    <a:pt x="292" y="24"/>
                  </a:lnTo>
                  <a:lnTo>
                    <a:pt x="276" y="15"/>
                  </a:lnTo>
                  <a:lnTo>
                    <a:pt x="257" y="8"/>
                  </a:lnTo>
                  <a:lnTo>
                    <a:pt x="238" y="4"/>
                  </a:lnTo>
                  <a:lnTo>
                    <a:pt x="219" y="1"/>
                  </a:lnTo>
                  <a:lnTo>
                    <a:pt x="199" y="0"/>
                  </a:lnTo>
                  <a:lnTo>
                    <a:pt x="178" y="1"/>
                  </a:lnTo>
                  <a:lnTo>
                    <a:pt x="159" y="4"/>
                  </a:lnTo>
                  <a:lnTo>
                    <a:pt x="139" y="8"/>
                  </a:lnTo>
                  <a:lnTo>
                    <a:pt x="121" y="15"/>
                  </a:lnTo>
                  <a:lnTo>
                    <a:pt x="104" y="24"/>
                  </a:lnTo>
                  <a:lnTo>
                    <a:pt x="88" y="34"/>
                  </a:lnTo>
                  <a:lnTo>
                    <a:pt x="73" y="45"/>
                  </a:lnTo>
                  <a:lnTo>
                    <a:pt x="59" y="59"/>
                  </a:lnTo>
                  <a:lnTo>
                    <a:pt x="46" y="73"/>
                  </a:lnTo>
                  <a:lnTo>
                    <a:pt x="35" y="89"/>
                  </a:lnTo>
                  <a:lnTo>
                    <a:pt x="25" y="105"/>
                  </a:lnTo>
                  <a:lnTo>
                    <a:pt x="17" y="123"/>
                  </a:lnTo>
                  <a:lnTo>
                    <a:pt x="10" y="142"/>
                  </a:lnTo>
                  <a:lnTo>
                    <a:pt x="4" y="160"/>
                  </a:lnTo>
                  <a:lnTo>
                    <a:pt x="2" y="181"/>
                  </a:lnTo>
                  <a:lnTo>
                    <a:pt x="0" y="201"/>
                  </a:lnTo>
                  <a:lnTo>
                    <a:pt x="2" y="222"/>
                  </a:lnTo>
                  <a:lnTo>
                    <a:pt x="4" y="242"/>
                  </a:lnTo>
                  <a:lnTo>
                    <a:pt x="10" y="261"/>
                  </a:lnTo>
                  <a:lnTo>
                    <a:pt x="17" y="279"/>
                  </a:lnTo>
                  <a:lnTo>
                    <a:pt x="25" y="298"/>
                  </a:lnTo>
                  <a:lnTo>
                    <a:pt x="35" y="315"/>
                  </a:lnTo>
                  <a:lnTo>
                    <a:pt x="46" y="330"/>
                  </a:lnTo>
                  <a:lnTo>
                    <a:pt x="59" y="345"/>
                  </a:lnTo>
                  <a:lnTo>
                    <a:pt x="73" y="357"/>
                  </a:lnTo>
                  <a:lnTo>
                    <a:pt x="88" y="369"/>
                  </a:lnTo>
                  <a:lnTo>
                    <a:pt x="104" y="379"/>
                  </a:lnTo>
                  <a:lnTo>
                    <a:pt x="121" y="387"/>
                  </a:lnTo>
                  <a:lnTo>
                    <a:pt x="139" y="394"/>
                  </a:lnTo>
                  <a:lnTo>
                    <a:pt x="159" y="399"/>
                  </a:lnTo>
                  <a:lnTo>
                    <a:pt x="178" y="401"/>
                  </a:lnTo>
                  <a:lnTo>
                    <a:pt x="199" y="403"/>
                  </a:lnTo>
                  <a:lnTo>
                    <a:pt x="219" y="401"/>
                  </a:lnTo>
                  <a:lnTo>
                    <a:pt x="238" y="399"/>
                  </a:lnTo>
                  <a:lnTo>
                    <a:pt x="257" y="394"/>
                  </a:lnTo>
                  <a:lnTo>
                    <a:pt x="276" y="387"/>
                  </a:lnTo>
                  <a:lnTo>
                    <a:pt x="292" y="379"/>
                  </a:lnTo>
                  <a:lnTo>
                    <a:pt x="309" y="369"/>
                  </a:lnTo>
                  <a:lnTo>
                    <a:pt x="324" y="357"/>
                  </a:lnTo>
                  <a:lnTo>
                    <a:pt x="338" y="345"/>
                  </a:lnTo>
                  <a:lnTo>
                    <a:pt x="351" y="330"/>
                  </a:lnTo>
                  <a:lnTo>
                    <a:pt x="362" y="315"/>
                  </a:lnTo>
                  <a:lnTo>
                    <a:pt x="373" y="298"/>
                  </a:lnTo>
                  <a:lnTo>
                    <a:pt x="381" y="279"/>
                  </a:lnTo>
                  <a:lnTo>
                    <a:pt x="387" y="261"/>
                  </a:lnTo>
                  <a:lnTo>
                    <a:pt x="392" y="242"/>
                  </a:lnTo>
                  <a:lnTo>
                    <a:pt x="395" y="222"/>
                  </a:lnTo>
                  <a:lnTo>
                    <a:pt x="397" y="201"/>
                  </a:lnTo>
                  <a:close/>
                  <a:moveTo>
                    <a:pt x="388" y="201"/>
                  </a:moveTo>
                  <a:lnTo>
                    <a:pt x="387" y="221"/>
                  </a:lnTo>
                  <a:lnTo>
                    <a:pt x="384" y="241"/>
                  </a:lnTo>
                  <a:lnTo>
                    <a:pt x="380" y="259"/>
                  </a:lnTo>
                  <a:lnTo>
                    <a:pt x="373" y="276"/>
                  </a:lnTo>
                  <a:lnTo>
                    <a:pt x="366" y="293"/>
                  </a:lnTo>
                  <a:lnTo>
                    <a:pt x="356" y="309"/>
                  </a:lnTo>
                  <a:lnTo>
                    <a:pt x="345" y="325"/>
                  </a:lnTo>
                  <a:lnTo>
                    <a:pt x="333" y="339"/>
                  </a:lnTo>
                  <a:lnTo>
                    <a:pt x="319" y="350"/>
                  </a:lnTo>
                  <a:lnTo>
                    <a:pt x="305" y="362"/>
                  </a:lnTo>
                  <a:lnTo>
                    <a:pt x="289" y="372"/>
                  </a:lnTo>
                  <a:lnTo>
                    <a:pt x="273" y="380"/>
                  </a:lnTo>
                  <a:lnTo>
                    <a:pt x="255" y="386"/>
                  </a:lnTo>
                  <a:lnTo>
                    <a:pt x="237" y="391"/>
                  </a:lnTo>
                  <a:lnTo>
                    <a:pt x="219" y="394"/>
                  </a:lnTo>
                  <a:lnTo>
                    <a:pt x="199" y="396"/>
                  </a:lnTo>
                  <a:lnTo>
                    <a:pt x="180" y="394"/>
                  </a:lnTo>
                  <a:lnTo>
                    <a:pt x="160" y="391"/>
                  </a:lnTo>
                  <a:lnTo>
                    <a:pt x="142" y="386"/>
                  </a:lnTo>
                  <a:lnTo>
                    <a:pt x="125" y="380"/>
                  </a:lnTo>
                  <a:lnTo>
                    <a:pt x="109" y="372"/>
                  </a:lnTo>
                  <a:lnTo>
                    <a:pt x="92" y="362"/>
                  </a:lnTo>
                  <a:lnTo>
                    <a:pt x="78" y="350"/>
                  </a:lnTo>
                  <a:lnTo>
                    <a:pt x="64" y="339"/>
                  </a:lnTo>
                  <a:lnTo>
                    <a:pt x="52" y="325"/>
                  </a:lnTo>
                  <a:lnTo>
                    <a:pt x="41" y="309"/>
                  </a:lnTo>
                  <a:lnTo>
                    <a:pt x="32" y="293"/>
                  </a:lnTo>
                  <a:lnTo>
                    <a:pt x="24" y="276"/>
                  </a:lnTo>
                  <a:lnTo>
                    <a:pt x="17" y="259"/>
                  </a:lnTo>
                  <a:lnTo>
                    <a:pt x="13" y="241"/>
                  </a:lnTo>
                  <a:lnTo>
                    <a:pt x="10" y="221"/>
                  </a:lnTo>
                  <a:lnTo>
                    <a:pt x="9" y="201"/>
                  </a:lnTo>
                  <a:lnTo>
                    <a:pt x="10" y="181"/>
                  </a:lnTo>
                  <a:lnTo>
                    <a:pt x="13" y="163"/>
                  </a:lnTo>
                  <a:lnTo>
                    <a:pt x="17" y="144"/>
                  </a:lnTo>
                  <a:lnTo>
                    <a:pt x="24" y="126"/>
                  </a:lnTo>
                  <a:lnTo>
                    <a:pt x="32" y="109"/>
                  </a:lnTo>
                  <a:lnTo>
                    <a:pt x="41" y="93"/>
                  </a:lnTo>
                  <a:lnTo>
                    <a:pt x="52" y="78"/>
                  </a:lnTo>
                  <a:lnTo>
                    <a:pt x="64" y="65"/>
                  </a:lnTo>
                  <a:lnTo>
                    <a:pt x="78" y="52"/>
                  </a:lnTo>
                  <a:lnTo>
                    <a:pt x="92" y="41"/>
                  </a:lnTo>
                  <a:lnTo>
                    <a:pt x="109" y="31"/>
                  </a:lnTo>
                  <a:lnTo>
                    <a:pt x="125" y="22"/>
                  </a:lnTo>
                  <a:lnTo>
                    <a:pt x="142" y="17"/>
                  </a:lnTo>
                  <a:lnTo>
                    <a:pt x="160" y="11"/>
                  </a:lnTo>
                  <a:lnTo>
                    <a:pt x="180" y="8"/>
                  </a:lnTo>
                  <a:lnTo>
                    <a:pt x="199" y="8"/>
                  </a:lnTo>
                  <a:lnTo>
                    <a:pt x="219" y="8"/>
                  </a:lnTo>
                  <a:lnTo>
                    <a:pt x="237" y="11"/>
                  </a:lnTo>
                  <a:lnTo>
                    <a:pt x="255" y="17"/>
                  </a:lnTo>
                  <a:lnTo>
                    <a:pt x="273" y="22"/>
                  </a:lnTo>
                  <a:lnTo>
                    <a:pt x="289" y="31"/>
                  </a:lnTo>
                  <a:lnTo>
                    <a:pt x="305" y="41"/>
                  </a:lnTo>
                  <a:lnTo>
                    <a:pt x="319" y="52"/>
                  </a:lnTo>
                  <a:lnTo>
                    <a:pt x="333" y="65"/>
                  </a:lnTo>
                  <a:lnTo>
                    <a:pt x="345" y="78"/>
                  </a:lnTo>
                  <a:lnTo>
                    <a:pt x="356" y="93"/>
                  </a:lnTo>
                  <a:lnTo>
                    <a:pt x="366" y="109"/>
                  </a:lnTo>
                  <a:lnTo>
                    <a:pt x="373" y="126"/>
                  </a:lnTo>
                  <a:lnTo>
                    <a:pt x="380" y="144"/>
                  </a:lnTo>
                  <a:lnTo>
                    <a:pt x="384" y="163"/>
                  </a:lnTo>
                  <a:lnTo>
                    <a:pt x="387" y="181"/>
                  </a:lnTo>
                  <a:lnTo>
                    <a:pt x="388" y="201"/>
                  </a:lnTo>
                  <a:close/>
                </a:path>
              </a:pathLst>
            </a:custGeom>
            <a:solidFill>
              <a:srgbClr val="FEF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8" name="Freeform 145"/>
            <p:cNvSpPr>
              <a:spLocks noEditPoints="1"/>
            </p:cNvSpPr>
            <p:nvPr/>
          </p:nvSpPr>
          <p:spPr bwMode="auto">
            <a:xfrm>
              <a:off x="4340" y="2303"/>
              <a:ext cx="388" cy="395"/>
            </a:xfrm>
            <a:custGeom>
              <a:avLst/>
              <a:gdLst>
                <a:gd name="T0" fmla="*/ 384 w 388"/>
                <a:gd name="T1" fmla="*/ 157 h 395"/>
                <a:gd name="T2" fmla="*/ 365 w 388"/>
                <a:gd name="T3" fmla="*/ 103 h 395"/>
                <a:gd name="T4" fmla="*/ 331 w 388"/>
                <a:gd name="T5" fmla="*/ 58 h 395"/>
                <a:gd name="T6" fmla="*/ 287 w 388"/>
                <a:gd name="T7" fmla="*/ 24 h 395"/>
                <a:gd name="T8" fmla="*/ 234 w 388"/>
                <a:gd name="T9" fmla="*/ 4 h 395"/>
                <a:gd name="T10" fmla="*/ 174 w 388"/>
                <a:gd name="T11" fmla="*/ 1 h 395"/>
                <a:gd name="T12" fmla="*/ 119 w 388"/>
                <a:gd name="T13" fmla="*/ 15 h 395"/>
                <a:gd name="T14" fmla="*/ 71 w 388"/>
                <a:gd name="T15" fmla="*/ 45 h 395"/>
                <a:gd name="T16" fmla="*/ 34 w 388"/>
                <a:gd name="T17" fmla="*/ 86 h 395"/>
                <a:gd name="T18" fmla="*/ 10 w 388"/>
                <a:gd name="T19" fmla="*/ 139 h 395"/>
                <a:gd name="T20" fmla="*/ 0 w 388"/>
                <a:gd name="T21" fmla="*/ 197 h 395"/>
                <a:gd name="T22" fmla="*/ 10 w 388"/>
                <a:gd name="T23" fmla="*/ 257 h 395"/>
                <a:gd name="T24" fmla="*/ 34 w 388"/>
                <a:gd name="T25" fmla="*/ 308 h 395"/>
                <a:gd name="T26" fmla="*/ 71 w 388"/>
                <a:gd name="T27" fmla="*/ 351 h 395"/>
                <a:gd name="T28" fmla="*/ 119 w 388"/>
                <a:gd name="T29" fmla="*/ 379 h 395"/>
                <a:gd name="T30" fmla="*/ 174 w 388"/>
                <a:gd name="T31" fmla="*/ 395 h 395"/>
                <a:gd name="T32" fmla="*/ 234 w 388"/>
                <a:gd name="T33" fmla="*/ 392 h 395"/>
                <a:gd name="T34" fmla="*/ 287 w 388"/>
                <a:gd name="T35" fmla="*/ 372 h 395"/>
                <a:gd name="T36" fmla="*/ 331 w 388"/>
                <a:gd name="T37" fmla="*/ 338 h 395"/>
                <a:gd name="T38" fmla="*/ 365 w 388"/>
                <a:gd name="T39" fmla="*/ 291 h 395"/>
                <a:gd name="T40" fmla="*/ 384 w 388"/>
                <a:gd name="T41" fmla="*/ 237 h 395"/>
                <a:gd name="T42" fmla="*/ 380 w 388"/>
                <a:gd name="T43" fmla="*/ 197 h 395"/>
                <a:gd name="T44" fmla="*/ 372 w 388"/>
                <a:gd name="T45" fmla="*/ 254 h 395"/>
                <a:gd name="T46" fmla="*/ 348 w 388"/>
                <a:gd name="T47" fmla="*/ 304 h 395"/>
                <a:gd name="T48" fmla="*/ 313 w 388"/>
                <a:gd name="T49" fmla="*/ 343 h 395"/>
                <a:gd name="T50" fmla="*/ 267 w 388"/>
                <a:gd name="T51" fmla="*/ 372 h 395"/>
                <a:gd name="T52" fmla="*/ 213 w 388"/>
                <a:gd name="T53" fmla="*/ 386 h 395"/>
                <a:gd name="T54" fmla="*/ 158 w 388"/>
                <a:gd name="T55" fmla="*/ 383 h 395"/>
                <a:gd name="T56" fmla="*/ 106 w 388"/>
                <a:gd name="T57" fmla="*/ 365 h 395"/>
                <a:gd name="T58" fmla="*/ 63 w 388"/>
                <a:gd name="T59" fmla="*/ 332 h 395"/>
                <a:gd name="T60" fmla="*/ 31 w 388"/>
                <a:gd name="T61" fmla="*/ 288 h 395"/>
                <a:gd name="T62" fmla="*/ 13 w 388"/>
                <a:gd name="T63" fmla="*/ 236 h 395"/>
                <a:gd name="T64" fmla="*/ 10 w 388"/>
                <a:gd name="T65" fmla="*/ 177 h 395"/>
                <a:gd name="T66" fmla="*/ 24 w 388"/>
                <a:gd name="T67" fmla="*/ 123 h 395"/>
                <a:gd name="T68" fmla="*/ 52 w 388"/>
                <a:gd name="T69" fmla="*/ 76 h 395"/>
                <a:gd name="T70" fmla="*/ 91 w 388"/>
                <a:gd name="T71" fmla="*/ 40 h 395"/>
                <a:gd name="T72" fmla="*/ 139 w 388"/>
                <a:gd name="T73" fmla="*/ 17 h 395"/>
                <a:gd name="T74" fmla="*/ 195 w 388"/>
                <a:gd name="T75" fmla="*/ 7 h 395"/>
                <a:gd name="T76" fmla="*/ 249 w 388"/>
                <a:gd name="T77" fmla="*/ 17 h 395"/>
                <a:gd name="T78" fmla="*/ 298 w 388"/>
                <a:gd name="T79" fmla="*/ 40 h 395"/>
                <a:gd name="T80" fmla="*/ 338 w 388"/>
                <a:gd name="T81" fmla="*/ 76 h 395"/>
                <a:gd name="T82" fmla="*/ 366 w 388"/>
                <a:gd name="T83" fmla="*/ 123 h 395"/>
                <a:gd name="T84" fmla="*/ 380 w 388"/>
                <a:gd name="T85" fmla="*/ 177 h 3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8"/>
                <a:gd name="T130" fmla="*/ 0 h 395"/>
                <a:gd name="T131" fmla="*/ 388 w 388"/>
                <a:gd name="T132" fmla="*/ 395 h 3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8" h="395">
                  <a:moveTo>
                    <a:pt x="388" y="197"/>
                  </a:moveTo>
                  <a:lnTo>
                    <a:pt x="387" y="177"/>
                  </a:lnTo>
                  <a:lnTo>
                    <a:pt x="384" y="157"/>
                  </a:lnTo>
                  <a:lnTo>
                    <a:pt x="380" y="139"/>
                  </a:lnTo>
                  <a:lnTo>
                    <a:pt x="373" y="120"/>
                  </a:lnTo>
                  <a:lnTo>
                    <a:pt x="365" y="103"/>
                  </a:lnTo>
                  <a:lnTo>
                    <a:pt x="355" y="86"/>
                  </a:lnTo>
                  <a:lnTo>
                    <a:pt x="344" y="72"/>
                  </a:lnTo>
                  <a:lnTo>
                    <a:pt x="331" y="58"/>
                  </a:lnTo>
                  <a:lnTo>
                    <a:pt x="317" y="45"/>
                  </a:lnTo>
                  <a:lnTo>
                    <a:pt x="302" y="34"/>
                  </a:lnTo>
                  <a:lnTo>
                    <a:pt x="287" y="24"/>
                  </a:lnTo>
                  <a:lnTo>
                    <a:pt x="270" y="15"/>
                  </a:lnTo>
                  <a:lnTo>
                    <a:pt x="252" y="8"/>
                  </a:lnTo>
                  <a:lnTo>
                    <a:pt x="234" y="4"/>
                  </a:lnTo>
                  <a:lnTo>
                    <a:pt x="215" y="1"/>
                  </a:lnTo>
                  <a:lnTo>
                    <a:pt x="195" y="0"/>
                  </a:lnTo>
                  <a:lnTo>
                    <a:pt x="174" y="1"/>
                  </a:lnTo>
                  <a:lnTo>
                    <a:pt x="156" y="4"/>
                  </a:lnTo>
                  <a:lnTo>
                    <a:pt x="137" y="8"/>
                  </a:lnTo>
                  <a:lnTo>
                    <a:pt x="119" y="15"/>
                  </a:lnTo>
                  <a:lnTo>
                    <a:pt x="102" y="24"/>
                  </a:lnTo>
                  <a:lnTo>
                    <a:pt x="87" y="34"/>
                  </a:lnTo>
                  <a:lnTo>
                    <a:pt x="71" y="45"/>
                  </a:lnTo>
                  <a:lnTo>
                    <a:pt x="57" y="58"/>
                  </a:lnTo>
                  <a:lnTo>
                    <a:pt x="45" y="72"/>
                  </a:lnTo>
                  <a:lnTo>
                    <a:pt x="34" y="86"/>
                  </a:lnTo>
                  <a:lnTo>
                    <a:pt x="24" y="103"/>
                  </a:lnTo>
                  <a:lnTo>
                    <a:pt x="16" y="120"/>
                  </a:lnTo>
                  <a:lnTo>
                    <a:pt x="10" y="139"/>
                  </a:lnTo>
                  <a:lnTo>
                    <a:pt x="5" y="157"/>
                  </a:lnTo>
                  <a:lnTo>
                    <a:pt x="2" y="177"/>
                  </a:lnTo>
                  <a:lnTo>
                    <a:pt x="0" y="197"/>
                  </a:lnTo>
                  <a:lnTo>
                    <a:pt x="2" y="217"/>
                  </a:lnTo>
                  <a:lnTo>
                    <a:pt x="5" y="237"/>
                  </a:lnTo>
                  <a:lnTo>
                    <a:pt x="10" y="257"/>
                  </a:lnTo>
                  <a:lnTo>
                    <a:pt x="16" y="274"/>
                  </a:lnTo>
                  <a:lnTo>
                    <a:pt x="24" y="291"/>
                  </a:lnTo>
                  <a:lnTo>
                    <a:pt x="34" y="308"/>
                  </a:lnTo>
                  <a:lnTo>
                    <a:pt x="45" y="324"/>
                  </a:lnTo>
                  <a:lnTo>
                    <a:pt x="57" y="338"/>
                  </a:lnTo>
                  <a:lnTo>
                    <a:pt x="71" y="351"/>
                  </a:lnTo>
                  <a:lnTo>
                    <a:pt x="87" y="362"/>
                  </a:lnTo>
                  <a:lnTo>
                    <a:pt x="102" y="372"/>
                  </a:lnTo>
                  <a:lnTo>
                    <a:pt x="119" y="379"/>
                  </a:lnTo>
                  <a:lnTo>
                    <a:pt x="137" y="386"/>
                  </a:lnTo>
                  <a:lnTo>
                    <a:pt x="156" y="392"/>
                  </a:lnTo>
                  <a:lnTo>
                    <a:pt x="174" y="395"/>
                  </a:lnTo>
                  <a:lnTo>
                    <a:pt x="195" y="395"/>
                  </a:lnTo>
                  <a:lnTo>
                    <a:pt x="215" y="395"/>
                  </a:lnTo>
                  <a:lnTo>
                    <a:pt x="234" y="392"/>
                  </a:lnTo>
                  <a:lnTo>
                    <a:pt x="252" y="386"/>
                  </a:lnTo>
                  <a:lnTo>
                    <a:pt x="270" y="379"/>
                  </a:lnTo>
                  <a:lnTo>
                    <a:pt x="287" y="372"/>
                  </a:lnTo>
                  <a:lnTo>
                    <a:pt x="302" y="362"/>
                  </a:lnTo>
                  <a:lnTo>
                    <a:pt x="317" y="351"/>
                  </a:lnTo>
                  <a:lnTo>
                    <a:pt x="331" y="338"/>
                  </a:lnTo>
                  <a:lnTo>
                    <a:pt x="344" y="324"/>
                  </a:lnTo>
                  <a:lnTo>
                    <a:pt x="355" y="308"/>
                  </a:lnTo>
                  <a:lnTo>
                    <a:pt x="365" y="291"/>
                  </a:lnTo>
                  <a:lnTo>
                    <a:pt x="373" y="274"/>
                  </a:lnTo>
                  <a:lnTo>
                    <a:pt x="380" y="257"/>
                  </a:lnTo>
                  <a:lnTo>
                    <a:pt x="384" y="237"/>
                  </a:lnTo>
                  <a:lnTo>
                    <a:pt x="387" y="217"/>
                  </a:lnTo>
                  <a:lnTo>
                    <a:pt x="388" y="197"/>
                  </a:lnTo>
                  <a:close/>
                  <a:moveTo>
                    <a:pt x="380" y="197"/>
                  </a:moveTo>
                  <a:lnTo>
                    <a:pt x="380" y="217"/>
                  </a:lnTo>
                  <a:lnTo>
                    <a:pt x="377" y="236"/>
                  </a:lnTo>
                  <a:lnTo>
                    <a:pt x="372" y="254"/>
                  </a:lnTo>
                  <a:lnTo>
                    <a:pt x="366" y="271"/>
                  </a:lnTo>
                  <a:lnTo>
                    <a:pt x="358" y="288"/>
                  </a:lnTo>
                  <a:lnTo>
                    <a:pt x="348" y="304"/>
                  </a:lnTo>
                  <a:lnTo>
                    <a:pt x="338" y="318"/>
                  </a:lnTo>
                  <a:lnTo>
                    <a:pt x="326" y="332"/>
                  </a:lnTo>
                  <a:lnTo>
                    <a:pt x="313" y="343"/>
                  </a:lnTo>
                  <a:lnTo>
                    <a:pt x="298" y="355"/>
                  </a:lnTo>
                  <a:lnTo>
                    <a:pt x="283" y="365"/>
                  </a:lnTo>
                  <a:lnTo>
                    <a:pt x="267" y="372"/>
                  </a:lnTo>
                  <a:lnTo>
                    <a:pt x="249" y="379"/>
                  </a:lnTo>
                  <a:lnTo>
                    <a:pt x="233" y="383"/>
                  </a:lnTo>
                  <a:lnTo>
                    <a:pt x="213" y="386"/>
                  </a:lnTo>
                  <a:lnTo>
                    <a:pt x="195" y="387"/>
                  </a:lnTo>
                  <a:lnTo>
                    <a:pt x="176" y="386"/>
                  </a:lnTo>
                  <a:lnTo>
                    <a:pt x="158" y="383"/>
                  </a:lnTo>
                  <a:lnTo>
                    <a:pt x="139" y="379"/>
                  </a:lnTo>
                  <a:lnTo>
                    <a:pt x="123" y="372"/>
                  </a:lnTo>
                  <a:lnTo>
                    <a:pt x="106" y="365"/>
                  </a:lnTo>
                  <a:lnTo>
                    <a:pt x="91" y="355"/>
                  </a:lnTo>
                  <a:lnTo>
                    <a:pt x="77" y="343"/>
                  </a:lnTo>
                  <a:lnTo>
                    <a:pt x="63" y="332"/>
                  </a:lnTo>
                  <a:lnTo>
                    <a:pt x="52" y="318"/>
                  </a:lnTo>
                  <a:lnTo>
                    <a:pt x="41" y="304"/>
                  </a:lnTo>
                  <a:lnTo>
                    <a:pt x="31" y="288"/>
                  </a:lnTo>
                  <a:lnTo>
                    <a:pt x="24" y="271"/>
                  </a:lnTo>
                  <a:lnTo>
                    <a:pt x="17" y="254"/>
                  </a:lnTo>
                  <a:lnTo>
                    <a:pt x="13" y="236"/>
                  </a:lnTo>
                  <a:lnTo>
                    <a:pt x="10" y="217"/>
                  </a:lnTo>
                  <a:lnTo>
                    <a:pt x="9" y="197"/>
                  </a:lnTo>
                  <a:lnTo>
                    <a:pt x="10" y="177"/>
                  </a:lnTo>
                  <a:lnTo>
                    <a:pt x="13" y="159"/>
                  </a:lnTo>
                  <a:lnTo>
                    <a:pt x="17" y="140"/>
                  </a:lnTo>
                  <a:lnTo>
                    <a:pt x="24" y="123"/>
                  </a:lnTo>
                  <a:lnTo>
                    <a:pt x="31" y="106"/>
                  </a:lnTo>
                  <a:lnTo>
                    <a:pt x="41" y="91"/>
                  </a:lnTo>
                  <a:lnTo>
                    <a:pt x="52" y="76"/>
                  </a:lnTo>
                  <a:lnTo>
                    <a:pt x="63" y="64"/>
                  </a:lnTo>
                  <a:lnTo>
                    <a:pt x="77" y="51"/>
                  </a:lnTo>
                  <a:lnTo>
                    <a:pt x="91" y="40"/>
                  </a:lnTo>
                  <a:lnTo>
                    <a:pt x="106" y="31"/>
                  </a:lnTo>
                  <a:lnTo>
                    <a:pt x="123" y="23"/>
                  </a:lnTo>
                  <a:lnTo>
                    <a:pt x="139" y="17"/>
                  </a:lnTo>
                  <a:lnTo>
                    <a:pt x="158" y="11"/>
                  </a:lnTo>
                  <a:lnTo>
                    <a:pt x="176" y="8"/>
                  </a:lnTo>
                  <a:lnTo>
                    <a:pt x="195" y="7"/>
                  </a:lnTo>
                  <a:lnTo>
                    <a:pt x="213" y="8"/>
                  </a:lnTo>
                  <a:lnTo>
                    <a:pt x="233" y="11"/>
                  </a:lnTo>
                  <a:lnTo>
                    <a:pt x="249" y="17"/>
                  </a:lnTo>
                  <a:lnTo>
                    <a:pt x="267" y="23"/>
                  </a:lnTo>
                  <a:lnTo>
                    <a:pt x="283" y="31"/>
                  </a:lnTo>
                  <a:lnTo>
                    <a:pt x="298" y="40"/>
                  </a:lnTo>
                  <a:lnTo>
                    <a:pt x="313" y="51"/>
                  </a:lnTo>
                  <a:lnTo>
                    <a:pt x="326" y="64"/>
                  </a:lnTo>
                  <a:lnTo>
                    <a:pt x="338" y="76"/>
                  </a:lnTo>
                  <a:lnTo>
                    <a:pt x="348" y="91"/>
                  </a:lnTo>
                  <a:lnTo>
                    <a:pt x="358" y="106"/>
                  </a:lnTo>
                  <a:lnTo>
                    <a:pt x="366" y="123"/>
                  </a:lnTo>
                  <a:lnTo>
                    <a:pt x="372" y="140"/>
                  </a:lnTo>
                  <a:lnTo>
                    <a:pt x="377" y="159"/>
                  </a:lnTo>
                  <a:lnTo>
                    <a:pt x="380" y="177"/>
                  </a:lnTo>
                  <a:lnTo>
                    <a:pt x="380" y="197"/>
                  </a:lnTo>
                  <a:close/>
                </a:path>
              </a:pathLst>
            </a:custGeom>
            <a:solidFill>
              <a:srgbClr val="FEF9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59" name="Freeform 146"/>
            <p:cNvSpPr>
              <a:spLocks noEditPoints="1"/>
            </p:cNvSpPr>
            <p:nvPr/>
          </p:nvSpPr>
          <p:spPr bwMode="auto">
            <a:xfrm>
              <a:off x="4345" y="2307"/>
              <a:ext cx="379" cy="388"/>
            </a:xfrm>
            <a:custGeom>
              <a:avLst/>
              <a:gdLst>
                <a:gd name="T0" fmla="*/ 375 w 379"/>
                <a:gd name="T1" fmla="*/ 155 h 388"/>
                <a:gd name="T2" fmla="*/ 357 w 379"/>
                <a:gd name="T3" fmla="*/ 101 h 388"/>
                <a:gd name="T4" fmla="*/ 324 w 379"/>
                <a:gd name="T5" fmla="*/ 57 h 388"/>
                <a:gd name="T6" fmla="*/ 280 w 379"/>
                <a:gd name="T7" fmla="*/ 23 h 388"/>
                <a:gd name="T8" fmla="*/ 228 w 379"/>
                <a:gd name="T9" fmla="*/ 3 h 388"/>
                <a:gd name="T10" fmla="*/ 171 w 379"/>
                <a:gd name="T11" fmla="*/ 0 h 388"/>
                <a:gd name="T12" fmla="*/ 116 w 379"/>
                <a:gd name="T13" fmla="*/ 14 h 388"/>
                <a:gd name="T14" fmla="*/ 69 w 379"/>
                <a:gd name="T15" fmla="*/ 44 h 388"/>
                <a:gd name="T16" fmla="*/ 32 w 379"/>
                <a:gd name="T17" fmla="*/ 85 h 388"/>
                <a:gd name="T18" fmla="*/ 8 w 379"/>
                <a:gd name="T19" fmla="*/ 136 h 388"/>
                <a:gd name="T20" fmla="*/ 0 w 379"/>
                <a:gd name="T21" fmla="*/ 193 h 388"/>
                <a:gd name="T22" fmla="*/ 8 w 379"/>
                <a:gd name="T23" fmla="*/ 251 h 388"/>
                <a:gd name="T24" fmla="*/ 32 w 379"/>
                <a:gd name="T25" fmla="*/ 301 h 388"/>
                <a:gd name="T26" fmla="*/ 69 w 379"/>
                <a:gd name="T27" fmla="*/ 342 h 388"/>
                <a:gd name="T28" fmla="*/ 116 w 379"/>
                <a:gd name="T29" fmla="*/ 372 h 388"/>
                <a:gd name="T30" fmla="*/ 171 w 379"/>
                <a:gd name="T31" fmla="*/ 386 h 388"/>
                <a:gd name="T32" fmla="*/ 228 w 379"/>
                <a:gd name="T33" fmla="*/ 383 h 388"/>
                <a:gd name="T34" fmla="*/ 280 w 379"/>
                <a:gd name="T35" fmla="*/ 364 h 388"/>
                <a:gd name="T36" fmla="*/ 324 w 379"/>
                <a:gd name="T37" fmla="*/ 331 h 388"/>
                <a:gd name="T38" fmla="*/ 357 w 379"/>
                <a:gd name="T39" fmla="*/ 285 h 388"/>
                <a:gd name="T40" fmla="*/ 375 w 379"/>
                <a:gd name="T41" fmla="*/ 233 h 388"/>
                <a:gd name="T42" fmla="*/ 371 w 379"/>
                <a:gd name="T43" fmla="*/ 193 h 388"/>
                <a:gd name="T44" fmla="*/ 364 w 379"/>
                <a:gd name="T45" fmla="*/ 249 h 388"/>
                <a:gd name="T46" fmla="*/ 340 w 379"/>
                <a:gd name="T47" fmla="*/ 297 h 388"/>
                <a:gd name="T48" fmla="*/ 306 w 379"/>
                <a:gd name="T49" fmla="*/ 337 h 388"/>
                <a:gd name="T50" fmla="*/ 261 w 379"/>
                <a:gd name="T51" fmla="*/ 365 h 388"/>
                <a:gd name="T52" fmla="*/ 208 w 379"/>
                <a:gd name="T53" fmla="*/ 378 h 388"/>
                <a:gd name="T54" fmla="*/ 153 w 379"/>
                <a:gd name="T55" fmla="*/ 375 h 388"/>
                <a:gd name="T56" fmla="*/ 102 w 379"/>
                <a:gd name="T57" fmla="*/ 356 h 388"/>
                <a:gd name="T58" fmla="*/ 61 w 379"/>
                <a:gd name="T59" fmla="*/ 325 h 388"/>
                <a:gd name="T60" fmla="*/ 30 w 379"/>
                <a:gd name="T61" fmla="*/ 281 h 388"/>
                <a:gd name="T62" fmla="*/ 12 w 379"/>
                <a:gd name="T63" fmla="*/ 230 h 388"/>
                <a:gd name="T64" fmla="*/ 9 w 379"/>
                <a:gd name="T65" fmla="*/ 175 h 388"/>
                <a:gd name="T66" fmla="*/ 22 w 379"/>
                <a:gd name="T67" fmla="*/ 121 h 388"/>
                <a:gd name="T68" fmla="*/ 50 w 379"/>
                <a:gd name="T69" fmla="*/ 75 h 388"/>
                <a:gd name="T70" fmla="*/ 89 w 379"/>
                <a:gd name="T71" fmla="*/ 40 h 388"/>
                <a:gd name="T72" fmla="*/ 136 w 379"/>
                <a:gd name="T73" fmla="*/ 16 h 388"/>
                <a:gd name="T74" fmla="*/ 190 w 379"/>
                <a:gd name="T75" fmla="*/ 7 h 388"/>
                <a:gd name="T76" fmla="*/ 243 w 379"/>
                <a:gd name="T77" fmla="*/ 16 h 388"/>
                <a:gd name="T78" fmla="*/ 292 w 379"/>
                <a:gd name="T79" fmla="*/ 40 h 388"/>
                <a:gd name="T80" fmla="*/ 331 w 379"/>
                <a:gd name="T81" fmla="*/ 75 h 388"/>
                <a:gd name="T82" fmla="*/ 357 w 379"/>
                <a:gd name="T83" fmla="*/ 121 h 388"/>
                <a:gd name="T84" fmla="*/ 371 w 379"/>
                <a:gd name="T85" fmla="*/ 175 h 38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9"/>
                <a:gd name="T130" fmla="*/ 0 h 388"/>
                <a:gd name="T131" fmla="*/ 379 w 379"/>
                <a:gd name="T132" fmla="*/ 388 h 38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9" h="388">
                  <a:moveTo>
                    <a:pt x="379" y="193"/>
                  </a:moveTo>
                  <a:lnTo>
                    <a:pt x="378" y="173"/>
                  </a:lnTo>
                  <a:lnTo>
                    <a:pt x="375" y="155"/>
                  </a:lnTo>
                  <a:lnTo>
                    <a:pt x="371" y="136"/>
                  </a:lnTo>
                  <a:lnTo>
                    <a:pt x="364" y="118"/>
                  </a:lnTo>
                  <a:lnTo>
                    <a:pt x="357" y="101"/>
                  </a:lnTo>
                  <a:lnTo>
                    <a:pt x="347" y="85"/>
                  </a:lnTo>
                  <a:lnTo>
                    <a:pt x="336" y="70"/>
                  </a:lnTo>
                  <a:lnTo>
                    <a:pt x="324" y="57"/>
                  </a:lnTo>
                  <a:lnTo>
                    <a:pt x="310" y="44"/>
                  </a:lnTo>
                  <a:lnTo>
                    <a:pt x="296" y="33"/>
                  </a:lnTo>
                  <a:lnTo>
                    <a:pt x="280" y="23"/>
                  </a:lnTo>
                  <a:lnTo>
                    <a:pt x="264" y="14"/>
                  </a:lnTo>
                  <a:lnTo>
                    <a:pt x="246" y="9"/>
                  </a:lnTo>
                  <a:lnTo>
                    <a:pt x="228" y="3"/>
                  </a:lnTo>
                  <a:lnTo>
                    <a:pt x="210" y="0"/>
                  </a:lnTo>
                  <a:lnTo>
                    <a:pt x="190" y="0"/>
                  </a:lnTo>
                  <a:lnTo>
                    <a:pt x="171" y="0"/>
                  </a:lnTo>
                  <a:lnTo>
                    <a:pt x="151" y="3"/>
                  </a:lnTo>
                  <a:lnTo>
                    <a:pt x="133" y="9"/>
                  </a:lnTo>
                  <a:lnTo>
                    <a:pt x="116" y="14"/>
                  </a:lnTo>
                  <a:lnTo>
                    <a:pt x="100" y="23"/>
                  </a:lnTo>
                  <a:lnTo>
                    <a:pt x="83" y="33"/>
                  </a:lnTo>
                  <a:lnTo>
                    <a:pt x="69" y="44"/>
                  </a:lnTo>
                  <a:lnTo>
                    <a:pt x="55" y="57"/>
                  </a:lnTo>
                  <a:lnTo>
                    <a:pt x="43" y="70"/>
                  </a:lnTo>
                  <a:lnTo>
                    <a:pt x="32" y="85"/>
                  </a:lnTo>
                  <a:lnTo>
                    <a:pt x="23" y="101"/>
                  </a:lnTo>
                  <a:lnTo>
                    <a:pt x="15" y="118"/>
                  </a:lnTo>
                  <a:lnTo>
                    <a:pt x="8" y="136"/>
                  </a:lnTo>
                  <a:lnTo>
                    <a:pt x="4" y="155"/>
                  </a:lnTo>
                  <a:lnTo>
                    <a:pt x="1" y="173"/>
                  </a:lnTo>
                  <a:lnTo>
                    <a:pt x="0" y="193"/>
                  </a:lnTo>
                  <a:lnTo>
                    <a:pt x="1" y="213"/>
                  </a:lnTo>
                  <a:lnTo>
                    <a:pt x="4" y="233"/>
                  </a:lnTo>
                  <a:lnTo>
                    <a:pt x="8" y="251"/>
                  </a:lnTo>
                  <a:lnTo>
                    <a:pt x="15" y="268"/>
                  </a:lnTo>
                  <a:lnTo>
                    <a:pt x="23" y="285"/>
                  </a:lnTo>
                  <a:lnTo>
                    <a:pt x="32" y="301"/>
                  </a:lnTo>
                  <a:lnTo>
                    <a:pt x="43" y="317"/>
                  </a:lnTo>
                  <a:lnTo>
                    <a:pt x="55" y="331"/>
                  </a:lnTo>
                  <a:lnTo>
                    <a:pt x="69" y="342"/>
                  </a:lnTo>
                  <a:lnTo>
                    <a:pt x="83" y="354"/>
                  </a:lnTo>
                  <a:lnTo>
                    <a:pt x="100" y="364"/>
                  </a:lnTo>
                  <a:lnTo>
                    <a:pt x="116" y="372"/>
                  </a:lnTo>
                  <a:lnTo>
                    <a:pt x="133" y="378"/>
                  </a:lnTo>
                  <a:lnTo>
                    <a:pt x="151" y="383"/>
                  </a:lnTo>
                  <a:lnTo>
                    <a:pt x="171" y="386"/>
                  </a:lnTo>
                  <a:lnTo>
                    <a:pt x="190" y="388"/>
                  </a:lnTo>
                  <a:lnTo>
                    <a:pt x="210" y="386"/>
                  </a:lnTo>
                  <a:lnTo>
                    <a:pt x="228" y="383"/>
                  </a:lnTo>
                  <a:lnTo>
                    <a:pt x="246" y="378"/>
                  </a:lnTo>
                  <a:lnTo>
                    <a:pt x="264" y="372"/>
                  </a:lnTo>
                  <a:lnTo>
                    <a:pt x="280" y="364"/>
                  </a:lnTo>
                  <a:lnTo>
                    <a:pt x="296" y="354"/>
                  </a:lnTo>
                  <a:lnTo>
                    <a:pt x="310" y="342"/>
                  </a:lnTo>
                  <a:lnTo>
                    <a:pt x="324" y="331"/>
                  </a:lnTo>
                  <a:lnTo>
                    <a:pt x="336" y="317"/>
                  </a:lnTo>
                  <a:lnTo>
                    <a:pt x="347" y="301"/>
                  </a:lnTo>
                  <a:lnTo>
                    <a:pt x="357" y="285"/>
                  </a:lnTo>
                  <a:lnTo>
                    <a:pt x="364" y="268"/>
                  </a:lnTo>
                  <a:lnTo>
                    <a:pt x="371" y="251"/>
                  </a:lnTo>
                  <a:lnTo>
                    <a:pt x="375" y="233"/>
                  </a:lnTo>
                  <a:lnTo>
                    <a:pt x="378" y="213"/>
                  </a:lnTo>
                  <a:lnTo>
                    <a:pt x="379" y="193"/>
                  </a:lnTo>
                  <a:close/>
                  <a:moveTo>
                    <a:pt x="371" y="193"/>
                  </a:moveTo>
                  <a:lnTo>
                    <a:pt x="371" y="212"/>
                  </a:lnTo>
                  <a:lnTo>
                    <a:pt x="368" y="230"/>
                  </a:lnTo>
                  <a:lnTo>
                    <a:pt x="364" y="249"/>
                  </a:lnTo>
                  <a:lnTo>
                    <a:pt x="357" y="266"/>
                  </a:lnTo>
                  <a:lnTo>
                    <a:pt x="350" y="281"/>
                  </a:lnTo>
                  <a:lnTo>
                    <a:pt x="340" y="297"/>
                  </a:lnTo>
                  <a:lnTo>
                    <a:pt x="331" y="311"/>
                  </a:lnTo>
                  <a:lnTo>
                    <a:pt x="318" y="325"/>
                  </a:lnTo>
                  <a:lnTo>
                    <a:pt x="306" y="337"/>
                  </a:lnTo>
                  <a:lnTo>
                    <a:pt x="292" y="348"/>
                  </a:lnTo>
                  <a:lnTo>
                    <a:pt x="276" y="356"/>
                  </a:lnTo>
                  <a:lnTo>
                    <a:pt x="261" y="365"/>
                  </a:lnTo>
                  <a:lnTo>
                    <a:pt x="243" y="371"/>
                  </a:lnTo>
                  <a:lnTo>
                    <a:pt x="226" y="375"/>
                  </a:lnTo>
                  <a:lnTo>
                    <a:pt x="208" y="378"/>
                  </a:lnTo>
                  <a:lnTo>
                    <a:pt x="190" y="379"/>
                  </a:lnTo>
                  <a:lnTo>
                    <a:pt x="171" y="378"/>
                  </a:lnTo>
                  <a:lnTo>
                    <a:pt x="153" y="375"/>
                  </a:lnTo>
                  <a:lnTo>
                    <a:pt x="136" y="371"/>
                  </a:lnTo>
                  <a:lnTo>
                    <a:pt x="119" y="365"/>
                  </a:lnTo>
                  <a:lnTo>
                    <a:pt x="102" y="356"/>
                  </a:lnTo>
                  <a:lnTo>
                    <a:pt x="89" y="348"/>
                  </a:lnTo>
                  <a:lnTo>
                    <a:pt x="73" y="337"/>
                  </a:lnTo>
                  <a:lnTo>
                    <a:pt x="61" y="325"/>
                  </a:lnTo>
                  <a:lnTo>
                    <a:pt x="50" y="311"/>
                  </a:lnTo>
                  <a:lnTo>
                    <a:pt x="38" y="297"/>
                  </a:lnTo>
                  <a:lnTo>
                    <a:pt x="30" y="281"/>
                  </a:lnTo>
                  <a:lnTo>
                    <a:pt x="22" y="266"/>
                  </a:lnTo>
                  <a:lnTo>
                    <a:pt x="16" y="249"/>
                  </a:lnTo>
                  <a:lnTo>
                    <a:pt x="12" y="230"/>
                  </a:lnTo>
                  <a:lnTo>
                    <a:pt x="9" y="212"/>
                  </a:lnTo>
                  <a:lnTo>
                    <a:pt x="8" y="193"/>
                  </a:lnTo>
                  <a:lnTo>
                    <a:pt x="9" y="175"/>
                  </a:lnTo>
                  <a:lnTo>
                    <a:pt x="12" y="156"/>
                  </a:lnTo>
                  <a:lnTo>
                    <a:pt x="16" y="138"/>
                  </a:lnTo>
                  <a:lnTo>
                    <a:pt x="22" y="121"/>
                  </a:lnTo>
                  <a:lnTo>
                    <a:pt x="30" y="105"/>
                  </a:lnTo>
                  <a:lnTo>
                    <a:pt x="38" y="90"/>
                  </a:lnTo>
                  <a:lnTo>
                    <a:pt x="50" y="75"/>
                  </a:lnTo>
                  <a:lnTo>
                    <a:pt x="61" y="63"/>
                  </a:lnTo>
                  <a:lnTo>
                    <a:pt x="73" y="50"/>
                  </a:lnTo>
                  <a:lnTo>
                    <a:pt x="89" y="40"/>
                  </a:lnTo>
                  <a:lnTo>
                    <a:pt x="102" y="30"/>
                  </a:lnTo>
                  <a:lnTo>
                    <a:pt x="119" y="23"/>
                  </a:lnTo>
                  <a:lnTo>
                    <a:pt x="136" y="16"/>
                  </a:lnTo>
                  <a:lnTo>
                    <a:pt x="153" y="11"/>
                  </a:lnTo>
                  <a:lnTo>
                    <a:pt x="171" y="9"/>
                  </a:lnTo>
                  <a:lnTo>
                    <a:pt x="190" y="7"/>
                  </a:lnTo>
                  <a:lnTo>
                    <a:pt x="208" y="9"/>
                  </a:lnTo>
                  <a:lnTo>
                    <a:pt x="226" y="11"/>
                  </a:lnTo>
                  <a:lnTo>
                    <a:pt x="243" y="16"/>
                  </a:lnTo>
                  <a:lnTo>
                    <a:pt x="261" y="23"/>
                  </a:lnTo>
                  <a:lnTo>
                    <a:pt x="276" y="30"/>
                  </a:lnTo>
                  <a:lnTo>
                    <a:pt x="292" y="40"/>
                  </a:lnTo>
                  <a:lnTo>
                    <a:pt x="306" y="50"/>
                  </a:lnTo>
                  <a:lnTo>
                    <a:pt x="318" y="63"/>
                  </a:lnTo>
                  <a:lnTo>
                    <a:pt x="331" y="75"/>
                  </a:lnTo>
                  <a:lnTo>
                    <a:pt x="340" y="90"/>
                  </a:lnTo>
                  <a:lnTo>
                    <a:pt x="350" y="105"/>
                  </a:lnTo>
                  <a:lnTo>
                    <a:pt x="357" y="121"/>
                  </a:lnTo>
                  <a:lnTo>
                    <a:pt x="364" y="138"/>
                  </a:lnTo>
                  <a:lnTo>
                    <a:pt x="368" y="156"/>
                  </a:lnTo>
                  <a:lnTo>
                    <a:pt x="371" y="175"/>
                  </a:lnTo>
                  <a:lnTo>
                    <a:pt x="371" y="193"/>
                  </a:lnTo>
                  <a:close/>
                </a:path>
              </a:pathLst>
            </a:custGeom>
            <a:solidFill>
              <a:srgbClr val="FFF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0" name="Freeform 147"/>
            <p:cNvSpPr>
              <a:spLocks noEditPoints="1"/>
            </p:cNvSpPr>
            <p:nvPr/>
          </p:nvSpPr>
          <p:spPr bwMode="auto">
            <a:xfrm>
              <a:off x="4349" y="2310"/>
              <a:ext cx="371" cy="380"/>
            </a:xfrm>
            <a:custGeom>
              <a:avLst/>
              <a:gdLst>
                <a:gd name="T0" fmla="*/ 368 w 371"/>
                <a:gd name="T1" fmla="*/ 152 h 380"/>
                <a:gd name="T2" fmla="*/ 349 w 371"/>
                <a:gd name="T3" fmla="*/ 99 h 380"/>
                <a:gd name="T4" fmla="*/ 317 w 371"/>
                <a:gd name="T5" fmla="*/ 57 h 380"/>
                <a:gd name="T6" fmla="*/ 274 w 371"/>
                <a:gd name="T7" fmla="*/ 24 h 380"/>
                <a:gd name="T8" fmla="*/ 224 w 371"/>
                <a:gd name="T9" fmla="*/ 4 h 380"/>
                <a:gd name="T10" fmla="*/ 167 w 371"/>
                <a:gd name="T11" fmla="*/ 1 h 380"/>
                <a:gd name="T12" fmla="*/ 114 w 371"/>
                <a:gd name="T13" fmla="*/ 16 h 380"/>
                <a:gd name="T14" fmla="*/ 68 w 371"/>
                <a:gd name="T15" fmla="*/ 44 h 380"/>
                <a:gd name="T16" fmla="*/ 32 w 371"/>
                <a:gd name="T17" fmla="*/ 84 h 380"/>
                <a:gd name="T18" fmla="*/ 8 w 371"/>
                <a:gd name="T19" fmla="*/ 133 h 380"/>
                <a:gd name="T20" fmla="*/ 0 w 371"/>
                <a:gd name="T21" fmla="*/ 190 h 380"/>
                <a:gd name="T22" fmla="*/ 8 w 371"/>
                <a:gd name="T23" fmla="*/ 247 h 380"/>
                <a:gd name="T24" fmla="*/ 32 w 371"/>
                <a:gd name="T25" fmla="*/ 297 h 380"/>
                <a:gd name="T26" fmla="*/ 68 w 371"/>
                <a:gd name="T27" fmla="*/ 336 h 380"/>
                <a:gd name="T28" fmla="*/ 114 w 371"/>
                <a:gd name="T29" fmla="*/ 365 h 380"/>
                <a:gd name="T30" fmla="*/ 167 w 371"/>
                <a:gd name="T31" fmla="*/ 379 h 380"/>
                <a:gd name="T32" fmla="*/ 224 w 371"/>
                <a:gd name="T33" fmla="*/ 376 h 380"/>
                <a:gd name="T34" fmla="*/ 274 w 371"/>
                <a:gd name="T35" fmla="*/ 358 h 380"/>
                <a:gd name="T36" fmla="*/ 317 w 371"/>
                <a:gd name="T37" fmla="*/ 325 h 380"/>
                <a:gd name="T38" fmla="*/ 349 w 371"/>
                <a:gd name="T39" fmla="*/ 281 h 380"/>
                <a:gd name="T40" fmla="*/ 368 w 371"/>
                <a:gd name="T41" fmla="*/ 229 h 380"/>
                <a:gd name="T42" fmla="*/ 364 w 371"/>
                <a:gd name="T43" fmla="*/ 190 h 380"/>
                <a:gd name="T44" fmla="*/ 356 w 371"/>
                <a:gd name="T45" fmla="*/ 244 h 380"/>
                <a:gd name="T46" fmla="*/ 333 w 371"/>
                <a:gd name="T47" fmla="*/ 292 h 380"/>
                <a:gd name="T48" fmla="*/ 299 w 371"/>
                <a:gd name="T49" fmla="*/ 331 h 380"/>
                <a:gd name="T50" fmla="*/ 254 w 371"/>
                <a:gd name="T51" fmla="*/ 358 h 380"/>
                <a:gd name="T52" fmla="*/ 204 w 371"/>
                <a:gd name="T53" fmla="*/ 371 h 380"/>
                <a:gd name="T54" fmla="*/ 150 w 371"/>
                <a:gd name="T55" fmla="*/ 368 h 380"/>
                <a:gd name="T56" fmla="*/ 101 w 371"/>
                <a:gd name="T57" fmla="*/ 351 h 380"/>
                <a:gd name="T58" fmla="*/ 60 w 371"/>
                <a:gd name="T59" fmla="*/ 319 h 380"/>
                <a:gd name="T60" fmla="*/ 29 w 371"/>
                <a:gd name="T61" fmla="*/ 277 h 380"/>
                <a:gd name="T62" fmla="*/ 11 w 371"/>
                <a:gd name="T63" fmla="*/ 227 h 380"/>
                <a:gd name="T64" fmla="*/ 8 w 371"/>
                <a:gd name="T65" fmla="*/ 172 h 380"/>
                <a:gd name="T66" fmla="*/ 22 w 371"/>
                <a:gd name="T67" fmla="*/ 119 h 380"/>
                <a:gd name="T68" fmla="*/ 48 w 371"/>
                <a:gd name="T69" fmla="*/ 75 h 380"/>
                <a:gd name="T70" fmla="*/ 86 w 371"/>
                <a:gd name="T71" fmla="*/ 40 h 380"/>
                <a:gd name="T72" fmla="*/ 133 w 371"/>
                <a:gd name="T73" fmla="*/ 17 h 380"/>
                <a:gd name="T74" fmla="*/ 186 w 371"/>
                <a:gd name="T75" fmla="*/ 8 h 380"/>
                <a:gd name="T76" fmla="*/ 239 w 371"/>
                <a:gd name="T77" fmla="*/ 17 h 380"/>
                <a:gd name="T78" fmla="*/ 285 w 371"/>
                <a:gd name="T79" fmla="*/ 40 h 380"/>
                <a:gd name="T80" fmla="*/ 322 w 371"/>
                <a:gd name="T81" fmla="*/ 75 h 380"/>
                <a:gd name="T82" fmla="*/ 349 w 371"/>
                <a:gd name="T83" fmla="*/ 119 h 380"/>
                <a:gd name="T84" fmla="*/ 363 w 371"/>
                <a:gd name="T85" fmla="*/ 172 h 3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1"/>
                <a:gd name="T130" fmla="*/ 0 h 380"/>
                <a:gd name="T131" fmla="*/ 371 w 371"/>
                <a:gd name="T132" fmla="*/ 380 h 3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1" h="380">
                  <a:moveTo>
                    <a:pt x="371" y="190"/>
                  </a:moveTo>
                  <a:lnTo>
                    <a:pt x="371" y="170"/>
                  </a:lnTo>
                  <a:lnTo>
                    <a:pt x="368" y="152"/>
                  </a:lnTo>
                  <a:lnTo>
                    <a:pt x="363" y="133"/>
                  </a:lnTo>
                  <a:lnTo>
                    <a:pt x="357" y="116"/>
                  </a:lnTo>
                  <a:lnTo>
                    <a:pt x="349" y="99"/>
                  </a:lnTo>
                  <a:lnTo>
                    <a:pt x="339" y="84"/>
                  </a:lnTo>
                  <a:lnTo>
                    <a:pt x="329" y="69"/>
                  </a:lnTo>
                  <a:lnTo>
                    <a:pt x="317" y="57"/>
                  </a:lnTo>
                  <a:lnTo>
                    <a:pt x="304" y="44"/>
                  </a:lnTo>
                  <a:lnTo>
                    <a:pt x="289" y="33"/>
                  </a:lnTo>
                  <a:lnTo>
                    <a:pt x="274" y="24"/>
                  </a:lnTo>
                  <a:lnTo>
                    <a:pt x="258" y="16"/>
                  </a:lnTo>
                  <a:lnTo>
                    <a:pt x="240" y="10"/>
                  </a:lnTo>
                  <a:lnTo>
                    <a:pt x="224" y="4"/>
                  </a:lnTo>
                  <a:lnTo>
                    <a:pt x="204" y="1"/>
                  </a:lnTo>
                  <a:lnTo>
                    <a:pt x="186" y="0"/>
                  </a:lnTo>
                  <a:lnTo>
                    <a:pt x="167" y="1"/>
                  </a:lnTo>
                  <a:lnTo>
                    <a:pt x="149" y="4"/>
                  </a:lnTo>
                  <a:lnTo>
                    <a:pt x="130" y="10"/>
                  </a:lnTo>
                  <a:lnTo>
                    <a:pt x="114" y="16"/>
                  </a:lnTo>
                  <a:lnTo>
                    <a:pt x="97" y="24"/>
                  </a:lnTo>
                  <a:lnTo>
                    <a:pt x="82" y="33"/>
                  </a:lnTo>
                  <a:lnTo>
                    <a:pt x="68" y="44"/>
                  </a:lnTo>
                  <a:lnTo>
                    <a:pt x="54" y="57"/>
                  </a:lnTo>
                  <a:lnTo>
                    <a:pt x="43" y="69"/>
                  </a:lnTo>
                  <a:lnTo>
                    <a:pt x="32" y="84"/>
                  </a:lnTo>
                  <a:lnTo>
                    <a:pt x="22" y="99"/>
                  </a:lnTo>
                  <a:lnTo>
                    <a:pt x="15" y="116"/>
                  </a:lnTo>
                  <a:lnTo>
                    <a:pt x="8" y="133"/>
                  </a:lnTo>
                  <a:lnTo>
                    <a:pt x="4" y="152"/>
                  </a:lnTo>
                  <a:lnTo>
                    <a:pt x="1" y="170"/>
                  </a:lnTo>
                  <a:lnTo>
                    <a:pt x="0" y="190"/>
                  </a:lnTo>
                  <a:lnTo>
                    <a:pt x="1" y="210"/>
                  </a:lnTo>
                  <a:lnTo>
                    <a:pt x="4" y="229"/>
                  </a:lnTo>
                  <a:lnTo>
                    <a:pt x="8" y="247"/>
                  </a:lnTo>
                  <a:lnTo>
                    <a:pt x="15" y="264"/>
                  </a:lnTo>
                  <a:lnTo>
                    <a:pt x="22" y="281"/>
                  </a:lnTo>
                  <a:lnTo>
                    <a:pt x="32" y="297"/>
                  </a:lnTo>
                  <a:lnTo>
                    <a:pt x="43" y="311"/>
                  </a:lnTo>
                  <a:lnTo>
                    <a:pt x="54" y="325"/>
                  </a:lnTo>
                  <a:lnTo>
                    <a:pt x="68" y="336"/>
                  </a:lnTo>
                  <a:lnTo>
                    <a:pt x="82" y="348"/>
                  </a:lnTo>
                  <a:lnTo>
                    <a:pt x="97" y="358"/>
                  </a:lnTo>
                  <a:lnTo>
                    <a:pt x="114" y="365"/>
                  </a:lnTo>
                  <a:lnTo>
                    <a:pt x="130" y="372"/>
                  </a:lnTo>
                  <a:lnTo>
                    <a:pt x="149" y="376"/>
                  </a:lnTo>
                  <a:lnTo>
                    <a:pt x="167" y="379"/>
                  </a:lnTo>
                  <a:lnTo>
                    <a:pt x="186" y="380"/>
                  </a:lnTo>
                  <a:lnTo>
                    <a:pt x="204" y="379"/>
                  </a:lnTo>
                  <a:lnTo>
                    <a:pt x="224" y="376"/>
                  </a:lnTo>
                  <a:lnTo>
                    <a:pt x="240" y="372"/>
                  </a:lnTo>
                  <a:lnTo>
                    <a:pt x="258" y="365"/>
                  </a:lnTo>
                  <a:lnTo>
                    <a:pt x="274" y="358"/>
                  </a:lnTo>
                  <a:lnTo>
                    <a:pt x="289" y="348"/>
                  </a:lnTo>
                  <a:lnTo>
                    <a:pt x="304" y="336"/>
                  </a:lnTo>
                  <a:lnTo>
                    <a:pt x="317" y="325"/>
                  </a:lnTo>
                  <a:lnTo>
                    <a:pt x="329" y="311"/>
                  </a:lnTo>
                  <a:lnTo>
                    <a:pt x="339" y="297"/>
                  </a:lnTo>
                  <a:lnTo>
                    <a:pt x="349" y="281"/>
                  </a:lnTo>
                  <a:lnTo>
                    <a:pt x="357" y="264"/>
                  </a:lnTo>
                  <a:lnTo>
                    <a:pt x="363" y="247"/>
                  </a:lnTo>
                  <a:lnTo>
                    <a:pt x="368" y="229"/>
                  </a:lnTo>
                  <a:lnTo>
                    <a:pt x="371" y="210"/>
                  </a:lnTo>
                  <a:lnTo>
                    <a:pt x="371" y="190"/>
                  </a:lnTo>
                  <a:close/>
                  <a:moveTo>
                    <a:pt x="364" y="190"/>
                  </a:moveTo>
                  <a:lnTo>
                    <a:pt x="363" y="209"/>
                  </a:lnTo>
                  <a:lnTo>
                    <a:pt x="360" y="227"/>
                  </a:lnTo>
                  <a:lnTo>
                    <a:pt x="356" y="244"/>
                  </a:lnTo>
                  <a:lnTo>
                    <a:pt x="349" y="261"/>
                  </a:lnTo>
                  <a:lnTo>
                    <a:pt x="342" y="277"/>
                  </a:lnTo>
                  <a:lnTo>
                    <a:pt x="333" y="292"/>
                  </a:lnTo>
                  <a:lnTo>
                    <a:pt x="322" y="305"/>
                  </a:lnTo>
                  <a:lnTo>
                    <a:pt x="311" y="319"/>
                  </a:lnTo>
                  <a:lnTo>
                    <a:pt x="299" y="331"/>
                  </a:lnTo>
                  <a:lnTo>
                    <a:pt x="285" y="341"/>
                  </a:lnTo>
                  <a:lnTo>
                    <a:pt x="271" y="351"/>
                  </a:lnTo>
                  <a:lnTo>
                    <a:pt x="254" y="358"/>
                  </a:lnTo>
                  <a:lnTo>
                    <a:pt x="239" y="363"/>
                  </a:lnTo>
                  <a:lnTo>
                    <a:pt x="221" y="368"/>
                  </a:lnTo>
                  <a:lnTo>
                    <a:pt x="204" y="371"/>
                  </a:lnTo>
                  <a:lnTo>
                    <a:pt x="186" y="372"/>
                  </a:lnTo>
                  <a:lnTo>
                    <a:pt x="168" y="371"/>
                  </a:lnTo>
                  <a:lnTo>
                    <a:pt x="150" y="368"/>
                  </a:lnTo>
                  <a:lnTo>
                    <a:pt x="133" y="363"/>
                  </a:lnTo>
                  <a:lnTo>
                    <a:pt x="117" y="358"/>
                  </a:lnTo>
                  <a:lnTo>
                    <a:pt x="101" y="351"/>
                  </a:lnTo>
                  <a:lnTo>
                    <a:pt x="86" y="341"/>
                  </a:lnTo>
                  <a:lnTo>
                    <a:pt x="72" y="331"/>
                  </a:lnTo>
                  <a:lnTo>
                    <a:pt x="60" y="319"/>
                  </a:lnTo>
                  <a:lnTo>
                    <a:pt x="48" y="305"/>
                  </a:lnTo>
                  <a:lnTo>
                    <a:pt x="39" y="292"/>
                  </a:lnTo>
                  <a:lnTo>
                    <a:pt x="29" y="277"/>
                  </a:lnTo>
                  <a:lnTo>
                    <a:pt x="22" y="261"/>
                  </a:lnTo>
                  <a:lnTo>
                    <a:pt x="15" y="244"/>
                  </a:lnTo>
                  <a:lnTo>
                    <a:pt x="11" y="227"/>
                  </a:lnTo>
                  <a:lnTo>
                    <a:pt x="8" y="209"/>
                  </a:lnTo>
                  <a:lnTo>
                    <a:pt x="8" y="190"/>
                  </a:lnTo>
                  <a:lnTo>
                    <a:pt x="8" y="172"/>
                  </a:lnTo>
                  <a:lnTo>
                    <a:pt x="11" y="153"/>
                  </a:lnTo>
                  <a:lnTo>
                    <a:pt x="15" y="136"/>
                  </a:lnTo>
                  <a:lnTo>
                    <a:pt x="22" y="119"/>
                  </a:lnTo>
                  <a:lnTo>
                    <a:pt x="29" y="104"/>
                  </a:lnTo>
                  <a:lnTo>
                    <a:pt x="39" y="89"/>
                  </a:lnTo>
                  <a:lnTo>
                    <a:pt x="48" y="75"/>
                  </a:lnTo>
                  <a:lnTo>
                    <a:pt x="60" y="62"/>
                  </a:lnTo>
                  <a:lnTo>
                    <a:pt x="72" y="50"/>
                  </a:lnTo>
                  <a:lnTo>
                    <a:pt x="86" y="40"/>
                  </a:lnTo>
                  <a:lnTo>
                    <a:pt x="101" y="31"/>
                  </a:lnTo>
                  <a:lnTo>
                    <a:pt x="117" y="23"/>
                  </a:lnTo>
                  <a:lnTo>
                    <a:pt x="133" y="17"/>
                  </a:lnTo>
                  <a:lnTo>
                    <a:pt x="150" y="13"/>
                  </a:lnTo>
                  <a:lnTo>
                    <a:pt x="168" y="10"/>
                  </a:lnTo>
                  <a:lnTo>
                    <a:pt x="186" y="8"/>
                  </a:lnTo>
                  <a:lnTo>
                    <a:pt x="204" y="10"/>
                  </a:lnTo>
                  <a:lnTo>
                    <a:pt x="221" y="13"/>
                  </a:lnTo>
                  <a:lnTo>
                    <a:pt x="239" y="17"/>
                  </a:lnTo>
                  <a:lnTo>
                    <a:pt x="254" y="23"/>
                  </a:lnTo>
                  <a:lnTo>
                    <a:pt x="271" y="31"/>
                  </a:lnTo>
                  <a:lnTo>
                    <a:pt x="285" y="40"/>
                  </a:lnTo>
                  <a:lnTo>
                    <a:pt x="299" y="50"/>
                  </a:lnTo>
                  <a:lnTo>
                    <a:pt x="311" y="62"/>
                  </a:lnTo>
                  <a:lnTo>
                    <a:pt x="322" y="75"/>
                  </a:lnTo>
                  <a:lnTo>
                    <a:pt x="333" y="89"/>
                  </a:lnTo>
                  <a:lnTo>
                    <a:pt x="342" y="104"/>
                  </a:lnTo>
                  <a:lnTo>
                    <a:pt x="349" y="119"/>
                  </a:lnTo>
                  <a:lnTo>
                    <a:pt x="356" y="136"/>
                  </a:lnTo>
                  <a:lnTo>
                    <a:pt x="360" y="153"/>
                  </a:lnTo>
                  <a:lnTo>
                    <a:pt x="363" y="172"/>
                  </a:lnTo>
                  <a:lnTo>
                    <a:pt x="364" y="190"/>
                  </a:lnTo>
                  <a:close/>
                </a:path>
              </a:pathLst>
            </a:custGeom>
            <a:solidFill>
              <a:srgbClr val="FFF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1" name="Freeform 148"/>
            <p:cNvSpPr>
              <a:spLocks noEditPoints="1"/>
            </p:cNvSpPr>
            <p:nvPr/>
          </p:nvSpPr>
          <p:spPr bwMode="auto">
            <a:xfrm>
              <a:off x="4353" y="2314"/>
              <a:ext cx="363" cy="372"/>
            </a:xfrm>
            <a:custGeom>
              <a:avLst/>
              <a:gdLst>
                <a:gd name="T0" fmla="*/ 360 w 363"/>
                <a:gd name="T1" fmla="*/ 149 h 372"/>
                <a:gd name="T2" fmla="*/ 342 w 363"/>
                <a:gd name="T3" fmla="*/ 98 h 372"/>
                <a:gd name="T4" fmla="*/ 310 w 363"/>
                <a:gd name="T5" fmla="*/ 56 h 372"/>
                <a:gd name="T6" fmla="*/ 268 w 363"/>
                <a:gd name="T7" fmla="*/ 23 h 372"/>
                <a:gd name="T8" fmla="*/ 218 w 363"/>
                <a:gd name="T9" fmla="*/ 4 h 372"/>
                <a:gd name="T10" fmla="*/ 163 w 363"/>
                <a:gd name="T11" fmla="*/ 2 h 372"/>
                <a:gd name="T12" fmla="*/ 111 w 363"/>
                <a:gd name="T13" fmla="*/ 16 h 372"/>
                <a:gd name="T14" fmla="*/ 65 w 363"/>
                <a:gd name="T15" fmla="*/ 43 h 372"/>
                <a:gd name="T16" fmla="*/ 30 w 363"/>
                <a:gd name="T17" fmla="*/ 83 h 372"/>
                <a:gd name="T18" fmla="*/ 8 w 363"/>
                <a:gd name="T19" fmla="*/ 131 h 372"/>
                <a:gd name="T20" fmla="*/ 0 w 363"/>
                <a:gd name="T21" fmla="*/ 186 h 372"/>
                <a:gd name="T22" fmla="*/ 8 w 363"/>
                <a:gd name="T23" fmla="*/ 242 h 372"/>
                <a:gd name="T24" fmla="*/ 30 w 363"/>
                <a:gd name="T25" fmla="*/ 290 h 372"/>
                <a:gd name="T26" fmla="*/ 65 w 363"/>
                <a:gd name="T27" fmla="*/ 330 h 372"/>
                <a:gd name="T28" fmla="*/ 111 w 363"/>
                <a:gd name="T29" fmla="*/ 358 h 372"/>
                <a:gd name="T30" fmla="*/ 163 w 363"/>
                <a:gd name="T31" fmla="*/ 371 h 372"/>
                <a:gd name="T32" fmla="*/ 218 w 363"/>
                <a:gd name="T33" fmla="*/ 368 h 372"/>
                <a:gd name="T34" fmla="*/ 268 w 363"/>
                <a:gd name="T35" fmla="*/ 349 h 372"/>
                <a:gd name="T36" fmla="*/ 310 w 363"/>
                <a:gd name="T37" fmla="*/ 318 h 372"/>
                <a:gd name="T38" fmla="*/ 342 w 363"/>
                <a:gd name="T39" fmla="*/ 274 h 372"/>
                <a:gd name="T40" fmla="*/ 360 w 363"/>
                <a:gd name="T41" fmla="*/ 223 h 372"/>
                <a:gd name="T42" fmla="*/ 356 w 363"/>
                <a:gd name="T43" fmla="*/ 186 h 372"/>
                <a:gd name="T44" fmla="*/ 348 w 363"/>
                <a:gd name="T45" fmla="*/ 239 h 372"/>
                <a:gd name="T46" fmla="*/ 325 w 363"/>
                <a:gd name="T47" fmla="*/ 286 h 372"/>
                <a:gd name="T48" fmla="*/ 292 w 363"/>
                <a:gd name="T49" fmla="*/ 324 h 372"/>
                <a:gd name="T50" fmla="*/ 249 w 363"/>
                <a:gd name="T51" fmla="*/ 349 h 372"/>
                <a:gd name="T52" fmla="*/ 199 w 363"/>
                <a:gd name="T53" fmla="*/ 364 h 372"/>
                <a:gd name="T54" fmla="*/ 146 w 363"/>
                <a:gd name="T55" fmla="*/ 361 h 372"/>
                <a:gd name="T56" fmla="*/ 99 w 363"/>
                <a:gd name="T57" fmla="*/ 342 h 372"/>
                <a:gd name="T58" fmla="*/ 58 w 363"/>
                <a:gd name="T59" fmla="*/ 313 h 372"/>
                <a:gd name="T60" fmla="*/ 29 w 363"/>
                <a:gd name="T61" fmla="*/ 271 h 372"/>
                <a:gd name="T62" fmla="*/ 11 w 363"/>
                <a:gd name="T63" fmla="*/ 222 h 372"/>
                <a:gd name="T64" fmla="*/ 8 w 363"/>
                <a:gd name="T65" fmla="*/ 168 h 372"/>
                <a:gd name="T66" fmla="*/ 21 w 363"/>
                <a:gd name="T67" fmla="*/ 117 h 372"/>
                <a:gd name="T68" fmla="*/ 47 w 363"/>
                <a:gd name="T69" fmla="*/ 74 h 372"/>
                <a:gd name="T70" fmla="*/ 85 w 363"/>
                <a:gd name="T71" fmla="*/ 38 h 372"/>
                <a:gd name="T72" fmla="*/ 129 w 363"/>
                <a:gd name="T73" fmla="*/ 17 h 372"/>
                <a:gd name="T74" fmla="*/ 182 w 363"/>
                <a:gd name="T75" fmla="*/ 9 h 372"/>
                <a:gd name="T76" fmla="*/ 234 w 363"/>
                <a:gd name="T77" fmla="*/ 17 h 372"/>
                <a:gd name="T78" fmla="*/ 279 w 363"/>
                <a:gd name="T79" fmla="*/ 38 h 372"/>
                <a:gd name="T80" fmla="*/ 316 w 363"/>
                <a:gd name="T81" fmla="*/ 74 h 372"/>
                <a:gd name="T82" fmla="*/ 342 w 363"/>
                <a:gd name="T83" fmla="*/ 117 h 372"/>
                <a:gd name="T84" fmla="*/ 355 w 363"/>
                <a:gd name="T85" fmla="*/ 168 h 3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63"/>
                <a:gd name="T130" fmla="*/ 0 h 372"/>
                <a:gd name="T131" fmla="*/ 363 w 363"/>
                <a:gd name="T132" fmla="*/ 372 h 3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63" h="372">
                  <a:moveTo>
                    <a:pt x="363" y="186"/>
                  </a:moveTo>
                  <a:lnTo>
                    <a:pt x="363" y="168"/>
                  </a:lnTo>
                  <a:lnTo>
                    <a:pt x="360" y="149"/>
                  </a:lnTo>
                  <a:lnTo>
                    <a:pt x="356" y="131"/>
                  </a:lnTo>
                  <a:lnTo>
                    <a:pt x="349" y="114"/>
                  </a:lnTo>
                  <a:lnTo>
                    <a:pt x="342" y="98"/>
                  </a:lnTo>
                  <a:lnTo>
                    <a:pt x="332" y="83"/>
                  </a:lnTo>
                  <a:lnTo>
                    <a:pt x="323" y="68"/>
                  </a:lnTo>
                  <a:lnTo>
                    <a:pt x="310" y="56"/>
                  </a:lnTo>
                  <a:lnTo>
                    <a:pt x="298" y="43"/>
                  </a:lnTo>
                  <a:lnTo>
                    <a:pt x="284" y="33"/>
                  </a:lnTo>
                  <a:lnTo>
                    <a:pt x="268" y="23"/>
                  </a:lnTo>
                  <a:lnTo>
                    <a:pt x="253" y="16"/>
                  </a:lnTo>
                  <a:lnTo>
                    <a:pt x="235" y="9"/>
                  </a:lnTo>
                  <a:lnTo>
                    <a:pt x="218" y="4"/>
                  </a:lnTo>
                  <a:lnTo>
                    <a:pt x="200" y="2"/>
                  </a:lnTo>
                  <a:lnTo>
                    <a:pt x="182" y="0"/>
                  </a:lnTo>
                  <a:lnTo>
                    <a:pt x="163" y="2"/>
                  </a:lnTo>
                  <a:lnTo>
                    <a:pt x="145" y="4"/>
                  </a:lnTo>
                  <a:lnTo>
                    <a:pt x="128" y="9"/>
                  </a:lnTo>
                  <a:lnTo>
                    <a:pt x="111" y="16"/>
                  </a:lnTo>
                  <a:lnTo>
                    <a:pt x="94" y="23"/>
                  </a:lnTo>
                  <a:lnTo>
                    <a:pt x="81" y="33"/>
                  </a:lnTo>
                  <a:lnTo>
                    <a:pt x="65" y="43"/>
                  </a:lnTo>
                  <a:lnTo>
                    <a:pt x="53" y="56"/>
                  </a:lnTo>
                  <a:lnTo>
                    <a:pt x="42" y="68"/>
                  </a:lnTo>
                  <a:lnTo>
                    <a:pt x="30" y="83"/>
                  </a:lnTo>
                  <a:lnTo>
                    <a:pt x="22" y="98"/>
                  </a:lnTo>
                  <a:lnTo>
                    <a:pt x="14" y="114"/>
                  </a:lnTo>
                  <a:lnTo>
                    <a:pt x="8" y="131"/>
                  </a:lnTo>
                  <a:lnTo>
                    <a:pt x="4" y="149"/>
                  </a:lnTo>
                  <a:lnTo>
                    <a:pt x="1" y="168"/>
                  </a:lnTo>
                  <a:lnTo>
                    <a:pt x="0" y="186"/>
                  </a:lnTo>
                  <a:lnTo>
                    <a:pt x="1" y="205"/>
                  </a:lnTo>
                  <a:lnTo>
                    <a:pt x="4" y="223"/>
                  </a:lnTo>
                  <a:lnTo>
                    <a:pt x="8" y="242"/>
                  </a:lnTo>
                  <a:lnTo>
                    <a:pt x="14" y="259"/>
                  </a:lnTo>
                  <a:lnTo>
                    <a:pt x="22" y="274"/>
                  </a:lnTo>
                  <a:lnTo>
                    <a:pt x="30" y="290"/>
                  </a:lnTo>
                  <a:lnTo>
                    <a:pt x="42" y="304"/>
                  </a:lnTo>
                  <a:lnTo>
                    <a:pt x="53" y="318"/>
                  </a:lnTo>
                  <a:lnTo>
                    <a:pt x="65" y="330"/>
                  </a:lnTo>
                  <a:lnTo>
                    <a:pt x="81" y="341"/>
                  </a:lnTo>
                  <a:lnTo>
                    <a:pt x="94" y="349"/>
                  </a:lnTo>
                  <a:lnTo>
                    <a:pt x="111" y="358"/>
                  </a:lnTo>
                  <a:lnTo>
                    <a:pt x="128" y="364"/>
                  </a:lnTo>
                  <a:lnTo>
                    <a:pt x="145" y="368"/>
                  </a:lnTo>
                  <a:lnTo>
                    <a:pt x="163" y="371"/>
                  </a:lnTo>
                  <a:lnTo>
                    <a:pt x="182" y="372"/>
                  </a:lnTo>
                  <a:lnTo>
                    <a:pt x="200" y="371"/>
                  </a:lnTo>
                  <a:lnTo>
                    <a:pt x="218" y="368"/>
                  </a:lnTo>
                  <a:lnTo>
                    <a:pt x="235" y="364"/>
                  </a:lnTo>
                  <a:lnTo>
                    <a:pt x="253" y="358"/>
                  </a:lnTo>
                  <a:lnTo>
                    <a:pt x="268" y="349"/>
                  </a:lnTo>
                  <a:lnTo>
                    <a:pt x="284" y="341"/>
                  </a:lnTo>
                  <a:lnTo>
                    <a:pt x="298" y="330"/>
                  </a:lnTo>
                  <a:lnTo>
                    <a:pt x="310" y="318"/>
                  </a:lnTo>
                  <a:lnTo>
                    <a:pt x="323" y="304"/>
                  </a:lnTo>
                  <a:lnTo>
                    <a:pt x="332" y="290"/>
                  </a:lnTo>
                  <a:lnTo>
                    <a:pt x="342" y="274"/>
                  </a:lnTo>
                  <a:lnTo>
                    <a:pt x="349" y="259"/>
                  </a:lnTo>
                  <a:lnTo>
                    <a:pt x="356" y="242"/>
                  </a:lnTo>
                  <a:lnTo>
                    <a:pt x="360" y="223"/>
                  </a:lnTo>
                  <a:lnTo>
                    <a:pt x="363" y="205"/>
                  </a:lnTo>
                  <a:lnTo>
                    <a:pt x="363" y="186"/>
                  </a:lnTo>
                  <a:close/>
                  <a:moveTo>
                    <a:pt x="356" y="186"/>
                  </a:moveTo>
                  <a:lnTo>
                    <a:pt x="355" y="205"/>
                  </a:lnTo>
                  <a:lnTo>
                    <a:pt x="352" y="222"/>
                  </a:lnTo>
                  <a:lnTo>
                    <a:pt x="348" y="239"/>
                  </a:lnTo>
                  <a:lnTo>
                    <a:pt x="342" y="256"/>
                  </a:lnTo>
                  <a:lnTo>
                    <a:pt x="335" y="271"/>
                  </a:lnTo>
                  <a:lnTo>
                    <a:pt x="325" y="286"/>
                  </a:lnTo>
                  <a:lnTo>
                    <a:pt x="316" y="300"/>
                  </a:lnTo>
                  <a:lnTo>
                    <a:pt x="304" y="313"/>
                  </a:lnTo>
                  <a:lnTo>
                    <a:pt x="292" y="324"/>
                  </a:lnTo>
                  <a:lnTo>
                    <a:pt x="279" y="334"/>
                  </a:lnTo>
                  <a:lnTo>
                    <a:pt x="264" y="342"/>
                  </a:lnTo>
                  <a:lnTo>
                    <a:pt x="249" y="349"/>
                  </a:lnTo>
                  <a:lnTo>
                    <a:pt x="234" y="357"/>
                  </a:lnTo>
                  <a:lnTo>
                    <a:pt x="217" y="361"/>
                  </a:lnTo>
                  <a:lnTo>
                    <a:pt x="199" y="364"/>
                  </a:lnTo>
                  <a:lnTo>
                    <a:pt x="182" y="364"/>
                  </a:lnTo>
                  <a:lnTo>
                    <a:pt x="164" y="364"/>
                  </a:lnTo>
                  <a:lnTo>
                    <a:pt x="146" y="361"/>
                  </a:lnTo>
                  <a:lnTo>
                    <a:pt x="129" y="357"/>
                  </a:lnTo>
                  <a:lnTo>
                    <a:pt x="114" y="349"/>
                  </a:lnTo>
                  <a:lnTo>
                    <a:pt x="99" y="342"/>
                  </a:lnTo>
                  <a:lnTo>
                    <a:pt x="85" y="334"/>
                  </a:lnTo>
                  <a:lnTo>
                    <a:pt x="71" y="324"/>
                  </a:lnTo>
                  <a:lnTo>
                    <a:pt x="58" y="313"/>
                  </a:lnTo>
                  <a:lnTo>
                    <a:pt x="47" y="300"/>
                  </a:lnTo>
                  <a:lnTo>
                    <a:pt x="37" y="286"/>
                  </a:lnTo>
                  <a:lnTo>
                    <a:pt x="29" y="271"/>
                  </a:lnTo>
                  <a:lnTo>
                    <a:pt x="21" y="256"/>
                  </a:lnTo>
                  <a:lnTo>
                    <a:pt x="15" y="239"/>
                  </a:lnTo>
                  <a:lnTo>
                    <a:pt x="11" y="222"/>
                  </a:lnTo>
                  <a:lnTo>
                    <a:pt x="8" y="205"/>
                  </a:lnTo>
                  <a:lnTo>
                    <a:pt x="8" y="186"/>
                  </a:lnTo>
                  <a:lnTo>
                    <a:pt x="8" y="168"/>
                  </a:lnTo>
                  <a:lnTo>
                    <a:pt x="11" y="151"/>
                  </a:lnTo>
                  <a:lnTo>
                    <a:pt x="15" y="134"/>
                  </a:lnTo>
                  <a:lnTo>
                    <a:pt x="21" y="117"/>
                  </a:lnTo>
                  <a:lnTo>
                    <a:pt x="29" y="101"/>
                  </a:lnTo>
                  <a:lnTo>
                    <a:pt x="37" y="87"/>
                  </a:lnTo>
                  <a:lnTo>
                    <a:pt x="47" y="74"/>
                  </a:lnTo>
                  <a:lnTo>
                    <a:pt x="58" y="61"/>
                  </a:lnTo>
                  <a:lnTo>
                    <a:pt x="71" y="50"/>
                  </a:lnTo>
                  <a:lnTo>
                    <a:pt x="85" y="38"/>
                  </a:lnTo>
                  <a:lnTo>
                    <a:pt x="99" y="30"/>
                  </a:lnTo>
                  <a:lnTo>
                    <a:pt x="114" y="23"/>
                  </a:lnTo>
                  <a:lnTo>
                    <a:pt x="129" y="17"/>
                  </a:lnTo>
                  <a:lnTo>
                    <a:pt x="146" y="13"/>
                  </a:lnTo>
                  <a:lnTo>
                    <a:pt x="164" y="10"/>
                  </a:lnTo>
                  <a:lnTo>
                    <a:pt x="182" y="9"/>
                  </a:lnTo>
                  <a:lnTo>
                    <a:pt x="199" y="10"/>
                  </a:lnTo>
                  <a:lnTo>
                    <a:pt x="217" y="13"/>
                  </a:lnTo>
                  <a:lnTo>
                    <a:pt x="234" y="17"/>
                  </a:lnTo>
                  <a:lnTo>
                    <a:pt x="249" y="23"/>
                  </a:lnTo>
                  <a:lnTo>
                    <a:pt x="264" y="30"/>
                  </a:lnTo>
                  <a:lnTo>
                    <a:pt x="279" y="38"/>
                  </a:lnTo>
                  <a:lnTo>
                    <a:pt x="292" y="50"/>
                  </a:lnTo>
                  <a:lnTo>
                    <a:pt x="304" y="61"/>
                  </a:lnTo>
                  <a:lnTo>
                    <a:pt x="316" y="74"/>
                  </a:lnTo>
                  <a:lnTo>
                    <a:pt x="325" y="87"/>
                  </a:lnTo>
                  <a:lnTo>
                    <a:pt x="335" y="101"/>
                  </a:lnTo>
                  <a:lnTo>
                    <a:pt x="342" y="117"/>
                  </a:lnTo>
                  <a:lnTo>
                    <a:pt x="348" y="134"/>
                  </a:lnTo>
                  <a:lnTo>
                    <a:pt x="352" y="151"/>
                  </a:lnTo>
                  <a:lnTo>
                    <a:pt x="355" y="168"/>
                  </a:lnTo>
                  <a:lnTo>
                    <a:pt x="356" y="186"/>
                  </a:lnTo>
                  <a:close/>
                </a:path>
              </a:pathLst>
            </a:custGeom>
            <a:solidFill>
              <a:srgbClr val="FFF91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2" name="Freeform 149"/>
            <p:cNvSpPr>
              <a:spLocks noEditPoints="1"/>
            </p:cNvSpPr>
            <p:nvPr/>
          </p:nvSpPr>
          <p:spPr bwMode="auto">
            <a:xfrm>
              <a:off x="4357" y="2318"/>
              <a:ext cx="356" cy="364"/>
            </a:xfrm>
            <a:custGeom>
              <a:avLst/>
              <a:gdLst>
                <a:gd name="T0" fmla="*/ 352 w 356"/>
                <a:gd name="T1" fmla="*/ 145 h 364"/>
                <a:gd name="T2" fmla="*/ 334 w 356"/>
                <a:gd name="T3" fmla="*/ 96 h 364"/>
                <a:gd name="T4" fmla="*/ 303 w 356"/>
                <a:gd name="T5" fmla="*/ 54 h 364"/>
                <a:gd name="T6" fmla="*/ 263 w 356"/>
                <a:gd name="T7" fmla="*/ 23 h 364"/>
                <a:gd name="T8" fmla="*/ 213 w 356"/>
                <a:gd name="T9" fmla="*/ 5 h 364"/>
                <a:gd name="T10" fmla="*/ 160 w 356"/>
                <a:gd name="T11" fmla="*/ 2 h 364"/>
                <a:gd name="T12" fmla="*/ 109 w 356"/>
                <a:gd name="T13" fmla="*/ 15 h 364"/>
                <a:gd name="T14" fmla="*/ 64 w 356"/>
                <a:gd name="T15" fmla="*/ 42 h 364"/>
                <a:gd name="T16" fmla="*/ 31 w 356"/>
                <a:gd name="T17" fmla="*/ 81 h 364"/>
                <a:gd name="T18" fmla="*/ 7 w 356"/>
                <a:gd name="T19" fmla="*/ 128 h 364"/>
                <a:gd name="T20" fmla="*/ 0 w 356"/>
                <a:gd name="T21" fmla="*/ 182 h 364"/>
                <a:gd name="T22" fmla="*/ 7 w 356"/>
                <a:gd name="T23" fmla="*/ 236 h 364"/>
                <a:gd name="T24" fmla="*/ 31 w 356"/>
                <a:gd name="T25" fmla="*/ 284 h 364"/>
                <a:gd name="T26" fmla="*/ 64 w 356"/>
                <a:gd name="T27" fmla="*/ 323 h 364"/>
                <a:gd name="T28" fmla="*/ 109 w 356"/>
                <a:gd name="T29" fmla="*/ 350 h 364"/>
                <a:gd name="T30" fmla="*/ 160 w 356"/>
                <a:gd name="T31" fmla="*/ 363 h 364"/>
                <a:gd name="T32" fmla="*/ 213 w 356"/>
                <a:gd name="T33" fmla="*/ 360 h 364"/>
                <a:gd name="T34" fmla="*/ 263 w 356"/>
                <a:gd name="T35" fmla="*/ 343 h 364"/>
                <a:gd name="T36" fmla="*/ 303 w 356"/>
                <a:gd name="T37" fmla="*/ 311 h 364"/>
                <a:gd name="T38" fmla="*/ 334 w 356"/>
                <a:gd name="T39" fmla="*/ 269 h 364"/>
                <a:gd name="T40" fmla="*/ 352 w 356"/>
                <a:gd name="T41" fmla="*/ 219 h 364"/>
                <a:gd name="T42" fmla="*/ 348 w 356"/>
                <a:gd name="T43" fmla="*/ 182 h 364"/>
                <a:gd name="T44" fmla="*/ 339 w 356"/>
                <a:gd name="T45" fmla="*/ 233 h 364"/>
                <a:gd name="T46" fmla="*/ 319 w 356"/>
                <a:gd name="T47" fmla="*/ 279 h 364"/>
                <a:gd name="T48" fmla="*/ 285 w 356"/>
                <a:gd name="T49" fmla="*/ 316 h 364"/>
                <a:gd name="T50" fmla="*/ 243 w 356"/>
                <a:gd name="T51" fmla="*/ 343 h 364"/>
                <a:gd name="T52" fmla="*/ 195 w 356"/>
                <a:gd name="T53" fmla="*/ 355 h 364"/>
                <a:gd name="T54" fmla="*/ 143 w 356"/>
                <a:gd name="T55" fmla="*/ 353 h 364"/>
                <a:gd name="T56" fmla="*/ 96 w 356"/>
                <a:gd name="T57" fmla="*/ 336 h 364"/>
                <a:gd name="T58" fmla="*/ 57 w 356"/>
                <a:gd name="T59" fmla="*/ 306 h 364"/>
                <a:gd name="T60" fmla="*/ 28 w 356"/>
                <a:gd name="T61" fmla="*/ 265 h 364"/>
                <a:gd name="T62" fmla="*/ 11 w 356"/>
                <a:gd name="T63" fmla="*/ 218 h 364"/>
                <a:gd name="T64" fmla="*/ 8 w 356"/>
                <a:gd name="T65" fmla="*/ 165 h 364"/>
                <a:gd name="T66" fmla="*/ 21 w 356"/>
                <a:gd name="T67" fmla="*/ 115 h 364"/>
                <a:gd name="T68" fmla="*/ 46 w 356"/>
                <a:gd name="T69" fmla="*/ 71 h 364"/>
                <a:gd name="T70" fmla="*/ 82 w 356"/>
                <a:gd name="T71" fmla="*/ 39 h 364"/>
                <a:gd name="T72" fmla="*/ 127 w 356"/>
                <a:gd name="T73" fmla="*/ 16 h 364"/>
                <a:gd name="T74" fmla="*/ 178 w 356"/>
                <a:gd name="T75" fmla="*/ 9 h 364"/>
                <a:gd name="T76" fmla="*/ 228 w 356"/>
                <a:gd name="T77" fmla="*/ 16 h 364"/>
                <a:gd name="T78" fmla="*/ 273 w 356"/>
                <a:gd name="T79" fmla="*/ 39 h 364"/>
                <a:gd name="T80" fmla="*/ 309 w 356"/>
                <a:gd name="T81" fmla="*/ 71 h 364"/>
                <a:gd name="T82" fmla="*/ 334 w 356"/>
                <a:gd name="T83" fmla="*/ 115 h 364"/>
                <a:gd name="T84" fmla="*/ 346 w 356"/>
                <a:gd name="T85" fmla="*/ 165 h 3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6"/>
                <a:gd name="T130" fmla="*/ 0 h 364"/>
                <a:gd name="T131" fmla="*/ 356 w 356"/>
                <a:gd name="T132" fmla="*/ 364 h 36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6" h="364">
                  <a:moveTo>
                    <a:pt x="356" y="182"/>
                  </a:moveTo>
                  <a:lnTo>
                    <a:pt x="355" y="164"/>
                  </a:lnTo>
                  <a:lnTo>
                    <a:pt x="352" y="145"/>
                  </a:lnTo>
                  <a:lnTo>
                    <a:pt x="348" y="128"/>
                  </a:lnTo>
                  <a:lnTo>
                    <a:pt x="341" y="111"/>
                  </a:lnTo>
                  <a:lnTo>
                    <a:pt x="334" y="96"/>
                  </a:lnTo>
                  <a:lnTo>
                    <a:pt x="325" y="81"/>
                  </a:lnTo>
                  <a:lnTo>
                    <a:pt x="314" y="67"/>
                  </a:lnTo>
                  <a:lnTo>
                    <a:pt x="303" y="54"/>
                  </a:lnTo>
                  <a:lnTo>
                    <a:pt x="291" y="42"/>
                  </a:lnTo>
                  <a:lnTo>
                    <a:pt x="277" y="32"/>
                  </a:lnTo>
                  <a:lnTo>
                    <a:pt x="263" y="23"/>
                  </a:lnTo>
                  <a:lnTo>
                    <a:pt x="246" y="15"/>
                  </a:lnTo>
                  <a:lnTo>
                    <a:pt x="231" y="9"/>
                  </a:lnTo>
                  <a:lnTo>
                    <a:pt x="213" y="5"/>
                  </a:lnTo>
                  <a:lnTo>
                    <a:pt x="196" y="2"/>
                  </a:lnTo>
                  <a:lnTo>
                    <a:pt x="178" y="0"/>
                  </a:lnTo>
                  <a:lnTo>
                    <a:pt x="160" y="2"/>
                  </a:lnTo>
                  <a:lnTo>
                    <a:pt x="142" y="5"/>
                  </a:lnTo>
                  <a:lnTo>
                    <a:pt x="125" y="9"/>
                  </a:lnTo>
                  <a:lnTo>
                    <a:pt x="109" y="15"/>
                  </a:lnTo>
                  <a:lnTo>
                    <a:pt x="93" y="23"/>
                  </a:lnTo>
                  <a:lnTo>
                    <a:pt x="78" y="32"/>
                  </a:lnTo>
                  <a:lnTo>
                    <a:pt x="64" y="42"/>
                  </a:lnTo>
                  <a:lnTo>
                    <a:pt x="52" y="54"/>
                  </a:lnTo>
                  <a:lnTo>
                    <a:pt x="40" y="67"/>
                  </a:lnTo>
                  <a:lnTo>
                    <a:pt x="31" y="81"/>
                  </a:lnTo>
                  <a:lnTo>
                    <a:pt x="21" y="96"/>
                  </a:lnTo>
                  <a:lnTo>
                    <a:pt x="14" y="111"/>
                  </a:lnTo>
                  <a:lnTo>
                    <a:pt x="7" y="128"/>
                  </a:lnTo>
                  <a:lnTo>
                    <a:pt x="3" y="145"/>
                  </a:lnTo>
                  <a:lnTo>
                    <a:pt x="0" y="164"/>
                  </a:lnTo>
                  <a:lnTo>
                    <a:pt x="0" y="182"/>
                  </a:lnTo>
                  <a:lnTo>
                    <a:pt x="0" y="201"/>
                  </a:lnTo>
                  <a:lnTo>
                    <a:pt x="3" y="219"/>
                  </a:lnTo>
                  <a:lnTo>
                    <a:pt x="7" y="236"/>
                  </a:lnTo>
                  <a:lnTo>
                    <a:pt x="14" y="253"/>
                  </a:lnTo>
                  <a:lnTo>
                    <a:pt x="21" y="269"/>
                  </a:lnTo>
                  <a:lnTo>
                    <a:pt x="31" y="284"/>
                  </a:lnTo>
                  <a:lnTo>
                    <a:pt x="40" y="297"/>
                  </a:lnTo>
                  <a:lnTo>
                    <a:pt x="52" y="311"/>
                  </a:lnTo>
                  <a:lnTo>
                    <a:pt x="64" y="323"/>
                  </a:lnTo>
                  <a:lnTo>
                    <a:pt x="78" y="333"/>
                  </a:lnTo>
                  <a:lnTo>
                    <a:pt x="93" y="343"/>
                  </a:lnTo>
                  <a:lnTo>
                    <a:pt x="109" y="350"/>
                  </a:lnTo>
                  <a:lnTo>
                    <a:pt x="125" y="355"/>
                  </a:lnTo>
                  <a:lnTo>
                    <a:pt x="142" y="360"/>
                  </a:lnTo>
                  <a:lnTo>
                    <a:pt x="160" y="363"/>
                  </a:lnTo>
                  <a:lnTo>
                    <a:pt x="178" y="364"/>
                  </a:lnTo>
                  <a:lnTo>
                    <a:pt x="196" y="363"/>
                  </a:lnTo>
                  <a:lnTo>
                    <a:pt x="213" y="360"/>
                  </a:lnTo>
                  <a:lnTo>
                    <a:pt x="231" y="355"/>
                  </a:lnTo>
                  <a:lnTo>
                    <a:pt x="246" y="350"/>
                  </a:lnTo>
                  <a:lnTo>
                    <a:pt x="263" y="343"/>
                  </a:lnTo>
                  <a:lnTo>
                    <a:pt x="277" y="333"/>
                  </a:lnTo>
                  <a:lnTo>
                    <a:pt x="291" y="323"/>
                  </a:lnTo>
                  <a:lnTo>
                    <a:pt x="303" y="311"/>
                  </a:lnTo>
                  <a:lnTo>
                    <a:pt x="314" y="297"/>
                  </a:lnTo>
                  <a:lnTo>
                    <a:pt x="325" y="284"/>
                  </a:lnTo>
                  <a:lnTo>
                    <a:pt x="334" y="269"/>
                  </a:lnTo>
                  <a:lnTo>
                    <a:pt x="341" y="253"/>
                  </a:lnTo>
                  <a:lnTo>
                    <a:pt x="348" y="236"/>
                  </a:lnTo>
                  <a:lnTo>
                    <a:pt x="352" y="219"/>
                  </a:lnTo>
                  <a:lnTo>
                    <a:pt x="355" y="201"/>
                  </a:lnTo>
                  <a:lnTo>
                    <a:pt x="356" y="182"/>
                  </a:lnTo>
                  <a:close/>
                  <a:moveTo>
                    <a:pt x="348" y="182"/>
                  </a:moveTo>
                  <a:lnTo>
                    <a:pt x="346" y="201"/>
                  </a:lnTo>
                  <a:lnTo>
                    <a:pt x="344" y="218"/>
                  </a:lnTo>
                  <a:lnTo>
                    <a:pt x="339" y="233"/>
                  </a:lnTo>
                  <a:lnTo>
                    <a:pt x="334" y="250"/>
                  </a:lnTo>
                  <a:lnTo>
                    <a:pt x="327" y="265"/>
                  </a:lnTo>
                  <a:lnTo>
                    <a:pt x="319" y="279"/>
                  </a:lnTo>
                  <a:lnTo>
                    <a:pt x="309" y="293"/>
                  </a:lnTo>
                  <a:lnTo>
                    <a:pt x="298" y="306"/>
                  </a:lnTo>
                  <a:lnTo>
                    <a:pt x="285" y="316"/>
                  </a:lnTo>
                  <a:lnTo>
                    <a:pt x="273" y="326"/>
                  </a:lnTo>
                  <a:lnTo>
                    <a:pt x="259" y="336"/>
                  </a:lnTo>
                  <a:lnTo>
                    <a:pt x="243" y="343"/>
                  </a:lnTo>
                  <a:lnTo>
                    <a:pt x="228" y="348"/>
                  </a:lnTo>
                  <a:lnTo>
                    <a:pt x="211" y="353"/>
                  </a:lnTo>
                  <a:lnTo>
                    <a:pt x="195" y="355"/>
                  </a:lnTo>
                  <a:lnTo>
                    <a:pt x="178" y="355"/>
                  </a:lnTo>
                  <a:lnTo>
                    <a:pt x="160" y="355"/>
                  </a:lnTo>
                  <a:lnTo>
                    <a:pt x="143" y="353"/>
                  </a:lnTo>
                  <a:lnTo>
                    <a:pt x="127" y="348"/>
                  </a:lnTo>
                  <a:lnTo>
                    <a:pt x="111" y="343"/>
                  </a:lnTo>
                  <a:lnTo>
                    <a:pt x="96" y="336"/>
                  </a:lnTo>
                  <a:lnTo>
                    <a:pt x="82" y="326"/>
                  </a:lnTo>
                  <a:lnTo>
                    <a:pt x="70" y="316"/>
                  </a:lnTo>
                  <a:lnTo>
                    <a:pt x="57" y="306"/>
                  </a:lnTo>
                  <a:lnTo>
                    <a:pt x="46" y="293"/>
                  </a:lnTo>
                  <a:lnTo>
                    <a:pt x="36" y="279"/>
                  </a:lnTo>
                  <a:lnTo>
                    <a:pt x="28" y="265"/>
                  </a:lnTo>
                  <a:lnTo>
                    <a:pt x="21" y="250"/>
                  </a:lnTo>
                  <a:lnTo>
                    <a:pt x="15" y="233"/>
                  </a:lnTo>
                  <a:lnTo>
                    <a:pt x="11" y="218"/>
                  </a:lnTo>
                  <a:lnTo>
                    <a:pt x="8" y="201"/>
                  </a:lnTo>
                  <a:lnTo>
                    <a:pt x="7" y="182"/>
                  </a:lnTo>
                  <a:lnTo>
                    <a:pt x="8" y="165"/>
                  </a:lnTo>
                  <a:lnTo>
                    <a:pt x="11" y="147"/>
                  </a:lnTo>
                  <a:lnTo>
                    <a:pt x="15" y="131"/>
                  </a:lnTo>
                  <a:lnTo>
                    <a:pt x="21" y="115"/>
                  </a:lnTo>
                  <a:lnTo>
                    <a:pt x="28" y="100"/>
                  </a:lnTo>
                  <a:lnTo>
                    <a:pt x="36" y="86"/>
                  </a:lnTo>
                  <a:lnTo>
                    <a:pt x="46" y="71"/>
                  </a:lnTo>
                  <a:lnTo>
                    <a:pt x="57" y="60"/>
                  </a:lnTo>
                  <a:lnTo>
                    <a:pt x="70" y="49"/>
                  </a:lnTo>
                  <a:lnTo>
                    <a:pt x="82" y="39"/>
                  </a:lnTo>
                  <a:lnTo>
                    <a:pt x="96" y="30"/>
                  </a:lnTo>
                  <a:lnTo>
                    <a:pt x="111" y="22"/>
                  </a:lnTo>
                  <a:lnTo>
                    <a:pt x="127" y="16"/>
                  </a:lnTo>
                  <a:lnTo>
                    <a:pt x="143" y="12"/>
                  </a:lnTo>
                  <a:lnTo>
                    <a:pt x="160" y="10"/>
                  </a:lnTo>
                  <a:lnTo>
                    <a:pt x="178" y="9"/>
                  </a:lnTo>
                  <a:lnTo>
                    <a:pt x="195" y="10"/>
                  </a:lnTo>
                  <a:lnTo>
                    <a:pt x="211" y="12"/>
                  </a:lnTo>
                  <a:lnTo>
                    <a:pt x="228" y="16"/>
                  </a:lnTo>
                  <a:lnTo>
                    <a:pt x="243" y="22"/>
                  </a:lnTo>
                  <a:lnTo>
                    <a:pt x="259" y="30"/>
                  </a:lnTo>
                  <a:lnTo>
                    <a:pt x="273" y="39"/>
                  </a:lnTo>
                  <a:lnTo>
                    <a:pt x="285" y="49"/>
                  </a:lnTo>
                  <a:lnTo>
                    <a:pt x="298" y="60"/>
                  </a:lnTo>
                  <a:lnTo>
                    <a:pt x="309" y="71"/>
                  </a:lnTo>
                  <a:lnTo>
                    <a:pt x="319" y="86"/>
                  </a:lnTo>
                  <a:lnTo>
                    <a:pt x="327" y="100"/>
                  </a:lnTo>
                  <a:lnTo>
                    <a:pt x="334" y="115"/>
                  </a:lnTo>
                  <a:lnTo>
                    <a:pt x="339" y="131"/>
                  </a:lnTo>
                  <a:lnTo>
                    <a:pt x="344" y="147"/>
                  </a:lnTo>
                  <a:lnTo>
                    <a:pt x="346" y="165"/>
                  </a:lnTo>
                  <a:lnTo>
                    <a:pt x="348" y="182"/>
                  </a:lnTo>
                  <a:close/>
                </a:path>
              </a:pathLst>
            </a:custGeom>
            <a:solidFill>
              <a:srgbClr val="FEF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3" name="Freeform 150"/>
            <p:cNvSpPr>
              <a:spLocks noEditPoints="1"/>
            </p:cNvSpPr>
            <p:nvPr/>
          </p:nvSpPr>
          <p:spPr bwMode="auto">
            <a:xfrm>
              <a:off x="4361" y="2323"/>
              <a:ext cx="348" cy="355"/>
            </a:xfrm>
            <a:custGeom>
              <a:avLst/>
              <a:gdLst>
                <a:gd name="T0" fmla="*/ 344 w 348"/>
                <a:gd name="T1" fmla="*/ 142 h 355"/>
                <a:gd name="T2" fmla="*/ 327 w 348"/>
                <a:gd name="T3" fmla="*/ 92 h 355"/>
                <a:gd name="T4" fmla="*/ 296 w 348"/>
                <a:gd name="T5" fmla="*/ 52 h 355"/>
                <a:gd name="T6" fmla="*/ 256 w 348"/>
                <a:gd name="T7" fmla="*/ 21 h 355"/>
                <a:gd name="T8" fmla="*/ 209 w 348"/>
                <a:gd name="T9" fmla="*/ 4 h 355"/>
                <a:gd name="T10" fmla="*/ 156 w 348"/>
                <a:gd name="T11" fmla="*/ 1 h 355"/>
                <a:gd name="T12" fmla="*/ 106 w 348"/>
                <a:gd name="T13" fmla="*/ 14 h 355"/>
                <a:gd name="T14" fmla="*/ 63 w 348"/>
                <a:gd name="T15" fmla="*/ 41 h 355"/>
                <a:gd name="T16" fmla="*/ 29 w 348"/>
                <a:gd name="T17" fmla="*/ 78 h 355"/>
                <a:gd name="T18" fmla="*/ 7 w 348"/>
                <a:gd name="T19" fmla="*/ 125 h 355"/>
                <a:gd name="T20" fmla="*/ 0 w 348"/>
                <a:gd name="T21" fmla="*/ 177 h 355"/>
                <a:gd name="T22" fmla="*/ 7 w 348"/>
                <a:gd name="T23" fmla="*/ 230 h 355"/>
                <a:gd name="T24" fmla="*/ 29 w 348"/>
                <a:gd name="T25" fmla="*/ 277 h 355"/>
                <a:gd name="T26" fmla="*/ 63 w 348"/>
                <a:gd name="T27" fmla="*/ 315 h 355"/>
                <a:gd name="T28" fmla="*/ 106 w 348"/>
                <a:gd name="T29" fmla="*/ 340 h 355"/>
                <a:gd name="T30" fmla="*/ 156 w 348"/>
                <a:gd name="T31" fmla="*/ 355 h 355"/>
                <a:gd name="T32" fmla="*/ 209 w 348"/>
                <a:gd name="T33" fmla="*/ 352 h 355"/>
                <a:gd name="T34" fmla="*/ 256 w 348"/>
                <a:gd name="T35" fmla="*/ 333 h 355"/>
                <a:gd name="T36" fmla="*/ 296 w 348"/>
                <a:gd name="T37" fmla="*/ 304 h 355"/>
                <a:gd name="T38" fmla="*/ 327 w 348"/>
                <a:gd name="T39" fmla="*/ 262 h 355"/>
                <a:gd name="T40" fmla="*/ 344 w 348"/>
                <a:gd name="T41" fmla="*/ 213 h 355"/>
                <a:gd name="T42" fmla="*/ 340 w 348"/>
                <a:gd name="T43" fmla="*/ 177 h 355"/>
                <a:gd name="T44" fmla="*/ 333 w 348"/>
                <a:gd name="T45" fmla="*/ 228 h 355"/>
                <a:gd name="T46" fmla="*/ 312 w 348"/>
                <a:gd name="T47" fmla="*/ 272 h 355"/>
                <a:gd name="T48" fmla="*/ 280 w 348"/>
                <a:gd name="T49" fmla="*/ 308 h 355"/>
                <a:gd name="T50" fmla="*/ 238 w 348"/>
                <a:gd name="T51" fmla="*/ 333 h 355"/>
                <a:gd name="T52" fmla="*/ 191 w 348"/>
                <a:gd name="T53" fmla="*/ 346 h 355"/>
                <a:gd name="T54" fmla="*/ 141 w 348"/>
                <a:gd name="T55" fmla="*/ 343 h 355"/>
                <a:gd name="T56" fmla="*/ 95 w 348"/>
                <a:gd name="T57" fmla="*/ 326 h 355"/>
                <a:gd name="T58" fmla="*/ 56 w 348"/>
                <a:gd name="T59" fmla="*/ 298 h 355"/>
                <a:gd name="T60" fmla="*/ 28 w 348"/>
                <a:gd name="T61" fmla="*/ 258 h 355"/>
                <a:gd name="T62" fmla="*/ 11 w 348"/>
                <a:gd name="T63" fmla="*/ 211 h 355"/>
                <a:gd name="T64" fmla="*/ 9 w 348"/>
                <a:gd name="T65" fmla="*/ 160 h 355"/>
                <a:gd name="T66" fmla="*/ 21 w 348"/>
                <a:gd name="T67" fmla="*/ 112 h 355"/>
                <a:gd name="T68" fmla="*/ 45 w 348"/>
                <a:gd name="T69" fmla="*/ 69 h 355"/>
                <a:gd name="T70" fmla="*/ 81 w 348"/>
                <a:gd name="T71" fmla="*/ 37 h 355"/>
                <a:gd name="T72" fmla="*/ 124 w 348"/>
                <a:gd name="T73" fmla="*/ 15 h 355"/>
                <a:gd name="T74" fmla="*/ 174 w 348"/>
                <a:gd name="T75" fmla="*/ 8 h 355"/>
                <a:gd name="T76" fmla="*/ 223 w 348"/>
                <a:gd name="T77" fmla="*/ 15 h 355"/>
                <a:gd name="T78" fmla="*/ 266 w 348"/>
                <a:gd name="T79" fmla="*/ 37 h 355"/>
                <a:gd name="T80" fmla="*/ 302 w 348"/>
                <a:gd name="T81" fmla="*/ 69 h 355"/>
                <a:gd name="T82" fmla="*/ 327 w 348"/>
                <a:gd name="T83" fmla="*/ 112 h 355"/>
                <a:gd name="T84" fmla="*/ 338 w 348"/>
                <a:gd name="T85" fmla="*/ 160 h 35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8"/>
                <a:gd name="T130" fmla="*/ 0 h 355"/>
                <a:gd name="T131" fmla="*/ 348 w 348"/>
                <a:gd name="T132" fmla="*/ 355 h 35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8" h="355">
                  <a:moveTo>
                    <a:pt x="348" y="177"/>
                  </a:moveTo>
                  <a:lnTo>
                    <a:pt x="347" y="159"/>
                  </a:lnTo>
                  <a:lnTo>
                    <a:pt x="344" y="142"/>
                  </a:lnTo>
                  <a:lnTo>
                    <a:pt x="340" y="125"/>
                  </a:lnTo>
                  <a:lnTo>
                    <a:pt x="334" y="108"/>
                  </a:lnTo>
                  <a:lnTo>
                    <a:pt x="327" y="92"/>
                  </a:lnTo>
                  <a:lnTo>
                    <a:pt x="317" y="78"/>
                  </a:lnTo>
                  <a:lnTo>
                    <a:pt x="308" y="65"/>
                  </a:lnTo>
                  <a:lnTo>
                    <a:pt x="296" y="52"/>
                  </a:lnTo>
                  <a:lnTo>
                    <a:pt x="284" y="41"/>
                  </a:lnTo>
                  <a:lnTo>
                    <a:pt x="271" y="29"/>
                  </a:lnTo>
                  <a:lnTo>
                    <a:pt x="256" y="21"/>
                  </a:lnTo>
                  <a:lnTo>
                    <a:pt x="241" y="14"/>
                  </a:lnTo>
                  <a:lnTo>
                    <a:pt x="226" y="8"/>
                  </a:lnTo>
                  <a:lnTo>
                    <a:pt x="209" y="4"/>
                  </a:lnTo>
                  <a:lnTo>
                    <a:pt x="191" y="1"/>
                  </a:lnTo>
                  <a:lnTo>
                    <a:pt x="174" y="0"/>
                  </a:lnTo>
                  <a:lnTo>
                    <a:pt x="156" y="1"/>
                  </a:lnTo>
                  <a:lnTo>
                    <a:pt x="138" y="4"/>
                  </a:lnTo>
                  <a:lnTo>
                    <a:pt x="121" y="8"/>
                  </a:lnTo>
                  <a:lnTo>
                    <a:pt x="106" y="14"/>
                  </a:lnTo>
                  <a:lnTo>
                    <a:pt x="91" y="21"/>
                  </a:lnTo>
                  <a:lnTo>
                    <a:pt x="77" y="29"/>
                  </a:lnTo>
                  <a:lnTo>
                    <a:pt x="63" y="41"/>
                  </a:lnTo>
                  <a:lnTo>
                    <a:pt x="50" y="52"/>
                  </a:lnTo>
                  <a:lnTo>
                    <a:pt x="39" y="65"/>
                  </a:lnTo>
                  <a:lnTo>
                    <a:pt x="29" y="78"/>
                  </a:lnTo>
                  <a:lnTo>
                    <a:pt x="21" y="92"/>
                  </a:lnTo>
                  <a:lnTo>
                    <a:pt x="13" y="108"/>
                  </a:lnTo>
                  <a:lnTo>
                    <a:pt x="7" y="125"/>
                  </a:lnTo>
                  <a:lnTo>
                    <a:pt x="3" y="142"/>
                  </a:lnTo>
                  <a:lnTo>
                    <a:pt x="0" y="159"/>
                  </a:lnTo>
                  <a:lnTo>
                    <a:pt x="0" y="177"/>
                  </a:lnTo>
                  <a:lnTo>
                    <a:pt x="0" y="196"/>
                  </a:lnTo>
                  <a:lnTo>
                    <a:pt x="3" y="213"/>
                  </a:lnTo>
                  <a:lnTo>
                    <a:pt x="7" y="230"/>
                  </a:lnTo>
                  <a:lnTo>
                    <a:pt x="13" y="247"/>
                  </a:lnTo>
                  <a:lnTo>
                    <a:pt x="21" y="262"/>
                  </a:lnTo>
                  <a:lnTo>
                    <a:pt x="29" y="277"/>
                  </a:lnTo>
                  <a:lnTo>
                    <a:pt x="39" y="291"/>
                  </a:lnTo>
                  <a:lnTo>
                    <a:pt x="50" y="304"/>
                  </a:lnTo>
                  <a:lnTo>
                    <a:pt x="63" y="315"/>
                  </a:lnTo>
                  <a:lnTo>
                    <a:pt x="77" y="325"/>
                  </a:lnTo>
                  <a:lnTo>
                    <a:pt x="91" y="333"/>
                  </a:lnTo>
                  <a:lnTo>
                    <a:pt x="106" y="340"/>
                  </a:lnTo>
                  <a:lnTo>
                    <a:pt x="121" y="348"/>
                  </a:lnTo>
                  <a:lnTo>
                    <a:pt x="138" y="352"/>
                  </a:lnTo>
                  <a:lnTo>
                    <a:pt x="156" y="355"/>
                  </a:lnTo>
                  <a:lnTo>
                    <a:pt x="174" y="355"/>
                  </a:lnTo>
                  <a:lnTo>
                    <a:pt x="191" y="355"/>
                  </a:lnTo>
                  <a:lnTo>
                    <a:pt x="209" y="352"/>
                  </a:lnTo>
                  <a:lnTo>
                    <a:pt x="226" y="348"/>
                  </a:lnTo>
                  <a:lnTo>
                    <a:pt x="241" y="340"/>
                  </a:lnTo>
                  <a:lnTo>
                    <a:pt x="256" y="333"/>
                  </a:lnTo>
                  <a:lnTo>
                    <a:pt x="271" y="325"/>
                  </a:lnTo>
                  <a:lnTo>
                    <a:pt x="284" y="315"/>
                  </a:lnTo>
                  <a:lnTo>
                    <a:pt x="296" y="304"/>
                  </a:lnTo>
                  <a:lnTo>
                    <a:pt x="308" y="291"/>
                  </a:lnTo>
                  <a:lnTo>
                    <a:pt x="317" y="277"/>
                  </a:lnTo>
                  <a:lnTo>
                    <a:pt x="327" y="262"/>
                  </a:lnTo>
                  <a:lnTo>
                    <a:pt x="334" y="247"/>
                  </a:lnTo>
                  <a:lnTo>
                    <a:pt x="340" y="230"/>
                  </a:lnTo>
                  <a:lnTo>
                    <a:pt x="344" y="213"/>
                  </a:lnTo>
                  <a:lnTo>
                    <a:pt x="347" y="196"/>
                  </a:lnTo>
                  <a:lnTo>
                    <a:pt x="348" y="177"/>
                  </a:lnTo>
                  <a:close/>
                  <a:moveTo>
                    <a:pt x="340" y="177"/>
                  </a:moveTo>
                  <a:lnTo>
                    <a:pt x="338" y="194"/>
                  </a:lnTo>
                  <a:lnTo>
                    <a:pt x="337" y="211"/>
                  </a:lnTo>
                  <a:lnTo>
                    <a:pt x="333" y="228"/>
                  </a:lnTo>
                  <a:lnTo>
                    <a:pt x="327" y="244"/>
                  </a:lnTo>
                  <a:lnTo>
                    <a:pt x="320" y="258"/>
                  </a:lnTo>
                  <a:lnTo>
                    <a:pt x="312" y="272"/>
                  </a:lnTo>
                  <a:lnTo>
                    <a:pt x="302" y="285"/>
                  </a:lnTo>
                  <a:lnTo>
                    <a:pt x="291" y="298"/>
                  </a:lnTo>
                  <a:lnTo>
                    <a:pt x="280" y="308"/>
                  </a:lnTo>
                  <a:lnTo>
                    <a:pt x="266" y="318"/>
                  </a:lnTo>
                  <a:lnTo>
                    <a:pt x="253" y="326"/>
                  </a:lnTo>
                  <a:lnTo>
                    <a:pt x="238" y="333"/>
                  </a:lnTo>
                  <a:lnTo>
                    <a:pt x="223" y="339"/>
                  </a:lnTo>
                  <a:lnTo>
                    <a:pt x="207" y="343"/>
                  </a:lnTo>
                  <a:lnTo>
                    <a:pt x="191" y="346"/>
                  </a:lnTo>
                  <a:lnTo>
                    <a:pt x="174" y="346"/>
                  </a:lnTo>
                  <a:lnTo>
                    <a:pt x="156" y="346"/>
                  </a:lnTo>
                  <a:lnTo>
                    <a:pt x="141" y="343"/>
                  </a:lnTo>
                  <a:lnTo>
                    <a:pt x="124" y="339"/>
                  </a:lnTo>
                  <a:lnTo>
                    <a:pt x="109" y="333"/>
                  </a:lnTo>
                  <a:lnTo>
                    <a:pt x="95" y="326"/>
                  </a:lnTo>
                  <a:lnTo>
                    <a:pt x="81" y="318"/>
                  </a:lnTo>
                  <a:lnTo>
                    <a:pt x="68" y="308"/>
                  </a:lnTo>
                  <a:lnTo>
                    <a:pt x="56" y="298"/>
                  </a:lnTo>
                  <a:lnTo>
                    <a:pt x="45" y="285"/>
                  </a:lnTo>
                  <a:lnTo>
                    <a:pt x="36" y="272"/>
                  </a:lnTo>
                  <a:lnTo>
                    <a:pt x="28" y="258"/>
                  </a:lnTo>
                  <a:lnTo>
                    <a:pt x="21" y="244"/>
                  </a:lnTo>
                  <a:lnTo>
                    <a:pt x="16" y="228"/>
                  </a:lnTo>
                  <a:lnTo>
                    <a:pt x="11" y="211"/>
                  </a:lnTo>
                  <a:lnTo>
                    <a:pt x="9" y="194"/>
                  </a:lnTo>
                  <a:lnTo>
                    <a:pt x="7" y="177"/>
                  </a:lnTo>
                  <a:lnTo>
                    <a:pt x="9" y="160"/>
                  </a:lnTo>
                  <a:lnTo>
                    <a:pt x="11" y="143"/>
                  </a:lnTo>
                  <a:lnTo>
                    <a:pt x="16" y="127"/>
                  </a:lnTo>
                  <a:lnTo>
                    <a:pt x="21" y="112"/>
                  </a:lnTo>
                  <a:lnTo>
                    <a:pt x="28" y="96"/>
                  </a:lnTo>
                  <a:lnTo>
                    <a:pt x="36" y="82"/>
                  </a:lnTo>
                  <a:lnTo>
                    <a:pt x="45" y="69"/>
                  </a:lnTo>
                  <a:lnTo>
                    <a:pt x="56" y="58"/>
                  </a:lnTo>
                  <a:lnTo>
                    <a:pt x="68" y="47"/>
                  </a:lnTo>
                  <a:lnTo>
                    <a:pt x="81" y="37"/>
                  </a:lnTo>
                  <a:lnTo>
                    <a:pt x="95" y="28"/>
                  </a:lnTo>
                  <a:lnTo>
                    <a:pt x="109" y="21"/>
                  </a:lnTo>
                  <a:lnTo>
                    <a:pt x="124" y="15"/>
                  </a:lnTo>
                  <a:lnTo>
                    <a:pt x="141" y="11"/>
                  </a:lnTo>
                  <a:lnTo>
                    <a:pt x="156" y="8"/>
                  </a:lnTo>
                  <a:lnTo>
                    <a:pt x="174" y="8"/>
                  </a:lnTo>
                  <a:lnTo>
                    <a:pt x="191" y="8"/>
                  </a:lnTo>
                  <a:lnTo>
                    <a:pt x="207" y="11"/>
                  </a:lnTo>
                  <a:lnTo>
                    <a:pt x="223" y="15"/>
                  </a:lnTo>
                  <a:lnTo>
                    <a:pt x="238" y="21"/>
                  </a:lnTo>
                  <a:lnTo>
                    <a:pt x="253" y="28"/>
                  </a:lnTo>
                  <a:lnTo>
                    <a:pt x="266" y="37"/>
                  </a:lnTo>
                  <a:lnTo>
                    <a:pt x="280" y="47"/>
                  </a:lnTo>
                  <a:lnTo>
                    <a:pt x="291" y="58"/>
                  </a:lnTo>
                  <a:lnTo>
                    <a:pt x="302" y="69"/>
                  </a:lnTo>
                  <a:lnTo>
                    <a:pt x="312" y="82"/>
                  </a:lnTo>
                  <a:lnTo>
                    <a:pt x="320" y="96"/>
                  </a:lnTo>
                  <a:lnTo>
                    <a:pt x="327" y="112"/>
                  </a:lnTo>
                  <a:lnTo>
                    <a:pt x="333" y="127"/>
                  </a:lnTo>
                  <a:lnTo>
                    <a:pt x="337" y="143"/>
                  </a:lnTo>
                  <a:lnTo>
                    <a:pt x="338" y="160"/>
                  </a:lnTo>
                  <a:lnTo>
                    <a:pt x="340" y="177"/>
                  </a:lnTo>
                  <a:close/>
                </a:path>
              </a:pathLst>
            </a:custGeom>
            <a:solidFill>
              <a:srgbClr val="FEF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4" name="Freeform 151"/>
            <p:cNvSpPr>
              <a:spLocks noEditPoints="1"/>
            </p:cNvSpPr>
            <p:nvPr/>
          </p:nvSpPr>
          <p:spPr bwMode="auto">
            <a:xfrm>
              <a:off x="4364" y="2327"/>
              <a:ext cx="341" cy="346"/>
            </a:xfrm>
            <a:custGeom>
              <a:avLst/>
              <a:gdLst>
                <a:gd name="T0" fmla="*/ 337 w 341"/>
                <a:gd name="T1" fmla="*/ 138 h 346"/>
                <a:gd name="T2" fmla="*/ 320 w 341"/>
                <a:gd name="T3" fmla="*/ 91 h 346"/>
                <a:gd name="T4" fmla="*/ 291 w 341"/>
                <a:gd name="T5" fmla="*/ 51 h 346"/>
                <a:gd name="T6" fmla="*/ 252 w 341"/>
                <a:gd name="T7" fmla="*/ 21 h 346"/>
                <a:gd name="T8" fmla="*/ 204 w 341"/>
                <a:gd name="T9" fmla="*/ 3 h 346"/>
                <a:gd name="T10" fmla="*/ 153 w 341"/>
                <a:gd name="T11" fmla="*/ 1 h 346"/>
                <a:gd name="T12" fmla="*/ 104 w 341"/>
                <a:gd name="T13" fmla="*/ 13 h 346"/>
                <a:gd name="T14" fmla="*/ 63 w 341"/>
                <a:gd name="T15" fmla="*/ 40 h 346"/>
                <a:gd name="T16" fmla="*/ 29 w 341"/>
                <a:gd name="T17" fmla="*/ 77 h 346"/>
                <a:gd name="T18" fmla="*/ 8 w 341"/>
                <a:gd name="T19" fmla="*/ 122 h 346"/>
                <a:gd name="T20" fmla="*/ 0 w 341"/>
                <a:gd name="T21" fmla="*/ 173 h 346"/>
                <a:gd name="T22" fmla="*/ 8 w 341"/>
                <a:gd name="T23" fmla="*/ 224 h 346"/>
                <a:gd name="T24" fmla="*/ 29 w 341"/>
                <a:gd name="T25" fmla="*/ 270 h 346"/>
                <a:gd name="T26" fmla="*/ 63 w 341"/>
                <a:gd name="T27" fmla="*/ 307 h 346"/>
                <a:gd name="T28" fmla="*/ 104 w 341"/>
                <a:gd name="T29" fmla="*/ 334 h 346"/>
                <a:gd name="T30" fmla="*/ 153 w 341"/>
                <a:gd name="T31" fmla="*/ 346 h 346"/>
                <a:gd name="T32" fmla="*/ 204 w 341"/>
                <a:gd name="T33" fmla="*/ 344 h 346"/>
                <a:gd name="T34" fmla="*/ 252 w 341"/>
                <a:gd name="T35" fmla="*/ 327 h 346"/>
                <a:gd name="T36" fmla="*/ 291 w 341"/>
                <a:gd name="T37" fmla="*/ 297 h 346"/>
                <a:gd name="T38" fmla="*/ 320 w 341"/>
                <a:gd name="T39" fmla="*/ 256 h 346"/>
                <a:gd name="T40" fmla="*/ 337 w 341"/>
                <a:gd name="T41" fmla="*/ 209 h 346"/>
                <a:gd name="T42" fmla="*/ 332 w 341"/>
                <a:gd name="T43" fmla="*/ 173 h 346"/>
                <a:gd name="T44" fmla="*/ 325 w 341"/>
                <a:gd name="T45" fmla="*/ 223 h 346"/>
                <a:gd name="T46" fmla="*/ 305 w 341"/>
                <a:gd name="T47" fmla="*/ 265 h 346"/>
                <a:gd name="T48" fmla="*/ 274 w 341"/>
                <a:gd name="T49" fmla="*/ 301 h 346"/>
                <a:gd name="T50" fmla="*/ 234 w 341"/>
                <a:gd name="T51" fmla="*/ 325 h 346"/>
                <a:gd name="T52" fmla="*/ 188 w 341"/>
                <a:gd name="T53" fmla="*/ 338 h 346"/>
                <a:gd name="T54" fmla="*/ 138 w 341"/>
                <a:gd name="T55" fmla="*/ 335 h 346"/>
                <a:gd name="T56" fmla="*/ 93 w 341"/>
                <a:gd name="T57" fmla="*/ 319 h 346"/>
                <a:gd name="T58" fmla="*/ 56 w 341"/>
                <a:gd name="T59" fmla="*/ 291 h 346"/>
                <a:gd name="T60" fmla="*/ 28 w 341"/>
                <a:gd name="T61" fmla="*/ 253 h 346"/>
                <a:gd name="T62" fmla="*/ 11 w 341"/>
                <a:gd name="T63" fmla="*/ 207 h 346"/>
                <a:gd name="T64" fmla="*/ 10 w 341"/>
                <a:gd name="T65" fmla="*/ 156 h 346"/>
                <a:gd name="T66" fmla="*/ 21 w 341"/>
                <a:gd name="T67" fmla="*/ 109 h 346"/>
                <a:gd name="T68" fmla="*/ 46 w 341"/>
                <a:gd name="T69" fmla="*/ 68 h 346"/>
                <a:gd name="T70" fmla="*/ 79 w 341"/>
                <a:gd name="T71" fmla="*/ 35 h 346"/>
                <a:gd name="T72" fmla="*/ 122 w 341"/>
                <a:gd name="T73" fmla="*/ 16 h 346"/>
                <a:gd name="T74" fmla="*/ 171 w 341"/>
                <a:gd name="T75" fmla="*/ 8 h 346"/>
                <a:gd name="T76" fmla="*/ 218 w 341"/>
                <a:gd name="T77" fmla="*/ 16 h 346"/>
                <a:gd name="T78" fmla="*/ 261 w 341"/>
                <a:gd name="T79" fmla="*/ 35 h 346"/>
                <a:gd name="T80" fmla="*/ 296 w 341"/>
                <a:gd name="T81" fmla="*/ 68 h 346"/>
                <a:gd name="T82" fmla="*/ 320 w 341"/>
                <a:gd name="T83" fmla="*/ 109 h 346"/>
                <a:gd name="T84" fmla="*/ 332 w 341"/>
                <a:gd name="T85" fmla="*/ 156 h 3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1"/>
                <a:gd name="T130" fmla="*/ 0 h 346"/>
                <a:gd name="T131" fmla="*/ 341 w 341"/>
                <a:gd name="T132" fmla="*/ 346 h 3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1" h="346">
                  <a:moveTo>
                    <a:pt x="341" y="173"/>
                  </a:moveTo>
                  <a:lnTo>
                    <a:pt x="339" y="156"/>
                  </a:lnTo>
                  <a:lnTo>
                    <a:pt x="337" y="138"/>
                  </a:lnTo>
                  <a:lnTo>
                    <a:pt x="332" y="122"/>
                  </a:lnTo>
                  <a:lnTo>
                    <a:pt x="327" y="106"/>
                  </a:lnTo>
                  <a:lnTo>
                    <a:pt x="320" y="91"/>
                  </a:lnTo>
                  <a:lnTo>
                    <a:pt x="312" y="77"/>
                  </a:lnTo>
                  <a:lnTo>
                    <a:pt x="302" y="62"/>
                  </a:lnTo>
                  <a:lnTo>
                    <a:pt x="291" y="51"/>
                  </a:lnTo>
                  <a:lnTo>
                    <a:pt x="278" y="40"/>
                  </a:lnTo>
                  <a:lnTo>
                    <a:pt x="266" y="30"/>
                  </a:lnTo>
                  <a:lnTo>
                    <a:pt x="252" y="21"/>
                  </a:lnTo>
                  <a:lnTo>
                    <a:pt x="236" y="13"/>
                  </a:lnTo>
                  <a:lnTo>
                    <a:pt x="221" y="7"/>
                  </a:lnTo>
                  <a:lnTo>
                    <a:pt x="204" y="3"/>
                  </a:lnTo>
                  <a:lnTo>
                    <a:pt x="188" y="1"/>
                  </a:lnTo>
                  <a:lnTo>
                    <a:pt x="171" y="0"/>
                  </a:lnTo>
                  <a:lnTo>
                    <a:pt x="153" y="1"/>
                  </a:lnTo>
                  <a:lnTo>
                    <a:pt x="136" y="3"/>
                  </a:lnTo>
                  <a:lnTo>
                    <a:pt x="120" y="7"/>
                  </a:lnTo>
                  <a:lnTo>
                    <a:pt x="104" y="13"/>
                  </a:lnTo>
                  <a:lnTo>
                    <a:pt x="89" y="21"/>
                  </a:lnTo>
                  <a:lnTo>
                    <a:pt x="75" y="30"/>
                  </a:lnTo>
                  <a:lnTo>
                    <a:pt x="63" y="40"/>
                  </a:lnTo>
                  <a:lnTo>
                    <a:pt x="50" y="51"/>
                  </a:lnTo>
                  <a:lnTo>
                    <a:pt x="39" y="62"/>
                  </a:lnTo>
                  <a:lnTo>
                    <a:pt x="29" y="77"/>
                  </a:lnTo>
                  <a:lnTo>
                    <a:pt x="21" y="91"/>
                  </a:lnTo>
                  <a:lnTo>
                    <a:pt x="14" y="106"/>
                  </a:lnTo>
                  <a:lnTo>
                    <a:pt x="8" y="122"/>
                  </a:lnTo>
                  <a:lnTo>
                    <a:pt x="4" y="138"/>
                  </a:lnTo>
                  <a:lnTo>
                    <a:pt x="1" y="156"/>
                  </a:lnTo>
                  <a:lnTo>
                    <a:pt x="0" y="173"/>
                  </a:lnTo>
                  <a:lnTo>
                    <a:pt x="1" y="192"/>
                  </a:lnTo>
                  <a:lnTo>
                    <a:pt x="4" y="209"/>
                  </a:lnTo>
                  <a:lnTo>
                    <a:pt x="8" y="224"/>
                  </a:lnTo>
                  <a:lnTo>
                    <a:pt x="14" y="241"/>
                  </a:lnTo>
                  <a:lnTo>
                    <a:pt x="21" y="256"/>
                  </a:lnTo>
                  <a:lnTo>
                    <a:pt x="29" y="270"/>
                  </a:lnTo>
                  <a:lnTo>
                    <a:pt x="39" y="284"/>
                  </a:lnTo>
                  <a:lnTo>
                    <a:pt x="50" y="297"/>
                  </a:lnTo>
                  <a:lnTo>
                    <a:pt x="63" y="307"/>
                  </a:lnTo>
                  <a:lnTo>
                    <a:pt x="75" y="317"/>
                  </a:lnTo>
                  <a:lnTo>
                    <a:pt x="89" y="327"/>
                  </a:lnTo>
                  <a:lnTo>
                    <a:pt x="104" y="334"/>
                  </a:lnTo>
                  <a:lnTo>
                    <a:pt x="120" y="339"/>
                  </a:lnTo>
                  <a:lnTo>
                    <a:pt x="136" y="344"/>
                  </a:lnTo>
                  <a:lnTo>
                    <a:pt x="153" y="346"/>
                  </a:lnTo>
                  <a:lnTo>
                    <a:pt x="171" y="346"/>
                  </a:lnTo>
                  <a:lnTo>
                    <a:pt x="188" y="346"/>
                  </a:lnTo>
                  <a:lnTo>
                    <a:pt x="204" y="344"/>
                  </a:lnTo>
                  <a:lnTo>
                    <a:pt x="221" y="339"/>
                  </a:lnTo>
                  <a:lnTo>
                    <a:pt x="236" y="334"/>
                  </a:lnTo>
                  <a:lnTo>
                    <a:pt x="252" y="327"/>
                  </a:lnTo>
                  <a:lnTo>
                    <a:pt x="266" y="317"/>
                  </a:lnTo>
                  <a:lnTo>
                    <a:pt x="278" y="307"/>
                  </a:lnTo>
                  <a:lnTo>
                    <a:pt x="291" y="297"/>
                  </a:lnTo>
                  <a:lnTo>
                    <a:pt x="302" y="284"/>
                  </a:lnTo>
                  <a:lnTo>
                    <a:pt x="312" y="270"/>
                  </a:lnTo>
                  <a:lnTo>
                    <a:pt x="320" y="256"/>
                  </a:lnTo>
                  <a:lnTo>
                    <a:pt x="327" y="241"/>
                  </a:lnTo>
                  <a:lnTo>
                    <a:pt x="332" y="224"/>
                  </a:lnTo>
                  <a:lnTo>
                    <a:pt x="337" y="209"/>
                  </a:lnTo>
                  <a:lnTo>
                    <a:pt x="339" y="192"/>
                  </a:lnTo>
                  <a:lnTo>
                    <a:pt x="341" y="173"/>
                  </a:lnTo>
                  <a:close/>
                  <a:moveTo>
                    <a:pt x="332" y="173"/>
                  </a:moveTo>
                  <a:lnTo>
                    <a:pt x="332" y="190"/>
                  </a:lnTo>
                  <a:lnTo>
                    <a:pt x="330" y="207"/>
                  </a:lnTo>
                  <a:lnTo>
                    <a:pt x="325" y="223"/>
                  </a:lnTo>
                  <a:lnTo>
                    <a:pt x="320" y="237"/>
                  </a:lnTo>
                  <a:lnTo>
                    <a:pt x="313" y="253"/>
                  </a:lnTo>
                  <a:lnTo>
                    <a:pt x="305" y="265"/>
                  </a:lnTo>
                  <a:lnTo>
                    <a:pt x="296" y="278"/>
                  </a:lnTo>
                  <a:lnTo>
                    <a:pt x="285" y="291"/>
                  </a:lnTo>
                  <a:lnTo>
                    <a:pt x="274" y="301"/>
                  </a:lnTo>
                  <a:lnTo>
                    <a:pt x="261" y="311"/>
                  </a:lnTo>
                  <a:lnTo>
                    <a:pt x="248" y="319"/>
                  </a:lnTo>
                  <a:lnTo>
                    <a:pt x="234" y="325"/>
                  </a:lnTo>
                  <a:lnTo>
                    <a:pt x="218" y="331"/>
                  </a:lnTo>
                  <a:lnTo>
                    <a:pt x="203" y="335"/>
                  </a:lnTo>
                  <a:lnTo>
                    <a:pt x="188" y="338"/>
                  </a:lnTo>
                  <a:lnTo>
                    <a:pt x="171" y="339"/>
                  </a:lnTo>
                  <a:lnTo>
                    <a:pt x="154" y="338"/>
                  </a:lnTo>
                  <a:lnTo>
                    <a:pt x="138" y="335"/>
                  </a:lnTo>
                  <a:lnTo>
                    <a:pt x="122" y="331"/>
                  </a:lnTo>
                  <a:lnTo>
                    <a:pt x="107" y="325"/>
                  </a:lnTo>
                  <a:lnTo>
                    <a:pt x="93" y="319"/>
                  </a:lnTo>
                  <a:lnTo>
                    <a:pt x="79" y="311"/>
                  </a:lnTo>
                  <a:lnTo>
                    <a:pt x="67" y="301"/>
                  </a:lnTo>
                  <a:lnTo>
                    <a:pt x="56" y="291"/>
                  </a:lnTo>
                  <a:lnTo>
                    <a:pt x="46" y="278"/>
                  </a:lnTo>
                  <a:lnTo>
                    <a:pt x="36" y="265"/>
                  </a:lnTo>
                  <a:lnTo>
                    <a:pt x="28" y="253"/>
                  </a:lnTo>
                  <a:lnTo>
                    <a:pt x="21" y="237"/>
                  </a:lnTo>
                  <a:lnTo>
                    <a:pt x="15" y="223"/>
                  </a:lnTo>
                  <a:lnTo>
                    <a:pt x="11" y="207"/>
                  </a:lnTo>
                  <a:lnTo>
                    <a:pt x="10" y="190"/>
                  </a:lnTo>
                  <a:lnTo>
                    <a:pt x="8" y="173"/>
                  </a:lnTo>
                  <a:lnTo>
                    <a:pt x="10" y="156"/>
                  </a:lnTo>
                  <a:lnTo>
                    <a:pt x="11" y="141"/>
                  </a:lnTo>
                  <a:lnTo>
                    <a:pt x="15" y="123"/>
                  </a:lnTo>
                  <a:lnTo>
                    <a:pt x="21" y="109"/>
                  </a:lnTo>
                  <a:lnTo>
                    <a:pt x="28" y="95"/>
                  </a:lnTo>
                  <a:lnTo>
                    <a:pt x="36" y="81"/>
                  </a:lnTo>
                  <a:lnTo>
                    <a:pt x="46" y="68"/>
                  </a:lnTo>
                  <a:lnTo>
                    <a:pt x="56" y="57"/>
                  </a:lnTo>
                  <a:lnTo>
                    <a:pt x="67" y="45"/>
                  </a:lnTo>
                  <a:lnTo>
                    <a:pt x="79" y="35"/>
                  </a:lnTo>
                  <a:lnTo>
                    <a:pt x="93" y="28"/>
                  </a:lnTo>
                  <a:lnTo>
                    <a:pt x="107" y="21"/>
                  </a:lnTo>
                  <a:lnTo>
                    <a:pt x="122" y="16"/>
                  </a:lnTo>
                  <a:lnTo>
                    <a:pt x="138" y="11"/>
                  </a:lnTo>
                  <a:lnTo>
                    <a:pt x="154" y="8"/>
                  </a:lnTo>
                  <a:lnTo>
                    <a:pt x="171" y="8"/>
                  </a:lnTo>
                  <a:lnTo>
                    <a:pt x="188" y="8"/>
                  </a:lnTo>
                  <a:lnTo>
                    <a:pt x="203" y="11"/>
                  </a:lnTo>
                  <a:lnTo>
                    <a:pt x="218" y="16"/>
                  </a:lnTo>
                  <a:lnTo>
                    <a:pt x="234" y="21"/>
                  </a:lnTo>
                  <a:lnTo>
                    <a:pt x="248" y="28"/>
                  </a:lnTo>
                  <a:lnTo>
                    <a:pt x="261" y="35"/>
                  </a:lnTo>
                  <a:lnTo>
                    <a:pt x="274" y="45"/>
                  </a:lnTo>
                  <a:lnTo>
                    <a:pt x="285" y="57"/>
                  </a:lnTo>
                  <a:lnTo>
                    <a:pt x="296" y="68"/>
                  </a:lnTo>
                  <a:lnTo>
                    <a:pt x="305" y="81"/>
                  </a:lnTo>
                  <a:lnTo>
                    <a:pt x="313" y="95"/>
                  </a:lnTo>
                  <a:lnTo>
                    <a:pt x="320" y="109"/>
                  </a:lnTo>
                  <a:lnTo>
                    <a:pt x="325" y="123"/>
                  </a:lnTo>
                  <a:lnTo>
                    <a:pt x="330" y="141"/>
                  </a:lnTo>
                  <a:lnTo>
                    <a:pt x="332" y="156"/>
                  </a:lnTo>
                  <a:lnTo>
                    <a:pt x="332" y="173"/>
                  </a:lnTo>
                  <a:close/>
                </a:path>
              </a:pathLst>
            </a:custGeom>
            <a:solidFill>
              <a:srgbClr val="FEF9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5" name="Freeform 152"/>
            <p:cNvSpPr>
              <a:spLocks noEditPoints="1"/>
            </p:cNvSpPr>
            <p:nvPr/>
          </p:nvSpPr>
          <p:spPr bwMode="auto">
            <a:xfrm>
              <a:off x="4368" y="2331"/>
              <a:ext cx="333" cy="338"/>
            </a:xfrm>
            <a:custGeom>
              <a:avLst/>
              <a:gdLst>
                <a:gd name="T0" fmla="*/ 330 w 333"/>
                <a:gd name="T1" fmla="*/ 135 h 338"/>
                <a:gd name="T2" fmla="*/ 313 w 333"/>
                <a:gd name="T3" fmla="*/ 88 h 338"/>
                <a:gd name="T4" fmla="*/ 284 w 333"/>
                <a:gd name="T5" fmla="*/ 50 h 338"/>
                <a:gd name="T6" fmla="*/ 246 w 333"/>
                <a:gd name="T7" fmla="*/ 20 h 338"/>
                <a:gd name="T8" fmla="*/ 200 w 333"/>
                <a:gd name="T9" fmla="*/ 3 h 338"/>
                <a:gd name="T10" fmla="*/ 149 w 333"/>
                <a:gd name="T11" fmla="*/ 0 h 338"/>
                <a:gd name="T12" fmla="*/ 102 w 333"/>
                <a:gd name="T13" fmla="*/ 13 h 338"/>
                <a:gd name="T14" fmla="*/ 61 w 333"/>
                <a:gd name="T15" fmla="*/ 39 h 338"/>
                <a:gd name="T16" fmla="*/ 29 w 333"/>
                <a:gd name="T17" fmla="*/ 74 h 338"/>
                <a:gd name="T18" fmla="*/ 9 w 333"/>
                <a:gd name="T19" fmla="*/ 119 h 338"/>
                <a:gd name="T20" fmla="*/ 0 w 333"/>
                <a:gd name="T21" fmla="*/ 169 h 338"/>
                <a:gd name="T22" fmla="*/ 9 w 333"/>
                <a:gd name="T23" fmla="*/ 220 h 338"/>
                <a:gd name="T24" fmla="*/ 29 w 333"/>
                <a:gd name="T25" fmla="*/ 264 h 338"/>
                <a:gd name="T26" fmla="*/ 61 w 333"/>
                <a:gd name="T27" fmla="*/ 300 h 338"/>
                <a:gd name="T28" fmla="*/ 102 w 333"/>
                <a:gd name="T29" fmla="*/ 325 h 338"/>
                <a:gd name="T30" fmla="*/ 149 w 333"/>
                <a:gd name="T31" fmla="*/ 338 h 338"/>
                <a:gd name="T32" fmla="*/ 200 w 333"/>
                <a:gd name="T33" fmla="*/ 335 h 338"/>
                <a:gd name="T34" fmla="*/ 246 w 333"/>
                <a:gd name="T35" fmla="*/ 318 h 338"/>
                <a:gd name="T36" fmla="*/ 284 w 333"/>
                <a:gd name="T37" fmla="*/ 290 h 338"/>
                <a:gd name="T38" fmla="*/ 313 w 333"/>
                <a:gd name="T39" fmla="*/ 250 h 338"/>
                <a:gd name="T40" fmla="*/ 330 w 333"/>
                <a:gd name="T41" fmla="*/ 203 h 338"/>
                <a:gd name="T42" fmla="*/ 324 w 333"/>
                <a:gd name="T43" fmla="*/ 169 h 338"/>
                <a:gd name="T44" fmla="*/ 317 w 333"/>
                <a:gd name="T45" fmla="*/ 217 h 338"/>
                <a:gd name="T46" fmla="*/ 298 w 333"/>
                <a:gd name="T47" fmla="*/ 260 h 338"/>
                <a:gd name="T48" fmla="*/ 267 w 333"/>
                <a:gd name="T49" fmla="*/ 294 h 338"/>
                <a:gd name="T50" fmla="*/ 228 w 333"/>
                <a:gd name="T51" fmla="*/ 318 h 338"/>
                <a:gd name="T52" fmla="*/ 182 w 333"/>
                <a:gd name="T53" fmla="*/ 330 h 338"/>
                <a:gd name="T54" fmla="*/ 135 w 333"/>
                <a:gd name="T55" fmla="*/ 327 h 338"/>
                <a:gd name="T56" fmla="*/ 91 w 333"/>
                <a:gd name="T57" fmla="*/ 311 h 338"/>
                <a:gd name="T58" fmla="*/ 54 w 333"/>
                <a:gd name="T59" fmla="*/ 283 h 338"/>
                <a:gd name="T60" fmla="*/ 28 w 333"/>
                <a:gd name="T61" fmla="*/ 246 h 338"/>
                <a:gd name="T62" fmla="*/ 11 w 333"/>
                <a:gd name="T63" fmla="*/ 202 h 338"/>
                <a:gd name="T64" fmla="*/ 9 w 333"/>
                <a:gd name="T65" fmla="*/ 152 h 338"/>
                <a:gd name="T66" fmla="*/ 21 w 333"/>
                <a:gd name="T67" fmla="*/ 107 h 338"/>
                <a:gd name="T68" fmla="*/ 45 w 333"/>
                <a:gd name="T69" fmla="*/ 67 h 338"/>
                <a:gd name="T70" fmla="*/ 78 w 333"/>
                <a:gd name="T71" fmla="*/ 36 h 338"/>
                <a:gd name="T72" fmla="*/ 120 w 333"/>
                <a:gd name="T73" fmla="*/ 16 h 338"/>
                <a:gd name="T74" fmla="*/ 167 w 333"/>
                <a:gd name="T75" fmla="*/ 7 h 338"/>
                <a:gd name="T76" fmla="*/ 213 w 333"/>
                <a:gd name="T77" fmla="*/ 16 h 338"/>
                <a:gd name="T78" fmla="*/ 255 w 333"/>
                <a:gd name="T79" fmla="*/ 36 h 338"/>
                <a:gd name="T80" fmla="*/ 288 w 333"/>
                <a:gd name="T81" fmla="*/ 67 h 338"/>
                <a:gd name="T82" fmla="*/ 312 w 333"/>
                <a:gd name="T83" fmla="*/ 107 h 338"/>
                <a:gd name="T84" fmla="*/ 324 w 333"/>
                <a:gd name="T85" fmla="*/ 152 h 33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3"/>
                <a:gd name="T130" fmla="*/ 0 h 338"/>
                <a:gd name="T131" fmla="*/ 333 w 333"/>
                <a:gd name="T132" fmla="*/ 338 h 33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3" h="338">
                  <a:moveTo>
                    <a:pt x="333" y="169"/>
                  </a:moveTo>
                  <a:lnTo>
                    <a:pt x="331" y="152"/>
                  </a:lnTo>
                  <a:lnTo>
                    <a:pt x="330" y="135"/>
                  </a:lnTo>
                  <a:lnTo>
                    <a:pt x="326" y="119"/>
                  </a:lnTo>
                  <a:lnTo>
                    <a:pt x="320" y="104"/>
                  </a:lnTo>
                  <a:lnTo>
                    <a:pt x="313" y="88"/>
                  </a:lnTo>
                  <a:lnTo>
                    <a:pt x="305" y="74"/>
                  </a:lnTo>
                  <a:lnTo>
                    <a:pt x="295" y="61"/>
                  </a:lnTo>
                  <a:lnTo>
                    <a:pt x="284" y="50"/>
                  </a:lnTo>
                  <a:lnTo>
                    <a:pt x="273" y="39"/>
                  </a:lnTo>
                  <a:lnTo>
                    <a:pt x="259" y="29"/>
                  </a:lnTo>
                  <a:lnTo>
                    <a:pt x="246" y="20"/>
                  </a:lnTo>
                  <a:lnTo>
                    <a:pt x="231" y="13"/>
                  </a:lnTo>
                  <a:lnTo>
                    <a:pt x="216" y="7"/>
                  </a:lnTo>
                  <a:lnTo>
                    <a:pt x="200" y="3"/>
                  </a:lnTo>
                  <a:lnTo>
                    <a:pt x="184" y="0"/>
                  </a:lnTo>
                  <a:lnTo>
                    <a:pt x="167" y="0"/>
                  </a:lnTo>
                  <a:lnTo>
                    <a:pt x="149" y="0"/>
                  </a:lnTo>
                  <a:lnTo>
                    <a:pt x="134" y="3"/>
                  </a:lnTo>
                  <a:lnTo>
                    <a:pt x="117" y="7"/>
                  </a:lnTo>
                  <a:lnTo>
                    <a:pt x="102" y="13"/>
                  </a:lnTo>
                  <a:lnTo>
                    <a:pt x="88" y="20"/>
                  </a:lnTo>
                  <a:lnTo>
                    <a:pt x="74" y="29"/>
                  </a:lnTo>
                  <a:lnTo>
                    <a:pt x="61" y="39"/>
                  </a:lnTo>
                  <a:lnTo>
                    <a:pt x="49" y="50"/>
                  </a:lnTo>
                  <a:lnTo>
                    <a:pt x="38" y="61"/>
                  </a:lnTo>
                  <a:lnTo>
                    <a:pt x="29" y="74"/>
                  </a:lnTo>
                  <a:lnTo>
                    <a:pt x="21" y="88"/>
                  </a:lnTo>
                  <a:lnTo>
                    <a:pt x="14" y="104"/>
                  </a:lnTo>
                  <a:lnTo>
                    <a:pt x="9" y="119"/>
                  </a:lnTo>
                  <a:lnTo>
                    <a:pt x="4" y="135"/>
                  </a:lnTo>
                  <a:lnTo>
                    <a:pt x="2" y="152"/>
                  </a:lnTo>
                  <a:lnTo>
                    <a:pt x="0" y="169"/>
                  </a:lnTo>
                  <a:lnTo>
                    <a:pt x="2" y="186"/>
                  </a:lnTo>
                  <a:lnTo>
                    <a:pt x="4" y="203"/>
                  </a:lnTo>
                  <a:lnTo>
                    <a:pt x="9" y="220"/>
                  </a:lnTo>
                  <a:lnTo>
                    <a:pt x="14" y="236"/>
                  </a:lnTo>
                  <a:lnTo>
                    <a:pt x="21" y="250"/>
                  </a:lnTo>
                  <a:lnTo>
                    <a:pt x="29" y="264"/>
                  </a:lnTo>
                  <a:lnTo>
                    <a:pt x="38" y="277"/>
                  </a:lnTo>
                  <a:lnTo>
                    <a:pt x="49" y="290"/>
                  </a:lnTo>
                  <a:lnTo>
                    <a:pt x="61" y="300"/>
                  </a:lnTo>
                  <a:lnTo>
                    <a:pt x="74" y="310"/>
                  </a:lnTo>
                  <a:lnTo>
                    <a:pt x="88" y="318"/>
                  </a:lnTo>
                  <a:lnTo>
                    <a:pt x="102" y="325"/>
                  </a:lnTo>
                  <a:lnTo>
                    <a:pt x="117" y="331"/>
                  </a:lnTo>
                  <a:lnTo>
                    <a:pt x="134" y="335"/>
                  </a:lnTo>
                  <a:lnTo>
                    <a:pt x="149" y="338"/>
                  </a:lnTo>
                  <a:lnTo>
                    <a:pt x="167" y="338"/>
                  </a:lnTo>
                  <a:lnTo>
                    <a:pt x="184" y="338"/>
                  </a:lnTo>
                  <a:lnTo>
                    <a:pt x="200" y="335"/>
                  </a:lnTo>
                  <a:lnTo>
                    <a:pt x="216" y="331"/>
                  </a:lnTo>
                  <a:lnTo>
                    <a:pt x="231" y="325"/>
                  </a:lnTo>
                  <a:lnTo>
                    <a:pt x="246" y="318"/>
                  </a:lnTo>
                  <a:lnTo>
                    <a:pt x="259" y="310"/>
                  </a:lnTo>
                  <a:lnTo>
                    <a:pt x="273" y="300"/>
                  </a:lnTo>
                  <a:lnTo>
                    <a:pt x="284" y="290"/>
                  </a:lnTo>
                  <a:lnTo>
                    <a:pt x="295" y="277"/>
                  </a:lnTo>
                  <a:lnTo>
                    <a:pt x="305" y="264"/>
                  </a:lnTo>
                  <a:lnTo>
                    <a:pt x="313" y="250"/>
                  </a:lnTo>
                  <a:lnTo>
                    <a:pt x="320" y="236"/>
                  </a:lnTo>
                  <a:lnTo>
                    <a:pt x="326" y="220"/>
                  </a:lnTo>
                  <a:lnTo>
                    <a:pt x="330" y="203"/>
                  </a:lnTo>
                  <a:lnTo>
                    <a:pt x="331" y="186"/>
                  </a:lnTo>
                  <a:lnTo>
                    <a:pt x="333" y="169"/>
                  </a:lnTo>
                  <a:close/>
                  <a:moveTo>
                    <a:pt x="324" y="169"/>
                  </a:moveTo>
                  <a:lnTo>
                    <a:pt x="324" y="186"/>
                  </a:lnTo>
                  <a:lnTo>
                    <a:pt x="321" y="202"/>
                  </a:lnTo>
                  <a:lnTo>
                    <a:pt x="317" y="217"/>
                  </a:lnTo>
                  <a:lnTo>
                    <a:pt x="312" y="232"/>
                  </a:lnTo>
                  <a:lnTo>
                    <a:pt x="306" y="246"/>
                  </a:lnTo>
                  <a:lnTo>
                    <a:pt x="298" y="260"/>
                  </a:lnTo>
                  <a:lnTo>
                    <a:pt x="288" y="271"/>
                  </a:lnTo>
                  <a:lnTo>
                    <a:pt x="278" y="283"/>
                  </a:lnTo>
                  <a:lnTo>
                    <a:pt x="267" y="294"/>
                  </a:lnTo>
                  <a:lnTo>
                    <a:pt x="255" y="303"/>
                  </a:lnTo>
                  <a:lnTo>
                    <a:pt x="242" y="311"/>
                  </a:lnTo>
                  <a:lnTo>
                    <a:pt x="228" y="318"/>
                  </a:lnTo>
                  <a:lnTo>
                    <a:pt x="213" y="324"/>
                  </a:lnTo>
                  <a:lnTo>
                    <a:pt x="199" y="327"/>
                  </a:lnTo>
                  <a:lnTo>
                    <a:pt x="182" y="330"/>
                  </a:lnTo>
                  <a:lnTo>
                    <a:pt x="167" y="331"/>
                  </a:lnTo>
                  <a:lnTo>
                    <a:pt x="150" y="330"/>
                  </a:lnTo>
                  <a:lnTo>
                    <a:pt x="135" y="327"/>
                  </a:lnTo>
                  <a:lnTo>
                    <a:pt x="120" y="324"/>
                  </a:lnTo>
                  <a:lnTo>
                    <a:pt x="104" y="318"/>
                  </a:lnTo>
                  <a:lnTo>
                    <a:pt x="91" y="311"/>
                  </a:lnTo>
                  <a:lnTo>
                    <a:pt x="78" y="303"/>
                  </a:lnTo>
                  <a:lnTo>
                    <a:pt x="66" y="294"/>
                  </a:lnTo>
                  <a:lnTo>
                    <a:pt x="54" y="283"/>
                  </a:lnTo>
                  <a:lnTo>
                    <a:pt x="45" y="271"/>
                  </a:lnTo>
                  <a:lnTo>
                    <a:pt x="35" y="260"/>
                  </a:lnTo>
                  <a:lnTo>
                    <a:pt x="28" y="246"/>
                  </a:lnTo>
                  <a:lnTo>
                    <a:pt x="21" y="232"/>
                  </a:lnTo>
                  <a:lnTo>
                    <a:pt x="15" y="217"/>
                  </a:lnTo>
                  <a:lnTo>
                    <a:pt x="11" y="202"/>
                  </a:lnTo>
                  <a:lnTo>
                    <a:pt x="9" y="186"/>
                  </a:lnTo>
                  <a:lnTo>
                    <a:pt x="9" y="169"/>
                  </a:lnTo>
                  <a:lnTo>
                    <a:pt x="9" y="152"/>
                  </a:lnTo>
                  <a:lnTo>
                    <a:pt x="11" y="137"/>
                  </a:lnTo>
                  <a:lnTo>
                    <a:pt x="15" y="121"/>
                  </a:lnTo>
                  <a:lnTo>
                    <a:pt x="21" y="107"/>
                  </a:lnTo>
                  <a:lnTo>
                    <a:pt x="28" y="92"/>
                  </a:lnTo>
                  <a:lnTo>
                    <a:pt x="35" y="80"/>
                  </a:lnTo>
                  <a:lnTo>
                    <a:pt x="45" y="67"/>
                  </a:lnTo>
                  <a:lnTo>
                    <a:pt x="54" y="56"/>
                  </a:lnTo>
                  <a:lnTo>
                    <a:pt x="66" y="44"/>
                  </a:lnTo>
                  <a:lnTo>
                    <a:pt x="78" y="36"/>
                  </a:lnTo>
                  <a:lnTo>
                    <a:pt x="91" y="27"/>
                  </a:lnTo>
                  <a:lnTo>
                    <a:pt x="104" y="20"/>
                  </a:lnTo>
                  <a:lnTo>
                    <a:pt x="120" y="16"/>
                  </a:lnTo>
                  <a:lnTo>
                    <a:pt x="135" y="12"/>
                  </a:lnTo>
                  <a:lnTo>
                    <a:pt x="150" y="9"/>
                  </a:lnTo>
                  <a:lnTo>
                    <a:pt x="167" y="7"/>
                  </a:lnTo>
                  <a:lnTo>
                    <a:pt x="182" y="9"/>
                  </a:lnTo>
                  <a:lnTo>
                    <a:pt x="199" y="12"/>
                  </a:lnTo>
                  <a:lnTo>
                    <a:pt x="213" y="16"/>
                  </a:lnTo>
                  <a:lnTo>
                    <a:pt x="228" y="20"/>
                  </a:lnTo>
                  <a:lnTo>
                    <a:pt x="242" y="27"/>
                  </a:lnTo>
                  <a:lnTo>
                    <a:pt x="255" y="36"/>
                  </a:lnTo>
                  <a:lnTo>
                    <a:pt x="267" y="44"/>
                  </a:lnTo>
                  <a:lnTo>
                    <a:pt x="278" y="56"/>
                  </a:lnTo>
                  <a:lnTo>
                    <a:pt x="288" y="67"/>
                  </a:lnTo>
                  <a:lnTo>
                    <a:pt x="298" y="80"/>
                  </a:lnTo>
                  <a:lnTo>
                    <a:pt x="306" y="92"/>
                  </a:lnTo>
                  <a:lnTo>
                    <a:pt x="312" y="107"/>
                  </a:lnTo>
                  <a:lnTo>
                    <a:pt x="317" y="121"/>
                  </a:lnTo>
                  <a:lnTo>
                    <a:pt x="321" y="137"/>
                  </a:lnTo>
                  <a:lnTo>
                    <a:pt x="324" y="152"/>
                  </a:lnTo>
                  <a:lnTo>
                    <a:pt x="324" y="169"/>
                  </a:lnTo>
                  <a:close/>
                </a:path>
              </a:pathLst>
            </a:custGeom>
            <a:solidFill>
              <a:srgbClr val="FEF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6" name="Freeform 153"/>
            <p:cNvSpPr>
              <a:spLocks noEditPoints="1"/>
            </p:cNvSpPr>
            <p:nvPr/>
          </p:nvSpPr>
          <p:spPr bwMode="auto">
            <a:xfrm>
              <a:off x="4372" y="2335"/>
              <a:ext cx="324" cy="331"/>
            </a:xfrm>
            <a:custGeom>
              <a:avLst/>
              <a:gdLst>
                <a:gd name="T0" fmla="*/ 322 w 324"/>
                <a:gd name="T1" fmla="*/ 133 h 331"/>
                <a:gd name="T2" fmla="*/ 305 w 324"/>
                <a:gd name="T3" fmla="*/ 87 h 331"/>
                <a:gd name="T4" fmla="*/ 277 w 324"/>
                <a:gd name="T5" fmla="*/ 49 h 331"/>
                <a:gd name="T6" fmla="*/ 240 w 324"/>
                <a:gd name="T7" fmla="*/ 20 h 331"/>
                <a:gd name="T8" fmla="*/ 195 w 324"/>
                <a:gd name="T9" fmla="*/ 3 h 331"/>
                <a:gd name="T10" fmla="*/ 146 w 324"/>
                <a:gd name="T11" fmla="*/ 0 h 331"/>
                <a:gd name="T12" fmla="*/ 99 w 324"/>
                <a:gd name="T13" fmla="*/ 13 h 331"/>
                <a:gd name="T14" fmla="*/ 59 w 324"/>
                <a:gd name="T15" fmla="*/ 37 h 331"/>
                <a:gd name="T16" fmla="*/ 28 w 324"/>
                <a:gd name="T17" fmla="*/ 73 h 331"/>
                <a:gd name="T18" fmla="*/ 7 w 324"/>
                <a:gd name="T19" fmla="*/ 115 h 331"/>
                <a:gd name="T20" fmla="*/ 0 w 324"/>
                <a:gd name="T21" fmla="*/ 165 h 331"/>
                <a:gd name="T22" fmla="*/ 7 w 324"/>
                <a:gd name="T23" fmla="*/ 215 h 331"/>
                <a:gd name="T24" fmla="*/ 28 w 324"/>
                <a:gd name="T25" fmla="*/ 257 h 331"/>
                <a:gd name="T26" fmla="*/ 59 w 324"/>
                <a:gd name="T27" fmla="*/ 293 h 331"/>
                <a:gd name="T28" fmla="*/ 99 w 324"/>
                <a:gd name="T29" fmla="*/ 317 h 331"/>
                <a:gd name="T30" fmla="*/ 146 w 324"/>
                <a:gd name="T31" fmla="*/ 330 h 331"/>
                <a:gd name="T32" fmla="*/ 195 w 324"/>
                <a:gd name="T33" fmla="*/ 327 h 331"/>
                <a:gd name="T34" fmla="*/ 240 w 324"/>
                <a:gd name="T35" fmla="*/ 311 h 331"/>
                <a:gd name="T36" fmla="*/ 277 w 324"/>
                <a:gd name="T37" fmla="*/ 283 h 331"/>
                <a:gd name="T38" fmla="*/ 305 w 324"/>
                <a:gd name="T39" fmla="*/ 245 h 331"/>
                <a:gd name="T40" fmla="*/ 322 w 324"/>
                <a:gd name="T41" fmla="*/ 199 h 331"/>
                <a:gd name="T42" fmla="*/ 316 w 324"/>
                <a:gd name="T43" fmla="*/ 165 h 331"/>
                <a:gd name="T44" fmla="*/ 309 w 324"/>
                <a:gd name="T45" fmla="*/ 212 h 331"/>
                <a:gd name="T46" fmla="*/ 291 w 324"/>
                <a:gd name="T47" fmla="*/ 253 h 331"/>
                <a:gd name="T48" fmla="*/ 260 w 324"/>
                <a:gd name="T49" fmla="*/ 287 h 331"/>
                <a:gd name="T50" fmla="*/ 223 w 324"/>
                <a:gd name="T51" fmla="*/ 310 h 331"/>
                <a:gd name="T52" fmla="*/ 178 w 324"/>
                <a:gd name="T53" fmla="*/ 321 h 331"/>
                <a:gd name="T54" fmla="*/ 131 w 324"/>
                <a:gd name="T55" fmla="*/ 320 h 331"/>
                <a:gd name="T56" fmla="*/ 89 w 324"/>
                <a:gd name="T57" fmla="*/ 304 h 331"/>
                <a:gd name="T58" fmla="*/ 53 w 324"/>
                <a:gd name="T59" fmla="*/ 276 h 331"/>
                <a:gd name="T60" fmla="*/ 27 w 324"/>
                <a:gd name="T61" fmla="*/ 240 h 331"/>
                <a:gd name="T62" fmla="*/ 11 w 324"/>
                <a:gd name="T63" fmla="*/ 196 h 331"/>
                <a:gd name="T64" fmla="*/ 9 w 324"/>
                <a:gd name="T65" fmla="*/ 150 h 331"/>
                <a:gd name="T66" fmla="*/ 20 w 324"/>
                <a:gd name="T67" fmla="*/ 104 h 331"/>
                <a:gd name="T68" fmla="*/ 43 w 324"/>
                <a:gd name="T69" fmla="*/ 66 h 331"/>
                <a:gd name="T70" fmla="*/ 77 w 324"/>
                <a:gd name="T71" fmla="*/ 35 h 331"/>
                <a:gd name="T72" fmla="*/ 117 w 324"/>
                <a:gd name="T73" fmla="*/ 15 h 331"/>
                <a:gd name="T74" fmla="*/ 163 w 324"/>
                <a:gd name="T75" fmla="*/ 8 h 331"/>
                <a:gd name="T76" fmla="*/ 209 w 324"/>
                <a:gd name="T77" fmla="*/ 15 h 331"/>
                <a:gd name="T78" fmla="*/ 249 w 324"/>
                <a:gd name="T79" fmla="*/ 35 h 331"/>
                <a:gd name="T80" fmla="*/ 281 w 324"/>
                <a:gd name="T81" fmla="*/ 66 h 331"/>
                <a:gd name="T82" fmla="*/ 305 w 324"/>
                <a:gd name="T83" fmla="*/ 104 h 331"/>
                <a:gd name="T84" fmla="*/ 316 w 324"/>
                <a:gd name="T85" fmla="*/ 150 h 3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4"/>
                <a:gd name="T130" fmla="*/ 0 h 331"/>
                <a:gd name="T131" fmla="*/ 324 w 324"/>
                <a:gd name="T132" fmla="*/ 331 h 3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4" h="331">
                  <a:moveTo>
                    <a:pt x="324" y="165"/>
                  </a:moveTo>
                  <a:lnTo>
                    <a:pt x="324" y="148"/>
                  </a:lnTo>
                  <a:lnTo>
                    <a:pt x="322" y="133"/>
                  </a:lnTo>
                  <a:lnTo>
                    <a:pt x="317" y="115"/>
                  </a:lnTo>
                  <a:lnTo>
                    <a:pt x="312" y="101"/>
                  </a:lnTo>
                  <a:lnTo>
                    <a:pt x="305" y="87"/>
                  </a:lnTo>
                  <a:lnTo>
                    <a:pt x="297" y="73"/>
                  </a:lnTo>
                  <a:lnTo>
                    <a:pt x="288" y="60"/>
                  </a:lnTo>
                  <a:lnTo>
                    <a:pt x="277" y="49"/>
                  </a:lnTo>
                  <a:lnTo>
                    <a:pt x="266" y="37"/>
                  </a:lnTo>
                  <a:lnTo>
                    <a:pt x="253" y="27"/>
                  </a:lnTo>
                  <a:lnTo>
                    <a:pt x="240" y="20"/>
                  </a:lnTo>
                  <a:lnTo>
                    <a:pt x="226" y="13"/>
                  </a:lnTo>
                  <a:lnTo>
                    <a:pt x="210" y="8"/>
                  </a:lnTo>
                  <a:lnTo>
                    <a:pt x="195" y="3"/>
                  </a:lnTo>
                  <a:lnTo>
                    <a:pt x="180" y="0"/>
                  </a:lnTo>
                  <a:lnTo>
                    <a:pt x="163" y="0"/>
                  </a:lnTo>
                  <a:lnTo>
                    <a:pt x="146" y="0"/>
                  </a:lnTo>
                  <a:lnTo>
                    <a:pt x="130" y="3"/>
                  </a:lnTo>
                  <a:lnTo>
                    <a:pt x="114" y="8"/>
                  </a:lnTo>
                  <a:lnTo>
                    <a:pt x="99" y="13"/>
                  </a:lnTo>
                  <a:lnTo>
                    <a:pt x="85" y="20"/>
                  </a:lnTo>
                  <a:lnTo>
                    <a:pt x="71" y="27"/>
                  </a:lnTo>
                  <a:lnTo>
                    <a:pt x="59" y="37"/>
                  </a:lnTo>
                  <a:lnTo>
                    <a:pt x="48" y="49"/>
                  </a:lnTo>
                  <a:lnTo>
                    <a:pt x="38" y="60"/>
                  </a:lnTo>
                  <a:lnTo>
                    <a:pt x="28" y="73"/>
                  </a:lnTo>
                  <a:lnTo>
                    <a:pt x="20" y="87"/>
                  </a:lnTo>
                  <a:lnTo>
                    <a:pt x="13" y="101"/>
                  </a:lnTo>
                  <a:lnTo>
                    <a:pt x="7" y="115"/>
                  </a:lnTo>
                  <a:lnTo>
                    <a:pt x="3" y="133"/>
                  </a:lnTo>
                  <a:lnTo>
                    <a:pt x="2" y="148"/>
                  </a:lnTo>
                  <a:lnTo>
                    <a:pt x="0" y="165"/>
                  </a:lnTo>
                  <a:lnTo>
                    <a:pt x="2" y="182"/>
                  </a:lnTo>
                  <a:lnTo>
                    <a:pt x="3" y="199"/>
                  </a:lnTo>
                  <a:lnTo>
                    <a:pt x="7" y="215"/>
                  </a:lnTo>
                  <a:lnTo>
                    <a:pt x="13" y="229"/>
                  </a:lnTo>
                  <a:lnTo>
                    <a:pt x="20" y="245"/>
                  </a:lnTo>
                  <a:lnTo>
                    <a:pt x="28" y="257"/>
                  </a:lnTo>
                  <a:lnTo>
                    <a:pt x="38" y="270"/>
                  </a:lnTo>
                  <a:lnTo>
                    <a:pt x="48" y="283"/>
                  </a:lnTo>
                  <a:lnTo>
                    <a:pt x="59" y="293"/>
                  </a:lnTo>
                  <a:lnTo>
                    <a:pt x="71" y="303"/>
                  </a:lnTo>
                  <a:lnTo>
                    <a:pt x="85" y="311"/>
                  </a:lnTo>
                  <a:lnTo>
                    <a:pt x="99" y="317"/>
                  </a:lnTo>
                  <a:lnTo>
                    <a:pt x="114" y="323"/>
                  </a:lnTo>
                  <a:lnTo>
                    <a:pt x="130" y="327"/>
                  </a:lnTo>
                  <a:lnTo>
                    <a:pt x="146" y="330"/>
                  </a:lnTo>
                  <a:lnTo>
                    <a:pt x="163" y="331"/>
                  </a:lnTo>
                  <a:lnTo>
                    <a:pt x="180" y="330"/>
                  </a:lnTo>
                  <a:lnTo>
                    <a:pt x="195" y="327"/>
                  </a:lnTo>
                  <a:lnTo>
                    <a:pt x="210" y="323"/>
                  </a:lnTo>
                  <a:lnTo>
                    <a:pt x="226" y="317"/>
                  </a:lnTo>
                  <a:lnTo>
                    <a:pt x="240" y="311"/>
                  </a:lnTo>
                  <a:lnTo>
                    <a:pt x="253" y="303"/>
                  </a:lnTo>
                  <a:lnTo>
                    <a:pt x="266" y="293"/>
                  </a:lnTo>
                  <a:lnTo>
                    <a:pt x="277" y="283"/>
                  </a:lnTo>
                  <a:lnTo>
                    <a:pt x="288" y="270"/>
                  </a:lnTo>
                  <a:lnTo>
                    <a:pt x="297" y="257"/>
                  </a:lnTo>
                  <a:lnTo>
                    <a:pt x="305" y="245"/>
                  </a:lnTo>
                  <a:lnTo>
                    <a:pt x="312" y="229"/>
                  </a:lnTo>
                  <a:lnTo>
                    <a:pt x="317" y="215"/>
                  </a:lnTo>
                  <a:lnTo>
                    <a:pt x="322" y="199"/>
                  </a:lnTo>
                  <a:lnTo>
                    <a:pt x="324" y="182"/>
                  </a:lnTo>
                  <a:lnTo>
                    <a:pt x="324" y="165"/>
                  </a:lnTo>
                  <a:close/>
                  <a:moveTo>
                    <a:pt x="316" y="165"/>
                  </a:moveTo>
                  <a:lnTo>
                    <a:pt x="316" y="181"/>
                  </a:lnTo>
                  <a:lnTo>
                    <a:pt x="313" y="196"/>
                  </a:lnTo>
                  <a:lnTo>
                    <a:pt x="309" y="212"/>
                  </a:lnTo>
                  <a:lnTo>
                    <a:pt x="305" y="226"/>
                  </a:lnTo>
                  <a:lnTo>
                    <a:pt x="298" y="240"/>
                  </a:lnTo>
                  <a:lnTo>
                    <a:pt x="291" y="253"/>
                  </a:lnTo>
                  <a:lnTo>
                    <a:pt x="281" y="266"/>
                  </a:lnTo>
                  <a:lnTo>
                    <a:pt x="272" y="276"/>
                  </a:lnTo>
                  <a:lnTo>
                    <a:pt x="260" y="287"/>
                  </a:lnTo>
                  <a:lnTo>
                    <a:pt x="249" y="296"/>
                  </a:lnTo>
                  <a:lnTo>
                    <a:pt x="235" y="304"/>
                  </a:lnTo>
                  <a:lnTo>
                    <a:pt x="223" y="310"/>
                  </a:lnTo>
                  <a:lnTo>
                    <a:pt x="209" y="316"/>
                  </a:lnTo>
                  <a:lnTo>
                    <a:pt x="194" y="320"/>
                  </a:lnTo>
                  <a:lnTo>
                    <a:pt x="178" y="321"/>
                  </a:lnTo>
                  <a:lnTo>
                    <a:pt x="163" y="323"/>
                  </a:lnTo>
                  <a:lnTo>
                    <a:pt x="146" y="321"/>
                  </a:lnTo>
                  <a:lnTo>
                    <a:pt x="131" y="320"/>
                  </a:lnTo>
                  <a:lnTo>
                    <a:pt x="117" y="316"/>
                  </a:lnTo>
                  <a:lnTo>
                    <a:pt x="102" y="310"/>
                  </a:lnTo>
                  <a:lnTo>
                    <a:pt x="89" y="304"/>
                  </a:lnTo>
                  <a:lnTo>
                    <a:pt x="77" y="296"/>
                  </a:lnTo>
                  <a:lnTo>
                    <a:pt x="64" y="287"/>
                  </a:lnTo>
                  <a:lnTo>
                    <a:pt x="53" y="276"/>
                  </a:lnTo>
                  <a:lnTo>
                    <a:pt x="43" y="266"/>
                  </a:lnTo>
                  <a:lnTo>
                    <a:pt x="35" y="253"/>
                  </a:lnTo>
                  <a:lnTo>
                    <a:pt x="27" y="240"/>
                  </a:lnTo>
                  <a:lnTo>
                    <a:pt x="20" y="226"/>
                  </a:lnTo>
                  <a:lnTo>
                    <a:pt x="16" y="212"/>
                  </a:lnTo>
                  <a:lnTo>
                    <a:pt x="11" y="196"/>
                  </a:lnTo>
                  <a:lnTo>
                    <a:pt x="9" y="181"/>
                  </a:lnTo>
                  <a:lnTo>
                    <a:pt x="9" y="165"/>
                  </a:lnTo>
                  <a:lnTo>
                    <a:pt x="9" y="150"/>
                  </a:lnTo>
                  <a:lnTo>
                    <a:pt x="11" y="134"/>
                  </a:lnTo>
                  <a:lnTo>
                    <a:pt x="16" y="118"/>
                  </a:lnTo>
                  <a:lnTo>
                    <a:pt x="20" y="104"/>
                  </a:lnTo>
                  <a:lnTo>
                    <a:pt x="27" y="90"/>
                  </a:lnTo>
                  <a:lnTo>
                    <a:pt x="35" y="77"/>
                  </a:lnTo>
                  <a:lnTo>
                    <a:pt x="43" y="66"/>
                  </a:lnTo>
                  <a:lnTo>
                    <a:pt x="53" y="54"/>
                  </a:lnTo>
                  <a:lnTo>
                    <a:pt x="64" y="44"/>
                  </a:lnTo>
                  <a:lnTo>
                    <a:pt x="77" y="35"/>
                  </a:lnTo>
                  <a:lnTo>
                    <a:pt x="89" y="27"/>
                  </a:lnTo>
                  <a:lnTo>
                    <a:pt x="102" y="20"/>
                  </a:lnTo>
                  <a:lnTo>
                    <a:pt x="117" y="15"/>
                  </a:lnTo>
                  <a:lnTo>
                    <a:pt x="131" y="10"/>
                  </a:lnTo>
                  <a:lnTo>
                    <a:pt x="146" y="9"/>
                  </a:lnTo>
                  <a:lnTo>
                    <a:pt x="163" y="8"/>
                  </a:lnTo>
                  <a:lnTo>
                    <a:pt x="178" y="9"/>
                  </a:lnTo>
                  <a:lnTo>
                    <a:pt x="194" y="10"/>
                  </a:lnTo>
                  <a:lnTo>
                    <a:pt x="209" y="15"/>
                  </a:lnTo>
                  <a:lnTo>
                    <a:pt x="223" y="20"/>
                  </a:lnTo>
                  <a:lnTo>
                    <a:pt x="235" y="27"/>
                  </a:lnTo>
                  <a:lnTo>
                    <a:pt x="249" y="35"/>
                  </a:lnTo>
                  <a:lnTo>
                    <a:pt x="260" y="44"/>
                  </a:lnTo>
                  <a:lnTo>
                    <a:pt x="272" y="54"/>
                  </a:lnTo>
                  <a:lnTo>
                    <a:pt x="281" y="66"/>
                  </a:lnTo>
                  <a:lnTo>
                    <a:pt x="291" y="77"/>
                  </a:lnTo>
                  <a:lnTo>
                    <a:pt x="298" y="90"/>
                  </a:lnTo>
                  <a:lnTo>
                    <a:pt x="305" y="104"/>
                  </a:lnTo>
                  <a:lnTo>
                    <a:pt x="309" y="118"/>
                  </a:lnTo>
                  <a:lnTo>
                    <a:pt x="313" y="134"/>
                  </a:lnTo>
                  <a:lnTo>
                    <a:pt x="316" y="150"/>
                  </a:lnTo>
                  <a:lnTo>
                    <a:pt x="316" y="165"/>
                  </a:lnTo>
                  <a:close/>
                </a:path>
              </a:pathLst>
            </a:custGeom>
            <a:solidFill>
              <a:srgbClr val="FEF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7" name="Freeform 154"/>
            <p:cNvSpPr>
              <a:spLocks noEditPoints="1"/>
            </p:cNvSpPr>
            <p:nvPr/>
          </p:nvSpPr>
          <p:spPr bwMode="auto">
            <a:xfrm>
              <a:off x="4377" y="2338"/>
              <a:ext cx="315" cy="324"/>
            </a:xfrm>
            <a:custGeom>
              <a:avLst/>
              <a:gdLst>
                <a:gd name="T0" fmla="*/ 312 w 315"/>
                <a:gd name="T1" fmla="*/ 130 h 324"/>
                <a:gd name="T2" fmla="*/ 297 w 315"/>
                <a:gd name="T3" fmla="*/ 85 h 324"/>
                <a:gd name="T4" fmla="*/ 269 w 315"/>
                <a:gd name="T5" fmla="*/ 49 h 324"/>
                <a:gd name="T6" fmla="*/ 233 w 315"/>
                <a:gd name="T7" fmla="*/ 20 h 324"/>
                <a:gd name="T8" fmla="*/ 190 w 315"/>
                <a:gd name="T9" fmla="*/ 5 h 324"/>
                <a:gd name="T10" fmla="*/ 141 w 315"/>
                <a:gd name="T11" fmla="*/ 2 h 324"/>
                <a:gd name="T12" fmla="*/ 95 w 315"/>
                <a:gd name="T13" fmla="*/ 13 h 324"/>
                <a:gd name="T14" fmla="*/ 57 w 315"/>
                <a:gd name="T15" fmla="*/ 37 h 324"/>
                <a:gd name="T16" fmla="*/ 26 w 315"/>
                <a:gd name="T17" fmla="*/ 73 h 324"/>
                <a:gd name="T18" fmla="*/ 6 w 315"/>
                <a:gd name="T19" fmla="*/ 114 h 324"/>
                <a:gd name="T20" fmla="*/ 0 w 315"/>
                <a:gd name="T21" fmla="*/ 162 h 324"/>
                <a:gd name="T22" fmla="*/ 6 w 315"/>
                <a:gd name="T23" fmla="*/ 210 h 324"/>
                <a:gd name="T24" fmla="*/ 26 w 315"/>
                <a:gd name="T25" fmla="*/ 253 h 324"/>
                <a:gd name="T26" fmla="*/ 57 w 315"/>
                <a:gd name="T27" fmla="*/ 287 h 324"/>
                <a:gd name="T28" fmla="*/ 95 w 315"/>
                <a:gd name="T29" fmla="*/ 311 h 324"/>
                <a:gd name="T30" fmla="*/ 141 w 315"/>
                <a:gd name="T31" fmla="*/ 323 h 324"/>
                <a:gd name="T32" fmla="*/ 190 w 315"/>
                <a:gd name="T33" fmla="*/ 320 h 324"/>
                <a:gd name="T34" fmla="*/ 233 w 315"/>
                <a:gd name="T35" fmla="*/ 304 h 324"/>
                <a:gd name="T36" fmla="*/ 269 w 315"/>
                <a:gd name="T37" fmla="*/ 276 h 324"/>
                <a:gd name="T38" fmla="*/ 297 w 315"/>
                <a:gd name="T39" fmla="*/ 239 h 324"/>
                <a:gd name="T40" fmla="*/ 312 w 315"/>
                <a:gd name="T41" fmla="*/ 195 h 324"/>
                <a:gd name="T42" fmla="*/ 308 w 315"/>
                <a:gd name="T43" fmla="*/ 162 h 324"/>
                <a:gd name="T44" fmla="*/ 301 w 315"/>
                <a:gd name="T45" fmla="*/ 208 h 324"/>
                <a:gd name="T46" fmla="*/ 282 w 315"/>
                <a:gd name="T47" fmla="*/ 247 h 324"/>
                <a:gd name="T48" fmla="*/ 253 w 315"/>
                <a:gd name="T49" fmla="*/ 280 h 324"/>
                <a:gd name="T50" fmla="*/ 216 w 315"/>
                <a:gd name="T51" fmla="*/ 304 h 324"/>
                <a:gd name="T52" fmla="*/ 173 w 315"/>
                <a:gd name="T53" fmla="*/ 316 h 324"/>
                <a:gd name="T54" fmla="*/ 127 w 315"/>
                <a:gd name="T55" fmla="*/ 313 h 324"/>
                <a:gd name="T56" fmla="*/ 86 w 315"/>
                <a:gd name="T57" fmla="*/ 297 h 324"/>
                <a:gd name="T58" fmla="*/ 51 w 315"/>
                <a:gd name="T59" fmla="*/ 270 h 324"/>
                <a:gd name="T60" fmla="*/ 26 w 315"/>
                <a:gd name="T61" fmla="*/ 236 h 324"/>
                <a:gd name="T62" fmla="*/ 11 w 315"/>
                <a:gd name="T63" fmla="*/ 193 h 324"/>
                <a:gd name="T64" fmla="*/ 8 w 315"/>
                <a:gd name="T65" fmla="*/ 147 h 324"/>
                <a:gd name="T66" fmla="*/ 19 w 315"/>
                <a:gd name="T67" fmla="*/ 103 h 324"/>
                <a:gd name="T68" fmla="*/ 41 w 315"/>
                <a:gd name="T69" fmla="*/ 64 h 324"/>
                <a:gd name="T70" fmla="*/ 73 w 315"/>
                <a:gd name="T71" fmla="*/ 36 h 324"/>
                <a:gd name="T72" fmla="*/ 112 w 315"/>
                <a:gd name="T73" fmla="*/ 16 h 324"/>
                <a:gd name="T74" fmla="*/ 158 w 315"/>
                <a:gd name="T75" fmla="*/ 9 h 324"/>
                <a:gd name="T76" fmla="*/ 203 w 315"/>
                <a:gd name="T77" fmla="*/ 16 h 324"/>
                <a:gd name="T78" fmla="*/ 242 w 315"/>
                <a:gd name="T79" fmla="*/ 36 h 324"/>
                <a:gd name="T80" fmla="*/ 274 w 315"/>
                <a:gd name="T81" fmla="*/ 64 h 324"/>
                <a:gd name="T82" fmla="*/ 296 w 315"/>
                <a:gd name="T83" fmla="*/ 103 h 324"/>
                <a:gd name="T84" fmla="*/ 307 w 315"/>
                <a:gd name="T85" fmla="*/ 147 h 3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5"/>
                <a:gd name="T130" fmla="*/ 0 h 324"/>
                <a:gd name="T131" fmla="*/ 315 w 315"/>
                <a:gd name="T132" fmla="*/ 324 h 3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5" h="324">
                  <a:moveTo>
                    <a:pt x="315" y="162"/>
                  </a:moveTo>
                  <a:lnTo>
                    <a:pt x="315" y="145"/>
                  </a:lnTo>
                  <a:lnTo>
                    <a:pt x="312" y="130"/>
                  </a:lnTo>
                  <a:lnTo>
                    <a:pt x="308" y="114"/>
                  </a:lnTo>
                  <a:lnTo>
                    <a:pt x="303" y="100"/>
                  </a:lnTo>
                  <a:lnTo>
                    <a:pt x="297" y="85"/>
                  </a:lnTo>
                  <a:lnTo>
                    <a:pt x="289" y="73"/>
                  </a:lnTo>
                  <a:lnTo>
                    <a:pt x="279" y="60"/>
                  </a:lnTo>
                  <a:lnTo>
                    <a:pt x="269" y="49"/>
                  </a:lnTo>
                  <a:lnTo>
                    <a:pt x="258" y="37"/>
                  </a:lnTo>
                  <a:lnTo>
                    <a:pt x="246" y="29"/>
                  </a:lnTo>
                  <a:lnTo>
                    <a:pt x="233" y="20"/>
                  </a:lnTo>
                  <a:lnTo>
                    <a:pt x="219" y="13"/>
                  </a:lnTo>
                  <a:lnTo>
                    <a:pt x="204" y="9"/>
                  </a:lnTo>
                  <a:lnTo>
                    <a:pt x="190" y="5"/>
                  </a:lnTo>
                  <a:lnTo>
                    <a:pt x="173" y="2"/>
                  </a:lnTo>
                  <a:lnTo>
                    <a:pt x="158" y="0"/>
                  </a:lnTo>
                  <a:lnTo>
                    <a:pt x="141" y="2"/>
                  </a:lnTo>
                  <a:lnTo>
                    <a:pt x="126" y="5"/>
                  </a:lnTo>
                  <a:lnTo>
                    <a:pt x="111" y="9"/>
                  </a:lnTo>
                  <a:lnTo>
                    <a:pt x="95" y="13"/>
                  </a:lnTo>
                  <a:lnTo>
                    <a:pt x="82" y="20"/>
                  </a:lnTo>
                  <a:lnTo>
                    <a:pt x="69" y="29"/>
                  </a:lnTo>
                  <a:lnTo>
                    <a:pt x="57" y="37"/>
                  </a:lnTo>
                  <a:lnTo>
                    <a:pt x="45" y="49"/>
                  </a:lnTo>
                  <a:lnTo>
                    <a:pt x="36" y="60"/>
                  </a:lnTo>
                  <a:lnTo>
                    <a:pt x="26" y="73"/>
                  </a:lnTo>
                  <a:lnTo>
                    <a:pt x="19" y="85"/>
                  </a:lnTo>
                  <a:lnTo>
                    <a:pt x="12" y="100"/>
                  </a:lnTo>
                  <a:lnTo>
                    <a:pt x="6" y="114"/>
                  </a:lnTo>
                  <a:lnTo>
                    <a:pt x="2" y="130"/>
                  </a:lnTo>
                  <a:lnTo>
                    <a:pt x="0" y="145"/>
                  </a:lnTo>
                  <a:lnTo>
                    <a:pt x="0" y="162"/>
                  </a:lnTo>
                  <a:lnTo>
                    <a:pt x="0" y="179"/>
                  </a:lnTo>
                  <a:lnTo>
                    <a:pt x="2" y="195"/>
                  </a:lnTo>
                  <a:lnTo>
                    <a:pt x="6" y="210"/>
                  </a:lnTo>
                  <a:lnTo>
                    <a:pt x="12" y="225"/>
                  </a:lnTo>
                  <a:lnTo>
                    <a:pt x="19" y="239"/>
                  </a:lnTo>
                  <a:lnTo>
                    <a:pt x="26" y="253"/>
                  </a:lnTo>
                  <a:lnTo>
                    <a:pt x="36" y="264"/>
                  </a:lnTo>
                  <a:lnTo>
                    <a:pt x="45" y="276"/>
                  </a:lnTo>
                  <a:lnTo>
                    <a:pt x="57" y="287"/>
                  </a:lnTo>
                  <a:lnTo>
                    <a:pt x="69" y="296"/>
                  </a:lnTo>
                  <a:lnTo>
                    <a:pt x="82" y="304"/>
                  </a:lnTo>
                  <a:lnTo>
                    <a:pt x="95" y="311"/>
                  </a:lnTo>
                  <a:lnTo>
                    <a:pt x="111" y="317"/>
                  </a:lnTo>
                  <a:lnTo>
                    <a:pt x="126" y="320"/>
                  </a:lnTo>
                  <a:lnTo>
                    <a:pt x="141" y="323"/>
                  </a:lnTo>
                  <a:lnTo>
                    <a:pt x="158" y="324"/>
                  </a:lnTo>
                  <a:lnTo>
                    <a:pt x="173" y="323"/>
                  </a:lnTo>
                  <a:lnTo>
                    <a:pt x="190" y="320"/>
                  </a:lnTo>
                  <a:lnTo>
                    <a:pt x="204" y="317"/>
                  </a:lnTo>
                  <a:lnTo>
                    <a:pt x="219" y="311"/>
                  </a:lnTo>
                  <a:lnTo>
                    <a:pt x="233" y="304"/>
                  </a:lnTo>
                  <a:lnTo>
                    <a:pt x="246" y="296"/>
                  </a:lnTo>
                  <a:lnTo>
                    <a:pt x="258" y="287"/>
                  </a:lnTo>
                  <a:lnTo>
                    <a:pt x="269" y="276"/>
                  </a:lnTo>
                  <a:lnTo>
                    <a:pt x="279" y="264"/>
                  </a:lnTo>
                  <a:lnTo>
                    <a:pt x="289" y="253"/>
                  </a:lnTo>
                  <a:lnTo>
                    <a:pt x="297" y="239"/>
                  </a:lnTo>
                  <a:lnTo>
                    <a:pt x="303" y="225"/>
                  </a:lnTo>
                  <a:lnTo>
                    <a:pt x="308" y="210"/>
                  </a:lnTo>
                  <a:lnTo>
                    <a:pt x="312" y="195"/>
                  </a:lnTo>
                  <a:lnTo>
                    <a:pt x="315" y="179"/>
                  </a:lnTo>
                  <a:lnTo>
                    <a:pt x="315" y="162"/>
                  </a:lnTo>
                  <a:close/>
                  <a:moveTo>
                    <a:pt x="308" y="162"/>
                  </a:moveTo>
                  <a:lnTo>
                    <a:pt x="307" y="178"/>
                  </a:lnTo>
                  <a:lnTo>
                    <a:pt x="304" y="193"/>
                  </a:lnTo>
                  <a:lnTo>
                    <a:pt x="301" y="208"/>
                  </a:lnTo>
                  <a:lnTo>
                    <a:pt x="296" y="222"/>
                  </a:lnTo>
                  <a:lnTo>
                    <a:pt x="290" y="236"/>
                  </a:lnTo>
                  <a:lnTo>
                    <a:pt x="282" y="247"/>
                  </a:lnTo>
                  <a:lnTo>
                    <a:pt x="274" y="260"/>
                  </a:lnTo>
                  <a:lnTo>
                    <a:pt x="264" y="270"/>
                  </a:lnTo>
                  <a:lnTo>
                    <a:pt x="253" y="280"/>
                  </a:lnTo>
                  <a:lnTo>
                    <a:pt x="242" y="290"/>
                  </a:lnTo>
                  <a:lnTo>
                    <a:pt x="229" y="297"/>
                  </a:lnTo>
                  <a:lnTo>
                    <a:pt x="216" y="304"/>
                  </a:lnTo>
                  <a:lnTo>
                    <a:pt x="203" y="308"/>
                  </a:lnTo>
                  <a:lnTo>
                    <a:pt x="187" y="313"/>
                  </a:lnTo>
                  <a:lnTo>
                    <a:pt x="173" y="316"/>
                  </a:lnTo>
                  <a:lnTo>
                    <a:pt x="158" y="316"/>
                  </a:lnTo>
                  <a:lnTo>
                    <a:pt x="143" y="316"/>
                  </a:lnTo>
                  <a:lnTo>
                    <a:pt x="127" y="313"/>
                  </a:lnTo>
                  <a:lnTo>
                    <a:pt x="112" y="308"/>
                  </a:lnTo>
                  <a:lnTo>
                    <a:pt x="100" y="304"/>
                  </a:lnTo>
                  <a:lnTo>
                    <a:pt x="86" y="297"/>
                  </a:lnTo>
                  <a:lnTo>
                    <a:pt x="73" y="290"/>
                  </a:lnTo>
                  <a:lnTo>
                    <a:pt x="62" y="280"/>
                  </a:lnTo>
                  <a:lnTo>
                    <a:pt x="51" y="270"/>
                  </a:lnTo>
                  <a:lnTo>
                    <a:pt x="41" y="260"/>
                  </a:lnTo>
                  <a:lnTo>
                    <a:pt x="33" y="247"/>
                  </a:lnTo>
                  <a:lnTo>
                    <a:pt x="26" y="236"/>
                  </a:lnTo>
                  <a:lnTo>
                    <a:pt x="19" y="222"/>
                  </a:lnTo>
                  <a:lnTo>
                    <a:pt x="13" y="208"/>
                  </a:lnTo>
                  <a:lnTo>
                    <a:pt x="11" y="193"/>
                  </a:lnTo>
                  <a:lnTo>
                    <a:pt x="8" y="178"/>
                  </a:lnTo>
                  <a:lnTo>
                    <a:pt x="8" y="162"/>
                  </a:lnTo>
                  <a:lnTo>
                    <a:pt x="8" y="147"/>
                  </a:lnTo>
                  <a:lnTo>
                    <a:pt x="11" y="131"/>
                  </a:lnTo>
                  <a:lnTo>
                    <a:pt x="13" y="117"/>
                  </a:lnTo>
                  <a:lnTo>
                    <a:pt x="19" y="103"/>
                  </a:lnTo>
                  <a:lnTo>
                    <a:pt x="26" y="90"/>
                  </a:lnTo>
                  <a:lnTo>
                    <a:pt x="33" y="77"/>
                  </a:lnTo>
                  <a:lnTo>
                    <a:pt x="41" y="64"/>
                  </a:lnTo>
                  <a:lnTo>
                    <a:pt x="51" y="54"/>
                  </a:lnTo>
                  <a:lnTo>
                    <a:pt x="62" y="44"/>
                  </a:lnTo>
                  <a:lnTo>
                    <a:pt x="73" y="36"/>
                  </a:lnTo>
                  <a:lnTo>
                    <a:pt x="86" y="27"/>
                  </a:lnTo>
                  <a:lnTo>
                    <a:pt x="100" y="22"/>
                  </a:lnTo>
                  <a:lnTo>
                    <a:pt x="112" y="16"/>
                  </a:lnTo>
                  <a:lnTo>
                    <a:pt x="127" y="12"/>
                  </a:lnTo>
                  <a:lnTo>
                    <a:pt x="143" y="10"/>
                  </a:lnTo>
                  <a:lnTo>
                    <a:pt x="158" y="9"/>
                  </a:lnTo>
                  <a:lnTo>
                    <a:pt x="173" y="10"/>
                  </a:lnTo>
                  <a:lnTo>
                    <a:pt x="187" y="12"/>
                  </a:lnTo>
                  <a:lnTo>
                    <a:pt x="203" y="16"/>
                  </a:lnTo>
                  <a:lnTo>
                    <a:pt x="216" y="22"/>
                  </a:lnTo>
                  <a:lnTo>
                    <a:pt x="229" y="27"/>
                  </a:lnTo>
                  <a:lnTo>
                    <a:pt x="242" y="36"/>
                  </a:lnTo>
                  <a:lnTo>
                    <a:pt x="253" y="44"/>
                  </a:lnTo>
                  <a:lnTo>
                    <a:pt x="264" y="54"/>
                  </a:lnTo>
                  <a:lnTo>
                    <a:pt x="274" y="64"/>
                  </a:lnTo>
                  <a:lnTo>
                    <a:pt x="282" y="77"/>
                  </a:lnTo>
                  <a:lnTo>
                    <a:pt x="290" y="90"/>
                  </a:lnTo>
                  <a:lnTo>
                    <a:pt x="296" y="103"/>
                  </a:lnTo>
                  <a:lnTo>
                    <a:pt x="301" y="117"/>
                  </a:lnTo>
                  <a:lnTo>
                    <a:pt x="304" y="131"/>
                  </a:lnTo>
                  <a:lnTo>
                    <a:pt x="307" y="147"/>
                  </a:lnTo>
                  <a:lnTo>
                    <a:pt x="308" y="162"/>
                  </a:lnTo>
                  <a:close/>
                </a:path>
              </a:pathLst>
            </a:custGeom>
            <a:solidFill>
              <a:srgbClr val="FEF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8" name="Freeform 155"/>
            <p:cNvSpPr>
              <a:spLocks noEditPoints="1"/>
            </p:cNvSpPr>
            <p:nvPr/>
          </p:nvSpPr>
          <p:spPr bwMode="auto">
            <a:xfrm>
              <a:off x="4381" y="2343"/>
              <a:ext cx="307" cy="315"/>
            </a:xfrm>
            <a:custGeom>
              <a:avLst/>
              <a:gdLst>
                <a:gd name="T0" fmla="*/ 304 w 307"/>
                <a:gd name="T1" fmla="*/ 126 h 315"/>
                <a:gd name="T2" fmla="*/ 289 w 307"/>
                <a:gd name="T3" fmla="*/ 82 h 315"/>
                <a:gd name="T4" fmla="*/ 263 w 307"/>
                <a:gd name="T5" fmla="*/ 46 h 315"/>
                <a:gd name="T6" fmla="*/ 226 w 307"/>
                <a:gd name="T7" fmla="*/ 19 h 315"/>
                <a:gd name="T8" fmla="*/ 185 w 307"/>
                <a:gd name="T9" fmla="*/ 2 h 315"/>
                <a:gd name="T10" fmla="*/ 137 w 307"/>
                <a:gd name="T11" fmla="*/ 1 h 315"/>
                <a:gd name="T12" fmla="*/ 93 w 307"/>
                <a:gd name="T13" fmla="*/ 12 h 315"/>
                <a:gd name="T14" fmla="*/ 55 w 307"/>
                <a:gd name="T15" fmla="*/ 36 h 315"/>
                <a:gd name="T16" fmla="*/ 26 w 307"/>
                <a:gd name="T17" fmla="*/ 69 h 315"/>
                <a:gd name="T18" fmla="*/ 7 w 307"/>
                <a:gd name="T19" fmla="*/ 110 h 315"/>
                <a:gd name="T20" fmla="*/ 0 w 307"/>
                <a:gd name="T21" fmla="*/ 157 h 315"/>
                <a:gd name="T22" fmla="*/ 7 w 307"/>
                <a:gd name="T23" fmla="*/ 204 h 315"/>
                <a:gd name="T24" fmla="*/ 26 w 307"/>
                <a:gd name="T25" fmla="*/ 245 h 315"/>
                <a:gd name="T26" fmla="*/ 55 w 307"/>
                <a:gd name="T27" fmla="*/ 279 h 315"/>
                <a:gd name="T28" fmla="*/ 93 w 307"/>
                <a:gd name="T29" fmla="*/ 302 h 315"/>
                <a:gd name="T30" fmla="*/ 137 w 307"/>
                <a:gd name="T31" fmla="*/ 313 h 315"/>
                <a:gd name="T32" fmla="*/ 185 w 307"/>
                <a:gd name="T33" fmla="*/ 312 h 315"/>
                <a:gd name="T34" fmla="*/ 226 w 307"/>
                <a:gd name="T35" fmla="*/ 296 h 315"/>
                <a:gd name="T36" fmla="*/ 263 w 307"/>
                <a:gd name="T37" fmla="*/ 268 h 315"/>
                <a:gd name="T38" fmla="*/ 289 w 307"/>
                <a:gd name="T39" fmla="*/ 232 h 315"/>
                <a:gd name="T40" fmla="*/ 304 w 307"/>
                <a:gd name="T41" fmla="*/ 188 h 315"/>
                <a:gd name="T42" fmla="*/ 300 w 307"/>
                <a:gd name="T43" fmla="*/ 157 h 315"/>
                <a:gd name="T44" fmla="*/ 293 w 307"/>
                <a:gd name="T45" fmla="*/ 201 h 315"/>
                <a:gd name="T46" fmla="*/ 275 w 307"/>
                <a:gd name="T47" fmla="*/ 241 h 315"/>
                <a:gd name="T48" fmla="*/ 247 w 307"/>
                <a:gd name="T49" fmla="*/ 272 h 315"/>
                <a:gd name="T50" fmla="*/ 211 w 307"/>
                <a:gd name="T51" fmla="*/ 295 h 315"/>
                <a:gd name="T52" fmla="*/ 168 w 307"/>
                <a:gd name="T53" fmla="*/ 306 h 315"/>
                <a:gd name="T54" fmla="*/ 123 w 307"/>
                <a:gd name="T55" fmla="*/ 303 h 315"/>
                <a:gd name="T56" fmla="*/ 83 w 307"/>
                <a:gd name="T57" fmla="*/ 289 h 315"/>
                <a:gd name="T58" fmla="*/ 50 w 307"/>
                <a:gd name="T59" fmla="*/ 262 h 315"/>
                <a:gd name="T60" fmla="*/ 25 w 307"/>
                <a:gd name="T61" fmla="*/ 228 h 315"/>
                <a:gd name="T62" fmla="*/ 11 w 307"/>
                <a:gd name="T63" fmla="*/ 187 h 315"/>
                <a:gd name="T64" fmla="*/ 8 w 307"/>
                <a:gd name="T65" fmla="*/ 142 h 315"/>
                <a:gd name="T66" fmla="*/ 19 w 307"/>
                <a:gd name="T67" fmla="*/ 99 h 315"/>
                <a:gd name="T68" fmla="*/ 40 w 307"/>
                <a:gd name="T69" fmla="*/ 62 h 315"/>
                <a:gd name="T70" fmla="*/ 72 w 307"/>
                <a:gd name="T71" fmla="*/ 34 h 315"/>
                <a:gd name="T72" fmla="*/ 110 w 307"/>
                <a:gd name="T73" fmla="*/ 15 h 315"/>
                <a:gd name="T74" fmla="*/ 154 w 307"/>
                <a:gd name="T75" fmla="*/ 8 h 315"/>
                <a:gd name="T76" fmla="*/ 197 w 307"/>
                <a:gd name="T77" fmla="*/ 15 h 315"/>
                <a:gd name="T78" fmla="*/ 235 w 307"/>
                <a:gd name="T79" fmla="*/ 34 h 315"/>
                <a:gd name="T80" fmla="*/ 267 w 307"/>
                <a:gd name="T81" fmla="*/ 62 h 315"/>
                <a:gd name="T82" fmla="*/ 289 w 307"/>
                <a:gd name="T83" fmla="*/ 99 h 315"/>
                <a:gd name="T84" fmla="*/ 299 w 307"/>
                <a:gd name="T85" fmla="*/ 142 h 3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7"/>
                <a:gd name="T130" fmla="*/ 0 h 315"/>
                <a:gd name="T131" fmla="*/ 307 w 307"/>
                <a:gd name="T132" fmla="*/ 315 h 31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7" h="315">
                  <a:moveTo>
                    <a:pt x="307" y="157"/>
                  </a:moveTo>
                  <a:lnTo>
                    <a:pt x="307" y="142"/>
                  </a:lnTo>
                  <a:lnTo>
                    <a:pt x="304" y="126"/>
                  </a:lnTo>
                  <a:lnTo>
                    <a:pt x="300" y="110"/>
                  </a:lnTo>
                  <a:lnTo>
                    <a:pt x="296" y="96"/>
                  </a:lnTo>
                  <a:lnTo>
                    <a:pt x="289" y="82"/>
                  </a:lnTo>
                  <a:lnTo>
                    <a:pt x="282" y="69"/>
                  </a:lnTo>
                  <a:lnTo>
                    <a:pt x="272" y="58"/>
                  </a:lnTo>
                  <a:lnTo>
                    <a:pt x="263" y="46"/>
                  </a:lnTo>
                  <a:lnTo>
                    <a:pt x="251" y="36"/>
                  </a:lnTo>
                  <a:lnTo>
                    <a:pt x="240" y="27"/>
                  </a:lnTo>
                  <a:lnTo>
                    <a:pt x="226" y="19"/>
                  </a:lnTo>
                  <a:lnTo>
                    <a:pt x="214" y="12"/>
                  </a:lnTo>
                  <a:lnTo>
                    <a:pt x="200" y="7"/>
                  </a:lnTo>
                  <a:lnTo>
                    <a:pt x="185" y="2"/>
                  </a:lnTo>
                  <a:lnTo>
                    <a:pt x="169" y="1"/>
                  </a:lnTo>
                  <a:lnTo>
                    <a:pt x="154" y="0"/>
                  </a:lnTo>
                  <a:lnTo>
                    <a:pt x="137" y="1"/>
                  </a:lnTo>
                  <a:lnTo>
                    <a:pt x="122" y="2"/>
                  </a:lnTo>
                  <a:lnTo>
                    <a:pt x="108" y="7"/>
                  </a:lnTo>
                  <a:lnTo>
                    <a:pt x="93" y="12"/>
                  </a:lnTo>
                  <a:lnTo>
                    <a:pt x="80" y="19"/>
                  </a:lnTo>
                  <a:lnTo>
                    <a:pt x="68" y="27"/>
                  </a:lnTo>
                  <a:lnTo>
                    <a:pt x="55" y="36"/>
                  </a:lnTo>
                  <a:lnTo>
                    <a:pt x="44" y="46"/>
                  </a:lnTo>
                  <a:lnTo>
                    <a:pt x="34" y="58"/>
                  </a:lnTo>
                  <a:lnTo>
                    <a:pt x="26" y="69"/>
                  </a:lnTo>
                  <a:lnTo>
                    <a:pt x="18" y="82"/>
                  </a:lnTo>
                  <a:lnTo>
                    <a:pt x="11" y="96"/>
                  </a:lnTo>
                  <a:lnTo>
                    <a:pt x="7" y="110"/>
                  </a:lnTo>
                  <a:lnTo>
                    <a:pt x="2" y="126"/>
                  </a:lnTo>
                  <a:lnTo>
                    <a:pt x="0" y="142"/>
                  </a:lnTo>
                  <a:lnTo>
                    <a:pt x="0" y="157"/>
                  </a:lnTo>
                  <a:lnTo>
                    <a:pt x="0" y="173"/>
                  </a:lnTo>
                  <a:lnTo>
                    <a:pt x="2" y="188"/>
                  </a:lnTo>
                  <a:lnTo>
                    <a:pt x="7" y="204"/>
                  </a:lnTo>
                  <a:lnTo>
                    <a:pt x="11" y="218"/>
                  </a:lnTo>
                  <a:lnTo>
                    <a:pt x="18" y="232"/>
                  </a:lnTo>
                  <a:lnTo>
                    <a:pt x="26" y="245"/>
                  </a:lnTo>
                  <a:lnTo>
                    <a:pt x="34" y="258"/>
                  </a:lnTo>
                  <a:lnTo>
                    <a:pt x="44" y="268"/>
                  </a:lnTo>
                  <a:lnTo>
                    <a:pt x="55" y="279"/>
                  </a:lnTo>
                  <a:lnTo>
                    <a:pt x="68" y="288"/>
                  </a:lnTo>
                  <a:lnTo>
                    <a:pt x="80" y="296"/>
                  </a:lnTo>
                  <a:lnTo>
                    <a:pt x="93" y="302"/>
                  </a:lnTo>
                  <a:lnTo>
                    <a:pt x="108" y="308"/>
                  </a:lnTo>
                  <a:lnTo>
                    <a:pt x="122" y="312"/>
                  </a:lnTo>
                  <a:lnTo>
                    <a:pt x="137" y="313"/>
                  </a:lnTo>
                  <a:lnTo>
                    <a:pt x="154" y="315"/>
                  </a:lnTo>
                  <a:lnTo>
                    <a:pt x="169" y="313"/>
                  </a:lnTo>
                  <a:lnTo>
                    <a:pt x="185" y="312"/>
                  </a:lnTo>
                  <a:lnTo>
                    <a:pt x="200" y="308"/>
                  </a:lnTo>
                  <a:lnTo>
                    <a:pt x="214" y="302"/>
                  </a:lnTo>
                  <a:lnTo>
                    <a:pt x="226" y="296"/>
                  </a:lnTo>
                  <a:lnTo>
                    <a:pt x="240" y="288"/>
                  </a:lnTo>
                  <a:lnTo>
                    <a:pt x="251" y="279"/>
                  </a:lnTo>
                  <a:lnTo>
                    <a:pt x="263" y="268"/>
                  </a:lnTo>
                  <a:lnTo>
                    <a:pt x="272" y="258"/>
                  </a:lnTo>
                  <a:lnTo>
                    <a:pt x="282" y="245"/>
                  </a:lnTo>
                  <a:lnTo>
                    <a:pt x="289" y="232"/>
                  </a:lnTo>
                  <a:lnTo>
                    <a:pt x="296" y="218"/>
                  </a:lnTo>
                  <a:lnTo>
                    <a:pt x="300" y="204"/>
                  </a:lnTo>
                  <a:lnTo>
                    <a:pt x="304" y="188"/>
                  </a:lnTo>
                  <a:lnTo>
                    <a:pt x="307" y="173"/>
                  </a:lnTo>
                  <a:lnTo>
                    <a:pt x="307" y="157"/>
                  </a:lnTo>
                  <a:close/>
                  <a:moveTo>
                    <a:pt x="300" y="157"/>
                  </a:moveTo>
                  <a:lnTo>
                    <a:pt x="299" y="173"/>
                  </a:lnTo>
                  <a:lnTo>
                    <a:pt x="297" y="187"/>
                  </a:lnTo>
                  <a:lnTo>
                    <a:pt x="293" y="201"/>
                  </a:lnTo>
                  <a:lnTo>
                    <a:pt x="289" y="215"/>
                  </a:lnTo>
                  <a:lnTo>
                    <a:pt x="282" y="228"/>
                  </a:lnTo>
                  <a:lnTo>
                    <a:pt x="275" y="241"/>
                  </a:lnTo>
                  <a:lnTo>
                    <a:pt x="267" y="252"/>
                  </a:lnTo>
                  <a:lnTo>
                    <a:pt x="257" y="262"/>
                  </a:lnTo>
                  <a:lnTo>
                    <a:pt x="247" y="272"/>
                  </a:lnTo>
                  <a:lnTo>
                    <a:pt x="235" y="281"/>
                  </a:lnTo>
                  <a:lnTo>
                    <a:pt x="224" y="289"/>
                  </a:lnTo>
                  <a:lnTo>
                    <a:pt x="211" y="295"/>
                  </a:lnTo>
                  <a:lnTo>
                    <a:pt x="197" y="301"/>
                  </a:lnTo>
                  <a:lnTo>
                    <a:pt x="183" y="303"/>
                  </a:lnTo>
                  <a:lnTo>
                    <a:pt x="168" y="306"/>
                  </a:lnTo>
                  <a:lnTo>
                    <a:pt x="154" y="306"/>
                  </a:lnTo>
                  <a:lnTo>
                    <a:pt x="139" y="306"/>
                  </a:lnTo>
                  <a:lnTo>
                    <a:pt x="123" y="303"/>
                  </a:lnTo>
                  <a:lnTo>
                    <a:pt x="110" y="301"/>
                  </a:lnTo>
                  <a:lnTo>
                    <a:pt x="97" y="295"/>
                  </a:lnTo>
                  <a:lnTo>
                    <a:pt x="83" y="289"/>
                  </a:lnTo>
                  <a:lnTo>
                    <a:pt x="72" y="281"/>
                  </a:lnTo>
                  <a:lnTo>
                    <a:pt x="61" y="272"/>
                  </a:lnTo>
                  <a:lnTo>
                    <a:pt x="50" y="262"/>
                  </a:lnTo>
                  <a:lnTo>
                    <a:pt x="40" y="252"/>
                  </a:lnTo>
                  <a:lnTo>
                    <a:pt x="32" y="241"/>
                  </a:lnTo>
                  <a:lnTo>
                    <a:pt x="25" y="228"/>
                  </a:lnTo>
                  <a:lnTo>
                    <a:pt x="19" y="215"/>
                  </a:lnTo>
                  <a:lnTo>
                    <a:pt x="14" y="201"/>
                  </a:lnTo>
                  <a:lnTo>
                    <a:pt x="11" y="187"/>
                  </a:lnTo>
                  <a:lnTo>
                    <a:pt x="8" y="173"/>
                  </a:lnTo>
                  <a:lnTo>
                    <a:pt x="7" y="157"/>
                  </a:lnTo>
                  <a:lnTo>
                    <a:pt x="8" y="142"/>
                  </a:lnTo>
                  <a:lnTo>
                    <a:pt x="11" y="127"/>
                  </a:lnTo>
                  <a:lnTo>
                    <a:pt x="14" y="113"/>
                  </a:lnTo>
                  <a:lnTo>
                    <a:pt x="19" y="99"/>
                  </a:lnTo>
                  <a:lnTo>
                    <a:pt x="25" y="86"/>
                  </a:lnTo>
                  <a:lnTo>
                    <a:pt x="32" y="73"/>
                  </a:lnTo>
                  <a:lnTo>
                    <a:pt x="40" y="62"/>
                  </a:lnTo>
                  <a:lnTo>
                    <a:pt x="50" y="52"/>
                  </a:lnTo>
                  <a:lnTo>
                    <a:pt x="61" y="42"/>
                  </a:lnTo>
                  <a:lnTo>
                    <a:pt x="72" y="34"/>
                  </a:lnTo>
                  <a:lnTo>
                    <a:pt x="83" y="27"/>
                  </a:lnTo>
                  <a:lnTo>
                    <a:pt x="97" y="19"/>
                  </a:lnTo>
                  <a:lnTo>
                    <a:pt x="110" y="15"/>
                  </a:lnTo>
                  <a:lnTo>
                    <a:pt x="123" y="11"/>
                  </a:lnTo>
                  <a:lnTo>
                    <a:pt x="139" y="8"/>
                  </a:lnTo>
                  <a:lnTo>
                    <a:pt x="154" y="8"/>
                  </a:lnTo>
                  <a:lnTo>
                    <a:pt x="168" y="8"/>
                  </a:lnTo>
                  <a:lnTo>
                    <a:pt x="183" y="11"/>
                  </a:lnTo>
                  <a:lnTo>
                    <a:pt x="197" y="15"/>
                  </a:lnTo>
                  <a:lnTo>
                    <a:pt x="211" y="19"/>
                  </a:lnTo>
                  <a:lnTo>
                    <a:pt x="224" y="27"/>
                  </a:lnTo>
                  <a:lnTo>
                    <a:pt x="235" y="34"/>
                  </a:lnTo>
                  <a:lnTo>
                    <a:pt x="247" y="42"/>
                  </a:lnTo>
                  <a:lnTo>
                    <a:pt x="257" y="52"/>
                  </a:lnTo>
                  <a:lnTo>
                    <a:pt x="267" y="62"/>
                  </a:lnTo>
                  <a:lnTo>
                    <a:pt x="275" y="73"/>
                  </a:lnTo>
                  <a:lnTo>
                    <a:pt x="282" y="86"/>
                  </a:lnTo>
                  <a:lnTo>
                    <a:pt x="289" y="99"/>
                  </a:lnTo>
                  <a:lnTo>
                    <a:pt x="293" y="113"/>
                  </a:lnTo>
                  <a:lnTo>
                    <a:pt x="297" y="127"/>
                  </a:lnTo>
                  <a:lnTo>
                    <a:pt x="299" y="142"/>
                  </a:lnTo>
                  <a:lnTo>
                    <a:pt x="300" y="157"/>
                  </a:lnTo>
                  <a:close/>
                </a:path>
              </a:pathLst>
            </a:custGeom>
            <a:solidFill>
              <a:srgbClr val="FEF91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69" name="Freeform 156"/>
            <p:cNvSpPr>
              <a:spLocks noEditPoints="1"/>
            </p:cNvSpPr>
            <p:nvPr/>
          </p:nvSpPr>
          <p:spPr bwMode="auto">
            <a:xfrm>
              <a:off x="4385" y="2347"/>
              <a:ext cx="300" cy="307"/>
            </a:xfrm>
            <a:custGeom>
              <a:avLst/>
              <a:gdLst>
                <a:gd name="T0" fmla="*/ 296 w 300"/>
                <a:gd name="T1" fmla="*/ 122 h 307"/>
                <a:gd name="T2" fmla="*/ 282 w 300"/>
                <a:gd name="T3" fmla="*/ 81 h 307"/>
                <a:gd name="T4" fmla="*/ 256 w 300"/>
                <a:gd name="T5" fmla="*/ 45 h 307"/>
                <a:gd name="T6" fmla="*/ 221 w 300"/>
                <a:gd name="T7" fmla="*/ 18 h 307"/>
                <a:gd name="T8" fmla="*/ 179 w 300"/>
                <a:gd name="T9" fmla="*/ 3 h 307"/>
                <a:gd name="T10" fmla="*/ 135 w 300"/>
                <a:gd name="T11" fmla="*/ 1 h 307"/>
                <a:gd name="T12" fmla="*/ 92 w 300"/>
                <a:gd name="T13" fmla="*/ 13 h 307"/>
                <a:gd name="T14" fmla="*/ 54 w 300"/>
                <a:gd name="T15" fmla="*/ 35 h 307"/>
                <a:gd name="T16" fmla="*/ 25 w 300"/>
                <a:gd name="T17" fmla="*/ 68 h 307"/>
                <a:gd name="T18" fmla="*/ 5 w 300"/>
                <a:gd name="T19" fmla="*/ 108 h 307"/>
                <a:gd name="T20" fmla="*/ 0 w 300"/>
                <a:gd name="T21" fmla="*/ 153 h 307"/>
                <a:gd name="T22" fmla="*/ 5 w 300"/>
                <a:gd name="T23" fmla="*/ 199 h 307"/>
                <a:gd name="T24" fmla="*/ 25 w 300"/>
                <a:gd name="T25" fmla="*/ 238 h 307"/>
                <a:gd name="T26" fmla="*/ 54 w 300"/>
                <a:gd name="T27" fmla="*/ 271 h 307"/>
                <a:gd name="T28" fmla="*/ 92 w 300"/>
                <a:gd name="T29" fmla="*/ 295 h 307"/>
                <a:gd name="T30" fmla="*/ 135 w 300"/>
                <a:gd name="T31" fmla="*/ 307 h 307"/>
                <a:gd name="T32" fmla="*/ 179 w 300"/>
                <a:gd name="T33" fmla="*/ 304 h 307"/>
                <a:gd name="T34" fmla="*/ 221 w 300"/>
                <a:gd name="T35" fmla="*/ 288 h 307"/>
                <a:gd name="T36" fmla="*/ 256 w 300"/>
                <a:gd name="T37" fmla="*/ 261 h 307"/>
                <a:gd name="T38" fmla="*/ 282 w 300"/>
                <a:gd name="T39" fmla="*/ 227 h 307"/>
                <a:gd name="T40" fmla="*/ 296 w 300"/>
                <a:gd name="T41" fmla="*/ 184 h 307"/>
                <a:gd name="T42" fmla="*/ 292 w 300"/>
                <a:gd name="T43" fmla="*/ 153 h 307"/>
                <a:gd name="T44" fmla="*/ 285 w 300"/>
                <a:gd name="T45" fmla="*/ 197 h 307"/>
                <a:gd name="T46" fmla="*/ 267 w 300"/>
                <a:gd name="T47" fmla="*/ 234 h 307"/>
                <a:gd name="T48" fmla="*/ 240 w 300"/>
                <a:gd name="T49" fmla="*/ 265 h 307"/>
                <a:gd name="T50" fmla="*/ 204 w 300"/>
                <a:gd name="T51" fmla="*/ 287 h 307"/>
                <a:gd name="T52" fmla="*/ 164 w 300"/>
                <a:gd name="T53" fmla="*/ 298 h 307"/>
                <a:gd name="T54" fmla="*/ 121 w 300"/>
                <a:gd name="T55" fmla="*/ 295 h 307"/>
                <a:gd name="T56" fmla="*/ 82 w 300"/>
                <a:gd name="T57" fmla="*/ 281 h 307"/>
                <a:gd name="T58" fmla="*/ 49 w 300"/>
                <a:gd name="T59" fmla="*/ 255 h 307"/>
                <a:gd name="T60" fmla="*/ 25 w 300"/>
                <a:gd name="T61" fmla="*/ 223 h 307"/>
                <a:gd name="T62" fmla="*/ 10 w 300"/>
                <a:gd name="T63" fmla="*/ 183 h 307"/>
                <a:gd name="T64" fmla="*/ 8 w 300"/>
                <a:gd name="T65" fmla="*/ 139 h 307"/>
                <a:gd name="T66" fmla="*/ 18 w 300"/>
                <a:gd name="T67" fmla="*/ 96 h 307"/>
                <a:gd name="T68" fmla="*/ 40 w 300"/>
                <a:gd name="T69" fmla="*/ 61 h 307"/>
                <a:gd name="T70" fmla="*/ 69 w 300"/>
                <a:gd name="T71" fmla="*/ 32 h 307"/>
                <a:gd name="T72" fmla="*/ 107 w 300"/>
                <a:gd name="T73" fmla="*/ 14 h 307"/>
                <a:gd name="T74" fmla="*/ 150 w 300"/>
                <a:gd name="T75" fmla="*/ 8 h 307"/>
                <a:gd name="T76" fmla="*/ 192 w 300"/>
                <a:gd name="T77" fmla="*/ 14 h 307"/>
                <a:gd name="T78" fmla="*/ 229 w 300"/>
                <a:gd name="T79" fmla="*/ 32 h 307"/>
                <a:gd name="T80" fmla="*/ 260 w 300"/>
                <a:gd name="T81" fmla="*/ 61 h 307"/>
                <a:gd name="T82" fmla="*/ 281 w 300"/>
                <a:gd name="T83" fmla="*/ 96 h 307"/>
                <a:gd name="T84" fmla="*/ 291 w 300"/>
                <a:gd name="T85" fmla="*/ 139 h 30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0"/>
                <a:gd name="T130" fmla="*/ 0 h 307"/>
                <a:gd name="T131" fmla="*/ 300 w 300"/>
                <a:gd name="T132" fmla="*/ 307 h 30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0" h="307">
                  <a:moveTo>
                    <a:pt x="300" y="153"/>
                  </a:moveTo>
                  <a:lnTo>
                    <a:pt x="299" y="138"/>
                  </a:lnTo>
                  <a:lnTo>
                    <a:pt x="296" y="122"/>
                  </a:lnTo>
                  <a:lnTo>
                    <a:pt x="293" y="108"/>
                  </a:lnTo>
                  <a:lnTo>
                    <a:pt x="288" y="94"/>
                  </a:lnTo>
                  <a:lnTo>
                    <a:pt x="282" y="81"/>
                  </a:lnTo>
                  <a:lnTo>
                    <a:pt x="274" y="68"/>
                  </a:lnTo>
                  <a:lnTo>
                    <a:pt x="266" y="55"/>
                  </a:lnTo>
                  <a:lnTo>
                    <a:pt x="256" y="45"/>
                  </a:lnTo>
                  <a:lnTo>
                    <a:pt x="245" y="35"/>
                  </a:lnTo>
                  <a:lnTo>
                    <a:pt x="234" y="27"/>
                  </a:lnTo>
                  <a:lnTo>
                    <a:pt x="221" y="18"/>
                  </a:lnTo>
                  <a:lnTo>
                    <a:pt x="208" y="13"/>
                  </a:lnTo>
                  <a:lnTo>
                    <a:pt x="195" y="7"/>
                  </a:lnTo>
                  <a:lnTo>
                    <a:pt x="179" y="3"/>
                  </a:lnTo>
                  <a:lnTo>
                    <a:pt x="165" y="1"/>
                  </a:lnTo>
                  <a:lnTo>
                    <a:pt x="150" y="0"/>
                  </a:lnTo>
                  <a:lnTo>
                    <a:pt x="135" y="1"/>
                  </a:lnTo>
                  <a:lnTo>
                    <a:pt x="119" y="3"/>
                  </a:lnTo>
                  <a:lnTo>
                    <a:pt x="104" y="7"/>
                  </a:lnTo>
                  <a:lnTo>
                    <a:pt x="92" y="13"/>
                  </a:lnTo>
                  <a:lnTo>
                    <a:pt x="78" y="18"/>
                  </a:lnTo>
                  <a:lnTo>
                    <a:pt x="65" y="27"/>
                  </a:lnTo>
                  <a:lnTo>
                    <a:pt x="54" y="35"/>
                  </a:lnTo>
                  <a:lnTo>
                    <a:pt x="43" y="45"/>
                  </a:lnTo>
                  <a:lnTo>
                    <a:pt x="33" y="55"/>
                  </a:lnTo>
                  <a:lnTo>
                    <a:pt x="25" y="68"/>
                  </a:lnTo>
                  <a:lnTo>
                    <a:pt x="18" y="81"/>
                  </a:lnTo>
                  <a:lnTo>
                    <a:pt x="11" y="94"/>
                  </a:lnTo>
                  <a:lnTo>
                    <a:pt x="5" y="108"/>
                  </a:lnTo>
                  <a:lnTo>
                    <a:pt x="3" y="122"/>
                  </a:lnTo>
                  <a:lnTo>
                    <a:pt x="0" y="138"/>
                  </a:lnTo>
                  <a:lnTo>
                    <a:pt x="0" y="153"/>
                  </a:lnTo>
                  <a:lnTo>
                    <a:pt x="0" y="169"/>
                  </a:lnTo>
                  <a:lnTo>
                    <a:pt x="3" y="184"/>
                  </a:lnTo>
                  <a:lnTo>
                    <a:pt x="5" y="199"/>
                  </a:lnTo>
                  <a:lnTo>
                    <a:pt x="11" y="213"/>
                  </a:lnTo>
                  <a:lnTo>
                    <a:pt x="18" y="227"/>
                  </a:lnTo>
                  <a:lnTo>
                    <a:pt x="25" y="238"/>
                  </a:lnTo>
                  <a:lnTo>
                    <a:pt x="33" y="251"/>
                  </a:lnTo>
                  <a:lnTo>
                    <a:pt x="43" y="261"/>
                  </a:lnTo>
                  <a:lnTo>
                    <a:pt x="54" y="271"/>
                  </a:lnTo>
                  <a:lnTo>
                    <a:pt x="65" y="281"/>
                  </a:lnTo>
                  <a:lnTo>
                    <a:pt x="78" y="288"/>
                  </a:lnTo>
                  <a:lnTo>
                    <a:pt x="92" y="295"/>
                  </a:lnTo>
                  <a:lnTo>
                    <a:pt x="104" y="299"/>
                  </a:lnTo>
                  <a:lnTo>
                    <a:pt x="119" y="304"/>
                  </a:lnTo>
                  <a:lnTo>
                    <a:pt x="135" y="307"/>
                  </a:lnTo>
                  <a:lnTo>
                    <a:pt x="150" y="307"/>
                  </a:lnTo>
                  <a:lnTo>
                    <a:pt x="165" y="307"/>
                  </a:lnTo>
                  <a:lnTo>
                    <a:pt x="179" y="304"/>
                  </a:lnTo>
                  <a:lnTo>
                    <a:pt x="195" y="299"/>
                  </a:lnTo>
                  <a:lnTo>
                    <a:pt x="208" y="295"/>
                  </a:lnTo>
                  <a:lnTo>
                    <a:pt x="221" y="288"/>
                  </a:lnTo>
                  <a:lnTo>
                    <a:pt x="234" y="281"/>
                  </a:lnTo>
                  <a:lnTo>
                    <a:pt x="245" y="271"/>
                  </a:lnTo>
                  <a:lnTo>
                    <a:pt x="256" y="261"/>
                  </a:lnTo>
                  <a:lnTo>
                    <a:pt x="266" y="251"/>
                  </a:lnTo>
                  <a:lnTo>
                    <a:pt x="274" y="238"/>
                  </a:lnTo>
                  <a:lnTo>
                    <a:pt x="282" y="227"/>
                  </a:lnTo>
                  <a:lnTo>
                    <a:pt x="288" y="213"/>
                  </a:lnTo>
                  <a:lnTo>
                    <a:pt x="293" y="199"/>
                  </a:lnTo>
                  <a:lnTo>
                    <a:pt x="296" y="184"/>
                  </a:lnTo>
                  <a:lnTo>
                    <a:pt x="299" y="169"/>
                  </a:lnTo>
                  <a:lnTo>
                    <a:pt x="300" y="153"/>
                  </a:lnTo>
                  <a:close/>
                  <a:moveTo>
                    <a:pt x="292" y="153"/>
                  </a:moveTo>
                  <a:lnTo>
                    <a:pt x="291" y="169"/>
                  </a:lnTo>
                  <a:lnTo>
                    <a:pt x="289" y="183"/>
                  </a:lnTo>
                  <a:lnTo>
                    <a:pt x="285" y="197"/>
                  </a:lnTo>
                  <a:lnTo>
                    <a:pt x="281" y="210"/>
                  </a:lnTo>
                  <a:lnTo>
                    <a:pt x="275" y="223"/>
                  </a:lnTo>
                  <a:lnTo>
                    <a:pt x="267" y="234"/>
                  </a:lnTo>
                  <a:lnTo>
                    <a:pt x="260" y="245"/>
                  </a:lnTo>
                  <a:lnTo>
                    <a:pt x="250" y="255"/>
                  </a:lnTo>
                  <a:lnTo>
                    <a:pt x="240" y="265"/>
                  </a:lnTo>
                  <a:lnTo>
                    <a:pt x="229" y="274"/>
                  </a:lnTo>
                  <a:lnTo>
                    <a:pt x="217" y="281"/>
                  </a:lnTo>
                  <a:lnTo>
                    <a:pt x="204" y="287"/>
                  </a:lnTo>
                  <a:lnTo>
                    <a:pt x="192" y="292"/>
                  </a:lnTo>
                  <a:lnTo>
                    <a:pt x="178" y="295"/>
                  </a:lnTo>
                  <a:lnTo>
                    <a:pt x="164" y="298"/>
                  </a:lnTo>
                  <a:lnTo>
                    <a:pt x="150" y="298"/>
                  </a:lnTo>
                  <a:lnTo>
                    <a:pt x="135" y="298"/>
                  </a:lnTo>
                  <a:lnTo>
                    <a:pt x="121" y="295"/>
                  </a:lnTo>
                  <a:lnTo>
                    <a:pt x="107" y="292"/>
                  </a:lnTo>
                  <a:lnTo>
                    <a:pt x="94" y="287"/>
                  </a:lnTo>
                  <a:lnTo>
                    <a:pt x="82" y="281"/>
                  </a:lnTo>
                  <a:lnTo>
                    <a:pt x="69" y="274"/>
                  </a:lnTo>
                  <a:lnTo>
                    <a:pt x="60" y="265"/>
                  </a:lnTo>
                  <a:lnTo>
                    <a:pt x="49" y="255"/>
                  </a:lnTo>
                  <a:lnTo>
                    <a:pt x="40" y="245"/>
                  </a:lnTo>
                  <a:lnTo>
                    <a:pt x="32" y="234"/>
                  </a:lnTo>
                  <a:lnTo>
                    <a:pt x="25" y="223"/>
                  </a:lnTo>
                  <a:lnTo>
                    <a:pt x="18" y="210"/>
                  </a:lnTo>
                  <a:lnTo>
                    <a:pt x="14" y="197"/>
                  </a:lnTo>
                  <a:lnTo>
                    <a:pt x="10" y="183"/>
                  </a:lnTo>
                  <a:lnTo>
                    <a:pt x="8" y="169"/>
                  </a:lnTo>
                  <a:lnTo>
                    <a:pt x="7" y="153"/>
                  </a:lnTo>
                  <a:lnTo>
                    <a:pt x="8" y="139"/>
                  </a:lnTo>
                  <a:lnTo>
                    <a:pt x="10" y="123"/>
                  </a:lnTo>
                  <a:lnTo>
                    <a:pt x="14" y="111"/>
                  </a:lnTo>
                  <a:lnTo>
                    <a:pt x="18" y="96"/>
                  </a:lnTo>
                  <a:lnTo>
                    <a:pt x="25" y="84"/>
                  </a:lnTo>
                  <a:lnTo>
                    <a:pt x="32" y="72"/>
                  </a:lnTo>
                  <a:lnTo>
                    <a:pt x="40" y="61"/>
                  </a:lnTo>
                  <a:lnTo>
                    <a:pt x="49" y="51"/>
                  </a:lnTo>
                  <a:lnTo>
                    <a:pt x="60" y="41"/>
                  </a:lnTo>
                  <a:lnTo>
                    <a:pt x="69" y="32"/>
                  </a:lnTo>
                  <a:lnTo>
                    <a:pt x="82" y="25"/>
                  </a:lnTo>
                  <a:lnTo>
                    <a:pt x="94" y="20"/>
                  </a:lnTo>
                  <a:lnTo>
                    <a:pt x="107" y="14"/>
                  </a:lnTo>
                  <a:lnTo>
                    <a:pt x="121" y="11"/>
                  </a:lnTo>
                  <a:lnTo>
                    <a:pt x="135" y="8"/>
                  </a:lnTo>
                  <a:lnTo>
                    <a:pt x="150" y="8"/>
                  </a:lnTo>
                  <a:lnTo>
                    <a:pt x="164" y="8"/>
                  </a:lnTo>
                  <a:lnTo>
                    <a:pt x="178" y="11"/>
                  </a:lnTo>
                  <a:lnTo>
                    <a:pt x="192" y="14"/>
                  </a:lnTo>
                  <a:lnTo>
                    <a:pt x="204" y="20"/>
                  </a:lnTo>
                  <a:lnTo>
                    <a:pt x="217" y="25"/>
                  </a:lnTo>
                  <a:lnTo>
                    <a:pt x="229" y="32"/>
                  </a:lnTo>
                  <a:lnTo>
                    <a:pt x="240" y="41"/>
                  </a:lnTo>
                  <a:lnTo>
                    <a:pt x="250" y="51"/>
                  </a:lnTo>
                  <a:lnTo>
                    <a:pt x="260" y="61"/>
                  </a:lnTo>
                  <a:lnTo>
                    <a:pt x="267" y="72"/>
                  </a:lnTo>
                  <a:lnTo>
                    <a:pt x="275" y="84"/>
                  </a:lnTo>
                  <a:lnTo>
                    <a:pt x="281" y="96"/>
                  </a:lnTo>
                  <a:lnTo>
                    <a:pt x="285" y="111"/>
                  </a:lnTo>
                  <a:lnTo>
                    <a:pt x="289" y="123"/>
                  </a:lnTo>
                  <a:lnTo>
                    <a:pt x="291" y="139"/>
                  </a:lnTo>
                  <a:lnTo>
                    <a:pt x="292" y="153"/>
                  </a:lnTo>
                  <a:close/>
                </a:path>
              </a:pathLst>
            </a:custGeom>
            <a:solidFill>
              <a:srgbClr val="FEF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0" name="Freeform 157"/>
            <p:cNvSpPr>
              <a:spLocks noEditPoints="1"/>
            </p:cNvSpPr>
            <p:nvPr/>
          </p:nvSpPr>
          <p:spPr bwMode="auto">
            <a:xfrm>
              <a:off x="4388" y="2351"/>
              <a:ext cx="293" cy="298"/>
            </a:xfrm>
            <a:custGeom>
              <a:avLst/>
              <a:gdLst>
                <a:gd name="T0" fmla="*/ 290 w 293"/>
                <a:gd name="T1" fmla="*/ 119 h 298"/>
                <a:gd name="T2" fmla="*/ 275 w 293"/>
                <a:gd name="T3" fmla="*/ 78 h 298"/>
                <a:gd name="T4" fmla="*/ 250 w 293"/>
                <a:gd name="T5" fmla="*/ 44 h 298"/>
                <a:gd name="T6" fmla="*/ 217 w 293"/>
                <a:gd name="T7" fmla="*/ 19 h 298"/>
                <a:gd name="T8" fmla="*/ 176 w 293"/>
                <a:gd name="T9" fmla="*/ 3 h 298"/>
                <a:gd name="T10" fmla="*/ 132 w 293"/>
                <a:gd name="T11" fmla="*/ 0 h 298"/>
                <a:gd name="T12" fmla="*/ 90 w 293"/>
                <a:gd name="T13" fmla="*/ 11 h 298"/>
                <a:gd name="T14" fmla="*/ 54 w 293"/>
                <a:gd name="T15" fmla="*/ 34 h 298"/>
                <a:gd name="T16" fmla="*/ 25 w 293"/>
                <a:gd name="T17" fmla="*/ 65 h 298"/>
                <a:gd name="T18" fmla="*/ 7 w 293"/>
                <a:gd name="T19" fmla="*/ 105 h 298"/>
                <a:gd name="T20" fmla="*/ 0 w 293"/>
                <a:gd name="T21" fmla="*/ 149 h 298"/>
                <a:gd name="T22" fmla="*/ 7 w 293"/>
                <a:gd name="T23" fmla="*/ 193 h 298"/>
                <a:gd name="T24" fmla="*/ 25 w 293"/>
                <a:gd name="T25" fmla="*/ 233 h 298"/>
                <a:gd name="T26" fmla="*/ 54 w 293"/>
                <a:gd name="T27" fmla="*/ 264 h 298"/>
                <a:gd name="T28" fmla="*/ 90 w 293"/>
                <a:gd name="T29" fmla="*/ 287 h 298"/>
                <a:gd name="T30" fmla="*/ 132 w 293"/>
                <a:gd name="T31" fmla="*/ 298 h 298"/>
                <a:gd name="T32" fmla="*/ 176 w 293"/>
                <a:gd name="T33" fmla="*/ 295 h 298"/>
                <a:gd name="T34" fmla="*/ 217 w 293"/>
                <a:gd name="T35" fmla="*/ 281 h 298"/>
                <a:gd name="T36" fmla="*/ 250 w 293"/>
                <a:gd name="T37" fmla="*/ 254 h 298"/>
                <a:gd name="T38" fmla="*/ 275 w 293"/>
                <a:gd name="T39" fmla="*/ 220 h 298"/>
                <a:gd name="T40" fmla="*/ 290 w 293"/>
                <a:gd name="T41" fmla="*/ 179 h 298"/>
                <a:gd name="T42" fmla="*/ 285 w 293"/>
                <a:gd name="T43" fmla="*/ 149 h 298"/>
                <a:gd name="T44" fmla="*/ 279 w 293"/>
                <a:gd name="T45" fmla="*/ 192 h 298"/>
                <a:gd name="T46" fmla="*/ 261 w 293"/>
                <a:gd name="T47" fmla="*/ 229 h 298"/>
                <a:gd name="T48" fmla="*/ 235 w 293"/>
                <a:gd name="T49" fmla="*/ 259 h 298"/>
                <a:gd name="T50" fmla="*/ 200 w 293"/>
                <a:gd name="T51" fmla="*/ 280 h 298"/>
                <a:gd name="T52" fmla="*/ 161 w 293"/>
                <a:gd name="T53" fmla="*/ 290 h 298"/>
                <a:gd name="T54" fmla="*/ 119 w 293"/>
                <a:gd name="T55" fmla="*/ 288 h 298"/>
                <a:gd name="T56" fmla="*/ 80 w 293"/>
                <a:gd name="T57" fmla="*/ 274 h 298"/>
                <a:gd name="T58" fmla="*/ 48 w 293"/>
                <a:gd name="T59" fmla="*/ 249 h 298"/>
                <a:gd name="T60" fmla="*/ 25 w 293"/>
                <a:gd name="T61" fmla="*/ 217 h 298"/>
                <a:gd name="T62" fmla="*/ 11 w 293"/>
                <a:gd name="T63" fmla="*/ 178 h 298"/>
                <a:gd name="T64" fmla="*/ 9 w 293"/>
                <a:gd name="T65" fmla="*/ 135 h 298"/>
                <a:gd name="T66" fmla="*/ 19 w 293"/>
                <a:gd name="T67" fmla="*/ 94 h 298"/>
                <a:gd name="T68" fmla="*/ 40 w 293"/>
                <a:gd name="T69" fmla="*/ 60 h 298"/>
                <a:gd name="T70" fmla="*/ 69 w 293"/>
                <a:gd name="T71" fmla="*/ 33 h 298"/>
                <a:gd name="T72" fmla="*/ 105 w 293"/>
                <a:gd name="T73" fmla="*/ 14 h 298"/>
                <a:gd name="T74" fmla="*/ 147 w 293"/>
                <a:gd name="T75" fmla="*/ 9 h 298"/>
                <a:gd name="T76" fmla="*/ 187 w 293"/>
                <a:gd name="T77" fmla="*/ 14 h 298"/>
                <a:gd name="T78" fmla="*/ 224 w 293"/>
                <a:gd name="T79" fmla="*/ 33 h 298"/>
                <a:gd name="T80" fmla="*/ 253 w 293"/>
                <a:gd name="T81" fmla="*/ 60 h 298"/>
                <a:gd name="T82" fmla="*/ 274 w 293"/>
                <a:gd name="T83" fmla="*/ 94 h 298"/>
                <a:gd name="T84" fmla="*/ 285 w 293"/>
                <a:gd name="T85" fmla="*/ 135 h 2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3"/>
                <a:gd name="T130" fmla="*/ 0 h 298"/>
                <a:gd name="T131" fmla="*/ 293 w 293"/>
                <a:gd name="T132" fmla="*/ 298 h 2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3" h="298">
                  <a:moveTo>
                    <a:pt x="293" y="149"/>
                  </a:moveTo>
                  <a:lnTo>
                    <a:pt x="292" y="134"/>
                  </a:lnTo>
                  <a:lnTo>
                    <a:pt x="290" y="119"/>
                  </a:lnTo>
                  <a:lnTo>
                    <a:pt x="286" y="105"/>
                  </a:lnTo>
                  <a:lnTo>
                    <a:pt x="282" y="91"/>
                  </a:lnTo>
                  <a:lnTo>
                    <a:pt x="275" y="78"/>
                  </a:lnTo>
                  <a:lnTo>
                    <a:pt x="268" y="65"/>
                  </a:lnTo>
                  <a:lnTo>
                    <a:pt x="260" y="54"/>
                  </a:lnTo>
                  <a:lnTo>
                    <a:pt x="250" y="44"/>
                  </a:lnTo>
                  <a:lnTo>
                    <a:pt x="240" y="34"/>
                  </a:lnTo>
                  <a:lnTo>
                    <a:pt x="228" y="26"/>
                  </a:lnTo>
                  <a:lnTo>
                    <a:pt x="217" y="19"/>
                  </a:lnTo>
                  <a:lnTo>
                    <a:pt x="204" y="11"/>
                  </a:lnTo>
                  <a:lnTo>
                    <a:pt x="190" y="7"/>
                  </a:lnTo>
                  <a:lnTo>
                    <a:pt x="176" y="3"/>
                  </a:lnTo>
                  <a:lnTo>
                    <a:pt x="161" y="0"/>
                  </a:lnTo>
                  <a:lnTo>
                    <a:pt x="147" y="0"/>
                  </a:lnTo>
                  <a:lnTo>
                    <a:pt x="132" y="0"/>
                  </a:lnTo>
                  <a:lnTo>
                    <a:pt x="116" y="3"/>
                  </a:lnTo>
                  <a:lnTo>
                    <a:pt x="103" y="7"/>
                  </a:lnTo>
                  <a:lnTo>
                    <a:pt x="90" y="11"/>
                  </a:lnTo>
                  <a:lnTo>
                    <a:pt x="76" y="19"/>
                  </a:lnTo>
                  <a:lnTo>
                    <a:pt x="65" y="26"/>
                  </a:lnTo>
                  <a:lnTo>
                    <a:pt x="54" y="34"/>
                  </a:lnTo>
                  <a:lnTo>
                    <a:pt x="43" y="44"/>
                  </a:lnTo>
                  <a:lnTo>
                    <a:pt x="33" y="54"/>
                  </a:lnTo>
                  <a:lnTo>
                    <a:pt x="25" y="65"/>
                  </a:lnTo>
                  <a:lnTo>
                    <a:pt x="18" y="78"/>
                  </a:lnTo>
                  <a:lnTo>
                    <a:pt x="12" y="91"/>
                  </a:lnTo>
                  <a:lnTo>
                    <a:pt x="7" y="105"/>
                  </a:lnTo>
                  <a:lnTo>
                    <a:pt x="4" y="119"/>
                  </a:lnTo>
                  <a:lnTo>
                    <a:pt x="1" y="134"/>
                  </a:lnTo>
                  <a:lnTo>
                    <a:pt x="0" y="149"/>
                  </a:lnTo>
                  <a:lnTo>
                    <a:pt x="1" y="165"/>
                  </a:lnTo>
                  <a:lnTo>
                    <a:pt x="4" y="179"/>
                  </a:lnTo>
                  <a:lnTo>
                    <a:pt x="7" y="193"/>
                  </a:lnTo>
                  <a:lnTo>
                    <a:pt x="12" y="207"/>
                  </a:lnTo>
                  <a:lnTo>
                    <a:pt x="18" y="220"/>
                  </a:lnTo>
                  <a:lnTo>
                    <a:pt x="25" y="233"/>
                  </a:lnTo>
                  <a:lnTo>
                    <a:pt x="33" y="244"/>
                  </a:lnTo>
                  <a:lnTo>
                    <a:pt x="43" y="254"/>
                  </a:lnTo>
                  <a:lnTo>
                    <a:pt x="54" y="264"/>
                  </a:lnTo>
                  <a:lnTo>
                    <a:pt x="65" y="273"/>
                  </a:lnTo>
                  <a:lnTo>
                    <a:pt x="76" y="281"/>
                  </a:lnTo>
                  <a:lnTo>
                    <a:pt x="90" y="287"/>
                  </a:lnTo>
                  <a:lnTo>
                    <a:pt x="103" y="293"/>
                  </a:lnTo>
                  <a:lnTo>
                    <a:pt x="116" y="295"/>
                  </a:lnTo>
                  <a:lnTo>
                    <a:pt x="132" y="298"/>
                  </a:lnTo>
                  <a:lnTo>
                    <a:pt x="147" y="298"/>
                  </a:lnTo>
                  <a:lnTo>
                    <a:pt x="161" y="298"/>
                  </a:lnTo>
                  <a:lnTo>
                    <a:pt x="176" y="295"/>
                  </a:lnTo>
                  <a:lnTo>
                    <a:pt x="190" y="293"/>
                  </a:lnTo>
                  <a:lnTo>
                    <a:pt x="204" y="287"/>
                  </a:lnTo>
                  <a:lnTo>
                    <a:pt x="217" y="281"/>
                  </a:lnTo>
                  <a:lnTo>
                    <a:pt x="228" y="273"/>
                  </a:lnTo>
                  <a:lnTo>
                    <a:pt x="240" y="264"/>
                  </a:lnTo>
                  <a:lnTo>
                    <a:pt x="250" y="254"/>
                  </a:lnTo>
                  <a:lnTo>
                    <a:pt x="260" y="244"/>
                  </a:lnTo>
                  <a:lnTo>
                    <a:pt x="268" y="233"/>
                  </a:lnTo>
                  <a:lnTo>
                    <a:pt x="275" y="220"/>
                  </a:lnTo>
                  <a:lnTo>
                    <a:pt x="282" y="207"/>
                  </a:lnTo>
                  <a:lnTo>
                    <a:pt x="286" y="193"/>
                  </a:lnTo>
                  <a:lnTo>
                    <a:pt x="290" y="179"/>
                  </a:lnTo>
                  <a:lnTo>
                    <a:pt x="292" y="165"/>
                  </a:lnTo>
                  <a:lnTo>
                    <a:pt x="293" y="149"/>
                  </a:lnTo>
                  <a:close/>
                  <a:moveTo>
                    <a:pt x="285" y="149"/>
                  </a:moveTo>
                  <a:lnTo>
                    <a:pt x="285" y="163"/>
                  </a:lnTo>
                  <a:lnTo>
                    <a:pt x="282" y="178"/>
                  </a:lnTo>
                  <a:lnTo>
                    <a:pt x="279" y="192"/>
                  </a:lnTo>
                  <a:lnTo>
                    <a:pt x="274" y="205"/>
                  </a:lnTo>
                  <a:lnTo>
                    <a:pt x="268" y="217"/>
                  </a:lnTo>
                  <a:lnTo>
                    <a:pt x="261" y="229"/>
                  </a:lnTo>
                  <a:lnTo>
                    <a:pt x="253" y="239"/>
                  </a:lnTo>
                  <a:lnTo>
                    <a:pt x="244" y="249"/>
                  </a:lnTo>
                  <a:lnTo>
                    <a:pt x="235" y="259"/>
                  </a:lnTo>
                  <a:lnTo>
                    <a:pt x="224" y="267"/>
                  </a:lnTo>
                  <a:lnTo>
                    <a:pt x="212" y="274"/>
                  </a:lnTo>
                  <a:lnTo>
                    <a:pt x="200" y="280"/>
                  </a:lnTo>
                  <a:lnTo>
                    <a:pt x="187" y="284"/>
                  </a:lnTo>
                  <a:lnTo>
                    <a:pt x="175" y="288"/>
                  </a:lnTo>
                  <a:lnTo>
                    <a:pt x="161" y="290"/>
                  </a:lnTo>
                  <a:lnTo>
                    <a:pt x="147" y="291"/>
                  </a:lnTo>
                  <a:lnTo>
                    <a:pt x="132" y="290"/>
                  </a:lnTo>
                  <a:lnTo>
                    <a:pt x="119" y="288"/>
                  </a:lnTo>
                  <a:lnTo>
                    <a:pt x="105" y="284"/>
                  </a:lnTo>
                  <a:lnTo>
                    <a:pt x="93" y="280"/>
                  </a:lnTo>
                  <a:lnTo>
                    <a:pt x="80" y="274"/>
                  </a:lnTo>
                  <a:lnTo>
                    <a:pt x="69" y="267"/>
                  </a:lnTo>
                  <a:lnTo>
                    <a:pt x="58" y="259"/>
                  </a:lnTo>
                  <a:lnTo>
                    <a:pt x="48" y="249"/>
                  </a:lnTo>
                  <a:lnTo>
                    <a:pt x="40" y="239"/>
                  </a:lnTo>
                  <a:lnTo>
                    <a:pt x="32" y="229"/>
                  </a:lnTo>
                  <a:lnTo>
                    <a:pt x="25" y="217"/>
                  </a:lnTo>
                  <a:lnTo>
                    <a:pt x="19" y="205"/>
                  </a:lnTo>
                  <a:lnTo>
                    <a:pt x="15" y="192"/>
                  </a:lnTo>
                  <a:lnTo>
                    <a:pt x="11" y="178"/>
                  </a:lnTo>
                  <a:lnTo>
                    <a:pt x="9" y="163"/>
                  </a:lnTo>
                  <a:lnTo>
                    <a:pt x="8" y="149"/>
                  </a:lnTo>
                  <a:lnTo>
                    <a:pt x="9" y="135"/>
                  </a:lnTo>
                  <a:lnTo>
                    <a:pt x="11" y="121"/>
                  </a:lnTo>
                  <a:lnTo>
                    <a:pt x="15" y="108"/>
                  </a:lnTo>
                  <a:lnTo>
                    <a:pt x="19" y="94"/>
                  </a:lnTo>
                  <a:lnTo>
                    <a:pt x="25" y="82"/>
                  </a:lnTo>
                  <a:lnTo>
                    <a:pt x="32" y="70"/>
                  </a:lnTo>
                  <a:lnTo>
                    <a:pt x="40" y="60"/>
                  </a:lnTo>
                  <a:lnTo>
                    <a:pt x="48" y="50"/>
                  </a:lnTo>
                  <a:lnTo>
                    <a:pt x="58" y="40"/>
                  </a:lnTo>
                  <a:lnTo>
                    <a:pt x="69" y="33"/>
                  </a:lnTo>
                  <a:lnTo>
                    <a:pt x="80" y="26"/>
                  </a:lnTo>
                  <a:lnTo>
                    <a:pt x="93" y="19"/>
                  </a:lnTo>
                  <a:lnTo>
                    <a:pt x="105" y="14"/>
                  </a:lnTo>
                  <a:lnTo>
                    <a:pt x="119" y="11"/>
                  </a:lnTo>
                  <a:lnTo>
                    <a:pt x="132" y="9"/>
                  </a:lnTo>
                  <a:lnTo>
                    <a:pt x="147" y="9"/>
                  </a:lnTo>
                  <a:lnTo>
                    <a:pt x="161" y="9"/>
                  </a:lnTo>
                  <a:lnTo>
                    <a:pt x="175" y="11"/>
                  </a:lnTo>
                  <a:lnTo>
                    <a:pt x="187" y="14"/>
                  </a:lnTo>
                  <a:lnTo>
                    <a:pt x="200" y="19"/>
                  </a:lnTo>
                  <a:lnTo>
                    <a:pt x="212" y="26"/>
                  </a:lnTo>
                  <a:lnTo>
                    <a:pt x="224" y="33"/>
                  </a:lnTo>
                  <a:lnTo>
                    <a:pt x="235" y="40"/>
                  </a:lnTo>
                  <a:lnTo>
                    <a:pt x="244" y="50"/>
                  </a:lnTo>
                  <a:lnTo>
                    <a:pt x="253" y="60"/>
                  </a:lnTo>
                  <a:lnTo>
                    <a:pt x="261" y="70"/>
                  </a:lnTo>
                  <a:lnTo>
                    <a:pt x="268" y="82"/>
                  </a:lnTo>
                  <a:lnTo>
                    <a:pt x="274" y="94"/>
                  </a:lnTo>
                  <a:lnTo>
                    <a:pt x="279" y="108"/>
                  </a:lnTo>
                  <a:lnTo>
                    <a:pt x="282" y="121"/>
                  </a:lnTo>
                  <a:lnTo>
                    <a:pt x="285" y="135"/>
                  </a:lnTo>
                  <a:lnTo>
                    <a:pt x="285" y="149"/>
                  </a:lnTo>
                  <a:close/>
                </a:path>
              </a:pathLst>
            </a:custGeom>
            <a:solidFill>
              <a:srgbClr val="FEF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1" name="Freeform 158"/>
            <p:cNvSpPr>
              <a:spLocks noEditPoints="1"/>
            </p:cNvSpPr>
            <p:nvPr/>
          </p:nvSpPr>
          <p:spPr bwMode="auto">
            <a:xfrm>
              <a:off x="4392" y="2355"/>
              <a:ext cx="285" cy="290"/>
            </a:xfrm>
            <a:custGeom>
              <a:avLst/>
              <a:gdLst>
                <a:gd name="T0" fmla="*/ 282 w 285"/>
                <a:gd name="T1" fmla="*/ 115 h 290"/>
                <a:gd name="T2" fmla="*/ 268 w 285"/>
                <a:gd name="T3" fmla="*/ 76 h 290"/>
                <a:gd name="T4" fmla="*/ 243 w 285"/>
                <a:gd name="T5" fmla="*/ 43 h 290"/>
                <a:gd name="T6" fmla="*/ 210 w 285"/>
                <a:gd name="T7" fmla="*/ 17 h 290"/>
                <a:gd name="T8" fmla="*/ 171 w 285"/>
                <a:gd name="T9" fmla="*/ 3 h 290"/>
                <a:gd name="T10" fmla="*/ 128 w 285"/>
                <a:gd name="T11" fmla="*/ 0 h 290"/>
                <a:gd name="T12" fmla="*/ 87 w 285"/>
                <a:gd name="T13" fmla="*/ 12 h 290"/>
                <a:gd name="T14" fmla="*/ 53 w 285"/>
                <a:gd name="T15" fmla="*/ 33 h 290"/>
                <a:gd name="T16" fmla="*/ 25 w 285"/>
                <a:gd name="T17" fmla="*/ 64 h 290"/>
                <a:gd name="T18" fmla="*/ 7 w 285"/>
                <a:gd name="T19" fmla="*/ 103 h 290"/>
                <a:gd name="T20" fmla="*/ 0 w 285"/>
                <a:gd name="T21" fmla="*/ 145 h 290"/>
                <a:gd name="T22" fmla="*/ 7 w 285"/>
                <a:gd name="T23" fmla="*/ 189 h 290"/>
                <a:gd name="T24" fmla="*/ 25 w 285"/>
                <a:gd name="T25" fmla="*/ 226 h 290"/>
                <a:gd name="T26" fmla="*/ 53 w 285"/>
                <a:gd name="T27" fmla="*/ 257 h 290"/>
                <a:gd name="T28" fmla="*/ 87 w 285"/>
                <a:gd name="T29" fmla="*/ 279 h 290"/>
                <a:gd name="T30" fmla="*/ 128 w 285"/>
                <a:gd name="T31" fmla="*/ 290 h 290"/>
                <a:gd name="T32" fmla="*/ 171 w 285"/>
                <a:gd name="T33" fmla="*/ 287 h 290"/>
                <a:gd name="T34" fmla="*/ 210 w 285"/>
                <a:gd name="T35" fmla="*/ 273 h 290"/>
                <a:gd name="T36" fmla="*/ 243 w 285"/>
                <a:gd name="T37" fmla="*/ 247 h 290"/>
                <a:gd name="T38" fmla="*/ 268 w 285"/>
                <a:gd name="T39" fmla="*/ 215 h 290"/>
                <a:gd name="T40" fmla="*/ 282 w 285"/>
                <a:gd name="T41" fmla="*/ 175 h 290"/>
                <a:gd name="T42" fmla="*/ 277 w 285"/>
                <a:gd name="T43" fmla="*/ 145 h 290"/>
                <a:gd name="T44" fmla="*/ 271 w 285"/>
                <a:gd name="T45" fmla="*/ 186 h 290"/>
                <a:gd name="T46" fmla="*/ 254 w 285"/>
                <a:gd name="T47" fmla="*/ 222 h 290"/>
                <a:gd name="T48" fmla="*/ 228 w 285"/>
                <a:gd name="T49" fmla="*/ 252 h 290"/>
                <a:gd name="T50" fmla="*/ 195 w 285"/>
                <a:gd name="T51" fmla="*/ 272 h 290"/>
                <a:gd name="T52" fmla="*/ 156 w 285"/>
                <a:gd name="T53" fmla="*/ 281 h 290"/>
                <a:gd name="T54" fmla="*/ 115 w 285"/>
                <a:gd name="T55" fmla="*/ 280 h 290"/>
                <a:gd name="T56" fmla="*/ 79 w 285"/>
                <a:gd name="T57" fmla="*/ 266 h 290"/>
                <a:gd name="T58" fmla="*/ 47 w 285"/>
                <a:gd name="T59" fmla="*/ 242 h 290"/>
                <a:gd name="T60" fmla="*/ 25 w 285"/>
                <a:gd name="T61" fmla="*/ 210 h 290"/>
                <a:gd name="T62" fmla="*/ 11 w 285"/>
                <a:gd name="T63" fmla="*/ 174 h 290"/>
                <a:gd name="T64" fmla="*/ 8 w 285"/>
                <a:gd name="T65" fmla="*/ 131 h 290"/>
                <a:gd name="T66" fmla="*/ 19 w 285"/>
                <a:gd name="T67" fmla="*/ 91 h 290"/>
                <a:gd name="T68" fmla="*/ 39 w 285"/>
                <a:gd name="T69" fmla="*/ 59 h 290"/>
                <a:gd name="T70" fmla="*/ 68 w 285"/>
                <a:gd name="T71" fmla="*/ 32 h 290"/>
                <a:gd name="T72" fmla="*/ 103 w 285"/>
                <a:gd name="T73" fmla="*/ 15 h 290"/>
                <a:gd name="T74" fmla="*/ 143 w 285"/>
                <a:gd name="T75" fmla="*/ 7 h 290"/>
                <a:gd name="T76" fmla="*/ 182 w 285"/>
                <a:gd name="T77" fmla="*/ 15 h 290"/>
                <a:gd name="T78" fmla="*/ 218 w 285"/>
                <a:gd name="T79" fmla="*/ 32 h 290"/>
                <a:gd name="T80" fmla="*/ 246 w 285"/>
                <a:gd name="T81" fmla="*/ 59 h 290"/>
                <a:gd name="T82" fmla="*/ 267 w 285"/>
                <a:gd name="T83" fmla="*/ 91 h 290"/>
                <a:gd name="T84" fmla="*/ 277 w 285"/>
                <a:gd name="T85" fmla="*/ 131 h 2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5"/>
                <a:gd name="T130" fmla="*/ 0 h 290"/>
                <a:gd name="T131" fmla="*/ 285 w 285"/>
                <a:gd name="T132" fmla="*/ 290 h 2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5" h="290">
                  <a:moveTo>
                    <a:pt x="285" y="145"/>
                  </a:moveTo>
                  <a:lnTo>
                    <a:pt x="284" y="131"/>
                  </a:lnTo>
                  <a:lnTo>
                    <a:pt x="282" y="115"/>
                  </a:lnTo>
                  <a:lnTo>
                    <a:pt x="278" y="103"/>
                  </a:lnTo>
                  <a:lnTo>
                    <a:pt x="274" y="88"/>
                  </a:lnTo>
                  <a:lnTo>
                    <a:pt x="268" y="76"/>
                  </a:lnTo>
                  <a:lnTo>
                    <a:pt x="260" y="64"/>
                  </a:lnTo>
                  <a:lnTo>
                    <a:pt x="253" y="53"/>
                  </a:lnTo>
                  <a:lnTo>
                    <a:pt x="243" y="43"/>
                  </a:lnTo>
                  <a:lnTo>
                    <a:pt x="233" y="33"/>
                  </a:lnTo>
                  <a:lnTo>
                    <a:pt x="222" y="24"/>
                  </a:lnTo>
                  <a:lnTo>
                    <a:pt x="210" y="17"/>
                  </a:lnTo>
                  <a:lnTo>
                    <a:pt x="197" y="12"/>
                  </a:lnTo>
                  <a:lnTo>
                    <a:pt x="185" y="6"/>
                  </a:lnTo>
                  <a:lnTo>
                    <a:pt x="171" y="3"/>
                  </a:lnTo>
                  <a:lnTo>
                    <a:pt x="157" y="0"/>
                  </a:lnTo>
                  <a:lnTo>
                    <a:pt x="143" y="0"/>
                  </a:lnTo>
                  <a:lnTo>
                    <a:pt x="128" y="0"/>
                  </a:lnTo>
                  <a:lnTo>
                    <a:pt x="114" y="3"/>
                  </a:lnTo>
                  <a:lnTo>
                    <a:pt x="100" y="6"/>
                  </a:lnTo>
                  <a:lnTo>
                    <a:pt x="87" y="12"/>
                  </a:lnTo>
                  <a:lnTo>
                    <a:pt x="75" y="17"/>
                  </a:lnTo>
                  <a:lnTo>
                    <a:pt x="62" y="24"/>
                  </a:lnTo>
                  <a:lnTo>
                    <a:pt x="53" y="33"/>
                  </a:lnTo>
                  <a:lnTo>
                    <a:pt x="42" y="43"/>
                  </a:lnTo>
                  <a:lnTo>
                    <a:pt x="33" y="53"/>
                  </a:lnTo>
                  <a:lnTo>
                    <a:pt x="25" y="64"/>
                  </a:lnTo>
                  <a:lnTo>
                    <a:pt x="18" y="76"/>
                  </a:lnTo>
                  <a:lnTo>
                    <a:pt x="11" y="88"/>
                  </a:lnTo>
                  <a:lnTo>
                    <a:pt x="7" y="103"/>
                  </a:lnTo>
                  <a:lnTo>
                    <a:pt x="3" y="115"/>
                  </a:lnTo>
                  <a:lnTo>
                    <a:pt x="1" y="131"/>
                  </a:lnTo>
                  <a:lnTo>
                    <a:pt x="0" y="145"/>
                  </a:lnTo>
                  <a:lnTo>
                    <a:pt x="1" y="161"/>
                  </a:lnTo>
                  <a:lnTo>
                    <a:pt x="3" y="175"/>
                  </a:lnTo>
                  <a:lnTo>
                    <a:pt x="7" y="189"/>
                  </a:lnTo>
                  <a:lnTo>
                    <a:pt x="11" y="202"/>
                  </a:lnTo>
                  <a:lnTo>
                    <a:pt x="18" y="215"/>
                  </a:lnTo>
                  <a:lnTo>
                    <a:pt x="25" y="226"/>
                  </a:lnTo>
                  <a:lnTo>
                    <a:pt x="33" y="237"/>
                  </a:lnTo>
                  <a:lnTo>
                    <a:pt x="42" y="247"/>
                  </a:lnTo>
                  <a:lnTo>
                    <a:pt x="53" y="257"/>
                  </a:lnTo>
                  <a:lnTo>
                    <a:pt x="62" y="266"/>
                  </a:lnTo>
                  <a:lnTo>
                    <a:pt x="75" y="273"/>
                  </a:lnTo>
                  <a:lnTo>
                    <a:pt x="87" y="279"/>
                  </a:lnTo>
                  <a:lnTo>
                    <a:pt x="100" y="284"/>
                  </a:lnTo>
                  <a:lnTo>
                    <a:pt x="114" y="287"/>
                  </a:lnTo>
                  <a:lnTo>
                    <a:pt x="128" y="290"/>
                  </a:lnTo>
                  <a:lnTo>
                    <a:pt x="143" y="290"/>
                  </a:lnTo>
                  <a:lnTo>
                    <a:pt x="157" y="290"/>
                  </a:lnTo>
                  <a:lnTo>
                    <a:pt x="171" y="287"/>
                  </a:lnTo>
                  <a:lnTo>
                    <a:pt x="185" y="284"/>
                  </a:lnTo>
                  <a:lnTo>
                    <a:pt x="197" y="279"/>
                  </a:lnTo>
                  <a:lnTo>
                    <a:pt x="210" y="273"/>
                  </a:lnTo>
                  <a:lnTo>
                    <a:pt x="222" y="266"/>
                  </a:lnTo>
                  <a:lnTo>
                    <a:pt x="233" y="257"/>
                  </a:lnTo>
                  <a:lnTo>
                    <a:pt x="243" y="247"/>
                  </a:lnTo>
                  <a:lnTo>
                    <a:pt x="253" y="237"/>
                  </a:lnTo>
                  <a:lnTo>
                    <a:pt x="260" y="226"/>
                  </a:lnTo>
                  <a:lnTo>
                    <a:pt x="268" y="215"/>
                  </a:lnTo>
                  <a:lnTo>
                    <a:pt x="274" y="202"/>
                  </a:lnTo>
                  <a:lnTo>
                    <a:pt x="278" y="189"/>
                  </a:lnTo>
                  <a:lnTo>
                    <a:pt x="282" y="175"/>
                  </a:lnTo>
                  <a:lnTo>
                    <a:pt x="284" y="161"/>
                  </a:lnTo>
                  <a:lnTo>
                    <a:pt x="285" y="145"/>
                  </a:lnTo>
                  <a:close/>
                  <a:moveTo>
                    <a:pt x="277" y="145"/>
                  </a:moveTo>
                  <a:lnTo>
                    <a:pt x="277" y="159"/>
                  </a:lnTo>
                  <a:lnTo>
                    <a:pt x="274" y="174"/>
                  </a:lnTo>
                  <a:lnTo>
                    <a:pt x="271" y="186"/>
                  </a:lnTo>
                  <a:lnTo>
                    <a:pt x="267" y="199"/>
                  </a:lnTo>
                  <a:lnTo>
                    <a:pt x="261" y="210"/>
                  </a:lnTo>
                  <a:lnTo>
                    <a:pt x="254" y="222"/>
                  </a:lnTo>
                  <a:lnTo>
                    <a:pt x="246" y="233"/>
                  </a:lnTo>
                  <a:lnTo>
                    <a:pt x="238" y="242"/>
                  </a:lnTo>
                  <a:lnTo>
                    <a:pt x="228" y="252"/>
                  </a:lnTo>
                  <a:lnTo>
                    <a:pt x="218" y="259"/>
                  </a:lnTo>
                  <a:lnTo>
                    <a:pt x="207" y="266"/>
                  </a:lnTo>
                  <a:lnTo>
                    <a:pt x="195" y="272"/>
                  </a:lnTo>
                  <a:lnTo>
                    <a:pt x="182" y="276"/>
                  </a:lnTo>
                  <a:lnTo>
                    <a:pt x="169" y="280"/>
                  </a:lnTo>
                  <a:lnTo>
                    <a:pt x="156" y="281"/>
                  </a:lnTo>
                  <a:lnTo>
                    <a:pt x="143" y="283"/>
                  </a:lnTo>
                  <a:lnTo>
                    <a:pt x="129" y="281"/>
                  </a:lnTo>
                  <a:lnTo>
                    <a:pt x="115" y="280"/>
                  </a:lnTo>
                  <a:lnTo>
                    <a:pt x="103" y="276"/>
                  </a:lnTo>
                  <a:lnTo>
                    <a:pt x="90" y="272"/>
                  </a:lnTo>
                  <a:lnTo>
                    <a:pt x="79" y="266"/>
                  </a:lnTo>
                  <a:lnTo>
                    <a:pt x="68" y="259"/>
                  </a:lnTo>
                  <a:lnTo>
                    <a:pt x="57" y="252"/>
                  </a:lnTo>
                  <a:lnTo>
                    <a:pt x="47" y="242"/>
                  </a:lnTo>
                  <a:lnTo>
                    <a:pt x="39" y="233"/>
                  </a:lnTo>
                  <a:lnTo>
                    <a:pt x="30" y="222"/>
                  </a:lnTo>
                  <a:lnTo>
                    <a:pt x="25" y="210"/>
                  </a:lnTo>
                  <a:lnTo>
                    <a:pt x="19" y="199"/>
                  </a:lnTo>
                  <a:lnTo>
                    <a:pt x="14" y="186"/>
                  </a:lnTo>
                  <a:lnTo>
                    <a:pt x="11" y="174"/>
                  </a:lnTo>
                  <a:lnTo>
                    <a:pt x="8" y="159"/>
                  </a:lnTo>
                  <a:lnTo>
                    <a:pt x="8" y="145"/>
                  </a:lnTo>
                  <a:lnTo>
                    <a:pt x="8" y="131"/>
                  </a:lnTo>
                  <a:lnTo>
                    <a:pt x="11" y="118"/>
                  </a:lnTo>
                  <a:lnTo>
                    <a:pt x="14" y="104"/>
                  </a:lnTo>
                  <a:lnTo>
                    <a:pt x="19" y="91"/>
                  </a:lnTo>
                  <a:lnTo>
                    <a:pt x="25" y="80"/>
                  </a:lnTo>
                  <a:lnTo>
                    <a:pt x="30" y="68"/>
                  </a:lnTo>
                  <a:lnTo>
                    <a:pt x="39" y="59"/>
                  </a:lnTo>
                  <a:lnTo>
                    <a:pt x="47" y="49"/>
                  </a:lnTo>
                  <a:lnTo>
                    <a:pt x="57" y="40"/>
                  </a:lnTo>
                  <a:lnTo>
                    <a:pt x="68" y="32"/>
                  </a:lnTo>
                  <a:lnTo>
                    <a:pt x="79" y="24"/>
                  </a:lnTo>
                  <a:lnTo>
                    <a:pt x="90" y="19"/>
                  </a:lnTo>
                  <a:lnTo>
                    <a:pt x="103" y="15"/>
                  </a:lnTo>
                  <a:lnTo>
                    <a:pt x="115" y="10"/>
                  </a:lnTo>
                  <a:lnTo>
                    <a:pt x="129" y="9"/>
                  </a:lnTo>
                  <a:lnTo>
                    <a:pt x="143" y="7"/>
                  </a:lnTo>
                  <a:lnTo>
                    <a:pt x="156" y="9"/>
                  </a:lnTo>
                  <a:lnTo>
                    <a:pt x="169" y="10"/>
                  </a:lnTo>
                  <a:lnTo>
                    <a:pt x="182" y="15"/>
                  </a:lnTo>
                  <a:lnTo>
                    <a:pt x="195" y="19"/>
                  </a:lnTo>
                  <a:lnTo>
                    <a:pt x="207" y="24"/>
                  </a:lnTo>
                  <a:lnTo>
                    <a:pt x="218" y="32"/>
                  </a:lnTo>
                  <a:lnTo>
                    <a:pt x="228" y="40"/>
                  </a:lnTo>
                  <a:lnTo>
                    <a:pt x="238" y="49"/>
                  </a:lnTo>
                  <a:lnTo>
                    <a:pt x="246" y="59"/>
                  </a:lnTo>
                  <a:lnTo>
                    <a:pt x="254" y="68"/>
                  </a:lnTo>
                  <a:lnTo>
                    <a:pt x="261" y="80"/>
                  </a:lnTo>
                  <a:lnTo>
                    <a:pt x="267" y="91"/>
                  </a:lnTo>
                  <a:lnTo>
                    <a:pt x="271" y="104"/>
                  </a:lnTo>
                  <a:lnTo>
                    <a:pt x="274" y="118"/>
                  </a:lnTo>
                  <a:lnTo>
                    <a:pt x="277" y="131"/>
                  </a:lnTo>
                  <a:lnTo>
                    <a:pt x="277" y="145"/>
                  </a:lnTo>
                  <a:close/>
                </a:path>
              </a:pathLst>
            </a:custGeom>
            <a:solidFill>
              <a:srgbClr val="FEF9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2" name="Freeform 159"/>
            <p:cNvSpPr>
              <a:spLocks noEditPoints="1"/>
            </p:cNvSpPr>
            <p:nvPr/>
          </p:nvSpPr>
          <p:spPr bwMode="auto">
            <a:xfrm>
              <a:off x="4396" y="2360"/>
              <a:ext cx="277" cy="282"/>
            </a:xfrm>
            <a:custGeom>
              <a:avLst/>
              <a:gdLst>
                <a:gd name="T0" fmla="*/ 274 w 277"/>
                <a:gd name="T1" fmla="*/ 112 h 282"/>
                <a:gd name="T2" fmla="*/ 260 w 277"/>
                <a:gd name="T3" fmla="*/ 73 h 282"/>
                <a:gd name="T4" fmla="*/ 236 w 277"/>
                <a:gd name="T5" fmla="*/ 41 h 282"/>
                <a:gd name="T6" fmla="*/ 204 w 277"/>
                <a:gd name="T7" fmla="*/ 17 h 282"/>
                <a:gd name="T8" fmla="*/ 167 w 277"/>
                <a:gd name="T9" fmla="*/ 2 h 282"/>
                <a:gd name="T10" fmla="*/ 124 w 277"/>
                <a:gd name="T11" fmla="*/ 0 h 282"/>
                <a:gd name="T12" fmla="*/ 85 w 277"/>
                <a:gd name="T13" fmla="*/ 10 h 282"/>
                <a:gd name="T14" fmla="*/ 50 w 277"/>
                <a:gd name="T15" fmla="*/ 31 h 282"/>
                <a:gd name="T16" fmla="*/ 24 w 277"/>
                <a:gd name="T17" fmla="*/ 61 h 282"/>
                <a:gd name="T18" fmla="*/ 7 w 277"/>
                <a:gd name="T19" fmla="*/ 99 h 282"/>
                <a:gd name="T20" fmla="*/ 0 w 277"/>
                <a:gd name="T21" fmla="*/ 140 h 282"/>
                <a:gd name="T22" fmla="*/ 7 w 277"/>
                <a:gd name="T23" fmla="*/ 183 h 282"/>
                <a:gd name="T24" fmla="*/ 24 w 277"/>
                <a:gd name="T25" fmla="*/ 220 h 282"/>
                <a:gd name="T26" fmla="*/ 50 w 277"/>
                <a:gd name="T27" fmla="*/ 250 h 282"/>
                <a:gd name="T28" fmla="*/ 85 w 277"/>
                <a:gd name="T29" fmla="*/ 271 h 282"/>
                <a:gd name="T30" fmla="*/ 124 w 277"/>
                <a:gd name="T31" fmla="*/ 281 h 282"/>
                <a:gd name="T32" fmla="*/ 167 w 277"/>
                <a:gd name="T33" fmla="*/ 279 h 282"/>
                <a:gd name="T34" fmla="*/ 204 w 277"/>
                <a:gd name="T35" fmla="*/ 265 h 282"/>
                <a:gd name="T36" fmla="*/ 236 w 277"/>
                <a:gd name="T37" fmla="*/ 240 h 282"/>
                <a:gd name="T38" fmla="*/ 260 w 277"/>
                <a:gd name="T39" fmla="*/ 208 h 282"/>
                <a:gd name="T40" fmla="*/ 274 w 277"/>
                <a:gd name="T41" fmla="*/ 169 h 282"/>
                <a:gd name="T42" fmla="*/ 268 w 277"/>
                <a:gd name="T43" fmla="*/ 140 h 282"/>
                <a:gd name="T44" fmla="*/ 263 w 277"/>
                <a:gd name="T45" fmla="*/ 180 h 282"/>
                <a:gd name="T46" fmla="*/ 246 w 277"/>
                <a:gd name="T47" fmla="*/ 215 h 282"/>
                <a:gd name="T48" fmla="*/ 221 w 277"/>
                <a:gd name="T49" fmla="*/ 242 h 282"/>
                <a:gd name="T50" fmla="*/ 189 w 277"/>
                <a:gd name="T51" fmla="*/ 264 h 282"/>
                <a:gd name="T52" fmla="*/ 152 w 277"/>
                <a:gd name="T53" fmla="*/ 272 h 282"/>
                <a:gd name="T54" fmla="*/ 113 w 277"/>
                <a:gd name="T55" fmla="*/ 271 h 282"/>
                <a:gd name="T56" fmla="*/ 76 w 277"/>
                <a:gd name="T57" fmla="*/ 258 h 282"/>
                <a:gd name="T58" fmla="*/ 46 w 277"/>
                <a:gd name="T59" fmla="*/ 234 h 282"/>
                <a:gd name="T60" fmla="*/ 24 w 277"/>
                <a:gd name="T61" fmla="*/ 204 h 282"/>
                <a:gd name="T62" fmla="*/ 11 w 277"/>
                <a:gd name="T63" fmla="*/ 167 h 282"/>
                <a:gd name="T64" fmla="*/ 8 w 277"/>
                <a:gd name="T65" fmla="*/ 127 h 282"/>
                <a:gd name="T66" fmla="*/ 18 w 277"/>
                <a:gd name="T67" fmla="*/ 89 h 282"/>
                <a:gd name="T68" fmla="*/ 38 w 277"/>
                <a:gd name="T69" fmla="*/ 55 h 282"/>
                <a:gd name="T70" fmla="*/ 65 w 277"/>
                <a:gd name="T71" fmla="*/ 29 h 282"/>
                <a:gd name="T72" fmla="*/ 100 w 277"/>
                <a:gd name="T73" fmla="*/ 14 h 282"/>
                <a:gd name="T74" fmla="*/ 139 w 277"/>
                <a:gd name="T75" fmla="*/ 7 h 282"/>
                <a:gd name="T76" fmla="*/ 178 w 277"/>
                <a:gd name="T77" fmla="*/ 14 h 282"/>
                <a:gd name="T78" fmla="*/ 211 w 277"/>
                <a:gd name="T79" fmla="*/ 29 h 282"/>
                <a:gd name="T80" fmla="*/ 239 w 277"/>
                <a:gd name="T81" fmla="*/ 55 h 282"/>
                <a:gd name="T82" fmla="*/ 259 w 277"/>
                <a:gd name="T83" fmla="*/ 89 h 282"/>
                <a:gd name="T84" fmla="*/ 268 w 277"/>
                <a:gd name="T85" fmla="*/ 127 h 28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7"/>
                <a:gd name="T130" fmla="*/ 0 h 282"/>
                <a:gd name="T131" fmla="*/ 277 w 277"/>
                <a:gd name="T132" fmla="*/ 282 h 28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7" h="282">
                  <a:moveTo>
                    <a:pt x="277" y="140"/>
                  </a:moveTo>
                  <a:lnTo>
                    <a:pt x="277" y="126"/>
                  </a:lnTo>
                  <a:lnTo>
                    <a:pt x="274" y="112"/>
                  </a:lnTo>
                  <a:lnTo>
                    <a:pt x="271" y="99"/>
                  </a:lnTo>
                  <a:lnTo>
                    <a:pt x="266" y="85"/>
                  </a:lnTo>
                  <a:lnTo>
                    <a:pt x="260" y="73"/>
                  </a:lnTo>
                  <a:lnTo>
                    <a:pt x="253" y="61"/>
                  </a:lnTo>
                  <a:lnTo>
                    <a:pt x="245" y="51"/>
                  </a:lnTo>
                  <a:lnTo>
                    <a:pt x="236" y="41"/>
                  </a:lnTo>
                  <a:lnTo>
                    <a:pt x="227" y="31"/>
                  </a:lnTo>
                  <a:lnTo>
                    <a:pt x="216" y="24"/>
                  </a:lnTo>
                  <a:lnTo>
                    <a:pt x="204" y="17"/>
                  </a:lnTo>
                  <a:lnTo>
                    <a:pt x="192" y="10"/>
                  </a:lnTo>
                  <a:lnTo>
                    <a:pt x="179" y="5"/>
                  </a:lnTo>
                  <a:lnTo>
                    <a:pt x="167" y="2"/>
                  </a:lnTo>
                  <a:lnTo>
                    <a:pt x="153" y="0"/>
                  </a:lnTo>
                  <a:lnTo>
                    <a:pt x="139" y="0"/>
                  </a:lnTo>
                  <a:lnTo>
                    <a:pt x="124" y="0"/>
                  </a:lnTo>
                  <a:lnTo>
                    <a:pt x="111" y="2"/>
                  </a:lnTo>
                  <a:lnTo>
                    <a:pt x="97" y="5"/>
                  </a:lnTo>
                  <a:lnTo>
                    <a:pt x="85" y="10"/>
                  </a:lnTo>
                  <a:lnTo>
                    <a:pt x="72" y="17"/>
                  </a:lnTo>
                  <a:lnTo>
                    <a:pt x="61" y="24"/>
                  </a:lnTo>
                  <a:lnTo>
                    <a:pt x="50" y="31"/>
                  </a:lnTo>
                  <a:lnTo>
                    <a:pt x="40" y="41"/>
                  </a:lnTo>
                  <a:lnTo>
                    <a:pt x="32" y="51"/>
                  </a:lnTo>
                  <a:lnTo>
                    <a:pt x="24" y="61"/>
                  </a:lnTo>
                  <a:lnTo>
                    <a:pt x="17" y="73"/>
                  </a:lnTo>
                  <a:lnTo>
                    <a:pt x="11" y="85"/>
                  </a:lnTo>
                  <a:lnTo>
                    <a:pt x="7" y="99"/>
                  </a:lnTo>
                  <a:lnTo>
                    <a:pt x="3" y="112"/>
                  </a:lnTo>
                  <a:lnTo>
                    <a:pt x="1" y="126"/>
                  </a:lnTo>
                  <a:lnTo>
                    <a:pt x="0" y="140"/>
                  </a:lnTo>
                  <a:lnTo>
                    <a:pt x="1" y="154"/>
                  </a:lnTo>
                  <a:lnTo>
                    <a:pt x="3" y="169"/>
                  </a:lnTo>
                  <a:lnTo>
                    <a:pt x="7" y="183"/>
                  </a:lnTo>
                  <a:lnTo>
                    <a:pt x="11" y="196"/>
                  </a:lnTo>
                  <a:lnTo>
                    <a:pt x="17" y="208"/>
                  </a:lnTo>
                  <a:lnTo>
                    <a:pt x="24" y="220"/>
                  </a:lnTo>
                  <a:lnTo>
                    <a:pt x="32" y="230"/>
                  </a:lnTo>
                  <a:lnTo>
                    <a:pt x="40" y="240"/>
                  </a:lnTo>
                  <a:lnTo>
                    <a:pt x="50" y="250"/>
                  </a:lnTo>
                  <a:lnTo>
                    <a:pt x="61" y="258"/>
                  </a:lnTo>
                  <a:lnTo>
                    <a:pt x="72" y="265"/>
                  </a:lnTo>
                  <a:lnTo>
                    <a:pt x="85" y="271"/>
                  </a:lnTo>
                  <a:lnTo>
                    <a:pt x="97" y="275"/>
                  </a:lnTo>
                  <a:lnTo>
                    <a:pt x="111" y="279"/>
                  </a:lnTo>
                  <a:lnTo>
                    <a:pt x="124" y="281"/>
                  </a:lnTo>
                  <a:lnTo>
                    <a:pt x="139" y="282"/>
                  </a:lnTo>
                  <a:lnTo>
                    <a:pt x="153" y="281"/>
                  </a:lnTo>
                  <a:lnTo>
                    <a:pt x="167" y="279"/>
                  </a:lnTo>
                  <a:lnTo>
                    <a:pt x="179" y="275"/>
                  </a:lnTo>
                  <a:lnTo>
                    <a:pt x="192" y="271"/>
                  </a:lnTo>
                  <a:lnTo>
                    <a:pt x="204" y="265"/>
                  </a:lnTo>
                  <a:lnTo>
                    <a:pt x="216" y="258"/>
                  </a:lnTo>
                  <a:lnTo>
                    <a:pt x="227" y="250"/>
                  </a:lnTo>
                  <a:lnTo>
                    <a:pt x="236" y="240"/>
                  </a:lnTo>
                  <a:lnTo>
                    <a:pt x="245" y="230"/>
                  </a:lnTo>
                  <a:lnTo>
                    <a:pt x="253" y="220"/>
                  </a:lnTo>
                  <a:lnTo>
                    <a:pt x="260" y="208"/>
                  </a:lnTo>
                  <a:lnTo>
                    <a:pt x="266" y="196"/>
                  </a:lnTo>
                  <a:lnTo>
                    <a:pt x="271" y="183"/>
                  </a:lnTo>
                  <a:lnTo>
                    <a:pt x="274" y="169"/>
                  </a:lnTo>
                  <a:lnTo>
                    <a:pt x="277" y="154"/>
                  </a:lnTo>
                  <a:lnTo>
                    <a:pt x="277" y="140"/>
                  </a:lnTo>
                  <a:close/>
                  <a:moveTo>
                    <a:pt x="268" y="140"/>
                  </a:moveTo>
                  <a:lnTo>
                    <a:pt x="268" y="154"/>
                  </a:lnTo>
                  <a:lnTo>
                    <a:pt x="267" y="167"/>
                  </a:lnTo>
                  <a:lnTo>
                    <a:pt x="263" y="180"/>
                  </a:lnTo>
                  <a:lnTo>
                    <a:pt x="259" y="193"/>
                  </a:lnTo>
                  <a:lnTo>
                    <a:pt x="253" y="204"/>
                  </a:lnTo>
                  <a:lnTo>
                    <a:pt x="246" y="215"/>
                  </a:lnTo>
                  <a:lnTo>
                    <a:pt x="239" y="225"/>
                  </a:lnTo>
                  <a:lnTo>
                    <a:pt x="231" y="234"/>
                  </a:lnTo>
                  <a:lnTo>
                    <a:pt x="221" y="242"/>
                  </a:lnTo>
                  <a:lnTo>
                    <a:pt x="211" y="251"/>
                  </a:lnTo>
                  <a:lnTo>
                    <a:pt x="200" y="258"/>
                  </a:lnTo>
                  <a:lnTo>
                    <a:pt x="189" y="264"/>
                  </a:lnTo>
                  <a:lnTo>
                    <a:pt x="178" y="268"/>
                  </a:lnTo>
                  <a:lnTo>
                    <a:pt x="165" y="271"/>
                  </a:lnTo>
                  <a:lnTo>
                    <a:pt x="152" y="272"/>
                  </a:lnTo>
                  <a:lnTo>
                    <a:pt x="139" y="274"/>
                  </a:lnTo>
                  <a:lnTo>
                    <a:pt x="125" y="272"/>
                  </a:lnTo>
                  <a:lnTo>
                    <a:pt x="113" y="271"/>
                  </a:lnTo>
                  <a:lnTo>
                    <a:pt x="100" y="268"/>
                  </a:lnTo>
                  <a:lnTo>
                    <a:pt x="88" y="264"/>
                  </a:lnTo>
                  <a:lnTo>
                    <a:pt x="76" y="258"/>
                  </a:lnTo>
                  <a:lnTo>
                    <a:pt x="65" y="251"/>
                  </a:lnTo>
                  <a:lnTo>
                    <a:pt x="56" y="242"/>
                  </a:lnTo>
                  <a:lnTo>
                    <a:pt x="46" y="234"/>
                  </a:lnTo>
                  <a:lnTo>
                    <a:pt x="38" y="225"/>
                  </a:lnTo>
                  <a:lnTo>
                    <a:pt x="31" y="215"/>
                  </a:lnTo>
                  <a:lnTo>
                    <a:pt x="24" y="204"/>
                  </a:lnTo>
                  <a:lnTo>
                    <a:pt x="18" y="193"/>
                  </a:lnTo>
                  <a:lnTo>
                    <a:pt x="14" y="180"/>
                  </a:lnTo>
                  <a:lnTo>
                    <a:pt x="11" y="167"/>
                  </a:lnTo>
                  <a:lnTo>
                    <a:pt x="8" y="154"/>
                  </a:lnTo>
                  <a:lnTo>
                    <a:pt x="8" y="140"/>
                  </a:lnTo>
                  <a:lnTo>
                    <a:pt x="8" y="127"/>
                  </a:lnTo>
                  <a:lnTo>
                    <a:pt x="11" y="113"/>
                  </a:lnTo>
                  <a:lnTo>
                    <a:pt x="14" y="100"/>
                  </a:lnTo>
                  <a:lnTo>
                    <a:pt x="18" y="89"/>
                  </a:lnTo>
                  <a:lnTo>
                    <a:pt x="24" y="76"/>
                  </a:lnTo>
                  <a:lnTo>
                    <a:pt x="31" y="66"/>
                  </a:lnTo>
                  <a:lnTo>
                    <a:pt x="38" y="55"/>
                  </a:lnTo>
                  <a:lnTo>
                    <a:pt x="46" y="46"/>
                  </a:lnTo>
                  <a:lnTo>
                    <a:pt x="56" y="38"/>
                  </a:lnTo>
                  <a:lnTo>
                    <a:pt x="65" y="29"/>
                  </a:lnTo>
                  <a:lnTo>
                    <a:pt x="76" y="24"/>
                  </a:lnTo>
                  <a:lnTo>
                    <a:pt x="88" y="18"/>
                  </a:lnTo>
                  <a:lnTo>
                    <a:pt x="100" y="14"/>
                  </a:lnTo>
                  <a:lnTo>
                    <a:pt x="113" y="10"/>
                  </a:lnTo>
                  <a:lnTo>
                    <a:pt x="125" y="8"/>
                  </a:lnTo>
                  <a:lnTo>
                    <a:pt x="139" y="7"/>
                  </a:lnTo>
                  <a:lnTo>
                    <a:pt x="152" y="8"/>
                  </a:lnTo>
                  <a:lnTo>
                    <a:pt x="165" y="10"/>
                  </a:lnTo>
                  <a:lnTo>
                    <a:pt x="178" y="14"/>
                  </a:lnTo>
                  <a:lnTo>
                    <a:pt x="189" y="18"/>
                  </a:lnTo>
                  <a:lnTo>
                    <a:pt x="200" y="24"/>
                  </a:lnTo>
                  <a:lnTo>
                    <a:pt x="211" y="29"/>
                  </a:lnTo>
                  <a:lnTo>
                    <a:pt x="221" y="38"/>
                  </a:lnTo>
                  <a:lnTo>
                    <a:pt x="231" y="46"/>
                  </a:lnTo>
                  <a:lnTo>
                    <a:pt x="239" y="55"/>
                  </a:lnTo>
                  <a:lnTo>
                    <a:pt x="246" y="66"/>
                  </a:lnTo>
                  <a:lnTo>
                    <a:pt x="253" y="76"/>
                  </a:lnTo>
                  <a:lnTo>
                    <a:pt x="259" y="89"/>
                  </a:lnTo>
                  <a:lnTo>
                    <a:pt x="263" y="100"/>
                  </a:lnTo>
                  <a:lnTo>
                    <a:pt x="267" y="113"/>
                  </a:lnTo>
                  <a:lnTo>
                    <a:pt x="268" y="127"/>
                  </a:lnTo>
                  <a:lnTo>
                    <a:pt x="268" y="140"/>
                  </a:lnTo>
                  <a:close/>
                </a:path>
              </a:pathLst>
            </a:custGeom>
            <a:solidFill>
              <a:srgbClr val="FEF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3" name="Freeform 160"/>
            <p:cNvSpPr>
              <a:spLocks noEditPoints="1"/>
            </p:cNvSpPr>
            <p:nvPr/>
          </p:nvSpPr>
          <p:spPr bwMode="auto">
            <a:xfrm>
              <a:off x="4400" y="2362"/>
              <a:ext cx="269" cy="276"/>
            </a:xfrm>
            <a:custGeom>
              <a:avLst/>
              <a:gdLst>
                <a:gd name="T0" fmla="*/ 266 w 269"/>
                <a:gd name="T1" fmla="*/ 111 h 276"/>
                <a:gd name="T2" fmla="*/ 253 w 269"/>
                <a:gd name="T3" fmla="*/ 73 h 276"/>
                <a:gd name="T4" fmla="*/ 230 w 269"/>
                <a:gd name="T5" fmla="*/ 42 h 276"/>
                <a:gd name="T6" fmla="*/ 199 w 269"/>
                <a:gd name="T7" fmla="*/ 17 h 276"/>
                <a:gd name="T8" fmla="*/ 161 w 269"/>
                <a:gd name="T9" fmla="*/ 3 h 276"/>
                <a:gd name="T10" fmla="*/ 121 w 269"/>
                <a:gd name="T11" fmla="*/ 2 h 276"/>
                <a:gd name="T12" fmla="*/ 82 w 269"/>
                <a:gd name="T13" fmla="*/ 12 h 276"/>
                <a:gd name="T14" fmla="*/ 49 w 269"/>
                <a:gd name="T15" fmla="*/ 33 h 276"/>
                <a:gd name="T16" fmla="*/ 22 w 269"/>
                <a:gd name="T17" fmla="*/ 61 h 276"/>
                <a:gd name="T18" fmla="*/ 6 w 269"/>
                <a:gd name="T19" fmla="*/ 97 h 276"/>
                <a:gd name="T20" fmla="*/ 0 w 269"/>
                <a:gd name="T21" fmla="*/ 138 h 276"/>
                <a:gd name="T22" fmla="*/ 6 w 269"/>
                <a:gd name="T23" fmla="*/ 179 h 276"/>
                <a:gd name="T24" fmla="*/ 22 w 269"/>
                <a:gd name="T25" fmla="*/ 215 h 276"/>
                <a:gd name="T26" fmla="*/ 49 w 269"/>
                <a:gd name="T27" fmla="*/ 245 h 276"/>
                <a:gd name="T28" fmla="*/ 82 w 269"/>
                <a:gd name="T29" fmla="*/ 265 h 276"/>
                <a:gd name="T30" fmla="*/ 121 w 269"/>
                <a:gd name="T31" fmla="*/ 274 h 276"/>
                <a:gd name="T32" fmla="*/ 161 w 269"/>
                <a:gd name="T33" fmla="*/ 273 h 276"/>
                <a:gd name="T34" fmla="*/ 199 w 269"/>
                <a:gd name="T35" fmla="*/ 259 h 276"/>
                <a:gd name="T36" fmla="*/ 230 w 269"/>
                <a:gd name="T37" fmla="*/ 235 h 276"/>
                <a:gd name="T38" fmla="*/ 253 w 269"/>
                <a:gd name="T39" fmla="*/ 203 h 276"/>
                <a:gd name="T40" fmla="*/ 266 w 269"/>
                <a:gd name="T41" fmla="*/ 167 h 276"/>
                <a:gd name="T42" fmla="*/ 262 w 269"/>
                <a:gd name="T43" fmla="*/ 138 h 276"/>
                <a:gd name="T44" fmla="*/ 255 w 269"/>
                <a:gd name="T45" fmla="*/ 177 h 276"/>
                <a:gd name="T46" fmla="*/ 239 w 269"/>
                <a:gd name="T47" fmla="*/ 211 h 276"/>
                <a:gd name="T48" fmla="*/ 214 w 269"/>
                <a:gd name="T49" fmla="*/ 238 h 276"/>
                <a:gd name="T50" fmla="*/ 184 w 269"/>
                <a:gd name="T51" fmla="*/ 257 h 276"/>
                <a:gd name="T52" fmla="*/ 148 w 269"/>
                <a:gd name="T53" fmla="*/ 267 h 276"/>
                <a:gd name="T54" fmla="*/ 109 w 269"/>
                <a:gd name="T55" fmla="*/ 265 h 276"/>
                <a:gd name="T56" fmla="*/ 74 w 269"/>
                <a:gd name="T57" fmla="*/ 252 h 276"/>
                <a:gd name="T58" fmla="*/ 45 w 269"/>
                <a:gd name="T59" fmla="*/ 229 h 276"/>
                <a:gd name="T60" fmla="*/ 24 w 269"/>
                <a:gd name="T61" fmla="*/ 199 h 276"/>
                <a:gd name="T62" fmla="*/ 10 w 269"/>
                <a:gd name="T63" fmla="*/ 164 h 276"/>
                <a:gd name="T64" fmla="*/ 9 w 269"/>
                <a:gd name="T65" fmla="*/ 125 h 276"/>
                <a:gd name="T66" fmla="*/ 18 w 269"/>
                <a:gd name="T67" fmla="*/ 88 h 276"/>
                <a:gd name="T68" fmla="*/ 36 w 269"/>
                <a:gd name="T69" fmla="*/ 56 h 276"/>
                <a:gd name="T70" fmla="*/ 64 w 269"/>
                <a:gd name="T71" fmla="*/ 32 h 276"/>
                <a:gd name="T72" fmla="*/ 98 w 269"/>
                <a:gd name="T73" fmla="*/ 15 h 276"/>
                <a:gd name="T74" fmla="*/ 135 w 269"/>
                <a:gd name="T75" fmla="*/ 9 h 276"/>
                <a:gd name="T76" fmla="*/ 173 w 269"/>
                <a:gd name="T77" fmla="*/ 15 h 276"/>
                <a:gd name="T78" fmla="*/ 205 w 269"/>
                <a:gd name="T79" fmla="*/ 32 h 276"/>
                <a:gd name="T80" fmla="*/ 232 w 269"/>
                <a:gd name="T81" fmla="*/ 56 h 276"/>
                <a:gd name="T82" fmla="*/ 251 w 269"/>
                <a:gd name="T83" fmla="*/ 88 h 276"/>
                <a:gd name="T84" fmla="*/ 260 w 269"/>
                <a:gd name="T85" fmla="*/ 125 h 2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9"/>
                <a:gd name="T130" fmla="*/ 0 h 276"/>
                <a:gd name="T131" fmla="*/ 269 w 269"/>
                <a:gd name="T132" fmla="*/ 276 h 2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9" h="276">
                  <a:moveTo>
                    <a:pt x="269" y="138"/>
                  </a:moveTo>
                  <a:lnTo>
                    <a:pt x="269" y="124"/>
                  </a:lnTo>
                  <a:lnTo>
                    <a:pt x="266" y="111"/>
                  </a:lnTo>
                  <a:lnTo>
                    <a:pt x="263" y="97"/>
                  </a:lnTo>
                  <a:lnTo>
                    <a:pt x="259" y="84"/>
                  </a:lnTo>
                  <a:lnTo>
                    <a:pt x="253" y="73"/>
                  </a:lnTo>
                  <a:lnTo>
                    <a:pt x="246" y="61"/>
                  </a:lnTo>
                  <a:lnTo>
                    <a:pt x="238" y="52"/>
                  </a:lnTo>
                  <a:lnTo>
                    <a:pt x="230" y="42"/>
                  </a:lnTo>
                  <a:lnTo>
                    <a:pt x="220" y="33"/>
                  </a:lnTo>
                  <a:lnTo>
                    <a:pt x="210" y="25"/>
                  </a:lnTo>
                  <a:lnTo>
                    <a:pt x="199" y="17"/>
                  </a:lnTo>
                  <a:lnTo>
                    <a:pt x="187" y="12"/>
                  </a:lnTo>
                  <a:lnTo>
                    <a:pt x="174" y="8"/>
                  </a:lnTo>
                  <a:lnTo>
                    <a:pt x="161" y="3"/>
                  </a:lnTo>
                  <a:lnTo>
                    <a:pt x="148" y="2"/>
                  </a:lnTo>
                  <a:lnTo>
                    <a:pt x="135" y="0"/>
                  </a:lnTo>
                  <a:lnTo>
                    <a:pt x="121" y="2"/>
                  </a:lnTo>
                  <a:lnTo>
                    <a:pt x="107" y="3"/>
                  </a:lnTo>
                  <a:lnTo>
                    <a:pt x="95" y="8"/>
                  </a:lnTo>
                  <a:lnTo>
                    <a:pt x="82" y="12"/>
                  </a:lnTo>
                  <a:lnTo>
                    <a:pt x="71" y="17"/>
                  </a:lnTo>
                  <a:lnTo>
                    <a:pt x="60" y="25"/>
                  </a:lnTo>
                  <a:lnTo>
                    <a:pt x="49" y="33"/>
                  </a:lnTo>
                  <a:lnTo>
                    <a:pt x="39" y="42"/>
                  </a:lnTo>
                  <a:lnTo>
                    <a:pt x="31" y="52"/>
                  </a:lnTo>
                  <a:lnTo>
                    <a:pt x="22" y="61"/>
                  </a:lnTo>
                  <a:lnTo>
                    <a:pt x="17" y="73"/>
                  </a:lnTo>
                  <a:lnTo>
                    <a:pt x="11" y="84"/>
                  </a:lnTo>
                  <a:lnTo>
                    <a:pt x="6" y="97"/>
                  </a:lnTo>
                  <a:lnTo>
                    <a:pt x="3" y="111"/>
                  </a:lnTo>
                  <a:lnTo>
                    <a:pt x="0" y="124"/>
                  </a:lnTo>
                  <a:lnTo>
                    <a:pt x="0" y="138"/>
                  </a:lnTo>
                  <a:lnTo>
                    <a:pt x="0" y="152"/>
                  </a:lnTo>
                  <a:lnTo>
                    <a:pt x="3" y="167"/>
                  </a:lnTo>
                  <a:lnTo>
                    <a:pt x="6" y="179"/>
                  </a:lnTo>
                  <a:lnTo>
                    <a:pt x="11" y="192"/>
                  </a:lnTo>
                  <a:lnTo>
                    <a:pt x="17" y="203"/>
                  </a:lnTo>
                  <a:lnTo>
                    <a:pt x="22" y="215"/>
                  </a:lnTo>
                  <a:lnTo>
                    <a:pt x="31" y="226"/>
                  </a:lnTo>
                  <a:lnTo>
                    <a:pt x="39" y="235"/>
                  </a:lnTo>
                  <a:lnTo>
                    <a:pt x="49" y="245"/>
                  </a:lnTo>
                  <a:lnTo>
                    <a:pt x="60" y="252"/>
                  </a:lnTo>
                  <a:lnTo>
                    <a:pt x="71" y="259"/>
                  </a:lnTo>
                  <a:lnTo>
                    <a:pt x="82" y="265"/>
                  </a:lnTo>
                  <a:lnTo>
                    <a:pt x="95" y="269"/>
                  </a:lnTo>
                  <a:lnTo>
                    <a:pt x="107" y="273"/>
                  </a:lnTo>
                  <a:lnTo>
                    <a:pt x="121" y="274"/>
                  </a:lnTo>
                  <a:lnTo>
                    <a:pt x="135" y="276"/>
                  </a:lnTo>
                  <a:lnTo>
                    <a:pt x="148" y="274"/>
                  </a:lnTo>
                  <a:lnTo>
                    <a:pt x="161" y="273"/>
                  </a:lnTo>
                  <a:lnTo>
                    <a:pt x="174" y="269"/>
                  </a:lnTo>
                  <a:lnTo>
                    <a:pt x="187" y="265"/>
                  </a:lnTo>
                  <a:lnTo>
                    <a:pt x="199" y="259"/>
                  </a:lnTo>
                  <a:lnTo>
                    <a:pt x="210" y="252"/>
                  </a:lnTo>
                  <a:lnTo>
                    <a:pt x="220" y="245"/>
                  </a:lnTo>
                  <a:lnTo>
                    <a:pt x="230" y="235"/>
                  </a:lnTo>
                  <a:lnTo>
                    <a:pt x="238" y="226"/>
                  </a:lnTo>
                  <a:lnTo>
                    <a:pt x="246" y="215"/>
                  </a:lnTo>
                  <a:lnTo>
                    <a:pt x="253" y="203"/>
                  </a:lnTo>
                  <a:lnTo>
                    <a:pt x="259" y="192"/>
                  </a:lnTo>
                  <a:lnTo>
                    <a:pt x="263" y="179"/>
                  </a:lnTo>
                  <a:lnTo>
                    <a:pt x="266" y="167"/>
                  </a:lnTo>
                  <a:lnTo>
                    <a:pt x="269" y="152"/>
                  </a:lnTo>
                  <a:lnTo>
                    <a:pt x="269" y="138"/>
                  </a:lnTo>
                  <a:close/>
                  <a:moveTo>
                    <a:pt x="262" y="138"/>
                  </a:moveTo>
                  <a:lnTo>
                    <a:pt x="260" y="151"/>
                  </a:lnTo>
                  <a:lnTo>
                    <a:pt x="259" y="164"/>
                  </a:lnTo>
                  <a:lnTo>
                    <a:pt x="255" y="177"/>
                  </a:lnTo>
                  <a:lnTo>
                    <a:pt x="251" y="189"/>
                  </a:lnTo>
                  <a:lnTo>
                    <a:pt x="246" y="199"/>
                  </a:lnTo>
                  <a:lnTo>
                    <a:pt x="239" y="211"/>
                  </a:lnTo>
                  <a:lnTo>
                    <a:pt x="232" y="221"/>
                  </a:lnTo>
                  <a:lnTo>
                    <a:pt x="224" y="229"/>
                  </a:lnTo>
                  <a:lnTo>
                    <a:pt x="214" y="238"/>
                  </a:lnTo>
                  <a:lnTo>
                    <a:pt x="205" y="246"/>
                  </a:lnTo>
                  <a:lnTo>
                    <a:pt x="195" y="252"/>
                  </a:lnTo>
                  <a:lnTo>
                    <a:pt x="184" y="257"/>
                  </a:lnTo>
                  <a:lnTo>
                    <a:pt x="173" y="262"/>
                  </a:lnTo>
                  <a:lnTo>
                    <a:pt x="160" y="265"/>
                  </a:lnTo>
                  <a:lnTo>
                    <a:pt x="148" y="267"/>
                  </a:lnTo>
                  <a:lnTo>
                    <a:pt x="135" y="267"/>
                  </a:lnTo>
                  <a:lnTo>
                    <a:pt x="121" y="267"/>
                  </a:lnTo>
                  <a:lnTo>
                    <a:pt x="109" y="265"/>
                  </a:lnTo>
                  <a:lnTo>
                    <a:pt x="98" y="262"/>
                  </a:lnTo>
                  <a:lnTo>
                    <a:pt x="85" y="257"/>
                  </a:lnTo>
                  <a:lnTo>
                    <a:pt x="74" y="252"/>
                  </a:lnTo>
                  <a:lnTo>
                    <a:pt x="64" y="246"/>
                  </a:lnTo>
                  <a:lnTo>
                    <a:pt x="54" y="238"/>
                  </a:lnTo>
                  <a:lnTo>
                    <a:pt x="45" y="229"/>
                  </a:lnTo>
                  <a:lnTo>
                    <a:pt x="36" y="221"/>
                  </a:lnTo>
                  <a:lnTo>
                    <a:pt x="29" y="211"/>
                  </a:lnTo>
                  <a:lnTo>
                    <a:pt x="24" y="199"/>
                  </a:lnTo>
                  <a:lnTo>
                    <a:pt x="18" y="189"/>
                  </a:lnTo>
                  <a:lnTo>
                    <a:pt x="14" y="177"/>
                  </a:lnTo>
                  <a:lnTo>
                    <a:pt x="10" y="164"/>
                  </a:lnTo>
                  <a:lnTo>
                    <a:pt x="9" y="151"/>
                  </a:lnTo>
                  <a:lnTo>
                    <a:pt x="9" y="138"/>
                  </a:lnTo>
                  <a:lnTo>
                    <a:pt x="9" y="125"/>
                  </a:lnTo>
                  <a:lnTo>
                    <a:pt x="10" y="113"/>
                  </a:lnTo>
                  <a:lnTo>
                    <a:pt x="14" y="100"/>
                  </a:lnTo>
                  <a:lnTo>
                    <a:pt x="18" y="88"/>
                  </a:lnTo>
                  <a:lnTo>
                    <a:pt x="24" y="77"/>
                  </a:lnTo>
                  <a:lnTo>
                    <a:pt x="29" y="66"/>
                  </a:lnTo>
                  <a:lnTo>
                    <a:pt x="36" y="56"/>
                  </a:lnTo>
                  <a:lnTo>
                    <a:pt x="45" y="47"/>
                  </a:lnTo>
                  <a:lnTo>
                    <a:pt x="54" y="39"/>
                  </a:lnTo>
                  <a:lnTo>
                    <a:pt x="64" y="32"/>
                  </a:lnTo>
                  <a:lnTo>
                    <a:pt x="74" y="25"/>
                  </a:lnTo>
                  <a:lnTo>
                    <a:pt x="85" y="19"/>
                  </a:lnTo>
                  <a:lnTo>
                    <a:pt x="98" y="15"/>
                  </a:lnTo>
                  <a:lnTo>
                    <a:pt x="109" y="12"/>
                  </a:lnTo>
                  <a:lnTo>
                    <a:pt x="121" y="10"/>
                  </a:lnTo>
                  <a:lnTo>
                    <a:pt x="135" y="9"/>
                  </a:lnTo>
                  <a:lnTo>
                    <a:pt x="148" y="10"/>
                  </a:lnTo>
                  <a:lnTo>
                    <a:pt x="160" y="12"/>
                  </a:lnTo>
                  <a:lnTo>
                    <a:pt x="173" y="15"/>
                  </a:lnTo>
                  <a:lnTo>
                    <a:pt x="184" y="19"/>
                  </a:lnTo>
                  <a:lnTo>
                    <a:pt x="195" y="25"/>
                  </a:lnTo>
                  <a:lnTo>
                    <a:pt x="205" y="32"/>
                  </a:lnTo>
                  <a:lnTo>
                    <a:pt x="214" y="39"/>
                  </a:lnTo>
                  <a:lnTo>
                    <a:pt x="224" y="47"/>
                  </a:lnTo>
                  <a:lnTo>
                    <a:pt x="232" y="56"/>
                  </a:lnTo>
                  <a:lnTo>
                    <a:pt x="239" y="66"/>
                  </a:lnTo>
                  <a:lnTo>
                    <a:pt x="246" y="77"/>
                  </a:lnTo>
                  <a:lnTo>
                    <a:pt x="251" y="88"/>
                  </a:lnTo>
                  <a:lnTo>
                    <a:pt x="255" y="100"/>
                  </a:lnTo>
                  <a:lnTo>
                    <a:pt x="259" y="113"/>
                  </a:lnTo>
                  <a:lnTo>
                    <a:pt x="260" y="125"/>
                  </a:lnTo>
                  <a:lnTo>
                    <a:pt x="262" y="138"/>
                  </a:lnTo>
                  <a:close/>
                </a:path>
              </a:pathLst>
            </a:custGeom>
            <a:solidFill>
              <a:srgbClr val="FEF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4" name="Freeform 161"/>
            <p:cNvSpPr>
              <a:spLocks noEditPoints="1"/>
            </p:cNvSpPr>
            <p:nvPr/>
          </p:nvSpPr>
          <p:spPr bwMode="auto">
            <a:xfrm>
              <a:off x="4404" y="2367"/>
              <a:ext cx="260" cy="267"/>
            </a:xfrm>
            <a:custGeom>
              <a:avLst/>
              <a:gdLst>
                <a:gd name="T0" fmla="*/ 259 w 260"/>
                <a:gd name="T1" fmla="*/ 106 h 267"/>
                <a:gd name="T2" fmla="*/ 245 w 260"/>
                <a:gd name="T3" fmla="*/ 69 h 267"/>
                <a:gd name="T4" fmla="*/ 223 w 260"/>
                <a:gd name="T5" fmla="*/ 39 h 267"/>
                <a:gd name="T6" fmla="*/ 192 w 260"/>
                <a:gd name="T7" fmla="*/ 17 h 267"/>
                <a:gd name="T8" fmla="*/ 157 w 260"/>
                <a:gd name="T9" fmla="*/ 3 h 267"/>
                <a:gd name="T10" fmla="*/ 117 w 260"/>
                <a:gd name="T11" fmla="*/ 1 h 267"/>
                <a:gd name="T12" fmla="*/ 80 w 260"/>
                <a:gd name="T13" fmla="*/ 11 h 267"/>
                <a:gd name="T14" fmla="*/ 48 w 260"/>
                <a:gd name="T15" fmla="*/ 31 h 267"/>
                <a:gd name="T16" fmla="*/ 23 w 260"/>
                <a:gd name="T17" fmla="*/ 59 h 267"/>
                <a:gd name="T18" fmla="*/ 6 w 260"/>
                <a:gd name="T19" fmla="*/ 93 h 267"/>
                <a:gd name="T20" fmla="*/ 0 w 260"/>
                <a:gd name="T21" fmla="*/ 133 h 267"/>
                <a:gd name="T22" fmla="*/ 6 w 260"/>
                <a:gd name="T23" fmla="*/ 173 h 267"/>
                <a:gd name="T24" fmla="*/ 23 w 260"/>
                <a:gd name="T25" fmla="*/ 208 h 267"/>
                <a:gd name="T26" fmla="*/ 48 w 260"/>
                <a:gd name="T27" fmla="*/ 235 h 267"/>
                <a:gd name="T28" fmla="*/ 80 w 260"/>
                <a:gd name="T29" fmla="*/ 257 h 267"/>
                <a:gd name="T30" fmla="*/ 117 w 260"/>
                <a:gd name="T31" fmla="*/ 265 h 267"/>
                <a:gd name="T32" fmla="*/ 157 w 260"/>
                <a:gd name="T33" fmla="*/ 264 h 267"/>
                <a:gd name="T34" fmla="*/ 192 w 260"/>
                <a:gd name="T35" fmla="*/ 251 h 267"/>
                <a:gd name="T36" fmla="*/ 223 w 260"/>
                <a:gd name="T37" fmla="*/ 227 h 267"/>
                <a:gd name="T38" fmla="*/ 245 w 260"/>
                <a:gd name="T39" fmla="*/ 197 h 267"/>
                <a:gd name="T40" fmla="*/ 259 w 260"/>
                <a:gd name="T41" fmla="*/ 160 h 267"/>
                <a:gd name="T42" fmla="*/ 253 w 260"/>
                <a:gd name="T43" fmla="*/ 133 h 267"/>
                <a:gd name="T44" fmla="*/ 248 w 260"/>
                <a:gd name="T45" fmla="*/ 170 h 267"/>
                <a:gd name="T46" fmla="*/ 233 w 260"/>
                <a:gd name="T47" fmla="*/ 203 h 267"/>
                <a:gd name="T48" fmla="*/ 209 w 260"/>
                <a:gd name="T49" fmla="*/ 230 h 267"/>
                <a:gd name="T50" fmla="*/ 178 w 260"/>
                <a:gd name="T51" fmla="*/ 248 h 267"/>
                <a:gd name="T52" fmla="*/ 144 w 260"/>
                <a:gd name="T53" fmla="*/ 258 h 267"/>
                <a:gd name="T54" fmla="*/ 106 w 260"/>
                <a:gd name="T55" fmla="*/ 255 h 267"/>
                <a:gd name="T56" fmla="*/ 73 w 260"/>
                <a:gd name="T57" fmla="*/ 244 h 267"/>
                <a:gd name="T58" fmla="*/ 43 w 260"/>
                <a:gd name="T59" fmla="*/ 221 h 267"/>
                <a:gd name="T60" fmla="*/ 23 w 260"/>
                <a:gd name="T61" fmla="*/ 193 h 267"/>
                <a:gd name="T62" fmla="*/ 10 w 260"/>
                <a:gd name="T63" fmla="*/ 159 h 267"/>
                <a:gd name="T64" fmla="*/ 9 w 260"/>
                <a:gd name="T65" fmla="*/ 120 h 267"/>
                <a:gd name="T66" fmla="*/ 17 w 260"/>
                <a:gd name="T67" fmla="*/ 85 h 267"/>
                <a:gd name="T68" fmla="*/ 36 w 260"/>
                <a:gd name="T69" fmla="*/ 54 h 267"/>
                <a:gd name="T70" fmla="*/ 62 w 260"/>
                <a:gd name="T71" fmla="*/ 30 h 267"/>
                <a:gd name="T72" fmla="*/ 94 w 260"/>
                <a:gd name="T73" fmla="*/ 14 h 267"/>
                <a:gd name="T74" fmla="*/ 131 w 260"/>
                <a:gd name="T75" fmla="*/ 8 h 267"/>
                <a:gd name="T76" fmla="*/ 167 w 260"/>
                <a:gd name="T77" fmla="*/ 14 h 267"/>
                <a:gd name="T78" fmla="*/ 199 w 260"/>
                <a:gd name="T79" fmla="*/ 30 h 267"/>
                <a:gd name="T80" fmla="*/ 226 w 260"/>
                <a:gd name="T81" fmla="*/ 54 h 267"/>
                <a:gd name="T82" fmla="*/ 244 w 260"/>
                <a:gd name="T83" fmla="*/ 85 h 267"/>
                <a:gd name="T84" fmla="*/ 252 w 260"/>
                <a:gd name="T85" fmla="*/ 120 h 2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0"/>
                <a:gd name="T130" fmla="*/ 0 h 267"/>
                <a:gd name="T131" fmla="*/ 260 w 260"/>
                <a:gd name="T132" fmla="*/ 267 h 2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0" h="267">
                  <a:moveTo>
                    <a:pt x="260" y="133"/>
                  </a:moveTo>
                  <a:lnTo>
                    <a:pt x="260" y="120"/>
                  </a:lnTo>
                  <a:lnTo>
                    <a:pt x="259" y="106"/>
                  </a:lnTo>
                  <a:lnTo>
                    <a:pt x="255" y="93"/>
                  </a:lnTo>
                  <a:lnTo>
                    <a:pt x="251" y="82"/>
                  </a:lnTo>
                  <a:lnTo>
                    <a:pt x="245" y="69"/>
                  </a:lnTo>
                  <a:lnTo>
                    <a:pt x="238" y="59"/>
                  </a:lnTo>
                  <a:lnTo>
                    <a:pt x="231" y="48"/>
                  </a:lnTo>
                  <a:lnTo>
                    <a:pt x="223" y="39"/>
                  </a:lnTo>
                  <a:lnTo>
                    <a:pt x="213" y="31"/>
                  </a:lnTo>
                  <a:lnTo>
                    <a:pt x="203" y="22"/>
                  </a:lnTo>
                  <a:lnTo>
                    <a:pt x="192" y="17"/>
                  </a:lnTo>
                  <a:lnTo>
                    <a:pt x="181" y="11"/>
                  </a:lnTo>
                  <a:lnTo>
                    <a:pt x="170" y="7"/>
                  </a:lnTo>
                  <a:lnTo>
                    <a:pt x="157" y="3"/>
                  </a:lnTo>
                  <a:lnTo>
                    <a:pt x="144" y="1"/>
                  </a:lnTo>
                  <a:lnTo>
                    <a:pt x="131" y="0"/>
                  </a:lnTo>
                  <a:lnTo>
                    <a:pt x="117" y="1"/>
                  </a:lnTo>
                  <a:lnTo>
                    <a:pt x="105" y="3"/>
                  </a:lnTo>
                  <a:lnTo>
                    <a:pt x="92" y="7"/>
                  </a:lnTo>
                  <a:lnTo>
                    <a:pt x="80" y="11"/>
                  </a:lnTo>
                  <a:lnTo>
                    <a:pt x="68" y="17"/>
                  </a:lnTo>
                  <a:lnTo>
                    <a:pt x="57" y="22"/>
                  </a:lnTo>
                  <a:lnTo>
                    <a:pt x="48" y="31"/>
                  </a:lnTo>
                  <a:lnTo>
                    <a:pt x="38" y="39"/>
                  </a:lnTo>
                  <a:lnTo>
                    <a:pt x="30" y="48"/>
                  </a:lnTo>
                  <a:lnTo>
                    <a:pt x="23" y="59"/>
                  </a:lnTo>
                  <a:lnTo>
                    <a:pt x="16" y="69"/>
                  </a:lnTo>
                  <a:lnTo>
                    <a:pt x="10" y="82"/>
                  </a:lnTo>
                  <a:lnTo>
                    <a:pt x="6" y="93"/>
                  </a:lnTo>
                  <a:lnTo>
                    <a:pt x="3" y="106"/>
                  </a:lnTo>
                  <a:lnTo>
                    <a:pt x="0" y="120"/>
                  </a:lnTo>
                  <a:lnTo>
                    <a:pt x="0" y="133"/>
                  </a:lnTo>
                  <a:lnTo>
                    <a:pt x="0" y="147"/>
                  </a:lnTo>
                  <a:lnTo>
                    <a:pt x="3" y="160"/>
                  </a:lnTo>
                  <a:lnTo>
                    <a:pt x="6" y="173"/>
                  </a:lnTo>
                  <a:lnTo>
                    <a:pt x="10" y="186"/>
                  </a:lnTo>
                  <a:lnTo>
                    <a:pt x="16" y="197"/>
                  </a:lnTo>
                  <a:lnTo>
                    <a:pt x="23" y="208"/>
                  </a:lnTo>
                  <a:lnTo>
                    <a:pt x="30" y="218"/>
                  </a:lnTo>
                  <a:lnTo>
                    <a:pt x="38" y="227"/>
                  </a:lnTo>
                  <a:lnTo>
                    <a:pt x="48" y="235"/>
                  </a:lnTo>
                  <a:lnTo>
                    <a:pt x="57" y="244"/>
                  </a:lnTo>
                  <a:lnTo>
                    <a:pt x="68" y="251"/>
                  </a:lnTo>
                  <a:lnTo>
                    <a:pt x="80" y="257"/>
                  </a:lnTo>
                  <a:lnTo>
                    <a:pt x="92" y="261"/>
                  </a:lnTo>
                  <a:lnTo>
                    <a:pt x="105" y="264"/>
                  </a:lnTo>
                  <a:lnTo>
                    <a:pt x="117" y="265"/>
                  </a:lnTo>
                  <a:lnTo>
                    <a:pt x="131" y="267"/>
                  </a:lnTo>
                  <a:lnTo>
                    <a:pt x="144" y="265"/>
                  </a:lnTo>
                  <a:lnTo>
                    <a:pt x="157" y="264"/>
                  </a:lnTo>
                  <a:lnTo>
                    <a:pt x="170" y="261"/>
                  </a:lnTo>
                  <a:lnTo>
                    <a:pt x="181" y="257"/>
                  </a:lnTo>
                  <a:lnTo>
                    <a:pt x="192" y="251"/>
                  </a:lnTo>
                  <a:lnTo>
                    <a:pt x="203" y="244"/>
                  </a:lnTo>
                  <a:lnTo>
                    <a:pt x="213" y="235"/>
                  </a:lnTo>
                  <a:lnTo>
                    <a:pt x="223" y="227"/>
                  </a:lnTo>
                  <a:lnTo>
                    <a:pt x="231" y="218"/>
                  </a:lnTo>
                  <a:lnTo>
                    <a:pt x="238" y="208"/>
                  </a:lnTo>
                  <a:lnTo>
                    <a:pt x="245" y="197"/>
                  </a:lnTo>
                  <a:lnTo>
                    <a:pt x="251" y="186"/>
                  </a:lnTo>
                  <a:lnTo>
                    <a:pt x="255" y="173"/>
                  </a:lnTo>
                  <a:lnTo>
                    <a:pt x="259" y="160"/>
                  </a:lnTo>
                  <a:lnTo>
                    <a:pt x="260" y="147"/>
                  </a:lnTo>
                  <a:lnTo>
                    <a:pt x="260" y="133"/>
                  </a:lnTo>
                  <a:close/>
                  <a:moveTo>
                    <a:pt x="253" y="133"/>
                  </a:moveTo>
                  <a:lnTo>
                    <a:pt x="252" y="146"/>
                  </a:lnTo>
                  <a:lnTo>
                    <a:pt x="251" y="159"/>
                  </a:lnTo>
                  <a:lnTo>
                    <a:pt x="248" y="170"/>
                  </a:lnTo>
                  <a:lnTo>
                    <a:pt x="244" y="181"/>
                  </a:lnTo>
                  <a:lnTo>
                    <a:pt x="238" y="193"/>
                  </a:lnTo>
                  <a:lnTo>
                    <a:pt x="233" y="203"/>
                  </a:lnTo>
                  <a:lnTo>
                    <a:pt x="226" y="213"/>
                  </a:lnTo>
                  <a:lnTo>
                    <a:pt x="217" y="221"/>
                  </a:lnTo>
                  <a:lnTo>
                    <a:pt x="209" y="230"/>
                  </a:lnTo>
                  <a:lnTo>
                    <a:pt x="199" y="237"/>
                  </a:lnTo>
                  <a:lnTo>
                    <a:pt x="189" y="244"/>
                  </a:lnTo>
                  <a:lnTo>
                    <a:pt x="178" y="248"/>
                  </a:lnTo>
                  <a:lnTo>
                    <a:pt x="167" y="252"/>
                  </a:lnTo>
                  <a:lnTo>
                    <a:pt x="155" y="255"/>
                  </a:lnTo>
                  <a:lnTo>
                    <a:pt x="144" y="258"/>
                  </a:lnTo>
                  <a:lnTo>
                    <a:pt x="131" y="258"/>
                  </a:lnTo>
                  <a:lnTo>
                    <a:pt x="119" y="258"/>
                  </a:lnTo>
                  <a:lnTo>
                    <a:pt x="106" y="255"/>
                  </a:lnTo>
                  <a:lnTo>
                    <a:pt x="94" y="252"/>
                  </a:lnTo>
                  <a:lnTo>
                    <a:pt x="82" y="248"/>
                  </a:lnTo>
                  <a:lnTo>
                    <a:pt x="73" y="244"/>
                  </a:lnTo>
                  <a:lnTo>
                    <a:pt x="62" y="237"/>
                  </a:lnTo>
                  <a:lnTo>
                    <a:pt x="53" y="230"/>
                  </a:lnTo>
                  <a:lnTo>
                    <a:pt x="43" y="221"/>
                  </a:lnTo>
                  <a:lnTo>
                    <a:pt x="36" y="213"/>
                  </a:lnTo>
                  <a:lnTo>
                    <a:pt x="30" y="203"/>
                  </a:lnTo>
                  <a:lnTo>
                    <a:pt x="23" y="193"/>
                  </a:lnTo>
                  <a:lnTo>
                    <a:pt x="17" y="181"/>
                  </a:lnTo>
                  <a:lnTo>
                    <a:pt x="13" y="170"/>
                  </a:lnTo>
                  <a:lnTo>
                    <a:pt x="10" y="159"/>
                  </a:lnTo>
                  <a:lnTo>
                    <a:pt x="9" y="146"/>
                  </a:lnTo>
                  <a:lnTo>
                    <a:pt x="7" y="133"/>
                  </a:lnTo>
                  <a:lnTo>
                    <a:pt x="9" y="120"/>
                  </a:lnTo>
                  <a:lnTo>
                    <a:pt x="10" y="108"/>
                  </a:lnTo>
                  <a:lnTo>
                    <a:pt x="13" y="96"/>
                  </a:lnTo>
                  <a:lnTo>
                    <a:pt x="17" y="85"/>
                  </a:lnTo>
                  <a:lnTo>
                    <a:pt x="23" y="74"/>
                  </a:lnTo>
                  <a:lnTo>
                    <a:pt x="30" y="64"/>
                  </a:lnTo>
                  <a:lnTo>
                    <a:pt x="36" y="54"/>
                  </a:lnTo>
                  <a:lnTo>
                    <a:pt x="43" y="45"/>
                  </a:lnTo>
                  <a:lnTo>
                    <a:pt x="53" y="37"/>
                  </a:lnTo>
                  <a:lnTo>
                    <a:pt x="62" y="30"/>
                  </a:lnTo>
                  <a:lnTo>
                    <a:pt x="73" y="24"/>
                  </a:lnTo>
                  <a:lnTo>
                    <a:pt x="82" y="18"/>
                  </a:lnTo>
                  <a:lnTo>
                    <a:pt x="94" y="14"/>
                  </a:lnTo>
                  <a:lnTo>
                    <a:pt x="106" y="11"/>
                  </a:lnTo>
                  <a:lnTo>
                    <a:pt x="119" y="8"/>
                  </a:lnTo>
                  <a:lnTo>
                    <a:pt x="131" y="8"/>
                  </a:lnTo>
                  <a:lnTo>
                    <a:pt x="144" y="8"/>
                  </a:lnTo>
                  <a:lnTo>
                    <a:pt x="155" y="11"/>
                  </a:lnTo>
                  <a:lnTo>
                    <a:pt x="167" y="14"/>
                  </a:lnTo>
                  <a:lnTo>
                    <a:pt x="178" y="18"/>
                  </a:lnTo>
                  <a:lnTo>
                    <a:pt x="189" y="24"/>
                  </a:lnTo>
                  <a:lnTo>
                    <a:pt x="199" y="30"/>
                  </a:lnTo>
                  <a:lnTo>
                    <a:pt x="209" y="37"/>
                  </a:lnTo>
                  <a:lnTo>
                    <a:pt x="217" y="45"/>
                  </a:lnTo>
                  <a:lnTo>
                    <a:pt x="226" y="54"/>
                  </a:lnTo>
                  <a:lnTo>
                    <a:pt x="233" y="64"/>
                  </a:lnTo>
                  <a:lnTo>
                    <a:pt x="238" y="74"/>
                  </a:lnTo>
                  <a:lnTo>
                    <a:pt x="244" y="85"/>
                  </a:lnTo>
                  <a:lnTo>
                    <a:pt x="248" y="96"/>
                  </a:lnTo>
                  <a:lnTo>
                    <a:pt x="251" y="108"/>
                  </a:lnTo>
                  <a:lnTo>
                    <a:pt x="252" y="120"/>
                  </a:lnTo>
                  <a:lnTo>
                    <a:pt x="253" y="133"/>
                  </a:lnTo>
                  <a:close/>
                </a:path>
              </a:pathLst>
            </a:custGeom>
            <a:solidFill>
              <a:srgbClr val="FEF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5" name="Freeform 162"/>
            <p:cNvSpPr>
              <a:spLocks noEditPoints="1"/>
            </p:cNvSpPr>
            <p:nvPr/>
          </p:nvSpPr>
          <p:spPr bwMode="auto">
            <a:xfrm>
              <a:off x="4409" y="2371"/>
              <a:ext cx="253" cy="258"/>
            </a:xfrm>
            <a:custGeom>
              <a:avLst/>
              <a:gdLst>
                <a:gd name="T0" fmla="*/ 250 w 253"/>
                <a:gd name="T1" fmla="*/ 104 h 258"/>
                <a:gd name="T2" fmla="*/ 237 w 253"/>
                <a:gd name="T3" fmla="*/ 68 h 258"/>
                <a:gd name="T4" fmla="*/ 215 w 253"/>
                <a:gd name="T5" fmla="*/ 38 h 258"/>
                <a:gd name="T6" fmla="*/ 186 w 253"/>
                <a:gd name="T7" fmla="*/ 16 h 258"/>
                <a:gd name="T8" fmla="*/ 151 w 253"/>
                <a:gd name="T9" fmla="*/ 3 h 258"/>
                <a:gd name="T10" fmla="*/ 112 w 253"/>
                <a:gd name="T11" fmla="*/ 1 h 258"/>
                <a:gd name="T12" fmla="*/ 76 w 253"/>
                <a:gd name="T13" fmla="*/ 10 h 258"/>
                <a:gd name="T14" fmla="*/ 45 w 253"/>
                <a:gd name="T15" fmla="*/ 30 h 258"/>
                <a:gd name="T16" fmla="*/ 20 w 253"/>
                <a:gd name="T17" fmla="*/ 57 h 258"/>
                <a:gd name="T18" fmla="*/ 5 w 253"/>
                <a:gd name="T19" fmla="*/ 91 h 258"/>
                <a:gd name="T20" fmla="*/ 0 w 253"/>
                <a:gd name="T21" fmla="*/ 129 h 258"/>
                <a:gd name="T22" fmla="*/ 5 w 253"/>
                <a:gd name="T23" fmla="*/ 168 h 258"/>
                <a:gd name="T24" fmla="*/ 20 w 253"/>
                <a:gd name="T25" fmla="*/ 202 h 258"/>
                <a:gd name="T26" fmla="*/ 45 w 253"/>
                <a:gd name="T27" fmla="*/ 229 h 258"/>
                <a:gd name="T28" fmla="*/ 76 w 253"/>
                <a:gd name="T29" fmla="*/ 248 h 258"/>
                <a:gd name="T30" fmla="*/ 112 w 253"/>
                <a:gd name="T31" fmla="*/ 258 h 258"/>
                <a:gd name="T32" fmla="*/ 151 w 253"/>
                <a:gd name="T33" fmla="*/ 256 h 258"/>
                <a:gd name="T34" fmla="*/ 186 w 253"/>
                <a:gd name="T35" fmla="*/ 243 h 258"/>
                <a:gd name="T36" fmla="*/ 215 w 253"/>
                <a:gd name="T37" fmla="*/ 220 h 258"/>
                <a:gd name="T38" fmla="*/ 237 w 253"/>
                <a:gd name="T39" fmla="*/ 190 h 258"/>
                <a:gd name="T40" fmla="*/ 250 w 253"/>
                <a:gd name="T41" fmla="*/ 155 h 258"/>
                <a:gd name="T42" fmla="*/ 244 w 253"/>
                <a:gd name="T43" fmla="*/ 129 h 258"/>
                <a:gd name="T44" fmla="*/ 239 w 253"/>
                <a:gd name="T45" fmla="*/ 165 h 258"/>
                <a:gd name="T46" fmla="*/ 223 w 253"/>
                <a:gd name="T47" fmla="*/ 197 h 258"/>
                <a:gd name="T48" fmla="*/ 201 w 253"/>
                <a:gd name="T49" fmla="*/ 223 h 258"/>
                <a:gd name="T50" fmla="*/ 172 w 253"/>
                <a:gd name="T51" fmla="*/ 241 h 258"/>
                <a:gd name="T52" fmla="*/ 137 w 253"/>
                <a:gd name="T53" fmla="*/ 250 h 258"/>
                <a:gd name="T54" fmla="*/ 101 w 253"/>
                <a:gd name="T55" fmla="*/ 248 h 258"/>
                <a:gd name="T56" fmla="*/ 69 w 253"/>
                <a:gd name="T57" fmla="*/ 236 h 258"/>
                <a:gd name="T58" fmla="*/ 41 w 253"/>
                <a:gd name="T59" fmla="*/ 214 h 258"/>
                <a:gd name="T60" fmla="*/ 22 w 253"/>
                <a:gd name="T61" fmla="*/ 187 h 258"/>
                <a:gd name="T62" fmla="*/ 9 w 253"/>
                <a:gd name="T63" fmla="*/ 153 h 258"/>
                <a:gd name="T64" fmla="*/ 8 w 253"/>
                <a:gd name="T65" fmla="*/ 116 h 258"/>
                <a:gd name="T66" fmla="*/ 16 w 253"/>
                <a:gd name="T67" fmla="*/ 82 h 258"/>
                <a:gd name="T68" fmla="*/ 34 w 253"/>
                <a:gd name="T69" fmla="*/ 52 h 258"/>
                <a:gd name="T70" fmla="*/ 59 w 253"/>
                <a:gd name="T71" fmla="*/ 28 h 258"/>
                <a:gd name="T72" fmla="*/ 90 w 253"/>
                <a:gd name="T73" fmla="*/ 14 h 258"/>
                <a:gd name="T74" fmla="*/ 126 w 253"/>
                <a:gd name="T75" fmla="*/ 8 h 258"/>
                <a:gd name="T76" fmla="*/ 161 w 253"/>
                <a:gd name="T77" fmla="*/ 14 h 258"/>
                <a:gd name="T78" fmla="*/ 191 w 253"/>
                <a:gd name="T79" fmla="*/ 28 h 258"/>
                <a:gd name="T80" fmla="*/ 216 w 253"/>
                <a:gd name="T81" fmla="*/ 52 h 258"/>
                <a:gd name="T82" fmla="*/ 235 w 253"/>
                <a:gd name="T83" fmla="*/ 82 h 258"/>
                <a:gd name="T84" fmla="*/ 243 w 253"/>
                <a:gd name="T85" fmla="*/ 116 h 2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3"/>
                <a:gd name="T130" fmla="*/ 0 h 258"/>
                <a:gd name="T131" fmla="*/ 253 w 253"/>
                <a:gd name="T132" fmla="*/ 258 h 2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3" h="258">
                  <a:moveTo>
                    <a:pt x="253" y="129"/>
                  </a:moveTo>
                  <a:lnTo>
                    <a:pt x="251" y="116"/>
                  </a:lnTo>
                  <a:lnTo>
                    <a:pt x="250" y="104"/>
                  </a:lnTo>
                  <a:lnTo>
                    <a:pt x="246" y="91"/>
                  </a:lnTo>
                  <a:lnTo>
                    <a:pt x="242" y="79"/>
                  </a:lnTo>
                  <a:lnTo>
                    <a:pt x="237" y="68"/>
                  </a:lnTo>
                  <a:lnTo>
                    <a:pt x="230" y="57"/>
                  </a:lnTo>
                  <a:lnTo>
                    <a:pt x="223" y="47"/>
                  </a:lnTo>
                  <a:lnTo>
                    <a:pt x="215" y="38"/>
                  </a:lnTo>
                  <a:lnTo>
                    <a:pt x="205" y="30"/>
                  </a:lnTo>
                  <a:lnTo>
                    <a:pt x="196" y="23"/>
                  </a:lnTo>
                  <a:lnTo>
                    <a:pt x="186" y="16"/>
                  </a:lnTo>
                  <a:lnTo>
                    <a:pt x="175" y="10"/>
                  </a:lnTo>
                  <a:lnTo>
                    <a:pt x="164" y="6"/>
                  </a:lnTo>
                  <a:lnTo>
                    <a:pt x="151" y="3"/>
                  </a:lnTo>
                  <a:lnTo>
                    <a:pt x="139" y="1"/>
                  </a:lnTo>
                  <a:lnTo>
                    <a:pt x="126" y="0"/>
                  </a:lnTo>
                  <a:lnTo>
                    <a:pt x="112" y="1"/>
                  </a:lnTo>
                  <a:lnTo>
                    <a:pt x="100" y="3"/>
                  </a:lnTo>
                  <a:lnTo>
                    <a:pt x="89" y="6"/>
                  </a:lnTo>
                  <a:lnTo>
                    <a:pt x="76" y="10"/>
                  </a:lnTo>
                  <a:lnTo>
                    <a:pt x="65" y="16"/>
                  </a:lnTo>
                  <a:lnTo>
                    <a:pt x="55" y="23"/>
                  </a:lnTo>
                  <a:lnTo>
                    <a:pt x="45" y="30"/>
                  </a:lnTo>
                  <a:lnTo>
                    <a:pt x="36" y="38"/>
                  </a:lnTo>
                  <a:lnTo>
                    <a:pt x="27" y="47"/>
                  </a:lnTo>
                  <a:lnTo>
                    <a:pt x="20" y="57"/>
                  </a:lnTo>
                  <a:lnTo>
                    <a:pt x="15" y="68"/>
                  </a:lnTo>
                  <a:lnTo>
                    <a:pt x="9" y="79"/>
                  </a:lnTo>
                  <a:lnTo>
                    <a:pt x="5" y="91"/>
                  </a:lnTo>
                  <a:lnTo>
                    <a:pt x="1" y="104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0" y="142"/>
                  </a:lnTo>
                  <a:lnTo>
                    <a:pt x="1" y="155"/>
                  </a:lnTo>
                  <a:lnTo>
                    <a:pt x="5" y="168"/>
                  </a:lnTo>
                  <a:lnTo>
                    <a:pt x="9" y="180"/>
                  </a:lnTo>
                  <a:lnTo>
                    <a:pt x="15" y="190"/>
                  </a:lnTo>
                  <a:lnTo>
                    <a:pt x="20" y="202"/>
                  </a:lnTo>
                  <a:lnTo>
                    <a:pt x="27" y="212"/>
                  </a:lnTo>
                  <a:lnTo>
                    <a:pt x="36" y="220"/>
                  </a:lnTo>
                  <a:lnTo>
                    <a:pt x="45" y="229"/>
                  </a:lnTo>
                  <a:lnTo>
                    <a:pt x="55" y="237"/>
                  </a:lnTo>
                  <a:lnTo>
                    <a:pt x="65" y="243"/>
                  </a:lnTo>
                  <a:lnTo>
                    <a:pt x="76" y="248"/>
                  </a:lnTo>
                  <a:lnTo>
                    <a:pt x="89" y="253"/>
                  </a:lnTo>
                  <a:lnTo>
                    <a:pt x="100" y="256"/>
                  </a:lnTo>
                  <a:lnTo>
                    <a:pt x="112" y="258"/>
                  </a:lnTo>
                  <a:lnTo>
                    <a:pt x="126" y="258"/>
                  </a:lnTo>
                  <a:lnTo>
                    <a:pt x="139" y="258"/>
                  </a:lnTo>
                  <a:lnTo>
                    <a:pt x="151" y="256"/>
                  </a:lnTo>
                  <a:lnTo>
                    <a:pt x="164" y="253"/>
                  </a:lnTo>
                  <a:lnTo>
                    <a:pt x="175" y="248"/>
                  </a:lnTo>
                  <a:lnTo>
                    <a:pt x="186" y="243"/>
                  </a:lnTo>
                  <a:lnTo>
                    <a:pt x="196" y="237"/>
                  </a:lnTo>
                  <a:lnTo>
                    <a:pt x="205" y="229"/>
                  </a:lnTo>
                  <a:lnTo>
                    <a:pt x="215" y="220"/>
                  </a:lnTo>
                  <a:lnTo>
                    <a:pt x="223" y="212"/>
                  </a:lnTo>
                  <a:lnTo>
                    <a:pt x="230" y="202"/>
                  </a:lnTo>
                  <a:lnTo>
                    <a:pt x="237" y="190"/>
                  </a:lnTo>
                  <a:lnTo>
                    <a:pt x="242" y="180"/>
                  </a:lnTo>
                  <a:lnTo>
                    <a:pt x="246" y="168"/>
                  </a:lnTo>
                  <a:lnTo>
                    <a:pt x="250" y="155"/>
                  </a:lnTo>
                  <a:lnTo>
                    <a:pt x="251" y="142"/>
                  </a:lnTo>
                  <a:lnTo>
                    <a:pt x="253" y="129"/>
                  </a:lnTo>
                  <a:close/>
                  <a:moveTo>
                    <a:pt x="244" y="129"/>
                  </a:moveTo>
                  <a:lnTo>
                    <a:pt x="243" y="142"/>
                  </a:lnTo>
                  <a:lnTo>
                    <a:pt x="242" y="153"/>
                  </a:lnTo>
                  <a:lnTo>
                    <a:pt x="239" y="165"/>
                  </a:lnTo>
                  <a:lnTo>
                    <a:pt x="235" y="176"/>
                  </a:lnTo>
                  <a:lnTo>
                    <a:pt x="230" y="187"/>
                  </a:lnTo>
                  <a:lnTo>
                    <a:pt x="223" y="197"/>
                  </a:lnTo>
                  <a:lnTo>
                    <a:pt x="216" y="206"/>
                  </a:lnTo>
                  <a:lnTo>
                    <a:pt x="210" y="214"/>
                  </a:lnTo>
                  <a:lnTo>
                    <a:pt x="201" y="223"/>
                  </a:lnTo>
                  <a:lnTo>
                    <a:pt x="191" y="230"/>
                  </a:lnTo>
                  <a:lnTo>
                    <a:pt x="182" y="236"/>
                  </a:lnTo>
                  <a:lnTo>
                    <a:pt x="172" y="241"/>
                  </a:lnTo>
                  <a:lnTo>
                    <a:pt x="161" y="246"/>
                  </a:lnTo>
                  <a:lnTo>
                    <a:pt x="150" y="248"/>
                  </a:lnTo>
                  <a:lnTo>
                    <a:pt x="137" y="250"/>
                  </a:lnTo>
                  <a:lnTo>
                    <a:pt x="126" y="250"/>
                  </a:lnTo>
                  <a:lnTo>
                    <a:pt x="114" y="250"/>
                  </a:lnTo>
                  <a:lnTo>
                    <a:pt x="101" y="248"/>
                  </a:lnTo>
                  <a:lnTo>
                    <a:pt x="90" y="246"/>
                  </a:lnTo>
                  <a:lnTo>
                    <a:pt x="79" y="241"/>
                  </a:lnTo>
                  <a:lnTo>
                    <a:pt x="69" y="236"/>
                  </a:lnTo>
                  <a:lnTo>
                    <a:pt x="59" y="230"/>
                  </a:lnTo>
                  <a:lnTo>
                    <a:pt x="50" y="223"/>
                  </a:lnTo>
                  <a:lnTo>
                    <a:pt x="41" y="214"/>
                  </a:lnTo>
                  <a:lnTo>
                    <a:pt x="34" y="206"/>
                  </a:lnTo>
                  <a:lnTo>
                    <a:pt x="27" y="197"/>
                  </a:lnTo>
                  <a:lnTo>
                    <a:pt x="22" y="187"/>
                  </a:lnTo>
                  <a:lnTo>
                    <a:pt x="16" y="176"/>
                  </a:lnTo>
                  <a:lnTo>
                    <a:pt x="12" y="165"/>
                  </a:lnTo>
                  <a:lnTo>
                    <a:pt x="9" y="153"/>
                  </a:lnTo>
                  <a:lnTo>
                    <a:pt x="8" y="142"/>
                  </a:lnTo>
                  <a:lnTo>
                    <a:pt x="6" y="129"/>
                  </a:lnTo>
                  <a:lnTo>
                    <a:pt x="8" y="116"/>
                  </a:lnTo>
                  <a:lnTo>
                    <a:pt x="9" y="105"/>
                  </a:lnTo>
                  <a:lnTo>
                    <a:pt x="12" y="94"/>
                  </a:lnTo>
                  <a:lnTo>
                    <a:pt x="16" y="82"/>
                  </a:lnTo>
                  <a:lnTo>
                    <a:pt x="22" y="71"/>
                  </a:lnTo>
                  <a:lnTo>
                    <a:pt x="27" y="61"/>
                  </a:lnTo>
                  <a:lnTo>
                    <a:pt x="34" y="52"/>
                  </a:lnTo>
                  <a:lnTo>
                    <a:pt x="41" y="44"/>
                  </a:lnTo>
                  <a:lnTo>
                    <a:pt x="50" y="35"/>
                  </a:lnTo>
                  <a:lnTo>
                    <a:pt x="59" y="28"/>
                  </a:lnTo>
                  <a:lnTo>
                    <a:pt x="69" y="23"/>
                  </a:lnTo>
                  <a:lnTo>
                    <a:pt x="79" y="18"/>
                  </a:lnTo>
                  <a:lnTo>
                    <a:pt x="90" y="14"/>
                  </a:lnTo>
                  <a:lnTo>
                    <a:pt x="101" y="11"/>
                  </a:lnTo>
                  <a:lnTo>
                    <a:pt x="114" y="8"/>
                  </a:lnTo>
                  <a:lnTo>
                    <a:pt x="126" y="8"/>
                  </a:lnTo>
                  <a:lnTo>
                    <a:pt x="137" y="8"/>
                  </a:lnTo>
                  <a:lnTo>
                    <a:pt x="150" y="11"/>
                  </a:lnTo>
                  <a:lnTo>
                    <a:pt x="161" y="14"/>
                  </a:lnTo>
                  <a:lnTo>
                    <a:pt x="172" y="18"/>
                  </a:lnTo>
                  <a:lnTo>
                    <a:pt x="182" y="23"/>
                  </a:lnTo>
                  <a:lnTo>
                    <a:pt x="191" y="28"/>
                  </a:lnTo>
                  <a:lnTo>
                    <a:pt x="201" y="35"/>
                  </a:lnTo>
                  <a:lnTo>
                    <a:pt x="210" y="44"/>
                  </a:lnTo>
                  <a:lnTo>
                    <a:pt x="216" y="52"/>
                  </a:lnTo>
                  <a:lnTo>
                    <a:pt x="223" y="61"/>
                  </a:lnTo>
                  <a:lnTo>
                    <a:pt x="230" y="71"/>
                  </a:lnTo>
                  <a:lnTo>
                    <a:pt x="235" y="82"/>
                  </a:lnTo>
                  <a:lnTo>
                    <a:pt x="239" y="94"/>
                  </a:lnTo>
                  <a:lnTo>
                    <a:pt x="242" y="105"/>
                  </a:lnTo>
                  <a:lnTo>
                    <a:pt x="243" y="116"/>
                  </a:lnTo>
                  <a:lnTo>
                    <a:pt x="244" y="129"/>
                  </a:lnTo>
                  <a:close/>
                </a:path>
              </a:pathLst>
            </a:custGeom>
            <a:solidFill>
              <a:srgbClr val="FEF90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6" name="Freeform 163"/>
            <p:cNvSpPr>
              <a:spLocks noEditPoints="1"/>
            </p:cNvSpPr>
            <p:nvPr/>
          </p:nvSpPr>
          <p:spPr bwMode="auto">
            <a:xfrm>
              <a:off x="4411" y="2375"/>
              <a:ext cx="246" cy="250"/>
            </a:xfrm>
            <a:custGeom>
              <a:avLst/>
              <a:gdLst>
                <a:gd name="T0" fmla="*/ 244 w 246"/>
                <a:gd name="T1" fmla="*/ 100 h 250"/>
                <a:gd name="T2" fmla="*/ 231 w 246"/>
                <a:gd name="T3" fmla="*/ 66 h 250"/>
                <a:gd name="T4" fmla="*/ 210 w 246"/>
                <a:gd name="T5" fmla="*/ 37 h 250"/>
                <a:gd name="T6" fmla="*/ 182 w 246"/>
                <a:gd name="T7" fmla="*/ 16 h 250"/>
                <a:gd name="T8" fmla="*/ 148 w 246"/>
                <a:gd name="T9" fmla="*/ 3 h 250"/>
                <a:gd name="T10" fmla="*/ 112 w 246"/>
                <a:gd name="T11" fmla="*/ 0 h 250"/>
                <a:gd name="T12" fmla="*/ 75 w 246"/>
                <a:gd name="T13" fmla="*/ 10 h 250"/>
                <a:gd name="T14" fmla="*/ 46 w 246"/>
                <a:gd name="T15" fmla="*/ 29 h 250"/>
                <a:gd name="T16" fmla="*/ 23 w 246"/>
                <a:gd name="T17" fmla="*/ 56 h 250"/>
                <a:gd name="T18" fmla="*/ 6 w 246"/>
                <a:gd name="T19" fmla="*/ 88 h 250"/>
                <a:gd name="T20" fmla="*/ 0 w 246"/>
                <a:gd name="T21" fmla="*/ 125 h 250"/>
                <a:gd name="T22" fmla="*/ 6 w 246"/>
                <a:gd name="T23" fmla="*/ 162 h 250"/>
                <a:gd name="T24" fmla="*/ 23 w 246"/>
                <a:gd name="T25" fmla="*/ 195 h 250"/>
                <a:gd name="T26" fmla="*/ 46 w 246"/>
                <a:gd name="T27" fmla="*/ 222 h 250"/>
                <a:gd name="T28" fmla="*/ 75 w 246"/>
                <a:gd name="T29" fmla="*/ 240 h 250"/>
                <a:gd name="T30" fmla="*/ 112 w 246"/>
                <a:gd name="T31" fmla="*/ 250 h 250"/>
                <a:gd name="T32" fmla="*/ 148 w 246"/>
                <a:gd name="T33" fmla="*/ 247 h 250"/>
                <a:gd name="T34" fmla="*/ 182 w 246"/>
                <a:gd name="T35" fmla="*/ 236 h 250"/>
                <a:gd name="T36" fmla="*/ 210 w 246"/>
                <a:gd name="T37" fmla="*/ 213 h 250"/>
                <a:gd name="T38" fmla="*/ 231 w 246"/>
                <a:gd name="T39" fmla="*/ 185 h 250"/>
                <a:gd name="T40" fmla="*/ 244 w 246"/>
                <a:gd name="T41" fmla="*/ 151 h 250"/>
                <a:gd name="T42" fmla="*/ 238 w 246"/>
                <a:gd name="T43" fmla="*/ 125 h 250"/>
                <a:gd name="T44" fmla="*/ 233 w 246"/>
                <a:gd name="T45" fmla="*/ 161 h 250"/>
                <a:gd name="T46" fmla="*/ 219 w 246"/>
                <a:gd name="T47" fmla="*/ 190 h 250"/>
                <a:gd name="T48" fmla="*/ 196 w 246"/>
                <a:gd name="T49" fmla="*/ 216 h 250"/>
                <a:gd name="T50" fmla="*/ 169 w 246"/>
                <a:gd name="T51" fmla="*/ 233 h 250"/>
                <a:gd name="T52" fmla="*/ 135 w 246"/>
                <a:gd name="T53" fmla="*/ 242 h 250"/>
                <a:gd name="T54" fmla="*/ 100 w 246"/>
                <a:gd name="T55" fmla="*/ 240 h 250"/>
                <a:gd name="T56" fmla="*/ 68 w 246"/>
                <a:gd name="T57" fmla="*/ 229 h 250"/>
                <a:gd name="T58" fmla="*/ 42 w 246"/>
                <a:gd name="T59" fmla="*/ 208 h 250"/>
                <a:gd name="T60" fmla="*/ 23 w 246"/>
                <a:gd name="T61" fmla="*/ 181 h 250"/>
                <a:gd name="T62" fmla="*/ 11 w 246"/>
                <a:gd name="T63" fmla="*/ 149 h 250"/>
                <a:gd name="T64" fmla="*/ 10 w 246"/>
                <a:gd name="T65" fmla="*/ 114 h 250"/>
                <a:gd name="T66" fmla="*/ 18 w 246"/>
                <a:gd name="T67" fmla="*/ 80 h 250"/>
                <a:gd name="T68" fmla="*/ 35 w 246"/>
                <a:gd name="T69" fmla="*/ 51 h 250"/>
                <a:gd name="T70" fmla="*/ 60 w 246"/>
                <a:gd name="T71" fmla="*/ 29 h 250"/>
                <a:gd name="T72" fmla="*/ 89 w 246"/>
                <a:gd name="T73" fmla="*/ 13 h 250"/>
                <a:gd name="T74" fmla="*/ 124 w 246"/>
                <a:gd name="T75" fmla="*/ 9 h 250"/>
                <a:gd name="T76" fmla="*/ 157 w 246"/>
                <a:gd name="T77" fmla="*/ 13 h 250"/>
                <a:gd name="T78" fmla="*/ 188 w 246"/>
                <a:gd name="T79" fmla="*/ 29 h 250"/>
                <a:gd name="T80" fmla="*/ 212 w 246"/>
                <a:gd name="T81" fmla="*/ 51 h 250"/>
                <a:gd name="T82" fmla="*/ 230 w 246"/>
                <a:gd name="T83" fmla="*/ 80 h 250"/>
                <a:gd name="T84" fmla="*/ 238 w 246"/>
                <a:gd name="T85" fmla="*/ 114 h 2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6"/>
                <a:gd name="T130" fmla="*/ 0 h 250"/>
                <a:gd name="T131" fmla="*/ 246 w 246"/>
                <a:gd name="T132" fmla="*/ 250 h 2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6" h="250">
                  <a:moveTo>
                    <a:pt x="246" y="125"/>
                  </a:moveTo>
                  <a:lnTo>
                    <a:pt x="245" y="112"/>
                  </a:lnTo>
                  <a:lnTo>
                    <a:pt x="244" y="100"/>
                  </a:lnTo>
                  <a:lnTo>
                    <a:pt x="241" y="88"/>
                  </a:lnTo>
                  <a:lnTo>
                    <a:pt x="237" y="77"/>
                  </a:lnTo>
                  <a:lnTo>
                    <a:pt x="231" y="66"/>
                  </a:lnTo>
                  <a:lnTo>
                    <a:pt x="226" y="56"/>
                  </a:lnTo>
                  <a:lnTo>
                    <a:pt x="219" y="46"/>
                  </a:lnTo>
                  <a:lnTo>
                    <a:pt x="210" y="37"/>
                  </a:lnTo>
                  <a:lnTo>
                    <a:pt x="202" y="29"/>
                  </a:lnTo>
                  <a:lnTo>
                    <a:pt x="192" y="22"/>
                  </a:lnTo>
                  <a:lnTo>
                    <a:pt x="182" y="16"/>
                  </a:lnTo>
                  <a:lnTo>
                    <a:pt x="171" y="10"/>
                  </a:lnTo>
                  <a:lnTo>
                    <a:pt x="160" y="6"/>
                  </a:lnTo>
                  <a:lnTo>
                    <a:pt x="148" y="3"/>
                  </a:lnTo>
                  <a:lnTo>
                    <a:pt x="137" y="0"/>
                  </a:lnTo>
                  <a:lnTo>
                    <a:pt x="124" y="0"/>
                  </a:lnTo>
                  <a:lnTo>
                    <a:pt x="112" y="0"/>
                  </a:lnTo>
                  <a:lnTo>
                    <a:pt x="99" y="3"/>
                  </a:lnTo>
                  <a:lnTo>
                    <a:pt x="87" y="6"/>
                  </a:lnTo>
                  <a:lnTo>
                    <a:pt x="75" y="10"/>
                  </a:lnTo>
                  <a:lnTo>
                    <a:pt x="66" y="16"/>
                  </a:lnTo>
                  <a:lnTo>
                    <a:pt x="55" y="22"/>
                  </a:lnTo>
                  <a:lnTo>
                    <a:pt x="46" y="29"/>
                  </a:lnTo>
                  <a:lnTo>
                    <a:pt x="36" y="37"/>
                  </a:lnTo>
                  <a:lnTo>
                    <a:pt x="29" y="46"/>
                  </a:lnTo>
                  <a:lnTo>
                    <a:pt x="23" y="56"/>
                  </a:lnTo>
                  <a:lnTo>
                    <a:pt x="16" y="66"/>
                  </a:lnTo>
                  <a:lnTo>
                    <a:pt x="10" y="77"/>
                  </a:lnTo>
                  <a:lnTo>
                    <a:pt x="6" y="88"/>
                  </a:lnTo>
                  <a:lnTo>
                    <a:pt x="3" y="100"/>
                  </a:lnTo>
                  <a:lnTo>
                    <a:pt x="2" y="112"/>
                  </a:lnTo>
                  <a:lnTo>
                    <a:pt x="0" y="125"/>
                  </a:lnTo>
                  <a:lnTo>
                    <a:pt x="2" y="138"/>
                  </a:lnTo>
                  <a:lnTo>
                    <a:pt x="3" y="151"/>
                  </a:lnTo>
                  <a:lnTo>
                    <a:pt x="6" y="162"/>
                  </a:lnTo>
                  <a:lnTo>
                    <a:pt x="10" y="173"/>
                  </a:lnTo>
                  <a:lnTo>
                    <a:pt x="16" y="185"/>
                  </a:lnTo>
                  <a:lnTo>
                    <a:pt x="23" y="195"/>
                  </a:lnTo>
                  <a:lnTo>
                    <a:pt x="29" y="205"/>
                  </a:lnTo>
                  <a:lnTo>
                    <a:pt x="36" y="213"/>
                  </a:lnTo>
                  <a:lnTo>
                    <a:pt x="46" y="222"/>
                  </a:lnTo>
                  <a:lnTo>
                    <a:pt x="55" y="229"/>
                  </a:lnTo>
                  <a:lnTo>
                    <a:pt x="66" y="236"/>
                  </a:lnTo>
                  <a:lnTo>
                    <a:pt x="75" y="240"/>
                  </a:lnTo>
                  <a:lnTo>
                    <a:pt x="87" y="244"/>
                  </a:lnTo>
                  <a:lnTo>
                    <a:pt x="99" y="247"/>
                  </a:lnTo>
                  <a:lnTo>
                    <a:pt x="112" y="250"/>
                  </a:lnTo>
                  <a:lnTo>
                    <a:pt x="124" y="250"/>
                  </a:lnTo>
                  <a:lnTo>
                    <a:pt x="137" y="250"/>
                  </a:lnTo>
                  <a:lnTo>
                    <a:pt x="148" y="247"/>
                  </a:lnTo>
                  <a:lnTo>
                    <a:pt x="160" y="244"/>
                  </a:lnTo>
                  <a:lnTo>
                    <a:pt x="171" y="240"/>
                  </a:lnTo>
                  <a:lnTo>
                    <a:pt x="182" y="236"/>
                  </a:lnTo>
                  <a:lnTo>
                    <a:pt x="192" y="229"/>
                  </a:lnTo>
                  <a:lnTo>
                    <a:pt x="202" y="222"/>
                  </a:lnTo>
                  <a:lnTo>
                    <a:pt x="210" y="213"/>
                  </a:lnTo>
                  <a:lnTo>
                    <a:pt x="219" y="205"/>
                  </a:lnTo>
                  <a:lnTo>
                    <a:pt x="226" y="195"/>
                  </a:lnTo>
                  <a:lnTo>
                    <a:pt x="231" y="185"/>
                  </a:lnTo>
                  <a:lnTo>
                    <a:pt x="237" y="173"/>
                  </a:lnTo>
                  <a:lnTo>
                    <a:pt x="241" y="162"/>
                  </a:lnTo>
                  <a:lnTo>
                    <a:pt x="244" y="151"/>
                  </a:lnTo>
                  <a:lnTo>
                    <a:pt x="245" y="138"/>
                  </a:lnTo>
                  <a:lnTo>
                    <a:pt x="246" y="125"/>
                  </a:lnTo>
                  <a:close/>
                  <a:moveTo>
                    <a:pt x="238" y="125"/>
                  </a:moveTo>
                  <a:lnTo>
                    <a:pt x="238" y="138"/>
                  </a:lnTo>
                  <a:lnTo>
                    <a:pt x="235" y="149"/>
                  </a:lnTo>
                  <a:lnTo>
                    <a:pt x="233" y="161"/>
                  </a:lnTo>
                  <a:lnTo>
                    <a:pt x="230" y="171"/>
                  </a:lnTo>
                  <a:lnTo>
                    <a:pt x="224" y="181"/>
                  </a:lnTo>
                  <a:lnTo>
                    <a:pt x="219" y="190"/>
                  </a:lnTo>
                  <a:lnTo>
                    <a:pt x="212" y="200"/>
                  </a:lnTo>
                  <a:lnTo>
                    <a:pt x="205" y="208"/>
                  </a:lnTo>
                  <a:lnTo>
                    <a:pt x="196" y="216"/>
                  </a:lnTo>
                  <a:lnTo>
                    <a:pt x="188" y="222"/>
                  </a:lnTo>
                  <a:lnTo>
                    <a:pt x="178" y="229"/>
                  </a:lnTo>
                  <a:lnTo>
                    <a:pt x="169" y="233"/>
                  </a:lnTo>
                  <a:lnTo>
                    <a:pt x="157" y="237"/>
                  </a:lnTo>
                  <a:lnTo>
                    <a:pt x="146" y="240"/>
                  </a:lnTo>
                  <a:lnTo>
                    <a:pt x="135" y="242"/>
                  </a:lnTo>
                  <a:lnTo>
                    <a:pt x="124" y="243"/>
                  </a:lnTo>
                  <a:lnTo>
                    <a:pt x="112" y="242"/>
                  </a:lnTo>
                  <a:lnTo>
                    <a:pt x="100" y="240"/>
                  </a:lnTo>
                  <a:lnTo>
                    <a:pt x="89" y="237"/>
                  </a:lnTo>
                  <a:lnTo>
                    <a:pt x="80" y="233"/>
                  </a:lnTo>
                  <a:lnTo>
                    <a:pt x="68" y="229"/>
                  </a:lnTo>
                  <a:lnTo>
                    <a:pt x="60" y="222"/>
                  </a:lnTo>
                  <a:lnTo>
                    <a:pt x="50" y="216"/>
                  </a:lnTo>
                  <a:lnTo>
                    <a:pt x="42" y="208"/>
                  </a:lnTo>
                  <a:lnTo>
                    <a:pt x="35" y="200"/>
                  </a:lnTo>
                  <a:lnTo>
                    <a:pt x="28" y="190"/>
                  </a:lnTo>
                  <a:lnTo>
                    <a:pt x="23" y="181"/>
                  </a:lnTo>
                  <a:lnTo>
                    <a:pt x="18" y="171"/>
                  </a:lnTo>
                  <a:lnTo>
                    <a:pt x="14" y="161"/>
                  </a:lnTo>
                  <a:lnTo>
                    <a:pt x="11" y="149"/>
                  </a:lnTo>
                  <a:lnTo>
                    <a:pt x="10" y="138"/>
                  </a:lnTo>
                  <a:lnTo>
                    <a:pt x="9" y="125"/>
                  </a:lnTo>
                  <a:lnTo>
                    <a:pt x="10" y="114"/>
                  </a:lnTo>
                  <a:lnTo>
                    <a:pt x="11" y="101"/>
                  </a:lnTo>
                  <a:lnTo>
                    <a:pt x="14" y="91"/>
                  </a:lnTo>
                  <a:lnTo>
                    <a:pt x="18" y="80"/>
                  </a:lnTo>
                  <a:lnTo>
                    <a:pt x="23" y="70"/>
                  </a:lnTo>
                  <a:lnTo>
                    <a:pt x="28" y="60"/>
                  </a:lnTo>
                  <a:lnTo>
                    <a:pt x="35" y="51"/>
                  </a:lnTo>
                  <a:lnTo>
                    <a:pt x="42" y="43"/>
                  </a:lnTo>
                  <a:lnTo>
                    <a:pt x="50" y="34"/>
                  </a:lnTo>
                  <a:lnTo>
                    <a:pt x="60" y="29"/>
                  </a:lnTo>
                  <a:lnTo>
                    <a:pt x="68" y="23"/>
                  </a:lnTo>
                  <a:lnTo>
                    <a:pt x="80" y="17"/>
                  </a:lnTo>
                  <a:lnTo>
                    <a:pt x="89" y="13"/>
                  </a:lnTo>
                  <a:lnTo>
                    <a:pt x="100" y="10"/>
                  </a:lnTo>
                  <a:lnTo>
                    <a:pt x="112" y="9"/>
                  </a:lnTo>
                  <a:lnTo>
                    <a:pt x="124" y="9"/>
                  </a:lnTo>
                  <a:lnTo>
                    <a:pt x="135" y="9"/>
                  </a:lnTo>
                  <a:lnTo>
                    <a:pt x="146" y="10"/>
                  </a:lnTo>
                  <a:lnTo>
                    <a:pt x="157" y="13"/>
                  </a:lnTo>
                  <a:lnTo>
                    <a:pt x="169" y="17"/>
                  </a:lnTo>
                  <a:lnTo>
                    <a:pt x="178" y="23"/>
                  </a:lnTo>
                  <a:lnTo>
                    <a:pt x="188" y="29"/>
                  </a:lnTo>
                  <a:lnTo>
                    <a:pt x="196" y="34"/>
                  </a:lnTo>
                  <a:lnTo>
                    <a:pt x="205" y="43"/>
                  </a:lnTo>
                  <a:lnTo>
                    <a:pt x="212" y="51"/>
                  </a:lnTo>
                  <a:lnTo>
                    <a:pt x="219" y="60"/>
                  </a:lnTo>
                  <a:lnTo>
                    <a:pt x="224" y="70"/>
                  </a:lnTo>
                  <a:lnTo>
                    <a:pt x="230" y="80"/>
                  </a:lnTo>
                  <a:lnTo>
                    <a:pt x="233" y="91"/>
                  </a:lnTo>
                  <a:lnTo>
                    <a:pt x="235" y="101"/>
                  </a:lnTo>
                  <a:lnTo>
                    <a:pt x="238" y="114"/>
                  </a:lnTo>
                  <a:lnTo>
                    <a:pt x="238" y="125"/>
                  </a:lnTo>
                  <a:close/>
                </a:path>
              </a:pathLst>
            </a:custGeom>
            <a:solidFill>
              <a:srgbClr val="FEF9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7" name="Freeform 164"/>
            <p:cNvSpPr>
              <a:spLocks noEditPoints="1"/>
            </p:cNvSpPr>
            <p:nvPr/>
          </p:nvSpPr>
          <p:spPr bwMode="auto">
            <a:xfrm>
              <a:off x="4415" y="2379"/>
              <a:ext cx="238" cy="242"/>
            </a:xfrm>
            <a:custGeom>
              <a:avLst/>
              <a:gdLst>
                <a:gd name="T0" fmla="*/ 236 w 238"/>
                <a:gd name="T1" fmla="*/ 97 h 242"/>
                <a:gd name="T2" fmla="*/ 224 w 238"/>
                <a:gd name="T3" fmla="*/ 63 h 242"/>
                <a:gd name="T4" fmla="*/ 204 w 238"/>
                <a:gd name="T5" fmla="*/ 36 h 242"/>
                <a:gd name="T6" fmla="*/ 176 w 238"/>
                <a:gd name="T7" fmla="*/ 15 h 242"/>
                <a:gd name="T8" fmla="*/ 144 w 238"/>
                <a:gd name="T9" fmla="*/ 3 h 242"/>
                <a:gd name="T10" fmla="*/ 108 w 238"/>
                <a:gd name="T11" fmla="*/ 0 h 242"/>
                <a:gd name="T12" fmla="*/ 73 w 238"/>
                <a:gd name="T13" fmla="*/ 10 h 242"/>
                <a:gd name="T14" fmla="*/ 44 w 238"/>
                <a:gd name="T15" fmla="*/ 27 h 242"/>
                <a:gd name="T16" fmla="*/ 21 w 238"/>
                <a:gd name="T17" fmla="*/ 53 h 242"/>
                <a:gd name="T18" fmla="*/ 6 w 238"/>
                <a:gd name="T19" fmla="*/ 86 h 242"/>
                <a:gd name="T20" fmla="*/ 0 w 238"/>
                <a:gd name="T21" fmla="*/ 121 h 242"/>
                <a:gd name="T22" fmla="*/ 6 w 238"/>
                <a:gd name="T23" fmla="*/ 157 h 242"/>
                <a:gd name="T24" fmla="*/ 21 w 238"/>
                <a:gd name="T25" fmla="*/ 189 h 242"/>
                <a:gd name="T26" fmla="*/ 44 w 238"/>
                <a:gd name="T27" fmla="*/ 215 h 242"/>
                <a:gd name="T28" fmla="*/ 73 w 238"/>
                <a:gd name="T29" fmla="*/ 233 h 242"/>
                <a:gd name="T30" fmla="*/ 108 w 238"/>
                <a:gd name="T31" fmla="*/ 242 h 242"/>
                <a:gd name="T32" fmla="*/ 144 w 238"/>
                <a:gd name="T33" fmla="*/ 240 h 242"/>
                <a:gd name="T34" fmla="*/ 176 w 238"/>
                <a:gd name="T35" fmla="*/ 228 h 242"/>
                <a:gd name="T36" fmla="*/ 204 w 238"/>
                <a:gd name="T37" fmla="*/ 206 h 242"/>
                <a:gd name="T38" fmla="*/ 224 w 238"/>
                <a:gd name="T39" fmla="*/ 179 h 242"/>
                <a:gd name="T40" fmla="*/ 236 w 238"/>
                <a:gd name="T41" fmla="*/ 145 h 242"/>
                <a:gd name="T42" fmla="*/ 230 w 238"/>
                <a:gd name="T43" fmla="*/ 121 h 242"/>
                <a:gd name="T44" fmla="*/ 226 w 238"/>
                <a:gd name="T45" fmla="*/ 155 h 242"/>
                <a:gd name="T46" fmla="*/ 212 w 238"/>
                <a:gd name="T47" fmla="*/ 185 h 242"/>
                <a:gd name="T48" fmla="*/ 190 w 238"/>
                <a:gd name="T49" fmla="*/ 209 h 242"/>
                <a:gd name="T50" fmla="*/ 163 w 238"/>
                <a:gd name="T51" fmla="*/ 225 h 242"/>
                <a:gd name="T52" fmla="*/ 131 w 238"/>
                <a:gd name="T53" fmla="*/ 233 h 242"/>
                <a:gd name="T54" fmla="*/ 98 w 238"/>
                <a:gd name="T55" fmla="*/ 232 h 242"/>
                <a:gd name="T56" fmla="*/ 67 w 238"/>
                <a:gd name="T57" fmla="*/ 221 h 242"/>
                <a:gd name="T58" fmla="*/ 41 w 238"/>
                <a:gd name="T59" fmla="*/ 201 h 242"/>
                <a:gd name="T60" fmla="*/ 23 w 238"/>
                <a:gd name="T61" fmla="*/ 175 h 242"/>
                <a:gd name="T62" fmla="*/ 12 w 238"/>
                <a:gd name="T63" fmla="*/ 144 h 242"/>
                <a:gd name="T64" fmla="*/ 9 w 238"/>
                <a:gd name="T65" fmla="*/ 110 h 242"/>
                <a:gd name="T66" fmla="*/ 17 w 238"/>
                <a:gd name="T67" fmla="*/ 77 h 242"/>
                <a:gd name="T68" fmla="*/ 34 w 238"/>
                <a:gd name="T69" fmla="*/ 49 h 242"/>
                <a:gd name="T70" fmla="*/ 57 w 238"/>
                <a:gd name="T71" fmla="*/ 27 h 242"/>
                <a:gd name="T72" fmla="*/ 87 w 238"/>
                <a:gd name="T73" fmla="*/ 13 h 242"/>
                <a:gd name="T74" fmla="*/ 120 w 238"/>
                <a:gd name="T75" fmla="*/ 9 h 242"/>
                <a:gd name="T76" fmla="*/ 152 w 238"/>
                <a:gd name="T77" fmla="*/ 13 h 242"/>
                <a:gd name="T78" fmla="*/ 181 w 238"/>
                <a:gd name="T79" fmla="*/ 27 h 242"/>
                <a:gd name="T80" fmla="*/ 205 w 238"/>
                <a:gd name="T81" fmla="*/ 49 h 242"/>
                <a:gd name="T82" fmla="*/ 222 w 238"/>
                <a:gd name="T83" fmla="*/ 77 h 242"/>
                <a:gd name="T84" fmla="*/ 230 w 238"/>
                <a:gd name="T85" fmla="*/ 110 h 2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8"/>
                <a:gd name="T130" fmla="*/ 0 h 242"/>
                <a:gd name="T131" fmla="*/ 238 w 238"/>
                <a:gd name="T132" fmla="*/ 242 h 2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8" h="242">
                  <a:moveTo>
                    <a:pt x="238" y="121"/>
                  </a:moveTo>
                  <a:lnTo>
                    <a:pt x="237" y="108"/>
                  </a:lnTo>
                  <a:lnTo>
                    <a:pt x="236" y="97"/>
                  </a:lnTo>
                  <a:lnTo>
                    <a:pt x="233" y="86"/>
                  </a:lnTo>
                  <a:lnTo>
                    <a:pt x="229" y="74"/>
                  </a:lnTo>
                  <a:lnTo>
                    <a:pt x="224" y="63"/>
                  </a:lnTo>
                  <a:lnTo>
                    <a:pt x="217" y="53"/>
                  </a:lnTo>
                  <a:lnTo>
                    <a:pt x="210" y="44"/>
                  </a:lnTo>
                  <a:lnTo>
                    <a:pt x="204" y="36"/>
                  </a:lnTo>
                  <a:lnTo>
                    <a:pt x="195" y="27"/>
                  </a:lnTo>
                  <a:lnTo>
                    <a:pt x="185" y="20"/>
                  </a:lnTo>
                  <a:lnTo>
                    <a:pt x="176" y="15"/>
                  </a:lnTo>
                  <a:lnTo>
                    <a:pt x="166" y="10"/>
                  </a:lnTo>
                  <a:lnTo>
                    <a:pt x="155" y="6"/>
                  </a:lnTo>
                  <a:lnTo>
                    <a:pt x="144" y="3"/>
                  </a:lnTo>
                  <a:lnTo>
                    <a:pt x="131" y="0"/>
                  </a:lnTo>
                  <a:lnTo>
                    <a:pt x="120" y="0"/>
                  </a:lnTo>
                  <a:lnTo>
                    <a:pt x="108" y="0"/>
                  </a:lnTo>
                  <a:lnTo>
                    <a:pt x="95" y="3"/>
                  </a:lnTo>
                  <a:lnTo>
                    <a:pt x="84" y="6"/>
                  </a:lnTo>
                  <a:lnTo>
                    <a:pt x="73" y="10"/>
                  </a:lnTo>
                  <a:lnTo>
                    <a:pt x="63" y="15"/>
                  </a:lnTo>
                  <a:lnTo>
                    <a:pt x="53" y="20"/>
                  </a:lnTo>
                  <a:lnTo>
                    <a:pt x="44" y="27"/>
                  </a:lnTo>
                  <a:lnTo>
                    <a:pt x="35" y="36"/>
                  </a:lnTo>
                  <a:lnTo>
                    <a:pt x="28" y="44"/>
                  </a:lnTo>
                  <a:lnTo>
                    <a:pt x="21" y="53"/>
                  </a:lnTo>
                  <a:lnTo>
                    <a:pt x="16" y="63"/>
                  </a:lnTo>
                  <a:lnTo>
                    <a:pt x="10" y="74"/>
                  </a:lnTo>
                  <a:lnTo>
                    <a:pt x="6" y="86"/>
                  </a:lnTo>
                  <a:lnTo>
                    <a:pt x="3" y="97"/>
                  </a:lnTo>
                  <a:lnTo>
                    <a:pt x="2" y="108"/>
                  </a:lnTo>
                  <a:lnTo>
                    <a:pt x="0" y="121"/>
                  </a:lnTo>
                  <a:lnTo>
                    <a:pt x="2" y="134"/>
                  </a:lnTo>
                  <a:lnTo>
                    <a:pt x="3" y="145"/>
                  </a:lnTo>
                  <a:lnTo>
                    <a:pt x="6" y="157"/>
                  </a:lnTo>
                  <a:lnTo>
                    <a:pt x="10" y="168"/>
                  </a:lnTo>
                  <a:lnTo>
                    <a:pt x="16" y="179"/>
                  </a:lnTo>
                  <a:lnTo>
                    <a:pt x="21" y="189"/>
                  </a:lnTo>
                  <a:lnTo>
                    <a:pt x="28" y="198"/>
                  </a:lnTo>
                  <a:lnTo>
                    <a:pt x="35" y="206"/>
                  </a:lnTo>
                  <a:lnTo>
                    <a:pt x="44" y="215"/>
                  </a:lnTo>
                  <a:lnTo>
                    <a:pt x="53" y="222"/>
                  </a:lnTo>
                  <a:lnTo>
                    <a:pt x="63" y="228"/>
                  </a:lnTo>
                  <a:lnTo>
                    <a:pt x="73" y="233"/>
                  </a:lnTo>
                  <a:lnTo>
                    <a:pt x="84" y="238"/>
                  </a:lnTo>
                  <a:lnTo>
                    <a:pt x="95" y="240"/>
                  </a:lnTo>
                  <a:lnTo>
                    <a:pt x="108" y="242"/>
                  </a:lnTo>
                  <a:lnTo>
                    <a:pt x="120" y="242"/>
                  </a:lnTo>
                  <a:lnTo>
                    <a:pt x="131" y="242"/>
                  </a:lnTo>
                  <a:lnTo>
                    <a:pt x="144" y="240"/>
                  </a:lnTo>
                  <a:lnTo>
                    <a:pt x="155" y="238"/>
                  </a:lnTo>
                  <a:lnTo>
                    <a:pt x="166" y="233"/>
                  </a:lnTo>
                  <a:lnTo>
                    <a:pt x="176" y="228"/>
                  </a:lnTo>
                  <a:lnTo>
                    <a:pt x="185" y="222"/>
                  </a:lnTo>
                  <a:lnTo>
                    <a:pt x="195" y="215"/>
                  </a:lnTo>
                  <a:lnTo>
                    <a:pt x="204" y="206"/>
                  </a:lnTo>
                  <a:lnTo>
                    <a:pt x="210" y="198"/>
                  </a:lnTo>
                  <a:lnTo>
                    <a:pt x="217" y="189"/>
                  </a:lnTo>
                  <a:lnTo>
                    <a:pt x="224" y="179"/>
                  </a:lnTo>
                  <a:lnTo>
                    <a:pt x="229" y="168"/>
                  </a:lnTo>
                  <a:lnTo>
                    <a:pt x="233" y="157"/>
                  </a:lnTo>
                  <a:lnTo>
                    <a:pt x="236" y="145"/>
                  </a:lnTo>
                  <a:lnTo>
                    <a:pt x="237" y="134"/>
                  </a:lnTo>
                  <a:lnTo>
                    <a:pt x="238" y="121"/>
                  </a:lnTo>
                  <a:close/>
                  <a:moveTo>
                    <a:pt x="230" y="121"/>
                  </a:moveTo>
                  <a:lnTo>
                    <a:pt x="230" y="133"/>
                  </a:lnTo>
                  <a:lnTo>
                    <a:pt x="229" y="144"/>
                  </a:lnTo>
                  <a:lnTo>
                    <a:pt x="226" y="155"/>
                  </a:lnTo>
                  <a:lnTo>
                    <a:pt x="222" y="165"/>
                  </a:lnTo>
                  <a:lnTo>
                    <a:pt x="217" y="175"/>
                  </a:lnTo>
                  <a:lnTo>
                    <a:pt x="212" y="185"/>
                  </a:lnTo>
                  <a:lnTo>
                    <a:pt x="205" y="194"/>
                  </a:lnTo>
                  <a:lnTo>
                    <a:pt x="198" y="201"/>
                  </a:lnTo>
                  <a:lnTo>
                    <a:pt x="190" y="209"/>
                  </a:lnTo>
                  <a:lnTo>
                    <a:pt x="181" y="215"/>
                  </a:lnTo>
                  <a:lnTo>
                    <a:pt x="173" y="221"/>
                  </a:lnTo>
                  <a:lnTo>
                    <a:pt x="163" y="225"/>
                  </a:lnTo>
                  <a:lnTo>
                    <a:pt x="152" y="229"/>
                  </a:lnTo>
                  <a:lnTo>
                    <a:pt x="142" y="232"/>
                  </a:lnTo>
                  <a:lnTo>
                    <a:pt x="131" y="233"/>
                  </a:lnTo>
                  <a:lnTo>
                    <a:pt x="120" y="235"/>
                  </a:lnTo>
                  <a:lnTo>
                    <a:pt x="108" y="233"/>
                  </a:lnTo>
                  <a:lnTo>
                    <a:pt x="98" y="232"/>
                  </a:lnTo>
                  <a:lnTo>
                    <a:pt x="87" y="229"/>
                  </a:lnTo>
                  <a:lnTo>
                    <a:pt x="77" y="225"/>
                  </a:lnTo>
                  <a:lnTo>
                    <a:pt x="67" y="221"/>
                  </a:lnTo>
                  <a:lnTo>
                    <a:pt x="57" y="215"/>
                  </a:lnTo>
                  <a:lnTo>
                    <a:pt x="49" y="209"/>
                  </a:lnTo>
                  <a:lnTo>
                    <a:pt x="41" y="201"/>
                  </a:lnTo>
                  <a:lnTo>
                    <a:pt x="34" y="194"/>
                  </a:lnTo>
                  <a:lnTo>
                    <a:pt x="28" y="185"/>
                  </a:lnTo>
                  <a:lnTo>
                    <a:pt x="23" y="175"/>
                  </a:lnTo>
                  <a:lnTo>
                    <a:pt x="17" y="165"/>
                  </a:lnTo>
                  <a:lnTo>
                    <a:pt x="14" y="155"/>
                  </a:lnTo>
                  <a:lnTo>
                    <a:pt x="12" y="144"/>
                  </a:lnTo>
                  <a:lnTo>
                    <a:pt x="9" y="133"/>
                  </a:lnTo>
                  <a:lnTo>
                    <a:pt x="9" y="121"/>
                  </a:lnTo>
                  <a:lnTo>
                    <a:pt x="9" y="110"/>
                  </a:lnTo>
                  <a:lnTo>
                    <a:pt x="12" y="98"/>
                  </a:lnTo>
                  <a:lnTo>
                    <a:pt x="14" y="87"/>
                  </a:lnTo>
                  <a:lnTo>
                    <a:pt x="17" y="77"/>
                  </a:lnTo>
                  <a:lnTo>
                    <a:pt x="23" y="67"/>
                  </a:lnTo>
                  <a:lnTo>
                    <a:pt x="28" y="59"/>
                  </a:lnTo>
                  <a:lnTo>
                    <a:pt x="34" y="49"/>
                  </a:lnTo>
                  <a:lnTo>
                    <a:pt x="41" y="42"/>
                  </a:lnTo>
                  <a:lnTo>
                    <a:pt x="49" y="35"/>
                  </a:lnTo>
                  <a:lnTo>
                    <a:pt x="57" y="27"/>
                  </a:lnTo>
                  <a:lnTo>
                    <a:pt x="67" y="22"/>
                  </a:lnTo>
                  <a:lnTo>
                    <a:pt x="77" y="18"/>
                  </a:lnTo>
                  <a:lnTo>
                    <a:pt x="87" y="13"/>
                  </a:lnTo>
                  <a:lnTo>
                    <a:pt x="98" y="10"/>
                  </a:lnTo>
                  <a:lnTo>
                    <a:pt x="108" y="9"/>
                  </a:lnTo>
                  <a:lnTo>
                    <a:pt x="120" y="9"/>
                  </a:lnTo>
                  <a:lnTo>
                    <a:pt x="131" y="9"/>
                  </a:lnTo>
                  <a:lnTo>
                    <a:pt x="142" y="10"/>
                  </a:lnTo>
                  <a:lnTo>
                    <a:pt x="152" y="13"/>
                  </a:lnTo>
                  <a:lnTo>
                    <a:pt x="163" y="18"/>
                  </a:lnTo>
                  <a:lnTo>
                    <a:pt x="173" y="22"/>
                  </a:lnTo>
                  <a:lnTo>
                    <a:pt x="181" y="27"/>
                  </a:lnTo>
                  <a:lnTo>
                    <a:pt x="190" y="35"/>
                  </a:lnTo>
                  <a:lnTo>
                    <a:pt x="198" y="42"/>
                  </a:lnTo>
                  <a:lnTo>
                    <a:pt x="205" y="49"/>
                  </a:lnTo>
                  <a:lnTo>
                    <a:pt x="212" y="59"/>
                  </a:lnTo>
                  <a:lnTo>
                    <a:pt x="217" y="67"/>
                  </a:lnTo>
                  <a:lnTo>
                    <a:pt x="222" y="77"/>
                  </a:lnTo>
                  <a:lnTo>
                    <a:pt x="226" y="87"/>
                  </a:lnTo>
                  <a:lnTo>
                    <a:pt x="229" y="98"/>
                  </a:lnTo>
                  <a:lnTo>
                    <a:pt x="230" y="110"/>
                  </a:lnTo>
                  <a:lnTo>
                    <a:pt x="230" y="121"/>
                  </a:lnTo>
                  <a:close/>
                </a:path>
              </a:pathLst>
            </a:custGeom>
            <a:solidFill>
              <a:srgbClr val="FEF9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8" name="Freeform 165"/>
            <p:cNvSpPr>
              <a:spLocks noEditPoints="1"/>
            </p:cNvSpPr>
            <p:nvPr/>
          </p:nvSpPr>
          <p:spPr bwMode="auto">
            <a:xfrm>
              <a:off x="4420" y="2384"/>
              <a:ext cx="229" cy="234"/>
            </a:xfrm>
            <a:custGeom>
              <a:avLst/>
              <a:gdLst>
                <a:gd name="T0" fmla="*/ 226 w 229"/>
                <a:gd name="T1" fmla="*/ 92 h 234"/>
                <a:gd name="T2" fmla="*/ 215 w 229"/>
                <a:gd name="T3" fmla="*/ 61 h 234"/>
                <a:gd name="T4" fmla="*/ 196 w 229"/>
                <a:gd name="T5" fmla="*/ 34 h 234"/>
                <a:gd name="T6" fmla="*/ 169 w 229"/>
                <a:gd name="T7" fmla="*/ 14 h 234"/>
                <a:gd name="T8" fmla="*/ 137 w 229"/>
                <a:gd name="T9" fmla="*/ 1 h 234"/>
                <a:gd name="T10" fmla="*/ 103 w 229"/>
                <a:gd name="T11" fmla="*/ 0 h 234"/>
                <a:gd name="T12" fmla="*/ 71 w 229"/>
                <a:gd name="T13" fmla="*/ 8 h 234"/>
                <a:gd name="T14" fmla="*/ 41 w 229"/>
                <a:gd name="T15" fmla="*/ 25 h 234"/>
                <a:gd name="T16" fmla="*/ 19 w 229"/>
                <a:gd name="T17" fmla="*/ 51 h 234"/>
                <a:gd name="T18" fmla="*/ 5 w 229"/>
                <a:gd name="T19" fmla="*/ 82 h 234"/>
                <a:gd name="T20" fmla="*/ 0 w 229"/>
                <a:gd name="T21" fmla="*/ 116 h 234"/>
                <a:gd name="T22" fmla="*/ 5 w 229"/>
                <a:gd name="T23" fmla="*/ 152 h 234"/>
                <a:gd name="T24" fmla="*/ 19 w 229"/>
                <a:gd name="T25" fmla="*/ 181 h 234"/>
                <a:gd name="T26" fmla="*/ 41 w 229"/>
                <a:gd name="T27" fmla="*/ 207 h 234"/>
                <a:gd name="T28" fmla="*/ 71 w 229"/>
                <a:gd name="T29" fmla="*/ 224 h 234"/>
                <a:gd name="T30" fmla="*/ 103 w 229"/>
                <a:gd name="T31" fmla="*/ 233 h 234"/>
                <a:gd name="T32" fmla="*/ 137 w 229"/>
                <a:gd name="T33" fmla="*/ 231 h 234"/>
                <a:gd name="T34" fmla="*/ 169 w 229"/>
                <a:gd name="T35" fmla="*/ 220 h 234"/>
                <a:gd name="T36" fmla="*/ 196 w 229"/>
                <a:gd name="T37" fmla="*/ 199 h 234"/>
                <a:gd name="T38" fmla="*/ 215 w 229"/>
                <a:gd name="T39" fmla="*/ 172 h 234"/>
                <a:gd name="T40" fmla="*/ 226 w 229"/>
                <a:gd name="T41" fmla="*/ 140 h 234"/>
                <a:gd name="T42" fmla="*/ 221 w 229"/>
                <a:gd name="T43" fmla="*/ 116 h 234"/>
                <a:gd name="T44" fmla="*/ 217 w 229"/>
                <a:gd name="T45" fmla="*/ 149 h 234"/>
                <a:gd name="T46" fmla="*/ 203 w 229"/>
                <a:gd name="T47" fmla="*/ 177 h 234"/>
                <a:gd name="T48" fmla="*/ 182 w 229"/>
                <a:gd name="T49" fmla="*/ 200 h 234"/>
                <a:gd name="T50" fmla="*/ 155 w 229"/>
                <a:gd name="T51" fmla="*/ 217 h 234"/>
                <a:gd name="T52" fmla="*/ 125 w 229"/>
                <a:gd name="T53" fmla="*/ 224 h 234"/>
                <a:gd name="T54" fmla="*/ 93 w 229"/>
                <a:gd name="T55" fmla="*/ 223 h 234"/>
                <a:gd name="T56" fmla="*/ 64 w 229"/>
                <a:gd name="T57" fmla="*/ 213 h 234"/>
                <a:gd name="T58" fmla="*/ 39 w 229"/>
                <a:gd name="T59" fmla="*/ 193 h 234"/>
                <a:gd name="T60" fmla="*/ 20 w 229"/>
                <a:gd name="T61" fmla="*/ 169 h 234"/>
                <a:gd name="T62" fmla="*/ 9 w 229"/>
                <a:gd name="T63" fmla="*/ 139 h 234"/>
                <a:gd name="T64" fmla="*/ 8 w 229"/>
                <a:gd name="T65" fmla="*/ 105 h 234"/>
                <a:gd name="T66" fmla="*/ 16 w 229"/>
                <a:gd name="T67" fmla="*/ 74 h 234"/>
                <a:gd name="T68" fmla="*/ 32 w 229"/>
                <a:gd name="T69" fmla="*/ 47 h 234"/>
                <a:gd name="T70" fmla="*/ 55 w 229"/>
                <a:gd name="T71" fmla="*/ 25 h 234"/>
                <a:gd name="T72" fmla="*/ 83 w 229"/>
                <a:gd name="T73" fmla="*/ 13 h 234"/>
                <a:gd name="T74" fmla="*/ 115 w 229"/>
                <a:gd name="T75" fmla="*/ 7 h 234"/>
                <a:gd name="T76" fmla="*/ 146 w 229"/>
                <a:gd name="T77" fmla="*/ 13 h 234"/>
                <a:gd name="T78" fmla="*/ 175 w 229"/>
                <a:gd name="T79" fmla="*/ 25 h 234"/>
                <a:gd name="T80" fmla="*/ 197 w 229"/>
                <a:gd name="T81" fmla="*/ 47 h 234"/>
                <a:gd name="T82" fmla="*/ 212 w 229"/>
                <a:gd name="T83" fmla="*/ 74 h 234"/>
                <a:gd name="T84" fmla="*/ 221 w 229"/>
                <a:gd name="T85" fmla="*/ 105 h 23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9"/>
                <a:gd name="T130" fmla="*/ 0 h 234"/>
                <a:gd name="T131" fmla="*/ 229 w 229"/>
                <a:gd name="T132" fmla="*/ 234 h 23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9" h="234">
                  <a:moveTo>
                    <a:pt x="229" y="116"/>
                  </a:moveTo>
                  <a:lnTo>
                    <a:pt x="229" y="105"/>
                  </a:lnTo>
                  <a:lnTo>
                    <a:pt x="226" y="92"/>
                  </a:lnTo>
                  <a:lnTo>
                    <a:pt x="224" y="82"/>
                  </a:lnTo>
                  <a:lnTo>
                    <a:pt x="221" y="71"/>
                  </a:lnTo>
                  <a:lnTo>
                    <a:pt x="215" y="61"/>
                  </a:lnTo>
                  <a:lnTo>
                    <a:pt x="210" y="51"/>
                  </a:lnTo>
                  <a:lnTo>
                    <a:pt x="203" y="42"/>
                  </a:lnTo>
                  <a:lnTo>
                    <a:pt x="196" y="34"/>
                  </a:lnTo>
                  <a:lnTo>
                    <a:pt x="187" y="25"/>
                  </a:lnTo>
                  <a:lnTo>
                    <a:pt x="179" y="20"/>
                  </a:lnTo>
                  <a:lnTo>
                    <a:pt x="169" y="14"/>
                  </a:lnTo>
                  <a:lnTo>
                    <a:pt x="160" y="8"/>
                  </a:lnTo>
                  <a:lnTo>
                    <a:pt x="148" y="4"/>
                  </a:lnTo>
                  <a:lnTo>
                    <a:pt x="137" y="1"/>
                  </a:lnTo>
                  <a:lnTo>
                    <a:pt x="126" y="0"/>
                  </a:lnTo>
                  <a:lnTo>
                    <a:pt x="115" y="0"/>
                  </a:lnTo>
                  <a:lnTo>
                    <a:pt x="103" y="0"/>
                  </a:lnTo>
                  <a:lnTo>
                    <a:pt x="91" y="1"/>
                  </a:lnTo>
                  <a:lnTo>
                    <a:pt x="80" y="4"/>
                  </a:lnTo>
                  <a:lnTo>
                    <a:pt x="71" y="8"/>
                  </a:lnTo>
                  <a:lnTo>
                    <a:pt x="59" y="14"/>
                  </a:lnTo>
                  <a:lnTo>
                    <a:pt x="51" y="20"/>
                  </a:lnTo>
                  <a:lnTo>
                    <a:pt x="41" y="25"/>
                  </a:lnTo>
                  <a:lnTo>
                    <a:pt x="33" y="34"/>
                  </a:lnTo>
                  <a:lnTo>
                    <a:pt x="26" y="42"/>
                  </a:lnTo>
                  <a:lnTo>
                    <a:pt x="19" y="51"/>
                  </a:lnTo>
                  <a:lnTo>
                    <a:pt x="14" y="61"/>
                  </a:lnTo>
                  <a:lnTo>
                    <a:pt x="9" y="71"/>
                  </a:lnTo>
                  <a:lnTo>
                    <a:pt x="5" y="82"/>
                  </a:lnTo>
                  <a:lnTo>
                    <a:pt x="2" y="92"/>
                  </a:lnTo>
                  <a:lnTo>
                    <a:pt x="1" y="105"/>
                  </a:lnTo>
                  <a:lnTo>
                    <a:pt x="0" y="116"/>
                  </a:lnTo>
                  <a:lnTo>
                    <a:pt x="1" y="129"/>
                  </a:lnTo>
                  <a:lnTo>
                    <a:pt x="2" y="140"/>
                  </a:lnTo>
                  <a:lnTo>
                    <a:pt x="5" y="152"/>
                  </a:lnTo>
                  <a:lnTo>
                    <a:pt x="9" y="162"/>
                  </a:lnTo>
                  <a:lnTo>
                    <a:pt x="14" y="172"/>
                  </a:lnTo>
                  <a:lnTo>
                    <a:pt x="19" y="181"/>
                  </a:lnTo>
                  <a:lnTo>
                    <a:pt x="26" y="191"/>
                  </a:lnTo>
                  <a:lnTo>
                    <a:pt x="33" y="199"/>
                  </a:lnTo>
                  <a:lnTo>
                    <a:pt x="41" y="207"/>
                  </a:lnTo>
                  <a:lnTo>
                    <a:pt x="51" y="213"/>
                  </a:lnTo>
                  <a:lnTo>
                    <a:pt x="59" y="220"/>
                  </a:lnTo>
                  <a:lnTo>
                    <a:pt x="71" y="224"/>
                  </a:lnTo>
                  <a:lnTo>
                    <a:pt x="80" y="228"/>
                  </a:lnTo>
                  <a:lnTo>
                    <a:pt x="91" y="231"/>
                  </a:lnTo>
                  <a:lnTo>
                    <a:pt x="103" y="233"/>
                  </a:lnTo>
                  <a:lnTo>
                    <a:pt x="115" y="234"/>
                  </a:lnTo>
                  <a:lnTo>
                    <a:pt x="126" y="233"/>
                  </a:lnTo>
                  <a:lnTo>
                    <a:pt x="137" y="231"/>
                  </a:lnTo>
                  <a:lnTo>
                    <a:pt x="148" y="228"/>
                  </a:lnTo>
                  <a:lnTo>
                    <a:pt x="160" y="224"/>
                  </a:lnTo>
                  <a:lnTo>
                    <a:pt x="169" y="220"/>
                  </a:lnTo>
                  <a:lnTo>
                    <a:pt x="179" y="213"/>
                  </a:lnTo>
                  <a:lnTo>
                    <a:pt x="187" y="207"/>
                  </a:lnTo>
                  <a:lnTo>
                    <a:pt x="196" y="199"/>
                  </a:lnTo>
                  <a:lnTo>
                    <a:pt x="203" y="191"/>
                  </a:lnTo>
                  <a:lnTo>
                    <a:pt x="210" y="181"/>
                  </a:lnTo>
                  <a:lnTo>
                    <a:pt x="215" y="172"/>
                  </a:lnTo>
                  <a:lnTo>
                    <a:pt x="221" y="162"/>
                  </a:lnTo>
                  <a:lnTo>
                    <a:pt x="224" y="152"/>
                  </a:lnTo>
                  <a:lnTo>
                    <a:pt x="226" y="140"/>
                  </a:lnTo>
                  <a:lnTo>
                    <a:pt x="229" y="129"/>
                  </a:lnTo>
                  <a:lnTo>
                    <a:pt x="229" y="116"/>
                  </a:lnTo>
                  <a:close/>
                  <a:moveTo>
                    <a:pt x="221" y="116"/>
                  </a:moveTo>
                  <a:lnTo>
                    <a:pt x="221" y="128"/>
                  </a:lnTo>
                  <a:lnTo>
                    <a:pt x="219" y="139"/>
                  </a:lnTo>
                  <a:lnTo>
                    <a:pt x="217" y="149"/>
                  </a:lnTo>
                  <a:lnTo>
                    <a:pt x="212" y="159"/>
                  </a:lnTo>
                  <a:lnTo>
                    <a:pt x="208" y="169"/>
                  </a:lnTo>
                  <a:lnTo>
                    <a:pt x="203" y="177"/>
                  </a:lnTo>
                  <a:lnTo>
                    <a:pt x="197" y="186"/>
                  </a:lnTo>
                  <a:lnTo>
                    <a:pt x="190" y="193"/>
                  </a:lnTo>
                  <a:lnTo>
                    <a:pt x="182" y="200"/>
                  </a:lnTo>
                  <a:lnTo>
                    <a:pt x="175" y="207"/>
                  </a:lnTo>
                  <a:lnTo>
                    <a:pt x="165" y="213"/>
                  </a:lnTo>
                  <a:lnTo>
                    <a:pt x="155" y="217"/>
                  </a:lnTo>
                  <a:lnTo>
                    <a:pt x="146" y="220"/>
                  </a:lnTo>
                  <a:lnTo>
                    <a:pt x="136" y="223"/>
                  </a:lnTo>
                  <a:lnTo>
                    <a:pt x="125" y="224"/>
                  </a:lnTo>
                  <a:lnTo>
                    <a:pt x="115" y="226"/>
                  </a:lnTo>
                  <a:lnTo>
                    <a:pt x="104" y="224"/>
                  </a:lnTo>
                  <a:lnTo>
                    <a:pt x="93" y="223"/>
                  </a:lnTo>
                  <a:lnTo>
                    <a:pt x="83" y="220"/>
                  </a:lnTo>
                  <a:lnTo>
                    <a:pt x="73" y="217"/>
                  </a:lnTo>
                  <a:lnTo>
                    <a:pt x="64" y="213"/>
                  </a:lnTo>
                  <a:lnTo>
                    <a:pt x="55" y="207"/>
                  </a:lnTo>
                  <a:lnTo>
                    <a:pt x="47" y="200"/>
                  </a:lnTo>
                  <a:lnTo>
                    <a:pt x="39" y="193"/>
                  </a:lnTo>
                  <a:lnTo>
                    <a:pt x="32" y="186"/>
                  </a:lnTo>
                  <a:lnTo>
                    <a:pt x="26" y="177"/>
                  </a:lnTo>
                  <a:lnTo>
                    <a:pt x="20" y="169"/>
                  </a:lnTo>
                  <a:lnTo>
                    <a:pt x="16" y="159"/>
                  </a:lnTo>
                  <a:lnTo>
                    <a:pt x="12" y="149"/>
                  </a:lnTo>
                  <a:lnTo>
                    <a:pt x="9" y="139"/>
                  </a:lnTo>
                  <a:lnTo>
                    <a:pt x="8" y="128"/>
                  </a:lnTo>
                  <a:lnTo>
                    <a:pt x="8" y="116"/>
                  </a:lnTo>
                  <a:lnTo>
                    <a:pt x="8" y="105"/>
                  </a:lnTo>
                  <a:lnTo>
                    <a:pt x="9" y="95"/>
                  </a:lnTo>
                  <a:lnTo>
                    <a:pt x="12" y="84"/>
                  </a:lnTo>
                  <a:lnTo>
                    <a:pt x="16" y="74"/>
                  </a:lnTo>
                  <a:lnTo>
                    <a:pt x="20" y="65"/>
                  </a:lnTo>
                  <a:lnTo>
                    <a:pt x="26" y="55"/>
                  </a:lnTo>
                  <a:lnTo>
                    <a:pt x="32" y="47"/>
                  </a:lnTo>
                  <a:lnTo>
                    <a:pt x="39" y="39"/>
                  </a:lnTo>
                  <a:lnTo>
                    <a:pt x="47" y="32"/>
                  </a:lnTo>
                  <a:lnTo>
                    <a:pt x="55" y="25"/>
                  </a:lnTo>
                  <a:lnTo>
                    <a:pt x="64" y="21"/>
                  </a:lnTo>
                  <a:lnTo>
                    <a:pt x="73" y="15"/>
                  </a:lnTo>
                  <a:lnTo>
                    <a:pt x="83" y="13"/>
                  </a:lnTo>
                  <a:lnTo>
                    <a:pt x="93" y="10"/>
                  </a:lnTo>
                  <a:lnTo>
                    <a:pt x="104" y="8"/>
                  </a:lnTo>
                  <a:lnTo>
                    <a:pt x="115" y="7"/>
                  </a:lnTo>
                  <a:lnTo>
                    <a:pt x="125" y="8"/>
                  </a:lnTo>
                  <a:lnTo>
                    <a:pt x="136" y="10"/>
                  </a:lnTo>
                  <a:lnTo>
                    <a:pt x="146" y="13"/>
                  </a:lnTo>
                  <a:lnTo>
                    <a:pt x="155" y="15"/>
                  </a:lnTo>
                  <a:lnTo>
                    <a:pt x="165" y="21"/>
                  </a:lnTo>
                  <a:lnTo>
                    <a:pt x="175" y="25"/>
                  </a:lnTo>
                  <a:lnTo>
                    <a:pt x="182" y="32"/>
                  </a:lnTo>
                  <a:lnTo>
                    <a:pt x="190" y="39"/>
                  </a:lnTo>
                  <a:lnTo>
                    <a:pt x="197" y="47"/>
                  </a:lnTo>
                  <a:lnTo>
                    <a:pt x="203" y="55"/>
                  </a:lnTo>
                  <a:lnTo>
                    <a:pt x="208" y="65"/>
                  </a:lnTo>
                  <a:lnTo>
                    <a:pt x="212" y="74"/>
                  </a:lnTo>
                  <a:lnTo>
                    <a:pt x="217" y="84"/>
                  </a:lnTo>
                  <a:lnTo>
                    <a:pt x="219" y="95"/>
                  </a:lnTo>
                  <a:lnTo>
                    <a:pt x="221" y="105"/>
                  </a:lnTo>
                  <a:lnTo>
                    <a:pt x="221" y="116"/>
                  </a:lnTo>
                  <a:close/>
                </a:path>
              </a:pathLst>
            </a:custGeom>
            <a:solidFill>
              <a:srgbClr val="FEF90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79" name="Freeform 166"/>
            <p:cNvSpPr>
              <a:spLocks noEditPoints="1"/>
            </p:cNvSpPr>
            <p:nvPr/>
          </p:nvSpPr>
          <p:spPr bwMode="auto">
            <a:xfrm>
              <a:off x="4424" y="2388"/>
              <a:ext cx="221" cy="226"/>
            </a:xfrm>
            <a:custGeom>
              <a:avLst/>
              <a:gdLst>
                <a:gd name="T0" fmla="*/ 220 w 221"/>
                <a:gd name="T1" fmla="*/ 89 h 226"/>
                <a:gd name="T2" fmla="*/ 208 w 221"/>
                <a:gd name="T3" fmla="*/ 58 h 226"/>
                <a:gd name="T4" fmla="*/ 189 w 221"/>
                <a:gd name="T5" fmla="*/ 33 h 226"/>
                <a:gd name="T6" fmla="*/ 164 w 221"/>
                <a:gd name="T7" fmla="*/ 13 h 226"/>
                <a:gd name="T8" fmla="*/ 133 w 221"/>
                <a:gd name="T9" fmla="*/ 1 h 226"/>
                <a:gd name="T10" fmla="*/ 99 w 221"/>
                <a:gd name="T11" fmla="*/ 0 h 226"/>
                <a:gd name="T12" fmla="*/ 68 w 221"/>
                <a:gd name="T13" fmla="*/ 9 h 226"/>
                <a:gd name="T14" fmla="*/ 40 w 221"/>
                <a:gd name="T15" fmla="*/ 26 h 226"/>
                <a:gd name="T16" fmla="*/ 19 w 221"/>
                <a:gd name="T17" fmla="*/ 50 h 226"/>
                <a:gd name="T18" fmla="*/ 5 w 221"/>
                <a:gd name="T19" fmla="*/ 78 h 226"/>
                <a:gd name="T20" fmla="*/ 0 w 221"/>
                <a:gd name="T21" fmla="*/ 112 h 226"/>
                <a:gd name="T22" fmla="*/ 5 w 221"/>
                <a:gd name="T23" fmla="*/ 146 h 226"/>
                <a:gd name="T24" fmla="*/ 19 w 221"/>
                <a:gd name="T25" fmla="*/ 176 h 226"/>
                <a:gd name="T26" fmla="*/ 40 w 221"/>
                <a:gd name="T27" fmla="*/ 200 h 226"/>
                <a:gd name="T28" fmla="*/ 68 w 221"/>
                <a:gd name="T29" fmla="*/ 216 h 226"/>
                <a:gd name="T30" fmla="*/ 99 w 221"/>
                <a:gd name="T31" fmla="*/ 224 h 226"/>
                <a:gd name="T32" fmla="*/ 133 w 221"/>
                <a:gd name="T33" fmla="*/ 223 h 226"/>
                <a:gd name="T34" fmla="*/ 164 w 221"/>
                <a:gd name="T35" fmla="*/ 212 h 226"/>
                <a:gd name="T36" fmla="*/ 189 w 221"/>
                <a:gd name="T37" fmla="*/ 192 h 226"/>
                <a:gd name="T38" fmla="*/ 208 w 221"/>
                <a:gd name="T39" fmla="*/ 166 h 226"/>
                <a:gd name="T40" fmla="*/ 220 w 221"/>
                <a:gd name="T41" fmla="*/ 135 h 226"/>
                <a:gd name="T42" fmla="*/ 214 w 221"/>
                <a:gd name="T43" fmla="*/ 112 h 226"/>
                <a:gd name="T44" fmla="*/ 208 w 221"/>
                <a:gd name="T45" fmla="*/ 143 h 226"/>
                <a:gd name="T46" fmla="*/ 196 w 221"/>
                <a:gd name="T47" fmla="*/ 170 h 226"/>
                <a:gd name="T48" fmla="*/ 176 w 221"/>
                <a:gd name="T49" fmla="*/ 193 h 226"/>
                <a:gd name="T50" fmla="*/ 150 w 221"/>
                <a:gd name="T51" fmla="*/ 209 h 226"/>
                <a:gd name="T52" fmla="*/ 121 w 221"/>
                <a:gd name="T53" fmla="*/ 217 h 226"/>
                <a:gd name="T54" fmla="*/ 90 w 221"/>
                <a:gd name="T55" fmla="*/ 216 h 226"/>
                <a:gd name="T56" fmla="*/ 61 w 221"/>
                <a:gd name="T57" fmla="*/ 204 h 226"/>
                <a:gd name="T58" fmla="*/ 37 w 221"/>
                <a:gd name="T59" fmla="*/ 186 h 226"/>
                <a:gd name="T60" fmla="*/ 21 w 221"/>
                <a:gd name="T61" fmla="*/ 162 h 226"/>
                <a:gd name="T62" fmla="*/ 10 w 221"/>
                <a:gd name="T63" fmla="*/ 133 h 226"/>
                <a:gd name="T64" fmla="*/ 8 w 221"/>
                <a:gd name="T65" fmla="*/ 102 h 226"/>
                <a:gd name="T66" fmla="*/ 16 w 221"/>
                <a:gd name="T67" fmla="*/ 71 h 226"/>
                <a:gd name="T68" fmla="*/ 32 w 221"/>
                <a:gd name="T69" fmla="*/ 45 h 226"/>
                <a:gd name="T70" fmla="*/ 53 w 221"/>
                <a:gd name="T71" fmla="*/ 26 h 226"/>
                <a:gd name="T72" fmla="*/ 80 w 221"/>
                <a:gd name="T73" fmla="*/ 13 h 226"/>
                <a:gd name="T74" fmla="*/ 111 w 221"/>
                <a:gd name="T75" fmla="*/ 7 h 226"/>
                <a:gd name="T76" fmla="*/ 142 w 221"/>
                <a:gd name="T77" fmla="*/ 13 h 226"/>
                <a:gd name="T78" fmla="*/ 168 w 221"/>
                <a:gd name="T79" fmla="*/ 26 h 226"/>
                <a:gd name="T80" fmla="*/ 190 w 221"/>
                <a:gd name="T81" fmla="*/ 45 h 226"/>
                <a:gd name="T82" fmla="*/ 206 w 221"/>
                <a:gd name="T83" fmla="*/ 71 h 226"/>
                <a:gd name="T84" fmla="*/ 213 w 221"/>
                <a:gd name="T85" fmla="*/ 102 h 2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1"/>
                <a:gd name="T130" fmla="*/ 0 h 226"/>
                <a:gd name="T131" fmla="*/ 221 w 221"/>
                <a:gd name="T132" fmla="*/ 226 h 2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1" h="226">
                  <a:moveTo>
                    <a:pt x="221" y="112"/>
                  </a:moveTo>
                  <a:lnTo>
                    <a:pt x="221" y="101"/>
                  </a:lnTo>
                  <a:lnTo>
                    <a:pt x="220" y="89"/>
                  </a:lnTo>
                  <a:lnTo>
                    <a:pt x="217" y="78"/>
                  </a:lnTo>
                  <a:lnTo>
                    <a:pt x="213" y="68"/>
                  </a:lnTo>
                  <a:lnTo>
                    <a:pt x="208" y="58"/>
                  </a:lnTo>
                  <a:lnTo>
                    <a:pt x="203" y="50"/>
                  </a:lnTo>
                  <a:lnTo>
                    <a:pt x="196" y="40"/>
                  </a:lnTo>
                  <a:lnTo>
                    <a:pt x="189" y="33"/>
                  </a:lnTo>
                  <a:lnTo>
                    <a:pt x="181" y="26"/>
                  </a:lnTo>
                  <a:lnTo>
                    <a:pt x="172" y="18"/>
                  </a:lnTo>
                  <a:lnTo>
                    <a:pt x="164" y="13"/>
                  </a:lnTo>
                  <a:lnTo>
                    <a:pt x="154" y="9"/>
                  </a:lnTo>
                  <a:lnTo>
                    <a:pt x="143" y="4"/>
                  </a:lnTo>
                  <a:lnTo>
                    <a:pt x="133" y="1"/>
                  </a:lnTo>
                  <a:lnTo>
                    <a:pt x="122" y="0"/>
                  </a:lnTo>
                  <a:lnTo>
                    <a:pt x="111" y="0"/>
                  </a:lnTo>
                  <a:lnTo>
                    <a:pt x="99" y="0"/>
                  </a:lnTo>
                  <a:lnTo>
                    <a:pt x="89" y="1"/>
                  </a:lnTo>
                  <a:lnTo>
                    <a:pt x="78" y="4"/>
                  </a:lnTo>
                  <a:lnTo>
                    <a:pt x="68" y="9"/>
                  </a:lnTo>
                  <a:lnTo>
                    <a:pt x="58" y="13"/>
                  </a:lnTo>
                  <a:lnTo>
                    <a:pt x="48" y="18"/>
                  </a:lnTo>
                  <a:lnTo>
                    <a:pt x="40" y="26"/>
                  </a:lnTo>
                  <a:lnTo>
                    <a:pt x="32" y="33"/>
                  </a:lnTo>
                  <a:lnTo>
                    <a:pt x="25" y="40"/>
                  </a:lnTo>
                  <a:lnTo>
                    <a:pt x="19" y="50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5" y="78"/>
                  </a:lnTo>
                  <a:lnTo>
                    <a:pt x="3" y="89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0" y="124"/>
                  </a:lnTo>
                  <a:lnTo>
                    <a:pt x="3" y="135"/>
                  </a:lnTo>
                  <a:lnTo>
                    <a:pt x="5" y="146"/>
                  </a:lnTo>
                  <a:lnTo>
                    <a:pt x="8" y="156"/>
                  </a:lnTo>
                  <a:lnTo>
                    <a:pt x="14" y="166"/>
                  </a:lnTo>
                  <a:lnTo>
                    <a:pt x="19" y="176"/>
                  </a:lnTo>
                  <a:lnTo>
                    <a:pt x="25" y="185"/>
                  </a:lnTo>
                  <a:lnTo>
                    <a:pt x="32" y="192"/>
                  </a:lnTo>
                  <a:lnTo>
                    <a:pt x="40" y="200"/>
                  </a:lnTo>
                  <a:lnTo>
                    <a:pt x="48" y="206"/>
                  </a:lnTo>
                  <a:lnTo>
                    <a:pt x="58" y="212"/>
                  </a:lnTo>
                  <a:lnTo>
                    <a:pt x="68" y="216"/>
                  </a:lnTo>
                  <a:lnTo>
                    <a:pt x="78" y="220"/>
                  </a:lnTo>
                  <a:lnTo>
                    <a:pt x="89" y="223"/>
                  </a:lnTo>
                  <a:lnTo>
                    <a:pt x="99" y="224"/>
                  </a:lnTo>
                  <a:lnTo>
                    <a:pt x="111" y="226"/>
                  </a:lnTo>
                  <a:lnTo>
                    <a:pt x="122" y="224"/>
                  </a:lnTo>
                  <a:lnTo>
                    <a:pt x="133" y="223"/>
                  </a:lnTo>
                  <a:lnTo>
                    <a:pt x="143" y="220"/>
                  </a:lnTo>
                  <a:lnTo>
                    <a:pt x="154" y="216"/>
                  </a:lnTo>
                  <a:lnTo>
                    <a:pt x="164" y="212"/>
                  </a:lnTo>
                  <a:lnTo>
                    <a:pt x="172" y="206"/>
                  </a:lnTo>
                  <a:lnTo>
                    <a:pt x="181" y="200"/>
                  </a:lnTo>
                  <a:lnTo>
                    <a:pt x="189" y="192"/>
                  </a:lnTo>
                  <a:lnTo>
                    <a:pt x="196" y="185"/>
                  </a:lnTo>
                  <a:lnTo>
                    <a:pt x="203" y="176"/>
                  </a:lnTo>
                  <a:lnTo>
                    <a:pt x="208" y="166"/>
                  </a:lnTo>
                  <a:lnTo>
                    <a:pt x="213" y="156"/>
                  </a:lnTo>
                  <a:lnTo>
                    <a:pt x="217" y="146"/>
                  </a:lnTo>
                  <a:lnTo>
                    <a:pt x="220" y="135"/>
                  </a:lnTo>
                  <a:lnTo>
                    <a:pt x="221" y="124"/>
                  </a:lnTo>
                  <a:lnTo>
                    <a:pt x="221" y="112"/>
                  </a:lnTo>
                  <a:close/>
                  <a:moveTo>
                    <a:pt x="214" y="112"/>
                  </a:moveTo>
                  <a:lnTo>
                    <a:pt x="213" y="124"/>
                  </a:lnTo>
                  <a:lnTo>
                    <a:pt x="211" y="133"/>
                  </a:lnTo>
                  <a:lnTo>
                    <a:pt x="208" y="143"/>
                  </a:lnTo>
                  <a:lnTo>
                    <a:pt x="206" y="153"/>
                  </a:lnTo>
                  <a:lnTo>
                    <a:pt x="201" y="162"/>
                  </a:lnTo>
                  <a:lnTo>
                    <a:pt x="196" y="170"/>
                  </a:lnTo>
                  <a:lnTo>
                    <a:pt x="190" y="179"/>
                  </a:lnTo>
                  <a:lnTo>
                    <a:pt x="183" y="186"/>
                  </a:lnTo>
                  <a:lnTo>
                    <a:pt x="176" y="193"/>
                  </a:lnTo>
                  <a:lnTo>
                    <a:pt x="168" y="199"/>
                  </a:lnTo>
                  <a:lnTo>
                    <a:pt x="160" y="204"/>
                  </a:lnTo>
                  <a:lnTo>
                    <a:pt x="150" y="209"/>
                  </a:lnTo>
                  <a:lnTo>
                    <a:pt x="142" y="213"/>
                  </a:lnTo>
                  <a:lnTo>
                    <a:pt x="132" y="216"/>
                  </a:lnTo>
                  <a:lnTo>
                    <a:pt x="121" y="217"/>
                  </a:lnTo>
                  <a:lnTo>
                    <a:pt x="111" y="217"/>
                  </a:lnTo>
                  <a:lnTo>
                    <a:pt x="100" y="217"/>
                  </a:lnTo>
                  <a:lnTo>
                    <a:pt x="90" y="216"/>
                  </a:lnTo>
                  <a:lnTo>
                    <a:pt x="80" y="213"/>
                  </a:lnTo>
                  <a:lnTo>
                    <a:pt x="71" y="209"/>
                  </a:lnTo>
                  <a:lnTo>
                    <a:pt x="61" y="204"/>
                  </a:lnTo>
                  <a:lnTo>
                    <a:pt x="53" y="199"/>
                  </a:lnTo>
                  <a:lnTo>
                    <a:pt x="46" y="193"/>
                  </a:lnTo>
                  <a:lnTo>
                    <a:pt x="37" y="186"/>
                  </a:lnTo>
                  <a:lnTo>
                    <a:pt x="32" y="179"/>
                  </a:lnTo>
                  <a:lnTo>
                    <a:pt x="25" y="170"/>
                  </a:lnTo>
                  <a:lnTo>
                    <a:pt x="21" y="162"/>
                  </a:lnTo>
                  <a:lnTo>
                    <a:pt x="16" y="153"/>
                  </a:lnTo>
                  <a:lnTo>
                    <a:pt x="12" y="143"/>
                  </a:lnTo>
                  <a:lnTo>
                    <a:pt x="10" y="133"/>
                  </a:lnTo>
                  <a:lnTo>
                    <a:pt x="8" y="124"/>
                  </a:lnTo>
                  <a:lnTo>
                    <a:pt x="8" y="112"/>
                  </a:lnTo>
                  <a:lnTo>
                    <a:pt x="8" y="102"/>
                  </a:lnTo>
                  <a:lnTo>
                    <a:pt x="10" y="91"/>
                  </a:lnTo>
                  <a:lnTo>
                    <a:pt x="12" y="81"/>
                  </a:lnTo>
                  <a:lnTo>
                    <a:pt x="16" y="71"/>
                  </a:lnTo>
                  <a:lnTo>
                    <a:pt x="21" y="62"/>
                  </a:lnTo>
                  <a:lnTo>
                    <a:pt x="25" y="54"/>
                  </a:lnTo>
                  <a:lnTo>
                    <a:pt x="32" y="45"/>
                  </a:lnTo>
                  <a:lnTo>
                    <a:pt x="37" y="38"/>
                  </a:lnTo>
                  <a:lnTo>
                    <a:pt x="46" y="31"/>
                  </a:lnTo>
                  <a:lnTo>
                    <a:pt x="53" y="26"/>
                  </a:lnTo>
                  <a:lnTo>
                    <a:pt x="61" y="20"/>
                  </a:lnTo>
                  <a:lnTo>
                    <a:pt x="71" y="16"/>
                  </a:lnTo>
                  <a:lnTo>
                    <a:pt x="80" y="13"/>
                  </a:lnTo>
                  <a:lnTo>
                    <a:pt x="90" y="10"/>
                  </a:lnTo>
                  <a:lnTo>
                    <a:pt x="100" y="9"/>
                  </a:lnTo>
                  <a:lnTo>
                    <a:pt x="111" y="7"/>
                  </a:lnTo>
                  <a:lnTo>
                    <a:pt x="121" y="9"/>
                  </a:lnTo>
                  <a:lnTo>
                    <a:pt x="132" y="10"/>
                  </a:lnTo>
                  <a:lnTo>
                    <a:pt x="142" y="13"/>
                  </a:lnTo>
                  <a:lnTo>
                    <a:pt x="150" y="16"/>
                  </a:lnTo>
                  <a:lnTo>
                    <a:pt x="160" y="20"/>
                  </a:lnTo>
                  <a:lnTo>
                    <a:pt x="168" y="26"/>
                  </a:lnTo>
                  <a:lnTo>
                    <a:pt x="176" y="31"/>
                  </a:lnTo>
                  <a:lnTo>
                    <a:pt x="183" y="38"/>
                  </a:lnTo>
                  <a:lnTo>
                    <a:pt x="190" y="45"/>
                  </a:lnTo>
                  <a:lnTo>
                    <a:pt x="196" y="54"/>
                  </a:lnTo>
                  <a:lnTo>
                    <a:pt x="201" y="62"/>
                  </a:lnTo>
                  <a:lnTo>
                    <a:pt x="206" y="71"/>
                  </a:lnTo>
                  <a:lnTo>
                    <a:pt x="208" y="81"/>
                  </a:lnTo>
                  <a:lnTo>
                    <a:pt x="211" y="91"/>
                  </a:lnTo>
                  <a:lnTo>
                    <a:pt x="213" y="102"/>
                  </a:lnTo>
                  <a:lnTo>
                    <a:pt x="214" y="112"/>
                  </a:lnTo>
                  <a:close/>
                </a:path>
              </a:pathLst>
            </a:custGeom>
            <a:solidFill>
              <a:srgbClr val="FEF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0" name="Freeform 167"/>
            <p:cNvSpPr>
              <a:spLocks noEditPoints="1"/>
            </p:cNvSpPr>
            <p:nvPr/>
          </p:nvSpPr>
          <p:spPr bwMode="auto">
            <a:xfrm>
              <a:off x="4428" y="2391"/>
              <a:ext cx="213" cy="219"/>
            </a:xfrm>
            <a:custGeom>
              <a:avLst/>
              <a:gdLst>
                <a:gd name="T0" fmla="*/ 211 w 213"/>
                <a:gd name="T1" fmla="*/ 88 h 219"/>
                <a:gd name="T2" fmla="*/ 200 w 213"/>
                <a:gd name="T3" fmla="*/ 58 h 219"/>
                <a:gd name="T4" fmla="*/ 182 w 213"/>
                <a:gd name="T5" fmla="*/ 32 h 219"/>
                <a:gd name="T6" fmla="*/ 157 w 213"/>
                <a:gd name="T7" fmla="*/ 14 h 219"/>
                <a:gd name="T8" fmla="*/ 128 w 213"/>
                <a:gd name="T9" fmla="*/ 3 h 219"/>
                <a:gd name="T10" fmla="*/ 96 w 213"/>
                <a:gd name="T11" fmla="*/ 1 h 219"/>
                <a:gd name="T12" fmla="*/ 65 w 213"/>
                <a:gd name="T13" fmla="*/ 8 h 219"/>
                <a:gd name="T14" fmla="*/ 39 w 213"/>
                <a:gd name="T15" fmla="*/ 25 h 219"/>
                <a:gd name="T16" fmla="*/ 18 w 213"/>
                <a:gd name="T17" fmla="*/ 48 h 219"/>
                <a:gd name="T18" fmla="*/ 4 w 213"/>
                <a:gd name="T19" fmla="*/ 77 h 219"/>
                <a:gd name="T20" fmla="*/ 0 w 213"/>
                <a:gd name="T21" fmla="*/ 109 h 219"/>
                <a:gd name="T22" fmla="*/ 4 w 213"/>
                <a:gd name="T23" fmla="*/ 142 h 219"/>
                <a:gd name="T24" fmla="*/ 18 w 213"/>
                <a:gd name="T25" fmla="*/ 170 h 219"/>
                <a:gd name="T26" fmla="*/ 39 w 213"/>
                <a:gd name="T27" fmla="*/ 193 h 219"/>
                <a:gd name="T28" fmla="*/ 65 w 213"/>
                <a:gd name="T29" fmla="*/ 210 h 219"/>
                <a:gd name="T30" fmla="*/ 96 w 213"/>
                <a:gd name="T31" fmla="*/ 217 h 219"/>
                <a:gd name="T32" fmla="*/ 128 w 213"/>
                <a:gd name="T33" fmla="*/ 216 h 219"/>
                <a:gd name="T34" fmla="*/ 157 w 213"/>
                <a:gd name="T35" fmla="*/ 206 h 219"/>
                <a:gd name="T36" fmla="*/ 182 w 213"/>
                <a:gd name="T37" fmla="*/ 186 h 219"/>
                <a:gd name="T38" fmla="*/ 200 w 213"/>
                <a:gd name="T39" fmla="*/ 162 h 219"/>
                <a:gd name="T40" fmla="*/ 211 w 213"/>
                <a:gd name="T41" fmla="*/ 132 h 219"/>
                <a:gd name="T42" fmla="*/ 206 w 213"/>
                <a:gd name="T43" fmla="*/ 109 h 219"/>
                <a:gd name="T44" fmla="*/ 200 w 213"/>
                <a:gd name="T45" fmla="*/ 139 h 219"/>
                <a:gd name="T46" fmla="*/ 189 w 213"/>
                <a:gd name="T47" fmla="*/ 166 h 219"/>
                <a:gd name="T48" fmla="*/ 170 w 213"/>
                <a:gd name="T49" fmla="*/ 187 h 219"/>
                <a:gd name="T50" fmla="*/ 145 w 213"/>
                <a:gd name="T51" fmla="*/ 203 h 219"/>
                <a:gd name="T52" fmla="*/ 117 w 213"/>
                <a:gd name="T53" fmla="*/ 210 h 219"/>
                <a:gd name="T54" fmla="*/ 86 w 213"/>
                <a:gd name="T55" fmla="*/ 209 h 219"/>
                <a:gd name="T56" fmla="*/ 60 w 213"/>
                <a:gd name="T57" fmla="*/ 199 h 219"/>
                <a:gd name="T58" fmla="*/ 36 w 213"/>
                <a:gd name="T59" fmla="*/ 180 h 219"/>
                <a:gd name="T60" fmla="*/ 19 w 213"/>
                <a:gd name="T61" fmla="*/ 157 h 219"/>
                <a:gd name="T62" fmla="*/ 10 w 213"/>
                <a:gd name="T63" fmla="*/ 129 h 219"/>
                <a:gd name="T64" fmla="*/ 8 w 213"/>
                <a:gd name="T65" fmla="*/ 99 h 219"/>
                <a:gd name="T66" fmla="*/ 15 w 213"/>
                <a:gd name="T67" fmla="*/ 69 h 219"/>
                <a:gd name="T68" fmla="*/ 31 w 213"/>
                <a:gd name="T69" fmla="*/ 45 h 219"/>
                <a:gd name="T70" fmla="*/ 51 w 213"/>
                <a:gd name="T71" fmla="*/ 25 h 219"/>
                <a:gd name="T72" fmla="*/ 76 w 213"/>
                <a:gd name="T73" fmla="*/ 13 h 219"/>
                <a:gd name="T74" fmla="*/ 107 w 213"/>
                <a:gd name="T75" fmla="*/ 8 h 219"/>
                <a:gd name="T76" fmla="*/ 136 w 213"/>
                <a:gd name="T77" fmla="*/ 13 h 219"/>
                <a:gd name="T78" fmla="*/ 161 w 213"/>
                <a:gd name="T79" fmla="*/ 25 h 219"/>
                <a:gd name="T80" fmla="*/ 182 w 213"/>
                <a:gd name="T81" fmla="*/ 45 h 219"/>
                <a:gd name="T82" fmla="*/ 197 w 213"/>
                <a:gd name="T83" fmla="*/ 69 h 219"/>
                <a:gd name="T84" fmla="*/ 204 w 213"/>
                <a:gd name="T85" fmla="*/ 99 h 2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3"/>
                <a:gd name="T130" fmla="*/ 0 h 219"/>
                <a:gd name="T131" fmla="*/ 213 w 213"/>
                <a:gd name="T132" fmla="*/ 219 h 2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3" h="219">
                  <a:moveTo>
                    <a:pt x="213" y="109"/>
                  </a:moveTo>
                  <a:lnTo>
                    <a:pt x="213" y="98"/>
                  </a:lnTo>
                  <a:lnTo>
                    <a:pt x="211" y="88"/>
                  </a:lnTo>
                  <a:lnTo>
                    <a:pt x="209" y="77"/>
                  </a:lnTo>
                  <a:lnTo>
                    <a:pt x="204" y="67"/>
                  </a:lnTo>
                  <a:lnTo>
                    <a:pt x="200" y="58"/>
                  </a:lnTo>
                  <a:lnTo>
                    <a:pt x="195" y="48"/>
                  </a:lnTo>
                  <a:lnTo>
                    <a:pt x="189" y="40"/>
                  </a:lnTo>
                  <a:lnTo>
                    <a:pt x="182" y="32"/>
                  </a:lnTo>
                  <a:lnTo>
                    <a:pt x="174" y="25"/>
                  </a:lnTo>
                  <a:lnTo>
                    <a:pt x="167" y="18"/>
                  </a:lnTo>
                  <a:lnTo>
                    <a:pt x="157" y="14"/>
                  </a:lnTo>
                  <a:lnTo>
                    <a:pt x="147" y="8"/>
                  </a:lnTo>
                  <a:lnTo>
                    <a:pt x="138" y="6"/>
                  </a:lnTo>
                  <a:lnTo>
                    <a:pt x="128" y="3"/>
                  </a:lnTo>
                  <a:lnTo>
                    <a:pt x="117" y="1"/>
                  </a:lnTo>
                  <a:lnTo>
                    <a:pt x="107" y="0"/>
                  </a:lnTo>
                  <a:lnTo>
                    <a:pt x="96" y="1"/>
                  </a:lnTo>
                  <a:lnTo>
                    <a:pt x="85" y="3"/>
                  </a:lnTo>
                  <a:lnTo>
                    <a:pt x="75" y="6"/>
                  </a:lnTo>
                  <a:lnTo>
                    <a:pt x="65" y="8"/>
                  </a:lnTo>
                  <a:lnTo>
                    <a:pt x="56" y="14"/>
                  </a:lnTo>
                  <a:lnTo>
                    <a:pt x="47" y="18"/>
                  </a:lnTo>
                  <a:lnTo>
                    <a:pt x="39" y="25"/>
                  </a:lnTo>
                  <a:lnTo>
                    <a:pt x="31" y="32"/>
                  </a:lnTo>
                  <a:lnTo>
                    <a:pt x="24" y="40"/>
                  </a:lnTo>
                  <a:lnTo>
                    <a:pt x="18" y="48"/>
                  </a:lnTo>
                  <a:lnTo>
                    <a:pt x="12" y="58"/>
                  </a:lnTo>
                  <a:lnTo>
                    <a:pt x="8" y="67"/>
                  </a:lnTo>
                  <a:lnTo>
                    <a:pt x="4" y="77"/>
                  </a:lnTo>
                  <a:lnTo>
                    <a:pt x="1" y="88"/>
                  </a:lnTo>
                  <a:lnTo>
                    <a:pt x="0" y="98"/>
                  </a:lnTo>
                  <a:lnTo>
                    <a:pt x="0" y="109"/>
                  </a:lnTo>
                  <a:lnTo>
                    <a:pt x="0" y="121"/>
                  </a:lnTo>
                  <a:lnTo>
                    <a:pt x="1" y="132"/>
                  </a:lnTo>
                  <a:lnTo>
                    <a:pt x="4" y="142"/>
                  </a:lnTo>
                  <a:lnTo>
                    <a:pt x="8" y="152"/>
                  </a:lnTo>
                  <a:lnTo>
                    <a:pt x="12" y="162"/>
                  </a:lnTo>
                  <a:lnTo>
                    <a:pt x="18" y="170"/>
                  </a:lnTo>
                  <a:lnTo>
                    <a:pt x="24" y="179"/>
                  </a:lnTo>
                  <a:lnTo>
                    <a:pt x="31" y="186"/>
                  </a:lnTo>
                  <a:lnTo>
                    <a:pt x="39" y="193"/>
                  </a:lnTo>
                  <a:lnTo>
                    <a:pt x="47" y="200"/>
                  </a:lnTo>
                  <a:lnTo>
                    <a:pt x="56" y="206"/>
                  </a:lnTo>
                  <a:lnTo>
                    <a:pt x="65" y="210"/>
                  </a:lnTo>
                  <a:lnTo>
                    <a:pt x="75" y="213"/>
                  </a:lnTo>
                  <a:lnTo>
                    <a:pt x="85" y="216"/>
                  </a:lnTo>
                  <a:lnTo>
                    <a:pt x="96" y="217"/>
                  </a:lnTo>
                  <a:lnTo>
                    <a:pt x="107" y="219"/>
                  </a:lnTo>
                  <a:lnTo>
                    <a:pt x="117" y="217"/>
                  </a:lnTo>
                  <a:lnTo>
                    <a:pt x="128" y="216"/>
                  </a:lnTo>
                  <a:lnTo>
                    <a:pt x="138" y="213"/>
                  </a:lnTo>
                  <a:lnTo>
                    <a:pt x="147" y="210"/>
                  </a:lnTo>
                  <a:lnTo>
                    <a:pt x="157" y="206"/>
                  </a:lnTo>
                  <a:lnTo>
                    <a:pt x="167" y="200"/>
                  </a:lnTo>
                  <a:lnTo>
                    <a:pt x="174" y="193"/>
                  </a:lnTo>
                  <a:lnTo>
                    <a:pt x="182" y="186"/>
                  </a:lnTo>
                  <a:lnTo>
                    <a:pt x="189" y="179"/>
                  </a:lnTo>
                  <a:lnTo>
                    <a:pt x="195" y="170"/>
                  </a:lnTo>
                  <a:lnTo>
                    <a:pt x="200" y="162"/>
                  </a:lnTo>
                  <a:lnTo>
                    <a:pt x="204" y="152"/>
                  </a:lnTo>
                  <a:lnTo>
                    <a:pt x="209" y="142"/>
                  </a:lnTo>
                  <a:lnTo>
                    <a:pt x="211" y="132"/>
                  </a:lnTo>
                  <a:lnTo>
                    <a:pt x="213" y="121"/>
                  </a:lnTo>
                  <a:lnTo>
                    <a:pt x="213" y="109"/>
                  </a:lnTo>
                  <a:close/>
                  <a:moveTo>
                    <a:pt x="206" y="109"/>
                  </a:moveTo>
                  <a:lnTo>
                    <a:pt x="204" y="119"/>
                  </a:lnTo>
                  <a:lnTo>
                    <a:pt x="203" y="129"/>
                  </a:lnTo>
                  <a:lnTo>
                    <a:pt x="200" y="139"/>
                  </a:lnTo>
                  <a:lnTo>
                    <a:pt x="197" y="149"/>
                  </a:lnTo>
                  <a:lnTo>
                    <a:pt x="193" y="157"/>
                  </a:lnTo>
                  <a:lnTo>
                    <a:pt x="189" y="166"/>
                  </a:lnTo>
                  <a:lnTo>
                    <a:pt x="182" y="173"/>
                  </a:lnTo>
                  <a:lnTo>
                    <a:pt x="177" y="180"/>
                  </a:lnTo>
                  <a:lnTo>
                    <a:pt x="170" y="187"/>
                  </a:lnTo>
                  <a:lnTo>
                    <a:pt x="161" y="193"/>
                  </a:lnTo>
                  <a:lnTo>
                    <a:pt x="153" y="199"/>
                  </a:lnTo>
                  <a:lnTo>
                    <a:pt x="145" y="203"/>
                  </a:lnTo>
                  <a:lnTo>
                    <a:pt x="136" y="206"/>
                  </a:lnTo>
                  <a:lnTo>
                    <a:pt x="127" y="209"/>
                  </a:lnTo>
                  <a:lnTo>
                    <a:pt x="117" y="210"/>
                  </a:lnTo>
                  <a:lnTo>
                    <a:pt x="107" y="210"/>
                  </a:lnTo>
                  <a:lnTo>
                    <a:pt x="96" y="210"/>
                  </a:lnTo>
                  <a:lnTo>
                    <a:pt x="86" y="209"/>
                  </a:lnTo>
                  <a:lnTo>
                    <a:pt x="76" y="206"/>
                  </a:lnTo>
                  <a:lnTo>
                    <a:pt x="68" y="203"/>
                  </a:lnTo>
                  <a:lnTo>
                    <a:pt x="60" y="199"/>
                  </a:lnTo>
                  <a:lnTo>
                    <a:pt x="51" y="193"/>
                  </a:lnTo>
                  <a:lnTo>
                    <a:pt x="43" y="187"/>
                  </a:lnTo>
                  <a:lnTo>
                    <a:pt x="36" y="180"/>
                  </a:lnTo>
                  <a:lnTo>
                    <a:pt x="31" y="173"/>
                  </a:lnTo>
                  <a:lnTo>
                    <a:pt x="25" y="166"/>
                  </a:lnTo>
                  <a:lnTo>
                    <a:pt x="19" y="157"/>
                  </a:lnTo>
                  <a:lnTo>
                    <a:pt x="15" y="149"/>
                  </a:lnTo>
                  <a:lnTo>
                    <a:pt x="12" y="139"/>
                  </a:lnTo>
                  <a:lnTo>
                    <a:pt x="10" y="129"/>
                  </a:lnTo>
                  <a:lnTo>
                    <a:pt x="8" y="119"/>
                  </a:lnTo>
                  <a:lnTo>
                    <a:pt x="8" y="109"/>
                  </a:lnTo>
                  <a:lnTo>
                    <a:pt x="8" y="99"/>
                  </a:lnTo>
                  <a:lnTo>
                    <a:pt x="10" y="89"/>
                  </a:lnTo>
                  <a:lnTo>
                    <a:pt x="12" y="79"/>
                  </a:lnTo>
                  <a:lnTo>
                    <a:pt x="15" y="69"/>
                  </a:lnTo>
                  <a:lnTo>
                    <a:pt x="19" y="61"/>
                  </a:lnTo>
                  <a:lnTo>
                    <a:pt x="25" y="52"/>
                  </a:lnTo>
                  <a:lnTo>
                    <a:pt x="31" y="45"/>
                  </a:lnTo>
                  <a:lnTo>
                    <a:pt x="36" y="38"/>
                  </a:lnTo>
                  <a:lnTo>
                    <a:pt x="43" y="31"/>
                  </a:lnTo>
                  <a:lnTo>
                    <a:pt x="51" y="25"/>
                  </a:lnTo>
                  <a:lnTo>
                    <a:pt x="60" y="21"/>
                  </a:lnTo>
                  <a:lnTo>
                    <a:pt x="68" y="17"/>
                  </a:lnTo>
                  <a:lnTo>
                    <a:pt x="76" y="13"/>
                  </a:lnTo>
                  <a:lnTo>
                    <a:pt x="86" y="10"/>
                  </a:lnTo>
                  <a:lnTo>
                    <a:pt x="96" y="8"/>
                  </a:lnTo>
                  <a:lnTo>
                    <a:pt x="107" y="8"/>
                  </a:lnTo>
                  <a:lnTo>
                    <a:pt x="117" y="8"/>
                  </a:lnTo>
                  <a:lnTo>
                    <a:pt x="127" y="10"/>
                  </a:lnTo>
                  <a:lnTo>
                    <a:pt x="136" y="13"/>
                  </a:lnTo>
                  <a:lnTo>
                    <a:pt x="145" y="17"/>
                  </a:lnTo>
                  <a:lnTo>
                    <a:pt x="153" y="21"/>
                  </a:lnTo>
                  <a:lnTo>
                    <a:pt x="161" y="25"/>
                  </a:lnTo>
                  <a:lnTo>
                    <a:pt x="170" y="31"/>
                  </a:lnTo>
                  <a:lnTo>
                    <a:pt x="177" y="38"/>
                  </a:lnTo>
                  <a:lnTo>
                    <a:pt x="182" y="45"/>
                  </a:lnTo>
                  <a:lnTo>
                    <a:pt x="189" y="52"/>
                  </a:lnTo>
                  <a:lnTo>
                    <a:pt x="193" y="61"/>
                  </a:lnTo>
                  <a:lnTo>
                    <a:pt x="197" y="69"/>
                  </a:lnTo>
                  <a:lnTo>
                    <a:pt x="200" y="79"/>
                  </a:lnTo>
                  <a:lnTo>
                    <a:pt x="203" y="89"/>
                  </a:lnTo>
                  <a:lnTo>
                    <a:pt x="204" y="99"/>
                  </a:lnTo>
                  <a:lnTo>
                    <a:pt x="206" y="109"/>
                  </a:lnTo>
                  <a:close/>
                </a:path>
              </a:pathLst>
            </a:custGeom>
            <a:solidFill>
              <a:srgbClr val="FEF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1" name="Freeform 168"/>
            <p:cNvSpPr>
              <a:spLocks noEditPoints="1"/>
            </p:cNvSpPr>
            <p:nvPr/>
          </p:nvSpPr>
          <p:spPr bwMode="auto">
            <a:xfrm>
              <a:off x="4432" y="2395"/>
              <a:ext cx="206" cy="210"/>
            </a:xfrm>
            <a:custGeom>
              <a:avLst/>
              <a:gdLst>
                <a:gd name="T0" fmla="*/ 203 w 206"/>
                <a:gd name="T1" fmla="*/ 84 h 210"/>
                <a:gd name="T2" fmla="*/ 193 w 206"/>
                <a:gd name="T3" fmla="*/ 55 h 210"/>
                <a:gd name="T4" fmla="*/ 175 w 206"/>
                <a:gd name="T5" fmla="*/ 31 h 210"/>
                <a:gd name="T6" fmla="*/ 152 w 206"/>
                <a:gd name="T7" fmla="*/ 13 h 210"/>
                <a:gd name="T8" fmla="*/ 124 w 206"/>
                <a:gd name="T9" fmla="*/ 3 h 210"/>
                <a:gd name="T10" fmla="*/ 92 w 206"/>
                <a:gd name="T11" fmla="*/ 2 h 210"/>
                <a:gd name="T12" fmla="*/ 63 w 206"/>
                <a:gd name="T13" fmla="*/ 9 h 210"/>
                <a:gd name="T14" fmla="*/ 38 w 206"/>
                <a:gd name="T15" fmla="*/ 24 h 210"/>
                <a:gd name="T16" fmla="*/ 17 w 206"/>
                <a:gd name="T17" fmla="*/ 47 h 210"/>
                <a:gd name="T18" fmla="*/ 4 w 206"/>
                <a:gd name="T19" fmla="*/ 74 h 210"/>
                <a:gd name="T20" fmla="*/ 0 w 206"/>
                <a:gd name="T21" fmla="*/ 105 h 210"/>
                <a:gd name="T22" fmla="*/ 4 w 206"/>
                <a:gd name="T23" fmla="*/ 136 h 210"/>
                <a:gd name="T24" fmla="*/ 17 w 206"/>
                <a:gd name="T25" fmla="*/ 163 h 210"/>
                <a:gd name="T26" fmla="*/ 38 w 206"/>
                <a:gd name="T27" fmla="*/ 186 h 210"/>
                <a:gd name="T28" fmla="*/ 63 w 206"/>
                <a:gd name="T29" fmla="*/ 202 h 210"/>
                <a:gd name="T30" fmla="*/ 92 w 206"/>
                <a:gd name="T31" fmla="*/ 210 h 210"/>
                <a:gd name="T32" fmla="*/ 124 w 206"/>
                <a:gd name="T33" fmla="*/ 209 h 210"/>
                <a:gd name="T34" fmla="*/ 152 w 206"/>
                <a:gd name="T35" fmla="*/ 197 h 210"/>
                <a:gd name="T36" fmla="*/ 175 w 206"/>
                <a:gd name="T37" fmla="*/ 179 h 210"/>
                <a:gd name="T38" fmla="*/ 193 w 206"/>
                <a:gd name="T39" fmla="*/ 155 h 210"/>
                <a:gd name="T40" fmla="*/ 203 w 206"/>
                <a:gd name="T41" fmla="*/ 126 h 210"/>
                <a:gd name="T42" fmla="*/ 198 w 206"/>
                <a:gd name="T43" fmla="*/ 105 h 210"/>
                <a:gd name="T44" fmla="*/ 193 w 206"/>
                <a:gd name="T45" fmla="*/ 134 h 210"/>
                <a:gd name="T46" fmla="*/ 181 w 206"/>
                <a:gd name="T47" fmla="*/ 159 h 210"/>
                <a:gd name="T48" fmla="*/ 163 w 206"/>
                <a:gd name="T49" fmla="*/ 180 h 210"/>
                <a:gd name="T50" fmla="*/ 139 w 206"/>
                <a:gd name="T51" fmla="*/ 195 h 210"/>
                <a:gd name="T52" fmla="*/ 113 w 206"/>
                <a:gd name="T53" fmla="*/ 202 h 210"/>
                <a:gd name="T54" fmla="*/ 84 w 206"/>
                <a:gd name="T55" fmla="*/ 200 h 210"/>
                <a:gd name="T56" fmla="*/ 57 w 206"/>
                <a:gd name="T57" fmla="*/ 190 h 210"/>
                <a:gd name="T58" fmla="*/ 35 w 206"/>
                <a:gd name="T59" fmla="*/ 173 h 210"/>
                <a:gd name="T60" fmla="*/ 20 w 206"/>
                <a:gd name="T61" fmla="*/ 152 h 210"/>
                <a:gd name="T62" fmla="*/ 10 w 206"/>
                <a:gd name="T63" fmla="*/ 125 h 210"/>
                <a:gd name="T64" fmla="*/ 8 w 206"/>
                <a:gd name="T65" fmla="*/ 95 h 210"/>
                <a:gd name="T66" fmla="*/ 15 w 206"/>
                <a:gd name="T67" fmla="*/ 68 h 210"/>
                <a:gd name="T68" fmla="*/ 29 w 206"/>
                <a:gd name="T69" fmla="*/ 44 h 210"/>
                <a:gd name="T70" fmla="*/ 49 w 206"/>
                <a:gd name="T71" fmla="*/ 26 h 210"/>
                <a:gd name="T72" fmla="*/ 74 w 206"/>
                <a:gd name="T73" fmla="*/ 13 h 210"/>
                <a:gd name="T74" fmla="*/ 103 w 206"/>
                <a:gd name="T75" fmla="*/ 9 h 210"/>
                <a:gd name="T76" fmla="*/ 131 w 206"/>
                <a:gd name="T77" fmla="*/ 13 h 210"/>
                <a:gd name="T78" fmla="*/ 156 w 206"/>
                <a:gd name="T79" fmla="*/ 26 h 210"/>
                <a:gd name="T80" fmla="*/ 175 w 206"/>
                <a:gd name="T81" fmla="*/ 44 h 210"/>
                <a:gd name="T82" fmla="*/ 189 w 206"/>
                <a:gd name="T83" fmla="*/ 68 h 210"/>
                <a:gd name="T84" fmla="*/ 196 w 206"/>
                <a:gd name="T85" fmla="*/ 95 h 21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6"/>
                <a:gd name="T130" fmla="*/ 0 h 210"/>
                <a:gd name="T131" fmla="*/ 206 w 206"/>
                <a:gd name="T132" fmla="*/ 210 h 21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6" h="210">
                  <a:moveTo>
                    <a:pt x="206" y="105"/>
                  </a:moveTo>
                  <a:lnTo>
                    <a:pt x="205" y="95"/>
                  </a:lnTo>
                  <a:lnTo>
                    <a:pt x="203" y="84"/>
                  </a:lnTo>
                  <a:lnTo>
                    <a:pt x="200" y="74"/>
                  </a:lnTo>
                  <a:lnTo>
                    <a:pt x="198" y="64"/>
                  </a:lnTo>
                  <a:lnTo>
                    <a:pt x="193" y="55"/>
                  </a:lnTo>
                  <a:lnTo>
                    <a:pt x="188" y="47"/>
                  </a:lnTo>
                  <a:lnTo>
                    <a:pt x="182" y="38"/>
                  </a:lnTo>
                  <a:lnTo>
                    <a:pt x="175" y="31"/>
                  </a:lnTo>
                  <a:lnTo>
                    <a:pt x="168" y="24"/>
                  </a:lnTo>
                  <a:lnTo>
                    <a:pt x="160" y="19"/>
                  </a:lnTo>
                  <a:lnTo>
                    <a:pt x="152" y="13"/>
                  </a:lnTo>
                  <a:lnTo>
                    <a:pt x="142" y="9"/>
                  </a:lnTo>
                  <a:lnTo>
                    <a:pt x="134" y="6"/>
                  </a:lnTo>
                  <a:lnTo>
                    <a:pt x="124" y="3"/>
                  </a:lnTo>
                  <a:lnTo>
                    <a:pt x="113" y="2"/>
                  </a:lnTo>
                  <a:lnTo>
                    <a:pt x="103" y="0"/>
                  </a:lnTo>
                  <a:lnTo>
                    <a:pt x="92" y="2"/>
                  </a:lnTo>
                  <a:lnTo>
                    <a:pt x="82" y="3"/>
                  </a:lnTo>
                  <a:lnTo>
                    <a:pt x="72" y="6"/>
                  </a:lnTo>
                  <a:lnTo>
                    <a:pt x="63" y="9"/>
                  </a:lnTo>
                  <a:lnTo>
                    <a:pt x="53" y="13"/>
                  </a:lnTo>
                  <a:lnTo>
                    <a:pt x="45" y="19"/>
                  </a:lnTo>
                  <a:lnTo>
                    <a:pt x="38" y="24"/>
                  </a:lnTo>
                  <a:lnTo>
                    <a:pt x="29" y="31"/>
                  </a:lnTo>
                  <a:lnTo>
                    <a:pt x="24" y="38"/>
                  </a:lnTo>
                  <a:lnTo>
                    <a:pt x="17" y="47"/>
                  </a:lnTo>
                  <a:lnTo>
                    <a:pt x="13" y="55"/>
                  </a:lnTo>
                  <a:lnTo>
                    <a:pt x="8" y="64"/>
                  </a:lnTo>
                  <a:lnTo>
                    <a:pt x="4" y="74"/>
                  </a:lnTo>
                  <a:lnTo>
                    <a:pt x="2" y="84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0" y="117"/>
                  </a:lnTo>
                  <a:lnTo>
                    <a:pt x="2" y="126"/>
                  </a:lnTo>
                  <a:lnTo>
                    <a:pt x="4" y="136"/>
                  </a:lnTo>
                  <a:lnTo>
                    <a:pt x="8" y="146"/>
                  </a:lnTo>
                  <a:lnTo>
                    <a:pt x="13" y="155"/>
                  </a:lnTo>
                  <a:lnTo>
                    <a:pt x="17" y="163"/>
                  </a:lnTo>
                  <a:lnTo>
                    <a:pt x="24" y="172"/>
                  </a:lnTo>
                  <a:lnTo>
                    <a:pt x="29" y="179"/>
                  </a:lnTo>
                  <a:lnTo>
                    <a:pt x="38" y="186"/>
                  </a:lnTo>
                  <a:lnTo>
                    <a:pt x="45" y="192"/>
                  </a:lnTo>
                  <a:lnTo>
                    <a:pt x="53" y="197"/>
                  </a:lnTo>
                  <a:lnTo>
                    <a:pt x="63" y="202"/>
                  </a:lnTo>
                  <a:lnTo>
                    <a:pt x="72" y="206"/>
                  </a:lnTo>
                  <a:lnTo>
                    <a:pt x="82" y="209"/>
                  </a:lnTo>
                  <a:lnTo>
                    <a:pt x="92" y="210"/>
                  </a:lnTo>
                  <a:lnTo>
                    <a:pt x="103" y="210"/>
                  </a:lnTo>
                  <a:lnTo>
                    <a:pt x="113" y="210"/>
                  </a:lnTo>
                  <a:lnTo>
                    <a:pt x="124" y="209"/>
                  </a:lnTo>
                  <a:lnTo>
                    <a:pt x="134" y="206"/>
                  </a:lnTo>
                  <a:lnTo>
                    <a:pt x="142" y="202"/>
                  </a:lnTo>
                  <a:lnTo>
                    <a:pt x="152" y="197"/>
                  </a:lnTo>
                  <a:lnTo>
                    <a:pt x="160" y="192"/>
                  </a:lnTo>
                  <a:lnTo>
                    <a:pt x="168" y="186"/>
                  </a:lnTo>
                  <a:lnTo>
                    <a:pt x="175" y="179"/>
                  </a:lnTo>
                  <a:lnTo>
                    <a:pt x="182" y="172"/>
                  </a:lnTo>
                  <a:lnTo>
                    <a:pt x="188" y="163"/>
                  </a:lnTo>
                  <a:lnTo>
                    <a:pt x="193" y="155"/>
                  </a:lnTo>
                  <a:lnTo>
                    <a:pt x="198" y="146"/>
                  </a:lnTo>
                  <a:lnTo>
                    <a:pt x="200" y="136"/>
                  </a:lnTo>
                  <a:lnTo>
                    <a:pt x="203" y="126"/>
                  </a:lnTo>
                  <a:lnTo>
                    <a:pt x="205" y="117"/>
                  </a:lnTo>
                  <a:lnTo>
                    <a:pt x="206" y="105"/>
                  </a:lnTo>
                  <a:close/>
                  <a:moveTo>
                    <a:pt x="198" y="105"/>
                  </a:moveTo>
                  <a:lnTo>
                    <a:pt x="196" y="115"/>
                  </a:lnTo>
                  <a:lnTo>
                    <a:pt x="195" y="125"/>
                  </a:lnTo>
                  <a:lnTo>
                    <a:pt x="193" y="134"/>
                  </a:lnTo>
                  <a:lnTo>
                    <a:pt x="189" y="144"/>
                  </a:lnTo>
                  <a:lnTo>
                    <a:pt x="187" y="152"/>
                  </a:lnTo>
                  <a:lnTo>
                    <a:pt x="181" y="159"/>
                  </a:lnTo>
                  <a:lnTo>
                    <a:pt x="175" y="166"/>
                  </a:lnTo>
                  <a:lnTo>
                    <a:pt x="170" y="173"/>
                  </a:lnTo>
                  <a:lnTo>
                    <a:pt x="163" y="180"/>
                  </a:lnTo>
                  <a:lnTo>
                    <a:pt x="156" y="186"/>
                  </a:lnTo>
                  <a:lnTo>
                    <a:pt x="148" y="190"/>
                  </a:lnTo>
                  <a:lnTo>
                    <a:pt x="139" y="195"/>
                  </a:lnTo>
                  <a:lnTo>
                    <a:pt x="131" y="197"/>
                  </a:lnTo>
                  <a:lnTo>
                    <a:pt x="121" y="200"/>
                  </a:lnTo>
                  <a:lnTo>
                    <a:pt x="113" y="202"/>
                  </a:lnTo>
                  <a:lnTo>
                    <a:pt x="103" y="202"/>
                  </a:lnTo>
                  <a:lnTo>
                    <a:pt x="93" y="202"/>
                  </a:lnTo>
                  <a:lnTo>
                    <a:pt x="84" y="200"/>
                  </a:lnTo>
                  <a:lnTo>
                    <a:pt x="74" y="197"/>
                  </a:lnTo>
                  <a:lnTo>
                    <a:pt x="66" y="195"/>
                  </a:lnTo>
                  <a:lnTo>
                    <a:pt x="57" y="190"/>
                  </a:lnTo>
                  <a:lnTo>
                    <a:pt x="49" y="186"/>
                  </a:lnTo>
                  <a:lnTo>
                    <a:pt x="42" y="180"/>
                  </a:lnTo>
                  <a:lnTo>
                    <a:pt x="35" y="173"/>
                  </a:lnTo>
                  <a:lnTo>
                    <a:pt x="29" y="166"/>
                  </a:lnTo>
                  <a:lnTo>
                    <a:pt x="24" y="159"/>
                  </a:lnTo>
                  <a:lnTo>
                    <a:pt x="20" y="152"/>
                  </a:lnTo>
                  <a:lnTo>
                    <a:pt x="15" y="144"/>
                  </a:lnTo>
                  <a:lnTo>
                    <a:pt x="11" y="134"/>
                  </a:lnTo>
                  <a:lnTo>
                    <a:pt x="10" y="125"/>
                  </a:lnTo>
                  <a:lnTo>
                    <a:pt x="8" y="115"/>
                  </a:lnTo>
                  <a:lnTo>
                    <a:pt x="7" y="105"/>
                  </a:lnTo>
                  <a:lnTo>
                    <a:pt x="8" y="95"/>
                  </a:lnTo>
                  <a:lnTo>
                    <a:pt x="10" y="85"/>
                  </a:lnTo>
                  <a:lnTo>
                    <a:pt x="11" y="77"/>
                  </a:lnTo>
                  <a:lnTo>
                    <a:pt x="15" y="68"/>
                  </a:lnTo>
                  <a:lnTo>
                    <a:pt x="20" y="60"/>
                  </a:lnTo>
                  <a:lnTo>
                    <a:pt x="24" y="51"/>
                  </a:lnTo>
                  <a:lnTo>
                    <a:pt x="29" y="44"/>
                  </a:lnTo>
                  <a:lnTo>
                    <a:pt x="35" y="37"/>
                  </a:lnTo>
                  <a:lnTo>
                    <a:pt x="42" y="30"/>
                  </a:lnTo>
                  <a:lnTo>
                    <a:pt x="49" y="26"/>
                  </a:lnTo>
                  <a:lnTo>
                    <a:pt x="57" y="20"/>
                  </a:lnTo>
                  <a:lnTo>
                    <a:pt x="66" y="16"/>
                  </a:lnTo>
                  <a:lnTo>
                    <a:pt x="74" y="13"/>
                  </a:lnTo>
                  <a:lnTo>
                    <a:pt x="84" y="10"/>
                  </a:lnTo>
                  <a:lnTo>
                    <a:pt x="93" y="9"/>
                  </a:lnTo>
                  <a:lnTo>
                    <a:pt x="103" y="9"/>
                  </a:lnTo>
                  <a:lnTo>
                    <a:pt x="113" y="9"/>
                  </a:lnTo>
                  <a:lnTo>
                    <a:pt x="121" y="10"/>
                  </a:lnTo>
                  <a:lnTo>
                    <a:pt x="131" y="13"/>
                  </a:lnTo>
                  <a:lnTo>
                    <a:pt x="139" y="16"/>
                  </a:lnTo>
                  <a:lnTo>
                    <a:pt x="148" y="20"/>
                  </a:lnTo>
                  <a:lnTo>
                    <a:pt x="156" y="26"/>
                  </a:lnTo>
                  <a:lnTo>
                    <a:pt x="163" y="30"/>
                  </a:lnTo>
                  <a:lnTo>
                    <a:pt x="170" y="37"/>
                  </a:lnTo>
                  <a:lnTo>
                    <a:pt x="175" y="44"/>
                  </a:lnTo>
                  <a:lnTo>
                    <a:pt x="181" y="51"/>
                  </a:lnTo>
                  <a:lnTo>
                    <a:pt x="187" y="60"/>
                  </a:lnTo>
                  <a:lnTo>
                    <a:pt x="189" y="68"/>
                  </a:lnTo>
                  <a:lnTo>
                    <a:pt x="193" y="77"/>
                  </a:lnTo>
                  <a:lnTo>
                    <a:pt x="195" y="85"/>
                  </a:lnTo>
                  <a:lnTo>
                    <a:pt x="196" y="95"/>
                  </a:lnTo>
                  <a:lnTo>
                    <a:pt x="198" y="105"/>
                  </a:lnTo>
                  <a:close/>
                </a:path>
              </a:pathLst>
            </a:custGeom>
            <a:solidFill>
              <a:srgbClr val="FEF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2" name="Freeform 169"/>
            <p:cNvSpPr>
              <a:spLocks noEditPoints="1"/>
            </p:cNvSpPr>
            <p:nvPr/>
          </p:nvSpPr>
          <p:spPr bwMode="auto">
            <a:xfrm>
              <a:off x="4436" y="2399"/>
              <a:ext cx="198" cy="202"/>
            </a:xfrm>
            <a:custGeom>
              <a:avLst/>
              <a:gdLst>
                <a:gd name="T0" fmla="*/ 195 w 198"/>
                <a:gd name="T1" fmla="*/ 81 h 202"/>
                <a:gd name="T2" fmla="*/ 185 w 198"/>
                <a:gd name="T3" fmla="*/ 53 h 202"/>
                <a:gd name="T4" fmla="*/ 169 w 198"/>
                <a:gd name="T5" fmla="*/ 30 h 202"/>
                <a:gd name="T6" fmla="*/ 145 w 198"/>
                <a:gd name="T7" fmla="*/ 13 h 202"/>
                <a:gd name="T8" fmla="*/ 119 w 198"/>
                <a:gd name="T9" fmla="*/ 2 h 202"/>
                <a:gd name="T10" fmla="*/ 88 w 198"/>
                <a:gd name="T11" fmla="*/ 0 h 202"/>
                <a:gd name="T12" fmla="*/ 60 w 198"/>
                <a:gd name="T13" fmla="*/ 9 h 202"/>
                <a:gd name="T14" fmla="*/ 35 w 198"/>
                <a:gd name="T15" fmla="*/ 23 h 202"/>
                <a:gd name="T16" fmla="*/ 17 w 198"/>
                <a:gd name="T17" fmla="*/ 44 h 202"/>
                <a:gd name="T18" fmla="*/ 4 w 198"/>
                <a:gd name="T19" fmla="*/ 71 h 202"/>
                <a:gd name="T20" fmla="*/ 0 w 198"/>
                <a:gd name="T21" fmla="*/ 101 h 202"/>
                <a:gd name="T22" fmla="*/ 4 w 198"/>
                <a:gd name="T23" fmla="*/ 131 h 202"/>
                <a:gd name="T24" fmla="*/ 17 w 198"/>
                <a:gd name="T25" fmla="*/ 158 h 202"/>
                <a:gd name="T26" fmla="*/ 35 w 198"/>
                <a:gd name="T27" fmla="*/ 179 h 202"/>
                <a:gd name="T28" fmla="*/ 60 w 198"/>
                <a:gd name="T29" fmla="*/ 195 h 202"/>
                <a:gd name="T30" fmla="*/ 88 w 198"/>
                <a:gd name="T31" fmla="*/ 202 h 202"/>
                <a:gd name="T32" fmla="*/ 119 w 198"/>
                <a:gd name="T33" fmla="*/ 201 h 202"/>
                <a:gd name="T34" fmla="*/ 145 w 198"/>
                <a:gd name="T35" fmla="*/ 191 h 202"/>
                <a:gd name="T36" fmla="*/ 169 w 198"/>
                <a:gd name="T37" fmla="*/ 172 h 202"/>
                <a:gd name="T38" fmla="*/ 185 w 198"/>
                <a:gd name="T39" fmla="*/ 149 h 202"/>
                <a:gd name="T40" fmla="*/ 195 w 198"/>
                <a:gd name="T41" fmla="*/ 121 h 202"/>
                <a:gd name="T42" fmla="*/ 189 w 198"/>
                <a:gd name="T43" fmla="*/ 101 h 202"/>
                <a:gd name="T44" fmla="*/ 185 w 198"/>
                <a:gd name="T45" fmla="*/ 130 h 202"/>
                <a:gd name="T46" fmla="*/ 174 w 198"/>
                <a:gd name="T47" fmla="*/ 154 h 202"/>
                <a:gd name="T48" fmla="*/ 156 w 198"/>
                <a:gd name="T49" fmla="*/ 174 h 202"/>
                <a:gd name="T50" fmla="*/ 134 w 198"/>
                <a:gd name="T51" fmla="*/ 186 h 202"/>
                <a:gd name="T52" fmla="*/ 107 w 198"/>
                <a:gd name="T53" fmla="*/ 193 h 202"/>
                <a:gd name="T54" fmla="*/ 80 w 198"/>
                <a:gd name="T55" fmla="*/ 192 h 202"/>
                <a:gd name="T56" fmla="*/ 55 w 198"/>
                <a:gd name="T57" fmla="*/ 184 h 202"/>
                <a:gd name="T58" fmla="*/ 34 w 198"/>
                <a:gd name="T59" fmla="*/ 166 h 202"/>
                <a:gd name="T60" fmla="*/ 18 w 198"/>
                <a:gd name="T61" fmla="*/ 145 h 202"/>
                <a:gd name="T62" fmla="*/ 10 w 198"/>
                <a:gd name="T63" fmla="*/ 120 h 202"/>
                <a:gd name="T64" fmla="*/ 9 w 198"/>
                <a:gd name="T65" fmla="*/ 91 h 202"/>
                <a:gd name="T66" fmla="*/ 14 w 198"/>
                <a:gd name="T67" fmla="*/ 66 h 202"/>
                <a:gd name="T68" fmla="*/ 28 w 198"/>
                <a:gd name="T69" fmla="*/ 43 h 202"/>
                <a:gd name="T70" fmla="*/ 48 w 198"/>
                <a:gd name="T71" fmla="*/ 24 h 202"/>
                <a:gd name="T72" fmla="*/ 71 w 198"/>
                <a:gd name="T73" fmla="*/ 13 h 202"/>
                <a:gd name="T74" fmla="*/ 99 w 198"/>
                <a:gd name="T75" fmla="*/ 9 h 202"/>
                <a:gd name="T76" fmla="*/ 125 w 198"/>
                <a:gd name="T77" fmla="*/ 13 h 202"/>
                <a:gd name="T78" fmla="*/ 149 w 198"/>
                <a:gd name="T79" fmla="*/ 24 h 202"/>
                <a:gd name="T80" fmla="*/ 169 w 198"/>
                <a:gd name="T81" fmla="*/ 43 h 202"/>
                <a:gd name="T82" fmla="*/ 183 w 198"/>
                <a:gd name="T83" fmla="*/ 66 h 202"/>
                <a:gd name="T84" fmla="*/ 189 w 198"/>
                <a:gd name="T85" fmla="*/ 91 h 20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8"/>
                <a:gd name="T130" fmla="*/ 0 h 202"/>
                <a:gd name="T131" fmla="*/ 198 w 198"/>
                <a:gd name="T132" fmla="*/ 202 h 20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8" h="202">
                  <a:moveTo>
                    <a:pt x="198" y="101"/>
                  </a:moveTo>
                  <a:lnTo>
                    <a:pt x="196" y="91"/>
                  </a:lnTo>
                  <a:lnTo>
                    <a:pt x="195" y="81"/>
                  </a:lnTo>
                  <a:lnTo>
                    <a:pt x="192" y="71"/>
                  </a:lnTo>
                  <a:lnTo>
                    <a:pt x="189" y="61"/>
                  </a:lnTo>
                  <a:lnTo>
                    <a:pt x="185" y="53"/>
                  </a:lnTo>
                  <a:lnTo>
                    <a:pt x="181" y="44"/>
                  </a:lnTo>
                  <a:lnTo>
                    <a:pt x="174" y="37"/>
                  </a:lnTo>
                  <a:lnTo>
                    <a:pt x="169" y="30"/>
                  </a:lnTo>
                  <a:lnTo>
                    <a:pt x="162" y="23"/>
                  </a:lnTo>
                  <a:lnTo>
                    <a:pt x="153" y="17"/>
                  </a:lnTo>
                  <a:lnTo>
                    <a:pt x="145" y="13"/>
                  </a:lnTo>
                  <a:lnTo>
                    <a:pt x="137" y="9"/>
                  </a:lnTo>
                  <a:lnTo>
                    <a:pt x="128" y="5"/>
                  </a:lnTo>
                  <a:lnTo>
                    <a:pt x="119" y="2"/>
                  </a:lnTo>
                  <a:lnTo>
                    <a:pt x="109" y="0"/>
                  </a:lnTo>
                  <a:lnTo>
                    <a:pt x="99" y="0"/>
                  </a:lnTo>
                  <a:lnTo>
                    <a:pt x="88" y="0"/>
                  </a:lnTo>
                  <a:lnTo>
                    <a:pt x="78" y="2"/>
                  </a:lnTo>
                  <a:lnTo>
                    <a:pt x="68" y="5"/>
                  </a:lnTo>
                  <a:lnTo>
                    <a:pt x="60" y="9"/>
                  </a:lnTo>
                  <a:lnTo>
                    <a:pt x="52" y="13"/>
                  </a:lnTo>
                  <a:lnTo>
                    <a:pt x="43" y="17"/>
                  </a:lnTo>
                  <a:lnTo>
                    <a:pt x="35" y="23"/>
                  </a:lnTo>
                  <a:lnTo>
                    <a:pt x="28" y="30"/>
                  </a:lnTo>
                  <a:lnTo>
                    <a:pt x="23" y="37"/>
                  </a:lnTo>
                  <a:lnTo>
                    <a:pt x="17" y="44"/>
                  </a:lnTo>
                  <a:lnTo>
                    <a:pt x="11" y="53"/>
                  </a:lnTo>
                  <a:lnTo>
                    <a:pt x="7" y="61"/>
                  </a:lnTo>
                  <a:lnTo>
                    <a:pt x="4" y="71"/>
                  </a:lnTo>
                  <a:lnTo>
                    <a:pt x="2" y="81"/>
                  </a:lnTo>
                  <a:lnTo>
                    <a:pt x="0" y="91"/>
                  </a:lnTo>
                  <a:lnTo>
                    <a:pt x="0" y="101"/>
                  </a:lnTo>
                  <a:lnTo>
                    <a:pt x="0" y="111"/>
                  </a:lnTo>
                  <a:lnTo>
                    <a:pt x="2" y="121"/>
                  </a:lnTo>
                  <a:lnTo>
                    <a:pt x="4" y="131"/>
                  </a:lnTo>
                  <a:lnTo>
                    <a:pt x="7" y="141"/>
                  </a:lnTo>
                  <a:lnTo>
                    <a:pt x="11" y="149"/>
                  </a:lnTo>
                  <a:lnTo>
                    <a:pt x="17" y="158"/>
                  </a:lnTo>
                  <a:lnTo>
                    <a:pt x="23" y="165"/>
                  </a:lnTo>
                  <a:lnTo>
                    <a:pt x="28" y="172"/>
                  </a:lnTo>
                  <a:lnTo>
                    <a:pt x="35" y="179"/>
                  </a:lnTo>
                  <a:lnTo>
                    <a:pt x="43" y="185"/>
                  </a:lnTo>
                  <a:lnTo>
                    <a:pt x="52" y="191"/>
                  </a:lnTo>
                  <a:lnTo>
                    <a:pt x="60" y="195"/>
                  </a:lnTo>
                  <a:lnTo>
                    <a:pt x="68" y="198"/>
                  </a:lnTo>
                  <a:lnTo>
                    <a:pt x="78" y="201"/>
                  </a:lnTo>
                  <a:lnTo>
                    <a:pt x="88" y="202"/>
                  </a:lnTo>
                  <a:lnTo>
                    <a:pt x="99" y="202"/>
                  </a:lnTo>
                  <a:lnTo>
                    <a:pt x="109" y="202"/>
                  </a:lnTo>
                  <a:lnTo>
                    <a:pt x="119" y="201"/>
                  </a:lnTo>
                  <a:lnTo>
                    <a:pt x="128" y="198"/>
                  </a:lnTo>
                  <a:lnTo>
                    <a:pt x="137" y="195"/>
                  </a:lnTo>
                  <a:lnTo>
                    <a:pt x="145" y="191"/>
                  </a:lnTo>
                  <a:lnTo>
                    <a:pt x="153" y="185"/>
                  </a:lnTo>
                  <a:lnTo>
                    <a:pt x="162" y="179"/>
                  </a:lnTo>
                  <a:lnTo>
                    <a:pt x="169" y="172"/>
                  </a:lnTo>
                  <a:lnTo>
                    <a:pt x="174" y="165"/>
                  </a:lnTo>
                  <a:lnTo>
                    <a:pt x="181" y="158"/>
                  </a:lnTo>
                  <a:lnTo>
                    <a:pt x="185" y="149"/>
                  </a:lnTo>
                  <a:lnTo>
                    <a:pt x="189" y="141"/>
                  </a:lnTo>
                  <a:lnTo>
                    <a:pt x="192" y="131"/>
                  </a:lnTo>
                  <a:lnTo>
                    <a:pt x="195" y="121"/>
                  </a:lnTo>
                  <a:lnTo>
                    <a:pt x="196" y="111"/>
                  </a:lnTo>
                  <a:lnTo>
                    <a:pt x="198" y="101"/>
                  </a:lnTo>
                  <a:close/>
                  <a:moveTo>
                    <a:pt x="189" y="101"/>
                  </a:moveTo>
                  <a:lnTo>
                    <a:pt x="189" y="111"/>
                  </a:lnTo>
                  <a:lnTo>
                    <a:pt x="188" y="120"/>
                  </a:lnTo>
                  <a:lnTo>
                    <a:pt x="185" y="130"/>
                  </a:lnTo>
                  <a:lnTo>
                    <a:pt x="183" y="138"/>
                  </a:lnTo>
                  <a:lnTo>
                    <a:pt x="178" y="145"/>
                  </a:lnTo>
                  <a:lnTo>
                    <a:pt x="174" y="154"/>
                  </a:lnTo>
                  <a:lnTo>
                    <a:pt x="169" y="161"/>
                  </a:lnTo>
                  <a:lnTo>
                    <a:pt x="163" y="166"/>
                  </a:lnTo>
                  <a:lnTo>
                    <a:pt x="156" y="174"/>
                  </a:lnTo>
                  <a:lnTo>
                    <a:pt x="149" y="178"/>
                  </a:lnTo>
                  <a:lnTo>
                    <a:pt x="142" y="184"/>
                  </a:lnTo>
                  <a:lnTo>
                    <a:pt x="134" y="186"/>
                  </a:lnTo>
                  <a:lnTo>
                    <a:pt x="125" y="191"/>
                  </a:lnTo>
                  <a:lnTo>
                    <a:pt x="117" y="192"/>
                  </a:lnTo>
                  <a:lnTo>
                    <a:pt x="107" y="193"/>
                  </a:lnTo>
                  <a:lnTo>
                    <a:pt x="99" y="193"/>
                  </a:lnTo>
                  <a:lnTo>
                    <a:pt x="89" y="193"/>
                  </a:lnTo>
                  <a:lnTo>
                    <a:pt x="80" y="192"/>
                  </a:lnTo>
                  <a:lnTo>
                    <a:pt x="71" y="191"/>
                  </a:lnTo>
                  <a:lnTo>
                    <a:pt x="63" y="186"/>
                  </a:lnTo>
                  <a:lnTo>
                    <a:pt x="55" y="184"/>
                  </a:lnTo>
                  <a:lnTo>
                    <a:pt x="48" y="178"/>
                  </a:lnTo>
                  <a:lnTo>
                    <a:pt x="41" y="174"/>
                  </a:lnTo>
                  <a:lnTo>
                    <a:pt x="34" y="166"/>
                  </a:lnTo>
                  <a:lnTo>
                    <a:pt x="28" y="161"/>
                  </a:lnTo>
                  <a:lnTo>
                    <a:pt x="23" y="154"/>
                  </a:lnTo>
                  <a:lnTo>
                    <a:pt x="18" y="145"/>
                  </a:lnTo>
                  <a:lnTo>
                    <a:pt x="14" y="138"/>
                  </a:lnTo>
                  <a:lnTo>
                    <a:pt x="11" y="130"/>
                  </a:lnTo>
                  <a:lnTo>
                    <a:pt x="10" y="120"/>
                  </a:lnTo>
                  <a:lnTo>
                    <a:pt x="9" y="111"/>
                  </a:lnTo>
                  <a:lnTo>
                    <a:pt x="7" y="101"/>
                  </a:lnTo>
                  <a:lnTo>
                    <a:pt x="9" y="91"/>
                  </a:lnTo>
                  <a:lnTo>
                    <a:pt x="10" y="83"/>
                  </a:lnTo>
                  <a:lnTo>
                    <a:pt x="11" y="74"/>
                  </a:lnTo>
                  <a:lnTo>
                    <a:pt x="14" y="66"/>
                  </a:lnTo>
                  <a:lnTo>
                    <a:pt x="18" y="57"/>
                  </a:lnTo>
                  <a:lnTo>
                    <a:pt x="23" y="50"/>
                  </a:lnTo>
                  <a:lnTo>
                    <a:pt x="28" y="43"/>
                  </a:lnTo>
                  <a:lnTo>
                    <a:pt x="34" y="36"/>
                  </a:lnTo>
                  <a:lnTo>
                    <a:pt x="41" y="30"/>
                  </a:lnTo>
                  <a:lnTo>
                    <a:pt x="48" y="24"/>
                  </a:lnTo>
                  <a:lnTo>
                    <a:pt x="55" y="20"/>
                  </a:lnTo>
                  <a:lnTo>
                    <a:pt x="63" y="16"/>
                  </a:lnTo>
                  <a:lnTo>
                    <a:pt x="71" y="13"/>
                  </a:lnTo>
                  <a:lnTo>
                    <a:pt x="80" y="10"/>
                  </a:lnTo>
                  <a:lnTo>
                    <a:pt x="89" y="9"/>
                  </a:lnTo>
                  <a:lnTo>
                    <a:pt x="99" y="9"/>
                  </a:lnTo>
                  <a:lnTo>
                    <a:pt x="107" y="9"/>
                  </a:lnTo>
                  <a:lnTo>
                    <a:pt x="117" y="10"/>
                  </a:lnTo>
                  <a:lnTo>
                    <a:pt x="125" y="13"/>
                  </a:lnTo>
                  <a:lnTo>
                    <a:pt x="134" y="16"/>
                  </a:lnTo>
                  <a:lnTo>
                    <a:pt x="142" y="20"/>
                  </a:lnTo>
                  <a:lnTo>
                    <a:pt x="149" y="24"/>
                  </a:lnTo>
                  <a:lnTo>
                    <a:pt x="156" y="30"/>
                  </a:lnTo>
                  <a:lnTo>
                    <a:pt x="163" y="36"/>
                  </a:lnTo>
                  <a:lnTo>
                    <a:pt x="169" y="43"/>
                  </a:lnTo>
                  <a:lnTo>
                    <a:pt x="174" y="50"/>
                  </a:lnTo>
                  <a:lnTo>
                    <a:pt x="178" y="57"/>
                  </a:lnTo>
                  <a:lnTo>
                    <a:pt x="183" y="66"/>
                  </a:lnTo>
                  <a:lnTo>
                    <a:pt x="185" y="74"/>
                  </a:lnTo>
                  <a:lnTo>
                    <a:pt x="188" y="83"/>
                  </a:lnTo>
                  <a:lnTo>
                    <a:pt x="189" y="91"/>
                  </a:lnTo>
                  <a:lnTo>
                    <a:pt x="189" y="101"/>
                  </a:lnTo>
                  <a:close/>
                </a:path>
              </a:pathLst>
            </a:custGeom>
            <a:solidFill>
              <a:srgbClr val="FEF90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3" name="Freeform 170"/>
            <p:cNvSpPr>
              <a:spLocks noEditPoints="1"/>
            </p:cNvSpPr>
            <p:nvPr/>
          </p:nvSpPr>
          <p:spPr bwMode="auto">
            <a:xfrm>
              <a:off x="4439" y="2404"/>
              <a:ext cx="191" cy="193"/>
            </a:xfrm>
            <a:custGeom>
              <a:avLst/>
              <a:gdLst>
                <a:gd name="T0" fmla="*/ 188 w 191"/>
                <a:gd name="T1" fmla="*/ 76 h 193"/>
                <a:gd name="T2" fmla="*/ 180 w 191"/>
                <a:gd name="T3" fmla="*/ 51 h 193"/>
                <a:gd name="T4" fmla="*/ 163 w 191"/>
                <a:gd name="T5" fmla="*/ 28 h 193"/>
                <a:gd name="T6" fmla="*/ 141 w 191"/>
                <a:gd name="T7" fmla="*/ 11 h 193"/>
                <a:gd name="T8" fmla="*/ 114 w 191"/>
                <a:gd name="T9" fmla="*/ 1 h 193"/>
                <a:gd name="T10" fmla="*/ 86 w 191"/>
                <a:gd name="T11" fmla="*/ 0 h 193"/>
                <a:gd name="T12" fmla="*/ 59 w 191"/>
                <a:gd name="T13" fmla="*/ 7 h 193"/>
                <a:gd name="T14" fmla="*/ 35 w 191"/>
                <a:gd name="T15" fmla="*/ 21 h 193"/>
                <a:gd name="T16" fmla="*/ 17 w 191"/>
                <a:gd name="T17" fmla="*/ 42 h 193"/>
                <a:gd name="T18" fmla="*/ 4 w 191"/>
                <a:gd name="T19" fmla="*/ 68 h 193"/>
                <a:gd name="T20" fmla="*/ 0 w 191"/>
                <a:gd name="T21" fmla="*/ 96 h 193"/>
                <a:gd name="T22" fmla="*/ 4 w 191"/>
                <a:gd name="T23" fmla="*/ 125 h 193"/>
                <a:gd name="T24" fmla="*/ 17 w 191"/>
                <a:gd name="T25" fmla="*/ 150 h 193"/>
                <a:gd name="T26" fmla="*/ 35 w 191"/>
                <a:gd name="T27" fmla="*/ 171 h 193"/>
                <a:gd name="T28" fmla="*/ 59 w 191"/>
                <a:gd name="T29" fmla="*/ 186 h 193"/>
                <a:gd name="T30" fmla="*/ 86 w 191"/>
                <a:gd name="T31" fmla="*/ 193 h 193"/>
                <a:gd name="T32" fmla="*/ 114 w 191"/>
                <a:gd name="T33" fmla="*/ 191 h 193"/>
                <a:gd name="T34" fmla="*/ 141 w 191"/>
                <a:gd name="T35" fmla="*/ 181 h 193"/>
                <a:gd name="T36" fmla="*/ 163 w 191"/>
                <a:gd name="T37" fmla="*/ 164 h 193"/>
                <a:gd name="T38" fmla="*/ 180 w 191"/>
                <a:gd name="T39" fmla="*/ 143 h 193"/>
                <a:gd name="T40" fmla="*/ 188 w 191"/>
                <a:gd name="T41" fmla="*/ 116 h 193"/>
                <a:gd name="T42" fmla="*/ 182 w 191"/>
                <a:gd name="T43" fmla="*/ 96 h 193"/>
                <a:gd name="T44" fmla="*/ 178 w 191"/>
                <a:gd name="T45" fmla="*/ 123 h 193"/>
                <a:gd name="T46" fmla="*/ 167 w 191"/>
                <a:gd name="T47" fmla="*/ 146 h 193"/>
                <a:gd name="T48" fmla="*/ 150 w 191"/>
                <a:gd name="T49" fmla="*/ 164 h 193"/>
                <a:gd name="T50" fmla="*/ 129 w 191"/>
                <a:gd name="T51" fmla="*/ 179 h 193"/>
                <a:gd name="T52" fmla="*/ 104 w 191"/>
                <a:gd name="T53" fmla="*/ 184 h 193"/>
                <a:gd name="T54" fmla="*/ 78 w 191"/>
                <a:gd name="T55" fmla="*/ 183 h 193"/>
                <a:gd name="T56" fmla="*/ 54 w 191"/>
                <a:gd name="T57" fmla="*/ 174 h 193"/>
                <a:gd name="T58" fmla="*/ 33 w 191"/>
                <a:gd name="T59" fmla="*/ 159 h 193"/>
                <a:gd name="T60" fmla="*/ 20 w 191"/>
                <a:gd name="T61" fmla="*/ 139 h 193"/>
                <a:gd name="T62" fmla="*/ 10 w 191"/>
                <a:gd name="T63" fmla="*/ 115 h 193"/>
                <a:gd name="T64" fmla="*/ 8 w 191"/>
                <a:gd name="T65" fmla="*/ 88 h 193"/>
                <a:gd name="T66" fmla="*/ 15 w 191"/>
                <a:gd name="T67" fmla="*/ 62 h 193"/>
                <a:gd name="T68" fmla="*/ 28 w 191"/>
                <a:gd name="T69" fmla="*/ 39 h 193"/>
                <a:gd name="T70" fmla="*/ 47 w 191"/>
                <a:gd name="T71" fmla="*/ 22 h 193"/>
                <a:gd name="T72" fmla="*/ 70 w 191"/>
                <a:gd name="T73" fmla="*/ 11 h 193"/>
                <a:gd name="T74" fmla="*/ 96 w 191"/>
                <a:gd name="T75" fmla="*/ 8 h 193"/>
                <a:gd name="T76" fmla="*/ 121 w 191"/>
                <a:gd name="T77" fmla="*/ 11 h 193"/>
                <a:gd name="T78" fmla="*/ 145 w 191"/>
                <a:gd name="T79" fmla="*/ 22 h 193"/>
                <a:gd name="T80" fmla="*/ 163 w 191"/>
                <a:gd name="T81" fmla="*/ 39 h 193"/>
                <a:gd name="T82" fmla="*/ 175 w 191"/>
                <a:gd name="T83" fmla="*/ 62 h 193"/>
                <a:gd name="T84" fmla="*/ 182 w 191"/>
                <a:gd name="T85" fmla="*/ 88 h 1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1"/>
                <a:gd name="T130" fmla="*/ 0 h 193"/>
                <a:gd name="T131" fmla="*/ 191 w 191"/>
                <a:gd name="T132" fmla="*/ 193 h 1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1" h="193">
                  <a:moveTo>
                    <a:pt x="191" y="96"/>
                  </a:moveTo>
                  <a:lnTo>
                    <a:pt x="189" y="86"/>
                  </a:lnTo>
                  <a:lnTo>
                    <a:pt x="188" y="76"/>
                  </a:lnTo>
                  <a:lnTo>
                    <a:pt x="186" y="68"/>
                  </a:lnTo>
                  <a:lnTo>
                    <a:pt x="182" y="59"/>
                  </a:lnTo>
                  <a:lnTo>
                    <a:pt x="180" y="51"/>
                  </a:lnTo>
                  <a:lnTo>
                    <a:pt x="174" y="42"/>
                  </a:lnTo>
                  <a:lnTo>
                    <a:pt x="168" y="35"/>
                  </a:lnTo>
                  <a:lnTo>
                    <a:pt x="163" y="28"/>
                  </a:lnTo>
                  <a:lnTo>
                    <a:pt x="156" y="21"/>
                  </a:lnTo>
                  <a:lnTo>
                    <a:pt x="149" y="17"/>
                  </a:lnTo>
                  <a:lnTo>
                    <a:pt x="141" y="11"/>
                  </a:lnTo>
                  <a:lnTo>
                    <a:pt x="132" y="7"/>
                  </a:lnTo>
                  <a:lnTo>
                    <a:pt x="124" y="4"/>
                  </a:lnTo>
                  <a:lnTo>
                    <a:pt x="114" y="1"/>
                  </a:lnTo>
                  <a:lnTo>
                    <a:pt x="106" y="0"/>
                  </a:lnTo>
                  <a:lnTo>
                    <a:pt x="96" y="0"/>
                  </a:lnTo>
                  <a:lnTo>
                    <a:pt x="86" y="0"/>
                  </a:lnTo>
                  <a:lnTo>
                    <a:pt x="77" y="1"/>
                  </a:lnTo>
                  <a:lnTo>
                    <a:pt x="67" y="4"/>
                  </a:lnTo>
                  <a:lnTo>
                    <a:pt x="59" y="7"/>
                  </a:lnTo>
                  <a:lnTo>
                    <a:pt x="50" y="11"/>
                  </a:lnTo>
                  <a:lnTo>
                    <a:pt x="42" y="17"/>
                  </a:lnTo>
                  <a:lnTo>
                    <a:pt x="35" y="21"/>
                  </a:lnTo>
                  <a:lnTo>
                    <a:pt x="28" y="28"/>
                  </a:lnTo>
                  <a:lnTo>
                    <a:pt x="22" y="35"/>
                  </a:lnTo>
                  <a:lnTo>
                    <a:pt x="17" y="42"/>
                  </a:lnTo>
                  <a:lnTo>
                    <a:pt x="13" y="51"/>
                  </a:lnTo>
                  <a:lnTo>
                    <a:pt x="8" y="59"/>
                  </a:lnTo>
                  <a:lnTo>
                    <a:pt x="4" y="68"/>
                  </a:lnTo>
                  <a:lnTo>
                    <a:pt x="3" y="76"/>
                  </a:lnTo>
                  <a:lnTo>
                    <a:pt x="1" y="86"/>
                  </a:lnTo>
                  <a:lnTo>
                    <a:pt x="0" y="96"/>
                  </a:lnTo>
                  <a:lnTo>
                    <a:pt x="1" y="106"/>
                  </a:lnTo>
                  <a:lnTo>
                    <a:pt x="3" y="116"/>
                  </a:lnTo>
                  <a:lnTo>
                    <a:pt x="4" y="125"/>
                  </a:lnTo>
                  <a:lnTo>
                    <a:pt x="8" y="135"/>
                  </a:lnTo>
                  <a:lnTo>
                    <a:pt x="13" y="143"/>
                  </a:lnTo>
                  <a:lnTo>
                    <a:pt x="17" y="150"/>
                  </a:lnTo>
                  <a:lnTo>
                    <a:pt x="22" y="157"/>
                  </a:lnTo>
                  <a:lnTo>
                    <a:pt x="28" y="164"/>
                  </a:lnTo>
                  <a:lnTo>
                    <a:pt x="35" y="171"/>
                  </a:lnTo>
                  <a:lnTo>
                    <a:pt x="42" y="177"/>
                  </a:lnTo>
                  <a:lnTo>
                    <a:pt x="50" y="181"/>
                  </a:lnTo>
                  <a:lnTo>
                    <a:pt x="59" y="186"/>
                  </a:lnTo>
                  <a:lnTo>
                    <a:pt x="67" y="188"/>
                  </a:lnTo>
                  <a:lnTo>
                    <a:pt x="77" y="191"/>
                  </a:lnTo>
                  <a:lnTo>
                    <a:pt x="86" y="193"/>
                  </a:lnTo>
                  <a:lnTo>
                    <a:pt x="96" y="193"/>
                  </a:lnTo>
                  <a:lnTo>
                    <a:pt x="106" y="193"/>
                  </a:lnTo>
                  <a:lnTo>
                    <a:pt x="114" y="191"/>
                  </a:lnTo>
                  <a:lnTo>
                    <a:pt x="124" y="188"/>
                  </a:lnTo>
                  <a:lnTo>
                    <a:pt x="132" y="186"/>
                  </a:lnTo>
                  <a:lnTo>
                    <a:pt x="141" y="181"/>
                  </a:lnTo>
                  <a:lnTo>
                    <a:pt x="149" y="177"/>
                  </a:lnTo>
                  <a:lnTo>
                    <a:pt x="156" y="171"/>
                  </a:lnTo>
                  <a:lnTo>
                    <a:pt x="163" y="164"/>
                  </a:lnTo>
                  <a:lnTo>
                    <a:pt x="168" y="157"/>
                  </a:lnTo>
                  <a:lnTo>
                    <a:pt x="174" y="150"/>
                  </a:lnTo>
                  <a:lnTo>
                    <a:pt x="180" y="143"/>
                  </a:lnTo>
                  <a:lnTo>
                    <a:pt x="182" y="135"/>
                  </a:lnTo>
                  <a:lnTo>
                    <a:pt x="186" y="125"/>
                  </a:lnTo>
                  <a:lnTo>
                    <a:pt x="188" y="116"/>
                  </a:lnTo>
                  <a:lnTo>
                    <a:pt x="189" y="106"/>
                  </a:lnTo>
                  <a:lnTo>
                    <a:pt x="191" y="96"/>
                  </a:lnTo>
                  <a:close/>
                  <a:moveTo>
                    <a:pt x="182" y="96"/>
                  </a:moveTo>
                  <a:lnTo>
                    <a:pt x="182" y="105"/>
                  </a:lnTo>
                  <a:lnTo>
                    <a:pt x="181" y="115"/>
                  </a:lnTo>
                  <a:lnTo>
                    <a:pt x="178" y="123"/>
                  </a:lnTo>
                  <a:lnTo>
                    <a:pt x="175" y="130"/>
                  </a:lnTo>
                  <a:lnTo>
                    <a:pt x="173" y="139"/>
                  </a:lnTo>
                  <a:lnTo>
                    <a:pt x="167" y="146"/>
                  </a:lnTo>
                  <a:lnTo>
                    <a:pt x="163" y="153"/>
                  </a:lnTo>
                  <a:lnTo>
                    <a:pt x="157" y="159"/>
                  </a:lnTo>
                  <a:lnTo>
                    <a:pt x="150" y="164"/>
                  </a:lnTo>
                  <a:lnTo>
                    <a:pt x="145" y="170"/>
                  </a:lnTo>
                  <a:lnTo>
                    <a:pt x="136" y="174"/>
                  </a:lnTo>
                  <a:lnTo>
                    <a:pt x="129" y="179"/>
                  </a:lnTo>
                  <a:lnTo>
                    <a:pt x="121" y="181"/>
                  </a:lnTo>
                  <a:lnTo>
                    <a:pt x="113" y="183"/>
                  </a:lnTo>
                  <a:lnTo>
                    <a:pt x="104" y="184"/>
                  </a:lnTo>
                  <a:lnTo>
                    <a:pt x="96" y="186"/>
                  </a:lnTo>
                  <a:lnTo>
                    <a:pt x="86" y="184"/>
                  </a:lnTo>
                  <a:lnTo>
                    <a:pt x="78" y="183"/>
                  </a:lnTo>
                  <a:lnTo>
                    <a:pt x="70" y="181"/>
                  </a:lnTo>
                  <a:lnTo>
                    <a:pt x="61" y="179"/>
                  </a:lnTo>
                  <a:lnTo>
                    <a:pt x="54" y="174"/>
                  </a:lnTo>
                  <a:lnTo>
                    <a:pt x="47" y="170"/>
                  </a:lnTo>
                  <a:lnTo>
                    <a:pt x="40" y="164"/>
                  </a:lnTo>
                  <a:lnTo>
                    <a:pt x="33" y="159"/>
                  </a:lnTo>
                  <a:lnTo>
                    <a:pt x="28" y="153"/>
                  </a:lnTo>
                  <a:lnTo>
                    <a:pt x="24" y="146"/>
                  </a:lnTo>
                  <a:lnTo>
                    <a:pt x="20" y="139"/>
                  </a:lnTo>
                  <a:lnTo>
                    <a:pt x="15" y="130"/>
                  </a:lnTo>
                  <a:lnTo>
                    <a:pt x="13" y="123"/>
                  </a:lnTo>
                  <a:lnTo>
                    <a:pt x="10" y="115"/>
                  </a:lnTo>
                  <a:lnTo>
                    <a:pt x="8" y="105"/>
                  </a:lnTo>
                  <a:lnTo>
                    <a:pt x="8" y="96"/>
                  </a:lnTo>
                  <a:lnTo>
                    <a:pt x="8" y="88"/>
                  </a:lnTo>
                  <a:lnTo>
                    <a:pt x="10" y="78"/>
                  </a:lnTo>
                  <a:lnTo>
                    <a:pt x="13" y="71"/>
                  </a:lnTo>
                  <a:lnTo>
                    <a:pt x="15" y="62"/>
                  </a:lnTo>
                  <a:lnTo>
                    <a:pt x="20" y="54"/>
                  </a:lnTo>
                  <a:lnTo>
                    <a:pt x="24" y="46"/>
                  </a:lnTo>
                  <a:lnTo>
                    <a:pt x="28" y="39"/>
                  </a:lnTo>
                  <a:lnTo>
                    <a:pt x="33" y="34"/>
                  </a:lnTo>
                  <a:lnTo>
                    <a:pt x="40" y="28"/>
                  </a:lnTo>
                  <a:lnTo>
                    <a:pt x="47" y="22"/>
                  </a:lnTo>
                  <a:lnTo>
                    <a:pt x="54" y="18"/>
                  </a:lnTo>
                  <a:lnTo>
                    <a:pt x="61" y="14"/>
                  </a:lnTo>
                  <a:lnTo>
                    <a:pt x="70" y="11"/>
                  </a:lnTo>
                  <a:lnTo>
                    <a:pt x="78" y="10"/>
                  </a:lnTo>
                  <a:lnTo>
                    <a:pt x="86" y="8"/>
                  </a:lnTo>
                  <a:lnTo>
                    <a:pt x="96" y="8"/>
                  </a:lnTo>
                  <a:lnTo>
                    <a:pt x="104" y="8"/>
                  </a:lnTo>
                  <a:lnTo>
                    <a:pt x="113" y="10"/>
                  </a:lnTo>
                  <a:lnTo>
                    <a:pt x="121" y="11"/>
                  </a:lnTo>
                  <a:lnTo>
                    <a:pt x="129" y="14"/>
                  </a:lnTo>
                  <a:lnTo>
                    <a:pt x="136" y="18"/>
                  </a:lnTo>
                  <a:lnTo>
                    <a:pt x="145" y="22"/>
                  </a:lnTo>
                  <a:lnTo>
                    <a:pt x="150" y="28"/>
                  </a:lnTo>
                  <a:lnTo>
                    <a:pt x="157" y="34"/>
                  </a:lnTo>
                  <a:lnTo>
                    <a:pt x="163" y="39"/>
                  </a:lnTo>
                  <a:lnTo>
                    <a:pt x="167" y="46"/>
                  </a:lnTo>
                  <a:lnTo>
                    <a:pt x="173" y="54"/>
                  </a:lnTo>
                  <a:lnTo>
                    <a:pt x="175" y="62"/>
                  </a:lnTo>
                  <a:lnTo>
                    <a:pt x="178" y="71"/>
                  </a:lnTo>
                  <a:lnTo>
                    <a:pt x="181" y="78"/>
                  </a:lnTo>
                  <a:lnTo>
                    <a:pt x="182" y="88"/>
                  </a:lnTo>
                  <a:lnTo>
                    <a:pt x="182" y="96"/>
                  </a:lnTo>
                  <a:close/>
                </a:path>
              </a:pathLst>
            </a:custGeom>
            <a:solidFill>
              <a:srgbClr val="FEF8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4" name="Freeform 171"/>
            <p:cNvSpPr>
              <a:spLocks noEditPoints="1"/>
            </p:cNvSpPr>
            <p:nvPr/>
          </p:nvSpPr>
          <p:spPr bwMode="auto">
            <a:xfrm>
              <a:off x="4443" y="2408"/>
              <a:ext cx="182" cy="184"/>
            </a:xfrm>
            <a:custGeom>
              <a:avLst/>
              <a:gdLst>
                <a:gd name="T0" fmla="*/ 181 w 182"/>
                <a:gd name="T1" fmla="*/ 74 h 184"/>
                <a:gd name="T2" fmla="*/ 171 w 182"/>
                <a:gd name="T3" fmla="*/ 48 h 184"/>
                <a:gd name="T4" fmla="*/ 156 w 182"/>
                <a:gd name="T5" fmla="*/ 27 h 184"/>
                <a:gd name="T6" fmla="*/ 135 w 182"/>
                <a:gd name="T7" fmla="*/ 11 h 184"/>
                <a:gd name="T8" fmla="*/ 110 w 182"/>
                <a:gd name="T9" fmla="*/ 1 h 184"/>
                <a:gd name="T10" fmla="*/ 82 w 182"/>
                <a:gd name="T11" fmla="*/ 0 h 184"/>
                <a:gd name="T12" fmla="*/ 56 w 182"/>
                <a:gd name="T13" fmla="*/ 7 h 184"/>
                <a:gd name="T14" fmla="*/ 34 w 182"/>
                <a:gd name="T15" fmla="*/ 21 h 184"/>
                <a:gd name="T16" fmla="*/ 16 w 182"/>
                <a:gd name="T17" fmla="*/ 41 h 184"/>
                <a:gd name="T18" fmla="*/ 4 w 182"/>
                <a:gd name="T19" fmla="*/ 65 h 184"/>
                <a:gd name="T20" fmla="*/ 0 w 182"/>
                <a:gd name="T21" fmla="*/ 92 h 184"/>
                <a:gd name="T22" fmla="*/ 4 w 182"/>
                <a:gd name="T23" fmla="*/ 121 h 184"/>
                <a:gd name="T24" fmla="*/ 16 w 182"/>
                <a:gd name="T25" fmla="*/ 145 h 184"/>
                <a:gd name="T26" fmla="*/ 34 w 182"/>
                <a:gd name="T27" fmla="*/ 165 h 184"/>
                <a:gd name="T28" fmla="*/ 56 w 182"/>
                <a:gd name="T29" fmla="*/ 177 h 184"/>
                <a:gd name="T30" fmla="*/ 82 w 182"/>
                <a:gd name="T31" fmla="*/ 184 h 184"/>
                <a:gd name="T32" fmla="*/ 110 w 182"/>
                <a:gd name="T33" fmla="*/ 183 h 184"/>
                <a:gd name="T34" fmla="*/ 135 w 182"/>
                <a:gd name="T35" fmla="*/ 175 h 184"/>
                <a:gd name="T36" fmla="*/ 156 w 182"/>
                <a:gd name="T37" fmla="*/ 157 h 184"/>
                <a:gd name="T38" fmla="*/ 171 w 182"/>
                <a:gd name="T39" fmla="*/ 136 h 184"/>
                <a:gd name="T40" fmla="*/ 181 w 182"/>
                <a:gd name="T41" fmla="*/ 111 h 184"/>
                <a:gd name="T42" fmla="*/ 174 w 182"/>
                <a:gd name="T43" fmla="*/ 92 h 184"/>
                <a:gd name="T44" fmla="*/ 171 w 182"/>
                <a:gd name="T45" fmla="*/ 118 h 184"/>
                <a:gd name="T46" fmla="*/ 160 w 182"/>
                <a:gd name="T47" fmla="*/ 139 h 184"/>
                <a:gd name="T48" fmla="*/ 145 w 182"/>
                <a:gd name="T49" fmla="*/ 157 h 184"/>
                <a:gd name="T50" fmla="*/ 124 w 182"/>
                <a:gd name="T51" fmla="*/ 170 h 184"/>
                <a:gd name="T52" fmla="*/ 100 w 182"/>
                <a:gd name="T53" fmla="*/ 176 h 184"/>
                <a:gd name="T54" fmla="*/ 75 w 182"/>
                <a:gd name="T55" fmla="*/ 176 h 184"/>
                <a:gd name="T56" fmla="*/ 52 w 182"/>
                <a:gd name="T57" fmla="*/ 167 h 184"/>
                <a:gd name="T58" fmla="*/ 32 w 182"/>
                <a:gd name="T59" fmla="*/ 152 h 184"/>
                <a:gd name="T60" fmla="*/ 18 w 182"/>
                <a:gd name="T61" fmla="*/ 133 h 184"/>
                <a:gd name="T62" fmla="*/ 10 w 182"/>
                <a:gd name="T63" fmla="*/ 109 h 184"/>
                <a:gd name="T64" fmla="*/ 9 w 182"/>
                <a:gd name="T65" fmla="*/ 84 h 184"/>
                <a:gd name="T66" fmla="*/ 16 w 182"/>
                <a:gd name="T67" fmla="*/ 60 h 184"/>
                <a:gd name="T68" fmla="*/ 28 w 182"/>
                <a:gd name="T69" fmla="*/ 38 h 184"/>
                <a:gd name="T70" fmla="*/ 45 w 182"/>
                <a:gd name="T71" fmla="*/ 23 h 184"/>
                <a:gd name="T72" fmla="*/ 67 w 182"/>
                <a:gd name="T73" fmla="*/ 11 h 184"/>
                <a:gd name="T74" fmla="*/ 92 w 182"/>
                <a:gd name="T75" fmla="*/ 7 h 184"/>
                <a:gd name="T76" fmla="*/ 116 w 182"/>
                <a:gd name="T77" fmla="*/ 11 h 184"/>
                <a:gd name="T78" fmla="*/ 138 w 182"/>
                <a:gd name="T79" fmla="*/ 23 h 184"/>
                <a:gd name="T80" fmla="*/ 156 w 182"/>
                <a:gd name="T81" fmla="*/ 38 h 184"/>
                <a:gd name="T82" fmla="*/ 169 w 182"/>
                <a:gd name="T83" fmla="*/ 60 h 184"/>
                <a:gd name="T84" fmla="*/ 174 w 182"/>
                <a:gd name="T85" fmla="*/ 84 h 1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2"/>
                <a:gd name="T130" fmla="*/ 0 h 184"/>
                <a:gd name="T131" fmla="*/ 182 w 182"/>
                <a:gd name="T132" fmla="*/ 184 h 18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2" h="184">
                  <a:moveTo>
                    <a:pt x="182" y="92"/>
                  </a:moveTo>
                  <a:lnTo>
                    <a:pt x="182" y="82"/>
                  </a:lnTo>
                  <a:lnTo>
                    <a:pt x="181" y="74"/>
                  </a:lnTo>
                  <a:lnTo>
                    <a:pt x="178" y="65"/>
                  </a:lnTo>
                  <a:lnTo>
                    <a:pt x="176" y="57"/>
                  </a:lnTo>
                  <a:lnTo>
                    <a:pt x="171" y="48"/>
                  </a:lnTo>
                  <a:lnTo>
                    <a:pt x="167" y="41"/>
                  </a:lnTo>
                  <a:lnTo>
                    <a:pt x="162" y="34"/>
                  </a:lnTo>
                  <a:lnTo>
                    <a:pt x="156" y="27"/>
                  </a:lnTo>
                  <a:lnTo>
                    <a:pt x="149" y="21"/>
                  </a:lnTo>
                  <a:lnTo>
                    <a:pt x="142" y="15"/>
                  </a:lnTo>
                  <a:lnTo>
                    <a:pt x="135" y="11"/>
                  </a:lnTo>
                  <a:lnTo>
                    <a:pt x="127" y="7"/>
                  </a:lnTo>
                  <a:lnTo>
                    <a:pt x="118" y="4"/>
                  </a:lnTo>
                  <a:lnTo>
                    <a:pt x="110" y="1"/>
                  </a:lnTo>
                  <a:lnTo>
                    <a:pt x="100" y="0"/>
                  </a:lnTo>
                  <a:lnTo>
                    <a:pt x="92" y="0"/>
                  </a:lnTo>
                  <a:lnTo>
                    <a:pt x="82" y="0"/>
                  </a:lnTo>
                  <a:lnTo>
                    <a:pt x="73" y="1"/>
                  </a:lnTo>
                  <a:lnTo>
                    <a:pt x="64" y="4"/>
                  </a:lnTo>
                  <a:lnTo>
                    <a:pt x="56" y="7"/>
                  </a:lnTo>
                  <a:lnTo>
                    <a:pt x="48" y="11"/>
                  </a:lnTo>
                  <a:lnTo>
                    <a:pt x="41" y="15"/>
                  </a:lnTo>
                  <a:lnTo>
                    <a:pt x="34" y="21"/>
                  </a:lnTo>
                  <a:lnTo>
                    <a:pt x="27" y="27"/>
                  </a:lnTo>
                  <a:lnTo>
                    <a:pt x="21" y="34"/>
                  </a:lnTo>
                  <a:lnTo>
                    <a:pt x="16" y="41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4" y="65"/>
                  </a:lnTo>
                  <a:lnTo>
                    <a:pt x="3" y="74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2" y="102"/>
                  </a:lnTo>
                  <a:lnTo>
                    <a:pt x="3" y="111"/>
                  </a:lnTo>
                  <a:lnTo>
                    <a:pt x="4" y="121"/>
                  </a:lnTo>
                  <a:lnTo>
                    <a:pt x="7" y="129"/>
                  </a:lnTo>
                  <a:lnTo>
                    <a:pt x="11" y="136"/>
                  </a:lnTo>
                  <a:lnTo>
                    <a:pt x="16" y="145"/>
                  </a:lnTo>
                  <a:lnTo>
                    <a:pt x="21" y="152"/>
                  </a:lnTo>
                  <a:lnTo>
                    <a:pt x="27" y="157"/>
                  </a:lnTo>
                  <a:lnTo>
                    <a:pt x="34" y="165"/>
                  </a:lnTo>
                  <a:lnTo>
                    <a:pt x="41" y="169"/>
                  </a:lnTo>
                  <a:lnTo>
                    <a:pt x="48" y="175"/>
                  </a:lnTo>
                  <a:lnTo>
                    <a:pt x="56" y="177"/>
                  </a:lnTo>
                  <a:lnTo>
                    <a:pt x="64" y="182"/>
                  </a:lnTo>
                  <a:lnTo>
                    <a:pt x="73" y="183"/>
                  </a:lnTo>
                  <a:lnTo>
                    <a:pt x="82" y="184"/>
                  </a:lnTo>
                  <a:lnTo>
                    <a:pt x="92" y="184"/>
                  </a:lnTo>
                  <a:lnTo>
                    <a:pt x="100" y="184"/>
                  </a:lnTo>
                  <a:lnTo>
                    <a:pt x="110" y="183"/>
                  </a:lnTo>
                  <a:lnTo>
                    <a:pt x="118" y="182"/>
                  </a:lnTo>
                  <a:lnTo>
                    <a:pt x="127" y="177"/>
                  </a:lnTo>
                  <a:lnTo>
                    <a:pt x="135" y="175"/>
                  </a:lnTo>
                  <a:lnTo>
                    <a:pt x="142" y="169"/>
                  </a:lnTo>
                  <a:lnTo>
                    <a:pt x="149" y="165"/>
                  </a:lnTo>
                  <a:lnTo>
                    <a:pt x="156" y="157"/>
                  </a:lnTo>
                  <a:lnTo>
                    <a:pt x="162" y="152"/>
                  </a:lnTo>
                  <a:lnTo>
                    <a:pt x="167" y="145"/>
                  </a:lnTo>
                  <a:lnTo>
                    <a:pt x="171" y="136"/>
                  </a:lnTo>
                  <a:lnTo>
                    <a:pt x="176" y="129"/>
                  </a:lnTo>
                  <a:lnTo>
                    <a:pt x="178" y="121"/>
                  </a:lnTo>
                  <a:lnTo>
                    <a:pt x="181" y="111"/>
                  </a:lnTo>
                  <a:lnTo>
                    <a:pt x="182" y="102"/>
                  </a:lnTo>
                  <a:lnTo>
                    <a:pt x="182" y="92"/>
                  </a:lnTo>
                  <a:close/>
                  <a:moveTo>
                    <a:pt x="174" y="92"/>
                  </a:moveTo>
                  <a:lnTo>
                    <a:pt x="174" y="101"/>
                  </a:lnTo>
                  <a:lnTo>
                    <a:pt x="173" y="109"/>
                  </a:lnTo>
                  <a:lnTo>
                    <a:pt x="171" y="118"/>
                  </a:lnTo>
                  <a:lnTo>
                    <a:pt x="169" y="125"/>
                  </a:lnTo>
                  <a:lnTo>
                    <a:pt x="164" y="133"/>
                  </a:lnTo>
                  <a:lnTo>
                    <a:pt x="160" y="139"/>
                  </a:lnTo>
                  <a:lnTo>
                    <a:pt x="156" y="146"/>
                  </a:lnTo>
                  <a:lnTo>
                    <a:pt x="150" y="152"/>
                  </a:lnTo>
                  <a:lnTo>
                    <a:pt x="145" y="157"/>
                  </a:lnTo>
                  <a:lnTo>
                    <a:pt x="138" y="163"/>
                  </a:lnTo>
                  <a:lnTo>
                    <a:pt x="131" y="167"/>
                  </a:lnTo>
                  <a:lnTo>
                    <a:pt x="124" y="170"/>
                  </a:lnTo>
                  <a:lnTo>
                    <a:pt x="116" y="173"/>
                  </a:lnTo>
                  <a:lnTo>
                    <a:pt x="109" y="176"/>
                  </a:lnTo>
                  <a:lnTo>
                    <a:pt x="100" y="176"/>
                  </a:lnTo>
                  <a:lnTo>
                    <a:pt x="92" y="177"/>
                  </a:lnTo>
                  <a:lnTo>
                    <a:pt x="84" y="176"/>
                  </a:lnTo>
                  <a:lnTo>
                    <a:pt x="75" y="176"/>
                  </a:lnTo>
                  <a:lnTo>
                    <a:pt x="67" y="173"/>
                  </a:lnTo>
                  <a:lnTo>
                    <a:pt x="59" y="170"/>
                  </a:lnTo>
                  <a:lnTo>
                    <a:pt x="52" y="167"/>
                  </a:lnTo>
                  <a:lnTo>
                    <a:pt x="45" y="163"/>
                  </a:lnTo>
                  <a:lnTo>
                    <a:pt x="39" y="157"/>
                  </a:lnTo>
                  <a:lnTo>
                    <a:pt x="32" y="152"/>
                  </a:lnTo>
                  <a:lnTo>
                    <a:pt x="28" y="146"/>
                  </a:lnTo>
                  <a:lnTo>
                    <a:pt x="23" y="139"/>
                  </a:lnTo>
                  <a:lnTo>
                    <a:pt x="18" y="133"/>
                  </a:lnTo>
                  <a:lnTo>
                    <a:pt x="16" y="125"/>
                  </a:lnTo>
                  <a:lnTo>
                    <a:pt x="13" y="118"/>
                  </a:lnTo>
                  <a:lnTo>
                    <a:pt x="10" y="109"/>
                  </a:lnTo>
                  <a:lnTo>
                    <a:pt x="9" y="101"/>
                  </a:lnTo>
                  <a:lnTo>
                    <a:pt x="9" y="92"/>
                  </a:lnTo>
                  <a:lnTo>
                    <a:pt x="9" y="84"/>
                  </a:lnTo>
                  <a:lnTo>
                    <a:pt x="10" y="75"/>
                  </a:lnTo>
                  <a:lnTo>
                    <a:pt x="13" y="67"/>
                  </a:lnTo>
                  <a:lnTo>
                    <a:pt x="16" y="60"/>
                  </a:lnTo>
                  <a:lnTo>
                    <a:pt x="18" y="52"/>
                  </a:lnTo>
                  <a:lnTo>
                    <a:pt x="23" y="45"/>
                  </a:lnTo>
                  <a:lnTo>
                    <a:pt x="28" y="38"/>
                  </a:lnTo>
                  <a:lnTo>
                    <a:pt x="32" y="33"/>
                  </a:lnTo>
                  <a:lnTo>
                    <a:pt x="39" y="27"/>
                  </a:lnTo>
                  <a:lnTo>
                    <a:pt x="45" y="23"/>
                  </a:lnTo>
                  <a:lnTo>
                    <a:pt x="52" y="18"/>
                  </a:lnTo>
                  <a:lnTo>
                    <a:pt x="59" y="14"/>
                  </a:lnTo>
                  <a:lnTo>
                    <a:pt x="67" y="11"/>
                  </a:lnTo>
                  <a:lnTo>
                    <a:pt x="75" y="10"/>
                  </a:lnTo>
                  <a:lnTo>
                    <a:pt x="84" y="8"/>
                  </a:lnTo>
                  <a:lnTo>
                    <a:pt x="92" y="7"/>
                  </a:lnTo>
                  <a:lnTo>
                    <a:pt x="100" y="8"/>
                  </a:lnTo>
                  <a:lnTo>
                    <a:pt x="109" y="10"/>
                  </a:lnTo>
                  <a:lnTo>
                    <a:pt x="116" y="11"/>
                  </a:lnTo>
                  <a:lnTo>
                    <a:pt x="124" y="14"/>
                  </a:lnTo>
                  <a:lnTo>
                    <a:pt x="131" y="18"/>
                  </a:lnTo>
                  <a:lnTo>
                    <a:pt x="138" y="23"/>
                  </a:lnTo>
                  <a:lnTo>
                    <a:pt x="145" y="27"/>
                  </a:lnTo>
                  <a:lnTo>
                    <a:pt x="150" y="33"/>
                  </a:lnTo>
                  <a:lnTo>
                    <a:pt x="156" y="38"/>
                  </a:lnTo>
                  <a:lnTo>
                    <a:pt x="160" y="45"/>
                  </a:lnTo>
                  <a:lnTo>
                    <a:pt x="164" y="52"/>
                  </a:lnTo>
                  <a:lnTo>
                    <a:pt x="169" y="60"/>
                  </a:lnTo>
                  <a:lnTo>
                    <a:pt x="171" y="67"/>
                  </a:lnTo>
                  <a:lnTo>
                    <a:pt x="173" y="75"/>
                  </a:lnTo>
                  <a:lnTo>
                    <a:pt x="174" y="84"/>
                  </a:lnTo>
                  <a:lnTo>
                    <a:pt x="174" y="92"/>
                  </a:lnTo>
                  <a:close/>
                </a:path>
              </a:pathLst>
            </a:custGeom>
            <a:solidFill>
              <a:srgbClr val="FEF8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5" name="Freeform 172"/>
            <p:cNvSpPr>
              <a:spLocks noEditPoints="1"/>
            </p:cNvSpPr>
            <p:nvPr/>
          </p:nvSpPr>
          <p:spPr bwMode="auto">
            <a:xfrm>
              <a:off x="4447" y="2412"/>
              <a:ext cx="174" cy="178"/>
            </a:xfrm>
            <a:custGeom>
              <a:avLst/>
              <a:gdLst>
                <a:gd name="T0" fmla="*/ 173 w 174"/>
                <a:gd name="T1" fmla="*/ 70 h 178"/>
                <a:gd name="T2" fmla="*/ 165 w 174"/>
                <a:gd name="T3" fmla="*/ 46 h 178"/>
                <a:gd name="T4" fmla="*/ 149 w 174"/>
                <a:gd name="T5" fmla="*/ 26 h 178"/>
                <a:gd name="T6" fmla="*/ 128 w 174"/>
                <a:gd name="T7" fmla="*/ 10 h 178"/>
                <a:gd name="T8" fmla="*/ 105 w 174"/>
                <a:gd name="T9" fmla="*/ 2 h 178"/>
                <a:gd name="T10" fmla="*/ 78 w 174"/>
                <a:gd name="T11" fmla="*/ 0 h 178"/>
                <a:gd name="T12" fmla="*/ 53 w 174"/>
                <a:gd name="T13" fmla="*/ 6 h 178"/>
                <a:gd name="T14" fmla="*/ 32 w 174"/>
                <a:gd name="T15" fmla="*/ 20 h 178"/>
                <a:gd name="T16" fmla="*/ 16 w 174"/>
                <a:gd name="T17" fmla="*/ 38 h 178"/>
                <a:gd name="T18" fmla="*/ 5 w 174"/>
                <a:gd name="T19" fmla="*/ 63 h 178"/>
                <a:gd name="T20" fmla="*/ 0 w 174"/>
                <a:gd name="T21" fmla="*/ 88 h 178"/>
                <a:gd name="T22" fmla="*/ 5 w 174"/>
                <a:gd name="T23" fmla="*/ 115 h 178"/>
                <a:gd name="T24" fmla="*/ 16 w 174"/>
                <a:gd name="T25" fmla="*/ 138 h 178"/>
                <a:gd name="T26" fmla="*/ 32 w 174"/>
                <a:gd name="T27" fmla="*/ 156 h 178"/>
                <a:gd name="T28" fmla="*/ 53 w 174"/>
                <a:gd name="T29" fmla="*/ 171 h 178"/>
                <a:gd name="T30" fmla="*/ 78 w 174"/>
                <a:gd name="T31" fmla="*/ 176 h 178"/>
                <a:gd name="T32" fmla="*/ 105 w 174"/>
                <a:gd name="T33" fmla="*/ 175 h 178"/>
                <a:gd name="T34" fmla="*/ 128 w 174"/>
                <a:gd name="T35" fmla="*/ 166 h 178"/>
                <a:gd name="T36" fmla="*/ 149 w 174"/>
                <a:gd name="T37" fmla="*/ 151 h 178"/>
                <a:gd name="T38" fmla="*/ 165 w 174"/>
                <a:gd name="T39" fmla="*/ 131 h 178"/>
                <a:gd name="T40" fmla="*/ 173 w 174"/>
                <a:gd name="T41" fmla="*/ 107 h 178"/>
                <a:gd name="T42" fmla="*/ 166 w 174"/>
                <a:gd name="T43" fmla="*/ 88 h 178"/>
                <a:gd name="T44" fmla="*/ 163 w 174"/>
                <a:gd name="T45" fmla="*/ 112 h 178"/>
                <a:gd name="T46" fmla="*/ 153 w 174"/>
                <a:gd name="T47" fmla="*/ 134 h 178"/>
                <a:gd name="T48" fmla="*/ 138 w 174"/>
                <a:gd name="T49" fmla="*/ 151 h 178"/>
                <a:gd name="T50" fmla="*/ 119 w 174"/>
                <a:gd name="T51" fmla="*/ 162 h 178"/>
                <a:gd name="T52" fmla="*/ 95 w 174"/>
                <a:gd name="T53" fmla="*/ 169 h 178"/>
                <a:gd name="T54" fmla="*/ 71 w 174"/>
                <a:gd name="T55" fmla="*/ 168 h 178"/>
                <a:gd name="T56" fmla="*/ 51 w 174"/>
                <a:gd name="T57" fmla="*/ 159 h 178"/>
                <a:gd name="T58" fmla="*/ 31 w 174"/>
                <a:gd name="T59" fmla="*/ 145 h 178"/>
                <a:gd name="T60" fmla="*/ 19 w 174"/>
                <a:gd name="T61" fmla="*/ 127 h 178"/>
                <a:gd name="T62" fmla="*/ 10 w 174"/>
                <a:gd name="T63" fmla="*/ 105 h 178"/>
                <a:gd name="T64" fmla="*/ 9 w 174"/>
                <a:gd name="T65" fmla="*/ 80 h 178"/>
                <a:gd name="T66" fmla="*/ 14 w 174"/>
                <a:gd name="T67" fmla="*/ 57 h 178"/>
                <a:gd name="T68" fmla="*/ 27 w 174"/>
                <a:gd name="T69" fmla="*/ 37 h 178"/>
                <a:gd name="T70" fmla="*/ 44 w 174"/>
                <a:gd name="T71" fmla="*/ 21 h 178"/>
                <a:gd name="T72" fmla="*/ 64 w 174"/>
                <a:gd name="T73" fmla="*/ 11 h 178"/>
                <a:gd name="T74" fmla="*/ 88 w 174"/>
                <a:gd name="T75" fmla="*/ 7 h 178"/>
                <a:gd name="T76" fmla="*/ 112 w 174"/>
                <a:gd name="T77" fmla="*/ 11 h 178"/>
                <a:gd name="T78" fmla="*/ 131 w 174"/>
                <a:gd name="T79" fmla="*/ 21 h 178"/>
                <a:gd name="T80" fmla="*/ 148 w 174"/>
                <a:gd name="T81" fmla="*/ 37 h 178"/>
                <a:gd name="T82" fmla="*/ 160 w 174"/>
                <a:gd name="T83" fmla="*/ 57 h 178"/>
                <a:gd name="T84" fmla="*/ 166 w 174"/>
                <a:gd name="T85" fmla="*/ 80 h 1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4"/>
                <a:gd name="T130" fmla="*/ 0 h 178"/>
                <a:gd name="T131" fmla="*/ 174 w 174"/>
                <a:gd name="T132" fmla="*/ 178 h 1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4" h="178">
                  <a:moveTo>
                    <a:pt x="174" y="88"/>
                  </a:moveTo>
                  <a:lnTo>
                    <a:pt x="174" y="80"/>
                  </a:lnTo>
                  <a:lnTo>
                    <a:pt x="173" y="70"/>
                  </a:lnTo>
                  <a:lnTo>
                    <a:pt x="170" y="63"/>
                  </a:lnTo>
                  <a:lnTo>
                    <a:pt x="167" y="54"/>
                  </a:lnTo>
                  <a:lnTo>
                    <a:pt x="165" y="46"/>
                  </a:lnTo>
                  <a:lnTo>
                    <a:pt x="159" y="38"/>
                  </a:lnTo>
                  <a:lnTo>
                    <a:pt x="155" y="31"/>
                  </a:lnTo>
                  <a:lnTo>
                    <a:pt x="149" y="26"/>
                  </a:lnTo>
                  <a:lnTo>
                    <a:pt x="142" y="20"/>
                  </a:lnTo>
                  <a:lnTo>
                    <a:pt x="137" y="14"/>
                  </a:lnTo>
                  <a:lnTo>
                    <a:pt x="128" y="10"/>
                  </a:lnTo>
                  <a:lnTo>
                    <a:pt x="121" y="6"/>
                  </a:lnTo>
                  <a:lnTo>
                    <a:pt x="113" y="3"/>
                  </a:lnTo>
                  <a:lnTo>
                    <a:pt x="105" y="2"/>
                  </a:lnTo>
                  <a:lnTo>
                    <a:pt x="96" y="0"/>
                  </a:lnTo>
                  <a:lnTo>
                    <a:pt x="88" y="0"/>
                  </a:lnTo>
                  <a:lnTo>
                    <a:pt x="78" y="0"/>
                  </a:lnTo>
                  <a:lnTo>
                    <a:pt x="70" y="2"/>
                  </a:lnTo>
                  <a:lnTo>
                    <a:pt x="62" y="3"/>
                  </a:lnTo>
                  <a:lnTo>
                    <a:pt x="53" y="6"/>
                  </a:lnTo>
                  <a:lnTo>
                    <a:pt x="46" y="10"/>
                  </a:lnTo>
                  <a:lnTo>
                    <a:pt x="39" y="14"/>
                  </a:lnTo>
                  <a:lnTo>
                    <a:pt x="32" y="20"/>
                  </a:lnTo>
                  <a:lnTo>
                    <a:pt x="25" y="26"/>
                  </a:lnTo>
                  <a:lnTo>
                    <a:pt x="20" y="31"/>
                  </a:lnTo>
                  <a:lnTo>
                    <a:pt x="16" y="38"/>
                  </a:lnTo>
                  <a:lnTo>
                    <a:pt x="12" y="46"/>
                  </a:lnTo>
                  <a:lnTo>
                    <a:pt x="7" y="54"/>
                  </a:lnTo>
                  <a:lnTo>
                    <a:pt x="5" y="63"/>
                  </a:lnTo>
                  <a:lnTo>
                    <a:pt x="2" y="70"/>
                  </a:lnTo>
                  <a:lnTo>
                    <a:pt x="0" y="80"/>
                  </a:lnTo>
                  <a:lnTo>
                    <a:pt x="0" y="88"/>
                  </a:lnTo>
                  <a:lnTo>
                    <a:pt x="0" y="97"/>
                  </a:lnTo>
                  <a:lnTo>
                    <a:pt x="2" y="107"/>
                  </a:lnTo>
                  <a:lnTo>
                    <a:pt x="5" y="115"/>
                  </a:lnTo>
                  <a:lnTo>
                    <a:pt x="7" y="122"/>
                  </a:lnTo>
                  <a:lnTo>
                    <a:pt x="12" y="131"/>
                  </a:lnTo>
                  <a:lnTo>
                    <a:pt x="16" y="138"/>
                  </a:lnTo>
                  <a:lnTo>
                    <a:pt x="20" y="145"/>
                  </a:lnTo>
                  <a:lnTo>
                    <a:pt x="25" y="151"/>
                  </a:lnTo>
                  <a:lnTo>
                    <a:pt x="32" y="156"/>
                  </a:lnTo>
                  <a:lnTo>
                    <a:pt x="39" y="162"/>
                  </a:lnTo>
                  <a:lnTo>
                    <a:pt x="46" y="166"/>
                  </a:lnTo>
                  <a:lnTo>
                    <a:pt x="53" y="171"/>
                  </a:lnTo>
                  <a:lnTo>
                    <a:pt x="62" y="173"/>
                  </a:lnTo>
                  <a:lnTo>
                    <a:pt x="70" y="175"/>
                  </a:lnTo>
                  <a:lnTo>
                    <a:pt x="78" y="176"/>
                  </a:lnTo>
                  <a:lnTo>
                    <a:pt x="88" y="178"/>
                  </a:lnTo>
                  <a:lnTo>
                    <a:pt x="96" y="176"/>
                  </a:lnTo>
                  <a:lnTo>
                    <a:pt x="105" y="175"/>
                  </a:lnTo>
                  <a:lnTo>
                    <a:pt x="113" y="173"/>
                  </a:lnTo>
                  <a:lnTo>
                    <a:pt x="121" y="171"/>
                  </a:lnTo>
                  <a:lnTo>
                    <a:pt x="128" y="166"/>
                  </a:lnTo>
                  <a:lnTo>
                    <a:pt x="137" y="162"/>
                  </a:lnTo>
                  <a:lnTo>
                    <a:pt x="142" y="156"/>
                  </a:lnTo>
                  <a:lnTo>
                    <a:pt x="149" y="151"/>
                  </a:lnTo>
                  <a:lnTo>
                    <a:pt x="155" y="145"/>
                  </a:lnTo>
                  <a:lnTo>
                    <a:pt x="159" y="138"/>
                  </a:lnTo>
                  <a:lnTo>
                    <a:pt x="165" y="131"/>
                  </a:lnTo>
                  <a:lnTo>
                    <a:pt x="167" y="122"/>
                  </a:lnTo>
                  <a:lnTo>
                    <a:pt x="170" y="115"/>
                  </a:lnTo>
                  <a:lnTo>
                    <a:pt x="173" y="107"/>
                  </a:lnTo>
                  <a:lnTo>
                    <a:pt x="174" y="97"/>
                  </a:lnTo>
                  <a:lnTo>
                    <a:pt x="174" y="88"/>
                  </a:lnTo>
                  <a:close/>
                  <a:moveTo>
                    <a:pt x="166" y="88"/>
                  </a:moveTo>
                  <a:lnTo>
                    <a:pt x="166" y="97"/>
                  </a:lnTo>
                  <a:lnTo>
                    <a:pt x="165" y="105"/>
                  </a:lnTo>
                  <a:lnTo>
                    <a:pt x="163" y="112"/>
                  </a:lnTo>
                  <a:lnTo>
                    <a:pt x="160" y="119"/>
                  </a:lnTo>
                  <a:lnTo>
                    <a:pt x="158" y="127"/>
                  </a:lnTo>
                  <a:lnTo>
                    <a:pt x="153" y="134"/>
                  </a:lnTo>
                  <a:lnTo>
                    <a:pt x="148" y="139"/>
                  </a:lnTo>
                  <a:lnTo>
                    <a:pt x="144" y="145"/>
                  </a:lnTo>
                  <a:lnTo>
                    <a:pt x="138" y="151"/>
                  </a:lnTo>
                  <a:lnTo>
                    <a:pt x="131" y="155"/>
                  </a:lnTo>
                  <a:lnTo>
                    <a:pt x="126" y="159"/>
                  </a:lnTo>
                  <a:lnTo>
                    <a:pt x="119" y="162"/>
                  </a:lnTo>
                  <a:lnTo>
                    <a:pt x="112" y="165"/>
                  </a:lnTo>
                  <a:lnTo>
                    <a:pt x="103" y="168"/>
                  </a:lnTo>
                  <a:lnTo>
                    <a:pt x="95" y="169"/>
                  </a:lnTo>
                  <a:lnTo>
                    <a:pt x="88" y="169"/>
                  </a:lnTo>
                  <a:lnTo>
                    <a:pt x="80" y="169"/>
                  </a:lnTo>
                  <a:lnTo>
                    <a:pt x="71" y="168"/>
                  </a:lnTo>
                  <a:lnTo>
                    <a:pt x="64" y="165"/>
                  </a:lnTo>
                  <a:lnTo>
                    <a:pt x="56" y="162"/>
                  </a:lnTo>
                  <a:lnTo>
                    <a:pt x="51" y="159"/>
                  </a:lnTo>
                  <a:lnTo>
                    <a:pt x="44" y="155"/>
                  </a:lnTo>
                  <a:lnTo>
                    <a:pt x="37" y="151"/>
                  </a:lnTo>
                  <a:lnTo>
                    <a:pt x="31" y="145"/>
                  </a:lnTo>
                  <a:lnTo>
                    <a:pt x="27" y="139"/>
                  </a:lnTo>
                  <a:lnTo>
                    <a:pt x="21" y="134"/>
                  </a:lnTo>
                  <a:lnTo>
                    <a:pt x="19" y="127"/>
                  </a:lnTo>
                  <a:lnTo>
                    <a:pt x="14" y="119"/>
                  </a:lnTo>
                  <a:lnTo>
                    <a:pt x="12" y="112"/>
                  </a:lnTo>
                  <a:lnTo>
                    <a:pt x="10" y="105"/>
                  </a:lnTo>
                  <a:lnTo>
                    <a:pt x="9" y="97"/>
                  </a:lnTo>
                  <a:lnTo>
                    <a:pt x="9" y="88"/>
                  </a:lnTo>
                  <a:lnTo>
                    <a:pt x="9" y="80"/>
                  </a:lnTo>
                  <a:lnTo>
                    <a:pt x="10" y="73"/>
                  </a:lnTo>
                  <a:lnTo>
                    <a:pt x="12" y="64"/>
                  </a:lnTo>
                  <a:lnTo>
                    <a:pt x="14" y="57"/>
                  </a:lnTo>
                  <a:lnTo>
                    <a:pt x="19" y="50"/>
                  </a:lnTo>
                  <a:lnTo>
                    <a:pt x="21" y="43"/>
                  </a:lnTo>
                  <a:lnTo>
                    <a:pt x="27" y="37"/>
                  </a:lnTo>
                  <a:lnTo>
                    <a:pt x="31" y="31"/>
                  </a:lnTo>
                  <a:lnTo>
                    <a:pt x="37" y="26"/>
                  </a:lnTo>
                  <a:lnTo>
                    <a:pt x="44" y="21"/>
                  </a:lnTo>
                  <a:lnTo>
                    <a:pt x="51" y="17"/>
                  </a:lnTo>
                  <a:lnTo>
                    <a:pt x="56" y="14"/>
                  </a:lnTo>
                  <a:lnTo>
                    <a:pt x="64" y="11"/>
                  </a:lnTo>
                  <a:lnTo>
                    <a:pt x="71" y="9"/>
                  </a:lnTo>
                  <a:lnTo>
                    <a:pt x="80" y="9"/>
                  </a:lnTo>
                  <a:lnTo>
                    <a:pt x="88" y="7"/>
                  </a:lnTo>
                  <a:lnTo>
                    <a:pt x="95" y="9"/>
                  </a:lnTo>
                  <a:lnTo>
                    <a:pt x="103" y="9"/>
                  </a:lnTo>
                  <a:lnTo>
                    <a:pt x="112" y="11"/>
                  </a:lnTo>
                  <a:lnTo>
                    <a:pt x="119" y="14"/>
                  </a:lnTo>
                  <a:lnTo>
                    <a:pt x="126" y="17"/>
                  </a:lnTo>
                  <a:lnTo>
                    <a:pt x="131" y="21"/>
                  </a:lnTo>
                  <a:lnTo>
                    <a:pt x="138" y="26"/>
                  </a:lnTo>
                  <a:lnTo>
                    <a:pt x="144" y="31"/>
                  </a:lnTo>
                  <a:lnTo>
                    <a:pt x="148" y="37"/>
                  </a:lnTo>
                  <a:lnTo>
                    <a:pt x="153" y="43"/>
                  </a:lnTo>
                  <a:lnTo>
                    <a:pt x="158" y="50"/>
                  </a:lnTo>
                  <a:lnTo>
                    <a:pt x="160" y="57"/>
                  </a:lnTo>
                  <a:lnTo>
                    <a:pt x="163" y="64"/>
                  </a:lnTo>
                  <a:lnTo>
                    <a:pt x="165" y="73"/>
                  </a:lnTo>
                  <a:lnTo>
                    <a:pt x="166" y="80"/>
                  </a:lnTo>
                  <a:lnTo>
                    <a:pt x="166" y="88"/>
                  </a:lnTo>
                  <a:close/>
                </a:path>
              </a:pathLst>
            </a:custGeom>
            <a:solidFill>
              <a:srgbClr val="FEF8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6" name="Freeform 173"/>
            <p:cNvSpPr>
              <a:spLocks noEditPoints="1"/>
            </p:cNvSpPr>
            <p:nvPr/>
          </p:nvSpPr>
          <p:spPr bwMode="auto">
            <a:xfrm>
              <a:off x="4452" y="2415"/>
              <a:ext cx="165" cy="170"/>
            </a:xfrm>
            <a:custGeom>
              <a:avLst/>
              <a:gdLst>
                <a:gd name="T0" fmla="*/ 165 w 165"/>
                <a:gd name="T1" fmla="*/ 77 h 170"/>
                <a:gd name="T2" fmla="*/ 162 w 165"/>
                <a:gd name="T3" fmla="*/ 60 h 170"/>
                <a:gd name="T4" fmla="*/ 155 w 165"/>
                <a:gd name="T5" fmla="*/ 45 h 170"/>
                <a:gd name="T6" fmla="*/ 147 w 165"/>
                <a:gd name="T7" fmla="*/ 31 h 170"/>
                <a:gd name="T8" fmla="*/ 136 w 165"/>
                <a:gd name="T9" fmla="*/ 20 h 170"/>
                <a:gd name="T10" fmla="*/ 122 w 165"/>
                <a:gd name="T11" fmla="*/ 11 h 170"/>
                <a:gd name="T12" fmla="*/ 107 w 165"/>
                <a:gd name="T13" fmla="*/ 4 h 170"/>
                <a:gd name="T14" fmla="*/ 91 w 165"/>
                <a:gd name="T15" fmla="*/ 1 h 170"/>
                <a:gd name="T16" fmla="*/ 75 w 165"/>
                <a:gd name="T17" fmla="*/ 1 h 170"/>
                <a:gd name="T18" fmla="*/ 58 w 165"/>
                <a:gd name="T19" fmla="*/ 4 h 170"/>
                <a:gd name="T20" fmla="*/ 43 w 165"/>
                <a:gd name="T21" fmla="*/ 11 h 170"/>
                <a:gd name="T22" fmla="*/ 30 w 165"/>
                <a:gd name="T23" fmla="*/ 20 h 170"/>
                <a:gd name="T24" fmla="*/ 19 w 165"/>
                <a:gd name="T25" fmla="*/ 31 h 170"/>
                <a:gd name="T26" fmla="*/ 9 w 165"/>
                <a:gd name="T27" fmla="*/ 45 h 170"/>
                <a:gd name="T28" fmla="*/ 4 w 165"/>
                <a:gd name="T29" fmla="*/ 60 h 170"/>
                <a:gd name="T30" fmla="*/ 0 w 165"/>
                <a:gd name="T31" fmla="*/ 77 h 170"/>
                <a:gd name="T32" fmla="*/ 0 w 165"/>
                <a:gd name="T33" fmla="*/ 94 h 170"/>
                <a:gd name="T34" fmla="*/ 4 w 165"/>
                <a:gd name="T35" fmla="*/ 111 h 170"/>
                <a:gd name="T36" fmla="*/ 9 w 165"/>
                <a:gd name="T37" fmla="*/ 126 h 170"/>
                <a:gd name="T38" fmla="*/ 19 w 165"/>
                <a:gd name="T39" fmla="*/ 139 h 170"/>
                <a:gd name="T40" fmla="*/ 30 w 165"/>
                <a:gd name="T41" fmla="*/ 150 h 170"/>
                <a:gd name="T42" fmla="*/ 43 w 165"/>
                <a:gd name="T43" fmla="*/ 160 h 170"/>
                <a:gd name="T44" fmla="*/ 58 w 165"/>
                <a:gd name="T45" fmla="*/ 166 h 170"/>
                <a:gd name="T46" fmla="*/ 75 w 165"/>
                <a:gd name="T47" fmla="*/ 169 h 170"/>
                <a:gd name="T48" fmla="*/ 91 w 165"/>
                <a:gd name="T49" fmla="*/ 169 h 170"/>
                <a:gd name="T50" fmla="*/ 107 w 165"/>
                <a:gd name="T51" fmla="*/ 166 h 170"/>
                <a:gd name="T52" fmla="*/ 122 w 165"/>
                <a:gd name="T53" fmla="*/ 160 h 170"/>
                <a:gd name="T54" fmla="*/ 136 w 165"/>
                <a:gd name="T55" fmla="*/ 150 h 170"/>
                <a:gd name="T56" fmla="*/ 147 w 165"/>
                <a:gd name="T57" fmla="*/ 139 h 170"/>
                <a:gd name="T58" fmla="*/ 155 w 165"/>
                <a:gd name="T59" fmla="*/ 126 h 170"/>
                <a:gd name="T60" fmla="*/ 162 w 165"/>
                <a:gd name="T61" fmla="*/ 111 h 170"/>
                <a:gd name="T62" fmla="*/ 165 w 165"/>
                <a:gd name="T63" fmla="*/ 94 h 170"/>
                <a:gd name="T64" fmla="*/ 158 w 165"/>
                <a:gd name="T65" fmla="*/ 85 h 170"/>
                <a:gd name="T66" fmla="*/ 157 w 165"/>
                <a:gd name="T67" fmla="*/ 101 h 170"/>
                <a:gd name="T68" fmla="*/ 151 w 165"/>
                <a:gd name="T69" fmla="*/ 115 h 170"/>
                <a:gd name="T70" fmla="*/ 136 w 165"/>
                <a:gd name="T71" fmla="*/ 139 h 170"/>
                <a:gd name="T72" fmla="*/ 125 w 165"/>
                <a:gd name="T73" fmla="*/ 149 h 170"/>
                <a:gd name="T74" fmla="*/ 112 w 165"/>
                <a:gd name="T75" fmla="*/ 156 h 170"/>
                <a:gd name="T76" fmla="*/ 97 w 165"/>
                <a:gd name="T77" fmla="*/ 160 h 170"/>
                <a:gd name="T78" fmla="*/ 83 w 165"/>
                <a:gd name="T79" fmla="*/ 162 h 170"/>
                <a:gd name="T80" fmla="*/ 68 w 165"/>
                <a:gd name="T81" fmla="*/ 160 h 170"/>
                <a:gd name="T82" fmla="*/ 54 w 165"/>
                <a:gd name="T83" fmla="*/ 156 h 170"/>
                <a:gd name="T84" fmla="*/ 40 w 165"/>
                <a:gd name="T85" fmla="*/ 149 h 170"/>
                <a:gd name="T86" fmla="*/ 29 w 165"/>
                <a:gd name="T87" fmla="*/ 139 h 170"/>
                <a:gd name="T88" fmla="*/ 20 w 165"/>
                <a:gd name="T89" fmla="*/ 128 h 170"/>
                <a:gd name="T90" fmla="*/ 14 w 165"/>
                <a:gd name="T91" fmla="*/ 115 h 170"/>
                <a:gd name="T92" fmla="*/ 9 w 165"/>
                <a:gd name="T93" fmla="*/ 101 h 170"/>
                <a:gd name="T94" fmla="*/ 8 w 165"/>
                <a:gd name="T95" fmla="*/ 85 h 170"/>
                <a:gd name="T96" fmla="*/ 9 w 165"/>
                <a:gd name="T97" fmla="*/ 70 h 170"/>
                <a:gd name="T98" fmla="*/ 14 w 165"/>
                <a:gd name="T99" fmla="*/ 55 h 170"/>
                <a:gd name="T100" fmla="*/ 20 w 165"/>
                <a:gd name="T101" fmla="*/ 43 h 170"/>
                <a:gd name="T102" fmla="*/ 29 w 165"/>
                <a:gd name="T103" fmla="*/ 31 h 170"/>
                <a:gd name="T104" fmla="*/ 54 w 165"/>
                <a:gd name="T105" fmla="*/ 14 h 170"/>
                <a:gd name="T106" fmla="*/ 68 w 165"/>
                <a:gd name="T107" fmla="*/ 10 h 170"/>
                <a:gd name="T108" fmla="*/ 83 w 165"/>
                <a:gd name="T109" fmla="*/ 8 h 170"/>
                <a:gd name="T110" fmla="*/ 97 w 165"/>
                <a:gd name="T111" fmla="*/ 10 h 170"/>
                <a:gd name="T112" fmla="*/ 112 w 165"/>
                <a:gd name="T113" fmla="*/ 14 h 170"/>
                <a:gd name="T114" fmla="*/ 136 w 165"/>
                <a:gd name="T115" fmla="*/ 31 h 170"/>
                <a:gd name="T116" fmla="*/ 151 w 165"/>
                <a:gd name="T117" fmla="*/ 55 h 170"/>
                <a:gd name="T118" fmla="*/ 157 w 165"/>
                <a:gd name="T119" fmla="*/ 70 h 170"/>
                <a:gd name="T120" fmla="*/ 158 w 165"/>
                <a:gd name="T121" fmla="*/ 85 h 170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65"/>
                <a:gd name="T184" fmla="*/ 0 h 170"/>
                <a:gd name="T185" fmla="*/ 165 w 165"/>
                <a:gd name="T186" fmla="*/ 170 h 170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65" h="170">
                  <a:moveTo>
                    <a:pt x="165" y="85"/>
                  </a:moveTo>
                  <a:lnTo>
                    <a:pt x="165" y="77"/>
                  </a:lnTo>
                  <a:lnTo>
                    <a:pt x="164" y="68"/>
                  </a:lnTo>
                  <a:lnTo>
                    <a:pt x="162" y="60"/>
                  </a:lnTo>
                  <a:lnTo>
                    <a:pt x="160" y="53"/>
                  </a:lnTo>
                  <a:lnTo>
                    <a:pt x="155" y="45"/>
                  </a:lnTo>
                  <a:lnTo>
                    <a:pt x="151" y="38"/>
                  </a:lnTo>
                  <a:lnTo>
                    <a:pt x="147" y="31"/>
                  </a:lnTo>
                  <a:lnTo>
                    <a:pt x="141" y="26"/>
                  </a:lnTo>
                  <a:lnTo>
                    <a:pt x="136" y="20"/>
                  </a:lnTo>
                  <a:lnTo>
                    <a:pt x="129" y="16"/>
                  </a:lnTo>
                  <a:lnTo>
                    <a:pt x="122" y="11"/>
                  </a:lnTo>
                  <a:lnTo>
                    <a:pt x="115" y="7"/>
                  </a:lnTo>
                  <a:lnTo>
                    <a:pt x="107" y="4"/>
                  </a:lnTo>
                  <a:lnTo>
                    <a:pt x="100" y="3"/>
                  </a:lnTo>
                  <a:lnTo>
                    <a:pt x="91" y="1"/>
                  </a:lnTo>
                  <a:lnTo>
                    <a:pt x="83" y="0"/>
                  </a:lnTo>
                  <a:lnTo>
                    <a:pt x="75" y="1"/>
                  </a:lnTo>
                  <a:lnTo>
                    <a:pt x="66" y="3"/>
                  </a:lnTo>
                  <a:lnTo>
                    <a:pt x="58" y="4"/>
                  </a:lnTo>
                  <a:lnTo>
                    <a:pt x="50" y="7"/>
                  </a:lnTo>
                  <a:lnTo>
                    <a:pt x="43" y="11"/>
                  </a:lnTo>
                  <a:lnTo>
                    <a:pt x="36" y="16"/>
                  </a:lnTo>
                  <a:lnTo>
                    <a:pt x="30" y="20"/>
                  </a:lnTo>
                  <a:lnTo>
                    <a:pt x="23" y="26"/>
                  </a:lnTo>
                  <a:lnTo>
                    <a:pt x="19" y="31"/>
                  </a:lnTo>
                  <a:lnTo>
                    <a:pt x="14" y="38"/>
                  </a:lnTo>
                  <a:lnTo>
                    <a:pt x="9" y="45"/>
                  </a:lnTo>
                  <a:lnTo>
                    <a:pt x="7" y="53"/>
                  </a:lnTo>
                  <a:lnTo>
                    <a:pt x="4" y="60"/>
                  </a:lnTo>
                  <a:lnTo>
                    <a:pt x="1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1" y="102"/>
                  </a:lnTo>
                  <a:lnTo>
                    <a:pt x="4" y="111"/>
                  </a:lnTo>
                  <a:lnTo>
                    <a:pt x="7" y="118"/>
                  </a:lnTo>
                  <a:lnTo>
                    <a:pt x="9" y="126"/>
                  </a:lnTo>
                  <a:lnTo>
                    <a:pt x="14" y="132"/>
                  </a:lnTo>
                  <a:lnTo>
                    <a:pt x="19" y="139"/>
                  </a:lnTo>
                  <a:lnTo>
                    <a:pt x="23" y="145"/>
                  </a:lnTo>
                  <a:lnTo>
                    <a:pt x="30" y="150"/>
                  </a:lnTo>
                  <a:lnTo>
                    <a:pt x="36" y="156"/>
                  </a:lnTo>
                  <a:lnTo>
                    <a:pt x="43" y="160"/>
                  </a:lnTo>
                  <a:lnTo>
                    <a:pt x="50" y="163"/>
                  </a:lnTo>
                  <a:lnTo>
                    <a:pt x="58" y="166"/>
                  </a:lnTo>
                  <a:lnTo>
                    <a:pt x="66" y="169"/>
                  </a:lnTo>
                  <a:lnTo>
                    <a:pt x="75" y="169"/>
                  </a:lnTo>
                  <a:lnTo>
                    <a:pt x="83" y="170"/>
                  </a:lnTo>
                  <a:lnTo>
                    <a:pt x="91" y="169"/>
                  </a:lnTo>
                  <a:lnTo>
                    <a:pt x="100" y="169"/>
                  </a:lnTo>
                  <a:lnTo>
                    <a:pt x="107" y="166"/>
                  </a:lnTo>
                  <a:lnTo>
                    <a:pt x="115" y="163"/>
                  </a:lnTo>
                  <a:lnTo>
                    <a:pt x="122" y="160"/>
                  </a:lnTo>
                  <a:lnTo>
                    <a:pt x="129" y="156"/>
                  </a:lnTo>
                  <a:lnTo>
                    <a:pt x="136" y="150"/>
                  </a:lnTo>
                  <a:lnTo>
                    <a:pt x="141" y="145"/>
                  </a:lnTo>
                  <a:lnTo>
                    <a:pt x="147" y="139"/>
                  </a:lnTo>
                  <a:lnTo>
                    <a:pt x="151" y="132"/>
                  </a:lnTo>
                  <a:lnTo>
                    <a:pt x="155" y="126"/>
                  </a:lnTo>
                  <a:lnTo>
                    <a:pt x="160" y="118"/>
                  </a:lnTo>
                  <a:lnTo>
                    <a:pt x="162" y="111"/>
                  </a:lnTo>
                  <a:lnTo>
                    <a:pt x="164" y="102"/>
                  </a:lnTo>
                  <a:lnTo>
                    <a:pt x="165" y="94"/>
                  </a:lnTo>
                  <a:lnTo>
                    <a:pt x="165" y="85"/>
                  </a:lnTo>
                  <a:close/>
                  <a:moveTo>
                    <a:pt x="158" y="85"/>
                  </a:moveTo>
                  <a:lnTo>
                    <a:pt x="157" y="94"/>
                  </a:lnTo>
                  <a:lnTo>
                    <a:pt x="157" y="101"/>
                  </a:lnTo>
                  <a:lnTo>
                    <a:pt x="154" y="108"/>
                  </a:lnTo>
                  <a:lnTo>
                    <a:pt x="151" y="115"/>
                  </a:lnTo>
                  <a:lnTo>
                    <a:pt x="144" y="128"/>
                  </a:lnTo>
                  <a:lnTo>
                    <a:pt x="136" y="139"/>
                  </a:lnTo>
                  <a:lnTo>
                    <a:pt x="130" y="145"/>
                  </a:lnTo>
                  <a:lnTo>
                    <a:pt x="125" y="149"/>
                  </a:lnTo>
                  <a:lnTo>
                    <a:pt x="118" y="153"/>
                  </a:lnTo>
                  <a:lnTo>
                    <a:pt x="112" y="156"/>
                  </a:lnTo>
                  <a:lnTo>
                    <a:pt x="105" y="159"/>
                  </a:lnTo>
                  <a:lnTo>
                    <a:pt x="97" y="160"/>
                  </a:lnTo>
                  <a:lnTo>
                    <a:pt x="90" y="162"/>
                  </a:lnTo>
                  <a:lnTo>
                    <a:pt x="83" y="162"/>
                  </a:lnTo>
                  <a:lnTo>
                    <a:pt x="75" y="162"/>
                  </a:lnTo>
                  <a:lnTo>
                    <a:pt x="68" y="160"/>
                  </a:lnTo>
                  <a:lnTo>
                    <a:pt x="61" y="159"/>
                  </a:lnTo>
                  <a:lnTo>
                    <a:pt x="54" y="156"/>
                  </a:lnTo>
                  <a:lnTo>
                    <a:pt x="47" y="153"/>
                  </a:lnTo>
                  <a:lnTo>
                    <a:pt x="40" y="149"/>
                  </a:lnTo>
                  <a:lnTo>
                    <a:pt x="34" y="145"/>
                  </a:lnTo>
                  <a:lnTo>
                    <a:pt x="29" y="139"/>
                  </a:lnTo>
                  <a:lnTo>
                    <a:pt x="25" y="133"/>
                  </a:lnTo>
                  <a:lnTo>
                    <a:pt x="20" y="128"/>
                  </a:lnTo>
                  <a:lnTo>
                    <a:pt x="16" y="122"/>
                  </a:lnTo>
                  <a:lnTo>
                    <a:pt x="14" y="115"/>
                  </a:lnTo>
                  <a:lnTo>
                    <a:pt x="11" y="108"/>
                  </a:lnTo>
                  <a:lnTo>
                    <a:pt x="9" y="101"/>
                  </a:lnTo>
                  <a:lnTo>
                    <a:pt x="8" y="94"/>
                  </a:lnTo>
                  <a:lnTo>
                    <a:pt x="8" y="85"/>
                  </a:lnTo>
                  <a:lnTo>
                    <a:pt x="8" y="78"/>
                  </a:lnTo>
                  <a:lnTo>
                    <a:pt x="9" y="70"/>
                  </a:lnTo>
                  <a:lnTo>
                    <a:pt x="11" y="62"/>
                  </a:lnTo>
                  <a:lnTo>
                    <a:pt x="14" y="55"/>
                  </a:lnTo>
                  <a:lnTo>
                    <a:pt x="16" y="48"/>
                  </a:lnTo>
                  <a:lnTo>
                    <a:pt x="20" y="43"/>
                  </a:lnTo>
                  <a:lnTo>
                    <a:pt x="25" y="37"/>
                  </a:lnTo>
                  <a:lnTo>
                    <a:pt x="29" y="31"/>
                  </a:lnTo>
                  <a:lnTo>
                    <a:pt x="40" y="21"/>
                  </a:lnTo>
                  <a:lnTo>
                    <a:pt x="54" y="14"/>
                  </a:lnTo>
                  <a:lnTo>
                    <a:pt x="61" y="13"/>
                  </a:lnTo>
                  <a:lnTo>
                    <a:pt x="68" y="10"/>
                  </a:lnTo>
                  <a:lnTo>
                    <a:pt x="75" y="8"/>
                  </a:lnTo>
                  <a:lnTo>
                    <a:pt x="83" y="8"/>
                  </a:lnTo>
                  <a:lnTo>
                    <a:pt x="90" y="8"/>
                  </a:lnTo>
                  <a:lnTo>
                    <a:pt x="97" y="10"/>
                  </a:lnTo>
                  <a:lnTo>
                    <a:pt x="105" y="13"/>
                  </a:lnTo>
                  <a:lnTo>
                    <a:pt x="112" y="14"/>
                  </a:lnTo>
                  <a:lnTo>
                    <a:pt x="125" y="21"/>
                  </a:lnTo>
                  <a:lnTo>
                    <a:pt x="136" y="31"/>
                  </a:lnTo>
                  <a:lnTo>
                    <a:pt x="144" y="43"/>
                  </a:lnTo>
                  <a:lnTo>
                    <a:pt x="151" y="55"/>
                  </a:lnTo>
                  <a:lnTo>
                    <a:pt x="154" y="62"/>
                  </a:lnTo>
                  <a:lnTo>
                    <a:pt x="157" y="70"/>
                  </a:lnTo>
                  <a:lnTo>
                    <a:pt x="157" y="78"/>
                  </a:lnTo>
                  <a:lnTo>
                    <a:pt x="158" y="85"/>
                  </a:lnTo>
                  <a:close/>
                </a:path>
              </a:pathLst>
            </a:custGeom>
            <a:solidFill>
              <a:srgbClr val="FEF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7" name="Freeform 174"/>
            <p:cNvSpPr>
              <a:spLocks noEditPoints="1"/>
            </p:cNvSpPr>
            <p:nvPr/>
          </p:nvSpPr>
          <p:spPr bwMode="auto">
            <a:xfrm>
              <a:off x="4456" y="2419"/>
              <a:ext cx="157" cy="162"/>
            </a:xfrm>
            <a:custGeom>
              <a:avLst/>
              <a:gdLst>
                <a:gd name="T0" fmla="*/ 157 w 157"/>
                <a:gd name="T1" fmla="*/ 73 h 162"/>
                <a:gd name="T2" fmla="*/ 154 w 157"/>
                <a:gd name="T3" fmla="*/ 57 h 162"/>
                <a:gd name="T4" fmla="*/ 149 w 157"/>
                <a:gd name="T5" fmla="*/ 43 h 162"/>
                <a:gd name="T6" fmla="*/ 139 w 157"/>
                <a:gd name="T7" fmla="*/ 30 h 162"/>
                <a:gd name="T8" fmla="*/ 129 w 157"/>
                <a:gd name="T9" fmla="*/ 19 h 162"/>
                <a:gd name="T10" fmla="*/ 117 w 157"/>
                <a:gd name="T11" fmla="*/ 10 h 162"/>
                <a:gd name="T12" fmla="*/ 103 w 157"/>
                <a:gd name="T13" fmla="*/ 4 h 162"/>
                <a:gd name="T14" fmla="*/ 86 w 157"/>
                <a:gd name="T15" fmla="*/ 2 h 162"/>
                <a:gd name="T16" fmla="*/ 71 w 157"/>
                <a:gd name="T17" fmla="*/ 2 h 162"/>
                <a:gd name="T18" fmla="*/ 55 w 157"/>
                <a:gd name="T19" fmla="*/ 4 h 162"/>
                <a:gd name="T20" fmla="*/ 42 w 157"/>
                <a:gd name="T21" fmla="*/ 10 h 162"/>
                <a:gd name="T22" fmla="*/ 28 w 157"/>
                <a:gd name="T23" fmla="*/ 19 h 162"/>
                <a:gd name="T24" fmla="*/ 18 w 157"/>
                <a:gd name="T25" fmla="*/ 30 h 162"/>
                <a:gd name="T26" fmla="*/ 10 w 157"/>
                <a:gd name="T27" fmla="*/ 43 h 162"/>
                <a:gd name="T28" fmla="*/ 3 w 157"/>
                <a:gd name="T29" fmla="*/ 57 h 162"/>
                <a:gd name="T30" fmla="*/ 0 w 157"/>
                <a:gd name="T31" fmla="*/ 73 h 162"/>
                <a:gd name="T32" fmla="*/ 0 w 157"/>
                <a:gd name="T33" fmla="*/ 90 h 162"/>
                <a:gd name="T34" fmla="*/ 3 w 157"/>
                <a:gd name="T35" fmla="*/ 105 h 162"/>
                <a:gd name="T36" fmla="*/ 10 w 157"/>
                <a:gd name="T37" fmla="*/ 120 h 162"/>
                <a:gd name="T38" fmla="*/ 18 w 157"/>
                <a:gd name="T39" fmla="*/ 132 h 162"/>
                <a:gd name="T40" fmla="*/ 28 w 157"/>
                <a:gd name="T41" fmla="*/ 144 h 162"/>
                <a:gd name="T42" fmla="*/ 42 w 157"/>
                <a:gd name="T43" fmla="*/ 152 h 162"/>
                <a:gd name="T44" fmla="*/ 55 w 157"/>
                <a:gd name="T45" fmla="*/ 158 h 162"/>
                <a:gd name="T46" fmla="*/ 71 w 157"/>
                <a:gd name="T47" fmla="*/ 162 h 162"/>
                <a:gd name="T48" fmla="*/ 86 w 157"/>
                <a:gd name="T49" fmla="*/ 162 h 162"/>
                <a:gd name="T50" fmla="*/ 103 w 157"/>
                <a:gd name="T51" fmla="*/ 158 h 162"/>
                <a:gd name="T52" fmla="*/ 117 w 157"/>
                <a:gd name="T53" fmla="*/ 152 h 162"/>
                <a:gd name="T54" fmla="*/ 129 w 157"/>
                <a:gd name="T55" fmla="*/ 144 h 162"/>
                <a:gd name="T56" fmla="*/ 139 w 157"/>
                <a:gd name="T57" fmla="*/ 132 h 162"/>
                <a:gd name="T58" fmla="*/ 149 w 157"/>
                <a:gd name="T59" fmla="*/ 120 h 162"/>
                <a:gd name="T60" fmla="*/ 154 w 157"/>
                <a:gd name="T61" fmla="*/ 105 h 162"/>
                <a:gd name="T62" fmla="*/ 157 w 157"/>
                <a:gd name="T63" fmla="*/ 90 h 162"/>
                <a:gd name="T64" fmla="*/ 150 w 157"/>
                <a:gd name="T65" fmla="*/ 81 h 162"/>
                <a:gd name="T66" fmla="*/ 149 w 157"/>
                <a:gd name="T67" fmla="*/ 95 h 162"/>
                <a:gd name="T68" fmla="*/ 144 w 157"/>
                <a:gd name="T69" fmla="*/ 110 h 162"/>
                <a:gd name="T70" fmla="*/ 129 w 157"/>
                <a:gd name="T71" fmla="*/ 132 h 162"/>
                <a:gd name="T72" fmla="*/ 107 w 157"/>
                <a:gd name="T73" fmla="*/ 148 h 162"/>
                <a:gd name="T74" fmla="*/ 93 w 157"/>
                <a:gd name="T75" fmla="*/ 152 h 162"/>
                <a:gd name="T76" fmla="*/ 79 w 157"/>
                <a:gd name="T77" fmla="*/ 154 h 162"/>
                <a:gd name="T78" fmla="*/ 64 w 157"/>
                <a:gd name="T79" fmla="*/ 152 h 162"/>
                <a:gd name="T80" fmla="*/ 51 w 157"/>
                <a:gd name="T81" fmla="*/ 148 h 162"/>
                <a:gd name="T82" fmla="*/ 28 w 157"/>
                <a:gd name="T83" fmla="*/ 132 h 162"/>
                <a:gd name="T84" fmla="*/ 12 w 157"/>
                <a:gd name="T85" fmla="*/ 110 h 162"/>
                <a:gd name="T86" fmla="*/ 8 w 157"/>
                <a:gd name="T87" fmla="*/ 95 h 162"/>
                <a:gd name="T88" fmla="*/ 7 w 157"/>
                <a:gd name="T89" fmla="*/ 81 h 162"/>
                <a:gd name="T90" fmla="*/ 8 w 157"/>
                <a:gd name="T91" fmla="*/ 67 h 162"/>
                <a:gd name="T92" fmla="*/ 12 w 157"/>
                <a:gd name="T93" fmla="*/ 53 h 162"/>
                <a:gd name="T94" fmla="*/ 28 w 157"/>
                <a:gd name="T95" fmla="*/ 30 h 162"/>
                <a:gd name="T96" fmla="*/ 51 w 157"/>
                <a:gd name="T97" fmla="*/ 14 h 162"/>
                <a:gd name="T98" fmla="*/ 64 w 157"/>
                <a:gd name="T99" fmla="*/ 10 h 162"/>
                <a:gd name="T100" fmla="*/ 79 w 157"/>
                <a:gd name="T101" fmla="*/ 9 h 162"/>
                <a:gd name="T102" fmla="*/ 93 w 157"/>
                <a:gd name="T103" fmla="*/ 10 h 162"/>
                <a:gd name="T104" fmla="*/ 107 w 157"/>
                <a:gd name="T105" fmla="*/ 14 h 162"/>
                <a:gd name="T106" fmla="*/ 129 w 157"/>
                <a:gd name="T107" fmla="*/ 30 h 162"/>
                <a:gd name="T108" fmla="*/ 144 w 157"/>
                <a:gd name="T109" fmla="*/ 53 h 162"/>
                <a:gd name="T110" fmla="*/ 149 w 157"/>
                <a:gd name="T111" fmla="*/ 67 h 162"/>
                <a:gd name="T112" fmla="*/ 150 w 157"/>
                <a:gd name="T113" fmla="*/ 81 h 16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7"/>
                <a:gd name="T172" fmla="*/ 0 h 162"/>
                <a:gd name="T173" fmla="*/ 157 w 157"/>
                <a:gd name="T174" fmla="*/ 162 h 16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7" h="162">
                  <a:moveTo>
                    <a:pt x="157" y="81"/>
                  </a:moveTo>
                  <a:lnTo>
                    <a:pt x="157" y="73"/>
                  </a:lnTo>
                  <a:lnTo>
                    <a:pt x="156" y="66"/>
                  </a:lnTo>
                  <a:lnTo>
                    <a:pt x="154" y="57"/>
                  </a:lnTo>
                  <a:lnTo>
                    <a:pt x="151" y="50"/>
                  </a:lnTo>
                  <a:lnTo>
                    <a:pt x="149" y="43"/>
                  </a:lnTo>
                  <a:lnTo>
                    <a:pt x="144" y="36"/>
                  </a:lnTo>
                  <a:lnTo>
                    <a:pt x="139" y="30"/>
                  </a:lnTo>
                  <a:lnTo>
                    <a:pt x="135" y="24"/>
                  </a:lnTo>
                  <a:lnTo>
                    <a:pt x="129" y="19"/>
                  </a:lnTo>
                  <a:lnTo>
                    <a:pt x="122" y="14"/>
                  </a:lnTo>
                  <a:lnTo>
                    <a:pt x="117" y="10"/>
                  </a:lnTo>
                  <a:lnTo>
                    <a:pt x="110" y="7"/>
                  </a:lnTo>
                  <a:lnTo>
                    <a:pt x="103" y="4"/>
                  </a:lnTo>
                  <a:lnTo>
                    <a:pt x="94" y="2"/>
                  </a:lnTo>
                  <a:lnTo>
                    <a:pt x="86" y="2"/>
                  </a:lnTo>
                  <a:lnTo>
                    <a:pt x="79" y="0"/>
                  </a:lnTo>
                  <a:lnTo>
                    <a:pt x="71" y="2"/>
                  </a:lnTo>
                  <a:lnTo>
                    <a:pt x="62" y="2"/>
                  </a:lnTo>
                  <a:lnTo>
                    <a:pt x="55" y="4"/>
                  </a:lnTo>
                  <a:lnTo>
                    <a:pt x="47" y="7"/>
                  </a:lnTo>
                  <a:lnTo>
                    <a:pt x="42" y="10"/>
                  </a:lnTo>
                  <a:lnTo>
                    <a:pt x="35" y="14"/>
                  </a:lnTo>
                  <a:lnTo>
                    <a:pt x="28" y="19"/>
                  </a:lnTo>
                  <a:lnTo>
                    <a:pt x="22" y="24"/>
                  </a:lnTo>
                  <a:lnTo>
                    <a:pt x="18" y="30"/>
                  </a:lnTo>
                  <a:lnTo>
                    <a:pt x="12" y="36"/>
                  </a:lnTo>
                  <a:lnTo>
                    <a:pt x="10" y="43"/>
                  </a:lnTo>
                  <a:lnTo>
                    <a:pt x="5" y="50"/>
                  </a:lnTo>
                  <a:lnTo>
                    <a:pt x="3" y="57"/>
                  </a:lnTo>
                  <a:lnTo>
                    <a:pt x="1" y="66"/>
                  </a:lnTo>
                  <a:lnTo>
                    <a:pt x="0" y="73"/>
                  </a:lnTo>
                  <a:lnTo>
                    <a:pt x="0" y="81"/>
                  </a:lnTo>
                  <a:lnTo>
                    <a:pt x="0" y="90"/>
                  </a:lnTo>
                  <a:lnTo>
                    <a:pt x="1" y="98"/>
                  </a:lnTo>
                  <a:lnTo>
                    <a:pt x="3" y="105"/>
                  </a:lnTo>
                  <a:lnTo>
                    <a:pt x="5" y="112"/>
                  </a:lnTo>
                  <a:lnTo>
                    <a:pt x="10" y="120"/>
                  </a:lnTo>
                  <a:lnTo>
                    <a:pt x="12" y="127"/>
                  </a:lnTo>
                  <a:lnTo>
                    <a:pt x="18" y="132"/>
                  </a:lnTo>
                  <a:lnTo>
                    <a:pt x="22" y="138"/>
                  </a:lnTo>
                  <a:lnTo>
                    <a:pt x="28" y="144"/>
                  </a:lnTo>
                  <a:lnTo>
                    <a:pt x="35" y="148"/>
                  </a:lnTo>
                  <a:lnTo>
                    <a:pt x="42" y="152"/>
                  </a:lnTo>
                  <a:lnTo>
                    <a:pt x="47" y="155"/>
                  </a:lnTo>
                  <a:lnTo>
                    <a:pt x="55" y="158"/>
                  </a:lnTo>
                  <a:lnTo>
                    <a:pt x="62" y="161"/>
                  </a:lnTo>
                  <a:lnTo>
                    <a:pt x="71" y="162"/>
                  </a:lnTo>
                  <a:lnTo>
                    <a:pt x="79" y="162"/>
                  </a:lnTo>
                  <a:lnTo>
                    <a:pt x="86" y="162"/>
                  </a:lnTo>
                  <a:lnTo>
                    <a:pt x="94" y="161"/>
                  </a:lnTo>
                  <a:lnTo>
                    <a:pt x="103" y="158"/>
                  </a:lnTo>
                  <a:lnTo>
                    <a:pt x="110" y="155"/>
                  </a:lnTo>
                  <a:lnTo>
                    <a:pt x="117" y="152"/>
                  </a:lnTo>
                  <a:lnTo>
                    <a:pt x="122" y="148"/>
                  </a:lnTo>
                  <a:lnTo>
                    <a:pt x="129" y="144"/>
                  </a:lnTo>
                  <a:lnTo>
                    <a:pt x="135" y="138"/>
                  </a:lnTo>
                  <a:lnTo>
                    <a:pt x="139" y="132"/>
                  </a:lnTo>
                  <a:lnTo>
                    <a:pt x="144" y="127"/>
                  </a:lnTo>
                  <a:lnTo>
                    <a:pt x="149" y="120"/>
                  </a:lnTo>
                  <a:lnTo>
                    <a:pt x="151" y="112"/>
                  </a:lnTo>
                  <a:lnTo>
                    <a:pt x="154" y="105"/>
                  </a:lnTo>
                  <a:lnTo>
                    <a:pt x="156" y="98"/>
                  </a:lnTo>
                  <a:lnTo>
                    <a:pt x="157" y="90"/>
                  </a:lnTo>
                  <a:lnTo>
                    <a:pt x="157" y="81"/>
                  </a:lnTo>
                  <a:close/>
                  <a:moveTo>
                    <a:pt x="150" y="81"/>
                  </a:moveTo>
                  <a:lnTo>
                    <a:pt x="150" y="88"/>
                  </a:lnTo>
                  <a:lnTo>
                    <a:pt x="149" y="95"/>
                  </a:lnTo>
                  <a:lnTo>
                    <a:pt x="146" y="102"/>
                  </a:lnTo>
                  <a:lnTo>
                    <a:pt x="144" y="110"/>
                  </a:lnTo>
                  <a:lnTo>
                    <a:pt x="137" y="122"/>
                  </a:lnTo>
                  <a:lnTo>
                    <a:pt x="129" y="132"/>
                  </a:lnTo>
                  <a:lnTo>
                    <a:pt x="118" y="142"/>
                  </a:lnTo>
                  <a:lnTo>
                    <a:pt x="107" y="148"/>
                  </a:lnTo>
                  <a:lnTo>
                    <a:pt x="100" y="151"/>
                  </a:lnTo>
                  <a:lnTo>
                    <a:pt x="93" y="152"/>
                  </a:lnTo>
                  <a:lnTo>
                    <a:pt x="86" y="154"/>
                  </a:lnTo>
                  <a:lnTo>
                    <a:pt x="79" y="154"/>
                  </a:lnTo>
                  <a:lnTo>
                    <a:pt x="71" y="154"/>
                  </a:lnTo>
                  <a:lnTo>
                    <a:pt x="64" y="152"/>
                  </a:lnTo>
                  <a:lnTo>
                    <a:pt x="57" y="151"/>
                  </a:lnTo>
                  <a:lnTo>
                    <a:pt x="51" y="148"/>
                  </a:lnTo>
                  <a:lnTo>
                    <a:pt x="39" y="142"/>
                  </a:lnTo>
                  <a:lnTo>
                    <a:pt x="28" y="132"/>
                  </a:lnTo>
                  <a:lnTo>
                    <a:pt x="19" y="122"/>
                  </a:lnTo>
                  <a:lnTo>
                    <a:pt x="12" y="110"/>
                  </a:lnTo>
                  <a:lnTo>
                    <a:pt x="11" y="102"/>
                  </a:lnTo>
                  <a:lnTo>
                    <a:pt x="8" y="95"/>
                  </a:lnTo>
                  <a:lnTo>
                    <a:pt x="8" y="88"/>
                  </a:lnTo>
                  <a:lnTo>
                    <a:pt x="7" y="81"/>
                  </a:lnTo>
                  <a:lnTo>
                    <a:pt x="8" y="74"/>
                  </a:lnTo>
                  <a:lnTo>
                    <a:pt x="8" y="67"/>
                  </a:lnTo>
                  <a:lnTo>
                    <a:pt x="11" y="60"/>
                  </a:lnTo>
                  <a:lnTo>
                    <a:pt x="12" y="53"/>
                  </a:lnTo>
                  <a:lnTo>
                    <a:pt x="19" y="40"/>
                  </a:lnTo>
                  <a:lnTo>
                    <a:pt x="28" y="30"/>
                  </a:lnTo>
                  <a:lnTo>
                    <a:pt x="39" y="22"/>
                  </a:lnTo>
                  <a:lnTo>
                    <a:pt x="51" y="14"/>
                  </a:lnTo>
                  <a:lnTo>
                    <a:pt x="57" y="12"/>
                  </a:lnTo>
                  <a:lnTo>
                    <a:pt x="64" y="10"/>
                  </a:lnTo>
                  <a:lnTo>
                    <a:pt x="71" y="9"/>
                  </a:lnTo>
                  <a:lnTo>
                    <a:pt x="79" y="9"/>
                  </a:lnTo>
                  <a:lnTo>
                    <a:pt x="86" y="9"/>
                  </a:lnTo>
                  <a:lnTo>
                    <a:pt x="93" y="10"/>
                  </a:lnTo>
                  <a:lnTo>
                    <a:pt x="100" y="12"/>
                  </a:lnTo>
                  <a:lnTo>
                    <a:pt x="107" y="14"/>
                  </a:lnTo>
                  <a:lnTo>
                    <a:pt x="118" y="22"/>
                  </a:lnTo>
                  <a:lnTo>
                    <a:pt x="129" y="30"/>
                  </a:lnTo>
                  <a:lnTo>
                    <a:pt x="137" y="40"/>
                  </a:lnTo>
                  <a:lnTo>
                    <a:pt x="144" y="53"/>
                  </a:lnTo>
                  <a:lnTo>
                    <a:pt x="146" y="60"/>
                  </a:lnTo>
                  <a:lnTo>
                    <a:pt x="149" y="67"/>
                  </a:lnTo>
                  <a:lnTo>
                    <a:pt x="150" y="74"/>
                  </a:lnTo>
                  <a:lnTo>
                    <a:pt x="150" y="81"/>
                  </a:lnTo>
                  <a:close/>
                </a:path>
              </a:pathLst>
            </a:custGeom>
            <a:solidFill>
              <a:srgbClr val="FEF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8" name="Freeform 175"/>
            <p:cNvSpPr>
              <a:spLocks noEditPoints="1"/>
            </p:cNvSpPr>
            <p:nvPr/>
          </p:nvSpPr>
          <p:spPr bwMode="auto">
            <a:xfrm>
              <a:off x="4460" y="2423"/>
              <a:ext cx="150" cy="154"/>
            </a:xfrm>
            <a:custGeom>
              <a:avLst/>
              <a:gdLst>
                <a:gd name="T0" fmla="*/ 149 w 150"/>
                <a:gd name="T1" fmla="*/ 70 h 154"/>
                <a:gd name="T2" fmla="*/ 146 w 150"/>
                <a:gd name="T3" fmla="*/ 54 h 154"/>
                <a:gd name="T4" fmla="*/ 136 w 150"/>
                <a:gd name="T5" fmla="*/ 35 h 154"/>
                <a:gd name="T6" fmla="*/ 117 w 150"/>
                <a:gd name="T7" fmla="*/ 13 h 154"/>
                <a:gd name="T8" fmla="*/ 97 w 150"/>
                <a:gd name="T9" fmla="*/ 5 h 154"/>
                <a:gd name="T10" fmla="*/ 82 w 150"/>
                <a:gd name="T11" fmla="*/ 0 h 154"/>
                <a:gd name="T12" fmla="*/ 67 w 150"/>
                <a:gd name="T13" fmla="*/ 0 h 154"/>
                <a:gd name="T14" fmla="*/ 53 w 150"/>
                <a:gd name="T15" fmla="*/ 5 h 154"/>
                <a:gd name="T16" fmla="*/ 32 w 150"/>
                <a:gd name="T17" fmla="*/ 13 h 154"/>
                <a:gd name="T18" fmla="*/ 17 w 150"/>
                <a:gd name="T19" fmla="*/ 29 h 154"/>
                <a:gd name="T20" fmla="*/ 8 w 150"/>
                <a:gd name="T21" fmla="*/ 40 h 154"/>
                <a:gd name="T22" fmla="*/ 3 w 150"/>
                <a:gd name="T23" fmla="*/ 54 h 154"/>
                <a:gd name="T24" fmla="*/ 0 w 150"/>
                <a:gd name="T25" fmla="*/ 70 h 154"/>
                <a:gd name="T26" fmla="*/ 0 w 150"/>
                <a:gd name="T27" fmla="*/ 86 h 154"/>
                <a:gd name="T28" fmla="*/ 3 w 150"/>
                <a:gd name="T29" fmla="*/ 100 h 154"/>
                <a:gd name="T30" fmla="*/ 8 w 150"/>
                <a:gd name="T31" fmla="*/ 114 h 154"/>
                <a:gd name="T32" fmla="*/ 17 w 150"/>
                <a:gd name="T33" fmla="*/ 125 h 154"/>
                <a:gd name="T34" fmla="*/ 26 w 150"/>
                <a:gd name="T35" fmla="*/ 137 h 154"/>
                <a:gd name="T36" fmla="*/ 39 w 150"/>
                <a:gd name="T37" fmla="*/ 145 h 154"/>
                <a:gd name="T38" fmla="*/ 53 w 150"/>
                <a:gd name="T39" fmla="*/ 151 h 154"/>
                <a:gd name="T40" fmla="*/ 67 w 150"/>
                <a:gd name="T41" fmla="*/ 154 h 154"/>
                <a:gd name="T42" fmla="*/ 82 w 150"/>
                <a:gd name="T43" fmla="*/ 154 h 154"/>
                <a:gd name="T44" fmla="*/ 97 w 150"/>
                <a:gd name="T45" fmla="*/ 151 h 154"/>
                <a:gd name="T46" fmla="*/ 110 w 150"/>
                <a:gd name="T47" fmla="*/ 145 h 154"/>
                <a:gd name="T48" fmla="*/ 122 w 150"/>
                <a:gd name="T49" fmla="*/ 137 h 154"/>
                <a:gd name="T50" fmla="*/ 136 w 150"/>
                <a:gd name="T51" fmla="*/ 120 h 154"/>
                <a:gd name="T52" fmla="*/ 146 w 150"/>
                <a:gd name="T53" fmla="*/ 100 h 154"/>
                <a:gd name="T54" fmla="*/ 149 w 150"/>
                <a:gd name="T55" fmla="*/ 86 h 154"/>
                <a:gd name="T56" fmla="*/ 142 w 150"/>
                <a:gd name="T57" fmla="*/ 77 h 154"/>
                <a:gd name="T58" fmla="*/ 136 w 150"/>
                <a:gd name="T59" fmla="*/ 104 h 154"/>
                <a:gd name="T60" fmla="*/ 122 w 150"/>
                <a:gd name="T61" fmla="*/ 125 h 154"/>
                <a:gd name="T62" fmla="*/ 100 w 150"/>
                <a:gd name="T63" fmla="*/ 141 h 154"/>
                <a:gd name="T64" fmla="*/ 75 w 150"/>
                <a:gd name="T65" fmla="*/ 145 h 154"/>
                <a:gd name="T66" fmla="*/ 49 w 150"/>
                <a:gd name="T67" fmla="*/ 141 h 154"/>
                <a:gd name="T68" fmla="*/ 26 w 150"/>
                <a:gd name="T69" fmla="*/ 125 h 154"/>
                <a:gd name="T70" fmla="*/ 12 w 150"/>
                <a:gd name="T71" fmla="*/ 104 h 154"/>
                <a:gd name="T72" fmla="*/ 7 w 150"/>
                <a:gd name="T73" fmla="*/ 77 h 154"/>
                <a:gd name="T74" fmla="*/ 12 w 150"/>
                <a:gd name="T75" fmla="*/ 50 h 154"/>
                <a:gd name="T76" fmla="*/ 26 w 150"/>
                <a:gd name="T77" fmla="*/ 29 h 154"/>
                <a:gd name="T78" fmla="*/ 49 w 150"/>
                <a:gd name="T79" fmla="*/ 15 h 154"/>
                <a:gd name="T80" fmla="*/ 75 w 150"/>
                <a:gd name="T81" fmla="*/ 9 h 154"/>
                <a:gd name="T82" fmla="*/ 100 w 150"/>
                <a:gd name="T83" fmla="*/ 15 h 154"/>
                <a:gd name="T84" fmla="*/ 122 w 150"/>
                <a:gd name="T85" fmla="*/ 29 h 154"/>
                <a:gd name="T86" fmla="*/ 136 w 150"/>
                <a:gd name="T87" fmla="*/ 50 h 154"/>
                <a:gd name="T88" fmla="*/ 142 w 150"/>
                <a:gd name="T89" fmla="*/ 77 h 154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0"/>
                <a:gd name="T136" fmla="*/ 0 h 154"/>
                <a:gd name="T137" fmla="*/ 150 w 150"/>
                <a:gd name="T138" fmla="*/ 154 h 154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0" h="154">
                  <a:moveTo>
                    <a:pt x="150" y="77"/>
                  </a:moveTo>
                  <a:lnTo>
                    <a:pt x="149" y="70"/>
                  </a:lnTo>
                  <a:lnTo>
                    <a:pt x="149" y="62"/>
                  </a:lnTo>
                  <a:lnTo>
                    <a:pt x="146" y="54"/>
                  </a:lnTo>
                  <a:lnTo>
                    <a:pt x="143" y="47"/>
                  </a:lnTo>
                  <a:lnTo>
                    <a:pt x="136" y="35"/>
                  </a:lnTo>
                  <a:lnTo>
                    <a:pt x="128" y="23"/>
                  </a:lnTo>
                  <a:lnTo>
                    <a:pt x="117" y="13"/>
                  </a:lnTo>
                  <a:lnTo>
                    <a:pt x="104" y="6"/>
                  </a:lnTo>
                  <a:lnTo>
                    <a:pt x="97" y="5"/>
                  </a:lnTo>
                  <a:lnTo>
                    <a:pt x="89" y="2"/>
                  </a:lnTo>
                  <a:lnTo>
                    <a:pt x="82" y="0"/>
                  </a:lnTo>
                  <a:lnTo>
                    <a:pt x="75" y="0"/>
                  </a:lnTo>
                  <a:lnTo>
                    <a:pt x="67" y="0"/>
                  </a:lnTo>
                  <a:lnTo>
                    <a:pt x="60" y="2"/>
                  </a:lnTo>
                  <a:lnTo>
                    <a:pt x="53" y="5"/>
                  </a:lnTo>
                  <a:lnTo>
                    <a:pt x="46" y="6"/>
                  </a:lnTo>
                  <a:lnTo>
                    <a:pt x="32" y="13"/>
                  </a:lnTo>
                  <a:lnTo>
                    <a:pt x="21" y="23"/>
                  </a:lnTo>
                  <a:lnTo>
                    <a:pt x="17" y="29"/>
                  </a:lnTo>
                  <a:lnTo>
                    <a:pt x="12" y="35"/>
                  </a:lnTo>
                  <a:lnTo>
                    <a:pt x="8" y="40"/>
                  </a:lnTo>
                  <a:lnTo>
                    <a:pt x="6" y="47"/>
                  </a:lnTo>
                  <a:lnTo>
                    <a:pt x="3" y="54"/>
                  </a:lnTo>
                  <a:lnTo>
                    <a:pt x="1" y="62"/>
                  </a:lnTo>
                  <a:lnTo>
                    <a:pt x="0" y="70"/>
                  </a:lnTo>
                  <a:lnTo>
                    <a:pt x="0" y="77"/>
                  </a:lnTo>
                  <a:lnTo>
                    <a:pt x="0" y="86"/>
                  </a:lnTo>
                  <a:lnTo>
                    <a:pt x="1" y="93"/>
                  </a:lnTo>
                  <a:lnTo>
                    <a:pt x="3" y="100"/>
                  </a:lnTo>
                  <a:lnTo>
                    <a:pt x="6" y="107"/>
                  </a:lnTo>
                  <a:lnTo>
                    <a:pt x="8" y="114"/>
                  </a:lnTo>
                  <a:lnTo>
                    <a:pt x="12" y="120"/>
                  </a:lnTo>
                  <a:lnTo>
                    <a:pt x="17" y="125"/>
                  </a:lnTo>
                  <a:lnTo>
                    <a:pt x="21" y="131"/>
                  </a:lnTo>
                  <a:lnTo>
                    <a:pt x="26" y="137"/>
                  </a:lnTo>
                  <a:lnTo>
                    <a:pt x="32" y="141"/>
                  </a:lnTo>
                  <a:lnTo>
                    <a:pt x="39" y="145"/>
                  </a:lnTo>
                  <a:lnTo>
                    <a:pt x="46" y="148"/>
                  </a:lnTo>
                  <a:lnTo>
                    <a:pt x="53" y="151"/>
                  </a:lnTo>
                  <a:lnTo>
                    <a:pt x="60" y="152"/>
                  </a:lnTo>
                  <a:lnTo>
                    <a:pt x="67" y="154"/>
                  </a:lnTo>
                  <a:lnTo>
                    <a:pt x="75" y="154"/>
                  </a:lnTo>
                  <a:lnTo>
                    <a:pt x="82" y="154"/>
                  </a:lnTo>
                  <a:lnTo>
                    <a:pt x="89" y="152"/>
                  </a:lnTo>
                  <a:lnTo>
                    <a:pt x="97" y="151"/>
                  </a:lnTo>
                  <a:lnTo>
                    <a:pt x="104" y="148"/>
                  </a:lnTo>
                  <a:lnTo>
                    <a:pt x="110" y="145"/>
                  </a:lnTo>
                  <a:lnTo>
                    <a:pt x="117" y="141"/>
                  </a:lnTo>
                  <a:lnTo>
                    <a:pt x="122" y="137"/>
                  </a:lnTo>
                  <a:lnTo>
                    <a:pt x="128" y="131"/>
                  </a:lnTo>
                  <a:lnTo>
                    <a:pt x="136" y="120"/>
                  </a:lnTo>
                  <a:lnTo>
                    <a:pt x="143" y="107"/>
                  </a:lnTo>
                  <a:lnTo>
                    <a:pt x="146" y="100"/>
                  </a:lnTo>
                  <a:lnTo>
                    <a:pt x="149" y="93"/>
                  </a:lnTo>
                  <a:lnTo>
                    <a:pt x="149" y="86"/>
                  </a:lnTo>
                  <a:lnTo>
                    <a:pt x="150" y="77"/>
                  </a:lnTo>
                  <a:close/>
                  <a:moveTo>
                    <a:pt x="142" y="77"/>
                  </a:moveTo>
                  <a:lnTo>
                    <a:pt x="140" y="91"/>
                  </a:lnTo>
                  <a:lnTo>
                    <a:pt x="136" y="104"/>
                  </a:lnTo>
                  <a:lnTo>
                    <a:pt x="131" y="116"/>
                  </a:lnTo>
                  <a:lnTo>
                    <a:pt x="122" y="125"/>
                  </a:lnTo>
                  <a:lnTo>
                    <a:pt x="113" y="134"/>
                  </a:lnTo>
                  <a:lnTo>
                    <a:pt x="100" y="141"/>
                  </a:lnTo>
                  <a:lnTo>
                    <a:pt x="88" y="144"/>
                  </a:lnTo>
                  <a:lnTo>
                    <a:pt x="75" y="145"/>
                  </a:lnTo>
                  <a:lnTo>
                    <a:pt x="61" y="144"/>
                  </a:lnTo>
                  <a:lnTo>
                    <a:pt x="49" y="141"/>
                  </a:lnTo>
                  <a:lnTo>
                    <a:pt x="38" y="134"/>
                  </a:lnTo>
                  <a:lnTo>
                    <a:pt x="26" y="125"/>
                  </a:lnTo>
                  <a:lnTo>
                    <a:pt x="19" y="116"/>
                  </a:lnTo>
                  <a:lnTo>
                    <a:pt x="12" y="104"/>
                  </a:lnTo>
                  <a:lnTo>
                    <a:pt x="8" y="91"/>
                  </a:lnTo>
                  <a:lnTo>
                    <a:pt x="7" y="77"/>
                  </a:lnTo>
                  <a:lnTo>
                    <a:pt x="8" y="63"/>
                  </a:lnTo>
                  <a:lnTo>
                    <a:pt x="12" y="50"/>
                  </a:lnTo>
                  <a:lnTo>
                    <a:pt x="19" y="39"/>
                  </a:lnTo>
                  <a:lnTo>
                    <a:pt x="26" y="29"/>
                  </a:lnTo>
                  <a:lnTo>
                    <a:pt x="38" y="20"/>
                  </a:lnTo>
                  <a:lnTo>
                    <a:pt x="49" y="15"/>
                  </a:lnTo>
                  <a:lnTo>
                    <a:pt x="61" y="10"/>
                  </a:lnTo>
                  <a:lnTo>
                    <a:pt x="75" y="9"/>
                  </a:lnTo>
                  <a:lnTo>
                    <a:pt x="88" y="10"/>
                  </a:lnTo>
                  <a:lnTo>
                    <a:pt x="100" y="15"/>
                  </a:lnTo>
                  <a:lnTo>
                    <a:pt x="113" y="20"/>
                  </a:lnTo>
                  <a:lnTo>
                    <a:pt x="122" y="29"/>
                  </a:lnTo>
                  <a:lnTo>
                    <a:pt x="131" y="39"/>
                  </a:lnTo>
                  <a:lnTo>
                    <a:pt x="136" y="50"/>
                  </a:lnTo>
                  <a:lnTo>
                    <a:pt x="140" y="63"/>
                  </a:lnTo>
                  <a:lnTo>
                    <a:pt x="142" y="77"/>
                  </a:lnTo>
                  <a:close/>
                </a:path>
              </a:pathLst>
            </a:custGeom>
            <a:solidFill>
              <a:srgbClr val="FEF8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89" name="Freeform 176"/>
            <p:cNvSpPr>
              <a:spLocks noEditPoints="1"/>
            </p:cNvSpPr>
            <p:nvPr/>
          </p:nvSpPr>
          <p:spPr bwMode="auto">
            <a:xfrm>
              <a:off x="4463" y="2428"/>
              <a:ext cx="143" cy="145"/>
            </a:xfrm>
            <a:custGeom>
              <a:avLst/>
              <a:gdLst>
                <a:gd name="T0" fmla="*/ 143 w 143"/>
                <a:gd name="T1" fmla="*/ 65 h 145"/>
                <a:gd name="T2" fmla="*/ 139 w 143"/>
                <a:gd name="T3" fmla="*/ 51 h 145"/>
                <a:gd name="T4" fmla="*/ 130 w 143"/>
                <a:gd name="T5" fmla="*/ 31 h 145"/>
                <a:gd name="T6" fmla="*/ 111 w 143"/>
                <a:gd name="T7" fmla="*/ 13 h 145"/>
                <a:gd name="T8" fmla="*/ 93 w 143"/>
                <a:gd name="T9" fmla="*/ 3 h 145"/>
                <a:gd name="T10" fmla="*/ 79 w 143"/>
                <a:gd name="T11" fmla="*/ 0 h 145"/>
                <a:gd name="T12" fmla="*/ 64 w 143"/>
                <a:gd name="T13" fmla="*/ 0 h 145"/>
                <a:gd name="T14" fmla="*/ 50 w 143"/>
                <a:gd name="T15" fmla="*/ 3 h 145"/>
                <a:gd name="T16" fmla="*/ 32 w 143"/>
                <a:gd name="T17" fmla="*/ 13 h 145"/>
                <a:gd name="T18" fmla="*/ 12 w 143"/>
                <a:gd name="T19" fmla="*/ 31 h 145"/>
                <a:gd name="T20" fmla="*/ 4 w 143"/>
                <a:gd name="T21" fmla="*/ 51 h 145"/>
                <a:gd name="T22" fmla="*/ 1 w 143"/>
                <a:gd name="T23" fmla="*/ 65 h 145"/>
                <a:gd name="T24" fmla="*/ 1 w 143"/>
                <a:gd name="T25" fmla="*/ 79 h 145"/>
                <a:gd name="T26" fmla="*/ 4 w 143"/>
                <a:gd name="T27" fmla="*/ 93 h 145"/>
                <a:gd name="T28" fmla="*/ 12 w 143"/>
                <a:gd name="T29" fmla="*/ 113 h 145"/>
                <a:gd name="T30" fmla="*/ 32 w 143"/>
                <a:gd name="T31" fmla="*/ 133 h 145"/>
                <a:gd name="T32" fmla="*/ 50 w 143"/>
                <a:gd name="T33" fmla="*/ 142 h 145"/>
                <a:gd name="T34" fmla="*/ 64 w 143"/>
                <a:gd name="T35" fmla="*/ 145 h 145"/>
                <a:gd name="T36" fmla="*/ 79 w 143"/>
                <a:gd name="T37" fmla="*/ 145 h 145"/>
                <a:gd name="T38" fmla="*/ 93 w 143"/>
                <a:gd name="T39" fmla="*/ 142 h 145"/>
                <a:gd name="T40" fmla="*/ 111 w 143"/>
                <a:gd name="T41" fmla="*/ 133 h 145"/>
                <a:gd name="T42" fmla="*/ 130 w 143"/>
                <a:gd name="T43" fmla="*/ 113 h 145"/>
                <a:gd name="T44" fmla="*/ 139 w 143"/>
                <a:gd name="T45" fmla="*/ 93 h 145"/>
                <a:gd name="T46" fmla="*/ 143 w 143"/>
                <a:gd name="T47" fmla="*/ 79 h 145"/>
                <a:gd name="T48" fmla="*/ 135 w 143"/>
                <a:gd name="T49" fmla="*/ 72 h 145"/>
                <a:gd name="T50" fmla="*/ 130 w 143"/>
                <a:gd name="T51" fmla="*/ 98 h 145"/>
                <a:gd name="T52" fmla="*/ 117 w 143"/>
                <a:gd name="T53" fmla="*/ 118 h 145"/>
                <a:gd name="T54" fmla="*/ 96 w 143"/>
                <a:gd name="T55" fmla="*/ 132 h 145"/>
                <a:gd name="T56" fmla="*/ 72 w 143"/>
                <a:gd name="T57" fmla="*/ 137 h 145"/>
                <a:gd name="T58" fmla="*/ 47 w 143"/>
                <a:gd name="T59" fmla="*/ 132 h 145"/>
                <a:gd name="T60" fmla="*/ 26 w 143"/>
                <a:gd name="T61" fmla="*/ 118 h 145"/>
                <a:gd name="T62" fmla="*/ 14 w 143"/>
                <a:gd name="T63" fmla="*/ 98 h 145"/>
                <a:gd name="T64" fmla="*/ 8 w 143"/>
                <a:gd name="T65" fmla="*/ 72 h 145"/>
                <a:gd name="T66" fmla="*/ 14 w 143"/>
                <a:gd name="T67" fmla="*/ 47 h 145"/>
                <a:gd name="T68" fmla="*/ 26 w 143"/>
                <a:gd name="T69" fmla="*/ 27 h 145"/>
                <a:gd name="T70" fmla="*/ 47 w 143"/>
                <a:gd name="T71" fmla="*/ 13 h 145"/>
                <a:gd name="T72" fmla="*/ 72 w 143"/>
                <a:gd name="T73" fmla="*/ 8 h 145"/>
                <a:gd name="T74" fmla="*/ 96 w 143"/>
                <a:gd name="T75" fmla="*/ 13 h 145"/>
                <a:gd name="T76" fmla="*/ 117 w 143"/>
                <a:gd name="T77" fmla="*/ 27 h 145"/>
                <a:gd name="T78" fmla="*/ 130 w 143"/>
                <a:gd name="T79" fmla="*/ 47 h 145"/>
                <a:gd name="T80" fmla="*/ 135 w 143"/>
                <a:gd name="T81" fmla="*/ 72 h 14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3"/>
                <a:gd name="T124" fmla="*/ 0 h 145"/>
                <a:gd name="T125" fmla="*/ 143 w 143"/>
                <a:gd name="T126" fmla="*/ 145 h 14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3" h="145">
                  <a:moveTo>
                    <a:pt x="143" y="72"/>
                  </a:moveTo>
                  <a:lnTo>
                    <a:pt x="143" y="65"/>
                  </a:lnTo>
                  <a:lnTo>
                    <a:pt x="142" y="58"/>
                  </a:lnTo>
                  <a:lnTo>
                    <a:pt x="139" y="51"/>
                  </a:lnTo>
                  <a:lnTo>
                    <a:pt x="137" y="44"/>
                  </a:lnTo>
                  <a:lnTo>
                    <a:pt x="130" y="31"/>
                  </a:lnTo>
                  <a:lnTo>
                    <a:pt x="122" y="21"/>
                  </a:lnTo>
                  <a:lnTo>
                    <a:pt x="111" y="13"/>
                  </a:lnTo>
                  <a:lnTo>
                    <a:pt x="100" y="5"/>
                  </a:lnTo>
                  <a:lnTo>
                    <a:pt x="93" y="3"/>
                  </a:lnTo>
                  <a:lnTo>
                    <a:pt x="86" y="1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4" y="0"/>
                  </a:lnTo>
                  <a:lnTo>
                    <a:pt x="57" y="1"/>
                  </a:lnTo>
                  <a:lnTo>
                    <a:pt x="50" y="3"/>
                  </a:lnTo>
                  <a:lnTo>
                    <a:pt x="44" y="5"/>
                  </a:lnTo>
                  <a:lnTo>
                    <a:pt x="32" y="13"/>
                  </a:lnTo>
                  <a:lnTo>
                    <a:pt x="21" y="21"/>
                  </a:lnTo>
                  <a:lnTo>
                    <a:pt x="12" y="31"/>
                  </a:lnTo>
                  <a:lnTo>
                    <a:pt x="5" y="44"/>
                  </a:lnTo>
                  <a:lnTo>
                    <a:pt x="4" y="51"/>
                  </a:lnTo>
                  <a:lnTo>
                    <a:pt x="1" y="58"/>
                  </a:lnTo>
                  <a:lnTo>
                    <a:pt x="1" y="65"/>
                  </a:lnTo>
                  <a:lnTo>
                    <a:pt x="0" y="72"/>
                  </a:lnTo>
                  <a:lnTo>
                    <a:pt x="1" y="79"/>
                  </a:lnTo>
                  <a:lnTo>
                    <a:pt x="1" y="86"/>
                  </a:lnTo>
                  <a:lnTo>
                    <a:pt x="4" y="93"/>
                  </a:lnTo>
                  <a:lnTo>
                    <a:pt x="5" y="101"/>
                  </a:lnTo>
                  <a:lnTo>
                    <a:pt x="12" y="113"/>
                  </a:lnTo>
                  <a:lnTo>
                    <a:pt x="21" y="123"/>
                  </a:lnTo>
                  <a:lnTo>
                    <a:pt x="32" y="133"/>
                  </a:lnTo>
                  <a:lnTo>
                    <a:pt x="44" y="139"/>
                  </a:lnTo>
                  <a:lnTo>
                    <a:pt x="50" y="142"/>
                  </a:lnTo>
                  <a:lnTo>
                    <a:pt x="57" y="143"/>
                  </a:lnTo>
                  <a:lnTo>
                    <a:pt x="64" y="145"/>
                  </a:lnTo>
                  <a:lnTo>
                    <a:pt x="72" y="145"/>
                  </a:lnTo>
                  <a:lnTo>
                    <a:pt x="79" y="145"/>
                  </a:lnTo>
                  <a:lnTo>
                    <a:pt x="86" y="143"/>
                  </a:lnTo>
                  <a:lnTo>
                    <a:pt x="93" y="142"/>
                  </a:lnTo>
                  <a:lnTo>
                    <a:pt x="100" y="139"/>
                  </a:lnTo>
                  <a:lnTo>
                    <a:pt x="111" y="133"/>
                  </a:lnTo>
                  <a:lnTo>
                    <a:pt x="122" y="123"/>
                  </a:lnTo>
                  <a:lnTo>
                    <a:pt x="130" y="113"/>
                  </a:lnTo>
                  <a:lnTo>
                    <a:pt x="137" y="101"/>
                  </a:lnTo>
                  <a:lnTo>
                    <a:pt x="139" y="93"/>
                  </a:lnTo>
                  <a:lnTo>
                    <a:pt x="142" y="86"/>
                  </a:lnTo>
                  <a:lnTo>
                    <a:pt x="143" y="79"/>
                  </a:lnTo>
                  <a:lnTo>
                    <a:pt x="143" y="72"/>
                  </a:lnTo>
                  <a:close/>
                  <a:moveTo>
                    <a:pt x="135" y="72"/>
                  </a:moveTo>
                  <a:lnTo>
                    <a:pt x="133" y="85"/>
                  </a:lnTo>
                  <a:lnTo>
                    <a:pt x="130" y="98"/>
                  </a:lnTo>
                  <a:lnTo>
                    <a:pt x="124" y="109"/>
                  </a:lnTo>
                  <a:lnTo>
                    <a:pt x="117" y="118"/>
                  </a:lnTo>
                  <a:lnTo>
                    <a:pt x="107" y="126"/>
                  </a:lnTo>
                  <a:lnTo>
                    <a:pt x="96" y="132"/>
                  </a:lnTo>
                  <a:lnTo>
                    <a:pt x="85" y="136"/>
                  </a:lnTo>
                  <a:lnTo>
                    <a:pt x="72" y="137"/>
                  </a:lnTo>
                  <a:lnTo>
                    <a:pt x="58" y="136"/>
                  </a:lnTo>
                  <a:lnTo>
                    <a:pt x="47" y="132"/>
                  </a:lnTo>
                  <a:lnTo>
                    <a:pt x="36" y="126"/>
                  </a:lnTo>
                  <a:lnTo>
                    <a:pt x="26" y="118"/>
                  </a:lnTo>
                  <a:lnTo>
                    <a:pt x="19" y="109"/>
                  </a:lnTo>
                  <a:lnTo>
                    <a:pt x="14" y="98"/>
                  </a:lnTo>
                  <a:lnTo>
                    <a:pt x="9" y="85"/>
                  </a:lnTo>
                  <a:lnTo>
                    <a:pt x="8" y="72"/>
                  </a:lnTo>
                  <a:lnTo>
                    <a:pt x="9" y="59"/>
                  </a:lnTo>
                  <a:lnTo>
                    <a:pt x="14" y="47"/>
                  </a:lnTo>
                  <a:lnTo>
                    <a:pt x="19" y="37"/>
                  </a:lnTo>
                  <a:lnTo>
                    <a:pt x="26" y="27"/>
                  </a:lnTo>
                  <a:lnTo>
                    <a:pt x="36" y="18"/>
                  </a:lnTo>
                  <a:lnTo>
                    <a:pt x="47" y="13"/>
                  </a:lnTo>
                  <a:lnTo>
                    <a:pt x="58" y="10"/>
                  </a:lnTo>
                  <a:lnTo>
                    <a:pt x="72" y="8"/>
                  </a:lnTo>
                  <a:lnTo>
                    <a:pt x="85" y="10"/>
                  </a:lnTo>
                  <a:lnTo>
                    <a:pt x="96" y="13"/>
                  </a:lnTo>
                  <a:lnTo>
                    <a:pt x="107" y="18"/>
                  </a:lnTo>
                  <a:lnTo>
                    <a:pt x="117" y="27"/>
                  </a:lnTo>
                  <a:lnTo>
                    <a:pt x="124" y="37"/>
                  </a:lnTo>
                  <a:lnTo>
                    <a:pt x="130" y="47"/>
                  </a:lnTo>
                  <a:lnTo>
                    <a:pt x="133" y="59"/>
                  </a:lnTo>
                  <a:lnTo>
                    <a:pt x="135" y="72"/>
                  </a:lnTo>
                  <a:close/>
                </a:path>
              </a:pathLst>
            </a:custGeom>
            <a:solidFill>
              <a:srgbClr val="FEF8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0" name="Freeform 177"/>
            <p:cNvSpPr>
              <a:spLocks noEditPoints="1"/>
            </p:cNvSpPr>
            <p:nvPr/>
          </p:nvSpPr>
          <p:spPr bwMode="auto">
            <a:xfrm>
              <a:off x="4467" y="2432"/>
              <a:ext cx="135" cy="136"/>
            </a:xfrm>
            <a:custGeom>
              <a:avLst/>
              <a:gdLst>
                <a:gd name="T0" fmla="*/ 133 w 135"/>
                <a:gd name="T1" fmla="*/ 54 h 136"/>
                <a:gd name="T2" fmla="*/ 124 w 135"/>
                <a:gd name="T3" fmla="*/ 30 h 136"/>
                <a:gd name="T4" fmla="*/ 106 w 135"/>
                <a:gd name="T5" fmla="*/ 11 h 136"/>
                <a:gd name="T6" fmla="*/ 81 w 135"/>
                <a:gd name="T7" fmla="*/ 1 h 136"/>
                <a:gd name="T8" fmla="*/ 54 w 135"/>
                <a:gd name="T9" fmla="*/ 1 h 136"/>
                <a:gd name="T10" fmla="*/ 31 w 135"/>
                <a:gd name="T11" fmla="*/ 11 h 136"/>
                <a:gd name="T12" fmla="*/ 12 w 135"/>
                <a:gd name="T13" fmla="*/ 30 h 136"/>
                <a:gd name="T14" fmla="*/ 1 w 135"/>
                <a:gd name="T15" fmla="*/ 54 h 136"/>
                <a:gd name="T16" fmla="*/ 1 w 135"/>
                <a:gd name="T17" fmla="*/ 82 h 136"/>
                <a:gd name="T18" fmla="*/ 12 w 135"/>
                <a:gd name="T19" fmla="*/ 107 h 136"/>
                <a:gd name="T20" fmla="*/ 31 w 135"/>
                <a:gd name="T21" fmla="*/ 125 h 136"/>
                <a:gd name="T22" fmla="*/ 54 w 135"/>
                <a:gd name="T23" fmla="*/ 135 h 136"/>
                <a:gd name="T24" fmla="*/ 81 w 135"/>
                <a:gd name="T25" fmla="*/ 135 h 136"/>
                <a:gd name="T26" fmla="*/ 106 w 135"/>
                <a:gd name="T27" fmla="*/ 125 h 136"/>
                <a:gd name="T28" fmla="*/ 124 w 135"/>
                <a:gd name="T29" fmla="*/ 107 h 136"/>
                <a:gd name="T30" fmla="*/ 133 w 135"/>
                <a:gd name="T31" fmla="*/ 82 h 136"/>
                <a:gd name="T32" fmla="*/ 126 w 135"/>
                <a:gd name="T33" fmla="*/ 68 h 136"/>
                <a:gd name="T34" fmla="*/ 122 w 135"/>
                <a:gd name="T35" fmla="*/ 92 h 136"/>
                <a:gd name="T36" fmla="*/ 110 w 135"/>
                <a:gd name="T37" fmla="*/ 111 h 136"/>
                <a:gd name="T38" fmla="*/ 90 w 135"/>
                <a:gd name="T39" fmla="*/ 124 h 136"/>
                <a:gd name="T40" fmla="*/ 68 w 135"/>
                <a:gd name="T41" fmla="*/ 129 h 136"/>
                <a:gd name="T42" fmla="*/ 44 w 135"/>
                <a:gd name="T43" fmla="*/ 124 h 136"/>
                <a:gd name="T44" fmla="*/ 25 w 135"/>
                <a:gd name="T45" fmla="*/ 111 h 136"/>
                <a:gd name="T46" fmla="*/ 12 w 135"/>
                <a:gd name="T47" fmla="*/ 92 h 136"/>
                <a:gd name="T48" fmla="*/ 8 w 135"/>
                <a:gd name="T49" fmla="*/ 68 h 136"/>
                <a:gd name="T50" fmla="*/ 12 w 135"/>
                <a:gd name="T51" fmla="*/ 45 h 136"/>
                <a:gd name="T52" fmla="*/ 25 w 135"/>
                <a:gd name="T53" fmla="*/ 26 h 136"/>
                <a:gd name="T54" fmla="*/ 44 w 135"/>
                <a:gd name="T55" fmla="*/ 13 h 136"/>
                <a:gd name="T56" fmla="*/ 68 w 135"/>
                <a:gd name="T57" fmla="*/ 7 h 136"/>
                <a:gd name="T58" fmla="*/ 90 w 135"/>
                <a:gd name="T59" fmla="*/ 13 h 136"/>
                <a:gd name="T60" fmla="*/ 110 w 135"/>
                <a:gd name="T61" fmla="*/ 26 h 136"/>
                <a:gd name="T62" fmla="*/ 122 w 135"/>
                <a:gd name="T63" fmla="*/ 45 h 136"/>
                <a:gd name="T64" fmla="*/ 126 w 135"/>
                <a:gd name="T65" fmla="*/ 68 h 1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5"/>
                <a:gd name="T100" fmla="*/ 0 h 136"/>
                <a:gd name="T101" fmla="*/ 135 w 135"/>
                <a:gd name="T102" fmla="*/ 136 h 1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5" h="136">
                  <a:moveTo>
                    <a:pt x="135" y="68"/>
                  </a:moveTo>
                  <a:lnTo>
                    <a:pt x="133" y="54"/>
                  </a:lnTo>
                  <a:lnTo>
                    <a:pt x="129" y="41"/>
                  </a:lnTo>
                  <a:lnTo>
                    <a:pt x="124" y="30"/>
                  </a:lnTo>
                  <a:lnTo>
                    <a:pt x="115" y="20"/>
                  </a:lnTo>
                  <a:lnTo>
                    <a:pt x="106" y="11"/>
                  </a:lnTo>
                  <a:lnTo>
                    <a:pt x="93" y="6"/>
                  </a:lnTo>
                  <a:lnTo>
                    <a:pt x="81" y="1"/>
                  </a:lnTo>
                  <a:lnTo>
                    <a:pt x="68" y="0"/>
                  </a:lnTo>
                  <a:lnTo>
                    <a:pt x="54" y="1"/>
                  </a:lnTo>
                  <a:lnTo>
                    <a:pt x="42" y="6"/>
                  </a:lnTo>
                  <a:lnTo>
                    <a:pt x="31" y="11"/>
                  </a:lnTo>
                  <a:lnTo>
                    <a:pt x="19" y="20"/>
                  </a:lnTo>
                  <a:lnTo>
                    <a:pt x="12" y="30"/>
                  </a:lnTo>
                  <a:lnTo>
                    <a:pt x="5" y="41"/>
                  </a:lnTo>
                  <a:lnTo>
                    <a:pt x="1" y="54"/>
                  </a:lnTo>
                  <a:lnTo>
                    <a:pt x="0" y="68"/>
                  </a:lnTo>
                  <a:lnTo>
                    <a:pt x="1" y="82"/>
                  </a:lnTo>
                  <a:lnTo>
                    <a:pt x="5" y="95"/>
                  </a:lnTo>
                  <a:lnTo>
                    <a:pt x="12" y="107"/>
                  </a:lnTo>
                  <a:lnTo>
                    <a:pt x="19" y="116"/>
                  </a:lnTo>
                  <a:lnTo>
                    <a:pt x="31" y="125"/>
                  </a:lnTo>
                  <a:lnTo>
                    <a:pt x="42" y="132"/>
                  </a:lnTo>
                  <a:lnTo>
                    <a:pt x="54" y="135"/>
                  </a:lnTo>
                  <a:lnTo>
                    <a:pt x="68" y="136"/>
                  </a:lnTo>
                  <a:lnTo>
                    <a:pt x="81" y="135"/>
                  </a:lnTo>
                  <a:lnTo>
                    <a:pt x="93" y="132"/>
                  </a:lnTo>
                  <a:lnTo>
                    <a:pt x="106" y="125"/>
                  </a:lnTo>
                  <a:lnTo>
                    <a:pt x="115" y="116"/>
                  </a:lnTo>
                  <a:lnTo>
                    <a:pt x="124" y="107"/>
                  </a:lnTo>
                  <a:lnTo>
                    <a:pt x="129" y="95"/>
                  </a:lnTo>
                  <a:lnTo>
                    <a:pt x="133" y="82"/>
                  </a:lnTo>
                  <a:lnTo>
                    <a:pt x="135" y="68"/>
                  </a:lnTo>
                  <a:close/>
                  <a:moveTo>
                    <a:pt x="126" y="68"/>
                  </a:moveTo>
                  <a:lnTo>
                    <a:pt x="125" y="81"/>
                  </a:lnTo>
                  <a:lnTo>
                    <a:pt x="122" y="92"/>
                  </a:lnTo>
                  <a:lnTo>
                    <a:pt x="117" y="102"/>
                  </a:lnTo>
                  <a:lnTo>
                    <a:pt x="110" y="111"/>
                  </a:lnTo>
                  <a:lnTo>
                    <a:pt x="100" y="118"/>
                  </a:lnTo>
                  <a:lnTo>
                    <a:pt x="90" y="124"/>
                  </a:lnTo>
                  <a:lnTo>
                    <a:pt x="79" y="128"/>
                  </a:lnTo>
                  <a:lnTo>
                    <a:pt x="68" y="129"/>
                  </a:lnTo>
                  <a:lnTo>
                    <a:pt x="56" y="128"/>
                  </a:lnTo>
                  <a:lnTo>
                    <a:pt x="44" y="124"/>
                  </a:lnTo>
                  <a:lnTo>
                    <a:pt x="35" y="118"/>
                  </a:lnTo>
                  <a:lnTo>
                    <a:pt x="25" y="111"/>
                  </a:lnTo>
                  <a:lnTo>
                    <a:pt x="18" y="102"/>
                  </a:lnTo>
                  <a:lnTo>
                    <a:pt x="12" y="92"/>
                  </a:lnTo>
                  <a:lnTo>
                    <a:pt x="10" y="81"/>
                  </a:lnTo>
                  <a:lnTo>
                    <a:pt x="8" y="68"/>
                  </a:lnTo>
                  <a:lnTo>
                    <a:pt x="10" y="57"/>
                  </a:lnTo>
                  <a:lnTo>
                    <a:pt x="12" y="45"/>
                  </a:lnTo>
                  <a:lnTo>
                    <a:pt x="18" y="34"/>
                  </a:lnTo>
                  <a:lnTo>
                    <a:pt x="25" y="26"/>
                  </a:lnTo>
                  <a:lnTo>
                    <a:pt x="35" y="18"/>
                  </a:lnTo>
                  <a:lnTo>
                    <a:pt x="44" y="13"/>
                  </a:lnTo>
                  <a:lnTo>
                    <a:pt x="56" y="9"/>
                  </a:lnTo>
                  <a:lnTo>
                    <a:pt x="68" y="7"/>
                  </a:lnTo>
                  <a:lnTo>
                    <a:pt x="79" y="9"/>
                  </a:lnTo>
                  <a:lnTo>
                    <a:pt x="90" y="13"/>
                  </a:lnTo>
                  <a:lnTo>
                    <a:pt x="100" y="18"/>
                  </a:lnTo>
                  <a:lnTo>
                    <a:pt x="110" y="26"/>
                  </a:lnTo>
                  <a:lnTo>
                    <a:pt x="117" y="34"/>
                  </a:lnTo>
                  <a:lnTo>
                    <a:pt x="122" y="45"/>
                  </a:lnTo>
                  <a:lnTo>
                    <a:pt x="125" y="57"/>
                  </a:lnTo>
                  <a:lnTo>
                    <a:pt x="126" y="68"/>
                  </a:lnTo>
                  <a:close/>
                </a:path>
              </a:pathLst>
            </a:custGeom>
            <a:solidFill>
              <a:srgbClr val="FEF8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1" name="Freeform 178"/>
            <p:cNvSpPr>
              <a:spLocks noEditPoints="1"/>
            </p:cNvSpPr>
            <p:nvPr/>
          </p:nvSpPr>
          <p:spPr bwMode="auto">
            <a:xfrm>
              <a:off x="4471" y="2436"/>
              <a:ext cx="127" cy="129"/>
            </a:xfrm>
            <a:custGeom>
              <a:avLst/>
              <a:gdLst>
                <a:gd name="T0" fmla="*/ 125 w 127"/>
                <a:gd name="T1" fmla="*/ 51 h 129"/>
                <a:gd name="T2" fmla="*/ 116 w 127"/>
                <a:gd name="T3" fmla="*/ 29 h 129"/>
                <a:gd name="T4" fmla="*/ 99 w 127"/>
                <a:gd name="T5" fmla="*/ 10 h 129"/>
                <a:gd name="T6" fmla="*/ 77 w 127"/>
                <a:gd name="T7" fmla="*/ 2 h 129"/>
                <a:gd name="T8" fmla="*/ 50 w 127"/>
                <a:gd name="T9" fmla="*/ 2 h 129"/>
                <a:gd name="T10" fmla="*/ 28 w 127"/>
                <a:gd name="T11" fmla="*/ 10 h 129"/>
                <a:gd name="T12" fmla="*/ 11 w 127"/>
                <a:gd name="T13" fmla="*/ 29 h 129"/>
                <a:gd name="T14" fmla="*/ 1 w 127"/>
                <a:gd name="T15" fmla="*/ 51 h 129"/>
                <a:gd name="T16" fmla="*/ 1 w 127"/>
                <a:gd name="T17" fmla="*/ 77 h 129"/>
                <a:gd name="T18" fmla="*/ 11 w 127"/>
                <a:gd name="T19" fmla="*/ 101 h 129"/>
                <a:gd name="T20" fmla="*/ 28 w 127"/>
                <a:gd name="T21" fmla="*/ 118 h 129"/>
                <a:gd name="T22" fmla="*/ 50 w 127"/>
                <a:gd name="T23" fmla="*/ 128 h 129"/>
                <a:gd name="T24" fmla="*/ 77 w 127"/>
                <a:gd name="T25" fmla="*/ 128 h 129"/>
                <a:gd name="T26" fmla="*/ 99 w 127"/>
                <a:gd name="T27" fmla="*/ 118 h 129"/>
                <a:gd name="T28" fmla="*/ 116 w 127"/>
                <a:gd name="T29" fmla="*/ 101 h 129"/>
                <a:gd name="T30" fmla="*/ 125 w 127"/>
                <a:gd name="T31" fmla="*/ 77 h 129"/>
                <a:gd name="T32" fmla="*/ 118 w 127"/>
                <a:gd name="T33" fmla="*/ 64 h 129"/>
                <a:gd name="T34" fmla="*/ 114 w 127"/>
                <a:gd name="T35" fmla="*/ 87 h 129"/>
                <a:gd name="T36" fmla="*/ 103 w 127"/>
                <a:gd name="T37" fmla="*/ 104 h 129"/>
                <a:gd name="T38" fmla="*/ 85 w 127"/>
                <a:gd name="T39" fmla="*/ 117 h 129"/>
                <a:gd name="T40" fmla="*/ 64 w 127"/>
                <a:gd name="T41" fmla="*/ 121 h 129"/>
                <a:gd name="T42" fmla="*/ 42 w 127"/>
                <a:gd name="T43" fmla="*/ 117 h 129"/>
                <a:gd name="T44" fmla="*/ 24 w 127"/>
                <a:gd name="T45" fmla="*/ 104 h 129"/>
                <a:gd name="T46" fmla="*/ 13 w 127"/>
                <a:gd name="T47" fmla="*/ 87 h 129"/>
                <a:gd name="T48" fmla="*/ 8 w 127"/>
                <a:gd name="T49" fmla="*/ 64 h 129"/>
                <a:gd name="T50" fmla="*/ 13 w 127"/>
                <a:gd name="T51" fmla="*/ 43 h 129"/>
                <a:gd name="T52" fmla="*/ 24 w 127"/>
                <a:gd name="T53" fmla="*/ 24 h 129"/>
                <a:gd name="T54" fmla="*/ 42 w 127"/>
                <a:gd name="T55" fmla="*/ 12 h 129"/>
                <a:gd name="T56" fmla="*/ 64 w 127"/>
                <a:gd name="T57" fmla="*/ 7 h 129"/>
                <a:gd name="T58" fmla="*/ 85 w 127"/>
                <a:gd name="T59" fmla="*/ 12 h 129"/>
                <a:gd name="T60" fmla="*/ 103 w 127"/>
                <a:gd name="T61" fmla="*/ 24 h 129"/>
                <a:gd name="T62" fmla="*/ 114 w 127"/>
                <a:gd name="T63" fmla="*/ 43 h 129"/>
                <a:gd name="T64" fmla="*/ 118 w 127"/>
                <a:gd name="T65" fmla="*/ 64 h 12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7"/>
                <a:gd name="T100" fmla="*/ 0 h 129"/>
                <a:gd name="T101" fmla="*/ 127 w 127"/>
                <a:gd name="T102" fmla="*/ 129 h 12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7" h="129">
                  <a:moveTo>
                    <a:pt x="127" y="64"/>
                  </a:moveTo>
                  <a:lnTo>
                    <a:pt x="125" y="51"/>
                  </a:lnTo>
                  <a:lnTo>
                    <a:pt x="122" y="39"/>
                  </a:lnTo>
                  <a:lnTo>
                    <a:pt x="116" y="29"/>
                  </a:lnTo>
                  <a:lnTo>
                    <a:pt x="109" y="19"/>
                  </a:lnTo>
                  <a:lnTo>
                    <a:pt x="99" y="10"/>
                  </a:lnTo>
                  <a:lnTo>
                    <a:pt x="88" y="5"/>
                  </a:lnTo>
                  <a:lnTo>
                    <a:pt x="77" y="2"/>
                  </a:lnTo>
                  <a:lnTo>
                    <a:pt x="64" y="0"/>
                  </a:lnTo>
                  <a:lnTo>
                    <a:pt x="50" y="2"/>
                  </a:lnTo>
                  <a:lnTo>
                    <a:pt x="39" y="5"/>
                  </a:lnTo>
                  <a:lnTo>
                    <a:pt x="28" y="10"/>
                  </a:lnTo>
                  <a:lnTo>
                    <a:pt x="18" y="19"/>
                  </a:lnTo>
                  <a:lnTo>
                    <a:pt x="11" y="29"/>
                  </a:lnTo>
                  <a:lnTo>
                    <a:pt x="6" y="39"/>
                  </a:lnTo>
                  <a:lnTo>
                    <a:pt x="1" y="51"/>
                  </a:lnTo>
                  <a:lnTo>
                    <a:pt x="0" y="64"/>
                  </a:lnTo>
                  <a:lnTo>
                    <a:pt x="1" y="77"/>
                  </a:lnTo>
                  <a:lnTo>
                    <a:pt x="6" y="90"/>
                  </a:lnTo>
                  <a:lnTo>
                    <a:pt x="11" y="101"/>
                  </a:lnTo>
                  <a:lnTo>
                    <a:pt x="18" y="110"/>
                  </a:lnTo>
                  <a:lnTo>
                    <a:pt x="28" y="118"/>
                  </a:lnTo>
                  <a:lnTo>
                    <a:pt x="39" y="124"/>
                  </a:lnTo>
                  <a:lnTo>
                    <a:pt x="50" y="128"/>
                  </a:lnTo>
                  <a:lnTo>
                    <a:pt x="64" y="129"/>
                  </a:lnTo>
                  <a:lnTo>
                    <a:pt x="77" y="128"/>
                  </a:lnTo>
                  <a:lnTo>
                    <a:pt x="88" y="124"/>
                  </a:lnTo>
                  <a:lnTo>
                    <a:pt x="99" y="118"/>
                  </a:lnTo>
                  <a:lnTo>
                    <a:pt x="109" y="110"/>
                  </a:lnTo>
                  <a:lnTo>
                    <a:pt x="116" y="101"/>
                  </a:lnTo>
                  <a:lnTo>
                    <a:pt x="122" y="90"/>
                  </a:lnTo>
                  <a:lnTo>
                    <a:pt x="125" y="77"/>
                  </a:lnTo>
                  <a:lnTo>
                    <a:pt x="127" y="64"/>
                  </a:lnTo>
                  <a:close/>
                  <a:moveTo>
                    <a:pt x="118" y="64"/>
                  </a:moveTo>
                  <a:lnTo>
                    <a:pt x="118" y="76"/>
                  </a:lnTo>
                  <a:lnTo>
                    <a:pt x="114" y="87"/>
                  </a:lnTo>
                  <a:lnTo>
                    <a:pt x="110" y="95"/>
                  </a:lnTo>
                  <a:lnTo>
                    <a:pt x="103" y="104"/>
                  </a:lnTo>
                  <a:lnTo>
                    <a:pt x="95" y="111"/>
                  </a:lnTo>
                  <a:lnTo>
                    <a:pt x="85" y="117"/>
                  </a:lnTo>
                  <a:lnTo>
                    <a:pt x="75" y="120"/>
                  </a:lnTo>
                  <a:lnTo>
                    <a:pt x="64" y="121"/>
                  </a:lnTo>
                  <a:lnTo>
                    <a:pt x="53" y="120"/>
                  </a:lnTo>
                  <a:lnTo>
                    <a:pt x="42" y="117"/>
                  </a:lnTo>
                  <a:lnTo>
                    <a:pt x="32" y="111"/>
                  </a:lnTo>
                  <a:lnTo>
                    <a:pt x="24" y="104"/>
                  </a:lnTo>
                  <a:lnTo>
                    <a:pt x="18" y="95"/>
                  </a:lnTo>
                  <a:lnTo>
                    <a:pt x="13" y="87"/>
                  </a:lnTo>
                  <a:lnTo>
                    <a:pt x="10" y="76"/>
                  </a:lnTo>
                  <a:lnTo>
                    <a:pt x="8" y="64"/>
                  </a:lnTo>
                  <a:lnTo>
                    <a:pt x="10" y="53"/>
                  </a:lnTo>
                  <a:lnTo>
                    <a:pt x="13" y="43"/>
                  </a:lnTo>
                  <a:lnTo>
                    <a:pt x="18" y="33"/>
                  </a:lnTo>
                  <a:lnTo>
                    <a:pt x="24" y="24"/>
                  </a:lnTo>
                  <a:lnTo>
                    <a:pt x="32" y="17"/>
                  </a:lnTo>
                  <a:lnTo>
                    <a:pt x="42" y="12"/>
                  </a:lnTo>
                  <a:lnTo>
                    <a:pt x="53" y="9"/>
                  </a:lnTo>
                  <a:lnTo>
                    <a:pt x="64" y="7"/>
                  </a:lnTo>
                  <a:lnTo>
                    <a:pt x="75" y="9"/>
                  </a:lnTo>
                  <a:lnTo>
                    <a:pt x="85" y="12"/>
                  </a:lnTo>
                  <a:lnTo>
                    <a:pt x="95" y="17"/>
                  </a:lnTo>
                  <a:lnTo>
                    <a:pt x="103" y="24"/>
                  </a:lnTo>
                  <a:lnTo>
                    <a:pt x="110" y="33"/>
                  </a:lnTo>
                  <a:lnTo>
                    <a:pt x="114" y="43"/>
                  </a:lnTo>
                  <a:lnTo>
                    <a:pt x="118" y="53"/>
                  </a:lnTo>
                  <a:lnTo>
                    <a:pt x="118" y="64"/>
                  </a:lnTo>
                  <a:close/>
                </a:path>
              </a:pathLst>
            </a:custGeom>
            <a:solidFill>
              <a:srgbClr val="FEF8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2" name="Freeform 179"/>
            <p:cNvSpPr>
              <a:spLocks noEditPoints="1"/>
            </p:cNvSpPr>
            <p:nvPr/>
          </p:nvSpPr>
          <p:spPr bwMode="auto">
            <a:xfrm>
              <a:off x="4475" y="2439"/>
              <a:ext cx="118" cy="122"/>
            </a:xfrm>
            <a:custGeom>
              <a:avLst/>
              <a:gdLst>
                <a:gd name="T0" fmla="*/ 117 w 118"/>
                <a:gd name="T1" fmla="*/ 50 h 122"/>
                <a:gd name="T2" fmla="*/ 109 w 118"/>
                <a:gd name="T3" fmla="*/ 27 h 122"/>
                <a:gd name="T4" fmla="*/ 92 w 118"/>
                <a:gd name="T5" fmla="*/ 11 h 122"/>
                <a:gd name="T6" fmla="*/ 71 w 118"/>
                <a:gd name="T7" fmla="*/ 2 h 122"/>
                <a:gd name="T8" fmla="*/ 48 w 118"/>
                <a:gd name="T9" fmla="*/ 2 h 122"/>
                <a:gd name="T10" fmla="*/ 27 w 118"/>
                <a:gd name="T11" fmla="*/ 11 h 122"/>
                <a:gd name="T12" fmla="*/ 10 w 118"/>
                <a:gd name="T13" fmla="*/ 27 h 122"/>
                <a:gd name="T14" fmla="*/ 2 w 118"/>
                <a:gd name="T15" fmla="*/ 50 h 122"/>
                <a:gd name="T16" fmla="*/ 2 w 118"/>
                <a:gd name="T17" fmla="*/ 74 h 122"/>
                <a:gd name="T18" fmla="*/ 10 w 118"/>
                <a:gd name="T19" fmla="*/ 95 h 122"/>
                <a:gd name="T20" fmla="*/ 27 w 118"/>
                <a:gd name="T21" fmla="*/ 111 h 122"/>
                <a:gd name="T22" fmla="*/ 48 w 118"/>
                <a:gd name="T23" fmla="*/ 121 h 122"/>
                <a:gd name="T24" fmla="*/ 71 w 118"/>
                <a:gd name="T25" fmla="*/ 121 h 122"/>
                <a:gd name="T26" fmla="*/ 92 w 118"/>
                <a:gd name="T27" fmla="*/ 111 h 122"/>
                <a:gd name="T28" fmla="*/ 109 w 118"/>
                <a:gd name="T29" fmla="*/ 95 h 122"/>
                <a:gd name="T30" fmla="*/ 117 w 118"/>
                <a:gd name="T31" fmla="*/ 74 h 122"/>
                <a:gd name="T32" fmla="*/ 112 w 118"/>
                <a:gd name="T33" fmla="*/ 61 h 122"/>
                <a:gd name="T34" fmla="*/ 107 w 118"/>
                <a:gd name="T35" fmla="*/ 81 h 122"/>
                <a:gd name="T36" fmla="*/ 96 w 118"/>
                <a:gd name="T37" fmla="*/ 98 h 122"/>
                <a:gd name="T38" fmla="*/ 80 w 118"/>
                <a:gd name="T39" fmla="*/ 109 h 122"/>
                <a:gd name="T40" fmla="*/ 60 w 118"/>
                <a:gd name="T41" fmla="*/ 114 h 122"/>
                <a:gd name="T42" fmla="*/ 39 w 118"/>
                <a:gd name="T43" fmla="*/ 109 h 122"/>
                <a:gd name="T44" fmla="*/ 23 w 118"/>
                <a:gd name="T45" fmla="*/ 98 h 122"/>
                <a:gd name="T46" fmla="*/ 13 w 118"/>
                <a:gd name="T47" fmla="*/ 81 h 122"/>
                <a:gd name="T48" fmla="*/ 9 w 118"/>
                <a:gd name="T49" fmla="*/ 61 h 122"/>
                <a:gd name="T50" fmla="*/ 13 w 118"/>
                <a:gd name="T51" fmla="*/ 41 h 122"/>
                <a:gd name="T52" fmla="*/ 23 w 118"/>
                <a:gd name="T53" fmla="*/ 24 h 122"/>
                <a:gd name="T54" fmla="*/ 39 w 118"/>
                <a:gd name="T55" fmla="*/ 13 h 122"/>
                <a:gd name="T56" fmla="*/ 60 w 118"/>
                <a:gd name="T57" fmla="*/ 9 h 122"/>
                <a:gd name="T58" fmla="*/ 80 w 118"/>
                <a:gd name="T59" fmla="*/ 13 h 122"/>
                <a:gd name="T60" fmla="*/ 96 w 118"/>
                <a:gd name="T61" fmla="*/ 24 h 122"/>
                <a:gd name="T62" fmla="*/ 107 w 118"/>
                <a:gd name="T63" fmla="*/ 41 h 122"/>
                <a:gd name="T64" fmla="*/ 112 w 118"/>
                <a:gd name="T65" fmla="*/ 61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8"/>
                <a:gd name="T100" fmla="*/ 0 h 122"/>
                <a:gd name="T101" fmla="*/ 118 w 118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8" h="122">
                  <a:moveTo>
                    <a:pt x="118" y="61"/>
                  </a:moveTo>
                  <a:lnTo>
                    <a:pt x="117" y="50"/>
                  </a:lnTo>
                  <a:lnTo>
                    <a:pt x="114" y="38"/>
                  </a:lnTo>
                  <a:lnTo>
                    <a:pt x="109" y="27"/>
                  </a:lnTo>
                  <a:lnTo>
                    <a:pt x="102" y="19"/>
                  </a:lnTo>
                  <a:lnTo>
                    <a:pt x="92" y="11"/>
                  </a:lnTo>
                  <a:lnTo>
                    <a:pt x="82" y="6"/>
                  </a:lnTo>
                  <a:lnTo>
                    <a:pt x="71" y="2"/>
                  </a:lnTo>
                  <a:lnTo>
                    <a:pt x="60" y="0"/>
                  </a:lnTo>
                  <a:lnTo>
                    <a:pt x="48" y="2"/>
                  </a:lnTo>
                  <a:lnTo>
                    <a:pt x="36" y="6"/>
                  </a:lnTo>
                  <a:lnTo>
                    <a:pt x="27" y="11"/>
                  </a:lnTo>
                  <a:lnTo>
                    <a:pt x="17" y="19"/>
                  </a:lnTo>
                  <a:lnTo>
                    <a:pt x="10" y="27"/>
                  </a:lnTo>
                  <a:lnTo>
                    <a:pt x="4" y="38"/>
                  </a:lnTo>
                  <a:lnTo>
                    <a:pt x="2" y="50"/>
                  </a:lnTo>
                  <a:lnTo>
                    <a:pt x="0" y="61"/>
                  </a:lnTo>
                  <a:lnTo>
                    <a:pt x="2" y="74"/>
                  </a:lnTo>
                  <a:lnTo>
                    <a:pt x="4" y="85"/>
                  </a:lnTo>
                  <a:lnTo>
                    <a:pt x="10" y="95"/>
                  </a:lnTo>
                  <a:lnTo>
                    <a:pt x="17" y="104"/>
                  </a:lnTo>
                  <a:lnTo>
                    <a:pt x="27" y="111"/>
                  </a:lnTo>
                  <a:lnTo>
                    <a:pt x="36" y="117"/>
                  </a:lnTo>
                  <a:lnTo>
                    <a:pt x="48" y="121"/>
                  </a:lnTo>
                  <a:lnTo>
                    <a:pt x="60" y="122"/>
                  </a:lnTo>
                  <a:lnTo>
                    <a:pt x="71" y="121"/>
                  </a:lnTo>
                  <a:lnTo>
                    <a:pt x="82" y="117"/>
                  </a:lnTo>
                  <a:lnTo>
                    <a:pt x="92" y="111"/>
                  </a:lnTo>
                  <a:lnTo>
                    <a:pt x="102" y="104"/>
                  </a:lnTo>
                  <a:lnTo>
                    <a:pt x="109" y="95"/>
                  </a:lnTo>
                  <a:lnTo>
                    <a:pt x="114" y="85"/>
                  </a:lnTo>
                  <a:lnTo>
                    <a:pt x="117" y="74"/>
                  </a:lnTo>
                  <a:lnTo>
                    <a:pt x="118" y="61"/>
                  </a:lnTo>
                  <a:close/>
                  <a:moveTo>
                    <a:pt x="112" y="61"/>
                  </a:moveTo>
                  <a:lnTo>
                    <a:pt x="110" y="73"/>
                  </a:lnTo>
                  <a:lnTo>
                    <a:pt x="107" y="81"/>
                  </a:lnTo>
                  <a:lnTo>
                    <a:pt x="102" y="91"/>
                  </a:lnTo>
                  <a:lnTo>
                    <a:pt x="96" y="98"/>
                  </a:lnTo>
                  <a:lnTo>
                    <a:pt x="88" y="105"/>
                  </a:lnTo>
                  <a:lnTo>
                    <a:pt x="80" y="109"/>
                  </a:lnTo>
                  <a:lnTo>
                    <a:pt x="70" y="112"/>
                  </a:lnTo>
                  <a:lnTo>
                    <a:pt x="60" y="114"/>
                  </a:lnTo>
                  <a:lnTo>
                    <a:pt x="49" y="112"/>
                  </a:lnTo>
                  <a:lnTo>
                    <a:pt x="39" y="109"/>
                  </a:lnTo>
                  <a:lnTo>
                    <a:pt x="31" y="105"/>
                  </a:lnTo>
                  <a:lnTo>
                    <a:pt x="23" y="98"/>
                  </a:lnTo>
                  <a:lnTo>
                    <a:pt x="17" y="91"/>
                  </a:lnTo>
                  <a:lnTo>
                    <a:pt x="13" y="81"/>
                  </a:lnTo>
                  <a:lnTo>
                    <a:pt x="9" y="73"/>
                  </a:lnTo>
                  <a:lnTo>
                    <a:pt x="9" y="61"/>
                  </a:lnTo>
                  <a:lnTo>
                    <a:pt x="9" y="51"/>
                  </a:lnTo>
                  <a:lnTo>
                    <a:pt x="13" y="41"/>
                  </a:lnTo>
                  <a:lnTo>
                    <a:pt x="17" y="31"/>
                  </a:lnTo>
                  <a:lnTo>
                    <a:pt x="23" y="24"/>
                  </a:lnTo>
                  <a:lnTo>
                    <a:pt x="31" y="17"/>
                  </a:lnTo>
                  <a:lnTo>
                    <a:pt x="39" y="13"/>
                  </a:lnTo>
                  <a:lnTo>
                    <a:pt x="49" y="10"/>
                  </a:lnTo>
                  <a:lnTo>
                    <a:pt x="60" y="9"/>
                  </a:lnTo>
                  <a:lnTo>
                    <a:pt x="70" y="10"/>
                  </a:lnTo>
                  <a:lnTo>
                    <a:pt x="80" y="13"/>
                  </a:lnTo>
                  <a:lnTo>
                    <a:pt x="88" y="17"/>
                  </a:lnTo>
                  <a:lnTo>
                    <a:pt x="96" y="24"/>
                  </a:lnTo>
                  <a:lnTo>
                    <a:pt x="102" y="31"/>
                  </a:lnTo>
                  <a:lnTo>
                    <a:pt x="107" y="41"/>
                  </a:lnTo>
                  <a:lnTo>
                    <a:pt x="110" y="51"/>
                  </a:lnTo>
                  <a:lnTo>
                    <a:pt x="112" y="61"/>
                  </a:lnTo>
                  <a:close/>
                </a:path>
              </a:pathLst>
            </a:custGeom>
            <a:solidFill>
              <a:srgbClr val="FEF80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3" name="Freeform 180"/>
            <p:cNvSpPr>
              <a:spLocks noEditPoints="1"/>
            </p:cNvSpPr>
            <p:nvPr/>
          </p:nvSpPr>
          <p:spPr bwMode="auto">
            <a:xfrm>
              <a:off x="4479" y="2443"/>
              <a:ext cx="110" cy="114"/>
            </a:xfrm>
            <a:custGeom>
              <a:avLst/>
              <a:gdLst>
                <a:gd name="T0" fmla="*/ 110 w 110"/>
                <a:gd name="T1" fmla="*/ 46 h 114"/>
                <a:gd name="T2" fmla="*/ 102 w 110"/>
                <a:gd name="T3" fmla="*/ 26 h 114"/>
                <a:gd name="T4" fmla="*/ 87 w 110"/>
                <a:gd name="T5" fmla="*/ 10 h 114"/>
                <a:gd name="T6" fmla="*/ 67 w 110"/>
                <a:gd name="T7" fmla="*/ 2 h 114"/>
                <a:gd name="T8" fmla="*/ 45 w 110"/>
                <a:gd name="T9" fmla="*/ 2 h 114"/>
                <a:gd name="T10" fmla="*/ 24 w 110"/>
                <a:gd name="T11" fmla="*/ 10 h 114"/>
                <a:gd name="T12" fmla="*/ 10 w 110"/>
                <a:gd name="T13" fmla="*/ 26 h 114"/>
                <a:gd name="T14" fmla="*/ 2 w 110"/>
                <a:gd name="T15" fmla="*/ 46 h 114"/>
                <a:gd name="T16" fmla="*/ 2 w 110"/>
                <a:gd name="T17" fmla="*/ 69 h 114"/>
                <a:gd name="T18" fmla="*/ 10 w 110"/>
                <a:gd name="T19" fmla="*/ 88 h 114"/>
                <a:gd name="T20" fmla="*/ 24 w 110"/>
                <a:gd name="T21" fmla="*/ 104 h 114"/>
                <a:gd name="T22" fmla="*/ 45 w 110"/>
                <a:gd name="T23" fmla="*/ 113 h 114"/>
                <a:gd name="T24" fmla="*/ 67 w 110"/>
                <a:gd name="T25" fmla="*/ 113 h 114"/>
                <a:gd name="T26" fmla="*/ 87 w 110"/>
                <a:gd name="T27" fmla="*/ 104 h 114"/>
                <a:gd name="T28" fmla="*/ 102 w 110"/>
                <a:gd name="T29" fmla="*/ 88 h 114"/>
                <a:gd name="T30" fmla="*/ 110 w 110"/>
                <a:gd name="T31" fmla="*/ 69 h 114"/>
                <a:gd name="T32" fmla="*/ 103 w 110"/>
                <a:gd name="T33" fmla="*/ 57 h 114"/>
                <a:gd name="T34" fmla="*/ 99 w 110"/>
                <a:gd name="T35" fmla="*/ 76 h 114"/>
                <a:gd name="T36" fmla="*/ 89 w 110"/>
                <a:gd name="T37" fmla="*/ 91 h 114"/>
                <a:gd name="T38" fmla="*/ 74 w 110"/>
                <a:gd name="T39" fmla="*/ 103 h 114"/>
                <a:gd name="T40" fmla="*/ 56 w 110"/>
                <a:gd name="T41" fmla="*/ 105 h 114"/>
                <a:gd name="T42" fmla="*/ 37 w 110"/>
                <a:gd name="T43" fmla="*/ 103 h 114"/>
                <a:gd name="T44" fmla="*/ 21 w 110"/>
                <a:gd name="T45" fmla="*/ 91 h 114"/>
                <a:gd name="T46" fmla="*/ 12 w 110"/>
                <a:gd name="T47" fmla="*/ 76 h 114"/>
                <a:gd name="T48" fmla="*/ 9 w 110"/>
                <a:gd name="T49" fmla="*/ 57 h 114"/>
                <a:gd name="T50" fmla="*/ 12 w 110"/>
                <a:gd name="T51" fmla="*/ 39 h 114"/>
                <a:gd name="T52" fmla="*/ 21 w 110"/>
                <a:gd name="T53" fmla="*/ 23 h 114"/>
                <a:gd name="T54" fmla="*/ 37 w 110"/>
                <a:gd name="T55" fmla="*/ 13 h 114"/>
                <a:gd name="T56" fmla="*/ 56 w 110"/>
                <a:gd name="T57" fmla="*/ 9 h 114"/>
                <a:gd name="T58" fmla="*/ 74 w 110"/>
                <a:gd name="T59" fmla="*/ 13 h 114"/>
                <a:gd name="T60" fmla="*/ 89 w 110"/>
                <a:gd name="T61" fmla="*/ 23 h 114"/>
                <a:gd name="T62" fmla="*/ 99 w 110"/>
                <a:gd name="T63" fmla="*/ 39 h 114"/>
                <a:gd name="T64" fmla="*/ 103 w 110"/>
                <a:gd name="T65" fmla="*/ 57 h 1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0"/>
                <a:gd name="T100" fmla="*/ 0 h 114"/>
                <a:gd name="T101" fmla="*/ 110 w 110"/>
                <a:gd name="T102" fmla="*/ 114 h 1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0" h="114">
                  <a:moveTo>
                    <a:pt x="110" y="57"/>
                  </a:moveTo>
                  <a:lnTo>
                    <a:pt x="110" y="46"/>
                  </a:lnTo>
                  <a:lnTo>
                    <a:pt x="106" y="36"/>
                  </a:lnTo>
                  <a:lnTo>
                    <a:pt x="102" y="26"/>
                  </a:lnTo>
                  <a:lnTo>
                    <a:pt x="95" y="17"/>
                  </a:lnTo>
                  <a:lnTo>
                    <a:pt x="87" y="10"/>
                  </a:lnTo>
                  <a:lnTo>
                    <a:pt x="77" y="5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5" y="2"/>
                  </a:lnTo>
                  <a:lnTo>
                    <a:pt x="34" y="5"/>
                  </a:lnTo>
                  <a:lnTo>
                    <a:pt x="24" y="10"/>
                  </a:lnTo>
                  <a:lnTo>
                    <a:pt x="16" y="17"/>
                  </a:lnTo>
                  <a:lnTo>
                    <a:pt x="10" y="26"/>
                  </a:lnTo>
                  <a:lnTo>
                    <a:pt x="5" y="36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9"/>
                  </a:lnTo>
                  <a:lnTo>
                    <a:pt x="5" y="80"/>
                  </a:lnTo>
                  <a:lnTo>
                    <a:pt x="10" y="88"/>
                  </a:lnTo>
                  <a:lnTo>
                    <a:pt x="16" y="97"/>
                  </a:lnTo>
                  <a:lnTo>
                    <a:pt x="24" y="104"/>
                  </a:lnTo>
                  <a:lnTo>
                    <a:pt x="34" y="110"/>
                  </a:lnTo>
                  <a:lnTo>
                    <a:pt x="45" y="113"/>
                  </a:lnTo>
                  <a:lnTo>
                    <a:pt x="56" y="114"/>
                  </a:lnTo>
                  <a:lnTo>
                    <a:pt x="67" y="113"/>
                  </a:lnTo>
                  <a:lnTo>
                    <a:pt x="77" y="110"/>
                  </a:lnTo>
                  <a:lnTo>
                    <a:pt x="87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6" y="80"/>
                  </a:lnTo>
                  <a:lnTo>
                    <a:pt x="110" y="69"/>
                  </a:lnTo>
                  <a:lnTo>
                    <a:pt x="110" y="57"/>
                  </a:lnTo>
                  <a:close/>
                  <a:moveTo>
                    <a:pt x="103" y="57"/>
                  </a:moveTo>
                  <a:lnTo>
                    <a:pt x="102" y="67"/>
                  </a:lnTo>
                  <a:lnTo>
                    <a:pt x="99" y="76"/>
                  </a:lnTo>
                  <a:lnTo>
                    <a:pt x="95" y="84"/>
                  </a:lnTo>
                  <a:lnTo>
                    <a:pt x="89" y="91"/>
                  </a:lnTo>
                  <a:lnTo>
                    <a:pt x="82" y="97"/>
                  </a:lnTo>
                  <a:lnTo>
                    <a:pt x="74" y="103"/>
                  </a:lnTo>
                  <a:lnTo>
                    <a:pt x="64" y="105"/>
                  </a:lnTo>
                  <a:lnTo>
                    <a:pt x="56" y="105"/>
                  </a:lnTo>
                  <a:lnTo>
                    <a:pt x="46" y="105"/>
                  </a:lnTo>
                  <a:lnTo>
                    <a:pt x="37" y="103"/>
                  </a:lnTo>
                  <a:lnTo>
                    <a:pt x="30" y="97"/>
                  </a:lnTo>
                  <a:lnTo>
                    <a:pt x="21" y="91"/>
                  </a:lnTo>
                  <a:lnTo>
                    <a:pt x="16" y="84"/>
                  </a:lnTo>
                  <a:lnTo>
                    <a:pt x="12" y="76"/>
                  </a:lnTo>
                  <a:lnTo>
                    <a:pt x="9" y="67"/>
                  </a:lnTo>
                  <a:lnTo>
                    <a:pt x="9" y="57"/>
                  </a:lnTo>
                  <a:lnTo>
                    <a:pt x="9" y="47"/>
                  </a:lnTo>
                  <a:lnTo>
                    <a:pt x="12" y="39"/>
                  </a:lnTo>
                  <a:lnTo>
                    <a:pt x="16" y="30"/>
                  </a:lnTo>
                  <a:lnTo>
                    <a:pt x="21" y="23"/>
                  </a:lnTo>
                  <a:lnTo>
                    <a:pt x="30" y="17"/>
                  </a:lnTo>
                  <a:lnTo>
                    <a:pt x="37" y="13"/>
                  </a:lnTo>
                  <a:lnTo>
                    <a:pt x="46" y="10"/>
                  </a:lnTo>
                  <a:lnTo>
                    <a:pt x="56" y="9"/>
                  </a:lnTo>
                  <a:lnTo>
                    <a:pt x="64" y="10"/>
                  </a:lnTo>
                  <a:lnTo>
                    <a:pt x="74" y="13"/>
                  </a:lnTo>
                  <a:lnTo>
                    <a:pt x="82" y="17"/>
                  </a:lnTo>
                  <a:lnTo>
                    <a:pt x="89" y="23"/>
                  </a:lnTo>
                  <a:lnTo>
                    <a:pt x="95" y="30"/>
                  </a:lnTo>
                  <a:lnTo>
                    <a:pt x="99" y="39"/>
                  </a:lnTo>
                  <a:lnTo>
                    <a:pt x="102" y="47"/>
                  </a:lnTo>
                  <a:lnTo>
                    <a:pt x="103" y="57"/>
                  </a:lnTo>
                  <a:close/>
                </a:path>
              </a:pathLst>
            </a:custGeom>
            <a:solidFill>
              <a:srgbClr val="FEF8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4" name="Freeform 181"/>
            <p:cNvSpPr>
              <a:spLocks noEditPoints="1"/>
            </p:cNvSpPr>
            <p:nvPr/>
          </p:nvSpPr>
          <p:spPr bwMode="auto">
            <a:xfrm>
              <a:off x="4484" y="2448"/>
              <a:ext cx="103" cy="105"/>
            </a:xfrm>
            <a:custGeom>
              <a:avLst/>
              <a:gdLst>
                <a:gd name="T0" fmla="*/ 101 w 103"/>
                <a:gd name="T1" fmla="*/ 42 h 105"/>
                <a:gd name="T2" fmla="*/ 93 w 103"/>
                <a:gd name="T3" fmla="*/ 22 h 105"/>
                <a:gd name="T4" fmla="*/ 79 w 103"/>
                <a:gd name="T5" fmla="*/ 8 h 105"/>
                <a:gd name="T6" fmla="*/ 61 w 103"/>
                <a:gd name="T7" fmla="*/ 1 h 105"/>
                <a:gd name="T8" fmla="*/ 40 w 103"/>
                <a:gd name="T9" fmla="*/ 1 h 105"/>
                <a:gd name="T10" fmla="*/ 22 w 103"/>
                <a:gd name="T11" fmla="*/ 8 h 105"/>
                <a:gd name="T12" fmla="*/ 8 w 103"/>
                <a:gd name="T13" fmla="*/ 22 h 105"/>
                <a:gd name="T14" fmla="*/ 0 w 103"/>
                <a:gd name="T15" fmla="*/ 42 h 105"/>
                <a:gd name="T16" fmla="*/ 0 w 103"/>
                <a:gd name="T17" fmla="*/ 64 h 105"/>
                <a:gd name="T18" fmla="*/ 8 w 103"/>
                <a:gd name="T19" fmla="*/ 82 h 105"/>
                <a:gd name="T20" fmla="*/ 22 w 103"/>
                <a:gd name="T21" fmla="*/ 96 h 105"/>
                <a:gd name="T22" fmla="*/ 40 w 103"/>
                <a:gd name="T23" fmla="*/ 103 h 105"/>
                <a:gd name="T24" fmla="*/ 61 w 103"/>
                <a:gd name="T25" fmla="*/ 103 h 105"/>
                <a:gd name="T26" fmla="*/ 79 w 103"/>
                <a:gd name="T27" fmla="*/ 96 h 105"/>
                <a:gd name="T28" fmla="*/ 93 w 103"/>
                <a:gd name="T29" fmla="*/ 82 h 105"/>
                <a:gd name="T30" fmla="*/ 101 w 103"/>
                <a:gd name="T31" fmla="*/ 64 h 105"/>
                <a:gd name="T32" fmla="*/ 94 w 103"/>
                <a:gd name="T33" fmla="*/ 52 h 105"/>
                <a:gd name="T34" fmla="*/ 90 w 103"/>
                <a:gd name="T35" fmla="*/ 69 h 105"/>
                <a:gd name="T36" fmla="*/ 82 w 103"/>
                <a:gd name="T37" fmla="*/ 83 h 105"/>
                <a:gd name="T38" fmla="*/ 68 w 103"/>
                <a:gd name="T39" fmla="*/ 93 h 105"/>
                <a:gd name="T40" fmla="*/ 51 w 103"/>
                <a:gd name="T41" fmla="*/ 96 h 105"/>
                <a:gd name="T42" fmla="*/ 33 w 103"/>
                <a:gd name="T43" fmla="*/ 93 h 105"/>
                <a:gd name="T44" fmla="*/ 20 w 103"/>
                <a:gd name="T45" fmla="*/ 83 h 105"/>
                <a:gd name="T46" fmla="*/ 11 w 103"/>
                <a:gd name="T47" fmla="*/ 69 h 105"/>
                <a:gd name="T48" fmla="*/ 7 w 103"/>
                <a:gd name="T49" fmla="*/ 52 h 105"/>
                <a:gd name="T50" fmla="*/ 11 w 103"/>
                <a:gd name="T51" fmla="*/ 35 h 105"/>
                <a:gd name="T52" fmla="*/ 20 w 103"/>
                <a:gd name="T53" fmla="*/ 21 h 105"/>
                <a:gd name="T54" fmla="*/ 33 w 103"/>
                <a:gd name="T55" fmla="*/ 11 h 105"/>
                <a:gd name="T56" fmla="*/ 51 w 103"/>
                <a:gd name="T57" fmla="*/ 8 h 105"/>
                <a:gd name="T58" fmla="*/ 68 w 103"/>
                <a:gd name="T59" fmla="*/ 11 h 105"/>
                <a:gd name="T60" fmla="*/ 82 w 103"/>
                <a:gd name="T61" fmla="*/ 21 h 105"/>
                <a:gd name="T62" fmla="*/ 90 w 103"/>
                <a:gd name="T63" fmla="*/ 35 h 105"/>
                <a:gd name="T64" fmla="*/ 94 w 103"/>
                <a:gd name="T65" fmla="*/ 52 h 10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3"/>
                <a:gd name="T100" fmla="*/ 0 h 105"/>
                <a:gd name="T101" fmla="*/ 103 w 103"/>
                <a:gd name="T102" fmla="*/ 105 h 10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3" h="105">
                  <a:moveTo>
                    <a:pt x="103" y="52"/>
                  </a:moveTo>
                  <a:lnTo>
                    <a:pt x="101" y="42"/>
                  </a:lnTo>
                  <a:lnTo>
                    <a:pt x="98" y="32"/>
                  </a:lnTo>
                  <a:lnTo>
                    <a:pt x="93" y="22"/>
                  </a:lnTo>
                  <a:lnTo>
                    <a:pt x="87" y="15"/>
                  </a:lnTo>
                  <a:lnTo>
                    <a:pt x="79" y="8"/>
                  </a:lnTo>
                  <a:lnTo>
                    <a:pt x="71" y="4"/>
                  </a:lnTo>
                  <a:lnTo>
                    <a:pt x="61" y="1"/>
                  </a:lnTo>
                  <a:lnTo>
                    <a:pt x="51" y="0"/>
                  </a:lnTo>
                  <a:lnTo>
                    <a:pt x="40" y="1"/>
                  </a:lnTo>
                  <a:lnTo>
                    <a:pt x="30" y="4"/>
                  </a:lnTo>
                  <a:lnTo>
                    <a:pt x="22" y="8"/>
                  </a:lnTo>
                  <a:lnTo>
                    <a:pt x="14" y="15"/>
                  </a:lnTo>
                  <a:lnTo>
                    <a:pt x="8" y="22"/>
                  </a:lnTo>
                  <a:lnTo>
                    <a:pt x="4" y="32"/>
                  </a:lnTo>
                  <a:lnTo>
                    <a:pt x="0" y="42"/>
                  </a:lnTo>
                  <a:lnTo>
                    <a:pt x="0" y="52"/>
                  </a:lnTo>
                  <a:lnTo>
                    <a:pt x="0" y="64"/>
                  </a:lnTo>
                  <a:lnTo>
                    <a:pt x="4" y="72"/>
                  </a:lnTo>
                  <a:lnTo>
                    <a:pt x="8" y="82"/>
                  </a:lnTo>
                  <a:lnTo>
                    <a:pt x="14" y="89"/>
                  </a:lnTo>
                  <a:lnTo>
                    <a:pt x="22" y="96"/>
                  </a:lnTo>
                  <a:lnTo>
                    <a:pt x="30" y="100"/>
                  </a:lnTo>
                  <a:lnTo>
                    <a:pt x="40" y="103"/>
                  </a:lnTo>
                  <a:lnTo>
                    <a:pt x="51" y="105"/>
                  </a:lnTo>
                  <a:lnTo>
                    <a:pt x="61" y="103"/>
                  </a:lnTo>
                  <a:lnTo>
                    <a:pt x="71" y="100"/>
                  </a:lnTo>
                  <a:lnTo>
                    <a:pt x="79" y="96"/>
                  </a:lnTo>
                  <a:lnTo>
                    <a:pt x="87" y="89"/>
                  </a:lnTo>
                  <a:lnTo>
                    <a:pt x="93" y="82"/>
                  </a:lnTo>
                  <a:lnTo>
                    <a:pt x="98" y="72"/>
                  </a:lnTo>
                  <a:lnTo>
                    <a:pt x="101" y="64"/>
                  </a:lnTo>
                  <a:lnTo>
                    <a:pt x="103" y="52"/>
                  </a:lnTo>
                  <a:close/>
                  <a:moveTo>
                    <a:pt x="94" y="52"/>
                  </a:moveTo>
                  <a:lnTo>
                    <a:pt x="93" y="61"/>
                  </a:lnTo>
                  <a:lnTo>
                    <a:pt x="90" y="69"/>
                  </a:lnTo>
                  <a:lnTo>
                    <a:pt x="87" y="78"/>
                  </a:lnTo>
                  <a:lnTo>
                    <a:pt x="82" y="83"/>
                  </a:lnTo>
                  <a:lnTo>
                    <a:pt x="75" y="89"/>
                  </a:lnTo>
                  <a:lnTo>
                    <a:pt x="68" y="93"/>
                  </a:lnTo>
                  <a:lnTo>
                    <a:pt x="59" y="96"/>
                  </a:lnTo>
                  <a:lnTo>
                    <a:pt x="51" y="96"/>
                  </a:lnTo>
                  <a:lnTo>
                    <a:pt x="41" y="96"/>
                  </a:lnTo>
                  <a:lnTo>
                    <a:pt x="33" y="93"/>
                  </a:lnTo>
                  <a:lnTo>
                    <a:pt x="26" y="89"/>
                  </a:lnTo>
                  <a:lnTo>
                    <a:pt x="20" y="83"/>
                  </a:lnTo>
                  <a:lnTo>
                    <a:pt x="15" y="78"/>
                  </a:lnTo>
                  <a:lnTo>
                    <a:pt x="11" y="69"/>
                  </a:lnTo>
                  <a:lnTo>
                    <a:pt x="8" y="61"/>
                  </a:lnTo>
                  <a:lnTo>
                    <a:pt x="7" y="52"/>
                  </a:lnTo>
                  <a:lnTo>
                    <a:pt x="8" y="44"/>
                  </a:lnTo>
                  <a:lnTo>
                    <a:pt x="11" y="35"/>
                  </a:lnTo>
                  <a:lnTo>
                    <a:pt x="15" y="28"/>
                  </a:lnTo>
                  <a:lnTo>
                    <a:pt x="20" y="21"/>
                  </a:lnTo>
                  <a:lnTo>
                    <a:pt x="26" y="15"/>
                  </a:lnTo>
                  <a:lnTo>
                    <a:pt x="33" y="11"/>
                  </a:lnTo>
                  <a:lnTo>
                    <a:pt x="41" y="8"/>
                  </a:lnTo>
                  <a:lnTo>
                    <a:pt x="51" y="8"/>
                  </a:lnTo>
                  <a:lnTo>
                    <a:pt x="59" y="8"/>
                  </a:lnTo>
                  <a:lnTo>
                    <a:pt x="68" y="11"/>
                  </a:lnTo>
                  <a:lnTo>
                    <a:pt x="75" y="15"/>
                  </a:lnTo>
                  <a:lnTo>
                    <a:pt x="82" y="21"/>
                  </a:lnTo>
                  <a:lnTo>
                    <a:pt x="87" y="28"/>
                  </a:lnTo>
                  <a:lnTo>
                    <a:pt x="90" y="35"/>
                  </a:lnTo>
                  <a:lnTo>
                    <a:pt x="93" y="44"/>
                  </a:lnTo>
                  <a:lnTo>
                    <a:pt x="94" y="52"/>
                  </a:lnTo>
                  <a:close/>
                </a:path>
              </a:pathLst>
            </a:custGeom>
            <a:solidFill>
              <a:srgbClr val="FEF8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5" name="Freeform 182"/>
            <p:cNvSpPr>
              <a:spLocks noEditPoints="1"/>
            </p:cNvSpPr>
            <p:nvPr/>
          </p:nvSpPr>
          <p:spPr bwMode="auto">
            <a:xfrm>
              <a:off x="4488" y="2452"/>
              <a:ext cx="94" cy="96"/>
            </a:xfrm>
            <a:custGeom>
              <a:avLst/>
              <a:gdLst>
                <a:gd name="T0" fmla="*/ 93 w 94"/>
                <a:gd name="T1" fmla="*/ 38 h 96"/>
                <a:gd name="T2" fmla="*/ 86 w 94"/>
                <a:gd name="T3" fmla="*/ 21 h 96"/>
                <a:gd name="T4" fmla="*/ 73 w 94"/>
                <a:gd name="T5" fmla="*/ 8 h 96"/>
                <a:gd name="T6" fmla="*/ 55 w 94"/>
                <a:gd name="T7" fmla="*/ 1 h 96"/>
                <a:gd name="T8" fmla="*/ 37 w 94"/>
                <a:gd name="T9" fmla="*/ 1 h 96"/>
                <a:gd name="T10" fmla="*/ 21 w 94"/>
                <a:gd name="T11" fmla="*/ 8 h 96"/>
                <a:gd name="T12" fmla="*/ 7 w 94"/>
                <a:gd name="T13" fmla="*/ 21 h 96"/>
                <a:gd name="T14" fmla="*/ 0 w 94"/>
                <a:gd name="T15" fmla="*/ 38 h 96"/>
                <a:gd name="T16" fmla="*/ 0 w 94"/>
                <a:gd name="T17" fmla="*/ 58 h 96"/>
                <a:gd name="T18" fmla="*/ 7 w 94"/>
                <a:gd name="T19" fmla="*/ 75 h 96"/>
                <a:gd name="T20" fmla="*/ 21 w 94"/>
                <a:gd name="T21" fmla="*/ 88 h 96"/>
                <a:gd name="T22" fmla="*/ 37 w 94"/>
                <a:gd name="T23" fmla="*/ 96 h 96"/>
                <a:gd name="T24" fmla="*/ 55 w 94"/>
                <a:gd name="T25" fmla="*/ 96 h 96"/>
                <a:gd name="T26" fmla="*/ 73 w 94"/>
                <a:gd name="T27" fmla="*/ 88 h 96"/>
                <a:gd name="T28" fmla="*/ 86 w 94"/>
                <a:gd name="T29" fmla="*/ 75 h 96"/>
                <a:gd name="T30" fmla="*/ 93 w 94"/>
                <a:gd name="T31" fmla="*/ 58 h 96"/>
                <a:gd name="T32" fmla="*/ 86 w 94"/>
                <a:gd name="T33" fmla="*/ 48 h 96"/>
                <a:gd name="T34" fmla="*/ 83 w 94"/>
                <a:gd name="T35" fmla="*/ 64 h 96"/>
                <a:gd name="T36" fmla="*/ 75 w 94"/>
                <a:gd name="T37" fmla="*/ 77 h 96"/>
                <a:gd name="T38" fmla="*/ 62 w 94"/>
                <a:gd name="T39" fmla="*/ 85 h 96"/>
                <a:gd name="T40" fmla="*/ 47 w 94"/>
                <a:gd name="T41" fmla="*/ 89 h 96"/>
                <a:gd name="T42" fmla="*/ 32 w 94"/>
                <a:gd name="T43" fmla="*/ 85 h 96"/>
                <a:gd name="T44" fmla="*/ 19 w 94"/>
                <a:gd name="T45" fmla="*/ 77 h 96"/>
                <a:gd name="T46" fmla="*/ 10 w 94"/>
                <a:gd name="T47" fmla="*/ 64 h 96"/>
                <a:gd name="T48" fmla="*/ 7 w 94"/>
                <a:gd name="T49" fmla="*/ 48 h 96"/>
                <a:gd name="T50" fmla="*/ 10 w 94"/>
                <a:gd name="T51" fmla="*/ 33 h 96"/>
                <a:gd name="T52" fmla="*/ 19 w 94"/>
                <a:gd name="T53" fmla="*/ 20 h 96"/>
                <a:gd name="T54" fmla="*/ 32 w 94"/>
                <a:gd name="T55" fmla="*/ 11 h 96"/>
                <a:gd name="T56" fmla="*/ 47 w 94"/>
                <a:gd name="T57" fmla="*/ 8 h 96"/>
                <a:gd name="T58" fmla="*/ 62 w 94"/>
                <a:gd name="T59" fmla="*/ 11 h 96"/>
                <a:gd name="T60" fmla="*/ 75 w 94"/>
                <a:gd name="T61" fmla="*/ 20 h 96"/>
                <a:gd name="T62" fmla="*/ 83 w 94"/>
                <a:gd name="T63" fmla="*/ 33 h 96"/>
                <a:gd name="T64" fmla="*/ 86 w 94"/>
                <a:gd name="T65" fmla="*/ 48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96"/>
                <a:gd name="T101" fmla="*/ 94 w 94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96">
                  <a:moveTo>
                    <a:pt x="94" y="48"/>
                  </a:moveTo>
                  <a:lnTo>
                    <a:pt x="93" y="38"/>
                  </a:lnTo>
                  <a:lnTo>
                    <a:pt x="90" y="30"/>
                  </a:lnTo>
                  <a:lnTo>
                    <a:pt x="86" y="21"/>
                  </a:lnTo>
                  <a:lnTo>
                    <a:pt x="80" y="14"/>
                  </a:lnTo>
                  <a:lnTo>
                    <a:pt x="73" y="8"/>
                  </a:lnTo>
                  <a:lnTo>
                    <a:pt x="65" y="4"/>
                  </a:lnTo>
                  <a:lnTo>
                    <a:pt x="55" y="1"/>
                  </a:lnTo>
                  <a:lnTo>
                    <a:pt x="47" y="0"/>
                  </a:lnTo>
                  <a:lnTo>
                    <a:pt x="37" y="1"/>
                  </a:lnTo>
                  <a:lnTo>
                    <a:pt x="28" y="4"/>
                  </a:lnTo>
                  <a:lnTo>
                    <a:pt x="21" y="8"/>
                  </a:lnTo>
                  <a:lnTo>
                    <a:pt x="12" y="14"/>
                  </a:lnTo>
                  <a:lnTo>
                    <a:pt x="7" y="21"/>
                  </a:lnTo>
                  <a:lnTo>
                    <a:pt x="3" y="30"/>
                  </a:lnTo>
                  <a:lnTo>
                    <a:pt x="0" y="38"/>
                  </a:lnTo>
                  <a:lnTo>
                    <a:pt x="0" y="48"/>
                  </a:lnTo>
                  <a:lnTo>
                    <a:pt x="0" y="58"/>
                  </a:lnTo>
                  <a:lnTo>
                    <a:pt x="3" y="67"/>
                  </a:lnTo>
                  <a:lnTo>
                    <a:pt x="7" y="75"/>
                  </a:lnTo>
                  <a:lnTo>
                    <a:pt x="12" y="82"/>
                  </a:lnTo>
                  <a:lnTo>
                    <a:pt x="21" y="88"/>
                  </a:lnTo>
                  <a:lnTo>
                    <a:pt x="28" y="94"/>
                  </a:lnTo>
                  <a:lnTo>
                    <a:pt x="37" y="96"/>
                  </a:lnTo>
                  <a:lnTo>
                    <a:pt x="47" y="96"/>
                  </a:lnTo>
                  <a:lnTo>
                    <a:pt x="55" y="96"/>
                  </a:lnTo>
                  <a:lnTo>
                    <a:pt x="65" y="94"/>
                  </a:lnTo>
                  <a:lnTo>
                    <a:pt x="73" y="88"/>
                  </a:lnTo>
                  <a:lnTo>
                    <a:pt x="80" y="82"/>
                  </a:lnTo>
                  <a:lnTo>
                    <a:pt x="86" y="75"/>
                  </a:lnTo>
                  <a:lnTo>
                    <a:pt x="90" y="67"/>
                  </a:lnTo>
                  <a:lnTo>
                    <a:pt x="93" y="58"/>
                  </a:lnTo>
                  <a:lnTo>
                    <a:pt x="94" y="48"/>
                  </a:lnTo>
                  <a:close/>
                  <a:moveTo>
                    <a:pt x="86" y="48"/>
                  </a:moveTo>
                  <a:lnTo>
                    <a:pt x="85" y="57"/>
                  </a:lnTo>
                  <a:lnTo>
                    <a:pt x="83" y="64"/>
                  </a:lnTo>
                  <a:lnTo>
                    <a:pt x="79" y="71"/>
                  </a:lnTo>
                  <a:lnTo>
                    <a:pt x="75" y="77"/>
                  </a:lnTo>
                  <a:lnTo>
                    <a:pt x="69" y="82"/>
                  </a:lnTo>
                  <a:lnTo>
                    <a:pt x="62" y="85"/>
                  </a:lnTo>
                  <a:lnTo>
                    <a:pt x="54" y="88"/>
                  </a:lnTo>
                  <a:lnTo>
                    <a:pt x="47" y="89"/>
                  </a:lnTo>
                  <a:lnTo>
                    <a:pt x="39" y="88"/>
                  </a:lnTo>
                  <a:lnTo>
                    <a:pt x="32" y="85"/>
                  </a:lnTo>
                  <a:lnTo>
                    <a:pt x="25" y="82"/>
                  </a:lnTo>
                  <a:lnTo>
                    <a:pt x="19" y="77"/>
                  </a:lnTo>
                  <a:lnTo>
                    <a:pt x="14" y="71"/>
                  </a:lnTo>
                  <a:lnTo>
                    <a:pt x="10" y="64"/>
                  </a:lnTo>
                  <a:lnTo>
                    <a:pt x="8" y="57"/>
                  </a:lnTo>
                  <a:lnTo>
                    <a:pt x="7" y="48"/>
                  </a:lnTo>
                  <a:lnTo>
                    <a:pt x="8" y="40"/>
                  </a:lnTo>
                  <a:lnTo>
                    <a:pt x="10" y="33"/>
                  </a:lnTo>
                  <a:lnTo>
                    <a:pt x="14" y="25"/>
                  </a:lnTo>
                  <a:lnTo>
                    <a:pt x="19" y="20"/>
                  </a:lnTo>
                  <a:lnTo>
                    <a:pt x="25" y="16"/>
                  </a:lnTo>
                  <a:lnTo>
                    <a:pt x="32" y="11"/>
                  </a:lnTo>
                  <a:lnTo>
                    <a:pt x="39" y="8"/>
                  </a:lnTo>
                  <a:lnTo>
                    <a:pt x="47" y="8"/>
                  </a:lnTo>
                  <a:lnTo>
                    <a:pt x="54" y="8"/>
                  </a:lnTo>
                  <a:lnTo>
                    <a:pt x="62" y="11"/>
                  </a:lnTo>
                  <a:lnTo>
                    <a:pt x="69" y="16"/>
                  </a:lnTo>
                  <a:lnTo>
                    <a:pt x="75" y="20"/>
                  </a:lnTo>
                  <a:lnTo>
                    <a:pt x="79" y="25"/>
                  </a:lnTo>
                  <a:lnTo>
                    <a:pt x="83" y="33"/>
                  </a:lnTo>
                  <a:lnTo>
                    <a:pt x="85" y="40"/>
                  </a:lnTo>
                  <a:lnTo>
                    <a:pt x="86" y="48"/>
                  </a:lnTo>
                  <a:close/>
                </a:path>
              </a:pathLst>
            </a:custGeom>
            <a:solidFill>
              <a:srgbClr val="FEF8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6" name="Freeform 183"/>
            <p:cNvSpPr>
              <a:spLocks noEditPoints="1"/>
            </p:cNvSpPr>
            <p:nvPr/>
          </p:nvSpPr>
          <p:spPr bwMode="auto">
            <a:xfrm>
              <a:off x="4491" y="2456"/>
              <a:ext cx="87" cy="88"/>
            </a:xfrm>
            <a:custGeom>
              <a:avLst/>
              <a:gdLst>
                <a:gd name="T0" fmla="*/ 86 w 87"/>
                <a:gd name="T1" fmla="*/ 36 h 88"/>
                <a:gd name="T2" fmla="*/ 80 w 87"/>
                <a:gd name="T3" fmla="*/ 20 h 88"/>
                <a:gd name="T4" fmla="*/ 68 w 87"/>
                <a:gd name="T5" fmla="*/ 7 h 88"/>
                <a:gd name="T6" fmla="*/ 52 w 87"/>
                <a:gd name="T7" fmla="*/ 0 h 88"/>
                <a:gd name="T8" fmla="*/ 34 w 87"/>
                <a:gd name="T9" fmla="*/ 0 h 88"/>
                <a:gd name="T10" fmla="*/ 19 w 87"/>
                <a:gd name="T11" fmla="*/ 7 h 88"/>
                <a:gd name="T12" fmla="*/ 8 w 87"/>
                <a:gd name="T13" fmla="*/ 20 h 88"/>
                <a:gd name="T14" fmla="*/ 1 w 87"/>
                <a:gd name="T15" fmla="*/ 36 h 88"/>
                <a:gd name="T16" fmla="*/ 1 w 87"/>
                <a:gd name="T17" fmla="*/ 53 h 88"/>
                <a:gd name="T18" fmla="*/ 8 w 87"/>
                <a:gd name="T19" fmla="*/ 70 h 88"/>
                <a:gd name="T20" fmla="*/ 19 w 87"/>
                <a:gd name="T21" fmla="*/ 81 h 88"/>
                <a:gd name="T22" fmla="*/ 34 w 87"/>
                <a:gd name="T23" fmla="*/ 88 h 88"/>
                <a:gd name="T24" fmla="*/ 52 w 87"/>
                <a:gd name="T25" fmla="*/ 88 h 88"/>
                <a:gd name="T26" fmla="*/ 68 w 87"/>
                <a:gd name="T27" fmla="*/ 81 h 88"/>
                <a:gd name="T28" fmla="*/ 80 w 87"/>
                <a:gd name="T29" fmla="*/ 70 h 88"/>
                <a:gd name="T30" fmla="*/ 86 w 87"/>
                <a:gd name="T31" fmla="*/ 53 h 88"/>
                <a:gd name="T32" fmla="*/ 79 w 87"/>
                <a:gd name="T33" fmla="*/ 44 h 88"/>
                <a:gd name="T34" fmla="*/ 76 w 87"/>
                <a:gd name="T35" fmla="*/ 58 h 88"/>
                <a:gd name="T36" fmla="*/ 69 w 87"/>
                <a:gd name="T37" fmla="*/ 70 h 88"/>
                <a:gd name="T38" fmla="*/ 58 w 87"/>
                <a:gd name="T39" fmla="*/ 78 h 88"/>
                <a:gd name="T40" fmla="*/ 44 w 87"/>
                <a:gd name="T41" fmla="*/ 81 h 88"/>
                <a:gd name="T42" fmla="*/ 30 w 87"/>
                <a:gd name="T43" fmla="*/ 78 h 88"/>
                <a:gd name="T44" fmla="*/ 19 w 87"/>
                <a:gd name="T45" fmla="*/ 70 h 88"/>
                <a:gd name="T46" fmla="*/ 11 w 87"/>
                <a:gd name="T47" fmla="*/ 58 h 88"/>
                <a:gd name="T48" fmla="*/ 8 w 87"/>
                <a:gd name="T49" fmla="*/ 44 h 88"/>
                <a:gd name="T50" fmla="*/ 11 w 87"/>
                <a:gd name="T51" fmla="*/ 30 h 88"/>
                <a:gd name="T52" fmla="*/ 19 w 87"/>
                <a:gd name="T53" fmla="*/ 19 h 88"/>
                <a:gd name="T54" fmla="*/ 30 w 87"/>
                <a:gd name="T55" fmla="*/ 12 h 88"/>
                <a:gd name="T56" fmla="*/ 44 w 87"/>
                <a:gd name="T57" fmla="*/ 9 h 88"/>
                <a:gd name="T58" fmla="*/ 58 w 87"/>
                <a:gd name="T59" fmla="*/ 12 h 88"/>
                <a:gd name="T60" fmla="*/ 69 w 87"/>
                <a:gd name="T61" fmla="*/ 19 h 88"/>
                <a:gd name="T62" fmla="*/ 76 w 87"/>
                <a:gd name="T63" fmla="*/ 30 h 88"/>
                <a:gd name="T64" fmla="*/ 79 w 87"/>
                <a:gd name="T65" fmla="*/ 44 h 8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7"/>
                <a:gd name="T100" fmla="*/ 0 h 88"/>
                <a:gd name="T101" fmla="*/ 87 w 87"/>
                <a:gd name="T102" fmla="*/ 88 h 8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7" h="88">
                  <a:moveTo>
                    <a:pt x="87" y="44"/>
                  </a:moveTo>
                  <a:lnTo>
                    <a:pt x="86" y="36"/>
                  </a:lnTo>
                  <a:lnTo>
                    <a:pt x="83" y="27"/>
                  </a:lnTo>
                  <a:lnTo>
                    <a:pt x="80" y="20"/>
                  </a:lnTo>
                  <a:lnTo>
                    <a:pt x="75" y="13"/>
                  </a:lnTo>
                  <a:lnTo>
                    <a:pt x="68" y="7"/>
                  </a:lnTo>
                  <a:lnTo>
                    <a:pt x="61" y="3"/>
                  </a:lnTo>
                  <a:lnTo>
                    <a:pt x="52" y="0"/>
                  </a:lnTo>
                  <a:lnTo>
                    <a:pt x="44" y="0"/>
                  </a:lnTo>
                  <a:lnTo>
                    <a:pt x="34" y="0"/>
                  </a:lnTo>
                  <a:lnTo>
                    <a:pt x="26" y="3"/>
                  </a:lnTo>
                  <a:lnTo>
                    <a:pt x="19" y="7"/>
                  </a:lnTo>
                  <a:lnTo>
                    <a:pt x="13" y="13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1" y="36"/>
                  </a:lnTo>
                  <a:lnTo>
                    <a:pt x="0" y="44"/>
                  </a:lnTo>
                  <a:lnTo>
                    <a:pt x="1" y="53"/>
                  </a:lnTo>
                  <a:lnTo>
                    <a:pt x="4" y="61"/>
                  </a:lnTo>
                  <a:lnTo>
                    <a:pt x="8" y="70"/>
                  </a:lnTo>
                  <a:lnTo>
                    <a:pt x="13" y="75"/>
                  </a:lnTo>
                  <a:lnTo>
                    <a:pt x="19" y="81"/>
                  </a:lnTo>
                  <a:lnTo>
                    <a:pt x="26" y="85"/>
                  </a:lnTo>
                  <a:lnTo>
                    <a:pt x="34" y="88"/>
                  </a:lnTo>
                  <a:lnTo>
                    <a:pt x="44" y="88"/>
                  </a:lnTo>
                  <a:lnTo>
                    <a:pt x="52" y="88"/>
                  </a:lnTo>
                  <a:lnTo>
                    <a:pt x="61" y="85"/>
                  </a:lnTo>
                  <a:lnTo>
                    <a:pt x="68" y="81"/>
                  </a:lnTo>
                  <a:lnTo>
                    <a:pt x="75" y="75"/>
                  </a:lnTo>
                  <a:lnTo>
                    <a:pt x="80" y="70"/>
                  </a:lnTo>
                  <a:lnTo>
                    <a:pt x="83" y="61"/>
                  </a:lnTo>
                  <a:lnTo>
                    <a:pt x="86" y="53"/>
                  </a:lnTo>
                  <a:lnTo>
                    <a:pt x="87" y="44"/>
                  </a:lnTo>
                  <a:close/>
                  <a:moveTo>
                    <a:pt x="79" y="44"/>
                  </a:moveTo>
                  <a:lnTo>
                    <a:pt x="79" y="51"/>
                  </a:lnTo>
                  <a:lnTo>
                    <a:pt x="76" y="58"/>
                  </a:lnTo>
                  <a:lnTo>
                    <a:pt x="73" y="64"/>
                  </a:lnTo>
                  <a:lnTo>
                    <a:pt x="69" y="70"/>
                  </a:lnTo>
                  <a:lnTo>
                    <a:pt x="64" y="74"/>
                  </a:lnTo>
                  <a:lnTo>
                    <a:pt x="58" y="78"/>
                  </a:lnTo>
                  <a:lnTo>
                    <a:pt x="51" y="80"/>
                  </a:lnTo>
                  <a:lnTo>
                    <a:pt x="44" y="81"/>
                  </a:lnTo>
                  <a:lnTo>
                    <a:pt x="36" y="80"/>
                  </a:lnTo>
                  <a:lnTo>
                    <a:pt x="30" y="78"/>
                  </a:lnTo>
                  <a:lnTo>
                    <a:pt x="23" y="74"/>
                  </a:lnTo>
                  <a:lnTo>
                    <a:pt x="19" y="70"/>
                  </a:lnTo>
                  <a:lnTo>
                    <a:pt x="13" y="64"/>
                  </a:lnTo>
                  <a:lnTo>
                    <a:pt x="11" y="58"/>
                  </a:lnTo>
                  <a:lnTo>
                    <a:pt x="9" y="51"/>
                  </a:lnTo>
                  <a:lnTo>
                    <a:pt x="8" y="44"/>
                  </a:lnTo>
                  <a:lnTo>
                    <a:pt x="9" y="37"/>
                  </a:lnTo>
                  <a:lnTo>
                    <a:pt x="11" y="30"/>
                  </a:lnTo>
                  <a:lnTo>
                    <a:pt x="13" y="24"/>
                  </a:lnTo>
                  <a:lnTo>
                    <a:pt x="19" y="19"/>
                  </a:lnTo>
                  <a:lnTo>
                    <a:pt x="23" y="14"/>
                  </a:lnTo>
                  <a:lnTo>
                    <a:pt x="30" y="12"/>
                  </a:lnTo>
                  <a:lnTo>
                    <a:pt x="36" y="9"/>
                  </a:lnTo>
                  <a:lnTo>
                    <a:pt x="44" y="9"/>
                  </a:lnTo>
                  <a:lnTo>
                    <a:pt x="51" y="9"/>
                  </a:lnTo>
                  <a:lnTo>
                    <a:pt x="58" y="12"/>
                  </a:lnTo>
                  <a:lnTo>
                    <a:pt x="64" y="14"/>
                  </a:lnTo>
                  <a:lnTo>
                    <a:pt x="69" y="19"/>
                  </a:lnTo>
                  <a:lnTo>
                    <a:pt x="73" y="24"/>
                  </a:lnTo>
                  <a:lnTo>
                    <a:pt x="76" y="30"/>
                  </a:lnTo>
                  <a:lnTo>
                    <a:pt x="79" y="37"/>
                  </a:lnTo>
                  <a:lnTo>
                    <a:pt x="79" y="44"/>
                  </a:lnTo>
                  <a:close/>
                </a:path>
              </a:pathLst>
            </a:custGeom>
            <a:solidFill>
              <a:srgbClr val="FEF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7" name="Freeform 184"/>
            <p:cNvSpPr>
              <a:spLocks noEditPoints="1"/>
            </p:cNvSpPr>
            <p:nvPr/>
          </p:nvSpPr>
          <p:spPr bwMode="auto">
            <a:xfrm>
              <a:off x="4495" y="2460"/>
              <a:ext cx="79" cy="81"/>
            </a:xfrm>
            <a:custGeom>
              <a:avLst/>
              <a:gdLst>
                <a:gd name="T0" fmla="*/ 78 w 79"/>
                <a:gd name="T1" fmla="*/ 32 h 81"/>
                <a:gd name="T2" fmla="*/ 72 w 79"/>
                <a:gd name="T3" fmla="*/ 17 h 81"/>
                <a:gd name="T4" fmla="*/ 62 w 79"/>
                <a:gd name="T5" fmla="*/ 8 h 81"/>
                <a:gd name="T6" fmla="*/ 47 w 79"/>
                <a:gd name="T7" fmla="*/ 0 h 81"/>
                <a:gd name="T8" fmla="*/ 32 w 79"/>
                <a:gd name="T9" fmla="*/ 0 h 81"/>
                <a:gd name="T10" fmla="*/ 18 w 79"/>
                <a:gd name="T11" fmla="*/ 8 h 81"/>
                <a:gd name="T12" fmla="*/ 7 w 79"/>
                <a:gd name="T13" fmla="*/ 17 h 81"/>
                <a:gd name="T14" fmla="*/ 1 w 79"/>
                <a:gd name="T15" fmla="*/ 32 h 81"/>
                <a:gd name="T16" fmla="*/ 1 w 79"/>
                <a:gd name="T17" fmla="*/ 49 h 81"/>
                <a:gd name="T18" fmla="*/ 7 w 79"/>
                <a:gd name="T19" fmla="*/ 63 h 81"/>
                <a:gd name="T20" fmla="*/ 18 w 79"/>
                <a:gd name="T21" fmla="*/ 74 h 81"/>
                <a:gd name="T22" fmla="*/ 32 w 79"/>
                <a:gd name="T23" fmla="*/ 80 h 81"/>
                <a:gd name="T24" fmla="*/ 47 w 79"/>
                <a:gd name="T25" fmla="*/ 80 h 81"/>
                <a:gd name="T26" fmla="*/ 62 w 79"/>
                <a:gd name="T27" fmla="*/ 74 h 81"/>
                <a:gd name="T28" fmla="*/ 72 w 79"/>
                <a:gd name="T29" fmla="*/ 63 h 81"/>
                <a:gd name="T30" fmla="*/ 78 w 79"/>
                <a:gd name="T31" fmla="*/ 49 h 81"/>
                <a:gd name="T32" fmla="*/ 71 w 79"/>
                <a:gd name="T33" fmla="*/ 40 h 81"/>
                <a:gd name="T34" fmla="*/ 69 w 79"/>
                <a:gd name="T35" fmla="*/ 53 h 81"/>
                <a:gd name="T36" fmla="*/ 62 w 79"/>
                <a:gd name="T37" fmla="*/ 63 h 81"/>
                <a:gd name="T38" fmla="*/ 51 w 79"/>
                <a:gd name="T39" fmla="*/ 70 h 81"/>
                <a:gd name="T40" fmla="*/ 40 w 79"/>
                <a:gd name="T41" fmla="*/ 73 h 81"/>
                <a:gd name="T42" fmla="*/ 28 w 79"/>
                <a:gd name="T43" fmla="*/ 70 h 81"/>
                <a:gd name="T44" fmla="*/ 18 w 79"/>
                <a:gd name="T45" fmla="*/ 63 h 81"/>
                <a:gd name="T46" fmla="*/ 11 w 79"/>
                <a:gd name="T47" fmla="*/ 53 h 81"/>
                <a:gd name="T48" fmla="*/ 8 w 79"/>
                <a:gd name="T49" fmla="*/ 40 h 81"/>
                <a:gd name="T50" fmla="*/ 11 w 79"/>
                <a:gd name="T51" fmla="*/ 27 h 81"/>
                <a:gd name="T52" fmla="*/ 18 w 79"/>
                <a:gd name="T53" fmla="*/ 17 h 81"/>
                <a:gd name="T54" fmla="*/ 28 w 79"/>
                <a:gd name="T55" fmla="*/ 10 h 81"/>
                <a:gd name="T56" fmla="*/ 40 w 79"/>
                <a:gd name="T57" fmla="*/ 8 h 81"/>
                <a:gd name="T58" fmla="*/ 51 w 79"/>
                <a:gd name="T59" fmla="*/ 10 h 81"/>
                <a:gd name="T60" fmla="*/ 62 w 79"/>
                <a:gd name="T61" fmla="*/ 17 h 81"/>
                <a:gd name="T62" fmla="*/ 69 w 79"/>
                <a:gd name="T63" fmla="*/ 27 h 81"/>
                <a:gd name="T64" fmla="*/ 71 w 79"/>
                <a:gd name="T65" fmla="*/ 40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9"/>
                <a:gd name="T100" fmla="*/ 0 h 81"/>
                <a:gd name="T101" fmla="*/ 79 w 79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9" h="81">
                  <a:moveTo>
                    <a:pt x="79" y="40"/>
                  </a:moveTo>
                  <a:lnTo>
                    <a:pt x="78" y="32"/>
                  </a:lnTo>
                  <a:lnTo>
                    <a:pt x="76" y="25"/>
                  </a:lnTo>
                  <a:lnTo>
                    <a:pt x="72" y="17"/>
                  </a:lnTo>
                  <a:lnTo>
                    <a:pt x="68" y="12"/>
                  </a:lnTo>
                  <a:lnTo>
                    <a:pt x="62" y="8"/>
                  </a:lnTo>
                  <a:lnTo>
                    <a:pt x="55" y="3"/>
                  </a:lnTo>
                  <a:lnTo>
                    <a:pt x="47" y="0"/>
                  </a:lnTo>
                  <a:lnTo>
                    <a:pt x="40" y="0"/>
                  </a:lnTo>
                  <a:lnTo>
                    <a:pt x="32" y="0"/>
                  </a:lnTo>
                  <a:lnTo>
                    <a:pt x="25" y="3"/>
                  </a:lnTo>
                  <a:lnTo>
                    <a:pt x="18" y="8"/>
                  </a:lnTo>
                  <a:lnTo>
                    <a:pt x="12" y="12"/>
                  </a:lnTo>
                  <a:lnTo>
                    <a:pt x="7" y="17"/>
                  </a:lnTo>
                  <a:lnTo>
                    <a:pt x="3" y="25"/>
                  </a:lnTo>
                  <a:lnTo>
                    <a:pt x="1" y="32"/>
                  </a:lnTo>
                  <a:lnTo>
                    <a:pt x="0" y="40"/>
                  </a:lnTo>
                  <a:lnTo>
                    <a:pt x="1" y="49"/>
                  </a:lnTo>
                  <a:lnTo>
                    <a:pt x="3" y="56"/>
                  </a:lnTo>
                  <a:lnTo>
                    <a:pt x="7" y="63"/>
                  </a:lnTo>
                  <a:lnTo>
                    <a:pt x="12" y="69"/>
                  </a:lnTo>
                  <a:lnTo>
                    <a:pt x="18" y="74"/>
                  </a:lnTo>
                  <a:lnTo>
                    <a:pt x="25" y="77"/>
                  </a:lnTo>
                  <a:lnTo>
                    <a:pt x="32" y="80"/>
                  </a:lnTo>
                  <a:lnTo>
                    <a:pt x="40" y="81"/>
                  </a:lnTo>
                  <a:lnTo>
                    <a:pt x="47" y="80"/>
                  </a:lnTo>
                  <a:lnTo>
                    <a:pt x="55" y="77"/>
                  </a:lnTo>
                  <a:lnTo>
                    <a:pt x="62" y="74"/>
                  </a:lnTo>
                  <a:lnTo>
                    <a:pt x="68" y="69"/>
                  </a:lnTo>
                  <a:lnTo>
                    <a:pt x="72" y="63"/>
                  </a:lnTo>
                  <a:lnTo>
                    <a:pt x="76" y="56"/>
                  </a:lnTo>
                  <a:lnTo>
                    <a:pt x="78" y="49"/>
                  </a:lnTo>
                  <a:lnTo>
                    <a:pt x="79" y="40"/>
                  </a:lnTo>
                  <a:close/>
                  <a:moveTo>
                    <a:pt x="71" y="40"/>
                  </a:moveTo>
                  <a:lnTo>
                    <a:pt x="71" y="47"/>
                  </a:lnTo>
                  <a:lnTo>
                    <a:pt x="69" y="53"/>
                  </a:lnTo>
                  <a:lnTo>
                    <a:pt x="65" y="59"/>
                  </a:lnTo>
                  <a:lnTo>
                    <a:pt x="62" y="63"/>
                  </a:lnTo>
                  <a:lnTo>
                    <a:pt x="57" y="67"/>
                  </a:lnTo>
                  <a:lnTo>
                    <a:pt x="51" y="70"/>
                  </a:lnTo>
                  <a:lnTo>
                    <a:pt x="46" y="71"/>
                  </a:lnTo>
                  <a:lnTo>
                    <a:pt x="40" y="73"/>
                  </a:lnTo>
                  <a:lnTo>
                    <a:pt x="33" y="71"/>
                  </a:lnTo>
                  <a:lnTo>
                    <a:pt x="28" y="70"/>
                  </a:lnTo>
                  <a:lnTo>
                    <a:pt x="22" y="67"/>
                  </a:lnTo>
                  <a:lnTo>
                    <a:pt x="18" y="63"/>
                  </a:lnTo>
                  <a:lnTo>
                    <a:pt x="14" y="59"/>
                  </a:lnTo>
                  <a:lnTo>
                    <a:pt x="11" y="53"/>
                  </a:lnTo>
                  <a:lnTo>
                    <a:pt x="8" y="47"/>
                  </a:lnTo>
                  <a:lnTo>
                    <a:pt x="8" y="40"/>
                  </a:lnTo>
                  <a:lnTo>
                    <a:pt x="8" y="34"/>
                  </a:lnTo>
                  <a:lnTo>
                    <a:pt x="11" y="27"/>
                  </a:lnTo>
                  <a:lnTo>
                    <a:pt x="14" y="22"/>
                  </a:lnTo>
                  <a:lnTo>
                    <a:pt x="18" y="17"/>
                  </a:lnTo>
                  <a:lnTo>
                    <a:pt x="22" y="13"/>
                  </a:lnTo>
                  <a:lnTo>
                    <a:pt x="28" y="10"/>
                  </a:lnTo>
                  <a:lnTo>
                    <a:pt x="33" y="9"/>
                  </a:lnTo>
                  <a:lnTo>
                    <a:pt x="40" y="8"/>
                  </a:lnTo>
                  <a:lnTo>
                    <a:pt x="46" y="9"/>
                  </a:lnTo>
                  <a:lnTo>
                    <a:pt x="51" y="10"/>
                  </a:lnTo>
                  <a:lnTo>
                    <a:pt x="57" y="13"/>
                  </a:lnTo>
                  <a:lnTo>
                    <a:pt x="62" y="17"/>
                  </a:lnTo>
                  <a:lnTo>
                    <a:pt x="65" y="22"/>
                  </a:lnTo>
                  <a:lnTo>
                    <a:pt x="69" y="27"/>
                  </a:lnTo>
                  <a:lnTo>
                    <a:pt x="71" y="34"/>
                  </a:lnTo>
                  <a:lnTo>
                    <a:pt x="71" y="40"/>
                  </a:lnTo>
                  <a:close/>
                </a:path>
              </a:pathLst>
            </a:custGeom>
            <a:solidFill>
              <a:srgbClr val="FEF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8" name="Freeform 185"/>
            <p:cNvSpPr>
              <a:spLocks noEditPoints="1"/>
            </p:cNvSpPr>
            <p:nvPr/>
          </p:nvSpPr>
          <p:spPr bwMode="auto">
            <a:xfrm>
              <a:off x="4499" y="2465"/>
              <a:ext cx="71" cy="72"/>
            </a:xfrm>
            <a:custGeom>
              <a:avLst/>
              <a:gdLst>
                <a:gd name="T0" fmla="*/ 71 w 71"/>
                <a:gd name="T1" fmla="*/ 28 h 72"/>
                <a:gd name="T2" fmla="*/ 65 w 71"/>
                <a:gd name="T3" fmla="*/ 15 h 72"/>
                <a:gd name="T4" fmla="*/ 56 w 71"/>
                <a:gd name="T5" fmla="*/ 5 h 72"/>
                <a:gd name="T6" fmla="*/ 43 w 71"/>
                <a:gd name="T7" fmla="*/ 0 h 72"/>
                <a:gd name="T8" fmla="*/ 28 w 71"/>
                <a:gd name="T9" fmla="*/ 0 h 72"/>
                <a:gd name="T10" fmla="*/ 15 w 71"/>
                <a:gd name="T11" fmla="*/ 5 h 72"/>
                <a:gd name="T12" fmla="*/ 5 w 71"/>
                <a:gd name="T13" fmla="*/ 15 h 72"/>
                <a:gd name="T14" fmla="*/ 1 w 71"/>
                <a:gd name="T15" fmla="*/ 28 h 72"/>
                <a:gd name="T16" fmla="*/ 1 w 71"/>
                <a:gd name="T17" fmla="*/ 42 h 72"/>
                <a:gd name="T18" fmla="*/ 5 w 71"/>
                <a:gd name="T19" fmla="*/ 55 h 72"/>
                <a:gd name="T20" fmla="*/ 15 w 71"/>
                <a:gd name="T21" fmla="*/ 65 h 72"/>
                <a:gd name="T22" fmla="*/ 28 w 71"/>
                <a:gd name="T23" fmla="*/ 71 h 72"/>
                <a:gd name="T24" fmla="*/ 43 w 71"/>
                <a:gd name="T25" fmla="*/ 71 h 72"/>
                <a:gd name="T26" fmla="*/ 56 w 71"/>
                <a:gd name="T27" fmla="*/ 65 h 72"/>
                <a:gd name="T28" fmla="*/ 65 w 71"/>
                <a:gd name="T29" fmla="*/ 55 h 72"/>
                <a:gd name="T30" fmla="*/ 71 w 71"/>
                <a:gd name="T31" fmla="*/ 42 h 72"/>
                <a:gd name="T32" fmla="*/ 64 w 71"/>
                <a:gd name="T33" fmla="*/ 35 h 72"/>
                <a:gd name="T34" fmla="*/ 61 w 71"/>
                <a:gd name="T35" fmla="*/ 47 h 72"/>
                <a:gd name="T36" fmla="*/ 56 w 71"/>
                <a:gd name="T37" fmla="*/ 55 h 72"/>
                <a:gd name="T38" fmla="*/ 46 w 71"/>
                <a:gd name="T39" fmla="*/ 61 h 72"/>
                <a:gd name="T40" fmla="*/ 36 w 71"/>
                <a:gd name="T41" fmla="*/ 64 h 72"/>
                <a:gd name="T42" fmla="*/ 25 w 71"/>
                <a:gd name="T43" fmla="*/ 61 h 72"/>
                <a:gd name="T44" fmla="*/ 17 w 71"/>
                <a:gd name="T45" fmla="*/ 55 h 72"/>
                <a:gd name="T46" fmla="*/ 10 w 71"/>
                <a:gd name="T47" fmla="*/ 47 h 72"/>
                <a:gd name="T48" fmla="*/ 8 w 71"/>
                <a:gd name="T49" fmla="*/ 35 h 72"/>
                <a:gd name="T50" fmla="*/ 10 w 71"/>
                <a:gd name="T51" fmla="*/ 24 h 72"/>
                <a:gd name="T52" fmla="*/ 17 w 71"/>
                <a:gd name="T53" fmla="*/ 15 h 72"/>
                <a:gd name="T54" fmla="*/ 25 w 71"/>
                <a:gd name="T55" fmla="*/ 10 h 72"/>
                <a:gd name="T56" fmla="*/ 36 w 71"/>
                <a:gd name="T57" fmla="*/ 7 h 72"/>
                <a:gd name="T58" fmla="*/ 46 w 71"/>
                <a:gd name="T59" fmla="*/ 10 h 72"/>
                <a:gd name="T60" fmla="*/ 56 w 71"/>
                <a:gd name="T61" fmla="*/ 15 h 72"/>
                <a:gd name="T62" fmla="*/ 61 w 71"/>
                <a:gd name="T63" fmla="*/ 24 h 72"/>
                <a:gd name="T64" fmla="*/ 64 w 71"/>
                <a:gd name="T65" fmla="*/ 35 h 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1"/>
                <a:gd name="T100" fmla="*/ 0 h 72"/>
                <a:gd name="T101" fmla="*/ 71 w 71"/>
                <a:gd name="T102" fmla="*/ 72 h 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1" h="72">
                  <a:moveTo>
                    <a:pt x="71" y="35"/>
                  </a:moveTo>
                  <a:lnTo>
                    <a:pt x="71" y="28"/>
                  </a:lnTo>
                  <a:lnTo>
                    <a:pt x="68" y="21"/>
                  </a:lnTo>
                  <a:lnTo>
                    <a:pt x="65" y="15"/>
                  </a:lnTo>
                  <a:lnTo>
                    <a:pt x="61" y="10"/>
                  </a:lnTo>
                  <a:lnTo>
                    <a:pt x="56" y="5"/>
                  </a:lnTo>
                  <a:lnTo>
                    <a:pt x="50" y="3"/>
                  </a:lnTo>
                  <a:lnTo>
                    <a:pt x="43" y="0"/>
                  </a:lnTo>
                  <a:lnTo>
                    <a:pt x="36" y="0"/>
                  </a:lnTo>
                  <a:lnTo>
                    <a:pt x="28" y="0"/>
                  </a:lnTo>
                  <a:lnTo>
                    <a:pt x="22" y="3"/>
                  </a:lnTo>
                  <a:lnTo>
                    <a:pt x="15" y="5"/>
                  </a:lnTo>
                  <a:lnTo>
                    <a:pt x="11" y="10"/>
                  </a:lnTo>
                  <a:lnTo>
                    <a:pt x="5" y="15"/>
                  </a:lnTo>
                  <a:lnTo>
                    <a:pt x="3" y="21"/>
                  </a:lnTo>
                  <a:lnTo>
                    <a:pt x="1" y="28"/>
                  </a:lnTo>
                  <a:lnTo>
                    <a:pt x="0" y="35"/>
                  </a:lnTo>
                  <a:lnTo>
                    <a:pt x="1" y="42"/>
                  </a:lnTo>
                  <a:lnTo>
                    <a:pt x="3" y="49"/>
                  </a:lnTo>
                  <a:lnTo>
                    <a:pt x="5" y="55"/>
                  </a:lnTo>
                  <a:lnTo>
                    <a:pt x="11" y="61"/>
                  </a:lnTo>
                  <a:lnTo>
                    <a:pt x="15" y="65"/>
                  </a:lnTo>
                  <a:lnTo>
                    <a:pt x="22" y="69"/>
                  </a:lnTo>
                  <a:lnTo>
                    <a:pt x="28" y="71"/>
                  </a:lnTo>
                  <a:lnTo>
                    <a:pt x="36" y="72"/>
                  </a:lnTo>
                  <a:lnTo>
                    <a:pt x="43" y="71"/>
                  </a:lnTo>
                  <a:lnTo>
                    <a:pt x="50" y="69"/>
                  </a:lnTo>
                  <a:lnTo>
                    <a:pt x="56" y="65"/>
                  </a:lnTo>
                  <a:lnTo>
                    <a:pt x="61" y="61"/>
                  </a:lnTo>
                  <a:lnTo>
                    <a:pt x="65" y="55"/>
                  </a:lnTo>
                  <a:lnTo>
                    <a:pt x="68" y="49"/>
                  </a:lnTo>
                  <a:lnTo>
                    <a:pt x="71" y="42"/>
                  </a:lnTo>
                  <a:lnTo>
                    <a:pt x="71" y="35"/>
                  </a:lnTo>
                  <a:close/>
                  <a:moveTo>
                    <a:pt x="64" y="35"/>
                  </a:moveTo>
                  <a:lnTo>
                    <a:pt x="62" y="41"/>
                  </a:lnTo>
                  <a:lnTo>
                    <a:pt x="61" y="47"/>
                  </a:lnTo>
                  <a:lnTo>
                    <a:pt x="58" y="51"/>
                  </a:lnTo>
                  <a:lnTo>
                    <a:pt x="56" y="55"/>
                  </a:lnTo>
                  <a:lnTo>
                    <a:pt x="51" y="59"/>
                  </a:lnTo>
                  <a:lnTo>
                    <a:pt x="46" y="61"/>
                  </a:lnTo>
                  <a:lnTo>
                    <a:pt x="42" y="64"/>
                  </a:lnTo>
                  <a:lnTo>
                    <a:pt x="36" y="64"/>
                  </a:lnTo>
                  <a:lnTo>
                    <a:pt x="31" y="64"/>
                  </a:lnTo>
                  <a:lnTo>
                    <a:pt x="25" y="61"/>
                  </a:lnTo>
                  <a:lnTo>
                    <a:pt x="19" y="59"/>
                  </a:lnTo>
                  <a:lnTo>
                    <a:pt x="17" y="55"/>
                  </a:lnTo>
                  <a:lnTo>
                    <a:pt x="12" y="51"/>
                  </a:lnTo>
                  <a:lnTo>
                    <a:pt x="10" y="47"/>
                  </a:lnTo>
                  <a:lnTo>
                    <a:pt x="8" y="41"/>
                  </a:lnTo>
                  <a:lnTo>
                    <a:pt x="8" y="35"/>
                  </a:lnTo>
                  <a:lnTo>
                    <a:pt x="8" y="29"/>
                  </a:lnTo>
                  <a:lnTo>
                    <a:pt x="10" y="24"/>
                  </a:lnTo>
                  <a:lnTo>
                    <a:pt x="12" y="20"/>
                  </a:lnTo>
                  <a:lnTo>
                    <a:pt x="17" y="15"/>
                  </a:lnTo>
                  <a:lnTo>
                    <a:pt x="19" y="12"/>
                  </a:lnTo>
                  <a:lnTo>
                    <a:pt x="25" y="10"/>
                  </a:lnTo>
                  <a:lnTo>
                    <a:pt x="31" y="8"/>
                  </a:lnTo>
                  <a:lnTo>
                    <a:pt x="36" y="7"/>
                  </a:lnTo>
                  <a:lnTo>
                    <a:pt x="42" y="8"/>
                  </a:lnTo>
                  <a:lnTo>
                    <a:pt x="46" y="10"/>
                  </a:lnTo>
                  <a:lnTo>
                    <a:pt x="51" y="12"/>
                  </a:lnTo>
                  <a:lnTo>
                    <a:pt x="56" y="15"/>
                  </a:lnTo>
                  <a:lnTo>
                    <a:pt x="58" y="20"/>
                  </a:lnTo>
                  <a:lnTo>
                    <a:pt x="61" y="24"/>
                  </a:lnTo>
                  <a:lnTo>
                    <a:pt x="62" y="29"/>
                  </a:lnTo>
                  <a:lnTo>
                    <a:pt x="64" y="35"/>
                  </a:lnTo>
                  <a:close/>
                </a:path>
              </a:pathLst>
            </a:custGeom>
            <a:solidFill>
              <a:srgbClr val="FEF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099" name="Freeform 186"/>
            <p:cNvSpPr>
              <a:spLocks noEditPoints="1"/>
            </p:cNvSpPr>
            <p:nvPr/>
          </p:nvSpPr>
          <p:spPr bwMode="auto">
            <a:xfrm>
              <a:off x="4503" y="2468"/>
              <a:ext cx="63" cy="65"/>
            </a:xfrm>
            <a:custGeom>
              <a:avLst/>
              <a:gdLst>
                <a:gd name="T0" fmla="*/ 63 w 63"/>
                <a:gd name="T1" fmla="*/ 26 h 65"/>
                <a:gd name="T2" fmla="*/ 57 w 63"/>
                <a:gd name="T3" fmla="*/ 14 h 65"/>
                <a:gd name="T4" fmla="*/ 49 w 63"/>
                <a:gd name="T5" fmla="*/ 5 h 65"/>
                <a:gd name="T6" fmla="*/ 38 w 63"/>
                <a:gd name="T7" fmla="*/ 1 h 65"/>
                <a:gd name="T8" fmla="*/ 25 w 63"/>
                <a:gd name="T9" fmla="*/ 1 h 65"/>
                <a:gd name="T10" fmla="*/ 14 w 63"/>
                <a:gd name="T11" fmla="*/ 5 h 65"/>
                <a:gd name="T12" fmla="*/ 6 w 63"/>
                <a:gd name="T13" fmla="*/ 14 h 65"/>
                <a:gd name="T14" fmla="*/ 0 w 63"/>
                <a:gd name="T15" fmla="*/ 26 h 65"/>
                <a:gd name="T16" fmla="*/ 0 w 63"/>
                <a:gd name="T17" fmla="*/ 39 h 65"/>
                <a:gd name="T18" fmla="*/ 6 w 63"/>
                <a:gd name="T19" fmla="*/ 51 h 65"/>
                <a:gd name="T20" fmla="*/ 14 w 63"/>
                <a:gd name="T21" fmla="*/ 59 h 65"/>
                <a:gd name="T22" fmla="*/ 25 w 63"/>
                <a:gd name="T23" fmla="*/ 63 h 65"/>
                <a:gd name="T24" fmla="*/ 38 w 63"/>
                <a:gd name="T25" fmla="*/ 63 h 65"/>
                <a:gd name="T26" fmla="*/ 49 w 63"/>
                <a:gd name="T27" fmla="*/ 59 h 65"/>
                <a:gd name="T28" fmla="*/ 57 w 63"/>
                <a:gd name="T29" fmla="*/ 51 h 65"/>
                <a:gd name="T30" fmla="*/ 63 w 63"/>
                <a:gd name="T31" fmla="*/ 39 h 65"/>
                <a:gd name="T32" fmla="*/ 56 w 63"/>
                <a:gd name="T33" fmla="*/ 32 h 65"/>
                <a:gd name="T34" fmla="*/ 53 w 63"/>
                <a:gd name="T35" fmla="*/ 42 h 65"/>
                <a:gd name="T36" fmla="*/ 49 w 63"/>
                <a:gd name="T37" fmla="*/ 49 h 65"/>
                <a:gd name="T38" fmla="*/ 40 w 63"/>
                <a:gd name="T39" fmla="*/ 55 h 65"/>
                <a:gd name="T40" fmla="*/ 32 w 63"/>
                <a:gd name="T41" fmla="*/ 56 h 65"/>
                <a:gd name="T42" fmla="*/ 22 w 63"/>
                <a:gd name="T43" fmla="*/ 55 h 65"/>
                <a:gd name="T44" fmla="*/ 15 w 63"/>
                <a:gd name="T45" fmla="*/ 49 h 65"/>
                <a:gd name="T46" fmla="*/ 10 w 63"/>
                <a:gd name="T47" fmla="*/ 42 h 65"/>
                <a:gd name="T48" fmla="*/ 8 w 63"/>
                <a:gd name="T49" fmla="*/ 32 h 65"/>
                <a:gd name="T50" fmla="*/ 10 w 63"/>
                <a:gd name="T51" fmla="*/ 22 h 65"/>
                <a:gd name="T52" fmla="*/ 15 w 63"/>
                <a:gd name="T53" fmla="*/ 15 h 65"/>
                <a:gd name="T54" fmla="*/ 22 w 63"/>
                <a:gd name="T55" fmla="*/ 9 h 65"/>
                <a:gd name="T56" fmla="*/ 32 w 63"/>
                <a:gd name="T57" fmla="*/ 8 h 65"/>
                <a:gd name="T58" fmla="*/ 40 w 63"/>
                <a:gd name="T59" fmla="*/ 9 h 65"/>
                <a:gd name="T60" fmla="*/ 49 w 63"/>
                <a:gd name="T61" fmla="*/ 15 h 65"/>
                <a:gd name="T62" fmla="*/ 53 w 63"/>
                <a:gd name="T63" fmla="*/ 22 h 65"/>
                <a:gd name="T64" fmla="*/ 56 w 63"/>
                <a:gd name="T65" fmla="*/ 32 h 6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3"/>
                <a:gd name="T100" fmla="*/ 0 h 65"/>
                <a:gd name="T101" fmla="*/ 63 w 63"/>
                <a:gd name="T102" fmla="*/ 65 h 6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3" h="65">
                  <a:moveTo>
                    <a:pt x="63" y="32"/>
                  </a:moveTo>
                  <a:lnTo>
                    <a:pt x="63" y="26"/>
                  </a:lnTo>
                  <a:lnTo>
                    <a:pt x="61" y="19"/>
                  </a:lnTo>
                  <a:lnTo>
                    <a:pt x="57" y="14"/>
                  </a:lnTo>
                  <a:lnTo>
                    <a:pt x="54" y="9"/>
                  </a:lnTo>
                  <a:lnTo>
                    <a:pt x="49" y="5"/>
                  </a:lnTo>
                  <a:lnTo>
                    <a:pt x="43" y="2"/>
                  </a:lnTo>
                  <a:lnTo>
                    <a:pt x="38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20" y="2"/>
                  </a:lnTo>
                  <a:lnTo>
                    <a:pt x="14" y="5"/>
                  </a:lnTo>
                  <a:lnTo>
                    <a:pt x="10" y="9"/>
                  </a:lnTo>
                  <a:lnTo>
                    <a:pt x="6" y="14"/>
                  </a:lnTo>
                  <a:lnTo>
                    <a:pt x="3" y="19"/>
                  </a:lnTo>
                  <a:lnTo>
                    <a:pt x="0" y="26"/>
                  </a:lnTo>
                  <a:lnTo>
                    <a:pt x="0" y="32"/>
                  </a:lnTo>
                  <a:lnTo>
                    <a:pt x="0" y="39"/>
                  </a:lnTo>
                  <a:lnTo>
                    <a:pt x="3" y="45"/>
                  </a:lnTo>
                  <a:lnTo>
                    <a:pt x="6" y="51"/>
                  </a:lnTo>
                  <a:lnTo>
                    <a:pt x="10" y="55"/>
                  </a:lnTo>
                  <a:lnTo>
                    <a:pt x="14" y="59"/>
                  </a:lnTo>
                  <a:lnTo>
                    <a:pt x="20" y="62"/>
                  </a:lnTo>
                  <a:lnTo>
                    <a:pt x="25" y="63"/>
                  </a:lnTo>
                  <a:lnTo>
                    <a:pt x="32" y="65"/>
                  </a:lnTo>
                  <a:lnTo>
                    <a:pt x="38" y="63"/>
                  </a:lnTo>
                  <a:lnTo>
                    <a:pt x="43" y="62"/>
                  </a:lnTo>
                  <a:lnTo>
                    <a:pt x="49" y="59"/>
                  </a:lnTo>
                  <a:lnTo>
                    <a:pt x="54" y="55"/>
                  </a:lnTo>
                  <a:lnTo>
                    <a:pt x="57" y="51"/>
                  </a:lnTo>
                  <a:lnTo>
                    <a:pt x="61" y="45"/>
                  </a:lnTo>
                  <a:lnTo>
                    <a:pt x="63" y="39"/>
                  </a:lnTo>
                  <a:lnTo>
                    <a:pt x="63" y="32"/>
                  </a:lnTo>
                  <a:close/>
                  <a:moveTo>
                    <a:pt x="56" y="32"/>
                  </a:moveTo>
                  <a:lnTo>
                    <a:pt x="54" y="38"/>
                  </a:lnTo>
                  <a:lnTo>
                    <a:pt x="53" y="42"/>
                  </a:lnTo>
                  <a:lnTo>
                    <a:pt x="52" y="46"/>
                  </a:lnTo>
                  <a:lnTo>
                    <a:pt x="49" y="49"/>
                  </a:lnTo>
                  <a:lnTo>
                    <a:pt x="45" y="52"/>
                  </a:lnTo>
                  <a:lnTo>
                    <a:pt x="40" y="55"/>
                  </a:lnTo>
                  <a:lnTo>
                    <a:pt x="36" y="56"/>
                  </a:lnTo>
                  <a:lnTo>
                    <a:pt x="32" y="56"/>
                  </a:lnTo>
                  <a:lnTo>
                    <a:pt x="27" y="56"/>
                  </a:lnTo>
                  <a:lnTo>
                    <a:pt x="22" y="55"/>
                  </a:lnTo>
                  <a:lnTo>
                    <a:pt x="18" y="52"/>
                  </a:lnTo>
                  <a:lnTo>
                    <a:pt x="15" y="49"/>
                  </a:lnTo>
                  <a:lnTo>
                    <a:pt x="11" y="46"/>
                  </a:lnTo>
                  <a:lnTo>
                    <a:pt x="10" y="42"/>
                  </a:lnTo>
                  <a:lnTo>
                    <a:pt x="8" y="38"/>
                  </a:lnTo>
                  <a:lnTo>
                    <a:pt x="8" y="32"/>
                  </a:lnTo>
                  <a:lnTo>
                    <a:pt x="8" y="28"/>
                  </a:lnTo>
                  <a:lnTo>
                    <a:pt x="10" y="22"/>
                  </a:lnTo>
                  <a:lnTo>
                    <a:pt x="11" y="19"/>
                  </a:lnTo>
                  <a:lnTo>
                    <a:pt x="15" y="15"/>
                  </a:lnTo>
                  <a:lnTo>
                    <a:pt x="18" y="12"/>
                  </a:lnTo>
                  <a:lnTo>
                    <a:pt x="22" y="9"/>
                  </a:lnTo>
                  <a:lnTo>
                    <a:pt x="27" y="8"/>
                  </a:lnTo>
                  <a:lnTo>
                    <a:pt x="32" y="8"/>
                  </a:lnTo>
                  <a:lnTo>
                    <a:pt x="36" y="8"/>
                  </a:lnTo>
                  <a:lnTo>
                    <a:pt x="40" y="9"/>
                  </a:lnTo>
                  <a:lnTo>
                    <a:pt x="45" y="12"/>
                  </a:lnTo>
                  <a:lnTo>
                    <a:pt x="49" y="15"/>
                  </a:lnTo>
                  <a:lnTo>
                    <a:pt x="52" y="19"/>
                  </a:lnTo>
                  <a:lnTo>
                    <a:pt x="53" y="22"/>
                  </a:lnTo>
                  <a:lnTo>
                    <a:pt x="54" y="28"/>
                  </a:lnTo>
                  <a:lnTo>
                    <a:pt x="56" y="32"/>
                  </a:lnTo>
                  <a:close/>
                </a:path>
              </a:pathLst>
            </a:custGeom>
            <a:solidFill>
              <a:srgbClr val="FEF80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0" name="Freeform 187"/>
            <p:cNvSpPr>
              <a:spLocks noEditPoints="1"/>
            </p:cNvSpPr>
            <p:nvPr/>
          </p:nvSpPr>
          <p:spPr bwMode="auto">
            <a:xfrm>
              <a:off x="4507" y="2472"/>
              <a:ext cx="56" cy="57"/>
            </a:xfrm>
            <a:custGeom>
              <a:avLst/>
              <a:gdLst>
                <a:gd name="T0" fmla="*/ 54 w 56"/>
                <a:gd name="T1" fmla="*/ 22 h 57"/>
                <a:gd name="T2" fmla="*/ 50 w 56"/>
                <a:gd name="T3" fmla="*/ 13 h 57"/>
                <a:gd name="T4" fmla="*/ 43 w 56"/>
                <a:gd name="T5" fmla="*/ 5 h 57"/>
                <a:gd name="T6" fmla="*/ 34 w 56"/>
                <a:gd name="T7" fmla="*/ 1 h 57"/>
                <a:gd name="T8" fmla="*/ 23 w 56"/>
                <a:gd name="T9" fmla="*/ 1 h 57"/>
                <a:gd name="T10" fmla="*/ 11 w 56"/>
                <a:gd name="T11" fmla="*/ 5 h 57"/>
                <a:gd name="T12" fmla="*/ 4 w 56"/>
                <a:gd name="T13" fmla="*/ 13 h 57"/>
                <a:gd name="T14" fmla="*/ 0 w 56"/>
                <a:gd name="T15" fmla="*/ 22 h 57"/>
                <a:gd name="T16" fmla="*/ 0 w 56"/>
                <a:gd name="T17" fmla="*/ 34 h 57"/>
                <a:gd name="T18" fmla="*/ 4 w 56"/>
                <a:gd name="T19" fmla="*/ 44 h 57"/>
                <a:gd name="T20" fmla="*/ 11 w 56"/>
                <a:gd name="T21" fmla="*/ 52 h 57"/>
                <a:gd name="T22" fmla="*/ 23 w 56"/>
                <a:gd name="T23" fmla="*/ 57 h 57"/>
                <a:gd name="T24" fmla="*/ 34 w 56"/>
                <a:gd name="T25" fmla="*/ 57 h 57"/>
                <a:gd name="T26" fmla="*/ 43 w 56"/>
                <a:gd name="T27" fmla="*/ 52 h 57"/>
                <a:gd name="T28" fmla="*/ 50 w 56"/>
                <a:gd name="T29" fmla="*/ 44 h 57"/>
                <a:gd name="T30" fmla="*/ 54 w 56"/>
                <a:gd name="T31" fmla="*/ 34 h 57"/>
                <a:gd name="T32" fmla="*/ 48 w 56"/>
                <a:gd name="T33" fmla="*/ 28 h 57"/>
                <a:gd name="T34" fmla="*/ 46 w 56"/>
                <a:gd name="T35" fmla="*/ 37 h 57"/>
                <a:gd name="T36" fmla="*/ 42 w 56"/>
                <a:gd name="T37" fmla="*/ 42 h 57"/>
                <a:gd name="T38" fmla="*/ 35 w 56"/>
                <a:gd name="T39" fmla="*/ 47 h 57"/>
                <a:gd name="T40" fmla="*/ 28 w 56"/>
                <a:gd name="T41" fmla="*/ 48 h 57"/>
                <a:gd name="T42" fmla="*/ 20 w 56"/>
                <a:gd name="T43" fmla="*/ 47 h 57"/>
                <a:gd name="T44" fmla="*/ 14 w 56"/>
                <a:gd name="T45" fmla="*/ 42 h 57"/>
                <a:gd name="T46" fmla="*/ 10 w 56"/>
                <a:gd name="T47" fmla="*/ 37 h 57"/>
                <a:gd name="T48" fmla="*/ 7 w 56"/>
                <a:gd name="T49" fmla="*/ 28 h 57"/>
                <a:gd name="T50" fmla="*/ 10 w 56"/>
                <a:gd name="T51" fmla="*/ 21 h 57"/>
                <a:gd name="T52" fmla="*/ 14 w 56"/>
                <a:gd name="T53" fmla="*/ 14 h 57"/>
                <a:gd name="T54" fmla="*/ 20 w 56"/>
                <a:gd name="T55" fmla="*/ 10 h 57"/>
                <a:gd name="T56" fmla="*/ 28 w 56"/>
                <a:gd name="T57" fmla="*/ 8 h 57"/>
                <a:gd name="T58" fmla="*/ 35 w 56"/>
                <a:gd name="T59" fmla="*/ 10 h 57"/>
                <a:gd name="T60" fmla="*/ 42 w 56"/>
                <a:gd name="T61" fmla="*/ 14 h 57"/>
                <a:gd name="T62" fmla="*/ 46 w 56"/>
                <a:gd name="T63" fmla="*/ 21 h 57"/>
                <a:gd name="T64" fmla="*/ 48 w 56"/>
                <a:gd name="T65" fmla="*/ 28 h 5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6"/>
                <a:gd name="T100" fmla="*/ 0 h 57"/>
                <a:gd name="T101" fmla="*/ 56 w 56"/>
                <a:gd name="T102" fmla="*/ 57 h 5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6" h="57">
                  <a:moveTo>
                    <a:pt x="56" y="28"/>
                  </a:moveTo>
                  <a:lnTo>
                    <a:pt x="54" y="22"/>
                  </a:lnTo>
                  <a:lnTo>
                    <a:pt x="53" y="17"/>
                  </a:lnTo>
                  <a:lnTo>
                    <a:pt x="50" y="13"/>
                  </a:lnTo>
                  <a:lnTo>
                    <a:pt x="48" y="8"/>
                  </a:lnTo>
                  <a:lnTo>
                    <a:pt x="43" y="5"/>
                  </a:lnTo>
                  <a:lnTo>
                    <a:pt x="38" y="3"/>
                  </a:lnTo>
                  <a:lnTo>
                    <a:pt x="34" y="1"/>
                  </a:lnTo>
                  <a:lnTo>
                    <a:pt x="28" y="0"/>
                  </a:lnTo>
                  <a:lnTo>
                    <a:pt x="23" y="1"/>
                  </a:lnTo>
                  <a:lnTo>
                    <a:pt x="17" y="3"/>
                  </a:lnTo>
                  <a:lnTo>
                    <a:pt x="11" y="5"/>
                  </a:lnTo>
                  <a:lnTo>
                    <a:pt x="9" y="8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2"/>
                  </a:lnTo>
                  <a:lnTo>
                    <a:pt x="0" y="28"/>
                  </a:lnTo>
                  <a:lnTo>
                    <a:pt x="0" y="34"/>
                  </a:lnTo>
                  <a:lnTo>
                    <a:pt x="2" y="40"/>
                  </a:lnTo>
                  <a:lnTo>
                    <a:pt x="4" y="44"/>
                  </a:lnTo>
                  <a:lnTo>
                    <a:pt x="9" y="48"/>
                  </a:lnTo>
                  <a:lnTo>
                    <a:pt x="11" y="52"/>
                  </a:lnTo>
                  <a:lnTo>
                    <a:pt x="17" y="54"/>
                  </a:lnTo>
                  <a:lnTo>
                    <a:pt x="23" y="57"/>
                  </a:lnTo>
                  <a:lnTo>
                    <a:pt x="28" y="57"/>
                  </a:lnTo>
                  <a:lnTo>
                    <a:pt x="34" y="57"/>
                  </a:lnTo>
                  <a:lnTo>
                    <a:pt x="38" y="54"/>
                  </a:lnTo>
                  <a:lnTo>
                    <a:pt x="43" y="52"/>
                  </a:lnTo>
                  <a:lnTo>
                    <a:pt x="48" y="48"/>
                  </a:lnTo>
                  <a:lnTo>
                    <a:pt x="50" y="44"/>
                  </a:lnTo>
                  <a:lnTo>
                    <a:pt x="53" y="40"/>
                  </a:lnTo>
                  <a:lnTo>
                    <a:pt x="54" y="34"/>
                  </a:lnTo>
                  <a:lnTo>
                    <a:pt x="56" y="28"/>
                  </a:lnTo>
                  <a:close/>
                  <a:moveTo>
                    <a:pt x="48" y="28"/>
                  </a:moveTo>
                  <a:lnTo>
                    <a:pt x="48" y="32"/>
                  </a:lnTo>
                  <a:lnTo>
                    <a:pt x="46" y="37"/>
                  </a:lnTo>
                  <a:lnTo>
                    <a:pt x="43" y="40"/>
                  </a:lnTo>
                  <a:lnTo>
                    <a:pt x="42" y="42"/>
                  </a:lnTo>
                  <a:lnTo>
                    <a:pt x="39" y="45"/>
                  </a:lnTo>
                  <a:lnTo>
                    <a:pt x="35" y="47"/>
                  </a:lnTo>
                  <a:lnTo>
                    <a:pt x="31" y="48"/>
                  </a:lnTo>
                  <a:lnTo>
                    <a:pt x="28" y="48"/>
                  </a:lnTo>
                  <a:lnTo>
                    <a:pt x="24" y="48"/>
                  </a:lnTo>
                  <a:lnTo>
                    <a:pt x="20" y="47"/>
                  </a:lnTo>
                  <a:lnTo>
                    <a:pt x="17" y="45"/>
                  </a:lnTo>
                  <a:lnTo>
                    <a:pt x="14" y="42"/>
                  </a:lnTo>
                  <a:lnTo>
                    <a:pt x="11" y="40"/>
                  </a:lnTo>
                  <a:lnTo>
                    <a:pt x="10" y="37"/>
                  </a:lnTo>
                  <a:lnTo>
                    <a:pt x="9" y="32"/>
                  </a:lnTo>
                  <a:lnTo>
                    <a:pt x="7" y="28"/>
                  </a:lnTo>
                  <a:lnTo>
                    <a:pt x="9" y="24"/>
                  </a:lnTo>
                  <a:lnTo>
                    <a:pt x="10" y="21"/>
                  </a:lnTo>
                  <a:lnTo>
                    <a:pt x="11" y="17"/>
                  </a:lnTo>
                  <a:lnTo>
                    <a:pt x="14" y="14"/>
                  </a:lnTo>
                  <a:lnTo>
                    <a:pt x="17" y="11"/>
                  </a:lnTo>
                  <a:lnTo>
                    <a:pt x="20" y="10"/>
                  </a:lnTo>
                  <a:lnTo>
                    <a:pt x="24" y="8"/>
                  </a:lnTo>
                  <a:lnTo>
                    <a:pt x="28" y="8"/>
                  </a:lnTo>
                  <a:lnTo>
                    <a:pt x="31" y="8"/>
                  </a:lnTo>
                  <a:lnTo>
                    <a:pt x="35" y="10"/>
                  </a:lnTo>
                  <a:lnTo>
                    <a:pt x="39" y="11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6" y="21"/>
                  </a:lnTo>
                  <a:lnTo>
                    <a:pt x="48" y="24"/>
                  </a:lnTo>
                  <a:lnTo>
                    <a:pt x="48" y="28"/>
                  </a:lnTo>
                  <a:close/>
                </a:path>
              </a:pathLst>
            </a:custGeom>
            <a:solidFill>
              <a:srgbClr val="FEF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1" name="Freeform 188"/>
            <p:cNvSpPr>
              <a:spLocks noEditPoints="1"/>
            </p:cNvSpPr>
            <p:nvPr/>
          </p:nvSpPr>
          <p:spPr bwMode="auto">
            <a:xfrm>
              <a:off x="4511" y="2476"/>
              <a:ext cx="48" cy="48"/>
            </a:xfrm>
            <a:custGeom>
              <a:avLst/>
              <a:gdLst>
                <a:gd name="T0" fmla="*/ 46 w 48"/>
                <a:gd name="T1" fmla="*/ 20 h 48"/>
                <a:gd name="T2" fmla="*/ 44 w 48"/>
                <a:gd name="T3" fmla="*/ 11 h 48"/>
                <a:gd name="T4" fmla="*/ 37 w 48"/>
                <a:gd name="T5" fmla="*/ 4 h 48"/>
                <a:gd name="T6" fmla="*/ 28 w 48"/>
                <a:gd name="T7" fmla="*/ 0 h 48"/>
                <a:gd name="T8" fmla="*/ 19 w 48"/>
                <a:gd name="T9" fmla="*/ 0 h 48"/>
                <a:gd name="T10" fmla="*/ 10 w 48"/>
                <a:gd name="T11" fmla="*/ 4 h 48"/>
                <a:gd name="T12" fmla="*/ 3 w 48"/>
                <a:gd name="T13" fmla="*/ 11 h 48"/>
                <a:gd name="T14" fmla="*/ 0 w 48"/>
                <a:gd name="T15" fmla="*/ 20 h 48"/>
                <a:gd name="T16" fmla="*/ 0 w 48"/>
                <a:gd name="T17" fmla="*/ 30 h 48"/>
                <a:gd name="T18" fmla="*/ 3 w 48"/>
                <a:gd name="T19" fmla="*/ 38 h 48"/>
                <a:gd name="T20" fmla="*/ 10 w 48"/>
                <a:gd name="T21" fmla="*/ 44 h 48"/>
                <a:gd name="T22" fmla="*/ 19 w 48"/>
                <a:gd name="T23" fmla="*/ 48 h 48"/>
                <a:gd name="T24" fmla="*/ 28 w 48"/>
                <a:gd name="T25" fmla="*/ 48 h 48"/>
                <a:gd name="T26" fmla="*/ 37 w 48"/>
                <a:gd name="T27" fmla="*/ 44 h 48"/>
                <a:gd name="T28" fmla="*/ 44 w 48"/>
                <a:gd name="T29" fmla="*/ 38 h 48"/>
                <a:gd name="T30" fmla="*/ 46 w 48"/>
                <a:gd name="T31" fmla="*/ 30 h 48"/>
                <a:gd name="T32" fmla="*/ 39 w 48"/>
                <a:gd name="T33" fmla="*/ 24 h 48"/>
                <a:gd name="T34" fmla="*/ 38 w 48"/>
                <a:gd name="T35" fmla="*/ 31 h 48"/>
                <a:gd name="T36" fmla="*/ 35 w 48"/>
                <a:gd name="T37" fmla="*/ 36 h 48"/>
                <a:gd name="T38" fmla="*/ 30 w 48"/>
                <a:gd name="T39" fmla="*/ 40 h 48"/>
                <a:gd name="T40" fmla="*/ 24 w 48"/>
                <a:gd name="T41" fmla="*/ 40 h 48"/>
                <a:gd name="T42" fmla="*/ 17 w 48"/>
                <a:gd name="T43" fmla="*/ 40 h 48"/>
                <a:gd name="T44" fmla="*/ 13 w 48"/>
                <a:gd name="T45" fmla="*/ 36 h 48"/>
                <a:gd name="T46" fmla="*/ 9 w 48"/>
                <a:gd name="T47" fmla="*/ 31 h 48"/>
                <a:gd name="T48" fmla="*/ 7 w 48"/>
                <a:gd name="T49" fmla="*/ 24 h 48"/>
                <a:gd name="T50" fmla="*/ 9 w 48"/>
                <a:gd name="T51" fmla="*/ 18 h 48"/>
                <a:gd name="T52" fmla="*/ 13 w 48"/>
                <a:gd name="T53" fmla="*/ 13 h 48"/>
                <a:gd name="T54" fmla="*/ 17 w 48"/>
                <a:gd name="T55" fmla="*/ 10 h 48"/>
                <a:gd name="T56" fmla="*/ 24 w 48"/>
                <a:gd name="T57" fmla="*/ 9 h 48"/>
                <a:gd name="T58" fmla="*/ 30 w 48"/>
                <a:gd name="T59" fmla="*/ 10 h 48"/>
                <a:gd name="T60" fmla="*/ 35 w 48"/>
                <a:gd name="T61" fmla="*/ 13 h 48"/>
                <a:gd name="T62" fmla="*/ 38 w 48"/>
                <a:gd name="T63" fmla="*/ 18 h 48"/>
                <a:gd name="T64" fmla="*/ 39 w 48"/>
                <a:gd name="T65" fmla="*/ 24 h 4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8"/>
                <a:gd name="T100" fmla="*/ 0 h 48"/>
                <a:gd name="T101" fmla="*/ 48 w 48"/>
                <a:gd name="T102" fmla="*/ 48 h 4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8" h="48">
                  <a:moveTo>
                    <a:pt x="48" y="24"/>
                  </a:moveTo>
                  <a:lnTo>
                    <a:pt x="46" y="20"/>
                  </a:lnTo>
                  <a:lnTo>
                    <a:pt x="45" y="14"/>
                  </a:lnTo>
                  <a:lnTo>
                    <a:pt x="44" y="11"/>
                  </a:lnTo>
                  <a:lnTo>
                    <a:pt x="41" y="7"/>
                  </a:lnTo>
                  <a:lnTo>
                    <a:pt x="37" y="4"/>
                  </a:lnTo>
                  <a:lnTo>
                    <a:pt x="32" y="1"/>
                  </a:lnTo>
                  <a:lnTo>
                    <a:pt x="28" y="0"/>
                  </a:lnTo>
                  <a:lnTo>
                    <a:pt x="24" y="0"/>
                  </a:lnTo>
                  <a:lnTo>
                    <a:pt x="19" y="0"/>
                  </a:lnTo>
                  <a:lnTo>
                    <a:pt x="14" y="1"/>
                  </a:lnTo>
                  <a:lnTo>
                    <a:pt x="10" y="4"/>
                  </a:lnTo>
                  <a:lnTo>
                    <a:pt x="7" y="7"/>
                  </a:lnTo>
                  <a:lnTo>
                    <a:pt x="3" y="11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3" y="38"/>
                  </a:lnTo>
                  <a:lnTo>
                    <a:pt x="7" y="41"/>
                  </a:lnTo>
                  <a:lnTo>
                    <a:pt x="10" y="44"/>
                  </a:lnTo>
                  <a:lnTo>
                    <a:pt x="14" y="47"/>
                  </a:lnTo>
                  <a:lnTo>
                    <a:pt x="19" y="48"/>
                  </a:lnTo>
                  <a:lnTo>
                    <a:pt x="24" y="48"/>
                  </a:lnTo>
                  <a:lnTo>
                    <a:pt x="28" y="48"/>
                  </a:lnTo>
                  <a:lnTo>
                    <a:pt x="32" y="47"/>
                  </a:lnTo>
                  <a:lnTo>
                    <a:pt x="37" y="44"/>
                  </a:lnTo>
                  <a:lnTo>
                    <a:pt x="41" y="41"/>
                  </a:lnTo>
                  <a:lnTo>
                    <a:pt x="44" y="38"/>
                  </a:lnTo>
                  <a:lnTo>
                    <a:pt x="45" y="34"/>
                  </a:lnTo>
                  <a:lnTo>
                    <a:pt x="46" y="30"/>
                  </a:lnTo>
                  <a:lnTo>
                    <a:pt x="48" y="24"/>
                  </a:lnTo>
                  <a:close/>
                  <a:moveTo>
                    <a:pt x="39" y="24"/>
                  </a:moveTo>
                  <a:lnTo>
                    <a:pt x="39" y="27"/>
                  </a:lnTo>
                  <a:lnTo>
                    <a:pt x="38" y="31"/>
                  </a:lnTo>
                  <a:lnTo>
                    <a:pt x="37" y="33"/>
                  </a:lnTo>
                  <a:lnTo>
                    <a:pt x="35" y="36"/>
                  </a:lnTo>
                  <a:lnTo>
                    <a:pt x="32" y="38"/>
                  </a:lnTo>
                  <a:lnTo>
                    <a:pt x="30" y="40"/>
                  </a:lnTo>
                  <a:lnTo>
                    <a:pt x="27" y="40"/>
                  </a:lnTo>
                  <a:lnTo>
                    <a:pt x="24" y="40"/>
                  </a:lnTo>
                  <a:lnTo>
                    <a:pt x="20" y="40"/>
                  </a:lnTo>
                  <a:lnTo>
                    <a:pt x="17" y="40"/>
                  </a:lnTo>
                  <a:lnTo>
                    <a:pt x="14" y="38"/>
                  </a:lnTo>
                  <a:lnTo>
                    <a:pt x="13" y="36"/>
                  </a:lnTo>
                  <a:lnTo>
                    <a:pt x="10" y="33"/>
                  </a:lnTo>
                  <a:lnTo>
                    <a:pt x="9" y="31"/>
                  </a:lnTo>
                  <a:lnTo>
                    <a:pt x="7" y="27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9" y="18"/>
                  </a:lnTo>
                  <a:lnTo>
                    <a:pt x="10" y="16"/>
                  </a:lnTo>
                  <a:lnTo>
                    <a:pt x="13" y="13"/>
                  </a:lnTo>
                  <a:lnTo>
                    <a:pt x="14" y="11"/>
                  </a:lnTo>
                  <a:lnTo>
                    <a:pt x="17" y="10"/>
                  </a:lnTo>
                  <a:lnTo>
                    <a:pt x="20" y="9"/>
                  </a:lnTo>
                  <a:lnTo>
                    <a:pt x="24" y="9"/>
                  </a:lnTo>
                  <a:lnTo>
                    <a:pt x="27" y="9"/>
                  </a:lnTo>
                  <a:lnTo>
                    <a:pt x="30" y="10"/>
                  </a:lnTo>
                  <a:lnTo>
                    <a:pt x="32" y="11"/>
                  </a:lnTo>
                  <a:lnTo>
                    <a:pt x="35" y="13"/>
                  </a:lnTo>
                  <a:lnTo>
                    <a:pt x="37" y="16"/>
                  </a:lnTo>
                  <a:lnTo>
                    <a:pt x="38" y="18"/>
                  </a:lnTo>
                  <a:lnTo>
                    <a:pt x="39" y="21"/>
                  </a:lnTo>
                  <a:lnTo>
                    <a:pt x="39" y="24"/>
                  </a:lnTo>
                  <a:close/>
                </a:path>
              </a:pathLst>
            </a:custGeom>
            <a:solidFill>
              <a:srgbClr val="FEF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2" name="Freeform 189"/>
            <p:cNvSpPr>
              <a:spLocks noEditPoints="1"/>
            </p:cNvSpPr>
            <p:nvPr/>
          </p:nvSpPr>
          <p:spPr bwMode="auto">
            <a:xfrm>
              <a:off x="4514" y="2480"/>
              <a:ext cx="41" cy="40"/>
            </a:xfrm>
            <a:custGeom>
              <a:avLst/>
              <a:gdLst>
                <a:gd name="T0" fmla="*/ 41 w 41"/>
                <a:gd name="T1" fmla="*/ 16 h 40"/>
                <a:gd name="T2" fmla="*/ 36 w 41"/>
                <a:gd name="T3" fmla="*/ 9 h 40"/>
                <a:gd name="T4" fmla="*/ 32 w 41"/>
                <a:gd name="T5" fmla="*/ 3 h 40"/>
                <a:gd name="T6" fmla="*/ 24 w 41"/>
                <a:gd name="T7" fmla="*/ 0 h 40"/>
                <a:gd name="T8" fmla="*/ 17 w 41"/>
                <a:gd name="T9" fmla="*/ 0 h 40"/>
                <a:gd name="T10" fmla="*/ 10 w 41"/>
                <a:gd name="T11" fmla="*/ 3 h 40"/>
                <a:gd name="T12" fmla="*/ 4 w 41"/>
                <a:gd name="T13" fmla="*/ 9 h 40"/>
                <a:gd name="T14" fmla="*/ 2 w 41"/>
                <a:gd name="T15" fmla="*/ 16 h 40"/>
                <a:gd name="T16" fmla="*/ 2 w 41"/>
                <a:gd name="T17" fmla="*/ 24 h 40"/>
                <a:gd name="T18" fmla="*/ 4 w 41"/>
                <a:gd name="T19" fmla="*/ 32 h 40"/>
                <a:gd name="T20" fmla="*/ 10 w 41"/>
                <a:gd name="T21" fmla="*/ 37 h 40"/>
                <a:gd name="T22" fmla="*/ 17 w 41"/>
                <a:gd name="T23" fmla="*/ 40 h 40"/>
                <a:gd name="T24" fmla="*/ 24 w 41"/>
                <a:gd name="T25" fmla="*/ 40 h 40"/>
                <a:gd name="T26" fmla="*/ 32 w 41"/>
                <a:gd name="T27" fmla="*/ 37 h 40"/>
                <a:gd name="T28" fmla="*/ 36 w 41"/>
                <a:gd name="T29" fmla="*/ 32 h 40"/>
                <a:gd name="T30" fmla="*/ 41 w 41"/>
                <a:gd name="T31" fmla="*/ 24 h 40"/>
                <a:gd name="T32" fmla="*/ 32 w 41"/>
                <a:gd name="T33" fmla="*/ 20 h 40"/>
                <a:gd name="T34" fmla="*/ 31 w 41"/>
                <a:gd name="T35" fmla="*/ 24 h 40"/>
                <a:gd name="T36" fmla="*/ 29 w 41"/>
                <a:gd name="T37" fmla="*/ 29 h 40"/>
                <a:gd name="T38" fmla="*/ 25 w 41"/>
                <a:gd name="T39" fmla="*/ 32 h 40"/>
                <a:gd name="T40" fmla="*/ 21 w 41"/>
                <a:gd name="T41" fmla="*/ 33 h 40"/>
                <a:gd name="T42" fmla="*/ 16 w 41"/>
                <a:gd name="T43" fmla="*/ 32 h 40"/>
                <a:gd name="T44" fmla="*/ 13 w 41"/>
                <a:gd name="T45" fmla="*/ 29 h 40"/>
                <a:gd name="T46" fmla="*/ 10 w 41"/>
                <a:gd name="T47" fmla="*/ 24 h 40"/>
                <a:gd name="T48" fmla="*/ 9 w 41"/>
                <a:gd name="T49" fmla="*/ 20 h 40"/>
                <a:gd name="T50" fmla="*/ 10 w 41"/>
                <a:gd name="T51" fmla="*/ 16 h 40"/>
                <a:gd name="T52" fmla="*/ 13 w 41"/>
                <a:gd name="T53" fmla="*/ 12 h 40"/>
                <a:gd name="T54" fmla="*/ 16 w 41"/>
                <a:gd name="T55" fmla="*/ 9 h 40"/>
                <a:gd name="T56" fmla="*/ 21 w 41"/>
                <a:gd name="T57" fmla="*/ 9 h 40"/>
                <a:gd name="T58" fmla="*/ 25 w 41"/>
                <a:gd name="T59" fmla="*/ 9 h 40"/>
                <a:gd name="T60" fmla="*/ 29 w 41"/>
                <a:gd name="T61" fmla="*/ 12 h 40"/>
                <a:gd name="T62" fmla="*/ 31 w 41"/>
                <a:gd name="T63" fmla="*/ 16 h 40"/>
                <a:gd name="T64" fmla="*/ 32 w 41"/>
                <a:gd name="T65" fmla="*/ 2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1"/>
                <a:gd name="T100" fmla="*/ 0 h 40"/>
                <a:gd name="T101" fmla="*/ 41 w 41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1" h="40">
                  <a:moveTo>
                    <a:pt x="41" y="20"/>
                  </a:moveTo>
                  <a:lnTo>
                    <a:pt x="41" y="16"/>
                  </a:lnTo>
                  <a:lnTo>
                    <a:pt x="39" y="13"/>
                  </a:lnTo>
                  <a:lnTo>
                    <a:pt x="36" y="9"/>
                  </a:lnTo>
                  <a:lnTo>
                    <a:pt x="35" y="6"/>
                  </a:lnTo>
                  <a:lnTo>
                    <a:pt x="32" y="3"/>
                  </a:lnTo>
                  <a:lnTo>
                    <a:pt x="28" y="2"/>
                  </a:lnTo>
                  <a:lnTo>
                    <a:pt x="24" y="0"/>
                  </a:lnTo>
                  <a:lnTo>
                    <a:pt x="21" y="0"/>
                  </a:lnTo>
                  <a:lnTo>
                    <a:pt x="17" y="0"/>
                  </a:lnTo>
                  <a:lnTo>
                    <a:pt x="13" y="2"/>
                  </a:lnTo>
                  <a:lnTo>
                    <a:pt x="10" y="3"/>
                  </a:lnTo>
                  <a:lnTo>
                    <a:pt x="7" y="6"/>
                  </a:lnTo>
                  <a:lnTo>
                    <a:pt x="4" y="9"/>
                  </a:lnTo>
                  <a:lnTo>
                    <a:pt x="3" y="13"/>
                  </a:lnTo>
                  <a:lnTo>
                    <a:pt x="2" y="16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3" y="29"/>
                  </a:lnTo>
                  <a:lnTo>
                    <a:pt x="4" y="32"/>
                  </a:lnTo>
                  <a:lnTo>
                    <a:pt x="7" y="34"/>
                  </a:lnTo>
                  <a:lnTo>
                    <a:pt x="10" y="37"/>
                  </a:lnTo>
                  <a:lnTo>
                    <a:pt x="13" y="39"/>
                  </a:lnTo>
                  <a:lnTo>
                    <a:pt x="17" y="40"/>
                  </a:lnTo>
                  <a:lnTo>
                    <a:pt x="21" y="40"/>
                  </a:lnTo>
                  <a:lnTo>
                    <a:pt x="24" y="40"/>
                  </a:lnTo>
                  <a:lnTo>
                    <a:pt x="28" y="39"/>
                  </a:lnTo>
                  <a:lnTo>
                    <a:pt x="32" y="37"/>
                  </a:lnTo>
                  <a:lnTo>
                    <a:pt x="35" y="34"/>
                  </a:lnTo>
                  <a:lnTo>
                    <a:pt x="36" y="32"/>
                  </a:lnTo>
                  <a:lnTo>
                    <a:pt x="39" y="29"/>
                  </a:lnTo>
                  <a:lnTo>
                    <a:pt x="41" y="24"/>
                  </a:lnTo>
                  <a:lnTo>
                    <a:pt x="41" y="20"/>
                  </a:lnTo>
                  <a:close/>
                  <a:moveTo>
                    <a:pt x="32" y="20"/>
                  </a:moveTo>
                  <a:lnTo>
                    <a:pt x="32" y="23"/>
                  </a:lnTo>
                  <a:lnTo>
                    <a:pt x="31" y="24"/>
                  </a:lnTo>
                  <a:lnTo>
                    <a:pt x="31" y="27"/>
                  </a:lnTo>
                  <a:lnTo>
                    <a:pt x="29" y="29"/>
                  </a:lnTo>
                  <a:lnTo>
                    <a:pt x="27" y="30"/>
                  </a:lnTo>
                  <a:lnTo>
                    <a:pt x="25" y="32"/>
                  </a:lnTo>
                  <a:lnTo>
                    <a:pt x="22" y="32"/>
                  </a:lnTo>
                  <a:lnTo>
                    <a:pt x="21" y="33"/>
                  </a:lnTo>
                  <a:lnTo>
                    <a:pt x="18" y="32"/>
                  </a:lnTo>
                  <a:lnTo>
                    <a:pt x="16" y="32"/>
                  </a:lnTo>
                  <a:lnTo>
                    <a:pt x="14" y="30"/>
                  </a:lnTo>
                  <a:lnTo>
                    <a:pt x="13" y="29"/>
                  </a:lnTo>
                  <a:lnTo>
                    <a:pt x="11" y="27"/>
                  </a:lnTo>
                  <a:lnTo>
                    <a:pt x="10" y="24"/>
                  </a:lnTo>
                  <a:lnTo>
                    <a:pt x="9" y="23"/>
                  </a:lnTo>
                  <a:lnTo>
                    <a:pt x="9" y="20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1" y="13"/>
                  </a:lnTo>
                  <a:lnTo>
                    <a:pt x="13" y="12"/>
                  </a:lnTo>
                  <a:lnTo>
                    <a:pt x="14" y="10"/>
                  </a:lnTo>
                  <a:lnTo>
                    <a:pt x="16" y="9"/>
                  </a:lnTo>
                  <a:lnTo>
                    <a:pt x="18" y="9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5" y="9"/>
                  </a:lnTo>
                  <a:lnTo>
                    <a:pt x="27" y="10"/>
                  </a:lnTo>
                  <a:lnTo>
                    <a:pt x="29" y="12"/>
                  </a:lnTo>
                  <a:lnTo>
                    <a:pt x="31" y="13"/>
                  </a:lnTo>
                  <a:lnTo>
                    <a:pt x="31" y="16"/>
                  </a:lnTo>
                  <a:lnTo>
                    <a:pt x="32" y="17"/>
                  </a:lnTo>
                  <a:lnTo>
                    <a:pt x="32" y="20"/>
                  </a:lnTo>
                  <a:close/>
                </a:path>
              </a:pathLst>
            </a:custGeom>
            <a:solidFill>
              <a:srgbClr val="FEF8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3" name="Freeform 190"/>
            <p:cNvSpPr>
              <a:spLocks noEditPoints="1"/>
            </p:cNvSpPr>
            <p:nvPr/>
          </p:nvSpPr>
          <p:spPr bwMode="auto">
            <a:xfrm>
              <a:off x="4518" y="2485"/>
              <a:ext cx="32" cy="31"/>
            </a:xfrm>
            <a:custGeom>
              <a:avLst/>
              <a:gdLst>
                <a:gd name="T0" fmla="*/ 32 w 32"/>
                <a:gd name="T1" fmla="*/ 12 h 31"/>
                <a:gd name="T2" fmla="*/ 30 w 32"/>
                <a:gd name="T3" fmla="*/ 7 h 31"/>
                <a:gd name="T4" fmla="*/ 25 w 32"/>
                <a:gd name="T5" fmla="*/ 2 h 31"/>
                <a:gd name="T6" fmla="*/ 20 w 32"/>
                <a:gd name="T7" fmla="*/ 0 h 31"/>
                <a:gd name="T8" fmla="*/ 13 w 32"/>
                <a:gd name="T9" fmla="*/ 0 h 31"/>
                <a:gd name="T10" fmla="*/ 7 w 32"/>
                <a:gd name="T11" fmla="*/ 2 h 31"/>
                <a:gd name="T12" fmla="*/ 3 w 32"/>
                <a:gd name="T13" fmla="*/ 7 h 31"/>
                <a:gd name="T14" fmla="*/ 0 w 32"/>
                <a:gd name="T15" fmla="*/ 12 h 31"/>
                <a:gd name="T16" fmla="*/ 0 w 32"/>
                <a:gd name="T17" fmla="*/ 18 h 31"/>
                <a:gd name="T18" fmla="*/ 3 w 32"/>
                <a:gd name="T19" fmla="*/ 24 h 31"/>
                <a:gd name="T20" fmla="*/ 7 w 32"/>
                <a:gd name="T21" fmla="*/ 29 h 31"/>
                <a:gd name="T22" fmla="*/ 13 w 32"/>
                <a:gd name="T23" fmla="*/ 31 h 31"/>
                <a:gd name="T24" fmla="*/ 20 w 32"/>
                <a:gd name="T25" fmla="*/ 31 h 31"/>
                <a:gd name="T26" fmla="*/ 25 w 32"/>
                <a:gd name="T27" fmla="*/ 29 h 31"/>
                <a:gd name="T28" fmla="*/ 30 w 32"/>
                <a:gd name="T29" fmla="*/ 24 h 31"/>
                <a:gd name="T30" fmla="*/ 32 w 32"/>
                <a:gd name="T31" fmla="*/ 18 h 31"/>
                <a:gd name="T32" fmla="*/ 24 w 32"/>
                <a:gd name="T33" fmla="*/ 15 h 31"/>
                <a:gd name="T34" fmla="*/ 24 w 32"/>
                <a:gd name="T35" fmla="*/ 18 h 31"/>
                <a:gd name="T36" fmla="*/ 23 w 32"/>
                <a:gd name="T37" fmla="*/ 21 h 31"/>
                <a:gd name="T38" fmla="*/ 20 w 32"/>
                <a:gd name="T39" fmla="*/ 22 h 31"/>
                <a:gd name="T40" fmla="*/ 17 w 32"/>
                <a:gd name="T41" fmla="*/ 24 h 31"/>
                <a:gd name="T42" fmla="*/ 13 w 32"/>
                <a:gd name="T43" fmla="*/ 22 h 31"/>
                <a:gd name="T44" fmla="*/ 12 w 32"/>
                <a:gd name="T45" fmla="*/ 21 h 31"/>
                <a:gd name="T46" fmla="*/ 9 w 32"/>
                <a:gd name="T47" fmla="*/ 18 h 31"/>
                <a:gd name="T48" fmla="*/ 9 w 32"/>
                <a:gd name="T49" fmla="*/ 15 h 31"/>
                <a:gd name="T50" fmla="*/ 9 w 32"/>
                <a:gd name="T51" fmla="*/ 12 h 31"/>
                <a:gd name="T52" fmla="*/ 12 w 32"/>
                <a:gd name="T53" fmla="*/ 9 h 31"/>
                <a:gd name="T54" fmla="*/ 13 w 32"/>
                <a:gd name="T55" fmla="*/ 8 h 31"/>
                <a:gd name="T56" fmla="*/ 17 w 32"/>
                <a:gd name="T57" fmla="*/ 7 h 31"/>
                <a:gd name="T58" fmla="*/ 20 w 32"/>
                <a:gd name="T59" fmla="*/ 8 h 31"/>
                <a:gd name="T60" fmla="*/ 23 w 32"/>
                <a:gd name="T61" fmla="*/ 9 h 31"/>
                <a:gd name="T62" fmla="*/ 24 w 32"/>
                <a:gd name="T63" fmla="*/ 12 h 31"/>
                <a:gd name="T64" fmla="*/ 24 w 32"/>
                <a:gd name="T65" fmla="*/ 15 h 3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2"/>
                <a:gd name="T100" fmla="*/ 0 h 31"/>
                <a:gd name="T101" fmla="*/ 32 w 32"/>
                <a:gd name="T102" fmla="*/ 31 h 3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2" h="31">
                  <a:moveTo>
                    <a:pt x="32" y="15"/>
                  </a:moveTo>
                  <a:lnTo>
                    <a:pt x="32" y="12"/>
                  </a:lnTo>
                  <a:lnTo>
                    <a:pt x="31" y="9"/>
                  </a:lnTo>
                  <a:lnTo>
                    <a:pt x="30" y="7"/>
                  </a:lnTo>
                  <a:lnTo>
                    <a:pt x="28" y="4"/>
                  </a:lnTo>
                  <a:lnTo>
                    <a:pt x="25" y="2"/>
                  </a:lnTo>
                  <a:lnTo>
                    <a:pt x="23" y="1"/>
                  </a:lnTo>
                  <a:lnTo>
                    <a:pt x="20" y="0"/>
                  </a:lnTo>
                  <a:lnTo>
                    <a:pt x="17" y="0"/>
                  </a:lnTo>
                  <a:lnTo>
                    <a:pt x="13" y="0"/>
                  </a:lnTo>
                  <a:lnTo>
                    <a:pt x="10" y="1"/>
                  </a:lnTo>
                  <a:lnTo>
                    <a:pt x="7" y="2"/>
                  </a:lnTo>
                  <a:lnTo>
                    <a:pt x="6" y="4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12"/>
                  </a:lnTo>
                  <a:lnTo>
                    <a:pt x="0" y="15"/>
                  </a:lnTo>
                  <a:lnTo>
                    <a:pt x="0" y="18"/>
                  </a:lnTo>
                  <a:lnTo>
                    <a:pt x="2" y="22"/>
                  </a:lnTo>
                  <a:lnTo>
                    <a:pt x="3" y="24"/>
                  </a:lnTo>
                  <a:lnTo>
                    <a:pt x="6" y="27"/>
                  </a:lnTo>
                  <a:lnTo>
                    <a:pt x="7" y="29"/>
                  </a:lnTo>
                  <a:lnTo>
                    <a:pt x="10" y="31"/>
                  </a:lnTo>
                  <a:lnTo>
                    <a:pt x="13" y="31"/>
                  </a:lnTo>
                  <a:lnTo>
                    <a:pt x="17" y="31"/>
                  </a:lnTo>
                  <a:lnTo>
                    <a:pt x="20" y="31"/>
                  </a:lnTo>
                  <a:lnTo>
                    <a:pt x="23" y="31"/>
                  </a:lnTo>
                  <a:lnTo>
                    <a:pt x="25" y="29"/>
                  </a:lnTo>
                  <a:lnTo>
                    <a:pt x="28" y="27"/>
                  </a:lnTo>
                  <a:lnTo>
                    <a:pt x="30" y="24"/>
                  </a:lnTo>
                  <a:lnTo>
                    <a:pt x="31" y="22"/>
                  </a:lnTo>
                  <a:lnTo>
                    <a:pt x="32" y="18"/>
                  </a:lnTo>
                  <a:lnTo>
                    <a:pt x="32" y="15"/>
                  </a:lnTo>
                  <a:close/>
                  <a:moveTo>
                    <a:pt x="24" y="15"/>
                  </a:moveTo>
                  <a:lnTo>
                    <a:pt x="24" y="17"/>
                  </a:lnTo>
                  <a:lnTo>
                    <a:pt x="24" y="18"/>
                  </a:lnTo>
                  <a:lnTo>
                    <a:pt x="23" y="19"/>
                  </a:lnTo>
                  <a:lnTo>
                    <a:pt x="23" y="21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12" y="21"/>
                  </a:lnTo>
                  <a:lnTo>
                    <a:pt x="10" y="19"/>
                  </a:lnTo>
                  <a:lnTo>
                    <a:pt x="9" y="18"/>
                  </a:lnTo>
                  <a:lnTo>
                    <a:pt x="9" y="17"/>
                  </a:lnTo>
                  <a:lnTo>
                    <a:pt x="9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10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3" y="8"/>
                  </a:lnTo>
                  <a:lnTo>
                    <a:pt x="14" y="8"/>
                  </a:lnTo>
                  <a:lnTo>
                    <a:pt x="17" y="7"/>
                  </a:lnTo>
                  <a:lnTo>
                    <a:pt x="18" y="8"/>
                  </a:lnTo>
                  <a:lnTo>
                    <a:pt x="20" y="8"/>
                  </a:lnTo>
                  <a:lnTo>
                    <a:pt x="21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5"/>
                  </a:lnTo>
                  <a:close/>
                </a:path>
              </a:pathLst>
            </a:custGeom>
            <a:solidFill>
              <a:srgbClr val="FEF8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4" name="Freeform 191"/>
            <p:cNvSpPr>
              <a:spLocks/>
            </p:cNvSpPr>
            <p:nvPr/>
          </p:nvSpPr>
          <p:spPr bwMode="auto">
            <a:xfrm>
              <a:off x="4523" y="2489"/>
              <a:ext cx="23" cy="24"/>
            </a:xfrm>
            <a:custGeom>
              <a:avLst/>
              <a:gdLst>
                <a:gd name="T0" fmla="*/ 23 w 23"/>
                <a:gd name="T1" fmla="*/ 11 h 24"/>
                <a:gd name="T2" fmla="*/ 23 w 23"/>
                <a:gd name="T3" fmla="*/ 8 h 24"/>
                <a:gd name="T4" fmla="*/ 22 w 23"/>
                <a:gd name="T5" fmla="*/ 7 h 24"/>
                <a:gd name="T6" fmla="*/ 22 w 23"/>
                <a:gd name="T7" fmla="*/ 4 h 24"/>
                <a:gd name="T8" fmla="*/ 20 w 23"/>
                <a:gd name="T9" fmla="*/ 3 h 24"/>
                <a:gd name="T10" fmla="*/ 18 w 23"/>
                <a:gd name="T11" fmla="*/ 1 h 24"/>
                <a:gd name="T12" fmla="*/ 16 w 23"/>
                <a:gd name="T13" fmla="*/ 0 h 24"/>
                <a:gd name="T14" fmla="*/ 13 w 23"/>
                <a:gd name="T15" fmla="*/ 0 h 24"/>
                <a:gd name="T16" fmla="*/ 12 w 23"/>
                <a:gd name="T17" fmla="*/ 0 h 24"/>
                <a:gd name="T18" fmla="*/ 9 w 23"/>
                <a:gd name="T19" fmla="*/ 0 h 24"/>
                <a:gd name="T20" fmla="*/ 7 w 23"/>
                <a:gd name="T21" fmla="*/ 0 h 24"/>
                <a:gd name="T22" fmla="*/ 5 w 23"/>
                <a:gd name="T23" fmla="*/ 1 h 24"/>
                <a:gd name="T24" fmla="*/ 4 w 23"/>
                <a:gd name="T25" fmla="*/ 3 h 24"/>
                <a:gd name="T26" fmla="*/ 2 w 23"/>
                <a:gd name="T27" fmla="*/ 4 h 24"/>
                <a:gd name="T28" fmla="*/ 1 w 23"/>
                <a:gd name="T29" fmla="*/ 7 h 24"/>
                <a:gd name="T30" fmla="*/ 0 w 23"/>
                <a:gd name="T31" fmla="*/ 8 h 24"/>
                <a:gd name="T32" fmla="*/ 0 w 23"/>
                <a:gd name="T33" fmla="*/ 11 h 24"/>
                <a:gd name="T34" fmla="*/ 0 w 23"/>
                <a:gd name="T35" fmla="*/ 14 h 24"/>
                <a:gd name="T36" fmla="*/ 1 w 23"/>
                <a:gd name="T37" fmla="*/ 15 h 24"/>
                <a:gd name="T38" fmla="*/ 2 w 23"/>
                <a:gd name="T39" fmla="*/ 18 h 24"/>
                <a:gd name="T40" fmla="*/ 4 w 23"/>
                <a:gd name="T41" fmla="*/ 20 h 24"/>
                <a:gd name="T42" fmla="*/ 5 w 23"/>
                <a:gd name="T43" fmla="*/ 21 h 24"/>
                <a:gd name="T44" fmla="*/ 7 w 23"/>
                <a:gd name="T45" fmla="*/ 23 h 24"/>
                <a:gd name="T46" fmla="*/ 9 w 23"/>
                <a:gd name="T47" fmla="*/ 23 h 24"/>
                <a:gd name="T48" fmla="*/ 12 w 23"/>
                <a:gd name="T49" fmla="*/ 24 h 24"/>
                <a:gd name="T50" fmla="*/ 13 w 23"/>
                <a:gd name="T51" fmla="*/ 23 h 24"/>
                <a:gd name="T52" fmla="*/ 16 w 23"/>
                <a:gd name="T53" fmla="*/ 23 h 24"/>
                <a:gd name="T54" fmla="*/ 18 w 23"/>
                <a:gd name="T55" fmla="*/ 21 h 24"/>
                <a:gd name="T56" fmla="*/ 20 w 23"/>
                <a:gd name="T57" fmla="*/ 20 h 24"/>
                <a:gd name="T58" fmla="*/ 22 w 23"/>
                <a:gd name="T59" fmla="*/ 18 h 24"/>
                <a:gd name="T60" fmla="*/ 22 w 23"/>
                <a:gd name="T61" fmla="*/ 15 h 24"/>
                <a:gd name="T62" fmla="*/ 23 w 23"/>
                <a:gd name="T63" fmla="*/ 14 h 24"/>
                <a:gd name="T64" fmla="*/ 23 w 23"/>
                <a:gd name="T65" fmla="*/ 11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3"/>
                <a:gd name="T100" fmla="*/ 0 h 24"/>
                <a:gd name="T101" fmla="*/ 23 w 23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3" h="24">
                  <a:moveTo>
                    <a:pt x="23" y="11"/>
                  </a:moveTo>
                  <a:lnTo>
                    <a:pt x="23" y="8"/>
                  </a:lnTo>
                  <a:lnTo>
                    <a:pt x="22" y="7"/>
                  </a:lnTo>
                  <a:lnTo>
                    <a:pt x="22" y="4"/>
                  </a:lnTo>
                  <a:lnTo>
                    <a:pt x="20" y="3"/>
                  </a:lnTo>
                  <a:lnTo>
                    <a:pt x="18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2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15"/>
                  </a:lnTo>
                  <a:lnTo>
                    <a:pt x="2" y="18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4"/>
                  </a:lnTo>
                  <a:lnTo>
                    <a:pt x="13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0" y="20"/>
                  </a:lnTo>
                  <a:lnTo>
                    <a:pt x="22" y="18"/>
                  </a:lnTo>
                  <a:lnTo>
                    <a:pt x="22" y="15"/>
                  </a:lnTo>
                  <a:lnTo>
                    <a:pt x="23" y="14"/>
                  </a:lnTo>
                  <a:lnTo>
                    <a:pt x="23" y="11"/>
                  </a:lnTo>
                  <a:close/>
                </a:path>
              </a:pathLst>
            </a:custGeom>
            <a:solidFill>
              <a:srgbClr val="FEF8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5" name="Freeform 192"/>
            <p:cNvSpPr>
              <a:spLocks/>
            </p:cNvSpPr>
            <p:nvPr/>
          </p:nvSpPr>
          <p:spPr bwMode="auto">
            <a:xfrm>
              <a:off x="4527" y="2492"/>
              <a:ext cx="15" cy="17"/>
            </a:xfrm>
            <a:custGeom>
              <a:avLst/>
              <a:gdLst>
                <a:gd name="T0" fmla="*/ 15 w 15"/>
                <a:gd name="T1" fmla="*/ 8 h 17"/>
                <a:gd name="T2" fmla="*/ 15 w 15"/>
                <a:gd name="T3" fmla="*/ 7 h 17"/>
                <a:gd name="T4" fmla="*/ 15 w 15"/>
                <a:gd name="T5" fmla="*/ 5 h 17"/>
                <a:gd name="T6" fmla="*/ 14 w 15"/>
                <a:gd name="T7" fmla="*/ 4 h 17"/>
                <a:gd name="T8" fmla="*/ 14 w 15"/>
                <a:gd name="T9" fmla="*/ 2 h 17"/>
                <a:gd name="T10" fmla="*/ 12 w 15"/>
                <a:gd name="T11" fmla="*/ 1 h 17"/>
                <a:gd name="T12" fmla="*/ 11 w 15"/>
                <a:gd name="T13" fmla="*/ 1 h 17"/>
                <a:gd name="T14" fmla="*/ 9 w 15"/>
                <a:gd name="T15" fmla="*/ 1 h 17"/>
                <a:gd name="T16" fmla="*/ 8 w 15"/>
                <a:gd name="T17" fmla="*/ 0 h 17"/>
                <a:gd name="T18" fmla="*/ 5 w 15"/>
                <a:gd name="T19" fmla="*/ 1 h 17"/>
                <a:gd name="T20" fmla="*/ 4 w 15"/>
                <a:gd name="T21" fmla="*/ 1 h 17"/>
                <a:gd name="T22" fmla="*/ 3 w 15"/>
                <a:gd name="T23" fmla="*/ 1 h 17"/>
                <a:gd name="T24" fmla="*/ 3 w 15"/>
                <a:gd name="T25" fmla="*/ 2 h 17"/>
                <a:gd name="T26" fmla="*/ 1 w 15"/>
                <a:gd name="T27" fmla="*/ 4 h 17"/>
                <a:gd name="T28" fmla="*/ 0 w 15"/>
                <a:gd name="T29" fmla="*/ 5 h 17"/>
                <a:gd name="T30" fmla="*/ 0 w 15"/>
                <a:gd name="T31" fmla="*/ 7 h 17"/>
                <a:gd name="T32" fmla="*/ 0 w 15"/>
                <a:gd name="T33" fmla="*/ 8 h 17"/>
                <a:gd name="T34" fmla="*/ 0 w 15"/>
                <a:gd name="T35" fmla="*/ 10 h 17"/>
                <a:gd name="T36" fmla="*/ 0 w 15"/>
                <a:gd name="T37" fmla="*/ 11 h 17"/>
                <a:gd name="T38" fmla="*/ 1 w 15"/>
                <a:gd name="T39" fmla="*/ 12 h 17"/>
                <a:gd name="T40" fmla="*/ 3 w 15"/>
                <a:gd name="T41" fmla="*/ 14 h 17"/>
                <a:gd name="T42" fmla="*/ 3 w 15"/>
                <a:gd name="T43" fmla="*/ 15 h 17"/>
                <a:gd name="T44" fmla="*/ 4 w 15"/>
                <a:gd name="T45" fmla="*/ 15 h 17"/>
                <a:gd name="T46" fmla="*/ 5 w 15"/>
                <a:gd name="T47" fmla="*/ 17 h 17"/>
                <a:gd name="T48" fmla="*/ 8 w 15"/>
                <a:gd name="T49" fmla="*/ 17 h 17"/>
                <a:gd name="T50" fmla="*/ 9 w 15"/>
                <a:gd name="T51" fmla="*/ 17 h 17"/>
                <a:gd name="T52" fmla="*/ 11 w 15"/>
                <a:gd name="T53" fmla="*/ 15 h 17"/>
                <a:gd name="T54" fmla="*/ 12 w 15"/>
                <a:gd name="T55" fmla="*/ 15 h 17"/>
                <a:gd name="T56" fmla="*/ 14 w 15"/>
                <a:gd name="T57" fmla="*/ 14 h 17"/>
                <a:gd name="T58" fmla="*/ 14 w 15"/>
                <a:gd name="T59" fmla="*/ 12 h 17"/>
                <a:gd name="T60" fmla="*/ 15 w 15"/>
                <a:gd name="T61" fmla="*/ 11 h 17"/>
                <a:gd name="T62" fmla="*/ 15 w 15"/>
                <a:gd name="T63" fmla="*/ 10 h 17"/>
                <a:gd name="T64" fmla="*/ 15 w 15"/>
                <a:gd name="T65" fmla="*/ 8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"/>
                <a:gd name="T100" fmla="*/ 0 h 17"/>
                <a:gd name="T101" fmla="*/ 15 w 15"/>
                <a:gd name="T102" fmla="*/ 17 h 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" h="17">
                  <a:moveTo>
                    <a:pt x="15" y="8"/>
                  </a:moveTo>
                  <a:lnTo>
                    <a:pt x="15" y="7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1"/>
                  </a:lnTo>
                  <a:lnTo>
                    <a:pt x="8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4" y="15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5"/>
                  </a:lnTo>
                  <a:lnTo>
                    <a:pt x="12" y="15"/>
                  </a:lnTo>
                  <a:lnTo>
                    <a:pt x="14" y="14"/>
                  </a:lnTo>
                  <a:lnTo>
                    <a:pt x="14" y="12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8"/>
                  </a:lnTo>
                  <a:close/>
                </a:path>
              </a:pathLst>
            </a:custGeom>
            <a:solidFill>
              <a:srgbClr val="FEF80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6" name="Freeform 193"/>
            <p:cNvSpPr>
              <a:spLocks/>
            </p:cNvSpPr>
            <p:nvPr/>
          </p:nvSpPr>
          <p:spPr bwMode="auto">
            <a:xfrm>
              <a:off x="4531" y="2496"/>
              <a:ext cx="7" cy="8"/>
            </a:xfrm>
            <a:custGeom>
              <a:avLst/>
              <a:gdLst>
                <a:gd name="T0" fmla="*/ 7 w 7"/>
                <a:gd name="T1" fmla="*/ 4 h 8"/>
                <a:gd name="T2" fmla="*/ 7 w 7"/>
                <a:gd name="T3" fmla="*/ 4 h 8"/>
                <a:gd name="T4" fmla="*/ 7 w 7"/>
                <a:gd name="T5" fmla="*/ 3 h 8"/>
                <a:gd name="T6" fmla="*/ 7 w 7"/>
                <a:gd name="T7" fmla="*/ 3 h 8"/>
                <a:gd name="T8" fmla="*/ 7 w 7"/>
                <a:gd name="T9" fmla="*/ 1 h 8"/>
                <a:gd name="T10" fmla="*/ 5 w 7"/>
                <a:gd name="T11" fmla="*/ 1 h 8"/>
                <a:gd name="T12" fmla="*/ 5 w 7"/>
                <a:gd name="T13" fmla="*/ 0 h 8"/>
                <a:gd name="T14" fmla="*/ 4 w 7"/>
                <a:gd name="T15" fmla="*/ 0 h 8"/>
                <a:gd name="T16" fmla="*/ 4 w 7"/>
                <a:gd name="T17" fmla="*/ 0 h 8"/>
                <a:gd name="T18" fmla="*/ 3 w 7"/>
                <a:gd name="T19" fmla="*/ 0 h 8"/>
                <a:gd name="T20" fmla="*/ 3 w 7"/>
                <a:gd name="T21" fmla="*/ 0 h 8"/>
                <a:gd name="T22" fmla="*/ 1 w 7"/>
                <a:gd name="T23" fmla="*/ 1 h 8"/>
                <a:gd name="T24" fmla="*/ 1 w 7"/>
                <a:gd name="T25" fmla="*/ 1 h 8"/>
                <a:gd name="T26" fmla="*/ 0 w 7"/>
                <a:gd name="T27" fmla="*/ 3 h 8"/>
                <a:gd name="T28" fmla="*/ 0 w 7"/>
                <a:gd name="T29" fmla="*/ 3 h 8"/>
                <a:gd name="T30" fmla="*/ 0 w 7"/>
                <a:gd name="T31" fmla="*/ 4 h 8"/>
                <a:gd name="T32" fmla="*/ 0 w 7"/>
                <a:gd name="T33" fmla="*/ 4 h 8"/>
                <a:gd name="T34" fmla="*/ 0 w 7"/>
                <a:gd name="T35" fmla="*/ 6 h 8"/>
                <a:gd name="T36" fmla="*/ 0 w 7"/>
                <a:gd name="T37" fmla="*/ 6 h 8"/>
                <a:gd name="T38" fmla="*/ 0 w 7"/>
                <a:gd name="T39" fmla="*/ 7 h 8"/>
                <a:gd name="T40" fmla="*/ 1 w 7"/>
                <a:gd name="T41" fmla="*/ 7 h 8"/>
                <a:gd name="T42" fmla="*/ 1 w 7"/>
                <a:gd name="T43" fmla="*/ 7 h 8"/>
                <a:gd name="T44" fmla="*/ 3 w 7"/>
                <a:gd name="T45" fmla="*/ 8 h 8"/>
                <a:gd name="T46" fmla="*/ 3 w 7"/>
                <a:gd name="T47" fmla="*/ 8 h 8"/>
                <a:gd name="T48" fmla="*/ 4 w 7"/>
                <a:gd name="T49" fmla="*/ 8 h 8"/>
                <a:gd name="T50" fmla="*/ 4 w 7"/>
                <a:gd name="T51" fmla="*/ 8 h 8"/>
                <a:gd name="T52" fmla="*/ 5 w 7"/>
                <a:gd name="T53" fmla="*/ 8 h 8"/>
                <a:gd name="T54" fmla="*/ 5 w 7"/>
                <a:gd name="T55" fmla="*/ 7 h 8"/>
                <a:gd name="T56" fmla="*/ 7 w 7"/>
                <a:gd name="T57" fmla="*/ 7 h 8"/>
                <a:gd name="T58" fmla="*/ 7 w 7"/>
                <a:gd name="T59" fmla="*/ 7 h 8"/>
                <a:gd name="T60" fmla="*/ 7 w 7"/>
                <a:gd name="T61" fmla="*/ 6 h 8"/>
                <a:gd name="T62" fmla="*/ 7 w 7"/>
                <a:gd name="T63" fmla="*/ 6 h 8"/>
                <a:gd name="T64" fmla="*/ 7 w 7"/>
                <a:gd name="T65" fmla="*/ 4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"/>
                <a:gd name="T100" fmla="*/ 0 h 8"/>
                <a:gd name="T101" fmla="*/ 7 w 7"/>
                <a:gd name="T102" fmla="*/ 8 h 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" h="8">
                  <a:moveTo>
                    <a:pt x="7" y="4"/>
                  </a:moveTo>
                  <a:lnTo>
                    <a:pt x="7" y="4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close/>
                </a:path>
              </a:pathLst>
            </a:custGeom>
            <a:solidFill>
              <a:srgbClr val="FEF8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7" name="Freeform 194"/>
            <p:cNvSpPr>
              <a:spLocks/>
            </p:cNvSpPr>
            <p:nvPr/>
          </p:nvSpPr>
          <p:spPr bwMode="auto">
            <a:xfrm>
              <a:off x="4744" y="3290"/>
              <a:ext cx="12" cy="76"/>
            </a:xfrm>
            <a:custGeom>
              <a:avLst/>
              <a:gdLst>
                <a:gd name="T0" fmla="*/ 2 w 12"/>
                <a:gd name="T1" fmla="*/ 68 h 76"/>
                <a:gd name="T2" fmla="*/ 12 w 12"/>
                <a:gd name="T3" fmla="*/ 76 h 76"/>
                <a:gd name="T4" fmla="*/ 12 w 12"/>
                <a:gd name="T5" fmla="*/ 68 h 76"/>
                <a:gd name="T6" fmla="*/ 11 w 12"/>
                <a:gd name="T7" fmla="*/ 61 h 76"/>
                <a:gd name="T8" fmla="*/ 11 w 12"/>
                <a:gd name="T9" fmla="*/ 52 h 76"/>
                <a:gd name="T10" fmla="*/ 9 w 12"/>
                <a:gd name="T11" fmla="*/ 44 h 76"/>
                <a:gd name="T12" fmla="*/ 8 w 12"/>
                <a:gd name="T13" fmla="*/ 34 h 76"/>
                <a:gd name="T14" fmla="*/ 8 w 12"/>
                <a:gd name="T15" fmla="*/ 25 h 76"/>
                <a:gd name="T16" fmla="*/ 8 w 12"/>
                <a:gd name="T17" fmla="*/ 17 h 76"/>
                <a:gd name="T18" fmla="*/ 7 w 12"/>
                <a:gd name="T19" fmla="*/ 7 h 76"/>
                <a:gd name="T20" fmla="*/ 1 w 12"/>
                <a:gd name="T21" fmla="*/ 0 h 76"/>
                <a:gd name="T22" fmla="*/ 0 w 12"/>
                <a:gd name="T23" fmla="*/ 5 h 76"/>
                <a:gd name="T24" fmla="*/ 0 w 12"/>
                <a:gd name="T25" fmla="*/ 12 h 76"/>
                <a:gd name="T26" fmla="*/ 0 w 12"/>
                <a:gd name="T27" fmla="*/ 20 h 76"/>
                <a:gd name="T28" fmla="*/ 1 w 12"/>
                <a:gd name="T29" fmla="*/ 27 h 76"/>
                <a:gd name="T30" fmla="*/ 1 w 12"/>
                <a:gd name="T31" fmla="*/ 34 h 76"/>
                <a:gd name="T32" fmla="*/ 1 w 12"/>
                <a:gd name="T33" fmla="*/ 41 h 76"/>
                <a:gd name="T34" fmla="*/ 1 w 12"/>
                <a:gd name="T35" fmla="*/ 48 h 76"/>
                <a:gd name="T36" fmla="*/ 0 w 12"/>
                <a:gd name="T37" fmla="*/ 55 h 76"/>
                <a:gd name="T38" fmla="*/ 2 w 12"/>
                <a:gd name="T39" fmla="*/ 58 h 76"/>
                <a:gd name="T40" fmla="*/ 2 w 12"/>
                <a:gd name="T41" fmla="*/ 68 h 7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12"/>
                <a:gd name="T64" fmla="*/ 0 h 76"/>
                <a:gd name="T65" fmla="*/ 12 w 12"/>
                <a:gd name="T66" fmla="*/ 76 h 76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12" h="76">
                  <a:moveTo>
                    <a:pt x="2" y="68"/>
                  </a:moveTo>
                  <a:lnTo>
                    <a:pt x="12" y="76"/>
                  </a:lnTo>
                  <a:lnTo>
                    <a:pt x="12" y="68"/>
                  </a:lnTo>
                  <a:lnTo>
                    <a:pt x="11" y="61"/>
                  </a:lnTo>
                  <a:lnTo>
                    <a:pt x="11" y="52"/>
                  </a:lnTo>
                  <a:lnTo>
                    <a:pt x="9" y="44"/>
                  </a:lnTo>
                  <a:lnTo>
                    <a:pt x="8" y="34"/>
                  </a:lnTo>
                  <a:lnTo>
                    <a:pt x="8" y="25"/>
                  </a:lnTo>
                  <a:lnTo>
                    <a:pt x="8" y="17"/>
                  </a:lnTo>
                  <a:lnTo>
                    <a:pt x="7" y="7"/>
                  </a:lnTo>
                  <a:lnTo>
                    <a:pt x="1" y="0"/>
                  </a:lnTo>
                  <a:lnTo>
                    <a:pt x="0" y="5"/>
                  </a:lnTo>
                  <a:lnTo>
                    <a:pt x="0" y="12"/>
                  </a:lnTo>
                  <a:lnTo>
                    <a:pt x="0" y="20"/>
                  </a:lnTo>
                  <a:lnTo>
                    <a:pt x="1" y="27"/>
                  </a:lnTo>
                  <a:lnTo>
                    <a:pt x="1" y="34"/>
                  </a:lnTo>
                  <a:lnTo>
                    <a:pt x="1" y="41"/>
                  </a:lnTo>
                  <a:lnTo>
                    <a:pt x="1" y="48"/>
                  </a:lnTo>
                  <a:lnTo>
                    <a:pt x="0" y="55"/>
                  </a:lnTo>
                  <a:lnTo>
                    <a:pt x="2" y="58"/>
                  </a:lnTo>
                  <a:lnTo>
                    <a:pt x="2" y="6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8" name="Freeform 195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0 w 740"/>
                <a:gd name="T1" fmla="*/ 0 h 1067"/>
                <a:gd name="T2" fmla="*/ 8 w 740"/>
                <a:gd name="T3" fmla="*/ 0 h 1067"/>
                <a:gd name="T4" fmla="*/ 8 w 740"/>
                <a:gd name="T5" fmla="*/ 2 h 1067"/>
                <a:gd name="T6" fmla="*/ 7 w 740"/>
                <a:gd name="T7" fmla="*/ 2 h 1067"/>
                <a:gd name="T8" fmla="*/ 6 w 740"/>
                <a:gd name="T9" fmla="*/ 3 h 1067"/>
                <a:gd name="T10" fmla="*/ 4 w 740"/>
                <a:gd name="T11" fmla="*/ 3 h 1067"/>
                <a:gd name="T12" fmla="*/ 4 w 740"/>
                <a:gd name="T13" fmla="*/ 4 h 1067"/>
                <a:gd name="T14" fmla="*/ 3 w 740"/>
                <a:gd name="T15" fmla="*/ 6 h 1067"/>
                <a:gd name="T16" fmla="*/ 1 w 740"/>
                <a:gd name="T17" fmla="*/ 6 h 1067"/>
                <a:gd name="T18" fmla="*/ 0 w 740"/>
                <a:gd name="T19" fmla="*/ 7 h 1067"/>
                <a:gd name="T20" fmla="*/ 0 w 740"/>
                <a:gd name="T21" fmla="*/ 0 h 1067"/>
                <a:gd name="T22" fmla="*/ 732 w 740"/>
                <a:gd name="T23" fmla="*/ 0 h 1067"/>
                <a:gd name="T24" fmla="*/ 740 w 740"/>
                <a:gd name="T25" fmla="*/ 0 h 1067"/>
                <a:gd name="T26" fmla="*/ 740 w 740"/>
                <a:gd name="T27" fmla="*/ 7 h 1067"/>
                <a:gd name="T28" fmla="*/ 739 w 740"/>
                <a:gd name="T29" fmla="*/ 6 h 1067"/>
                <a:gd name="T30" fmla="*/ 737 w 740"/>
                <a:gd name="T31" fmla="*/ 6 h 1067"/>
                <a:gd name="T32" fmla="*/ 737 w 740"/>
                <a:gd name="T33" fmla="*/ 4 h 1067"/>
                <a:gd name="T34" fmla="*/ 736 w 740"/>
                <a:gd name="T35" fmla="*/ 3 h 1067"/>
                <a:gd name="T36" fmla="*/ 734 w 740"/>
                <a:gd name="T37" fmla="*/ 3 h 1067"/>
                <a:gd name="T38" fmla="*/ 733 w 740"/>
                <a:gd name="T39" fmla="*/ 2 h 1067"/>
                <a:gd name="T40" fmla="*/ 732 w 740"/>
                <a:gd name="T41" fmla="*/ 2 h 1067"/>
                <a:gd name="T42" fmla="*/ 732 w 740"/>
                <a:gd name="T43" fmla="*/ 0 h 1067"/>
                <a:gd name="T44" fmla="*/ 740 w 740"/>
                <a:gd name="T45" fmla="*/ 1061 h 1067"/>
                <a:gd name="T46" fmla="*/ 740 w 740"/>
                <a:gd name="T47" fmla="*/ 1067 h 1067"/>
                <a:gd name="T48" fmla="*/ 732 w 740"/>
                <a:gd name="T49" fmla="*/ 1067 h 1067"/>
                <a:gd name="T50" fmla="*/ 732 w 740"/>
                <a:gd name="T51" fmla="*/ 1067 h 1067"/>
                <a:gd name="T52" fmla="*/ 733 w 740"/>
                <a:gd name="T53" fmla="*/ 1065 h 1067"/>
                <a:gd name="T54" fmla="*/ 734 w 740"/>
                <a:gd name="T55" fmla="*/ 1065 h 1067"/>
                <a:gd name="T56" fmla="*/ 736 w 740"/>
                <a:gd name="T57" fmla="*/ 1064 h 1067"/>
                <a:gd name="T58" fmla="*/ 737 w 740"/>
                <a:gd name="T59" fmla="*/ 1062 h 1067"/>
                <a:gd name="T60" fmla="*/ 737 w 740"/>
                <a:gd name="T61" fmla="*/ 1062 h 1067"/>
                <a:gd name="T62" fmla="*/ 739 w 740"/>
                <a:gd name="T63" fmla="*/ 1061 h 1067"/>
                <a:gd name="T64" fmla="*/ 740 w 740"/>
                <a:gd name="T65" fmla="*/ 1061 h 1067"/>
                <a:gd name="T66" fmla="*/ 8 w 740"/>
                <a:gd name="T67" fmla="*/ 1067 h 1067"/>
                <a:gd name="T68" fmla="*/ 0 w 740"/>
                <a:gd name="T69" fmla="*/ 1067 h 1067"/>
                <a:gd name="T70" fmla="*/ 0 w 740"/>
                <a:gd name="T71" fmla="*/ 1061 h 1067"/>
                <a:gd name="T72" fmla="*/ 1 w 740"/>
                <a:gd name="T73" fmla="*/ 1061 h 1067"/>
                <a:gd name="T74" fmla="*/ 3 w 740"/>
                <a:gd name="T75" fmla="*/ 1062 h 1067"/>
                <a:gd name="T76" fmla="*/ 4 w 740"/>
                <a:gd name="T77" fmla="*/ 1062 h 1067"/>
                <a:gd name="T78" fmla="*/ 4 w 740"/>
                <a:gd name="T79" fmla="*/ 1064 h 1067"/>
                <a:gd name="T80" fmla="*/ 6 w 740"/>
                <a:gd name="T81" fmla="*/ 1065 h 1067"/>
                <a:gd name="T82" fmla="*/ 7 w 740"/>
                <a:gd name="T83" fmla="*/ 1065 h 1067"/>
                <a:gd name="T84" fmla="*/ 8 w 740"/>
                <a:gd name="T85" fmla="*/ 1067 h 1067"/>
                <a:gd name="T86" fmla="*/ 8 w 740"/>
                <a:gd name="T87" fmla="*/ 1067 h 10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67"/>
                <a:gd name="T134" fmla="*/ 740 w 740"/>
                <a:gd name="T135" fmla="*/ 1067 h 10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67">
                  <a:moveTo>
                    <a:pt x="0" y="0"/>
                  </a:moveTo>
                  <a:lnTo>
                    <a:pt x="8" y="0"/>
                  </a:ln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0"/>
                  </a:lnTo>
                  <a:close/>
                  <a:moveTo>
                    <a:pt x="732" y="0"/>
                  </a:moveTo>
                  <a:lnTo>
                    <a:pt x="740" y="0"/>
                  </a:lnTo>
                  <a:lnTo>
                    <a:pt x="740" y="7"/>
                  </a:lnTo>
                  <a:lnTo>
                    <a:pt x="739" y="6"/>
                  </a:lnTo>
                  <a:lnTo>
                    <a:pt x="737" y="6"/>
                  </a:lnTo>
                  <a:lnTo>
                    <a:pt x="737" y="4"/>
                  </a:lnTo>
                  <a:lnTo>
                    <a:pt x="736" y="3"/>
                  </a:lnTo>
                  <a:lnTo>
                    <a:pt x="734" y="3"/>
                  </a:lnTo>
                  <a:lnTo>
                    <a:pt x="733" y="2"/>
                  </a:lnTo>
                  <a:lnTo>
                    <a:pt x="732" y="2"/>
                  </a:lnTo>
                  <a:lnTo>
                    <a:pt x="732" y="0"/>
                  </a:lnTo>
                  <a:close/>
                  <a:moveTo>
                    <a:pt x="740" y="1061"/>
                  </a:moveTo>
                  <a:lnTo>
                    <a:pt x="740" y="1067"/>
                  </a:lnTo>
                  <a:lnTo>
                    <a:pt x="732" y="1067"/>
                  </a:lnTo>
                  <a:lnTo>
                    <a:pt x="733" y="1065"/>
                  </a:lnTo>
                  <a:lnTo>
                    <a:pt x="734" y="1065"/>
                  </a:lnTo>
                  <a:lnTo>
                    <a:pt x="736" y="1064"/>
                  </a:lnTo>
                  <a:lnTo>
                    <a:pt x="737" y="1062"/>
                  </a:lnTo>
                  <a:lnTo>
                    <a:pt x="739" y="1061"/>
                  </a:lnTo>
                  <a:lnTo>
                    <a:pt x="740" y="1061"/>
                  </a:lnTo>
                  <a:close/>
                  <a:moveTo>
                    <a:pt x="8" y="1067"/>
                  </a:moveTo>
                  <a:lnTo>
                    <a:pt x="0" y="1067"/>
                  </a:lnTo>
                  <a:lnTo>
                    <a:pt x="0" y="1061"/>
                  </a:lnTo>
                  <a:lnTo>
                    <a:pt x="1" y="1061"/>
                  </a:lnTo>
                  <a:lnTo>
                    <a:pt x="3" y="1062"/>
                  </a:lnTo>
                  <a:lnTo>
                    <a:pt x="4" y="1062"/>
                  </a:lnTo>
                  <a:lnTo>
                    <a:pt x="4" y="1064"/>
                  </a:lnTo>
                  <a:lnTo>
                    <a:pt x="6" y="1065"/>
                  </a:lnTo>
                  <a:lnTo>
                    <a:pt x="7" y="1065"/>
                  </a:lnTo>
                  <a:lnTo>
                    <a:pt x="8" y="1067"/>
                  </a:lnTo>
                  <a:close/>
                </a:path>
              </a:pathLst>
            </a:custGeom>
            <a:solidFill>
              <a:srgbClr val="3A7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09" name="Freeform 196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9 w 740"/>
                <a:gd name="T1" fmla="*/ 3 h 1067"/>
                <a:gd name="T2" fmla="*/ 739 w 740"/>
                <a:gd name="T3" fmla="*/ 3 h 1067"/>
                <a:gd name="T4" fmla="*/ 737 w 740"/>
                <a:gd name="T5" fmla="*/ 2 h 1067"/>
                <a:gd name="T6" fmla="*/ 736 w 740"/>
                <a:gd name="T7" fmla="*/ 2 h 1067"/>
                <a:gd name="T8" fmla="*/ 726 w 740"/>
                <a:gd name="T9" fmla="*/ 0 h 1067"/>
                <a:gd name="T10" fmla="*/ 730 w 740"/>
                <a:gd name="T11" fmla="*/ 3 h 1067"/>
                <a:gd name="T12" fmla="*/ 733 w 740"/>
                <a:gd name="T13" fmla="*/ 6 h 1067"/>
                <a:gd name="T14" fmla="*/ 737 w 740"/>
                <a:gd name="T15" fmla="*/ 7 h 1067"/>
                <a:gd name="T16" fmla="*/ 740 w 740"/>
                <a:gd name="T17" fmla="*/ 10 h 1067"/>
                <a:gd name="T18" fmla="*/ 4 w 740"/>
                <a:gd name="T19" fmla="*/ 0 h 1067"/>
                <a:gd name="T20" fmla="*/ 4 w 740"/>
                <a:gd name="T21" fmla="*/ 2 h 1067"/>
                <a:gd name="T22" fmla="*/ 3 w 740"/>
                <a:gd name="T23" fmla="*/ 2 h 1067"/>
                <a:gd name="T24" fmla="*/ 1 w 740"/>
                <a:gd name="T25" fmla="*/ 3 h 1067"/>
                <a:gd name="T26" fmla="*/ 0 w 740"/>
                <a:gd name="T27" fmla="*/ 3 h 1067"/>
                <a:gd name="T28" fmla="*/ 1 w 740"/>
                <a:gd name="T29" fmla="*/ 9 h 1067"/>
                <a:gd name="T30" fmla="*/ 6 w 740"/>
                <a:gd name="T31" fmla="*/ 6 h 1067"/>
                <a:gd name="T32" fmla="*/ 8 w 740"/>
                <a:gd name="T33" fmla="*/ 4 h 1067"/>
                <a:gd name="T34" fmla="*/ 11 w 740"/>
                <a:gd name="T35" fmla="*/ 2 h 1067"/>
                <a:gd name="T36" fmla="*/ 4 w 740"/>
                <a:gd name="T37" fmla="*/ 0 h 1067"/>
                <a:gd name="T38" fmla="*/ 1 w 740"/>
                <a:gd name="T39" fmla="*/ 1064 h 1067"/>
                <a:gd name="T40" fmla="*/ 1 w 740"/>
                <a:gd name="T41" fmla="*/ 1065 h 1067"/>
                <a:gd name="T42" fmla="*/ 3 w 740"/>
                <a:gd name="T43" fmla="*/ 1065 h 1067"/>
                <a:gd name="T44" fmla="*/ 4 w 740"/>
                <a:gd name="T45" fmla="*/ 1067 h 1067"/>
                <a:gd name="T46" fmla="*/ 14 w 740"/>
                <a:gd name="T47" fmla="*/ 1067 h 1067"/>
                <a:gd name="T48" fmla="*/ 10 w 740"/>
                <a:gd name="T49" fmla="*/ 1065 h 1067"/>
                <a:gd name="T50" fmla="*/ 7 w 740"/>
                <a:gd name="T51" fmla="*/ 1062 h 1067"/>
                <a:gd name="T52" fmla="*/ 4 w 740"/>
                <a:gd name="T53" fmla="*/ 1059 h 1067"/>
                <a:gd name="T54" fmla="*/ 0 w 740"/>
                <a:gd name="T55" fmla="*/ 1058 h 1067"/>
                <a:gd name="T56" fmla="*/ 736 w 740"/>
                <a:gd name="T57" fmla="*/ 1067 h 1067"/>
                <a:gd name="T58" fmla="*/ 737 w 740"/>
                <a:gd name="T59" fmla="*/ 1067 h 1067"/>
                <a:gd name="T60" fmla="*/ 737 w 740"/>
                <a:gd name="T61" fmla="*/ 1065 h 1067"/>
                <a:gd name="T62" fmla="*/ 739 w 740"/>
                <a:gd name="T63" fmla="*/ 1065 h 1067"/>
                <a:gd name="T64" fmla="*/ 740 w 740"/>
                <a:gd name="T65" fmla="*/ 1064 h 1067"/>
                <a:gd name="T66" fmla="*/ 739 w 740"/>
                <a:gd name="T67" fmla="*/ 1058 h 1067"/>
                <a:gd name="T68" fmla="*/ 734 w 740"/>
                <a:gd name="T69" fmla="*/ 1061 h 1067"/>
                <a:gd name="T70" fmla="*/ 732 w 740"/>
                <a:gd name="T71" fmla="*/ 1064 h 1067"/>
                <a:gd name="T72" fmla="*/ 729 w 740"/>
                <a:gd name="T73" fmla="*/ 1065 h 1067"/>
                <a:gd name="T74" fmla="*/ 736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3"/>
                  </a:moveTo>
                  <a:lnTo>
                    <a:pt x="739" y="3"/>
                  </a:lnTo>
                  <a:lnTo>
                    <a:pt x="737" y="2"/>
                  </a:lnTo>
                  <a:lnTo>
                    <a:pt x="736" y="2"/>
                  </a:lnTo>
                  <a:lnTo>
                    <a:pt x="736" y="0"/>
                  </a:lnTo>
                  <a:lnTo>
                    <a:pt x="726" y="0"/>
                  </a:lnTo>
                  <a:lnTo>
                    <a:pt x="729" y="2"/>
                  </a:lnTo>
                  <a:lnTo>
                    <a:pt x="730" y="3"/>
                  </a:lnTo>
                  <a:lnTo>
                    <a:pt x="732" y="4"/>
                  </a:lnTo>
                  <a:lnTo>
                    <a:pt x="733" y="6"/>
                  </a:lnTo>
                  <a:lnTo>
                    <a:pt x="734" y="6"/>
                  </a:lnTo>
                  <a:lnTo>
                    <a:pt x="737" y="7"/>
                  </a:lnTo>
                  <a:lnTo>
                    <a:pt x="739" y="9"/>
                  </a:lnTo>
                  <a:lnTo>
                    <a:pt x="740" y="10"/>
                  </a:lnTo>
                  <a:lnTo>
                    <a:pt x="740" y="3"/>
                  </a:lnTo>
                  <a:close/>
                  <a:moveTo>
                    <a:pt x="4" y="0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10"/>
                  </a:lnTo>
                  <a:lnTo>
                    <a:pt x="1" y="9"/>
                  </a:lnTo>
                  <a:lnTo>
                    <a:pt x="4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4" y="0"/>
                  </a:lnTo>
                  <a:close/>
                  <a:moveTo>
                    <a:pt x="0" y="1064"/>
                  </a:moveTo>
                  <a:lnTo>
                    <a:pt x="1" y="1064"/>
                  </a:lnTo>
                  <a:lnTo>
                    <a:pt x="1" y="1065"/>
                  </a:lnTo>
                  <a:lnTo>
                    <a:pt x="3" y="1065"/>
                  </a:lnTo>
                  <a:lnTo>
                    <a:pt x="4" y="1067"/>
                  </a:lnTo>
                  <a:lnTo>
                    <a:pt x="14" y="1067"/>
                  </a:lnTo>
                  <a:lnTo>
                    <a:pt x="11" y="1065"/>
                  </a:lnTo>
                  <a:lnTo>
                    <a:pt x="10" y="1065"/>
                  </a:lnTo>
                  <a:lnTo>
                    <a:pt x="8" y="1064"/>
                  </a:lnTo>
                  <a:lnTo>
                    <a:pt x="7" y="1062"/>
                  </a:lnTo>
                  <a:lnTo>
                    <a:pt x="6" y="1061"/>
                  </a:lnTo>
                  <a:lnTo>
                    <a:pt x="4" y="1059"/>
                  </a:lnTo>
                  <a:lnTo>
                    <a:pt x="1" y="1058"/>
                  </a:lnTo>
                  <a:lnTo>
                    <a:pt x="0" y="1058"/>
                  </a:lnTo>
                  <a:lnTo>
                    <a:pt x="0" y="1064"/>
                  </a:lnTo>
                  <a:close/>
                  <a:moveTo>
                    <a:pt x="736" y="1067"/>
                  </a:moveTo>
                  <a:lnTo>
                    <a:pt x="736" y="1067"/>
                  </a:lnTo>
                  <a:lnTo>
                    <a:pt x="737" y="1067"/>
                  </a:lnTo>
                  <a:lnTo>
                    <a:pt x="737" y="1065"/>
                  </a:lnTo>
                  <a:lnTo>
                    <a:pt x="739" y="1065"/>
                  </a:lnTo>
                  <a:lnTo>
                    <a:pt x="739" y="1064"/>
                  </a:lnTo>
                  <a:lnTo>
                    <a:pt x="740" y="1064"/>
                  </a:lnTo>
                  <a:lnTo>
                    <a:pt x="740" y="1058"/>
                  </a:lnTo>
                  <a:lnTo>
                    <a:pt x="739" y="1058"/>
                  </a:lnTo>
                  <a:lnTo>
                    <a:pt x="737" y="1059"/>
                  </a:lnTo>
                  <a:lnTo>
                    <a:pt x="734" y="1061"/>
                  </a:lnTo>
                  <a:lnTo>
                    <a:pt x="733" y="1062"/>
                  </a:lnTo>
                  <a:lnTo>
                    <a:pt x="732" y="1064"/>
                  </a:lnTo>
                  <a:lnTo>
                    <a:pt x="730" y="1065"/>
                  </a:lnTo>
                  <a:lnTo>
                    <a:pt x="729" y="1065"/>
                  </a:lnTo>
                  <a:lnTo>
                    <a:pt x="726" y="1067"/>
                  </a:lnTo>
                  <a:lnTo>
                    <a:pt x="736" y="1067"/>
                  </a:lnTo>
                  <a:close/>
                </a:path>
              </a:pathLst>
            </a:custGeom>
            <a:solidFill>
              <a:srgbClr val="3A7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0" name="Freeform 197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9 w 740"/>
                <a:gd name="T1" fmla="*/ 6 h 1067"/>
                <a:gd name="T2" fmla="*/ 737 w 740"/>
                <a:gd name="T3" fmla="*/ 4 h 1067"/>
                <a:gd name="T4" fmla="*/ 734 w 740"/>
                <a:gd name="T5" fmla="*/ 3 h 1067"/>
                <a:gd name="T6" fmla="*/ 732 w 740"/>
                <a:gd name="T7" fmla="*/ 2 h 1067"/>
                <a:gd name="T8" fmla="*/ 722 w 740"/>
                <a:gd name="T9" fmla="*/ 0 h 1067"/>
                <a:gd name="T10" fmla="*/ 726 w 740"/>
                <a:gd name="T11" fmla="*/ 3 h 1067"/>
                <a:gd name="T12" fmla="*/ 732 w 740"/>
                <a:gd name="T13" fmla="*/ 7 h 1067"/>
                <a:gd name="T14" fmla="*/ 736 w 740"/>
                <a:gd name="T15" fmla="*/ 10 h 1067"/>
                <a:gd name="T16" fmla="*/ 740 w 740"/>
                <a:gd name="T17" fmla="*/ 13 h 1067"/>
                <a:gd name="T18" fmla="*/ 8 w 740"/>
                <a:gd name="T19" fmla="*/ 0 h 1067"/>
                <a:gd name="T20" fmla="*/ 7 w 740"/>
                <a:gd name="T21" fmla="*/ 2 h 1067"/>
                <a:gd name="T22" fmla="*/ 4 w 740"/>
                <a:gd name="T23" fmla="*/ 3 h 1067"/>
                <a:gd name="T24" fmla="*/ 3 w 740"/>
                <a:gd name="T25" fmla="*/ 6 h 1067"/>
                <a:gd name="T26" fmla="*/ 0 w 740"/>
                <a:gd name="T27" fmla="*/ 7 h 1067"/>
                <a:gd name="T28" fmla="*/ 3 w 740"/>
                <a:gd name="T29" fmla="*/ 12 h 1067"/>
                <a:gd name="T30" fmla="*/ 7 w 740"/>
                <a:gd name="T31" fmla="*/ 9 h 1067"/>
                <a:gd name="T32" fmla="*/ 11 w 740"/>
                <a:gd name="T33" fmla="*/ 6 h 1067"/>
                <a:gd name="T34" fmla="*/ 15 w 740"/>
                <a:gd name="T35" fmla="*/ 2 h 1067"/>
                <a:gd name="T36" fmla="*/ 8 w 740"/>
                <a:gd name="T37" fmla="*/ 0 h 1067"/>
                <a:gd name="T38" fmla="*/ 1 w 740"/>
                <a:gd name="T39" fmla="*/ 1061 h 1067"/>
                <a:gd name="T40" fmla="*/ 4 w 740"/>
                <a:gd name="T41" fmla="*/ 1062 h 1067"/>
                <a:gd name="T42" fmla="*/ 6 w 740"/>
                <a:gd name="T43" fmla="*/ 1065 h 1067"/>
                <a:gd name="T44" fmla="*/ 8 w 740"/>
                <a:gd name="T45" fmla="*/ 1067 h 1067"/>
                <a:gd name="T46" fmla="*/ 18 w 740"/>
                <a:gd name="T47" fmla="*/ 1067 h 1067"/>
                <a:gd name="T48" fmla="*/ 14 w 740"/>
                <a:gd name="T49" fmla="*/ 1064 h 1067"/>
                <a:gd name="T50" fmla="*/ 8 w 740"/>
                <a:gd name="T51" fmla="*/ 1061 h 1067"/>
                <a:gd name="T52" fmla="*/ 4 w 740"/>
                <a:gd name="T53" fmla="*/ 1058 h 1067"/>
                <a:gd name="T54" fmla="*/ 0 w 740"/>
                <a:gd name="T55" fmla="*/ 1054 h 1067"/>
                <a:gd name="T56" fmla="*/ 732 w 740"/>
                <a:gd name="T57" fmla="*/ 1067 h 1067"/>
                <a:gd name="T58" fmla="*/ 733 w 740"/>
                <a:gd name="T59" fmla="*/ 1065 h 1067"/>
                <a:gd name="T60" fmla="*/ 736 w 740"/>
                <a:gd name="T61" fmla="*/ 1064 h 1067"/>
                <a:gd name="T62" fmla="*/ 737 w 740"/>
                <a:gd name="T63" fmla="*/ 1062 h 1067"/>
                <a:gd name="T64" fmla="*/ 740 w 740"/>
                <a:gd name="T65" fmla="*/ 1061 h 1067"/>
                <a:gd name="T66" fmla="*/ 737 w 740"/>
                <a:gd name="T67" fmla="*/ 1055 h 1067"/>
                <a:gd name="T68" fmla="*/ 733 w 740"/>
                <a:gd name="T69" fmla="*/ 1059 h 1067"/>
                <a:gd name="T70" fmla="*/ 729 w 740"/>
                <a:gd name="T71" fmla="*/ 1062 h 1067"/>
                <a:gd name="T72" fmla="*/ 725 w 740"/>
                <a:gd name="T73" fmla="*/ 1065 h 1067"/>
                <a:gd name="T74" fmla="*/ 732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7"/>
                  </a:moveTo>
                  <a:lnTo>
                    <a:pt x="739" y="6"/>
                  </a:lnTo>
                  <a:lnTo>
                    <a:pt x="737" y="6"/>
                  </a:lnTo>
                  <a:lnTo>
                    <a:pt x="737" y="4"/>
                  </a:lnTo>
                  <a:lnTo>
                    <a:pt x="736" y="3"/>
                  </a:lnTo>
                  <a:lnTo>
                    <a:pt x="734" y="3"/>
                  </a:lnTo>
                  <a:lnTo>
                    <a:pt x="733" y="2"/>
                  </a:lnTo>
                  <a:lnTo>
                    <a:pt x="732" y="2"/>
                  </a:lnTo>
                  <a:lnTo>
                    <a:pt x="732" y="0"/>
                  </a:lnTo>
                  <a:lnTo>
                    <a:pt x="722" y="0"/>
                  </a:lnTo>
                  <a:lnTo>
                    <a:pt x="725" y="2"/>
                  </a:lnTo>
                  <a:lnTo>
                    <a:pt x="726" y="3"/>
                  </a:lnTo>
                  <a:lnTo>
                    <a:pt x="729" y="6"/>
                  </a:lnTo>
                  <a:lnTo>
                    <a:pt x="732" y="7"/>
                  </a:lnTo>
                  <a:lnTo>
                    <a:pt x="733" y="9"/>
                  </a:lnTo>
                  <a:lnTo>
                    <a:pt x="736" y="10"/>
                  </a:lnTo>
                  <a:lnTo>
                    <a:pt x="737" y="12"/>
                  </a:lnTo>
                  <a:lnTo>
                    <a:pt x="740" y="13"/>
                  </a:lnTo>
                  <a:lnTo>
                    <a:pt x="740" y="7"/>
                  </a:lnTo>
                  <a:close/>
                  <a:moveTo>
                    <a:pt x="8" y="0"/>
                  </a:moveTo>
                  <a:lnTo>
                    <a:pt x="8" y="2"/>
                  </a:lnTo>
                  <a:lnTo>
                    <a:pt x="7" y="2"/>
                  </a:lnTo>
                  <a:lnTo>
                    <a:pt x="6" y="3"/>
                  </a:lnTo>
                  <a:lnTo>
                    <a:pt x="4" y="3"/>
                  </a:lnTo>
                  <a:lnTo>
                    <a:pt x="4" y="4"/>
                  </a:lnTo>
                  <a:lnTo>
                    <a:pt x="3" y="6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7" y="9"/>
                  </a:lnTo>
                  <a:lnTo>
                    <a:pt x="8" y="7"/>
                  </a:lnTo>
                  <a:lnTo>
                    <a:pt x="11" y="6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8" y="0"/>
                  </a:lnTo>
                  <a:lnTo>
                    <a:pt x="8" y="0"/>
                  </a:lnTo>
                  <a:close/>
                  <a:moveTo>
                    <a:pt x="0" y="1061"/>
                  </a:moveTo>
                  <a:lnTo>
                    <a:pt x="1" y="1061"/>
                  </a:lnTo>
                  <a:lnTo>
                    <a:pt x="3" y="1062"/>
                  </a:lnTo>
                  <a:lnTo>
                    <a:pt x="4" y="1062"/>
                  </a:lnTo>
                  <a:lnTo>
                    <a:pt x="4" y="1064"/>
                  </a:lnTo>
                  <a:lnTo>
                    <a:pt x="6" y="1065"/>
                  </a:lnTo>
                  <a:lnTo>
                    <a:pt x="7" y="1065"/>
                  </a:lnTo>
                  <a:lnTo>
                    <a:pt x="8" y="1067"/>
                  </a:lnTo>
                  <a:lnTo>
                    <a:pt x="18" y="1067"/>
                  </a:lnTo>
                  <a:lnTo>
                    <a:pt x="15" y="1065"/>
                  </a:lnTo>
                  <a:lnTo>
                    <a:pt x="14" y="1064"/>
                  </a:lnTo>
                  <a:lnTo>
                    <a:pt x="11" y="1062"/>
                  </a:lnTo>
                  <a:lnTo>
                    <a:pt x="8" y="1061"/>
                  </a:lnTo>
                  <a:lnTo>
                    <a:pt x="7" y="1059"/>
                  </a:lnTo>
                  <a:lnTo>
                    <a:pt x="4" y="1058"/>
                  </a:lnTo>
                  <a:lnTo>
                    <a:pt x="3" y="1055"/>
                  </a:lnTo>
                  <a:lnTo>
                    <a:pt x="0" y="1054"/>
                  </a:lnTo>
                  <a:lnTo>
                    <a:pt x="0" y="1061"/>
                  </a:lnTo>
                  <a:close/>
                  <a:moveTo>
                    <a:pt x="732" y="1067"/>
                  </a:moveTo>
                  <a:lnTo>
                    <a:pt x="732" y="1067"/>
                  </a:lnTo>
                  <a:lnTo>
                    <a:pt x="733" y="1065"/>
                  </a:lnTo>
                  <a:lnTo>
                    <a:pt x="734" y="1065"/>
                  </a:lnTo>
                  <a:lnTo>
                    <a:pt x="736" y="1064"/>
                  </a:lnTo>
                  <a:lnTo>
                    <a:pt x="737" y="1062"/>
                  </a:lnTo>
                  <a:lnTo>
                    <a:pt x="739" y="1061"/>
                  </a:lnTo>
                  <a:lnTo>
                    <a:pt x="740" y="1061"/>
                  </a:lnTo>
                  <a:lnTo>
                    <a:pt x="740" y="1054"/>
                  </a:lnTo>
                  <a:lnTo>
                    <a:pt x="737" y="1055"/>
                  </a:lnTo>
                  <a:lnTo>
                    <a:pt x="736" y="1058"/>
                  </a:lnTo>
                  <a:lnTo>
                    <a:pt x="733" y="1059"/>
                  </a:lnTo>
                  <a:lnTo>
                    <a:pt x="732" y="1061"/>
                  </a:lnTo>
                  <a:lnTo>
                    <a:pt x="729" y="1062"/>
                  </a:lnTo>
                  <a:lnTo>
                    <a:pt x="726" y="1064"/>
                  </a:lnTo>
                  <a:lnTo>
                    <a:pt x="725" y="1065"/>
                  </a:lnTo>
                  <a:lnTo>
                    <a:pt x="722" y="1067"/>
                  </a:lnTo>
                  <a:lnTo>
                    <a:pt x="732" y="1067"/>
                  </a:lnTo>
                  <a:close/>
                </a:path>
              </a:pathLst>
            </a:custGeom>
            <a:solidFill>
              <a:srgbClr val="3A7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1" name="Freeform 198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9 w 740"/>
                <a:gd name="T1" fmla="*/ 9 h 1067"/>
                <a:gd name="T2" fmla="*/ 734 w 740"/>
                <a:gd name="T3" fmla="*/ 6 h 1067"/>
                <a:gd name="T4" fmla="*/ 732 w 740"/>
                <a:gd name="T5" fmla="*/ 4 h 1067"/>
                <a:gd name="T6" fmla="*/ 729 w 740"/>
                <a:gd name="T7" fmla="*/ 2 h 1067"/>
                <a:gd name="T8" fmla="*/ 718 w 740"/>
                <a:gd name="T9" fmla="*/ 0 h 1067"/>
                <a:gd name="T10" fmla="*/ 723 w 740"/>
                <a:gd name="T11" fmla="*/ 4 h 1067"/>
                <a:gd name="T12" fmla="*/ 729 w 740"/>
                <a:gd name="T13" fmla="*/ 9 h 1067"/>
                <a:gd name="T14" fmla="*/ 734 w 740"/>
                <a:gd name="T15" fmla="*/ 13 h 1067"/>
                <a:gd name="T16" fmla="*/ 740 w 740"/>
                <a:gd name="T17" fmla="*/ 16 h 1067"/>
                <a:gd name="T18" fmla="*/ 14 w 740"/>
                <a:gd name="T19" fmla="*/ 0 h 1067"/>
                <a:gd name="T20" fmla="*/ 10 w 740"/>
                <a:gd name="T21" fmla="*/ 3 h 1067"/>
                <a:gd name="T22" fmla="*/ 7 w 740"/>
                <a:gd name="T23" fmla="*/ 6 h 1067"/>
                <a:gd name="T24" fmla="*/ 4 w 740"/>
                <a:gd name="T25" fmla="*/ 7 h 1067"/>
                <a:gd name="T26" fmla="*/ 0 w 740"/>
                <a:gd name="T27" fmla="*/ 10 h 1067"/>
                <a:gd name="T28" fmla="*/ 3 w 740"/>
                <a:gd name="T29" fmla="*/ 14 h 1067"/>
                <a:gd name="T30" fmla="*/ 8 w 740"/>
                <a:gd name="T31" fmla="*/ 10 h 1067"/>
                <a:gd name="T32" fmla="*/ 14 w 740"/>
                <a:gd name="T33" fmla="*/ 6 h 1067"/>
                <a:gd name="T34" fmla="*/ 20 w 740"/>
                <a:gd name="T35" fmla="*/ 3 h 1067"/>
                <a:gd name="T36" fmla="*/ 14 w 740"/>
                <a:gd name="T37" fmla="*/ 0 h 1067"/>
                <a:gd name="T38" fmla="*/ 1 w 740"/>
                <a:gd name="T39" fmla="*/ 1058 h 1067"/>
                <a:gd name="T40" fmla="*/ 6 w 740"/>
                <a:gd name="T41" fmla="*/ 1061 h 1067"/>
                <a:gd name="T42" fmla="*/ 8 w 740"/>
                <a:gd name="T43" fmla="*/ 1064 h 1067"/>
                <a:gd name="T44" fmla="*/ 11 w 740"/>
                <a:gd name="T45" fmla="*/ 1065 h 1067"/>
                <a:gd name="T46" fmla="*/ 22 w 740"/>
                <a:gd name="T47" fmla="*/ 1067 h 1067"/>
                <a:gd name="T48" fmla="*/ 17 w 740"/>
                <a:gd name="T49" fmla="*/ 1062 h 1067"/>
                <a:gd name="T50" fmla="*/ 11 w 740"/>
                <a:gd name="T51" fmla="*/ 1059 h 1067"/>
                <a:gd name="T52" fmla="*/ 6 w 740"/>
                <a:gd name="T53" fmla="*/ 1055 h 1067"/>
                <a:gd name="T54" fmla="*/ 0 w 740"/>
                <a:gd name="T55" fmla="*/ 1051 h 1067"/>
                <a:gd name="T56" fmla="*/ 726 w 740"/>
                <a:gd name="T57" fmla="*/ 1067 h 1067"/>
                <a:gd name="T58" fmla="*/ 730 w 740"/>
                <a:gd name="T59" fmla="*/ 1065 h 1067"/>
                <a:gd name="T60" fmla="*/ 733 w 740"/>
                <a:gd name="T61" fmla="*/ 1062 h 1067"/>
                <a:gd name="T62" fmla="*/ 737 w 740"/>
                <a:gd name="T63" fmla="*/ 1059 h 1067"/>
                <a:gd name="T64" fmla="*/ 740 w 740"/>
                <a:gd name="T65" fmla="*/ 1058 h 1067"/>
                <a:gd name="T66" fmla="*/ 737 w 740"/>
                <a:gd name="T67" fmla="*/ 1054 h 1067"/>
                <a:gd name="T68" fmla="*/ 732 w 740"/>
                <a:gd name="T69" fmla="*/ 1057 h 1067"/>
                <a:gd name="T70" fmla="*/ 726 w 740"/>
                <a:gd name="T71" fmla="*/ 1061 h 1067"/>
                <a:gd name="T72" fmla="*/ 720 w 740"/>
                <a:gd name="T73" fmla="*/ 1065 h 1067"/>
                <a:gd name="T74" fmla="*/ 726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0"/>
                  </a:moveTo>
                  <a:lnTo>
                    <a:pt x="739" y="9"/>
                  </a:lnTo>
                  <a:lnTo>
                    <a:pt x="737" y="7"/>
                  </a:lnTo>
                  <a:lnTo>
                    <a:pt x="734" y="6"/>
                  </a:lnTo>
                  <a:lnTo>
                    <a:pt x="733" y="6"/>
                  </a:lnTo>
                  <a:lnTo>
                    <a:pt x="732" y="4"/>
                  </a:lnTo>
                  <a:lnTo>
                    <a:pt x="730" y="3"/>
                  </a:lnTo>
                  <a:lnTo>
                    <a:pt x="729" y="2"/>
                  </a:lnTo>
                  <a:lnTo>
                    <a:pt x="726" y="0"/>
                  </a:lnTo>
                  <a:lnTo>
                    <a:pt x="718" y="0"/>
                  </a:lnTo>
                  <a:lnTo>
                    <a:pt x="720" y="3"/>
                  </a:lnTo>
                  <a:lnTo>
                    <a:pt x="723" y="4"/>
                  </a:lnTo>
                  <a:lnTo>
                    <a:pt x="726" y="6"/>
                  </a:lnTo>
                  <a:lnTo>
                    <a:pt x="729" y="9"/>
                  </a:lnTo>
                  <a:lnTo>
                    <a:pt x="732" y="10"/>
                  </a:lnTo>
                  <a:lnTo>
                    <a:pt x="734" y="13"/>
                  </a:lnTo>
                  <a:lnTo>
                    <a:pt x="737" y="14"/>
                  </a:lnTo>
                  <a:lnTo>
                    <a:pt x="740" y="16"/>
                  </a:lnTo>
                  <a:lnTo>
                    <a:pt x="740" y="10"/>
                  </a:lnTo>
                  <a:close/>
                  <a:moveTo>
                    <a:pt x="14" y="0"/>
                  </a:moveTo>
                  <a:lnTo>
                    <a:pt x="11" y="2"/>
                  </a:lnTo>
                  <a:lnTo>
                    <a:pt x="10" y="3"/>
                  </a:lnTo>
                  <a:lnTo>
                    <a:pt x="8" y="4"/>
                  </a:lnTo>
                  <a:lnTo>
                    <a:pt x="7" y="6"/>
                  </a:lnTo>
                  <a:lnTo>
                    <a:pt x="6" y="6"/>
                  </a:lnTo>
                  <a:lnTo>
                    <a:pt x="4" y="7"/>
                  </a:lnTo>
                  <a:lnTo>
                    <a:pt x="1" y="9"/>
                  </a:lnTo>
                  <a:lnTo>
                    <a:pt x="0" y="10"/>
                  </a:lnTo>
                  <a:lnTo>
                    <a:pt x="0" y="16"/>
                  </a:lnTo>
                  <a:lnTo>
                    <a:pt x="3" y="14"/>
                  </a:lnTo>
                  <a:lnTo>
                    <a:pt x="6" y="13"/>
                  </a:lnTo>
                  <a:lnTo>
                    <a:pt x="8" y="10"/>
                  </a:lnTo>
                  <a:lnTo>
                    <a:pt x="11" y="9"/>
                  </a:lnTo>
                  <a:lnTo>
                    <a:pt x="14" y="6"/>
                  </a:lnTo>
                  <a:lnTo>
                    <a:pt x="17" y="4"/>
                  </a:lnTo>
                  <a:lnTo>
                    <a:pt x="20" y="3"/>
                  </a:lnTo>
                  <a:lnTo>
                    <a:pt x="22" y="0"/>
                  </a:lnTo>
                  <a:lnTo>
                    <a:pt x="14" y="0"/>
                  </a:lnTo>
                  <a:close/>
                  <a:moveTo>
                    <a:pt x="0" y="1058"/>
                  </a:moveTo>
                  <a:lnTo>
                    <a:pt x="1" y="1058"/>
                  </a:lnTo>
                  <a:lnTo>
                    <a:pt x="4" y="1059"/>
                  </a:lnTo>
                  <a:lnTo>
                    <a:pt x="6" y="1061"/>
                  </a:lnTo>
                  <a:lnTo>
                    <a:pt x="7" y="1062"/>
                  </a:lnTo>
                  <a:lnTo>
                    <a:pt x="8" y="1064"/>
                  </a:lnTo>
                  <a:lnTo>
                    <a:pt x="10" y="1065"/>
                  </a:lnTo>
                  <a:lnTo>
                    <a:pt x="11" y="1065"/>
                  </a:lnTo>
                  <a:lnTo>
                    <a:pt x="14" y="1067"/>
                  </a:lnTo>
                  <a:lnTo>
                    <a:pt x="22" y="1067"/>
                  </a:lnTo>
                  <a:lnTo>
                    <a:pt x="20" y="1065"/>
                  </a:lnTo>
                  <a:lnTo>
                    <a:pt x="17" y="1062"/>
                  </a:lnTo>
                  <a:lnTo>
                    <a:pt x="14" y="1061"/>
                  </a:lnTo>
                  <a:lnTo>
                    <a:pt x="11" y="1059"/>
                  </a:lnTo>
                  <a:lnTo>
                    <a:pt x="8" y="1057"/>
                  </a:lnTo>
                  <a:lnTo>
                    <a:pt x="6" y="1055"/>
                  </a:lnTo>
                  <a:lnTo>
                    <a:pt x="3" y="1054"/>
                  </a:lnTo>
                  <a:lnTo>
                    <a:pt x="0" y="1051"/>
                  </a:lnTo>
                  <a:lnTo>
                    <a:pt x="0" y="1058"/>
                  </a:lnTo>
                  <a:close/>
                  <a:moveTo>
                    <a:pt x="726" y="1067"/>
                  </a:moveTo>
                  <a:lnTo>
                    <a:pt x="729" y="1065"/>
                  </a:lnTo>
                  <a:lnTo>
                    <a:pt x="730" y="1065"/>
                  </a:lnTo>
                  <a:lnTo>
                    <a:pt x="732" y="1064"/>
                  </a:lnTo>
                  <a:lnTo>
                    <a:pt x="733" y="1062"/>
                  </a:lnTo>
                  <a:lnTo>
                    <a:pt x="734" y="1061"/>
                  </a:lnTo>
                  <a:lnTo>
                    <a:pt x="737" y="1059"/>
                  </a:lnTo>
                  <a:lnTo>
                    <a:pt x="739" y="1058"/>
                  </a:lnTo>
                  <a:lnTo>
                    <a:pt x="740" y="1058"/>
                  </a:lnTo>
                  <a:lnTo>
                    <a:pt x="740" y="1051"/>
                  </a:lnTo>
                  <a:lnTo>
                    <a:pt x="737" y="1054"/>
                  </a:lnTo>
                  <a:lnTo>
                    <a:pt x="734" y="1055"/>
                  </a:lnTo>
                  <a:lnTo>
                    <a:pt x="732" y="1057"/>
                  </a:lnTo>
                  <a:lnTo>
                    <a:pt x="729" y="1059"/>
                  </a:lnTo>
                  <a:lnTo>
                    <a:pt x="726" y="1061"/>
                  </a:lnTo>
                  <a:lnTo>
                    <a:pt x="723" y="1062"/>
                  </a:lnTo>
                  <a:lnTo>
                    <a:pt x="720" y="1065"/>
                  </a:lnTo>
                  <a:lnTo>
                    <a:pt x="718" y="1067"/>
                  </a:lnTo>
                  <a:lnTo>
                    <a:pt x="726" y="1067"/>
                  </a:lnTo>
                  <a:close/>
                </a:path>
              </a:pathLst>
            </a:custGeom>
            <a:solidFill>
              <a:srgbClr val="3C7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2" name="Freeform 199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7 w 740"/>
                <a:gd name="T1" fmla="*/ 12 h 1067"/>
                <a:gd name="T2" fmla="*/ 733 w 740"/>
                <a:gd name="T3" fmla="*/ 9 h 1067"/>
                <a:gd name="T4" fmla="*/ 729 w 740"/>
                <a:gd name="T5" fmla="*/ 6 h 1067"/>
                <a:gd name="T6" fmla="*/ 725 w 740"/>
                <a:gd name="T7" fmla="*/ 2 h 1067"/>
                <a:gd name="T8" fmla="*/ 714 w 740"/>
                <a:gd name="T9" fmla="*/ 0 h 1067"/>
                <a:gd name="T10" fmla="*/ 720 w 740"/>
                <a:gd name="T11" fmla="*/ 6 h 1067"/>
                <a:gd name="T12" fmla="*/ 726 w 740"/>
                <a:gd name="T13" fmla="*/ 10 h 1067"/>
                <a:gd name="T14" fmla="*/ 733 w 740"/>
                <a:gd name="T15" fmla="*/ 14 h 1067"/>
                <a:gd name="T16" fmla="*/ 740 w 740"/>
                <a:gd name="T17" fmla="*/ 20 h 1067"/>
                <a:gd name="T18" fmla="*/ 18 w 740"/>
                <a:gd name="T19" fmla="*/ 0 h 1067"/>
                <a:gd name="T20" fmla="*/ 14 w 740"/>
                <a:gd name="T21" fmla="*/ 3 h 1067"/>
                <a:gd name="T22" fmla="*/ 8 w 740"/>
                <a:gd name="T23" fmla="*/ 7 h 1067"/>
                <a:gd name="T24" fmla="*/ 4 w 740"/>
                <a:gd name="T25" fmla="*/ 10 h 1067"/>
                <a:gd name="T26" fmla="*/ 0 w 740"/>
                <a:gd name="T27" fmla="*/ 13 h 1067"/>
                <a:gd name="T28" fmla="*/ 4 w 740"/>
                <a:gd name="T29" fmla="*/ 17 h 1067"/>
                <a:gd name="T30" fmla="*/ 10 w 740"/>
                <a:gd name="T31" fmla="*/ 13 h 1067"/>
                <a:gd name="T32" fmla="*/ 17 w 740"/>
                <a:gd name="T33" fmla="*/ 7 h 1067"/>
                <a:gd name="T34" fmla="*/ 24 w 740"/>
                <a:gd name="T35" fmla="*/ 3 h 1067"/>
                <a:gd name="T36" fmla="*/ 18 w 740"/>
                <a:gd name="T37" fmla="*/ 0 h 1067"/>
                <a:gd name="T38" fmla="*/ 3 w 740"/>
                <a:gd name="T39" fmla="*/ 1055 h 1067"/>
                <a:gd name="T40" fmla="*/ 7 w 740"/>
                <a:gd name="T41" fmla="*/ 1059 h 1067"/>
                <a:gd name="T42" fmla="*/ 11 w 740"/>
                <a:gd name="T43" fmla="*/ 1062 h 1067"/>
                <a:gd name="T44" fmla="*/ 15 w 740"/>
                <a:gd name="T45" fmla="*/ 1065 h 1067"/>
                <a:gd name="T46" fmla="*/ 26 w 740"/>
                <a:gd name="T47" fmla="*/ 1067 h 1067"/>
                <a:gd name="T48" fmla="*/ 20 w 740"/>
                <a:gd name="T49" fmla="*/ 1062 h 1067"/>
                <a:gd name="T50" fmla="*/ 14 w 740"/>
                <a:gd name="T51" fmla="*/ 1058 h 1067"/>
                <a:gd name="T52" fmla="*/ 7 w 740"/>
                <a:gd name="T53" fmla="*/ 1052 h 1067"/>
                <a:gd name="T54" fmla="*/ 0 w 740"/>
                <a:gd name="T55" fmla="*/ 1048 h 1067"/>
                <a:gd name="T56" fmla="*/ 722 w 740"/>
                <a:gd name="T57" fmla="*/ 1067 h 1067"/>
                <a:gd name="T58" fmla="*/ 726 w 740"/>
                <a:gd name="T59" fmla="*/ 1064 h 1067"/>
                <a:gd name="T60" fmla="*/ 732 w 740"/>
                <a:gd name="T61" fmla="*/ 1061 h 1067"/>
                <a:gd name="T62" fmla="*/ 736 w 740"/>
                <a:gd name="T63" fmla="*/ 1058 h 1067"/>
                <a:gd name="T64" fmla="*/ 740 w 740"/>
                <a:gd name="T65" fmla="*/ 1054 h 1067"/>
                <a:gd name="T66" fmla="*/ 737 w 740"/>
                <a:gd name="T67" fmla="*/ 1051 h 1067"/>
                <a:gd name="T68" fmla="*/ 730 w 740"/>
                <a:gd name="T69" fmla="*/ 1055 h 1067"/>
                <a:gd name="T70" fmla="*/ 723 w 740"/>
                <a:gd name="T71" fmla="*/ 1059 h 1067"/>
                <a:gd name="T72" fmla="*/ 716 w 740"/>
                <a:gd name="T73" fmla="*/ 1065 h 1067"/>
                <a:gd name="T74" fmla="*/ 722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3"/>
                  </a:moveTo>
                  <a:lnTo>
                    <a:pt x="737" y="12"/>
                  </a:lnTo>
                  <a:lnTo>
                    <a:pt x="736" y="10"/>
                  </a:lnTo>
                  <a:lnTo>
                    <a:pt x="733" y="9"/>
                  </a:lnTo>
                  <a:lnTo>
                    <a:pt x="732" y="7"/>
                  </a:lnTo>
                  <a:lnTo>
                    <a:pt x="729" y="6"/>
                  </a:lnTo>
                  <a:lnTo>
                    <a:pt x="726" y="3"/>
                  </a:lnTo>
                  <a:lnTo>
                    <a:pt x="725" y="2"/>
                  </a:lnTo>
                  <a:lnTo>
                    <a:pt x="722" y="0"/>
                  </a:lnTo>
                  <a:lnTo>
                    <a:pt x="714" y="0"/>
                  </a:lnTo>
                  <a:lnTo>
                    <a:pt x="716" y="3"/>
                  </a:lnTo>
                  <a:lnTo>
                    <a:pt x="720" y="6"/>
                  </a:lnTo>
                  <a:lnTo>
                    <a:pt x="723" y="7"/>
                  </a:lnTo>
                  <a:lnTo>
                    <a:pt x="726" y="10"/>
                  </a:lnTo>
                  <a:lnTo>
                    <a:pt x="730" y="13"/>
                  </a:lnTo>
                  <a:lnTo>
                    <a:pt x="733" y="14"/>
                  </a:lnTo>
                  <a:lnTo>
                    <a:pt x="737" y="17"/>
                  </a:lnTo>
                  <a:lnTo>
                    <a:pt x="740" y="20"/>
                  </a:lnTo>
                  <a:lnTo>
                    <a:pt x="740" y="13"/>
                  </a:lnTo>
                  <a:close/>
                  <a:moveTo>
                    <a:pt x="18" y="0"/>
                  </a:moveTo>
                  <a:lnTo>
                    <a:pt x="15" y="2"/>
                  </a:lnTo>
                  <a:lnTo>
                    <a:pt x="14" y="3"/>
                  </a:lnTo>
                  <a:lnTo>
                    <a:pt x="11" y="6"/>
                  </a:lnTo>
                  <a:lnTo>
                    <a:pt x="8" y="7"/>
                  </a:lnTo>
                  <a:lnTo>
                    <a:pt x="7" y="9"/>
                  </a:lnTo>
                  <a:lnTo>
                    <a:pt x="4" y="10"/>
                  </a:lnTo>
                  <a:lnTo>
                    <a:pt x="3" y="12"/>
                  </a:lnTo>
                  <a:lnTo>
                    <a:pt x="0" y="13"/>
                  </a:lnTo>
                  <a:lnTo>
                    <a:pt x="0" y="20"/>
                  </a:lnTo>
                  <a:lnTo>
                    <a:pt x="4" y="17"/>
                  </a:lnTo>
                  <a:lnTo>
                    <a:pt x="7" y="14"/>
                  </a:lnTo>
                  <a:lnTo>
                    <a:pt x="10" y="13"/>
                  </a:lnTo>
                  <a:lnTo>
                    <a:pt x="14" y="10"/>
                  </a:lnTo>
                  <a:lnTo>
                    <a:pt x="17" y="7"/>
                  </a:lnTo>
                  <a:lnTo>
                    <a:pt x="20" y="6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18" y="0"/>
                  </a:lnTo>
                  <a:close/>
                  <a:moveTo>
                    <a:pt x="0" y="1054"/>
                  </a:moveTo>
                  <a:lnTo>
                    <a:pt x="3" y="1055"/>
                  </a:lnTo>
                  <a:lnTo>
                    <a:pt x="4" y="1058"/>
                  </a:lnTo>
                  <a:lnTo>
                    <a:pt x="7" y="1059"/>
                  </a:lnTo>
                  <a:lnTo>
                    <a:pt x="8" y="1061"/>
                  </a:lnTo>
                  <a:lnTo>
                    <a:pt x="11" y="1062"/>
                  </a:lnTo>
                  <a:lnTo>
                    <a:pt x="14" y="1064"/>
                  </a:lnTo>
                  <a:lnTo>
                    <a:pt x="15" y="1065"/>
                  </a:lnTo>
                  <a:lnTo>
                    <a:pt x="18" y="1067"/>
                  </a:lnTo>
                  <a:lnTo>
                    <a:pt x="26" y="1067"/>
                  </a:lnTo>
                  <a:lnTo>
                    <a:pt x="24" y="1065"/>
                  </a:lnTo>
                  <a:lnTo>
                    <a:pt x="20" y="1062"/>
                  </a:lnTo>
                  <a:lnTo>
                    <a:pt x="17" y="1059"/>
                  </a:lnTo>
                  <a:lnTo>
                    <a:pt x="14" y="1058"/>
                  </a:lnTo>
                  <a:lnTo>
                    <a:pt x="10" y="1055"/>
                  </a:lnTo>
                  <a:lnTo>
                    <a:pt x="7" y="1052"/>
                  </a:lnTo>
                  <a:lnTo>
                    <a:pt x="4" y="1051"/>
                  </a:lnTo>
                  <a:lnTo>
                    <a:pt x="0" y="1048"/>
                  </a:lnTo>
                  <a:lnTo>
                    <a:pt x="0" y="1054"/>
                  </a:lnTo>
                  <a:close/>
                  <a:moveTo>
                    <a:pt x="722" y="1067"/>
                  </a:moveTo>
                  <a:lnTo>
                    <a:pt x="725" y="1065"/>
                  </a:lnTo>
                  <a:lnTo>
                    <a:pt x="726" y="1064"/>
                  </a:lnTo>
                  <a:lnTo>
                    <a:pt x="729" y="1062"/>
                  </a:lnTo>
                  <a:lnTo>
                    <a:pt x="732" y="1061"/>
                  </a:lnTo>
                  <a:lnTo>
                    <a:pt x="733" y="1059"/>
                  </a:lnTo>
                  <a:lnTo>
                    <a:pt x="736" y="1058"/>
                  </a:lnTo>
                  <a:lnTo>
                    <a:pt x="737" y="1055"/>
                  </a:lnTo>
                  <a:lnTo>
                    <a:pt x="740" y="1054"/>
                  </a:lnTo>
                  <a:lnTo>
                    <a:pt x="740" y="1048"/>
                  </a:lnTo>
                  <a:lnTo>
                    <a:pt x="737" y="1051"/>
                  </a:lnTo>
                  <a:lnTo>
                    <a:pt x="733" y="1052"/>
                  </a:lnTo>
                  <a:lnTo>
                    <a:pt x="730" y="1055"/>
                  </a:lnTo>
                  <a:lnTo>
                    <a:pt x="726" y="1058"/>
                  </a:lnTo>
                  <a:lnTo>
                    <a:pt x="723" y="1059"/>
                  </a:lnTo>
                  <a:lnTo>
                    <a:pt x="720" y="1062"/>
                  </a:lnTo>
                  <a:lnTo>
                    <a:pt x="716" y="1065"/>
                  </a:lnTo>
                  <a:lnTo>
                    <a:pt x="714" y="1067"/>
                  </a:lnTo>
                  <a:lnTo>
                    <a:pt x="722" y="1067"/>
                  </a:lnTo>
                  <a:close/>
                </a:path>
              </a:pathLst>
            </a:custGeom>
            <a:solidFill>
              <a:srgbClr val="3D76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3" name="Freeform 200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7 w 740"/>
                <a:gd name="T1" fmla="*/ 14 h 1067"/>
                <a:gd name="T2" fmla="*/ 732 w 740"/>
                <a:gd name="T3" fmla="*/ 10 h 1067"/>
                <a:gd name="T4" fmla="*/ 726 w 740"/>
                <a:gd name="T5" fmla="*/ 6 h 1067"/>
                <a:gd name="T6" fmla="*/ 720 w 740"/>
                <a:gd name="T7" fmla="*/ 3 h 1067"/>
                <a:gd name="T8" fmla="*/ 708 w 740"/>
                <a:gd name="T9" fmla="*/ 0 h 1067"/>
                <a:gd name="T10" fmla="*/ 716 w 740"/>
                <a:gd name="T11" fmla="*/ 6 h 1067"/>
                <a:gd name="T12" fmla="*/ 725 w 740"/>
                <a:gd name="T13" fmla="*/ 12 h 1067"/>
                <a:gd name="T14" fmla="*/ 732 w 740"/>
                <a:gd name="T15" fmla="*/ 17 h 1067"/>
                <a:gd name="T16" fmla="*/ 740 w 740"/>
                <a:gd name="T17" fmla="*/ 23 h 1067"/>
                <a:gd name="T18" fmla="*/ 22 w 740"/>
                <a:gd name="T19" fmla="*/ 0 h 1067"/>
                <a:gd name="T20" fmla="*/ 17 w 740"/>
                <a:gd name="T21" fmla="*/ 4 h 1067"/>
                <a:gd name="T22" fmla="*/ 11 w 740"/>
                <a:gd name="T23" fmla="*/ 9 h 1067"/>
                <a:gd name="T24" fmla="*/ 6 w 740"/>
                <a:gd name="T25" fmla="*/ 13 h 1067"/>
                <a:gd name="T26" fmla="*/ 0 w 740"/>
                <a:gd name="T27" fmla="*/ 16 h 1067"/>
                <a:gd name="T28" fmla="*/ 4 w 740"/>
                <a:gd name="T29" fmla="*/ 20 h 1067"/>
                <a:gd name="T30" fmla="*/ 11 w 740"/>
                <a:gd name="T31" fmla="*/ 14 h 1067"/>
                <a:gd name="T32" fmla="*/ 20 w 740"/>
                <a:gd name="T33" fmla="*/ 9 h 1067"/>
                <a:gd name="T34" fmla="*/ 28 w 740"/>
                <a:gd name="T35" fmla="*/ 3 h 1067"/>
                <a:gd name="T36" fmla="*/ 22 w 740"/>
                <a:gd name="T37" fmla="*/ 0 h 1067"/>
                <a:gd name="T38" fmla="*/ 3 w 740"/>
                <a:gd name="T39" fmla="*/ 1054 h 1067"/>
                <a:gd name="T40" fmla="*/ 8 w 740"/>
                <a:gd name="T41" fmla="*/ 1057 h 1067"/>
                <a:gd name="T42" fmla="*/ 14 w 740"/>
                <a:gd name="T43" fmla="*/ 1061 h 1067"/>
                <a:gd name="T44" fmla="*/ 20 w 740"/>
                <a:gd name="T45" fmla="*/ 1065 h 1067"/>
                <a:gd name="T46" fmla="*/ 32 w 740"/>
                <a:gd name="T47" fmla="*/ 1067 h 1067"/>
                <a:gd name="T48" fmla="*/ 24 w 740"/>
                <a:gd name="T49" fmla="*/ 1061 h 1067"/>
                <a:gd name="T50" fmla="*/ 15 w 740"/>
                <a:gd name="T51" fmla="*/ 1057 h 1067"/>
                <a:gd name="T52" fmla="*/ 8 w 740"/>
                <a:gd name="T53" fmla="*/ 1051 h 1067"/>
                <a:gd name="T54" fmla="*/ 0 w 740"/>
                <a:gd name="T55" fmla="*/ 1045 h 1067"/>
                <a:gd name="T56" fmla="*/ 718 w 740"/>
                <a:gd name="T57" fmla="*/ 1067 h 1067"/>
                <a:gd name="T58" fmla="*/ 723 w 740"/>
                <a:gd name="T59" fmla="*/ 1062 h 1067"/>
                <a:gd name="T60" fmla="*/ 729 w 740"/>
                <a:gd name="T61" fmla="*/ 1059 h 1067"/>
                <a:gd name="T62" fmla="*/ 734 w 740"/>
                <a:gd name="T63" fmla="*/ 1055 h 1067"/>
                <a:gd name="T64" fmla="*/ 740 w 740"/>
                <a:gd name="T65" fmla="*/ 1051 h 1067"/>
                <a:gd name="T66" fmla="*/ 736 w 740"/>
                <a:gd name="T67" fmla="*/ 1048 h 1067"/>
                <a:gd name="T68" fmla="*/ 729 w 740"/>
                <a:gd name="T69" fmla="*/ 1054 h 1067"/>
                <a:gd name="T70" fmla="*/ 720 w 740"/>
                <a:gd name="T71" fmla="*/ 1059 h 1067"/>
                <a:gd name="T72" fmla="*/ 712 w 740"/>
                <a:gd name="T73" fmla="*/ 1064 h 1067"/>
                <a:gd name="T74" fmla="*/ 718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6"/>
                  </a:moveTo>
                  <a:lnTo>
                    <a:pt x="737" y="14"/>
                  </a:lnTo>
                  <a:lnTo>
                    <a:pt x="734" y="13"/>
                  </a:lnTo>
                  <a:lnTo>
                    <a:pt x="732" y="10"/>
                  </a:lnTo>
                  <a:lnTo>
                    <a:pt x="729" y="9"/>
                  </a:lnTo>
                  <a:lnTo>
                    <a:pt x="726" y="6"/>
                  </a:lnTo>
                  <a:lnTo>
                    <a:pt x="723" y="4"/>
                  </a:lnTo>
                  <a:lnTo>
                    <a:pt x="720" y="3"/>
                  </a:lnTo>
                  <a:lnTo>
                    <a:pt x="718" y="0"/>
                  </a:lnTo>
                  <a:lnTo>
                    <a:pt x="708" y="0"/>
                  </a:lnTo>
                  <a:lnTo>
                    <a:pt x="712" y="3"/>
                  </a:lnTo>
                  <a:lnTo>
                    <a:pt x="716" y="6"/>
                  </a:lnTo>
                  <a:lnTo>
                    <a:pt x="720" y="9"/>
                  </a:lnTo>
                  <a:lnTo>
                    <a:pt x="725" y="12"/>
                  </a:lnTo>
                  <a:lnTo>
                    <a:pt x="729" y="14"/>
                  </a:lnTo>
                  <a:lnTo>
                    <a:pt x="732" y="17"/>
                  </a:lnTo>
                  <a:lnTo>
                    <a:pt x="736" y="20"/>
                  </a:lnTo>
                  <a:lnTo>
                    <a:pt x="740" y="23"/>
                  </a:lnTo>
                  <a:lnTo>
                    <a:pt x="740" y="16"/>
                  </a:lnTo>
                  <a:close/>
                  <a:moveTo>
                    <a:pt x="22" y="0"/>
                  </a:moveTo>
                  <a:lnTo>
                    <a:pt x="20" y="3"/>
                  </a:lnTo>
                  <a:lnTo>
                    <a:pt x="17" y="4"/>
                  </a:lnTo>
                  <a:lnTo>
                    <a:pt x="14" y="6"/>
                  </a:lnTo>
                  <a:lnTo>
                    <a:pt x="11" y="9"/>
                  </a:lnTo>
                  <a:lnTo>
                    <a:pt x="8" y="10"/>
                  </a:lnTo>
                  <a:lnTo>
                    <a:pt x="6" y="13"/>
                  </a:lnTo>
                  <a:lnTo>
                    <a:pt x="3" y="14"/>
                  </a:lnTo>
                  <a:lnTo>
                    <a:pt x="0" y="16"/>
                  </a:lnTo>
                  <a:lnTo>
                    <a:pt x="0" y="23"/>
                  </a:lnTo>
                  <a:lnTo>
                    <a:pt x="4" y="20"/>
                  </a:lnTo>
                  <a:lnTo>
                    <a:pt x="8" y="17"/>
                  </a:lnTo>
                  <a:lnTo>
                    <a:pt x="11" y="14"/>
                  </a:lnTo>
                  <a:lnTo>
                    <a:pt x="15" y="12"/>
                  </a:lnTo>
                  <a:lnTo>
                    <a:pt x="20" y="9"/>
                  </a:lnTo>
                  <a:lnTo>
                    <a:pt x="24" y="6"/>
                  </a:lnTo>
                  <a:lnTo>
                    <a:pt x="28" y="3"/>
                  </a:lnTo>
                  <a:lnTo>
                    <a:pt x="32" y="0"/>
                  </a:lnTo>
                  <a:lnTo>
                    <a:pt x="22" y="0"/>
                  </a:lnTo>
                  <a:close/>
                  <a:moveTo>
                    <a:pt x="0" y="1051"/>
                  </a:moveTo>
                  <a:lnTo>
                    <a:pt x="3" y="1054"/>
                  </a:lnTo>
                  <a:lnTo>
                    <a:pt x="6" y="1055"/>
                  </a:lnTo>
                  <a:lnTo>
                    <a:pt x="8" y="1057"/>
                  </a:lnTo>
                  <a:lnTo>
                    <a:pt x="11" y="1059"/>
                  </a:lnTo>
                  <a:lnTo>
                    <a:pt x="14" y="1061"/>
                  </a:lnTo>
                  <a:lnTo>
                    <a:pt x="17" y="1062"/>
                  </a:lnTo>
                  <a:lnTo>
                    <a:pt x="20" y="1065"/>
                  </a:lnTo>
                  <a:lnTo>
                    <a:pt x="22" y="1067"/>
                  </a:lnTo>
                  <a:lnTo>
                    <a:pt x="32" y="1067"/>
                  </a:lnTo>
                  <a:lnTo>
                    <a:pt x="28" y="1064"/>
                  </a:lnTo>
                  <a:lnTo>
                    <a:pt x="24" y="1061"/>
                  </a:lnTo>
                  <a:lnTo>
                    <a:pt x="20" y="1059"/>
                  </a:lnTo>
                  <a:lnTo>
                    <a:pt x="15" y="1057"/>
                  </a:lnTo>
                  <a:lnTo>
                    <a:pt x="11" y="1054"/>
                  </a:lnTo>
                  <a:lnTo>
                    <a:pt x="8" y="1051"/>
                  </a:lnTo>
                  <a:lnTo>
                    <a:pt x="4" y="1048"/>
                  </a:lnTo>
                  <a:lnTo>
                    <a:pt x="0" y="1045"/>
                  </a:lnTo>
                  <a:lnTo>
                    <a:pt x="0" y="1051"/>
                  </a:lnTo>
                  <a:close/>
                  <a:moveTo>
                    <a:pt x="718" y="1067"/>
                  </a:moveTo>
                  <a:lnTo>
                    <a:pt x="720" y="1065"/>
                  </a:lnTo>
                  <a:lnTo>
                    <a:pt x="723" y="1062"/>
                  </a:lnTo>
                  <a:lnTo>
                    <a:pt x="726" y="1061"/>
                  </a:lnTo>
                  <a:lnTo>
                    <a:pt x="729" y="1059"/>
                  </a:lnTo>
                  <a:lnTo>
                    <a:pt x="732" y="1057"/>
                  </a:lnTo>
                  <a:lnTo>
                    <a:pt x="734" y="1055"/>
                  </a:lnTo>
                  <a:lnTo>
                    <a:pt x="737" y="1054"/>
                  </a:lnTo>
                  <a:lnTo>
                    <a:pt x="740" y="1051"/>
                  </a:lnTo>
                  <a:lnTo>
                    <a:pt x="740" y="1045"/>
                  </a:lnTo>
                  <a:lnTo>
                    <a:pt x="736" y="1048"/>
                  </a:lnTo>
                  <a:lnTo>
                    <a:pt x="732" y="1051"/>
                  </a:lnTo>
                  <a:lnTo>
                    <a:pt x="729" y="1054"/>
                  </a:lnTo>
                  <a:lnTo>
                    <a:pt x="725" y="1057"/>
                  </a:lnTo>
                  <a:lnTo>
                    <a:pt x="720" y="1059"/>
                  </a:lnTo>
                  <a:lnTo>
                    <a:pt x="716" y="1061"/>
                  </a:lnTo>
                  <a:lnTo>
                    <a:pt x="712" y="1064"/>
                  </a:lnTo>
                  <a:lnTo>
                    <a:pt x="708" y="1067"/>
                  </a:lnTo>
                  <a:lnTo>
                    <a:pt x="718" y="1067"/>
                  </a:lnTo>
                  <a:close/>
                </a:path>
              </a:pathLst>
            </a:custGeom>
            <a:solidFill>
              <a:srgbClr val="3E7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4" name="Freeform 201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7 w 740"/>
                <a:gd name="T1" fmla="*/ 17 h 1067"/>
                <a:gd name="T2" fmla="*/ 730 w 740"/>
                <a:gd name="T3" fmla="*/ 13 h 1067"/>
                <a:gd name="T4" fmla="*/ 723 w 740"/>
                <a:gd name="T5" fmla="*/ 7 h 1067"/>
                <a:gd name="T6" fmla="*/ 716 w 740"/>
                <a:gd name="T7" fmla="*/ 3 h 1067"/>
                <a:gd name="T8" fmla="*/ 704 w 740"/>
                <a:gd name="T9" fmla="*/ 0 h 1067"/>
                <a:gd name="T10" fmla="*/ 714 w 740"/>
                <a:gd name="T11" fmla="*/ 7 h 1067"/>
                <a:gd name="T12" fmla="*/ 722 w 740"/>
                <a:gd name="T13" fmla="*/ 13 h 1067"/>
                <a:gd name="T14" fmla="*/ 732 w 740"/>
                <a:gd name="T15" fmla="*/ 19 h 1067"/>
                <a:gd name="T16" fmla="*/ 740 w 740"/>
                <a:gd name="T17" fmla="*/ 26 h 1067"/>
                <a:gd name="T18" fmla="*/ 26 w 740"/>
                <a:gd name="T19" fmla="*/ 0 h 1067"/>
                <a:gd name="T20" fmla="*/ 20 w 740"/>
                <a:gd name="T21" fmla="*/ 6 h 1067"/>
                <a:gd name="T22" fmla="*/ 14 w 740"/>
                <a:gd name="T23" fmla="*/ 10 h 1067"/>
                <a:gd name="T24" fmla="*/ 7 w 740"/>
                <a:gd name="T25" fmla="*/ 14 h 1067"/>
                <a:gd name="T26" fmla="*/ 0 w 740"/>
                <a:gd name="T27" fmla="*/ 20 h 1067"/>
                <a:gd name="T28" fmla="*/ 4 w 740"/>
                <a:gd name="T29" fmla="*/ 23 h 1067"/>
                <a:gd name="T30" fmla="*/ 14 w 740"/>
                <a:gd name="T31" fmla="*/ 16 h 1067"/>
                <a:gd name="T32" fmla="*/ 22 w 740"/>
                <a:gd name="T33" fmla="*/ 10 h 1067"/>
                <a:gd name="T34" fmla="*/ 32 w 740"/>
                <a:gd name="T35" fmla="*/ 3 h 1067"/>
                <a:gd name="T36" fmla="*/ 26 w 740"/>
                <a:gd name="T37" fmla="*/ 0 h 1067"/>
                <a:gd name="T38" fmla="*/ 4 w 740"/>
                <a:gd name="T39" fmla="*/ 1051 h 1067"/>
                <a:gd name="T40" fmla="*/ 10 w 740"/>
                <a:gd name="T41" fmla="*/ 1055 h 1067"/>
                <a:gd name="T42" fmla="*/ 17 w 740"/>
                <a:gd name="T43" fmla="*/ 1059 h 1067"/>
                <a:gd name="T44" fmla="*/ 24 w 740"/>
                <a:gd name="T45" fmla="*/ 1065 h 1067"/>
                <a:gd name="T46" fmla="*/ 36 w 740"/>
                <a:gd name="T47" fmla="*/ 1067 h 1067"/>
                <a:gd name="T48" fmla="*/ 26 w 740"/>
                <a:gd name="T49" fmla="*/ 1061 h 1067"/>
                <a:gd name="T50" fmla="*/ 18 w 740"/>
                <a:gd name="T51" fmla="*/ 1055 h 1067"/>
                <a:gd name="T52" fmla="*/ 8 w 740"/>
                <a:gd name="T53" fmla="*/ 1048 h 1067"/>
                <a:gd name="T54" fmla="*/ 0 w 740"/>
                <a:gd name="T55" fmla="*/ 1041 h 1067"/>
                <a:gd name="T56" fmla="*/ 714 w 740"/>
                <a:gd name="T57" fmla="*/ 1067 h 1067"/>
                <a:gd name="T58" fmla="*/ 720 w 740"/>
                <a:gd name="T59" fmla="*/ 1062 h 1067"/>
                <a:gd name="T60" fmla="*/ 726 w 740"/>
                <a:gd name="T61" fmla="*/ 1058 h 1067"/>
                <a:gd name="T62" fmla="*/ 733 w 740"/>
                <a:gd name="T63" fmla="*/ 1052 h 1067"/>
                <a:gd name="T64" fmla="*/ 740 w 740"/>
                <a:gd name="T65" fmla="*/ 1048 h 1067"/>
                <a:gd name="T66" fmla="*/ 736 w 740"/>
                <a:gd name="T67" fmla="*/ 1045 h 1067"/>
                <a:gd name="T68" fmla="*/ 726 w 740"/>
                <a:gd name="T69" fmla="*/ 1051 h 1067"/>
                <a:gd name="T70" fmla="*/ 718 w 740"/>
                <a:gd name="T71" fmla="*/ 1058 h 1067"/>
                <a:gd name="T72" fmla="*/ 708 w 740"/>
                <a:gd name="T73" fmla="*/ 1064 h 1067"/>
                <a:gd name="T74" fmla="*/ 714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20"/>
                  </a:moveTo>
                  <a:lnTo>
                    <a:pt x="737" y="17"/>
                  </a:lnTo>
                  <a:lnTo>
                    <a:pt x="733" y="14"/>
                  </a:lnTo>
                  <a:lnTo>
                    <a:pt x="730" y="13"/>
                  </a:lnTo>
                  <a:lnTo>
                    <a:pt x="726" y="10"/>
                  </a:lnTo>
                  <a:lnTo>
                    <a:pt x="723" y="7"/>
                  </a:lnTo>
                  <a:lnTo>
                    <a:pt x="720" y="6"/>
                  </a:lnTo>
                  <a:lnTo>
                    <a:pt x="716" y="3"/>
                  </a:lnTo>
                  <a:lnTo>
                    <a:pt x="714" y="0"/>
                  </a:lnTo>
                  <a:lnTo>
                    <a:pt x="704" y="0"/>
                  </a:lnTo>
                  <a:lnTo>
                    <a:pt x="708" y="3"/>
                  </a:lnTo>
                  <a:lnTo>
                    <a:pt x="714" y="7"/>
                  </a:lnTo>
                  <a:lnTo>
                    <a:pt x="718" y="10"/>
                  </a:lnTo>
                  <a:lnTo>
                    <a:pt x="722" y="13"/>
                  </a:lnTo>
                  <a:lnTo>
                    <a:pt x="726" y="16"/>
                  </a:lnTo>
                  <a:lnTo>
                    <a:pt x="732" y="19"/>
                  </a:lnTo>
                  <a:lnTo>
                    <a:pt x="736" y="23"/>
                  </a:lnTo>
                  <a:lnTo>
                    <a:pt x="740" y="26"/>
                  </a:lnTo>
                  <a:lnTo>
                    <a:pt x="740" y="20"/>
                  </a:lnTo>
                  <a:close/>
                  <a:moveTo>
                    <a:pt x="26" y="0"/>
                  </a:moveTo>
                  <a:lnTo>
                    <a:pt x="24" y="3"/>
                  </a:lnTo>
                  <a:lnTo>
                    <a:pt x="20" y="6"/>
                  </a:lnTo>
                  <a:lnTo>
                    <a:pt x="17" y="7"/>
                  </a:lnTo>
                  <a:lnTo>
                    <a:pt x="14" y="10"/>
                  </a:lnTo>
                  <a:lnTo>
                    <a:pt x="10" y="13"/>
                  </a:lnTo>
                  <a:lnTo>
                    <a:pt x="7" y="14"/>
                  </a:lnTo>
                  <a:lnTo>
                    <a:pt x="4" y="17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4" y="23"/>
                  </a:lnTo>
                  <a:lnTo>
                    <a:pt x="8" y="19"/>
                  </a:lnTo>
                  <a:lnTo>
                    <a:pt x="14" y="16"/>
                  </a:lnTo>
                  <a:lnTo>
                    <a:pt x="18" y="13"/>
                  </a:lnTo>
                  <a:lnTo>
                    <a:pt x="22" y="10"/>
                  </a:lnTo>
                  <a:lnTo>
                    <a:pt x="26" y="7"/>
                  </a:lnTo>
                  <a:lnTo>
                    <a:pt x="32" y="3"/>
                  </a:lnTo>
                  <a:lnTo>
                    <a:pt x="36" y="0"/>
                  </a:lnTo>
                  <a:lnTo>
                    <a:pt x="26" y="0"/>
                  </a:lnTo>
                  <a:close/>
                  <a:moveTo>
                    <a:pt x="0" y="1048"/>
                  </a:moveTo>
                  <a:lnTo>
                    <a:pt x="4" y="1051"/>
                  </a:lnTo>
                  <a:lnTo>
                    <a:pt x="7" y="1052"/>
                  </a:lnTo>
                  <a:lnTo>
                    <a:pt x="10" y="1055"/>
                  </a:lnTo>
                  <a:lnTo>
                    <a:pt x="14" y="1058"/>
                  </a:lnTo>
                  <a:lnTo>
                    <a:pt x="17" y="1059"/>
                  </a:lnTo>
                  <a:lnTo>
                    <a:pt x="20" y="1062"/>
                  </a:lnTo>
                  <a:lnTo>
                    <a:pt x="24" y="1065"/>
                  </a:lnTo>
                  <a:lnTo>
                    <a:pt x="26" y="1067"/>
                  </a:lnTo>
                  <a:lnTo>
                    <a:pt x="36" y="1067"/>
                  </a:lnTo>
                  <a:lnTo>
                    <a:pt x="32" y="1064"/>
                  </a:lnTo>
                  <a:lnTo>
                    <a:pt x="26" y="1061"/>
                  </a:lnTo>
                  <a:lnTo>
                    <a:pt x="22" y="1058"/>
                  </a:lnTo>
                  <a:lnTo>
                    <a:pt x="18" y="1055"/>
                  </a:lnTo>
                  <a:lnTo>
                    <a:pt x="14" y="1051"/>
                  </a:lnTo>
                  <a:lnTo>
                    <a:pt x="8" y="1048"/>
                  </a:lnTo>
                  <a:lnTo>
                    <a:pt x="4" y="1045"/>
                  </a:lnTo>
                  <a:lnTo>
                    <a:pt x="0" y="1041"/>
                  </a:lnTo>
                  <a:lnTo>
                    <a:pt x="0" y="1048"/>
                  </a:lnTo>
                  <a:close/>
                  <a:moveTo>
                    <a:pt x="714" y="1067"/>
                  </a:moveTo>
                  <a:lnTo>
                    <a:pt x="716" y="1065"/>
                  </a:lnTo>
                  <a:lnTo>
                    <a:pt x="720" y="1062"/>
                  </a:lnTo>
                  <a:lnTo>
                    <a:pt x="723" y="1059"/>
                  </a:lnTo>
                  <a:lnTo>
                    <a:pt x="726" y="1058"/>
                  </a:lnTo>
                  <a:lnTo>
                    <a:pt x="730" y="1055"/>
                  </a:lnTo>
                  <a:lnTo>
                    <a:pt x="733" y="1052"/>
                  </a:lnTo>
                  <a:lnTo>
                    <a:pt x="737" y="1051"/>
                  </a:lnTo>
                  <a:lnTo>
                    <a:pt x="740" y="1048"/>
                  </a:lnTo>
                  <a:lnTo>
                    <a:pt x="740" y="1041"/>
                  </a:lnTo>
                  <a:lnTo>
                    <a:pt x="736" y="1045"/>
                  </a:lnTo>
                  <a:lnTo>
                    <a:pt x="732" y="1048"/>
                  </a:lnTo>
                  <a:lnTo>
                    <a:pt x="726" y="1051"/>
                  </a:lnTo>
                  <a:lnTo>
                    <a:pt x="722" y="1055"/>
                  </a:lnTo>
                  <a:lnTo>
                    <a:pt x="718" y="1058"/>
                  </a:lnTo>
                  <a:lnTo>
                    <a:pt x="714" y="1061"/>
                  </a:lnTo>
                  <a:lnTo>
                    <a:pt x="708" y="1064"/>
                  </a:lnTo>
                  <a:lnTo>
                    <a:pt x="704" y="1067"/>
                  </a:lnTo>
                  <a:lnTo>
                    <a:pt x="714" y="1067"/>
                  </a:lnTo>
                  <a:close/>
                </a:path>
              </a:pathLst>
            </a:custGeom>
            <a:solidFill>
              <a:srgbClr val="3E7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5" name="Freeform 202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6 w 740"/>
                <a:gd name="T1" fmla="*/ 20 h 1067"/>
                <a:gd name="T2" fmla="*/ 729 w 740"/>
                <a:gd name="T3" fmla="*/ 14 h 1067"/>
                <a:gd name="T4" fmla="*/ 720 w 740"/>
                <a:gd name="T5" fmla="*/ 9 h 1067"/>
                <a:gd name="T6" fmla="*/ 712 w 740"/>
                <a:gd name="T7" fmla="*/ 3 h 1067"/>
                <a:gd name="T8" fmla="*/ 700 w 740"/>
                <a:gd name="T9" fmla="*/ 0 h 1067"/>
                <a:gd name="T10" fmla="*/ 709 w 740"/>
                <a:gd name="T11" fmla="*/ 7 h 1067"/>
                <a:gd name="T12" fmla="*/ 720 w 740"/>
                <a:gd name="T13" fmla="*/ 14 h 1067"/>
                <a:gd name="T14" fmla="*/ 730 w 740"/>
                <a:gd name="T15" fmla="*/ 21 h 1067"/>
                <a:gd name="T16" fmla="*/ 740 w 740"/>
                <a:gd name="T17" fmla="*/ 29 h 1067"/>
                <a:gd name="T18" fmla="*/ 32 w 740"/>
                <a:gd name="T19" fmla="*/ 0 h 1067"/>
                <a:gd name="T20" fmla="*/ 24 w 740"/>
                <a:gd name="T21" fmla="*/ 6 h 1067"/>
                <a:gd name="T22" fmla="*/ 15 w 740"/>
                <a:gd name="T23" fmla="*/ 12 h 1067"/>
                <a:gd name="T24" fmla="*/ 8 w 740"/>
                <a:gd name="T25" fmla="*/ 17 h 1067"/>
                <a:gd name="T26" fmla="*/ 0 w 740"/>
                <a:gd name="T27" fmla="*/ 23 h 1067"/>
                <a:gd name="T28" fmla="*/ 6 w 740"/>
                <a:gd name="T29" fmla="*/ 26 h 1067"/>
                <a:gd name="T30" fmla="*/ 15 w 740"/>
                <a:gd name="T31" fmla="*/ 19 h 1067"/>
                <a:gd name="T32" fmla="*/ 25 w 740"/>
                <a:gd name="T33" fmla="*/ 12 h 1067"/>
                <a:gd name="T34" fmla="*/ 36 w 740"/>
                <a:gd name="T35" fmla="*/ 4 h 1067"/>
                <a:gd name="T36" fmla="*/ 32 w 740"/>
                <a:gd name="T37" fmla="*/ 0 h 1067"/>
                <a:gd name="T38" fmla="*/ 4 w 740"/>
                <a:gd name="T39" fmla="*/ 1048 h 1067"/>
                <a:gd name="T40" fmla="*/ 11 w 740"/>
                <a:gd name="T41" fmla="*/ 1054 h 1067"/>
                <a:gd name="T42" fmla="*/ 20 w 740"/>
                <a:gd name="T43" fmla="*/ 1059 h 1067"/>
                <a:gd name="T44" fmla="*/ 28 w 740"/>
                <a:gd name="T45" fmla="*/ 1064 h 1067"/>
                <a:gd name="T46" fmla="*/ 40 w 740"/>
                <a:gd name="T47" fmla="*/ 1067 h 1067"/>
                <a:gd name="T48" fmla="*/ 31 w 740"/>
                <a:gd name="T49" fmla="*/ 1059 h 1067"/>
                <a:gd name="T50" fmla="*/ 21 w 740"/>
                <a:gd name="T51" fmla="*/ 1052 h 1067"/>
                <a:gd name="T52" fmla="*/ 10 w 740"/>
                <a:gd name="T53" fmla="*/ 1045 h 1067"/>
                <a:gd name="T54" fmla="*/ 0 w 740"/>
                <a:gd name="T55" fmla="*/ 1038 h 1067"/>
                <a:gd name="T56" fmla="*/ 708 w 740"/>
                <a:gd name="T57" fmla="*/ 1067 h 1067"/>
                <a:gd name="T58" fmla="*/ 716 w 740"/>
                <a:gd name="T59" fmla="*/ 1061 h 1067"/>
                <a:gd name="T60" fmla="*/ 725 w 740"/>
                <a:gd name="T61" fmla="*/ 1057 h 1067"/>
                <a:gd name="T62" fmla="*/ 732 w 740"/>
                <a:gd name="T63" fmla="*/ 1051 h 1067"/>
                <a:gd name="T64" fmla="*/ 740 w 740"/>
                <a:gd name="T65" fmla="*/ 1045 h 1067"/>
                <a:gd name="T66" fmla="*/ 734 w 740"/>
                <a:gd name="T67" fmla="*/ 1042 h 1067"/>
                <a:gd name="T68" fmla="*/ 725 w 740"/>
                <a:gd name="T69" fmla="*/ 1050 h 1067"/>
                <a:gd name="T70" fmla="*/ 715 w 740"/>
                <a:gd name="T71" fmla="*/ 1057 h 1067"/>
                <a:gd name="T72" fmla="*/ 705 w 740"/>
                <a:gd name="T73" fmla="*/ 1064 h 1067"/>
                <a:gd name="T74" fmla="*/ 708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23"/>
                  </a:moveTo>
                  <a:lnTo>
                    <a:pt x="736" y="20"/>
                  </a:lnTo>
                  <a:lnTo>
                    <a:pt x="732" y="17"/>
                  </a:lnTo>
                  <a:lnTo>
                    <a:pt x="729" y="14"/>
                  </a:lnTo>
                  <a:lnTo>
                    <a:pt x="725" y="12"/>
                  </a:lnTo>
                  <a:lnTo>
                    <a:pt x="720" y="9"/>
                  </a:lnTo>
                  <a:lnTo>
                    <a:pt x="716" y="6"/>
                  </a:lnTo>
                  <a:lnTo>
                    <a:pt x="712" y="3"/>
                  </a:lnTo>
                  <a:lnTo>
                    <a:pt x="708" y="0"/>
                  </a:lnTo>
                  <a:lnTo>
                    <a:pt x="700" y="0"/>
                  </a:lnTo>
                  <a:lnTo>
                    <a:pt x="705" y="4"/>
                  </a:lnTo>
                  <a:lnTo>
                    <a:pt x="709" y="7"/>
                  </a:lnTo>
                  <a:lnTo>
                    <a:pt x="715" y="12"/>
                  </a:lnTo>
                  <a:lnTo>
                    <a:pt x="720" y="14"/>
                  </a:lnTo>
                  <a:lnTo>
                    <a:pt x="725" y="19"/>
                  </a:lnTo>
                  <a:lnTo>
                    <a:pt x="730" y="21"/>
                  </a:lnTo>
                  <a:lnTo>
                    <a:pt x="734" y="26"/>
                  </a:lnTo>
                  <a:lnTo>
                    <a:pt x="740" y="29"/>
                  </a:lnTo>
                  <a:lnTo>
                    <a:pt x="740" y="23"/>
                  </a:lnTo>
                  <a:close/>
                  <a:moveTo>
                    <a:pt x="32" y="0"/>
                  </a:moveTo>
                  <a:lnTo>
                    <a:pt x="28" y="3"/>
                  </a:lnTo>
                  <a:lnTo>
                    <a:pt x="24" y="6"/>
                  </a:lnTo>
                  <a:lnTo>
                    <a:pt x="20" y="9"/>
                  </a:lnTo>
                  <a:lnTo>
                    <a:pt x="15" y="12"/>
                  </a:lnTo>
                  <a:lnTo>
                    <a:pt x="11" y="14"/>
                  </a:lnTo>
                  <a:lnTo>
                    <a:pt x="8" y="17"/>
                  </a:lnTo>
                  <a:lnTo>
                    <a:pt x="4" y="20"/>
                  </a:lnTo>
                  <a:lnTo>
                    <a:pt x="0" y="23"/>
                  </a:lnTo>
                  <a:lnTo>
                    <a:pt x="0" y="29"/>
                  </a:lnTo>
                  <a:lnTo>
                    <a:pt x="6" y="26"/>
                  </a:lnTo>
                  <a:lnTo>
                    <a:pt x="10" y="21"/>
                  </a:lnTo>
                  <a:lnTo>
                    <a:pt x="15" y="19"/>
                  </a:lnTo>
                  <a:lnTo>
                    <a:pt x="21" y="14"/>
                  </a:lnTo>
                  <a:lnTo>
                    <a:pt x="25" y="12"/>
                  </a:lnTo>
                  <a:lnTo>
                    <a:pt x="31" y="7"/>
                  </a:lnTo>
                  <a:lnTo>
                    <a:pt x="36" y="4"/>
                  </a:lnTo>
                  <a:lnTo>
                    <a:pt x="40" y="0"/>
                  </a:lnTo>
                  <a:lnTo>
                    <a:pt x="32" y="0"/>
                  </a:lnTo>
                  <a:close/>
                  <a:moveTo>
                    <a:pt x="0" y="1045"/>
                  </a:moveTo>
                  <a:lnTo>
                    <a:pt x="4" y="1048"/>
                  </a:lnTo>
                  <a:lnTo>
                    <a:pt x="8" y="1051"/>
                  </a:lnTo>
                  <a:lnTo>
                    <a:pt x="11" y="1054"/>
                  </a:lnTo>
                  <a:lnTo>
                    <a:pt x="15" y="1057"/>
                  </a:lnTo>
                  <a:lnTo>
                    <a:pt x="20" y="1059"/>
                  </a:lnTo>
                  <a:lnTo>
                    <a:pt x="24" y="1061"/>
                  </a:lnTo>
                  <a:lnTo>
                    <a:pt x="28" y="1064"/>
                  </a:lnTo>
                  <a:lnTo>
                    <a:pt x="32" y="1067"/>
                  </a:lnTo>
                  <a:lnTo>
                    <a:pt x="40" y="1067"/>
                  </a:lnTo>
                  <a:lnTo>
                    <a:pt x="36" y="1064"/>
                  </a:lnTo>
                  <a:lnTo>
                    <a:pt x="31" y="1059"/>
                  </a:lnTo>
                  <a:lnTo>
                    <a:pt x="25" y="1057"/>
                  </a:lnTo>
                  <a:lnTo>
                    <a:pt x="21" y="1052"/>
                  </a:lnTo>
                  <a:lnTo>
                    <a:pt x="15" y="1050"/>
                  </a:lnTo>
                  <a:lnTo>
                    <a:pt x="10" y="1045"/>
                  </a:lnTo>
                  <a:lnTo>
                    <a:pt x="6" y="1042"/>
                  </a:lnTo>
                  <a:lnTo>
                    <a:pt x="0" y="1038"/>
                  </a:lnTo>
                  <a:lnTo>
                    <a:pt x="0" y="1045"/>
                  </a:lnTo>
                  <a:close/>
                  <a:moveTo>
                    <a:pt x="708" y="1067"/>
                  </a:moveTo>
                  <a:lnTo>
                    <a:pt x="712" y="1064"/>
                  </a:lnTo>
                  <a:lnTo>
                    <a:pt x="716" y="1061"/>
                  </a:lnTo>
                  <a:lnTo>
                    <a:pt x="720" y="1059"/>
                  </a:lnTo>
                  <a:lnTo>
                    <a:pt x="725" y="1057"/>
                  </a:lnTo>
                  <a:lnTo>
                    <a:pt x="729" y="1054"/>
                  </a:lnTo>
                  <a:lnTo>
                    <a:pt x="732" y="1051"/>
                  </a:lnTo>
                  <a:lnTo>
                    <a:pt x="736" y="1048"/>
                  </a:lnTo>
                  <a:lnTo>
                    <a:pt x="740" y="1045"/>
                  </a:lnTo>
                  <a:lnTo>
                    <a:pt x="740" y="1038"/>
                  </a:lnTo>
                  <a:lnTo>
                    <a:pt x="734" y="1042"/>
                  </a:lnTo>
                  <a:lnTo>
                    <a:pt x="730" y="1045"/>
                  </a:lnTo>
                  <a:lnTo>
                    <a:pt x="725" y="1050"/>
                  </a:lnTo>
                  <a:lnTo>
                    <a:pt x="720" y="1052"/>
                  </a:lnTo>
                  <a:lnTo>
                    <a:pt x="715" y="1057"/>
                  </a:lnTo>
                  <a:lnTo>
                    <a:pt x="709" y="1059"/>
                  </a:lnTo>
                  <a:lnTo>
                    <a:pt x="705" y="1064"/>
                  </a:lnTo>
                  <a:lnTo>
                    <a:pt x="700" y="1067"/>
                  </a:lnTo>
                  <a:lnTo>
                    <a:pt x="708" y="1067"/>
                  </a:lnTo>
                  <a:close/>
                </a:path>
              </a:pathLst>
            </a:custGeom>
            <a:solidFill>
              <a:srgbClr val="3E776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6" name="Freeform 203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6 w 740"/>
                <a:gd name="T1" fmla="*/ 23 h 1067"/>
                <a:gd name="T2" fmla="*/ 726 w 740"/>
                <a:gd name="T3" fmla="*/ 16 h 1067"/>
                <a:gd name="T4" fmla="*/ 718 w 740"/>
                <a:gd name="T5" fmla="*/ 10 h 1067"/>
                <a:gd name="T6" fmla="*/ 708 w 740"/>
                <a:gd name="T7" fmla="*/ 3 h 1067"/>
                <a:gd name="T8" fmla="*/ 694 w 740"/>
                <a:gd name="T9" fmla="*/ 0 h 1067"/>
                <a:gd name="T10" fmla="*/ 707 w 740"/>
                <a:gd name="T11" fmla="*/ 9 h 1067"/>
                <a:gd name="T12" fmla="*/ 718 w 740"/>
                <a:gd name="T13" fmla="*/ 16 h 1067"/>
                <a:gd name="T14" fmla="*/ 729 w 740"/>
                <a:gd name="T15" fmla="*/ 24 h 1067"/>
                <a:gd name="T16" fmla="*/ 740 w 740"/>
                <a:gd name="T17" fmla="*/ 33 h 1067"/>
                <a:gd name="T18" fmla="*/ 36 w 740"/>
                <a:gd name="T19" fmla="*/ 0 h 1067"/>
                <a:gd name="T20" fmla="*/ 26 w 740"/>
                <a:gd name="T21" fmla="*/ 7 h 1067"/>
                <a:gd name="T22" fmla="*/ 18 w 740"/>
                <a:gd name="T23" fmla="*/ 13 h 1067"/>
                <a:gd name="T24" fmla="*/ 8 w 740"/>
                <a:gd name="T25" fmla="*/ 19 h 1067"/>
                <a:gd name="T26" fmla="*/ 0 w 740"/>
                <a:gd name="T27" fmla="*/ 26 h 1067"/>
                <a:gd name="T28" fmla="*/ 6 w 740"/>
                <a:gd name="T29" fmla="*/ 29 h 1067"/>
                <a:gd name="T30" fmla="*/ 17 w 740"/>
                <a:gd name="T31" fmla="*/ 20 h 1067"/>
                <a:gd name="T32" fmla="*/ 28 w 740"/>
                <a:gd name="T33" fmla="*/ 12 h 1067"/>
                <a:gd name="T34" fmla="*/ 39 w 740"/>
                <a:gd name="T35" fmla="*/ 4 h 1067"/>
                <a:gd name="T36" fmla="*/ 36 w 740"/>
                <a:gd name="T37" fmla="*/ 0 h 1067"/>
                <a:gd name="T38" fmla="*/ 4 w 740"/>
                <a:gd name="T39" fmla="*/ 1045 h 1067"/>
                <a:gd name="T40" fmla="*/ 14 w 740"/>
                <a:gd name="T41" fmla="*/ 1051 h 1067"/>
                <a:gd name="T42" fmla="*/ 22 w 740"/>
                <a:gd name="T43" fmla="*/ 1058 h 1067"/>
                <a:gd name="T44" fmla="*/ 32 w 740"/>
                <a:gd name="T45" fmla="*/ 1064 h 1067"/>
                <a:gd name="T46" fmla="*/ 46 w 740"/>
                <a:gd name="T47" fmla="*/ 1067 h 1067"/>
                <a:gd name="T48" fmla="*/ 33 w 740"/>
                <a:gd name="T49" fmla="*/ 1059 h 1067"/>
                <a:gd name="T50" fmla="*/ 22 w 740"/>
                <a:gd name="T51" fmla="*/ 1051 h 1067"/>
                <a:gd name="T52" fmla="*/ 11 w 740"/>
                <a:gd name="T53" fmla="*/ 1044 h 1067"/>
                <a:gd name="T54" fmla="*/ 0 w 740"/>
                <a:gd name="T55" fmla="*/ 1035 h 1067"/>
                <a:gd name="T56" fmla="*/ 704 w 740"/>
                <a:gd name="T57" fmla="*/ 1067 h 1067"/>
                <a:gd name="T58" fmla="*/ 714 w 740"/>
                <a:gd name="T59" fmla="*/ 1061 h 1067"/>
                <a:gd name="T60" fmla="*/ 722 w 740"/>
                <a:gd name="T61" fmla="*/ 1055 h 1067"/>
                <a:gd name="T62" fmla="*/ 732 w 740"/>
                <a:gd name="T63" fmla="*/ 1048 h 1067"/>
                <a:gd name="T64" fmla="*/ 740 w 740"/>
                <a:gd name="T65" fmla="*/ 1041 h 1067"/>
                <a:gd name="T66" fmla="*/ 734 w 740"/>
                <a:gd name="T67" fmla="*/ 1040 h 1067"/>
                <a:gd name="T68" fmla="*/ 723 w 740"/>
                <a:gd name="T69" fmla="*/ 1048 h 1067"/>
                <a:gd name="T70" fmla="*/ 712 w 740"/>
                <a:gd name="T71" fmla="*/ 1055 h 1067"/>
                <a:gd name="T72" fmla="*/ 701 w 740"/>
                <a:gd name="T73" fmla="*/ 1064 h 1067"/>
                <a:gd name="T74" fmla="*/ 704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26"/>
                  </a:moveTo>
                  <a:lnTo>
                    <a:pt x="736" y="23"/>
                  </a:lnTo>
                  <a:lnTo>
                    <a:pt x="732" y="19"/>
                  </a:lnTo>
                  <a:lnTo>
                    <a:pt x="726" y="16"/>
                  </a:lnTo>
                  <a:lnTo>
                    <a:pt x="722" y="13"/>
                  </a:lnTo>
                  <a:lnTo>
                    <a:pt x="718" y="10"/>
                  </a:lnTo>
                  <a:lnTo>
                    <a:pt x="714" y="7"/>
                  </a:lnTo>
                  <a:lnTo>
                    <a:pt x="708" y="3"/>
                  </a:lnTo>
                  <a:lnTo>
                    <a:pt x="704" y="0"/>
                  </a:lnTo>
                  <a:lnTo>
                    <a:pt x="694" y="0"/>
                  </a:lnTo>
                  <a:lnTo>
                    <a:pt x="701" y="4"/>
                  </a:lnTo>
                  <a:lnTo>
                    <a:pt x="707" y="9"/>
                  </a:lnTo>
                  <a:lnTo>
                    <a:pt x="712" y="12"/>
                  </a:lnTo>
                  <a:lnTo>
                    <a:pt x="718" y="16"/>
                  </a:lnTo>
                  <a:lnTo>
                    <a:pt x="723" y="20"/>
                  </a:lnTo>
                  <a:lnTo>
                    <a:pt x="729" y="24"/>
                  </a:lnTo>
                  <a:lnTo>
                    <a:pt x="734" y="29"/>
                  </a:lnTo>
                  <a:lnTo>
                    <a:pt x="740" y="33"/>
                  </a:lnTo>
                  <a:lnTo>
                    <a:pt x="740" y="26"/>
                  </a:lnTo>
                  <a:close/>
                  <a:moveTo>
                    <a:pt x="36" y="0"/>
                  </a:moveTo>
                  <a:lnTo>
                    <a:pt x="32" y="3"/>
                  </a:lnTo>
                  <a:lnTo>
                    <a:pt x="26" y="7"/>
                  </a:lnTo>
                  <a:lnTo>
                    <a:pt x="22" y="10"/>
                  </a:lnTo>
                  <a:lnTo>
                    <a:pt x="18" y="13"/>
                  </a:lnTo>
                  <a:lnTo>
                    <a:pt x="14" y="16"/>
                  </a:lnTo>
                  <a:lnTo>
                    <a:pt x="8" y="19"/>
                  </a:lnTo>
                  <a:lnTo>
                    <a:pt x="4" y="23"/>
                  </a:lnTo>
                  <a:lnTo>
                    <a:pt x="0" y="26"/>
                  </a:lnTo>
                  <a:lnTo>
                    <a:pt x="0" y="33"/>
                  </a:lnTo>
                  <a:lnTo>
                    <a:pt x="6" y="29"/>
                  </a:lnTo>
                  <a:lnTo>
                    <a:pt x="11" y="24"/>
                  </a:lnTo>
                  <a:lnTo>
                    <a:pt x="17" y="20"/>
                  </a:lnTo>
                  <a:lnTo>
                    <a:pt x="22" y="16"/>
                  </a:lnTo>
                  <a:lnTo>
                    <a:pt x="28" y="12"/>
                  </a:lnTo>
                  <a:lnTo>
                    <a:pt x="33" y="9"/>
                  </a:lnTo>
                  <a:lnTo>
                    <a:pt x="39" y="4"/>
                  </a:lnTo>
                  <a:lnTo>
                    <a:pt x="46" y="0"/>
                  </a:lnTo>
                  <a:lnTo>
                    <a:pt x="36" y="0"/>
                  </a:lnTo>
                  <a:close/>
                  <a:moveTo>
                    <a:pt x="0" y="1041"/>
                  </a:moveTo>
                  <a:lnTo>
                    <a:pt x="4" y="1045"/>
                  </a:lnTo>
                  <a:lnTo>
                    <a:pt x="8" y="1048"/>
                  </a:lnTo>
                  <a:lnTo>
                    <a:pt x="14" y="1051"/>
                  </a:lnTo>
                  <a:lnTo>
                    <a:pt x="18" y="1055"/>
                  </a:lnTo>
                  <a:lnTo>
                    <a:pt x="22" y="1058"/>
                  </a:lnTo>
                  <a:lnTo>
                    <a:pt x="26" y="1061"/>
                  </a:lnTo>
                  <a:lnTo>
                    <a:pt x="32" y="1064"/>
                  </a:lnTo>
                  <a:lnTo>
                    <a:pt x="36" y="1067"/>
                  </a:lnTo>
                  <a:lnTo>
                    <a:pt x="46" y="1067"/>
                  </a:lnTo>
                  <a:lnTo>
                    <a:pt x="39" y="1064"/>
                  </a:lnTo>
                  <a:lnTo>
                    <a:pt x="33" y="1059"/>
                  </a:lnTo>
                  <a:lnTo>
                    <a:pt x="28" y="1055"/>
                  </a:lnTo>
                  <a:lnTo>
                    <a:pt x="22" y="1051"/>
                  </a:lnTo>
                  <a:lnTo>
                    <a:pt x="17" y="1048"/>
                  </a:lnTo>
                  <a:lnTo>
                    <a:pt x="11" y="1044"/>
                  </a:lnTo>
                  <a:lnTo>
                    <a:pt x="6" y="1040"/>
                  </a:lnTo>
                  <a:lnTo>
                    <a:pt x="0" y="1035"/>
                  </a:lnTo>
                  <a:lnTo>
                    <a:pt x="0" y="1041"/>
                  </a:lnTo>
                  <a:close/>
                  <a:moveTo>
                    <a:pt x="704" y="1067"/>
                  </a:moveTo>
                  <a:lnTo>
                    <a:pt x="708" y="1064"/>
                  </a:lnTo>
                  <a:lnTo>
                    <a:pt x="714" y="1061"/>
                  </a:lnTo>
                  <a:lnTo>
                    <a:pt x="718" y="1058"/>
                  </a:lnTo>
                  <a:lnTo>
                    <a:pt x="722" y="1055"/>
                  </a:lnTo>
                  <a:lnTo>
                    <a:pt x="726" y="1051"/>
                  </a:lnTo>
                  <a:lnTo>
                    <a:pt x="732" y="1048"/>
                  </a:lnTo>
                  <a:lnTo>
                    <a:pt x="736" y="1045"/>
                  </a:lnTo>
                  <a:lnTo>
                    <a:pt x="740" y="1041"/>
                  </a:lnTo>
                  <a:lnTo>
                    <a:pt x="740" y="1035"/>
                  </a:lnTo>
                  <a:lnTo>
                    <a:pt x="734" y="1040"/>
                  </a:lnTo>
                  <a:lnTo>
                    <a:pt x="729" y="1044"/>
                  </a:lnTo>
                  <a:lnTo>
                    <a:pt x="723" y="1048"/>
                  </a:lnTo>
                  <a:lnTo>
                    <a:pt x="718" y="1051"/>
                  </a:lnTo>
                  <a:lnTo>
                    <a:pt x="712" y="1055"/>
                  </a:lnTo>
                  <a:lnTo>
                    <a:pt x="707" y="1059"/>
                  </a:lnTo>
                  <a:lnTo>
                    <a:pt x="701" y="1064"/>
                  </a:lnTo>
                  <a:lnTo>
                    <a:pt x="694" y="1067"/>
                  </a:lnTo>
                  <a:lnTo>
                    <a:pt x="704" y="1067"/>
                  </a:lnTo>
                  <a:close/>
                </a:path>
              </a:pathLst>
            </a:custGeom>
            <a:solidFill>
              <a:srgbClr val="417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7" name="Freeform 204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4 w 740"/>
                <a:gd name="T1" fmla="*/ 26 h 1067"/>
                <a:gd name="T2" fmla="*/ 725 w 740"/>
                <a:gd name="T3" fmla="*/ 19 h 1067"/>
                <a:gd name="T4" fmla="*/ 715 w 740"/>
                <a:gd name="T5" fmla="*/ 12 h 1067"/>
                <a:gd name="T6" fmla="*/ 705 w 740"/>
                <a:gd name="T7" fmla="*/ 4 h 1067"/>
                <a:gd name="T8" fmla="*/ 690 w 740"/>
                <a:gd name="T9" fmla="*/ 0 h 1067"/>
                <a:gd name="T10" fmla="*/ 702 w 740"/>
                <a:gd name="T11" fmla="*/ 9 h 1067"/>
                <a:gd name="T12" fmla="*/ 715 w 740"/>
                <a:gd name="T13" fmla="*/ 17 h 1067"/>
                <a:gd name="T14" fmla="*/ 727 w 740"/>
                <a:gd name="T15" fmla="*/ 26 h 1067"/>
                <a:gd name="T16" fmla="*/ 740 w 740"/>
                <a:gd name="T17" fmla="*/ 36 h 1067"/>
                <a:gd name="T18" fmla="*/ 40 w 740"/>
                <a:gd name="T19" fmla="*/ 0 h 1067"/>
                <a:gd name="T20" fmla="*/ 31 w 740"/>
                <a:gd name="T21" fmla="*/ 7 h 1067"/>
                <a:gd name="T22" fmla="*/ 21 w 740"/>
                <a:gd name="T23" fmla="*/ 14 h 1067"/>
                <a:gd name="T24" fmla="*/ 10 w 740"/>
                <a:gd name="T25" fmla="*/ 21 h 1067"/>
                <a:gd name="T26" fmla="*/ 0 w 740"/>
                <a:gd name="T27" fmla="*/ 29 h 1067"/>
                <a:gd name="T28" fmla="*/ 7 w 740"/>
                <a:gd name="T29" fmla="*/ 31 h 1067"/>
                <a:gd name="T30" fmla="*/ 18 w 740"/>
                <a:gd name="T31" fmla="*/ 21 h 1067"/>
                <a:gd name="T32" fmla="*/ 31 w 740"/>
                <a:gd name="T33" fmla="*/ 13 h 1067"/>
                <a:gd name="T34" fmla="*/ 43 w 740"/>
                <a:gd name="T35" fmla="*/ 4 h 1067"/>
                <a:gd name="T36" fmla="*/ 40 w 740"/>
                <a:gd name="T37" fmla="*/ 0 h 1067"/>
                <a:gd name="T38" fmla="*/ 6 w 740"/>
                <a:gd name="T39" fmla="*/ 1042 h 1067"/>
                <a:gd name="T40" fmla="*/ 15 w 740"/>
                <a:gd name="T41" fmla="*/ 1050 h 1067"/>
                <a:gd name="T42" fmla="*/ 25 w 740"/>
                <a:gd name="T43" fmla="*/ 1057 h 1067"/>
                <a:gd name="T44" fmla="*/ 36 w 740"/>
                <a:gd name="T45" fmla="*/ 1064 h 1067"/>
                <a:gd name="T46" fmla="*/ 50 w 740"/>
                <a:gd name="T47" fmla="*/ 1067 h 1067"/>
                <a:gd name="T48" fmla="*/ 38 w 740"/>
                <a:gd name="T49" fmla="*/ 1058 h 1067"/>
                <a:gd name="T50" fmla="*/ 25 w 740"/>
                <a:gd name="T51" fmla="*/ 1050 h 1067"/>
                <a:gd name="T52" fmla="*/ 13 w 740"/>
                <a:gd name="T53" fmla="*/ 1041 h 1067"/>
                <a:gd name="T54" fmla="*/ 0 w 740"/>
                <a:gd name="T55" fmla="*/ 1032 h 1067"/>
                <a:gd name="T56" fmla="*/ 700 w 740"/>
                <a:gd name="T57" fmla="*/ 1067 h 1067"/>
                <a:gd name="T58" fmla="*/ 709 w 740"/>
                <a:gd name="T59" fmla="*/ 1059 h 1067"/>
                <a:gd name="T60" fmla="*/ 720 w 740"/>
                <a:gd name="T61" fmla="*/ 1052 h 1067"/>
                <a:gd name="T62" fmla="*/ 730 w 740"/>
                <a:gd name="T63" fmla="*/ 1045 h 1067"/>
                <a:gd name="T64" fmla="*/ 740 w 740"/>
                <a:gd name="T65" fmla="*/ 1038 h 1067"/>
                <a:gd name="T66" fmla="*/ 734 w 740"/>
                <a:gd name="T67" fmla="*/ 1037 h 1067"/>
                <a:gd name="T68" fmla="*/ 722 w 740"/>
                <a:gd name="T69" fmla="*/ 1045 h 1067"/>
                <a:gd name="T70" fmla="*/ 709 w 740"/>
                <a:gd name="T71" fmla="*/ 1054 h 1067"/>
                <a:gd name="T72" fmla="*/ 697 w 740"/>
                <a:gd name="T73" fmla="*/ 1062 h 1067"/>
                <a:gd name="T74" fmla="*/ 700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29"/>
                  </a:moveTo>
                  <a:lnTo>
                    <a:pt x="734" y="26"/>
                  </a:lnTo>
                  <a:lnTo>
                    <a:pt x="730" y="21"/>
                  </a:lnTo>
                  <a:lnTo>
                    <a:pt x="725" y="19"/>
                  </a:lnTo>
                  <a:lnTo>
                    <a:pt x="720" y="14"/>
                  </a:lnTo>
                  <a:lnTo>
                    <a:pt x="715" y="12"/>
                  </a:lnTo>
                  <a:lnTo>
                    <a:pt x="709" y="7"/>
                  </a:lnTo>
                  <a:lnTo>
                    <a:pt x="705" y="4"/>
                  </a:lnTo>
                  <a:lnTo>
                    <a:pt x="700" y="0"/>
                  </a:lnTo>
                  <a:lnTo>
                    <a:pt x="690" y="0"/>
                  </a:lnTo>
                  <a:lnTo>
                    <a:pt x="697" y="4"/>
                  </a:lnTo>
                  <a:lnTo>
                    <a:pt x="702" y="9"/>
                  </a:lnTo>
                  <a:lnTo>
                    <a:pt x="709" y="13"/>
                  </a:lnTo>
                  <a:lnTo>
                    <a:pt x="715" y="17"/>
                  </a:lnTo>
                  <a:lnTo>
                    <a:pt x="722" y="21"/>
                  </a:lnTo>
                  <a:lnTo>
                    <a:pt x="727" y="26"/>
                  </a:lnTo>
                  <a:lnTo>
                    <a:pt x="734" y="31"/>
                  </a:lnTo>
                  <a:lnTo>
                    <a:pt x="740" y="36"/>
                  </a:lnTo>
                  <a:lnTo>
                    <a:pt x="740" y="29"/>
                  </a:lnTo>
                  <a:close/>
                  <a:moveTo>
                    <a:pt x="40" y="0"/>
                  </a:moveTo>
                  <a:lnTo>
                    <a:pt x="36" y="4"/>
                  </a:lnTo>
                  <a:lnTo>
                    <a:pt x="31" y="7"/>
                  </a:lnTo>
                  <a:lnTo>
                    <a:pt x="25" y="12"/>
                  </a:lnTo>
                  <a:lnTo>
                    <a:pt x="21" y="14"/>
                  </a:lnTo>
                  <a:lnTo>
                    <a:pt x="15" y="19"/>
                  </a:lnTo>
                  <a:lnTo>
                    <a:pt x="10" y="21"/>
                  </a:lnTo>
                  <a:lnTo>
                    <a:pt x="6" y="26"/>
                  </a:lnTo>
                  <a:lnTo>
                    <a:pt x="0" y="29"/>
                  </a:lnTo>
                  <a:lnTo>
                    <a:pt x="0" y="36"/>
                  </a:lnTo>
                  <a:lnTo>
                    <a:pt x="7" y="31"/>
                  </a:lnTo>
                  <a:lnTo>
                    <a:pt x="13" y="26"/>
                  </a:lnTo>
                  <a:lnTo>
                    <a:pt x="18" y="21"/>
                  </a:lnTo>
                  <a:lnTo>
                    <a:pt x="25" y="17"/>
                  </a:lnTo>
                  <a:lnTo>
                    <a:pt x="31" y="13"/>
                  </a:lnTo>
                  <a:lnTo>
                    <a:pt x="38" y="9"/>
                  </a:lnTo>
                  <a:lnTo>
                    <a:pt x="43" y="4"/>
                  </a:lnTo>
                  <a:lnTo>
                    <a:pt x="50" y="0"/>
                  </a:lnTo>
                  <a:lnTo>
                    <a:pt x="40" y="0"/>
                  </a:lnTo>
                  <a:close/>
                  <a:moveTo>
                    <a:pt x="0" y="1038"/>
                  </a:moveTo>
                  <a:lnTo>
                    <a:pt x="6" y="1042"/>
                  </a:lnTo>
                  <a:lnTo>
                    <a:pt x="10" y="1045"/>
                  </a:lnTo>
                  <a:lnTo>
                    <a:pt x="15" y="1050"/>
                  </a:lnTo>
                  <a:lnTo>
                    <a:pt x="21" y="1052"/>
                  </a:lnTo>
                  <a:lnTo>
                    <a:pt x="25" y="1057"/>
                  </a:lnTo>
                  <a:lnTo>
                    <a:pt x="31" y="1059"/>
                  </a:lnTo>
                  <a:lnTo>
                    <a:pt x="36" y="1064"/>
                  </a:lnTo>
                  <a:lnTo>
                    <a:pt x="40" y="1067"/>
                  </a:lnTo>
                  <a:lnTo>
                    <a:pt x="50" y="1067"/>
                  </a:lnTo>
                  <a:lnTo>
                    <a:pt x="43" y="1062"/>
                  </a:lnTo>
                  <a:lnTo>
                    <a:pt x="38" y="1058"/>
                  </a:lnTo>
                  <a:lnTo>
                    <a:pt x="31" y="1054"/>
                  </a:lnTo>
                  <a:lnTo>
                    <a:pt x="25" y="1050"/>
                  </a:lnTo>
                  <a:lnTo>
                    <a:pt x="18" y="1045"/>
                  </a:lnTo>
                  <a:lnTo>
                    <a:pt x="13" y="1041"/>
                  </a:lnTo>
                  <a:lnTo>
                    <a:pt x="7" y="1037"/>
                  </a:lnTo>
                  <a:lnTo>
                    <a:pt x="0" y="1032"/>
                  </a:lnTo>
                  <a:lnTo>
                    <a:pt x="0" y="1038"/>
                  </a:lnTo>
                  <a:close/>
                  <a:moveTo>
                    <a:pt x="700" y="1067"/>
                  </a:moveTo>
                  <a:lnTo>
                    <a:pt x="705" y="1064"/>
                  </a:lnTo>
                  <a:lnTo>
                    <a:pt x="709" y="1059"/>
                  </a:lnTo>
                  <a:lnTo>
                    <a:pt x="715" y="1057"/>
                  </a:lnTo>
                  <a:lnTo>
                    <a:pt x="720" y="1052"/>
                  </a:lnTo>
                  <a:lnTo>
                    <a:pt x="725" y="1050"/>
                  </a:lnTo>
                  <a:lnTo>
                    <a:pt x="730" y="1045"/>
                  </a:lnTo>
                  <a:lnTo>
                    <a:pt x="734" y="1042"/>
                  </a:lnTo>
                  <a:lnTo>
                    <a:pt x="740" y="1038"/>
                  </a:lnTo>
                  <a:lnTo>
                    <a:pt x="740" y="1032"/>
                  </a:lnTo>
                  <a:lnTo>
                    <a:pt x="734" y="1037"/>
                  </a:lnTo>
                  <a:lnTo>
                    <a:pt x="727" y="1041"/>
                  </a:lnTo>
                  <a:lnTo>
                    <a:pt x="722" y="1045"/>
                  </a:lnTo>
                  <a:lnTo>
                    <a:pt x="715" y="1050"/>
                  </a:lnTo>
                  <a:lnTo>
                    <a:pt x="709" y="1054"/>
                  </a:lnTo>
                  <a:lnTo>
                    <a:pt x="702" y="1058"/>
                  </a:lnTo>
                  <a:lnTo>
                    <a:pt x="697" y="1062"/>
                  </a:lnTo>
                  <a:lnTo>
                    <a:pt x="690" y="1067"/>
                  </a:lnTo>
                  <a:lnTo>
                    <a:pt x="700" y="1067"/>
                  </a:lnTo>
                  <a:close/>
                </a:path>
              </a:pathLst>
            </a:custGeom>
            <a:solidFill>
              <a:srgbClr val="4178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8" name="Freeform 205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4 w 740"/>
                <a:gd name="T1" fmla="*/ 29 h 1067"/>
                <a:gd name="T2" fmla="*/ 723 w 740"/>
                <a:gd name="T3" fmla="*/ 20 h 1067"/>
                <a:gd name="T4" fmla="*/ 712 w 740"/>
                <a:gd name="T5" fmla="*/ 12 h 1067"/>
                <a:gd name="T6" fmla="*/ 701 w 740"/>
                <a:gd name="T7" fmla="*/ 4 h 1067"/>
                <a:gd name="T8" fmla="*/ 686 w 740"/>
                <a:gd name="T9" fmla="*/ 0 h 1067"/>
                <a:gd name="T10" fmla="*/ 700 w 740"/>
                <a:gd name="T11" fmla="*/ 10 h 1067"/>
                <a:gd name="T12" fmla="*/ 714 w 740"/>
                <a:gd name="T13" fmla="*/ 19 h 1067"/>
                <a:gd name="T14" fmla="*/ 726 w 740"/>
                <a:gd name="T15" fmla="*/ 29 h 1067"/>
                <a:gd name="T16" fmla="*/ 740 w 740"/>
                <a:gd name="T17" fmla="*/ 39 h 1067"/>
                <a:gd name="T18" fmla="*/ 46 w 740"/>
                <a:gd name="T19" fmla="*/ 0 h 1067"/>
                <a:gd name="T20" fmla="*/ 33 w 740"/>
                <a:gd name="T21" fmla="*/ 9 h 1067"/>
                <a:gd name="T22" fmla="*/ 22 w 740"/>
                <a:gd name="T23" fmla="*/ 16 h 1067"/>
                <a:gd name="T24" fmla="*/ 11 w 740"/>
                <a:gd name="T25" fmla="*/ 24 h 1067"/>
                <a:gd name="T26" fmla="*/ 0 w 740"/>
                <a:gd name="T27" fmla="*/ 33 h 1067"/>
                <a:gd name="T28" fmla="*/ 7 w 740"/>
                <a:gd name="T29" fmla="*/ 34 h 1067"/>
                <a:gd name="T30" fmla="*/ 21 w 740"/>
                <a:gd name="T31" fmla="*/ 24 h 1067"/>
                <a:gd name="T32" fmla="*/ 33 w 740"/>
                <a:gd name="T33" fmla="*/ 14 h 1067"/>
                <a:gd name="T34" fmla="*/ 47 w 740"/>
                <a:gd name="T35" fmla="*/ 4 h 1067"/>
                <a:gd name="T36" fmla="*/ 46 w 740"/>
                <a:gd name="T37" fmla="*/ 0 h 1067"/>
                <a:gd name="T38" fmla="*/ 6 w 740"/>
                <a:gd name="T39" fmla="*/ 1040 h 1067"/>
                <a:gd name="T40" fmla="*/ 17 w 740"/>
                <a:gd name="T41" fmla="*/ 1048 h 1067"/>
                <a:gd name="T42" fmla="*/ 28 w 740"/>
                <a:gd name="T43" fmla="*/ 1055 h 1067"/>
                <a:gd name="T44" fmla="*/ 39 w 740"/>
                <a:gd name="T45" fmla="*/ 1064 h 1067"/>
                <a:gd name="T46" fmla="*/ 54 w 740"/>
                <a:gd name="T47" fmla="*/ 1067 h 1067"/>
                <a:gd name="T48" fmla="*/ 40 w 740"/>
                <a:gd name="T49" fmla="*/ 1058 h 1067"/>
                <a:gd name="T50" fmla="*/ 26 w 740"/>
                <a:gd name="T51" fmla="*/ 1048 h 1067"/>
                <a:gd name="T52" fmla="*/ 14 w 740"/>
                <a:gd name="T53" fmla="*/ 1038 h 1067"/>
                <a:gd name="T54" fmla="*/ 0 w 740"/>
                <a:gd name="T55" fmla="*/ 1028 h 1067"/>
                <a:gd name="T56" fmla="*/ 694 w 740"/>
                <a:gd name="T57" fmla="*/ 1067 h 1067"/>
                <a:gd name="T58" fmla="*/ 707 w 740"/>
                <a:gd name="T59" fmla="*/ 1059 h 1067"/>
                <a:gd name="T60" fmla="*/ 718 w 740"/>
                <a:gd name="T61" fmla="*/ 1051 h 1067"/>
                <a:gd name="T62" fmla="*/ 729 w 740"/>
                <a:gd name="T63" fmla="*/ 1044 h 1067"/>
                <a:gd name="T64" fmla="*/ 740 w 740"/>
                <a:gd name="T65" fmla="*/ 1035 h 1067"/>
                <a:gd name="T66" fmla="*/ 733 w 740"/>
                <a:gd name="T67" fmla="*/ 1034 h 1067"/>
                <a:gd name="T68" fmla="*/ 720 w 740"/>
                <a:gd name="T69" fmla="*/ 1044 h 1067"/>
                <a:gd name="T70" fmla="*/ 707 w 740"/>
                <a:gd name="T71" fmla="*/ 1054 h 1067"/>
                <a:gd name="T72" fmla="*/ 693 w 740"/>
                <a:gd name="T73" fmla="*/ 1062 h 1067"/>
                <a:gd name="T74" fmla="*/ 694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33"/>
                  </a:moveTo>
                  <a:lnTo>
                    <a:pt x="734" y="29"/>
                  </a:lnTo>
                  <a:lnTo>
                    <a:pt x="729" y="24"/>
                  </a:lnTo>
                  <a:lnTo>
                    <a:pt x="723" y="20"/>
                  </a:lnTo>
                  <a:lnTo>
                    <a:pt x="718" y="16"/>
                  </a:lnTo>
                  <a:lnTo>
                    <a:pt x="712" y="12"/>
                  </a:lnTo>
                  <a:lnTo>
                    <a:pt x="707" y="9"/>
                  </a:lnTo>
                  <a:lnTo>
                    <a:pt x="701" y="4"/>
                  </a:lnTo>
                  <a:lnTo>
                    <a:pt x="694" y="0"/>
                  </a:lnTo>
                  <a:lnTo>
                    <a:pt x="686" y="0"/>
                  </a:lnTo>
                  <a:lnTo>
                    <a:pt x="693" y="4"/>
                  </a:lnTo>
                  <a:lnTo>
                    <a:pt x="700" y="10"/>
                  </a:lnTo>
                  <a:lnTo>
                    <a:pt x="707" y="14"/>
                  </a:lnTo>
                  <a:lnTo>
                    <a:pt x="714" y="19"/>
                  </a:lnTo>
                  <a:lnTo>
                    <a:pt x="720" y="24"/>
                  </a:lnTo>
                  <a:lnTo>
                    <a:pt x="726" y="29"/>
                  </a:lnTo>
                  <a:lnTo>
                    <a:pt x="733" y="34"/>
                  </a:lnTo>
                  <a:lnTo>
                    <a:pt x="740" y="39"/>
                  </a:lnTo>
                  <a:lnTo>
                    <a:pt x="740" y="33"/>
                  </a:lnTo>
                  <a:close/>
                  <a:moveTo>
                    <a:pt x="46" y="0"/>
                  </a:moveTo>
                  <a:lnTo>
                    <a:pt x="39" y="4"/>
                  </a:lnTo>
                  <a:lnTo>
                    <a:pt x="33" y="9"/>
                  </a:lnTo>
                  <a:lnTo>
                    <a:pt x="28" y="12"/>
                  </a:lnTo>
                  <a:lnTo>
                    <a:pt x="22" y="16"/>
                  </a:lnTo>
                  <a:lnTo>
                    <a:pt x="17" y="20"/>
                  </a:lnTo>
                  <a:lnTo>
                    <a:pt x="11" y="24"/>
                  </a:lnTo>
                  <a:lnTo>
                    <a:pt x="6" y="29"/>
                  </a:lnTo>
                  <a:lnTo>
                    <a:pt x="0" y="33"/>
                  </a:lnTo>
                  <a:lnTo>
                    <a:pt x="0" y="39"/>
                  </a:lnTo>
                  <a:lnTo>
                    <a:pt x="7" y="34"/>
                  </a:lnTo>
                  <a:lnTo>
                    <a:pt x="14" y="29"/>
                  </a:lnTo>
                  <a:lnTo>
                    <a:pt x="21" y="24"/>
                  </a:lnTo>
                  <a:lnTo>
                    <a:pt x="26" y="19"/>
                  </a:lnTo>
                  <a:lnTo>
                    <a:pt x="33" y="14"/>
                  </a:lnTo>
                  <a:lnTo>
                    <a:pt x="40" y="10"/>
                  </a:lnTo>
                  <a:lnTo>
                    <a:pt x="47" y="4"/>
                  </a:lnTo>
                  <a:lnTo>
                    <a:pt x="54" y="0"/>
                  </a:lnTo>
                  <a:lnTo>
                    <a:pt x="46" y="0"/>
                  </a:lnTo>
                  <a:close/>
                  <a:moveTo>
                    <a:pt x="0" y="1035"/>
                  </a:moveTo>
                  <a:lnTo>
                    <a:pt x="6" y="1040"/>
                  </a:lnTo>
                  <a:lnTo>
                    <a:pt x="11" y="1044"/>
                  </a:lnTo>
                  <a:lnTo>
                    <a:pt x="17" y="1048"/>
                  </a:lnTo>
                  <a:lnTo>
                    <a:pt x="22" y="1051"/>
                  </a:lnTo>
                  <a:lnTo>
                    <a:pt x="28" y="1055"/>
                  </a:lnTo>
                  <a:lnTo>
                    <a:pt x="33" y="1059"/>
                  </a:lnTo>
                  <a:lnTo>
                    <a:pt x="39" y="1064"/>
                  </a:lnTo>
                  <a:lnTo>
                    <a:pt x="46" y="1067"/>
                  </a:lnTo>
                  <a:lnTo>
                    <a:pt x="54" y="1067"/>
                  </a:lnTo>
                  <a:lnTo>
                    <a:pt x="47" y="1062"/>
                  </a:lnTo>
                  <a:lnTo>
                    <a:pt x="40" y="1058"/>
                  </a:lnTo>
                  <a:lnTo>
                    <a:pt x="33" y="1054"/>
                  </a:lnTo>
                  <a:lnTo>
                    <a:pt x="26" y="1048"/>
                  </a:lnTo>
                  <a:lnTo>
                    <a:pt x="21" y="1044"/>
                  </a:lnTo>
                  <a:lnTo>
                    <a:pt x="14" y="1038"/>
                  </a:lnTo>
                  <a:lnTo>
                    <a:pt x="7" y="1034"/>
                  </a:lnTo>
                  <a:lnTo>
                    <a:pt x="0" y="1028"/>
                  </a:lnTo>
                  <a:lnTo>
                    <a:pt x="0" y="1035"/>
                  </a:lnTo>
                  <a:close/>
                  <a:moveTo>
                    <a:pt x="694" y="1067"/>
                  </a:moveTo>
                  <a:lnTo>
                    <a:pt x="701" y="1064"/>
                  </a:lnTo>
                  <a:lnTo>
                    <a:pt x="707" y="1059"/>
                  </a:lnTo>
                  <a:lnTo>
                    <a:pt x="712" y="1055"/>
                  </a:lnTo>
                  <a:lnTo>
                    <a:pt x="718" y="1051"/>
                  </a:lnTo>
                  <a:lnTo>
                    <a:pt x="723" y="1048"/>
                  </a:lnTo>
                  <a:lnTo>
                    <a:pt x="729" y="1044"/>
                  </a:lnTo>
                  <a:lnTo>
                    <a:pt x="734" y="1040"/>
                  </a:lnTo>
                  <a:lnTo>
                    <a:pt x="740" y="1035"/>
                  </a:lnTo>
                  <a:lnTo>
                    <a:pt x="740" y="1028"/>
                  </a:lnTo>
                  <a:lnTo>
                    <a:pt x="733" y="1034"/>
                  </a:lnTo>
                  <a:lnTo>
                    <a:pt x="726" y="1038"/>
                  </a:lnTo>
                  <a:lnTo>
                    <a:pt x="720" y="1044"/>
                  </a:lnTo>
                  <a:lnTo>
                    <a:pt x="714" y="1048"/>
                  </a:lnTo>
                  <a:lnTo>
                    <a:pt x="707" y="1054"/>
                  </a:lnTo>
                  <a:lnTo>
                    <a:pt x="700" y="1058"/>
                  </a:lnTo>
                  <a:lnTo>
                    <a:pt x="693" y="1062"/>
                  </a:lnTo>
                  <a:lnTo>
                    <a:pt x="686" y="1067"/>
                  </a:lnTo>
                  <a:lnTo>
                    <a:pt x="694" y="1067"/>
                  </a:lnTo>
                  <a:close/>
                </a:path>
              </a:pathLst>
            </a:custGeom>
            <a:solidFill>
              <a:srgbClr val="43797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19" name="Freeform 206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4 w 740"/>
                <a:gd name="T1" fmla="*/ 31 h 1067"/>
                <a:gd name="T2" fmla="*/ 722 w 740"/>
                <a:gd name="T3" fmla="*/ 21 h 1067"/>
                <a:gd name="T4" fmla="*/ 709 w 740"/>
                <a:gd name="T5" fmla="*/ 13 h 1067"/>
                <a:gd name="T6" fmla="*/ 697 w 740"/>
                <a:gd name="T7" fmla="*/ 4 h 1067"/>
                <a:gd name="T8" fmla="*/ 680 w 740"/>
                <a:gd name="T9" fmla="*/ 0 h 1067"/>
                <a:gd name="T10" fmla="*/ 695 w 740"/>
                <a:gd name="T11" fmla="*/ 10 h 1067"/>
                <a:gd name="T12" fmla="*/ 711 w 740"/>
                <a:gd name="T13" fmla="*/ 20 h 1067"/>
                <a:gd name="T14" fmla="*/ 726 w 740"/>
                <a:gd name="T15" fmla="*/ 31 h 1067"/>
                <a:gd name="T16" fmla="*/ 740 w 740"/>
                <a:gd name="T17" fmla="*/ 41 h 1067"/>
                <a:gd name="T18" fmla="*/ 50 w 740"/>
                <a:gd name="T19" fmla="*/ 0 h 1067"/>
                <a:gd name="T20" fmla="*/ 38 w 740"/>
                <a:gd name="T21" fmla="*/ 9 h 1067"/>
                <a:gd name="T22" fmla="*/ 25 w 740"/>
                <a:gd name="T23" fmla="*/ 17 h 1067"/>
                <a:gd name="T24" fmla="*/ 13 w 740"/>
                <a:gd name="T25" fmla="*/ 26 h 1067"/>
                <a:gd name="T26" fmla="*/ 0 w 740"/>
                <a:gd name="T27" fmla="*/ 36 h 1067"/>
                <a:gd name="T28" fmla="*/ 7 w 740"/>
                <a:gd name="T29" fmla="*/ 36 h 1067"/>
                <a:gd name="T30" fmla="*/ 22 w 740"/>
                <a:gd name="T31" fmla="*/ 26 h 1067"/>
                <a:gd name="T32" fmla="*/ 38 w 740"/>
                <a:gd name="T33" fmla="*/ 16 h 1067"/>
                <a:gd name="T34" fmla="*/ 52 w 740"/>
                <a:gd name="T35" fmla="*/ 6 h 1067"/>
                <a:gd name="T36" fmla="*/ 50 w 740"/>
                <a:gd name="T37" fmla="*/ 0 h 1067"/>
                <a:gd name="T38" fmla="*/ 7 w 740"/>
                <a:gd name="T39" fmla="*/ 1037 h 1067"/>
                <a:gd name="T40" fmla="*/ 18 w 740"/>
                <a:gd name="T41" fmla="*/ 1045 h 1067"/>
                <a:gd name="T42" fmla="*/ 31 w 740"/>
                <a:gd name="T43" fmla="*/ 1054 h 1067"/>
                <a:gd name="T44" fmla="*/ 43 w 740"/>
                <a:gd name="T45" fmla="*/ 1062 h 1067"/>
                <a:gd name="T46" fmla="*/ 60 w 740"/>
                <a:gd name="T47" fmla="*/ 1067 h 1067"/>
                <a:gd name="T48" fmla="*/ 45 w 740"/>
                <a:gd name="T49" fmla="*/ 1057 h 1067"/>
                <a:gd name="T50" fmla="*/ 29 w 740"/>
                <a:gd name="T51" fmla="*/ 1047 h 1067"/>
                <a:gd name="T52" fmla="*/ 15 w 740"/>
                <a:gd name="T53" fmla="*/ 1037 h 1067"/>
                <a:gd name="T54" fmla="*/ 0 w 740"/>
                <a:gd name="T55" fmla="*/ 1025 h 1067"/>
                <a:gd name="T56" fmla="*/ 690 w 740"/>
                <a:gd name="T57" fmla="*/ 1067 h 1067"/>
                <a:gd name="T58" fmla="*/ 702 w 740"/>
                <a:gd name="T59" fmla="*/ 1058 h 1067"/>
                <a:gd name="T60" fmla="*/ 715 w 740"/>
                <a:gd name="T61" fmla="*/ 1050 h 1067"/>
                <a:gd name="T62" fmla="*/ 727 w 740"/>
                <a:gd name="T63" fmla="*/ 1041 h 1067"/>
                <a:gd name="T64" fmla="*/ 740 w 740"/>
                <a:gd name="T65" fmla="*/ 1032 h 1067"/>
                <a:gd name="T66" fmla="*/ 733 w 740"/>
                <a:gd name="T67" fmla="*/ 1031 h 1067"/>
                <a:gd name="T68" fmla="*/ 718 w 740"/>
                <a:gd name="T69" fmla="*/ 1042 h 1067"/>
                <a:gd name="T70" fmla="*/ 704 w 740"/>
                <a:gd name="T71" fmla="*/ 1052 h 1067"/>
                <a:gd name="T72" fmla="*/ 688 w 740"/>
                <a:gd name="T73" fmla="*/ 1062 h 1067"/>
                <a:gd name="T74" fmla="*/ 690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36"/>
                  </a:moveTo>
                  <a:lnTo>
                    <a:pt x="734" y="31"/>
                  </a:lnTo>
                  <a:lnTo>
                    <a:pt x="727" y="26"/>
                  </a:lnTo>
                  <a:lnTo>
                    <a:pt x="722" y="21"/>
                  </a:lnTo>
                  <a:lnTo>
                    <a:pt x="715" y="17"/>
                  </a:lnTo>
                  <a:lnTo>
                    <a:pt x="709" y="13"/>
                  </a:lnTo>
                  <a:lnTo>
                    <a:pt x="702" y="9"/>
                  </a:lnTo>
                  <a:lnTo>
                    <a:pt x="697" y="4"/>
                  </a:lnTo>
                  <a:lnTo>
                    <a:pt x="690" y="0"/>
                  </a:lnTo>
                  <a:lnTo>
                    <a:pt x="680" y="0"/>
                  </a:lnTo>
                  <a:lnTo>
                    <a:pt x="688" y="6"/>
                  </a:lnTo>
                  <a:lnTo>
                    <a:pt x="695" y="10"/>
                  </a:lnTo>
                  <a:lnTo>
                    <a:pt x="704" y="16"/>
                  </a:lnTo>
                  <a:lnTo>
                    <a:pt x="711" y="20"/>
                  </a:lnTo>
                  <a:lnTo>
                    <a:pt x="718" y="26"/>
                  </a:lnTo>
                  <a:lnTo>
                    <a:pt x="726" y="31"/>
                  </a:lnTo>
                  <a:lnTo>
                    <a:pt x="733" y="36"/>
                  </a:lnTo>
                  <a:lnTo>
                    <a:pt x="740" y="41"/>
                  </a:lnTo>
                  <a:lnTo>
                    <a:pt x="740" y="36"/>
                  </a:lnTo>
                  <a:close/>
                  <a:moveTo>
                    <a:pt x="50" y="0"/>
                  </a:moveTo>
                  <a:lnTo>
                    <a:pt x="43" y="4"/>
                  </a:lnTo>
                  <a:lnTo>
                    <a:pt x="38" y="9"/>
                  </a:lnTo>
                  <a:lnTo>
                    <a:pt x="31" y="13"/>
                  </a:lnTo>
                  <a:lnTo>
                    <a:pt x="25" y="17"/>
                  </a:lnTo>
                  <a:lnTo>
                    <a:pt x="18" y="21"/>
                  </a:lnTo>
                  <a:lnTo>
                    <a:pt x="13" y="26"/>
                  </a:lnTo>
                  <a:lnTo>
                    <a:pt x="7" y="31"/>
                  </a:lnTo>
                  <a:lnTo>
                    <a:pt x="0" y="36"/>
                  </a:lnTo>
                  <a:lnTo>
                    <a:pt x="0" y="41"/>
                  </a:lnTo>
                  <a:lnTo>
                    <a:pt x="7" y="36"/>
                  </a:lnTo>
                  <a:lnTo>
                    <a:pt x="15" y="31"/>
                  </a:lnTo>
                  <a:lnTo>
                    <a:pt x="22" y="26"/>
                  </a:lnTo>
                  <a:lnTo>
                    <a:pt x="29" y="20"/>
                  </a:lnTo>
                  <a:lnTo>
                    <a:pt x="38" y="16"/>
                  </a:lnTo>
                  <a:lnTo>
                    <a:pt x="45" y="10"/>
                  </a:lnTo>
                  <a:lnTo>
                    <a:pt x="52" y="6"/>
                  </a:lnTo>
                  <a:lnTo>
                    <a:pt x="60" y="0"/>
                  </a:lnTo>
                  <a:lnTo>
                    <a:pt x="50" y="0"/>
                  </a:lnTo>
                  <a:close/>
                  <a:moveTo>
                    <a:pt x="0" y="1032"/>
                  </a:moveTo>
                  <a:lnTo>
                    <a:pt x="7" y="1037"/>
                  </a:lnTo>
                  <a:lnTo>
                    <a:pt x="13" y="1041"/>
                  </a:lnTo>
                  <a:lnTo>
                    <a:pt x="18" y="1045"/>
                  </a:lnTo>
                  <a:lnTo>
                    <a:pt x="25" y="1050"/>
                  </a:lnTo>
                  <a:lnTo>
                    <a:pt x="31" y="1054"/>
                  </a:lnTo>
                  <a:lnTo>
                    <a:pt x="38" y="1058"/>
                  </a:lnTo>
                  <a:lnTo>
                    <a:pt x="43" y="1062"/>
                  </a:lnTo>
                  <a:lnTo>
                    <a:pt x="50" y="1067"/>
                  </a:lnTo>
                  <a:lnTo>
                    <a:pt x="60" y="1067"/>
                  </a:lnTo>
                  <a:lnTo>
                    <a:pt x="52" y="1062"/>
                  </a:lnTo>
                  <a:lnTo>
                    <a:pt x="45" y="1057"/>
                  </a:lnTo>
                  <a:lnTo>
                    <a:pt x="38" y="1052"/>
                  </a:lnTo>
                  <a:lnTo>
                    <a:pt x="29" y="1047"/>
                  </a:lnTo>
                  <a:lnTo>
                    <a:pt x="22" y="1042"/>
                  </a:lnTo>
                  <a:lnTo>
                    <a:pt x="15" y="1037"/>
                  </a:lnTo>
                  <a:lnTo>
                    <a:pt x="7" y="1031"/>
                  </a:lnTo>
                  <a:lnTo>
                    <a:pt x="0" y="1025"/>
                  </a:lnTo>
                  <a:lnTo>
                    <a:pt x="0" y="1032"/>
                  </a:lnTo>
                  <a:close/>
                  <a:moveTo>
                    <a:pt x="690" y="1067"/>
                  </a:moveTo>
                  <a:lnTo>
                    <a:pt x="697" y="1062"/>
                  </a:lnTo>
                  <a:lnTo>
                    <a:pt x="702" y="1058"/>
                  </a:lnTo>
                  <a:lnTo>
                    <a:pt x="709" y="1054"/>
                  </a:lnTo>
                  <a:lnTo>
                    <a:pt x="715" y="1050"/>
                  </a:lnTo>
                  <a:lnTo>
                    <a:pt x="722" y="1045"/>
                  </a:lnTo>
                  <a:lnTo>
                    <a:pt x="727" y="1041"/>
                  </a:lnTo>
                  <a:lnTo>
                    <a:pt x="734" y="1037"/>
                  </a:lnTo>
                  <a:lnTo>
                    <a:pt x="740" y="1032"/>
                  </a:lnTo>
                  <a:lnTo>
                    <a:pt x="740" y="1025"/>
                  </a:lnTo>
                  <a:lnTo>
                    <a:pt x="733" y="1031"/>
                  </a:lnTo>
                  <a:lnTo>
                    <a:pt x="726" y="1037"/>
                  </a:lnTo>
                  <a:lnTo>
                    <a:pt x="718" y="1042"/>
                  </a:lnTo>
                  <a:lnTo>
                    <a:pt x="711" y="1047"/>
                  </a:lnTo>
                  <a:lnTo>
                    <a:pt x="704" y="1052"/>
                  </a:lnTo>
                  <a:lnTo>
                    <a:pt x="695" y="1057"/>
                  </a:lnTo>
                  <a:lnTo>
                    <a:pt x="688" y="1062"/>
                  </a:lnTo>
                  <a:lnTo>
                    <a:pt x="680" y="1067"/>
                  </a:lnTo>
                  <a:lnTo>
                    <a:pt x="690" y="1067"/>
                  </a:lnTo>
                  <a:close/>
                </a:path>
              </a:pathLst>
            </a:custGeom>
            <a:solidFill>
              <a:srgbClr val="447A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20" name="Freeform 207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3 w 740"/>
                <a:gd name="T1" fmla="*/ 34 h 1067"/>
                <a:gd name="T2" fmla="*/ 720 w 740"/>
                <a:gd name="T3" fmla="*/ 24 h 1067"/>
                <a:gd name="T4" fmla="*/ 707 w 740"/>
                <a:gd name="T5" fmla="*/ 14 h 1067"/>
                <a:gd name="T6" fmla="*/ 693 w 740"/>
                <a:gd name="T7" fmla="*/ 4 h 1067"/>
                <a:gd name="T8" fmla="*/ 676 w 740"/>
                <a:gd name="T9" fmla="*/ 0 h 1067"/>
                <a:gd name="T10" fmla="*/ 693 w 740"/>
                <a:gd name="T11" fmla="*/ 12 h 1067"/>
                <a:gd name="T12" fmla="*/ 708 w 740"/>
                <a:gd name="T13" fmla="*/ 21 h 1067"/>
                <a:gd name="T14" fmla="*/ 725 w 740"/>
                <a:gd name="T15" fmla="*/ 33 h 1067"/>
                <a:gd name="T16" fmla="*/ 740 w 740"/>
                <a:gd name="T17" fmla="*/ 46 h 1067"/>
                <a:gd name="T18" fmla="*/ 54 w 740"/>
                <a:gd name="T19" fmla="*/ 0 h 1067"/>
                <a:gd name="T20" fmla="*/ 40 w 740"/>
                <a:gd name="T21" fmla="*/ 10 h 1067"/>
                <a:gd name="T22" fmla="*/ 26 w 740"/>
                <a:gd name="T23" fmla="*/ 19 h 1067"/>
                <a:gd name="T24" fmla="*/ 14 w 740"/>
                <a:gd name="T25" fmla="*/ 29 h 1067"/>
                <a:gd name="T26" fmla="*/ 0 w 740"/>
                <a:gd name="T27" fmla="*/ 39 h 1067"/>
                <a:gd name="T28" fmla="*/ 8 w 740"/>
                <a:gd name="T29" fmla="*/ 39 h 1067"/>
                <a:gd name="T30" fmla="*/ 24 w 740"/>
                <a:gd name="T31" fmla="*/ 27 h 1067"/>
                <a:gd name="T32" fmla="*/ 40 w 740"/>
                <a:gd name="T33" fmla="*/ 16 h 1067"/>
                <a:gd name="T34" fmla="*/ 56 w 740"/>
                <a:gd name="T35" fmla="*/ 6 h 1067"/>
                <a:gd name="T36" fmla="*/ 54 w 740"/>
                <a:gd name="T37" fmla="*/ 0 h 1067"/>
                <a:gd name="T38" fmla="*/ 7 w 740"/>
                <a:gd name="T39" fmla="*/ 1034 h 1067"/>
                <a:gd name="T40" fmla="*/ 21 w 740"/>
                <a:gd name="T41" fmla="*/ 1044 h 1067"/>
                <a:gd name="T42" fmla="*/ 33 w 740"/>
                <a:gd name="T43" fmla="*/ 1054 h 1067"/>
                <a:gd name="T44" fmla="*/ 47 w 740"/>
                <a:gd name="T45" fmla="*/ 1062 h 1067"/>
                <a:gd name="T46" fmla="*/ 65 w 740"/>
                <a:gd name="T47" fmla="*/ 1067 h 1067"/>
                <a:gd name="T48" fmla="*/ 49 w 740"/>
                <a:gd name="T49" fmla="*/ 1057 h 1067"/>
                <a:gd name="T50" fmla="*/ 32 w 740"/>
                <a:gd name="T51" fmla="*/ 1045 h 1067"/>
                <a:gd name="T52" fmla="*/ 15 w 740"/>
                <a:gd name="T53" fmla="*/ 1034 h 1067"/>
                <a:gd name="T54" fmla="*/ 0 w 740"/>
                <a:gd name="T55" fmla="*/ 1023 h 1067"/>
                <a:gd name="T56" fmla="*/ 686 w 740"/>
                <a:gd name="T57" fmla="*/ 1067 h 1067"/>
                <a:gd name="T58" fmla="*/ 700 w 740"/>
                <a:gd name="T59" fmla="*/ 1058 h 1067"/>
                <a:gd name="T60" fmla="*/ 714 w 740"/>
                <a:gd name="T61" fmla="*/ 1048 h 1067"/>
                <a:gd name="T62" fmla="*/ 726 w 740"/>
                <a:gd name="T63" fmla="*/ 1038 h 1067"/>
                <a:gd name="T64" fmla="*/ 740 w 740"/>
                <a:gd name="T65" fmla="*/ 1028 h 1067"/>
                <a:gd name="T66" fmla="*/ 732 w 740"/>
                <a:gd name="T67" fmla="*/ 1028 h 1067"/>
                <a:gd name="T68" fmla="*/ 716 w 740"/>
                <a:gd name="T69" fmla="*/ 1040 h 1067"/>
                <a:gd name="T70" fmla="*/ 700 w 740"/>
                <a:gd name="T71" fmla="*/ 1051 h 1067"/>
                <a:gd name="T72" fmla="*/ 684 w 740"/>
                <a:gd name="T73" fmla="*/ 1062 h 1067"/>
                <a:gd name="T74" fmla="*/ 686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39"/>
                  </a:moveTo>
                  <a:lnTo>
                    <a:pt x="733" y="34"/>
                  </a:lnTo>
                  <a:lnTo>
                    <a:pt x="726" y="29"/>
                  </a:lnTo>
                  <a:lnTo>
                    <a:pt x="720" y="24"/>
                  </a:lnTo>
                  <a:lnTo>
                    <a:pt x="714" y="19"/>
                  </a:lnTo>
                  <a:lnTo>
                    <a:pt x="707" y="14"/>
                  </a:lnTo>
                  <a:lnTo>
                    <a:pt x="700" y="10"/>
                  </a:lnTo>
                  <a:lnTo>
                    <a:pt x="693" y="4"/>
                  </a:lnTo>
                  <a:lnTo>
                    <a:pt x="686" y="0"/>
                  </a:lnTo>
                  <a:lnTo>
                    <a:pt x="676" y="0"/>
                  </a:lnTo>
                  <a:lnTo>
                    <a:pt x="684" y="6"/>
                  </a:lnTo>
                  <a:lnTo>
                    <a:pt x="693" y="12"/>
                  </a:lnTo>
                  <a:lnTo>
                    <a:pt x="700" y="16"/>
                  </a:lnTo>
                  <a:lnTo>
                    <a:pt x="708" y="21"/>
                  </a:lnTo>
                  <a:lnTo>
                    <a:pt x="716" y="27"/>
                  </a:lnTo>
                  <a:lnTo>
                    <a:pt x="725" y="33"/>
                  </a:lnTo>
                  <a:lnTo>
                    <a:pt x="732" y="39"/>
                  </a:lnTo>
                  <a:lnTo>
                    <a:pt x="740" y="46"/>
                  </a:lnTo>
                  <a:lnTo>
                    <a:pt x="740" y="39"/>
                  </a:lnTo>
                  <a:close/>
                  <a:moveTo>
                    <a:pt x="54" y="0"/>
                  </a:moveTo>
                  <a:lnTo>
                    <a:pt x="47" y="4"/>
                  </a:lnTo>
                  <a:lnTo>
                    <a:pt x="40" y="10"/>
                  </a:lnTo>
                  <a:lnTo>
                    <a:pt x="33" y="14"/>
                  </a:lnTo>
                  <a:lnTo>
                    <a:pt x="26" y="19"/>
                  </a:lnTo>
                  <a:lnTo>
                    <a:pt x="21" y="24"/>
                  </a:lnTo>
                  <a:lnTo>
                    <a:pt x="14" y="29"/>
                  </a:lnTo>
                  <a:lnTo>
                    <a:pt x="7" y="34"/>
                  </a:lnTo>
                  <a:lnTo>
                    <a:pt x="0" y="39"/>
                  </a:lnTo>
                  <a:lnTo>
                    <a:pt x="0" y="46"/>
                  </a:lnTo>
                  <a:lnTo>
                    <a:pt x="8" y="39"/>
                  </a:lnTo>
                  <a:lnTo>
                    <a:pt x="15" y="33"/>
                  </a:lnTo>
                  <a:lnTo>
                    <a:pt x="24" y="27"/>
                  </a:lnTo>
                  <a:lnTo>
                    <a:pt x="32" y="21"/>
                  </a:lnTo>
                  <a:lnTo>
                    <a:pt x="40" y="16"/>
                  </a:lnTo>
                  <a:lnTo>
                    <a:pt x="49" y="12"/>
                  </a:lnTo>
                  <a:lnTo>
                    <a:pt x="56" y="6"/>
                  </a:lnTo>
                  <a:lnTo>
                    <a:pt x="65" y="0"/>
                  </a:lnTo>
                  <a:lnTo>
                    <a:pt x="54" y="0"/>
                  </a:lnTo>
                  <a:close/>
                  <a:moveTo>
                    <a:pt x="0" y="1028"/>
                  </a:moveTo>
                  <a:lnTo>
                    <a:pt x="7" y="1034"/>
                  </a:lnTo>
                  <a:lnTo>
                    <a:pt x="14" y="1038"/>
                  </a:lnTo>
                  <a:lnTo>
                    <a:pt x="21" y="1044"/>
                  </a:lnTo>
                  <a:lnTo>
                    <a:pt x="26" y="1048"/>
                  </a:lnTo>
                  <a:lnTo>
                    <a:pt x="33" y="1054"/>
                  </a:lnTo>
                  <a:lnTo>
                    <a:pt x="40" y="1058"/>
                  </a:lnTo>
                  <a:lnTo>
                    <a:pt x="47" y="1062"/>
                  </a:lnTo>
                  <a:lnTo>
                    <a:pt x="54" y="1067"/>
                  </a:lnTo>
                  <a:lnTo>
                    <a:pt x="65" y="1067"/>
                  </a:lnTo>
                  <a:lnTo>
                    <a:pt x="56" y="1062"/>
                  </a:lnTo>
                  <a:lnTo>
                    <a:pt x="49" y="1057"/>
                  </a:lnTo>
                  <a:lnTo>
                    <a:pt x="40" y="1051"/>
                  </a:lnTo>
                  <a:lnTo>
                    <a:pt x="32" y="1045"/>
                  </a:lnTo>
                  <a:lnTo>
                    <a:pt x="24" y="1040"/>
                  </a:lnTo>
                  <a:lnTo>
                    <a:pt x="15" y="1034"/>
                  </a:lnTo>
                  <a:lnTo>
                    <a:pt x="8" y="1028"/>
                  </a:lnTo>
                  <a:lnTo>
                    <a:pt x="0" y="1023"/>
                  </a:lnTo>
                  <a:lnTo>
                    <a:pt x="0" y="1028"/>
                  </a:lnTo>
                  <a:close/>
                  <a:moveTo>
                    <a:pt x="686" y="1067"/>
                  </a:moveTo>
                  <a:lnTo>
                    <a:pt x="693" y="1062"/>
                  </a:lnTo>
                  <a:lnTo>
                    <a:pt x="700" y="1058"/>
                  </a:lnTo>
                  <a:lnTo>
                    <a:pt x="707" y="1054"/>
                  </a:lnTo>
                  <a:lnTo>
                    <a:pt x="714" y="1048"/>
                  </a:lnTo>
                  <a:lnTo>
                    <a:pt x="720" y="1044"/>
                  </a:lnTo>
                  <a:lnTo>
                    <a:pt x="726" y="1038"/>
                  </a:lnTo>
                  <a:lnTo>
                    <a:pt x="733" y="1034"/>
                  </a:lnTo>
                  <a:lnTo>
                    <a:pt x="740" y="1028"/>
                  </a:lnTo>
                  <a:lnTo>
                    <a:pt x="740" y="1023"/>
                  </a:lnTo>
                  <a:lnTo>
                    <a:pt x="732" y="1028"/>
                  </a:lnTo>
                  <a:lnTo>
                    <a:pt x="725" y="1034"/>
                  </a:lnTo>
                  <a:lnTo>
                    <a:pt x="716" y="1040"/>
                  </a:lnTo>
                  <a:lnTo>
                    <a:pt x="708" y="1045"/>
                  </a:lnTo>
                  <a:lnTo>
                    <a:pt x="700" y="1051"/>
                  </a:lnTo>
                  <a:lnTo>
                    <a:pt x="693" y="1057"/>
                  </a:lnTo>
                  <a:lnTo>
                    <a:pt x="684" y="1062"/>
                  </a:lnTo>
                  <a:lnTo>
                    <a:pt x="676" y="1067"/>
                  </a:lnTo>
                  <a:lnTo>
                    <a:pt x="686" y="1067"/>
                  </a:lnTo>
                  <a:close/>
                </a:path>
              </a:pathLst>
            </a:custGeom>
            <a:solidFill>
              <a:srgbClr val="467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5121" name="Freeform 208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3 w 740"/>
                <a:gd name="T1" fmla="*/ 36 h 1067"/>
                <a:gd name="T2" fmla="*/ 718 w 740"/>
                <a:gd name="T3" fmla="*/ 26 h 1067"/>
                <a:gd name="T4" fmla="*/ 704 w 740"/>
                <a:gd name="T5" fmla="*/ 16 h 1067"/>
                <a:gd name="T6" fmla="*/ 688 w 740"/>
                <a:gd name="T7" fmla="*/ 6 h 1067"/>
                <a:gd name="T8" fmla="*/ 670 w 740"/>
                <a:gd name="T9" fmla="*/ 0 h 1067"/>
                <a:gd name="T10" fmla="*/ 688 w 740"/>
                <a:gd name="T11" fmla="*/ 12 h 1067"/>
                <a:gd name="T12" fmla="*/ 707 w 740"/>
                <a:gd name="T13" fmla="*/ 23 h 1067"/>
                <a:gd name="T14" fmla="*/ 723 w 740"/>
                <a:gd name="T15" fmla="*/ 36 h 1067"/>
                <a:gd name="T16" fmla="*/ 740 w 740"/>
                <a:gd name="T17" fmla="*/ 48 h 1067"/>
                <a:gd name="T18" fmla="*/ 60 w 740"/>
                <a:gd name="T19" fmla="*/ 0 h 1067"/>
                <a:gd name="T20" fmla="*/ 45 w 740"/>
                <a:gd name="T21" fmla="*/ 10 h 1067"/>
                <a:gd name="T22" fmla="*/ 29 w 740"/>
                <a:gd name="T23" fmla="*/ 20 h 1067"/>
                <a:gd name="T24" fmla="*/ 15 w 740"/>
                <a:gd name="T25" fmla="*/ 31 h 1067"/>
                <a:gd name="T26" fmla="*/ 0 w 740"/>
                <a:gd name="T27" fmla="*/ 41 h 1067"/>
                <a:gd name="T28" fmla="*/ 8 w 740"/>
                <a:gd name="T29" fmla="*/ 41 h 1067"/>
                <a:gd name="T30" fmla="*/ 25 w 740"/>
                <a:gd name="T31" fmla="*/ 30 h 1067"/>
                <a:gd name="T32" fmla="*/ 43 w 740"/>
                <a:gd name="T33" fmla="*/ 17 h 1067"/>
                <a:gd name="T34" fmla="*/ 61 w 740"/>
                <a:gd name="T35" fmla="*/ 6 h 1067"/>
                <a:gd name="T36" fmla="*/ 60 w 740"/>
                <a:gd name="T37" fmla="*/ 0 h 1067"/>
                <a:gd name="T38" fmla="*/ 7 w 740"/>
                <a:gd name="T39" fmla="*/ 1031 h 1067"/>
                <a:gd name="T40" fmla="*/ 22 w 740"/>
                <a:gd name="T41" fmla="*/ 1042 h 1067"/>
                <a:gd name="T42" fmla="*/ 38 w 740"/>
                <a:gd name="T43" fmla="*/ 1052 h 1067"/>
                <a:gd name="T44" fmla="*/ 52 w 740"/>
                <a:gd name="T45" fmla="*/ 1062 h 1067"/>
                <a:gd name="T46" fmla="*/ 70 w 740"/>
                <a:gd name="T47" fmla="*/ 1067 h 1067"/>
                <a:gd name="T48" fmla="*/ 52 w 740"/>
                <a:gd name="T49" fmla="*/ 1055 h 1067"/>
                <a:gd name="T50" fmla="*/ 35 w 740"/>
                <a:gd name="T51" fmla="*/ 1044 h 1067"/>
                <a:gd name="T52" fmla="*/ 17 w 740"/>
                <a:gd name="T53" fmla="*/ 1032 h 1067"/>
                <a:gd name="T54" fmla="*/ 0 w 740"/>
                <a:gd name="T55" fmla="*/ 1020 h 1067"/>
                <a:gd name="T56" fmla="*/ 680 w 740"/>
                <a:gd name="T57" fmla="*/ 1067 h 1067"/>
                <a:gd name="T58" fmla="*/ 695 w 740"/>
                <a:gd name="T59" fmla="*/ 1057 h 1067"/>
                <a:gd name="T60" fmla="*/ 711 w 740"/>
                <a:gd name="T61" fmla="*/ 1047 h 1067"/>
                <a:gd name="T62" fmla="*/ 726 w 740"/>
                <a:gd name="T63" fmla="*/ 1037 h 1067"/>
                <a:gd name="T64" fmla="*/ 740 w 740"/>
                <a:gd name="T65" fmla="*/ 1025 h 1067"/>
                <a:gd name="T66" fmla="*/ 732 w 740"/>
                <a:gd name="T67" fmla="*/ 1025 h 1067"/>
                <a:gd name="T68" fmla="*/ 715 w 740"/>
                <a:gd name="T69" fmla="*/ 1038 h 1067"/>
                <a:gd name="T70" fmla="*/ 697 w 740"/>
                <a:gd name="T71" fmla="*/ 1050 h 1067"/>
                <a:gd name="T72" fmla="*/ 679 w 740"/>
                <a:gd name="T73" fmla="*/ 1061 h 1067"/>
                <a:gd name="T74" fmla="*/ 680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41"/>
                  </a:moveTo>
                  <a:lnTo>
                    <a:pt x="733" y="36"/>
                  </a:lnTo>
                  <a:lnTo>
                    <a:pt x="726" y="31"/>
                  </a:lnTo>
                  <a:lnTo>
                    <a:pt x="718" y="26"/>
                  </a:lnTo>
                  <a:lnTo>
                    <a:pt x="711" y="20"/>
                  </a:lnTo>
                  <a:lnTo>
                    <a:pt x="704" y="16"/>
                  </a:lnTo>
                  <a:lnTo>
                    <a:pt x="695" y="10"/>
                  </a:lnTo>
                  <a:lnTo>
                    <a:pt x="688" y="6"/>
                  </a:lnTo>
                  <a:lnTo>
                    <a:pt x="680" y="0"/>
                  </a:lnTo>
                  <a:lnTo>
                    <a:pt x="670" y="0"/>
                  </a:lnTo>
                  <a:lnTo>
                    <a:pt x="679" y="6"/>
                  </a:lnTo>
                  <a:lnTo>
                    <a:pt x="688" y="12"/>
                  </a:lnTo>
                  <a:lnTo>
                    <a:pt x="697" y="17"/>
                  </a:lnTo>
                  <a:lnTo>
                    <a:pt x="707" y="23"/>
                  </a:lnTo>
                  <a:lnTo>
                    <a:pt x="715" y="30"/>
                  </a:lnTo>
                  <a:lnTo>
                    <a:pt x="723" y="36"/>
                  </a:lnTo>
                  <a:lnTo>
                    <a:pt x="732" y="41"/>
                  </a:lnTo>
                  <a:lnTo>
                    <a:pt x="740" y="48"/>
                  </a:lnTo>
                  <a:lnTo>
                    <a:pt x="740" y="41"/>
                  </a:lnTo>
                  <a:close/>
                  <a:moveTo>
                    <a:pt x="60" y="0"/>
                  </a:moveTo>
                  <a:lnTo>
                    <a:pt x="52" y="6"/>
                  </a:lnTo>
                  <a:lnTo>
                    <a:pt x="45" y="10"/>
                  </a:lnTo>
                  <a:lnTo>
                    <a:pt x="38" y="16"/>
                  </a:lnTo>
                  <a:lnTo>
                    <a:pt x="29" y="20"/>
                  </a:lnTo>
                  <a:lnTo>
                    <a:pt x="22" y="26"/>
                  </a:lnTo>
                  <a:lnTo>
                    <a:pt x="15" y="31"/>
                  </a:lnTo>
                  <a:lnTo>
                    <a:pt x="7" y="36"/>
                  </a:lnTo>
                  <a:lnTo>
                    <a:pt x="0" y="41"/>
                  </a:lnTo>
                  <a:lnTo>
                    <a:pt x="0" y="48"/>
                  </a:lnTo>
                  <a:lnTo>
                    <a:pt x="8" y="41"/>
                  </a:lnTo>
                  <a:lnTo>
                    <a:pt x="17" y="36"/>
                  </a:lnTo>
                  <a:lnTo>
                    <a:pt x="25" y="30"/>
                  </a:lnTo>
                  <a:lnTo>
                    <a:pt x="35" y="23"/>
                  </a:lnTo>
                  <a:lnTo>
                    <a:pt x="43" y="17"/>
                  </a:lnTo>
                  <a:lnTo>
                    <a:pt x="52" y="12"/>
                  </a:lnTo>
                  <a:lnTo>
                    <a:pt x="61" y="6"/>
                  </a:lnTo>
                  <a:lnTo>
                    <a:pt x="70" y="0"/>
                  </a:lnTo>
                  <a:lnTo>
                    <a:pt x="60" y="0"/>
                  </a:lnTo>
                  <a:close/>
                  <a:moveTo>
                    <a:pt x="0" y="1025"/>
                  </a:moveTo>
                  <a:lnTo>
                    <a:pt x="7" y="1031"/>
                  </a:lnTo>
                  <a:lnTo>
                    <a:pt x="15" y="1037"/>
                  </a:lnTo>
                  <a:lnTo>
                    <a:pt x="22" y="1042"/>
                  </a:lnTo>
                  <a:lnTo>
                    <a:pt x="29" y="1047"/>
                  </a:lnTo>
                  <a:lnTo>
                    <a:pt x="38" y="1052"/>
                  </a:lnTo>
                  <a:lnTo>
                    <a:pt x="45" y="1057"/>
                  </a:lnTo>
                  <a:lnTo>
                    <a:pt x="52" y="1062"/>
                  </a:lnTo>
                  <a:lnTo>
                    <a:pt x="60" y="1067"/>
                  </a:lnTo>
                  <a:lnTo>
                    <a:pt x="70" y="1067"/>
                  </a:lnTo>
                  <a:lnTo>
                    <a:pt x="61" y="1061"/>
                  </a:lnTo>
                  <a:lnTo>
                    <a:pt x="52" y="1055"/>
                  </a:lnTo>
                  <a:lnTo>
                    <a:pt x="43" y="1050"/>
                  </a:lnTo>
                  <a:lnTo>
                    <a:pt x="35" y="1044"/>
                  </a:lnTo>
                  <a:lnTo>
                    <a:pt x="25" y="1038"/>
                  </a:lnTo>
                  <a:lnTo>
                    <a:pt x="17" y="1032"/>
                  </a:lnTo>
                  <a:lnTo>
                    <a:pt x="8" y="1025"/>
                  </a:lnTo>
                  <a:lnTo>
                    <a:pt x="0" y="1020"/>
                  </a:lnTo>
                  <a:lnTo>
                    <a:pt x="0" y="1025"/>
                  </a:lnTo>
                  <a:close/>
                  <a:moveTo>
                    <a:pt x="680" y="1067"/>
                  </a:moveTo>
                  <a:lnTo>
                    <a:pt x="688" y="1062"/>
                  </a:lnTo>
                  <a:lnTo>
                    <a:pt x="695" y="1057"/>
                  </a:lnTo>
                  <a:lnTo>
                    <a:pt x="704" y="1052"/>
                  </a:lnTo>
                  <a:lnTo>
                    <a:pt x="711" y="1047"/>
                  </a:lnTo>
                  <a:lnTo>
                    <a:pt x="718" y="1042"/>
                  </a:lnTo>
                  <a:lnTo>
                    <a:pt x="726" y="1037"/>
                  </a:lnTo>
                  <a:lnTo>
                    <a:pt x="733" y="1031"/>
                  </a:lnTo>
                  <a:lnTo>
                    <a:pt x="740" y="1025"/>
                  </a:lnTo>
                  <a:lnTo>
                    <a:pt x="740" y="1020"/>
                  </a:lnTo>
                  <a:lnTo>
                    <a:pt x="732" y="1025"/>
                  </a:lnTo>
                  <a:lnTo>
                    <a:pt x="723" y="1032"/>
                  </a:lnTo>
                  <a:lnTo>
                    <a:pt x="715" y="1038"/>
                  </a:lnTo>
                  <a:lnTo>
                    <a:pt x="707" y="1044"/>
                  </a:lnTo>
                  <a:lnTo>
                    <a:pt x="697" y="1050"/>
                  </a:lnTo>
                  <a:lnTo>
                    <a:pt x="688" y="1055"/>
                  </a:lnTo>
                  <a:lnTo>
                    <a:pt x="679" y="1061"/>
                  </a:lnTo>
                  <a:lnTo>
                    <a:pt x="670" y="1067"/>
                  </a:lnTo>
                  <a:lnTo>
                    <a:pt x="680" y="1067"/>
                  </a:lnTo>
                  <a:close/>
                </a:path>
              </a:pathLst>
            </a:custGeom>
            <a:solidFill>
              <a:srgbClr val="467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</p:grpSp>
      <p:grpSp>
        <p:nvGrpSpPr>
          <p:cNvPr id="4160" name="Group 410"/>
          <p:cNvGrpSpPr>
            <a:grpSpLocks/>
          </p:cNvGrpSpPr>
          <p:nvPr/>
        </p:nvGrpSpPr>
        <p:grpSpPr bwMode="auto">
          <a:xfrm>
            <a:off x="6383669" y="2904578"/>
            <a:ext cx="895578" cy="1846084"/>
            <a:chOff x="4115" y="1932"/>
            <a:chExt cx="740" cy="1067"/>
          </a:xfrm>
        </p:grpSpPr>
        <p:sp>
          <p:nvSpPr>
            <p:cNvPr id="4722" name="Freeform 210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2 w 740"/>
                <a:gd name="T1" fmla="*/ 39 h 1067"/>
                <a:gd name="T2" fmla="*/ 716 w 740"/>
                <a:gd name="T3" fmla="*/ 27 h 1067"/>
                <a:gd name="T4" fmla="*/ 700 w 740"/>
                <a:gd name="T5" fmla="*/ 16 h 1067"/>
                <a:gd name="T6" fmla="*/ 684 w 740"/>
                <a:gd name="T7" fmla="*/ 6 h 1067"/>
                <a:gd name="T8" fmla="*/ 665 w 740"/>
                <a:gd name="T9" fmla="*/ 0 h 1067"/>
                <a:gd name="T10" fmla="*/ 684 w 740"/>
                <a:gd name="T11" fmla="*/ 13 h 1067"/>
                <a:gd name="T12" fmla="*/ 704 w 740"/>
                <a:gd name="T13" fmla="*/ 24 h 1067"/>
                <a:gd name="T14" fmla="*/ 722 w 740"/>
                <a:gd name="T15" fmla="*/ 37 h 1067"/>
                <a:gd name="T16" fmla="*/ 740 w 740"/>
                <a:gd name="T17" fmla="*/ 51 h 1067"/>
                <a:gd name="T18" fmla="*/ 65 w 740"/>
                <a:gd name="T19" fmla="*/ 0 h 1067"/>
                <a:gd name="T20" fmla="*/ 49 w 740"/>
                <a:gd name="T21" fmla="*/ 12 h 1067"/>
                <a:gd name="T22" fmla="*/ 32 w 740"/>
                <a:gd name="T23" fmla="*/ 21 h 1067"/>
                <a:gd name="T24" fmla="*/ 15 w 740"/>
                <a:gd name="T25" fmla="*/ 33 h 1067"/>
                <a:gd name="T26" fmla="*/ 0 w 740"/>
                <a:gd name="T27" fmla="*/ 46 h 1067"/>
                <a:gd name="T28" fmla="*/ 10 w 740"/>
                <a:gd name="T29" fmla="*/ 44 h 1067"/>
                <a:gd name="T30" fmla="*/ 28 w 740"/>
                <a:gd name="T31" fmla="*/ 31 h 1067"/>
                <a:gd name="T32" fmla="*/ 46 w 740"/>
                <a:gd name="T33" fmla="*/ 19 h 1067"/>
                <a:gd name="T34" fmla="*/ 65 w 740"/>
                <a:gd name="T35" fmla="*/ 6 h 1067"/>
                <a:gd name="T36" fmla="*/ 65 w 740"/>
                <a:gd name="T37" fmla="*/ 0 h 1067"/>
                <a:gd name="T38" fmla="*/ 8 w 740"/>
                <a:gd name="T39" fmla="*/ 1028 h 1067"/>
                <a:gd name="T40" fmla="*/ 24 w 740"/>
                <a:gd name="T41" fmla="*/ 1040 h 1067"/>
                <a:gd name="T42" fmla="*/ 40 w 740"/>
                <a:gd name="T43" fmla="*/ 1051 h 1067"/>
                <a:gd name="T44" fmla="*/ 57 w 740"/>
                <a:gd name="T45" fmla="*/ 1062 h 1067"/>
                <a:gd name="T46" fmla="*/ 75 w 740"/>
                <a:gd name="T47" fmla="*/ 1067 h 1067"/>
                <a:gd name="T48" fmla="*/ 56 w 740"/>
                <a:gd name="T49" fmla="*/ 1055 h 1067"/>
                <a:gd name="T50" fmla="*/ 36 w 740"/>
                <a:gd name="T51" fmla="*/ 1042 h 1067"/>
                <a:gd name="T52" fmla="*/ 18 w 740"/>
                <a:gd name="T53" fmla="*/ 1030 h 1067"/>
                <a:gd name="T54" fmla="*/ 0 w 740"/>
                <a:gd name="T55" fmla="*/ 1015 h 1067"/>
                <a:gd name="T56" fmla="*/ 676 w 740"/>
                <a:gd name="T57" fmla="*/ 1067 h 1067"/>
                <a:gd name="T58" fmla="*/ 693 w 740"/>
                <a:gd name="T59" fmla="*/ 1057 h 1067"/>
                <a:gd name="T60" fmla="*/ 708 w 740"/>
                <a:gd name="T61" fmla="*/ 1045 h 1067"/>
                <a:gd name="T62" fmla="*/ 725 w 740"/>
                <a:gd name="T63" fmla="*/ 1034 h 1067"/>
                <a:gd name="T64" fmla="*/ 740 w 740"/>
                <a:gd name="T65" fmla="*/ 1023 h 1067"/>
                <a:gd name="T66" fmla="*/ 730 w 740"/>
                <a:gd name="T67" fmla="*/ 1023 h 1067"/>
                <a:gd name="T68" fmla="*/ 712 w 740"/>
                <a:gd name="T69" fmla="*/ 1037 h 1067"/>
                <a:gd name="T70" fmla="*/ 694 w 740"/>
                <a:gd name="T71" fmla="*/ 1050 h 1067"/>
                <a:gd name="T72" fmla="*/ 675 w 740"/>
                <a:gd name="T73" fmla="*/ 1061 h 1067"/>
                <a:gd name="T74" fmla="*/ 676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46"/>
                  </a:moveTo>
                  <a:lnTo>
                    <a:pt x="732" y="39"/>
                  </a:lnTo>
                  <a:lnTo>
                    <a:pt x="725" y="33"/>
                  </a:lnTo>
                  <a:lnTo>
                    <a:pt x="716" y="27"/>
                  </a:lnTo>
                  <a:lnTo>
                    <a:pt x="708" y="21"/>
                  </a:lnTo>
                  <a:lnTo>
                    <a:pt x="700" y="16"/>
                  </a:lnTo>
                  <a:lnTo>
                    <a:pt x="693" y="12"/>
                  </a:lnTo>
                  <a:lnTo>
                    <a:pt x="684" y="6"/>
                  </a:lnTo>
                  <a:lnTo>
                    <a:pt x="676" y="0"/>
                  </a:lnTo>
                  <a:lnTo>
                    <a:pt x="665" y="0"/>
                  </a:lnTo>
                  <a:lnTo>
                    <a:pt x="675" y="6"/>
                  </a:lnTo>
                  <a:lnTo>
                    <a:pt x="684" y="13"/>
                  </a:lnTo>
                  <a:lnTo>
                    <a:pt x="694" y="19"/>
                  </a:lnTo>
                  <a:lnTo>
                    <a:pt x="704" y="24"/>
                  </a:lnTo>
                  <a:lnTo>
                    <a:pt x="712" y="31"/>
                  </a:lnTo>
                  <a:lnTo>
                    <a:pt x="722" y="37"/>
                  </a:lnTo>
                  <a:lnTo>
                    <a:pt x="730" y="44"/>
                  </a:lnTo>
                  <a:lnTo>
                    <a:pt x="740" y="51"/>
                  </a:lnTo>
                  <a:lnTo>
                    <a:pt x="740" y="46"/>
                  </a:lnTo>
                  <a:close/>
                  <a:moveTo>
                    <a:pt x="65" y="0"/>
                  </a:moveTo>
                  <a:lnTo>
                    <a:pt x="57" y="6"/>
                  </a:lnTo>
                  <a:lnTo>
                    <a:pt x="49" y="12"/>
                  </a:lnTo>
                  <a:lnTo>
                    <a:pt x="40" y="16"/>
                  </a:lnTo>
                  <a:lnTo>
                    <a:pt x="32" y="21"/>
                  </a:lnTo>
                  <a:lnTo>
                    <a:pt x="24" y="27"/>
                  </a:lnTo>
                  <a:lnTo>
                    <a:pt x="15" y="33"/>
                  </a:lnTo>
                  <a:lnTo>
                    <a:pt x="8" y="39"/>
                  </a:lnTo>
                  <a:lnTo>
                    <a:pt x="0" y="46"/>
                  </a:lnTo>
                  <a:lnTo>
                    <a:pt x="0" y="51"/>
                  </a:lnTo>
                  <a:lnTo>
                    <a:pt x="10" y="44"/>
                  </a:lnTo>
                  <a:lnTo>
                    <a:pt x="18" y="37"/>
                  </a:lnTo>
                  <a:lnTo>
                    <a:pt x="28" y="31"/>
                  </a:lnTo>
                  <a:lnTo>
                    <a:pt x="36" y="24"/>
                  </a:lnTo>
                  <a:lnTo>
                    <a:pt x="46" y="19"/>
                  </a:lnTo>
                  <a:lnTo>
                    <a:pt x="56" y="13"/>
                  </a:lnTo>
                  <a:lnTo>
                    <a:pt x="65" y="6"/>
                  </a:lnTo>
                  <a:lnTo>
                    <a:pt x="75" y="0"/>
                  </a:lnTo>
                  <a:lnTo>
                    <a:pt x="65" y="0"/>
                  </a:lnTo>
                  <a:close/>
                  <a:moveTo>
                    <a:pt x="0" y="1023"/>
                  </a:moveTo>
                  <a:lnTo>
                    <a:pt x="8" y="1028"/>
                  </a:lnTo>
                  <a:lnTo>
                    <a:pt x="15" y="1034"/>
                  </a:lnTo>
                  <a:lnTo>
                    <a:pt x="24" y="1040"/>
                  </a:lnTo>
                  <a:lnTo>
                    <a:pt x="32" y="1045"/>
                  </a:lnTo>
                  <a:lnTo>
                    <a:pt x="40" y="1051"/>
                  </a:lnTo>
                  <a:lnTo>
                    <a:pt x="49" y="1057"/>
                  </a:lnTo>
                  <a:lnTo>
                    <a:pt x="57" y="1062"/>
                  </a:lnTo>
                  <a:lnTo>
                    <a:pt x="65" y="1067"/>
                  </a:lnTo>
                  <a:lnTo>
                    <a:pt x="75" y="1067"/>
                  </a:lnTo>
                  <a:lnTo>
                    <a:pt x="65" y="1061"/>
                  </a:lnTo>
                  <a:lnTo>
                    <a:pt x="56" y="1055"/>
                  </a:lnTo>
                  <a:lnTo>
                    <a:pt x="46" y="1050"/>
                  </a:lnTo>
                  <a:lnTo>
                    <a:pt x="36" y="1042"/>
                  </a:lnTo>
                  <a:lnTo>
                    <a:pt x="28" y="1037"/>
                  </a:lnTo>
                  <a:lnTo>
                    <a:pt x="18" y="1030"/>
                  </a:lnTo>
                  <a:lnTo>
                    <a:pt x="10" y="1023"/>
                  </a:lnTo>
                  <a:lnTo>
                    <a:pt x="0" y="1015"/>
                  </a:lnTo>
                  <a:lnTo>
                    <a:pt x="0" y="1023"/>
                  </a:lnTo>
                  <a:close/>
                  <a:moveTo>
                    <a:pt x="676" y="1067"/>
                  </a:moveTo>
                  <a:lnTo>
                    <a:pt x="684" y="1062"/>
                  </a:lnTo>
                  <a:lnTo>
                    <a:pt x="693" y="1057"/>
                  </a:lnTo>
                  <a:lnTo>
                    <a:pt x="700" y="1051"/>
                  </a:lnTo>
                  <a:lnTo>
                    <a:pt x="708" y="1045"/>
                  </a:lnTo>
                  <a:lnTo>
                    <a:pt x="716" y="1040"/>
                  </a:lnTo>
                  <a:lnTo>
                    <a:pt x="725" y="1034"/>
                  </a:lnTo>
                  <a:lnTo>
                    <a:pt x="732" y="1028"/>
                  </a:lnTo>
                  <a:lnTo>
                    <a:pt x="740" y="1023"/>
                  </a:lnTo>
                  <a:lnTo>
                    <a:pt x="740" y="1015"/>
                  </a:lnTo>
                  <a:lnTo>
                    <a:pt x="730" y="1023"/>
                  </a:lnTo>
                  <a:lnTo>
                    <a:pt x="722" y="1030"/>
                  </a:lnTo>
                  <a:lnTo>
                    <a:pt x="712" y="1037"/>
                  </a:lnTo>
                  <a:lnTo>
                    <a:pt x="704" y="1042"/>
                  </a:lnTo>
                  <a:lnTo>
                    <a:pt x="694" y="1050"/>
                  </a:lnTo>
                  <a:lnTo>
                    <a:pt x="684" y="1055"/>
                  </a:lnTo>
                  <a:lnTo>
                    <a:pt x="675" y="1061"/>
                  </a:lnTo>
                  <a:lnTo>
                    <a:pt x="665" y="1067"/>
                  </a:lnTo>
                  <a:lnTo>
                    <a:pt x="676" y="1067"/>
                  </a:lnTo>
                  <a:close/>
                </a:path>
              </a:pathLst>
            </a:custGeom>
            <a:solidFill>
              <a:srgbClr val="467B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23" name="Freeform 211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2 w 740"/>
                <a:gd name="T1" fmla="*/ 41 h 1067"/>
                <a:gd name="T2" fmla="*/ 715 w 740"/>
                <a:gd name="T3" fmla="*/ 30 h 1067"/>
                <a:gd name="T4" fmla="*/ 697 w 740"/>
                <a:gd name="T5" fmla="*/ 17 h 1067"/>
                <a:gd name="T6" fmla="*/ 679 w 740"/>
                <a:gd name="T7" fmla="*/ 6 h 1067"/>
                <a:gd name="T8" fmla="*/ 661 w 740"/>
                <a:gd name="T9" fmla="*/ 0 h 1067"/>
                <a:gd name="T10" fmla="*/ 682 w 740"/>
                <a:gd name="T11" fmla="*/ 13 h 1067"/>
                <a:gd name="T12" fmla="*/ 701 w 740"/>
                <a:gd name="T13" fmla="*/ 26 h 1067"/>
                <a:gd name="T14" fmla="*/ 720 w 740"/>
                <a:gd name="T15" fmla="*/ 40 h 1067"/>
                <a:gd name="T16" fmla="*/ 740 w 740"/>
                <a:gd name="T17" fmla="*/ 54 h 1067"/>
                <a:gd name="T18" fmla="*/ 70 w 740"/>
                <a:gd name="T19" fmla="*/ 0 h 1067"/>
                <a:gd name="T20" fmla="*/ 52 w 740"/>
                <a:gd name="T21" fmla="*/ 12 h 1067"/>
                <a:gd name="T22" fmla="*/ 35 w 740"/>
                <a:gd name="T23" fmla="*/ 23 h 1067"/>
                <a:gd name="T24" fmla="*/ 17 w 740"/>
                <a:gd name="T25" fmla="*/ 36 h 1067"/>
                <a:gd name="T26" fmla="*/ 0 w 740"/>
                <a:gd name="T27" fmla="*/ 48 h 1067"/>
                <a:gd name="T28" fmla="*/ 10 w 740"/>
                <a:gd name="T29" fmla="*/ 47 h 1067"/>
                <a:gd name="T30" fmla="*/ 29 w 740"/>
                <a:gd name="T31" fmla="*/ 33 h 1067"/>
                <a:gd name="T32" fmla="*/ 49 w 740"/>
                <a:gd name="T33" fmla="*/ 20 h 1067"/>
                <a:gd name="T34" fmla="*/ 70 w 740"/>
                <a:gd name="T35" fmla="*/ 7 h 1067"/>
                <a:gd name="T36" fmla="*/ 70 w 740"/>
                <a:gd name="T37" fmla="*/ 0 h 1067"/>
                <a:gd name="T38" fmla="*/ 8 w 740"/>
                <a:gd name="T39" fmla="*/ 1025 h 1067"/>
                <a:gd name="T40" fmla="*/ 25 w 740"/>
                <a:gd name="T41" fmla="*/ 1038 h 1067"/>
                <a:gd name="T42" fmla="*/ 43 w 740"/>
                <a:gd name="T43" fmla="*/ 1050 h 1067"/>
                <a:gd name="T44" fmla="*/ 61 w 740"/>
                <a:gd name="T45" fmla="*/ 1061 h 1067"/>
                <a:gd name="T46" fmla="*/ 79 w 740"/>
                <a:gd name="T47" fmla="*/ 1067 h 1067"/>
                <a:gd name="T48" fmla="*/ 58 w 740"/>
                <a:gd name="T49" fmla="*/ 1054 h 1067"/>
                <a:gd name="T50" fmla="*/ 39 w 740"/>
                <a:gd name="T51" fmla="*/ 1041 h 1067"/>
                <a:gd name="T52" fmla="*/ 20 w 740"/>
                <a:gd name="T53" fmla="*/ 1027 h 1067"/>
                <a:gd name="T54" fmla="*/ 0 w 740"/>
                <a:gd name="T55" fmla="*/ 1013 h 1067"/>
                <a:gd name="T56" fmla="*/ 670 w 740"/>
                <a:gd name="T57" fmla="*/ 1067 h 1067"/>
                <a:gd name="T58" fmla="*/ 688 w 740"/>
                <a:gd name="T59" fmla="*/ 1055 h 1067"/>
                <a:gd name="T60" fmla="*/ 707 w 740"/>
                <a:gd name="T61" fmla="*/ 1044 h 1067"/>
                <a:gd name="T62" fmla="*/ 723 w 740"/>
                <a:gd name="T63" fmla="*/ 1032 h 1067"/>
                <a:gd name="T64" fmla="*/ 740 w 740"/>
                <a:gd name="T65" fmla="*/ 1020 h 1067"/>
                <a:gd name="T66" fmla="*/ 730 w 740"/>
                <a:gd name="T67" fmla="*/ 1020 h 1067"/>
                <a:gd name="T68" fmla="*/ 711 w 740"/>
                <a:gd name="T69" fmla="*/ 1034 h 1067"/>
                <a:gd name="T70" fmla="*/ 691 w 740"/>
                <a:gd name="T71" fmla="*/ 1048 h 1067"/>
                <a:gd name="T72" fmla="*/ 670 w 740"/>
                <a:gd name="T73" fmla="*/ 1061 h 1067"/>
                <a:gd name="T74" fmla="*/ 670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48"/>
                  </a:moveTo>
                  <a:lnTo>
                    <a:pt x="732" y="41"/>
                  </a:lnTo>
                  <a:lnTo>
                    <a:pt x="723" y="36"/>
                  </a:lnTo>
                  <a:lnTo>
                    <a:pt x="715" y="30"/>
                  </a:lnTo>
                  <a:lnTo>
                    <a:pt x="707" y="23"/>
                  </a:lnTo>
                  <a:lnTo>
                    <a:pt x="697" y="17"/>
                  </a:lnTo>
                  <a:lnTo>
                    <a:pt x="688" y="12"/>
                  </a:lnTo>
                  <a:lnTo>
                    <a:pt x="679" y="6"/>
                  </a:lnTo>
                  <a:lnTo>
                    <a:pt x="670" y="0"/>
                  </a:lnTo>
                  <a:lnTo>
                    <a:pt x="661" y="0"/>
                  </a:lnTo>
                  <a:lnTo>
                    <a:pt x="670" y="7"/>
                  </a:lnTo>
                  <a:lnTo>
                    <a:pt x="682" y="13"/>
                  </a:lnTo>
                  <a:lnTo>
                    <a:pt x="691" y="20"/>
                  </a:lnTo>
                  <a:lnTo>
                    <a:pt x="701" y="26"/>
                  </a:lnTo>
                  <a:lnTo>
                    <a:pt x="711" y="33"/>
                  </a:lnTo>
                  <a:lnTo>
                    <a:pt x="720" y="40"/>
                  </a:lnTo>
                  <a:lnTo>
                    <a:pt x="730" y="47"/>
                  </a:lnTo>
                  <a:lnTo>
                    <a:pt x="740" y="54"/>
                  </a:lnTo>
                  <a:lnTo>
                    <a:pt x="740" y="48"/>
                  </a:lnTo>
                  <a:close/>
                  <a:moveTo>
                    <a:pt x="70" y="0"/>
                  </a:moveTo>
                  <a:lnTo>
                    <a:pt x="61" y="6"/>
                  </a:lnTo>
                  <a:lnTo>
                    <a:pt x="52" y="12"/>
                  </a:lnTo>
                  <a:lnTo>
                    <a:pt x="43" y="17"/>
                  </a:lnTo>
                  <a:lnTo>
                    <a:pt x="35" y="23"/>
                  </a:lnTo>
                  <a:lnTo>
                    <a:pt x="25" y="30"/>
                  </a:lnTo>
                  <a:lnTo>
                    <a:pt x="17" y="36"/>
                  </a:lnTo>
                  <a:lnTo>
                    <a:pt x="8" y="41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10" y="47"/>
                  </a:lnTo>
                  <a:lnTo>
                    <a:pt x="20" y="40"/>
                  </a:lnTo>
                  <a:lnTo>
                    <a:pt x="29" y="33"/>
                  </a:lnTo>
                  <a:lnTo>
                    <a:pt x="39" y="26"/>
                  </a:lnTo>
                  <a:lnTo>
                    <a:pt x="49" y="20"/>
                  </a:lnTo>
                  <a:lnTo>
                    <a:pt x="58" y="13"/>
                  </a:lnTo>
                  <a:lnTo>
                    <a:pt x="70" y="7"/>
                  </a:lnTo>
                  <a:lnTo>
                    <a:pt x="79" y="0"/>
                  </a:lnTo>
                  <a:lnTo>
                    <a:pt x="70" y="0"/>
                  </a:lnTo>
                  <a:close/>
                  <a:moveTo>
                    <a:pt x="0" y="1020"/>
                  </a:moveTo>
                  <a:lnTo>
                    <a:pt x="8" y="1025"/>
                  </a:lnTo>
                  <a:lnTo>
                    <a:pt x="17" y="1032"/>
                  </a:lnTo>
                  <a:lnTo>
                    <a:pt x="25" y="1038"/>
                  </a:lnTo>
                  <a:lnTo>
                    <a:pt x="35" y="1044"/>
                  </a:lnTo>
                  <a:lnTo>
                    <a:pt x="43" y="1050"/>
                  </a:lnTo>
                  <a:lnTo>
                    <a:pt x="52" y="1055"/>
                  </a:lnTo>
                  <a:lnTo>
                    <a:pt x="61" y="1061"/>
                  </a:lnTo>
                  <a:lnTo>
                    <a:pt x="70" y="1067"/>
                  </a:lnTo>
                  <a:lnTo>
                    <a:pt x="79" y="1067"/>
                  </a:lnTo>
                  <a:lnTo>
                    <a:pt x="70" y="1061"/>
                  </a:lnTo>
                  <a:lnTo>
                    <a:pt x="58" y="1054"/>
                  </a:lnTo>
                  <a:lnTo>
                    <a:pt x="49" y="1048"/>
                  </a:lnTo>
                  <a:lnTo>
                    <a:pt x="39" y="1041"/>
                  </a:lnTo>
                  <a:lnTo>
                    <a:pt x="29" y="1034"/>
                  </a:lnTo>
                  <a:lnTo>
                    <a:pt x="20" y="1027"/>
                  </a:lnTo>
                  <a:lnTo>
                    <a:pt x="10" y="1020"/>
                  </a:lnTo>
                  <a:lnTo>
                    <a:pt x="0" y="1013"/>
                  </a:lnTo>
                  <a:lnTo>
                    <a:pt x="0" y="1020"/>
                  </a:lnTo>
                  <a:close/>
                  <a:moveTo>
                    <a:pt x="670" y="1067"/>
                  </a:moveTo>
                  <a:lnTo>
                    <a:pt x="679" y="1061"/>
                  </a:lnTo>
                  <a:lnTo>
                    <a:pt x="688" y="1055"/>
                  </a:lnTo>
                  <a:lnTo>
                    <a:pt x="697" y="1050"/>
                  </a:lnTo>
                  <a:lnTo>
                    <a:pt x="707" y="1044"/>
                  </a:lnTo>
                  <a:lnTo>
                    <a:pt x="715" y="1038"/>
                  </a:lnTo>
                  <a:lnTo>
                    <a:pt x="723" y="1032"/>
                  </a:lnTo>
                  <a:lnTo>
                    <a:pt x="732" y="1025"/>
                  </a:lnTo>
                  <a:lnTo>
                    <a:pt x="740" y="1020"/>
                  </a:lnTo>
                  <a:lnTo>
                    <a:pt x="740" y="1013"/>
                  </a:lnTo>
                  <a:lnTo>
                    <a:pt x="730" y="1020"/>
                  </a:lnTo>
                  <a:lnTo>
                    <a:pt x="720" y="1027"/>
                  </a:lnTo>
                  <a:lnTo>
                    <a:pt x="711" y="1034"/>
                  </a:lnTo>
                  <a:lnTo>
                    <a:pt x="701" y="1041"/>
                  </a:lnTo>
                  <a:lnTo>
                    <a:pt x="691" y="1048"/>
                  </a:lnTo>
                  <a:lnTo>
                    <a:pt x="682" y="1054"/>
                  </a:lnTo>
                  <a:lnTo>
                    <a:pt x="670" y="1061"/>
                  </a:lnTo>
                  <a:lnTo>
                    <a:pt x="661" y="1067"/>
                  </a:lnTo>
                  <a:lnTo>
                    <a:pt x="670" y="1067"/>
                  </a:lnTo>
                  <a:close/>
                </a:path>
              </a:pathLst>
            </a:custGeom>
            <a:solidFill>
              <a:srgbClr val="487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24" name="Freeform 212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0 w 740"/>
                <a:gd name="T1" fmla="*/ 44 h 1067"/>
                <a:gd name="T2" fmla="*/ 712 w 740"/>
                <a:gd name="T3" fmla="*/ 31 h 1067"/>
                <a:gd name="T4" fmla="*/ 694 w 740"/>
                <a:gd name="T5" fmla="*/ 19 h 1067"/>
                <a:gd name="T6" fmla="*/ 675 w 740"/>
                <a:gd name="T7" fmla="*/ 6 h 1067"/>
                <a:gd name="T8" fmla="*/ 655 w 740"/>
                <a:gd name="T9" fmla="*/ 0 h 1067"/>
                <a:gd name="T10" fmla="*/ 677 w 740"/>
                <a:gd name="T11" fmla="*/ 13 h 1067"/>
                <a:gd name="T12" fmla="*/ 698 w 740"/>
                <a:gd name="T13" fmla="*/ 27 h 1067"/>
                <a:gd name="T14" fmla="*/ 719 w 740"/>
                <a:gd name="T15" fmla="*/ 43 h 1067"/>
                <a:gd name="T16" fmla="*/ 740 w 740"/>
                <a:gd name="T17" fmla="*/ 58 h 1067"/>
                <a:gd name="T18" fmla="*/ 75 w 740"/>
                <a:gd name="T19" fmla="*/ 0 h 1067"/>
                <a:gd name="T20" fmla="*/ 56 w 740"/>
                <a:gd name="T21" fmla="*/ 13 h 1067"/>
                <a:gd name="T22" fmla="*/ 36 w 740"/>
                <a:gd name="T23" fmla="*/ 24 h 1067"/>
                <a:gd name="T24" fmla="*/ 18 w 740"/>
                <a:gd name="T25" fmla="*/ 37 h 1067"/>
                <a:gd name="T26" fmla="*/ 0 w 740"/>
                <a:gd name="T27" fmla="*/ 51 h 1067"/>
                <a:gd name="T28" fmla="*/ 10 w 740"/>
                <a:gd name="T29" fmla="*/ 50 h 1067"/>
                <a:gd name="T30" fmla="*/ 31 w 740"/>
                <a:gd name="T31" fmla="*/ 34 h 1067"/>
                <a:gd name="T32" fmla="*/ 52 w 740"/>
                <a:gd name="T33" fmla="*/ 20 h 1067"/>
                <a:gd name="T34" fmla="*/ 74 w 740"/>
                <a:gd name="T35" fmla="*/ 7 h 1067"/>
                <a:gd name="T36" fmla="*/ 75 w 740"/>
                <a:gd name="T37" fmla="*/ 0 h 1067"/>
                <a:gd name="T38" fmla="*/ 10 w 740"/>
                <a:gd name="T39" fmla="*/ 1023 h 1067"/>
                <a:gd name="T40" fmla="*/ 28 w 740"/>
                <a:gd name="T41" fmla="*/ 1037 h 1067"/>
                <a:gd name="T42" fmla="*/ 46 w 740"/>
                <a:gd name="T43" fmla="*/ 1050 h 1067"/>
                <a:gd name="T44" fmla="*/ 65 w 740"/>
                <a:gd name="T45" fmla="*/ 1061 h 1067"/>
                <a:gd name="T46" fmla="*/ 85 w 740"/>
                <a:gd name="T47" fmla="*/ 1067 h 1067"/>
                <a:gd name="T48" fmla="*/ 63 w 740"/>
                <a:gd name="T49" fmla="*/ 1054 h 1067"/>
                <a:gd name="T50" fmla="*/ 42 w 740"/>
                <a:gd name="T51" fmla="*/ 1040 h 1067"/>
                <a:gd name="T52" fmla="*/ 21 w 740"/>
                <a:gd name="T53" fmla="*/ 1025 h 1067"/>
                <a:gd name="T54" fmla="*/ 0 w 740"/>
                <a:gd name="T55" fmla="*/ 1010 h 1067"/>
                <a:gd name="T56" fmla="*/ 665 w 740"/>
                <a:gd name="T57" fmla="*/ 1067 h 1067"/>
                <a:gd name="T58" fmla="*/ 684 w 740"/>
                <a:gd name="T59" fmla="*/ 1055 h 1067"/>
                <a:gd name="T60" fmla="*/ 704 w 740"/>
                <a:gd name="T61" fmla="*/ 1042 h 1067"/>
                <a:gd name="T62" fmla="*/ 722 w 740"/>
                <a:gd name="T63" fmla="*/ 1030 h 1067"/>
                <a:gd name="T64" fmla="*/ 740 w 740"/>
                <a:gd name="T65" fmla="*/ 1015 h 1067"/>
                <a:gd name="T66" fmla="*/ 730 w 740"/>
                <a:gd name="T67" fmla="*/ 1017 h 1067"/>
                <a:gd name="T68" fmla="*/ 709 w 740"/>
                <a:gd name="T69" fmla="*/ 1032 h 1067"/>
                <a:gd name="T70" fmla="*/ 688 w 740"/>
                <a:gd name="T71" fmla="*/ 1047 h 1067"/>
                <a:gd name="T72" fmla="*/ 666 w 740"/>
                <a:gd name="T73" fmla="*/ 1061 h 1067"/>
                <a:gd name="T74" fmla="*/ 665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51"/>
                  </a:moveTo>
                  <a:lnTo>
                    <a:pt x="730" y="44"/>
                  </a:lnTo>
                  <a:lnTo>
                    <a:pt x="722" y="37"/>
                  </a:lnTo>
                  <a:lnTo>
                    <a:pt x="712" y="31"/>
                  </a:lnTo>
                  <a:lnTo>
                    <a:pt x="704" y="24"/>
                  </a:lnTo>
                  <a:lnTo>
                    <a:pt x="694" y="19"/>
                  </a:lnTo>
                  <a:lnTo>
                    <a:pt x="684" y="13"/>
                  </a:lnTo>
                  <a:lnTo>
                    <a:pt x="675" y="6"/>
                  </a:lnTo>
                  <a:lnTo>
                    <a:pt x="665" y="0"/>
                  </a:lnTo>
                  <a:lnTo>
                    <a:pt x="655" y="0"/>
                  </a:lnTo>
                  <a:lnTo>
                    <a:pt x="666" y="7"/>
                  </a:lnTo>
                  <a:lnTo>
                    <a:pt x="677" y="13"/>
                  </a:lnTo>
                  <a:lnTo>
                    <a:pt x="688" y="20"/>
                  </a:lnTo>
                  <a:lnTo>
                    <a:pt x="698" y="27"/>
                  </a:lnTo>
                  <a:lnTo>
                    <a:pt x="709" y="34"/>
                  </a:lnTo>
                  <a:lnTo>
                    <a:pt x="719" y="43"/>
                  </a:lnTo>
                  <a:lnTo>
                    <a:pt x="730" y="50"/>
                  </a:lnTo>
                  <a:lnTo>
                    <a:pt x="740" y="58"/>
                  </a:lnTo>
                  <a:lnTo>
                    <a:pt x="740" y="51"/>
                  </a:lnTo>
                  <a:close/>
                  <a:moveTo>
                    <a:pt x="75" y="0"/>
                  </a:moveTo>
                  <a:lnTo>
                    <a:pt x="65" y="6"/>
                  </a:lnTo>
                  <a:lnTo>
                    <a:pt x="56" y="13"/>
                  </a:lnTo>
                  <a:lnTo>
                    <a:pt x="46" y="19"/>
                  </a:lnTo>
                  <a:lnTo>
                    <a:pt x="36" y="24"/>
                  </a:lnTo>
                  <a:lnTo>
                    <a:pt x="28" y="31"/>
                  </a:lnTo>
                  <a:lnTo>
                    <a:pt x="18" y="37"/>
                  </a:lnTo>
                  <a:lnTo>
                    <a:pt x="10" y="44"/>
                  </a:lnTo>
                  <a:lnTo>
                    <a:pt x="0" y="51"/>
                  </a:lnTo>
                  <a:lnTo>
                    <a:pt x="0" y="58"/>
                  </a:lnTo>
                  <a:lnTo>
                    <a:pt x="10" y="50"/>
                  </a:lnTo>
                  <a:lnTo>
                    <a:pt x="21" y="43"/>
                  </a:lnTo>
                  <a:lnTo>
                    <a:pt x="31" y="34"/>
                  </a:lnTo>
                  <a:lnTo>
                    <a:pt x="42" y="27"/>
                  </a:lnTo>
                  <a:lnTo>
                    <a:pt x="52" y="20"/>
                  </a:lnTo>
                  <a:lnTo>
                    <a:pt x="63" y="13"/>
                  </a:lnTo>
                  <a:lnTo>
                    <a:pt x="74" y="7"/>
                  </a:lnTo>
                  <a:lnTo>
                    <a:pt x="85" y="0"/>
                  </a:lnTo>
                  <a:lnTo>
                    <a:pt x="75" y="0"/>
                  </a:lnTo>
                  <a:close/>
                  <a:moveTo>
                    <a:pt x="0" y="1015"/>
                  </a:moveTo>
                  <a:lnTo>
                    <a:pt x="10" y="1023"/>
                  </a:lnTo>
                  <a:lnTo>
                    <a:pt x="18" y="1030"/>
                  </a:lnTo>
                  <a:lnTo>
                    <a:pt x="28" y="1037"/>
                  </a:lnTo>
                  <a:lnTo>
                    <a:pt x="36" y="1042"/>
                  </a:lnTo>
                  <a:lnTo>
                    <a:pt x="46" y="1050"/>
                  </a:lnTo>
                  <a:lnTo>
                    <a:pt x="56" y="1055"/>
                  </a:lnTo>
                  <a:lnTo>
                    <a:pt x="65" y="1061"/>
                  </a:lnTo>
                  <a:lnTo>
                    <a:pt x="75" y="1067"/>
                  </a:lnTo>
                  <a:lnTo>
                    <a:pt x="85" y="1067"/>
                  </a:lnTo>
                  <a:lnTo>
                    <a:pt x="74" y="1061"/>
                  </a:lnTo>
                  <a:lnTo>
                    <a:pt x="63" y="1054"/>
                  </a:lnTo>
                  <a:lnTo>
                    <a:pt x="52" y="1047"/>
                  </a:lnTo>
                  <a:lnTo>
                    <a:pt x="42" y="1040"/>
                  </a:lnTo>
                  <a:lnTo>
                    <a:pt x="31" y="1032"/>
                  </a:lnTo>
                  <a:lnTo>
                    <a:pt x="21" y="1025"/>
                  </a:lnTo>
                  <a:lnTo>
                    <a:pt x="10" y="1017"/>
                  </a:lnTo>
                  <a:lnTo>
                    <a:pt x="0" y="1010"/>
                  </a:lnTo>
                  <a:lnTo>
                    <a:pt x="0" y="1015"/>
                  </a:lnTo>
                  <a:close/>
                  <a:moveTo>
                    <a:pt x="665" y="1067"/>
                  </a:moveTo>
                  <a:lnTo>
                    <a:pt x="675" y="1061"/>
                  </a:lnTo>
                  <a:lnTo>
                    <a:pt x="684" y="1055"/>
                  </a:lnTo>
                  <a:lnTo>
                    <a:pt x="694" y="1050"/>
                  </a:lnTo>
                  <a:lnTo>
                    <a:pt x="704" y="1042"/>
                  </a:lnTo>
                  <a:lnTo>
                    <a:pt x="712" y="1037"/>
                  </a:lnTo>
                  <a:lnTo>
                    <a:pt x="722" y="1030"/>
                  </a:lnTo>
                  <a:lnTo>
                    <a:pt x="730" y="1023"/>
                  </a:lnTo>
                  <a:lnTo>
                    <a:pt x="740" y="1015"/>
                  </a:lnTo>
                  <a:lnTo>
                    <a:pt x="740" y="1010"/>
                  </a:lnTo>
                  <a:lnTo>
                    <a:pt x="730" y="1017"/>
                  </a:lnTo>
                  <a:lnTo>
                    <a:pt x="719" y="1025"/>
                  </a:lnTo>
                  <a:lnTo>
                    <a:pt x="709" y="1032"/>
                  </a:lnTo>
                  <a:lnTo>
                    <a:pt x="698" y="1040"/>
                  </a:lnTo>
                  <a:lnTo>
                    <a:pt x="688" y="1047"/>
                  </a:lnTo>
                  <a:lnTo>
                    <a:pt x="677" y="1054"/>
                  </a:lnTo>
                  <a:lnTo>
                    <a:pt x="666" y="1061"/>
                  </a:lnTo>
                  <a:lnTo>
                    <a:pt x="655" y="1067"/>
                  </a:lnTo>
                  <a:lnTo>
                    <a:pt x="665" y="1067"/>
                  </a:lnTo>
                  <a:close/>
                </a:path>
              </a:pathLst>
            </a:custGeom>
            <a:solidFill>
              <a:srgbClr val="487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25" name="Freeform 213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0 w 740"/>
                <a:gd name="T1" fmla="*/ 47 h 1067"/>
                <a:gd name="T2" fmla="*/ 711 w 740"/>
                <a:gd name="T3" fmla="*/ 33 h 1067"/>
                <a:gd name="T4" fmla="*/ 691 w 740"/>
                <a:gd name="T5" fmla="*/ 20 h 1067"/>
                <a:gd name="T6" fmla="*/ 670 w 740"/>
                <a:gd name="T7" fmla="*/ 7 h 1067"/>
                <a:gd name="T8" fmla="*/ 650 w 740"/>
                <a:gd name="T9" fmla="*/ 0 h 1067"/>
                <a:gd name="T10" fmla="*/ 673 w 740"/>
                <a:gd name="T11" fmla="*/ 14 h 1067"/>
                <a:gd name="T12" fmla="*/ 697 w 740"/>
                <a:gd name="T13" fmla="*/ 29 h 1067"/>
                <a:gd name="T14" fmla="*/ 718 w 740"/>
                <a:gd name="T15" fmla="*/ 44 h 1067"/>
                <a:gd name="T16" fmla="*/ 740 w 740"/>
                <a:gd name="T17" fmla="*/ 61 h 1067"/>
                <a:gd name="T18" fmla="*/ 79 w 740"/>
                <a:gd name="T19" fmla="*/ 0 h 1067"/>
                <a:gd name="T20" fmla="*/ 58 w 740"/>
                <a:gd name="T21" fmla="*/ 13 h 1067"/>
                <a:gd name="T22" fmla="*/ 39 w 740"/>
                <a:gd name="T23" fmla="*/ 26 h 1067"/>
                <a:gd name="T24" fmla="*/ 20 w 740"/>
                <a:gd name="T25" fmla="*/ 40 h 1067"/>
                <a:gd name="T26" fmla="*/ 0 w 740"/>
                <a:gd name="T27" fmla="*/ 54 h 1067"/>
                <a:gd name="T28" fmla="*/ 11 w 740"/>
                <a:gd name="T29" fmla="*/ 53 h 1067"/>
                <a:gd name="T30" fmla="*/ 32 w 740"/>
                <a:gd name="T31" fmla="*/ 37 h 1067"/>
                <a:gd name="T32" fmla="*/ 56 w 740"/>
                <a:gd name="T33" fmla="*/ 21 h 1067"/>
                <a:gd name="T34" fmla="*/ 78 w 740"/>
                <a:gd name="T35" fmla="*/ 7 h 1067"/>
                <a:gd name="T36" fmla="*/ 79 w 740"/>
                <a:gd name="T37" fmla="*/ 0 h 1067"/>
                <a:gd name="T38" fmla="*/ 10 w 740"/>
                <a:gd name="T39" fmla="*/ 1020 h 1067"/>
                <a:gd name="T40" fmla="*/ 29 w 740"/>
                <a:gd name="T41" fmla="*/ 1034 h 1067"/>
                <a:gd name="T42" fmla="*/ 49 w 740"/>
                <a:gd name="T43" fmla="*/ 1048 h 1067"/>
                <a:gd name="T44" fmla="*/ 70 w 740"/>
                <a:gd name="T45" fmla="*/ 1061 h 1067"/>
                <a:gd name="T46" fmla="*/ 90 w 740"/>
                <a:gd name="T47" fmla="*/ 1067 h 1067"/>
                <a:gd name="T48" fmla="*/ 67 w 740"/>
                <a:gd name="T49" fmla="*/ 1054 h 1067"/>
                <a:gd name="T50" fmla="*/ 43 w 740"/>
                <a:gd name="T51" fmla="*/ 1038 h 1067"/>
                <a:gd name="T52" fmla="*/ 22 w 740"/>
                <a:gd name="T53" fmla="*/ 1023 h 1067"/>
                <a:gd name="T54" fmla="*/ 0 w 740"/>
                <a:gd name="T55" fmla="*/ 1006 h 1067"/>
                <a:gd name="T56" fmla="*/ 661 w 740"/>
                <a:gd name="T57" fmla="*/ 1067 h 1067"/>
                <a:gd name="T58" fmla="*/ 682 w 740"/>
                <a:gd name="T59" fmla="*/ 1054 h 1067"/>
                <a:gd name="T60" fmla="*/ 701 w 740"/>
                <a:gd name="T61" fmla="*/ 1041 h 1067"/>
                <a:gd name="T62" fmla="*/ 720 w 740"/>
                <a:gd name="T63" fmla="*/ 1027 h 1067"/>
                <a:gd name="T64" fmla="*/ 740 w 740"/>
                <a:gd name="T65" fmla="*/ 1013 h 1067"/>
                <a:gd name="T66" fmla="*/ 729 w 740"/>
                <a:gd name="T67" fmla="*/ 1014 h 1067"/>
                <a:gd name="T68" fmla="*/ 708 w 740"/>
                <a:gd name="T69" fmla="*/ 1031 h 1067"/>
                <a:gd name="T70" fmla="*/ 684 w 740"/>
                <a:gd name="T71" fmla="*/ 1047 h 1067"/>
                <a:gd name="T72" fmla="*/ 662 w 740"/>
                <a:gd name="T73" fmla="*/ 1059 h 1067"/>
                <a:gd name="T74" fmla="*/ 661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54"/>
                  </a:moveTo>
                  <a:lnTo>
                    <a:pt x="730" y="47"/>
                  </a:lnTo>
                  <a:lnTo>
                    <a:pt x="720" y="40"/>
                  </a:lnTo>
                  <a:lnTo>
                    <a:pt x="711" y="33"/>
                  </a:lnTo>
                  <a:lnTo>
                    <a:pt x="701" y="26"/>
                  </a:lnTo>
                  <a:lnTo>
                    <a:pt x="691" y="20"/>
                  </a:lnTo>
                  <a:lnTo>
                    <a:pt x="682" y="13"/>
                  </a:lnTo>
                  <a:lnTo>
                    <a:pt x="670" y="7"/>
                  </a:lnTo>
                  <a:lnTo>
                    <a:pt x="661" y="0"/>
                  </a:lnTo>
                  <a:lnTo>
                    <a:pt x="650" y="0"/>
                  </a:lnTo>
                  <a:lnTo>
                    <a:pt x="662" y="7"/>
                  </a:lnTo>
                  <a:lnTo>
                    <a:pt x="673" y="14"/>
                  </a:lnTo>
                  <a:lnTo>
                    <a:pt x="684" y="21"/>
                  </a:lnTo>
                  <a:lnTo>
                    <a:pt x="697" y="29"/>
                  </a:lnTo>
                  <a:lnTo>
                    <a:pt x="708" y="37"/>
                  </a:lnTo>
                  <a:lnTo>
                    <a:pt x="718" y="44"/>
                  </a:lnTo>
                  <a:lnTo>
                    <a:pt x="729" y="53"/>
                  </a:lnTo>
                  <a:lnTo>
                    <a:pt x="740" y="61"/>
                  </a:lnTo>
                  <a:lnTo>
                    <a:pt x="740" y="54"/>
                  </a:lnTo>
                  <a:close/>
                  <a:moveTo>
                    <a:pt x="79" y="0"/>
                  </a:moveTo>
                  <a:lnTo>
                    <a:pt x="70" y="7"/>
                  </a:lnTo>
                  <a:lnTo>
                    <a:pt x="58" y="13"/>
                  </a:lnTo>
                  <a:lnTo>
                    <a:pt x="49" y="20"/>
                  </a:lnTo>
                  <a:lnTo>
                    <a:pt x="39" y="26"/>
                  </a:lnTo>
                  <a:lnTo>
                    <a:pt x="29" y="33"/>
                  </a:lnTo>
                  <a:lnTo>
                    <a:pt x="20" y="40"/>
                  </a:lnTo>
                  <a:lnTo>
                    <a:pt x="10" y="47"/>
                  </a:lnTo>
                  <a:lnTo>
                    <a:pt x="0" y="54"/>
                  </a:lnTo>
                  <a:lnTo>
                    <a:pt x="0" y="61"/>
                  </a:lnTo>
                  <a:lnTo>
                    <a:pt x="11" y="53"/>
                  </a:lnTo>
                  <a:lnTo>
                    <a:pt x="22" y="44"/>
                  </a:lnTo>
                  <a:lnTo>
                    <a:pt x="32" y="37"/>
                  </a:lnTo>
                  <a:lnTo>
                    <a:pt x="43" y="29"/>
                  </a:lnTo>
                  <a:lnTo>
                    <a:pt x="56" y="21"/>
                  </a:lnTo>
                  <a:lnTo>
                    <a:pt x="67" y="14"/>
                  </a:lnTo>
                  <a:lnTo>
                    <a:pt x="78" y="7"/>
                  </a:lnTo>
                  <a:lnTo>
                    <a:pt x="90" y="0"/>
                  </a:lnTo>
                  <a:lnTo>
                    <a:pt x="79" y="0"/>
                  </a:lnTo>
                  <a:close/>
                  <a:moveTo>
                    <a:pt x="0" y="1013"/>
                  </a:moveTo>
                  <a:lnTo>
                    <a:pt x="10" y="1020"/>
                  </a:lnTo>
                  <a:lnTo>
                    <a:pt x="20" y="1027"/>
                  </a:lnTo>
                  <a:lnTo>
                    <a:pt x="29" y="1034"/>
                  </a:lnTo>
                  <a:lnTo>
                    <a:pt x="39" y="1041"/>
                  </a:lnTo>
                  <a:lnTo>
                    <a:pt x="49" y="1048"/>
                  </a:lnTo>
                  <a:lnTo>
                    <a:pt x="58" y="1054"/>
                  </a:lnTo>
                  <a:lnTo>
                    <a:pt x="70" y="1061"/>
                  </a:lnTo>
                  <a:lnTo>
                    <a:pt x="79" y="1067"/>
                  </a:lnTo>
                  <a:lnTo>
                    <a:pt x="90" y="1067"/>
                  </a:lnTo>
                  <a:lnTo>
                    <a:pt x="78" y="1059"/>
                  </a:lnTo>
                  <a:lnTo>
                    <a:pt x="67" y="1054"/>
                  </a:lnTo>
                  <a:lnTo>
                    <a:pt x="56" y="1047"/>
                  </a:lnTo>
                  <a:lnTo>
                    <a:pt x="43" y="1038"/>
                  </a:lnTo>
                  <a:lnTo>
                    <a:pt x="32" y="1031"/>
                  </a:lnTo>
                  <a:lnTo>
                    <a:pt x="22" y="1023"/>
                  </a:lnTo>
                  <a:lnTo>
                    <a:pt x="11" y="1014"/>
                  </a:lnTo>
                  <a:lnTo>
                    <a:pt x="0" y="1006"/>
                  </a:lnTo>
                  <a:lnTo>
                    <a:pt x="0" y="1013"/>
                  </a:lnTo>
                  <a:close/>
                  <a:moveTo>
                    <a:pt x="661" y="1067"/>
                  </a:moveTo>
                  <a:lnTo>
                    <a:pt x="670" y="1061"/>
                  </a:lnTo>
                  <a:lnTo>
                    <a:pt x="682" y="1054"/>
                  </a:lnTo>
                  <a:lnTo>
                    <a:pt x="691" y="1048"/>
                  </a:lnTo>
                  <a:lnTo>
                    <a:pt x="701" y="1041"/>
                  </a:lnTo>
                  <a:lnTo>
                    <a:pt x="711" y="1034"/>
                  </a:lnTo>
                  <a:lnTo>
                    <a:pt x="720" y="1027"/>
                  </a:lnTo>
                  <a:lnTo>
                    <a:pt x="730" y="1020"/>
                  </a:lnTo>
                  <a:lnTo>
                    <a:pt x="740" y="1013"/>
                  </a:lnTo>
                  <a:lnTo>
                    <a:pt x="740" y="1006"/>
                  </a:lnTo>
                  <a:lnTo>
                    <a:pt x="729" y="1014"/>
                  </a:lnTo>
                  <a:lnTo>
                    <a:pt x="718" y="1023"/>
                  </a:lnTo>
                  <a:lnTo>
                    <a:pt x="708" y="1031"/>
                  </a:lnTo>
                  <a:lnTo>
                    <a:pt x="697" y="1038"/>
                  </a:lnTo>
                  <a:lnTo>
                    <a:pt x="684" y="1047"/>
                  </a:lnTo>
                  <a:lnTo>
                    <a:pt x="673" y="1054"/>
                  </a:lnTo>
                  <a:lnTo>
                    <a:pt x="662" y="1059"/>
                  </a:lnTo>
                  <a:lnTo>
                    <a:pt x="650" y="1067"/>
                  </a:lnTo>
                  <a:lnTo>
                    <a:pt x="661" y="1067"/>
                  </a:lnTo>
                  <a:close/>
                </a:path>
              </a:pathLst>
            </a:custGeom>
            <a:solidFill>
              <a:srgbClr val="4A7D7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26" name="Freeform 214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30 w 740"/>
                <a:gd name="T1" fmla="*/ 50 h 1067"/>
                <a:gd name="T2" fmla="*/ 709 w 740"/>
                <a:gd name="T3" fmla="*/ 34 h 1067"/>
                <a:gd name="T4" fmla="*/ 688 w 740"/>
                <a:gd name="T5" fmla="*/ 20 h 1067"/>
                <a:gd name="T6" fmla="*/ 666 w 740"/>
                <a:gd name="T7" fmla="*/ 7 h 1067"/>
                <a:gd name="T8" fmla="*/ 644 w 740"/>
                <a:gd name="T9" fmla="*/ 0 h 1067"/>
                <a:gd name="T10" fmla="*/ 669 w 740"/>
                <a:gd name="T11" fmla="*/ 14 h 1067"/>
                <a:gd name="T12" fmla="*/ 694 w 740"/>
                <a:gd name="T13" fmla="*/ 30 h 1067"/>
                <a:gd name="T14" fmla="*/ 718 w 740"/>
                <a:gd name="T15" fmla="*/ 47 h 1067"/>
                <a:gd name="T16" fmla="*/ 740 w 740"/>
                <a:gd name="T17" fmla="*/ 64 h 1067"/>
                <a:gd name="T18" fmla="*/ 85 w 740"/>
                <a:gd name="T19" fmla="*/ 0 h 1067"/>
                <a:gd name="T20" fmla="*/ 63 w 740"/>
                <a:gd name="T21" fmla="*/ 13 h 1067"/>
                <a:gd name="T22" fmla="*/ 42 w 740"/>
                <a:gd name="T23" fmla="*/ 27 h 1067"/>
                <a:gd name="T24" fmla="*/ 21 w 740"/>
                <a:gd name="T25" fmla="*/ 43 h 1067"/>
                <a:gd name="T26" fmla="*/ 0 w 740"/>
                <a:gd name="T27" fmla="*/ 58 h 1067"/>
                <a:gd name="T28" fmla="*/ 11 w 740"/>
                <a:gd name="T29" fmla="*/ 56 h 1067"/>
                <a:gd name="T30" fmla="*/ 35 w 740"/>
                <a:gd name="T31" fmla="*/ 39 h 1067"/>
                <a:gd name="T32" fmla="*/ 58 w 740"/>
                <a:gd name="T33" fmla="*/ 23 h 1067"/>
                <a:gd name="T34" fmla="*/ 84 w 740"/>
                <a:gd name="T35" fmla="*/ 7 h 1067"/>
                <a:gd name="T36" fmla="*/ 85 w 740"/>
                <a:gd name="T37" fmla="*/ 0 h 1067"/>
                <a:gd name="T38" fmla="*/ 10 w 740"/>
                <a:gd name="T39" fmla="*/ 1017 h 1067"/>
                <a:gd name="T40" fmla="*/ 31 w 740"/>
                <a:gd name="T41" fmla="*/ 1032 h 1067"/>
                <a:gd name="T42" fmla="*/ 52 w 740"/>
                <a:gd name="T43" fmla="*/ 1047 h 1067"/>
                <a:gd name="T44" fmla="*/ 74 w 740"/>
                <a:gd name="T45" fmla="*/ 1061 h 1067"/>
                <a:gd name="T46" fmla="*/ 96 w 740"/>
                <a:gd name="T47" fmla="*/ 1067 h 1067"/>
                <a:gd name="T48" fmla="*/ 71 w 740"/>
                <a:gd name="T49" fmla="*/ 1052 h 1067"/>
                <a:gd name="T50" fmla="*/ 46 w 740"/>
                <a:gd name="T51" fmla="*/ 1037 h 1067"/>
                <a:gd name="T52" fmla="*/ 22 w 740"/>
                <a:gd name="T53" fmla="*/ 1021 h 1067"/>
                <a:gd name="T54" fmla="*/ 0 w 740"/>
                <a:gd name="T55" fmla="*/ 1003 h 1067"/>
                <a:gd name="T56" fmla="*/ 655 w 740"/>
                <a:gd name="T57" fmla="*/ 1067 h 1067"/>
                <a:gd name="T58" fmla="*/ 677 w 740"/>
                <a:gd name="T59" fmla="*/ 1054 h 1067"/>
                <a:gd name="T60" fmla="*/ 698 w 740"/>
                <a:gd name="T61" fmla="*/ 1040 h 1067"/>
                <a:gd name="T62" fmla="*/ 719 w 740"/>
                <a:gd name="T63" fmla="*/ 1025 h 1067"/>
                <a:gd name="T64" fmla="*/ 740 w 740"/>
                <a:gd name="T65" fmla="*/ 1010 h 1067"/>
                <a:gd name="T66" fmla="*/ 729 w 740"/>
                <a:gd name="T67" fmla="*/ 1011 h 1067"/>
                <a:gd name="T68" fmla="*/ 705 w 740"/>
                <a:gd name="T69" fmla="*/ 1030 h 1067"/>
                <a:gd name="T70" fmla="*/ 682 w 740"/>
                <a:gd name="T71" fmla="*/ 1045 h 1067"/>
                <a:gd name="T72" fmla="*/ 657 w 740"/>
                <a:gd name="T73" fmla="*/ 1059 h 1067"/>
                <a:gd name="T74" fmla="*/ 655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58"/>
                  </a:moveTo>
                  <a:lnTo>
                    <a:pt x="730" y="50"/>
                  </a:lnTo>
                  <a:lnTo>
                    <a:pt x="719" y="43"/>
                  </a:lnTo>
                  <a:lnTo>
                    <a:pt x="709" y="34"/>
                  </a:lnTo>
                  <a:lnTo>
                    <a:pt x="698" y="27"/>
                  </a:lnTo>
                  <a:lnTo>
                    <a:pt x="688" y="20"/>
                  </a:lnTo>
                  <a:lnTo>
                    <a:pt x="677" y="13"/>
                  </a:lnTo>
                  <a:lnTo>
                    <a:pt x="666" y="7"/>
                  </a:lnTo>
                  <a:lnTo>
                    <a:pt x="655" y="0"/>
                  </a:lnTo>
                  <a:lnTo>
                    <a:pt x="644" y="0"/>
                  </a:lnTo>
                  <a:lnTo>
                    <a:pt x="657" y="7"/>
                  </a:lnTo>
                  <a:lnTo>
                    <a:pt x="669" y="14"/>
                  </a:lnTo>
                  <a:lnTo>
                    <a:pt x="682" y="23"/>
                  </a:lnTo>
                  <a:lnTo>
                    <a:pt x="694" y="30"/>
                  </a:lnTo>
                  <a:lnTo>
                    <a:pt x="705" y="39"/>
                  </a:lnTo>
                  <a:lnTo>
                    <a:pt x="718" y="47"/>
                  </a:lnTo>
                  <a:lnTo>
                    <a:pt x="729" y="56"/>
                  </a:lnTo>
                  <a:lnTo>
                    <a:pt x="740" y="64"/>
                  </a:lnTo>
                  <a:lnTo>
                    <a:pt x="740" y="58"/>
                  </a:lnTo>
                  <a:close/>
                  <a:moveTo>
                    <a:pt x="85" y="0"/>
                  </a:moveTo>
                  <a:lnTo>
                    <a:pt x="74" y="7"/>
                  </a:lnTo>
                  <a:lnTo>
                    <a:pt x="63" y="13"/>
                  </a:lnTo>
                  <a:lnTo>
                    <a:pt x="52" y="20"/>
                  </a:lnTo>
                  <a:lnTo>
                    <a:pt x="42" y="27"/>
                  </a:lnTo>
                  <a:lnTo>
                    <a:pt x="31" y="34"/>
                  </a:lnTo>
                  <a:lnTo>
                    <a:pt x="21" y="43"/>
                  </a:lnTo>
                  <a:lnTo>
                    <a:pt x="10" y="50"/>
                  </a:lnTo>
                  <a:lnTo>
                    <a:pt x="0" y="58"/>
                  </a:lnTo>
                  <a:lnTo>
                    <a:pt x="0" y="64"/>
                  </a:lnTo>
                  <a:lnTo>
                    <a:pt x="11" y="56"/>
                  </a:lnTo>
                  <a:lnTo>
                    <a:pt x="22" y="47"/>
                  </a:lnTo>
                  <a:lnTo>
                    <a:pt x="35" y="39"/>
                  </a:lnTo>
                  <a:lnTo>
                    <a:pt x="46" y="30"/>
                  </a:lnTo>
                  <a:lnTo>
                    <a:pt x="58" y="23"/>
                  </a:lnTo>
                  <a:lnTo>
                    <a:pt x="71" y="14"/>
                  </a:lnTo>
                  <a:lnTo>
                    <a:pt x="84" y="7"/>
                  </a:lnTo>
                  <a:lnTo>
                    <a:pt x="96" y="0"/>
                  </a:lnTo>
                  <a:lnTo>
                    <a:pt x="85" y="0"/>
                  </a:lnTo>
                  <a:close/>
                  <a:moveTo>
                    <a:pt x="0" y="1010"/>
                  </a:moveTo>
                  <a:lnTo>
                    <a:pt x="10" y="1017"/>
                  </a:lnTo>
                  <a:lnTo>
                    <a:pt x="21" y="1025"/>
                  </a:lnTo>
                  <a:lnTo>
                    <a:pt x="31" y="1032"/>
                  </a:lnTo>
                  <a:lnTo>
                    <a:pt x="42" y="1040"/>
                  </a:lnTo>
                  <a:lnTo>
                    <a:pt x="52" y="1047"/>
                  </a:lnTo>
                  <a:lnTo>
                    <a:pt x="63" y="1054"/>
                  </a:lnTo>
                  <a:lnTo>
                    <a:pt x="74" y="1061"/>
                  </a:lnTo>
                  <a:lnTo>
                    <a:pt x="85" y="1067"/>
                  </a:lnTo>
                  <a:lnTo>
                    <a:pt x="96" y="1067"/>
                  </a:lnTo>
                  <a:lnTo>
                    <a:pt x="84" y="1059"/>
                  </a:lnTo>
                  <a:lnTo>
                    <a:pt x="71" y="1052"/>
                  </a:lnTo>
                  <a:lnTo>
                    <a:pt x="58" y="1045"/>
                  </a:lnTo>
                  <a:lnTo>
                    <a:pt x="46" y="1037"/>
                  </a:lnTo>
                  <a:lnTo>
                    <a:pt x="35" y="1030"/>
                  </a:lnTo>
                  <a:lnTo>
                    <a:pt x="22" y="1021"/>
                  </a:lnTo>
                  <a:lnTo>
                    <a:pt x="11" y="1011"/>
                  </a:lnTo>
                  <a:lnTo>
                    <a:pt x="0" y="1003"/>
                  </a:lnTo>
                  <a:lnTo>
                    <a:pt x="0" y="1010"/>
                  </a:lnTo>
                  <a:close/>
                  <a:moveTo>
                    <a:pt x="655" y="1067"/>
                  </a:moveTo>
                  <a:lnTo>
                    <a:pt x="666" y="1061"/>
                  </a:lnTo>
                  <a:lnTo>
                    <a:pt x="677" y="1054"/>
                  </a:lnTo>
                  <a:lnTo>
                    <a:pt x="688" y="1047"/>
                  </a:lnTo>
                  <a:lnTo>
                    <a:pt x="698" y="1040"/>
                  </a:lnTo>
                  <a:lnTo>
                    <a:pt x="709" y="1032"/>
                  </a:lnTo>
                  <a:lnTo>
                    <a:pt x="719" y="1025"/>
                  </a:lnTo>
                  <a:lnTo>
                    <a:pt x="730" y="1017"/>
                  </a:lnTo>
                  <a:lnTo>
                    <a:pt x="740" y="1010"/>
                  </a:lnTo>
                  <a:lnTo>
                    <a:pt x="740" y="1003"/>
                  </a:lnTo>
                  <a:lnTo>
                    <a:pt x="729" y="1011"/>
                  </a:lnTo>
                  <a:lnTo>
                    <a:pt x="718" y="1021"/>
                  </a:lnTo>
                  <a:lnTo>
                    <a:pt x="705" y="1030"/>
                  </a:lnTo>
                  <a:lnTo>
                    <a:pt x="694" y="1037"/>
                  </a:lnTo>
                  <a:lnTo>
                    <a:pt x="682" y="1045"/>
                  </a:lnTo>
                  <a:lnTo>
                    <a:pt x="669" y="1052"/>
                  </a:lnTo>
                  <a:lnTo>
                    <a:pt x="657" y="1059"/>
                  </a:lnTo>
                  <a:lnTo>
                    <a:pt x="644" y="1067"/>
                  </a:lnTo>
                  <a:lnTo>
                    <a:pt x="655" y="1067"/>
                  </a:lnTo>
                  <a:close/>
                </a:path>
              </a:pathLst>
            </a:custGeom>
            <a:solidFill>
              <a:srgbClr val="4B7F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27" name="Freeform 215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9 w 740"/>
                <a:gd name="T1" fmla="*/ 53 h 1067"/>
                <a:gd name="T2" fmla="*/ 708 w 740"/>
                <a:gd name="T3" fmla="*/ 37 h 1067"/>
                <a:gd name="T4" fmla="*/ 684 w 740"/>
                <a:gd name="T5" fmla="*/ 21 h 1067"/>
                <a:gd name="T6" fmla="*/ 662 w 740"/>
                <a:gd name="T7" fmla="*/ 7 h 1067"/>
                <a:gd name="T8" fmla="*/ 638 w 740"/>
                <a:gd name="T9" fmla="*/ 0 h 1067"/>
                <a:gd name="T10" fmla="*/ 666 w 740"/>
                <a:gd name="T11" fmla="*/ 16 h 1067"/>
                <a:gd name="T12" fmla="*/ 691 w 740"/>
                <a:gd name="T13" fmla="*/ 31 h 1067"/>
                <a:gd name="T14" fmla="*/ 716 w 740"/>
                <a:gd name="T15" fmla="*/ 48 h 1067"/>
                <a:gd name="T16" fmla="*/ 740 w 740"/>
                <a:gd name="T17" fmla="*/ 68 h 1067"/>
                <a:gd name="T18" fmla="*/ 90 w 740"/>
                <a:gd name="T19" fmla="*/ 0 h 1067"/>
                <a:gd name="T20" fmla="*/ 67 w 740"/>
                <a:gd name="T21" fmla="*/ 14 h 1067"/>
                <a:gd name="T22" fmla="*/ 43 w 740"/>
                <a:gd name="T23" fmla="*/ 29 h 1067"/>
                <a:gd name="T24" fmla="*/ 22 w 740"/>
                <a:gd name="T25" fmla="*/ 44 h 1067"/>
                <a:gd name="T26" fmla="*/ 0 w 740"/>
                <a:gd name="T27" fmla="*/ 61 h 1067"/>
                <a:gd name="T28" fmla="*/ 13 w 740"/>
                <a:gd name="T29" fmla="*/ 58 h 1067"/>
                <a:gd name="T30" fmla="*/ 36 w 740"/>
                <a:gd name="T31" fmla="*/ 40 h 1067"/>
                <a:gd name="T32" fmla="*/ 61 w 740"/>
                <a:gd name="T33" fmla="*/ 23 h 1067"/>
                <a:gd name="T34" fmla="*/ 88 w 740"/>
                <a:gd name="T35" fmla="*/ 7 h 1067"/>
                <a:gd name="T36" fmla="*/ 90 w 740"/>
                <a:gd name="T37" fmla="*/ 0 h 1067"/>
                <a:gd name="T38" fmla="*/ 11 w 740"/>
                <a:gd name="T39" fmla="*/ 1014 h 1067"/>
                <a:gd name="T40" fmla="*/ 32 w 740"/>
                <a:gd name="T41" fmla="*/ 1031 h 1067"/>
                <a:gd name="T42" fmla="*/ 56 w 740"/>
                <a:gd name="T43" fmla="*/ 1047 h 1067"/>
                <a:gd name="T44" fmla="*/ 78 w 740"/>
                <a:gd name="T45" fmla="*/ 1059 h 1067"/>
                <a:gd name="T46" fmla="*/ 102 w 740"/>
                <a:gd name="T47" fmla="*/ 1067 h 1067"/>
                <a:gd name="T48" fmla="*/ 75 w 740"/>
                <a:gd name="T49" fmla="*/ 1052 h 1067"/>
                <a:gd name="T50" fmla="*/ 49 w 740"/>
                <a:gd name="T51" fmla="*/ 1035 h 1067"/>
                <a:gd name="T52" fmla="*/ 24 w 740"/>
                <a:gd name="T53" fmla="*/ 1018 h 1067"/>
                <a:gd name="T54" fmla="*/ 0 w 740"/>
                <a:gd name="T55" fmla="*/ 1000 h 1067"/>
                <a:gd name="T56" fmla="*/ 650 w 740"/>
                <a:gd name="T57" fmla="*/ 1067 h 1067"/>
                <a:gd name="T58" fmla="*/ 673 w 740"/>
                <a:gd name="T59" fmla="*/ 1054 h 1067"/>
                <a:gd name="T60" fmla="*/ 697 w 740"/>
                <a:gd name="T61" fmla="*/ 1038 h 1067"/>
                <a:gd name="T62" fmla="*/ 718 w 740"/>
                <a:gd name="T63" fmla="*/ 1023 h 1067"/>
                <a:gd name="T64" fmla="*/ 740 w 740"/>
                <a:gd name="T65" fmla="*/ 1006 h 1067"/>
                <a:gd name="T66" fmla="*/ 727 w 740"/>
                <a:gd name="T67" fmla="*/ 1010 h 1067"/>
                <a:gd name="T68" fmla="*/ 704 w 740"/>
                <a:gd name="T69" fmla="*/ 1027 h 1067"/>
                <a:gd name="T70" fmla="*/ 679 w 740"/>
                <a:gd name="T71" fmla="*/ 1044 h 1067"/>
                <a:gd name="T72" fmla="*/ 652 w 740"/>
                <a:gd name="T73" fmla="*/ 1059 h 1067"/>
                <a:gd name="T74" fmla="*/ 650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61"/>
                  </a:moveTo>
                  <a:lnTo>
                    <a:pt x="729" y="53"/>
                  </a:lnTo>
                  <a:lnTo>
                    <a:pt x="718" y="44"/>
                  </a:lnTo>
                  <a:lnTo>
                    <a:pt x="708" y="37"/>
                  </a:lnTo>
                  <a:lnTo>
                    <a:pt x="697" y="29"/>
                  </a:lnTo>
                  <a:lnTo>
                    <a:pt x="684" y="21"/>
                  </a:lnTo>
                  <a:lnTo>
                    <a:pt x="673" y="14"/>
                  </a:lnTo>
                  <a:lnTo>
                    <a:pt x="662" y="7"/>
                  </a:lnTo>
                  <a:lnTo>
                    <a:pt x="650" y="0"/>
                  </a:lnTo>
                  <a:lnTo>
                    <a:pt x="638" y="0"/>
                  </a:lnTo>
                  <a:lnTo>
                    <a:pt x="652" y="7"/>
                  </a:lnTo>
                  <a:lnTo>
                    <a:pt x="666" y="16"/>
                  </a:lnTo>
                  <a:lnTo>
                    <a:pt x="679" y="23"/>
                  </a:lnTo>
                  <a:lnTo>
                    <a:pt x="691" y="31"/>
                  </a:lnTo>
                  <a:lnTo>
                    <a:pt x="704" y="40"/>
                  </a:lnTo>
                  <a:lnTo>
                    <a:pt x="716" y="48"/>
                  </a:lnTo>
                  <a:lnTo>
                    <a:pt x="727" y="58"/>
                  </a:lnTo>
                  <a:lnTo>
                    <a:pt x="740" y="68"/>
                  </a:lnTo>
                  <a:lnTo>
                    <a:pt x="740" y="61"/>
                  </a:lnTo>
                  <a:close/>
                  <a:moveTo>
                    <a:pt x="90" y="0"/>
                  </a:moveTo>
                  <a:lnTo>
                    <a:pt x="78" y="7"/>
                  </a:lnTo>
                  <a:lnTo>
                    <a:pt x="67" y="14"/>
                  </a:lnTo>
                  <a:lnTo>
                    <a:pt x="56" y="21"/>
                  </a:lnTo>
                  <a:lnTo>
                    <a:pt x="43" y="29"/>
                  </a:lnTo>
                  <a:lnTo>
                    <a:pt x="32" y="37"/>
                  </a:lnTo>
                  <a:lnTo>
                    <a:pt x="22" y="44"/>
                  </a:lnTo>
                  <a:lnTo>
                    <a:pt x="11" y="53"/>
                  </a:lnTo>
                  <a:lnTo>
                    <a:pt x="0" y="61"/>
                  </a:lnTo>
                  <a:lnTo>
                    <a:pt x="0" y="68"/>
                  </a:lnTo>
                  <a:lnTo>
                    <a:pt x="13" y="58"/>
                  </a:lnTo>
                  <a:lnTo>
                    <a:pt x="24" y="48"/>
                  </a:lnTo>
                  <a:lnTo>
                    <a:pt x="36" y="40"/>
                  </a:lnTo>
                  <a:lnTo>
                    <a:pt x="49" y="31"/>
                  </a:lnTo>
                  <a:lnTo>
                    <a:pt x="61" y="23"/>
                  </a:lnTo>
                  <a:lnTo>
                    <a:pt x="75" y="16"/>
                  </a:lnTo>
                  <a:lnTo>
                    <a:pt x="88" y="7"/>
                  </a:lnTo>
                  <a:lnTo>
                    <a:pt x="102" y="0"/>
                  </a:lnTo>
                  <a:lnTo>
                    <a:pt x="90" y="0"/>
                  </a:lnTo>
                  <a:close/>
                  <a:moveTo>
                    <a:pt x="0" y="1006"/>
                  </a:moveTo>
                  <a:lnTo>
                    <a:pt x="11" y="1014"/>
                  </a:lnTo>
                  <a:lnTo>
                    <a:pt x="22" y="1023"/>
                  </a:lnTo>
                  <a:lnTo>
                    <a:pt x="32" y="1031"/>
                  </a:lnTo>
                  <a:lnTo>
                    <a:pt x="43" y="1038"/>
                  </a:lnTo>
                  <a:lnTo>
                    <a:pt x="56" y="1047"/>
                  </a:lnTo>
                  <a:lnTo>
                    <a:pt x="67" y="1054"/>
                  </a:lnTo>
                  <a:lnTo>
                    <a:pt x="78" y="1059"/>
                  </a:lnTo>
                  <a:lnTo>
                    <a:pt x="90" y="1067"/>
                  </a:lnTo>
                  <a:lnTo>
                    <a:pt x="102" y="1067"/>
                  </a:lnTo>
                  <a:lnTo>
                    <a:pt x="88" y="1059"/>
                  </a:lnTo>
                  <a:lnTo>
                    <a:pt x="75" y="1052"/>
                  </a:lnTo>
                  <a:lnTo>
                    <a:pt x="61" y="1044"/>
                  </a:lnTo>
                  <a:lnTo>
                    <a:pt x="49" y="1035"/>
                  </a:lnTo>
                  <a:lnTo>
                    <a:pt x="36" y="1027"/>
                  </a:lnTo>
                  <a:lnTo>
                    <a:pt x="24" y="1018"/>
                  </a:lnTo>
                  <a:lnTo>
                    <a:pt x="13" y="1010"/>
                  </a:lnTo>
                  <a:lnTo>
                    <a:pt x="0" y="1000"/>
                  </a:lnTo>
                  <a:lnTo>
                    <a:pt x="0" y="1006"/>
                  </a:lnTo>
                  <a:close/>
                  <a:moveTo>
                    <a:pt x="650" y="1067"/>
                  </a:moveTo>
                  <a:lnTo>
                    <a:pt x="662" y="1059"/>
                  </a:lnTo>
                  <a:lnTo>
                    <a:pt x="673" y="1054"/>
                  </a:lnTo>
                  <a:lnTo>
                    <a:pt x="684" y="1047"/>
                  </a:lnTo>
                  <a:lnTo>
                    <a:pt x="697" y="1038"/>
                  </a:lnTo>
                  <a:lnTo>
                    <a:pt x="708" y="1031"/>
                  </a:lnTo>
                  <a:lnTo>
                    <a:pt x="718" y="1023"/>
                  </a:lnTo>
                  <a:lnTo>
                    <a:pt x="729" y="1014"/>
                  </a:lnTo>
                  <a:lnTo>
                    <a:pt x="740" y="1006"/>
                  </a:lnTo>
                  <a:lnTo>
                    <a:pt x="740" y="1000"/>
                  </a:lnTo>
                  <a:lnTo>
                    <a:pt x="727" y="1010"/>
                  </a:lnTo>
                  <a:lnTo>
                    <a:pt x="716" y="1018"/>
                  </a:lnTo>
                  <a:lnTo>
                    <a:pt x="704" y="1027"/>
                  </a:lnTo>
                  <a:lnTo>
                    <a:pt x="691" y="1035"/>
                  </a:lnTo>
                  <a:lnTo>
                    <a:pt x="679" y="1044"/>
                  </a:lnTo>
                  <a:lnTo>
                    <a:pt x="666" y="1052"/>
                  </a:lnTo>
                  <a:lnTo>
                    <a:pt x="652" y="1059"/>
                  </a:lnTo>
                  <a:lnTo>
                    <a:pt x="638" y="1067"/>
                  </a:lnTo>
                  <a:lnTo>
                    <a:pt x="650" y="1067"/>
                  </a:lnTo>
                  <a:close/>
                </a:path>
              </a:pathLst>
            </a:custGeom>
            <a:solidFill>
              <a:srgbClr val="4C8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28" name="Freeform 216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9 w 740"/>
                <a:gd name="T1" fmla="*/ 56 h 1067"/>
                <a:gd name="T2" fmla="*/ 705 w 740"/>
                <a:gd name="T3" fmla="*/ 39 h 1067"/>
                <a:gd name="T4" fmla="*/ 682 w 740"/>
                <a:gd name="T5" fmla="*/ 23 h 1067"/>
                <a:gd name="T6" fmla="*/ 657 w 740"/>
                <a:gd name="T7" fmla="*/ 7 h 1067"/>
                <a:gd name="T8" fmla="*/ 634 w 740"/>
                <a:gd name="T9" fmla="*/ 0 h 1067"/>
                <a:gd name="T10" fmla="*/ 662 w 740"/>
                <a:gd name="T11" fmla="*/ 16 h 1067"/>
                <a:gd name="T12" fmla="*/ 688 w 740"/>
                <a:gd name="T13" fmla="*/ 33 h 1067"/>
                <a:gd name="T14" fmla="*/ 715 w 740"/>
                <a:gd name="T15" fmla="*/ 51 h 1067"/>
                <a:gd name="T16" fmla="*/ 740 w 740"/>
                <a:gd name="T17" fmla="*/ 71 h 1067"/>
                <a:gd name="T18" fmla="*/ 96 w 740"/>
                <a:gd name="T19" fmla="*/ 0 h 1067"/>
                <a:gd name="T20" fmla="*/ 71 w 740"/>
                <a:gd name="T21" fmla="*/ 14 h 1067"/>
                <a:gd name="T22" fmla="*/ 46 w 740"/>
                <a:gd name="T23" fmla="*/ 30 h 1067"/>
                <a:gd name="T24" fmla="*/ 22 w 740"/>
                <a:gd name="T25" fmla="*/ 47 h 1067"/>
                <a:gd name="T26" fmla="*/ 0 w 740"/>
                <a:gd name="T27" fmla="*/ 64 h 1067"/>
                <a:gd name="T28" fmla="*/ 13 w 740"/>
                <a:gd name="T29" fmla="*/ 61 h 1067"/>
                <a:gd name="T30" fmla="*/ 38 w 740"/>
                <a:gd name="T31" fmla="*/ 41 h 1067"/>
                <a:gd name="T32" fmla="*/ 65 w 740"/>
                <a:gd name="T33" fmla="*/ 24 h 1067"/>
                <a:gd name="T34" fmla="*/ 92 w 740"/>
                <a:gd name="T35" fmla="*/ 9 h 1067"/>
                <a:gd name="T36" fmla="*/ 96 w 740"/>
                <a:gd name="T37" fmla="*/ 0 h 1067"/>
                <a:gd name="T38" fmla="*/ 11 w 740"/>
                <a:gd name="T39" fmla="*/ 1011 h 1067"/>
                <a:gd name="T40" fmla="*/ 35 w 740"/>
                <a:gd name="T41" fmla="*/ 1030 h 1067"/>
                <a:gd name="T42" fmla="*/ 58 w 740"/>
                <a:gd name="T43" fmla="*/ 1045 h 1067"/>
                <a:gd name="T44" fmla="*/ 84 w 740"/>
                <a:gd name="T45" fmla="*/ 1059 h 1067"/>
                <a:gd name="T46" fmla="*/ 107 w 740"/>
                <a:gd name="T47" fmla="*/ 1067 h 1067"/>
                <a:gd name="T48" fmla="*/ 78 w 740"/>
                <a:gd name="T49" fmla="*/ 1051 h 1067"/>
                <a:gd name="T50" fmla="*/ 52 w 740"/>
                <a:gd name="T51" fmla="*/ 1034 h 1067"/>
                <a:gd name="T52" fmla="*/ 25 w 740"/>
                <a:gd name="T53" fmla="*/ 1015 h 1067"/>
                <a:gd name="T54" fmla="*/ 0 w 740"/>
                <a:gd name="T55" fmla="*/ 997 h 1067"/>
                <a:gd name="T56" fmla="*/ 644 w 740"/>
                <a:gd name="T57" fmla="*/ 1067 h 1067"/>
                <a:gd name="T58" fmla="*/ 669 w 740"/>
                <a:gd name="T59" fmla="*/ 1052 h 1067"/>
                <a:gd name="T60" fmla="*/ 694 w 740"/>
                <a:gd name="T61" fmla="*/ 1037 h 1067"/>
                <a:gd name="T62" fmla="*/ 718 w 740"/>
                <a:gd name="T63" fmla="*/ 1021 h 1067"/>
                <a:gd name="T64" fmla="*/ 740 w 740"/>
                <a:gd name="T65" fmla="*/ 1003 h 1067"/>
                <a:gd name="T66" fmla="*/ 727 w 740"/>
                <a:gd name="T67" fmla="*/ 1007 h 1067"/>
                <a:gd name="T68" fmla="*/ 702 w 740"/>
                <a:gd name="T69" fmla="*/ 1025 h 1067"/>
                <a:gd name="T70" fmla="*/ 675 w 740"/>
                <a:gd name="T71" fmla="*/ 1042 h 1067"/>
                <a:gd name="T72" fmla="*/ 648 w 740"/>
                <a:gd name="T73" fmla="*/ 1059 h 1067"/>
                <a:gd name="T74" fmla="*/ 644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64"/>
                  </a:moveTo>
                  <a:lnTo>
                    <a:pt x="729" y="56"/>
                  </a:lnTo>
                  <a:lnTo>
                    <a:pt x="718" y="47"/>
                  </a:lnTo>
                  <a:lnTo>
                    <a:pt x="705" y="39"/>
                  </a:lnTo>
                  <a:lnTo>
                    <a:pt x="694" y="30"/>
                  </a:lnTo>
                  <a:lnTo>
                    <a:pt x="682" y="23"/>
                  </a:lnTo>
                  <a:lnTo>
                    <a:pt x="669" y="14"/>
                  </a:lnTo>
                  <a:lnTo>
                    <a:pt x="657" y="7"/>
                  </a:lnTo>
                  <a:lnTo>
                    <a:pt x="644" y="0"/>
                  </a:lnTo>
                  <a:lnTo>
                    <a:pt x="634" y="0"/>
                  </a:lnTo>
                  <a:lnTo>
                    <a:pt x="648" y="9"/>
                  </a:lnTo>
                  <a:lnTo>
                    <a:pt x="662" y="16"/>
                  </a:lnTo>
                  <a:lnTo>
                    <a:pt x="675" y="24"/>
                  </a:lnTo>
                  <a:lnTo>
                    <a:pt x="688" y="33"/>
                  </a:lnTo>
                  <a:lnTo>
                    <a:pt x="702" y="41"/>
                  </a:lnTo>
                  <a:lnTo>
                    <a:pt x="715" y="51"/>
                  </a:lnTo>
                  <a:lnTo>
                    <a:pt x="727" y="61"/>
                  </a:lnTo>
                  <a:lnTo>
                    <a:pt x="740" y="71"/>
                  </a:lnTo>
                  <a:lnTo>
                    <a:pt x="740" y="64"/>
                  </a:lnTo>
                  <a:close/>
                  <a:moveTo>
                    <a:pt x="96" y="0"/>
                  </a:moveTo>
                  <a:lnTo>
                    <a:pt x="84" y="7"/>
                  </a:lnTo>
                  <a:lnTo>
                    <a:pt x="71" y="14"/>
                  </a:lnTo>
                  <a:lnTo>
                    <a:pt x="58" y="23"/>
                  </a:lnTo>
                  <a:lnTo>
                    <a:pt x="46" y="30"/>
                  </a:lnTo>
                  <a:lnTo>
                    <a:pt x="35" y="39"/>
                  </a:lnTo>
                  <a:lnTo>
                    <a:pt x="22" y="47"/>
                  </a:lnTo>
                  <a:lnTo>
                    <a:pt x="11" y="56"/>
                  </a:lnTo>
                  <a:lnTo>
                    <a:pt x="0" y="64"/>
                  </a:lnTo>
                  <a:lnTo>
                    <a:pt x="0" y="71"/>
                  </a:lnTo>
                  <a:lnTo>
                    <a:pt x="13" y="61"/>
                  </a:lnTo>
                  <a:lnTo>
                    <a:pt x="25" y="51"/>
                  </a:lnTo>
                  <a:lnTo>
                    <a:pt x="38" y="41"/>
                  </a:lnTo>
                  <a:lnTo>
                    <a:pt x="52" y="33"/>
                  </a:lnTo>
                  <a:lnTo>
                    <a:pt x="65" y="24"/>
                  </a:lnTo>
                  <a:lnTo>
                    <a:pt x="78" y="16"/>
                  </a:lnTo>
                  <a:lnTo>
                    <a:pt x="92" y="9"/>
                  </a:lnTo>
                  <a:lnTo>
                    <a:pt x="107" y="0"/>
                  </a:lnTo>
                  <a:lnTo>
                    <a:pt x="96" y="0"/>
                  </a:lnTo>
                  <a:close/>
                  <a:moveTo>
                    <a:pt x="0" y="1003"/>
                  </a:moveTo>
                  <a:lnTo>
                    <a:pt x="11" y="1011"/>
                  </a:lnTo>
                  <a:lnTo>
                    <a:pt x="22" y="1021"/>
                  </a:lnTo>
                  <a:lnTo>
                    <a:pt x="35" y="1030"/>
                  </a:lnTo>
                  <a:lnTo>
                    <a:pt x="46" y="1037"/>
                  </a:lnTo>
                  <a:lnTo>
                    <a:pt x="58" y="1045"/>
                  </a:lnTo>
                  <a:lnTo>
                    <a:pt x="71" y="1052"/>
                  </a:lnTo>
                  <a:lnTo>
                    <a:pt x="84" y="1059"/>
                  </a:lnTo>
                  <a:lnTo>
                    <a:pt x="96" y="1067"/>
                  </a:lnTo>
                  <a:lnTo>
                    <a:pt x="107" y="1067"/>
                  </a:lnTo>
                  <a:lnTo>
                    <a:pt x="92" y="1059"/>
                  </a:lnTo>
                  <a:lnTo>
                    <a:pt x="78" y="1051"/>
                  </a:lnTo>
                  <a:lnTo>
                    <a:pt x="65" y="1042"/>
                  </a:lnTo>
                  <a:lnTo>
                    <a:pt x="52" y="1034"/>
                  </a:lnTo>
                  <a:lnTo>
                    <a:pt x="38" y="1025"/>
                  </a:lnTo>
                  <a:lnTo>
                    <a:pt x="25" y="1015"/>
                  </a:lnTo>
                  <a:lnTo>
                    <a:pt x="13" y="1007"/>
                  </a:lnTo>
                  <a:lnTo>
                    <a:pt x="0" y="997"/>
                  </a:lnTo>
                  <a:lnTo>
                    <a:pt x="0" y="1003"/>
                  </a:lnTo>
                  <a:close/>
                  <a:moveTo>
                    <a:pt x="644" y="1067"/>
                  </a:moveTo>
                  <a:lnTo>
                    <a:pt x="657" y="1059"/>
                  </a:lnTo>
                  <a:lnTo>
                    <a:pt x="669" y="1052"/>
                  </a:lnTo>
                  <a:lnTo>
                    <a:pt x="682" y="1045"/>
                  </a:lnTo>
                  <a:lnTo>
                    <a:pt x="694" y="1037"/>
                  </a:lnTo>
                  <a:lnTo>
                    <a:pt x="705" y="1030"/>
                  </a:lnTo>
                  <a:lnTo>
                    <a:pt x="718" y="1021"/>
                  </a:lnTo>
                  <a:lnTo>
                    <a:pt x="729" y="1011"/>
                  </a:lnTo>
                  <a:lnTo>
                    <a:pt x="740" y="1003"/>
                  </a:lnTo>
                  <a:lnTo>
                    <a:pt x="740" y="997"/>
                  </a:lnTo>
                  <a:lnTo>
                    <a:pt x="727" y="1007"/>
                  </a:lnTo>
                  <a:lnTo>
                    <a:pt x="715" y="1015"/>
                  </a:lnTo>
                  <a:lnTo>
                    <a:pt x="702" y="1025"/>
                  </a:lnTo>
                  <a:lnTo>
                    <a:pt x="688" y="1034"/>
                  </a:lnTo>
                  <a:lnTo>
                    <a:pt x="675" y="1042"/>
                  </a:lnTo>
                  <a:lnTo>
                    <a:pt x="662" y="1051"/>
                  </a:lnTo>
                  <a:lnTo>
                    <a:pt x="648" y="1059"/>
                  </a:lnTo>
                  <a:lnTo>
                    <a:pt x="634" y="1067"/>
                  </a:lnTo>
                  <a:lnTo>
                    <a:pt x="644" y="1067"/>
                  </a:lnTo>
                  <a:close/>
                </a:path>
              </a:pathLst>
            </a:custGeom>
            <a:solidFill>
              <a:srgbClr val="4C8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29" name="Freeform 217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7 w 740"/>
                <a:gd name="T1" fmla="*/ 58 h 1067"/>
                <a:gd name="T2" fmla="*/ 704 w 740"/>
                <a:gd name="T3" fmla="*/ 40 h 1067"/>
                <a:gd name="T4" fmla="*/ 679 w 740"/>
                <a:gd name="T5" fmla="*/ 23 h 1067"/>
                <a:gd name="T6" fmla="*/ 652 w 740"/>
                <a:gd name="T7" fmla="*/ 7 h 1067"/>
                <a:gd name="T8" fmla="*/ 627 w 740"/>
                <a:gd name="T9" fmla="*/ 0 h 1067"/>
                <a:gd name="T10" fmla="*/ 658 w 740"/>
                <a:gd name="T11" fmla="*/ 17 h 1067"/>
                <a:gd name="T12" fmla="*/ 686 w 740"/>
                <a:gd name="T13" fmla="*/ 34 h 1067"/>
                <a:gd name="T14" fmla="*/ 714 w 740"/>
                <a:gd name="T15" fmla="*/ 54 h 1067"/>
                <a:gd name="T16" fmla="*/ 740 w 740"/>
                <a:gd name="T17" fmla="*/ 74 h 1067"/>
                <a:gd name="T18" fmla="*/ 102 w 740"/>
                <a:gd name="T19" fmla="*/ 0 h 1067"/>
                <a:gd name="T20" fmla="*/ 75 w 740"/>
                <a:gd name="T21" fmla="*/ 16 h 1067"/>
                <a:gd name="T22" fmla="*/ 49 w 740"/>
                <a:gd name="T23" fmla="*/ 31 h 1067"/>
                <a:gd name="T24" fmla="*/ 24 w 740"/>
                <a:gd name="T25" fmla="*/ 48 h 1067"/>
                <a:gd name="T26" fmla="*/ 0 w 740"/>
                <a:gd name="T27" fmla="*/ 68 h 1067"/>
                <a:gd name="T28" fmla="*/ 14 w 740"/>
                <a:gd name="T29" fmla="*/ 64 h 1067"/>
                <a:gd name="T30" fmla="*/ 40 w 740"/>
                <a:gd name="T31" fmla="*/ 44 h 1067"/>
                <a:gd name="T32" fmla="*/ 68 w 740"/>
                <a:gd name="T33" fmla="*/ 26 h 1067"/>
                <a:gd name="T34" fmla="*/ 97 w 740"/>
                <a:gd name="T35" fmla="*/ 9 h 1067"/>
                <a:gd name="T36" fmla="*/ 102 w 740"/>
                <a:gd name="T37" fmla="*/ 0 h 1067"/>
                <a:gd name="T38" fmla="*/ 13 w 740"/>
                <a:gd name="T39" fmla="*/ 1010 h 1067"/>
                <a:gd name="T40" fmla="*/ 36 w 740"/>
                <a:gd name="T41" fmla="*/ 1027 h 1067"/>
                <a:gd name="T42" fmla="*/ 61 w 740"/>
                <a:gd name="T43" fmla="*/ 1044 h 1067"/>
                <a:gd name="T44" fmla="*/ 88 w 740"/>
                <a:gd name="T45" fmla="*/ 1059 h 1067"/>
                <a:gd name="T46" fmla="*/ 113 w 740"/>
                <a:gd name="T47" fmla="*/ 1067 h 1067"/>
                <a:gd name="T48" fmla="*/ 82 w 740"/>
                <a:gd name="T49" fmla="*/ 1051 h 1067"/>
                <a:gd name="T50" fmla="*/ 54 w 740"/>
                <a:gd name="T51" fmla="*/ 1032 h 1067"/>
                <a:gd name="T52" fmla="*/ 26 w 740"/>
                <a:gd name="T53" fmla="*/ 1014 h 1067"/>
                <a:gd name="T54" fmla="*/ 0 w 740"/>
                <a:gd name="T55" fmla="*/ 993 h 1067"/>
                <a:gd name="T56" fmla="*/ 638 w 740"/>
                <a:gd name="T57" fmla="*/ 1067 h 1067"/>
                <a:gd name="T58" fmla="*/ 666 w 740"/>
                <a:gd name="T59" fmla="*/ 1052 h 1067"/>
                <a:gd name="T60" fmla="*/ 691 w 740"/>
                <a:gd name="T61" fmla="*/ 1035 h 1067"/>
                <a:gd name="T62" fmla="*/ 716 w 740"/>
                <a:gd name="T63" fmla="*/ 1018 h 1067"/>
                <a:gd name="T64" fmla="*/ 740 w 740"/>
                <a:gd name="T65" fmla="*/ 1000 h 1067"/>
                <a:gd name="T66" fmla="*/ 727 w 740"/>
                <a:gd name="T67" fmla="*/ 1004 h 1067"/>
                <a:gd name="T68" fmla="*/ 700 w 740"/>
                <a:gd name="T69" fmla="*/ 1024 h 1067"/>
                <a:gd name="T70" fmla="*/ 672 w 740"/>
                <a:gd name="T71" fmla="*/ 1042 h 1067"/>
                <a:gd name="T72" fmla="*/ 643 w 740"/>
                <a:gd name="T73" fmla="*/ 1059 h 1067"/>
                <a:gd name="T74" fmla="*/ 638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68"/>
                  </a:moveTo>
                  <a:lnTo>
                    <a:pt x="727" y="58"/>
                  </a:lnTo>
                  <a:lnTo>
                    <a:pt x="716" y="48"/>
                  </a:lnTo>
                  <a:lnTo>
                    <a:pt x="704" y="40"/>
                  </a:lnTo>
                  <a:lnTo>
                    <a:pt x="691" y="31"/>
                  </a:lnTo>
                  <a:lnTo>
                    <a:pt x="679" y="23"/>
                  </a:lnTo>
                  <a:lnTo>
                    <a:pt x="666" y="16"/>
                  </a:lnTo>
                  <a:lnTo>
                    <a:pt x="652" y="7"/>
                  </a:lnTo>
                  <a:lnTo>
                    <a:pt x="638" y="0"/>
                  </a:lnTo>
                  <a:lnTo>
                    <a:pt x="627" y="0"/>
                  </a:lnTo>
                  <a:lnTo>
                    <a:pt x="643" y="9"/>
                  </a:lnTo>
                  <a:lnTo>
                    <a:pt x="658" y="17"/>
                  </a:lnTo>
                  <a:lnTo>
                    <a:pt x="672" y="26"/>
                  </a:lnTo>
                  <a:lnTo>
                    <a:pt x="686" y="34"/>
                  </a:lnTo>
                  <a:lnTo>
                    <a:pt x="700" y="44"/>
                  </a:lnTo>
                  <a:lnTo>
                    <a:pt x="714" y="54"/>
                  </a:lnTo>
                  <a:lnTo>
                    <a:pt x="727" y="64"/>
                  </a:lnTo>
                  <a:lnTo>
                    <a:pt x="740" y="74"/>
                  </a:lnTo>
                  <a:lnTo>
                    <a:pt x="740" y="68"/>
                  </a:lnTo>
                  <a:close/>
                  <a:moveTo>
                    <a:pt x="102" y="0"/>
                  </a:moveTo>
                  <a:lnTo>
                    <a:pt x="88" y="7"/>
                  </a:lnTo>
                  <a:lnTo>
                    <a:pt x="75" y="16"/>
                  </a:lnTo>
                  <a:lnTo>
                    <a:pt x="61" y="23"/>
                  </a:lnTo>
                  <a:lnTo>
                    <a:pt x="49" y="31"/>
                  </a:lnTo>
                  <a:lnTo>
                    <a:pt x="36" y="40"/>
                  </a:lnTo>
                  <a:lnTo>
                    <a:pt x="24" y="48"/>
                  </a:lnTo>
                  <a:lnTo>
                    <a:pt x="13" y="58"/>
                  </a:lnTo>
                  <a:lnTo>
                    <a:pt x="0" y="68"/>
                  </a:lnTo>
                  <a:lnTo>
                    <a:pt x="0" y="74"/>
                  </a:lnTo>
                  <a:lnTo>
                    <a:pt x="14" y="64"/>
                  </a:lnTo>
                  <a:lnTo>
                    <a:pt x="26" y="54"/>
                  </a:lnTo>
                  <a:lnTo>
                    <a:pt x="40" y="44"/>
                  </a:lnTo>
                  <a:lnTo>
                    <a:pt x="54" y="34"/>
                  </a:lnTo>
                  <a:lnTo>
                    <a:pt x="68" y="26"/>
                  </a:lnTo>
                  <a:lnTo>
                    <a:pt x="82" y="17"/>
                  </a:lnTo>
                  <a:lnTo>
                    <a:pt x="97" y="9"/>
                  </a:lnTo>
                  <a:lnTo>
                    <a:pt x="113" y="0"/>
                  </a:lnTo>
                  <a:lnTo>
                    <a:pt x="102" y="0"/>
                  </a:lnTo>
                  <a:close/>
                  <a:moveTo>
                    <a:pt x="0" y="1000"/>
                  </a:moveTo>
                  <a:lnTo>
                    <a:pt x="13" y="1010"/>
                  </a:lnTo>
                  <a:lnTo>
                    <a:pt x="24" y="1018"/>
                  </a:lnTo>
                  <a:lnTo>
                    <a:pt x="36" y="1027"/>
                  </a:lnTo>
                  <a:lnTo>
                    <a:pt x="49" y="1035"/>
                  </a:lnTo>
                  <a:lnTo>
                    <a:pt x="61" y="1044"/>
                  </a:lnTo>
                  <a:lnTo>
                    <a:pt x="75" y="1052"/>
                  </a:lnTo>
                  <a:lnTo>
                    <a:pt x="88" y="1059"/>
                  </a:lnTo>
                  <a:lnTo>
                    <a:pt x="102" y="1067"/>
                  </a:lnTo>
                  <a:lnTo>
                    <a:pt x="113" y="1067"/>
                  </a:lnTo>
                  <a:lnTo>
                    <a:pt x="97" y="1059"/>
                  </a:lnTo>
                  <a:lnTo>
                    <a:pt x="82" y="1051"/>
                  </a:lnTo>
                  <a:lnTo>
                    <a:pt x="68" y="1042"/>
                  </a:lnTo>
                  <a:lnTo>
                    <a:pt x="54" y="1032"/>
                  </a:lnTo>
                  <a:lnTo>
                    <a:pt x="40" y="1024"/>
                  </a:lnTo>
                  <a:lnTo>
                    <a:pt x="26" y="1014"/>
                  </a:lnTo>
                  <a:lnTo>
                    <a:pt x="14" y="1004"/>
                  </a:lnTo>
                  <a:lnTo>
                    <a:pt x="0" y="993"/>
                  </a:lnTo>
                  <a:lnTo>
                    <a:pt x="0" y="1000"/>
                  </a:lnTo>
                  <a:close/>
                  <a:moveTo>
                    <a:pt x="638" y="1067"/>
                  </a:moveTo>
                  <a:lnTo>
                    <a:pt x="652" y="1059"/>
                  </a:lnTo>
                  <a:lnTo>
                    <a:pt x="666" y="1052"/>
                  </a:lnTo>
                  <a:lnTo>
                    <a:pt x="679" y="1044"/>
                  </a:lnTo>
                  <a:lnTo>
                    <a:pt x="691" y="1035"/>
                  </a:lnTo>
                  <a:lnTo>
                    <a:pt x="704" y="1027"/>
                  </a:lnTo>
                  <a:lnTo>
                    <a:pt x="716" y="1018"/>
                  </a:lnTo>
                  <a:lnTo>
                    <a:pt x="727" y="1010"/>
                  </a:lnTo>
                  <a:lnTo>
                    <a:pt x="740" y="1000"/>
                  </a:lnTo>
                  <a:lnTo>
                    <a:pt x="740" y="993"/>
                  </a:lnTo>
                  <a:lnTo>
                    <a:pt x="727" y="1004"/>
                  </a:lnTo>
                  <a:lnTo>
                    <a:pt x="714" y="1014"/>
                  </a:lnTo>
                  <a:lnTo>
                    <a:pt x="700" y="1024"/>
                  </a:lnTo>
                  <a:lnTo>
                    <a:pt x="686" y="1032"/>
                  </a:lnTo>
                  <a:lnTo>
                    <a:pt x="672" y="1042"/>
                  </a:lnTo>
                  <a:lnTo>
                    <a:pt x="658" y="1051"/>
                  </a:lnTo>
                  <a:lnTo>
                    <a:pt x="643" y="1059"/>
                  </a:lnTo>
                  <a:lnTo>
                    <a:pt x="627" y="1067"/>
                  </a:lnTo>
                  <a:lnTo>
                    <a:pt x="638" y="1067"/>
                  </a:lnTo>
                  <a:close/>
                </a:path>
              </a:pathLst>
            </a:custGeom>
            <a:solidFill>
              <a:srgbClr val="4C80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0" name="Freeform 218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7 w 740"/>
                <a:gd name="T1" fmla="*/ 61 h 1067"/>
                <a:gd name="T2" fmla="*/ 702 w 740"/>
                <a:gd name="T3" fmla="*/ 41 h 1067"/>
                <a:gd name="T4" fmla="*/ 675 w 740"/>
                <a:gd name="T5" fmla="*/ 24 h 1067"/>
                <a:gd name="T6" fmla="*/ 648 w 740"/>
                <a:gd name="T7" fmla="*/ 9 h 1067"/>
                <a:gd name="T8" fmla="*/ 622 w 740"/>
                <a:gd name="T9" fmla="*/ 0 h 1067"/>
                <a:gd name="T10" fmla="*/ 654 w 740"/>
                <a:gd name="T11" fmla="*/ 17 h 1067"/>
                <a:gd name="T12" fmla="*/ 683 w 740"/>
                <a:gd name="T13" fmla="*/ 36 h 1067"/>
                <a:gd name="T14" fmla="*/ 712 w 740"/>
                <a:gd name="T15" fmla="*/ 56 h 1067"/>
                <a:gd name="T16" fmla="*/ 740 w 740"/>
                <a:gd name="T17" fmla="*/ 78 h 1067"/>
                <a:gd name="T18" fmla="*/ 107 w 740"/>
                <a:gd name="T19" fmla="*/ 0 h 1067"/>
                <a:gd name="T20" fmla="*/ 78 w 740"/>
                <a:gd name="T21" fmla="*/ 16 h 1067"/>
                <a:gd name="T22" fmla="*/ 52 w 740"/>
                <a:gd name="T23" fmla="*/ 33 h 1067"/>
                <a:gd name="T24" fmla="*/ 25 w 740"/>
                <a:gd name="T25" fmla="*/ 51 h 1067"/>
                <a:gd name="T26" fmla="*/ 0 w 740"/>
                <a:gd name="T27" fmla="*/ 71 h 1067"/>
                <a:gd name="T28" fmla="*/ 14 w 740"/>
                <a:gd name="T29" fmla="*/ 67 h 1067"/>
                <a:gd name="T30" fmla="*/ 42 w 740"/>
                <a:gd name="T31" fmla="*/ 46 h 1067"/>
                <a:gd name="T32" fmla="*/ 71 w 740"/>
                <a:gd name="T33" fmla="*/ 26 h 1067"/>
                <a:gd name="T34" fmla="*/ 102 w 740"/>
                <a:gd name="T35" fmla="*/ 9 h 1067"/>
                <a:gd name="T36" fmla="*/ 107 w 740"/>
                <a:gd name="T37" fmla="*/ 0 h 1067"/>
                <a:gd name="T38" fmla="*/ 13 w 740"/>
                <a:gd name="T39" fmla="*/ 1007 h 1067"/>
                <a:gd name="T40" fmla="*/ 38 w 740"/>
                <a:gd name="T41" fmla="*/ 1025 h 1067"/>
                <a:gd name="T42" fmla="*/ 65 w 740"/>
                <a:gd name="T43" fmla="*/ 1042 h 1067"/>
                <a:gd name="T44" fmla="*/ 92 w 740"/>
                <a:gd name="T45" fmla="*/ 1059 h 1067"/>
                <a:gd name="T46" fmla="*/ 118 w 740"/>
                <a:gd name="T47" fmla="*/ 1067 h 1067"/>
                <a:gd name="T48" fmla="*/ 86 w 740"/>
                <a:gd name="T49" fmla="*/ 1050 h 1067"/>
                <a:gd name="T50" fmla="*/ 57 w 740"/>
                <a:gd name="T51" fmla="*/ 1032 h 1067"/>
                <a:gd name="T52" fmla="*/ 28 w 740"/>
                <a:gd name="T53" fmla="*/ 1011 h 1067"/>
                <a:gd name="T54" fmla="*/ 0 w 740"/>
                <a:gd name="T55" fmla="*/ 990 h 1067"/>
                <a:gd name="T56" fmla="*/ 634 w 740"/>
                <a:gd name="T57" fmla="*/ 1067 h 1067"/>
                <a:gd name="T58" fmla="*/ 662 w 740"/>
                <a:gd name="T59" fmla="*/ 1051 h 1067"/>
                <a:gd name="T60" fmla="*/ 688 w 740"/>
                <a:gd name="T61" fmla="*/ 1034 h 1067"/>
                <a:gd name="T62" fmla="*/ 715 w 740"/>
                <a:gd name="T63" fmla="*/ 1015 h 1067"/>
                <a:gd name="T64" fmla="*/ 740 w 740"/>
                <a:gd name="T65" fmla="*/ 997 h 1067"/>
                <a:gd name="T66" fmla="*/ 726 w 740"/>
                <a:gd name="T67" fmla="*/ 1001 h 1067"/>
                <a:gd name="T68" fmla="*/ 698 w 740"/>
                <a:gd name="T69" fmla="*/ 1023 h 1067"/>
                <a:gd name="T70" fmla="*/ 669 w 740"/>
                <a:gd name="T71" fmla="*/ 1041 h 1067"/>
                <a:gd name="T72" fmla="*/ 638 w 740"/>
                <a:gd name="T73" fmla="*/ 1059 h 1067"/>
                <a:gd name="T74" fmla="*/ 634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71"/>
                  </a:moveTo>
                  <a:lnTo>
                    <a:pt x="727" y="61"/>
                  </a:lnTo>
                  <a:lnTo>
                    <a:pt x="715" y="51"/>
                  </a:lnTo>
                  <a:lnTo>
                    <a:pt x="702" y="41"/>
                  </a:lnTo>
                  <a:lnTo>
                    <a:pt x="688" y="33"/>
                  </a:lnTo>
                  <a:lnTo>
                    <a:pt x="675" y="24"/>
                  </a:lnTo>
                  <a:lnTo>
                    <a:pt x="662" y="16"/>
                  </a:lnTo>
                  <a:lnTo>
                    <a:pt x="648" y="9"/>
                  </a:lnTo>
                  <a:lnTo>
                    <a:pt x="634" y="0"/>
                  </a:lnTo>
                  <a:lnTo>
                    <a:pt x="622" y="0"/>
                  </a:lnTo>
                  <a:lnTo>
                    <a:pt x="638" y="9"/>
                  </a:lnTo>
                  <a:lnTo>
                    <a:pt x="654" y="17"/>
                  </a:lnTo>
                  <a:lnTo>
                    <a:pt x="669" y="26"/>
                  </a:lnTo>
                  <a:lnTo>
                    <a:pt x="683" y="36"/>
                  </a:lnTo>
                  <a:lnTo>
                    <a:pt x="698" y="46"/>
                  </a:lnTo>
                  <a:lnTo>
                    <a:pt x="712" y="56"/>
                  </a:lnTo>
                  <a:lnTo>
                    <a:pt x="726" y="67"/>
                  </a:lnTo>
                  <a:lnTo>
                    <a:pt x="740" y="78"/>
                  </a:lnTo>
                  <a:lnTo>
                    <a:pt x="740" y="71"/>
                  </a:lnTo>
                  <a:close/>
                  <a:moveTo>
                    <a:pt x="107" y="0"/>
                  </a:moveTo>
                  <a:lnTo>
                    <a:pt x="92" y="9"/>
                  </a:lnTo>
                  <a:lnTo>
                    <a:pt x="78" y="16"/>
                  </a:lnTo>
                  <a:lnTo>
                    <a:pt x="65" y="24"/>
                  </a:lnTo>
                  <a:lnTo>
                    <a:pt x="52" y="33"/>
                  </a:lnTo>
                  <a:lnTo>
                    <a:pt x="38" y="41"/>
                  </a:lnTo>
                  <a:lnTo>
                    <a:pt x="25" y="51"/>
                  </a:lnTo>
                  <a:lnTo>
                    <a:pt x="13" y="61"/>
                  </a:lnTo>
                  <a:lnTo>
                    <a:pt x="0" y="71"/>
                  </a:lnTo>
                  <a:lnTo>
                    <a:pt x="0" y="78"/>
                  </a:lnTo>
                  <a:lnTo>
                    <a:pt x="14" y="67"/>
                  </a:lnTo>
                  <a:lnTo>
                    <a:pt x="28" y="56"/>
                  </a:lnTo>
                  <a:lnTo>
                    <a:pt x="42" y="46"/>
                  </a:lnTo>
                  <a:lnTo>
                    <a:pt x="57" y="36"/>
                  </a:lnTo>
                  <a:lnTo>
                    <a:pt x="71" y="26"/>
                  </a:lnTo>
                  <a:lnTo>
                    <a:pt x="86" y="17"/>
                  </a:lnTo>
                  <a:lnTo>
                    <a:pt x="102" y="9"/>
                  </a:lnTo>
                  <a:lnTo>
                    <a:pt x="118" y="0"/>
                  </a:lnTo>
                  <a:lnTo>
                    <a:pt x="107" y="0"/>
                  </a:lnTo>
                  <a:close/>
                  <a:moveTo>
                    <a:pt x="0" y="997"/>
                  </a:moveTo>
                  <a:lnTo>
                    <a:pt x="13" y="1007"/>
                  </a:lnTo>
                  <a:lnTo>
                    <a:pt x="25" y="1015"/>
                  </a:lnTo>
                  <a:lnTo>
                    <a:pt x="38" y="1025"/>
                  </a:lnTo>
                  <a:lnTo>
                    <a:pt x="52" y="1034"/>
                  </a:lnTo>
                  <a:lnTo>
                    <a:pt x="65" y="1042"/>
                  </a:lnTo>
                  <a:lnTo>
                    <a:pt x="78" y="1051"/>
                  </a:lnTo>
                  <a:lnTo>
                    <a:pt x="92" y="1059"/>
                  </a:lnTo>
                  <a:lnTo>
                    <a:pt x="107" y="1067"/>
                  </a:lnTo>
                  <a:lnTo>
                    <a:pt x="118" y="1067"/>
                  </a:lnTo>
                  <a:lnTo>
                    <a:pt x="102" y="1059"/>
                  </a:lnTo>
                  <a:lnTo>
                    <a:pt x="86" y="1050"/>
                  </a:lnTo>
                  <a:lnTo>
                    <a:pt x="71" y="1041"/>
                  </a:lnTo>
                  <a:lnTo>
                    <a:pt x="57" y="1032"/>
                  </a:lnTo>
                  <a:lnTo>
                    <a:pt x="42" y="1023"/>
                  </a:lnTo>
                  <a:lnTo>
                    <a:pt x="28" y="1011"/>
                  </a:lnTo>
                  <a:lnTo>
                    <a:pt x="14" y="1001"/>
                  </a:lnTo>
                  <a:lnTo>
                    <a:pt x="0" y="990"/>
                  </a:lnTo>
                  <a:lnTo>
                    <a:pt x="0" y="997"/>
                  </a:lnTo>
                  <a:close/>
                  <a:moveTo>
                    <a:pt x="634" y="1067"/>
                  </a:moveTo>
                  <a:lnTo>
                    <a:pt x="648" y="1059"/>
                  </a:lnTo>
                  <a:lnTo>
                    <a:pt x="662" y="1051"/>
                  </a:lnTo>
                  <a:lnTo>
                    <a:pt x="675" y="1042"/>
                  </a:lnTo>
                  <a:lnTo>
                    <a:pt x="688" y="1034"/>
                  </a:lnTo>
                  <a:lnTo>
                    <a:pt x="702" y="1025"/>
                  </a:lnTo>
                  <a:lnTo>
                    <a:pt x="715" y="1015"/>
                  </a:lnTo>
                  <a:lnTo>
                    <a:pt x="727" y="1007"/>
                  </a:lnTo>
                  <a:lnTo>
                    <a:pt x="740" y="997"/>
                  </a:lnTo>
                  <a:lnTo>
                    <a:pt x="740" y="990"/>
                  </a:lnTo>
                  <a:lnTo>
                    <a:pt x="726" y="1001"/>
                  </a:lnTo>
                  <a:lnTo>
                    <a:pt x="712" y="1011"/>
                  </a:lnTo>
                  <a:lnTo>
                    <a:pt x="698" y="1023"/>
                  </a:lnTo>
                  <a:lnTo>
                    <a:pt x="683" y="1032"/>
                  </a:lnTo>
                  <a:lnTo>
                    <a:pt x="669" y="1041"/>
                  </a:lnTo>
                  <a:lnTo>
                    <a:pt x="654" y="1050"/>
                  </a:lnTo>
                  <a:lnTo>
                    <a:pt x="638" y="1059"/>
                  </a:lnTo>
                  <a:lnTo>
                    <a:pt x="622" y="1067"/>
                  </a:lnTo>
                  <a:lnTo>
                    <a:pt x="634" y="1067"/>
                  </a:lnTo>
                  <a:close/>
                </a:path>
              </a:pathLst>
            </a:custGeom>
            <a:solidFill>
              <a:srgbClr val="4F8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1" name="Freeform 219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7 w 740"/>
                <a:gd name="T1" fmla="*/ 64 h 1067"/>
                <a:gd name="T2" fmla="*/ 700 w 740"/>
                <a:gd name="T3" fmla="*/ 44 h 1067"/>
                <a:gd name="T4" fmla="*/ 672 w 740"/>
                <a:gd name="T5" fmla="*/ 26 h 1067"/>
                <a:gd name="T6" fmla="*/ 643 w 740"/>
                <a:gd name="T7" fmla="*/ 9 h 1067"/>
                <a:gd name="T8" fmla="*/ 616 w 740"/>
                <a:gd name="T9" fmla="*/ 0 h 1067"/>
                <a:gd name="T10" fmla="*/ 650 w 740"/>
                <a:gd name="T11" fmla="*/ 17 h 1067"/>
                <a:gd name="T12" fmla="*/ 680 w 740"/>
                <a:gd name="T13" fmla="*/ 37 h 1067"/>
                <a:gd name="T14" fmla="*/ 711 w 740"/>
                <a:gd name="T15" fmla="*/ 58 h 1067"/>
                <a:gd name="T16" fmla="*/ 740 w 740"/>
                <a:gd name="T17" fmla="*/ 81 h 1067"/>
                <a:gd name="T18" fmla="*/ 113 w 740"/>
                <a:gd name="T19" fmla="*/ 0 h 1067"/>
                <a:gd name="T20" fmla="*/ 82 w 740"/>
                <a:gd name="T21" fmla="*/ 17 h 1067"/>
                <a:gd name="T22" fmla="*/ 54 w 740"/>
                <a:gd name="T23" fmla="*/ 34 h 1067"/>
                <a:gd name="T24" fmla="*/ 26 w 740"/>
                <a:gd name="T25" fmla="*/ 54 h 1067"/>
                <a:gd name="T26" fmla="*/ 0 w 740"/>
                <a:gd name="T27" fmla="*/ 74 h 1067"/>
                <a:gd name="T28" fmla="*/ 14 w 740"/>
                <a:gd name="T29" fmla="*/ 70 h 1067"/>
                <a:gd name="T30" fmla="*/ 45 w 740"/>
                <a:gd name="T31" fmla="*/ 47 h 1067"/>
                <a:gd name="T32" fmla="*/ 75 w 740"/>
                <a:gd name="T33" fmla="*/ 27 h 1067"/>
                <a:gd name="T34" fmla="*/ 107 w 740"/>
                <a:gd name="T35" fmla="*/ 9 h 1067"/>
                <a:gd name="T36" fmla="*/ 113 w 740"/>
                <a:gd name="T37" fmla="*/ 0 h 1067"/>
                <a:gd name="T38" fmla="*/ 14 w 740"/>
                <a:gd name="T39" fmla="*/ 1004 h 1067"/>
                <a:gd name="T40" fmla="*/ 40 w 740"/>
                <a:gd name="T41" fmla="*/ 1024 h 1067"/>
                <a:gd name="T42" fmla="*/ 68 w 740"/>
                <a:gd name="T43" fmla="*/ 1042 h 1067"/>
                <a:gd name="T44" fmla="*/ 97 w 740"/>
                <a:gd name="T45" fmla="*/ 1059 h 1067"/>
                <a:gd name="T46" fmla="*/ 124 w 740"/>
                <a:gd name="T47" fmla="*/ 1067 h 1067"/>
                <a:gd name="T48" fmla="*/ 90 w 740"/>
                <a:gd name="T49" fmla="*/ 1050 h 1067"/>
                <a:gd name="T50" fmla="*/ 60 w 740"/>
                <a:gd name="T51" fmla="*/ 1031 h 1067"/>
                <a:gd name="T52" fmla="*/ 29 w 740"/>
                <a:gd name="T53" fmla="*/ 1010 h 1067"/>
                <a:gd name="T54" fmla="*/ 0 w 740"/>
                <a:gd name="T55" fmla="*/ 987 h 1067"/>
                <a:gd name="T56" fmla="*/ 627 w 740"/>
                <a:gd name="T57" fmla="*/ 1067 h 1067"/>
                <a:gd name="T58" fmla="*/ 658 w 740"/>
                <a:gd name="T59" fmla="*/ 1051 h 1067"/>
                <a:gd name="T60" fmla="*/ 686 w 740"/>
                <a:gd name="T61" fmla="*/ 1032 h 1067"/>
                <a:gd name="T62" fmla="*/ 714 w 740"/>
                <a:gd name="T63" fmla="*/ 1014 h 1067"/>
                <a:gd name="T64" fmla="*/ 740 w 740"/>
                <a:gd name="T65" fmla="*/ 993 h 1067"/>
                <a:gd name="T66" fmla="*/ 726 w 740"/>
                <a:gd name="T67" fmla="*/ 998 h 1067"/>
                <a:gd name="T68" fmla="*/ 695 w 740"/>
                <a:gd name="T69" fmla="*/ 1020 h 1067"/>
                <a:gd name="T70" fmla="*/ 665 w 740"/>
                <a:gd name="T71" fmla="*/ 1041 h 1067"/>
                <a:gd name="T72" fmla="*/ 633 w 740"/>
                <a:gd name="T73" fmla="*/ 1058 h 1067"/>
                <a:gd name="T74" fmla="*/ 627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74"/>
                  </a:moveTo>
                  <a:lnTo>
                    <a:pt x="727" y="64"/>
                  </a:lnTo>
                  <a:lnTo>
                    <a:pt x="714" y="54"/>
                  </a:lnTo>
                  <a:lnTo>
                    <a:pt x="700" y="44"/>
                  </a:lnTo>
                  <a:lnTo>
                    <a:pt x="686" y="34"/>
                  </a:lnTo>
                  <a:lnTo>
                    <a:pt x="672" y="26"/>
                  </a:lnTo>
                  <a:lnTo>
                    <a:pt x="658" y="17"/>
                  </a:lnTo>
                  <a:lnTo>
                    <a:pt x="643" y="9"/>
                  </a:lnTo>
                  <a:lnTo>
                    <a:pt x="627" y="0"/>
                  </a:lnTo>
                  <a:lnTo>
                    <a:pt x="616" y="0"/>
                  </a:lnTo>
                  <a:lnTo>
                    <a:pt x="633" y="9"/>
                  </a:lnTo>
                  <a:lnTo>
                    <a:pt x="650" y="17"/>
                  </a:lnTo>
                  <a:lnTo>
                    <a:pt x="665" y="27"/>
                  </a:lnTo>
                  <a:lnTo>
                    <a:pt x="680" y="37"/>
                  </a:lnTo>
                  <a:lnTo>
                    <a:pt x="695" y="47"/>
                  </a:lnTo>
                  <a:lnTo>
                    <a:pt x="711" y="58"/>
                  </a:lnTo>
                  <a:lnTo>
                    <a:pt x="726" y="70"/>
                  </a:lnTo>
                  <a:lnTo>
                    <a:pt x="740" y="81"/>
                  </a:lnTo>
                  <a:lnTo>
                    <a:pt x="740" y="74"/>
                  </a:lnTo>
                  <a:close/>
                  <a:moveTo>
                    <a:pt x="113" y="0"/>
                  </a:moveTo>
                  <a:lnTo>
                    <a:pt x="97" y="9"/>
                  </a:lnTo>
                  <a:lnTo>
                    <a:pt x="82" y="17"/>
                  </a:lnTo>
                  <a:lnTo>
                    <a:pt x="68" y="26"/>
                  </a:lnTo>
                  <a:lnTo>
                    <a:pt x="54" y="34"/>
                  </a:lnTo>
                  <a:lnTo>
                    <a:pt x="40" y="44"/>
                  </a:lnTo>
                  <a:lnTo>
                    <a:pt x="26" y="54"/>
                  </a:lnTo>
                  <a:lnTo>
                    <a:pt x="14" y="64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14" y="70"/>
                  </a:lnTo>
                  <a:lnTo>
                    <a:pt x="29" y="58"/>
                  </a:lnTo>
                  <a:lnTo>
                    <a:pt x="45" y="47"/>
                  </a:lnTo>
                  <a:lnTo>
                    <a:pt x="60" y="37"/>
                  </a:lnTo>
                  <a:lnTo>
                    <a:pt x="75" y="27"/>
                  </a:lnTo>
                  <a:lnTo>
                    <a:pt x="90" y="17"/>
                  </a:lnTo>
                  <a:lnTo>
                    <a:pt x="107" y="9"/>
                  </a:lnTo>
                  <a:lnTo>
                    <a:pt x="124" y="0"/>
                  </a:lnTo>
                  <a:lnTo>
                    <a:pt x="113" y="0"/>
                  </a:lnTo>
                  <a:close/>
                  <a:moveTo>
                    <a:pt x="0" y="993"/>
                  </a:moveTo>
                  <a:lnTo>
                    <a:pt x="14" y="1004"/>
                  </a:lnTo>
                  <a:lnTo>
                    <a:pt x="26" y="1014"/>
                  </a:lnTo>
                  <a:lnTo>
                    <a:pt x="40" y="1024"/>
                  </a:lnTo>
                  <a:lnTo>
                    <a:pt x="54" y="1032"/>
                  </a:lnTo>
                  <a:lnTo>
                    <a:pt x="68" y="1042"/>
                  </a:lnTo>
                  <a:lnTo>
                    <a:pt x="82" y="1051"/>
                  </a:lnTo>
                  <a:lnTo>
                    <a:pt x="97" y="1059"/>
                  </a:lnTo>
                  <a:lnTo>
                    <a:pt x="113" y="1067"/>
                  </a:lnTo>
                  <a:lnTo>
                    <a:pt x="124" y="1067"/>
                  </a:lnTo>
                  <a:lnTo>
                    <a:pt x="107" y="1058"/>
                  </a:lnTo>
                  <a:lnTo>
                    <a:pt x="90" y="1050"/>
                  </a:lnTo>
                  <a:lnTo>
                    <a:pt x="75" y="1041"/>
                  </a:lnTo>
                  <a:lnTo>
                    <a:pt x="60" y="1031"/>
                  </a:lnTo>
                  <a:lnTo>
                    <a:pt x="45" y="1020"/>
                  </a:lnTo>
                  <a:lnTo>
                    <a:pt x="29" y="1010"/>
                  </a:lnTo>
                  <a:lnTo>
                    <a:pt x="14" y="998"/>
                  </a:lnTo>
                  <a:lnTo>
                    <a:pt x="0" y="987"/>
                  </a:lnTo>
                  <a:lnTo>
                    <a:pt x="0" y="993"/>
                  </a:lnTo>
                  <a:close/>
                  <a:moveTo>
                    <a:pt x="627" y="1067"/>
                  </a:moveTo>
                  <a:lnTo>
                    <a:pt x="643" y="1059"/>
                  </a:lnTo>
                  <a:lnTo>
                    <a:pt x="658" y="1051"/>
                  </a:lnTo>
                  <a:lnTo>
                    <a:pt x="672" y="1042"/>
                  </a:lnTo>
                  <a:lnTo>
                    <a:pt x="686" y="1032"/>
                  </a:lnTo>
                  <a:lnTo>
                    <a:pt x="700" y="1024"/>
                  </a:lnTo>
                  <a:lnTo>
                    <a:pt x="714" y="1014"/>
                  </a:lnTo>
                  <a:lnTo>
                    <a:pt x="727" y="1004"/>
                  </a:lnTo>
                  <a:lnTo>
                    <a:pt x="740" y="993"/>
                  </a:lnTo>
                  <a:lnTo>
                    <a:pt x="740" y="987"/>
                  </a:lnTo>
                  <a:lnTo>
                    <a:pt x="726" y="998"/>
                  </a:lnTo>
                  <a:lnTo>
                    <a:pt x="711" y="1010"/>
                  </a:lnTo>
                  <a:lnTo>
                    <a:pt x="695" y="1020"/>
                  </a:lnTo>
                  <a:lnTo>
                    <a:pt x="680" y="1031"/>
                  </a:lnTo>
                  <a:lnTo>
                    <a:pt x="665" y="1041"/>
                  </a:lnTo>
                  <a:lnTo>
                    <a:pt x="650" y="1050"/>
                  </a:lnTo>
                  <a:lnTo>
                    <a:pt x="633" y="1058"/>
                  </a:lnTo>
                  <a:lnTo>
                    <a:pt x="616" y="1067"/>
                  </a:lnTo>
                  <a:lnTo>
                    <a:pt x="627" y="1067"/>
                  </a:lnTo>
                  <a:close/>
                </a:path>
              </a:pathLst>
            </a:custGeom>
            <a:solidFill>
              <a:srgbClr val="4F8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2" name="Freeform 220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6 w 740"/>
                <a:gd name="T1" fmla="*/ 67 h 1067"/>
                <a:gd name="T2" fmla="*/ 698 w 740"/>
                <a:gd name="T3" fmla="*/ 46 h 1067"/>
                <a:gd name="T4" fmla="*/ 669 w 740"/>
                <a:gd name="T5" fmla="*/ 26 h 1067"/>
                <a:gd name="T6" fmla="*/ 638 w 740"/>
                <a:gd name="T7" fmla="*/ 9 h 1067"/>
                <a:gd name="T8" fmla="*/ 611 w 740"/>
                <a:gd name="T9" fmla="*/ 0 h 1067"/>
                <a:gd name="T10" fmla="*/ 645 w 740"/>
                <a:gd name="T11" fmla="*/ 19 h 1067"/>
                <a:gd name="T12" fmla="*/ 679 w 740"/>
                <a:gd name="T13" fmla="*/ 39 h 1067"/>
                <a:gd name="T14" fmla="*/ 709 w 740"/>
                <a:gd name="T15" fmla="*/ 60 h 1067"/>
                <a:gd name="T16" fmla="*/ 740 w 740"/>
                <a:gd name="T17" fmla="*/ 84 h 1067"/>
                <a:gd name="T18" fmla="*/ 118 w 740"/>
                <a:gd name="T19" fmla="*/ 0 h 1067"/>
                <a:gd name="T20" fmla="*/ 86 w 740"/>
                <a:gd name="T21" fmla="*/ 17 h 1067"/>
                <a:gd name="T22" fmla="*/ 57 w 740"/>
                <a:gd name="T23" fmla="*/ 36 h 1067"/>
                <a:gd name="T24" fmla="*/ 28 w 740"/>
                <a:gd name="T25" fmla="*/ 56 h 1067"/>
                <a:gd name="T26" fmla="*/ 0 w 740"/>
                <a:gd name="T27" fmla="*/ 78 h 1067"/>
                <a:gd name="T28" fmla="*/ 15 w 740"/>
                <a:gd name="T29" fmla="*/ 73 h 1067"/>
                <a:gd name="T30" fmla="*/ 46 w 740"/>
                <a:gd name="T31" fmla="*/ 48 h 1067"/>
                <a:gd name="T32" fmla="*/ 78 w 740"/>
                <a:gd name="T33" fmla="*/ 29 h 1067"/>
                <a:gd name="T34" fmla="*/ 113 w 740"/>
                <a:gd name="T35" fmla="*/ 9 h 1067"/>
                <a:gd name="T36" fmla="*/ 118 w 740"/>
                <a:gd name="T37" fmla="*/ 0 h 1067"/>
                <a:gd name="T38" fmla="*/ 14 w 740"/>
                <a:gd name="T39" fmla="*/ 1001 h 1067"/>
                <a:gd name="T40" fmla="*/ 42 w 740"/>
                <a:gd name="T41" fmla="*/ 1023 h 1067"/>
                <a:gd name="T42" fmla="*/ 71 w 740"/>
                <a:gd name="T43" fmla="*/ 1041 h 1067"/>
                <a:gd name="T44" fmla="*/ 102 w 740"/>
                <a:gd name="T45" fmla="*/ 1059 h 1067"/>
                <a:gd name="T46" fmla="*/ 129 w 740"/>
                <a:gd name="T47" fmla="*/ 1067 h 1067"/>
                <a:gd name="T48" fmla="*/ 95 w 740"/>
                <a:gd name="T49" fmla="*/ 1050 h 1067"/>
                <a:gd name="T50" fmla="*/ 63 w 740"/>
                <a:gd name="T51" fmla="*/ 1030 h 1067"/>
                <a:gd name="T52" fmla="*/ 31 w 740"/>
                <a:gd name="T53" fmla="*/ 1007 h 1067"/>
                <a:gd name="T54" fmla="*/ 0 w 740"/>
                <a:gd name="T55" fmla="*/ 983 h 1067"/>
                <a:gd name="T56" fmla="*/ 622 w 740"/>
                <a:gd name="T57" fmla="*/ 1067 h 1067"/>
                <a:gd name="T58" fmla="*/ 654 w 740"/>
                <a:gd name="T59" fmla="*/ 1050 h 1067"/>
                <a:gd name="T60" fmla="*/ 683 w 740"/>
                <a:gd name="T61" fmla="*/ 1032 h 1067"/>
                <a:gd name="T62" fmla="*/ 712 w 740"/>
                <a:gd name="T63" fmla="*/ 1011 h 1067"/>
                <a:gd name="T64" fmla="*/ 740 w 740"/>
                <a:gd name="T65" fmla="*/ 990 h 1067"/>
                <a:gd name="T66" fmla="*/ 725 w 740"/>
                <a:gd name="T67" fmla="*/ 996 h 1067"/>
                <a:gd name="T68" fmla="*/ 694 w 740"/>
                <a:gd name="T69" fmla="*/ 1018 h 1067"/>
                <a:gd name="T70" fmla="*/ 662 w 740"/>
                <a:gd name="T71" fmla="*/ 1040 h 1067"/>
                <a:gd name="T72" fmla="*/ 627 w 740"/>
                <a:gd name="T73" fmla="*/ 1058 h 1067"/>
                <a:gd name="T74" fmla="*/ 622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78"/>
                  </a:moveTo>
                  <a:lnTo>
                    <a:pt x="726" y="67"/>
                  </a:lnTo>
                  <a:lnTo>
                    <a:pt x="712" y="56"/>
                  </a:lnTo>
                  <a:lnTo>
                    <a:pt x="698" y="46"/>
                  </a:lnTo>
                  <a:lnTo>
                    <a:pt x="683" y="36"/>
                  </a:lnTo>
                  <a:lnTo>
                    <a:pt x="669" y="26"/>
                  </a:lnTo>
                  <a:lnTo>
                    <a:pt x="654" y="17"/>
                  </a:lnTo>
                  <a:lnTo>
                    <a:pt x="638" y="9"/>
                  </a:lnTo>
                  <a:lnTo>
                    <a:pt x="622" y="0"/>
                  </a:lnTo>
                  <a:lnTo>
                    <a:pt x="611" y="0"/>
                  </a:lnTo>
                  <a:lnTo>
                    <a:pt x="627" y="9"/>
                  </a:lnTo>
                  <a:lnTo>
                    <a:pt x="645" y="19"/>
                  </a:lnTo>
                  <a:lnTo>
                    <a:pt x="662" y="29"/>
                  </a:lnTo>
                  <a:lnTo>
                    <a:pt x="679" y="39"/>
                  </a:lnTo>
                  <a:lnTo>
                    <a:pt x="694" y="48"/>
                  </a:lnTo>
                  <a:lnTo>
                    <a:pt x="709" y="60"/>
                  </a:lnTo>
                  <a:lnTo>
                    <a:pt x="725" y="73"/>
                  </a:lnTo>
                  <a:lnTo>
                    <a:pt x="740" y="84"/>
                  </a:lnTo>
                  <a:lnTo>
                    <a:pt x="740" y="78"/>
                  </a:lnTo>
                  <a:close/>
                  <a:moveTo>
                    <a:pt x="118" y="0"/>
                  </a:moveTo>
                  <a:lnTo>
                    <a:pt x="102" y="9"/>
                  </a:lnTo>
                  <a:lnTo>
                    <a:pt x="86" y="17"/>
                  </a:lnTo>
                  <a:lnTo>
                    <a:pt x="71" y="26"/>
                  </a:lnTo>
                  <a:lnTo>
                    <a:pt x="57" y="36"/>
                  </a:lnTo>
                  <a:lnTo>
                    <a:pt x="42" y="46"/>
                  </a:lnTo>
                  <a:lnTo>
                    <a:pt x="28" y="56"/>
                  </a:lnTo>
                  <a:lnTo>
                    <a:pt x="14" y="67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5" y="73"/>
                  </a:lnTo>
                  <a:lnTo>
                    <a:pt x="31" y="60"/>
                  </a:lnTo>
                  <a:lnTo>
                    <a:pt x="46" y="48"/>
                  </a:lnTo>
                  <a:lnTo>
                    <a:pt x="63" y="39"/>
                  </a:lnTo>
                  <a:lnTo>
                    <a:pt x="78" y="29"/>
                  </a:lnTo>
                  <a:lnTo>
                    <a:pt x="95" y="19"/>
                  </a:lnTo>
                  <a:lnTo>
                    <a:pt x="113" y="9"/>
                  </a:lnTo>
                  <a:lnTo>
                    <a:pt x="129" y="0"/>
                  </a:lnTo>
                  <a:lnTo>
                    <a:pt x="118" y="0"/>
                  </a:lnTo>
                  <a:close/>
                  <a:moveTo>
                    <a:pt x="0" y="990"/>
                  </a:moveTo>
                  <a:lnTo>
                    <a:pt x="14" y="1001"/>
                  </a:lnTo>
                  <a:lnTo>
                    <a:pt x="28" y="1011"/>
                  </a:lnTo>
                  <a:lnTo>
                    <a:pt x="42" y="1023"/>
                  </a:lnTo>
                  <a:lnTo>
                    <a:pt x="57" y="1032"/>
                  </a:lnTo>
                  <a:lnTo>
                    <a:pt x="71" y="1041"/>
                  </a:lnTo>
                  <a:lnTo>
                    <a:pt x="86" y="1050"/>
                  </a:lnTo>
                  <a:lnTo>
                    <a:pt x="102" y="1059"/>
                  </a:lnTo>
                  <a:lnTo>
                    <a:pt x="118" y="1067"/>
                  </a:lnTo>
                  <a:lnTo>
                    <a:pt x="129" y="1067"/>
                  </a:lnTo>
                  <a:lnTo>
                    <a:pt x="113" y="1058"/>
                  </a:lnTo>
                  <a:lnTo>
                    <a:pt x="95" y="1050"/>
                  </a:lnTo>
                  <a:lnTo>
                    <a:pt x="78" y="1040"/>
                  </a:lnTo>
                  <a:lnTo>
                    <a:pt x="63" y="1030"/>
                  </a:lnTo>
                  <a:lnTo>
                    <a:pt x="46" y="1018"/>
                  </a:lnTo>
                  <a:lnTo>
                    <a:pt x="31" y="1007"/>
                  </a:lnTo>
                  <a:lnTo>
                    <a:pt x="15" y="996"/>
                  </a:lnTo>
                  <a:lnTo>
                    <a:pt x="0" y="983"/>
                  </a:lnTo>
                  <a:lnTo>
                    <a:pt x="0" y="990"/>
                  </a:lnTo>
                  <a:close/>
                  <a:moveTo>
                    <a:pt x="622" y="1067"/>
                  </a:moveTo>
                  <a:lnTo>
                    <a:pt x="638" y="1059"/>
                  </a:lnTo>
                  <a:lnTo>
                    <a:pt x="654" y="1050"/>
                  </a:lnTo>
                  <a:lnTo>
                    <a:pt x="669" y="1041"/>
                  </a:lnTo>
                  <a:lnTo>
                    <a:pt x="683" y="1032"/>
                  </a:lnTo>
                  <a:lnTo>
                    <a:pt x="698" y="1023"/>
                  </a:lnTo>
                  <a:lnTo>
                    <a:pt x="712" y="1011"/>
                  </a:lnTo>
                  <a:lnTo>
                    <a:pt x="726" y="1001"/>
                  </a:lnTo>
                  <a:lnTo>
                    <a:pt x="740" y="990"/>
                  </a:lnTo>
                  <a:lnTo>
                    <a:pt x="740" y="983"/>
                  </a:lnTo>
                  <a:lnTo>
                    <a:pt x="725" y="996"/>
                  </a:lnTo>
                  <a:lnTo>
                    <a:pt x="709" y="1007"/>
                  </a:lnTo>
                  <a:lnTo>
                    <a:pt x="694" y="1018"/>
                  </a:lnTo>
                  <a:lnTo>
                    <a:pt x="679" y="1030"/>
                  </a:lnTo>
                  <a:lnTo>
                    <a:pt x="662" y="1040"/>
                  </a:lnTo>
                  <a:lnTo>
                    <a:pt x="645" y="1050"/>
                  </a:lnTo>
                  <a:lnTo>
                    <a:pt x="627" y="1058"/>
                  </a:lnTo>
                  <a:lnTo>
                    <a:pt x="611" y="1067"/>
                  </a:lnTo>
                  <a:lnTo>
                    <a:pt x="622" y="1067"/>
                  </a:lnTo>
                  <a:close/>
                </a:path>
              </a:pathLst>
            </a:custGeom>
            <a:solidFill>
              <a:srgbClr val="5182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3" name="Freeform 221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6 w 740"/>
                <a:gd name="T1" fmla="*/ 70 h 1067"/>
                <a:gd name="T2" fmla="*/ 695 w 740"/>
                <a:gd name="T3" fmla="*/ 47 h 1067"/>
                <a:gd name="T4" fmla="*/ 665 w 740"/>
                <a:gd name="T5" fmla="*/ 27 h 1067"/>
                <a:gd name="T6" fmla="*/ 633 w 740"/>
                <a:gd name="T7" fmla="*/ 9 h 1067"/>
                <a:gd name="T8" fmla="*/ 605 w 740"/>
                <a:gd name="T9" fmla="*/ 0 h 1067"/>
                <a:gd name="T10" fmla="*/ 641 w 740"/>
                <a:gd name="T11" fmla="*/ 19 h 1067"/>
                <a:gd name="T12" fmla="*/ 676 w 740"/>
                <a:gd name="T13" fmla="*/ 40 h 1067"/>
                <a:gd name="T14" fmla="*/ 708 w 740"/>
                <a:gd name="T15" fmla="*/ 63 h 1067"/>
                <a:gd name="T16" fmla="*/ 740 w 740"/>
                <a:gd name="T17" fmla="*/ 88 h 1067"/>
                <a:gd name="T18" fmla="*/ 124 w 740"/>
                <a:gd name="T19" fmla="*/ 0 h 1067"/>
                <a:gd name="T20" fmla="*/ 90 w 740"/>
                <a:gd name="T21" fmla="*/ 17 h 1067"/>
                <a:gd name="T22" fmla="*/ 60 w 740"/>
                <a:gd name="T23" fmla="*/ 37 h 1067"/>
                <a:gd name="T24" fmla="*/ 29 w 740"/>
                <a:gd name="T25" fmla="*/ 58 h 1067"/>
                <a:gd name="T26" fmla="*/ 0 w 740"/>
                <a:gd name="T27" fmla="*/ 81 h 1067"/>
                <a:gd name="T28" fmla="*/ 15 w 740"/>
                <a:gd name="T29" fmla="*/ 75 h 1067"/>
                <a:gd name="T30" fmla="*/ 47 w 740"/>
                <a:gd name="T31" fmla="*/ 51 h 1067"/>
                <a:gd name="T32" fmla="*/ 82 w 740"/>
                <a:gd name="T33" fmla="*/ 29 h 1067"/>
                <a:gd name="T34" fmla="*/ 117 w 740"/>
                <a:gd name="T35" fmla="*/ 9 h 1067"/>
                <a:gd name="T36" fmla="*/ 124 w 740"/>
                <a:gd name="T37" fmla="*/ 0 h 1067"/>
                <a:gd name="T38" fmla="*/ 14 w 740"/>
                <a:gd name="T39" fmla="*/ 998 h 1067"/>
                <a:gd name="T40" fmla="*/ 45 w 740"/>
                <a:gd name="T41" fmla="*/ 1020 h 1067"/>
                <a:gd name="T42" fmla="*/ 75 w 740"/>
                <a:gd name="T43" fmla="*/ 1041 h 1067"/>
                <a:gd name="T44" fmla="*/ 107 w 740"/>
                <a:gd name="T45" fmla="*/ 1058 h 1067"/>
                <a:gd name="T46" fmla="*/ 135 w 740"/>
                <a:gd name="T47" fmla="*/ 1067 h 1067"/>
                <a:gd name="T48" fmla="*/ 99 w 740"/>
                <a:gd name="T49" fmla="*/ 1048 h 1067"/>
                <a:gd name="T50" fmla="*/ 64 w 740"/>
                <a:gd name="T51" fmla="*/ 1028 h 1067"/>
                <a:gd name="T52" fmla="*/ 32 w 740"/>
                <a:gd name="T53" fmla="*/ 1006 h 1067"/>
                <a:gd name="T54" fmla="*/ 0 w 740"/>
                <a:gd name="T55" fmla="*/ 980 h 1067"/>
                <a:gd name="T56" fmla="*/ 616 w 740"/>
                <a:gd name="T57" fmla="*/ 1067 h 1067"/>
                <a:gd name="T58" fmla="*/ 650 w 740"/>
                <a:gd name="T59" fmla="*/ 1050 h 1067"/>
                <a:gd name="T60" fmla="*/ 680 w 740"/>
                <a:gd name="T61" fmla="*/ 1031 h 1067"/>
                <a:gd name="T62" fmla="*/ 711 w 740"/>
                <a:gd name="T63" fmla="*/ 1010 h 1067"/>
                <a:gd name="T64" fmla="*/ 740 w 740"/>
                <a:gd name="T65" fmla="*/ 987 h 1067"/>
                <a:gd name="T66" fmla="*/ 725 w 740"/>
                <a:gd name="T67" fmla="*/ 993 h 1067"/>
                <a:gd name="T68" fmla="*/ 693 w 740"/>
                <a:gd name="T69" fmla="*/ 1017 h 1067"/>
                <a:gd name="T70" fmla="*/ 658 w 740"/>
                <a:gd name="T71" fmla="*/ 1038 h 1067"/>
                <a:gd name="T72" fmla="*/ 623 w 740"/>
                <a:gd name="T73" fmla="*/ 1058 h 1067"/>
                <a:gd name="T74" fmla="*/ 616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81"/>
                  </a:moveTo>
                  <a:lnTo>
                    <a:pt x="726" y="70"/>
                  </a:lnTo>
                  <a:lnTo>
                    <a:pt x="711" y="58"/>
                  </a:lnTo>
                  <a:lnTo>
                    <a:pt x="695" y="47"/>
                  </a:lnTo>
                  <a:lnTo>
                    <a:pt x="680" y="37"/>
                  </a:lnTo>
                  <a:lnTo>
                    <a:pt x="665" y="27"/>
                  </a:lnTo>
                  <a:lnTo>
                    <a:pt x="650" y="17"/>
                  </a:lnTo>
                  <a:lnTo>
                    <a:pt x="633" y="9"/>
                  </a:lnTo>
                  <a:lnTo>
                    <a:pt x="616" y="0"/>
                  </a:lnTo>
                  <a:lnTo>
                    <a:pt x="605" y="0"/>
                  </a:lnTo>
                  <a:lnTo>
                    <a:pt x="623" y="9"/>
                  </a:lnTo>
                  <a:lnTo>
                    <a:pt x="641" y="19"/>
                  </a:lnTo>
                  <a:lnTo>
                    <a:pt x="658" y="29"/>
                  </a:lnTo>
                  <a:lnTo>
                    <a:pt x="676" y="40"/>
                  </a:lnTo>
                  <a:lnTo>
                    <a:pt x="693" y="51"/>
                  </a:lnTo>
                  <a:lnTo>
                    <a:pt x="708" y="63"/>
                  </a:lnTo>
                  <a:lnTo>
                    <a:pt x="725" y="75"/>
                  </a:lnTo>
                  <a:lnTo>
                    <a:pt x="740" y="88"/>
                  </a:lnTo>
                  <a:lnTo>
                    <a:pt x="740" y="81"/>
                  </a:lnTo>
                  <a:close/>
                  <a:moveTo>
                    <a:pt x="124" y="0"/>
                  </a:moveTo>
                  <a:lnTo>
                    <a:pt x="107" y="9"/>
                  </a:lnTo>
                  <a:lnTo>
                    <a:pt x="90" y="17"/>
                  </a:lnTo>
                  <a:lnTo>
                    <a:pt x="75" y="27"/>
                  </a:lnTo>
                  <a:lnTo>
                    <a:pt x="60" y="37"/>
                  </a:lnTo>
                  <a:lnTo>
                    <a:pt x="45" y="47"/>
                  </a:lnTo>
                  <a:lnTo>
                    <a:pt x="29" y="58"/>
                  </a:lnTo>
                  <a:lnTo>
                    <a:pt x="14" y="70"/>
                  </a:lnTo>
                  <a:lnTo>
                    <a:pt x="0" y="81"/>
                  </a:lnTo>
                  <a:lnTo>
                    <a:pt x="0" y="88"/>
                  </a:lnTo>
                  <a:lnTo>
                    <a:pt x="15" y="75"/>
                  </a:lnTo>
                  <a:lnTo>
                    <a:pt x="32" y="63"/>
                  </a:lnTo>
                  <a:lnTo>
                    <a:pt x="47" y="51"/>
                  </a:lnTo>
                  <a:lnTo>
                    <a:pt x="64" y="40"/>
                  </a:lnTo>
                  <a:lnTo>
                    <a:pt x="82" y="29"/>
                  </a:lnTo>
                  <a:lnTo>
                    <a:pt x="99" y="19"/>
                  </a:lnTo>
                  <a:lnTo>
                    <a:pt x="117" y="9"/>
                  </a:lnTo>
                  <a:lnTo>
                    <a:pt x="135" y="0"/>
                  </a:lnTo>
                  <a:lnTo>
                    <a:pt x="124" y="0"/>
                  </a:lnTo>
                  <a:close/>
                  <a:moveTo>
                    <a:pt x="0" y="987"/>
                  </a:moveTo>
                  <a:lnTo>
                    <a:pt x="14" y="998"/>
                  </a:lnTo>
                  <a:lnTo>
                    <a:pt x="29" y="1010"/>
                  </a:lnTo>
                  <a:lnTo>
                    <a:pt x="45" y="1020"/>
                  </a:lnTo>
                  <a:lnTo>
                    <a:pt x="60" y="1031"/>
                  </a:lnTo>
                  <a:lnTo>
                    <a:pt x="75" y="1041"/>
                  </a:lnTo>
                  <a:lnTo>
                    <a:pt x="90" y="1050"/>
                  </a:lnTo>
                  <a:lnTo>
                    <a:pt x="107" y="1058"/>
                  </a:lnTo>
                  <a:lnTo>
                    <a:pt x="124" y="1067"/>
                  </a:lnTo>
                  <a:lnTo>
                    <a:pt x="135" y="1067"/>
                  </a:lnTo>
                  <a:lnTo>
                    <a:pt x="117" y="1058"/>
                  </a:lnTo>
                  <a:lnTo>
                    <a:pt x="99" y="1048"/>
                  </a:lnTo>
                  <a:lnTo>
                    <a:pt x="82" y="1038"/>
                  </a:lnTo>
                  <a:lnTo>
                    <a:pt x="64" y="1028"/>
                  </a:lnTo>
                  <a:lnTo>
                    <a:pt x="47" y="1017"/>
                  </a:lnTo>
                  <a:lnTo>
                    <a:pt x="32" y="1006"/>
                  </a:lnTo>
                  <a:lnTo>
                    <a:pt x="15" y="993"/>
                  </a:lnTo>
                  <a:lnTo>
                    <a:pt x="0" y="980"/>
                  </a:lnTo>
                  <a:lnTo>
                    <a:pt x="0" y="987"/>
                  </a:lnTo>
                  <a:close/>
                  <a:moveTo>
                    <a:pt x="616" y="1067"/>
                  </a:moveTo>
                  <a:lnTo>
                    <a:pt x="633" y="1058"/>
                  </a:lnTo>
                  <a:lnTo>
                    <a:pt x="650" y="1050"/>
                  </a:lnTo>
                  <a:lnTo>
                    <a:pt x="665" y="1041"/>
                  </a:lnTo>
                  <a:lnTo>
                    <a:pt x="680" y="1031"/>
                  </a:lnTo>
                  <a:lnTo>
                    <a:pt x="695" y="1020"/>
                  </a:lnTo>
                  <a:lnTo>
                    <a:pt x="711" y="1010"/>
                  </a:lnTo>
                  <a:lnTo>
                    <a:pt x="726" y="998"/>
                  </a:lnTo>
                  <a:lnTo>
                    <a:pt x="740" y="987"/>
                  </a:lnTo>
                  <a:lnTo>
                    <a:pt x="740" y="980"/>
                  </a:lnTo>
                  <a:lnTo>
                    <a:pt x="725" y="993"/>
                  </a:lnTo>
                  <a:lnTo>
                    <a:pt x="708" y="1006"/>
                  </a:lnTo>
                  <a:lnTo>
                    <a:pt x="693" y="1017"/>
                  </a:lnTo>
                  <a:lnTo>
                    <a:pt x="676" y="1028"/>
                  </a:lnTo>
                  <a:lnTo>
                    <a:pt x="658" y="1038"/>
                  </a:lnTo>
                  <a:lnTo>
                    <a:pt x="641" y="1048"/>
                  </a:lnTo>
                  <a:lnTo>
                    <a:pt x="623" y="1058"/>
                  </a:lnTo>
                  <a:lnTo>
                    <a:pt x="605" y="1067"/>
                  </a:lnTo>
                  <a:lnTo>
                    <a:pt x="616" y="1067"/>
                  </a:lnTo>
                  <a:close/>
                </a:path>
              </a:pathLst>
            </a:custGeom>
            <a:solidFill>
              <a:srgbClr val="518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4" name="Freeform 222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5 w 740"/>
                <a:gd name="T1" fmla="*/ 73 h 1067"/>
                <a:gd name="T2" fmla="*/ 694 w 740"/>
                <a:gd name="T3" fmla="*/ 48 h 1067"/>
                <a:gd name="T4" fmla="*/ 662 w 740"/>
                <a:gd name="T5" fmla="*/ 29 h 1067"/>
                <a:gd name="T6" fmla="*/ 627 w 740"/>
                <a:gd name="T7" fmla="*/ 9 h 1067"/>
                <a:gd name="T8" fmla="*/ 598 w 740"/>
                <a:gd name="T9" fmla="*/ 0 h 1067"/>
                <a:gd name="T10" fmla="*/ 636 w 740"/>
                <a:gd name="T11" fmla="*/ 19 h 1067"/>
                <a:gd name="T12" fmla="*/ 673 w 740"/>
                <a:gd name="T13" fmla="*/ 41 h 1067"/>
                <a:gd name="T14" fmla="*/ 707 w 740"/>
                <a:gd name="T15" fmla="*/ 64 h 1067"/>
                <a:gd name="T16" fmla="*/ 740 w 740"/>
                <a:gd name="T17" fmla="*/ 91 h 1067"/>
                <a:gd name="T18" fmla="*/ 129 w 740"/>
                <a:gd name="T19" fmla="*/ 0 h 1067"/>
                <a:gd name="T20" fmla="*/ 95 w 740"/>
                <a:gd name="T21" fmla="*/ 19 h 1067"/>
                <a:gd name="T22" fmla="*/ 63 w 740"/>
                <a:gd name="T23" fmla="*/ 39 h 1067"/>
                <a:gd name="T24" fmla="*/ 31 w 740"/>
                <a:gd name="T25" fmla="*/ 60 h 1067"/>
                <a:gd name="T26" fmla="*/ 0 w 740"/>
                <a:gd name="T27" fmla="*/ 84 h 1067"/>
                <a:gd name="T28" fmla="*/ 17 w 740"/>
                <a:gd name="T29" fmla="*/ 78 h 1067"/>
                <a:gd name="T30" fmla="*/ 50 w 740"/>
                <a:gd name="T31" fmla="*/ 53 h 1067"/>
                <a:gd name="T32" fmla="*/ 85 w 740"/>
                <a:gd name="T33" fmla="*/ 30 h 1067"/>
                <a:gd name="T34" fmla="*/ 122 w 740"/>
                <a:gd name="T35" fmla="*/ 10 h 1067"/>
                <a:gd name="T36" fmla="*/ 129 w 740"/>
                <a:gd name="T37" fmla="*/ 0 h 1067"/>
                <a:gd name="T38" fmla="*/ 15 w 740"/>
                <a:gd name="T39" fmla="*/ 996 h 1067"/>
                <a:gd name="T40" fmla="*/ 46 w 740"/>
                <a:gd name="T41" fmla="*/ 1018 h 1067"/>
                <a:gd name="T42" fmla="*/ 78 w 740"/>
                <a:gd name="T43" fmla="*/ 1040 h 1067"/>
                <a:gd name="T44" fmla="*/ 113 w 740"/>
                <a:gd name="T45" fmla="*/ 1058 h 1067"/>
                <a:gd name="T46" fmla="*/ 142 w 740"/>
                <a:gd name="T47" fmla="*/ 1067 h 1067"/>
                <a:gd name="T48" fmla="*/ 104 w 740"/>
                <a:gd name="T49" fmla="*/ 1048 h 1067"/>
                <a:gd name="T50" fmla="*/ 68 w 740"/>
                <a:gd name="T51" fmla="*/ 1027 h 1067"/>
                <a:gd name="T52" fmla="*/ 33 w 740"/>
                <a:gd name="T53" fmla="*/ 1003 h 1067"/>
                <a:gd name="T54" fmla="*/ 0 w 740"/>
                <a:gd name="T55" fmla="*/ 976 h 1067"/>
                <a:gd name="T56" fmla="*/ 611 w 740"/>
                <a:gd name="T57" fmla="*/ 1067 h 1067"/>
                <a:gd name="T58" fmla="*/ 645 w 740"/>
                <a:gd name="T59" fmla="*/ 1050 h 1067"/>
                <a:gd name="T60" fmla="*/ 679 w 740"/>
                <a:gd name="T61" fmla="*/ 1030 h 1067"/>
                <a:gd name="T62" fmla="*/ 709 w 740"/>
                <a:gd name="T63" fmla="*/ 1007 h 1067"/>
                <a:gd name="T64" fmla="*/ 740 w 740"/>
                <a:gd name="T65" fmla="*/ 983 h 1067"/>
                <a:gd name="T66" fmla="*/ 723 w 740"/>
                <a:gd name="T67" fmla="*/ 990 h 1067"/>
                <a:gd name="T68" fmla="*/ 690 w 740"/>
                <a:gd name="T69" fmla="*/ 1015 h 1067"/>
                <a:gd name="T70" fmla="*/ 655 w 740"/>
                <a:gd name="T71" fmla="*/ 1038 h 1067"/>
                <a:gd name="T72" fmla="*/ 618 w 740"/>
                <a:gd name="T73" fmla="*/ 1058 h 1067"/>
                <a:gd name="T74" fmla="*/ 611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84"/>
                  </a:moveTo>
                  <a:lnTo>
                    <a:pt x="725" y="73"/>
                  </a:lnTo>
                  <a:lnTo>
                    <a:pt x="709" y="60"/>
                  </a:lnTo>
                  <a:lnTo>
                    <a:pt x="694" y="48"/>
                  </a:lnTo>
                  <a:lnTo>
                    <a:pt x="679" y="39"/>
                  </a:lnTo>
                  <a:lnTo>
                    <a:pt x="662" y="29"/>
                  </a:lnTo>
                  <a:lnTo>
                    <a:pt x="645" y="19"/>
                  </a:lnTo>
                  <a:lnTo>
                    <a:pt x="627" y="9"/>
                  </a:lnTo>
                  <a:lnTo>
                    <a:pt x="611" y="0"/>
                  </a:lnTo>
                  <a:lnTo>
                    <a:pt x="598" y="0"/>
                  </a:lnTo>
                  <a:lnTo>
                    <a:pt x="618" y="10"/>
                  </a:lnTo>
                  <a:lnTo>
                    <a:pt x="636" y="19"/>
                  </a:lnTo>
                  <a:lnTo>
                    <a:pt x="655" y="30"/>
                  </a:lnTo>
                  <a:lnTo>
                    <a:pt x="673" y="41"/>
                  </a:lnTo>
                  <a:lnTo>
                    <a:pt x="690" y="53"/>
                  </a:lnTo>
                  <a:lnTo>
                    <a:pt x="707" y="64"/>
                  </a:lnTo>
                  <a:lnTo>
                    <a:pt x="723" y="78"/>
                  </a:lnTo>
                  <a:lnTo>
                    <a:pt x="740" y="91"/>
                  </a:lnTo>
                  <a:lnTo>
                    <a:pt x="740" y="84"/>
                  </a:lnTo>
                  <a:close/>
                  <a:moveTo>
                    <a:pt x="129" y="0"/>
                  </a:moveTo>
                  <a:lnTo>
                    <a:pt x="113" y="9"/>
                  </a:lnTo>
                  <a:lnTo>
                    <a:pt x="95" y="19"/>
                  </a:lnTo>
                  <a:lnTo>
                    <a:pt x="78" y="29"/>
                  </a:lnTo>
                  <a:lnTo>
                    <a:pt x="63" y="39"/>
                  </a:lnTo>
                  <a:lnTo>
                    <a:pt x="46" y="48"/>
                  </a:lnTo>
                  <a:lnTo>
                    <a:pt x="31" y="60"/>
                  </a:lnTo>
                  <a:lnTo>
                    <a:pt x="15" y="73"/>
                  </a:lnTo>
                  <a:lnTo>
                    <a:pt x="0" y="84"/>
                  </a:lnTo>
                  <a:lnTo>
                    <a:pt x="0" y="91"/>
                  </a:lnTo>
                  <a:lnTo>
                    <a:pt x="17" y="78"/>
                  </a:lnTo>
                  <a:lnTo>
                    <a:pt x="33" y="64"/>
                  </a:lnTo>
                  <a:lnTo>
                    <a:pt x="50" y="53"/>
                  </a:lnTo>
                  <a:lnTo>
                    <a:pt x="68" y="41"/>
                  </a:lnTo>
                  <a:lnTo>
                    <a:pt x="85" y="30"/>
                  </a:lnTo>
                  <a:lnTo>
                    <a:pt x="104" y="19"/>
                  </a:lnTo>
                  <a:lnTo>
                    <a:pt x="122" y="10"/>
                  </a:lnTo>
                  <a:lnTo>
                    <a:pt x="142" y="0"/>
                  </a:lnTo>
                  <a:lnTo>
                    <a:pt x="129" y="0"/>
                  </a:lnTo>
                  <a:close/>
                  <a:moveTo>
                    <a:pt x="0" y="983"/>
                  </a:moveTo>
                  <a:lnTo>
                    <a:pt x="15" y="996"/>
                  </a:lnTo>
                  <a:lnTo>
                    <a:pt x="31" y="1007"/>
                  </a:lnTo>
                  <a:lnTo>
                    <a:pt x="46" y="1018"/>
                  </a:lnTo>
                  <a:lnTo>
                    <a:pt x="63" y="1030"/>
                  </a:lnTo>
                  <a:lnTo>
                    <a:pt x="78" y="1040"/>
                  </a:lnTo>
                  <a:lnTo>
                    <a:pt x="95" y="1050"/>
                  </a:lnTo>
                  <a:lnTo>
                    <a:pt x="113" y="1058"/>
                  </a:lnTo>
                  <a:lnTo>
                    <a:pt x="129" y="1067"/>
                  </a:lnTo>
                  <a:lnTo>
                    <a:pt x="142" y="1067"/>
                  </a:lnTo>
                  <a:lnTo>
                    <a:pt x="122" y="1058"/>
                  </a:lnTo>
                  <a:lnTo>
                    <a:pt x="104" y="1048"/>
                  </a:lnTo>
                  <a:lnTo>
                    <a:pt x="85" y="1038"/>
                  </a:lnTo>
                  <a:lnTo>
                    <a:pt x="68" y="1027"/>
                  </a:lnTo>
                  <a:lnTo>
                    <a:pt x="50" y="1015"/>
                  </a:lnTo>
                  <a:lnTo>
                    <a:pt x="33" y="1003"/>
                  </a:lnTo>
                  <a:lnTo>
                    <a:pt x="17" y="990"/>
                  </a:lnTo>
                  <a:lnTo>
                    <a:pt x="0" y="976"/>
                  </a:lnTo>
                  <a:lnTo>
                    <a:pt x="0" y="983"/>
                  </a:lnTo>
                  <a:close/>
                  <a:moveTo>
                    <a:pt x="611" y="1067"/>
                  </a:moveTo>
                  <a:lnTo>
                    <a:pt x="627" y="1058"/>
                  </a:lnTo>
                  <a:lnTo>
                    <a:pt x="645" y="1050"/>
                  </a:lnTo>
                  <a:lnTo>
                    <a:pt x="662" y="1040"/>
                  </a:lnTo>
                  <a:lnTo>
                    <a:pt x="679" y="1030"/>
                  </a:lnTo>
                  <a:lnTo>
                    <a:pt x="694" y="1018"/>
                  </a:lnTo>
                  <a:lnTo>
                    <a:pt x="709" y="1007"/>
                  </a:lnTo>
                  <a:lnTo>
                    <a:pt x="725" y="996"/>
                  </a:lnTo>
                  <a:lnTo>
                    <a:pt x="740" y="983"/>
                  </a:lnTo>
                  <a:lnTo>
                    <a:pt x="740" y="976"/>
                  </a:lnTo>
                  <a:lnTo>
                    <a:pt x="723" y="990"/>
                  </a:lnTo>
                  <a:lnTo>
                    <a:pt x="707" y="1003"/>
                  </a:lnTo>
                  <a:lnTo>
                    <a:pt x="690" y="1015"/>
                  </a:lnTo>
                  <a:lnTo>
                    <a:pt x="673" y="1027"/>
                  </a:lnTo>
                  <a:lnTo>
                    <a:pt x="655" y="1038"/>
                  </a:lnTo>
                  <a:lnTo>
                    <a:pt x="636" y="1048"/>
                  </a:lnTo>
                  <a:lnTo>
                    <a:pt x="618" y="1058"/>
                  </a:lnTo>
                  <a:lnTo>
                    <a:pt x="598" y="1067"/>
                  </a:lnTo>
                  <a:lnTo>
                    <a:pt x="611" y="1067"/>
                  </a:lnTo>
                  <a:close/>
                </a:path>
              </a:pathLst>
            </a:custGeom>
            <a:solidFill>
              <a:srgbClr val="5184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5" name="Freeform 223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5 w 740"/>
                <a:gd name="T1" fmla="*/ 75 h 1067"/>
                <a:gd name="T2" fmla="*/ 693 w 740"/>
                <a:gd name="T3" fmla="*/ 51 h 1067"/>
                <a:gd name="T4" fmla="*/ 658 w 740"/>
                <a:gd name="T5" fmla="*/ 29 h 1067"/>
                <a:gd name="T6" fmla="*/ 623 w 740"/>
                <a:gd name="T7" fmla="*/ 9 h 1067"/>
                <a:gd name="T8" fmla="*/ 593 w 740"/>
                <a:gd name="T9" fmla="*/ 0 h 1067"/>
                <a:gd name="T10" fmla="*/ 631 w 740"/>
                <a:gd name="T11" fmla="*/ 20 h 1067"/>
                <a:gd name="T12" fmla="*/ 670 w 740"/>
                <a:gd name="T13" fmla="*/ 41 h 1067"/>
                <a:gd name="T14" fmla="*/ 705 w 740"/>
                <a:gd name="T15" fmla="*/ 67 h 1067"/>
                <a:gd name="T16" fmla="*/ 740 w 740"/>
                <a:gd name="T17" fmla="*/ 94 h 1067"/>
                <a:gd name="T18" fmla="*/ 135 w 740"/>
                <a:gd name="T19" fmla="*/ 0 h 1067"/>
                <a:gd name="T20" fmla="*/ 99 w 740"/>
                <a:gd name="T21" fmla="*/ 19 h 1067"/>
                <a:gd name="T22" fmla="*/ 64 w 740"/>
                <a:gd name="T23" fmla="*/ 40 h 1067"/>
                <a:gd name="T24" fmla="*/ 32 w 740"/>
                <a:gd name="T25" fmla="*/ 63 h 1067"/>
                <a:gd name="T26" fmla="*/ 0 w 740"/>
                <a:gd name="T27" fmla="*/ 88 h 1067"/>
                <a:gd name="T28" fmla="*/ 17 w 740"/>
                <a:gd name="T29" fmla="*/ 80 h 1067"/>
                <a:gd name="T30" fmla="*/ 52 w 740"/>
                <a:gd name="T31" fmla="*/ 54 h 1067"/>
                <a:gd name="T32" fmla="*/ 89 w 740"/>
                <a:gd name="T33" fmla="*/ 30 h 1067"/>
                <a:gd name="T34" fmla="*/ 128 w 740"/>
                <a:gd name="T35" fmla="*/ 10 h 1067"/>
                <a:gd name="T36" fmla="*/ 135 w 740"/>
                <a:gd name="T37" fmla="*/ 0 h 1067"/>
                <a:gd name="T38" fmla="*/ 15 w 740"/>
                <a:gd name="T39" fmla="*/ 993 h 1067"/>
                <a:gd name="T40" fmla="*/ 47 w 740"/>
                <a:gd name="T41" fmla="*/ 1017 h 1067"/>
                <a:gd name="T42" fmla="*/ 82 w 740"/>
                <a:gd name="T43" fmla="*/ 1038 h 1067"/>
                <a:gd name="T44" fmla="*/ 117 w 740"/>
                <a:gd name="T45" fmla="*/ 1058 h 1067"/>
                <a:gd name="T46" fmla="*/ 147 w 740"/>
                <a:gd name="T47" fmla="*/ 1067 h 1067"/>
                <a:gd name="T48" fmla="*/ 109 w 740"/>
                <a:gd name="T49" fmla="*/ 1048 h 1067"/>
                <a:gd name="T50" fmla="*/ 71 w 740"/>
                <a:gd name="T51" fmla="*/ 1025 h 1067"/>
                <a:gd name="T52" fmla="*/ 35 w 740"/>
                <a:gd name="T53" fmla="*/ 1001 h 1067"/>
                <a:gd name="T54" fmla="*/ 0 w 740"/>
                <a:gd name="T55" fmla="*/ 973 h 1067"/>
                <a:gd name="T56" fmla="*/ 605 w 740"/>
                <a:gd name="T57" fmla="*/ 1067 h 1067"/>
                <a:gd name="T58" fmla="*/ 641 w 740"/>
                <a:gd name="T59" fmla="*/ 1048 h 1067"/>
                <a:gd name="T60" fmla="*/ 676 w 740"/>
                <a:gd name="T61" fmla="*/ 1028 h 1067"/>
                <a:gd name="T62" fmla="*/ 708 w 740"/>
                <a:gd name="T63" fmla="*/ 1006 h 1067"/>
                <a:gd name="T64" fmla="*/ 740 w 740"/>
                <a:gd name="T65" fmla="*/ 980 h 1067"/>
                <a:gd name="T66" fmla="*/ 723 w 740"/>
                <a:gd name="T67" fmla="*/ 987 h 1067"/>
                <a:gd name="T68" fmla="*/ 688 w 740"/>
                <a:gd name="T69" fmla="*/ 1014 h 1067"/>
                <a:gd name="T70" fmla="*/ 651 w 740"/>
                <a:gd name="T71" fmla="*/ 1037 h 1067"/>
                <a:gd name="T72" fmla="*/ 612 w 740"/>
                <a:gd name="T73" fmla="*/ 1058 h 1067"/>
                <a:gd name="T74" fmla="*/ 605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88"/>
                  </a:moveTo>
                  <a:lnTo>
                    <a:pt x="725" y="75"/>
                  </a:lnTo>
                  <a:lnTo>
                    <a:pt x="708" y="63"/>
                  </a:lnTo>
                  <a:lnTo>
                    <a:pt x="693" y="51"/>
                  </a:lnTo>
                  <a:lnTo>
                    <a:pt x="676" y="40"/>
                  </a:lnTo>
                  <a:lnTo>
                    <a:pt x="658" y="29"/>
                  </a:lnTo>
                  <a:lnTo>
                    <a:pt x="641" y="19"/>
                  </a:lnTo>
                  <a:lnTo>
                    <a:pt x="623" y="9"/>
                  </a:lnTo>
                  <a:lnTo>
                    <a:pt x="605" y="0"/>
                  </a:lnTo>
                  <a:lnTo>
                    <a:pt x="593" y="0"/>
                  </a:lnTo>
                  <a:lnTo>
                    <a:pt x="612" y="10"/>
                  </a:lnTo>
                  <a:lnTo>
                    <a:pt x="631" y="20"/>
                  </a:lnTo>
                  <a:lnTo>
                    <a:pt x="651" y="30"/>
                  </a:lnTo>
                  <a:lnTo>
                    <a:pt x="670" y="41"/>
                  </a:lnTo>
                  <a:lnTo>
                    <a:pt x="688" y="54"/>
                  </a:lnTo>
                  <a:lnTo>
                    <a:pt x="705" y="67"/>
                  </a:lnTo>
                  <a:lnTo>
                    <a:pt x="723" y="80"/>
                  </a:lnTo>
                  <a:lnTo>
                    <a:pt x="740" y="94"/>
                  </a:lnTo>
                  <a:lnTo>
                    <a:pt x="740" y="88"/>
                  </a:lnTo>
                  <a:close/>
                  <a:moveTo>
                    <a:pt x="135" y="0"/>
                  </a:moveTo>
                  <a:lnTo>
                    <a:pt x="117" y="9"/>
                  </a:lnTo>
                  <a:lnTo>
                    <a:pt x="99" y="19"/>
                  </a:lnTo>
                  <a:lnTo>
                    <a:pt x="82" y="29"/>
                  </a:lnTo>
                  <a:lnTo>
                    <a:pt x="64" y="40"/>
                  </a:lnTo>
                  <a:lnTo>
                    <a:pt x="47" y="51"/>
                  </a:lnTo>
                  <a:lnTo>
                    <a:pt x="32" y="63"/>
                  </a:lnTo>
                  <a:lnTo>
                    <a:pt x="15" y="75"/>
                  </a:lnTo>
                  <a:lnTo>
                    <a:pt x="0" y="88"/>
                  </a:lnTo>
                  <a:lnTo>
                    <a:pt x="0" y="94"/>
                  </a:lnTo>
                  <a:lnTo>
                    <a:pt x="17" y="80"/>
                  </a:lnTo>
                  <a:lnTo>
                    <a:pt x="35" y="67"/>
                  </a:lnTo>
                  <a:lnTo>
                    <a:pt x="52" y="54"/>
                  </a:lnTo>
                  <a:lnTo>
                    <a:pt x="71" y="41"/>
                  </a:lnTo>
                  <a:lnTo>
                    <a:pt x="89" y="30"/>
                  </a:lnTo>
                  <a:lnTo>
                    <a:pt x="109" y="20"/>
                  </a:lnTo>
                  <a:lnTo>
                    <a:pt x="128" y="10"/>
                  </a:lnTo>
                  <a:lnTo>
                    <a:pt x="147" y="0"/>
                  </a:lnTo>
                  <a:lnTo>
                    <a:pt x="135" y="0"/>
                  </a:lnTo>
                  <a:close/>
                  <a:moveTo>
                    <a:pt x="0" y="980"/>
                  </a:moveTo>
                  <a:lnTo>
                    <a:pt x="15" y="993"/>
                  </a:lnTo>
                  <a:lnTo>
                    <a:pt x="32" y="1006"/>
                  </a:lnTo>
                  <a:lnTo>
                    <a:pt x="47" y="1017"/>
                  </a:lnTo>
                  <a:lnTo>
                    <a:pt x="64" y="1028"/>
                  </a:lnTo>
                  <a:lnTo>
                    <a:pt x="82" y="1038"/>
                  </a:lnTo>
                  <a:lnTo>
                    <a:pt x="99" y="1048"/>
                  </a:lnTo>
                  <a:lnTo>
                    <a:pt x="117" y="1058"/>
                  </a:lnTo>
                  <a:lnTo>
                    <a:pt x="135" y="1067"/>
                  </a:lnTo>
                  <a:lnTo>
                    <a:pt x="147" y="1067"/>
                  </a:lnTo>
                  <a:lnTo>
                    <a:pt x="128" y="1058"/>
                  </a:lnTo>
                  <a:lnTo>
                    <a:pt x="109" y="1048"/>
                  </a:lnTo>
                  <a:lnTo>
                    <a:pt x="89" y="1037"/>
                  </a:lnTo>
                  <a:lnTo>
                    <a:pt x="71" y="1025"/>
                  </a:lnTo>
                  <a:lnTo>
                    <a:pt x="52" y="1014"/>
                  </a:lnTo>
                  <a:lnTo>
                    <a:pt x="35" y="1001"/>
                  </a:lnTo>
                  <a:lnTo>
                    <a:pt x="17" y="987"/>
                  </a:lnTo>
                  <a:lnTo>
                    <a:pt x="0" y="973"/>
                  </a:lnTo>
                  <a:lnTo>
                    <a:pt x="0" y="980"/>
                  </a:lnTo>
                  <a:close/>
                  <a:moveTo>
                    <a:pt x="605" y="1067"/>
                  </a:moveTo>
                  <a:lnTo>
                    <a:pt x="623" y="1058"/>
                  </a:lnTo>
                  <a:lnTo>
                    <a:pt x="641" y="1048"/>
                  </a:lnTo>
                  <a:lnTo>
                    <a:pt x="658" y="1038"/>
                  </a:lnTo>
                  <a:lnTo>
                    <a:pt x="676" y="1028"/>
                  </a:lnTo>
                  <a:lnTo>
                    <a:pt x="693" y="1017"/>
                  </a:lnTo>
                  <a:lnTo>
                    <a:pt x="708" y="1006"/>
                  </a:lnTo>
                  <a:lnTo>
                    <a:pt x="725" y="993"/>
                  </a:lnTo>
                  <a:lnTo>
                    <a:pt x="740" y="980"/>
                  </a:lnTo>
                  <a:lnTo>
                    <a:pt x="740" y="973"/>
                  </a:lnTo>
                  <a:lnTo>
                    <a:pt x="723" y="987"/>
                  </a:lnTo>
                  <a:lnTo>
                    <a:pt x="705" y="1001"/>
                  </a:lnTo>
                  <a:lnTo>
                    <a:pt x="688" y="1014"/>
                  </a:lnTo>
                  <a:lnTo>
                    <a:pt x="670" y="1025"/>
                  </a:lnTo>
                  <a:lnTo>
                    <a:pt x="651" y="1037"/>
                  </a:lnTo>
                  <a:lnTo>
                    <a:pt x="631" y="1048"/>
                  </a:lnTo>
                  <a:lnTo>
                    <a:pt x="612" y="1058"/>
                  </a:lnTo>
                  <a:lnTo>
                    <a:pt x="593" y="1067"/>
                  </a:lnTo>
                  <a:lnTo>
                    <a:pt x="605" y="1067"/>
                  </a:lnTo>
                  <a:close/>
                </a:path>
              </a:pathLst>
            </a:custGeom>
            <a:solidFill>
              <a:srgbClr val="548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6" name="Freeform 224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3 w 740"/>
                <a:gd name="T1" fmla="*/ 78 h 1067"/>
                <a:gd name="T2" fmla="*/ 690 w 740"/>
                <a:gd name="T3" fmla="*/ 53 h 1067"/>
                <a:gd name="T4" fmla="*/ 655 w 740"/>
                <a:gd name="T5" fmla="*/ 30 h 1067"/>
                <a:gd name="T6" fmla="*/ 618 w 740"/>
                <a:gd name="T7" fmla="*/ 10 h 1067"/>
                <a:gd name="T8" fmla="*/ 586 w 740"/>
                <a:gd name="T9" fmla="*/ 0 h 1067"/>
                <a:gd name="T10" fmla="*/ 627 w 740"/>
                <a:gd name="T11" fmla="*/ 20 h 1067"/>
                <a:gd name="T12" fmla="*/ 666 w 740"/>
                <a:gd name="T13" fmla="*/ 43 h 1067"/>
                <a:gd name="T14" fmla="*/ 704 w 740"/>
                <a:gd name="T15" fmla="*/ 68 h 1067"/>
                <a:gd name="T16" fmla="*/ 740 w 740"/>
                <a:gd name="T17" fmla="*/ 98 h 1067"/>
                <a:gd name="T18" fmla="*/ 142 w 740"/>
                <a:gd name="T19" fmla="*/ 0 h 1067"/>
                <a:gd name="T20" fmla="*/ 104 w 740"/>
                <a:gd name="T21" fmla="*/ 19 h 1067"/>
                <a:gd name="T22" fmla="*/ 67 w 740"/>
                <a:gd name="T23" fmla="*/ 41 h 1067"/>
                <a:gd name="T24" fmla="*/ 33 w 740"/>
                <a:gd name="T25" fmla="*/ 64 h 1067"/>
                <a:gd name="T26" fmla="*/ 0 w 740"/>
                <a:gd name="T27" fmla="*/ 91 h 1067"/>
                <a:gd name="T28" fmla="*/ 18 w 740"/>
                <a:gd name="T29" fmla="*/ 83 h 1067"/>
                <a:gd name="T30" fmla="*/ 54 w 740"/>
                <a:gd name="T31" fmla="*/ 56 h 1067"/>
                <a:gd name="T32" fmla="*/ 93 w 740"/>
                <a:gd name="T33" fmla="*/ 31 h 1067"/>
                <a:gd name="T34" fmla="*/ 134 w 740"/>
                <a:gd name="T35" fmla="*/ 10 h 1067"/>
                <a:gd name="T36" fmla="*/ 142 w 740"/>
                <a:gd name="T37" fmla="*/ 0 h 1067"/>
                <a:gd name="T38" fmla="*/ 17 w 740"/>
                <a:gd name="T39" fmla="*/ 990 h 1067"/>
                <a:gd name="T40" fmla="*/ 50 w 740"/>
                <a:gd name="T41" fmla="*/ 1015 h 1067"/>
                <a:gd name="T42" fmla="*/ 85 w 740"/>
                <a:gd name="T43" fmla="*/ 1038 h 1067"/>
                <a:gd name="T44" fmla="*/ 122 w 740"/>
                <a:gd name="T45" fmla="*/ 1058 h 1067"/>
                <a:gd name="T46" fmla="*/ 154 w 740"/>
                <a:gd name="T47" fmla="*/ 1067 h 1067"/>
                <a:gd name="T48" fmla="*/ 113 w 740"/>
                <a:gd name="T49" fmla="*/ 1047 h 1067"/>
                <a:gd name="T50" fmla="*/ 74 w 740"/>
                <a:gd name="T51" fmla="*/ 1024 h 1067"/>
                <a:gd name="T52" fmla="*/ 36 w 740"/>
                <a:gd name="T53" fmla="*/ 998 h 1067"/>
                <a:gd name="T54" fmla="*/ 0 w 740"/>
                <a:gd name="T55" fmla="*/ 970 h 1067"/>
                <a:gd name="T56" fmla="*/ 598 w 740"/>
                <a:gd name="T57" fmla="*/ 1067 h 1067"/>
                <a:gd name="T58" fmla="*/ 636 w 740"/>
                <a:gd name="T59" fmla="*/ 1048 h 1067"/>
                <a:gd name="T60" fmla="*/ 673 w 740"/>
                <a:gd name="T61" fmla="*/ 1027 h 1067"/>
                <a:gd name="T62" fmla="*/ 707 w 740"/>
                <a:gd name="T63" fmla="*/ 1003 h 1067"/>
                <a:gd name="T64" fmla="*/ 740 w 740"/>
                <a:gd name="T65" fmla="*/ 976 h 1067"/>
                <a:gd name="T66" fmla="*/ 722 w 740"/>
                <a:gd name="T67" fmla="*/ 984 h 1067"/>
                <a:gd name="T68" fmla="*/ 686 w 740"/>
                <a:gd name="T69" fmla="*/ 1011 h 1067"/>
                <a:gd name="T70" fmla="*/ 647 w 740"/>
                <a:gd name="T71" fmla="*/ 1037 h 1067"/>
                <a:gd name="T72" fmla="*/ 606 w 740"/>
                <a:gd name="T73" fmla="*/ 1058 h 1067"/>
                <a:gd name="T74" fmla="*/ 598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91"/>
                  </a:moveTo>
                  <a:lnTo>
                    <a:pt x="723" y="78"/>
                  </a:lnTo>
                  <a:lnTo>
                    <a:pt x="707" y="64"/>
                  </a:lnTo>
                  <a:lnTo>
                    <a:pt x="690" y="53"/>
                  </a:lnTo>
                  <a:lnTo>
                    <a:pt x="673" y="41"/>
                  </a:lnTo>
                  <a:lnTo>
                    <a:pt x="655" y="30"/>
                  </a:lnTo>
                  <a:lnTo>
                    <a:pt x="636" y="19"/>
                  </a:lnTo>
                  <a:lnTo>
                    <a:pt x="618" y="10"/>
                  </a:lnTo>
                  <a:lnTo>
                    <a:pt x="598" y="0"/>
                  </a:lnTo>
                  <a:lnTo>
                    <a:pt x="586" y="0"/>
                  </a:lnTo>
                  <a:lnTo>
                    <a:pt x="606" y="10"/>
                  </a:lnTo>
                  <a:lnTo>
                    <a:pt x="627" y="20"/>
                  </a:lnTo>
                  <a:lnTo>
                    <a:pt x="647" y="31"/>
                  </a:lnTo>
                  <a:lnTo>
                    <a:pt x="666" y="43"/>
                  </a:lnTo>
                  <a:lnTo>
                    <a:pt x="686" y="56"/>
                  </a:lnTo>
                  <a:lnTo>
                    <a:pt x="704" y="68"/>
                  </a:lnTo>
                  <a:lnTo>
                    <a:pt x="722" y="83"/>
                  </a:lnTo>
                  <a:lnTo>
                    <a:pt x="740" y="98"/>
                  </a:lnTo>
                  <a:lnTo>
                    <a:pt x="740" y="91"/>
                  </a:lnTo>
                  <a:close/>
                  <a:moveTo>
                    <a:pt x="142" y="0"/>
                  </a:moveTo>
                  <a:lnTo>
                    <a:pt x="122" y="10"/>
                  </a:lnTo>
                  <a:lnTo>
                    <a:pt x="104" y="19"/>
                  </a:lnTo>
                  <a:lnTo>
                    <a:pt x="85" y="30"/>
                  </a:lnTo>
                  <a:lnTo>
                    <a:pt x="67" y="41"/>
                  </a:lnTo>
                  <a:lnTo>
                    <a:pt x="50" y="53"/>
                  </a:lnTo>
                  <a:lnTo>
                    <a:pt x="33" y="64"/>
                  </a:lnTo>
                  <a:lnTo>
                    <a:pt x="17" y="78"/>
                  </a:lnTo>
                  <a:lnTo>
                    <a:pt x="0" y="91"/>
                  </a:lnTo>
                  <a:lnTo>
                    <a:pt x="0" y="98"/>
                  </a:lnTo>
                  <a:lnTo>
                    <a:pt x="18" y="83"/>
                  </a:lnTo>
                  <a:lnTo>
                    <a:pt x="36" y="68"/>
                  </a:lnTo>
                  <a:lnTo>
                    <a:pt x="54" y="56"/>
                  </a:lnTo>
                  <a:lnTo>
                    <a:pt x="74" y="43"/>
                  </a:lnTo>
                  <a:lnTo>
                    <a:pt x="93" y="31"/>
                  </a:lnTo>
                  <a:lnTo>
                    <a:pt x="113" y="20"/>
                  </a:lnTo>
                  <a:lnTo>
                    <a:pt x="134" y="10"/>
                  </a:lnTo>
                  <a:lnTo>
                    <a:pt x="154" y="0"/>
                  </a:lnTo>
                  <a:lnTo>
                    <a:pt x="142" y="0"/>
                  </a:lnTo>
                  <a:close/>
                  <a:moveTo>
                    <a:pt x="0" y="976"/>
                  </a:moveTo>
                  <a:lnTo>
                    <a:pt x="17" y="990"/>
                  </a:lnTo>
                  <a:lnTo>
                    <a:pt x="33" y="1003"/>
                  </a:lnTo>
                  <a:lnTo>
                    <a:pt x="50" y="1015"/>
                  </a:lnTo>
                  <a:lnTo>
                    <a:pt x="67" y="1027"/>
                  </a:lnTo>
                  <a:lnTo>
                    <a:pt x="85" y="1038"/>
                  </a:lnTo>
                  <a:lnTo>
                    <a:pt x="104" y="1048"/>
                  </a:lnTo>
                  <a:lnTo>
                    <a:pt x="122" y="1058"/>
                  </a:lnTo>
                  <a:lnTo>
                    <a:pt x="142" y="1067"/>
                  </a:lnTo>
                  <a:lnTo>
                    <a:pt x="154" y="1067"/>
                  </a:lnTo>
                  <a:lnTo>
                    <a:pt x="134" y="1058"/>
                  </a:lnTo>
                  <a:lnTo>
                    <a:pt x="113" y="1047"/>
                  </a:lnTo>
                  <a:lnTo>
                    <a:pt x="93" y="1037"/>
                  </a:lnTo>
                  <a:lnTo>
                    <a:pt x="74" y="1024"/>
                  </a:lnTo>
                  <a:lnTo>
                    <a:pt x="54" y="1011"/>
                  </a:lnTo>
                  <a:lnTo>
                    <a:pt x="36" y="998"/>
                  </a:lnTo>
                  <a:lnTo>
                    <a:pt x="18" y="984"/>
                  </a:lnTo>
                  <a:lnTo>
                    <a:pt x="0" y="970"/>
                  </a:lnTo>
                  <a:lnTo>
                    <a:pt x="0" y="976"/>
                  </a:lnTo>
                  <a:close/>
                  <a:moveTo>
                    <a:pt x="598" y="1067"/>
                  </a:moveTo>
                  <a:lnTo>
                    <a:pt x="618" y="1058"/>
                  </a:lnTo>
                  <a:lnTo>
                    <a:pt x="636" y="1048"/>
                  </a:lnTo>
                  <a:lnTo>
                    <a:pt x="655" y="1038"/>
                  </a:lnTo>
                  <a:lnTo>
                    <a:pt x="673" y="1027"/>
                  </a:lnTo>
                  <a:lnTo>
                    <a:pt x="690" y="1015"/>
                  </a:lnTo>
                  <a:lnTo>
                    <a:pt x="707" y="1003"/>
                  </a:lnTo>
                  <a:lnTo>
                    <a:pt x="723" y="990"/>
                  </a:lnTo>
                  <a:lnTo>
                    <a:pt x="740" y="976"/>
                  </a:lnTo>
                  <a:lnTo>
                    <a:pt x="740" y="970"/>
                  </a:lnTo>
                  <a:lnTo>
                    <a:pt x="722" y="984"/>
                  </a:lnTo>
                  <a:lnTo>
                    <a:pt x="704" y="998"/>
                  </a:lnTo>
                  <a:lnTo>
                    <a:pt x="686" y="1011"/>
                  </a:lnTo>
                  <a:lnTo>
                    <a:pt x="666" y="1024"/>
                  </a:lnTo>
                  <a:lnTo>
                    <a:pt x="647" y="1037"/>
                  </a:lnTo>
                  <a:lnTo>
                    <a:pt x="627" y="1047"/>
                  </a:lnTo>
                  <a:lnTo>
                    <a:pt x="606" y="1058"/>
                  </a:lnTo>
                  <a:lnTo>
                    <a:pt x="586" y="1067"/>
                  </a:lnTo>
                  <a:lnTo>
                    <a:pt x="598" y="1067"/>
                  </a:lnTo>
                  <a:close/>
                </a:path>
              </a:pathLst>
            </a:custGeom>
            <a:solidFill>
              <a:srgbClr val="54847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7" name="Freeform 225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3 w 740"/>
                <a:gd name="T1" fmla="*/ 80 h 1067"/>
                <a:gd name="T2" fmla="*/ 688 w 740"/>
                <a:gd name="T3" fmla="*/ 54 h 1067"/>
                <a:gd name="T4" fmla="*/ 651 w 740"/>
                <a:gd name="T5" fmla="*/ 30 h 1067"/>
                <a:gd name="T6" fmla="*/ 612 w 740"/>
                <a:gd name="T7" fmla="*/ 10 h 1067"/>
                <a:gd name="T8" fmla="*/ 579 w 740"/>
                <a:gd name="T9" fmla="*/ 0 h 1067"/>
                <a:gd name="T10" fmla="*/ 623 w 740"/>
                <a:gd name="T11" fmla="*/ 20 h 1067"/>
                <a:gd name="T12" fmla="*/ 663 w 740"/>
                <a:gd name="T13" fmla="*/ 44 h 1067"/>
                <a:gd name="T14" fmla="*/ 702 w 740"/>
                <a:gd name="T15" fmla="*/ 71 h 1067"/>
                <a:gd name="T16" fmla="*/ 740 w 740"/>
                <a:gd name="T17" fmla="*/ 101 h 1067"/>
                <a:gd name="T18" fmla="*/ 147 w 740"/>
                <a:gd name="T19" fmla="*/ 0 h 1067"/>
                <a:gd name="T20" fmla="*/ 109 w 740"/>
                <a:gd name="T21" fmla="*/ 20 h 1067"/>
                <a:gd name="T22" fmla="*/ 71 w 740"/>
                <a:gd name="T23" fmla="*/ 41 h 1067"/>
                <a:gd name="T24" fmla="*/ 35 w 740"/>
                <a:gd name="T25" fmla="*/ 67 h 1067"/>
                <a:gd name="T26" fmla="*/ 0 w 740"/>
                <a:gd name="T27" fmla="*/ 94 h 1067"/>
                <a:gd name="T28" fmla="*/ 18 w 740"/>
                <a:gd name="T29" fmla="*/ 85 h 1067"/>
                <a:gd name="T30" fmla="*/ 56 w 740"/>
                <a:gd name="T31" fmla="*/ 57 h 1067"/>
                <a:gd name="T32" fmla="*/ 96 w 740"/>
                <a:gd name="T33" fmla="*/ 31 h 1067"/>
                <a:gd name="T34" fmla="*/ 139 w 740"/>
                <a:gd name="T35" fmla="*/ 10 h 1067"/>
                <a:gd name="T36" fmla="*/ 147 w 740"/>
                <a:gd name="T37" fmla="*/ 0 h 1067"/>
                <a:gd name="T38" fmla="*/ 17 w 740"/>
                <a:gd name="T39" fmla="*/ 987 h 1067"/>
                <a:gd name="T40" fmla="*/ 52 w 740"/>
                <a:gd name="T41" fmla="*/ 1014 h 1067"/>
                <a:gd name="T42" fmla="*/ 89 w 740"/>
                <a:gd name="T43" fmla="*/ 1037 h 1067"/>
                <a:gd name="T44" fmla="*/ 128 w 740"/>
                <a:gd name="T45" fmla="*/ 1058 h 1067"/>
                <a:gd name="T46" fmla="*/ 161 w 740"/>
                <a:gd name="T47" fmla="*/ 1067 h 1067"/>
                <a:gd name="T48" fmla="*/ 118 w 740"/>
                <a:gd name="T49" fmla="*/ 1047 h 1067"/>
                <a:gd name="T50" fmla="*/ 77 w 740"/>
                <a:gd name="T51" fmla="*/ 1024 h 1067"/>
                <a:gd name="T52" fmla="*/ 38 w 740"/>
                <a:gd name="T53" fmla="*/ 997 h 1067"/>
                <a:gd name="T54" fmla="*/ 0 w 740"/>
                <a:gd name="T55" fmla="*/ 966 h 1067"/>
                <a:gd name="T56" fmla="*/ 593 w 740"/>
                <a:gd name="T57" fmla="*/ 1067 h 1067"/>
                <a:gd name="T58" fmla="*/ 631 w 740"/>
                <a:gd name="T59" fmla="*/ 1048 h 1067"/>
                <a:gd name="T60" fmla="*/ 670 w 740"/>
                <a:gd name="T61" fmla="*/ 1025 h 1067"/>
                <a:gd name="T62" fmla="*/ 705 w 740"/>
                <a:gd name="T63" fmla="*/ 1001 h 1067"/>
                <a:gd name="T64" fmla="*/ 740 w 740"/>
                <a:gd name="T65" fmla="*/ 973 h 1067"/>
                <a:gd name="T66" fmla="*/ 722 w 740"/>
                <a:gd name="T67" fmla="*/ 981 h 1067"/>
                <a:gd name="T68" fmla="*/ 684 w 740"/>
                <a:gd name="T69" fmla="*/ 1010 h 1067"/>
                <a:gd name="T70" fmla="*/ 644 w 740"/>
                <a:gd name="T71" fmla="*/ 1035 h 1067"/>
                <a:gd name="T72" fmla="*/ 601 w 740"/>
                <a:gd name="T73" fmla="*/ 1057 h 1067"/>
                <a:gd name="T74" fmla="*/ 593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94"/>
                  </a:moveTo>
                  <a:lnTo>
                    <a:pt x="723" y="80"/>
                  </a:lnTo>
                  <a:lnTo>
                    <a:pt x="705" y="67"/>
                  </a:lnTo>
                  <a:lnTo>
                    <a:pt x="688" y="54"/>
                  </a:lnTo>
                  <a:lnTo>
                    <a:pt x="670" y="41"/>
                  </a:lnTo>
                  <a:lnTo>
                    <a:pt x="651" y="30"/>
                  </a:lnTo>
                  <a:lnTo>
                    <a:pt x="631" y="20"/>
                  </a:lnTo>
                  <a:lnTo>
                    <a:pt x="612" y="10"/>
                  </a:lnTo>
                  <a:lnTo>
                    <a:pt x="593" y="0"/>
                  </a:lnTo>
                  <a:lnTo>
                    <a:pt x="579" y="0"/>
                  </a:lnTo>
                  <a:lnTo>
                    <a:pt x="601" y="10"/>
                  </a:lnTo>
                  <a:lnTo>
                    <a:pt x="623" y="20"/>
                  </a:lnTo>
                  <a:lnTo>
                    <a:pt x="644" y="31"/>
                  </a:lnTo>
                  <a:lnTo>
                    <a:pt x="663" y="44"/>
                  </a:lnTo>
                  <a:lnTo>
                    <a:pt x="684" y="57"/>
                  </a:lnTo>
                  <a:lnTo>
                    <a:pt x="702" y="71"/>
                  </a:lnTo>
                  <a:lnTo>
                    <a:pt x="722" y="85"/>
                  </a:lnTo>
                  <a:lnTo>
                    <a:pt x="740" y="101"/>
                  </a:lnTo>
                  <a:lnTo>
                    <a:pt x="740" y="94"/>
                  </a:lnTo>
                  <a:close/>
                  <a:moveTo>
                    <a:pt x="147" y="0"/>
                  </a:moveTo>
                  <a:lnTo>
                    <a:pt x="128" y="10"/>
                  </a:lnTo>
                  <a:lnTo>
                    <a:pt x="109" y="20"/>
                  </a:lnTo>
                  <a:lnTo>
                    <a:pt x="89" y="30"/>
                  </a:lnTo>
                  <a:lnTo>
                    <a:pt x="71" y="41"/>
                  </a:lnTo>
                  <a:lnTo>
                    <a:pt x="52" y="54"/>
                  </a:lnTo>
                  <a:lnTo>
                    <a:pt x="35" y="67"/>
                  </a:lnTo>
                  <a:lnTo>
                    <a:pt x="17" y="80"/>
                  </a:lnTo>
                  <a:lnTo>
                    <a:pt x="0" y="94"/>
                  </a:lnTo>
                  <a:lnTo>
                    <a:pt x="0" y="101"/>
                  </a:lnTo>
                  <a:lnTo>
                    <a:pt x="18" y="85"/>
                  </a:lnTo>
                  <a:lnTo>
                    <a:pt x="38" y="71"/>
                  </a:lnTo>
                  <a:lnTo>
                    <a:pt x="56" y="57"/>
                  </a:lnTo>
                  <a:lnTo>
                    <a:pt x="77" y="44"/>
                  </a:lnTo>
                  <a:lnTo>
                    <a:pt x="96" y="31"/>
                  </a:lnTo>
                  <a:lnTo>
                    <a:pt x="118" y="20"/>
                  </a:lnTo>
                  <a:lnTo>
                    <a:pt x="139" y="10"/>
                  </a:lnTo>
                  <a:lnTo>
                    <a:pt x="161" y="0"/>
                  </a:lnTo>
                  <a:lnTo>
                    <a:pt x="147" y="0"/>
                  </a:lnTo>
                  <a:close/>
                  <a:moveTo>
                    <a:pt x="0" y="973"/>
                  </a:moveTo>
                  <a:lnTo>
                    <a:pt x="17" y="987"/>
                  </a:lnTo>
                  <a:lnTo>
                    <a:pt x="35" y="1001"/>
                  </a:lnTo>
                  <a:lnTo>
                    <a:pt x="52" y="1014"/>
                  </a:lnTo>
                  <a:lnTo>
                    <a:pt x="71" y="1025"/>
                  </a:lnTo>
                  <a:lnTo>
                    <a:pt x="89" y="1037"/>
                  </a:lnTo>
                  <a:lnTo>
                    <a:pt x="109" y="1048"/>
                  </a:lnTo>
                  <a:lnTo>
                    <a:pt x="128" y="1058"/>
                  </a:lnTo>
                  <a:lnTo>
                    <a:pt x="147" y="1067"/>
                  </a:lnTo>
                  <a:lnTo>
                    <a:pt x="161" y="1067"/>
                  </a:lnTo>
                  <a:lnTo>
                    <a:pt x="139" y="1057"/>
                  </a:lnTo>
                  <a:lnTo>
                    <a:pt x="118" y="1047"/>
                  </a:lnTo>
                  <a:lnTo>
                    <a:pt x="96" y="1035"/>
                  </a:lnTo>
                  <a:lnTo>
                    <a:pt x="77" y="1024"/>
                  </a:lnTo>
                  <a:lnTo>
                    <a:pt x="56" y="1010"/>
                  </a:lnTo>
                  <a:lnTo>
                    <a:pt x="38" y="997"/>
                  </a:lnTo>
                  <a:lnTo>
                    <a:pt x="18" y="981"/>
                  </a:lnTo>
                  <a:lnTo>
                    <a:pt x="0" y="966"/>
                  </a:lnTo>
                  <a:lnTo>
                    <a:pt x="0" y="973"/>
                  </a:lnTo>
                  <a:close/>
                  <a:moveTo>
                    <a:pt x="593" y="1067"/>
                  </a:moveTo>
                  <a:lnTo>
                    <a:pt x="612" y="1058"/>
                  </a:lnTo>
                  <a:lnTo>
                    <a:pt x="631" y="1048"/>
                  </a:lnTo>
                  <a:lnTo>
                    <a:pt x="651" y="1037"/>
                  </a:lnTo>
                  <a:lnTo>
                    <a:pt x="670" y="1025"/>
                  </a:lnTo>
                  <a:lnTo>
                    <a:pt x="688" y="1014"/>
                  </a:lnTo>
                  <a:lnTo>
                    <a:pt x="705" y="1001"/>
                  </a:lnTo>
                  <a:lnTo>
                    <a:pt x="723" y="987"/>
                  </a:lnTo>
                  <a:lnTo>
                    <a:pt x="740" y="973"/>
                  </a:lnTo>
                  <a:lnTo>
                    <a:pt x="740" y="966"/>
                  </a:lnTo>
                  <a:lnTo>
                    <a:pt x="722" y="981"/>
                  </a:lnTo>
                  <a:lnTo>
                    <a:pt x="702" y="997"/>
                  </a:lnTo>
                  <a:lnTo>
                    <a:pt x="684" y="1010"/>
                  </a:lnTo>
                  <a:lnTo>
                    <a:pt x="663" y="1024"/>
                  </a:lnTo>
                  <a:lnTo>
                    <a:pt x="644" y="1035"/>
                  </a:lnTo>
                  <a:lnTo>
                    <a:pt x="623" y="1047"/>
                  </a:lnTo>
                  <a:lnTo>
                    <a:pt x="601" y="1057"/>
                  </a:lnTo>
                  <a:lnTo>
                    <a:pt x="579" y="1067"/>
                  </a:lnTo>
                  <a:lnTo>
                    <a:pt x="593" y="1067"/>
                  </a:lnTo>
                  <a:close/>
                </a:path>
              </a:pathLst>
            </a:custGeom>
            <a:solidFill>
              <a:srgbClr val="568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8" name="Freeform 226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2 w 740"/>
                <a:gd name="T1" fmla="*/ 83 h 1067"/>
                <a:gd name="T2" fmla="*/ 686 w 740"/>
                <a:gd name="T3" fmla="*/ 56 h 1067"/>
                <a:gd name="T4" fmla="*/ 647 w 740"/>
                <a:gd name="T5" fmla="*/ 31 h 1067"/>
                <a:gd name="T6" fmla="*/ 606 w 740"/>
                <a:gd name="T7" fmla="*/ 10 h 1067"/>
                <a:gd name="T8" fmla="*/ 572 w 740"/>
                <a:gd name="T9" fmla="*/ 0 h 1067"/>
                <a:gd name="T10" fmla="*/ 618 w 740"/>
                <a:gd name="T11" fmla="*/ 21 h 1067"/>
                <a:gd name="T12" fmla="*/ 661 w 740"/>
                <a:gd name="T13" fmla="*/ 46 h 1067"/>
                <a:gd name="T14" fmla="*/ 701 w 740"/>
                <a:gd name="T15" fmla="*/ 73 h 1067"/>
                <a:gd name="T16" fmla="*/ 740 w 740"/>
                <a:gd name="T17" fmla="*/ 105 h 1067"/>
                <a:gd name="T18" fmla="*/ 154 w 740"/>
                <a:gd name="T19" fmla="*/ 0 h 1067"/>
                <a:gd name="T20" fmla="*/ 113 w 740"/>
                <a:gd name="T21" fmla="*/ 20 h 1067"/>
                <a:gd name="T22" fmla="*/ 74 w 740"/>
                <a:gd name="T23" fmla="*/ 43 h 1067"/>
                <a:gd name="T24" fmla="*/ 36 w 740"/>
                <a:gd name="T25" fmla="*/ 68 h 1067"/>
                <a:gd name="T26" fmla="*/ 0 w 740"/>
                <a:gd name="T27" fmla="*/ 98 h 1067"/>
                <a:gd name="T28" fmla="*/ 20 w 740"/>
                <a:gd name="T29" fmla="*/ 88 h 1067"/>
                <a:gd name="T30" fmla="*/ 58 w 740"/>
                <a:gd name="T31" fmla="*/ 58 h 1067"/>
                <a:gd name="T32" fmla="*/ 100 w 740"/>
                <a:gd name="T33" fmla="*/ 33 h 1067"/>
                <a:gd name="T34" fmla="*/ 145 w 740"/>
                <a:gd name="T35" fmla="*/ 10 h 1067"/>
                <a:gd name="T36" fmla="*/ 154 w 740"/>
                <a:gd name="T37" fmla="*/ 0 h 1067"/>
                <a:gd name="T38" fmla="*/ 18 w 740"/>
                <a:gd name="T39" fmla="*/ 984 h 1067"/>
                <a:gd name="T40" fmla="*/ 54 w 740"/>
                <a:gd name="T41" fmla="*/ 1011 h 1067"/>
                <a:gd name="T42" fmla="*/ 93 w 740"/>
                <a:gd name="T43" fmla="*/ 1037 h 1067"/>
                <a:gd name="T44" fmla="*/ 134 w 740"/>
                <a:gd name="T45" fmla="*/ 1058 h 1067"/>
                <a:gd name="T46" fmla="*/ 168 w 740"/>
                <a:gd name="T47" fmla="*/ 1067 h 1067"/>
                <a:gd name="T48" fmla="*/ 122 w 740"/>
                <a:gd name="T49" fmla="*/ 1047 h 1067"/>
                <a:gd name="T50" fmla="*/ 79 w 740"/>
                <a:gd name="T51" fmla="*/ 1023 h 1067"/>
                <a:gd name="T52" fmla="*/ 39 w 740"/>
                <a:gd name="T53" fmla="*/ 994 h 1067"/>
                <a:gd name="T54" fmla="*/ 0 w 740"/>
                <a:gd name="T55" fmla="*/ 963 h 1067"/>
                <a:gd name="T56" fmla="*/ 586 w 740"/>
                <a:gd name="T57" fmla="*/ 1067 h 1067"/>
                <a:gd name="T58" fmla="*/ 627 w 740"/>
                <a:gd name="T59" fmla="*/ 1047 h 1067"/>
                <a:gd name="T60" fmla="*/ 666 w 740"/>
                <a:gd name="T61" fmla="*/ 1024 h 1067"/>
                <a:gd name="T62" fmla="*/ 704 w 740"/>
                <a:gd name="T63" fmla="*/ 998 h 1067"/>
                <a:gd name="T64" fmla="*/ 740 w 740"/>
                <a:gd name="T65" fmla="*/ 970 h 1067"/>
                <a:gd name="T66" fmla="*/ 720 w 740"/>
                <a:gd name="T67" fmla="*/ 979 h 1067"/>
                <a:gd name="T68" fmla="*/ 682 w 740"/>
                <a:gd name="T69" fmla="*/ 1008 h 1067"/>
                <a:gd name="T70" fmla="*/ 640 w 740"/>
                <a:gd name="T71" fmla="*/ 1035 h 1067"/>
                <a:gd name="T72" fmla="*/ 595 w 740"/>
                <a:gd name="T73" fmla="*/ 1057 h 1067"/>
                <a:gd name="T74" fmla="*/ 586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98"/>
                  </a:moveTo>
                  <a:lnTo>
                    <a:pt x="722" y="83"/>
                  </a:lnTo>
                  <a:lnTo>
                    <a:pt x="704" y="68"/>
                  </a:lnTo>
                  <a:lnTo>
                    <a:pt x="686" y="56"/>
                  </a:lnTo>
                  <a:lnTo>
                    <a:pt x="666" y="43"/>
                  </a:lnTo>
                  <a:lnTo>
                    <a:pt x="647" y="31"/>
                  </a:lnTo>
                  <a:lnTo>
                    <a:pt x="627" y="20"/>
                  </a:lnTo>
                  <a:lnTo>
                    <a:pt x="606" y="10"/>
                  </a:lnTo>
                  <a:lnTo>
                    <a:pt x="586" y="0"/>
                  </a:lnTo>
                  <a:lnTo>
                    <a:pt x="572" y="0"/>
                  </a:lnTo>
                  <a:lnTo>
                    <a:pt x="595" y="10"/>
                  </a:lnTo>
                  <a:lnTo>
                    <a:pt x="618" y="21"/>
                  </a:lnTo>
                  <a:lnTo>
                    <a:pt x="640" y="33"/>
                  </a:lnTo>
                  <a:lnTo>
                    <a:pt x="661" y="46"/>
                  </a:lnTo>
                  <a:lnTo>
                    <a:pt x="682" y="58"/>
                  </a:lnTo>
                  <a:lnTo>
                    <a:pt x="701" y="73"/>
                  </a:lnTo>
                  <a:lnTo>
                    <a:pt x="720" y="88"/>
                  </a:lnTo>
                  <a:lnTo>
                    <a:pt x="740" y="105"/>
                  </a:lnTo>
                  <a:lnTo>
                    <a:pt x="740" y="98"/>
                  </a:lnTo>
                  <a:close/>
                  <a:moveTo>
                    <a:pt x="154" y="0"/>
                  </a:moveTo>
                  <a:lnTo>
                    <a:pt x="134" y="10"/>
                  </a:lnTo>
                  <a:lnTo>
                    <a:pt x="113" y="20"/>
                  </a:lnTo>
                  <a:lnTo>
                    <a:pt x="93" y="31"/>
                  </a:lnTo>
                  <a:lnTo>
                    <a:pt x="74" y="43"/>
                  </a:lnTo>
                  <a:lnTo>
                    <a:pt x="54" y="56"/>
                  </a:lnTo>
                  <a:lnTo>
                    <a:pt x="36" y="68"/>
                  </a:lnTo>
                  <a:lnTo>
                    <a:pt x="18" y="83"/>
                  </a:lnTo>
                  <a:lnTo>
                    <a:pt x="0" y="98"/>
                  </a:lnTo>
                  <a:lnTo>
                    <a:pt x="0" y="105"/>
                  </a:lnTo>
                  <a:lnTo>
                    <a:pt x="20" y="88"/>
                  </a:lnTo>
                  <a:lnTo>
                    <a:pt x="39" y="73"/>
                  </a:lnTo>
                  <a:lnTo>
                    <a:pt x="58" y="58"/>
                  </a:lnTo>
                  <a:lnTo>
                    <a:pt x="79" y="46"/>
                  </a:lnTo>
                  <a:lnTo>
                    <a:pt x="100" y="33"/>
                  </a:lnTo>
                  <a:lnTo>
                    <a:pt x="122" y="21"/>
                  </a:lnTo>
                  <a:lnTo>
                    <a:pt x="145" y="10"/>
                  </a:lnTo>
                  <a:lnTo>
                    <a:pt x="168" y="0"/>
                  </a:lnTo>
                  <a:lnTo>
                    <a:pt x="154" y="0"/>
                  </a:lnTo>
                  <a:close/>
                  <a:moveTo>
                    <a:pt x="0" y="970"/>
                  </a:moveTo>
                  <a:lnTo>
                    <a:pt x="18" y="984"/>
                  </a:lnTo>
                  <a:lnTo>
                    <a:pt x="36" y="998"/>
                  </a:lnTo>
                  <a:lnTo>
                    <a:pt x="54" y="1011"/>
                  </a:lnTo>
                  <a:lnTo>
                    <a:pt x="74" y="1024"/>
                  </a:lnTo>
                  <a:lnTo>
                    <a:pt x="93" y="1037"/>
                  </a:lnTo>
                  <a:lnTo>
                    <a:pt x="113" y="1047"/>
                  </a:lnTo>
                  <a:lnTo>
                    <a:pt x="134" y="1058"/>
                  </a:lnTo>
                  <a:lnTo>
                    <a:pt x="154" y="1067"/>
                  </a:lnTo>
                  <a:lnTo>
                    <a:pt x="168" y="1067"/>
                  </a:lnTo>
                  <a:lnTo>
                    <a:pt x="145" y="1057"/>
                  </a:lnTo>
                  <a:lnTo>
                    <a:pt x="122" y="1047"/>
                  </a:lnTo>
                  <a:lnTo>
                    <a:pt x="100" y="1035"/>
                  </a:lnTo>
                  <a:lnTo>
                    <a:pt x="79" y="1023"/>
                  </a:lnTo>
                  <a:lnTo>
                    <a:pt x="58" y="1008"/>
                  </a:lnTo>
                  <a:lnTo>
                    <a:pt x="39" y="994"/>
                  </a:lnTo>
                  <a:lnTo>
                    <a:pt x="20" y="979"/>
                  </a:lnTo>
                  <a:lnTo>
                    <a:pt x="0" y="963"/>
                  </a:lnTo>
                  <a:lnTo>
                    <a:pt x="0" y="970"/>
                  </a:lnTo>
                  <a:close/>
                  <a:moveTo>
                    <a:pt x="586" y="1067"/>
                  </a:moveTo>
                  <a:lnTo>
                    <a:pt x="606" y="1058"/>
                  </a:lnTo>
                  <a:lnTo>
                    <a:pt x="627" y="1047"/>
                  </a:lnTo>
                  <a:lnTo>
                    <a:pt x="647" y="1037"/>
                  </a:lnTo>
                  <a:lnTo>
                    <a:pt x="666" y="1024"/>
                  </a:lnTo>
                  <a:lnTo>
                    <a:pt x="686" y="1011"/>
                  </a:lnTo>
                  <a:lnTo>
                    <a:pt x="704" y="998"/>
                  </a:lnTo>
                  <a:lnTo>
                    <a:pt x="722" y="984"/>
                  </a:lnTo>
                  <a:lnTo>
                    <a:pt x="740" y="970"/>
                  </a:lnTo>
                  <a:lnTo>
                    <a:pt x="740" y="963"/>
                  </a:lnTo>
                  <a:lnTo>
                    <a:pt x="720" y="979"/>
                  </a:lnTo>
                  <a:lnTo>
                    <a:pt x="701" y="994"/>
                  </a:lnTo>
                  <a:lnTo>
                    <a:pt x="682" y="1008"/>
                  </a:lnTo>
                  <a:lnTo>
                    <a:pt x="661" y="1023"/>
                  </a:lnTo>
                  <a:lnTo>
                    <a:pt x="640" y="1035"/>
                  </a:lnTo>
                  <a:lnTo>
                    <a:pt x="618" y="1047"/>
                  </a:lnTo>
                  <a:lnTo>
                    <a:pt x="595" y="1057"/>
                  </a:lnTo>
                  <a:lnTo>
                    <a:pt x="572" y="1067"/>
                  </a:lnTo>
                  <a:lnTo>
                    <a:pt x="586" y="1067"/>
                  </a:lnTo>
                  <a:close/>
                </a:path>
              </a:pathLst>
            </a:custGeom>
            <a:solidFill>
              <a:srgbClr val="568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39" name="Freeform 227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2 w 740"/>
                <a:gd name="T1" fmla="*/ 85 h 1067"/>
                <a:gd name="T2" fmla="*/ 684 w 740"/>
                <a:gd name="T3" fmla="*/ 57 h 1067"/>
                <a:gd name="T4" fmla="*/ 644 w 740"/>
                <a:gd name="T5" fmla="*/ 31 h 1067"/>
                <a:gd name="T6" fmla="*/ 601 w 740"/>
                <a:gd name="T7" fmla="*/ 10 h 1067"/>
                <a:gd name="T8" fmla="*/ 565 w 740"/>
                <a:gd name="T9" fmla="*/ 0 h 1067"/>
                <a:gd name="T10" fmla="*/ 612 w 740"/>
                <a:gd name="T11" fmla="*/ 21 h 1067"/>
                <a:gd name="T12" fmla="*/ 658 w 740"/>
                <a:gd name="T13" fmla="*/ 47 h 1067"/>
                <a:gd name="T14" fmla="*/ 700 w 740"/>
                <a:gd name="T15" fmla="*/ 75 h 1067"/>
                <a:gd name="T16" fmla="*/ 740 w 740"/>
                <a:gd name="T17" fmla="*/ 108 h 1067"/>
                <a:gd name="T18" fmla="*/ 161 w 740"/>
                <a:gd name="T19" fmla="*/ 0 h 1067"/>
                <a:gd name="T20" fmla="*/ 118 w 740"/>
                <a:gd name="T21" fmla="*/ 20 h 1067"/>
                <a:gd name="T22" fmla="*/ 77 w 740"/>
                <a:gd name="T23" fmla="*/ 44 h 1067"/>
                <a:gd name="T24" fmla="*/ 38 w 740"/>
                <a:gd name="T25" fmla="*/ 71 h 1067"/>
                <a:gd name="T26" fmla="*/ 0 w 740"/>
                <a:gd name="T27" fmla="*/ 101 h 1067"/>
                <a:gd name="T28" fmla="*/ 20 w 740"/>
                <a:gd name="T29" fmla="*/ 91 h 1067"/>
                <a:gd name="T30" fmla="*/ 61 w 740"/>
                <a:gd name="T31" fmla="*/ 60 h 1067"/>
                <a:gd name="T32" fmla="*/ 104 w 740"/>
                <a:gd name="T33" fmla="*/ 33 h 1067"/>
                <a:gd name="T34" fmla="*/ 150 w 740"/>
                <a:gd name="T35" fmla="*/ 10 h 1067"/>
                <a:gd name="T36" fmla="*/ 161 w 740"/>
                <a:gd name="T37" fmla="*/ 0 h 1067"/>
                <a:gd name="T38" fmla="*/ 18 w 740"/>
                <a:gd name="T39" fmla="*/ 981 h 1067"/>
                <a:gd name="T40" fmla="*/ 56 w 740"/>
                <a:gd name="T41" fmla="*/ 1010 h 1067"/>
                <a:gd name="T42" fmla="*/ 96 w 740"/>
                <a:gd name="T43" fmla="*/ 1035 h 1067"/>
                <a:gd name="T44" fmla="*/ 139 w 740"/>
                <a:gd name="T45" fmla="*/ 1057 h 1067"/>
                <a:gd name="T46" fmla="*/ 175 w 740"/>
                <a:gd name="T47" fmla="*/ 1067 h 1067"/>
                <a:gd name="T48" fmla="*/ 128 w 740"/>
                <a:gd name="T49" fmla="*/ 1047 h 1067"/>
                <a:gd name="T50" fmla="*/ 82 w 740"/>
                <a:gd name="T51" fmla="*/ 1021 h 1067"/>
                <a:gd name="T52" fmla="*/ 40 w 740"/>
                <a:gd name="T53" fmla="*/ 993 h 1067"/>
                <a:gd name="T54" fmla="*/ 0 w 740"/>
                <a:gd name="T55" fmla="*/ 960 h 1067"/>
                <a:gd name="T56" fmla="*/ 579 w 740"/>
                <a:gd name="T57" fmla="*/ 1067 h 1067"/>
                <a:gd name="T58" fmla="*/ 623 w 740"/>
                <a:gd name="T59" fmla="*/ 1047 h 1067"/>
                <a:gd name="T60" fmla="*/ 663 w 740"/>
                <a:gd name="T61" fmla="*/ 1024 h 1067"/>
                <a:gd name="T62" fmla="*/ 702 w 740"/>
                <a:gd name="T63" fmla="*/ 997 h 1067"/>
                <a:gd name="T64" fmla="*/ 740 w 740"/>
                <a:gd name="T65" fmla="*/ 966 h 1067"/>
                <a:gd name="T66" fmla="*/ 720 w 740"/>
                <a:gd name="T67" fmla="*/ 976 h 1067"/>
                <a:gd name="T68" fmla="*/ 679 w 740"/>
                <a:gd name="T69" fmla="*/ 1007 h 1067"/>
                <a:gd name="T70" fmla="*/ 636 w 740"/>
                <a:gd name="T71" fmla="*/ 1034 h 1067"/>
                <a:gd name="T72" fmla="*/ 590 w 740"/>
                <a:gd name="T73" fmla="*/ 1057 h 1067"/>
                <a:gd name="T74" fmla="*/ 579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01"/>
                  </a:moveTo>
                  <a:lnTo>
                    <a:pt x="722" y="85"/>
                  </a:lnTo>
                  <a:lnTo>
                    <a:pt x="702" y="71"/>
                  </a:lnTo>
                  <a:lnTo>
                    <a:pt x="684" y="57"/>
                  </a:lnTo>
                  <a:lnTo>
                    <a:pt x="663" y="44"/>
                  </a:lnTo>
                  <a:lnTo>
                    <a:pt x="644" y="31"/>
                  </a:lnTo>
                  <a:lnTo>
                    <a:pt x="623" y="20"/>
                  </a:lnTo>
                  <a:lnTo>
                    <a:pt x="601" y="10"/>
                  </a:lnTo>
                  <a:lnTo>
                    <a:pt x="579" y="0"/>
                  </a:lnTo>
                  <a:lnTo>
                    <a:pt x="565" y="0"/>
                  </a:lnTo>
                  <a:lnTo>
                    <a:pt x="590" y="10"/>
                  </a:lnTo>
                  <a:lnTo>
                    <a:pt x="612" y="21"/>
                  </a:lnTo>
                  <a:lnTo>
                    <a:pt x="636" y="33"/>
                  </a:lnTo>
                  <a:lnTo>
                    <a:pt x="658" y="47"/>
                  </a:lnTo>
                  <a:lnTo>
                    <a:pt x="679" y="60"/>
                  </a:lnTo>
                  <a:lnTo>
                    <a:pt x="700" y="75"/>
                  </a:lnTo>
                  <a:lnTo>
                    <a:pt x="720" y="91"/>
                  </a:lnTo>
                  <a:lnTo>
                    <a:pt x="740" y="108"/>
                  </a:lnTo>
                  <a:lnTo>
                    <a:pt x="740" y="101"/>
                  </a:lnTo>
                  <a:close/>
                  <a:moveTo>
                    <a:pt x="161" y="0"/>
                  </a:moveTo>
                  <a:lnTo>
                    <a:pt x="139" y="10"/>
                  </a:lnTo>
                  <a:lnTo>
                    <a:pt x="118" y="20"/>
                  </a:lnTo>
                  <a:lnTo>
                    <a:pt x="96" y="31"/>
                  </a:lnTo>
                  <a:lnTo>
                    <a:pt x="77" y="44"/>
                  </a:lnTo>
                  <a:lnTo>
                    <a:pt x="56" y="57"/>
                  </a:lnTo>
                  <a:lnTo>
                    <a:pt x="38" y="71"/>
                  </a:lnTo>
                  <a:lnTo>
                    <a:pt x="18" y="85"/>
                  </a:lnTo>
                  <a:lnTo>
                    <a:pt x="0" y="101"/>
                  </a:lnTo>
                  <a:lnTo>
                    <a:pt x="0" y="108"/>
                  </a:lnTo>
                  <a:lnTo>
                    <a:pt x="20" y="91"/>
                  </a:lnTo>
                  <a:lnTo>
                    <a:pt x="40" y="75"/>
                  </a:lnTo>
                  <a:lnTo>
                    <a:pt x="61" y="60"/>
                  </a:lnTo>
                  <a:lnTo>
                    <a:pt x="82" y="47"/>
                  </a:lnTo>
                  <a:lnTo>
                    <a:pt x="104" y="33"/>
                  </a:lnTo>
                  <a:lnTo>
                    <a:pt x="128" y="21"/>
                  </a:lnTo>
                  <a:lnTo>
                    <a:pt x="150" y="10"/>
                  </a:lnTo>
                  <a:lnTo>
                    <a:pt x="175" y="0"/>
                  </a:lnTo>
                  <a:lnTo>
                    <a:pt x="161" y="0"/>
                  </a:lnTo>
                  <a:close/>
                  <a:moveTo>
                    <a:pt x="0" y="966"/>
                  </a:moveTo>
                  <a:lnTo>
                    <a:pt x="18" y="981"/>
                  </a:lnTo>
                  <a:lnTo>
                    <a:pt x="38" y="997"/>
                  </a:lnTo>
                  <a:lnTo>
                    <a:pt x="56" y="1010"/>
                  </a:lnTo>
                  <a:lnTo>
                    <a:pt x="77" y="1024"/>
                  </a:lnTo>
                  <a:lnTo>
                    <a:pt x="96" y="1035"/>
                  </a:lnTo>
                  <a:lnTo>
                    <a:pt x="118" y="1047"/>
                  </a:lnTo>
                  <a:lnTo>
                    <a:pt x="139" y="1057"/>
                  </a:lnTo>
                  <a:lnTo>
                    <a:pt x="161" y="1067"/>
                  </a:lnTo>
                  <a:lnTo>
                    <a:pt x="175" y="1067"/>
                  </a:lnTo>
                  <a:lnTo>
                    <a:pt x="150" y="1057"/>
                  </a:lnTo>
                  <a:lnTo>
                    <a:pt x="128" y="1047"/>
                  </a:lnTo>
                  <a:lnTo>
                    <a:pt x="104" y="1034"/>
                  </a:lnTo>
                  <a:lnTo>
                    <a:pt x="82" y="1021"/>
                  </a:lnTo>
                  <a:lnTo>
                    <a:pt x="61" y="1007"/>
                  </a:lnTo>
                  <a:lnTo>
                    <a:pt x="40" y="993"/>
                  </a:lnTo>
                  <a:lnTo>
                    <a:pt x="20" y="976"/>
                  </a:lnTo>
                  <a:lnTo>
                    <a:pt x="0" y="960"/>
                  </a:lnTo>
                  <a:lnTo>
                    <a:pt x="0" y="966"/>
                  </a:lnTo>
                  <a:close/>
                  <a:moveTo>
                    <a:pt x="579" y="1067"/>
                  </a:moveTo>
                  <a:lnTo>
                    <a:pt x="601" y="1057"/>
                  </a:lnTo>
                  <a:lnTo>
                    <a:pt x="623" y="1047"/>
                  </a:lnTo>
                  <a:lnTo>
                    <a:pt x="644" y="1035"/>
                  </a:lnTo>
                  <a:lnTo>
                    <a:pt x="663" y="1024"/>
                  </a:lnTo>
                  <a:lnTo>
                    <a:pt x="684" y="1010"/>
                  </a:lnTo>
                  <a:lnTo>
                    <a:pt x="702" y="997"/>
                  </a:lnTo>
                  <a:lnTo>
                    <a:pt x="722" y="981"/>
                  </a:lnTo>
                  <a:lnTo>
                    <a:pt x="740" y="966"/>
                  </a:lnTo>
                  <a:lnTo>
                    <a:pt x="740" y="960"/>
                  </a:lnTo>
                  <a:lnTo>
                    <a:pt x="720" y="976"/>
                  </a:lnTo>
                  <a:lnTo>
                    <a:pt x="700" y="993"/>
                  </a:lnTo>
                  <a:lnTo>
                    <a:pt x="679" y="1007"/>
                  </a:lnTo>
                  <a:lnTo>
                    <a:pt x="658" y="1021"/>
                  </a:lnTo>
                  <a:lnTo>
                    <a:pt x="636" y="1034"/>
                  </a:lnTo>
                  <a:lnTo>
                    <a:pt x="612" y="1047"/>
                  </a:lnTo>
                  <a:lnTo>
                    <a:pt x="590" y="1057"/>
                  </a:lnTo>
                  <a:lnTo>
                    <a:pt x="565" y="1067"/>
                  </a:lnTo>
                  <a:lnTo>
                    <a:pt x="579" y="1067"/>
                  </a:lnTo>
                  <a:close/>
                </a:path>
              </a:pathLst>
            </a:custGeom>
            <a:solidFill>
              <a:srgbClr val="5886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0" name="Freeform 228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0 w 740"/>
                <a:gd name="T1" fmla="*/ 88 h 1067"/>
                <a:gd name="T2" fmla="*/ 682 w 740"/>
                <a:gd name="T3" fmla="*/ 58 h 1067"/>
                <a:gd name="T4" fmla="*/ 640 w 740"/>
                <a:gd name="T5" fmla="*/ 33 h 1067"/>
                <a:gd name="T6" fmla="*/ 595 w 740"/>
                <a:gd name="T7" fmla="*/ 10 h 1067"/>
                <a:gd name="T8" fmla="*/ 558 w 740"/>
                <a:gd name="T9" fmla="*/ 0 h 1067"/>
                <a:gd name="T10" fmla="*/ 608 w 740"/>
                <a:gd name="T11" fmla="*/ 21 h 1067"/>
                <a:gd name="T12" fmla="*/ 655 w 740"/>
                <a:gd name="T13" fmla="*/ 47 h 1067"/>
                <a:gd name="T14" fmla="*/ 698 w 740"/>
                <a:gd name="T15" fmla="*/ 77 h 1067"/>
                <a:gd name="T16" fmla="*/ 740 w 740"/>
                <a:gd name="T17" fmla="*/ 111 h 1067"/>
                <a:gd name="T18" fmla="*/ 168 w 740"/>
                <a:gd name="T19" fmla="*/ 0 h 1067"/>
                <a:gd name="T20" fmla="*/ 122 w 740"/>
                <a:gd name="T21" fmla="*/ 21 h 1067"/>
                <a:gd name="T22" fmla="*/ 79 w 740"/>
                <a:gd name="T23" fmla="*/ 46 h 1067"/>
                <a:gd name="T24" fmla="*/ 39 w 740"/>
                <a:gd name="T25" fmla="*/ 73 h 1067"/>
                <a:gd name="T26" fmla="*/ 0 w 740"/>
                <a:gd name="T27" fmla="*/ 105 h 1067"/>
                <a:gd name="T28" fmla="*/ 21 w 740"/>
                <a:gd name="T29" fmla="*/ 94 h 1067"/>
                <a:gd name="T30" fmla="*/ 63 w 740"/>
                <a:gd name="T31" fmla="*/ 61 h 1067"/>
                <a:gd name="T32" fmla="*/ 109 w 740"/>
                <a:gd name="T33" fmla="*/ 34 h 1067"/>
                <a:gd name="T34" fmla="*/ 157 w 740"/>
                <a:gd name="T35" fmla="*/ 10 h 1067"/>
                <a:gd name="T36" fmla="*/ 168 w 740"/>
                <a:gd name="T37" fmla="*/ 0 h 1067"/>
                <a:gd name="T38" fmla="*/ 20 w 740"/>
                <a:gd name="T39" fmla="*/ 979 h 1067"/>
                <a:gd name="T40" fmla="*/ 58 w 740"/>
                <a:gd name="T41" fmla="*/ 1008 h 1067"/>
                <a:gd name="T42" fmla="*/ 100 w 740"/>
                <a:gd name="T43" fmla="*/ 1035 h 1067"/>
                <a:gd name="T44" fmla="*/ 145 w 740"/>
                <a:gd name="T45" fmla="*/ 1057 h 1067"/>
                <a:gd name="T46" fmla="*/ 182 w 740"/>
                <a:gd name="T47" fmla="*/ 1067 h 1067"/>
                <a:gd name="T48" fmla="*/ 132 w 740"/>
                <a:gd name="T49" fmla="*/ 1045 h 1067"/>
                <a:gd name="T50" fmla="*/ 85 w 740"/>
                <a:gd name="T51" fmla="*/ 1020 h 1067"/>
                <a:gd name="T52" fmla="*/ 42 w 740"/>
                <a:gd name="T53" fmla="*/ 990 h 1067"/>
                <a:gd name="T54" fmla="*/ 0 w 740"/>
                <a:gd name="T55" fmla="*/ 956 h 1067"/>
                <a:gd name="T56" fmla="*/ 572 w 740"/>
                <a:gd name="T57" fmla="*/ 1067 h 1067"/>
                <a:gd name="T58" fmla="*/ 618 w 740"/>
                <a:gd name="T59" fmla="*/ 1047 h 1067"/>
                <a:gd name="T60" fmla="*/ 661 w 740"/>
                <a:gd name="T61" fmla="*/ 1023 h 1067"/>
                <a:gd name="T62" fmla="*/ 701 w 740"/>
                <a:gd name="T63" fmla="*/ 994 h 1067"/>
                <a:gd name="T64" fmla="*/ 740 w 740"/>
                <a:gd name="T65" fmla="*/ 963 h 1067"/>
                <a:gd name="T66" fmla="*/ 719 w 740"/>
                <a:gd name="T67" fmla="*/ 973 h 1067"/>
                <a:gd name="T68" fmla="*/ 677 w 740"/>
                <a:gd name="T69" fmla="*/ 1006 h 1067"/>
                <a:gd name="T70" fmla="*/ 631 w 740"/>
                <a:gd name="T71" fmla="*/ 1034 h 1067"/>
                <a:gd name="T72" fmla="*/ 583 w 740"/>
                <a:gd name="T73" fmla="*/ 1057 h 1067"/>
                <a:gd name="T74" fmla="*/ 572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05"/>
                  </a:moveTo>
                  <a:lnTo>
                    <a:pt x="720" y="88"/>
                  </a:lnTo>
                  <a:lnTo>
                    <a:pt x="701" y="73"/>
                  </a:lnTo>
                  <a:lnTo>
                    <a:pt x="682" y="58"/>
                  </a:lnTo>
                  <a:lnTo>
                    <a:pt x="661" y="46"/>
                  </a:lnTo>
                  <a:lnTo>
                    <a:pt x="640" y="33"/>
                  </a:lnTo>
                  <a:lnTo>
                    <a:pt x="618" y="21"/>
                  </a:lnTo>
                  <a:lnTo>
                    <a:pt x="595" y="10"/>
                  </a:lnTo>
                  <a:lnTo>
                    <a:pt x="572" y="0"/>
                  </a:lnTo>
                  <a:lnTo>
                    <a:pt x="558" y="0"/>
                  </a:lnTo>
                  <a:lnTo>
                    <a:pt x="583" y="10"/>
                  </a:lnTo>
                  <a:lnTo>
                    <a:pt x="608" y="21"/>
                  </a:lnTo>
                  <a:lnTo>
                    <a:pt x="631" y="34"/>
                  </a:lnTo>
                  <a:lnTo>
                    <a:pt x="655" y="47"/>
                  </a:lnTo>
                  <a:lnTo>
                    <a:pt x="677" y="61"/>
                  </a:lnTo>
                  <a:lnTo>
                    <a:pt x="698" y="77"/>
                  </a:lnTo>
                  <a:lnTo>
                    <a:pt x="719" y="94"/>
                  </a:lnTo>
                  <a:lnTo>
                    <a:pt x="740" y="111"/>
                  </a:lnTo>
                  <a:lnTo>
                    <a:pt x="740" y="105"/>
                  </a:lnTo>
                  <a:close/>
                  <a:moveTo>
                    <a:pt x="168" y="0"/>
                  </a:moveTo>
                  <a:lnTo>
                    <a:pt x="145" y="10"/>
                  </a:lnTo>
                  <a:lnTo>
                    <a:pt x="122" y="21"/>
                  </a:lnTo>
                  <a:lnTo>
                    <a:pt x="100" y="33"/>
                  </a:lnTo>
                  <a:lnTo>
                    <a:pt x="79" y="46"/>
                  </a:lnTo>
                  <a:lnTo>
                    <a:pt x="58" y="58"/>
                  </a:lnTo>
                  <a:lnTo>
                    <a:pt x="39" y="73"/>
                  </a:lnTo>
                  <a:lnTo>
                    <a:pt x="20" y="88"/>
                  </a:lnTo>
                  <a:lnTo>
                    <a:pt x="0" y="105"/>
                  </a:lnTo>
                  <a:lnTo>
                    <a:pt x="0" y="111"/>
                  </a:lnTo>
                  <a:lnTo>
                    <a:pt x="21" y="94"/>
                  </a:lnTo>
                  <a:lnTo>
                    <a:pt x="42" y="77"/>
                  </a:lnTo>
                  <a:lnTo>
                    <a:pt x="63" y="61"/>
                  </a:lnTo>
                  <a:lnTo>
                    <a:pt x="85" y="47"/>
                  </a:lnTo>
                  <a:lnTo>
                    <a:pt x="109" y="34"/>
                  </a:lnTo>
                  <a:lnTo>
                    <a:pt x="132" y="21"/>
                  </a:lnTo>
                  <a:lnTo>
                    <a:pt x="157" y="10"/>
                  </a:lnTo>
                  <a:lnTo>
                    <a:pt x="182" y="0"/>
                  </a:lnTo>
                  <a:lnTo>
                    <a:pt x="168" y="0"/>
                  </a:lnTo>
                  <a:close/>
                  <a:moveTo>
                    <a:pt x="0" y="963"/>
                  </a:moveTo>
                  <a:lnTo>
                    <a:pt x="20" y="979"/>
                  </a:lnTo>
                  <a:lnTo>
                    <a:pt x="39" y="994"/>
                  </a:lnTo>
                  <a:lnTo>
                    <a:pt x="58" y="1008"/>
                  </a:lnTo>
                  <a:lnTo>
                    <a:pt x="79" y="1023"/>
                  </a:lnTo>
                  <a:lnTo>
                    <a:pt x="100" y="1035"/>
                  </a:lnTo>
                  <a:lnTo>
                    <a:pt x="122" y="1047"/>
                  </a:lnTo>
                  <a:lnTo>
                    <a:pt x="145" y="1057"/>
                  </a:lnTo>
                  <a:lnTo>
                    <a:pt x="168" y="1067"/>
                  </a:lnTo>
                  <a:lnTo>
                    <a:pt x="182" y="1067"/>
                  </a:lnTo>
                  <a:lnTo>
                    <a:pt x="157" y="1057"/>
                  </a:lnTo>
                  <a:lnTo>
                    <a:pt x="132" y="1045"/>
                  </a:lnTo>
                  <a:lnTo>
                    <a:pt x="109" y="1034"/>
                  </a:lnTo>
                  <a:lnTo>
                    <a:pt x="85" y="1020"/>
                  </a:lnTo>
                  <a:lnTo>
                    <a:pt x="63" y="1006"/>
                  </a:lnTo>
                  <a:lnTo>
                    <a:pt x="42" y="990"/>
                  </a:lnTo>
                  <a:lnTo>
                    <a:pt x="21" y="973"/>
                  </a:lnTo>
                  <a:lnTo>
                    <a:pt x="0" y="956"/>
                  </a:lnTo>
                  <a:lnTo>
                    <a:pt x="0" y="963"/>
                  </a:lnTo>
                  <a:close/>
                  <a:moveTo>
                    <a:pt x="572" y="1067"/>
                  </a:moveTo>
                  <a:lnTo>
                    <a:pt x="595" y="1057"/>
                  </a:lnTo>
                  <a:lnTo>
                    <a:pt x="618" y="1047"/>
                  </a:lnTo>
                  <a:lnTo>
                    <a:pt x="640" y="1035"/>
                  </a:lnTo>
                  <a:lnTo>
                    <a:pt x="661" y="1023"/>
                  </a:lnTo>
                  <a:lnTo>
                    <a:pt x="682" y="1008"/>
                  </a:lnTo>
                  <a:lnTo>
                    <a:pt x="701" y="994"/>
                  </a:lnTo>
                  <a:lnTo>
                    <a:pt x="720" y="979"/>
                  </a:lnTo>
                  <a:lnTo>
                    <a:pt x="740" y="963"/>
                  </a:lnTo>
                  <a:lnTo>
                    <a:pt x="740" y="956"/>
                  </a:lnTo>
                  <a:lnTo>
                    <a:pt x="719" y="973"/>
                  </a:lnTo>
                  <a:lnTo>
                    <a:pt x="698" y="990"/>
                  </a:lnTo>
                  <a:lnTo>
                    <a:pt x="677" y="1006"/>
                  </a:lnTo>
                  <a:lnTo>
                    <a:pt x="655" y="1020"/>
                  </a:lnTo>
                  <a:lnTo>
                    <a:pt x="631" y="1034"/>
                  </a:lnTo>
                  <a:lnTo>
                    <a:pt x="608" y="1045"/>
                  </a:lnTo>
                  <a:lnTo>
                    <a:pt x="583" y="1057"/>
                  </a:lnTo>
                  <a:lnTo>
                    <a:pt x="558" y="1067"/>
                  </a:lnTo>
                  <a:lnTo>
                    <a:pt x="572" y="1067"/>
                  </a:lnTo>
                  <a:close/>
                </a:path>
              </a:pathLst>
            </a:custGeom>
            <a:solidFill>
              <a:srgbClr val="588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1" name="Freeform 229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20 w 740"/>
                <a:gd name="T1" fmla="*/ 91 h 1067"/>
                <a:gd name="T2" fmla="*/ 679 w 740"/>
                <a:gd name="T3" fmla="*/ 60 h 1067"/>
                <a:gd name="T4" fmla="*/ 636 w 740"/>
                <a:gd name="T5" fmla="*/ 33 h 1067"/>
                <a:gd name="T6" fmla="*/ 590 w 740"/>
                <a:gd name="T7" fmla="*/ 10 h 1067"/>
                <a:gd name="T8" fmla="*/ 551 w 740"/>
                <a:gd name="T9" fmla="*/ 0 h 1067"/>
                <a:gd name="T10" fmla="*/ 602 w 740"/>
                <a:gd name="T11" fmla="*/ 21 h 1067"/>
                <a:gd name="T12" fmla="*/ 651 w 740"/>
                <a:gd name="T13" fmla="*/ 48 h 1067"/>
                <a:gd name="T14" fmla="*/ 697 w 740"/>
                <a:gd name="T15" fmla="*/ 80 h 1067"/>
                <a:gd name="T16" fmla="*/ 740 w 740"/>
                <a:gd name="T17" fmla="*/ 115 h 1067"/>
                <a:gd name="T18" fmla="*/ 175 w 740"/>
                <a:gd name="T19" fmla="*/ 0 h 1067"/>
                <a:gd name="T20" fmla="*/ 128 w 740"/>
                <a:gd name="T21" fmla="*/ 21 h 1067"/>
                <a:gd name="T22" fmla="*/ 82 w 740"/>
                <a:gd name="T23" fmla="*/ 47 h 1067"/>
                <a:gd name="T24" fmla="*/ 40 w 740"/>
                <a:gd name="T25" fmla="*/ 75 h 1067"/>
                <a:gd name="T26" fmla="*/ 0 w 740"/>
                <a:gd name="T27" fmla="*/ 108 h 1067"/>
                <a:gd name="T28" fmla="*/ 21 w 740"/>
                <a:gd name="T29" fmla="*/ 97 h 1067"/>
                <a:gd name="T30" fmla="*/ 65 w 740"/>
                <a:gd name="T31" fmla="*/ 63 h 1067"/>
                <a:gd name="T32" fmla="*/ 113 w 740"/>
                <a:gd name="T33" fmla="*/ 34 h 1067"/>
                <a:gd name="T34" fmla="*/ 163 w 740"/>
                <a:gd name="T35" fmla="*/ 10 h 1067"/>
                <a:gd name="T36" fmla="*/ 175 w 740"/>
                <a:gd name="T37" fmla="*/ 0 h 1067"/>
                <a:gd name="T38" fmla="*/ 20 w 740"/>
                <a:gd name="T39" fmla="*/ 976 h 1067"/>
                <a:gd name="T40" fmla="*/ 61 w 740"/>
                <a:gd name="T41" fmla="*/ 1007 h 1067"/>
                <a:gd name="T42" fmla="*/ 104 w 740"/>
                <a:gd name="T43" fmla="*/ 1034 h 1067"/>
                <a:gd name="T44" fmla="*/ 150 w 740"/>
                <a:gd name="T45" fmla="*/ 1057 h 1067"/>
                <a:gd name="T46" fmla="*/ 189 w 740"/>
                <a:gd name="T47" fmla="*/ 1067 h 1067"/>
                <a:gd name="T48" fmla="*/ 138 w 740"/>
                <a:gd name="T49" fmla="*/ 1045 h 1067"/>
                <a:gd name="T50" fmla="*/ 89 w 740"/>
                <a:gd name="T51" fmla="*/ 1020 h 1067"/>
                <a:gd name="T52" fmla="*/ 43 w 740"/>
                <a:gd name="T53" fmla="*/ 988 h 1067"/>
                <a:gd name="T54" fmla="*/ 0 w 740"/>
                <a:gd name="T55" fmla="*/ 953 h 1067"/>
                <a:gd name="T56" fmla="*/ 565 w 740"/>
                <a:gd name="T57" fmla="*/ 1067 h 1067"/>
                <a:gd name="T58" fmla="*/ 612 w 740"/>
                <a:gd name="T59" fmla="*/ 1047 h 1067"/>
                <a:gd name="T60" fmla="*/ 658 w 740"/>
                <a:gd name="T61" fmla="*/ 1021 h 1067"/>
                <a:gd name="T62" fmla="*/ 700 w 740"/>
                <a:gd name="T63" fmla="*/ 993 h 1067"/>
                <a:gd name="T64" fmla="*/ 740 w 740"/>
                <a:gd name="T65" fmla="*/ 960 h 1067"/>
                <a:gd name="T66" fmla="*/ 719 w 740"/>
                <a:gd name="T67" fmla="*/ 971 h 1067"/>
                <a:gd name="T68" fmla="*/ 675 w 740"/>
                <a:gd name="T69" fmla="*/ 1004 h 1067"/>
                <a:gd name="T70" fmla="*/ 627 w 740"/>
                <a:gd name="T71" fmla="*/ 1032 h 1067"/>
                <a:gd name="T72" fmla="*/ 577 w 740"/>
                <a:gd name="T73" fmla="*/ 1057 h 1067"/>
                <a:gd name="T74" fmla="*/ 565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08"/>
                  </a:moveTo>
                  <a:lnTo>
                    <a:pt x="720" y="91"/>
                  </a:lnTo>
                  <a:lnTo>
                    <a:pt x="700" y="75"/>
                  </a:lnTo>
                  <a:lnTo>
                    <a:pt x="679" y="60"/>
                  </a:lnTo>
                  <a:lnTo>
                    <a:pt x="658" y="47"/>
                  </a:lnTo>
                  <a:lnTo>
                    <a:pt x="636" y="33"/>
                  </a:lnTo>
                  <a:lnTo>
                    <a:pt x="612" y="21"/>
                  </a:lnTo>
                  <a:lnTo>
                    <a:pt x="590" y="10"/>
                  </a:lnTo>
                  <a:lnTo>
                    <a:pt x="565" y="0"/>
                  </a:lnTo>
                  <a:lnTo>
                    <a:pt x="551" y="0"/>
                  </a:lnTo>
                  <a:lnTo>
                    <a:pt x="577" y="10"/>
                  </a:lnTo>
                  <a:lnTo>
                    <a:pt x="602" y="21"/>
                  </a:lnTo>
                  <a:lnTo>
                    <a:pt x="627" y="34"/>
                  </a:lnTo>
                  <a:lnTo>
                    <a:pt x="651" y="48"/>
                  </a:lnTo>
                  <a:lnTo>
                    <a:pt x="675" y="63"/>
                  </a:lnTo>
                  <a:lnTo>
                    <a:pt x="697" y="80"/>
                  </a:lnTo>
                  <a:lnTo>
                    <a:pt x="719" y="97"/>
                  </a:lnTo>
                  <a:lnTo>
                    <a:pt x="740" y="115"/>
                  </a:lnTo>
                  <a:lnTo>
                    <a:pt x="740" y="108"/>
                  </a:lnTo>
                  <a:close/>
                  <a:moveTo>
                    <a:pt x="175" y="0"/>
                  </a:moveTo>
                  <a:lnTo>
                    <a:pt x="150" y="10"/>
                  </a:lnTo>
                  <a:lnTo>
                    <a:pt x="128" y="21"/>
                  </a:lnTo>
                  <a:lnTo>
                    <a:pt x="104" y="33"/>
                  </a:lnTo>
                  <a:lnTo>
                    <a:pt x="82" y="47"/>
                  </a:lnTo>
                  <a:lnTo>
                    <a:pt x="61" y="60"/>
                  </a:lnTo>
                  <a:lnTo>
                    <a:pt x="40" y="75"/>
                  </a:lnTo>
                  <a:lnTo>
                    <a:pt x="20" y="91"/>
                  </a:lnTo>
                  <a:lnTo>
                    <a:pt x="0" y="108"/>
                  </a:lnTo>
                  <a:lnTo>
                    <a:pt x="0" y="115"/>
                  </a:lnTo>
                  <a:lnTo>
                    <a:pt x="21" y="97"/>
                  </a:lnTo>
                  <a:lnTo>
                    <a:pt x="43" y="80"/>
                  </a:lnTo>
                  <a:lnTo>
                    <a:pt x="65" y="63"/>
                  </a:lnTo>
                  <a:lnTo>
                    <a:pt x="89" y="48"/>
                  </a:lnTo>
                  <a:lnTo>
                    <a:pt x="113" y="34"/>
                  </a:lnTo>
                  <a:lnTo>
                    <a:pt x="138" y="21"/>
                  </a:lnTo>
                  <a:lnTo>
                    <a:pt x="163" y="10"/>
                  </a:lnTo>
                  <a:lnTo>
                    <a:pt x="189" y="0"/>
                  </a:lnTo>
                  <a:lnTo>
                    <a:pt x="175" y="0"/>
                  </a:lnTo>
                  <a:close/>
                  <a:moveTo>
                    <a:pt x="0" y="960"/>
                  </a:moveTo>
                  <a:lnTo>
                    <a:pt x="20" y="976"/>
                  </a:lnTo>
                  <a:lnTo>
                    <a:pt x="40" y="993"/>
                  </a:lnTo>
                  <a:lnTo>
                    <a:pt x="61" y="1007"/>
                  </a:lnTo>
                  <a:lnTo>
                    <a:pt x="82" y="1021"/>
                  </a:lnTo>
                  <a:lnTo>
                    <a:pt x="104" y="1034"/>
                  </a:lnTo>
                  <a:lnTo>
                    <a:pt x="128" y="1047"/>
                  </a:lnTo>
                  <a:lnTo>
                    <a:pt x="150" y="1057"/>
                  </a:lnTo>
                  <a:lnTo>
                    <a:pt x="175" y="1067"/>
                  </a:lnTo>
                  <a:lnTo>
                    <a:pt x="189" y="1067"/>
                  </a:lnTo>
                  <a:lnTo>
                    <a:pt x="163" y="1057"/>
                  </a:lnTo>
                  <a:lnTo>
                    <a:pt x="138" y="1045"/>
                  </a:lnTo>
                  <a:lnTo>
                    <a:pt x="113" y="1032"/>
                  </a:lnTo>
                  <a:lnTo>
                    <a:pt x="89" y="1020"/>
                  </a:lnTo>
                  <a:lnTo>
                    <a:pt x="65" y="1004"/>
                  </a:lnTo>
                  <a:lnTo>
                    <a:pt x="43" y="988"/>
                  </a:lnTo>
                  <a:lnTo>
                    <a:pt x="21" y="971"/>
                  </a:lnTo>
                  <a:lnTo>
                    <a:pt x="0" y="953"/>
                  </a:lnTo>
                  <a:lnTo>
                    <a:pt x="0" y="960"/>
                  </a:lnTo>
                  <a:close/>
                  <a:moveTo>
                    <a:pt x="565" y="1067"/>
                  </a:moveTo>
                  <a:lnTo>
                    <a:pt x="590" y="1057"/>
                  </a:lnTo>
                  <a:lnTo>
                    <a:pt x="612" y="1047"/>
                  </a:lnTo>
                  <a:lnTo>
                    <a:pt x="636" y="1034"/>
                  </a:lnTo>
                  <a:lnTo>
                    <a:pt x="658" y="1021"/>
                  </a:lnTo>
                  <a:lnTo>
                    <a:pt x="679" y="1007"/>
                  </a:lnTo>
                  <a:lnTo>
                    <a:pt x="700" y="993"/>
                  </a:lnTo>
                  <a:lnTo>
                    <a:pt x="720" y="976"/>
                  </a:lnTo>
                  <a:lnTo>
                    <a:pt x="740" y="960"/>
                  </a:lnTo>
                  <a:lnTo>
                    <a:pt x="740" y="953"/>
                  </a:lnTo>
                  <a:lnTo>
                    <a:pt x="719" y="971"/>
                  </a:lnTo>
                  <a:lnTo>
                    <a:pt x="697" y="988"/>
                  </a:lnTo>
                  <a:lnTo>
                    <a:pt x="675" y="1004"/>
                  </a:lnTo>
                  <a:lnTo>
                    <a:pt x="651" y="1020"/>
                  </a:lnTo>
                  <a:lnTo>
                    <a:pt x="627" y="1032"/>
                  </a:lnTo>
                  <a:lnTo>
                    <a:pt x="602" y="1045"/>
                  </a:lnTo>
                  <a:lnTo>
                    <a:pt x="577" y="1057"/>
                  </a:lnTo>
                  <a:lnTo>
                    <a:pt x="551" y="1067"/>
                  </a:lnTo>
                  <a:lnTo>
                    <a:pt x="565" y="1067"/>
                  </a:lnTo>
                  <a:close/>
                </a:path>
              </a:pathLst>
            </a:custGeom>
            <a:solidFill>
              <a:srgbClr val="5888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2" name="Freeform 230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9 w 740"/>
                <a:gd name="T1" fmla="*/ 94 h 1067"/>
                <a:gd name="T2" fmla="*/ 677 w 740"/>
                <a:gd name="T3" fmla="*/ 61 h 1067"/>
                <a:gd name="T4" fmla="*/ 631 w 740"/>
                <a:gd name="T5" fmla="*/ 34 h 1067"/>
                <a:gd name="T6" fmla="*/ 583 w 740"/>
                <a:gd name="T7" fmla="*/ 10 h 1067"/>
                <a:gd name="T8" fmla="*/ 542 w 740"/>
                <a:gd name="T9" fmla="*/ 0 h 1067"/>
                <a:gd name="T10" fmla="*/ 597 w 740"/>
                <a:gd name="T11" fmla="*/ 21 h 1067"/>
                <a:gd name="T12" fmla="*/ 648 w 740"/>
                <a:gd name="T13" fmla="*/ 50 h 1067"/>
                <a:gd name="T14" fmla="*/ 695 w 740"/>
                <a:gd name="T15" fmla="*/ 81 h 1067"/>
                <a:gd name="T16" fmla="*/ 740 w 740"/>
                <a:gd name="T17" fmla="*/ 118 h 1067"/>
                <a:gd name="T18" fmla="*/ 182 w 740"/>
                <a:gd name="T19" fmla="*/ 0 h 1067"/>
                <a:gd name="T20" fmla="*/ 132 w 740"/>
                <a:gd name="T21" fmla="*/ 21 h 1067"/>
                <a:gd name="T22" fmla="*/ 85 w 740"/>
                <a:gd name="T23" fmla="*/ 47 h 1067"/>
                <a:gd name="T24" fmla="*/ 42 w 740"/>
                <a:gd name="T25" fmla="*/ 77 h 1067"/>
                <a:gd name="T26" fmla="*/ 0 w 740"/>
                <a:gd name="T27" fmla="*/ 111 h 1067"/>
                <a:gd name="T28" fmla="*/ 22 w 740"/>
                <a:gd name="T29" fmla="*/ 100 h 1067"/>
                <a:gd name="T30" fmla="*/ 68 w 740"/>
                <a:gd name="T31" fmla="*/ 64 h 1067"/>
                <a:gd name="T32" fmla="*/ 117 w 740"/>
                <a:gd name="T33" fmla="*/ 36 h 1067"/>
                <a:gd name="T34" fmla="*/ 170 w 740"/>
                <a:gd name="T35" fmla="*/ 10 h 1067"/>
                <a:gd name="T36" fmla="*/ 182 w 740"/>
                <a:gd name="T37" fmla="*/ 0 h 1067"/>
                <a:gd name="T38" fmla="*/ 21 w 740"/>
                <a:gd name="T39" fmla="*/ 973 h 1067"/>
                <a:gd name="T40" fmla="*/ 63 w 740"/>
                <a:gd name="T41" fmla="*/ 1006 h 1067"/>
                <a:gd name="T42" fmla="*/ 109 w 740"/>
                <a:gd name="T43" fmla="*/ 1034 h 1067"/>
                <a:gd name="T44" fmla="*/ 157 w 740"/>
                <a:gd name="T45" fmla="*/ 1057 h 1067"/>
                <a:gd name="T46" fmla="*/ 198 w 740"/>
                <a:gd name="T47" fmla="*/ 1067 h 1067"/>
                <a:gd name="T48" fmla="*/ 143 w 740"/>
                <a:gd name="T49" fmla="*/ 1045 h 1067"/>
                <a:gd name="T50" fmla="*/ 92 w 740"/>
                <a:gd name="T51" fmla="*/ 1018 h 1067"/>
                <a:gd name="T52" fmla="*/ 45 w 740"/>
                <a:gd name="T53" fmla="*/ 986 h 1067"/>
                <a:gd name="T54" fmla="*/ 0 w 740"/>
                <a:gd name="T55" fmla="*/ 949 h 1067"/>
                <a:gd name="T56" fmla="*/ 558 w 740"/>
                <a:gd name="T57" fmla="*/ 1067 h 1067"/>
                <a:gd name="T58" fmla="*/ 608 w 740"/>
                <a:gd name="T59" fmla="*/ 1045 h 1067"/>
                <a:gd name="T60" fmla="*/ 655 w 740"/>
                <a:gd name="T61" fmla="*/ 1020 h 1067"/>
                <a:gd name="T62" fmla="*/ 698 w 740"/>
                <a:gd name="T63" fmla="*/ 990 h 1067"/>
                <a:gd name="T64" fmla="*/ 740 w 740"/>
                <a:gd name="T65" fmla="*/ 956 h 1067"/>
                <a:gd name="T66" fmla="*/ 718 w 740"/>
                <a:gd name="T67" fmla="*/ 969 h 1067"/>
                <a:gd name="T68" fmla="*/ 672 w 740"/>
                <a:gd name="T69" fmla="*/ 1003 h 1067"/>
                <a:gd name="T70" fmla="*/ 623 w 740"/>
                <a:gd name="T71" fmla="*/ 1032 h 1067"/>
                <a:gd name="T72" fmla="*/ 570 w 740"/>
                <a:gd name="T73" fmla="*/ 1057 h 1067"/>
                <a:gd name="T74" fmla="*/ 558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11"/>
                  </a:moveTo>
                  <a:lnTo>
                    <a:pt x="719" y="94"/>
                  </a:lnTo>
                  <a:lnTo>
                    <a:pt x="698" y="77"/>
                  </a:lnTo>
                  <a:lnTo>
                    <a:pt x="677" y="61"/>
                  </a:lnTo>
                  <a:lnTo>
                    <a:pt x="655" y="47"/>
                  </a:lnTo>
                  <a:lnTo>
                    <a:pt x="631" y="34"/>
                  </a:lnTo>
                  <a:lnTo>
                    <a:pt x="608" y="21"/>
                  </a:lnTo>
                  <a:lnTo>
                    <a:pt x="583" y="10"/>
                  </a:lnTo>
                  <a:lnTo>
                    <a:pt x="558" y="0"/>
                  </a:lnTo>
                  <a:lnTo>
                    <a:pt x="542" y="0"/>
                  </a:lnTo>
                  <a:lnTo>
                    <a:pt x="570" y="10"/>
                  </a:lnTo>
                  <a:lnTo>
                    <a:pt x="597" y="21"/>
                  </a:lnTo>
                  <a:lnTo>
                    <a:pt x="623" y="36"/>
                  </a:lnTo>
                  <a:lnTo>
                    <a:pt x="648" y="50"/>
                  </a:lnTo>
                  <a:lnTo>
                    <a:pt x="672" y="64"/>
                  </a:lnTo>
                  <a:lnTo>
                    <a:pt x="695" y="81"/>
                  </a:lnTo>
                  <a:lnTo>
                    <a:pt x="718" y="100"/>
                  </a:lnTo>
                  <a:lnTo>
                    <a:pt x="740" y="118"/>
                  </a:lnTo>
                  <a:lnTo>
                    <a:pt x="740" y="111"/>
                  </a:lnTo>
                  <a:close/>
                  <a:moveTo>
                    <a:pt x="182" y="0"/>
                  </a:moveTo>
                  <a:lnTo>
                    <a:pt x="157" y="10"/>
                  </a:lnTo>
                  <a:lnTo>
                    <a:pt x="132" y="21"/>
                  </a:lnTo>
                  <a:lnTo>
                    <a:pt x="109" y="34"/>
                  </a:lnTo>
                  <a:lnTo>
                    <a:pt x="85" y="47"/>
                  </a:lnTo>
                  <a:lnTo>
                    <a:pt x="63" y="61"/>
                  </a:lnTo>
                  <a:lnTo>
                    <a:pt x="42" y="77"/>
                  </a:lnTo>
                  <a:lnTo>
                    <a:pt x="21" y="94"/>
                  </a:lnTo>
                  <a:lnTo>
                    <a:pt x="0" y="111"/>
                  </a:lnTo>
                  <a:lnTo>
                    <a:pt x="0" y="118"/>
                  </a:lnTo>
                  <a:lnTo>
                    <a:pt x="22" y="100"/>
                  </a:lnTo>
                  <a:lnTo>
                    <a:pt x="45" y="81"/>
                  </a:lnTo>
                  <a:lnTo>
                    <a:pt x="68" y="64"/>
                  </a:lnTo>
                  <a:lnTo>
                    <a:pt x="92" y="50"/>
                  </a:lnTo>
                  <a:lnTo>
                    <a:pt x="117" y="36"/>
                  </a:lnTo>
                  <a:lnTo>
                    <a:pt x="143" y="21"/>
                  </a:lnTo>
                  <a:lnTo>
                    <a:pt x="170" y="10"/>
                  </a:lnTo>
                  <a:lnTo>
                    <a:pt x="198" y="0"/>
                  </a:lnTo>
                  <a:lnTo>
                    <a:pt x="182" y="0"/>
                  </a:lnTo>
                  <a:close/>
                  <a:moveTo>
                    <a:pt x="0" y="956"/>
                  </a:moveTo>
                  <a:lnTo>
                    <a:pt x="21" y="973"/>
                  </a:lnTo>
                  <a:lnTo>
                    <a:pt x="42" y="990"/>
                  </a:lnTo>
                  <a:lnTo>
                    <a:pt x="63" y="1006"/>
                  </a:lnTo>
                  <a:lnTo>
                    <a:pt x="85" y="1020"/>
                  </a:lnTo>
                  <a:lnTo>
                    <a:pt x="109" y="1034"/>
                  </a:lnTo>
                  <a:lnTo>
                    <a:pt x="132" y="1045"/>
                  </a:lnTo>
                  <a:lnTo>
                    <a:pt x="157" y="1057"/>
                  </a:lnTo>
                  <a:lnTo>
                    <a:pt x="182" y="1067"/>
                  </a:lnTo>
                  <a:lnTo>
                    <a:pt x="198" y="1067"/>
                  </a:lnTo>
                  <a:lnTo>
                    <a:pt x="170" y="1057"/>
                  </a:lnTo>
                  <a:lnTo>
                    <a:pt x="143" y="1045"/>
                  </a:lnTo>
                  <a:lnTo>
                    <a:pt x="117" y="1032"/>
                  </a:lnTo>
                  <a:lnTo>
                    <a:pt x="92" y="1018"/>
                  </a:lnTo>
                  <a:lnTo>
                    <a:pt x="68" y="1003"/>
                  </a:lnTo>
                  <a:lnTo>
                    <a:pt x="45" y="986"/>
                  </a:lnTo>
                  <a:lnTo>
                    <a:pt x="22" y="969"/>
                  </a:lnTo>
                  <a:lnTo>
                    <a:pt x="0" y="949"/>
                  </a:lnTo>
                  <a:lnTo>
                    <a:pt x="0" y="956"/>
                  </a:lnTo>
                  <a:close/>
                  <a:moveTo>
                    <a:pt x="558" y="1067"/>
                  </a:moveTo>
                  <a:lnTo>
                    <a:pt x="583" y="1057"/>
                  </a:lnTo>
                  <a:lnTo>
                    <a:pt x="608" y="1045"/>
                  </a:lnTo>
                  <a:lnTo>
                    <a:pt x="631" y="1034"/>
                  </a:lnTo>
                  <a:lnTo>
                    <a:pt x="655" y="1020"/>
                  </a:lnTo>
                  <a:lnTo>
                    <a:pt x="677" y="1006"/>
                  </a:lnTo>
                  <a:lnTo>
                    <a:pt x="698" y="990"/>
                  </a:lnTo>
                  <a:lnTo>
                    <a:pt x="719" y="973"/>
                  </a:lnTo>
                  <a:lnTo>
                    <a:pt x="740" y="956"/>
                  </a:lnTo>
                  <a:lnTo>
                    <a:pt x="740" y="949"/>
                  </a:lnTo>
                  <a:lnTo>
                    <a:pt x="718" y="969"/>
                  </a:lnTo>
                  <a:lnTo>
                    <a:pt x="695" y="986"/>
                  </a:lnTo>
                  <a:lnTo>
                    <a:pt x="672" y="1003"/>
                  </a:lnTo>
                  <a:lnTo>
                    <a:pt x="648" y="1018"/>
                  </a:lnTo>
                  <a:lnTo>
                    <a:pt x="623" y="1032"/>
                  </a:lnTo>
                  <a:lnTo>
                    <a:pt x="597" y="1045"/>
                  </a:lnTo>
                  <a:lnTo>
                    <a:pt x="570" y="1057"/>
                  </a:lnTo>
                  <a:lnTo>
                    <a:pt x="542" y="1067"/>
                  </a:lnTo>
                  <a:lnTo>
                    <a:pt x="558" y="1067"/>
                  </a:lnTo>
                  <a:close/>
                </a:path>
              </a:pathLst>
            </a:custGeom>
            <a:solidFill>
              <a:srgbClr val="5B8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3" name="Freeform 231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9 w 740"/>
                <a:gd name="T1" fmla="*/ 97 h 1067"/>
                <a:gd name="T2" fmla="*/ 675 w 740"/>
                <a:gd name="T3" fmla="*/ 63 h 1067"/>
                <a:gd name="T4" fmla="*/ 627 w 740"/>
                <a:gd name="T5" fmla="*/ 34 h 1067"/>
                <a:gd name="T6" fmla="*/ 577 w 740"/>
                <a:gd name="T7" fmla="*/ 10 h 1067"/>
                <a:gd name="T8" fmla="*/ 534 w 740"/>
                <a:gd name="T9" fmla="*/ 0 h 1067"/>
                <a:gd name="T10" fmla="*/ 591 w 740"/>
                <a:gd name="T11" fmla="*/ 23 h 1067"/>
                <a:gd name="T12" fmla="*/ 644 w 740"/>
                <a:gd name="T13" fmla="*/ 50 h 1067"/>
                <a:gd name="T14" fmla="*/ 694 w 740"/>
                <a:gd name="T15" fmla="*/ 84 h 1067"/>
                <a:gd name="T16" fmla="*/ 740 w 740"/>
                <a:gd name="T17" fmla="*/ 122 h 1067"/>
                <a:gd name="T18" fmla="*/ 189 w 740"/>
                <a:gd name="T19" fmla="*/ 0 h 1067"/>
                <a:gd name="T20" fmla="*/ 138 w 740"/>
                <a:gd name="T21" fmla="*/ 21 h 1067"/>
                <a:gd name="T22" fmla="*/ 89 w 740"/>
                <a:gd name="T23" fmla="*/ 48 h 1067"/>
                <a:gd name="T24" fmla="*/ 43 w 740"/>
                <a:gd name="T25" fmla="*/ 80 h 1067"/>
                <a:gd name="T26" fmla="*/ 0 w 740"/>
                <a:gd name="T27" fmla="*/ 115 h 1067"/>
                <a:gd name="T28" fmla="*/ 22 w 740"/>
                <a:gd name="T29" fmla="*/ 102 h 1067"/>
                <a:gd name="T30" fmla="*/ 71 w 740"/>
                <a:gd name="T31" fmla="*/ 66 h 1067"/>
                <a:gd name="T32" fmla="*/ 122 w 740"/>
                <a:gd name="T33" fmla="*/ 36 h 1067"/>
                <a:gd name="T34" fmla="*/ 177 w 740"/>
                <a:gd name="T35" fmla="*/ 10 h 1067"/>
                <a:gd name="T36" fmla="*/ 189 w 740"/>
                <a:gd name="T37" fmla="*/ 0 h 1067"/>
                <a:gd name="T38" fmla="*/ 21 w 740"/>
                <a:gd name="T39" fmla="*/ 971 h 1067"/>
                <a:gd name="T40" fmla="*/ 65 w 740"/>
                <a:gd name="T41" fmla="*/ 1004 h 1067"/>
                <a:gd name="T42" fmla="*/ 113 w 740"/>
                <a:gd name="T43" fmla="*/ 1032 h 1067"/>
                <a:gd name="T44" fmla="*/ 163 w 740"/>
                <a:gd name="T45" fmla="*/ 1057 h 1067"/>
                <a:gd name="T46" fmla="*/ 206 w 740"/>
                <a:gd name="T47" fmla="*/ 1067 h 1067"/>
                <a:gd name="T48" fmla="*/ 149 w 740"/>
                <a:gd name="T49" fmla="*/ 1045 h 1067"/>
                <a:gd name="T50" fmla="*/ 96 w 740"/>
                <a:gd name="T51" fmla="*/ 1017 h 1067"/>
                <a:gd name="T52" fmla="*/ 46 w 740"/>
                <a:gd name="T53" fmla="*/ 984 h 1067"/>
                <a:gd name="T54" fmla="*/ 0 w 740"/>
                <a:gd name="T55" fmla="*/ 946 h 1067"/>
                <a:gd name="T56" fmla="*/ 551 w 740"/>
                <a:gd name="T57" fmla="*/ 1067 h 1067"/>
                <a:gd name="T58" fmla="*/ 602 w 740"/>
                <a:gd name="T59" fmla="*/ 1045 h 1067"/>
                <a:gd name="T60" fmla="*/ 651 w 740"/>
                <a:gd name="T61" fmla="*/ 1020 h 1067"/>
                <a:gd name="T62" fmla="*/ 697 w 740"/>
                <a:gd name="T63" fmla="*/ 988 h 1067"/>
                <a:gd name="T64" fmla="*/ 740 w 740"/>
                <a:gd name="T65" fmla="*/ 953 h 1067"/>
                <a:gd name="T66" fmla="*/ 718 w 740"/>
                <a:gd name="T67" fmla="*/ 966 h 1067"/>
                <a:gd name="T68" fmla="*/ 669 w 740"/>
                <a:gd name="T69" fmla="*/ 1001 h 1067"/>
                <a:gd name="T70" fmla="*/ 618 w 740"/>
                <a:gd name="T71" fmla="*/ 1032 h 1067"/>
                <a:gd name="T72" fmla="*/ 563 w 740"/>
                <a:gd name="T73" fmla="*/ 1057 h 1067"/>
                <a:gd name="T74" fmla="*/ 551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15"/>
                  </a:moveTo>
                  <a:lnTo>
                    <a:pt x="719" y="97"/>
                  </a:lnTo>
                  <a:lnTo>
                    <a:pt x="697" y="80"/>
                  </a:lnTo>
                  <a:lnTo>
                    <a:pt x="675" y="63"/>
                  </a:lnTo>
                  <a:lnTo>
                    <a:pt x="651" y="48"/>
                  </a:lnTo>
                  <a:lnTo>
                    <a:pt x="627" y="34"/>
                  </a:lnTo>
                  <a:lnTo>
                    <a:pt x="602" y="21"/>
                  </a:lnTo>
                  <a:lnTo>
                    <a:pt x="577" y="10"/>
                  </a:lnTo>
                  <a:lnTo>
                    <a:pt x="551" y="0"/>
                  </a:lnTo>
                  <a:lnTo>
                    <a:pt x="534" y="0"/>
                  </a:lnTo>
                  <a:lnTo>
                    <a:pt x="563" y="10"/>
                  </a:lnTo>
                  <a:lnTo>
                    <a:pt x="591" y="23"/>
                  </a:lnTo>
                  <a:lnTo>
                    <a:pt x="618" y="36"/>
                  </a:lnTo>
                  <a:lnTo>
                    <a:pt x="644" y="50"/>
                  </a:lnTo>
                  <a:lnTo>
                    <a:pt x="669" y="66"/>
                  </a:lnTo>
                  <a:lnTo>
                    <a:pt x="694" y="84"/>
                  </a:lnTo>
                  <a:lnTo>
                    <a:pt x="718" y="102"/>
                  </a:lnTo>
                  <a:lnTo>
                    <a:pt x="740" y="122"/>
                  </a:lnTo>
                  <a:lnTo>
                    <a:pt x="740" y="115"/>
                  </a:lnTo>
                  <a:close/>
                  <a:moveTo>
                    <a:pt x="189" y="0"/>
                  </a:moveTo>
                  <a:lnTo>
                    <a:pt x="163" y="10"/>
                  </a:lnTo>
                  <a:lnTo>
                    <a:pt x="138" y="21"/>
                  </a:lnTo>
                  <a:lnTo>
                    <a:pt x="113" y="34"/>
                  </a:lnTo>
                  <a:lnTo>
                    <a:pt x="89" y="48"/>
                  </a:lnTo>
                  <a:lnTo>
                    <a:pt x="65" y="63"/>
                  </a:lnTo>
                  <a:lnTo>
                    <a:pt x="43" y="80"/>
                  </a:lnTo>
                  <a:lnTo>
                    <a:pt x="21" y="97"/>
                  </a:lnTo>
                  <a:lnTo>
                    <a:pt x="0" y="115"/>
                  </a:lnTo>
                  <a:lnTo>
                    <a:pt x="0" y="122"/>
                  </a:lnTo>
                  <a:lnTo>
                    <a:pt x="22" y="102"/>
                  </a:lnTo>
                  <a:lnTo>
                    <a:pt x="46" y="84"/>
                  </a:lnTo>
                  <a:lnTo>
                    <a:pt x="71" y="66"/>
                  </a:lnTo>
                  <a:lnTo>
                    <a:pt x="96" y="50"/>
                  </a:lnTo>
                  <a:lnTo>
                    <a:pt x="122" y="36"/>
                  </a:lnTo>
                  <a:lnTo>
                    <a:pt x="149" y="23"/>
                  </a:lnTo>
                  <a:lnTo>
                    <a:pt x="177" y="10"/>
                  </a:lnTo>
                  <a:lnTo>
                    <a:pt x="206" y="0"/>
                  </a:lnTo>
                  <a:lnTo>
                    <a:pt x="189" y="0"/>
                  </a:lnTo>
                  <a:close/>
                  <a:moveTo>
                    <a:pt x="0" y="953"/>
                  </a:moveTo>
                  <a:lnTo>
                    <a:pt x="21" y="971"/>
                  </a:lnTo>
                  <a:lnTo>
                    <a:pt x="43" y="988"/>
                  </a:lnTo>
                  <a:lnTo>
                    <a:pt x="65" y="1004"/>
                  </a:lnTo>
                  <a:lnTo>
                    <a:pt x="89" y="1020"/>
                  </a:lnTo>
                  <a:lnTo>
                    <a:pt x="113" y="1032"/>
                  </a:lnTo>
                  <a:lnTo>
                    <a:pt x="138" y="1045"/>
                  </a:lnTo>
                  <a:lnTo>
                    <a:pt x="163" y="1057"/>
                  </a:lnTo>
                  <a:lnTo>
                    <a:pt x="189" y="1067"/>
                  </a:lnTo>
                  <a:lnTo>
                    <a:pt x="206" y="1067"/>
                  </a:lnTo>
                  <a:lnTo>
                    <a:pt x="177" y="1057"/>
                  </a:lnTo>
                  <a:lnTo>
                    <a:pt x="149" y="1045"/>
                  </a:lnTo>
                  <a:lnTo>
                    <a:pt x="122" y="1032"/>
                  </a:lnTo>
                  <a:lnTo>
                    <a:pt x="96" y="1017"/>
                  </a:lnTo>
                  <a:lnTo>
                    <a:pt x="71" y="1001"/>
                  </a:lnTo>
                  <a:lnTo>
                    <a:pt x="46" y="984"/>
                  </a:lnTo>
                  <a:lnTo>
                    <a:pt x="22" y="966"/>
                  </a:lnTo>
                  <a:lnTo>
                    <a:pt x="0" y="946"/>
                  </a:lnTo>
                  <a:lnTo>
                    <a:pt x="0" y="953"/>
                  </a:lnTo>
                  <a:close/>
                  <a:moveTo>
                    <a:pt x="551" y="1067"/>
                  </a:moveTo>
                  <a:lnTo>
                    <a:pt x="577" y="1057"/>
                  </a:lnTo>
                  <a:lnTo>
                    <a:pt x="602" y="1045"/>
                  </a:lnTo>
                  <a:lnTo>
                    <a:pt x="627" y="1032"/>
                  </a:lnTo>
                  <a:lnTo>
                    <a:pt x="651" y="1020"/>
                  </a:lnTo>
                  <a:lnTo>
                    <a:pt x="675" y="1004"/>
                  </a:lnTo>
                  <a:lnTo>
                    <a:pt x="697" y="988"/>
                  </a:lnTo>
                  <a:lnTo>
                    <a:pt x="719" y="971"/>
                  </a:lnTo>
                  <a:lnTo>
                    <a:pt x="740" y="953"/>
                  </a:lnTo>
                  <a:lnTo>
                    <a:pt x="740" y="946"/>
                  </a:lnTo>
                  <a:lnTo>
                    <a:pt x="718" y="966"/>
                  </a:lnTo>
                  <a:lnTo>
                    <a:pt x="694" y="984"/>
                  </a:lnTo>
                  <a:lnTo>
                    <a:pt x="669" y="1001"/>
                  </a:lnTo>
                  <a:lnTo>
                    <a:pt x="644" y="1017"/>
                  </a:lnTo>
                  <a:lnTo>
                    <a:pt x="618" y="1032"/>
                  </a:lnTo>
                  <a:lnTo>
                    <a:pt x="591" y="1045"/>
                  </a:lnTo>
                  <a:lnTo>
                    <a:pt x="563" y="1057"/>
                  </a:lnTo>
                  <a:lnTo>
                    <a:pt x="534" y="1067"/>
                  </a:lnTo>
                  <a:lnTo>
                    <a:pt x="551" y="1067"/>
                  </a:lnTo>
                  <a:close/>
                </a:path>
              </a:pathLst>
            </a:custGeom>
            <a:solidFill>
              <a:srgbClr val="5B89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4" name="Freeform 232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8 w 740"/>
                <a:gd name="T1" fmla="*/ 100 h 1067"/>
                <a:gd name="T2" fmla="*/ 672 w 740"/>
                <a:gd name="T3" fmla="*/ 64 h 1067"/>
                <a:gd name="T4" fmla="*/ 623 w 740"/>
                <a:gd name="T5" fmla="*/ 36 h 1067"/>
                <a:gd name="T6" fmla="*/ 570 w 740"/>
                <a:gd name="T7" fmla="*/ 10 h 1067"/>
                <a:gd name="T8" fmla="*/ 526 w 740"/>
                <a:gd name="T9" fmla="*/ 0 h 1067"/>
                <a:gd name="T10" fmla="*/ 584 w 740"/>
                <a:gd name="T11" fmla="*/ 23 h 1067"/>
                <a:gd name="T12" fmla="*/ 640 w 740"/>
                <a:gd name="T13" fmla="*/ 51 h 1067"/>
                <a:gd name="T14" fmla="*/ 693 w 740"/>
                <a:gd name="T15" fmla="*/ 85 h 1067"/>
                <a:gd name="T16" fmla="*/ 740 w 740"/>
                <a:gd name="T17" fmla="*/ 125 h 1067"/>
                <a:gd name="T18" fmla="*/ 198 w 740"/>
                <a:gd name="T19" fmla="*/ 0 h 1067"/>
                <a:gd name="T20" fmla="*/ 143 w 740"/>
                <a:gd name="T21" fmla="*/ 21 h 1067"/>
                <a:gd name="T22" fmla="*/ 92 w 740"/>
                <a:gd name="T23" fmla="*/ 50 h 1067"/>
                <a:gd name="T24" fmla="*/ 45 w 740"/>
                <a:gd name="T25" fmla="*/ 81 h 1067"/>
                <a:gd name="T26" fmla="*/ 0 w 740"/>
                <a:gd name="T27" fmla="*/ 118 h 1067"/>
                <a:gd name="T28" fmla="*/ 24 w 740"/>
                <a:gd name="T29" fmla="*/ 104 h 1067"/>
                <a:gd name="T30" fmla="*/ 74 w 740"/>
                <a:gd name="T31" fmla="*/ 67 h 1067"/>
                <a:gd name="T32" fmla="*/ 127 w 740"/>
                <a:gd name="T33" fmla="*/ 36 h 1067"/>
                <a:gd name="T34" fmla="*/ 184 w 740"/>
                <a:gd name="T35" fmla="*/ 10 h 1067"/>
                <a:gd name="T36" fmla="*/ 198 w 740"/>
                <a:gd name="T37" fmla="*/ 0 h 1067"/>
                <a:gd name="T38" fmla="*/ 22 w 740"/>
                <a:gd name="T39" fmla="*/ 969 h 1067"/>
                <a:gd name="T40" fmla="*/ 68 w 740"/>
                <a:gd name="T41" fmla="*/ 1003 h 1067"/>
                <a:gd name="T42" fmla="*/ 117 w 740"/>
                <a:gd name="T43" fmla="*/ 1032 h 1067"/>
                <a:gd name="T44" fmla="*/ 170 w 740"/>
                <a:gd name="T45" fmla="*/ 1057 h 1067"/>
                <a:gd name="T46" fmla="*/ 214 w 740"/>
                <a:gd name="T47" fmla="*/ 1067 h 1067"/>
                <a:gd name="T48" fmla="*/ 156 w 740"/>
                <a:gd name="T49" fmla="*/ 1045 h 1067"/>
                <a:gd name="T50" fmla="*/ 100 w 740"/>
                <a:gd name="T51" fmla="*/ 1017 h 1067"/>
                <a:gd name="T52" fmla="*/ 47 w 740"/>
                <a:gd name="T53" fmla="*/ 983 h 1067"/>
                <a:gd name="T54" fmla="*/ 0 w 740"/>
                <a:gd name="T55" fmla="*/ 942 h 1067"/>
                <a:gd name="T56" fmla="*/ 542 w 740"/>
                <a:gd name="T57" fmla="*/ 1067 h 1067"/>
                <a:gd name="T58" fmla="*/ 597 w 740"/>
                <a:gd name="T59" fmla="*/ 1045 h 1067"/>
                <a:gd name="T60" fmla="*/ 648 w 740"/>
                <a:gd name="T61" fmla="*/ 1018 h 1067"/>
                <a:gd name="T62" fmla="*/ 695 w 740"/>
                <a:gd name="T63" fmla="*/ 986 h 1067"/>
                <a:gd name="T64" fmla="*/ 740 w 740"/>
                <a:gd name="T65" fmla="*/ 949 h 1067"/>
                <a:gd name="T66" fmla="*/ 716 w 740"/>
                <a:gd name="T67" fmla="*/ 963 h 1067"/>
                <a:gd name="T68" fmla="*/ 666 w 740"/>
                <a:gd name="T69" fmla="*/ 1000 h 1067"/>
                <a:gd name="T70" fmla="*/ 613 w 740"/>
                <a:gd name="T71" fmla="*/ 1031 h 1067"/>
                <a:gd name="T72" fmla="*/ 556 w 740"/>
                <a:gd name="T73" fmla="*/ 1057 h 1067"/>
                <a:gd name="T74" fmla="*/ 542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18"/>
                  </a:moveTo>
                  <a:lnTo>
                    <a:pt x="718" y="100"/>
                  </a:lnTo>
                  <a:lnTo>
                    <a:pt x="695" y="81"/>
                  </a:lnTo>
                  <a:lnTo>
                    <a:pt x="672" y="64"/>
                  </a:lnTo>
                  <a:lnTo>
                    <a:pt x="648" y="50"/>
                  </a:lnTo>
                  <a:lnTo>
                    <a:pt x="623" y="36"/>
                  </a:lnTo>
                  <a:lnTo>
                    <a:pt x="597" y="21"/>
                  </a:lnTo>
                  <a:lnTo>
                    <a:pt x="570" y="10"/>
                  </a:lnTo>
                  <a:lnTo>
                    <a:pt x="542" y="0"/>
                  </a:lnTo>
                  <a:lnTo>
                    <a:pt x="526" y="0"/>
                  </a:lnTo>
                  <a:lnTo>
                    <a:pt x="556" y="10"/>
                  </a:lnTo>
                  <a:lnTo>
                    <a:pt x="584" y="23"/>
                  </a:lnTo>
                  <a:lnTo>
                    <a:pt x="613" y="36"/>
                  </a:lnTo>
                  <a:lnTo>
                    <a:pt x="640" y="51"/>
                  </a:lnTo>
                  <a:lnTo>
                    <a:pt x="666" y="67"/>
                  </a:lnTo>
                  <a:lnTo>
                    <a:pt x="693" y="85"/>
                  </a:lnTo>
                  <a:lnTo>
                    <a:pt x="716" y="104"/>
                  </a:lnTo>
                  <a:lnTo>
                    <a:pt x="740" y="125"/>
                  </a:lnTo>
                  <a:lnTo>
                    <a:pt x="740" y="118"/>
                  </a:lnTo>
                  <a:close/>
                  <a:moveTo>
                    <a:pt x="198" y="0"/>
                  </a:moveTo>
                  <a:lnTo>
                    <a:pt x="170" y="10"/>
                  </a:lnTo>
                  <a:lnTo>
                    <a:pt x="143" y="21"/>
                  </a:lnTo>
                  <a:lnTo>
                    <a:pt x="117" y="36"/>
                  </a:lnTo>
                  <a:lnTo>
                    <a:pt x="92" y="50"/>
                  </a:lnTo>
                  <a:lnTo>
                    <a:pt x="68" y="64"/>
                  </a:lnTo>
                  <a:lnTo>
                    <a:pt x="45" y="81"/>
                  </a:lnTo>
                  <a:lnTo>
                    <a:pt x="22" y="100"/>
                  </a:lnTo>
                  <a:lnTo>
                    <a:pt x="0" y="118"/>
                  </a:lnTo>
                  <a:lnTo>
                    <a:pt x="0" y="125"/>
                  </a:lnTo>
                  <a:lnTo>
                    <a:pt x="24" y="104"/>
                  </a:lnTo>
                  <a:lnTo>
                    <a:pt x="47" y="85"/>
                  </a:lnTo>
                  <a:lnTo>
                    <a:pt x="74" y="67"/>
                  </a:lnTo>
                  <a:lnTo>
                    <a:pt x="100" y="51"/>
                  </a:lnTo>
                  <a:lnTo>
                    <a:pt x="127" y="36"/>
                  </a:lnTo>
                  <a:lnTo>
                    <a:pt x="156" y="23"/>
                  </a:lnTo>
                  <a:lnTo>
                    <a:pt x="184" y="10"/>
                  </a:lnTo>
                  <a:lnTo>
                    <a:pt x="214" y="0"/>
                  </a:lnTo>
                  <a:lnTo>
                    <a:pt x="198" y="0"/>
                  </a:lnTo>
                  <a:close/>
                  <a:moveTo>
                    <a:pt x="0" y="949"/>
                  </a:moveTo>
                  <a:lnTo>
                    <a:pt x="22" y="969"/>
                  </a:lnTo>
                  <a:lnTo>
                    <a:pt x="45" y="986"/>
                  </a:lnTo>
                  <a:lnTo>
                    <a:pt x="68" y="1003"/>
                  </a:lnTo>
                  <a:lnTo>
                    <a:pt x="92" y="1018"/>
                  </a:lnTo>
                  <a:lnTo>
                    <a:pt x="117" y="1032"/>
                  </a:lnTo>
                  <a:lnTo>
                    <a:pt x="143" y="1045"/>
                  </a:lnTo>
                  <a:lnTo>
                    <a:pt x="170" y="1057"/>
                  </a:lnTo>
                  <a:lnTo>
                    <a:pt x="198" y="1067"/>
                  </a:lnTo>
                  <a:lnTo>
                    <a:pt x="214" y="1067"/>
                  </a:lnTo>
                  <a:lnTo>
                    <a:pt x="184" y="1057"/>
                  </a:lnTo>
                  <a:lnTo>
                    <a:pt x="156" y="1045"/>
                  </a:lnTo>
                  <a:lnTo>
                    <a:pt x="127" y="1031"/>
                  </a:lnTo>
                  <a:lnTo>
                    <a:pt x="100" y="1017"/>
                  </a:lnTo>
                  <a:lnTo>
                    <a:pt x="74" y="1000"/>
                  </a:lnTo>
                  <a:lnTo>
                    <a:pt x="47" y="983"/>
                  </a:lnTo>
                  <a:lnTo>
                    <a:pt x="24" y="963"/>
                  </a:lnTo>
                  <a:lnTo>
                    <a:pt x="0" y="942"/>
                  </a:lnTo>
                  <a:lnTo>
                    <a:pt x="0" y="949"/>
                  </a:lnTo>
                  <a:close/>
                  <a:moveTo>
                    <a:pt x="542" y="1067"/>
                  </a:moveTo>
                  <a:lnTo>
                    <a:pt x="570" y="1057"/>
                  </a:lnTo>
                  <a:lnTo>
                    <a:pt x="597" y="1045"/>
                  </a:lnTo>
                  <a:lnTo>
                    <a:pt x="623" y="1032"/>
                  </a:lnTo>
                  <a:lnTo>
                    <a:pt x="648" y="1018"/>
                  </a:lnTo>
                  <a:lnTo>
                    <a:pt x="672" y="1003"/>
                  </a:lnTo>
                  <a:lnTo>
                    <a:pt x="695" y="986"/>
                  </a:lnTo>
                  <a:lnTo>
                    <a:pt x="718" y="969"/>
                  </a:lnTo>
                  <a:lnTo>
                    <a:pt x="740" y="949"/>
                  </a:lnTo>
                  <a:lnTo>
                    <a:pt x="740" y="942"/>
                  </a:lnTo>
                  <a:lnTo>
                    <a:pt x="716" y="963"/>
                  </a:lnTo>
                  <a:lnTo>
                    <a:pt x="693" y="983"/>
                  </a:lnTo>
                  <a:lnTo>
                    <a:pt x="666" y="1000"/>
                  </a:lnTo>
                  <a:lnTo>
                    <a:pt x="640" y="1017"/>
                  </a:lnTo>
                  <a:lnTo>
                    <a:pt x="613" y="1031"/>
                  </a:lnTo>
                  <a:lnTo>
                    <a:pt x="584" y="1045"/>
                  </a:lnTo>
                  <a:lnTo>
                    <a:pt x="556" y="1057"/>
                  </a:lnTo>
                  <a:lnTo>
                    <a:pt x="526" y="1067"/>
                  </a:lnTo>
                  <a:lnTo>
                    <a:pt x="542" y="1067"/>
                  </a:lnTo>
                  <a:close/>
                </a:path>
              </a:pathLst>
            </a:custGeom>
            <a:solidFill>
              <a:srgbClr val="5D8A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5" name="Freeform 233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8 w 740"/>
                <a:gd name="T1" fmla="*/ 102 h 1067"/>
                <a:gd name="T2" fmla="*/ 669 w 740"/>
                <a:gd name="T3" fmla="*/ 66 h 1067"/>
                <a:gd name="T4" fmla="*/ 618 w 740"/>
                <a:gd name="T5" fmla="*/ 36 h 1067"/>
                <a:gd name="T6" fmla="*/ 563 w 740"/>
                <a:gd name="T7" fmla="*/ 10 h 1067"/>
                <a:gd name="T8" fmla="*/ 517 w 740"/>
                <a:gd name="T9" fmla="*/ 0 h 1067"/>
                <a:gd name="T10" fmla="*/ 579 w 740"/>
                <a:gd name="T11" fmla="*/ 23 h 1067"/>
                <a:gd name="T12" fmla="*/ 637 w 740"/>
                <a:gd name="T13" fmla="*/ 51 h 1067"/>
                <a:gd name="T14" fmla="*/ 690 w 740"/>
                <a:gd name="T15" fmla="*/ 87 h 1067"/>
                <a:gd name="T16" fmla="*/ 740 w 740"/>
                <a:gd name="T17" fmla="*/ 129 h 1067"/>
                <a:gd name="T18" fmla="*/ 206 w 740"/>
                <a:gd name="T19" fmla="*/ 0 h 1067"/>
                <a:gd name="T20" fmla="*/ 149 w 740"/>
                <a:gd name="T21" fmla="*/ 23 h 1067"/>
                <a:gd name="T22" fmla="*/ 96 w 740"/>
                <a:gd name="T23" fmla="*/ 50 h 1067"/>
                <a:gd name="T24" fmla="*/ 46 w 740"/>
                <a:gd name="T25" fmla="*/ 84 h 1067"/>
                <a:gd name="T26" fmla="*/ 0 w 740"/>
                <a:gd name="T27" fmla="*/ 122 h 1067"/>
                <a:gd name="T28" fmla="*/ 24 w 740"/>
                <a:gd name="T29" fmla="*/ 107 h 1067"/>
                <a:gd name="T30" fmla="*/ 77 w 740"/>
                <a:gd name="T31" fmla="*/ 68 h 1067"/>
                <a:gd name="T32" fmla="*/ 132 w 740"/>
                <a:gd name="T33" fmla="*/ 36 h 1067"/>
                <a:gd name="T34" fmla="*/ 192 w 740"/>
                <a:gd name="T35" fmla="*/ 10 h 1067"/>
                <a:gd name="T36" fmla="*/ 206 w 740"/>
                <a:gd name="T37" fmla="*/ 0 h 1067"/>
                <a:gd name="T38" fmla="*/ 22 w 740"/>
                <a:gd name="T39" fmla="*/ 966 h 1067"/>
                <a:gd name="T40" fmla="*/ 71 w 740"/>
                <a:gd name="T41" fmla="*/ 1001 h 1067"/>
                <a:gd name="T42" fmla="*/ 122 w 740"/>
                <a:gd name="T43" fmla="*/ 1032 h 1067"/>
                <a:gd name="T44" fmla="*/ 177 w 740"/>
                <a:gd name="T45" fmla="*/ 1057 h 1067"/>
                <a:gd name="T46" fmla="*/ 223 w 740"/>
                <a:gd name="T47" fmla="*/ 1067 h 1067"/>
                <a:gd name="T48" fmla="*/ 161 w 740"/>
                <a:gd name="T49" fmla="*/ 1045 h 1067"/>
                <a:gd name="T50" fmla="*/ 103 w 740"/>
                <a:gd name="T51" fmla="*/ 1015 h 1067"/>
                <a:gd name="T52" fmla="*/ 50 w 740"/>
                <a:gd name="T53" fmla="*/ 980 h 1067"/>
                <a:gd name="T54" fmla="*/ 0 w 740"/>
                <a:gd name="T55" fmla="*/ 939 h 1067"/>
                <a:gd name="T56" fmla="*/ 534 w 740"/>
                <a:gd name="T57" fmla="*/ 1067 h 1067"/>
                <a:gd name="T58" fmla="*/ 591 w 740"/>
                <a:gd name="T59" fmla="*/ 1045 h 1067"/>
                <a:gd name="T60" fmla="*/ 644 w 740"/>
                <a:gd name="T61" fmla="*/ 1017 h 1067"/>
                <a:gd name="T62" fmla="*/ 694 w 740"/>
                <a:gd name="T63" fmla="*/ 984 h 1067"/>
                <a:gd name="T64" fmla="*/ 740 w 740"/>
                <a:gd name="T65" fmla="*/ 946 h 1067"/>
                <a:gd name="T66" fmla="*/ 716 w 740"/>
                <a:gd name="T67" fmla="*/ 960 h 1067"/>
                <a:gd name="T68" fmla="*/ 663 w 740"/>
                <a:gd name="T69" fmla="*/ 998 h 1067"/>
                <a:gd name="T70" fmla="*/ 608 w 740"/>
                <a:gd name="T71" fmla="*/ 1031 h 1067"/>
                <a:gd name="T72" fmla="*/ 548 w 740"/>
                <a:gd name="T73" fmla="*/ 1057 h 1067"/>
                <a:gd name="T74" fmla="*/ 534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22"/>
                  </a:moveTo>
                  <a:lnTo>
                    <a:pt x="718" y="102"/>
                  </a:lnTo>
                  <a:lnTo>
                    <a:pt x="694" y="84"/>
                  </a:lnTo>
                  <a:lnTo>
                    <a:pt x="669" y="66"/>
                  </a:lnTo>
                  <a:lnTo>
                    <a:pt x="644" y="50"/>
                  </a:lnTo>
                  <a:lnTo>
                    <a:pt x="618" y="36"/>
                  </a:lnTo>
                  <a:lnTo>
                    <a:pt x="591" y="23"/>
                  </a:lnTo>
                  <a:lnTo>
                    <a:pt x="563" y="10"/>
                  </a:lnTo>
                  <a:lnTo>
                    <a:pt x="534" y="0"/>
                  </a:lnTo>
                  <a:lnTo>
                    <a:pt x="517" y="0"/>
                  </a:lnTo>
                  <a:lnTo>
                    <a:pt x="548" y="10"/>
                  </a:lnTo>
                  <a:lnTo>
                    <a:pt x="579" y="23"/>
                  </a:lnTo>
                  <a:lnTo>
                    <a:pt x="608" y="36"/>
                  </a:lnTo>
                  <a:lnTo>
                    <a:pt x="637" y="51"/>
                  </a:lnTo>
                  <a:lnTo>
                    <a:pt x="663" y="68"/>
                  </a:lnTo>
                  <a:lnTo>
                    <a:pt x="690" y="87"/>
                  </a:lnTo>
                  <a:lnTo>
                    <a:pt x="716" y="107"/>
                  </a:lnTo>
                  <a:lnTo>
                    <a:pt x="740" y="129"/>
                  </a:lnTo>
                  <a:lnTo>
                    <a:pt x="740" y="122"/>
                  </a:lnTo>
                  <a:close/>
                  <a:moveTo>
                    <a:pt x="206" y="0"/>
                  </a:moveTo>
                  <a:lnTo>
                    <a:pt x="177" y="10"/>
                  </a:lnTo>
                  <a:lnTo>
                    <a:pt x="149" y="23"/>
                  </a:lnTo>
                  <a:lnTo>
                    <a:pt x="122" y="36"/>
                  </a:lnTo>
                  <a:lnTo>
                    <a:pt x="96" y="50"/>
                  </a:lnTo>
                  <a:lnTo>
                    <a:pt x="71" y="66"/>
                  </a:lnTo>
                  <a:lnTo>
                    <a:pt x="46" y="84"/>
                  </a:lnTo>
                  <a:lnTo>
                    <a:pt x="22" y="102"/>
                  </a:lnTo>
                  <a:lnTo>
                    <a:pt x="0" y="122"/>
                  </a:lnTo>
                  <a:lnTo>
                    <a:pt x="0" y="129"/>
                  </a:lnTo>
                  <a:lnTo>
                    <a:pt x="24" y="107"/>
                  </a:lnTo>
                  <a:lnTo>
                    <a:pt x="50" y="87"/>
                  </a:lnTo>
                  <a:lnTo>
                    <a:pt x="77" y="68"/>
                  </a:lnTo>
                  <a:lnTo>
                    <a:pt x="103" y="51"/>
                  </a:lnTo>
                  <a:lnTo>
                    <a:pt x="132" y="36"/>
                  </a:lnTo>
                  <a:lnTo>
                    <a:pt x="161" y="23"/>
                  </a:lnTo>
                  <a:lnTo>
                    <a:pt x="192" y="10"/>
                  </a:lnTo>
                  <a:lnTo>
                    <a:pt x="223" y="0"/>
                  </a:lnTo>
                  <a:lnTo>
                    <a:pt x="206" y="0"/>
                  </a:lnTo>
                  <a:close/>
                  <a:moveTo>
                    <a:pt x="0" y="946"/>
                  </a:moveTo>
                  <a:lnTo>
                    <a:pt x="22" y="966"/>
                  </a:lnTo>
                  <a:lnTo>
                    <a:pt x="46" y="984"/>
                  </a:lnTo>
                  <a:lnTo>
                    <a:pt x="71" y="1001"/>
                  </a:lnTo>
                  <a:lnTo>
                    <a:pt x="96" y="1017"/>
                  </a:lnTo>
                  <a:lnTo>
                    <a:pt x="122" y="1032"/>
                  </a:lnTo>
                  <a:lnTo>
                    <a:pt x="149" y="1045"/>
                  </a:lnTo>
                  <a:lnTo>
                    <a:pt x="177" y="1057"/>
                  </a:lnTo>
                  <a:lnTo>
                    <a:pt x="206" y="1067"/>
                  </a:lnTo>
                  <a:lnTo>
                    <a:pt x="223" y="1067"/>
                  </a:lnTo>
                  <a:lnTo>
                    <a:pt x="192" y="1057"/>
                  </a:lnTo>
                  <a:lnTo>
                    <a:pt x="161" y="1045"/>
                  </a:lnTo>
                  <a:lnTo>
                    <a:pt x="132" y="1031"/>
                  </a:lnTo>
                  <a:lnTo>
                    <a:pt x="103" y="1015"/>
                  </a:lnTo>
                  <a:lnTo>
                    <a:pt x="77" y="998"/>
                  </a:lnTo>
                  <a:lnTo>
                    <a:pt x="50" y="980"/>
                  </a:lnTo>
                  <a:lnTo>
                    <a:pt x="24" y="960"/>
                  </a:lnTo>
                  <a:lnTo>
                    <a:pt x="0" y="939"/>
                  </a:lnTo>
                  <a:lnTo>
                    <a:pt x="0" y="946"/>
                  </a:lnTo>
                  <a:close/>
                  <a:moveTo>
                    <a:pt x="534" y="1067"/>
                  </a:moveTo>
                  <a:lnTo>
                    <a:pt x="563" y="1057"/>
                  </a:lnTo>
                  <a:lnTo>
                    <a:pt x="591" y="1045"/>
                  </a:lnTo>
                  <a:lnTo>
                    <a:pt x="618" y="1032"/>
                  </a:lnTo>
                  <a:lnTo>
                    <a:pt x="644" y="1017"/>
                  </a:lnTo>
                  <a:lnTo>
                    <a:pt x="669" y="1001"/>
                  </a:lnTo>
                  <a:lnTo>
                    <a:pt x="694" y="984"/>
                  </a:lnTo>
                  <a:lnTo>
                    <a:pt x="718" y="966"/>
                  </a:lnTo>
                  <a:lnTo>
                    <a:pt x="740" y="946"/>
                  </a:lnTo>
                  <a:lnTo>
                    <a:pt x="740" y="939"/>
                  </a:lnTo>
                  <a:lnTo>
                    <a:pt x="716" y="960"/>
                  </a:lnTo>
                  <a:lnTo>
                    <a:pt x="690" y="980"/>
                  </a:lnTo>
                  <a:lnTo>
                    <a:pt x="663" y="998"/>
                  </a:lnTo>
                  <a:lnTo>
                    <a:pt x="637" y="1015"/>
                  </a:lnTo>
                  <a:lnTo>
                    <a:pt x="608" y="1031"/>
                  </a:lnTo>
                  <a:lnTo>
                    <a:pt x="579" y="1045"/>
                  </a:lnTo>
                  <a:lnTo>
                    <a:pt x="548" y="1057"/>
                  </a:lnTo>
                  <a:lnTo>
                    <a:pt x="517" y="1067"/>
                  </a:lnTo>
                  <a:lnTo>
                    <a:pt x="534" y="1067"/>
                  </a:lnTo>
                  <a:close/>
                </a:path>
              </a:pathLst>
            </a:custGeom>
            <a:solidFill>
              <a:srgbClr val="5D8A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6" name="Freeform 234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6 w 740"/>
                <a:gd name="T1" fmla="*/ 104 h 1067"/>
                <a:gd name="T2" fmla="*/ 666 w 740"/>
                <a:gd name="T3" fmla="*/ 67 h 1067"/>
                <a:gd name="T4" fmla="*/ 613 w 740"/>
                <a:gd name="T5" fmla="*/ 36 h 1067"/>
                <a:gd name="T6" fmla="*/ 556 w 740"/>
                <a:gd name="T7" fmla="*/ 10 h 1067"/>
                <a:gd name="T8" fmla="*/ 508 w 740"/>
                <a:gd name="T9" fmla="*/ 0 h 1067"/>
                <a:gd name="T10" fmla="*/ 572 w 740"/>
                <a:gd name="T11" fmla="*/ 23 h 1067"/>
                <a:gd name="T12" fmla="*/ 633 w 740"/>
                <a:gd name="T13" fmla="*/ 53 h 1067"/>
                <a:gd name="T14" fmla="*/ 688 w 740"/>
                <a:gd name="T15" fmla="*/ 88 h 1067"/>
                <a:gd name="T16" fmla="*/ 740 w 740"/>
                <a:gd name="T17" fmla="*/ 132 h 1067"/>
                <a:gd name="T18" fmla="*/ 214 w 740"/>
                <a:gd name="T19" fmla="*/ 0 h 1067"/>
                <a:gd name="T20" fmla="*/ 156 w 740"/>
                <a:gd name="T21" fmla="*/ 23 h 1067"/>
                <a:gd name="T22" fmla="*/ 100 w 740"/>
                <a:gd name="T23" fmla="*/ 51 h 1067"/>
                <a:gd name="T24" fmla="*/ 47 w 740"/>
                <a:gd name="T25" fmla="*/ 85 h 1067"/>
                <a:gd name="T26" fmla="*/ 0 w 740"/>
                <a:gd name="T27" fmla="*/ 125 h 1067"/>
                <a:gd name="T28" fmla="*/ 25 w 740"/>
                <a:gd name="T29" fmla="*/ 110 h 1067"/>
                <a:gd name="T30" fmla="*/ 79 w 740"/>
                <a:gd name="T31" fmla="*/ 70 h 1067"/>
                <a:gd name="T32" fmla="*/ 138 w 740"/>
                <a:gd name="T33" fmla="*/ 36 h 1067"/>
                <a:gd name="T34" fmla="*/ 200 w 740"/>
                <a:gd name="T35" fmla="*/ 10 h 1067"/>
                <a:gd name="T36" fmla="*/ 214 w 740"/>
                <a:gd name="T37" fmla="*/ 0 h 1067"/>
                <a:gd name="T38" fmla="*/ 24 w 740"/>
                <a:gd name="T39" fmla="*/ 963 h 1067"/>
                <a:gd name="T40" fmla="*/ 74 w 740"/>
                <a:gd name="T41" fmla="*/ 1000 h 1067"/>
                <a:gd name="T42" fmla="*/ 127 w 740"/>
                <a:gd name="T43" fmla="*/ 1031 h 1067"/>
                <a:gd name="T44" fmla="*/ 184 w 740"/>
                <a:gd name="T45" fmla="*/ 1057 h 1067"/>
                <a:gd name="T46" fmla="*/ 232 w 740"/>
                <a:gd name="T47" fmla="*/ 1067 h 1067"/>
                <a:gd name="T48" fmla="*/ 168 w 740"/>
                <a:gd name="T49" fmla="*/ 1045 h 1067"/>
                <a:gd name="T50" fmla="*/ 107 w 740"/>
                <a:gd name="T51" fmla="*/ 1015 h 1067"/>
                <a:gd name="T52" fmla="*/ 52 w 740"/>
                <a:gd name="T53" fmla="*/ 979 h 1067"/>
                <a:gd name="T54" fmla="*/ 0 w 740"/>
                <a:gd name="T55" fmla="*/ 936 h 1067"/>
                <a:gd name="T56" fmla="*/ 526 w 740"/>
                <a:gd name="T57" fmla="*/ 1067 h 1067"/>
                <a:gd name="T58" fmla="*/ 584 w 740"/>
                <a:gd name="T59" fmla="*/ 1045 h 1067"/>
                <a:gd name="T60" fmla="*/ 640 w 740"/>
                <a:gd name="T61" fmla="*/ 1017 h 1067"/>
                <a:gd name="T62" fmla="*/ 693 w 740"/>
                <a:gd name="T63" fmla="*/ 983 h 1067"/>
                <a:gd name="T64" fmla="*/ 740 w 740"/>
                <a:gd name="T65" fmla="*/ 942 h 1067"/>
                <a:gd name="T66" fmla="*/ 715 w 740"/>
                <a:gd name="T67" fmla="*/ 957 h 1067"/>
                <a:gd name="T68" fmla="*/ 661 w 740"/>
                <a:gd name="T69" fmla="*/ 998 h 1067"/>
                <a:gd name="T70" fmla="*/ 602 w 740"/>
                <a:gd name="T71" fmla="*/ 1031 h 1067"/>
                <a:gd name="T72" fmla="*/ 540 w 740"/>
                <a:gd name="T73" fmla="*/ 1057 h 1067"/>
                <a:gd name="T74" fmla="*/ 526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25"/>
                  </a:moveTo>
                  <a:lnTo>
                    <a:pt x="716" y="104"/>
                  </a:lnTo>
                  <a:lnTo>
                    <a:pt x="693" y="85"/>
                  </a:lnTo>
                  <a:lnTo>
                    <a:pt x="666" y="67"/>
                  </a:lnTo>
                  <a:lnTo>
                    <a:pt x="640" y="51"/>
                  </a:lnTo>
                  <a:lnTo>
                    <a:pt x="613" y="36"/>
                  </a:lnTo>
                  <a:lnTo>
                    <a:pt x="586" y="23"/>
                  </a:lnTo>
                  <a:lnTo>
                    <a:pt x="556" y="10"/>
                  </a:lnTo>
                  <a:lnTo>
                    <a:pt x="526" y="0"/>
                  </a:lnTo>
                  <a:lnTo>
                    <a:pt x="508" y="0"/>
                  </a:lnTo>
                  <a:lnTo>
                    <a:pt x="540" y="10"/>
                  </a:lnTo>
                  <a:lnTo>
                    <a:pt x="572" y="23"/>
                  </a:lnTo>
                  <a:lnTo>
                    <a:pt x="602" y="36"/>
                  </a:lnTo>
                  <a:lnTo>
                    <a:pt x="633" y="53"/>
                  </a:lnTo>
                  <a:lnTo>
                    <a:pt x="661" y="70"/>
                  </a:lnTo>
                  <a:lnTo>
                    <a:pt x="688" y="88"/>
                  </a:lnTo>
                  <a:lnTo>
                    <a:pt x="715" y="110"/>
                  </a:lnTo>
                  <a:lnTo>
                    <a:pt x="740" y="132"/>
                  </a:lnTo>
                  <a:lnTo>
                    <a:pt x="740" y="125"/>
                  </a:lnTo>
                  <a:close/>
                  <a:moveTo>
                    <a:pt x="214" y="0"/>
                  </a:moveTo>
                  <a:lnTo>
                    <a:pt x="184" y="10"/>
                  </a:lnTo>
                  <a:lnTo>
                    <a:pt x="156" y="23"/>
                  </a:lnTo>
                  <a:lnTo>
                    <a:pt x="127" y="36"/>
                  </a:lnTo>
                  <a:lnTo>
                    <a:pt x="100" y="51"/>
                  </a:lnTo>
                  <a:lnTo>
                    <a:pt x="74" y="67"/>
                  </a:lnTo>
                  <a:lnTo>
                    <a:pt x="47" y="85"/>
                  </a:lnTo>
                  <a:lnTo>
                    <a:pt x="24" y="104"/>
                  </a:lnTo>
                  <a:lnTo>
                    <a:pt x="0" y="125"/>
                  </a:lnTo>
                  <a:lnTo>
                    <a:pt x="0" y="132"/>
                  </a:lnTo>
                  <a:lnTo>
                    <a:pt x="25" y="110"/>
                  </a:lnTo>
                  <a:lnTo>
                    <a:pt x="52" y="88"/>
                  </a:lnTo>
                  <a:lnTo>
                    <a:pt x="79" y="70"/>
                  </a:lnTo>
                  <a:lnTo>
                    <a:pt x="107" y="53"/>
                  </a:lnTo>
                  <a:lnTo>
                    <a:pt x="138" y="36"/>
                  </a:lnTo>
                  <a:lnTo>
                    <a:pt x="168" y="23"/>
                  </a:lnTo>
                  <a:lnTo>
                    <a:pt x="200" y="10"/>
                  </a:lnTo>
                  <a:lnTo>
                    <a:pt x="232" y="0"/>
                  </a:lnTo>
                  <a:lnTo>
                    <a:pt x="214" y="0"/>
                  </a:lnTo>
                  <a:close/>
                  <a:moveTo>
                    <a:pt x="0" y="942"/>
                  </a:moveTo>
                  <a:lnTo>
                    <a:pt x="24" y="963"/>
                  </a:lnTo>
                  <a:lnTo>
                    <a:pt x="47" y="983"/>
                  </a:lnTo>
                  <a:lnTo>
                    <a:pt x="74" y="1000"/>
                  </a:lnTo>
                  <a:lnTo>
                    <a:pt x="100" y="1017"/>
                  </a:lnTo>
                  <a:lnTo>
                    <a:pt x="127" y="1031"/>
                  </a:lnTo>
                  <a:lnTo>
                    <a:pt x="156" y="1045"/>
                  </a:lnTo>
                  <a:lnTo>
                    <a:pt x="184" y="1057"/>
                  </a:lnTo>
                  <a:lnTo>
                    <a:pt x="214" y="1067"/>
                  </a:lnTo>
                  <a:lnTo>
                    <a:pt x="232" y="1067"/>
                  </a:lnTo>
                  <a:lnTo>
                    <a:pt x="200" y="1057"/>
                  </a:lnTo>
                  <a:lnTo>
                    <a:pt x="168" y="1045"/>
                  </a:lnTo>
                  <a:lnTo>
                    <a:pt x="138" y="1031"/>
                  </a:lnTo>
                  <a:lnTo>
                    <a:pt x="107" y="1015"/>
                  </a:lnTo>
                  <a:lnTo>
                    <a:pt x="79" y="998"/>
                  </a:lnTo>
                  <a:lnTo>
                    <a:pt x="52" y="979"/>
                  </a:lnTo>
                  <a:lnTo>
                    <a:pt x="25" y="957"/>
                  </a:lnTo>
                  <a:lnTo>
                    <a:pt x="0" y="936"/>
                  </a:lnTo>
                  <a:lnTo>
                    <a:pt x="0" y="942"/>
                  </a:lnTo>
                  <a:close/>
                  <a:moveTo>
                    <a:pt x="526" y="1067"/>
                  </a:moveTo>
                  <a:lnTo>
                    <a:pt x="556" y="1057"/>
                  </a:lnTo>
                  <a:lnTo>
                    <a:pt x="584" y="1045"/>
                  </a:lnTo>
                  <a:lnTo>
                    <a:pt x="613" y="1031"/>
                  </a:lnTo>
                  <a:lnTo>
                    <a:pt x="640" y="1017"/>
                  </a:lnTo>
                  <a:lnTo>
                    <a:pt x="666" y="1000"/>
                  </a:lnTo>
                  <a:lnTo>
                    <a:pt x="693" y="983"/>
                  </a:lnTo>
                  <a:lnTo>
                    <a:pt x="716" y="963"/>
                  </a:lnTo>
                  <a:lnTo>
                    <a:pt x="740" y="942"/>
                  </a:lnTo>
                  <a:lnTo>
                    <a:pt x="740" y="936"/>
                  </a:lnTo>
                  <a:lnTo>
                    <a:pt x="715" y="957"/>
                  </a:lnTo>
                  <a:lnTo>
                    <a:pt x="688" y="979"/>
                  </a:lnTo>
                  <a:lnTo>
                    <a:pt x="661" y="998"/>
                  </a:lnTo>
                  <a:lnTo>
                    <a:pt x="633" y="1015"/>
                  </a:lnTo>
                  <a:lnTo>
                    <a:pt x="602" y="1031"/>
                  </a:lnTo>
                  <a:lnTo>
                    <a:pt x="572" y="1045"/>
                  </a:lnTo>
                  <a:lnTo>
                    <a:pt x="540" y="1057"/>
                  </a:lnTo>
                  <a:lnTo>
                    <a:pt x="508" y="1067"/>
                  </a:lnTo>
                  <a:lnTo>
                    <a:pt x="526" y="1067"/>
                  </a:lnTo>
                  <a:close/>
                </a:path>
              </a:pathLst>
            </a:custGeom>
            <a:solidFill>
              <a:srgbClr val="5F8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7" name="Freeform 235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6 w 740"/>
                <a:gd name="T1" fmla="*/ 107 h 1067"/>
                <a:gd name="T2" fmla="*/ 663 w 740"/>
                <a:gd name="T3" fmla="*/ 68 h 1067"/>
                <a:gd name="T4" fmla="*/ 608 w 740"/>
                <a:gd name="T5" fmla="*/ 36 h 1067"/>
                <a:gd name="T6" fmla="*/ 548 w 740"/>
                <a:gd name="T7" fmla="*/ 10 h 1067"/>
                <a:gd name="T8" fmla="*/ 497 w 740"/>
                <a:gd name="T9" fmla="*/ 0 h 1067"/>
                <a:gd name="T10" fmla="*/ 565 w 740"/>
                <a:gd name="T11" fmla="*/ 23 h 1067"/>
                <a:gd name="T12" fmla="*/ 629 w 740"/>
                <a:gd name="T13" fmla="*/ 53 h 1067"/>
                <a:gd name="T14" fmla="*/ 687 w 740"/>
                <a:gd name="T15" fmla="*/ 91 h 1067"/>
                <a:gd name="T16" fmla="*/ 740 w 740"/>
                <a:gd name="T17" fmla="*/ 135 h 1067"/>
                <a:gd name="T18" fmla="*/ 223 w 740"/>
                <a:gd name="T19" fmla="*/ 0 h 1067"/>
                <a:gd name="T20" fmla="*/ 161 w 740"/>
                <a:gd name="T21" fmla="*/ 23 h 1067"/>
                <a:gd name="T22" fmla="*/ 103 w 740"/>
                <a:gd name="T23" fmla="*/ 51 h 1067"/>
                <a:gd name="T24" fmla="*/ 50 w 740"/>
                <a:gd name="T25" fmla="*/ 87 h 1067"/>
                <a:gd name="T26" fmla="*/ 0 w 740"/>
                <a:gd name="T27" fmla="*/ 129 h 1067"/>
                <a:gd name="T28" fmla="*/ 26 w 740"/>
                <a:gd name="T29" fmla="*/ 112 h 1067"/>
                <a:gd name="T30" fmla="*/ 82 w 740"/>
                <a:gd name="T31" fmla="*/ 71 h 1067"/>
                <a:gd name="T32" fmla="*/ 143 w 740"/>
                <a:gd name="T33" fmla="*/ 36 h 1067"/>
                <a:gd name="T34" fmla="*/ 209 w 740"/>
                <a:gd name="T35" fmla="*/ 10 h 1067"/>
                <a:gd name="T36" fmla="*/ 223 w 740"/>
                <a:gd name="T37" fmla="*/ 0 h 1067"/>
                <a:gd name="T38" fmla="*/ 24 w 740"/>
                <a:gd name="T39" fmla="*/ 960 h 1067"/>
                <a:gd name="T40" fmla="*/ 77 w 740"/>
                <a:gd name="T41" fmla="*/ 998 h 1067"/>
                <a:gd name="T42" fmla="*/ 132 w 740"/>
                <a:gd name="T43" fmla="*/ 1031 h 1067"/>
                <a:gd name="T44" fmla="*/ 192 w 740"/>
                <a:gd name="T45" fmla="*/ 1057 h 1067"/>
                <a:gd name="T46" fmla="*/ 243 w 740"/>
                <a:gd name="T47" fmla="*/ 1067 h 1067"/>
                <a:gd name="T48" fmla="*/ 175 w 740"/>
                <a:gd name="T49" fmla="*/ 1045 h 1067"/>
                <a:gd name="T50" fmla="*/ 113 w 740"/>
                <a:gd name="T51" fmla="*/ 1015 h 1067"/>
                <a:gd name="T52" fmla="*/ 53 w 740"/>
                <a:gd name="T53" fmla="*/ 977 h 1067"/>
                <a:gd name="T54" fmla="*/ 0 w 740"/>
                <a:gd name="T55" fmla="*/ 932 h 1067"/>
                <a:gd name="T56" fmla="*/ 517 w 740"/>
                <a:gd name="T57" fmla="*/ 1067 h 1067"/>
                <a:gd name="T58" fmla="*/ 579 w 740"/>
                <a:gd name="T59" fmla="*/ 1045 h 1067"/>
                <a:gd name="T60" fmla="*/ 637 w 740"/>
                <a:gd name="T61" fmla="*/ 1015 h 1067"/>
                <a:gd name="T62" fmla="*/ 690 w 740"/>
                <a:gd name="T63" fmla="*/ 980 h 1067"/>
                <a:gd name="T64" fmla="*/ 740 w 740"/>
                <a:gd name="T65" fmla="*/ 939 h 1067"/>
                <a:gd name="T66" fmla="*/ 714 w 740"/>
                <a:gd name="T67" fmla="*/ 956 h 1067"/>
                <a:gd name="T68" fmla="*/ 658 w 740"/>
                <a:gd name="T69" fmla="*/ 997 h 1067"/>
                <a:gd name="T70" fmla="*/ 597 w 740"/>
                <a:gd name="T71" fmla="*/ 1031 h 1067"/>
                <a:gd name="T72" fmla="*/ 531 w 740"/>
                <a:gd name="T73" fmla="*/ 1057 h 1067"/>
                <a:gd name="T74" fmla="*/ 517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29"/>
                  </a:moveTo>
                  <a:lnTo>
                    <a:pt x="716" y="107"/>
                  </a:lnTo>
                  <a:lnTo>
                    <a:pt x="690" y="87"/>
                  </a:lnTo>
                  <a:lnTo>
                    <a:pt x="663" y="68"/>
                  </a:lnTo>
                  <a:lnTo>
                    <a:pt x="637" y="51"/>
                  </a:lnTo>
                  <a:lnTo>
                    <a:pt x="608" y="36"/>
                  </a:lnTo>
                  <a:lnTo>
                    <a:pt x="579" y="23"/>
                  </a:lnTo>
                  <a:lnTo>
                    <a:pt x="548" y="10"/>
                  </a:lnTo>
                  <a:lnTo>
                    <a:pt x="517" y="0"/>
                  </a:lnTo>
                  <a:lnTo>
                    <a:pt x="497" y="0"/>
                  </a:lnTo>
                  <a:lnTo>
                    <a:pt x="531" y="10"/>
                  </a:lnTo>
                  <a:lnTo>
                    <a:pt x="565" y="23"/>
                  </a:lnTo>
                  <a:lnTo>
                    <a:pt x="597" y="36"/>
                  </a:lnTo>
                  <a:lnTo>
                    <a:pt x="629" y="53"/>
                  </a:lnTo>
                  <a:lnTo>
                    <a:pt x="658" y="71"/>
                  </a:lnTo>
                  <a:lnTo>
                    <a:pt x="687" y="91"/>
                  </a:lnTo>
                  <a:lnTo>
                    <a:pt x="714" y="112"/>
                  </a:lnTo>
                  <a:lnTo>
                    <a:pt x="740" y="135"/>
                  </a:lnTo>
                  <a:lnTo>
                    <a:pt x="740" y="129"/>
                  </a:lnTo>
                  <a:close/>
                  <a:moveTo>
                    <a:pt x="223" y="0"/>
                  </a:moveTo>
                  <a:lnTo>
                    <a:pt x="192" y="10"/>
                  </a:lnTo>
                  <a:lnTo>
                    <a:pt x="161" y="23"/>
                  </a:lnTo>
                  <a:lnTo>
                    <a:pt x="132" y="36"/>
                  </a:lnTo>
                  <a:lnTo>
                    <a:pt x="103" y="51"/>
                  </a:lnTo>
                  <a:lnTo>
                    <a:pt x="77" y="68"/>
                  </a:lnTo>
                  <a:lnTo>
                    <a:pt x="50" y="87"/>
                  </a:lnTo>
                  <a:lnTo>
                    <a:pt x="24" y="107"/>
                  </a:lnTo>
                  <a:lnTo>
                    <a:pt x="0" y="129"/>
                  </a:lnTo>
                  <a:lnTo>
                    <a:pt x="0" y="135"/>
                  </a:lnTo>
                  <a:lnTo>
                    <a:pt x="26" y="112"/>
                  </a:lnTo>
                  <a:lnTo>
                    <a:pt x="53" y="91"/>
                  </a:lnTo>
                  <a:lnTo>
                    <a:pt x="82" y="71"/>
                  </a:lnTo>
                  <a:lnTo>
                    <a:pt x="113" y="53"/>
                  </a:lnTo>
                  <a:lnTo>
                    <a:pt x="143" y="36"/>
                  </a:lnTo>
                  <a:lnTo>
                    <a:pt x="175" y="23"/>
                  </a:lnTo>
                  <a:lnTo>
                    <a:pt x="209" y="10"/>
                  </a:lnTo>
                  <a:lnTo>
                    <a:pt x="243" y="0"/>
                  </a:lnTo>
                  <a:lnTo>
                    <a:pt x="223" y="0"/>
                  </a:lnTo>
                  <a:close/>
                  <a:moveTo>
                    <a:pt x="0" y="939"/>
                  </a:moveTo>
                  <a:lnTo>
                    <a:pt x="24" y="960"/>
                  </a:lnTo>
                  <a:lnTo>
                    <a:pt x="50" y="980"/>
                  </a:lnTo>
                  <a:lnTo>
                    <a:pt x="77" y="998"/>
                  </a:lnTo>
                  <a:lnTo>
                    <a:pt x="103" y="1015"/>
                  </a:lnTo>
                  <a:lnTo>
                    <a:pt x="132" y="1031"/>
                  </a:lnTo>
                  <a:lnTo>
                    <a:pt x="161" y="1045"/>
                  </a:lnTo>
                  <a:lnTo>
                    <a:pt x="192" y="1057"/>
                  </a:lnTo>
                  <a:lnTo>
                    <a:pt x="223" y="1067"/>
                  </a:lnTo>
                  <a:lnTo>
                    <a:pt x="243" y="1067"/>
                  </a:lnTo>
                  <a:lnTo>
                    <a:pt x="209" y="1057"/>
                  </a:lnTo>
                  <a:lnTo>
                    <a:pt x="175" y="1045"/>
                  </a:lnTo>
                  <a:lnTo>
                    <a:pt x="143" y="1031"/>
                  </a:lnTo>
                  <a:lnTo>
                    <a:pt x="113" y="1015"/>
                  </a:lnTo>
                  <a:lnTo>
                    <a:pt x="82" y="997"/>
                  </a:lnTo>
                  <a:lnTo>
                    <a:pt x="53" y="977"/>
                  </a:lnTo>
                  <a:lnTo>
                    <a:pt x="26" y="956"/>
                  </a:lnTo>
                  <a:lnTo>
                    <a:pt x="0" y="932"/>
                  </a:lnTo>
                  <a:lnTo>
                    <a:pt x="0" y="939"/>
                  </a:lnTo>
                  <a:close/>
                  <a:moveTo>
                    <a:pt x="517" y="1067"/>
                  </a:moveTo>
                  <a:lnTo>
                    <a:pt x="548" y="1057"/>
                  </a:lnTo>
                  <a:lnTo>
                    <a:pt x="579" y="1045"/>
                  </a:lnTo>
                  <a:lnTo>
                    <a:pt x="608" y="1031"/>
                  </a:lnTo>
                  <a:lnTo>
                    <a:pt x="637" y="1015"/>
                  </a:lnTo>
                  <a:lnTo>
                    <a:pt x="663" y="998"/>
                  </a:lnTo>
                  <a:lnTo>
                    <a:pt x="690" y="980"/>
                  </a:lnTo>
                  <a:lnTo>
                    <a:pt x="716" y="960"/>
                  </a:lnTo>
                  <a:lnTo>
                    <a:pt x="740" y="939"/>
                  </a:lnTo>
                  <a:lnTo>
                    <a:pt x="740" y="932"/>
                  </a:lnTo>
                  <a:lnTo>
                    <a:pt x="714" y="956"/>
                  </a:lnTo>
                  <a:lnTo>
                    <a:pt x="687" y="977"/>
                  </a:lnTo>
                  <a:lnTo>
                    <a:pt x="658" y="997"/>
                  </a:lnTo>
                  <a:lnTo>
                    <a:pt x="629" y="1015"/>
                  </a:lnTo>
                  <a:lnTo>
                    <a:pt x="597" y="1031"/>
                  </a:lnTo>
                  <a:lnTo>
                    <a:pt x="565" y="1045"/>
                  </a:lnTo>
                  <a:lnTo>
                    <a:pt x="531" y="1057"/>
                  </a:lnTo>
                  <a:lnTo>
                    <a:pt x="497" y="1067"/>
                  </a:lnTo>
                  <a:lnTo>
                    <a:pt x="517" y="1067"/>
                  </a:lnTo>
                  <a:close/>
                </a:path>
              </a:pathLst>
            </a:custGeom>
            <a:solidFill>
              <a:srgbClr val="5F8B8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8" name="Freeform 236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5 w 740"/>
                <a:gd name="T1" fmla="*/ 110 h 1067"/>
                <a:gd name="T2" fmla="*/ 661 w 740"/>
                <a:gd name="T3" fmla="*/ 70 h 1067"/>
                <a:gd name="T4" fmla="*/ 602 w 740"/>
                <a:gd name="T5" fmla="*/ 36 h 1067"/>
                <a:gd name="T6" fmla="*/ 540 w 740"/>
                <a:gd name="T7" fmla="*/ 10 h 1067"/>
                <a:gd name="T8" fmla="*/ 485 w 740"/>
                <a:gd name="T9" fmla="*/ 0 h 1067"/>
                <a:gd name="T10" fmla="*/ 556 w 740"/>
                <a:gd name="T11" fmla="*/ 21 h 1067"/>
                <a:gd name="T12" fmla="*/ 623 w 740"/>
                <a:gd name="T13" fmla="*/ 53 h 1067"/>
                <a:gd name="T14" fmla="*/ 684 w 740"/>
                <a:gd name="T15" fmla="*/ 92 h 1067"/>
                <a:gd name="T16" fmla="*/ 740 w 740"/>
                <a:gd name="T17" fmla="*/ 139 h 1067"/>
                <a:gd name="T18" fmla="*/ 232 w 740"/>
                <a:gd name="T19" fmla="*/ 0 h 1067"/>
                <a:gd name="T20" fmla="*/ 168 w 740"/>
                <a:gd name="T21" fmla="*/ 23 h 1067"/>
                <a:gd name="T22" fmla="*/ 107 w 740"/>
                <a:gd name="T23" fmla="*/ 53 h 1067"/>
                <a:gd name="T24" fmla="*/ 52 w 740"/>
                <a:gd name="T25" fmla="*/ 88 h 1067"/>
                <a:gd name="T26" fmla="*/ 0 w 740"/>
                <a:gd name="T27" fmla="*/ 132 h 1067"/>
                <a:gd name="T28" fmla="*/ 26 w 740"/>
                <a:gd name="T29" fmla="*/ 115 h 1067"/>
                <a:gd name="T30" fmla="*/ 85 w 740"/>
                <a:gd name="T31" fmla="*/ 71 h 1067"/>
                <a:gd name="T32" fmla="*/ 149 w 740"/>
                <a:gd name="T33" fmla="*/ 36 h 1067"/>
                <a:gd name="T34" fmla="*/ 218 w 740"/>
                <a:gd name="T35" fmla="*/ 10 h 1067"/>
                <a:gd name="T36" fmla="*/ 232 w 740"/>
                <a:gd name="T37" fmla="*/ 0 h 1067"/>
                <a:gd name="T38" fmla="*/ 25 w 740"/>
                <a:gd name="T39" fmla="*/ 957 h 1067"/>
                <a:gd name="T40" fmla="*/ 79 w 740"/>
                <a:gd name="T41" fmla="*/ 998 h 1067"/>
                <a:gd name="T42" fmla="*/ 138 w 740"/>
                <a:gd name="T43" fmla="*/ 1031 h 1067"/>
                <a:gd name="T44" fmla="*/ 200 w 740"/>
                <a:gd name="T45" fmla="*/ 1057 h 1067"/>
                <a:gd name="T46" fmla="*/ 255 w 740"/>
                <a:gd name="T47" fmla="*/ 1067 h 1067"/>
                <a:gd name="T48" fmla="*/ 184 w 740"/>
                <a:gd name="T49" fmla="*/ 1045 h 1067"/>
                <a:gd name="T50" fmla="*/ 117 w 740"/>
                <a:gd name="T51" fmla="*/ 1014 h 1067"/>
                <a:gd name="T52" fmla="*/ 56 w 740"/>
                <a:gd name="T53" fmla="*/ 976 h 1067"/>
                <a:gd name="T54" fmla="*/ 0 w 740"/>
                <a:gd name="T55" fmla="*/ 929 h 1067"/>
                <a:gd name="T56" fmla="*/ 508 w 740"/>
                <a:gd name="T57" fmla="*/ 1067 h 1067"/>
                <a:gd name="T58" fmla="*/ 572 w 740"/>
                <a:gd name="T59" fmla="*/ 1045 h 1067"/>
                <a:gd name="T60" fmla="*/ 633 w 740"/>
                <a:gd name="T61" fmla="*/ 1015 h 1067"/>
                <a:gd name="T62" fmla="*/ 688 w 740"/>
                <a:gd name="T63" fmla="*/ 979 h 1067"/>
                <a:gd name="T64" fmla="*/ 740 w 740"/>
                <a:gd name="T65" fmla="*/ 936 h 1067"/>
                <a:gd name="T66" fmla="*/ 714 w 740"/>
                <a:gd name="T67" fmla="*/ 953 h 1067"/>
                <a:gd name="T68" fmla="*/ 655 w 740"/>
                <a:gd name="T69" fmla="*/ 996 h 1067"/>
                <a:gd name="T70" fmla="*/ 591 w 740"/>
                <a:gd name="T71" fmla="*/ 1031 h 1067"/>
                <a:gd name="T72" fmla="*/ 522 w 740"/>
                <a:gd name="T73" fmla="*/ 1058 h 1067"/>
                <a:gd name="T74" fmla="*/ 508 w 740"/>
                <a:gd name="T75" fmla="*/ 1067 h 10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740"/>
                <a:gd name="T115" fmla="*/ 0 h 1067"/>
                <a:gd name="T116" fmla="*/ 740 w 740"/>
                <a:gd name="T117" fmla="*/ 1067 h 106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740" h="1067">
                  <a:moveTo>
                    <a:pt x="740" y="132"/>
                  </a:moveTo>
                  <a:lnTo>
                    <a:pt x="715" y="110"/>
                  </a:lnTo>
                  <a:lnTo>
                    <a:pt x="688" y="88"/>
                  </a:lnTo>
                  <a:lnTo>
                    <a:pt x="661" y="70"/>
                  </a:lnTo>
                  <a:lnTo>
                    <a:pt x="633" y="53"/>
                  </a:lnTo>
                  <a:lnTo>
                    <a:pt x="602" y="36"/>
                  </a:lnTo>
                  <a:lnTo>
                    <a:pt x="572" y="23"/>
                  </a:lnTo>
                  <a:lnTo>
                    <a:pt x="540" y="10"/>
                  </a:lnTo>
                  <a:lnTo>
                    <a:pt x="508" y="0"/>
                  </a:lnTo>
                  <a:lnTo>
                    <a:pt x="485" y="0"/>
                  </a:lnTo>
                  <a:lnTo>
                    <a:pt x="522" y="10"/>
                  </a:lnTo>
                  <a:lnTo>
                    <a:pt x="556" y="21"/>
                  </a:lnTo>
                  <a:lnTo>
                    <a:pt x="591" y="36"/>
                  </a:lnTo>
                  <a:lnTo>
                    <a:pt x="623" y="53"/>
                  </a:lnTo>
                  <a:lnTo>
                    <a:pt x="655" y="71"/>
                  </a:lnTo>
                  <a:lnTo>
                    <a:pt x="684" y="92"/>
                  </a:lnTo>
                  <a:lnTo>
                    <a:pt x="714" y="115"/>
                  </a:lnTo>
                  <a:lnTo>
                    <a:pt x="740" y="139"/>
                  </a:lnTo>
                  <a:lnTo>
                    <a:pt x="740" y="132"/>
                  </a:lnTo>
                  <a:close/>
                  <a:moveTo>
                    <a:pt x="232" y="0"/>
                  </a:moveTo>
                  <a:lnTo>
                    <a:pt x="200" y="10"/>
                  </a:lnTo>
                  <a:lnTo>
                    <a:pt x="168" y="23"/>
                  </a:lnTo>
                  <a:lnTo>
                    <a:pt x="138" y="36"/>
                  </a:lnTo>
                  <a:lnTo>
                    <a:pt x="107" y="53"/>
                  </a:lnTo>
                  <a:lnTo>
                    <a:pt x="79" y="70"/>
                  </a:lnTo>
                  <a:lnTo>
                    <a:pt x="52" y="88"/>
                  </a:lnTo>
                  <a:lnTo>
                    <a:pt x="25" y="110"/>
                  </a:lnTo>
                  <a:lnTo>
                    <a:pt x="0" y="132"/>
                  </a:lnTo>
                  <a:lnTo>
                    <a:pt x="0" y="139"/>
                  </a:lnTo>
                  <a:lnTo>
                    <a:pt x="26" y="115"/>
                  </a:lnTo>
                  <a:lnTo>
                    <a:pt x="56" y="92"/>
                  </a:lnTo>
                  <a:lnTo>
                    <a:pt x="85" y="71"/>
                  </a:lnTo>
                  <a:lnTo>
                    <a:pt x="117" y="53"/>
                  </a:lnTo>
                  <a:lnTo>
                    <a:pt x="149" y="36"/>
                  </a:lnTo>
                  <a:lnTo>
                    <a:pt x="184" y="21"/>
                  </a:lnTo>
                  <a:lnTo>
                    <a:pt x="218" y="10"/>
                  </a:lnTo>
                  <a:lnTo>
                    <a:pt x="255" y="0"/>
                  </a:lnTo>
                  <a:lnTo>
                    <a:pt x="232" y="0"/>
                  </a:lnTo>
                  <a:close/>
                  <a:moveTo>
                    <a:pt x="0" y="936"/>
                  </a:moveTo>
                  <a:lnTo>
                    <a:pt x="25" y="957"/>
                  </a:lnTo>
                  <a:lnTo>
                    <a:pt x="52" y="979"/>
                  </a:lnTo>
                  <a:lnTo>
                    <a:pt x="79" y="998"/>
                  </a:lnTo>
                  <a:lnTo>
                    <a:pt x="107" y="1015"/>
                  </a:lnTo>
                  <a:lnTo>
                    <a:pt x="138" y="1031"/>
                  </a:lnTo>
                  <a:lnTo>
                    <a:pt x="168" y="1045"/>
                  </a:lnTo>
                  <a:lnTo>
                    <a:pt x="200" y="1057"/>
                  </a:lnTo>
                  <a:lnTo>
                    <a:pt x="232" y="1067"/>
                  </a:lnTo>
                  <a:lnTo>
                    <a:pt x="255" y="1067"/>
                  </a:lnTo>
                  <a:lnTo>
                    <a:pt x="218" y="1058"/>
                  </a:lnTo>
                  <a:lnTo>
                    <a:pt x="184" y="1045"/>
                  </a:lnTo>
                  <a:lnTo>
                    <a:pt x="149" y="1031"/>
                  </a:lnTo>
                  <a:lnTo>
                    <a:pt x="117" y="1014"/>
                  </a:lnTo>
                  <a:lnTo>
                    <a:pt x="85" y="996"/>
                  </a:lnTo>
                  <a:lnTo>
                    <a:pt x="56" y="976"/>
                  </a:lnTo>
                  <a:lnTo>
                    <a:pt x="26" y="953"/>
                  </a:lnTo>
                  <a:lnTo>
                    <a:pt x="0" y="929"/>
                  </a:lnTo>
                  <a:lnTo>
                    <a:pt x="0" y="936"/>
                  </a:lnTo>
                  <a:close/>
                  <a:moveTo>
                    <a:pt x="508" y="1067"/>
                  </a:moveTo>
                  <a:lnTo>
                    <a:pt x="540" y="1057"/>
                  </a:lnTo>
                  <a:lnTo>
                    <a:pt x="572" y="1045"/>
                  </a:lnTo>
                  <a:lnTo>
                    <a:pt x="602" y="1031"/>
                  </a:lnTo>
                  <a:lnTo>
                    <a:pt x="633" y="1015"/>
                  </a:lnTo>
                  <a:lnTo>
                    <a:pt x="661" y="998"/>
                  </a:lnTo>
                  <a:lnTo>
                    <a:pt x="688" y="979"/>
                  </a:lnTo>
                  <a:lnTo>
                    <a:pt x="715" y="957"/>
                  </a:lnTo>
                  <a:lnTo>
                    <a:pt x="740" y="936"/>
                  </a:lnTo>
                  <a:lnTo>
                    <a:pt x="740" y="929"/>
                  </a:lnTo>
                  <a:lnTo>
                    <a:pt x="714" y="953"/>
                  </a:lnTo>
                  <a:lnTo>
                    <a:pt x="684" y="976"/>
                  </a:lnTo>
                  <a:lnTo>
                    <a:pt x="655" y="996"/>
                  </a:lnTo>
                  <a:lnTo>
                    <a:pt x="623" y="1014"/>
                  </a:lnTo>
                  <a:lnTo>
                    <a:pt x="591" y="1031"/>
                  </a:lnTo>
                  <a:lnTo>
                    <a:pt x="556" y="1045"/>
                  </a:lnTo>
                  <a:lnTo>
                    <a:pt x="522" y="1058"/>
                  </a:lnTo>
                  <a:lnTo>
                    <a:pt x="485" y="1067"/>
                  </a:lnTo>
                  <a:lnTo>
                    <a:pt x="508" y="1067"/>
                  </a:lnTo>
                  <a:close/>
                </a:path>
              </a:pathLst>
            </a:custGeom>
            <a:solidFill>
              <a:srgbClr val="608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49" name="Freeform 237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4 w 740"/>
                <a:gd name="T1" fmla="*/ 112 h 1067"/>
                <a:gd name="T2" fmla="*/ 658 w 740"/>
                <a:gd name="T3" fmla="*/ 71 h 1067"/>
                <a:gd name="T4" fmla="*/ 597 w 740"/>
                <a:gd name="T5" fmla="*/ 36 h 1067"/>
                <a:gd name="T6" fmla="*/ 531 w 740"/>
                <a:gd name="T7" fmla="*/ 10 h 1067"/>
                <a:gd name="T8" fmla="*/ 474 w 740"/>
                <a:gd name="T9" fmla="*/ 0 h 1067"/>
                <a:gd name="T10" fmla="*/ 512 w 740"/>
                <a:gd name="T11" fmla="*/ 10 h 1067"/>
                <a:gd name="T12" fmla="*/ 548 w 740"/>
                <a:gd name="T13" fmla="*/ 21 h 1067"/>
                <a:gd name="T14" fmla="*/ 618 w 740"/>
                <a:gd name="T15" fmla="*/ 53 h 1067"/>
                <a:gd name="T16" fmla="*/ 682 w 740"/>
                <a:gd name="T17" fmla="*/ 94 h 1067"/>
                <a:gd name="T18" fmla="*/ 740 w 740"/>
                <a:gd name="T19" fmla="*/ 142 h 1067"/>
                <a:gd name="T20" fmla="*/ 243 w 740"/>
                <a:gd name="T21" fmla="*/ 0 h 1067"/>
                <a:gd name="T22" fmla="*/ 175 w 740"/>
                <a:gd name="T23" fmla="*/ 23 h 1067"/>
                <a:gd name="T24" fmla="*/ 111 w 740"/>
                <a:gd name="T25" fmla="*/ 53 h 1067"/>
                <a:gd name="T26" fmla="*/ 53 w 740"/>
                <a:gd name="T27" fmla="*/ 91 h 1067"/>
                <a:gd name="T28" fmla="*/ 0 w 740"/>
                <a:gd name="T29" fmla="*/ 135 h 1067"/>
                <a:gd name="T30" fmla="*/ 28 w 740"/>
                <a:gd name="T31" fmla="*/ 117 h 1067"/>
                <a:gd name="T32" fmla="*/ 89 w 740"/>
                <a:gd name="T33" fmla="*/ 73 h 1067"/>
                <a:gd name="T34" fmla="*/ 156 w 740"/>
                <a:gd name="T35" fmla="*/ 36 h 1067"/>
                <a:gd name="T36" fmla="*/ 210 w 740"/>
                <a:gd name="T37" fmla="*/ 16 h 1067"/>
                <a:gd name="T38" fmla="*/ 248 w 740"/>
                <a:gd name="T39" fmla="*/ 4 h 1067"/>
                <a:gd name="T40" fmla="*/ 243 w 740"/>
                <a:gd name="T41" fmla="*/ 0 h 1067"/>
                <a:gd name="T42" fmla="*/ 26 w 740"/>
                <a:gd name="T43" fmla="*/ 956 h 1067"/>
                <a:gd name="T44" fmla="*/ 82 w 740"/>
                <a:gd name="T45" fmla="*/ 997 h 1067"/>
                <a:gd name="T46" fmla="*/ 143 w 740"/>
                <a:gd name="T47" fmla="*/ 1031 h 1067"/>
                <a:gd name="T48" fmla="*/ 209 w 740"/>
                <a:gd name="T49" fmla="*/ 1057 h 1067"/>
                <a:gd name="T50" fmla="*/ 266 w 740"/>
                <a:gd name="T51" fmla="*/ 1067 h 1067"/>
                <a:gd name="T52" fmla="*/ 228 w 740"/>
                <a:gd name="T53" fmla="*/ 1058 h 1067"/>
                <a:gd name="T54" fmla="*/ 192 w 740"/>
                <a:gd name="T55" fmla="*/ 1045 h 1067"/>
                <a:gd name="T56" fmla="*/ 122 w 740"/>
                <a:gd name="T57" fmla="*/ 1014 h 1067"/>
                <a:gd name="T58" fmla="*/ 58 w 740"/>
                <a:gd name="T59" fmla="*/ 974 h 1067"/>
                <a:gd name="T60" fmla="*/ 0 w 740"/>
                <a:gd name="T61" fmla="*/ 925 h 1067"/>
                <a:gd name="T62" fmla="*/ 497 w 740"/>
                <a:gd name="T63" fmla="*/ 1067 h 1067"/>
                <a:gd name="T64" fmla="*/ 565 w 740"/>
                <a:gd name="T65" fmla="*/ 1045 h 1067"/>
                <a:gd name="T66" fmla="*/ 629 w 740"/>
                <a:gd name="T67" fmla="*/ 1015 h 1067"/>
                <a:gd name="T68" fmla="*/ 687 w 740"/>
                <a:gd name="T69" fmla="*/ 977 h 1067"/>
                <a:gd name="T70" fmla="*/ 740 w 740"/>
                <a:gd name="T71" fmla="*/ 932 h 1067"/>
                <a:gd name="T72" fmla="*/ 712 w 740"/>
                <a:gd name="T73" fmla="*/ 950 h 1067"/>
                <a:gd name="T74" fmla="*/ 651 w 740"/>
                <a:gd name="T75" fmla="*/ 996 h 1067"/>
                <a:gd name="T76" fmla="*/ 584 w 740"/>
                <a:gd name="T77" fmla="*/ 1031 h 1067"/>
                <a:gd name="T78" fmla="*/ 530 w 740"/>
                <a:gd name="T79" fmla="*/ 1052 h 1067"/>
                <a:gd name="T80" fmla="*/ 492 w 740"/>
                <a:gd name="T81" fmla="*/ 1062 h 1067"/>
                <a:gd name="T82" fmla="*/ 497 w 740"/>
                <a:gd name="T83" fmla="*/ 1067 h 106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740"/>
                <a:gd name="T127" fmla="*/ 0 h 1067"/>
                <a:gd name="T128" fmla="*/ 740 w 740"/>
                <a:gd name="T129" fmla="*/ 1067 h 106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740" h="1067">
                  <a:moveTo>
                    <a:pt x="740" y="135"/>
                  </a:moveTo>
                  <a:lnTo>
                    <a:pt x="714" y="112"/>
                  </a:lnTo>
                  <a:lnTo>
                    <a:pt x="687" y="91"/>
                  </a:lnTo>
                  <a:lnTo>
                    <a:pt x="658" y="71"/>
                  </a:lnTo>
                  <a:lnTo>
                    <a:pt x="629" y="53"/>
                  </a:lnTo>
                  <a:lnTo>
                    <a:pt x="597" y="36"/>
                  </a:lnTo>
                  <a:lnTo>
                    <a:pt x="565" y="23"/>
                  </a:lnTo>
                  <a:lnTo>
                    <a:pt x="531" y="10"/>
                  </a:lnTo>
                  <a:lnTo>
                    <a:pt x="497" y="0"/>
                  </a:lnTo>
                  <a:lnTo>
                    <a:pt x="474" y="0"/>
                  </a:lnTo>
                  <a:lnTo>
                    <a:pt x="492" y="4"/>
                  </a:lnTo>
                  <a:lnTo>
                    <a:pt x="512" y="10"/>
                  </a:lnTo>
                  <a:lnTo>
                    <a:pt x="530" y="16"/>
                  </a:lnTo>
                  <a:lnTo>
                    <a:pt x="548" y="21"/>
                  </a:lnTo>
                  <a:lnTo>
                    <a:pt x="584" y="36"/>
                  </a:lnTo>
                  <a:lnTo>
                    <a:pt x="618" y="53"/>
                  </a:lnTo>
                  <a:lnTo>
                    <a:pt x="651" y="73"/>
                  </a:lnTo>
                  <a:lnTo>
                    <a:pt x="682" y="94"/>
                  </a:lnTo>
                  <a:lnTo>
                    <a:pt x="712" y="117"/>
                  </a:lnTo>
                  <a:lnTo>
                    <a:pt x="740" y="142"/>
                  </a:lnTo>
                  <a:lnTo>
                    <a:pt x="740" y="135"/>
                  </a:lnTo>
                  <a:close/>
                  <a:moveTo>
                    <a:pt x="243" y="0"/>
                  </a:moveTo>
                  <a:lnTo>
                    <a:pt x="209" y="10"/>
                  </a:lnTo>
                  <a:lnTo>
                    <a:pt x="175" y="23"/>
                  </a:lnTo>
                  <a:lnTo>
                    <a:pt x="143" y="36"/>
                  </a:lnTo>
                  <a:lnTo>
                    <a:pt x="111" y="53"/>
                  </a:lnTo>
                  <a:lnTo>
                    <a:pt x="82" y="71"/>
                  </a:lnTo>
                  <a:lnTo>
                    <a:pt x="53" y="91"/>
                  </a:lnTo>
                  <a:lnTo>
                    <a:pt x="26" y="112"/>
                  </a:lnTo>
                  <a:lnTo>
                    <a:pt x="0" y="135"/>
                  </a:lnTo>
                  <a:lnTo>
                    <a:pt x="0" y="142"/>
                  </a:lnTo>
                  <a:lnTo>
                    <a:pt x="28" y="117"/>
                  </a:lnTo>
                  <a:lnTo>
                    <a:pt x="58" y="94"/>
                  </a:lnTo>
                  <a:lnTo>
                    <a:pt x="89" y="73"/>
                  </a:lnTo>
                  <a:lnTo>
                    <a:pt x="122" y="53"/>
                  </a:lnTo>
                  <a:lnTo>
                    <a:pt x="156" y="36"/>
                  </a:lnTo>
                  <a:lnTo>
                    <a:pt x="192" y="21"/>
                  </a:lnTo>
                  <a:lnTo>
                    <a:pt x="210" y="16"/>
                  </a:lnTo>
                  <a:lnTo>
                    <a:pt x="228" y="10"/>
                  </a:lnTo>
                  <a:lnTo>
                    <a:pt x="248" y="4"/>
                  </a:lnTo>
                  <a:lnTo>
                    <a:pt x="266" y="0"/>
                  </a:lnTo>
                  <a:lnTo>
                    <a:pt x="243" y="0"/>
                  </a:lnTo>
                  <a:close/>
                  <a:moveTo>
                    <a:pt x="0" y="932"/>
                  </a:moveTo>
                  <a:lnTo>
                    <a:pt x="26" y="956"/>
                  </a:lnTo>
                  <a:lnTo>
                    <a:pt x="53" y="977"/>
                  </a:lnTo>
                  <a:lnTo>
                    <a:pt x="82" y="997"/>
                  </a:lnTo>
                  <a:lnTo>
                    <a:pt x="111" y="1015"/>
                  </a:lnTo>
                  <a:lnTo>
                    <a:pt x="143" y="1031"/>
                  </a:lnTo>
                  <a:lnTo>
                    <a:pt x="175" y="1045"/>
                  </a:lnTo>
                  <a:lnTo>
                    <a:pt x="209" y="1057"/>
                  </a:lnTo>
                  <a:lnTo>
                    <a:pt x="243" y="1067"/>
                  </a:lnTo>
                  <a:lnTo>
                    <a:pt x="266" y="1067"/>
                  </a:lnTo>
                  <a:lnTo>
                    <a:pt x="248" y="1062"/>
                  </a:lnTo>
                  <a:lnTo>
                    <a:pt x="228" y="1058"/>
                  </a:lnTo>
                  <a:lnTo>
                    <a:pt x="210" y="1052"/>
                  </a:lnTo>
                  <a:lnTo>
                    <a:pt x="192" y="1045"/>
                  </a:lnTo>
                  <a:lnTo>
                    <a:pt x="156" y="1031"/>
                  </a:lnTo>
                  <a:lnTo>
                    <a:pt x="122" y="1014"/>
                  </a:lnTo>
                  <a:lnTo>
                    <a:pt x="89" y="996"/>
                  </a:lnTo>
                  <a:lnTo>
                    <a:pt x="58" y="974"/>
                  </a:lnTo>
                  <a:lnTo>
                    <a:pt x="28" y="950"/>
                  </a:lnTo>
                  <a:lnTo>
                    <a:pt x="0" y="925"/>
                  </a:lnTo>
                  <a:lnTo>
                    <a:pt x="0" y="932"/>
                  </a:lnTo>
                  <a:close/>
                  <a:moveTo>
                    <a:pt x="497" y="1067"/>
                  </a:moveTo>
                  <a:lnTo>
                    <a:pt x="531" y="1057"/>
                  </a:lnTo>
                  <a:lnTo>
                    <a:pt x="565" y="1045"/>
                  </a:lnTo>
                  <a:lnTo>
                    <a:pt x="597" y="1031"/>
                  </a:lnTo>
                  <a:lnTo>
                    <a:pt x="629" y="1015"/>
                  </a:lnTo>
                  <a:lnTo>
                    <a:pt x="658" y="997"/>
                  </a:lnTo>
                  <a:lnTo>
                    <a:pt x="687" y="977"/>
                  </a:lnTo>
                  <a:lnTo>
                    <a:pt x="714" y="956"/>
                  </a:lnTo>
                  <a:lnTo>
                    <a:pt x="740" y="932"/>
                  </a:lnTo>
                  <a:lnTo>
                    <a:pt x="740" y="925"/>
                  </a:lnTo>
                  <a:lnTo>
                    <a:pt x="712" y="950"/>
                  </a:lnTo>
                  <a:lnTo>
                    <a:pt x="682" y="974"/>
                  </a:lnTo>
                  <a:lnTo>
                    <a:pt x="651" y="996"/>
                  </a:lnTo>
                  <a:lnTo>
                    <a:pt x="618" y="1014"/>
                  </a:lnTo>
                  <a:lnTo>
                    <a:pt x="584" y="1031"/>
                  </a:lnTo>
                  <a:lnTo>
                    <a:pt x="548" y="1045"/>
                  </a:lnTo>
                  <a:lnTo>
                    <a:pt x="530" y="1052"/>
                  </a:lnTo>
                  <a:lnTo>
                    <a:pt x="512" y="1058"/>
                  </a:lnTo>
                  <a:lnTo>
                    <a:pt x="492" y="1062"/>
                  </a:lnTo>
                  <a:lnTo>
                    <a:pt x="474" y="1067"/>
                  </a:lnTo>
                  <a:lnTo>
                    <a:pt x="497" y="1067"/>
                  </a:lnTo>
                  <a:close/>
                </a:path>
              </a:pathLst>
            </a:custGeom>
            <a:solidFill>
              <a:srgbClr val="618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0" name="Freeform 238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4 w 740"/>
                <a:gd name="T1" fmla="*/ 115 h 1067"/>
                <a:gd name="T2" fmla="*/ 655 w 740"/>
                <a:gd name="T3" fmla="*/ 71 h 1067"/>
                <a:gd name="T4" fmla="*/ 591 w 740"/>
                <a:gd name="T5" fmla="*/ 36 h 1067"/>
                <a:gd name="T6" fmla="*/ 522 w 740"/>
                <a:gd name="T7" fmla="*/ 10 h 1067"/>
                <a:gd name="T8" fmla="*/ 460 w 740"/>
                <a:gd name="T9" fmla="*/ 0 h 1067"/>
                <a:gd name="T10" fmla="*/ 499 w 740"/>
                <a:gd name="T11" fmla="*/ 9 h 1067"/>
                <a:gd name="T12" fmla="*/ 538 w 740"/>
                <a:gd name="T13" fmla="*/ 21 h 1067"/>
                <a:gd name="T14" fmla="*/ 576 w 740"/>
                <a:gd name="T15" fmla="*/ 36 h 1067"/>
                <a:gd name="T16" fmla="*/ 612 w 740"/>
                <a:gd name="T17" fmla="*/ 53 h 1067"/>
                <a:gd name="T18" fmla="*/ 647 w 740"/>
                <a:gd name="T19" fmla="*/ 73 h 1067"/>
                <a:gd name="T20" fmla="*/ 680 w 740"/>
                <a:gd name="T21" fmla="*/ 95 h 1067"/>
                <a:gd name="T22" fmla="*/ 711 w 740"/>
                <a:gd name="T23" fmla="*/ 119 h 1067"/>
                <a:gd name="T24" fmla="*/ 740 w 740"/>
                <a:gd name="T25" fmla="*/ 146 h 1067"/>
                <a:gd name="T26" fmla="*/ 255 w 740"/>
                <a:gd name="T27" fmla="*/ 0 h 1067"/>
                <a:gd name="T28" fmla="*/ 184 w 740"/>
                <a:gd name="T29" fmla="*/ 21 h 1067"/>
                <a:gd name="T30" fmla="*/ 117 w 740"/>
                <a:gd name="T31" fmla="*/ 53 h 1067"/>
                <a:gd name="T32" fmla="*/ 56 w 740"/>
                <a:gd name="T33" fmla="*/ 92 h 1067"/>
                <a:gd name="T34" fmla="*/ 0 w 740"/>
                <a:gd name="T35" fmla="*/ 139 h 1067"/>
                <a:gd name="T36" fmla="*/ 14 w 740"/>
                <a:gd name="T37" fmla="*/ 132 h 1067"/>
                <a:gd name="T38" fmla="*/ 45 w 740"/>
                <a:gd name="T39" fmla="*/ 107 h 1067"/>
                <a:gd name="T40" fmla="*/ 77 w 740"/>
                <a:gd name="T41" fmla="*/ 83 h 1067"/>
                <a:gd name="T42" fmla="*/ 110 w 740"/>
                <a:gd name="T43" fmla="*/ 63 h 1067"/>
                <a:gd name="T44" fmla="*/ 146 w 740"/>
                <a:gd name="T45" fmla="*/ 44 h 1067"/>
                <a:gd name="T46" fmla="*/ 182 w 740"/>
                <a:gd name="T47" fmla="*/ 27 h 1067"/>
                <a:gd name="T48" fmla="*/ 221 w 740"/>
                <a:gd name="T49" fmla="*/ 14 h 1067"/>
                <a:gd name="T50" fmla="*/ 260 w 740"/>
                <a:gd name="T51" fmla="*/ 4 h 1067"/>
                <a:gd name="T52" fmla="*/ 255 w 740"/>
                <a:gd name="T53" fmla="*/ 0 h 1067"/>
                <a:gd name="T54" fmla="*/ 26 w 740"/>
                <a:gd name="T55" fmla="*/ 953 h 1067"/>
                <a:gd name="T56" fmla="*/ 85 w 740"/>
                <a:gd name="T57" fmla="*/ 996 h 1067"/>
                <a:gd name="T58" fmla="*/ 149 w 740"/>
                <a:gd name="T59" fmla="*/ 1031 h 1067"/>
                <a:gd name="T60" fmla="*/ 218 w 740"/>
                <a:gd name="T61" fmla="*/ 1058 h 1067"/>
                <a:gd name="T62" fmla="*/ 280 w 740"/>
                <a:gd name="T63" fmla="*/ 1067 h 1067"/>
                <a:gd name="T64" fmla="*/ 241 w 740"/>
                <a:gd name="T65" fmla="*/ 1058 h 1067"/>
                <a:gd name="T66" fmla="*/ 202 w 740"/>
                <a:gd name="T67" fmla="*/ 1047 h 1067"/>
                <a:gd name="T68" fmla="*/ 164 w 740"/>
                <a:gd name="T69" fmla="*/ 1032 h 1067"/>
                <a:gd name="T70" fmla="*/ 128 w 740"/>
                <a:gd name="T71" fmla="*/ 1015 h 1067"/>
                <a:gd name="T72" fmla="*/ 93 w 740"/>
                <a:gd name="T73" fmla="*/ 996 h 1067"/>
                <a:gd name="T74" fmla="*/ 60 w 740"/>
                <a:gd name="T75" fmla="*/ 973 h 1067"/>
                <a:gd name="T76" fmla="*/ 29 w 740"/>
                <a:gd name="T77" fmla="*/ 949 h 1067"/>
                <a:gd name="T78" fmla="*/ 0 w 740"/>
                <a:gd name="T79" fmla="*/ 922 h 1067"/>
                <a:gd name="T80" fmla="*/ 485 w 740"/>
                <a:gd name="T81" fmla="*/ 1067 h 1067"/>
                <a:gd name="T82" fmla="*/ 556 w 740"/>
                <a:gd name="T83" fmla="*/ 1045 h 1067"/>
                <a:gd name="T84" fmla="*/ 623 w 740"/>
                <a:gd name="T85" fmla="*/ 1014 h 1067"/>
                <a:gd name="T86" fmla="*/ 684 w 740"/>
                <a:gd name="T87" fmla="*/ 976 h 1067"/>
                <a:gd name="T88" fmla="*/ 740 w 740"/>
                <a:gd name="T89" fmla="*/ 929 h 1067"/>
                <a:gd name="T90" fmla="*/ 726 w 740"/>
                <a:gd name="T91" fmla="*/ 935 h 1067"/>
                <a:gd name="T92" fmla="*/ 695 w 740"/>
                <a:gd name="T93" fmla="*/ 960 h 1067"/>
                <a:gd name="T94" fmla="*/ 663 w 740"/>
                <a:gd name="T95" fmla="*/ 984 h 1067"/>
                <a:gd name="T96" fmla="*/ 630 w 740"/>
                <a:gd name="T97" fmla="*/ 1006 h 1067"/>
                <a:gd name="T98" fmla="*/ 594 w 740"/>
                <a:gd name="T99" fmla="*/ 1024 h 1067"/>
                <a:gd name="T100" fmla="*/ 558 w 740"/>
                <a:gd name="T101" fmla="*/ 1040 h 1067"/>
                <a:gd name="T102" fmla="*/ 520 w 740"/>
                <a:gd name="T103" fmla="*/ 1052 h 1067"/>
                <a:gd name="T104" fmla="*/ 480 w 740"/>
                <a:gd name="T105" fmla="*/ 1062 h 1067"/>
                <a:gd name="T106" fmla="*/ 485 w 740"/>
                <a:gd name="T107" fmla="*/ 1067 h 10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740"/>
                <a:gd name="T163" fmla="*/ 0 h 1067"/>
                <a:gd name="T164" fmla="*/ 740 w 740"/>
                <a:gd name="T165" fmla="*/ 1067 h 10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740" h="1067">
                  <a:moveTo>
                    <a:pt x="740" y="139"/>
                  </a:moveTo>
                  <a:lnTo>
                    <a:pt x="714" y="115"/>
                  </a:lnTo>
                  <a:lnTo>
                    <a:pt x="684" y="92"/>
                  </a:lnTo>
                  <a:lnTo>
                    <a:pt x="655" y="71"/>
                  </a:lnTo>
                  <a:lnTo>
                    <a:pt x="623" y="53"/>
                  </a:lnTo>
                  <a:lnTo>
                    <a:pt x="591" y="36"/>
                  </a:lnTo>
                  <a:lnTo>
                    <a:pt x="556" y="21"/>
                  </a:lnTo>
                  <a:lnTo>
                    <a:pt x="522" y="10"/>
                  </a:lnTo>
                  <a:lnTo>
                    <a:pt x="485" y="0"/>
                  </a:lnTo>
                  <a:lnTo>
                    <a:pt x="460" y="0"/>
                  </a:lnTo>
                  <a:lnTo>
                    <a:pt x="480" y="4"/>
                  </a:lnTo>
                  <a:lnTo>
                    <a:pt x="499" y="9"/>
                  </a:lnTo>
                  <a:lnTo>
                    <a:pt x="520" y="14"/>
                  </a:lnTo>
                  <a:lnTo>
                    <a:pt x="538" y="21"/>
                  </a:lnTo>
                  <a:lnTo>
                    <a:pt x="558" y="27"/>
                  </a:lnTo>
                  <a:lnTo>
                    <a:pt x="576" y="36"/>
                  </a:lnTo>
                  <a:lnTo>
                    <a:pt x="594" y="44"/>
                  </a:lnTo>
                  <a:lnTo>
                    <a:pt x="612" y="53"/>
                  </a:lnTo>
                  <a:lnTo>
                    <a:pt x="630" y="63"/>
                  </a:lnTo>
                  <a:lnTo>
                    <a:pt x="647" y="73"/>
                  </a:lnTo>
                  <a:lnTo>
                    <a:pt x="663" y="83"/>
                  </a:lnTo>
                  <a:lnTo>
                    <a:pt x="680" y="95"/>
                  </a:lnTo>
                  <a:lnTo>
                    <a:pt x="695" y="107"/>
                  </a:lnTo>
                  <a:lnTo>
                    <a:pt x="711" y="119"/>
                  </a:lnTo>
                  <a:lnTo>
                    <a:pt x="726" y="132"/>
                  </a:lnTo>
                  <a:lnTo>
                    <a:pt x="740" y="146"/>
                  </a:lnTo>
                  <a:lnTo>
                    <a:pt x="740" y="139"/>
                  </a:lnTo>
                  <a:close/>
                  <a:moveTo>
                    <a:pt x="255" y="0"/>
                  </a:moveTo>
                  <a:lnTo>
                    <a:pt x="218" y="10"/>
                  </a:lnTo>
                  <a:lnTo>
                    <a:pt x="184" y="21"/>
                  </a:lnTo>
                  <a:lnTo>
                    <a:pt x="149" y="36"/>
                  </a:lnTo>
                  <a:lnTo>
                    <a:pt x="117" y="53"/>
                  </a:lnTo>
                  <a:lnTo>
                    <a:pt x="85" y="71"/>
                  </a:lnTo>
                  <a:lnTo>
                    <a:pt x="56" y="92"/>
                  </a:lnTo>
                  <a:lnTo>
                    <a:pt x="26" y="115"/>
                  </a:lnTo>
                  <a:lnTo>
                    <a:pt x="0" y="139"/>
                  </a:lnTo>
                  <a:lnTo>
                    <a:pt x="0" y="146"/>
                  </a:lnTo>
                  <a:lnTo>
                    <a:pt x="14" y="132"/>
                  </a:lnTo>
                  <a:lnTo>
                    <a:pt x="29" y="119"/>
                  </a:lnTo>
                  <a:lnTo>
                    <a:pt x="45" y="107"/>
                  </a:lnTo>
                  <a:lnTo>
                    <a:pt x="60" y="95"/>
                  </a:lnTo>
                  <a:lnTo>
                    <a:pt x="77" y="83"/>
                  </a:lnTo>
                  <a:lnTo>
                    <a:pt x="93" y="73"/>
                  </a:lnTo>
                  <a:lnTo>
                    <a:pt x="110" y="63"/>
                  </a:lnTo>
                  <a:lnTo>
                    <a:pt x="128" y="53"/>
                  </a:lnTo>
                  <a:lnTo>
                    <a:pt x="146" y="44"/>
                  </a:lnTo>
                  <a:lnTo>
                    <a:pt x="164" y="36"/>
                  </a:lnTo>
                  <a:lnTo>
                    <a:pt x="182" y="27"/>
                  </a:lnTo>
                  <a:lnTo>
                    <a:pt x="202" y="21"/>
                  </a:lnTo>
                  <a:lnTo>
                    <a:pt x="221" y="14"/>
                  </a:lnTo>
                  <a:lnTo>
                    <a:pt x="241" y="9"/>
                  </a:lnTo>
                  <a:lnTo>
                    <a:pt x="260" y="4"/>
                  </a:lnTo>
                  <a:lnTo>
                    <a:pt x="280" y="0"/>
                  </a:lnTo>
                  <a:lnTo>
                    <a:pt x="255" y="0"/>
                  </a:lnTo>
                  <a:close/>
                  <a:moveTo>
                    <a:pt x="0" y="929"/>
                  </a:moveTo>
                  <a:lnTo>
                    <a:pt x="26" y="953"/>
                  </a:lnTo>
                  <a:lnTo>
                    <a:pt x="56" y="976"/>
                  </a:lnTo>
                  <a:lnTo>
                    <a:pt x="85" y="996"/>
                  </a:lnTo>
                  <a:lnTo>
                    <a:pt x="117" y="1014"/>
                  </a:lnTo>
                  <a:lnTo>
                    <a:pt x="149" y="1031"/>
                  </a:lnTo>
                  <a:lnTo>
                    <a:pt x="184" y="1045"/>
                  </a:lnTo>
                  <a:lnTo>
                    <a:pt x="218" y="1058"/>
                  </a:lnTo>
                  <a:lnTo>
                    <a:pt x="255" y="1067"/>
                  </a:lnTo>
                  <a:lnTo>
                    <a:pt x="280" y="1067"/>
                  </a:lnTo>
                  <a:lnTo>
                    <a:pt x="260" y="1062"/>
                  </a:lnTo>
                  <a:lnTo>
                    <a:pt x="241" y="1058"/>
                  </a:lnTo>
                  <a:lnTo>
                    <a:pt x="221" y="1052"/>
                  </a:lnTo>
                  <a:lnTo>
                    <a:pt x="202" y="1047"/>
                  </a:lnTo>
                  <a:lnTo>
                    <a:pt x="182" y="1040"/>
                  </a:lnTo>
                  <a:lnTo>
                    <a:pt x="164" y="1032"/>
                  </a:lnTo>
                  <a:lnTo>
                    <a:pt x="146" y="1024"/>
                  </a:lnTo>
                  <a:lnTo>
                    <a:pt x="128" y="1015"/>
                  </a:lnTo>
                  <a:lnTo>
                    <a:pt x="110" y="1006"/>
                  </a:lnTo>
                  <a:lnTo>
                    <a:pt x="93" y="996"/>
                  </a:lnTo>
                  <a:lnTo>
                    <a:pt x="77" y="984"/>
                  </a:lnTo>
                  <a:lnTo>
                    <a:pt x="60" y="973"/>
                  </a:lnTo>
                  <a:lnTo>
                    <a:pt x="45" y="960"/>
                  </a:lnTo>
                  <a:lnTo>
                    <a:pt x="29" y="949"/>
                  </a:lnTo>
                  <a:lnTo>
                    <a:pt x="14" y="935"/>
                  </a:lnTo>
                  <a:lnTo>
                    <a:pt x="0" y="922"/>
                  </a:lnTo>
                  <a:lnTo>
                    <a:pt x="0" y="929"/>
                  </a:lnTo>
                  <a:close/>
                  <a:moveTo>
                    <a:pt x="485" y="1067"/>
                  </a:moveTo>
                  <a:lnTo>
                    <a:pt x="522" y="1058"/>
                  </a:lnTo>
                  <a:lnTo>
                    <a:pt x="556" y="1045"/>
                  </a:lnTo>
                  <a:lnTo>
                    <a:pt x="591" y="1031"/>
                  </a:lnTo>
                  <a:lnTo>
                    <a:pt x="623" y="1014"/>
                  </a:lnTo>
                  <a:lnTo>
                    <a:pt x="655" y="996"/>
                  </a:lnTo>
                  <a:lnTo>
                    <a:pt x="684" y="976"/>
                  </a:lnTo>
                  <a:lnTo>
                    <a:pt x="714" y="953"/>
                  </a:lnTo>
                  <a:lnTo>
                    <a:pt x="740" y="929"/>
                  </a:lnTo>
                  <a:lnTo>
                    <a:pt x="740" y="922"/>
                  </a:lnTo>
                  <a:lnTo>
                    <a:pt x="726" y="935"/>
                  </a:lnTo>
                  <a:lnTo>
                    <a:pt x="711" y="949"/>
                  </a:lnTo>
                  <a:lnTo>
                    <a:pt x="695" y="960"/>
                  </a:lnTo>
                  <a:lnTo>
                    <a:pt x="680" y="973"/>
                  </a:lnTo>
                  <a:lnTo>
                    <a:pt x="663" y="984"/>
                  </a:lnTo>
                  <a:lnTo>
                    <a:pt x="647" y="996"/>
                  </a:lnTo>
                  <a:lnTo>
                    <a:pt x="630" y="1006"/>
                  </a:lnTo>
                  <a:lnTo>
                    <a:pt x="612" y="1015"/>
                  </a:lnTo>
                  <a:lnTo>
                    <a:pt x="594" y="1024"/>
                  </a:lnTo>
                  <a:lnTo>
                    <a:pt x="576" y="1032"/>
                  </a:lnTo>
                  <a:lnTo>
                    <a:pt x="558" y="1040"/>
                  </a:lnTo>
                  <a:lnTo>
                    <a:pt x="538" y="1047"/>
                  </a:lnTo>
                  <a:lnTo>
                    <a:pt x="520" y="1052"/>
                  </a:lnTo>
                  <a:lnTo>
                    <a:pt x="499" y="1058"/>
                  </a:lnTo>
                  <a:lnTo>
                    <a:pt x="480" y="1062"/>
                  </a:lnTo>
                  <a:lnTo>
                    <a:pt x="460" y="1067"/>
                  </a:lnTo>
                  <a:lnTo>
                    <a:pt x="485" y="1067"/>
                  </a:lnTo>
                  <a:close/>
                </a:path>
              </a:pathLst>
            </a:custGeom>
            <a:solidFill>
              <a:srgbClr val="618D8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1" name="Freeform 239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2 w 740"/>
                <a:gd name="T1" fmla="*/ 117 h 1067"/>
                <a:gd name="T2" fmla="*/ 651 w 740"/>
                <a:gd name="T3" fmla="*/ 73 h 1067"/>
                <a:gd name="T4" fmla="*/ 584 w 740"/>
                <a:gd name="T5" fmla="*/ 36 h 1067"/>
                <a:gd name="T6" fmla="*/ 530 w 740"/>
                <a:gd name="T7" fmla="*/ 16 h 1067"/>
                <a:gd name="T8" fmla="*/ 492 w 740"/>
                <a:gd name="T9" fmla="*/ 4 h 1067"/>
                <a:gd name="T10" fmla="*/ 444 w 740"/>
                <a:gd name="T11" fmla="*/ 0 h 1067"/>
                <a:gd name="T12" fmla="*/ 487 w 740"/>
                <a:gd name="T13" fmla="*/ 9 h 1067"/>
                <a:gd name="T14" fmla="*/ 527 w 740"/>
                <a:gd name="T15" fmla="*/ 20 h 1067"/>
                <a:gd name="T16" fmla="*/ 567 w 740"/>
                <a:gd name="T17" fmla="*/ 34 h 1067"/>
                <a:gd name="T18" fmla="*/ 605 w 740"/>
                <a:gd name="T19" fmla="*/ 51 h 1067"/>
                <a:gd name="T20" fmla="*/ 641 w 740"/>
                <a:gd name="T21" fmla="*/ 73 h 1067"/>
                <a:gd name="T22" fmla="*/ 676 w 740"/>
                <a:gd name="T23" fmla="*/ 95 h 1067"/>
                <a:gd name="T24" fmla="*/ 709 w 740"/>
                <a:gd name="T25" fmla="*/ 121 h 1067"/>
                <a:gd name="T26" fmla="*/ 740 w 740"/>
                <a:gd name="T27" fmla="*/ 149 h 1067"/>
                <a:gd name="T28" fmla="*/ 266 w 740"/>
                <a:gd name="T29" fmla="*/ 0 h 1067"/>
                <a:gd name="T30" fmla="*/ 228 w 740"/>
                <a:gd name="T31" fmla="*/ 10 h 1067"/>
                <a:gd name="T32" fmla="*/ 192 w 740"/>
                <a:gd name="T33" fmla="*/ 21 h 1067"/>
                <a:gd name="T34" fmla="*/ 122 w 740"/>
                <a:gd name="T35" fmla="*/ 53 h 1067"/>
                <a:gd name="T36" fmla="*/ 58 w 740"/>
                <a:gd name="T37" fmla="*/ 94 h 1067"/>
                <a:gd name="T38" fmla="*/ 0 w 740"/>
                <a:gd name="T39" fmla="*/ 142 h 1067"/>
                <a:gd name="T40" fmla="*/ 15 w 740"/>
                <a:gd name="T41" fmla="*/ 135 h 1067"/>
                <a:gd name="T42" fmla="*/ 47 w 740"/>
                <a:gd name="T43" fmla="*/ 108 h 1067"/>
                <a:gd name="T44" fmla="*/ 81 w 740"/>
                <a:gd name="T45" fmla="*/ 84 h 1067"/>
                <a:gd name="T46" fmla="*/ 117 w 740"/>
                <a:gd name="T47" fmla="*/ 61 h 1067"/>
                <a:gd name="T48" fmla="*/ 153 w 740"/>
                <a:gd name="T49" fmla="*/ 43 h 1067"/>
                <a:gd name="T50" fmla="*/ 193 w 740"/>
                <a:gd name="T51" fmla="*/ 27 h 1067"/>
                <a:gd name="T52" fmla="*/ 234 w 740"/>
                <a:gd name="T53" fmla="*/ 14 h 1067"/>
                <a:gd name="T54" fmla="*/ 275 w 740"/>
                <a:gd name="T55" fmla="*/ 4 h 1067"/>
                <a:gd name="T56" fmla="*/ 266 w 740"/>
                <a:gd name="T57" fmla="*/ 0 h 1067"/>
                <a:gd name="T58" fmla="*/ 28 w 740"/>
                <a:gd name="T59" fmla="*/ 950 h 1067"/>
                <a:gd name="T60" fmla="*/ 89 w 740"/>
                <a:gd name="T61" fmla="*/ 996 h 1067"/>
                <a:gd name="T62" fmla="*/ 156 w 740"/>
                <a:gd name="T63" fmla="*/ 1031 h 1067"/>
                <a:gd name="T64" fmla="*/ 210 w 740"/>
                <a:gd name="T65" fmla="*/ 1052 h 1067"/>
                <a:gd name="T66" fmla="*/ 248 w 740"/>
                <a:gd name="T67" fmla="*/ 1062 h 1067"/>
                <a:gd name="T68" fmla="*/ 296 w 740"/>
                <a:gd name="T69" fmla="*/ 1067 h 1067"/>
                <a:gd name="T70" fmla="*/ 253 w 740"/>
                <a:gd name="T71" fmla="*/ 1059 h 1067"/>
                <a:gd name="T72" fmla="*/ 213 w 740"/>
                <a:gd name="T73" fmla="*/ 1048 h 1067"/>
                <a:gd name="T74" fmla="*/ 173 w 740"/>
                <a:gd name="T75" fmla="*/ 1034 h 1067"/>
                <a:gd name="T76" fmla="*/ 135 w 740"/>
                <a:gd name="T77" fmla="*/ 1015 h 1067"/>
                <a:gd name="T78" fmla="*/ 99 w 740"/>
                <a:gd name="T79" fmla="*/ 996 h 1067"/>
                <a:gd name="T80" fmla="*/ 64 w 740"/>
                <a:gd name="T81" fmla="*/ 971 h 1067"/>
                <a:gd name="T82" fmla="*/ 31 w 740"/>
                <a:gd name="T83" fmla="*/ 946 h 1067"/>
                <a:gd name="T84" fmla="*/ 0 w 740"/>
                <a:gd name="T85" fmla="*/ 917 h 1067"/>
                <a:gd name="T86" fmla="*/ 474 w 740"/>
                <a:gd name="T87" fmla="*/ 1067 h 1067"/>
                <a:gd name="T88" fmla="*/ 512 w 740"/>
                <a:gd name="T89" fmla="*/ 1058 h 1067"/>
                <a:gd name="T90" fmla="*/ 548 w 740"/>
                <a:gd name="T91" fmla="*/ 1045 h 1067"/>
                <a:gd name="T92" fmla="*/ 618 w 740"/>
                <a:gd name="T93" fmla="*/ 1014 h 1067"/>
                <a:gd name="T94" fmla="*/ 682 w 740"/>
                <a:gd name="T95" fmla="*/ 974 h 1067"/>
                <a:gd name="T96" fmla="*/ 740 w 740"/>
                <a:gd name="T97" fmla="*/ 925 h 1067"/>
                <a:gd name="T98" fmla="*/ 725 w 740"/>
                <a:gd name="T99" fmla="*/ 932 h 1067"/>
                <a:gd name="T100" fmla="*/ 693 w 740"/>
                <a:gd name="T101" fmla="*/ 959 h 1067"/>
                <a:gd name="T102" fmla="*/ 659 w 740"/>
                <a:gd name="T103" fmla="*/ 984 h 1067"/>
                <a:gd name="T104" fmla="*/ 623 w 740"/>
                <a:gd name="T105" fmla="*/ 1006 h 1067"/>
                <a:gd name="T106" fmla="*/ 587 w 740"/>
                <a:gd name="T107" fmla="*/ 1025 h 1067"/>
                <a:gd name="T108" fmla="*/ 548 w 740"/>
                <a:gd name="T109" fmla="*/ 1041 h 1067"/>
                <a:gd name="T110" fmla="*/ 506 w 740"/>
                <a:gd name="T111" fmla="*/ 1054 h 1067"/>
                <a:gd name="T112" fmla="*/ 465 w 740"/>
                <a:gd name="T113" fmla="*/ 1064 h 1067"/>
                <a:gd name="T114" fmla="*/ 474 w 740"/>
                <a:gd name="T115" fmla="*/ 1067 h 1067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40"/>
                <a:gd name="T175" fmla="*/ 0 h 1067"/>
                <a:gd name="T176" fmla="*/ 740 w 740"/>
                <a:gd name="T177" fmla="*/ 1067 h 1067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40" h="1067">
                  <a:moveTo>
                    <a:pt x="740" y="142"/>
                  </a:moveTo>
                  <a:lnTo>
                    <a:pt x="712" y="117"/>
                  </a:lnTo>
                  <a:lnTo>
                    <a:pt x="682" y="94"/>
                  </a:lnTo>
                  <a:lnTo>
                    <a:pt x="651" y="73"/>
                  </a:lnTo>
                  <a:lnTo>
                    <a:pt x="618" y="53"/>
                  </a:lnTo>
                  <a:lnTo>
                    <a:pt x="584" y="36"/>
                  </a:lnTo>
                  <a:lnTo>
                    <a:pt x="548" y="21"/>
                  </a:lnTo>
                  <a:lnTo>
                    <a:pt x="530" y="16"/>
                  </a:lnTo>
                  <a:lnTo>
                    <a:pt x="512" y="10"/>
                  </a:lnTo>
                  <a:lnTo>
                    <a:pt x="492" y="4"/>
                  </a:lnTo>
                  <a:lnTo>
                    <a:pt x="474" y="0"/>
                  </a:lnTo>
                  <a:lnTo>
                    <a:pt x="444" y="0"/>
                  </a:lnTo>
                  <a:lnTo>
                    <a:pt x="465" y="4"/>
                  </a:lnTo>
                  <a:lnTo>
                    <a:pt x="487" y="9"/>
                  </a:lnTo>
                  <a:lnTo>
                    <a:pt x="506" y="14"/>
                  </a:lnTo>
                  <a:lnTo>
                    <a:pt x="527" y="20"/>
                  </a:lnTo>
                  <a:lnTo>
                    <a:pt x="548" y="27"/>
                  </a:lnTo>
                  <a:lnTo>
                    <a:pt x="567" y="34"/>
                  </a:lnTo>
                  <a:lnTo>
                    <a:pt x="587" y="43"/>
                  </a:lnTo>
                  <a:lnTo>
                    <a:pt x="605" y="51"/>
                  </a:lnTo>
                  <a:lnTo>
                    <a:pt x="623" y="61"/>
                  </a:lnTo>
                  <a:lnTo>
                    <a:pt x="641" y="73"/>
                  </a:lnTo>
                  <a:lnTo>
                    <a:pt x="659" y="84"/>
                  </a:lnTo>
                  <a:lnTo>
                    <a:pt x="676" y="95"/>
                  </a:lnTo>
                  <a:lnTo>
                    <a:pt x="693" y="108"/>
                  </a:lnTo>
                  <a:lnTo>
                    <a:pt x="709" y="121"/>
                  </a:lnTo>
                  <a:lnTo>
                    <a:pt x="725" y="135"/>
                  </a:lnTo>
                  <a:lnTo>
                    <a:pt x="740" y="149"/>
                  </a:lnTo>
                  <a:lnTo>
                    <a:pt x="740" y="142"/>
                  </a:lnTo>
                  <a:close/>
                  <a:moveTo>
                    <a:pt x="266" y="0"/>
                  </a:moveTo>
                  <a:lnTo>
                    <a:pt x="248" y="4"/>
                  </a:lnTo>
                  <a:lnTo>
                    <a:pt x="228" y="10"/>
                  </a:lnTo>
                  <a:lnTo>
                    <a:pt x="210" y="16"/>
                  </a:lnTo>
                  <a:lnTo>
                    <a:pt x="192" y="21"/>
                  </a:lnTo>
                  <a:lnTo>
                    <a:pt x="156" y="36"/>
                  </a:lnTo>
                  <a:lnTo>
                    <a:pt x="122" y="53"/>
                  </a:lnTo>
                  <a:lnTo>
                    <a:pt x="89" y="73"/>
                  </a:lnTo>
                  <a:lnTo>
                    <a:pt x="58" y="94"/>
                  </a:lnTo>
                  <a:lnTo>
                    <a:pt x="28" y="117"/>
                  </a:lnTo>
                  <a:lnTo>
                    <a:pt x="0" y="142"/>
                  </a:lnTo>
                  <a:lnTo>
                    <a:pt x="0" y="149"/>
                  </a:lnTo>
                  <a:lnTo>
                    <a:pt x="15" y="135"/>
                  </a:lnTo>
                  <a:lnTo>
                    <a:pt x="31" y="121"/>
                  </a:lnTo>
                  <a:lnTo>
                    <a:pt x="47" y="108"/>
                  </a:lnTo>
                  <a:lnTo>
                    <a:pt x="64" y="95"/>
                  </a:lnTo>
                  <a:lnTo>
                    <a:pt x="81" y="84"/>
                  </a:lnTo>
                  <a:lnTo>
                    <a:pt x="99" y="73"/>
                  </a:lnTo>
                  <a:lnTo>
                    <a:pt x="117" y="61"/>
                  </a:lnTo>
                  <a:lnTo>
                    <a:pt x="135" y="51"/>
                  </a:lnTo>
                  <a:lnTo>
                    <a:pt x="153" y="43"/>
                  </a:lnTo>
                  <a:lnTo>
                    <a:pt x="173" y="34"/>
                  </a:lnTo>
                  <a:lnTo>
                    <a:pt x="193" y="27"/>
                  </a:lnTo>
                  <a:lnTo>
                    <a:pt x="213" y="20"/>
                  </a:lnTo>
                  <a:lnTo>
                    <a:pt x="234" y="14"/>
                  </a:lnTo>
                  <a:lnTo>
                    <a:pt x="253" y="9"/>
                  </a:lnTo>
                  <a:lnTo>
                    <a:pt x="275" y="4"/>
                  </a:lnTo>
                  <a:lnTo>
                    <a:pt x="296" y="0"/>
                  </a:lnTo>
                  <a:lnTo>
                    <a:pt x="266" y="0"/>
                  </a:lnTo>
                  <a:close/>
                  <a:moveTo>
                    <a:pt x="0" y="925"/>
                  </a:moveTo>
                  <a:lnTo>
                    <a:pt x="28" y="950"/>
                  </a:lnTo>
                  <a:lnTo>
                    <a:pt x="58" y="974"/>
                  </a:lnTo>
                  <a:lnTo>
                    <a:pt x="89" y="996"/>
                  </a:lnTo>
                  <a:lnTo>
                    <a:pt x="122" y="1014"/>
                  </a:lnTo>
                  <a:lnTo>
                    <a:pt x="156" y="1031"/>
                  </a:lnTo>
                  <a:lnTo>
                    <a:pt x="192" y="1045"/>
                  </a:lnTo>
                  <a:lnTo>
                    <a:pt x="210" y="1052"/>
                  </a:lnTo>
                  <a:lnTo>
                    <a:pt x="228" y="1058"/>
                  </a:lnTo>
                  <a:lnTo>
                    <a:pt x="248" y="1062"/>
                  </a:lnTo>
                  <a:lnTo>
                    <a:pt x="266" y="1067"/>
                  </a:lnTo>
                  <a:lnTo>
                    <a:pt x="296" y="1067"/>
                  </a:lnTo>
                  <a:lnTo>
                    <a:pt x="275" y="1064"/>
                  </a:lnTo>
                  <a:lnTo>
                    <a:pt x="253" y="1059"/>
                  </a:lnTo>
                  <a:lnTo>
                    <a:pt x="234" y="1054"/>
                  </a:lnTo>
                  <a:lnTo>
                    <a:pt x="213" y="1048"/>
                  </a:lnTo>
                  <a:lnTo>
                    <a:pt x="193" y="1041"/>
                  </a:lnTo>
                  <a:lnTo>
                    <a:pt x="173" y="1034"/>
                  </a:lnTo>
                  <a:lnTo>
                    <a:pt x="153" y="1025"/>
                  </a:lnTo>
                  <a:lnTo>
                    <a:pt x="135" y="1015"/>
                  </a:lnTo>
                  <a:lnTo>
                    <a:pt x="117" y="1006"/>
                  </a:lnTo>
                  <a:lnTo>
                    <a:pt x="99" y="996"/>
                  </a:lnTo>
                  <a:lnTo>
                    <a:pt x="81" y="984"/>
                  </a:lnTo>
                  <a:lnTo>
                    <a:pt x="64" y="971"/>
                  </a:lnTo>
                  <a:lnTo>
                    <a:pt x="47" y="959"/>
                  </a:lnTo>
                  <a:lnTo>
                    <a:pt x="31" y="946"/>
                  </a:lnTo>
                  <a:lnTo>
                    <a:pt x="15" y="932"/>
                  </a:lnTo>
                  <a:lnTo>
                    <a:pt x="0" y="917"/>
                  </a:lnTo>
                  <a:lnTo>
                    <a:pt x="0" y="925"/>
                  </a:lnTo>
                  <a:close/>
                  <a:moveTo>
                    <a:pt x="474" y="1067"/>
                  </a:moveTo>
                  <a:lnTo>
                    <a:pt x="492" y="1062"/>
                  </a:lnTo>
                  <a:lnTo>
                    <a:pt x="512" y="1058"/>
                  </a:lnTo>
                  <a:lnTo>
                    <a:pt x="530" y="1052"/>
                  </a:lnTo>
                  <a:lnTo>
                    <a:pt x="548" y="1045"/>
                  </a:lnTo>
                  <a:lnTo>
                    <a:pt x="584" y="1031"/>
                  </a:lnTo>
                  <a:lnTo>
                    <a:pt x="618" y="1014"/>
                  </a:lnTo>
                  <a:lnTo>
                    <a:pt x="651" y="996"/>
                  </a:lnTo>
                  <a:lnTo>
                    <a:pt x="682" y="974"/>
                  </a:lnTo>
                  <a:lnTo>
                    <a:pt x="712" y="950"/>
                  </a:lnTo>
                  <a:lnTo>
                    <a:pt x="740" y="925"/>
                  </a:lnTo>
                  <a:lnTo>
                    <a:pt x="740" y="917"/>
                  </a:lnTo>
                  <a:lnTo>
                    <a:pt x="725" y="932"/>
                  </a:lnTo>
                  <a:lnTo>
                    <a:pt x="709" y="946"/>
                  </a:lnTo>
                  <a:lnTo>
                    <a:pt x="693" y="959"/>
                  </a:lnTo>
                  <a:lnTo>
                    <a:pt x="676" y="971"/>
                  </a:lnTo>
                  <a:lnTo>
                    <a:pt x="659" y="984"/>
                  </a:lnTo>
                  <a:lnTo>
                    <a:pt x="641" y="996"/>
                  </a:lnTo>
                  <a:lnTo>
                    <a:pt x="623" y="1006"/>
                  </a:lnTo>
                  <a:lnTo>
                    <a:pt x="605" y="1015"/>
                  </a:lnTo>
                  <a:lnTo>
                    <a:pt x="587" y="1025"/>
                  </a:lnTo>
                  <a:lnTo>
                    <a:pt x="567" y="1034"/>
                  </a:lnTo>
                  <a:lnTo>
                    <a:pt x="548" y="1041"/>
                  </a:lnTo>
                  <a:lnTo>
                    <a:pt x="527" y="1048"/>
                  </a:lnTo>
                  <a:lnTo>
                    <a:pt x="506" y="1054"/>
                  </a:lnTo>
                  <a:lnTo>
                    <a:pt x="487" y="1059"/>
                  </a:lnTo>
                  <a:lnTo>
                    <a:pt x="465" y="1064"/>
                  </a:lnTo>
                  <a:lnTo>
                    <a:pt x="444" y="1067"/>
                  </a:lnTo>
                  <a:lnTo>
                    <a:pt x="474" y="1067"/>
                  </a:lnTo>
                  <a:close/>
                </a:path>
              </a:pathLst>
            </a:custGeom>
            <a:solidFill>
              <a:srgbClr val="649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2" name="Freeform 240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11 w 740"/>
                <a:gd name="T1" fmla="*/ 119 h 1067"/>
                <a:gd name="T2" fmla="*/ 663 w 740"/>
                <a:gd name="T3" fmla="*/ 83 h 1067"/>
                <a:gd name="T4" fmla="*/ 612 w 740"/>
                <a:gd name="T5" fmla="*/ 53 h 1067"/>
                <a:gd name="T6" fmla="*/ 558 w 740"/>
                <a:gd name="T7" fmla="*/ 27 h 1067"/>
                <a:gd name="T8" fmla="*/ 499 w 740"/>
                <a:gd name="T9" fmla="*/ 9 h 1067"/>
                <a:gd name="T10" fmla="*/ 423 w 740"/>
                <a:gd name="T11" fmla="*/ 0 h 1067"/>
                <a:gd name="T12" fmla="*/ 491 w 740"/>
                <a:gd name="T13" fmla="*/ 12 h 1067"/>
                <a:gd name="T14" fmla="*/ 555 w 740"/>
                <a:gd name="T15" fmla="*/ 33 h 1067"/>
                <a:gd name="T16" fmla="*/ 616 w 740"/>
                <a:gd name="T17" fmla="*/ 60 h 1067"/>
                <a:gd name="T18" fmla="*/ 673 w 740"/>
                <a:gd name="T19" fmla="*/ 95 h 1067"/>
                <a:gd name="T20" fmla="*/ 723 w 740"/>
                <a:gd name="T21" fmla="*/ 138 h 1067"/>
                <a:gd name="T22" fmla="*/ 280 w 740"/>
                <a:gd name="T23" fmla="*/ 0 h 1067"/>
                <a:gd name="T24" fmla="*/ 221 w 740"/>
                <a:gd name="T25" fmla="*/ 14 h 1067"/>
                <a:gd name="T26" fmla="*/ 164 w 740"/>
                <a:gd name="T27" fmla="*/ 36 h 1067"/>
                <a:gd name="T28" fmla="*/ 110 w 740"/>
                <a:gd name="T29" fmla="*/ 63 h 1067"/>
                <a:gd name="T30" fmla="*/ 60 w 740"/>
                <a:gd name="T31" fmla="*/ 95 h 1067"/>
                <a:gd name="T32" fmla="*/ 14 w 740"/>
                <a:gd name="T33" fmla="*/ 132 h 1067"/>
                <a:gd name="T34" fmla="*/ 17 w 740"/>
                <a:gd name="T35" fmla="*/ 138 h 1067"/>
                <a:gd name="T36" fmla="*/ 68 w 740"/>
                <a:gd name="T37" fmla="*/ 95 h 1067"/>
                <a:gd name="T38" fmla="*/ 124 w 740"/>
                <a:gd name="T39" fmla="*/ 60 h 1067"/>
                <a:gd name="T40" fmla="*/ 185 w 740"/>
                <a:gd name="T41" fmla="*/ 33 h 1067"/>
                <a:gd name="T42" fmla="*/ 249 w 740"/>
                <a:gd name="T43" fmla="*/ 12 h 1067"/>
                <a:gd name="T44" fmla="*/ 317 w 740"/>
                <a:gd name="T45" fmla="*/ 0 h 1067"/>
                <a:gd name="T46" fmla="*/ 14 w 740"/>
                <a:gd name="T47" fmla="*/ 935 h 1067"/>
                <a:gd name="T48" fmla="*/ 60 w 740"/>
                <a:gd name="T49" fmla="*/ 973 h 1067"/>
                <a:gd name="T50" fmla="*/ 110 w 740"/>
                <a:gd name="T51" fmla="*/ 1006 h 1067"/>
                <a:gd name="T52" fmla="*/ 164 w 740"/>
                <a:gd name="T53" fmla="*/ 1032 h 1067"/>
                <a:gd name="T54" fmla="*/ 221 w 740"/>
                <a:gd name="T55" fmla="*/ 1052 h 1067"/>
                <a:gd name="T56" fmla="*/ 280 w 740"/>
                <a:gd name="T57" fmla="*/ 1067 h 1067"/>
                <a:gd name="T58" fmla="*/ 271 w 740"/>
                <a:gd name="T59" fmla="*/ 1059 h 1067"/>
                <a:gd name="T60" fmla="*/ 206 w 740"/>
                <a:gd name="T61" fmla="*/ 1042 h 1067"/>
                <a:gd name="T62" fmla="*/ 143 w 740"/>
                <a:gd name="T63" fmla="*/ 1017 h 1067"/>
                <a:gd name="T64" fmla="*/ 86 w 740"/>
                <a:gd name="T65" fmla="*/ 984 h 1067"/>
                <a:gd name="T66" fmla="*/ 32 w 740"/>
                <a:gd name="T67" fmla="*/ 944 h 1067"/>
                <a:gd name="T68" fmla="*/ 0 w 740"/>
                <a:gd name="T69" fmla="*/ 922 h 1067"/>
                <a:gd name="T70" fmla="*/ 499 w 740"/>
                <a:gd name="T71" fmla="*/ 1058 h 1067"/>
                <a:gd name="T72" fmla="*/ 558 w 740"/>
                <a:gd name="T73" fmla="*/ 1040 h 1067"/>
                <a:gd name="T74" fmla="*/ 612 w 740"/>
                <a:gd name="T75" fmla="*/ 1015 h 1067"/>
                <a:gd name="T76" fmla="*/ 663 w 740"/>
                <a:gd name="T77" fmla="*/ 984 h 1067"/>
                <a:gd name="T78" fmla="*/ 711 w 740"/>
                <a:gd name="T79" fmla="*/ 949 h 1067"/>
                <a:gd name="T80" fmla="*/ 740 w 740"/>
                <a:gd name="T81" fmla="*/ 915 h 1067"/>
                <a:gd name="T82" fmla="*/ 690 w 740"/>
                <a:gd name="T83" fmla="*/ 959 h 1067"/>
                <a:gd name="T84" fmla="*/ 636 w 740"/>
                <a:gd name="T85" fmla="*/ 996 h 1067"/>
                <a:gd name="T86" fmla="*/ 576 w 740"/>
                <a:gd name="T87" fmla="*/ 1027 h 1067"/>
                <a:gd name="T88" fmla="*/ 513 w 740"/>
                <a:gd name="T89" fmla="*/ 1050 h 1067"/>
                <a:gd name="T90" fmla="*/ 446 w 740"/>
                <a:gd name="T91" fmla="*/ 1064 h 10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0"/>
                <a:gd name="T139" fmla="*/ 0 h 1067"/>
                <a:gd name="T140" fmla="*/ 740 w 740"/>
                <a:gd name="T141" fmla="*/ 1067 h 10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0" h="1067">
                  <a:moveTo>
                    <a:pt x="740" y="146"/>
                  </a:moveTo>
                  <a:lnTo>
                    <a:pt x="726" y="132"/>
                  </a:lnTo>
                  <a:lnTo>
                    <a:pt x="711" y="119"/>
                  </a:lnTo>
                  <a:lnTo>
                    <a:pt x="695" y="107"/>
                  </a:lnTo>
                  <a:lnTo>
                    <a:pt x="680" y="95"/>
                  </a:lnTo>
                  <a:lnTo>
                    <a:pt x="663" y="83"/>
                  </a:lnTo>
                  <a:lnTo>
                    <a:pt x="647" y="73"/>
                  </a:lnTo>
                  <a:lnTo>
                    <a:pt x="630" y="63"/>
                  </a:lnTo>
                  <a:lnTo>
                    <a:pt x="612" y="53"/>
                  </a:lnTo>
                  <a:lnTo>
                    <a:pt x="594" y="44"/>
                  </a:lnTo>
                  <a:lnTo>
                    <a:pt x="576" y="36"/>
                  </a:lnTo>
                  <a:lnTo>
                    <a:pt x="558" y="27"/>
                  </a:lnTo>
                  <a:lnTo>
                    <a:pt x="538" y="21"/>
                  </a:lnTo>
                  <a:lnTo>
                    <a:pt x="520" y="14"/>
                  </a:lnTo>
                  <a:lnTo>
                    <a:pt x="499" y="9"/>
                  </a:lnTo>
                  <a:lnTo>
                    <a:pt x="480" y="4"/>
                  </a:lnTo>
                  <a:lnTo>
                    <a:pt x="460" y="0"/>
                  </a:lnTo>
                  <a:lnTo>
                    <a:pt x="423" y="0"/>
                  </a:lnTo>
                  <a:lnTo>
                    <a:pt x="446" y="3"/>
                  </a:lnTo>
                  <a:lnTo>
                    <a:pt x="469" y="7"/>
                  </a:lnTo>
                  <a:lnTo>
                    <a:pt x="491" y="12"/>
                  </a:lnTo>
                  <a:lnTo>
                    <a:pt x="513" y="19"/>
                  </a:lnTo>
                  <a:lnTo>
                    <a:pt x="534" y="24"/>
                  </a:lnTo>
                  <a:lnTo>
                    <a:pt x="555" y="33"/>
                  </a:lnTo>
                  <a:lnTo>
                    <a:pt x="576" y="41"/>
                  </a:lnTo>
                  <a:lnTo>
                    <a:pt x="597" y="50"/>
                  </a:lnTo>
                  <a:lnTo>
                    <a:pt x="616" y="60"/>
                  </a:lnTo>
                  <a:lnTo>
                    <a:pt x="636" y="71"/>
                  </a:lnTo>
                  <a:lnTo>
                    <a:pt x="654" y="84"/>
                  </a:lnTo>
                  <a:lnTo>
                    <a:pt x="673" y="95"/>
                  </a:lnTo>
                  <a:lnTo>
                    <a:pt x="690" y="110"/>
                  </a:lnTo>
                  <a:lnTo>
                    <a:pt x="708" y="124"/>
                  </a:lnTo>
                  <a:lnTo>
                    <a:pt x="723" y="138"/>
                  </a:lnTo>
                  <a:lnTo>
                    <a:pt x="740" y="154"/>
                  </a:lnTo>
                  <a:lnTo>
                    <a:pt x="740" y="146"/>
                  </a:lnTo>
                  <a:close/>
                  <a:moveTo>
                    <a:pt x="280" y="0"/>
                  </a:moveTo>
                  <a:lnTo>
                    <a:pt x="260" y="4"/>
                  </a:lnTo>
                  <a:lnTo>
                    <a:pt x="241" y="9"/>
                  </a:lnTo>
                  <a:lnTo>
                    <a:pt x="221" y="14"/>
                  </a:lnTo>
                  <a:lnTo>
                    <a:pt x="202" y="21"/>
                  </a:lnTo>
                  <a:lnTo>
                    <a:pt x="182" y="27"/>
                  </a:lnTo>
                  <a:lnTo>
                    <a:pt x="164" y="36"/>
                  </a:lnTo>
                  <a:lnTo>
                    <a:pt x="146" y="44"/>
                  </a:lnTo>
                  <a:lnTo>
                    <a:pt x="128" y="53"/>
                  </a:lnTo>
                  <a:lnTo>
                    <a:pt x="110" y="63"/>
                  </a:lnTo>
                  <a:lnTo>
                    <a:pt x="93" y="73"/>
                  </a:lnTo>
                  <a:lnTo>
                    <a:pt x="77" y="83"/>
                  </a:lnTo>
                  <a:lnTo>
                    <a:pt x="60" y="95"/>
                  </a:lnTo>
                  <a:lnTo>
                    <a:pt x="45" y="107"/>
                  </a:lnTo>
                  <a:lnTo>
                    <a:pt x="29" y="119"/>
                  </a:lnTo>
                  <a:lnTo>
                    <a:pt x="14" y="132"/>
                  </a:lnTo>
                  <a:lnTo>
                    <a:pt x="0" y="146"/>
                  </a:lnTo>
                  <a:lnTo>
                    <a:pt x="0" y="154"/>
                  </a:lnTo>
                  <a:lnTo>
                    <a:pt x="17" y="138"/>
                  </a:lnTo>
                  <a:lnTo>
                    <a:pt x="32" y="124"/>
                  </a:lnTo>
                  <a:lnTo>
                    <a:pt x="50" y="110"/>
                  </a:lnTo>
                  <a:lnTo>
                    <a:pt x="68" y="95"/>
                  </a:lnTo>
                  <a:lnTo>
                    <a:pt x="86" y="84"/>
                  </a:lnTo>
                  <a:lnTo>
                    <a:pt x="104" y="71"/>
                  </a:lnTo>
                  <a:lnTo>
                    <a:pt x="124" y="60"/>
                  </a:lnTo>
                  <a:lnTo>
                    <a:pt x="143" y="50"/>
                  </a:lnTo>
                  <a:lnTo>
                    <a:pt x="164" y="41"/>
                  </a:lnTo>
                  <a:lnTo>
                    <a:pt x="185" y="33"/>
                  </a:lnTo>
                  <a:lnTo>
                    <a:pt x="206" y="24"/>
                  </a:lnTo>
                  <a:lnTo>
                    <a:pt x="227" y="19"/>
                  </a:lnTo>
                  <a:lnTo>
                    <a:pt x="249" y="12"/>
                  </a:lnTo>
                  <a:lnTo>
                    <a:pt x="271" y="7"/>
                  </a:lnTo>
                  <a:lnTo>
                    <a:pt x="294" y="3"/>
                  </a:lnTo>
                  <a:lnTo>
                    <a:pt x="317" y="0"/>
                  </a:lnTo>
                  <a:lnTo>
                    <a:pt x="280" y="0"/>
                  </a:lnTo>
                  <a:close/>
                  <a:moveTo>
                    <a:pt x="0" y="922"/>
                  </a:moveTo>
                  <a:lnTo>
                    <a:pt x="14" y="935"/>
                  </a:lnTo>
                  <a:lnTo>
                    <a:pt x="29" y="949"/>
                  </a:lnTo>
                  <a:lnTo>
                    <a:pt x="45" y="960"/>
                  </a:lnTo>
                  <a:lnTo>
                    <a:pt x="60" y="973"/>
                  </a:lnTo>
                  <a:lnTo>
                    <a:pt x="77" y="984"/>
                  </a:lnTo>
                  <a:lnTo>
                    <a:pt x="93" y="996"/>
                  </a:lnTo>
                  <a:lnTo>
                    <a:pt x="110" y="1006"/>
                  </a:lnTo>
                  <a:lnTo>
                    <a:pt x="128" y="1015"/>
                  </a:lnTo>
                  <a:lnTo>
                    <a:pt x="146" y="1024"/>
                  </a:lnTo>
                  <a:lnTo>
                    <a:pt x="164" y="1032"/>
                  </a:lnTo>
                  <a:lnTo>
                    <a:pt x="182" y="1040"/>
                  </a:lnTo>
                  <a:lnTo>
                    <a:pt x="202" y="1047"/>
                  </a:lnTo>
                  <a:lnTo>
                    <a:pt x="221" y="1052"/>
                  </a:lnTo>
                  <a:lnTo>
                    <a:pt x="241" y="1058"/>
                  </a:lnTo>
                  <a:lnTo>
                    <a:pt x="260" y="1062"/>
                  </a:lnTo>
                  <a:lnTo>
                    <a:pt x="280" y="1067"/>
                  </a:lnTo>
                  <a:lnTo>
                    <a:pt x="317" y="1067"/>
                  </a:lnTo>
                  <a:lnTo>
                    <a:pt x="294" y="1064"/>
                  </a:lnTo>
                  <a:lnTo>
                    <a:pt x="271" y="1059"/>
                  </a:lnTo>
                  <a:lnTo>
                    <a:pt x="249" y="1055"/>
                  </a:lnTo>
                  <a:lnTo>
                    <a:pt x="227" y="1050"/>
                  </a:lnTo>
                  <a:lnTo>
                    <a:pt x="206" y="1042"/>
                  </a:lnTo>
                  <a:lnTo>
                    <a:pt x="185" y="1035"/>
                  </a:lnTo>
                  <a:lnTo>
                    <a:pt x="164" y="1027"/>
                  </a:lnTo>
                  <a:lnTo>
                    <a:pt x="143" y="1017"/>
                  </a:lnTo>
                  <a:lnTo>
                    <a:pt x="124" y="1007"/>
                  </a:lnTo>
                  <a:lnTo>
                    <a:pt x="104" y="996"/>
                  </a:lnTo>
                  <a:lnTo>
                    <a:pt x="86" y="984"/>
                  </a:lnTo>
                  <a:lnTo>
                    <a:pt x="68" y="971"/>
                  </a:lnTo>
                  <a:lnTo>
                    <a:pt x="50" y="959"/>
                  </a:lnTo>
                  <a:lnTo>
                    <a:pt x="32" y="944"/>
                  </a:lnTo>
                  <a:lnTo>
                    <a:pt x="17" y="929"/>
                  </a:lnTo>
                  <a:lnTo>
                    <a:pt x="0" y="915"/>
                  </a:lnTo>
                  <a:lnTo>
                    <a:pt x="0" y="922"/>
                  </a:lnTo>
                  <a:close/>
                  <a:moveTo>
                    <a:pt x="460" y="1067"/>
                  </a:moveTo>
                  <a:lnTo>
                    <a:pt x="480" y="1062"/>
                  </a:lnTo>
                  <a:lnTo>
                    <a:pt x="499" y="1058"/>
                  </a:lnTo>
                  <a:lnTo>
                    <a:pt x="520" y="1052"/>
                  </a:lnTo>
                  <a:lnTo>
                    <a:pt x="538" y="1047"/>
                  </a:lnTo>
                  <a:lnTo>
                    <a:pt x="558" y="1040"/>
                  </a:lnTo>
                  <a:lnTo>
                    <a:pt x="576" y="1032"/>
                  </a:lnTo>
                  <a:lnTo>
                    <a:pt x="594" y="1024"/>
                  </a:lnTo>
                  <a:lnTo>
                    <a:pt x="612" y="1015"/>
                  </a:lnTo>
                  <a:lnTo>
                    <a:pt x="630" y="1006"/>
                  </a:lnTo>
                  <a:lnTo>
                    <a:pt x="647" y="996"/>
                  </a:lnTo>
                  <a:lnTo>
                    <a:pt x="663" y="984"/>
                  </a:lnTo>
                  <a:lnTo>
                    <a:pt x="680" y="973"/>
                  </a:lnTo>
                  <a:lnTo>
                    <a:pt x="695" y="960"/>
                  </a:lnTo>
                  <a:lnTo>
                    <a:pt x="711" y="949"/>
                  </a:lnTo>
                  <a:lnTo>
                    <a:pt x="726" y="935"/>
                  </a:lnTo>
                  <a:lnTo>
                    <a:pt x="740" y="922"/>
                  </a:lnTo>
                  <a:lnTo>
                    <a:pt x="740" y="915"/>
                  </a:lnTo>
                  <a:lnTo>
                    <a:pt x="723" y="929"/>
                  </a:lnTo>
                  <a:lnTo>
                    <a:pt x="708" y="944"/>
                  </a:lnTo>
                  <a:lnTo>
                    <a:pt x="690" y="959"/>
                  </a:lnTo>
                  <a:lnTo>
                    <a:pt x="673" y="971"/>
                  </a:lnTo>
                  <a:lnTo>
                    <a:pt x="654" y="984"/>
                  </a:lnTo>
                  <a:lnTo>
                    <a:pt x="636" y="996"/>
                  </a:lnTo>
                  <a:lnTo>
                    <a:pt x="616" y="1007"/>
                  </a:lnTo>
                  <a:lnTo>
                    <a:pt x="597" y="1017"/>
                  </a:lnTo>
                  <a:lnTo>
                    <a:pt x="576" y="1027"/>
                  </a:lnTo>
                  <a:lnTo>
                    <a:pt x="555" y="1035"/>
                  </a:lnTo>
                  <a:lnTo>
                    <a:pt x="534" y="1042"/>
                  </a:lnTo>
                  <a:lnTo>
                    <a:pt x="513" y="1050"/>
                  </a:lnTo>
                  <a:lnTo>
                    <a:pt x="491" y="1055"/>
                  </a:lnTo>
                  <a:lnTo>
                    <a:pt x="469" y="1059"/>
                  </a:lnTo>
                  <a:lnTo>
                    <a:pt x="446" y="1064"/>
                  </a:lnTo>
                  <a:lnTo>
                    <a:pt x="423" y="1067"/>
                  </a:lnTo>
                  <a:lnTo>
                    <a:pt x="460" y="1067"/>
                  </a:lnTo>
                  <a:close/>
                </a:path>
              </a:pathLst>
            </a:custGeom>
            <a:solidFill>
              <a:srgbClr val="6490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3" name="Freeform 241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09 w 740"/>
                <a:gd name="T1" fmla="*/ 121 h 1067"/>
                <a:gd name="T2" fmla="*/ 659 w 740"/>
                <a:gd name="T3" fmla="*/ 84 h 1067"/>
                <a:gd name="T4" fmla="*/ 605 w 740"/>
                <a:gd name="T5" fmla="*/ 51 h 1067"/>
                <a:gd name="T6" fmla="*/ 548 w 740"/>
                <a:gd name="T7" fmla="*/ 27 h 1067"/>
                <a:gd name="T8" fmla="*/ 487 w 740"/>
                <a:gd name="T9" fmla="*/ 9 h 1067"/>
                <a:gd name="T10" fmla="*/ 384 w 740"/>
                <a:gd name="T11" fmla="*/ 0 h 1067"/>
                <a:gd name="T12" fmla="*/ 460 w 740"/>
                <a:gd name="T13" fmla="*/ 9 h 1067"/>
                <a:gd name="T14" fmla="*/ 533 w 740"/>
                <a:gd name="T15" fmla="*/ 27 h 1067"/>
                <a:gd name="T16" fmla="*/ 602 w 740"/>
                <a:gd name="T17" fmla="*/ 56 h 1067"/>
                <a:gd name="T18" fmla="*/ 665 w 740"/>
                <a:gd name="T19" fmla="*/ 94 h 1067"/>
                <a:gd name="T20" fmla="*/ 722 w 740"/>
                <a:gd name="T21" fmla="*/ 139 h 1067"/>
                <a:gd name="T22" fmla="*/ 296 w 740"/>
                <a:gd name="T23" fmla="*/ 0 h 1067"/>
                <a:gd name="T24" fmla="*/ 234 w 740"/>
                <a:gd name="T25" fmla="*/ 14 h 1067"/>
                <a:gd name="T26" fmla="*/ 173 w 740"/>
                <a:gd name="T27" fmla="*/ 34 h 1067"/>
                <a:gd name="T28" fmla="*/ 117 w 740"/>
                <a:gd name="T29" fmla="*/ 61 h 1067"/>
                <a:gd name="T30" fmla="*/ 64 w 740"/>
                <a:gd name="T31" fmla="*/ 95 h 1067"/>
                <a:gd name="T32" fmla="*/ 15 w 740"/>
                <a:gd name="T33" fmla="*/ 135 h 1067"/>
                <a:gd name="T34" fmla="*/ 18 w 740"/>
                <a:gd name="T35" fmla="*/ 139 h 1067"/>
                <a:gd name="T36" fmla="*/ 75 w 740"/>
                <a:gd name="T37" fmla="*/ 94 h 1067"/>
                <a:gd name="T38" fmla="*/ 138 w 740"/>
                <a:gd name="T39" fmla="*/ 56 h 1067"/>
                <a:gd name="T40" fmla="*/ 207 w 740"/>
                <a:gd name="T41" fmla="*/ 27 h 1067"/>
                <a:gd name="T42" fmla="*/ 280 w 740"/>
                <a:gd name="T43" fmla="*/ 9 h 1067"/>
                <a:gd name="T44" fmla="*/ 357 w 740"/>
                <a:gd name="T45" fmla="*/ 0 h 1067"/>
                <a:gd name="T46" fmla="*/ 15 w 740"/>
                <a:gd name="T47" fmla="*/ 932 h 1067"/>
                <a:gd name="T48" fmla="*/ 64 w 740"/>
                <a:gd name="T49" fmla="*/ 971 h 1067"/>
                <a:gd name="T50" fmla="*/ 117 w 740"/>
                <a:gd name="T51" fmla="*/ 1006 h 1067"/>
                <a:gd name="T52" fmla="*/ 173 w 740"/>
                <a:gd name="T53" fmla="*/ 1034 h 1067"/>
                <a:gd name="T54" fmla="*/ 234 w 740"/>
                <a:gd name="T55" fmla="*/ 1054 h 1067"/>
                <a:gd name="T56" fmla="*/ 296 w 740"/>
                <a:gd name="T57" fmla="*/ 1067 h 1067"/>
                <a:gd name="T58" fmla="*/ 305 w 740"/>
                <a:gd name="T59" fmla="*/ 1062 h 1067"/>
                <a:gd name="T60" fmla="*/ 231 w 740"/>
                <a:gd name="T61" fmla="*/ 1048 h 1067"/>
                <a:gd name="T62" fmla="*/ 161 w 740"/>
                <a:gd name="T63" fmla="*/ 1023 h 1067"/>
                <a:gd name="T64" fmla="*/ 96 w 740"/>
                <a:gd name="T65" fmla="*/ 987 h 1067"/>
                <a:gd name="T66" fmla="*/ 36 w 740"/>
                <a:gd name="T67" fmla="*/ 944 h 1067"/>
                <a:gd name="T68" fmla="*/ 0 w 740"/>
                <a:gd name="T69" fmla="*/ 917 h 1067"/>
                <a:gd name="T70" fmla="*/ 487 w 740"/>
                <a:gd name="T71" fmla="*/ 1059 h 1067"/>
                <a:gd name="T72" fmla="*/ 548 w 740"/>
                <a:gd name="T73" fmla="*/ 1041 h 1067"/>
                <a:gd name="T74" fmla="*/ 605 w 740"/>
                <a:gd name="T75" fmla="*/ 1015 h 1067"/>
                <a:gd name="T76" fmla="*/ 659 w 740"/>
                <a:gd name="T77" fmla="*/ 984 h 1067"/>
                <a:gd name="T78" fmla="*/ 709 w 740"/>
                <a:gd name="T79" fmla="*/ 946 h 1067"/>
                <a:gd name="T80" fmla="*/ 740 w 740"/>
                <a:gd name="T81" fmla="*/ 910 h 1067"/>
                <a:gd name="T82" fmla="*/ 684 w 740"/>
                <a:gd name="T83" fmla="*/ 960 h 1067"/>
                <a:gd name="T84" fmla="*/ 623 w 740"/>
                <a:gd name="T85" fmla="*/ 1000 h 1067"/>
                <a:gd name="T86" fmla="*/ 556 w 740"/>
                <a:gd name="T87" fmla="*/ 1032 h 1067"/>
                <a:gd name="T88" fmla="*/ 485 w 740"/>
                <a:gd name="T89" fmla="*/ 1054 h 1067"/>
                <a:gd name="T90" fmla="*/ 409 w 740"/>
                <a:gd name="T91" fmla="*/ 1065 h 10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40"/>
                <a:gd name="T139" fmla="*/ 0 h 1067"/>
                <a:gd name="T140" fmla="*/ 740 w 740"/>
                <a:gd name="T141" fmla="*/ 1067 h 1067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40" h="1067">
                  <a:moveTo>
                    <a:pt x="740" y="149"/>
                  </a:moveTo>
                  <a:lnTo>
                    <a:pt x="725" y="135"/>
                  </a:lnTo>
                  <a:lnTo>
                    <a:pt x="709" y="121"/>
                  </a:lnTo>
                  <a:lnTo>
                    <a:pt x="693" y="108"/>
                  </a:lnTo>
                  <a:lnTo>
                    <a:pt x="676" y="95"/>
                  </a:lnTo>
                  <a:lnTo>
                    <a:pt x="659" y="84"/>
                  </a:lnTo>
                  <a:lnTo>
                    <a:pt x="641" y="73"/>
                  </a:lnTo>
                  <a:lnTo>
                    <a:pt x="623" y="61"/>
                  </a:lnTo>
                  <a:lnTo>
                    <a:pt x="605" y="51"/>
                  </a:lnTo>
                  <a:lnTo>
                    <a:pt x="587" y="43"/>
                  </a:lnTo>
                  <a:lnTo>
                    <a:pt x="567" y="34"/>
                  </a:lnTo>
                  <a:lnTo>
                    <a:pt x="548" y="27"/>
                  </a:lnTo>
                  <a:lnTo>
                    <a:pt x="527" y="20"/>
                  </a:lnTo>
                  <a:lnTo>
                    <a:pt x="506" y="14"/>
                  </a:lnTo>
                  <a:lnTo>
                    <a:pt x="487" y="9"/>
                  </a:lnTo>
                  <a:lnTo>
                    <a:pt x="465" y="4"/>
                  </a:lnTo>
                  <a:lnTo>
                    <a:pt x="444" y="0"/>
                  </a:lnTo>
                  <a:lnTo>
                    <a:pt x="384" y="0"/>
                  </a:lnTo>
                  <a:lnTo>
                    <a:pt x="409" y="2"/>
                  </a:lnTo>
                  <a:lnTo>
                    <a:pt x="435" y="4"/>
                  </a:lnTo>
                  <a:lnTo>
                    <a:pt x="460" y="9"/>
                  </a:lnTo>
                  <a:lnTo>
                    <a:pt x="485" y="13"/>
                  </a:lnTo>
                  <a:lnTo>
                    <a:pt x="509" y="20"/>
                  </a:lnTo>
                  <a:lnTo>
                    <a:pt x="533" y="27"/>
                  </a:lnTo>
                  <a:lnTo>
                    <a:pt x="556" y="36"/>
                  </a:lnTo>
                  <a:lnTo>
                    <a:pt x="580" y="46"/>
                  </a:lnTo>
                  <a:lnTo>
                    <a:pt x="602" y="56"/>
                  </a:lnTo>
                  <a:lnTo>
                    <a:pt x="623" y="67"/>
                  </a:lnTo>
                  <a:lnTo>
                    <a:pt x="644" y="80"/>
                  </a:lnTo>
                  <a:lnTo>
                    <a:pt x="665" y="94"/>
                  </a:lnTo>
                  <a:lnTo>
                    <a:pt x="684" y="108"/>
                  </a:lnTo>
                  <a:lnTo>
                    <a:pt x="704" y="124"/>
                  </a:lnTo>
                  <a:lnTo>
                    <a:pt x="722" y="139"/>
                  </a:lnTo>
                  <a:lnTo>
                    <a:pt x="740" y="156"/>
                  </a:lnTo>
                  <a:lnTo>
                    <a:pt x="740" y="149"/>
                  </a:lnTo>
                  <a:close/>
                  <a:moveTo>
                    <a:pt x="296" y="0"/>
                  </a:moveTo>
                  <a:lnTo>
                    <a:pt x="275" y="4"/>
                  </a:lnTo>
                  <a:lnTo>
                    <a:pt x="255" y="9"/>
                  </a:lnTo>
                  <a:lnTo>
                    <a:pt x="234" y="14"/>
                  </a:lnTo>
                  <a:lnTo>
                    <a:pt x="213" y="20"/>
                  </a:lnTo>
                  <a:lnTo>
                    <a:pt x="193" y="27"/>
                  </a:lnTo>
                  <a:lnTo>
                    <a:pt x="173" y="34"/>
                  </a:lnTo>
                  <a:lnTo>
                    <a:pt x="153" y="43"/>
                  </a:lnTo>
                  <a:lnTo>
                    <a:pt x="135" y="51"/>
                  </a:lnTo>
                  <a:lnTo>
                    <a:pt x="117" y="61"/>
                  </a:lnTo>
                  <a:lnTo>
                    <a:pt x="99" y="73"/>
                  </a:lnTo>
                  <a:lnTo>
                    <a:pt x="81" y="84"/>
                  </a:lnTo>
                  <a:lnTo>
                    <a:pt x="64" y="95"/>
                  </a:lnTo>
                  <a:lnTo>
                    <a:pt x="47" y="108"/>
                  </a:lnTo>
                  <a:lnTo>
                    <a:pt x="31" y="121"/>
                  </a:lnTo>
                  <a:lnTo>
                    <a:pt x="15" y="135"/>
                  </a:lnTo>
                  <a:lnTo>
                    <a:pt x="0" y="149"/>
                  </a:lnTo>
                  <a:lnTo>
                    <a:pt x="0" y="156"/>
                  </a:lnTo>
                  <a:lnTo>
                    <a:pt x="18" y="139"/>
                  </a:lnTo>
                  <a:lnTo>
                    <a:pt x="36" y="124"/>
                  </a:lnTo>
                  <a:lnTo>
                    <a:pt x="56" y="108"/>
                  </a:lnTo>
                  <a:lnTo>
                    <a:pt x="75" y="94"/>
                  </a:lnTo>
                  <a:lnTo>
                    <a:pt x="96" y="80"/>
                  </a:lnTo>
                  <a:lnTo>
                    <a:pt x="117" y="67"/>
                  </a:lnTo>
                  <a:lnTo>
                    <a:pt x="138" y="56"/>
                  </a:lnTo>
                  <a:lnTo>
                    <a:pt x="161" y="46"/>
                  </a:lnTo>
                  <a:lnTo>
                    <a:pt x="184" y="36"/>
                  </a:lnTo>
                  <a:lnTo>
                    <a:pt x="207" y="27"/>
                  </a:lnTo>
                  <a:lnTo>
                    <a:pt x="231" y="20"/>
                  </a:lnTo>
                  <a:lnTo>
                    <a:pt x="256" y="13"/>
                  </a:lnTo>
                  <a:lnTo>
                    <a:pt x="280" y="9"/>
                  </a:lnTo>
                  <a:lnTo>
                    <a:pt x="305" y="4"/>
                  </a:lnTo>
                  <a:lnTo>
                    <a:pt x="331" y="2"/>
                  </a:lnTo>
                  <a:lnTo>
                    <a:pt x="357" y="0"/>
                  </a:lnTo>
                  <a:lnTo>
                    <a:pt x="296" y="0"/>
                  </a:lnTo>
                  <a:close/>
                  <a:moveTo>
                    <a:pt x="0" y="917"/>
                  </a:moveTo>
                  <a:lnTo>
                    <a:pt x="15" y="932"/>
                  </a:lnTo>
                  <a:lnTo>
                    <a:pt x="31" y="946"/>
                  </a:lnTo>
                  <a:lnTo>
                    <a:pt x="47" y="959"/>
                  </a:lnTo>
                  <a:lnTo>
                    <a:pt x="64" y="971"/>
                  </a:lnTo>
                  <a:lnTo>
                    <a:pt x="81" y="984"/>
                  </a:lnTo>
                  <a:lnTo>
                    <a:pt x="99" y="996"/>
                  </a:lnTo>
                  <a:lnTo>
                    <a:pt x="117" y="1006"/>
                  </a:lnTo>
                  <a:lnTo>
                    <a:pt x="135" y="1015"/>
                  </a:lnTo>
                  <a:lnTo>
                    <a:pt x="153" y="1025"/>
                  </a:lnTo>
                  <a:lnTo>
                    <a:pt x="173" y="1034"/>
                  </a:lnTo>
                  <a:lnTo>
                    <a:pt x="193" y="1041"/>
                  </a:lnTo>
                  <a:lnTo>
                    <a:pt x="213" y="1048"/>
                  </a:lnTo>
                  <a:lnTo>
                    <a:pt x="234" y="1054"/>
                  </a:lnTo>
                  <a:lnTo>
                    <a:pt x="255" y="1059"/>
                  </a:lnTo>
                  <a:lnTo>
                    <a:pt x="275" y="1064"/>
                  </a:lnTo>
                  <a:lnTo>
                    <a:pt x="296" y="1067"/>
                  </a:lnTo>
                  <a:lnTo>
                    <a:pt x="357" y="1067"/>
                  </a:lnTo>
                  <a:lnTo>
                    <a:pt x="331" y="1065"/>
                  </a:lnTo>
                  <a:lnTo>
                    <a:pt x="305" y="1062"/>
                  </a:lnTo>
                  <a:lnTo>
                    <a:pt x="280" y="1059"/>
                  </a:lnTo>
                  <a:lnTo>
                    <a:pt x="256" y="1054"/>
                  </a:lnTo>
                  <a:lnTo>
                    <a:pt x="231" y="1048"/>
                  </a:lnTo>
                  <a:lnTo>
                    <a:pt x="207" y="1041"/>
                  </a:lnTo>
                  <a:lnTo>
                    <a:pt x="184" y="1032"/>
                  </a:lnTo>
                  <a:lnTo>
                    <a:pt x="161" y="1023"/>
                  </a:lnTo>
                  <a:lnTo>
                    <a:pt x="138" y="1011"/>
                  </a:lnTo>
                  <a:lnTo>
                    <a:pt x="117" y="1000"/>
                  </a:lnTo>
                  <a:lnTo>
                    <a:pt x="96" y="987"/>
                  </a:lnTo>
                  <a:lnTo>
                    <a:pt x="75" y="974"/>
                  </a:lnTo>
                  <a:lnTo>
                    <a:pt x="56" y="960"/>
                  </a:lnTo>
                  <a:lnTo>
                    <a:pt x="36" y="944"/>
                  </a:lnTo>
                  <a:lnTo>
                    <a:pt x="18" y="927"/>
                  </a:lnTo>
                  <a:lnTo>
                    <a:pt x="0" y="910"/>
                  </a:lnTo>
                  <a:lnTo>
                    <a:pt x="0" y="917"/>
                  </a:lnTo>
                  <a:close/>
                  <a:moveTo>
                    <a:pt x="444" y="1067"/>
                  </a:moveTo>
                  <a:lnTo>
                    <a:pt x="465" y="1064"/>
                  </a:lnTo>
                  <a:lnTo>
                    <a:pt x="487" y="1059"/>
                  </a:lnTo>
                  <a:lnTo>
                    <a:pt x="506" y="1054"/>
                  </a:lnTo>
                  <a:lnTo>
                    <a:pt x="527" y="1048"/>
                  </a:lnTo>
                  <a:lnTo>
                    <a:pt x="548" y="1041"/>
                  </a:lnTo>
                  <a:lnTo>
                    <a:pt x="567" y="1034"/>
                  </a:lnTo>
                  <a:lnTo>
                    <a:pt x="587" y="1025"/>
                  </a:lnTo>
                  <a:lnTo>
                    <a:pt x="605" y="1015"/>
                  </a:lnTo>
                  <a:lnTo>
                    <a:pt x="623" y="1006"/>
                  </a:lnTo>
                  <a:lnTo>
                    <a:pt x="641" y="996"/>
                  </a:lnTo>
                  <a:lnTo>
                    <a:pt x="659" y="984"/>
                  </a:lnTo>
                  <a:lnTo>
                    <a:pt x="676" y="971"/>
                  </a:lnTo>
                  <a:lnTo>
                    <a:pt x="693" y="959"/>
                  </a:lnTo>
                  <a:lnTo>
                    <a:pt x="709" y="946"/>
                  </a:lnTo>
                  <a:lnTo>
                    <a:pt x="725" y="932"/>
                  </a:lnTo>
                  <a:lnTo>
                    <a:pt x="740" y="917"/>
                  </a:lnTo>
                  <a:lnTo>
                    <a:pt x="740" y="910"/>
                  </a:lnTo>
                  <a:lnTo>
                    <a:pt x="722" y="927"/>
                  </a:lnTo>
                  <a:lnTo>
                    <a:pt x="704" y="944"/>
                  </a:lnTo>
                  <a:lnTo>
                    <a:pt x="684" y="960"/>
                  </a:lnTo>
                  <a:lnTo>
                    <a:pt x="665" y="974"/>
                  </a:lnTo>
                  <a:lnTo>
                    <a:pt x="644" y="987"/>
                  </a:lnTo>
                  <a:lnTo>
                    <a:pt x="623" y="1000"/>
                  </a:lnTo>
                  <a:lnTo>
                    <a:pt x="602" y="1011"/>
                  </a:lnTo>
                  <a:lnTo>
                    <a:pt x="580" y="1023"/>
                  </a:lnTo>
                  <a:lnTo>
                    <a:pt x="556" y="1032"/>
                  </a:lnTo>
                  <a:lnTo>
                    <a:pt x="533" y="1041"/>
                  </a:lnTo>
                  <a:lnTo>
                    <a:pt x="509" y="1048"/>
                  </a:lnTo>
                  <a:lnTo>
                    <a:pt x="485" y="1054"/>
                  </a:lnTo>
                  <a:lnTo>
                    <a:pt x="460" y="1059"/>
                  </a:lnTo>
                  <a:lnTo>
                    <a:pt x="435" y="1062"/>
                  </a:lnTo>
                  <a:lnTo>
                    <a:pt x="409" y="1065"/>
                  </a:lnTo>
                  <a:lnTo>
                    <a:pt x="384" y="1067"/>
                  </a:lnTo>
                  <a:lnTo>
                    <a:pt x="444" y="1067"/>
                  </a:lnTo>
                  <a:close/>
                </a:path>
              </a:pathLst>
            </a:custGeom>
            <a:solidFill>
              <a:srgbClr val="659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4" name="Freeform 242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08 w 740"/>
                <a:gd name="T1" fmla="*/ 124 h 1067"/>
                <a:gd name="T2" fmla="*/ 654 w 740"/>
                <a:gd name="T3" fmla="*/ 84 h 1067"/>
                <a:gd name="T4" fmla="*/ 597 w 740"/>
                <a:gd name="T5" fmla="*/ 50 h 1067"/>
                <a:gd name="T6" fmla="*/ 534 w 740"/>
                <a:gd name="T7" fmla="*/ 24 h 1067"/>
                <a:gd name="T8" fmla="*/ 469 w 740"/>
                <a:gd name="T9" fmla="*/ 7 h 1067"/>
                <a:gd name="T10" fmla="*/ 317 w 740"/>
                <a:gd name="T11" fmla="*/ 0 h 1067"/>
                <a:gd name="T12" fmla="*/ 249 w 740"/>
                <a:gd name="T13" fmla="*/ 12 h 1067"/>
                <a:gd name="T14" fmla="*/ 185 w 740"/>
                <a:gd name="T15" fmla="*/ 33 h 1067"/>
                <a:gd name="T16" fmla="*/ 124 w 740"/>
                <a:gd name="T17" fmla="*/ 60 h 1067"/>
                <a:gd name="T18" fmla="*/ 68 w 740"/>
                <a:gd name="T19" fmla="*/ 95 h 1067"/>
                <a:gd name="T20" fmla="*/ 17 w 740"/>
                <a:gd name="T21" fmla="*/ 138 h 1067"/>
                <a:gd name="T22" fmla="*/ 18 w 740"/>
                <a:gd name="T23" fmla="*/ 142 h 1067"/>
                <a:gd name="T24" fmla="*/ 78 w 740"/>
                <a:gd name="T25" fmla="*/ 95 h 1067"/>
                <a:gd name="T26" fmla="*/ 143 w 740"/>
                <a:gd name="T27" fmla="*/ 56 h 1067"/>
                <a:gd name="T28" fmla="*/ 214 w 740"/>
                <a:gd name="T29" fmla="*/ 27 h 1067"/>
                <a:gd name="T30" fmla="*/ 291 w 740"/>
                <a:gd name="T31" fmla="*/ 9 h 1067"/>
                <a:gd name="T32" fmla="*/ 370 w 740"/>
                <a:gd name="T33" fmla="*/ 3 h 1067"/>
                <a:gd name="T34" fmla="*/ 449 w 740"/>
                <a:gd name="T35" fmla="*/ 9 h 1067"/>
                <a:gd name="T36" fmla="*/ 526 w 740"/>
                <a:gd name="T37" fmla="*/ 27 h 1067"/>
                <a:gd name="T38" fmla="*/ 597 w 740"/>
                <a:gd name="T39" fmla="*/ 56 h 1067"/>
                <a:gd name="T40" fmla="*/ 662 w 740"/>
                <a:gd name="T41" fmla="*/ 95 h 1067"/>
                <a:gd name="T42" fmla="*/ 722 w 740"/>
                <a:gd name="T43" fmla="*/ 142 h 1067"/>
                <a:gd name="T44" fmla="*/ 0 w 740"/>
                <a:gd name="T45" fmla="*/ 915 h 1067"/>
                <a:gd name="T46" fmla="*/ 50 w 740"/>
                <a:gd name="T47" fmla="*/ 959 h 1067"/>
                <a:gd name="T48" fmla="*/ 104 w 740"/>
                <a:gd name="T49" fmla="*/ 996 h 1067"/>
                <a:gd name="T50" fmla="*/ 164 w 740"/>
                <a:gd name="T51" fmla="*/ 1027 h 1067"/>
                <a:gd name="T52" fmla="*/ 227 w 740"/>
                <a:gd name="T53" fmla="*/ 1050 h 1067"/>
                <a:gd name="T54" fmla="*/ 294 w 740"/>
                <a:gd name="T55" fmla="*/ 1064 h 1067"/>
                <a:gd name="T56" fmla="*/ 446 w 740"/>
                <a:gd name="T57" fmla="*/ 1064 h 1067"/>
                <a:gd name="T58" fmla="*/ 513 w 740"/>
                <a:gd name="T59" fmla="*/ 1050 h 1067"/>
                <a:gd name="T60" fmla="*/ 576 w 740"/>
                <a:gd name="T61" fmla="*/ 1027 h 1067"/>
                <a:gd name="T62" fmla="*/ 636 w 740"/>
                <a:gd name="T63" fmla="*/ 996 h 1067"/>
                <a:gd name="T64" fmla="*/ 690 w 740"/>
                <a:gd name="T65" fmla="*/ 959 h 1067"/>
                <a:gd name="T66" fmla="*/ 740 w 740"/>
                <a:gd name="T67" fmla="*/ 915 h 1067"/>
                <a:gd name="T68" fmla="*/ 702 w 740"/>
                <a:gd name="T69" fmla="*/ 942 h 1067"/>
                <a:gd name="T70" fmla="*/ 641 w 740"/>
                <a:gd name="T71" fmla="*/ 987 h 1067"/>
                <a:gd name="T72" fmla="*/ 574 w 740"/>
                <a:gd name="T73" fmla="*/ 1023 h 1067"/>
                <a:gd name="T74" fmla="*/ 501 w 740"/>
                <a:gd name="T75" fmla="*/ 1048 h 1067"/>
                <a:gd name="T76" fmla="*/ 424 w 740"/>
                <a:gd name="T77" fmla="*/ 1062 h 1067"/>
                <a:gd name="T78" fmla="*/ 344 w 740"/>
                <a:gd name="T79" fmla="*/ 1064 h 1067"/>
                <a:gd name="T80" fmla="*/ 264 w 740"/>
                <a:gd name="T81" fmla="*/ 1054 h 1067"/>
                <a:gd name="T82" fmla="*/ 191 w 740"/>
                <a:gd name="T83" fmla="*/ 1031 h 1067"/>
                <a:gd name="T84" fmla="*/ 121 w 740"/>
                <a:gd name="T85" fmla="*/ 1000 h 1067"/>
                <a:gd name="T86" fmla="*/ 57 w 740"/>
                <a:gd name="T87" fmla="*/ 957 h 1067"/>
                <a:gd name="T88" fmla="*/ 0 w 740"/>
                <a:gd name="T89" fmla="*/ 906 h 10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0"/>
                <a:gd name="T136" fmla="*/ 0 h 1067"/>
                <a:gd name="T137" fmla="*/ 740 w 740"/>
                <a:gd name="T138" fmla="*/ 1067 h 10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0" h="1067">
                  <a:moveTo>
                    <a:pt x="740" y="154"/>
                  </a:moveTo>
                  <a:lnTo>
                    <a:pt x="723" y="138"/>
                  </a:lnTo>
                  <a:lnTo>
                    <a:pt x="708" y="124"/>
                  </a:lnTo>
                  <a:lnTo>
                    <a:pt x="690" y="110"/>
                  </a:lnTo>
                  <a:lnTo>
                    <a:pt x="673" y="95"/>
                  </a:lnTo>
                  <a:lnTo>
                    <a:pt x="654" y="84"/>
                  </a:lnTo>
                  <a:lnTo>
                    <a:pt x="636" y="71"/>
                  </a:lnTo>
                  <a:lnTo>
                    <a:pt x="616" y="60"/>
                  </a:lnTo>
                  <a:lnTo>
                    <a:pt x="597" y="50"/>
                  </a:lnTo>
                  <a:lnTo>
                    <a:pt x="576" y="41"/>
                  </a:lnTo>
                  <a:lnTo>
                    <a:pt x="555" y="33"/>
                  </a:lnTo>
                  <a:lnTo>
                    <a:pt x="534" y="24"/>
                  </a:lnTo>
                  <a:lnTo>
                    <a:pt x="513" y="19"/>
                  </a:lnTo>
                  <a:lnTo>
                    <a:pt x="491" y="12"/>
                  </a:lnTo>
                  <a:lnTo>
                    <a:pt x="469" y="7"/>
                  </a:lnTo>
                  <a:lnTo>
                    <a:pt x="446" y="3"/>
                  </a:lnTo>
                  <a:lnTo>
                    <a:pt x="423" y="0"/>
                  </a:lnTo>
                  <a:lnTo>
                    <a:pt x="317" y="0"/>
                  </a:lnTo>
                  <a:lnTo>
                    <a:pt x="294" y="3"/>
                  </a:lnTo>
                  <a:lnTo>
                    <a:pt x="271" y="7"/>
                  </a:lnTo>
                  <a:lnTo>
                    <a:pt x="249" y="12"/>
                  </a:lnTo>
                  <a:lnTo>
                    <a:pt x="227" y="19"/>
                  </a:lnTo>
                  <a:lnTo>
                    <a:pt x="206" y="24"/>
                  </a:lnTo>
                  <a:lnTo>
                    <a:pt x="185" y="33"/>
                  </a:lnTo>
                  <a:lnTo>
                    <a:pt x="164" y="41"/>
                  </a:lnTo>
                  <a:lnTo>
                    <a:pt x="143" y="50"/>
                  </a:lnTo>
                  <a:lnTo>
                    <a:pt x="124" y="60"/>
                  </a:lnTo>
                  <a:lnTo>
                    <a:pt x="104" y="71"/>
                  </a:lnTo>
                  <a:lnTo>
                    <a:pt x="86" y="83"/>
                  </a:lnTo>
                  <a:lnTo>
                    <a:pt x="68" y="95"/>
                  </a:lnTo>
                  <a:lnTo>
                    <a:pt x="50" y="110"/>
                  </a:lnTo>
                  <a:lnTo>
                    <a:pt x="32" y="124"/>
                  </a:lnTo>
                  <a:lnTo>
                    <a:pt x="17" y="138"/>
                  </a:lnTo>
                  <a:lnTo>
                    <a:pt x="0" y="154"/>
                  </a:lnTo>
                  <a:lnTo>
                    <a:pt x="0" y="161"/>
                  </a:lnTo>
                  <a:lnTo>
                    <a:pt x="18" y="142"/>
                  </a:lnTo>
                  <a:lnTo>
                    <a:pt x="38" y="127"/>
                  </a:lnTo>
                  <a:lnTo>
                    <a:pt x="57" y="110"/>
                  </a:lnTo>
                  <a:lnTo>
                    <a:pt x="78" y="95"/>
                  </a:lnTo>
                  <a:lnTo>
                    <a:pt x="99" y="81"/>
                  </a:lnTo>
                  <a:lnTo>
                    <a:pt x="121" y="68"/>
                  </a:lnTo>
                  <a:lnTo>
                    <a:pt x="143" y="56"/>
                  </a:lnTo>
                  <a:lnTo>
                    <a:pt x="167" y="46"/>
                  </a:lnTo>
                  <a:lnTo>
                    <a:pt x="191" y="36"/>
                  </a:lnTo>
                  <a:lnTo>
                    <a:pt x="214" y="27"/>
                  </a:lnTo>
                  <a:lnTo>
                    <a:pt x="239" y="20"/>
                  </a:lnTo>
                  <a:lnTo>
                    <a:pt x="264" y="14"/>
                  </a:lnTo>
                  <a:lnTo>
                    <a:pt x="291" y="9"/>
                  </a:lnTo>
                  <a:lnTo>
                    <a:pt x="317" y="6"/>
                  </a:lnTo>
                  <a:lnTo>
                    <a:pt x="344" y="3"/>
                  </a:lnTo>
                  <a:lnTo>
                    <a:pt x="370" y="3"/>
                  </a:lnTo>
                  <a:lnTo>
                    <a:pt x="396" y="3"/>
                  </a:lnTo>
                  <a:lnTo>
                    <a:pt x="424" y="6"/>
                  </a:lnTo>
                  <a:lnTo>
                    <a:pt x="449" y="9"/>
                  </a:lnTo>
                  <a:lnTo>
                    <a:pt x="476" y="14"/>
                  </a:lnTo>
                  <a:lnTo>
                    <a:pt x="501" y="20"/>
                  </a:lnTo>
                  <a:lnTo>
                    <a:pt x="526" y="27"/>
                  </a:lnTo>
                  <a:lnTo>
                    <a:pt x="549" y="36"/>
                  </a:lnTo>
                  <a:lnTo>
                    <a:pt x="574" y="46"/>
                  </a:lnTo>
                  <a:lnTo>
                    <a:pt x="597" y="56"/>
                  </a:lnTo>
                  <a:lnTo>
                    <a:pt x="619" y="68"/>
                  </a:lnTo>
                  <a:lnTo>
                    <a:pt x="641" y="81"/>
                  </a:lnTo>
                  <a:lnTo>
                    <a:pt x="662" y="95"/>
                  </a:lnTo>
                  <a:lnTo>
                    <a:pt x="683" y="110"/>
                  </a:lnTo>
                  <a:lnTo>
                    <a:pt x="702" y="127"/>
                  </a:lnTo>
                  <a:lnTo>
                    <a:pt x="722" y="142"/>
                  </a:lnTo>
                  <a:lnTo>
                    <a:pt x="740" y="161"/>
                  </a:lnTo>
                  <a:lnTo>
                    <a:pt x="740" y="154"/>
                  </a:lnTo>
                  <a:close/>
                  <a:moveTo>
                    <a:pt x="0" y="915"/>
                  </a:moveTo>
                  <a:lnTo>
                    <a:pt x="17" y="929"/>
                  </a:lnTo>
                  <a:lnTo>
                    <a:pt x="32" y="944"/>
                  </a:lnTo>
                  <a:lnTo>
                    <a:pt x="50" y="959"/>
                  </a:lnTo>
                  <a:lnTo>
                    <a:pt x="68" y="971"/>
                  </a:lnTo>
                  <a:lnTo>
                    <a:pt x="86" y="984"/>
                  </a:lnTo>
                  <a:lnTo>
                    <a:pt x="104" y="996"/>
                  </a:lnTo>
                  <a:lnTo>
                    <a:pt x="124" y="1007"/>
                  </a:lnTo>
                  <a:lnTo>
                    <a:pt x="143" y="1017"/>
                  </a:lnTo>
                  <a:lnTo>
                    <a:pt x="164" y="1027"/>
                  </a:lnTo>
                  <a:lnTo>
                    <a:pt x="185" y="1035"/>
                  </a:lnTo>
                  <a:lnTo>
                    <a:pt x="206" y="1042"/>
                  </a:lnTo>
                  <a:lnTo>
                    <a:pt x="227" y="1050"/>
                  </a:lnTo>
                  <a:lnTo>
                    <a:pt x="249" y="1055"/>
                  </a:lnTo>
                  <a:lnTo>
                    <a:pt x="271" y="1059"/>
                  </a:lnTo>
                  <a:lnTo>
                    <a:pt x="294" y="1064"/>
                  </a:lnTo>
                  <a:lnTo>
                    <a:pt x="317" y="1067"/>
                  </a:lnTo>
                  <a:lnTo>
                    <a:pt x="423" y="1067"/>
                  </a:lnTo>
                  <a:lnTo>
                    <a:pt x="446" y="1064"/>
                  </a:lnTo>
                  <a:lnTo>
                    <a:pt x="469" y="1059"/>
                  </a:lnTo>
                  <a:lnTo>
                    <a:pt x="491" y="1055"/>
                  </a:lnTo>
                  <a:lnTo>
                    <a:pt x="513" y="1050"/>
                  </a:lnTo>
                  <a:lnTo>
                    <a:pt x="534" y="1042"/>
                  </a:lnTo>
                  <a:lnTo>
                    <a:pt x="555" y="1035"/>
                  </a:lnTo>
                  <a:lnTo>
                    <a:pt x="576" y="1027"/>
                  </a:lnTo>
                  <a:lnTo>
                    <a:pt x="597" y="1017"/>
                  </a:lnTo>
                  <a:lnTo>
                    <a:pt x="616" y="1007"/>
                  </a:lnTo>
                  <a:lnTo>
                    <a:pt x="636" y="996"/>
                  </a:lnTo>
                  <a:lnTo>
                    <a:pt x="654" y="984"/>
                  </a:lnTo>
                  <a:lnTo>
                    <a:pt x="673" y="971"/>
                  </a:lnTo>
                  <a:lnTo>
                    <a:pt x="690" y="959"/>
                  </a:lnTo>
                  <a:lnTo>
                    <a:pt x="708" y="944"/>
                  </a:lnTo>
                  <a:lnTo>
                    <a:pt x="723" y="929"/>
                  </a:lnTo>
                  <a:lnTo>
                    <a:pt x="740" y="915"/>
                  </a:lnTo>
                  <a:lnTo>
                    <a:pt x="740" y="906"/>
                  </a:lnTo>
                  <a:lnTo>
                    <a:pt x="722" y="925"/>
                  </a:lnTo>
                  <a:lnTo>
                    <a:pt x="702" y="942"/>
                  </a:lnTo>
                  <a:lnTo>
                    <a:pt x="683" y="957"/>
                  </a:lnTo>
                  <a:lnTo>
                    <a:pt x="662" y="973"/>
                  </a:lnTo>
                  <a:lnTo>
                    <a:pt x="641" y="987"/>
                  </a:lnTo>
                  <a:lnTo>
                    <a:pt x="619" y="1000"/>
                  </a:lnTo>
                  <a:lnTo>
                    <a:pt x="597" y="1011"/>
                  </a:lnTo>
                  <a:lnTo>
                    <a:pt x="574" y="1023"/>
                  </a:lnTo>
                  <a:lnTo>
                    <a:pt x="549" y="1031"/>
                  </a:lnTo>
                  <a:lnTo>
                    <a:pt x="526" y="1040"/>
                  </a:lnTo>
                  <a:lnTo>
                    <a:pt x="501" y="1048"/>
                  </a:lnTo>
                  <a:lnTo>
                    <a:pt x="476" y="1054"/>
                  </a:lnTo>
                  <a:lnTo>
                    <a:pt x="449" y="1058"/>
                  </a:lnTo>
                  <a:lnTo>
                    <a:pt x="424" y="1062"/>
                  </a:lnTo>
                  <a:lnTo>
                    <a:pt x="396" y="1064"/>
                  </a:lnTo>
                  <a:lnTo>
                    <a:pt x="370" y="1065"/>
                  </a:lnTo>
                  <a:lnTo>
                    <a:pt x="344" y="1064"/>
                  </a:lnTo>
                  <a:lnTo>
                    <a:pt x="317" y="1062"/>
                  </a:lnTo>
                  <a:lnTo>
                    <a:pt x="291" y="1058"/>
                  </a:lnTo>
                  <a:lnTo>
                    <a:pt x="264" y="1054"/>
                  </a:lnTo>
                  <a:lnTo>
                    <a:pt x="239" y="1048"/>
                  </a:lnTo>
                  <a:lnTo>
                    <a:pt x="214" y="1040"/>
                  </a:lnTo>
                  <a:lnTo>
                    <a:pt x="191" y="1031"/>
                  </a:lnTo>
                  <a:lnTo>
                    <a:pt x="167" y="1023"/>
                  </a:lnTo>
                  <a:lnTo>
                    <a:pt x="143" y="1011"/>
                  </a:lnTo>
                  <a:lnTo>
                    <a:pt x="121" y="1000"/>
                  </a:lnTo>
                  <a:lnTo>
                    <a:pt x="99" y="987"/>
                  </a:lnTo>
                  <a:lnTo>
                    <a:pt x="78" y="973"/>
                  </a:lnTo>
                  <a:lnTo>
                    <a:pt x="57" y="957"/>
                  </a:lnTo>
                  <a:lnTo>
                    <a:pt x="38" y="942"/>
                  </a:lnTo>
                  <a:lnTo>
                    <a:pt x="18" y="925"/>
                  </a:lnTo>
                  <a:lnTo>
                    <a:pt x="0" y="906"/>
                  </a:lnTo>
                  <a:lnTo>
                    <a:pt x="0" y="915"/>
                  </a:lnTo>
                  <a:close/>
                </a:path>
              </a:pathLst>
            </a:custGeom>
            <a:solidFill>
              <a:srgbClr val="65918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5" name="Freeform 243"/>
            <p:cNvSpPr>
              <a:spLocks noEditPoints="1"/>
            </p:cNvSpPr>
            <p:nvPr/>
          </p:nvSpPr>
          <p:spPr bwMode="auto">
            <a:xfrm>
              <a:off x="4115" y="1932"/>
              <a:ext cx="740" cy="1067"/>
            </a:xfrm>
            <a:custGeom>
              <a:avLst/>
              <a:gdLst>
                <a:gd name="T0" fmla="*/ 704 w 740"/>
                <a:gd name="T1" fmla="*/ 124 h 1067"/>
                <a:gd name="T2" fmla="*/ 644 w 740"/>
                <a:gd name="T3" fmla="*/ 80 h 1067"/>
                <a:gd name="T4" fmla="*/ 580 w 740"/>
                <a:gd name="T5" fmla="*/ 46 h 1067"/>
                <a:gd name="T6" fmla="*/ 509 w 740"/>
                <a:gd name="T7" fmla="*/ 20 h 1067"/>
                <a:gd name="T8" fmla="*/ 435 w 740"/>
                <a:gd name="T9" fmla="*/ 4 h 1067"/>
                <a:gd name="T10" fmla="*/ 357 w 740"/>
                <a:gd name="T11" fmla="*/ 0 h 1067"/>
                <a:gd name="T12" fmla="*/ 280 w 740"/>
                <a:gd name="T13" fmla="*/ 9 h 1067"/>
                <a:gd name="T14" fmla="*/ 207 w 740"/>
                <a:gd name="T15" fmla="*/ 27 h 1067"/>
                <a:gd name="T16" fmla="*/ 138 w 740"/>
                <a:gd name="T17" fmla="*/ 56 h 1067"/>
                <a:gd name="T18" fmla="*/ 75 w 740"/>
                <a:gd name="T19" fmla="*/ 94 h 1067"/>
                <a:gd name="T20" fmla="*/ 18 w 740"/>
                <a:gd name="T21" fmla="*/ 139 h 1067"/>
                <a:gd name="T22" fmla="*/ 18 w 740"/>
                <a:gd name="T23" fmla="*/ 146 h 1067"/>
                <a:gd name="T24" fmla="*/ 78 w 740"/>
                <a:gd name="T25" fmla="*/ 98 h 1067"/>
                <a:gd name="T26" fmla="*/ 143 w 740"/>
                <a:gd name="T27" fmla="*/ 58 h 1067"/>
                <a:gd name="T28" fmla="*/ 214 w 740"/>
                <a:gd name="T29" fmla="*/ 30 h 1067"/>
                <a:gd name="T30" fmla="*/ 291 w 740"/>
                <a:gd name="T31" fmla="*/ 12 h 1067"/>
                <a:gd name="T32" fmla="*/ 370 w 740"/>
                <a:gd name="T33" fmla="*/ 6 h 1067"/>
                <a:gd name="T34" fmla="*/ 449 w 740"/>
                <a:gd name="T35" fmla="*/ 12 h 1067"/>
                <a:gd name="T36" fmla="*/ 526 w 740"/>
                <a:gd name="T37" fmla="*/ 30 h 1067"/>
                <a:gd name="T38" fmla="*/ 597 w 740"/>
                <a:gd name="T39" fmla="*/ 58 h 1067"/>
                <a:gd name="T40" fmla="*/ 662 w 740"/>
                <a:gd name="T41" fmla="*/ 98 h 1067"/>
                <a:gd name="T42" fmla="*/ 722 w 740"/>
                <a:gd name="T43" fmla="*/ 146 h 1067"/>
                <a:gd name="T44" fmla="*/ 0 w 740"/>
                <a:gd name="T45" fmla="*/ 910 h 1067"/>
                <a:gd name="T46" fmla="*/ 56 w 740"/>
                <a:gd name="T47" fmla="*/ 960 h 1067"/>
                <a:gd name="T48" fmla="*/ 117 w 740"/>
                <a:gd name="T49" fmla="*/ 1000 h 1067"/>
                <a:gd name="T50" fmla="*/ 184 w 740"/>
                <a:gd name="T51" fmla="*/ 1032 h 1067"/>
                <a:gd name="T52" fmla="*/ 256 w 740"/>
                <a:gd name="T53" fmla="*/ 1054 h 1067"/>
                <a:gd name="T54" fmla="*/ 331 w 740"/>
                <a:gd name="T55" fmla="*/ 1065 h 1067"/>
                <a:gd name="T56" fmla="*/ 409 w 740"/>
                <a:gd name="T57" fmla="*/ 1065 h 1067"/>
                <a:gd name="T58" fmla="*/ 485 w 740"/>
                <a:gd name="T59" fmla="*/ 1054 h 1067"/>
                <a:gd name="T60" fmla="*/ 556 w 740"/>
                <a:gd name="T61" fmla="*/ 1032 h 1067"/>
                <a:gd name="T62" fmla="*/ 623 w 740"/>
                <a:gd name="T63" fmla="*/ 1000 h 1067"/>
                <a:gd name="T64" fmla="*/ 684 w 740"/>
                <a:gd name="T65" fmla="*/ 960 h 1067"/>
                <a:gd name="T66" fmla="*/ 740 w 740"/>
                <a:gd name="T67" fmla="*/ 910 h 1067"/>
                <a:gd name="T68" fmla="*/ 702 w 740"/>
                <a:gd name="T69" fmla="*/ 937 h 1067"/>
                <a:gd name="T70" fmla="*/ 641 w 740"/>
                <a:gd name="T71" fmla="*/ 983 h 1067"/>
                <a:gd name="T72" fmla="*/ 574 w 740"/>
                <a:gd name="T73" fmla="*/ 1020 h 1067"/>
                <a:gd name="T74" fmla="*/ 501 w 740"/>
                <a:gd name="T75" fmla="*/ 1045 h 1067"/>
                <a:gd name="T76" fmla="*/ 424 w 740"/>
                <a:gd name="T77" fmla="*/ 1059 h 1067"/>
                <a:gd name="T78" fmla="*/ 344 w 740"/>
                <a:gd name="T79" fmla="*/ 1061 h 1067"/>
                <a:gd name="T80" fmla="*/ 264 w 740"/>
                <a:gd name="T81" fmla="*/ 1051 h 1067"/>
                <a:gd name="T82" fmla="*/ 189 w 740"/>
                <a:gd name="T83" fmla="*/ 1030 h 1067"/>
                <a:gd name="T84" fmla="*/ 121 w 740"/>
                <a:gd name="T85" fmla="*/ 997 h 1067"/>
                <a:gd name="T86" fmla="*/ 57 w 740"/>
                <a:gd name="T87" fmla="*/ 954 h 1067"/>
                <a:gd name="T88" fmla="*/ 0 w 740"/>
                <a:gd name="T89" fmla="*/ 903 h 10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740"/>
                <a:gd name="T136" fmla="*/ 0 h 1067"/>
                <a:gd name="T137" fmla="*/ 740 w 740"/>
                <a:gd name="T138" fmla="*/ 1067 h 10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740" h="1067">
                  <a:moveTo>
                    <a:pt x="740" y="156"/>
                  </a:moveTo>
                  <a:lnTo>
                    <a:pt x="722" y="139"/>
                  </a:lnTo>
                  <a:lnTo>
                    <a:pt x="704" y="124"/>
                  </a:lnTo>
                  <a:lnTo>
                    <a:pt x="684" y="108"/>
                  </a:lnTo>
                  <a:lnTo>
                    <a:pt x="665" y="94"/>
                  </a:lnTo>
                  <a:lnTo>
                    <a:pt x="644" y="80"/>
                  </a:lnTo>
                  <a:lnTo>
                    <a:pt x="623" y="67"/>
                  </a:lnTo>
                  <a:lnTo>
                    <a:pt x="602" y="56"/>
                  </a:lnTo>
                  <a:lnTo>
                    <a:pt x="580" y="46"/>
                  </a:lnTo>
                  <a:lnTo>
                    <a:pt x="556" y="36"/>
                  </a:lnTo>
                  <a:lnTo>
                    <a:pt x="533" y="27"/>
                  </a:lnTo>
                  <a:lnTo>
                    <a:pt x="509" y="20"/>
                  </a:lnTo>
                  <a:lnTo>
                    <a:pt x="485" y="13"/>
                  </a:lnTo>
                  <a:lnTo>
                    <a:pt x="460" y="9"/>
                  </a:lnTo>
                  <a:lnTo>
                    <a:pt x="435" y="4"/>
                  </a:lnTo>
                  <a:lnTo>
                    <a:pt x="409" y="2"/>
                  </a:lnTo>
                  <a:lnTo>
                    <a:pt x="384" y="0"/>
                  </a:lnTo>
                  <a:lnTo>
                    <a:pt x="357" y="0"/>
                  </a:lnTo>
                  <a:lnTo>
                    <a:pt x="331" y="2"/>
                  </a:lnTo>
                  <a:lnTo>
                    <a:pt x="305" y="4"/>
                  </a:lnTo>
                  <a:lnTo>
                    <a:pt x="280" y="9"/>
                  </a:lnTo>
                  <a:lnTo>
                    <a:pt x="256" y="13"/>
                  </a:lnTo>
                  <a:lnTo>
                    <a:pt x="231" y="20"/>
                  </a:lnTo>
                  <a:lnTo>
                    <a:pt x="207" y="27"/>
                  </a:lnTo>
                  <a:lnTo>
                    <a:pt x="184" y="36"/>
                  </a:lnTo>
                  <a:lnTo>
                    <a:pt x="161" y="46"/>
                  </a:lnTo>
                  <a:lnTo>
                    <a:pt x="138" y="56"/>
                  </a:lnTo>
                  <a:lnTo>
                    <a:pt x="117" y="67"/>
                  </a:lnTo>
                  <a:lnTo>
                    <a:pt x="96" y="80"/>
                  </a:lnTo>
                  <a:lnTo>
                    <a:pt x="75" y="94"/>
                  </a:lnTo>
                  <a:lnTo>
                    <a:pt x="56" y="108"/>
                  </a:lnTo>
                  <a:lnTo>
                    <a:pt x="36" y="124"/>
                  </a:lnTo>
                  <a:lnTo>
                    <a:pt x="18" y="139"/>
                  </a:lnTo>
                  <a:lnTo>
                    <a:pt x="0" y="156"/>
                  </a:lnTo>
                  <a:lnTo>
                    <a:pt x="0" y="165"/>
                  </a:lnTo>
                  <a:lnTo>
                    <a:pt x="18" y="146"/>
                  </a:lnTo>
                  <a:lnTo>
                    <a:pt x="38" y="129"/>
                  </a:lnTo>
                  <a:lnTo>
                    <a:pt x="57" y="114"/>
                  </a:lnTo>
                  <a:lnTo>
                    <a:pt x="78" y="98"/>
                  </a:lnTo>
                  <a:lnTo>
                    <a:pt x="99" y="84"/>
                  </a:lnTo>
                  <a:lnTo>
                    <a:pt x="121" y="71"/>
                  </a:lnTo>
                  <a:lnTo>
                    <a:pt x="143" y="58"/>
                  </a:lnTo>
                  <a:lnTo>
                    <a:pt x="166" y="48"/>
                  </a:lnTo>
                  <a:lnTo>
                    <a:pt x="189" y="39"/>
                  </a:lnTo>
                  <a:lnTo>
                    <a:pt x="214" y="30"/>
                  </a:lnTo>
                  <a:lnTo>
                    <a:pt x="239" y="23"/>
                  </a:lnTo>
                  <a:lnTo>
                    <a:pt x="264" y="17"/>
                  </a:lnTo>
                  <a:lnTo>
                    <a:pt x="291" y="12"/>
                  </a:lnTo>
                  <a:lnTo>
                    <a:pt x="316" y="9"/>
                  </a:lnTo>
                  <a:lnTo>
                    <a:pt x="344" y="6"/>
                  </a:lnTo>
                  <a:lnTo>
                    <a:pt x="370" y="6"/>
                  </a:lnTo>
                  <a:lnTo>
                    <a:pt x="396" y="6"/>
                  </a:lnTo>
                  <a:lnTo>
                    <a:pt x="424" y="9"/>
                  </a:lnTo>
                  <a:lnTo>
                    <a:pt x="449" y="12"/>
                  </a:lnTo>
                  <a:lnTo>
                    <a:pt x="476" y="17"/>
                  </a:lnTo>
                  <a:lnTo>
                    <a:pt x="501" y="23"/>
                  </a:lnTo>
                  <a:lnTo>
                    <a:pt x="526" y="30"/>
                  </a:lnTo>
                  <a:lnTo>
                    <a:pt x="551" y="39"/>
                  </a:lnTo>
                  <a:lnTo>
                    <a:pt x="574" y="48"/>
                  </a:lnTo>
                  <a:lnTo>
                    <a:pt x="597" y="58"/>
                  </a:lnTo>
                  <a:lnTo>
                    <a:pt x="620" y="71"/>
                  </a:lnTo>
                  <a:lnTo>
                    <a:pt x="641" y="84"/>
                  </a:lnTo>
                  <a:lnTo>
                    <a:pt x="662" y="98"/>
                  </a:lnTo>
                  <a:lnTo>
                    <a:pt x="683" y="114"/>
                  </a:lnTo>
                  <a:lnTo>
                    <a:pt x="702" y="129"/>
                  </a:lnTo>
                  <a:lnTo>
                    <a:pt x="722" y="146"/>
                  </a:lnTo>
                  <a:lnTo>
                    <a:pt x="740" y="165"/>
                  </a:lnTo>
                  <a:lnTo>
                    <a:pt x="740" y="156"/>
                  </a:lnTo>
                  <a:close/>
                  <a:moveTo>
                    <a:pt x="0" y="910"/>
                  </a:moveTo>
                  <a:lnTo>
                    <a:pt x="18" y="927"/>
                  </a:lnTo>
                  <a:lnTo>
                    <a:pt x="36" y="944"/>
                  </a:lnTo>
                  <a:lnTo>
                    <a:pt x="56" y="960"/>
                  </a:lnTo>
                  <a:lnTo>
                    <a:pt x="75" y="974"/>
                  </a:lnTo>
                  <a:lnTo>
                    <a:pt x="96" y="987"/>
                  </a:lnTo>
                  <a:lnTo>
                    <a:pt x="117" y="1000"/>
                  </a:lnTo>
                  <a:lnTo>
                    <a:pt x="138" y="1011"/>
                  </a:lnTo>
                  <a:lnTo>
                    <a:pt x="161" y="1023"/>
                  </a:lnTo>
                  <a:lnTo>
                    <a:pt x="184" y="1032"/>
                  </a:lnTo>
                  <a:lnTo>
                    <a:pt x="207" y="1041"/>
                  </a:lnTo>
                  <a:lnTo>
                    <a:pt x="231" y="1048"/>
                  </a:lnTo>
                  <a:lnTo>
                    <a:pt x="256" y="1054"/>
                  </a:lnTo>
                  <a:lnTo>
                    <a:pt x="280" y="1059"/>
                  </a:lnTo>
                  <a:lnTo>
                    <a:pt x="305" y="1062"/>
                  </a:lnTo>
                  <a:lnTo>
                    <a:pt x="331" y="1065"/>
                  </a:lnTo>
                  <a:lnTo>
                    <a:pt x="357" y="1067"/>
                  </a:lnTo>
                  <a:lnTo>
                    <a:pt x="384" y="1067"/>
                  </a:lnTo>
                  <a:lnTo>
                    <a:pt x="409" y="1065"/>
                  </a:lnTo>
                  <a:lnTo>
                    <a:pt x="435" y="1062"/>
                  </a:lnTo>
                  <a:lnTo>
                    <a:pt x="460" y="1059"/>
                  </a:lnTo>
                  <a:lnTo>
                    <a:pt x="485" y="1054"/>
                  </a:lnTo>
                  <a:lnTo>
                    <a:pt x="509" y="1048"/>
                  </a:lnTo>
                  <a:lnTo>
                    <a:pt x="533" y="1041"/>
                  </a:lnTo>
                  <a:lnTo>
                    <a:pt x="556" y="1032"/>
                  </a:lnTo>
                  <a:lnTo>
                    <a:pt x="580" y="1023"/>
                  </a:lnTo>
                  <a:lnTo>
                    <a:pt x="602" y="1011"/>
                  </a:lnTo>
                  <a:lnTo>
                    <a:pt x="623" y="1000"/>
                  </a:lnTo>
                  <a:lnTo>
                    <a:pt x="644" y="987"/>
                  </a:lnTo>
                  <a:lnTo>
                    <a:pt x="665" y="974"/>
                  </a:lnTo>
                  <a:lnTo>
                    <a:pt x="684" y="960"/>
                  </a:lnTo>
                  <a:lnTo>
                    <a:pt x="704" y="944"/>
                  </a:lnTo>
                  <a:lnTo>
                    <a:pt x="722" y="927"/>
                  </a:lnTo>
                  <a:lnTo>
                    <a:pt x="740" y="910"/>
                  </a:lnTo>
                  <a:lnTo>
                    <a:pt x="740" y="903"/>
                  </a:lnTo>
                  <a:lnTo>
                    <a:pt x="722" y="922"/>
                  </a:lnTo>
                  <a:lnTo>
                    <a:pt x="702" y="937"/>
                  </a:lnTo>
                  <a:lnTo>
                    <a:pt x="683" y="954"/>
                  </a:lnTo>
                  <a:lnTo>
                    <a:pt x="662" y="969"/>
                  </a:lnTo>
                  <a:lnTo>
                    <a:pt x="641" y="983"/>
                  </a:lnTo>
                  <a:lnTo>
                    <a:pt x="620" y="997"/>
                  </a:lnTo>
                  <a:lnTo>
                    <a:pt x="597" y="1008"/>
                  </a:lnTo>
                  <a:lnTo>
                    <a:pt x="574" y="1020"/>
                  </a:lnTo>
                  <a:lnTo>
                    <a:pt x="551" y="1030"/>
                  </a:lnTo>
                  <a:lnTo>
                    <a:pt x="526" y="1038"/>
                  </a:lnTo>
                  <a:lnTo>
                    <a:pt x="501" y="1045"/>
                  </a:lnTo>
                  <a:lnTo>
                    <a:pt x="476" y="1051"/>
                  </a:lnTo>
                  <a:lnTo>
                    <a:pt x="449" y="1055"/>
                  </a:lnTo>
                  <a:lnTo>
                    <a:pt x="424" y="1059"/>
                  </a:lnTo>
                  <a:lnTo>
                    <a:pt x="396" y="1061"/>
                  </a:lnTo>
                  <a:lnTo>
                    <a:pt x="370" y="1062"/>
                  </a:lnTo>
                  <a:lnTo>
                    <a:pt x="344" y="1061"/>
                  </a:lnTo>
                  <a:lnTo>
                    <a:pt x="316" y="1059"/>
                  </a:lnTo>
                  <a:lnTo>
                    <a:pt x="291" y="1055"/>
                  </a:lnTo>
                  <a:lnTo>
                    <a:pt x="264" y="1051"/>
                  </a:lnTo>
                  <a:lnTo>
                    <a:pt x="239" y="1045"/>
                  </a:lnTo>
                  <a:lnTo>
                    <a:pt x="214" y="1038"/>
                  </a:lnTo>
                  <a:lnTo>
                    <a:pt x="189" y="1030"/>
                  </a:lnTo>
                  <a:lnTo>
                    <a:pt x="166" y="1020"/>
                  </a:lnTo>
                  <a:lnTo>
                    <a:pt x="143" y="1008"/>
                  </a:lnTo>
                  <a:lnTo>
                    <a:pt x="121" y="997"/>
                  </a:lnTo>
                  <a:lnTo>
                    <a:pt x="99" y="983"/>
                  </a:lnTo>
                  <a:lnTo>
                    <a:pt x="78" y="969"/>
                  </a:lnTo>
                  <a:lnTo>
                    <a:pt x="57" y="954"/>
                  </a:lnTo>
                  <a:lnTo>
                    <a:pt x="38" y="937"/>
                  </a:lnTo>
                  <a:lnTo>
                    <a:pt x="18" y="922"/>
                  </a:lnTo>
                  <a:lnTo>
                    <a:pt x="0" y="903"/>
                  </a:lnTo>
                  <a:lnTo>
                    <a:pt x="0" y="910"/>
                  </a:lnTo>
                  <a:close/>
                </a:path>
              </a:pathLst>
            </a:custGeom>
            <a:solidFill>
              <a:srgbClr val="6692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6" name="Freeform 244"/>
            <p:cNvSpPr>
              <a:spLocks noEditPoints="1"/>
            </p:cNvSpPr>
            <p:nvPr/>
          </p:nvSpPr>
          <p:spPr bwMode="auto">
            <a:xfrm>
              <a:off x="4115" y="1935"/>
              <a:ext cx="740" cy="1062"/>
            </a:xfrm>
            <a:custGeom>
              <a:avLst/>
              <a:gdLst>
                <a:gd name="T0" fmla="*/ 702 w 740"/>
                <a:gd name="T1" fmla="*/ 124 h 1062"/>
                <a:gd name="T2" fmla="*/ 641 w 740"/>
                <a:gd name="T3" fmla="*/ 78 h 1062"/>
                <a:gd name="T4" fmla="*/ 574 w 740"/>
                <a:gd name="T5" fmla="*/ 43 h 1062"/>
                <a:gd name="T6" fmla="*/ 501 w 740"/>
                <a:gd name="T7" fmla="*/ 17 h 1062"/>
                <a:gd name="T8" fmla="*/ 424 w 740"/>
                <a:gd name="T9" fmla="*/ 3 h 1062"/>
                <a:gd name="T10" fmla="*/ 344 w 740"/>
                <a:gd name="T11" fmla="*/ 0 h 1062"/>
                <a:gd name="T12" fmla="*/ 264 w 740"/>
                <a:gd name="T13" fmla="*/ 11 h 1062"/>
                <a:gd name="T14" fmla="*/ 191 w 740"/>
                <a:gd name="T15" fmla="*/ 33 h 1062"/>
                <a:gd name="T16" fmla="*/ 121 w 740"/>
                <a:gd name="T17" fmla="*/ 65 h 1062"/>
                <a:gd name="T18" fmla="*/ 57 w 740"/>
                <a:gd name="T19" fmla="*/ 107 h 1062"/>
                <a:gd name="T20" fmla="*/ 0 w 740"/>
                <a:gd name="T21" fmla="*/ 158 h 1062"/>
                <a:gd name="T22" fmla="*/ 38 w 740"/>
                <a:gd name="T23" fmla="*/ 129 h 1062"/>
                <a:gd name="T24" fmla="*/ 99 w 740"/>
                <a:gd name="T25" fmla="*/ 84 h 1062"/>
                <a:gd name="T26" fmla="*/ 166 w 740"/>
                <a:gd name="T27" fmla="*/ 48 h 1062"/>
                <a:gd name="T28" fmla="*/ 239 w 740"/>
                <a:gd name="T29" fmla="*/ 23 h 1062"/>
                <a:gd name="T30" fmla="*/ 316 w 740"/>
                <a:gd name="T31" fmla="*/ 9 h 1062"/>
                <a:gd name="T32" fmla="*/ 396 w 740"/>
                <a:gd name="T33" fmla="*/ 6 h 1062"/>
                <a:gd name="T34" fmla="*/ 476 w 740"/>
                <a:gd name="T35" fmla="*/ 16 h 1062"/>
                <a:gd name="T36" fmla="*/ 551 w 740"/>
                <a:gd name="T37" fmla="*/ 38 h 1062"/>
                <a:gd name="T38" fmla="*/ 620 w 740"/>
                <a:gd name="T39" fmla="*/ 71 h 1062"/>
                <a:gd name="T40" fmla="*/ 683 w 740"/>
                <a:gd name="T41" fmla="*/ 114 h 1062"/>
                <a:gd name="T42" fmla="*/ 740 w 740"/>
                <a:gd name="T43" fmla="*/ 165 h 1062"/>
                <a:gd name="T44" fmla="*/ 18 w 740"/>
                <a:gd name="T45" fmla="*/ 922 h 1062"/>
                <a:gd name="T46" fmla="*/ 78 w 740"/>
                <a:gd name="T47" fmla="*/ 970 h 1062"/>
                <a:gd name="T48" fmla="*/ 143 w 740"/>
                <a:gd name="T49" fmla="*/ 1008 h 1062"/>
                <a:gd name="T50" fmla="*/ 214 w 740"/>
                <a:gd name="T51" fmla="*/ 1037 h 1062"/>
                <a:gd name="T52" fmla="*/ 291 w 740"/>
                <a:gd name="T53" fmla="*/ 1055 h 1062"/>
                <a:gd name="T54" fmla="*/ 370 w 740"/>
                <a:gd name="T55" fmla="*/ 1062 h 1062"/>
                <a:gd name="T56" fmla="*/ 449 w 740"/>
                <a:gd name="T57" fmla="*/ 1055 h 1062"/>
                <a:gd name="T58" fmla="*/ 526 w 740"/>
                <a:gd name="T59" fmla="*/ 1037 h 1062"/>
                <a:gd name="T60" fmla="*/ 597 w 740"/>
                <a:gd name="T61" fmla="*/ 1008 h 1062"/>
                <a:gd name="T62" fmla="*/ 662 w 740"/>
                <a:gd name="T63" fmla="*/ 970 h 1062"/>
                <a:gd name="T64" fmla="*/ 722 w 740"/>
                <a:gd name="T65" fmla="*/ 922 h 1062"/>
                <a:gd name="T66" fmla="*/ 722 w 740"/>
                <a:gd name="T67" fmla="*/ 914 h 1062"/>
                <a:gd name="T68" fmla="*/ 663 w 740"/>
                <a:gd name="T69" fmla="*/ 963 h 1062"/>
                <a:gd name="T70" fmla="*/ 597 w 740"/>
                <a:gd name="T71" fmla="*/ 1003 h 1062"/>
                <a:gd name="T72" fmla="*/ 526 w 740"/>
                <a:gd name="T73" fmla="*/ 1032 h 1062"/>
                <a:gd name="T74" fmla="*/ 451 w 740"/>
                <a:gd name="T75" fmla="*/ 1049 h 1062"/>
                <a:gd name="T76" fmla="*/ 370 w 740"/>
                <a:gd name="T77" fmla="*/ 1056 h 1062"/>
                <a:gd name="T78" fmla="*/ 291 w 740"/>
                <a:gd name="T79" fmla="*/ 1049 h 1062"/>
                <a:gd name="T80" fmla="*/ 214 w 740"/>
                <a:gd name="T81" fmla="*/ 1032 h 1062"/>
                <a:gd name="T82" fmla="*/ 143 w 740"/>
                <a:gd name="T83" fmla="*/ 1003 h 1062"/>
                <a:gd name="T84" fmla="*/ 77 w 740"/>
                <a:gd name="T85" fmla="*/ 963 h 1062"/>
                <a:gd name="T86" fmla="*/ 18 w 740"/>
                <a:gd name="T87" fmla="*/ 914 h 10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62"/>
                <a:gd name="T134" fmla="*/ 740 w 740"/>
                <a:gd name="T135" fmla="*/ 1062 h 10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62">
                  <a:moveTo>
                    <a:pt x="740" y="158"/>
                  </a:moveTo>
                  <a:lnTo>
                    <a:pt x="722" y="139"/>
                  </a:lnTo>
                  <a:lnTo>
                    <a:pt x="702" y="124"/>
                  </a:lnTo>
                  <a:lnTo>
                    <a:pt x="683" y="107"/>
                  </a:lnTo>
                  <a:lnTo>
                    <a:pt x="662" y="92"/>
                  </a:lnTo>
                  <a:lnTo>
                    <a:pt x="641" y="78"/>
                  </a:lnTo>
                  <a:lnTo>
                    <a:pt x="619" y="65"/>
                  </a:lnTo>
                  <a:lnTo>
                    <a:pt x="597" y="53"/>
                  </a:lnTo>
                  <a:lnTo>
                    <a:pt x="574" y="43"/>
                  </a:lnTo>
                  <a:lnTo>
                    <a:pt x="549" y="33"/>
                  </a:lnTo>
                  <a:lnTo>
                    <a:pt x="526" y="24"/>
                  </a:lnTo>
                  <a:lnTo>
                    <a:pt x="501" y="17"/>
                  </a:lnTo>
                  <a:lnTo>
                    <a:pt x="476" y="11"/>
                  </a:lnTo>
                  <a:lnTo>
                    <a:pt x="449" y="6"/>
                  </a:lnTo>
                  <a:lnTo>
                    <a:pt x="424" y="3"/>
                  </a:lnTo>
                  <a:lnTo>
                    <a:pt x="396" y="0"/>
                  </a:lnTo>
                  <a:lnTo>
                    <a:pt x="370" y="0"/>
                  </a:lnTo>
                  <a:lnTo>
                    <a:pt x="344" y="0"/>
                  </a:lnTo>
                  <a:lnTo>
                    <a:pt x="317" y="3"/>
                  </a:lnTo>
                  <a:lnTo>
                    <a:pt x="291" y="6"/>
                  </a:lnTo>
                  <a:lnTo>
                    <a:pt x="264" y="11"/>
                  </a:lnTo>
                  <a:lnTo>
                    <a:pt x="239" y="17"/>
                  </a:lnTo>
                  <a:lnTo>
                    <a:pt x="214" y="24"/>
                  </a:lnTo>
                  <a:lnTo>
                    <a:pt x="191" y="33"/>
                  </a:lnTo>
                  <a:lnTo>
                    <a:pt x="167" y="43"/>
                  </a:lnTo>
                  <a:lnTo>
                    <a:pt x="143" y="53"/>
                  </a:lnTo>
                  <a:lnTo>
                    <a:pt x="121" y="65"/>
                  </a:lnTo>
                  <a:lnTo>
                    <a:pt x="99" y="78"/>
                  </a:lnTo>
                  <a:lnTo>
                    <a:pt x="78" y="92"/>
                  </a:lnTo>
                  <a:lnTo>
                    <a:pt x="57" y="107"/>
                  </a:lnTo>
                  <a:lnTo>
                    <a:pt x="38" y="124"/>
                  </a:lnTo>
                  <a:lnTo>
                    <a:pt x="18" y="139"/>
                  </a:lnTo>
                  <a:lnTo>
                    <a:pt x="0" y="158"/>
                  </a:lnTo>
                  <a:lnTo>
                    <a:pt x="0" y="165"/>
                  </a:lnTo>
                  <a:lnTo>
                    <a:pt x="18" y="146"/>
                  </a:lnTo>
                  <a:lnTo>
                    <a:pt x="38" y="129"/>
                  </a:lnTo>
                  <a:lnTo>
                    <a:pt x="57" y="114"/>
                  </a:lnTo>
                  <a:lnTo>
                    <a:pt x="77" y="98"/>
                  </a:lnTo>
                  <a:lnTo>
                    <a:pt x="99" y="84"/>
                  </a:lnTo>
                  <a:lnTo>
                    <a:pt x="120" y="71"/>
                  </a:lnTo>
                  <a:lnTo>
                    <a:pt x="143" y="60"/>
                  </a:lnTo>
                  <a:lnTo>
                    <a:pt x="166" y="48"/>
                  </a:lnTo>
                  <a:lnTo>
                    <a:pt x="189" y="38"/>
                  </a:lnTo>
                  <a:lnTo>
                    <a:pt x="214" y="30"/>
                  </a:lnTo>
                  <a:lnTo>
                    <a:pt x="239" y="23"/>
                  </a:lnTo>
                  <a:lnTo>
                    <a:pt x="264" y="16"/>
                  </a:lnTo>
                  <a:lnTo>
                    <a:pt x="291" y="11"/>
                  </a:lnTo>
                  <a:lnTo>
                    <a:pt x="316" y="9"/>
                  </a:lnTo>
                  <a:lnTo>
                    <a:pt x="344" y="6"/>
                  </a:lnTo>
                  <a:lnTo>
                    <a:pt x="370" y="6"/>
                  </a:lnTo>
                  <a:lnTo>
                    <a:pt x="396" y="6"/>
                  </a:lnTo>
                  <a:lnTo>
                    <a:pt x="424" y="9"/>
                  </a:lnTo>
                  <a:lnTo>
                    <a:pt x="451" y="11"/>
                  </a:lnTo>
                  <a:lnTo>
                    <a:pt x="476" y="16"/>
                  </a:lnTo>
                  <a:lnTo>
                    <a:pt x="501" y="23"/>
                  </a:lnTo>
                  <a:lnTo>
                    <a:pt x="526" y="30"/>
                  </a:lnTo>
                  <a:lnTo>
                    <a:pt x="551" y="38"/>
                  </a:lnTo>
                  <a:lnTo>
                    <a:pt x="574" y="48"/>
                  </a:lnTo>
                  <a:lnTo>
                    <a:pt x="597" y="60"/>
                  </a:lnTo>
                  <a:lnTo>
                    <a:pt x="620" y="71"/>
                  </a:lnTo>
                  <a:lnTo>
                    <a:pt x="641" y="84"/>
                  </a:lnTo>
                  <a:lnTo>
                    <a:pt x="663" y="98"/>
                  </a:lnTo>
                  <a:lnTo>
                    <a:pt x="683" y="114"/>
                  </a:lnTo>
                  <a:lnTo>
                    <a:pt x="702" y="129"/>
                  </a:lnTo>
                  <a:lnTo>
                    <a:pt x="722" y="146"/>
                  </a:lnTo>
                  <a:lnTo>
                    <a:pt x="740" y="165"/>
                  </a:lnTo>
                  <a:lnTo>
                    <a:pt x="740" y="158"/>
                  </a:lnTo>
                  <a:close/>
                  <a:moveTo>
                    <a:pt x="0" y="903"/>
                  </a:moveTo>
                  <a:lnTo>
                    <a:pt x="18" y="922"/>
                  </a:lnTo>
                  <a:lnTo>
                    <a:pt x="38" y="939"/>
                  </a:lnTo>
                  <a:lnTo>
                    <a:pt x="57" y="954"/>
                  </a:lnTo>
                  <a:lnTo>
                    <a:pt x="78" y="970"/>
                  </a:lnTo>
                  <a:lnTo>
                    <a:pt x="99" y="984"/>
                  </a:lnTo>
                  <a:lnTo>
                    <a:pt x="121" y="997"/>
                  </a:lnTo>
                  <a:lnTo>
                    <a:pt x="143" y="1008"/>
                  </a:lnTo>
                  <a:lnTo>
                    <a:pt x="167" y="1020"/>
                  </a:lnTo>
                  <a:lnTo>
                    <a:pt x="191" y="1028"/>
                  </a:lnTo>
                  <a:lnTo>
                    <a:pt x="214" y="1037"/>
                  </a:lnTo>
                  <a:lnTo>
                    <a:pt x="239" y="1045"/>
                  </a:lnTo>
                  <a:lnTo>
                    <a:pt x="264" y="1051"/>
                  </a:lnTo>
                  <a:lnTo>
                    <a:pt x="291" y="1055"/>
                  </a:lnTo>
                  <a:lnTo>
                    <a:pt x="317" y="1059"/>
                  </a:lnTo>
                  <a:lnTo>
                    <a:pt x="344" y="1061"/>
                  </a:lnTo>
                  <a:lnTo>
                    <a:pt x="370" y="1062"/>
                  </a:lnTo>
                  <a:lnTo>
                    <a:pt x="396" y="1061"/>
                  </a:lnTo>
                  <a:lnTo>
                    <a:pt x="424" y="1059"/>
                  </a:lnTo>
                  <a:lnTo>
                    <a:pt x="449" y="1055"/>
                  </a:lnTo>
                  <a:lnTo>
                    <a:pt x="476" y="1051"/>
                  </a:lnTo>
                  <a:lnTo>
                    <a:pt x="501" y="1045"/>
                  </a:lnTo>
                  <a:lnTo>
                    <a:pt x="526" y="1037"/>
                  </a:lnTo>
                  <a:lnTo>
                    <a:pt x="549" y="1028"/>
                  </a:lnTo>
                  <a:lnTo>
                    <a:pt x="574" y="1020"/>
                  </a:lnTo>
                  <a:lnTo>
                    <a:pt x="597" y="1008"/>
                  </a:lnTo>
                  <a:lnTo>
                    <a:pt x="619" y="997"/>
                  </a:lnTo>
                  <a:lnTo>
                    <a:pt x="641" y="984"/>
                  </a:lnTo>
                  <a:lnTo>
                    <a:pt x="662" y="970"/>
                  </a:lnTo>
                  <a:lnTo>
                    <a:pt x="683" y="954"/>
                  </a:lnTo>
                  <a:lnTo>
                    <a:pt x="702" y="939"/>
                  </a:lnTo>
                  <a:lnTo>
                    <a:pt x="722" y="922"/>
                  </a:lnTo>
                  <a:lnTo>
                    <a:pt x="740" y="903"/>
                  </a:lnTo>
                  <a:lnTo>
                    <a:pt x="740" y="896"/>
                  </a:lnTo>
                  <a:lnTo>
                    <a:pt x="722" y="914"/>
                  </a:lnTo>
                  <a:lnTo>
                    <a:pt x="702" y="932"/>
                  </a:lnTo>
                  <a:lnTo>
                    <a:pt x="683" y="947"/>
                  </a:lnTo>
                  <a:lnTo>
                    <a:pt x="663" y="963"/>
                  </a:lnTo>
                  <a:lnTo>
                    <a:pt x="641" y="977"/>
                  </a:lnTo>
                  <a:lnTo>
                    <a:pt x="620" y="990"/>
                  </a:lnTo>
                  <a:lnTo>
                    <a:pt x="597" y="1003"/>
                  </a:lnTo>
                  <a:lnTo>
                    <a:pt x="574" y="1014"/>
                  </a:lnTo>
                  <a:lnTo>
                    <a:pt x="551" y="1024"/>
                  </a:lnTo>
                  <a:lnTo>
                    <a:pt x="526" y="1032"/>
                  </a:lnTo>
                  <a:lnTo>
                    <a:pt x="501" y="1039"/>
                  </a:lnTo>
                  <a:lnTo>
                    <a:pt x="476" y="1045"/>
                  </a:lnTo>
                  <a:lnTo>
                    <a:pt x="451" y="1049"/>
                  </a:lnTo>
                  <a:lnTo>
                    <a:pt x="424" y="1054"/>
                  </a:lnTo>
                  <a:lnTo>
                    <a:pt x="396" y="1055"/>
                  </a:lnTo>
                  <a:lnTo>
                    <a:pt x="370" y="1056"/>
                  </a:lnTo>
                  <a:lnTo>
                    <a:pt x="344" y="1055"/>
                  </a:lnTo>
                  <a:lnTo>
                    <a:pt x="316" y="1054"/>
                  </a:lnTo>
                  <a:lnTo>
                    <a:pt x="291" y="1049"/>
                  </a:lnTo>
                  <a:lnTo>
                    <a:pt x="264" y="1045"/>
                  </a:lnTo>
                  <a:lnTo>
                    <a:pt x="239" y="1039"/>
                  </a:lnTo>
                  <a:lnTo>
                    <a:pt x="214" y="1032"/>
                  </a:lnTo>
                  <a:lnTo>
                    <a:pt x="189" y="1024"/>
                  </a:lnTo>
                  <a:lnTo>
                    <a:pt x="166" y="1014"/>
                  </a:lnTo>
                  <a:lnTo>
                    <a:pt x="143" y="1003"/>
                  </a:lnTo>
                  <a:lnTo>
                    <a:pt x="120" y="990"/>
                  </a:lnTo>
                  <a:lnTo>
                    <a:pt x="99" y="977"/>
                  </a:lnTo>
                  <a:lnTo>
                    <a:pt x="77" y="963"/>
                  </a:lnTo>
                  <a:lnTo>
                    <a:pt x="57" y="947"/>
                  </a:lnTo>
                  <a:lnTo>
                    <a:pt x="38" y="932"/>
                  </a:lnTo>
                  <a:lnTo>
                    <a:pt x="18" y="914"/>
                  </a:lnTo>
                  <a:lnTo>
                    <a:pt x="0" y="896"/>
                  </a:lnTo>
                  <a:lnTo>
                    <a:pt x="0" y="903"/>
                  </a:lnTo>
                  <a:close/>
                </a:path>
              </a:pathLst>
            </a:custGeom>
            <a:solidFill>
              <a:srgbClr val="689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7" name="Freeform 245"/>
            <p:cNvSpPr>
              <a:spLocks noEditPoints="1"/>
            </p:cNvSpPr>
            <p:nvPr/>
          </p:nvSpPr>
          <p:spPr bwMode="auto">
            <a:xfrm>
              <a:off x="4115" y="1938"/>
              <a:ext cx="740" cy="1056"/>
            </a:xfrm>
            <a:custGeom>
              <a:avLst/>
              <a:gdLst>
                <a:gd name="T0" fmla="*/ 702 w 740"/>
                <a:gd name="T1" fmla="*/ 123 h 1056"/>
                <a:gd name="T2" fmla="*/ 641 w 740"/>
                <a:gd name="T3" fmla="*/ 78 h 1056"/>
                <a:gd name="T4" fmla="*/ 574 w 740"/>
                <a:gd name="T5" fmla="*/ 42 h 1056"/>
                <a:gd name="T6" fmla="*/ 501 w 740"/>
                <a:gd name="T7" fmla="*/ 17 h 1056"/>
                <a:gd name="T8" fmla="*/ 424 w 740"/>
                <a:gd name="T9" fmla="*/ 3 h 1056"/>
                <a:gd name="T10" fmla="*/ 344 w 740"/>
                <a:gd name="T11" fmla="*/ 0 h 1056"/>
                <a:gd name="T12" fmla="*/ 264 w 740"/>
                <a:gd name="T13" fmla="*/ 11 h 1056"/>
                <a:gd name="T14" fmla="*/ 189 w 740"/>
                <a:gd name="T15" fmla="*/ 33 h 1056"/>
                <a:gd name="T16" fmla="*/ 121 w 740"/>
                <a:gd name="T17" fmla="*/ 65 h 1056"/>
                <a:gd name="T18" fmla="*/ 57 w 740"/>
                <a:gd name="T19" fmla="*/ 108 h 1056"/>
                <a:gd name="T20" fmla="*/ 0 w 740"/>
                <a:gd name="T21" fmla="*/ 159 h 1056"/>
                <a:gd name="T22" fmla="*/ 38 w 740"/>
                <a:gd name="T23" fmla="*/ 131 h 1056"/>
                <a:gd name="T24" fmla="*/ 99 w 740"/>
                <a:gd name="T25" fmla="*/ 84 h 1056"/>
                <a:gd name="T26" fmla="*/ 166 w 740"/>
                <a:gd name="T27" fmla="*/ 48 h 1056"/>
                <a:gd name="T28" fmla="*/ 239 w 740"/>
                <a:gd name="T29" fmla="*/ 23 h 1056"/>
                <a:gd name="T30" fmla="*/ 316 w 740"/>
                <a:gd name="T31" fmla="*/ 7 h 1056"/>
                <a:gd name="T32" fmla="*/ 396 w 740"/>
                <a:gd name="T33" fmla="*/ 6 h 1056"/>
                <a:gd name="T34" fmla="*/ 476 w 740"/>
                <a:gd name="T35" fmla="*/ 15 h 1056"/>
                <a:gd name="T36" fmla="*/ 551 w 740"/>
                <a:gd name="T37" fmla="*/ 38 h 1056"/>
                <a:gd name="T38" fmla="*/ 620 w 740"/>
                <a:gd name="T39" fmla="*/ 71 h 1056"/>
                <a:gd name="T40" fmla="*/ 683 w 740"/>
                <a:gd name="T41" fmla="*/ 113 h 1056"/>
                <a:gd name="T42" fmla="*/ 740 w 740"/>
                <a:gd name="T43" fmla="*/ 166 h 1056"/>
                <a:gd name="T44" fmla="*/ 18 w 740"/>
                <a:gd name="T45" fmla="*/ 916 h 1056"/>
                <a:gd name="T46" fmla="*/ 78 w 740"/>
                <a:gd name="T47" fmla="*/ 963 h 1056"/>
                <a:gd name="T48" fmla="*/ 143 w 740"/>
                <a:gd name="T49" fmla="*/ 1002 h 1056"/>
                <a:gd name="T50" fmla="*/ 214 w 740"/>
                <a:gd name="T51" fmla="*/ 1032 h 1056"/>
                <a:gd name="T52" fmla="*/ 291 w 740"/>
                <a:gd name="T53" fmla="*/ 1049 h 1056"/>
                <a:gd name="T54" fmla="*/ 370 w 740"/>
                <a:gd name="T55" fmla="*/ 1056 h 1056"/>
                <a:gd name="T56" fmla="*/ 449 w 740"/>
                <a:gd name="T57" fmla="*/ 1049 h 1056"/>
                <a:gd name="T58" fmla="*/ 526 w 740"/>
                <a:gd name="T59" fmla="*/ 1032 h 1056"/>
                <a:gd name="T60" fmla="*/ 597 w 740"/>
                <a:gd name="T61" fmla="*/ 1002 h 1056"/>
                <a:gd name="T62" fmla="*/ 662 w 740"/>
                <a:gd name="T63" fmla="*/ 963 h 1056"/>
                <a:gd name="T64" fmla="*/ 722 w 740"/>
                <a:gd name="T65" fmla="*/ 916 h 1056"/>
                <a:gd name="T66" fmla="*/ 722 w 740"/>
                <a:gd name="T67" fmla="*/ 909 h 1056"/>
                <a:gd name="T68" fmla="*/ 663 w 740"/>
                <a:gd name="T69" fmla="*/ 957 h 1056"/>
                <a:gd name="T70" fmla="*/ 598 w 740"/>
                <a:gd name="T71" fmla="*/ 997 h 1056"/>
                <a:gd name="T72" fmla="*/ 526 w 740"/>
                <a:gd name="T73" fmla="*/ 1026 h 1056"/>
                <a:gd name="T74" fmla="*/ 451 w 740"/>
                <a:gd name="T75" fmla="*/ 1045 h 1056"/>
                <a:gd name="T76" fmla="*/ 370 w 740"/>
                <a:gd name="T77" fmla="*/ 1051 h 1056"/>
                <a:gd name="T78" fmla="*/ 289 w 740"/>
                <a:gd name="T79" fmla="*/ 1045 h 1056"/>
                <a:gd name="T80" fmla="*/ 214 w 740"/>
                <a:gd name="T81" fmla="*/ 1026 h 1056"/>
                <a:gd name="T82" fmla="*/ 142 w 740"/>
                <a:gd name="T83" fmla="*/ 997 h 1056"/>
                <a:gd name="T84" fmla="*/ 77 w 740"/>
                <a:gd name="T85" fmla="*/ 957 h 1056"/>
                <a:gd name="T86" fmla="*/ 18 w 740"/>
                <a:gd name="T87" fmla="*/ 909 h 105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56"/>
                <a:gd name="T134" fmla="*/ 740 w 740"/>
                <a:gd name="T135" fmla="*/ 1056 h 105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56">
                  <a:moveTo>
                    <a:pt x="740" y="159"/>
                  </a:moveTo>
                  <a:lnTo>
                    <a:pt x="722" y="140"/>
                  </a:lnTo>
                  <a:lnTo>
                    <a:pt x="702" y="123"/>
                  </a:lnTo>
                  <a:lnTo>
                    <a:pt x="683" y="108"/>
                  </a:lnTo>
                  <a:lnTo>
                    <a:pt x="662" y="92"/>
                  </a:lnTo>
                  <a:lnTo>
                    <a:pt x="641" y="78"/>
                  </a:lnTo>
                  <a:lnTo>
                    <a:pt x="620" y="65"/>
                  </a:lnTo>
                  <a:lnTo>
                    <a:pt x="597" y="52"/>
                  </a:lnTo>
                  <a:lnTo>
                    <a:pt x="574" y="42"/>
                  </a:lnTo>
                  <a:lnTo>
                    <a:pt x="551" y="33"/>
                  </a:lnTo>
                  <a:lnTo>
                    <a:pt x="526" y="24"/>
                  </a:lnTo>
                  <a:lnTo>
                    <a:pt x="501" y="17"/>
                  </a:lnTo>
                  <a:lnTo>
                    <a:pt x="476" y="11"/>
                  </a:lnTo>
                  <a:lnTo>
                    <a:pt x="449" y="6"/>
                  </a:lnTo>
                  <a:lnTo>
                    <a:pt x="424" y="3"/>
                  </a:lnTo>
                  <a:lnTo>
                    <a:pt x="396" y="0"/>
                  </a:lnTo>
                  <a:lnTo>
                    <a:pt x="370" y="0"/>
                  </a:lnTo>
                  <a:lnTo>
                    <a:pt x="344" y="0"/>
                  </a:lnTo>
                  <a:lnTo>
                    <a:pt x="316" y="3"/>
                  </a:lnTo>
                  <a:lnTo>
                    <a:pt x="291" y="6"/>
                  </a:lnTo>
                  <a:lnTo>
                    <a:pt x="264" y="11"/>
                  </a:lnTo>
                  <a:lnTo>
                    <a:pt x="239" y="17"/>
                  </a:lnTo>
                  <a:lnTo>
                    <a:pt x="214" y="24"/>
                  </a:lnTo>
                  <a:lnTo>
                    <a:pt x="189" y="33"/>
                  </a:lnTo>
                  <a:lnTo>
                    <a:pt x="166" y="42"/>
                  </a:lnTo>
                  <a:lnTo>
                    <a:pt x="143" y="52"/>
                  </a:lnTo>
                  <a:lnTo>
                    <a:pt x="121" y="65"/>
                  </a:lnTo>
                  <a:lnTo>
                    <a:pt x="99" y="78"/>
                  </a:lnTo>
                  <a:lnTo>
                    <a:pt x="78" y="92"/>
                  </a:lnTo>
                  <a:lnTo>
                    <a:pt x="57" y="108"/>
                  </a:lnTo>
                  <a:lnTo>
                    <a:pt x="38" y="123"/>
                  </a:lnTo>
                  <a:lnTo>
                    <a:pt x="18" y="140"/>
                  </a:lnTo>
                  <a:lnTo>
                    <a:pt x="0" y="159"/>
                  </a:lnTo>
                  <a:lnTo>
                    <a:pt x="0" y="166"/>
                  </a:lnTo>
                  <a:lnTo>
                    <a:pt x="18" y="148"/>
                  </a:lnTo>
                  <a:lnTo>
                    <a:pt x="38" y="131"/>
                  </a:lnTo>
                  <a:lnTo>
                    <a:pt x="57" y="113"/>
                  </a:lnTo>
                  <a:lnTo>
                    <a:pt x="77" y="99"/>
                  </a:lnTo>
                  <a:lnTo>
                    <a:pt x="99" y="84"/>
                  </a:lnTo>
                  <a:lnTo>
                    <a:pt x="120" y="71"/>
                  </a:lnTo>
                  <a:lnTo>
                    <a:pt x="142" y="60"/>
                  </a:lnTo>
                  <a:lnTo>
                    <a:pt x="166" y="48"/>
                  </a:lnTo>
                  <a:lnTo>
                    <a:pt x="189" y="38"/>
                  </a:lnTo>
                  <a:lnTo>
                    <a:pt x="214" y="30"/>
                  </a:lnTo>
                  <a:lnTo>
                    <a:pt x="239" y="23"/>
                  </a:lnTo>
                  <a:lnTo>
                    <a:pt x="264" y="15"/>
                  </a:lnTo>
                  <a:lnTo>
                    <a:pt x="289" y="11"/>
                  </a:lnTo>
                  <a:lnTo>
                    <a:pt x="316" y="7"/>
                  </a:lnTo>
                  <a:lnTo>
                    <a:pt x="344" y="6"/>
                  </a:lnTo>
                  <a:lnTo>
                    <a:pt x="370" y="4"/>
                  </a:lnTo>
                  <a:lnTo>
                    <a:pt x="396" y="6"/>
                  </a:lnTo>
                  <a:lnTo>
                    <a:pt x="424" y="7"/>
                  </a:lnTo>
                  <a:lnTo>
                    <a:pt x="451" y="11"/>
                  </a:lnTo>
                  <a:lnTo>
                    <a:pt x="476" y="15"/>
                  </a:lnTo>
                  <a:lnTo>
                    <a:pt x="501" y="23"/>
                  </a:lnTo>
                  <a:lnTo>
                    <a:pt x="526" y="30"/>
                  </a:lnTo>
                  <a:lnTo>
                    <a:pt x="551" y="38"/>
                  </a:lnTo>
                  <a:lnTo>
                    <a:pt x="574" y="48"/>
                  </a:lnTo>
                  <a:lnTo>
                    <a:pt x="598" y="60"/>
                  </a:lnTo>
                  <a:lnTo>
                    <a:pt x="620" y="71"/>
                  </a:lnTo>
                  <a:lnTo>
                    <a:pt x="643" y="84"/>
                  </a:lnTo>
                  <a:lnTo>
                    <a:pt x="663" y="99"/>
                  </a:lnTo>
                  <a:lnTo>
                    <a:pt x="683" y="113"/>
                  </a:lnTo>
                  <a:lnTo>
                    <a:pt x="702" y="131"/>
                  </a:lnTo>
                  <a:lnTo>
                    <a:pt x="722" y="148"/>
                  </a:lnTo>
                  <a:lnTo>
                    <a:pt x="740" y="166"/>
                  </a:lnTo>
                  <a:lnTo>
                    <a:pt x="740" y="159"/>
                  </a:lnTo>
                  <a:close/>
                  <a:moveTo>
                    <a:pt x="0" y="897"/>
                  </a:moveTo>
                  <a:lnTo>
                    <a:pt x="18" y="916"/>
                  </a:lnTo>
                  <a:lnTo>
                    <a:pt x="38" y="933"/>
                  </a:lnTo>
                  <a:lnTo>
                    <a:pt x="57" y="948"/>
                  </a:lnTo>
                  <a:lnTo>
                    <a:pt x="78" y="963"/>
                  </a:lnTo>
                  <a:lnTo>
                    <a:pt x="99" y="977"/>
                  </a:lnTo>
                  <a:lnTo>
                    <a:pt x="121" y="991"/>
                  </a:lnTo>
                  <a:lnTo>
                    <a:pt x="143" y="1002"/>
                  </a:lnTo>
                  <a:lnTo>
                    <a:pt x="166" y="1014"/>
                  </a:lnTo>
                  <a:lnTo>
                    <a:pt x="189" y="1024"/>
                  </a:lnTo>
                  <a:lnTo>
                    <a:pt x="214" y="1032"/>
                  </a:lnTo>
                  <a:lnTo>
                    <a:pt x="239" y="1039"/>
                  </a:lnTo>
                  <a:lnTo>
                    <a:pt x="264" y="1045"/>
                  </a:lnTo>
                  <a:lnTo>
                    <a:pt x="291" y="1049"/>
                  </a:lnTo>
                  <a:lnTo>
                    <a:pt x="316" y="1053"/>
                  </a:lnTo>
                  <a:lnTo>
                    <a:pt x="344" y="1055"/>
                  </a:lnTo>
                  <a:lnTo>
                    <a:pt x="370" y="1056"/>
                  </a:lnTo>
                  <a:lnTo>
                    <a:pt x="396" y="1055"/>
                  </a:lnTo>
                  <a:lnTo>
                    <a:pt x="424" y="1053"/>
                  </a:lnTo>
                  <a:lnTo>
                    <a:pt x="449" y="1049"/>
                  </a:lnTo>
                  <a:lnTo>
                    <a:pt x="476" y="1045"/>
                  </a:lnTo>
                  <a:lnTo>
                    <a:pt x="501" y="1039"/>
                  </a:lnTo>
                  <a:lnTo>
                    <a:pt x="526" y="1032"/>
                  </a:lnTo>
                  <a:lnTo>
                    <a:pt x="551" y="1024"/>
                  </a:lnTo>
                  <a:lnTo>
                    <a:pt x="574" y="1014"/>
                  </a:lnTo>
                  <a:lnTo>
                    <a:pt x="597" y="1002"/>
                  </a:lnTo>
                  <a:lnTo>
                    <a:pt x="620" y="991"/>
                  </a:lnTo>
                  <a:lnTo>
                    <a:pt x="641" y="977"/>
                  </a:lnTo>
                  <a:lnTo>
                    <a:pt x="662" y="963"/>
                  </a:lnTo>
                  <a:lnTo>
                    <a:pt x="683" y="948"/>
                  </a:lnTo>
                  <a:lnTo>
                    <a:pt x="702" y="931"/>
                  </a:lnTo>
                  <a:lnTo>
                    <a:pt x="722" y="916"/>
                  </a:lnTo>
                  <a:lnTo>
                    <a:pt x="740" y="897"/>
                  </a:lnTo>
                  <a:lnTo>
                    <a:pt x="740" y="890"/>
                  </a:lnTo>
                  <a:lnTo>
                    <a:pt x="722" y="909"/>
                  </a:lnTo>
                  <a:lnTo>
                    <a:pt x="702" y="926"/>
                  </a:lnTo>
                  <a:lnTo>
                    <a:pt x="683" y="941"/>
                  </a:lnTo>
                  <a:lnTo>
                    <a:pt x="663" y="957"/>
                  </a:lnTo>
                  <a:lnTo>
                    <a:pt x="643" y="971"/>
                  </a:lnTo>
                  <a:lnTo>
                    <a:pt x="620" y="984"/>
                  </a:lnTo>
                  <a:lnTo>
                    <a:pt x="598" y="997"/>
                  </a:lnTo>
                  <a:lnTo>
                    <a:pt x="574" y="1008"/>
                  </a:lnTo>
                  <a:lnTo>
                    <a:pt x="551" y="1018"/>
                  </a:lnTo>
                  <a:lnTo>
                    <a:pt x="526" y="1026"/>
                  </a:lnTo>
                  <a:lnTo>
                    <a:pt x="501" y="1034"/>
                  </a:lnTo>
                  <a:lnTo>
                    <a:pt x="476" y="1039"/>
                  </a:lnTo>
                  <a:lnTo>
                    <a:pt x="451" y="1045"/>
                  </a:lnTo>
                  <a:lnTo>
                    <a:pt x="424" y="1048"/>
                  </a:lnTo>
                  <a:lnTo>
                    <a:pt x="396" y="1051"/>
                  </a:lnTo>
                  <a:lnTo>
                    <a:pt x="370" y="1051"/>
                  </a:lnTo>
                  <a:lnTo>
                    <a:pt x="344" y="1051"/>
                  </a:lnTo>
                  <a:lnTo>
                    <a:pt x="316" y="1048"/>
                  </a:lnTo>
                  <a:lnTo>
                    <a:pt x="289" y="1045"/>
                  </a:lnTo>
                  <a:lnTo>
                    <a:pt x="264" y="1039"/>
                  </a:lnTo>
                  <a:lnTo>
                    <a:pt x="239" y="1034"/>
                  </a:lnTo>
                  <a:lnTo>
                    <a:pt x="214" y="1026"/>
                  </a:lnTo>
                  <a:lnTo>
                    <a:pt x="189" y="1018"/>
                  </a:lnTo>
                  <a:lnTo>
                    <a:pt x="166" y="1008"/>
                  </a:lnTo>
                  <a:lnTo>
                    <a:pt x="142" y="997"/>
                  </a:lnTo>
                  <a:lnTo>
                    <a:pt x="120" y="984"/>
                  </a:lnTo>
                  <a:lnTo>
                    <a:pt x="99" y="971"/>
                  </a:lnTo>
                  <a:lnTo>
                    <a:pt x="77" y="957"/>
                  </a:lnTo>
                  <a:lnTo>
                    <a:pt x="57" y="941"/>
                  </a:lnTo>
                  <a:lnTo>
                    <a:pt x="38" y="926"/>
                  </a:lnTo>
                  <a:lnTo>
                    <a:pt x="18" y="909"/>
                  </a:lnTo>
                  <a:lnTo>
                    <a:pt x="0" y="890"/>
                  </a:lnTo>
                  <a:lnTo>
                    <a:pt x="0" y="897"/>
                  </a:lnTo>
                  <a:close/>
                </a:path>
              </a:pathLst>
            </a:custGeom>
            <a:solidFill>
              <a:srgbClr val="6893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8" name="Freeform 246"/>
            <p:cNvSpPr>
              <a:spLocks noEditPoints="1"/>
            </p:cNvSpPr>
            <p:nvPr/>
          </p:nvSpPr>
          <p:spPr bwMode="auto">
            <a:xfrm>
              <a:off x="4115" y="1941"/>
              <a:ext cx="740" cy="1050"/>
            </a:xfrm>
            <a:custGeom>
              <a:avLst/>
              <a:gdLst>
                <a:gd name="T0" fmla="*/ 702 w 740"/>
                <a:gd name="T1" fmla="*/ 123 h 1050"/>
                <a:gd name="T2" fmla="*/ 641 w 740"/>
                <a:gd name="T3" fmla="*/ 78 h 1050"/>
                <a:gd name="T4" fmla="*/ 574 w 740"/>
                <a:gd name="T5" fmla="*/ 42 h 1050"/>
                <a:gd name="T6" fmla="*/ 501 w 740"/>
                <a:gd name="T7" fmla="*/ 17 h 1050"/>
                <a:gd name="T8" fmla="*/ 424 w 740"/>
                <a:gd name="T9" fmla="*/ 3 h 1050"/>
                <a:gd name="T10" fmla="*/ 344 w 740"/>
                <a:gd name="T11" fmla="*/ 0 h 1050"/>
                <a:gd name="T12" fmla="*/ 264 w 740"/>
                <a:gd name="T13" fmla="*/ 10 h 1050"/>
                <a:gd name="T14" fmla="*/ 189 w 740"/>
                <a:gd name="T15" fmla="*/ 32 h 1050"/>
                <a:gd name="T16" fmla="*/ 120 w 740"/>
                <a:gd name="T17" fmla="*/ 65 h 1050"/>
                <a:gd name="T18" fmla="*/ 57 w 740"/>
                <a:gd name="T19" fmla="*/ 108 h 1050"/>
                <a:gd name="T20" fmla="*/ 0 w 740"/>
                <a:gd name="T21" fmla="*/ 159 h 1050"/>
                <a:gd name="T22" fmla="*/ 36 w 740"/>
                <a:gd name="T23" fmla="*/ 130 h 1050"/>
                <a:gd name="T24" fmla="*/ 97 w 740"/>
                <a:gd name="T25" fmla="*/ 85 h 1050"/>
                <a:gd name="T26" fmla="*/ 166 w 740"/>
                <a:gd name="T27" fmla="*/ 48 h 1050"/>
                <a:gd name="T28" fmla="*/ 238 w 740"/>
                <a:gd name="T29" fmla="*/ 21 h 1050"/>
                <a:gd name="T30" fmla="*/ 316 w 740"/>
                <a:gd name="T31" fmla="*/ 7 h 1050"/>
                <a:gd name="T32" fmla="*/ 398 w 740"/>
                <a:gd name="T33" fmla="*/ 5 h 1050"/>
                <a:gd name="T34" fmla="*/ 476 w 740"/>
                <a:gd name="T35" fmla="*/ 15 h 1050"/>
                <a:gd name="T36" fmla="*/ 551 w 740"/>
                <a:gd name="T37" fmla="*/ 38 h 1050"/>
                <a:gd name="T38" fmla="*/ 620 w 740"/>
                <a:gd name="T39" fmla="*/ 71 h 1050"/>
                <a:gd name="T40" fmla="*/ 684 w 740"/>
                <a:gd name="T41" fmla="*/ 115 h 1050"/>
                <a:gd name="T42" fmla="*/ 740 w 740"/>
                <a:gd name="T43" fmla="*/ 166 h 1050"/>
                <a:gd name="T44" fmla="*/ 18 w 740"/>
                <a:gd name="T45" fmla="*/ 908 h 1050"/>
                <a:gd name="T46" fmla="*/ 77 w 740"/>
                <a:gd name="T47" fmla="*/ 957 h 1050"/>
                <a:gd name="T48" fmla="*/ 143 w 740"/>
                <a:gd name="T49" fmla="*/ 997 h 1050"/>
                <a:gd name="T50" fmla="*/ 214 w 740"/>
                <a:gd name="T51" fmla="*/ 1026 h 1050"/>
                <a:gd name="T52" fmla="*/ 291 w 740"/>
                <a:gd name="T53" fmla="*/ 1043 h 1050"/>
                <a:gd name="T54" fmla="*/ 370 w 740"/>
                <a:gd name="T55" fmla="*/ 1050 h 1050"/>
                <a:gd name="T56" fmla="*/ 451 w 740"/>
                <a:gd name="T57" fmla="*/ 1043 h 1050"/>
                <a:gd name="T58" fmla="*/ 526 w 740"/>
                <a:gd name="T59" fmla="*/ 1026 h 1050"/>
                <a:gd name="T60" fmla="*/ 597 w 740"/>
                <a:gd name="T61" fmla="*/ 997 h 1050"/>
                <a:gd name="T62" fmla="*/ 663 w 740"/>
                <a:gd name="T63" fmla="*/ 957 h 1050"/>
                <a:gd name="T64" fmla="*/ 722 w 740"/>
                <a:gd name="T65" fmla="*/ 908 h 1050"/>
                <a:gd name="T66" fmla="*/ 722 w 740"/>
                <a:gd name="T67" fmla="*/ 901 h 1050"/>
                <a:gd name="T68" fmla="*/ 663 w 740"/>
                <a:gd name="T69" fmla="*/ 951 h 1050"/>
                <a:gd name="T70" fmla="*/ 598 w 740"/>
                <a:gd name="T71" fmla="*/ 991 h 1050"/>
                <a:gd name="T72" fmla="*/ 527 w 740"/>
                <a:gd name="T73" fmla="*/ 1021 h 1050"/>
                <a:gd name="T74" fmla="*/ 451 w 740"/>
                <a:gd name="T75" fmla="*/ 1039 h 1050"/>
                <a:gd name="T76" fmla="*/ 370 w 740"/>
                <a:gd name="T77" fmla="*/ 1045 h 1050"/>
                <a:gd name="T78" fmla="*/ 289 w 740"/>
                <a:gd name="T79" fmla="*/ 1039 h 1050"/>
                <a:gd name="T80" fmla="*/ 214 w 740"/>
                <a:gd name="T81" fmla="*/ 1021 h 1050"/>
                <a:gd name="T82" fmla="*/ 142 w 740"/>
                <a:gd name="T83" fmla="*/ 991 h 1050"/>
                <a:gd name="T84" fmla="*/ 77 w 740"/>
                <a:gd name="T85" fmla="*/ 951 h 1050"/>
                <a:gd name="T86" fmla="*/ 18 w 740"/>
                <a:gd name="T87" fmla="*/ 901 h 10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50"/>
                <a:gd name="T134" fmla="*/ 740 w 740"/>
                <a:gd name="T135" fmla="*/ 1050 h 105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50">
                  <a:moveTo>
                    <a:pt x="740" y="159"/>
                  </a:moveTo>
                  <a:lnTo>
                    <a:pt x="722" y="140"/>
                  </a:lnTo>
                  <a:lnTo>
                    <a:pt x="702" y="123"/>
                  </a:lnTo>
                  <a:lnTo>
                    <a:pt x="683" y="108"/>
                  </a:lnTo>
                  <a:lnTo>
                    <a:pt x="663" y="92"/>
                  </a:lnTo>
                  <a:lnTo>
                    <a:pt x="641" y="78"/>
                  </a:lnTo>
                  <a:lnTo>
                    <a:pt x="620" y="65"/>
                  </a:lnTo>
                  <a:lnTo>
                    <a:pt x="597" y="54"/>
                  </a:lnTo>
                  <a:lnTo>
                    <a:pt x="574" y="42"/>
                  </a:lnTo>
                  <a:lnTo>
                    <a:pt x="551" y="32"/>
                  </a:lnTo>
                  <a:lnTo>
                    <a:pt x="526" y="24"/>
                  </a:lnTo>
                  <a:lnTo>
                    <a:pt x="501" y="17"/>
                  </a:lnTo>
                  <a:lnTo>
                    <a:pt x="476" y="10"/>
                  </a:lnTo>
                  <a:lnTo>
                    <a:pt x="451" y="5"/>
                  </a:lnTo>
                  <a:lnTo>
                    <a:pt x="424" y="3"/>
                  </a:lnTo>
                  <a:lnTo>
                    <a:pt x="396" y="0"/>
                  </a:lnTo>
                  <a:lnTo>
                    <a:pt x="370" y="0"/>
                  </a:lnTo>
                  <a:lnTo>
                    <a:pt x="344" y="0"/>
                  </a:lnTo>
                  <a:lnTo>
                    <a:pt x="316" y="3"/>
                  </a:lnTo>
                  <a:lnTo>
                    <a:pt x="291" y="5"/>
                  </a:lnTo>
                  <a:lnTo>
                    <a:pt x="264" y="10"/>
                  </a:lnTo>
                  <a:lnTo>
                    <a:pt x="239" y="17"/>
                  </a:lnTo>
                  <a:lnTo>
                    <a:pt x="214" y="24"/>
                  </a:lnTo>
                  <a:lnTo>
                    <a:pt x="189" y="32"/>
                  </a:lnTo>
                  <a:lnTo>
                    <a:pt x="166" y="42"/>
                  </a:lnTo>
                  <a:lnTo>
                    <a:pt x="143" y="54"/>
                  </a:lnTo>
                  <a:lnTo>
                    <a:pt x="120" y="65"/>
                  </a:lnTo>
                  <a:lnTo>
                    <a:pt x="99" y="78"/>
                  </a:lnTo>
                  <a:lnTo>
                    <a:pt x="77" y="92"/>
                  </a:lnTo>
                  <a:lnTo>
                    <a:pt x="57" y="108"/>
                  </a:lnTo>
                  <a:lnTo>
                    <a:pt x="38" y="123"/>
                  </a:lnTo>
                  <a:lnTo>
                    <a:pt x="18" y="140"/>
                  </a:lnTo>
                  <a:lnTo>
                    <a:pt x="0" y="159"/>
                  </a:lnTo>
                  <a:lnTo>
                    <a:pt x="0" y="166"/>
                  </a:lnTo>
                  <a:lnTo>
                    <a:pt x="18" y="147"/>
                  </a:lnTo>
                  <a:lnTo>
                    <a:pt x="36" y="130"/>
                  </a:lnTo>
                  <a:lnTo>
                    <a:pt x="57" y="115"/>
                  </a:lnTo>
                  <a:lnTo>
                    <a:pt x="77" y="99"/>
                  </a:lnTo>
                  <a:lnTo>
                    <a:pt x="97" y="85"/>
                  </a:lnTo>
                  <a:lnTo>
                    <a:pt x="120" y="71"/>
                  </a:lnTo>
                  <a:lnTo>
                    <a:pt x="142" y="59"/>
                  </a:lnTo>
                  <a:lnTo>
                    <a:pt x="166" y="48"/>
                  </a:lnTo>
                  <a:lnTo>
                    <a:pt x="189" y="38"/>
                  </a:lnTo>
                  <a:lnTo>
                    <a:pt x="214" y="30"/>
                  </a:lnTo>
                  <a:lnTo>
                    <a:pt x="238" y="21"/>
                  </a:lnTo>
                  <a:lnTo>
                    <a:pt x="264" y="15"/>
                  </a:lnTo>
                  <a:lnTo>
                    <a:pt x="289" y="11"/>
                  </a:lnTo>
                  <a:lnTo>
                    <a:pt x="316" y="7"/>
                  </a:lnTo>
                  <a:lnTo>
                    <a:pt x="344" y="5"/>
                  </a:lnTo>
                  <a:lnTo>
                    <a:pt x="370" y="4"/>
                  </a:lnTo>
                  <a:lnTo>
                    <a:pt x="398" y="5"/>
                  </a:lnTo>
                  <a:lnTo>
                    <a:pt x="424" y="7"/>
                  </a:lnTo>
                  <a:lnTo>
                    <a:pt x="451" y="11"/>
                  </a:lnTo>
                  <a:lnTo>
                    <a:pt x="476" y="15"/>
                  </a:lnTo>
                  <a:lnTo>
                    <a:pt x="502" y="21"/>
                  </a:lnTo>
                  <a:lnTo>
                    <a:pt x="527" y="30"/>
                  </a:lnTo>
                  <a:lnTo>
                    <a:pt x="551" y="38"/>
                  </a:lnTo>
                  <a:lnTo>
                    <a:pt x="574" y="48"/>
                  </a:lnTo>
                  <a:lnTo>
                    <a:pt x="598" y="59"/>
                  </a:lnTo>
                  <a:lnTo>
                    <a:pt x="620" y="71"/>
                  </a:lnTo>
                  <a:lnTo>
                    <a:pt x="643" y="85"/>
                  </a:lnTo>
                  <a:lnTo>
                    <a:pt x="663" y="99"/>
                  </a:lnTo>
                  <a:lnTo>
                    <a:pt x="684" y="115"/>
                  </a:lnTo>
                  <a:lnTo>
                    <a:pt x="704" y="130"/>
                  </a:lnTo>
                  <a:lnTo>
                    <a:pt x="722" y="147"/>
                  </a:lnTo>
                  <a:lnTo>
                    <a:pt x="740" y="166"/>
                  </a:lnTo>
                  <a:lnTo>
                    <a:pt x="740" y="159"/>
                  </a:lnTo>
                  <a:close/>
                  <a:moveTo>
                    <a:pt x="0" y="890"/>
                  </a:moveTo>
                  <a:lnTo>
                    <a:pt x="18" y="908"/>
                  </a:lnTo>
                  <a:lnTo>
                    <a:pt x="38" y="926"/>
                  </a:lnTo>
                  <a:lnTo>
                    <a:pt x="57" y="941"/>
                  </a:lnTo>
                  <a:lnTo>
                    <a:pt x="77" y="957"/>
                  </a:lnTo>
                  <a:lnTo>
                    <a:pt x="99" y="971"/>
                  </a:lnTo>
                  <a:lnTo>
                    <a:pt x="120" y="984"/>
                  </a:lnTo>
                  <a:lnTo>
                    <a:pt x="143" y="997"/>
                  </a:lnTo>
                  <a:lnTo>
                    <a:pt x="166" y="1008"/>
                  </a:lnTo>
                  <a:lnTo>
                    <a:pt x="189" y="1018"/>
                  </a:lnTo>
                  <a:lnTo>
                    <a:pt x="214" y="1026"/>
                  </a:lnTo>
                  <a:lnTo>
                    <a:pt x="239" y="1033"/>
                  </a:lnTo>
                  <a:lnTo>
                    <a:pt x="264" y="1039"/>
                  </a:lnTo>
                  <a:lnTo>
                    <a:pt x="291" y="1043"/>
                  </a:lnTo>
                  <a:lnTo>
                    <a:pt x="316" y="1048"/>
                  </a:lnTo>
                  <a:lnTo>
                    <a:pt x="344" y="1049"/>
                  </a:lnTo>
                  <a:lnTo>
                    <a:pt x="370" y="1050"/>
                  </a:lnTo>
                  <a:lnTo>
                    <a:pt x="396" y="1049"/>
                  </a:lnTo>
                  <a:lnTo>
                    <a:pt x="424" y="1048"/>
                  </a:lnTo>
                  <a:lnTo>
                    <a:pt x="451" y="1043"/>
                  </a:lnTo>
                  <a:lnTo>
                    <a:pt x="476" y="1039"/>
                  </a:lnTo>
                  <a:lnTo>
                    <a:pt x="501" y="1033"/>
                  </a:lnTo>
                  <a:lnTo>
                    <a:pt x="526" y="1026"/>
                  </a:lnTo>
                  <a:lnTo>
                    <a:pt x="551" y="1018"/>
                  </a:lnTo>
                  <a:lnTo>
                    <a:pt x="574" y="1008"/>
                  </a:lnTo>
                  <a:lnTo>
                    <a:pt x="597" y="997"/>
                  </a:lnTo>
                  <a:lnTo>
                    <a:pt x="620" y="984"/>
                  </a:lnTo>
                  <a:lnTo>
                    <a:pt x="641" y="971"/>
                  </a:lnTo>
                  <a:lnTo>
                    <a:pt x="663" y="957"/>
                  </a:lnTo>
                  <a:lnTo>
                    <a:pt x="683" y="941"/>
                  </a:lnTo>
                  <a:lnTo>
                    <a:pt x="702" y="926"/>
                  </a:lnTo>
                  <a:lnTo>
                    <a:pt x="722" y="908"/>
                  </a:lnTo>
                  <a:lnTo>
                    <a:pt x="740" y="890"/>
                  </a:lnTo>
                  <a:lnTo>
                    <a:pt x="740" y="883"/>
                  </a:lnTo>
                  <a:lnTo>
                    <a:pt x="722" y="901"/>
                  </a:lnTo>
                  <a:lnTo>
                    <a:pt x="704" y="918"/>
                  </a:lnTo>
                  <a:lnTo>
                    <a:pt x="684" y="935"/>
                  </a:lnTo>
                  <a:lnTo>
                    <a:pt x="663" y="951"/>
                  </a:lnTo>
                  <a:lnTo>
                    <a:pt x="643" y="965"/>
                  </a:lnTo>
                  <a:lnTo>
                    <a:pt x="620" y="978"/>
                  </a:lnTo>
                  <a:lnTo>
                    <a:pt x="598" y="991"/>
                  </a:lnTo>
                  <a:lnTo>
                    <a:pt x="574" y="1002"/>
                  </a:lnTo>
                  <a:lnTo>
                    <a:pt x="551" y="1012"/>
                  </a:lnTo>
                  <a:lnTo>
                    <a:pt x="527" y="1021"/>
                  </a:lnTo>
                  <a:lnTo>
                    <a:pt x="502" y="1028"/>
                  </a:lnTo>
                  <a:lnTo>
                    <a:pt x="476" y="1033"/>
                  </a:lnTo>
                  <a:lnTo>
                    <a:pt x="451" y="1039"/>
                  </a:lnTo>
                  <a:lnTo>
                    <a:pt x="424" y="1042"/>
                  </a:lnTo>
                  <a:lnTo>
                    <a:pt x="398" y="1045"/>
                  </a:lnTo>
                  <a:lnTo>
                    <a:pt x="370" y="1045"/>
                  </a:lnTo>
                  <a:lnTo>
                    <a:pt x="344" y="1045"/>
                  </a:lnTo>
                  <a:lnTo>
                    <a:pt x="316" y="1042"/>
                  </a:lnTo>
                  <a:lnTo>
                    <a:pt x="289" y="1039"/>
                  </a:lnTo>
                  <a:lnTo>
                    <a:pt x="264" y="1033"/>
                  </a:lnTo>
                  <a:lnTo>
                    <a:pt x="238" y="1028"/>
                  </a:lnTo>
                  <a:lnTo>
                    <a:pt x="214" y="1021"/>
                  </a:lnTo>
                  <a:lnTo>
                    <a:pt x="189" y="1012"/>
                  </a:lnTo>
                  <a:lnTo>
                    <a:pt x="166" y="1002"/>
                  </a:lnTo>
                  <a:lnTo>
                    <a:pt x="142" y="991"/>
                  </a:lnTo>
                  <a:lnTo>
                    <a:pt x="120" y="978"/>
                  </a:lnTo>
                  <a:lnTo>
                    <a:pt x="97" y="965"/>
                  </a:lnTo>
                  <a:lnTo>
                    <a:pt x="77" y="951"/>
                  </a:lnTo>
                  <a:lnTo>
                    <a:pt x="57" y="935"/>
                  </a:lnTo>
                  <a:lnTo>
                    <a:pt x="36" y="918"/>
                  </a:lnTo>
                  <a:lnTo>
                    <a:pt x="18" y="901"/>
                  </a:lnTo>
                  <a:lnTo>
                    <a:pt x="0" y="883"/>
                  </a:lnTo>
                  <a:lnTo>
                    <a:pt x="0" y="890"/>
                  </a:lnTo>
                  <a:close/>
                </a:path>
              </a:pathLst>
            </a:custGeom>
            <a:solidFill>
              <a:srgbClr val="6B9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59" name="Freeform 247"/>
            <p:cNvSpPr>
              <a:spLocks noEditPoints="1"/>
            </p:cNvSpPr>
            <p:nvPr/>
          </p:nvSpPr>
          <p:spPr bwMode="auto">
            <a:xfrm>
              <a:off x="4115" y="1942"/>
              <a:ext cx="740" cy="1047"/>
            </a:xfrm>
            <a:custGeom>
              <a:avLst/>
              <a:gdLst>
                <a:gd name="T0" fmla="*/ 702 w 740"/>
                <a:gd name="T1" fmla="*/ 127 h 1047"/>
                <a:gd name="T2" fmla="*/ 643 w 740"/>
                <a:gd name="T3" fmla="*/ 80 h 1047"/>
                <a:gd name="T4" fmla="*/ 574 w 740"/>
                <a:gd name="T5" fmla="*/ 44 h 1047"/>
                <a:gd name="T6" fmla="*/ 501 w 740"/>
                <a:gd name="T7" fmla="*/ 19 h 1047"/>
                <a:gd name="T8" fmla="*/ 424 w 740"/>
                <a:gd name="T9" fmla="*/ 3 h 1047"/>
                <a:gd name="T10" fmla="*/ 344 w 740"/>
                <a:gd name="T11" fmla="*/ 2 h 1047"/>
                <a:gd name="T12" fmla="*/ 264 w 740"/>
                <a:gd name="T13" fmla="*/ 11 h 1047"/>
                <a:gd name="T14" fmla="*/ 189 w 740"/>
                <a:gd name="T15" fmla="*/ 34 h 1047"/>
                <a:gd name="T16" fmla="*/ 120 w 740"/>
                <a:gd name="T17" fmla="*/ 67 h 1047"/>
                <a:gd name="T18" fmla="*/ 57 w 740"/>
                <a:gd name="T19" fmla="*/ 109 h 1047"/>
                <a:gd name="T20" fmla="*/ 0 w 740"/>
                <a:gd name="T21" fmla="*/ 162 h 1047"/>
                <a:gd name="T22" fmla="*/ 36 w 740"/>
                <a:gd name="T23" fmla="*/ 134 h 1047"/>
                <a:gd name="T24" fmla="*/ 97 w 740"/>
                <a:gd name="T25" fmla="*/ 87 h 1047"/>
                <a:gd name="T26" fmla="*/ 166 w 740"/>
                <a:gd name="T27" fmla="*/ 50 h 1047"/>
                <a:gd name="T28" fmla="*/ 238 w 740"/>
                <a:gd name="T29" fmla="*/ 23 h 1047"/>
                <a:gd name="T30" fmla="*/ 316 w 740"/>
                <a:gd name="T31" fmla="*/ 9 h 1047"/>
                <a:gd name="T32" fmla="*/ 398 w 740"/>
                <a:gd name="T33" fmla="*/ 6 h 1047"/>
                <a:gd name="T34" fmla="*/ 476 w 740"/>
                <a:gd name="T35" fmla="*/ 17 h 1047"/>
                <a:gd name="T36" fmla="*/ 551 w 740"/>
                <a:gd name="T37" fmla="*/ 40 h 1047"/>
                <a:gd name="T38" fmla="*/ 620 w 740"/>
                <a:gd name="T39" fmla="*/ 73 h 1047"/>
                <a:gd name="T40" fmla="*/ 684 w 740"/>
                <a:gd name="T41" fmla="*/ 117 h 1047"/>
                <a:gd name="T42" fmla="*/ 740 w 740"/>
                <a:gd name="T43" fmla="*/ 169 h 1047"/>
                <a:gd name="T44" fmla="*/ 18 w 740"/>
                <a:gd name="T45" fmla="*/ 905 h 1047"/>
                <a:gd name="T46" fmla="*/ 77 w 740"/>
                <a:gd name="T47" fmla="*/ 953 h 1047"/>
                <a:gd name="T48" fmla="*/ 142 w 740"/>
                <a:gd name="T49" fmla="*/ 993 h 1047"/>
                <a:gd name="T50" fmla="*/ 214 w 740"/>
                <a:gd name="T51" fmla="*/ 1022 h 1047"/>
                <a:gd name="T52" fmla="*/ 289 w 740"/>
                <a:gd name="T53" fmla="*/ 1041 h 1047"/>
                <a:gd name="T54" fmla="*/ 370 w 740"/>
                <a:gd name="T55" fmla="*/ 1047 h 1047"/>
                <a:gd name="T56" fmla="*/ 451 w 740"/>
                <a:gd name="T57" fmla="*/ 1041 h 1047"/>
                <a:gd name="T58" fmla="*/ 526 w 740"/>
                <a:gd name="T59" fmla="*/ 1022 h 1047"/>
                <a:gd name="T60" fmla="*/ 598 w 740"/>
                <a:gd name="T61" fmla="*/ 993 h 1047"/>
                <a:gd name="T62" fmla="*/ 663 w 740"/>
                <a:gd name="T63" fmla="*/ 953 h 1047"/>
                <a:gd name="T64" fmla="*/ 722 w 740"/>
                <a:gd name="T65" fmla="*/ 905 h 1047"/>
                <a:gd name="T66" fmla="*/ 722 w 740"/>
                <a:gd name="T67" fmla="*/ 896 h 1047"/>
                <a:gd name="T68" fmla="*/ 663 w 740"/>
                <a:gd name="T69" fmla="*/ 946 h 1047"/>
                <a:gd name="T70" fmla="*/ 598 w 740"/>
                <a:gd name="T71" fmla="*/ 987 h 1047"/>
                <a:gd name="T72" fmla="*/ 527 w 740"/>
                <a:gd name="T73" fmla="*/ 1017 h 1047"/>
                <a:gd name="T74" fmla="*/ 451 w 740"/>
                <a:gd name="T75" fmla="*/ 1035 h 1047"/>
                <a:gd name="T76" fmla="*/ 370 w 740"/>
                <a:gd name="T77" fmla="*/ 1042 h 1047"/>
                <a:gd name="T78" fmla="*/ 289 w 740"/>
                <a:gd name="T79" fmla="*/ 1035 h 1047"/>
                <a:gd name="T80" fmla="*/ 213 w 740"/>
                <a:gd name="T81" fmla="*/ 1017 h 1047"/>
                <a:gd name="T82" fmla="*/ 142 w 740"/>
                <a:gd name="T83" fmla="*/ 987 h 1047"/>
                <a:gd name="T84" fmla="*/ 77 w 740"/>
                <a:gd name="T85" fmla="*/ 946 h 1047"/>
                <a:gd name="T86" fmla="*/ 18 w 740"/>
                <a:gd name="T87" fmla="*/ 896 h 10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47"/>
                <a:gd name="T134" fmla="*/ 740 w 740"/>
                <a:gd name="T135" fmla="*/ 1047 h 10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47">
                  <a:moveTo>
                    <a:pt x="740" y="162"/>
                  </a:moveTo>
                  <a:lnTo>
                    <a:pt x="722" y="144"/>
                  </a:lnTo>
                  <a:lnTo>
                    <a:pt x="702" y="127"/>
                  </a:lnTo>
                  <a:lnTo>
                    <a:pt x="683" y="109"/>
                  </a:lnTo>
                  <a:lnTo>
                    <a:pt x="663" y="95"/>
                  </a:lnTo>
                  <a:lnTo>
                    <a:pt x="643" y="80"/>
                  </a:lnTo>
                  <a:lnTo>
                    <a:pt x="620" y="67"/>
                  </a:lnTo>
                  <a:lnTo>
                    <a:pt x="598" y="56"/>
                  </a:lnTo>
                  <a:lnTo>
                    <a:pt x="574" y="44"/>
                  </a:lnTo>
                  <a:lnTo>
                    <a:pt x="551" y="34"/>
                  </a:lnTo>
                  <a:lnTo>
                    <a:pt x="526" y="26"/>
                  </a:lnTo>
                  <a:lnTo>
                    <a:pt x="501" y="19"/>
                  </a:lnTo>
                  <a:lnTo>
                    <a:pt x="476" y="11"/>
                  </a:lnTo>
                  <a:lnTo>
                    <a:pt x="451" y="7"/>
                  </a:lnTo>
                  <a:lnTo>
                    <a:pt x="424" y="3"/>
                  </a:lnTo>
                  <a:lnTo>
                    <a:pt x="396" y="2"/>
                  </a:lnTo>
                  <a:lnTo>
                    <a:pt x="370" y="0"/>
                  </a:lnTo>
                  <a:lnTo>
                    <a:pt x="344" y="2"/>
                  </a:lnTo>
                  <a:lnTo>
                    <a:pt x="316" y="3"/>
                  </a:lnTo>
                  <a:lnTo>
                    <a:pt x="289" y="7"/>
                  </a:lnTo>
                  <a:lnTo>
                    <a:pt x="264" y="11"/>
                  </a:lnTo>
                  <a:lnTo>
                    <a:pt x="239" y="19"/>
                  </a:lnTo>
                  <a:lnTo>
                    <a:pt x="214" y="26"/>
                  </a:lnTo>
                  <a:lnTo>
                    <a:pt x="189" y="34"/>
                  </a:lnTo>
                  <a:lnTo>
                    <a:pt x="166" y="44"/>
                  </a:lnTo>
                  <a:lnTo>
                    <a:pt x="142" y="56"/>
                  </a:lnTo>
                  <a:lnTo>
                    <a:pt x="120" y="67"/>
                  </a:lnTo>
                  <a:lnTo>
                    <a:pt x="99" y="80"/>
                  </a:lnTo>
                  <a:lnTo>
                    <a:pt x="77" y="95"/>
                  </a:lnTo>
                  <a:lnTo>
                    <a:pt x="57" y="109"/>
                  </a:lnTo>
                  <a:lnTo>
                    <a:pt x="38" y="127"/>
                  </a:lnTo>
                  <a:lnTo>
                    <a:pt x="18" y="144"/>
                  </a:lnTo>
                  <a:lnTo>
                    <a:pt x="0" y="162"/>
                  </a:lnTo>
                  <a:lnTo>
                    <a:pt x="0" y="169"/>
                  </a:lnTo>
                  <a:lnTo>
                    <a:pt x="18" y="151"/>
                  </a:lnTo>
                  <a:lnTo>
                    <a:pt x="36" y="134"/>
                  </a:lnTo>
                  <a:lnTo>
                    <a:pt x="56" y="117"/>
                  </a:lnTo>
                  <a:lnTo>
                    <a:pt x="77" y="101"/>
                  </a:lnTo>
                  <a:lnTo>
                    <a:pt x="97" y="87"/>
                  </a:lnTo>
                  <a:lnTo>
                    <a:pt x="120" y="73"/>
                  </a:lnTo>
                  <a:lnTo>
                    <a:pt x="142" y="61"/>
                  </a:lnTo>
                  <a:lnTo>
                    <a:pt x="166" y="50"/>
                  </a:lnTo>
                  <a:lnTo>
                    <a:pt x="189" y="40"/>
                  </a:lnTo>
                  <a:lnTo>
                    <a:pt x="213" y="31"/>
                  </a:lnTo>
                  <a:lnTo>
                    <a:pt x="238" y="23"/>
                  </a:lnTo>
                  <a:lnTo>
                    <a:pt x="264" y="17"/>
                  </a:lnTo>
                  <a:lnTo>
                    <a:pt x="289" y="13"/>
                  </a:lnTo>
                  <a:lnTo>
                    <a:pt x="316" y="9"/>
                  </a:lnTo>
                  <a:lnTo>
                    <a:pt x="344" y="6"/>
                  </a:lnTo>
                  <a:lnTo>
                    <a:pt x="370" y="6"/>
                  </a:lnTo>
                  <a:lnTo>
                    <a:pt x="398" y="6"/>
                  </a:lnTo>
                  <a:lnTo>
                    <a:pt x="424" y="9"/>
                  </a:lnTo>
                  <a:lnTo>
                    <a:pt x="451" y="13"/>
                  </a:lnTo>
                  <a:lnTo>
                    <a:pt x="476" y="17"/>
                  </a:lnTo>
                  <a:lnTo>
                    <a:pt x="502" y="23"/>
                  </a:lnTo>
                  <a:lnTo>
                    <a:pt x="527" y="31"/>
                  </a:lnTo>
                  <a:lnTo>
                    <a:pt x="551" y="40"/>
                  </a:lnTo>
                  <a:lnTo>
                    <a:pt x="574" y="50"/>
                  </a:lnTo>
                  <a:lnTo>
                    <a:pt x="598" y="61"/>
                  </a:lnTo>
                  <a:lnTo>
                    <a:pt x="620" y="73"/>
                  </a:lnTo>
                  <a:lnTo>
                    <a:pt x="643" y="87"/>
                  </a:lnTo>
                  <a:lnTo>
                    <a:pt x="663" y="101"/>
                  </a:lnTo>
                  <a:lnTo>
                    <a:pt x="684" y="117"/>
                  </a:lnTo>
                  <a:lnTo>
                    <a:pt x="704" y="134"/>
                  </a:lnTo>
                  <a:lnTo>
                    <a:pt x="722" y="151"/>
                  </a:lnTo>
                  <a:lnTo>
                    <a:pt x="740" y="169"/>
                  </a:lnTo>
                  <a:lnTo>
                    <a:pt x="740" y="162"/>
                  </a:lnTo>
                  <a:close/>
                  <a:moveTo>
                    <a:pt x="0" y="886"/>
                  </a:moveTo>
                  <a:lnTo>
                    <a:pt x="18" y="905"/>
                  </a:lnTo>
                  <a:lnTo>
                    <a:pt x="38" y="922"/>
                  </a:lnTo>
                  <a:lnTo>
                    <a:pt x="57" y="937"/>
                  </a:lnTo>
                  <a:lnTo>
                    <a:pt x="77" y="953"/>
                  </a:lnTo>
                  <a:lnTo>
                    <a:pt x="99" y="967"/>
                  </a:lnTo>
                  <a:lnTo>
                    <a:pt x="120" y="980"/>
                  </a:lnTo>
                  <a:lnTo>
                    <a:pt x="142" y="993"/>
                  </a:lnTo>
                  <a:lnTo>
                    <a:pt x="166" y="1004"/>
                  </a:lnTo>
                  <a:lnTo>
                    <a:pt x="189" y="1014"/>
                  </a:lnTo>
                  <a:lnTo>
                    <a:pt x="214" y="1022"/>
                  </a:lnTo>
                  <a:lnTo>
                    <a:pt x="239" y="1030"/>
                  </a:lnTo>
                  <a:lnTo>
                    <a:pt x="264" y="1035"/>
                  </a:lnTo>
                  <a:lnTo>
                    <a:pt x="289" y="1041"/>
                  </a:lnTo>
                  <a:lnTo>
                    <a:pt x="316" y="1044"/>
                  </a:lnTo>
                  <a:lnTo>
                    <a:pt x="344" y="1047"/>
                  </a:lnTo>
                  <a:lnTo>
                    <a:pt x="370" y="1047"/>
                  </a:lnTo>
                  <a:lnTo>
                    <a:pt x="396" y="1047"/>
                  </a:lnTo>
                  <a:lnTo>
                    <a:pt x="424" y="1044"/>
                  </a:lnTo>
                  <a:lnTo>
                    <a:pt x="451" y="1041"/>
                  </a:lnTo>
                  <a:lnTo>
                    <a:pt x="476" y="1035"/>
                  </a:lnTo>
                  <a:lnTo>
                    <a:pt x="501" y="1030"/>
                  </a:lnTo>
                  <a:lnTo>
                    <a:pt x="526" y="1022"/>
                  </a:lnTo>
                  <a:lnTo>
                    <a:pt x="551" y="1014"/>
                  </a:lnTo>
                  <a:lnTo>
                    <a:pt x="574" y="1004"/>
                  </a:lnTo>
                  <a:lnTo>
                    <a:pt x="598" y="993"/>
                  </a:lnTo>
                  <a:lnTo>
                    <a:pt x="620" y="980"/>
                  </a:lnTo>
                  <a:lnTo>
                    <a:pt x="643" y="967"/>
                  </a:lnTo>
                  <a:lnTo>
                    <a:pt x="663" y="953"/>
                  </a:lnTo>
                  <a:lnTo>
                    <a:pt x="683" y="937"/>
                  </a:lnTo>
                  <a:lnTo>
                    <a:pt x="702" y="922"/>
                  </a:lnTo>
                  <a:lnTo>
                    <a:pt x="722" y="905"/>
                  </a:lnTo>
                  <a:lnTo>
                    <a:pt x="740" y="886"/>
                  </a:lnTo>
                  <a:lnTo>
                    <a:pt x="740" y="879"/>
                  </a:lnTo>
                  <a:lnTo>
                    <a:pt x="722" y="896"/>
                  </a:lnTo>
                  <a:lnTo>
                    <a:pt x="704" y="915"/>
                  </a:lnTo>
                  <a:lnTo>
                    <a:pt x="684" y="930"/>
                  </a:lnTo>
                  <a:lnTo>
                    <a:pt x="663" y="946"/>
                  </a:lnTo>
                  <a:lnTo>
                    <a:pt x="643" y="961"/>
                  </a:lnTo>
                  <a:lnTo>
                    <a:pt x="620" y="974"/>
                  </a:lnTo>
                  <a:lnTo>
                    <a:pt x="598" y="987"/>
                  </a:lnTo>
                  <a:lnTo>
                    <a:pt x="574" y="998"/>
                  </a:lnTo>
                  <a:lnTo>
                    <a:pt x="551" y="1008"/>
                  </a:lnTo>
                  <a:lnTo>
                    <a:pt x="527" y="1017"/>
                  </a:lnTo>
                  <a:lnTo>
                    <a:pt x="502" y="1024"/>
                  </a:lnTo>
                  <a:lnTo>
                    <a:pt x="476" y="1031"/>
                  </a:lnTo>
                  <a:lnTo>
                    <a:pt x="451" y="1035"/>
                  </a:lnTo>
                  <a:lnTo>
                    <a:pt x="424" y="1038"/>
                  </a:lnTo>
                  <a:lnTo>
                    <a:pt x="398" y="1041"/>
                  </a:lnTo>
                  <a:lnTo>
                    <a:pt x="370" y="1042"/>
                  </a:lnTo>
                  <a:lnTo>
                    <a:pt x="344" y="1041"/>
                  </a:lnTo>
                  <a:lnTo>
                    <a:pt x="316" y="1038"/>
                  </a:lnTo>
                  <a:lnTo>
                    <a:pt x="289" y="1035"/>
                  </a:lnTo>
                  <a:lnTo>
                    <a:pt x="264" y="1031"/>
                  </a:lnTo>
                  <a:lnTo>
                    <a:pt x="238" y="1024"/>
                  </a:lnTo>
                  <a:lnTo>
                    <a:pt x="213" y="1017"/>
                  </a:lnTo>
                  <a:lnTo>
                    <a:pt x="189" y="1008"/>
                  </a:lnTo>
                  <a:lnTo>
                    <a:pt x="166" y="998"/>
                  </a:lnTo>
                  <a:lnTo>
                    <a:pt x="142" y="987"/>
                  </a:lnTo>
                  <a:lnTo>
                    <a:pt x="120" y="974"/>
                  </a:lnTo>
                  <a:lnTo>
                    <a:pt x="97" y="961"/>
                  </a:lnTo>
                  <a:lnTo>
                    <a:pt x="77" y="946"/>
                  </a:lnTo>
                  <a:lnTo>
                    <a:pt x="56" y="930"/>
                  </a:lnTo>
                  <a:lnTo>
                    <a:pt x="36" y="915"/>
                  </a:lnTo>
                  <a:lnTo>
                    <a:pt x="18" y="896"/>
                  </a:lnTo>
                  <a:lnTo>
                    <a:pt x="0" y="879"/>
                  </a:lnTo>
                  <a:lnTo>
                    <a:pt x="0" y="886"/>
                  </a:lnTo>
                  <a:close/>
                </a:path>
              </a:pathLst>
            </a:custGeom>
            <a:solidFill>
              <a:srgbClr val="6B9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0" name="Freeform 248"/>
            <p:cNvSpPr>
              <a:spLocks noEditPoints="1"/>
            </p:cNvSpPr>
            <p:nvPr/>
          </p:nvSpPr>
          <p:spPr bwMode="auto">
            <a:xfrm>
              <a:off x="4115" y="1945"/>
              <a:ext cx="740" cy="1041"/>
            </a:xfrm>
            <a:custGeom>
              <a:avLst/>
              <a:gdLst>
                <a:gd name="T0" fmla="*/ 704 w 740"/>
                <a:gd name="T1" fmla="*/ 126 h 1041"/>
                <a:gd name="T2" fmla="*/ 643 w 740"/>
                <a:gd name="T3" fmla="*/ 81 h 1041"/>
                <a:gd name="T4" fmla="*/ 574 w 740"/>
                <a:gd name="T5" fmla="*/ 44 h 1041"/>
                <a:gd name="T6" fmla="*/ 502 w 740"/>
                <a:gd name="T7" fmla="*/ 17 h 1041"/>
                <a:gd name="T8" fmla="*/ 424 w 740"/>
                <a:gd name="T9" fmla="*/ 3 h 1041"/>
                <a:gd name="T10" fmla="*/ 344 w 740"/>
                <a:gd name="T11" fmla="*/ 1 h 1041"/>
                <a:gd name="T12" fmla="*/ 264 w 740"/>
                <a:gd name="T13" fmla="*/ 11 h 1041"/>
                <a:gd name="T14" fmla="*/ 189 w 740"/>
                <a:gd name="T15" fmla="*/ 34 h 1041"/>
                <a:gd name="T16" fmla="*/ 120 w 740"/>
                <a:gd name="T17" fmla="*/ 67 h 1041"/>
                <a:gd name="T18" fmla="*/ 57 w 740"/>
                <a:gd name="T19" fmla="*/ 111 h 1041"/>
                <a:gd name="T20" fmla="*/ 0 w 740"/>
                <a:gd name="T21" fmla="*/ 162 h 1041"/>
                <a:gd name="T22" fmla="*/ 36 w 740"/>
                <a:gd name="T23" fmla="*/ 133 h 1041"/>
                <a:gd name="T24" fmla="*/ 97 w 740"/>
                <a:gd name="T25" fmla="*/ 87 h 1041"/>
                <a:gd name="T26" fmla="*/ 166 w 740"/>
                <a:gd name="T27" fmla="*/ 50 h 1041"/>
                <a:gd name="T28" fmla="*/ 238 w 740"/>
                <a:gd name="T29" fmla="*/ 23 h 1041"/>
                <a:gd name="T30" fmla="*/ 316 w 740"/>
                <a:gd name="T31" fmla="*/ 8 h 1041"/>
                <a:gd name="T32" fmla="*/ 398 w 740"/>
                <a:gd name="T33" fmla="*/ 6 h 1041"/>
                <a:gd name="T34" fmla="*/ 477 w 740"/>
                <a:gd name="T35" fmla="*/ 17 h 1041"/>
                <a:gd name="T36" fmla="*/ 551 w 740"/>
                <a:gd name="T37" fmla="*/ 40 h 1041"/>
                <a:gd name="T38" fmla="*/ 620 w 740"/>
                <a:gd name="T39" fmla="*/ 74 h 1041"/>
                <a:gd name="T40" fmla="*/ 684 w 740"/>
                <a:gd name="T41" fmla="*/ 116 h 1041"/>
                <a:gd name="T42" fmla="*/ 740 w 740"/>
                <a:gd name="T43" fmla="*/ 170 h 1041"/>
                <a:gd name="T44" fmla="*/ 18 w 740"/>
                <a:gd name="T45" fmla="*/ 897 h 1041"/>
                <a:gd name="T46" fmla="*/ 77 w 740"/>
                <a:gd name="T47" fmla="*/ 947 h 1041"/>
                <a:gd name="T48" fmla="*/ 142 w 740"/>
                <a:gd name="T49" fmla="*/ 987 h 1041"/>
                <a:gd name="T50" fmla="*/ 214 w 740"/>
                <a:gd name="T51" fmla="*/ 1017 h 1041"/>
                <a:gd name="T52" fmla="*/ 289 w 740"/>
                <a:gd name="T53" fmla="*/ 1035 h 1041"/>
                <a:gd name="T54" fmla="*/ 370 w 740"/>
                <a:gd name="T55" fmla="*/ 1041 h 1041"/>
                <a:gd name="T56" fmla="*/ 451 w 740"/>
                <a:gd name="T57" fmla="*/ 1035 h 1041"/>
                <a:gd name="T58" fmla="*/ 527 w 740"/>
                <a:gd name="T59" fmla="*/ 1017 h 1041"/>
                <a:gd name="T60" fmla="*/ 598 w 740"/>
                <a:gd name="T61" fmla="*/ 987 h 1041"/>
                <a:gd name="T62" fmla="*/ 663 w 740"/>
                <a:gd name="T63" fmla="*/ 947 h 1041"/>
                <a:gd name="T64" fmla="*/ 722 w 740"/>
                <a:gd name="T65" fmla="*/ 897 h 1041"/>
                <a:gd name="T66" fmla="*/ 722 w 740"/>
                <a:gd name="T67" fmla="*/ 890 h 1041"/>
                <a:gd name="T68" fmla="*/ 663 w 740"/>
                <a:gd name="T69" fmla="*/ 940 h 1041"/>
                <a:gd name="T70" fmla="*/ 598 w 740"/>
                <a:gd name="T71" fmla="*/ 981 h 1041"/>
                <a:gd name="T72" fmla="*/ 527 w 740"/>
                <a:gd name="T73" fmla="*/ 1011 h 1041"/>
                <a:gd name="T74" fmla="*/ 451 w 740"/>
                <a:gd name="T75" fmla="*/ 1029 h 1041"/>
                <a:gd name="T76" fmla="*/ 370 w 740"/>
                <a:gd name="T77" fmla="*/ 1037 h 1041"/>
                <a:gd name="T78" fmla="*/ 289 w 740"/>
                <a:gd name="T79" fmla="*/ 1029 h 1041"/>
                <a:gd name="T80" fmla="*/ 213 w 740"/>
                <a:gd name="T81" fmla="*/ 1011 h 1041"/>
                <a:gd name="T82" fmla="*/ 142 w 740"/>
                <a:gd name="T83" fmla="*/ 981 h 1041"/>
                <a:gd name="T84" fmla="*/ 77 w 740"/>
                <a:gd name="T85" fmla="*/ 940 h 1041"/>
                <a:gd name="T86" fmla="*/ 18 w 740"/>
                <a:gd name="T87" fmla="*/ 890 h 10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41"/>
                <a:gd name="T134" fmla="*/ 740 w 740"/>
                <a:gd name="T135" fmla="*/ 1041 h 10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41">
                  <a:moveTo>
                    <a:pt x="740" y="162"/>
                  </a:moveTo>
                  <a:lnTo>
                    <a:pt x="722" y="143"/>
                  </a:lnTo>
                  <a:lnTo>
                    <a:pt x="704" y="126"/>
                  </a:lnTo>
                  <a:lnTo>
                    <a:pt x="684" y="111"/>
                  </a:lnTo>
                  <a:lnTo>
                    <a:pt x="663" y="95"/>
                  </a:lnTo>
                  <a:lnTo>
                    <a:pt x="643" y="81"/>
                  </a:lnTo>
                  <a:lnTo>
                    <a:pt x="620" y="67"/>
                  </a:lnTo>
                  <a:lnTo>
                    <a:pt x="598" y="55"/>
                  </a:lnTo>
                  <a:lnTo>
                    <a:pt x="574" y="44"/>
                  </a:lnTo>
                  <a:lnTo>
                    <a:pt x="551" y="34"/>
                  </a:lnTo>
                  <a:lnTo>
                    <a:pt x="527" y="26"/>
                  </a:lnTo>
                  <a:lnTo>
                    <a:pt x="502" y="17"/>
                  </a:lnTo>
                  <a:lnTo>
                    <a:pt x="476" y="11"/>
                  </a:lnTo>
                  <a:lnTo>
                    <a:pt x="451" y="7"/>
                  </a:lnTo>
                  <a:lnTo>
                    <a:pt x="424" y="3"/>
                  </a:lnTo>
                  <a:lnTo>
                    <a:pt x="398" y="1"/>
                  </a:lnTo>
                  <a:lnTo>
                    <a:pt x="370" y="0"/>
                  </a:lnTo>
                  <a:lnTo>
                    <a:pt x="344" y="1"/>
                  </a:lnTo>
                  <a:lnTo>
                    <a:pt x="316" y="3"/>
                  </a:lnTo>
                  <a:lnTo>
                    <a:pt x="289" y="7"/>
                  </a:lnTo>
                  <a:lnTo>
                    <a:pt x="264" y="11"/>
                  </a:lnTo>
                  <a:lnTo>
                    <a:pt x="238" y="17"/>
                  </a:lnTo>
                  <a:lnTo>
                    <a:pt x="214" y="26"/>
                  </a:lnTo>
                  <a:lnTo>
                    <a:pt x="189" y="34"/>
                  </a:lnTo>
                  <a:lnTo>
                    <a:pt x="166" y="44"/>
                  </a:lnTo>
                  <a:lnTo>
                    <a:pt x="142" y="55"/>
                  </a:lnTo>
                  <a:lnTo>
                    <a:pt x="120" y="67"/>
                  </a:lnTo>
                  <a:lnTo>
                    <a:pt x="97" y="81"/>
                  </a:lnTo>
                  <a:lnTo>
                    <a:pt x="77" y="95"/>
                  </a:lnTo>
                  <a:lnTo>
                    <a:pt x="57" y="111"/>
                  </a:lnTo>
                  <a:lnTo>
                    <a:pt x="36" y="126"/>
                  </a:lnTo>
                  <a:lnTo>
                    <a:pt x="18" y="143"/>
                  </a:lnTo>
                  <a:lnTo>
                    <a:pt x="0" y="162"/>
                  </a:lnTo>
                  <a:lnTo>
                    <a:pt x="0" y="170"/>
                  </a:lnTo>
                  <a:lnTo>
                    <a:pt x="18" y="152"/>
                  </a:lnTo>
                  <a:lnTo>
                    <a:pt x="36" y="133"/>
                  </a:lnTo>
                  <a:lnTo>
                    <a:pt x="56" y="116"/>
                  </a:lnTo>
                  <a:lnTo>
                    <a:pt x="77" y="101"/>
                  </a:lnTo>
                  <a:lnTo>
                    <a:pt x="97" y="87"/>
                  </a:lnTo>
                  <a:lnTo>
                    <a:pt x="120" y="74"/>
                  </a:lnTo>
                  <a:lnTo>
                    <a:pt x="142" y="61"/>
                  </a:lnTo>
                  <a:lnTo>
                    <a:pt x="166" y="50"/>
                  </a:lnTo>
                  <a:lnTo>
                    <a:pt x="189" y="40"/>
                  </a:lnTo>
                  <a:lnTo>
                    <a:pt x="213" y="31"/>
                  </a:lnTo>
                  <a:lnTo>
                    <a:pt x="238" y="23"/>
                  </a:lnTo>
                  <a:lnTo>
                    <a:pt x="264" y="17"/>
                  </a:lnTo>
                  <a:lnTo>
                    <a:pt x="289" y="11"/>
                  </a:lnTo>
                  <a:lnTo>
                    <a:pt x="316" y="8"/>
                  </a:lnTo>
                  <a:lnTo>
                    <a:pt x="342" y="6"/>
                  </a:lnTo>
                  <a:lnTo>
                    <a:pt x="370" y="6"/>
                  </a:lnTo>
                  <a:lnTo>
                    <a:pt x="398" y="6"/>
                  </a:lnTo>
                  <a:lnTo>
                    <a:pt x="424" y="8"/>
                  </a:lnTo>
                  <a:lnTo>
                    <a:pt x="451" y="11"/>
                  </a:lnTo>
                  <a:lnTo>
                    <a:pt x="477" y="17"/>
                  </a:lnTo>
                  <a:lnTo>
                    <a:pt x="502" y="23"/>
                  </a:lnTo>
                  <a:lnTo>
                    <a:pt x="527" y="31"/>
                  </a:lnTo>
                  <a:lnTo>
                    <a:pt x="551" y="40"/>
                  </a:lnTo>
                  <a:lnTo>
                    <a:pt x="574" y="50"/>
                  </a:lnTo>
                  <a:lnTo>
                    <a:pt x="598" y="61"/>
                  </a:lnTo>
                  <a:lnTo>
                    <a:pt x="620" y="74"/>
                  </a:lnTo>
                  <a:lnTo>
                    <a:pt x="643" y="87"/>
                  </a:lnTo>
                  <a:lnTo>
                    <a:pt x="663" y="101"/>
                  </a:lnTo>
                  <a:lnTo>
                    <a:pt x="684" y="116"/>
                  </a:lnTo>
                  <a:lnTo>
                    <a:pt x="704" y="133"/>
                  </a:lnTo>
                  <a:lnTo>
                    <a:pt x="722" y="152"/>
                  </a:lnTo>
                  <a:lnTo>
                    <a:pt x="740" y="170"/>
                  </a:lnTo>
                  <a:lnTo>
                    <a:pt x="740" y="162"/>
                  </a:lnTo>
                  <a:close/>
                  <a:moveTo>
                    <a:pt x="0" y="879"/>
                  </a:moveTo>
                  <a:lnTo>
                    <a:pt x="18" y="897"/>
                  </a:lnTo>
                  <a:lnTo>
                    <a:pt x="36" y="914"/>
                  </a:lnTo>
                  <a:lnTo>
                    <a:pt x="57" y="931"/>
                  </a:lnTo>
                  <a:lnTo>
                    <a:pt x="77" y="947"/>
                  </a:lnTo>
                  <a:lnTo>
                    <a:pt x="97" y="961"/>
                  </a:lnTo>
                  <a:lnTo>
                    <a:pt x="120" y="974"/>
                  </a:lnTo>
                  <a:lnTo>
                    <a:pt x="142" y="987"/>
                  </a:lnTo>
                  <a:lnTo>
                    <a:pt x="166" y="998"/>
                  </a:lnTo>
                  <a:lnTo>
                    <a:pt x="189" y="1008"/>
                  </a:lnTo>
                  <a:lnTo>
                    <a:pt x="214" y="1017"/>
                  </a:lnTo>
                  <a:lnTo>
                    <a:pt x="238" y="1024"/>
                  </a:lnTo>
                  <a:lnTo>
                    <a:pt x="264" y="1029"/>
                  </a:lnTo>
                  <a:lnTo>
                    <a:pt x="289" y="1035"/>
                  </a:lnTo>
                  <a:lnTo>
                    <a:pt x="316" y="1038"/>
                  </a:lnTo>
                  <a:lnTo>
                    <a:pt x="344" y="1041"/>
                  </a:lnTo>
                  <a:lnTo>
                    <a:pt x="370" y="1041"/>
                  </a:lnTo>
                  <a:lnTo>
                    <a:pt x="398" y="1041"/>
                  </a:lnTo>
                  <a:lnTo>
                    <a:pt x="424" y="1038"/>
                  </a:lnTo>
                  <a:lnTo>
                    <a:pt x="451" y="1035"/>
                  </a:lnTo>
                  <a:lnTo>
                    <a:pt x="476" y="1029"/>
                  </a:lnTo>
                  <a:lnTo>
                    <a:pt x="502" y="1024"/>
                  </a:lnTo>
                  <a:lnTo>
                    <a:pt x="527" y="1017"/>
                  </a:lnTo>
                  <a:lnTo>
                    <a:pt x="551" y="1008"/>
                  </a:lnTo>
                  <a:lnTo>
                    <a:pt x="574" y="998"/>
                  </a:lnTo>
                  <a:lnTo>
                    <a:pt x="598" y="987"/>
                  </a:lnTo>
                  <a:lnTo>
                    <a:pt x="620" y="974"/>
                  </a:lnTo>
                  <a:lnTo>
                    <a:pt x="643" y="961"/>
                  </a:lnTo>
                  <a:lnTo>
                    <a:pt x="663" y="947"/>
                  </a:lnTo>
                  <a:lnTo>
                    <a:pt x="684" y="931"/>
                  </a:lnTo>
                  <a:lnTo>
                    <a:pt x="704" y="914"/>
                  </a:lnTo>
                  <a:lnTo>
                    <a:pt x="722" y="897"/>
                  </a:lnTo>
                  <a:lnTo>
                    <a:pt x="740" y="879"/>
                  </a:lnTo>
                  <a:lnTo>
                    <a:pt x="740" y="872"/>
                  </a:lnTo>
                  <a:lnTo>
                    <a:pt x="722" y="890"/>
                  </a:lnTo>
                  <a:lnTo>
                    <a:pt x="704" y="907"/>
                  </a:lnTo>
                  <a:lnTo>
                    <a:pt x="684" y="924"/>
                  </a:lnTo>
                  <a:lnTo>
                    <a:pt x="663" y="940"/>
                  </a:lnTo>
                  <a:lnTo>
                    <a:pt x="643" y="954"/>
                  </a:lnTo>
                  <a:lnTo>
                    <a:pt x="620" y="968"/>
                  </a:lnTo>
                  <a:lnTo>
                    <a:pt x="598" y="981"/>
                  </a:lnTo>
                  <a:lnTo>
                    <a:pt x="574" y="993"/>
                  </a:lnTo>
                  <a:lnTo>
                    <a:pt x="551" y="1002"/>
                  </a:lnTo>
                  <a:lnTo>
                    <a:pt x="527" y="1011"/>
                  </a:lnTo>
                  <a:lnTo>
                    <a:pt x="502" y="1018"/>
                  </a:lnTo>
                  <a:lnTo>
                    <a:pt x="477" y="1025"/>
                  </a:lnTo>
                  <a:lnTo>
                    <a:pt x="451" y="1029"/>
                  </a:lnTo>
                  <a:lnTo>
                    <a:pt x="424" y="1034"/>
                  </a:lnTo>
                  <a:lnTo>
                    <a:pt x="398" y="1035"/>
                  </a:lnTo>
                  <a:lnTo>
                    <a:pt x="370" y="1037"/>
                  </a:lnTo>
                  <a:lnTo>
                    <a:pt x="342" y="1035"/>
                  </a:lnTo>
                  <a:lnTo>
                    <a:pt x="316" y="1034"/>
                  </a:lnTo>
                  <a:lnTo>
                    <a:pt x="289" y="1029"/>
                  </a:lnTo>
                  <a:lnTo>
                    <a:pt x="264" y="1025"/>
                  </a:lnTo>
                  <a:lnTo>
                    <a:pt x="238" y="1018"/>
                  </a:lnTo>
                  <a:lnTo>
                    <a:pt x="213" y="1011"/>
                  </a:lnTo>
                  <a:lnTo>
                    <a:pt x="189" y="1002"/>
                  </a:lnTo>
                  <a:lnTo>
                    <a:pt x="166" y="993"/>
                  </a:lnTo>
                  <a:lnTo>
                    <a:pt x="142" y="981"/>
                  </a:lnTo>
                  <a:lnTo>
                    <a:pt x="120" y="968"/>
                  </a:lnTo>
                  <a:lnTo>
                    <a:pt x="97" y="954"/>
                  </a:lnTo>
                  <a:lnTo>
                    <a:pt x="77" y="940"/>
                  </a:lnTo>
                  <a:lnTo>
                    <a:pt x="56" y="924"/>
                  </a:lnTo>
                  <a:lnTo>
                    <a:pt x="36" y="907"/>
                  </a:lnTo>
                  <a:lnTo>
                    <a:pt x="18" y="890"/>
                  </a:lnTo>
                  <a:lnTo>
                    <a:pt x="0" y="872"/>
                  </a:lnTo>
                  <a:lnTo>
                    <a:pt x="0" y="879"/>
                  </a:lnTo>
                  <a:close/>
                </a:path>
              </a:pathLst>
            </a:custGeom>
            <a:solidFill>
              <a:srgbClr val="6B9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1" name="Freeform 249"/>
            <p:cNvSpPr>
              <a:spLocks noEditPoints="1"/>
            </p:cNvSpPr>
            <p:nvPr/>
          </p:nvSpPr>
          <p:spPr bwMode="auto">
            <a:xfrm>
              <a:off x="4115" y="1948"/>
              <a:ext cx="740" cy="1036"/>
            </a:xfrm>
            <a:custGeom>
              <a:avLst/>
              <a:gdLst>
                <a:gd name="T0" fmla="*/ 704 w 740"/>
                <a:gd name="T1" fmla="*/ 128 h 1036"/>
                <a:gd name="T2" fmla="*/ 643 w 740"/>
                <a:gd name="T3" fmla="*/ 81 h 1036"/>
                <a:gd name="T4" fmla="*/ 574 w 740"/>
                <a:gd name="T5" fmla="*/ 44 h 1036"/>
                <a:gd name="T6" fmla="*/ 502 w 740"/>
                <a:gd name="T7" fmla="*/ 17 h 1036"/>
                <a:gd name="T8" fmla="*/ 424 w 740"/>
                <a:gd name="T9" fmla="*/ 3 h 1036"/>
                <a:gd name="T10" fmla="*/ 344 w 740"/>
                <a:gd name="T11" fmla="*/ 0 h 1036"/>
                <a:gd name="T12" fmla="*/ 264 w 740"/>
                <a:gd name="T13" fmla="*/ 11 h 1036"/>
                <a:gd name="T14" fmla="*/ 189 w 740"/>
                <a:gd name="T15" fmla="*/ 34 h 1036"/>
                <a:gd name="T16" fmla="*/ 120 w 740"/>
                <a:gd name="T17" fmla="*/ 67 h 1036"/>
                <a:gd name="T18" fmla="*/ 56 w 740"/>
                <a:gd name="T19" fmla="*/ 111 h 1036"/>
                <a:gd name="T20" fmla="*/ 0 w 740"/>
                <a:gd name="T21" fmla="*/ 163 h 1036"/>
                <a:gd name="T22" fmla="*/ 36 w 740"/>
                <a:gd name="T23" fmla="*/ 135 h 1036"/>
                <a:gd name="T24" fmla="*/ 97 w 740"/>
                <a:gd name="T25" fmla="*/ 86 h 1036"/>
                <a:gd name="T26" fmla="*/ 164 w 740"/>
                <a:gd name="T27" fmla="*/ 50 h 1036"/>
                <a:gd name="T28" fmla="*/ 238 w 740"/>
                <a:gd name="T29" fmla="*/ 23 h 1036"/>
                <a:gd name="T30" fmla="*/ 316 w 740"/>
                <a:gd name="T31" fmla="*/ 8 h 1036"/>
                <a:gd name="T32" fmla="*/ 398 w 740"/>
                <a:gd name="T33" fmla="*/ 5 h 1036"/>
                <a:gd name="T34" fmla="*/ 477 w 740"/>
                <a:gd name="T35" fmla="*/ 17 h 1036"/>
                <a:gd name="T36" fmla="*/ 552 w 740"/>
                <a:gd name="T37" fmla="*/ 40 h 1036"/>
                <a:gd name="T38" fmla="*/ 620 w 740"/>
                <a:gd name="T39" fmla="*/ 74 h 1036"/>
                <a:gd name="T40" fmla="*/ 684 w 740"/>
                <a:gd name="T41" fmla="*/ 118 h 1036"/>
                <a:gd name="T42" fmla="*/ 740 w 740"/>
                <a:gd name="T43" fmla="*/ 170 h 1036"/>
                <a:gd name="T44" fmla="*/ 18 w 740"/>
                <a:gd name="T45" fmla="*/ 890 h 1036"/>
                <a:gd name="T46" fmla="*/ 77 w 740"/>
                <a:gd name="T47" fmla="*/ 940 h 1036"/>
                <a:gd name="T48" fmla="*/ 142 w 740"/>
                <a:gd name="T49" fmla="*/ 981 h 1036"/>
                <a:gd name="T50" fmla="*/ 213 w 740"/>
                <a:gd name="T51" fmla="*/ 1011 h 1036"/>
                <a:gd name="T52" fmla="*/ 289 w 740"/>
                <a:gd name="T53" fmla="*/ 1029 h 1036"/>
                <a:gd name="T54" fmla="*/ 370 w 740"/>
                <a:gd name="T55" fmla="*/ 1036 h 1036"/>
                <a:gd name="T56" fmla="*/ 451 w 740"/>
                <a:gd name="T57" fmla="*/ 1029 h 1036"/>
                <a:gd name="T58" fmla="*/ 527 w 740"/>
                <a:gd name="T59" fmla="*/ 1011 h 1036"/>
                <a:gd name="T60" fmla="*/ 598 w 740"/>
                <a:gd name="T61" fmla="*/ 981 h 1036"/>
                <a:gd name="T62" fmla="*/ 663 w 740"/>
                <a:gd name="T63" fmla="*/ 940 h 1036"/>
                <a:gd name="T64" fmla="*/ 722 w 740"/>
                <a:gd name="T65" fmla="*/ 890 h 1036"/>
                <a:gd name="T66" fmla="*/ 722 w 740"/>
                <a:gd name="T67" fmla="*/ 883 h 1036"/>
                <a:gd name="T68" fmla="*/ 663 w 740"/>
                <a:gd name="T69" fmla="*/ 934 h 1036"/>
                <a:gd name="T70" fmla="*/ 598 w 740"/>
                <a:gd name="T71" fmla="*/ 974 h 1036"/>
                <a:gd name="T72" fmla="*/ 527 w 740"/>
                <a:gd name="T73" fmla="*/ 1005 h 1036"/>
                <a:gd name="T74" fmla="*/ 451 w 740"/>
                <a:gd name="T75" fmla="*/ 1024 h 1036"/>
                <a:gd name="T76" fmla="*/ 370 w 740"/>
                <a:gd name="T77" fmla="*/ 1031 h 1036"/>
                <a:gd name="T78" fmla="*/ 289 w 740"/>
                <a:gd name="T79" fmla="*/ 1024 h 1036"/>
                <a:gd name="T80" fmla="*/ 213 w 740"/>
                <a:gd name="T81" fmla="*/ 1005 h 1036"/>
                <a:gd name="T82" fmla="*/ 142 w 740"/>
                <a:gd name="T83" fmla="*/ 974 h 1036"/>
                <a:gd name="T84" fmla="*/ 77 w 740"/>
                <a:gd name="T85" fmla="*/ 934 h 1036"/>
                <a:gd name="T86" fmla="*/ 18 w 740"/>
                <a:gd name="T87" fmla="*/ 883 h 10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36"/>
                <a:gd name="T134" fmla="*/ 740 w 740"/>
                <a:gd name="T135" fmla="*/ 1036 h 10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36">
                  <a:moveTo>
                    <a:pt x="740" y="163"/>
                  </a:moveTo>
                  <a:lnTo>
                    <a:pt x="722" y="145"/>
                  </a:lnTo>
                  <a:lnTo>
                    <a:pt x="704" y="128"/>
                  </a:lnTo>
                  <a:lnTo>
                    <a:pt x="684" y="111"/>
                  </a:lnTo>
                  <a:lnTo>
                    <a:pt x="663" y="95"/>
                  </a:lnTo>
                  <a:lnTo>
                    <a:pt x="643" y="81"/>
                  </a:lnTo>
                  <a:lnTo>
                    <a:pt x="620" y="67"/>
                  </a:lnTo>
                  <a:lnTo>
                    <a:pt x="598" y="55"/>
                  </a:lnTo>
                  <a:lnTo>
                    <a:pt x="574" y="44"/>
                  </a:lnTo>
                  <a:lnTo>
                    <a:pt x="551" y="34"/>
                  </a:lnTo>
                  <a:lnTo>
                    <a:pt x="527" y="25"/>
                  </a:lnTo>
                  <a:lnTo>
                    <a:pt x="502" y="17"/>
                  </a:lnTo>
                  <a:lnTo>
                    <a:pt x="476" y="11"/>
                  </a:lnTo>
                  <a:lnTo>
                    <a:pt x="451" y="7"/>
                  </a:lnTo>
                  <a:lnTo>
                    <a:pt x="424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4" y="0"/>
                  </a:lnTo>
                  <a:lnTo>
                    <a:pt x="316" y="3"/>
                  </a:lnTo>
                  <a:lnTo>
                    <a:pt x="289" y="7"/>
                  </a:lnTo>
                  <a:lnTo>
                    <a:pt x="264" y="11"/>
                  </a:lnTo>
                  <a:lnTo>
                    <a:pt x="238" y="17"/>
                  </a:lnTo>
                  <a:lnTo>
                    <a:pt x="213" y="25"/>
                  </a:lnTo>
                  <a:lnTo>
                    <a:pt x="189" y="34"/>
                  </a:lnTo>
                  <a:lnTo>
                    <a:pt x="166" y="44"/>
                  </a:lnTo>
                  <a:lnTo>
                    <a:pt x="142" y="55"/>
                  </a:lnTo>
                  <a:lnTo>
                    <a:pt x="120" y="67"/>
                  </a:lnTo>
                  <a:lnTo>
                    <a:pt x="97" y="81"/>
                  </a:lnTo>
                  <a:lnTo>
                    <a:pt x="77" y="95"/>
                  </a:lnTo>
                  <a:lnTo>
                    <a:pt x="56" y="111"/>
                  </a:lnTo>
                  <a:lnTo>
                    <a:pt x="36" y="128"/>
                  </a:lnTo>
                  <a:lnTo>
                    <a:pt x="18" y="145"/>
                  </a:lnTo>
                  <a:lnTo>
                    <a:pt x="0" y="163"/>
                  </a:lnTo>
                  <a:lnTo>
                    <a:pt x="0" y="170"/>
                  </a:lnTo>
                  <a:lnTo>
                    <a:pt x="18" y="152"/>
                  </a:lnTo>
                  <a:lnTo>
                    <a:pt x="36" y="135"/>
                  </a:lnTo>
                  <a:lnTo>
                    <a:pt x="56" y="118"/>
                  </a:lnTo>
                  <a:lnTo>
                    <a:pt x="77" y="102"/>
                  </a:lnTo>
                  <a:lnTo>
                    <a:pt x="97" y="86"/>
                  </a:lnTo>
                  <a:lnTo>
                    <a:pt x="120" y="74"/>
                  </a:lnTo>
                  <a:lnTo>
                    <a:pt x="142" y="61"/>
                  </a:lnTo>
                  <a:lnTo>
                    <a:pt x="164" y="50"/>
                  </a:lnTo>
                  <a:lnTo>
                    <a:pt x="189" y="40"/>
                  </a:lnTo>
                  <a:lnTo>
                    <a:pt x="213" y="31"/>
                  </a:lnTo>
                  <a:lnTo>
                    <a:pt x="238" y="23"/>
                  </a:lnTo>
                  <a:lnTo>
                    <a:pt x="263" y="17"/>
                  </a:lnTo>
                  <a:lnTo>
                    <a:pt x="289" y="11"/>
                  </a:lnTo>
                  <a:lnTo>
                    <a:pt x="316" y="8"/>
                  </a:lnTo>
                  <a:lnTo>
                    <a:pt x="342" y="5"/>
                  </a:lnTo>
                  <a:lnTo>
                    <a:pt x="370" y="5"/>
                  </a:lnTo>
                  <a:lnTo>
                    <a:pt x="398" y="5"/>
                  </a:lnTo>
                  <a:lnTo>
                    <a:pt x="424" y="8"/>
                  </a:lnTo>
                  <a:lnTo>
                    <a:pt x="451" y="11"/>
                  </a:lnTo>
                  <a:lnTo>
                    <a:pt x="477" y="17"/>
                  </a:lnTo>
                  <a:lnTo>
                    <a:pt x="502" y="23"/>
                  </a:lnTo>
                  <a:lnTo>
                    <a:pt x="527" y="31"/>
                  </a:lnTo>
                  <a:lnTo>
                    <a:pt x="552" y="40"/>
                  </a:lnTo>
                  <a:lnTo>
                    <a:pt x="576" y="50"/>
                  </a:lnTo>
                  <a:lnTo>
                    <a:pt x="598" y="61"/>
                  </a:lnTo>
                  <a:lnTo>
                    <a:pt x="620" y="74"/>
                  </a:lnTo>
                  <a:lnTo>
                    <a:pt x="643" y="86"/>
                  </a:lnTo>
                  <a:lnTo>
                    <a:pt x="663" y="102"/>
                  </a:lnTo>
                  <a:lnTo>
                    <a:pt x="684" y="118"/>
                  </a:lnTo>
                  <a:lnTo>
                    <a:pt x="704" y="135"/>
                  </a:lnTo>
                  <a:lnTo>
                    <a:pt x="722" y="152"/>
                  </a:lnTo>
                  <a:lnTo>
                    <a:pt x="740" y="170"/>
                  </a:lnTo>
                  <a:lnTo>
                    <a:pt x="740" y="163"/>
                  </a:lnTo>
                  <a:close/>
                  <a:moveTo>
                    <a:pt x="0" y="873"/>
                  </a:moveTo>
                  <a:lnTo>
                    <a:pt x="18" y="890"/>
                  </a:lnTo>
                  <a:lnTo>
                    <a:pt x="36" y="909"/>
                  </a:lnTo>
                  <a:lnTo>
                    <a:pt x="56" y="924"/>
                  </a:lnTo>
                  <a:lnTo>
                    <a:pt x="77" y="940"/>
                  </a:lnTo>
                  <a:lnTo>
                    <a:pt x="97" y="955"/>
                  </a:lnTo>
                  <a:lnTo>
                    <a:pt x="120" y="968"/>
                  </a:lnTo>
                  <a:lnTo>
                    <a:pt x="142" y="981"/>
                  </a:lnTo>
                  <a:lnTo>
                    <a:pt x="166" y="992"/>
                  </a:lnTo>
                  <a:lnTo>
                    <a:pt x="189" y="1002"/>
                  </a:lnTo>
                  <a:lnTo>
                    <a:pt x="213" y="1011"/>
                  </a:lnTo>
                  <a:lnTo>
                    <a:pt x="238" y="1018"/>
                  </a:lnTo>
                  <a:lnTo>
                    <a:pt x="264" y="1025"/>
                  </a:lnTo>
                  <a:lnTo>
                    <a:pt x="289" y="1029"/>
                  </a:lnTo>
                  <a:lnTo>
                    <a:pt x="316" y="1032"/>
                  </a:lnTo>
                  <a:lnTo>
                    <a:pt x="344" y="1035"/>
                  </a:lnTo>
                  <a:lnTo>
                    <a:pt x="370" y="1036"/>
                  </a:lnTo>
                  <a:lnTo>
                    <a:pt x="398" y="1035"/>
                  </a:lnTo>
                  <a:lnTo>
                    <a:pt x="424" y="1032"/>
                  </a:lnTo>
                  <a:lnTo>
                    <a:pt x="451" y="1029"/>
                  </a:lnTo>
                  <a:lnTo>
                    <a:pt x="476" y="1025"/>
                  </a:lnTo>
                  <a:lnTo>
                    <a:pt x="502" y="1018"/>
                  </a:lnTo>
                  <a:lnTo>
                    <a:pt x="527" y="1011"/>
                  </a:lnTo>
                  <a:lnTo>
                    <a:pt x="551" y="1002"/>
                  </a:lnTo>
                  <a:lnTo>
                    <a:pt x="574" y="992"/>
                  </a:lnTo>
                  <a:lnTo>
                    <a:pt x="598" y="981"/>
                  </a:lnTo>
                  <a:lnTo>
                    <a:pt x="620" y="968"/>
                  </a:lnTo>
                  <a:lnTo>
                    <a:pt x="643" y="955"/>
                  </a:lnTo>
                  <a:lnTo>
                    <a:pt x="663" y="940"/>
                  </a:lnTo>
                  <a:lnTo>
                    <a:pt x="684" y="924"/>
                  </a:lnTo>
                  <a:lnTo>
                    <a:pt x="704" y="909"/>
                  </a:lnTo>
                  <a:lnTo>
                    <a:pt x="722" y="890"/>
                  </a:lnTo>
                  <a:lnTo>
                    <a:pt x="740" y="873"/>
                  </a:lnTo>
                  <a:lnTo>
                    <a:pt x="740" y="865"/>
                  </a:lnTo>
                  <a:lnTo>
                    <a:pt x="722" y="883"/>
                  </a:lnTo>
                  <a:lnTo>
                    <a:pt x="704" y="901"/>
                  </a:lnTo>
                  <a:lnTo>
                    <a:pt x="684" y="919"/>
                  </a:lnTo>
                  <a:lnTo>
                    <a:pt x="663" y="934"/>
                  </a:lnTo>
                  <a:lnTo>
                    <a:pt x="643" y="948"/>
                  </a:lnTo>
                  <a:lnTo>
                    <a:pt x="620" y="963"/>
                  </a:lnTo>
                  <a:lnTo>
                    <a:pt x="598" y="974"/>
                  </a:lnTo>
                  <a:lnTo>
                    <a:pt x="576" y="985"/>
                  </a:lnTo>
                  <a:lnTo>
                    <a:pt x="552" y="997"/>
                  </a:lnTo>
                  <a:lnTo>
                    <a:pt x="527" y="1005"/>
                  </a:lnTo>
                  <a:lnTo>
                    <a:pt x="502" y="1012"/>
                  </a:lnTo>
                  <a:lnTo>
                    <a:pt x="477" y="1019"/>
                  </a:lnTo>
                  <a:lnTo>
                    <a:pt x="451" y="1024"/>
                  </a:lnTo>
                  <a:lnTo>
                    <a:pt x="424" y="1028"/>
                  </a:lnTo>
                  <a:lnTo>
                    <a:pt x="398" y="1029"/>
                  </a:lnTo>
                  <a:lnTo>
                    <a:pt x="370" y="1031"/>
                  </a:lnTo>
                  <a:lnTo>
                    <a:pt x="342" y="1029"/>
                  </a:lnTo>
                  <a:lnTo>
                    <a:pt x="316" y="1028"/>
                  </a:lnTo>
                  <a:lnTo>
                    <a:pt x="289" y="1024"/>
                  </a:lnTo>
                  <a:lnTo>
                    <a:pt x="263" y="1019"/>
                  </a:lnTo>
                  <a:lnTo>
                    <a:pt x="238" y="1012"/>
                  </a:lnTo>
                  <a:lnTo>
                    <a:pt x="213" y="1005"/>
                  </a:lnTo>
                  <a:lnTo>
                    <a:pt x="189" y="997"/>
                  </a:lnTo>
                  <a:lnTo>
                    <a:pt x="164" y="985"/>
                  </a:lnTo>
                  <a:lnTo>
                    <a:pt x="142" y="974"/>
                  </a:lnTo>
                  <a:lnTo>
                    <a:pt x="120" y="963"/>
                  </a:lnTo>
                  <a:lnTo>
                    <a:pt x="97" y="948"/>
                  </a:lnTo>
                  <a:lnTo>
                    <a:pt x="77" y="934"/>
                  </a:lnTo>
                  <a:lnTo>
                    <a:pt x="56" y="919"/>
                  </a:lnTo>
                  <a:lnTo>
                    <a:pt x="36" y="901"/>
                  </a:lnTo>
                  <a:lnTo>
                    <a:pt x="18" y="883"/>
                  </a:lnTo>
                  <a:lnTo>
                    <a:pt x="0" y="865"/>
                  </a:lnTo>
                  <a:lnTo>
                    <a:pt x="0" y="873"/>
                  </a:lnTo>
                  <a:close/>
                </a:path>
              </a:pathLst>
            </a:custGeom>
            <a:solidFill>
              <a:srgbClr val="6D96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2" name="Freeform 250"/>
            <p:cNvSpPr>
              <a:spLocks noEditPoints="1"/>
            </p:cNvSpPr>
            <p:nvPr/>
          </p:nvSpPr>
          <p:spPr bwMode="auto">
            <a:xfrm>
              <a:off x="4115" y="1951"/>
              <a:ext cx="740" cy="1031"/>
            </a:xfrm>
            <a:custGeom>
              <a:avLst/>
              <a:gdLst>
                <a:gd name="T0" fmla="*/ 704 w 740"/>
                <a:gd name="T1" fmla="*/ 127 h 1031"/>
                <a:gd name="T2" fmla="*/ 643 w 740"/>
                <a:gd name="T3" fmla="*/ 81 h 1031"/>
                <a:gd name="T4" fmla="*/ 574 w 740"/>
                <a:gd name="T5" fmla="*/ 44 h 1031"/>
                <a:gd name="T6" fmla="*/ 502 w 740"/>
                <a:gd name="T7" fmla="*/ 17 h 1031"/>
                <a:gd name="T8" fmla="*/ 424 w 740"/>
                <a:gd name="T9" fmla="*/ 2 h 1031"/>
                <a:gd name="T10" fmla="*/ 342 w 740"/>
                <a:gd name="T11" fmla="*/ 0 h 1031"/>
                <a:gd name="T12" fmla="*/ 264 w 740"/>
                <a:gd name="T13" fmla="*/ 11 h 1031"/>
                <a:gd name="T14" fmla="*/ 189 w 740"/>
                <a:gd name="T15" fmla="*/ 34 h 1031"/>
                <a:gd name="T16" fmla="*/ 120 w 740"/>
                <a:gd name="T17" fmla="*/ 68 h 1031"/>
                <a:gd name="T18" fmla="*/ 56 w 740"/>
                <a:gd name="T19" fmla="*/ 110 h 1031"/>
                <a:gd name="T20" fmla="*/ 0 w 740"/>
                <a:gd name="T21" fmla="*/ 164 h 1031"/>
                <a:gd name="T22" fmla="*/ 36 w 740"/>
                <a:gd name="T23" fmla="*/ 135 h 1031"/>
                <a:gd name="T24" fmla="*/ 97 w 740"/>
                <a:gd name="T25" fmla="*/ 88 h 1031"/>
                <a:gd name="T26" fmla="*/ 164 w 740"/>
                <a:gd name="T27" fmla="*/ 49 h 1031"/>
                <a:gd name="T28" fmla="*/ 238 w 740"/>
                <a:gd name="T29" fmla="*/ 22 h 1031"/>
                <a:gd name="T30" fmla="*/ 316 w 740"/>
                <a:gd name="T31" fmla="*/ 7 h 1031"/>
                <a:gd name="T32" fmla="*/ 398 w 740"/>
                <a:gd name="T33" fmla="*/ 5 h 1031"/>
                <a:gd name="T34" fmla="*/ 477 w 740"/>
                <a:gd name="T35" fmla="*/ 17 h 1031"/>
                <a:gd name="T36" fmla="*/ 552 w 740"/>
                <a:gd name="T37" fmla="*/ 39 h 1031"/>
                <a:gd name="T38" fmla="*/ 622 w 740"/>
                <a:gd name="T39" fmla="*/ 73 h 1031"/>
                <a:gd name="T40" fmla="*/ 684 w 740"/>
                <a:gd name="T41" fmla="*/ 118 h 1031"/>
                <a:gd name="T42" fmla="*/ 740 w 740"/>
                <a:gd name="T43" fmla="*/ 171 h 1031"/>
                <a:gd name="T44" fmla="*/ 18 w 740"/>
                <a:gd name="T45" fmla="*/ 884 h 1031"/>
                <a:gd name="T46" fmla="*/ 77 w 740"/>
                <a:gd name="T47" fmla="*/ 934 h 1031"/>
                <a:gd name="T48" fmla="*/ 142 w 740"/>
                <a:gd name="T49" fmla="*/ 975 h 1031"/>
                <a:gd name="T50" fmla="*/ 213 w 740"/>
                <a:gd name="T51" fmla="*/ 1005 h 1031"/>
                <a:gd name="T52" fmla="*/ 289 w 740"/>
                <a:gd name="T53" fmla="*/ 1023 h 1031"/>
                <a:gd name="T54" fmla="*/ 370 w 740"/>
                <a:gd name="T55" fmla="*/ 1031 h 1031"/>
                <a:gd name="T56" fmla="*/ 451 w 740"/>
                <a:gd name="T57" fmla="*/ 1023 h 1031"/>
                <a:gd name="T58" fmla="*/ 527 w 740"/>
                <a:gd name="T59" fmla="*/ 1005 h 1031"/>
                <a:gd name="T60" fmla="*/ 598 w 740"/>
                <a:gd name="T61" fmla="*/ 975 h 1031"/>
                <a:gd name="T62" fmla="*/ 663 w 740"/>
                <a:gd name="T63" fmla="*/ 934 h 1031"/>
                <a:gd name="T64" fmla="*/ 722 w 740"/>
                <a:gd name="T65" fmla="*/ 884 h 1031"/>
                <a:gd name="T66" fmla="*/ 722 w 740"/>
                <a:gd name="T67" fmla="*/ 877 h 1031"/>
                <a:gd name="T68" fmla="*/ 663 w 740"/>
                <a:gd name="T69" fmla="*/ 927 h 1031"/>
                <a:gd name="T70" fmla="*/ 598 w 740"/>
                <a:gd name="T71" fmla="*/ 968 h 1031"/>
                <a:gd name="T72" fmla="*/ 527 w 740"/>
                <a:gd name="T73" fmla="*/ 999 h 1031"/>
                <a:gd name="T74" fmla="*/ 451 w 740"/>
                <a:gd name="T75" fmla="*/ 1018 h 1031"/>
                <a:gd name="T76" fmla="*/ 370 w 740"/>
                <a:gd name="T77" fmla="*/ 1025 h 1031"/>
                <a:gd name="T78" fmla="*/ 289 w 740"/>
                <a:gd name="T79" fmla="*/ 1018 h 1031"/>
                <a:gd name="T80" fmla="*/ 213 w 740"/>
                <a:gd name="T81" fmla="*/ 999 h 1031"/>
                <a:gd name="T82" fmla="*/ 142 w 740"/>
                <a:gd name="T83" fmla="*/ 968 h 1031"/>
                <a:gd name="T84" fmla="*/ 77 w 740"/>
                <a:gd name="T85" fmla="*/ 927 h 1031"/>
                <a:gd name="T86" fmla="*/ 18 w 740"/>
                <a:gd name="T87" fmla="*/ 877 h 10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31"/>
                <a:gd name="T134" fmla="*/ 740 w 740"/>
                <a:gd name="T135" fmla="*/ 1031 h 10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31">
                  <a:moveTo>
                    <a:pt x="740" y="164"/>
                  </a:moveTo>
                  <a:lnTo>
                    <a:pt x="722" y="146"/>
                  </a:lnTo>
                  <a:lnTo>
                    <a:pt x="704" y="127"/>
                  </a:lnTo>
                  <a:lnTo>
                    <a:pt x="684" y="110"/>
                  </a:lnTo>
                  <a:lnTo>
                    <a:pt x="663" y="95"/>
                  </a:lnTo>
                  <a:lnTo>
                    <a:pt x="643" y="81"/>
                  </a:lnTo>
                  <a:lnTo>
                    <a:pt x="620" y="68"/>
                  </a:lnTo>
                  <a:lnTo>
                    <a:pt x="598" y="55"/>
                  </a:lnTo>
                  <a:lnTo>
                    <a:pt x="574" y="44"/>
                  </a:lnTo>
                  <a:lnTo>
                    <a:pt x="551" y="34"/>
                  </a:lnTo>
                  <a:lnTo>
                    <a:pt x="527" y="25"/>
                  </a:lnTo>
                  <a:lnTo>
                    <a:pt x="502" y="17"/>
                  </a:lnTo>
                  <a:lnTo>
                    <a:pt x="477" y="11"/>
                  </a:lnTo>
                  <a:lnTo>
                    <a:pt x="451" y="5"/>
                  </a:lnTo>
                  <a:lnTo>
                    <a:pt x="424" y="2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6" y="2"/>
                  </a:lnTo>
                  <a:lnTo>
                    <a:pt x="289" y="5"/>
                  </a:lnTo>
                  <a:lnTo>
                    <a:pt x="264" y="11"/>
                  </a:lnTo>
                  <a:lnTo>
                    <a:pt x="238" y="17"/>
                  </a:lnTo>
                  <a:lnTo>
                    <a:pt x="213" y="25"/>
                  </a:lnTo>
                  <a:lnTo>
                    <a:pt x="189" y="34"/>
                  </a:lnTo>
                  <a:lnTo>
                    <a:pt x="166" y="44"/>
                  </a:lnTo>
                  <a:lnTo>
                    <a:pt x="142" y="55"/>
                  </a:lnTo>
                  <a:lnTo>
                    <a:pt x="120" y="68"/>
                  </a:lnTo>
                  <a:lnTo>
                    <a:pt x="97" y="81"/>
                  </a:lnTo>
                  <a:lnTo>
                    <a:pt x="77" y="95"/>
                  </a:lnTo>
                  <a:lnTo>
                    <a:pt x="56" y="110"/>
                  </a:lnTo>
                  <a:lnTo>
                    <a:pt x="36" y="127"/>
                  </a:lnTo>
                  <a:lnTo>
                    <a:pt x="18" y="146"/>
                  </a:lnTo>
                  <a:lnTo>
                    <a:pt x="0" y="164"/>
                  </a:lnTo>
                  <a:lnTo>
                    <a:pt x="0" y="171"/>
                  </a:lnTo>
                  <a:lnTo>
                    <a:pt x="18" y="153"/>
                  </a:lnTo>
                  <a:lnTo>
                    <a:pt x="36" y="135"/>
                  </a:lnTo>
                  <a:lnTo>
                    <a:pt x="56" y="118"/>
                  </a:lnTo>
                  <a:lnTo>
                    <a:pt x="77" y="102"/>
                  </a:lnTo>
                  <a:lnTo>
                    <a:pt x="97" y="88"/>
                  </a:lnTo>
                  <a:lnTo>
                    <a:pt x="118" y="73"/>
                  </a:lnTo>
                  <a:lnTo>
                    <a:pt x="142" y="61"/>
                  </a:lnTo>
                  <a:lnTo>
                    <a:pt x="164" y="49"/>
                  </a:lnTo>
                  <a:lnTo>
                    <a:pt x="188" y="39"/>
                  </a:lnTo>
                  <a:lnTo>
                    <a:pt x="213" y="31"/>
                  </a:lnTo>
                  <a:lnTo>
                    <a:pt x="238" y="22"/>
                  </a:lnTo>
                  <a:lnTo>
                    <a:pt x="263" y="17"/>
                  </a:lnTo>
                  <a:lnTo>
                    <a:pt x="289" y="11"/>
                  </a:lnTo>
                  <a:lnTo>
                    <a:pt x="316" y="7"/>
                  </a:lnTo>
                  <a:lnTo>
                    <a:pt x="342" y="5"/>
                  </a:lnTo>
                  <a:lnTo>
                    <a:pt x="370" y="4"/>
                  </a:lnTo>
                  <a:lnTo>
                    <a:pt x="398" y="5"/>
                  </a:lnTo>
                  <a:lnTo>
                    <a:pt x="424" y="7"/>
                  </a:lnTo>
                  <a:lnTo>
                    <a:pt x="451" y="11"/>
                  </a:lnTo>
                  <a:lnTo>
                    <a:pt x="477" y="17"/>
                  </a:lnTo>
                  <a:lnTo>
                    <a:pt x="502" y="22"/>
                  </a:lnTo>
                  <a:lnTo>
                    <a:pt x="527" y="31"/>
                  </a:lnTo>
                  <a:lnTo>
                    <a:pt x="552" y="39"/>
                  </a:lnTo>
                  <a:lnTo>
                    <a:pt x="576" y="49"/>
                  </a:lnTo>
                  <a:lnTo>
                    <a:pt x="598" y="61"/>
                  </a:lnTo>
                  <a:lnTo>
                    <a:pt x="622" y="73"/>
                  </a:lnTo>
                  <a:lnTo>
                    <a:pt x="643" y="88"/>
                  </a:lnTo>
                  <a:lnTo>
                    <a:pt x="663" y="102"/>
                  </a:lnTo>
                  <a:lnTo>
                    <a:pt x="684" y="118"/>
                  </a:lnTo>
                  <a:lnTo>
                    <a:pt x="704" y="135"/>
                  </a:lnTo>
                  <a:lnTo>
                    <a:pt x="722" y="153"/>
                  </a:lnTo>
                  <a:lnTo>
                    <a:pt x="740" y="171"/>
                  </a:lnTo>
                  <a:lnTo>
                    <a:pt x="740" y="164"/>
                  </a:lnTo>
                  <a:close/>
                  <a:moveTo>
                    <a:pt x="0" y="866"/>
                  </a:moveTo>
                  <a:lnTo>
                    <a:pt x="18" y="884"/>
                  </a:lnTo>
                  <a:lnTo>
                    <a:pt x="36" y="901"/>
                  </a:lnTo>
                  <a:lnTo>
                    <a:pt x="56" y="918"/>
                  </a:lnTo>
                  <a:lnTo>
                    <a:pt x="77" y="934"/>
                  </a:lnTo>
                  <a:lnTo>
                    <a:pt x="97" y="948"/>
                  </a:lnTo>
                  <a:lnTo>
                    <a:pt x="120" y="962"/>
                  </a:lnTo>
                  <a:lnTo>
                    <a:pt x="142" y="975"/>
                  </a:lnTo>
                  <a:lnTo>
                    <a:pt x="166" y="987"/>
                  </a:lnTo>
                  <a:lnTo>
                    <a:pt x="189" y="996"/>
                  </a:lnTo>
                  <a:lnTo>
                    <a:pt x="213" y="1005"/>
                  </a:lnTo>
                  <a:lnTo>
                    <a:pt x="238" y="1012"/>
                  </a:lnTo>
                  <a:lnTo>
                    <a:pt x="264" y="1019"/>
                  </a:lnTo>
                  <a:lnTo>
                    <a:pt x="289" y="1023"/>
                  </a:lnTo>
                  <a:lnTo>
                    <a:pt x="316" y="1028"/>
                  </a:lnTo>
                  <a:lnTo>
                    <a:pt x="342" y="1029"/>
                  </a:lnTo>
                  <a:lnTo>
                    <a:pt x="370" y="1031"/>
                  </a:lnTo>
                  <a:lnTo>
                    <a:pt x="398" y="1029"/>
                  </a:lnTo>
                  <a:lnTo>
                    <a:pt x="424" y="1028"/>
                  </a:lnTo>
                  <a:lnTo>
                    <a:pt x="451" y="1023"/>
                  </a:lnTo>
                  <a:lnTo>
                    <a:pt x="477" y="1019"/>
                  </a:lnTo>
                  <a:lnTo>
                    <a:pt x="502" y="1012"/>
                  </a:lnTo>
                  <a:lnTo>
                    <a:pt x="527" y="1005"/>
                  </a:lnTo>
                  <a:lnTo>
                    <a:pt x="551" y="996"/>
                  </a:lnTo>
                  <a:lnTo>
                    <a:pt x="574" y="987"/>
                  </a:lnTo>
                  <a:lnTo>
                    <a:pt x="598" y="975"/>
                  </a:lnTo>
                  <a:lnTo>
                    <a:pt x="620" y="962"/>
                  </a:lnTo>
                  <a:lnTo>
                    <a:pt x="643" y="948"/>
                  </a:lnTo>
                  <a:lnTo>
                    <a:pt x="663" y="934"/>
                  </a:lnTo>
                  <a:lnTo>
                    <a:pt x="684" y="918"/>
                  </a:lnTo>
                  <a:lnTo>
                    <a:pt x="704" y="901"/>
                  </a:lnTo>
                  <a:lnTo>
                    <a:pt x="722" y="884"/>
                  </a:lnTo>
                  <a:lnTo>
                    <a:pt x="740" y="866"/>
                  </a:lnTo>
                  <a:lnTo>
                    <a:pt x="740" y="859"/>
                  </a:lnTo>
                  <a:lnTo>
                    <a:pt x="722" y="877"/>
                  </a:lnTo>
                  <a:lnTo>
                    <a:pt x="704" y="894"/>
                  </a:lnTo>
                  <a:lnTo>
                    <a:pt x="684" y="911"/>
                  </a:lnTo>
                  <a:lnTo>
                    <a:pt x="663" y="927"/>
                  </a:lnTo>
                  <a:lnTo>
                    <a:pt x="643" y="943"/>
                  </a:lnTo>
                  <a:lnTo>
                    <a:pt x="622" y="957"/>
                  </a:lnTo>
                  <a:lnTo>
                    <a:pt x="598" y="968"/>
                  </a:lnTo>
                  <a:lnTo>
                    <a:pt x="576" y="979"/>
                  </a:lnTo>
                  <a:lnTo>
                    <a:pt x="552" y="991"/>
                  </a:lnTo>
                  <a:lnTo>
                    <a:pt x="527" y="999"/>
                  </a:lnTo>
                  <a:lnTo>
                    <a:pt x="502" y="1006"/>
                  </a:lnTo>
                  <a:lnTo>
                    <a:pt x="477" y="1013"/>
                  </a:lnTo>
                  <a:lnTo>
                    <a:pt x="451" y="1018"/>
                  </a:lnTo>
                  <a:lnTo>
                    <a:pt x="424" y="1022"/>
                  </a:lnTo>
                  <a:lnTo>
                    <a:pt x="398" y="1025"/>
                  </a:lnTo>
                  <a:lnTo>
                    <a:pt x="370" y="1025"/>
                  </a:lnTo>
                  <a:lnTo>
                    <a:pt x="342" y="1025"/>
                  </a:lnTo>
                  <a:lnTo>
                    <a:pt x="316" y="1022"/>
                  </a:lnTo>
                  <a:lnTo>
                    <a:pt x="289" y="1018"/>
                  </a:lnTo>
                  <a:lnTo>
                    <a:pt x="263" y="1013"/>
                  </a:lnTo>
                  <a:lnTo>
                    <a:pt x="238" y="1006"/>
                  </a:lnTo>
                  <a:lnTo>
                    <a:pt x="213" y="999"/>
                  </a:lnTo>
                  <a:lnTo>
                    <a:pt x="188" y="991"/>
                  </a:lnTo>
                  <a:lnTo>
                    <a:pt x="164" y="979"/>
                  </a:lnTo>
                  <a:lnTo>
                    <a:pt x="142" y="968"/>
                  </a:lnTo>
                  <a:lnTo>
                    <a:pt x="118" y="957"/>
                  </a:lnTo>
                  <a:lnTo>
                    <a:pt x="97" y="943"/>
                  </a:lnTo>
                  <a:lnTo>
                    <a:pt x="77" y="927"/>
                  </a:lnTo>
                  <a:lnTo>
                    <a:pt x="56" y="911"/>
                  </a:lnTo>
                  <a:lnTo>
                    <a:pt x="36" y="894"/>
                  </a:lnTo>
                  <a:lnTo>
                    <a:pt x="18" y="877"/>
                  </a:lnTo>
                  <a:lnTo>
                    <a:pt x="0" y="859"/>
                  </a:lnTo>
                  <a:lnTo>
                    <a:pt x="0" y="866"/>
                  </a:lnTo>
                  <a:close/>
                </a:path>
              </a:pathLst>
            </a:custGeom>
            <a:solidFill>
              <a:srgbClr val="6E979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3" name="Freeform 251"/>
            <p:cNvSpPr>
              <a:spLocks noEditPoints="1"/>
            </p:cNvSpPr>
            <p:nvPr/>
          </p:nvSpPr>
          <p:spPr bwMode="auto">
            <a:xfrm>
              <a:off x="4115" y="1953"/>
              <a:ext cx="740" cy="1026"/>
            </a:xfrm>
            <a:custGeom>
              <a:avLst/>
              <a:gdLst>
                <a:gd name="T0" fmla="*/ 704 w 740"/>
                <a:gd name="T1" fmla="*/ 130 h 1026"/>
                <a:gd name="T2" fmla="*/ 643 w 740"/>
                <a:gd name="T3" fmla="*/ 81 h 1026"/>
                <a:gd name="T4" fmla="*/ 576 w 740"/>
                <a:gd name="T5" fmla="*/ 45 h 1026"/>
                <a:gd name="T6" fmla="*/ 502 w 740"/>
                <a:gd name="T7" fmla="*/ 18 h 1026"/>
                <a:gd name="T8" fmla="*/ 424 w 740"/>
                <a:gd name="T9" fmla="*/ 3 h 1026"/>
                <a:gd name="T10" fmla="*/ 342 w 740"/>
                <a:gd name="T11" fmla="*/ 0 h 1026"/>
                <a:gd name="T12" fmla="*/ 263 w 740"/>
                <a:gd name="T13" fmla="*/ 12 h 1026"/>
                <a:gd name="T14" fmla="*/ 189 w 740"/>
                <a:gd name="T15" fmla="*/ 35 h 1026"/>
                <a:gd name="T16" fmla="*/ 120 w 740"/>
                <a:gd name="T17" fmla="*/ 69 h 1026"/>
                <a:gd name="T18" fmla="*/ 56 w 740"/>
                <a:gd name="T19" fmla="*/ 113 h 1026"/>
                <a:gd name="T20" fmla="*/ 0 w 740"/>
                <a:gd name="T21" fmla="*/ 165 h 1026"/>
                <a:gd name="T22" fmla="*/ 36 w 740"/>
                <a:gd name="T23" fmla="*/ 137 h 1026"/>
                <a:gd name="T24" fmla="*/ 97 w 740"/>
                <a:gd name="T25" fmla="*/ 89 h 1026"/>
                <a:gd name="T26" fmla="*/ 164 w 740"/>
                <a:gd name="T27" fmla="*/ 50 h 1026"/>
                <a:gd name="T28" fmla="*/ 238 w 740"/>
                <a:gd name="T29" fmla="*/ 23 h 1026"/>
                <a:gd name="T30" fmla="*/ 316 w 740"/>
                <a:gd name="T31" fmla="*/ 8 h 1026"/>
                <a:gd name="T32" fmla="*/ 398 w 740"/>
                <a:gd name="T33" fmla="*/ 6 h 1026"/>
                <a:gd name="T34" fmla="*/ 477 w 740"/>
                <a:gd name="T35" fmla="*/ 16 h 1026"/>
                <a:gd name="T36" fmla="*/ 552 w 740"/>
                <a:gd name="T37" fmla="*/ 40 h 1026"/>
                <a:gd name="T38" fmla="*/ 622 w 740"/>
                <a:gd name="T39" fmla="*/ 74 h 1026"/>
                <a:gd name="T40" fmla="*/ 684 w 740"/>
                <a:gd name="T41" fmla="*/ 120 h 1026"/>
                <a:gd name="T42" fmla="*/ 740 w 740"/>
                <a:gd name="T43" fmla="*/ 174 h 1026"/>
                <a:gd name="T44" fmla="*/ 18 w 740"/>
                <a:gd name="T45" fmla="*/ 878 h 1026"/>
                <a:gd name="T46" fmla="*/ 77 w 740"/>
                <a:gd name="T47" fmla="*/ 929 h 1026"/>
                <a:gd name="T48" fmla="*/ 142 w 740"/>
                <a:gd name="T49" fmla="*/ 969 h 1026"/>
                <a:gd name="T50" fmla="*/ 213 w 740"/>
                <a:gd name="T51" fmla="*/ 1000 h 1026"/>
                <a:gd name="T52" fmla="*/ 289 w 740"/>
                <a:gd name="T53" fmla="*/ 1019 h 1026"/>
                <a:gd name="T54" fmla="*/ 370 w 740"/>
                <a:gd name="T55" fmla="*/ 1026 h 1026"/>
                <a:gd name="T56" fmla="*/ 451 w 740"/>
                <a:gd name="T57" fmla="*/ 1019 h 1026"/>
                <a:gd name="T58" fmla="*/ 527 w 740"/>
                <a:gd name="T59" fmla="*/ 1000 h 1026"/>
                <a:gd name="T60" fmla="*/ 598 w 740"/>
                <a:gd name="T61" fmla="*/ 969 h 1026"/>
                <a:gd name="T62" fmla="*/ 663 w 740"/>
                <a:gd name="T63" fmla="*/ 929 h 1026"/>
                <a:gd name="T64" fmla="*/ 722 w 740"/>
                <a:gd name="T65" fmla="*/ 878 h 1026"/>
                <a:gd name="T66" fmla="*/ 722 w 740"/>
                <a:gd name="T67" fmla="*/ 871 h 1026"/>
                <a:gd name="T68" fmla="*/ 665 w 740"/>
                <a:gd name="T69" fmla="*/ 922 h 1026"/>
                <a:gd name="T70" fmla="*/ 599 w 740"/>
                <a:gd name="T71" fmla="*/ 963 h 1026"/>
                <a:gd name="T72" fmla="*/ 527 w 740"/>
                <a:gd name="T73" fmla="*/ 994 h 1026"/>
                <a:gd name="T74" fmla="*/ 451 w 740"/>
                <a:gd name="T75" fmla="*/ 1014 h 1026"/>
                <a:gd name="T76" fmla="*/ 370 w 740"/>
                <a:gd name="T77" fmla="*/ 1020 h 1026"/>
                <a:gd name="T78" fmla="*/ 289 w 740"/>
                <a:gd name="T79" fmla="*/ 1014 h 1026"/>
                <a:gd name="T80" fmla="*/ 213 w 740"/>
                <a:gd name="T81" fmla="*/ 994 h 1026"/>
                <a:gd name="T82" fmla="*/ 141 w 740"/>
                <a:gd name="T83" fmla="*/ 963 h 1026"/>
                <a:gd name="T84" fmla="*/ 77 w 740"/>
                <a:gd name="T85" fmla="*/ 922 h 1026"/>
                <a:gd name="T86" fmla="*/ 18 w 740"/>
                <a:gd name="T87" fmla="*/ 871 h 10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26"/>
                <a:gd name="T134" fmla="*/ 740 w 740"/>
                <a:gd name="T135" fmla="*/ 1026 h 10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26">
                  <a:moveTo>
                    <a:pt x="740" y="165"/>
                  </a:moveTo>
                  <a:lnTo>
                    <a:pt x="722" y="147"/>
                  </a:lnTo>
                  <a:lnTo>
                    <a:pt x="704" y="130"/>
                  </a:lnTo>
                  <a:lnTo>
                    <a:pt x="684" y="113"/>
                  </a:lnTo>
                  <a:lnTo>
                    <a:pt x="663" y="97"/>
                  </a:lnTo>
                  <a:lnTo>
                    <a:pt x="643" y="81"/>
                  </a:lnTo>
                  <a:lnTo>
                    <a:pt x="620" y="69"/>
                  </a:lnTo>
                  <a:lnTo>
                    <a:pt x="598" y="56"/>
                  </a:lnTo>
                  <a:lnTo>
                    <a:pt x="576" y="45"/>
                  </a:lnTo>
                  <a:lnTo>
                    <a:pt x="552" y="35"/>
                  </a:lnTo>
                  <a:lnTo>
                    <a:pt x="527" y="26"/>
                  </a:lnTo>
                  <a:lnTo>
                    <a:pt x="502" y="18"/>
                  </a:lnTo>
                  <a:lnTo>
                    <a:pt x="477" y="12"/>
                  </a:lnTo>
                  <a:lnTo>
                    <a:pt x="451" y="6"/>
                  </a:lnTo>
                  <a:lnTo>
                    <a:pt x="424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6" y="3"/>
                  </a:lnTo>
                  <a:lnTo>
                    <a:pt x="289" y="6"/>
                  </a:lnTo>
                  <a:lnTo>
                    <a:pt x="263" y="12"/>
                  </a:lnTo>
                  <a:lnTo>
                    <a:pt x="238" y="18"/>
                  </a:lnTo>
                  <a:lnTo>
                    <a:pt x="213" y="26"/>
                  </a:lnTo>
                  <a:lnTo>
                    <a:pt x="189" y="35"/>
                  </a:lnTo>
                  <a:lnTo>
                    <a:pt x="164" y="45"/>
                  </a:lnTo>
                  <a:lnTo>
                    <a:pt x="142" y="56"/>
                  </a:lnTo>
                  <a:lnTo>
                    <a:pt x="120" y="69"/>
                  </a:lnTo>
                  <a:lnTo>
                    <a:pt x="97" y="81"/>
                  </a:lnTo>
                  <a:lnTo>
                    <a:pt x="77" y="97"/>
                  </a:lnTo>
                  <a:lnTo>
                    <a:pt x="56" y="113"/>
                  </a:lnTo>
                  <a:lnTo>
                    <a:pt x="36" y="130"/>
                  </a:lnTo>
                  <a:lnTo>
                    <a:pt x="18" y="147"/>
                  </a:lnTo>
                  <a:lnTo>
                    <a:pt x="0" y="165"/>
                  </a:lnTo>
                  <a:lnTo>
                    <a:pt x="0" y="174"/>
                  </a:lnTo>
                  <a:lnTo>
                    <a:pt x="18" y="154"/>
                  </a:lnTo>
                  <a:lnTo>
                    <a:pt x="36" y="137"/>
                  </a:lnTo>
                  <a:lnTo>
                    <a:pt x="56" y="120"/>
                  </a:lnTo>
                  <a:lnTo>
                    <a:pt x="77" y="103"/>
                  </a:lnTo>
                  <a:lnTo>
                    <a:pt x="97" y="89"/>
                  </a:lnTo>
                  <a:lnTo>
                    <a:pt x="118" y="74"/>
                  </a:lnTo>
                  <a:lnTo>
                    <a:pt x="141" y="62"/>
                  </a:lnTo>
                  <a:lnTo>
                    <a:pt x="164" y="50"/>
                  </a:lnTo>
                  <a:lnTo>
                    <a:pt x="188" y="40"/>
                  </a:lnTo>
                  <a:lnTo>
                    <a:pt x="213" y="30"/>
                  </a:lnTo>
                  <a:lnTo>
                    <a:pt x="238" y="23"/>
                  </a:lnTo>
                  <a:lnTo>
                    <a:pt x="263" y="16"/>
                  </a:lnTo>
                  <a:lnTo>
                    <a:pt x="289" y="12"/>
                  </a:lnTo>
                  <a:lnTo>
                    <a:pt x="316" y="8"/>
                  </a:lnTo>
                  <a:lnTo>
                    <a:pt x="342" y="6"/>
                  </a:lnTo>
                  <a:lnTo>
                    <a:pt x="370" y="5"/>
                  </a:lnTo>
                  <a:lnTo>
                    <a:pt x="398" y="6"/>
                  </a:lnTo>
                  <a:lnTo>
                    <a:pt x="424" y="8"/>
                  </a:lnTo>
                  <a:lnTo>
                    <a:pt x="451" y="12"/>
                  </a:lnTo>
                  <a:lnTo>
                    <a:pt x="477" y="16"/>
                  </a:lnTo>
                  <a:lnTo>
                    <a:pt x="502" y="23"/>
                  </a:lnTo>
                  <a:lnTo>
                    <a:pt x="527" y="30"/>
                  </a:lnTo>
                  <a:lnTo>
                    <a:pt x="552" y="40"/>
                  </a:lnTo>
                  <a:lnTo>
                    <a:pt x="576" y="50"/>
                  </a:lnTo>
                  <a:lnTo>
                    <a:pt x="599" y="62"/>
                  </a:lnTo>
                  <a:lnTo>
                    <a:pt x="622" y="74"/>
                  </a:lnTo>
                  <a:lnTo>
                    <a:pt x="643" y="89"/>
                  </a:lnTo>
                  <a:lnTo>
                    <a:pt x="665" y="103"/>
                  </a:lnTo>
                  <a:lnTo>
                    <a:pt x="684" y="120"/>
                  </a:lnTo>
                  <a:lnTo>
                    <a:pt x="704" y="137"/>
                  </a:lnTo>
                  <a:lnTo>
                    <a:pt x="722" y="154"/>
                  </a:lnTo>
                  <a:lnTo>
                    <a:pt x="740" y="174"/>
                  </a:lnTo>
                  <a:lnTo>
                    <a:pt x="740" y="165"/>
                  </a:lnTo>
                  <a:close/>
                  <a:moveTo>
                    <a:pt x="0" y="860"/>
                  </a:moveTo>
                  <a:lnTo>
                    <a:pt x="18" y="878"/>
                  </a:lnTo>
                  <a:lnTo>
                    <a:pt x="36" y="896"/>
                  </a:lnTo>
                  <a:lnTo>
                    <a:pt x="56" y="914"/>
                  </a:lnTo>
                  <a:lnTo>
                    <a:pt x="77" y="929"/>
                  </a:lnTo>
                  <a:lnTo>
                    <a:pt x="97" y="943"/>
                  </a:lnTo>
                  <a:lnTo>
                    <a:pt x="120" y="958"/>
                  </a:lnTo>
                  <a:lnTo>
                    <a:pt x="142" y="969"/>
                  </a:lnTo>
                  <a:lnTo>
                    <a:pt x="164" y="980"/>
                  </a:lnTo>
                  <a:lnTo>
                    <a:pt x="189" y="992"/>
                  </a:lnTo>
                  <a:lnTo>
                    <a:pt x="213" y="1000"/>
                  </a:lnTo>
                  <a:lnTo>
                    <a:pt x="238" y="1007"/>
                  </a:lnTo>
                  <a:lnTo>
                    <a:pt x="263" y="1014"/>
                  </a:lnTo>
                  <a:lnTo>
                    <a:pt x="289" y="1019"/>
                  </a:lnTo>
                  <a:lnTo>
                    <a:pt x="316" y="1023"/>
                  </a:lnTo>
                  <a:lnTo>
                    <a:pt x="342" y="1024"/>
                  </a:lnTo>
                  <a:lnTo>
                    <a:pt x="370" y="1026"/>
                  </a:lnTo>
                  <a:lnTo>
                    <a:pt x="398" y="1024"/>
                  </a:lnTo>
                  <a:lnTo>
                    <a:pt x="424" y="1023"/>
                  </a:lnTo>
                  <a:lnTo>
                    <a:pt x="451" y="1019"/>
                  </a:lnTo>
                  <a:lnTo>
                    <a:pt x="477" y="1014"/>
                  </a:lnTo>
                  <a:lnTo>
                    <a:pt x="502" y="1007"/>
                  </a:lnTo>
                  <a:lnTo>
                    <a:pt x="527" y="1000"/>
                  </a:lnTo>
                  <a:lnTo>
                    <a:pt x="552" y="992"/>
                  </a:lnTo>
                  <a:lnTo>
                    <a:pt x="576" y="980"/>
                  </a:lnTo>
                  <a:lnTo>
                    <a:pt x="598" y="969"/>
                  </a:lnTo>
                  <a:lnTo>
                    <a:pt x="620" y="958"/>
                  </a:lnTo>
                  <a:lnTo>
                    <a:pt x="643" y="943"/>
                  </a:lnTo>
                  <a:lnTo>
                    <a:pt x="663" y="929"/>
                  </a:lnTo>
                  <a:lnTo>
                    <a:pt x="684" y="914"/>
                  </a:lnTo>
                  <a:lnTo>
                    <a:pt x="704" y="896"/>
                  </a:lnTo>
                  <a:lnTo>
                    <a:pt x="722" y="878"/>
                  </a:lnTo>
                  <a:lnTo>
                    <a:pt x="740" y="860"/>
                  </a:lnTo>
                  <a:lnTo>
                    <a:pt x="740" y="852"/>
                  </a:lnTo>
                  <a:lnTo>
                    <a:pt x="722" y="871"/>
                  </a:lnTo>
                  <a:lnTo>
                    <a:pt x="704" y="889"/>
                  </a:lnTo>
                  <a:lnTo>
                    <a:pt x="684" y="906"/>
                  </a:lnTo>
                  <a:lnTo>
                    <a:pt x="665" y="922"/>
                  </a:lnTo>
                  <a:lnTo>
                    <a:pt x="643" y="938"/>
                  </a:lnTo>
                  <a:lnTo>
                    <a:pt x="622" y="950"/>
                  </a:lnTo>
                  <a:lnTo>
                    <a:pt x="599" y="963"/>
                  </a:lnTo>
                  <a:lnTo>
                    <a:pt x="576" y="975"/>
                  </a:lnTo>
                  <a:lnTo>
                    <a:pt x="552" y="986"/>
                  </a:lnTo>
                  <a:lnTo>
                    <a:pt x="527" y="994"/>
                  </a:lnTo>
                  <a:lnTo>
                    <a:pt x="502" y="1003"/>
                  </a:lnTo>
                  <a:lnTo>
                    <a:pt x="477" y="1009"/>
                  </a:lnTo>
                  <a:lnTo>
                    <a:pt x="451" y="1014"/>
                  </a:lnTo>
                  <a:lnTo>
                    <a:pt x="424" y="1017"/>
                  </a:lnTo>
                  <a:lnTo>
                    <a:pt x="398" y="1020"/>
                  </a:lnTo>
                  <a:lnTo>
                    <a:pt x="370" y="1020"/>
                  </a:lnTo>
                  <a:lnTo>
                    <a:pt x="342" y="1020"/>
                  </a:lnTo>
                  <a:lnTo>
                    <a:pt x="316" y="1017"/>
                  </a:lnTo>
                  <a:lnTo>
                    <a:pt x="289" y="1014"/>
                  </a:lnTo>
                  <a:lnTo>
                    <a:pt x="263" y="1009"/>
                  </a:lnTo>
                  <a:lnTo>
                    <a:pt x="238" y="1003"/>
                  </a:lnTo>
                  <a:lnTo>
                    <a:pt x="213" y="994"/>
                  </a:lnTo>
                  <a:lnTo>
                    <a:pt x="188" y="986"/>
                  </a:lnTo>
                  <a:lnTo>
                    <a:pt x="164" y="975"/>
                  </a:lnTo>
                  <a:lnTo>
                    <a:pt x="141" y="963"/>
                  </a:lnTo>
                  <a:lnTo>
                    <a:pt x="118" y="950"/>
                  </a:lnTo>
                  <a:lnTo>
                    <a:pt x="97" y="938"/>
                  </a:lnTo>
                  <a:lnTo>
                    <a:pt x="77" y="922"/>
                  </a:lnTo>
                  <a:lnTo>
                    <a:pt x="56" y="906"/>
                  </a:lnTo>
                  <a:lnTo>
                    <a:pt x="36" y="889"/>
                  </a:lnTo>
                  <a:lnTo>
                    <a:pt x="18" y="871"/>
                  </a:lnTo>
                  <a:lnTo>
                    <a:pt x="0" y="852"/>
                  </a:lnTo>
                  <a:lnTo>
                    <a:pt x="0" y="860"/>
                  </a:lnTo>
                  <a:close/>
                </a:path>
              </a:pathLst>
            </a:custGeom>
            <a:solidFill>
              <a:srgbClr val="6F9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4" name="Freeform 252"/>
            <p:cNvSpPr>
              <a:spLocks noEditPoints="1"/>
            </p:cNvSpPr>
            <p:nvPr/>
          </p:nvSpPr>
          <p:spPr bwMode="auto">
            <a:xfrm>
              <a:off x="4115" y="1955"/>
              <a:ext cx="740" cy="1021"/>
            </a:xfrm>
            <a:custGeom>
              <a:avLst/>
              <a:gdLst>
                <a:gd name="T0" fmla="*/ 704 w 740"/>
                <a:gd name="T1" fmla="*/ 131 h 1021"/>
                <a:gd name="T2" fmla="*/ 643 w 740"/>
                <a:gd name="T3" fmla="*/ 84 h 1021"/>
                <a:gd name="T4" fmla="*/ 576 w 740"/>
                <a:gd name="T5" fmla="*/ 45 h 1021"/>
                <a:gd name="T6" fmla="*/ 502 w 740"/>
                <a:gd name="T7" fmla="*/ 18 h 1021"/>
                <a:gd name="T8" fmla="*/ 424 w 740"/>
                <a:gd name="T9" fmla="*/ 3 h 1021"/>
                <a:gd name="T10" fmla="*/ 342 w 740"/>
                <a:gd name="T11" fmla="*/ 1 h 1021"/>
                <a:gd name="T12" fmla="*/ 263 w 740"/>
                <a:gd name="T13" fmla="*/ 13 h 1021"/>
                <a:gd name="T14" fmla="*/ 188 w 740"/>
                <a:gd name="T15" fmla="*/ 35 h 1021"/>
                <a:gd name="T16" fmla="*/ 118 w 740"/>
                <a:gd name="T17" fmla="*/ 69 h 1021"/>
                <a:gd name="T18" fmla="*/ 56 w 740"/>
                <a:gd name="T19" fmla="*/ 114 h 1021"/>
                <a:gd name="T20" fmla="*/ 0 w 740"/>
                <a:gd name="T21" fmla="*/ 167 h 1021"/>
                <a:gd name="T22" fmla="*/ 36 w 740"/>
                <a:gd name="T23" fmla="*/ 138 h 1021"/>
                <a:gd name="T24" fmla="*/ 96 w 740"/>
                <a:gd name="T25" fmla="*/ 89 h 1021"/>
                <a:gd name="T26" fmla="*/ 164 w 740"/>
                <a:gd name="T27" fmla="*/ 51 h 1021"/>
                <a:gd name="T28" fmla="*/ 238 w 740"/>
                <a:gd name="T29" fmla="*/ 24 h 1021"/>
                <a:gd name="T30" fmla="*/ 316 w 740"/>
                <a:gd name="T31" fmla="*/ 8 h 1021"/>
                <a:gd name="T32" fmla="*/ 398 w 740"/>
                <a:gd name="T33" fmla="*/ 6 h 1021"/>
                <a:gd name="T34" fmla="*/ 477 w 740"/>
                <a:gd name="T35" fmla="*/ 17 h 1021"/>
                <a:gd name="T36" fmla="*/ 552 w 740"/>
                <a:gd name="T37" fmla="*/ 41 h 1021"/>
                <a:gd name="T38" fmla="*/ 622 w 740"/>
                <a:gd name="T39" fmla="*/ 75 h 1021"/>
                <a:gd name="T40" fmla="*/ 684 w 740"/>
                <a:gd name="T41" fmla="*/ 121 h 1021"/>
                <a:gd name="T42" fmla="*/ 740 w 740"/>
                <a:gd name="T43" fmla="*/ 175 h 1021"/>
                <a:gd name="T44" fmla="*/ 18 w 740"/>
                <a:gd name="T45" fmla="*/ 873 h 1021"/>
                <a:gd name="T46" fmla="*/ 77 w 740"/>
                <a:gd name="T47" fmla="*/ 923 h 1021"/>
                <a:gd name="T48" fmla="*/ 142 w 740"/>
                <a:gd name="T49" fmla="*/ 964 h 1021"/>
                <a:gd name="T50" fmla="*/ 213 w 740"/>
                <a:gd name="T51" fmla="*/ 995 h 1021"/>
                <a:gd name="T52" fmla="*/ 289 w 740"/>
                <a:gd name="T53" fmla="*/ 1014 h 1021"/>
                <a:gd name="T54" fmla="*/ 370 w 740"/>
                <a:gd name="T55" fmla="*/ 1021 h 1021"/>
                <a:gd name="T56" fmla="*/ 451 w 740"/>
                <a:gd name="T57" fmla="*/ 1014 h 1021"/>
                <a:gd name="T58" fmla="*/ 527 w 740"/>
                <a:gd name="T59" fmla="*/ 995 h 1021"/>
                <a:gd name="T60" fmla="*/ 598 w 740"/>
                <a:gd name="T61" fmla="*/ 964 h 1021"/>
                <a:gd name="T62" fmla="*/ 663 w 740"/>
                <a:gd name="T63" fmla="*/ 923 h 1021"/>
                <a:gd name="T64" fmla="*/ 722 w 740"/>
                <a:gd name="T65" fmla="*/ 873 h 1021"/>
                <a:gd name="T66" fmla="*/ 722 w 740"/>
                <a:gd name="T67" fmla="*/ 866 h 1021"/>
                <a:gd name="T68" fmla="*/ 665 w 740"/>
                <a:gd name="T69" fmla="*/ 917 h 1021"/>
                <a:gd name="T70" fmla="*/ 599 w 740"/>
                <a:gd name="T71" fmla="*/ 958 h 1021"/>
                <a:gd name="T72" fmla="*/ 527 w 740"/>
                <a:gd name="T73" fmla="*/ 990 h 1021"/>
                <a:gd name="T74" fmla="*/ 451 w 740"/>
                <a:gd name="T75" fmla="*/ 1009 h 1021"/>
                <a:gd name="T76" fmla="*/ 370 w 740"/>
                <a:gd name="T77" fmla="*/ 1017 h 1021"/>
                <a:gd name="T78" fmla="*/ 289 w 740"/>
                <a:gd name="T79" fmla="*/ 1009 h 1021"/>
                <a:gd name="T80" fmla="*/ 213 w 740"/>
                <a:gd name="T81" fmla="*/ 990 h 1021"/>
                <a:gd name="T82" fmla="*/ 141 w 740"/>
                <a:gd name="T83" fmla="*/ 958 h 1021"/>
                <a:gd name="T84" fmla="*/ 75 w 740"/>
                <a:gd name="T85" fmla="*/ 917 h 1021"/>
                <a:gd name="T86" fmla="*/ 18 w 740"/>
                <a:gd name="T87" fmla="*/ 866 h 102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21"/>
                <a:gd name="T134" fmla="*/ 740 w 740"/>
                <a:gd name="T135" fmla="*/ 1021 h 102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21">
                  <a:moveTo>
                    <a:pt x="740" y="167"/>
                  </a:moveTo>
                  <a:lnTo>
                    <a:pt x="722" y="149"/>
                  </a:lnTo>
                  <a:lnTo>
                    <a:pt x="704" y="131"/>
                  </a:lnTo>
                  <a:lnTo>
                    <a:pt x="684" y="114"/>
                  </a:lnTo>
                  <a:lnTo>
                    <a:pt x="663" y="98"/>
                  </a:lnTo>
                  <a:lnTo>
                    <a:pt x="643" y="84"/>
                  </a:lnTo>
                  <a:lnTo>
                    <a:pt x="622" y="69"/>
                  </a:lnTo>
                  <a:lnTo>
                    <a:pt x="598" y="57"/>
                  </a:lnTo>
                  <a:lnTo>
                    <a:pt x="576" y="45"/>
                  </a:lnTo>
                  <a:lnTo>
                    <a:pt x="552" y="35"/>
                  </a:lnTo>
                  <a:lnTo>
                    <a:pt x="527" y="27"/>
                  </a:lnTo>
                  <a:lnTo>
                    <a:pt x="502" y="18"/>
                  </a:lnTo>
                  <a:lnTo>
                    <a:pt x="477" y="13"/>
                  </a:lnTo>
                  <a:lnTo>
                    <a:pt x="451" y="7"/>
                  </a:lnTo>
                  <a:lnTo>
                    <a:pt x="424" y="3"/>
                  </a:lnTo>
                  <a:lnTo>
                    <a:pt x="398" y="1"/>
                  </a:lnTo>
                  <a:lnTo>
                    <a:pt x="370" y="0"/>
                  </a:lnTo>
                  <a:lnTo>
                    <a:pt x="342" y="1"/>
                  </a:lnTo>
                  <a:lnTo>
                    <a:pt x="316" y="3"/>
                  </a:lnTo>
                  <a:lnTo>
                    <a:pt x="289" y="7"/>
                  </a:lnTo>
                  <a:lnTo>
                    <a:pt x="263" y="13"/>
                  </a:lnTo>
                  <a:lnTo>
                    <a:pt x="238" y="18"/>
                  </a:lnTo>
                  <a:lnTo>
                    <a:pt x="213" y="27"/>
                  </a:lnTo>
                  <a:lnTo>
                    <a:pt x="188" y="35"/>
                  </a:lnTo>
                  <a:lnTo>
                    <a:pt x="164" y="45"/>
                  </a:lnTo>
                  <a:lnTo>
                    <a:pt x="142" y="57"/>
                  </a:lnTo>
                  <a:lnTo>
                    <a:pt x="118" y="69"/>
                  </a:lnTo>
                  <a:lnTo>
                    <a:pt x="97" y="84"/>
                  </a:lnTo>
                  <a:lnTo>
                    <a:pt x="77" y="98"/>
                  </a:lnTo>
                  <a:lnTo>
                    <a:pt x="56" y="114"/>
                  </a:lnTo>
                  <a:lnTo>
                    <a:pt x="36" y="131"/>
                  </a:lnTo>
                  <a:lnTo>
                    <a:pt x="18" y="149"/>
                  </a:lnTo>
                  <a:lnTo>
                    <a:pt x="0" y="167"/>
                  </a:lnTo>
                  <a:lnTo>
                    <a:pt x="0" y="175"/>
                  </a:lnTo>
                  <a:lnTo>
                    <a:pt x="18" y="156"/>
                  </a:lnTo>
                  <a:lnTo>
                    <a:pt x="36" y="138"/>
                  </a:lnTo>
                  <a:lnTo>
                    <a:pt x="56" y="121"/>
                  </a:lnTo>
                  <a:lnTo>
                    <a:pt x="75" y="105"/>
                  </a:lnTo>
                  <a:lnTo>
                    <a:pt x="96" y="89"/>
                  </a:lnTo>
                  <a:lnTo>
                    <a:pt x="118" y="75"/>
                  </a:lnTo>
                  <a:lnTo>
                    <a:pt x="141" y="62"/>
                  </a:lnTo>
                  <a:lnTo>
                    <a:pt x="164" y="51"/>
                  </a:lnTo>
                  <a:lnTo>
                    <a:pt x="188" y="41"/>
                  </a:lnTo>
                  <a:lnTo>
                    <a:pt x="213" y="31"/>
                  </a:lnTo>
                  <a:lnTo>
                    <a:pt x="238" y="24"/>
                  </a:lnTo>
                  <a:lnTo>
                    <a:pt x="263" y="17"/>
                  </a:lnTo>
                  <a:lnTo>
                    <a:pt x="289" y="13"/>
                  </a:lnTo>
                  <a:lnTo>
                    <a:pt x="316" y="8"/>
                  </a:lnTo>
                  <a:lnTo>
                    <a:pt x="342" y="6"/>
                  </a:lnTo>
                  <a:lnTo>
                    <a:pt x="370" y="6"/>
                  </a:lnTo>
                  <a:lnTo>
                    <a:pt x="398" y="6"/>
                  </a:lnTo>
                  <a:lnTo>
                    <a:pt x="424" y="8"/>
                  </a:lnTo>
                  <a:lnTo>
                    <a:pt x="451" y="13"/>
                  </a:lnTo>
                  <a:lnTo>
                    <a:pt x="477" y="17"/>
                  </a:lnTo>
                  <a:lnTo>
                    <a:pt x="502" y="24"/>
                  </a:lnTo>
                  <a:lnTo>
                    <a:pt x="527" y="31"/>
                  </a:lnTo>
                  <a:lnTo>
                    <a:pt x="552" y="41"/>
                  </a:lnTo>
                  <a:lnTo>
                    <a:pt x="576" y="51"/>
                  </a:lnTo>
                  <a:lnTo>
                    <a:pt x="599" y="62"/>
                  </a:lnTo>
                  <a:lnTo>
                    <a:pt x="622" y="75"/>
                  </a:lnTo>
                  <a:lnTo>
                    <a:pt x="644" y="89"/>
                  </a:lnTo>
                  <a:lnTo>
                    <a:pt x="665" y="105"/>
                  </a:lnTo>
                  <a:lnTo>
                    <a:pt x="684" y="121"/>
                  </a:lnTo>
                  <a:lnTo>
                    <a:pt x="704" y="138"/>
                  </a:lnTo>
                  <a:lnTo>
                    <a:pt x="722" y="156"/>
                  </a:lnTo>
                  <a:lnTo>
                    <a:pt x="740" y="175"/>
                  </a:lnTo>
                  <a:lnTo>
                    <a:pt x="740" y="167"/>
                  </a:lnTo>
                  <a:close/>
                  <a:moveTo>
                    <a:pt x="0" y="855"/>
                  </a:moveTo>
                  <a:lnTo>
                    <a:pt x="18" y="873"/>
                  </a:lnTo>
                  <a:lnTo>
                    <a:pt x="36" y="890"/>
                  </a:lnTo>
                  <a:lnTo>
                    <a:pt x="56" y="907"/>
                  </a:lnTo>
                  <a:lnTo>
                    <a:pt x="77" y="923"/>
                  </a:lnTo>
                  <a:lnTo>
                    <a:pt x="97" y="939"/>
                  </a:lnTo>
                  <a:lnTo>
                    <a:pt x="118" y="953"/>
                  </a:lnTo>
                  <a:lnTo>
                    <a:pt x="142" y="964"/>
                  </a:lnTo>
                  <a:lnTo>
                    <a:pt x="164" y="975"/>
                  </a:lnTo>
                  <a:lnTo>
                    <a:pt x="188" y="987"/>
                  </a:lnTo>
                  <a:lnTo>
                    <a:pt x="213" y="995"/>
                  </a:lnTo>
                  <a:lnTo>
                    <a:pt x="238" y="1002"/>
                  </a:lnTo>
                  <a:lnTo>
                    <a:pt x="263" y="1009"/>
                  </a:lnTo>
                  <a:lnTo>
                    <a:pt x="289" y="1014"/>
                  </a:lnTo>
                  <a:lnTo>
                    <a:pt x="316" y="1018"/>
                  </a:lnTo>
                  <a:lnTo>
                    <a:pt x="342" y="1021"/>
                  </a:lnTo>
                  <a:lnTo>
                    <a:pt x="370" y="1021"/>
                  </a:lnTo>
                  <a:lnTo>
                    <a:pt x="398" y="1021"/>
                  </a:lnTo>
                  <a:lnTo>
                    <a:pt x="424" y="1018"/>
                  </a:lnTo>
                  <a:lnTo>
                    <a:pt x="451" y="1014"/>
                  </a:lnTo>
                  <a:lnTo>
                    <a:pt x="477" y="1009"/>
                  </a:lnTo>
                  <a:lnTo>
                    <a:pt x="502" y="1002"/>
                  </a:lnTo>
                  <a:lnTo>
                    <a:pt x="527" y="995"/>
                  </a:lnTo>
                  <a:lnTo>
                    <a:pt x="552" y="987"/>
                  </a:lnTo>
                  <a:lnTo>
                    <a:pt x="576" y="975"/>
                  </a:lnTo>
                  <a:lnTo>
                    <a:pt x="598" y="964"/>
                  </a:lnTo>
                  <a:lnTo>
                    <a:pt x="622" y="953"/>
                  </a:lnTo>
                  <a:lnTo>
                    <a:pt x="643" y="939"/>
                  </a:lnTo>
                  <a:lnTo>
                    <a:pt x="663" y="923"/>
                  </a:lnTo>
                  <a:lnTo>
                    <a:pt x="684" y="907"/>
                  </a:lnTo>
                  <a:lnTo>
                    <a:pt x="704" y="890"/>
                  </a:lnTo>
                  <a:lnTo>
                    <a:pt x="722" y="873"/>
                  </a:lnTo>
                  <a:lnTo>
                    <a:pt x="740" y="855"/>
                  </a:lnTo>
                  <a:lnTo>
                    <a:pt x="740" y="846"/>
                  </a:lnTo>
                  <a:lnTo>
                    <a:pt x="722" y="866"/>
                  </a:lnTo>
                  <a:lnTo>
                    <a:pt x="704" y="883"/>
                  </a:lnTo>
                  <a:lnTo>
                    <a:pt x="684" y="900"/>
                  </a:lnTo>
                  <a:lnTo>
                    <a:pt x="665" y="917"/>
                  </a:lnTo>
                  <a:lnTo>
                    <a:pt x="644" y="931"/>
                  </a:lnTo>
                  <a:lnTo>
                    <a:pt x="622" y="946"/>
                  </a:lnTo>
                  <a:lnTo>
                    <a:pt x="599" y="958"/>
                  </a:lnTo>
                  <a:lnTo>
                    <a:pt x="576" y="970"/>
                  </a:lnTo>
                  <a:lnTo>
                    <a:pt x="552" y="981"/>
                  </a:lnTo>
                  <a:lnTo>
                    <a:pt x="527" y="990"/>
                  </a:lnTo>
                  <a:lnTo>
                    <a:pt x="502" y="998"/>
                  </a:lnTo>
                  <a:lnTo>
                    <a:pt x="477" y="1004"/>
                  </a:lnTo>
                  <a:lnTo>
                    <a:pt x="451" y="1009"/>
                  </a:lnTo>
                  <a:lnTo>
                    <a:pt x="424" y="1012"/>
                  </a:lnTo>
                  <a:lnTo>
                    <a:pt x="398" y="1015"/>
                  </a:lnTo>
                  <a:lnTo>
                    <a:pt x="370" y="1017"/>
                  </a:lnTo>
                  <a:lnTo>
                    <a:pt x="342" y="1015"/>
                  </a:lnTo>
                  <a:lnTo>
                    <a:pt x="316" y="1012"/>
                  </a:lnTo>
                  <a:lnTo>
                    <a:pt x="289" y="1009"/>
                  </a:lnTo>
                  <a:lnTo>
                    <a:pt x="263" y="1004"/>
                  </a:lnTo>
                  <a:lnTo>
                    <a:pt x="238" y="998"/>
                  </a:lnTo>
                  <a:lnTo>
                    <a:pt x="213" y="990"/>
                  </a:lnTo>
                  <a:lnTo>
                    <a:pt x="188" y="981"/>
                  </a:lnTo>
                  <a:lnTo>
                    <a:pt x="164" y="970"/>
                  </a:lnTo>
                  <a:lnTo>
                    <a:pt x="141" y="958"/>
                  </a:lnTo>
                  <a:lnTo>
                    <a:pt x="118" y="946"/>
                  </a:lnTo>
                  <a:lnTo>
                    <a:pt x="96" y="931"/>
                  </a:lnTo>
                  <a:lnTo>
                    <a:pt x="75" y="917"/>
                  </a:lnTo>
                  <a:lnTo>
                    <a:pt x="56" y="900"/>
                  </a:lnTo>
                  <a:lnTo>
                    <a:pt x="36" y="883"/>
                  </a:lnTo>
                  <a:lnTo>
                    <a:pt x="18" y="866"/>
                  </a:lnTo>
                  <a:lnTo>
                    <a:pt x="0" y="846"/>
                  </a:lnTo>
                  <a:lnTo>
                    <a:pt x="0" y="855"/>
                  </a:lnTo>
                  <a:close/>
                </a:path>
              </a:pathLst>
            </a:custGeom>
            <a:solidFill>
              <a:srgbClr val="6F98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5" name="Freeform 253"/>
            <p:cNvSpPr>
              <a:spLocks noEditPoints="1"/>
            </p:cNvSpPr>
            <p:nvPr/>
          </p:nvSpPr>
          <p:spPr bwMode="auto">
            <a:xfrm>
              <a:off x="4115" y="1958"/>
              <a:ext cx="740" cy="1015"/>
            </a:xfrm>
            <a:custGeom>
              <a:avLst/>
              <a:gdLst>
                <a:gd name="T0" fmla="*/ 704 w 740"/>
                <a:gd name="T1" fmla="*/ 132 h 1015"/>
                <a:gd name="T2" fmla="*/ 643 w 740"/>
                <a:gd name="T3" fmla="*/ 84 h 1015"/>
                <a:gd name="T4" fmla="*/ 576 w 740"/>
                <a:gd name="T5" fmla="*/ 45 h 1015"/>
                <a:gd name="T6" fmla="*/ 502 w 740"/>
                <a:gd name="T7" fmla="*/ 18 h 1015"/>
                <a:gd name="T8" fmla="*/ 424 w 740"/>
                <a:gd name="T9" fmla="*/ 3 h 1015"/>
                <a:gd name="T10" fmla="*/ 342 w 740"/>
                <a:gd name="T11" fmla="*/ 1 h 1015"/>
                <a:gd name="T12" fmla="*/ 263 w 740"/>
                <a:gd name="T13" fmla="*/ 11 h 1015"/>
                <a:gd name="T14" fmla="*/ 188 w 740"/>
                <a:gd name="T15" fmla="*/ 35 h 1015"/>
                <a:gd name="T16" fmla="*/ 118 w 740"/>
                <a:gd name="T17" fmla="*/ 69 h 1015"/>
                <a:gd name="T18" fmla="*/ 56 w 740"/>
                <a:gd name="T19" fmla="*/ 115 h 1015"/>
                <a:gd name="T20" fmla="*/ 0 w 740"/>
                <a:gd name="T21" fmla="*/ 169 h 1015"/>
                <a:gd name="T22" fmla="*/ 36 w 740"/>
                <a:gd name="T23" fmla="*/ 139 h 1015"/>
                <a:gd name="T24" fmla="*/ 96 w 740"/>
                <a:gd name="T25" fmla="*/ 89 h 1015"/>
                <a:gd name="T26" fmla="*/ 164 w 740"/>
                <a:gd name="T27" fmla="*/ 51 h 1015"/>
                <a:gd name="T28" fmla="*/ 238 w 740"/>
                <a:gd name="T29" fmla="*/ 24 h 1015"/>
                <a:gd name="T30" fmla="*/ 316 w 740"/>
                <a:gd name="T31" fmla="*/ 8 h 1015"/>
                <a:gd name="T32" fmla="*/ 398 w 740"/>
                <a:gd name="T33" fmla="*/ 5 h 1015"/>
                <a:gd name="T34" fmla="*/ 477 w 740"/>
                <a:gd name="T35" fmla="*/ 17 h 1015"/>
                <a:gd name="T36" fmla="*/ 552 w 740"/>
                <a:gd name="T37" fmla="*/ 41 h 1015"/>
                <a:gd name="T38" fmla="*/ 622 w 740"/>
                <a:gd name="T39" fmla="*/ 76 h 1015"/>
                <a:gd name="T40" fmla="*/ 684 w 740"/>
                <a:gd name="T41" fmla="*/ 122 h 1015"/>
                <a:gd name="T42" fmla="*/ 740 w 740"/>
                <a:gd name="T43" fmla="*/ 176 h 1015"/>
                <a:gd name="T44" fmla="*/ 18 w 740"/>
                <a:gd name="T45" fmla="*/ 866 h 1015"/>
                <a:gd name="T46" fmla="*/ 77 w 740"/>
                <a:gd name="T47" fmla="*/ 917 h 1015"/>
                <a:gd name="T48" fmla="*/ 141 w 740"/>
                <a:gd name="T49" fmla="*/ 958 h 1015"/>
                <a:gd name="T50" fmla="*/ 213 w 740"/>
                <a:gd name="T51" fmla="*/ 989 h 1015"/>
                <a:gd name="T52" fmla="*/ 289 w 740"/>
                <a:gd name="T53" fmla="*/ 1009 h 1015"/>
                <a:gd name="T54" fmla="*/ 370 w 740"/>
                <a:gd name="T55" fmla="*/ 1015 h 1015"/>
                <a:gd name="T56" fmla="*/ 451 w 740"/>
                <a:gd name="T57" fmla="*/ 1009 h 1015"/>
                <a:gd name="T58" fmla="*/ 527 w 740"/>
                <a:gd name="T59" fmla="*/ 989 h 1015"/>
                <a:gd name="T60" fmla="*/ 599 w 740"/>
                <a:gd name="T61" fmla="*/ 958 h 1015"/>
                <a:gd name="T62" fmla="*/ 665 w 740"/>
                <a:gd name="T63" fmla="*/ 917 h 1015"/>
                <a:gd name="T64" fmla="*/ 722 w 740"/>
                <a:gd name="T65" fmla="*/ 866 h 1015"/>
                <a:gd name="T66" fmla="*/ 722 w 740"/>
                <a:gd name="T67" fmla="*/ 859 h 1015"/>
                <a:gd name="T68" fmla="*/ 665 w 740"/>
                <a:gd name="T69" fmla="*/ 910 h 1015"/>
                <a:gd name="T70" fmla="*/ 599 w 740"/>
                <a:gd name="T71" fmla="*/ 953 h 1015"/>
                <a:gd name="T72" fmla="*/ 529 w 740"/>
                <a:gd name="T73" fmla="*/ 984 h 1015"/>
                <a:gd name="T74" fmla="*/ 451 w 740"/>
                <a:gd name="T75" fmla="*/ 1004 h 1015"/>
                <a:gd name="T76" fmla="*/ 370 w 740"/>
                <a:gd name="T77" fmla="*/ 1011 h 1015"/>
                <a:gd name="T78" fmla="*/ 289 w 740"/>
                <a:gd name="T79" fmla="*/ 1004 h 1015"/>
                <a:gd name="T80" fmla="*/ 211 w 740"/>
                <a:gd name="T81" fmla="*/ 984 h 1015"/>
                <a:gd name="T82" fmla="*/ 141 w 740"/>
                <a:gd name="T83" fmla="*/ 953 h 1015"/>
                <a:gd name="T84" fmla="*/ 75 w 740"/>
                <a:gd name="T85" fmla="*/ 910 h 1015"/>
                <a:gd name="T86" fmla="*/ 18 w 740"/>
                <a:gd name="T87" fmla="*/ 859 h 101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15"/>
                <a:gd name="T134" fmla="*/ 740 w 740"/>
                <a:gd name="T135" fmla="*/ 1015 h 101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15">
                  <a:moveTo>
                    <a:pt x="740" y="169"/>
                  </a:moveTo>
                  <a:lnTo>
                    <a:pt x="722" y="149"/>
                  </a:lnTo>
                  <a:lnTo>
                    <a:pt x="704" y="132"/>
                  </a:lnTo>
                  <a:lnTo>
                    <a:pt x="684" y="115"/>
                  </a:lnTo>
                  <a:lnTo>
                    <a:pt x="665" y="98"/>
                  </a:lnTo>
                  <a:lnTo>
                    <a:pt x="643" y="84"/>
                  </a:lnTo>
                  <a:lnTo>
                    <a:pt x="622" y="69"/>
                  </a:lnTo>
                  <a:lnTo>
                    <a:pt x="599" y="57"/>
                  </a:lnTo>
                  <a:lnTo>
                    <a:pt x="576" y="45"/>
                  </a:lnTo>
                  <a:lnTo>
                    <a:pt x="552" y="35"/>
                  </a:lnTo>
                  <a:lnTo>
                    <a:pt x="527" y="25"/>
                  </a:lnTo>
                  <a:lnTo>
                    <a:pt x="502" y="18"/>
                  </a:lnTo>
                  <a:lnTo>
                    <a:pt x="477" y="11"/>
                  </a:lnTo>
                  <a:lnTo>
                    <a:pt x="451" y="7"/>
                  </a:lnTo>
                  <a:lnTo>
                    <a:pt x="424" y="3"/>
                  </a:lnTo>
                  <a:lnTo>
                    <a:pt x="398" y="1"/>
                  </a:lnTo>
                  <a:lnTo>
                    <a:pt x="370" y="0"/>
                  </a:lnTo>
                  <a:lnTo>
                    <a:pt x="342" y="1"/>
                  </a:lnTo>
                  <a:lnTo>
                    <a:pt x="316" y="3"/>
                  </a:lnTo>
                  <a:lnTo>
                    <a:pt x="289" y="7"/>
                  </a:lnTo>
                  <a:lnTo>
                    <a:pt x="263" y="11"/>
                  </a:lnTo>
                  <a:lnTo>
                    <a:pt x="238" y="18"/>
                  </a:lnTo>
                  <a:lnTo>
                    <a:pt x="213" y="25"/>
                  </a:lnTo>
                  <a:lnTo>
                    <a:pt x="188" y="35"/>
                  </a:lnTo>
                  <a:lnTo>
                    <a:pt x="164" y="45"/>
                  </a:lnTo>
                  <a:lnTo>
                    <a:pt x="141" y="57"/>
                  </a:lnTo>
                  <a:lnTo>
                    <a:pt x="118" y="69"/>
                  </a:lnTo>
                  <a:lnTo>
                    <a:pt x="97" y="84"/>
                  </a:lnTo>
                  <a:lnTo>
                    <a:pt x="77" y="98"/>
                  </a:lnTo>
                  <a:lnTo>
                    <a:pt x="56" y="115"/>
                  </a:lnTo>
                  <a:lnTo>
                    <a:pt x="36" y="132"/>
                  </a:lnTo>
                  <a:lnTo>
                    <a:pt x="18" y="149"/>
                  </a:lnTo>
                  <a:lnTo>
                    <a:pt x="0" y="169"/>
                  </a:lnTo>
                  <a:lnTo>
                    <a:pt x="0" y="176"/>
                  </a:lnTo>
                  <a:lnTo>
                    <a:pt x="18" y="157"/>
                  </a:lnTo>
                  <a:lnTo>
                    <a:pt x="36" y="139"/>
                  </a:lnTo>
                  <a:lnTo>
                    <a:pt x="56" y="122"/>
                  </a:lnTo>
                  <a:lnTo>
                    <a:pt x="75" y="105"/>
                  </a:lnTo>
                  <a:lnTo>
                    <a:pt x="96" y="89"/>
                  </a:lnTo>
                  <a:lnTo>
                    <a:pt x="118" y="76"/>
                  </a:lnTo>
                  <a:lnTo>
                    <a:pt x="141" y="62"/>
                  </a:lnTo>
                  <a:lnTo>
                    <a:pt x="164" y="51"/>
                  </a:lnTo>
                  <a:lnTo>
                    <a:pt x="188" y="41"/>
                  </a:lnTo>
                  <a:lnTo>
                    <a:pt x="211" y="31"/>
                  </a:lnTo>
                  <a:lnTo>
                    <a:pt x="238" y="24"/>
                  </a:lnTo>
                  <a:lnTo>
                    <a:pt x="263" y="17"/>
                  </a:lnTo>
                  <a:lnTo>
                    <a:pt x="289" y="13"/>
                  </a:lnTo>
                  <a:lnTo>
                    <a:pt x="316" y="8"/>
                  </a:lnTo>
                  <a:lnTo>
                    <a:pt x="342" y="5"/>
                  </a:lnTo>
                  <a:lnTo>
                    <a:pt x="370" y="5"/>
                  </a:lnTo>
                  <a:lnTo>
                    <a:pt x="398" y="5"/>
                  </a:lnTo>
                  <a:lnTo>
                    <a:pt x="424" y="8"/>
                  </a:lnTo>
                  <a:lnTo>
                    <a:pt x="451" y="13"/>
                  </a:lnTo>
                  <a:lnTo>
                    <a:pt x="477" y="17"/>
                  </a:lnTo>
                  <a:lnTo>
                    <a:pt x="504" y="24"/>
                  </a:lnTo>
                  <a:lnTo>
                    <a:pt x="529" y="31"/>
                  </a:lnTo>
                  <a:lnTo>
                    <a:pt x="552" y="41"/>
                  </a:lnTo>
                  <a:lnTo>
                    <a:pt x="576" y="51"/>
                  </a:lnTo>
                  <a:lnTo>
                    <a:pt x="599" y="62"/>
                  </a:lnTo>
                  <a:lnTo>
                    <a:pt x="622" y="76"/>
                  </a:lnTo>
                  <a:lnTo>
                    <a:pt x="644" y="89"/>
                  </a:lnTo>
                  <a:lnTo>
                    <a:pt x="665" y="105"/>
                  </a:lnTo>
                  <a:lnTo>
                    <a:pt x="684" y="122"/>
                  </a:lnTo>
                  <a:lnTo>
                    <a:pt x="704" y="139"/>
                  </a:lnTo>
                  <a:lnTo>
                    <a:pt x="722" y="157"/>
                  </a:lnTo>
                  <a:lnTo>
                    <a:pt x="740" y="176"/>
                  </a:lnTo>
                  <a:lnTo>
                    <a:pt x="740" y="169"/>
                  </a:lnTo>
                  <a:close/>
                  <a:moveTo>
                    <a:pt x="0" y="847"/>
                  </a:moveTo>
                  <a:lnTo>
                    <a:pt x="18" y="866"/>
                  </a:lnTo>
                  <a:lnTo>
                    <a:pt x="36" y="884"/>
                  </a:lnTo>
                  <a:lnTo>
                    <a:pt x="56" y="901"/>
                  </a:lnTo>
                  <a:lnTo>
                    <a:pt x="77" y="917"/>
                  </a:lnTo>
                  <a:lnTo>
                    <a:pt x="97" y="933"/>
                  </a:lnTo>
                  <a:lnTo>
                    <a:pt x="118" y="945"/>
                  </a:lnTo>
                  <a:lnTo>
                    <a:pt x="141" y="958"/>
                  </a:lnTo>
                  <a:lnTo>
                    <a:pt x="164" y="970"/>
                  </a:lnTo>
                  <a:lnTo>
                    <a:pt x="188" y="981"/>
                  </a:lnTo>
                  <a:lnTo>
                    <a:pt x="213" y="989"/>
                  </a:lnTo>
                  <a:lnTo>
                    <a:pt x="238" y="998"/>
                  </a:lnTo>
                  <a:lnTo>
                    <a:pt x="263" y="1004"/>
                  </a:lnTo>
                  <a:lnTo>
                    <a:pt x="289" y="1009"/>
                  </a:lnTo>
                  <a:lnTo>
                    <a:pt x="316" y="1012"/>
                  </a:lnTo>
                  <a:lnTo>
                    <a:pt x="342" y="1015"/>
                  </a:lnTo>
                  <a:lnTo>
                    <a:pt x="370" y="1015"/>
                  </a:lnTo>
                  <a:lnTo>
                    <a:pt x="398" y="1015"/>
                  </a:lnTo>
                  <a:lnTo>
                    <a:pt x="424" y="1012"/>
                  </a:lnTo>
                  <a:lnTo>
                    <a:pt x="451" y="1009"/>
                  </a:lnTo>
                  <a:lnTo>
                    <a:pt x="477" y="1004"/>
                  </a:lnTo>
                  <a:lnTo>
                    <a:pt x="502" y="998"/>
                  </a:lnTo>
                  <a:lnTo>
                    <a:pt x="527" y="989"/>
                  </a:lnTo>
                  <a:lnTo>
                    <a:pt x="552" y="981"/>
                  </a:lnTo>
                  <a:lnTo>
                    <a:pt x="576" y="970"/>
                  </a:lnTo>
                  <a:lnTo>
                    <a:pt x="599" y="958"/>
                  </a:lnTo>
                  <a:lnTo>
                    <a:pt x="622" y="945"/>
                  </a:lnTo>
                  <a:lnTo>
                    <a:pt x="643" y="933"/>
                  </a:lnTo>
                  <a:lnTo>
                    <a:pt x="665" y="917"/>
                  </a:lnTo>
                  <a:lnTo>
                    <a:pt x="684" y="901"/>
                  </a:lnTo>
                  <a:lnTo>
                    <a:pt x="704" y="884"/>
                  </a:lnTo>
                  <a:lnTo>
                    <a:pt x="722" y="866"/>
                  </a:lnTo>
                  <a:lnTo>
                    <a:pt x="740" y="847"/>
                  </a:lnTo>
                  <a:lnTo>
                    <a:pt x="740" y="839"/>
                  </a:lnTo>
                  <a:lnTo>
                    <a:pt x="722" y="859"/>
                  </a:lnTo>
                  <a:lnTo>
                    <a:pt x="704" y="877"/>
                  </a:lnTo>
                  <a:lnTo>
                    <a:pt x="684" y="894"/>
                  </a:lnTo>
                  <a:lnTo>
                    <a:pt x="665" y="910"/>
                  </a:lnTo>
                  <a:lnTo>
                    <a:pt x="644" y="926"/>
                  </a:lnTo>
                  <a:lnTo>
                    <a:pt x="622" y="940"/>
                  </a:lnTo>
                  <a:lnTo>
                    <a:pt x="599" y="953"/>
                  </a:lnTo>
                  <a:lnTo>
                    <a:pt x="576" y="964"/>
                  </a:lnTo>
                  <a:lnTo>
                    <a:pt x="552" y="975"/>
                  </a:lnTo>
                  <a:lnTo>
                    <a:pt x="529" y="984"/>
                  </a:lnTo>
                  <a:lnTo>
                    <a:pt x="504" y="992"/>
                  </a:lnTo>
                  <a:lnTo>
                    <a:pt x="477" y="998"/>
                  </a:lnTo>
                  <a:lnTo>
                    <a:pt x="451" y="1004"/>
                  </a:lnTo>
                  <a:lnTo>
                    <a:pt x="424" y="1008"/>
                  </a:lnTo>
                  <a:lnTo>
                    <a:pt x="398" y="1009"/>
                  </a:lnTo>
                  <a:lnTo>
                    <a:pt x="370" y="1011"/>
                  </a:lnTo>
                  <a:lnTo>
                    <a:pt x="342" y="1009"/>
                  </a:lnTo>
                  <a:lnTo>
                    <a:pt x="316" y="1008"/>
                  </a:lnTo>
                  <a:lnTo>
                    <a:pt x="289" y="1004"/>
                  </a:lnTo>
                  <a:lnTo>
                    <a:pt x="263" y="998"/>
                  </a:lnTo>
                  <a:lnTo>
                    <a:pt x="238" y="992"/>
                  </a:lnTo>
                  <a:lnTo>
                    <a:pt x="211" y="984"/>
                  </a:lnTo>
                  <a:lnTo>
                    <a:pt x="188" y="975"/>
                  </a:lnTo>
                  <a:lnTo>
                    <a:pt x="164" y="964"/>
                  </a:lnTo>
                  <a:lnTo>
                    <a:pt x="141" y="953"/>
                  </a:lnTo>
                  <a:lnTo>
                    <a:pt x="118" y="940"/>
                  </a:lnTo>
                  <a:lnTo>
                    <a:pt x="96" y="926"/>
                  </a:lnTo>
                  <a:lnTo>
                    <a:pt x="75" y="910"/>
                  </a:lnTo>
                  <a:lnTo>
                    <a:pt x="56" y="894"/>
                  </a:lnTo>
                  <a:lnTo>
                    <a:pt x="36" y="877"/>
                  </a:lnTo>
                  <a:lnTo>
                    <a:pt x="18" y="859"/>
                  </a:lnTo>
                  <a:lnTo>
                    <a:pt x="0" y="839"/>
                  </a:lnTo>
                  <a:lnTo>
                    <a:pt x="0" y="847"/>
                  </a:lnTo>
                  <a:close/>
                </a:path>
              </a:pathLst>
            </a:custGeom>
            <a:solidFill>
              <a:srgbClr val="729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6" name="Freeform 254"/>
            <p:cNvSpPr>
              <a:spLocks noEditPoints="1"/>
            </p:cNvSpPr>
            <p:nvPr/>
          </p:nvSpPr>
          <p:spPr bwMode="auto">
            <a:xfrm>
              <a:off x="4115" y="1961"/>
              <a:ext cx="740" cy="1011"/>
            </a:xfrm>
            <a:custGeom>
              <a:avLst/>
              <a:gdLst>
                <a:gd name="T0" fmla="*/ 704 w 740"/>
                <a:gd name="T1" fmla="*/ 132 h 1011"/>
                <a:gd name="T2" fmla="*/ 644 w 740"/>
                <a:gd name="T3" fmla="*/ 83 h 1011"/>
                <a:gd name="T4" fmla="*/ 576 w 740"/>
                <a:gd name="T5" fmla="*/ 45 h 1011"/>
                <a:gd name="T6" fmla="*/ 502 w 740"/>
                <a:gd name="T7" fmla="*/ 18 h 1011"/>
                <a:gd name="T8" fmla="*/ 424 w 740"/>
                <a:gd name="T9" fmla="*/ 2 h 1011"/>
                <a:gd name="T10" fmla="*/ 342 w 740"/>
                <a:gd name="T11" fmla="*/ 0 h 1011"/>
                <a:gd name="T12" fmla="*/ 263 w 740"/>
                <a:gd name="T13" fmla="*/ 11 h 1011"/>
                <a:gd name="T14" fmla="*/ 188 w 740"/>
                <a:gd name="T15" fmla="*/ 35 h 1011"/>
                <a:gd name="T16" fmla="*/ 118 w 740"/>
                <a:gd name="T17" fmla="*/ 69 h 1011"/>
                <a:gd name="T18" fmla="*/ 56 w 740"/>
                <a:gd name="T19" fmla="*/ 115 h 1011"/>
                <a:gd name="T20" fmla="*/ 0 w 740"/>
                <a:gd name="T21" fmla="*/ 169 h 1011"/>
                <a:gd name="T22" fmla="*/ 36 w 740"/>
                <a:gd name="T23" fmla="*/ 139 h 1011"/>
                <a:gd name="T24" fmla="*/ 96 w 740"/>
                <a:gd name="T25" fmla="*/ 90 h 1011"/>
                <a:gd name="T26" fmla="*/ 164 w 740"/>
                <a:gd name="T27" fmla="*/ 51 h 1011"/>
                <a:gd name="T28" fmla="*/ 236 w 740"/>
                <a:gd name="T29" fmla="*/ 24 h 1011"/>
                <a:gd name="T30" fmla="*/ 316 w 740"/>
                <a:gd name="T31" fmla="*/ 8 h 1011"/>
                <a:gd name="T32" fmla="*/ 398 w 740"/>
                <a:gd name="T33" fmla="*/ 5 h 1011"/>
                <a:gd name="T34" fmla="*/ 477 w 740"/>
                <a:gd name="T35" fmla="*/ 17 h 1011"/>
                <a:gd name="T36" fmla="*/ 552 w 740"/>
                <a:gd name="T37" fmla="*/ 41 h 1011"/>
                <a:gd name="T38" fmla="*/ 622 w 740"/>
                <a:gd name="T39" fmla="*/ 76 h 1011"/>
                <a:gd name="T40" fmla="*/ 684 w 740"/>
                <a:gd name="T41" fmla="*/ 122 h 1011"/>
                <a:gd name="T42" fmla="*/ 740 w 740"/>
                <a:gd name="T43" fmla="*/ 177 h 1011"/>
                <a:gd name="T44" fmla="*/ 18 w 740"/>
                <a:gd name="T45" fmla="*/ 860 h 1011"/>
                <a:gd name="T46" fmla="*/ 75 w 740"/>
                <a:gd name="T47" fmla="*/ 911 h 1011"/>
                <a:gd name="T48" fmla="*/ 141 w 740"/>
                <a:gd name="T49" fmla="*/ 952 h 1011"/>
                <a:gd name="T50" fmla="*/ 213 w 740"/>
                <a:gd name="T51" fmla="*/ 984 h 1011"/>
                <a:gd name="T52" fmla="*/ 289 w 740"/>
                <a:gd name="T53" fmla="*/ 1003 h 1011"/>
                <a:gd name="T54" fmla="*/ 370 w 740"/>
                <a:gd name="T55" fmla="*/ 1011 h 1011"/>
                <a:gd name="T56" fmla="*/ 451 w 740"/>
                <a:gd name="T57" fmla="*/ 1003 h 1011"/>
                <a:gd name="T58" fmla="*/ 527 w 740"/>
                <a:gd name="T59" fmla="*/ 984 h 1011"/>
                <a:gd name="T60" fmla="*/ 599 w 740"/>
                <a:gd name="T61" fmla="*/ 952 h 1011"/>
                <a:gd name="T62" fmla="*/ 665 w 740"/>
                <a:gd name="T63" fmla="*/ 911 h 1011"/>
                <a:gd name="T64" fmla="*/ 722 w 740"/>
                <a:gd name="T65" fmla="*/ 860 h 1011"/>
                <a:gd name="T66" fmla="*/ 722 w 740"/>
                <a:gd name="T67" fmla="*/ 852 h 1011"/>
                <a:gd name="T68" fmla="*/ 665 w 740"/>
                <a:gd name="T69" fmla="*/ 904 h 1011"/>
                <a:gd name="T70" fmla="*/ 599 w 740"/>
                <a:gd name="T71" fmla="*/ 947 h 1011"/>
                <a:gd name="T72" fmla="*/ 529 w 740"/>
                <a:gd name="T73" fmla="*/ 978 h 1011"/>
                <a:gd name="T74" fmla="*/ 451 w 740"/>
                <a:gd name="T75" fmla="*/ 998 h 1011"/>
                <a:gd name="T76" fmla="*/ 370 w 740"/>
                <a:gd name="T77" fmla="*/ 1005 h 1011"/>
                <a:gd name="T78" fmla="*/ 289 w 740"/>
                <a:gd name="T79" fmla="*/ 998 h 1011"/>
                <a:gd name="T80" fmla="*/ 211 w 740"/>
                <a:gd name="T81" fmla="*/ 978 h 1011"/>
                <a:gd name="T82" fmla="*/ 141 w 740"/>
                <a:gd name="T83" fmla="*/ 947 h 1011"/>
                <a:gd name="T84" fmla="*/ 75 w 740"/>
                <a:gd name="T85" fmla="*/ 904 h 1011"/>
                <a:gd name="T86" fmla="*/ 18 w 740"/>
                <a:gd name="T87" fmla="*/ 852 h 10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11"/>
                <a:gd name="T134" fmla="*/ 740 w 740"/>
                <a:gd name="T135" fmla="*/ 1011 h 101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11">
                  <a:moveTo>
                    <a:pt x="740" y="169"/>
                  </a:moveTo>
                  <a:lnTo>
                    <a:pt x="722" y="150"/>
                  </a:lnTo>
                  <a:lnTo>
                    <a:pt x="704" y="132"/>
                  </a:lnTo>
                  <a:lnTo>
                    <a:pt x="684" y="115"/>
                  </a:lnTo>
                  <a:lnTo>
                    <a:pt x="665" y="99"/>
                  </a:lnTo>
                  <a:lnTo>
                    <a:pt x="644" y="83"/>
                  </a:lnTo>
                  <a:lnTo>
                    <a:pt x="622" y="69"/>
                  </a:lnTo>
                  <a:lnTo>
                    <a:pt x="599" y="56"/>
                  </a:lnTo>
                  <a:lnTo>
                    <a:pt x="576" y="45"/>
                  </a:lnTo>
                  <a:lnTo>
                    <a:pt x="552" y="35"/>
                  </a:lnTo>
                  <a:lnTo>
                    <a:pt x="527" y="25"/>
                  </a:lnTo>
                  <a:lnTo>
                    <a:pt x="502" y="18"/>
                  </a:lnTo>
                  <a:lnTo>
                    <a:pt x="477" y="11"/>
                  </a:lnTo>
                  <a:lnTo>
                    <a:pt x="451" y="7"/>
                  </a:lnTo>
                  <a:lnTo>
                    <a:pt x="424" y="2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6" y="2"/>
                  </a:lnTo>
                  <a:lnTo>
                    <a:pt x="289" y="7"/>
                  </a:lnTo>
                  <a:lnTo>
                    <a:pt x="263" y="11"/>
                  </a:lnTo>
                  <a:lnTo>
                    <a:pt x="238" y="18"/>
                  </a:lnTo>
                  <a:lnTo>
                    <a:pt x="213" y="25"/>
                  </a:lnTo>
                  <a:lnTo>
                    <a:pt x="188" y="35"/>
                  </a:lnTo>
                  <a:lnTo>
                    <a:pt x="164" y="45"/>
                  </a:lnTo>
                  <a:lnTo>
                    <a:pt x="141" y="56"/>
                  </a:lnTo>
                  <a:lnTo>
                    <a:pt x="118" y="69"/>
                  </a:lnTo>
                  <a:lnTo>
                    <a:pt x="96" y="83"/>
                  </a:lnTo>
                  <a:lnTo>
                    <a:pt x="75" y="99"/>
                  </a:lnTo>
                  <a:lnTo>
                    <a:pt x="56" y="115"/>
                  </a:lnTo>
                  <a:lnTo>
                    <a:pt x="36" y="132"/>
                  </a:lnTo>
                  <a:lnTo>
                    <a:pt x="18" y="150"/>
                  </a:lnTo>
                  <a:lnTo>
                    <a:pt x="0" y="169"/>
                  </a:lnTo>
                  <a:lnTo>
                    <a:pt x="0" y="177"/>
                  </a:lnTo>
                  <a:lnTo>
                    <a:pt x="18" y="157"/>
                  </a:lnTo>
                  <a:lnTo>
                    <a:pt x="36" y="139"/>
                  </a:lnTo>
                  <a:lnTo>
                    <a:pt x="56" y="122"/>
                  </a:lnTo>
                  <a:lnTo>
                    <a:pt x="75" y="105"/>
                  </a:lnTo>
                  <a:lnTo>
                    <a:pt x="96" y="90"/>
                  </a:lnTo>
                  <a:lnTo>
                    <a:pt x="118" y="76"/>
                  </a:lnTo>
                  <a:lnTo>
                    <a:pt x="141" y="63"/>
                  </a:lnTo>
                  <a:lnTo>
                    <a:pt x="164" y="51"/>
                  </a:lnTo>
                  <a:lnTo>
                    <a:pt x="188" y="41"/>
                  </a:lnTo>
                  <a:lnTo>
                    <a:pt x="211" y="31"/>
                  </a:lnTo>
                  <a:lnTo>
                    <a:pt x="236" y="24"/>
                  </a:lnTo>
                  <a:lnTo>
                    <a:pt x="263" y="17"/>
                  </a:lnTo>
                  <a:lnTo>
                    <a:pt x="289" y="11"/>
                  </a:lnTo>
                  <a:lnTo>
                    <a:pt x="316" y="8"/>
                  </a:lnTo>
                  <a:lnTo>
                    <a:pt x="342" y="5"/>
                  </a:lnTo>
                  <a:lnTo>
                    <a:pt x="370" y="5"/>
                  </a:lnTo>
                  <a:lnTo>
                    <a:pt x="398" y="5"/>
                  </a:lnTo>
                  <a:lnTo>
                    <a:pt x="424" y="8"/>
                  </a:lnTo>
                  <a:lnTo>
                    <a:pt x="451" y="11"/>
                  </a:lnTo>
                  <a:lnTo>
                    <a:pt x="477" y="17"/>
                  </a:lnTo>
                  <a:lnTo>
                    <a:pt x="504" y="24"/>
                  </a:lnTo>
                  <a:lnTo>
                    <a:pt x="529" y="31"/>
                  </a:lnTo>
                  <a:lnTo>
                    <a:pt x="552" y="41"/>
                  </a:lnTo>
                  <a:lnTo>
                    <a:pt x="577" y="51"/>
                  </a:lnTo>
                  <a:lnTo>
                    <a:pt x="599" y="63"/>
                  </a:lnTo>
                  <a:lnTo>
                    <a:pt x="622" y="76"/>
                  </a:lnTo>
                  <a:lnTo>
                    <a:pt x="644" y="90"/>
                  </a:lnTo>
                  <a:lnTo>
                    <a:pt x="665" y="105"/>
                  </a:lnTo>
                  <a:lnTo>
                    <a:pt x="684" y="122"/>
                  </a:lnTo>
                  <a:lnTo>
                    <a:pt x="704" y="139"/>
                  </a:lnTo>
                  <a:lnTo>
                    <a:pt x="722" y="157"/>
                  </a:lnTo>
                  <a:lnTo>
                    <a:pt x="740" y="177"/>
                  </a:lnTo>
                  <a:lnTo>
                    <a:pt x="740" y="169"/>
                  </a:lnTo>
                  <a:close/>
                  <a:moveTo>
                    <a:pt x="0" y="840"/>
                  </a:moveTo>
                  <a:lnTo>
                    <a:pt x="18" y="860"/>
                  </a:lnTo>
                  <a:lnTo>
                    <a:pt x="36" y="877"/>
                  </a:lnTo>
                  <a:lnTo>
                    <a:pt x="56" y="894"/>
                  </a:lnTo>
                  <a:lnTo>
                    <a:pt x="75" y="911"/>
                  </a:lnTo>
                  <a:lnTo>
                    <a:pt x="96" y="925"/>
                  </a:lnTo>
                  <a:lnTo>
                    <a:pt x="118" y="940"/>
                  </a:lnTo>
                  <a:lnTo>
                    <a:pt x="141" y="952"/>
                  </a:lnTo>
                  <a:lnTo>
                    <a:pt x="164" y="964"/>
                  </a:lnTo>
                  <a:lnTo>
                    <a:pt x="188" y="975"/>
                  </a:lnTo>
                  <a:lnTo>
                    <a:pt x="213" y="984"/>
                  </a:lnTo>
                  <a:lnTo>
                    <a:pt x="238" y="992"/>
                  </a:lnTo>
                  <a:lnTo>
                    <a:pt x="263" y="998"/>
                  </a:lnTo>
                  <a:lnTo>
                    <a:pt x="289" y="1003"/>
                  </a:lnTo>
                  <a:lnTo>
                    <a:pt x="316" y="1006"/>
                  </a:lnTo>
                  <a:lnTo>
                    <a:pt x="342" y="1009"/>
                  </a:lnTo>
                  <a:lnTo>
                    <a:pt x="370" y="1011"/>
                  </a:lnTo>
                  <a:lnTo>
                    <a:pt x="398" y="1009"/>
                  </a:lnTo>
                  <a:lnTo>
                    <a:pt x="424" y="1006"/>
                  </a:lnTo>
                  <a:lnTo>
                    <a:pt x="451" y="1003"/>
                  </a:lnTo>
                  <a:lnTo>
                    <a:pt x="477" y="998"/>
                  </a:lnTo>
                  <a:lnTo>
                    <a:pt x="502" y="992"/>
                  </a:lnTo>
                  <a:lnTo>
                    <a:pt x="527" y="984"/>
                  </a:lnTo>
                  <a:lnTo>
                    <a:pt x="552" y="975"/>
                  </a:lnTo>
                  <a:lnTo>
                    <a:pt x="576" y="964"/>
                  </a:lnTo>
                  <a:lnTo>
                    <a:pt x="599" y="952"/>
                  </a:lnTo>
                  <a:lnTo>
                    <a:pt x="622" y="940"/>
                  </a:lnTo>
                  <a:lnTo>
                    <a:pt x="644" y="925"/>
                  </a:lnTo>
                  <a:lnTo>
                    <a:pt x="665" y="911"/>
                  </a:lnTo>
                  <a:lnTo>
                    <a:pt x="684" y="894"/>
                  </a:lnTo>
                  <a:lnTo>
                    <a:pt x="704" y="877"/>
                  </a:lnTo>
                  <a:lnTo>
                    <a:pt x="722" y="860"/>
                  </a:lnTo>
                  <a:lnTo>
                    <a:pt x="740" y="840"/>
                  </a:lnTo>
                  <a:lnTo>
                    <a:pt x="740" y="833"/>
                  </a:lnTo>
                  <a:lnTo>
                    <a:pt x="722" y="852"/>
                  </a:lnTo>
                  <a:lnTo>
                    <a:pt x="704" y="870"/>
                  </a:lnTo>
                  <a:lnTo>
                    <a:pt x="684" y="888"/>
                  </a:lnTo>
                  <a:lnTo>
                    <a:pt x="665" y="904"/>
                  </a:lnTo>
                  <a:lnTo>
                    <a:pt x="644" y="920"/>
                  </a:lnTo>
                  <a:lnTo>
                    <a:pt x="622" y="934"/>
                  </a:lnTo>
                  <a:lnTo>
                    <a:pt x="599" y="947"/>
                  </a:lnTo>
                  <a:lnTo>
                    <a:pt x="577" y="958"/>
                  </a:lnTo>
                  <a:lnTo>
                    <a:pt x="552" y="969"/>
                  </a:lnTo>
                  <a:lnTo>
                    <a:pt x="529" y="978"/>
                  </a:lnTo>
                  <a:lnTo>
                    <a:pt x="504" y="986"/>
                  </a:lnTo>
                  <a:lnTo>
                    <a:pt x="477" y="992"/>
                  </a:lnTo>
                  <a:lnTo>
                    <a:pt x="451" y="998"/>
                  </a:lnTo>
                  <a:lnTo>
                    <a:pt x="424" y="1002"/>
                  </a:lnTo>
                  <a:lnTo>
                    <a:pt x="398" y="1003"/>
                  </a:lnTo>
                  <a:lnTo>
                    <a:pt x="370" y="1005"/>
                  </a:lnTo>
                  <a:lnTo>
                    <a:pt x="342" y="1003"/>
                  </a:lnTo>
                  <a:lnTo>
                    <a:pt x="316" y="1002"/>
                  </a:lnTo>
                  <a:lnTo>
                    <a:pt x="289" y="998"/>
                  </a:lnTo>
                  <a:lnTo>
                    <a:pt x="263" y="992"/>
                  </a:lnTo>
                  <a:lnTo>
                    <a:pt x="236" y="986"/>
                  </a:lnTo>
                  <a:lnTo>
                    <a:pt x="211" y="978"/>
                  </a:lnTo>
                  <a:lnTo>
                    <a:pt x="188" y="969"/>
                  </a:lnTo>
                  <a:lnTo>
                    <a:pt x="164" y="958"/>
                  </a:lnTo>
                  <a:lnTo>
                    <a:pt x="141" y="947"/>
                  </a:lnTo>
                  <a:lnTo>
                    <a:pt x="118" y="934"/>
                  </a:lnTo>
                  <a:lnTo>
                    <a:pt x="96" y="920"/>
                  </a:lnTo>
                  <a:lnTo>
                    <a:pt x="75" y="904"/>
                  </a:lnTo>
                  <a:lnTo>
                    <a:pt x="56" y="888"/>
                  </a:lnTo>
                  <a:lnTo>
                    <a:pt x="36" y="870"/>
                  </a:lnTo>
                  <a:lnTo>
                    <a:pt x="18" y="852"/>
                  </a:lnTo>
                  <a:lnTo>
                    <a:pt x="0" y="833"/>
                  </a:lnTo>
                  <a:lnTo>
                    <a:pt x="0" y="840"/>
                  </a:lnTo>
                  <a:close/>
                </a:path>
              </a:pathLst>
            </a:custGeom>
            <a:solidFill>
              <a:srgbClr val="729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7" name="Freeform 255"/>
            <p:cNvSpPr>
              <a:spLocks noEditPoints="1"/>
            </p:cNvSpPr>
            <p:nvPr/>
          </p:nvSpPr>
          <p:spPr bwMode="auto">
            <a:xfrm>
              <a:off x="4115" y="1963"/>
              <a:ext cx="740" cy="1006"/>
            </a:xfrm>
            <a:custGeom>
              <a:avLst/>
              <a:gdLst>
                <a:gd name="T0" fmla="*/ 704 w 740"/>
                <a:gd name="T1" fmla="*/ 134 h 1006"/>
                <a:gd name="T2" fmla="*/ 644 w 740"/>
                <a:gd name="T3" fmla="*/ 84 h 1006"/>
                <a:gd name="T4" fmla="*/ 576 w 740"/>
                <a:gd name="T5" fmla="*/ 46 h 1006"/>
                <a:gd name="T6" fmla="*/ 504 w 740"/>
                <a:gd name="T7" fmla="*/ 19 h 1006"/>
                <a:gd name="T8" fmla="*/ 424 w 740"/>
                <a:gd name="T9" fmla="*/ 3 h 1006"/>
                <a:gd name="T10" fmla="*/ 342 w 740"/>
                <a:gd name="T11" fmla="*/ 0 h 1006"/>
                <a:gd name="T12" fmla="*/ 263 w 740"/>
                <a:gd name="T13" fmla="*/ 12 h 1006"/>
                <a:gd name="T14" fmla="*/ 188 w 740"/>
                <a:gd name="T15" fmla="*/ 36 h 1006"/>
                <a:gd name="T16" fmla="*/ 118 w 740"/>
                <a:gd name="T17" fmla="*/ 71 h 1006"/>
                <a:gd name="T18" fmla="*/ 56 w 740"/>
                <a:gd name="T19" fmla="*/ 117 h 1006"/>
                <a:gd name="T20" fmla="*/ 0 w 740"/>
                <a:gd name="T21" fmla="*/ 171 h 1006"/>
                <a:gd name="T22" fmla="*/ 36 w 740"/>
                <a:gd name="T23" fmla="*/ 141 h 1006"/>
                <a:gd name="T24" fmla="*/ 96 w 740"/>
                <a:gd name="T25" fmla="*/ 91 h 1006"/>
                <a:gd name="T26" fmla="*/ 163 w 740"/>
                <a:gd name="T27" fmla="*/ 52 h 1006"/>
                <a:gd name="T28" fmla="*/ 236 w 740"/>
                <a:gd name="T29" fmla="*/ 25 h 1006"/>
                <a:gd name="T30" fmla="*/ 316 w 740"/>
                <a:gd name="T31" fmla="*/ 9 h 1006"/>
                <a:gd name="T32" fmla="*/ 398 w 740"/>
                <a:gd name="T33" fmla="*/ 6 h 1006"/>
                <a:gd name="T34" fmla="*/ 477 w 740"/>
                <a:gd name="T35" fmla="*/ 17 h 1006"/>
                <a:gd name="T36" fmla="*/ 554 w 740"/>
                <a:gd name="T37" fmla="*/ 42 h 1006"/>
                <a:gd name="T38" fmla="*/ 623 w 740"/>
                <a:gd name="T39" fmla="*/ 77 h 1006"/>
                <a:gd name="T40" fmla="*/ 686 w 740"/>
                <a:gd name="T41" fmla="*/ 123 h 1006"/>
                <a:gd name="T42" fmla="*/ 740 w 740"/>
                <a:gd name="T43" fmla="*/ 178 h 1006"/>
                <a:gd name="T44" fmla="*/ 18 w 740"/>
                <a:gd name="T45" fmla="*/ 854 h 1006"/>
                <a:gd name="T46" fmla="*/ 75 w 740"/>
                <a:gd name="T47" fmla="*/ 905 h 1006"/>
                <a:gd name="T48" fmla="*/ 141 w 740"/>
                <a:gd name="T49" fmla="*/ 948 h 1006"/>
                <a:gd name="T50" fmla="*/ 211 w 740"/>
                <a:gd name="T51" fmla="*/ 979 h 1006"/>
                <a:gd name="T52" fmla="*/ 289 w 740"/>
                <a:gd name="T53" fmla="*/ 999 h 1006"/>
                <a:gd name="T54" fmla="*/ 370 w 740"/>
                <a:gd name="T55" fmla="*/ 1006 h 1006"/>
                <a:gd name="T56" fmla="*/ 451 w 740"/>
                <a:gd name="T57" fmla="*/ 999 h 1006"/>
                <a:gd name="T58" fmla="*/ 529 w 740"/>
                <a:gd name="T59" fmla="*/ 979 h 1006"/>
                <a:gd name="T60" fmla="*/ 599 w 740"/>
                <a:gd name="T61" fmla="*/ 948 h 1006"/>
                <a:gd name="T62" fmla="*/ 665 w 740"/>
                <a:gd name="T63" fmla="*/ 905 h 1006"/>
                <a:gd name="T64" fmla="*/ 722 w 740"/>
                <a:gd name="T65" fmla="*/ 854 h 1006"/>
                <a:gd name="T66" fmla="*/ 722 w 740"/>
                <a:gd name="T67" fmla="*/ 847 h 1006"/>
                <a:gd name="T68" fmla="*/ 665 w 740"/>
                <a:gd name="T69" fmla="*/ 899 h 1006"/>
                <a:gd name="T70" fmla="*/ 599 w 740"/>
                <a:gd name="T71" fmla="*/ 942 h 1006"/>
                <a:gd name="T72" fmla="*/ 529 w 740"/>
                <a:gd name="T73" fmla="*/ 973 h 1006"/>
                <a:gd name="T74" fmla="*/ 452 w 740"/>
                <a:gd name="T75" fmla="*/ 993 h 1006"/>
                <a:gd name="T76" fmla="*/ 370 w 740"/>
                <a:gd name="T77" fmla="*/ 1000 h 1006"/>
                <a:gd name="T78" fmla="*/ 289 w 740"/>
                <a:gd name="T79" fmla="*/ 993 h 1006"/>
                <a:gd name="T80" fmla="*/ 211 w 740"/>
                <a:gd name="T81" fmla="*/ 973 h 1006"/>
                <a:gd name="T82" fmla="*/ 141 w 740"/>
                <a:gd name="T83" fmla="*/ 942 h 1006"/>
                <a:gd name="T84" fmla="*/ 75 w 740"/>
                <a:gd name="T85" fmla="*/ 899 h 1006"/>
                <a:gd name="T86" fmla="*/ 18 w 740"/>
                <a:gd name="T87" fmla="*/ 847 h 10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06"/>
                <a:gd name="T134" fmla="*/ 740 w 740"/>
                <a:gd name="T135" fmla="*/ 1006 h 10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06">
                  <a:moveTo>
                    <a:pt x="740" y="171"/>
                  </a:moveTo>
                  <a:lnTo>
                    <a:pt x="722" y="152"/>
                  </a:lnTo>
                  <a:lnTo>
                    <a:pt x="704" y="134"/>
                  </a:lnTo>
                  <a:lnTo>
                    <a:pt x="684" y="117"/>
                  </a:lnTo>
                  <a:lnTo>
                    <a:pt x="665" y="100"/>
                  </a:lnTo>
                  <a:lnTo>
                    <a:pt x="644" y="84"/>
                  </a:lnTo>
                  <a:lnTo>
                    <a:pt x="622" y="71"/>
                  </a:lnTo>
                  <a:lnTo>
                    <a:pt x="599" y="57"/>
                  </a:lnTo>
                  <a:lnTo>
                    <a:pt x="576" y="46"/>
                  </a:lnTo>
                  <a:lnTo>
                    <a:pt x="552" y="36"/>
                  </a:lnTo>
                  <a:lnTo>
                    <a:pt x="529" y="26"/>
                  </a:lnTo>
                  <a:lnTo>
                    <a:pt x="504" y="19"/>
                  </a:lnTo>
                  <a:lnTo>
                    <a:pt x="477" y="12"/>
                  </a:lnTo>
                  <a:lnTo>
                    <a:pt x="451" y="8"/>
                  </a:lnTo>
                  <a:lnTo>
                    <a:pt x="424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6" y="3"/>
                  </a:lnTo>
                  <a:lnTo>
                    <a:pt x="289" y="8"/>
                  </a:lnTo>
                  <a:lnTo>
                    <a:pt x="263" y="12"/>
                  </a:lnTo>
                  <a:lnTo>
                    <a:pt x="238" y="19"/>
                  </a:lnTo>
                  <a:lnTo>
                    <a:pt x="211" y="26"/>
                  </a:lnTo>
                  <a:lnTo>
                    <a:pt x="188" y="36"/>
                  </a:lnTo>
                  <a:lnTo>
                    <a:pt x="164" y="46"/>
                  </a:lnTo>
                  <a:lnTo>
                    <a:pt x="141" y="57"/>
                  </a:lnTo>
                  <a:lnTo>
                    <a:pt x="118" y="71"/>
                  </a:lnTo>
                  <a:lnTo>
                    <a:pt x="96" y="84"/>
                  </a:lnTo>
                  <a:lnTo>
                    <a:pt x="75" y="100"/>
                  </a:lnTo>
                  <a:lnTo>
                    <a:pt x="56" y="117"/>
                  </a:lnTo>
                  <a:lnTo>
                    <a:pt x="36" y="134"/>
                  </a:lnTo>
                  <a:lnTo>
                    <a:pt x="18" y="152"/>
                  </a:lnTo>
                  <a:lnTo>
                    <a:pt x="0" y="171"/>
                  </a:lnTo>
                  <a:lnTo>
                    <a:pt x="0" y="178"/>
                  </a:lnTo>
                  <a:lnTo>
                    <a:pt x="18" y="159"/>
                  </a:lnTo>
                  <a:lnTo>
                    <a:pt x="36" y="141"/>
                  </a:lnTo>
                  <a:lnTo>
                    <a:pt x="54" y="123"/>
                  </a:lnTo>
                  <a:lnTo>
                    <a:pt x="75" y="107"/>
                  </a:lnTo>
                  <a:lnTo>
                    <a:pt x="96" y="91"/>
                  </a:lnTo>
                  <a:lnTo>
                    <a:pt x="118" y="77"/>
                  </a:lnTo>
                  <a:lnTo>
                    <a:pt x="141" y="64"/>
                  </a:lnTo>
                  <a:lnTo>
                    <a:pt x="163" y="52"/>
                  </a:lnTo>
                  <a:lnTo>
                    <a:pt x="188" y="42"/>
                  </a:lnTo>
                  <a:lnTo>
                    <a:pt x="211" y="32"/>
                  </a:lnTo>
                  <a:lnTo>
                    <a:pt x="236" y="25"/>
                  </a:lnTo>
                  <a:lnTo>
                    <a:pt x="263" y="17"/>
                  </a:lnTo>
                  <a:lnTo>
                    <a:pt x="289" y="12"/>
                  </a:lnTo>
                  <a:lnTo>
                    <a:pt x="316" y="9"/>
                  </a:lnTo>
                  <a:lnTo>
                    <a:pt x="342" y="6"/>
                  </a:lnTo>
                  <a:lnTo>
                    <a:pt x="370" y="5"/>
                  </a:lnTo>
                  <a:lnTo>
                    <a:pt x="398" y="6"/>
                  </a:lnTo>
                  <a:lnTo>
                    <a:pt x="424" y="9"/>
                  </a:lnTo>
                  <a:lnTo>
                    <a:pt x="452" y="12"/>
                  </a:lnTo>
                  <a:lnTo>
                    <a:pt x="477" y="17"/>
                  </a:lnTo>
                  <a:lnTo>
                    <a:pt x="504" y="25"/>
                  </a:lnTo>
                  <a:lnTo>
                    <a:pt x="529" y="32"/>
                  </a:lnTo>
                  <a:lnTo>
                    <a:pt x="554" y="42"/>
                  </a:lnTo>
                  <a:lnTo>
                    <a:pt x="577" y="52"/>
                  </a:lnTo>
                  <a:lnTo>
                    <a:pt x="599" y="64"/>
                  </a:lnTo>
                  <a:lnTo>
                    <a:pt x="623" y="77"/>
                  </a:lnTo>
                  <a:lnTo>
                    <a:pt x="644" y="91"/>
                  </a:lnTo>
                  <a:lnTo>
                    <a:pt x="665" y="107"/>
                  </a:lnTo>
                  <a:lnTo>
                    <a:pt x="686" y="123"/>
                  </a:lnTo>
                  <a:lnTo>
                    <a:pt x="704" y="141"/>
                  </a:lnTo>
                  <a:lnTo>
                    <a:pt x="722" y="159"/>
                  </a:lnTo>
                  <a:lnTo>
                    <a:pt x="740" y="178"/>
                  </a:lnTo>
                  <a:lnTo>
                    <a:pt x="740" y="171"/>
                  </a:lnTo>
                  <a:close/>
                  <a:moveTo>
                    <a:pt x="0" y="834"/>
                  </a:moveTo>
                  <a:lnTo>
                    <a:pt x="18" y="854"/>
                  </a:lnTo>
                  <a:lnTo>
                    <a:pt x="36" y="872"/>
                  </a:lnTo>
                  <a:lnTo>
                    <a:pt x="56" y="889"/>
                  </a:lnTo>
                  <a:lnTo>
                    <a:pt x="75" y="905"/>
                  </a:lnTo>
                  <a:lnTo>
                    <a:pt x="96" y="921"/>
                  </a:lnTo>
                  <a:lnTo>
                    <a:pt x="118" y="935"/>
                  </a:lnTo>
                  <a:lnTo>
                    <a:pt x="141" y="948"/>
                  </a:lnTo>
                  <a:lnTo>
                    <a:pt x="164" y="959"/>
                  </a:lnTo>
                  <a:lnTo>
                    <a:pt x="188" y="970"/>
                  </a:lnTo>
                  <a:lnTo>
                    <a:pt x="211" y="979"/>
                  </a:lnTo>
                  <a:lnTo>
                    <a:pt x="238" y="987"/>
                  </a:lnTo>
                  <a:lnTo>
                    <a:pt x="263" y="993"/>
                  </a:lnTo>
                  <a:lnTo>
                    <a:pt x="289" y="999"/>
                  </a:lnTo>
                  <a:lnTo>
                    <a:pt x="316" y="1003"/>
                  </a:lnTo>
                  <a:lnTo>
                    <a:pt x="342" y="1004"/>
                  </a:lnTo>
                  <a:lnTo>
                    <a:pt x="370" y="1006"/>
                  </a:lnTo>
                  <a:lnTo>
                    <a:pt x="398" y="1004"/>
                  </a:lnTo>
                  <a:lnTo>
                    <a:pt x="424" y="1003"/>
                  </a:lnTo>
                  <a:lnTo>
                    <a:pt x="451" y="999"/>
                  </a:lnTo>
                  <a:lnTo>
                    <a:pt x="477" y="993"/>
                  </a:lnTo>
                  <a:lnTo>
                    <a:pt x="504" y="987"/>
                  </a:lnTo>
                  <a:lnTo>
                    <a:pt x="529" y="979"/>
                  </a:lnTo>
                  <a:lnTo>
                    <a:pt x="552" y="970"/>
                  </a:lnTo>
                  <a:lnTo>
                    <a:pt x="576" y="959"/>
                  </a:lnTo>
                  <a:lnTo>
                    <a:pt x="599" y="948"/>
                  </a:lnTo>
                  <a:lnTo>
                    <a:pt x="622" y="935"/>
                  </a:lnTo>
                  <a:lnTo>
                    <a:pt x="644" y="921"/>
                  </a:lnTo>
                  <a:lnTo>
                    <a:pt x="665" y="905"/>
                  </a:lnTo>
                  <a:lnTo>
                    <a:pt x="684" y="889"/>
                  </a:lnTo>
                  <a:lnTo>
                    <a:pt x="704" y="872"/>
                  </a:lnTo>
                  <a:lnTo>
                    <a:pt x="722" y="854"/>
                  </a:lnTo>
                  <a:lnTo>
                    <a:pt x="740" y="834"/>
                  </a:lnTo>
                  <a:lnTo>
                    <a:pt x="740" y="827"/>
                  </a:lnTo>
                  <a:lnTo>
                    <a:pt x="722" y="847"/>
                  </a:lnTo>
                  <a:lnTo>
                    <a:pt x="704" y="865"/>
                  </a:lnTo>
                  <a:lnTo>
                    <a:pt x="686" y="882"/>
                  </a:lnTo>
                  <a:lnTo>
                    <a:pt x="665" y="899"/>
                  </a:lnTo>
                  <a:lnTo>
                    <a:pt x="644" y="913"/>
                  </a:lnTo>
                  <a:lnTo>
                    <a:pt x="623" y="929"/>
                  </a:lnTo>
                  <a:lnTo>
                    <a:pt x="599" y="942"/>
                  </a:lnTo>
                  <a:lnTo>
                    <a:pt x="577" y="953"/>
                  </a:lnTo>
                  <a:lnTo>
                    <a:pt x="554" y="965"/>
                  </a:lnTo>
                  <a:lnTo>
                    <a:pt x="529" y="973"/>
                  </a:lnTo>
                  <a:lnTo>
                    <a:pt x="504" y="982"/>
                  </a:lnTo>
                  <a:lnTo>
                    <a:pt x="477" y="989"/>
                  </a:lnTo>
                  <a:lnTo>
                    <a:pt x="452" y="993"/>
                  </a:lnTo>
                  <a:lnTo>
                    <a:pt x="424" y="997"/>
                  </a:lnTo>
                  <a:lnTo>
                    <a:pt x="398" y="1000"/>
                  </a:lnTo>
                  <a:lnTo>
                    <a:pt x="370" y="1000"/>
                  </a:lnTo>
                  <a:lnTo>
                    <a:pt x="342" y="1000"/>
                  </a:lnTo>
                  <a:lnTo>
                    <a:pt x="316" y="997"/>
                  </a:lnTo>
                  <a:lnTo>
                    <a:pt x="289" y="993"/>
                  </a:lnTo>
                  <a:lnTo>
                    <a:pt x="263" y="989"/>
                  </a:lnTo>
                  <a:lnTo>
                    <a:pt x="236" y="982"/>
                  </a:lnTo>
                  <a:lnTo>
                    <a:pt x="211" y="973"/>
                  </a:lnTo>
                  <a:lnTo>
                    <a:pt x="188" y="965"/>
                  </a:lnTo>
                  <a:lnTo>
                    <a:pt x="163" y="953"/>
                  </a:lnTo>
                  <a:lnTo>
                    <a:pt x="141" y="942"/>
                  </a:lnTo>
                  <a:lnTo>
                    <a:pt x="118" y="929"/>
                  </a:lnTo>
                  <a:lnTo>
                    <a:pt x="96" y="913"/>
                  </a:lnTo>
                  <a:lnTo>
                    <a:pt x="75" y="899"/>
                  </a:lnTo>
                  <a:lnTo>
                    <a:pt x="54" y="882"/>
                  </a:lnTo>
                  <a:lnTo>
                    <a:pt x="36" y="865"/>
                  </a:lnTo>
                  <a:lnTo>
                    <a:pt x="18" y="847"/>
                  </a:lnTo>
                  <a:lnTo>
                    <a:pt x="0" y="827"/>
                  </a:lnTo>
                  <a:lnTo>
                    <a:pt x="0" y="834"/>
                  </a:lnTo>
                  <a:close/>
                </a:path>
              </a:pathLst>
            </a:custGeom>
            <a:solidFill>
              <a:srgbClr val="729B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8" name="Freeform 256"/>
            <p:cNvSpPr>
              <a:spLocks noEditPoints="1"/>
            </p:cNvSpPr>
            <p:nvPr/>
          </p:nvSpPr>
          <p:spPr bwMode="auto">
            <a:xfrm>
              <a:off x="4115" y="1966"/>
              <a:ext cx="740" cy="1000"/>
            </a:xfrm>
            <a:custGeom>
              <a:avLst/>
              <a:gdLst>
                <a:gd name="T0" fmla="*/ 704 w 740"/>
                <a:gd name="T1" fmla="*/ 134 h 1000"/>
                <a:gd name="T2" fmla="*/ 644 w 740"/>
                <a:gd name="T3" fmla="*/ 85 h 1000"/>
                <a:gd name="T4" fmla="*/ 577 w 740"/>
                <a:gd name="T5" fmla="*/ 46 h 1000"/>
                <a:gd name="T6" fmla="*/ 504 w 740"/>
                <a:gd name="T7" fmla="*/ 19 h 1000"/>
                <a:gd name="T8" fmla="*/ 424 w 740"/>
                <a:gd name="T9" fmla="*/ 3 h 1000"/>
                <a:gd name="T10" fmla="*/ 342 w 740"/>
                <a:gd name="T11" fmla="*/ 0 h 1000"/>
                <a:gd name="T12" fmla="*/ 263 w 740"/>
                <a:gd name="T13" fmla="*/ 12 h 1000"/>
                <a:gd name="T14" fmla="*/ 188 w 740"/>
                <a:gd name="T15" fmla="*/ 36 h 1000"/>
                <a:gd name="T16" fmla="*/ 118 w 740"/>
                <a:gd name="T17" fmla="*/ 71 h 1000"/>
                <a:gd name="T18" fmla="*/ 56 w 740"/>
                <a:gd name="T19" fmla="*/ 117 h 1000"/>
                <a:gd name="T20" fmla="*/ 0 w 740"/>
                <a:gd name="T21" fmla="*/ 172 h 1000"/>
                <a:gd name="T22" fmla="*/ 36 w 740"/>
                <a:gd name="T23" fmla="*/ 141 h 1000"/>
                <a:gd name="T24" fmla="*/ 96 w 740"/>
                <a:gd name="T25" fmla="*/ 91 h 1000"/>
                <a:gd name="T26" fmla="*/ 163 w 740"/>
                <a:gd name="T27" fmla="*/ 51 h 1000"/>
                <a:gd name="T28" fmla="*/ 236 w 740"/>
                <a:gd name="T29" fmla="*/ 24 h 1000"/>
                <a:gd name="T30" fmla="*/ 316 w 740"/>
                <a:gd name="T31" fmla="*/ 7 h 1000"/>
                <a:gd name="T32" fmla="*/ 398 w 740"/>
                <a:gd name="T33" fmla="*/ 6 h 1000"/>
                <a:gd name="T34" fmla="*/ 478 w 740"/>
                <a:gd name="T35" fmla="*/ 17 h 1000"/>
                <a:gd name="T36" fmla="*/ 554 w 740"/>
                <a:gd name="T37" fmla="*/ 41 h 1000"/>
                <a:gd name="T38" fmla="*/ 623 w 740"/>
                <a:gd name="T39" fmla="*/ 77 h 1000"/>
                <a:gd name="T40" fmla="*/ 686 w 740"/>
                <a:gd name="T41" fmla="*/ 124 h 1000"/>
                <a:gd name="T42" fmla="*/ 740 w 740"/>
                <a:gd name="T43" fmla="*/ 179 h 1000"/>
                <a:gd name="T44" fmla="*/ 18 w 740"/>
                <a:gd name="T45" fmla="*/ 847 h 1000"/>
                <a:gd name="T46" fmla="*/ 75 w 740"/>
                <a:gd name="T47" fmla="*/ 899 h 1000"/>
                <a:gd name="T48" fmla="*/ 141 w 740"/>
                <a:gd name="T49" fmla="*/ 942 h 1000"/>
                <a:gd name="T50" fmla="*/ 211 w 740"/>
                <a:gd name="T51" fmla="*/ 973 h 1000"/>
                <a:gd name="T52" fmla="*/ 289 w 740"/>
                <a:gd name="T53" fmla="*/ 993 h 1000"/>
                <a:gd name="T54" fmla="*/ 370 w 740"/>
                <a:gd name="T55" fmla="*/ 1000 h 1000"/>
                <a:gd name="T56" fmla="*/ 451 w 740"/>
                <a:gd name="T57" fmla="*/ 993 h 1000"/>
                <a:gd name="T58" fmla="*/ 529 w 740"/>
                <a:gd name="T59" fmla="*/ 973 h 1000"/>
                <a:gd name="T60" fmla="*/ 599 w 740"/>
                <a:gd name="T61" fmla="*/ 942 h 1000"/>
                <a:gd name="T62" fmla="*/ 665 w 740"/>
                <a:gd name="T63" fmla="*/ 899 h 1000"/>
                <a:gd name="T64" fmla="*/ 722 w 740"/>
                <a:gd name="T65" fmla="*/ 847 h 1000"/>
                <a:gd name="T66" fmla="*/ 723 w 740"/>
                <a:gd name="T67" fmla="*/ 839 h 1000"/>
                <a:gd name="T68" fmla="*/ 665 w 740"/>
                <a:gd name="T69" fmla="*/ 892 h 1000"/>
                <a:gd name="T70" fmla="*/ 601 w 740"/>
                <a:gd name="T71" fmla="*/ 936 h 1000"/>
                <a:gd name="T72" fmla="*/ 529 w 740"/>
                <a:gd name="T73" fmla="*/ 967 h 1000"/>
                <a:gd name="T74" fmla="*/ 452 w 740"/>
                <a:gd name="T75" fmla="*/ 987 h 1000"/>
                <a:gd name="T76" fmla="*/ 370 w 740"/>
                <a:gd name="T77" fmla="*/ 994 h 1000"/>
                <a:gd name="T78" fmla="*/ 288 w 740"/>
                <a:gd name="T79" fmla="*/ 987 h 1000"/>
                <a:gd name="T80" fmla="*/ 211 w 740"/>
                <a:gd name="T81" fmla="*/ 967 h 1000"/>
                <a:gd name="T82" fmla="*/ 139 w 740"/>
                <a:gd name="T83" fmla="*/ 936 h 1000"/>
                <a:gd name="T84" fmla="*/ 75 w 740"/>
                <a:gd name="T85" fmla="*/ 892 h 1000"/>
                <a:gd name="T86" fmla="*/ 18 w 740"/>
                <a:gd name="T87" fmla="*/ 839 h 100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1000"/>
                <a:gd name="T134" fmla="*/ 740 w 740"/>
                <a:gd name="T135" fmla="*/ 1000 h 100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1000">
                  <a:moveTo>
                    <a:pt x="740" y="172"/>
                  </a:moveTo>
                  <a:lnTo>
                    <a:pt x="722" y="152"/>
                  </a:lnTo>
                  <a:lnTo>
                    <a:pt x="704" y="134"/>
                  </a:lnTo>
                  <a:lnTo>
                    <a:pt x="684" y="117"/>
                  </a:lnTo>
                  <a:lnTo>
                    <a:pt x="665" y="100"/>
                  </a:lnTo>
                  <a:lnTo>
                    <a:pt x="644" y="85"/>
                  </a:lnTo>
                  <a:lnTo>
                    <a:pt x="622" y="71"/>
                  </a:lnTo>
                  <a:lnTo>
                    <a:pt x="599" y="58"/>
                  </a:lnTo>
                  <a:lnTo>
                    <a:pt x="577" y="46"/>
                  </a:lnTo>
                  <a:lnTo>
                    <a:pt x="552" y="36"/>
                  </a:lnTo>
                  <a:lnTo>
                    <a:pt x="529" y="26"/>
                  </a:lnTo>
                  <a:lnTo>
                    <a:pt x="504" y="19"/>
                  </a:lnTo>
                  <a:lnTo>
                    <a:pt x="477" y="12"/>
                  </a:lnTo>
                  <a:lnTo>
                    <a:pt x="451" y="6"/>
                  </a:lnTo>
                  <a:lnTo>
                    <a:pt x="424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6" y="3"/>
                  </a:lnTo>
                  <a:lnTo>
                    <a:pt x="289" y="6"/>
                  </a:lnTo>
                  <a:lnTo>
                    <a:pt x="263" y="12"/>
                  </a:lnTo>
                  <a:lnTo>
                    <a:pt x="236" y="19"/>
                  </a:lnTo>
                  <a:lnTo>
                    <a:pt x="211" y="26"/>
                  </a:lnTo>
                  <a:lnTo>
                    <a:pt x="188" y="36"/>
                  </a:lnTo>
                  <a:lnTo>
                    <a:pt x="164" y="46"/>
                  </a:lnTo>
                  <a:lnTo>
                    <a:pt x="141" y="58"/>
                  </a:lnTo>
                  <a:lnTo>
                    <a:pt x="118" y="71"/>
                  </a:lnTo>
                  <a:lnTo>
                    <a:pt x="96" y="85"/>
                  </a:lnTo>
                  <a:lnTo>
                    <a:pt x="75" y="100"/>
                  </a:lnTo>
                  <a:lnTo>
                    <a:pt x="56" y="117"/>
                  </a:lnTo>
                  <a:lnTo>
                    <a:pt x="36" y="134"/>
                  </a:lnTo>
                  <a:lnTo>
                    <a:pt x="18" y="152"/>
                  </a:lnTo>
                  <a:lnTo>
                    <a:pt x="0" y="172"/>
                  </a:lnTo>
                  <a:lnTo>
                    <a:pt x="0" y="179"/>
                  </a:lnTo>
                  <a:lnTo>
                    <a:pt x="18" y="159"/>
                  </a:lnTo>
                  <a:lnTo>
                    <a:pt x="36" y="141"/>
                  </a:lnTo>
                  <a:lnTo>
                    <a:pt x="54" y="124"/>
                  </a:lnTo>
                  <a:lnTo>
                    <a:pt x="75" y="107"/>
                  </a:lnTo>
                  <a:lnTo>
                    <a:pt x="96" y="91"/>
                  </a:lnTo>
                  <a:lnTo>
                    <a:pt x="117" y="77"/>
                  </a:lnTo>
                  <a:lnTo>
                    <a:pt x="139" y="64"/>
                  </a:lnTo>
                  <a:lnTo>
                    <a:pt x="163" y="51"/>
                  </a:lnTo>
                  <a:lnTo>
                    <a:pt x="186" y="41"/>
                  </a:lnTo>
                  <a:lnTo>
                    <a:pt x="211" y="32"/>
                  </a:lnTo>
                  <a:lnTo>
                    <a:pt x="236" y="24"/>
                  </a:lnTo>
                  <a:lnTo>
                    <a:pt x="263" y="17"/>
                  </a:lnTo>
                  <a:lnTo>
                    <a:pt x="288" y="12"/>
                  </a:lnTo>
                  <a:lnTo>
                    <a:pt x="316" y="7"/>
                  </a:lnTo>
                  <a:lnTo>
                    <a:pt x="342" y="6"/>
                  </a:lnTo>
                  <a:lnTo>
                    <a:pt x="370" y="5"/>
                  </a:lnTo>
                  <a:lnTo>
                    <a:pt x="398" y="6"/>
                  </a:lnTo>
                  <a:lnTo>
                    <a:pt x="424" y="7"/>
                  </a:lnTo>
                  <a:lnTo>
                    <a:pt x="452" y="12"/>
                  </a:lnTo>
                  <a:lnTo>
                    <a:pt x="478" y="17"/>
                  </a:lnTo>
                  <a:lnTo>
                    <a:pt x="504" y="24"/>
                  </a:lnTo>
                  <a:lnTo>
                    <a:pt x="529" y="32"/>
                  </a:lnTo>
                  <a:lnTo>
                    <a:pt x="554" y="41"/>
                  </a:lnTo>
                  <a:lnTo>
                    <a:pt x="577" y="51"/>
                  </a:lnTo>
                  <a:lnTo>
                    <a:pt x="601" y="64"/>
                  </a:lnTo>
                  <a:lnTo>
                    <a:pt x="623" y="77"/>
                  </a:lnTo>
                  <a:lnTo>
                    <a:pt x="644" y="91"/>
                  </a:lnTo>
                  <a:lnTo>
                    <a:pt x="665" y="107"/>
                  </a:lnTo>
                  <a:lnTo>
                    <a:pt x="686" y="124"/>
                  </a:lnTo>
                  <a:lnTo>
                    <a:pt x="704" y="141"/>
                  </a:lnTo>
                  <a:lnTo>
                    <a:pt x="723" y="159"/>
                  </a:lnTo>
                  <a:lnTo>
                    <a:pt x="740" y="179"/>
                  </a:lnTo>
                  <a:lnTo>
                    <a:pt x="740" y="172"/>
                  </a:lnTo>
                  <a:close/>
                  <a:moveTo>
                    <a:pt x="0" y="828"/>
                  </a:moveTo>
                  <a:lnTo>
                    <a:pt x="18" y="847"/>
                  </a:lnTo>
                  <a:lnTo>
                    <a:pt x="36" y="865"/>
                  </a:lnTo>
                  <a:lnTo>
                    <a:pt x="56" y="883"/>
                  </a:lnTo>
                  <a:lnTo>
                    <a:pt x="75" y="899"/>
                  </a:lnTo>
                  <a:lnTo>
                    <a:pt x="96" y="915"/>
                  </a:lnTo>
                  <a:lnTo>
                    <a:pt x="118" y="929"/>
                  </a:lnTo>
                  <a:lnTo>
                    <a:pt x="141" y="942"/>
                  </a:lnTo>
                  <a:lnTo>
                    <a:pt x="164" y="953"/>
                  </a:lnTo>
                  <a:lnTo>
                    <a:pt x="188" y="964"/>
                  </a:lnTo>
                  <a:lnTo>
                    <a:pt x="211" y="973"/>
                  </a:lnTo>
                  <a:lnTo>
                    <a:pt x="236" y="981"/>
                  </a:lnTo>
                  <a:lnTo>
                    <a:pt x="263" y="987"/>
                  </a:lnTo>
                  <a:lnTo>
                    <a:pt x="289" y="993"/>
                  </a:lnTo>
                  <a:lnTo>
                    <a:pt x="316" y="997"/>
                  </a:lnTo>
                  <a:lnTo>
                    <a:pt x="342" y="998"/>
                  </a:lnTo>
                  <a:lnTo>
                    <a:pt x="370" y="1000"/>
                  </a:lnTo>
                  <a:lnTo>
                    <a:pt x="398" y="998"/>
                  </a:lnTo>
                  <a:lnTo>
                    <a:pt x="424" y="997"/>
                  </a:lnTo>
                  <a:lnTo>
                    <a:pt x="451" y="993"/>
                  </a:lnTo>
                  <a:lnTo>
                    <a:pt x="477" y="987"/>
                  </a:lnTo>
                  <a:lnTo>
                    <a:pt x="504" y="981"/>
                  </a:lnTo>
                  <a:lnTo>
                    <a:pt x="529" y="973"/>
                  </a:lnTo>
                  <a:lnTo>
                    <a:pt x="552" y="964"/>
                  </a:lnTo>
                  <a:lnTo>
                    <a:pt x="577" y="953"/>
                  </a:lnTo>
                  <a:lnTo>
                    <a:pt x="599" y="942"/>
                  </a:lnTo>
                  <a:lnTo>
                    <a:pt x="622" y="929"/>
                  </a:lnTo>
                  <a:lnTo>
                    <a:pt x="644" y="915"/>
                  </a:lnTo>
                  <a:lnTo>
                    <a:pt x="665" y="899"/>
                  </a:lnTo>
                  <a:lnTo>
                    <a:pt x="684" y="883"/>
                  </a:lnTo>
                  <a:lnTo>
                    <a:pt x="704" y="865"/>
                  </a:lnTo>
                  <a:lnTo>
                    <a:pt x="722" y="847"/>
                  </a:lnTo>
                  <a:lnTo>
                    <a:pt x="740" y="828"/>
                  </a:lnTo>
                  <a:lnTo>
                    <a:pt x="740" y="820"/>
                  </a:lnTo>
                  <a:lnTo>
                    <a:pt x="723" y="839"/>
                  </a:lnTo>
                  <a:lnTo>
                    <a:pt x="704" y="858"/>
                  </a:lnTo>
                  <a:lnTo>
                    <a:pt x="686" y="876"/>
                  </a:lnTo>
                  <a:lnTo>
                    <a:pt x="665" y="892"/>
                  </a:lnTo>
                  <a:lnTo>
                    <a:pt x="644" y="908"/>
                  </a:lnTo>
                  <a:lnTo>
                    <a:pt x="623" y="922"/>
                  </a:lnTo>
                  <a:lnTo>
                    <a:pt x="601" y="936"/>
                  </a:lnTo>
                  <a:lnTo>
                    <a:pt x="577" y="947"/>
                  </a:lnTo>
                  <a:lnTo>
                    <a:pt x="554" y="959"/>
                  </a:lnTo>
                  <a:lnTo>
                    <a:pt x="529" y="967"/>
                  </a:lnTo>
                  <a:lnTo>
                    <a:pt x="504" y="976"/>
                  </a:lnTo>
                  <a:lnTo>
                    <a:pt x="478" y="983"/>
                  </a:lnTo>
                  <a:lnTo>
                    <a:pt x="452" y="987"/>
                  </a:lnTo>
                  <a:lnTo>
                    <a:pt x="424" y="991"/>
                  </a:lnTo>
                  <a:lnTo>
                    <a:pt x="398" y="994"/>
                  </a:lnTo>
                  <a:lnTo>
                    <a:pt x="370" y="994"/>
                  </a:lnTo>
                  <a:lnTo>
                    <a:pt x="342" y="994"/>
                  </a:lnTo>
                  <a:lnTo>
                    <a:pt x="316" y="991"/>
                  </a:lnTo>
                  <a:lnTo>
                    <a:pt x="288" y="987"/>
                  </a:lnTo>
                  <a:lnTo>
                    <a:pt x="263" y="983"/>
                  </a:lnTo>
                  <a:lnTo>
                    <a:pt x="236" y="976"/>
                  </a:lnTo>
                  <a:lnTo>
                    <a:pt x="211" y="967"/>
                  </a:lnTo>
                  <a:lnTo>
                    <a:pt x="186" y="959"/>
                  </a:lnTo>
                  <a:lnTo>
                    <a:pt x="163" y="947"/>
                  </a:lnTo>
                  <a:lnTo>
                    <a:pt x="139" y="936"/>
                  </a:lnTo>
                  <a:lnTo>
                    <a:pt x="117" y="922"/>
                  </a:lnTo>
                  <a:lnTo>
                    <a:pt x="96" y="908"/>
                  </a:lnTo>
                  <a:lnTo>
                    <a:pt x="75" y="892"/>
                  </a:lnTo>
                  <a:lnTo>
                    <a:pt x="54" y="876"/>
                  </a:lnTo>
                  <a:lnTo>
                    <a:pt x="36" y="858"/>
                  </a:lnTo>
                  <a:lnTo>
                    <a:pt x="18" y="839"/>
                  </a:lnTo>
                  <a:lnTo>
                    <a:pt x="0" y="820"/>
                  </a:lnTo>
                  <a:lnTo>
                    <a:pt x="0" y="828"/>
                  </a:lnTo>
                  <a:close/>
                </a:path>
              </a:pathLst>
            </a:custGeom>
            <a:solidFill>
              <a:srgbClr val="749C9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69" name="Freeform 257"/>
            <p:cNvSpPr>
              <a:spLocks noEditPoints="1"/>
            </p:cNvSpPr>
            <p:nvPr/>
          </p:nvSpPr>
          <p:spPr bwMode="auto">
            <a:xfrm>
              <a:off x="4115" y="1968"/>
              <a:ext cx="740" cy="995"/>
            </a:xfrm>
            <a:custGeom>
              <a:avLst/>
              <a:gdLst>
                <a:gd name="T0" fmla="*/ 704 w 740"/>
                <a:gd name="T1" fmla="*/ 136 h 995"/>
                <a:gd name="T2" fmla="*/ 644 w 740"/>
                <a:gd name="T3" fmla="*/ 86 h 995"/>
                <a:gd name="T4" fmla="*/ 577 w 740"/>
                <a:gd name="T5" fmla="*/ 47 h 995"/>
                <a:gd name="T6" fmla="*/ 504 w 740"/>
                <a:gd name="T7" fmla="*/ 20 h 995"/>
                <a:gd name="T8" fmla="*/ 424 w 740"/>
                <a:gd name="T9" fmla="*/ 4 h 995"/>
                <a:gd name="T10" fmla="*/ 342 w 740"/>
                <a:gd name="T11" fmla="*/ 1 h 995"/>
                <a:gd name="T12" fmla="*/ 263 w 740"/>
                <a:gd name="T13" fmla="*/ 12 h 995"/>
                <a:gd name="T14" fmla="*/ 188 w 740"/>
                <a:gd name="T15" fmla="*/ 37 h 995"/>
                <a:gd name="T16" fmla="*/ 118 w 740"/>
                <a:gd name="T17" fmla="*/ 72 h 995"/>
                <a:gd name="T18" fmla="*/ 54 w 740"/>
                <a:gd name="T19" fmla="*/ 118 h 995"/>
                <a:gd name="T20" fmla="*/ 0 w 740"/>
                <a:gd name="T21" fmla="*/ 173 h 995"/>
                <a:gd name="T22" fmla="*/ 35 w 740"/>
                <a:gd name="T23" fmla="*/ 143 h 995"/>
                <a:gd name="T24" fmla="*/ 96 w 740"/>
                <a:gd name="T25" fmla="*/ 93 h 995"/>
                <a:gd name="T26" fmla="*/ 163 w 740"/>
                <a:gd name="T27" fmla="*/ 54 h 995"/>
                <a:gd name="T28" fmla="*/ 236 w 740"/>
                <a:gd name="T29" fmla="*/ 24 h 995"/>
                <a:gd name="T30" fmla="*/ 316 w 740"/>
                <a:gd name="T31" fmla="*/ 8 h 995"/>
                <a:gd name="T32" fmla="*/ 398 w 740"/>
                <a:gd name="T33" fmla="*/ 5 h 995"/>
                <a:gd name="T34" fmla="*/ 478 w 740"/>
                <a:gd name="T35" fmla="*/ 18 h 995"/>
                <a:gd name="T36" fmla="*/ 554 w 740"/>
                <a:gd name="T37" fmla="*/ 42 h 995"/>
                <a:gd name="T38" fmla="*/ 623 w 740"/>
                <a:gd name="T39" fmla="*/ 78 h 995"/>
                <a:gd name="T40" fmla="*/ 686 w 740"/>
                <a:gd name="T41" fmla="*/ 125 h 995"/>
                <a:gd name="T42" fmla="*/ 740 w 740"/>
                <a:gd name="T43" fmla="*/ 181 h 995"/>
                <a:gd name="T44" fmla="*/ 18 w 740"/>
                <a:gd name="T45" fmla="*/ 842 h 995"/>
                <a:gd name="T46" fmla="*/ 75 w 740"/>
                <a:gd name="T47" fmla="*/ 894 h 995"/>
                <a:gd name="T48" fmla="*/ 141 w 740"/>
                <a:gd name="T49" fmla="*/ 937 h 995"/>
                <a:gd name="T50" fmla="*/ 211 w 740"/>
                <a:gd name="T51" fmla="*/ 968 h 995"/>
                <a:gd name="T52" fmla="*/ 289 w 740"/>
                <a:gd name="T53" fmla="*/ 988 h 995"/>
                <a:gd name="T54" fmla="*/ 370 w 740"/>
                <a:gd name="T55" fmla="*/ 995 h 995"/>
                <a:gd name="T56" fmla="*/ 452 w 740"/>
                <a:gd name="T57" fmla="*/ 988 h 995"/>
                <a:gd name="T58" fmla="*/ 529 w 740"/>
                <a:gd name="T59" fmla="*/ 968 h 995"/>
                <a:gd name="T60" fmla="*/ 599 w 740"/>
                <a:gd name="T61" fmla="*/ 937 h 995"/>
                <a:gd name="T62" fmla="*/ 665 w 740"/>
                <a:gd name="T63" fmla="*/ 894 h 995"/>
                <a:gd name="T64" fmla="*/ 722 w 740"/>
                <a:gd name="T65" fmla="*/ 842 h 995"/>
                <a:gd name="T66" fmla="*/ 723 w 740"/>
                <a:gd name="T67" fmla="*/ 833 h 995"/>
                <a:gd name="T68" fmla="*/ 666 w 740"/>
                <a:gd name="T69" fmla="*/ 887 h 995"/>
                <a:gd name="T70" fmla="*/ 601 w 740"/>
                <a:gd name="T71" fmla="*/ 930 h 995"/>
                <a:gd name="T72" fmla="*/ 529 w 740"/>
                <a:gd name="T73" fmla="*/ 962 h 995"/>
                <a:gd name="T74" fmla="*/ 452 w 740"/>
                <a:gd name="T75" fmla="*/ 984 h 995"/>
                <a:gd name="T76" fmla="*/ 370 w 740"/>
                <a:gd name="T77" fmla="*/ 991 h 995"/>
                <a:gd name="T78" fmla="*/ 288 w 740"/>
                <a:gd name="T79" fmla="*/ 984 h 995"/>
                <a:gd name="T80" fmla="*/ 211 w 740"/>
                <a:gd name="T81" fmla="*/ 962 h 995"/>
                <a:gd name="T82" fmla="*/ 139 w 740"/>
                <a:gd name="T83" fmla="*/ 930 h 995"/>
                <a:gd name="T84" fmla="*/ 75 w 740"/>
                <a:gd name="T85" fmla="*/ 887 h 995"/>
                <a:gd name="T86" fmla="*/ 17 w 740"/>
                <a:gd name="T87" fmla="*/ 833 h 99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95"/>
                <a:gd name="T134" fmla="*/ 740 w 740"/>
                <a:gd name="T135" fmla="*/ 995 h 99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95">
                  <a:moveTo>
                    <a:pt x="740" y="173"/>
                  </a:moveTo>
                  <a:lnTo>
                    <a:pt x="722" y="154"/>
                  </a:lnTo>
                  <a:lnTo>
                    <a:pt x="704" y="136"/>
                  </a:lnTo>
                  <a:lnTo>
                    <a:pt x="686" y="118"/>
                  </a:lnTo>
                  <a:lnTo>
                    <a:pt x="665" y="102"/>
                  </a:lnTo>
                  <a:lnTo>
                    <a:pt x="644" y="86"/>
                  </a:lnTo>
                  <a:lnTo>
                    <a:pt x="623" y="72"/>
                  </a:lnTo>
                  <a:lnTo>
                    <a:pt x="599" y="59"/>
                  </a:lnTo>
                  <a:lnTo>
                    <a:pt x="577" y="47"/>
                  </a:lnTo>
                  <a:lnTo>
                    <a:pt x="554" y="37"/>
                  </a:lnTo>
                  <a:lnTo>
                    <a:pt x="529" y="27"/>
                  </a:lnTo>
                  <a:lnTo>
                    <a:pt x="504" y="20"/>
                  </a:lnTo>
                  <a:lnTo>
                    <a:pt x="477" y="12"/>
                  </a:lnTo>
                  <a:lnTo>
                    <a:pt x="452" y="7"/>
                  </a:lnTo>
                  <a:lnTo>
                    <a:pt x="424" y="4"/>
                  </a:lnTo>
                  <a:lnTo>
                    <a:pt x="398" y="1"/>
                  </a:lnTo>
                  <a:lnTo>
                    <a:pt x="370" y="0"/>
                  </a:lnTo>
                  <a:lnTo>
                    <a:pt x="342" y="1"/>
                  </a:lnTo>
                  <a:lnTo>
                    <a:pt x="316" y="4"/>
                  </a:lnTo>
                  <a:lnTo>
                    <a:pt x="289" y="7"/>
                  </a:lnTo>
                  <a:lnTo>
                    <a:pt x="263" y="12"/>
                  </a:lnTo>
                  <a:lnTo>
                    <a:pt x="236" y="20"/>
                  </a:lnTo>
                  <a:lnTo>
                    <a:pt x="211" y="27"/>
                  </a:lnTo>
                  <a:lnTo>
                    <a:pt x="188" y="37"/>
                  </a:lnTo>
                  <a:lnTo>
                    <a:pt x="163" y="47"/>
                  </a:lnTo>
                  <a:lnTo>
                    <a:pt x="141" y="59"/>
                  </a:lnTo>
                  <a:lnTo>
                    <a:pt x="118" y="72"/>
                  </a:lnTo>
                  <a:lnTo>
                    <a:pt x="96" y="86"/>
                  </a:lnTo>
                  <a:lnTo>
                    <a:pt x="75" y="102"/>
                  </a:lnTo>
                  <a:lnTo>
                    <a:pt x="54" y="118"/>
                  </a:lnTo>
                  <a:lnTo>
                    <a:pt x="36" y="136"/>
                  </a:lnTo>
                  <a:lnTo>
                    <a:pt x="18" y="154"/>
                  </a:lnTo>
                  <a:lnTo>
                    <a:pt x="0" y="173"/>
                  </a:lnTo>
                  <a:lnTo>
                    <a:pt x="0" y="181"/>
                  </a:lnTo>
                  <a:lnTo>
                    <a:pt x="17" y="162"/>
                  </a:lnTo>
                  <a:lnTo>
                    <a:pt x="35" y="143"/>
                  </a:lnTo>
                  <a:lnTo>
                    <a:pt x="54" y="125"/>
                  </a:lnTo>
                  <a:lnTo>
                    <a:pt x="75" y="109"/>
                  </a:lnTo>
                  <a:lnTo>
                    <a:pt x="96" y="93"/>
                  </a:lnTo>
                  <a:lnTo>
                    <a:pt x="117" y="78"/>
                  </a:lnTo>
                  <a:lnTo>
                    <a:pt x="139" y="65"/>
                  </a:lnTo>
                  <a:lnTo>
                    <a:pt x="163" y="54"/>
                  </a:lnTo>
                  <a:lnTo>
                    <a:pt x="186" y="42"/>
                  </a:lnTo>
                  <a:lnTo>
                    <a:pt x="211" y="32"/>
                  </a:lnTo>
                  <a:lnTo>
                    <a:pt x="236" y="24"/>
                  </a:lnTo>
                  <a:lnTo>
                    <a:pt x="262" y="18"/>
                  </a:lnTo>
                  <a:lnTo>
                    <a:pt x="288" y="12"/>
                  </a:lnTo>
                  <a:lnTo>
                    <a:pt x="316" y="8"/>
                  </a:lnTo>
                  <a:lnTo>
                    <a:pt x="342" y="5"/>
                  </a:lnTo>
                  <a:lnTo>
                    <a:pt x="370" y="5"/>
                  </a:lnTo>
                  <a:lnTo>
                    <a:pt x="398" y="5"/>
                  </a:lnTo>
                  <a:lnTo>
                    <a:pt x="424" y="8"/>
                  </a:lnTo>
                  <a:lnTo>
                    <a:pt x="452" y="12"/>
                  </a:lnTo>
                  <a:lnTo>
                    <a:pt x="478" y="18"/>
                  </a:lnTo>
                  <a:lnTo>
                    <a:pt x="504" y="24"/>
                  </a:lnTo>
                  <a:lnTo>
                    <a:pt x="529" y="32"/>
                  </a:lnTo>
                  <a:lnTo>
                    <a:pt x="554" y="42"/>
                  </a:lnTo>
                  <a:lnTo>
                    <a:pt x="577" y="54"/>
                  </a:lnTo>
                  <a:lnTo>
                    <a:pt x="601" y="65"/>
                  </a:lnTo>
                  <a:lnTo>
                    <a:pt x="623" y="78"/>
                  </a:lnTo>
                  <a:lnTo>
                    <a:pt x="645" y="93"/>
                  </a:lnTo>
                  <a:lnTo>
                    <a:pt x="666" y="109"/>
                  </a:lnTo>
                  <a:lnTo>
                    <a:pt x="686" y="125"/>
                  </a:lnTo>
                  <a:lnTo>
                    <a:pt x="705" y="143"/>
                  </a:lnTo>
                  <a:lnTo>
                    <a:pt x="723" y="162"/>
                  </a:lnTo>
                  <a:lnTo>
                    <a:pt x="740" y="181"/>
                  </a:lnTo>
                  <a:lnTo>
                    <a:pt x="740" y="173"/>
                  </a:lnTo>
                  <a:close/>
                  <a:moveTo>
                    <a:pt x="0" y="822"/>
                  </a:moveTo>
                  <a:lnTo>
                    <a:pt x="18" y="842"/>
                  </a:lnTo>
                  <a:lnTo>
                    <a:pt x="36" y="860"/>
                  </a:lnTo>
                  <a:lnTo>
                    <a:pt x="54" y="877"/>
                  </a:lnTo>
                  <a:lnTo>
                    <a:pt x="75" y="894"/>
                  </a:lnTo>
                  <a:lnTo>
                    <a:pt x="96" y="908"/>
                  </a:lnTo>
                  <a:lnTo>
                    <a:pt x="118" y="924"/>
                  </a:lnTo>
                  <a:lnTo>
                    <a:pt x="141" y="937"/>
                  </a:lnTo>
                  <a:lnTo>
                    <a:pt x="163" y="948"/>
                  </a:lnTo>
                  <a:lnTo>
                    <a:pt x="188" y="960"/>
                  </a:lnTo>
                  <a:lnTo>
                    <a:pt x="211" y="968"/>
                  </a:lnTo>
                  <a:lnTo>
                    <a:pt x="236" y="977"/>
                  </a:lnTo>
                  <a:lnTo>
                    <a:pt x="263" y="984"/>
                  </a:lnTo>
                  <a:lnTo>
                    <a:pt x="289" y="988"/>
                  </a:lnTo>
                  <a:lnTo>
                    <a:pt x="316" y="992"/>
                  </a:lnTo>
                  <a:lnTo>
                    <a:pt x="342" y="995"/>
                  </a:lnTo>
                  <a:lnTo>
                    <a:pt x="370" y="995"/>
                  </a:lnTo>
                  <a:lnTo>
                    <a:pt x="398" y="995"/>
                  </a:lnTo>
                  <a:lnTo>
                    <a:pt x="424" y="992"/>
                  </a:lnTo>
                  <a:lnTo>
                    <a:pt x="452" y="988"/>
                  </a:lnTo>
                  <a:lnTo>
                    <a:pt x="477" y="984"/>
                  </a:lnTo>
                  <a:lnTo>
                    <a:pt x="504" y="977"/>
                  </a:lnTo>
                  <a:lnTo>
                    <a:pt x="529" y="968"/>
                  </a:lnTo>
                  <a:lnTo>
                    <a:pt x="554" y="960"/>
                  </a:lnTo>
                  <a:lnTo>
                    <a:pt x="577" y="948"/>
                  </a:lnTo>
                  <a:lnTo>
                    <a:pt x="599" y="937"/>
                  </a:lnTo>
                  <a:lnTo>
                    <a:pt x="623" y="924"/>
                  </a:lnTo>
                  <a:lnTo>
                    <a:pt x="644" y="908"/>
                  </a:lnTo>
                  <a:lnTo>
                    <a:pt x="665" y="894"/>
                  </a:lnTo>
                  <a:lnTo>
                    <a:pt x="686" y="877"/>
                  </a:lnTo>
                  <a:lnTo>
                    <a:pt x="704" y="860"/>
                  </a:lnTo>
                  <a:lnTo>
                    <a:pt x="722" y="842"/>
                  </a:lnTo>
                  <a:lnTo>
                    <a:pt x="740" y="822"/>
                  </a:lnTo>
                  <a:lnTo>
                    <a:pt x="740" y="813"/>
                  </a:lnTo>
                  <a:lnTo>
                    <a:pt x="723" y="833"/>
                  </a:lnTo>
                  <a:lnTo>
                    <a:pt x="705" y="853"/>
                  </a:lnTo>
                  <a:lnTo>
                    <a:pt x="686" y="870"/>
                  </a:lnTo>
                  <a:lnTo>
                    <a:pt x="666" y="887"/>
                  </a:lnTo>
                  <a:lnTo>
                    <a:pt x="645" y="903"/>
                  </a:lnTo>
                  <a:lnTo>
                    <a:pt x="623" y="917"/>
                  </a:lnTo>
                  <a:lnTo>
                    <a:pt x="601" y="930"/>
                  </a:lnTo>
                  <a:lnTo>
                    <a:pt x="577" y="943"/>
                  </a:lnTo>
                  <a:lnTo>
                    <a:pt x="554" y="954"/>
                  </a:lnTo>
                  <a:lnTo>
                    <a:pt x="529" y="962"/>
                  </a:lnTo>
                  <a:lnTo>
                    <a:pt x="504" y="971"/>
                  </a:lnTo>
                  <a:lnTo>
                    <a:pt x="478" y="978"/>
                  </a:lnTo>
                  <a:lnTo>
                    <a:pt x="452" y="984"/>
                  </a:lnTo>
                  <a:lnTo>
                    <a:pt x="424" y="987"/>
                  </a:lnTo>
                  <a:lnTo>
                    <a:pt x="398" y="989"/>
                  </a:lnTo>
                  <a:lnTo>
                    <a:pt x="370" y="991"/>
                  </a:lnTo>
                  <a:lnTo>
                    <a:pt x="342" y="989"/>
                  </a:lnTo>
                  <a:lnTo>
                    <a:pt x="316" y="987"/>
                  </a:lnTo>
                  <a:lnTo>
                    <a:pt x="288" y="984"/>
                  </a:lnTo>
                  <a:lnTo>
                    <a:pt x="262" y="978"/>
                  </a:lnTo>
                  <a:lnTo>
                    <a:pt x="236" y="971"/>
                  </a:lnTo>
                  <a:lnTo>
                    <a:pt x="211" y="962"/>
                  </a:lnTo>
                  <a:lnTo>
                    <a:pt x="186" y="954"/>
                  </a:lnTo>
                  <a:lnTo>
                    <a:pt x="163" y="943"/>
                  </a:lnTo>
                  <a:lnTo>
                    <a:pt x="139" y="930"/>
                  </a:lnTo>
                  <a:lnTo>
                    <a:pt x="117" y="917"/>
                  </a:lnTo>
                  <a:lnTo>
                    <a:pt x="96" y="903"/>
                  </a:lnTo>
                  <a:lnTo>
                    <a:pt x="75" y="887"/>
                  </a:lnTo>
                  <a:lnTo>
                    <a:pt x="54" y="870"/>
                  </a:lnTo>
                  <a:lnTo>
                    <a:pt x="35" y="853"/>
                  </a:lnTo>
                  <a:lnTo>
                    <a:pt x="17" y="833"/>
                  </a:lnTo>
                  <a:lnTo>
                    <a:pt x="0" y="813"/>
                  </a:lnTo>
                  <a:lnTo>
                    <a:pt x="0" y="822"/>
                  </a:lnTo>
                  <a:close/>
                </a:path>
              </a:pathLst>
            </a:custGeom>
            <a:solidFill>
              <a:srgbClr val="759D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0" name="Freeform 258"/>
            <p:cNvSpPr>
              <a:spLocks noEditPoints="1"/>
            </p:cNvSpPr>
            <p:nvPr/>
          </p:nvSpPr>
          <p:spPr bwMode="auto">
            <a:xfrm>
              <a:off x="4115" y="1971"/>
              <a:ext cx="740" cy="989"/>
            </a:xfrm>
            <a:custGeom>
              <a:avLst/>
              <a:gdLst>
                <a:gd name="T0" fmla="*/ 704 w 740"/>
                <a:gd name="T1" fmla="*/ 136 h 989"/>
                <a:gd name="T2" fmla="*/ 644 w 740"/>
                <a:gd name="T3" fmla="*/ 86 h 989"/>
                <a:gd name="T4" fmla="*/ 577 w 740"/>
                <a:gd name="T5" fmla="*/ 46 h 989"/>
                <a:gd name="T6" fmla="*/ 504 w 740"/>
                <a:gd name="T7" fmla="*/ 19 h 989"/>
                <a:gd name="T8" fmla="*/ 424 w 740"/>
                <a:gd name="T9" fmla="*/ 2 h 989"/>
                <a:gd name="T10" fmla="*/ 342 w 740"/>
                <a:gd name="T11" fmla="*/ 1 h 989"/>
                <a:gd name="T12" fmla="*/ 263 w 740"/>
                <a:gd name="T13" fmla="*/ 12 h 989"/>
                <a:gd name="T14" fmla="*/ 186 w 740"/>
                <a:gd name="T15" fmla="*/ 36 h 989"/>
                <a:gd name="T16" fmla="*/ 117 w 740"/>
                <a:gd name="T17" fmla="*/ 72 h 989"/>
                <a:gd name="T18" fmla="*/ 54 w 740"/>
                <a:gd name="T19" fmla="*/ 119 h 989"/>
                <a:gd name="T20" fmla="*/ 0 w 740"/>
                <a:gd name="T21" fmla="*/ 174 h 989"/>
                <a:gd name="T22" fmla="*/ 35 w 740"/>
                <a:gd name="T23" fmla="*/ 144 h 989"/>
                <a:gd name="T24" fmla="*/ 95 w 740"/>
                <a:gd name="T25" fmla="*/ 93 h 989"/>
                <a:gd name="T26" fmla="*/ 163 w 740"/>
                <a:gd name="T27" fmla="*/ 53 h 989"/>
                <a:gd name="T28" fmla="*/ 236 w 740"/>
                <a:gd name="T29" fmla="*/ 24 h 989"/>
                <a:gd name="T30" fmla="*/ 314 w 740"/>
                <a:gd name="T31" fmla="*/ 8 h 989"/>
                <a:gd name="T32" fmla="*/ 398 w 740"/>
                <a:gd name="T33" fmla="*/ 5 h 989"/>
                <a:gd name="T34" fmla="*/ 478 w 740"/>
                <a:gd name="T35" fmla="*/ 18 h 989"/>
                <a:gd name="T36" fmla="*/ 554 w 740"/>
                <a:gd name="T37" fmla="*/ 42 h 989"/>
                <a:gd name="T38" fmla="*/ 623 w 740"/>
                <a:gd name="T39" fmla="*/ 79 h 989"/>
                <a:gd name="T40" fmla="*/ 686 w 740"/>
                <a:gd name="T41" fmla="*/ 126 h 989"/>
                <a:gd name="T42" fmla="*/ 740 w 740"/>
                <a:gd name="T43" fmla="*/ 183 h 989"/>
                <a:gd name="T44" fmla="*/ 18 w 740"/>
                <a:gd name="T45" fmla="*/ 834 h 989"/>
                <a:gd name="T46" fmla="*/ 75 w 740"/>
                <a:gd name="T47" fmla="*/ 887 h 989"/>
                <a:gd name="T48" fmla="*/ 139 w 740"/>
                <a:gd name="T49" fmla="*/ 931 h 989"/>
                <a:gd name="T50" fmla="*/ 211 w 740"/>
                <a:gd name="T51" fmla="*/ 962 h 989"/>
                <a:gd name="T52" fmla="*/ 288 w 740"/>
                <a:gd name="T53" fmla="*/ 982 h 989"/>
                <a:gd name="T54" fmla="*/ 370 w 740"/>
                <a:gd name="T55" fmla="*/ 989 h 989"/>
                <a:gd name="T56" fmla="*/ 452 w 740"/>
                <a:gd name="T57" fmla="*/ 982 h 989"/>
                <a:gd name="T58" fmla="*/ 529 w 740"/>
                <a:gd name="T59" fmla="*/ 962 h 989"/>
                <a:gd name="T60" fmla="*/ 601 w 740"/>
                <a:gd name="T61" fmla="*/ 931 h 989"/>
                <a:gd name="T62" fmla="*/ 665 w 740"/>
                <a:gd name="T63" fmla="*/ 887 h 989"/>
                <a:gd name="T64" fmla="*/ 723 w 740"/>
                <a:gd name="T65" fmla="*/ 834 h 989"/>
                <a:gd name="T66" fmla="*/ 723 w 740"/>
                <a:gd name="T67" fmla="*/ 827 h 989"/>
                <a:gd name="T68" fmla="*/ 666 w 740"/>
                <a:gd name="T69" fmla="*/ 880 h 989"/>
                <a:gd name="T70" fmla="*/ 601 w 740"/>
                <a:gd name="T71" fmla="*/ 924 h 989"/>
                <a:gd name="T72" fmla="*/ 529 w 740"/>
                <a:gd name="T73" fmla="*/ 957 h 989"/>
                <a:gd name="T74" fmla="*/ 452 w 740"/>
                <a:gd name="T75" fmla="*/ 978 h 989"/>
                <a:gd name="T76" fmla="*/ 370 w 740"/>
                <a:gd name="T77" fmla="*/ 985 h 989"/>
                <a:gd name="T78" fmla="*/ 288 w 740"/>
                <a:gd name="T79" fmla="*/ 978 h 989"/>
                <a:gd name="T80" fmla="*/ 211 w 740"/>
                <a:gd name="T81" fmla="*/ 957 h 989"/>
                <a:gd name="T82" fmla="*/ 139 w 740"/>
                <a:gd name="T83" fmla="*/ 924 h 989"/>
                <a:gd name="T84" fmla="*/ 74 w 740"/>
                <a:gd name="T85" fmla="*/ 880 h 989"/>
                <a:gd name="T86" fmla="*/ 17 w 740"/>
                <a:gd name="T87" fmla="*/ 827 h 9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89"/>
                <a:gd name="T134" fmla="*/ 740 w 740"/>
                <a:gd name="T135" fmla="*/ 989 h 9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89">
                  <a:moveTo>
                    <a:pt x="740" y="174"/>
                  </a:moveTo>
                  <a:lnTo>
                    <a:pt x="723" y="154"/>
                  </a:lnTo>
                  <a:lnTo>
                    <a:pt x="704" y="136"/>
                  </a:lnTo>
                  <a:lnTo>
                    <a:pt x="686" y="119"/>
                  </a:lnTo>
                  <a:lnTo>
                    <a:pt x="665" y="102"/>
                  </a:lnTo>
                  <a:lnTo>
                    <a:pt x="644" y="86"/>
                  </a:lnTo>
                  <a:lnTo>
                    <a:pt x="623" y="72"/>
                  </a:lnTo>
                  <a:lnTo>
                    <a:pt x="601" y="59"/>
                  </a:lnTo>
                  <a:lnTo>
                    <a:pt x="577" y="46"/>
                  </a:lnTo>
                  <a:lnTo>
                    <a:pt x="554" y="36"/>
                  </a:lnTo>
                  <a:lnTo>
                    <a:pt x="529" y="27"/>
                  </a:lnTo>
                  <a:lnTo>
                    <a:pt x="504" y="19"/>
                  </a:lnTo>
                  <a:lnTo>
                    <a:pt x="478" y="12"/>
                  </a:lnTo>
                  <a:lnTo>
                    <a:pt x="452" y="7"/>
                  </a:lnTo>
                  <a:lnTo>
                    <a:pt x="424" y="2"/>
                  </a:lnTo>
                  <a:lnTo>
                    <a:pt x="398" y="1"/>
                  </a:lnTo>
                  <a:lnTo>
                    <a:pt x="370" y="0"/>
                  </a:lnTo>
                  <a:lnTo>
                    <a:pt x="342" y="1"/>
                  </a:lnTo>
                  <a:lnTo>
                    <a:pt x="316" y="2"/>
                  </a:lnTo>
                  <a:lnTo>
                    <a:pt x="288" y="7"/>
                  </a:lnTo>
                  <a:lnTo>
                    <a:pt x="263" y="12"/>
                  </a:lnTo>
                  <a:lnTo>
                    <a:pt x="236" y="19"/>
                  </a:lnTo>
                  <a:lnTo>
                    <a:pt x="211" y="27"/>
                  </a:lnTo>
                  <a:lnTo>
                    <a:pt x="186" y="36"/>
                  </a:lnTo>
                  <a:lnTo>
                    <a:pt x="163" y="46"/>
                  </a:lnTo>
                  <a:lnTo>
                    <a:pt x="139" y="59"/>
                  </a:lnTo>
                  <a:lnTo>
                    <a:pt x="117" y="72"/>
                  </a:lnTo>
                  <a:lnTo>
                    <a:pt x="96" y="86"/>
                  </a:lnTo>
                  <a:lnTo>
                    <a:pt x="75" y="102"/>
                  </a:lnTo>
                  <a:lnTo>
                    <a:pt x="54" y="119"/>
                  </a:lnTo>
                  <a:lnTo>
                    <a:pt x="36" y="136"/>
                  </a:lnTo>
                  <a:lnTo>
                    <a:pt x="18" y="154"/>
                  </a:lnTo>
                  <a:lnTo>
                    <a:pt x="0" y="174"/>
                  </a:lnTo>
                  <a:lnTo>
                    <a:pt x="0" y="183"/>
                  </a:lnTo>
                  <a:lnTo>
                    <a:pt x="17" y="163"/>
                  </a:lnTo>
                  <a:lnTo>
                    <a:pt x="35" y="144"/>
                  </a:lnTo>
                  <a:lnTo>
                    <a:pt x="54" y="126"/>
                  </a:lnTo>
                  <a:lnTo>
                    <a:pt x="74" y="109"/>
                  </a:lnTo>
                  <a:lnTo>
                    <a:pt x="95" y="93"/>
                  </a:lnTo>
                  <a:lnTo>
                    <a:pt x="117" y="79"/>
                  </a:lnTo>
                  <a:lnTo>
                    <a:pt x="139" y="65"/>
                  </a:lnTo>
                  <a:lnTo>
                    <a:pt x="163" y="53"/>
                  </a:lnTo>
                  <a:lnTo>
                    <a:pt x="186" y="42"/>
                  </a:lnTo>
                  <a:lnTo>
                    <a:pt x="211" y="32"/>
                  </a:lnTo>
                  <a:lnTo>
                    <a:pt x="236" y="24"/>
                  </a:lnTo>
                  <a:lnTo>
                    <a:pt x="262" y="18"/>
                  </a:lnTo>
                  <a:lnTo>
                    <a:pt x="288" y="12"/>
                  </a:lnTo>
                  <a:lnTo>
                    <a:pt x="314" y="8"/>
                  </a:lnTo>
                  <a:lnTo>
                    <a:pt x="342" y="5"/>
                  </a:lnTo>
                  <a:lnTo>
                    <a:pt x="370" y="5"/>
                  </a:lnTo>
                  <a:lnTo>
                    <a:pt x="398" y="5"/>
                  </a:lnTo>
                  <a:lnTo>
                    <a:pt x="426" y="8"/>
                  </a:lnTo>
                  <a:lnTo>
                    <a:pt x="452" y="12"/>
                  </a:lnTo>
                  <a:lnTo>
                    <a:pt x="478" y="18"/>
                  </a:lnTo>
                  <a:lnTo>
                    <a:pt x="504" y="24"/>
                  </a:lnTo>
                  <a:lnTo>
                    <a:pt x="529" y="32"/>
                  </a:lnTo>
                  <a:lnTo>
                    <a:pt x="554" y="42"/>
                  </a:lnTo>
                  <a:lnTo>
                    <a:pt x="577" y="53"/>
                  </a:lnTo>
                  <a:lnTo>
                    <a:pt x="601" y="65"/>
                  </a:lnTo>
                  <a:lnTo>
                    <a:pt x="623" y="79"/>
                  </a:lnTo>
                  <a:lnTo>
                    <a:pt x="645" y="93"/>
                  </a:lnTo>
                  <a:lnTo>
                    <a:pt x="666" y="109"/>
                  </a:lnTo>
                  <a:lnTo>
                    <a:pt x="686" y="126"/>
                  </a:lnTo>
                  <a:lnTo>
                    <a:pt x="705" y="144"/>
                  </a:lnTo>
                  <a:lnTo>
                    <a:pt x="723" y="163"/>
                  </a:lnTo>
                  <a:lnTo>
                    <a:pt x="740" y="183"/>
                  </a:lnTo>
                  <a:lnTo>
                    <a:pt x="740" y="174"/>
                  </a:lnTo>
                  <a:close/>
                  <a:moveTo>
                    <a:pt x="0" y="815"/>
                  </a:moveTo>
                  <a:lnTo>
                    <a:pt x="18" y="834"/>
                  </a:lnTo>
                  <a:lnTo>
                    <a:pt x="36" y="853"/>
                  </a:lnTo>
                  <a:lnTo>
                    <a:pt x="54" y="871"/>
                  </a:lnTo>
                  <a:lnTo>
                    <a:pt x="75" y="887"/>
                  </a:lnTo>
                  <a:lnTo>
                    <a:pt x="96" y="903"/>
                  </a:lnTo>
                  <a:lnTo>
                    <a:pt x="117" y="917"/>
                  </a:lnTo>
                  <a:lnTo>
                    <a:pt x="139" y="931"/>
                  </a:lnTo>
                  <a:lnTo>
                    <a:pt x="163" y="942"/>
                  </a:lnTo>
                  <a:lnTo>
                    <a:pt x="186" y="954"/>
                  </a:lnTo>
                  <a:lnTo>
                    <a:pt x="211" y="962"/>
                  </a:lnTo>
                  <a:lnTo>
                    <a:pt x="236" y="971"/>
                  </a:lnTo>
                  <a:lnTo>
                    <a:pt x="263" y="978"/>
                  </a:lnTo>
                  <a:lnTo>
                    <a:pt x="288" y="982"/>
                  </a:lnTo>
                  <a:lnTo>
                    <a:pt x="316" y="986"/>
                  </a:lnTo>
                  <a:lnTo>
                    <a:pt x="342" y="989"/>
                  </a:lnTo>
                  <a:lnTo>
                    <a:pt x="370" y="989"/>
                  </a:lnTo>
                  <a:lnTo>
                    <a:pt x="398" y="989"/>
                  </a:lnTo>
                  <a:lnTo>
                    <a:pt x="424" y="986"/>
                  </a:lnTo>
                  <a:lnTo>
                    <a:pt x="452" y="982"/>
                  </a:lnTo>
                  <a:lnTo>
                    <a:pt x="478" y="978"/>
                  </a:lnTo>
                  <a:lnTo>
                    <a:pt x="504" y="971"/>
                  </a:lnTo>
                  <a:lnTo>
                    <a:pt x="529" y="962"/>
                  </a:lnTo>
                  <a:lnTo>
                    <a:pt x="554" y="954"/>
                  </a:lnTo>
                  <a:lnTo>
                    <a:pt x="577" y="942"/>
                  </a:lnTo>
                  <a:lnTo>
                    <a:pt x="601" y="931"/>
                  </a:lnTo>
                  <a:lnTo>
                    <a:pt x="623" y="917"/>
                  </a:lnTo>
                  <a:lnTo>
                    <a:pt x="644" y="903"/>
                  </a:lnTo>
                  <a:lnTo>
                    <a:pt x="665" y="887"/>
                  </a:lnTo>
                  <a:lnTo>
                    <a:pt x="686" y="871"/>
                  </a:lnTo>
                  <a:lnTo>
                    <a:pt x="704" y="853"/>
                  </a:lnTo>
                  <a:lnTo>
                    <a:pt x="723" y="834"/>
                  </a:lnTo>
                  <a:lnTo>
                    <a:pt x="740" y="815"/>
                  </a:lnTo>
                  <a:lnTo>
                    <a:pt x="740" y="807"/>
                  </a:lnTo>
                  <a:lnTo>
                    <a:pt x="723" y="827"/>
                  </a:lnTo>
                  <a:lnTo>
                    <a:pt x="705" y="846"/>
                  </a:lnTo>
                  <a:lnTo>
                    <a:pt x="686" y="864"/>
                  </a:lnTo>
                  <a:lnTo>
                    <a:pt x="666" y="880"/>
                  </a:lnTo>
                  <a:lnTo>
                    <a:pt x="645" y="897"/>
                  </a:lnTo>
                  <a:lnTo>
                    <a:pt x="623" y="911"/>
                  </a:lnTo>
                  <a:lnTo>
                    <a:pt x="601" y="924"/>
                  </a:lnTo>
                  <a:lnTo>
                    <a:pt x="577" y="937"/>
                  </a:lnTo>
                  <a:lnTo>
                    <a:pt x="554" y="948"/>
                  </a:lnTo>
                  <a:lnTo>
                    <a:pt x="529" y="957"/>
                  </a:lnTo>
                  <a:lnTo>
                    <a:pt x="504" y="965"/>
                  </a:lnTo>
                  <a:lnTo>
                    <a:pt x="478" y="972"/>
                  </a:lnTo>
                  <a:lnTo>
                    <a:pt x="452" y="978"/>
                  </a:lnTo>
                  <a:lnTo>
                    <a:pt x="426" y="982"/>
                  </a:lnTo>
                  <a:lnTo>
                    <a:pt x="398" y="984"/>
                  </a:lnTo>
                  <a:lnTo>
                    <a:pt x="370" y="985"/>
                  </a:lnTo>
                  <a:lnTo>
                    <a:pt x="342" y="984"/>
                  </a:lnTo>
                  <a:lnTo>
                    <a:pt x="314" y="982"/>
                  </a:lnTo>
                  <a:lnTo>
                    <a:pt x="288" y="978"/>
                  </a:lnTo>
                  <a:lnTo>
                    <a:pt x="262" y="972"/>
                  </a:lnTo>
                  <a:lnTo>
                    <a:pt x="236" y="965"/>
                  </a:lnTo>
                  <a:lnTo>
                    <a:pt x="211" y="957"/>
                  </a:lnTo>
                  <a:lnTo>
                    <a:pt x="186" y="948"/>
                  </a:lnTo>
                  <a:lnTo>
                    <a:pt x="163" y="937"/>
                  </a:lnTo>
                  <a:lnTo>
                    <a:pt x="139" y="924"/>
                  </a:lnTo>
                  <a:lnTo>
                    <a:pt x="117" y="911"/>
                  </a:lnTo>
                  <a:lnTo>
                    <a:pt x="95" y="897"/>
                  </a:lnTo>
                  <a:lnTo>
                    <a:pt x="74" y="880"/>
                  </a:lnTo>
                  <a:lnTo>
                    <a:pt x="54" y="864"/>
                  </a:lnTo>
                  <a:lnTo>
                    <a:pt x="35" y="846"/>
                  </a:lnTo>
                  <a:lnTo>
                    <a:pt x="17" y="827"/>
                  </a:lnTo>
                  <a:lnTo>
                    <a:pt x="0" y="807"/>
                  </a:lnTo>
                  <a:lnTo>
                    <a:pt x="0" y="815"/>
                  </a:lnTo>
                  <a:close/>
                </a:path>
              </a:pathLst>
            </a:custGeom>
            <a:solidFill>
              <a:srgbClr val="76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1" name="Freeform 259"/>
            <p:cNvSpPr>
              <a:spLocks noEditPoints="1"/>
            </p:cNvSpPr>
            <p:nvPr/>
          </p:nvSpPr>
          <p:spPr bwMode="auto">
            <a:xfrm>
              <a:off x="4115" y="1973"/>
              <a:ext cx="740" cy="986"/>
            </a:xfrm>
            <a:custGeom>
              <a:avLst/>
              <a:gdLst>
                <a:gd name="T0" fmla="*/ 705 w 740"/>
                <a:gd name="T1" fmla="*/ 138 h 986"/>
                <a:gd name="T2" fmla="*/ 645 w 740"/>
                <a:gd name="T3" fmla="*/ 88 h 986"/>
                <a:gd name="T4" fmla="*/ 577 w 740"/>
                <a:gd name="T5" fmla="*/ 49 h 986"/>
                <a:gd name="T6" fmla="*/ 504 w 740"/>
                <a:gd name="T7" fmla="*/ 19 h 986"/>
                <a:gd name="T8" fmla="*/ 424 w 740"/>
                <a:gd name="T9" fmla="*/ 3 h 986"/>
                <a:gd name="T10" fmla="*/ 342 w 740"/>
                <a:gd name="T11" fmla="*/ 0 h 986"/>
                <a:gd name="T12" fmla="*/ 262 w 740"/>
                <a:gd name="T13" fmla="*/ 13 h 986"/>
                <a:gd name="T14" fmla="*/ 186 w 740"/>
                <a:gd name="T15" fmla="*/ 37 h 986"/>
                <a:gd name="T16" fmla="*/ 117 w 740"/>
                <a:gd name="T17" fmla="*/ 73 h 986"/>
                <a:gd name="T18" fmla="*/ 54 w 740"/>
                <a:gd name="T19" fmla="*/ 120 h 986"/>
                <a:gd name="T20" fmla="*/ 0 w 740"/>
                <a:gd name="T21" fmla="*/ 176 h 986"/>
                <a:gd name="T22" fmla="*/ 35 w 740"/>
                <a:gd name="T23" fmla="*/ 145 h 986"/>
                <a:gd name="T24" fmla="*/ 95 w 740"/>
                <a:gd name="T25" fmla="*/ 94 h 986"/>
                <a:gd name="T26" fmla="*/ 163 w 740"/>
                <a:gd name="T27" fmla="*/ 54 h 986"/>
                <a:gd name="T28" fmla="*/ 236 w 740"/>
                <a:gd name="T29" fmla="*/ 25 h 986"/>
                <a:gd name="T30" fmla="*/ 314 w 740"/>
                <a:gd name="T31" fmla="*/ 9 h 986"/>
                <a:gd name="T32" fmla="*/ 398 w 740"/>
                <a:gd name="T33" fmla="*/ 6 h 986"/>
                <a:gd name="T34" fmla="*/ 478 w 740"/>
                <a:gd name="T35" fmla="*/ 17 h 986"/>
                <a:gd name="T36" fmla="*/ 554 w 740"/>
                <a:gd name="T37" fmla="*/ 43 h 986"/>
                <a:gd name="T38" fmla="*/ 623 w 740"/>
                <a:gd name="T39" fmla="*/ 80 h 986"/>
                <a:gd name="T40" fmla="*/ 686 w 740"/>
                <a:gd name="T41" fmla="*/ 127 h 986"/>
                <a:gd name="T42" fmla="*/ 740 w 740"/>
                <a:gd name="T43" fmla="*/ 185 h 986"/>
                <a:gd name="T44" fmla="*/ 17 w 740"/>
                <a:gd name="T45" fmla="*/ 828 h 986"/>
                <a:gd name="T46" fmla="*/ 75 w 740"/>
                <a:gd name="T47" fmla="*/ 882 h 986"/>
                <a:gd name="T48" fmla="*/ 139 w 740"/>
                <a:gd name="T49" fmla="*/ 925 h 986"/>
                <a:gd name="T50" fmla="*/ 211 w 740"/>
                <a:gd name="T51" fmla="*/ 957 h 986"/>
                <a:gd name="T52" fmla="*/ 288 w 740"/>
                <a:gd name="T53" fmla="*/ 979 h 986"/>
                <a:gd name="T54" fmla="*/ 370 w 740"/>
                <a:gd name="T55" fmla="*/ 986 h 986"/>
                <a:gd name="T56" fmla="*/ 452 w 740"/>
                <a:gd name="T57" fmla="*/ 979 h 986"/>
                <a:gd name="T58" fmla="*/ 529 w 740"/>
                <a:gd name="T59" fmla="*/ 957 h 986"/>
                <a:gd name="T60" fmla="*/ 601 w 740"/>
                <a:gd name="T61" fmla="*/ 925 h 986"/>
                <a:gd name="T62" fmla="*/ 666 w 740"/>
                <a:gd name="T63" fmla="*/ 882 h 986"/>
                <a:gd name="T64" fmla="*/ 723 w 740"/>
                <a:gd name="T65" fmla="*/ 828 h 986"/>
                <a:gd name="T66" fmla="*/ 723 w 740"/>
                <a:gd name="T67" fmla="*/ 821 h 986"/>
                <a:gd name="T68" fmla="*/ 666 w 740"/>
                <a:gd name="T69" fmla="*/ 875 h 986"/>
                <a:gd name="T70" fmla="*/ 601 w 740"/>
                <a:gd name="T71" fmla="*/ 919 h 986"/>
                <a:gd name="T72" fmla="*/ 530 w 740"/>
                <a:gd name="T73" fmla="*/ 952 h 986"/>
                <a:gd name="T74" fmla="*/ 452 w 740"/>
                <a:gd name="T75" fmla="*/ 973 h 986"/>
                <a:gd name="T76" fmla="*/ 370 w 740"/>
                <a:gd name="T77" fmla="*/ 980 h 986"/>
                <a:gd name="T78" fmla="*/ 288 w 740"/>
                <a:gd name="T79" fmla="*/ 973 h 986"/>
                <a:gd name="T80" fmla="*/ 210 w 740"/>
                <a:gd name="T81" fmla="*/ 952 h 986"/>
                <a:gd name="T82" fmla="*/ 139 w 740"/>
                <a:gd name="T83" fmla="*/ 919 h 986"/>
                <a:gd name="T84" fmla="*/ 74 w 740"/>
                <a:gd name="T85" fmla="*/ 875 h 986"/>
                <a:gd name="T86" fmla="*/ 17 w 740"/>
                <a:gd name="T87" fmla="*/ 821 h 98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86"/>
                <a:gd name="T134" fmla="*/ 740 w 740"/>
                <a:gd name="T135" fmla="*/ 986 h 98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86">
                  <a:moveTo>
                    <a:pt x="740" y="176"/>
                  </a:moveTo>
                  <a:lnTo>
                    <a:pt x="723" y="157"/>
                  </a:lnTo>
                  <a:lnTo>
                    <a:pt x="705" y="138"/>
                  </a:lnTo>
                  <a:lnTo>
                    <a:pt x="686" y="120"/>
                  </a:lnTo>
                  <a:lnTo>
                    <a:pt x="666" y="104"/>
                  </a:lnTo>
                  <a:lnTo>
                    <a:pt x="645" y="88"/>
                  </a:lnTo>
                  <a:lnTo>
                    <a:pt x="623" y="73"/>
                  </a:lnTo>
                  <a:lnTo>
                    <a:pt x="601" y="60"/>
                  </a:lnTo>
                  <a:lnTo>
                    <a:pt x="577" y="49"/>
                  </a:lnTo>
                  <a:lnTo>
                    <a:pt x="554" y="37"/>
                  </a:lnTo>
                  <a:lnTo>
                    <a:pt x="529" y="27"/>
                  </a:lnTo>
                  <a:lnTo>
                    <a:pt x="504" y="19"/>
                  </a:lnTo>
                  <a:lnTo>
                    <a:pt x="478" y="13"/>
                  </a:lnTo>
                  <a:lnTo>
                    <a:pt x="452" y="7"/>
                  </a:lnTo>
                  <a:lnTo>
                    <a:pt x="424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6" y="3"/>
                  </a:lnTo>
                  <a:lnTo>
                    <a:pt x="288" y="7"/>
                  </a:lnTo>
                  <a:lnTo>
                    <a:pt x="262" y="13"/>
                  </a:lnTo>
                  <a:lnTo>
                    <a:pt x="236" y="19"/>
                  </a:lnTo>
                  <a:lnTo>
                    <a:pt x="211" y="27"/>
                  </a:lnTo>
                  <a:lnTo>
                    <a:pt x="186" y="37"/>
                  </a:lnTo>
                  <a:lnTo>
                    <a:pt x="163" y="49"/>
                  </a:lnTo>
                  <a:lnTo>
                    <a:pt x="139" y="60"/>
                  </a:lnTo>
                  <a:lnTo>
                    <a:pt x="117" y="73"/>
                  </a:lnTo>
                  <a:lnTo>
                    <a:pt x="96" y="88"/>
                  </a:lnTo>
                  <a:lnTo>
                    <a:pt x="75" y="104"/>
                  </a:lnTo>
                  <a:lnTo>
                    <a:pt x="54" y="120"/>
                  </a:lnTo>
                  <a:lnTo>
                    <a:pt x="35" y="138"/>
                  </a:lnTo>
                  <a:lnTo>
                    <a:pt x="17" y="157"/>
                  </a:lnTo>
                  <a:lnTo>
                    <a:pt x="0" y="176"/>
                  </a:lnTo>
                  <a:lnTo>
                    <a:pt x="0" y="185"/>
                  </a:lnTo>
                  <a:lnTo>
                    <a:pt x="17" y="165"/>
                  </a:lnTo>
                  <a:lnTo>
                    <a:pt x="35" y="145"/>
                  </a:lnTo>
                  <a:lnTo>
                    <a:pt x="54" y="127"/>
                  </a:lnTo>
                  <a:lnTo>
                    <a:pt x="74" y="110"/>
                  </a:lnTo>
                  <a:lnTo>
                    <a:pt x="95" y="94"/>
                  </a:lnTo>
                  <a:lnTo>
                    <a:pt x="117" y="80"/>
                  </a:lnTo>
                  <a:lnTo>
                    <a:pt x="139" y="66"/>
                  </a:lnTo>
                  <a:lnTo>
                    <a:pt x="163" y="54"/>
                  </a:lnTo>
                  <a:lnTo>
                    <a:pt x="186" y="43"/>
                  </a:lnTo>
                  <a:lnTo>
                    <a:pt x="210" y="33"/>
                  </a:lnTo>
                  <a:lnTo>
                    <a:pt x="236" y="25"/>
                  </a:lnTo>
                  <a:lnTo>
                    <a:pt x="262" y="17"/>
                  </a:lnTo>
                  <a:lnTo>
                    <a:pt x="288" y="13"/>
                  </a:lnTo>
                  <a:lnTo>
                    <a:pt x="314" y="9"/>
                  </a:lnTo>
                  <a:lnTo>
                    <a:pt x="342" y="6"/>
                  </a:lnTo>
                  <a:lnTo>
                    <a:pt x="370" y="6"/>
                  </a:lnTo>
                  <a:lnTo>
                    <a:pt x="398" y="6"/>
                  </a:lnTo>
                  <a:lnTo>
                    <a:pt x="426" y="9"/>
                  </a:lnTo>
                  <a:lnTo>
                    <a:pt x="452" y="13"/>
                  </a:lnTo>
                  <a:lnTo>
                    <a:pt x="478" y="17"/>
                  </a:lnTo>
                  <a:lnTo>
                    <a:pt x="505" y="25"/>
                  </a:lnTo>
                  <a:lnTo>
                    <a:pt x="530" y="33"/>
                  </a:lnTo>
                  <a:lnTo>
                    <a:pt x="554" y="43"/>
                  </a:lnTo>
                  <a:lnTo>
                    <a:pt x="579" y="54"/>
                  </a:lnTo>
                  <a:lnTo>
                    <a:pt x="601" y="66"/>
                  </a:lnTo>
                  <a:lnTo>
                    <a:pt x="623" y="80"/>
                  </a:lnTo>
                  <a:lnTo>
                    <a:pt x="645" y="94"/>
                  </a:lnTo>
                  <a:lnTo>
                    <a:pt x="666" y="110"/>
                  </a:lnTo>
                  <a:lnTo>
                    <a:pt x="686" y="127"/>
                  </a:lnTo>
                  <a:lnTo>
                    <a:pt x="705" y="145"/>
                  </a:lnTo>
                  <a:lnTo>
                    <a:pt x="723" y="165"/>
                  </a:lnTo>
                  <a:lnTo>
                    <a:pt x="740" y="185"/>
                  </a:lnTo>
                  <a:lnTo>
                    <a:pt x="740" y="176"/>
                  </a:lnTo>
                  <a:close/>
                  <a:moveTo>
                    <a:pt x="0" y="808"/>
                  </a:moveTo>
                  <a:lnTo>
                    <a:pt x="17" y="828"/>
                  </a:lnTo>
                  <a:lnTo>
                    <a:pt x="35" y="848"/>
                  </a:lnTo>
                  <a:lnTo>
                    <a:pt x="54" y="865"/>
                  </a:lnTo>
                  <a:lnTo>
                    <a:pt x="75" y="882"/>
                  </a:lnTo>
                  <a:lnTo>
                    <a:pt x="96" y="898"/>
                  </a:lnTo>
                  <a:lnTo>
                    <a:pt x="117" y="912"/>
                  </a:lnTo>
                  <a:lnTo>
                    <a:pt x="139" y="925"/>
                  </a:lnTo>
                  <a:lnTo>
                    <a:pt x="163" y="938"/>
                  </a:lnTo>
                  <a:lnTo>
                    <a:pt x="186" y="949"/>
                  </a:lnTo>
                  <a:lnTo>
                    <a:pt x="211" y="957"/>
                  </a:lnTo>
                  <a:lnTo>
                    <a:pt x="236" y="966"/>
                  </a:lnTo>
                  <a:lnTo>
                    <a:pt x="262" y="973"/>
                  </a:lnTo>
                  <a:lnTo>
                    <a:pt x="288" y="979"/>
                  </a:lnTo>
                  <a:lnTo>
                    <a:pt x="316" y="982"/>
                  </a:lnTo>
                  <a:lnTo>
                    <a:pt x="342" y="984"/>
                  </a:lnTo>
                  <a:lnTo>
                    <a:pt x="370" y="986"/>
                  </a:lnTo>
                  <a:lnTo>
                    <a:pt x="398" y="984"/>
                  </a:lnTo>
                  <a:lnTo>
                    <a:pt x="424" y="982"/>
                  </a:lnTo>
                  <a:lnTo>
                    <a:pt x="452" y="979"/>
                  </a:lnTo>
                  <a:lnTo>
                    <a:pt x="478" y="973"/>
                  </a:lnTo>
                  <a:lnTo>
                    <a:pt x="504" y="966"/>
                  </a:lnTo>
                  <a:lnTo>
                    <a:pt x="529" y="957"/>
                  </a:lnTo>
                  <a:lnTo>
                    <a:pt x="554" y="949"/>
                  </a:lnTo>
                  <a:lnTo>
                    <a:pt x="577" y="938"/>
                  </a:lnTo>
                  <a:lnTo>
                    <a:pt x="601" y="925"/>
                  </a:lnTo>
                  <a:lnTo>
                    <a:pt x="623" y="912"/>
                  </a:lnTo>
                  <a:lnTo>
                    <a:pt x="645" y="898"/>
                  </a:lnTo>
                  <a:lnTo>
                    <a:pt x="666" y="882"/>
                  </a:lnTo>
                  <a:lnTo>
                    <a:pt x="686" y="865"/>
                  </a:lnTo>
                  <a:lnTo>
                    <a:pt x="705" y="848"/>
                  </a:lnTo>
                  <a:lnTo>
                    <a:pt x="723" y="828"/>
                  </a:lnTo>
                  <a:lnTo>
                    <a:pt x="740" y="808"/>
                  </a:lnTo>
                  <a:lnTo>
                    <a:pt x="740" y="801"/>
                  </a:lnTo>
                  <a:lnTo>
                    <a:pt x="723" y="821"/>
                  </a:lnTo>
                  <a:lnTo>
                    <a:pt x="705" y="840"/>
                  </a:lnTo>
                  <a:lnTo>
                    <a:pt x="686" y="858"/>
                  </a:lnTo>
                  <a:lnTo>
                    <a:pt x="666" y="875"/>
                  </a:lnTo>
                  <a:lnTo>
                    <a:pt x="645" y="891"/>
                  </a:lnTo>
                  <a:lnTo>
                    <a:pt x="623" y="906"/>
                  </a:lnTo>
                  <a:lnTo>
                    <a:pt x="601" y="919"/>
                  </a:lnTo>
                  <a:lnTo>
                    <a:pt x="579" y="932"/>
                  </a:lnTo>
                  <a:lnTo>
                    <a:pt x="554" y="943"/>
                  </a:lnTo>
                  <a:lnTo>
                    <a:pt x="530" y="952"/>
                  </a:lnTo>
                  <a:lnTo>
                    <a:pt x="505" y="960"/>
                  </a:lnTo>
                  <a:lnTo>
                    <a:pt x="478" y="967"/>
                  </a:lnTo>
                  <a:lnTo>
                    <a:pt x="452" y="973"/>
                  </a:lnTo>
                  <a:lnTo>
                    <a:pt x="426" y="977"/>
                  </a:lnTo>
                  <a:lnTo>
                    <a:pt x="398" y="979"/>
                  </a:lnTo>
                  <a:lnTo>
                    <a:pt x="370" y="980"/>
                  </a:lnTo>
                  <a:lnTo>
                    <a:pt x="342" y="979"/>
                  </a:lnTo>
                  <a:lnTo>
                    <a:pt x="314" y="977"/>
                  </a:lnTo>
                  <a:lnTo>
                    <a:pt x="288" y="973"/>
                  </a:lnTo>
                  <a:lnTo>
                    <a:pt x="262" y="967"/>
                  </a:lnTo>
                  <a:lnTo>
                    <a:pt x="236" y="960"/>
                  </a:lnTo>
                  <a:lnTo>
                    <a:pt x="210" y="952"/>
                  </a:lnTo>
                  <a:lnTo>
                    <a:pt x="186" y="943"/>
                  </a:lnTo>
                  <a:lnTo>
                    <a:pt x="163" y="932"/>
                  </a:lnTo>
                  <a:lnTo>
                    <a:pt x="139" y="919"/>
                  </a:lnTo>
                  <a:lnTo>
                    <a:pt x="117" y="906"/>
                  </a:lnTo>
                  <a:lnTo>
                    <a:pt x="95" y="891"/>
                  </a:lnTo>
                  <a:lnTo>
                    <a:pt x="74" y="875"/>
                  </a:lnTo>
                  <a:lnTo>
                    <a:pt x="54" y="858"/>
                  </a:lnTo>
                  <a:lnTo>
                    <a:pt x="35" y="840"/>
                  </a:lnTo>
                  <a:lnTo>
                    <a:pt x="17" y="821"/>
                  </a:lnTo>
                  <a:lnTo>
                    <a:pt x="0" y="801"/>
                  </a:lnTo>
                  <a:lnTo>
                    <a:pt x="0" y="808"/>
                  </a:lnTo>
                  <a:close/>
                </a:path>
              </a:pathLst>
            </a:custGeom>
            <a:solidFill>
              <a:srgbClr val="769E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2" name="Freeform 260"/>
            <p:cNvSpPr>
              <a:spLocks noEditPoints="1"/>
            </p:cNvSpPr>
            <p:nvPr/>
          </p:nvSpPr>
          <p:spPr bwMode="auto">
            <a:xfrm>
              <a:off x="4115" y="1976"/>
              <a:ext cx="740" cy="980"/>
            </a:xfrm>
            <a:custGeom>
              <a:avLst/>
              <a:gdLst>
                <a:gd name="T0" fmla="*/ 705 w 740"/>
                <a:gd name="T1" fmla="*/ 139 h 980"/>
                <a:gd name="T2" fmla="*/ 645 w 740"/>
                <a:gd name="T3" fmla="*/ 88 h 980"/>
                <a:gd name="T4" fmla="*/ 577 w 740"/>
                <a:gd name="T5" fmla="*/ 48 h 980"/>
                <a:gd name="T6" fmla="*/ 504 w 740"/>
                <a:gd name="T7" fmla="*/ 19 h 980"/>
                <a:gd name="T8" fmla="*/ 426 w 740"/>
                <a:gd name="T9" fmla="*/ 3 h 980"/>
                <a:gd name="T10" fmla="*/ 342 w 740"/>
                <a:gd name="T11" fmla="*/ 0 h 980"/>
                <a:gd name="T12" fmla="*/ 262 w 740"/>
                <a:gd name="T13" fmla="*/ 13 h 980"/>
                <a:gd name="T14" fmla="*/ 186 w 740"/>
                <a:gd name="T15" fmla="*/ 37 h 980"/>
                <a:gd name="T16" fmla="*/ 117 w 740"/>
                <a:gd name="T17" fmla="*/ 74 h 980"/>
                <a:gd name="T18" fmla="*/ 54 w 740"/>
                <a:gd name="T19" fmla="*/ 121 h 980"/>
                <a:gd name="T20" fmla="*/ 0 w 740"/>
                <a:gd name="T21" fmla="*/ 178 h 980"/>
                <a:gd name="T22" fmla="*/ 35 w 740"/>
                <a:gd name="T23" fmla="*/ 146 h 980"/>
                <a:gd name="T24" fmla="*/ 95 w 740"/>
                <a:gd name="T25" fmla="*/ 95 h 980"/>
                <a:gd name="T26" fmla="*/ 161 w 740"/>
                <a:gd name="T27" fmla="*/ 54 h 980"/>
                <a:gd name="T28" fmla="*/ 235 w 740"/>
                <a:gd name="T29" fmla="*/ 24 h 980"/>
                <a:gd name="T30" fmla="*/ 314 w 740"/>
                <a:gd name="T31" fmla="*/ 9 h 980"/>
                <a:gd name="T32" fmla="*/ 398 w 740"/>
                <a:gd name="T33" fmla="*/ 6 h 980"/>
                <a:gd name="T34" fmla="*/ 478 w 740"/>
                <a:gd name="T35" fmla="*/ 17 h 980"/>
                <a:gd name="T36" fmla="*/ 555 w 740"/>
                <a:gd name="T37" fmla="*/ 43 h 980"/>
                <a:gd name="T38" fmla="*/ 625 w 740"/>
                <a:gd name="T39" fmla="*/ 80 h 980"/>
                <a:gd name="T40" fmla="*/ 686 w 740"/>
                <a:gd name="T41" fmla="*/ 128 h 980"/>
                <a:gd name="T42" fmla="*/ 740 w 740"/>
                <a:gd name="T43" fmla="*/ 186 h 980"/>
                <a:gd name="T44" fmla="*/ 17 w 740"/>
                <a:gd name="T45" fmla="*/ 822 h 980"/>
                <a:gd name="T46" fmla="*/ 74 w 740"/>
                <a:gd name="T47" fmla="*/ 875 h 980"/>
                <a:gd name="T48" fmla="*/ 139 w 740"/>
                <a:gd name="T49" fmla="*/ 919 h 980"/>
                <a:gd name="T50" fmla="*/ 211 w 740"/>
                <a:gd name="T51" fmla="*/ 952 h 980"/>
                <a:gd name="T52" fmla="*/ 288 w 740"/>
                <a:gd name="T53" fmla="*/ 973 h 980"/>
                <a:gd name="T54" fmla="*/ 370 w 740"/>
                <a:gd name="T55" fmla="*/ 980 h 980"/>
                <a:gd name="T56" fmla="*/ 452 w 740"/>
                <a:gd name="T57" fmla="*/ 973 h 980"/>
                <a:gd name="T58" fmla="*/ 529 w 740"/>
                <a:gd name="T59" fmla="*/ 952 h 980"/>
                <a:gd name="T60" fmla="*/ 601 w 740"/>
                <a:gd name="T61" fmla="*/ 919 h 980"/>
                <a:gd name="T62" fmla="*/ 666 w 740"/>
                <a:gd name="T63" fmla="*/ 875 h 980"/>
                <a:gd name="T64" fmla="*/ 723 w 740"/>
                <a:gd name="T65" fmla="*/ 822 h 980"/>
                <a:gd name="T66" fmla="*/ 723 w 740"/>
                <a:gd name="T67" fmla="*/ 814 h 980"/>
                <a:gd name="T68" fmla="*/ 666 w 740"/>
                <a:gd name="T69" fmla="*/ 869 h 980"/>
                <a:gd name="T70" fmla="*/ 601 w 740"/>
                <a:gd name="T71" fmla="*/ 913 h 980"/>
                <a:gd name="T72" fmla="*/ 530 w 740"/>
                <a:gd name="T73" fmla="*/ 946 h 980"/>
                <a:gd name="T74" fmla="*/ 452 w 740"/>
                <a:gd name="T75" fmla="*/ 967 h 980"/>
                <a:gd name="T76" fmla="*/ 370 w 740"/>
                <a:gd name="T77" fmla="*/ 974 h 980"/>
                <a:gd name="T78" fmla="*/ 288 w 740"/>
                <a:gd name="T79" fmla="*/ 967 h 980"/>
                <a:gd name="T80" fmla="*/ 210 w 740"/>
                <a:gd name="T81" fmla="*/ 946 h 980"/>
                <a:gd name="T82" fmla="*/ 139 w 740"/>
                <a:gd name="T83" fmla="*/ 913 h 980"/>
                <a:gd name="T84" fmla="*/ 74 w 740"/>
                <a:gd name="T85" fmla="*/ 869 h 980"/>
                <a:gd name="T86" fmla="*/ 17 w 740"/>
                <a:gd name="T87" fmla="*/ 814 h 98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80"/>
                <a:gd name="T134" fmla="*/ 740 w 740"/>
                <a:gd name="T135" fmla="*/ 980 h 98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80">
                  <a:moveTo>
                    <a:pt x="740" y="178"/>
                  </a:moveTo>
                  <a:lnTo>
                    <a:pt x="723" y="158"/>
                  </a:lnTo>
                  <a:lnTo>
                    <a:pt x="705" y="139"/>
                  </a:lnTo>
                  <a:lnTo>
                    <a:pt x="686" y="121"/>
                  </a:lnTo>
                  <a:lnTo>
                    <a:pt x="666" y="104"/>
                  </a:lnTo>
                  <a:lnTo>
                    <a:pt x="645" y="88"/>
                  </a:lnTo>
                  <a:lnTo>
                    <a:pt x="623" y="74"/>
                  </a:lnTo>
                  <a:lnTo>
                    <a:pt x="601" y="60"/>
                  </a:lnTo>
                  <a:lnTo>
                    <a:pt x="577" y="48"/>
                  </a:lnTo>
                  <a:lnTo>
                    <a:pt x="554" y="37"/>
                  </a:lnTo>
                  <a:lnTo>
                    <a:pt x="529" y="27"/>
                  </a:lnTo>
                  <a:lnTo>
                    <a:pt x="504" y="19"/>
                  </a:lnTo>
                  <a:lnTo>
                    <a:pt x="478" y="13"/>
                  </a:lnTo>
                  <a:lnTo>
                    <a:pt x="452" y="7"/>
                  </a:lnTo>
                  <a:lnTo>
                    <a:pt x="426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4" y="3"/>
                  </a:lnTo>
                  <a:lnTo>
                    <a:pt x="288" y="7"/>
                  </a:lnTo>
                  <a:lnTo>
                    <a:pt x="262" y="13"/>
                  </a:lnTo>
                  <a:lnTo>
                    <a:pt x="236" y="19"/>
                  </a:lnTo>
                  <a:lnTo>
                    <a:pt x="211" y="27"/>
                  </a:lnTo>
                  <a:lnTo>
                    <a:pt x="186" y="37"/>
                  </a:lnTo>
                  <a:lnTo>
                    <a:pt x="163" y="48"/>
                  </a:lnTo>
                  <a:lnTo>
                    <a:pt x="139" y="60"/>
                  </a:lnTo>
                  <a:lnTo>
                    <a:pt x="117" y="74"/>
                  </a:lnTo>
                  <a:lnTo>
                    <a:pt x="95" y="88"/>
                  </a:lnTo>
                  <a:lnTo>
                    <a:pt x="74" y="104"/>
                  </a:lnTo>
                  <a:lnTo>
                    <a:pt x="54" y="121"/>
                  </a:lnTo>
                  <a:lnTo>
                    <a:pt x="35" y="139"/>
                  </a:lnTo>
                  <a:lnTo>
                    <a:pt x="17" y="158"/>
                  </a:lnTo>
                  <a:lnTo>
                    <a:pt x="0" y="178"/>
                  </a:lnTo>
                  <a:lnTo>
                    <a:pt x="0" y="186"/>
                  </a:lnTo>
                  <a:lnTo>
                    <a:pt x="17" y="165"/>
                  </a:lnTo>
                  <a:lnTo>
                    <a:pt x="35" y="146"/>
                  </a:lnTo>
                  <a:lnTo>
                    <a:pt x="54" y="128"/>
                  </a:lnTo>
                  <a:lnTo>
                    <a:pt x="74" y="111"/>
                  </a:lnTo>
                  <a:lnTo>
                    <a:pt x="95" y="95"/>
                  </a:lnTo>
                  <a:lnTo>
                    <a:pt x="115" y="80"/>
                  </a:lnTo>
                  <a:lnTo>
                    <a:pt x="139" y="67"/>
                  </a:lnTo>
                  <a:lnTo>
                    <a:pt x="161" y="54"/>
                  </a:lnTo>
                  <a:lnTo>
                    <a:pt x="186" y="43"/>
                  </a:lnTo>
                  <a:lnTo>
                    <a:pt x="210" y="33"/>
                  </a:lnTo>
                  <a:lnTo>
                    <a:pt x="235" y="24"/>
                  </a:lnTo>
                  <a:lnTo>
                    <a:pt x="262" y="17"/>
                  </a:lnTo>
                  <a:lnTo>
                    <a:pt x="288" y="12"/>
                  </a:lnTo>
                  <a:lnTo>
                    <a:pt x="314" y="9"/>
                  </a:lnTo>
                  <a:lnTo>
                    <a:pt x="342" y="6"/>
                  </a:lnTo>
                  <a:lnTo>
                    <a:pt x="370" y="4"/>
                  </a:lnTo>
                  <a:lnTo>
                    <a:pt x="398" y="6"/>
                  </a:lnTo>
                  <a:lnTo>
                    <a:pt x="426" y="9"/>
                  </a:lnTo>
                  <a:lnTo>
                    <a:pt x="452" y="12"/>
                  </a:lnTo>
                  <a:lnTo>
                    <a:pt x="478" y="17"/>
                  </a:lnTo>
                  <a:lnTo>
                    <a:pt x="505" y="24"/>
                  </a:lnTo>
                  <a:lnTo>
                    <a:pt x="530" y="33"/>
                  </a:lnTo>
                  <a:lnTo>
                    <a:pt x="555" y="43"/>
                  </a:lnTo>
                  <a:lnTo>
                    <a:pt x="579" y="54"/>
                  </a:lnTo>
                  <a:lnTo>
                    <a:pt x="601" y="67"/>
                  </a:lnTo>
                  <a:lnTo>
                    <a:pt x="625" y="80"/>
                  </a:lnTo>
                  <a:lnTo>
                    <a:pt x="645" y="95"/>
                  </a:lnTo>
                  <a:lnTo>
                    <a:pt x="666" y="111"/>
                  </a:lnTo>
                  <a:lnTo>
                    <a:pt x="686" y="128"/>
                  </a:lnTo>
                  <a:lnTo>
                    <a:pt x="705" y="146"/>
                  </a:lnTo>
                  <a:lnTo>
                    <a:pt x="723" y="165"/>
                  </a:lnTo>
                  <a:lnTo>
                    <a:pt x="740" y="186"/>
                  </a:lnTo>
                  <a:lnTo>
                    <a:pt x="740" y="178"/>
                  </a:lnTo>
                  <a:close/>
                  <a:moveTo>
                    <a:pt x="0" y="802"/>
                  </a:moveTo>
                  <a:lnTo>
                    <a:pt x="17" y="822"/>
                  </a:lnTo>
                  <a:lnTo>
                    <a:pt x="35" y="841"/>
                  </a:lnTo>
                  <a:lnTo>
                    <a:pt x="54" y="859"/>
                  </a:lnTo>
                  <a:lnTo>
                    <a:pt x="74" y="875"/>
                  </a:lnTo>
                  <a:lnTo>
                    <a:pt x="95" y="892"/>
                  </a:lnTo>
                  <a:lnTo>
                    <a:pt x="117" y="906"/>
                  </a:lnTo>
                  <a:lnTo>
                    <a:pt x="139" y="919"/>
                  </a:lnTo>
                  <a:lnTo>
                    <a:pt x="163" y="932"/>
                  </a:lnTo>
                  <a:lnTo>
                    <a:pt x="186" y="943"/>
                  </a:lnTo>
                  <a:lnTo>
                    <a:pt x="211" y="952"/>
                  </a:lnTo>
                  <a:lnTo>
                    <a:pt x="236" y="960"/>
                  </a:lnTo>
                  <a:lnTo>
                    <a:pt x="262" y="967"/>
                  </a:lnTo>
                  <a:lnTo>
                    <a:pt x="288" y="973"/>
                  </a:lnTo>
                  <a:lnTo>
                    <a:pt x="314" y="977"/>
                  </a:lnTo>
                  <a:lnTo>
                    <a:pt x="342" y="979"/>
                  </a:lnTo>
                  <a:lnTo>
                    <a:pt x="370" y="980"/>
                  </a:lnTo>
                  <a:lnTo>
                    <a:pt x="398" y="979"/>
                  </a:lnTo>
                  <a:lnTo>
                    <a:pt x="426" y="977"/>
                  </a:lnTo>
                  <a:lnTo>
                    <a:pt x="452" y="973"/>
                  </a:lnTo>
                  <a:lnTo>
                    <a:pt x="478" y="967"/>
                  </a:lnTo>
                  <a:lnTo>
                    <a:pt x="504" y="960"/>
                  </a:lnTo>
                  <a:lnTo>
                    <a:pt x="529" y="952"/>
                  </a:lnTo>
                  <a:lnTo>
                    <a:pt x="554" y="943"/>
                  </a:lnTo>
                  <a:lnTo>
                    <a:pt x="577" y="932"/>
                  </a:lnTo>
                  <a:lnTo>
                    <a:pt x="601" y="919"/>
                  </a:lnTo>
                  <a:lnTo>
                    <a:pt x="623" y="906"/>
                  </a:lnTo>
                  <a:lnTo>
                    <a:pt x="645" y="892"/>
                  </a:lnTo>
                  <a:lnTo>
                    <a:pt x="666" y="875"/>
                  </a:lnTo>
                  <a:lnTo>
                    <a:pt x="686" y="859"/>
                  </a:lnTo>
                  <a:lnTo>
                    <a:pt x="705" y="841"/>
                  </a:lnTo>
                  <a:lnTo>
                    <a:pt x="723" y="822"/>
                  </a:lnTo>
                  <a:lnTo>
                    <a:pt x="740" y="802"/>
                  </a:lnTo>
                  <a:lnTo>
                    <a:pt x="740" y="794"/>
                  </a:lnTo>
                  <a:lnTo>
                    <a:pt x="723" y="814"/>
                  </a:lnTo>
                  <a:lnTo>
                    <a:pt x="705" y="834"/>
                  </a:lnTo>
                  <a:lnTo>
                    <a:pt x="686" y="852"/>
                  </a:lnTo>
                  <a:lnTo>
                    <a:pt x="666" y="869"/>
                  </a:lnTo>
                  <a:lnTo>
                    <a:pt x="645" y="885"/>
                  </a:lnTo>
                  <a:lnTo>
                    <a:pt x="625" y="899"/>
                  </a:lnTo>
                  <a:lnTo>
                    <a:pt x="601" y="913"/>
                  </a:lnTo>
                  <a:lnTo>
                    <a:pt x="579" y="926"/>
                  </a:lnTo>
                  <a:lnTo>
                    <a:pt x="555" y="936"/>
                  </a:lnTo>
                  <a:lnTo>
                    <a:pt x="530" y="946"/>
                  </a:lnTo>
                  <a:lnTo>
                    <a:pt x="505" y="954"/>
                  </a:lnTo>
                  <a:lnTo>
                    <a:pt x="478" y="962"/>
                  </a:lnTo>
                  <a:lnTo>
                    <a:pt x="452" y="967"/>
                  </a:lnTo>
                  <a:lnTo>
                    <a:pt x="426" y="971"/>
                  </a:lnTo>
                  <a:lnTo>
                    <a:pt x="398" y="974"/>
                  </a:lnTo>
                  <a:lnTo>
                    <a:pt x="370" y="974"/>
                  </a:lnTo>
                  <a:lnTo>
                    <a:pt x="342" y="974"/>
                  </a:lnTo>
                  <a:lnTo>
                    <a:pt x="314" y="971"/>
                  </a:lnTo>
                  <a:lnTo>
                    <a:pt x="288" y="967"/>
                  </a:lnTo>
                  <a:lnTo>
                    <a:pt x="262" y="962"/>
                  </a:lnTo>
                  <a:lnTo>
                    <a:pt x="235" y="954"/>
                  </a:lnTo>
                  <a:lnTo>
                    <a:pt x="210" y="946"/>
                  </a:lnTo>
                  <a:lnTo>
                    <a:pt x="186" y="936"/>
                  </a:lnTo>
                  <a:lnTo>
                    <a:pt x="161" y="926"/>
                  </a:lnTo>
                  <a:lnTo>
                    <a:pt x="139" y="913"/>
                  </a:lnTo>
                  <a:lnTo>
                    <a:pt x="115" y="899"/>
                  </a:lnTo>
                  <a:lnTo>
                    <a:pt x="95" y="885"/>
                  </a:lnTo>
                  <a:lnTo>
                    <a:pt x="74" y="869"/>
                  </a:lnTo>
                  <a:lnTo>
                    <a:pt x="54" y="852"/>
                  </a:lnTo>
                  <a:lnTo>
                    <a:pt x="35" y="834"/>
                  </a:lnTo>
                  <a:lnTo>
                    <a:pt x="17" y="814"/>
                  </a:lnTo>
                  <a:lnTo>
                    <a:pt x="0" y="794"/>
                  </a:lnTo>
                  <a:lnTo>
                    <a:pt x="0" y="802"/>
                  </a:lnTo>
                  <a:close/>
                </a:path>
              </a:pathLst>
            </a:custGeom>
            <a:solidFill>
              <a:srgbClr val="79A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3" name="Freeform 261"/>
            <p:cNvSpPr>
              <a:spLocks noEditPoints="1"/>
            </p:cNvSpPr>
            <p:nvPr/>
          </p:nvSpPr>
          <p:spPr bwMode="auto">
            <a:xfrm>
              <a:off x="4115" y="1979"/>
              <a:ext cx="740" cy="974"/>
            </a:xfrm>
            <a:custGeom>
              <a:avLst/>
              <a:gdLst>
                <a:gd name="T0" fmla="*/ 705 w 740"/>
                <a:gd name="T1" fmla="*/ 139 h 974"/>
                <a:gd name="T2" fmla="*/ 645 w 740"/>
                <a:gd name="T3" fmla="*/ 88 h 974"/>
                <a:gd name="T4" fmla="*/ 579 w 740"/>
                <a:gd name="T5" fmla="*/ 48 h 974"/>
                <a:gd name="T6" fmla="*/ 505 w 740"/>
                <a:gd name="T7" fmla="*/ 19 h 974"/>
                <a:gd name="T8" fmla="*/ 426 w 740"/>
                <a:gd name="T9" fmla="*/ 3 h 974"/>
                <a:gd name="T10" fmla="*/ 342 w 740"/>
                <a:gd name="T11" fmla="*/ 0 h 974"/>
                <a:gd name="T12" fmla="*/ 262 w 740"/>
                <a:gd name="T13" fmla="*/ 11 h 974"/>
                <a:gd name="T14" fmla="*/ 186 w 740"/>
                <a:gd name="T15" fmla="*/ 37 h 974"/>
                <a:gd name="T16" fmla="*/ 117 w 740"/>
                <a:gd name="T17" fmla="*/ 74 h 974"/>
                <a:gd name="T18" fmla="*/ 54 w 740"/>
                <a:gd name="T19" fmla="*/ 121 h 974"/>
                <a:gd name="T20" fmla="*/ 0 w 740"/>
                <a:gd name="T21" fmla="*/ 179 h 974"/>
                <a:gd name="T22" fmla="*/ 35 w 740"/>
                <a:gd name="T23" fmla="*/ 146 h 974"/>
                <a:gd name="T24" fmla="*/ 95 w 740"/>
                <a:gd name="T25" fmla="*/ 95 h 974"/>
                <a:gd name="T26" fmla="*/ 161 w 740"/>
                <a:gd name="T27" fmla="*/ 54 h 974"/>
                <a:gd name="T28" fmla="*/ 235 w 740"/>
                <a:gd name="T29" fmla="*/ 24 h 974"/>
                <a:gd name="T30" fmla="*/ 314 w 740"/>
                <a:gd name="T31" fmla="*/ 7 h 974"/>
                <a:gd name="T32" fmla="*/ 398 w 740"/>
                <a:gd name="T33" fmla="*/ 6 h 974"/>
                <a:gd name="T34" fmla="*/ 478 w 740"/>
                <a:gd name="T35" fmla="*/ 17 h 974"/>
                <a:gd name="T36" fmla="*/ 555 w 740"/>
                <a:gd name="T37" fmla="*/ 43 h 974"/>
                <a:gd name="T38" fmla="*/ 625 w 740"/>
                <a:gd name="T39" fmla="*/ 80 h 974"/>
                <a:gd name="T40" fmla="*/ 686 w 740"/>
                <a:gd name="T41" fmla="*/ 129 h 974"/>
                <a:gd name="T42" fmla="*/ 740 w 740"/>
                <a:gd name="T43" fmla="*/ 186 h 974"/>
                <a:gd name="T44" fmla="*/ 17 w 740"/>
                <a:gd name="T45" fmla="*/ 815 h 974"/>
                <a:gd name="T46" fmla="*/ 74 w 740"/>
                <a:gd name="T47" fmla="*/ 869 h 974"/>
                <a:gd name="T48" fmla="*/ 139 w 740"/>
                <a:gd name="T49" fmla="*/ 913 h 974"/>
                <a:gd name="T50" fmla="*/ 210 w 740"/>
                <a:gd name="T51" fmla="*/ 946 h 974"/>
                <a:gd name="T52" fmla="*/ 288 w 740"/>
                <a:gd name="T53" fmla="*/ 967 h 974"/>
                <a:gd name="T54" fmla="*/ 370 w 740"/>
                <a:gd name="T55" fmla="*/ 974 h 974"/>
                <a:gd name="T56" fmla="*/ 452 w 740"/>
                <a:gd name="T57" fmla="*/ 967 h 974"/>
                <a:gd name="T58" fmla="*/ 530 w 740"/>
                <a:gd name="T59" fmla="*/ 946 h 974"/>
                <a:gd name="T60" fmla="*/ 601 w 740"/>
                <a:gd name="T61" fmla="*/ 913 h 974"/>
                <a:gd name="T62" fmla="*/ 666 w 740"/>
                <a:gd name="T63" fmla="*/ 869 h 974"/>
                <a:gd name="T64" fmla="*/ 723 w 740"/>
                <a:gd name="T65" fmla="*/ 815 h 974"/>
                <a:gd name="T66" fmla="*/ 723 w 740"/>
                <a:gd name="T67" fmla="*/ 807 h 974"/>
                <a:gd name="T68" fmla="*/ 666 w 740"/>
                <a:gd name="T69" fmla="*/ 862 h 974"/>
                <a:gd name="T70" fmla="*/ 602 w 740"/>
                <a:gd name="T71" fmla="*/ 907 h 974"/>
                <a:gd name="T72" fmla="*/ 530 w 740"/>
                <a:gd name="T73" fmla="*/ 940 h 974"/>
                <a:gd name="T74" fmla="*/ 452 w 740"/>
                <a:gd name="T75" fmla="*/ 961 h 974"/>
                <a:gd name="T76" fmla="*/ 370 w 740"/>
                <a:gd name="T77" fmla="*/ 968 h 974"/>
                <a:gd name="T78" fmla="*/ 288 w 740"/>
                <a:gd name="T79" fmla="*/ 961 h 974"/>
                <a:gd name="T80" fmla="*/ 210 w 740"/>
                <a:gd name="T81" fmla="*/ 940 h 974"/>
                <a:gd name="T82" fmla="*/ 138 w 740"/>
                <a:gd name="T83" fmla="*/ 907 h 974"/>
                <a:gd name="T84" fmla="*/ 74 w 740"/>
                <a:gd name="T85" fmla="*/ 862 h 974"/>
                <a:gd name="T86" fmla="*/ 17 w 740"/>
                <a:gd name="T87" fmla="*/ 807 h 97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74"/>
                <a:gd name="T134" fmla="*/ 740 w 740"/>
                <a:gd name="T135" fmla="*/ 974 h 97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74">
                  <a:moveTo>
                    <a:pt x="740" y="179"/>
                  </a:moveTo>
                  <a:lnTo>
                    <a:pt x="723" y="159"/>
                  </a:lnTo>
                  <a:lnTo>
                    <a:pt x="705" y="139"/>
                  </a:lnTo>
                  <a:lnTo>
                    <a:pt x="686" y="121"/>
                  </a:lnTo>
                  <a:lnTo>
                    <a:pt x="666" y="104"/>
                  </a:lnTo>
                  <a:lnTo>
                    <a:pt x="645" y="88"/>
                  </a:lnTo>
                  <a:lnTo>
                    <a:pt x="623" y="74"/>
                  </a:lnTo>
                  <a:lnTo>
                    <a:pt x="601" y="60"/>
                  </a:lnTo>
                  <a:lnTo>
                    <a:pt x="579" y="48"/>
                  </a:lnTo>
                  <a:lnTo>
                    <a:pt x="554" y="37"/>
                  </a:lnTo>
                  <a:lnTo>
                    <a:pt x="530" y="27"/>
                  </a:lnTo>
                  <a:lnTo>
                    <a:pt x="505" y="19"/>
                  </a:lnTo>
                  <a:lnTo>
                    <a:pt x="478" y="11"/>
                  </a:lnTo>
                  <a:lnTo>
                    <a:pt x="452" y="7"/>
                  </a:lnTo>
                  <a:lnTo>
                    <a:pt x="426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4" y="3"/>
                  </a:lnTo>
                  <a:lnTo>
                    <a:pt x="288" y="7"/>
                  </a:lnTo>
                  <a:lnTo>
                    <a:pt x="262" y="11"/>
                  </a:lnTo>
                  <a:lnTo>
                    <a:pt x="236" y="19"/>
                  </a:lnTo>
                  <a:lnTo>
                    <a:pt x="210" y="27"/>
                  </a:lnTo>
                  <a:lnTo>
                    <a:pt x="186" y="37"/>
                  </a:lnTo>
                  <a:lnTo>
                    <a:pt x="163" y="48"/>
                  </a:lnTo>
                  <a:lnTo>
                    <a:pt x="139" y="60"/>
                  </a:lnTo>
                  <a:lnTo>
                    <a:pt x="117" y="74"/>
                  </a:lnTo>
                  <a:lnTo>
                    <a:pt x="95" y="88"/>
                  </a:lnTo>
                  <a:lnTo>
                    <a:pt x="74" y="104"/>
                  </a:lnTo>
                  <a:lnTo>
                    <a:pt x="54" y="121"/>
                  </a:lnTo>
                  <a:lnTo>
                    <a:pt x="35" y="139"/>
                  </a:lnTo>
                  <a:lnTo>
                    <a:pt x="17" y="159"/>
                  </a:lnTo>
                  <a:lnTo>
                    <a:pt x="0" y="179"/>
                  </a:lnTo>
                  <a:lnTo>
                    <a:pt x="0" y="186"/>
                  </a:lnTo>
                  <a:lnTo>
                    <a:pt x="17" y="166"/>
                  </a:lnTo>
                  <a:lnTo>
                    <a:pt x="35" y="146"/>
                  </a:lnTo>
                  <a:lnTo>
                    <a:pt x="54" y="129"/>
                  </a:lnTo>
                  <a:lnTo>
                    <a:pt x="74" y="111"/>
                  </a:lnTo>
                  <a:lnTo>
                    <a:pt x="95" y="95"/>
                  </a:lnTo>
                  <a:lnTo>
                    <a:pt x="115" y="80"/>
                  </a:lnTo>
                  <a:lnTo>
                    <a:pt x="138" y="67"/>
                  </a:lnTo>
                  <a:lnTo>
                    <a:pt x="161" y="54"/>
                  </a:lnTo>
                  <a:lnTo>
                    <a:pt x="185" y="43"/>
                  </a:lnTo>
                  <a:lnTo>
                    <a:pt x="210" y="33"/>
                  </a:lnTo>
                  <a:lnTo>
                    <a:pt x="235" y="24"/>
                  </a:lnTo>
                  <a:lnTo>
                    <a:pt x="262" y="17"/>
                  </a:lnTo>
                  <a:lnTo>
                    <a:pt x="288" y="11"/>
                  </a:lnTo>
                  <a:lnTo>
                    <a:pt x="314" y="7"/>
                  </a:lnTo>
                  <a:lnTo>
                    <a:pt x="342" y="6"/>
                  </a:lnTo>
                  <a:lnTo>
                    <a:pt x="370" y="4"/>
                  </a:lnTo>
                  <a:lnTo>
                    <a:pt x="398" y="6"/>
                  </a:lnTo>
                  <a:lnTo>
                    <a:pt x="426" y="7"/>
                  </a:lnTo>
                  <a:lnTo>
                    <a:pt x="452" y="11"/>
                  </a:lnTo>
                  <a:lnTo>
                    <a:pt x="478" y="17"/>
                  </a:lnTo>
                  <a:lnTo>
                    <a:pt x="505" y="24"/>
                  </a:lnTo>
                  <a:lnTo>
                    <a:pt x="530" y="33"/>
                  </a:lnTo>
                  <a:lnTo>
                    <a:pt x="555" y="43"/>
                  </a:lnTo>
                  <a:lnTo>
                    <a:pt x="579" y="54"/>
                  </a:lnTo>
                  <a:lnTo>
                    <a:pt x="602" y="67"/>
                  </a:lnTo>
                  <a:lnTo>
                    <a:pt x="625" y="80"/>
                  </a:lnTo>
                  <a:lnTo>
                    <a:pt x="645" y="95"/>
                  </a:lnTo>
                  <a:lnTo>
                    <a:pt x="666" y="111"/>
                  </a:lnTo>
                  <a:lnTo>
                    <a:pt x="686" y="129"/>
                  </a:lnTo>
                  <a:lnTo>
                    <a:pt x="705" y="146"/>
                  </a:lnTo>
                  <a:lnTo>
                    <a:pt x="723" y="166"/>
                  </a:lnTo>
                  <a:lnTo>
                    <a:pt x="740" y="186"/>
                  </a:lnTo>
                  <a:lnTo>
                    <a:pt x="740" y="179"/>
                  </a:lnTo>
                  <a:close/>
                  <a:moveTo>
                    <a:pt x="0" y="795"/>
                  </a:moveTo>
                  <a:lnTo>
                    <a:pt x="17" y="815"/>
                  </a:lnTo>
                  <a:lnTo>
                    <a:pt x="35" y="834"/>
                  </a:lnTo>
                  <a:lnTo>
                    <a:pt x="54" y="852"/>
                  </a:lnTo>
                  <a:lnTo>
                    <a:pt x="74" y="869"/>
                  </a:lnTo>
                  <a:lnTo>
                    <a:pt x="95" y="885"/>
                  </a:lnTo>
                  <a:lnTo>
                    <a:pt x="117" y="900"/>
                  </a:lnTo>
                  <a:lnTo>
                    <a:pt x="139" y="913"/>
                  </a:lnTo>
                  <a:lnTo>
                    <a:pt x="163" y="926"/>
                  </a:lnTo>
                  <a:lnTo>
                    <a:pt x="186" y="937"/>
                  </a:lnTo>
                  <a:lnTo>
                    <a:pt x="210" y="946"/>
                  </a:lnTo>
                  <a:lnTo>
                    <a:pt x="236" y="954"/>
                  </a:lnTo>
                  <a:lnTo>
                    <a:pt x="262" y="961"/>
                  </a:lnTo>
                  <a:lnTo>
                    <a:pt x="288" y="967"/>
                  </a:lnTo>
                  <a:lnTo>
                    <a:pt x="314" y="971"/>
                  </a:lnTo>
                  <a:lnTo>
                    <a:pt x="342" y="973"/>
                  </a:lnTo>
                  <a:lnTo>
                    <a:pt x="370" y="974"/>
                  </a:lnTo>
                  <a:lnTo>
                    <a:pt x="398" y="973"/>
                  </a:lnTo>
                  <a:lnTo>
                    <a:pt x="426" y="971"/>
                  </a:lnTo>
                  <a:lnTo>
                    <a:pt x="452" y="967"/>
                  </a:lnTo>
                  <a:lnTo>
                    <a:pt x="478" y="961"/>
                  </a:lnTo>
                  <a:lnTo>
                    <a:pt x="505" y="954"/>
                  </a:lnTo>
                  <a:lnTo>
                    <a:pt x="530" y="946"/>
                  </a:lnTo>
                  <a:lnTo>
                    <a:pt x="554" y="937"/>
                  </a:lnTo>
                  <a:lnTo>
                    <a:pt x="579" y="926"/>
                  </a:lnTo>
                  <a:lnTo>
                    <a:pt x="601" y="913"/>
                  </a:lnTo>
                  <a:lnTo>
                    <a:pt x="623" y="900"/>
                  </a:lnTo>
                  <a:lnTo>
                    <a:pt x="645" y="885"/>
                  </a:lnTo>
                  <a:lnTo>
                    <a:pt x="666" y="869"/>
                  </a:lnTo>
                  <a:lnTo>
                    <a:pt x="686" y="852"/>
                  </a:lnTo>
                  <a:lnTo>
                    <a:pt x="705" y="834"/>
                  </a:lnTo>
                  <a:lnTo>
                    <a:pt x="723" y="815"/>
                  </a:lnTo>
                  <a:lnTo>
                    <a:pt x="740" y="795"/>
                  </a:lnTo>
                  <a:lnTo>
                    <a:pt x="740" y="787"/>
                  </a:lnTo>
                  <a:lnTo>
                    <a:pt x="723" y="807"/>
                  </a:lnTo>
                  <a:lnTo>
                    <a:pt x="705" y="826"/>
                  </a:lnTo>
                  <a:lnTo>
                    <a:pt x="686" y="845"/>
                  </a:lnTo>
                  <a:lnTo>
                    <a:pt x="666" y="862"/>
                  </a:lnTo>
                  <a:lnTo>
                    <a:pt x="645" y="878"/>
                  </a:lnTo>
                  <a:lnTo>
                    <a:pt x="625" y="893"/>
                  </a:lnTo>
                  <a:lnTo>
                    <a:pt x="602" y="907"/>
                  </a:lnTo>
                  <a:lnTo>
                    <a:pt x="579" y="920"/>
                  </a:lnTo>
                  <a:lnTo>
                    <a:pt x="555" y="930"/>
                  </a:lnTo>
                  <a:lnTo>
                    <a:pt x="530" y="940"/>
                  </a:lnTo>
                  <a:lnTo>
                    <a:pt x="505" y="949"/>
                  </a:lnTo>
                  <a:lnTo>
                    <a:pt x="478" y="956"/>
                  </a:lnTo>
                  <a:lnTo>
                    <a:pt x="452" y="961"/>
                  </a:lnTo>
                  <a:lnTo>
                    <a:pt x="426" y="966"/>
                  </a:lnTo>
                  <a:lnTo>
                    <a:pt x="398" y="968"/>
                  </a:lnTo>
                  <a:lnTo>
                    <a:pt x="370" y="968"/>
                  </a:lnTo>
                  <a:lnTo>
                    <a:pt x="342" y="968"/>
                  </a:lnTo>
                  <a:lnTo>
                    <a:pt x="314" y="966"/>
                  </a:lnTo>
                  <a:lnTo>
                    <a:pt x="288" y="961"/>
                  </a:lnTo>
                  <a:lnTo>
                    <a:pt x="262" y="956"/>
                  </a:lnTo>
                  <a:lnTo>
                    <a:pt x="235" y="949"/>
                  </a:lnTo>
                  <a:lnTo>
                    <a:pt x="210" y="940"/>
                  </a:lnTo>
                  <a:lnTo>
                    <a:pt x="185" y="930"/>
                  </a:lnTo>
                  <a:lnTo>
                    <a:pt x="161" y="920"/>
                  </a:lnTo>
                  <a:lnTo>
                    <a:pt x="138" y="907"/>
                  </a:lnTo>
                  <a:lnTo>
                    <a:pt x="115" y="893"/>
                  </a:lnTo>
                  <a:lnTo>
                    <a:pt x="95" y="878"/>
                  </a:lnTo>
                  <a:lnTo>
                    <a:pt x="74" y="862"/>
                  </a:lnTo>
                  <a:lnTo>
                    <a:pt x="54" y="845"/>
                  </a:lnTo>
                  <a:lnTo>
                    <a:pt x="35" y="826"/>
                  </a:lnTo>
                  <a:lnTo>
                    <a:pt x="17" y="807"/>
                  </a:lnTo>
                  <a:lnTo>
                    <a:pt x="0" y="787"/>
                  </a:lnTo>
                  <a:lnTo>
                    <a:pt x="0" y="795"/>
                  </a:lnTo>
                  <a:close/>
                </a:path>
              </a:pathLst>
            </a:custGeom>
            <a:solidFill>
              <a:srgbClr val="79A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4" name="Freeform 262"/>
            <p:cNvSpPr>
              <a:spLocks noEditPoints="1"/>
            </p:cNvSpPr>
            <p:nvPr/>
          </p:nvSpPr>
          <p:spPr bwMode="auto">
            <a:xfrm>
              <a:off x="4115" y="1980"/>
              <a:ext cx="740" cy="970"/>
            </a:xfrm>
            <a:custGeom>
              <a:avLst/>
              <a:gdLst>
                <a:gd name="T0" fmla="*/ 705 w 740"/>
                <a:gd name="T1" fmla="*/ 142 h 970"/>
                <a:gd name="T2" fmla="*/ 645 w 740"/>
                <a:gd name="T3" fmla="*/ 91 h 970"/>
                <a:gd name="T4" fmla="*/ 579 w 740"/>
                <a:gd name="T5" fmla="*/ 50 h 970"/>
                <a:gd name="T6" fmla="*/ 505 w 740"/>
                <a:gd name="T7" fmla="*/ 20 h 970"/>
                <a:gd name="T8" fmla="*/ 426 w 740"/>
                <a:gd name="T9" fmla="*/ 5 h 970"/>
                <a:gd name="T10" fmla="*/ 342 w 740"/>
                <a:gd name="T11" fmla="*/ 2 h 970"/>
                <a:gd name="T12" fmla="*/ 262 w 740"/>
                <a:gd name="T13" fmla="*/ 13 h 970"/>
                <a:gd name="T14" fmla="*/ 186 w 740"/>
                <a:gd name="T15" fmla="*/ 39 h 970"/>
                <a:gd name="T16" fmla="*/ 115 w 740"/>
                <a:gd name="T17" fmla="*/ 76 h 970"/>
                <a:gd name="T18" fmla="*/ 54 w 740"/>
                <a:gd name="T19" fmla="*/ 124 h 970"/>
                <a:gd name="T20" fmla="*/ 0 w 740"/>
                <a:gd name="T21" fmla="*/ 182 h 970"/>
                <a:gd name="T22" fmla="*/ 35 w 740"/>
                <a:gd name="T23" fmla="*/ 150 h 970"/>
                <a:gd name="T24" fmla="*/ 95 w 740"/>
                <a:gd name="T25" fmla="*/ 97 h 970"/>
                <a:gd name="T26" fmla="*/ 161 w 740"/>
                <a:gd name="T27" fmla="*/ 56 h 970"/>
                <a:gd name="T28" fmla="*/ 235 w 740"/>
                <a:gd name="T29" fmla="*/ 26 h 970"/>
                <a:gd name="T30" fmla="*/ 314 w 740"/>
                <a:gd name="T31" fmla="*/ 9 h 970"/>
                <a:gd name="T32" fmla="*/ 398 w 740"/>
                <a:gd name="T33" fmla="*/ 8 h 970"/>
                <a:gd name="T34" fmla="*/ 478 w 740"/>
                <a:gd name="T35" fmla="*/ 19 h 970"/>
                <a:gd name="T36" fmla="*/ 555 w 740"/>
                <a:gd name="T37" fmla="*/ 44 h 970"/>
                <a:gd name="T38" fmla="*/ 625 w 740"/>
                <a:gd name="T39" fmla="*/ 83 h 970"/>
                <a:gd name="T40" fmla="*/ 687 w 740"/>
                <a:gd name="T41" fmla="*/ 131 h 970"/>
                <a:gd name="T42" fmla="*/ 740 w 740"/>
                <a:gd name="T43" fmla="*/ 189 h 970"/>
                <a:gd name="T44" fmla="*/ 17 w 740"/>
                <a:gd name="T45" fmla="*/ 810 h 970"/>
                <a:gd name="T46" fmla="*/ 74 w 740"/>
                <a:gd name="T47" fmla="*/ 865 h 970"/>
                <a:gd name="T48" fmla="*/ 139 w 740"/>
                <a:gd name="T49" fmla="*/ 909 h 970"/>
                <a:gd name="T50" fmla="*/ 210 w 740"/>
                <a:gd name="T51" fmla="*/ 942 h 970"/>
                <a:gd name="T52" fmla="*/ 288 w 740"/>
                <a:gd name="T53" fmla="*/ 963 h 970"/>
                <a:gd name="T54" fmla="*/ 370 w 740"/>
                <a:gd name="T55" fmla="*/ 970 h 970"/>
                <a:gd name="T56" fmla="*/ 452 w 740"/>
                <a:gd name="T57" fmla="*/ 963 h 970"/>
                <a:gd name="T58" fmla="*/ 530 w 740"/>
                <a:gd name="T59" fmla="*/ 942 h 970"/>
                <a:gd name="T60" fmla="*/ 601 w 740"/>
                <a:gd name="T61" fmla="*/ 909 h 970"/>
                <a:gd name="T62" fmla="*/ 666 w 740"/>
                <a:gd name="T63" fmla="*/ 865 h 970"/>
                <a:gd name="T64" fmla="*/ 723 w 740"/>
                <a:gd name="T65" fmla="*/ 810 h 970"/>
                <a:gd name="T66" fmla="*/ 723 w 740"/>
                <a:gd name="T67" fmla="*/ 803 h 970"/>
                <a:gd name="T68" fmla="*/ 666 w 740"/>
                <a:gd name="T69" fmla="*/ 858 h 970"/>
                <a:gd name="T70" fmla="*/ 602 w 740"/>
                <a:gd name="T71" fmla="*/ 904 h 970"/>
                <a:gd name="T72" fmla="*/ 530 w 740"/>
                <a:gd name="T73" fmla="*/ 936 h 970"/>
                <a:gd name="T74" fmla="*/ 452 w 740"/>
                <a:gd name="T75" fmla="*/ 958 h 970"/>
                <a:gd name="T76" fmla="*/ 370 w 740"/>
                <a:gd name="T77" fmla="*/ 966 h 970"/>
                <a:gd name="T78" fmla="*/ 288 w 740"/>
                <a:gd name="T79" fmla="*/ 958 h 970"/>
                <a:gd name="T80" fmla="*/ 210 w 740"/>
                <a:gd name="T81" fmla="*/ 936 h 970"/>
                <a:gd name="T82" fmla="*/ 138 w 740"/>
                <a:gd name="T83" fmla="*/ 904 h 970"/>
                <a:gd name="T84" fmla="*/ 74 w 740"/>
                <a:gd name="T85" fmla="*/ 858 h 970"/>
                <a:gd name="T86" fmla="*/ 17 w 740"/>
                <a:gd name="T87" fmla="*/ 803 h 9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70"/>
                <a:gd name="T134" fmla="*/ 740 w 740"/>
                <a:gd name="T135" fmla="*/ 970 h 9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70">
                  <a:moveTo>
                    <a:pt x="740" y="182"/>
                  </a:moveTo>
                  <a:lnTo>
                    <a:pt x="723" y="161"/>
                  </a:lnTo>
                  <a:lnTo>
                    <a:pt x="705" y="142"/>
                  </a:lnTo>
                  <a:lnTo>
                    <a:pt x="686" y="124"/>
                  </a:lnTo>
                  <a:lnTo>
                    <a:pt x="666" y="107"/>
                  </a:lnTo>
                  <a:lnTo>
                    <a:pt x="645" y="91"/>
                  </a:lnTo>
                  <a:lnTo>
                    <a:pt x="625" y="76"/>
                  </a:lnTo>
                  <a:lnTo>
                    <a:pt x="601" y="63"/>
                  </a:lnTo>
                  <a:lnTo>
                    <a:pt x="579" y="50"/>
                  </a:lnTo>
                  <a:lnTo>
                    <a:pt x="555" y="39"/>
                  </a:lnTo>
                  <a:lnTo>
                    <a:pt x="530" y="29"/>
                  </a:lnTo>
                  <a:lnTo>
                    <a:pt x="505" y="20"/>
                  </a:lnTo>
                  <a:lnTo>
                    <a:pt x="478" y="13"/>
                  </a:lnTo>
                  <a:lnTo>
                    <a:pt x="452" y="8"/>
                  </a:lnTo>
                  <a:lnTo>
                    <a:pt x="426" y="5"/>
                  </a:lnTo>
                  <a:lnTo>
                    <a:pt x="398" y="2"/>
                  </a:lnTo>
                  <a:lnTo>
                    <a:pt x="370" y="0"/>
                  </a:lnTo>
                  <a:lnTo>
                    <a:pt x="342" y="2"/>
                  </a:lnTo>
                  <a:lnTo>
                    <a:pt x="314" y="5"/>
                  </a:lnTo>
                  <a:lnTo>
                    <a:pt x="288" y="8"/>
                  </a:lnTo>
                  <a:lnTo>
                    <a:pt x="262" y="13"/>
                  </a:lnTo>
                  <a:lnTo>
                    <a:pt x="235" y="20"/>
                  </a:lnTo>
                  <a:lnTo>
                    <a:pt x="210" y="29"/>
                  </a:lnTo>
                  <a:lnTo>
                    <a:pt x="186" y="39"/>
                  </a:lnTo>
                  <a:lnTo>
                    <a:pt x="161" y="50"/>
                  </a:lnTo>
                  <a:lnTo>
                    <a:pt x="139" y="63"/>
                  </a:lnTo>
                  <a:lnTo>
                    <a:pt x="115" y="76"/>
                  </a:lnTo>
                  <a:lnTo>
                    <a:pt x="95" y="91"/>
                  </a:lnTo>
                  <a:lnTo>
                    <a:pt x="74" y="107"/>
                  </a:lnTo>
                  <a:lnTo>
                    <a:pt x="54" y="124"/>
                  </a:lnTo>
                  <a:lnTo>
                    <a:pt x="35" y="142"/>
                  </a:lnTo>
                  <a:lnTo>
                    <a:pt x="17" y="161"/>
                  </a:lnTo>
                  <a:lnTo>
                    <a:pt x="0" y="182"/>
                  </a:lnTo>
                  <a:lnTo>
                    <a:pt x="0" y="189"/>
                  </a:lnTo>
                  <a:lnTo>
                    <a:pt x="17" y="169"/>
                  </a:lnTo>
                  <a:lnTo>
                    <a:pt x="35" y="150"/>
                  </a:lnTo>
                  <a:lnTo>
                    <a:pt x="53" y="131"/>
                  </a:lnTo>
                  <a:lnTo>
                    <a:pt x="74" y="114"/>
                  </a:lnTo>
                  <a:lnTo>
                    <a:pt x="95" y="97"/>
                  </a:lnTo>
                  <a:lnTo>
                    <a:pt x="115" y="83"/>
                  </a:lnTo>
                  <a:lnTo>
                    <a:pt x="138" y="69"/>
                  </a:lnTo>
                  <a:lnTo>
                    <a:pt x="161" y="56"/>
                  </a:lnTo>
                  <a:lnTo>
                    <a:pt x="185" y="44"/>
                  </a:lnTo>
                  <a:lnTo>
                    <a:pt x="210" y="35"/>
                  </a:lnTo>
                  <a:lnTo>
                    <a:pt x="235" y="26"/>
                  </a:lnTo>
                  <a:lnTo>
                    <a:pt x="262" y="19"/>
                  </a:lnTo>
                  <a:lnTo>
                    <a:pt x="288" y="13"/>
                  </a:lnTo>
                  <a:lnTo>
                    <a:pt x="314" y="9"/>
                  </a:lnTo>
                  <a:lnTo>
                    <a:pt x="342" y="8"/>
                  </a:lnTo>
                  <a:lnTo>
                    <a:pt x="370" y="6"/>
                  </a:lnTo>
                  <a:lnTo>
                    <a:pt x="398" y="8"/>
                  </a:lnTo>
                  <a:lnTo>
                    <a:pt x="426" y="9"/>
                  </a:lnTo>
                  <a:lnTo>
                    <a:pt x="452" y="13"/>
                  </a:lnTo>
                  <a:lnTo>
                    <a:pt x="478" y="19"/>
                  </a:lnTo>
                  <a:lnTo>
                    <a:pt x="505" y="26"/>
                  </a:lnTo>
                  <a:lnTo>
                    <a:pt x="530" y="35"/>
                  </a:lnTo>
                  <a:lnTo>
                    <a:pt x="555" y="44"/>
                  </a:lnTo>
                  <a:lnTo>
                    <a:pt x="579" y="56"/>
                  </a:lnTo>
                  <a:lnTo>
                    <a:pt x="602" y="69"/>
                  </a:lnTo>
                  <a:lnTo>
                    <a:pt x="625" y="83"/>
                  </a:lnTo>
                  <a:lnTo>
                    <a:pt x="647" y="97"/>
                  </a:lnTo>
                  <a:lnTo>
                    <a:pt x="666" y="114"/>
                  </a:lnTo>
                  <a:lnTo>
                    <a:pt x="687" y="131"/>
                  </a:lnTo>
                  <a:lnTo>
                    <a:pt x="705" y="150"/>
                  </a:lnTo>
                  <a:lnTo>
                    <a:pt x="723" y="169"/>
                  </a:lnTo>
                  <a:lnTo>
                    <a:pt x="740" y="189"/>
                  </a:lnTo>
                  <a:lnTo>
                    <a:pt x="740" y="182"/>
                  </a:lnTo>
                  <a:close/>
                  <a:moveTo>
                    <a:pt x="0" y="790"/>
                  </a:moveTo>
                  <a:lnTo>
                    <a:pt x="17" y="810"/>
                  </a:lnTo>
                  <a:lnTo>
                    <a:pt x="35" y="830"/>
                  </a:lnTo>
                  <a:lnTo>
                    <a:pt x="54" y="848"/>
                  </a:lnTo>
                  <a:lnTo>
                    <a:pt x="74" y="865"/>
                  </a:lnTo>
                  <a:lnTo>
                    <a:pt x="95" y="881"/>
                  </a:lnTo>
                  <a:lnTo>
                    <a:pt x="115" y="895"/>
                  </a:lnTo>
                  <a:lnTo>
                    <a:pt x="139" y="909"/>
                  </a:lnTo>
                  <a:lnTo>
                    <a:pt x="161" y="922"/>
                  </a:lnTo>
                  <a:lnTo>
                    <a:pt x="186" y="932"/>
                  </a:lnTo>
                  <a:lnTo>
                    <a:pt x="210" y="942"/>
                  </a:lnTo>
                  <a:lnTo>
                    <a:pt x="235" y="950"/>
                  </a:lnTo>
                  <a:lnTo>
                    <a:pt x="262" y="958"/>
                  </a:lnTo>
                  <a:lnTo>
                    <a:pt x="288" y="963"/>
                  </a:lnTo>
                  <a:lnTo>
                    <a:pt x="314" y="967"/>
                  </a:lnTo>
                  <a:lnTo>
                    <a:pt x="342" y="970"/>
                  </a:lnTo>
                  <a:lnTo>
                    <a:pt x="370" y="970"/>
                  </a:lnTo>
                  <a:lnTo>
                    <a:pt x="398" y="970"/>
                  </a:lnTo>
                  <a:lnTo>
                    <a:pt x="426" y="967"/>
                  </a:lnTo>
                  <a:lnTo>
                    <a:pt x="452" y="963"/>
                  </a:lnTo>
                  <a:lnTo>
                    <a:pt x="478" y="958"/>
                  </a:lnTo>
                  <a:lnTo>
                    <a:pt x="505" y="950"/>
                  </a:lnTo>
                  <a:lnTo>
                    <a:pt x="530" y="942"/>
                  </a:lnTo>
                  <a:lnTo>
                    <a:pt x="555" y="932"/>
                  </a:lnTo>
                  <a:lnTo>
                    <a:pt x="579" y="922"/>
                  </a:lnTo>
                  <a:lnTo>
                    <a:pt x="601" y="909"/>
                  </a:lnTo>
                  <a:lnTo>
                    <a:pt x="625" y="895"/>
                  </a:lnTo>
                  <a:lnTo>
                    <a:pt x="645" y="881"/>
                  </a:lnTo>
                  <a:lnTo>
                    <a:pt x="666" y="865"/>
                  </a:lnTo>
                  <a:lnTo>
                    <a:pt x="686" y="848"/>
                  </a:lnTo>
                  <a:lnTo>
                    <a:pt x="705" y="830"/>
                  </a:lnTo>
                  <a:lnTo>
                    <a:pt x="723" y="810"/>
                  </a:lnTo>
                  <a:lnTo>
                    <a:pt x="740" y="790"/>
                  </a:lnTo>
                  <a:lnTo>
                    <a:pt x="740" y="781"/>
                  </a:lnTo>
                  <a:lnTo>
                    <a:pt x="723" y="803"/>
                  </a:lnTo>
                  <a:lnTo>
                    <a:pt x="705" y="821"/>
                  </a:lnTo>
                  <a:lnTo>
                    <a:pt x="687" y="840"/>
                  </a:lnTo>
                  <a:lnTo>
                    <a:pt x="666" y="858"/>
                  </a:lnTo>
                  <a:lnTo>
                    <a:pt x="647" y="874"/>
                  </a:lnTo>
                  <a:lnTo>
                    <a:pt x="625" y="889"/>
                  </a:lnTo>
                  <a:lnTo>
                    <a:pt x="602" y="904"/>
                  </a:lnTo>
                  <a:lnTo>
                    <a:pt x="579" y="915"/>
                  </a:lnTo>
                  <a:lnTo>
                    <a:pt x="555" y="926"/>
                  </a:lnTo>
                  <a:lnTo>
                    <a:pt x="530" y="936"/>
                  </a:lnTo>
                  <a:lnTo>
                    <a:pt x="505" y="945"/>
                  </a:lnTo>
                  <a:lnTo>
                    <a:pt x="478" y="952"/>
                  </a:lnTo>
                  <a:lnTo>
                    <a:pt x="452" y="958"/>
                  </a:lnTo>
                  <a:lnTo>
                    <a:pt x="426" y="962"/>
                  </a:lnTo>
                  <a:lnTo>
                    <a:pt x="398" y="965"/>
                  </a:lnTo>
                  <a:lnTo>
                    <a:pt x="370" y="966"/>
                  </a:lnTo>
                  <a:lnTo>
                    <a:pt x="342" y="965"/>
                  </a:lnTo>
                  <a:lnTo>
                    <a:pt x="314" y="962"/>
                  </a:lnTo>
                  <a:lnTo>
                    <a:pt x="288" y="958"/>
                  </a:lnTo>
                  <a:lnTo>
                    <a:pt x="262" y="952"/>
                  </a:lnTo>
                  <a:lnTo>
                    <a:pt x="235" y="945"/>
                  </a:lnTo>
                  <a:lnTo>
                    <a:pt x="210" y="936"/>
                  </a:lnTo>
                  <a:lnTo>
                    <a:pt x="185" y="926"/>
                  </a:lnTo>
                  <a:lnTo>
                    <a:pt x="161" y="915"/>
                  </a:lnTo>
                  <a:lnTo>
                    <a:pt x="138" y="904"/>
                  </a:lnTo>
                  <a:lnTo>
                    <a:pt x="115" y="889"/>
                  </a:lnTo>
                  <a:lnTo>
                    <a:pt x="95" y="874"/>
                  </a:lnTo>
                  <a:lnTo>
                    <a:pt x="74" y="858"/>
                  </a:lnTo>
                  <a:lnTo>
                    <a:pt x="53" y="840"/>
                  </a:lnTo>
                  <a:lnTo>
                    <a:pt x="35" y="821"/>
                  </a:lnTo>
                  <a:lnTo>
                    <a:pt x="17" y="803"/>
                  </a:lnTo>
                  <a:lnTo>
                    <a:pt x="0" y="781"/>
                  </a:lnTo>
                  <a:lnTo>
                    <a:pt x="0" y="790"/>
                  </a:lnTo>
                  <a:close/>
                </a:path>
              </a:pathLst>
            </a:custGeom>
            <a:solidFill>
              <a:srgbClr val="79A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5" name="Freeform 263"/>
            <p:cNvSpPr>
              <a:spLocks noEditPoints="1"/>
            </p:cNvSpPr>
            <p:nvPr/>
          </p:nvSpPr>
          <p:spPr bwMode="auto">
            <a:xfrm>
              <a:off x="4115" y="1983"/>
              <a:ext cx="740" cy="964"/>
            </a:xfrm>
            <a:custGeom>
              <a:avLst/>
              <a:gdLst>
                <a:gd name="T0" fmla="*/ 705 w 740"/>
                <a:gd name="T1" fmla="*/ 142 h 964"/>
                <a:gd name="T2" fmla="*/ 645 w 740"/>
                <a:gd name="T3" fmla="*/ 91 h 964"/>
                <a:gd name="T4" fmla="*/ 579 w 740"/>
                <a:gd name="T5" fmla="*/ 50 h 964"/>
                <a:gd name="T6" fmla="*/ 505 w 740"/>
                <a:gd name="T7" fmla="*/ 20 h 964"/>
                <a:gd name="T8" fmla="*/ 426 w 740"/>
                <a:gd name="T9" fmla="*/ 3 h 964"/>
                <a:gd name="T10" fmla="*/ 342 w 740"/>
                <a:gd name="T11" fmla="*/ 2 h 964"/>
                <a:gd name="T12" fmla="*/ 262 w 740"/>
                <a:gd name="T13" fmla="*/ 13 h 964"/>
                <a:gd name="T14" fmla="*/ 185 w 740"/>
                <a:gd name="T15" fmla="*/ 39 h 964"/>
                <a:gd name="T16" fmla="*/ 115 w 740"/>
                <a:gd name="T17" fmla="*/ 76 h 964"/>
                <a:gd name="T18" fmla="*/ 54 w 740"/>
                <a:gd name="T19" fmla="*/ 125 h 964"/>
                <a:gd name="T20" fmla="*/ 0 w 740"/>
                <a:gd name="T21" fmla="*/ 182 h 964"/>
                <a:gd name="T22" fmla="*/ 35 w 740"/>
                <a:gd name="T23" fmla="*/ 151 h 964"/>
                <a:gd name="T24" fmla="*/ 93 w 740"/>
                <a:gd name="T25" fmla="*/ 98 h 964"/>
                <a:gd name="T26" fmla="*/ 161 w 740"/>
                <a:gd name="T27" fmla="*/ 56 h 964"/>
                <a:gd name="T28" fmla="*/ 235 w 740"/>
                <a:gd name="T29" fmla="*/ 26 h 964"/>
                <a:gd name="T30" fmla="*/ 314 w 740"/>
                <a:gd name="T31" fmla="*/ 9 h 964"/>
                <a:gd name="T32" fmla="*/ 398 w 740"/>
                <a:gd name="T33" fmla="*/ 6 h 964"/>
                <a:gd name="T34" fmla="*/ 480 w 740"/>
                <a:gd name="T35" fmla="*/ 19 h 964"/>
                <a:gd name="T36" fmla="*/ 555 w 740"/>
                <a:gd name="T37" fmla="*/ 44 h 964"/>
                <a:gd name="T38" fmla="*/ 625 w 740"/>
                <a:gd name="T39" fmla="*/ 83 h 964"/>
                <a:gd name="T40" fmla="*/ 687 w 740"/>
                <a:gd name="T41" fmla="*/ 132 h 964"/>
                <a:gd name="T42" fmla="*/ 740 w 740"/>
                <a:gd name="T43" fmla="*/ 191 h 964"/>
                <a:gd name="T44" fmla="*/ 17 w 740"/>
                <a:gd name="T45" fmla="*/ 803 h 964"/>
                <a:gd name="T46" fmla="*/ 74 w 740"/>
                <a:gd name="T47" fmla="*/ 858 h 964"/>
                <a:gd name="T48" fmla="*/ 138 w 740"/>
                <a:gd name="T49" fmla="*/ 903 h 964"/>
                <a:gd name="T50" fmla="*/ 210 w 740"/>
                <a:gd name="T51" fmla="*/ 936 h 964"/>
                <a:gd name="T52" fmla="*/ 288 w 740"/>
                <a:gd name="T53" fmla="*/ 957 h 964"/>
                <a:gd name="T54" fmla="*/ 370 w 740"/>
                <a:gd name="T55" fmla="*/ 964 h 964"/>
                <a:gd name="T56" fmla="*/ 452 w 740"/>
                <a:gd name="T57" fmla="*/ 957 h 964"/>
                <a:gd name="T58" fmla="*/ 530 w 740"/>
                <a:gd name="T59" fmla="*/ 936 h 964"/>
                <a:gd name="T60" fmla="*/ 602 w 740"/>
                <a:gd name="T61" fmla="*/ 903 h 964"/>
                <a:gd name="T62" fmla="*/ 666 w 740"/>
                <a:gd name="T63" fmla="*/ 858 h 964"/>
                <a:gd name="T64" fmla="*/ 723 w 740"/>
                <a:gd name="T65" fmla="*/ 803 h 964"/>
                <a:gd name="T66" fmla="*/ 723 w 740"/>
                <a:gd name="T67" fmla="*/ 795 h 964"/>
                <a:gd name="T68" fmla="*/ 668 w 740"/>
                <a:gd name="T69" fmla="*/ 851 h 964"/>
                <a:gd name="T70" fmla="*/ 602 w 740"/>
                <a:gd name="T71" fmla="*/ 896 h 964"/>
                <a:gd name="T72" fmla="*/ 530 w 740"/>
                <a:gd name="T73" fmla="*/ 930 h 964"/>
                <a:gd name="T74" fmla="*/ 452 w 740"/>
                <a:gd name="T75" fmla="*/ 953 h 964"/>
                <a:gd name="T76" fmla="*/ 370 w 740"/>
                <a:gd name="T77" fmla="*/ 960 h 964"/>
                <a:gd name="T78" fmla="*/ 288 w 740"/>
                <a:gd name="T79" fmla="*/ 953 h 964"/>
                <a:gd name="T80" fmla="*/ 210 w 740"/>
                <a:gd name="T81" fmla="*/ 930 h 964"/>
                <a:gd name="T82" fmla="*/ 138 w 740"/>
                <a:gd name="T83" fmla="*/ 896 h 964"/>
                <a:gd name="T84" fmla="*/ 72 w 740"/>
                <a:gd name="T85" fmla="*/ 851 h 964"/>
                <a:gd name="T86" fmla="*/ 17 w 740"/>
                <a:gd name="T87" fmla="*/ 795 h 9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64"/>
                <a:gd name="T134" fmla="*/ 740 w 740"/>
                <a:gd name="T135" fmla="*/ 964 h 9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64">
                  <a:moveTo>
                    <a:pt x="740" y="182"/>
                  </a:moveTo>
                  <a:lnTo>
                    <a:pt x="723" y="162"/>
                  </a:lnTo>
                  <a:lnTo>
                    <a:pt x="705" y="142"/>
                  </a:lnTo>
                  <a:lnTo>
                    <a:pt x="686" y="125"/>
                  </a:lnTo>
                  <a:lnTo>
                    <a:pt x="666" y="107"/>
                  </a:lnTo>
                  <a:lnTo>
                    <a:pt x="645" y="91"/>
                  </a:lnTo>
                  <a:lnTo>
                    <a:pt x="625" y="76"/>
                  </a:lnTo>
                  <a:lnTo>
                    <a:pt x="602" y="63"/>
                  </a:lnTo>
                  <a:lnTo>
                    <a:pt x="579" y="50"/>
                  </a:lnTo>
                  <a:lnTo>
                    <a:pt x="555" y="39"/>
                  </a:lnTo>
                  <a:lnTo>
                    <a:pt x="530" y="29"/>
                  </a:lnTo>
                  <a:lnTo>
                    <a:pt x="505" y="20"/>
                  </a:lnTo>
                  <a:lnTo>
                    <a:pt x="478" y="13"/>
                  </a:lnTo>
                  <a:lnTo>
                    <a:pt x="452" y="7"/>
                  </a:lnTo>
                  <a:lnTo>
                    <a:pt x="426" y="3"/>
                  </a:lnTo>
                  <a:lnTo>
                    <a:pt x="398" y="2"/>
                  </a:lnTo>
                  <a:lnTo>
                    <a:pt x="370" y="0"/>
                  </a:lnTo>
                  <a:lnTo>
                    <a:pt x="342" y="2"/>
                  </a:lnTo>
                  <a:lnTo>
                    <a:pt x="314" y="3"/>
                  </a:lnTo>
                  <a:lnTo>
                    <a:pt x="288" y="7"/>
                  </a:lnTo>
                  <a:lnTo>
                    <a:pt x="262" y="13"/>
                  </a:lnTo>
                  <a:lnTo>
                    <a:pt x="235" y="20"/>
                  </a:lnTo>
                  <a:lnTo>
                    <a:pt x="210" y="29"/>
                  </a:lnTo>
                  <a:lnTo>
                    <a:pt x="185" y="39"/>
                  </a:lnTo>
                  <a:lnTo>
                    <a:pt x="161" y="50"/>
                  </a:lnTo>
                  <a:lnTo>
                    <a:pt x="138" y="63"/>
                  </a:lnTo>
                  <a:lnTo>
                    <a:pt x="115" y="76"/>
                  </a:lnTo>
                  <a:lnTo>
                    <a:pt x="95" y="91"/>
                  </a:lnTo>
                  <a:lnTo>
                    <a:pt x="74" y="107"/>
                  </a:lnTo>
                  <a:lnTo>
                    <a:pt x="54" y="125"/>
                  </a:lnTo>
                  <a:lnTo>
                    <a:pt x="35" y="142"/>
                  </a:lnTo>
                  <a:lnTo>
                    <a:pt x="17" y="162"/>
                  </a:lnTo>
                  <a:lnTo>
                    <a:pt x="0" y="182"/>
                  </a:lnTo>
                  <a:lnTo>
                    <a:pt x="0" y="191"/>
                  </a:lnTo>
                  <a:lnTo>
                    <a:pt x="17" y="171"/>
                  </a:lnTo>
                  <a:lnTo>
                    <a:pt x="35" y="151"/>
                  </a:lnTo>
                  <a:lnTo>
                    <a:pt x="53" y="132"/>
                  </a:lnTo>
                  <a:lnTo>
                    <a:pt x="72" y="114"/>
                  </a:lnTo>
                  <a:lnTo>
                    <a:pt x="93" y="98"/>
                  </a:lnTo>
                  <a:lnTo>
                    <a:pt x="115" y="83"/>
                  </a:lnTo>
                  <a:lnTo>
                    <a:pt x="138" y="68"/>
                  </a:lnTo>
                  <a:lnTo>
                    <a:pt x="161" y="56"/>
                  </a:lnTo>
                  <a:lnTo>
                    <a:pt x="185" y="44"/>
                  </a:lnTo>
                  <a:lnTo>
                    <a:pt x="210" y="34"/>
                  </a:lnTo>
                  <a:lnTo>
                    <a:pt x="235" y="26"/>
                  </a:lnTo>
                  <a:lnTo>
                    <a:pt x="262" y="19"/>
                  </a:lnTo>
                  <a:lnTo>
                    <a:pt x="288" y="13"/>
                  </a:lnTo>
                  <a:lnTo>
                    <a:pt x="314" y="9"/>
                  </a:lnTo>
                  <a:lnTo>
                    <a:pt x="342" y="6"/>
                  </a:lnTo>
                  <a:lnTo>
                    <a:pt x="370" y="6"/>
                  </a:lnTo>
                  <a:lnTo>
                    <a:pt x="398" y="6"/>
                  </a:lnTo>
                  <a:lnTo>
                    <a:pt x="426" y="9"/>
                  </a:lnTo>
                  <a:lnTo>
                    <a:pt x="452" y="13"/>
                  </a:lnTo>
                  <a:lnTo>
                    <a:pt x="480" y="19"/>
                  </a:lnTo>
                  <a:lnTo>
                    <a:pt x="505" y="26"/>
                  </a:lnTo>
                  <a:lnTo>
                    <a:pt x="530" y="34"/>
                  </a:lnTo>
                  <a:lnTo>
                    <a:pt x="555" y="44"/>
                  </a:lnTo>
                  <a:lnTo>
                    <a:pt x="579" y="56"/>
                  </a:lnTo>
                  <a:lnTo>
                    <a:pt x="602" y="68"/>
                  </a:lnTo>
                  <a:lnTo>
                    <a:pt x="625" y="83"/>
                  </a:lnTo>
                  <a:lnTo>
                    <a:pt x="647" y="98"/>
                  </a:lnTo>
                  <a:lnTo>
                    <a:pt x="668" y="114"/>
                  </a:lnTo>
                  <a:lnTo>
                    <a:pt x="687" y="132"/>
                  </a:lnTo>
                  <a:lnTo>
                    <a:pt x="705" y="151"/>
                  </a:lnTo>
                  <a:lnTo>
                    <a:pt x="723" y="171"/>
                  </a:lnTo>
                  <a:lnTo>
                    <a:pt x="740" y="191"/>
                  </a:lnTo>
                  <a:lnTo>
                    <a:pt x="740" y="182"/>
                  </a:lnTo>
                  <a:close/>
                  <a:moveTo>
                    <a:pt x="0" y="783"/>
                  </a:moveTo>
                  <a:lnTo>
                    <a:pt x="17" y="803"/>
                  </a:lnTo>
                  <a:lnTo>
                    <a:pt x="35" y="822"/>
                  </a:lnTo>
                  <a:lnTo>
                    <a:pt x="54" y="841"/>
                  </a:lnTo>
                  <a:lnTo>
                    <a:pt x="74" y="858"/>
                  </a:lnTo>
                  <a:lnTo>
                    <a:pt x="95" y="874"/>
                  </a:lnTo>
                  <a:lnTo>
                    <a:pt x="115" y="889"/>
                  </a:lnTo>
                  <a:lnTo>
                    <a:pt x="138" y="903"/>
                  </a:lnTo>
                  <a:lnTo>
                    <a:pt x="161" y="916"/>
                  </a:lnTo>
                  <a:lnTo>
                    <a:pt x="185" y="926"/>
                  </a:lnTo>
                  <a:lnTo>
                    <a:pt x="210" y="936"/>
                  </a:lnTo>
                  <a:lnTo>
                    <a:pt x="235" y="945"/>
                  </a:lnTo>
                  <a:lnTo>
                    <a:pt x="262" y="952"/>
                  </a:lnTo>
                  <a:lnTo>
                    <a:pt x="288" y="957"/>
                  </a:lnTo>
                  <a:lnTo>
                    <a:pt x="314" y="962"/>
                  </a:lnTo>
                  <a:lnTo>
                    <a:pt x="342" y="964"/>
                  </a:lnTo>
                  <a:lnTo>
                    <a:pt x="370" y="964"/>
                  </a:lnTo>
                  <a:lnTo>
                    <a:pt x="398" y="964"/>
                  </a:lnTo>
                  <a:lnTo>
                    <a:pt x="426" y="962"/>
                  </a:lnTo>
                  <a:lnTo>
                    <a:pt x="452" y="957"/>
                  </a:lnTo>
                  <a:lnTo>
                    <a:pt x="478" y="952"/>
                  </a:lnTo>
                  <a:lnTo>
                    <a:pt x="505" y="945"/>
                  </a:lnTo>
                  <a:lnTo>
                    <a:pt x="530" y="936"/>
                  </a:lnTo>
                  <a:lnTo>
                    <a:pt x="555" y="926"/>
                  </a:lnTo>
                  <a:lnTo>
                    <a:pt x="579" y="916"/>
                  </a:lnTo>
                  <a:lnTo>
                    <a:pt x="602" y="903"/>
                  </a:lnTo>
                  <a:lnTo>
                    <a:pt x="625" y="889"/>
                  </a:lnTo>
                  <a:lnTo>
                    <a:pt x="645" y="874"/>
                  </a:lnTo>
                  <a:lnTo>
                    <a:pt x="666" y="858"/>
                  </a:lnTo>
                  <a:lnTo>
                    <a:pt x="686" y="841"/>
                  </a:lnTo>
                  <a:lnTo>
                    <a:pt x="705" y="822"/>
                  </a:lnTo>
                  <a:lnTo>
                    <a:pt x="723" y="803"/>
                  </a:lnTo>
                  <a:lnTo>
                    <a:pt x="740" y="783"/>
                  </a:lnTo>
                  <a:lnTo>
                    <a:pt x="740" y="774"/>
                  </a:lnTo>
                  <a:lnTo>
                    <a:pt x="723" y="795"/>
                  </a:lnTo>
                  <a:lnTo>
                    <a:pt x="705" y="815"/>
                  </a:lnTo>
                  <a:lnTo>
                    <a:pt x="687" y="834"/>
                  </a:lnTo>
                  <a:lnTo>
                    <a:pt x="668" y="851"/>
                  </a:lnTo>
                  <a:lnTo>
                    <a:pt x="647" y="868"/>
                  </a:lnTo>
                  <a:lnTo>
                    <a:pt x="625" y="882"/>
                  </a:lnTo>
                  <a:lnTo>
                    <a:pt x="602" y="896"/>
                  </a:lnTo>
                  <a:lnTo>
                    <a:pt x="579" y="909"/>
                  </a:lnTo>
                  <a:lnTo>
                    <a:pt x="555" y="920"/>
                  </a:lnTo>
                  <a:lnTo>
                    <a:pt x="530" y="930"/>
                  </a:lnTo>
                  <a:lnTo>
                    <a:pt x="505" y="939"/>
                  </a:lnTo>
                  <a:lnTo>
                    <a:pt x="480" y="947"/>
                  </a:lnTo>
                  <a:lnTo>
                    <a:pt x="452" y="953"/>
                  </a:lnTo>
                  <a:lnTo>
                    <a:pt x="426" y="956"/>
                  </a:lnTo>
                  <a:lnTo>
                    <a:pt x="398" y="959"/>
                  </a:lnTo>
                  <a:lnTo>
                    <a:pt x="370" y="960"/>
                  </a:lnTo>
                  <a:lnTo>
                    <a:pt x="342" y="959"/>
                  </a:lnTo>
                  <a:lnTo>
                    <a:pt x="314" y="956"/>
                  </a:lnTo>
                  <a:lnTo>
                    <a:pt x="288" y="953"/>
                  </a:lnTo>
                  <a:lnTo>
                    <a:pt x="262" y="947"/>
                  </a:lnTo>
                  <a:lnTo>
                    <a:pt x="235" y="939"/>
                  </a:lnTo>
                  <a:lnTo>
                    <a:pt x="210" y="930"/>
                  </a:lnTo>
                  <a:lnTo>
                    <a:pt x="185" y="920"/>
                  </a:lnTo>
                  <a:lnTo>
                    <a:pt x="161" y="909"/>
                  </a:lnTo>
                  <a:lnTo>
                    <a:pt x="138" y="896"/>
                  </a:lnTo>
                  <a:lnTo>
                    <a:pt x="115" y="882"/>
                  </a:lnTo>
                  <a:lnTo>
                    <a:pt x="93" y="868"/>
                  </a:lnTo>
                  <a:lnTo>
                    <a:pt x="72" y="851"/>
                  </a:lnTo>
                  <a:lnTo>
                    <a:pt x="53" y="834"/>
                  </a:lnTo>
                  <a:lnTo>
                    <a:pt x="35" y="815"/>
                  </a:lnTo>
                  <a:lnTo>
                    <a:pt x="17" y="795"/>
                  </a:lnTo>
                  <a:lnTo>
                    <a:pt x="0" y="774"/>
                  </a:lnTo>
                  <a:lnTo>
                    <a:pt x="0" y="783"/>
                  </a:lnTo>
                  <a:close/>
                </a:path>
              </a:pathLst>
            </a:custGeom>
            <a:solidFill>
              <a:srgbClr val="7AA19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6" name="Freeform 264"/>
            <p:cNvSpPr>
              <a:spLocks noEditPoints="1"/>
            </p:cNvSpPr>
            <p:nvPr/>
          </p:nvSpPr>
          <p:spPr bwMode="auto">
            <a:xfrm>
              <a:off x="4115" y="1986"/>
              <a:ext cx="740" cy="960"/>
            </a:xfrm>
            <a:custGeom>
              <a:avLst/>
              <a:gdLst>
                <a:gd name="T0" fmla="*/ 705 w 740"/>
                <a:gd name="T1" fmla="*/ 144 h 960"/>
                <a:gd name="T2" fmla="*/ 647 w 740"/>
                <a:gd name="T3" fmla="*/ 91 h 960"/>
                <a:gd name="T4" fmla="*/ 579 w 740"/>
                <a:gd name="T5" fmla="*/ 50 h 960"/>
                <a:gd name="T6" fmla="*/ 505 w 740"/>
                <a:gd name="T7" fmla="*/ 20 h 960"/>
                <a:gd name="T8" fmla="*/ 426 w 740"/>
                <a:gd name="T9" fmla="*/ 3 h 960"/>
                <a:gd name="T10" fmla="*/ 342 w 740"/>
                <a:gd name="T11" fmla="*/ 2 h 960"/>
                <a:gd name="T12" fmla="*/ 262 w 740"/>
                <a:gd name="T13" fmla="*/ 13 h 960"/>
                <a:gd name="T14" fmla="*/ 185 w 740"/>
                <a:gd name="T15" fmla="*/ 38 h 960"/>
                <a:gd name="T16" fmla="*/ 115 w 740"/>
                <a:gd name="T17" fmla="*/ 77 h 960"/>
                <a:gd name="T18" fmla="*/ 53 w 740"/>
                <a:gd name="T19" fmla="*/ 125 h 960"/>
                <a:gd name="T20" fmla="*/ 0 w 740"/>
                <a:gd name="T21" fmla="*/ 183 h 960"/>
                <a:gd name="T22" fmla="*/ 35 w 740"/>
                <a:gd name="T23" fmla="*/ 152 h 960"/>
                <a:gd name="T24" fmla="*/ 93 w 740"/>
                <a:gd name="T25" fmla="*/ 98 h 960"/>
                <a:gd name="T26" fmla="*/ 160 w 740"/>
                <a:gd name="T27" fmla="*/ 56 h 960"/>
                <a:gd name="T28" fmla="*/ 235 w 740"/>
                <a:gd name="T29" fmla="*/ 26 h 960"/>
                <a:gd name="T30" fmla="*/ 314 w 740"/>
                <a:gd name="T31" fmla="*/ 9 h 960"/>
                <a:gd name="T32" fmla="*/ 398 w 740"/>
                <a:gd name="T33" fmla="*/ 6 h 960"/>
                <a:gd name="T34" fmla="*/ 480 w 740"/>
                <a:gd name="T35" fmla="*/ 19 h 960"/>
                <a:gd name="T36" fmla="*/ 555 w 740"/>
                <a:gd name="T37" fmla="*/ 44 h 960"/>
                <a:gd name="T38" fmla="*/ 626 w 740"/>
                <a:gd name="T39" fmla="*/ 83 h 960"/>
                <a:gd name="T40" fmla="*/ 687 w 740"/>
                <a:gd name="T41" fmla="*/ 132 h 960"/>
                <a:gd name="T42" fmla="*/ 740 w 740"/>
                <a:gd name="T43" fmla="*/ 192 h 960"/>
                <a:gd name="T44" fmla="*/ 17 w 740"/>
                <a:gd name="T45" fmla="*/ 797 h 960"/>
                <a:gd name="T46" fmla="*/ 74 w 740"/>
                <a:gd name="T47" fmla="*/ 852 h 960"/>
                <a:gd name="T48" fmla="*/ 138 w 740"/>
                <a:gd name="T49" fmla="*/ 898 h 960"/>
                <a:gd name="T50" fmla="*/ 210 w 740"/>
                <a:gd name="T51" fmla="*/ 930 h 960"/>
                <a:gd name="T52" fmla="*/ 288 w 740"/>
                <a:gd name="T53" fmla="*/ 952 h 960"/>
                <a:gd name="T54" fmla="*/ 370 w 740"/>
                <a:gd name="T55" fmla="*/ 960 h 960"/>
                <a:gd name="T56" fmla="*/ 452 w 740"/>
                <a:gd name="T57" fmla="*/ 952 h 960"/>
                <a:gd name="T58" fmla="*/ 530 w 740"/>
                <a:gd name="T59" fmla="*/ 930 h 960"/>
                <a:gd name="T60" fmla="*/ 602 w 740"/>
                <a:gd name="T61" fmla="*/ 898 h 960"/>
                <a:gd name="T62" fmla="*/ 666 w 740"/>
                <a:gd name="T63" fmla="*/ 852 h 960"/>
                <a:gd name="T64" fmla="*/ 723 w 740"/>
                <a:gd name="T65" fmla="*/ 797 h 960"/>
                <a:gd name="T66" fmla="*/ 723 w 740"/>
                <a:gd name="T67" fmla="*/ 788 h 960"/>
                <a:gd name="T68" fmla="*/ 668 w 740"/>
                <a:gd name="T69" fmla="*/ 845 h 960"/>
                <a:gd name="T70" fmla="*/ 602 w 740"/>
                <a:gd name="T71" fmla="*/ 890 h 960"/>
                <a:gd name="T72" fmla="*/ 531 w 740"/>
                <a:gd name="T73" fmla="*/ 925 h 960"/>
                <a:gd name="T74" fmla="*/ 453 w 740"/>
                <a:gd name="T75" fmla="*/ 947 h 960"/>
                <a:gd name="T76" fmla="*/ 370 w 740"/>
                <a:gd name="T77" fmla="*/ 954 h 960"/>
                <a:gd name="T78" fmla="*/ 287 w 740"/>
                <a:gd name="T79" fmla="*/ 947 h 960"/>
                <a:gd name="T80" fmla="*/ 209 w 740"/>
                <a:gd name="T81" fmla="*/ 925 h 960"/>
                <a:gd name="T82" fmla="*/ 138 w 740"/>
                <a:gd name="T83" fmla="*/ 890 h 960"/>
                <a:gd name="T84" fmla="*/ 72 w 740"/>
                <a:gd name="T85" fmla="*/ 845 h 960"/>
                <a:gd name="T86" fmla="*/ 17 w 740"/>
                <a:gd name="T87" fmla="*/ 788 h 96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60"/>
                <a:gd name="T134" fmla="*/ 740 w 740"/>
                <a:gd name="T135" fmla="*/ 960 h 96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60">
                  <a:moveTo>
                    <a:pt x="740" y="183"/>
                  </a:moveTo>
                  <a:lnTo>
                    <a:pt x="723" y="163"/>
                  </a:lnTo>
                  <a:lnTo>
                    <a:pt x="705" y="144"/>
                  </a:lnTo>
                  <a:lnTo>
                    <a:pt x="687" y="125"/>
                  </a:lnTo>
                  <a:lnTo>
                    <a:pt x="666" y="108"/>
                  </a:lnTo>
                  <a:lnTo>
                    <a:pt x="647" y="91"/>
                  </a:lnTo>
                  <a:lnTo>
                    <a:pt x="625" y="77"/>
                  </a:lnTo>
                  <a:lnTo>
                    <a:pt x="602" y="63"/>
                  </a:lnTo>
                  <a:lnTo>
                    <a:pt x="579" y="50"/>
                  </a:lnTo>
                  <a:lnTo>
                    <a:pt x="555" y="38"/>
                  </a:lnTo>
                  <a:lnTo>
                    <a:pt x="530" y="29"/>
                  </a:lnTo>
                  <a:lnTo>
                    <a:pt x="505" y="20"/>
                  </a:lnTo>
                  <a:lnTo>
                    <a:pt x="478" y="13"/>
                  </a:lnTo>
                  <a:lnTo>
                    <a:pt x="452" y="7"/>
                  </a:lnTo>
                  <a:lnTo>
                    <a:pt x="426" y="3"/>
                  </a:lnTo>
                  <a:lnTo>
                    <a:pt x="398" y="2"/>
                  </a:lnTo>
                  <a:lnTo>
                    <a:pt x="370" y="0"/>
                  </a:lnTo>
                  <a:lnTo>
                    <a:pt x="342" y="2"/>
                  </a:lnTo>
                  <a:lnTo>
                    <a:pt x="314" y="3"/>
                  </a:lnTo>
                  <a:lnTo>
                    <a:pt x="288" y="7"/>
                  </a:lnTo>
                  <a:lnTo>
                    <a:pt x="262" y="13"/>
                  </a:lnTo>
                  <a:lnTo>
                    <a:pt x="235" y="20"/>
                  </a:lnTo>
                  <a:lnTo>
                    <a:pt x="210" y="29"/>
                  </a:lnTo>
                  <a:lnTo>
                    <a:pt x="185" y="38"/>
                  </a:lnTo>
                  <a:lnTo>
                    <a:pt x="161" y="50"/>
                  </a:lnTo>
                  <a:lnTo>
                    <a:pt x="138" y="63"/>
                  </a:lnTo>
                  <a:lnTo>
                    <a:pt x="115" y="77"/>
                  </a:lnTo>
                  <a:lnTo>
                    <a:pt x="95" y="91"/>
                  </a:lnTo>
                  <a:lnTo>
                    <a:pt x="74" y="108"/>
                  </a:lnTo>
                  <a:lnTo>
                    <a:pt x="53" y="125"/>
                  </a:lnTo>
                  <a:lnTo>
                    <a:pt x="35" y="144"/>
                  </a:lnTo>
                  <a:lnTo>
                    <a:pt x="17" y="163"/>
                  </a:lnTo>
                  <a:lnTo>
                    <a:pt x="0" y="183"/>
                  </a:lnTo>
                  <a:lnTo>
                    <a:pt x="0" y="192"/>
                  </a:lnTo>
                  <a:lnTo>
                    <a:pt x="17" y="171"/>
                  </a:lnTo>
                  <a:lnTo>
                    <a:pt x="35" y="152"/>
                  </a:lnTo>
                  <a:lnTo>
                    <a:pt x="53" y="132"/>
                  </a:lnTo>
                  <a:lnTo>
                    <a:pt x="72" y="115"/>
                  </a:lnTo>
                  <a:lnTo>
                    <a:pt x="93" y="98"/>
                  </a:lnTo>
                  <a:lnTo>
                    <a:pt x="115" y="83"/>
                  </a:lnTo>
                  <a:lnTo>
                    <a:pt x="138" y="68"/>
                  </a:lnTo>
                  <a:lnTo>
                    <a:pt x="160" y="56"/>
                  </a:lnTo>
                  <a:lnTo>
                    <a:pt x="185" y="44"/>
                  </a:lnTo>
                  <a:lnTo>
                    <a:pt x="209" y="34"/>
                  </a:lnTo>
                  <a:lnTo>
                    <a:pt x="235" y="26"/>
                  </a:lnTo>
                  <a:lnTo>
                    <a:pt x="260" y="19"/>
                  </a:lnTo>
                  <a:lnTo>
                    <a:pt x="287" y="13"/>
                  </a:lnTo>
                  <a:lnTo>
                    <a:pt x="314" y="9"/>
                  </a:lnTo>
                  <a:lnTo>
                    <a:pt x="342" y="6"/>
                  </a:lnTo>
                  <a:lnTo>
                    <a:pt x="370" y="6"/>
                  </a:lnTo>
                  <a:lnTo>
                    <a:pt x="398" y="6"/>
                  </a:lnTo>
                  <a:lnTo>
                    <a:pt x="426" y="9"/>
                  </a:lnTo>
                  <a:lnTo>
                    <a:pt x="453" y="13"/>
                  </a:lnTo>
                  <a:lnTo>
                    <a:pt x="480" y="19"/>
                  </a:lnTo>
                  <a:lnTo>
                    <a:pt x="505" y="26"/>
                  </a:lnTo>
                  <a:lnTo>
                    <a:pt x="531" y="34"/>
                  </a:lnTo>
                  <a:lnTo>
                    <a:pt x="555" y="44"/>
                  </a:lnTo>
                  <a:lnTo>
                    <a:pt x="580" y="56"/>
                  </a:lnTo>
                  <a:lnTo>
                    <a:pt x="602" y="68"/>
                  </a:lnTo>
                  <a:lnTo>
                    <a:pt x="626" y="83"/>
                  </a:lnTo>
                  <a:lnTo>
                    <a:pt x="647" y="98"/>
                  </a:lnTo>
                  <a:lnTo>
                    <a:pt x="668" y="115"/>
                  </a:lnTo>
                  <a:lnTo>
                    <a:pt x="687" y="132"/>
                  </a:lnTo>
                  <a:lnTo>
                    <a:pt x="705" y="152"/>
                  </a:lnTo>
                  <a:lnTo>
                    <a:pt x="723" y="172"/>
                  </a:lnTo>
                  <a:lnTo>
                    <a:pt x="740" y="192"/>
                  </a:lnTo>
                  <a:lnTo>
                    <a:pt x="740" y="183"/>
                  </a:lnTo>
                  <a:close/>
                  <a:moveTo>
                    <a:pt x="0" y="775"/>
                  </a:moveTo>
                  <a:lnTo>
                    <a:pt x="17" y="797"/>
                  </a:lnTo>
                  <a:lnTo>
                    <a:pt x="35" y="815"/>
                  </a:lnTo>
                  <a:lnTo>
                    <a:pt x="53" y="834"/>
                  </a:lnTo>
                  <a:lnTo>
                    <a:pt x="74" y="852"/>
                  </a:lnTo>
                  <a:lnTo>
                    <a:pt x="95" y="868"/>
                  </a:lnTo>
                  <a:lnTo>
                    <a:pt x="115" y="883"/>
                  </a:lnTo>
                  <a:lnTo>
                    <a:pt x="138" y="898"/>
                  </a:lnTo>
                  <a:lnTo>
                    <a:pt x="161" y="909"/>
                  </a:lnTo>
                  <a:lnTo>
                    <a:pt x="185" y="920"/>
                  </a:lnTo>
                  <a:lnTo>
                    <a:pt x="210" y="930"/>
                  </a:lnTo>
                  <a:lnTo>
                    <a:pt x="235" y="939"/>
                  </a:lnTo>
                  <a:lnTo>
                    <a:pt x="262" y="946"/>
                  </a:lnTo>
                  <a:lnTo>
                    <a:pt x="288" y="952"/>
                  </a:lnTo>
                  <a:lnTo>
                    <a:pt x="314" y="956"/>
                  </a:lnTo>
                  <a:lnTo>
                    <a:pt x="342" y="959"/>
                  </a:lnTo>
                  <a:lnTo>
                    <a:pt x="370" y="960"/>
                  </a:lnTo>
                  <a:lnTo>
                    <a:pt x="398" y="959"/>
                  </a:lnTo>
                  <a:lnTo>
                    <a:pt x="426" y="956"/>
                  </a:lnTo>
                  <a:lnTo>
                    <a:pt x="452" y="952"/>
                  </a:lnTo>
                  <a:lnTo>
                    <a:pt x="478" y="946"/>
                  </a:lnTo>
                  <a:lnTo>
                    <a:pt x="505" y="939"/>
                  </a:lnTo>
                  <a:lnTo>
                    <a:pt x="530" y="930"/>
                  </a:lnTo>
                  <a:lnTo>
                    <a:pt x="555" y="920"/>
                  </a:lnTo>
                  <a:lnTo>
                    <a:pt x="579" y="909"/>
                  </a:lnTo>
                  <a:lnTo>
                    <a:pt x="602" y="898"/>
                  </a:lnTo>
                  <a:lnTo>
                    <a:pt x="625" y="883"/>
                  </a:lnTo>
                  <a:lnTo>
                    <a:pt x="647" y="868"/>
                  </a:lnTo>
                  <a:lnTo>
                    <a:pt x="666" y="852"/>
                  </a:lnTo>
                  <a:lnTo>
                    <a:pt x="687" y="834"/>
                  </a:lnTo>
                  <a:lnTo>
                    <a:pt x="705" y="815"/>
                  </a:lnTo>
                  <a:lnTo>
                    <a:pt x="723" y="797"/>
                  </a:lnTo>
                  <a:lnTo>
                    <a:pt x="740" y="775"/>
                  </a:lnTo>
                  <a:lnTo>
                    <a:pt x="740" y="767"/>
                  </a:lnTo>
                  <a:lnTo>
                    <a:pt x="723" y="788"/>
                  </a:lnTo>
                  <a:lnTo>
                    <a:pt x="705" y="808"/>
                  </a:lnTo>
                  <a:lnTo>
                    <a:pt x="687" y="827"/>
                  </a:lnTo>
                  <a:lnTo>
                    <a:pt x="668" y="845"/>
                  </a:lnTo>
                  <a:lnTo>
                    <a:pt x="647" y="861"/>
                  </a:lnTo>
                  <a:lnTo>
                    <a:pt x="626" y="876"/>
                  </a:lnTo>
                  <a:lnTo>
                    <a:pt x="602" y="890"/>
                  </a:lnTo>
                  <a:lnTo>
                    <a:pt x="580" y="903"/>
                  </a:lnTo>
                  <a:lnTo>
                    <a:pt x="555" y="915"/>
                  </a:lnTo>
                  <a:lnTo>
                    <a:pt x="531" y="925"/>
                  </a:lnTo>
                  <a:lnTo>
                    <a:pt x="505" y="934"/>
                  </a:lnTo>
                  <a:lnTo>
                    <a:pt x="480" y="942"/>
                  </a:lnTo>
                  <a:lnTo>
                    <a:pt x="453" y="947"/>
                  </a:lnTo>
                  <a:lnTo>
                    <a:pt x="426" y="952"/>
                  </a:lnTo>
                  <a:lnTo>
                    <a:pt x="398" y="953"/>
                  </a:lnTo>
                  <a:lnTo>
                    <a:pt x="370" y="954"/>
                  </a:lnTo>
                  <a:lnTo>
                    <a:pt x="342" y="953"/>
                  </a:lnTo>
                  <a:lnTo>
                    <a:pt x="314" y="952"/>
                  </a:lnTo>
                  <a:lnTo>
                    <a:pt x="287" y="947"/>
                  </a:lnTo>
                  <a:lnTo>
                    <a:pt x="260" y="942"/>
                  </a:lnTo>
                  <a:lnTo>
                    <a:pt x="235" y="934"/>
                  </a:lnTo>
                  <a:lnTo>
                    <a:pt x="209" y="925"/>
                  </a:lnTo>
                  <a:lnTo>
                    <a:pt x="185" y="915"/>
                  </a:lnTo>
                  <a:lnTo>
                    <a:pt x="160" y="903"/>
                  </a:lnTo>
                  <a:lnTo>
                    <a:pt x="138" y="890"/>
                  </a:lnTo>
                  <a:lnTo>
                    <a:pt x="115" y="876"/>
                  </a:lnTo>
                  <a:lnTo>
                    <a:pt x="93" y="861"/>
                  </a:lnTo>
                  <a:lnTo>
                    <a:pt x="72" y="845"/>
                  </a:lnTo>
                  <a:lnTo>
                    <a:pt x="53" y="827"/>
                  </a:lnTo>
                  <a:lnTo>
                    <a:pt x="35" y="808"/>
                  </a:lnTo>
                  <a:lnTo>
                    <a:pt x="17" y="788"/>
                  </a:lnTo>
                  <a:lnTo>
                    <a:pt x="0" y="767"/>
                  </a:lnTo>
                  <a:lnTo>
                    <a:pt x="0" y="775"/>
                  </a:lnTo>
                  <a:close/>
                </a:path>
              </a:pathLst>
            </a:custGeom>
            <a:solidFill>
              <a:srgbClr val="7BA2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7" name="Freeform 265"/>
            <p:cNvSpPr>
              <a:spLocks noEditPoints="1"/>
            </p:cNvSpPr>
            <p:nvPr/>
          </p:nvSpPr>
          <p:spPr bwMode="auto">
            <a:xfrm>
              <a:off x="4115" y="1989"/>
              <a:ext cx="740" cy="954"/>
            </a:xfrm>
            <a:custGeom>
              <a:avLst/>
              <a:gdLst>
                <a:gd name="T0" fmla="*/ 705 w 740"/>
                <a:gd name="T1" fmla="*/ 145 h 954"/>
                <a:gd name="T2" fmla="*/ 647 w 740"/>
                <a:gd name="T3" fmla="*/ 92 h 954"/>
                <a:gd name="T4" fmla="*/ 579 w 740"/>
                <a:gd name="T5" fmla="*/ 50 h 954"/>
                <a:gd name="T6" fmla="*/ 505 w 740"/>
                <a:gd name="T7" fmla="*/ 20 h 954"/>
                <a:gd name="T8" fmla="*/ 426 w 740"/>
                <a:gd name="T9" fmla="*/ 3 h 954"/>
                <a:gd name="T10" fmla="*/ 342 w 740"/>
                <a:gd name="T11" fmla="*/ 0 h 954"/>
                <a:gd name="T12" fmla="*/ 262 w 740"/>
                <a:gd name="T13" fmla="*/ 13 h 954"/>
                <a:gd name="T14" fmla="*/ 185 w 740"/>
                <a:gd name="T15" fmla="*/ 38 h 954"/>
                <a:gd name="T16" fmla="*/ 115 w 740"/>
                <a:gd name="T17" fmla="*/ 77 h 954"/>
                <a:gd name="T18" fmla="*/ 53 w 740"/>
                <a:gd name="T19" fmla="*/ 126 h 954"/>
                <a:gd name="T20" fmla="*/ 0 w 740"/>
                <a:gd name="T21" fmla="*/ 185 h 954"/>
                <a:gd name="T22" fmla="*/ 35 w 740"/>
                <a:gd name="T23" fmla="*/ 152 h 954"/>
                <a:gd name="T24" fmla="*/ 93 w 740"/>
                <a:gd name="T25" fmla="*/ 99 h 954"/>
                <a:gd name="T26" fmla="*/ 160 w 740"/>
                <a:gd name="T27" fmla="*/ 55 h 954"/>
                <a:gd name="T28" fmla="*/ 234 w 740"/>
                <a:gd name="T29" fmla="*/ 26 h 954"/>
                <a:gd name="T30" fmla="*/ 314 w 740"/>
                <a:gd name="T31" fmla="*/ 9 h 954"/>
                <a:gd name="T32" fmla="*/ 398 w 740"/>
                <a:gd name="T33" fmla="*/ 6 h 954"/>
                <a:gd name="T34" fmla="*/ 480 w 740"/>
                <a:gd name="T35" fmla="*/ 18 h 954"/>
                <a:gd name="T36" fmla="*/ 556 w 740"/>
                <a:gd name="T37" fmla="*/ 44 h 954"/>
                <a:gd name="T38" fmla="*/ 626 w 740"/>
                <a:gd name="T39" fmla="*/ 84 h 954"/>
                <a:gd name="T40" fmla="*/ 687 w 740"/>
                <a:gd name="T41" fmla="*/ 133 h 954"/>
                <a:gd name="T42" fmla="*/ 740 w 740"/>
                <a:gd name="T43" fmla="*/ 193 h 954"/>
                <a:gd name="T44" fmla="*/ 17 w 740"/>
                <a:gd name="T45" fmla="*/ 789 h 954"/>
                <a:gd name="T46" fmla="*/ 72 w 740"/>
                <a:gd name="T47" fmla="*/ 845 h 954"/>
                <a:gd name="T48" fmla="*/ 138 w 740"/>
                <a:gd name="T49" fmla="*/ 890 h 954"/>
                <a:gd name="T50" fmla="*/ 210 w 740"/>
                <a:gd name="T51" fmla="*/ 924 h 954"/>
                <a:gd name="T52" fmla="*/ 288 w 740"/>
                <a:gd name="T53" fmla="*/ 947 h 954"/>
                <a:gd name="T54" fmla="*/ 370 w 740"/>
                <a:gd name="T55" fmla="*/ 954 h 954"/>
                <a:gd name="T56" fmla="*/ 452 w 740"/>
                <a:gd name="T57" fmla="*/ 947 h 954"/>
                <a:gd name="T58" fmla="*/ 530 w 740"/>
                <a:gd name="T59" fmla="*/ 924 h 954"/>
                <a:gd name="T60" fmla="*/ 602 w 740"/>
                <a:gd name="T61" fmla="*/ 890 h 954"/>
                <a:gd name="T62" fmla="*/ 668 w 740"/>
                <a:gd name="T63" fmla="*/ 845 h 954"/>
                <a:gd name="T64" fmla="*/ 723 w 740"/>
                <a:gd name="T65" fmla="*/ 789 h 954"/>
                <a:gd name="T66" fmla="*/ 723 w 740"/>
                <a:gd name="T67" fmla="*/ 781 h 954"/>
                <a:gd name="T68" fmla="*/ 668 w 740"/>
                <a:gd name="T69" fmla="*/ 838 h 954"/>
                <a:gd name="T70" fmla="*/ 604 w 740"/>
                <a:gd name="T71" fmla="*/ 885 h 954"/>
                <a:gd name="T72" fmla="*/ 531 w 740"/>
                <a:gd name="T73" fmla="*/ 919 h 954"/>
                <a:gd name="T74" fmla="*/ 453 w 740"/>
                <a:gd name="T75" fmla="*/ 941 h 954"/>
                <a:gd name="T76" fmla="*/ 370 w 740"/>
                <a:gd name="T77" fmla="*/ 949 h 954"/>
                <a:gd name="T78" fmla="*/ 287 w 740"/>
                <a:gd name="T79" fmla="*/ 941 h 954"/>
                <a:gd name="T80" fmla="*/ 209 w 740"/>
                <a:gd name="T81" fmla="*/ 919 h 954"/>
                <a:gd name="T82" fmla="*/ 136 w 740"/>
                <a:gd name="T83" fmla="*/ 885 h 954"/>
                <a:gd name="T84" fmla="*/ 72 w 740"/>
                <a:gd name="T85" fmla="*/ 838 h 954"/>
                <a:gd name="T86" fmla="*/ 17 w 740"/>
                <a:gd name="T87" fmla="*/ 781 h 95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54"/>
                <a:gd name="T134" fmla="*/ 740 w 740"/>
                <a:gd name="T135" fmla="*/ 954 h 95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54">
                  <a:moveTo>
                    <a:pt x="740" y="185"/>
                  </a:moveTo>
                  <a:lnTo>
                    <a:pt x="723" y="165"/>
                  </a:lnTo>
                  <a:lnTo>
                    <a:pt x="705" y="145"/>
                  </a:lnTo>
                  <a:lnTo>
                    <a:pt x="687" y="126"/>
                  </a:lnTo>
                  <a:lnTo>
                    <a:pt x="668" y="108"/>
                  </a:lnTo>
                  <a:lnTo>
                    <a:pt x="647" y="92"/>
                  </a:lnTo>
                  <a:lnTo>
                    <a:pt x="625" y="77"/>
                  </a:lnTo>
                  <a:lnTo>
                    <a:pt x="602" y="62"/>
                  </a:lnTo>
                  <a:lnTo>
                    <a:pt x="579" y="50"/>
                  </a:lnTo>
                  <a:lnTo>
                    <a:pt x="555" y="38"/>
                  </a:lnTo>
                  <a:lnTo>
                    <a:pt x="530" y="28"/>
                  </a:lnTo>
                  <a:lnTo>
                    <a:pt x="505" y="20"/>
                  </a:lnTo>
                  <a:lnTo>
                    <a:pt x="480" y="13"/>
                  </a:lnTo>
                  <a:lnTo>
                    <a:pt x="452" y="7"/>
                  </a:lnTo>
                  <a:lnTo>
                    <a:pt x="426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4" y="3"/>
                  </a:lnTo>
                  <a:lnTo>
                    <a:pt x="288" y="7"/>
                  </a:lnTo>
                  <a:lnTo>
                    <a:pt x="262" y="13"/>
                  </a:lnTo>
                  <a:lnTo>
                    <a:pt x="235" y="20"/>
                  </a:lnTo>
                  <a:lnTo>
                    <a:pt x="210" y="28"/>
                  </a:lnTo>
                  <a:lnTo>
                    <a:pt x="185" y="38"/>
                  </a:lnTo>
                  <a:lnTo>
                    <a:pt x="161" y="50"/>
                  </a:lnTo>
                  <a:lnTo>
                    <a:pt x="138" y="62"/>
                  </a:lnTo>
                  <a:lnTo>
                    <a:pt x="115" y="77"/>
                  </a:lnTo>
                  <a:lnTo>
                    <a:pt x="93" y="92"/>
                  </a:lnTo>
                  <a:lnTo>
                    <a:pt x="72" y="108"/>
                  </a:lnTo>
                  <a:lnTo>
                    <a:pt x="53" y="126"/>
                  </a:lnTo>
                  <a:lnTo>
                    <a:pt x="35" y="145"/>
                  </a:lnTo>
                  <a:lnTo>
                    <a:pt x="17" y="165"/>
                  </a:lnTo>
                  <a:lnTo>
                    <a:pt x="0" y="185"/>
                  </a:lnTo>
                  <a:lnTo>
                    <a:pt x="0" y="193"/>
                  </a:lnTo>
                  <a:lnTo>
                    <a:pt x="17" y="172"/>
                  </a:lnTo>
                  <a:lnTo>
                    <a:pt x="35" y="152"/>
                  </a:lnTo>
                  <a:lnTo>
                    <a:pt x="53" y="133"/>
                  </a:lnTo>
                  <a:lnTo>
                    <a:pt x="72" y="115"/>
                  </a:lnTo>
                  <a:lnTo>
                    <a:pt x="93" y="99"/>
                  </a:lnTo>
                  <a:lnTo>
                    <a:pt x="114" y="84"/>
                  </a:lnTo>
                  <a:lnTo>
                    <a:pt x="136" y="70"/>
                  </a:lnTo>
                  <a:lnTo>
                    <a:pt x="160" y="55"/>
                  </a:lnTo>
                  <a:lnTo>
                    <a:pt x="184" y="44"/>
                  </a:lnTo>
                  <a:lnTo>
                    <a:pt x="209" y="34"/>
                  </a:lnTo>
                  <a:lnTo>
                    <a:pt x="234" y="26"/>
                  </a:lnTo>
                  <a:lnTo>
                    <a:pt x="260" y="18"/>
                  </a:lnTo>
                  <a:lnTo>
                    <a:pt x="287" y="13"/>
                  </a:lnTo>
                  <a:lnTo>
                    <a:pt x="314" y="9"/>
                  </a:lnTo>
                  <a:lnTo>
                    <a:pt x="342" y="6"/>
                  </a:lnTo>
                  <a:lnTo>
                    <a:pt x="370" y="4"/>
                  </a:lnTo>
                  <a:lnTo>
                    <a:pt x="398" y="6"/>
                  </a:lnTo>
                  <a:lnTo>
                    <a:pt x="426" y="9"/>
                  </a:lnTo>
                  <a:lnTo>
                    <a:pt x="453" y="13"/>
                  </a:lnTo>
                  <a:lnTo>
                    <a:pt x="480" y="18"/>
                  </a:lnTo>
                  <a:lnTo>
                    <a:pt x="506" y="26"/>
                  </a:lnTo>
                  <a:lnTo>
                    <a:pt x="531" y="34"/>
                  </a:lnTo>
                  <a:lnTo>
                    <a:pt x="556" y="44"/>
                  </a:lnTo>
                  <a:lnTo>
                    <a:pt x="580" y="55"/>
                  </a:lnTo>
                  <a:lnTo>
                    <a:pt x="604" y="70"/>
                  </a:lnTo>
                  <a:lnTo>
                    <a:pt x="626" y="84"/>
                  </a:lnTo>
                  <a:lnTo>
                    <a:pt x="647" y="99"/>
                  </a:lnTo>
                  <a:lnTo>
                    <a:pt x="668" y="115"/>
                  </a:lnTo>
                  <a:lnTo>
                    <a:pt x="687" y="133"/>
                  </a:lnTo>
                  <a:lnTo>
                    <a:pt x="705" y="152"/>
                  </a:lnTo>
                  <a:lnTo>
                    <a:pt x="723" y="172"/>
                  </a:lnTo>
                  <a:lnTo>
                    <a:pt x="740" y="193"/>
                  </a:lnTo>
                  <a:lnTo>
                    <a:pt x="740" y="185"/>
                  </a:lnTo>
                  <a:close/>
                  <a:moveTo>
                    <a:pt x="0" y="768"/>
                  </a:moveTo>
                  <a:lnTo>
                    <a:pt x="17" y="789"/>
                  </a:lnTo>
                  <a:lnTo>
                    <a:pt x="35" y="809"/>
                  </a:lnTo>
                  <a:lnTo>
                    <a:pt x="53" y="828"/>
                  </a:lnTo>
                  <a:lnTo>
                    <a:pt x="72" y="845"/>
                  </a:lnTo>
                  <a:lnTo>
                    <a:pt x="93" y="862"/>
                  </a:lnTo>
                  <a:lnTo>
                    <a:pt x="115" y="876"/>
                  </a:lnTo>
                  <a:lnTo>
                    <a:pt x="138" y="890"/>
                  </a:lnTo>
                  <a:lnTo>
                    <a:pt x="161" y="903"/>
                  </a:lnTo>
                  <a:lnTo>
                    <a:pt x="185" y="914"/>
                  </a:lnTo>
                  <a:lnTo>
                    <a:pt x="210" y="924"/>
                  </a:lnTo>
                  <a:lnTo>
                    <a:pt x="235" y="933"/>
                  </a:lnTo>
                  <a:lnTo>
                    <a:pt x="262" y="941"/>
                  </a:lnTo>
                  <a:lnTo>
                    <a:pt x="288" y="947"/>
                  </a:lnTo>
                  <a:lnTo>
                    <a:pt x="314" y="950"/>
                  </a:lnTo>
                  <a:lnTo>
                    <a:pt x="342" y="953"/>
                  </a:lnTo>
                  <a:lnTo>
                    <a:pt x="370" y="954"/>
                  </a:lnTo>
                  <a:lnTo>
                    <a:pt x="398" y="953"/>
                  </a:lnTo>
                  <a:lnTo>
                    <a:pt x="426" y="950"/>
                  </a:lnTo>
                  <a:lnTo>
                    <a:pt x="452" y="947"/>
                  </a:lnTo>
                  <a:lnTo>
                    <a:pt x="480" y="941"/>
                  </a:lnTo>
                  <a:lnTo>
                    <a:pt x="505" y="933"/>
                  </a:lnTo>
                  <a:lnTo>
                    <a:pt x="530" y="924"/>
                  </a:lnTo>
                  <a:lnTo>
                    <a:pt x="555" y="914"/>
                  </a:lnTo>
                  <a:lnTo>
                    <a:pt x="579" y="903"/>
                  </a:lnTo>
                  <a:lnTo>
                    <a:pt x="602" y="890"/>
                  </a:lnTo>
                  <a:lnTo>
                    <a:pt x="625" y="876"/>
                  </a:lnTo>
                  <a:lnTo>
                    <a:pt x="647" y="862"/>
                  </a:lnTo>
                  <a:lnTo>
                    <a:pt x="668" y="845"/>
                  </a:lnTo>
                  <a:lnTo>
                    <a:pt x="687" y="828"/>
                  </a:lnTo>
                  <a:lnTo>
                    <a:pt x="705" y="809"/>
                  </a:lnTo>
                  <a:lnTo>
                    <a:pt x="723" y="789"/>
                  </a:lnTo>
                  <a:lnTo>
                    <a:pt x="740" y="768"/>
                  </a:lnTo>
                  <a:lnTo>
                    <a:pt x="740" y="760"/>
                  </a:lnTo>
                  <a:lnTo>
                    <a:pt x="723" y="781"/>
                  </a:lnTo>
                  <a:lnTo>
                    <a:pt x="705" y="801"/>
                  </a:lnTo>
                  <a:lnTo>
                    <a:pt x="687" y="821"/>
                  </a:lnTo>
                  <a:lnTo>
                    <a:pt x="668" y="838"/>
                  </a:lnTo>
                  <a:lnTo>
                    <a:pt x="647" y="855"/>
                  </a:lnTo>
                  <a:lnTo>
                    <a:pt x="626" y="870"/>
                  </a:lnTo>
                  <a:lnTo>
                    <a:pt x="604" y="885"/>
                  </a:lnTo>
                  <a:lnTo>
                    <a:pt x="580" y="897"/>
                  </a:lnTo>
                  <a:lnTo>
                    <a:pt x="556" y="909"/>
                  </a:lnTo>
                  <a:lnTo>
                    <a:pt x="531" y="919"/>
                  </a:lnTo>
                  <a:lnTo>
                    <a:pt x="506" y="929"/>
                  </a:lnTo>
                  <a:lnTo>
                    <a:pt x="480" y="936"/>
                  </a:lnTo>
                  <a:lnTo>
                    <a:pt x="453" y="941"/>
                  </a:lnTo>
                  <a:lnTo>
                    <a:pt x="426" y="946"/>
                  </a:lnTo>
                  <a:lnTo>
                    <a:pt x="398" y="949"/>
                  </a:lnTo>
                  <a:lnTo>
                    <a:pt x="370" y="949"/>
                  </a:lnTo>
                  <a:lnTo>
                    <a:pt x="342" y="949"/>
                  </a:lnTo>
                  <a:lnTo>
                    <a:pt x="314" y="946"/>
                  </a:lnTo>
                  <a:lnTo>
                    <a:pt x="287" y="941"/>
                  </a:lnTo>
                  <a:lnTo>
                    <a:pt x="260" y="936"/>
                  </a:lnTo>
                  <a:lnTo>
                    <a:pt x="234" y="929"/>
                  </a:lnTo>
                  <a:lnTo>
                    <a:pt x="209" y="919"/>
                  </a:lnTo>
                  <a:lnTo>
                    <a:pt x="184" y="909"/>
                  </a:lnTo>
                  <a:lnTo>
                    <a:pt x="160" y="897"/>
                  </a:lnTo>
                  <a:lnTo>
                    <a:pt x="136" y="885"/>
                  </a:lnTo>
                  <a:lnTo>
                    <a:pt x="114" y="870"/>
                  </a:lnTo>
                  <a:lnTo>
                    <a:pt x="93" y="855"/>
                  </a:lnTo>
                  <a:lnTo>
                    <a:pt x="72" y="838"/>
                  </a:lnTo>
                  <a:lnTo>
                    <a:pt x="53" y="821"/>
                  </a:lnTo>
                  <a:lnTo>
                    <a:pt x="35" y="801"/>
                  </a:lnTo>
                  <a:lnTo>
                    <a:pt x="17" y="781"/>
                  </a:lnTo>
                  <a:lnTo>
                    <a:pt x="0" y="760"/>
                  </a:lnTo>
                  <a:lnTo>
                    <a:pt x="0" y="768"/>
                  </a:lnTo>
                  <a:close/>
                </a:path>
              </a:pathLst>
            </a:custGeom>
            <a:solidFill>
              <a:srgbClr val="7D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8" name="Freeform 266"/>
            <p:cNvSpPr>
              <a:spLocks noEditPoints="1"/>
            </p:cNvSpPr>
            <p:nvPr/>
          </p:nvSpPr>
          <p:spPr bwMode="auto">
            <a:xfrm>
              <a:off x="4115" y="1992"/>
              <a:ext cx="740" cy="948"/>
            </a:xfrm>
            <a:custGeom>
              <a:avLst/>
              <a:gdLst>
                <a:gd name="T0" fmla="*/ 705 w 740"/>
                <a:gd name="T1" fmla="*/ 146 h 948"/>
                <a:gd name="T2" fmla="*/ 647 w 740"/>
                <a:gd name="T3" fmla="*/ 92 h 948"/>
                <a:gd name="T4" fmla="*/ 580 w 740"/>
                <a:gd name="T5" fmla="*/ 50 h 948"/>
                <a:gd name="T6" fmla="*/ 505 w 740"/>
                <a:gd name="T7" fmla="*/ 20 h 948"/>
                <a:gd name="T8" fmla="*/ 426 w 740"/>
                <a:gd name="T9" fmla="*/ 3 h 948"/>
                <a:gd name="T10" fmla="*/ 342 w 740"/>
                <a:gd name="T11" fmla="*/ 0 h 948"/>
                <a:gd name="T12" fmla="*/ 260 w 740"/>
                <a:gd name="T13" fmla="*/ 13 h 948"/>
                <a:gd name="T14" fmla="*/ 185 w 740"/>
                <a:gd name="T15" fmla="*/ 38 h 948"/>
                <a:gd name="T16" fmla="*/ 115 w 740"/>
                <a:gd name="T17" fmla="*/ 77 h 948"/>
                <a:gd name="T18" fmla="*/ 53 w 740"/>
                <a:gd name="T19" fmla="*/ 126 h 948"/>
                <a:gd name="T20" fmla="*/ 0 w 740"/>
                <a:gd name="T21" fmla="*/ 186 h 948"/>
                <a:gd name="T22" fmla="*/ 33 w 740"/>
                <a:gd name="T23" fmla="*/ 153 h 948"/>
                <a:gd name="T24" fmla="*/ 93 w 740"/>
                <a:gd name="T25" fmla="*/ 99 h 948"/>
                <a:gd name="T26" fmla="*/ 160 w 740"/>
                <a:gd name="T27" fmla="*/ 57 h 948"/>
                <a:gd name="T28" fmla="*/ 234 w 740"/>
                <a:gd name="T29" fmla="*/ 25 h 948"/>
                <a:gd name="T30" fmla="*/ 314 w 740"/>
                <a:gd name="T31" fmla="*/ 8 h 948"/>
                <a:gd name="T32" fmla="*/ 398 w 740"/>
                <a:gd name="T33" fmla="*/ 6 h 948"/>
                <a:gd name="T34" fmla="*/ 480 w 740"/>
                <a:gd name="T35" fmla="*/ 18 h 948"/>
                <a:gd name="T36" fmla="*/ 556 w 740"/>
                <a:gd name="T37" fmla="*/ 44 h 948"/>
                <a:gd name="T38" fmla="*/ 626 w 740"/>
                <a:gd name="T39" fmla="*/ 84 h 948"/>
                <a:gd name="T40" fmla="*/ 687 w 740"/>
                <a:gd name="T41" fmla="*/ 135 h 948"/>
                <a:gd name="T42" fmla="*/ 740 w 740"/>
                <a:gd name="T43" fmla="*/ 194 h 948"/>
                <a:gd name="T44" fmla="*/ 17 w 740"/>
                <a:gd name="T45" fmla="*/ 782 h 948"/>
                <a:gd name="T46" fmla="*/ 72 w 740"/>
                <a:gd name="T47" fmla="*/ 839 h 948"/>
                <a:gd name="T48" fmla="*/ 138 w 740"/>
                <a:gd name="T49" fmla="*/ 884 h 948"/>
                <a:gd name="T50" fmla="*/ 209 w 740"/>
                <a:gd name="T51" fmla="*/ 919 h 948"/>
                <a:gd name="T52" fmla="*/ 287 w 740"/>
                <a:gd name="T53" fmla="*/ 941 h 948"/>
                <a:gd name="T54" fmla="*/ 370 w 740"/>
                <a:gd name="T55" fmla="*/ 948 h 948"/>
                <a:gd name="T56" fmla="*/ 453 w 740"/>
                <a:gd name="T57" fmla="*/ 941 h 948"/>
                <a:gd name="T58" fmla="*/ 531 w 740"/>
                <a:gd name="T59" fmla="*/ 919 h 948"/>
                <a:gd name="T60" fmla="*/ 602 w 740"/>
                <a:gd name="T61" fmla="*/ 884 h 948"/>
                <a:gd name="T62" fmla="*/ 668 w 740"/>
                <a:gd name="T63" fmla="*/ 839 h 948"/>
                <a:gd name="T64" fmla="*/ 723 w 740"/>
                <a:gd name="T65" fmla="*/ 782 h 948"/>
                <a:gd name="T66" fmla="*/ 723 w 740"/>
                <a:gd name="T67" fmla="*/ 774 h 948"/>
                <a:gd name="T68" fmla="*/ 668 w 740"/>
                <a:gd name="T69" fmla="*/ 832 h 948"/>
                <a:gd name="T70" fmla="*/ 604 w 740"/>
                <a:gd name="T71" fmla="*/ 879 h 948"/>
                <a:gd name="T72" fmla="*/ 531 w 740"/>
                <a:gd name="T73" fmla="*/ 913 h 948"/>
                <a:gd name="T74" fmla="*/ 453 w 740"/>
                <a:gd name="T75" fmla="*/ 936 h 948"/>
                <a:gd name="T76" fmla="*/ 370 w 740"/>
                <a:gd name="T77" fmla="*/ 943 h 948"/>
                <a:gd name="T78" fmla="*/ 287 w 740"/>
                <a:gd name="T79" fmla="*/ 936 h 948"/>
                <a:gd name="T80" fmla="*/ 209 w 740"/>
                <a:gd name="T81" fmla="*/ 913 h 948"/>
                <a:gd name="T82" fmla="*/ 136 w 740"/>
                <a:gd name="T83" fmla="*/ 879 h 948"/>
                <a:gd name="T84" fmla="*/ 72 w 740"/>
                <a:gd name="T85" fmla="*/ 832 h 948"/>
                <a:gd name="T86" fmla="*/ 17 w 740"/>
                <a:gd name="T87" fmla="*/ 774 h 94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48"/>
                <a:gd name="T134" fmla="*/ 740 w 740"/>
                <a:gd name="T135" fmla="*/ 948 h 94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48">
                  <a:moveTo>
                    <a:pt x="740" y="186"/>
                  </a:moveTo>
                  <a:lnTo>
                    <a:pt x="723" y="166"/>
                  </a:lnTo>
                  <a:lnTo>
                    <a:pt x="705" y="146"/>
                  </a:lnTo>
                  <a:lnTo>
                    <a:pt x="687" y="126"/>
                  </a:lnTo>
                  <a:lnTo>
                    <a:pt x="668" y="109"/>
                  </a:lnTo>
                  <a:lnTo>
                    <a:pt x="647" y="92"/>
                  </a:lnTo>
                  <a:lnTo>
                    <a:pt x="626" y="77"/>
                  </a:lnTo>
                  <a:lnTo>
                    <a:pt x="602" y="62"/>
                  </a:lnTo>
                  <a:lnTo>
                    <a:pt x="580" y="50"/>
                  </a:lnTo>
                  <a:lnTo>
                    <a:pt x="555" y="38"/>
                  </a:lnTo>
                  <a:lnTo>
                    <a:pt x="531" y="28"/>
                  </a:lnTo>
                  <a:lnTo>
                    <a:pt x="505" y="20"/>
                  </a:lnTo>
                  <a:lnTo>
                    <a:pt x="480" y="13"/>
                  </a:lnTo>
                  <a:lnTo>
                    <a:pt x="453" y="7"/>
                  </a:lnTo>
                  <a:lnTo>
                    <a:pt x="426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4" y="3"/>
                  </a:lnTo>
                  <a:lnTo>
                    <a:pt x="287" y="7"/>
                  </a:lnTo>
                  <a:lnTo>
                    <a:pt x="260" y="13"/>
                  </a:lnTo>
                  <a:lnTo>
                    <a:pt x="235" y="20"/>
                  </a:lnTo>
                  <a:lnTo>
                    <a:pt x="209" y="28"/>
                  </a:lnTo>
                  <a:lnTo>
                    <a:pt x="185" y="38"/>
                  </a:lnTo>
                  <a:lnTo>
                    <a:pt x="160" y="50"/>
                  </a:lnTo>
                  <a:lnTo>
                    <a:pt x="138" y="62"/>
                  </a:lnTo>
                  <a:lnTo>
                    <a:pt x="115" y="77"/>
                  </a:lnTo>
                  <a:lnTo>
                    <a:pt x="93" y="92"/>
                  </a:lnTo>
                  <a:lnTo>
                    <a:pt x="72" y="109"/>
                  </a:lnTo>
                  <a:lnTo>
                    <a:pt x="53" y="126"/>
                  </a:lnTo>
                  <a:lnTo>
                    <a:pt x="35" y="146"/>
                  </a:lnTo>
                  <a:lnTo>
                    <a:pt x="17" y="165"/>
                  </a:lnTo>
                  <a:lnTo>
                    <a:pt x="0" y="186"/>
                  </a:lnTo>
                  <a:lnTo>
                    <a:pt x="0" y="194"/>
                  </a:lnTo>
                  <a:lnTo>
                    <a:pt x="17" y="173"/>
                  </a:lnTo>
                  <a:lnTo>
                    <a:pt x="33" y="153"/>
                  </a:lnTo>
                  <a:lnTo>
                    <a:pt x="53" y="135"/>
                  </a:lnTo>
                  <a:lnTo>
                    <a:pt x="72" y="116"/>
                  </a:lnTo>
                  <a:lnTo>
                    <a:pt x="93" y="99"/>
                  </a:lnTo>
                  <a:lnTo>
                    <a:pt x="114" y="84"/>
                  </a:lnTo>
                  <a:lnTo>
                    <a:pt x="136" y="69"/>
                  </a:lnTo>
                  <a:lnTo>
                    <a:pt x="160" y="57"/>
                  </a:lnTo>
                  <a:lnTo>
                    <a:pt x="184" y="44"/>
                  </a:lnTo>
                  <a:lnTo>
                    <a:pt x="209" y="34"/>
                  </a:lnTo>
                  <a:lnTo>
                    <a:pt x="234" y="25"/>
                  </a:lnTo>
                  <a:lnTo>
                    <a:pt x="260" y="18"/>
                  </a:lnTo>
                  <a:lnTo>
                    <a:pt x="287" y="13"/>
                  </a:lnTo>
                  <a:lnTo>
                    <a:pt x="314" y="8"/>
                  </a:lnTo>
                  <a:lnTo>
                    <a:pt x="342" y="6"/>
                  </a:lnTo>
                  <a:lnTo>
                    <a:pt x="370" y="4"/>
                  </a:lnTo>
                  <a:lnTo>
                    <a:pt x="398" y="6"/>
                  </a:lnTo>
                  <a:lnTo>
                    <a:pt x="426" y="8"/>
                  </a:lnTo>
                  <a:lnTo>
                    <a:pt x="453" y="13"/>
                  </a:lnTo>
                  <a:lnTo>
                    <a:pt x="480" y="18"/>
                  </a:lnTo>
                  <a:lnTo>
                    <a:pt x="506" y="25"/>
                  </a:lnTo>
                  <a:lnTo>
                    <a:pt x="531" y="34"/>
                  </a:lnTo>
                  <a:lnTo>
                    <a:pt x="556" y="44"/>
                  </a:lnTo>
                  <a:lnTo>
                    <a:pt x="580" y="57"/>
                  </a:lnTo>
                  <a:lnTo>
                    <a:pt x="604" y="69"/>
                  </a:lnTo>
                  <a:lnTo>
                    <a:pt x="626" y="84"/>
                  </a:lnTo>
                  <a:lnTo>
                    <a:pt x="647" y="99"/>
                  </a:lnTo>
                  <a:lnTo>
                    <a:pt x="668" y="116"/>
                  </a:lnTo>
                  <a:lnTo>
                    <a:pt x="687" y="135"/>
                  </a:lnTo>
                  <a:lnTo>
                    <a:pt x="707" y="153"/>
                  </a:lnTo>
                  <a:lnTo>
                    <a:pt x="723" y="173"/>
                  </a:lnTo>
                  <a:lnTo>
                    <a:pt x="740" y="194"/>
                  </a:lnTo>
                  <a:lnTo>
                    <a:pt x="740" y="186"/>
                  </a:lnTo>
                  <a:close/>
                  <a:moveTo>
                    <a:pt x="0" y="761"/>
                  </a:moveTo>
                  <a:lnTo>
                    <a:pt x="17" y="782"/>
                  </a:lnTo>
                  <a:lnTo>
                    <a:pt x="35" y="802"/>
                  </a:lnTo>
                  <a:lnTo>
                    <a:pt x="53" y="821"/>
                  </a:lnTo>
                  <a:lnTo>
                    <a:pt x="72" y="839"/>
                  </a:lnTo>
                  <a:lnTo>
                    <a:pt x="93" y="855"/>
                  </a:lnTo>
                  <a:lnTo>
                    <a:pt x="115" y="870"/>
                  </a:lnTo>
                  <a:lnTo>
                    <a:pt x="138" y="884"/>
                  </a:lnTo>
                  <a:lnTo>
                    <a:pt x="160" y="897"/>
                  </a:lnTo>
                  <a:lnTo>
                    <a:pt x="185" y="909"/>
                  </a:lnTo>
                  <a:lnTo>
                    <a:pt x="209" y="919"/>
                  </a:lnTo>
                  <a:lnTo>
                    <a:pt x="235" y="928"/>
                  </a:lnTo>
                  <a:lnTo>
                    <a:pt x="260" y="936"/>
                  </a:lnTo>
                  <a:lnTo>
                    <a:pt x="287" y="941"/>
                  </a:lnTo>
                  <a:lnTo>
                    <a:pt x="314" y="946"/>
                  </a:lnTo>
                  <a:lnTo>
                    <a:pt x="342" y="947"/>
                  </a:lnTo>
                  <a:lnTo>
                    <a:pt x="370" y="948"/>
                  </a:lnTo>
                  <a:lnTo>
                    <a:pt x="398" y="947"/>
                  </a:lnTo>
                  <a:lnTo>
                    <a:pt x="426" y="946"/>
                  </a:lnTo>
                  <a:lnTo>
                    <a:pt x="453" y="941"/>
                  </a:lnTo>
                  <a:lnTo>
                    <a:pt x="480" y="936"/>
                  </a:lnTo>
                  <a:lnTo>
                    <a:pt x="505" y="928"/>
                  </a:lnTo>
                  <a:lnTo>
                    <a:pt x="531" y="919"/>
                  </a:lnTo>
                  <a:lnTo>
                    <a:pt x="555" y="909"/>
                  </a:lnTo>
                  <a:lnTo>
                    <a:pt x="580" y="897"/>
                  </a:lnTo>
                  <a:lnTo>
                    <a:pt x="602" y="884"/>
                  </a:lnTo>
                  <a:lnTo>
                    <a:pt x="626" y="870"/>
                  </a:lnTo>
                  <a:lnTo>
                    <a:pt x="647" y="855"/>
                  </a:lnTo>
                  <a:lnTo>
                    <a:pt x="668" y="839"/>
                  </a:lnTo>
                  <a:lnTo>
                    <a:pt x="687" y="821"/>
                  </a:lnTo>
                  <a:lnTo>
                    <a:pt x="705" y="802"/>
                  </a:lnTo>
                  <a:lnTo>
                    <a:pt x="723" y="782"/>
                  </a:lnTo>
                  <a:lnTo>
                    <a:pt x="740" y="761"/>
                  </a:lnTo>
                  <a:lnTo>
                    <a:pt x="740" y="752"/>
                  </a:lnTo>
                  <a:lnTo>
                    <a:pt x="723" y="774"/>
                  </a:lnTo>
                  <a:lnTo>
                    <a:pt x="707" y="794"/>
                  </a:lnTo>
                  <a:lnTo>
                    <a:pt x="687" y="813"/>
                  </a:lnTo>
                  <a:lnTo>
                    <a:pt x="668" y="832"/>
                  </a:lnTo>
                  <a:lnTo>
                    <a:pt x="647" y="848"/>
                  </a:lnTo>
                  <a:lnTo>
                    <a:pt x="626" y="863"/>
                  </a:lnTo>
                  <a:lnTo>
                    <a:pt x="604" y="879"/>
                  </a:lnTo>
                  <a:lnTo>
                    <a:pt x="580" y="892"/>
                  </a:lnTo>
                  <a:lnTo>
                    <a:pt x="556" y="903"/>
                  </a:lnTo>
                  <a:lnTo>
                    <a:pt x="531" y="913"/>
                  </a:lnTo>
                  <a:lnTo>
                    <a:pt x="506" y="923"/>
                  </a:lnTo>
                  <a:lnTo>
                    <a:pt x="480" y="930"/>
                  </a:lnTo>
                  <a:lnTo>
                    <a:pt x="453" y="936"/>
                  </a:lnTo>
                  <a:lnTo>
                    <a:pt x="426" y="940"/>
                  </a:lnTo>
                  <a:lnTo>
                    <a:pt x="398" y="943"/>
                  </a:lnTo>
                  <a:lnTo>
                    <a:pt x="370" y="943"/>
                  </a:lnTo>
                  <a:lnTo>
                    <a:pt x="342" y="943"/>
                  </a:lnTo>
                  <a:lnTo>
                    <a:pt x="314" y="940"/>
                  </a:lnTo>
                  <a:lnTo>
                    <a:pt x="287" y="936"/>
                  </a:lnTo>
                  <a:lnTo>
                    <a:pt x="260" y="930"/>
                  </a:lnTo>
                  <a:lnTo>
                    <a:pt x="234" y="923"/>
                  </a:lnTo>
                  <a:lnTo>
                    <a:pt x="209" y="913"/>
                  </a:lnTo>
                  <a:lnTo>
                    <a:pt x="184" y="903"/>
                  </a:lnTo>
                  <a:lnTo>
                    <a:pt x="160" y="892"/>
                  </a:lnTo>
                  <a:lnTo>
                    <a:pt x="136" y="879"/>
                  </a:lnTo>
                  <a:lnTo>
                    <a:pt x="114" y="863"/>
                  </a:lnTo>
                  <a:lnTo>
                    <a:pt x="93" y="848"/>
                  </a:lnTo>
                  <a:lnTo>
                    <a:pt x="72" y="832"/>
                  </a:lnTo>
                  <a:lnTo>
                    <a:pt x="53" y="813"/>
                  </a:lnTo>
                  <a:lnTo>
                    <a:pt x="33" y="794"/>
                  </a:lnTo>
                  <a:lnTo>
                    <a:pt x="17" y="774"/>
                  </a:lnTo>
                  <a:lnTo>
                    <a:pt x="0" y="752"/>
                  </a:lnTo>
                  <a:lnTo>
                    <a:pt x="0" y="761"/>
                  </a:lnTo>
                  <a:close/>
                </a:path>
              </a:pathLst>
            </a:custGeom>
            <a:solidFill>
              <a:srgbClr val="7DA3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79" name="Freeform 267"/>
            <p:cNvSpPr>
              <a:spLocks noEditPoints="1"/>
            </p:cNvSpPr>
            <p:nvPr/>
          </p:nvSpPr>
          <p:spPr bwMode="auto">
            <a:xfrm>
              <a:off x="4115" y="1993"/>
              <a:ext cx="740" cy="945"/>
            </a:xfrm>
            <a:custGeom>
              <a:avLst/>
              <a:gdLst>
                <a:gd name="T0" fmla="*/ 705 w 740"/>
                <a:gd name="T1" fmla="*/ 148 h 945"/>
                <a:gd name="T2" fmla="*/ 647 w 740"/>
                <a:gd name="T3" fmla="*/ 95 h 945"/>
                <a:gd name="T4" fmla="*/ 580 w 740"/>
                <a:gd name="T5" fmla="*/ 51 h 945"/>
                <a:gd name="T6" fmla="*/ 506 w 740"/>
                <a:gd name="T7" fmla="*/ 22 h 945"/>
                <a:gd name="T8" fmla="*/ 426 w 740"/>
                <a:gd name="T9" fmla="*/ 5 h 945"/>
                <a:gd name="T10" fmla="*/ 342 w 740"/>
                <a:gd name="T11" fmla="*/ 2 h 945"/>
                <a:gd name="T12" fmla="*/ 260 w 740"/>
                <a:gd name="T13" fmla="*/ 14 h 945"/>
                <a:gd name="T14" fmla="*/ 184 w 740"/>
                <a:gd name="T15" fmla="*/ 40 h 945"/>
                <a:gd name="T16" fmla="*/ 114 w 740"/>
                <a:gd name="T17" fmla="*/ 80 h 945"/>
                <a:gd name="T18" fmla="*/ 53 w 740"/>
                <a:gd name="T19" fmla="*/ 129 h 945"/>
                <a:gd name="T20" fmla="*/ 0 w 740"/>
                <a:gd name="T21" fmla="*/ 189 h 945"/>
                <a:gd name="T22" fmla="*/ 33 w 740"/>
                <a:gd name="T23" fmla="*/ 156 h 945"/>
                <a:gd name="T24" fmla="*/ 92 w 740"/>
                <a:gd name="T25" fmla="*/ 101 h 945"/>
                <a:gd name="T26" fmla="*/ 160 w 740"/>
                <a:gd name="T27" fmla="*/ 58 h 945"/>
                <a:gd name="T28" fmla="*/ 234 w 740"/>
                <a:gd name="T29" fmla="*/ 27 h 945"/>
                <a:gd name="T30" fmla="*/ 314 w 740"/>
                <a:gd name="T31" fmla="*/ 9 h 945"/>
                <a:gd name="T32" fmla="*/ 398 w 740"/>
                <a:gd name="T33" fmla="*/ 7 h 945"/>
                <a:gd name="T34" fmla="*/ 480 w 740"/>
                <a:gd name="T35" fmla="*/ 20 h 945"/>
                <a:gd name="T36" fmla="*/ 556 w 740"/>
                <a:gd name="T37" fmla="*/ 46 h 945"/>
                <a:gd name="T38" fmla="*/ 626 w 740"/>
                <a:gd name="T39" fmla="*/ 85 h 945"/>
                <a:gd name="T40" fmla="*/ 687 w 740"/>
                <a:gd name="T41" fmla="*/ 137 h 945"/>
                <a:gd name="T42" fmla="*/ 740 w 740"/>
                <a:gd name="T43" fmla="*/ 198 h 945"/>
                <a:gd name="T44" fmla="*/ 17 w 740"/>
                <a:gd name="T45" fmla="*/ 777 h 945"/>
                <a:gd name="T46" fmla="*/ 72 w 740"/>
                <a:gd name="T47" fmla="*/ 834 h 945"/>
                <a:gd name="T48" fmla="*/ 136 w 740"/>
                <a:gd name="T49" fmla="*/ 881 h 945"/>
                <a:gd name="T50" fmla="*/ 209 w 740"/>
                <a:gd name="T51" fmla="*/ 915 h 945"/>
                <a:gd name="T52" fmla="*/ 287 w 740"/>
                <a:gd name="T53" fmla="*/ 937 h 945"/>
                <a:gd name="T54" fmla="*/ 370 w 740"/>
                <a:gd name="T55" fmla="*/ 945 h 945"/>
                <a:gd name="T56" fmla="*/ 453 w 740"/>
                <a:gd name="T57" fmla="*/ 937 h 945"/>
                <a:gd name="T58" fmla="*/ 531 w 740"/>
                <a:gd name="T59" fmla="*/ 915 h 945"/>
                <a:gd name="T60" fmla="*/ 604 w 740"/>
                <a:gd name="T61" fmla="*/ 881 h 945"/>
                <a:gd name="T62" fmla="*/ 668 w 740"/>
                <a:gd name="T63" fmla="*/ 834 h 945"/>
                <a:gd name="T64" fmla="*/ 723 w 740"/>
                <a:gd name="T65" fmla="*/ 777 h 945"/>
                <a:gd name="T66" fmla="*/ 723 w 740"/>
                <a:gd name="T67" fmla="*/ 768 h 945"/>
                <a:gd name="T68" fmla="*/ 668 w 740"/>
                <a:gd name="T69" fmla="*/ 827 h 945"/>
                <a:gd name="T70" fmla="*/ 604 w 740"/>
                <a:gd name="T71" fmla="*/ 874 h 945"/>
                <a:gd name="T72" fmla="*/ 531 w 740"/>
                <a:gd name="T73" fmla="*/ 909 h 945"/>
                <a:gd name="T74" fmla="*/ 453 w 740"/>
                <a:gd name="T75" fmla="*/ 932 h 945"/>
                <a:gd name="T76" fmla="*/ 370 w 740"/>
                <a:gd name="T77" fmla="*/ 940 h 945"/>
                <a:gd name="T78" fmla="*/ 287 w 740"/>
                <a:gd name="T79" fmla="*/ 932 h 945"/>
                <a:gd name="T80" fmla="*/ 209 w 740"/>
                <a:gd name="T81" fmla="*/ 909 h 945"/>
                <a:gd name="T82" fmla="*/ 136 w 740"/>
                <a:gd name="T83" fmla="*/ 874 h 945"/>
                <a:gd name="T84" fmla="*/ 72 w 740"/>
                <a:gd name="T85" fmla="*/ 827 h 945"/>
                <a:gd name="T86" fmla="*/ 17 w 740"/>
                <a:gd name="T87" fmla="*/ 768 h 94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45"/>
                <a:gd name="T134" fmla="*/ 740 w 740"/>
                <a:gd name="T135" fmla="*/ 945 h 94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45">
                  <a:moveTo>
                    <a:pt x="740" y="189"/>
                  </a:moveTo>
                  <a:lnTo>
                    <a:pt x="723" y="168"/>
                  </a:lnTo>
                  <a:lnTo>
                    <a:pt x="705" y="148"/>
                  </a:lnTo>
                  <a:lnTo>
                    <a:pt x="687" y="129"/>
                  </a:lnTo>
                  <a:lnTo>
                    <a:pt x="668" y="111"/>
                  </a:lnTo>
                  <a:lnTo>
                    <a:pt x="647" y="95"/>
                  </a:lnTo>
                  <a:lnTo>
                    <a:pt x="626" y="80"/>
                  </a:lnTo>
                  <a:lnTo>
                    <a:pt x="604" y="66"/>
                  </a:lnTo>
                  <a:lnTo>
                    <a:pt x="580" y="51"/>
                  </a:lnTo>
                  <a:lnTo>
                    <a:pt x="556" y="40"/>
                  </a:lnTo>
                  <a:lnTo>
                    <a:pt x="531" y="30"/>
                  </a:lnTo>
                  <a:lnTo>
                    <a:pt x="506" y="22"/>
                  </a:lnTo>
                  <a:lnTo>
                    <a:pt x="480" y="14"/>
                  </a:lnTo>
                  <a:lnTo>
                    <a:pt x="453" y="9"/>
                  </a:lnTo>
                  <a:lnTo>
                    <a:pt x="426" y="5"/>
                  </a:lnTo>
                  <a:lnTo>
                    <a:pt x="398" y="2"/>
                  </a:lnTo>
                  <a:lnTo>
                    <a:pt x="370" y="0"/>
                  </a:lnTo>
                  <a:lnTo>
                    <a:pt x="342" y="2"/>
                  </a:lnTo>
                  <a:lnTo>
                    <a:pt x="314" y="5"/>
                  </a:lnTo>
                  <a:lnTo>
                    <a:pt x="287" y="9"/>
                  </a:lnTo>
                  <a:lnTo>
                    <a:pt x="260" y="14"/>
                  </a:lnTo>
                  <a:lnTo>
                    <a:pt x="234" y="22"/>
                  </a:lnTo>
                  <a:lnTo>
                    <a:pt x="209" y="30"/>
                  </a:lnTo>
                  <a:lnTo>
                    <a:pt x="184" y="40"/>
                  </a:lnTo>
                  <a:lnTo>
                    <a:pt x="160" y="51"/>
                  </a:lnTo>
                  <a:lnTo>
                    <a:pt x="136" y="66"/>
                  </a:lnTo>
                  <a:lnTo>
                    <a:pt x="114" y="80"/>
                  </a:lnTo>
                  <a:lnTo>
                    <a:pt x="93" y="95"/>
                  </a:lnTo>
                  <a:lnTo>
                    <a:pt x="72" y="111"/>
                  </a:lnTo>
                  <a:lnTo>
                    <a:pt x="53" y="129"/>
                  </a:lnTo>
                  <a:lnTo>
                    <a:pt x="35" y="148"/>
                  </a:lnTo>
                  <a:lnTo>
                    <a:pt x="17" y="168"/>
                  </a:lnTo>
                  <a:lnTo>
                    <a:pt x="0" y="189"/>
                  </a:lnTo>
                  <a:lnTo>
                    <a:pt x="0" y="198"/>
                  </a:lnTo>
                  <a:lnTo>
                    <a:pt x="17" y="176"/>
                  </a:lnTo>
                  <a:lnTo>
                    <a:pt x="33" y="156"/>
                  </a:lnTo>
                  <a:lnTo>
                    <a:pt x="53" y="137"/>
                  </a:lnTo>
                  <a:lnTo>
                    <a:pt x="72" y="118"/>
                  </a:lnTo>
                  <a:lnTo>
                    <a:pt x="92" y="101"/>
                  </a:lnTo>
                  <a:lnTo>
                    <a:pt x="114" y="85"/>
                  </a:lnTo>
                  <a:lnTo>
                    <a:pt x="136" y="71"/>
                  </a:lnTo>
                  <a:lnTo>
                    <a:pt x="160" y="58"/>
                  </a:lnTo>
                  <a:lnTo>
                    <a:pt x="184" y="46"/>
                  </a:lnTo>
                  <a:lnTo>
                    <a:pt x="209" y="36"/>
                  </a:lnTo>
                  <a:lnTo>
                    <a:pt x="234" y="27"/>
                  </a:lnTo>
                  <a:lnTo>
                    <a:pt x="260" y="20"/>
                  </a:lnTo>
                  <a:lnTo>
                    <a:pt x="287" y="13"/>
                  </a:lnTo>
                  <a:lnTo>
                    <a:pt x="314" y="9"/>
                  </a:lnTo>
                  <a:lnTo>
                    <a:pt x="342" y="7"/>
                  </a:lnTo>
                  <a:lnTo>
                    <a:pt x="370" y="6"/>
                  </a:lnTo>
                  <a:lnTo>
                    <a:pt x="398" y="7"/>
                  </a:lnTo>
                  <a:lnTo>
                    <a:pt x="426" y="9"/>
                  </a:lnTo>
                  <a:lnTo>
                    <a:pt x="453" y="13"/>
                  </a:lnTo>
                  <a:lnTo>
                    <a:pt x="480" y="20"/>
                  </a:lnTo>
                  <a:lnTo>
                    <a:pt x="506" y="27"/>
                  </a:lnTo>
                  <a:lnTo>
                    <a:pt x="531" y="36"/>
                  </a:lnTo>
                  <a:lnTo>
                    <a:pt x="556" y="46"/>
                  </a:lnTo>
                  <a:lnTo>
                    <a:pt x="580" y="58"/>
                  </a:lnTo>
                  <a:lnTo>
                    <a:pt x="604" y="71"/>
                  </a:lnTo>
                  <a:lnTo>
                    <a:pt x="626" y="85"/>
                  </a:lnTo>
                  <a:lnTo>
                    <a:pt x="648" y="101"/>
                  </a:lnTo>
                  <a:lnTo>
                    <a:pt x="668" y="118"/>
                  </a:lnTo>
                  <a:lnTo>
                    <a:pt x="687" y="137"/>
                  </a:lnTo>
                  <a:lnTo>
                    <a:pt x="707" y="156"/>
                  </a:lnTo>
                  <a:lnTo>
                    <a:pt x="723" y="176"/>
                  </a:lnTo>
                  <a:lnTo>
                    <a:pt x="740" y="198"/>
                  </a:lnTo>
                  <a:lnTo>
                    <a:pt x="740" y="189"/>
                  </a:lnTo>
                  <a:close/>
                  <a:moveTo>
                    <a:pt x="0" y="756"/>
                  </a:moveTo>
                  <a:lnTo>
                    <a:pt x="17" y="777"/>
                  </a:lnTo>
                  <a:lnTo>
                    <a:pt x="35" y="797"/>
                  </a:lnTo>
                  <a:lnTo>
                    <a:pt x="53" y="817"/>
                  </a:lnTo>
                  <a:lnTo>
                    <a:pt x="72" y="834"/>
                  </a:lnTo>
                  <a:lnTo>
                    <a:pt x="93" y="851"/>
                  </a:lnTo>
                  <a:lnTo>
                    <a:pt x="114" y="866"/>
                  </a:lnTo>
                  <a:lnTo>
                    <a:pt x="136" y="881"/>
                  </a:lnTo>
                  <a:lnTo>
                    <a:pt x="160" y="893"/>
                  </a:lnTo>
                  <a:lnTo>
                    <a:pt x="184" y="905"/>
                  </a:lnTo>
                  <a:lnTo>
                    <a:pt x="209" y="915"/>
                  </a:lnTo>
                  <a:lnTo>
                    <a:pt x="234" y="925"/>
                  </a:lnTo>
                  <a:lnTo>
                    <a:pt x="260" y="932"/>
                  </a:lnTo>
                  <a:lnTo>
                    <a:pt x="287" y="937"/>
                  </a:lnTo>
                  <a:lnTo>
                    <a:pt x="314" y="942"/>
                  </a:lnTo>
                  <a:lnTo>
                    <a:pt x="342" y="945"/>
                  </a:lnTo>
                  <a:lnTo>
                    <a:pt x="370" y="945"/>
                  </a:lnTo>
                  <a:lnTo>
                    <a:pt x="398" y="945"/>
                  </a:lnTo>
                  <a:lnTo>
                    <a:pt x="426" y="942"/>
                  </a:lnTo>
                  <a:lnTo>
                    <a:pt x="453" y="937"/>
                  </a:lnTo>
                  <a:lnTo>
                    <a:pt x="480" y="932"/>
                  </a:lnTo>
                  <a:lnTo>
                    <a:pt x="506" y="925"/>
                  </a:lnTo>
                  <a:lnTo>
                    <a:pt x="531" y="915"/>
                  </a:lnTo>
                  <a:lnTo>
                    <a:pt x="556" y="905"/>
                  </a:lnTo>
                  <a:lnTo>
                    <a:pt x="580" y="893"/>
                  </a:lnTo>
                  <a:lnTo>
                    <a:pt x="604" y="881"/>
                  </a:lnTo>
                  <a:lnTo>
                    <a:pt x="626" y="866"/>
                  </a:lnTo>
                  <a:lnTo>
                    <a:pt x="647" y="851"/>
                  </a:lnTo>
                  <a:lnTo>
                    <a:pt x="668" y="834"/>
                  </a:lnTo>
                  <a:lnTo>
                    <a:pt x="687" y="817"/>
                  </a:lnTo>
                  <a:lnTo>
                    <a:pt x="705" y="797"/>
                  </a:lnTo>
                  <a:lnTo>
                    <a:pt x="723" y="777"/>
                  </a:lnTo>
                  <a:lnTo>
                    <a:pt x="740" y="756"/>
                  </a:lnTo>
                  <a:lnTo>
                    <a:pt x="740" y="747"/>
                  </a:lnTo>
                  <a:lnTo>
                    <a:pt x="723" y="768"/>
                  </a:lnTo>
                  <a:lnTo>
                    <a:pt x="707" y="790"/>
                  </a:lnTo>
                  <a:lnTo>
                    <a:pt x="687" y="808"/>
                  </a:lnTo>
                  <a:lnTo>
                    <a:pt x="668" y="827"/>
                  </a:lnTo>
                  <a:lnTo>
                    <a:pt x="648" y="844"/>
                  </a:lnTo>
                  <a:lnTo>
                    <a:pt x="626" y="859"/>
                  </a:lnTo>
                  <a:lnTo>
                    <a:pt x="604" y="874"/>
                  </a:lnTo>
                  <a:lnTo>
                    <a:pt x="580" y="888"/>
                  </a:lnTo>
                  <a:lnTo>
                    <a:pt x="556" y="899"/>
                  </a:lnTo>
                  <a:lnTo>
                    <a:pt x="531" y="909"/>
                  </a:lnTo>
                  <a:lnTo>
                    <a:pt x="506" y="919"/>
                  </a:lnTo>
                  <a:lnTo>
                    <a:pt x="480" y="926"/>
                  </a:lnTo>
                  <a:lnTo>
                    <a:pt x="453" y="932"/>
                  </a:lnTo>
                  <a:lnTo>
                    <a:pt x="426" y="936"/>
                  </a:lnTo>
                  <a:lnTo>
                    <a:pt x="398" y="939"/>
                  </a:lnTo>
                  <a:lnTo>
                    <a:pt x="370" y="940"/>
                  </a:lnTo>
                  <a:lnTo>
                    <a:pt x="342" y="939"/>
                  </a:lnTo>
                  <a:lnTo>
                    <a:pt x="314" y="936"/>
                  </a:lnTo>
                  <a:lnTo>
                    <a:pt x="287" y="932"/>
                  </a:lnTo>
                  <a:lnTo>
                    <a:pt x="260" y="926"/>
                  </a:lnTo>
                  <a:lnTo>
                    <a:pt x="234" y="919"/>
                  </a:lnTo>
                  <a:lnTo>
                    <a:pt x="209" y="909"/>
                  </a:lnTo>
                  <a:lnTo>
                    <a:pt x="184" y="899"/>
                  </a:lnTo>
                  <a:lnTo>
                    <a:pt x="160" y="888"/>
                  </a:lnTo>
                  <a:lnTo>
                    <a:pt x="136" y="874"/>
                  </a:lnTo>
                  <a:lnTo>
                    <a:pt x="114" y="859"/>
                  </a:lnTo>
                  <a:lnTo>
                    <a:pt x="92" y="844"/>
                  </a:lnTo>
                  <a:lnTo>
                    <a:pt x="72" y="827"/>
                  </a:lnTo>
                  <a:lnTo>
                    <a:pt x="53" y="808"/>
                  </a:lnTo>
                  <a:lnTo>
                    <a:pt x="33" y="790"/>
                  </a:lnTo>
                  <a:lnTo>
                    <a:pt x="17" y="768"/>
                  </a:lnTo>
                  <a:lnTo>
                    <a:pt x="0" y="747"/>
                  </a:lnTo>
                  <a:lnTo>
                    <a:pt x="0" y="756"/>
                  </a:lnTo>
                  <a:close/>
                </a:path>
              </a:pathLst>
            </a:custGeom>
            <a:solidFill>
              <a:srgbClr val="80A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0" name="Freeform 268"/>
            <p:cNvSpPr>
              <a:spLocks noEditPoints="1"/>
            </p:cNvSpPr>
            <p:nvPr/>
          </p:nvSpPr>
          <p:spPr bwMode="auto">
            <a:xfrm>
              <a:off x="4115" y="1996"/>
              <a:ext cx="740" cy="939"/>
            </a:xfrm>
            <a:custGeom>
              <a:avLst/>
              <a:gdLst>
                <a:gd name="T0" fmla="*/ 707 w 740"/>
                <a:gd name="T1" fmla="*/ 149 h 939"/>
                <a:gd name="T2" fmla="*/ 647 w 740"/>
                <a:gd name="T3" fmla="*/ 95 h 939"/>
                <a:gd name="T4" fmla="*/ 580 w 740"/>
                <a:gd name="T5" fmla="*/ 53 h 939"/>
                <a:gd name="T6" fmla="*/ 506 w 740"/>
                <a:gd name="T7" fmla="*/ 21 h 939"/>
                <a:gd name="T8" fmla="*/ 426 w 740"/>
                <a:gd name="T9" fmla="*/ 4 h 939"/>
                <a:gd name="T10" fmla="*/ 342 w 740"/>
                <a:gd name="T11" fmla="*/ 2 h 939"/>
                <a:gd name="T12" fmla="*/ 260 w 740"/>
                <a:gd name="T13" fmla="*/ 14 h 939"/>
                <a:gd name="T14" fmla="*/ 184 w 740"/>
                <a:gd name="T15" fmla="*/ 40 h 939"/>
                <a:gd name="T16" fmla="*/ 114 w 740"/>
                <a:gd name="T17" fmla="*/ 80 h 939"/>
                <a:gd name="T18" fmla="*/ 53 w 740"/>
                <a:gd name="T19" fmla="*/ 131 h 939"/>
                <a:gd name="T20" fmla="*/ 0 w 740"/>
                <a:gd name="T21" fmla="*/ 190 h 939"/>
                <a:gd name="T22" fmla="*/ 33 w 740"/>
                <a:gd name="T23" fmla="*/ 158 h 939"/>
                <a:gd name="T24" fmla="*/ 92 w 740"/>
                <a:gd name="T25" fmla="*/ 102 h 939"/>
                <a:gd name="T26" fmla="*/ 159 w 740"/>
                <a:gd name="T27" fmla="*/ 58 h 939"/>
                <a:gd name="T28" fmla="*/ 234 w 740"/>
                <a:gd name="T29" fmla="*/ 27 h 939"/>
                <a:gd name="T30" fmla="*/ 314 w 740"/>
                <a:gd name="T31" fmla="*/ 9 h 939"/>
                <a:gd name="T32" fmla="*/ 398 w 740"/>
                <a:gd name="T33" fmla="*/ 6 h 939"/>
                <a:gd name="T34" fmla="*/ 480 w 740"/>
                <a:gd name="T35" fmla="*/ 19 h 939"/>
                <a:gd name="T36" fmla="*/ 556 w 740"/>
                <a:gd name="T37" fmla="*/ 47 h 939"/>
                <a:gd name="T38" fmla="*/ 627 w 740"/>
                <a:gd name="T39" fmla="*/ 87 h 939"/>
                <a:gd name="T40" fmla="*/ 688 w 740"/>
                <a:gd name="T41" fmla="*/ 138 h 939"/>
                <a:gd name="T42" fmla="*/ 740 w 740"/>
                <a:gd name="T43" fmla="*/ 199 h 939"/>
                <a:gd name="T44" fmla="*/ 17 w 740"/>
                <a:gd name="T45" fmla="*/ 770 h 939"/>
                <a:gd name="T46" fmla="*/ 72 w 740"/>
                <a:gd name="T47" fmla="*/ 828 h 939"/>
                <a:gd name="T48" fmla="*/ 136 w 740"/>
                <a:gd name="T49" fmla="*/ 875 h 939"/>
                <a:gd name="T50" fmla="*/ 209 w 740"/>
                <a:gd name="T51" fmla="*/ 909 h 939"/>
                <a:gd name="T52" fmla="*/ 287 w 740"/>
                <a:gd name="T53" fmla="*/ 932 h 939"/>
                <a:gd name="T54" fmla="*/ 370 w 740"/>
                <a:gd name="T55" fmla="*/ 939 h 939"/>
                <a:gd name="T56" fmla="*/ 453 w 740"/>
                <a:gd name="T57" fmla="*/ 932 h 939"/>
                <a:gd name="T58" fmla="*/ 531 w 740"/>
                <a:gd name="T59" fmla="*/ 909 h 939"/>
                <a:gd name="T60" fmla="*/ 604 w 740"/>
                <a:gd name="T61" fmla="*/ 875 h 939"/>
                <a:gd name="T62" fmla="*/ 668 w 740"/>
                <a:gd name="T63" fmla="*/ 828 h 939"/>
                <a:gd name="T64" fmla="*/ 723 w 740"/>
                <a:gd name="T65" fmla="*/ 770 h 939"/>
                <a:gd name="T66" fmla="*/ 723 w 740"/>
                <a:gd name="T67" fmla="*/ 761 h 939"/>
                <a:gd name="T68" fmla="*/ 669 w 740"/>
                <a:gd name="T69" fmla="*/ 819 h 939"/>
                <a:gd name="T70" fmla="*/ 604 w 740"/>
                <a:gd name="T71" fmla="*/ 868 h 939"/>
                <a:gd name="T72" fmla="*/ 533 w 740"/>
                <a:gd name="T73" fmla="*/ 903 h 939"/>
                <a:gd name="T74" fmla="*/ 453 w 740"/>
                <a:gd name="T75" fmla="*/ 926 h 939"/>
                <a:gd name="T76" fmla="*/ 370 w 740"/>
                <a:gd name="T77" fmla="*/ 934 h 939"/>
                <a:gd name="T78" fmla="*/ 287 w 740"/>
                <a:gd name="T79" fmla="*/ 926 h 939"/>
                <a:gd name="T80" fmla="*/ 207 w 740"/>
                <a:gd name="T81" fmla="*/ 903 h 939"/>
                <a:gd name="T82" fmla="*/ 136 w 740"/>
                <a:gd name="T83" fmla="*/ 868 h 939"/>
                <a:gd name="T84" fmla="*/ 71 w 740"/>
                <a:gd name="T85" fmla="*/ 819 h 939"/>
                <a:gd name="T86" fmla="*/ 17 w 740"/>
                <a:gd name="T87" fmla="*/ 761 h 9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39"/>
                <a:gd name="T134" fmla="*/ 740 w 740"/>
                <a:gd name="T135" fmla="*/ 939 h 9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39">
                  <a:moveTo>
                    <a:pt x="740" y="190"/>
                  </a:moveTo>
                  <a:lnTo>
                    <a:pt x="723" y="169"/>
                  </a:lnTo>
                  <a:lnTo>
                    <a:pt x="707" y="149"/>
                  </a:lnTo>
                  <a:lnTo>
                    <a:pt x="687" y="131"/>
                  </a:lnTo>
                  <a:lnTo>
                    <a:pt x="668" y="112"/>
                  </a:lnTo>
                  <a:lnTo>
                    <a:pt x="647" y="95"/>
                  </a:lnTo>
                  <a:lnTo>
                    <a:pt x="626" y="80"/>
                  </a:lnTo>
                  <a:lnTo>
                    <a:pt x="604" y="65"/>
                  </a:lnTo>
                  <a:lnTo>
                    <a:pt x="580" y="53"/>
                  </a:lnTo>
                  <a:lnTo>
                    <a:pt x="556" y="40"/>
                  </a:lnTo>
                  <a:lnTo>
                    <a:pt x="531" y="30"/>
                  </a:lnTo>
                  <a:lnTo>
                    <a:pt x="506" y="21"/>
                  </a:lnTo>
                  <a:lnTo>
                    <a:pt x="480" y="14"/>
                  </a:lnTo>
                  <a:lnTo>
                    <a:pt x="453" y="9"/>
                  </a:lnTo>
                  <a:lnTo>
                    <a:pt x="426" y="4"/>
                  </a:lnTo>
                  <a:lnTo>
                    <a:pt x="398" y="2"/>
                  </a:lnTo>
                  <a:lnTo>
                    <a:pt x="370" y="0"/>
                  </a:lnTo>
                  <a:lnTo>
                    <a:pt x="342" y="2"/>
                  </a:lnTo>
                  <a:lnTo>
                    <a:pt x="314" y="4"/>
                  </a:lnTo>
                  <a:lnTo>
                    <a:pt x="287" y="9"/>
                  </a:lnTo>
                  <a:lnTo>
                    <a:pt x="260" y="14"/>
                  </a:lnTo>
                  <a:lnTo>
                    <a:pt x="234" y="21"/>
                  </a:lnTo>
                  <a:lnTo>
                    <a:pt x="209" y="30"/>
                  </a:lnTo>
                  <a:lnTo>
                    <a:pt x="184" y="40"/>
                  </a:lnTo>
                  <a:lnTo>
                    <a:pt x="160" y="53"/>
                  </a:lnTo>
                  <a:lnTo>
                    <a:pt x="136" y="65"/>
                  </a:lnTo>
                  <a:lnTo>
                    <a:pt x="114" y="80"/>
                  </a:lnTo>
                  <a:lnTo>
                    <a:pt x="93" y="95"/>
                  </a:lnTo>
                  <a:lnTo>
                    <a:pt x="72" y="112"/>
                  </a:lnTo>
                  <a:lnTo>
                    <a:pt x="53" y="131"/>
                  </a:lnTo>
                  <a:lnTo>
                    <a:pt x="33" y="149"/>
                  </a:lnTo>
                  <a:lnTo>
                    <a:pt x="17" y="169"/>
                  </a:lnTo>
                  <a:lnTo>
                    <a:pt x="0" y="190"/>
                  </a:lnTo>
                  <a:lnTo>
                    <a:pt x="0" y="199"/>
                  </a:lnTo>
                  <a:lnTo>
                    <a:pt x="17" y="178"/>
                  </a:lnTo>
                  <a:lnTo>
                    <a:pt x="33" y="158"/>
                  </a:lnTo>
                  <a:lnTo>
                    <a:pt x="52" y="138"/>
                  </a:lnTo>
                  <a:lnTo>
                    <a:pt x="71" y="119"/>
                  </a:lnTo>
                  <a:lnTo>
                    <a:pt x="92" y="102"/>
                  </a:lnTo>
                  <a:lnTo>
                    <a:pt x="114" y="87"/>
                  </a:lnTo>
                  <a:lnTo>
                    <a:pt x="136" y="71"/>
                  </a:lnTo>
                  <a:lnTo>
                    <a:pt x="159" y="58"/>
                  </a:lnTo>
                  <a:lnTo>
                    <a:pt x="184" y="47"/>
                  </a:lnTo>
                  <a:lnTo>
                    <a:pt x="207" y="36"/>
                  </a:lnTo>
                  <a:lnTo>
                    <a:pt x="234" y="27"/>
                  </a:lnTo>
                  <a:lnTo>
                    <a:pt x="260" y="19"/>
                  </a:lnTo>
                  <a:lnTo>
                    <a:pt x="287" y="13"/>
                  </a:lnTo>
                  <a:lnTo>
                    <a:pt x="314" y="9"/>
                  </a:lnTo>
                  <a:lnTo>
                    <a:pt x="342" y="6"/>
                  </a:lnTo>
                  <a:lnTo>
                    <a:pt x="370" y="6"/>
                  </a:lnTo>
                  <a:lnTo>
                    <a:pt x="398" y="6"/>
                  </a:lnTo>
                  <a:lnTo>
                    <a:pt x="426" y="9"/>
                  </a:lnTo>
                  <a:lnTo>
                    <a:pt x="453" y="13"/>
                  </a:lnTo>
                  <a:lnTo>
                    <a:pt x="480" y="19"/>
                  </a:lnTo>
                  <a:lnTo>
                    <a:pt x="506" y="27"/>
                  </a:lnTo>
                  <a:lnTo>
                    <a:pt x="533" y="36"/>
                  </a:lnTo>
                  <a:lnTo>
                    <a:pt x="556" y="47"/>
                  </a:lnTo>
                  <a:lnTo>
                    <a:pt x="581" y="58"/>
                  </a:lnTo>
                  <a:lnTo>
                    <a:pt x="604" y="71"/>
                  </a:lnTo>
                  <a:lnTo>
                    <a:pt x="627" y="87"/>
                  </a:lnTo>
                  <a:lnTo>
                    <a:pt x="648" y="102"/>
                  </a:lnTo>
                  <a:lnTo>
                    <a:pt x="669" y="119"/>
                  </a:lnTo>
                  <a:lnTo>
                    <a:pt x="688" y="138"/>
                  </a:lnTo>
                  <a:lnTo>
                    <a:pt x="707" y="158"/>
                  </a:lnTo>
                  <a:lnTo>
                    <a:pt x="723" y="178"/>
                  </a:lnTo>
                  <a:lnTo>
                    <a:pt x="740" y="199"/>
                  </a:lnTo>
                  <a:lnTo>
                    <a:pt x="740" y="190"/>
                  </a:lnTo>
                  <a:close/>
                  <a:moveTo>
                    <a:pt x="0" y="748"/>
                  </a:moveTo>
                  <a:lnTo>
                    <a:pt x="17" y="770"/>
                  </a:lnTo>
                  <a:lnTo>
                    <a:pt x="33" y="790"/>
                  </a:lnTo>
                  <a:lnTo>
                    <a:pt x="53" y="809"/>
                  </a:lnTo>
                  <a:lnTo>
                    <a:pt x="72" y="828"/>
                  </a:lnTo>
                  <a:lnTo>
                    <a:pt x="93" y="844"/>
                  </a:lnTo>
                  <a:lnTo>
                    <a:pt x="114" y="859"/>
                  </a:lnTo>
                  <a:lnTo>
                    <a:pt x="136" y="875"/>
                  </a:lnTo>
                  <a:lnTo>
                    <a:pt x="160" y="888"/>
                  </a:lnTo>
                  <a:lnTo>
                    <a:pt x="184" y="899"/>
                  </a:lnTo>
                  <a:lnTo>
                    <a:pt x="209" y="909"/>
                  </a:lnTo>
                  <a:lnTo>
                    <a:pt x="234" y="919"/>
                  </a:lnTo>
                  <a:lnTo>
                    <a:pt x="260" y="926"/>
                  </a:lnTo>
                  <a:lnTo>
                    <a:pt x="287" y="932"/>
                  </a:lnTo>
                  <a:lnTo>
                    <a:pt x="314" y="936"/>
                  </a:lnTo>
                  <a:lnTo>
                    <a:pt x="342" y="939"/>
                  </a:lnTo>
                  <a:lnTo>
                    <a:pt x="370" y="939"/>
                  </a:lnTo>
                  <a:lnTo>
                    <a:pt x="398" y="939"/>
                  </a:lnTo>
                  <a:lnTo>
                    <a:pt x="426" y="936"/>
                  </a:lnTo>
                  <a:lnTo>
                    <a:pt x="453" y="932"/>
                  </a:lnTo>
                  <a:lnTo>
                    <a:pt x="480" y="926"/>
                  </a:lnTo>
                  <a:lnTo>
                    <a:pt x="506" y="919"/>
                  </a:lnTo>
                  <a:lnTo>
                    <a:pt x="531" y="909"/>
                  </a:lnTo>
                  <a:lnTo>
                    <a:pt x="556" y="899"/>
                  </a:lnTo>
                  <a:lnTo>
                    <a:pt x="580" y="888"/>
                  </a:lnTo>
                  <a:lnTo>
                    <a:pt x="604" y="875"/>
                  </a:lnTo>
                  <a:lnTo>
                    <a:pt x="626" y="859"/>
                  </a:lnTo>
                  <a:lnTo>
                    <a:pt x="647" y="844"/>
                  </a:lnTo>
                  <a:lnTo>
                    <a:pt x="668" y="828"/>
                  </a:lnTo>
                  <a:lnTo>
                    <a:pt x="687" y="809"/>
                  </a:lnTo>
                  <a:lnTo>
                    <a:pt x="707" y="790"/>
                  </a:lnTo>
                  <a:lnTo>
                    <a:pt x="723" y="770"/>
                  </a:lnTo>
                  <a:lnTo>
                    <a:pt x="740" y="748"/>
                  </a:lnTo>
                  <a:lnTo>
                    <a:pt x="740" y="740"/>
                  </a:lnTo>
                  <a:lnTo>
                    <a:pt x="723" y="761"/>
                  </a:lnTo>
                  <a:lnTo>
                    <a:pt x="707" y="782"/>
                  </a:lnTo>
                  <a:lnTo>
                    <a:pt x="688" y="802"/>
                  </a:lnTo>
                  <a:lnTo>
                    <a:pt x="669" y="819"/>
                  </a:lnTo>
                  <a:lnTo>
                    <a:pt x="648" y="838"/>
                  </a:lnTo>
                  <a:lnTo>
                    <a:pt x="627" y="853"/>
                  </a:lnTo>
                  <a:lnTo>
                    <a:pt x="604" y="868"/>
                  </a:lnTo>
                  <a:lnTo>
                    <a:pt x="581" y="882"/>
                  </a:lnTo>
                  <a:lnTo>
                    <a:pt x="556" y="893"/>
                  </a:lnTo>
                  <a:lnTo>
                    <a:pt x="533" y="903"/>
                  </a:lnTo>
                  <a:lnTo>
                    <a:pt x="506" y="913"/>
                  </a:lnTo>
                  <a:lnTo>
                    <a:pt x="480" y="920"/>
                  </a:lnTo>
                  <a:lnTo>
                    <a:pt x="453" y="926"/>
                  </a:lnTo>
                  <a:lnTo>
                    <a:pt x="426" y="930"/>
                  </a:lnTo>
                  <a:lnTo>
                    <a:pt x="398" y="933"/>
                  </a:lnTo>
                  <a:lnTo>
                    <a:pt x="370" y="934"/>
                  </a:lnTo>
                  <a:lnTo>
                    <a:pt x="342" y="933"/>
                  </a:lnTo>
                  <a:lnTo>
                    <a:pt x="314" y="930"/>
                  </a:lnTo>
                  <a:lnTo>
                    <a:pt x="287" y="926"/>
                  </a:lnTo>
                  <a:lnTo>
                    <a:pt x="260" y="920"/>
                  </a:lnTo>
                  <a:lnTo>
                    <a:pt x="234" y="913"/>
                  </a:lnTo>
                  <a:lnTo>
                    <a:pt x="207" y="903"/>
                  </a:lnTo>
                  <a:lnTo>
                    <a:pt x="184" y="893"/>
                  </a:lnTo>
                  <a:lnTo>
                    <a:pt x="159" y="882"/>
                  </a:lnTo>
                  <a:lnTo>
                    <a:pt x="136" y="868"/>
                  </a:lnTo>
                  <a:lnTo>
                    <a:pt x="114" y="853"/>
                  </a:lnTo>
                  <a:lnTo>
                    <a:pt x="92" y="838"/>
                  </a:lnTo>
                  <a:lnTo>
                    <a:pt x="71" y="819"/>
                  </a:lnTo>
                  <a:lnTo>
                    <a:pt x="52" y="802"/>
                  </a:lnTo>
                  <a:lnTo>
                    <a:pt x="33" y="782"/>
                  </a:lnTo>
                  <a:lnTo>
                    <a:pt x="17" y="761"/>
                  </a:lnTo>
                  <a:lnTo>
                    <a:pt x="0" y="740"/>
                  </a:lnTo>
                  <a:lnTo>
                    <a:pt x="0" y="748"/>
                  </a:lnTo>
                  <a:close/>
                </a:path>
              </a:pathLst>
            </a:custGeom>
            <a:solidFill>
              <a:srgbClr val="80A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1" name="Freeform 269"/>
            <p:cNvSpPr>
              <a:spLocks noEditPoints="1"/>
            </p:cNvSpPr>
            <p:nvPr/>
          </p:nvSpPr>
          <p:spPr bwMode="auto">
            <a:xfrm>
              <a:off x="4115" y="1999"/>
              <a:ext cx="740" cy="934"/>
            </a:xfrm>
            <a:custGeom>
              <a:avLst/>
              <a:gdLst>
                <a:gd name="T0" fmla="*/ 707 w 740"/>
                <a:gd name="T1" fmla="*/ 150 h 934"/>
                <a:gd name="T2" fmla="*/ 648 w 740"/>
                <a:gd name="T3" fmla="*/ 95 h 934"/>
                <a:gd name="T4" fmla="*/ 580 w 740"/>
                <a:gd name="T5" fmla="*/ 52 h 934"/>
                <a:gd name="T6" fmla="*/ 506 w 740"/>
                <a:gd name="T7" fmla="*/ 21 h 934"/>
                <a:gd name="T8" fmla="*/ 426 w 740"/>
                <a:gd name="T9" fmla="*/ 3 h 934"/>
                <a:gd name="T10" fmla="*/ 342 w 740"/>
                <a:gd name="T11" fmla="*/ 1 h 934"/>
                <a:gd name="T12" fmla="*/ 260 w 740"/>
                <a:gd name="T13" fmla="*/ 14 h 934"/>
                <a:gd name="T14" fmla="*/ 184 w 740"/>
                <a:gd name="T15" fmla="*/ 40 h 934"/>
                <a:gd name="T16" fmla="*/ 114 w 740"/>
                <a:gd name="T17" fmla="*/ 79 h 934"/>
                <a:gd name="T18" fmla="*/ 53 w 740"/>
                <a:gd name="T19" fmla="*/ 131 h 934"/>
                <a:gd name="T20" fmla="*/ 0 w 740"/>
                <a:gd name="T21" fmla="*/ 192 h 934"/>
                <a:gd name="T22" fmla="*/ 33 w 740"/>
                <a:gd name="T23" fmla="*/ 158 h 934"/>
                <a:gd name="T24" fmla="*/ 92 w 740"/>
                <a:gd name="T25" fmla="*/ 102 h 934"/>
                <a:gd name="T26" fmla="*/ 159 w 740"/>
                <a:gd name="T27" fmla="*/ 58 h 934"/>
                <a:gd name="T28" fmla="*/ 234 w 740"/>
                <a:gd name="T29" fmla="*/ 27 h 934"/>
                <a:gd name="T30" fmla="*/ 313 w 740"/>
                <a:gd name="T31" fmla="*/ 8 h 934"/>
                <a:gd name="T32" fmla="*/ 398 w 740"/>
                <a:gd name="T33" fmla="*/ 6 h 934"/>
                <a:gd name="T34" fmla="*/ 481 w 740"/>
                <a:gd name="T35" fmla="*/ 18 h 934"/>
                <a:gd name="T36" fmla="*/ 558 w 740"/>
                <a:gd name="T37" fmla="*/ 47 h 934"/>
                <a:gd name="T38" fmla="*/ 627 w 740"/>
                <a:gd name="T39" fmla="*/ 87 h 934"/>
                <a:gd name="T40" fmla="*/ 688 w 740"/>
                <a:gd name="T41" fmla="*/ 139 h 934"/>
                <a:gd name="T42" fmla="*/ 740 w 740"/>
                <a:gd name="T43" fmla="*/ 200 h 934"/>
                <a:gd name="T44" fmla="*/ 17 w 740"/>
                <a:gd name="T45" fmla="*/ 762 h 934"/>
                <a:gd name="T46" fmla="*/ 72 w 740"/>
                <a:gd name="T47" fmla="*/ 821 h 934"/>
                <a:gd name="T48" fmla="*/ 136 w 740"/>
                <a:gd name="T49" fmla="*/ 868 h 934"/>
                <a:gd name="T50" fmla="*/ 209 w 740"/>
                <a:gd name="T51" fmla="*/ 903 h 934"/>
                <a:gd name="T52" fmla="*/ 287 w 740"/>
                <a:gd name="T53" fmla="*/ 926 h 934"/>
                <a:gd name="T54" fmla="*/ 370 w 740"/>
                <a:gd name="T55" fmla="*/ 934 h 934"/>
                <a:gd name="T56" fmla="*/ 453 w 740"/>
                <a:gd name="T57" fmla="*/ 926 h 934"/>
                <a:gd name="T58" fmla="*/ 531 w 740"/>
                <a:gd name="T59" fmla="*/ 903 h 934"/>
                <a:gd name="T60" fmla="*/ 604 w 740"/>
                <a:gd name="T61" fmla="*/ 868 h 934"/>
                <a:gd name="T62" fmla="*/ 668 w 740"/>
                <a:gd name="T63" fmla="*/ 821 h 934"/>
                <a:gd name="T64" fmla="*/ 723 w 740"/>
                <a:gd name="T65" fmla="*/ 762 h 934"/>
                <a:gd name="T66" fmla="*/ 723 w 740"/>
                <a:gd name="T67" fmla="*/ 754 h 934"/>
                <a:gd name="T68" fmla="*/ 669 w 740"/>
                <a:gd name="T69" fmla="*/ 814 h 934"/>
                <a:gd name="T70" fmla="*/ 605 w 740"/>
                <a:gd name="T71" fmla="*/ 862 h 934"/>
                <a:gd name="T72" fmla="*/ 533 w 740"/>
                <a:gd name="T73" fmla="*/ 897 h 934"/>
                <a:gd name="T74" fmla="*/ 453 w 740"/>
                <a:gd name="T75" fmla="*/ 920 h 934"/>
                <a:gd name="T76" fmla="*/ 370 w 740"/>
                <a:gd name="T77" fmla="*/ 929 h 934"/>
                <a:gd name="T78" fmla="*/ 287 w 740"/>
                <a:gd name="T79" fmla="*/ 920 h 934"/>
                <a:gd name="T80" fmla="*/ 207 w 740"/>
                <a:gd name="T81" fmla="*/ 897 h 934"/>
                <a:gd name="T82" fmla="*/ 135 w 740"/>
                <a:gd name="T83" fmla="*/ 862 h 934"/>
                <a:gd name="T84" fmla="*/ 71 w 740"/>
                <a:gd name="T85" fmla="*/ 814 h 934"/>
                <a:gd name="T86" fmla="*/ 17 w 740"/>
                <a:gd name="T87" fmla="*/ 754 h 93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34"/>
                <a:gd name="T134" fmla="*/ 740 w 740"/>
                <a:gd name="T135" fmla="*/ 934 h 93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34">
                  <a:moveTo>
                    <a:pt x="740" y="192"/>
                  </a:moveTo>
                  <a:lnTo>
                    <a:pt x="723" y="170"/>
                  </a:lnTo>
                  <a:lnTo>
                    <a:pt x="707" y="150"/>
                  </a:lnTo>
                  <a:lnTo>
                    <a:pt x="687" y="131"/>
                  </a:lnTo>
                  <a:lnTo>
                    <a:pt x="668" y="112"/>
                  </a:lnTo>
                  <a:lnTo>
                    <a:pt x="648" y="95"/>
                  </a:lnTo>
                  <a:lnTo>
                    <a:pt x="626" y="79"/>
                  </a:lnTo>
                  <a:lnTo>
                    <a:pt x="604" y="65"/>
                  </a:lnTo>
                  <a:lnTo>
                    <a:pt x="580" y="52"/>
                  </a:lnTo>
                  <a:lnTo>
                    <a:pt x="556" y="40"/>
                  </a:lnTo>
                  <a:lnTo>
                    <a:pt x="531" y="30"/>
                  </a:lnTo>
                  <a:lnTo>
                    <a:pt x="506" y="21"/>
                  </a:lnTo>
                  <a:lnTo>
                    <a:pt x="480" y="14"/>
                  </a:lnTo>
                  <a:lnTo>
                    <a:pt x="453" y="7"/>
                  </a:lnTo>
                  <a:lnTo>
                    <a:pt x="426" y="3"/>
                  </a:lnTo>
                  <a:lnTo>
                    <a:pt x="398" y="1"/>
                  </a:lnTo>
                  <a:lnTo>
                    <a:pt x="370" y="0"/>
                  </a:lnTo>
                  <a:lnTo>
                    <a:pt x="342" y="1"/>
                  </a:lnTo>
                  <a:lnTo>
                    <a:pt x="314" y="3"/>
                  </a:lnTo>
                  <a:lnTo>
                    <a:pt x="287" y="7"/>
                  </a:lnTo>
                  <a:lnTo>
                    <a:pt x="260" y="14"/>
                  </a:lnTo>
                  <a:lnTo>
                    <a:pt x="234" y="21"/>
                  </a:lnTo>
                  <a:lnTo>
                    <a:pt x="209" y="30"/>
                  </a:lnTo>
                  <a:lnTo>
                    <a:pt x="184" y="40"/>
                  </a:lnTo>
                  <a:lnTo>
                    <a:pt x="160" y="52"/>
                  </a:lnTo>
                  <a:lnTo>
                    <a:pt x="136" y="65"/>
                  </a:lnTo>
                  <a:lnTo>
                    <a:pt x="114" y="79"/>
                  </a:lnTo>
                  <a:lnTo>
                    <a:pt x="92" y="95"/>
                  </a:lnTo>
                  <a:lnTo>
                    <a:pt x="72" y="112"/>
                  </a:lnTo>
                  <a:lnTo>
                    <a:pt x="53" y="131"/>
                  </a:lnTo>
                  <a:lnTo>
                    <a:pt x="33" y="150"/>
                  </a:lnTo>
                  <a:lnTo>
                    <a:pt x="17" y="170"/>
                  </a:lnTo>
                  <a:lnTo>
                    <a:pt x="0" y="192"/>
                  </a:lnTo>
                  <a:lnTo>
                    <a:pt x="0" y="200"/>
                  </a:lnTo>
                  <a:lnTo>
                    <a:pt x="17" y="179"/>
                  </a:lnTo>
                  <a:lnTo>
                    <a:pt x="33" y="158"/>
                  </a:lnTo>
                  <a:lnTo>
                    <a:pt x="52" y="139"/>
                  </a:lnTo>
                  <a:lnTo>
                    <a:pt x="71" y="121"/>
                  </a:lnTo>
                  <a:lnTo>
                    <a:pt x="92" y="102"/>
                  </a:lnTo>
                  <a:lnTo>
                    <a:pt x="113" y="87"/>
                  </a:lnTo>
                  <a:lnTo>
                    <a:pt x="135" y="72"/>
                  </a:lnTo>
                  <a:lnTo>
                    <a:pt x="159" y="58"/>
                  </a:lnTo>
                  <a:lnTo>
                    <a:pt x="182" y="47"/>
                  </a:lnTo>
                  <a:lnTo>
                    <a:pt x="207" y="35"/>
                  </a:lnTo>
                  <a:lnTo>
                    <a:pt x="234" y="27"/>
                  </a:lnTo>
                  <a:lnTo>
                    <a:pt x="259" y="18"/>
                  </a:lnTo>
                  <a:lnTo>
                    <a:pt x="287" y="13"/>
                  </a:lnTo>
                  <a:lnTo>
                    <a:pt x="313" y="8"/>
                  </a:lnTo>
                  <a:lnTo>
                    <a:pt x="342" y="6"/>
                  </a:lnTo>
                  <a:lnTo>
                    <a:pt x="370" y="4"/>
                  </a:lnTo>
                  <a:lnTo>
                    <a:pt x="398" y="6"/>
                  </a:lnTo>
                  <a:lnTo>
                    <a:pt x="427" y="8"/>
                  </a:lnTo>
                  <a:lnTo>
                    <a:pt x="453" y="13"/>
                  </a:lnTo>
                  <a:lnTo>
                    <a:pt x="481" y="18"/>
                  </a:lnTo>
                  <a:lnTo>
                    <a:pt x="506" y="27"/>
                  </a:lnTo>
                  <a:lnTo>
                    <a:pt x="533" y="35"/>
                  </a:lnTo>
                  <a:lnTo>
                    <a:pt x="558" y="47"/>
                  </a:lnTo>
                  <a:lnTo>
                    <a:pt x="581" y="58"/>
                  </a:lnTo>
                  <a:lnTo>
                    <a:pt x="605" y="72"/>
                  </a:lnTo>
                  <a:lnTo>
                    <a:pt x="627" y="87"/>
                  </a:lnTo>
                  <a:lnTo>
                    <a:pt x="648" y="102"/>
                  </a:lnTo>
                  <a:lnTo>
                    <a:pt x="669" y="121"/>
                  </a:lnTo>
                  <a:lnTo>
                    <a:pt x="688" y="139"/>
                  </a:lnTo>
                  <a:lnTo>
                    <a:pt x="707" y="158"/>
                  </a:lnTo>
                  <a:lnTo>
                    <a:pt x="723" y="179"/>
                  </a:lnTo>
                  <a:lnTo>
                    <a:pt x="740" y="200"/>
                  </a:lnTo>
                  <a:lnTo>
                    <a:pt x="740" y="192"/>
                  </a:lnTo>
                  <a:close/>
                  <a:moveTo>
                    <a:pt x="0" y="741"/>
                  </a:moveTo>
                  <a:lnTo>
                    <a:pt x="17" y="762"/>
                  </a:lnTo>
                  <a:lnTo>
                    <a:pt x="33" y="784"/>
                  </a:lnTo>
                  <a:lnTo>
                    <a:pt x="53" y="802"/>
                  </a:lnTo>
                  <a:lnTo>
                    <a:pt x="72" y="821"/>
                  </a:lnTo>
                  <a:lnTo>
                    <a:pt x="92" y="838"/>
                  </a:lnTo>
                  <a:lnTo>
                    <a:pt x="114" y="853"/>
                  </a:lnTo>
                  <a:lnTo>
                    <a:pt x="136" y="868"/>
                  </a:lnTo>
                  <a:lnTo>
                    <a:pt x="160" y="882"/>
                  </a:lnTo>
                  <a:lnTo>
                    <a:pt x="184" y="893"/>
                  </a:lnTo>
                  <a:lnTo>
                    <a:pt x="209" y="903"/>
                  </a:lnTo>
                  <a:lnTo>
                    <a:pt x="234" y="913"/>
                  </a:lnTo>
                  <a:lnTo>
                    <a:pt x="260" y="920"/>
                  </a:lnTo>
                  <a:lnTo>
                    <a:pt x="287" y="926"/>
                  </a:lnTo>
                  <a:lnTo>
                    <a:pt x="314" y="930"/>
                  </a:lnTo>
                  <a:lnTo>
                    <a:pt x="342" y="933"/>
                  </a:lnTo>
                  <a:lnTo>
                    <a:pt x="370" y="934"/>
                  </a:lnTo>
                  <a:lnTo>
                    <a:pt x="398" y="933"/>
                  </a:lnTo>
                  <a:lnTo>
                    <a:pt x="426" y="930"/>
                  </a:lnTo>
                  <a:lnTo>
                    <a:pt x="453" y="926"/>
                  </a:lnTo>
                  <a:lnTo>
                    <a:pt x="480" y="920"/>
                  </a:lnTo>
                  <a:lnTo>
                    <a:pt x="506" y="913"/>
                  </a:lnTo>
                  <a:lnTo>
                    <a:pt x="531" y="903"/>
                  </a:lnTo>
                  <a:lnTo>
                    <a:pt x="556" y="893"/>
                  </a:lnTo>
                  <a:lnTo>
                    <a:pt x="580" y="882"/>
                  </a:lnTo>
                  <a:lnTo>
                    <a:pt x="604" y="868"/>
                  </a:lnTo>
                  <a:lnTo>
                    <a:pt x="626" y="853"/>
                  </a:lnTo>
                  <a:lnTo>
                    <a:pt x="648" y="838"/>
                  </a:lnTo>
                  <a:lnTo>
                    <a:pt x="668" y="821"/>
                  </a:lnTo>
                  <a:lnTo>
                    <a:pt x="687" y="802"/>
                  </a:lnTo>
                  <a:lnTo>
                    <a:pt x="707" y="784"/>
                  </a:lnTo>
                  <a:lnTo>
                    <a:pt x="723" y="762"/>
                  </a:lnTo>
                  <a:lnTo>
                    <a:pt x="740" y="741"/>
                  </a:lnTo>
                  <a:lnTo>
                    <a:pt x="740" y="733"/>
                  </a:lnTo>
                  <a:lnTo>
                    <a:pt x="723" y="754"/>
                  </a:lnTo>
                  <a:lnTo>
                    <a:pt x="707" y="775"/>
                  </a:lnTo>
                  <a:lnTo>
                    <a:pt x="688" y="795"/>
                  </a:lnTo>
                  <a:lnTo>
                    <a:pt x="669" y="814"/>
                  </a:lnTo>
                  <a:lnTo>
                    <a:pt x="648" y="831"/>
                  </a:lnTo>
                  <a:lnTo>
                    <a:pt x="627" y="846"/>
                  </a:lnTo>
                  <a:lnTo>
                    <a:pt x="605" y="862"/>
                  </a:lnTo>
                  <a:lnTo>
                    <a:pt x="581" y="875"/>
                  </a:lnTo>
                  <a:lnTo>
                    <a:pt x="558" y="887"/>
                  </a:lnTo>
                  <a:lnTo>
                    <a:pt x="533" y="897"/>
                  </a:lnTo>
                  <a:lnTo>
                    <a:pt x="506" y="907"/>
                  </a:lnTo>
                  <a:lnTo>
                    <a:pt x="481" y="914"/>
                  </a:lnTo>
                  <a:lnTo>
                    <a:pt x="453" y="920"/>
                  </a:lnTo>
                  <a:lnTo>
                    <a:pt x="427" y="924"/>
                  </a:lnTo>
                  <a:lnTo>
                    <a:pt x="398" y="927"/>
                  </a:lnTo>
                  <a:lnTo>
                    <a:pt x="370" y="929"/>
                  </a:lnTo>
                  <a:lnTo>
                    <a:pt x="342" y="927"/>
                  </a:lnTo>
                  <a:lnTo>
                    <a:pt x="313" y="924"/>
                  </a:lnTo>
                  <a:lnTo>
                    <a:pt x="287" y="920"/>
                  </a:lnTo>
                  <a:lnTo>
                    <a:pt x="259" y="914"/>
                  </a:lnTo>
                  <a:lnTo>
                    <a:pt x="234" y="907"/>
                  </a:lnTo>
                  <a:lnTo>
                    <a:pt x="207" y="897"/>
                  </a:lnTo>
                  <a:lnTo>
                    <a:pt x="182" y="887"/>
                  </a:lnTo>
                  <a:lnTo>
                    <a:pt x="159" y="875"/>
                  </a:lnTo>
                  <a:lnTo>
                    <a:pt x="135" y="862"/>
                  </a:lnTo>
                  <a:lnTo>
                    <a:pt x="113" y="846"/>
                  </a:lnTo>
                  <a:lnTo>
                    <a:pt x="92" y="831"/>
                  </a:lnTo>
                  <a:lnTo>
                    <a:pt x="71" y="814"/>
                  </a:lnTo>
                  <a:lnTo>
                    <a:pt x="52" y="795"/>
                  </a:lnTo>
                  <a:lnTo>
                    <a:pt x="33" y="775"/>
                  </a:lnTo>
                  <a:lnTo>
                    <a:pt x="17" y="754"/>
                  </a:lnTo>
                  <a:lnTo>
                    <a:pt x="0" y="733"/>
                  </a:lnTo>
                  <a:lnTo>
                    <a:pt x="0" y="741"/>
                  </a:lnTo>
                  <a:close/>
                </a:path>
              </a:pathLst>
            </a:custGeom>
            <a:solidFill>
              <a:srgbClr val="80A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2" name="Freeform 270"/>
            <p:cNvSpPr>
              <a:spLocks noEditPoints="1"/>
            </p:cNvSpPr>
            <p:nvPr/>
          </p:nvSpPr>
          <p:spPr bwMode="auto">
            <a:xfrm>
              <a:off x="4115" y="2002"/>
              <a:ext cx="740" cy="928"/>
            </a:xfrm>
            <a:custGeom>
              <a:avLst/>
              <a:gdLst>
                <a:gd name="T0" fmla="*/ 707 w 740"/>
                <a:gd name="T1" fmla="*/ 152 h 928"/>
                <a:gd name="T2" fmla="*/ 648 w 740"/>
                <a:gd name="T3" fmla="*/ 96 h 928"/>
                <a:gd name="T4" fmla="*/ 581 w 740"/>
                <a:gd name="T5" fmla="*/ 52 h 928"/>
                <a:gd name="T6" fmla="*/ 506 w 740"/>
                <a:gd name="T7" fmla="*/ 21 h 928"/>
                <a:gd name="T8" fmla="*/ 426 w 740"/>
                <a:gd name="T9" fmla="*/ 3 h 928"/>
                <a:gd name="T10" fmla="*/ 342 w 740"/>
                <a:gd name="T11" fmla="*/ 0 h 928"/>
                <a:gd name="T12" fmla="*/ 260 w 740"/>
                <a:gd name="T13" fmla="*/ 13 h 928"/>
                <a:gd name="T14" fmla="*/ 184 w 740"/>
                <a:gd name="T15" fmla="*/ 41 h 928"/>
                <a:gd name="T16" fmla="*/ 114 w 740"/>
                <a:gd name="T17" fmla="*/ 81 h 928"/>
                <a:gd name="T18" fmla="*/ 52 w 740"/>
                <a:gd name="T19" fmla="*/ 132 h 928"/>
                <a:gd name="T20" fmla="*/ 0 w 740"/>
                <a:gd name="T21" fmla="*/ 193 h 928"/>
                <a:gd name="T22" fmla="*/ 33 w 740"/>
                <a:gd name="T23" fmla="*/ 159 h 928"/>
                <a:gd name="T24" fmla="*/ 92 w 740"/>
                <a:gd name="T25" fmla="*/ 103 h 928"/>
                <a:gd name="T26" fmla="*/ 159 w 740"/>
                <a:gd name="T27" fmla="*/ 58 h 928"/>
                <a:gd name="T28" fmla="*/ 232 w 740"/>
                <a:gd name="T29" fmla="*/ 27 h 928"/>
                <a:gd name="T30" fmla="*/ 313 w 740"/>
                <a:gd name="T31" fmla="*/ 8 h 928"/>
                <a:gd name="T32" fmla="*/ 399 w 740"/>
                <a:gd name="T33" fmla="*/ 5 h 928"/>
                <a:gd name="T34" fmla="*/ 481 w 740"/>
                <a:gd name="T35" fmla="*/ 18 h 928"/>
                <a:gd name="T36" fmla="*/ 558 w 740"/>
                <a:gd name="T37" fmla="*/ 47 h 928"/>
                <a:gd name="T38" fmla="*/ 627 w 740"/>
                <a:gd name="T39" fmla="*/ 86 h 928"/>
                <a:gd name="T40" fmla="*/ 688 w 740"/>
                <a:gd name="T41" fmla="*/ 139 h 928"/>
                <a:gd name="T42" fmla="*/ 740 w 740"/>
                <a:gd name="T43" fmla="*/ 201 h 928"/>
                <a:gd name="T44" fmla="*/ 17 w 740"/>
                <a:gd name="T45" fmla="*/ 755 h 928"/>
                <a:gd name="T46" fmla="*/ 71 w 740"/>
                <a:gd name="T47" fmla="*/ 813 h 928"/>
                <a:gd name="T48" fmla="*/ 136 w 740"/>
                <a:gd name="T49" fmla="*/ 862 h 928"/>
                <a:gd name="T50" fmla="*/ 207 w 740"/>
                <a:gd name="T51" fmla="*/ 897 h 928"/>
                <a:gd name="T52" fmla="*/ 287 w 740"/>
                <a:gd name="T53" fmla="*/ 920 h 928"/>
                <a:gd name="T54" fmla="*/ 370 w 740"/>
                <a:gd name="T55" fmla="*/ 928 h 928"/>
                <a:gd name="T56" fmla="*/ 453 w 740"/>
                <a:gd name="T57" fmla="*/ 920 h 928"/>
                <a:gd name="T58" fmla="*/ 533 w 740"/>
                <a:gd name="T59" fmla="*/ 897 h 928"/>
                <a:gd name="T60" fmla="*/ 604 w 740"/>
                <a:gd name="T61" fmla="*/ 862 h 928"/>
                <a:gd name="T62" fmla="*/ 669 w 740"/>
                <a:gd name="T63" fmla="*/ 813 h 928"/>
                <a:gd name="T64" fmla="*/ 723 w 740"/>
                <a:gd name="T65" fmla="*/ 755 h 928"/>
                <a:gd name="T66" fmla="*/ 723 w 740"/>
                <a:gd name="T67" fmla="*/ 747 h 928"/>
                <a:gd name="T68" fmla="*/ 669 w 740"/>
                <a:gd name="T69" fmla="*/ 806 h 928"/>
                <a:gd name="T70" fmla="*/ 605 w 740"/>
                <a:gd name="T71" fmla="*/ 856 h 928"/>
                <a:gd name="T72" fmla="*/ 533 w 740"/>
                <a:gd name="T73" fmla="*/ 892 h 928"/>
                <a:gd name="T74" fmla="*/ 453 w 740"/>
                <a:gd name="T75" fmla="*/ 916 h 928"/>
                <a:gd name="T76" fmla="*/ 370 w 740"/>
                <a:gd name="T77" fmla="*/ 923 h 928"/>
                <a:gd name="T78" fmla="*/ 287 w 740"/>
                <a:gd name="T79" fmla="*/ 916 h 928"/>
                <a:gd name="T80" fmla="*/ 207 w 740"/>
                <a:gd name="T81" fmla="*/ 892 h 928"/>
                <a:gd name="T82" fmla="*/ 135 w 740"/>
                <a:gd name="T83" fmla="*/ 856 h 928"/>
                <a:gd name="T84" fmla="*/ 71 w 740"/>
                <a:gd name="T85" fmla="*/ 806 h 928"/>
                <a:gd name="T86" fmla="*/ 17 w 740"/>
                <a:gd name="T87" fmla="*/ 747 h 92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28"/>
                <a:gd name="T134" fmla="*/ 740 w 740"/>
                <a:gd name="T135" fmla="*/ 928 h 92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28">
                  <a:moveTo>
                    <a:pt x="740" y="193"/>
                  </a:moveTo>
                  <a:lnTo>
                    <a:pt x="723" y="172"/>
                  </a:lnTo>
                  <a:lnTo>
                    <a:pt x="707" y="152"/>
                  </a:lnTo>
                  <a:lnTo>
                    <a:pt x="688" y="132"/>
                  </a:lnTo>
                  <a:lnTo>
                    <a:pt x="669" y="113"/>
                  </a:lnTo>
                  <a:lnTo>
                    <a:pt x="648" y="96"/>
                  </a:lnTo>
                  <a:lnTo>
                    <a:pt x="627" y="81"/>
                  </a:lnTo>
                  <a:lnTo>
                    <a:pt x="604" y="65"/>
                  </a:lnTo>
                  <a:lnTo>
                    <a:pt x="581" y="52"/>
                  </a:lnTo>
                  <a:lnTo>
                    <a:pt x="556" y="41"/>
                  </a:lnTo>
                  <a:lnTo>
                    <a:pt x="533" y="30"/>
                  </a:lnTo>
                  <a:lnTo>
                    <a:pt x="506" y="21"/>
                  </a:lnTo>
                  <a:lnTo>
                    <a:pt x="480" y="13"/>
                  </a:lnTo>
                  <a:lnTo>
                    <a:pt x="453" y="7"/>
                  </a:lnTo>
                  <a:lnTo>
                    <a:pt x="426" y="3"/>
                  </a:lnTo>
                  <a:lnTo>
                    <a:pt x="398" y="0"/>
                  </a:lnTo>
                  <a:lnTo>
                    <a:pt x="370" y="0"/>
                  </a:lnTo>
                  <a:lnTo>
                    <a:pt x="342" y="0"/>
                  </a:lnTo>
                  <a:lnTo>
                    <a:pt x="314" y="3"/>
                  </a:lnTo>
                  <a:lnTo>
                    <a:pt x="287" y="7"/>
                  </a:lnTo>
                  <a:lnTo>
                    <a:pt x="260" y="13"/>
                  </a:lnTo>
                  <a:lnTo>
                    <a:pt x="234" y="21"/>
                  </a:lnTo>
                  <a:lnTo>
                    <a:pt x="207" y="30"/>
                  </a:lnTo>
                  <a:lnTo>
                    <a:pt x="184" y="41"/>
                  </a:lnTo>
                  <a:lnTo>
                    <a:pt x="159" y="52"/>
                  </a:lnTo>
                  <a:lnTo>
                    <a:pt x="136" y="65"/>
                  </a:lnTo>
                  <a:lnTo>
                    <a:pt x="114" y="81"/>
                  </a:lnTo>
                  <a:lnTo>
                    <a:pt x="92" y="96"/>
                  </a:lnTo>
                  <a:lnTo>
                    <a:pt x="71" y="113"/>
                  </a:lnTo>
                  <a:lnTo>
                    <a:pt x="52" y="132"/>
                  </a:lnTo>
                  <a:lnTo>
                    <a:pt x="33" y="152"/>
                  </a:lnTo>
                  <a:lnTo>
                    <a:pt x="17" y="172"/>
                  </a:lnTo>
                  <a:lnTo>
                    <a:pt x="0" y="193"/>
                  </a:lnTo>
                  <a:lnTo>
                    <a:pt x="0" y="201"/>
                  </a:lnTo>
                  <a:lnTo>
                    <a:pt x="17" y="180"/>
                  </a:lnTo>
                  <a:lnTo>
                    <a:pt x="33" y="159"/>
                  </a:lnTo>
                  <a:lnTo>
                    <a:pt x="52" y="139"/>
                  </a:lnTo>
                  <a:lnTo>
                    <a:pt x="71" y="120"/>
                  </a:lnTo>
                  <a:lnTo>
                    <a:pt x="92" y="103"/>
                  </a:lnTo>
                  <a:lnTo>
                    <a:pt x="113" y="86"/>
                  </a:lnTo>
                  <a:lnTo>
                    <a:pt x="135" y="72"/>
                  </a:lnTo>
                  <a:lnTo>
                    <a:pt x="159" y="58"/>
                  </a:lnTo>
                  <a:lnTo>
                    <a:pt x="182" y="47"/>
                  </a:lnTo>
                  <a:lnTo>
                    <a:pt x="207" y="35"/>
                  </a:lnTo>
                  <a:lnTo>
                    <a:pt x="232" y="27"/>
                  </a:lnTo>
                  <a:lnTo>
                    <a:pt x="259" y="18"/>
                  </a:lnTo>
                  <a:lnTo>
                    <a:pt x="287" y="13"/>
                  </a:lnTo>
                  <a:lnTo>
                    <a:pt x="313" y="8"/>
                  </a:lnTo>
                  <a:lnTo>
                    <a:pt x="342" y="5"/>
                  </a:lnTo>
                  <a:lnTo>
                    <a:pt x="370" y="4"/>
                  </a:lnTo>
                  <a:lnTo>
                    <a:pt x="399" y="5"/>
                  </a:lnTo>
                  <a:lnTo>
                    <a:pt x="427" y="8"/>
                  </a:lnTo>
                  <a:lnTo>
                    <a:pt x="453" y="13"/>
                  </a:lnTo>
                  <a:lnTo>
                    <a:pt x="481" y="18"/>
                  </a:lnTo>
                  <a:lnTo>
                    <a:pt x="508" y="27"/>
                  </a:lnTo>
                  <a:lnTo>
                    <a:pt x="533" y="35"/>
                  </a:lnTo>
                  <a:lnTo>
                    <a:pt x="558" y="47"/>
                  </a:lnTo>
                  <a:lnTo>
                    <a:pt x="581" y="58"/>
                  </a:lnTo>
                  <a:lnTo>
                    <a:pt x="605" y="72"/>
                  </a:lnTo>
                  <a:lnTo>
                    <a:pt x="627" y="86"/>
                  </a:lnTo>
                  <a:lnTo>
                    <a:pt x="650" y="103"/>
                  </a:lnTo>
                  <a:lnTo>
                    <a:pt x="669" y="120"/>
                  </a:lnTo>
                  <a:lnTo>
                    <a:pt x="688" y="139"/>
                  </a:lnTo>
                  <a:lnTo>
                    <a:pt x="707" y="159"/>
                  </a:lnTo>
                  <a:lnTo>
                    <a:pt x="723" y="180"/>
                  </a:lnTo>
                  <a:lnTo>
                    <a:pt x="740" y="201"/>
                  </a:lnTo>
                  <a:lnTo>
                    <a:pt x="740" y="193"/>
                  </a:lnTo>
                  <a:close/>
                  <a:moveTo>
                    <a:pt x="0" y="734"/>
                  </a:moveTo>
                  <a:lnTo>
                    <a:pt x="17" y="755"/>
                  </a:lnTo>
                  <a:lnTo>
                    <a:pt x="33" y="776"/>
                  </a:lnTo>
                  <a:lnTo>
                    <a:pt x="52" y="796"/>
                  </a:lnTo>
                  <a:lnTo>
                    <a:pt x="71" y="813"/>
                  </a:lnTo>
                  <a:lnTo>
                    <a:pt x="92" y="832"/>
                  </a:lnTo>
                  <a:lnTo>
                    <a:pt x="114" y="847"/>
                  </a:lnTo>
                  <a:lnTo>
                    <a:pt x="136" y="862"/>
                  </a:lnTo>
                  <a:lnTo>
                    <a:pt x="159" y="876"/>
                  </a:lnTo>
                  <a:lnTo>
                    <a:pt x="184" y="887"/>
                  </a:lnTo>
                  <a:lnTo>
                    <a:pt x="207" y="897"/>
                  </a:lnTo>
                  <a:lnTo>
                    <a:pt x="234" y="907"/>
                  </a:lnTo>
                  <a:lnTo>
                    <a:pt x="260" y="914"/>
                  </a:lnTo>
                  <a:lnTo>
                    <a:pt x="287" y="920"/>
                  </a:lnTo>
                  <a:lnTo>
                    <a:pt x="314" y="924"/>
                  </a:lnTo>
                  <a:lnTo>
                    <a:pt x="342" y="927"/>
                  </a:lnTo>
                  <a:lnTo>
                    <a:pt x="370" y="928"/>
                  </a:lnTo>
                  <a:lnTo>
                    <a:pt x="398" y="927"/>
                  </a:lnTo>
                  <a:lnTo>
                    <a:pt x="426" y="924"/>
                  </a:lnTo>
                  <a:lnTo>
                    <a:pt x="453" y="920"/>
                  </a:lnTo>
                  <a:lnTo>
                    <a:pt x="480" y="914"/>
                  </a:lnTo>
                  <a:lnTo>
                    <a:pt x="506" y="907"/>
                  </a:lnTo>
                  <a:lnTo>
                    <a:pt x="533" y="897"/>
                  </a:lnTo>
                  <a:lnTo>
                    <a:pt x="556" y="887"/>
                  </a:lnTo>
                  <a:lnTo>
                    <a:pt x="581" y="876"/>
                  </a:lnTo>
                  <a:lnTo>
                    <a:pt x="604" y="862"/>
                  </a:lnTo>
                  <a:lnTo>
                    <a:pt x="627" y="847"/>
                  </a:lnTo>
                  <a:lnTo>
                    <a:pt x="648" y="832"/>
                  </a:lnTo>
                  <a:lnTo>
                    <a:pt x="669" y="813"/>
                  </a:lnTo>
                  <a:lnTo>
                    <a:pt x="688" y="796"/>
                  </a:lnTo>
                  <a:lnTo>
                    <a:pt x="707" y="776"/>
                  </a:lnTo>
                  <a:lnTo>
                    <a:pt x="723" y="755"/>
                  </a:lnTo>
                  <a:lnTo>
                    <a:pt x="740" y="734"/>
                  </a:lnTo>
                  <a:lnTo>
                    <a:pt x="740" y="725"/>
                  </a:lnTo>
                  <a:lnTo>
                    <a:pt x="723" y="747"/>
                  </a:lnTo>
                  <a:lnTo>
                    <a:pt x="707" y="768"/>
                  </a:lnTo>
                  <a:lnTo>
                    <a:pt x="688" y="788"/>
                  </a:lnTo>
                  <a:lnTo>
                    <a:pt x="669" y="806"/>
                  </a:lnTo>
                  <a:lnTo>
                    <a:pt x="650" y="825"/>
                  </a:lnTo>
                  <a:lnTo>
                    <a:pt x="627" y="840"/>
                  </a:lnTo>
                  <a:lnTo>
                    <a:pt x="605" y="856"/>
                  </a:lnTo>
                  <a:lnTo>
                    <a:pt x="581" y="869"/>
                  </a:lnTo>
                  <a:lnTo>
                    <a:pt x="558" y="882"/>
                  </a:lnTo>
                  <a:lnTo>
                    <a:pt x="533" y="892"/>
                  </a:lnTo>
                  <a:lnTo>
                    <a:pt x="508" y="901"/>
                  </a:lnTo>
                  <a:lnTo>
                    <a:pt x="481" y="909"/>
                  </a:lnTo>
                  <a:lnTo>
                    <a:pt x="453" y="916"/>
                  </a:lnTo>
                  <a:lnTo>
                    <a:pt x="427" y="920"/>
                  </a:lnTo>
                  <a:lnTo>
                    <a:pt x="399" y="923"/>
                  </a:lnTo>
                  <a:lnTo>
                    <a:pt x="370" y="923"/>
                  </a:lnTo>
                  <a:lnTo>
                    <a:pt x="342" y="923"/>
                  </a:lnTo>
                  <a:lnTo>
                    <a:pt x="313" y="920"/>
                  </a:lnTo>
                  <a:lnTo>
                    <a:pt x="287" y="916"/>
                  </a:lnTo>
                  <a:lnTo>
                    <a:pt x="259" y="909"/>
                  </a:lnTo>
                  <a:lnTo>
                    <a:pt x="232" y="901"/>
                  </a:lnTo>
                  <a:lnTo>
                    <a:pt x="207" y="892"/>
                  </a:lnTo>
                  <a:lnTo>
                    <a:pt x="182" y="882"/>
                  </a:lnTo>
                  <a:lnTo>
                    <a:pt x="159" y="869"/>
                  </a:lnTo>
                  <a:lnTo>
                    <a:pt x="135" y="856"/>
                  </a:lnTo>
                  <a:lnTo>
                    <a:pt x="113" y="840"/>
                  </a:lnTo>
                  <a:lnTo>
                    <a:pt x="92" y="825"/>
                  </a:lnTo>
                  <a:lnTo>
                    <a:pt x="71" y="806"/>
                  </a:lnTo>
                  <a:lnTo>
                    <a:pt x="52" y="788"/>
                  </a:lnTo>
                  <a:lnTo>
                    <a:pt x="33" y="768"/>
                  </a:lnTo>
                  <a:lnTo>
                    <a:pt x="17" y="747"/>
                  </a:lnTo>
                  <a:lnTo>
                    <a:pt x="0" y="725"/>
                  </a:lnTo>
                  <a:lnTo>
                    <a:pt x="0" y="734"/>
                  </a:lnTo>
                  <a:close/>
                </a:path>
              </a:pathLst>
            </a:custGeom>
            <a:solidFill>
              <a:srgbClr val="80A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3" name="Freeform 271"/>
            <p:cNvSpPr>
              <a:spLocks noEditPoints="1"/>
            </p:cNvSpPr>
            <p:nvPr/>
          </p:nvSpPr>
          <p:spPr bwMode="auto">
            <a:xfrm>
              <a:off x="4115" y="2003"/>
              <a:ext cx="740" cy="925"/>
            </a:xfrm>
            <a:custGeom>
              <a:avLst/>
              <a:gdLst>
                <a:gd name="T0" fmla="*/ 707 w 740"/>
                <a:gd name="T1" fmla="*/ 154 h 925"/>
                <a:gd name="T2" fmla="*/ 648 w 740"/>
                <a:gd name="T3" fmla="*/ 98 h 925"/>
                <a:gd name="T4" fmla="*/ 581 w 740"/>
                <a:gd name="T5" fmla="*/ 54 h 925"/>
                <a:gd name="T6" fmla="*/ 506 w 740"/>
                <a:gd name="T7" fmla="*/ 23 h 925"/>
                <a:gd name="T8" fmla="*/ 427 w 740"/>
                <a:gd name="T9" fmla="*/ 4 h 925"/>
                <a:gd name="T10" fmla="*/ 342 w 740"/>
                <a:gd name="T11" fmla="*/ 2 h 925"/>
                <a:gd name="T12" fmla="*/ 259 w 740"/>
                <a:gd name="T13" fmla="*/ 14 h 925"/>
                <a:gd name="T14" fmla="*/ 182 w 740"/>
                <a:gd name="T15" fmla="*/ 43 h 925"/>
                <a:gd name="T16" fmla="*/ 113 w 740"/>
                <a:gd name="T17" fmla="*/ 83 h 925"/>
                <a:gd name="T18" fmla="*/ 52 w 740"/>
                <a:gd name="T19" fmla="*/ 135 h 925"/>
                <a:gd name="T20" fmla="*/ 0 w 740"/>
                <a:gd name="T21" fmla="*/ 196 h 925"/>
                <a:gd name="T22" fmla="*/ 33 w 740"/>
                <a:gd name="T23" fmla="*/ 162 h 925"/>
                <a:gd name="T24" fmla="*/ 90 w 740"/>
                <a:gd name="T25" fmla="*/ 105 h 925"/>
                <a:gd name="T26" fmla="*/ 157 w 740"/>
                <a:gd name="T27" fmla="*/ 61 h 925"/>
                <a:gd name="T28" fmla="*/ 232 w 740"/>
                <a:gd name="T29" fmla="*/ 29 h 925"/>
                <a:gd name="T30" fmla="*/ 313 w 740"/>
                <a:gd name="T31" fmla="*/ 10 h 925"/>
                <a:gd name="T32" fmla="*/ 399 w 740"/>
                <a:gd name="T33" fmla="*/ 7 h 925"/>
                <a:gd name="T34" fmla="*/ 481 w 740"/>
                <a:gd name="T35" fmla="*/ 20 h 925"/>
                <a:gd name="T36" fmla="*/ 558 w 740"/>
                <a:gd name="T37" fmla="*/ 48 h 925"/>
                <a:gd name="T38" fmla="*/ 627 w 740"/>
                <a:gd name="T39" fmla="*/ 90 h 925"/>
                <a:gd name="T40" fmla="*/ 688 w 740"/>
                <a:gd name="T41" fmla="*/ 142 h 925"/>
                <a:gd name="T42" fmla="*/ 740 w 740"/>
                <a:gd name="T43" fmla="*/ 206 h 925"/>
                <a:gd name="T44" fmla="*/ 17 w 740"/>
                <a:gd name="T45" fmla="*/ 750 h 925"/>
                <a:gd name="T46" fmla="*/ 71 w 740"/>
                <a:gd name="T47" fmla="*/ 810 h 925"/>
                <a:gd name="T48" fmla="*/ 135 w 740"/>
                <a:gd name="T49" fmla="*/ 858 h 925"/>
                <a:gd name="T50" fmla="*/ 207 w 740"/>
                <a:gd name="T51" fmla="*/ 893 h 925"/>
                <a:gd name="T52" fmla="*/ 287 w 740"/>
                <a:gd name="T53" fmla="*/ 916 h 925"/>
                <a:gd name="T54" fmla="*/ 370 w 740"/>
                <a:gd name="T55" fmla="*/ 925 h 925"/>
                <a:gd name="T56" fmla="*/ 453 w 740"/>
                <a:gd name="T57" fmla="*/ 916 h 925"/>
                <a:gd name="T58" fmla="*/ 533 w 740"/>
                <a:gd name="T59" fmla="*/ 893 h 925"/>
                <a:gd name="T60" fmla="*/ 605 w 740"/>
                <a:gd name="T61" fmla="*/ 858 h 925"/>
                <a:gd name="T62" fmla="*/ 669 w 740"/>
                <a:gd name="T63" fmla="*/ 810 h 925"/>
                <a:gd name="T64" fmla="*/ 723 w 740"/>
                <a:gd name="T65" fmla="*/ 750 h 925"/>
                <a:gd name="T66" fmla="*/ 725 w 740"/>
                <a:gd name="T67" fmla="*/ 741 h 925"/>
                <a:gd name="T68" fmla="*/ 669 w 740"/>
                <a:gd name="T69" fmla="*/ 802 h 925"/>
                <a:gd name="T70" fmla="*/ 605 w 740"/>
                <a:gd name="T71" fmla="*/ 851 h 925"/>
                <a:gd name="T72" fmla="*/ 533 w 740"/>
                <a:gd name="T73" fmla="*/ 888 h 925"/>
                <a:gd name="T74" fmla="*/ 455 w 740"/>
                <a:gd name="T75" fmla="*/ 912 h 925"/>
                <a:gd name="T76" fmla="*/ 370 w 740"/>
                <a:gd name="T77" fmla="*/ 919 h 925"/>
                <a:gd name="T78" fmla="*/ 285 w 740"/>
                <a:gd name="T79" fmla="*/ 912 h 925"/>
                <a:gd name="T80" fmla="*/ 207 w 740"/>
                <a:gd name="T81" fmla="*/ 888 h 925"/>
                <a:gd name="T82" fmla="*/ 135 w 740"/>
                <a:gd name="T83" fmla="*/ 851 h 925"/>
                <a:gd name="T84" fmla="*/ 71 w 740"/>
                <a:gd name="T85" fmla="*/ 802 h 925"/>
                <a:gd name="T86" fmla="*/ 17 w 740"/>
                <a:gd name="T87" fmla="*/ 741 h 92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25"/>
                <a:gd name="T134" fmla="*/ 740 w 740"/>
                <a:gd name="T135" fmla="*/ 925 h 92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25">
                  <a:moveTo>
                    <a:pt x="740" y="196"/>
                  </a:moveTo>
                  <a:lnTo>
                    <a:pt x="723" y="175"/>
                  </a:lnTo>
                  <a:lnTo>
                    <a:pt x="707" y="154"/>
                  </a:lnTo>
                  <a:lnTo>
                    <a:pt x="688" y="135"/>
                  </a:lnTo>
                  <a:lnTo>
                    <a:pt x="669" y="117"/>
                  </a:lnTo>
                  <a:lnTo>
                    <a:pt x="648" y="98"/>
                  </a:lnTo>
                  <a:lnTo>
                    <a:pt x="627" y="83"/>
                  </a:lnTo>
                  <a:lnTo>
                    <a:pt x="605" y="68"/>
                  </a:lnTo>
                  <a:lnTo>
                    <a:pt x="581" y="54"/>
                  </a:lnTo>
                  <a:lnTo>
                    <a:pt x="558" y="43"/>
                  </a:lnTo>
                  <a:lnTo>
                    <a:pt x="533" y="31"/>
                  </a:lnTo>
                  <a:lnTo>
                    <a:pt x="506" y="23"/>
                  </a:lnTo>
                  <a:lnTo>
                    <a:pt x="481" y="14"/>
                  </a:lnTo>
                  <a:lnTo>
                    <a:pt x="453" y="9"/>
                  </a:lnTo>
                  <a:lnTo>
                    <a:pt x="427" y="4"/>
                  </a:lnTo>
                  <a:lnTo>
                    <a:pt x="398" y="2"/>
                  </a:lnTo>
                  <a:lnTo>
                    <a:pt x="370" y="0"/>
                  </a:lnTo>
                  <a:lnTo>
                    <a:pt x="342" y="2"/>
                  </a:lnTo>
                  <a:lnTo>
                    <a:pt x="313" y="4"/>
                  </a:lnTo>
                  <a:lnTo>
                    <a:pt x="287" y="9"/>
                  </a:lnTo>
                  <a:lnTo>
                    <a:pt x="259" y="14"/>
                  </a:lnTo>
                  <a:lnTo>
                    <a:pt x="234" y="23"/>
                  </a:lnTo>
                  <a:lnTo>
                    <a:pt x="207" y="31"/>
                  </a:lnTo>
                  <a:lnTo>
                    <a:pt x="182" y="43"/>
                  </a:lnTo>
                  <a:lnTo>
                    <a:pt x="159" y="54"/>
                  </a:lnTo>
                  <a:lnTo>
                    <a:pt x="135" y="68"/>
                  </a:lnTo>
                  <a:lnTo>
                    <a:pt x="113" y="83"/>
                  </a:lnTo>
                  <a:lnTo>
                    <a:pt x="92" y="98"/>
                  </a:lnTo>
                  <a:lnTo>
                    <a:pt x="71" y="117"/>
                  </a:lnTo>
                  <a:lnTo>
                    <a:pt x="52" y="135"/>
                  </a:lnTo>
                  <a:lnTo>
                    <a:pt x="33" y="154"/>
                  </a:lnTo>
                  <a:lnTo>
                    <a:pt x="17" y="175"/>
                  </a:lnTo>
                  <a:lnTo>
                    <a:pt x="0" y="196"/>
                  </a:lnTo>
                  <a:lnTo>
                    <a:pt x="0" y="206"/>
                  </a:lnTo>
                  <a:lnTo>
                    <a:pt x="17" y="183"/>
                  </a:lnTo>
                  <a:lnTo>
                    <a:pt x="33" y="162"/>
                  </a:lnTo>
                  <a:lnTo>
                    <a:pt x="52" y="142"/>
                  </a:lnTo>
                  <a:lnTo>
                    <a:pt x="71" y="124"/>
                  </a:lnTo>
                  <a:lnTo>
                    <a:pt x="90" y="105"/>
                  </a:lnTo>
                  <a:lnTo>
                    <a:pt x="113" y="90"/>
                  </a:lnTo>
                  <a:lnTo>
                    <a:pt x="135" y="74"/>
                  </a:lnTo>
                  <a:lnTo>
                    <a:pt x="157" y="61"/>
                  </a:lnTo>
                  <a:lnTo>
                    <a:pt x="182" y="48"/>
                  </a:lnTo>
                  <a:lnTo>
                    <a:pt x="207" y="37"/>
                  </a:lnTo>
                  <a:lnTo>
                    <a:pt x="232" y="29"/>
                  </a:lnTo>
                  <a:lnTo>
                    <a:pt x="259" y="20"/>
                  </a:lnTo>
                  <a:lnTo>
                    <a:pt x="285" y="14"/>
                  </a:lnTo>
                  <a:lnTo>
                    <a:pt x="313" y="10"/>
                  </a:lnTo>
                  <a:lnTo>
                    <a:pt x="341" y="7"/>
                  </a:lnTo>
                  <a:lnTo>
                    <a:pt x="370" y="6"/>
                  </a:lnTo>
                  <a:lnTo>
                    <a:pt x="399" y="7"/>
                  </a:lnTo>
                  <a:lnTo>
                    <a:pt x="427" y="10"/>
                  </a:lnTo>
                  <a:lnTo>
                    <a:pt x="455" y="14"/>
                  </a:lnTo>
                  <a:lnTo>
                    <a:pt x="481" y="20"/>
                  </a:lnTo>
                  <a:lnTo>
                    <a:pt x="508" y="29"/>
                  </a:lnTo>
                  <a:lnTo>
                    <a:pt x="533" y="37"/>
                  </a:lnTo>
                  <a:lnTo>
                    <a:pt x="558" y="48"/>
                  </a:lnTo>
                  <a:lnTo>
                    <a:pt x="583" y="61"/>
                  </a:lnTo>
                  <a:lnTo>
                    <a:pt x="605" y="74"/>
                  </a:lnTo>
                  <a:lnTo>
                    <a:pt x="627" y="90"/>
                  </a:lnTo>
                  <a:lnTo>
                    <a:pt x="650" y="105"/>
                  </a:lnTo>
                  <a:lnTo>
                    <a:pt x="669" y="124"/>
                  </a:lnTo>
                  <a:lnTo>
                    <a:pt x="688" y="142"/>
                  </a:lnTo>
                  <a:lnTo>
                    <a:pt x="707" y="162"/>
                  </a:lnTo>
                  <a:lnTo>
                    <a:pt x="725" y="183"/>
                  </a:lnTo>
                  <a:lnTo>
                    <a:pt x="740" y="206"/>
                  </a:lnTo>
                  <a:lnTo>
                    <a:pt x="740" y="196"/>
                  </a:lnTo>
                  <a:close/>
                  <a:moveTo>
                    <a:pt x="0" y="729"/>
                  </a:moveTo>
                  <a:lnTo>
                    <a:pt x="17" y="750"/>
                  </a:lnTo>
                  <a:lnTo>
                    <a:pt x="33" y="771"/>
                  </a:lnTo>
                  <a:lnTo>
                    <a:pt x="52" y="791"/>
                  </a:lnTo>
                  <a:lnTo>
                    <a:pt x="71" y="810"/>
                  </a:lnTo>
                  <a:lnTo>
                    <a:pt x="92" y="827"/>
                  </a:lnTo>
                  <a:lnTo>
                    <a:pt x="113" y="842"/>
                  </a:lnTo>
                  <a:lnTo>
                    <a:pt x="135" y="858"/>
                  </a:lnTo>
                  <a:lnTo>
                    <a:pt x="159" y="871"/>
                  </a:lnTo>
                  <a:lnTo>
                    <a:pt x="182" y="883"/>
                  </a:lnTo>
                  <a:lnTo>
                    <a:pt x="207" y="893"/>
                  </a:lnTo>
                  <a:lnTo>
                    <a:pt x="234" y="903"/>
                  </a:lnTo>
                  <a:lnTo>
                    <a:pt x="259" y="910"/>
                  </a:lnTo>
                  <a:lnTo>
                    <a:pt x="287" y="916"/>
                  </a:lnTo>
                  <a:lnTo>
                    <a:pt x="313" y="920"/>
                  </a:lnTo>
                  <a:lnTo>
                    <a:pt x="342" y="923"/>
                  </a:lnTo>
                  <a:lnTo>
                    <a:pt x="370" y="925"/>
                  </a:lnTo>
                  <a:lnTo>
                    <a:pt x="398" y="923"/>
                  </a:lnTo>
                  <a:lnTo>
                    <a:pt x="427" y="920"/>
                  </a:lnTo>
                  <a:lnTo>
                    <a:pt x="453" y="916"/>
                  </a:lnTo>
                  <a:lnTo>
                    <a:pt x="481" y="910"/>
                  </a:lnTo>
                  <a:lnTo>
                    <a:pt x="506" y="903"/>
                  </a:lnTo>
                  <a:lnTo>
                    <a:pt x="533" y="893"/>
                  </a:lnTo>
                  <a:lnTo>
                    <a:pt x="558" y="883"/>
                  </a:lnTo>
                  <a:lnTo>
                    <a:pt x="581" y="871"/>
                  </a:lnTo>
                  <a:lnTo>
                    <a:pt x="605" y="858"/>
                  </a:lnTo>
                  <a:lnTo>
                    <a:pt x="627" y="842"/>
                  </a:lnTo>
                  <a:lnTo>
                    <a:pt x="648" y="827"/>
                  </a:lnTo>
                  <a:lnTo>
                    <a:pt x="669" y="810"/>
                  </a:lnTo>
                  <a:lnTo>
                    <a:pt x="688" y="791"/>
                  </a:lnTo>
                  <a:lnTo>
                    <a:pt x="707" y="771"/>
                  </a:lnTo>
                  <a:lnTo>
                    <a:pt x="723" y="750"/>
                  </a:lnTo>
                  <a:lnTo>
                    <a:pt x="740" y="729"/>
                  </a:lnTo>
                  <a:lnTo>
                    <a:pt x="740" y="720"/>
                  </a:lnTo>
                  <a:lnTo>
                    <a:pt x="725" y="741"/>
                  </a:lnTo>
                  <a:lnTo>
                    <a:pt x="707" y="763"/>
                  </a:lnTo>
                  <a:lnTo>
                    <a:pt x="688" y="783"/>
                  </a:lnTo>
                  <a:lnTo>
                    <a:pt x="669" y="802"/>
                  </a:lnTo>
                  <a:lnTo>
                    <a:pt x="650" y="820"/>
                  </a:lnTo>
                  <a:lnTo>
                    <a:pt x="627" y="837"/>
                  </a:lnTo>
                  <a:lnTo>
                    <a:pt x="605" y="851"/>
                  </a:lnTo>
                  <a:lnTo>
                    <a:pt x="583" y="865"/>
                  </a:lnTo>
                  <a:lnTo>
                    <a:pt x="558" y="878"/>
                  </a:lnTo>
                  <a:lnTo>
                    <a:pt x="533" y="888"/>
                  </a:lnTo>
                  <a:lnTo>
                    <a:pt x="508" y="898"/>
                  </a:lnTo>
                  <a:lnTo>
                    <a:pt x="481" y="905"/>
                  </a:lnTo>
                  <a:lnTo>
                    <a:pt x="455" y="912"/>
                  </a:lnTo>
                  <a:lnTo>
                    <a:pt x="427" y="916"/>
                  </a:lnTo>
                  <a:lnTo>
                    <a:pt x="399" y="919"/>
                  </a:lnTo>
                  <a:lnTo>
                    <a:pt x="370" y="919"/>
                  </a:lnTo>
                  <a:lnTo>
                    <a:pt x="341" y="919"/>
                  </a:lnTo>
                  <a:lnTo>
                    <a:pt x="313" y="916"/>
                  </a:lnTo>
                  <a:lnTo>
                    <a:pt x="285" y="912"/>
                  </a:lnTo>
                  <a:lnTo>
                    <a:pt x="259" y="905"/>
                  </a:lnTo>
                  <a:lnTo>
                    <a:pt x="232" y="898"/>
                  </a:lnTo>
                  <a:lnTo>
                    <a:pt x="207" y="888"/>
                  </a:lnTo>
                  <a:lnTo>
                    <a:pt x="182" y="878"/>
                  </a:lnTo>
                  <a:lnTo>
                    <a:pt x="157" y="865"/>
                  </a:lnTo>
                  <a:lnTo>
                    <a:pt x="135" y="851"/>
                  </a:lnTo>
                  <a:lnTo>
                    <a:pt x="113" y="837"/>
                  </a:lnTo>
                  <a:lnTo>
                    <a:pt x="90" y="820"/>
                  </a:lnTo>
                  <a:lnTo>
                    <a:pt x="71" y="802"/>
                  </a:lnTo>
                  <a:lnTo>
                    <a:pt x="52" y="783"/>
                  </a:lnTo>
                  <a:lnTo>
                    <a:pt x="33" y="763"/>
                  </a:lnTo>
                  <a:lnTo>
                    <a:pt x="17" y="741"/>
                  </a:lnTo>
                  <a:lnTo>
                    <a:pt x="0" y="720"/>
                  </a:lnTo>
                  <a:lnTo>
                    <a:pt x="0" y="729"/>
                  </a:lnTo>
                  <a:close/>
                </a:path>
              </a:pathLst>
            </a:custGeom>
            <a:solidFill>
              <a:srgbClr val="80A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4" name="Freeform 272"/>
            <p:cNvSpPr>
              <a:spLocks noEditPoints="1"/>
            </p:cNvSpPr>
            <p:nvPr/>
          </p:nvSpPr>
          <p:spPr bwMode="auto">
            <a:xfrm>
              <a:off x="4115" y="2006"/>
              <a:ext cx="740" cy="919"/>
            </a:xfrm>
            <a:custGeom>
              <a:avLst/>
              <a:gdLst>
                <a:gd name="T0" fmla="*/ 707 w 740"/>
                <a:gd name="T1" fmla="*/ 155 h 919"/>
                <a:gd name="T2" fmla="*/ 650 w 740"/>
                <a:gd name="T3" fmla="*/ 99 h 919"/>
                <a:gd name="T4" fmla="*/ 581 w 740"/>
                <a:gd name="T5" fmla="*/ 54 h 919"/>
                <a:gd name="T6" fmla="*/ 508 w 740"/>
                <a:gd name="T7" fmla="*/ 23 h 919"/>
                <a:gd name="T8" fmla="*/ 427 w 740"/>
                <a:gd name="T9" fmla="*/ 4 h 919"/>
                <a:gd name="T10" fmla="*/ 342 w 740"/>
                <a:gd name="T11" fmla="*/ 1 h 919"/>
                <a:gd name="T12" fmla="*/ 259 w 740"/>
                <a:gd name="T13" fmla="*/ 14 h 919"/>
                <a:gd name="T14" fmla="*/ 182 w 740"/>
                <a:gd name="T15" fmla="*/ 43 h 919"/>
                <a:gd name="T16" fmla="*/ 113 w 740"/>
                <a:gd name="T17" fmla="*/ 82 h 919"/>
                <a:gd name="T18" fmla="*/ 52 w 740"/>
                <a:gd name="T19" fmla="*/ 135 h 919"/>
                <a:gd name="T20" fmla="*/ 0 w 740"/>
                <a:gd name="T21" fmla="*/ 197 h 919"/>
                <a:gd name="T22" fmla="*/ 33 w 740"/>
                <a:gd name="T23" fmla="*/ 163 h 919"/>
                <a:gd name="T24" fmla="*/ 90 w 740"/>
                <a:gd name="T25" fmla="*/ 107 h 919"/>
                <a:gd name="T26" fmla="*/ 157 w 740"/>
                <a:gd name="T27" fmla="*/ 61 h 919"/>
                <a:gd name="T28" fmla="*/ 232 w 740"/>
                <a:gd name="T29" fmla="*/ 28 h 919"/>
                <a:gd name="T30" fmla="*/ 313 w 740"/>
                <a:gd name="T31" fmla="*/ 9 h 919"/>
                <a:gd name="T32" fmla="*/ 399 w 740"/>
                <a:gd name="T33" fmla="*/ 7 h 919"/>
                <a:gd name="T34" fmla="*/ 481 w 740"/>
                <a:gd name="T35" fmla="*/ 20 h 919"/>
                <a:gd name="T36" fmla="*/ 559 w 740"/>
                <a:gd name="T37" fmla="*/ 48 h 919"/>
                <a:gd name="T38" fmla="*/ 629 w 740"/>
                <a:gd name="T39" fmla="*/ 89 h 919"/>
                <a:gd name="T40" fmla="*/ 690 w 740"/>
                <a:gd name="T41" fmla="*/ 143 h 919"/>
                <a:gd name="T42" fmla="*/ 740 w 740"/>
                <a:gd name="T43" fmla="*/ 207 h 919"/>
                <a:gd name="T44" fmla="*/ 17 w 740"/>
                <a:gd name="T45" fmla="*/ 743 h 919"/>
                <a:gd name="T46" fmla="*/ 71 w 740"/>
                <a:gd name="T47" fmla="*/ 802 h 919"/>
                <a:gd name="T48" fmla="*/ 135 w 740"/>
                <a:gd name="T49" fmla="*/ 852 h 919"/>
                <a:gd name="T50" fmla="*/ 207 w 740"/>
                <a:gd name="T51" fmla="*/ 888 h 919"/>
                <a:gd name="T52" fmla="*/ 287 w 740"/>
                <a:gd name="T53" fmla="*/ 912 h 919"/>
                <a:gd name="T54" fmla="*/ 370 w 740"/>
                <a:gd name="T55" fmla="*/ 919 h 919"/>
                <a:gd name="T56" fmla="*/ 453 w 740"/>
                <a:gd name="T57" fmla="*/ 912 h 919"/>
                <a:gd name="T58" fmla="*/ 533 w 740"/>
                <a:gd name="T59" fmla="*/ 888 h 919"/>
                <a:gd name="T60" fmla="*/ 605 w 740"/>
                <a:gd name="T61" fmla="*/ 852 h 919"/>
                <a:gd name="T62" fmla="*/ 669 w 740"/>
                <a:gd name="T63" fmla="*/ 802 h 919"/>
                <a:gd name="T64" fmla="*/ 723 w 740"/>
                <a:gd name="T65" fmla="*/ 743 h 919"/>
                <a:gd name="T66" fmla="*/ 725 w 740"/>
                <a:gd name="T67" fmla="*/ 734 h 919"/>
                <a:gd name="T68" fmla="*/ 670 w 740"/>
                <a:gd name="T69" fmla="*/ 795 h 919"/>
                <a:gd name="T70" fmla="*/ 606 w 740"/>
                <a:gd name="T71" fmla="*/ 845 h 919"/>
                <a:gd name="T72" fmla="*/ 534 w 740"/>
                <a:gd name="T73" fmla="*/ 882 h 919"/>
                <a:gd name="T74" fmla="*/ 455 w 740"/>
                <a:gd name="T75" fmla="*/ 906 h 919"/>
                <a:gd name="T76" fmla="*/ 370 w 740"/>
                <a:gd name="T77" fmla="*/ 914 h 919"/>
                <a:gd name="T78" fmla="*/ 285 w 740"/>
                <a:gd name="T79" fmla="*/ 906 h 919"/>
                <a:gd name="T80" fmla="*/ 206 w 740"/>
                <a:gd name="T81" fmla="*/ 882 h 919"/>
                <a:gd name="T82" fmla="*/ 134 w 740"/>
                <a:gd name="T83" fmla="*/ 845 h 919"/>
                <a:gd name="T84" fmla="*/ 70 w 740"/>
                <a:gd name="T85" fmla="*/ 795 h 919"/>
                <a:gd name="T86" fmla="*/ 15 w 740"/>
                <a:gd name="T87" fmla="*/ 734 h 91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19"/>
                <a:gd name="T134" fmla="*/ 740 w 740"/>
                <a:gd name="T135" fmla="*/ 919 h 91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19">
                  <a:moveTo>
                    <a:pt x="740" y="197"/>
                  </a:moveTo>
                  <a:lnTo>
                    <a:pt x="723" y="176"/>
                  </a:lnTo>
                  <a:lnTo>
                    <a:pt x="707" y="155"/>
                  </a:lnTo>
                  <a:lnTo>
                    <a:pt x="688" y="135"/>
                  </a:lnTo>
                  <a:lnTo>
                    <a:pt x="669" y="116"/>
                  </a:lnTo>
                  <a:lnTo>
                    <a:pt x="650" y="99"/>
                  </a:lnTo>
                  <a:lnTo>
                    <a:pt x="627" y="82"/>
                  </a:lnTo>
                  <a:lnTo>
                    <a:pt x="605" y="68"/>
                  </a:lnTo>
                  <a:lnTo>
                    <a:pt x="581" y="54"/>
                  </a:lnTo>
                  <a:lnTo>
                    <a:pt x="558" y="43"/>
                  </a:lnTo>
                  <a:lnTo>
                    <a:pt x="533" y="31"/>
                  </a:lnTo>
                  <a:lnTo>
                    <a:pt x="508" y="23"/>
                  </a:lnTo>
                  <a:lnTo>
                    <a:pt x="481" y="14"/>
                  </a:lnTo>
                  <a:lnTo>
                    <a:pt x="453" y="9"/>
                  </a:lnTo>
                  <a:lnTo>
                    <a:pt x="427" y="4"/>
                  </a:lnTo>
                  <a:lnTo>
                    <a:pt x="399" y="1"/>
                  </a:lnTo>
                  <a:lnTo>
                    <a:pt x="370" y="0"/>
                  </a:lnTo>
                  <a:lnTo>
                    <a:pt x="342" y="1"/>
                  </a:lnTo>
                  <a:lnTo>
                    <a:pt x="313" y="4"/>
                  </a:lnTo>
                  <a:lnTo>
                    <a:pt x="287" y="9"/>
                  </a:lnTo>
                  <a:lnTo>
                    <a:pt x="259" y="14"/>
                  </a:lnTo>
                  <a:lnTo>
                    <a:pt x="232" y="23"/>
                  </a:lnTo>
                  <a:lnTo>
                    <a:pt x="207" y="31"/>
                  </a:lnTo>
                  <a:lnTo>
                    <a:pt x="182" y="43"/>
                  </a:lnTo>
                  <a:lnTo>
                    <a:pt x="159" y="54"/>
                  </a:lnTo>
                  <a:lnTo>
                    <a:pt x="135" y="68"/>
                  </a:lnTo>
                  <a:lnTo>
                    <a:pt x="113" y="82"/>
                  </a:lnTo>
                  <a:lnTo>
                    <a:pt x="92" y="99"/>
                  </a:lnTo>
                  <a:lnTo>
                    <a:pt x="71" y="116"/>
                  </a:lnTo>
                  <a:lnTo>
                    <a:pt x="52" y="135"/>
                  </a:lnTo>
                  <a:lnTo>
                    <a:pt x="33" y="155"/>
                  </a:lnTo>
                  <a:lnTo>
                    <a:pt x="17" y="176"/>
                  </a:lnTo>
                  <a:lnTo>
                    <a:pt x="0" y="197"/>
                  </a:lnTo>
                  <a:lnTo>
                    <a:pt x="0" y="207"/>
                  </a:lnTo>
                  <a:lnTo>
                    <a:pt x="15" y="185"/>
                  </a:lnTo>
                  <a:lnTo>
                    <a:pt x="33" y="163"/>
                  </a:lnTo>
                  <a:lnTo>
                    <a:pt x="52" y="143"/>
                  </a:lnTo>
                  <a:lnTo>
                    <a:pt x="70" y="125"/>
                  </a:lnTo>
                  <a:lnTo>
                    <a:pt x="90" y="107"/>
                  </a:lnTo>
                  <a:lnTo>
                    <a:pt x="111" y="89"/>
                  </a:lnTo>
                  <a:lnTo>
                    <a:pt x="134" y="75"/>
                  </a:lnTo>
                  <a:lnTo>
                    <a:pt x="157" y="61"/>
                  </a:lnTo>
                  <a:lnTo>
                    <a:pt x="181" y="48"/>
                  </a:lnTo>
                  <a:lnTo>
                    <a:pt x="206" y="37"/>
                  </a:lnTo>
                  <a:lnTo>
                    <a:pt x="232" y="28"/>
                  </a:lnTo>
                  <a:lnTo>
                    <a:pt x="259" y="20"/>
                  </a:lnTo>
                  <a:lnTo>
                    <a:pt x="285" y="14"/>
                  </a:lnTo>
                  <a:lnTo>
                    <a:pt x="313" y="9"/>
                  </a:lnTo>
                  <a:lnTo>
                    <a:pt x="341" y="7"/>
                  </a:lnTo>
                  <a:lnTo>
                    <a:pt x="370" y="6"/>
                  </a:lnTo>
                  <a:lnTo>
                    <a:pt x="399" y="7"/>
                  </a:lnTo>
                  <a:lnTo>
                    <a:pt x="427" y="9"/>
                  </a:lnTo>
                  <a:lnTo>
                    <a:pt x="455" y="14"/>
                  </a:lnTo>
                  <a:lnTo>
                    <a:pt x="481" y="20"/>
                  </a:lnTo>
                  <a:lnTo>
                    <a:pt x="508" y="28"/>
                  </a:lnTo>
                  <a:lnTo>
                    <a:pt x="534" y="37"/>
                  </a:lnTo>
                  <a:lnTo>
                    <a:pt x="559" y="48"/>
                  </a:lnTo>
                  <a:lnTo>
                    <a:pt x="583" y="61"/>
                  </a:lnTo>
                  <a:lnTo>
                    <a:pt x="606" y="75"/>
                  </a:lnTo>
                  <a:lnTo>
                    <a:pt x="629" y="89"/>
                  </a:lnTo>
                  <a:lnTo>
                    <a:pt x="650" y="107"/>
                  </a:lnTo>
                  <a:lnTo>
                    <a:pt x="670" y="125"/>
                  </a:lnTo>
                  <a:lnTo>
                    <a:pt x="690" y="143"/>
                  </a:lnTo>
                  <a:lnTo>
                    <a:pt x="708" y="163"/>
                  </a:lnTo>
                  <a:lnTo>
                    <a:pt x="725" y="185"/>
                  </a:lnTo>
                  <a:lnTo>
                    <a:pt x="740" y="207"/>
                  </a:lnTo>
                  <a:lnTo>
                    <a:pt x="740" y="197"/>
                  </a:lnTo>
                  <a:close/>
                  <a:moveTo>
                    <a:pt x="0" y="721"/>
                  </a:moveTo>
                  <a:lnTo>
                    <a:pt x="17" y="743"/>
                  </a:lnTo>
                  <a:lnTo>
                    <a:pt x="33" y="764"/>
                  </a:lnTo>
                  <a:lnTo>
                    <a:pt x="52" y="784"/>
                  </a:lnTo>
                  <a:lnTo>
                    <a:pt x="71" y="802"/>
                  </a:lnTo>
                  <a:lnTo>
                    <a:pt x="92" y="821"/>
                  </a:lnTo>
                  <a:lnTo>
                    <a:pt x="113" y="836"/>
                  </a:lnTo>
                  <a:lnTo>
                    <a:pt x="135" y="852"/>
                  </a:lnTo>
                  <a:lnTo>
                    <a:pt x="159" y="865"/>
                  </a:lnTo>
                  <a:lnTo>
                    <a:pt x="182" y="878"/>
                  </a:lnTo>
                  <a:lnTo>
                    <a:pt x="207" y="888"/>
                  </a:lnTo>
                  <a:lnTo>
                    <a:pt x="232" y="897"/>
                  </a:lnTo>
                  <a:lnTo>
                    <a:pt x="259" y="905"/>
                  </a:lnTo>
                  <a:lnTo>
                    <a:pt x="287" y="912"/>
                  </a:lnTo>
                  <a:lnTo>
                    <a:pt x="313" y="916"/>
                  </a:lnTo>
                  <a:lnTo>
                    <a:pt x="342" y="919"/>
                  </a:lnTo>
                  <a:lnTo>
                    <a:pt x="370" y="919"/>
                  </a:lnTo>
                  <a:lnTo>
                    <a:pt x="399" y="919"/>
                  </a:lnTo>
                  <a:lnTo>
                    <a:pt x="427" y="916"/>
                  </a:lnTo>
                  <a:lnTo>
                    <a:pt x="453" y="912"/>
                  </a:lnTo>
                  <a:lnTo>
                    <a:pt x="481" y="905"/>
                  </a:lnTo>
                  <a:lnTo>
                    <a:pt x="508" y="897"/>
                  </a:lnTo>
                  <a:lnTo>
                    <a:pt x="533" y="888"/>
                  </a:lnTo>
                  <a:lnTo>
                    <a:pt x="558" y="878"/>
                  </a:lnTo>
                  <a:lnTo>
                    <a:pt x="581" y="865"/>
                  </a:lnTo>
                  <a:lnTo>
                    <a:pt x="605" y="852"/>
                  </a:lnTo>
                  <a:lnTo>
                    <a:pt x="627" y="836"/>
                  </a:lnTo>
                  <a:lnTo>
                    <a:pt x="650" y="821"/>
                  </a:lnTo>
                  <a:lnTo>
                    <a:pt x="669" y="802"/>
                  </a:lnTo>
                  <a:lnTo>
                    <a:pt x="688" y="784"/>
                  </a:lnTo>
                  <a:lnTo>
                    <a:pt x="707" y="764"/>
                  </a:lnTo>
                  <a:lnTo>
                    <a:pt x="723" y="743"/>
                  </a:lnTo>
                  <a:lnTo>
                    <a:pt x="740" y="721"/>
                  </a:lnTo>
                  <a:lnTo>
                    <a:pt x="740" y="713"/>
                  </a:lnTo>
                  <a:lnTo>
                    <a:pt x="725" y="734"/>
                  </a:lnTo>
                  <a:lnTo>
                    <a:pt x="708" y="755"/>
                  </a:lnTo>
                  <a:lnTo>
                    <a:pt x="690" y="777"/>
                  </a:lnTo>
                  <a:lnTo>
                    <a:pt x="670" y="795"/>
                  </a:lnTo>
                  <a:lnTo>
                    <a:pt x="650" y="814"/>
                  </a:lnTo>
                  <a:lnTo>
                    <a:pt x="629" y="829"/>
                  </a:lnTo>
                  <a:lnTo>
                    <a:pt x="606" y="845"/>
                  </a:lnTo>
                  <a:lnTo>
                    <a:pt x="583" y="859"/>
                  </a:lnTo>
                  <a:lnTo>
                    <a:pt x="559" y="872"/>
                  </a:lnTo>
                  <a:lnTo>
                    <a:pt x="534" y="882"/>
                  </a:lnTo>
                  <a:lnTo>
                    <a:pt x="508" y="892"/>
                  </a:lnTo>
                  <a:lnTo>
                    <a:pt x="481" y="899"/>
                  </a:lnTo>
                  <a:lnTo>
                    <a:pt x="455" y="906"/>
                  </a:lnTo>
                  <a:lnTo>
                    <a:pt x="427" y="910"/>
                  </a:lnTo>
                  <a:lnTo>
                    <a:pt x="399" y="913"/>
                  </a:lnTo>
                  <a:lnTo>
                    <a:pt x="370" y="914"/>
                  </a:lnTo>
                  <a:lnTo>
                    <a:pt x="341" y="913"/>
                  </a:lnTo>
                  <a:lnTo>
                    <a:pt x="313" y="910"/>
                  </a:lnTo>
                  <a:lnTo>
                    <a:pt x="285" y="906"/>
                  </a:lnTo>
                  <a:lnTo>
                    <a:pt x="259" y="899"/>
                  </a:lnTo>
                  <a:lnTo>
                    <a:pt x="232" y="892"/>
                  </a:lnTo>
                  <a:lnTo>
                    <a:pt x="206" y="882"/>
                  </a:lnTo>
                  <a:lnTo>
                    <a:pt x="181" y="872"/>
                  </a:lnTo>
                  <a:lnTo>
                    <a:pt x="157" y="859"/>
                  </a:lnTo>
                  <a:lnTo>
                    <a:pt x="134" y="845"/>
                  </a:lnTo>
                  <a:lnTo>
                    <a:pt x="111" y="829"/>
                  </a:lnTo>
                  <a:lnTo>
                    <a:pt x="90" y="814"/>
                  </a:lnTo>
                  <a:lnTo>
                    <a:pt x="70" y="795"/>
                  </a:lnTo>
                  <a:lnTo>
                    <a:pt x="52" y="777"/>
                  </a:lnTo>
                  <a:lnTo>
                    <a:pt x="33" y="755"/>
                  </a:lnTo>
                  <a:lnTo>
                    <a:pt x="15" y="734"/>
                  </a:lnTo>
                  <a:lnTo>
                    <a:pt x="0" y="713"/>
                  </a:lnTo>
                  <a:lnTo>
                    <a:pt x="0" y="721"/>
                  </a:lnTo>
                  <a:close/>
                </a:path>
              </a:pathLst>
            </a:custGeom>
            <a:solidFill>
              <a:srgbClr val="80A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5" name="Freeform 273"/>
            <p:cNvSpPr>
              <a:spLocks noEditPoints="1"/>
            </p:cNvSpPr>
            <p:nvPr/>
          </p:nvSpPr>
          <p:spPr bwMode="auto">
            <a:xfrm>
              <a:off x="4115" y="2009"/>
              <a:ext cx="740" cy="913"/>
            </a:xfrm>
            <a:custGeom>
              <a:avLst/>
              <a:gdLst>
                <a:gd name="T0" fmla="*/ 707 w 740"/>
                <a:gd name="T1" fmla="*/ 156 h 913"/>
                <a:gd name="T2" fmla="*/ 650 w 740"/>
                <a:gd name="T3" fmla="*/ 99 h 913"/>
                <a:gd name="T4" fmla="*/ 583 w 740"/>
                <a:gd name="T5" fmla="*/ 55 h 913"/>
                <a:gd name="T6" fmla="*/ 508 w 740"/>
                <a:gd name="T7" fmla="*/ 23 h 913"/>
                <a:gd name="T8" fmla="*/ 427 w 740"/>
                <a:gd name="T9" fmla="*/ 4 h 913"/>
                <a:gd name="T10" fmla="*/ 341 w 740"/>
                <a:gd name="T11" fmla="*/ 1 h 913"/>
                <a:gd name="T12" fmla="*/ 259 w 740"/>
                <a:gd name="T13" fmla="*/ 14 h 913"/>
                <a:gd name="T14" fmla="*/ 182 w 740"/>
                <a:gd name="T15" fmla="*/ 42 h 913"/>
                <a:gd name="T16" fmla="*/ 113 w 740"/>
                <a:gd name="T17" fmla="*/ 84 h 913"/>
                <a:gd name="T18" fmla="*/ 52 w 740"/>
                <a:gd name="T19" fmla="*/ 136 h 913"/>
                <a:gd name="T20" fmla="*/ 0 w 740"/>
                <a:gd name="T21" fmla="*/ 200 h 913"/>
                <a:gd name="T22" fmla="*/ 32 w 740"/>
                <a:gd name="T23" fmla="*/ 165 h 913"/>
                <a:gd name="T24" fmla="*/ 90 w 740"/>
                <a:gd name="T25" fmla="*/ 108 h 913"/>
                <a:gd name="T26" fmla="*/ 157 w 740"/>
                <a:gd name="T27" fmla="*/ 61 h 913"/>
                <a:gd name="T28" fmla="*/ 232 w 740"/>
                <a:gd name="T29" fmla="*/ 28 h 913"/>
                <a:gd name="T30" fmla="*/ 313 w 740"/>
                <a:gd name="T31" fmla="*/ 8 h 913"/>
                <a:gd name="T32" fmla="*/ 399 w 740"/>
                <a:gd name="T33" fmla="*/ 6 h 913"/>
                <a:gd name="T34" fmla="*/ 481 w 740"/>
                <a:gd name="T35" fmla="*/ 20 h 913"/>
                <a:gd name="T36" fmla="*/ 559 w 740"/>
                <a:gd name="T37" fmla="*/ 48 h 913"/>
                <a:gd name="T38" fmla="*/ 629 w 740"/>
                <a:gd name="T39" fmla="*/ 91 h 913"/>
                <a:gd name="T40" fmla="*/ 690 w 740"/>
                <a:gd name="T41" fmla="*/ 145 h 913"/>
                <a:gd name="T42" fmla="*/ 740 w 740"/>
                <a:gd name="T43" fmla="*/ 209 h 913"/>
                <a:gd name="T44" fmla="*/ 17 w 740"/>
                <a:gd name="T45" fmla="*/ 735 h 913"/>
                <a:gd name="T46" fmla="*/ 71 w 740"/>
                <a:gd name="T47" fmla="*/ 796 h 913"/>
                <a:gd name="T48" fmla="*/ 135 w 740"/>
                <a:gd name="T49" fmla="*/ 845 h 913"/>
                <a:gd name="T50" fmla="*/ 207 w 740"/>
                <a:gd name="T51" fmla="*/ 882 h 913"/>
                <a:gd name="T52" fmla="*/ 285 w 740"/>
                <a:gd name="T53" fmla="*/ 906 h 913"/>
                <a:gd name="T54" fmla="*/ 370 w 740"/>
                <a:gd name="T55" fmla="*/ 913 h 913"/>
                <a:gd name="T56" fmla="*/ 455 w 740"/>
                <a:gd name="T57" fmla="*/ 906 h 913"/>
                <a:gd name="T58" fmla="*/ 533 w 740"/>
                <a:gd name="T59" fmla="*/ 882 h 913"/>
                <a:gd name="T60" fmla="*/ 605 w 740"/>
                <a:gd name="T61" fmla="*/ 845 h 913"/>
                <a:gd name="T62" fmla="*/ 669 w 740"/>
                <a:gd name="T63" fmla="*/ 796 h 913"/>
                <a:gd name="T64" fmla="*/ 725 w 740"/>
                <a:gd name="T65" fmla="*/ 735 h 913"/>
                <a:gd name="T66" fmla="*/ 725 w 740"/>
                <a:gd name="T67" fmla="*/ 727 h 913"/>
                <a:gd name="T68" fmla="*/ 670 w 740"/>
                <a:gd name="T69" fmla="*/ 788 h 913"/>
                <a:gd name="T70" fmla="*/ 606 w 740"/>
                <a:gd name="T71" fmla="*/ 839 h 913"/>
                <a:gd name="T72" fmla="*/ 534 w 740"/>
                <a:gd name="T73" fmla="*/ 876 h 913"/>
                <a:gd name="T74" fmla="*/ 455 w 740"/>
                <a:gd name="T75" fmla="*/ 900 h 913"/>
                <a:gd name="T76" fmla="*/ 370 w 740"/>
                <a:gd name="T77" fmla="*/ 909 h 913"/>
                <a:gd name="T78" fmla="*/ 285 w 740"/>
                <a:gd name="T79" fmla="*/ 900 h 913"/>
                <a:gd name="T80" fmla="*/ 206 w 740"/>
                <a:gd name="T81" fmla="*/ 876 h 913"/>
                <a:gd name="T82" fmla="*/ 134 w 740"/>
                <a:gd name="T83" fmla="*/ 839 h 913"/>
                <a:gd name="T84" fmla="*/ 70 w 740"/>
                <a:gd name="T85" fmla="*/ 788 h 913"/>
                <a:gd name="T86" fmla="*/ 15 w 740"/>
                <a:gd name="T87" fmla="*/ 727 h 91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13"/>
                <a:gd name="T134" fmla="*/ 740 w 740"/>
                <a:gd name="T135" fmla="*/ 913 h 91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13">
                  <a:moveTo>
                    <a:pt x="740" y="200"/>
                  </a:moveTo>
                  <a:lnTo>
                    <a:pt x="725" y="177"/>
                  </a:lnTo>
                  <a:lnTo>
                    <a:pt x="707" y="156"/>
                  </a:lnTo>
                  <a:lnTo>
                    <a:pt x="688" y="136"/>
                  </a:lnTo>
                  <a:lnTo>
                    <a:pt x="669" y="118"/>
                  </a:lnTo>
                  <a:lnTo>
                    <a:pt x="650" y="99"/>
                  </a:lnTo>
                  <a:lnTo>
                    <a:pt x="627" y="84"/>
                  </a:lnTo>
                  <a:lnTo>
                    <a:pt x="605" y="68"/>
                  </a:lnTo>
                  <a:lnTo>
                    <a:pt x="583" y="55"/>
                  </a:lnTo>
                  <a:lnTo>
                    <a:pt x="558" y="42"/>
                  </a:lnTo>
                  <a:lnTo>
                    <a:pt x="533" y="31"/>
                  </a:lnTo>
                  <a:lnTo>
                    <a:pt x="508" y="23"/>
                  </a:lnTo>
                  <a:lnTo>
                    <a:pt x="481" y="14"/>
                  </a:lnTo>
                  <a:lnTo>
                    <a:pt x="455" y="8"/>
                  </a:lnTo>
                  <a:lnTo>
                    <a:pt x="427" y="4"/>
                  </a:lnTo>
                  <a:lnTo>
                    <a:pt x="399" y="1"/>
                  </a:lnTo>
                  <a:lnTo>
                    <a:pt x="370" y="0"/>
                  </a:lnTo>
                  <a:lnTo>
                    <a:pt x="341" y="1"/>
                  </a:lnTo>
                  <a:lnTo>
                    <a:pt x="313" y="4"/>
                  </a:lnTo>
                  <a:lnTo>
                    <a:pt x="285" y="8"/>
                  </a:lnTo>
                  <a:lnTo>
                    <a:pt x="259" y="14"/>
                  </a:lnTo>
                  <a:lnTo>
                    <a:pt x="232" y="23"/>
                  </a:lnTo>
                  <a:lnTo>
                    <a:pt x="207" y="31"/>
                  </a:lnTo>
                  <a:lnTo>
                    <a:pt x="182" y="42"/>
                  </a:lnTo>
                  <a:lnTo>
                    <a:pt x="157" y="55"/>
                  </a:lnTo>
                  <a:lnTo>
                    <a:pt x="135" y="68"/>
                  </a:lnTo>
                  <a:lnTo>
                    <a:pt x="113" y="84"/>
                  </a:lnTo>
                  <a:lnTo>
                    <a:pt x="90" y="99"/>
                  </a:lnTo>
                  <a:lnTo>
                    <a:pt x="71" y="118"/>
                  </a:lnTo>
                  <a:lnTo>
                    <a:pt x="52" y="136"/>
                  </a:lnTo>
                  <a:lnTo>
                    <a:pt x="33" y="156"/>
                  </a:lnTo>
                  <a:lnTo>
                    <a:pt x="17" y="177"/>
                  </a:lnTo>
                  <a:lnTo>
                    <a:pt x="0" y="200"/>
                  </a:lnTo>
                  <a:lnTo>
                    <a:pt x="0" y="209"/>
                  </a:lnTo>
                  <a:lnTo>
                    <a:pt x="15" y="186"/>
                  </a:lnTo>
                  <a:lnTo>
                    <a:pt x="32" y="165"/>
                  </a:lnTo>
                  <a:lnTo>
                    <a:pt x="50" y="145"/>
                  </a:lnTo>
                  <a:lnTo>
                    <a:pt x="70" y="125"/>
                  </a:lnTo>
                  <a:lnTo>
                    <a:pt x="90" y="108"/>
                  </a:lnTo>
                  <a:lnTo>
                    <a:pt x="111" y="91"/>
                  </a:lnTo>
                  <a:lnTo>
                    <a:pt x="134" y="75"/>
                  </a:lnTo>
                  <a:lnTo>
                    <a:pt x="157" y="61"/>
                  </a:lnTo>
                  <a:lnTo>
                    <a:pt x="181" y="48"/>
                  </a:lnTo>
                  <a:lnTo>
                    <a:pt x="206" y="37"/>
                  </a:lnTo>
                  <a:lnTo>
                    <a:pt x="232" y="28"/>
                  </a:lnTo>
                  <a:lnTo>
                    <a:pt x="259" y="20"/>
                  </a:lnTo>
                  <a:lnTo>
                    <a:pt x="285" y="14"/>
                  </a:lnTo>
                  <a:lnTo>
                    <a:pt x="313" y="8"/>
                  </a:lnTo>
                  <a:lnTo>
                    <a:pt x="341" y="6"/>
                  </a:lnTo>
                  <a:lnTo>
                    <a:pt x="370" y="6"/>
                  </a:lnTo>
                  <a:lnTo>
                    <a:pt x="399" y="6"/>
                  </a:lnTo>
                  <a:lnTo>
                    <a:pt x="427" y="8"/>
                  </a:lnTo>
                  <a:lnTo>
                    <a:pt x="455" y="14"/>
                  </a:lnTo>
                  <a:lnTo>
                    <a:pt x="481" y="20"/>
                  </a:lnTo>
                  <a:lnTo>
                    <a:pt x="508" y="28"/>
                  </a:lnTo>
                  <a:lnTo>
                    <a:pt x="534" y="37"/>
                  </a:lnTo>
                  <a:lnTo>
                    <a:pt x="559" y="48"/>
                  </a:lnTo>
                  <a:lnTo>
                    <a:pt x="583" y="61"/>
                  </a:lnTo>
                  <a:lnTo>
                    <a:pt x="606" y="75"/>
                  </a:lnTo>
                  <a:lnTo>
                    <a:pt x="629" y="91"/>
                  </a:lnTo>
                  <a:lnTo>
                    <a:pt x="650" y="108"/>
                  </a:lnTo>
                  <a:lnTo>
                    <a:pt x="670" y="125"/>
                  </a:lnTo>
                  <a:lnTo>
                    <a:pt x="690" y="145"/>
                  </a:lnTo>
                  <a:lnTo>
                    <a:pt x="708" y="165"/>
                  </a:lnTo>
                  <a:lnTo>
                    <a:pt x="725" y="186"/>
                  </a:lnTo>
                  <a:lnTo>
                    <a:pt x="740" y="209"/>
                  </a:lnTo>
                  <a:lnTo>
                    <a:pt x="740" y="200"/>
                  </a:lnTo>
                  <a:close/>
                  <a:moveTo>
                    <a:pt x="0" y="714"/>
                  </a:moveTo>
                  <a:lnTo>
                    <a:pt x="17" y="735"/>
                  </a:lnTo>
                  <a:lnTo>
                    <a:pt x="33" y="757"/>
                  </a:lnTo>
                  <a:lnTo>
                    <a:pt x="52" y="777"/>
                  </a:lnTo>
                  <a:lnTo>
                    <a:pt x="71" y="796"/>
                  </a:lnTo>
                  <a:lnTo>
                    <a:pt x="90" y="814"/>
                  </a:lnTo>
                  <a:lnTo>
                    <a:pt x="113" y="831"/>
                  </a:lnTo>
                  <a:lnTo>
                    <a:pt x="135" y="845"/>
                  </a:lnTo>
                  <a:lnTo>
                    <a:pt x="157" y="859"/>
                  </a:lnTo>
                  <a:lnTo>
                    <a:pt x="182" y="872"/>
                  </a:lnTo>
                  <a:lnTo>
                    <a:pt x="207" y="882"/>
                  </a:lnTo>
                  <a:lnTo>
                    <a:pt x="232" y="892"/>
                  </a:lnTo>
                  <a:lnTo>
                    <a:pt x="259" y="899"/>
                  </a:lnTo>
                  <a:lnTo>
                    <a:pt x="285" y="906"/>
                  </a:lnTo>
                  <a:lnTo>
                    <a:pt x="313" y="910"/>
                  </a:lnTo>
                  <a:lnTo>
                    <a:pt x="341" y="913"/>
                  </a:lnTo>
                  <a:lnTo>
                    <a:pt x="370" y="913"/>
                  </a:lnTo>
                  <a:lnTo>
                    <a:pt x="399" y="913"/>
                  </a:lnTo>
                  <a:lnTo>
                    <a:pt x="427" y="910"/>
                  </a:lnTo>
                  <a:lnTo>
                    <a:pt x="455" y="906"/>
                  </a:lnTo>
                  <a:lnTo>
                    <a:pt x="481" y="899"/>
                  </a:lnTo>
                  <a:lnTo>
                    <a:pt x="508" y="892"/>
                  </a:lnTo>
                  <a:lnTo>
                    <a:pt x="533" y="882"/>
                  </a:lnTo>
                  <a:lnTo>
                    <a:pt x="558" y="872"/>
                  </a:lnTo>
                  <a:lnTo>
                    <a:pt x="583" y="859"/>
                  </a:lnTo>
                  <a:lnTo>
                    <a:pt x="605" y="845"/>
                  </a:lnTo>
                  <a:lnTo>
                    <a:pt x="627" y="831"/>
                  </a:lnTo>
                  <a:lnTo>
                    <a:pt x="650" y="814"/>
                  </a:lnTo>
                  <a:lnTo>
                    <a:pt x="669" y="796"/>
                  </a:lnTo>
                  <a:lnTo>
                    <a:pt x="688" y="777"/>
                  </a:lnTo>
                  <a:lnTo>
                    <a:pt x="707" y="757"/>
                  </a:lnTo>
                  <a:lnTo>
                    <a:pt x="725" y="735"/>
                  </a:lnTo>
                  <a:lnTo>
                    <a:pt x="740" y="714"/>
                  </a:lnTo>
                  <a:lnTo>
                    <a:pt x="740" y="704"/>
                  </a:lnTo>
                  <a:lnTo>
                    <a:pt x="725" y="727"/>
                  </a:lnTo>
                  <a:lnTo>
                    <a:pt x="708" y="748"/>
                  </a:lnTo>
                  <a:lnTo>
                    <a:pt x="690" y="769"/>
                  </a:lnTo>
                  <a:lnTo>
                    <a:pt x="670" y="788"/>
                  </a:lnTo>
                  <a:lnTo>
                    <a:pt x="650" y="806"/>
                  </a:lnTo>
                  <a:lnTo>
                    <a:pt x="629" y="823"/>
                  </a:lnTo>
                  <a:lnTo>
                    <a:pt x="606" y="839"/>
                  </a:lnTo>
                  <a:lnTo>
                    <a:pt x="583" y="852"/>
                  </a:lnTo>
                  <a:lnTo>
                    <a:pt x="559" y="865"/>
                  </a:lnTo>
                  <a:lnTo>
                    <a:pt x="534" y="876"/>
                  </a:lnTo>
                  <a:lnTo>
                    <a:pt x="508" y="886"/>
                  </a:lnTo>
                  <a:lnTo>
                    <a:pt x="481" y="894"/>
                  </a:lnTo>
                  <a:lnTo>
                    <a:pt x="455" y="900"/>
                  </a:lnTo>
                  <a:lnTo>
                    <a:pt x="427" y="904"/>
                  </a:lnTo>
                  <a:lnTo>
                    <a:pt x="399" y="907"/>
                  </a:lnTo>
                  <a:lnTo>
                    <a:pt x="370" y="909"/>
                  </a:lnTo>
                  <a:lnTo>
                    <a:pt x="341" y="907"/>
                  </a:lnTo>
                  <a:lnTo>
                    <a:pt x="313" y="904"/>
                  </a:lnTo>
                  <a:lnTo>
                    <a:pt x="285" y="900"/>
                  </a:lnTo>
                  <a:lnTo>
                    <a:pt x="259" y="894"/>
                  </a:lnTo>
                  <a:lnTo>
                    <a:pt x="232" y="886"/>
                  </a:lnTo>
                  <a:lnTo>
                    <a:pt x="206" y="876"/>
                  </a:lnTo>
                  <a:lnTo>
                    <a:pt x="181" y="865"/>
                  </a:lnTo>
                  <a:lnTo>
                    <a:pt x="157" y="852"/>
                  </a:lnTo>
                  <a:lnTo>
                    <a:pt x="134" y="839"/>
                  </a:lnTo>
                  <a:lnTo>
                    <a:pt x="111" y="823"/>
                  </a:lnTo>
                  <a:lnTo>
                    <a:pt x="90" y="806"/>
                  </a:lnTo>
                  <a:lnTo>
                    <a:pt x="70" y="788"/>
                  </a:lnTo>
                  <a:lnTo>
                    <a:pt x="50" y="769"/>
                  </a:lnTo>
                  <a:lnTo>
                    <a:pt x="32" y="748"/>
                  </a:lnTo>
                  <a:lnTo>
                    <a:pt x="15" y="727"/>
                  </a:lnTo>
                  <a:lnTo>
                    <a:pt x="0" y="704"/>
                  </a:lnTo>
                  <a:lnTo>
                    <a:pt x="0" y="714"/>
                  </a:lnTo>
                  <a:close/>
                </a:path>
              </a:pathLst>
            </a:custGeom>
            <a:solidFill>
              <a:srgbClr val="80A6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6" name="Freeform 274"/>
            <p:cNvSpPr>
              <a:spLocks noEditPoints="1"/>
            </p:cNvSpPr>
            <p:nvPr/>
          </p:nvSpPr>
          <p:spPr bwMode="auto">
            <a:xfrm>
              <a:off x="4115" y="2012"/>
              <a:ext cx="740" cy="908"/>
            </a:xfrm>
            <a:custGeom>
              <a:avLst/>
              <a:gdLst>
                <a:gd name="T0" fmla="*/ 708 w 740"/>
                <a:gd name="T1" fmla="*/ 157 h 908"/>
                <a:gd name="T2" fmla="*/ 650 w 740"/>
                <a:gd name="T3" fmla="*/ 101 h 908"/>
                <a:gd name="T4" fmla="*/ 583 w 740"/>
                <a:gd name="T5" fmla="*/ 55 h 908"/>
                <a:gd name="T6" fmla="*/ 508 w 740"/>
                <a:gd name="T7" fmla="*/ 22 h 908"/>
                <a:gd name="T8" fmla="*/ 427 w 740"/>
                <a:gd name="T9" fmla="*/ 3 h 908"/>
                <a:gd name="T10" fmla="*/ 341 w 740"/>
                <a:gd name="T11" fmla="*/ 1 h 908"/>
                <a:gd name="T12" fmla="*/ 259 w 740"/>
                <a:gd name="T13" fmla="*/ 14 h 908"/>
                <a:gd name="T14" fmla="*/ 181 w 740"/>
                <a:gd name="T15" fmla="*/ 42 h 908"/>
                <a:gd name="T16" fmla="*/ 111 w 740"/>
                <a:gd name="T17" fmla="*/ 83 h 908"/>
                <a:gd name="T18" fmla="*/ 52 w 740"/>
                <a:gd name="T19" fmla="*/ 137 h 908"/>
                <a:gd name="T20" fmla="*/ 0 w 740"/>
                <a:gd name="T21" fmla="*/ 201 h 908"/>
                <a:gd name="T22" fmla="*/ 32 w 740"/>
                <a:gd name="T23" fmla="*/ 166 h 908"/>
                <a:gd name="T24" fmla="*/ 89 w 740"/>
                <a:gd name="T25" fmla="*/ 108 h 908"/>
                <a:gd name="T26" fmla="*/ 156 w 740"/>
                <a:gd name="T27" fmla="*/ 61 h 908"/>
                <a:gd name="T28" fmla="*/ 231 w 740"/>
                <a:gd name="T29" fmla="*/ 28 h 908"/>
                <a:gd name="T30" fmla="*/ 313 w 740"/>
                <a:gd name="T31" fmla="*/ 8 h 908"/>
                <a:gd name="T32" fmla="*/ 399 w 740"/>
                <a:gd name="T33" fmla="*/ 5 h 908"/>
                <a:gd name="T34" fmla="*/ 483 w 740"/>
                <a:gd name="T35" fmla="*/ 20 h 908"/>
                <a:gd name="T36" fmla="*/ 559 w 740"/>
                <a:gd name="T37" fmla="*/ 48 h 908"/>
                <a:gd name="T38" fmla="*/ 629 w 740"/>
                <a:gd name="T39" fmla="*/ 91 h 908"/>
                <a:gd name="T40" fmla="*/ 690 w 740"/>
                <a:gd name="T41" fmla="*/ 146 h 908"/>
                <a:gd name="T42" fmla="*/ 740 w 740"/>
                <a:gd name="T43" fmla="*/ 210 h 908"/>
                <a:gd name="T44" fmla="*/ 15 w 740"/>
                <a:gd name="T45" fmla="*/ 728 h 908"/>
                <a:gd name="T46" fmla="*/ 70 w 740"/>
                <a:gd name="T47" fmla="*/ 789 h 908"/>
                <a:gd name="T48" fmla="*/ 134 w 740"/>
                <a:gd name="T49" fmla="*/ 839 h 908"/>
                <a:gd name="T50" fmla="*/ 206 w 740"/>
                <a:gd name="T51" fmla="*/ 876 h 908"/>
                <a:gd name="T52" fmla="*/ 285 w 740"/>
                <a:gd name="T53" fmla="*/ 900 h 908"/>
                <a:gd name="T54" fmla="*/ 370 w 740"/>
                <a:gd name="T55" fmla="*/ 908 h 908"/>
                <a:gd name="T56" fmla="*/ 455 w 740"/>
                <a:gd name="T57" fmla="*/ 900 h 908"/>
                <a:gd name="T58" fmla="*/ 534 w 740"/>
                <a:gd name="T59" fmla="*/ 876 h 908"/>
                <a:gd name="T60" fmla="*/ 606 w 740"/>
                <a:gd name="T61" fmla="*/ 839 h 908"/>
                <a:gd name="T62" fmla="*/ 670 w 740"/>
                <a:gd name="T63" fmla="*/ 789 h 908"/>
                <a:gd name="T64" fmla="*/ 725 w 740"/>
                <a:gd name="T65" fmla="*/ 728 h 908"/>
                <a:gd name="T66" fmla="*/ 725 w 740"/>
                <a:gd name="T67" fmla="*/ 720 h 908"/>
                <a:gd name="T68" fmla="*/ 670 w 740"/>
                <a:gd name="T69" fmla="*/ 782 h 908"/>
                <a:gd name="T70" fmla="*/ 606 w 740"/>
                <a:gd name="T71" fmla="*/ 832 h 908"/>
                <a:gd name="T72" fmla="*/ 534 w 740"/>
                <a:gd name="T73" fmla="*/ 870 h 908"/>
                <a:gd name="T74" fmla="*/ 455 w 740"/>
                <a:gd name="T75" fmla="*/ 894 h 908"/>
                <a:gd name="T76" fmla="*/ 370 w 740"/>
                <a:gd name="T77" fmla="*/ 903 h 908"/>
                <a:gd name="T78" fmla="*/ 285 w 740"/>
                <a:gd name="T79" fmla="*/ 894 h 908"/>
                <a:gd name="T80" fmla="*/ 206 w 740"/>
                <a:gd name="T81" fmla="*/ 870 h 908"/>
                <a:gd name="T82" fmla="*/ 134 w 740"/>
                <a:gd name="T83" fmla="*/ 832 h 908"/>
                <a:gd name="T84" fmla="*/ 70 w 740"/>
                <a:gd name="T85" fmla="*/ 782 h 908"/>
                <a:gd name="T86" fmla="*/ 15 w 740"/>
                <a:gd name="T87" fmla="*/ 720 h 9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08"/>
                <a:gd name="T134" fmla="*/ 740 w 740"/>
                <a:gd name="T135" fmla="*/ 908 h 9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08">
                  <a:moveTo>
                    <a:pt x="740" y="201"/>
                  </a:moveTo>
                  <a:lnTo>
                    <a:pt x="725" y="179"/>
                  </a:lnTo>
                  <a:lnTo>
                    <a:pt x="708" y="157"/>
                  </a:lnTo>
                  <a:lnTo>
                    <a:pt x="690" y="137"/>
                  </a:lnTo>
                  <a:lnTo>
                    <a:pt x="670" y="119"/>
                  </a:lnTo>
                  <a:lnTo>
                    <a:pt x="650" y="101"/>
                  </a:lnTo>
                  <a:lnTo>
                    <a:pt x="629" y="83"/>
                  </a:lnTo>
                  <a:lnTo>
                    <a:pt x="606" y="69"/>
                  </a:lnTo>
                  <a:lnTo>
                    <a:pt x="583" y="55"/>
                  </a:lnTo>
                  <a:lnTo>
                    <a:pt x="559" y="42"/>
                  </a:lnTo>
                  <a:lnTo>
                    <a:pt x="534" y="31"/>
                  </a:lnTo>
                  <a:lnTo>
                    <a:pt x="508" y="22"/>
                  </a:lnTo>
                  <a:lnTo>
                    <a:pt x="481" y="14"/>
                  </a:lnTo>
                  <a:lnTo>
                    <a:pt x="455" y="8"/>
                  </a:lnTo>
                  <a:lnTo>
                    <a:pt x="427" y="3"/>
                  </a:lnTo>
                  <a:lnTo>
                    <a:pt x="399" y="1"/>
                  </a:lnTo>
                  <a:lnTo>
                    <a:pt x="370" y="0"/>
                  </a:lnTo>
                  <a:lnTo>
                    <a:pt x="341" y="1"/>
                  </a:lnTo>
                  <a:lnTo>
                    <a:pt x="313" y="3"/>
                  </a:lnTo>
                  <a:lnTo>
                    <a:pt x="285" y="8"/>
                  </a:lnTo>
                  <a:lnTo>
                    <a:pt x="259" y="14"/>
                  </a:lnTo>
                  <a:lnTo>
                    <a:pt x="232" y="22"/>
                  </a:lnTo>
                  <a:lnTo>
                    <a:pt x="206" y="31"/>
                  </a:lnTo>
                  <a:lnTo>
                    <a:pt x="181" y="42"/>
                  </a:lnTo>
                  <a:lnTo>
                    <a:pt x="157" y="55"/>
                  </a:lnTo>
                  <a:lnTo>
                    <a:pt x="134" y="69"/>
                  </a:lnTo>
                  <a:lnTo>
                    <a:pt x="111" y="83"/>
                  </a:lnTo>
                  <a:lnTo>
                    <a:pt x="90" y="101"/>
                  </a:lnTo>
                  <a:lnTo>
                    <a:pt x="70" y="119"/>
                  </a:lnTo>
                  <a:lnTo>
                    <a:pt x="52" y="137"/>
                  </a:lnTo>
                  <a:lnTo>
                    <a:pt x="33" y="157"/>
                  </a:lnTo>
                  <a:lnTo>
                    <a:pt x="15" y="179"/>
                  </a:lnTo>
                  <a:lnTo>
                    <a:pt x="0" y="201"/>
                  </a:lnTo>
                  <a:lnTo>
                    <a:pt x="0" y="210"/>
                  </a:lnTo>
                  <a:lnTo>
                    <a:pt x="15" y="187"/>
                  </a:lnTo>
                  <a:lnTo>
                    <a:pt x="32" y="166"/>
                  </a:lnTo>
                  <a:lnTo>
                    <a:pt x="50" y="146"/>
                  </a:lnTo>
                  <a:lnTo>
                    <a:pt x="70" y="126"/>
                  </a:lnTo>
                  <a:lnTo>
                    <a:pt x="89" y="108"/>
                  </a:lnTo>
                  <a:lnTo>
                    <a:pt x="111" y="91"/>
                  </a:lnTo>
                  <a:lnTo>
                    <a:pt x="134" y="75"/>
                  </a:lnTo>
                  <a:lnTo>
                    <a:pt x="156" y="61"/>
                  </a:lnTo>
                  <a:lnTo>
                    <a:pt x="181" y="48"/>
                  </a:lnTo>
                  <a:lnTo>
                    <a:pt x="206" y="37"/>
                  </a:lnTo>
                  <a:lnTo>
                    <a:pt x="231" y="28"/>
                  </a:lnTo>
                  <a:lnTo>
                    <a:pt x="257" y="20"/>
                  </a:lnTo>
                  <a:lnTo>
                    <a:pt x="285" y="12"/>
                  </a:lnTo>
                  <a:lnTo>
                    <a:pt x="313" y="8"/>
                  </a:lnTo>
                  <a:lnTo>
                    <a:pt x="341" y="5"/>
                  </a:lnTo>
                  <a:lnTo>
                    <a:pt x="370" y="4"/>
                  </a:lnTo>
                  <a:lnTo>
                    <a:pt x="399" y="5"/>
                  </a:lnTo>
                  <a:lnTo>
                    <a:pt x="427" y="8"/>
                  </a:lnTo>
                  <a:lnTo>
                    <a:pt x="455" y="12"/>
                  </a:lnTo>
                  <a:lnTo>
                    <a:pt x="483" y="20"/>
                  </a:lnTo>
                  <a:lnTo>
                    <a:pt x="509" y="28"/>
                  </a:lnTo>
                  <a:lnTo>
                    <a:pt x="534" y="37"/>
                  </a:lnTo>
                  <a:lnTo>
                    <a:pt x="559" y="48"/>
                  </a:lnTo>
                  <a:lnTo>
                    <a:pt x="584" y="61"/>
                  </a:lnTo>
                  <a:lnTo>
                    <a:pt x="606" y="75"/>
                  </a:lnTo>
                  <a:lnTo>
                    <a:pt x="629" y="91"/>
                  </a:lnTo>
                  <a:lnTo>
                    <a:pt x="651" y="108"/>
                  </a:lnTo>
                  <a:lnTo>
                    <a:pt x="670" y="126"/>
                  </a:lnTo>
                  <a:lnTo>
                    <a:pt x="690" y="146"/>
                  </a:lnTo>
                  <a:lnTo>
                    <a:pt x="708" y="166"/>
                  </a:lnTo>
                  <a:lnTo>
                    <a:pt x="725" y="187"/>
                  </a:lnTo>
                  <a:lnTo>
                    <a:pt x="740" y="210"/>
                  </a:lnTo>
                  <a:lnTo>
                    <a:pt x="740" y="201"/>
                  </a:lnTo>
                  <a:close/>
                  <a:moveTo>
                    <a:pt x="0" y="707"/>
                  </a:moveTo>
                  <a:lnTo>
                    <a:pt x="15" y="728"/>
                  </a:lnTo>
                  <a:lnTo>
                    <a:pt x="33" y="749"/>
                  </a:lnTo>
                  <a:lnTo>
                    <a:pt x="52" y="771"/>
                  </a:lnTo>
                  <a:lnTo>
                    <a:pt x="70" y="789"/>
                  </a:lnTo>
                  <a:lnTo>
                    <a:pt x="90" y="808"/>
                  </a:lnTo>
                  <a:lnTo>
                    <a:pt x="111" y="823"/>
                  </a:lnTo>
                  <a:lnTo>
                    <a:pt x="134" y="839"/>
                  </a:lnTo>
                  <a:lnTo>
                    <a:pt x="157" y="853"/>
                  </a:lnTo>
                  <a:lnTo>
                    <a:pt x="181" y="866"/>
                  </a:lnTo>
                  <a:lnTo>
                    <a:pt x="206" y="876"/>
                  </a:lnTo>
                  <a:lnTo>
                    <a:pt x="232" y="886"/>
                  </a:lnTo>
                  <a:lnTo>
                    <a:pt x="259" y="893"/>
                  </a:lnTo>
                  <a:lnTo>
                    <a:pt x="285" y="900"/>
                  </a:lnTo>
                  <a:lnTo>
                    <a:pt x="313" y="904"/>
                  </a:lnTo>
                  <a:lnTo>
                    <a:pt x="341" y="907"/>
                  </a:lnTo>
                  <a:lnTo>
                    <a:pt x="370" y="908"/>
                  </a:lnTo>
                  <a:lnTo>
                    <a:pt x="399" y="907"/>
                  </a:lnTo>
                  <a:lnTo>
                    <a:pt x="427" y="904"/>
                  </a:lnTo>
                  <a:lnTo>
                    <a:pt x="455" y="900"/>
                  </a:lnTo>
                  <a:lnTo>
                    <a:pt x="481" y="893"/>
                  </a:lnTo>
                  <a:lnTo>
                    <a:pt x="508" y="886"/>
                  </a:lnTo>
                  <a:lnTo>
                    <a:pt x="534" y="876"/>
                  </a:lnTo>
                  <a:lnTo>
                    <a:pt x="559" y="866"/>
                  </a:lnTo>
                  <a:lnTo>
                    <a:pt x="583" y="853"/>
                  </a:lnTo>
                  <a:lnTo>
                    <a:pt x="606" y="839"/>
                  </a:lnTo>
                  <a:lnTo>
                    <a:pt x="629" y="823"/>
                  </a:lnTo>
                  <a:lnTo>
                    <a:pt x="650" y="808"/>
                  </a:lnTo>
                  <a:lnTo>
                    <a:pt x="670" y="789"/>
                  </a:lnTo>
                  <a:lnTo>
                    <a:pt x="690" y="771"/>
                  </a:lnTo>
                  <a:lnTo>
                    <a:pt x="708" y="749"/>
                  </a:lnTo>
                  <a:lnTo>
                    <a:pt x="725" y="728"/>
                  </a:lnTo>
                  <a:lnTo>
                    <a:pt x="740" y="707"/>
                  </a:lnTo>
                  <a:lnTo>
                    <a:pt x="740" y="697"/>
                  </a:lnTo>
                  <a:lnTo>
                    <a:pt x="725" y="720"/>
                  </a:lnTo>
                  <a:lnTo>
                    <a:pt x="708" y="741"/>
                  </a:lnTo>
                  <a:lnTo>
                    <a:pt x="690" y="762"/>
                  </a:lnTo>
                  <a:lnTo>
                    <a:pt x="670" y="782"/>
                  </a:lnTo>
                  <a:lnTo>
                    <a:pt x="651" y="799"/>
                  </a:lnTo>
                  <a:lnTo>
                    <a:pt x="629" y="816"/>
                  </a:lnTo>
                  <a:lnTo>
                    <a:pt x="606" y="832"/>
                  </a:lnTo>
                  <a:lnTo>
                    <a:pt x="584" y="846"/>
                  </a:lnTo>
                  <a:lnTo>
                    <a:pt x="559" y="859"/>
                  </a:lnTo>
                  <a:lnTo>
                    <a:pt x="534" y="870"/>
                  </a:lnTo>
                  <a:lnTo>
                    <a:pt x="509" y="880"/>
                  </a:lnTo>
                  <a:lnTo>
                    <a:pt x="483" y="889"/>
                  </a:lnTo>
                  <a:lnTo>
                    <a:pt x="455" y="894"/>
                  </a:lnTo>
                  <a:lnTo>
                    <a:pt x="427" y="899"/>
                  </a:lnTo>
                  <a:lnTo>
                    <a:pt x="399" y="901"/>
                  </a:lnTo>
                  <a:lnTo>
                    <a:pt x="370" y="903"/>
                  </a:lnTo>
                  <a:lnTo>
                    <a:pt x="341" y="901"/>
                  </a:lnTo>
                  <a:lnTo>
                    <a:pt x="313" y="899"/>
                  </a:lnTo>
                  <a:lnTo>
                    <a:pt x="285" y="894"/>
                  </a:lnTo>
                  <a:lnTo>
                    <a:pt x="257" y="889"/>
                  </a:lnTo>
                  <a:lnTo>
                    <a:pt x="231" y="880"/>
                  </a:lnTo>
                  <a:lnTo>
                    <a:pt x="206" y="870"/>
                  </a:lnTo>
                  <a:lnTo>
                    <a:pt x="181" y="859"/>
                  </a:lnTo>
                  <a:lnTo>
                    <a:pt x="156" y="846"/>
                  </a:lnTo>
                  <a:lnTo>
                    <a:pt x="134" y="832"/>
                  </a:lnTo>
                  <a:lnTo>
                    <a:pt x="111" y="816"/>
                  </a:lnTo>
                  <a:lnTo>
                    <a:pt x="89" y="799"/>
                  </a:lnTo>
                  <a:lnTo>
                    <a:pt x="70" y="782"/>
                  </a:lnTo>
                  <a:lnTo>
                    <a:pt x="50" y="762"/>
                  </a:lnTo>
                  <a:lnTo>
                    <a:pt x="32" y="741"/>
                  </a:lnTo>
                  <a:lnTo>
                    <a:pt x="15" y="720"/>
                  </a:lnTo>
                  <a:lnTo>
                    <a:pt x="0" y="697"/>
                  </a:lnTo>
                  <a:lnTo>
                    <a:pt x="0" y="707"/>
                  </a:lnTo>
                  <a:close/>
                </a:path>
              </a:pathLst>
            </a:custGeom>
            <a:solidFill>
              <a:srgbClr val="82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7" name="Freeform 275"/>
            <p:cNvSpPr>
              <a:spLocks noEditPoints="1"/>
            </p:cNvSpPr>
            <p:nvPr/>
          </p:nvSpPr>
          <p:spPr bwMode="auto">
            <a:xfrm>
              <a:off x="4115" y="2015"/>
              <a:ext cx="740" cy="903"/>
            </a:xfrm>
            <a:custGeom>
              <a:avLst/>
              <a:gdLst>
                <a:gd name="T0" fmla="*/ 708 w 740"/>
                <a:gd name="T1" fmla="*/ 159 h 903"/>
                <a:gd name="T2" fmla="*/ 650 w 740"/>
                <a:gd name="T3" fmla="*/ 102 h 903"/>
                <a:gd name="T4" fmla="*/ 583 w 740"/>
                <a:gd name="T5" fmla="*/ 55 h 903"/>
                <a:gd name="T6" fmla="*/ 508 w 740"/>
                <a:gd name="T7" fmla="*/ 22 h 903"/>
                <a:gd name="T8" fmla="*/ 427 w 740"/>
                <a:gd name="T9" fmla="*/ 2 h 903"/>
                <a:gd name="T10" fmla="*/ 341 w 740"/>
                <a:gd name="T11" fmla="*/ 0 h 903"/>
                <a:gd name="T12" fmla="*/ 259 w 740"/>
                <a:gd name="T13" fmla="*/ 14 h 903"/>
                <a:gd name="T14" fmla="*/ 181 w 740"/>
                <a:gd name="T15" fmla="*/ 42 h 903"/>
                <a:gd name="T16" fmla="*/ 111 w 740"/>
                <a:gd name="T17" fmla="*/ 85 h 903"/>
                <a:gd name="T18" fmla="*/ 50 w 740"/>
                <a:gd name="T19" fmla="*/ 139 h 903"/>
                <a:gd name="T20" fmla="*/ 0 w 740"/>
                <a:gd name="T21" fmla="*/ 203 h 903"/>
                <a:gd name="T22" fmla="*/ 32 w 740"/>
                <a:gd name="T23" fmla="*/ 167 h 903"/>
                <a:gd name="T24" fmla="*/ 89 w 740"/>
                <a:gd name="T25" fmla="*/ 109 h 903"/>
                <a:gd name="T26" fmla="*/ 156 w 740"/>
                <a:gd name="T27" fmla="*/ 61 h 903"/>
                <a:gd name="T28" fmla="*/ 231 w 740"/>
                <a:gd name="T29" fmla="*/ 28 h 903"/>
                <a:gd name="T30" fmla="*/ 313 w 740"/>
                <a:gd name="T31" fmla="*/ 8 h 903"/>
                <a:gd name="T32" fmla="*/ 399 w 740"/>
                <a:gd name="T33" fmla="*/ 5 h 903"/>
                <a:gd name="T34" fmla="*/ 483 w 740"/>
                <a:gd name="T35" fmla="*/ 19 h 903"/>
                <a:gd name="T36" fmla="*/ 561 w 740"/>
                <a:gd name="T37" fmla="*/ 48 h 903"/>
                <a:gd name="T38" fmla="*/ 630 w 740"/>
                <a:gd name="T39" fmla="*/ 92 h 903"/>
                <a:gd name="T40" fmla="*/ 690 w 740"/>
                <a:gd name="T41" fmla="*/ 147 h 903"/>
                <a:gd name="T42" fmla="*/ 740 w 740"/>
                <a:gd name="T43" fmla="*/ 213 h 903"/>
                <a:gd name="T44" fmla="*/ 15 w 740"/>
                <a:gd name="T45" fmla="*/ 721 h 903"/>
                <a:gd name="T46" fmla="*/ 70 w 740"/>
                <a:gd name="T47" fmla="*/ 782 h 903"/>
                <a:gd name="T48" fmla="*/ 134 w 740"/>
                <a:gd name="T49" fmla="*/ 833 h 903"/>
                <a:gd name="T50" fmla="*/ 206 w 740"/>
                <a:gd name="T51" fmla="*/ 870 h 903"/>
                <a:gd name="T52" fmla="*/ 285 w 740"/>
                <a:gd name="T53" fmla="*/ 894 h 903"/>
                <a:gd name="T54" fmla="*/ 370 w 740"/>
                <a:gd name="T55" fmla="*/ 903 h 903"/>
                <a:gd name="T56" fmla="*/ 455 w 740"/>
                <a:gd name="T57" fmla="*/ 894 h 903"/>
                <a:gd name="T58" fmla="*/ 534 w 740"/>
                <a:gd name="T59" fmla="*/ 870 h 903"/>
                <a:gd name="T60" fmla="*/ 606 w 740"/>
                <a:gd name="T61" fmla="*/ 833 h 903"/>
                <a:gd name="T62" fmla="*/ 670 w 740"/>
                <a:gd name="T63" fmla="*/ 782 h 903"/>
                <a:gd name="T64" fmla="*/ 725 w 740"/>
                <a:gd name="T65" fmla="*/ 721 h 903"/>
                <a:gd name="T66" fmla="*/ 725 w 740"/>
                <a:gd name="T67" fmla="*/ 712 h 903"/>
                <a:gd name="T68" fmla="*/ 672 w 740"/>
                <a:gd name="T69" fmla="*/ 775 h 903"/>
                <a:gd name="T70" fmla="*/ 608 w 740"/>
                <a:gd name="T71" fmla="*/ 826 h 903"/>
                <a:gd name="T72" fmla="*/ 536 w 740"/>
                <a:gd name="T73" fmla="*/ 864 h 903"/>
                <a:gd name="T74" fmla="*/ 455 w 740"/>
                <a:gd name="T75" fmla="*/ 888 h 903"/>
                <a:gd name="T76" fmla="*/ 370 w 740"/>
                <a:gd name="T77" fmla="*/ 897 h 903"/>
                <a:gd name="T78" fmla="*/ 285 w 740"/>
                <a:gd name="T79" fmla="*/ 888 h 903"/>
                <a:gd name="T80" fmla="*/ 204 w 740"/>
                <a:gd name="T81" fmla="*/ 864 h 903"/>
                <a:gd name="T82" fmla="*/ 132 w 740"/>
                <a:gd name="T83" fmla="*/ 826 h 903"/>
                <a:gd name="T84" fmla="*/ 70 w 740"/>
                <a:gd name="T85" fmla="*/ 775 h 903"/>
                <a:gd name="T86" fmla="*/ 15 w 740"/>
                <a:gd name="T87" fmla="*/ 712 h 90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903"/>
                <a:gd name="T134" fmla="*/ 740 w 740"/>
                <a:gd name="T135" fmla="*/ 903 h 90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903">
                  <a:moveTo>
                    <a:pt x="740" y="203"/>
                  </a:moveTo>
                  <a:lnTo>
                    <a:pt x="725" y="180"/>
                  </a:lnTo>
                  <a:lnTo>
                    <a:pt x="708" y="159"/>
                  </a:lnTo>
                  <a:lnTo>
                    <a:pt x="690" y="139"/>
                  </a:lnTo>
                  <a:lnTo>
                    <a:pt x="670" y="119"/>
                  </a:lnTo>
                  <a:lnTo>
                    <a:pt x="650" y="102"/>
                  </a:lnTo>
                  <a:lnTo>
                    <a:pt x="629" y="85"/>
                  </a:lnTo>
                  <a:lnTo>
                    <a:pt x="606" y="69"/>
                  </a:lnTo>
                  <a:lnTo>
                    <a:pt x="583" y="55"/>
                  </a:lnTo>
                  <a:lnTo>
                    <a:pt x="559" y="42"/>
                  </a:lnTo>
                  <a:lnTo>
                    <a:pt x="534" y="31"/>
                  </a:lnTo>
                  <a:lnTo>
                    <a:pt x="508" y="22"/>
                  </a:lnTo>
                  <a:lnTo>
                    <a:pt x="481" y="14"/>
                  </a:lnTo>
                  <a:lnTo>
                    <a:pt x="455" y="8"/>
                  </a:lnTo>
                  <a:lnTo>
                    <a:pt x="427" y="2"/>
                  </a:lnTo>
                  <a:lnTo>
                    <a:pt x="399" y="0"/>
                  </a:lnTo>
                  <a:lnTo>
                    <a:pt x="370" y="0"/>
                  </a:lnTo>
                  <a:lnTo>
                    <a:pt x="341" y="0"/>
                  </a:lnTo>
                  <a:lnTo>
                    <a:pt x="313" y="2"/>
                  </a:lnTo>
                  <a:lnTo>
                    <a:pt x="285" y="8"/>
                  </a:lnTo>
                  <a:lnTo>
                    <a:pt x="259" y="14"/>
                  </a:lnTo>
                  <a:lnTo>
                    <a:pt x="232" y="22"/>
                  </a:lnTo>
                  <a:lnTo>
                    <a:pt x="206" y="31"/>
                  </a:lnTo>
                  <a:lnTo>
                    <a:pt x="181" y="42"/>
                  </a:lnTo>
                  <a:lnTo>
                    <a:pt x="157" y="55"/>
                  </a:lnTo>
                  <a:lnTo>
                    <a:pt x="134" y="69"/>
                  </a:lnTo>
                  <a:lnTo>
                    <a:pt x="111" y="85"/>
                  </a:lnTo>
                  <a:lnTo>
                    <a:pt x="90" y="102"/>
                  </a:lnTo>
                  <a:lnTo>
                    <a:pt x="70" y="119"/>
                  </a:lnTo>
                  <a:lnTo>
                    <a:pt x="50" y="139"/>
                  </a:lnTo>
                  <a:lnTo>
                    <a:pt x="32" y="159"/>
                  </a:lnTo>
                  <a:lnTo>
                    <a:pt x="15" y="180"/>
                  </a:lnTo>
                  <a:lnTo>
                    <a:pt x="0" y="203"/>
                  </a:lnTo>
                  <a:lnTo>
                    <a:pt x="0" y="213"/>
                  </a:lnTo>
                  <a:lnTo>
                    <a:pt x="15" y="190"/>
                  </a:lnTo>
                  <a:lnTo>
                    <a:pt x="32" y="167"/>
                  </a:lnTo>
                  <a:lnTo>
                    <a:pt x="50" y="147"/>
                  </a:lnTo>
                  <a:lnTo>
                    <a:pt x="70" y="127"/>
                  </a:lnTo>
                  <a:lnTo>
                    <a:pt x="89" y="109"/>
                  </a:lnTo>
                  <a:lnTo>
                    <a:pt x="110" y="92"/>
                  </a:lnTo>
                  <a:lnTo>
                    <a:pt x="132" y="76"/>
                  </a:lnTo>
                  <a:lnTo>
                    <a:pt x="156" y="61"/>
                  </a:lnTo>
                  <a:lnTo>
                    <a:pt x="179" y="48"/>
                  </a:lnTo>
                  <a:lnTo>
                    <a:pt x="204" y="36"/>
                  </a:lnTo>
                  <a:lnTo>
                    <a:pt x="231" y="28"/>
                  </a:lnTo>
                  <a:lnTo>
                    <a:pt x="257" y="19"/>
                  </a:lnTo>
                  <a:lnTo>
                    <a:pt x="285" y="12"/>
                  </a:lnTo>
                  <a:lnTo>
                    <a:pt x="313" y="8"/>
                  </a:lnTo>
                  <a:lnTo>
                    <a:pt x="341" y="5"/>
                  </a:lnTo>
                  <a:lnTo>
                    <a:pt x="370" y="4"/>
                  </a:lnTo>
                  <a:lnTo>
                    <a:pt x="399" y="5"/>
                  </a:lnTo>
                  <a:lnTo>
                    <a:pt x="427" y="8"/>
                  </a:lnTo>
                  <a:lnTo>
                    <a:pt x="455" y="12"/>
                  </a:lnTo>
                  <a:lnTo>
                    <a:pt x="483" y="19"/>
                  </a:lnTo>
                  <a:lnTo>
                    <a:pt x="509" y="28"/>
                  </a:lnTo>
                  <a:lnTo>
                    <a:pt x="536" y="36"/>
                  </a:lnTo>
                  <a:lnTo>
                    <a:pt x="561" y="48"/>
                  </a:lnTo>
                  <a:lnTo>
                    <a:pt x="584" y="61"/>
                  </a:lnTo>
                  <a:lnTo>
                    <a:pt x="608" y="76"/>
                  </a:lnTo>
                  <a:lnTo>
                    <a:pt x="630" y="92"/>
                  </a:lnTo>
                  <a:lnTo>
                    <a:pt x="651" y="109"/>
                  </a:lnTo>
                  <a:lnTo>
                    <a:pt x="672" y="127"/>
                  </a:lnTo>
                  <a:lnTo>
                    <a:pt x="690" y="147"/>
                  </a:lnTo>
                  <a:lnTo>
                    <a:pt x="708" y="167"/>
                  </a:lnTo>
                  <a:lnTo>
                    <a:pt x="725" y="190"/>
                  </a:lnTo>
                  <a:lnTo>
                    <a:pt x="740" y="213"/>
                  </a:lnTo>
                  <a:lnTo>
                    <a:pt x="740" y="203"/>
                  </a:lnTo>
                  <a:close/>
                  <a:moveTo>
                    <a:pt x="0" y="698"/>
                  </a:moveTo>
                  <a:lnTo>
                    <a:pt x="15" y="721"/>
                  </a:lnTo>
                  <a:lnTo>
                    <a:pt x="32" y="742"/>
                  </a:lnTo>
                  <a:lnTo>
                    <a:pt x="50" y="763"/>
                  </a:lnTo>
                  <a:lnTo>
                    <a:pt x="70" y="782"/>
                  </a:lnTo>
                  <a:lnTo>
                    <a:pt x="90" y="800"/>
                  </a:lnTo>
                  <a:lnTo>
                    <a:pt x="111" y="817"/>
                  </a:lnTo>
                  <a:lnTo>
                    <a:pt x="134" y="833"/>
                  </a:lnTo>
                  <a:lnTo>
                    <a:pt x="157" y="846"/>
                  </a:lnTo>
                  <a:lnTo>
                    <a:pt x="181" y="859"/>
                  </a:lnTo>
                  <a:lnTo>
                    <a:pt x="206" y="870"/>
                  </a:lnTo>
                  <a:lnTo>
                    <a:pt x="232" y="880"/>
                  </a:lnTo>
                  <a:lnTo>
                    <a:pt x="259" y="888"/>
                  </a:lnTo>
                  <a:lnTo>
                    <a:pt x="285" y="894"/>
                  </a:lnTo>
                  <a:lnTo>
                    <a:pt x="313" y="898"/>
                  </a:lnTo>
                  <a:lnTo>
                    <a:pt x="341" y="901"/>
                  </a:lnTo>
                  <a:lnTo>
                    <a:pt x="370" y="903"/>
                  </a:lnTo>
                  <a:lnTo>
                    <a:pt x="399" y="901"/>
                  </a:lnTo>
                  <a:lnTo>
                    <a:pt x="427" y="898"/>
                  </a:lnTo>
                  <a:lnTo>
                    <a:pt x="455" y="894"/>
                  </a:lnTo>
                  <a:lnTo>
                    <a:pt x="481" y="888"/>
                  </a:lnTo>
                  <a:lnTo>
                    <a:pt x="508" y="880"/>
                  </a:lnTo>
                  <a:lnTo>
                    <a:pt x="534" y="870"/>
                  </a:lnTo>
                  <a:lnTo>
                    <a:pt x="559" y="859"/>
                  </a:lnTo>
                  <a:lnTo>
                    <a:pt x="583" y="846"/>
                  </a:lnTo>
                  <a:lnTo>
                    <a:pt x="606" y="833"/>
                  </a:lnTo>
                  <a:lnTo>
                    <a:pt x="629" y="817"/>
                  </a:lnTo>
                  <a:lnTo>
                    <a:pt x="650" y="800"/>
                  </a:lnTo>
                  <a:lnTo>
                    <a:pt x="670" y="782"/>
                  </a:lnTo>
                  <a:lnTo>
                    <a:pt x="690" y="763"/>
                  </a:lnTo>
                  <a:lnTo>
                    <a:pt x="708" y="742"/>
                  </a:lnTo>
                  <a:lnTo>
                    <a:pt x="725" y="721"/>
                  </a:lnTo>
                  <a:lnTo>
                    <a:pt x="740" y="698"/>
                  </a:lnTo>
                  <a:lnTo>
                    <a:pt x="740" y="690"/>
                  </a:lnTo>
                  <a:lnTo>
                    <a:pt x="725" y="712"/>
                  </a:lnTo>
                  <a:lnTo>
                    <a:pt x="708" y="734"/>
                  </a:lnTo>
                  <a:lnTo>
                    <a:pt x="690" y="755"/>
                  </a:lnTo>
                  <a:lnTo>
                    <a:pt x="672" y="775"/>
                  </a:lnTo>
                  <a:lnTo>
                    <a:pt x="651" y="793"/>
                  </a:lnTo>
                  <a:lnTo>
                    <a:pt x="630" y="810"/>
                  </a:lnTo>
                  <a:lnTo>
                    <a:pt x="608" y="826"/>
                  </a:lnTo>
                  <a:lnTo>
                    <a:pt x="584" y="840"/>
                  </a:lnTo>
                  <a:lnTo>
                    <a:pt x="561" y="853"/>
                  </a:lnTo>
                  <a:lnTo>
                    <a:pt x="536" y="864"/>
                  </a:lnTo>
                  <a:lnTo>
                    <a:pt x="509" y="874"/>
                  </a:lnTo>
                  <a:lnTo>
                    <a:pt x="483" y="883"/>
                  </a:lnTo>
                  <a:lnTo>
                    <a:pt x="455" y="888"/>
                  </a:lnTo>
                  <a:lnTo>
                    <a:pt x="427" y="894"/>
                  </a:lnTo>
                  <a:lnTo>
                    <a:pt x="399" y="897"/>
                  </a:lnTo>
                  <a:lnTo>
                    <a:pt x="370" y="897"/>
                  </a:lnTo>
                  <a:lnTo>
                    <a:pt x="341" y="897"/>
                  </a:lnTo>
                  <a:lnTo>
                    <a:pt x="313" y="894"/>
                  </a:lnTo>
                  <a:lnTo>
                    <a:pt x="285" y="888"/>
                  </a:lnTo>
                  <a:lnTo>
                    <a:pt x="257" y="883"/>
                  </a:lnTo>
                  <a:lnTo>
                    <a:pt x="231" y="874"/>
                  </a:lnTo>
                  <a:lnTo>
                    <a:pt x="204" y="864"/>
                  </a:lnTo>
                  <a:lnTo>
                    <a:pt x="179" y="853"/>
                  </a:lnTo>
                  <a:lnTo>
                    <a:pt x="156" y="840"/>
                  </a:lnTo>
                  <a:lnTo>
                    <a:pt x="132" y="826"/>
                  </a:lnTo>
                  <a:lnTo>
                    <a:pt x="110" y="810"/>
                  </a:lnTo>
                  <a:lnTo>
                    <a:pt x="89" y="793"/>
                  </a:lnTo>
                  <a:lnTo>
                    <a:pt x="70" y="775"/>
                  </a:lnTo>
                  <a:lnTo>
                    <a:pt x="50" y="755"/>
                  </a:lnTo>
                  <a:lnTo>
                    <a:pt x="32" y="734"/>
                  </a:lnTo>
                  <a:lnTo>
                    <a:pt x="15" y="712"/>
                  </a:lnTo>
                  <a:lnTo>
                    <a:pt x="0" y="690"/>
                  </a:lnTo>
                  <a:lnTo>
                    <a:pt x="0" y="698"/>
                  </a:lnTo>
                  <a:close/>
                </a:path>
              </a:pathLst>
            </a:custGeom>
            <a:solidFill>
              <a:srgbClr val="82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8" name="Freeform 276"/>
            <p:cNvSpPr>
              <a:spLocks noEditPoints="1"/>
            </p:cNvSpPr>
            <p:nvPr/>
          </p:nvSpPr>
          <p:spPr bwMode="auto">
            <a:xfrm>
              <a:off x="4115" y="2016"/>
              <a:ext cx="740" cy="899"/>
            </a:xfrm>
            <a:custGeom>
              <a:avLst/>
              <a:gdLst>
                <a:gd name="T0" fmla="*/ 708 w 740"/>
                <a:gd name="T1" fmla="*/ 162 h 899"/>
                <a:gd name="T2" fmla="*/ 651 w 740"/>
                <a:gd name="T3" fmla="*/ 104 h 899"/>
                <a:gd name="T4" fmla="*/ 584 w 740"/>
                <a:gd name="T5" fmla="*/ 57 h 899"/>
                <a:gd name="T6" fmla="*/ 509 w 740"/>
                <a:gd name="T7" fmla="*/ 24 h 899"/>
                <a:gd name="T8" fmla="*/ 427 w 740"/>
                <a:gd name="T9" fmla="*/ 4 h 899"/>
                <a:gd name="T10" fmla="*/ 341 w 740"/>
                <a:gd name="T11" fmla="*/ 1 h 899"/>
                <a:gd name="T12" fmla="*/ 257 w 740"/>
                <a:gd name="T13" fmla="*/ 16 h 899"/>
                <a:gd name="T14" fmla="*/ 181 w 740"/>
                <a:gd name="T15" fmla="*/ 44 h 899"/>
                <a:gd name="T16" fmla="*/ 111 w 740"/>
                <a:gd name="T17" fmla="*/ 87 h 899"/>
                <a:gd name="T18" fmla="*/ 50 w 740"/>
                <a:gd name="T19" fmla="*/ 142 h 899"/>
                <a:gd name="T20" fmla="*/ 0 w 740"/>
                <a:gd name="T21" fmla="*/ 206 h 899"/>
                <a:gd name="T22" fmla="*/ 32 w 740"/>
                <a:gd name="T23" fmla="*/ 170 h 899"/>
                <a:gd name="T24" fmla="*/ 89 w 740"/>
                <a:gd name="T25" fmla="*/ 111 h 899"/>
                <a:gd name="T26" fmla="*/ 156 w 740"/>
                <a:gd name="T27" fmla="*/ 64 h 899"/>
                <a:gd name="T28" fmla="*/ 231 w 740"/>
                <a:gd name="T29" fmla="*/ 30 h 899"/>
                <a:gd name="T30" fmla="*/ 313 w 740"/>
                <a:gd name="T31" fmla="*/ 10 h 899"/>
                <a:gd name="T32" fmla="*/ 399 w 740"/>
                <a:gd name="T33" fmla="*/ 7 h 899"/>
                <a:gd name="T34" fmla="*/ 483 w 740"/>
                <a:gd name="T35" fmla="*/ 21 h 899"/>
                <a:gd name="T36" fmla="*/ 561 w 740"/>
                <a:gd name="T37" fmla="*/ 51 h 899"/>
                <a:gd name="T38" fmla="*/ 630 w 740"/>
                <a:gd name="T39" fmla="*/ 94 h 899"/>
                <a:gd name="T40" fmla="*/ 690 w 740"/>
                <a:gd name="T41" fmla="*/ 149 h 899"/>
                <a:gd name="T42" fmla="*/ 740 w 740"/>
                <a:gd name="T43" fmla="*/ 216 h 899"/>
                <a:gd name="T44" fmla="*/ 15 w 740"/>
                <a:gd name="T45" fmla="*/ 716 h 899"/>
                <a:gd name="T46" fmla="*/ 70 w 740"/>
                <a:gd name="T47" fmla="*/ 778 h 899"/>
                <a:gd name="T48" fmla="*/ 134 w 740"/>
                <a:gd name="T49" fmla="*/ 828 h 899"/>
                <a:gd name="T50" fmla="*/ 206 w 740"/>
                <a:gd name="T51" fmla="*/ 866 h 899"/>
                <a:gd name="T52" fmla="*/ 285 w 740"/>
                <a:gd name="T53" fmla="*/ 890 h 899"/>
                <a:gd name="T54" fmla="*/ 370 w 740"/>
                <a:gd name="T55" fmla="*/ 899 h 899"/>
                <a:gd name="T56" fmla="*/ 455 w 740"/>
                <a:gd name="T57" fmla="*/ 890 h 899"/>
                <a:gd name="T58" fmla="*/ 534 w 740"/>
                <a:gd name="T59" fmla="*/ 866 h 899"/>
                <a:gd name="T60" fmla="*/ 606 w 740"/>
                <a:gd name="T61" fmla="*/ 828 h 899"/>
                <a:gd name="T62" fmla="*/ 670 w 740"/>
                <a:gd name="T63" fmla="*/ 778 h 899"/>
                <a:gd name="T64" fmla="*/ 725 w 740"/>
                <a:gd name="T65" fmla="*/ 716 h 899"/>
                <a:gd name="T66" fmla="*/ 725 w 740"/>
                <a:gd name="T67" fmla="*/ 707 h 899"/>
                <a:gd name="T68" fmla="*/ 672 w 740"/>
                <a:gd name="T69" fmla="*/ 770 h 899"/>
                <a:gd name="T70" fmla="*/ 608 w 740"/>
                <a:gd name="T71" fmla="*/ 821 h 899"/>
                <a:gd name="T72" fmla="*/ 536 w 740"/>
                <a:gd name="T73" fmla="*/ 860 h 899"/>
                <a:gd name="T74" fmla="*/ 456 w 740"/>
                <a:gd name="T75" fmla="*/ 885 h 899"/>
                <a:gd name="T76" fmla="*/ 370 w 740"/>
                <a:gd name="T77" fmla="*/ 893 h 899"/>
                <a:gd name="T78" fmla="*/ 285 w 740"/>
                <a:gd name="T79" fmla="*/ 885 h 899"/>
                <a:gd name="T80" fmla="*/ 204 w 740"/>
                <a:gd name="T81" fmla="*/ 860 h 899"/>
                <a:gd name="T82" fmla="*/ 132 w 740"/>
                <a:gd name="T83" fmla="*/ 821 h 899"/>
                <a:gd name="T84" fmla="*/ 68 w 740"/>
                <a:gd name="T85" fmla="*/ 770 h 899"/>
                <a:gd name="T86" fmla="*/ 15 w 740"/>
                <a:gd name="T87" fmla="*/ 707 h 89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99"/>
                <a:gd name="T134" fmla="*/ 740 w 740"/>
                <a:gd name="T135" fmla="*/ 899 h 89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99">
                  <a:moveTo>
                    <a:pt x="740" y="206"/>
                  </a:moveTo>
                  <a:lnTo>
                    <a:pt x="725" y="183"/>
                  </a:lnTo>
                  <a:lnTo>
                    <a:pt x="708" y="162"/>
                  </a:lnTo>
                  <a:lnTo>
                    <a:pt x="690" y="142"/>
                  </a:lnTo>
                  <a:lnTo>
                    <a:pt x="670" y="122"/>
                  </a:lnTo>
                  <a:lnTo>
                    <a:pt x="651" y="104"/>
                  </a:lnTo>
                  <a:lnTo>
                    <a:pt x="629" y="87"/>
                  </a:lnTo>
                  <a:lnTo>
                    <a:pt x="606" y="71"/>
                  </a:lnTo>
                  <a:lnTo>
                    <a:pt x="584" y="57"/>
                  </a:lnTo>
                  <a:lnTo>
                    <a:pt x="559" y="44"/>
                  </a:lnTo>
                  <a:lnTo>
                    <a:pt x="534" y="33"/>
                  </a:lnTo>
                  <a:lnTo>
                    <a:pt x="509" y="24"/>
                  </a:lnTo>
                  <a:lnTo>
                    <a:pt x="483" y="16"/>
                  </a:lnTo>
                  <a:lnTo>
                    <a:pt x="455" y="8"/>
                  </a:lnTo>
                  <a:lnTo>
                    <a:pt x="427" y="4"/>
                  </a:lnTo>
                  <a:lnTo>
                    <a:pt x="399" y="1"/>
                  </a:lnTo>
                  <a:lnTo>
                    <a:pt x="370" y="0"/>
                  </a:lnTo>
                  <a:lnTo>
                    <a:pt x="341" y="1"/>
                  </a:lnTo>
                  <a:lnTo>
                    <a:pt x="313" y="4"/>
                  </a:lnTo>
                  <a:lnTo>
                    <a:pt x="285" y="8"/>
                  </a:lnTo>
                  <a:lnTo>
                    <a:pt x="257" y="16"/>
                  </a:lnTo>
                  <a:lnTo>
                    <a:pt x="231" y="24"/>
                  </a:lnTo>
                  <a:lnTo>
                    <a:pt x="206" y="33"/>
                  </a:lnTo>
                  <a:lnTo>
                    <a:pt x="181" y="44"/>
                  </a:lnTo>
                  <a:lnTo>
                    <a:pt x="156" y="57"/>
                  </a:lnTo>
                  <a:lnTo>
                    <a:pt x="134" y="71"/>
                  </a:lnTo>
                  <a:lnTo>
                    <a:pt x="111" y="87"/>
                  </a:lnTo>
                  <a:lnTo>
                    <a:pt x="89" y="104"/>
                  </a:lnTo>
                  <a:lnTo>
                    <a:pt x="70" y="122"/>
                  </a:lnTo>
                  <a:lnTo>
                    <a:pt x="50" y="142"/>
                  </a:lnTo>
                  <a:lnTo>
                    <a:pt x="32" y="162"/>
                  </a:lnTo>
                  <a:lnTo>
                    <a:pt x="15" y="183"/>
                  </a:lnTo>
                  <a:lnTo>
                    <a:pt x="0" y="206"/>
                  </a:lnTo>
                  <a:lnTo>
                    <a:pt x="0" y="216"/>
                  </a:lnTo>
                  <a:lnTo>
                    <a:pt x="15" y="193"/>
                  </a:lnTo>
                  <a:lnTo>
                    <a:pt x="32" y="170"/>
                  </a:lnTo>
                  <a:lnTo>
                    <a:pt x="50" y="149"/>
                  </a:lnTo>
                  <a:lnTo>
                    <a:pt x="68" y="129"/>
                  </a:lnTo>
                  <a:lnTo>
                    <a:pt x="89" y="111"/>
                  </a:lnTo>
                  <a:lnTo>
                    <a:pt x="110" y="94"/>
                  </a:lnTo>
                  <a:lnTo>
                    <a:pt x="132" y="78"/>
                  </a:lnTo>
                  <a:lnTo>
                    <a:pt x="156" y="64"/>
                  </a:lnTo>
                  <a:lnTo>
                    <a:pt x="179" y="51"/>
                  </a:lnTo>
                  <a:lnTo>
                    <a:pt x="204" y="38"/>
                  </a:lnTo>
                  <a:lnTo>
                    <a:pt x="231" y="30"/>
                  </a:lnTo>
                  <a:lnTo>
                    <a:pt x="257" y="21"/>
                  </a:lnTo>
                  <a:lnTo>
                    <a:pt x="285" y="14"/>
                  </a:lnTo>
                  <a:lnTo>
                    <a:pt x="313" y="10"/>
                  </a:lnTo>
                  <a:lnTo>
                    <a:pt x="341" y="7"/>
                  </a:lnTo>
                  <a:lnTo>
                    <a:pt x="370" y="6"/>
                  </a:lnTo>
                  <a:lnTo>
                    <a:pt x="399" y="7"/>
                  </a:lnTo>
                  <a:lnTo>
                    <a:pt x="427" y="10"/>
                  </a:lnTo>
                  <a:lnTo>
                    <a:pt x="456" y="14"/>
                  </a:lnTo>
                  <a:lnTo>
                    <a:pt x="483" y="21"/>
                  </a:lnTo>
                  <a:lnTo>
                    <a:pt x="509" y="30"/>
                  </a:lnTo>
                  <a:lnTo>
                    <a:pt x="536" y="38"/>
                  </a:lnTo>
                  <a:lnTo>
                    <a:pt x="561" y="51"/>
                  </a:lnTo>
                  <a:lnTo>
                    <a:pt x="584" y="64"/>
                  </a:lnTo>
                  <a:lnTo>
                    <a:pt x="608" y="78"/>
                  </a:lnTo>
                  <a:lnTo>
                    <a:pt x="630" y="94"/>
                  </a:lnTo>
                  <a:lnTo>
                    <a:pt x="651" y="111"/>
                  </a:lnTo>
                  <a:lnTo>
                    <a:pt x="672" y="129"/>
                  </a:lnTo>
                  <a:lnTo>
                    <a:pt x="690" y="149"/>
                  </a:lnTo>
                  <a:lnTo>
                    <a:pt x="708" y="170"/>
                  </a:lnTo>
                  <a:lnTo>
                    <a:pt x="725" y="193"/>
                  </a:lnTo>
                  <a:lnTo>
                    <a:pt x="740" y="216"/>
                  </a:lnTo>
                  <a:lnTo>
                    <a:pt x="740" y="206"/>
                  </a:lnTo>
                  <a:close/>
                  <a:moveTo>
                    <a:pt x="0" y="693"/>
                  </a:moveTo>
                  <a:lnTo>
                    <a:pt x="15" y="716"/>
                  </a:lnTo>
                  <a:lnTo>
                    <a:pt x="32" y="737"/>
                  </a:lnTo>
                  <a:lnTo>
                    <a:pt x="50" y="758"/>
                  </a:lnTo>
                  <a:lnTo>
                    <a:pt x="70" y="778"/>
                  </a:lnTo>
                  <a:lnTo>
                    <a:pt x="89" y="795"/>
                  </a:lnTo>
                  <a:lnTo>
                    <a:pt x="111" y="812"/>
                  </a:lnTo>
                  <a:lnTo>
                    <a:pt x="134" y="828"/>
                  </a:lnTo>
                  <a:lnTo>
                    <a:pt x="156" y="842"/>
                  </a:lnTo>
                  <a:lnTo>
                    <a:pt x="181" y="855"/>
                  </a:lnTo>
                  <a:lnTo>
                    <a:pt x="206" y="866"/>
                  </a:lnTo>
                  <a:lnTo>
                    <a:pt x="231" y="876"/>
                  </a:lnTo>
                  <a:lnTo>
                    <a:pt x="257" y="885"/>
                  </a:lnTo>
                  <a:lnTo>
                    <a:pt x="285" y="890"/>
                  </a:lnTo>
                  <a:lnTo>
                    <a:pt x="313" y="895"/>
                  </a:lnTo>
                  <a:lnTo>
                    <a:pt x="341" y="897"/>
                  </a:lnTo>
                  <a:lnTo>
                    <a:pt x="370" y="899"/>
                  </a:lnTo>
                  <a:lnTo>
                    <a:pt x="399" y="897"/>
                  </a:lnTo>
                  <a:lnTo>
                    <a:pt x="427" y="895"/>
                  </a:lnTo>
                  <a:lnTo>
                    <a:pt x="455" y="890"/>
                  </a:lnTo>
                  <a:lnTo>
                    <a:pt x="483" y="885"/>
                  </a:lnTo>
                  <a:lnTo>
                    <a:pt x="509" y="876"/>
                  </a:lnTo>
                  <a:lnTo>
                    <a:pt x="534" y="866"/>
                  </a:lnTo>
                  <a:lnTo>
                    <a:pt x="559" y="855"/>
                  </a:lnTo>
                  <a:lnTo>
                    <a:pt x="584" y="842"/>
                  </a:lnTo>
                  <a:lnTo>
                    <a:pt x="606" y="828"/>
                  </a:lnTo>
                  <a:lnTo>
                    <a:pt x="629" y="812"/>
                  </a:lnTo>
                  <a:lnTo>
                    <a:pt x="651" y="795"/>
                  </a:lnTo>
                  <a:lnTo>
                    <a:pt x="670" y="778"/>
                  </a:lnTo>
                  <a:lnTo>
                    <a:pt x="690" y="758"/>
                  </a:lnTo>
                  <a:lnTo>
                    <a:pt x="708" y="737"/>
                  </a:lnTo>
                  <a:lnTo>
                    <a:pt x="725" y="716"/>
                  </a:lnTo>
                  <a:lnTo>
                    <a:pt x="740" y="693"/>
                  </a:lnTo>
                  <a:lnTo>
                    <a:pt x="740" y="683"/>
                  </a:lnTo>
                  <a:lnTo>
                    <a:pt x="725" y="707"/>
                  </a:lnTo>
                  <a:lnTo>
                    <a:pt x="708" y="728"/>
                  </a:lnTo>
                  <a:lnTo>
                    <a:pt x="690" y="750"/>
                  </a:lnTo>
                  <a:lnTo>
                    <a:pt x="672" y="770"/>
                  </a:lnTo>
                  <a:lnTo>
                    <a:pt x="651" y="788"/>
                  </a:lnTo>
                  <a:lnTo>
                    <a:pt x="630" y="805"/>
                  </a:lnTo>
                  <a:lnTo>
                    <a:pt x="608" y="821"/>
                  </a:lnTo>
                  <a:lnTo>
                    <a:pt x="584" y="836"/>
                  </a:lnTo>
                  <a:lnTo>
                    <a:pt x="561" y="849"/>
                  </a:lnTo>
                  <a:lnTo>
                    <a:pt x="536" y="860"/>
                  </a:lnTo>
                  <a:lnTo>
                    <a:pt x="509" y="870"/>
                  </a:lnTo>
                  <a:lnTo>
                    <a:pt x="483" y="879"/>
                  </a:lnTo>
                  <a:lnTo>
                    <a:pt x="456" y="885"/>
                  </a:lnTo>
                  <a:lnTo>
                    <a:pt x="427" y="890"/>
                  </a:lnTo>
                  <a:lnTo>
                    <a:pt x="399" y="893"/>
                  </a:lnTo>
                  <a:lnTo>
                    <a:pt x="370" y="893"/>
                  </a:lnTo>
                  <a:lnTo>
                    <a:pt x="341" y="893"/>
                  </a:lnTo>
                  <a:lnTo>
                    <a:pt x="313" y="890"/>
                  </a:lnTo>
                  <a:lnTo>
                    <a:pt x="285" y="885"/>
                  </a:lnTo>
                  <a:lnTo>
                    <a:pt x="257" y="879"/>
                  </a:lnTo>
                  <a:lnTo>
                    <a:pt x="231" y="870"/>
                  </a:lnTo>
                  <a:lnTo>
                    <a:pt x="204" y="860"/>
                  </a:lnTo>
                  <a:lnTo>
                    <a:pt x="179" y="849"/>
                  </a:lnTo>
                  <a:lnTo>
                    <a:pt x="156" y="836"/>
                  </a:lnTo>
                  <a:lnTo>
                    <a:pt x="132" y="821"/>
                  </a:lnTo>
                  <a:lnTo>
                    <a:pt x="110" y="805"/>
                  </a:lnTo>
                  <a:lnTo>
                    <a:pt x="89" y="788"/>
                  </a:lnTo>
                  <a:lnTo>
                    <a:pt x="68" y="770"/>
                  </a:lnTo>
                  <a:lnTo>
                    <a:pt x="50" y="750"/>
                  </a:lnTo>
                  <a:lnTo>
                    <a:pt x="32" y="728"/>
                  </a:lnTo>
                  <a:lnTo>
                    <a:pt x="15" y="707"/>
                  </a:lnTo>
                  <a:lnTo>
                    <a:pt x="0" y="683"/>
                  </a:lnTo>
                  <a:lnTo>
                    <a:pt x="0" y="693"/>
                  </a:lnTo>
                  <a:close/>
                </a:path>
              </a:pathLst>
            </a:custGeom>
            <a:solidFill>
              <a:srgbClr val="82A7A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89" name="Freeform 277"/>
            <p:cNvSpPr>
              <a:spLocks noEditPoints="1"/>
            </p:cNvSpPr>
            <p:nvPr/>
          </p:nvSpPr>
          <p:spPr bwMode="auto">
            <a:xfrm>
              <a:off x="4115" y="2019"/>
              <a:ext cx="740" cy="893"/>
            </a:xfrm>
            <a:custGeom>
              <a:avLst/>
              <a:gdLst>
                <a:gd name="T0" fmla="*/ 708 w 740"/>
                <a:gd name="T1" fmla="*/ 163 h 893"/>
                <a:gd name="T2" fmla="*/ 651 w 740"/>
                <a:gd name="T3" fmla="*/ 105 h 893"/>
                <a:gd name="T4" fmla="*/ 584 w 740"/>
                <a:gd name="T5" fmla="*/ 57 h 893"/>
                <a:gd name="T6" fmla="*/ 509 w 740"/>
                <a:gd name="T7" fmla="*/ 24 h 893"/>
                <a:gd name="T8" fmla="*/ 427 w 740"/>
                <a:gd name="T9" fmla="*/ 4 h 893"/>
                <a:gd name="T10" fmla="*/ 341 w 740"/>
                <a:gd name="T11" fmla="*/ 1 h 893"/>
                <a:gd name="T12" fmla="*/ 257 w 740"/>
                <a:gd name="T13" fmla="*/ 15 h 893"/>
                <a:gd name="T14" fmla="*/ 179 w 740"/>
                <a:gd name="T15" fmla="*/ 44 h 893"/>
                <a:gd name="T16" fmla="*/ 110 w 740"/>
                <a:gd name="T17" fmla="*/ 88 h 893"/>
                <a:gd name="T18" fmla="*/ 50 w 740"/>
                <a:gd name="T19" fmla="*/ 143 h 893"/>
                <a:gd name="T20" fmla="*/ 0 w 740"/>
                <a:gd name="T21" fmla="*/ 209 h 893"/>
                <a:gd name="T22" fmla="*/ 32 w 740"/>
                <a:gd name="T23" fmla="*/ 172 h 893"/>
                <a:gd name="T24" fmla="*/ 88 w 740"/>
                <a:gd name="T25" fmla="*/ 112 h 893"/>
                <a:gd name="T26" fmla="*/ 154 w 740"/>
                <a:gd name="T27" fmla="*/ 64 h 893"/>
                <a:gd name="T28" fmla="*/ 230 w 740"/>
                <a:gd name="T29" fmla="*/ 30 h 893"/>
                <a:gd name="T30" fmla="*/ 313 w 740"/>
                <a:gd name="T31" fmla="*/ 10 h 893"/>
                <a:gd name="T32" fmla="*/ 399 w 740"/>
                <a:gd name="T33" fmla="*/ 7 h 893"/>
                <a:gd name="T34" fmla="*/ 483 w 740"/>
                <a:gd name="T35" fmla="*/ 21 h 893"/>
                <a:gd name="T36" fmla="*/ 561 w 740"/>
                <a:gd name="T37" fmla="*/ 51 h 893"/>
                <a:gd name="T38" fmla="*/ 630 w 740"/>
                <a:gd name="T39" fmla="*/ 95 h 893"/>
                <a:gd name="T40" fmla="*/ 691 w 740"/>
                <a:gd name="T41" fmla="*/ 150 h 893"/>
                <a:gd name="T42" fmla="*/ 740 w 740"/>
                <a:gd name="T43" fmla="*/ 217 h 893"/>
                <a:gd name="T44" fmla="*/ 15 w 740"/>
                <a:gd name="T45" fmla="*/ 708 h 893"/>
                <a:gd name="T46" fmla="*/ 70 w 740"/>
                <a:gd name="T47" fmla="*/ 771 h 893"/>
                <a:gd name="T48" fmla="*/ 132 w 740"/>
                <a:gd name="T49" fmla="*/ 822 h 893"/>
                <a:gd name="T50" fmla="*/ 204 w 740"/>
                <a:gd name="T51" fmla="*/ 860 h 893"/>
                <a:gd name="T52" fmla="*/ 285 w 740"/>
                <a:gd name="T53" fmla="*/ 884 h 893"/>
                <a:gd name="T54" fmla="*/ 370 w 740"/>
                <a:gd name="T55" fmla="*/ 893 h 893"/>
                <a:gd name="T56" fmla="*/ 455 w 740"/>
                <a:gd name="T57" fmla="*/ 884 h 893"/>
                <a:gd name="T58" fmla="*/ 536 w 740"/>
                <a:gd name="T59" fmla="*/ 860 h 893"/>
                <a:gd name="T60" fmla="*/ 608 w 740"/>
                <a:gd name="T61" fmla="*/ 822 h 893"/>
                <a:gd name="T62" fmla="*/ 672 w 740"/>
                <a:gd name="T63" fmla="*/ 771 h 893"/>
                <a:gd name="T64" fmla="*/ 725 w 740"/>
                <a:gd name="T65" fmla="*/ 708 h 893"/>
                <a:gd name="T66" fmla="*/ 725 w 740"/>
                <a:gd name="T67" fmla="*/ 698 h 893"/>
                <a:gd name="T68" fmla="*/ 672 w 740"/>
                <a:gd name="T69" fmla="*/ 762 h 893"/>
                <a:gd name="T70" fmla="*/ 608 w 740"/>
                <a:gd name="T71" fmla="*/ 815 h 893"/>
                <a:gd name="T72" fmla="*/ 536 w 740"/>
                <a:gd name="T73" fmla="*/ 855 h 893"/>
                <a:gd name="T74" fmla="*/ 456 w 740"/>
                <a:gd name="T75" fmla="*/ 879 h 893"/>
                <a:gd name="T76" fmla="*/ 370 w 740"/>
                <a:gd name="T77" fmla="*/ 889 h 893"/>
                <a:gd name="T78" fmla="*/ 284 w 740"/>
                <a:gd name="T79" fmla="*/ 879 h 893"/>
                <a:gd name="T80" fmla="*/ 204 w 740"/>
                <a:gd name="T81" fmla="*/ 855 h 893"/>
                <a:gd name="T82" fmla="*/ 132 w 740"/>
                <a:gd name="T83" fmla="*/ 815 h 893"/>
                <a:gd name="T84" fmla="*/ 68 w 740"/>
                <a:gd name="T85" fmla="*/ 762 h 893"/>
                <a:gd name="T86" fmla="*/ 15 w 740"/>
                <a:gd name="T87" fmla="*/ 698 h 89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93"/>
                <a:gd name="T134" fmla="*/ 740 w 740"/>
                <a:gd name="T135" fmla="*/ 893 h 89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93">
                  <a:moveTo>
                    <a:pt x="740" y="209"/>
                  </a:moveTo>
                  <a:lnTo>
                    <a:pt x="725" y="186"/>
                  </a:lnTo>
                  <a:lnTo>
                    <a:pt x="708" y="163"/>
                  </a:lnTo>
                  <a:lnTo>
                    <a:pt x="690" y="143"/>
                  </a:lnTo>
                  <a:lnTo>
                    <a:pt x="672" y="123"/>
                  </a:lnTo>
                  <a:lnTo>
                    <a:pt x="651" y="105"/>
                  </a:lnTo>
                  <a:lnTo>
                    <a:pt x="630" y="88"/>
                  </a:lnTo>
                  <a:lnTo>
                    <a:pt x="608" y="72"/>
                  </a:lnTo>
                  <a:lnTo>
                    <a:pt x="584" y="57"/>
                  </a:lnTo>
                  <a:lnTo>
                    <a:pt x="561" y="44"/>
                  </a:lnTo>
                  <a:lnTo>
                    <a:pt x="536" y="32"/>
                  </a:lnTo>
                  <a:lnTo>
                    <a:pt x="509" y="24"/>
                  </a:lnTo>
                  <a:lnTo>
                    <a:pt x="483" y="15"/>
                  </a:lnTo>
                  <a:lnTo>
                    <a:pt x="455" y="8"/>
                  </a:lnTo>
                  <a:lnTo>
                    <a:pt x="427" y="4"/>
                  </a:lnTo>
                  <a:lnTo>
                    <a:pt x="399" y="1"/>
                  </a:lnTo>
                  <a:lnTo>
                    <a:pt x="370" y="0"/>
                  </a:lnTo>
                  <a:lnTo>
                    <a:pt x="341" y="1"/>
                  </a:lnTo>
                  <a:lnTo>
                    <a:pt x="313" y="4"/>
                  </a:lnTo>
                  <a:lnTo>
                    <a:pt x="285" y="8"/>
                  </a:lnTo>
                  <a:lnTo>
                    <a:pt x="257" y="15"/>
                  </a:lnTo>
                  <a:lnTo>
                    <a:pt x="231" y="24"/>
                  </a:lnTo>
                  <a:lnTo>
                    <a:pt x="204" y="32"/>
                  </a:lnTo>
                  <a:lnTo>
                    <a:pt x="179" y="44"/>
                  </a:lnTo>
                  <a:lnTo>
                    <a:pt x="156" y="57"/>
                  </a:lnTo>
                  <a:lnTo>
                    <a:pt x="132" y="72"/>
                  </a:lnTo>
                  <a:lnTo>
                    <a:pt x="110" y="88"/>
                  </a:lnTo>
                  <a:lnTo>
                    <a:pt x="89" y="105"/>
                  </a:lnTo>
                  <a:lnTo>
                    <a:pt x="70" y="123"/>
                  </a:lnTo>
                  <a:lnTo>
                    <a:pt x="50" y="143"/>
                  </a:lnTo>
                  <a:lnTo>
                    <a:pt x="32" y="163"/>
                  </a:lnTo>
                  <a:lnTo>
                    <a:pt x="15" y="186"/>
                  </a:lnTo>
                  <a:lnTo>
                    <a:pt x="0" y="209"/>
                  </a:lnTo>
                  <a:lnTo>
                    <a:pt x="0" y="217"/>
                  </a:lnTo>
                  <a:lnTo>
                    <a:pt x="15" y="194"/>
                  </a:lnTo>
                  <a:lnTo>
                    <a:pt x="32" y="172"/>
                  </a:lnTo>
                  <a:lnTo>
                    <a:pt x="49" y="150"/>
                  </a:lnTo>
                  <a:lnTo>
                    <a:pt x="68" y="130"/>
                  </a:lnTo>
                  <a:lnTo>
                    <a:pt x="88" y="112"/>
                  </a:lnTo>
                  <a:lnTo>
                    <a:pt x="110" y="95"/>
                  </a:lnTo>
                  <a:lnTo>
                    <a:pt x="132" y="78"/>
                  </a:lnTo>
                  <a:lnTo>
                    <a:pt x="154" y="64"/>
                  </a:lnTo>
                  <a:lnTo>
                    <a:pt x="179" y="51"/>
                  </a:lnTo>
                  <a:lnTo>
                    <a:pt x="204" y="40"/>
                  </a:lnTo>
                  <a:lnTo>
                    <a:pt x="230" y="30"/>
                  </a:lnTo>
                  <a:lnTo>
                    <a:pt x="257" y="21"/>
                  </a:lnTo>
                  <a:lnTo>
                    <a:pt x="284" y="14"/>
                  </a:lnTo>
                  <a:lnTo>
                    <a:pt x="313" y="10"/>
                  </a:lnTo>
                  <a:lnTo>
                    <a:pt x="341" y="7"/>
                  </a:lnTo>
                  <a:lnTo>
                    <a:pt x="370" y="5"/>
                  </a:lnTo>
                  <a:lnTo>
                    <a:pt x="399" y="7"/>
                  </a:lnTo>
                  <a:lnTo>
                    <a:pt x="428" y="10"/>
                  </a:lnTo>
                  <a:lnTo>
                    <a:pt x="456" y="14"/>
                  </a:lnTo>
                  <a:lnTo>
                    <a:pt x="483" y="21"/>
                  </a:lnTo>
                  <a:lnTo>
                    <a:pt x="510" y="30"/>
                  </a:lnTo>
                  <a:lnTo>
                    <a:pt x="536" y="40"/>
                  </a:lnTo>
                  <a:lnTo>
                    <a:pt x="561" y="51"/>
                  </a:lnTo>
                  <a:lnTo>
                    <a:pt x="586" y="64"/>
                  </a:lnTo>
                  <a:lnTo>
                    <a:pt x="608" y="78"/>
                  </a:lnTo>
                  <a:lnTo>
                    <a:pt x="630" y="95"/>
                  </a:lnTo>
                  <a:lnTo>
                    <a:pt x="652" y="112"/>
                  </a:lnTo>
                  <a:lnTo>
                    <a:pt x="672" y="130"/>
                  </a:lnTo>
                  <a:lnTo>
                    <a:pt x="691" y="150"/>
                  </a:lnTo>
                  <a:lnTo>
                    <a:pt x="708" y="172"/>
                  </a:lnTo>
                  <a:lnTo>
                    <a:pt x="725" y="194"/>
                  </a:lnTo>
                  <a:lnTo>
                    <a:pt x="740" y="217"/>
                  </a:lnTo>
                  <a:lnTo>
                    <a:pt x="740" y="209"/>
                  </a:lnTo>
                  <a:close/>
                  <a:moveTo>
                    <a:pt x="0" y="686"/>
                  </a:moveTo>
                  <a:lnTo>
                    <a:pt x="15" y="708"/>
                  </a:lnTo>
                  <a:lnTo>
                    <a:pt x="32" y="730"/>
                  </a:lnTo>
                  <a:lnTo>
                    <a:pt x="50" y="751"/>
                  </a:lnTo>
                  <a:lnTo>
                    <a:pt x="70" y="771"/>
                  </a:lnTo>
                  <a:lnTo>
                    <a:pt x="89" y="789"/>
                  </a:lnTo>
                  <a:lnTo>
                    <a:pt x="110" y="806"/>
                  </a:lnTo>
                  <a:lnTo>
                    <a:pt x="132" y="822"/>
                  </a:lnTo>
                  <a:lnTo>
                    <a:pt x="156" y="836"/>
                  </a:lnTo>
                  <a:lnTo>
                    <a:pt x="179" y="849"/>
                  </a:lnTo>
                  <a:lnTo>
                    <a:pt x="204" y="860"/>
                  </a:lnTo>
                  <a:lnTo>
                    <a:pt x="231" y="870"/>
                  </a:lnTo>
                  <a:lnTo>
                    <a:pt x="257" y="879"/>
                  </a:lnTo>
                  <a:lnTo>
                    <a:pt x="285" y="884"/>
                  </a:lnTo>
                  <a:lnTo>
                    <a:pt x="313" y="890"/>
                  </a:lnTo>
                  <a:lnTo>
                    <a:pt x="341" y="893"/>
                  </a:lnTo>
                  <a:lnTo>
                    <a:pt x="370" y="893"/>
                  </a:lnTo>
                  <a:lnTo>
                    <a:pt x="399" y="893"/>
                  </a:lnTo>
                  <a:lnTo>
                    <a:pt x="427" y="890"/>
                  </a:lnTo>
                  <a:lnTo>
                    <a:pt x="455" y="884"/>
                  </a:lnTo>
                  <a:lnTo>
                    <a:pt x="483" y="879"/>
                  </a:lnTo>
                  <a:lnTo>
                    <a:pt x="509" y="870"/>
                  </a:lnTo>
                  <a:lnTo>
                    <a:pt x="536" y="860"/>
                  </a:lnTo>
                  <a:lnTo>
                    <a:pt x="561" y="849"/>
                  </a:lnTo>
                  <a:lnTo>
                    <a:pt x="584" y="836"/>
                  </a:lnTo>
                  <a:lnTo>
                    <a:pt x="608" y="822"/>
                  </a:lnTo>
                  <a:lnTo>
                    <a:pt x="630" y="806"/>
                  </a:lnTo>
                  <a:lnTo>
                    <a:pt x="651" y="789"/>
                  </a:lnTo>
                  <a:lnTo>
                    <a:pt x="672" y="771"/>
                  </a:lnTo>
                  <a:lnTo>
                    <a:pt x="690" y="751"/>
                  </a:lnTo>
                  <a:lnTo>
                    <a:pt x="708" y="730"/>
                  </a:lnTo>
                  <a:lnTo>
                    <a:pt x="725" y="708"/>
                  </a:lnTo>
                  <a:lnTo>
                    <a:pt x="740" y="686"/>
                  </a:lnTo>
                  <a:lnTo>
                    <a:pt x="740" y="676"/>
                  </a:lnTo>
                  <a:lnTo>
                    <a:pt x="725" y="698"/>
                  </a:lnTo>
                  <a:lnTo>
                    <a:pt x="708" y="721"/>
                  </a:lnTo>
                  <a:lnTo>
                    <a:pt x="691" y="742"/>
                  </a:lnTo>
                  <a:lnTo>
                    <a:pt x="672" y="762"/>
                  </a:lnTo>
                  <a:lnTo>
                    <a:pt x="652" y="781"/>
                  </a:lnTo>
                  <a:lnTo>
                    <a:pt x="630" y="799"/>
                  </a:lnTo>
                  <a:lnTo>
                    <a:pt x="608" y="815"/>
                  </a:lnTo>
                  <a:lnTo>
                    <a:pt x="586" y="829"/>
                  </a:lnTo>
                  <a:lnTo>
                    <a:pt x="561" y="843"/>
                  </a:lnTo>
                  <a:lnTo>
                    <a:pt x="536" y="855"/>
                  </a:lnTo>
                  <a:lnTo>
                    <a:pt x="510" y="865"/>
                  </a:lnTo>
                  <a:lnTo>
                    <a:pt x="483" y="873"/>
                  </a:lnTo>
                  <a:lnTo>
                    <a:pt x="456" y="879"/>
                  </a:lnTo>
                  <a:lnTo>
                    <a:pt x="428" y="884"/>
                  </a:lnTo>
                  <a:lnTo>
                    <a:pt x="399" y="887"/>
                  </a:lnTo>
                  <a:lnTo>
                    <a:pt x="370" y="889"/>
                  </a:lnTo>
                  <a:lnTo>
                    <a:pt x="341" y="887"/>
                  </a:lnTo>
                  <a:lnTo>
                    <a:pt x="313" y="884"/>
                  </a:lnTo>
                  <a:lnTo>
                    <a:pt x="284" y="879"/>
                  </a:lnTo>
                  <a:lnTo>
                    <a:pt x="257" y="873"/>
                  </a:lnTo>
                  <a:lnTo>
                    <a:pt x="230" y="865"/>
                  </a:lnTo>
                  <a:lnTo>
                    <a:pt x="204" y="855"/>
                  </a:lnTo>
                  <a:lnTo>
                    <a:pt x="179" y="843"/>
                  </a:lnTo>
                  <a:lnTo>
                    <a:pt x="154" y="829"/>
                  </a:lnTo>
                  <a:lnTo>
                    <a:pt x="132" y="815"/>
                  </a:lnTo>
                  <a:lnTo>
                    <a:pt x="110" y="799"/>
                  </a:lnTo>
                  <a:lnTo>
                    <a:pt x="88" y="781"/>
                  </a:lnTo>
                  <a:lnTo>
                    <a:pt x="68" y="762"/>
                  </a:lnTo>
                  <a:lnTo>
                    <a:pt x="49" y="742"/>
                  </a:lnTo>
                  <a:lnTo>
                    <a:pt x="32" y="721"/>
                  </a:lnTo>
                  <a:lnTo>
                    <a:pt x="15" y="698"/>
                  </a:lnTo>
                  <a:lnTo>
                    <a:pt x="0" y="676"/>
                  </a:lnTo>
                  <a:lnTo>
                    <a:pt x="0" y="686"/>
                  </a:lnTo>
                  <a:close/>
                </a:path>
              </a:pathLst>
            </a:custGeom>
            <a:solidFill>
              <a:srgbClr val="83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0" name="Freeform 278"/>
            <p:cNvSpPr>
              <a:spLocks noEditPoints="1"/>
            </p:cNvSpPr>
            <p:nvPr/>
          </p:nvSpPr>
          <p:spPr bwMode="auto">
            <a:xfrm>
              <a:off x="4115" y="2022"/>
              <a:ext cx="740" cy="887"/>
            </a:xfrm>
            <a:custGeom>
              <a:avLst/>
              <a:gdLst>
                <a:gd name="T0" fmla="*/ 708 w 740"/>
                <a:gd name="T1" fmla="*/ 164 h 887"/>
                <a:gd name="T2" fmla="*/ 651 w 740"/>
                <a:gd name="T3" fmla="*/ 105 h 887"/>
                <a:gd name="T4" fmla="*/ 584 w 740"/>
                <a:gd name="T5" fmla="*/ 58 h 887"/>
                <a:gd name="T6" fmla="*/ 509 w 740"/>
                <a:gd name="T7" fmla="*/ 24 h 887"/>
                <a:gd name="T8" fmla="*/ 427 w 740"/>
                <a:gd name="T9" fmla="*/ 4 h 887"/>
                <a:gd name="T10" fmla="*/ 341 w 740"/>
                <a:gd name="T11" fmla="*/ 1 h 887"/>
                <a:gd name="T12" fmla="*/ 257 w 740"/>
                <a:gd name="T13" fmla="*/ 15 h 887"/>
                <a:gd name="T14" fmla="*/ 179 w 740"/>
                <a:gd name="T15" fmla="*/ 45 h 887"/>
                <a:gd name="T16" fmla="*/ 110 w 740"/>
                <a:gd name="T17" fmla="*/ 88 h 887"/>
                <a:gd name="T18" fmla="*/ 50 w 740"/>
                <a:gd name="T19" fmla="*/ 143 h 887"/>
                <a:gd name="T20" fmla="*/ 0 w 740"/>
                <a:gd name="T21" fmla="*/ 210 h 887"/>
                <a:gd name="T22" fmla="*/ 31 w 740"/>
                <a:gd name="T23" fmla="*/ 173 h 887"/>
                <a:gd name="T24" fmla="*/ 88 w 740"/>
                <a:gd name="T25" fmla="*/ 113 h 887"/>
                <a:gd name="T26" fmla="*/ 154 w 740"/>
                <a:gd name="T27" fmla="*/ 64 h 887"/>
                <a:gd name="T28" fmla="*/ 230 w 740"/>
                <a:gd name="T29" fmla="*/ 29 h 887"/>
                <a:gd name="T30" fmla="*/ 312 w 740"/>
                <a:gd name="T31" fmla="*/ 8 h 887"/>
                <a:gd name="T32" fmla="*/ 399 w 740"/>
                <a:gd name="T33" fmla="*/ 5 h 887"/>
                <a:gd name="T34" fmla="*/ 484 w 740"/>
                <a:gd name="T35" fmla="*/ 21 h 887"/>
                <a:gd name="T36" fmla="*/ 562 w 740"/>
                <a:gd name="T37" fmla="*/ 51 h 887"/>
                <a:gd name="T38" fmla="*/ 631 w 740"/>
                <a:gd name="T39" fmla="*/ 95 h 887"/>
                <a:gd name="T40" fmla="*/ 691 w 740"/>
                <a:gd name="T41" fmla="*/ 152 h 887"/>
                <a:gd name="T42" fmla="*/ 740 w 740"/>
                <a:gd name="T43" fmla="*/ 220 h 887"/>
                <a:gd name="T44" fmla="*/ 15 w 740"/>
                <a:gd name="T45" fmla="*/ 701 h 887"/>
                <a:gd name="T46" fmla="*/ 68 w 740"/>
                <a:gd name="T47" fmla="*/ 764 h 887"/>
                <a:gd name="T48" fmla="*/ 132 w 740"/>
                <a:gd name="T49" fmla="*/ 815 h 887"/>
                <a:gd name="T50" fmla="*/ 204 w 740"/>
                <a:gd name="T51" fmla="*/ 854 h 887"/>
                <a:gd name="T52" fmla="*/ 285 w 740"/>
                <a:gd name="T53" fmla="*/ 879 h 887"/>
                <a:gd name="T54" fmla="*/ 370 w 740"/>
                <a:gd name="T55" fmla="*/ 887 h 887"/>
                <a:gd name="T56" fmla="*/ 456 w 740"/>
                <a:gd name="T57" fmla="*/ 879 h 887"/>
                <a:gd name="T58" fmla="*/ 536 w 740"/>
                <a:gd name="T59" fmla="*/ 854 h 887"/>
                <a:gd name="T60" fmla="*/ 608 w 740"/>
                <a:gd name="T61" fmla="*/ 815 h 887"/>
                <a:gd name="T62" fmla="*/ 672 w 740"/>
                <a:gd name="T63" fmla="*/ 764 h 887"/>
                <a:gd name="T64" fmla="*/ 725 w 740"/>
                <a:gd name="T65" fmla="*/ 701 h 887"/>
                <a:gd name="T66" fmla="*/ 725 w 740"/>
                <a:gd name="T67" fmla="*/ 691 h 887"/>
                <a:gd name="T68" fmla="*/ 673 w 740"/>
                <a:gd name="T69" fmla="*/ 755 h 887"/>
                <a:gd name="T70" fmla="*/ 609 w 740"/>
                <a:gd name="T71" fmla="*/ 809 h 887"/>
                <a:gd name="T72" fmla="*/ 537 w 740"/>
                <a:gd name="T73" fmla="*/ 849 h 887"/>
                <a:gd name="T74" fmla="*/ 456 w 740"/>
                <a:gd name="T75" fmla="*/ 874 h 887"/>
                <a:gd name="T76" fmla="*/ 370 w 740"/>
                <a:gd name="T77" fmla="*/ 883 h 887"/>
                <a:gd name="T78" fmla="*/ 284 w 740"/>
                <a:gd name="T79" fmla="*/ 874 h 887"/>
                <a:gd name="T80" fmla="*/ 203 w 740"/>
                <a:gd name="T81" fmla="*/ 849 h 887"/>
                <a:gd name="T82" fmla="*/ 131 w 740"/>
                <a:gd name="T83" fmla="*/ 809 h 887"/>
                <a:gd name="T84" fmla="*/ 68 w 740"/>
                <a:gd name="T85" fmla="*/ 755 h 887"/>
                <a:gd name="T86" fmla="*/ 15 w 740"/>
                <a:gd name="T87" fmla="*/ 691 h 88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87"/>
                <a:gd name="T134" fmla="*/ 740 w 740"/>
                <a:gd name="T135" fmla="*/ 887 h 88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87">
                  <a:moveTo>
                    <a:pt x="740" y="210"/>
                  </a:moveTo>
                  <a:lnTo>
                    <a:pt x="725" y="187"/>
                  </a:lnTo>
                  <a:lnTo>
                    <a:pt x="708" y="164"/>
                  </a:lnTo>
                  <a:lnTo>
                    <a:pt x="690" y="143"/>
                  </a:lnTo>
                  <a:lnTo>
                    <a:pt x="672" y="123"/>
                  </a:lnTo>
                  <a:lnTo>
                    <a:pt x="651" y="105"/>
                  </a:lnTo>
                  <a:lnTo>
                    <a:pt x="630" y="88"/>
                  </a:lnTo>
                  <a:lnTo>
                    <a:pt x="608" y="72"/>
                  </a:lnTo>
                  <a:lnTo>
                    <a:pt x="584" y="58"/>
                  </a:lnTo>
                  <a:lnTo>
                    <a:pt x="561" y="45"/>
                  </a:lnTo>
                  <a:lnTo>
                    <a:pt x="536" y="32"/>
                  </a:lnTo>
                  <a:lnTo>
                    <a:pt x="509" y="24"/>
                  </a:lnTo>
                  <a:lnTo>
                    <a:pt x="483" y="15"/>
                  </a:lnTo>
                  <a:lnTo>
                    <a:pt x="456" y="8"/>
                  </a:lnTo>
                  <a:lnTo>
                    <a:pt x="427" y="4"/>
                  </a:lnTo>
                  <a:lnTo>
                    <a:pt x="399" y="1"/>
                  </a:lnTo>
                  <a:lnTo>
                    <a:pt x="370" y="0"/>
                  </a:lnTo>
                  <a:lnTo>
                    <a:pt x="341" y="1"/>
                  </a:lnTo>
                  <a:lnTo>
                    <a:pt x="313" y="4"/>
                  </a:lnTo>
                  <a:lnTo>
                    <a:pt x="285" y="8"/>
                  </a:lnTo>
                  <a:lnTo>
                    <a:pt x="257" y="15"/>
                  </a:lnTo>
                  <a:lnTo>
                    <a:pt x="231" y="24"/>
                  </a:lnTo>
                  <a:lnTo>
                    <a:pt x="204" y="32"/>
                  </a:lnTo>
                  <a:lnTo>
                    <a:pt x="179" y="45"/>
                  </a:lnTo>
                  <a:lnTo>
                    <a:pt x="156" y="58"/>
                  </a:lnTo>
                  <a:lnTo>
                    <a:pt x="132" y="72"/>
                  </a:lnTo>
                  <a:lnTo>
                    <a:pt x="110" y="88"/>
                  </a:lnTo>
                  <a:lnTo>
                    <a:pt x="89" y="105"/>
                  </a:lnTo>
                  <a:lnTo>
                    <a:pt x="68" y="123"/>
                  </a:lnTo>
                  <a:lnTo>
                    <a:pt x="50" y="143"/>
                  </a:lnTo>
                  <a:lnTo>
                    <a:pt x="32" y="164"/>
                  </a:lnTo>
                  <a:lnTo>
                    <a:pt x="15" y="187"/>
                  </a:lnTo>
                  <a:lnTo>
                    <a:pt x="0" y="210"/>
                  </a:lnTo>
                  <a:lnTo>
                    <a:pt x="0" y="220"/>
                  </a:lnTo>
                  <a:lnTo>
                    <a:pt x="15" y="196"/>
                  </a:lnTo>
                  <a:lnTo>
                    <a:pt x="31" y="173"/>
                  </a:lnTo>
                  <a:lnTo>
                    <a:pt x="49" y="152"/>
                  </a:lnTo>
                  <a:lnTo>
                    <a:pt x="68" y="132"/>
                  </a:lnTo>
                  <a:lnTo>
                    <a:pt x="88" y="113"/>
                  </a:lnTo>
                  <a:lnTo>
                    <a:pt x="109" y="95"/>
                  </a:lnTo>
                  <a:lnTo>
                    <a:pt x="131" y="79"/>
                  </a:lnTo>
                  <a:lnTo>
                    <a:pt x="154" y="64"/>
                  </a:lnTo>
                  <a:lnTo>
                    <a:pt x="178" y="51"/>
                  </a:lnTo>
                  <a:lnTo>
                    <a:pt x="203" y="39"/>
                  </a:lnTo>
                  <a:lnTo>
                    <a:pt x="230" y="29"/>
                  </a:lnTo>
                  <a:lnTo>
                    <a:pt x="256" y="21"/>
                  </a:lnTo>
                  <a:lnTo>
                    <a:pt x="284" y="14"/>
                  </a:lnTo>
                  <a:lnTo>
                    <a:pt x="312" y="8"/>
                  </a:lnTo>
                  <a:lnTo>
                    <a:pt x="341" y="5"/>
                  </a:lnTo>
                  <a:lnTo>
                    <a:pt x="370" y="5"/>
                  </a:lnTo>
                  <a:lnTo>
                    <a:pt x="399" y="5"/>
                  </a:lnTo>
                  <a:lnTo>
                    <a:pt x="428" y="8"/>
                  </a:lnTo>
                  <a:lnTo>
                    <a:pt x="456" y="14"/>
                  </a:lnTo>
                  <a:lnTo>
                    <a:pt x="484" y="21"/>
                  </a:lnTo>
                  <a:lnTo>
                    <a:pt x="510" y="29"/>
                  </a:lnTo>
                  <a:lnTo>
                    <a:pt x="537" y="39"/>
                  </a:lnTo>
                  <a:lnTo>
                    <a:pt x="562" y="51"/>
                  </a:lnTo>
                  <a:lnTo>
                    <a:pt x="586" y="64"/>
                  </a:lnTo>
                  <a:lnTo>
                    <a:pt x="609" y="79"/>
                  </a:lnTo>
                  <a:lnTo>
                    <a:pt x="631" y="95"/>
                  </a:lnTo>
                  <a:lnTo>
                    <a:pt x="652" y="113"/>
                  </a:lnTo>
                  <a:lnTo>
                    <a:pt x="673" y="132"/>
                  </a:lnTo>
                  <a:lnTo>
                    <a:pt x="691" y="152"/>
                  </a:lnTo>
                  <a:lnTo>
                    <a:pt x="709" y="174"/>
                  </a:lnTo>
                  <a:lnTo>
                    <a:pt x="725" y="196"/>
                  </a:lnTo>
                  <a:lnTo>
                    <a:pt x="740" y="220"/>
                  </a:lnTo>
                  <a:lnTo>
                    <a:pt x="740" y="210"/>
                  </a:lnTo>
                  <a:close/>
                  <a:moveTo>
                    <a:pt x="0" y="677"/>
                  </a:moveTo>
                  <a:lnTo>
                    <a:pt x="15" y="701"/>
                  </a:lnTo>
                  <a:lnTo>
                    <a:pt x="32" y="722"/>
                  </a:lnTo>
                  <a:lnTo>
                    <a:pt x="50" y="744"/>
                  </a:lnTo>
                  <a:lnTo>
                    <a:pt x="68" y="764"/>
                  </a:lnTo>
                  <a:lnTo>
                    <a:pt x="89" y="782"/>
                  </a:lnTo>
                  <a:lnTo>
                    <a:pt x="110" y="799"/>
                  </a:lnTo>
                  <a:lnTo>
                    <a:pt x="132" y="815"/>
                  </a:lnTo>
                  <a:lnTo>
                    <a:pt x="156" y="830"/>
                  </a:lnTo>
                  <a:lnTo>
                    <a:pt x="179" y="843"/>
                  </a:lnTo>
                  <a:lnTo>
                    <a:pt x="204" y="854"/>
                  </a:lnTo>
                  <a:lnTo>
                    <a:pt x="231" y="864"/>
                  </a:lnTo>
                  <a:lnTo>
                    <a:pt x="257" y="873"/>
                  </a:lnTo>
                  <a:lnTo>
                    <a:pt x="285" y="879"/>
                  </a:lnTo>
                  <a:lnTo>
                    <a:pt x="313" y="884"/>
                  </a:lnTo>
                  <a:lnTo>
                    <a:pt x="341" y="887"/>
                  </a:lnTo>
                  <a:lnTo>
                    <a:pt x="370" y="887"/>
                  </a:lnTo>
                  <a:lnTo>
                    <a:pt x="399" y="887"/>
                  </a:lnTo>
                  <a:lnTo>
                    <a:pt x="427" y="884"/>
                  </a:lnTo>
                  <a:lnTo>
                    <a:pt x="456" y="879"/>
                  </a:lnTo>
                  <a:lnTo>
                    <a:pt x="483" y="873"/>
                  </a:lnTo>
                  <a:lnTo>
                    <a:pt x="509" y="864"/>
                  </a:lnTo>
                  <a:lnTo>
                    <a:pt x="536" y="854"/>
                  </a:lnTo>
                  <a:lnTo>
                    <a:pt x="561" y="843"/>
                  </a:lnTo>
                  <a:lnTo>
                    <a:pt x="584" y="830"/>
                  </a:lnTo>
                  <a:lnTo>
                    <a:pt x="608" y="815"/>
                  </a:lnTo>
                  <a:lnTo>
                    <a:pt x="630" y="799"/>
                  </a:lnTo>
                  <a:lnTo>
                    <a:pt x="651" y="782"/>
                  </a:lnTo>
                  <a:lnTo>
                    <a:pt x="672" y="764"/>
                  </a:lnTo>
                  <a:lnTo>
                    <a:pt x="690" y="744"/>
                  </a:lnTo>
                  <a:lnTo>
                    <a:pt x="708" y="722"/>
                  </a:lnTo>
                  <a:lnTo>
                    <a:pt x="725" y="701"/>
                  </a:lnTo>
                  <a:lnTo>
                    <a:pt x="740" y="677"/>
                  </a:lnTo>
                  <a:lnTo>
                    <a:pt x="740" y="667"/>
                  </a:lnTo>
                  <a:lnTo>
                    <a:pt x="725" y="691"/>
                  </a:lnTo>
                  <a:lnTo>
                    <a:pt x="709" y="714"/>
                  </a:lnTo>
                  <a:lnTo>
                    <a:pt x="691" y="735"/>
                  </a:lnTo>
                  <a:lnTo>
                    <a:pt x="673" y="755"/>
                  </a:lnTo>
                  <a:lnTo>
                    <a:pt x="652" y="775"/>
                  </a:lnTo>
                  <a:lnTo>
                    <a:pt x="631" y="792"/>
                  </a:lnTo>
                  <a:lnTo>
                    <a:pt x="609" y="809"/>
                  </a:lnTo>
                  <a:lnTo>
                    <a:pt x="586" y="823"/>
                  </a:lnTo>
                  <a:lnTo>
                    <a:pt x="562" y="837"/>
                  </a:lnTo>
                  <a:lnTo>
                    <a:pt x="537" y="849"/>
                  </a:lnTo>
                  <a:lnTo>
                    <a:pt x="510" y="859"/>
                  </a:lnTo>
                  <a:lnTo>
                    <a:pt x="484" y="867"/>
                  </a:lnTo>
                  <a:lnTo>
                    <a:pt x="456" y="874"/>
                  </a:lnTo>
                  <a:lnTo>
                    <a:pt x="428" y="879"/>
                  </a:lnTo>
                  <a:lnTo>
                    <a:pt x="399" y="881"/>
                  </a:lnTo>
                  <a:lnTo>
                    <a:pt x="370" y="883"/>
                  </a:lnTo>
                  <a:lnTo>
                    <a:pt x="341" y="881"/>
                  </a:lnTo>
                  <a:lnTo>
                    <a:pt x="312" y="879"/>
                  </a:lnTo>
                  <a:lnTo>
                    <a:pt x="284" y="874"/>
                  </a:lnTo>
                  <a:lnTo>
                    <a:pt x="256" y="867"/>
                  </a:lnTo>
                  <a:lnTo>
                    <a:pt x="230" y="859"/>
                  </a:lnTo>
                  <a:lnTo>
                    <a:pt x="203" y="849"/>
                  </a:lnTo>
                  <a:lnTo>
                    <a:pt x="178" y="837"/>
                  </a:lnTo>
                  <a:lnTo>
                    <a:pt x="154" y="823"/>
                  </a:lnTo>
                  <a:lnTo>
                    <a:pt x="131" y="809"/>
                  </a:lnTo>
                  <a:lnTo>
                    <a:pt x="109" y="792"/>
                  </a:lnTo>
                  <a:lnTo>
                    <a:pt x="88" y="775"/>
                  </a:lnTo>
                  <a:lnTo>
                    <a:pt x="68" y="755"/>
                  </a:lnTo>
                  <a:lnTo>
                    <a:pt x="49" y="735"/>
                  </a:lnTo>
                  <a:lnTo>
                    <a:pt x="31" y="714"/>
                  </a:lnTo>
                  <a:lnTo>
                    <a:pt x="15" y="691"/>
                  </a:lnTo>
                  <a:lnTo>
                    <a:pt x="0" y="667"/>
                  </a:lnTo>
                  <a:lnTo>
                    <a:pt x="0" y="677"/>
                  </a:lnTo>
                  <a:close/>
                </a:path>
              </a:pathLst>
            </a:custGeom>
            <a:solidFill>
              <a:srgbClr val="83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1" name="Freeform 279"/>
            <p:cNvSpPr>
              <a:spLocks noEditPoints="1"/>
            </p:cNvSpPr>
            <p:nvPr/>
          </p:nvSpPr>
          <p:spPr bwMode="auto">
            <a:xfrm>
              <a:off x="4115" y="2024"/>
              <a:ext cx="740" cy="884"/>
            </a:xfrm>
            <a:custGeom>
              <a:avLst/>
              <a:gdLst>
                <a:gd name="T0" fmla="*/ 708 w 740"/>
                <a:gd name="T1" fmla="*/ 167 h 884"/>
                <a:gd name="T2" fmla="*/ 652 w 740"/>
                <a:gd name="T3" fmla="*/ 107 h 884"/>
                <a:gd name="T4" fmla="*/ 586 w 740"/>
                <a:gd name="T5" fmla="*/ 59 h 884"/>
                <a:gd name="T6" fmla="*/ 510 w 740"/>
                <a:gd name="T7" fmla="*/ 25 h 884"/>
                <a:gd name="T8" fmla="*/ 428 w 740"/>
                <a:gd name="T9" fmla="*/ 5 h 884"/>
                <a:gd name="T10" fmla="*/ 341 w 740"/>
                <a:gd name="T11" fmla="*/ 2 h 884"/>
                <a:gd name="T12" fmla="*/ 257 w 740"/>
                <a:gd name="T13" fmla="*/ 16 h 884"/>
                <a:gd name="T14" fmla="*/ 179 w 740"/>
                <a:gd name="T15" fmla="*/ 46 h 884"/>
                <a:gd name="T16" fmla="*/ 110 w 740"/>
                <a:gd name="T17" fmla="*/ 90 h 884"/>
                <a:gd name="T18" fmla="*/ 49 w 740"/>
                <a:gd name="T19" fmla="*/ 145 h 884"/>
                <a:gd name="T20" fmla="*/ 0 w 740"/>
                <a:gd name="T21" fmla="*/ 212 h 884"/>
                <a:gd name="T22" fmla="*/ 31 w 740"/>
                <a:gd name="T23" fmla="*/ 177 h 884"/>
                <a:gd name="T24" fmla="*/ 88 w 740"/>
                <a:gd name="T25" fmla="*/ 114 h 884"/>
                <a:gd name="T26" fmla="*/ 154 w 740"/>
                <a:gd name="T27" fmla="*/ 66 h 884"/>
                <a:gd name="T28" fmla="*/ 230 w 740"/>
                <a:gd name="T29" fmla="*/ 30 h 884"/>
                <a:gd name="T30" fmla="*/ 312 w 740"/>
                <a:gd name="T31" fmla="*/ 9 h 884"/>
                <a:gd name="T32" fmla="*/ 399 w 740"/>
                <a:gd name="T33" fmla="*/ 6 h 884"/>
                <a:gd name="T34" fmla="*/ 484 w 740"/>
                <a:gd name="T35" fmla="*/ 22 h 884"/>
                <a:gd name="T36" fmla="*/ 562 w 740"/>
                <a:gd name="T37" fmla="*/ 52 h 884"/>
                <a:gd name="T38" fmla="*/ 631 w 740"/>
                <a:gd name="T39" fmla="*/ 97 h 884"/>
                <a:gd name="T40" fmla="*/ 691 w 740"/>
                <a:gd name="T41" fmla="*/ 154 h 884"/>
                <a:gd name="T42" fmla="*/ 740 w 740"/>
                <a:gd name="T43" fmla="*/ 223 h 884"/>
                <a:gd name="T44" fmla="*/ 15 w 740"/>
                <a:gd name="T45" fmla="*/ 693 h 884"/>
                <a:gd name="T46" fmla="*/ 68 w 740"/>
                <a:gd name="T47" fmla="*/ 757 h 884"/>
                <a:gd name="T48" fmla="*/ 132 w 740"/>
                <a:gd name="T49" fmla="*/ 810 h 884"/>
                <a:gd name="T50" fmla="*/ 204 w 740"/>
                <a:gd name="T51" fmla="*/ 850 h 884"/>
                <a:gd name="T52" fmla="*/ 284 w 740"/>
                <a:gd name="T53" fmla="*/ 874 h 884"/>
                <a:gd name="T54" fmla="*/ 370 w 740"/>
                <a:gd name="T55" fmla="*/ 884 h 884"/>
                <a:gd name="T56" fmla="*/ 456 w 740"/>
                <a:gd name="T57" fmla="*/ 874 h 884"/>
                <a:gd name="T58" fmla="*/ 536 w 740"/>
                <a:gd name="T59" fmla="*/ 850 h 884"/>
                <a:gd name="T60" fmla="*/ 608 w 740"/>
                <a:gd name="T61" fmla="*/ 810 h 884"/>
                <a:gd name="T62" fmla="*/ 672 w 740"/>
                <a:gd name="T63" fmla="*/ 757 h 884"/>
                <a:gd name="T64" fmla="*/ 725 w 740"/>
                <a:gd name="T65" fmla="*/ 693 h 884"/>
                <a:gd name="T66" fmla="*/ 725 w 740"/>
                <a:gd name="T67" fmla="*/ 685 h 884"/>
                <a:gd name="T68" fmla="*/ 673 w 740"/>
                <a:gd name="T69" fmla="*/ 749 h 884"/>
                <a:gd name="T70" fmla="*/ 609 w 740"/>
                <a:gd name="T71" fmla="*/ 803 h 884"/>
                <a:gd name="T72" fmla="*/ 537 w 740"/>
                <a:gd name="T73" fmla="*/ 844 h 884"/>
                <a:gd name="T74" fmla="*/ 456 w 740"/>
                <a:gd name="T75" fmla="*/ 870 h 884"/>
                <a:gd name="T76" fmla="*/ 370 w 740"/>
                <a:gd name="T77" fmla="*/ 878 h 884"/>
                <a:gd name="T78" fmla="*/ 284 w 740"/>
                <a:gd name="T79" fmla="*/ 870 h 884"/>
                <a:gd name="T80" fmla="*/ 203 w 740"/>
                <a:gd name="T81" fmla="*/ 844 h 884"/>
                <a:gd name="T82" fmla="*/ 131 w 740"/>
                <a:gd name="T83" fmla="*/ 803 h 884"/>
                <a:gd name="T84" fmla="*/ 67 w 740"/>
                <a:gd name="T85" fmla="*/ 749 h 884"/>
                <a:gd name="T86" fmla="*/ 15 w 740"/>
                <a:gd name="T87" fmla="*/ 685 h 88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84"/>
                <a:gd name="T134" fmla="*/ 740 w 740"/>
                <a:gd name="T135" fmla="*/ 884 h 88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84">
                  <a:moveTo>
                    <a:pt x="740" y="212"/>
                  </a:moveTo>
                  <a:lnTo>
                    <a:pt x="725" y="189"/>
                  </a:lnTo>
                  <a:lnTo>
                    <a:pt x="708" y="167"/>
                  </a:lnTo>
                  <a:lnTo>
                    <a:pt x="691" y="145"/>
                  </a:lnTo>
                  <a:lnTo>
                    <a:pt x="672" y="125"/>
                  </a:lnTo>
                  <a:lnTo>
                    <a:pt x="652" y="107"/>
                  </a:lnTo>
                  <a:lnTo>
                    <a:pt x="630" y="90"/>
                  </a:lnTo>
                  <a:lnTo>
                    <a:pt x="608" y="73"/>
                  </a:lnTo>
                  <a:lnTo>
                    <a:pt x="586" y="59"/>
                  </a:lnTo>
                  <a:lnTo>
                    <a:pt x="561" y="46"/>
                  </a:lnTo>
                  <a:lnTo>
                    <a:pt x="536" y="35"/>
                  </a:lnTo>
                  <a:lnTo>
                    <a:pt x="510" y="25"/>
                  </a:lnTo>
                  <a:lnTo>
                    <a:pt x="483" y="16"/>
                  </a:lnTo>
                  <a:lnTo>
                    <a:pt x="456" y="9"/>
                  </a:lnTo>
                  <a:lnTo>
                    <a:pt x="428" y="5"/>
                  </a:lnTo>
                  <a:lnTo>
                    <a:pt x="399" y="2"/>
                  </a:lnTo>
                  <a:lnTo>
                    <a:pt x="370" y="0"/>
                  </a:lnTo>
                  <a:lnTo>
                    <a:pt x="341" y="2"/>
                  </a:lnTo>
                  <a:lnTo>
                    <a:pt x="313" y="5"/>
                  </a:lnTo>
                  <a:lnTo>
                    <a:pt x="284" y="9"/>
                  </a:lnTo>
                  <a:lnTo>
                    <a:pt x="257" y="16"/>
                  </a:lnTo>
                  <a:lnTo>
                    <a:pt x="230" y="25"/>
                  </a:lnTo>
                  <a:lnTo>
                    <a:pt x="204" y="35"/>
                  </a:lnTo>
                  <a:lnTo>
                    <a:pt x="179" y="46"/>
                  </a:lnTo>
                  <a:lnTo>
                    <a:pt x="154" y="59"/>
                  </a:lnTo>
                  <a:lnTo>
                    <a:pt x="132" y="73"/>
                  </a:lnTo>
                  <a:lnTo>
                    <a:pt x="110" y="90"/>
                  </a:lnTo>
                  <a:lnTo>
                    <a:pt x="88" y="107"/>
                  </a:lnTo>
                  <a:lnTo>
                    <a:pt x="68" y="125"/>
                  </a:lnTo>
                  <a:lnTo>
                    <a:pt x="49" y="145"/>
                  </a:lnTo>
                  <a:lnTo>
                    <a:pt x="32" y="167"/>
                  </a:lnTo>
                  <a:lnTo>
                    <a:pt x="15" y="189"/>
                  </a:lnTo>
                  <a:lnTo>
                    <a:pt x="0" y="212"/>
                  </a:lnTo>
                  <a:lnTo>
                    <a:pt x="0" y="223"/>
                  </a:lnTo>
                  <a:lnTo>
                    <a:pt x="15" y="199"/>
                  </a:lnTo>
                  <a:lnTo>
                    <a:pt x="31" y="177"/>
                  </a:lnTo>
                  <a:lnTo>
                    <a:pt x="49" y="154"/>
                  </a:lnTo>
                  <a:lnTo>
                    <a:pt x="67" y="134"/>
                  </a:lnTo>
                  <a:lnTo>
                    <a:pt x="88" y="114"/>
                  </a:lnTo>
                  <a:lnTo>
                    <a:pt x="109" y="97"/>
                  </a:lnTo>
                  <a:lnTo>
                    <a:pt x="131" y="80"/>
                  </a:lnTo>
                  <a:lnTo>
                    <a:pt x="154" y="66"/>
                  </a:lnTo>
                  <a:lnTo>
                    <a:pt x="178" y="52"/>
                  </a:lnTo>
                  <a:lnTo>
                    <a:pt x="203" y="40"/>
                  </a:lnTo>
                  <a:lnTo>
                    <a:pt x="230" y="30"/>
                  </a:lnTo>
                  <a:lnTo>
                    <a:pt x="256" y="22"/>
                  </a:lnTo>
                  <a:lnTo>
                    <a:pt x="284" y="15"/>
                  </a:lnTo>
                  <a:lnTo>
                    <a:pt x="312" y="9"/>
                  </a:lnTo>
                  <a:lnTo>
                    <a:pt x="341" y="6"/>
                  </a:lnTo>
                  <a:lnTo>
                    <a:pt x="370" y="5"/>
                  </a:lnTo>
                  <a:lnTo>
                    <a:pt x="399" y="6"/>
                  </a:lnTo>
                  <a:lnTo>
                    <a:pt x="428" y="9"/>
                  </a:lnTo>
                  <a:lnTo>
                    <a:pt x="456" y="15"/>
                  </a:lnTo>
                  <a:lnTo>
                    <a:pt x="484" y="22"/>
                  </a:lnTo>
                  <a:lnTo>
                    <a:pt x="510" y="30"/>
                  </a:lnTo>
                  <a:lnTo>
                    <a:pt x="537" y="40"/>
                  </a:lnTo>
                  <a:lnTo>
                    <a:pt x="562" y="52"/>
                  </a:lnTo>
                  <a:lnTo>
                    <a:pt x="587" y="66"/>
                  </a:lnTo>
                  <a:lnTo>
                    <a:pt x="609" y="80"/>
                  </a:lnTo>
                  <a:lnTo>
                    <a:pt x="631" y="97"/>
                  </a:lnTo>
                  <a:lnTo>
                    <a:pt x="652" y="114"/>
                  </a:lnTo>
                  <a:lnTo>
                    <a:pt x="673" y="134"/>
                  </a:lnTo>
                  <a:lnTo>
                    <a:pt x="691" y="154"/>
                  </a:lnTo>
                  <a:lnTo>
                    <a:pt x="709" y="177"/>
                  </a:lnTo>
                  <a:lnTo>
                    <a:pt x="725" y="199"/>
                  </a:lnTo>
                  <a:lnTo>
                    <a:pt x="740" y="223"/>
                  </a:lnTo>
                  <a:lnTo>
                    <a:pt x="740" y="212"/>
                  </a:lnTo>
                  <a:close/>
                  <a:moveTo>
                    <a:pt x="0" y="671"/>
                  </a:moveTo>
                  <a:lnTo>
                    <a:pt x="15" y="693"/>
                  </a:lnTo>
                  <a:lnTo>
                    <a:pt x="32" y="716"/>
                  </a:lnTo>
                  <a:lnTo>
                    <a:pt x="49" y="737"/>
                  </a:lnTo>
                  <a:lnTo>
                    <a:pt x="68" y="757"/>
                  </a:lnTo>
                  <a:lnTo>
                    <a:pt x="88" y="776"/>
                  </a:lnTo>
                  <a:lnTo>
                    <a:pt x="110" y="794"/>
                  </a:lnTo>
                  <a:lnTo>
                    <a:pt x="132" y="810"/>
                  </a:lnTo>
                  <a:lnTo>
                    <a:pt x="154" y="824"/>
                  </a:lnTo>
                  <a:lnTo>
                    <a:pt x="179" y="838"/>
                  </a:lnTo>
                  <a:lnTo>
                    <a:pt x="204" y="850"/>
                  </a:lnTo>
                  <a:lnTo>
                    <a:pt x="230" y="860"/>
                  </a:lnTo>
                  <a:lnTo>
                    <a:pt x="257" y="868"/>
                  </a:lnTo>
                  <a:lnTo>
                    <a:pt x="284" y="874"/>
                  </a:lnTo>
                  <a:lnTo>
                    <a:pt x="313" y="879"/>
                  </a:lnTo>
                  <a:lnTo>
                    <a:pt x="341" y="882"/>
                  </a:lnTo>
                  <a:lnTo>
                    <a:pt x="370" y="884"/>
                  </a:lnTo>
                  <a:lnTo>
                    <a:pt x="399" y="882"/>
                  </a:lnTo>
                  <a:lnTo>
                    <a:pt x="428" y="879"/>
                  </a:lnTo>
                  <a:lnTo>
                    <a:pt x="456" y="874"/>
                  </a:lnTo>
                  <a:lnTo>
                    <a:pt x="483" y="868"/>
                  </a:lnTo>
                  <a:lnTo>
                    <a:pt x="510" y="860"/>
                  </a:lnTo>
                  <a:lnTo>
                    <a:pt x="536" y="850"/>
                  </a:lnTo>
                  <a:lnTo>
                    <a:pt x="561" y="838"/>
                  </a:lnTo>
                  <a:lnTo>
                    <a:pt x="586" y="824"/>
                  </a:lnTo>
                  <a:lnTo>
                    <a:pt x="608" y="810"/>
                  </a:lnTo>
                  <a:lnTo>
                    <a:pt x="630" y="794"/>
                  </a:lnTo>
                  <a:lnTo>
                    <a:pt x="652" y="776"/>
                  </a:lnTo>
                  <a:lnTo>
                    <a:pt x="672" y="757"/>
                  </a:lnTo>
                  <a:lnTo>
                    <a:pt x="691" y="737"/>
                  </a:lnTo>
                  <a:lnTo>
                    <a:pt x="708" y="716"/>
                  </a:lnTo>
                  <a:lnTo>
                    <a:pt x="725" y="693"/>
                  </a:lnTo>
                  <a:lnTo>
                    <a:pt x="740" y="671"/>
                  </a:lnTo>
                  <a:lnTo>
                    <a:pt x="740" y="661"/>
                  </a:lnTo>
                  <a:lnTo>
                    <a:pt x="725" y="685"/>
                  </a:lnTo>
                  <a:lnTo>
                    <a:pt x="709" y="708"/>
                  </a:lnTo>
                  <a:lnTo>
                    <a:pt x="691" y="729"/>
                  </a:lnTo>
                  <a:lnTo>
                    <a:pt x="673" y="749"/>
                  </a:lnTo>
                  <a:lnTo>
                    <a:pt x="652" y="769"/>
                  </a:lnTo>
                  <a:lnTo>
                    <a:pt x="631" y="787"/>
                  </a:lnTo>
                  <a:lnTo>
                    <a:pt x="609" y="803"/>
                  </a:lnTo>
                  <a:lnTo>
                    <a:pt x="587" y="818"/>
                  </a:lnTo>
                  <a:lnTo>
                    <a:pt x="562" y="831"/>
                  </a:lnTo>
                  <a:lnTo>
                    <a:pt x="537" y="844"/>
                  </a:lnTo>
                  <a:lnTo>
                    <a:pt x="510" y="854"/>
                  </a:lnTo>
                  <a:lnTo>
                    <a:pt x="484" y="862"/>
                  </a:lnTo>
                  <a:lnTo>
                    <a:pt x="456" y="870"/>
                  </a:lnTo>
                  <a:lnTo>
                    <a:pt x="428" y="874"/>
                  </a:lnTo>
                  <a:lnTo>
                    <a:pt x="399" y="877"/>
                  </a:lnTo>
                  <a:lnTo>
                    <a:pt x="370" y="878"/>
                  </a:lnTo>
                  <a:lnTo>
                    <a:pt x="341" y="877"/>
                  </a:lnTo>
                  <a:lnTo>
                    <a:pt x="312" y="874"/>
                  </a:lnTo>
                  <a:lnTo>
                    <a:pt x="284" y="870"/>
                  </a:lnTo>
                  <a:lnTo>
                    <a:pt x="256" y="862"/>
                  </a:lnTo>
                  <a:lnTo>
                    <a:pt x="230" y="854"/>
                  </a:lnTo>
                  <a:lnTo>
                    <a:pt x="203" y="844"/>
                  </a:lnTo>
                  <a:lnTo>
                    <a:pt x="178" y="831"/>
                  </a:lnTo>
                  <a:lnTo>
                    <a:pt x="154" y="818"/>
                  </a:lnTo>
                  <a:lnTo>
                    <a:pt x="131" y="803"/>
                  </a:lnTo>
                  <a:lnTo>
                    <a:pt x="109" y="787"/>
                  </a:lnTo>
                  <a:lnTo>
                    <a:pt x="88" y="769"/>
                  </a:lnTo>
                  <a:lnTo>
                    <a:pt x="67" y="749"/>
                  </a:lnTo>
                  <a:lnTo>
                    <a:pt x="49" y="729"/>
                  </a:lnTo>
                  <a:lnTo>
                    <a:pt x="31" y="708"/>
                  </a:lnTo>
                  <a:lnTo>
                    <a:pt x="15" y="685"/>
                  </a:lnTo>
                  <a:lnTo>
                    <a:pt x="0" y="661"/>
                  </a:lnTo>
                  <a:lnTo>
                    <a:pt x="0" y="671"/>
                  </a:lnTo>
                  <a:close/>
                </a:path>
              </a:pathLst>
            </a:custGeom>
            <a:solidFill>
              <a:srgbClr val="83A9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2" name="Freeform 280"/>
            <p:cNvSpPr>
              <a:spLocks noEditPoints="1"/>
            </p:cNvSpPr>
            <p:nvPr/>
          </p:nvSpPr>
          <p:spPr bwMode="auto">
            <a:xfrm>
              <a:off x="4115" y="2027"/>
              <a:ext cx="740" cy="878"/>
            </a:xfrm>
            <a:custGeom>
              <a:avLst/>
              <a:gdLst>
                <a:gd name="T0" fmla="*/ 709 w 740"/>
                <a:gd name="T1" fmla="*/ 169 h 878"/>
                <a:gd name="T2" fmla="*/ 652 w 740"/>
                <a:gd name="T3" fmla="*/ 108 h 878"/>
                <a:gd name="T4" fmla="*/ 586 w 740"/>
                <a:gd name="T5" fmla="*/ 59 h 878"/>
                <a:gd name="T6" fmla="*/ 510 w 740"/>
                <a:gd name="T7" fmla="*/ 24 h 878"/>
                <a:gd name="T8" fmla="*/ 428 w 740"/>
                <a:gd name="T9" fmla="*/ 3 h 878"/>
                <a:gd name="T10" fmla="*/ 341 w 740"/>
                <a:gd name="T11" fmla="*/ 0 h 878"/>
                <a:gd name="T12" fmla="*/ 256 w 740"/>
                <a:gd name="T13" fmla="*/ 16 h 878"/>
                <a:gd name="T14" fmla="*/ 178 w 740"/>
                <a:gd name="T15" fmla="*/ 46 h 878"/>
                <a:gd name="T16" fmla="*/ 109 w 740"/>
                <a:gd name="T17" fmla="*/ 90 h 878"/>
                <a:gd name="T18" fmla="*/ 49 w 740"/>
                <a:gd name="T19" fmla="*/ 147 h 878"/>
                <a:gd name="T20" fmla="*/ 0 w 740"/>
                <a:gd name="T21" fmla="*/ 215 h 878"/>
                <a:gd name="T22" fmla="*/ 31 w 740"/>
                <a:gd name="T23" fmla="*/ 178 h 878"/>
                <a:gd name="T24" fmla="*/ 86 w 740"/>
                <a:gd name="T25" fmla="*/ 115 h 878"/>
                <a:gd name="T26" fmla="*/ 153 w 740"/>
                <a:gd name="T27" fmla="*/ 66 h 878"/>
                <a:gd name="T28" fmla="*/ 228 w 740"/>
                <a:gd name="T29" fmla="*/ 30 h 878"/>
                <a:gd name="T30" fmla="*/ 312 w 740"/>
                <a:gd name="T31" fmla="*/ 9 h 878"/>
                <a:gd name="T32" fmla="*/ 399 w 740"/>
                <a:gd name="T33" fmla="*/ 6 h 878"/>
                <a:gd name="T34" fmla="*/ 484 w 740"/>
                <a:gd name="T35" fmla="*/ 20 h 878"/>
                <a:gd name="T36" fmla="*/ 563 w 740"/>
                <a:gd name="T37" fmla="*/ 51 h 878"/>
                <a:gd name="T38" fmla="*/ 633 w 740"/>
                <a:gd name="T39" fmla="*/ 98 h 878"/>
                <a:gd name="T40" fmla="*/ 693 w 740"/>
                <a:gd name="T41" fmla="*/ 157 h 878"/>
                <a:gd name="T42" fmla="*/ 740 w 740"/>
                <a:gd name="T43" fmla="*/ 225 h 878"/>
                <a:gd name="T44" fmla="*/ 15 w 740"/>
                <a:gd name="T45" fmla="*/ 686 h 878"/>
                <a:gd name="T46" fmla="*/ 68 w 740"/>
                <a:gd name="T47" fmla="*/ 750 h 878"/>
                <a:gd name="T48" fmla="*/ 131 w 740"/>
                <a:gd name="T49" fmla="*/ 804 h 878"/>
                <a:gd name="T50" fmla="*/ 203 w 740"/>
                <a:gd name="T51" fmla="*/ 844 h 878"/>
                <a:gd name="T52" fmla="*/ 284 w 740"/>
                <a:gd name="T53" fmla="*/ 869 h 878"/>
                <a:gd name="T54" fmla="*/ 370 w 740"/>
                <a:gd name="T55" fmla="*/ 878 h 878"/>
                <a:gd name="T56" fmla="*/ 456 w 740"/>
                <a:gd name="T57" fmla="*/ 869 h 878"/>
                <a:gd name="T58" fmla="*/ 537 w 740"/>
                <a:gd name="T59" fmla="*/ 844 h 878"/>
                <a:gd name="T60" fmla="*/ 609 w 740"/>
                <a:gd name="T61" fmla="*/ 804 h 878"/>
                <a:gd name="T62" fmla="*/ 673 w 740"/>
                <a:gd name="T63" fmla="*/ 750 h 878"/>
                <a:gd name="T64" fmla="*/ 725 w 740"/>
                <a:gd name="T65" fmla="*/ 686 h 878"/>
                <a:gd name="T66" fmla="*/ 725 w 740"/>
                <a:gd name="T67" fmla="*/ 676 h 878"/>
                <a:gd name="T68" fmla="*/ 673 w 740"/>
                <a:gd name="T69" fmla="*/ 743 h 878"/>
                <a:gd name="T70" fmla="*/ 611 w 740"/>
                <a:gd name="T71" fmla="*/ 797 h 878"/>
                <a:gd name="T72" fmla="*/ 537 w 740"/>
                <a:gd name="T73" fmla="*/ 838 h 878"/>
                <a:gd name="T74" fmla="*/ 456 w 740"/>
                <a:gd name="T75" fmla="*/ 864 h 878"/>
                <a:gd name="T76" fmla="*/ 370 w 740"/>
                <a:gd name="T77" fmla="*/ 872 h 878"/>
                <a:gd name="T78" fmla="*/ 284 w 740"/>
                <a:gd name="T79" fmla="*/ 864 h 878"/>
                <a:gd name="T80" fmla="*/ 203 w 740"/>
                <a:gd name="T81" fmla="*/ 838 h 878"/>
                <a:gd name="T82" fmla="*/ 129 w 740"/>
                <a:gd name="T83" fmla="*/ 797 h 878"/>
                <a:gd name="T84" fmla="*/ 67 w 740"/>
                <a:gd name="T85" fmla="*/ 743 h 878"/>
                <a:gd name="T86" fmla="*/ 15 w 740"/>
                <a:gd name="T87" fmla="*/ 676 h 87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78"/>
                <a:gd name="T134" fmla="*/ 740 w 740"/>
                <a:gd name="T135" fmla="*/ 878 h 87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78">
                  <a:moveTo>
                    <a:pt x="740" y="215"/>
                  </a:moveTo>
                  <a:lnTo>
                    <a:pt x="725" y="191"/>
                  </a:lnTo>
                  <a:lnTo>
                    <a:pt x="709" y="169"/>
                  </a:lnTo>
                  <a:lnTo>
                    <a:pt x="691" y="147"/>
                  </a:lnTo>
                  <a:lnTo>
                    <a:pt x="673" y="127"/>
                  </a:lnTo>
                  <a:lnTo>
                    <a:pt x="652" y="108"/>
                  </a:lnTo>
                  <a:lnTo>
                    <a:pt x="631" y="90"/>
                  </a:lnTo>
                  <a:lnTo>
                    <a:pt x="609" y="74"/>
                  </a:lnTo>
                  <a:lnTo>
                    <a:pt x="586" y="59"/>
                  </a:lnTo>
                  <a:lnTo>
                    <a:pt x="562" y="46"/>
                  </a:lnTo>
                  <a:lnTo>
                    <a:pt x="537" y="34"/>
                  </a:lnTo>
                  <a:lnTo>
                    <a:pt x="510" y="24"/>
                  </a:lnTo>
                  <a:lnTo>
                    <a:pt x="484" y="16"/>
                  </a:lnTo>
                  <a:lnTo>
                    <a:pt x="456" y="9"/>
                  </a:lnTo>
                  <a:lnTo>
                    <a:pt x="428" y="3"/>
                  </a:lnTo>
                  <a:lnTo>
                    <a:pt x="399" y="0"/>
                  </a:lnTo>
                  <a:lnTo>
                    <a:pt x="370" y="0"/>
                  </a:lnTo>
                  <a:lnTo>
                    <a:pt x="341" y="0"/>
                  </a:lnTo>
                  <a:lnTo>
                    <a:pt x="312" y="3"/>
                  </a:lnTo>
                  <a:lnTo>
                    <a:pt x="284" y="9"/>
                  </a:lnTo>
                  <a:lnTo>
                    <a:pt x="256" y="16"/>
                  </a:lnTo>
                  <a:lnTo>
                    <a:pt x="230" y="24"/>
                  </a:lnTo>
                  <a:lnTo>
                    <a:pt x="203" y="34"/>
                  </a:lnTo>
                  <a:lnTo>
                    <a:pt x="178" y="46"/>
                  </a:lnTo>
                  <a:lnTo>
                    <a:pt x="154" y="59"/>
                  </a:lnTo>
                  <a:lnTo>
                    <a:pt x="131" y="74"/>
                  </a:lnTo>
                  <a:lnTo>
                    <a:pt x="109" y="90"/>
                  </a:lnTo>
                  <a:lnTo>
                    <a:pt x="88" y="108"/>
                  </a:lnTo>
                  <a:lnTo>
                    <a:pt x="68" y="127"/>
                  </a:lnTo>
                  <a:lnTo>
                    <a:pt x="49" y="147"/>
                  </a:lnTo>
                  <a:lnTo>
                    <a:pt x="31" y="168"/>
                  </a:lnTo>
                  <a:lnTo>
                    <a:pt x="15" y="191"/>
                  </a:lnTo>
                  <a:lnTo>
                    <a:pt x="0" y="215"/>
                  </a:lnTo>
                  <a:lnTo>
                    <a:pt x="0" y="225"/>
                  </a:lnTo>
                  <a:lnTo>
                    <a:pt x="15" y="201"/>
                  </a:lnTo>
                  <a:lnTo>
                    <a:pt x="31" y="178"/>
                  </a:lnTo>
                  <a:lnTo>
                    <a:pt x="47" y="157"/>
                  </a:lnTo>
                  <a:lnTo>
                    <a:pt x="67" y="135"/>
                  </a:lnTo>
                  <a:lnTo>
                    <a:pt x="86" y="115"/>
                  </a:lnTo>
                  <a:lnTo>
                    <a:pt x="107" y="98"/>
                  </a:lnTo>
                  <a:lnTo>
                    <a:pt x="129" y="81"/>
                  </a:lnTo>
                  <a:lnTo>
                    <a:pt x="153" y="66"/>
                  </a:lnTo>
                  <a:lnTo>
                    <a:pt x="178" y="51"/>
                  </a:lnTo>
                  <a:lnTo>
                    <a:pt x="203" y="40"/>
                  </a:lnTo>
                  <a:lnTo>
                    <a:pt x="228" y="30"/>
                  </a:lnTo>
                  <a:lnTo>
                    <a:pt x="256" y="20"/>
                  </a:lnTo>
                  <a:lnTo>
                    <a:pt x="284" y="15"/>
                  </a:lnTo>
                  <a:lnTo>
                    <a:pt x="312" y="9"/>
                  </a:lnTo>
                  <a:lnTo>
                    <a:pt x="341" y="6"/>
                  </a:lnTo>
                  <a:lnTo>
                    <a:pt x="370" y="5"/>
                  </a:lnTo>
                  <a:lnTo>
                    <a:pt x="399" y="6"/>
                  </a:lnTo>
                  <a:lnTo>
                    <a:pt x="428" y="9"/>
                  </a:lnTo>
                  <a:lnTo>
                    <a:pt x="456" y="15"/>
                  </a:lnTo>
                  <a:lnTo>
                    <a:pt x="484" y="20"/>
                  </a:lnTo>
                  <a:lnTo>
                    <a:pt x="512" y="30"/>
                  </a:lnTo>
                  <a:lnTo>
                    <a:pt x="537" y="40"/>
                  </a:lnTo>
                  <a:lnTo>
                    <a:pt x="563" y="51"/>
                  </a:lnTo>
                  <a:lnTo>
                    <a:pt x="587" y="66"/>
                  </a:lnTo>
                  <a:lnTo>
                    <a:pt x="611" y="81"/>
                  </a:lnTo>
                  <a:lnTo>
                    <a:pt x="633" y="98"/>
                  </a:lnTo>
                  <a:lnTo>
                    <a:pt x="654" y="115"/>
                  </a:lnTo>
                  <a:lnTo>
                    <a:pt x="673" y="135"/>
                  </a:lnTo>
                  <a:lnTo>
                    <a:pt x="693" y="157"/>
                  </a:lnTo>
                  <a:lnTo>
                    <a:pt x="709" y="178"/>
                  </a:lnTo>
                  <a:lnTo>
                    <a:pt x="725" y="201"/>
                  </a:lnTo>
                  <a:lnTo>
                    <a:pt x="740" y="225"/>
                  </a:lnTo>
                  <a:lnTo>
                    <a:pt x="740" y="215"/>
                  </a:lnTo>
                  <a:close/>
                  <a:moveTo>
                    <a:pt x="0" y="662"/>
                  </a:moveTo>
                  <a:lnTo>
                    <a:pt x="15" y="686"/>
                  </a:lnTo>
                  <a:lnTo>
                    <a:pt x="31" y="709"/>
                  </a:lnTo>
                  <a:lnTo>
                    <a:pt x="49" y="730"/>
                  </a:lnTo>
                  <a:lnTo>
                    <a:pt x="68" y="750"/>
                  </a:lnTo>
                  <a:lnTo>
                    <a:pt x="88" y="770"/>
                  </a:lnTo>
                  <a:lnTo>
                    <a:pt x="109" y="787"/>
                  </a:lnTo>
                  <a:lnTo>
                    <a:pt x="131" y="804"/>
                  </a:lnTo>
                  <a:lnTo>
                    <a:pt x="154" y="818"/>
                  </a:lnTo>
                  <a:lnTo>
                    <a:pt x="178" y="832"/>
                  </a:lnTo>
                  <a:lnTo>
                    <a:pt x="203" y="844"/>
                  </a:lnTo>
                  <a:lnTo>
                    <a:pt x="230" y="854"/>
                  </a:lnTo>
                  <a:lnTo>
                    <a:pt x="256" y="862"/>
                  </a:lnTo>
                  <a:lnTo>
                    <a:pt x="284" y="869"/>
                  </a:lnTo>
                  <a:lnTo>
                    <a:pt x="312" y="874"/>
                  </a:lnTo>
                  <a:lnTo>
                    <a:pt x="341" y="876"/>
                  </a:lnTo>
                  <a:lnTo>
                    <a:pt x="370" y="878"/>
                  </a:lnTo>
                  <a:lnTo>
                    <a:pt x="399" y="876"/>
                  </a:lnTo>
                  <a:lnTo>
                    <a:pt x="428" y="874"/>
                  </a:lnTo>
                  <a:lnTo>
                    <a:pt x="456" y="869"/>
                  </a:lnTo>
                  <a:lnTo>
                    <a:pt x="484" y="862"/>
                  </a:lnTo>
                  <a:lnTo>
                    <a:pt x="510" y="854"/>
                  </a:lnTo>
                  <a:lnTo>
                    <a:pt x="537" y="844"/>
                  </a:lnTo>
                  <a:lnTo>
                    <a:pt x="562" y="832"/>
                  </a:lnTo>
                  <a:lnTo>
                    <a:pt x="586" y="818"/>
                  </a:lnTo>
                  <a:lnTo>
                    <a:pt x="609" y="804"/>
                  </a:lnTo>
                  <a:lnTo>
                    <a:pt x="631" y="787"/>
                  </a:lnTo>
                  <a:lnTo>
                    <a:pt x="652" y="770"/>
                  </a:lnTo>
                  <a:lnTo>
                    <a:pt x="673" y="750"/>
                  </a:lnTo>
                  <a:lnTo>
                    <a:pt x="691" y="730"/>
                  </a:lnTo>
                  <a:lnTo>
                    <a:pt x="709" y="709"/>
                  </a:lnTo>
                  <a:lnTo>
                    <a:pt x="725" y="686"/>
                  </a:lnTo>
                  <a:lnTo>
                    <a:pt x="740" y="662"/>
                  </a:lnTo>
                  <a:lnTo>
                    <a:pt x="740" y="652"/>
                  </a:lnTo>
                  <a:lnTo>
                    <a:pt x="725" y="676"/>
                  </a:lnTo>
                  <a:lnTo>
                    <a:pt x="709" y="700"/>
                  </a:lnTo>
                  <a:lnTo>
                    <a:pt x="693" y="722"/>
                  </a:lnTo>
                  <a:lnTo>
                    <a:pt x="673" y="743"/>
                  </a:lnTo>
                  <a:lnTo>
                    <a:pt x="654" y="761"/>
                  </a:lnTo>
                  <a:lnTo>
                    <a:pt x="633" y="780"/>
                  </a:lnTo>
                  <a:lnTo>
                    <a:pt x="611" y="797"/>
                  </a:lnTo>
                  <a:lnTo>
                    <a:pt x="587" y="811"/>
                  </a:lnTo>
                  <a:lnTo>
                    <a:pt x="563" y="825"/>
                  </a:lnTo>
                  <a:lnTo>
                    <a:pt x="537" y="838"/>
                  </a:lnTo>
                  <a:lnTo>
                    <a:pt x="512" y="848"/>
                  </a:lnTo>
                  <a:lnTo>
                    <a:pt x="484" y="857"/>
                  </a:lnTo>
                  <a:lnTo>
                    <a:pt x="456" y="864"/>
                  </a:lnTo>
                  <a:lnTo>
                    <a:pt x="428" y="868"/>
                  </a:lnTo>
                  <a:lnTo>
                    <a:pt x="399" y="872"/>
                  </a:lnTo>
                  <a:lnTo>
                    <a:pt x="370" y="872"/>
                  </a:lnTo>
                  <a:lnTo>
                    <a:pt x="341" y="872"/>
                  </a:lnTo>
                  <a:lnTo>
                    <a:pt x="312" y="868"/>
                  </a:lnTo>
                  <a:lnTo>
                    <a:pt x="284" y="864"/>
                  </a:lnTo>
                  <a:lnTo>
                    <a:pt x="256" y="857"/>
                  </a:lnTo>
                  <a:lnTo>
                    <a:pt x="228" y="848"/>
                  </a:lnTo>
                  <a:lnTo>
                    <a:pt x="203" y="838"/>
                  </a:lnTo>
                  <a:lnTo>
                    <a:pt x="178" y="825"/>
                  </a:lnTo>
                  <a:lnTo>
                    <a:pt x="153" y="811"/>
                  </a:lnTo>
                  <a:lnTo>
                    <a:pt x="129" y="797"/>
                  </a:lnTo>
                  <a:lnTo>
                    <a:pt x="107" y="780"/>
                  </a:lnTo>
                  <a:lnTo>
                    <a:pt x="86" y="761"/>
                  </a:lnTo>
                  <a:lnTo>
                    <a:pt x="67" y="743"/>
                  </a:lnTo>
                  <a:lnTo>
                    <a:pt x="47" y="722"/>
                  </a:lnTo>
                  <a:lnTo>
                    <a:pt x="31" y="700"/>
                  </a:lnTo>
                  <a:lnTo>
                    <a:pt x="15" y="676"/>
                  </a:lnTo>
                  <a:lnTo>
                    <a:pt x="0" y="652"/>
                  </a:lnTo>
                  <a:lnTo>
                    <a:pt x="0" y="662"/>
                  </a:lnTo>
                  <a:close/>
                </a:path>
              </a:pathLst>
            </a:custGeom>
            <a:solidFill>
              <a:srgbClr val="85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3" name="Freeform 281"/>
            <p:cNvSpPr>
              <a:spLocks noEditPoints="1"/>
            </p:cNvSpPr>
            <p:nvPr/>
          </p:nvSpPr>
          <p:spPr bwMode="auto">
            <a:xfrm>
              <a:off x="4115" y="2029"/>
              <a:ext cx="740" cy="873"/>
            </a:xfrm>
            <a:custGeom>
              <a:avLst/>
              <a:gdLst>
                <a:gd name="T0" fmla="*/ 709 w 740"/>
                <a:gd name="T1" fmla="*/ 172 h 873"/>
                <a:gd name="T2" fmla="*/ 652 w 740"/>
                <a:gd name="T3" fmla="*/ 109 h 873"/>
                <a:gd name="T4" fmla="*/ 587 w 740"/>
                <a:gd name="T5" fmla="*/ 61 h 873"/>
                <a:gd name="T6" fmla="*/ 510 w 740"/>
                <a:gd name="T7" fmla="*/ 25 h 873"/>
                <a:gd name="T8" fmla="*/ 428 w 740"/>
                <a:gd name="T9" fmla="*/ 4 h 873"/>
                <a:gd name="T10" fmla="*/ 341 w 740"/>
                <a:gd name="T11" fmla="*/ 1 h 873"/>
                <a:gd name="T12" fmla="*/ 256 w 740"/>
                <a:gd name="T13" fmla="*/ 17 h 873"/>
                <a:gd name="T14" fmla="*/ 178 w 740"/>
                <a:gd name="T15" fmla="*/ 47 h 873"/>
                <a:gd name="T16" fmla="*/ 109 w 740"/>
                <a:gd name="T17" fmla="*/ 92 h 873"/>
                <a:gd name="T18" fmla="*/ 49 w 740"/>
                <a:gd name="T19" fmla="*/ 149 h 873"/>
                <a:gd name="T20" fmla="*/ 0 w 740"/>
                <a:gd name="T21" fmla="*/ 218 h 873"/>
                <a:gd name="T22" fmla="*/ 31 w 740"/>
                <a:gd name="T23" fmla="*/ 180 h 873"/>
                <a:gd name="T24" fmla="*/ 86 w 740"/>
                <a:gd name="T25" fmla="*/ 118 h 873"/>
                <a:gd name="T26" fmla="*/ 153 w 740"/>
                <a:gd name="T27" fmla="*/ 66 h 873"/>
                <a:gd name="T28" fmla="*/ 228 w 740"/>
                <a:gd name="T29" fmla="*/ 31 h 873"/>
                <a:gd name="T30" fmla="*/ 312 w 740"/>
                <a:gd name="T31" fmla="*/ 10 h 873"/>
                <a:gd name="T32" fmla="*/ 399 w 740"/>
                <a:gd name="T33" fmla="*/ 7 h 873"/>
                <a:gd name="T34" fmla="*/ 485 w 740"/>
                <a:gd name="T35" fmla="*/ 21 h 873"/>
                <a:gd name="T36" fmla="*/ 563 w 740"/>
                <a:gd name="T37" fmla="*/ 54 h 873"/>
                <a:gd name="T38" fmla="*/ 633 w 740"/>
                <a:gd name="T39" fmla="*/ 99 h 873"/>
                <a:gd name="T40" fmla="*/ 693 w 740"/>
                <a:gd name="T41" fmla="*/ 159 h 873"/>
                <a:gd name="T42" fmla="*/ 740 w 740"/>
                <a:gd name="T43" fmla="*/ 228 h 873"/>
                <a:gd name="T44" fmla="*/ 15 w 740"/>
                <a:gd name="T45" fmla="*/ 680 h 873"/>
                <a:gd name="T46" fmla="*/ 67 w 740"/>
                <a:gd name="T47" fmla="*/ 744 h 873"/>
                <a:gd name="T48" fmla="*/ 131 w 740"/>
                <a:gd name="T49" fmla="*/ 798 h 873"/>
                <a:gd name="T50" fmla="*/ 203 w 740"/>
                <a:gd name="T51" fmla="*/ 839 h 873"/>
                <a:gd name="T52" fmla="*/ 284 w 740"/>
                <a:gd name="T53" fmla="*/ 865 h 873"/>
                <a:gd name="T54" fmla="*/ 370 w 740"/>
                <a:gd name="T55" fmla="*/ 873 h 873"/>
                <a:gd name="T56" fmla="*/ 456 w 740"/>
                <a:gd name="T57" fmla="*/ 865 h 873"/>
                <a:gd name="T58" fmla="*/ 537 w 740"/>
                <a:gd name="T59" fmla="*/ 839 h 873"/>
                <a:gd name="T60" fmla="*/ 609 w 740"/>
                <a:gd name="T61" fmla="*/ 798 h 873"/>
                <a:gd name="T62" fmla="*/ 673 w 740"/>
                <a:gd name="T63" fmla="*/ 744 h 873"/>
                <a:gd name="T64" fmla="*/ 725 w 740"/>
                <a:gd name="T65" fmla="*/ 680 h 873"/>
                <a:gd name="T66" fmla="*/ 726 w 740"/>
                <a:gd name="T67" fmla="*/ 670 h 873"/>
                <a:gd name="T68" fmla="*/ 675 w 740"/>
                <a:gd name="T69" fmla="*/ 737 h 873"/>
                <a:gd name="T70" fmla="*/ 611 w 740"/>
                <a:gd name="T71" fmla="*/ 791 h 873"/>
                <a:gd name="T72" fmla="*/ 538 w 740"/>
                <a:gd name="T73" fmla="*/ 832 h 873"/>
                <a:gd name="T74" fmla="*/ 458 w 740"/>
                <a:gd name="T75" fmla="*/ 859 h 873"/>
                <a:gd name="T76" fmla="*/ 370 w 740"/>
                <a:gd name="T77" fmla="*/ 867 h 873"/>
                <a:gd name="T78" fmla="*/ 282 w 740"/>
                <a:gd name="T79" fmla="*/ 859 h 873"/>
                <a:gd name="T80" fmla="*/ 202 w 740"/>
                <a:gd name="T81" fmla="*/ 832 h 873"/>
                <a:gd name="T82" fmla="*/ 129 w 740"/>
                <a:gd name="T83" fmla="*/ 791 h 873"/>
                <a:gd name="T84" fmla="*/ 65 w 740"/>
                <a:gd name="T85" fmla="*/ 737 h 873"/>
                <a:gd name="T86" fmla="*/ 14 w 740"/>
                <a:gd name="T87" fmla="*/ 670 h 8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73"/>
                <a:gd name="T134" fmla="*/ 740 w 740"/>
                <a:gd name="T135" fmla="*/ 873 h 8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73">
                  <a:moveTo>
                    <a:pt x="740" y="218"/>
                  </a:moveTo>
                  <a:lnTo>
                    <a:pt x="725" y="194"/>
                  </a:lnTo>
                  <a:lnTo>
                    <a:pt x="709" y="172"/>
                  </a:lnTo>
                  <a:lnTo>
                    <a:pt x="691" y="149"/>
                  </a:lnTo>
                  <a:lnTo>
                    <a:pt x="673" y="129"/>
                  </a:lnTo>
                  <a:lnTo>
                    <a:pt x="652" y="109"/>
                  </a:lnTo>
                  <a:lnTo>
                    <a:pt x="631" y="92"/>
                  </a:lnTo>
                  <a:lnTo>
                    <a:pt x="609" y="75"/>
                  </a:lnTo>
                  <a:lnTo>
                    <a:pt x="587" y="61"/>
                  </a:lnTo>
                  <a:lnTo>
                    <a:pt x="562" y="47"/>
                  </a:lnTo>
                  <a:lnTo>
                    <a:pt x="537" y="35"/>
                  </a:lnTo>
                  <a:lnTo>
                    <a:pt x="510" y="25"/>
                  </a:lnTo>
                  <a:lnTo>
                    <a:pt x="484" y="17"/>
                  </a:lnTo>
                  <a:lnTo>
                    <a:pt x="456" y="10"/>
                  </a:lnTo>
                  <a:lnTo>
                    <a:pt x="428" y="4"/>
                  </a:lnTo>
                  <a:lnTo>
                    <a:pt x="399" y="1"/>
                  </a:lnTo>
                  <a:lnTo>
                    <a:pt x="370" y="0"/>
                  </a:lnTo>
                  <a:lnTo>
                    <a:pt x="341" y="1"/>
                  </a:lnTo>
                  <a:lnTo>
                    <a:pt x="312" y="4"/>
                  </a:lnTo>
                  <a:lnTo>
                    <a:pt x="284" y="10"/>
                  </a:lnTo>
                  <a:lnTo>
                    <a:pt x="256" y="17"/>
                  </a:lnTo>
                  <a:lnTo>
                    <a:pt x="230" y="25"/>
                  </a:lnTo>
                  <a:lnTo>
                    <a:pt x="203" y="35"/>
                  </a:lnTo>
                  <a:lnTo>
                    <a:pt x="178" y="47"/>
                  </a:lnTo>
                  <a:lnTo>
                    <a:pt x="154" y="61"/>
                  </a:lnTo>
                  <a:lnTo>
                    <a:pt x="131" y="75"/>
                  </a:lnTo>
                  <a:lnTo>
                    <a:pt x="109" y="92"/>
                  </a:lnTo>
                  <a:lnTo>
                    <a:pt x="88" y="109"/>
                  </a:lnTo>
                  <a:lnTo>
                    <a:pt x="67" y="129"/>
                  </a:lnTo>
                  <a:lnTo>
                    <a:pt x="49" y="149"/>
                  </a:lnTo>
                  <a:lnTo>
                    <a:pt x="31" y="172"/>
                  </a:lnTo>
                  <a:lnTo>
                    <a:pt x="15" y="194"/>
                  </a:lnTo>
                  <a:lnTo>
                    <a:pt x="0" y="218"/>
                  </a:lnTo>
                  <a:lnTo>
                    <a:pt x="0" y="228"/>
                  </a:lnTo>
                  <a:lnTo>
                    <a:pt x="14" y="204"/>
                  </a:lnTo>
                  <a:lnTo>
                    <a:pt x="31" y="180"/>
                  </a:lnTo>
                  <a:lnTo>
                    <a:pt x="47" y="159"/>
                  </a:lnTo>
                  <a:lnTo>
                    <a:pt x="65" y="137"/>
                  </a:lnTo>
                  <a:lnTo>
                    <a:pt x="86" y="118"/>
                  </a:lnTo>
                  <a:lnTo>
                    <a:pt x="107" y="99"/>
                  </a:lnTo>
                  <a:lnTo>
                    <a:pt x="129" y="82"/>
                  </a:lnTo>
                  <a:lnTo>
                    <a:pt x="153" y="66"/>
                  </a:lnTo>
                  <a:lnTo>
                    <a:pt x="177" y="54"/>
                  </a:lnTo>
                  <a:lnTo>
                    <a:pt x="202" y="41"/>
                  </a:lnTo>
                  <a:lnTo>
                    <a:pt x="228" y="31"/>
                  </a:lnTo>
                  <a:lnTo>
                    <a:pt x="256" y="21"/>
                  </a:lnTo>
                  <a:lnTo>
                    <a:pt x="282" y="15"/>
                  </a:lnTo>
                  <a:lnTo>
                    <a:pt x="312" y="10"/>
                  </a:lnTo>
                  <a:lnTo>
                    <a:pt x="341" y="7"/>
                  </a:lnTo>
                  <a:lnTo>
                    <a:pt x="370" y="5"/>
                  </a:lnTo>
                  <a:lnTo>
                    <a:pt x="399" y="7"/>
                  </a:lnTo>
                  <a:lnTo>
                    <a:pt x="428" y="10"/>
                  </a:lnTo>
                  <a:lnTo>
                    <a:pt x="458" y="15"/>
                  </a:lnTo>
                  <a:lnTo>
                    <a:pt x="485" y="21"/>
                  </a:lnTo>
                  <a:lnTo>
                    <a:pt x="512" y="31"/>
                  </a:lnTo>
                  <a:lnTo>
                    <a:pt x="538" y="41"/>
                  </a:lnTo>
                  <a:lnTo>
                    <a:pt x="563" y="54"/>
                  </a:lnTo>
                  <a:lnTo>
                    <a:pt x="587" y="66"/>
                  </a:lnTo>
                  <a:lnTo>
                    <a:pt x="611" y="82"/>
                  </a:lnTo>
                  <a:lnTo>
                    <a:pt x="633" y="99"/>
                  </a:lnTo>
                  <a:lnTo>
                    <a:pt x="654" y="118"/>
                  </a:lnTo>
                  <a:lnTo>
                    <a:pt x="675" y="137"/>
                  </a:lnTo>
                  <a:lnTo>
                    <a:pt x="693" y="159"/>
                  </a:lnTo>
                  <a:lnTo>
                    <a:pt x="709" y="180"/>
                  </a:lnTo>
                  <a:lnTo>
                    <a:pt x="726" y="204"/>
                  </a:lnTo>
                  <a:lnTo>
                    <a:pt x="740" y="228"/>
                  </a:lnTo>
                  <a:lnTo>
                    <a:pt x="740" y="218"/>
                  </a:lnTo>
                  <a:close/>
                  <a:moveTo>
                    <a:pt x="0" y="656"/>
                  </a:moveTo>
                  <a:lnTo>
                    <a:pt x="15" y="680"/>
                  </a:lnTo>
                  <a:lnTo>
                    <a:pt x="31" y="703"/>
                  </a:lnTo>
                  <a:lnTo>
                    <a:pt x="49" y="724"/>
                  </a:lnTo>
                  <a:lnTo>
                    <a:pt x="67" y="744"/>
                  </a:lnTo>
                  <a:lnTo>
                    <a:pt x="88" y="764"/>
                  </a:lnTo>
                  <a:lnTo>
                    <a:pt x="109" y="782"/>
                  </a:lnTo>
                  <a:lnTo>
                    <a:pt x="131" y="798"/>
                  </a:lnTo>
                  <a:lnTo>
                    <a:pt x="154" y="813"/>
                  </a:lnTo>
                  <a:lnTo>
                    <a:pt x="178" y="826"/>
                  </a:lnTo>
                  <a:lnTo>
                    <a:pt x="203" y="839"/>
                  </a:lnTo>
                  <a:lnTo>
                    <a:pt x="230" y="849"/>
                  </a:lnTo>
                  <a:lnTo>
                    <a:pt x="256" y="857"/>
                  </a:lnTo>
                  <a:lnTo>
                    <a:pt x="284" y="865"/>
                  </a:lnTo>
                  <a:lnTo>
                    <a:pt x="312" y="869"/>
                  </a:lnTo>
                  <a:lnTo>
                    <a:pt x="341" y="872"/>
                  </a:lnTo>
                  <a:lnTo>
                    <a:pt x="370" y="873"/>
                  </a:lnTo>
                  <a:lnTo>
                    <a:pt x="399" y="872"/>
                  </a:lnTo>
                  <a:lnTo>
                    <a:pt x="428" y="869"/>
                  </a:lnTo>
                  <a:lnTo>
                    <a:pt x="456" y="865"/>
                  </a:lnTo>
                  <a:lnTo>
                    <a:pt x="484" y="857"/>
                  </a:lnTo>
                  <a:lnTo>
                    <a:pt x="510" y="849"/>
                  </a:lnTo>
                  <a:lnTo>
                    <a:pt x="537" y="839"/>
                  </a:lnTo>
                  <a:lnTo>
                    <a:pt x="562" y="826"/>
                  </a:lnTo>
                  <a:lnTo>
                    <a:pt x="587" y="813"/>
                  </a:lnTo>
                  <a:lnTo>
                    <a:pt x="609" y="798"/>
                  </a:lnTo>
                  <a:lnTo>
                    <a:pt x="631" y="782"/>
                  </a:lnTo>
                  <a:lnTo>
                    <a:pt x="652" y="764"/>
                  </a:lnTo>
                  <a:lnTo>
                    <a:pt x="673" y="744"/>
                  </a:lnTo>
                  <a:lnTo>
                    <a:pt x="691" y="724"/>
                  </a:lnTo>
                  <a:lnTo>
                    <a:pt x="709" y="703"/>
                  </a:lnTo>
                  <a:lnTo>
                    <a:pt x="725" y="680"/>
                  </a:lnTo>
                  <a:lnTo>
                    <a:pt x="740" y="656"/>
                  </a:lnTo>
                  <a:lnTo>
                    <a:pt x="740" y="646"/>
                  </a:lnTo>
                  <a:lnTo>
                    <a:pt x="726" y="670"/>
                  </a:lnTo>
                  <a:lnTo>
                    <a:pt x="709" y="693"/>
                  </a:lnTo>
                  <a:lnTo>
                    <a:pt x="693" y="715"/>
                  </a:lnTo>
                  <a:lnTo>
                    <a:pt x="675" y="737"/>
                  </a:lnTo>
                  <a:lnTo>
                    <a:pt x="654" y="755"/>
                  </a:lnTo>
                  <a:lnTo>
                    <a:pt x="633" y="774"/>
                  </a:lnTo>
                  <a:lnTo>
                    <a:pt x="611" y="791"/>
                  </a:lnTo>
                  <a:lnTo>
                    <a:pt x="587" y="806"/>
                  </a:lnTo>
                  <a:lnTo>
                    <a:pt x="563" y="820"/>
                  </a:lnTo>
                  <a:lnTo>
                    <a:pt x="538" y="832"/>
                  </a:lnTo>
                  <a:lnTo>
                    <a:pt x="512" y="843"/>
                  </a:lnTo>
                  <a:lnTo>
                    <a:pt x="485" y="852"/>
                  </a:lnTo>
                  <a:lnTo>
                    <a:pt x="458" y="859"/>
                  </a:lnTo>
                  <a:lnTo>
                    <a:pt x="428" y="865"/>
                  </a:lnTo>
                  <a:lnTo>
                    <a:pt x="399" y="867"/>
                  </a:lnTo>
                  <a:lnTo>
                    <a:pt x="370" y="867"/>
                  </a:lnTo>
                  <a:lnTo>
                    <a:pt x="341" y="867"/>
                  </a:lnTo>
                  <a:lnTo>
                    <a:pt x="312" y="865"/>
                  </a:lnTo>
                  <a:lnTo>
                    <a:pt x="282" y="859"/>
                  </a:lnTo>
                  <a:lnTo>
                    <a:pt x="256" y="852"/>
                  </a:lnTo>
                  <a:lnTo>
                    <a:pt x="228" y="843"/>
                  </a:lnTo>
                  <a:lnTo>
                    <a:pt x="202" y="832"/>
                  </a:lnTo>
                  <a:lnTo>
                    <a:pt x="177" y="820"/>
                  </a:lnTo>
                  <a:lnTo>
                    <a:pt x="153" y="806"/>
                  </a:lnTo>
                  <a:lnTo>
                    <a:pt x="129" y="791"/>
                  </a:lnTo>
                  <a:lnTo>
                    <a:pt x="107" y="774"/>
                  </a:lnTo>
                  <a:lnTo>
                    <a:pt x="86" y="755"/>
                  </a:lnTo>
                  <a:lnTo>
                    <a:pt x="65" y="737"/>
                  </a:lnTo>
                  <a:lnTo>
                    <a:pt x="47" y="715"/>
                  </a:lnTo>
                  <a:lnTo>
                    <a:pt x="31" y="693"/>
                  </a:lnTo>
                  <a:lnTo>
                    <a:pt x="14" y="670"/>
                  </a:lnTo>
                  <a:lnTo>
                    <a:pt x="0" y="646"/>
                  </a:lnTo>
                  <a:lnTo>
                    <a:pt x="0" y="656"/>
                  </a:lnTo>
                  <a:close/>
                </a:path>
              </a:pathLst>
            </a:custGeom>
            <a:solidFill>
              <a:srgbClr val="85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4" name="Freeform 282"/>
            <p:cNvSpPr>
              <a:spLocks noEditPoints="1"/>
            </p:cNvSpPr>
            <p:nvPr/>
          </p:nvSpPr>
          <p:spPr bwMode="auto">
            <a:xfrm>
              <a:off x="4115" y="2032"/>
              <a:ext cx="740" cy="867"/>
            </a:xfrm>
            <a:custGeom>
              <a:avLst/>
              <a:gdLst>
                <a:gd name="T0" fmla="*/ 709 w 740"/>
                <a:gd name="T1" fmla="*/ 173 h 867"/>
                <a:gd name="T2" fmla="*/ 654 w 740"/>
                <a:gd name="T3" fmla="*/ 110 h 867"/>
                <a:gd name="T4" fmla="*/ 587 w 740"/>
                <a:gd name="T5" fmla="*/ 61 h 867"/>
                <a:gd name="T6" fmla="*/ 512 w 740"/>
                <a:gd name="T7" fmla="*/ 25 h 867"/>
                <a:gd name="T8" fmla="*/ 428 w 740"/>
                <a:gd name="T9" fmla="*/ 4 h 867"/>
                <a:gd name="T10" fmla="*/ 341 w 740"/>
                <a:gd name="T11" fmla="*/ 1 h 867"/>
                <a:gd name="T12" fmla="*/ 256 w 740"/>
                <a:gd name="T13" fmla="*/ 15 h 867"/>
                <a:gd name="T14" fmla="*/ 178 w 740"/>
                <a:gd name="T15" fmla="*/ 46 h 867"/>
                <a:gd name="T16" fmla="*/ 107 w 740"/>
                <a:gd name="T17" fmla="*/ 93 h 867"/>
                <a:gd name="T18" fmla="*/ 47 w 740"/>
                <a:gd name="T19" fmla="*/ 152 h 867"/>
                <a:gd name="T20" fmla="*/ 0 w 740"/>
                <a:gd name="T21" fmla="*/ 220 h 867"/>
                <a:gd name="T22" fmla="*/ 31 w 740"/>
                <a:gd name="T23" fmla="*/ 183 h 867"/>
                <a:gd name="T24" fmla="*/ 85 w 740"/>
                <a:gd name="T25" fmla="*/ 119 h 867"/>
                <a:gd name="T26" fmla="*/ 152 w 740"/>
                <a:gd name="T27" fmla="*/ 68 h 867"/>
                <a:gd name="T28" fmla="*/ 228 w 740"/>
                <a:gd name="T29" fmla="*/ 31 h 867"/>
                <a:gd name="T30" fmla="*/ 312 w 740"/>
                <a:gd name="T31" fmla="*/ 10 h 867"/>
                <a:gd name="T32" fmla="*/ 399 w 740"/>
                <a:gd name="T33" fmla="*/ 7 h 867"/>
                <a:gd name="T34" fmla="*/ 485 w 740"/>
                <a:gd name="T35" fmla="*/ 21 h 867"/>
                <a:gd name="T36" fmla="*/ 563 w 740"/>
                <a:gd name="T37" fmla="*/ 54 h 867"/>
                <a:gd name="T38" fmla="*/ 634 w 740"/>
                <a:gd name="T39" fmla="*/ 100 h 867"/>
                <a:gd name="T40" fmla="*/ 693 w 740"/>
                <a:gd name="T41" fmla="*/ 160 h 867"/>
                <a:gd name="T42" fmla="*/ 740 w 740"/>
                <a:gd name="T43" fmla="*/ 231 h 867"/>
                <a:gd name="T44" fmla="*/ 15 w 740"/>
                <a:gd name="T45" fmla="*/ 671 h 867"/>
                <a:gd name="T46" fmla="*/ 67 w 740"/>
                <a:gd name="T47" fmla="*/ 738 h 867"/>
                <a:gd name="T48" fmla="*/ 129 w 740"/>
                <a:gd name="T49" fmla="*/ 792 h 867"/>
                <a:gd name="T50" fmla="*/ 203 w 740"/>
                <a:gd name="T51" fmla="*/ 833 h 867"/>
                <a:gd name="T52" fmla="*/ 284 w 740"/>
                <a:gd name="T53" fmla="*/ 859 h 867"/>
                <a:gd name="T54" fmla="*/ 370 w 740"/>
                <a:gd name="T55" fmla="*/ 867 h 867"/>
                <a:gd name="T56" fmla="*/ 456 w 740"/>
                <a:gd name="T57" fmla="*/ 859 h 867"/>
                <a:gd name="T58" fmla="*/ 537 w 740"/>
                <a:gd name="T59" fmla="*/ 833 h 867"/>
                <a:gd name="T60" fmla="*/ 611 w 740"/>
                <a:gd name="T61" fmla="*/ 792 h 867"/>
                <a:gd name="T62" fmla="*/ 673 w 740"/>
                <a:gd name="T63" fmla="*/ 738 h 867"/>
                <a:gd name="T64" fmla="*/ 725 w 740"/>
                <a:gd name="T65" fmla="*/ 671 h 867"/>
                <a:gd name="T66" fmla="*/ 726 w 740"/>
                <a:gd name="T67" fmla="*/ 661 h 867"/>
                <a:gd name="T68" fmla="*/ 675 w 740"/>
                <a:gd name="T69" fmla="*/ 729 h 867"/>
                <a:gd name="T70" fmla="*/ 612 w 740"/>
                <a:gd name="T71" fmla="*/ 785 h 867"/>
                <a:gd name="T72" fmla="*/ 538 w 740"/>
                <a:gd name="T73" fmla="*/ 826 h 867"/>
                <a:gd name="T74" fmla="*/ 458 w 740"/>
                <a:gd name="T75" fmla="*/ 853 h 867"/>
                <a:gd name="T76" fmla="*/ 370 w 740"/>
                <a:gd name="T77" fmla="*/ 863 h 867"/>
                <a:gd name="T78" fmla="*/ 282 w 740"/>
                <a:gd name="T79" fmla="*/ 853 h 867"/>
                <a:gd name="T80" fmla="*/ 202 w 740"/>
                <a:gd name="T81" fmla="*/ 826 h 867"/>
                <a:gd name="T82" fmla="*/ 128 w 740"/>
                <a:gd name="T83" fmla="*/ 785 h 867"/>
                <a:gd name="T84" fmla="*/ 65 w 740"/>
                <a:gd name="T85" fmla="*/ 729 h 867"/>
                <a:gd name="T86" fmla="*/ 14 w 740"/>
                <a:gd name="T87" fmla="*/ 661 h 86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67"/>
                <a:gd name="T134" fmla="*/ 740 w 740"/>
                <a:gd name="T135" fmla="*/ 867 h 86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67">
                  <a:moveTo>
                    <a:pt x="740" y="220"/>
                  </a:moveTo>
                  <a:lnTo>
                    <a:pt x="725" y="196"/>
                  </a:lnTo>
                  <a:lnTo>
                    <a:pt x="709" y="173"/>
                  </a:lnTo>
                  <a:lnTo>
                    <a:pt x="693" y="152"/>
                  </a:lnTo>
                  <a:lnTo>
                    <a:pt x="673" y="130"/>
                  </a:lnTo>
                  <a:lnTo>
                    <a:pt x="654" y="110"/>
                  </a:lnTo>
                  <a:lnTo>
                    <a:pt x="633" y="93"/>
                  </a:lnTo>
                  <a:lnTo>
                    <a:pt x="611" y="76"/>
                  </a:lnTo>
                  <a:lnTo>
                    <a:pt x="587" y="61"/>
                  </a:lnTo>
                  <a:lnTo>
                    <a:pt x="563" y="46"/>
                  </a:lnTo>
                  <a:lnTo>
                    <a:pt x="537" y="35"/>
                  </a:lnTo>
                  <a:lnTo>
                    <a:pt x="512" y="25"/>
                  </a:lnTo>
                  <a:lnTo>
                    <a:pt x="484" y="15"/>
                  </a:lnTo>
                  <a:lnTo>
                    <a:pt x="456" y="10"/>
                  </a:lnTo>
                  <a:lnTo>
                    <a:pt x="428" y="4"/>
                  </a:lnTo>
                  <a:lnTo>
                    <a:pt x="399" y="1"/>
                  </a:lnTo>
                  <a:lnTo>
                    <a:pt x="370" y="0"/>
                  </a:lnTo>
                  <a:lnTo>
                    <a:pt x="341" y="1"/>
                  </a:lnTo>
                  <a:lnTo>
                    <a:pt x="312" y="4"/>
                  </a:lnTo>
                  <a:lnTo>
                    <a:pt x="284" y="10"/>
                  </a:lnTo>
                  <a:lnTo>
                    <a:pt x="256" y="15"/>
                  </a:lnTo>
                  <a:lnTo>
                    <a:pt x="228" y="25"/>
                  </a:lnTo>
                  <a:lnTo>
                    <a:pt x="203" y="35"/>
                  </a:lnTo>
                  <a:lnTo>
                    <a:pt x="178" y="46"/>
                  </a:lnTo>
                  <a:lnTo>
                    <a:pt x="153" y="61"/>
                  </a:lnTo>
                  <a:lnTo>
                    <a:pt x="129" y="76"/>
                  </a:lnTo>
                  <a:lnTo>
                    <a:pt x="107" y="93"/>
                  </a:lnTo>
                  <a:lnTo>
                    <a:pt x="86" y="110"/>
                  </a:lnTo>
                  <a:lnTo>
                    <a:pt x="67" y="130"/>
                  </a:lnTo>
                  <a:lnTo>
                    <a:pt x="47" y="152"/>
                  </a:lnTo>
                  <a:lnTo>
                    <a:pt x="31" y="173"/>
                  </a:lnTo>
                  <a:lnTo>
                    <a:pt x="15" y="196"/>
                  </a:lnTo>
                  <a:lnTo>
                    <a:pt x="0" y="220"/>
                  </a:lnTo>
                  <a:lnTo>
                    <a:pt x="0" y="231"/>
                  </a:lnTo>
                  <a:lnTo>
                    <a:pt x="14" y="205"/>
                  </a:lnTo>
                  <a:lnTo>
                    <a:pt x="31" y="183"/>
                  </a:lnTo>
                  <a:lnTo>
                    <a:pt x="47" y="160"/>
                  </a:lnTo>
                  <a:lnTo>
                    <a:pt x="65" y="139"/>
                  </a:lnTo>
                  <a:lnTo>
                    <a:pt x="85" y="119"/>
                  </a:lnTo>
                  <a:lnTo>
                    <a:pt x="106" y="100"/>
                  </a:lnTo>
                  <a:lnTo>
                    <a:pt x="128" y="83"/>
                  </a:lnTo>
                  <a:lnTo>
                    <a:pt x="152" y="68"/>
                  </a:lnTo>
                  <a:lnTo>
                    <a:pt x="177" y="54"/>
                  </a:lnTo>
                  <a:lnTo>
                    <a:pt x="202" y="41"/>
                  </a:lnTo>
                  <a:lnTo>
                    <a:pt x="228" y="31"/>
                  </a:lnTo>
                  <a:lnTo>
                    <a:pt x="255" y="21"/>
                  </a:lnTo>
                  <a:lnTo>
                    <a:pt x="282" y="14"/>
                  </a:lnTo>
                  <a:lnTo>
                    <a:pt x="312" y="10"/>
                  </a:lnTo>
                  <a:lnTo>
                    <a:pt x="341" y="7"/>
                  </a:lnTo>
                  <a:lnTo>
                    <a:pt x="370" y="5"/>
                  </a:lnTo>
                  <a:lnTo>
                    <a:pt x="399" y="7"/>
                  </a:lnTo>
                  <a:lnTo>
                    <a:pt x="428" y="10"/>
                  </a:lnTo>
                  <a:lnTo>
                    <a:pt x="458" y="14"/>
                  </a:lnTo>
                  <a:lnTo>
                    <a:pt x="485" y="21"/>
                  </a:lnTo>
                  <a:lnTo>
                    <a:pt x="512" y="31"/>
                  </a:lnTo>
                  <a:lnTo>
                    <a:pt x="538" y="41"/>
                  </a:lnTo>
                  <a:lnTo>
                    <a:pt x="563" y="54"/>
                  </a:lnTo>
                  <a:lnTo>
                    <a:pt x="588" y="68"/>
                  </a:lnTo>
                  <a:lnTo>
                    <a:pt x="612" y="83"/>
                  </a:lnTo>
                  <a:lnTo>
                    <a:pt x="634" y="100"/>
                  </a:lnTo>
                  <a:lnTo>
                    <a:pt x="655" y="119"/>
                  </a:lnTo>
                  <a:lnTo>
                    <a:pt x="675" y="139"/>
                  </a:lnTo>
                  <a:lnTo>
                    <a:pt x="693" y="160"/>
                  </a:lnTo>
                  <a:lnTo>
                    <a:pt x="711" y="183"/>
                  </a:lnTo>
                  <a:lnTo>
                    <a:pt x="726" y="205"/>
                  </a:lnTo>
                  <a:lnTo>
                    <a:pt x="740" y="231"/>
                  </a:lnTo>
                  <a:lnTo>
                    <a:pt x="740" y="220"/>
                  </a:lnTo>
                  <a:close/>
                  <a:moveTo>
                    <a:pt x="0" y="647"/>
                  </a:moveTo>
                  <a:lnTo>
                    <a:pt x="15" y="671"/>
                  </a:lnTo>
                  <a:lnTo>
                    <a:pt x="31" y="695"/>
                  </a:lnTo>
                  <a:lnTo>
                    <a:pt x="47" y="717"/>
                  </a:lnTo>
                  <a:lnTo>
                    <a:pt x="67" y="738"/>
                  </a:lnTo>
                  <a:lnTo>
                    <a:pt x="86" y="756"/>
                  </a:lnTo>
                  <a:lnTo>
                    <a:pt x="107" y="775"/>
                  </a:lnTo>
                  <a:lnTo>
                    <a:pt x="129" y="792"/>
                  </a:lnTo>
                  <a:lnTo>
                    <a:pt x="153" y="806"/>
                  </a:lnTo>
                  <a:lnTo>
                    <a:pt x="178" y="820"/>
                  </a:lnTo>
                  <a:lnTo>
                    <a:pt x="203" y="833"/>
                  </a:lnTo>
                  <a:lnTo>
                    <a:pt x="228" y="843"/>
                  </a:lnTo>
                  <a:lnTo>
                    <a:pt x="256" y="852"/>
                  </a:lnTo>
                  <a:lnTo>
                    <a:pt x="284" y="859"/>
                  </a:lnTo>
                  <a:lnTo>
                    <a:pt x="312" y="863"/>
                  </a:lnTo>
                  <a:lnTo>
                    <a:pt x="341" y="867"/>
                  </a:lnTo>
                  <a:lnTo>
                    <a:pt x="370" y="867"/>
                  </a:lnTo>
                  <a:lnTo>
                    <a:pt x="399" y="867"/>
                  </a:lnTo>
                  <a:lnTo>
                    <a:pt x="428" y="863"/>
                  </a:lnTo>
                  <a:lnTo>
                    <a:pt x="456" y="859"/>
                  </a:lnTo>
                  <a:lnTo>
                    <a:pt x="484" y="852"/>
                  </a:lnTo>
                  <a:lnTo>
                    <a:pt x="512" y="843"/>
                  </a:lnTo>
                  <a:lnTo>
                    <a:pt x="537" y="833"/>
                  </a:lnTo>
                  <a:lnTo>
                    <a:pt x="563" y="820"/>
                  </a:lnTo>
                  <a:lnTo>
                    <a:pt x="587" y="806"/>
                  </a:lnTo>
                  <a:lnTo>
                    <a:pt x="611" y="792"/>
                  </a:lnTo>
                  <a:lnTo>
                    <a:pt x="633" y="775"/>
                  </a:lnTo>
                  <a:lnTo>
                    <a:pt x="654" y="756"/>
                  </a:lnTo>
                  <a:lnTo>
                    <a:pt x="673" y="738"/>
                  </a:lnTo>
                  <a:lnTo>
                    <a:pt x="693" y="717"/>
                  </a:lnTo>
                  <a:lnTo>
                    <a:pt x="709" y="695"/>
                  </a:lnTo>
                  <a:lnTo>
                    <a:pt x="725" y="671"/>
                  </a:lnTo>
                  <a:lnTo>
                    <a:pt x="740" y="647"/>
                  </a:lnTo>
                  <a:lnTo>
                    <a:pt x="740" y="637"/>
                  </a:lnTo>
                  <a:lnTo>
                    <a:pt x="726" y="661"/>
                  </a:lnTo>
                  <a:lnTo>
                    <a:pt x="711" y="685"/>
                  </a:lnTo>
                  <a:lnTo>
                    <a:pt x="693" y="708"/>
                  </a:lnTo>
                  <a:lnTo>
                    <a:pt x="675" y="729"/>
                  </a:lnTo>
                  <a:lnTo>
                    <a:pt x="655" y="749"/>
                  </a:lnTo>
                  <a:lnTo>
                    <a:pt x="634" y="768"/>
                  </a:lnTo>
                  <a:lnTo>
                    <a:pt x="612" y="785"/>
                  </a:lnTo>
                  <a:lnTo>
                    <a:pt x="588" y="800"/>
                  </a:lnTo>
                  <a:lnTo>
                    <a:pt x="563" y="815"/>
                  </a:lnTo>
                  <a:lnTo>
                    <a:pt x="538" y="826"/>
                  </a:lnTo>
                  <a:lnTo>
                    <a:pt x="512" y="837"/>
                  </a:lnTo>
                  <a:lnTo>
                    <a:pt x="485" y="846"/>
                  </a:lnTo>
                  <a:lnTo>
                    <a:pt x="458" y="853"/>
                  </a:lnTo>
                  <a:lnTo>
                    <a:pt x="428" y="859"/>
                  </a:lnTo>
                  <a:lnTo>
                    <a:pt x="399" y="862"/>
                  </a:lnTo>
                  <a:lnTo>
                    <a:pt x="370" y="863"/>
                  </a:lnTo>
                  <a:lnTo>
                    <a:pt x="341" y="862"/>
                  </a:lnTo>
                  <a:lnTo>
                    <a:pt x="312" y="859"/>
                  </a:lnTo>
                  <a:lnTo>
                    <a:pt x="282" y="853"/>
                  </a:lnTo>
                  <a:lnTo>
                    <a:pt x="255" y="846"/>
                  </a:lnTo>
                  <a:lnTo>
                    <a:pt x="228" y="837"/>
                  </a:lnTo>
                  <a:lnTo>
                    <a:pt x="202" y="826"/>
                  </a:lnTo>
                  <a:lnTo>
                    <a:pt x="177" y="815"/>
                  </a:lnTo>
                  <a:lnTo>
                    <a:pt x="152" y="800"/>
                  </a:lnTo>
                  <a:lnTo>
                    <a:pt x="128" y="785"/>
                  </a:lnTo>
                  <a:lnTo>
                    <a:pt x="106" y="768"/>
                  </a:lnTo>
                  <a:lnTo>
                    <a:pt x="85" y="749"/>
                  </a:lnTo>
                  <a:lnTo>
                    <a:pt x="65" y="729"/>
                  </a:lnTo>
                  <a:lnTo>
                    <a:pt x="47" y="708"/>
                  </a:lnTo>
                  <a:lnTo>
                    <a:pt x="31" y="685"/>
                  </a:lnTo>
                  <a:lnTo>
                    <a:pt x="14" y="661"/>
                  </a:lnTo>
                  <a:lnTo>
                    <a:pt x="0" y="637"/>
                  </a:lnTo>
                  <a:lnTo>
                    <a:pt x="0" y="647"/>
                  </a:lnTo>
                  <a:close/>
                </a:path>
              </a:pathLst>
            </a:custGeom>
            <a:solidFill>
              <a:srgbClr val="85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5" name="Freeform 283"/>
            <p:cNvSpPr>
              <a:spLocks noEditPoints="1"/>
            </p:cNvSpPr>
            <p:nvPr/>
          </p:nvSpPr>
          <p:spPr bwMode="auto">
            <a:xfrm>
              <a:off x="4115" y="2034"/>
              <a:ext cx="740" cy="862"/>
            </a:xfrm>
            <a:custGeom>
              <a:avLst/>
              <a:gdLst>
                <a:gd name="T0" fmla="*/ 709 w 740"/>
                <a:gd name="T1" fmla="*/ 175 h 862"/>
                <a:gd name="T2" fmla="*/ 654 w 740"/>
                <a:gd name="T3" fmla="*/ 113 h 862"/>
                <a:gd name="T4" fmla="*/ 587 w 740"/>
                <a:gd name="T5" fmla="*/ 61 h 862"/>
                <a:gd name="T6" fmla="*/ 512 w 740"/>
                <a:gd name="T7" fmla="*/ 26 h 862"/>
                <a:gd name="T8" fmla="*/ 428 w 740"/>
                <a:gd name="T9" fmla="*/ 5 h 862"/>
                <a:gd name="T10" fmla="*/ 341 w 740"/>
                <a:gd name="T11" fmla="*/ 2 h 862"/>
                <a:gd name="T12" fmla="*/ 256 w 740"/>
                <a:gd name="T13" fmla="*/ 16 h 862"/>
                <a:gd name="T14" fmla="*/ 177 w 740"/>
                <a:gd name="T15" fmla="*/ 49 h 862"/>
                <a:gd name="T16" fmla="*/ 107 w 740"/>
                <a:gd name="T17" fmla="*/ 94 h 862"/>
                <a:gd name="T18" fmla="*/ 47 w 740"/>
                <a:gd name="T19" fmla="*/ 154 h 862"/>
                <a:gd name="T20" fmla="*/ 0 w 740"/>
                <a:gd name="T21" fmla="*/ 223 h 862"/>
                <a:gd name="T22" fmla="*/ 29 w 740"/>
                <a:gd name="T23" fmla="*/ 185 h 862"/>
                <a:gd name="T24" fmla="*/ 85 w 740"/>
                <a:gd name="T25" fmla="*/ 121 h 862"/>
                <a:gd name="T26" fmla="*/ 152 w 740"/>
                <a:gd name="T27" fmla="*/ 69 h 862"/>
                <a:gd name="T28" fmla="*/ 227 w 740"/>
                <a:gd name="T29" fmla="*/ 32 h 862"/>
                <a:gd name="T30" fmla="*/ 312 w 740"/>
                <a:gd name="T31" fmla="*/ 10 h 862"/>
                <a:gd name="T32" fmla="*/ 399 w 740"/>
                <a:gd name="T33" fmla="*/ 6 h 862"/>
                <a:gd name="T34" fmla="*/ 485 w 740"/>
                <a:gd name="T35" fmla="*/ 22 h 862"/>
                <a:gd name="T36" fmla="*/ 565 w 740"/>
                <a:gd name="T37" fmla="*/ 54 h 862"/>
                <a:gd name="T38" fmla="*/ 634 w 740"/>
                <a:gd name="T39" fmla="*/ 103 h 862"/>
                <a:gd name="T40" fmla="*/ 694 w 740"/>
                <a:gd name="T41" fmla="*/ 162 h 862"/>
                <a:gd name="T42" fmla="*/ 740 w 740"/>
                <a:gd name="T43" fmla="*/ 233 h 862"/>
                <a:gd name="T44" fmla="*/ 14 w 740"/>
                <a:gd name="T45" fmla="*/ 665 h 862"/>
                <a:gd name="T46" fmla="*/ 65 w 740"/>
                <a:gd name="T47" fmla="*/ 732 h 862"/>
                <a:gd name="T48" fmla="*/ 129 w 740"/>
                <a:gd name="T49" fmla="*/ 786 h 862"/>
                <a:gd name="T50" fmla="*/ 202 w 740"/>
                <a:gd name="T51" fmla="*/ 827 h 862"/>
                <a:gd name="T52" fmla="*/ 282 w 740"/>
                <a:gd name="T53" fmla="*/ 854 h 862"/>
                <a:gd name="T54" fmla="*/ 370 w 740"/>
                <a:gd name="T55" fmla="*/ 862 h 862"/>
                <a:gd name="T56" fmla="*/ 458 w 740"/>
                <a:gd name="T57" fmla="*/ 854 h 862"/>
                <a:gd name="T58" fmla="*/ 538 w 740"/>
                <a:gd name="T59" fmla="*/ 827 h 862"/>
                <a:gd name="T60" fmla="*/ 611 w 740"/>
                <a:gd name="T61" fmla="*/ 786 h 862"/>
                <a:gd name="T62" fmla="*/ 675 w 740"/>
                <a:gd name="T63" fmla="*/ 732 h 862"/>
                <a:gd name="T64" fmla="*/ 726 w 740"/>
                <a:gd name="T65" fmla="*/ 665 h 862"/>
                <a:gd name="T66" fmla="*/ 726 w 740"/>
                <a:gd name="T67" fmla="*/ 655 h 862"/>
                <a:gd name="T68" fmla="*/ 675 w 740"/>
                <a:gd name="T69" fmla="*/ 723 h 862"/>
                <a:gd name="T70" fmla="*/ 612 w 740"/>
                <a:gd name="T71" fmla="*/ 779 h 862"/>
                <a:gd name="T72" fmla="*/ 540 w 740"/>
                <a:gd name="T73" fmla="*/ 821 h 862"/>
                <a:gd name="T74" fmla="*/ 458 w 740"/>
                <a:gd name="T75" fmla="*/ 848 h 862"/>
                <a:gd name="T76" fmla="*/ 370 w 740"/>
                <a:gd name="T77" fmla="*/ 858 h 862"/>
                <a:gd name="T78" fmla="*/ 282 w 740"/>
                <a:gd name="T79" fmla="*/ 848 h 862"/>
                <a:gd name="T80" fmla="*/ 200 w 740"/>
                <a:gd name="T81" fmla="*/ 821 h 862"/>
                <a:gd name="T82" fmla="*/ 128 w 740"/>
                <a:gd name="T83" fmla="*/ 779 h 862"/>
                <a:gd name="T84" fmla="*/ 65 w 740"/>
                <a:gd name="T85" fmla="*/ 723 h 862"/>
                <a:gd name="T86" fmla="*/ 14 w 740"/>
                <a:gd name="T87" fmla="*/ 655 h 86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62"/>
                <a:gd name="T134" fmla="*/ 740 w 740"/>
                <a:gd name="T135" fmla="*/ 862 h 86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62">
                  <a:moveTo>
                    <a:pt x="740" y="223"/>
                  </a:moveTo>
                  <a:lnTo>
                    <a:pt x="726" y="199"/>
                  </a:lnTo>
                  <a:lnTo>
                    <a:pt x="709" y="175"/>
                  </a:lnTo>
                  <a:lnTo>
                    <a:pt x="693" y="154"/>
                  </a:lnTo>
                  <a:lnTo>
                    <a:pt x="675" y="132"/>
                  </a:lnTo>
                  <a:lnTo>
                    <a:pt x="654" y="113"/>
                  </a:lnTo>
                  <a:lnTo>
                    <a:pt x="633" y="94"/>
                  </a:lnTo>
                  <a:lnTo>
                    <a:pt x="611" y="77"/>
                  </a:lnTo>
                  <a:lnTo>
                    <a:pt x="587" y="61"/>
                  </a:lnTo>
                  <a:lnTo>
                    <a:pt x="563" y="49"/>
                  </a:lnTo>
                  <a:lnTo>
                    <a:pt x="538" y="36"/>
                  </a:lnTo>
                  <a:lnTo>
                    <a:pt x="512" y="26"/>
                  </a:lnTo>
                  <a:lnTo>
                    <a:pt x="485" y="16"/>
                  </a:lnTo>
                  <a:lnTo>
                    <a:pt x="458" y="10"/>
                  </a:lnTo>
                  <a:lnTo>
                    <a:pt x="428" y="5"/>
                  </a:lnTo>
                  <a:lnTo>
                    <a:pt x="399" y="2"/>
                  </a:lnTo>
                  <a:lnTo>
                    <a:pt x="370" y="0"/>
                  </a:lnTo>
                  <a:lnTo>
                    <a:pt x="341" y="2"/>
                  </a:lnTo>
                  <a:lnTo>
                    <a:pt x="312" y="5"/>
                  </a:lnTo>
                  <a:lnTo>
                    <a:pt x="282" y="10"/>
                  </a:lnTo>
                  <a:lnTo>
                    <a:pt x="256" y="16"/>
                  </a:lnTo>
                  <a:lnTo>
                    <a:pt x="228" y="26"/>
                  </a:lnTo>
                  <a:lnTo>
                    <a:pt x="202" y="36"/>
                  </a:lnTo>
                  <a:lnTo>
                    <a:pt x="177" y="49"/>
                  </a:lnTo>
                  <a:lnTo>
                    <a:pt x="153" y="61"/>
                  </a:lnTo>
                  <a:lnTo>
                    <a:pt x="129" y="77"/>
                  </a:lnTo>
                  <a:lnTo>
                    <a:pt x="107" y="94"/>
                  </a:lnTo>
                  <a:lnTo>
                    <a:pt x="86" y="113"/>
                  </a:lnTo>
                  <a:lnTo>
                    <a:pt x="65" y="132"/>
                  </a:lnTo>
                  <a:lnTo>
                    <a:pt x="47" y="154"/>
                  </a:lnTo>
                  <a:lnTo>
                    <a:pt x="31" y="175"/>
                  </a:lnTo>
                  <a:lnTo>
                    <a:pt x="14" y="199"/>
                  </a:lnTo>
                  <a:lnTo>
                    <a:pt x="0" y="223"/>
                  </a:lnTo>
                  <a:lnTo>
                    <a:pt x="0" y="233"/>
                  </a:lnTo>
                  <a:lnTo>
                    <a:pt x="14" y="209"/>
                  </a:lnTo>
                  <a:lnTo>
                    <a:pt x="29" y="185"/>
                  </a:lnTo>
                  <a:lnTo>
                    <a:pt x="46" y="162"/>
                  </a:lnTo>
                  <a:lnTo>
                    <a:pt x="65" y="141"/>
                  </a:lnTo>
                  <a:lnTo>
                    <a:pt x="85" y="121"/>
                  </a:lnTo>
                  <a:lnTo>
                    <a:pt x="106" y="103"/>
                  </a:lnTo>
                  <a:lnTo>
                    <a:pt x="128" y="84"/>
                  </a:lnTo>
                  <a:lnTo>
                    <a:pt x="152" y="69"/>
                  </a:lnTo>
                  <a:lnTo>
                    <a:pt x="175" y="54"/>
                  </a:lnTo>
                  <a:lnTo>
                    <a:pt x="200" y="42"/>
                  </a:lnTo>
                  <a:lnTo>
                    <a:pt x="227" y="32"/>
                  </a:lnTo>
                  <a:lnTo>
                    <a:pt x="255" y="22"/>
                  </a:lnTo>
                  <a:lnTo>
                    <a:pt x="282" y="15"/>
                  </a:lnTo>
                  <a:lnTo>
                    <a:pt x="312" y="10"/>
                  </a:lnTo>
                  <a:lnTo>
                    <a:pt x="341" y="6"/>
                  </a:lnTo>
                  <a:lnTo>
                    <a:pt x="370" y="6"/>
                  </a:lnTo>
                  <a:lnTo>
                    <a:pt x="399" y="6"/>
                  </a:lnTo>
                  <a:lnTo>
                    <a:pt x="430" y="10"/>
                  </a:lnTo>
                  <a:lnTo>
                    <a:pt x="458" y="15"/>
                  </a:lnTo>
                  <a:lnTo>
                    <a:pt x="485" y="22"/>
                  </a:lnTo>
                  <a:lnTo>
                    <a:pt x="513" y="32"/>
                  </a:lnTo>
                  <a:lnTo>
                    <a:pt x="540" y="42"/>
                  </a:lnTo>
                  <a:lnTo>
                    <a:pt x="565" y="54"/>
                  </a:lnTo>
                  <a:lnTo>
                    <a:pt x="588" y="69"/>
                  </a:lnTo>
                  <a:lnTo>
                    <a:pt x="612" y="84"/>
                  </a:lnTo>
                  <a:lnTo>
                    <a:pt x="634" y="103"/>
                  </a:lnTo>
                  <a:lnTo>
                    <a:pt x="655" y="121"/>
                  </a:lnTo>
                  <a:lnTo>
                    <a:pt x="675" y="141"/>
                  </a:lnTo>
                  <a:lnTo>
                    <a:pt x="694" y="162"/>
                  </a:lnTo>
                  <a:lnTo>
                    <a:pt x="711" y="185"/>
                  </a:lnTo>
                  <a:lnTo>
                    <a:pt x="726" y="209"/>
                  </a:lnTo>
                  <a:lnTo>
                    <a:pt x="740" y="233"/>
                  </a:lnTo>
                  <a:lnTo>
                    <a:pt x="740" y="223"/>
                  </a:lnTo>
                  <a:close/>
                  <a:moveTo>
                    <a:pt x="0" y="641"/>
                  </a:moveTo>
                  <a:lnTo>
                    <a:pt x="14" y="665"/>
                  </a:lnTo>
                  <a:lnTo>
                    <a:pt x="31" y="688"/>
                  </a:lnTo>
                  <a:lnTo>
                    <a:pt x="47" y="710"/>
                  </a:lnTo>
                  <a:lnTo>
                    <a:pt x="65" y="732"/>
                  </a:lnTo>
                  <a:lnTo>
                    <a:pt x="86" y="750"/>
                  </a:lnTo>
                  <a:lnTo>
                    <a:pt x="107" y="769"/>
                  </a:lnTo>
                  <a:lnTo>
                    <a:pt x="129" y="786"/>
                  </a:lnTo>
                  <a:lnTo>
                    <a:pt x="153" y="801"/>
                  </a:lnTo>
                  <a:lnTo>
                    <a:pt x="177" y="815"/>
                  </a:lnTo>
                  <a:lnTo>
                    <a:pt x="202" y="827"/>
                  </a:lnTo>
                  <a:lnTo>
                    <a:pt x="228" y="838"/>
                  </a:lnTo>
                  <a:lnTo>
                    <a:pt x="256" y="847"/>
                  </a:lnTo>
                  <a:lnTo>
                    <a:pt x="282" y="854"/>
                  </a:lnTo>
                  <a:lnTo>
                    <a:pt x="312" y="860"/>
                  </a:lnTo>
                  <a:lnTo>
                    <a:pt x="341" y="862"/>
                  </a:lnTo>
                  <a:lnTo>
                    <a:pt x="370" y="862"/>
                  </a:lnTo>
                  <a:lnTo>
                    <a:pt x="399" y="862"/>
                  </a:lnTo>
                  <a:lnTo>
                    <a:pt x="428" y="860"/>
                  </a:lnTo>
                  <a:lnTo>
                    <a:pt x="458" y="854"/>
                  </a:lnTo>
                  <a:lnTo>
                    <a:pt x="485" y="847"/>
                  </a:lnTo>
                  <a:lnTo>
                    <a:pt x="512" y="838"/>
                  </a:lnTo>
                  <a:lnTo>
                    <a:pt x="538" y="827"/>
                  </a:lnTo>
                  <a:lnTo>
                    <a:pt x="563" y="815"/>
                  </a:lnTo>
                  <a:lnTo>
                    <a:pt x="587" y="801"/>
                  </a:lnTo>
                  <a:lnTo>
                    <a:pt x="611" y="786"/>
                  </a:lnTo>
                  <a:lnTo>
                    <a:pt x="633" y="769"/>
                  </a:lnTo>
                  <a:lnTo>
                    <a:pt x="654" y="750"/>
                  </a:lnTo>
                  <a:lnTo>
                    <a:pt x="675" y="732"/>
                  </a:lnTo>
                  <a:lnTo>
                    <a:pt x="693" y="710"/>
                  </a:lnTo>
                  <a:lnTo>
                    <a:pt x="709" y="688"/>
                  </a:lnTo>
                  <a:lnTo>
                    <a:pt x="726" y="665"/>
                  </a:lnTo>
                  <a:lnTo>
                    <a:pt x="740" y="641"/>
                  </a:lnTo>
                  <a:lnTo>
                    <a:pt x="740" y="629"/>
                  </a:lnTo>
                  <a:lnTo>
                    <a:pt x="726" y="655"/>
                  </a:lnTo>
                  <a:lnTo>
                    <a:pt x="711" y="678"/>
                  </a:lnTo>
                  <a:lnTo>
                    <a:pt x="694" y="700"/>
                  </a:lnTo>
                  <a:lnTo>
                    <a:pt x="675" y="723"/>
                  </a:lnTo>
                  <a:lnTo>
                    <a:pt x="655" y="743"/>
                  </a:lnTo>
                  <a:lnTo>
                    <a:pt x="634" y="762"/>
                  </a:lnTo>
                  <a:lnTo>
                    <a:pt x="612" y="779"/>
                  </a:lnTo>
                  <a:lnTo>
                    <a:pt x="588" y="794"/>
                  </a:lnTo>
                  <a:lnTo>
                    <a:pt x="565" y="808"/>
                  </a:lnTo>
                  <a:lnTo>
                    <a:pt x="540" y="821"/>
                  </a:lnTo>
                  <a:lnTo>
                    <a:pt x="513" y="833"/>
                  </a:lnTo>
                  <a:lnTo>
                    <a:pt x="485" y="841"/>
                  </a:lnTo>
                  <a:lnTo>
                    <a:pt x="458" y="848"/>
                  </a:lnTo>
                  <a:lnTo>
                    <a:pt x="430" y="854"/>
                  </a:lnTo>
                  <a:lnTo>
                    <a:pt x="399" y="857"/>
                  </a:lnTo>
                  <a:lnTo>
                    <a:pt x="370" y="858"/>
                  </a:lnTo>
                  <a:lnTo>
                    <a:pt x="341" y="857"/>
                  </a:lnTo>
                  <a:lnTo>
                    <a:pt x="312" y="854"/>
                  </a:lnTo>
                  <a:lnTo>
                    <a:pt x="282" y="848"/>
                  </a:lnTo>
                  <a:lnTo>
                    <a:pt x="255" y="841"/>
                  </a:lnTo>
                  <a:lnTo>
                    <a:pt x="227" y="833"/>
                  </a:lnTo>
                  <a:lnTo>
                    <a:pt x="200" y="821"/>
                  </a:lnTo>
                  <a:lnTo>
                    <a:pt x="175" y="808"/>
                  </a:lnTo>
                  <a:lnTo>
                    <a:pt x="152" y="794"/>
                  </a:lnTo>
                  <a:lnTo>
                    <a:pt x="128" y="779"/>
                  </a:lnTo>
                  <a:lnTo>
                    <a:pt x="106" y="762"/>
                  </a:lnTo>
                  <a:lnTo>
                    <a:pt x="85" y="743"/>
                  </a:lnTo>
                  <a:lnTo>
                    <a:pt x="65" y="723"/>
                  </a:lnTo>
                  <a:lnTo>
                    <a:pt x="46" y="700"/>
                  </a:lnTo>
                  <a:lnTo>
                    <a:pt x="29" y="678"/>
                  </a:lnTo>
                  <a:lnTo>
                    <a:pt x="14" y="655"/>
                  </a:lnTo>
                  <a:lnTo>
                    <a:pt x="0" y="629"/>
                  </a:lnTo>
                  <a:lnTo>
                    <a:pt x="0" y="641"/>
                  </a:lnTo>
                  <a:close/>
                </a:path>
              </a:pathLst>
            </a:custGeom>
            <a:solidFill>
              <a:srgbClr val="85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6" name="Freeform 284"/>
            <p:cNvSpPr>
              <a:spLocks noEditPoints="1"/>
            </p:cNvSpPr>
            <p:nvPr/>
          </p:nvSpPr>
          <p:spPr bwMode="auto">
            <a:xfrm>
              <a:off x="4115" y="2037"/>
              <a:ext cx="740" cy="858"/>
            </a:xfrm>
            <a:custGeom>
              <a:avLst/>
              <a:gdLst>
                <a:gd name="T0" fmla="*/ 711 w 740"/>
                <a:gd name="T1" fmla="*/ 178 h 858"/>
                <a:gd name="T2" fmla="*/ 655 w 740"/>
                <a:gd name="T3" fmla="*/ 114 h 858"/>
                <a:gd name="T4" fmla="*/ 588 w 740"/>
                <a:gd name="T5" fmla="*/ 63 h 858"/>
                <a:gd name="T6" fmla="*/ 512 w 740"/>
                <a:gd name="T7" fmla="*/ 26 h 858"/>
                <a:gd name="T8" fmla="*/ 428 w 740"/>
                <a:gd name="T9" fmla="*/ 5 h 858"/>
                <a:gd name="T10" fmla="*/ 341 w 740"/>
                <a:gd name="T11" fmla="*/ 2 h 858"/>
                <a:gd name="T12" fmla="*/ 255 w 740"/>
                <a:gd name="T13" fmla="*/ 16 h 858"/>
                <a:gd name="T14" fmla="*/ 177 w 740"/>
                <a:gd name="T15" fmla="*/ 49 h 858"/>
                <a:gd name="T16" fmla="*/ 106 w 740"/>
                <a:gd name="T17" fmla="*/ 95 h 858"/>
                <a:gd name="T18" fmla="*/ 47 w 740"/>
                <a:gd name="T19" fmla="*/ 155 h 858"/>
                <a:gd name="T20" fmla="*/ 0 w 740"/>
                <a:gd name="T21" fmla="*/ 226 h 858"/>
                <a:gd name="T22" fmla="*/ 29 w 740"/>
                <a:gd name="T23" fmla="*/ 188 h 858"/>
                <a:gd name="T24" fmla="*/ 84 w 740"/>
                <a:gd name="T25" fmla="*/ 122 h 858"/>
                <a:gd name="T26" fmla="*/ 150 w 740"/>
                <a:gd name="T27" fmla="*/ 70 h 858"/>
                <a:gd name="T28" fmla="*/ 227 w 740"/>
                <a:gd name="T29" fmla="*/ 32 h 858"/>
                <a:gd name="T30" fmla="*/ 310 w 740"/>
                <a:gd name="T31" fmla="*/ 9 h 858"/>
                <a:gd name="T32" fmla="*/ 401 w 740"/>
                <a:gd name="T33" fmla="*/ 6 h 858"/>
                <a:gd name="T34" fmla="*/ 487 w 740"/>
                <a:gd name="T35" fmla="*/ 22 h 858"/>
                <a:gd name="T36" fmla="*/ 565 w 740"/>
                <a:gd name="T37" fmla="*/ 54 h 858"/>
                <a:gd name="T38" fmla="*/ 636 w 740"/>
                <a:gd name="T39" fmla="*/ 103 h 858"/>
                <a:gd name="T40" fmla="*/ 694 w 740"/>
                <a:gd name="T41" fmla="*/ 164 h 858"/>
                <a:gd name="T42" fmla="*/ 740 w 740"/>
                <a:gd name="T43" fmla="*/ 236 h 858"/>
                <a:gd name="T44" fmla="*/ 14 w 740"/>
                <a:gd name="T45" fmla="*/ 656 h 858"/>
                <a:gd name="T46" fmla="*/ 65 w 740"/>
                <a:gd name="T47" fmla="*/ 724 h 858"/>
                <a:gd name="T48" fmla="*/ 128 w 740"/>
                <a:gd name="T49" fmla="*/ 780 h 858"/>
                <a:gd name="T50" fmla="*/ 202 w 740"/>
                <a:gd name="T51" fmla="*/ 821 h 858"/>
                <a:gd name="T52" fmla="*/ 282 w 740"/>
                <a:gd name="T53" fmla="*/ 848 h 858"/>
                <a:gd name="T54" fmla="*/ 370 w 740"/>
                <a:gd name="T55" fmla="*/ 858 h 858"/>
                <a:gd name="T56" fmla="*/ 458 w 740"/>
                <a:gd name="T57" fmla="*/ 848 h 858"/>
                <a:gd name="T58" fmla="*/ 538 w 740"/>
                <a:gd name="T59" fmla="*/ 821 h 858"/>
                <a:gd name="T60" fmla="*/ 612 w 740"/>
                <a:gd name="T61" fmla="*/ 780 h 858"/>
                <a:gd name="T62" fmla="*/ 675 w 740"/>
                <a:gd name="T63" fmla="*/ 724 h 858"/>
                <a:gd name="T64" fmla="*/ 726 w 740"/>
                <a:gd name="T65" fmla="*/ 656 h 858"/>
                <a:gd name="T66" fmla="*/ 726 w 740"/>
                <a:gd name="T67" fmla="*/ 646 h 858"/>
                <a:gd name="T68" fmla="*/ 676 w 740"/>
                <a:gd name="T69" fmla="*/ 715 h 858"/>
                <a:gd name="T70" fmla="*/ 613 w 740"/>
                <a:gd name="T71" fmla="*/ 773 h 858"/>
                <a:gd name="T72" fmla="*/ 540 w 740"/>
                <a:gd name="T73" fmla="*/ 815 h 858"/>
                <a:gd name="T74" fmla="*/ 458 w 740"/>
                <a:gd name="T75" fmla="*/ 842 h 858"/>
                <a:gd name="T76" fmla="*/ 370 w 740"/>
                <a:gd name="T77" fmla="*/ 852 h 858"/>
                <a:gd name="T78" fmla="*/ 282 w 740"/>
                <a:gd name="T79" fmla="*/ 842 h 858"/>
                <a:gd name="T80" fmla="*/ 200 w 740"/>
                <a:gd name="T81" fmla="*/ 815 h 858"/>
                <a:gd name="T82" fmla="*/ 127 w 740"/>
                <a:gd name="T83" fmla="*/ 773 h 858"/>
                <a:gd name="T84" fmla="*/ 64 w 740"/>
                <a:gd name="T85" fmla="*/ 715 h 858"/>
                <a:gd name="T86" fmla="*/ 14 w 740"/>
                <a:gd name="T87" fmla="*/ 646 h 8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58"/>
                <a:gd name="T134" fmla="*/ 740 w 740"/>
                <a:gd name="T135" fmla="*/ 858 h 8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58">
                  <a:moveTo>
                    <a:pt x="740" y="226"/>
                  </a:moveTo>
                  <a:lnTo>
                    <a:pt x="726" y="200"/>
                  </a:lnTo>
                  <a:lnTo>
                    <a:pt x="711" y="178"/>
                  </a:lnTo>
                  <a:lnTo>
                    <a:pt x="693" y="155"/>
                  </a:lnTo>
                  <a:lnTo>
                    <a:pt x="675" y="134"/>
                  </a:lnTo>
                  <a:lnTo>
                    <a:pt x="655" y="114"/>
                  </a:lnTo>
                  <a:lnTo>
                    <a:pt x="634" y="95"/>
                  </a:lnTo>
                  <a:lnTo>
                    <a:pt x="612" y="78"/>
                  </a:lnTo>
                  <a:lnTo>
                    <a:pt x="588" y="63"/>
                  </a:lnTo>
                  <a:lnTo>
                    <a:pt x="563" y="49"/>
                  </a:lnTo>
                  <a:lnTo>
                    <a:pt x="538" y="36"/>
                  </a:lnTo>
                  <a:lnTo>
                    <a:pt x="512" y="26"/>
                  </a:lnTo>
                  <a:lnTo>
                    <a:pt x="485" y="16"/>
                  </a:lnTo>
                  <a:lnTo>
                    <a:pt x="458" y="9"/>
                  </a:lnTo>
                  <a:lnTo>
                    <a:pt x="428" y="5"/>
                  </a:lnTo>
                  <a:lnTo>
                    <a:pt x="399" y="2"/>
                  </a:lnTo>
                  <a:lnTo>
                    <a:pt x="370" y="0"/>
                  </a:lnTo>
                  <a:lnTo>
                    <a:pt x="341" y="2"/>
                  </a:lnTo>
                  <a:lnTo>
                    <a:pt x="312" y="5"/>
                  </a:lnTo>
                  <a:lnTo>
                    <a:pt x="282" y="9"/>
                  </a:lnTo>
                  <a:lnTo>
                    <a:pt x="255" y="16"/>
                  </a:lnTo>
                  <a:lnTo>
                    <a:pt x="228" y="26"/>
                  </a:lnTo>
                  <a:lnTo>
                    <a:pt x="202" y="36"/>
                  </a:lnTo>
                  <a:lnTo>
                    <a:pt x="177" y="49"/>
                  </a:lnTo>
                  <a:lnTo>
                    <a:pt x="152" y="63"/>
                  </a:lnTo>
                  <a:lnTo>
                    <a:pt x="128" y="78"/>
                  </a:lnTo>
                  <a:lnTo>
                    <a:pt x="106" y="95"/>
                  </a:lnTo>
                  <a:lnTo>
                    <a:pt x="85" y="114"/>
                  </a:lnTo>
                  <a:lnTo>
                    <a:pt x="65" y="134"/>
                  </a:lnTo>
                  <a:lnTo>
                    <a:pt x="47" y="155"/>
                  </a:lnTo>
                  <a:lnTo>
                    <a:pt x="31" y="178"/>
                  </a:lnTo>
                  <a:lnTo>
                    <a:pt x="14" y="200"/>
                  </a:lnTo>
                  <a:lnTo>
                    <a:pt x="0" y="226"/>
                  </a:lnTo>
                  <a:lnTo>
                    <a:pt x="0" y="236"/>
                  </a:lnTo>
                  <a:lnTo>
                    <a:pt x="14" y="212"/>
                  </a:lnTo>
                  <a:lnTo>
                    <a:pt x="29" y="188"/>
                  </a:lnTo>
                  <a:lnTo>
                    <a:pt x="46" y="164"/>
                  </a:lnTo>
                  <a:lnTo>
                    <a:pt x="64" y="142"/>
                  </a:lnTo>
                  <a:lnTo>
                    <a:pt x="84" y="122"/>
                  </a:lnTo>
                  <a:lnTo>
                    <a:pt x="104" y="103"/>
                  </a:lnTo>
                  <a:lnTo>
                    <a:pt x="127" y="85"/>
                  </a:lnTo>
                  <a:lnTo>
                    <a:pt x="150" y="70"/>
                  </a:lnTo>
                  <a:lnTo>
                    <a:pt x="175" y="54"/>
                  </a:lnTo>
                  <a:lnTo>
                    <a:pt x="200" y="41"/>
                  </a:lnTo>
                  <a:lnTo>
                    <a:pt x="227" y="32"/>
                  </a:lnTo>
                  <a:lnTo>
                    <a:pt x="255" y="22"/>
                  </a:lnTo>
                  <a:lnTo>
                    <a:pt x="282" y="14"/>
                  </a:lnTo>
                  <a:lnTo>
                    <a:pt x="310" y="9"/>
                  </a:lnTo>
                  <a:lnTo>
                    <a:pt x="339" y="6"/>
                  </a:lnTo>
                  <a:lnTo>
                    <a:pt x="370" y="5"/>
                  </a:lnTo>
                  <a:lnTo>
                    <a:pt x="401" y="6"/>
                  </a:lnTo>
                  <a:lnTo>
                    <a:pt x="430" y="9"/>
                  </a:lnTo>
                  <a:lnTo>
                    <a:pt x="458" y="14"/>
                  </a:lnTo>
                  <a:lnTo>
                    <a:pt x="487" y="22"/>
                  </a:lnTo>
                  <a:lnTo>
                    <a:pt x="513" y="32"/>
                  </a:lnTo>
                  <a:lnTo>
                    <a:pt x="540" y="41"/>
                  </a:lnTo>
                  <a:lnTo>
                    <a:pt x="565" y="54"/>
                  </a:lnTo>
                  <a:lnTo>
                    <a:pt x="590" y="70"/>
                  </a:lnTo>
                  <a:lnTo>
                    <a:pt x="613" y="85"/>
                  </a:lnTo>
                  <a:lnTo>
                    <a:pt x="636" y="103"/>
                  </a:lnTo>
                  <a:lnTo>
                    <a:pt x="657" y="122"/>
                  </a:lnTo>
                  <a:lnTo>
                    <a:pt x="676" y="142"/>
                  </a:lnTo>
                  <a:lnTo>
                    <a:pt x="694" y="164"/>
                  </a:lnTo>
                  <a:lnTo>
                    <a:pt x="711" y="188"/>
                  </a:lnTo>
                  <a:lnTo>
                    <a:pt x="726" y="212"/>
                  </a:lnTo>
                  <a:lnTo>
                    <a:pt x="740" y="236"/>
                  </a:lnTo>
                  <a:lnTo>
                    <a:pt x="740" y="226"/>
                  </a:lnTo>
                  <a:close/>
                  <a:moveTo>
                    <a:pt x="0" y="632"/>
                  </a:moveTo>
                  <a:lnTo>
                    <a:pt x="14" y="656"/>
                  </a:lnTo>
                  <a:lnTo>
                    <a:pt x="31" y="680"/>
                  </a:lnTo>
                  <a:lnTo>
                    <a:pt x="47" y="703"/>
                  </a:lnTo>
                  <a:lnTo>
                    <a:pt x="65" y="724"/>
                  </a:lnTo>
                  <a:lnTo>
                    <a:pt x="85" y="744"/>
                  </a:lnTo>
                  <a:lnTo>
                    <a:pt x="106" y="763"/>
                  </a:lnTo>
                  <a:lnTo>
                    <a:pt x="128" y="780"/>
                  </a:lnTo>
                  <a:lnTo>
                    <a:pt x="152" y="795"/>
                  </a:lnTo>
                  <a:lnTo>
                    <a:pt x="177" y="810"/>
                  </a:lnTo>
                  <a:lnTo>
                    <a:pt x="202" y="821"/>
                  </a:lnTo>
                  <a:lnTo>
                    <a:pt x="228" y="832"/>
                  </a:lnTo>
                  <a:lnTo>
                    <a:pt x="255" y="841"/>
                  </a:lnTo>
                  <a:lnTo>
                    <a:pt x="282" y="848"/>
                  </a:lnTo>
                  <a:lnTo>
                    <a:pt x="312" y="854"/>
                  </a:lnTo>
                  <a:lnTo>
                    <a:pt x="341" y="857"/>
                  </a:lnTo>
                  <a:lnTo>
                    <a:pt x="370" y="858"/>
                  </a:lnTo>
                  <a:lnTo>
                    <a:pt x="399" y="857"/>
                  </a:lnTo>
                  <a:lnTo>
                    <a:pt x="428" y="854"/>
                  </a:lnTo>
                  <a:lnTo>
                    <a:pt x="458" y="848"/>
                  </a:lnTo>
                  <a:lnTo>
                    <a:pt x="485" y="841"/>
                  </a:lnTo>
                  <a:lnTo>
                    <a:pt x="512" y="832"/>
                  </a:lnTo>
                  <a:lnTo>
                    <a:pt x="538" y="821"/>
                  </a:lnTo>
                  <a:lnTo>
                    <a:pt x="563" y="810"/>
                  </a:lnTo>
                  <a:lnTo>
                    <a:pt x="588" y="795"/>
                  </a:lnTo>
                  <a:lnTo>
                    <a:pt x="612" y="780"/>
                  </a:lnTo>
                  <a:lnTo>
                    <a:pt x="634" y="763"/>
                  </a:lnTo>
                  <a:lnTo>
                    <a:pt x="655" y="744"/>
                  </a:lnTo>
                  <a:lnTo>
                    <a:pt x="675" y="724"/>
                  </a:lnTo>
                  <a:lnTo>
                    <a:pt x="693" y="703"/>
                  </a:lnTo>
                  <a:lnTo>
                    <a:pt x="711" y="680"/>
                  </a:lnTo>
                  <a:lnTo>
                    <a:pt x="726" y="656"/>
                  </a:lnTo>
                  <a:lnTo>
                    <a:pt x="740" y="632"/>
                  </a:lnTo>
                  <a:lnTo>
                    <a:pt x="740" y="621"/>
                  </a:lnTo>
                  <a:lnTo>
                    <a:pt x="726" y="646"/>
                  </a:lnTo>
                  <a:lnTo>
                    <a:pt x="711" y="670"/>
                  </a:lnTo>
                  <a:lnTo>
                    <a:pt x="694" y="693"/>
                  </a:lnTo>
                  <a:lnTo>
                    <a:pt x="676" y="715"/>
                  </a:lnTo>
                  <a:lnTo>
                    <a:pt x="657" y="736"/>
                  </a:lnTo>
                  <a:lnTo>
                    <a:pt x="636" y="754"/>
                  </a:lnTo>
                  <a:lnTo>
                    <a:pt x="613" y="773"/>
                  </a:lnTo>
                  <a:lnTo>
                    <a:pt x="590" y="788"/>
                  </a:lnTo>
                  <a:lnTo>
                    <a:pt x="565" y="803"/>
                  </a:lnTo>
                  <a:lnTo>
                    <a:pt x="540" y="815"/>
                  </a:lnTo>
                  <a:lnTo>
                    <a:pt x="513" y="827"/>
                  </a:lnTo>
                  <a:lnTo>
                    <a:pt x="487" y="835"/>
                  </a:lnTo>
                  <a:lnTo>
                    <a:pt x="458" y="842"/>
                  </a:lnTo>
                  <a:lnTo>
                    <a:pt x="430" y="848"/>
                  </a:lnTo>
                  <a:lnTo>
                    <a:pt x="401" y="851"/>
                  </a:lnTo>
                  <a:lnTo>
                    <a:pt x="370" y="852"/>
                  </a:lnTo>
                  <a:lnTo>
                    <a:pt x="339" y="851"/>
                  </a:lnTo>
                  <a:lnTo>
                    <a:pt x="310" y="848"/>
                  </a:lnTo>
                  <a:lnTo>
                    <a:pt x="282" y="842"/>
                  </a:lnTo>
                  <a:lnTo>
                    <a:pt x="255" y="835"/>
                  </a:lnTo>
                  <a:lnTo>
                    <a:pt x="227" y="827"/>
                  </a:lnTo>
                  <a:lnTo>
                    <a:pt x="200" y="815"/>
                  </a:lnTo>
                  <a:lnTo>
                    <a:pt x="175" y="803"/>
                  </a:lnTo>
                  <a:lnTo>
                    <a:pt x="150" y="788"/>
                  </a:lnTo>
                  <a:lnTo>
                    <a:pt x="127" y="773"/>
                  </a:lnTo>
                  <a:lnTo>
                    <a:pt x="104" y="754"/>
                  </a:lnTo>
                  <a:lnTo>
                    <a:pt x="84" y="736"/>
                  </a:lnTo>
                  <a:lnTo>
                    <a:pt x="64" y="715"/>
                  </a:lnTo>
                  <a:lnTo>
                    <a:pt x="46" y="693"/>
                  </a:lnTo>
                  <a:lnTo>
                    <a:pt x="29" y="670"/>
                  </a:lnTo>
                  <a:lnTo>
                    <a:pt x="14" y="646"/>
                  </a:lnTo>
                  <a:lnTo>
                    <a:pt x="0" y="621"/>
                  </a:lnTo>
                  <a:lnTo>
                    <a:pt x="0" y="632"/>
                  </a:lnTo>
                  <a:close/>
                </a:path>
              </a:pathLst>
            </a:custGeom>
            <a:solidFill>
              <a:srgbClr val="85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7" name="Freeform 285"/>
            <p:cNvSpPr>
              <a:spLocks noEditPoints="1"/>
            </p:cNvSpPr>
            <p:nvPr/>
          </p:nvSpPr>
          <p:spPr bwMode="auto">
            <a:xfrm>
              <a:off x="4115" y="2040"/>
              <a:ext cx="740" cy="852"/>
            </a:xfrm>
            <a:custGeom>
              <a:avLst/>
              <a:gdLst>
                <a:gd name="T0" fmla="*/ 711 w 740"/>
                <a:gd name="T1" fmla="*/ 179 h 852"/>
                <a:gd name="T2" fmla="*/ 655 w 740"/>
                <a:gd name="T3" fmla="*/ 115 h 852"/>
                <a:gd name="T4" fmla="*/ 588 w 740"/>
                <a:gd name="T5" fmla="*/ 63 h 852"/>
                <a:gd name="T6" fmla="*/ 513 w 740"/>
                <a:gd name="T7" fmla="*/ 26 h 852"/>
                <a:gd name="T8" fmla="*/ 430 w 740"/>
                <a:gd name="T9" fmla="*/ 4 h 852"/>
                <a:gd name="T10" fmla="*/ 341 w 740"/>
                <a:gd name="T11" fmla="*/ 0 h 852"/>
                <a:gd name="T12" fmla="*/ 255 w 740"/>
                <a:gd name="T13" fmla="*/ 16 h 852"/>
                <a:gd name="T14" fmla="*/ 175 w 740"/>
                <a:gd name="T15" fmla="*/ 48 h 852"/>
                <a:gd name="T16" fmla="*/ 106 w 740"/>
                <a:gd name="T17" fmla="*/ 97 h 852"/>
                <a:gd name="T18" fmla="*/ 46 w 740"/>
                <a:gd name="T19" fmla="*/ 156 h 852"/>
                <a:gd name="T20" fmla="*/ 0 w 740"/>
                <a:gd name="T21" fmla="*/ 227 h 852"/>
                <a:gd name="T22" fmla="*/ 29 w 740"/>
                <a:gd name="T23" fmla="*/ 189 h 852"/>
                <a:gd name="T24" fmla="*/ 84 w 740"/>
                <a:gd name="T25" fmla="*/ 124 h 852"/>
                <a:gd name="T26" fmla="*/ 150 w 740"/>
                <a:gd name="T27" fmla="*/ 70 h 852"/>
                <a:gd name="T28" fmla="*/ 225 w 740"/>
                <a:gd name="T29" fmla="*/ 31 h 852"/>
                <a:gd name="T30" fmla="*/ 310 w 740"/>
                <a:gd name="T31" fmla="*/ 9 h 852"/>
                <a:gd name="T32" fmla="*/ 401 w 740"/>
                <a:gd name="T33" fmla="*/ 6 h 852"/>
                <a:gd name="T34" fmla="*/ 487 w 740"/>
                <a:gd name="T35" fmla="*/ 21 h 852"/>
                <a:gd name="T36" fmla="*/ 566 w 740"/>
                <a:gd name="T37" fmla="*/ 55 h 852"/>
                <a:gd name="T38" fmla="*/ 636 w 740"/>
                <a:gd name="T39" fmla="*/ 104 h 852"/>
                <a:gd name="T40" fmla="*/ 694 w 740"/>
                <a:gd name="T41" fmla="*/ 166 h 852"/>
                <a:gd name="T42" fmla="*/ 740 w 740"/>
                <a:gd name="T43" fmla="*/ 239 h 852"/>
                <a:gd name="T44" fmla="*/ 14 w 740"/>
                <a:gd name="T45" fmla="*/ 649 h 852"/>
                <a:gd name="T46" fmla="*/ 65 w 740"/>
                <a:gd name="T47" fmla="*/ 717 h 852"/>
                <a:gd name="T48" fmla="*/ 128 w 740"/>
                <a:gd name="T49" fmla="*/ 773 h 852"/>
                <a:gd name="T50" fmla="*/ 200 w 740"/>
                <a:gd name="T51" fmla="*/ 815 h 852"/>
                <a:gd name="T52" fmla="*/ 282 w 740"/>
                <a:gd name="T53" fmla="*/ 842 h 852"/>
                <a:gd name="T54" fmla="*/ 370 w 740"/>
                <a:gd name="T55" fmla="*/ 852 h 852"/>
                <a:gd name="T56" fmla="*/ 458 w 740"/>
                <a:gd name="T57" fmla="*/ 842 h 852"/>
                <a:gd name="T58" fmla="*/ 540 w 740"/>
                <a:gd name="T59" fmla="*/ 815 h 852"/>
                <a:gd name="T60" fmla="*/ 612 w 740"/>
                <a:gd name="T61" fmla="*/ 773 h 852"/>
                <a:gd name="T62" fmla="*/ 675 w 740"/>
                <a:gd name="T63" fmla="*/ 717 h 852"/>
                <a:gd name="T64" fmla="*/ 726 w 740"/>
                <a:gd name="T65" fmla="*/ 649 h 852"/>
                <a:gd name="T66" fmla="*/ 726 w 740"/>
                <a:gd name="T67" fmla="*/ 638 h 852"/>
                <a:gd name="T68" fmla="*/ 676 w 740"/>
                <a:gd name="T69" fmla="*/ 707 h 852"/>
                <a:gd name="T70" fmla="*/ 613 w 740"/>
                <a:gd name="T71" fmla="*/ 765 h 852"/>
                <a:gd name="T72" fmla="*/ 541 w 740"/>
                <a:gd name="T73" fmla="*/ 809 h 852"/>
                <a:gd name="T74" fmla="*/ 459 w 740"/>
                <a:gd name="T75" fmla="*/ 836 h 852"/>
                <a:gd name="T76" fmla="*/ 370 w 740"/>
                <a:gd name="T77" fmla="*/ 846 h 852"/>
                <a:gd name="T78" fmla="*/ 281 w 740"/>
                <a:gd name="T79" fmla="*/ 836 h 852"/>
                <a:gd name="T80" fmla="*/ 199 w 740"/>
                <a:gd name="T81" fmla="*/ 809 h 852"/>
                <a:gd name="T82" fmla="*/ 127 w 740"/>
                <a:gd name="T83" fmla="*/ 765 h 852"/>
                <a:gd name="T84" fmla="*/ 64 w 740"/>
                <a:gd name="T85" fmla="*/ 707 h 852"/>
                <a:gd name="T86" fmla="*/ 14 w 740"/>
                <a:gd name="T87" fmla="*/ 638 h 85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52"/>
                <a:gd name="T134" fmla="*/ 740 w 740"/>
                <a:gd name="T135" fmla="*/ 852 h 85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52">
                  <a:moveTo>
                    <a:pt x="740" y="227"/>
                  </a:moveTo>
                  <a:lnTo>
                    <a:pt x="726" y="203"/>
                  </a:lnTo>
                  <a:lnTo>
                    <a:pt x="711" y="179"/>
                  </a:lnTo>
                  <a:lnTo>
                    <a:pt x="694" y="156"/>
                  </a:lnTo>
                  <a:lnTo>
                    <a:pt x="675" y="135"/>
                  </a:lnTo>
                  <a:lnTo>
                    <a:pt x="655" y="115"/>
                  </a:lnTo>
                  <a:lnTo>
                    <a:pt x="634" y="97"/>
                  </a:lnTo>
                  <a:lnTo>
                    <a:pt x="612" y="78"/>
                  </a:lnTo>
                  <a:lnTo>
                    <a:pt x="588" y="63"/>
                  </a:lnTo>
                  <a:lnTo>
                    <a:pt x="565" y="48"/>
                  </a:lnTo>
                  <a:lnTo>
                    <a:pt x="540" y="36"/>
                  </a:lnTo>
                  <a:lnTo>
                    <a:pt x="513" y="26"/>
                  </a:lnTo>
                  <a:lnTo>
                    <a:pt x="485" y="16"/>
                  </a:lnTo>
                  <a:lnTo>
                    <a:pt x="458" y="9"/>
                  </a:lnTo>
                  <a:lnTo>
                    <a:pt x="430" y="4"/>
                  </a:lnTo>
                  <a:lnTo>
                    <a:pt x="399" y="0"/>
                  </a:lnTo>
                  <a:lnTo>
                    <a:pt x="370" y="0"/>
                  </a:lnTo>
                  <a:lnTo>
                    <a:pt x="341" y="0"/>
                  </a:lnTo>
                  <a:lnTo>
                    <a:pt x="312" y="4"/>
                  </a:lnTo>
                  <a:lnTo>
                    <a:pt x="282" y="9"/>
                  </a:lnTo>
                  <a:lnTo>
                    <a:pt x="255" y="16"/>
                  </a:lnTo>
                  <a:lnTo>
                    <a:pt x="227" y="26"/>
                  </a:lnTo>
                  <a:lnTo>
                    <a:pt x="200" y="36"/>
                  </a:lnTo>
                  <a:lnTo>
                    <a:pt x="175" y="48"/>
                  </a:lnTo>
                  <a:lnTo>
                    <a:pt x="152" y="63"/>
                  </a:lnTo>
                  <a:lnTo>
                    <a:pt x="128" y="78"/>
                  </a:lnTo>
                  <a:lnTo>
                    <a:pt x="106" y="97"/>
                  </a:lnTo>
                  <a:lnTo>
                    <a:pt x="85" y="115"/>
                  </a:lnTo>
                  <a:lnTo>
                    <a:pt x="65" y="135"/>
                  </a:lnTo>
                  <a:lnTo>
                    <a:pt x="46" y="156"/>
                  </a:lnTo>
                  <a:lnTo>
                    <a:pt x="29" y="179"/>
                  </a:lnTo>
                  <a:lnTo>
                    <a:pt x="14" y="203"/>
                  </a:lnTo>
                  <a:lnTo>
                    <a:pt x="0" y="227"/>
                  </a:lnTo>
                  <a:lnTo>
                    <a:pt x="0" y="239"/>
                  </a:lnTo>
                  <a:lnTo>
                    <a:pt x="14" y="213"/>
                  </a:lnTo>
                  <a:lnTo>
                    <a:pt x="29" y="189"/>
                  </a:lnTo>
                  <a:lnTo>
                    <a:pt x="46" y="166"/>
                  </a:lnTo>
                  <a:lnTo>
                    <a:pt x="64" y="144"/>
                  </a:lnTo>
                  <a:lnTo>
                    <a:pt x="84" y="124"/>
                  </a:lnTo>
                  <a:lnTo>
                    <a:pt x="104" y="104"/>
                  </a:lnTo>
                  <a:lnTo>
                    <a:pt x="127" y="87"/>
                  </a:lnTo>
                  <a:lnTo>
                    <a:pt x="150" y="70"/>
                  </a:lnTo>
                  <a:lnTo>
                    <a:pt x="174" y="55"/>
                  </a:lnTo>
                  <a:lnTo>
                    <a:pt x="199" y="43"/>
                  </a:lnTo>
                  <a:lnTo>
                    <a:pt x="225" y="31"/>
                  </a:lnTo>
                  <a:lnTo>
                    <a:pt x="253" y="21"/>
                  </a:lnTo>
                  <a:lnTo>
                    <a:pt x="281" y="14"/>
                  </a:lnTo>
                  <a:lnTo>
                    <a:pt x="310" y="9"/>
                  </a:lnTo>
                  <a:lnTo>
                    <a:pt x="339" y="6"/>
                  </a:lnTo>
                  <a:lnTo>
                    <a:pt x="370" y="4"/>
                  </a:lnTo>
                  <a:lnTo>
                    <a:pt x="401" y="6"/>
                  </a:lnTo>
                  <a:lnTo>
                    <a:pt x="430" y="9"/>
                  </a:lnTo>
                  <a:lnTo>
                    <a:pt x="459" y="14"/>
                  </a:lnTo>
                  <a:lnTo>
                    <a:pt x="487" y="21"/>
                  </a:lnTo>
                  <a:lnTo>
                    <a:pt x="515" y="31"/>
                  </a:lnTo>
                  <a:lnTo>
                    <a:pt x="541" y="43"/>
                  </a:lnTo>
                  <a:lnTo>
                    <a:pt x="566" y="55"/>
                  </a:lnTo>
                  <a:lnTo>
                    <a:pt x="590" y="70"/>
                  </a:lnTo>
                  <a:lnTo>
                    <a:pt x="613" y="87"/>
                  </a:lnTo>
                  <a:lnTo>
                    <a:pt x="636" y="104"/>
                  </a:lnTo>
                  <a:lnTo>
                    <a:pt x="657" y="124"/>
                  </a:lnTo>
                  <a:lnTo>
                    <a:pt x="676" y="144"/>
                  </a:lnTo>
                  <a:lnTo>
                    <a:pt x="694" y="166"/>
                  </a:lnTo>
                  <a:lnTo>
                    <a:pt x="711" y="189"/>
                  </a:lnTo>
                  <a:lnTo>
                    <a:pt x="726" y="213"/>
                  </a:lnTo>
                  <a:lnTo>
                    <a:pt x="740" y="239"/>
                  </a:lnTo>
                  <a:lnTo>
                    <a:pt x="740" y="227"/>
                  </a:lnTo>
                  <a:close/>
                  <a:moveTo>
                    <a:pt x="0" y="623"/>
                  </a:moveTo>
                  <a:lnTo>
                    <a:pt x="14" y="649"/>
                  </a:lnTo>
                  <a:lnTo>
                    <a:pt x="29" y="672"/>
                  </a:lnTo>
                  <a:lnTo>
                    <a:pt x="46" y="694"/>
                  </a:lnTo>
                  <a:lnTo>
                    <a:pt x="65" y="717"/>
                  </a:lnTo>
                  <a:lnTo>
                    <a:pt x="85" y="737"/>
                  </a:lnTo>
                  <a:lnTo>
                    <a:pt x="106" y="756"/>
                  </a:lnTo>
                  <a:lnTo>
                    <a:pt x="128" y="773"/>
                  </a:lnTo>
                  <a:lnTo>
                    <a:pt x="152" y="788"/>
                  </a:lnTo>
                  <a:lnTo>
                    <a:pt x="175" y="802"/>
                  </a:lnTo>
                  <a:lnTo>
                    <a:pt x="200" y="815"/>
                  </a:lnTo>
                  <a:lnTo>
                    <a:pt x="227" y="827"/>
                  </a:lnTo>
                  <a:lnTo>
                    <a:pt x="255" y="835"/>
                  </a:lnTo>
                  <a:lnTo>
                    <a:pt x="282" y="842"/>
                  </a:lnTo>
                  <a:lnTo>
                    <a:pt x="312" y="848"/>
                  </a:lnTo>
                  <a:lnTo>
                    <a:pt x="341" y="851"/>
                  </a:lnTo>
                  <a:lnTo>
                    <a:pt x="370" y="852"/>
                  </a:lnTo>
                  <a:lnTo>
                    <a:pt x="399" y="851"/>
                  </a:lnTo>
                  <a:lnTo>
                    <a:pt x="430" y="848"/>
                  </a:lnTo>
                  <a:lnTo>
                    <a:pt x="458" y="842"/>
                  </a:lnTo>
                  <a:lnTo>
                    <a:pt x="485" y="835"/>
                  </a:lnTo>
                  <a:lnTo>
                    <a:pt x="513" y="827"/>
                  </a:lnTo>
                  <a:lnTo>
                    <a:pt x="540" y="815"/>
                  </a:lnTo>
                  <a:lnTo>
                    <a:pt x="565" y="802"/>
                  </a:lnTo>
                  <a:lnTo>
                    <a:pt x="588" y="788"/>
                  </a:lnTo>
                  <a:lnTo>
                    <a:pt x="612" y="773"/>
                  </a:lnTo>
                  <a:lnTo>
                    <a:pt x="634" y="756"/>
                  </a:lnTo>
                  <a:lnTo>
                    <a:pt x="655" y="737"/>
                  </a:lnTo>
                  <a:lnTo>
                    <a:pt x="675" y="717"/>
                  </a:lnTo>
                  <a:lnTo>
                    <a:pt x="694" y="694"/>
                  </a:lnTo>
                  <a:lnTo>
                    <a:pt x="711" y="672"/>
                  </a:lnTo>
                  <a:lnTo>
                    <a:pt x="726" y="649"/>
                  </a:lnTo>
                  <a:lnTo>
                    <a:pt x="740" y="623"/>
                  </a:lnTo>
                  <a:lnTo>
                    <a:pt x="740" y="612"/>
                  </a:lnTo>
                  <a:lnTo>
                    <a:pt x="726" y="638"/>
                  </a:lnTo>
                  <a:lnTo>
                    <a:pt x="711" y="662"/>
                  </a:lnTo>
                  <a:lnTo>
                    <a:pt x="694" y="686"/>
                  </a:lnTo>
                  <a:lnTo>
                    <a:pt x="676" y="707"/>
                  </a:lnTo>
                  <a:lnTo>
                    <a:pt x="657" y="729"/>
                  </a:lnTo>
                  <a:lnTo>
                    <a:pt x="636" y="747"/>
                  </a:lnTo>
                  <a:lnTo>
                    <a:pt x="613" y="765"/>
                  </a:lnTo>
                  <a:lnTo>
                    <a:pt x="590" y="781"/>
                  </a:lnTo>
                  <a:lnTo>
                    <a:pt x="566" y="797"/>
                  </a:lnTo>
                  <a:lnTo>
                    <a:pt x="541" y="809"/>
                  </a:lnTo>
                  <a:lnTo>
                    <a:pt x="515" y="821"/>
                  </a:lnTo>
                  <a:lnTo>
                    <a:pt x="487" y="829"/>
                  </a:lnTo>
                  <a:lnTo>
                    <a:pt x="459" y="836"/>
                  </a:lnTo>
                  <a:lnTo>
                    <a:pt x="430" y="842"/>
                  </a:lnTo>
                  <a:lnTo>
                    <a:pt x="401" y="845"/>
                  </a:lnTo>
                  <a:lnTo>
                    <a:pt x="370" y="846"/>
                  </a:lnTo>
                  <a:lnTo>
                    <a:pt x="339" y="845"/>
                  </a:lnTo>
                  <a:lnTo>
                    <a:pt x="310" y="842"/>
                  </a:lnTo>
                  <a:lnTo>
                    <a:pt x="281" y="836"/>
                  </a:lnTo>
                  <a:lnTo>
                    <a:pt x="253" y="829"/>
                  </a:lnTo>
                  <a:lnTo>
                    <a:pt x="225" y="821"/>
                  </a:lnTo>
                  <a:lnTo>
                    <a:pt x="199" y="809"/>
                  </a:lnTo>
                  <a:lnTo>
                    <a:pt x="174" y="797"/>
                  </a:lnTo>
                  <a:lnTo>
                    <a:pt x="150" y="781"/>
                  </a:lnTo>
                  <a:lnTo>
                    <a:pt x="127" y="765"/>
                  </a:lnTo>
                  <a:lnTo>
                    <a:pt x="104" y="747"/>
                  </a:lnTo>
                  <a:lnTo>
                    <a:pt x="84" y="729"/>
                  </a:lnTo>
                  <a:lnTo>
                    <a:pt x="64" y="707"/>
                  </a:lnTo>
                  <a:lnTo>
                    <a:pt x="46" y="686"/>
                  </a:lnTo>
                  <a:lnTo>
                    <a:pt x="29" y="662"/>
                  </a:lnTo>
                  <a:lnTo>
                    <a:pt x="14" y="638"/>
                  </a:lnTo>
                  <a:lnTo>
                    <a:pt x="0" y="612"/>
                  </a:lnTo>
                  <a:lnTo>
                    <a:pt x="0" y="623"/>
                  </a:lnTo>
                  <a:close/>
                </a:path>
              </a:pathLst>
            </a:custGeom>
            <a:solidFill>
              <a:srgbClr val="85AAA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8" name="Freeform 286"/>
            <p:cNvSpPr>
              <a:spLocks noEditPoints="1"/>
            </p:cNvSpPr>
            <p:nvPr/>
          </p:nvSpPr>
          <p:spPr bwMode="auto">
            <a:xfrm>
              <a:off x="4115" y="2042"/>
              <a:ext cx="740" cy="847"/>
            </a:xfrm>
            <a:custGeom>
              <a:avLst/>
              <a:gdLst>
                <a:gd name="T0" fmla="*/ 711 w 740"/>
                <a:gd name="T1" fmla="*/ 183 h 847"/>
                <a:gd name="T2" fmla="*/ 657 w 740"/>
                <a:gd name="T3" fmla="*/ 117 h 847"/>
                <a:gd name="T4" fmla="*/ 590 w 740"/>
                <a:gd name="T5" fmla="*/ 65 h 847"/>
                <a:gd name="T6" fmla="*/ 513 w 740"/>
                <a:gd name="T7" fmla="*/ 27 h 847"/>
                <a:gd name="T8" fmla="*/ 430 w 740"/>
                <a:gd name="T9" fmla="*/ 4 h 847"/>
                <a:gd name="T10" fmla="*/ 339 w 740"/>
                <a:gd name="T11" fmla="*/ 1 h 847"/>
                <a:gd name="T12" fmla="*/ 255 w 740"/>
                <a:gd name="T13" fmla="*/ 17 h 847"/>
                <a:gd name="T14" fmla="*/ 175 w 740"/>
                <a:gd name="T15" fmla="*/ 49 h 847"/>
                <a:gd name="T16" fmla="*/ 104 w 740"/>
                <a:gd name="T17" fmla="*/ 98 h 847"/>
                <a:gd name="T18" fmla="*/ 46 w 740"/>
                <a:gd name="T19" fmla="*/ 159 h 847"/>
                <a:gd name="T20" fmla="*/ 0 w 740"/>
                <a:gd name="T21" fmla="*/ 231 h 847"/>
                <a:gd name="T22" fmla="*/ 28 w 740"/>
                <a:gd name="T23" fmla="*/ 193 h 847"/>
                <a:gd name="T24" fmla="*/ 82 w 740"/>
                <a:gd name="T25" fmla="*/ 126 h 847"/>
                <a:gd name="T26" fmla="*/ 149 w 740"/>
                <a:gd name="T27" fmla="*/ 72 h 847"/>
                <a:gd name="T28" fmla="*/ 225 w 740"/>
                <a:gd name="T29" fmla="*/ 32 h 847"/>
                <a:gd name="T30" fmla="*/ 310 w 740"/>
                <a:gd name="T31" fmla="*/ 9 h 847"/>
                <a:gd name="T32" fmla="*/ 401 w 740"/>
                <a:gd name="T33" fmla="*/ 7 h 847"/>
                <a:gd name="T34" fmla="*/ 487 w 740"/>
                <a:gd name="T35" fmla="*/ 22 h 847"/>
                <a:gd name="T36" fmla="*/ 566 w 740"/>
                <a:gd name="T37" fmla="*/ 56 h 847"/>
                <a:gd name="T38" fmla="*/ 637 w 740"/>
                <a:gd name="T39" fmla="*/ 106 h 847"/>
                <a:gd name="T40" fmla="*/ 695 w 740"/>
                <a:gd name="T41" fmla="*/ 169 h 847"/>
                <a:gd name="T42" fmla="*/ 740 w 740"/>
                <a:gd name="T43" fmla="*/ 242 h 847"/>
                <a:gd name="T44" fmla="*/ 14 w 740"/>
                <a:gd name="T45" fmla="*/ 641 h 847"/>
                <a:gd name="T46" fmla="*/ 64 w 740"/>
                <a:gd name="T47" fmla="*/ 710 h 847"/>
                <a:gd name="T48" fmla="*/ 127 w 740"/>
                <a:gd name="T49" fmla="*/ 768 h 847"/>
                <a:gd name="T50" fmla="*/ 200 w 740"/>
                <a:gd name="T51" fmla="*/ 810 h 847"/>
                <a:gd name="T52" fmla="*/ 282 w 740"/>
                <a:gd name="T53" fmla="*/ 837 h 847"/>
                <a:gd name="T54" fmla="*/ 370 w 740"/>
                <a:gd name="T55" fmla="*/ 847 h 847"/>
                <a:gd name="T56" fmla="*/ 458 w 740"/>
                <a:gd name="T57" fmla="*/ 837 h 847"/>
                <a:gd name="T58" fmla="*/ 540 w 740"/>
                <a:gd name="T59" fmla="*/ 810 h 847"/>
                <a:gd name="T60" fmla="*/ 613 w 740"/>
                <a:gd name="T61" fmla="*/ 768 h 847"/>
                <a:gd name="T62" fmla="*/ 676 w 740"/>
                <a:gd name="T63" fmla="*/ 710 h 847"/>
                <a:gd name="T64" fmla="*/ 726 w 740"/>
                <a:gd name="T65" fmla="*/ 641 h 847"/>
                <a:gd name="T66" fmla="*/ 726 w 740"/>
                <a:gd name="T67" fmla="*/ 630 h 847"/>
                <a:gd name="T68" fmla="*/ 677 w 740"/>
                <a:gd name="T69" fmla="*/ 701 h 847"/>
                <a:gd name="T70" fmla="*/ 615 w 740"/>
                <a:gd name="T71" fmla="*/ 759 h 847"/>
                <a:gd name="T72" fmla="*/ 541 w 740"/>
                <a:gd name="T73" fmla="*/ 805 h 847"/>
                <a:gd name="T74" fmla="*/ 459 w 740"/>
                <a:gd name="T75" fmla="*/ 832 h 847"/>
                <a:gd name="T76" fmla="*/ 370 w 740"/>
                <a:gd name="T77" fmla="*/ 842 h 847"/>
                <a:gd name="T78" fmla="*/ 281 w 740"/>
                <a:gd name="T79" fmla="*/ 832 h 847"/>
                <a:gd name="T80" fmla="*/ 199 w 740"/>
                <a:gd name="T81" fmla="*/ 805 h 847"/>
                <a:gd name="T82" fmla="*/ 125 w 740"/>
                <a:gd name="T83" fmla="*/ 759 h 847"/>
                <a:gd name="T84" fmla="*/ 63 w 740"/>
                <a:gd name="T85" fmla="*/ 701 h 847"/>
                <a:gd name="T86" fmla="*/ 14 w 740"/>
                <a:gd name="T87" fmla="*/ 630 h 84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47"/>
                <a:gd name="T134" fmla="*/ 740 w 740"/>
                <a:gd name="T135" fmla="*/ 847 h 84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47">
                  <a:moveTo>
                    <a:pt x="740" y="231"/>
                  </a:moveTo>
                  <a:lnTo>
                    <a:pt x="726" y="207"/>
                  </a:lnTo>
                  <a:lnTo>
                    <a:pt x="711" y="183"/>
                  </a:lnTo>
                  <a:lnTo>
                    <a:pt x="694" y="159"/>
                  </a:lnTo>
                  <a:lnTo>
                    <a:pt x="676" y="137"/>
                  </a:lnTo>
                  <a:lnTo>
                    <a:pt x="657" y="117"/>
                  </a:lnTo>
                  <a:lnTo>
                    <a:pt x="636" y="98"/>
                  </a:lnTo>
                  <a:lnTo>
                    <a:pt x="613" y="80"/>
                  </a:lnTo>
                  <a:lnTo>
                    <a:pt x="590" y="65"/>
                  </a:lnTo>
                  <a:lnTo>
                    <a:pt x="565" y="49"/>
                  </a:lnTo>
                  <a:lnTo>
                    <a:pt x="540" y="36"/>
                  </a:lnTo>
                  <a:lnTo>
                    <a:pt x="513" y="27"/>
                  </a:lnTo>
                  <a:lnTo>
                    <a:pt x="487" y="17"/>
                  </a:lnTo>
                  <a:lnTo>
                    <a:pt x="458" y="9"/>
                  </a:lnTo>
                  <a:lnTo>
                    <a:pt x="430" y="4"/>
                  </a:lnTo>
                  <a:lnTo>
                    <a:pt x="401" y="1"/>
                  </a:lnTo>
                  <a:lnTo>
                    <a:pt x="370" y="0"/>
                  </a:lnTo>
                  <a:lnTo>
                    <a:pt x="339" y="1"/>
                  </a:lnTo>
                  <a:lnTo>
                    <a:pt x="310" y="4"/>
                  </a:lnTo>
                  <a:lnTo>
                    <a:pt x="282" y="9"/>
                  </a:lnTo>
                  <a:lnTo>
                    <a:pt x="255" y="17"/>
                  </a:lnTo>
                  <a:lnTo>
                    <a:pt x="227" y="27"/>
                  </a:lnTo>
                  <a:lnTo>
                    <a:pt x="200" y="36"/>
                  </a:lnTo>
                  <a:lnTo>
                    <a:pt x="175" y="49"/>
                  </a:lnTo>
                  <a:lnTo>
                    <a:pt x="150" y="65"/>
                  </a:lnTo>
                  <a:lnTo>
                    <a:pt x="127" y="80"/>
                  </a:lnTo>
                  <a:lnTo>
                    <a:pt x="104" y="98"/>
                  </a:lnTo>
                  <a:lnTo>
                    <a:pt x="84" y="117"/>
                  </a:lnTo>
                  <a:lnTo>
                    <a:pt x="64" y="137"/>
                  </a:lnTo>
                  <a:lnTo>
                    <a:pt x="46" y="159"/>
                  </a:lnTo>
                  <a:lnTo>
                    <a:pt x="29" y="183"/>
                  </a:lnTo>
                  <a:lnTo>
                    <a:pt x="14" y="207"/>
                  </a:lnTo>
                  <a:lnTo>
                    <a:pt x="0" y="231"/>
                  </a:lnTo>
                  <a:lnTo>
                    <a:pt x="0" y="242"/>
                  </a:lnTo>
                  <a:lnTo>
                    <a:pt x="14" y="217"/>
                  </a:lnTo>
                  <a:lnTo>
                    <a:pt x="28" y="193"/>
                  </a:lnTo>
                  <a:lnTo>
                    <a:pt x="45" y="169"/>
                  </a:lnTo>
                  <a:lnTo>
                    <a:pt x="63" y="146"/>
                  </a:lnTo>
                  <a:lnTo>
                    <a:pt x="82" y="126"/>
                  </a:lnTo>
                  <a:lnTo>
                    <a:pt x="103" y="106"/>
                  </a:lnTo>
                  <a:lnTo>
                    <a:pt x="125" y="88"/>
                  </a:lnTo>
                  <a:lnTo>
                    <a:pt x="149" y="72"/>
                  </a:lnTo>
                  <a:lnTo>
                    <a:pt x="174" y="56"/>
                  </a:lnTo>
                  <a:lnTo>
                    <a:pt x="199" y="44"/>
                  </a:lnTo>
                  <a:lnTo>
                    <a:pt x="225" y="32"/>
                  </a:lnTo>
                  <a:lnTo>
                    <a:pt x="253" y="22"/>
                  </a:lnTo>
                  <a:lnTo>
                    <a:pt x="281" y="15"/>
                  </a:lnTo>
                  <a:lnTo>
                    <a:pt x="310" y="9"/>
                  </a:lnTo>
                  <a:lnTo>
                    <a:pt x="339" y="7"/>
                  </a:lnTo>
                  <a:lnTo>
                    <a:pt x="370" y="5"/>
                  </a:lnTo>
                  <a:lnTo>
                    <a:pt x="401" y="7"/>
                  </a:lnTo>
                  <a:lnTo>
                    <a:pt x="430" y="9"/>
                  </a:lnTo>
                  <a:lnTo>
                    <a:pt x="459" y="15"/>
                  </a:lnTo>
                  <a:lnTo>
                    <a:pt x="487" y="22"/>
                  </a:lnTo>
                  <a:lnTo>
                    <a:pt x="515" y="32"/>
                  </a:lnTo>
                  <a:lnTo>
                    <a:pt x="541" y="44"/>
                  </a:lnTo>
                  <a:lnTo>
                    <a:pt x="566" y="56"/>
                  </a:lnTo>
                  <a:lnTo>
                    <a:pt x="591" y="72"/>
                  </a:lnTo>
                  <a:lnTo>
                    <a:pt x="615" y="88"/>
                  </a:lnTo>
                  <a:lnTo>
                    <a:pt x="637" y="106"/>
                  </a:lnTo>
                  <a:lnTo>
                    <a:pt x="658" y="126"/>
                  </a:lnTo>
                  <a:lnTo>
                    <a:pt x="677" y="146"/>
                  </a:lnTo>
                  <a:lnTo>
                    <a:pt x="695" y="169"/>
                  </a:lnTo>
                  <a:lnTo>
                    <a:pt x="712" y="193"/>
                  </a:lnTo>
                  <a:lnTo>
                    <a:pt x="726" y="217"/>
                  </a:lnTo>
                  <a:lnTo>
                    <a:pt x="740" y="242"/>
                  </a:lnTo>
                  <a:lnTo>
                    <a:pt x="740" y="231"/>
                  </a:lnTo>
                  <a:close/>
                  <a:moveTo>
                    <a:pt x="0" y="616"/>
                  </a:moveTo>
                  <a:lnTo>
                    <a:pt x="14" y="641"/>
                  </a:lnTo>
                  <a:lnTo>
                    <a:pt x="29" y="665"/>
                  </a:lnTo>
                  <a:lnTo>
                    <a:pt x="46" y="688"/>
                  </a:lnTo>
                  <a:lnTo>
                    <a:pt x="64" y="710"/>
                  </a:lnTo>
                  <a:lnTo>
                    <a:pt x="84" y="731"/>
                  </a:lnTo>
                  <a:lnTo>
                    <a:pt x="104" y="749"/>
                  </a:lnTo>
                  <a:lnTo>
                    <a:pt x="127" y="768"/>
                  </a:lnTo>
                  <a:lnTo>
                    <a:pt x="150" y="783"/>
                  </a:lnTo>
                  <a:lnTo>
                    <a:pt x="175" y="798"/>
                  </a:lnTo>
                  <a:lnTo>
                    <a:pt x="200" y="810"/>
                  </a:lnTo>
                  <a:lnTo>
                    <a:pt x="227" y="822"/>
                  </a:lnTo>
                  <a:lnTo>
                    <a:pt x="255" y="830"/>
                  </a:lnTo>
                  <a:lnTo>
                    <a:pt x="282" y="837"/>
                  </a:lnTo>
                  <a:lnTo>
                    <a:pt x="310" y="843"/>
                  </a:lnTo>
                  <a:lnTo>
                    <a:pt x="339" y="846"/>
                  </a:lnTo>
                  <a:lnTo>
                    <a:pt x="370" y="847"/>
                  </a:lnTo>
                  <a:lnTo>
                    <a:pt x="401" y="846"/>
                  </a:lnTo>
                  <a:lnTo>
                    <a:pt x="430" y="843"/>
                  </a:lnTo>
                  <a:lnTo>
                    <a:pt x="458" y="837"/>
                  </a:lnTo>
                  <a:lnTo>
                    <a:pt x="487" y="830"/>
                  </a:lnTo>
                  <a:lnTo>
                    <a:pt x="513" y="822"/>
                  </a:lnTo>
                  <a:lnTo>
                    <a:pt x="540" y="810"/>
                  </a:lnTo>
                  <a:lnTo>
                    <a:pt x="565" y="798"/>
                  </a:lnTo>
                  <a:lnTo>
                    <a:pt x="590" y="783"/>
                  </a:lnTo>
                  <a:lnTo>
                    <a:pt x="613" y="768"/>
                  </a:lnTo>
                  <a:lnTo>
                    <a:pt x="636" y="749"/>
                  </a:lnTo>
                  <a:lnTo>
                    <a:pt x="657" y="731"/>
                  </a:lnTo>
                  <a:lnTo>
                    <a:pt x="676" y="710"/>
                  </a:lnTo>
                  <a:lnTo>
                    <a:pt x="694" y="688"/>
                  </a:lnTo>
                  <a:lnTo>
                    <a:pt x="711" y="665"/>
                  </a:lnTo>
                  <a:lnTo>
                    <a:pt x="726" y="641"/>
                  </a:lnTo>
                  <a:lnTo>
                    <a:pt x="740" y="616"/>
                  </a:lnTo>
                  <a:lnTo>
                    <a:pt x="740" y="604"/>
                  </a:lnTo>
                  <a:lnTo>
                    <a:pt x="726" y="630"/>
                  </a:lnTo>
                  <a:lnTo>
                    <a:pt x="712" y="656"/>
                  </a:lnTo>
                  <a:lnTo>
                    <a:pt x="695" y="678"/>
                  </a:lnTo>
                  <a:lnTo>
                    <a:pt x="677" y="701"/>
                  </a:lnTo>
                  <a:lnTo>
                    <a:pt x="658" y="722"/>
                  </a:lnTo>
                  <a:lnTo>
                    <a:pt x="637" y="742"/>
                  </a:lnTo>
                  <a:lnTo>
                    <a:pt x="615" y="759"/>
                  </a:lnTo>
                  <a:lnTo>
                    <a:pt x="591" y="776"/>
                  </a:lnTo>
                  <a:lnTo>
                    <a:pt x="566" y="790"/>
                  </a:lnTo>
                  <a:lnTo>
                    <a:pt x="541" y="805"/>
                  </a:lnTo>
                  <a:lnTo>
                    <a:pt x="515" y="816"/>
                  </a:lnTo>
                  <a:lnTo>
                    <a:pt x="487" y="825"/>
                  </a:lnTo>
                  <a:lnTo>
                    <a:pt x="459" y="832"/>
                  </a:lnTo>
                  <a:lnTo>
                    <a:pt x="430" y="837"/>
                  </a:lnTo>
                  <a:lnTo>
                    <a:pt x="401" y="842"/>
                  </a:lnTo>
                  <a:lnTo>
                    <a:pt x="370" y="842"/>
                  </a:lnTo>
                  <a:lnTo>
                    <a:pt x="339" y="842"/>
                  </a:lnTo>
                  <a:lnTo>
                    <a:pt x="310" y="837"/>
                  </a:lnTo>
                  <a:lnTo>
                    <a:pt x="281" y="832"/>
                  </a:lnTo>
                  <a:lnTo>
                    <a:pt x="253" y="825"/>
                  </a:lnTo>
                  <a:lnTo>
                    <a:pt x="225" y="816"/>
                  </a:lnTo>
                  <a:lnTo>
                    <a:pt x="199" y="805"/>
                  </a:lnTo>
                  <a:lnTo>
                    <a:pt x="174" y="790"/>
                  </a:lnTo>
                  <a:lnTo>
                    <a:pt x="149" y="776"/>
                  </a:lnTo>
                  <a:lnTo>
                    <a:pt x="125" y="759"/>
                  </a:lnTo>
                  <a:lnTo>
                    <a:pt x="103" y="742"/>
                  </a:lnTo>
                  <a:lnTo>
                    <a:pt x="82" y="722"/>
                  </a:lnTo>
                  <a:lnTo>
                    <a:pt x="63" y="701"/>
                  </a:lnTo>
                  <a:lnTo>
                    <a:pt x="45" y="678"/>
                  </a:lnTo>
                  <a:lnTo>
                    <a:pt x="28" y="656"/>
                  </a:lnTo>
                  <a:lnTo>
                    <a:pt x="14" y="630"/>
                  </a:lnTo>
                  <a:lnTo>
                    <a:pt x="0" y="604"/>
                  </a:lnTo>
                  <a:lnTo>
                    <a:pt x="0" y="616"/>
                  </a:lnTo>
                  <a:close/>
                </a:path>
              </a:pathLst>
            </a:custGeom>
            <a:solidFill>
              <a:srgbClr val="88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99" name="Freeform 287"/>
            <p:cNvSpPr>
              <a:spLocks noEditPoints="1"/>
            </p:cNvSpPr>
            <p:nvPr/>
          </p:nvSpPr>
          <p:spPr bwMode="auto">
            <a:xfrm>
              <a:off x="4115" y="2044"/>
              <a:ext cx="740" cy="842"/>
            </a:xfrm>
            <a:custGeom>
              <a:avLst/>
              <a:gdLst>
                <a:gd name="T0" fmla="*/ 711 w 740"/>
                <a:gd name="T1" fmla="*/ 185 h 842"/>
                <a:gd name="T2" fmla="*/ 657 w 740"/>
                <a:gd name="T3" fmla="*/ 120 h 842"/>
                <a:gd name="T4" fmla="*/ 590 w 740"/>
                <a:gd name="T5" fmla="*/ 66 h 842"/>
                <a:gd name="T6" fmla="*/ 515 w 740"/>
                <a:gd name="T7" fmla="*/ 27 h 842"/>
                <a:gd name="T8" fmla="*/ 430 w 740"/>
                <a:gd name="T9" fmla="*/ 5 h 842"/>
                <a:gd name="T10" fmla="*/ 339 w 740"/>
                <a:gd name="T11" fmla="*/ 2 h 842"/>
                <a:gd name="T12" fmla="*/ 253 w 740"/>
                <a:gd name="T13" fmla="*/ 17 h 842"/>
                <a:gd name="T14" fmla="*/ 174 w 740"/>
                <a:gd name="T15" fmla="*/ 51 h 842"/>
                <a:gd name="T16" fmla="*/ 104 w 740"/>
                <a:gd name="T17" fmla="*/ 100 h 842"/>
                <a:gd name="T18" fmla="*/ 46 w 740"/>
                <a:gd name="T19" fmla="*/ 162 h 842"/>
                <a:gd name="T20" fmla="*/ 0 w 740"/>
                <a:gd name="T21" fmla="*/ 235 h 842"/>
                <a:gd name="T22" fmla="*/ 28 w 740"/>
                <a:gd name="T23" fmla="*/ 196 h 842"/>
                <a:gd name="T24" fmla="*/ 82 w 740"/>
                <a:gd name="T25" fmla="*/ 128 h 842"/>
                <a:gd name="T26" fmla="*/ 147 w 740"/>
                <a:gd name="T27" fmla="*/ 73 h 842"/>
                <a:gd name="T28" fmla="*/ 225 w 740"/>
                <a:gd name="T29" fmla="*/ 33 h 842"/>
                <a:gd name="T30" fmla="*/ 310 w 740"/>
                <a:gd name="T31" fmla="*/ 10 h 842"/>
                <a:gd name="T32" fmla="*/ 401 w 740"/>
                <a:gd name="T33" fmla="*/ 7 h 842"/>
                <a:gd name="T34" fmla="*/ 488 w 740"/>
                <a:gd name="T35" fmla="*/ 23 h 842"/>
                <a:gd name="T36" fmla="*/ 567 w 740"/>
                <a:gd name="T37" fmla="*/ 59 h 842"/>
                <a:gd name="T38" fmla="*/ 637 w 740"/>
                <a:gd name="T39" fmla="*/ 108 h 842"/>
                <a:gd name="T40" fmla="*/ 695 w 740"/>
                <a:gd name="T41" fmla="*/ 172 h 842"/>
                <a:gd name="T42" fmla="*/ 740 w 740"/>
                <a:gd name="T43" fmla="*/ 247 h 842"/>
                <a:gd name="T44" fmla="*/ 14 w 740"/>
                <a:gd name="T45" fmla="*/ 634 h 842"/>
                <a:gd name="T46" fmla="*/ 64 w 740"/>
                <a:gd name="T47" fmla="*/ 703 h 842"/>
                <a:gd name="T48" fmla="*/ 127 w 740"/>
                <a:gd name="T49" fmla="*/ 761 h 842"/>
                <a:gd name="T50" fmla="*/ 199 w 740"/>
                <a:gd name="T51" fmla="*/ 805 h 842"/>
                <a:gd name="T52" fmla="*/ 281 w 740"/>
                <a:gd name="T53" fmla="*/ 832 h 842"/>
                <a:gd name="T54" fmla="*/ 370 w 740"/>
                <a:gd name="T55" fmla="*/ 842 h 842"/>
                <a:gd name="T56" fmla="*/ 459 w 740"/>
                <a:gd name="T57" fmla="*/ 832 h 842"/>
                <a:gd name="T58" fmla="*/ 541 w 740"/>
                <a:gd name="T59" fmla="*/ 805 h 842"/>
                <a:gd name="T60" fmla="*/ 613 w 740"/>
                <a:gd name="T61" fmla="*/ 761 h 842"/>
                <a:gd name="T62" fmla="*/ 676 w 740"/>
                <a:gd name="T63" fmla="*/ 703 h 842"/>
                <a:gd name="T64" fmla="*/ 726 w 740"/>
                <a:gd name="T65" fmla="*/ 634 h 842"/>
                <a:gd name="T66" fmla="*/ 727 w 740"/>
                <a:gd name="T67" fmla="*/ 622 h 842"/>
                <a:gd name="T68" fmla="*/ 677 w 740"/>
                <a:gd name="T69" fmla="*/ 695 h 842"/>
                <a:gd name="T70" fmla="*/ 615 w 740"/>
                <a:gd name="T71" fmla="*/ 754 h 842"/>
                <a:gd name="T72" fmla="*/ 542 w 740"/>
                <a:gd name="T73" fmla="*/ 798 h 842"/>
                <a:gd name="T74" fmla="*/ 459 w 740"/>
                <a:gd name="T75" fmla="*/ 828 h 842"/>
                <a:gd name="T76" fmla="*/ 370 w 740"/>
                <a:gd name="T77" fmla="*/ 838 h 842"/>
                <a:gd name="T78" fmla="*/ 281 w 740"/>
                <a:gd name="T79" fmla="*/ 828 h 842"/>
                <a:gd name="T80" fmla="*/ 198 w 740"/>
                <a:gd name="T81" fmla="*/ 798 h 842"/>
                <a:gd name="T82" fmla="*/ 125 w 740"/>
                <a:gd name="T83" fmla="*/ 754 h 842"/>
                <a:gd name="T84" fmla="*/ 63 w 740"/>
                <a:gd name="T85" fmla="*/ 695 h 842"/>
                <a:gd name="T86" fmla="*/ 14 w 740"/>
                <a:gd name="T87" fmla="*/ 622 h 84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42"/>
                <a:gd name="T134" fmla="*/ 740 w 740"/>
                <a:gd name="T135" fmla="*/ 842 h 84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42">
                  <a:moveTo>
                    <a:pt x="740" y="235"/>
                  </a:moveTo>
                  <a:lnTo>
                    <a:pt x="726" y="209"/>
                  </a:lnTo>
                  <a:lnTo>
                    <a:pt x="711" y="185"/>
                  </a:lnTo>
                  <a:lnTo>
                    <a:pt x="694" y="162"/>
                  </a:lnTo>
                  <a:lnTo>
                    <a:pt x="676" y="140"/>
                  </a:lnTo>
                  <a:lnTo>
                    <a:pt x="657" y="120"/>
                  </a:lnTo>
                  <a:lnTo>
                    <a:pt x="636" y="100"/>
                  </a:lnTo>
                  <a:lnTo>
                    <a:pt x="613" y="83"/>
                  </a:lnTo>
                  <a:lnTo>
                    <a:pt x="590" y="66"/>
                  </a:lnTo>
                  <a:lnTo>
                    <a:pt x="566" y="51"/>
                  </a:lnTo>
                  <a:lnTo>
                    <a:pt x="541" y="39"/>
                  </a:lnTo>
                  <a:lnTo>
                    <a:pt x="515" y="27"/>
                  </a:lnTo>
                  <a:lnTo>
                    <a:pt x="487" y="17"/>
                  </a:lnTo>
                  <a:lnTo>
                    <a:pt x="459" y="10"/>
                  </a:lnTo>
                  <a:lnTo>
                    <a:pt x="430" y="5"/>
                  </a:lnTo>
                  <a:lnTo>
                    <a:pt x="401" y="2"/>
                  </a:lnTo>
                  <a:lnTo>
                    <a:pt x="370" y="0"/>
                  </a:lnTo>
                  <a:lnTo>
                    <a:pt x="339" y="2"/>
                  </a:lnTo>
                  <a:lnTo>
                    <a:pt x="310" y="5"/>
                  </a:lnTo>
                  <a:lnTo>
                    <a:pt x="281" y="10"/>
                  </a:lnTo>
                  <a:lnTo>
                    <a:pt x="253" y="17"/>
                  </a:lnTo>
                  <a:lnTo>
                    <a:pt x="225" y="27"/>
                  </a:lnTo>
                  <a:lnTo>
                    <a:pt x="199" y="39"/>
                  </a:lnTo>
                  <a:lnTo>
                    <a:pt x="174" y="51"/>
                  </a:lnTo>
                  <a:lnTo>
                    <a:pt x="150" y="66"/>
                  </a:lnTo>
                  <a:lnTo>
                    <a:pt x="127" y="83"/>
                  </a:lnTo>
                  <a:lnTo>
                    <a:pt x="104" y="100"/>
                  </a:lnTo>
                  <a:lnTo>
                    <a:pt x="84" y="120"/>
                  </a:lnTo>
                  <a:lnTo>
                    <a:pt x="64" y="140"/>
                  </a:lnTo>
                  <a:lnTo>
                    <a:pt x="46" y="162"/>
                  </a:lnTo>
                  <a:lnTo>
                    <a:pt x="29" y="185"/>
                  </a:lnTo>
                  <a:lnTo>
                    <a:pt x="14" y="209"/>
                  </a:lnTo>
                  <a:lnTo>
                    <a:pt x="0" y="235"/>
                  </a:lnTo>
                  <a:lnTo>
                    <a:pt x="0" y="247"/>
                  </a:lnTo>
                  <a:lnTo>
                    <a:pt x="14" y="220"/>
                  </a:lnTo>
                  <a:lnTo>
                    <a:pt x="28" y="196"/>
                  </a:lnTo>
                  <a:lnTo>
                    <a:pt x="45" y="172"/>
                  </a:lnTo>
                  <a:lnTo>
                    <a:pt x="63" y="149"/>
                  </a:lnTo>
                  <a:lnTo>
                    <a:pt x="82" y="128"/>
                  </a:lnTo>
                  <a:lnTo>
                    <a:pt x="103" y="108"/>
                  </a:lnTo>
                  <a:lnTo>
                    <a:pt x="125" y="90"/>
                  </a:lnTo>
                  <a:lnTo>
                    <a:pt x="147" y="73"/>
                  </a:lnTo>
                  <a:lnTo>
                    <a:pt x="173" y="59"/>
                  </a:lnTo>
                  <a:lnTo>
                    <a:pt x="198" y="44"/>
                  </a:lnTo>
                  <a:lnTo>
                    <a:pt x="225" y="33"/>
                  </a:lnTo>
                  <a:lnTo>
                    <a:pt x="252" y="23"/>
                  </a:lnTo>
                  <a:lnTo>
                    <a:pt x="281" y="16"/>
                  </a:lnTo>
                  <a:lnTo>
                    <a:pt x="310" y="10"/>
                  </a:lnTo>
                  <a:lnTo>
                    <a:pt x="339" y="7"/>
                  </a:lnTo>
                  <a:lnTo>
                    <a:pt x="370" y="6"/>
                  </a:lnTo>
                  <a:lnTo>
                    <a:pt x="401" y="7"/>
                  </a:lnTo>
                  <a:lnTo>
                    <a:pt x="430" y="10"/>
                  </a:lnTo>
                  <a:lnTo>
                    <a:pt x="459" y="16"/>
                  </a:lnTo>
                  <a:lnTo>
                    <a:pt x="488" y="23"/>
                  </a:lnTo>
                  <a:lnTo>
                    <a:pt x="516" y="33"/>
                  </a:lnTo>
                  <a:lnTo>
                    <a:pt x="542" y="44"/>
                  </a:lnTo>
                  <a:lnTo>
                    <a:pt x="567" y="59"/>
                  </a:lnTo>
                  <a:lnTo>
                    <a:pt x="593" y="73"/>
                  </a:lnTo>
                  <a:lnTo>
                    <a:pt x="615" y="90"/>
                  </a:lnTo>
                  <a:lnTo>
                    <a:pt x="637" y="108"/>
                  </a:lnTo>
                  <a:lnTo>
                    <a:pt x="658" y="128"/>
                  </a:lnTo>
                  <a:lnTo>
                    <a:pt x="677" y="149"/>
                  </a:lnTo>
                  <a:lnTo>
                    <a:pt x="695" y="172"/>
                  </a:lnTo>
                  <a:lnTo>
                    <a:pt x="712" y="196"/>
                  </a:lnTo>
                  <a:lnTo>
                    <a:pt x="727" y="220"/>
                  </a:lnTo>
                  <a:lnTo>
                    <a:pt x="740" y="247"/>
                  </a:lnTo>
                  <a:lnTo>
                    <a:pt x="740" y="235"/>
                  </a:lnTo>
                  <a:close/>
                  <a:moveTo>
                    <a:pt x="0" y="608"/>
                  </a:moveTo>
                  <a:lnTo>
                    <a:pt x="14" y="634"/>
                  </a:lnTo>
                  <a:lnTo>
                    <a:pt x="29" y="658"/>
                  </a:lnTo>
                  <a:lnTo>
                    <a:pt x="46" y="682"/>
                  </a:lnTo>
                  <a:lnTo>
                    <a:pt x="64" y="703"/>
                  </a:lnTo>
                  <a:lnTo>
                    <a:pt x="84" y="725"/>
                  </a:lnTo>
                  <a:lnTo>
                    <a:pt x="104" y="743"/>
                  </a:lnTo>
                  <a:lnTo>
                    <a:pt x="127" y="761"/>
                  </a:lnTo>
                  <a:lnTo>
                    <a:pt x="150" y="777"/>
                  </a:lnTo>
                  <a:lnTo>
                    <a:pt x="174" y="793"/>
                  </a:lnTo>
                  <a:lnTo>
                    <a:pt x="199" y="805"/>
                  </a:lnTo>
                  <a:lnTo>
                    <a:pt x="225" y="817"/>
                  </a:lnTo>
                  <a:lnTo>
                    <a:pt x="253" y="825"/>
                  </a:lnTo>
                  <a:lnTo>
                    <a:pt x="281" y="832"/>
                  </a:lnTo>
                  <a:lnTo>
                    <a:pt x="310" y="838"/>
                  </a:lnTo>
                  <a:lnTo>
                    <a:pt x="339" y="841"/>
                  </a:lnTo>
                  <a:lnTo>
                    <a:pt x="370" y="842"/>
                  </a:lnTo>
                  <a:lnTo>
                    <a:pt x="401" y="841"/>
                  </a:lnTo>
                  <a:lnTo>
                    <a:pt x="430" y="838"/>
                  </a:lnTo>
                  <a:lnTo>
                    <a:pt x="459" y="832"/>
                  </a:lnTo>
                  <a:lnTo>
                    <a:pt x="487" y="825"/>
                  </a:lnTo>
                  <a:lnTo>
                    <a:pt x="515" y="817"/>
                  </a:lnTo>
                  <a:lnTo>
                    <a:pt x="541" y="805"/>
                  </a:lnTo>
                  <a:lnTo>
                    <a:pt x="566" y="793"/>
                  </a:lnTo>
                  <a:lnTo>
                    <a:pt x="590" y="777"/>
                  </a:lnTo>
                  <a:lnTo>
                    <a:pt x="613" y="761"/>
                  </a:lnTo>
                  <a:lnTo>
                    <a:pt x="636" y="743"/>
                  </a:lnTo>
                  <a:lnTo>
                    <a:pt x="657" y="725"/>
                  </a:lnTo>
                  <a:lnTo>
                    <a:pt x="676" y="703"/>
                  </a:lnTo>
                  <a:lnTo>
                    <a:pt x="694" y="682"/>
                  </a:lnTo>
                  <a:lnTo>
                    <a:pt x="711" y="658"/>
                  </a:lnTo>
                  <a:lnTo>
                    <a:pt x="726" y="634"/>
                  </a:lnTo>
                  <a:lnTo>
                    <a:pt x="740" y="608"/>
                  </a:lnTo>
                  <a:lnTo>
                    <a:pt x="740" y="597"/>
                  </a:lnTo>
                  <a:lnTo>
                    <a:pt x="727" y="622"/>
                  </a:lnTo>
                  <a:lnTo>
                    <a:pt x="712" y="648"/>
                  </a:lnTo>
                  <a:lnTo>
                    <a:pt x="695" y="672"/>
                  </a:lnTo>
                  <a:lnTo>
                    <a:pt x="677" y="695"/>
                  </a:lnTo>
                  <a:lnTo>
                    <a:pt x="658" y="716"/>
                  </a:lnTo>
                  <a:lnTo>
                    <a:pt x="637" y="736"/>
                  </a:lnTo>
                  <a:lnTo>
                    <a:pt x="615" y="754"/>
                  </a:lnTo>
                  <a:lnTo>
                    <a:pt x="593" y="770"/>
                  </a:lnTo>
                  <a:lnTo>
                    <a:pt x="567" y="786"/>
                  </a:lnTo>
                  <a:lnTo>
                    <a:pt x="542" y="798"/>
                  </a:lnTo>
                  <a:lnTo>
                    <a:pt x="516" y="810"/>
                  </a:lnTo>
                  <a:lnTo>
                    <a:pt x="488" y="820"/>
                  </a:lnTo>
                  <a:lnTo>
                    <a:pt x="459" y="828"/>
                  </a:lnTo>
                  <a:lnTo>
                    <a:pt x="430" y="832"/>
                  </a:lnTo>
                  <a:lnTo>
                    <a:pt x="401" y="837"/>
                  </a:lnTo>
                  <a:lnTo>
                    <a:pt x="370" y="838"/>
                  </a:lnTo>
                  <a:lnTo>
                    <a:pt x="339" y="837"/>
                  </a:lnTo>
                  <a:lnTo>
                    <a:pt x="310" y="832"/>
                  </a:lnTo>
                  <a:lnTo>
                    <a:pt x="281" y="828"/>
                  </a:lnTo>
                  <a:lnTo>
                    <a:pt x="252" y="820"/>
                  </a:lnTo>
                  <a:lnTo>
                    <a:pt x="225" y="810"/>
                  </a:lnTo>
                  <a:lnTo>
                    <a:pt x="198" y="798"/>
                  </a:lnTo>
                  <a:lnTo>
                    <a:pt x="173" y="786"/>
                  </a:lnTo>
                  <a:lnTo>
                    <a:pt x="147" y="770"/>
                  </a:lnTo>
                  <a:lnTo>
                    <a:pt x="125" y="754"/>
                  </a:lnTo>
                  <a:lnTo>
                    <a:pt x="103" y="736"/>
                  </a:lnTo>
                  <a:lnTo>
                    <a:pt x="82" y="716"/>
                  </a:lnTo>
                  <a:lnTo>
                    <a:pt x="63" y="695"/>
                  </a:lnTo>
                  <a:lnTo>
                    <a:pt x="45" y="672"/>
                  </a:lnTo>
                  <a:lnTo>
                    <a:pt x="28" y="648"/>
                  </a:lnTo>
                  <a:lnTo>
                    <a:pt x="14" y="622"/>
                  </a:lnTo>
                  <a:lnTo>
                    <a:pt x="0" y="597"/>
                  </a:lnTo>
                  <a:lnTo>
                    <a:pt x="0" y="608"/>
                  </a:lnTo>
                  <a:close/>
                </a:path>
              </a:pathLst>
            </a:custGeom>
            <a:solidFill>
              <a:srgbClr val="88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0" name="Freeform 288"/>
            <p:cNvSpPr>
              <a:spLocks noEditPoints="1"/>
            </p:cNvSpPr>
            <p:nvPr/>
          </p:nvSpPr>
          <p:spPr bwMode="auto">
            <a:xfrm>
              <a:off x="4115" y="2047"/>
              <a:ext cx="740" cy="837"/>
            </a:xfrm>
            <a:custGeom>
              <a:avLst/>
              <a:gdLst>
                <a:gd name="T0" fmla="*/ 712 w 740"/>
                <a:gd name="T1" fmla="*/ 188 h 837"/>
                <a:gd name="T2" fmla="*/ 658 w 740"/>
                <a:gd name="T3" fmla="*/ 121 h 837"/>
                <a:gd name="T4" fmla="*/ 591 w 740"/>
                <a:gd name="T5" fmla="*/ 67 h 837"/>
                <a:gd name="T6" fmla="*/ 515 w 740"/>
                <a:gd name="T7" fmla="*/ 27 h 837"/>
                <a:gd name="T8" fmla="*/ 430 w 740"/>
                <a:gd name="T9" fmla="*/ 4 h 837"/>
                <a:gd name="T10" fmla="*/ 339 w 740"/>
                <a:gd name="T11" fmla="*/ 2 h 837"/>
                <a:gd name="T12" fmla="*/ 253 w 740"/>
                <a:gd name="T13" fmla="*/ 17 h 837"/>
                <a:gd name="T14" fmla="*/ 174 w 740"/>
                <a:gd name="T15" fmla="*/ 51 h 837"/>
                <a:gd name="T16" fmla="*/ 103 w 740"/>
                <a:gd name="T17" fmla="*/ 101 h 837"/>
                <a:gd name="T18" fmla="*/ 45 w 740"/>
                <a:gd name="T19" fmla="*/ 164 h 837"/>
                <a:gd name="T20" fmla="*/ 0 w 740"/>
                <a:gd name="T21" fmla="*/ 237 h 837"/>
                <a:gd name="T22" fmla="*/ 28 w 740"/>
                <a:gd name="T23" fmla="*/ 198 h 837"/>
                <a:gd name="T24" fmla="*/ 81 w 740"/>
                <a:gd name="T25" fmla="*/ 129 h 837"/>
                <a:gd name="T26" fmla="*/ 147 w 740"/>
                <a:gd name="T27" fmla="*/ 74 h 837"/>
                <a:gd name="T28" fmla="*/ 224 w 740"/>
                <a:gd name="T29" fmla="*/ 33 h 837"/>
                <a:gd name="T30" fmla="*/ 309 w 740"/>
                <a:gd name="T31" fmla="*/ 10 h 837"/>
                <a:gd name="T32" fmla="*/ 401 w 740"/>
                <a:gd name="T33" fmla="*/ 6 h 837"/>
                <a:gd name="T34" fmla="*/ 488 w 740"/>
                <a:gd name="T35" fmla="*/ 23 h 837"/>
                <a:gd name="T36" fmla="*/ 569 w 740"/>
                <a:gd name="T37" fmla="*/ 58 h 837"/>
                <a:gd name="T38" fmla="*/ 638 w 740"/>
                <a:gd name="T39" fmla="*/ 110 h 837"/>
                <a:gd name="T40" fmla="*/ 697 w 740"/>
                <a:gd name="T41" fmla="*/ 173 h 837"/>
                <a:gd name="T42" fmla="*/ 740 w 740"/>
                <a:gd name="T43" fmla="*/ 250 h 837"/>
                <a:gd name="T44" fmla="*/ 14 w 740"/>
                <a:gd name="T45" fmla="*/ 625 h 837"/>
                <a:gd name="T46" fmla="*/ 63 w 740"/>
                <a:gd name="T47" fmla="*/ 696 h 837"/>
                <a:gd name="T48" fmla="*/ 125 w 740"/>
                <a:gd name="T49" fmla="*/ 754 h 837"/>
                <a:gd name="T50" fmla="*/ 199 w 740"/>
                <a:gd name="T51" fmla="*/ 800 h 837"/>
                <a:gd name="T52" fmla="*/ 281 w 740"/>
                <a:gd name="T53" fmla="*/ 827 h 837"/>
                <a:gd name="T54" fmla="*/ 370 w 740"/>
                <a:gd name="T55" fmla="*/ 837 h 837"/>
                <a:gd name="T56" fmla="*/ 459 w 740"/>
                <a:gd name="T57" fmla="*/ 827 h 837"/>
                <a:gd name="T58" fmla="*/ 541 w 740"/>
                <a:gd name="T59" fmla="*/ 800 h 837"/>
                <a:gd name="T60" fmla="*/ 615 w 740"/>
                <a:gd name="T61" fmla="*/ 754 h 837"/>
                <a:gd name="T62" fmla="*/ 677 w 740"/>
                <a:gd name="T63" fmla="*/ 696 h 837"/>
                <a:gd name="T64" fmla="*/ 726 w 740"/>
                <a:gd name="T65" fmla="*/ 625 h 837"/>
                <a:gd name="T66" fmla="*/ 727 w 740"/>
                <a:gd name="T67" fmla="*/ 614 h 837"/>
                <a:gd name="T68" fmla="*/ 679 w 740"/>
                <a:gd name="T69" fmla="*/ 686 h 837"/>
                <a:gd name="T70" fmla="*/ 616 w 740"/>
                <a:gd name="T71" fmla="*/ 747 h 837"/>
                <a:gd name="T72" fmla="*/ 542 w 740"/>
                <a:gd name="T73" fmla="*/ 793 h 837"/>
                <a:gd name="T74" fmla="*/ 460 w 740"/>
                <a:gd name="T75" fmla="*/ 822 h 837"/>
                <a:gd name="T76" fmla="*/ 370 w 740"/>
                <a:gd name="T77" fmla="*/ 832 h 837"/>
                <a:gd name="T78" fmla="*/ 280 w 740"/>
                <a:gd name="T79" fmla="*/ 822 h 837"/>
                <a:gd name="T80" fmla="*/ 198 w 740"/>
                <a:gd name="T81" fmla="*/ 793 h 837"/>
                <a:gd name="T82" fmla="*/ 124 w 740"/>
                <a:gd name="T83" fmla="*/ 747 h 837"/>
                <a:gd name="T84" fmla="*/ 61 w 740"/>
                <a:gd name="T85" fmla="*/ 686 h 837"/>
                <a:gd name="T86" fmla="*/ 13 w 740"/>
                <a:gd name="T87" fmla="*/ 614 h 83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37"/>
                <a:gd name="T134" fmla="*/ 740 w 740"/>
                <a:gd name="T135" fmla="*/ 837 h 83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37">
                  <a:moveTo>
                    <a:pt x="740" y="237"/>
                  </a:moveTo>
                  <a:lnTo>
                    <a:pt x="726" y="212"/>
                  </a:lnTo>
                  <a:lnTo>
                    <a:pt x="712" y="188"/>
                  </a:lnTo>
                  <a:lnTo>
                    <a:pt x="695" y="164"/>
                  </a:lnTo>
                  <a:lnTo>
                    <a:pt x="677" y="141"/>
                  </a:lnTo>
                  <a:lnTo>
                    <a:pt x="658" y="121"/>
                  </a:lnTo>
                  <a:lnTo>
                    <a:pt x="637" y="101"/>
                  </a:lnTo>
                  <a:lnTo>
                    <a:pt x="615" y="83"/>
                  </a:lnTo>
                  <a:lnTo>
                    <a:pt x="591" y="67"/>
                  </a:lnTo>
                  <a:lnTo>
                    <a:pt x="566" y="51"/>
                  </a:lnTo>
                  <a:lnTo>
                    <a:pt x="541" y="39"/>
                  </a:lnTo>
                  <a:lnTo>
                    <a:pt x="515" y="27"/>
                  </a:lnTo>
                  <a:lnTo>
                    <a:pt x="487" y="17"/>
                  </a:lnTo>
                  <a:lnTo>
                    <a:pt x="459" y="10"/>
                  </a:lnTo>
                  <a:lnTo>
                    <a:pt x="430" y="4"/>
                  </a:lnTo>
                  <a:lnTo>
                    <a:pt x="401" y="2"/>
                  </a:lnTo>
                  <a:lnTo>
                    <a:pt x="370" y="0"/>
                  </a:lnTo>
                  <a:lnTo>
                    <a:pt x="339" y="2"/>
                  </a:lnTo>
                  <a:lnTo>
                    <a:pt x="310" y="4"/>
                  </a:lnTo>
                  <a:lnTo>
                    <a:pt x="281" y="10"/>
                  </a:lnTo>
                  <a:lnTo>
                    <a:pt x="253" y="17"/>
                  </a:lnTo>
                  <a:lnTo>
                    <a:pt x="225" y="27"/>
                  </a:lnTo>
                  <a:lnTo>
                    <a:pt x="199" y="39"/>
                  </a:lnTo>
                  <a:lnTo>
                    <a:pt x="174" y="51"/>
                  </a:lnTo>
                  <a:lnTo>
                    <a:pt x="149" y="67"/>
                  </a:lnTo>
                  <a:lnTo>
                    <a:pt x="125" y="83"/>
                  </a:lnTo>
                  <a:lnTo>
                    <a:pt x="103" y="101"/>
                  </a:lnTo>
                  <a:lnTo>
                    <a:pt x="82" y="121"/>
                  </a:lnTo>
                  <a:lnTo>
                    <a:pt x="63" y="141"/>
                  </a:lnTo>
                  <a:lnTo>
                    <a:pt x="45" y="164"/>
                  </a:lnTo>
                  <a:lnTo>
                    <a:pt x="28" y="188"/>
                  </a:lnTo>
                  <a:lnTo>
                    <a:pt x="14" y="212"/>
                  </a:lnTo>
                  <a:lnTo>
                    <a:pt x="0" y="237"/>
                  </a:lnTo>
                  <a:lnTo>
                    <a:pt x="0" y="250"/>
                  </a:lnTo>
                  <a:lnTo>
                    <a:pt x="13" y="223"/>
                  </a:lnTo>
                  <a:lnTo>
                    <a:pt x="28" y="198"/>
                  </a:lnTo>
                  <a:lnTo>
                    <a:pt x="43" y="173"/>
                  </a:lnTo>
                  <a:lnTo>
                    <a:pt x="61" y="151"/>
                  </a:lnTo>
                  <a:lnTo>
                    <a:pt x="81" y="129"/>
                  </a:lnTo>
                  <a:lnTo>
                    <a:pt x="102" y="110"/>
                  </a:lnTo>
                  <a:lnTo>
                    <a:pt x="124" y="91"/>
                  </a:lnTo>
                  <a:lnTo>
                    <a:pt x="147" y="74"/>
                  </a:lnTo>
                  <a:lnTo>
                    <a:pt x="171" y="58"/>
                  </a:lnTo>
                  <a:lnTo>
                    <a:pt x="198" y="44"/>
                  </a:lnTo>
                  <a:lnTo>
                    <a:pt x="224" y="33"/>
                  </a:lnTo>
                  <a:lnTo>
                    <a:pt x="252" y="23"/>
                  </a:lnTo>
                  <a:lnTo>
                    <a:pt x="280" y="16"/>
                  </a:lnTo>
                  <a:lnTo>
                    <a:pt x="309" y="10"/>
                  </a:lnTo>
                  <a:lnTo>
                    <a:pt x="339" y="6"/>
                  </a:lnTo>
                  <a:lnTo>
                    <a:pt x="370" y="6"/>
                  </a:lnTo>
                  <a:lnTo>
                    <a:pt x="401" y="6"/>
                  </a:lnTo>
                  <a:lnTo>
                    <a:pt x="431" y="10"/>
                  </a:lnTo>
                  <a:lnTo>
                    <a:pt x="460" y="16"/>
                  </a:lnTo>
                  <a:lnTo>
                    <a:pt x="488" y="23"/>
                  </a:lnTo>
                  <a:lnTo>
                    <a:pt x="516" y="33"/>
                  </a:lnTo>
                  <a:lnTo>
                    <a:pt x="542" y="44"/>
                  </a:lnTo>
                  <a:lnTo>
                    <a:pt x="569" y="58"/>
                  </a:lnTo>
                  <a:lnTo>
                    <a:pt x="593" y="74"/>
                  </a:lnTo>
                  <a:lnTo>
                    <a:pt x="616" y="91"/>
                  </a:lnTo>
                  <a:lnTo>
                    <a:pt x="638" y="110"/>
                  </a:lnTo>
                  <a:lnTo>
                    <a:pt x="659" y="129"/>
                  </a:lnTo>
                  <a:lnTo>
                    <a:pt x="679" y="151"/>
                  </a:lnTo>
                  <a:lnTo>
                    <a:pt x="697" y="173"/>
                  </a:lnTo>
                  <a:lnTo>
                    <a:pt x="712" y="198"/>
                  </a:lnTo>
                  <a:lnTo>
                    <a:pt x="727" y="223"/>
                  </a:lnTo>
                  <a:lnTo>
                    <a:pt x="740" y="250"/>
                  </a:lnTo>
                  <a:lnTo>
                    <a:pt x="740" y="237"/>
                  </a:lnTo>
                  <a:close/>
                  <a:moveTo>
                    <a:pt x="0" y="599"/>
                  </a:moveTo>
                  <a:lnTo>
                    <a:pt x="14" y="625"/>
                  </a:lnTo>
                  <a:lnTo>
                    <a:pt x="28" y="651"/>
                  </a:lnTo>
                  <a:lnTo>
                    <a:pt x="45" y="673"/>
                  </a:lnTo>
                  <a:lnTo>
                    <a:pt x="63" y="696"/>
                  </a:lnTo>
                  <a:lnTo>
                    <a:pt x="82" y="717"/>
                  </a:lnTo>
                  <a:lnTo>
                    <a:pt x="103" y="737"/>
                  </a:lnTo>
                  <a:lnTo>
                    <a:pt x="125" y="754"/>
                  </a:lnTo>
                  <a:lnTo>
                    <a:pt x="149" y="771"/>
                  </a:lnTo>
                  <a:lnTo>
                    <a:pt x="174" y="785"/>
                  </a:lnTo>
                  <a:lnTo>
                    <a:pt x="199" y="800"/>
                  </a:lnTo>
                  <a:lnTo>
                    <a:pt x="225" y="811"/>
                  </a:lnTo>
                  <a:lnTo>
                    <a:pt x="253" y="820"/>
                  </a:lnTo>
                  <a:lnTo>
                    <a:pt x="281" y="827"/>
                  </a:lnTo>
                  <a:lnTo>
                    <a:pt x="310" y="832"/>
                  </a:lnTo>
                  <a:lnTo>
                    <a:pt x="339" y="837"/>
                  </a:lnTo>
                  <a:lnTo>
                    <a:pt x="370" y="837"/>
                  </a:lnTo>
                  <a:lnTo>
                    <a:pt x="401" y="837"/>
                  </a:lnTo>
                  <a:lnTo>
                    <a:pt x="430" y="832"/>
                  </a:lnTo>
                  <a:lnTo>
                    <a:pt x="459" y="827"/>
                  </a:lnTo>
                  <a:lnTo>
                    <a:pt x="487" y="820"/>
                  </a:lnTo>
                  <a:lnTo>
                    <a:pt x="515" y="811"/>
                  </a:lnTo>
                  <a:lnTo>
                    <a:pt x="541" y="800"/>
                  </a:lnTo>
                  <a:lnTo>
                    <a:pt x="566" y="785"/>
                  </a:lnTo>
                  <a:lnTo>
                    <a:pt x="591" y="771"/>
                  </a:lnTo>
                  <a:lnTo>
                    <a:pt x="615" y="754"/>
                  </a:lnTo>
                  <a:lnTo>
                    <a:pt x="637" y="737"/>
                  </a:lnTo>
                  <a:lnTo>
                    <a:pt x="658" y="717"/>
                  </a:lnTo>
                  <a:lnTo>
                    <a:pt x="677" y="696"/>
                  </a:lnTo>
                  <a:lnTo>
                    <a:pt x="695" y="673"/>
                  </a:lnTo>
                  <a:lnTo>
                    <a:pt x="712" y="651"/>
                  </a:lnTo>
                  <a:lnTo>
                    <a:pt x="726" y="625"/>
                  </a:lnTo>
                  <a:lnTo>
                    <a:pt x="740" y="599"/>
                  </a:lnTo>
                  <a:lnTo>
                    <a:pt x="740" y="588"/>
                  </a:lnTo>
                  <a:lnTo>
                    <a:pt x="727" y="614"/>
                  </a:lnTo>
                  <a:lnTo>
                    <a:pt x="712" y="639"/>
                  </a:lnTo>
                  <a:lnTo>
                    <a:pt x="697" y="663"/>
                  </a:lnTo>
                  <a:lnTo>
                    <a:pt x="679" y="686"/>
                  </a:lnTo>
                  <a:lnTo>
                    <a:pt x="659" y="709"/>
                  </a:lnTo>
                  <a:lnTo>
                    <a:pt x="638" y="729"/>
                  </a:lnTo>
                  <a:lnTo>
                    <a:pt x="616" y="747"/>
                  </a:lnTo>
                  <a:lnTo>
                    <a:pt x="593" y="764"/>
                  </a:lnTo>
                  <a:lnTo>
                    <a:pt x="569" y="780"/>
                  </a:lnTo>
                  <a:lnTo>
                    <a:pt x="542" y="793"/>
                  </a:lnTo>
                  <a:lnTo>
                    <a:pt x="516" y="804"/>
                  </a:lnTo>
                  <a:lnTo>
                    <a:pt x="488" y="814"/>
                  </a:lnTo>
                  <a:lnTo>
                    <a:pt x="460" y="822"/>
                  </a:lnTo>
                  <a:lnTo>
                    <a:pt x="431" y="828"/>
                  </a:lnTo>
                  <a:lnTo>
                    <a:pt x="401" y="831"/>
                  </a:lnTo>
                  <a:lnTo>
                    <a:pt x="370" y="832"/>
                  </a:lnTo>
                  <a:lnTo>
                    <a:pt x="339" y="831"/>
                  </a:lnTo>
                  <a:lnTo>
                    <a:pt x="309" y="828"/>
                  </a:lnTo>
                  <a:lnTo>
                    <a:pt x="280" y="822"/>
                  </a:lnTo>
                  <a:lnTo>
                    <a:pt x="252" y="814"/>
                  </a:lnTo>
                  <a:lnTo>
                    <a:pt x="224" y="804"/>
                  </a:lnTo>
                  <a:lnTo>
                    <a:pt x="198" y="793"/>
                  </a:lnTo>
                  <a:lnTo>
                    <a:pt x="171" y="780"/>
                  </a:lnTo>
                  <a:lnTo>
                    <a:pt x="147" y="764"/>
                  </a:lnTo>
                  <a:lnTo>
                    <a:pt x="124" y="747"/>
                  </a:lnTo>
                  <a:lnTo>
                    <a:pt x="102" y="729"/>
                  </a:lnTo>
                  <a:lnTo>
                    <a:pt x="81" y="709"/>
                  </a:lnTo>
                  <a:lnTo>
                    <a:pt x="61" y="686"/>
                  </a:lnTo>
                  <a:lnTo>
                    <a:pt x="43" y="663"/>
                  </a:lnTo>
                  <a:lnTo>
                    <a:pt x="28" y="639"/>
                  </a:lnTo>
                  <a:lnTo>
                    <a:pt x="13" y="614"/>
                  </a:lnTo>
                  <a:lnTo>
                    <a:pt x="0" y="588"/>
                  </a:lnTo>
                  <a:lnTo>
                    <a:pt x="0" y="599"/>
                  </a:lnTo>
                  <a:close/>
                </a:path>
              </a:pathLst>
            </a:custGeom>
            <a:solidFill>
              <a:srgbClr val="88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1" name="Freeform 289"/>
            <p:cNvSpPr>
              <a:spLocks noEditPoints="1"/>
            </p:cNvSpPr>
            <p:nvPr/>
          </p:nvSpPr>
          <p:spPr bwMode="auto">
            <a:xfrm>
              <a:off x="4115" y="2050"/>
              <a:ext cx="740" cy="832"/>
            </a:xfrm>
            <a:custGeom>
              <a:avLst/>
              <a:gdLst>
                <a:gd name="T0" fmla="*/ 712 w 740"/>
                <a:gd name="T1" fmla="*/ 190 h 832"/>
                <a:gd name="T2" fmla="*/ 658 w 740"/>
                <a:gd name="T3" fmla="*/ 122 h 832"/>
                <a:gd name="T4" fmla="*/ 593 w 740"/>
                <a:gd name="T5" fmla="*/ 67 h 832"/>
                <a:gd name="T6" fmla="*/ 516 w 740"/>
                <a:gd name="T7" fmla="*/ 27 h 832"/>
                <a:gd name="T8" fmla="*/ 430 w 740"/>
                <a:gd name="T9" fmla="*/ 4 h 832"/>
                <a:gd name="T10" fmla="*/ 339 w 740"/>
                <a:gd name="T11" fmla="*/ 1 h 832"/>
                <a:gd name="T12" fmla="*/ 252 w 740"/>
                <a:gd name="T13" fmla="*/ 17 h 832"/>
                <a:gd name="T14" fmla="*/ 173 w 740"/>
                <a:gd name="T15" fmla="*/ 53 h 832"/>
                <a:gd name="T16" fmla="*/ 103 w 740"/>
                <a:gd name="T17" fmla="*/ 102 h 832"/>
                <a:gd name="T18" fmla="*/ 45 w 740"/>
                <a:gd name="T19" fmla="*/ 166 h 832"/>
                <a:gd name="T20" fmla="*/ 0 w 740"/>
                <a:gd name="T21" fmla="*/ 241 h 832"/>
                <a:gd name="T22" fmla="*/ 26 w 740"/>
                <a:gd name="T23" fmla="*/ 200 h 832"/>
                <a:gd name="T24" fmla="*/ 79 w 740"/>
                <a:gd name="T25" fmla="*/ 131 h 832"/>
                <a:gd name="T26" fmla="*/ 146 w 740"/>
                <a:gd name="T27" fmla="*/ 74 h 832"/>
                <a:gd name="T28" fmla="*/ 223 w 740"/>
                <a:gd name="T29" fmla="*/ 33 h 832"/>
                <a:gd name="T30" fmla="*/ 309 w 740"/>
                <a:gd name="T31" fmla="*/ 10 h 832"/>
                <a:gd name="T32" fmla="*/ 401 w 740"/>
                <a:gd name="T33" fmla="*/ 6 h 832"/>
                <a:gd name="T34" fmla="*/ 490 w 740"/>
                <a:gd name="T35" fmla="*/ 23 h 832"/>
                <a:gd name="T36" fmla="*/ 569 w 740"/>
                <a:gd name="T37" fmla="*/ 58 h 832"/>
                <a:gd name="T38" fmla="*/ 640 w 740"/>
                <a:gd name="T39" fmla="*/ 111 h 832"/>
                <a:gd name="T40" fmla="*/ 697 w 740"/>
                <a:gd name="T41" fmla="*/ 176 h 832"/>
                <a:gd name="T42" fmla="*/ 740 w 740"/>
                <a:gd name="T43" fmla="*/ 253 h 832"/>
                <a:gd name="T44" fmla="*/ 14 w 740"/>
                <a:gd name="T45" fmla="*/ 616 h 832"/>
                <a:gd name="T46" fmla="*/ 63 w 740"/>
                <a:gd name="T47" fmla="*/ 689 h 832"/>
                <a:gd name="T48" fmla="*/ 125 w 740"/>
                <a:gd name="T49" fmla="*/ 748 h 832"/>
                <a:gd name="T50" fmla="*/ 198 w 740"/>
                <a:gd name="T51" fmla="*/ 792 h 832"/>
                <a:gd name="T52" fmla="*/ 281 w 740"/>
                <a:gd name="T53" fmla="*/ 822 h 832"/>
                <a:gd name="T54" fmla="*/ 370 w 740"/>
                <a:gd name="T55" fmla="*/ 832 h 832"/>
                <a:gd name="T56" fmla="*/ 459 w 740"/>
                <a:gd name="T57" fmla="*/ 822 h 832"/>
                <a:gd name="T58" fmla="*/ 542 w 740"/>
                <a:gd name="T59" fmla="*/ 792 h 832"/>
                <a:gd name="T60" fmla="*/ 615 w 740"/>
                <a:gd name="T61" fmla="*/ 748 h 832"/>
                <a:gd name="T62" fmla="*/ 677 w 740"/>
                <a:gd name="T63" fmla="*/ 689 h 832"/>
                <a:gd name="T64" fmla="*/ 727 w 740"/>
                <a:gd name="T65" fmla="*/ 616 h 832"/>
                <a:gd name="T66" fmla="*/ 727 w 740"/>
                <a:gd name="T67" fmla="*/ 605 h 832"/>
                <a:gd name="T68" fmla="*/ 679 w 740"/>
                <a:gd name="T69" fmla="*/ 679 h 832"/>
                <a:gd name="T70" fmla="*/ 618 w 740"/>
                <a:gd name="T71" fmla="*/ 740 h 832"/>
                <a:gd name="T72" fmla="*/ 544 w 740"/>
                <a:gd name="T73" fmla="*/ 787 h 832"/>
                <a:gd name="T74" fmla="*/ 460 w 740"/>
                <a:gd name="T75" fmla="*/ 817 h 832"/>
                <a:gd name="T76" fmla="*/ 370 w 740"/>
                <a:gd name="T77" fmla="*/ 826 h 832"/>
                <a:gd name="T78" fmla="*/ 280 w 740"/>
                <a:gd name="T79" fmla="*/ 817 h 832"/>
                <a:gd name="T80" fmla="*/ 196 w 740"/>
                <a:gd name="T81" fmla="*/ 787 h 832"/>
                <a:gd name="T82" fmla="*/ 122 w 740"/>
                <a:gd name="T83" fmla="*/ 740 h 832"/>
                <a:gd name="T84" fmla="*/ 61 w 740"/>
                <a:gd name="T85" fmla="*/ 679 h 832"/>
                <a:gd name="T86" fmla="*/ 13 w 740"/>
                <a:gd name="T87" fmla="*/ 605 h 8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32"/>
                <a:gd name="T134" fmla="*/ 740 w 740"/>
                <a:gd name="T135" fmla="*/ 832 h 8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32">
                  <a:moveTo>
                    <a:pt x="740" y="241"/>
                  </a:moveTo>
                  <a:lnTo>
                    <a:pt x="727" y="214"/>
                  </a:lnTo>
                  <a:lnTo>
                    <a:pt x="712" y="190"/>
                  </a:lnTo>
                  <a:lnTo>
                    <a:pt x="695" y="166"/>
                  </a:lnTo>
                  <a:lnTo>
                    <a:pt x="677" y="143"/>
                  </a:lnTo>
                  <a:lnTo>
                    <a:pt x="658" y="122"/>
                  </a:lnTo>
                  <a:lnTo>
                    <a:pt x="637" y="102"/>
                  </a:lnTo>
                  <a:lnTo>
                    <a:pt x="615" y="84"/>
                  </a:lnTo>
                  <a:lnTo>
                    <a:pt x="593" y="67"/>
                  </a:lnTo>
                  <a:lnTo>
                    <a:pt x="567" y="53"/>
                  </a:lnTo>
                  <a:lnTo>
                    <a:pt x="542" y="38"/>
                  </a:lnTo>
                  <a:lnTo>
                    <a:pt x="516" y="27"/>
                  </a:lnTo>
                  <a:lnTo>
                    <a:pt x="488" y="17"/>
                  </a:lnTo>
                  <a:lnTo>
                    <a:pt x="459" y="10"/>
                  </a:lnTo>
                  <a:lnTo>
                    <a:pt x="430" y="4"/>
                  </a:lnTo>
                  <a:lnTo>
                    <a:pt x="401" y="1"/>
                  </a:lnTo>
                  <a:lnTo>
                    <a:pt x="370" y="0"/>
                  </a:lnTo>
                  <a:lnTo>
                    <a:pt x="339" y="1"/>
                  </a:lnTo>
                  <a:lnTo>
                    <a:pt x="310" y="4"/>
                  </a:lnTo>
                  <a:lnTo>
                    <a:pt x="281" y="10"/>
                  </a:lnTo>
                  <a:lnTo>
                    <a:pt x="252" y="17"/>
                  </a:lnTo>
                  <a:lnTo>
                    <a:pt x="225" y="27"/>
                  </a:lnTo>
                  <a:lnTo>
                    <a:pt x="198" y="38"/>
                  </a:lnTo>
                  <a:lnTo>
                    <a:pt x="173" y="53"/>
                  </a:lnTo>
                  <a:lnTo>
                    <a:pt x="147" y="67"/>
                  </a:lnTo>
                  <a:lnTo>
                    <a:pt x="125" y="84"/>
                  </a:lnTo>
                  <a:lnTo>
                    <a:pt x="103" y="102"/>
                  </a:lnTo>
                  <a:lnTo>
                    <a:pt x="82" y="122"/>
                  </a:lnTo>
                  <a:lnTo>
                    <a:pt x="63" y="143"/>
                  </a:lnTo>
                  <a:lnTo>
                    <a:pt x="45" y="166"/>
                  </a:lnTo>
                  <a:lnTo>
                    <a:pt x="28" y="190"/>
                  </a:lnTo>
                  <a:lnTo>
                    <a:pt x="14" y="214"/>
                  </a:lnTo>
                  <a:lnTo>
                    <a:pt x="0" y="241"/>
                  </a:lnTo>
                  <a:lnTo>
                    <a:pt x="0" y="253"/>
                  </a:lnTo>
                  <a:lnTo>
                    <a:pt x="13" y="226"/>
                  </a:lnTo>
                  <a:lnTo>
                    <a:pt x="26" y="200"/>
                  </a:lnTo>
                  <a:lnTo>
                    <a:pt x="43" y="176"/>
                  </a:lnTo>
                  <a:lnTo>
                    <a:pt x="61" y="153"/>
                  </a:lnTo>
                  <a:lnTo>
                    <a:pt x="79" y="131"/>
                  </a:lnTo>
                  <a:lnTo>
                    <a:pt x="100" y="111"/>
                  </a:lnTo>
                  <a:lnTo>
                    <a:pt x="122" y="92"/>
                  </a:lnTo>
                  <a:lnTo>
                    <a:pt x="146" y="74"/>
                  </a:lnTo>
                  <a:lnTo>
                    <a:pt x="171" y="58"/>
                  </a:lnTo>
                  <a:lnTo>
                    <a:pt x="196" y="45"/>
                  </a:lnTo>
                  <a:lnTo>
                    <a:pt x="223" y="33"/>
                  </a:lnTo>
                  <a:lnTo>
                    <a:pt x="250" y="23"/>
                  </a:lnTo>
                  <a:lnTo>
                    <a:pt x="280" y="16"/>
                  </a:lnTo>
                  <a:lnTo>
                    <a:pt x="309" y="10"/>
                  </a:lnTo>
                  <a:lnTo>
                    <a:pt x="339" y="6"/>
                  </a:lnTo>
                  <a:lnTo>
                    <a:pt x="370" y="4"/>
                  </a:lnTo>
                  <a:lnTo>
                    <a:pt x="401" y="6"/>
                  </a:lnTo>
                  <a:lnTo>
                    <a:pt x="431" y="10"/>
                  </a:lnTo>
                  <a:lnTo>
                    <a:pt x="460" y="16"/>
                  </a:lnTo>
                  <a:lnTo>
                    <a:pt x="490" y="23"/>
                  </a:lnTo>
                  <a:lnTo>
                    <a:pt x="517" y="33"/>
                  </a:lnTo>
                  <a:lnTo>
                    <a:pt x="544" y="45"/>
                  </a:lnTo>
                  <a:lnTo>
                    <a:pt x="569" y="58"/>
                  </a:lnTo>
                  <a:lnTo>
                    <a:pt x="594" y="74"/>
                  </a:lnTo>
                  <a:lnTo>
                    <a:pt x="618" y="92"/>
                  </a:lnTo>
                  <a:lnTo>
                    <a:pt x="640" y="111"/>
                  </a:lnTo>
                  <a:lnTo>
                    <a:pt x="661" y="131"/>
                  </a:lnTo>
                  <a:lnTo>
                    <a:pt x="679" y="153"/>
                  </a:lnTo>
                  <a:lnTo>
                    <a:pt x="697" y="176"/>
                  </a:lnTo>
                  <a:lnTo>
                    <a:pt x="714" y="200"/>
                  </a:lnTo>
                  <a:lnTo>
                    <a:pt x="727" y="227"/>
                  </a:lnTo>
                  <a:lnTo>
                    <a:pt x="740" y="253"/>
                  </a:lnTo>
                  <a:lnTo>
                    <a:pt x="740" y="241"/>
                  </a:lnTo>
                  <a:close/>
                  <a:moveTo>
                    <a:pt x="0" y="591"/>
                  </a:moveTo>
                  <a:lnTo>
                    <a:pt x="14" y="616"/>
                  </a:lnTo>
                  <a:lnTo>
                    <a:pt x="28" y="642"/>
                  </a:lnTo>
                  <a:lnTo>
                    <a:pt x="45" y="666"/>
                  </a:lnTo>
                  <a:lnTo>
                    <a:pt x="63" y="689"/>
                  </a:lnTo>
                  <a:lnTo>
                    <a:pt x="82" y="710"/>
                  </a:lnTo>
                  <a:lnTo>
                    <a:pt x="103" y="730"/>
                  </a:lnTo>
                  <a:lnTo>
                    <a:pt x="125" y="748"/>
                  </a:lnTo>
                  <a:lnTo>
                    <a:pt x="147" y="764"/>
                  </a:lnTo>
                  <a:lnTo>
                    <a:pt x="173" y="780"/>
                  </a:lnTo>
                  <a:lnTo>
                    <a:pt x="198" y="792"/>
                  </a:lnTo>
                  <a:lnTo>
                    <a:pt x="225" y="804"/>
                  </a:lnTo>
                  <a:lnTo>
                    <a:pt x="252" y="814"/>
                  </a:lnTo>
                  <a:lnTo>
                    <a:pt x="281" y="822"/>
                  </a:lnTo>
                  <a:lnTo>
                    <a:pt x="310" y="826"/>
                  </a:lnTo>
                  <a:lnTo>
                    <a:pt x="339" y="831"/>
                  </a:lnTo>
                  <a:lnTo>
                    <a:pt x="370" y="832"/>
                  </a:lnTo>
                  <a:lnTo>
                    <a:pt x="401" y="831"/>
                  </a:lnTo>
                  <a:lnTo>
                    <a:pt x="430" y="826"/>
                  </a:lnTo>
                  <a:lnTo>
                    <a:pt x="459" y="822"/>
                  </a:lnTo>
                  <a:lnTo>
                    <a:pt x="488" y="814"/>
                  </a:lnTo>
                  <a:lnTo>
                    <a:pt x="516" y="804"/>
                  </a:lnTo>
                  <a:lnTo>
                    <a:pt x="542" y="792"/>
                  </a:lnTo>
                  <a:lnTo>
                    <a:pt x="567" y="780"/>
                  </a:lnTo>
                  <a:lnTo>
                    <a:pt x="593" y="764"/>
                  </a:lnTo>
                  <a:lnTo>
                    <a:pt x="615" y="748"/>
                  </a:lnTo>
                  <a:lnTo>
                    <a:pt x="637" y="730"/>
                  </a:lnTo>
                  <a:lnTo>
                    <a:pt x="658" y="710"/>
                  </a:lnTo>
                  <a:lnTo>
                    <a:pt x="677" y="689"/>
                  </a:lnTo>
                  <a:lnTo>
                    <a:pt x="695" y="666"/>
                  </a:lnTo>
                  <a:lnTo>
                    <a:pt x="712" y="642"/>
                  </a:lnTo>
                  <a:lnTo>
                    <a:pt x="727" y="616"/>
                  </a:lnTo>
                  <a:lnTo>
                    <a:pt x="740" y="591"/>
                  </a:lnTo>
                  <a:lnTo>
                    <a:pt x="740" y="578"/>
                  </a:lnTo>
                  <a:lnTo>
                    <a:pt x="727" y="605"/>
                  </a:lnTo>
                  <a:lnTo>
                    <a:pt x="714" y="631"/>
                  </a:lnTo>
                  <a:lnTo>
                    <a:pt x="697" y="655"/>
                  </a:lnTo>
                  <a:lnTo>
                    <a:pt x="679" y="679"/>
                  </a:lnTo>
                  <a:lnTo>
                    <a:pt x="661" y="700"/>
                  </a:lnTo>
                  <a:lnTo>
                    <a:pt x="640" y="721"/>
                  </a:lnTo>
                  <a:lnTo>
                    <a:pt x="618" y="740"/>
                  </a:lnTo>
                  <a:lnTo>
                    <a:pt x="594" y="757"/>
                  </a:lnTo>
                  <a:lnTo>
                    <a:pt x="569" y="773"/>
                  </a:lnTo>
                  <a:lnTo>
                    <a:pt x="544" y="787"/>
                  </a:lnTo>
                  <a:lnTo>
                    <a:pt x="517" y="798"/>
                  </a:lnTo>
                  <a:lnTo>
                    <a:pt x="490" y="808"/>
                  </a:lnTo>
                  <a:lnTo>
                    <a:pt x="460" y="817"/>
                  </a:lnTo>
                  <a:lnTo>
                    <a:pt x="431" y="822"/>
                  </a:lnTo>
                  <a:lnTo>
                    <a:pt x="401" y="825"/>
                  </a:lnTo>
                  <a:lnTo>
                    <a:pt x="370" y="826"/>
                  </a:lnTo>
                  <a:lnTo>
                    <a:pt x="339" y="825"/>
                  </a:lnTo>
                  <a:lnTo>
                    <a:pt x="309" y="822"/>
                  </a:lnTo>
                  <a:lnTo>
                    <a:pt x="280" y="817"/>
                  </a:lnTo>
                  <a:lnTo>
                    <a:pt x="250" y="808"/>
                  </a:lnTo>
                  <a:lnTo>
                    <a:pt x="223" y="798"/>
                  </a:lnTo>
                  <a:lnTo>
                    <a:pt x="196" y="787"/>
                  </a:lnTo>
                  <a:lnTo>
                    <a:pt x="171" y="773"/>
                  </a:lnTo>
                  <a:lnTo>
                    <a:pt x="146" y="757"/>
                  </a:lnTo>
                  <a:lnTo>
                    <a:pt x="122" y="740"/>
                  </a:lnTo>
                  <a:lnTo>
                    <a:pt x="100" y="721"/>
                  </a:lnTo>
                  <a:lnTo>
                    <a:pt x="79" y="700"/>
                  </a:lnTo>
                  <a:lnTo>
                    <a:pt x="61" y="679"/>
                  </a:lnTo>
                  <a:lnTo>
                    <a:pt x="43" y="655"/>
                  </a:lnTo>
                  <a:lnTo>
                    <a:pt x="26" y="631"/>
                  </a:lnTo>
                  <a:lnTo>
                    <a:pt x="13" y="605"/>
                  </a:lnTo>
                  <a:lnTo>
                    <a:pt x="0" y="578"/>
                  </a:lnTo>
                  <a:lnTo>
                    <a:pt x="0" y="591"/>
                  </a:lnTo>
                  <a:close/>
                </a:path>
              </a:pathLst>
            </a:custGeom>
            <a:solidFill>
              <a:srgbClr val="88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2" name="Freeform 290"/>
            <p:cNvSpPr>
              <a:spLocks noEditPoints="1"/>
            </p:cNvSpPr>
            <p:nvPr/>
          </p:nvSpPr>
          <p:spPr bwMode="auto">
            <a:xfrm>
              <a:off x="4115" y="2053"/>
              <a:ext cx="740" cy="826"/>
            </a:xfrm>
            <a:custGeom>
              <a:avLst/>
              <a:gdLst>
                <a:gd name="T0" fmla="*/ 712 w 740"/>
                <a:gd name="T1" fmla="*/ 192 h 826"/>
                <a:gd name="T2" fmla="*/ 659 w 740"/>
                <a:gd name="T3" fmla="*/ 123 h 826"/>
                <a:gd name="T4" fmla="*/ 593 w 740"/>
                <a:gd name="T5" fmla="*/ 68 h 826"/>
                <a:gd name="T6" fmla="*/ 516 w 740"/>
                <a:gd name="T7" fmla="*/ 27 h 826"/>
                <a:gd name="T8" fmla="*/ 431 w 740"/>
                <a:gd name="T9" fmla="*/ 4 h 826"/>
                <a:gd name="T10" fmla="*/ 339 w 740"/>
                <a:gd name="T11" fmla="*/ 0 h 826"/>
                <a:gd name="T12" fmla="*/ 252 w 740"/>
                <a:gd name="T13" fmla="*/ 17 h 826"/>
                <a:gd name="T14" fmla="*/ 171 w 740"/>
                <a:gd name="T15" fmla="*/ 52 h 826"/>
                <a:gd name="T16" fmla="*/ 102 w 740"/>
                <a:gd name="T17" fmla="*/ 104 h 826"/>
                <a:gd name="T18" fmla="*/ 43 w 740"/>
                <a:gd name="T19" fmla="*/ 167 h 826"/>
                <a:gd name="T20" fmla="*/ 0 w 740"/>
                <a:gd name="T21" fmla="*/ 244 h 826"/>
                <a:gd name="T22" fmla="*/ 26 w 740"/>
                <a:gd name="T23" fmla="*/ 203 h 826"/>
                <a:gd name="T24" fmla="*/ 79 w 740"/>
                <a:gd name="T25" fmla="*/ 133 h 826"/>
                <a:gd name="T26" fmla="*/ 145 w 740"/>
                <a:gd name="T27" fmla="*/ 75 h 826"/>
                <a:gd name="T28" fmla="*/ 223 w 740"/>
                <a:gd name="T29" fmla="*/ 33 h 826"/>
                <a:gd name="T30" fmla="*/ 309 w 740"/>
                <a:gd name="T31" fmla="*/ 10 h 826"/>
                <a:gd name="T32" fmla="*/ 401 w 740"/>
                <a:gd name="T33" fmla="*/ 6 h 826"/>
                <a:gd name="T34" fmla="*/ 490 w 740"/>
                <a:gd name="T35" fmla="*/ 23 h 826"/>
                <a:gd name="T36" fmla="*/ 570 w 740"/>
                <a:gd name="T37" fmla="*/ 60 h 826"/>
                <a:gd name="T38" fmla="*/ 640 w 740"/>
                <a:gd name="T39" fmla="*/ 112 h 826"/>
                <a:gd name="T40" fmla="*/ 698 w 740"/>
                <a:gd name="T41" fmla="*/ 179 h 826"/>
                <a:gd name="T42" fmla="*/ 740 w 740"/>
                <a:gd name="T43" fmla="*/ 257 h 826"/>
                <a:gd name="T44" fmla="*/ 13 w 740"/>
                <a:gd name="T45" fmla="*/ 608 h 826"/>
                <a:gd name="T46" fmla="*/ 61 w 740"/>
                <a:gd name="T47" fmla="*/ 680 h 826"/>
                <a:gd name="T48" fmla="*/ 124 w 740"/>
                <a:gd name="T49" fmla="*/ 741 h 826"/>
                <a:gd name="T50" fmla="*/ 198 w 740"/>
                <a:gd name="T51" fmla="*/ 787 h 826"/>
                <a:gd name="T52" fmla="*/ 280 w 740"/>
                <a:gd name="T53" fmla="*/ 816 h 826"/>
                <a:gd name="T54" fmla="*/ 370 w 740"/>
                <a:gd name="T55" fmla="*/ 826 h 826"/>
                <a:gd name="T56" fmla="*/ 460 w 740"/>
                <a:gd name="T57" fmla="*/ 816 h 826"/>
                <a:gd name="T58" fmla="*/ 542 w 740"/>
                <a:gd name="T59" fmla="*/ 787 h 826"/>
                <a:gd name="T60" fmla="*/ 616 w 740"/>
                <a:gd name="T61" fmla="*/ 741 h 826"/>
                <a:gd name="T62" fmla="*/ 679 w 740"/>
                <a:gd name="T63" fmla="*/ 680 h 826"/>
                <a:gd name="T64" fmla="*/ 727 w 740"/>
                <a:gd name="T65" fmla="*/ 608 h 826"/>
                <a:gd name="T66" fmla="*/ 727 w 740"/>
                <a:gd name="T67" fmla="*/ 596 h 826"/>
                <a:gd name="T68" fmla="*/ 680 w 740"/>
                <a:gd name="T69" fmla="*/ 670 h 826"/>
                <a:gd name="T70" fmla="*/ 619 w 740"/>
                <a:gd name="T71" fmla="*/ 733 h 826"/>
                <a:gd name="T72" fmla="*/ 544 w 740"/>
                <a:gd name="T73" fmla="*/ 781 h 826"/>
                <a:gd name="T74" fmla="*/ 460 w 740"/>
                <a:gd name="T75" fmla="*/ 811 h 826"/>
                <a:gd name="T76" fmla="*/ 370 w 740"/>
                <a:gd name="T77" fmla="*/ 821 h 826"/>
                <a:gd name="T78" fmla="*/ 280 w 740"/>
                <a:gd name="T79" fmla="*/ 811 h 826"/>
                <a:gd name="T80" fmla="*/ 196 w 740"/>
                <a:gd name="T81" fmla="*/ 781 h 826"/>
                <a:gd name="T82" fmla="*/ 121 w 740"/>
                <a:gd name="T83" fmla="*/ 733 h 826"/>
                <a:gd name="T84" fmla="*/ 60 w 740"/>
                <a:gd name="T85" fmla="*/ 670 h 826"/>
                <a:gd name="T86" fmla="*/ 13 w 740"/>
                <a:gd name="T87" fmla="*/ 596 h 82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26"/>
                <a:gd name="T134" fmla="*/ 740 w 740"/>
                <a:gd name="T135" fmla="*/ 826 h 82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26">
                  <a:moveTo>
                    <a:pt x="740" y="244"/>
                  </a:moveTo>
                  <a:lnTo>
                    <a:pt x="727" y="217"/>
                  </a:lnTo>
                  <a:lnTo>
                    <a:pt x="712" y="192"/>
                  </a:lnTo>
                  <a:lnTo>
                    <a:pt x="697" y="167"/>
                  </a:lnTo>
                  <a:lnTo>
                    <a:pt x="679" y="145"/>
                  </a:lnTo>
                  <a:lnTo>
                    <a:pt x="659" y="123"/>
                  </a:lnTo>
                  <a:lnTo>
                    <a:pt x="638" y="104"/>
                  </a:lnTo>
                  <a:lnTo>
                    <a:pt x="616" y="85"/>
                  </a:lnTo>
                  <a:lnTo>
                    <a:pt x="593" y="68"/>
                  </a:lnTo>
                  <a:lnTo>
                    <a:pt x="569" y="52"/>
                  </a:lnTo>
                  <a:lnTo>
                    <a:pt x="542" y="38"/>
                  </a:lnTo>
                  <a:lnTo>
                    <a:pt x="516" y="27"/>
                  </a:lnTo>
                  <a:lnTo>
                    <a:pt x="488" y="17"/>
                  </a:lnTo>
                  <a:lnTo>
                    <a:pt x="460" y="10"/>
                  </a:lnTo>
                  <a:lnTo>
                    <a:pt x="431" y="4"/>
                  </a:lnTo>
                  <a:lnTo>
                    <a:pt x="401" y="0"/>
                  </a:lnTo>
                  <a:lnTo>
                    <a:pt x="370" y="0"/>
                  </a:lnTo>
                  <a:lnTo>
                    <a:pt x="339" y="0"/>
                  </a:lnTo>
                  <a:lnTo>
                    <a:pt x="309" y="4"/>
                  </a:lnTo>
                  <a:lnTo>
                    <a:pt x="280" y="10"/>
                  </a:lnTo>
                  <a:lnTo>
                    <a:pt x="252" y="17"/>
                  </a:lnTo>
                  <a:lnTo>
                    <a:pt x="224" y="27"/>
                  </a:lnTo>
                  <a:lnTo>
                    <a:pt x="198" y="38"/>
                  </a:lnTo>
                  <a:lnTo>
                    <a:pt x="171" y="52"/>
                  </a:lnTo>
                  <a:lnTo>
                    <a:pt x="147" y="68"/>
                  </a:lnTo>
                  <a:lnTo>
                    <a:pt x="124" y="85"/>
                  </a:lnTo>
                  <a:lnTo>
                    <a:pt x="102" y="104"/>
                  </a:lnTo>
                  <a:lnTo>
                    <a:pt x="81" y="123"/>
                  </a:lnTo>
                  <a:lnTo>
                    <a:pt x="61" y="145"/>
                  </a:lnTo>
                  <a:lnTo>
                    <a:pt x="43" y="167"/>
                  </a:lnTo>
                  <a:lnTo>
                    <a:pt x="28" y="192"/>
                  </a:lnTo>
                  <a:lnTo>
                    <a:pt x="13" y="217"/>
                  </a:lnTo>
                  <a:lnTo>
                    <a:pt x="0" y="244"/>
                  </a:lnTo>
                  <a:lnTo>
                    <a:pt x="0" y="257"/>
                  </a:lnTo>
                  <a:lnTo>
                    <a:pt x="13" y="230"/>
                  </a:lnTo>
                  <a:lnTo>
                    <a:pt x="26" y="203"/>
                  </a:lnTo>
                  <a:lnTo>
                    <a:pt x="42" y="179"/>
                  </a:lnTo>
                  <a:lnTo>
                    <a:pt x="60" y="155"/>
                  </a:lnTo>
                  <a:lnTo>
                    <a:pt x="79" y="133"/>
                  </a:lnTo>
                  <a:lnTo>
                    <a:pt x="100" y="112"/>
                  </a:lnTo>
                  <a:lnTo>
                    <a:pt x="121" y="92"/>
                  </a:lnTo>
                  <a:lnTo>
                    <a:pt x="145" y="75"/>
                  </a:lnTo>
                  <a:lnTo>
                    <a:pt x="170" y="60"/>
                  </a:lnTo>
                  <a:lnTo>
                    <a:pt x="196" y="45"/>
                  </a:lnTo>
                  <a:lnTo>
                    <a:pt x="223" y="33"/>
                  </a:lnTo>
                  <a:lnTo>
                    <a:pt x="250" y="23"/>
                  </a:lnTo>
                  <a:lnTo>
                    <a:pt x="280" y="16"/>
                  </a:lnTo>
                  <a:lnTo>
                    <a:pt x="309" y="10"/>
                  </a:lnTo>
                  <a:lnTo>
                    <a:pt x="339" y="6"/>
                  </a:lnTo>
                  <a:lnTo>
                    <a:pt x="370" y="4"/>
                  </a:lnTo>
                  <a:lnTo>
                    <a:pt x="401" y="6"/>
                  </a:lnTo>
                  <a:lnTo>
                    <a:pt x="431" y="10"/>
                  </a:lnTo>
                  <a:lnTo>
                    <a:pt x="460" y="16"/>
                  </a:lnTo>
                  <a:lnTo>
                    <a:pt x="490" y="23"/>
                  </a:lnTo>
                  <a:lnTo>
                    <a:pt x="517" y="33"/>
                  </a:lnTo>
                  <a:lnTo>
                    <a:pt x="544" y="45"/>
                  </a:lnTo>
                  <a:lnTo>
                    <a:pt x="570" y="60"/>
                  </a:lnTo>
                  <a:lnTo>
                    <a:pt x="595" y="75"/>
                  </a:lnTo>
                  <a:lnTo>
                    <a:pt x="619" y="92"/>
                  </a:lnTo>
                  <a:lnTo>
                    <a:pt x="640" y="112"/>
                  </a:lnTo>
                  <a:lnTo>
                    <a:pt x="661" y="133"/>
                  </a:lnTo>
                  <a:lnTo>
                    <a:pt x="680" y="155"/>
                  </a:lnTo>
                  <a:lnTo>
                    <a:pt x="698" y="179"/>
                  </a:lnTo>
                  <a:lnTo>
                    <a:pt x="714" y="203"/>
                  </a:lnTo>
                  <a:lnTo>
                    <a:pt x="727" y="230"/>
                  </a:lnTo>
                  <a:lnTo>
                    <a:pt x="740" y="257"/>
                  </a:lnTo>
                  <a:lnTo>
                    <a:pt x="740" y="244"/>
                  </a:lnTo>
                  <a:close/>
                  <a:moveTo>
                    <a:pt x="0" y="582"/>
                  </a:moveTo>
                  <a:lnTo>
                    <a:pt x="13" y="608"/>
                  </a:lnTo>
                  <a:lnTo>
                    <a:pt x="28" y="633"/>
                  </a:lnTo>
                  <a:lnTo>
                    <a:pt x="43" y="657"/>
                  </a:lnTo>
                  <a:lnTo>
                    <a:pt x="61" y="680"/>
                  </a:lnTo>
                  <a:lnTo>
                    <a:pt x="81" y="703"/>
                  </a:lnTo>
                  <a:lnTo>
                    <a:pt x="102" y="723"/>
                  </a:lnTo>
                  <a:lnTo>
                    <a:pt x="124" y="741"/>
                  </a:lnTo>
                  <a:lnTo>
                    <a:pt x="147" y="758"/>
                  </a:lnTo>
                  <a:lnTo>
                    <a:pt x="171" y="774"/>
                  </a:lnTo>
                  <a:lnTo>
                    <a:pt x="198" y="787"/>
                  </a:lnTo>
                  <a:lnTo>
                    <a:pt x="224" y="798"/>
                  </a:lnTo>
                  <a:lnTo>
                    <a:pt x="252" y="808"/>
                  </a:lnTo>
                  <a:lnTo>
                    <a:pt x="280" y="816"/>
                  </a:lnTo>
                  <a:lnTo>
                    <a:pt x="309" y="822"/>
                  </a:lnTo>
                  <a:lnTo>
                    <a:pt x="339" y="825"/>
                  </a:lnTo>
                  <a:lnTo>
                    <a:pt x="370" y="826"/>
                  </a:lnTo>
                  <a:lnTo>
                    <a:pt x="401" y="825"/>
                  </a:lnTo>
                  <a:lnTo>
                    <a:pt x="431" y="822"/>
                  </a:lnTo>
                  <a:lnTo>
                    <a:pt x="460" y="816"/>
                  </a:lnTo>
                  <a:lnTo>
                    <a:pt x="488" y="808"/>
                  </a:lnTo>
                  <a:lnTo>
                    <a:pt x="516" y="798"/>
                  </a:lnTo>
                  <a:lnTo>
                    <a:pt x="542" y="787"/>
                  </a:lnTo>
                  <a:lnTo>
                    <a:pt x="569" y="774"/>
                  </a:lnTo>
                  <a:lnTo>
                    <a:pt x="593" y="758"/>
                  </a:lnTo>
                  <a:lnTo>
                    <a:pt x="616" y="741"/>
                  </a:lnTo>
                  <a:lnTo>
                    <a:pt x="638" y="723"/>
                  </a:lnTo>
                  <a:lnTo>
                    <a:pt x="659" y="703"/>
                  </a:lnTo>
                  <a:lnTo>
                    <a:pt x="679" y="680"/>
                  </a:lnTo>
                  <a:lnTo>
                    <a:pt x="697" y="657"/>
                  </a:lnTo>
                  <a:lnTo>
                    <a:pt x="712" y="633"/>
                  </a:lnTo>
                  <a:lnTo>
                    <a:pt x="727" y="608"/>
                  </a:lnTo>
                  <a:lnTo>
                    <a:pt x="740" y="582"/>
                  </a:lnTo>
                  <a:lnTo>
                    <a:pt x="740" y="568"/>
                  </a:lnTo>
                  <a:lnTo>
                    <a:pt x="727" y="596"/>
                  </a:lnTo>
                  <a:lnTo>
                    <a:pt x="714" y="622"/>
                  </a:lnTo>
                  <a:lnTo>
                    <a:pt x="698" y="647"/>
                  </a:lnTo>
                  <a:lnTo>
                    <a:pt x="680" y="670"/>
                  </a:lnTo>
                  <a:lnTo>
                    <a:pt x="661" y="693"/>
                  </a:lnTo>
                  <a:lnTo>
                    <a:pt x="640" y="714"/>
                  </a:lnTo>
                  <a:lnTo>
                    <a:pt x="619" y="733"/>
                  </a:lnTo>
                  <a:lnTo>
                    <a:pt x="595" y="750"/>
                  </a:lnTo>
                  <a:lnTo>
                    <a:pt x="570" y="767"/>
                  </a:lnTo>
                  <a:lnTo>
                    <a:pt x="544" y="781"/>
                  </a:lnTo>
                  <a:lnTo>
                    <a:pt x="517" y="792"/>
                  </a:lnTo>
                  <a:lnTo>
                    <a:pt x="490" y="802"/>
                  </a:lnTo>
                  <a:lnTo>
                    <a:pt x="460" y="811"/>
                  </a:lnTo>
                  <a:lnTo>
                    <a:pt x="431" y="816"/>
                  </a:lnTo>
                  <a:lnTo>
                    <a:pt x="401" y="819"/>
                  </a:lnTo>
                  <a:lnTo>
                    <a:pt x="370" y="821"/>
                  </a:lnTo>
                  <a:lnTo>
                    <a:pt x="339" y="819"/>
                  </a:lnTo>
                  <a:lnTo>
                    <a:pt x="309" y="816"/>
                  </a:lnTo>
                  <a:lnTo>
                    <a:pt x="280" y="811"/>
                  </a:lnTo>
                  <a:lnTo>
                    <a:pt x="250" y="802"/>
                  </a:lnTo>
                  <a:lnTo>
                    <a:pt x="223" y="792"/>
                  </a:lnTo>
                  <a:lnTo>
                    <a:pt x="196" y="781"/>
                  </a:lnTo>
                  <a:lnTo>
                    <a:pt x="170" y="767"/>
                  </a:lnTo>
                  <a:lnTo>
                    <a:pt x="145" y="750"/>
                  </a:lnTo>
                  <a:lnTo>
                    <a:pt x="121" y="733"/>
                  </a:lnTo>
                  <a:lnTo>
                    <a:pt x="100" y="714"/>
                  </a:lnTo>
                  <a:lnTo>
                    <a:pt x="79" y="693"/>
                  </a:lnTo>
                  <a:lnTo>
                    <a:pt x="60" y="670"/>
                  </a:lnTo>
                  <a:lnTo>
                    <a:pt x="42" y="647"/>
                  </a:lnTo>
                  <a:lnTo>
                    <a:pt x="26" y="622"/>
                  </a:lnTo>
                  <a:lnTo>
                    <a:pt x="13" y="596"/>
                  </a:lnTo>
                  <a:lnTo>
                    <a:pt x="0" y="568"/>
                  </a:lnTo>
                  <a:lnTo>
                    <a:pt x="0" y="582"/>
                  </a:lnTo>
                  <a:close/>
                </a:path>
              </a:pathLst>
            </a:custGeom>
            <a:solidFill>
              <a:srgbClr val="88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3" name="Freeform 291"/>
            <p:cNvSpPr>
              <a:spLocks noEditPoints="1"/>
            </p:cNvSpPr>
            <p:nvPr/>
          </p:nvSpPr>
          <p:spPr bwMode="auto">
            <a:xfrm>
              <a:off x="4115" y="2054"/>
              <a:ext cx="740" cy="822"/>
            </a:xfrm>
            <a:custGeom>
              <a:avLst/>
              <a:gdLst>
                <a:gd name="T0" fmla="*/ 714 w 740"/>
                <a:gd name="T1" fmla="*/ 196 h 822"/>
                <a:gd name="T2" fmla="*/ 661 w 740"/>
                <a:gd name="T3" fmla="*/ 127 h 822"/>
                <a:gd name="T4" fmla="*/ 594 w 740"/>
                <a:gd name="T5" fmla="*/ 70 h 822"/>
                <a:gd name="T6" fmla="*/ 517 w 740"/>
                <a:gd name="T7" fmla="*/ 29 h 822"/>
                <a:gd name="T8" fmla="*/ 431 w 740"/>
                <a:gd name="T9" fmla="*/ 6 h 822"/>
                <a:gd name="T10" fmla="*/ 339 w 740"/>
                <a:gd name="T11" fmla="*/ 2 h 822"/>
                <a:gd name="T12" fmla="*/ 250 w 740"/>
                <a:gd name="T13" fmla="*/ 19 h 822"/>
                <a:gd name="T14" fmla="*/ 171 w 740"/>
                <a:gd name="T15" fmla="*/ 54 h 822"/>
                <a:gd name="T16" fmla="*/ 100 w 740"/>
                <a:gd name="T17" fmla="*/ 107 h 822"/>
                <a:gd name="T18" fmla="*/ 43 w 740"/>
                <a:gd name="T19" fmla="*/ 172 h 822"/>
                <a:gd name="T20" fmla="*/ 0 w 740"/>
                <a:gd name="T21" fmla="*/ 249 h 822"/>
                <a:gd name="T22" fmla="*/ 26 w 740"/>
                <a:gd name="T23" fmla="*/ 209 h 822"/>
                <a:gd name="T24" fmla="*/ 78 w 740"/>
                <a:gd name="T25" fmla="*/ 137 h 822"/>
                <a:gd name="T26" fmla="*/ 145 w 740"/>
                <a:gd name="T27" fmla="*/ 78 h 822"/>
                <a:gd name="T28" fmla="*/ 221 w 740"/>
                <a:gd name="T29" fmla="*/ 36 h 822"/>
                <a:gd name="T30" fmla="*/ 309 w 740"/>
                <a:gd name="T31" fmla="*/ 10 h 822"/>
                <a:gd name="T32" fmla="*/ 401 w 740"/>
                <a:gd name="T33" fmla="*/ 7 h 822"/>
                <a:gd name="T34" fmla="*/ 491 w 740"/>
                <a:gd name="T35" fmla="*/ 24 h 822"/>
                <a:gd name="T36" fmla="*/ 572 w 740"/>
                <a:gd name="T37" fmla="*/ 61 h 822"/>
                <a:gd name="T38" fmla="*/ 641 w 740"/>
                <a:gd name="T39" fmla="*/ 115 h 822"/>
                <a:gd name="T40" fmla="*/ 698 w 740"/>
                <a:gd name="T41" fmla="*/ 183 h 822"/>
                <a:gd name="T42" fmla="*/ 740 w 740"/>
                <a:gd name="T43" fmla="*/ 263 h 822"/>
                <a:gd name="T44" fmla="*/ 13 w 740"/>
                <a:gd name="T45" fmla="*/ 601 h 822"/>
                <a:gd name="T46" fmla="*/ 61 w 740"/>
                <a:gd name="T47" fmla="*/ 675 h 822"/>
                <a:gd name="T48" fmla="*/ 122 w 740"/>
                <a:gd name="T49" fmla="*/ 736 h 822"/>
                <a:gd name="T50" fmla="*/ 196 w 740"/>
                <a:gd name="T51" fmla="*/ 783 h 822"/>
                <a:gd name="T52" fmla="*/ 280 w 740"/>
                <a:gd name="T53" fmla="*/ 813 h 822"/>
                <a:gd name="T54" fmla="*/ 370 w 740"/>
                <a:gd name="T55" fmla="*/ 822 h 822"/>
                <a:gd name="T56" fmla="*/ 460 w 740"/>
                <a:gd name="T57" fmla="*/ 813 h 822"/>
                <a:gd name="T58" fmla="*/ 544 w 740"/>
                <a:gd name="T59" fmla="*/ 783 h 822"/>
                <a:gd name="T60" fmla="*/ 618 w 740"/>
                <a:gd name="T61" fmla="*/ 736 h 822"/>
                <a:gd name="T62" fmla="*/ 679 w 740"/>
                <a:gd name="T63" fmla="*/ 675 h 822"/>
                <a:gd name="T64" fmla="*/ 727 w 740"/>
                <a:gd name="T65" fmla="*/ 601 h 822"/>
                <a:gd name="T66" fmla="*/ 727 w 740"/>
                <a:gd name="T67" fmla="*/ 588 h 822"/>
                <a:gd name="T68" fmla="*/ 682 w 740"/>
                <a:gd name="T69" fmla="*/ 665 h 822"/>
                <a:gd name="T70" fmla="*/ 619 w 740"/>
                <a:gd name="T71" fmla="*/ 727 h 822"/>
                <a:gd name="T72" fmla="*/ 545 w 740"/>
                <a:gd name="T73" fmla="*/ 776 h 822"/>
                <a:gd name="T74" fmla="*/ 462 w 740"/>
                <a:gd name="T75" fmla="*/ 807 h 822"/>
                <a:gd name="T76" fmla="*/ 370 w 740"/>
                <a:gd name="T77" fmla="*/ 817 h 822"/>
                <a:gd name="T78" fmla="*/ 278 w 740"/>
                <a:gd name="T79" fmla="*/ 807 h 822"/>
                <a:gd name="T80" fmla="*/ 195 w 740"/>
                <a:gd name="T81" fmla="*/ 776 h 822"/>
                <a:gd name="T82" fmla="*/ 121 w 740"/>
                <a:gd name="T83" fmla="*/ 727 h 822"/>
                <a:gd name="T84" fmla="*/ 58 w 740"/>
                <a:gd name="T85" fmla="*/ 665 h 822"/>
                <a:gd name="T86" fmla="*/ 13 w 740"/>
                <a:gd name="T87" fmla="*/ 588 h 82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22"/>
                <a:gd name="T134" fmla="*/ 740 w 740"/>
                <a:gd name="T135" fmla="*/ 822 h 82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22">
                  <a:moveTo>
                    <a:pt x="740" y="249"/>
                  </a:moveTo>
                  <a:lnTo>
                    <a:pt x="727" y="223"/>
                  </a:lnTo>
                  <a:lnTo>
                    <a:pt x="714" y="196"/>
                  </a:lnTo>
                  <a:lnTo>
                    <a:pt x="697" y="172"/>
                  </a:lnTo>
                  <a:lnTo>
                    <a:pt x="679" y="149"/>
                  </a:lnTo>
                  <a:lnTo>
                    <a:pt x="661" y="127"/>
                  </a:lnTo>
                  <a:lnTo>
                    <a:pt x="640" y="107"/>
                  </a:lnTo>
                  <a:lnTo>
                    <a:pt x="618" y="88"/>
                  </a:lnTo>
                  <a:lnTo>
                    <a:pt x="594" y="70"/>
                  </a:lnTo>
                  <a:lnTo>
                    <a:pt x="569" y="54"/>
                  </a:lnTo>
                  <a:lnTo>
                    <a:pt x="544" y="41"/>
                  </a:lnTo>
                  <a:lnTo>
                    <a:pt x="517" y="29"/>
                  </a:lnTo>
                  <a:lnTo>
                    <a:pt x="490" y="19"/>
                  </a:lnTo>
                  <a:lnTo>
                    <a:pt x="460" y="12"/>
                  </a:lnTo>
                  <a:lnTo>
                    <a:pt x="431" y="6"/>
                  </a:lnTo>
                  <a:lnTo>
                    <a:pt x="401" y="2"/>
                  </a:lnTo>
                  <a:lnTo>
                    <a:pt x="370" y="0"/>
                  </a:lnTo>
                  <a:lnTo>
                    <a:pt x="339" y="2"/>
                  </a:lnTo>
                  <a:lnTo>
                    <a:pt x="309" y="6"/>
                  </a:lnTo>
                  <a:lnTo>
                    <a:pt x="280" y="12"/>
                  </a:lnTo>
                  <a:lnTo>
                    <a:pt x="250" y="19"/>
                  </a:lnTo>
                  <a:lnTo>
                    <a:pt x="223" y="29"/>
                  </a:lnTo>
                  <a:lnTo>
                    <a:pt x="196" y="41"/>
                  </a:lnTo>
                  <a:lnTo>
                    <a:pt x="171" y="54"/>
                  </a:lnTo>
                  <a:lnTo>
                    <a:pt x="146" y="70"/>
                  </a:lnTo>
                  <a:lnTo>
                    <a:pt x="122" y="88"/>
                  </a:lnTo>
                  <a:lnTo>
                    <a:pt x="100" y="107"/>
                  </a:lnTo>
                  <a:lnTo>
                    <a:pt x="79" y="127"/>
                  </a:lnTo>
                  <a:lnTo>
                    <a:pt x="61" y="149"/>
                  </a:lnTo>
                  <a:lnTo>
                    <a:pt x="43" y="172"/>
                  </a:lnTo>
                  <a:lnTo>
                    <a:pt x="26" y="196"/>
                  </a:lnTo>
                  <a:lnTo>
                    <a:pt x="13" y="223"/>
                  </a:lnTo>
                  <a:lnTo>
                    <a:pt x="0" y="249"/>
                  </a:lnTo>
                  <a:lnTo>
                    <a:pt x="0" y="263"/>
                  </a:lnTo>
                  <a:lnTo>
                    <a:pt x="13" y="235"/>
                  </a:lnTo>
                  <a:lnTo>
                    <a:pt x="26" y="209"/>
                  </a:lnTo>
                  <a:lnTo>
                    <a:pt x="42" y="183"/>
                  </a:lnTo>
                  <a:lnTo>
                    <a:pt x="58" y="159"/>
                  </a:lnTo>
                  <a:lnTo>
                    <a:pt x="78" y="137"/>
                  </a:lnTo>
                  <a:lnTo>
                    <a:pt x="99" y="115"/>
                  </a:lnTo>
                  <a:lnTo>
                    <a:pt x="121" y="95"/>
                  </a:lnTo>
                  <a:lnTo>
                    <a:pt x="145" y="78"/>
                  </a:lnTo>
                  <a:lnTo>
                    <a:pt x="168" y="61"/>
                  </a:lnTo>
                  <a:lnTo>
                    <a:pt x="195" y="47"/>
                  </a:lnTo>
                  <a:lnTo>
                    <a:pt x="221" y="36"/>
                  </a:lnTo>
                  <a:lnTo>
                    <a:pt x="249" y="24"/>
                  </a:lnTo>
                  <a:lnTo>
                    <a:pt x="278" y="17"/>
                  </a:lnTo>
                  <a:lnTo>
                    <a:pt x="309" y="10"/>
                  </a:lnTo>
                  <a:lnTo>
                    <a:pt x="339" y="7"/>
                  </a:lnTo>
                  <a:lnTo>
                    <a:pt x="370" y="6"/>
                  </a:lnTo>
                  <a:lnTo>
                    <a:pt x="401" y="7"/>
                  </a:lnTo>
                  <a:lnTo>
                    <a:pt x="431" y="10"/>
                  </a:lnTo>
                  <a:lnTo>
                    <a:pt x="462" y="17"/>
                  </a:lnTo>
                  <a:lnTo>
                    <a:pt x="491" y="24"/>
                  </a:lnTo>
                  <a:lnTo>
                    <a:pt x="519" y="36"/>
                  </a:lnTo>
                  <a:lnTo>
                    <a:pt x="545" y="47"/>
                  </a:lnTo>
                  <a:lnTo>
                    <a:pt x="572" y="61"/>
                  </a:lnTo>
                  <a:lnTo>
                    <a:pt x="597" y="78"/>
                  </a:lnTo>
                  <a:lnTo>
                    <a:pt x="619" y="95"/>
                  </a:lnTo>
                  <a:lnTo>
                    <a:pt x="641" y="115"/>
                  </a:lnTo>
                  <a:lnTo>
                    <a:pt x="662" y="137"/>
                  </a:lnTo>
                  <a:lnTo>
                    <a:pt x="682" y="159"/>
                  </a:lnTo>
                  <a:lnTo>
                    <a:pt x="698" y="183"/>
                  </a:lnTo>
                  <a:lnTo>
                    <a:pt x="714" y="209"/>
                  </a:lnTo>
                  <a:lnTo>
                    <a:pt x="727" y="235"/>
                  </a:lnTo>
                  <a:lnTo>
                    <a:pt x="740" y="263"/>
                  </a:lnTo>
                  <a:lnTo>
                    <a:pt x="740" y="249"/>
                  </a:lnTo>
                  <a:close/>
                  <a:moveTo>
                    <a:pt x="0" y="574"/>
                  </a:moveTo>
                  <a:lnTo>
                    <a:pt x="13" y="601"/>
                  </a:lnTo>
                  <a:lnTo>
                    <a:pt x="26" y="627"/>
                  </a:lnTo>
                  <a:lnTo>
                    <a:pt x="43" y="651"/>
                  </a:lnTo>
                  <a:lnTo>
                    <a:pt x="61" y="675"/>
                  </a:lnTo>
                  <a:lnTo>
                    <a:pt x="79" y="696"/>
                  </a:lnTo>
                  <a:lnTo>
                    <a:pt x="100" y="717"/>
                  </a:lnTo>
                  <a:lnTo>
                    <a:pt x="122" y="736"/>
                  </a:lnTo>
                  <a:lnTo>
                    <a:pt x="146" y="753"/>
                  </a:lnTo>
                  <a:lnTo>
                    <a:pt x="171" y="769"/>
                  </a:lnTo>
                  <a:lnTo>
                    <a:pt x="196" y="783"/>
                  </a:lnTo>
                  <a:lnTo>
                    <a:pt x="223" y="794"/>
                  </a:lnTo>
                  <a:lnTo>
                    <a:pt x="250" y="804"/>
                  </a:lnTo>
                  <a:lnTo>
                    <a:pt x="280" y="813"/>
                  </a:lnTo>
                  <a:lnTo>
                    <a:pt x="309" y="818"/>
                  </a:lnTo>
                  <a:lnTo>
                    <a:pt x="339" y="821"/>
                  </a:lnTo>
                  <a:lnTo>
                    <a:pt x="370" y="822"/>
                  </a:lnTo>
                  <a:lnTo>
                    <a:pt x="401" y="821"/>
                  </a:lnTo>
                  <a:lnTo>
                    <a:pt x="431" y="818"/>
                  </a:lnTo>
                  <a:lnTo>
                    <a:pt x="460" y="813"/>
                  </a:lnTo>
                  <a:lnTo>
                    <a:pt x="490" y="804"/>
                  </a:lnTo>
                  <a:lnTo>
                    <a:pt x="517" y="794"/>
                  </a:lnTo>
                  <a:lnTo>
                    <a:pt x="544" y="783"/>
                  </a:lnTo>
                  <a:lnTo>
                    <a:pt x="569" y="769"/>
                  </a:lnTo>
                  <a:lnTo>
                    <a:pt x="594" y="753"/>
                  </a:lnTo>
                  <a:lnTo>
                    <a:pt x="618" y="736"/>
                  </a:lnTo>
                  <a:lnTo>
                    <a:pt x="640" y="717"/>
                  </a:lnTo>
                  <a:lnTo>
                    <a:pt x="661" y="696"/>
                  </a:lnTo>
                  <a:lnTo>
                    <a:pt x="679" y="675"/>
                  </a:lnTo>
                  <a:lnTo>
                    <a:pt x="697" y="651"/>
                  </a:lnTo>
                  <a:lnTo>
                    <a:pt x="714" y="627"/>
                  </a:lnTo>
                  <a:lnTo>
                    <a:pt x="727" y="601"/>
                  </a:lnTo>
                  <a:lnTo>
                    <a:pt x="740" y="574"/>
                  </a:lnTo>
                  <a:lnTo>
                    <a:pt x="740" y="561"/>
                  </a:lnTo>
                  <a:lnTo>
                    <a:pt x="727" y="588"/>
                  </a:lnTo>
                  <a:lnTo>
                    <a:pt x="714" y="615"/>
                  </a:lnTo>
                  <a:lnTo>
                    <a:pt x="698" y="641"/>
                  </a:lnTo>
                  <a:lnTo>
                    <a:pt x="682" y="665"/>
                  </a:lnTo>
                  <a:lnTo>
                    <a:pt x="662" y="688"/>
                  </a:lnTo>
                  <a:lnTo>
                    <a:pt x="641" y="707"/>
                  </a:lnTo>
                  <a:lnTo>
                    <a:pt x="619" y="727"/>
                  </a:lnTo>
                  <a:lnTo>
                    <a:pt x="597" y="746"/>
                  </a:lnTo>
                  <a:lnTo>
                    <a:pt x="572" y="761"/>
                  </a:lnTo>
                  <a:lnTo>
                    <a:pt x="545" y="776"/>
                  </a:lnTo>
                  <a:lnTo>
                    <a:pt x="519" y="788"/>
                  </a:lnTo>
                  <a:lnTo>
                    <a:pt x="491" y="798"/>
                  </a:lnTo>
                  <a:lnTo>
                    <a:pt x="462" y="807"/>
                  </a:lnTo>
                  <a:lnTo>
                    <a:pt x="431" y="813"/>
                  </a:lnTo>
                  <a:lnTo>
                    <a:pt x="401" y="817"/>
                  </a:lnTo>
                  <a:lnTo>
                    <a:pt x="370" y="817"/>
                  </a:lnTo>
                  <a:lnTo>
                    <a:pt x="339" y="817"/>
                  </a:lnTo>
                  <a:lnTo>
                    <a:pt x="309" y="813"/>
                  </a:lnTo>
                  <a:lnTo>
                    <a:pt x="278" y="807"/>
                  </a:lnTo>
                  <a:lnTo>
                    <a:pt x="249" y="798"/>
                  </a:lnTo>
                  <a:lnTo>
                    <a:pt x="221" y="788"/>
                  </a:lnTo>
                  <a:lnTo>
                    <a:pt x="195" y="776"/>
                  </a:lnTo>
                  <a:lnTo>
                    <a:pt x="168" y="761"/>
                  </a:lnTo>
                  <a:lnTo>
                    <a:pt x="145" y="746"/>
                  </a:lnTo>
                  <a:lnTo>
                    <a:pt x="121" y="727"/>
                  </a:lnTo>
                  <a:lnTo>
                    <a:pt x="99" y="707"/>
                  </a:lnTo>
                  <a:lnTo>
                    <a:pt x="78" y="688"/>
                  </a:lnTo>
                  <a:lnTo>
                    <a:pt x="58" y="665"/>
                  </a:lnTo>
                  <a:lnTo>
                    <a:pt x="42" y="641"/>
                  </a:lnTo>
                  <a:lnTo>
                    <a:pt x="26" y="615"/>
                  </a:lnTo>
                  <a:lnTo>
                    <a:pt x="13" y="588"/>
                  </a:lnTo>
                  <a:lnTo>
                    <a:pt x="0" y="561"/>
                  </a:lnTo>
                  <a:lnTo>
                    <a:pt x="0" y="574"/>
                  </a:lnTo>
                  <a:close/>
                </a:path>
              </a:pathLst>
            </a:custGeom>
            <a:solidFill>
              <a:srgbClr val="88AC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4" name="Freeform 292"/>
            <p:cNvSpPr>
              <a:spLocks noEditPoints="1"/>
            </p:cNvSpPr>
            <p:nvPr/>
          </p:nvSpPr>
          <p:spPr bwMode="auto">
            <a:xfrm>
              <a:off x="4115" y="2057"/>
              <a:ext cx="740" cy="817"/>
            </a:xfrm>
            <a:custGeom>
              <a:avLst/>
              <a:gdLst>
                <a:gd name="T0" fmla="*/ 714 w 740"/>
                <a:gd name="T1" fmla="*/ 199 h 817"/>
                <a:gd name="T2" fmla="*/ 661 w 740"/>
                <a:gd name="T3" fmla="*/ 129 h 817"/>
                <a:gd name="T4" fmla="*/ 595 w 740"/>
                <a:gd name="T5" fmla="*/ 71 h 817"/>
                <a:gd name="T6" fmla="*/ 517 w 740"/>
                <a:gd name="T7" fmla="*/ 29 h 817"/>
                <a:gd name="T8" fmla="*/ 431 w 740"/>
                <a:gd name="T9" fmla="*/ 6 h 817"/>
                <a:gd name="T10" fmla="*/ 339 w 740"/>
                <a:gd name="T11" fmla="*/ 2 h 817"/>
                <a:gd name="T12" fmla="*/ 250 w 740"/>
                <a:gd name="T13" fmla="*/ 19 h 817"/>
                <a:gd name="T14" fmla="*/ 170 w 740"/>
                <a:gd name="T15" fmla="*/ 56 h 817"/>
                <a:gd name="T16" fmla="*/ 100 w 740"/>
                <a:gd name="T17" fmla="*/ 108 h 817"/>
                <a:gd name="T18" fmla="*/ 42 w 740"/>
                <a:gd name="T19" fmla="*/ 175 h 817"/>
                <a:gd name="T20" fmla="*/ 0 w 740"/>
                <a:gd name="T21" fmla="*/ 253 h 817"/>
                <a:gd name="T22" fmla="*/ 25 w 740"/>
                <a:gd name="T23" fmla="*/ 212 h 817"/>
                <a:gd name="T24" fmla="*/ 77 w 740"/>
                <a:gd name="T25" fmla="*/ 139 h 817"/>
                <a:gd name="T26" fmla="*/ 143 w 740"/>
                <a:gd name="T27" fmla="*/ 80 h 817"/>
                <a:gd name="T28" fmla="*/ 221 w 740"/>
                <a:gd name="T29" fmla="*/ 36 h 817"/>
                <a:gd name="T30" fmla="*/ 307 w 740"/>
                <a:gd name="T31" fmla="*/ 10 h 817"/>
                <a:gd name="T32" fmla="*/ 402 w 740"/>
                <a:gd name="T33" fmla="*/ 7 h 817"/>
                <a:gd name="T34" fmla="*/ 491 w 740"/>
                <a:gd name="T35" fmla="*/ 24 h 817"/>
                <a:gd name="T36" fmla="*/ 573 w 740"/>
                <a:gd name="T37" fmla="*/ 63 h 817"/>
                <a:gd name="T38" fmla="*/ 643 w 740"/>
                <a:gd name="T39" fmla="*/ 117 h 817"/>
                <a:gd name="T40" fmla="*/ 700 w 740"/>
                <a:gd name="T41" fmla="*/ 186 h 817"/>
                <a:gd name="T42" fmla="*/ 740 w 740"/>
                <a:gd name="T43" fmla="*/ 267 h 817"/>
                <a:gd name="T44" fmla="*/ 13 w 740"/>
                <a:gd name="T45" fmla="*/ 592 h 817"/>
                <a:gd name="T46" fmla="*/ 60 w 740"/>
                <a:gd name="T47" fmla="*/ 666 h 817"/>
                <a:gd name="T48" fmla="*/ 121 w 740"/>
                <a:gd name="T49" fmla="*/ 729 h 817"/>
                <a:gd name="T50" fmla="*/ 196 w 740"/>
                <a:gd name="T51" fmla="*/ 777 h 817"/>
                <a:gd name="T52" fmla="*/ 280 w 740"/>
                <a:gd name="T53" fmla="*/ 807 h 817"/>
                <a:gd name="T54" fmla="*/ 370 w 740"/>
                <a:gd name="T55" fmla="*/ 817 h 817"/>
                <a:gd name="T56" fmla="*/ 460 w 740"/>
                <a:gd name="T57" fmla="*/ 807 h 817"/>
                <a:gd name="T58" fmla="*/ 544 w 740"/>
                <a:gd name="T59" fmla="*/ 777 h 817"/>
                <a:gd name="T60" fmla="*/ 619 w 740"/>
                <a:gd name="T61" fmla="*/ 729 h 817"/>
                <a:gd name="T62" fmla="*/ 680 w 740"/>
                <a:gd name="T63" fmla="*/ 666 h 817"/>
                <a:gd name="T64" fmla="*/ 727 w 740"/>
                <a:gd name="T65" fmla="*/ 592 h 817"/>
                <a:gd name="T66" fmla="*/ 729 w 740"/>
                <a:gd name="T67" fmla="*/ 578 h 817"/>
                <a:gd name="T68" fmla="*/ 682 w 740"/>
                <a:gd name="T69" fmla="*/ 656 h 817"/>
                <a:gd name="T70" fmla="*/ 620 w 740"/>
                <a:gd name="T71" fmla="*/ 720 h 817"/>
                <a:gd name="T72" fmla="*/ 547 w 740"/>
                <a:gd name="T73" fmla="*/ 770 h 817"/>
                <a:gd name="T74" fmla="*/ 462 w 740"/>
                <a:gd name="T75" fmla="*/ 801 h 817"/>
                <a:gd name="T76" fmla="*/ 370 w 740"/>
                <a:gd name="T77" fmla="*/ 812 h 817"/>
                <a:gd name="T78" fmla="*/ 278 w 740"/>
                <a:gd name="T79" fmla="*/ 801 h 817"/>
                <a:gd name="T80" fmla="*/ 193 w 740"/>
                <a:gd name="T81" fmla="*/ 770 h 817"/>
                <a:gd name="T82" fmla="*/ 120 w 740"/>
                <a:gd name="T83" fmla="*/ 720 h 817"/>
                <a:gd name="T84" fmla="*/ 58 w 740"/>
                <a:gd name="T85" fmla="*/ 656 h 817"/>
                <a:gd name="T86" fmla="*/ 11 w 740"/>
                <a:gd name="T87" fmla="*/ 578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17"/>
                <a:gd name="T134" fmla="*/ 740 w 740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17">
                  <a:moveTo>
                    <a:pt x="740" y="253"/>
                  </a:moveTo>
                  <a:lnTo>
                    <a:pt x="727" y="226"/>
                  </a:lnTo>
                  <a:lnTo>
                    <a:pt x="714" y="199"/>
                  </a:lnTo>
                  <a:lnTo>
                    <a:pt x="698" y="175"/>
                  </a:lnTo>
                  <a:lnTo>
                    <a:pt x="680" y="151"/>
                  </a:lnTo>
                  <a:lnTo>
                    <a:pt x="661" y="129"/>
                  </a:lnTo>
                  <a:lnTo>
                    <a:pt x="640" y="108"/>
                  </a:lnTo>
                  <a:lnTo>
                    <a:pt x="619" y="88"/>
                  </a:lnTo>
                  <a:lnTo>
                    <a:pt x="595" y="71"/>
                  </a:lnTo>
                  <a:lnTo>
                    <a:pt x="570" y="56"/>
                  </a:lnTo>
                  <a:lnTo>
                    <a:pt x="544" y="41"/>
                  </a:lnTo>
                  <a:lnTo>
                    <a:pt x="517" y="29"/>
                  </a:lnTo>
                  <a:lnTo>
                    <a:pt x="490" y="19"/>
                  </a:lnTo>
                  <a:lnTo>
                    <a:pt x="460" y="12"/>
                  </a:lnTo>
                  <a:lnTo>
                    <a:pt x="431" y="6"/>
                  </a:lnTo>
                  <a:lnTo>
                    <a:pt x="401" y="2"/>
                  </a:lnTo>
                  <a:lnTo>
                    <a:pt x="370" y="0"/>
                  </a:lnTo>
                  <a:lnTo>
                    <a:pt x="339" y="2"/>
                  </a:lnTo>
                  <a:lnTo>
                    <a:pt x="309" y="6"/>
                  </a:lnTo>
                  <a:lnTo>
                    <a:pt x="280" y="12"/>
                  </a:lnTo>
                  <a:lnTo>
                    <a:pt x="250" y="19"/>
                  </a:lnTo>
                  <a:lnTo>
                    <a:pt x="223" y="29"/>
                  </a:lnTo>
                  <a:lnTo>
                    <a:pt x="196" y="41"/>
                  </a:lnTo>
                  <a:lnTo>
                    <a:pt x="170" y="56"/>
                  </a:lnTo>
                  <a:lnTo>
                    <a:pt x="145" y="71"/>
                  </a:lnTo>
                  <a:lnTo>
                    <a:pt x="121" y="88"/>
                  </a:lnTo>
                  <a:lnTo>
                    <a:pt x="100" y="108"/>
                  </a:lnTo>
                  <a:lnTo>
                    <a:pt x="79" y="129"/>
                  </a:lnTo>
                  <a:lnTo>
                    <a:pt x="60" y="151"/>
                  </a:lnTo>
                  <a:lnTo>
                    <a:pt x="42" y="175"/>
                  </a:lnTo>
                  <a:lnTo>
                    <a:pt x="26" y="199"/>
                  </a:lnTo>
                  <a:lnTo>
                    <a:pt x="13" y="226"/>
                  </a:lnTo>
                  <a:lnTo>
                    <a:pt x="0" y="253"/>
                  </a:lnTo>
                  <a:lnTo>
                    <a:pt x="0" y="267"/>
                  </a:lnTo>
                  <a:lnTo>
                    <a:pt x="11" y="239"/>
                  </a:lnTo>
                  <a:lnTo>
                    <a:pt x="25" y="212"/>
                  </a:lnTo>
                  <a:lnTo>
                    <a:pt x="40" y="186"/>
                  </a:lnTo>
                  <a:lnTo>
                    <a:pt x="58" y="162"/>
                  </a:lnTo>
                  <a:lnTo>
                    <a:pt x="77" y="139"/>
                  </a:lnTo>
                  <a:lnTo>
                    <a:pt x="97" y="117"/>
                  </a:lnTo>
                  <a:lnTo>
                    <a:pt x="120" y="97"/>
                  </a:lnTo>
                  <a:lnTo>
                    <a:pt x="143" y="80"/>
                  </a:lnTo>
                  <a:lnTo>
                    <a:pt x="167" y="63"/>
                  </a:lnTo>
                  <a:lnTo>
                    <a:pt x="193" y="48"/>
                  </a:lnTo>
                  <a:lnTo>
                    <a:pt x="221" y="36"/>
                  </a:lnTo>
                  <a:lnTo>
                    <a:pt x="249" y="24"/>
                  </a:lnTo>
                  <a:lnTo>
                    <a:pt x="278" y="17"/>
                  </a:lnTo>
                  <a:lnTo>
                    <a:pt x="307" y="10"/>
                  </a:lnTo>
                  <a:lnTo>
                    <a:pt x="338" y="7"/>
                  </a:lnTo>
                  <a:lnTo>
                    <a:pt x="370" y="6"/>
                  </a:lnTo>
                  <a:lnTo>
                    <a:pt x="402" y="7"/>
                  </a:lnTo>
                  <a:lnTo>
                    <a:pt x="433" y="10"/>
                  </a:lnTo>
                  <a:lnTo>
                    <a:pt x="462" y="17"/>
                  </a:lnTo>
                  <a:lnTo>
                    <a:pt x="491" y="24"/>
                  </a:lnTo>
                  <a:lnTo>
                    <a:pt x="519" y="36"/>
                  </a:lnTo>
                  <a:lnTo>
                    <a:pt x="547" y="48"/>
                  </a:lnTo>
                  <a:lnTo>
                    <a:pt x="573" y="63"/>
                  </a:lnTo>
                  <a:lnTo>
                    <a:pt x="597" y="80"/>
                  </a:lnTo>
                  <a:lnTo>
                    <a:pt x="620" y="97"/>
                  </a:lnTo>
                  <a:lnTo>
                    <a:pt x="643" y="117"/>
                  </a:lnTo>
                  <a:lnTo>
                    <a:pt x="663" y="139"/>
                  </a:lnTo>
                  <a:lnTo>
                    <a:pt x="682" y="162"/>
                  </a:lnTo>
                  <a:lnTo>
                    <a:pt x="700" y="186"/>
                  </a:lnTo>
                  <a:lnTo>
                    <a:pt x="715" y="212"/>
                  </a:lnTo>
                  <a:lnTo>
                    <a:pt x="729" y="239"/>
                  </a:lnTo>
                  <a:lnTo>
                    <a:pt x="740" y="267"/>
                  </a:lnTo>
                  <a:lnTo>
                    <a:pt x="740" y="253"/>
                  </a:lnTo>
                  <a:close/>
                  <a:moveTo>
                    <a:pt x="0" y="564"/>
                  </a:moveTo>
                  <a:lnTo>
                    <a:pt x="13" y="592"/>
                  </a:lnTo>
                  <a:lnTo>
                    <a:pt x="26" y="618"/>
                  </a:lnTo>
                  <a:lnTo>
                    <a:pt x="42" y="643"/>
                  </a:lnTo>
                  <a:lnTo>
                    <a:pt x="60" y="666"/>
                  </a:lnTo>
                  <a:lnTo>
                    <a:pt x="79" y="689"/>
                  </a:lnTo>
                  <a:lnTo>
                    <a:pt x="100" y="710"/>
                  </a:lnTo>
                  <a:lnTo>
                    <a:pt x="121" y="729"/>
                  </a:lnTo>
                  <a:lnTo>
                    <a:pt x="145" y="746"/>
                  </a:lnTo>
                  <a:lnTo>
                    <a:pt x="170" y="763"/>
                  </a:lnTo>
                  <a:lnTo>
                    <a:pt x="196" y="777"/>
                  </a:lnTo>
                  <a:lnTo>
                    <a:pt x="223" y="788"/>
                  </a:lnTo>
                  <a:lnTo>
                    <a:pt x="250" y="798"/>
                  </a:lnTo>
                  <a:lnTo>
                    <a:pt x="280" y="807"/>
                  </a:lnTo>
                  <a:lnTo>
                    <a:pt x="309" y="812"/>
                  </a:lnTo>
                  <a:lnTo>
                    <a:pt x="339" y="815"/>
                  </a:lnTo>
                  <a:lnTo>
                    <a:pt x="370" y="817"/>
                  </a:lnTo>
                  <a:lnTo>
                    <a:pt x="401" y="815"/>
                  </a:lnTo>
                  <a:lnTo>
                    <a:pt x="431" y="812"/>
                  </a:lnTo>
                  <a:lnTo>
                    <a:pt x="460" y="807"/>
                  </a:lnTo>
                  <a:lnTo>
                    <a:pt x="490" y="798"/>
                  </a:lnTo>
                  <a:lnTo>
                    <a:pt x="517" y="788"/>
                  </a:lnTo>
                  <a:lnTo>
                    <a:pt x="544" y="777"/>
                  </a:lnTo>
                  <a:lnTo>
                    <a:pt x="570" y="763"/>
                  </a:lnTo>
                  <a:lnTo>
                    <a:pt x="595" y="746"/>
                  </a:lnTo>
                  <a:lnTo>
                    <a:pt x="619" y="729"/>
                  </a:lnTo>
                  <a:lnTo>
                    <a:pt x="640" y="710"/>
                  </a:lnTo>
                  <a:lnTo>
                    <a:pt x="661" y="689"/>
                  </a:lnTo>
                  <a:lnTo>
                    <a:pt x="680" y="666"/>
                  </a:lnTo>
                  <a:lnTo>
                    <a:pt x="698" y="643"/>
                  </a:lnTo>
                  <a:lnTo>
                    <a:pt x="714" y="618"/>
                  </a:lnTo>
                  <a:lnTo>
                    <a:pt x="727" y="592"/>
                  </a:lnTo>
                  <a:lnTo>
                    <a:pt x="740" y="564"/>
                  </a:lnTo>
                  <a:lnTo>
                    <a:pt x="740" y="551"/>
                  </a:lnTo>
                  <a:lnTo>
                    <a:pt x="729" y="578"/>
                  </a:lnTo>
                  <a:lnTo>
                    <a:pt x="715" y="605"/>
                  </a:lnTo>
                  <a:lnTo>
                    <a:pt x="700" y="632"/>
                  </a:lnTo>
                  <a:lnTo>
                    <a:pt x="682" y="656"/>
                  </a:lnTo>
                  <a:lnTo>
                    <a:pt x="663" y="679"/>
                  </a:lnTo>
                  <a:lnTo>
                    <a:pt x="643" y="700"/>
                  </a:lnTo>
                  <a:lnTo>
                    <a:pt x="620" y="720"/>
                  </a:lnTo>
                  <a:lnTo>
                    <a:pt x="597" y="739"/>
                  </a:lnTo>
                  <a:lnTo>
                    <a:pt x="573" y="756"/>
                  </a:lnTo>
                  <a:lnTo>
                    <a:pt x="547" y="770"/>
                  </a:lnTo>
                  <a:lnTo>
                    <a:pt x="519" y="783"/>
                  </a:lnTo>
                  <a:lnTo>
                    <a:pt x="491" y="792"/>
                  </a:lnTo>
                  <a:lnTo>
                    <a:pt x="462" y="801"/>
                  </a:lnTo>
                  <a:lnTo>
                    <a:pt x="433" y="807"/>
                  </a:lnTo>
                  <a:lnTo>
                    <a:pt x="402" y="811"/>
                  </a:lnTo>
                  <a:lnTo>
                    <a:pt x="370" y="812"/>
                  </a:lnTo>
                  <a:lnTo>
                    <a:pt x="338" y="811"/>
                  </a:lnTo>
                  <a:lnTo>
                    <a:pt x="307" y="807"/>
                  </a:lnTo>
                  <a:lnTo>
                    <a:pt x="278" y="801"/>
                  </a:lnTo>
                  <a:lnTo>
                    <a:pt x="249" y="792"/>
                  </a:lnTo>
                  <a:lnTo>
                    <a:pt x="221" y="783"/>
                  </a:lnTo>
                  <a:lnTo>
                    <a:pt x="193" y="770"/>
                  </a:lnTo>
                  <a:lnTo>
                    <a:pt x="167" y="756"/>
                  </a:lnTo>
                  <a:lnTo>
                    <a:pt x="143" y="739"/>
                  </a:lnTo>
                  <a:lnTo>
                    <a:pt x="120" y="720"/>
                  </a:lnTo>
                  <a:lnTo>
                    <a:pt x="97" y="700"/>
                  </a:lnTo>
                  <a:lnTo>
                    <a:pt x="77" y="679"/>
                  </a:lnTo>
                  <a:lnTo>
                    <a:pt x="58" y="656"/>
                  </a:lnTo>
                  <a:lnTo>
                    <a:pt x="40" y="632"/>
                  </a:lnTo>
                  <a:lnTo>
                    <a:pt x="25" y="605"/>
                  </a:lnTo>
                  <a:lnTo>
                    <a:pt x="11" y="578"/>
                  </a:lnTo>
                  <a:lnTo>
                    <a:pt x="0" y="551"/>
                  </a:lnTo>
                  <a:lnTo>
                    <a:pt x="0" y="564"/>
                  </a:lnTo>
                  <a:close/>
                </a:path>
              </a:pathLst>
            </a:custGeom>
            <a:solidFill>
              <a:srgbClr val="8BA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5" name="Freeform 293"/>
            <p:cNvSpPr>
              <a:spLocks noEditPoints="1"/>
            </p:cNvSpPr>
            <p:nvPr/>
          </p:nvSpPr>
          <p:spPr bwMode="auto">
            <a:xfrm>
              <a:off x="4115" y="2060"/>
              <a:ext cx="740" cy="811"/>
            </a:xfrm>
            <a:custGeom>
              <a:avLst/>
              <a:gdLst>
                <a:gd name="T0" fmla="*/ 714 w 740"/>
                <a:gd name="T1" fmla="*/ 203 h 811"/>
                <a:gd name="T2" fmla="*/ 662 w 740"/>
                <a:gd name="T3" fmla="*/ 131 h 811"/>
                <a:gd name="T4" fmla="*/ 597 w 740"/>
                <a:gd name="T5" fmla="*/ 72 h 811"/>
                <a:gd name="T6" fmla="*/ 519 w 740"/>
                <a:gd name="T7" fmla="*/ 30 h 811"/>
                <a:gd name="T8" fmla="*/ 431 w 740"/>
                <a:gd name="T9" fmla="*/ 4 h 811"/>
                <a:gd name="T10" fmla="*/ 339 w 740"/>
                <a:gd name="T11" fmla="*/ 1 h 811"/>
                <a:gd name="T12" fmla="*/ 249 w 740"/>
                <a:gd name="T13" fmla="*/ 18 h 811"/>
                <a:gd name="T14" fmla="*/ 168 w 740"/>
                <a:gd name="T15" fmla="*/ 55 h 811"/>
                <a:gd name="T16" fmla="*/ 99 w 740"/>
                <a:gd name="T17" fmla="*/ 109 h 811"/>
                <a:gd name="T18" fmla="*/ 42 w 740"/>
                <a:gd name="T19" fmla="*/ 177 h 811"/>
                <a:gd name="T20" fmla="*/ 0 w 740"/>
                <a:gd name="T21" fmla="*/ 257 h 811"/>
                <a:gd name="T22" fmla="*/ 25 w 740"/>
                <a:gd name="T23" fmla="*/ 216 h 811"/>
                <a:gd name="T24" fmla="*/ 75 w 740"/>
                <a:gd name="T25" fmla="*/ 141 h 811"/>
                <a:gd name="T26" fmla="*/ 142 w 740"/>
                <a:gd name="T27" fmla="*/ 80 h 811"/>
                <a:gd name="T28" fmla="*/ 220 w 740"/>
                <a:gd name="T29" fmla="*/ 35 h 811"/>
                <a:gd name="T30" fmla="*/ 307 w 740"/>
                <a:gd name="T31" fmla="*/ 10 h 811"/>
                <a:gd name="T32" fmla="*/ 402 w 740"/>
                <a:gd name="T33" fmla="*/ 7 h 811"/>
                <a:gd name="T34" fmla="*/ 492 w 740"/>
                <a:gd name="T35" fmla="*/ 26 h 811"/>
                <a:gd name="T36" fmla="*/ 574 w 740"/>
                <a:gd name="T37" fmla="*/ 64 h 811"/>
                <a:gd name="T38" fmla="*/ 644 w 740"/>
                <a:gd name="T39" fmla="*/ 119 h 811"/>
                <a:gd name="T40" fmla="*/ 700 w 740"/>
                <a:gd name="T41" fmla="*/ 189 h 811"/>
                <a:gd name="T42" fmla="*/ 740 w 740"/>
                <a:gd name="T43" fmla="*/ 271 h 811"/>
                <a:gd name="T44" fmla="*/ 13 w 740"/>
                <a:gd name="T45" fmla="*/ 582 h 811"/>
                <a:gd name="T46" fmla="*/ 58 w 740"/>
                <a:gd name="T47" fmla="*/ 659 h 811"/>
                <a:gd name="T48" fmla="*/ 121 w 740"/>
                <a:gd name="T49" fmla="*/ 721 h 811"/>
                <a:gd name="T50" fmla="*/ 195 w 740"/>
                <a:gd name="T51" fmla="*/ 770 h 811"/>
                <a:gd name="T52" fmla="*/ 278 w 740"/>
                <a:gd name="T53" fmla="*/ 801 h 811"/>
                <a:gd name="T54" fmla="*/ 370 w 740"/>
                <a:gd name="T55" fmla="*/ 811 h 811"/>
                <a:gd name="T56" fmla="*/ 462 w 740"/>
                <a:gd name="T57" fmla="*/ 801 h 811"/>
                <a:gd name="T58" fmla="*/ 545 w 740"/>
                <a:gd name="T59" fmla="*/ 770 h 811"/>
                <a:gd name="T60" fmla="*/ 619 w 740"/>
                <a:gd name="T61" fmla="*/ 721 h 811"/>
                <a:gd name="T62" fmla="*/ 682 w 740"/>
                <a:gd name="T63" fmla="*/ 659 h 811"/>
                <a:gd name="T64" fmla="*/ 727 w 740"/>
                <a:gd name="T65" fmla="*/ 582 h 811"/>
                <a:gd name="T66" fmla="*/ 729 w 740"/>
                <a:gd name="T67" fmla="*/ 569 h 811"/>
                <a:gd name="T68" fmla="*/ 683 w 740"/>
                <a:gd name="T69" fmla="*/ 647 h 811"/>
                <a:gd name="T70" fmla="*/ 622 w 740"/>
                <a:gd name="T71" fmla="*/ 713 h 811"/>
                <a:gd name="T72" fmla="*/ 548 w 740"/>
                <a:gd name="T73" fmla="*/ 763 h 811"/>
                <a:gd name="T74" fmla="*/ 463 w 740"/>
                <a:gd name="T75" fmla="*/ 795 h 811"/>
                <a:gd name="T76" fmla="*/ 370 w 740"/>
                <a:gd name="T77" fmla="*/ 807 h 811"/>
                <a:gd name="T78" fmla="*/ 277 w 740"/>
                <a:gd name="T79" fmla="*/ 795 h 811"/>
                <a:gd name="T80" fmla="*/ 192 w 740"/>
                <a:gd name="T81" fmla="*/ 763 h 811"/>
                <a:gd name="T82" fmla="*/ 118 w 740"/>
                <a:gd name="T83" fmla="*/ 713 h 811"/>
                <a:gd name="T84" fmla="*/ 57 w 740"/>
                <a:gd name="T85" fmla="*/ 647 h 811"/>
                <a:gd name="T86" fmla="*/ 11 w 740"/>
                <a:gd name="T87" fmla="*/ 569 h 81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11"/>
                <a:gd name="T134" fmla="*/ 740 w 740"/>
                <a:gd name="T135" fmla="*/ 811 h 81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11">
                  <a:moveTo>
                    <a:pt x="740" y="257"/>
                  </a:moveTo>
                  <a:lnTo>
                    <a:pt x="727" y="229"/>
                  </a:lnTo>
                  <a:lnTo>
                    <a:pt x="714" y="203"/>
                  </a:lnTo>
                  <a:lnTo>
                    <a:pt x="698" y="177"/>
                  </a:lnTo>
                  <a:lnTo>
                    <a:pt x="682" y="153"/>
                  </a:lnTo>
                  <a:lnTo>
                    <a:pt x="662" y="131"/>
                  </a:lnTo>
                  <a:lnTo>
                    <a:pt x="641" y="109"/>
                  </a:lnTo>
                  <a:lnTo>
                    <a:pt x="619" y="89"/>
                  </a:lnTo>
                  <a:lnTo>
                    <a:pt x="597" y="72"/>
                  </a:lnTo>
                  <a:lnTo>
                    <a:pt x="572" y="55"/>
                  </a:lnTo>
                  <a:lnTo>
                    <a:pt x="545" y="41"/>
                  </a:lnTo>
                  <a:lnTo>
                    <a:pt x="519" y="30"/>
                  </a:lnTo>
                  <a:lnTo>
                    <a:pt x="491" y="18"/>
                  </a:lnTo>
                  <a:lnTo>
                    <a:pt x="462" y="11"/>
                  </a:lnTo>
                  <a:lnTo>
                    <a:pt x="431" y="4"/>
                  </a:lnTo>
                  <a:lnTo>
                    <a:pt x="401" y="1"/>
                  </a:lnTo>
                  <a:lnTo>
                    <a:pt x="370" y="0"/>
                  </a:lnTo>
                  <a:lnTo>
                    <a:pt x="339" y="1"/>
                  </a:lnTo>
                  <a:lnTo>
                    <a:pt x="309" y="4"/>
                  </a:lnTo>
                  <a:lnTo>
                    <a:pt x="278" y="11"/>
                  </a:lnTo>
                  <a:lnTo>
                    <a:pt x="249" y="18"/>
                  </a:lnTo>
                  <a:lnTo>
                    <a:pt x="221" y="30"/>
                  </a:lnTo>
                  <a:lnTo>
                    <a:pt x="195" y="41"/>
                  </a:lnTo>
                  <a:lnTo>
                    <a:pt x="168" y="55"/>
                  </a:lnTo>
                  <a:lnTo>
                    <a:pt x="145" y="72"/>
                  </a:lnTo>
                  <a:lnTo>
                    <a:pt x="121" y="89"/>
                  </a:lnTo>
                  <a:lnTo>
                    <a:pt x="99" y="109"/>
                  </a:lnTo>
                  <a:lnTo>
                    <a:pt x="78" y="131"/>
                  </a:lnTo>
                  <a:lnTo>
                    <a:pt x="58" y="153"/>
                  </a:lnTo>
                  <a:lnTo>
                    <a:pt x="42" y="177"/>
                  </a:lnTo>
                  <a:lnTo>
                    <a:pt x="26" y="203"/>
                  </a:lnTo>
                  <a:lnTo>
                    <a:pt x="13" y="229"/>
                  </a:lnTo>
                  <a:lnTo>
                    <a:pt x="0" y="257"/>
                  </a:lnTo>
                  <a:lnTo>
                    <a:pt x="0" y="271"/>
                  </a:lnTo>
                  <a:lnTo>
                    <a:pt x="11" y="243"/>
                  </a:lnTo>
                  <a:lnTo>
                    <a:pt x="25" y="216"/>
                  </a:lnTo>
                  <a:lnTo>
                    <a:pt x="40" y="189"/>
                  </a:lnTo>
                  <a:lnTo>
                    <a:pt x="57" y="165"/>
                  </a:lnTo>
                  <a:lnTo>
                    <a:pt x="75" y="141"/>
                  </a:lnTo>
                  <a:lnTo>
                    <a:pt x="96" y="119"/>
                  </a:lnTo>
                  <a:lnTo>
                    <a:pt x="118" y="98"/>
                  </a:lnTo>
                  <a:lnTo>
                    <a:pt x="142" y="80"/>
                  </a:lnTo>
                  <a:lnTo>
                    <a:pt x="167" y="64"/>
                  </a:lnTo>
                  <a:lnTo>
                    <a:pt x="192" y="48"/>
                  </a:lnTo>
                  <a:lnTo>
                    <a:pt x="220" y="35"/>
                  </a:lnTo>
                  <a:lnTo>
                    <a:pt x="248" y="26"/>
                  </a:lnTo>
                  <a:lnTo>
                    <a:pt x="277" y="17"/>
                  </a:lnTo>
                  <a:lnTo>
                    <a:pt x="307" y="10"/>
                  </a:lnTo>
                  <a:lnTo>
                    <a:pt x="338" y="7"/>
                  </a:lnTo>
                  <a:lnTo>
                    <a:pt x="370" y="6"/>
                  </a:lnTo>
                  <a:lnTo>
                    <a:pt x="402" y="7"/>
                  </a:lnTo>
                  <a:lnTo>
                    <a:pt x="433" y="10"/>
                  </a:lnTo>
                  <a:lnTo>
                    <a:pt x="463" y="17"/>
                  </a:lnTo>
                  <a:lnTo>
                    <a:pt x="492" y="26"/>
                  </a:lnTo>
                  <a:lnTo>
                    <a:pt x="520" y="35"/>
                  </a:lnTo>
                  <a:lnTo>
                    <a:pt x="548" y="48"/>
                  </a:lnTo>
                  <a:lnTo>
                    <a:pt x="574" y="64"/>
                  </a:lnTo>
                  <a:lnTo>
                    <a:pt x="598" y="80"/>
                  </a:lnTo>
                  <a:lnTo>
                    <a:pt x="622" y="98"/>
                  </a:lnTo>
                  <a:lnTo>
                    <a:pt x="644" y="119"/>
                  </a:lnTo>
                  <a:lnTo>
                    <a:pt x="665" y="141"/>
                  </a:lnTo>
                  <a:lnTo>
                    <a:pt x="683" y="165"/>
                  </a:lnTo>
                  <a:lnTo>
                    <a:pt x="700" y="189"/>
                  </a:lnTo>
                  <a:lnTo>
                    <a:pt x="715" y="216"/>
                  </a:lnTo>
                  <a:lnTo>
                    <a:pt x="729" y="243"/>
                  </a:lnTo>
                  <a:lnTo>
                    <a:pt x="740" y="271"/>
                  </a:lnTo>
                  <a:lnTo>
                    <a:pt x="740" y="257"/>
                  </a:lnTo>
                  <a:close/>
                  <a:moveTo>
                    <a:pt x="0" y="555"/>
                  </a:moveTo>
                  <a:lnTo>
                    <a:pt x="13" y="582"/>
                  </a:lnTo>
                  <a:lnTo>
                    <a:pt x="26" y="609"/>
                  </a:lnTo>
                  <a:lnTo>
                    <a:pt x="42" y="635"/>
                  </a:lnTo>
                  <a:lnTo>
                    <a:pt x="58" y="659"/>
                  </a:lnTo>
                  <a:lnTo>
                    <a:pt x="78" y="682"/>
                  </a:lnTo>
                  <a:lnTo>
                    <a:pt x="99" y="701"/>
                  </a:lnTo>
                  <a:lnTo>
                    <a:pt x="121" y="721"/>
                  </a:lnTo>
                  <a:lnTo>
                    <a:pt x="145" y="740"/>
                  </a:lnTo>
                  <a:lnTo>
                    <a:pt x="168" y="755"/>
                  </a:lnTo>
                  <a:lnTo>
                    <a:pt x="195" y="770"/>
                  </a:lnTo>
                  <a:lnTo>
                    <a:pt x="221" y="782"/>
                  </a:lnTo>
                  <a:lnTo>
                    <a:pt x="249" y="792"/>
                  </a:lnTo>
                  <a:lnTo>
                    <a:pt x="278" y="801"/>
                  </a:lnTo>
                  <a:lnTo>
                    <a:pt x="309" y="807"/>
                  </a:lnTo>
                  <a:lnTo>
                    <a:pt x="339" y="811"/>
                  </a:lnTo>
                  <a:lnTo>
                    <a:pt x="370" y="811"/>
                  </a:lnTo>
                  <a:lnTo>
                    <a:pt x="401" y="811"/>
                  </a:lnTo>
                  <a:lnTo>
                    <a:pt x="431" y="807"/>
                  </a:lnTo>
                  <a:lnTo>
                    <a:pt x="462" y="801"/>
                  </a:lnTo>
                  <a:lnTo>
                    <a:pt x="491" y="792"/>
                  </a:lnTo>
                  <a:lnTo>
                    <a:pt x="519" y="782"/>
                  </a:lnTo>
                  <a:lnTo>
                    <a:pt x="545" y="770"/>
                  </a:lnTo>
                  <a:lnTo>
                    <a:pt x="572" y="755"/>
                  </a:lnTo>
                  <a:lnTo>
                    <a:pt x="597" y="740"/>
                  </a:lnTo>
                  <a:lnTo>
                    <a:pt x="619" y="721"/>
                  </a:lnTo>
                  <a:lnTo>
                    <a:pt x="641" y="701"/>
                  </a:lnTo>
                  <a:lnTo>
                    <a:pt x="662" y="682"/>
                  </a:lnTo>
                  <a:lnTo>
                    <a:pt x="682" y="659"/>
                  </a:lnTo>
                  <a:lnTo>
                    <a:pt x="698" y="635"/>
                  </a:lnTo>
                  <a:lnTo>
                    <a:pt x="714" y="609"/>
                  </a:lnTo>
                  <a:lnTo>
                    <a:pt x="727" y="582"/>
                  </a:lnTo>
                  <a:lnTo>
                    <a:pt x="740" y="555"/>
                  </a:lnTo>
                  <a:lnTo>
                    <a:pt x="740" y="540"/>
                  </a:lnTo>
                  <a:lnTo>
                    <a:pt x="729" y="569"/>
                  </a:lnTo>
                  <a:lnTo>
                    <a:pt x="715" y="596"/>
                  </a:lnTo>
                  <a:lnTo>
                    <a:pt x="700" y="622"/>
                  </a:lnTo>
                  <a:lnTo>
                    <a:pt x="683" y="647"/>
                  </a:lnTo>
                  <a:lnTo>
                    <a:pt x="665" y="670"/>
                  </a:lnTo>
                  <a:lnTo>
                    <a:pt x="644" y="693"/>
                  </a:lnTo>
                  <a:lnTo>
                    <a:pt x="622" y="713"/>
                  </a:lnTo>
                  <a:lnTo>
                    <a:pt x="598" y="731"/>
                  </a:lnTo>
                  <a:lnTo>
                    <a:pt x="574" y="748"/>
                  </a:lnTo>
                  <a:lnTo>
                    <a:pt x="548" y="763"/>
                  </a:lnTo>
                  <a:lnTo>
                    <a:pt x="520" y="775"/>
                  </a:lnTo>
                  <a:lnTo>
                    <a:pt x="492" y="787"/>
                  </a:lnTo>
                  <a:lnTo>
                    <a:pt x="463" y="795"/>
                  </a:lnTo>
                  <a:lnTo>
                    <a:pt x="433" y="801"/>
                  </a:lnTo>
                  <a:lnTo>
                    <a:pt x="402" y="805"/>
                  </a:lnTo>
                  <a:lnTo>
                    <a:pt x="370" y="807"/>
                  </a:lnTo>
                  <a:lnTo>
                    <a:pt x="338" y="805"/>
                  </a:lnTo>
                  <a:lnTo>
                    <a:pt x="307" y="801"/>
                  </a:lnTo>
                  <a:lnTo>
                    <a:pt x="277" y="795"/>
                  </a:lnTo>
                  <a:lnTo>
                    <a:pt x="248" y="787"/>
                  </a:lnTo>
                  <a:lnTo>
                    <a:pt x="220" y="775"/>
                  </a:lnTo>
                  <a:lnTo>
                    <a:pt x="192" y="763"/>
                  </a:lnTo>
                  <a:lnTo>
                    <a:pt x="167" y="748"/>
                  </a:lnTo>
                  <a:lnTo>
                    <a:pt x="142" y="731"/>
                  </a:lnTo>
                  <a:lnTo>
                    <a:pt x="118" y="713"/>
                  </a:lnTo>
                  <a:lnTo>
                    <a:pt x="96" y="693"/>
                  </a:lnTo>
                  <a:lnTo>
                    <a:pt x="75" y="670"/>
                  </a:lnTo>
                  <a:lnTo>
                    <a:pt x="57" y="647"/>
                  </a:lnTo>
                  <a:lnTo>
                    <a:pt x="40" y="622"/>
                  </a:lnTo>
                  <a:lnTo>
                    <a:pt x="25" y="596"/>
                  </a:lnTo>
                  <a:lnTo>
                    <a:pt x="11" y="569"/>
                  </a:lnTo>
                  <a:lnTo>
                    <a:pt x="0" y="540"/>
                  </a:lnTo>
                  <a:lnTo>
                    <a:pt x="0" y="555"/>
                  </a:lnTo>
                  <a:close/>
                </a:path>
              </a:pathLst>
            </a:custGeom>
            <a:solidFill>
              <a:srgbClr val="8BA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6" name="Freeform 294"/>
            <p:cNvSpPr>
              <a:spLocks noEditPoints="1"/>
            </p:cNvSpPr>
            <p:nvPr/>
          </p:nvSpPr>
          <p:spPr bwMode="auto">
            <a:xfrm>
              <a:off x="4115" y="2063"/>
              <a:ext cx="740" cy="806"/>
            </a:xfrm>
            <a:custGeom>
              <a:avLst/>
              <a:gdLst>
                <a:gd name="T0" fmla="*/ 715 w 740"/>
                <a:gd name="T1" fmla="*/ 206 h 806"/>
                <a:gd name="T2" fmla="*/ 663 w 740"/>
                <a:gd name="T3" fmla="*/ 133 h 806"/>
                <a:gd name="T4" fmla="*/ 597 w 740"/>
                <a:gd name="T5" fmla="*/ 74 h 806"/>
                <a:gd name="T6" fmla="*/ 519 w 740"/>
                <a:gd name="T7" fmla="*/ 30 h 806"/>
                <a:gd name="T8" fmla="*/ 433 w 740"/>
                <a:gd name="T9" fmla="*/ 4 h 806"/>
                <a:gd name="T10" fmla="*/ 338 w 740"/>
                <a:gd name="T11" fmla="*/ 1 h 806"/>
                <a:gd name="T12" fmla="*/ 249 w 740"/>
                <a:gd name="T13" fmla="*/ 18 h 806"/>
                <a:gd name="T14" fmla="*/ 167 w 740"/>
                <a:gd name="T15" fmla="*/ 57 h 806"/>
                <a:gd name="T16" fmla="*/ 97 w 740"/>
                <a:gd name="T17" fmla="*/ 111 h 806"/>
                <a:gd name="T18" fmla="*/ 40 w 740"/>
                <a:gd name="T19" fmla="*/ 180 h 806"/>
                <a:gd name="T20" fmla="*/ 0 w 740"/>
                <a:gd name="T21" fmla="*/ 261 h 806"/>
                <a:gd name="T22" fmla="*/ 24 w 740"/>
                <a:gd name="T23" fmla="*/ 218 h 806"/>
                <a:gd name="T24" fmla="*/ 74 w 740"/>
                <a:gd name="T25" fmla="*/ 143 h 806"/>
                <a:gd name="T26" fmla="*/ 141 w 740"/>
                <a:gd name="T27" fmla="*/ 81 h 806"/>
                <a:gd name="T28" fmla="*/ 218 w 740"/>
                <a:gd name="T29" fmla="*/ 35 h 806"/>
                <a:gd name="T30" fmla="*/ 307 w 740"/>
                <a:gd name="T31" fmla="*/ 10 h 806"/>
                <a:gd name="T32" fmla="*/ 402 w 740"/>
                <a:gd name="T33" fmla="*/ 6 h 806"/>
                <a:gd name="T34" fmla="*/ 492 w 740"/>
                <a:gd name="T35" fmla="*/ 25 h 806"/>
                <a:gd name="T36" fmla="*/ 574 w 740"/>
                <a:gd name="T37" fmla="*/ 64 h 806"/>
                <a:gd name="T38" fmla="*/ 645 w 740"/>
                <a:gd name="T39" fmla="*/ 121 h 806"/>
                <a:gd name="T40" fmla="*/ 701 w 740"/>
                <a:gd name="T41" fmla="*/ 193 h 806"/>
                <a:gd name="T42" fmla="*/ 740 w 740"/>
                <a:gd name="T43" fmla="*/ 277 h 806"/>
                <a:gd name="T44" fmla="*/ 11 w 740"/>
                <a:gd name="T45" fmla="*/ 572 h 806"/>
                <a:gd name="T46" fmla="*/ 58 w 740"/>
                <a:gd name="T47" fmla="*/ 650 h 806"/>
                <a:gd name="T48" fmla="*/ 120 w 740"/>
                <a:gd name="T49" fmla="*/ 714 h 806"/>
                <a:gd name="T50" fmla="*/ 193 w 740"/>
                <a:gd name="T51" fmla="*/ 764 h 806"/>
                <a:gd name="T52" fmla="*/ 278 w 740"/>
                <a:gd name="T53" fmla="*/ 795 h 806"/>
                <a:gd name="T54" fmla="*/ 370 w 740"/>
                <a:gd name="T55" fmla="*/ 806 h 806"/>
                <a:gd name="T56" fmla="*/ 462 w 740"/>
                <a:gd name="T57" fmla="*/ 795 h 806"/>
                <a:gd name="T58" fmla="*/ 547 w 740"/>
                <a:gd name="T59" fmla="*/ 764 h 806"/>
                <a:gd name="T60" fmla="*/ 620 w 740"/>
                <a:gd name="T61" fmla="*/ 714 h 806"/>
                <a:gd name="T62" fmla="*/ 682 w 740"/>
                <a:gd name="T63" fmla="*/ 650 h 806"/>
                <a:gd name="T64" fmla="*/ 729 w 740"/>
                <a:gd name="T65" fmla="*/ 572 h 806"/>
                <a:gd name="T66" fmla="*/ 729 w 740"/>
                <a:gd name="T67" fmla="*/ 558 h 806"/>
                <a:gd name="T68" fmla="*/ 684 w 740"/>
                <a:gd name="T69" fmla="*/ 639 h 806"/>
                <a:gd name="T70" fmla="*/ 623 w 740"/>
                <a:gd name="T71" fmla="*/ 706 h 806"/>
                <a:gd name="T72" fmla="*/ 549 w 740"/>
                <a:gd name="T73" fmla="*/ 757 h 806"/>
                <a:gd name="T74" fmla="*/ 463 w 740"/>
                <a:gd name="T75" fmla="*/ 789 h 806"/>
                <a:gd name="T76" fmla="*/ 370 w 740"/>
                <a:gd name="T77" fmla="*/ 801 h 806"/>
                <a:gd name="T78" fmla="*/ 277 w 740"/>
                <a:gd name="T79" fmla="*/ 789 h 806"/>
                <a:gd name="T80" fmla="*/ 191 w 740"/>
                <a:gd name="T81" fmla="*/ 757 h 806"/>
                <a:gd name="T82" fmla="*/ 117 w 740"/>
                <a:gd name="T83" fmla="*/ 706 h 806"/>
                <a:gd name="T84" fmla="*/ 56 w 740"/>
                <a:gd name="T85" fmla="*/ 639 h 806"/>
                <a:gd name="T86" fmla="*/ 11 w 740"/>
                <a:gd name="T87" fmla="*/ 558 h 80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06"/>
                <a:gd name="T134" fmla="*/ 740 w 740"/>
                <a:gd name="T135" fmla="*/ 806 h 80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06">
                  <a:moveTo>
                    <a:pt x="740" y="261"/>
                  </a:moveTo>
                  <a:lnTo>
                    <a:pt x="729" y="233"/>
                  </a:lnTo>
                  <a:lnTo>
                    <a:pt x="715" y="206"/>
                  </a:lnTo>
                  <a:lnTo>
                    <a:pt x="700" y="180"/>
                  </a:lnTo>
                  <a:lnTo>
                    <a:pt x="682" y="156"/>
                  </a:lnTo>
                  <a:lnTo>
                    <a:pt x="663" y="133"/>
                  </a:lnTo>
                  <a:lnTo>
                    <a:pt x="643" y="111"/>
                  </a:lnTo>
                  <a:lnTo>
                    <a:pt x="620" y="91"/>
                  </a:lnTo>
                  <a:lnTo>
                    <a:pt x="597" y="74"/>
                  </a:lnTo>
                  <a:lnTo>
                    <a:pt x="573" y="57"/>
                  </a:lnTo>
                  <a:lnTo>
                    <a:pt x="547" y="42"/>
                  </a:lnTo>
                  <a:lnTo>
                    <a:pt x="519" y="30"/>
                  </a:lnTo>
                  <a:lnTo>
                    <a:pt x="491" y="18"/>
                  </a:lnTo>
                  <a:lnTo>
                    <a:pt x="462" y="11"/>
                  </a:lnTo>
                  <a:lnTo>
                    <a:pt x="433" y="4"/>
                  </a:lnTo>
                  <a:lnTo>
                    <a:pt x="402" y="1"/>
                  </a:lnTo>
                  <a:lnTo>
                    <a:pt x="370" y="0"/>
                  </a:lnTo>
                  <a:lnTo>
                    <a:pt x="338" y="1"/>
                  </a:lnTo>
                  <a:lnTo>
                    <a:pt x="307" y="4"/>
                  </a:lnTo>
                  <a:lnTo>
                    <a:pt x="278" y="11"/>
                  </a:lnTo>
                  <a:lnTo>
                    <a:pt x="249" y="18"/>
                  </a:lnTo>
                  <a:lnTo>
                    <a:pt x="221" y="30"/>
                  </a:lnTo>
                  <a:lnTo>
                    <a:pt x="193" y="42"/>
                  </a:lnTo>
                  <a:lnTo>
                    <a:pt x="167" y="57"/>
                  </a:lnTo>
                  <a:lnTo>
                    <a:pt x="143" y="74"/>
                  </a:lnTo>
                  <a:lnTo>
                    <a:pt x="120" y="91"/>
                  </a:lnTo>
                  <a:lnTo>
                    <a:pt x="97" y="111"/>
                  </a:lnTo>
                  <a:lnTo>
                    <a:pt x="77" y="133"/>
                  </a:lnTo>
                  <a:lnTo>
                    <a:pt x="58" y="156"/>
                  </a:lnTo>
                  <a:lnTo>
                    <a:pt x="40" y="180"/>
                  </a:lnTo>
                  <a:lnTo>
                    <a:pt x="25" y="206"/>
                  </a:lnTo>
                  <a:lnTo>
                    <a:pt x="11" y="233"/>
                  </a:lnTo>
                  <a:lnTo>
                    <a:pt x="0" y="261"/>
                  </a:lnTo>
                  <a:lnTo>
                    <a:pt x="0" y="277"/>
                  </a:lnTo>
                  <a:lnTo>
                    <a:pt x="11" y="247"/>
                  </a:lnTo>
                  <a:lnTo>
                    <a:pt x="24" y="218"/>
                  </a:lnTo>
                  <a:lnTo>
                    <a:pt x="39" y="193"/>
                  </a:lnTo>
                  <a:lnTo>
                    <a:pt x="56" y="167"/>
                  </a:lnTo>
                  <a:lnTo>
                    <a:pt x="74" y="143"/>
                  </a:lnTo>
                  <a:lnTo>
                    <a:pt x="95" y="121"/>
                  </a:lnTo>
                  <a:lnTo>
                    <a:pt x="117" y="101"/>
                  </a:lnTo>
                  <a:lnTo>
                    <a:pt x="141" y="81"/>
                  </a:lnTo>
                  <a:lnTo>
                    <a:pt x="166" y="64"/>
                  </a:lnTo>
                  <a:lnTo>
                    <a:pt x="191" y="50"/>
                  </a:lnTo>
                  <a:lnTo>
                    <a:pt x="218" y="35"/>
                  </a:lnTo>
                  <a:lnTo>
                    <a:pt x="248" y="25"/>
                  </a:lnTo>
                  <a:lnTo>
                    <a:pt x="277" y="17"/>
                  </a:lnTo>
                  <a:lnTo>
                    <a:pt x="307" y="10"/>
                  </a:lnTo>
                  <a:lnTo>
                    <a:pt x="338" y="6"/>
                  </a:lnTo>
                  <a:lnTo>
                    <a:pt x="370" y="4"/>
                  </a:lnTo>
                  <a:lnTo>
                    <a:pt x="402" y="6"/>
                  </a:lnTo>
                  <a:lnTo>
                    <a:pt x="433" y="10"/>
                  </a:lnTo>
                  <a:lnTo>
                    <a:pt x="463" y="17"/>
                  </a:lnTo>
                  <a:lnTo>
                    <a:pt x="492" y="25"/>
                  </a:lnTo>
                  <a:lnTo>
                    <a:pt x="522" y="35"/>
                  </a:lnTo>
                  <a:lnTo>
                    <a:pt x="549" y="50"/>
                  </a:lnTo>
                  <a:lnTo>
                    <a:pt x="574" y="64"/>
                  </a:lnTo>
                  <a:lnTo>
                    <a:pt x="599" y="81"/>
                  </a:lnTo>
                  <a:lnTo>
                    <a:pt x="623" y="101"/>
                  </a:lnTo>
                  <a:lnTo>
                    <a:pt x="645" y="121"/>
                  </a:lnTo>
                  <a:lnTo>
                    <a:pt x="666" y="143"/>
                  </a:lnTo>
                  <a:lnTo>
                    <a:pt x="684" y="167"/>
                  </a:lnTo>
                  <a:lnTo>
                    <a:pt x="701" y="193"/>
                  </a:lnTo>
                  <a:lnTo>
                    <a:pt x="716" y="218"/>
                  </a:lnTo>
                  <a:lnTo>
                    <a:pt x="729" y="247"/>
                  </a:lnTo>
                  <a:lnTo>
                    <a:pt x="740" y="277"/>
                  </a:lnTo>
                  <a:lnTo>
                    <a:pt x="740" y="261"/>
                  </a:lnTo>
                  <a:close/>
                  <a:moveTo>
                    <a:pt x="0" y="545"/>
                  </a:moveTo>
                  <a:lnTo>
                    <a:pt x="11" y="572"/>
                  </a:lnTo>
                  <a:lnTo>
                    <a:pt x="25" y="599"/>
                  </a:lnTo>
                  <a:lnTo>
                    <a:pt x="40" y="626"/>
                  </a:lnTo>
                  <a:lnTo>
                    <a:pt x="58" y="650"/>
                  </a:lnTo>
                  <a:lnTo>
                    <a:pt x="77" y="673"/>
                  </a:lnTo>
                  <a:lnTo>
                    <a:pt x="97" y="694"/>
                  </a:lnTo>
                  <a:lnTo>
                    <a:pt x="120" y="714"/>
                  </a:lnTo>
                  <a:lnTo>
                    <a:pt x="143" y="733"/>
                  </a:lnTo>
                  <a:lnTo>
                    <a:pt x="167" y="750"/>
                  </a:lnTo>
                  <a:lnTo>
                    <a:pt x="193" y="764"/>
                  </a:lnTo>
                  <a:lnTo>
                    <a:pt x="221" y="777"/>
                  </a:lnTo>
                  <a:lnTo>
                    <a:pt x="249" y="786"/>
                  </a:lnTo>
                  <a:lnTo>
                    <a:pt x="278" y="795"/>
                  </a:lnTo>
                  <a:lnTo>
                    <a:pt x="307" y="801"/>
                  </a:lnTo>
                  <a:lnTo>
                    <a:pt x="338" y="805"/>
                  </a:lnTo>
                  <a:lnTo>
                    <a:pt x="370" y="806"/>
                  </a:lnTo>
                  <a:lnTo>
                    <a:pt x="402" y="805"/>
                  </a:lnTo>
                  <a:lnTo>
                    <a:pt x="433" y="801"/>
                  </a:lnTo>
                  <a:lnTo>
                    <a:pt x="462" y="795"/>
                  </a:lnTo>
                  <a:lnTo>
                    <a:pt x="491" y="786"/>
                  </a:lnTo>
                  <a:lnTo>
                    <a:pt x="519" y="777"/>
                  </a:lnTo>
                  <a:lnTo>
                    <a:pt x="547" y="764"/>
                  </a:lnTo>
                  <a:lnTo>
                    <a:pt x="573" y="750"/>
                  </a:lnTo>
                  <a:lnTo>
                    <a:pt x="597" y="733"/>
                  </a:lnTo>
                  <a:lnTo>
                    <a:pt x="620" y="714"/>
                  </a:lnTo>
                  <a:lnTo>
                    <a:pt x="643" y="694"/>
                  </a:lnTo>
                  <a:lnTo>
                    <a:pt x="663" y="673"/>
                  </a:lnTo>
                  <a:lnTo>
                    <a:pt x="682" y="650"/>
                  </a:lnTo>
                  <a:lnTo>
                    <a:pt x="700" y="626"/>
                  </a:lnTo>
                  <a:lnTo>
                    <a:pt x="715" y="599"/>
                  </a:lnTo>
                  <a:lnTo>
                    <a:pt x="729" y="572"/>
                  </a:lnTo>
                  <a:lnTo>
                    <a:pt x="740" y="545"/>
                  </a:lnTo>
                  <a:lnTo>
                    <a:pt x="740" y="529"/>
                  </a:lnTo>
                  <a:lnTo>
                    <a:pt x="729" y="558"/>
                  </a:lnTo>
                  <a:lnTo>
                    <a:pt x="716" y="586"/>
                  </a:lnTo>
                  <a:lnTo>
                    <a:pt x="701" y="613"/>
                  </a:lnTo>
                  <a:lnTo>
                    <a:pt x="684" y="639"/>
                  </a:lnTo>
                  <a:lnTo>
                    <a:pt x="666" y="662"/>
                  </a:lnTo>
                  <a:lnTo>
                    <a:pt x="645" y="684"/>
                  </a:lnTo>
                  <a:lnTo>
                    <a:pt x="623" y="706"/>
                  </a:lnTo>
                  <a:lnTo>
                    <a:pt x="599" y="724"/>
                  </a:lnTo>
                  <a:lnTo>
                    <a:pt x="574" y="741"/>
                  </a:lnTo>
                  <a:lnTo>
                    <a:pt x="549" y="757"/>
                  </a:lnTo>
                  <a:lnTo>
                    <a:pt x="522" y="769"/>
                  </a:lnTo>
                  <a:lnTo>
                    <a:pt x="492" y="781"/>
                  </a:lnTo>
                  <a:lnTo>
                    <a:pt x="463" y="789"/>
                  </a:lnTo>
                  <a:lnTo>
                    <a:pt x="433" y="795"/>
                  </a:lnTo>
                  <a:lnTo>
                    <a:pt x="402" y="799"/>
                  </a:lnTo>
                  <a:lnTo>
                    <a:pt x="370" y="801"/>
                  </a:lnTo>
                  <a:lnTo>
                    <a:pt x="338" y="799"/>
                  </a:lnTo>
                  <a:lnTo>
                    <a:pt x="307" y="795"/>
                  </a:lnTo>
                  <a:lnTo>
                    <a:pt x="277" y="789"/>
                  </a:lnTo>
                  <a:lnTo>
                    <a:pt x="248" y="781"/>
                  </a:lnTo>
                  <a:lnTo>
                    <a:pt x="218" y="769"/>
                  </a:lnTo>
                  <a:lnTo>
                    <a:pt x="191" y="757"/>
                  </a:lnTo>
                  <a:lnTo>
                    <a:pt x="166" y="741"/>
                  </a:lnTo>
                  <a:lnTo>
                    <a:pt x="141" y="724"/>
                  </a:lnTo>
                  <a:lnTo>
                    <a:pt x="117" y="706"/>
                  </a:lnTo>
                  <a:lnTo>
                    <a:pt x="95" y="684"/>
                  </a:lnTo>
                  <a:lnTo>
                    <a:pt x="74" y="662"/>
                  </a:lnTo>
                  <a:lnTo>
                    <a:pt x="56" y="639"/>
                  </a:lnTo>
                  <a:lnTo>
                    <a:pt x="39" y="613"/>
                  </a:lnTo>
                  <a:lnTo>
                    <a:pt x="24" y="586"/>
                  </a:lnTo>
                  <a:lnTo>
                    <a:pt x="11" y="558"/>
                  </a:lnTo>
                  <a:lnTo>
                    <a:pt x="0" y="529"/>
                  </a:lnTo>
                  <a:lnTo>
                    <a:pt x="0" y="545"/>
                  </a:lnTo>
                  <a:close/>
                </a:path>
              </a:pathLst>
            </a:custGeom>
            <a:solidFill>
              <a:srgbClr val="8BA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7" name="Freeform 295"/>
            <p:cNvSpPr>
              <a:spLocks noEditPoints="1"/>
            </p:cNvSpPr>
            <p:nvPr/>
          </p:nvSpPr>
          <p:spPr bwMode="auto">
            <a:xfrm>
              <a:off x="4115" y="2066"/>
              <a:ext cx="740" cy="801"/>
            </a:xfrm>
            <a:custGeom>
              <a:avLst/>
              <a:gdLst>
                <a:gd name="T0" fmla="*/ 715 w 740"/>
                <a:gd name="T1" fmla="*/ 210 h 801"/>
                <a:gd name="T2" fmla="*/ 665 w 740"/>
                <a:gd name="T3" fmla="*/ 135 h 801"/>
                <a:gd name="T4" fmla="*/ 598 w 740"/>
                <a:gd name="T5" fmla="*/ 74 h 801"/>
                <a:gd name="T6" fmla="*/ 520 w 740"/>
                <a:gd name="T7" fmla="*/ 29 h 801"/>
                <a:gd name="T8" fmla="*/ 433 w 740"/>
                <a:gd name="T9" fmla="*/ 4 h 801"/>
                <a:gd name="T10" fmla="*/ 338 w 740"/>
                <a:gd name="T11" fmla="*/ 1 h 801"/>
                <a:gd name="T12" fmla="*/ 248 w 740"/>
                <a:gd name="T13" fmla="*/ 20 h 801"/>
                <a:gd name="T14" fmla="*/ 167 w 740"/>
                <a:gd name="T15" fmla="*/ 58 h 801"/>
                <a:gd name="T16" fmla="*/ 96 w 740"/>
                <a:gd name="T17" fmla="*/ 113 h 801"/>
                <a:gd name="T18" fmla="*/ 40 w 740"/>
                <a:gd name="T19" fmla="*/ 183 h 801"/>
                <a:gd name="T20" fmla="*/ 0 w 740"/>
                <a:gd name="T21" fmla="*/ 265 h 801"/>
                <a:gd name="T22" fmla="*/ 24 w 740"/>
                <a:gd name="T23" fmla="*/ 224 h 801"/>
                <a:gd name="T24" fmla="*/ 72 w 740"/>
                <a:gd name="T25" fmla="*/ 146 h 801"/>
                <a:gd name="T26" fmla="*/ 139 w 740"/>
                <a:gd name="T27" fmla="*/ 82 h 801"/>
                <a:gd name="T28" fmla="*/ 217 w 740"/>
                <a:gd name="T29" fmla="*/ 37 h 801"/>
                <a:gd name="T30" fmla="*/ 306 w 740"/>
                <a:gd name="T31" fmla="*/ 10 h 801"/>
                <a:gd name="T32" fmla="*/ 402 w 740"/>
                <a:gd name="T33" fmla="*/ 5 h 801"/>
                <a:gd name="T34" fmla="*/ 494 w 740"/>
                <a:gd name="T35" fmla="*/ 25 h 801"/>
                <a:gd name="T36" fmla="*/ 577 w 740"/>
                <a:gd name="T37" fmla="*/ 65 h 801"/>
                <a:gd name="T38" fmla="*/ 647 w 740"/>
                <a:gd name="T39" fmla="*/ 123 h 801"/>
                <a:gd name="T40" fmla="*/ 702 w 740"/>
                <a:gd name="T41" fmla="*/ 196 h 801"/>
                <a:gd name="T42" fmla="*/ 740 w 740"/>
                <a:gd name="T43" fmla="*/ 281 h 801"/>
                <a:gd name="T44" fmla="*/ 11 w 740"/>
                <a:gd name="T45" fmla="*/ 563 h 801"/>
                <a:gd name="T46" fmla="*/ 57 w 740"/>
                <a:gd name="T47" fmla="*/ 641 h 801"/>
                <a:gd name="T48" fmla="*/ 118 w 740"/>
                <a:gd name="T49" fmla="*/ 707 h 801"/>
                <a:gd name="T50" fmla="*/ 192 w 740"/>
                <a:gd name="T51" fmla="*/ 757 h 801"/>
                <a:gd name="T52" fmla="*/ 277 w 740"/>
                <a:gd name="T53" fmla="*/ 789 h 801"/>
                <a:gd name="T54" fmla="*/ 370 w 740"/>
                <a:gd name="T55" fmla="*/ 801 h 801"/>
                <a:gd name="T56" fmla="*/ 463 w 740"/>
                <a:gd name="T57" fmla="*/ 789 h 801"/>
                <a:gd name="T58" fmla="*/ 548 w 740"/>
                <a:gd name="T59" fmla="*/ 757 h 801"/>
                <a:gd name="T60" fmla="*/ 622 w 740"/>
                <a:gd name="T61" fmla="*/ 707 h 801"/>
                <a:gd name="T62" fmla="*/ 683 w 740"/>
                <a:gd name="T63" fmla="*/ 641 h 801"/>
                <a:gd name="T64" fmla="*/ 729 w 740"/>
                <a:gd name="T65" fmla="*/ 563 h 801"/>
                <a:gd name="T66" fmla="*/ 729 w 740"/>
                <a:gd name="T67" fmla="*/ 548 h 801"/>
                <a:gd name="T68" fmla="*/ 686 w 740"/>
                <a:gd name="T69" fmla="*/ 629 h 801"/>
                <a:gd name="T70" fmla="*/ 625 w 740"/>
                <a:gd name="T71" fmla="*/ 697 h 801"/>
                <a:gd name="T72" fmla="*/ 551 w 740"/>
                <a:gd name="T73" fmla="*/ 749 h 801"/>
                <a:gd name="T74" fmla="*/ 465 w 740"/>
                <a:gd name="T75" fmla="*/ 783 h 801"/>
                <a:gd name="T76" fmla="*/ 370 w 740"/>
                <a:gd name="T77" fmla="*/ 795 h 801"/>
                <a:gd name="T78" fmla="*/ 275 w 740"/>
                <a:gd name="T79" fmla="*/ 783 h 801"/>
                <a:gd name="T80" fmla="*/ 189 w 740"/>
                <a:gd name="T81" fmla="*/ 749 h 801"/>
                <a:gd name="T82" fmla="*/ 115 w 740"/>
                <a:gd name="T83" fmla="*/ 697 h 801"/>
                <a:gd name="T84" fmla="*/ 54 w 740"/>
                <a:gd name="T85" fmla="*/ 629 h 801"/>
                <a:gd name="T86" fmla="*/ 11 w 740"/>
                <a:gd name="T87" fmla="*/ 548 h 80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801"/>
                <a:gd name="T134" fmla="*/ 740 w 740"/>
                <a:gd name="T135" fmla="*/ 801 h 80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801">
                  <a:moveTo>
                    <a:pt x="740" y="265"/>
                  </a:moveTo>
                  <a:lnTo>
                    <a:pt x="729" y="237"/>
                  </a:lnTo>
                  <a:lnTo>
                    <a:pt x="715" y="210"/>
                  </a:lnTo>
                  <a:lnTo>
                    <a:pt x="700" y="183"/>
                  </a:lnTo>
                  <a:lnTo>
                    <a:pt x="683" y="159"/>
                  </a:lnTo>
                  <a:lnTo>
                    <a:pt x="665" y="135"/>
                  </a:lnTo>
                  <a:lnTo>
                    <a:pt x="644" y="113"/>
                  </a:lnTo>
                  <a:lnTo>
                    <a:pt x="622" y="92"/>
                  </a:lnTo>
                  <a:lnTo>
                    <a:pt x="598" y="74"/>
                  </a:lnTo>
                  <a:lnTo>
                    <a:pt x="574" y="58"/>
                  </a:lnTo>
                  <a:lnTo>
                    <a:pt x="548" y="42"/>
                  </a:lnTo>
                  <a:lnTo>
                    <a:pt x="520" y="29"/>
                  </a:lnTo>
                  <a:lnTo>
                    <a:pt x="492" y="20"/>
                  </a:lnTo>
                  <a:lnTo>
                    <a:pt x="463" y="11"/>
                  </a:lnTo>
                  <a:lnTo>
                    <a:pt x="433" y="4"/>
                  </a:lnTo>
                  <a:lnTo>
                    <a:pt x="402" y="1"/>
                  </a:lnTo>
                  <a:lnTo>
                    <a:pt x="370" y="0"/>
                  </a:lnTo>
                  <a:lnTo>
                    <a:pt x="338" y="1"/>
                  </a:lnTo>
                  <a:lnTo>
                    <a:pt x="307" y="4"/>
                  </a:lnTo>
                  <a:lnTo>
                    <a:pt x="277" y="11"/>
                  </a:lnTo>
                  <a:lnTo>
                    <a:pt x="248" y="20"/>
                  </a:lnTo>
                  <a:lnTo>
                    <a:pt x="220" y="29"/>
                  </a:lnTo>
                  <a:lnTo>
                    <a:pt x="192" y="42"/>
                  </a:lnTo>
                  <a:lnTo>
                    <a:pt x="167" y="58"/>
                  </a:lnTo>
                  <a:lnTo>
                    <a:pt x="142" y="74"/>
                  </a:lnTo>
                  <a:lnTo>
                    <a:pt x="118" y="92"/>
                  </a:lnTo>
                  <a:lnTo>
                    <a:pt x="96" y="113"/>
                  </a:lnTo>
                  <a:lnTo>
                    <a:pt x="75" y="135"/>
                  </a:lnTo>
                  <a:lnTo>
                    <a:pt x="57" y="159"/>
                  </a:lnTo>
                  <a:lnTo>
                    <a:pt x="40" y="183"/>
                  </a:lnTo>
                  <a:lnTo>
                    <a:pt x="25" y="210"/>
                  </a:lnTo>
                  <a:lnTo>
                    <a:pt x="11" y="237"/>
                  </a:lnTo>
                  <a:lnTo>
                    <a:pt x="0" y="265"/>
                  </a:lnTo>
                  <a:lnTo>
                    <a:pt x="0" y="281"/>
                  </a:lnTo>
                  <a:lnTo>
                    <a:pt x="11" y="252"/>
                  </a:lnTo>
                  <a:lnTo>
                    <a:pt x="24" y="224"/>
                  </a:lnTo>
                  <a:lnTo>
                    <a:pt x="38" y="196"/>
                  </a:lnTo>
                  <a:lnTo>
                    <a:pt x="54" y="170"/>
                  </a:lnTo>
                  <a:lnTo>
                    <a:pt x="72" y="146"/>
                  </a:lnTo>
                  <a:lnTo>
                    <a:pt x="93" y="123"/>
                  </a:lnTo>
                  <a:lnTo>
                    <a:pt x="115" y="102"/>
                  </a:lnTo>
                  <a:lnTo>
                    <a:pt x="139" y="82"/>
                  </a:lnTo>
                  <a:lnTo>
                    <a:pt x="164" y="65"/>
                  </a:lnTo>
                  <a:lnTo>
                    <a:pt x="189" y="49"/>
                  </a:lnTo>
                  <a:lnTo>
                    <a:pt x="217" y="37"/>
                  </a:lnTo>
                  <a:lnTo>
                    <a:pt x="246" y="25"/>
                  </a:lnTo>
                  <a:lnTo>
                    <a:pt x="275" y="17"/>
                  </a:lnTo>
                  <a:lnTo>
                    <a:pt x="306" y="10"/>
                  </a:lnTo>
                  <a:lnTo>
                    <a:pt x="338" y="5"/>
                  </a:lnTo>
                  <a:lnTo>
                    <a:pt x="370" y="4"/>
                  </a:lnTo>
                  <a:lnTo>
                    <a:pt x="402" y="5"/>
                  </a:lnTo>
                  <a:lnTo>
                    <a:pt x="434" y="10"/>
                  </a:lnTo>
                  <a:lnTo>
                    <a:pt x="465" y="17"/>
                  </a:lnTo>
                  <a:lnTo>
                    <a:pt x="494" y="25"/>
                  </a:lnTo>
                  <a:lnTo>
                    <a:pt x="523" y="37"/>
                  </a:lnTo>
                  <a:lnTo>
                    <a:pt x="551" y="49"/>
                  </a:lnTo>
                  <a:lnTo>
                    <a:pt x="577" y="65"/>
                  </a:lnTo>
                  <a:lnTo>
                    <a:pt x="601" y="82"/>
                  </a:lnTo>
                  <a:lnTo>
                    <a:pt x="625" y="102"/>
                  </a:lnTo>
                  <a:lnTo>
                    <a:pt x="647" y="123"/>
                  </a:lnTo>
                  <a:lnTo>
                    <a:pt x="668" y="146"/>
                  </a:lnTo>
                  <a:lnTo>
                    <a:pt x="686" y="170"/>
                  </a:lnTo>
                  <a:lnTo>
                    <a:pt x="702" y="196"/>
                  </a:lnTo>
                  <a:lnTo>
                    <a:pt x="716" y="224"/>
                  </a:lnTo>
                  <a:lnTo>
                    <a:pt x="729" y="252"/>
                  </a:lnTo>
                  <a:lnTo>
                    <a:pt x="740" y="281"/>
                  </a:lnTo>
                  <a:lnTo>
                    <a:pt x="740" y="265"/>
                  </a:lnTo>
                  <a:close/>
                  <a:moveTo>
                    <a:pt x="0" y="534"/>
                  </a:moveTo>
                  <a:lnTo>
                    <a:pt x="11" y="563"/>
                  </a:lnTo>
                  <a:lnTo>
                    <a:pt x="25" y="590"/>
                  </a:lnTo>
                  <a:lnTo>
                    <a:pt x="40" y="616"/>
                  </a:lnTo>
                  <a:lnTo>
                    <a:pt x="57" y="641"/>
                  </a:lnTo>
                  <a:lnTo>
                    <a:pt x="75" y="664"/>
                  </a:lnTo>
                  <a:lnTo>
                    <a:pt x="96" y="687"/>
                  </a:lnTo>
                  <a:lnTo>
                    <a:pt x="118" y="707"/>
                  </a:lnTo>
                  <a:lnTo>
                    <a:pt x="142" y="725"/>
                  </a:lnTo>
                  <a:lnTo>
                    <a:pt x="167" y="742"/>
                  </a:lnTo>
                  <a:lnTo>
                    <a:pt x="192" y="757"/>
                  </a:lnTo>
                  <a:lnTo>
                    <a:pt x="220" y="769"/>
                  </a:lnTo>
                  <a:lnTo>
                    <a:pt x="248" y="781"/>
                  </a:lnTo>
                  <a:lnTo>
                    <a:pt x="277" y="789"/>
                  </a:lnTo>
                  <a:lnTo>
                    <a:pt x="307" y="795"/>
                  </a:lnTo>
                  <a:lnTo>
                    <a:pt x="338" y="799"/>
                  </a:lnTo>
                  <a:lnTo>
                    <a:pt x="370" y="801"/>
                  </a:lnTo>
                  <a:lnTo>
                    <a:pt x="402" y="799"/>
                  </a:lnTo>
                  <a:lnTo>
                    <a:pt x="433" y="795"/>
                  </a:lnTo>
                  <a:lnTo>
                    <a:pt x="463" y="789"/>
                  </a:lnTo>
                  <a:lnTo>
                    <a:pt x="492" y="781"/>
                  </a:lnTo>
                  <a:lnTo>
                    <a:pt x="520" y="769"/>
                  </a:lnTo>
                  <a:lnTo>
                    <a:pt x="548" y="757"/>
                  </a:lnTo>
                  <a:lnTo>
                    <a:pt x="574" y="742"/>
                  </a:lnTo>
                  <a:lnTo>
                    <a:pt x="598" y="725"/>
                  </a:lnTo>
                  <a:lnTo>
                    <a:pt x="622" y="707"/>
                  </a:lnTo>
                  <a:lnTo>
                    <a:pt x="644" y="687"/>
                  </a:lnTo>
                  <a:lnTo>
                    <a:pt x="665" y="664"/>
                  </a:lnTo>
                  <a:lnTo>
                    <a:pt x="683" y="641"/>
                  </a:lnTo>
                  <a:lnTo>
                    <a:pt x="700" y="616"/>
                  </a:lnTo>
                  <a:lnTo>
                    <a:pt x="715" y="590"/>
                  </a:lnTo>
                  <a:lnTo>
                    <a:pt x="729" y="563"/>
                  </a:lnTo>
                  <a:lnTo>
                    <a:pt x="740" y="534"/>
                  </a:lnTo>
                  <a:lnTo>
                    <a:pt x="740" y="518"/>
                  </a:lnTo>
                  <a:lnTo>
                    <a:pt x="729" y="548"/>
                  </a:lnTo>
                  <a:lnTo>
                    <a:pt x="716" y="576"/>
                  </a:lnTo>
                  <a:lnTo>
                    <a:pt x="702" y="603"/>
                  </a:lnTo>
                  <a:lnTo>
                    <a:pt x="686" y="629"/>
                  </a:lnTo>
                  <a:lnTo>
                    <a:pt x="668" y="653"/>
                  </a:lnTo>
                  <a:lnTo>
                    <a:pt x="647" y="677"/>
                  </a:lnTo>
                  <a:lnTo>
                    <a:pt x="625" y="697"/>
                  </a:lnTo>
                  <a:lnTo>
                    <a:pt x="601" y="717"/>
                  </a:lnTo>
                  <a:lnTo>
                    <a:pt x="577" y="734"/>
                  </a:lnTo>
                  <a:lnTo>
                    <a:pt x="551" y="749"/>
                  </a:lnTo>
                  <a:lnTo>
                    <a:pt x="523" y="764"/>
                  </a:lnTo>
                  <a:lnTo>
                    <a:pt x="494" y="775"/>
                  </a:lnTo>
                  <a:lnTo>
                    <a:pt x="465" y="783"/>
                  </a:lnTo>
                  <a:lnTo>
                    <a:pt x="434" y="791"/>
                  </a:lnTo>
                  <a:lnTo>
                    <a:pt x="402" y="793"/>
                  </a:lnTo>
                  <a:lnTo>
                    <a:pt x="370" y="795"/>
                  </a:lnTo>
                  <a:lnTo>
                    <a:pt x="338" y="793"/>
                  </a:lnTo>
                  <a:lnTo>
                    <a:pt x="306" y="791"/>
                  </a:lnTo>
                  <a:lnTo>
                    <a:pt x="275" y="783"/>
                  </a:lnTo>
                  <a:lnTo>
                    <a:pt x="246" y="775"/>
                  </a:lnTo>
                  <a:lnTo>
                    <a:pt x="217" y="764"/>
                  </a:lnTo>
                  <a:lnTo>
                    <a:pt x="189" y="749"/>
                  </a:lnTo>
                  <a:lnTo>
                    <a:pt x="164" y="734"/>
                  </a:lnTo>
                  <a:lnTo>
                    <a:pt x="139" y="717"/>
                  </a:lnTo>
                  <a:lnTo>
                    <a:pt x="115" y="697"/>
                  </a:lnTo>
                  <a:lnTo>
                    <a:pt x="93" y="677"/>
                  </a:lnTo>
                  <a:lnTo>
                    <a:pt x="72" y="653"/>
                  </a:lnTo>
                  <a:lnTo>
                    <a:pt x="54" y="629"/>
                  </a:lnTo>
                  <a:lnTo>
                    <a:pt x="38" y="603"/>
                  </a:lnTo>
                  <a:lnTo>
                    <a:pt x="24" y="576"/>
                  </a:lnTo>
                  <a:lnTo>
                    <a:pt x="11" y="548"/>
                  </a:lnTo>
                  <a:lnTo>
                    <a:pt x="0" y="518"/>
                  </a:lnTo>
                  <a:lnTo>
                    <a:pt x="0" y="534"/>
                  </a:lnTo>
                  <a:close/>
                </a:path>
              </a:pathLst>
            </a:custGeom>
            <a:solidFill>
              <a:srgbClr val="8C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8" name="Freeform 296"/>
            <p:cNvSpPr>
              <a:spLocks noEditPoints="1"/>
            </p:cNvSpPr>
            <p:nvPr/>
          </p:nvSpPr>
          <p:spPr bwMode="auto">
            <a:xfrm>
              <a:off x="4115" y="2067"/>
              <a:ext cx="740" cy="797"/>
            </a:xfrm>
            <a:custGeom>
              <a:avLst/>
              <a:gdLst>
                <a:gd name="T0" fmla="*/ 716 w 740"/>
                <a:gd name="T1" fmla="*/ 214 h 797"/>
                <a:gd name="T2" fmla="*/ 666 w 740"/>
                <a:gd name="T3" fmla="*/ 139 h 797"/>
                <a:gd name="T4" fmla="*/ 599 w 740"/>
                <a:gd name="T5" fmla="*/ 77 h 797"/>
                <a:gd name="T6" fmla="*/ 522 w 740"/>
                <a:gd name="T7" fmla="*/ 31 h 797"/>
                <a:gd name="T8" fmla="*/ 433 w 740"/>
                <a:gd name="T9" fmla="*/ 6 h 797"/>
                <a:gd name="T10" fmla="*/ 338 w 740"/>
                <a:gd name="T11" fmla="*/ 2 h 797"/>
                <a:gd name="T12" fmla="*/ 248 w 740"/>
                <a:gd name="T13" fmla="*/ 21 h 797"/>
                <a:gd name="T14" fmla="*/ 166 w 740"/>
                <a:gd name="T15" fmla="*/ 60 h 797"/>
                <a:gd name="T16" fmla="*/ 95 w 740"/>
                <a:gd name="T17" fmla="*/ 117 h 797"/>
                <a:gd name="T18" fmla="*/ 39 w 740"/>
                <a:gd name="T19" fmla="*/ 189 h 797"/>
                <a:gd name="T20" fmla="*/ 0 w 740"/>
                <a:gd name="T21" fmla="*/ 273 h 797"/>
                <a:gd name="T22" fmla="*/ 22 w 740"/>
                <a:gd name="T23" fmla="*/ 230 h 797"/>
                <a:gd name="T24" fmla="*/ 71 w 740"/>
                <a:gd name="T25" fmla="*/ 151 h 797"/>
                <a:gd name="T26" fmla="*/ 136 w 740"/>
                <a:gd name="T27" fmla="*/ 87 h 797"/>
                <a:gd name="T28" fmla="*/ 216 w 740"/>
                <a:gd name="T29" fmla="*/ 38 h 797"/>
                <a:gd name="T30" fmla="*/ 306 w 740"/>
                <a:gd name="T31" fmla="*/ 11 h 797"/>
                <a:gd name="T32" fmla="*/ 402 w 740"/>
                <a:gd name="T33" fmla="*/ 7 h 797"/>
                <a:gd name="T34" fmla="*/ 495 w 740"/>
                <a:gd name="T35" fmla="*/ 27 h 797"/>
                <a:gd name="T36" fmla="*/ 579 w 740"/>
                <a:gd name="T37" fmla="*/ 68 h 797"/>
                <a:gd name="T38" fmla="*/ 648 w 740"/>
                <a:gd name="T39" fmla="*/ 128 h 797"/>
                <a:gd name="T40" fmla="*/ 704 w 740"/>
                <a:gd name="T41" fmla="*/ 202 h 797"/>
                <a:gd name="T42" fmla="*/ 740 w 740"/>
                <a:gd name="T43" fmla="*/ 290 h 797"/>
                <a:gd name="T44" fmla="*/ 11 w 740"/>
                <a:gd name="T45" fmla="*/ 554 h 797"/>
                <a:gd name="T46" fmla="*/ 56 w 740"/>
                <a:gd name="T47" fmla="*/ 635 h 797"/>
                <a:gd name="T48" fmla="*/ 117 w 740"/>
                <a:gd name="T49" fmla="*/ 702 h 797"/>
                <a:gd name="T50" fmla="*/ 191 w 740"/>
                <a:gd name="T51" fmla="*/ 753 h 797"/>
                <a:gd name="T52" fmla="*/ 277 w 740"/>
                <a:gd name="T53" fmla="*/ 785 h 797"/>
                <a:gd name="T54" fmla="*/ 370 w 740"/>
                <a:gd name="T55" fmla="*/ 797 h 797"/>
                <a:gd name="T56" fmla="*/ 463 w 740"/>
                <a:gd name="T57" fmla="*/ 785 h 797"/>
                <a:gd name="T58" fmla="*/ 549 w 740"/>
                <a:gd name="T59" fmla="*/ 753 h 797"/>
                <a:gd name="T60" fmla="*/ 623 w 740"/>
                <a:gd name="T61" fmla="*/ 702 h 797"/>
                <a:gd name="T62" fmla="*/ 684 w 740"/>
                <a:gd name="T63" fmla="*/ 635 h 797"/>
                <a:gd name="T64" fmla="*/ 729 w 740"/>
                <a:gd name="T65" fmla="*/ 554 h 797"/>
                <a:gd name="T66" fmla="*/ 730 w 740"/>
                <a:gd name="T67" fmla="*/ 538 h 797"/>
                <a:gd name="T68" fmla="*/ 687 w 740"/>
                <a:gd name="T69" fmla="*/ 622 h 797"/>
                <a:gd name="T70" fmla="*/ 627 w 740"/>
                <a:gd name="T71" fmla="*/ 692 h 797"/>
                <a:gd name="T72" fmla="*/ 552 w 740"/>
                <a:gd name="T73" fmla="*/ 746 h 797"/>
                <a:gd name="T74" fmla="*/ 466 w 740"/>
                <a:gd name="T75" fmla="*/ 780 h 797"/>
                <a:gd name="T76" fmla="*/ 370 w 740"/>
                <a:gd name="T77" fmla="*/ 791 h 797"/>
                <a:gd name="T78" fmla="*/ 275 w 740"/>
                <a:gd name="T79" fmla="*/ 780 h 797"/>
                <a:gd name="T80" fmla="*/ 188 w 740"/>
                <a:gd name="T81" fmla="*/ 746 h 797"/>
                <a:gd name="T82" fmla="*/ 113 w 740"/>
                <a:gd name="T83" fmla="*/ 692 h 797"/>
                <a:gd name="T84" fmla="*/ 53 w 740"/>
                <a:gd name="T85" fmla="*/ 622 h 797"/>
                <a:gd name="T86" fmla="*/ 10 w 740"/>
                <a:gd name="T87" fmla="*/ 538 h 79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797"/>
                <a:gd name="T134" fmla="*/ 740 w 740"/>
                <a:gd name="T135" fmla="*/ 797 h 79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797">
                  <a:moveTo>
                    <a:pt x="740" y="273"/>
                  </a:moveTo>
                  <a:lnTo>
                    <a:pt x="729" y="243"/>
                  </a:lnTo>
                  <a:lnTo>
                    <a:pt x="716" y="214"/>
                  </a:lnTo>
                  <a:lnTo>
                    <a:pt x="701" y="189"/>
                  </a:lnTo>
                  <a:lnTo>
                    <a:pt x="684" y="163"/>
                  </a:lnTo>
                  <a:lnTo>
                    <a:pt x="666" y="139"/>
                  </a:lnTo>
                  <a:lnTo>
                    <a:pt x="645" y="117"/>
                  </a:lnTo>
                  <a:lnTo>
                    <a:pt x="623" y="97"/>
                  </a:lnTo>
                  <a:lnTo>
                    <a:pt x="599" y="77"/>
                  </a:lnTo>
                  <a:lnTo>
                    <a:pt x="574" y="60"/>
                  </a:lnTo>
                  <a:lnTo>
                    <a:pt x="549" y="46"/>
                  </a:lnTo>
                  <a:lnTo>
                    <a:pt x="522" y="31"/>
                  </a:lnTo>
                  <a:lnTo>
                    <a:pt x="492" y="21"/>
                  </a:lnTo>
                  <a:lnTo>
                    <a:pt x="463" y="13"/>
                  </a:lnTo>
                  <a:lnTo>
                    <a:pt x="433" y="6"/>
                  </a:lnTo>
                  <a:lnTo>
                    <a:pt x="402" y="2"/>
                  </a:lnTo>
                  <a:lnTo>
                    <a:pt x="370" y="0"/>
                  </a:lnTo>
                  <a:lnTo>
                    <a:pt x="338" y="2"/>
                  </a:lnTo>
                  <a:lnTo>
                    <a:pt x="307" y="6"/>
                  </a:lnTo>
                  <a:lnTo>
                    <a:pt x="277" y="13"/>
                  </a:lnTo>
                  <a:lnTo>
                    <a:pt x="248" y="21"/>
                  </a:lnTo>
                  <a:lnTo>
                    <a:pt x="218" y="31"/>
                  </a:lnTo>
                  <a:lnTo>
                    <a:pt x="191" y="46"/>
                  </a:lnTo>
                  <a:lnTo>
                    <a:pt x="166" y="60"/>
                  </a:lnTo>
                  <a:lnTo>
                    <a:pt x="141" y="77"/>
                  </a:lnTo>
                  <a:lnTo>
                    <a:pt x="117" y="97"/>
                  </a:lnTo>
                  <a:lnTo>
                    <a:pt x="95" y="117"/>
                  </a:lnTo>
                  <a:lnTo>
                    <a:pt x="74" y="139"/>
                  </a:lnTo>
                  <a:lnTo>
                    <a:pt x="56" y="163"/>
                  </a:lnTo>
                  <a:lnTo>
                    <a:pt x="39" y="189"/>
                  </a:lnTo>
                  <a:lnTo>
                    <a:pt x="24" y="214"/>
                  </a:lnTo>
                  <a:lnTo>
                    <a:pt x="11" y="243"/>
                  </a:lnTo>
                  <a:lnTo>
                    <a:pt x="0" y="273"/>
                  </a:lnTo>
                  <a:lnTo>
                    <a:pt x="0" y="290"/>
                  </a:lnTo>
                  <a:lnTo>
                    <a:pt x="10" y="259"/>
                  </a:lnTo>
                  <a:lnTo>
                    <a:pt x="22" y="230"/>
                  </a:lnTo>
                  <a:lnTo>
                    <a:pt x="36" y="202"/>
                  </a:lnTo>
                  <a:lnTo>
                    <a:pt x="53" y="176"/>
                  </a:lnTo>
                  <a:lnTo>
                    <a:pt x="71" y="151"/>
                  </a:lnTo>
                  <a:lnTo>
                    <a:pt x="92" y="128"/>
                  </a:lnTo>
                  <a:lnTo>
                    <a:pt x="113" y="107"/>
                  </a:lnTo>
                  <a:lnTo>
                    <a:pt x="136" y="87"/>
                  </a:lnTo>
                  <a:lnTo>
                    <a:pt x="161" y="68"/>
                  </a:lnTo>
                  <a:lnTo>
                    <a:pt x="188" y="53"/>
                  </a:lnTo>
                  <a:lnTo>
                    <a:pt x="216" y="38"/>
                  </a:lnTo>
                  <a:lnTo>
                    <a:pt x="245" y="27"/>
                  </a:lnTo>
                  <a:lnTo>
                    <a:pt x="275" y="19"/>
                  </a:lnTo>
                  <a:lnTo>
                    <a:pt x="306" y="11"/>
                  </a:lnTo>
                  <a:lnTo>
                    <a:pt x="338" y="7"/>
                  </a:lnTo>
                  <a:lnTo>
                    <a:pt x="370" y="6"/>
                  </a:lnTo>
                  <a:lnTo>
                    <a:pt x="402" y="7"/>
                  </a:lnTo>
                  <a:lnTo>
                    <a:pt x="434" y="11"/>
                  </a:lnTo>
                  <a:lnTo>
                    <a:pt x="466" y="19"/>
                  </a:lnTo>
                  <a:lnTo>
                    <a:pt x="495" y="27"/>
                  </a:lnTo>
                  <a:lnTo>
                    <a:pt x="524" y="38"/>
                  </a:lnTo>
                  <a:lnTo>
                    <a:pt x="552" y="53"/>
                  </a:lnTo>
                  <a:lnTo>
                    <a:pt x="579" y="68"/>
                  </a:lnTo>
                  <a:lnTo>
                    <a:pt x="604" y="87"/>
                  </a:lnTo>
                  <a:lnTo>
                    <a:pt x="627" y="107"/>
                  </a:lnTo>
                  <a:lnTo>
                    <a:pt x="648" y="128"/>
                  </a:lnTo>
                  <a:lnTo>
                    <a:pt x="669" y="151"/>
                  </a:lnTo>
                  <a:lnTo>
                    <a:pt x="687" y="176"/>
                  </a:lnTo>
                  <a:lnTo>
                    <a:pt x="704" y="202"/>
                  </a:lnTo>
                  <a:lnTo>
                    <a:pt x="718" y="230"/>
                  </a:lnTo>
                  <a:lnTo>
                    <a:pt x="730" y="259"/>
                  </a:lnTo>
                  <a:lnTo>
                    <a:pt x="740" y="290"/>
                  </a:lnTo>
                  <a:lnTo>
                    <a:pt x="740" y="273"/>
                  </a:lnTo>
                  <a:close/>
                  <a:moveTo>
                    <a:pt x="0" y="525"/>
                  </a:moveTo>
                  <a:lnTo>
                    <a:pt x="11" y="554"/>
                  </a:lnTo>
                  <a:lnTo>
                    <a:pt x="24" y="582"/>
                  </a:lnTo>
                  <a:lnTo>
                    <a:pt x="39" y="609"/>
                  </a:lnTo>
                  <a:lnTo>
                    <a:pt x="56" y="635"/>
                  </a:lnTo>
                  <a:lnTo>
                    <a:pt x="74" y="658"/>
                  </a:lnTo>
                  <a:lnTo>
                    <a:pt x="95" y="680"/>
                  </a:lnTo>
                  <a:lnTo>
                    <a:pt x="117" y="702"/>
                  </a:lnTo>
                  <a:lnTo>
                    <a:pt x="141" y="720"/>
                  </a:lnTo>
                  <a:lnTo>
                    <a:pt x="166" y="737"/>
                  </a:lnTo>
                  <a:lnTo>
                    <a:pt x="191" y="753"/>
                  </a:lnTo>
                  <a:lnTo>
                    <a:pt x="218" y="765"/>
                  </a:lnTo>
                  <a:lnTo>
                    <a:pt x="248" y="777"/>
                  </a:lnTo>
                  <a:lnTo>
                    <a:pt x="277" y="785"/>
                  </a:lnTo>
                  <a:lnTo>
                    <a:pt x="307" y="791"/>
                  </a:lnTo>
                  <a:lnTo>
                    <a:pt x="338" y="795"/>
                  </a:lnTo>
                  <a:lnTo>
                    <a:pt x="370" y="797"/>
                  </a:lnTo>
                  <a:lnTo>
                    <a:pt x="402" y="795"/>
                  </a:lnTo>
                  <a:lnTo>
                    <a:pt x="433" y="791"/>
                  </a:lnTo>
                  <a:lnTo>
                    <a:pt x="463" y="785"/>
                  </a:lnTo>
                  <a:lnTo>
                    <a:pt x="492" y="777"/>
                  </a:lnTo>
                  <a:lnTo>
                    <a:pt x="522" y="765"/>
                  </a:lnTo>
                  <a:lnTo>
                    <a:pt x="549" y="753"/>
                  </a:lnTo>
                  <a:lnTo>
                    <a:pt x="574" y="737"/>
                  </a:lnTo>
                  <a:lnTo>
                    <a:pt x="599" y="720"/>
                  </a:lnTo>
                  <a:lnTo>
                    <a:pt x="623" y="702"/>
                  </a:lnTo>
                  <a:lnTo>
                    <a:pt x="645" y="680"/>
                  </a:lnTo>
                  <a:lnTo>
                    <a:pt x="666" y="658"/>
                  </a:lnTo>
                  <a:lnTo>
                    <a:pt x="684" y="635"/>
                  </a:lnTo>
                  <a:lnTo>
                    <a:pt x="701" y="609"/>
                  </a:lnTo>
                  <a:lnTo>
                    <a:pt x="716" y="582"/>
                  </a:lnTo>
                  <a:lnTo>
                    <a:pt x="729" y="554"/>
                  </a:lnTo>
                  <a:lnTo>
                    <a:pt x="740" y="525"/>
                  </a:lnTo>
                  <a:lnTo>
                    <a:pt x="740" y="508"/>
                  </a:lnTo>
                  <a:lnTo>
                    <a:pt x="730" y="538"/>
                  </a:lnTo>
                  <a:lnTo>
                    <a:pt x="718" y="568"/>
                  </a:lnTo>
                  <a:lnTo>
                    <a:pt x="704" y="595"/>
                  </a:lnTo>
                  <a:lnTo>
                    <a:pt x="687" y="622"/>
                  </a:lnTo>
                  <a:lnTo>
                    <a:pt x="669" y="646"/>
                  </a:lnTo>
                  <a:lnTo>
                    <a:pt x="648" y="670"/>
                  </a:lnTo>
                  <a:lnTo>
                    <a:pt x="627" y="692"/>
                  </a:lnTo>
                  <a:lnTo>
                    <a:pt x="604" y="711"/>
                  </a:lnTo>
                  <a:lnTo>
                    <a:pt x="579" y="730"/>
                  </a:lnTo>
                  <a:lnTo>
                    <a:pt x="552" y="746"/>
                  </a:lnTo>
                  <a:lnTo>
                    <a:pt x="524" y="758"/>
                  </a:lnTo>
                  <a:lnTo>
                    <a:pt x="495" y="771"/>
                  </a:lnTo>
                  <a:lnTo>
                    <a:pt x="466" y="780"/>
                  </a:lnTo>
                  <a:lnTo>
                    <a:pt x="434" y="787"/>
                  </a:lnTo>
                  <a:lnTo>
                    <a:pt x="402" y="791"/>
                  </a:lnTo>
                  <a:lnTo>
                    <a:pt x="370" y="791"/>
                  </a:lnTo>
                  <a:lnTo>
                    <a:pt x="338" y="791"/>
                  </a:lnTo>
                  <a:lnTo>
                    <a:pt x="306" y="787"/>
                  </a:lnTo>
                  <a:lnTo>
                    <a:pt x="275" y="780"/>
                  </a:lnTo>
                  <a:lnTo>
                    <a:pt x="245" y="771"/>
                  </a:lnTo>
                  <a:lnTo>
                    <a:pt x="216" y="758"/>
                  </a:lnTo>
                  <a:lnTo>
                    <a:pt x="188" y="746"/>
                  </a:lnTo>
                  <a:lnTo>
                    <a:pt x="161" y="730"/>
                  </a:lnTo>
                  <a:lnTo>
                    <a:pt x="136" y="711"/>
                  </a:lnTo>
                  <a:lnTo>
                    <a:pt x="113" y="692"/>
                  </a:lnTo>
                  <a:lnTo>
                    <a:pt x="92" y="670"/>
                  </a:lnTo>
                  <a:lnTo>
                    <a:pt x="71" y="646"/>
                  </a:lnTo>
                  <a:lnTo>
                    <a:pt x="53" y="622"/>
                  </a:lnTo>
                  <a:lnTo>
                    <a:pt x="36" y="595"/>
                  </a:lnTo>
                  <a:lnTo>
                    <a:pt x="22" y="568"/>
                  </a:lnTo>
                  <a:lnTo>
                    <a:pt x="10" y="538"/>
                  </a:lnTo>
                  <a:lnTo>
                    <a:pt x="0" y="508"/>
                  </a:lnTo>
                  <a:lnTo>
                    <a:pt x="0" y="525"/>
                  </a:lnTo>
                  <a:close/>
                </a:path>
              </a:pathLst>
            </a:custGeom>
            <a:solidFill>
              <a:srgbClr val="8C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09" name="Freeform 297"/>
            <p:cNvSpPr>
              <a:spLocks noEditPoints="1"/>
            </p:cNvSpPr>
            <p:nvPr/>
          </p:nvSpPr>
          <p:spPr bwMode="auto">
            <a:xfrm>
              <a:off x="4115" y="2070"/>
              <a:ext cx="740" cy="791"/>
            </a:xfrm>
            <a:custGeom>
              <a:avLst/>
              <a:gdLst>
                <a:gd name="T0" fmla="*/ 716 w 740"/>
                <a:gd name="T1" fmla="*/ 220 h 791"/>
                <a:gd name="T2" fmla="*/ 668 w 740"/>
                <a:gd name="T3" fmla="*/ 142 h 791"/>
                <a:gd name="T4" fmla="*/ 601 w 740"/>
                <a:gd name="T5" fmla="*/ 78 h 791"/>
                <a:gd name="T6" fmla="*/ 523 w 740"/>
                <a:gd name="T7" fmla="*/ 33 h 791"/>
                <a:gd name="T8" fmla="*/ 434 w 740"/>
                <a:gd name="T9" fmla="*/ 6 h 791"/>
                <a:gd name="T10" fmla="*/ 338 w 740"/>
                <a:gd name="T11" fmla="*/ 1 h 791"/>
                <a:gd name="T12" fmla="*/ 246 w 740"/>
                <a:gd name="T13" fmla="*/ 21 h 791"/>
                <a:gd name="T14" fmla="*/ 164 w 740"/>
                <a:gd name="T15" fmla="*/ 61 h 791"/>
                <a:gd name="T16" fmla="*/ 93 w 740"/>
                <a:gd name="T17" fmla="*/ 119 h 791"/>
                <a:gd name="T18" fmla="*/ 38 w 740"/>
                <a:gd name="T19" fmla="*/ 192 h 791"/>
                <a:gd name="T20" fmla="*/ 0 w 740"/>
                <a:gd name="T21" fmla="*/ 277 h 791"/>
                <a:gd name="T22" fmla="*/ 21 w 740"/>
                <a:gd name="T23" fmla="*/ 236 h 791"/>
                <a:gd name="T24" fmla="*/ 70 w 740"/>
                <a:gd name="T25" fmla="*/ 155 h 791"/>
                <a:gd name="T26" fmla="*/ 135 w 740"/>
                <a:gd name="T27" fmla="*/ 88 h 791"/>
                <a:gd name="T28" fmla="*/ 214 w 740"/>
                <a:gd name="T29" fmla="*/ 40 h 791"/>
                <a:gd name="T30" fmla="*/ 305 w 740"/>
                <a:gd name="T31" fmla="*/ 11 h 791"/>
                <a:gd name="T32" fmla="*/ 403 w 740"/>
                <a:gd name="T33" fmla="*/ 7 h 791"/>
                <a:gd name="T34" fmla="*/ 497 w 740"/>
                <a:gd name="T35" fmla="*/ 27 h 791"/>
                <a:gd name="T36" fmla="*/ 580 w 740"/>
                <a:gd name="T37" fmla="*/ 70 h 791"/>
                <a:gd name="T38" fmla="*/ 651 w 740"/>
                <a:gd name="T39" fmla="*/ 131 h 791"/>
                <a:gd name="T40" fmla="*/ 705 w 740"/>
                <a:gd name="T41" fmla="*/ 207 h 791"/>
                <a:gd name="T42" fmla="*/ 740 w 740"/>
                <a:gd name="T43" fmla="*/ 295 h 791"/>
                <a:gd name="T44" fmla="*/ 11 w 740"/>
                <a:gd name="T45" fmla="*/ 544 h 791"/>
                <a:gd name="T46" fmla="*/ 54 w 740"/>
                <a:gd name="T47" fmla="*/ 625 h 791"/>
                <a:gd name="T48" fmla="*/ 115 w 740"/>
                <a:gd name="T49" fmla="*/ 693 h 791"/>
                <a:gd name="T50" fmla="*/ 189 w 740"/>
                <a:gd name="T51" fmla="*/ 745 h 791"/>
                <a:gd name="T52" fmla="*/ 275 w 740"/>
                <a:gd name="T53" fmla="*/ 779 h 791"/>
                <a:gd name="T54" fmla="*/ 370 w 740"/>
                <a:gd name="T55" fmla="*/ 791 h 791"/>
                <a:gd name="T56" fmla="*/ 465 w 740"/>
                <a:gd name="T57" fmla="*/ 779 h 791"/>
                <a:gd name="T58" fmla="*/ 551 w 740"/>
                <a:gd name="T59" fmla="*/ 745 h 791"/>
                <a:gd name="T60" fmla="*/ 625 w 740"/>
                <a:gd name="T61" fmla="*/ 693 h 791"/>
                <a:gd name="T62" fmla="*/ 686 w 740"/>
                <a:gd name="T63" fmla="*/ 625 h 791"/>
                <a:gd name="T64" fmla="*/ 729 w 740"/>
                <a:gd name="T65" fmla="*/ 544 h 791"/>
                <a:gd name="T66" fmla="*/ 730 w 740"/>
                <a:gd name="T67" fmla="*/ 527 h 791"/>
                <a:gd name="T68" fmla="*/ 688 w 740"/>
                <a:gd name="T69" fmla="*/ 612 h 791"/>
                <a:gd name="T70" fmla="*/ 629 w 740"/>
                <a:gd name="T71" fmla="*/ 683 h 791"/>
                <a:gd name="T72" fmla="*/ 554 w 740"/>
                <a:gd name="T73" fmla="*/ 738 h 791"/>
                <a:gd name="T74" fmla="*/ 466 w 740"/>
                <a:gd name="T75" fmla="*/ 774 h 791"/>
                <a:gd name="T76" fmla="*/ 370 w 740"/>
                <a:gd name="T77" fmla="*/ 787 h 791"/>
                <a:gd name="T78" fmla="*/ 274 w 740"/>
                <a:gd name="T79" fmla="*/ 774 h 791"/>
                <a:gd name="T80" fmla="*/ 186 w 740"/>
                <a:gd name="T81" fmla="*/ 738 h 791"/>
                <a:gd name="T82" fmla="*/ 111 w 740"/>
                <a:gd name="T83" fmla="*/ 683 h 791"/>
                <a:gd name="T84" fmla="*/ 52 w 740"/>
                <a:gd name="T85" fmla="*/ 612 h 791"/>
                <a:gd name="T86" fmla="*/ 10 w 740"/>
                <a:gd name="T87" fmla="*/ 527 h 79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40"/>
                <a:gd name="T133" fmla="*/ 0 h 791"/>
                <a:gd name="T134" fmla="*/ 740 w 740"/>
                <a:gd name="T135" fmla="*/ 791 h 79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40" h="791">
                  <a:moveTo>
                    <a:pt x="740" y="277"/>
                  </a:moveTo>
                  <a:lnTo>
                    <a:pt x="729" y="248"/>
                  </a:lnTo>
                  <a:lnTo>
                    <a:pt x="716" y="220"/>
                  </a:lnTo>
                  <a:lnTo>
                    <a:pt x="702" y="192"/>
                  </a:lnTo>
                  <a:lnTo>
                    <a:pt x="686" y="166"/>
                  </a:lnTo>
                  <a:lnTo>
                    <a:pt x="668" y="142"/>
                  </a:lnTo>
                  <a:lnTo>
                    <a:pt x="647" y="119"/>
                  </a:lnTo>
                  <a:lnTo>
                    <a:pt x="625" y="98"/>
                  </a:lnTo>
                  <a:lnTo>
                    <a:pt x="601" y="78"/>
                  </a:lnTo>
                  <a:lnTo>
                    <a:pt x="577" y="61"/>
                  </a:lnTo>
                  <a:lnTo>
                    <a:pt x="551" y="45"/>
                  </a:lnTo>
                  <a:lnTo>
                    <a:pt x="523" y="33"/>
                  </a:lnTo>
                  <a:lnTo>
                    <a:pt x="494" y="21"/>
                  </a:lnTo>
                  <a:lnTo>
                    <a:pt x="465" y="13"/>
                  </a:lnTo>
                  <a:lnTo>
                    <a:pt x="434" y="6"/>
                  </a:lnTo>
                  <a:lnTo>
                    <a:pt x="402" y="1"/>
                  </a:lnTo>
                  <a:lnTo>
                    <a:pt x="370" y="0"/>
                  </a:lnTo>
                  <a:lnTo>
                    <a:pt x="338" y="1"/>
                  </a:lnTo>
                  <a:lnTo>
                    <a:pt x="306" y="6"/>
                  </a:lnTo>
                  <a:lnTo>
                    <a:pt x="275" y="13"/>
                  </a:lnTo>
                  <a:lnTo>
                    <a:pt x="246" y="21"/>
                  </a:lnTo>
                  <a:lnTo>
                    <a:pt x="217" y="33"/>
                  </a:lnTo>
                  <a:lnTo>
                    <a:pt x="189" y="45"/>
                  </a:lnTo>
                  <a:lnTo>
                    <a:pt x="164" y="61"/>
                  </a:lnTo>
                  <a:lnTo>
                    <a:pt x="139" y="78"/>
                  </a:lnTo>
                  <a:lnTo>
                    <a:pt x="115" y="98"/>
                  </a:lnTo>
                  <a:lnTo>
                    <a:pt x="93" y="119"/>
                  </a:lnTo>
                  <a:lnTo>
                    <a:pt x="72" y="142"/>
                  </a:lnTo>
                  <a:lnTo>
                    <a:pt x="54" y="166"/>
                  </a:lnTo>
                  <a:lnTo>
                    <a:pt x="38" y="192"/>
                  </a:lnTo>
                  <a:lnTo>
                    <a:pt x="24" y="220"/>
                  </a:lnTo>
                  <a:lnTo>
                    <a:pt x="11" y="248"/>
                  </a:lnTo>
                  <a:lnTo>
                    <a:pt x="0" y="277"/>
                  </a:lnTo>
                  <a:lnTo>
                    <a:pt x="0" y="295"/>
                  </a:lnTo>
                  <a:lnTo>
                    <a:pt x="10" y="265"/>
                  </a:lnTo>
                  <a:lnTo>
                    <a:pt x="21" y="236"/>
                  </a:lnTo>
                  <a:lnTo>
                    <a:pt x="35" y="207"/>
                  </a:lnTo>
                  <a:lnTo>
                    <a:pt x="52" y="180"/>
                  </a:lnTo>
                  <a:lnTo>
                    <a:pt x="70" y="155"/>
                  </a:lnTo>
                  <a:lnTo>
                    <a:pt x="89" y="131"/>
                  </a:lnTo>
                  <a:lnTo>
                    <a:pt x="111" y="108"/>
                  </a:lnTo>
                  <a:lnTo>
                    <a:pt x="135" y="88"/>
                  </a:lnTo>
                  <a:lnTo>
                    <a:pt x="160" y="70"/>
                  </a:lnTo>
                  <a:lnTo>
                    <a:pt x="186" y="52"/>
                  </a:lnTo>
                  <a:lnTo>
                    <a:pt x="214" y="40"/>
                  </a:lnTo>
                  <a:lnTo>
                    <a:pt x="243" y="27"/>
                  </a:lnTo>
                  <a:lnTo>
                    <a:pt x="274" y="18"/>
                  </a:lnTo>
                  <a:lnTo>
                    <a:pt x="305" y="11"/>
                  </a:lnTo>
                  <a:lnTo>
                    <a:pt x="337" y="7"/>
                  </a:lnTo>
                  <a:lnTo>
                    <a:pt x="370" y="6"/>
                  </a:lnTo>
                  <a:lnTo>
                    <a:pt x="403" y="7"/>
                  </a:lnTo>
                  <a:lnTo>
                    <a:pt x="435" y="11"/>
                  </a:lnTo>
                  <a:lnTo>
                    <a:pt x="466" y="18"/>
                  </a:lnTo>
                  <a:lnTo>
                    <a:pt x="497" y="27"/>
                  </a:lnTo>
                  <a:lnTo>
                    <a:pt x="526" y="40"/>
                  </a:lnTo>
                  <a:lnTo>
                    <a:pt x="554" y="52"/>
                  </a:lnTo>
                  <a:lnTo>
                    <a:pt x="580" y="70"/>
                  </a:lnTo>
                  <a:lnTo>
                    <a:pt x="605" y="88"/>
                  </a:lnTo>
                  <a:lnTo>
                    <a:pt x="629" y="108"/>
                  </a:lnTo>
                  <a:lnTo>
                    <a:pt x="651" y="131"/>
                  </a:lnTo>
                  <a:lnTo>
                    <a:pt x="670" y="155"/>
                  </a:lnTo>
                  <a:lnTo>
                    <a:pt x="688" y="180"/>
                  </a:lnTo>
                  <a:lnTo>
                    <a:pt x="705" y="207"/>
                  </a:lnTo>
                  <a:lnTo>
                    <a:pt x="719" y="236"/>
                  </a:lnTo>
                  <a:lnTo>
                    <a:pt x="730" y="265"/>
                  </a:lnTo>
                  <a:lnTo>
                    <a:pt x="740" y="295"/>
                  </a:lnTo>
                  <a:lnTo>
                    <a:pt x="740" y="277"/>
                  </a:lnTo>
                  <a:close/>
                  <a:moveTo>
                    <a:pt x="0" y="514"/>
                  </a:moveTo>
                  <a:lnTo>
                    <a:pt x="11" y="544"/>
                  </a:lnTo>
                  <a:lnTo>
                    <a:pt x="24" y="572"/>
                  </a:lnTo>
                  <a:lnTo>
                    <a:pt x="38" y="599"/>
                  </a:lnTo>
                  <a:lnTo>
                    <a:pt x="54" y="625"/>
                  </a:lnTo>
                  <a:lnTo>
                    <a:pt x="72" y="650"/>
                  </a:lnTo>
                  <a:lnTo>
                    <a:pt x="93" y="673"/>
                  </a:lnTo>
                  <a:lnTo>
                    <a:pt x="115" y="693"/>
                  </a:lnTo>
                  <a:lnTo>
                    <a:pt x="139" y="713"/>
                  </a:lnTo>
                  <a:lnTo>
                    <a:pt x="164" y="730"/>
                  </a:lnTo>
                  <a:lnTo>
                    <a:pt x="189" y="745"/>
                  </a:lnTo>
                  <a:lnTo>
                    <a:pt x="217" y="760"/>
                  </a:lnTo>
                  <a:lnTo>
                    <a:pt x="246" y="771"/>
                  </a:lnTo>
                  <a:lnTo>
                    <a:pt x="275" y="779"/>
                  </a:lnTo>
                  <a:lnTo>
                    <a:pt x="306" y="787"/>
                  </a:lnTo>
                  <a:lnTo>
                    <a:pt x="338" y="789"/>
                  </a:lnTo>
                  <a:lnTo>
                    <a:pt x="370" y="791"/>
                  </a:lnTo>
                  <a:lnTo>
                    <a:pt x="402" y="789"/>
                  </a:lnTo>
                  <a:lnTo>
                    <a:pt x="434" y="787"/>
                  </a:lnTo>
                  <a:lnTo>
                    <a:pt x="465" y="779"/>
                  </a:lnTo>
                  <a:lnTo>
                    <a:pt x="494" y="771"/>
                  </a:lnTo>
                  <a:lnTo>
                    <a:pt x="523" y="760"/>
                  </a:lnTo>
                  <a:lnTo>
                    <a:pt x="551" y="745"/>
                  </a:lnTo>
                  <a:lnTo>
                    <a:pt x="577" y="730"/>
                  </a:lnTo>
                  <a:lnTo>
                    <a:pt x="601" y="713"/>
                  </a:lnTo>
                  <a:lnTo>
                    <a:pt x="625" y="693"/>
                  </a:lnTo>
                  <a:lnTo>
                    <a:pt x="647" y="673"/>
                  </a:lnTo>
                  <a:lnTo>
                    <a:pt x="668" y="649"/>
                  </a:lnTo>
                  <a:lnTo>
                    <a:pt x="686" y="625"/>
                  </a:lnTo>
                  <a:lnTo>
                    <a:pt x="702" y="599"/>
                  </a:lnTo>
                  <a:lnTo>
                    <a:pt x="716" y="572"/>
                  </a:lnTo>
                  <a:lnTo>
                    <a:pt x="729" y="544"/>
                  </a:lnTo>
                  <a:lnTo>
                    <a:pt x="740" y="514"/>
                  </a:lnTo>
                  <a:lnTo>
                    <a:pt x="740" y="495"/>
                  </a:lnTo>
                  <a:lnTo>
                    <a:pt x="730" y="527"/>
                  </a:lnTo>
                  <a:lnTo>
                    <a:pt x="719" y="557"/>
                  </a:lnTo>
                  <a:lnTo>
                    <a:pt x="705" y="585"/>
                  </a:lnTo>
                  <a:lnTo>
                    <a:pt x="688" y="612"/>
                  </a:lnTo>
                  <a:lnTo>
                    <a:pt x="670" y="637"/>
                  </a:lnTo>
                  <a:lnTo>
                    <a:pt x="651" y="662"/>
                  </a:lnTo>
                  <a:lnTo>
                    <a:pt x="629" y="683"/>
                  </a:lnTo>
                  <a:lnTo>
                    <a:pt x="605" y="704"/>
                  </a:lnTo>
                  <a:lnTo>
                    <a:pt x="580" y="723"/>
                  </a:lnTo>
                  <a:lnTo>
                    <a:pt x="554" y="738"/>
                  </a:lnTo>
                  <a:lnTo>
                    <a:pt x="526" y="753"/>
                  </a:lnTo>
                  <a:lnTo>
                    <a:pt x="497" y="764"/>
                  </a:lnTo>
                  <a:lnTo>
                    <a:pt x="466" y="774"/>
                  </a:lnTo>
                  <a:lnTo>
                    <a:pt x="435" y="781"/>
                  </a:lnTo>
                  <a:lnTo>
                    <a:pt x="403" y="785"/>
                  </a:lnTo>
                  <a:lnTo>
                    <a:pt x="370" y="787"/>
                  </a:lnTo>
                  <a:lnTo>
                    <a:pt x="337" y="785"/>
                  </a:lnTo>
                  <a:lnTo>
                    <a:pt x="305" y="781"/>
                  </a:lnTo>
                  <a:lnTo>
                    <a:pt x="274" y="774"/>
                  </a:lnTo>
                  <a:lnTo>
                    <a:pt x="243" y="764"/>
                  </a:lnTo>
                  <a:lnTo>
                    <a:pt x="214" y="753"/>
                  </a:lnTo>
                  <a:lnTo>
                    <a:pt x="186" y="738"/>
                  </a:lnTo>
                  <a:lnTo>
                    <a:pt x="160" y="723"/>
                  </a:lnTo>
                  <a:lnTo>
                    <a:pt x="135" y="704"/>
                  </a:lnTo>
                  <a:lnTo>
                    <a:pt x="111" y="683"/>
                  </a:lnTo>
                  <a:lnTo>
                    <a:pt x="89" y="662"/>
                  </a:lnTo>
                  <a:lnTo>
                    <a:pt x="70" y="637"/>
                  </a:lnTo>
                  <a:lnTo>
                    <a:pt x="52" y="612"/>
                  </a:lnTo>
                  <a:lnTo>
                    <a:pt x="35" y="585"/>
                  </a:lnTo>
                  <a:lnTo>
                    <a:pt x="21" y="557"/>
                  </a:lnTo>
                  <a:lnTo>
                    <a:pt x="10" y="527"/>
                  </a:lnTo>
                  <a:lnTo>
                    <a:pt x="0" y="495"/>
                  </a:lnTo>
                  <a:lnTo>
                    <a:pt x="0" y="514"/>
                  </a:lnTo>
                  <a:close/>
                </a:path>
              </a:pathLst>
            </a:custGeom>
            <a:solidFill>
              <a:srgbClr val="8CAF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0" name="Freeform 298"/>
            <p:cNvSpPr>
              <a:spLocks noEditPoints="1"/>
            </p:cNvSpPr>
            <p:nvPr/>
          </p:nvSpPr>
          <p:spPr bwMode="auto">
            <a:xfrm>
              <a:off x="4115" y="2073"/>
              <a:ext cx="740" cy="785"/>
            </a:xfrm>
            <a:custGeom>
              <a:avLst/>
              <a:gdLst>
                <a:gd name="T0" fmla="*/ 718 w 740"/>
                <a:gd name="T1" fmla="*/ 224 h 785"/>
                <a:gd name="T2" fmla="*/ 669 w 740"/>
                <a:gd name="T3" fmla="*/ 145 h 785"/>
                <a:gd name="T4" fmla="*/ 604 w 740"/>
                <a:gd name="T5" fmla="*/ 81 h 785"/>
                <a:gd name="T6" fmla="*/ 524 w 740"/>
                <a:gd name="T7" fmla="*/ 32 h 785"/>
                <a:gd name="T8" fmla="*/ 434 w 740"/>
                <a:gd name="T9" fmla="*/ 5 h 785"/>
                <a:gd name="T10" fmla="*/ 338 w 740"/>
                <a:gd name="T11" fmla="*/ 1 h 785"/>
                <a:gd name="T12" fmla="*/ 245 w 740"/>
                <a:gd name="T13" fmla="*/ 21 h 785"/>
                <a:gd name="T14" fmla="*/ 161 w 740"/>
                <a:gd name="T15" fmla="*/ 62 h 785"/>
                <a:gd name="T16" fmla="*/ 92 w 740"/>
                <a:gd name="T17" fmla="*/ 122 h 785"/>
                <a:gd name="T18" fmla="*/ 36 w 740"/>
                <a:gd name="T19" fmla="*/ 196 h 785"/>
                <a:gd name="T20" fmla="*/ 0 w 740"/>
                <a:gd name="T21" fmla="*/ 284 h 785"/>
                <a:gd name="T22" fmla="*/ 20 w 740"/>
                <a:gd name="T23" fmla="*/ 241 h 785"/>
                <a:gd name="T24" fmla="*/ 67 w 740"/>
                <a:gd name="T25" fmla="*/ 159 h 785"/>
                <a:gd name="T26" fmla="*/ 132 w 740"/>
                <a:gd name="T27" fmla="*/ 91 h 785"/>
                <a:gd name="T28" fmla="*/ 213 w 740"/>
                <a:gd name="T29" fmla="*/ 40 h 785"/>
                <a:gd name="T30" fmla="*/ 305 w 740"/>
                <a:gd name="T31" fmla="*/ 11 h 785"/>
                <a:gd name="T32" fmla="*/ 353 w 740"/>
                <a:gd name="T33" fmla="*/ 5 h 785"/>
                <a:gd name="T34" fmla="*/ 403 w 740"/>
                <a:gd name="T35" fmla="*/ 7 h 785"/>
                <a:gd name="T36" fmla="*/ 467 w 740"/>
                <a:gd name="T37" fmla="*/ 18 h 785"/>
                <a:gd name="T38" fmla="*/ 555 w 740"/>
                <a:gd name="T39" fmla="*/ 54 h 785"/>
                <a:gd name="T40" fmla="*/ 631 w 740"/>
                <a:gd name="T41" fmla="*/ 111 h 785"/>
                <a:gd name="T42" fmla="*/ 691 w 740"/>
                <a:gd name="T43" fmla="*/ 184 h 785"/>
                <a:gd name="T44" fmla="*/ 732 w 740"/>
                <a:gd name="T45" fmla="*/ 272 h 785"/>
                <a:gd name="T46" fmla="*/ 0 w 740"/>
                <a:gd name="T47" fmla="*/ 502 h 785"/>
                <a:gd name="T48" fmla="*/ 36 w 740"/>
                <a:gd name="T49" fmla="*/ 589 h 785"/>
                <a:gd name="T50" fmla="*/ 92 w 740"/>
                <a:gd name="T51" fmla="*/ 664 h 785"/>
                <a:gd name="T52" fmla="*/ 161 w 740"/>
                <a:gd name="T53" fmla="*/ 724 h 785"/>
                <a:gd name="T54" fmla="*/ 245 w 740"/>
                <a:gd name="T55" fmla="*/ 765 h 785"/>
                <a:gd name="T56" fmla="*/ 338 w 740"/>
                <a:gd name="T57" fmla="*/ 785 h 785"/>
                <a:gd name="T58" fmla="*/ 434 w 740"/>
                <a:gd name="T59" fmla="*/ 781 h 785"/>
                <a:gd name="T60" fmla="*/ 524 w 740"/>
                <a:gd name="T61" fmla="*/ 752 h 785"/>
                <a:gd name="T62" fmla="*/ 604 w 740"/>
                <a:gd name="T63" fmla="*/ 705 h 785"/>
                <a:gd name="T64" fmla="*/ 669 w 740"/>
                <a:gd name="T65" fmla="*/ 640 h 785"/>
                <a:gd name="T66" fmla="*/ 718 w 740"/>
                <a:gd name="T67" fmla="*/ 562 h 785"/>
                <a:gd name="T68" fmla="*/ 740 w 740"/>
                <a:gd name="T69" fmla="*/ 483 h 785"/>
                <a:gd name="T70" fmla="*/ 707 w 740"/>
                <a:gd name="T71" fmla="*/ 573 h 785"/>
                <a:gd name="T72" fmla="*/ 652 w 740"/>
                <a:gd name="T73" fmla="*/ 652 h 785"/>
                <a:gd name="T74" fmla="*/ 583 w 740"/>
                <a:gd name="T75" fmla="*/ 714 h 785"/>
                <a:gd name="T76" fmla="*/ 498 w 740"/>
                <a:gd name="T77" fmla="*/ 758 h 785"/>
                <a:gd name="T78" fmla="*/ 420 w 740"/>
                <a:gd name="T79" fmla="*/ 778 h 785"/>
                <a:gd name="T80" fmla="*/ 370 w 740"/>
                <a:gd name="T81" fmla="*/ 781 h 785"/>
                <a:gd name="T82" fmla="*/ 320 w 740"/>
                <a:gd name="T83" fmla="*/ 778 h 785"/>
                <a:gd name="T84" fmla="*/ 242 w 740"/>
                <a:gd name="T85" fmla="*/ 758 h 785"/>
                <a:gd name="T86" fmla="*/ 157 w 740"/>
                <a:gd name="T87" fmla="*/ 714 h 785"/>
                <a:gd name="T88" fmla="*/ 88 w 740"/>
                <a:gd name="T89" fmla="*/ 652 h 785"/>
                <a:gd name="T90" fmla="*/ 33 w 740"/>
                <a:gd name="T91" fmla="*/ 573 h 785"/>
                <a:gd name="T92" fmla="*/ 0 w 740"/>
                <a:gd name="T93" fmla="*/ 483 h 78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740"/>
                <a:gd name="T142" fmla="*/ 0 h 785"/>
                <a:gd name="T143" fmla="*/ 740 w 740"/>
                <a:gd name="T144" fmla="*/ 785 h 78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740" h="785">
                  <a:moveTo>
                    <a:pt x="740" y="284"/>
                  </a:moveTo>
                  <a:lnTo>
                    <a:pt x="730" y="253"/>
                  </a:lnTo>
                  <a:lnTo>
                    <a:pt x="718" y="224"/>
                  </a:lnTo>
                  <a:lnTo>
                    <a:pt x="704" y="196"/>
                  </a:lnTo>
                  <a:lnTo>
                    <a:pt x="687" y="170"/>
                  </a:lnTo>
                  <a:lnTo>
                    <a:pt x="669" y="145"/>
                  </a:lnTo>
                  <a:lnTo>
                    <a:pt x="648" y="122"/>
                  </a:lnTo>
                  <a:lnTo>
                    <a:pt x="627" y="101"/>
                  </a:lnTo>
                  <a:lnTo>
                    <a:pt x="604" y="81"/>
                  </a:lnTo>
                  <a:lnTo>
                    <a:pt x="579" y="62"/>
                  </a:lnTo>
                  <a:lnTo>
                    <a:pt x="552" y="47"/>
                  </a:lnTo>
                  <a:lnTo>
                    <a:pt x="524" y="32"/>
                  </a:lnTo>
                  <a:lnTo>
                    <a:pt x="495" y="21"/>
                  </a:lnTo>
                  <a:lnTo>
                    <a:pt x="466" y="13"/>
                  </a:lnTo>
                  <a:lnTo>
                    <a:pt x="434" y="5"/>
                  </a:lnTo>
                  <a:lnTo>
                    <a:pt x="402" y="1"/>
                  </a:lnTo>
                  <a:lnTo>
                    <a:pt x="370" y="0"/>
                  </a:lnTo>
                  <a:lnTo>
                    <a:pt x="338" y="1"/>
                  </a:lnTo>
                  <a:lnTo>
                    <a:pt x="306" y="5"/>
                  </a:lnTo>
                  <a:lnTo>
                    <a:pt x="275" y="13"/>
                  </a:lnTo>
                  <a:lnTo>
                    <a:pt x="245" y="21"/>
                  </a:lnTo>
                  <a:lnTo>
                    <a:pt x="216" y="32"/>
                  </a:lnTo>
                  <a:lnTo>
                    <a:pt x="188" y="47"/>
                  </a:lnTo>
                  <a:lnTo>
                    <a:pt x="161" y="62"/>
                  </a:lnTo>
                  <a:lnTo>
                    <a:pt x="136" y="81"/>
                  </a:lnTo>
                  <a:lnTo>
                    <a:pt x="113" y="101"/>
                  </a:lnTo>
                  <a:lnTo>
                    <a:pt x="92" y="122"/>
                  </a:lnTo>
                  <a:lnTo>
                    <a:pt x="71" y="145"/>
                  </a:lnTo>
                  <a:lnTo>
                    <a:pt x="53" y="170"/>
                  </a:lnTo>
                  <a:lnTo>
                    <a:pt x="36" y="196"/>
                  </a:lnTo>
                  <a:lnTo>
                    <a:pt x="22" y="224"/>
                  </a:lnTo>
                  <a:lnTo>
                    <a:pt x="10" y="253"/>
                  </a:lnTo>
                  <a:lnTo>
                    <a:pt x="0" y="284"/>
                  </a:lnTo>
                  <a:lnTo>
                    <a:pt x="0" y="304"/>
                  </a:lnTo>
                  <a:lnTo>
                    <a:pt x="8" y="272"/>
                  </a:lnTo>
                  <a:lnTo>
                    <a:pt x="20" y="241"/>
                  </a:lnTo>
                  <a:lnTo>
                    <a:pt x="33" y="213"/>
                  </a:lnTo>
                  <a:lnTo>
                    <a:pt x="50" y="184"/>
                  </a:lnTo>
                  <a:lnTo>
                    <a:pt x="67" y="159"/>
                  </a:lnTo>
                  <a:lnTo>
                    <a:pt x="88" y="133"/>
                  </a:lnTo>
                  <a:lnTo>
                    <a:pt x="109" y="111"/>
                  </a:lnTo>
                  <a:lnTo>
                    <a:pt x="132" y="91"/>
                  </a:lnTo>
                  <a:lnTo>
                    <a:pt x="157" y="71"/>
                  </a:lnTo>
                  <a:lnTo>
                    <a:pt x="185" y="54"/>
                  </a:lnTo>
                  <a:lnTo>
                    <a:pt x="213" y="40"/>
                  </a:lnTo>
                  <a:lnTo>
                    <a:pt x="242" y="28"/>
                  </a:lnTo>
                  <a:lnTo>
                    <a:pt x="273" y="18"/>
                  </a:lnTo>
                  <a:lnTo>
                    <a:pt x="305" y="11"/>
                  </a:lnTo>
                  <a:lnTo>
                    <a:pt x="320" y="8"/>
                  </a:lnTo>
                  <a:lnTo>
                    <a:pt x="337" y="7"/>
                  </a:lnTo>
                  <a:lnTo>
                    <a:pt x="353" y="5"/>
                  </a:lnTo>
                  <a:lnTo>
                    <a:pt x="370" y="5"/>
                  </a:lnTo>
                  <a:lnTo>
                    <a:pt x="387" y="5"/>
                  </a:lnTo>
                  <a:lnTo>
                    <a:pt x="403" y="7"/>
                  </a:lnTo>
                  <a:lnTo>
                    <a:pt x="420" y="8"/>
                  </a:lnTo>
                  <a:lnTo>
                    <a:pt x="435" y="11"/>
                  </a:lnTo>
                  <a:lnTo>
                    <a:pt x="467" y="18"/>
                  </a:lnTo>
                  <a:lnTo>
                    <a:pt x="498" y="28"/>
                  </a:lnTo>
                  <a:lnTo>
                    <a:pt x="527" y="40"/>
                  </a:lnTo>
                  <a:lnTo>
                    <a:pt x="555" y="54"/>
                  </a:lnTo>
                  <a:lnTo>
                    <a:pt x="583" y="71"/>
                  </a:lnTo>
                  <a:lnTo>
                    <a:pt x="608" y="91"/>
                  </a:lnTo>
                  <a:lnTo>
                    <a:pt x="631" y="111"/>
                  </a:lnTo>
                  <a:lnTo>
                    <a:pt x="652" y="133"/>
                  </a:lnTo>
                  <a:lnTo>
                    <a:pt x="673" y="159"/>
                  </a:lnTo>
                  <a:lnTo>
                    <a:pt x="691" y="184"/>
                  </a:lnTo>
                  <a:lnTo>
                    <a:pt x="707" y="213"/>
                  </a:lnTo>
                  <a:lnTo>
                    <a:pt x="720" y="241"/>
                  </a:lnTo>
                  <a:lnTo>
                    <a:pt x="732" y="272"/>
                  </a:lnTo>
                  <a:lnTo>
                    <a:pt x="740" y="304"/>
                  </a:lnTo>
                  <a:lnTo>
                    <a:pt x="740" y="284"/>
                  </a:lnTo>
                  <a:close/>
                  <a:moveTo>
                    <a:pt x="0" y="502"/>
                  </a:moveTo>
                  <a:lnTo>
                    <a:pt x="10" y="532"/>
                  </a:lnTo>
                  <a:lnTo>
                    <a:pt x="22" y="562"/>
                  </a:lnTo>
                  <a:lnTo>
                    <a:pt x="36" y="589"/>
                  </a:lnTo>
                  <a:lnTo>
                    <a:pt x="53" y="616"/>
                  </a:lnTo>
                  <a:lnTo>
                    <a:pt x="71" y="640"/>
                  </a:lnTo>
                  <a:lnTo>
                    <a:pt x="92" y="664"/>
                  </a:lnTo>
                  <a:lnTo>
                    <a:pt x="113" y="686"/>
                  </a:lnTo>
                  <a:lnTo>
                    <a:pt x="136" y="705"/>
                  </a:lnTo>
                  <a:lnTo>
                    <a:pt x="161" y="724"/>
                  </a:lnTo>
                  <a:lnTo>
                    <a:pt x="188" y="740"/>
                  </a:lnTo>
                  <a:lnTo>
                    <a:pt x="216" y="752"/>
                  </a:lnTo>
                  <a:lnTo>
                    <a:pt x="245" y="765"/>
                  </a:lnTo>
                  <a:lnTo>
                    <a:pt x="275" y="774"/>
                  </a:lnTo>
                  <a:lnTo>
                    <a:pt x="306" y="781"/>
                  </a:lnTo>
                  <a:lnTo>
                    <a:pt x="338" y="785"/>
                  </a:lnTo>
                  <a:lnTo>
                    <a:pt x="370" y="785"/>
                  </a:lnTo>
                  <a:lnTo>
                    <a:pt x="402" y="785"/>
                  </a:lnTo>
                  <a:lnTo>
                    <a:pt x="434" y="781"/>
                  </a:lnTo>
                  <a:lnTo>
                    <a:pt x="466" y="774"/>
                  </a:lnTo>
                  <a:lnTo>
                    <a:pt x="495" y="765"/>
                  </a:lnTo>
                  <a:lnTo>
                    <a:pt x="524" y="752"/>
                  </a:lnTo>
                  <a:lnTo>
                    <a:pt x="552" y="740"/>
                  </a:lnTo>
                  <a:lnTo>
                    <a:pt x="579" y="724"/>
                  </a:lnTo>
                  <a:lnTo>
                    <a:pt x="604" y="705"/>
                  </a:lnTo>
                  <a:lnTo>
                    <a:pt x="627" y="686"/>
                  </a:lnTo>
                  <a:lnTo>
                    <a:pt x="648" y="664"/>
                  </a:lnTo>
                  <a:lnTo>
                    <a:pt x="669" y="640"/>
                  </a:lnTo>
                  <a:lnTo>
                    <a:pt x="687" y="616"/>
                  </a:lnTo>
                  <a:lnTo>
                    <a:pt x="704" y="589"/>
                  </a:lnTo>
                  <a:lnTo>
                    <a:pt x="718" y="562"/>
                  </a:lnTo>
                  <a:lnTo>
                    <a:pt x="730" y="532"/>
                  </a:lnTo>
                  <a:lnTo>
                    <a:pt x="740" y="502"/>
                  </a:lnTo>
                  <a:lnTo>
                    <a:pt x="740" y="483"/>
                  </a:lnTo>
                  <a:lnTo>
                    <a:pt x="732" y="514"/>
                  </a:lnTo>
                  <a:lnTo>
                    <a:pt x="720" y="544"/>
                  </a:lnTo>
                  <a:lnTo>
                    <a:pt x="707" y="573"/>
                  </a:lnTo>
                  <a:lnTo>
                    <a:pt x="691" y="600"/>
                  </a:lnTo>
                  <a:lnTo>
                    <a:pt x="673" y="627"/>
                  </a:lnTo>
                  <a:lnTo>
                    <a:pt x="652" y="652"/>
                  </a:lnTo>
                  <a:lnTo>
                    <a:pt x="631" y="674"/>
                  </a:lnTo>
                  <a:lnTo>
                    <a:pt x="608" y="696"/>
                  </a:lnTo>
                  <a:lnTo>
                    <a:pt x="583" y="714"/>
                  </a:lnTo>
                  <a:lnTo>
                    <a:pt x="555" y="731"/>
                  </a:lnTo>
                  <a:lnTo>
                    <a:pt x="527" y="745"/>
                  </a:lnTo>
                  <a:lnTo>
                    <a:pt x="498" y="758"/>
                  </a:lnTo>
                  <a:lnTo>
                    <a:pt x="467" y="768"/>
                  </a:lnTo>
                  <a:lnTo>
                    <a:pt x="435" y="775"/>
                  </a:lnTo>
                  <a:lnTo>
                    <a:pt x="420" y="778"/>
                  </a:lnTo>
                  <a:lnTo>
                    <a:pt x="403" y="779"/>
                  </a:lnTo>
                  <a:lnTo>
                    <a:pt x="387" y="781"/>
                  </a:lnTo>
                  <a:lnTo>
                    <a:pt x="370" y="781"/>
                  </a:lnTo>
                  <a:lnTo>
                    <a:pt x="353" y="781"/>
                  </a:lnTo>
                  <a:lnTo>
                    <a:pt x="337" y="779"/>
                  </a:lnTo>
                  <a:lnTo>
                    <a:pt x="320" y="778"/>
                  </a:lnTo>
                  <a:lnTo>
                    <a:pt x="305" y="775"/>
                  </a:lnTo>
                  <a:lnTo>
                    <a:pt x="273" y="768"/>
                  </a:lnTo>
                  <a:lnTo>
                    <a:pt x="242" y="758"/>
                  </a:lnTo>
                  <a:lnTo>
                    <a:pt x="213" y="745"/>
                  </a:lnTo>
                  <a:lnTo>
                    <a:pt x="185" y="731"/>
                  </a:lnTo>
                  <a:lnTo>
                    <a:pt x="157" y="714"/>
                  </a:lnTo>
                  <a:lnTo>
                    <a:pt x="132" y="696"/>
                  </a:lnTo>
                  <a:lnTo>
                    <a:pt x="109" y="674"/>
                  </a:lnTo>
                  <a:lnTo>
                    <a:pt x="88" y="652"/>
                  </a:lnTo>
                  <a:lnTo>
                    <a:pt x="67" y="627"/>
                  </a:lnTo>
                  <a:lnTo>
                    <a:pt x="50" y="600"/>
                  </a:lnTo>
                  <a:lnTo>
                    <a:pt x="33" y="573"/>
                  </a:lnTo>
                  <a:lnTo>
                    <a:pt x="20" y="544"/>
                  </a:lnTo>
                  <a:lnTo>
                    <a:pt x="8" y="514"/>
                  </a:lnTo>
                  <a:lnTo>
                    <a:pt x="0" y="483"/>
                  </a:lnTo>
                  <a:lnTo>
                    <a:pt x="0" y="502"/>
                  </a:lnTo>
                  <a:close/>
                </a:path>
              </a:pathLst>
            </a:custGeom>
            <a:solidFill>
              <a:srgbClr val="8E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1" name="Freeform 299"/>
            <p:cNvSpPr>
              <a:spLocks noEditPoints="1"/>
            </p:cNvSpPr>
            <p:nvPr/>
          </p:nvSpPr>
          <p:spPr bwMode="auto">
            <a:xfrm>
              <a:off x="4115" y="2076"/>
              <a:ext cx="740" cy="781"/>
            </a:xfrm>
            <a:custGeom>
              <a:avLst/>
              <a:gdLst>
                <a:gd name="T0" fmla="*/ 719 w 740"/>
                <a:gd name="T1" fmla="*/ 230 h 781"/>
                <a:gd name="T2" fmla="*/ 670 w 740"/>
                <a:gd name="T3" fmla="*/ 149 h 781"/>
                <a:gd name="T4" fmla="*/ 605 w 740"/>
                <a:gd name="T5" fmla="*/ 82 h 781"/>
                <a:gd name="T6" fmla="*/ 526 w 740"/>
                <a:gd name="T7" fmla="*/ 34 h 781"/>
                <a:gd name="T8" fmla="*/ 435 w 740"/>
                <a:gd name="T9" fmla="*/ 5 h 781"/>
                <a:gd name="T10" fmla="*/ 337 w 740"/>
                <a:gd name="T11" fmla="*/ 1 h 781"/>
                <a:gd name="T12" fmla="*/ 243 w 740"/>
                <a:gd name="T13" fmla="*/ 21 h 781"/>
                <a:gd name="T14" fmla="*/ 160 w 740"/>
                <a:gd name="T15" fmla="*/ 64 h 781"/>
                <a:gd name="T16" fmla="*/ 89 w 740"/>
                <a:gd name="T17" fmla="*/ 125 h 781"/>
                <a:gd name="T18" fmla="*/ 35 w 740"/>
                <a:gd name="T19" fmla="*/ 201 h 781"/>
                <a:gd name="T20" fmla="*/ 0 w 740"/>
                <a:gd name="T21" fmla="*/ 289 h 781"/>
                <a:gd name="T22" fmla="*/ 8 w 740"/>
                <a:gd name="T23" fmla="*/ 279 h 781"/>
                <a:gd name="T24" fmla="*/ 32 w 740"/>
                <a:gd name="T25" fmla="*/ 218 h 781"/>
                <a:gd name="T26" fmla="*/ 85 w 740"/>
                <a:gd name="T27" fmla="*/ 137 h 781"/>
                <a:gd name="T28" fmla="*/ 156 w 740"/>
                <a:gd name="T29" fmla="*/ 73 h 781"/>
                <a:gd name="T30" fmla="*/ 241 w 740"/>
                <a:gd name="T31" fmla="*/ 28 h 781"/>
                <a:gd name="T32" fmla="*/ 287 w 740"/>
                <a:gd name="T33" fmla="*/ 14 h 781"/>
                <a:gd name="T34" fmla="*/ 337 w 740"/>
                <a:gd name="T35" fmla="*/ 5 h 781"/>
                <a:gd name="T36" fmla="*/ 387 w 740"/>
                <a:gd name="T37" fmla="*/ 5 h 781"/>
                <a:gd name="T38" fmla="*/ 437 w 740"/>
                <a:gd name="T39" fmla="*/ 11 h 781"/>
                <a:gd name="T40" fmla="*/ 484 w 740"/>
                <a:gd name="T41" fmla="*/ 22 h 781"/>
                <a:gd name="T42" fmla="*/ 558 w 740"/>
                <a:gd name="T43" fmla="*/ 55 h 781"/>
                <a:gd name="T44" fmla="*/ 634 w 740"/>
                <a:gd name="T45" fmla="*/ 115 h 781"/>
                <a:gd name="T46" fmla="*/ 693 w 740"/>
                <a:gd name="T47" fmla="*/ 190 h 781"/>
                <a:gd name="T48" fmla="*/ 727 w 740"/>
                <a:gd name="T49" fmla="*/ 264 h 781"/>
                <a:gd name="T50" fmla="*/ 740 w 740"/>
                <a:gd name="T51" fmla="*/ 312 h 781"/>
                <a:gd name="T52" fmla="*/ 10 w 740"/>
                <a:gd name="T53" fmla="*/ 521 h 781"/>
                <a:gd name="T54" fmla="*/ 52 w 740"/>
                <a:gd name="T55" fmla="*/ 606 h 781"/>
                <a:gd name="T56" fmla="*/ 111 w 740"/>
                <a:gd name="T57" fmla="*/ 677 h 781"/>
                <a:gd name="T58" fmla="*/ 186 w 740"/>
                <a:gd name="T59" fmla="*/ 732 h 781"/>
                <a:gd name="T60" fmla="*/ 274 w 740"/>
                <a:gd name="T61" fmla="*/ 768 h 781"/>
                <a:gd name="T62" fmla="*/ 370 w 740"/>
                <a:gd name="T63" fmla="*/ 781 h 781"/>
                <a:gd name="T64" fmla="*/ 466 w 740"/>
                <a:gd name="T65" fmla="*/ 768 h 781"/>
                <a:gd name="T66" fmla="*/ 554 w 740"/>
                <a:gd name="T67" fmla="*/ 732 h 781"/>
                <a:gd name="T68" fmla="*/ 629 w 740"/>
                <a:gd name="T69" fmla="*/ 677 h 781"/>
                <a:gd name="T70" fmla="*/ 688 w 740"/>
                <a:gd name="T71" fmla="*/ 606 h 781"/>
                <a:gd name="T72" fmla="*/ 730 w 740"/>
                <a:gd name="T73" fmla="*/ 521 h 781"/>
                <a:gd name="T74" fmla="*/ 736 w 740"/>
                <a:gd name="T75" fmla="*/ 484 h 781"/>
                <a:gd name="T76" fmla="*/ 722 w 740"/>
                <a:gd name="T77" fmla="*/ 531 h 781"/>
                <a:gd name="T78" fmla="*/ 675 w 740"/>
                <a:gd name="T79" fmla="*/ 616 h 781"/>
                <a:gd name="T80" fmla="*/ 611 w 740"/>
                <a:gd name="T81" fmla="*/ 687 h 781"/>
                <a:gd name="T82" fmla="*/ 530 w 740"/>
                <a:gd name="T83" fmla="*/ 739 h 781"/>
                <a:gd name="T84" fmla="*/ 469 w 740"/>
                <a:gd name="T85" fmla="*/ 762 h 781"/>
                <a:gd name="T86" fmla="*/ 420 w 740"/>
                <a:gd name="T87" fmla="*/ 772 h 781"/>
                <a:gd name="T88" fmla="*/ 370 w 740"/>
                <a:gd name="T89" fmla="*/ 775 h 781"/>
                <a:gd name="T90" fmla="*/ 320 w 740"/>
                <a:gd name="T91" fmla="*/ 772 h 781"/>
                <a:gd name="T92" fmla="*/ 271 w 740"/>
                <a:gd name="T93" fmla="*/ 762 h 781"/>
                <a:gd name="T94" fmla="*/ 210 w 740"/>
                <a:gd name="T95" fmla="*/ 739 h 781"/>
                <a:gd name="T96" fmla="*/ 129 w 740"/>
                <a:gd name="T97" fmla="*/ 687 h 781"/>
                <a:gd name="T98" fmla="*/ 65 w 740"/>
                <a:gd name="T99" fmla="*/ 616 h 781"/>
                <a:gd name="T100" fmla="*/ 18 w 740"/>
                <a:gd name="T101" fmla="*/ 531 h 781"/>
                <a:gd name="T102" fmla="*/ 4 w 740"/>
                <a:gd name="T103" fmla="*/ 484 h 781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40"/>
                <a:gd name="T157" fmla="*/ 0 h 781"/>
                <a:gd name="T158" fmla="*/ 740 w 740"/>
                <a:gd name="T159" fmla="*/ 781 h 781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40" h="781">
                  <a:moveTo>
                    <a:pt x="740" y="289"/>
                  </a:moveTo>
                  <a:lnTo>
                    <a:pt x="730" y="259"/>
                  </a:lnTo>
                  <a:lnTo>
                    <a:pt x="719" y="230"/>
                  </a:lnTo>
                  <a:lnTo>
                    <a:pt x="705" y="201"/>
                  </a:lnTo>
                  <a:lnTo>
                    <a:pt x="688" y="174"/>
                  </a:lnTo>
                  <a:lnTo>
                    <a:pt x="670" y="149"/>
                  </a:lnTo>
                  <a:lnTo>
                    <a:pt x="651" y="125"/>
                  </a:lnTo>
                  <a:lnTo>
                    <a:pt x="629" y="102"/>
                  </a:lnTo>
                  <a:lnTo>
                    <a:pt x="605" y="82"/>
                  </a:lnTo>
                  <a:lnTo>
                    <a:pt x="580" y="64"/>
                  </a:lnTo>
                  <a:lnTo>
                    <a:pt x="554" y="46"/>
                  </a:lnTo>
                  <a:lnTo>
                    <a:pt x="526" y="34"/>
                  </a:lnTo>
                  <a:lnTo>
                    <a:pt x="497" y="21"/>
                  </a:lnTo>
                  <a:lnTo>
                    <a:pt x="466" y="12"/>
                  </a:lnTo>
                  <a:lnTo>
                    <a:pt x="435" y="5"/>
                  </a:lnTo>
                  <a:lnTo>
                    <a:pt x="403" y="1"/>
                  </a:lnTo>
                  <a:lnTo>
                    <a:pt x="370" y="0"/>
                  </a:lnTo>
                  <a:lnTo>
                    <a:pt x="337" y="1"/>
                  </a:lnTo>
                  <a:lnTo>
                    <a:pt x="305" y="5"/>
                  </a:lnTo>
                  <a:lnTo>
                    <a:pt x="274" y="12"/>
                  </a:lnTo>
                  <a:lnTo>
                    <a:pt x="243" y="21"/>
                  </a:lnTo>
                  <a:lnTo>
                    <a:pt x="214" y="34"/>
                  </a:lnTo>
                  <a:lnTo>
                    <a:pt x="186" y="46"/>
                  </a:lnTo>
                  <a:lnTo>
                    <a:pt x="160" y="64"/>
                  </a:lnTo>
                  <a:lnTo>
                    <a:pt x="135" y="82"/>
                  </a:lnTo>
                  <a:lnTo>
                    <a:pt x="111" y="102"/>
                  </a:lnTo>
                  <a:lnTo>
                    <a:pt x="89" y="125"/>
                  </a:lnTo>
                  <a:lnTo>
                    <a:pt x="70" y="149"/>
                  </a:lnTo>
                  <a:lnTo>
                    <a:pt x="52" y="174"/>
                  </a:lnTo>
                  <a:lnTo>
                    <a:pt x="35" y="201"/>
                  </a:lnTo>
                  <a:lnTo>
                    <a:pt x="21" y="230"/>
                  </a:lnTo>
                  <a:lnTo>
                    <a:pt x="10" y="259"/>
                  </a:lnTo>
                  <a:lnTo>
                    <a:pt x="0" y="289"/>
                  </a:lnTo>
                  <a:lnTo>
                    <a:pt x="0" y="312"/>
                  </a:lnTo>
                  <a:lnTo>
                    <a:pt x="4" y="296"/>
                  </a:lnTo>
                  <a:lnTo>
                    <a:pt x="8" y="279"/>
                  </a:lnTo>
                  <a:lnTo>
                    <a:pt x="13" y="264"/>
                  </a:lnTo>
                  <a:lnTo>
                    <a:pt x="18" y="248"/>
                  </a:lnTo>
                  <a:lnTo>
                    <a:pt x="32" y="218"/>
                  </a:lnTo>
                  <a:lnTo>
                    <a:pt x="47" y="190"/>
                  </a:lnTo>
                  <a:lnTo>
                    <a:pt x="65" y="163"/>
                  </a:lnTo>
                  <a:lnTo>
                    <a:pt x="85" y="137"/>
                  </a:lnTo>
                  <a:lnTo>
                    <a:pt x="106" y="115"/>
                  </a:lnTo>
                  <a:lnTo>
                    <a:pt x="129" y="92"/>
                  </a:lnTo>
                  <a:lnTo>
                    <a:pt x="156" y="73"/>
                  </a:lnTo>
                  <a:lnTo>
                    <a:pt x="182" y="55"/>
                  </a:lnTo>
                  <a:lnTo>
                    <a:pt x="210" y="41"/>
                  </a:lnTo>
                  <a:lnTo>
                    <a:pt x="241" y="28"/>
                  </a:lnTo>
                  <a:lnTo>
                    <a:pt x="256" y="22"/>
                  </a:lnTo>
                  <a:lnTo>
                    <a:pt x="271" y="18"/>
                  </a:lnTo>
                  <a:lnTo>
                    <a:pt x="287" y="14"/>
                  </a:lnTo>
                  <a:lnTo>
                    <a:pt x="303" y="11"/>
                  </a:lnTo>
                  <a:lnTo>
                    <a:pt x="320" y="8"/>
                  </a:lnTo>
                  <a:lnTo>
                    <a:pt x="337" y="5"/>
                  </a:lnTo>
                  <a:lnTo>
                    <a:pt x="353" y="5"/>
                  </a:lnTo>
                  <a:lnTo>
                    <a:pt x="370" y="4"/>
                  </a:lnTo>
                  <a:lnTo>
                    <a:pt x="387" y="5"/>
                  </a:lnTo>
                  <a:lnTo>
                    <a:pt x="403" y="5"/>
                  </a:lnTo>
                  <a:lnTo>
                    <a:pt x="420" y="8"/>
                  </a:lnTo>
                  <a:lnTo>
                    <a:pt x="437" y="11"/>
                  </a:lnTo>
                  <a:lnTo>
                    <a:pt x="453" y="14"/>
                  </a:lnTo>
                  <a:lnTo>
                    <a:pt x="469" y="18"/>
                  </a:lnTo>
                  <a:lnTo>
                    <a:pt x="484" y="22"/>
                  </a:lnTo>
                  <a:lnTo>
                    <a:pt x="499" y="28"/>
                  </a:lnTo>
                  <a:lnTo>
                    <a:pt x="530" y="41"/>
                  </a:lnTo>
                  <a:lnTo>
                    <a:pt x="558" y="55"/>
                  </a:lnTo>
                  <a:lnTo>
                    <a:pt x="584" y="73"/>
                  </a:lnTo>
                  <a:lnTo>
                    <a:pt x="611" y="92"/>
                  </a:lnTo>
                  <a:lnTo>
                    <a:pt x="634" y="115"/>
                  </a:lnTo>
                  <a:lnTo>
                    <a:pt x="655" y="137"/>
                  </a:lnTo>
                  <a:lnTo>
                    <a:pt x="675" y="163"/>
                  </a:lnTo>
                  <a:lnTo>
                    <a:pt x="693" y="190"/>
                  </a:lnTo>
                  <a:lnTo>
                    <a:pt x="708" y="218"/>
                  </a:lnTo>
                  <a:lnTo>
                    <a:pt x="722" y="248"/>
                  </a:lnTo>
                  <a:lnTo>
                    <a:pt x="727" y="264"/>
                  </a:lnTo>
                  <a:lnTo>
                    <a:pt x="732" y="279"/>
                  </a:lnTo>
                  <a:lnTo>
                    <a:pt x="736" y="296"/>
                  </a:lnTo>
                  <a:lnTo>
                    <a:pt x="740" y="312"/>
                  </a:lnTo>
                  <a:lnTo>
                    <a:pt x="740" y="289"/>
                  </a:lnTo>
                  <a:close/>
                  <a:moveTo>
                    <a:pt x="0" y="489"/>
                  </a:moveTo>
                  <a:lnTo>
                    <a:pt x="10" y="521"/>
                  </a:lnTo>
                  <a:lnTo>
                    <a:pt x="21" y="551"/>
                  </a:lnTo>
                  <a:lnTo>
                    <a:pt x="35" y="579"/>
                  </a:lnTo>
                  <a:lnTo>
                    <a:pt x="52" y="606"/>
                  </a:lnTo>
                  <a:lnTo>
                    <a:pt x="70" y="631"/>
                  </a:lnTo>
                  <a:lnTo>
                    <a:pt x="89" y="656"/>
                  </a:lnTo>
                  <a:lnTo>
                    <a:pt x="111" y="677"/>
                  </a:lnTo>
                  <a:lnTo>
                    <a:pt x="135" y="698"/>
                  </a:lnTo>
                  <a:lnTo>
                    <a:pt x="160" y="717"/>
                  </a:lnTo>
                  <a:lnTo>
                    <a:pt x="186" y="732"/>
                  </a:lnTo>
                  <a:lnTo>
                    <a:pt x="214" y="747"/>
                  </a:lnTo>
                  <a:lnTo>
                    <a:pt x="243" y="758"/>
                  </a:lnTo>
                  <a:lnTo>
                    <a:pt x="274" y="768"/>
                  </a:lnTo>
                  <a:lnTo>
                    <a:pt x="305" y="775"/>
                  </a:lnTo>
                  <a:lnTo>
                    <a:pt x="337" y="779"/>
                  </a:lnTo>
                  <a:lnTo>
                    <a:pt x="370" y="781"/>
                  </a:lnTo>
                  <a:lnTo>
                    <a:pt x="403" y="779"/>
                  </a:lnTo>
                  <a:lnTo>
                    <a:pt x="435" y="775"/>
                  </a:lnTo>
                  <a:lnTo>
                    <a:pt x="466" y="768"/>
                  </a:lnTo>
                  <a:lnTo>
                    <a:pt x="497" y="758"/>
                  </a:lnTo>
                  <a:lnTo>
                    <a:pt x="526" y="747"/>
                  </a:lnTo>
                  <a:lnTo>
                    <a:pt x="554" y="732"/>
                  </a:lnTo>
                  <a:lnTo>
                    <a:pt x="580" y="717"/>
                  </a:lnTo>
                  <a:lnTo>
                    <a:pt x="605" y="698"/>
                  </a:lnTo>
                  <a:lnTo>
                    <a:pt x="629" y="677"/>
                  </a:lnTo>
                  <a:lnTo>
                    <a:pt x="651" y="656"/>
                  </a:lnTo>
                  <a:lnTo>
                    <a:pt x="670" y="631"/>
                  </a:lnTo>
                  <a:lnTo>
                    <a:pt x="688" y="606"/>
                  </a:lnTo>
                  <a:lnTo>
                    <a:pt x="705" y="579"/>
                  </a:lnTo>
                  <a:lnTo>
                    <a:pt x="719" y="551"/>
                  </a:lnTo>
                  <a:lnTo>
                    <a:pt x="730" y="521"/>
                  </a:lnTo>
                  <a:lnTo>
                    <a:pt x="740" y="489"/>
                  </a:lnTo>
                  <a:lnTo>
                    <a:pt x="740" y="467"/>
                  </a:lnTo>
                  <a:lnTo>
                    <a:pt x="736" y="484"/>
                  </a:lnTo>
                  <a:lnTo>
                    <a:pt x="732" y="499"/>
                  </a:lnTo>
                  <a:lnTo>
                    <a:pt x="727" y="515"/>
                  </a:lnTo>
                  <a:lnTo>
                    <a:pt x="722" y="531"/>
                  </a:lnTo>
                  <a:lnTo>
                    <a:pt x="708" y="560"/>
                  </a:lnTo>
                  <a:lnTo>
                    <a:pt x="693" y="589"/>
                  </a:lnTo>
                  <a:lnTo>
                    <a:pt x="675" y="616"/>
                  </a:lnTo>
                  <a:lnTo>
                    <a:pt x="655" y="641"/>
                  </a:lnTo>
                  <a:lnTo>
                    <a:pt x="634" y="666"/>
                  </a:lnTo>
                  <a:lnTo>
                    <a:pt x="611" y="687"/>
                  </a:lnTo>
                  <a:lnTo>
                    <a:pt x="584" y="707"/>
                  </a:lnTo>
                  <a:lnTo>
                    <a:pt x="558" y="724"/>
                  </a:lnTo>
                  <a:lnTo>
                    <a:pt x="530" y="739"/>
                  </a:lnTo>
                  <a:lnTo>
                    <a:pt x="499" y="752"/>
                  </a:lnTo>
                  <a:lnTo>
                    <a:pt x="484" y="756"/>
                  </a:lnTo>
                  <a:lnTo>
                    <a:pt x="469" y="762"/>
                  </a:lnTo>
                  <a:lnTo>
                    <a:pt x="453" y="766"/>
                  </a:lnTo>
                  <a:lnTo>
                    <a:pt x="437" y="769"/>
                  </a:lnTo>
                  <a:lnTo>
                    <a:pt x="420" y="772"/>
                  </a:lnTo>
                  <a:lnTo>
                    <a:pt x="403" y="773"/>
                  </a:lnTo>
                  <a:lnTo>
                    <a:pt x="387" y="775"/>
                  </a:lnTo>
                  <a:lnTo>
                    <a:pt x="370" y="775"/>
                  </a:lnTo>
                  <a:lnTo>
                    <a:pt x="353" y="775"/>
                  </a:lnTo>
                  <a:lnTo>
                    <a:pt x="337" y="773"/>
                  </a:lnTo>
                  <a:lnTo>
                    <a:pt x="320" y="772"/>
                  </a:lnTo>
                  <a:lnTo>
                    <a:pt x="303" y="769"/>
                  </a:lnTo>
                  <a:lnTo>
                    <a:pt x="287" y="766"/>
                  </a:lnTo>
                  <a:lnTo>
                    <a:pt x="271" y="762"/>
                  </a:lnTo>
                  <a:lnTo>
                    <a:pt x="256" y="756"/>
                  </a:lnTo>
                  <a:lnTo>
                    <a:pt x="241" y="752"/>
                  </a:lnTo>
                  <a:lnTo>
                    <a:pt x="210" y="739"/>
                  </a:lnTo>
                  <a:lnTo>
                    <a:pt x="182" y="724"/>
                  </a:lnTo>
                  <a:lnTo>
                    <a:pt x="156" y="707"/>
                  </a:lnTo>
                  <a:lnTo>
                    <a:pt x="129" y="687"/>
                  </a:lnTo>
                  <a:lnTo>
                    <a:pt x="106" y="666"/>
                  </a:lnTo>
                  <a:lnTo>
                    <a:pt x="85" y="641"/>
                  </a:lnTo>
                  <a:lnTo>
                    <a:pt x="65" y="616"/>
                  </a:lnTo>
                  <a:lnTo>
                    <a:pt x="47" y="589"/>
                  </a:lnTo>
                  <a:lnTo>
                    <a:pt x="32" y="560"/>
                  </a:lnTo>
                  <a:lnTo>
                    <a:pt x="18" y="531"/>
                  </a:lnTo>
                  <a:lnTo>
                    <a:pt x="13" y="515"/>
                  </a:lnTo>
                  <a:lnTo>
                    <a:pt x="8" y="499"/>
                  </a:lnTo>
                  <a:lnTo>
                    <a:pt x="4" y="484"/>
                  </a:lnTo>
                  <a:lnTo>
                    <a:pt x="0" y="467"/>
                  </a:lnTo>
                  <a:lnTo>
                    <a:pt x="0" y="489"/>
                  </a:lnTo>
                  <a:close/>
                </a:path>
              </a:pathLst>
            </a:custGeom>
            <a:solidFill>
              <a:srgbClr val="8E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2" name="Freeform 300"/>
            <p:cNvSpPr>
              <a:spLocks noEditPoints="1"/>
            </p:cNvSpPr>
            <p:nvPr/>
          </p:nvSpPr>
          <p:spPr bwMode="auto">
            <a:xfrm>
              <a:off x="4115" y="2078"/>
              <a:ext cx="740" cy="776"/>
            </a:xfrm>
            <a:custGeom>
              <a:avLst/>
              <a:gdLst>
                <a:gd name="T0" fmla="*/ 707 w 740"/>
                <a:gd name="T1" fmla="*/ 208 h 776"/>
                <a:gd name="T2" fmla="*/ 631 w 740"/>
                <a:gd name="T3" fmla="*/ 106 h 776"/>
                <a:gd name="T4" fmla="*/ 527 w 740"/>
                <a:gd name="T5" fmla="*/ 35 h 776"/>
                <a:gd name="T6" fmla="*/ 420 w 740"/>
                <a:gd name="T7" fmla="*/ 3 h 776"/>
                <a:gd name="T8" fmla="*/ 353 w 740"/>
                <a:gd name="T9" fmla="*/ 0 h 776"/>
                <a:gd name="T10" fmla="*/ 273 w 740"/>
                <a:gd name="T11" fmla="*/ 13 h 776"/>
                <a:gd name="T12" fmla="*/ 157 w 740"/>
                <a:gd name="T13" fmla="*/ 66 h 776"/>
                <a:gd name="T14" fmla="*/ 67 w 740"/>
                <a:gd name="T15" fmla="*/ 154 h 776"/>
                <a:gd name="T16" fmla="*/ 8 w 740"/>
                <a:gd name="T17" fmla="*/ 267 h 776"/>
                <a:gd name="T18" fmla="*/ 7 w 740"/>
                <a:gd name="T19" fmla="*/ 290 h 776"/>
                <a:gd name="T20" fmla="*/ 29 w 740"/>
                <a:gd name="T21" fmla="*/ 228 h 776"/>
                <a:gd name="T22" fmla="*/ 61 w 740"/>
                <a:gd name="T23" fmla="*/ 169 h 776"/>
                <a:gd name="T24" fmla="*/ 127 w 740"/>
                <a:gd name="T25" fmla="*/ 97 h 776"/>
                <a:gd name="T26" fmla="*/ 179 w 740"/>
                <a:gd name="T27" fmla="*/ 59 h 776"/>
                <a:gd name="T28" fmla="*/ 238 w 740"/>
                <a:gd name="T29" fmla="*/ 29 h 776"/>
                <a:gd name="T30" fmla="*/ 302 w 740"/>
                <a:gd name="T31" fmla="*/ 12 h 776"/>
                <a:gd name="T32" fmla="*/ 370 w 740"/>
                <a:gd name="T33" fmla="*/ 5 h 776"/>
                <a:gd name="T34" fmla="*/ 438 w 740"/>
                <a:gd name="T35" fmla="*/ 12 h 776"/>
                <a:gd name="T36" fmla="*/ 502 w 740"/>
                <a:gd name="T37" fmla="*/ 29 h 776"/>
                <a:gd name="T38" fmla="*/ 561 w 740"/>
                <a:gd name="T39" fmla="*/ 59 h 776"/>
                <a:gd name="T40" fmla="*/ 613 w 740"/>
                <a:gd name="T41" fmla="*/ 97 h 776"/>
                <a:gd name="T42" fmla="*/ 679 w 740"/>
                <a:gd name="T43" fmla="*/ 169 h 776"/>
                <a:gd name="T44" fmla="*/ 711 w 740"/>
                <a:gd name="T45" fmla="*/ 228 h 776"/>
                <a:gd name="T46" fmla="*/ 733 w 740"/>
                <a:gd name="T47" fmla="*/ 290 h 776"/>
                <a:gd name="T48" fmla="*/ 0 w 740"/>
                <a:gd name="T49" fmla="*/ 478 h 776"/>
                <a:gd name="T50" fmla="*/ 50 w 740"/>
                <a:gd name="T51" fmla="*/ 595 h 776"/>
                <a:gd name="T52" fmla="*/ 132 w 740"/>
                <a:gd name="T53" fmla="*/ 691 h 776"/>
                <a:gd name="T54" fmla="*/ 242 w 740"/>
                <a:gd name="T55" fmla="*/ 753 h 776"/>
                <a:gd name="T56" fmla="*/ 337 w 740"/>
                <a:gd name="T57" fmla="*/ 774 h 776"/>
                <a:gd name="T58" fmla="*/ 403 w 740"/>
                <a:gd name="T59" fmla="*/ 774 h 776"/>
                <a:gd name="T60" fmla="*/ 498 w 740"/>
                <a:gd name="T61" fmla="*/ 753 h 776"/>
                <a:gd name="T62" fmla="*/ 608 w 740"/>
                <a:gd name="T63" fmla="*/ 691 h 776"/>
                <a:gd name="T64" fmla="*/ 691 w 740"/>
                <a:gd name="T65" fmla="*/ 595 h 776"/>
                <a:gd name="T66" fmla="*/ 740 w 740"/>
                <a:gd name="T67" fmla="*/ 478 h 776"/>
                <a:gd name="T68" fmla="*/ 729 w 740"/>
                <a:gd name="T69" fmla="*/ 500 h 776"/>
                <a:gd name="T70" fmla="*/ 704 w 740"/>
                <a:gd name="T71" fmla="*/ 563 h 776"/>
                <a:gd name="T72" fmla="*/ 669 w 740"/>
                <a:gd name="T73" fmla="*/ 620 h 776"/>
                <a:gd name="T74" fmla="*/ 601 w 740"/>
                <a:gd name="T75" fmla="*/ 689 h 776"/>
                <a:gd name="T76" fmla="*/ 547 w 740"/>
                <a:gd name="T77" fmla="*/ 726 h 776"/>
                <a:gd name="T78" fmla="*/ 487 w 740"/>
                <a:gd name="T79" fmla="*/ 752 h 776"/>
                <a:gd name="T80" fmla="*/ 421 w 740"/>
                <a:gd name="T81" fmla="*/ 767 h 776"/>
                <a:gd name="T82" fmla="*/ 353 w 740"/>
                <a:gd name="T83" fmla="*/ 770 h 776"/>
                <a:gd name="T84" fmla="*/ 285 w 740"/>
                <a:gd name="T85" fmla="*/ 760 h 776"/>
                <a:gd name="T86" fmla="*/ 223 w 740"/>
                <a:gd name="T87" fmla="*/ 740 h 776"/>
                <a:gd name="T88" fmla="*/ 166 w 740"/>
                <a:gd name="T89" fmla="*/ 709 h 776"/>
                <a:gd name="T90" fmla="*/ 103 w 740"/>
                <a:gd name="T91" fmla="*/ 656 h 776"/>
                <a:gd name="T92" fmla="*/ 53 w 740"/>
                <a:gd name="T93" fmla="*/ 591 h 776"/>
                <a:gd name="T94" fmla="*/ 22 w 740"/>
                <a:gd name="T95" fmla="*/ 533 h 776"/>
                <a:gd name="T96" fmla="*/ 3 w 740"/>
                <a:gd name="T97" fmla="*/ 468 h 77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740"/>
                <a:gd name="T148" fmla="*/ 0 h 776"/>
                <a:gd name="T149" fmla="*/ 740 w 740"/>
                <a:gd name="T150" fmla="*/ 776 h 776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740" h="776">
                  <a:moveTo>
                    <a:pt x="740" y="299"/>
                  </a:moveTo>
                  <a:lnTo>
                    <a:pt x="732" y="267"/>
                  </a:lnTo>
                  <a:lnTo>
                    <a:pt x="720" y="236"/>
                  </a:lnTo>
                  <a:lnTo>
                    <a:pt x="707" y="208"/>
                  </a:lnTo>
                  <a:lnTo>
                    <a:pt x="691" y="179"/>
                  </a:lnTo>
                  <a:lnTo>
                    <a:pt x="673" y="154"/>
                  </a:lnTo>
                  <a:lnTo>
                    <a:pt x="652" y="128"/>
                  </a:lnTo>
                  <a:lnTo>
                    <a:pt x="631" y="106"/>
                  </a:lnTo>
                  <a:lnTo>
                    <a:pt x="608" y="86"/>
                  </a:lnTo>
                  <a:lnTo>
                    <a:pt x="583" y="66"/>
                  </a:lnTo>
                  <a:lnTo>
                    <a:pt x="555" y="49"/>
                  </a:lnTo>
                  <a:lnTo>
                    <a:pt x="527" y="35"/>
                  </a:lnTo>
                  <a:lnTo>
                    <a:pt x="498" y="23"/>
                  </a:lnTo>
                  <a:lnTo>
                    <a:pt x="467" y="13"/>
                  </a:lnTo>
                  <a:lnTo>
                    <a:pt x="435" y="6"/>
                  </a:lnTo>
                  <a:lnTo>
                    <a:pt x="420" y="3"/>
                  </a:lnTo>
                  <a:lnTo>
                    <a:pt x="403" y="2"/>
                  </a:lnTo>
                  <a:lnTo>
                    <a:pt x="387" y="0"/>
                  </a:lnTo>
                  <a:lnTo>
                    <a:pt x="370" y="0"/>
                  </a:lnTo>
                  <a:lnTo>
                    <a:pt x="353" y="0"/>
                  </a:lnTo>
                  <a:lnTo>
                    <a:pt x="337" y="2"/>
                  </a:lnTo>
                  <a:lnTo>
                    <a:pt x="320" y="3"/>
                  </a:lnTo>
                  <a:lnTo>
                    <a:pt x="305" y="6"/>
                  </a:lnTo>
                  <a:lnTo>
                    <a:pt x="273" y="13"/>
                  </a:lnTo>
                  <a:lnTo>
                    <a:pt x="242" y="23"/>
                  </a:lnTo>
                  <a:lnTo>
                    <a:pt x="213" y="35"/>
                  </a:lnTo>
                  <a:lnTo>
                    <a:pt x="185" y="49"/>
                  </a:lnTo>
                  <a:lnTo>
                    <a:pt x="157" y="66"/>
                  </a:lnTo>
                  <a:lnTo>
                    <a:pt x="132" y="86"/>
                  </a:lnTo>
                  <a:lnTo>
                    <a:pt x="109" y="106"/>
                  </a:lnTo>
                  <a:lnTo>
                    <a:pt x="88" y="128"/>
                  </a:lnTo>
                  <a:lnTo>
                    <a:pt x="67" y="154"/>
                  </a:lnTo>
                  <a:lnTo>
                    <a:pt x="50" y="179"/>
                  </a:lnTo>
                  <a:lnTo>
                    <a:pt x="33" y="208"/>
                  </a:lnTo>
                  <a:lnTo>
                    <a:pt x="20" y="236"/>
                  </a:lnTo>
                  <a:lnTo>
                    <a:pt x="8" y="267"/>
                  </a:lnTo>
                  <a:lnTo>
                    <a:pt x="0" y="299"/>
                  </a:lnTo>
                  <a:lnTo>
                    <a:pt x="0" y="324"/>
                  </a:lnTo>
                  <a:lnTo>
                    <a:pt x="3" y="307"/>
                  </a:lnTo>
                  <a:lnTo>
                    <a:pt x="7" y="290"/>
                  </a:lnTo>
                  <a:lnTo>
                    <a:pt x="11" y="274"/>
                  </a:lnTo>
                  <a:lnTo>
                    <a:pt x="17" y="259"/>
                  </a:lnTo>
                  <a:lnTo>
                    <a:pt x="22" y="243"/>
                  </a:lnTo>
                  <a:lnTo>
                    <a:pt x="29" y="228"/>
                  </a:lnTo>
                  <a:lnTo>
                    <a:pt x="36" y="212"/>
                  </a:lnTo>
                  <a:lnTo>
                    <a:pt x="45" y="198"/>
                  </a:lnTo>
                  <a:lnTo>
                    <a:pt x="53" y="184"/>
                  </a:lnTo>
                  <a:lnTo>
                    <a:pt x="61" y="169"/>
                  </a:lnTo>
                  <a:lnTo>
                    <a:pt x="71" y="157"/>
                  </a:lnTo>
                  <a:lnTo>
                    <a:pt x="81" y="144"/>
                  </a:lnTo>
                  <a:lnTo>
                    <a:pt x="103" y="120"/>
                  </a:lnTo>
                  <a:lnTo>
                    <a:pt x="127" y="97"/>
                  </a:lnTo>
                  <a:lnTo>
                    <a:pt x="139" y="86"/>
                  </a:lnTo>
                  <a:lnTo>
                    <a:pt x="152" y="76"/>
                  </a:lnTo>
                  <a:lnTo>
                    <a:pt x="166" y="67"/>
                  </a:lnTo>
                  <a:lnTo>
                    <a:pt x="179" y="59"/>
                  </a:lnTo>
                  <a:lnTo>
                    <a:pt x="193" y="50"/>
                  </a:lnTo>
                  <a:lnTo>
                    <a:pt x="207" y="43"/>
                  </a:lnTo>
                  <a:lnTo>
                    <a:pt x="223" y="36"/>
                  </a:lnTo>
                  <a:lnTo>
                    <a:pt x="238" y="29"/>
                  </a:lnTo>
                  <a:lnTo>
                    <a:pt x="253" y="23"/>
                  </a:lnTo>
                  <a:lnTo>
                    <a:pt x="270" y="19"/>
                  </a:lnTo>
                  <a:lnTo>
                    <a:pt x="285" y="15"/>
                  </a:lnTo>
                  <a:lnTo>
                    <a:pt x="302" y="12"/>
                  </a:lnTo>
                  <a:lnTo>
                    <a:pt x="319" y="9"/>
                  </a:lnTo>
                  <a:lnTo>
                    <a:pt x="335" y="6"/>
                  </a:lnTo>
                  <a:lnTo>
                    <a:pt x="353" y="5"/>
                  </a:lnTo>
                  <a:lnTo>
                    <a:pt x="370" y="5"/>
                  </a:lnTo>
                  <a:lnTo>
                    <a:pt x="387" y="5"/>
                  </a:lnTo>
                  <a:lnTo>
                    <a:pt x="405" y="6"/>
                  </a:lnTo>
                  <a:lnTo>
                    <a:pt x="421" y="9"/>
                  </a:lnTo>
                  <a:lnTo>
                    <a:pt x="438" y="12"/>
                  </a:lnTo>
                  <a:lnTo>
                    <a:pt x="455" y="15"/>
                  </a:lnTo>
                  <a:lnTo>
                    <a:pt x="470" y="19"/>
                  </a:lnTo>
                  <a:lnTo>
                    <a:pt x="487" y="23"/>
                  </a:lnTo>
                  <a:lnTo>
                    <a:pt x="502" y="29"/>
                  </a:lnTo>
                  <a:lnTo>
                    <a:pt x="517" y="36"/>
                  </a:lnTo>
                  <a:lnTo>
                    <a:pt x="533" y="43"/>
                  </a:lnTo>
                  <a:lnTo>
                    <a:pt x="547" y="50"/>
                  </a:lnTo>
                  <a:lnTo>
                    <a:pt x="561" y="59"/>
                  </a:lnTo>
                  <a:lnTo>
                    <a:pt x="574" y="67"/>
                  </a:lnTo>
                  <a:lnTo>
                    <a:pt x="588" y="76"/>
                  </a:lnTo>
                  <a:lnTo>
                    <a:pt x="601" y="86"/>
                  </a:lnTo>
                  <a:lnTo>
                    <a:pt x="613" y="97"/>
                  </a:lnTo>
                  <a:lnTo>
                    <a:pt x="637" y="120"/>
                  </a:lnTo>
                  <a:lnTo>
                    <a:pt x="659" y="144"/>
                  </a:lnTo>
                  <a:lnTo>
                    <a:pt x="669" y="157"/>
                  </a:lnTo>
                  <a:lnTo>
                    <a:pt x="679" y="169"/>
                  </a:lnTo>
                  <a:lnTo>
                    <a:pt x="687" y="184"/>
                  </a:lnTo>
                  <a:lnTo>
                    <a:pt x="695" y="198"/>
                  </a:lnTo>
                  <a:lnTo>
                    <a:pt x="704" y="212"/>
                  </a:lnTo>
                  <a:lnTo>
                    <a:pt x="711" y="228"/>
                  </a:lnTo>
                  <a:lnTo>
                    <a:pt x="718" y="243"/>
                  </a:lnTo>
                  <a:lnTo>
                    <a:pt x="723" y="259"/>
                  </a:lnTo>
                  <a:lnTo>
                    <a:pt x="729" y="274"/>
                  </a:lnTo>
                  <a:lnTo>
                    <a:pt x="733" y="290"/>
                  </a:lnTo>
                  <a:lnTo>
                    <a:pt x="737" y="307"/>
                  </a:lnTo>
                  <a:lnTo>
                    <a:pt x="740" y="324"/>
                  </a:lnTo>
                  <a:lnTo>
                    <a:pt x="740" y="299"/>
                  </a:lnTo>
                  <a:close/>
                  <a:moveTo>
                    <a:pt x="0" y="478"/>
                  </a:moveTo>
                  <a:lnTo>
                    <a:pt x="8" y="509"/>
                  </a:lnTo>
                  <a:lnTo>
                    <a:pt x="20" y="539"/>
                  </a:lnTo>
                  <a:lnTo>
                    <a:pt x="33" y="568"/>
                  </a:lnTo>
                  <a:lnTo>
                    <a:pt x="50" y="595"/>
                  </a:lnTo>
                  <a:lnTo>
                    <a:pt x="67" y="622"/>
                  </a:lnTo>
                  <a:lnTo>
                    <a:pt x="88" y="647"/>
                  </a:lnTo>
                  <a:lnTo>
                    <a:pt x="109" y="669"/>
                  </a:lnTo>
                  <a:lnTo>
                    <a:pt x="132" y="691"/>
                  </a:lnTo>
                  <a:lnTo>
                    <a:pt x="157" y="709"/>
                  </a:lnTo>
                  <a:lnTo>
                    <a:pt x="185" y="726"/>
                  </a:lnTo>
                  <a:lnTo>
                    <a:pt x="213" y="740"/>
                  </a:lnTo>
                  <a:lnTo>
                    <a:pt x="242" y="753"/>
                  </a:lnTo>
                  <a:lnTo>
                    <a:pt x="273" y="763"/>
                  </a:lnTo>
                  <a:lnTo>
                    <a:pt x="305" y="770"/>
                  </a:lnTo>
                  <a:lnTo>
                    <a:pt x="320" y="773"/>
                  </a:lnTo>
                  <a:lnTo>
                    <a:pt x="337" y="774"/>
                  </a:lnTo>
                  <a:lnTo>
                    <a:pt x="353" y="776"/>
                  </a:lnTo>
                  <a:lnTo>
                    <a:pt x="370" y="776"/>
                  </a:lnTo>
                  <a:lnTo>
                    <a:pt x="387" y="776"/>
                  </a:lnTo>
                  <a:lnTo>
                    <a:pt x="403" y="774"/>
                  </a:lnTo>
                  <a:lnTo>
                    <a:pt x="420" y="773"/>
                  </a:lnTo>
                  <a:lnTo>
                    <a:pt x="435" y="770"/>
                  </a:lnTo>
                  <a:lnTo>
                    <a:pt x="467" y="763"/>
                  </a:lnTo>
                  <a:lnTo>
                    <a:pt x="498" y="753"/>
                  </a:lnTo>
                  <a:lnTo>
                    <a:pt x="527" y="740"/>
                  </a:lnTo>
                  <a:lnTo>
                    <a:pt x="555" y="726"/>
                  </a:lnTo>
                  <a:lnTo>
                    <a:pt x="583" y="709"/>
                  </a:lnTo>
                  <a:lnTo>
                    <a:pt x="608" y="691"/>
                  </a:lnTo>
                  <a:lnTo>
                    <a:pt x="631" y="669"/>
                  </a:lnTo>
                  <a:lnTo>
                    <a:pt x="652" y="647"/>
                  </a:lnTo>
                  <a:lnTo>
                    <a:pt x="673" y="622"/>
                  </a:lnTo>
                  <a:lnTo>
                    <a:pt x="691" y="595"/>
                  </a:lnTo>
                  <a:lnTo>
                    <a:pt x="707" y="568"/>
                  </a:lnTo>
                  <a:lnTo>
                    <a:pt x="720" y="539"/>
                  </a:lnTo>
                  <a:lnTo>
                    <a:pt x="732" y="509"/>
                  </a:lnTo>
                  <a:lnTo>
                    <a:pt x="740" y="478"/>
                  </a:lnTo>
                  <a:lnTo>
                    <a:pt x="740" y="451"/>
                  </a:lnTo>
                  <a:lnTo>
                    <a:pt x="737" y="468"/>
                  </a:lnTo>
                  <a:lnTo>
                    <a:pt x="733" y="485"/>
                  </a:lnTo>
                  <a:lnTo>
                    <a:pt x="729" y="500"/>
                  </a:lnTo>
                  <a:lnTo>
                    <a:pt x="723" y="517"/>
                  </a:lnTo>
                  <a:lnTo>
                    <a:pt x="718" y="533"/>
                  </a:lnTo>
                  <a:lnTo>
                    <a:pt x="711" y="549"/>
                  </a:lnTo>
                  <a:lnTo>
                    <a:pt x="704" y="563"/>
                  </a:lnTo>
                  <a:lnTo>
                    <a:pt x="695" y="577"/>
                  </a:lnTo>
                  <a:lnTo>
                    <a:pt x="687" y="591"/>
                  </a:lnTo>
                  <a:lnTo>
                    <a:pt x="679" y="605"/>
                  </a:lnTo>
                  <a:lnTo>
                    <a:pt x="669" y="620"/>
                  </a:lnTo>
                  <a:lnTo>
                    <a:pt x="659" y="632"/>
                  </a:lnTo>
                  <a:lnTo>
                    <a:pt x="637" y="656"/>
                  </a:lnTo>
                  <a:lnTo>
                    <a:pt x="613" y="679"/>
                  </a:lnTo>
                  <a:lnTo>
                    <a:pt x="601" y="689"/>
                  </a:lnTo>
                  <a:lnTo>
                    <a:pt x="588" y="699"/>
                  </a:lnTo>
                  <a:lnTo>
                    <a:pt x="574" y="709"/>
                  </a:lnTo>
                  <a:lnTo>
                    <a:pt x="561" y="718"/>
                  </a:lnTo>
                  <a:lnTo>
                    <a:pt x="547" y="726"/>
                  </a:lnTo>
                  <a:lnTo>
                    <a:pt x="533" y="733"/>
                  </a:lnTo>
                  <a:lnTo>
                    <a:pt x="517" y="740"/>
                  </a:lnTo>
                  <a:lnTo>
                    <a:pt x="502" y="746"/>
                  </a:lnTo>
                  <a:lnTo>
                    <a:pt x="487" y="752"/>
                  </a:lnTo>
                  <a:lnTo>
                    <a:pt x="470" y="756"/>
                  </a:lnTo>
                  <a:lnTo>
                    <a:pt x="455" y="760"/>
                  </a:lnTo>
                  <a:lnTo>
                    <a:pt x="438" y="764"/>
                  </a:lnTo>
                  <a:lnTo>
                    <a:pt x="421" y="767"/>
                  </a:lnTo>
                  <a:lnTo>
                    <a:pt x="405" y="769"/>
                  </a:lnTo>
                  <a:lnTo>
                    <a:pt x="387" y="770"/>
                  </a:lnTo>
                  <a:lnTo>
                    <a:pt x="370" y="770"/>
                  </a:lnTo>
                  <a:lnTo>
                    <a:pt x="353" y="770"/>
                  </a:lnTo>
                  <a:lnTo>
                    <a:pt x="335" y="769"/>
                  </a:lnTo>
                  <a:lnTo>
                    <a:pt x="319" y="767"/>
                  </a:lnTo>
                  <a:lnTo>
                    <a:pt x="302" y="764"/>
                  </a:lnTo>
                  <a:lnTo>
                    <a:pt x="285" y="760"/>
                  </a:lnTo>
                  <a:lnTo>
                    <a:pt x="270" y="756"/>
                  </a:lnTo>
                  <a:lnTo>
                    <a:pt x="253" y="752"/>
                  </a:lnTo>
                  <a:lnTo>
                    <a:pt x="238" y="746"/>
                  </a:lnTo>
                  <a:lnTo>
                    <a:pt x="223" y="740"/>
                  </a:lnTo>
                  <a:lnTo>
                    <a:pt x="207" y="733"/>
                  </a:lnTo>
                  <a:lnTo>
                    <a:pt x="193" y="726"/>
                  </a:lnTo>
                  <a:lnTo>
                    <a:pt x="179" y="718"/>
                  </a:lnTo>
                  <a:lnTo>
                    <a:pt x="166" y="709"/>
                  </a:lnTo>
                  <a:lnTo>
                    <a:pt x="152" y="699"/>
                  </a:lnTo>
                  <a:lnTo>
                    <a:pt x="139" y="689"/>
                  </a:lnTo>
                  <a:lnTo>
                    <a:pt x="127" y="679"/>
                  </a:lnTo>
                  <a:lnTo>
                    <a:pt x="103" y="656"/>
                  </a:lnTo>
                  <a:lnTo>
                    <a:pt x="81" y="632"/>
                  </a:lnTo>
                  <a:lnTo>
                    <a:pt x="71" y="620"/>
                  </a:lnTo>
                  <a:lnTo>
                    <a:pt x="61" y="605"/>
                  </a:lnTo>
                  <a:lnTo>
                    <a:pt x="53" y="591"/>
                  </a:lnTo>
                  <a:lnTo>
                    <a:pt x="45" y="577"/>
                  </a:lnTo>
                  <a:lnTo>
                    <a:pt x="36" y="563"/>
                  </a:lnTo>
                  <a:lnTo>
                    <a:pt x="29" y="549"/>
                  </a:lnTo>
                  <a:lnTo>
                    <a:pt x="22" y="533"/>
                  </a:lnTo>
                  <a:lnTo>
                    <a:pt x="17" y="517"/>
                  </a:lnTo>
                  <a:lnTo>
                    <a:pt x="11" y="502"/>
                  </a:lnTo>
                  <a:lnTo>
                    <a:pt x="7" y="485"/>
                  </a:lnTo>
                  <a:lnTo>
                    <a:pt x="3" y="468"/>
                  </a:lnTo>
                  <a:lnTo>
                    <a:pt x="0" y="452"/>
                  </a:lnTo>
                  <a:lnTo>
                    <a:pt x="0" y="478"/>
                  </a:lnTo>
                  <a:close/>
                </a:path>
              </a:pathLst>
            </a:custGeom>
            <a:solidFill>
              <a:srgbClr val="8E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3" name="Freeform 301"/>
            <p:cNvSpPr>
              <a:spLocks noEditPoints="1"/>
            </p:cNvSpPr>
            <p:nvPr/>
          </p:nvSpPr>
          <p:spPr bwMode="auto">
            <a:xfrm>
              <a:off x="4115" y="2080"/>
              <a:ext cx="740" cy="771"/>
            </a:xfrm>
            <a:custGeom>
              <a:avLst/>
              <a:gdLst>
                <a:gd name="T0" fmla="*/ 727 w 740"/>
                <a:gd name="T1" fmla="*/ 260 h 771"/>
                <a:gd name="T2" fmla="*/ 675 w 740"/>
                <a:gd name="T3" fmla="*/ 159 h 771"/>
                <a:gd name="T4" fmla="*/ 584 w 740"/>
                <a:gd name="T5" fmla="*/ 69 h 771"/>
                <a:gd name="T6" fmla="*/ 484 w 740"/>
                <a:gd name="T7" fmla="*/ 18 h 771"/>
                <a:gd name="T8" fmla="*/ 420 w 740"/>
                <a:gd name="T9" fmla="*/ 4 h 771"/>
                <a:gd name="T10" fmla="*/ 353 w 740"/>
                <a:gd name="T11" fmla="*/ 1 h 771"/>
                <a:gd name="T12" fmla="*/ 287 w 740"/>
                <a:gd name="T13" fmla="*/ 10 h 771"/>
                <a:gd name="T14" fmla="*/ 210 w 740"/>
                <a:gd name="T15" fmla="*/ 37 h 771"/>
                <a:gd name="T16" fmla="*/ 106 w 740"/>
                <a:gd name="T17" fmla="*/ 111 h 771"/>
                <a:gd name="T18" fmla="*/ 32 w 740"/>
                <a:gd name="T19" fmla="*/ 214 h 771"/>
                <a:gd name="T20" fmla="*/ 4 w 740"/>
                <a:gd name="T21" fmla="*/ 292 h 771"/>
                <a:gd name="T22" fmla="*/ 6 w 740"/>
                <a:gd name="T23" fmla="*/ 305 h 771"/>
                <a:gd name="T24" fmla="*/ 26 w 740"/>
                <a:gd name="T25" fmla="*/ 240 h 771"/>
                <a:gd name="T26" fmla="*/ 57 w 740"/>
                <a:gd name="T27" fmla="*/ 179 h 771"/>
                <a:gd name="T28" fmla="*/ 99 w 740"/>
                <a:gd name="T29" fmla="*/ 126 h 771"/>
                <a:gd name="T30" fmla="*/ 147 w 740"/>
                <a:gd name="T31" fmla="*/ 81 h 771"/>
                <a:gd name="T32" fmla="*/ 204 w 740"/>
                <a:gd name="T33" fmla="*/ 45 h 771"/>
                <a:gd name="T34" fmla="*/ 267 w 740"/>
                <a:gd name="T35" fmla="*/ 20 h 771"/>
                <a:gd name="T36" fmla="*/ 335 w 740"/>
                <a:gd name="T37" fmla="*/ 7 h 771"/>
                <a:gd name="T38" fmla="*/ 405 w 740"/>
                <a:gd name="T39" fmla="*/ 7 h 771"/>
                <a:gd name="T40" fmla="*/ 473 w 740"/>
                <a:gd name="T41" fmla="*/ 20 h 771"/>
                <a:gd name="T42" fmla="*/ 536 w 740"/>
                <a:gd name="T43" fmla="*/ 45 h 771"/>
                <a:gd name="T44" fmla="*/ 593 w 740"/>
                <a:gd name="T45" fmla="*/ 81 h 771"/>
                <a:gd name="T46" fmla="*/ 641 w 740"/>
                <a:gd name="T47" fmla="*/ 126 h 771"/>
                <a:gd name="T48" fmla="*/ 683 w 740"/>
                <a:gd name="T49" fmla="*/ 179 h 771"/>
                <a:gd name="T50" fmla="*/ 714 w 740"/>
                <a:gd name="T51" fmla="*/ 240 h 771"/>
                <a:gd name="T52" fmla="*/ 734 w 740"/>
                <a:gd name="T53" fmla="*/ 305 h 771"/>
                <a:gd name="T54" fmla="*/ 0 w 740"/>
                <a:gd name="T55" fmla="*/ 463 h 771"/>
                <a:gd name="T56" fmla="*/ 18 w 740"/>
                <a:gd name="T57" fmla="*/ 527 h 771"/>
                <a:gd name="T58" fmla="*/ 85 w 740"/>
                <a:gd name="T59" fmla="*/ 637 h 771"/>
                <a:gd name="T60" fmla="*/ 182 w 740"/>
                <a:gd name="T61" fmla="*/ 720 h 771"/>
                <a:gd name="T62" fmla="*/ 271 w 740"/>
                <a:gd name="T63" fmla="*/ 758 h 771"/>
                <a:gd name="T64" fmla="*/ 337 w 740"/>
                <a:gd name="T65" fmla="*/ 769 h 771"/>
                <a:gd name="T66" fmla="*/ 403 w 740"/>
                <a:gd name="T67" fmla="*/ 769 h 771"/>
                <a:gd name="T68" fmla="*/ 469 w 740"/>
                <a:gd name="T69" fmla="*/ 758 h 771"/>
                <a:gd name="T70" fmla="*/ 558 w 740"/>
                <a:gd name="T71" fmla="*/ 720 h 771"/>
                <a:gd name="T72" fmla="*/ 655 w 740"/>
                <a:gd name="T73" fmla="*/ 637 h 771"/>
                <a:gd name="T74" fmla="*/ 722 w 740"/>
                <a:gd name="T75" fmla="*/ 527 h 771"/>
                <a:gd name="T76" fmla="*/ 740 w 740"/>
                <a:gd name="T77" fmla="*/ 463 h 771"/>
                <a:gd name="T78" fmla="*/ 730 w 740"/>
                <a:gd name="T79" fmla="*/ 483 h 771"/>
                <a:gd name="T80" fmla="*/ 707 w 740"/>
                <a:gd name="T81" fmla="*/ 548 h 771"/>
                <a:gd name="T82" fmla="*/ 673 w 740"/>
                <a:gd name="T83" fmla="*/ 606 h 771"/>
                <a:gd name="T84" fmla="*/ 630 w 740"/>
                <a:gd name="T85" fmla="*/ 657 h 771"/>
                <a:gd name="T86" fmla="*/ 579 w 740"/>
                <a:gd name="T87" fmla="*/ 700 h 771"/>
                <a:gd name="T88" fmla="*/ 520 w 740"/>
                <a:gd name="T89" fmla="*/ 734 h 771"/>
                <a:gd name="T90" fmla="*/ 456 w 740"/>
                <a:gd name="T91" fmla="*/ 755 h 771"/>
                <a:gd name="T92" fmla="*/ 388 w 740"/>
                <a:gd name="T93" fmla="*/ 765 h 771"/>
                <a:gd name="T94" fmla="*/ 317 w 740"/>
                <a:gd name="T95" fmla="*/ 762 h 771"/>
                <a:gd name="T96" fmla="*/ 250 w 740"/>
                <a:gd name="T97" fmla="*/ 745 h 771"/>
                <a:gd name="T98" fmla="*/ 189 w 740"/>
                <a:gd name="T99" fmla="*/ 718 h 771"/>
                <a:gd name="T100" fmla="*/ 135 w 740"/>
                <a:gd name="T101" fmla="*/ 680 h 771"/>
                <a:gd name="T102" fmla="*/ 88 w 740"/>
                <a:gd name="T103" fmla="*/ 633 h 771"/>
                <a:gd name="T104" fmla="*/ 49 w 740"/>
                <a:gd name="T105" fmla="*/ 578 h 771"/>
                <a:gd name="T106" fmla="*/ 20 w 740"/>
                <a:gd name="T107" fmla="*/ 517 h 771"/>
                <a:gd name="T108" fmla="*/ 3 w 740"/>
                <a:gd name="T109" fmla="*/ 449 h 771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740"/>
                <a:gd name="T166" fmla="*/ 0 h 771"/>
                <a:gd name="T167" fmla="*/ 740 w 740"/>
                <a:gd name="T168" fmla="*/ 771 h 771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740" h="771">
                  <a:moveTo>
                    <a:pt x="740" y="308"/>
                  </a:moveTo>
                  <a:lnTo>
                    <a:pt x="736" y="292"/>
                  </a:lnTo>
                  <a:lnTo>
                    <a:pt x="732" y="275"/>
                  </a:lnTo>
                  <a:lnTo>
                    <a:pt x="727" y="260"/>
                  </a:lnTo>
                  <a:lnTo>
                    <a:pt x="722" y="244"/>
                  </a:lnTo>
                  <a:lnTo>
                    <a:pt x="708" y="214"/>
                  </a:lnTo>
                  <a:lnTo>
                    <a:pt x="693" y="186"/>
                  </a:lnTo>
                  <a:lnTo>
                    <a:pt x="675" y="159"/>
                  </a:lnTo>
                  <a:lnTo>
                    <a:pt x="655" y="133"/>
                  </a:lnTo>
                  <a:lnTo>
                    <a:pt x="634" y="111"/>
                  </a:lnTo>
                  <a:lnTo>
                    <a:pt x="611" y="88"/>
                  </a:lnTo>
                  <a:lnTo>
                    <a:pt x="584" y="69"/>
                  </a:lnTo>
                  <a:lnTo>
                    <a:pt x="558" y="51"/>
                  </a:lnTo>
                  <a:lnTo>
                    <a:pt x="530" y="37"/>
                  </a:lnTo>
                  <a:lnTo>
                    <a:pt x="499" y="24"/>
                  </a:lnTo>
                  <a:lnTo>
                    <a:pt x="484" y="18"/>
                  </a:lnTo>
                  <a:lnTo>
                    <a:pt x="469" y="14"/>
                  </a:lnTo>
                  <a:lnTo>
                    <a:pt x="453" y="10"/>
                  </a:lnTo>
                  <a:lnTo>
                    <a:pt x="437" y="7"/>
                  </a:lnTo>
                  <a:lnTo>
                    <a:pt x="420" y="4"/>
                  </a:lnTo>
                  <a:lnTo>
                    <a:pt x="403" y="1"/>
                  </a:lnTo>
                  <a:lnTo>
                    <a:pt x="387" y="1"/>
                  </a:lnTo>
                  <a:lnTo>
                    <a:pt x="370" y="0"/>
                  </a:lnTo>
                  <a:lnTo>
                    <a:pt x="353" y="1"/>
                  </a:lnTo>
                  <a:lnTo>
                    <a:pt x="337" y="1"/>
                  </a:lnTo>
                  <a:lnTo>
                    <a:pt x="320" y="4"/>
                  </a:lnTo>
                  <a:lnTo>
                    <a:pt x="303" y="7"/>
                  </a:lnTo>
                  <a:lnTo>
                    <a:pt x="287" y="10"/>
                  </a:lnTo>
                  <a:lnTo>
                    <a:pt x="271" y="14"/>
                  </a:lnTo>
                  <a:lnTo>
                    <a:pt x="256" y="18"/>
                  </a:lnTo>
                  <a:lnTo>
                    <a:pt x="241" y="24"/>
                  </a:lnTo>
                  <a:lnTo>
                    <a:pt x="210" y="37"/>
                  </a:lnTo>
                  <a:lnTo>
                    <a:pt x="182" y="51"/>
                  </a:lnTo>
                  <a:lnTo>
                    <a:pt x="156" y="69"/>
                  </a:lnTo>
                  <a:lnTo>
                    <a:pt x="129" y="88"/>
                  </a:lnTo>
                  <a:lnTo>
                    <a:pt x="106" y="111"/>
                  </a:lnTo>
                  <a:lnTo>
                    <a:pt x="85" y="133"/>
                  </a:lnTo>
                  <a:lnTo>
                    <a:pt x="65" y="159"/>
                  </a:lnTo>
                  <a:lnTo>
                    <a:pt x="47" y="186"/>
                  </a:lnTo>
                  <a:lnTo>
                    <a:pt x="32" y="214"/>
                  </a:lnTo>
                  <a:lnTo>
                    <a:pt x="18" y="244"/>
                  </a:lnTo>
                  <a:lnTo>
                    <a:pt x="13" y="260"/>
                  </a:lnTo>
                  <a:lnTo>
                    <a:pt x="8" y="275"/>
                  </a:lnTo>
                  <a:lnTo>
                    <a:pt x="4" y="292"/>
                  </a:lnTo>
                  <a:lnTo>
                    <a:pt x="0" y="308"/>
                  </a:lnTo>
                  <a:lnTo>
                    <a:pt x="0" y="341"/>
                  </a:lnTo>
                  <a:lnTo>
                    <a:pt x="3" y="322"/>
                  </a:lnTo>
                  <a:lnTo>
                    <a:pt x="6" y="305"/>
                  </a:lnTo>
                  <a:lnTo>
                    <a:pt x="10" y="288"/>
                  </a:lnTo>
                  <a:lnTo>
                    <a:pt x="15" y="271"/>
                  </a:lnTo>
                  <a:lnTo>
                    <a:pt x="20" y="255"/>
                  </a:lnTo>
                  <a:lnTo>
                    <a:pt x="26" y="240"/>
                  </a:lnTo>
                  <a:lnTo>
                    <a:pt x="33" y="224"/>
                  </a:lnTo>
                  <a:lnTo>
                    <a:pt x="40" y="209"/>
                  </a:lnTo>
                  <a:lnTo>
                    <a:pt x="49" y="193"/>
                  </a:lnTo>
                  <a:lnTo>
                    <a:pt x="57" y="179"/>
                  </a:lnTo>
                  <a:lnTo>
                    <a:pt x="67" y="165"/>
                  </a:lnTo>
                  <a:lnTo>
                    <a:pt x="77" y="152"/>
                  </a:lnTo>
                  <a:lnTo>
                    <a:pt x="88" y="139"/>
                  </a:lnTo>
                  <a:lnTo>
                    <a:pt x="99" y="126"/>
                  </a:lnTo>
                  <a:lnTo>
                    <a:pt x="110" y="113"/>
                  </a:lnTo>
                  <a:lnTo>
                    <a:pt x="122" y="102"/>
                  </a:lnTo>
                  <a:lnTo>
                    <a:pt x="135" y="91"/>
                  </a:lnTo>
                  <a:lnTo>
                    <a:pt x="147" y="81"/>
                  </a:lnTo>
                  <a:lnTo>
                    <a:pt x="161" y="71"/>
                  </a:lnTo>
                  <a:lnTo>
                    <a:pt x="175" y="62"/>
                  </a:lnTo>
                  <a:lnTo>
                    <a:pt x="189" y="54"/>
                  </a:lnTo>
                  <a:lnTo>
                    <a:pt x="204" y="45"/>
                  </a:lnTo>
                  <a:lnTo>
                    <a:pt x="220" y="38"/>
                  </a:lnTo>
                  <a:lnTo>
                    <a:pt x="235" y="31"/>
                  </a:lnTo>
                  <a:lnTo>
                    <a:pt x="250" y="25"/>
                  </a:lnTo>
                  <a:lnTo>
                    <a:pt x="267" y="20"/>
                  </a:lnTo>
                  <a:lnTo>
                    <a:pt x="284" y="15"/>
                  </a:lnTo>
                  <a:lnTo>
                    <a:pt x="300" y="13"/>
                  </a:lnTo>
                  <a:lnTo>
                    <a:pt x="317" y="10"/>
                  </a:lnTo>
                  <a:lnTo>
                    <a:pt x="335" y="7"/>
                  </a:lnTo>
                  <a:lnTo>
                    <a:pt x="352" y="6"/>
                  </a:lnTo>
                  <a:lnTo>
                    <a:pt x="370" y="6"/>
                  </a:lnTo>
                  <a:lnTo>
                    <a:pt x="388" y="6"/>
                  </a:lnTo>
                  <a:lnTo>
                    <a:pt x="405" y="7"/>
                  </a:lnTo>
                  <a:lnTo>
                    <a:pt x="423" y="10"/>
                  </a:lnTo>
                  <a:lnTo>
                    <a:pt x="440" y="13"/>
                  </a:lnTo>
                  <a:lnTo>
                    <a:pt x="456" y="15"/>
                  </a:lnTo>
                  <a:lnTo>
                    <a:pt x="473" y="20"/>
                  </a:lnTo>
                  <a:lnTo>
                    <a:pt x="490" y="25"/>
                  </a:lnTo>
                  <a:lnTo>
                    <a:pt x="505" y="31"/>
                  </a:lnTo>
                  <a:lnTo>
                    <a:pt x="520" y="38"/>
                  </a:lnTo>
                  <a:lnTo>
                    <a:pt x="536" y="45"/>
                  </a:lnTo>
                  <a:lnTo>
                    <a:pt x="551" y="54"/>
                  </a:lnTo>
                  <a:lnTo>
                    <a:pt x="565" y="62"/>
                  </a:lnTo>
                  <a:lnTo>
                    <a:pt x="579" y="71"/>
                  </a:lnTo>
                  <a:lnTo>
                    <a:pt x="593" y="81"/>
                  </a:lnTo>
                  <a:lnTo>
                    <a:pt x="605" y="91"/>
                  </a:lnTo>
                  <a:lnTo>
                    <a:pt x="618" y="102"/>
                  </a:lnTo>
                  <a:lnTo>
                    <a:pt x="630" y="113"/>
                  </a:lnTo>
                  <a:lnTo>
                    <a:pt x="641" y="126"/>
                  </a:lnTo>
                  <a:lnTo>
                    <a:pt x="652" y="139"/>
                  </a:lnTo>
                  <a:lnTo>
                    <a:pt x="663" y="152"/>
                  </a:lnTo>
                  <a:lnTo>
                    <a:pt x="673" y="165"/>
                  </a:lnTo>
                  <a:lnTo>
                    <a:pt x="683" y="179"/>
                  </a:lnTo>
                  <a:lnTo>
                    <a:pt x="691" y="193"/>
                  </a:lnTo>
                  <a:lnTo>
                    <a:pt x="700" y="209"/>
                  </a:lnTo>
                  <a:lnTo>
                    <a:pt x="707" y="224"/>
                  </a:lnTo>
                  <a:lnTo>
                    <a:pt x="714" y="240"/>
                  </a:lnTo>
                  <a:lnTo>
                    <a:pt x="720" y="255"/>
                  </a:lnTo>
                  <a:lnTo>
                    <a:pt x="726" y="271"/>
                  </a:lnTo>
                  <a:lnTo>
                    <a:pt x="730" y="288"/>
                  </a:lnTo>
                  <a:lnTo>
                    <a:pt x="734" y="305"/>
                  </a:lnTo>
                  <a:lnTo>
                    <a:pt x="737" y="322"/>
                  </a:lnTo>
                  <a:lnTo>
                    <a:pt x="740" y="341"/>
                  </a:lnTo>
                  <a:lnTo>
                    <a:pt x="740" y="308"/>
                  </a:lnTo>
                  <a:close/>
                  <a:moveTo>
                    <a:pt x="0" y="463"/>
                  </a:moveTo>
                  <a:lnTo>
                    <a:pt x="4" y="480"/>
                  </a:lnTo>
                  <a:lnTo>
                    <a:pt x="8" y="495"/>
                  </a:lnTo>
                  <a:lnTo>
                    <a:pt x="13" y="511"/>
                  </a:lnTo>
                  <a:lnTo>
                    <a:pt x="18" y="527"/>
                  </a:lnTo>
                  <a:lnTo>
                    <a:pt x="32" y="556"/>
                  </a:lnTo>
                  <a:lnTo>
                    <a:pt x="47" y="585"/>
                  </a:lnTo>
                  <a:lnTo>
                    <a:pt x="65" y="612"/>
                  </a:lnTo>
                  <a:lnTo>
                    <a:pt x="85" y="637"/>
                  </a:lnTo>
                  <a:lnTo>
                    <a:pt x="106" y="662"/>
                  </a:lnTo>
                  <a:lnTo>
                    <a:pt x="129" y="683"/>
                  </a:lnTo>
                  <a:lnTo>
                    <a:pt x="156" y="703"/>
                  </a:lnTo>
                  <a:lnTo>
                    <a:pt x="182" y="720"/>
                  </a:lnTo>
                  <a:lnTo>
                    <a:pt x="210" y="735"/>
                  </a:lnTo>
                  <a:lnTo>
                    <a:pt x="241" y="748"/>
                  </a:lnTo>
                  <a:lnTo>
                    <a:pt x="256" y="752"/>
                  </a:lnTo>
                  <a:lnTo>
                    <a:pt x="271" y="758"/>
                  </a:lnTo>
                  <a:lnTo>
                    <a:pt x="287" y="762"/>
                  </a:lnTo>
                  <a:lnTo>
                    <a:pt x="303" y="765"/>
                  </a:lnTo>
                  <a:lnTo>
                    <a:pt x="320" y="768"/>
                  </a:lnTo>
                  <a:lnTo>
                    <a:pt x="337" y="769"/>
                  </a:lnTo>
                  <a:lnTo>
                    <a:pt x="353" y="771"/>
                  </a:lnTo>
                  <a:lnTo>
                    <a:pt x="370" y="771"/>
                  </a:lnTo>
                  <a:lnTo>
                    <a:pt x="387" y="771"/>
                  </a:lnTo>
                  <a:lnTo>
                    <a:pt x="403" y="769"/>
                  </a:lnTo>
                  <a:lnTo>
                    <a:pt x="420" y="768"/>
                  </a:lnTo>
                  <a:lnTo>
                    <a:pt x="437" y="765"/>
                  </a:lnTo>
                  <a:lnTo>
                    <a:pt x="453" y="762"/>
                  </a:lnTo>
                  <a:lnTo>
                    <a:pt x="469" y="758"/>
                  </a:lnTo>
                  <a:lnTo>
                    <a:pt x="484" y="752"/>
                  </a:lnTo>
                  <a:lnTo>
                    <a:pt x="499" y="748"/>
                  </a:lnTo>
                  <a:lnTo>
                    <a:pt x="530" y="735"/>
                  </a:lnTo>
                  <a:lnTo>
                    <a:pt x="558" y="720"/>
                  </a:lnTo>
                  <a:lnTo>
                    <a:pt x="584" y="703"/>
                  </a:lnTo>
                  <a:lnTo>
                    <a:pt x="611" y="683"/>
                  </a:lnTo>
                  <a:lnTo>
                    <a:pt x="634" y="662"/>
                  </a:lnTo>
                  <a:lnTo>
                    <a:pt x="655" y="637"/>
                  </a:lnTo>
                  <a:lnTo>
                    <a:pt x="675" y="612"/>
                  </a:lnTo>
                  <a:lnTo>
                    <a:pt x="693" y="585"/>
                  </a:lnTo>
                  <a:lnTo>
                    <a:pt x="708" y="556"/>
                  </a:lnTo>
                  <a:lnTo>
                    <a:pt x="722" y="527"/>
                  </a:lnTo>
                  <a:lnTo>
                    <a:pt x="727" y="511"/>
                  </a:lnTo>
                  <a:lnTo>
                    <a:pt x="732" y="495"/>
                  </a:lnTo>
                  <a:lnTo>
                    <a:pt x="736" y="480"/>
                  </a:lnTo>
                  <a:lnTo>
                    <a:pt x="740" y="463"/>
                  </a:lnTo>
                  <a:lnTo>
                    <a:pt x="740" y="432"/>
                  </a:lnTo>
                  <a:lnTo>
                    <a:pt x="737" y="449"/>
                  </a:lnTo>
                  <a:lnTo>
                    <a:pt x="734" y="466"/>
                  </a:lnTo>
                  <a:lnTo>
                    <a:pt x="730" y="483"/>
                  </a:lnTo>
                  <a:lnTo>
                    <a:pt x="726" y="500"/>
                  </a:lnTo>
                  <a:lnTo>
                    <a:pt x="720" y="517"/>
                  </a:lnTo>
                  <a:lnTo>
                    <a:pt x="714" y="532"/>
                  </a:lnTo>
                  <a:lnTo>
                    <a:pt x="707" y="548"/>
                  </a:lnTo>
                  <a:lnTo>
                    <a:pt x="700" y="564"/>
                  </a:lnTo>
                  <a:lnTo>
                    <a:pt x="691" y="578"/>
                  </a:lnTo>
                  <a:lnTo>
                    <a:pt x="683" y="592"/>
                  </a:lnTo>
                  <a:lnTo>
                    <a:pt x="673" y="606"/>
                  </a:lnTo>
                  <a:lnTo>
                    <a:pt x="663" y="620"/>
                  </a:lnTo>
                  <a:lnTo>
                    <a:pt x="652" y="633"/>
                  </a:lnTo>
                  <a:lnTo>
                    <a:pt x="641" y="646"/>
                  </a:lnTo>
                  <a:lnTo>
                    <a:pt x="630" y="657"/>
                  </a:lnTo>
                  <a:lnTo>
                    <a:pt x="618" y="669"/>
                  </a:lnTo>
                  <a:lnTo>
                    <a:pt x="605" y="680"/>
                  </a:lnTo>
                  <a:lnTo>
                    <a:pt x="593" y="691"/>
                  </a:lnTo>
                  <a:lnTo>
                    <a:pt x="579" y="700"/>
                  </a:lnTo>
                  <a:lnTo>
                    <a:pt x="565" y="710"/>
                  </a:lnTo>
                  <a:lnTo>
                    <a:pt x="551" y="718"/>
                  </a:lnTo>
                  <a:lnTo>
                    <a:pt x="536" y="727"/>
                  </a:lnTo>
                  <a:lnTo>
                    <a:pt x="520" y="734"/>
                  </a:lnTo>
                  <a:lnTo>
                    <a:pt x="505" y="740"/>
                  </a:lnTo>
                  <a:lnTo>
                    <a:pt x="490" y="745"/>
                  </a:lnTo>
                  <a:lnTo>
                    <a:pt x="473" y="751"/>
                  </a:lnTo>
                  <a:lnTo>
                    <a:pt x="456" y="755"/>
                  </a:lnTo>
                  <a:lnTo>
                    <a:pt x="440" y="760"/>
                  </a:lnTo>
                  <a:lnTo>
                    <a:pt x="423" y="762"/>
                  </a:lnTo>
                  <a:lnTo>
                    <a:pt x="405" y="764"/>
                  </a:lnTo>
                  <a:lnTo>
                    <a:pt x="388" y="765"/>
                  </a:lnTo>
                  <a:lnTo>
                    <a:pt x="370" y="765"/>
                  </a:lnTo>
                  <a:lnTo>
                    <a:pt x="352" y="765"/>
                  </a:lnTo>
                  <a:lnTo>
                    <a:pt x="335" y="764"/>
                  </a:lnTo>
                  <a:lnTo>
                    <a:pt x="317" y="762"/>
                  </a:lnTo>
                  <a:lnTo>
                    <a:pt x="300" y="760"/>
                  </a:lnTo>
                  <a:lnTo>
                    <a:pt x="284" y="755"/>
                  </a:lnTo>
                  <a:lnTo>
                    <a:pt x="267" y="751"/>
                  </a:lnTo>
                  <a:lnTo>
                    <a:pt x="250" y="745"/>
                  </a:lnTo>
                  <a:lnTo>
                    <a:pt x="235" y="740"/>
                  </a:lnTo>
                  <a:lnTo>
                    <a:pt x="220" y="734"/>
                  </a:lnTo>
                  <a:lnTo>
                    <a:pt x="204" y="727"/>
                  </a:lnTo>
                  <a:lnTo>
                    <a:pt x="189" y="718"/>
                  </a:lnTo>
                  <a:lnTo>
                    <a:pt x="175" y="710"/>
                  </a:lnTo>
                  <a:lnTo>
                    <a:pt x="161" y="700"/>
                  </a:lnTo>
                  <a:lnTo>
                    <a:pt x="147" y="691"/>
                  </a:lnTo>
                  <a:lnTo>
                    <a:pt x="135" y="680"/>
                  </a:lnTo>
                  <a:lnTo>
                    <a:pt x="122" y="669"/>
                  </a:lnTo>
                  <a:lnTo>
                    <a:pt x="110" y="657"/>
                  </a:lnTo>
                  <a:lnTo>
                    <a:pt x="99" y="646"/>
                  </a:lnTo>
                  <a:lnTo>
                    <a:pt x="88" y="633"/>
                  </a:lnTo>
                  <a:lnTo>
                    <a:pt x="77" y="620"/>
                  </a:lnTo>
                  <a:lnTo>
                    <a:pt x="67" y="606"/>
                  </a:lnTo>
                  <a:lnTo>
                    <a:pt x="57" y="592"/>
                  </a:lnTo>
                  <a:lnTo>
                    <a:pt x="49" y="578"/>
                  </a:lnTo>
                  <a:lnTo>
                    <a:pt x="40" y="564"/>
                  </a:lnTo>
                  <a:lnTo>
                    <a:pt x="33" y="548"/>
                  </a:lnTo>
                  <a:lnTo>
                    <a:pt x="26" y="532"/>
                  </a:lnTo>
                  <a:lnTo>
                    <a:pt x="20" y="517"/>
                  </a:lnTo>
                  <a:lnTo>
                    <a:pt x="15" y="500"/>
                  </a:lnTo>
                  <a:lnTo>
                    <a:pt x="10" y="483"/>
                  </a:lnTo>
                  <a:lnTo>
                    <a:pt x="6" y="466"/>
                  </a:lnTo>
                  <a:lnTo>
                    <a:pt x="3" y="449"/>
                  </a:lnTo>
                  <a:lnTo>
                    <a:pt x="0" y="432"/>
                  </a:lnTo>
                  <a:lnTo>
                    <a:pt x="0" y="463"/>
                  </a:lnTo>
                  <a:close/>
                </a:path>
              </a:pathLst>
            </a:custGeom>
            <a:solidFill>
              <a:srgbClr val="8E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4" name="Freeform 302"/>
            <p:cNvSpPr>
              <a:spLocks noEditPoints="1"/>
            </p:cNvSpPr>
            <p:nvPr/>
          </p:nvSpPr>
          <p:spPr bwMode="auto">
            <a:xfrm>
              <a:off x="4115" y="2083"/>
              <a:ext cx="740" cy="765"/>
            </a:xfrm>
            <a:custGeom>
              <a:avLst/>
              <a:gdLst>
                <a:gd name="T0" fmla="*/ 729 w 740"/>
                <a:gd name="T1" fmla="*/ 269 h 765"/>
                <a:gd name="T2" fmla="*/ 704 w 740"/>
                <a:gd name="T3" fmla="*/ 207 h 765"/>
                <a:gd name="T4" fmla="*/ 669 w 740"/>
                <a:gd name="T5" fmla="*/ 152 h 765"/>
                <a:gd name="T6" fmla="*/ 601 w 740"/>
                <a:gd name="T7" fmla="*/ 81 h 765"/>
                <a:gd name="T8" fmla="*/ 547 w 740"/>
                <a:gd name="T9" fmla="*/ 45 h 765"/>
                <a:gd name="T10" fmla="*/ 487 w 740"/>
                <a:gd name="T11" fmla="*/ 18 h 765"/>
                <a:gd name="T12" fmla="*/ 421 w 740"/>
                <a:gd name="T13" fmla="*/ 4 h 765"/>
                <a:gd name="T14" fmla="*/ 353 w 740"/>
                <a:gd name="T15" fmla="*/ 0 h 765"/>
                <a:gd name="T16" fmla="*/ 285 w 740"/>
                <a:gd name="T17" fmla="*/ 10 h 765"/>
                <a:gd name="T18" fmla="*/ 223 w 740"/>
                <a:gd name="T19" fmla="*/ 31 h 765"/>
                <a:gd name="T20" fmla="*/ 166 w 740"/>
                <a:gd name="T21" fmla="*/ 62 h 765"/>
                <a:gd name="T22" fmla="*/ 103 w 740"/>
                <a:gd name="T23" fmla="*/ 115 h 765"/>
                <a:gd name="T24" fmla="*/ 53 w 740"/>
                <a:gd name="T25" fmla="*/ 179 h 765"/>
                <a:gd name="T26" fmla="*/ 22 w 740"/>
                <a:gd name="T27" fmla="*/ 238 h 765"/>
                <a:gd name="T28" fmla="*/ 3 w 740"/>
                <a:gd name="T29" fmla="*/ 302 h 765"/>
                <a:gd name="T30" fmla="*/ 3 w 740"/>
                <a:gd name="T31" fmla="*/ 333 h 765"/>
                <a:gd name="T32" fmla="*/ 20 w 740"/>
                <a:gd name="T33" fmla="*/ 262 h 765"/>
                <a:gd name="T34" fmla="*/ 49 w 740"/>
                <a:gd name="T35" fmla="*/ 197 h 765"/>
                <a:gd name="T36" fmla="*/ 88 w 740"/>
                <a:gd name="T37" fmla="*/ 137 h 765"/>
                <a:gd name="T38" fmla="*/ 138 w 740"/>
                <a:gd name="T39" fmla="*/ 88 h 765"/>
                <a:gd name="T40" fmla="*/ 196 w 740"/>
                <a:gd name="T41" fmla="*/ 49 h 765"/>
                <a:gd name="T42" fmla="*/ 262 w 740"/>
                <a:gd name="T43" fmla="*/ 21 h 765"/>
                <a:gd name="T44" fmla="*/ 332 w 740"/>
                <a:gd name="T45" fmla="*/ 7 h 765"/>
                <a:gd name="T46" fmla="*/ 408 w 740"/>
                <a:gd name="T47" fmla="*/ 7 h 765"/>
                <a:gd name="T48" fmla="*/ 478 w 740"/>
                <a:gd name="T49" fmla="*/ 21 h 765"/>
                <a:gd name="T50" fmla="*/ 544 w 740"/>
                <a:gd name="T51" fmla="*/ 49 h 765"/>
                <a:gd name="T52" fmla="*/ 602 w 740"/>
                <a:gd name="T53" fmla="*/ 89 h 765"/>
                <a:gd name="T54" fmla="*/ 652 w 740"/>
                <a:gd name="T55" fmla="*/ 137 h 765"/>
                <a:gd name="T56" fmla="*/ 691 w 740"/>
                <a:gd name="T57" fmla="*/ 197 h 765"/>
                <a:gd name="T58" fmla="*/ 720 w 740"/>
                <a:gd name="T59" fmla="*/ 262 h 765"/>
                <a:gd name="T60" fmla="*/ 737 w 740"/>
                <a:gd name="T61" fmla="*/ 333 h 765"/>
                <a:gd name="T62" fmla="*/ 0 w 740"/>
                <a:gd name="T63" fmla="*/ 447 h 765"/>
                <a:gd name="T64" fmla="*/ 17 w 740"/>
                <a:gd name="T65" fmla="*/ 512 h 765"/>
                <a:gd name="T66" fmla="*/ 45 w 740"/>
                <a:gd name="T67" fmla="*/ 572 h 765"/>
                <a:gd name="T68" fmla="*/ 81 w 740"/>
                <a:gd name="T69" fmla="*/ 627 h 765"/>
                <a:gd name="T70" fmla="*/ 152 w 740"/>
                <a:gd name="T71" fmla="*/ 694 h 765"/>
                <a:gd name="T72" fmla="*/ 207 w 740"/>
                <a:gd name="T73" fmla="*/ 728 h 765"/>
                <a:gd name="T74" fmla="*/ 270 w 740"/>
                <a:gd name="T75" fmla="*/ 751 h 765"/>
                <a:gd name="T76" fmla="*/ 335 w 740"/>
                <a:gd name="T77" fmla="*/ 764 h 765"/>
                <a:gd name="T78" fmla="*/ 405 w 740"/>
                <a:gd name="T79" fmla="*/ 764 h 765"/>
                <a:gd name="T80" fmla="*/ 470 w 740"/>
                <a:gd name="T81" fmla="*/ 751 h 765"/>
                <a:gd name="T82" fmla="*/ 533 w 740"/>
                <a:gd name="T83" fmla="*/ 728 h 765"/>
                <a:gd name="T84" fmla="*/ 588 w 740"/>
                <a:gd name="T85" fmla="*/ 694 h 765"/>
                <a:gd name="T86" fmla="*/ 659 w 740"/>
                <a:gd name="T87" fmla="*/ 627 h 765"/>
                <a:gd name="T88" fmla="*/ 695 w 740"/>
                <a:gd name="T89" fmla="*/ 572 h 765"/>
                <a:gd name="T90" fmla="*/ 723 w 740"/>
                <a:gd name="T91" fmla="*/ 512 h 765"/>
                <a:gd name="T92" fmla="*/ 740 w 740"/>
                <a:gd name="T93" fmla="*/ 446 h 765"/>
                <a:gd name="T94" fmla="*/ 734 w 740"/>
                <a:gd name="T95" fmla="*/ 450 h 765"/>
                <a:gd name="T96" fmla="*/ 715 w 740"/>
                <a:gd name="T97" fmla="*/ 521 h 765"/>
                <a:gd name="T98" fmla="*/ 683 w 740"/>
                <a:gd name="T99" fmla="*/ 585 h 765"/>
                <a:gd name="T100" fmla="*/ 640 w 740"/>
                <a:gd name="T101" fmla="*/ 640 h 765"/>
                <a:gd name="T102" fmla="*/ 588 w 740"/>
                <a:gd name="T103" fmla="*/ 688 h 765"/>
                <a:gd name="T104" fmla="*/ 527 w 740"/>
                <a:gd name="T105" fmla="*/ 724 h 765"/>
                <a:gd name="T106" fmla="*/ 460 w 740"/>
                <a:gd name="T107" fmla="*/ 749 h 765"/>
                <a:gd name="T108" fmla="*/ 388 w 740"/>
                <a:gd name="T109" fmla="*/ 759 h 765"/>
                <a:gd name="T110" fmla="*/ 314 w 740"/>
                <a:gd name="T111" fmla="*/ 757 h 765"/>
                <a:gd name="T112" fmla="*/ 245 w 740"/>
                <a:gd name="T113" fmla="*/ 738 h 765"/>
                <a:gd name="T114" fmla="*/ 181 w 740"/>
                <a:gd name="T115" fmla="*/ 708 h 765"/>
                <a:gd name="T116" fmla="*/ 125 w 740"/>
                <a:gd name="T117" fmla="*/ 666 h 765"/>
                <a:gd name="T118" fmla="*/ 78 w 740"/>
                <a:gd name="T119" fmla="*/ 613 h 765"/>
                <a:gd name="T120" fmla="*/ 40 w 740"/>
                <a:gd name="T121" fmla="*/ 553 h 765"/>
                <a:gd name="T122" fmla="*/ 14 w 740"/>
                <a:gd name="T123" fmla="*/ 485 h 765"/>
                <a:gd name="T124" fmla="*/ 1 w 740"/>
                <a:gd name="T125" fmla="*/ 413 h 7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740"/>
                <a:gd name="T190" fmla="*/ 0 h 765"/>
                <a:gd name="T191" fmla="*/ 740 w 740"/>
                <a:gd name="T192" fmla="*/ 765 h 7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740" h="765">
                  <a:moveTo>
                    <a:pt x="740" y="319"/>
                  </a:moveTo>
                  <a:lnTo>
                    <a:pt x="737" y="302"/>
                  </a:lnTo>
                  <a:lnTo>
                    <a:pt x="733" y="285"/>
                  </a:lnTo>
                  <a:lnTo>
                    <a:pt x="729" y="269"/>
                  </a:lnTo>
                  <a:lnTo>
                    <a:pt x="723" y="254"/>
                  </a:lnTo>
                  <a:lnTo>
                    <a:pt x="718" y="238"/>
                  </a:lnTo>
                  <a:lnTo>
                    <a:pt x="711" y="223"/>
                  </a:lnTo>
                  <a:lnTo>
                    <a:pt x="704" y="207"/>
                  </a:lnTo>
                  <a:lnTo>
                    <a:pt x="695" y="193"/>
                  </a:lnTo>
                  <a:lnTo>
                    <a:pt x="687" y="179"/>
                  </a:lnTo>
                  <a:lnTo>
                    <a:pt x="679" y="164"/>
                  </a:lnTo>
                  <a:lnTo>
                    <a:pt x="669" y="152"/>
                  </a:lnTo>
                  <a:lnTo>
                    <a:pt x="659" y="139"/>
                  </a:lnTo>
                  <a:lnTo>
                    <a:pt x="637" y="115"/>
                  </a:lnTo>
                  <a:lnTo>
                    <a:pt x="613" y="92"/>
                  </a:lnTo>
                  <a:lnTo>
                    <a:pt x="601" y="81"/>
                  </a:lnTo>
                  <a:lnTo>
                    <a:pt x="588" y="71"/>
                  </a:lnTo>
                  <a:lnTo>
                    <a:pt x="574" y="62"/>
                  </a:lnTo>
                  <a:lnTo>
                    <a:pt x="561" y="54"/>
                  </a:lnTo>
                  <a:lnTo>
                    <a:pt x="547" y="45"/>
                  </a:lnTo>
                  <a:lnTo>
                    <a:pt x="533" y="38"/>
                  </a:lnTo>
                  <a:lnTo>
                    <a:pt x="517" y="31"/>
                  </a:lnTo>
                  <a:lnTo>
                    <a:pt x="502" y="24"/>
                  </a:lnTo>
                  <a:lnTo>
                    <a:pt x="487" y="18"/>
                  </a:lnTo>
                  <a:lnTo>
                    <a:pt x="470" y="14"/>
                  </a:lnTo>
                  <a:lnTo>
                    <a:pt x="455" y="10"/>
                  </a:lnTo>
                  <a:lnTo>
                    <a:pt x="438" y="7"/>
                  </a:lnTo>
                  <a:lnTo>
                    <a:pt x="421" y="4"/>
                  </a:lnTo>
                  <a:lnTo>
                    <a:pt x="405" y="1"/>
                  </a:lnTo>
                  <a:lnTo>
                    <a:pt x="387" y="0"/>
                  </a:lnTo>
                  <a:lnTo>
                    <a:pt x="370" y="0"/>
                  </a:lnTo>
                  <a:lnTo>
                    <a:pt x="353" y="0"/>
                  </a:lnTo>
                  <a:lnTo>
                    <a:pt x="335" y="1"/>
                  </a:lnTo>
                  <a:lnTo>
                    <a:pt x="319" y="4"/>
                  </a:lnTo>
                  <a:lnTo>
                    <a:pt x="302" y="7"/>
                  </a:lnTo>
                  <a:lnTo>
                    <a:pt x="285" y="10"/>
                  </a:lnTo>
                  <a:lnTo>
                    <a:pt x="270" y="14"/>
                  </a:lnTo>
                  <a:lnTo>
                    <a:pt x="253" y="18"/>
                  </a:lnTo>
                  <a:lnTo>
                    <a:pt x="238" y="24"/>
                  </a:lnTo>
                  <a:lnTo>
                    <a:pt x="223" y="31"/>
                  </a:lnTo>
                  <a:lnTo>
                    <a:pt x="207" y="38"/>
                  </a:lnTo>
                  <a:lnTo>
                    <a:pt x="193" y="45"/>
                  </a:lnTo>
                  <a:lnTo>
                    <a:pt x="179" y="54"/>
                  </a:lnTo>
                  <a:lnTo>
                    <a:pt x="166" y="62"/>
                  </a:lnTo>
                  <a:lnTo>
                    <a:pt x="152" y="71"/>
                  </a:lnTo>
                  <a:lnTo>
                    <a:pt x="139" y="81"/>
                  </a:lnTo>
                  <a:lnTo>
                    <a:pt x="127" y="92"/>
                  </a:lnTo>
                  <a:lnTo>
                    <a:pt x="103" y="115"/>
                  </a:lnTo>
                  <a:lnTo>
                    <a:pt x="81" y="139"/>
                  </a:lnTo>
                  <a:lnTo>
                    <a:pt x="71" y="152"/>
                  </a:lnTo>
                  <a:lnTo>
                    <a:pt x="61" y="164"/>
                  </a:lnTo>
                  <a:lnTo>
                    <a:pt x="53" y="179"/>
                  </a:lnTo>
                  <a:lnTo>
                    <a:pt x="45" y="193"/>
                  </a:lnTo>
                  <a:lnTo>
                    <a:pt x="36" y="207"/>
                  </a:lnTo>
                  <a:lnTo>
                    <a:pt x="29" y="223"/>
                  </a:lnTo>
                  <a:lnTo>
                    <a:pt x="22" y="238"/>
                  </a:lnTo>
                  <a:lnTo>
                    <a:pt x="17" y="254"/>
                  </a:lnTo>
                  <a:lnTo>
                    <a:pt x="11" y="269"/>
                  </a:lnTo>
                  <a:lnTo>
                    <a:pt x="7" y="285"/>
                  </a:lnTo>
                  <a:lnTo>
                    <a:pt x="3" y="302"/>
                  </a:lnTo>
                  <a:lnTo>
                    <a:pt x="0" y="319"/>
                  </a:lnTo>
                  <a:lnTo>
                    <a:pt x="0" y="372"/>
                  </a:lnTo>
                  <a:lnTo>
                    <a:pt x="1" y="352"/>
                  </a:lnTo>
                  <a:lnTo>
                    <a:pt x="3" y="333"/>
                  </a:lnTo>
                  <a:lnTo>
                    <a:pt x="6" y="315"/>
                  </a:lnTo>
                  <a:lnTo>
                    <a:pt x="10" y="298"/>
                  </a:lnTo>
                  <a:lnTo>
                    <a:pt x="14" y="279"/>
                  </a:lnTo>
                  <a:lnTo>
                    <a:pt x="20" y="262"/>
                  </a:lnTo>
                  <a:lnTo>
                    <a:pt x="25" y="245"/>
                  </a:lnTo>
                  <a:lnTo>
                    <a:pt x="32" y="228"/>
                  </a:lnTo>
                  <a:lnTo>
                    <a:pt x="40" y="213"/>
                  </a:lnTo>
                  <a:lnTo>
                    <a:pt x="49" y="197"/>
                  </a:lnTo>
                  <a:lnTo>
                    <a:pt x="57" y="181"/>
                  </a:lnTo>
                  <a:lnTo>
                    <a:pt x="67" y="166"/>
                  </a:lnTo>
                  <a:lnTo>
                    <a:pt x="78" y="152"/>
                  </a:lnTo>
                  <a:lnTo>
                    <a:pt x="88" y="137"/>
                  </a:lnTo>
                  <a:lnTo>
                    <a:pt x="100" y="125"/>
                  </a:lnTo>
                  <a:lnTo>
                    <a:pt x="113" y="112"/>
                  </a:lnTo>
                  <a:lnTo>
                    <a:pt x="125" y="101"/>
                  </a:lnTo>
                  <a:lnTo>
                    <a:pt x="138" y="88"/>
                  </a:lnTo>
                  <a:lnTo>
                    <a:pt x="152" y="78"/>
                  </a:lnTo>
                  <a:lnTo>
                    <a:pt x="167" y="68"/>
                  </a:lnTo>
                  <a:lnTo>
                    <a:pt x="181" y="58"/>
                  </a:lnTo>
                  <a:lnTo>
                    <a:pt x="196" y="49"/>
                  </a:lnTo>
                  <a:lnTo>
                    <a:pt x="213" y="41"/>
                  </a:lnTo>
                  <a:lnTo>
                    <a:pt x="228" y="34"/>
                  </a:lnTo>
                  <a:lnTo>
                    <a:pt x="245" y="27"/>
                  </a:lnTo>
                  <a:lnTo>
                    <a:pt x="262" y="21"/>
                  </a:lnTo>
                  <a:lnTo>
                    <a:pt x="280" y="17"/>
                  </a:lnTo>
                  <a:lnTo>
                    <a:pt x="296" y="12"/>
                  </a:lnTo>
                  <a:lnTo>
                    <a:pt x="314" y="10"/>
                  </a:lnTo>
                  <a:lnTo>
                    <a:pt x="332" y="7"/>
                  </a:lnTo>
                  <a:lnTo>
                    <a:pt x="352" y="5"/>
                  </a:lnTo>
                  <a:lnTo>
                    <a:pt x="370" y="5"/>
                  </a:lnTo>
                  <a:lnTo>
                    <a:pt x="388" y="5"/>
                  </a:lnTo>
                  <a:lnTo>
                    <a:pt x="408" y="7"/>
                  </a:lnTo>
                  <a:lnTo>
                    <a:pt x="426" y="10"/>
                  </a:lnTo>
                  <a:lnTo>
                    <a:pt x="444" y="12"/>
                  </a:lnTo>
                  <a:lnTo>
                    <a:pt x="460" y="17"/>
                  </a:lnTo>
                  <a:lnTo>
                    <a:pt x="478" y="21"/>
                  </a:lnTo>
                  <a:lnTo>
                    <a:pt x="495" y="27"/>
                  </a:lnTo>
                  <a:lnTo>
                    <a:pt x="512" y="34"/>
                  </a:lnTo>
                  <a:lnTo>
                    <a:pt x="527" y="41"/>
                  </a:lnTo>
                  <a:lnTo>
                    <a:pt x="544" y="49"/>
                  </a:lnTo>
                  <a:lnTo>
                    <a:pt x="559" y="58"/>
                  </a:lnTo>
                  <a:lnTo>
                    <a:pt x="573" y="68"/>
                  </a:lnTo>
                  <a:lnTo>
                    <a:pt x="588" y="78"/>
                  </a:lnTo>
                  <a:lnTo>
                    <a:pt x="602" y="89"/>
                  </a:lnTo>
                  <a:lnTo>
                    <a:pt x="615" y="101"/>
                  </a:lnTo>
                  <a:lnTo>
                    <a:pt x="627" y="112"/>
                  </a:lnTo>
                  <a:lnTo>
                    <a:pt x="640" y="125"/>
                  </a:lnTo>
                  <a:lnTo>
                    <a:pt x="652" y="137"/>
                  </a:lnTo>
                  <a:lnTo>
                    <a:pt x="663" y="152"/>
                  </a:lnTo>
                  <a:lnTo>
                    <a:pt x="673" y="166"/>
                  </a:lnTo>
                  <a:lnTo>
                    <a:pt x="683" y="181"/>
                  </a:lnTo>
                  <a:lnTo>
                    <a:pt x="691" y="197"/>
                  </a:lnTo>
                  <a:lnTo>
                    <a:pt x="700" y="213"/>
                  </a:lnTo>
                  <a:lnTo>
                    <a:pt x="708" y="228"/>
                  </a:lnTo>
                  <a:lnTo>
                    <a:pt x="715" y="245"/>
                  </a:lnTo>
                  <a:lnTo>
                    <a:pt x="720" y="262"/>
                  </a:lnTo>
                  <a:lnTo>
                    <a:pt x="726" y="279"/>
                  </a:lnTo>
                  <a:lnTo>
                    <a:pt x="730" y="298"/>
                  </a:lnTo>
                  <a:lnTo>
                    <a:pt x="734" y="315"/>
                  </a:lnTo>
                  <a:lnTo>
                    <a:pt x="737" y="333"/>
                  </a:lnTo>
                  <a:lnTo>
                    <a:pt x="739" y="353"/>
                  </a:lnTo>
                  <a:lnTo>
                    <a:pt x="740" y="372"/>
                  </a:lnTo>
                  <a:lnTo>
                    <a:pt x="740" y="319"/>
                  </a:lnTo>
                  <a:close/>
                  <a:moveTo>
                    <a:pt x="0" y="447"/>
                  </a:moveTo>
                  <a:lnTo>
                    <a:pt x="3" y="463"/>
                  </a:lnTo>
                  <a:lnTo>
                    <a:pt x="7" y="480"/>
                  </a:lnTo>
                  <a:lnTo>
                    <a:pt x="11" y="497"/>
                  </a:lnTo>
                  <a:lnTo>
                    <a:pt x="17" y="512"/>
                  </a:lnTo>
                  <a:lnTo>
                    <a:pt x="22" y="528"/>
                  </a:lnTo>
                  <a:lnTo>
                    <a:pt x="29" y="544"/>
                  </a:lnTo>
                  <a:lnTo>
                    <a:pt x="36" y="558"/>
                  </a:lnTo>
                  <a:lnTo>
                    <a:pt x="45" y="572"/>
                  </a:lnTo>
                  <a:lnTo>
                    <a:pt x="53" y="586"/>
                  </a:lnTo>
                  <a:lnTo>
                    <a:pt x="61" y="600"/>
                  </a:lnTo>
                  <a:lnTo>
                    <a:pt x="71" y="615"/>
                  </a:lnTo>
                  <a:lnTo>
                    <a:pt x="81" y="627"/>
                  </a:lnTo>
                  <a:lnTo>
                    <a:pt x="103" y="651"/>
                  </a:lnTo>
                  <a:lnTo>
                    <a:pt x="127" y="674"/>
                  </a:lnTo>
                  <a:lnTo>
                    <a:pt x="139" y="684"/>
                  </a:lnTo>
                  <a:lnTo>
                    <a:pt x="152" y="694"/>
                  </a:lnTo>
                  <a:lnTo>
                    <a:pt x="166" y="704"/>
                  </a:lnTo>
                  <a:lnTo>
                    <a:pt x="179" y="713"/>
                  </a:lnTo>
                  <a:lnTo>
                    <a:pt x="193" y="721"/>
                  </a:lnTo>
                  <a:lnTo>
                    <a:pt x="207" y="728"/>
                  </a:lnTo>
                  <a:lnTo>
                    <a:pt x="223" y="735"/>
                  </a:lnTo>
                  <a:lnTo>
                    <a:pt x="238" y="741"/>
                  </a:lnTo>
                  <a:lnTo>
                    <a:pt x="253" y="747"/>
                  </a:lnTo>
                  <a:lnTo>
                    <a:pt x="270" y="751"/>
                  </a:lnTo>
                  <a:lnTo>
                    <a:pt x="285" y="755"/>
                  </a:lnTo>
                  <a:lnTo>
                    <a:pt x="302" y="759"/>
                  </a:lnTo>
                  <a:lnTo>
                    <a:pt x="319" y="762"/>
                  </a:lnTo>
                  <a:lnTo>
                    <a:pt x="335" y="764"/>
                  </a:lnTo>
                  <a:lnTo>
                    <a:pt x="353" y="765"/>
                  </a:lnTo>
                  <a:lnTo>
                    <a:pt x="370" y="765"/>
                  </a:lnTo>
                  <a:lnTo>
                    <a:pt x="387" y="765"/>
                  </a:lnTo>
                  <a:lnTo>
                    <a:pt x="405" y="764"/>
                  </a:lnTo>
                  <a:lnTo>
                    <a:pt x="421" y="762"/>
                  </a:lnTo>
                  <a:lnTo>
                    <a:pt x="438" y="759"/>
                  </a:lnTo>
                  <a:lnTo>
                    <a:pt x="455" y="755"/>
                  </a:lnTo>
                  <a:lnTo>
                    <a:pt x="470" y="751"/>
                  </a:lnTo>
                  <a:lnTo>
                    <a:pt x="487" y="747"/>
                  </a:lnTo>
                  <a:lnTo>
                    <a:pt x="502" y="741"/>
                  </a:lnTo>
                  <a:lnTo>
                    <a:pt x="517" y="735"/>
                  </a:lnTo>
                  <a:lnTo>
                    <a:pt x="533" y="728"/>
                  </a:lnTo>
                  <a:lnTo>
                    <a:pt x="547" y="721"/>
                  </a:lnTo>
                  <a:lnTo>
                    <a:pt x="561" y="713"/>
                  </a:lnTo>
                  <a:lnTo>
                    <a:pt x="574" y="704"/>
                  </a:lnTo>
                  <a:lnTo>
                    <a:pt x="588" y="694"/>
                  </a:lnTo>
                  <a:lnTo>
                    <a:pt x="601" y="684"/>
                  </a:lnTo>
                  <a:lnTo>
                    <a:pt x="613" y="674"/>
                  </a:lnTo>
                  <a:lnTo>
                    <a:pt x="637" y="651"/>
                  </a:lnTo>
                  <a:lnTo>
                    <a:pt x="659" y="627"/>
                  </a:lnTo>
                  <a:lnTo>
                    <a:pt x="669" y="615"/>
                  </a:lnTo>
                  <a:lnTo>
                    <a:pt x="679" y="600"/>
                  </a:lnTo>
                  <a:lnTo>
                    <a:pt x="687" y="586"/>
                  </a:lnTo>
                  <a:lnTo>
                    <a:pt x="695" y="572"/>
                  </a:lnTo>
                  <a:lnTo>
                    <a:pt x="704" y="558"/>
                  </a:lnTo>
                  <a:lnTo>
                    <a:pt x="711" y="544"/>
                  </a:lnTo>
                  <a:lnTo>
                    <a:pt x="718" y="528"/>
                  </a:lnTo>
                  <a:lnTo>
                    <a:pt x="723" y="512"/>
                  </a:lnTo>
                  <a:lnTo>
                    <a:pt x="729" y="495"/>
                  </a:lnTo>
                  <a:lnTo>
                    <a:pt x="733" y="480"/>
                  </a:lnTo>
                  <a:lnTo>
                    <a:pt x="737" y="463"/>
                  </a:lnTo>
                  <a:lnTo>
                    <a:pt x="740" y="446"/>
                  </a:lnTo>
                  <a:lnTo>
                    <a:pt x="740" y="394"/>
                  </a:lnTo>
                  <a:lnTo>
                    <a:pt x="739" y="413"/>
                  </a:lnTo>
                  <a:lnTo>
                    <a:pt x="737" y="431"/>
                  </a:lnTo>
                  <a:lnTo>
                    <a:pt x="734" y="450"/>
                  </a:lnTo>
                  <a:lnTo>
                    <a:pt x="730" y="468"/>
                  </a:lnTo>
                  <a:lnTo>
                    <a:pt x="726" y="485"/>
                  </a:lnTo>
                  <a:lnTo>
                    <a:pt x="720" y="504"/>
                  </a:lnTo>
                  <a:lnTo>
                    <a:pt x="715" y="521"/>
                  </a:lnTo>
                  <a:lnTo>
                    <a:pt x="708" y="536"/>
                  </a:lnTo>
                  <a:lnTo>
                    <a:pt x="700" y="553"/>
                  </a:lnTo>
                  <a:lnTo>
                    <a:pt x="691" y="569"/>
                  </a:lnTo>
                  <a:lnTo>
                    <a:pt x="683" y="585"/>
                  </a:lnTo>
                  <a:lnTo>
                    <a:pt x="673" y="599"/>
                  </a:lnTo>
                  <a:lnTo>
                    <a:pt x="663" y="613"/>
                  </a:lnTo>
                  <a:lnTo>
                    <a:pt x="652" y="627"/>
                  </a:lnTo>
                  <a:lnTo>
                    <a:pt x="640" y="640"/>
                  </a:lnTo>
                  <a:lnTo>
                    <a:pt x="627" y="653"/>
                  </a:lnTo>
                  <a:lnTo>
                    <a:pt x="615" y="666"/>
                  </a:lnTo>
                  <a:lnTo>
                    <a:pt x="602" y="677"/>
                  </a:lnTo>
                  <a:lnTo>
                    <a:pt x="588" y="688"/>
                  </a:lnTo>
                  <a:lnTo>
                    <a:pt x="573" y="698"/>
                  </a:lnTo>
                  <a:lnTo>
                    <a:pt x="559" y="707"/>
                  </a:lnTo>
                  <a:lnTo>
                    <a:pt x="544" y="717"/>
                  </a:lnTo>
                  <a:lnTo>
                    <a:pt x="527" y="724"/>
                  </a:lnTo>
                  <a:lnTo>
                    <a:pt x="512" y="732"/>
                  </a:lnTo>
                  <a:lnTo>
                    <a:pt x="495" y="738"/>
                  </a:lnTo>
                  <a:lnTo>
                    <a:pt x="478" y="744"/>
                  </a:lnTo>
                  <a:lnTo>
                    <a:pt x="460" y="749"/>
                  </a:lnTo>
                  <a:lnTo>
                    <a:pt x="444" y="752"/>
                  </a:lnTo>
                  <a:lnTo>
                    <a:pt x="426" y="757"/>
                  </a:lnTo>
                  <a:lnTo>
                    <a:pt x="408" y="758"/>
                  </a:lnTo>
                  <a:lnTo>
                    <a:pt x="388" y="759"/>
                  </a:lnTo>
                  <a:lnTo>
                    <a:pt x="370" y="761"/>
                  </a:lnTo>
                  <a:lnTo>
                    <a:pt x="352" y="759"/>
                  </a:lnTo>
                  <a:lnTo>
                    <a:pt x="332" y="758"/>
                  </a:lnTo>
                  <a:lnTo>
                    <a:pt x="314" y="757"/>
                  </a:lnTo>
                  <a:lnTo>
                    <a:pt x="296" y="752"/>
                  </a:lnTo>
                  <a:lnTo>
                    <a:pt x="280" y="749"/>
                  </a:lnTo>
                  <a:lnTo>
                    <a:pt x="262" y="744"/>
                  </a:lnTo>
                  <a:lnTo>
                    <a:pt x="245" y="738"/>
                  </a:lnTo>
                  <a:lnTo>
                    <a:pt x="228" y="732"/>
                  </a:lnTo>
                  <a:lnTo>
                    <a:pt x="213" y="724"/>
                  </a:lnTo>
                  <a:lnTo>
                    <a:pt x="196" y="717"/>
                  </a:lnTo>
                  <a:lnTo>
                    <a:pt x="181" y="708"/>
                  </a:lnTo>
                  <a:lnTo>
                    <a:pt x="167" y="698"/>
                  </a:lnTo>
                  <a:lnTo>
                    <a:pt x="152" y="688"/>
                  </a:lnTo>
                  <a:lnTo>
                    <a:pt x="138" y="677"/>
                  </a:lnTo>
                  <a:lnTo>
                    <a:pt x="125" y="666"/>
                  </a:lnTo>
                  <a:lnTo>
                    <a:pt x="113" y="653"/>
                  </a:lnTo>
                  <a:lnTo>
                    <a:pt x="100" y="640"/>
                  </a:lnTo>
                  <a:lnTo>
                    <a:pt x="88" y="627"/>
                  </a:lnTo>
                  <a:lnTo>
                    <a:pt x="78" y="613"/>
                  </a:lnTo>
                  <a:lnTo>
                    <a:pt x="67" y="599"/>
                  </a:lnTo>
                  <a:lnTo>
                    <a:pt x="57" y="585"/>
                  </a:lnTo>
                  <a:lnTo>
                    <a:pt x="49" y="569"/>
                  </a:lnTo>
                  <a:lnTo>
                    <a:pt x="40" y="553"/>
                  </a:lnTo>
                  <a:lnTo>
                    <a:pt x="32" y="536"/>
                  </a:lnTo>
                  <a:lnTo>
                    <a:pt x="25" y="521"/>
                  </a:lnTo>
                  <a:lnTo>
                    <a:pt x="20" y="504"/>
                  </a:lnTo>
                  <a:lnTo>
                    <a:pt x="14" y="485"/>
                  </a:lnTo>
                  <a:lnTo>
                    <a:pt x="10" y="468"/>
                  </a:lnTo>
                  <a:lnTo>
                    <a:pt x="6" y="450"/>
                  </a:lnTo>
                  <a:lnTo>
                    <a:pt x="3" y="431"/>
                  </a:lnTo>
                  <a:lnTo>
                    <a:pt x="1" y="413"/>
                  </a:lnTo>
                  <a:lnTo>
                    <a:pt x="0" y="394"/>
                  </a:lnTo>
                  <a:lnTo>
                    <a:pt x="0" y="447"/>
                  </a:lnTo>
                  <a:close/>
                </a:path>
              </a:pathLst>
            </a:custGeom>
            <a:solidFill>
              <a:srgbClr val="8E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5" name="Freeform 303"/>
            <p:cNvSpPr>
              <a:spLocks noEditPoints="1"/>
            </p:cNvSpPr>
            <p:nvPr/>
          </p:nvSpPr>
          <p:spPr bwMode="auto">
            <a:xfrm>
              <a:off x="4115" y="2086"/>
              <a:ext cx="740" cy="759"/>
            </a:xfrm>
            <a:custGeom>
              <a:avLst/>
              <a:gdLst>
                <a:gd name="T0" fmla="*/ 726 w 740"/>
                <a:gd name="T1" fmla="*/ 265 h 759"/>
                <a:gd name="T2" fmla="*/ 691 w 740"/>
                <a:gd name="T3" fmla="*/ 187 h 759"/>
                <a:gd name="T4" fmla="*/ 641 w 740"/>
                <a:gd name="T5" fmla="*/ 120 h 759"/>
                <a:gd name="T6" fmla="*/ 579 w 740"/>
                <a:gd name="T7" fmla="*/ 65 h 759"/>
                <a:gd name="T8" fmla="*/ 505 w 740"/>
                <a:gd name="T9" fmla="*/ 25 h 759"/>
                <a:gd name="T10" fmla="*/ 423 w 740"/>
                <a:gd name="T11" fmla="*/ 4 h 759"/>
                <a:gd name="T12" fmla="*/ 335 w 740"/>
                <a:gd name="T13" fmla="*/ 1 h 759"/>
                <a:gd name="T14" fmla="*/ 250 w 740"/>
                <a:gd name="T15" fmla="*/ 19 h 759"/>
                <a:gd name="T16" fmla="*/ 175 w 740"/>
                <a:gd name="T17" fmla="*/ 56 h 759"/>
                <a:gd name="T18" fmla="*/ 110 w 740"/>
                <a:gd name="T19" fmla="*/ 107 h 759"/>
                <a:gd name="T20" fmla="*/ 57 w 740"/>
                <a:gd name="T21" fmla="*/ 173 h 759"/>
                <a:gd name="T22" fmla="*/ 20 w 740"/>
                <a:gd name="T23" fmla="*/ 249 h 759"/>
                <a:gd name="T24" fmla="*/ 0 w 740"/>
                <a:gd name="T25" fmla="*/ 335 h 759"/>
                <a:gd name="T26" fmla="*/ 15 w 740"/>
                <a:gd name="T27" fmla="*/ 494 h 759"/>
                <a:gd name="T28" fmla="*/ 49 w 740"/>
                <a:gd name="T29" fmla="*/ 572 h 759"/>
                <a:gd name="T30" fmla="*/ 99 w 740"/>
                <a:gd name="T31" fmla="*/ 640 h 759"/>
                <a:gd name="T32" fmla="*/ 161 w 740"/>
                <a:gd name="T33" fmla="*/ 694 h 759"/>
                <a:gd name="T34" fmla="*/ 235 w 740"/>
                <a:gd name="T35" fmla="*/ 734 h 759"/>
                <a:gd name="T36" fmla="*/ 317 w 740"/>
                <a:gd name="T37" fmla="*/ 756 h 759"/>
                <a:gd name="T38" fmla="*/ 405 w 740"/>
                <a:gd name="T39" fmla="*/ 758 h 759"/>
                <a:gd name="T40" fmla="*/ 490 w 740"/>
                <a:gd name="T41" fmla="*/ 739 h 759"/>
                <a:gd name="T42" fmla="*/ 565 w 740"/>
                <a:gd name="T43" fmla="*/ 704 h 759"/>
                <a:gd name="T44" fmla="*/ 630 w 740"/>
                <a:gd name="T45" fmla="*/ 651 h 759"/>
                <a:gd name="T46" fmla="*/ 683 w 740"/>
                <a:gd name="T47" fmla="*/ 586 h 759"/>
                <a:gd name="T48" fmla="*/ 720 w 740"/>
                <a:gd name="T49" fmla="*/ 511 h 759"/>
                <a:gd name="T50" fmla="*/ 740 w 740"/>
                <a:gd name="T51" fmla="*/ 426 h 759"/>
                <a:gd name="T52" fmla="*/ 733 w 740"/>
                <a:gd name="T53" fmla="*/ 437 h 759"/>
                <a:gd name="T54" fmla="*/ 708 w 740"/>
                <a:gd name="T55" fmla="*/ 526 h 759"/>
                <a:gd name="T56" fmla="*/ 665 w 740"/>
                <a:gd name="T57" fmla="*/ 604 h 759"/>
                <a:gd name="T58" fmla="*/ 604 w 740"/>
                <a:gd name="T59" fmla="*/ 670 h 759"/>
                <a:gd name="T60" fmla="*/ 530 w 740"/>
                <a:gd name="T61" fmla="*/ 718 h 759"/>
                <a:gd name="T62" fmla="*/ 444 w 740"/>
                <a:gd name="T63" fmla="*/ 748 h 759"/>
                <a:gd name="T64" fmla="*/ 351 w 740"/>
                <a:gd name="T65" fmla="*/ 755 h 759"/>
                <a:gd name="T66" fmla="*/ 260 w 740"/>
                <a:gd name="T67" fmla="*/ 738 h 759"/>
                <a:gd name="T68" fmla="*/ 179 w 740"/>
                <a:gd name="T69" fmla="*/ 701 h 759"/>
                <a:gd name="T70" fmla="*/ 110 w 740"/>
                <a:gd name="T71" fmla="*/ 646 h 759"/>
                <a:gd name="T72" fmla="*/ 56 w 740"/>
                <a:gd name="T73" fmla="*/ 575 h 759"/>
                <a:gd name="T74" fmla="*/ 20 w 740"/>
                <a:gd name="T75" fmla="*/ 491 h 759"/>
                <a:gd name="T76" fmla="*/ 3 w 740"/>
                <a:gd name="T77" fmla="*/ 399 h 759"/>
                <a:gd name="T78" fmla="*/ 10 w 740"/>
                <a:gd name="T79" fmla="*/ 305 h 759"/>
                <a:gd name="T80" fmla="*/ 39 w 740"/>
                <a:gd name="T81" fmla="*/ 217 h 759"/>
                <a:gd name="T82" fmla="*/ 86 w 740"/>
                <a:gd name="T83" fmla="*/ 142 h 759"/>
                <a:gd name="T84" fmla="*/ 150 w 740"/>
                <a:gd name="T85" fmla="*/ 79 h 759"/>
                <a:gd name="T86" fmla="*/ 227 w 740"/>
                <a:gd name="T87" fmla="*/ 34 h 759"/>
                <a:gd name="T88" fmla="*/ 314 w 740"/>
                <a:gd name="T89" fmla="*/ 9 h 759"/>
                <a:gd name="T90" fmla="*/ 408 w 740"/>
                <a:gd name="T91" fmla="*/ 7 h 759"/>
                <a:gd name="T92" fmla="*/ 497 w 740"/>
                <a:gd name="T93" fmla="*/ 28 h 759"/>
                <a:gd name="T94" fmla="*/ 576 w 740"/>
                <a:gd name="T95" fmla="*/ 69 h 759"/>
                <a:gd name="T96" fmla="*/ 643 w 740"/>
                <a:gd name="T97" fmla="*/ 127 h 759"/>
                <a:gd name="T98" fmla="*/ 693 w 740"/>
                <a:gd name="T99" fmla="*/ 201 h 759"/>
                <a:gd name="T100" fmla="*/ 726 w 740"/>
                <a:gd name="T101" fmla="*/ 286 h 759"/>
                <a:gd name="T102" fmla="*/ 737 w 740"/>
                <a:gd name="T103" fmla="*/ 380 h 75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40"/>
                <a:gd name="T157" fmla="*/ 0 h 759"/>
                <a:gd name="T158" fmla="*/ 740 w 740"/>
                <a:gd name="T159" fmla="*/ 759 h 75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40" h="759">
                  <a:moveTo>
                    <a:pt x="740" y="335"/>
                  </a:moveTo>
                  <a:lnTo>
                    <a:pt x="737" y="316"/>
                  </a:lnTo>
                  <a:lnTo>
                    <a:pt x="734" y="299"/>
                  </a:lnTo>
                  <a:lnTo>
                    <a:pt x="730" y="282"/>
                  </a:lnTo>
                  <a:lnTo>
                    <a:pt x="726" y="265"/>
                  </a:lnTo>
                  <a:lnTo>
                    <a:pt x="720" y="249"/>
                  </a:lnTo>
                  <a:lnTo>
                    <a:pt x="714" y="234"/>
                  </a:lnTo>
                  <a:lnTo>
                    <a:pt x="707" y="218"/>
                  </a:lnTo>
                  <a:lnTo>
                    <a:pt x="700" y="203"/>
                  </a:lnTo>
                  <a:lnTo>
                    <a:pt x="691" y="187"/>
                  </a:lnTo>
                  <a:lnTo>
                    <a:pt x="683" y="173"/>
                  </a:lnTo>
                  <a:lnTo>
                    <a:pt x="673" y="159"/>
                  </a:lnTo>
                  <a:lnTo>
                    <a:pt x="663" y="146"/>
                  </a:lnTo>
                  <a:lnTo>
                    <a:pt x="652" y="133"/>
                  </a:lnTo>
                  <a:lnTo>
                    <a:pt x="641" y="120"/>
                  </a:lnTo>
                  <a:lnTo>
                    <a:pt x="630" y="107"/>
                  </a:lnTo>
                  <a:lnTo>
                    <a:pt x="618" y="96"/>
                  </a:lnTo>
                  <a:lnTo>
                    <a:pt x="605" y="85"/>
                  </a:lnTo>
                  <a:lnTo>
                    <a:pt x="593" y="75"/>
                  </a:lnTo>
                  <a:lnTo>
                    <a:pt x="579" y="65"/>
                  </a:lnTo>
                  <a:lnTo>
                    <a:pt x="565" y="56"/>
                  </a:lnTo>
                  <a:lnTo>
                    <a:pt x="551" y="48"/>
                  </a:lnTo>
                  <a:lnTo>
                    <a:pt x="536" y="39"/>
                  </a:lnTo>
                  <a:lnTo>
                    <a:pt x="520" y="32"/>
                  </a:lnTo>
                  <a:lnTo>
                    <a:pt x="505" y="25"/>
                  </a:lnTo>
                  <a:lnTo>
                    <a:pt x="490" y="19"/>
                  </a:lnTo>
                  <a:lnTo>
                    <a:pt x="473" y="14"/>
                  </a:lnTo>
                  <a:lnTo>
                    <a:pt x="456" y="9"/>
                  </a:lnTo>
                  <a:lnTo>
                    <a:pt x="440" y="7"/>
                  </a:lnTo>
                  <a:lnTo>
                    <a:pt x="423" y="4"/>
                  </a:lnTo>
                  <a:lnTo>
                    <a:pt x="405" y="1"/>
                  </a:lnTo>
                  <a:lnTo>
                    <a:pt x="388" y="0"/>
                  </a:lnTo>
                  <a:lnTo>
                    <a:pt x="370" y="0"/>
                  </a:lnTo>
                  <a:lnTo>
                    <a:pt x="352" y="0"/>
                  </a:lnTo>
                  <a:lnTo>
                    <a:pt x="335" y="1"/>
                  </a:lnTo>
                  <a:lnTo>
                    <a:pt x="317" y="4"/>
                  </a:lnTo>
                  <a:lnTo>
                    <a:pt x="300" y="7"/>
                  </a:lnTo>
                  <a:lnTo>
                    <a:pt x="284" y="9"/>
                  </a:lnTo>
                  <a:lnTo>
                    <a:pt x="267" y="14"/>
                  </a:lnTo>
                  <a:lnTo>
                    <a:pt x="250" y="19"/>
                  </a:lnTo>
                  <a:lnTo>
                    <a:pt x="235" y="25"/>
                  </a:lnTo>
                  <a:lnTo>
                    <a:pt x="220" y="32"/>
                  </a:lnTo>
                  <a:lnTo>
                    <a:pt x="204" y="39"/>
                  </a:lnTo>
                  <a:lnTo>
                    <a:pt x="189" y="48"/>
                  </a:lnTo>
                  <a:lnTo>
                    <a:pt x="175" y="56"/>
                  </a:lnTo>
                  <a:lnTo>
                    <a:pt x="161" y="65"/>
                  </a:lnTo>
                  <a:lnTo>
                    <a:pt x="147" y="75"/>
                  </a:lnTo>
                  <a:lnTo>
                    <a:pt x="135" y="85"/>
                  </a:lnTo>
                  <a:lnTo>
                    <a:pt x="122" y="96"/>
                  </a:lnTo>
                  <a:lnTo>
                    <a:pt x="110" y="107"/>
                  </a:lnTo>
                  <a:lnTo>
                    <a:pt x="99" y="120"/>
                  </a:lnTo>
                  <a:lnTo>
                    <a:pt x="88" y="133"/>
                  </a:lnTo>
                  <a:lnTo>
                    <a:pt x="77" y="146"/>
                  </a:lnTo>
                  <a:lnTo>
                    <a:pt x="67" y="159"/>
                  </a:lnTo>
                  <a:lnTo>
                    <a:pt x="57" y="173"/>
                  </a:lnTo>
                  <a:lnTo>
                    <a:pt x="49" y="187"/>
                  </a:lnTo>
                  <a:lnTo>
                    <a:pt x="40" y="203"/>
                  </a:lnTo>
                  <a:lnTo>
                    <a:pt x="33" y="218"/>
                  </a:lnTo>
                  <a:lnTo>
                    <a:pt x="26" y="234"/>
                  </a:lnTo>
                  <a:lnTo>
                    <a:pt x="20" y="249"/>
                  </a:lnTo>
                  <a:lnTo>
                    <a:pt x="15" y="265"/>
                  </a:lnTo>
                  <a:lnTo>
                    <a:pt x="10" y="282"/>
                  </a:lnTo>
                  <a:lnTo>
                    <a:pt x="6" y="299"/>
                  </a:lnTo>
                  <a:lnTo>
                    <a:pt x="3" y="316"/>
                  </a:lnTo>
                  <a:lnTo>
                    <a:pt x="0" y="335"/>
                  </a:lnTo>
                  <a:lnTo>
                    <a:pt x="0" y="426"/>
                  </a:lnTo>
                  <a:lnTo>
                    <a:pt x="3" y="443"/>
                  </a:lnTo>
                  <a:lnTo>
                    <a:pt x="6" y="460"/>
                  </a:lnTo>
                  <a:lnTo>
                    <a:pt x="10" y="477"/>
                  </a:lnTo>
                  <a:lnTo>
                    <a:pt x="15" y="494"/>
                  </a:lnTo>
                  <a:lnTo>
                    <a:pt x="20" y="511"/>
                  </a:lnTo>
                  <a:lnTo>
                    <a:pt x="26" y="526"/>
                  </a:lnTo>
                  <a:lnTo>
                    <a:pt x="33" y="542"/>
                  </a:lnTo>
                  <a:lnTo>
                    <a:pt x="40" y="558"/>
                  </a:lnTo>
                  <a:lnTo>
                    <a:pt x="49" y="572"/>
                  </a:lnTo>
                  <a:lnTo>
                    <a:pt x="57" y="586"/>
                  </a:lnTo>
                  <a:lnTo>
                    <a:pt x="67" y="600"/>
                  </a:lnTo>
                  <a:lnTo>
                    <a:pt x="77" y="614"/>
                  </a:lnTo>
                  <a:lnTo>
                    <a:pt x="88" y="627"/>
                  </a:lnTo>
                  <a:lnTo>
                    <a:pt x="99" y="640"/>
                  </a:lnTo>
                  <a:lnTo>
                    <a:pt x="110" y="651"/>
                  </a:lnTo>
                  <a:lnTo>
                    <a:pt x="122" y="663"/>
                  </a:lnTo>
                  <a:lnTo>
                    <a:pt x="135" y="674"/>
                  </a:lnTo>
                  <a:lnTo>
                    <a:pt x="147" y="685"/>
                  </a:lnTo>
                  <a:lnTo>
                    <a:pt x="161" y="694"/>
                  </a:lnTo>
                  <a:lnTo>
                    <a:pt x="175" y="704"/>
                  </a:lnTo>
                  <a:lnTo>
                    <a:pt x="189" y="712"/>
                  </a:lnTo>
                  <a:lnTo>
                    <a:pt x="204" y="721"/>
                  </a:lnTo>
                  <a:lnTo>
                    <a:pt x="220" y="728"/>
                  </a:lnTo>
                  <a:lnTo>
                    <a:pt x="235" y="734"/>
                  </a:lnTo>
                  <a:lnTo>
                    <a:pt x="250" y="739"/>
                  </a:lnTo>
                  <a:lnTo>
                    <a:pt x="267" y="745"/>
                  </a:lnTo>
                  <a:lnTo>
                    <a:pt x="284" y="749"/>
                  </a:lnTo>
                  <a:lnTo>
                    <a:pt x="300" y="754"/>
                  </a:lnTo>
                  <a:lnTo>
                    <a:pt x="317" y="756"/>
                  </a:lnTo>
                  <a:lnTo>
                    <a:pt x="335" y="758"/>
                  </a:lnTo>
                  <a:lnTo>
                    <a:pt x="352" y="759"/>
                  </a:lnTo>
                  <a:lnTo>
                    <a:pt x="370" y="759"/>
                  </a:lnTo>
                  <a:lnTo>
                    <a:pt x="388" y="759"/>
                  </a:lnTo>
                  <a:lnTo>
                    <a:pt x="405" y="758"/>
                  </a:lnTo>
                  <a:lnTo>
                    <a:pt x="423" y="756"/>
                  </a:lnTo>
                  <a:lnTo>
                    <a:pt x="440" y="754"/>
                  </a:lnTo>
                  <a:lnTo>
                    <a:pt x="456" y="749"/>
                  </a:lnTo>
                  <a:lnTo>
                    <a:pt x="473" y="745"/>
                  </a:lnTo>
                  <a:lnTo>
                    <a:pt x="490" y="739"/>
                  </a:lnTo>
                  <a:lnTo>
                    <a:pt x="505" y="734"/>
                  </a:lnTo>
                  <a:lnTo>
                    <a:pt x="520" y="728"/>
                  </a:lnTo>
                  <a:lnTo>
                    <a:pt x="536" y="721"/>
                  </a:lnTo>
                  <a:lnTo>
                    <a:pt x="551" y="712"/>
                  </a:lnTo>
                  <a:lnTo>
                    <a:pt x="565" y="704"/>
                  </a:lnTo>
                  <a:lnTo>
                    <a:pt x="579" y="694"/>
                  </a:lnTo>
                  <a:lnTo>
                    <a:pt x="593" y="685"/>
                  </a:lnTo>
                  <a:lnTo>
                    <a:pt x="605" y="674"/>
                  </a:lnTo>
                  <a:lnTo>
                    <a:pt x="618" y="663"/>
                  </a:lnTo>
                  <a:lnTo>
                    <a:pt x="630" y="651"/>
                  </a:lnTo>
                  <a:lnTo>
                    <a:pt x="641" y="640"/>
                  </a:lnTo>
                  <a:lnTo>
                    <a:pt x="652" y="627"/>
                  </a:lnTo>
                  <a:lnTo>
                    <a:pt x="663" y="614"/>
                  </a:lnTo>
                  <a:lnTo>
                    <a:pt x="673" y="600"/>
                  </a:lnTo>
                  <a:lnTo>
                    <a:pt x="683" y="586"/>
                  </a:lnTo>
                  <a:lnTo>
                    <a:pt x="691" y="572"/>
                  </a:lnTo>
                  <a:lnTo>
                    <a:pt x="700" y="558"/>
                  </a:lnTo>
                  <a:lnTo>
                    <a:pt x="707" y="542"/>
                  </a:lnTo>
                  <a:lnTo>
                    <a:pt x="714" y="526"/>
                  </a:lnTo>
                  <a:lnTo>
                    <a:pt x="720" y="511"/>
                  </a:lnTo>
                  <a:lnTo>
                    <a:pt x="726" y="494"/>
                  </a:lnTo>
                  <a:lnTo>
                    <a:pt x="730" y="477"/>
                  </a:lnTo>
                  <a:lnTo>
                    <a:pt x="734" y="460"/>
                  </a:lnTo>
                  <a:lnTo>
                    <a:pt x="737" y="443"/>
                  </a:lnTo>
                  <a:lnTo>
                    <a:pt x="740" y="426"/>
                  </a:lnTo>
                  <a:lnTo>
                    <a:pt x="740" y="335"/>
                  </a:lnTo>
                  <a:close/>
                  <a:moveTo>
                    <a:pt x="737" y="380"/>
                  </a:moveTo>
                  <a:lnTo>
                    <a:pt x="737" y="399"/>
                  </a:lnTo>
                  <a:lnTo>
                    <a:pt x="736" y="418"/>
                  </a:lnTo>
                  <a:lnTo>
                    <a:pt x="733" y="437"/>
                  </a:lnTo>
                  <a:lnTo>
                    <a:pt x="730" y="455"/>
                  </a:lnTo>
                  <a:lnTo>
                    <a:pt x="726" y="474"/>
                  </a:lnTo>
                  <a:lnTo>
                    <a:pt x="720" y="491"/>
                  </a:lnTo>
                  <a:lnTo>
                    <a:pt x="715" y="509"/>
                  </a:lnTo>
                  <a:lnTo>
                    <a:pt x="708" y="526"/>
                  </a:lnTo>
                  <a:lnTo>
                    <a:pt x="701" y="542"/>
                  </a:lnTo>
                  <a:lnTo>
                    <a:pt x="693" y="559"/>
                  </a:lnTo>
                  <a:lnTo>
                    <a:pt x="684" y="575"/>
                  </a:lnTo>
                  <a:lnTo>
                    <a:pt x="675" y="589"/>
                  </a:lnTo>
                  <a:lnTo>
                    <a:pt x="665" y="604"/>
                  </a:lnTo>
                  <a:lnTo>
                    <a:pt x="654" y="619"/>
                  </a:lnTo>
                  <a:lnTo>
                    <a:pt x="643" y="631"/>
                  </a:lnTo>
                  <a:lnTo>
                    <a:pt x="630" y="646"/>
                  </a:lnTo>
                  <a:lnTo>
                    <a:pt x="618" y="657"/>
                  </a:lnTo>
                  <a:lnTo>
                    <a:pt x="604" y="670"/>
                  </a:lnTo>
                  <a:lnTo>
                    <a:pt x="590" y="680"/>
                  </a:lnTo>
                  <a:lnTo>
                    <a:pt x="576" y="691"/>
                  </a:lnTo>
                  <a:lnTo>
                    <a:pt x="561" y="701"/>
                  </a:lnTo>
                  <a:lnTo>
                    <a:pt x="545" y="710"/>
                  </a:lnTo>
                  <a:lnTo>
                    <a:pt x="530" y="718"/>
                  </a:lnTo>
                  <a:lnTo>
                    <a:pt x="513" y="725"/>
                  </a:lnTo>
                  <a:lnTo>
                    <a:pt x="497" y="732"/>
                  </a:lnTo>
                  <a:lnTo>
                    <a:pt x="480" y="738"/>
                  </a:lnTo>
                  <a:lnTo>
                    <a:pt x="462" y="744"/>
                  </a:lnTo>
                  <a:lnTo>
                    <a:pt x="444" y="748"/>
                  </a:lnTo>
                  <a:lnTo>
                    <a:pt x="426" y="751"/>
                  </a:lnTo>
                  <a:lnTo>
                    <a:pt x="408" y="754"/>
                  </a:lnTo>
                  <a:lnTo>
                    <a:pt x="389" y="755"/>
                  </a:lnTo>
                  <a:lnTo>
                    <a:pt x="370" y="755"/>
                  </a:lnTo>
                  <a:lnTo>
                    <a:pt x="351" y="755"/>
                  </a:lnTo>
                  <a:lnTo>
                    <a:pt x="332" y="754"/>
                  </a:lnTo>
                  <a:lnTo>
                    <a:pt x="314" y="751"/>
                  </a:lnTo>
                  <a:lnTo>
                    <a:pt x="296" y="748"/>
                  </a:lnTo>
                  <a:lnTo>
                    <a:pt x="278" y="744"/>
                  </a:lnTo>
                  <a:lnTo>
                    <a:pt x="260" y="738"/>
                  </a:lnTo>
                  <a:lnTo>
                    <a:pt x="243" y="732"/>
                  </a:lnTo>
                  <a:lnTo>
                    <a:pt x="227" y="725"/>
                  </a:lnTo>
                  <a:lnTo>
                    <a:pt x="211" y="718"/>
                  </a:lnTo>
                  <a:lnTo>
                    <a:pt x="195" y="710"/>
                  </a:lnTo>
                  <a:lnTo>
                    <a:pt x="179" y="701"/>
                  </a:lnTo>
                  <a:lnTo>
                    <a:pt x="164" y="691"/>
                  </a:lnTo>
                  <a:lnTo>
                    <a:pt x="150" y="680"/>
                  </a:lnTo>
                  <a:lnTo>
                    <a:pt x="136" y="670"/>
                  </a:lnTo>
                  <a:lnTo>
                    <a:pt x="122" y="657"/>
                  </a:lnTo>
                  <a:lnTo>
                    <a:pt x="110" y="646"/>
                  </a:lnTo>
                  <a:lnTo>
                    <a:pt x="97" y="631"/>
                  </a:lnTo>
                  <a:lnTo>
                    <a:pt x="86" y="619"/>
                  </a:lnTo>
                  <a:lnTo>
                    <a:pt x="75" y="604"/>
                  </a:lnTo>
                  <a:lnTo>
                    <a:pt x="65" y="589"/>
                  </a:lnTo>
                  <a:lnTo>
                    <a:pt x="56" y="575"/>
                  </a:lnTo>
                  <a:lnTo>
                    <a:pt x="47" y="559"/>
                  </a:lnTo>
                  <a:lnTo>
                    <a:pt x="39" y="542"/>
                  </a:lnTo>
                  <a:lnTo>
                    <a:pt x="32" y="526"/>
                  </a:lnTo>
                  <a:lnTo>
                    <a:pt x="25" y="509"/>
                  </a:lnTo>
                  <a:lnTo>
                    <a:pt x="20" y="491"/>
                  </a:lnTo>
                  <a:lnTo>
                    <a:pt x="14" y="474"/>
                  </a:lnTo>
                  <a:lnTo>
                    <a:pt x="10" y="455"/>
                  </a:lnTo>
                  <a:lnTo>
                    <a:pt x="7" y="437"/>
                  </a:lnTo>
                  <a:lnTo>
                    <a:pt x="4" y="418"/>
                  </a:lnTo>
                  <a:lnTo>
                    <a:pt x="3" y="399"/>
                  </a:lnTo>
                  <a:lnTo>
                    <a:pt x="3" y="380"/>
                  </a:lnTo>
                  <a:lnTo>
                    <a:pt x="3" y="360"/>
                  </a:lnTo>
                  <a:lnTo>
                    <a:pt x="4" y="342"/>
                  </a:lnTo>
                  <a:lnTo>
                    <a:pt x="7" y="323"/>
                  </a:lnTo>
                  <a:lnTo>
                    <a:pt x="10" y="305"/>
                  </a:lnTo>
                  <a:lnTo>
                    <a:pt x="14" y="286"/>
                  </a:lnTo>
                  <a:lnTo>
                    <a:pt x="20" y="268"/>
                  </a:lnTo>
                  <a:lnTo>
                    <a:pt x="25" y="251"/>
                  </a:lnTo>
                  <a:lnTo>
                    <a:pt x="32" y="234"/>
                  </a:lnTo>
                  <a:lnTo>
                    <a:pt x="39" y="217"/>
                  </a:lnTo>
                  <a:lnTo>
                    <a:pt x="47" y="201"/>
                  </a:lnTo>
                  <a:lnTo>
                    <a:pt x="56" y="186"/>
                  </a:lnTo>
                  <a:lnTo>
                    <a:pt x="65" y="170"/>
                  </a:lnTo>
                  <a:lnTo>
                    <a:pt x="75" y="156"/>
                  </a:lnTo>
                  <a:lnTo>
                    <a:pt x="86" y="142"/>
                  </a:lnTo>
                  <a:lnTo>
                    <a:pt x="97" y="127"/>
                  </a:lnTo>
                  <a:lnTo>
                    <a:pt x="110" y="115"/>
                  </a:lnTo>
                  <a:lnTo>
                    <a:pt x="122" y="102"/>
                  </a:lnTo>
                  <a:lnTo>
                    <a:pt x="136" y="90"/>
                  </a:lnTo>
                  <a:lnTo>
                    <a:pt x="150" y="79"/>
                  </a:lnTo>
                  <a:lnTo>
                    <a:pt x="164" y="69"/>
                  </a:lnTo>
                  <a:lnTo>
                    <a:pt x="179" y="59"/>
                  </a:lnTo>
                  <a:lnTo>
                    <a:pt x="195" y="49"/>
                  </a:lnTo>
                  <a:lnTo>
                    <a:pt x="211" y="42"/>
                  </a:lnTo>
                  <a:lnTo>
                    <a:pt x="227" y="34"/>
                  </a:lnTo>
                  <a:lnTo>
                    <a:pt x="243" y="28"/>
                  </a:lnTo>
                  <a:lnTo>
                    <a:pt x="260" y="21"/>
                  </a:lnTo>
                  <a:lnTo>
                    <a:pt x="278" y="17"/>
                  </a:lnTo>
                  <a:lnTo>
                    <a:pt x="296" y="12"/>
                  </a:lnTo>
                  <a:lnTo>
                    <a:pt x="314" y="9"/>
                  </a:lnTo>
                  <a:lnTo>
                    <a:pt x="332" y="7"/>
                  </a:lnTo>
                  <a:lnTo>
                    <a:pt x="351" y="5"/>
                  </a:lnTo>
                  <a:lnTo>
                    <a:pt x="370" y="5"/>
                  </a:lnTo>
                  <a:lnTo>
                    <a:pt x="389" y="5"/>
                  </a:lnTo>
                  <a:lnTo>
                    <a:pt x="408" y="7"/>
                  </a:lnTo>
                  <a:lnTo>
                    <a:pt x="426" y="9"/>
                  </a:lnTo>
                  <a:lnTo>
                    <a:pt x="444" y="12"/>
                  </a:lnTo>
                  <a:lnTo>
                    <a:pt x="462" y="17"/>
                  </a:lnTo>
                  <a:lnTo>
                    <a:pt x="480" y="21"/>
                  </a:lnTo>
                  <a:lnTo>
                    <a:pt x="497" y="28"/>
                  </a:lnTo>
                  <a:lnTo>
                    <a:pt x="513" y="34"/>
                  </a:lnTo>
                  <a:lnTo>
                    <a:pt x="530" y="42"/>
                  </a:lnTo>
                  <a:lnTo>
                    <a:pt x="545" y="49"/>
                  </a:lnTo>
                  <a:lnTo>
                    <a:pt x="561" y="59"/>
                  </a:lnTo>
                  <a:lnTo>
                    <a:pt x="576" y="69"/>
                  </a:lnTo>
                  <a:lnTo>
                    <a:pt x="590" y="79"/>
                  </a:lnTo>
                  <a:lnTo>
                    <a:pt x="604" y="90"/>
                  </a:lnTo>
                  <a:lnTo>
                    <a:pt x="618" y="102"/>
                  </a:lnTo>
                  <a:lnTo>
                    <a:pt x="630" y="115"/>
                  </a:lnTo>
                  <a:lnTo>
                    <a:pt x="643" y="127"/>
                  </a:lnTo>
                  <a:lnTo>
                    <a:pt x="654" y="142"/>
                  </a:lnTo>
                  <a:lnTo>
                    <a:pt x="665" y="156"/>
                  </a:lnTo>
                  <a:lnTo>
                    <a:pt x="675" y="170"/>
                  </a:lnTo>
                  <a:lnTo>
                    <a:pt x="684" y="186"/>
                  </a:lnTo>
                  <a:lnTo>
                    <a:pt x="693" y="201"/>
                  </a:lnTo>
                  <a:lnTo>
                    <a:pt x="701" y="217"/>
                  </a:lnTo>
                  <a:lnTo>
                    <a:pt x="708" y="234"/>
                  </a:lnTo>
                  <a:lnTo>
                    <a:pt x="715" y="251"/>
                  </a:lnTo>
                  <a:lnTo>
                    <a:pt x="720" y="268"/>
                  </a:lnTo>
                  <a:lnTo>
                    <a:pt x="726" y="286"/>
                  </a:lnTo>
                  <a:lnTo>
                    <a:pt x="730" y="305"/>
                  </a:lnTo>
                  <a:lnTo>
                    <a:pt x="733" y="323"/>
                  </a:lnTo>
                  <a:lnTo>
                    <a:pt x="736" y="342"/>
                  </a:lnTo>
                  <a:lnTo>
                    <a:pt x="737" y="360"/>
                  </a:lnTo>
                  <a:lnTo>
                    <a:pt x="737" y="380"/>
                  </a:lnTo>
                  <a:close/>
                </a:path>
              </a:pathLst>
            </a:custGeom>
            <a:solidFill>
              <a:srgbClr val="8EB0A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6" name="Freeform 304"/>
            <p:cNvSpPr>
              <a:spLocks noEditPoints="1"/>
            </p:cNvSpPr>
            <p:nvPr/>
          </p:nvSpPr>
          <p:spPr bwMode="auto">
            <a:xfrm>
              <a:off x="4115" y="2088"/>
              <a:ext cx="740" cy="756"/>
            </a:xfrm>
            <a:custGeom>
              <a:avLst/>
              <a:gdLst>
                <a:gd name="T0" fmla="*/ 730 w 740"/>
                <a:gd name="T1" fmla="*/ 293 h 756"/>
                <a:gd name="T2" fmla="*/ 700 w 740"/>
                <a:gd name="T3" fmla="*/ 208 h 756"/>
                <a:gd name="T4" fmla="*/ 652 w 740"/>
                <a:gd name="T5" fmla="*/ 132 h 756"/>
                <a:gd name="T6" fmla="*/ 588 w 740"/>
                <a:gd name="T7" fmla="*/ 73 h 756"/>
                <a:gd name="T8" fmla="*/ 512 w 740"/>
                <a:gd name="T9" fmla="*/ 29 h 756"/>
                <a:gd name="T10" fmla="*/ 426 w 740"/>
                <a:gd name="T11" fmla="*/ 5 h 756"/>
                <a:gd name="T12" fmla="*/ 332 w 740"/>
                <a:gd name="T13" fmla="*/ 2 h 756"/>
                <a:gd name="T14" fmla="*/ 245 w 740"/>
                <a:gd name="T15" fmla="*/ 22 h 756"/>
                <a:gd name="T16" fmla="*/ 167 w 740"/>
                <a:gd name="T17" fmla="*/ 63 h 756"/>
                <a:gd name="T18" fmla="*/ 100 w 740"/>
                <a:gd name="T19" fmla="*/ 120 h 756"/>
                <a:gd name="T20" fmla="*/ 49 w 740"/>
                <a:gd name="T21" fmla="*/ 192 h 756"/>
                <a:gd name="T22" fmla="*/ 14 w 740"/>
                <a:gd name="T23" fmla="*/ 274 h 756"/>
                <a:gd name="T24" fmla="*/ 0 w 740"/>
                <a:gd name="T25" fmla="*/ 367 h 756"/>
                <a:gd name="T26" fmla="*/ 10 w 740"/>
                <a:gd name="T27" fmla="*/ 463 h 756"/>
                <a:gd name="T28" fmla="*/ 40 w 740"/>
                <a:gd name="T29" fmla="*/ 548 h 756"/>
                <a:gd name="T30" fmla="*/ 88 w 740"/>
                <a:gd name="T31" fmla="*/ 622 h 756"/>
                <a:gd name="T32" fmla="*/ 152 w 740"/>
                <a:gd name="T33" fmla="*/ 683 h 756"/>
                <a:gd name="T34" fmla="*/ 228 w 740"/>
                <a:gd name="T35" fmla="*/ 727 h 756"/>
                <a:gd name="T36" fmla="*/ 314 w 740"/>
                <a:gd name="T37" fmla="*/ 752 h 756"/>
                <a:gd name="T38" fmla="*/ 408 w 740"/>
                <a:gd name="T39" fmla="*/ 753 h 756"/>
                <a:gd name="T40" fmla="*/ 495 w 740"/>
                <a:gd name="T41" fmla="*/ 733 h 756"/>
                <a:gd name="T42" fmla="*/ 573 w 740"/>
                <a:gd name="T43" fmla="*/ 693 h 756"/>
                <a:gd name="T44" fmla="*/ 640 w 740"/>
                <a:gd name="T45" fmla="*/ 635 h 756"/>
                <a:gd name="T46" fmla="*/ 691 w 740"/>
                <a:gd name="T47" fmla="*/ 564 h 756"/>
                <a:gd name="T48" fmla="*/ 726 w 740"/>
                <a:gd name="T49" fmla="*/ 480 h 756"/>
                <a:gd name="T50" fmla="*/ 740 w 740"/>
                <a:gd name="T51" fmla="*/ 389 h 756"/>
                <a:gd name="T52" fmla="*/ 730 w 740"/>
                <a:gd name="T53" fmla="*/ 435 h 756"/>
                <a:gd name="T54" fmla="*/ 707 w 740"/>
                <a:gd name="T55" fmla="*/ 523 h 756"/>
                <a:gd name="T56" fmla="*/ 662 w 740"/>
                <a:gd name="T57" fmla="*/ 601 h 756"/>
                <a:gd name="T58" fmla="*/ 602 w 740"/>
                <a:gd name="T59" fmla="*/ 665 h 756"/>
                <a:gd name="T60" fmla="*/ 529 w 740"/>
                <a:gd name="T61" fmla="*/ 713 h 756"/>
                <a:gd name="T62" fmla="*/ 444 w 740"/>
                <a:gd name="T63" fmla="*/ 743 h 756"/>
                <a:gd name="T64" fmla="*/ 352 w 740"/>
                <a:gd name="T65" fmla="*/ 750 h 756"/>
                <a:gd name="T66" fmla="*/ 262 w 740"/>
                <a:gd name="T67" fmla="*/ 733 h 756"/>
                <a:gd name="T68" fmla="*/ 181 w 740"/>
                <a:gd name="T69" fmla="*/ 696 h 756"/>
                <a:gd name="T70" fmla="*/ 113 w 740"/>
                <a:gd name="T71" fmla="*/ 641 h 756"/>
                <a:gd name="T72" fmla="*/ 58 w 740"/>
                <a:gd name="T73" fmla="*/ 571 h 756"/>
                <a:gd name="T74" fmla="*/ 21 w 740"/>
                <a:gd name="T75" fmla="*/ 489 h 756"/>
                <a:gd name="T76" fmla="*/ 6 w 740"/>
                <a:gd name="T77" fmla="*/ 397 h 756"/>
                <a:gd name="T78" fmla="*/ 13 w 740"/>
                <a:gd name="T79" fmla="*/ 303 h 756"/>
                <a:gd name="T80" fmla="*/ 42 w 740"/>
                <a:gd name="T81" fmla="*/ 216 h 756"/>
                <a:gd name="T82" fmla="*/ 89 w 740"/>
                <a:gd name="T83" fmla="*/ 141 h 756"/>
                <a:gd name="T84" fmla="*/ 152 w 740"/>
                <a:gd name="T85" fmla="*/ 80 h 756"/>
                <a:gd name="T86" fmla="*/ 228 w 740"/>
                <a:gd name="T87" fmla="*/ 34 h 756"/>
                <a:gd name="T88" fmla="*/ 314 w 740"/>
                <a:gd name="T89" fmla="*/ 9 h 756"/>
                <a:gd name="T90" fmla="*/ 408 w 740"/>
                <a:gd name="T91" fmla="*/ 7 h 756"/>
                <a:gd name="T92" fmla="*/ 495 w 740"/>
                <a:gd name="T93" fmla="*/ 27 h 756"/>
                <a:gd name="T94" fmla="*/ 574 w 740"/>
                <a:gd name="T95" fmla="*/ 69 h 756"/>
                <a:gd name="T96" fmla="*/ 640 w 740"/>
                <a:gd name="T97" fmla="*/ 127 h 756"/>
                <a:gd name="T98" fmla="*/ 691 w 740"/>
                <a:gd name="T99" fmla="*/ 201 h 756"/>
                <a:gd name="T100" fmla="*/ 723 w 740"/>
                <a:gd name="T101" fmla="*/ 284 h 756"/>
                <a:gd name="T102" fmla="*/ 734 w 740"/>
                <a:gd name="T103" fmla="*/ 378 h 75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740"/>
                <a:gd name="T157" fmla="*/ 0 h 756"/>
                <a:gd name="T158" fmla="*/ 740 w 740"/>
                <a:gd name="T159" fmla="*/ 756 h 756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740" h="756">
                  <a:moveTo>
                    <a:pt x="740" y="367"/>
                  </a:moveTo>
                  <a:lnTo>
                    <a:pt x="739" y="348"/>
                  </a:lnTo>
                  <a:lnTo>
                    <a:pt x="737" y="328"/>
                  </a:lnTo>
                  <a:lnTo>
                    <a:pt x="734" y="310"/>
                  </a:lnTo>
                  <a:lnTo>
                    <a:pt x="730" y="293"/>
                  </a:lnTo>
                  <a:lnTo>
                    <a:pt x="726" y="274"/>
                  </a:lnTo>
                  <a:lnTo>
                    <a:pt x="720" y="257"/>
                  </a:lnTo>
                  <a:lnTo>
                    <a:pt x="715" y="240"/>
                  </a:lnTo>
                  <a:lnTo>
                    <a:pt x="708" y="223"/>
                  </a:lnTo>
                  <a:lnTo>
                    <a:pt x="700" y="208"/>
                  </a:lnTo>
                  <a:lnTo>
                    <a:pt x="691" y="192"/>
                  </a:lnTo>
                  <a:lnTo>
                    <a:pt x="683" y="176"/>
                  </a:lnTo>
                  <a:lnTo>
                    <a:pt x="673" y="161"/>
                  </a:lnTo>
                  <a:lnTo>
                    <a:pt x="663" y="147"/>
                  </a:lnTo>
                  <a:lnTo>
                    <a:pt x="652" y="132"/>
                  </a:lnTo>
                  <a:lnTo>
                    <a:pt x="640" y="120"/>
                  </a:lnTo>
                  <a:lnTo>
                    <a:pt x="629" y="107"/>
                  </a:lnTo>
                  <a:lnTo>
                    <a:pt x="615" y="96"/>
                  </a:lnTo>
                  <a:lnTo>
                    <a:pt x="602" y="84"/>
                  </a:lnTo>
                  <a:lnTo>
                    <a:pt x="588" y="73"/>
                  </a:lnTo>
                  <a:lnTo>
                    <a:pt x="573" y="63"/>
                  </a:lnTo>
                  <a:lnTo>
                    <a:pt x="559" y="53"/>
                  </a:lnTo>
                  <a:lnTo>
                    <a:pt x="544" y="44"/>
                  </a:lnTo>
                  <a:lnTo>
                    <a:pt x="527" y="36"/>
                  </a:lnTo>
                  <a:lnTo>
                    <a:pt x="512" y="29"/>
                  </a:lnTo>
                  <a:lnTo>
                    <a:pt x="495" y="22"/>
                  </a:lnTo>
                  <a:lnTo>
                    <a:pt x="478" y="16"/>
                  </a:lnTo>
                  <a:lnTo>
                    <a:pt x="460" y="12"/>
                  </a:lnTo>
                  <a:lnTo>
                    <a:pt x="444" y="7"/>
                  </a:lnTo>
                  <a:lnTo>
                    <a:pt x="426" y="5"/>
                  </a:lnTo>
                  <a:lnTo>
                    <a:pt x="408" y="2"/>
                  </a:lnTo>
                  <a:lnTo>
                    <a:pt x="388" y="0"/>
                  </a:lnTo>
                  <a:lnTo>
                    <a:pt x="370" y="0"/>
                  </a:lnTo>
                  <a:lnTo>
                    <a:pt x="352" y="0"/>
                  </a:lnTo>
                  <a:lnTo>
                    <a:pt x="332" y="2"/>
                  </a:lnTo>
                  <a:lnTo>
                    <a:pt x="314" y="5"/>
                  </a:lnTo>
                  <a:lnTo>
                    <a:pt x="296" y="7"/>
                  </a:lnTo>
                  <a:lnTo>
                    <a:pt x="280" y="12"/>
                  </a:lnTo>
                  <a:lnTo>
                    <a:pt x="262" y="16"/>
                  </a:lnTo>
                  <a:lnTo>
                    <a:pt x="245" y="22"/>
                  </a:lnTo>
                  <a:lnTo>
                    <a:pt x="228" y="29"/>
                  </a:lnTo>
                  <a:lnTo>
                    <a:pt x="213" y="36"/>
                  </a:lnTo>
                  <a:lnTo>
                    <a:pt x="196" y="44"/>
                  </a:lnTo>
                  <a:lnTo>
                    <a:pt x="181" y="53"/>
                  </a:lnTo>
                  <a:lnTo>
                    <a:pt x="167" y="63"/>
                  </a:lnTo>
                  <a:lnTo>
                    <a:pt x="152" y="73"/>
                  </a:lnTo>
                  <a:lnTo>
                    <a:pt x="138" y="84"/>
                  </a:lnTo>
                  <a:lnTo>
                    <a:pt x="125" y="96"/>
                  </a:lnTo>
                  <a:lnTo>
                    <a:pt x="113" y="107"/>
                  </a:lnTo>
                  <a:lnTo>
                    <a:pt x="100" y="120"/>
                  </a:lnTo>
                  <a:lnTo>
                    <a:pt x="88" y="132"/>
                  </a:lnTo>
                  <a:lnTo>
                    <a:pt x="78" y="147"/>
                  </a:lnTo>
                  <a:lnTo>
                    <a:pt x="67" y="161"/>
                  </a:lnTo>
                  <a:lnTo>
                    <a:pt x="57" y="176"/>
                  </a:lnTo>
                  <a:lnTo>
                    <a:pt x="49" y="192"/>
                  </a:lnTo>
                  <a:lnTo>
                    <a:pt x="40" y="208"/>
                  </a:lnTo>
                  <a:lnTo>
                    <a:pt x="32" y="223"/>
                  </a:lnTo>
                  <a:lnTo>
                    <a:pt x="25" y="240"/>
                  </a:lnTo>
                  <a:lnTo>
                    <a:pt x="20" y="257"/>
                  </a:lnTo>
                  <a:lnTo>
                    <a:pt x="14" y="274"/>
                  </a:lnTo>
                  <a:lnTo>
                    <a:pt x="10" y="293"/>
                  </a:lnTo>
                  <a:lnTo>
                    <a:pt x="6" y="310"/>
                  </a:lnTo>
                  <a:lnTo>
                    <a:pt x="3" y="328"/>
                  </a:lnTo>
                  <a:lnTo>
                    <a:pt x="1" y="348"/>
                  </a:lnTo>
                  <a:lnTo>
                    <a:pt x="0" y="367"/>
                  </a:lnTo>
                  <a:lnTo>
                    <a:pt x="0" y="389"/>
                  </a:lnTo>
                  <a:lnTo>
                    <a:pt x="1" y="408"/>
                  </a:lnTo>
                  <a:lnTo>
                    <a:pt x="3" y="426"/>
                  </a:lnTo>
                  <a:lnTo>
                    <a:pt x="6" y="445"/>
                  </a:lnTo>
                  <a:lnTo>
                    <a:pt x="10" y="463"/>
                  </a:lnTo>
                  <a:lnTo>
                    <a:pt x="14" y="480"/>
                  </a:lnTo>
                  <a:lnTo>
                    <a:pt x="20" y="499"/>
                  </a:lnTo>
                  <a:lnTo>
                    <a:pt x="25" y="516"/>
                  </a:lnTo>
                  <a:lnTo>
                    <a:pt x="32" y="531"/>
                  </a:lnTo>
                  <a:lnTo>
                    <a:pt x="40" y="548"/>
                  </a:lnTo>
                  <a:lnTo>
                    <a:pt x="49" y="564"/>
                  </a:lnTo>
                  <a:lnTo>
                    <a:pt x="57" y="580"/>
                  </a:lnTo>
                  <a:lnTo>
                    <a:pt x="67" y="594"/>
                  </a:lnTo>
                  <a:lnTo>
                    <a:pt x="78" y="608"/>
                  </a:lnTo>
                  <a:lnTo>
                    <a:pt x="88" y="622"/>
                  </a:lnTo>
                  <a:lnTo>
                    <a:pt x="100" y="635"/>
                  </a:lnTo>
                  <a:lnTo>
                    <a:pt x="113" y="648"/>
                  </a:lnTo>
                  <a:lnTo>
                    <a:pt x="125" y="661"/>
                  </a:lnTo>
                  <a:lnTo>
                    <a:pt x="138" y="672"/>
                  </a:lnTo>
                  <a:lnTo>
                    <a:pt x="152" y="683"/>
                  </a:lnTo>
                  <a:lnTo>
                    <a:pt x="167" y="693"/>
                  </a:lnTo>
                  <a:lnTo>
                    <a:pt x="181" y="702"/>
                  </a:lnTo>
                  <a:lnTo>
                    <a:pt x="196" y="712"/>
                  </a:lnTo>
                  <a:lnTo>
                    <a:pt x="213" y="719"/>
                  </a:lnTo>
                  <a:lnTo>
                    <a:pt x="228" y="727"/>
                  </a:lnTo>
                  <a:lnTo>
                    <a:pt x="245" y="733"/>
                  </a:lnTo>
                  <a:lnTo>
                    <a:pt x="262" y="739"/>
                  </a:lnTo>
                  <a:lnTo>
                    <a:pt x="280" y="744"/>
                  </a:lnTo>
                  <a:lnTo>
                    <a:pt x="296" y="747"/>
                  </a:lnTo>
                  <a:lnTo>
                    <a:pt x="314" y="752"/>
                  </a:lnTo>
                  <a:lnTo>
                    <a:pt x="332" y="753"/>
                  </a:lnTo>
                  <a:lnTo>
                    <a:pt x="352" y="754"/>
                  </a:lnTo>
                  <a:lnTo>
                    <a:pt x="370" y="756"/>
                  </a:lnTo>
                  <a:lnTo>
                    <a:pt x="388" y="754"/>
                  </a:lnTo>
                  <a:lnTo>
                    <a:pt x="408" y="753"/>
                  </a:lnTo>
                  <a:lnTo>
                    <a:pt x="426" y="752"/>
                  </a:lnTo>
                  <a:lnTo>
                    <a:pt x="444" y="747"/>
                  </a:lnTo>
                  <a:lnTo>
                    <a:pt x="460" y="744"/>
                  </a:lnTo>
                  <a:lnTo>
                    <a:pt x="478" y="739"/>
                  </a:lnTo>
                  <a:lnTo>
                    <a:pt x="495" y="733"/>
                  </a:lnTo>
                  <a:lnTo>
                    <a:pt x="512" y="727"/>
                  </a:lnTo>
                  <a:lnTo>
                    <a:pt x="527" y="719"/>
                  </a:lnTo>
                  <a:lnTo>
                    <a:pt x="544" y="712"/>
                  </a:lnTo>
                  <a:lnTo>
                    <a:pt x="559" y="702"/>
                  </a:lnTo>
                  <a:lnTo>
                    <a:pt x="573" y="693"/>
                  </a:lnTo>
                  <a:lnTo>
                    <a:pt x="588" y="683"/>
                  </a:lnTo>
                  <a:lnTo>
                    <a:pt x="602" y="672"/>
                  </a:lnTo>
                  <a:lnTo>
                    <a:pt x="615" y="661"/>
                  </a:lnTo>
                  <a:lnTo>
                    <a:pt x="629" y="648"/>
                  </a:lnTo>
                  <a:lnTo>
                    <a:pt x="640" y="635"/>
                  </a:lnTo>
                  <a:lnTo>
                    <a:pt x="652" y="622"/>
                  </a:lnTo>
                  <a:lnTo>
                    <a:pt x="663" y="608"/>
                  </a:lnTo>
                  <a:lnTo>
                    <a:pt x="673" y="594"/>
                  </a:lnTo>
                  <a:lnTo>
                    <a:pt x="683" y="580"/>
                  </a:lnTo>
                  <a:lnTo>
                    <a:pt x="691" y="564"/>
                  </a:lnTo>
                  <a:lnTo>
                    <a:pt x="700" y="548"/>
                  </a:lnTo>
                  <a:lnTo>
                    <a:pt x="708" y="531"/>
                  </a:lnTo>
                  <a:lnTo>
                    <a:pt x="715" y="516"/>
                  </a:lnTo>
                  <a:lnTo>
                    <a:pt x="720" y="499"/>
                  </a:lnTo>
                  <a:lnTo>
                    <a:pt x="726" y="480"/>
                  </a:lnTo>
                  <a:lnTo>
                    <a:pt x="730" y="463"/>
                  </a:lnTo>
                  <a:lnTo>
                    <a:pt x="734" y="445"/>
                  </a:lnTo>
                  <a:lnTo>
                    <a:pt x="737" y="426"/>
                  </a:lnTo>
                  <a:lnTo>
                    <a:pt x="739" y="408"/>
                  </a:lnTo>
                  <a:lnTo>
                    <a:pt x="740" y="389"/>
                  </a:lnTo>
                  <a:lnTo>
                    <a:pt x="740" y="367"/>
                  </a:lnTo>
                  <a:close/>
                  <a:moveTo>
                    <a:pt x="734" y="378"/>
                  </a:moveTo>
                  <a:lnTo>
                    <a:pt x="734" y="397"/>
                  </a:lnTo>
                  <a:lnTo>
                    <a:pt x="733" y="416"/>
                  </a:lnTo>
                  <a:lnTo>
                    <a:pt x="730" y="435"/>
                  </a:lnTo>
                  <a:lnTo>
                    <a:pt x="727" y="453"/>
                  </a:lnTo>
                  <a:lnTo>
                    <a:pt x="723" y="470"/>
                  </a:lnTo>
                  <a:lnTo>
                    <a:pt x="719" y="489"/>
                  </a:lnTo>
                  <a:lnTo>
                    <a:pt x="712" y="506"/>
                  </a:lnTo>
                  <a:lnTo>
                    <a:pt x="707" y="523"/>
                  </a:lnTo>
                  <a:lnTo>
                    <a:pt x="700" y="539"/>
                  </a:lnTo>
                  <a:lnTo>
                    <a:pt x="691" y="556"/>
                  </a:lnTo>
                  <a:lnTo>
                    <a:pt x="682" y="571"/>
                  </a:lnTo>
                  <a:lnTo>
                    <a:pt x="673" y="585"/>
                  </a:lnTo>
                  <a:lnTo>
                    <a:pt x="662" y="601"/>
                  </a:lnTo>
                  <a:lnTo>
                    <a:pt x="651" y="615"/>
                  </a:lnTo>
                  <a:lnTo>
                    <a:pt x="640" y="628"/>
                  </a:lnTo>
                  <a:lnTo>
                    <a:pt x="629" y="641"/>
                  </a:lnTo>
                  <a:lnTo>
                    <a:pt x="615" y="654"/>
                  </a:lnTo>
                  <a:lnTo>
                    <a:pt x="602" y="665"/>
                  </a:lnTo>
                  <a:lnTo>
                    <a:pt x="588" y="676"/>
                  </a:lnTo>
                  <a:lnTo>
                    <a:pt x="574" y="686"/>
                  </a:lnTo>
                  <a:lnTo>
                    <a:pt x="559" y="696"/>
                  </a:lnTo>
                  <a:lnTo>
                    <a:pt x="544" y="705"/>
                  </a:lnTo>
                  <a:lnTo>
                    <a:pt x="529" y="713"/>
                  </a:lnTo>
                  <a:lnTo>
                    <a:pt x="512" y="720"/>
                  </a:lnTo>
                  <a:lnTo>
                    <a:pt x="495" y="727"/>
                  </a:lnTo>
                  <a:lnTo>
                    <a:pt x="478" y="733"/>
                  </a:lnTo>
                  <a:lnTo>
                    <a:pt x="462" y="739"/>
                  </a:lnTo>
                  <a:lnTo>
                    <a:pt x="444" y="743"/>
                  </a:lnTo>
                  <a:lnTo>
                    <a:pt x="426" y="746"/>
                  </a:lnTo>
                  <a:lnTo>
                    <a:pt x="408" y="749"/>
                  </a:lnTo>
                  <a:lnTo>
                    <a:pt x="389" y="750"/>
                  </a:lnTo>
                  <a:lnTo>
                    <a:pt x="370" y="750"/>
                  </a:lnTo>
                  <a:lnTo>
                    <a:pt x="352" y="750"/>
                  </a:lnTo>
                  <a:lnTo>
                    <a:pt x="332" y="749"/>
                  </a:lnTo>
                  <a:lnTo>
                    <a:pt x="314" y="746"/>
                  </a:lnTo>
                  <a:lnTo>
                    <a:pt x="296" y="743"/>
                  </a:lnTo>
                  <a:lnTo>
                    <a:pt x="278" y="739"/>
                  </a:lnTo>
                  <a:lnTo>
                    <a:pt x="262" y="733"/>
                  </a:lnTo>
                  <a:lnTo>
                    <a:pt x="245" y="727"/>
                  </a:lnTo>
                  <a:lnTo>
                    <a:pt x="228" y="720"/>
                  </a:lnTo>
                  <a:lnTo>
                    <a:pt x="211" y="713"/>
                  </a:lnTo>
                  <a:lnTo>
                    <a:pt x="196" y="705"/>
                  </a:lnTo>
                  <a:lnTo>
                    <a:pt x="181" y="696"/>
                  </a:lnTo>
                  <a:lnTo>
                    <a:pt x="166" y="686"/>
                  </a:lnTo>
                  <a:lnTo>
                    <a:pt x="152" y="676"/>
                  </a:lnTo>
                  <a:lnTo>
                    <a:pt x="138" y="665"/>
                  </a:lnTo>
                  <a:lnTo>
                    <a:pt x="125" y="654"/>
                  </a:lnTo>
                  <a:lnTo>
                    <a:pt x="113" y="641"/>
                  </a:lnTo>
                  <a:lnTo>
                    <a:pt x="100" y="628"/>
                  </a:lnTo>
                  <a:lnTo>
                    <a:pt x="89" y="615"/>
                  </a:lnTo>
                  <a:lnTo>
                    <a:pt x="78" y="601"/>
                  </a:lnTo>
                  <a:lnTo>
                    <a:pt x="67" y="585"/>
                  </a:lnTo>
                  <a:lnTo>
                    <a:pt x="58" y="571"/>
                  </a:lnTo>
                  <a:lnTo>
                    <a:pt x="49" y="556"/>
                  </a:lnTo>
                  <a:lnTo>
                    <a:pt x="42" y="539"/>
                  </a:lnTo>
                  <a:lnTo>
                    <a:pt x="33" y="523"/>
                  </a:lnTo>
                  <a:lnTo>
                    <a:pt x="28" y="506"/>
                  </a:lnTo>
                  <a:lnTo>
                    <a:pt x="21" y="489"/>
                  </a:lnTo>
                  <a:lnTo>
                    <a:pt x="17" y="470"/>
                  </a:lnTo>
                  <a:lnTo>
                    <a:pt x="13" y="453"/>
                  </a:lnTo>
                  <a:lnTo>
                    <a:pt x="10" y="435"/>
                  </a:lnTo>
                  <a:lnTo>
                    <a:pt x="7" y="416"/>
                  </a:lnTo>
                  <a:lnTo>
                    <a:pt x="6" y="397"/>
                  </a:lnTo>
                  <a:lnTo>
                    <a:pt x="6" y="378"/>
                  </a:lnTo>
                  <a:lnTo>
                    <a:pt x="6" y="358"/>
                  </a:lnTo>
                  <a:lnTo>
                    <a:pt x="7" y="340"/>
                  </a:lnTo>
                  <a:lnTo>
                    <a:pt x="10" y="321"/>
                  </a:lnTo>
                  <a:lnTo>
                    <a:pt x="13" y="303"/>
                  </a:lnTo>
                  <a:lnTo>
                    <a:pt x="17" y="284"/>
                  </a:lnTo>
                  <a:lnTo>
                    <a:pt x="21" y="267"/>
                  </a:lnTo>
                  <a:lnTo>
                    <a:pt x="28" y="250"/>
                  </a:lnTo>
                  <a:lnTo>
                    <a:pt x="33" y="233"/>
                  </a:lnTo>
                  <a:lnTo>
                    <a:pt x="42" y="216"/>
                  </a:lnTo>
                  <a:lnTo>
                    <a:pt x="49" y="201"/>
                  </a:lnTo>
                  <a:lnTo>
                    <a:pt x="58" y="185"/>
                  </a:lnTo>
                  <a:lnTo>
                    <a:pt x="67" y="169"/>
                  </a:lnTo>
                  <a:lnTo>
                    <a:pt x="78" y="155"/>
                  </a:lnTo>
                  <a:lnTo>
                    <a:pt x="89" y="141"/>
                  </a:lnTo>
                  <a:lnTo>
                    <a:pt x="100" y="127"/>
                  </a:lnTo>
                  <a:lnTo>
                    <a:pt x="113" y="114"/>
                  </a:lnTo>
                  <a:lnTo>
                    <a:pt x="125" y="103"/>
                  </a:lnTo>
                  <a:lnTo>
                    <a:pt x="138" y="90"/>
                  </a:lnTo>
                  <a:lnTo>
                    <a:pt x="152" y="80"/>
                  </a:lnTo>
                  <a:lnTo>
                    <a:pt x="166" y="69"/>
                  </a:lnTo>
                  <a:lnTo>
                    <a:pt x="181" y="59"/>
                  </a:lnTo>
                  <a:lnTo>
                    <a:pt x="196" y="50"/>
                  </a:lnTo>
                  <a:lnTo>
                    <a:pt x="211" y="42"/>
                  </a:lnTo>
                  <a:lnTo>
                    <a:pt x="228" y="34"/>
                  </a:lnTo>
                  <a:lnTo>
                    <a:pt x="245" y="27"/>
                  </a:lnTo>
                  <a:lnTo>
                    <a:pt x="262" y="22"/>
                  </a:lnTo>
                  <a:lnTo>
                    <a:pt x="278" y="17"/>
                  </a:lnTo>
                  <a:lnTo>
                    <a:pt x="296" y="13"/>
                  </a:lnTo>
                  <a:lnTo>
                    <a:pt x="314" y="9"/>
                  </a:lnTo>
                  <a:lnTo>
                    <a:pt x="332" y="7"/>
                  </a:lnTo>
                  <a:lnTo>
                    <a:pt x="352" y="6"/>
                  </a:lnTo>
                  <a:lnTo>
                    <a:pt x="370" y="5"/>
                  </a:lnTo>
                  <a:lnTo>
                    <a:pt x="389" y="6"/>
                  </a:lnTo>
                  <a:lnTo>
                    <a:pt x="408" y="7"/>
                  </a:lnTo>
                  <a:lnTo>
                    <a:pt x="426" y="9"/>
                  </a:lnTo>
                  <a:lnTo>
                    <a:pt x="444" y="13"/>
                  </a:lnTo>
                  <a:lnTo>
                    <a:pt x="462" y="17"/>
                  </a:lnTo>
                  <a:lnTo>
                    <a:pt x="478" y="22"/>
                  </a:lnTo>
                  <a:lnTo>
                    <a:pt x="495" y="27"/>
                  </a:lnTo>
                  <a:lnTo>
                    <a:pt x="512" y="34"/>
                  </a:lnTo>
                  <a:lnTo>
                    <a:pt x="529" y="42"/>
                  </a:lnTo>
                  <a:lnTo>
                    <a:pt x="544" y="50"/>
                  </a:lnTo>
                  <a:lnTo>
                    <a:pt x="559" y="59"/>
                  </a:lnTo>
                  <a:lnTo>
                    <a:pt x="574" y="69"/>
                  </a:lnTo>
                  <a:lnTo>
                    <a:pt x="588" y="80"/>
                  </a:lnTo>
                  <a:lnTo>
                    <a:pt x="602" y="90"/>
                  </a:lnTo>
                  <a:lnTo>
                    <a:pt x="615" y="103"/>
                  </a:lnTo>
                  <a:lnTo>
                    <a:pt x="629" y="114"/>
                  </a:lnTo>
                  <a:lnTo>
                    <a:pt x="640" y="127"/>
                  </a:lnTo>
                  <a:lnTo>
                    <a:pt x="651" y="141"/>
                  </a:lnTo>
                  <a:lnTo>
                    <a:pt x="662" y="155"/>
                  </a:lnTo>
                  <a:lnTo>
                    <a:pt x="673" y="169"/>
                  </a:lnTo>
                  <a:lnTo>
                    <a:pt x="682" y="185"/>
                  </a:lnTo>
                  <a:lnTo>
                    <a:pt x="691" y="201"/>
                  </a:lnTo>
                  <a:lnTo>
                    <a:pt x="700" y="216"/>
                  </a:lnTo>
                  <a:lnTo>
                    <a:pt x="707" y="233"/>
                  </a:lnTo>
                  <a:lnTo>
                    <a:pt x="712" y="250"/>
                  </a:lnTo>
                  <a:lnTo>
                    <a:pt x="719" y="267"/>
                  </a:lnTo>
                  <a:lnTo>
                    <a:pt x="723" y="284"/>
                  </a:lnTo>
                  <a:lnTo>
                    <a:pt x="727" y="303"/>
                  </a:lnTo>
                  <a:lnTo>
                    <a:pt x="730" y="321"/>
                  </a:lnTo>
                  <a:lnTo>
                    <a:pt x="733" y="340"/>
                  </a:lnTo>
                  <a:lnTo>
                    <a:pt x="734" y="358"/>
                  </a:lnTo>
                  <a:lnTo>
                    <a:pt x="734" y="378"/>
                  </a:lnTo>
                  <a:close/>
                </a:path>
              </a:pathLst>
            </a:custGeom>
            <a:solidFill>
              <a:srgbClr val="9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7" name="Freeform 305"/>
            <p:cNvSpPr>
              <a:spLocks noEditPoints="1"/>
            </p:cNvSpPr>
            <p:nvPr/>
          </p:nvSpPr>
          <p:spPr bwMode="auto">
            <a:xfrm>
              <a:off x="4118" y="2091"/>
              <a:ext cx="734" cy="750"/>
            </a:xfrm>
            <a:custGeom>
              <a:avLst/>
              <a:gdLst>
                <a:gd name="T0" fmla="*/ 727 w 734"/>
                <a:gd name="T1" fmla="*/ 300 h 750"/>
                <a:gd name="T2" fmla="*/ 698 w 734"/>
                <a:gd name="T3" fmla="*/ 212 h 750"/>
                <a:gd name="T4" fmla="*/ 651 w 734"/>
                <a:gd name="T5" fmla="*/ 137 h 750"/>
                <a:gd name="T6" fmla="*/ 587 w 734"/>
                <a:gd name="T7" fmla="*/ 74 h 750"/>
                <a:gd name="T8" fmla="*/ 510 w 734"/>
                <a:gd name="T9" fmla="*/ 29 h 750"/>
                <a:gd name="T10" fmla="*/ 423 w 734"/>
                <a:gd name="T11" fmla="*/ 4 h 750"/>
                <a:gd name="T12" fmla="*/ 329 w 734"/>
                <a:gd name="T13" fmla="*/ 2 h 750"/>
                <a:gd name="T14" fmla="*/ 240 w 734"/>
                <a:gd name="T15" fmla="*/ 23 h 750"/>
                <a:gd name="T16" fmla="*/ 161 w 734"/>
                <a:gd name="T17" fmla="*/ 64 h 750"/>
                <a:gd name="T18" fmla="*/ 94 w 734"/>
                <a:gd name="T19" fmla="*/ 122 h 750"/>
                <a:gd name="T20" fmla="*/ 44 w 734"/>
                <a:gd name="T21" fmla="*/ 196 h 750"/>
                <a:gd name="T22" fmla="*/ 11 w 734"/>
                <a:gd name="T23" fmla="*/ 281 h 750"/>
                <a:gd name="T24" fmla="*/ 0 w 734"/>
                <a:gd name="T25" fmla="*/ 375 h 750"/>
                <a:gd name="T26" fmla="*/ 11 w 734"/>
                <a:gd name="T27" fmla="*/ 469 h 750"/>
                <a:gd name="T28" fmla="*/ 44 w 734"/>
                <a:gd name="T29" fmla="*/ 554 h 750"/>
                <a:gd name="T30" fmla="*/ 94 w 734"/>
                <a:gd name="T31" fmla="*/ 626 h 750"/>
                <a:gd name="T32" fmla="*/ 161 w 734"/>
                <a:gd name="T33" fmla="*/ 686 h 750"/>
                <a:gd name="T34" fmla="*/ 240 w 734"/>
                <a:gd name="T35" fmla="*/ 727 h 750"/>
                <a:gd name="T36" fmla="*/ 329 w 734"/>
                <a:gd name="T37" fmla="*/ 749 h 750"/>
                <a:gd name="T38" fmla="*/ 423 w 734"/>
                <a:gd name="T39" fmla="*/ 746 h 750"/>
                <a:gd name="T40" fmla="*/ 510 w 734"/>
                <a:gd name="T41" fmla="*/ 720 h 750"/>
                <a:gd name="T42" fmla="*/ 587 w 734"/>
                <a:gd name="T43" fmla="*/ 675 h 750"/>
                <a:gd name="T44" fmla="*/ 651 w 734"/>
                <a:gd name="T45" fmla="*/ 614 h 750"/>
                <a:gd name="T46" fmla="*/ 698 w 734"/>
                <a:gd name="T47" fmla="*/ 537 h 750"/>
                <a:gd name="T48" fmla="*/ 727 w 734"/>
                <a:gd name="T49" fmla="*/ 450 h 750"/>
                <a:gd name="T50" fmla="*/ 730 w 734"/>
                <a:gd name="T51" fmla="*/ 375 h 750"/>
                <a:gd name="T52" fmla="*/ 717 w 734"/>
                <a:gd name="T53" fmla="*/ 467 h 750"/>
                <a:gd name="T54" fmla="*/ 685 w 734"/>
                <a:gd name="T55" fmla="*/ 551 h 750"/>
                <a:gd name="T56" fmla="*/ 635 w 734"/>
                <a:gd name="T57" fmla="*/ 624 h 750"/>
                <a:gd name="T58" fmla="*/ 570 w 734"/>
                <a:gd name="T59" fmla="*/ 682 h 750"/>
                <a:gd name="T60" fmla="*/ 492 w 734"/>
                <a:gd name="T61" fmla="*/ 722 h 750"/>
                <a:gd name="T62" fmla="*/ 405 w 734"/>
                <a:gd name="T63" fmla="*/ 743 h 750"/>
                <a:gd name="T64" fmla="*/ 311 w 734"/>
                <a:gd name="T65" fmla="*/ 740 h 750"/>
                <a:gd name="T66" fmla="*/ 227 w 734"/>
                <a:gd name="T67" fmla="*/ 716 h 750"/>
                <a:gd name="T68" fmla="*/ 150 w 734"/>
                <a:gd name="T69" fmla="*/ 672 h 750"/>
                <a:gd name="T70" fmla="*/ 87 w 734"/>
                <a:gd name="T71" fmla="*/ 609 h 750"/>
                <a:gd name="T72" fmla="*/ 40 w 734"/>
                <a:gd name="T73" fmla="*/ 536 h 750"/>
                <a:gd name="T74" fmla="*/ 12 w 734"/>
                <a:gd name="T75" fmla="*/ 449 h 750"/>
                <a:gd name="T76" fmla="*/ 5 w 734"/>
                <a:gd name="T77" fmla="*/ 355 h 750"/>
                <a:gd name="T78" fmla="*/ 21 w 734"/>
                <a:gd name="T79" fmla="*/ 264 h 750"/>
                <a:gd name="T80" fmla="*/ 57 w 734"/>
                <a:gd name="T81" fmla="*/ 183 h 750"/>
                <a:gd name="T82" fmla="*/ 111 w 734"/>
                <a:gd name="T83" fmla="*/ 114 h 750"/>
                <a:gd name="T84" fmla="*/ 179 w 734"/>
                <a:gd name="T85" fmla="*/ 58 h 750"/>
                <a:gd name="T86" fmla="*/ 260 w 734"/>
                <a:gd name="T87" fmla="*/ 22 h 750"/>
                <a:gd name="T88" fmla="*/ 349 w 734"/>
                <a:gd name="T89" fmla="*/ 6 h 750"/>
                <a:gd name="T90" fmla="*/ 441 w 734"/>
                <a:gd name="T91" fmla="*/ 12 h 750"/>
                <a:gd name="T92" fmla="*/ 524 w 734"/>
                <a:gd name="T93" fmla="*/ 41 h 750"/>
                <a:gd name="T94" fmla="*/ 598 w 734"/>
                <a:gd name="T95" fmla="*/ 90 h 750"/>
                <a:gd name="T96" fmla="*/ 658 w 734"/>
                <a:gd name="T97" fmla="*/ 154 h 750"/>
                <a:gd name="T98" fmla="*/ 701 w 734"/>
                <a:gd name="T99" fmla="*/ 230 h 750"/>
                <a:gd name="T100" fmla="*/ 726 w 734"/>
                <a:gd name="T101" fmla="*/ 318 h 75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34"/>
                <a:gd name="T154" fmla="*/ 0 h 750"/>
                <a:gd name="T155" fmla="*/ 734 w 734"/>
                <a:gd name="T156" fmla="*/ 750 h 75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34" h="750">
                  <a:moveTo>
                    <a:pt x="734" y="375"/>
                  </a:moveTo>
                  <a:lnTo>
                    <a:pt x="734" y="355"/>
                  </a:lnTo>
                  <a:lnTo>
                    <a:pt x="733" y="337"/>
                  </a:lnTo>
                  <a:lnTo>
                    <a:pt x="730" y="318"/>
                  </a:lnTo>
                  <a:lnTo>
                    <a:pt x="727" y="300"/>
                  </a:lnTo>
                  <a:lnTo>
                    <a:pt x="723" y="281"/>
                  </a:lnTo>
                  <a:lnTo>
                    <a:pt x="717" y="263"/>
                  </a:lnTo>
                  <a:lnTo>
                    <a:pt x="712" y="246"/>
                  </a:lnTo>
                  <a:lnTo>
                    <a:pt x="705" y="229"/>
                  </a:lnTo>
                  <a:lnTo>
                    <a:pt x="698" y="212"/>
                  </a:lnTo>
                  <a:lnTo>
                    <a:pt x="690" y="196"/>
                  </a:lnTo>
                  <a:lnTo>
                    <a:pt x="681" y="181"/>
                  </a:lnTo>
                  <a:lnTo>
                    <a:pt x="672" y="165"/>
                  </a:lnTo>
                  <a:lnTo>
                    <a:pt x="662" y="151"/>
                  </a:lnTo>
                  <a:lnTo>
                    <a:pt x="651" y="137"/>
                  </a:lnTo>
                  <a:lnTo>
                    <a:pt x="640" y="122"/>
                  </a:lnTo>
                  <a:lnTo>
                    <a:pt x="627" y="110"/>
                  </a:lnTo>
                  <a:lnTo>
                    <a:pt x="615" y="97"/>
                  </a:lnTo>
                  <a:lnTo>
                    <a:pt x="601" y="85"/>
                  </a:lnTo>
                  <a:lnTo>
                    <a:pt x="587" y="74"/>
                  </a:lnTo>
                  <a:lnTo>
                    <a:pt x="573" y="64"/>
                  </a:lnTo>
                  <a:lnTo>
                    <a:pt x="558" y="54"/>
                  </a:lnTo>
                  <a:lnTo>
                    <a:pt x="542" y="44"/>
                  </a:lnTo>
                  <a:lnTo>
                    <a:pt x="527" y="37"/>
                  </a:lnTo>
                  <a:lnTo>
                    <a:pt x="510" y="29"/>
                  </a:lnTo>
                  <a:lnTo>
                    <a:pt x="494" y="23"/>
                  </a:lnTo>
                  <a:lnTo>
                    <a:pt x="477" y="16"/>
                  </a:lnTo>
                  <a:lnTo>
                    <a:pt x="459" y="12"/>
                  </a:lnTo>
                  <a:lnTo>
                    <a:pt x="441" y="7"/>
                  </a:lnTo>
                  <a:lnTo>
                    <a:pt x="423" y="4"/>
                  </a:lnTo>
                  <a:lnTo>
                    <a:pt x="405" y="2"/>
                  </a:lnTo>
                  <a:lnTo>
                    <a:pt x="386" y="0"/>
                  </a:lnTo>
                  <a:lnTo>
                    <a:pt x="367" y="0"/>
                  </a:lnTo>
                  <a:lnTo>
                    <a:pt x="348" y="0"/>
                  </a:lnTo>
                  <a:lnTo>
                    <a:pt x="329" y="2"/>
                  </a:lnTo>
                  <a:lnTo>
                    <a:pt x="311" y="4"/>
                  </a:lnTo>
                  <a:lnTo>
                    <a:pt x="293" y="7"/>
                  </a:lnTo>
                  <a:lnTo>
                    <a:pt x="275" y="12"/>
                  </a:lnTo>
                  <a:lnTo>
                    <a:pt x="257" y="16"/>
                  </a:lnTo>
                  <a:lnTo>
                    <a:pt x="240" y="23"/>
                  </a:lnTo>
                  <a:lnTo>
                    <a:pt x="224" y="29"/>
                  </a:lnTo>
                  <a:lnTo>
                    <a:pt x="208" y="37"/>
                  </a:lnTo>
                  <a:lnTo>
                    <a:pt x="192" y="44"/>
                  </a:lnTo>
                  <a:lnTo>
                    <a:pt x="176" y="54"/>
                  </a:lnTo>
                  <a:lnTo>
                    <a:pt x="161" y="64"/>
                  </a:lnTo>
                  <a:lnTo>
                    <a:pt x="147" y="74"/>
                  </a:lnTo>
                  <a:lnTo>
                    <a:pt x="133" y="85"/>
                  </a:lnTo>
                  <a:lnTo>
                    <a:pt x="119" y="97"/>
                  </a:lnTo>
                  <a:lnTo>
                    <a:pt x="107" y="110"/>
                  </a:lnTo>
                  <a:lnTo>
                    <a:pt x="94" y="122"/>
                  </a:lnTo>
                  <a:lnTo>
                    <a:pt x="83" y="137"/>
                  </a:lnTo>
                  <a:lnTo>
                    <a:pt x="72" y="151"/>
                  </a:lnTo>
                  <a:lnTo>
                    <a:pt x="62" y="165"/>
                  </a:lnTo>
                  <a:lnTo>
                    <a:pt x="53" y="181"/>
                  </a:lnTo>
                  <a:lnTo>
                    <a:pt x="44" y="196"/>
                  </a:lnTo>
                  <a:lnTo>
                    <a:pt x="36" y="212"/>
                  </a:lnTo>
                  <a:lnTo>
                    <a:pt x="29" y="229"/>
                  </a:lnTo>
                  <a:lnTo>
                    <a:pt x="22" y="246"/>
                  </a:lnTo>
                  <a:lnTo>
                    <a:pt x="17" y="263"/>
                  </a:lnTo>
                  <a:lnTo>
                    <a:pt x="11" y="281"/>
                  </a:lnTo>
                  <a:lnTo>
                    <a:pt x="7" y="300"/>
                  </a:lnTo>
                  <a:lnTo>
                    <a:pt x="4" y="318"/>
                  </a:lnTo>
                  <a:lnTo>
                    <a:pt x="1" y="337"/>
                  </a:lnTo>
                  <a:lnTo>
                    <a:pt x="0" y="355"/>
                  </a:lnTo>
                  <a:lnTo>
                    <a:pt x="0" y="375"/>
                  </a:lnTo>
                  <a:lnTo>
                    <a:pt x="0" y="394"/>
                  </a:lnTo>
                  <a:lnTo>
                    <a:pt x="1" y="413"/>
                  </a:lnTo>
                  <a:lnTo>
                    <a:pt x="4" y="432"/>
                  </a:lnTo>
                  <a:lnTo>
                    <a:pt x="7" y="450"/>
                  </a:lnTo>
                  <a:lnTo>
                    <a:pt x="11" y="469"/>
                  </a:lnTo>
                  <a:lnTo>
                    <a:pt x="17" y="486"/>
                  </a:lnTo>
                  <a:lnTo>
                    <a:pt x="22" y="504"/>
                  </a:lnTo>
                  <a:lnTo>
                    <a:pt x="29" y="521"/>
                  </a:lnTo>
                  <a:lnTo>
                    <a:pt x="36" y="537"/>
                  </a:lnTo>
                  <a:lnTo>
                    <a:pt x="44" y="554"/>
                  </a:lnTo>
                  <a:lnTo>
                    <a:pt x="53" y="570"/>
                  </a:lnTo>
                  <a:lnTo>
                    <a:pt x="62" y="584"/>
                  </a:lnTo>
                  <a:lnTo>
                    <a:pt x="72" y="599"/>
                  </a:lnTo>
                  <a:lnTo>
                    <a:pt x="83" y="614"/>
                  </a:lnTo>
                  <a:lnTo>
                    <a:pt x="94" y="626"/>
                  </a:lnTo>
                  <a:lnTo>
                    <a:pt x="107" y="641"/>
                  </a:lnTo>
                  <a:lnTo>
                    <a:pt x="119" y="652"/>
                  </a:lnTo>
                  <a:lnTo>
                    <a:pt x="133" y="665"/>
                  </a:lnTo>
                  <a:lnTo>
                    <a:pt x="147" y="675"/>
                  </a:lnTo>
                  <a:lnTo>
                    <a:pt x="161" y="686"/>
                  </a:lnTo>
                  <a:lnTo>
                    <a:pt x="176" y="696"/>
                  </a:lnTo>
                  <a:lnTo>
                    <a:pt x="192" y="705"/>
                  </a:lnTo>
                  <a:lnTo>
                    <a:pt x="208" y="713"/>
                  </a:lnTo>
                  <a:lnTo>
                    <a:pt x="224" y="720"/>
                  </a:lnTo>
                  <a:lnTo>
                    <a:pt x="240" y="727"/>
                  </a:lnTo>
                  <a:lnTo>
                    <a:pt x="257" y="733"/>
                  </a:lnTo>
                  <a:lnTo>
                    <a:pt x="275" y="739"/>
                  </a:lnTo>
                  <a:lnTo>
                    <a:pt x="293" y="743"/>
                  </a:lnTo>
                  <a:lnTo>
                    <a:pt x="311" y="746"/>
                  </a:lnTo>
                  <a:lnTo>
                    <a:pt x="329" y="749"/>
                  </a:lnTo>
                  <a:lnTo>
                    <a:pt x="348" y="750"/>
                  </a:lnTo>
                  <a:lnTo>
                    <a:pt x="367" y="750"/>
                  </a:lnTo>
                  <a:lnTo>
                    <a:pt x="386" y="750"/>
                  </a:lnTo>
                  <a:lnTo>
                    <a:pt x="405" y="749"/>
                  </a:lnTo>
                  <a:lnTo>
                    <a:pt x="423" y="746"/>
                  </a:lnTo>
                  <a:lnTo>
                    <a:pt x="441" y="743"/>
                  </a:lnTo>
                  <a:lnTo>
                    <a:pt x="459" y="739"/>
                  </a:lnTo>
                  <a:lnTo>
                    <a:pt x="477" y="733"/>
                  </a:lnTo>
                  <a:lnTo>
                    <a:pt x="494" y="727"/>
                  </a:lnTo>
                  <a:lnTo>
                    <a:pt x="510" y="720"/>
                  </a:lnTo>
                  <a:lnTo>
                    <a:pt x="527" y="713"/>
                  </a:lnTo>
                  <a:lnTo>
                    <a:pt x="542" y="705"/>
                  </a:lnTo>
                  <a:lnTo>
                    <a:pt x="558" y="696"/>
                  </a:lnTo>
                  <a:lnTo>
                    <a:pt x="573" y="686"/>
                  </a:lnTo>
                  <a:lnTo>
                    <a:pt x="587" y="675"/>
                  </a:lnTo>
                  <a:lnTo>
                    <a:pt x="601" y="665"/>
                  </a:lnTo>
                  <a:lnTo>
                    <a:pt x="615" y="652"/>
                  </a:lnTo>
                  <a:lnTo>
                    <a:pt x="627" y="641"/>
                  </a:lnTo>
                  <a:lnTo>
                    <a:pt x="640" y="626"/>
                  </a:lnTo>
                  <a:lnTo>
                    <a:pt x="651" y="614"/>
                  </a:lnTo>
                  <a:lnTo>
                    <a:pt x="662" y="599"/>
                  </a:lnTo>
                  <a:lnTo>
                    <a:pt x="672" y="584"/>
                  </a:lnTo>
                  <a:lnTo>
                    <a:pt x="681" y="570"/>
                  </a:lnTo>
                  <a:lnTo>
                    <a:pt x="690" y="554"/>
                  </a:lnTo>
                  <a:lnTo>
                    <a:pt x="698" y="537"/>
                  </a:lnTo>
                  <a:lnTo>
                    <a:pt x="705" y="521"/>
                  </a:lnTo>
                  <a:lnTo>
                    <a:pt x="712" y="504"/>
                  </a:lnTo>
                  <a:lnTo>
                    <a:pt x="717" y="486"/>
                  </a:lnTo>
                  <a:lnTo>
                    <a:pt x="723" y="469"/>
                  </a:lnTo>
                  <a:lnTo>
                    <a:pt x="727" y="450"/>
                  </a:lnTo>
                  <a:lnTo>
                    <a:pt x="730" y="432"/>
                  </a:lnTo>
                  <a:lnTo>
                    <a:pt x="733" y="413"/>
                  </a:lnTo>
                  <a:lnTo>
                    <a:pt x="734" y="394"/>
                  </a:lnTo>
                  <a:lnTo>
                    <a:pt x="734" y="375"/>
                  </a:lnTo>
                  <a:close/>
                  <a:moveTo>
                    <a:pt x="730" y="375"/>
                  </a:moveTo>
                  <a:lnTo>
                    <a:pt x="729" y="394"/>
                  </a:lnTo>
                  <a:lnTo>
                    <a:pt x="727" y="412"/>
                  </a:lnTo>
                  <a:lnTo>
                    <a:pt x="726" y="430"/>
                  </a:lnTo>
                  <a:lnTo>
                    <a:pt x="722" y="449"/>
                  </a:lnTo>
                  <a:lnTo>
                    <a:pt x="717" y="467"/>
                  </a:lnTo>
                  <a:lnTo>
                    <a:pt x="713" y="484"/>
                  </a:lnTo>
                  <a:lnTo>
                    <a:pt x="708" y="501"/>
                  </a:lnTo>
                  <a:lnTo>
                    <a:pt x="701" y="519"/>
                  </a:lnTo>
                  <a:lnTo>
                    <a:pt x="694" y="536"/>
                  </a:lnTo>
                  <a:lnTo>
                    <a:pt x="685" y="551"/>
                  </a:lnTo>
                  <a:lnTo>
                    <a:pt x="677" y="567"/>
                  </a:lnTo>
                  <a:lnTo>
                    <a:pt x="667" y="581"/>
                  </a:lnTo>
                  <a:lnTo>
                    <a:pt x="658" y="597"/>
                  </a:lnTo>
                  <a:lnTo>
                    <a:pt x="647" y="609"/>
                  </a:lnTo>
                  <a:lnTo>
                    <a:pt x="635" y="624"/>
                  </a:lnTo>
                  <a:lnTo>
                    <a:pt x="623" y="636"/>
                  </a:lnTo>
                  <a:lnTo>
                    <a:pt x="610" y="649"/>
                  </a:lnTo>
                  <a:lnTo>
                    <a:pt x="598" y="661"/>
                  </a:lnTo>
                  <a:lnTo>
                    <a:pt x="584" y="672"/>
                  </a:lnTo>
                  <a:lnTo>
                    <a:pt x="570" y="682"/>
                  </a:lnTo>
                  <a:lnTo>
                    <a:pt x="555" y="692"/>
                  </a:lnTo>
                  <a:lnTo>
                    <a:pt x="539" y="700"/>
                  </a:lnTo>
                  <a:lnTo>
                    <a:pt x="524" y="709"/>
                  </a:lnTo>
                  <a:lnTo>
                    <a:pt x="507" y="716"/>
                  </a:lnTo>
                  <a:lnTo>
                    <a:pt x="492" y="722"/>
                  </a:lnTo>
                  <a:lnTo>
                    <a:pt x="475" y="729"/>
                  </a:lnTo>
                  <a:lnTo>
                    <a:pt x="457" y="733"/>
                  </a:lnTo>
                  <a:lnTo>
                    <a:pt x="441" y="737"/>
                  </a:lnTo>
                  <a:lnTo>
                    <a:pt x="423" y="740"/>
                  </a:lnTo>
                  <a:lnTo>
                    <a:pt x="405" y="743"/>
                  </a:lnTo>
                  <a:lnTo>
                    <a:pt x="385" y="744"/>
                  </a:lnTo>
                  <a:lnTo>
                    <a:pt x="367" y="744"/>
                  </a:lnTo>
                  <a:lnTo>
                    <a:pt x="349" y="744"/>
                  </a:lnTo>
                  <a:lnTo>
                    <a:pt x="329" y="743"/>
                  </a:lnTo>
                  <a:lnTo>
                    <a:pt x="311" y="740"/>
                  </a:lnTo>
                  <a:lnTo>
                    <a:pt x="295" y="737"/>
                  </a:lnTo>
                  <a:lnTo>
                    <a:pt x="277" y="733"/>
                  </a:lnTo>
                  <a:lnTo>
                    <a:pt x="260" y="729"/>
                  </a:lnTo>
                  <a:lnTo>
                    <a:pt x="242" y="722"/>
                  </a:lnTo>
                  <a:lnTo>
                    <a:pt x="227" y="716"/>
                  </a:lnTo>
                  <a:lnTo>
                    <a:pt x="210" y="709"/>
                  </a:lnTo>
                  <a:lnTo>
                    <a:pt x="195" y="700"/>
                  </a:lnTo>
                  <a:lnTo>
                    <a:pt x="179" y="692"/>
                  </a:lnTo>
                  <a:lnTo>
                    <a:pt x="164" y="682"/>
                  </a:lnTo>
                  <a:lnTo>
                    <a:pt x="150" y="672"/>
                  </a:lnTo>
                  <a:lnTo>
                    <a:pt x="136" y="661"/>
                  </a:lnTo>
                  <a:lnTo>
                    <a:pt x="124" y="649"/>
                  </a:lnTo>
                  <a:lnTo>
                    <a:pt x="111" y="636"/>
                  </a:lnTo>
                  <a:lnTo>
                    <a:pt x="99" y="624"/>
                  </a:lnTo>
                  <a:lnTo>
                    <a:pt x="87" y="609"/>
                  </a:lnTo>
                  <a:lnTo>
                    <a:pt x="76" y="597"/>
                  </a:lnTo>
                  <a:lnTo>
                    <a:pt x="67" y="581"/>
                  </a:lnTo>
                  <a:lnTo>
                    <a:pt x="57" y="567"/>
                  </a:lnTo>
                  <a:lnTo>
                    <a:pt x="49" y="551"/>
                  </a:lnTo>
                  <a:lnTo>
                    <a:pt x="40" y="536"/>
                  </a:lnTo>
                  <a:lnTo>
                    <a:pt x="33" y="519"/>
                  </a:lnTo>
                  <a:lnTo>
                    <a:pt x="26" y="501"/>
                  </a:lnTo>
                  <a:lnTo>
                    <a:pt x="21" y="484"/>
                  </a:lnTo>
                  <a:lnTo>
                    <a:pt x="17" y="467"/>
                  </a:lnTo>
                  <a:lnTo>
                    <a:pt x="12" y="449"/>
                  </a:lnTo>
                  <a:lnTo>
                    <a:pt x="8" y="430"/>
                  </a:lnTo>
                  <a:lnTo>
                    <a:pt x="7" y="412"/>
                  </a:lnTo>
                  <a:lnTo>
                    <a:pt x="5" y="394"/>
                  </a:lnTo>
                  <a:lnTo>
                    <a:pt x="4" y="375"/>
                  </a:lnTo>
                  <a:lnTo>
                    <a:pt x="5" y="355"/>
                  </a:lnTo>
                  <a:lnTo>
                    <a:pt x="7" y="337"/>
                  </a:lnTo>
                  <a:lnTo>
                    <a:pt x="8" y="318"/>
                  </a:lnTo>
                  <a:lnTo>
                    <a:pt x="12" y="300"/>
                  </a:lnTo>
                  <a:lnTo>
                    <a:pt x="17" y="283"/>
                  </a:lnTo>
                  <a:lnTo>
                    <a:pt x="21" y="264"/>
                  </a:lnTo>
                  <a:lnTo>
                    <a:pt x="26" y="247"/>
                  </a:lnTo>
                  <a:lnTo>
                    <a:pt x="33" y="230"/>
                  </a:lnTo>
                  <a:lnTo>
                    <a:pt x="40" y="215"/>
                  </a:lnTo>
                  <a:lnTo>
                    <a:pt x="49" y="199"/>
                  </a:lnTo>
                  <a:lnTo>
                    <a:pt x="57" y="183"/>
                  </a:lnTo>
                  <a:lnTo>
                    <a:pt x="67" y="168"/>
                  </a:lnTo>
                  <a:lnTo>
                    <a:pt x="76" y="154"/>
                  </a:lnTo>
                  <a:lnTo>
                    <a:pt x="87" y="139"/>
                  </a:lnTo>
                  <a:lnTo>
                    <a:pt x="99" y="127"/>
                  </a:lnTo>
                  <a:lnTo>
                    <a:pt x="111" y="114"/>
                  </a:lnTo>
                  <a:lnTo>
                    <a:pt x="124" y="101"/>
                  </a:lnTo>
                  <a:lnTo>
                    <a:pt x="136" y="90"/>
                  </a:lnTo>
                  <a:lnTo>
                    <a:pt x="150" y="78"/>
                  </a:lnTo>
                  <a:lnTo>
                    <a:pt x="164" y="68"/>
                  </a:lnTo>
                  <a:lnTo>
                    <a:pt x="179" y="58"/>
                  </a:lnTo>
                  <a:lnTo>
                    <a:pt x="195" y="50"/>
                  </a:lnTo>
                  <a:lnTo>
                    <a:pt x="210" y="41"/>
                  </a:lnTo>
                  <a:lnTo>
                    <a:pt x="227" y="34"/>
                  </a:lnTo>
                  <a:lnTo>
                    <a:pt x="242" y="27"/>
                  </a:lnTo>
                  <a:lnTo>
                    <a:pt x="260" y="22"/>
                  </a:lnTo>
                  <a:lnTo>
                    <a:pt x="277" y="16"/>
                  </a:lnTo>
                  <a:lnTo>
                    <a:pt x="295" y="12"/>
                  </a:lnTo>
                  <a:lnTo>
                    <a:pt x="311" y="9"/>
                  </a:lnTo>
                  <a:lnTo>
                    <a:pt x="329" y="7"/>
                  </a:lnTo>
                  <a:lnTo>
                    <a:pt x="349" y="6"/>
                  </a:lnTo>
                  <a:lnTo>
                    <a:pt x="367" y="4"/>
                  </a:lnTo>
                  <a:lnTo>
                    <a:pt x="385" y="6"/>
                  </a:lnTo>
                  <a:lnTo>
                    <a:pt x="405" y="7"/>
                  </a:lnTo>
                  <a:lnTo>
                    <a:pt x="423" y="9"/>
                  </a:lnTo>
                  <a:lnTo>
                    <a:pt x="441" y="12"/>
                  </a:lnTo>
                  <a:lnTo>
                    <a:pt x="457" y="16"/>
                  </a:lnTo>
                  <a:lnTo>
                    <a:pt x="475" y="22"/>
                  </a:lnTo>
                  <a:lnTo>
                    <a:pt x="492" y="27"/>
                  </a:lnTo>
                  <a:lnTo>
                    <a:pt x="507" y="34"/>
                  </a:lnTo>
                  <a:lnTo>
                    <a:pt x="524" y="41"/>
                  </a:lnTo>
                  <a:lnTo>
                    <a:pt x="539" y="50"/>
                  </a:lnTo>
                  <a:lnTo>
                    <a:pt x="555" y="58"/>
                  </a:lnTo>
                  <a:lnTo>
                    <a:pt x="570" y="68"/>
                  </a:lnTo>
                  <a:lnTo>
                    <a:pt x="584" y="78"/>
                  </a:lnTo>
                  <a:lnTo>
                    <a:pt x="598" y="90"/>
                  </a:lnTo>
                  <a:lnTo>
                    <a:pt x="610" y="101"/>
                  </a:lnTo>
                  <a:lnTo>
                    <a:pt x="623" y="114"/>
                  </a:lnTo>
                  <a:lnTo>
                    <a:pt x="635" y="127"/>
                  </a:lnTo>
                  <a:lnTo>
                    <a:pt x="647" y="139"/>
                  </a:lnTo>
                  <a:lnTo>
                    <a:pt x="658" y="154"/>
                  </a:lnTo>
                  <a:lnTo>
                    <a:pt x="667" y="168"/>
                  </a:lnTo>
                  <a:lnTo>
                    <a:pt x="677" y="183"/>
                  </a:lnTo>
                  <a:lnTo>
                    <a:pt x="685" y="199"/>
                  </a:lnTo>
                  <a:lnTo>
                    <a:pt x="694" y="215"/>
                  </a:lnTo>
                  <a:lnTo>
                    <a:pt x="701" y="230"/>
                  </a:lnTo>
                  <a:lnTo>
                    <a:pt x="708" y="247"/>
                  </a:lnTo>
                  <a:lnTo>
                    <a:pt x="713" y="264"/>
                  </a:lnTo>
                  <a:lnTo>
                    <a:pt x="717" y="283"/>
                  </a:lnTo>
                  <a:lnTo>
                    <a:pt x="722" y="300"/>
                  </a:lnTo>
                  <a:lnTo>
                    <a:pt x="726" y="318"/>
                  </a:lnTo>
                  <a:lnTo>
                    <a:pt x="727" y="337"/>
                  </a:lnTo>
                  <a:lnTo>
                    <a:pt x="729" y="355"/>
                  </a:lnTo>
                  <a:lnTo>
                    <a:pt x="730" y="375"/>
                  </a:lnTo>
                  <a:close/>
                </a:path>
              </a:pathLst>
            </a:custGeom>
            <a:solidFill>
              <a:srgbClr val="9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8" name="Freeform 306"/>
            <p:cNvSpPr>
              <a:spLocks noEditPoints="1"/>
            </p:cNvSpPr>
            <p:nvPr/>
          </p:nvSpPr>
          <p:spPr bwMode="auto">
            <a:xfrm>
              <a:off x="4121" y="2093"/>
              <a:ext cx="728" cy="745"/>
            </a:xfrm>
            <a:custGeom>
              <a:avLst/>
              <a:gdLst>
                <a:gd name="T0" fmla="*/ 721 w 728"/>
                <a:gd name="T1" fmla="*/ 298 h 745"/>
                <a:gd name="T2" fmla="*/ 694 w 728"/>
                <a:gd name="T3" fmla="*/ 211 h 745"/>
                <a:gd name="T4" fmla="*/ 645 w 728"/>
                <a:gd name="T5" fmla="*/ 136 h 745"/>
                <a:gd name="T6" fmla="*/ 582 w 728"/>
                <a:gd name="T7" fmla="*/ 75 h 745"/>
                <a:gd name="T8" fmla="*/ 506 w 728"/>
                <a:gd name="T9" fmla="*/ 29 h 745"/>
                <a:gd name="T10" fmla="*/ 420 w 728"/>
                <a:gd name="T11" fmla="*/ 4 h 745"/>
                <a:gd name="T12" fmla="*/ 326 w 728"/>
                <a:gd name="T13" fmla="*/ 2 h 745"/>
                <a:gd name="T14" fmla="*/ 239 w 728"/>
                <a:gd name="T15" fmla="*/ 22 h 745"/>
                <a:gd name="T16" fmla="*/ 160 w 728"/>
                <a:gd name="T17" fmla="*/ 64 h 745"/>
                <a:gd name="T18" fmla="*/ 94 w 728"/>
                <a:gd name="T19" fmla="*/ 122 h 745"/>
                <a:gd name="T20" fmla="*/ 43 w 728"/>
                <a:gd name="T21" fmla="*/ 196 h 745"/>
                <a:gd name="T22" fmla="*/ 11 w 728"/>
                <a:gd name="T23" fmla="*/ 279 h 745"/>
                <a:gd name="T24" fmla="*/ 0 w 728"/>
                <a:gd name="T25" fmla="*/ 373 h 745"/>
                <a:gd name="T26" fmla="*/ 11 w 728"/>
                <a:gd name="T27" fmla="*/ 465 h 745"/>
                <a:gd name="T28" fmla="*/ 43 w 728"/>
                <a:gd name="T29" fmla="*/ 551 h 745"/>
                <a:gd name="T30" fmla="*/ 94 w 728"/>
                <a:gd name="T31" fmla="*/ 623 h 745"/>
                <a:gd name="T32" fmla="*/ 160 w 728"/>
                <a:gd name="T33" fmla="*/ 681 h 745"/>
                <a:gd name="T34" fmla="*/ 239 w 728"/>
                <a:gd name="T35" fmla="*/ 722 h 745"/>
                <a:gd name="T36" fmla="*/ 326 w 728"/>
                <a:gd name="T37" fmla="*/ 744 h 745"/>
                <a:gd name="T38" fmla="*/ 420 w 728"/>
                <a:gd name="T39" fmla="*/ 741 h 745"/>
                <a:gd name="T40" fmla="*/ 506 w 728"/>
                <a:gd name="T41" fmla="*/ 715 h 745"/>
                <a:gd name="T42" fmla="*/ 582 w 728"/>
                <a:gd name="T43" fmla="*/ 671 h 745"/>
                <a:gd name="T44" fmla="*/ 645 w 728"/>
                <a:gd name="T45" fmla="*/ 610 h 745"/>
                <a:gd name="T46" fmla="*/ 694 w 728"/>
                <a:gd name="T47" fmla="*/ 534 h 745"/>
                <a:gd name="T48" fmla="*/ 721 w 728"/>
                <a:gd name="T49" fmla="*/ 448 h 745"/>
                <a:gd name="T50" fmla="*/ 724 w 728"/>
                <a:gd name="T51" fmla="*/ 373 h 745"/>
                <a:gd name="T52" fmla="*/ 713 w 728"/>
                <a:gd name="T53" fmla="*/ 464 h 745"/>
                <a:gd name="T54" fmla="*/ 681 w 728"/>
                <a:gd name="T55" fmla="*/ 548 h 745"/>
                <a:gd name="T56" fmla="*/ 631 w 728"/>
                <a:gd name="T57" fmla="*/ 620 h 745"/>
                <a:gd name="T58" fmla="*/ 566 w 728"/>
                <a:gd name="T59" fmla="*/ 677 h 745"/>
                <a:gd name="T60" fmla="*/ 488 w 728"/>
                <a:gd name="T61" fmla="*/ 718 h 745"/>
                <a:gd name="T62" fmla="*/ 400 w 728"/>
                <a:gd name="T63" fmla="*/ 738 h 745"/>
                <a:gd name="T64" fmla="*/ 310 w 728"/>
                <a:gd name="T65" fmla="*/ 737 h 745"/>
                <a:gd name="T66" fmla="*/ 224 w 728"/>
                <a:gd name="T67" fmla="*/ 711 h 745"/>
                <a:gd name="T68" fmla="*/ 148 w 728"/>
                <a:gd name="T69" fmla="*/ 667 h 745"/>
                <a:gd name="T70" fmla="*/ 86 w 728"/>
                <a:gd name="T71" fmla="*/ 606 h 745"/>
                <a:gd name="T72" fmla="*/ 40 w 728"/>
                <a:gd name="T73" fmla="*/ 532 h 745"/>
                <a:gd name="T74" fmla="*/ 12 w 728"/>
                <a:gd name="T75" fmla="*/ 447 h 745"/>
                <a:gd name="T76" fmla="*/ 5 w 728"/>
                <a:gd name="T77" fmla="*/ 353 h 745"/>
                <a:gd name="T78" fmla="*/ 20 w 728"/>
                <a:gd name="T79" fmla="*/ 264 h 745"/>
                <a:gd name="T80" fmla="*/ 57 w 728"/>
                <a:gd name="T81" fmla="*/ 183 h 745"/>
                <a:gd name="T82" fmla="*/ 109 w 728"/>
                <a:gd name="T83" fmla="*/ 113 h 745"/>
                <a:gd name="T84" fmla="*/ 178 w 728"/>
                <a:gd name="T85" fmla="*/ 58 h 745"/>
                <a:gd name="T86" fmla="*/ 257 w 728"/>
                <a:gd name="T87" fmla="*/ 22 h 745"/>
                <a:gd name="T88" fmla="*/ 346 w 728"/>
                <a:gd name="T89" fmla="*/ 5 h 745"/>
                <a:gd name="T90" fmla="*/ 436 w 728"/>
                <a:gd name="T91" fmla="*/ 12 h 745"/>
                <a:gd name="T92" fmla="*/ 520 w 728"/>
                <a:gd name="T93" fmla="*/ 42 h 745"/>
                <a:gd name="T94" fmla="*/ 593 w 728"/>
                <a:gd name="T95" fmla="*/ 89 h 745"/>
                <a:gd name="T96" fmla="*/ 652 w 728"/>
                <a:gd name="T97" fmla="*/ 153 h 745"/>
                <a:gd name="T98" fmla="*/ 695 w 728"/>
                <a:gd name="T99" fmla="*/ 230 h 745"/>
                <a:gd name="T100" fmla="*/ 720 w 728"/>
                <a:gd name="T101" fmla="*/ 316 h 74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8"/>
                <a:gd name="T154" fmla="*/ 0 h 745"/>
                <a:gd name="T155" fmla="*/ 728 w 728"/>
                <a:gd name="T156" fmla="*/ 745 h 74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8" h="745">
                  <a:moveTo>
                    <a:pt x="728" y="373"/>
                  </a:moveTo>
                  <a:lnTo>
                    <a:pt x="728" y="353"/>
                  </a:lnTo>
                  <a:lnTo>
                    <a:pt x="727" y="335"/>
                  </a:lnTo>
                  <a:lnTo>
                    <a:pt x="724" y="316"/>
                  </a:lnTo>
                  <a:lnTo>
                    <a:pt x="721" y="298"/>
                  </a:lnTo>
                  <a:lnTo>
                    <a:pt x="717" y="279"/>
                  </a:lnTo>
                  <a:lnTo>
                    <a:pt x="713" y="262"/>
                  </a:lnTo>
                  <a:lnTo>
                    <a:pt x="706" y="245"/>
                  </a:lnTo>
                  <a:lnTo>
                    <a:pt x="701" y="228"/>
                  </a:lnTo>
                  <a:lnTo>
                    <a:pt x="694" y="211"/>
                  </a:lnTo>
                  <a:lnTo>
                    <a:pt x="685" y="196"/>
                  </a:lnTo>
                  <a:lnTo>
                    <a:pt x="676" y="180"/>
                  </a:lnTo>
                  <a:lnTo>
                    <a:pt x="667" y="164"/>
                  </a:lnTo>
                  <a:lnTo>
                    <a:pt x="656" y="150"/>
                  </a:lnTo>
                  <a:lnTo>
                    <a:pt x="645" y="136"/>
                  </a:lnTo>
                  <a:lnTo>
                    <a:pt x="634" y="122"/>
                  </a:lnTo>
                  <a:lnTo>
                    <a:pt x="623" y="109"/>
                  </a:lnTo>
                  <a:lnTo>
                    <a:pt x="609" y="98"/>
                  </a:lnTo>
                  <a:lnTo>
                    <a:pt x="596" y="85"/>
                  </a:lnTo>
                  <a:lnTo>
                    <a:pt x="582" y="75"/>
                  </a:lnTo>
                  <a:lnTo>
                    <a:pt x="568" y="64"/>
                  </a:lnTo>
                  <a:lnTo>
                    <a:pt x="553" y="54"/>
                  </a:lnTo>
                  <a:lnTo>
                    <a:pt x="538" y="45"/>
                  </a:lnTo>
                  <a:lnTo>
                    <a:pt x="523" y="37"/>
                  </a:lnTo>
                  <a:lnTo>
                    <a:pt x="506" y="29"/>
                  </a:lnTo>
                  <a:lnTo>
                    <a:pt x="489" y="22"/>
                  </a:lnTo>
                  <a:lnTo>
                    <a:pt x="472" y="17"/>
                  </a:lnTo>
                  <a:lnTo>
                    <a:pt x="456" y="12"/>
                  </a:lnTo>
                  <a:lnTo>
                    <a:pt x="438" y="8"/>
                  </a:lnTo>
                  <a:lnTo>
                    <a:pt x="420" y="4"/>
                  </a:lnTo>
                  <a:lnTo>
                    <a:pt x="402" y="2"/>
                  </a:lnTo>
                  <a:lnTo>
                    <a:pt x="383" y="1"/>
                  </a:lnTo>
                  <a:lnTo>
                    <a:pt x="364" y="0"/>
                  </a:lnTo>
                  <a:lnTo>
                    <a:pt x="346" y="1"/>
                  </a:lnTo>
                  <a:lnTo>
                    <a:pt x="326" y="2"/>
                  </a:lnTo>
                  <a:lnTo>
                    <a:pt x="308" y="4"/>
                  </a:lnTo>
                  <a:lnTo>
                    <a:pt x="290" y="8"/>
                  </a:lnTo>
                  <a:lnTo>
                    <a:pt x="272" y="12"/>
                  </a:lnTo>
                  <a:lnTo>
                    <a:pt x="256" y="17"/>
                  </a:lnTo>
                  <a:lnTo>
                    <a:pt x="239" y="22"/>
                  </a:lnTo>
                  <a:lnTo>
                    <a:pt x="222" y="29"/>
                  </a:lnTo>
                  <a:lnTo>
                    <a:pt x="205" y="37"/>
                  </a:lnTo>
                  <a:lnTo>
                    <a:pt x="190" y="45"/>
                  </a:lnTo>
                  <a:lnTo>
                    <a:pt x="175" y="54"/>
                  </a:lnTo>
                  <a:lnTo>
                    <a:pt x="160" y="64"/>
                  </a:lnTo>
                  <a:lnTo>
                    <a:pt x="146" y="75"/>
                  </a:lnTo>
                  <a:lnTo>
                    <a:pt x="132" y="85"/>
                  </a:lnTo>
                  <a:lnTo>
                    <a:pt x="119" y="98"/>
                  </a:lnTo>
                  <a:lnTo>
                    <a:pt x="107" y="109"/>
                  </a:lnTo>
                  <a:lnTo>
                    <a:pt x="94" y="122"/>
                  </a:lnTo>
                  <a:lnTo>
                    <a:pt x="83" y="136"/>
                  </a:lnTo>
                  <a:lnTo>
                    <a:pt x="72" y="150"/>
                  </a:lnTo>
                  <a:lnTo>
                    <a:pt x="61" y="164"/>
                  </a:lnTo>
                  <a:lnTo>
                    <a:pt x="52" y="180"/>
                  </a:lnTo>
                  <a:lnTo>
                    <a:pt x="43" y="196"/>
                  </a:lnTo>
                  <a:lnTo>
                    <a:pt x="36" y="211"/>
                  </a:lnTo>
                  <a:lnTo>
                    <a:pt x="27" y="228"/>
                  </a:lnTo>
                  <a:lnTo>
                    <a:pt x="22" y="245"/>
                  </a:lnTo>
                  <a:lnTo>
                    <a:pt x="15" y="262"/>
                  </a:lnTo>
                  <a:lnTo>
                    <a:pt x="11" y="279"/>
                  </a:lnTo>
                  <a:lnTo>
                    <a:pt x="7" y="298"/>
                  </a:lnTo>
                  <a:lnTo>
                    <a:pt x="4" y="316"/>
                  </a:lnTo>
                  <a:lnTo>
                    <a:pt x="1" y="335"/>
                  </a:lnTo>
                  <a:lnTo>
                    <a:pt x="0" y="353"/>
                  </a:lnTo>
                  <a:lnTo>
                    <a:pt x="0" y="373"/>
                  </a:lnTo>
                  <a:lnTo>
                    <a:pt x="0" y="392"/>
                  </a:lnTo>
                  <a:lnTo>
                    <a:pt x="1" y="411"/>
                  </a:lnTo>
                  <a:lnTo>
                    <a:pt x="4" y="430"/>
                  </a:lnTo>
                  <a:lnTo>
                    <a:pt x="7" y="448"/>
                  </a:lnTo>
                  <a:lnTo>
                    <a:pt x="11" y="465"/>
                  </a:lnTo>
                  <a:lnTo>
                    <a:pt x="15" y="484"/>
                  </a:lnTo>
                  <a:lnTo>
                    <a:pt x="22" y="501"/>
                  </a:lnTo>
                  <a:lnTo>
                    <a:pt x="27" y="518"/>
                  </a:lnTo>
                  <a:lnTo>
                    <a:pt x="36" y="534"/>
                  </a:lnTo>
                  <a:lnTo>
                    <a:pt x="43" y="551"/>
                  </a:lnTo>
                  <a:lnTo>
                    <a:pt x="52" y="566"/>
                  </a:lnTo>
                  <a:lnTo>
                    <a:pt x="61" y="580"/>
                  </a:lnTo>
                  <a:lnTo>
                    <a:pt x="72" y="596"/>
                  </a:lnTo>
                  <a:lnTo>
                    <a:pt x="83" y="610"/>
                  </a:lnTo>
                  <a:lnTo>
                    <a:pt x="94" y="623"/>
                  </a:lnTo>
                  <a:lnTo>
                    <a:pt x="107" y="636"/>
                  </a:lnTo>
                  <a:lnTo>
                    <a:pt x="119" y="649"/>
                  </a:lnTo>
                  <a:lnTo>
                    <a:pt x="132" y="660"/>
                  </a:lnTo>
                  <a:lnTo>
                    <a:pt x="146" y="671"/>
                  </a:lnTo>
                  <a:lnTo>
                    <a:pt x="160" y="681"/>
                  </a:lnTo>
                  <a:lnTo>
                    <a:pt x="175" y="691"/>
                  </a:lnTo>
                  <a:lnTo>
                    <a:pt x="190" y="700"/>
                  </a:lnTo>
                  <a:lnTo>
                    <a:pt x="205" y="708"/>
                  </a:lnTo>
                  <a:lnTo>
                    <a:pt x="222" y="715"/>
                  </a:lnTo>
                  <a:lnTo>
                    <a:pt x="239" y="722"/>
                  </a:lnTo>
                  <a:lnTo>
                    <a:pt x="256" y="728"/>
                  </a:lnTo>
                  <a:lnTo>
                    <a:pt x="272" y="734"/>
                  </a:lnTo>
                  <a:lnTo>
                    <a:pt x="290" y="738"/>
                  </a:lnTo>
                  <a:lnTo>
                    <a:pt x="308" y="741"/>
                  </a:lnTo>
                  <a:lnTo>
                    <a:pt x="326" y="744"/>
                  </a:lnTo>
                  <a:lnTo>
                    <a:pt x="346" y="745"/>
                  </a:lnTo>
                  <a:lnTo>
                    <a:pt x="364" y="745"/>
                  </a:lnTo>
                  <a:lnTo>
                    <a:pt x="383" y="745"/>
                  </a:lnTo>
                  <a:lnTo>
                    <a:pt x="402" y="744"/>
                  </a:lnTo>
                  <a:lnTo>
                    <a:pt x="420" y="741"/>
                  </a:lnTo>
                  <a:lnTo>
                    <a:pt x="438" y="738"/>
                  </a:lnTo>
                  <a:lnTo>
                    <a:pt x="456" y="734"/>
                  </a:lnTo>
                  <a:lnTo>
                    <a:pt x="472" y="728"/>
                  </a:lnTo>
                  <a:lnTo>
                    <a:pt x="489" y="722"/>
                  </a:lnTo>
                  <a:lnTo>
                    <a:pt x="506" y="715"/>
                  </a:lnTo>
                  <a:lnTo>
                    <a:pt x="523" y="708"/>
                  </a:lnTo>
                  <a:lnTo>
                    <a:pt x="538" y="700"/>
                  </a:lnTo>
                  <a:lnTo>
                    <a:pt x="553" y="691"/>
                  </a:lnTo>
                  <a:lnTo>
                    <a:pt x="568" y="681"/>
                  </a:lnTo>
                  <a:lnTo>
                    <a:pt x="582" y="671"/>
                  </a:lnTo>
                  <a:lnTo>
                    <a:pt x="596" y="660"/>
                  </a:lnTo>
                  <a:lnTo>
                    <a:pt x="609" y="649"/>
                  </a:lnTo>
                  <a:lnTo>
                    <a:pt x="623" y="636"/>
                  </a:lnTo>
                  <a:lnTo>
                    <a:pt x="634" y="623"/>
                  </a:lnTo>
                  <a:lnTo>
                    <a:pt x="645" y="610"/>
                  </a:lnTo>
                  <a:lnTo>
                    <a:pt x="656" y="596"/>
                  </a:lnTo>
                  <a:lnTo>
                    <a:pt x="667" y="580"/>
                  </a:lnTo>
                  <a:lnTo>
                    <a:pt x="676" y="566"/>
                  </a:lnTo>
                  <a:lnTo>
                    <a:pt x="685" y="551"/>
                  </a:lnTo>
                  <a:lnTo>
                    <a:pt x="694" y="534"/>
                  </a:lnTo>
                  <a:lnTo>
                    <a:pt x="701" y="518"/>
                  </a:lnTo>
                  <a:lnTo>
                    <a:pt x="706" y="501"/>
                  </a:lnTo>
                  <a:lnTo>
                    <a:pt x="713" y="484"/>
                  </a:lnTo>
                  <a:lnTo>
                    <a:pt x="717" y="465"/>
                  </a:lnTo>
                  <a:lnTo>
                    <a:pt x="721" y="448"/>
                  </a:lnTo>
                  <a:lnTo>
                    <a:pt x="724" y="430"/>
                  </a:lnTo>
                  <a:lnTo>
                    <a:pt x="727" y="411"/>
                  </a:lnTo>
                  <a:lnTo>
                    <a:pt x="728" y="392"/>
                  </a:lnTo>
                  <a:lnTo>
                    <a:pt x="728" y="373"/>
                  </a:lnTo>
                  <a:close/>
                  <a:moveTo>
                    <a:pt x="724" y="373"/>
                  </a:moveTo>
                  <a:lnTo>
                    <a:pt x="723" y="392"/>
                  </a:lnTo>
                  <a:lnTo>
                    <a:pt x="721" y="410"/>
                  </a:lnTo>
                  <a:lnTo>
                    <a:pt x="720" y="428"/>
                  </a:lnTo>
                  <a:lnTo>
                    <a:pt x="717" y="447"/>
                  </a:lnTo>
                  <a:lnTo>
                    <a:pt x="713" y="464"/>
                  </a:lnTo>
                  <a:lnTo>
                    <a:pt x="708" y="482"/>
                  </a:lnTo>
                  <a:lnTo>
                    <a:pt x="702" y="499"/>
                  </a:lnTo>
                  <a:lnTo>
                    <a:pt x="695" y="515"/>
                  </a:lnTo>
                  <a:lnTo>
                    <a:pt x="688" y="532"/>
                  </a:lnTo>
                  <a:lnTo>
                    <a:pt x="681" y="548"/>
                  </a:lnTo>
                  <a:lnTo>
                    <a:pt x="671" y="563"/>
                  </a:lnTo>
                  <a:lnTo>
                    <a:pt x="663" y="578"/>
                  </a:lnTo>
                  <a:lnTo>
                    <a:pt x="652" y="593"/>
                  </a:lnTo>
                  <a:lnTo>
                    <a:pt x="642" y="606"/>
                  </a:lnTo>
                  <a:lnTo>
                    <a:pt x="631" y="620"/>
                  </a:lnTo>
                  <a:lnTo>
                    <a:pt x="619" y="633"/>
                  </a:lnTo>
                  <a:lnTo>
                    <a:pt x="606" y="644"/>
                  </a:lnTo>
                  <a:lnTo>
                    <a:pt x="593" y="656"/>
                  </a:lnTo>
                  <a:lnTo>
                    <a:pt x="580" y="667"/>
                  </a:lnTo>
                  <a:lnTo>
                    <a:pt x="566" y="677"/>
                  </a:lnTo>
                  <a:lnTo>
                    <a:pt x="550" y="687"/>
                  </a:lnTo>
                  <a:lnTo>
                    <a:pt x="535" y="695"/>
                  </a:lnTo>
                  <a:lnTo>
                    <a:pt x="520" y="704"/>
                  </a:lnTo>
                  <a:lnTo>
                    <a:pt x="504" y="711"/>
                  </a:lnTo>
                  <a:lnTo>
                    <a:pt x="488" y="718"/>
                  </a:lnTo>
                  <a:lnTo>
                    <a:pt x="471" y="724"/>
                  </a:lnTo>
                  <a:lnTo>
                    <a:pt x="454" y="728"/>
                  </a:lnTo>
                  <a:lnTo>
                    <a:pt x="436" y="732"/>
                  </a:lnTo>
                  <a:lnTo>
                    <a:pt x="418" y="737"/>
                  </a:lnTo>
                  <a:lnTo>
                    <a:pt x="400" y="738"/>
                  </a:lnTo>
                  <a:lnTo>
                    <a:pt x="382" y="739"/>
                  </a:lnTo>
                  <a:lnTo>
                    <a:pt x="364" y="741"/>
                  </a:lnTo>
                  <a:lnTo>
                    <a:pt x="346" y="739"/>
                  </a:lnTo>
                  <a:lnTo>
                    <a:pt x="328" y="738"/>
                  </a:lnTo>
                  <a:lnTo>
                    <a:pt x="310" y="737"/>
                  </a:lnTo>
                  <a:lnTo>
                    <a:pt x="292" y="732"/>
                  </a:lnTo>
                  <a:lnTo>
                    <a:pt x="274" y="728"/>
                  </a:lnTo>
                  <a:lnTo>
                    <a:pt x="257" y="724"/>
                  </a:lnTo>
                  <a:lnTo>
                    <a:pt x="240" y="718"/>
                  </a:lnTo>
                  <a:lnTo>
                    <a:pt x="224" y="711"/>
                  </a:lnTo>
                  <a:lnTo>
                    <a:pt x="208" y="704"/>
                  </a:lnTo>
                  <a:lnTo>
                    <a:pt x="193" y="695"/>
                  </a:lnTo>
                  <a:lnTo>
                    <a:pt x="178" y="687"/>
                  </a:lnTo>
                  <a:lnTo>
                    <a:pt x="162" y="677"/>
                  </a:lnTo>
                  <a:lnTo>
                    <a:pt x="148" y="667"/>
                  </a:lnTo>
                  <a:lnTo>
                    <a:pt x="135" y="656"/>
                  </a:lnTo>
                  <a:lnTo>
                    <a:pt x="122" y="644"/>
                  </a:lnTo>
                  <a:lnTo>
                    <a:pt x="109" y="633"/>
                  </a:lnTo>
                  <a:lnTo>
                    <a:pt x="97" y="620"/>
                  </a:lnTo>
                  <a:lnTo>
                    <a:pt x="86" y="606"/>
                  </a:lnTo>
                  <a:lnTo>
                    <a:pt x="76" y="593"/>
                  </a:lnTo>
                  <a:lnTo>
                    <a:pt x="65" y="578"/>
                  </a:lnTo>
                  <a:lnTo>
                    <a:pt x="57" y="563"/>
                  </a:lnTo>
                  <a:lnTo>
                    <a:pt x="47" y="548"/>
                  </a:lnTo>
                  <a:lnTo>
                    <a:pt x="40" y="532"/>
                  </a:lnTo>
                  <a:lnTo>
                    <a:pt x="33" y="515"/>
                  </a:lnTo>
                  <a:lnTo>
                    <a:pt x="26" y="499"/>
                  </a:lnTo>
                  <a:lnTo>
                    <a:pt x="20" y="482"/>
                  </a:lnTo>
                  <a:lnTo>
                    <a:pt x="15" y="464"/>
                  </a:lnTo>
                  <a:lnTo>
                    <a:pt x="12" y="447"/>
                  </a:lnTo>
                  <a:lnTo>
                    <a:pt x="8" y="428"/>
                  </a:lnTo>
                  <a:lnTo>
                    <a:pt x="7" y="410"/>
                  </a:lnTo>
                  <a:lnTo>
                    <a:pt x="5" y="392"/>
                  </a:lnTo>
                  <a:lnTo>
                    <a:pt x="4" y="373"/>
                  </a:lnTo>
                  <a:lnTo>
                    <a:pt x="5" y="353"/>
                  </a:lnTo>
                  <a:lnTo>
                    <a:pt x="7" y="335"/>
                  </a:lnTo>
                  <a:lnTo>
                    <a:pt x="8" y="316"/>
                  </a:lnTo>
                  <a:lnTo>
                    <a:pt x="12" y="299"/>
                  </a:lnTo>
                  <a:lnTo>
                    <a:pt x="15" y="281"/>
                  </a:lnTo>
                  <a:lnTo>
                    <a:pt x="20" y="264"/>
                  </a:lnTo>
                  <a:lnTo>
                    <a:pt x="26" y="247"/>
                  </a:lnTo>
                  <a:lnTo>
                    <a:pt x="33" y="230"/>
                  </a:lnTo>
                  <a:lnTo>
                    <a:pt x="40" y="214"/>
                  </a:lnTo>
                  <a:lnTo>
                    <a:pt x="47" y="197"/>
                  </a:lnTo>
                  <a:lnTo>
                    <a:pt x="57" y="183"/>
                  </a:lnTo>
                  <a:lnTo>
                    <a:pt x="65" y="167"/>
                  </a:lnTo>
                  <a:lnTo>
                    <a:pt x="76" y="153"/>
                  </a:lnTo>
                  <a:lnTo>
                    <a:pt x="86" y="139"/>
                  </a:lnTo>
                  <a:lnTo>
                    <a:pt x="97" y="126"/>
                  </a:lnTo>
                  <a:lnTo>
                    <a:pt x="109" y="113"/>
                  </a:lnTo>
                  <a:lnTo>
                    <a:pt x="122" y="100"/>
                  </a:lnTo>
                  <a:lnTo>
                    <a:pt x="135" y="89"/>
                  </a:lnTo>
                  <a:lnTo>
                    <a:pt x="148" y="78"/>
                  </a:lnTo>
                  <a:lnTo>
                    <a:pt x="162" y="68"/>
                  </a:lnTo>
                  <a:lnTo>
                    <a:pt x="178" y="58"/>
                  </a:lnTo>
                  <a:lnTo>
                    <a:pt x="193" y="49"/>
                  </a:lnTo>
                  <a:lnTo>
                    <a:pt x="208" y="42"/>
                  </a:lnTo>
                  <a:lnTo>
                    <a:pt x="224" y="34"/>
                  </a:lnTo>
                  <a:lnTo>
                    <a:pt x="240" y="28"/>
                  </a:lnTo>
                  <a:lnTo>
                    <a:pt x="257" y="22"/>
                  </a:lnTo>
                  <a:lnTo>
                    <a:pt x="274" y="17"/>
                  </a:lnTo>
                  <a:lnTo>
                    <a:pt x="292" y="12"/>
                  </a:lnTo>
                  <a:lnTo>
                    <a:pt x="310" y="10"/>
                  </a:lnTo>
                  <a:lnTo>
                    <a:pt x="328" y="7"/>
                  </a:lnTo>
                  <a:lnTo>
                    <a:pt x="346" y="5"/>
                  </a:lnTo>
                  <a:lnTo>
                    <a:pt x="364" y="5"/>
                  </a:lnTo>
                  <a:lnTo>
                    <a:pt x="382" y="5"/>
                  </a:lnTo>
                  <a:lnTo>
                    <a:pt x="400" y="7"/>
                  </a:lnTo>
                  <a:lnTo>
                    <a:pt x="418" y="10"/>
                  </a:lnTo>
                  <a:lnTo>
                    <a:pt x="436" y="12"/>
                  </a:lnTo>
                  <a:lnTo>
                    <a:pt x="454" y="17"/>
                  </a:lnTo>
                  <a:lnTo>
                    <a:pt x="471" y="22"/>
                  </a:lnTo>
                  <a:lnTo>
                    <a:pt x="488" y="28"/>
                  </a:lnTo>
                  <a:lnTo>
                    <a:pt x="504" y="34"/>
                  </a:lnTo>
                  <a:lnTo>
                    <a:pt x="520" y="42"/>
                  </a:lnTo>
                  <a:lnTo>
                    <a:pt x="535" y="49"/>
                  </a:lnTo>
                  <a:lnTo>
                    <a:pt x="550" y="58"/>
                  </a:lnTo>
                  <a:lnTo>
                    <a:pt x="566" y="68"/>
                  </a:lnTo>
                  <a:lnTo>
                    <a:pt x="580" y="78"/>
                  </a:lnTo>
                  <a:lnTo>
                    <a:pt x="593" y="89"/>
                  </a:lnTo>
                  <a:lnTo>
                    <a:pt x="606" y="100"/>
                  </a:lnTo>
                  <a:lnTo>
                    <a:pt x="619" y="113"/>
                  </a:lnTo>
                  <a:lnTo>
                    <a:pt x="631" y="126"/>
                  </a:lnTo>
                  <a:lnTo>
                    <a:pt x="642" y="139"/>
                  </a:lnTo>
                  <a:lnTo>
                    <a:pt x="652" y="153"/>
                  </a:lnTo>
                  <a:lnTo>
                    <a:pt x="663" y="167"/>
                  </a:lnTo>
                  <a:lnTo>
                    <a:pt x="671" y="183"/>
                  </a:lnTo>
                  <a:lnTo>
                    <a:pt x="681" y="197"/>
                  </a:lnTo>
                  <a:lnTo>
                    <a:pt x="688" y="214"/>
                  </a:lnTo>
                  <a:lnTo>
                    <a:pt x="695" y="230"/>
                  </a:lnTo>
                  <a:lnTo>
                    <a:pt x="702" y="247"/>
                  </a:lnTo>
                  <a:lnTo>
                    <a:pt x="708" y="264"/>
                  </a:lnTo>
                  <a:lnTo>
                    <a:pt x="713" y="281"/>
                  </a:lnTo>
                  <a:lnTo>
                    <a:pt x="717" y="299"/>
                  </a:lnTo>
                  <a:lnTo>
                    <a:pt x="720" y="316"/>
                  </a:lnTo>
                  <a:lnTo>
                    <a:pt x="721" y="335"/>
                  </a:lnTo>
                  <a:lnTo>
                    <a:pt x="723" y="353"/>
                  </a:lnTo>
                  <a:lnTo>
                    <a:pt x="724" y="373"/>
                  </a:lnTo>
                  <a:close/>
                </a:path>
              </a:pathLst>
            </a:custGeom>
            <a:solidFill>
              <a:srgbClr val="9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19" name="Freeform 307"/>
            <p:cNvSpPr>
              <a:spLocks noEditPoints="1"/>
            </p:cNvSpPr>
            <p:nvPr/>
          </p:nvSpPr>
          <p:spPr bwMode="auto">
            <a:xfrm>
              <a:off x="4122" y="2095"/>
              <a:ext cx="726" cy="740"/>
            </a:xfrm>
            <a:custGeom>
              <a:avLst/>
              <a:gdLst>
                <a:gd name="T0" fmla="*/ 718 w 726"/>
                <a:gd name="T1" fmla="*/ 296 h 740"/>
                <a:gd name="T2" fmla="*/ 690 w 726"/>
                <a:gd name="T3" fmla="*/ 211 h 740"/>
                <a:gd name="T4" fmla="*/ 643 w 726"/>
                <a:gd name="T5" fmla="*/ 135 h 740"/>
                <a:gd name="T6" fmla="*/ 580 w 726"/>
                <a:gd name="T7" fmla="*/ 74 h 740"/>
                <a:gd name="T8" fmla="*/ 503 w 726"/>
                <a:gd name="T9" fmla="*/ 30 h 740"/>
                <a:gd name="T10" fmla="*/ 419 w 726"/>
                <a:gd name="T11" fmla="*/ 5 h 740"/>
                <a:gd name="T12" fmla="*/ 325 w 726"/>
                <a:gd name="T13" fmla="*/ 3 h 740"/>
                <a:gd name="T14" fmla="*/ 238 w 726"/>
                <a:gd name="T15" fmla="*/ 23 h 740"/>
                <a:gd name="T16" fmla="*/ 160 w 726"/>
                <a:gd name="T17" fmla="*/ 64 h 740"/>
                <a:gd name="T18" fmla="*/ 95 w 726"/>
                <a:gd name="T19" fmla="*/ 123 h 740"/>
                <a:gd name="T20" fmla="*/ 45 w 726"/>
                <a:gd name="T21" fmla="*/ 195 h 740"/>
                <a:gd name="T22" fmla="*/ 13 w 726"/>
                <a:gd name="T23" fmla="*/ 279 h 740"/>
                <a:gd name="T24" fmla="*/ 0 w 726"/>
                <a:gd name="T25" fmla="*/ 371 h 740"/>
                <a:gd name="T26" fmla="*/ 13 w 726"/>
                <a:gd name="T27" fmla="*/ 463 h 740"/>
                <a:gd name="T28" fmla="*/ 45 w 726"/>
                <a:gd name="T29" fmla="*/ 547 h 740"/>
                <a:gd name="T30" fmla="*/ 95 w 726"/>
                <a:gd name="T31" fmla="*/ 620 h 740"/>
                <a:gd name="T32" fmla="*/ 160 w 726"/>
                <a:gd name="T33" fmla="*/ 678 h 740"/>
                <a:gd name="T34" fmla="*/ 238 w 726"/>
                <a:gd name="T35" fmla="*/ 718 h 740"/>
                <a:gd name="T36" fmla="*/ 325 w 726"/>
                <a:gd name="T37" fmla="*/ 739 h 740"/>
                <a:gd name="T38" fmla="*/ 419 w 726"/>
                <a:gd name="T39" fmla="*/ 736 h 740"/>
                <a:gd name="T40" fmla="*/ 503 w 726"/>
                <a:gd name="T41" fmla="*/ 712 h 740"/>
                <a:gd name="T42" fmla="*/ 580 w 726"/>
                <a:gd name="T43" fmla="*/ 668 h 740"/>
                <a:gd name="T44" fmla="*/ 643 w 726"/>
                <a:gd name="T45" fmla="*/ 605 h 740"/>
                <a:gd name="T46" fmla="*/ 690 w 726"/>
                <a:gd name="T47" fmla="*/ 532 h 740"/>
                <a:gd name="T48" fmla="*/ 718 w 726"/>
                <a:gd name="T49" fmla="*/ 445 h 740"/>
                <a:gd name="T50" fmla="*/ 720 w 726"/>
                <a:gd name="T51" fmla="*/ 371 h 740"/>
                <a:gd name="T52" fmla="*/ 709 w 726"/>
                <a:gd name="T53" fmla="*/ 462 h 740"/>
                <a:gd name="T54" fmla="*/ 677 w 726"/>
                <a:gd name="T55" fmla="*/ 544 h 740"/>
                <a:gd name="T56" fmla="*/ 627 w 726"/>
                <a:gd name="T57" fmla="*/ 617 h 740"/>
                <a:gd name="T58" fmla="*/ 563 w 726"/>
                <a:gd name="T59" fmla="*/ 674 h 740"/>
                <a:gd name="T60" fmla="*/ 485 w 726"/>
                <a:gd name="T61" fmla="*/ 713 h 740"/>
                <a:gd name="T62" fmla="*/ 399 w 726"/>
                <a:gd name="T63" fmla="*/ 733 h 740"/>
                <a:gd name="T64" fmla="*/ 309 w 726"/>
                <a:gd name="T65" fmla="*/ 732 h 740"/>
                <a:gd name="T66" fmla="*/ 224 w 726"/>
                <a:gd name="T67" fmla="*/ 708 h 740"/>
                <a:gd name="T68" fmla="*/ 149 w 726"/>
                <a:gd name="T69" fmla="*/ 664 h 740"/>
                <a:gd name="T70" fmla="*/ 88 w 726"/>
                <a:gd name="T71" fmla="*/ 603 h 740"/>
                <a:gd name="T72" fmla="*/ 40 w 726"/>
                <a:gd name="T73" fmla="*/ 529 h 740"/>
                <a:gd name="T74" fmla="*/ 13 w 726"/>
                <a:gd name="T75" fmla="*/ 445 h 740"/>
                <a:gd name="T76" fmla="*/ 6 w 726"/>
                <a:gd name="T77" fmla="*/ 353 h 740"/>
                <a:gd name="T78" fmla="*/ 22 w 726"/>
                <a:gd name="T79" fmla="*/ 262 h 740"/>
                <a:gd name="T80" fmla="*/ 57 w 726"/>
                <a:gd name="T81" fmla="*/ 182 h 740"/>
                <a:gd name="T82" fmla="*/ 110 w 726"/>
                <a:gd name="T83" fmla="*/ 113 h 740"/>
                <a:gd name="T84" fmla="*/ 178 w 726"/>
                <a:gd name="T85" fmla="*/ 59 h 740"/>
                <a:gd name="T86" fmla="*/ 257 w 726"/>
                <a:gd name="T87" fmla="*/ 22 h 740"/>
                <a:gd name="T88" fmla="*/ 345 w 726"/>
                <a:gd name="T89" fmla="*/ 6 h 740"/>
                <a:gd name="T90" fmla="*/ 435 w 726"/>
                <a:gd name="T91" fmla="*/ 13 h 740"/>
                <a:gd name="T92" fmla="*/ 517 w 726"/>
                <a:gd name="T93" fmla="*/ 42 h 740"/>
                <a:gd name="T94" fmla="*/ 590 w 726"/>
                <a:gd name="T95" fmla="*/ 89 h 740"/>
                <a:gd name="T96" fmla="*/ 650 w 726"/>
                <a:gd name="T97" fmla="*/ 152 h 740"/>
                <a:gd name="T98" fmla="*/ 693 w 726"/>
                <a:gd name="T99" fmla="*/ 229 h 740"/>
                <a:gd name="T100" fmla="*/ 716 w 726"/>
                <a:gd name="T101" fmla="*/ 316 h 74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6"/>
                <a:gd name="T154" fmla="*/ 0 h 740"/>
                <a:gd name="T155" fmla="*/ 726 w 726"/>
                <a:gd name="T156" fmla="*/ 740 h 74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6" h="740">
                  <a:moveTo>
                    <a:pt x="726" y="371"/>
                  </a:moveTo>
                  <a:lnTo>
                    <a:pt x="725" y="351"/>
                  </a:lnTo>
                  <a:lnTo>
                    <a:pt x="723" y="333"/>
                  </a:lnTo>
                  <a:lnTo>
                    <a:pt x="722" y="314"/>
                  </a:lnTo>
                  <a:lnTo>
                    <a:pt x="718" y="296"/>
                  </a:lnTo>
                  <a:lnTo>
                    <a:pt x="713" y="279"/>
                  </a:lnTo>
                  <a:lnTo>
                    <a:pt x="709" y="260"/>
                  </a:lnTo>
                  <a:lnTo>
                    <a:pt x="704" y="243"/>
                  </a:lnTo>
                  <a:lnTo>
                    <a:pt x="697" y="226"/>
                  </a:lnTo>
                  <a:lnTo>
                    <a:pt x="690" y="211"/>
                  </a:lnTo>
                  <a:lnTo>
                    <a:pt x="681" y="195"/>
                  </a:lnTo>
                  <a:lnTo>
                    <a:pt x="673" y="179"/>
                  </a:lnTo>
                  <a:lnTo>
                    <a:pt x="663" y="164"/>
                  </a:lnTo>
                  <a:lnTo>
                    <a:pt x="654" y="150"/>
                  </a:lnTo>
                  <a:lnTo>
                    <a:pt x="643" y="135"/>
                  </a:lnTo>
                  <a:lnTo>
                    <a:pt x="631" y="123"/>
                  </a:lnTo>
                  <a:lnTo>
                    <a:pt x="619" y="110"/>
                  </a:lnTo>
                  <a:lnTo>
                    <a:pt x="606" y="97"/>
                  </a:lnTo>
                  <a:lnTo>
                    <a:pt x="594" y="86"/>
                  </a:lnTo>
                  <a:lnTo>
                    <a:pt x="580" y="74"/>
                  </a:lnTo>
                  <a:lnTo>
                    <a:pt x="566" y="64"/>
                  </a:lnTo>
                  <a:lnTo>
                    <a:pt x="551" y="54"/>
                  </a:lnTo>
                  <a:lnTo>
                    <a:pt x="535" y="46"/>
                  </a:lnTo>
                  <a:lnTo>
                    <a:pt x="520" y="37"/>
                  </a:lnTo>
                  <a:lnTo>
                    <a:pt x="503" y="30"/>
                  </a:lnTo>
                  <a:lnTo>
                    <a:pt x="488" y="23"/>
                  </a:lnTo>
                  <a:lnTo>
                    <a:pt x="471" y="18"/>
                  </a:lnTo>
                  <a:lnTo>
                    <a:pt x="453" y="12"/>
                  </a:lnTo>
                  <a:lnTo>
                    <a:pt x="437" y="8"/>
                  </a:lnTo>
                  <a:lnTo>
                    <a:pt x="419" y="5"/>
                  </a:lnTo>
                  <a:lnTo>
                    <a:pt x="401" y="3"/>
                  </a:lnTo>
                  <a:lnTo>
                    <a:pt x="381" y="2"/>
                  </a:lnTo>
                  <a:lnTo>
                    <a:pt x="363" y="0"/>
                  </a:lnTo>
                  <a:lnTo>
                    <a:pt x="345" y="2"/>
                  </a:lnTo>
                  <a:lnTo>
                    <a:pt x="325" y="3"/>
                  </a:lnTo>
                  <a:lnTo>
                    <a:pt x="307" y="5"/>
                  </a:lnTo>
                  <a:lnTo>
                    <a:pt x="291" y="8"/>
                  </a:lnTo>
                  <a:lnTo>
                    <a:pt x="273" y="12"/>
                  </a:lnTo>
                  <a:lnTo>
                    <a:pt x="256" y="18"/>
                  </a:lnTo>
                  <a:lnTo>
                    <a:pt x="238" y="23"/>
                  </a:lnTo>
                  <a:lnTo>
                    <a:pt x="223" y="30"/>
                  </a:lnTo>
                  <a:lnTo>
                    <a:pt x="206" y="37"/>
                  </a:lnTo>
                  <a:lnTo>
                    <a:pt x="191" y="46"/>
                  </a:lnTo>
                  <a:lnTo>
                    <a:pt x="175" y="54"/>
                  </a:lnTo>
                  <a:lnTo>
                    <a:pt x="160" y="64"/>
                  </a:lnTo>
                  <a:lnTo>
                    <a:pt x="146" y="74"/>
                  </a:lnTo>
                  <a:lnTo>
                    <a:pt x="132" y="86"/>
                  </a:lnTo>
                  <a:lnTo>
                    <a:pt x="120" y="97"/>
                  </a:lnTo>
                  <a:lnTo>
                    <a:pt x="107" y="110"/>
                  </a:lnTo>
                  <a:lnTo>
                    <a:pt x="95" y="123"/>
                  </a:lnTo>
                  <a:lnTo>
                    <a:pt x="83" y="135"/>
                  </a:lnTo>
                  <a:lnTo>
                    <a:pt x="72" y="150"/>
                  </a:lnTo>
                  <a:lnTo>
                    <a:pt x="63" y="164"/>
                  </a:lnTo>
                  <a:lnTo>
                    <a:pt x="53" y="179"/>
                  </a:lnTo>
                  <a:lnTo>
                    <a:pt x="45" y="195"/>
                  </a:lnTo>
                  <a:lnTo>
                    <a:pt x="36" y="211"/>
                  </a:lnTo>
                  <a:lnTo>
                    <a:pt x="29" y="226"/>
                  </a:lnTo>
                  <a:lnTo>
                    <a:pt x="22" y="243"/>
                  </a:lnTo>
                  <a:lnTo>
                    <a:pt x="17" y="260"/>
                  </a:lnTo>
                  <a:lnTo>
                    <a:pt x="13" y="279"/>
                  </a:lnTo>
                  <a:lnTo>
                    <a:pt x="8" y="296"/>
                  </a:lnTo>
                  <a:lnTo>
                    <a:pt x="4" y="314"/>
                  </a:lnTo>
                  <a:lnTo>
                    <a:pt x="3" y="333"/>
                  </a:lnTo>
                  <a:lnTo>
                    <a:pt x="1" y="351"/>
                  </a:lnTo>
                  <a:lnTo>
                    <a:pt x="0" y="371"/>
                  </a:lnTo>
                  <a:lnTo>
                    <a:pt x="1" y="390"/>
                  </a:lnTo>
                  <a:lnTo>
                    <a:pt x="3" y="408"/>
                  </a:lnTo>
                  <a:lnTo>
                    <a:pt x="4" y="426"/>
                  </a:lnTo>
                  <a:lnTo>
                    <a:pt x="8" y="445"/>
                  </a:lnTo>
                  <a:lnTo>
                    <a:pt x="13" y="463"/>
                  </a:lnTo>
                  <a:lnTo>
                    <a:pt x="17" y="480"/>
                  </a:lnTo>
                  <a:lnTo>
                    <a:pt x="22" y="497"/>
                  </a:lnTo>
                  <a:lnTo>
                    <a:pt x="29" y="515"/>
                  </a:lnTo>
                  <a:lnTo>
                    <a:pt x="36" y="532"/>
                  </a:lnTo>
                  <a:lnTo>
                    <a:pt x="45" y="547"/>
                  </a:lnTo>
                  <a:lnTo>
                    <a:pt x="53" y="563"/>
                  </a:lnTo>
                  <a:lnTo>
                    <a:pt x="63" y="577"/>
                  </a:lnTo>
                  <a:lnTo>
                    <a:pt x="72" y="593"/>
                  </a:lnTo>
                  <a:lnTo>
                    <a:pt x="83" y="605"/>
                  </a:lnTo>
                  <a:lnTo>
                    <a:pt x="95" y="620"/>
                  </a:lnTo>
                  <a:lnTo>
                    <a:pt x="107" y="632"/>
                  </a:lnTo>
                  <a:lnTo>
                    <a:pt x="120" y="645"/>
                  </a:lnTo>
                  <a:lnTo>
                    <a:pt x="132" y="657"/>
                  </a:lnTo>
                  <a:lnTo>
                    <a:pt x="146" y="668"/>
                  </a:lnTo>
                  <a:lnTo>
                    <a:pt x="160" y="678"/>
                  </a:lnTo>
                  <a:lnTo>
                    <a:pt x="175" y="688"/>
                  </a:lnTo>
                  <a:lnTo>
                    <a:pt x="191" y="696"/>
                  </a:lnTo>
                  <a:lnTo>
                    <a:pt x="206" y="705"/>
                  </a:lnTo>
                  <a:lnTo>
                    <a:pt x="223" y="712"/>
                  </a:lnTo>
                  <a:lnTo>
                    <a:pt x="238" y="718"/>
                  </a:lnTo>
                  <a:lnTo>
                    <a:pt x="256" y="725"/>
                  </a:lnTo>
                  <a:lnTo>
                    <a:pt x="273" y="729"/>
                  </a:lnTo>
                  <a:lnTo>
                    <a:pt x="291" y="733"/>
                  </a:lnTo>
                  <a:lnTo>
                    <a:pt x="307" y="736"/>
                  </a:lnTo>
                  <a:lnTo>
                    <a:pt x="325" y="739"/>
                  </a:lnTo>
                  <a:lnTo>
                    <a:pt x="345" y="740"/>
                  </a:lnTo>
                  <a:lnTo>
                    <a:pt x="363" y="740"/>
                  </a:lnTo>
                  <a:lnTo>
                    <a:pt x="381" y="740"/>
                  </a:lnTo>
                  <a:lnTo>
                    <a:pt x="401" y="739"/>
                  </a:lnTo>
                  <a:lnTo>
                    <a:pt x="419" y="736"/>
                  </a:lnTo>
                  <a:lnTo>
                    <a:pt x="437" y="733"/>
                  </a:lnTo>
                  <a:lnTo>
                    <a:pt x="453" y="729"/>
                  </a:lnTo>
                  <a:lnTo>
                    <a:pt x="471" y="725"/>
                  </a:lnTo>
                  <a:lnTo>
                    <a:pt x="488" y="718"/>
                  </a:lnTo>
                  <a:lnTo>
                    <a:pt x="503" y="712"/>
                  </a:lnTo>
                  <a:lnTo>
                    <a:pt x="520" y="705"/>
                  </a:lnTo>
                  <a:lnTo>
                    <a:pt x="535" y="696"/>
                  </a:lnTo>
                  <a:lnTo>
                    <a:pt x="551" y="688"/>
                  </a:lnTo>
                  <a:lnTo>
                    <a:pt x="566" y="678"/>
                  </a:lnTo>
                  <a:lnTo>
                    <a:pt x="580" y="668"/>
                  </a:lnTo>
                  <a:lnTo>
                    <a:pt x="594" y="657"/>
                  </a:lnTo>
                  <a:lnTo>
                    <a:pt x="606" y="645"/>
                  </a:lnTo>
                  <a:lnTo>
                    <a:pt x="619" y="632"/>
                  </a:lnTo>
                  <a:lnTo>
                    <a:pt x="631" y="620"/>
                  </a:lnTo>
                  <a:lnTo>
                    <a:pt x="643" y="605"/>
                  </a:lnTo>
                  <a:lnTo>
                    <a:pt x="654" y="593"/>
                  </a:lnTo>
                  <a:lnTo>
                    <a:pt x="663" y="577"/>
                  </a:lnTo>
                  <a:lnTo>
                    <a:pt x="673" y="563"/>
                  </a:lnTo>
                  <a:lnTo>
                    <a:pt x="681" y="547"/>
                  </a:lnTo>
                  <a:lnTo>
                    <a:pt x="690" y="532"/>
                  </a:lnTo>
                  <a:lnTo>
                    <a:pt x="697" y="515"/>
                  </a:lnTo>
                  <a:lnTo>
                    <a:pt x="704" y="497"/>
                  </a:lnTo>
                  <a:lnTo>
                    <a:pt x="709" y="480"/>
                  </a:lnTo>
                  <a:lnTo>
                    <a:pt x="713" y="463"/>
                  </a:lnTo>
                  <a:lnTo>
                    <a:pt x="718" y="445"/>
                  </a:lnTo>
                  <a:lnTo>
                    <a:pt x="722" y="426"/>
                  </a:lnTo>
                  <a:lnTo>
                    <a:pt x="723" y="408"/>
                  </a:lnTo>
                  <a:lnTo>
                    <a:pt x="725" y="390"/>
                  </a:lnTo>
                  <a:lnTo>
                    <a:pt x="726" y="371"/>
                  </a:lnTo>
                  <a:close/>
                  <a:moveTo>
                    <a:pt x="720" y="371"/>
                  </a:moveTo>
                  <a:lnTo>
                    <a:pt x="720" y="390"/>
                  </a:lnTo>
                  <a:lnTo>
                    <a:pt x="719" y="408"/>
                  </a:lnTo>
                  <a:lnTo>
                    <a:pt x="716" y="426"/>
                  </a:lnTo>
                  <a:lnTo>
                    <a:pt x="713" y="445"/>
                  </a:lnTo>
                  <a:lnTo>
                    <a:pt x="709" y="462"/>
                  </a:lnTo>
                  <a:lnTo>
                    <a:pt x="704" y="479"/>
                  </a:lnTo>
                  <a:lnTo>
                    <a:pt x="698" y="496"/>
                  </a:lnTo>
                  <a:lnTo>
                    <a:pt x="693" y="513"/>
                  </a:lnTo>
                  <a:lnTo>
                    <a:pt x="686" y="529"/>
                  </a:lnTo>
                  <a:lnTo>
                    <a:pt x="677" y="544"/>
                  </a:lnTo>
                  <a:lnTo>
                    <a:pt x="669" y="560"/>
                  </a:lnTo>
                  <a:lnTo>
                    <a:pt x="659" y="574"/>
                  </a:lnTo>
                  <a:lnTo>
                    <a:pt x="650" y="588"/>
                  </a:lnTo>
                  <a:lnTo>
                    <a:pt x="638" y="603"/>
                  </a:lnTo>
                  <a:lnTo>
                    <a:pt x="627" y="617"/>
                  </a:lnTo>
                  <a:lnTo>
                    <a:pt x="616" y="628"/>
                  </a:lnTo>
                  <a:lnTo>
                    <a:pt x="604" y="641"/>
                  </a:lnTo>
                  <a:lnTo>
                    <a:pt x="590" y="652"/>
                  </a:lnTo>
                  <a:lnTo>
                    <a:pt x="577" y="664"/>
                  </a:lnTo>
                  <a:lnTo>
                    <a:pt x="563" y="674"/>
                  </a:lnTo>
                  <a:lnTo>
                    <a:pt x="548" y="683"/>
                  </a:lnTo>
                  <a:lnTo>
                    <a:pt x="534" y="692"/>
                  </a:lnTo>
                  <a:lnTo>
                    <a:pt x="517" y="699"/>
                  </a:lnTo>
                  <a:lnTo>
                    <a:pt x="502" y="708"/>
                  </a:lnTo>
                  <a:lnTo>
                    <a:pt x="485" y="713"/>
                  </a:lnTo>
                  <a:lnTo>
                    <a:pt x="469" y="719"/>
                  </a:lnTo>
                  <a:lnTo>
                    <a:pt x="452" y="725"/>
                  </a:lnTo>
                  <a:lnTo>
                    <a:pt x="435" y="728"/>
                  </a:lnTo>
                  <a:lnTo>
                    <a:pt x="417" y="732"/>
                  </a:lnTo>
                  <a:lnTo>
                    <a:pt x="399" y="733"/>
                  </a:lnTo>
                  <a:lnTo>
                    <a:pt x="381" y="735"/>
                  </a:lnTo>
                  <a:lnTo>
                    <a:pt x="363" y="736"/>
                  </a:lnTo>
                  <a:lnTo>
                    <a:pt x="345" y="735"/>
                  </a:lnTo>
                  <a:lnTo>
                    <a:pt x="327" y="733"/>
                  </a:lnTo>
                  <a:lnTo>
                    <a:pt x="309" y="732"/>
                  </a:lnTo>
                  <a:lnTo>
                    <a:pt x="291" y="728"/>
                  </a:lnTo>
                  <a:lnTo>
                    <a:pt x="274" y="725"/>
                  </a:lnTo>
                  <a:lnTo>
                    <a:pt x="257" y="719"/>
                  </a:lnTo>
                  <a:lnTo>
                    <a:pt x="241" y="713"/>
                  </a:lnTo>
                  <a:lnTo>
                    <a:pt x="224" y="708"/>
                  </a:lnTo>
                  <a:lnTo>
                    <a:pt x="209" y="699"/>
                  </a:lnTo>
                  <a:lnTo>
                    <a:pt x="193" y="692"/>
                  </a:lnTo>
                  <a:lnTo>
                    <a:pt x="178" y="683"/>
                  </a:lnTo>
                  <a:lnTo>
                    <a:pt x="163" y="674"/>
                  </a:lnTo>
                  <a:lnTo>
                    <a:pt x="149" y="664"/>
                  </a:lnTo>
                  <a:lnTo>
                    <a:pt x="136" y="652"/>
                  </a:lnTo>
                  <a:lnTo>
                    <a:pt x="122" y="641"/>
                  </a:lnTo>
                  <a:lnTo>
                    <a:pt x="110" y="628"/>
                  </a:lnTo>
                  <a:lnTo>
                    <a:pt x="99" y="617"/>
                  </a:lnTo>
                  <a:lnTo>
                    <a:pt x="88" y="603"/>
                  </a:lnTo>
                  <a:lnTo>
                    <a:pt x="77" y="588"/>
                  </a:lnTo>
                  <a:lnTo>
                    <a:pt x="67" y="574"/>
                  </a:lnTo>
                  <a:lnTo>
                    <a:pt x="57" y="560"/>
                  </a:lnTo>
                  <a:lnTo>
                    <a:pt x="49" y="544"/>
                  </a:lnTo>
                  <a:lnTo>
                    <a:pt x="40" y="529"/>
                  </a:lnTo>
                  <a:lnTo>
                    <a:pt x="33" y="513"/>
                  </a:lnTo>
                  <a:lnTo>
                    <a:pt x="28" y="496"/>
                  </a:lnTo>
                  <a:lnTo>
                    <a:pt x="22" y="479"/>
                  </a:lnTo>
                  <a:lnTo>
                    <a:pt x="17" y="462"/>
                  </a:lnTo>
                  <a:lnTo>
                    <a:pt x="13" y="445"/>
                  </a:lnTo>
                  <a:lnTo>
                    <a:pt x="10" y="426"/>
                  </a:lnTo>
                  <a:lnTo>
                    <a:pt x="7" y="408"/>
                  </a:lnTo>
                  <a:lnTo>
                    <a:pt x="6" y="390"/>
                  </a:lnTo>
                  <a:lnTo>
                    <a:pt x="6" y="371"/>
                  </a:lnTo>
                  <a:lnTo>
                    <a:pt x="6" y="353"/>
                  </a:lnTo>
                  <a:lnTo>
                    <a:pt x="7" y="333"/>
                  </a:lnTo>
                  <a:lnTo>
                    <a:pt x="10" y="316"/>
                  </a:lnTo>
                  <a:lnTo>
                    <a:pt x="13" y="297"/>
                  </a:lnTo>
                  <a:lnTo>
                    <a:pt x="17" y="280"/>
                  </a:lnTo>
                  <a:lnTo>
                    <a:pt x="22" y="262"/>
                  </a:lnTo>
                  <a:lnTo>
                    <a:pt x="28" y="245"/>
                  </a:lnTo>
                  <a:lnTo>
                    <a:pt x="33" y="229"/>
                  </a:lnTo>
                  <a:lnTo>
                    <a:pt x="40" y="212"/>
                  </a:lnTo>
                  <a:lnTo>
                    <a:pt x="49" y="196"/>
                  </a:lnTo>
                  <a:lnTo>
                    <a:pt x="57" y="182"/>
                  </a:lnTo>
                  <a:lnTo>
                    <a:pt x="67" y="167"/>
                  </a:lnTo>
                  <a:lnTo>
                    <a:pt x="77" y="152"/>
                  </a:lnTo>
                  <a:lnTo>
                    <a:pt x="88" y="138"/>
                  </a:lnTo>
                  <a:lnTo>
                    <a:pt x="99" y="125"/>
                  </a:lnTo>
                  <a:lnTo>
                    <a:pt x="110" y="113"/>
                  </a:lnTo>
                  <a:lnTo>
                    <a:pt x="122" y="101"/>
                  </a:lnTo>
                  <a:lnTo>
                    <a:pt x="136" y="89"/>
                  </a:lnTo>
                  <a:lnTo>
                    <a:pt x="149" y="79"/>
                  </a:lnTo>
                  <a:lnTo>
                    <a:pt x="163" y="69"/>
                  </a:lnTo>
                  <a:lnTo>
                    <a:pt x="178" y="59"/>
                  </a:lnTo>
                  <a:lnTo>
                    <a:pt x="193" y="50"/>
                  </a:lnTo>
                  <a:lnTo>
                    <a:pt x="209" y="42"/>
                  </a:lnTo>
                  <a:lnTo>
                    <a:pt x="224" y="35"/>
                  </a:lnTo>
                  <a:lnTo>
                    <a:pt x="241" y="27"/>
                  </a:lnTo>
                  <a:lnTo>
                    <a:pt x="257" y="22"/>
                  </a:lnTo>
                  <a:lnTo>
                    <a:pt x="274" y="18"/>
                  </a:lnTo>
                  <a:lnTo>
                    <a:pt x="291" y="13"/>
                  </a:lnTo>
                  <a:lnTo>
                    <a:pt x="309" y="10"/>
                  </a:lnTo>
                  <a:lnTo>
                    <a:pt x="327" y="8"/>
                  </a:lnTo>
                  <a:lnTo>
                    <a:pt x="345" y="6"/>
                  </a:lnTo>
                  <a:lnTo>
                    <a:pt x="363" y="6"/>
                  </a:lnTo>
                  <a:lnTo>
                    <a:pt x="381" y="6"/>
                  </a:lnTo>
                  <a:lnTo>
                    <a:pt x="399" y="8"/>
                  </a:lnTo>
                  <a:lnTo>
                    <a:pt x="417" y="10"/>
                  </a:lnTo>
                  <a:lnTo>
                    <a:pt x="435" y="13"/>
                  </a:lnTo>
                  <a:lnTo>
                    <a:pt x="452" y="18"/>
                  </a:lnTo>
                  <a:lnTo>
                    <a:pt x="469" y="22"/>
                  </a:lnTo>
                  <a:lnTo>
                    <a:pt x="485" y="27"/>
                  </a:lnTo>
                  <a:lnTo>
                    <a:pt x="502" y="35"/>
                  </a:lnTo>
                  <a:lnTo>
                    <a:pt x="517" y="42"/>
                  </a:lnTo>
                  <a:lnTo>
                    <a:pt x="534" y="50"/>
                  </a:lnTo>
                  <a:lnTo>
                    <a:pt x="548" y="59"/>
                  </a:lnTo>
                  <a:lnTo>
                    <a:pt x="563" y="69"/>
                  </a:lnTo>
                  <a:lnTo>
                    <a:pt x="577" y="79"/>
                  </a:lnTo>
                  <a:lnTo>
                    <a:pt x="590" y="89"/>
                  </a:lnTo>
                  <a:lnTo>
                    <a:pt x="604" y="101"/>
                  </a:lnTo>
                  <a:lnTo>
                    <a:pt x="616" y="113"/>
                  </a:lnTo>
                  <a:lnTo>
                    <a:pt x="627" y="125"/>
                  </a:lnTo>
                  <a:lnTo>
                    <a:pt x="638" y="138"/>
                  </a:lnTo>
                  <a:lnTo>
                    <a:pt x="650" y="152"/>
                  </a:lnTo>
                  <a:lnTo>
                    <a:pt x="659" y="167"/>
                  </a:lnTo>
                  <a:lnTo>
                    <a:pt x="669" y="182"/>
                  </a:lnTo>
                  <a:lnTo>
                    <a:pt x="677" y="196"/>
                  </a:lnTo>
                  <a:lnTo>
                    <a:pt x="686" y="212"/>
                  </a:lnTo>
                  <a:lnTo>
                    <a:pt x="693" y="229"/>
                  </a:lnTo>
                  <a:lnTo>
                    <a:pt x="698" y="245"/>
                  </a:lnTo>
                  <a:lnTo>
                    <a:pt x="704" y="262"/>
                  </a:lnTo>
                  <a:lnTo>
                    <a:pt x="709" y="280"/>
                  </a:lnTo>
                  <a:lnTo>
                    <a:pt x="713" y="297"/>
                  </a:lnTo>
                  <a:lnTo>
                    <a:pt x="716" y="316"/>
                  </a:lnTo>
                  <a:lnTo>
                    <a:pt x="719" y="333"/>
                  </a:lnTo>
                  <a:lnTo>
                    <a:pt x="720" y="353"/>
                  </a:lnTo>
                  <a:lnTo>
                    <a:pt x="720" y="371"/>
                  </a:lnTo>
                  <a:close/>
                </a:path>
              </a:pathLst>
            </a:custGeom>
            <a:solidFill>
              <a:srgbClr val="9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0" name="Freeform 308"/>
            <p:cNvSpPr>
              <a:spLocks noEditPoints="1"/>
            </p:cNvSpPr>
            <p:nvPr/>
          </p:nvSpPr>
          <p:spPr bwMode="auto">
            <a:xfrm>
              <a:off x="4125" y="2098"/>
              <a:ext cx="720" cy="736"/>
            </a:xfrm>
            <a:custGeom>
              <a:avLst/>
              <a:gdLst>
                <a:gd name="T0" fmla="*/ 713 w 720"/>
                <a:gd name="T1" fmla="*/ 294 h 736"/>
                <a:gd name="T2" fmla="*/ 684 w 720"/>
                <a:gd name="T3" fmla="*/ 209 h 736"/>
                <a:gd name="T4" fmla="*/ 638 w 720"/>
                <a:gd name="T5" fmla="*/ 134 h 736"/>
                <a:gd name="T6" fmla="*/ 576 w 720"/>
                <a:gd name="T7" fmla="*/ 73 h 736"/>
                <a:gd name="T8" fmla="*/ 500 w 720"/>
                <a:gd name="T9" fmla="*/ 29 h 736"/>
                <a:gd name="T10" fmla="*/ 414 w 720"/>
                <a:gd name="T11" fmla="*/ 5 h 736"/>
                <a:gd name="T12" fmla="*/ 324 w 720"/>
                <a:gd name="T13" fmla="*/ 2 h 736"/>
                <a:gd name="T14" fmla="*/ 236 w 720"/>
                <a:gd name="T15" fmla="*/ 23 h 736"/>
                <a:gd name="T16" fmla="*/ 158 w 720"/>
                <a:gd name="T17" fmla="*/ 63 h 736"/>
                <a:gd name="T18" fmla="*/ 93 w 720"/>
                <a:gd name="T19" fmla="*/ 121 h 736"/>
                <a:gd name="T20" fmla="*/ 43 w 720"/>
                <a:gd name="T21" fmla="*/ 192 h 736"/>
                <a:gd name="T22" fmla="*/ 11 w 720"/>
                <a:gd name="T23" fmla="*/ 276 h 736"/>
                <a:gd name="T24" fmla="*/ 0 w 720"/>
                <a:gd name="T25" fmla="*/ 368 h 736"/>
                <a:gd name="T26" fmla="*/ 11 w 720"/>
                <a:gd name="T27" fmla="*/ 459 h 736"/>
                <a:gd name="T28" fmla="*/ 43 w 720"/>
                <a:gd name="T29" fmla="*/ 543 h 736"/>
                <a:gd name="T30" fmla="*/ 93 w 720"/>
                <a:gd name="T31" fmla="*/ 615 h 736"/>
                <a:gd name="T32" fmla="*/ 158 w 720"/>
                <a:gd name="T33" fmla="*/ 672 h 736"/>
                <a:gd name="T34" fmla="*/ 236 w 720"/>
                <a:gd name="T35" fmla="*/ 713 h 736"/>
                <a:gd name="T36" fmla="*/ 324 w 720"/>
                <a:gd name="T37" fmla="*/ 733 h 736"/>
                <a:gd name="T38" fmla="*/ 414 w 720"/>
                <a:gd name="T39" fmla="*/ 732 h 736"/>
                <a:gd name="T40" fmla="*/ 500 w 720"/>
                <a:gd name="T41" fmla="*/ 706 h 736"/>
                <a:gd name="T42" fmla="*/ 576 w 720"/>
                <a:gd name="T43" fmla="*/ 662 h 736"/>
                <a:gd name="T44" fmla="*/ 638 w 720"/>
                <a:gd name="T45" fmla="*/ 601 h 736"/>
                <a:gd name="T46" fmla="*/ 684 w 720"/>
                <a:gd name="T47" fmla="*/ 527 h 736"/>
                <a:gd name="T48" fmla="*/ 713 w 720"/>
                <a:gd name="T49" fmla="*/ 442 h 736"/>
                <a:gd name="T50" fmla="*/ 715 w 720"/>
                <a:gd name="T51" fmla="*/ 368 h 736"/>
                <a:gd name="T52" fmla="*/ 704 w 720"/>
                <a:gd name="T53" fmla="*/ 459 h 736"/>
                <a:gd name="T54" fmla="*/ 672 w 720"/>
                <a:gd name="T55" fmla="*/ 540 h 736"/>
                <a:gd name="T56" fmla="*/ 623 w 720"/>
                <a:gd name="T57" fmla="*/ 611 h 736"/>
                <a:gd name="T58" fmla="*/ 559 w 720"/>
                <a:gd name="T59" fmla="*/ 668 h 736"/>
                <a:gd name="T60" fmla="*/ 482 w 720"/>
                <a:gd name="T61" fmla="*/ 707 h 736"/>
                <a:gd name="T62" fmla="*/ 396 w 720"/>
                <a:gd name="T63" fmla="*/ 729 h 736"/>
                <a:gd name="T64" fmla="*/ 306 w 720"/>
                <a:gd name="T65" fmla="*/ 726 h 736"/>
                <a:gd name="T66" fmla="*/ 222 w 720"/>
                <a:gd name="T67" fmla="*/ 702 h 736"/>
                <a:gd name="T68" fmla="*/ 147 w 720"/>
                <a:gd name="T69" fmla="*/ 658 h 736"/>
                <a:gd name="T70" fmla="*/ 86 w 720"/>
                <a:gd name="T71" fmla="*/ 598 h 736"/>
                <a:gd name="T72" fmla="*/ 40 w 720"/>
                <a:gd name="T73" fmla="*/ 524 h 736"/>
                <a:gd name="T74" fmla="*/ 12 w 720"/>
                <a:gd name="T75" fmla="*/ 441 h 736"/>
                <a:gd name="T76" fmla="*/ 5 w 720"/>
                <a:gd name="T77" fmla="*/ 350 h 736"/>
                <a:gd name="T78" fmla="*/ 21 w 720"/>
                <a:gd name="T79" fmla="*/ 260 h 736"/>
                <a:gd name="T80" fmla="*/ 57 w 720"/>
                <a:gd name="T81" fmla="*/ 179 h 736"/>
                <a:gd name="T82" fmla="*/ 110 w 720"/>
                <a:gd name="T83" fmla="*/ 111 h 736"/>
                <a:gd name="T84" fmla="*/ 176 w 720"/>
                <a:gd name="T85" fmla="*/ 59 h 736"/>
                <a:gd name="T86" fmla="*/ 254 w 720"/>
                <a:gd name="T87" fmla="*/ 22 h 736"/>
                <a:gd name="T88" fmla="*/ 342 w 720"/>
                <a:gd name="T89" fmla="*/ 6 h 736"/>
                <a:gd name="T90" fmla="*/ 431 w 720"/>
                <a:gd name="T91" fmla="*/ 13 h 736"/>
                <a:gd name="T92" fmla="*/ 514 w 720"/>
                <a:gd name="T93" fmla="*/ 42 h 736"/>
                <a:gd name="T94" fmla="*/ 585 w 720"/>
                <a:gd name="T95" fmla="*/ 88 h 736"/>
                <a:gd name="T96" fmla="*/ 645 w 720"/>
                <a:gd name="T97" fmla="*/ 151 h 736"/>
                <a:gd name="T98" fmla="*/ 687 w 720"/>
                <a:gd name="T99" fmla="*/ 226 h 736"/>
                <a:gd name="T100" fmla="*/ 710 w 720"/>
                <a:gd name="T101" fmla="*/ 313 h 7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20"/>
                <a:gd name="T154" fmla="*/ 0 h 736"/>
                <a:gd name="T155" fmla="*/ 720 w 720"/>
                <a:gd name="T156" fmla="*/ 736 h 73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20" h="736">
                  <a:moveTo>
                    <a:pt x="720" y="368"/>
                  </a:moveTo>
                  <a:lnTo>
                    <a:pt x="719" y="348"/>
                  </a:lnTo>
                  <a:lnTo>
                    <a:pt x="717" y="330"/>
                  </a:lnTo>
                  <a:lnTo>
                    <a:pt x="716" y="311"/>
                  </a:lnTo>
                  <a:lnTo>
                    <a:pt x="713" y="294"/>
                  </a:lnTo>
                  <a:lnTo>
                    <a:pt x="709" y="276"/>
                  </a:lnTo>
                  <a:lnTo>
                    <a:pt x="704" y="259"/>
                  </a:lnTo>
                  <a:lnTo>
                    <a:pt x="698" y="242"/>
                  </a:lnTo>
                  <a:lnTo>
                    <a:pt x="691" y="225"/>
                  </a:lnTo>
                  <a:lnTo>
                    <a:pt x="684" y="209"/>
                  </a:lnTo>
                  <a:lnTo>
                    <a:pt x="677" y="192"/>
                  </a:lnTo>
                  <a:lnTo>
                    <a:pt x="667" y="178"/>
                  </a:lnTo>
                  <a:lnTo>
                    <a:pt x="659" y="162"/>
                  </a:lnTo>
                  <a:lnTo>
                    <a:pt x="648" y="148"/>
                  </a:lnTo>
                  <a:lnTo>
                    <a:pt x="638" y="134"/>
                  </a:lnTo>
                  <a:lnTo>
                    <a:pt x="627" y="121"/>
                  </a:lnTo>
                  <a:lnTo>
                    <a:pt x="615" y="108"/>
                  </a:lnTo>
                  <a:lnTo>
                    <a:pt x="602" y="95"/>
                  </a:lnTo>
                  <a:lnTo>
                    <a:pt x="589" y="84"/>
                  </a:lnTo>
                  <a:lnTo>
                    <a:pt x="576" y="73"/>
                  </a:lnTo>
                  <a:lnTo>
                    <a:pt x="562" y="63"/>
                  </a:lnTo>
                  <a:lnTo>
                    <a:pt x="546" y="53"/>
                  </a:lnTo>
                  <a:lnTo>
                    <a:pt x="531" y="44"/>
                  </a:lnTo>
                  <a:lnTo>
                    <a:pt x="516" y="37"/>
                  </a:lnTo>
                  <a:lnTo>
                    <a:pt x="500" y="29"/>
                  </a:lnTo>
                  <a:lnTo>
                    <a:pt x="484" y="23"/>
                  </a:lnTo>
                  <a:lnTo>
                    <a:pt x="467" y="17"/>
                  </a:lnTo>
                  <a:lnTo>
                    <a:pt x="450" y="12"/>
                  </a:lnTo>
                  <a:lnTo>
                    <a:pt x="432" y="7"/>
                  </a:lnTo>
                  <a:lnTo>
                    <a:pt x="414" y="5"/>
                  </a:lnTo>
                  <a:lnTo>
                    <a:pt x="396" y="2"/>
                  </a:lnTo>
                  <a:lnTo>
                    <a:pt x="378" y="0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24" y="2"/>
                  </a:lnTo>
                  <a:lnTo>
                    <a:pt x="306" y="5"/>
                  </a:lnTo>
                  <a:lnTo>
                    <a:pt x="288" y="7"/>
                  </a:lnTo>
                  <a:lnTo>
                    <a:pt x="270" y="12"/>
                  </a:lnTo>
                  <a:lnTo>
                    <a:pt x="253" y="17"/>
                  </a:lnTo>
                  <a:lnTo>
                    <a:pt x="236" y="23"/>
                  </a:lnTo>
                  <a:lnTo>
                    <a:pt x="220" y="29"/>
                  </a:lnTo>
                  <a:lnTo>
                    <a:pt x="204" y="37"/>
                  </a:lnTo>
                  <a:lnTo>
                    <a:pt x="189" y="44"/>
                  </a:lnTo>
                  <a:lnTo>
                    <a:pt x="174" y="53"/>
                  </a:lnTo>
                  <a:lnTo>
                    <a:pt x="158" y="63"/>
                  </a:lnTo>
                  <a:lnTo>
                    <a:pt x="144" y="73"/>
                  </a:lnTo>
                  <a:lnTo>
                    <a:pt x="131" y="84"/>
                  </a:lnTo>
                  <a:lnTo>
                    <a:pt x="118" y="95"/>
                  </a:lnTo>
                  <a:lnTo>
                    <a:pt x="105" y="108"/>
                  </a:lnTo>
                  <a:lnTo>
                    <a:pt x="93" y="121"/>
                  </a:lnTo>
                  <a:lnTo>
                    <a:pt x="82" y="134"/>
                  </a:lnTo>
                  <a:lnTo>
                    <a:pt x="72" y="148"/>
                  </a:lnTo>
                  <a:lnTo>
                    <a:pt x="61" y="162"/>
                  </a:lnTo>
                  <a:lnTo>
                    <a:pt x="53" y="178"/>
                  </a:lnTo>
                  <a:lnTo>
                    <a:pt x="43" y="192"/>
                  </a:lnTo>
                  <a:lnTo>
                    <a:pt x="36" y="209"/>
                  </a:lnTo>
                  <a:lnTo>
                    <a:pt x="29" y="225"/>
                  </a:lnTo>
                  <a:lnTo>
                    <a:pt x="22" y="242"/>
                  </a:lnTo>
                  <a:lnTo>
                    <a:pt x="16" y="259"/>
                  </a:lnTo>
                  <a:lnTo>
                    <a:pt x="11" y="276"/>
                  </a:lnTo>
                  <a:lnTo>
                    <a:pt x="8" y="294"/>
                  </a:lnTo>
                  <a:lnTo>
                    <a:pt x="4" y="311"/>
                  </a:lnTo>
                  <a:lnTo>
                    <a:pt x="3" y="330"/>
                  </a:lnTo>
                  <a:lnTo>
                    <a:pt x="1" y="348"/>
                  </a:lnTo>
                  <a:lnTo>
                    <a:pt x="0" y="368"/>
                  </a:lnTo>
                  <a:lnTo>
                    <a:pt x="1" y="387"/>
                  </a:lnTo>
                  <a:lnTo>
                    <a:pt x="3" y="405"/>
                  </a:lnTo>
                  <a:lnTo>
                    <a:pt x="4" y="423"/>
                  </a:lnTo>
                  <a:lnTo>
                    <a:pt x="8" y="442"/>
                  </a:lnTo>
                  <a:lnTo>
                    <a:pt x="11" y="459"/>
                  </a:lnTo>
                  <a:lnTo>
                    <a:pt x="16" y="477"/>
                  </a:lnTo>
                  <a:lnTo>
                    <a:pt x="22" y="494"/>
                  </a:lnTo>
                  <a:lnTo>
                    <a:pt x="29" y="510"/>
                  </a:lnTo>
                  <a:lnTo>
                    <a:pt x="36" y="527"/>
                  </a:lnTo>
                  <a:lnTo>
                    <a:pt x="43" y="543"/>
                  </a:lnTo>
                  <a:lnTo>
                    <a:pt x="53" y="558"/>
                  </a:lnTo>
                  <a:lnTo>
                    <a:pt x="61" y="573"/>
                  </a:lnTo>
                  <a:lnTo>
                    <a:pt x="72" y="588"/>
                  </a:lnTo>
                  <a:lnTo>
                    <a:pt x="82" y="601"/>
                  </a:lnTo>
                  <a:lnTo>
                    <a:pt x="93" y="615"/>
                  </a:lnTo>
                  <a:lnTo>
                    <a:pt x="105" y="628"/>
                  </a:lnTo>
                  <a:lnTo>
                    <a:pt x="118" y="639"/>
                  </a:lnTo>
                  <a:lnTo>
                    <a:pt x="131" y="651"/>
                  </a:lnTo>
                  <a:lnTo>
                    <a:pt x="144" y="662"/>
                  </a:lnTo>
                  <a:lnTo>
                    <a:pt x="158" y="672"/>
                  </a:lnTo>
                  <a:lnTo>
                    <a:pt x="174" y="682"/>
                  </a:lnTo>
                  <a:lnTo>
                    <a:pt x="189" y="690"/>
                  </a:lnTo>
                  <a:lnTo>
                    <a:pt x="204" y="699"/>
                  </a:lnTo>
                  <a:lnTo>
                    <a:pt x="220" y="706"/>
                  </a:lnTo>
                  <a:lnTo>
                    <a:pt x="236" y="713"/>
                  </a:lnTo>
                  <a:lnTo>
                    <a:pt x="253" y="719"/>
                  </a:lnTo>
                  <a:lnTo>
                    <a:pt x="270" y="723"/>
                  </a:lnTo>
                  <a:lnTo>
                    <a:pt x="288" y="727"/>
                  </a:lnTo>
                  <a:lnTo>
                    <a:pt x="306" y="732"/>
                  </a:lnTo>
                  <a:lnTo>
                    <a:pt x="324" y="733"/>
                  </a:lnTo>
                  <a:lnTo>
                    <a:pt x="342" y="734"/>
                  </a:lnTo>
                  <a:lnTo>
                    <a:pt x="360" y="736"/>
                  </a:lnTo>
                  <a:lnTo>
                    <a:pt x="378" y="734"/>
                  </a:lnTo>
                  <a:lnTo>
                    <a:pt x="396" y="733"/>
                  </a:lnTo>
                  <a:lnTo>
                    <a:pt x="414" y="732"/>
                  </a:lnTo>
                  <a:lnTo>
                    <a:pt x="432" y="727"/>
                  </a:lnTo>
                  <a:lnTo>
                    <a:pt x="450" y="723"/>
                  </a:lnTo>
                  <a:lnTo>
                    <a:pt x="467" y="719"/>
                  </a:lnTo>
                  <a:lnTo>
                    <a:pt x="484" y="713"/>
                  </a:lnTo>
                  <a:lnTo>
                    <a:pt x="500" y="706"/>
                  </a:lnTo>
                  <a:lnTo>
                    <a:pt x="516" y="699"/>
                  </a:lnTo>
                  <a:lnTo>
                    <a:pt x="531" y="690"/>
                  </a:lnTo>
                  <a:lnTo>
                    <a:pt x="546" y="682"/>
                  </a:lnTo>
                  <a:lnTo>
                    <a:pt x="562" y="672"/>
                  </a:lnTo>
                  <a:lnTo>
                    <a:pt x="576" y="662"/>
                  </a:lnTo>
                  <a:lnTo>
                    <a:pt x="589" y="651"/>
                  </a:lnTo>
                  <a:lnTo>
                    <a:pt x="602" y="639"/>
                  </a:lnTo>
                  <a:lnTo>
                    <a:pt x="615" y="628"/>
                  </a:lnTo>
                  <a:lnTo>
                    <a:pt x="627" y="615"/>
                  </a:lnTo>
                  <a:lnTo>
                    <a:pt x="638" y="601"/>
                  </a:lnTo>
                  <a:lnTo>
                    <a:pt x="648" y="588"/>
                  </a:lnTo>
                  <a:lnTo>
                    <a:pt x="659" y="573"/>
                  </a:lnTo>
                  <a:lnTo>
                    <a:pt x="667" y="558"/>
                  </a:lnTo>
                  <a:lnTo>
                    <a:pt x="677" y="543"/>
                  </a:lnTo>
                  <a:lnTo>
                    <a:pt x="684" y="527"/>
                  </a:lnTo>
                  <a:lnTo>
                    <a:pt x="691" y="510"/>
                  </a:lnTo>
                  <a:lnTo>
                    <a:pt x="698" y="494"/>
                  </a:lnTo>
                  <a:lnTo>
                    <a:pt x="704" y="477"/>
                  </a:lnTo>
                  <a:lnTo>
                    <a:pt x="709" y="459"/>
                  </a:lnTo>
                  <a:lnTo>
                    <a:pt x="713" y="442"/>
                  </a:lnTo>
                  <a:lnTo>
                    <a:pt x="716" y="423"/>
                  </a:lnTo>
                  <a:lnTo>
                    <a:pt x="717" y="405"/>
                  </a:lnTo>
                  <a:lnTo>
                    <a:pt x="719" y="387"/>
                  </a:lnTo>
                  <a:lnTo>
                    <a:pt x="720" y="368"/>
                  </a:lnTo>
                  <a:close/>
                  <a:moveTo>
                    <a:pt x="715" y="368"/>
                  </a:moveTo>
                  <a:lnTo>
                    <a:pt x="715" y="387"/>
                  </a:lnTo>
                  <a:lnTo>
                    <a:pt x="713" y="405"/>
                  </a:lnTo>
                  <a:lnTo>
                    <a:pt x="710" y="423"/>
                  </a:lnTo>
                  <a:lnTo>
                    <a:pt x="708" y="441"/>
                  </a:lnTo>
                  <a:lnTo>
                    <a:pt x="704" y="459"/>
                  </a:lnTo>
                  <a:lnTo>
                    <a:pt x="699" y="476"/>
                  </a:lnTo>
                  <a:lnTo>
                    <a:pt x="694" y="492"/>
                  </a:lnTo>
                  <a:lnTo>
                    <a:pt x="687" y="509"/>
                  </a:lnTo>
                  <a:lnTo>
                    <a:pt x="680" y="524"/>
                  </a:lnTo>
                  <a:lnTo>
                    <a:pt x="672" y="540"/>
                  </a:lnTo>
                  <a:lnTo>
                    <a:pt x="663" y="556"/>
                  </a:lnTo>
                  <a:lnTo>
                    <a:pt x="655" y="570"/>
                  </a:lnTo>
                  <a:lnTo>
                    <a:pt x="645" y="584"/>
                  </a:lnTo>
                  <a:lnTo>
                    <a:pt x="634" y="598"/>
                  </a:lnTo>
                  <a:lnTo>
                    <a:pt x="623" y="611"/>
                  </a:lnTo>
                  <a:lnTo>
                    <a:pt x="610" y="624"/>
                  </a:lnTo>
                  <a:lnTo>
                    <a:pt x="599" y="636"/>
                  </a:lnTo>
                  <a:lnTo>
                    <a:pt x="585" y="648"/>
                  </a:lnTo>
                  <a:lnTo>
                    <a:pt x="573" y="658"/>
                  </a:lnTo>
                  <a:lnTo>
                    <a:pt x="559" y="668"/>
                  </a:lnTo>
                  <a:lnTo>
                    <a:pt x="544" y="678"/>
                  </a:lnTo>
                  <a:lnTo>
                    <a:pt x="530" y="686"/>
                  </a:lnTo>
                  <a:lnTo>
                    <a:pt x="514" y="695"/>
                  </a:lnTo>
                  <a:lnTo>
                    <a:pt x="498" y="702"/>
                  </a:lnTo>
                  <a:lnTo>
                    <a:pt x="482" y="707"/>
                  </a:lnTo>
                  <a:lnTo>
                    <a:pt x="466" y="713"/>
                  </a:lnTo>
                  <a:lnTo>
                    <a:pt x="449" y="719"/>
                  </a:lnTo>
                  <a:lnTo>
                    <a:pt x="431" y="723"/>
                  </a:lnTo>
                  <a:lnTo>
                    <a:pt x="414" y="726"/>
                  </a:lnTo>
                  <a:lnTo>
                    <a:pt x="396" y="729"/>
                  </a:lnTo>
                  <a:lnTo>
                    <a:pt x="378" y="730"/>
                  </a:lnTo>
                  <a:lnTo>
                    <a:pt x="360" y="730"/>
                  </a:lnTo>
                  <a:lnTo>
                    <a:pt x="342" y="730"/>
                  </a:lnTo>
                  <a:lnTo>
                    <a:pt x="324" y="729"/>
                  </a:lnTo>
                  <a:lnTo>
                    <a:pt x="306" y="726"/>
                  </a:lnTo>
                  <a:lnTo>
                    <a:pt x="289" y="723"/>
                  </a:lnTo>
                  <a:lnTo>
                    <a:pt x="271" y="719"/>
                  </a:lnTo>
                  <a:lnTo>
                    <a:pt x="254" y="713"/>
                  </a:lnTo>
                  <a:lnTo>
                    <a:pt x="238" y="707"/>
                  </a:lnTo>
                  <a:lnTo>
                    <a:pt x="222" y="702"/>
                  </a:lnTo>
                  <a:lnTo>
                    <a:pt x="206" y="695"/>
                  </a:lnTo>
                  <a:lnTo>
                    <a:pt x="190" y="686"/>
                  </a:lnTo>
                  <a:lnTo>
                    <a:pt x="176" y="678"/>
                  </a:lnTo>
                  <a:lnTo>
                    <a:pt x="161" y="668"/>
                  </a:lnTo>
                  <a:lnTo>
                    <a:pt x="147" y="658"/>
                  </a:lnTo>
                  <a:lnTo>
                    <a:pt x="135" y="648"/>
                  </a:lnTo>
                  <a:lnTo>
                    <a:pt x="121" y="636"/>
                  </a:lnTo>
                  <a:lnTo>
                    <a:pt x="110" y="624"/>
                  </a:lnTo>
                  <a:lnTo>
                    <a:pt x="97" y="611"/>
                  </a:lnTo>
                  <a:lnTo>
                    <a:pt x="86" y="598"/>
                  </a:lnTo>
                  <a:lnTo>
                    <a:pt x="76" y="584"/>
                  </a:lnTo>
                  <a:lnTo>
                    <a:pt x="65" y="570"/>
                  </a:lnTo>
                  <a:lnTo>
                    <a:pt x="57" y="556"/>
                  </a:lnTo>
                  <a:lnTo>
                    <a:pt x="48" y="540"/>
                  </a:lnTo>
                  <a:lnTo>
                    <a:pt x="40" y="524"/>
                  </a:lnTo>
                  <a:lnTo>
                    <a:pt x="33" y="509"/>
                  </a:lnTo>
                  <a:lnTo>
                    <a:pt x="26" y="492"/>
                  </a:lnTo>
                  <a:lnTo>
                    <a:pt x="21" y="476"/>
                  </a:lnTo>
                  <a:lnTo>
                    <a:pt x="16" y="459"/>
                  </a:lnTo>
                  <a:lnTo>
                    <a:pt x="12" y="441"/>
                  </a:lnTo>
                  <a:lnTo>
                    <a:pt x="10" y="423"/>
                  </a:lnTo>
                  <a:lnTo>
                    <a:pt x="7" y="405"/>
                  </a:lnTo>
                  <a:lnTo>
                    <a:pt x="5" y="387"/>
                  </a:lnTo>
                  <a:lnTo>
                    <a:pt x="5" y="368"/>
                  </a:lnTo>
                  <a:lnTo>
                    <a:pt x="5" y="350"/>
                  </a:lnTo>
                  <a:lnTo>
                    <a:pt x="7" y="331"/>
                  </a:lnTo>
                  <a:lnTo>
                    <a:pt x="10" y="313"/>
                  </a:lnTo>
                  <a:lnTo>
                    <a:pt x="12" y="294"/>
                  </a:lnTo>
                  <a:lnTo>
                    <a:pt x="16" y="277"/>
                  </a:lnTo>
                  <a:lnTo>
                    <a:pt x="21" y="260"/>
                  </a:lnTo>
                  <a:lnTo>
                    <a:pt x="26" y="243"/>
                  </a:lnTo>
                  <a:lnTo>
                    <a:pt x="33" y="226"/>
                  </a:lnTo>
                  <a:lnTo>
                    <a:pt x="40" y="210"/>
                  </a:lnTo>
                  <a:lnTo>
                    <a:pt x="48" y="195"/>
                  </a:lnTo>
                  <a:lnTo>
                    <a:pt x="57" y="179"/>
                  </a:lnTo>
                  <a:lnTo>
                    <a:pt x="65" y="165"/>
                  </a:lnTo>
                  <a:lnTo>
                    <a:pt x="76" y="151"/>
                  </a:lnTo>
                  <a:lnTo>
                    <a:pt x="86" y="137"/>
                  </a:lnTo>
                  <a:lnTo>
                    <a:pt x="97" y="124"/>
                  </a:lnTo>
                  <a:lnTo>
                    <a:pt x="110" y="111"/>
                  </a:lnTo>
                  <a:lnTo>
                    <a:pt x="121" y="100"/>
                  </a:lnTo>
                  <a:lnTo>
                    <a:pt x="135" y="88"/>
                  </a:lnTo>
                  <a:lnTo>
                    <a:pt x="147" y="77"/>
                  </a:lnTo>
                  <a:lnTo>
                    <a:pt x="161" y="67"/>
                  </a:lnTo>
                  <a:lnTo>
                    <a:pt x="176" y="59"/>
                  </a:lnTo>
                  <a:lnTo>
                    <a:pt x="190" y="49"/>
                  </a:lnTo>
                  <a:lnTo>
                    <a:pt x="206" y="42"/>
                  </a:lnTo>
                  <a:lnTo>
                    <a:pt x="222" y="34"/>
                  </a:lnTo>
                  <a:lnTo>
                    <a:pt x="238" y="27"/>
                  </a:lnTo>
                  <a:lnTo>
                    <a:pt x="254" y="22"/>
                  </a:lnTo>
                  <a:lnTo>
                    <a:pt x="271" y="17"/>
                  </a:lnTo>
                  <a:lnTo>
                    <a:pt x="289" y="13"/>
                  </a:lnTo>
                  <a:lnTo>
                    <a:pt x="306" y="10"/>
                  </a:lnTo>
                  <a:lnTo>
                    <a:pt x="324" y="7"/>
                  </a:lnTo>
                  <a:lnTo>
                    <a:pt x="342" y="6"/>
                  </a:lnTo>
                  <a:lnTo>
                    <a:pt x="360" y="6"/>
                  </a:lnTo>
                  <a:lnTo>
                    <a:pt x="378" y="6"/>
                  </a:lnTo>
                  <a:lnTo>
                    <a:pt x="396" y="7"/>
                  </a:lnTo>
                  <a:lnTo>
                    <a:pt x="414" y="10"/>
                  </a:lnTo>
                  <a:lnTo>
                    <a:pt x="431" y="13"/>
                  </a:lnTo>
                  <a:lnTo>
                    <a:pt x="449" y="17"/>
                  </a:lnTo>
                  <a:lnTo>
                    <a:pt x="466" y="22"/>
                  </a:lnTo>
                  <a:lnTo>
                    <a:pt x="482" y="27"/>
                  </a:lnTo>
                  <a:lnTo>
                    <a:pt x="498" y="34"/>
                  </a:lnTo>
                  <a:lnTo>
                    <a:pt x="514" y="42"/>
                  </a:lnTo>
                  <a:lnTo>
                    <a:pt x="530" y="49"/>
                  </a:lnTo>
                  <a:lnTo>
                    <a:pt x="544" y="59"/>
                  </a:lnTo>
                  <a:lnTo>
                    <a:pt x="559" y="67"/>
                  </a:lnTo>
                  <a:lnTo>
                    <a:pt x="573" y="77"/>
                  </a:lnTo>
                  <a:lnTo>
                    <a:pt x="585" y="88"/>
                  </a:lnTo>
                  <a:lnTo>
                    <a:pt x="599" y="100"/>
                  </a:lnTo>
                  <a:lnTo>
                    <a:pt x="610" y="111"/>
                  </a:lnTo>
                  <a:lnTo>
                    <a:pt x="623" y="124"/>
                  </a:lnTo>
                  <a:lnTo>
                    <a:pt x="634" y="137"/>
                  </a:lnTo>
                  <a:lnTo>
                    <a:pt x="645" y="151"/>
                  </a:lnTo>
                  <a:lnTo>
                    <a:pt x="655" y="165"/>
                  </a:lnTo>
                  <a:lnTo>
                    <a:pt x="663" y="179"/>
                  </a:lnTo>
                  <a:lnTo>
                    <a:pt x="672" y="195"/>
                  </a:lnTo>
                  <a:lnTo>
                    <a:pt x="680" y="210"/>
                  </a:lnTo>
                  <a:lnTo>
                    <a:pt x="687" y="226"/>
                  </a:lnTo>
                  <a:lnTo>
                    <a:pt x="694" y="243"/>
                  </a:lnTo>
                  <a:lnTo>
                    <a:pt x="699" y="260"/>
                  </a:lnTo>
                  <a:lnTo>
                    <a:pt x="704" y="277"/>
                  </a:lnTo>
                  <a:lnTo>
                    <a:pt x="708" y="294"/>
                  </a:lnTo>
                  <a:lnTo>
                    <a:pt x="710" y="313"/>
                  </a:lnTo>
                  <a:lnTo>
                    <a:pt x="713" y="331"/>
                  </a:lnTo>
                  <a:lnTo>
                    <a:pt x="715" y="350"/>
                  </a:lnTo>
                  <a:lnTo>
                    <a:pt x="715" y="368"/>
                  </a:lnTo>
                  <a:close/>
                </a:path>
              </a:pathLst>
            </a:custGeom>
            <a:solidFill>
              <a:srgbClr val="9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1" name="Freeform 309"/>
            <p:cNvSpPr>
              <a:spLocks noEditPoints="1"/>
            </p:cNvSpPr>
            <p:nvPr/>
          </p:nvSpPr>
          <p:spPr bwMode="auto">
            <a:xfrm>
              <a:off x="4128" y="2101"/>
              <a:ext cx="714" cy="730"/>
            </a:xfrm>
            <a:custGeom>
              <a:avLst/>
              <a:gdLst>
                <a:gd name="T0" fmla="*/ 707 w 714"/>
                <a:gd name="T1" fmla="*/ 291 h 730"/>
                <a:gd name="T2" fmla="*/ 680 w 714"/>
                <a:gd name="T3" fmla="*/ 206 h 730"/>
                <a:gd name="T4" fmla="*/ 632 w 714"/>
                <a:gd name="T5" fmla="*/ 132 h 730"/>
                <a:gd name="T6" fmla="*/ 571 w 714"/>
                <a:gd name="T7" fmla="*/ 73 h 730"/>
                <a:gd name="T8" fmla="*/ 496 w 714"/>
                <a:gd name="T9" fmla="*/ 29 h 730"/>
                <a:gd name="T10" fmla="*/ 411 w 714"/>
                <a:gd name="T11" fmla="*/ 4 h 730"/>
                <a:gd name="T12" fmla="*/ 321 w 714"/>
                <a:gd name="T13" fmla="*/ 2 h 730"/>
                <a:gd name="T14" fmla="*/ 235 w 714"/>
                <a:gd name="T15" fmla="*/ 21 h 730"/>
                <a:gd name="T16" fmla="*/ 157 w 714"/>
                <a:gd name="T17" fmla="*/ 63 h 730"/>
                <a:gd name="T18" fmla="*/ 93 w 714"/>
                <a:gd name="T19" fmla="*/ 119 h 730"/>
                <a:gd name="T20" fmla="*/ 43 w 714"/>
                <a:gd name="T21" fmla="*/ 190 h 730"/>
                <a:gd name="T22" fmla="*/ 11 w 714"/>
                <a:gd name="T23" fmla="*/ 274 h 730"/>
                <a:gd name="T24" fmla="*/ 0 w 714"/>
                <a:gd name="T25" fmla="*/ 365 h 730"/>
                <a:gd name="T26" fmla="*/ 11 w 714"/>
                <a:gd name="T27" fmla="*/ 456 h 730"/>
                <a:gd name="T28" fmla="*/ 43 w 714"/>
                <a:gd name="T29" fmla="*/ 538 h 730"/>
                <a:gd name="T30" fmla="*/ 93 w 714"/>
                <a:gd name="T31" fmla="*/ 611 h 730"/>
                <a:gd name="T32" fmla="*/ 157 w 714"/>
                <a:gd name="T33" fmla="*/ 668 h 730"/>
                <a:gd name="T34" fmla="*/ 235 w 714"/>
                <a:gd name="T35" fmla="*/ 707 h 730"/>
                <a:gd name="T36" fmla="*/ 321 w 714"/>
                <a:gd name="T37" fmla="*/ 727 h 730"/>
                <a:gd name="T38" fmla="*/ 411 w 714"/>
                <a:gd name="T39" fmla="*/ 726 h 730"/>
                <a:gd name="T40" fmla="*/ 496 w 714"/>
                <a:gd name="T41" fmla="*/ 702 h 730"/>
                <a:gd name="T42" fmla="*/ 571 w 714"/>
                <a:gd name="T43" fmla="*/ 658 h 730"/>
                <a:gd name="T44" fmla="*/ 632 w 714"/>
                <a:gd name="T45" fmla="*/ 597 h 730"/>
                <a:gd name="T46" fmla="*/ 680 w 714"/>
                <a:gd name="T47" fmla="*/ 523 h 730"/>
                <a:gd name="T48" fmla="*/ 707 w 714"/>
                <a:gd name="T49" fmla="*/ 439 h 730"/>
                <a:gd name="T50" fmla="*/ 709 w 714"/>
                <a:gd name="T51" fmla="*/ 365 h 730"/>
                <a:gd name="T52" fmla="*/ 698 w 714"/>
                <a:gd name="T53" fmla="*/ 455 h 730"/>
                <a:gd name="T54" fmla="*/ 667 w 714"/>
                <a:gd name="T55" fmla="*/ 537 h 730"/>
                <a:gd name="T56" fmla="*/ 618 w 714"/>
                <a:gd name="T57" fmla="*/ 606 h 730"/>
                <a:gd name="T58" fmla="*/ 554 w 714"/>
                <a:gd name="T59" fmla="*/ 663 h 730"/>
                <a:gd name="T60" fmla="*/ 478 w 714"/>
                <a:gd name="T61" fmla="*/ 703 h 730"/>
                <a:gd name="T62" fmla="*/ 393 w 714"/>
                <a:gd name="T63" fmla="*/ 723 h 730"/>
                <a:gd name="T64" fmla="*/ 303 w 714"/>
                <a:gd name="T65" fmla="*/ 720 h 730"/>
                <a:gd name="T66" fmla="*/ 219 w 714"/>
                <a:gd name="T67" fmla="*/ 696 h 730"/>
                <a:gd name="T68" fmla="*/ 146 w 714"/>
                <a:gd name="T69" fmla="*/ 653 h 730"/>
                <a:gd name="T70" fmla="*/ 86 w 714"/>
                <a:gd name="T71" fmla="*/ 594 h 730"/>
                <a:gd name="T72" fmla="*/ 40 w 714"/>
                <a:gd name="T73" fmla="*/ 521 h 730"/>
                <a:gd name="T74" fmla="*/ 12 w 714"/>
                <a:gd name="T75" fmla="*/ 438 h 730"/>
                <a:gd name="T76" fmla="*/ 5 w 714"/>
                <a:gd name="T77" fmla="*/ 347 h 730"/>
                <a:gd name="T78" fmla="*/ 20 w 714"/>
                <a:gd name="T79" fmla="*/ 257 h 730"/>
                <a:gd name="T80" fmla="*/ 55 w 714"/>
                <a:gd name="T81" fmla="*/ 178 h 730"/>
                <a:gd name="T82" fmla="*/ 108 w 714"/>
                <a:gd name="T83" fmla="*/ 111 h 730"/>
                <a:gd name="T84" fmla="*/ 175 w 714"/>
                <a:gd name="T85" fmla="*/ 57 h 730"/>
                <a:gd name="T86" fmla="*/ 253 w 714"/>
                <a:gd name="T87" fmla="*/ 21 h 730"/>
                <a:gd name="T88" fmla="*/ 339 w 714"/>
                <a:gd name="T89" fmla="*/ 6 h 730"/>
                <a:gd name="T90" fmla="*/ 428 w 714"/>
                <a:gd name="T91" fmla="*/ 13 h 730"/>
                <a:gd name="T92" fmla="*/ 510 w 714"/>
                <a:gd name="T93" fmla="*/ 40 h 730"/>
                <a:gd name="T94" fmla="*/ 581 w 714"/>
                <a:gd name="T95" fmla="*/ 87 h 730"/>
                <a:gd name="T96" fmla="*/ 639 w 714"/>
                <a:gd name="T97" fmla="*/ 149 h 730"/>
                <a:gd name="T98" fmla="*/ 682 w 714"/>
                <a:gd name="T99" fmla="*/ 225 h 730"/>
                <a:gd name="T100" fmla="*/ 705 w 714"/>
                <a:gd name="T101" fmla="*/ 310 h 73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14"/>
                <a:gd name="T154" fmla="*/ 0 h 730"/>
                <a:gd name="T155" fmla="*/ 714 w 714"/>
                <a:gd name="T156" fmla="*/ 730 h 73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14" h="730">
                  <a:moveTo>
                    <a:pt x="714" y="365"/>
                  </a:moveTo>
                  <a:lnTo>
                    <a:pt x="714" y="347"/>
                  </a:lnTo>
                  <a:lnTo>
                    <a:pt x="713" y="327"/>
                  </a:lnTo>
                  <a:lnTo>
                    <a:pt x="710" y="310"/>
                  </a:lnTo>
                  <a:lnTo>
                    <a:pt x="707" y="291"/>
                  </a:lnTo>
                  <a:lnTo>
                    <a:pt x="703" y="274"/>
                  </a:lnTo>
                  <a:lnTo>
                    <a:pt x="698" y="256"/>
                  </a:lnTo>
                  <a:lnTo>
                    <a:pt x="692" y="239"/>
                  </a:lnTo>
                  <a:lnTo>
                    <a:pt x="687" y="223"/>
                  </a:lnTo>
                  <a:lnTo>
                    <a:pt x="680" y="206"/>
                  </a:lnTo>
                  <a:lnTo>
                    <a:pt x="671" y="190"/>
                  </a:lnTo>
                  <a:lnTo>
                    <a:pt x="663" y="176"/>
                  </a:lnTo>
                  <a:lnTo>
                    <a:pt x="653" y="161"/>
                  </a:lnTo>
                  <a:lnTo>
                    <a:pt x="644" y="146"/>
                  </a:lnTo>
                  <a:lnTo>
                    <a:pt x="632" y="132"/>
                  </a:lnTo>
                  <a:lnTo>
                    <a:pt x="621" y="119"/>
                  </a:lnTo>
                  <a:lnTo>
                    <a:pt x="610" y="107"/>
                  </a:lnTo>
                  <a:lnTo>
                    <a:pt x="598" y="95"/>
                  </a:lnTo>
                  <a:lnTo>
                    <a:pt x="584" y="83"/>
                  </a:lnTo>
                  <a:lnTo>
                    <a:pt x="571" y="73"/>
                  </a:lnTo>
                  <a:lnTo>
                    <a:pt x="557" y="63"/>
                  </a:lnTo>
                  <a:lnTo>
                    <a:pt x="542" y="53"/>
                  </a:lnTo>
                  <a:lnTo>
                    <a:pt x="528" y="44"/>
                  </a:lnTo>
                  <a:lnTo>
                    <a:pt x="511" y="36"/>
                  </a:lnTo>
                  <a:lnTo>
                    <a:pt x="496" y="29"/>
                  </a:lnTo>
                  <a:lnTo>
                    <a:pt x="479" y="21"/>
                  </a:lnTo>
                  <a:lnTo>
                    <a:pt x="463" y="16"/>
                  </a:lnTo>
                  <a:lnTo>
                    <a:pt x="446" y="12"/>
                  </a:lnTo>
                  <a:lnTo>
                    <a:pt x="429" y="7"/>
                  </a:lnTo>
                  <a:lnTo>
                    <a:pt x="411" y="4"/>
                  </a:lnTo>
                  <a:lnTo>
                    <a:pt x="393" y="2"/>
                  </a:lnTo>
                  <a:lnTo>
                    <a:pt x="375" y="0"/>
                  </a:lnTo>
                  <a:lnTo>
                    <a:pt x="357" y="0"/>
                  </a:lnTo>
                  <a:lnTo>
                    <a:pt x="339" y="0"/>
                  </a:lnTo>
                  <a:lnTo>
                    <a:pt x="321" y="2"/>
                  </a:lnTo>
                  <a:lnTo>
                    <a:pt x="303" y="4"/>
                  </a:lnTo>
                  <a:lnTo>
                    <a:pt x="285" y="7"/>
                  </a:lnTo>
                  <a:lnTo>
                    <a:pt x="268" y="12"/>
                  </a:lnTo>
                  <a:lnTo>
                    <a:pt x="251" y="16"/>
                  </a:lnTo>
                  <a:lnTo>
                    <a:pt x="235" y="21"/>
                  </a:lnTo>
                  <a:lnTo>
                    <a:pt x="218" y="29"/>
                  </a:lnTo>
                  <a:lnTo>
                    <a:pt x="203" y="36"/>
                  </a:lnTo>
                  <a:lnTo>
                    <a:pt x="187" y="44"/>
                  </a:lnTo>
                  <a:lnTo>
                    <a:pt x="172" y="53"/>
                  </a:lnTo>
                  <a:lnTo>
                    <a:pt x="157" y="63"/>
                  </a:lnTo>
                  <a:lnTo>
                    <a:pt x="143" y="73"/>
                  </a:lnTo>
                  <a:lnTo>
                    <a:pt x="130" y="83"/>
                  </a:lnTo>
                  <a:lnTo>
                    <a:pt x="116" y="95"/>
                  </a:lnTo>
                  <a:lnTo>
                    <a:pt x="104" y="107"/>
                  </a:lnTo>
                  <a:lnTo>
                    <a:pt x="93" y="119"/>
                  </a:lnTo>
                  <a:lnTo>
                    <a:pt x="82" y="132"/>
                  </a:lnTo>
                  <a:lnTo>
                    <a:pt x="71" y="146"/>
                  </a:lnTo>
                  <a:lnTo>
                    <a:pt x="61" y="161"/>
                  </a:lnTo>
                  <a:lnTo>
                    <a:pt x="51" y="176"/>
                  </a:lnTo>
                  <a:lnTo>
                    <a:pt x="43" y="190"/>
                  </a:lnTo>
                  <a:lnTo>
                    <a:pt x="34" y="206"/>
                  </a:lnTo>
                  <a:lnTo>
                    <a:pt x="27" y="223"/>
                  </a:lnTo>
                  <a:lnTo>
                    <a:pt x="22" y="239"/>
                  </a:lnTo>
                  <a:lnTo>
                    <a:pt x="16" y="256"/>
                  </a:lnTo>
                  <a:lnTo>
                    <a:pt x="11" y="274"/>
                  </a:lnTo>
                  <a:lnTo>
                    <a:pt x="7" y="291"/>
                  </a:lnTo>
                  <a:lnTo>
                    <a:pt x="4" y="310"/>
                  </a:lnTo>
                  <a:lnTo>
                    <a:pt x="1" y="327"/>
                  </a:lnTo>
                  <a:lnTo>
                    <a:pt x="0" y="347"/>
                  </a:lnTo>
                  <a:lnTo>
                    <a:pt x="0" y="365"/>
                  </a:lnTo>
                  <a:lnTo>
                    <a:pt x="0" y="384"/>
                  </a:lnTo>
                  <a:lnTo>
                    <a:pt x="1" y="402"/>
                  </a:lnTo>
                  <a:lnTo>
                    <a:pt x="4" y="420"/>
                  </a:lnTo>
                  <a:lnTo>
                    <a:pt x="7" y="439"/>
                  </a:lnTo>
                  <a:lnTo>
                    <a:pt x="11" y="456"/>
                  </a:lnTo>
                  <a:lnTo>
                    <a:pt x="16" y="473"/>
                  </a:lnTo>
                  <a:lnTo>
                    <a:pt x="22" y="490"/>
                  </a:lnTo>
                  <a:lnTo>
                    <a:pt x="27" y="507"/>
                  </a:lnTo>
                  <a:lnTo>
                    <a:pt x="34" y="523"/>
                  </a:lnTo>
                  <a:lnTo>
                    <a:pt x="43" y="538"/>
                  </a:lnTo>
                  <a:lnTo>
                    <a:pt x="51" y="554"/>
                  </a:lnTo>
                  <a:lnTo>
                    <a:pt x="61" y="568"/>
                  </a:lnTo>
                  <a:lnTo>
                    <a:pt x="71" y="582"/>
                  </a:lnTo>
                  <a:lnTo>
                    <a:pt x="82" y="597"/>
                  </a:lnTo>
                  <a:lnTo>
                    <a:pt x="93" y="611"/>
                  </a:lnTo>
                  <a:lnTo>
                    <a:pt x="104" y="622"/>
                  </a:lnTo>
                  <a:lnTo>
                    <a:pt x="116" y="635"/>
                  </a:lnTo>
                  <a:lnTo>
                    <a:pt x="130" y="646"/>
                  </a:lnTo>
                  <a:lnTo>
                    <a:pt x="143" y="658"/>
                  </a:lnTo>
                  <a:lnTo>
                    <a:pt x="157" y="668"/>
                  </a:lnTo>
                  <a:lnTo>
                    <a:pt x="172" y="677"/>
                  </a:lnTo>
                  <a:lnTo>
                    <a:pt x="187" y="686"/>
                  </a:lnTo>
                  <a:lnTo>
                    <a:pt x="203" y="693"/>
                  </a:lnTo>
                  <a:lnTo>
                    <a:pt x="218" y="702"/>
                  </a:lnTo>
                  <a:lnTo>
                    <a:pt x="235" y="707"/>
                  </a:lnTo>
                  <a:lnTo>
                    <a:pt x="251" y="713"/>
                  </a:lnTo>
                  <a:lnTo>
                    <a:pt x="268" y="719"/>
                  </a:lnTo>
                  <a:lnTo>
                    <a:pt x="285" y="722"/>
                  </a:lnTo>
                  <a:lnTo>
                    <a:pt x="303" y="726"/>
                  </a:lnTo>
                  <a:lnTo>
                    <a:pt x="321" y="727"/>
                  </a:lnTo>
                  <a:lnTo>
                    <a:pt x="339" y="729"/>
                  </a:lnTo>
                  <a:lnTo>
                    <a:pt x="357" y="730"/>
                  </a:lnTo>
                  <a:lnTo>
                    <a:pt x="375" y="729"/>
                  </a:lnTo>
                  <a:lnTo>
                    <a:pt x="393" y="727"/>
                  </a:lnTo>
                  <a:lnTo>
                    <a:pt x="411" y="726"/>
                  </a:lnTo>
                  <a:lnTo>
                    <a:pt x="429" y="722"/>
                  </a:lnTo>
                  <a:lnTo>
                    <a:pt x="446" y="719"/>
                  </a:lnTo>
                  <a:lnTo>
                    <a:pt x="463" y="713"/>
                  </a:lnTo>
                  <a:lnTo>
                    <a:pt x="479" y="707"/>
                  </a:lnTo>
                  <a:lnTo>
                    <a:pt x="496" y="702"/>
                  </a:lnTo>
                  <a:lnTo>
                    <a:pt x="511" y="693"/>
                  </a:lnTo>
                  <a:lnTo>
                    <a:pt x="528" y="686"/>
                  </a:lnTo>
                  <a:lnTo>
                    <a:pt x="542" y="677"/>
                  </a:lnTo>
                  <a:lnTo>
                    <a:pt x="557" y="668"/>
                  </a:lnTo>
                  <a:lnTo>
                    <a:pt x="571" y="658"/>
                  </a:lnTo>
                  <a:lnTo>
                    <a:pt x="584" y="646"/>
                  </a:lnTo>
                  <a:lnTo>
                    <a:pt x="598" y="635"/>
                  </a:lnTo>
                  <a:lnTo>
                    <a:pt x="610" y="622"/>
                  </a:lnTo>
                  <a:lnTo>
                    <a:pt x="621" y="611"/>
                  </a:lnTo>
                  <a:lnTo>
                    <a:pt x="632" y="597"/>
                  </a:lnTo>
                  <a:lnTo>
                    <a:pt x="644" y="582"/>
                  </a:lnTo>
                  <a:lnTo>
                    <a:pt x="653" y="568"/>
                  </a:lnTo>
                  <a:lnTo>
                    <a:pt x="663" y="554"/>
                  </a:lnTo>
                  <a:lnTo>
                    <a:pt x="671" y="538"/>
                  </a:lnTo>
                  <a:lnTo>
                    <a:pt x="680" y="523"/>
                  </a:lnTo>
                  <a:lnTo>
                    <a:pt x="687" y="507"/>
                  </a:lnTo>
                  <a:lnTo>
                    <a:pt x="692" y="490"/>
                  </a:lnTo>
                  <a:lnTo>
                    <a:pt x="698" y="473"/>
                  </a:lnTo>
                  <a:lnTo>
                    <a:pt x="703" y="456"/>
                  </a:lnTo>
                  <a:lnTo>
                    <a:pt x="707" y="439"/>
                  </a:lnTo>
                  <a:lnTo>
                    <a:pt x="710" y="420"/>
                  </a:lnTo>
                  <a:lnTo>
                    <a:pt x="713" y="402"/>
                  </a:lnTo>
                  <a:lnTo>
                    <a:pt x="714" y="384"/>
                  </a:lnTo>
                  <a:lnTo>
                    <a:pt x="714" y="365"/>
                  </a:lnTo>
                  <a:close/>
                  <a:moveTo>
                    <a:pt x="709" y="365"/>
                  </a:moveTo>
                  <a:lnTo>
                    <a:pt x="709" y="384"/>
                  </a:lnTo>
                  <a:lnTo>
                    <a:pt x="707" y="402"/>
                  </a:lnTo>
                  <a:lnTo>
                    <a:pt x="705" y="419"/>
                  </a:lnTo>
                  <a:lnTo>
                    <a:pt x="702" y="438"/>
                  </a:lnTo>
                  <a:lnTo>
                    <a:pt x="698" y="455"/>
                  </a:lnTo>
                  <a:lnTo>
                    <a:pt x="694" y="472"/>
                  </a:lnTo>
                  <a:lnTo>
                    <a:pt x="688" y="489"/>
                  </a:lnTo>
                  <a:lnTo>
                    <a:pt x="682" y="504"/>
                  </a:lnTo>
                  <a:lnTo>
                    <a:pt x="674" y="521"/>
                  </a:lnTo>
                  <a:lnTo>
                    <a:pt x="667" y="537"/>
                  </a:lnTo>
                  <a:lnTo>
                    <a:pt x="659" y="551"/>
                  </a:lnTo>
                  <a:lnTo>
                    <a:pt x="649" y="565"/>
                  </a:lnTo>
                  <a:lnTo>
                    <a:pt x="639" y="580"/>
                  </a:lnTo>
                  <a:lnTo>
                    <a:pt x="630" y="594"/>
                  </a:lnTo>
                  <a:lnTo>
                    <a:pt x="618" y="606"/>
                  </a:lnTo>
                  <a:lnTo>
                    <a:pt x="606" y="619"/>
                  </a:lnTo>
                  <a:lnTo>
                    <a:pt x="593" y="631"/>
                  </a:lnTo>
                  <a:lnTo>
                    <a:pt x="581" y="642"/>
                  </a:lnTo>
                  <a:lnTo>
                    <a:pt x="568" y="653"/>
                  </a:lnTo>
                  <a:lnTo>
                    <a:pt x="554" y="663"/>
                  </a:lnTo>
                  <a:lnTo>
                    <a:pt x="539" y="672"/>
                  </a:lnTo>
                  <a:lnTo>
                    <a:pt x="525" y="682"/>
                  </a:lnTo>
                  <a:lnTo>
                    <a:pt x="510" y="689"/>
                  </a:lnTo>
                  <a:lnTo>
                    <a:pt x="495" y="696"/>
                  </a:lnTo>
                  <a:lnTo>
                    <a:pt x="478" y="703"/>
                  </a:lnTo>
                  <a:lnTo>
                    <a:pt x="461" y="709"/>
                  </a:lnTo>
                  <a:lnTo>
                    <a:pt x="445" y="713"/>
                  </a:lnTo>
                  <a:lnTo>
                    <a:pt x="428" y="717"/>
                  </a:lnTo>
                  <a:lnTo>
                    <a:pt x="411" y="720"/>
                  </a:lnTo>
                  <a:lnTo>
                    <a:pt x="393" y="723"/>
                  </a:lnTo>
                  <a:lnTo>
                    <a:pt x="375" y="724"/>
                  </a:lnTo>
                  <a:lnTo>
                    <a:pt x="357" y="724"/>
                  </a:lnTo>
                  <a:lnTo>
                    <a:pt x="339" y="724"/>
                  </a:lnTo>
                  <a:lnTo>
                    <a:pt x="321" y="723"/>
                  </a:lnTo>
                  <a:lnTo>
                    <a:pt x="303" y="720"/>
                  </a:lnTo>
                  <a:lnTo>
                    <a:pt x="286" y="717"/>
                  </a:lnTo>
                  <a:lnTo>
                    <a:pt x="269" y="713"/>
                  </a:lnTo>
                  <a:lnTo>
                    <a:pt x="253" y="709"/>
                  </a:lnTo>
                  <a:lnTo>
                    <a:pt x="236" y="703"/>
                  </a:lnTo>
                  <a:lnTo>
                    <a:pt x="219" y="696"/>
                  </a:lnTo>
                  <a:lnTo>
                    <a:pt x="204" y="689"/>
                  </a:lnTo>
                  <a:lnTo>
                    <a:pt x="189" y="682"/>
                  </a:lnTo>
                  <a:lnTo>
                    <a:pt x="175" y="672"/>
                  </a:lnTo>
                  <a:lnTo>
                    <a:pt x="160" y="663"/>
                  </a:lnTo>
                  <a:lnTo>
                    <a:pt x="146" y="653"/>
                  </a:lnTo>
                  <a:lnTo>
                    <a:pt x="133" y="642"/>
                  </a:lnTo>
                  <a:lnTo>
                    <a:pt x="121" y="631"/>
                  </a:lnTo>
                  <a:lnTo>
                    <a:pt x="108" y="619"/>
                  </a:lnTo>
                  <a:lnTo>
                    <a:pt x="96" y="606"/>
                  </a:lnTo>
                  <a:lnTo>
                    <a:pt x="86" y="594"/>
                  </a:lnTo>
                  <a:lnTo>
                    <a:pt x="75" y="580"/>
                  </a:lnTo>
                  <a:lnTo>
                    <a:pt x="65" y="565"/>
                  </a:lnTo>
                  <a:lnTo>
                    <a:pt x="55" y="551"/>
                  </a:lnTo>
                  <a:lnTo>
                    <a:pt x="47" y="537"/>
                  </a:lnTo>
                  <a:lnTo>
                    <a:pt x="40" y="521"/>
                  </a:lnTo>
                  <a:lnTo>
                    <a:pt x="33" y="504"/>
                  </a:lnTo>
                  <a:lnTo>
                    <a:pt x="26" y="489"/>
                  </a:lnTo>
                  <a:lnTo>
                    <a:pt x="20" y="472"/>
                  </a:lnTo>
                  <a:lnTo>
                    <a:pt x="16" y="455"/>
                  </a:lnTo>
                  <a:lnTo>
                    <a:pt x="12" y="438"/>
                  </a:lnTo>
                  <a:lnTo>
                    <a:pt x="9" y="419"/>
                  </a:lnTo>
                  <a:lnTo>
                    <a:pt x="7" y="402"/>
                  </a:lnTo>
                  <a:lnTo>
                    <a:pt x="5" y="384"/>
                  </a:lnTo>
                  <a:lnTo>
                    <a:pt x="5" y="365"/>
                  </a:lnTo>
                  <a:lnTo>
                    <a:pt x="5" y="347"/>
                  </a:lnTo>
                  <a:lnTo>
                    <a:pt x="7" y="328"/>
                  </a:lnTo>
                  <a:lnTo>
                    <a:pt x="9" y="310"/>
                  </a:lnTo>
                  <a:lnTo>
                    <a:pt x="12" y="293"/>
                  </a:lnTo>
                  <a:lnTo>
                    <a:pt x="16" y="274"/>
                  </a:lnTo>
                  <a:lnTo>
                    <a:pt x="20" y="257"/>
                  </a:lnTo>
                  <a:lnTo>
                    <a:pt x="26" y="242"/>
                  </a:lnTo>
                  <a:lnTo>
                    <a:pt x="33" y="225"/>
                  </a:lnTo>
                  <a:lnTo>
                    <a:pt x="40" y="209"/>
                  </a:lnTo>
                  <a:lnTo>
                    <a:pt x="47" y="193"/>
                  </a:lnTo>
                  <a:lnTo>
                    <a:pt x="55" y="178"/>
                  </a:lnTo>
                  <a:lnTo>
                    <a:pt x="65" y="163"/>
                  </a:lnTo>
                  <a:lnTo>
                    <a:pt x="75" y="149"/>
                  </a:lnTo>
                  <a:lnTo>
                    <a:pt x="86" y="136"/>
                  </a:lnTo>
                  <a:lnTo>
                    <a:pt x="96" y="122"/>
                  </a:lnTo>
                  <a:lnTo>
                    <a:pt x="108" y="111"/>
                  </a:lnTo>
                  <a:lnTo>
                    <a:pt x="121" y="98"/>
                  </a:lnTo>
                  <a:lnTo>
                    <a:pt x="133" y="87"/>
                  </a:lnTo>
                  <a:lnTo>
                    <a:pt x="146" y="77"/>
                  </a:lnTo>
                  <a:lnTo>
                    <a:pt x="160" y="67"/>
                  </a:lnTo>
                  <a:lnTo>
                    <a:pt x="175" y="57"/>
                  </a:lnTo>
                  <a:lnTo>
                    <a:pt x="189" y="48"/>
                  </a:lnTo>
                  <a:lnTo>
                    <a:pt x="204" y="40"/>
                  </a:lnTo>
                  <a:lnTo>
                    <a:pt x="219" y="33"/>
                  </a:lnTo>
                  <a:lnTo>
                    <a:pt x="236" y="27"/>
                  </a:lnTo>
                  <a:lnTo>
                    <a:pt x="253" y="21"/>
                  </a:lnTo>
                  <a:lnTo>
                    <a:pt x="269" y="16"/>
                  </a:lnTo>
                  <a:lnTo>
                    <a:pt x="286" y="13"/>
                  </a:lnTo>
                  <a:lnTo>
                    <a:pt x="303" y="9"/>
                  </a:lnTo>
                  <a:lnTo>
                    <a:pt x="321" y="7"/>
                  </a:lnTo>
                  <a:lnTo>
                    <a:pt x="339" y="6"/>
                  </a:lnTo>
                  <a:lnTo>
                    <a:pt x="357" y="4"/>
                  </a:lnTo>
                  <a:lnTo>
                    <a:pt x="375" y="6"/>
                  </a:lnTo>
                  <a:lnTo>
                    <a:pt x="393" y="7"/>
                  </a:lnTo>
                  <a:lnTo>
                    <a:pt x="411" y="9"/>
                  </a:lnTo>
                  <a:lnTo>
                    <a:pt x="428" y="13"/>
                  </a:lnTo>
                  <a:lnTo>
                    <a:pt x="445" y="16"/>
                  </a:lnTo>
                  <a:lnTo>
                    <a:pt x="461" y="21"/>
                  </a:lnTo>
                  <a:lnTo>
                    <a:pt x="478" y="27"/>
                  </a:lnTo>
                  <a:lnTo>
                    <a:pt x="495" y="33"/>
                  </a:lnTo>
                  <a:lnTo>
                    <a:pt x="510" y="40"/>
                  </a:lnTo>
                  <a:lnTo>
                    <a:pt x="525" y="48"/>
                  </a:lnTo>
                  <a:lnTo>
                    <a:pt x="539" y="57"/>
                  </a:lnTo>
                  <a:lnTo>
                    <a:pt x="554" y="67"/>
                  </a:lnTo>
                  <a:lnTo>
                    <a:pt x="568" y="77"/>
                  </a:lnTo>
                  <a:lnTo>
                    <a:pt x="581" y="87"/>
                  </a:lnTo>
                  <a:lnTo>
                    <a:pt x="593" y="98"/>
                  </a:lnTo>
                  <a:lnTo>
                    <a:pt x="606" y="111"/>
                  </a:lnTo>
                  <a:lnTo>
                    <a:pt x="618" y="122"/>
                  </a:lnTo>
                  <a:lnTo>
                    <a:pt x="630" y="136"/>
                  </a:lnTo>
                  <a:lnTo>
                    <a:pt x="639" y="149"/>
                  </a:lnTo>
                  <a:lnTo>
                    <a:pt x="649" y="163"/>
                  </a:lnTo>
                  <a:lnTo>
                    <a:pt x="659" y="178"/>
                  </a:lnTo>
                  <a:lnTo>
                    <a:pt x="667" y="193"/>
                  </a:lnTo>
                  <a:lnTo>
                    <a:pt x="674" y="209"/>
                  </a:lnTo>
                  <a:lnTo>
                    <a:pt x="682" y="225"/>
                  </a:lnTo>
                  <a:lnTo>
                    <a:pt x="688" y="242"/>
                  </a:lnTo>
                  <a:lnTo>
                    <a:pt x="694" y="257"/>
                  </a:lnTo>
                  <a:lnTo>
                    <a:pt x="698" y="274"/>
                  </a:lnTo>
                  <a:lnTo>
                    <a:pt x="702" y="293"/>
                  </a:lnTo>
                  <a:lnTo>
                    <a:pt x="705" y="310"/>
                  </a:lnTo>
                  <a:lnTo>
                    <a:pt x="707" y="328"/>
                  </a:lnTo>
                  <a:lnTo>
                    <a:pt x="709" y="347"/>
                  </a:lnTo>
                  <a:lnTo>
                    <a:pt x="709" y="365"/>
                  </a:lnTo>
                  <a:close/>
                </a:path>
              </a:pathLst>
            </a:custGeom>
            <a:solidFill>
              <a:srgbClr val="91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2" name="Freeform 310"/>
            <p:cNvSpPr>
              <a:spLocks noEditPoints="1"/>
            </p:cNvSpPr>
            <p:nvPr/>
          </p:nvSpPr>
          <p:spPr bwMode="auto">
            <a:xfrm>
              <a:off x="4130" y="2104"/>
              <a:ext cx="710" cy="724"/>
            </a:xfrm>
            <a:custGeom>
              <a:avLst/>
              <a:gdLst>
                <a:gd name="T0" fmla="*/ 703 w 710"/>
                <a:gd name="T1" fmla="*/ 288 h 724"/>
                <a:gd name="T2" fmla="*/ 675 w 710"/>
                <a:gd name="T3" fmla="*/ 204 h 724"/>
                <a:gd name="T4" fmla="*/ 629 w 710"/>
                <a:gd name="T5" fmla="*/ 131 h 724"/>
                <a:gd name="T6" fmla="*/ 568 w 710"/>
                <a:gd name="T7" fmla="*/ 71 h 724"/>
                <a:gd name="T8" fmla="*/ 493 w 710"/>
                <a:gd name="T9" fmla="*/ 28 h 724"/>
                <a:gd name="T10" fmla="*/ 409 w 710"/>
                <a:gd name="T11" fmla="*/ 4 h 724"/>
                <a:gd name="T12" fmla="*/ 319 w 710"/>
                <a:gd name="T13" fmla="*/ 1 h 724"/>
                <a:gd name="T14" fmla="*/ 233 w 710"/>
                <a:gd name="T15" fmla="*/ 21 h 724"/>
                <a:gd name="T16" fmla="*/ 156 w 710"/>
                <a:gd name="T17" fmla="*/ 61 h 724"/>
                <a:gd name="T18" fmla="*/ 92 w 710"/>
                <a:gd name="T19" fmla="*/ 118 h 724"/>
                <a:gd name="T20" fmla="*/ 43 w 710"/>
                <a:gd name="T21" fmla="*/ 189 h 724"/>
                <a:gd name="T22" fmla="*/ 11 w 710"/>
                <a:gd name="T23" fmla="*/ 271 h 724"/>
                <a:gd name="T24" fmla="*/ 0 w 710"/>
                <a:gd name="T25" fmla="*/ 362 h 724"/>
                <a:gd name="T26" fmla="*/ 11 w 710"/>
                <a:gd name="T27" fmla="*/ 453 h 724"/>
                <a:gd name="T28" fmla="*/ 43 w 710"/>
                <a:gd name="T29" fmla="*/ 534 h 724"/>
                <a:gd name="T30" fmla="*/ 92 w 710"/>
                <a:gd name="T31" fmla="*/ 605 h 724"/>
                <a:gd name="T32" fmla="*/ 156 w 710"/>
                <a:gd name="T33" fmla="*/ 662 h 724"/>
                <a:gd name="T34" fmla="*/ 233 w 710"/>
                <a:gd name="T35" fmla="*/ 701 h 724"/>
                <a:gd name="T36" fmla="*/ 319 w 710"/>
                <a:gd name="T37" fmla="*/ 723 h 724"/>
                <a:gd name="T38" fmla="*/ 409 w 710"/>
                <a:gd name="T39" fmla="*/ 720 h 724"/>
                <a:gd name="T40" fmla="*/ 493 w 710"/>
                <a:gd name="T41" fmla="*/ 696 h 724"/>
                <a:gd name="T42" fmla="*/ 568 w 710"/>
                <a:gd name="T43" fmla="*/ 652 h 724"/>
                <a:gd name="T44" fmla="*/ 629 w 710"/>
                <a:gd name="T45" fmla="*/ 592 h 724"/>
                <a:gd name="T46" fmla="*/ 675 w 710"/>
                <a:gd name="T47" fmla="*/ 518 h 724"/>
                <a:gd name="T48" fmla="*/ 703 w 710"/>
                <a:gd name="T49" fmla="*/ 435 h 724"/>
                <a:gd name="T50" fmla="*/ 705 w 710"/>
                <a:gd name="T51" fmla="*/ 362 h 724"/>
                <a:gd name="T52" fmla="*/ 694 w 710"/>
                <a:gd name="T53" fmla="*/ 452 h 724"/>
                <a:gd name="T54" fmla="*/ 662 w 710"/>
                <a:gd name="T55" fmla="*/ 532 h 724"/>
                <a:gd name="T56" fmla="*/ 614 w 710"/>
                <a:gd name="T57" fmla="*/ 602 h 724"/>
                <a:gd name="T58" fmla="*/ 551 w 710"/>
                <a:gd name="T59" fmla="*/ 657 h 724"/>
                <a:gd name="T60" fmla="*/ 476 w 710"/>
                <a:gd name="T61" fmla="*/ 697 h 724"/>
                <a:gd name="T62" fmla="*/ 391 w 710"/>
                <a:gd name="T63" fmla="*/ 717 h 724"/>
                <a:gd name="T64" fmla="*/ 302 w 710"/>
                <a:gd name="T65" fmla="*/ 714 h 724"/>
                <a:gd name="T66" fmla="*/ 219 w 710"/>
                <a:gd name="T67" fmla="*/ 692 h 724"/>
                <a:gd name="T68" fmla="*/ 146 w 710"/>
                <a:gd name="T69" fmla="*/ 648 h 724"/>
                <a:gd name="T70" fmla="*/ 85 w 710"/>
                <a:gd name="T71" fmla="*/ 589 h 724"/>
                <a:gd name="T72" fmla="*/ 39 w 710"/>
                <a:gd name="T73" fmla="*/ 517 h 724"/>
                <a:gd name="T74" fmla="*/ 13 w 710"/>
                <a:gd name="T75" fmla="*/ 433 h 724"/>
                <a:gd name="T76" fmla="*/ 6 w 710"/>
                <a:gd name="T77" fmla="*/ 344 h 724"/>
                <a:gd name="T78" fmla="*/ 21 w 710"/>
                <a:gd name="T79" fmla="*/ 256 h 724"/>
                <a:gd name="T80" fmla="*/ 56 w 710"/>
                <a:gd name="T81" fmla="*/ 176 h 724"/>
                <a:gd name="T82" fmla="*/ 107 w 710"/>
                <a:gd name="T83" fmla="*/ 109 h 724"/>
                <a:gd name="T84" fmla="*/ 174 w 710"/>
                <a:gd name="T85" fmla="*/ 57 h 724"/>
                <a:gd name="T86" fmla="*/ 251 w 710"/>
                <a:gd name="T87" fmla="*/ 20 h 724"/>
                <a:gd name="T88" fmla="*/ 337 w 710"/>
                <a:gd name="T89" fmla="*/ 6 h 724"/>
                <a:gd name="T90" fmla="*/ 426 w 710"/>
                <a:gd name="T91" fmla="*/ 11 h 724"/>
                <a:gd name="T92" fmla="*/ 507 w 710"/>
                <a:gd name="T93" fmla="*/ 40 h 724"/>
                <a:gd name="T94" fmla="*/ 578 w 710"/>
                <a:gd name="T95" fmla="*/ 87 h 724"/>
                <a:gd name="T96" fmla="*/ 636 w 710"/>
                <a:gd name="T97" fmla="*/ 148 h 724"/>
                <a:gd name="T98" fmla="*/ 678 w 710"/>
                <a:gd name="T99" fmla="*/ 223 h 724"/>
                <a:gd name="T100" fmla="*/ 701 w 710"/>
                <a:gd name="T101" fmla="*/ 307 h 72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10"/>
                <a:gd name="T154" fmla="*/ 0 h 724"/>
                <a:gd name="T155" fmla="*/ 710 w 710"/>
                <a:gd name="T156" fmla="*/ 724 h 72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10" h="724">
                  <a:moveTo>
                    <a:pt x="710" y="362"/>
                  </a:moveTo>
                  <a:lnTo>
                    <a:pt x="710" y="344"/>
                  </a:lnTo>
                  <a:lnTo>
                    <a:pt x="708" y="325"/>
                  </a:lnTo>
                  <a:lnTo>
                    <a:pt x="705" y="307"/>
                  </a:lnTo>
                  <a:lnTo>
                    <a:pt x="703" y="288"/>
                  </a:lnTo>
                  <a:lnTo>
                    <a:pt x="699" y="271"/>
                  </a:lnTo>
                  <a:lnTo>
                    <a:pt x="694" y="254"/>
                  </a:lnTo>
                  <a:lnTo>
                    <a:pt x="689" y="237"/>
                  </a:lnTo>
                  <a:lnTo>
                    <a:pt x="682" y="220"/>
                  </a:lnTo>
                  <a:lnTo>
                    <a:pt x="675" y="204"/>
                  </a:lnTo>
                  <a:lnTo>
                    <a:pt x="667" y="189"/>
                  </a:lnTo>
                  <a:lnTo>
                    <a:pt x="658" y="173"/>
                  </a:lnTo>
                  <a:lnTo>
                    <a:pt x="650" y="159"/>
                  </a:lnTo>
                  <a:lnTo>
                    <a:pt x="640" y="145"/>
                  </a:lnTo>
                  <a:lnTo>
                    <a:pt x="629" y="131"/>
                  </a:lnTo>
                  <a:lnTo>
                    <a:pt x="618" y="118"/>
                  </a:lnTo>
                  <a:lnTo>
                    <a:pt x="605" y="105"/>
                  </a:lnTo>
                  <a:lnTo>
                    <a:pt x="594" y="94"/>
                  </a:lnTo>
                  <a:lnTo>
                    <a:pt x="580" y="82"/>
                  </a:lnTo>
                  <a:lnTo>
                    <a:pt x="568" y="71"/>
                  </a:lnTo>
                  <a:lnTo>
                    <a:pt x="554" y="61"/>
                  </a:lnTo>
                  <a:lnTo>
                    <a:pt x="539" y="53"/>
                  </a:lnTo>
                  <a:lnTo>
                    <a:pt x="525" y="43"/>
                  </a:lnTo>
                  <a:lnTo>
                    <a:pt x="509" y="36"/>
                  </a:lnTo>
                  <a:lnTo>
                    <a:pt x="493" y="28"/>
                  </a:lnTo>
                  <a:lnTo>
                    <a:pt x="477" y="21"/>
                  </a:lnTo>
                  <a:lnTo>
                    <a:pt x="461" y="16"/>
                  </a:lnTo>
                  <a:lnTo>
                    <a:pt x="444" y="11"/>
                  </a:lnTo>
                  <a:lnTo>
                    <a:pt x="426" y="7"/>
                  </a:lnTo>
                  <a:lnTo>
                    <a:pt x="409" y="4"/>
                  </a:lnTo>
                  <a:lnTo>
                    <a:pt x="391" y="1"/>
                  </a:lnTo>
                  <a:lnTo>
                    <a:pt x="373" y="0"/>
                  </a:lnTo>
                  <a:lnTo>
                    <a:pt x="355" y="0"/>
                  </a:lnTo>
                  <a:lnTo>
                    <a:pt x="337" y="0"/>
                  </a:lnTo>
                  <a:lnTo>
                    <a:pt x="319" y="1"/>
                  </a:lnTo>
                  <a:lnTo>
                    <a:pt x="301" y="4"/>
                  </a:lnTo>
                  <a:lnTo>
                    <a:pt x="284" y="7"/>
                  </a:lnTo>
                  <a:lnTo>
                    <a:pt x="266" y="11"/>
                  </a:lnTo>
                  <a:lnTo>
                    <a:pt x="249" y="16"/>
                  </a:lnTo>
                  <a:lnTo>
                    <a:pt x="233" y="21"/>
                  </a:lnTo>
                  <a:lnTo>
                    <a:pt x="217" y="28"/>
                  </a:lnTo>
                  <a:lnTo>
                    <a:pt x="201" y="36"/>
                  </a:lnTo>
                  <a:lnTo>
                    <a:pt x="185" y="43"/>
                  </a:lnTo>
                  <a:lnTo>
                    <a:pt x="171" y="53"/>
                  </a:lnTo>
                  <a:lnTo>
                    <a:pt x="156" y="61"/>
                  </a:lnTo>
                  <a:lnTo>
                    <a:pt x="142" y="71"/>
                  </a:lnTo>
                  <a:lnTo>
                    <a:pt x="130" y="82"/>
                  </a:lnTo>
                  <a:lnTo>
                    <a:pt x="116" y="94"/>
                  </a:lnTo>
                  <a:lnTo>
                    <a:pt x="105" y="105"/>
                  </a:lnTo>
                  <a:lnTo>
                    <a:pt x="92" y="118"/>
                  </a:lnTo>
                  <a:lnTo>
                    <a:pt x="81" y="131"/>
                  </a:lnTo>
                  <a:lnTo>
                    <a:pt x="71" y="145"/>
                  </a:lnTo>
                  <a:lnTo>
                    <a:pt x="60" y="159"/>
                  </a:lnTo>
                  <a:lnTo>
                    <a:pt x="52" y="173"/>
                  </a:lnTo>
                  <a:lnTo>
                    <a:pt x="43" y="189"/>
                  </a:lnTo>
                  <a:lnTo>
                    <a:pt x="35" y="204"/>
                  </a:lnTo>
                  <a:lnTo>
                    <a:pt x="28" y="220"/>
                  </a:lnTo>
                  <a:lnTo>
                    <a:pt x="21" y="237"/>
                  </a:lnTo>
                  <a:lnTo>
                    <a:pt x="16" y="254"/>
                  </a:lnTo>
                  <a:lnTo>
                    <a:pt x="11" y="271"/>
                  </a:lnTo>
                  <a:lnTo>
                    <a:pt x="7" y="288"/>
                  </a:lnTo>
                  <a:lnTo>
                    <a:pt x="5" y="307"/>
                  </a:lnTo>
                  <a:lnTo>
                    <a:pt x="2" y="325"/>
                  </a:lnTo>
                  <a:lnTo>
                    <a:pt x="0" y="344"/>
                  </a:lnTo>
                  <a:lnTo>
                    <a:pt x="0" y="362"/>
                  </a:lnTo>
                  <a:lnTo>
                    <a:pt x="0" y="381"/>
                  </a:lnTo>
                  <a:lnTo>
                    <a:pt x="2" y="399"/>
                  </a:lnTo>
                  <a:lnTo>
                    <a:pt x="5" y="417"/>
                  </a:lnTo>
                  <a:lnTo>
                    <a:pt x="7" y="435"/>
                  </a:lnTo>
                  <a:lnTo>
                    <a:pt x="11" y="453"/>
                  </a:lnTo>
                  <a:lnTo>
                    <a:pt x="16" y="470"/>
                  </a:lnTo>
                  <a:lnTo>
                    <a:pt x="21" y="486"/>
                  </a:lnTo>
                  <a:lnTo>
                    <a:pt x="28" y="503"/>
                  </a:lnTo>
                  <a:lnTo>
                    <a:pt x="35" y="518"/>
                  </a:lnTo>
                  <a:lnTo>
                    <a:pt x="43" y="534"/>
                  </a:lnTo>
                  <a:lnTo>
                    <a:pt x="52" y="550"/>
                  </a:lnTo>
                  <a:lnTo>
                    <a:pt x="60" y="564"/>
                  </a:lnTo>
                  <a:lnTo>
                    <a:pt x="71" y="578"/>
                  </a:lnTo>
                  <a:lnTo>
                    <a:pt x="81" y="592"/>
                  </a:lnTo>
                  <a:lnTo>
                    <a:pt x="92" y="605"/>
                  </a:lnTo>
                  <a:lnTo>
                    <a:pt x="105" y="618"/>
                  </a:lnTo>
                  <a:lnTo>
                    <a:pt x="116" y="630"/>
                  </a:lnTo>
                  <a:lnTo>
                    <a:pt x="130" y="642"/>
                  </a:lnTo>
                  <a:lnTo>
                    <a:pt x="142" y="652"/>
                  </a:lnTo>
                  <a:lnTo>
                    <a:pt x="156" y="662"/>
                  </a:lnTo>
                  <a:lnTo>
                    <a:pt x="171" y="672"/>
                  </a:lnTo>
                  <a:lnTo>
                    <a:pt x="185" y="680"/>
                  </a:lnTo>
                  <a:lnTo>
                    <a:pt x="201" y="689"/>
                  </a:lnTo>
                  <a:lnTo>
                    <a:pt x="217" y="696"/>
                  </a:lnTo>
                  <a:lnTo>
                    <a:pt x="233" y="701"/>
                  </a:lnTo>
                  <a:lnTo>
                    <a:pt x="249" y="707"/>
                  </a:lnTo>
                  <a:lnTo>
                    <a:pt x="266" y="713"/>
                  </a:lnTo>
                  <a:lnTo>
                    <a:pt x="284" y="717"/>
                  </a:lnTo>
                  <a:lnTo>
                    <a:pt x="301" y="720"/>
                  </a:lnTo>
                  <a:lnTo>
                    <a:pt x="319" y="723"/>
                  </a:lnTo>
                  <a:lnTo>
                    <a:pt x="337" y="724"/>
                  </a:lnTo>
                  <a:lnTo>
                    <a:pt x="355" y="724"/>
                  </a:lnTo>
                  <a:lnTo>
                    <a:pt x="373" y="724"/>
                  </a:lnTo>
                  <a:lnTo>
                    <a:pt x="391" y="723"/>
                  </a:lnTo>
                  <a:lnTo>
                    <a:pt x="409" y="720"/>
                  </a:lnTo>
                  <a:lnTo>
                    <a:pt x="426" y="717"/>
                  </a:lnTo>
                  <a:lnTo>
                    <a:pt x="444" y="713"/>
                  </a:lnTo>
                  <a:lnTo>
                    <a:pt x="461" y="707"/>
                  </a:lnTo>
                  <a:lnTo>
                    <a:pt x="477" y="701"/>
                  </a:lnTo>
                  <a:lnTo>
                    <a:pt x="493" y="696"/>
                  </a:lnTo>
                  <a:lnTo>
                    <a:pt x="509" y="689"/>
                  </a:lnTo>
                  <a:lnTo>
                    <a:pt x="525" y="680"/>
                  </a:lnTo>
                  <a:lnTo>
                    <a:pt x="539" y="672"/>
                  </a:lnTo>
                  <a:lnTo>
                    <a:pt x="554" y="662"/>
                  </a:lnTo>
                  <a:lnTo>
                    <a:pt x="568" y="652"/>
                  </a:lnTo>
                  <a:lnTo>
                    <a:pt x="580" y="642"/>
                  </a:lnTo>
                  <a:lnTo>
                    <a:pt x="594" y="630"/>
                  </a:lnTo>
                  <a:lnTo>
                    <a:pt x="605" y="618"/>
                  </a:lnTo>
                  <a:lnTo>
                    <a:pt x="618" y="605"/>
                  </a:lnTo>
                  <a:lnTo>
                    <a:pt x="629" y="592"/>
                  </a:lnTo>
                  <a:lnTo>
                    <a:pt x="640" y="578"/>
                  </a:lnTo>
                  <a:lnTo>
                    <a:pt x="650" y="564"/>
                  </a:lnTo>
                  <a:lnTo>
                    <a:pt x="658" y="550"/>
                  </a:lnTo>
                  <a:lnTo>
                    <a:pt x="667" y="534"/>
                  </a:lnTo>
                  <a:lnTo>
                    <a:pt x="675" y="518"/>
                  </a:lnTo>
                  <a:lnTo>
                    <a:pt x="682" y="503"/>
                  </a:lnTo>
                  <a:lnTo>
                    <a:pt x="689" y="486"/>
                  </a:lnTo>
                  <a:lnTo>
                    <a:pt x="694" y="470"/>
                  </a:lnTo>
                  <a:lnTo>
                    <a:pt x="699" y="453"/>
                  </a:lnTo>
                  <a:lnTo>
                    <a:pt x="703" y="435"/>
                  </a:lnTo>
                  <a:lnTo>
                    <a:pt x="705" y="417"/>
                  </a:lnTo>
                  <a:lnTo>
                    <a:pt x="708" y="399"/>
                  </a:lnTo>
                  <a:lnTo>
                    <a:pt x="710" y="381"/>
                  </a:lnTo>
                  <a:lnTo>
                    <a:pt x="710" y="362"/>
                  </a:lnTo>
                  <a:close/>
                  <a:moveTo>
                    <a:pt x="705" y="362"/>
                  </a:moveTo>
                  <a:lnTo>
                    <a:pt x="704" y="381"/>
                  </a:lnTo>
                  <a:lnTo>
                    <a:pt x="703" y="398"/>
                  </a:lnTo>
                  <a:lnTo>
                    <a:pt x="701" y="416"/>
                  </a:lnTo>
                  <a:lnTo>
                    <a:pt x="699" y="433"/>
                  </a:lnTo>
                  <a:lnTo>
                    <a:pt x="694" y="452"/>
                  </a:lnTo>
                  <a:lnTo>
                    <a:pt x="689" y="469"/>
                  </a:lnTo>
                  <a:lnTo>
                    <a:pt x="683" y="484"/>
                  </a:lnTo>
                  <a:lnTo>
                    <a:pt x="678" y="501"/>
                  </a:lnTo>
                  <a:lnTo>
                    <a:pt x="671" y="517"/>
                  </a:lnTo>
                  <a:lnTo>
                    <a:pt x="662" y="532"/>
                  </a:lnTo>
                  <a:lnTo>
                    <a:pt x="654" y="547"/>
                  </a:lnTo>
                  <a:lnTo>
                    <a:pt x="646" y="561"/>
                  </a:lnTo>
                  <a:lnTo>
                    <a:pt x="636" y="575"/>
                  </a:lnTo>
                  <a:lnTo>
                    <a:pt x="625" y="589"/>
                  </a:lnTo>
                  <a:lnTo>
                    <a:pt x="614" y="602"/>
                  </a:lnTo>
                  <a:lnTo>
                    <a:pt x="603" y="615"/>
                  </a:lnTo>
                  <a:lnTo>
                    <a:pt x="590" y="626"/>
                  </a:lnTo>
                  <a:lnTo>
                    <a:pt x="578" y="638"/>
                  </a:lnTo>
                  <a:lnTo>
                    <a:pt x="565" y="648"/>
                  </a:lnTo>
                  <a:lnTo>
                    <a:pt x="551" y="657"/>
                  </a:lnTo>
                  <a:lnTo>
                    <a:pt x="536" y="667"/>
                  </a:lnTo>
                  <a:lnTo>
                    <a:pt x="522" y="676"/>
                  </a:lnTo>
                  <a:lnTo>
                    <a:pt x="507" y="684"/>
                  </a:lnTo>
                  <a:lnTo>
                    <a:pt x="491" y="692"/>
                  </a:lnTo>
                  <a:lnTo>
                    <a:pt x="476" y="697"/>
                  </a:lnTo>
                  <a:lnTo>
                    <a:pt x="459" y="703"/>
                  </a:lnTo>
                  <a:lnTo>
                    <a:pt x="443" y="707"/>
                  </a:lnTo>
                  <a:lnTo>
                    <a:pt x="426" y="711"/>
                  </a:lnTo>
                  <a:lnTo>
                    <a:pt x="408" y="714"/>
                  </a:lnTo>
                  <a:lnTo>
                    <a:pt x="391" y="717"/>
                  </a:lnTo>
                  <a:lnTo>
                    <a:pt x="373" y="719"/>
                  </a:lnTo>
                  <a:lnTo>
                    <a:pt x="355" y="719"/>
                  </a:lnTo>
                  <a:lnTo>
                    <a:pt x="337" y="719"/>
                  </a:lnTo>
                  <a:lnTo>
                    <a:pt x="319" y="717"/>
                  </a:lnTo>
                  <a:lnTo>
                    <a:pt x="302" y="714"/>
                  </a:lnTo>
                  <a:lnTo>
                    <a:pt x="284" y="711"/>
                  </a:lnTo>
                  <a:lnTo>
                    <a:pt x="267" y="707"/>
                  </a:lnTo>
                  <a:lnTo>
                    <a:pt x="251" y="703"/>
                  </a:lnTo>
                  <a:lnTo>
                    <a:pt x="235" y="697"/>
                  </a:lnTo>
                  <a:lnTo>
                    <a:pt x="219" y="692"/>
                  </a:lnTo>
                  <a:lnTo>
                    <a:pt x="203" y="684"/>
                  </a:lnTo>
                  <a:lnTo>
                    <a:pt x="188" y="676"/>
                  </a:lnTo>
                  <a:lnTo>
                    <a:pt x="174" y="667"/>
                  </a:lnTo>
                  <a:lnTo>
                    <a:pt x="159" y="657"/>
                  </a:lnTo>
                  <a:lnTo>
                    <a:pt x="146" y="648"/>
                  </a:lnTo>
                  <a:lnTo>
                    <a:pt x="132" y="638"/>
                  </a:lnTo>
                  <a:lnTo>
                    <a:pt x="120" y="626"/>
                  </a:lnTo>
                  <a:lnTo>
                    <a:pt x="107" y="615"/>
                  </a:lnTo>
                  <a:lnTo>
                    <a:pt x="96" y="602"/>
                  </a:lnTo>
                  <a:lnTo>
                    <a:pt x="85" y="589"/>
                  </a:lnTo>
                  <a:lnTo>
                    <a:pt x="74" y="575"/>
                  </a:lnTo>
                  <a:lnTo>
                    <a:pt x="64" y="561"/>
                  </a:lnTo>
                  <a:lnTo>
                    <a:pt x="56" y="547"/>
                  </a:lnTo>
                  <a:lnTo>
                    <a:pt x="48" y="532"/>
                  </a:lnTo>
                  <a:lnTo>
                    <a:pt x="39" y="517"/>
                  </a:lnTo>
                  <a:lnTo>
                    <a:pt x="32" y="501"/>
                  </a:lnTo>
                  <a:lnTo>
                    <a:pt x="27" y="484"/>
                  </a:lnTo>
                  <a:lnTo>
                    <a:pt x="21" y="469"/>
                  </a:lnTo>
                  <a:lnTo>
                    <a:pt x="16" y="452"/>
                  </a:lnTo>
                  <a:lnTo>
                    <a:pt x="13" y="433"/>
                  </a:lnTo>
                  <a:lnTo>
                    <a:pt x="9" y="416"/>
                  </a:lnTo>
                  <a:lnTo>
                    <a:pt x="7" y="398"/>
                  </a:lnTo>
                  <a:lnTo>
                    <a:pt x="6" y="381"/>
                  </a:lnTo>
                  <a:lnTo>
                    <a:pt x="5" y="362"/>
                  </a:lnTo>
                  <a:lnTo>
                    <a:pt x="6" y="344"/>
                  </a:lnTo>
                  <a:lnTo>
                    <a:pt x="7" y="325"/>
                  </a:lnTo>
                  <a:lnTo>
                    <a:pt x="9" y="307"/>
                  </a:lnTo>
                  <a:lnTo>
                    <a:pt x="13" y="290"/>
                  </a:lnTo>
                  <a:lnTo>
                    <a:pt x="16" y="273"/>
                  </a:lnTo>
                  <a:lnTo>
                    <a:pt x="21" y="256"/>
                  </a:lnTo>
                  <a:lnTo>
                    <a:pt x="27" y="239"/>
                  </a:lnTo>
                  <a:lnTo>
                    <a:pt x="32" y="223"/>
                  </a:lnTo>
                  <a:lnTo>
                    <a:pt x="39" y="207"/>
                  </a:lnTo>
                  <a:lnTo>
                    <a:pt x="48" y="192"/>
                  </a:lnTo>
                  <a:lnTo>
                    <a:pt x="56" y="176"/>
                  </a:lnTo>
                  <a:lnTo>
                    <a:pt x="64" y="162"/>
                  </a:lnTo>
                  <a:lnTo>
                    <a:pt x="74" y="148"/>
                  </a:lnTo>
                  <a:lnTo>
                    <a:pt x="85" y="135"/>
                  </a:lnTo>
                  <a:lnTo>
                    <a:pt x="96" y="122"/>
                  </a:lnTo>
                  <a:lnTo>
                    <a:pt x="107" y="109"/>
                  </a:lnTo>
                  <a:lnTo>
                    <a:pt x="120" y="98"/>
                  </a:lnTo>
                  <a:lnTo>
                    <a:pt x="132" y="87"/>
                  </a:lnTo>
                  <a:lnTo>
                    <a:pt x="146" y="75"/>
                  </a:lnTo>
                  <a:lnTo>
                    <a:pt x="159" y="65"/>
                  </a:lnTo>
                  <a:lnTo>
                    <a:pt x="174" y="57"/>
                  </a:lnTo>
                  <a:lnTo>
                    <a:pt x="188" y="48"/>
                  </a:lnTo>
                  <a:lnTo>
                    <a:pt x="203" y="40"/>
                  </a:lnTo>
                  <a:lnTo>
                    <a:pt x="219" y="33"/>
                  </a:lnTo>
                  <a:lnTo>
                    <a:pt x="235" y="26"/>
                  </a:lnTo>
                  <a:lnTo>
                    <a:pt x="251" y="20"/>
                  </a:lnTo>
                  <a:lnTo>
                    <a:pt x="267" y="16"/>
                  </a:lnTo>
                  <a:lnTo>
                    <a:pt x="284" y="11"/>
                  </a:lnTo>
                  <a:lnTo>
                    <a:pt x="302" y="9"/>
                  </a:lnTo>
                  <a:lnTo>
                    <a:pt x="319" y="6"/>
                  </a:lnTo>
                  <a:lnTo>
                    <a:pt x="337" y="6"/>
                  </a:lnTo>
                  <a:lnTo>
                    <a:pt x="355" y="4"/>
                  </a:lnTo>
                  <a:lnTo>
                    <a:pt x="373" y="6"/>
                  </a:lnTo>
                  <a:lnTo>
                    <a:pt x="391" y="6"/>
                  </a:lnTo>
                  <a:lnTo>
                    <a:pt x="408" y="9"/>
                  </a:lnTo>
                  <a:lnTo>
                    <a:pt x="426" y="11"/>
                  </a:lnTo>
                  <a:lnTo>
                    <a:pt x="443" y="16"/>
                  </a:lnTo>
                  <a:lnTo>
                    <a:pt x="459" y="20"/>
                  </a:lnTo>
                  <a:lnTo>
                    <a:pt x="476" y="26"/>
                  </a:lnTo>
                  <a:lnTo>
                    <a:pt x="491" y="33"/>
                  </a:lnTo>
                  <a:lnTo>
                    <a:pt x="507" y="40"/>
                  </a:lnTo>
                  <a:lnTo>
                    <a:pt x="522" y="48"/>
                  </a:lnTo>
                  <a:lnTo>
                    <a:pt x="536" y="57"/>
                  </a:lnTo>
                  <a:lnTo>
                    <a:pt x="551" y="65"/>
                  </a:lnTo>
                  <a:lnTo>
                    <a:pt x="565" y="75"/>
                  </a:lnTo>
                  <a:lnTo>
                    <a:pt x="578" y="87"/>
                  </a:lnTo>
                  <a:lnTo>
                    <a:pt x="590" y="98"/>
                  </a:lnTo>
                  <a:lnTo>
                    <a:pt x="603" y="109"/>
                  </a:lnTo>
                  <a:lnTo>
                    <a:pt x="614" y="122"/>
                  </a:lnTo>
                  <a:lnTo>
                    <a:pt x="625" y="135"/>
                  </a:lnTo>
                  <a:lnTo>
                    <a:pt x="636" y="148"/>
                  </a:lnTo>
                  <a:lnTo>
                    <a:pt x="646" y="162"/>
                  </a:lnTo>
                  <a:lnTo>
                    <a:pt x="654" y="176"/>
                  </a:lnTo>
                  <a:lnTo>
                    <a:pt x="662" y="192"/>
                  </a:lnTo>
                  <a:lnTo>
                    <a:pt x="671" y="207"/>
                  </a:lnTo>
                  <a:lnTo>
                    <a:pt x="678" y="223"/>
                  </a:lnTo>
                  <a:lnTo>
                    <a:pt x="683" y="239"/>
                  </a:lnTo>
                  <a:lnTo>
                    <a:pt x="689" y="256"/>
                  </a:lnTo>
                  <a:lnTo>
                    <a:pt x="694" y="273"/>
                  </a:lnTo>
                  <a:lnTo>
                    <a:pt x="699" y="290"/>
                  </a:lnTo>
                  <a:lnTo>
                    <a:pt x="701" y="307"/>
                  </a:lnTo>
                  <a:lnTo>
                    <a:pt x="703" y="325"/>
                  </a:lnTo>
                  <a:lnTo>
                    <a:pt x="704" y="344"/>
                  </a:lnTo>
                  <a:lnTo>
                    <a:pt x="705" y="362"/>
                  </a:lnTo>
                  <a:close/>
                </a:path>
              </a:pathLst>
            </a:custGeom>
            <a:solidFill>
              <a:srgbClr val="93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3" name="Freeform 311"/>
            <p:cNvSpPr>
              <a:spLocks noEditPoints="1"/>
            </p:cNvSpPr>
            <p:nvPr/>
          </p:nvSpPr>
          <p:spPr bwMode="auto">
            <a:xfrm>
              <a:off x="4133" y="2105"/>
              <a:ext cx="704" cy="720"/>
            </a:xfrm>
            <a:custGeom>
              <a:avLst/>
              <a:gdLst>
                <a:gd name="T0" fmla="*/ 697 w 704"/>
                <a:gd name="T1" fmla="*/ 289 h 720"/>
                <a:gd name="T2" fmla="*/ 669 w 704"/>
                <a:gd name="T3" fmla="*/ 205 h 720"/>
                <a:gd name="T4" fmla="*/ 625 w 704"/>
                <a:gd name="T5" fmla="*/ 132 h 720"/>
                <a:gd name="T6" fmla="*/ 563 w 704"/>
                <a:gd name="T7" fmla="*/ 73 h 720"/>
                <a:gd name="T8" fmla="*/ 490 w 704"/>
                <a:gd name="T9" fmla="*/ 29 h 720"/>
                <a:gd name="T10" fmla="*/ 406 w 704"/>
                <a:gd name="T11" fmla="*/ 5 h 720"/>
                <a:gd name="T12" fmla="*/ 316 w 704"/>
                <a:gd name="T13" fmla="*/ 3 h 720"/>
                <a:gd name="T14" fmla="*/ 231 w 704"/>
                <a:gd name="T15" fmla="*/ 23 h 720"/>
                <a:gd name="T16" fmla="*/ 155 w 704"/>
                <a:gd name="T17" fmla="*/ 63 h 720"/>
                <a:gd name="T18" fmla="*/ 91 w 704"/>
                <a:gd name="T19" fmla="*/ 118 h 720"/>
                <a:gd name="T20" fmla="*/ 42 w 704"/>
                <a:gd name="T21" fmla="*/ 189 h 720"/>
                <a:gd name="T22" fmla="*/ 11 w 704"/>
                <a:gd name="T23" fmla="*/ 270 h 720"/>
                <a:gd name="T24" fmla="*/ 0 w 704"/>
                <a:gd name="T25" fmla="*/ 361 h 720"/>
                <a:gd name="T26" fmla="*/ 11 w 704"/>
                <a:gd name="T27" fmla="*/ 451 h 720"/>
                <a:gd name="T28" fmla="*/ 42 w 704"/>
                <a:gd name="T29" fmla="*/ 533 h 720"/>
                <a:gd name="T30" fmla="*/ 91 w 704"/>
                <a:gd name="T31" fmla="*/ 602 h 720"/>
                <a:gd name="T32" fmla="*/ 155 w 704"/>
                <a:gd name="T33" fmla="*/ 659 h 720"/>
                <a:gd name="T34" fmla="*/ 231 w 704"/>
                <a:gd name="T35" fmla="*/ 699 h 720"/>
                <a:gd name="T36" fmla="*/ 316 w 704"/>
                <a:gd name="T37" fmla="*/ 719 h 720"/>
                <a:gd name="T38" fmla="*/ 406 w 704"/>
                <a:gd name="T39" fmla="*/ 716 h 720"/>
                <a:gd name="T40" fmla="*/ 490 w 704"/>
                <a:gd name="T41" fmla="*/ 692 h 720"/>
                <a:gd name="T42" fmla="*/ 563 w 704"/>
                <a:gd name="T43" fmla="*/ 649 h 720"/>
                <a:gd name="T44" fmla="*/ 625 w 704"/>
                <a:gd name="T45" fmla="*/ 590 h 720"/>
                <a:gd name="T46" fmla="*/ 669 w 704"/>
                <a:gd name="T47" fmla="*/ 517 h 720"/>
                <a:gd name="T48" fmla="*/ 697 w 704"/>
                <a:gd name="T49" fmla="*/ 434 h 720"/>
                <a:gd name="T50" fmla="*/ 700 w 704"/>
                <a:gd name="T51" fmla="*/ 361 h 720"/>
                <a:gd name="T52" fmla="*/ 689 w 704"/>
                <a:gd name="T53" fmla="*/ 449 h 720"/>
                <a:gd name="T54" fmla="*/ 658 w 704"/>
                <a:gd name="T55" fmla="*/ 530 h 720"/>
                <a:gd name="T56" fmla="*/ 609 w 704"/>
                <a:gd name="T57" fmla="*/ 600 h 720"/>
                <a:gd name="T58" fmla="*/ 547 w 704"/>
                <a:gd name="T59" fmla="*/ 655 h 720"/>
                <a:gd name="T60" fmla="*/ 472 w 704"/>
                <a:gd name="T61" fmla="*/ 693 h 720"/>
                <a:gd name="T62" fmla="*/ 388 w 704"/>
                <a:gd name="T63" fmla="*/ 713 h 720"/>
                <a:gd name="T64" fmla="*/ 299 w 704"/>
                <a:gd name="T65" fmla="*/ 712 h 720"/>
                <a:gd name="T66" fmla="*/ 217 w 704"/>
                <a:gd name="T67" fmla="*/ 688 h 720"/>
                <a:gd name="T68" fmla="*/ 145 w 704"/>
                <a:gd name="T69" fmla="*/ 645 h 720"/>
                <a:gd name="T70" fmla="*/ 84 w 704"/>
                <a:gd name="T71" fmla="*/ 587 h 720"/>
                <a:gd name="T72" fmla="*/ 39 w 704"/>
                <a:gd name="T73" fmla="*/ 514 h 720"/>
                <a:gd name="T74" fmla="*/ 11 w 704"/>
                <a:gd name="T75" fmla="*/ 432 h 720"/>
                <a:gd name="T76" fmla="*/ 6 w 704"/>
                <a:gd name="T77" fmla="*/ 343 h 720"/>
                <a:gd name="T78" fmla="*/ 20 w 704"/>
                <a:gd name="T79" fmla="*/ 255 h 720"/>
                <a:gd name="T80" fmla="*/ 54 w 704"/>
                <a:gd name="T81" fmla="*/ 176 h 720"/>
                <a:gd name="T82" fmla="*/ 106 w 704"/>
                <a:gd name="T83" fmla="*/ 110 h 720"/>
                <a:gd name="T84" fmla="*/ 173 w 704"/>
                <a:gd name="T85" fmla="*/ 57 h 720"/>
                <a:gd name="T86" fmla="*/ 249 w 704"/>
                <a:gd name="T87" fmla="*/ 22 h 720"/>
                <a:gd name="T88" fmla="*/ 334 w 704"/>
                <a:gd name="T89" fmla="*/ 6 h 720"/>
                <a:gd name="T90" fmla="*/ 422 w 704"/>
                <a:gd name="T91" fmla="*/ 13 h 720"/>
                <a:gd name="T92" fmla="*/ 502 w 704"/>
                <a:gd name="T93" fmla="*/ 42 h 720"/>
                <a:gd name="T94" fmla="*/ 573 w 704"/>
                <a:gd name="T95" fmla="*/ 87 h 720"/>
                <a:gd name="T96" fmla="*/ 630 w 704"/>
                <a:gd name="T97" fmla="*/ 148 h 720"/>
                <a:gd name="T98" fmla="*/ 672 w 704"/>
                <a:gd name="T99" fmla="*/ 223 h 720"/>
                <a:gd name="T100" fmla="*/ 696 w 704"/>
                <a:gd name="T101" fmla="*/ 307 h 72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4"/>
                <a:gd name="T154" fmla="*/ 0 h 720"/>
                <a:gd name="T155" fmla="*/ 704 w 704"/>
                <a:gd name="T156" fmla="*/ 720 h 72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4" h="720">
                  <a:moveTo>
                    <a:pt x="704" y="361"/>
                  </a:moveTo>
                  <a:lnTo>
                    <a:pt x="704" y="343"/>
                  </a:lnTo>
                  <a:lnTo>
                    <a:pt x="702" y="324"/>
                  </a:lnTo>
                  <a:lnTo>
                    <a:pt x="700" y="306"/>
                  </a:lnTo>
                  <a:lnTo>
                    <a:pt x="697" y="289"/>
                  </a:lnTo>
                  <a:lnTo>
                    <a:pt x="693" y="270"/>
                  </a:lnTo>
                  <a:lnTo>
                    <a:pt x="689" y="253"/>
                  </a:lnTo>
                  <a:lnTo>
                    <a:pt x="683" y="238"/>
                  </a:lnTo>
                  <a:lnTo>
                    <a:pt x="677" y="221"/>
                  </a:lnTo>
                  <a:lnTo>
                    <a:pt x="669" y="205"/>
                  </a:lnTo>
                  <a:lnTo>
                    <a:pt x="662" y="189"/>
                  </a:lnTo>
                  <a:lnTo>
                    <a:pt x="654" y="174"/>
                  </a:lnTo>
                  <a:lnTo>
                    <a:pt x="644" y="159"/>
                  </a:lnTo>
                  <a:lnTo>
                    <a:pt x="634" y="145"/>
                  </a:lnTo>
                  <a:lnTo>
                    <a:pt x="625" y="132"/>
                  </a:lnTo>
                  <a:lnTo>
                    <a:pt x="613" y="118"/>
                  </a:lnTo>
                  <a:lnTo>
                    <a:pt x="601" y="107"/>
                  </a:lnTo>
                  <a:lnTo>
                    <a:pt x="588" y="94"/>
                  </a:lnTo>
                  <a:lnTo>
                    <a:pt x="576" y="83"/>
                  </a:lnTo>
                  <a:lnTo>
                    <a:pt x="563" y="73"/>
                  </a:lnTo>
                  <a:lnTo>
                    <a:pt x="549" y="63"/>
                  </a:lnTo>
                  <a:lnTo>
                    <a:pt x="534" y="53"/>
                  </a:lnTo>
                  <a:lnTo>
                    <a:pt x="520" y="44"/>
                  </a:lnTo>
                  <a:lnTo>
                    <a:pt x="505" y="36"/>
                  </a:lnTo>
                  <a:lnTo>
                    <a:pt x="490" y="29"/>
                  </a:lnTo>
                  <a:lnTo>
                    <a:pt x="473" y="23"/>
                  </a:lnTo>
                  <a:lnTo>
                    <a:pt x="456" y="17"/>
                  </a:lnTo>
                  <a:lnTo>
                    <a:pt x="440" y="12"/>
                  </a:lnTo>
                  <a:lnTo>
                    <a:pt x="423" y="9"/>
                  </a:lnTo>
                  <a:lnTo>
                    <a:pt x="406" y="5"/>
                  </a:lnTo>
                  <a:lnTo>
                    <a:pt x="388" y="3"/>
                  </a:lnTo>
                  <a:lnTo>
                    <a:pt x="370" y="2"/>
                  </a:lnTo>
                  <a:lnTo>
                    <a:pt x="352" y="0"/>
                  </a:lnTo>
                  <a:lnTo>
                    <a:pt x="334" y="2"/>
                  </a:lnTo>
                  <a:lnTo>
                    <a:pt x="316" y="3"/>
                  </a:lnTo>
                  <a:lnTo>
                    <a:pt x="298" y="5"/>
                  </a:lnTo>
                  <a:lnTo>
                    <a:pt x="281" y="9"/>
                  </a:lnTo>
                  <a:lnTo>
                    <a:pt x="264" y="12"/>
                  </a:lnTo>
                  <a:lnTo>
                    <a:pt x="248" y="17"/>
                  </a:lnTo>
                  <a:lnTo>
                    <a:pt x="231" y="23"/>
                  </a:lnTo>
                  <a:lnTo>
                    <a:pt x="214" y="29"/>
                  </a:lnTo>
                  <a:lnTo>
                    <a:pt x="199" y="36"/>
                  </a:lnTo>
                  <a:lnTo>
                    <a:pt x="184" y="44"/>
                  </a:lnTo>
                  <a:lnTo>
                    <a:pt x="170" y="53"/>
                  </a:lnTo>
                  <a:lnTo>
                    <a:pt x="155" y="63"/>
                  </a:lnTo>
                  <a:lnTo>
                    <a:pt x="141" y="73"/>
                  </a:lnTo>
                  <a:lnTo>
                    <a:pt x="128" y="83"/>
                  </a:lnTo>
                  <a:lnTo>
                    <a:pt x="116" y="94"/>
                  </a:lnTo>
                  <a:lnTo>
                    <a:pt x="103" y="107"/>
                  </a:lnTo>
                  <a:lnTo>
                    <a:pt x="91" y="118"/>
                  </a:lnTo>
                  <a:lnTo>
                    <a:pt x="81" y="132"/>
                  </a:lnTo>
                  <a:lnTo>
                    <a:pt x="70" y="145"/>
                  </a:lnTo>
                  <a:lnTo>
                    <a:pt x="60" y="159"/>
                  </a:lnTo>
                  <a:lnTo>
                    <a:pt x="50" y="174"/>
                  </a:lnTo>
                  <a:lnTo>
                    <a:pt x="42" y="189"/>
                  </a:lnTo>
                  <a:lnTo>
                    <a:pt x="35" y="205"/>
                  </a:lnTo>
                  <a:lnTo>
                    <a:pt x="28" y="221"/>
                  </a:lnTo>
                  <a:lnTo>
                    <a:pt x="21" y="238"/>
                  </a:lnTo>
                  <a:lnTo>
                    <a:pt x="15" y="253"/>
                  </a:lnTo>
                  <a:lnTo>
                    <a:pt x="11" y="270"/>
                  </a:lnTo>
                  <a:lnTo>
                    <a:pt x="7" y="289"/>
                  </a:lnTo>
                  <a:lnTo>
                    <a:pt x="4" y="306"/>
                  </a:lnTo>
                  <a:lnTo>
                    <a:pt x="2" y="324"/>
                  </a:lnTo>
                  <a:lnTo>
                    <a:pt x="0" y="343"/>
                  </a:lnTo>
                  <a:lnTo>
                    <a:pt x="0" y="361"/>
                  </a:lnTo>
                  <a:lnTo>
                    <a:pt x="0" y="380"/>
                  </a:lnTo>
                  <a:lnTo>
                    <a:pt x="2" y="398"/>
                  </a:lnTo>
                  <a:lnTo>
                    <a:pt x="4" y="415"/>
                  </a:lnTo>
                  <a:lnTo>
                    <a:pt x="7" y="434"/>
                  </a:lnTo>
                  <a:lnTo>
                    <a:pt x="11" y="451"/>
                  </a:lnTo>
                  <a:lnTo>
                    <a:pt x="15" y="468"/>
                  </a:lnTo>
                  <a:lnTo>
                    <a:pt x="21" y="485"/>
                  </a:lnTo>
                  <a:lnTo>
                    <a:pt x="28" y="500"/>
                  </a:lnTo>
                  <a:lnTo>
                    <a:pt x="35" y="517"/>
                  </a:lnTo>
                  <a:lnTo>
                    <a:pt x="42" y="533"/>
                  </a:lnTo>
                  <a:lnTo>
                    <a:pt x="50" y="547"/>
                  </a:lnTo>
                  <a:lnTo>
                    <a:pt x="60" y="561"/>
                  </a:lnTo>
                  <a:lnTo>
                    <a:pt x="70" y="576"/>
                  </a:lnTo>
                  <a:lnTo>
                    <a:pt x="81" y="590"/>
                  </a:lnTo>
                  <a:lnTo>
                    <a:pt x="91" y="602"/>
                  </a:lnTo>
                  <a:lnTo>
                    <a:pt x="103" y="615"/>
                  </a:lnTo>
                  <a:lnTo>
                    <a:pt x="116" y="627"/>
                  </a:lnTo>
                  <a:lnTo>
                    <a:pt x="128" y="638"/>
                  </a:lnTo>
                  <a:lnTo>
                    <a:pt x="141" y="649"/>
                  </a:lnTo>
                  <a:lnTo>
                    <a:pt x="155" y="659"/>
                  </a:lnTo>
                  <a:lnTo>
                    <a:pt x="170" y="668"/>
                  </a:lnTo>
                  <a:lnTo>
                    <a:pt x="184" y="678"/>
                  </a:lnTo>
                  <a:lnTo>
                    <a:pt x="199" y="685"/>
                  </a:lnTo>
                  <a:lnTo>
                    <a:pt x="214" y="692"/>
                  </a:lnTo>
                  <a:lnTo>
                    <a:pt x="231" y="699"/>
                  </a:lnTo>
                  <a:lnTo>
                    <a:pt x="248" y="705"/>
                  </a:lnTo>
                  <a:lnTo>
                    <a:pt x="264" y="709"/>
                  </a:lnTo>
                  <a:lnTo>
                    <a:pt x="281" y="713"/>
                  </a:lnTo>
                  <a:lnTo>
                    <a:pt x="298" y="716"/>
                  </a:lnTo>
                  <a:lnTo>
                    <a:pt x="316" y="719"/>
                  </a:lnTo>
                  <a:lnTo>
                    <a:pt x="334" y="720"/>
                  </a:lnTo>
                  <a:lnTo>
                    <a:pt x="352" y="720"/>
                  </a:lnTo>
                  <a:lnTo>
                    <a:pt x="370" y="720"/>
                  </a:lnTo>
                  <a:lnTo>
                    <a:pt x="388" y="719"/>
                  </a:lnTo>
                  <a:lnTo>
                    <a:pt x="406" y="716"/>
                  </a:lnTo>
                  <a:lnTo>
                    <a:pt x="423" y="713"/>
                  </a:lnTo>
                  <a:lnTo>
                    <a:pt x="440" y="709"/>
                  </a:lnTo>
                  <a:lnTo>
                    <a:pt x="456" y="705"/>
                  </a:lnTo>
                  <a:lnTo>
                    <a:pt x="473" y="699"/>
                  </a:lnTo>
                  <a:lnTo>
                    <a:pt x="490" y="692"/>
                  </a:lnTo>
                  <a:lnTo>
                    <a:pt x="505" y="685"/>
                  </a:lnTo>
                  <a:lnTo>
                    <a:pt x="520" y="678"/>
                  </a:lnTo>
                  <a:lnTo>
                    <a:pt x="534" y="668"/>
                  </a:lnTo>
                  <a:lnTo>
                    <a:pt x="549" y="659"/>
                  </a:lnTo>
                  <a:lnTo>
                    <a:pt x="563" y="649"/>
                  </a:lnTo>
                  <a:lnTo>
                    <a:pt x="576" y="638"/>
                  </a:lnTo>
                  <a:lnTo>
                    <a:pt x="588" y="627"/>
                  </a:lnTo>
                  <a:lnTo>
                    <a:pt x="601" y="615"/>
                  </a:lnTo>
                  <a:lnTo>
                    <a:pt x="613" y="602"/>
                  </a:lnTo>
                  <a:lnTo>
                    <a:pt x="625" y="590"/>
                  </a:lnTo>
                  <a:lnTo>
                    <a:pt x="634" y="576"/>
                  </a:lnTo>
                  <a:lnTo>
                    <a:pt x="644" y="561"/>
                  </a:lnTo>
                  <a:lnTo>
                    <a:pt x="654" y="547"/>
                  </a:lnTo>
                  <a:lnTo>
                    <a:pt x="662" y="533"/>
                  </a:lnTo>
                  <a:lnTo>
                    <a:pt x="669" y="517"/>
                  </a:lnTo>
                  <a:lnTo>
                    <a:pt x="677" y="500"/>
                  </a:lnTo>
                  <a:lnTo>
                    <a:pt x="683" y="485"/>
                  </a:lnTo>
                  <a:lnTo>
                    <a:pt x="689" y="468"/>
                  </a:lnTo>
                  <a:lnTo>
                    <a:pt x="693" y="451"/>
                  </a:lnTo>
                  <a:lnTo>
                    <a:pt x="697" y="434"/>
                  </a:lnTo>
                  <a:lnTo>
                    <a:pt x="700" y="415"/>
                  </a:lnTo>
                  <a:lnTo>
                    <a:pt x="702" y="398"/>
                  </a:lnTo>
                  <a:lnTo>
                    <a:pt x="704" y="380"/>
                  </a:lnTo>
                  <a:lnTo>
                    <a:pt x="704" y="361"/>
                  </a:lnTo>
                  <a:close/>
                  <a:moveTo>
                    <a:pt x="700" y="361"/>
                  </a:moveTo>
                  <a:lnTo>
                    <a:pt x="698" y="380"/>
                  </a:lnTo>
                  <a:lnTo>
                    <a:pt x="698" y="397"/>
                  </a:lnTo>
                  <a:lnTo>
                    <a:pt x="696" y="415"/>
                  </a:lnTo>
                  <a:lnTo>
                    <a:pt x="693" y="432"/>
                  </a:lnTo>
                  <a:lnTo>
                    <a:pt x="689" y="449"/>
                  </a:lnTo>
                  <a:lnTo>
                    <a:pt x="684" y="466"/>
                  </a:lnTo>
                  <a:lnTo>
                    <a:pt x="679" y="483"/>
                  </a:lnTo>
                  <a:lnTo>
                    <a:pt x="672" y="499"/>
                  </a:lnTo>
                  <a:lnTo>
                    <a:pt x="665" y="514"/>
                  </a:lnTo>
                  <a:lnTo>
                    <a:pt x="658" y="530"/>
                  </a:lnTo>
                  <a:lnTo>
                    <a:pt x="650" y="544"/>
                  </a:lnTo>
                  <a:lnTo>
                    <a:pt x="640" y="558"/>
                  </a:lnTo>
                  <a:lnTo>
                    <a:pt x="630" y="573"/>
                  </a:lnTo>
                  <a:lnTo>
                    <a:pt x="620" y="587"/>
                  </a:lnTo>
                  <a:lnTo>
                    <a:pt x="609" y="600"/>
                  </a:lnTo>
                  <a:lnTo>
                    <a:pt x="598" y="611"/>
                  </a:lnTo>
                  <a:lnTo>
                    <a:pt x="586" y="624"/>
                  </a:lnTo>
                  <a:lnTo>
                    <a:pt x="573" y="634"/>
                  </a:lnTo>
                  <a:lnTo>
                    <a:pt x="559" y="645"/>
                  </a:lnTo>
                  <a:lnTo>
                    <a:pt x="547" y="655"/>
                  </a:lnTo>
                  <a:lnTo>
                    <a:pt x="533" y="664"/>
                  </a:lnTo>
                  <a:lnTo>
                    <a:pt x="518" y="672"/>
                  </a:lnTo>
                  <a:lnTo>
                    <a:pt x="502" y="681"/>
                  </a:lnTo>
                  <a:lnTo>
                    <a:pt x="487" y="688"/>
                  </a:lnTo>
                  <a:lnTo>
                    <a:pt x="472" y="693"/>
                  </a:lnTo>
                  <a:lnTo>
                    <a:pt x="455" y="699"/>
                  </a:lnTo>
                  <a:lnTo>
                    <a:pt x="438" y="705"/>
                  </a:lnTo>
                  <a:lnTo>
                    <a:pt x="422" y="708"/>
                  </a:lnTo>
                  <a:lnTo>
                    <a:pt x="405" y="712"/>
                  </a:lnTo>
                  <a:lnTo>
                    <a:pt x="388" y="713"/>
                  </a:lnTo>
                  <a:lnTo>
                    <a:pt x="370" y="715"/>
                  </a:lnTo>
                  <a:lnTo>
                    <a:pt x="352" y="716"/>
                  </a:lnTo>
                  <a:lnTo>
                    <a:pt x="334" y="715"/>
                  </a:lnTo>
                  <a:lnTo>
                    <a:pt x="316" y="713"/>
                  </a:lnTo>
                  <a:lnTo>
                    <a:pt x="299" y="712"/>
                  </a:lnTo>
                  <a:lnTo>
                    <a:pt x="282" y="708"/>
                  </a:lnTo>
                  <a:lnTo>
                    <a:pt x="266" y="705"/>
                  </a:lnTo>
                  <a:lnTo>
                    <a:pt x="249" y="699"/>
                  </a:lnTo>
                  <a:lnTo>
                    <a:pt x="232" y="693"/>
                  </a:lnTo>
                  <a:lnTo>
                    <a:pt x="217" y="688"/>
                  </a:lnTo>
                  <a:lnTo>
                    <a:pt x="202" y="681"/>
                  </a:lnTo>
                  <a:lnTo>
                    <a:pt x="186" y="672"/>
                  </a:lnTo>
                  <a:lnTo>
                    <a:pt x="173" y="664"/>
                  </a:lnTo>
                  <a:lnTo>
                    <a:pt x="157" y="655"/>
                  </a:lnTo>
                  <a:lnTo>
                    <a:pt x="145" y="645"/>
                  </a:lnTo>
                  <a:lnTo>
                    <a:pt x="131" y="634"/>
                  </a:lnTo>
                  <a:lnTo>
                    <a:pt x="118" y="624"/>
                  </a:lnTo>
                  <a:lnTo>
                    <a:pt x="106" y="611"/>
                  </a:lnTo>
                  <a:lnTo>
                    <a:pt x="95" y="600"/>
                  </a:lnTo>
                  <a:lnTo>
                    <a:pt x="84" y="587"/>
                  </a:lnTo>
                  <a:lnTo>
                    <a:pt x="74" y="573"/>
                  </a:lnTo>
                  <a:lnTo>
                    <a:pt x="64" y="558"/>
                  </a:lnTo>
                  <a:lnTo>
                    <a:pt x="54" y="544"/>
                  </a:lnTo>
                  <a:lnTo>
                    <a:pt x="46" y="530"/>
                  </a:lnTo>
                  <a:lnTo>
                    <a:pt x="39" y="514"/>
                  </a:lnTo>
                  <a:lnTo>
                    <a:pt x="32" y="499"/>
                  </a:lnTo>
                  <a:lnTo>
                    <a:pt x="25" y="483"/>
                  </a:lnTo>
                  <a:lnTo>
                    <a:pt x="20" y="466"/>
                  </a:lnTo>
                  <a:lnTo>
                    <a:pt x="15" y="449"/>
                  </a:lnTo>
                  <a:lnTo>
                    <a:pt x="11" y="432"/>
                  </a:lnTo>
                  <a:lnTo>
                    <a:pt x="8" y="415"/>
                  </a:lnTo>
                  <a:lnTo>
                    <a:pt x="7" y="397"/>
                  </a:lnTo>
                  <a:lnTo>
                    <a:pt x="6" y="380"/>
                  </a:lnTo>
                  <a:lnTo>
                    <a:pt x="4" y="361"/>
                  </a:lnTo>
                  <a:lnTo>
                    <a:pt x="6" y="343"/>
                  </a:lnTo>
                  <a:lnTo>
                    <a:pt x="7" y="324"/>
                  </a:lnTo>
                  <a:lnTo>
                    <a:pt x="8" y="307"/>
                  </a:lnTo>
                  <a:lnTo>
                    <a:pt x="11" y="289"/>
                  </a:lnTo>
                  <a:lnTo>
                    <a:pt x="15" y="272"/>
                  </a:lnTo>
                  <a:lnTo>
                    <a:pt x="20" y="255"/>
                  </a:lnTo>
                  <a:lnTo>
                    <a:pt x="25" y="239"/>
                  </a:lnTo>
                  <a:lnTo>
                    <a:pt x="32" y="223"/>
                  </a:lnTo>
                  <a:lnTo>
                    <a:pt x="39" y="206"/>
                  </a:lnTo>
                  <a:lnTo>
                    <a:pt x="46" y="192"/>
                  </a:lnTo>
                  <a:lnTo>
                    <a:pt x="54" y="176"/>
                  </a:lnTo>
                  <a:lnTo>
                    <a:pt x="64" y="162"/>
                  </a:lnTo>
                  <a:lnTo>
                    <a:pt x="74" y="148"/>
                  </a:lnTo>
                  <a:lnTo>
                    <a:pt x="84" y="135"/>
                  </a:lnTo>
                  <a:lnTo>
                    <a:pt x="95" y="123"/>
                  </a:lnTo>
                  <a:lnTo>
                    <a:pt x="106" y="110"/>
                  </a:lnTo>
                  <a:lnTo>
                    <a:pt x="118" y="98"/>
                  </a:lnTo>
                  <a:lnTo>
                    <a:pt x="131" y="87"/>
                  </a:lnTo>
                  <a:lnTo>
                    <a:pt x="145" y="77"/>
                  </a:lnTo>
                  <a:lnTo>
                    <a:pt x="157" y="67"/>
                  </a:lnTo>
                  <a:lnTo>
                    <a:pt x="173" y="57"/>
                  </a:lnTo>
                  <a:lnTo>
                    <a:pt x="186" y="49"/>
                  </a:lnTo>
                  <a:lnTo>
                    <a:pt x="202" y="42"/>
                  </a:lnTo>
                  <a:lnTo>
                    <a:pt x="217" y="35"/>
                  </a:lnTo>
                  <a:lnTo>
                    <a:pt x="232" y="27"/>
                  </a:lnTo>
                  <a:lnTo>
                    <a:pt x="249" y="22"/>
                  </a:lnTo>
                  <a:lnTo>
                    <a:pt x="266" y="17"/>
                  </a:lnTo>
                  <a:lnTo>
                    <a:pt x="282" y="13"/>
                  </a:lnTo>
                  <a:lnTo>
                    <a:pt x="299" y="10"/>
                  </a:lnTo>
                  <a:lnTo>
                    <a:pt x="316" y="8"/>
                  </a:lnTo>
                  <a:lnTo>
                    <a:pt x="334" y="6"/>
                  </a:lnTo>
                  <a:lnTo>
                    <a:pt x="352" y="6"/>
                  </a:lnTo>
                  <a:lnTo>
                    <a:pt x="370" y="6"/>
                  </a:lnTo>
                  <a:lnTo>
                    <a:pt x="388" y="8"/>
                  </a:lnTo>
                  <a:lnTo>
                    <a:pt x="405" y="10"/>
                  </a:lnTo>
                  <a:lnTo>
                    <a:pt x="422" y="13"/>
                  </a:lnTo>
                  <a:lnTo>
                    <a:pt x="438" y="17"/>
                  </a:lnTo>
                  <a:lnTo>
                    <a:pt x="455" y="22"/>
                  </a:lnTo>
                  <a:lnTo>
                    <a:pt x="472" y="27"/>
                  </a:lnTo>
                  <a:lnTo>
                    <a:pt x="487" y="35"/>
                  </a:lnTo>
                  <a:lnTo>
                    <a:pt x="502" y="42"/>
                  </a:lnTo>
                  <a:lnTo>
                    <a:pt x="518" y="49"/>
                  </a:lnTo>
                  <a:lnTo>
                    <a:pt x="533" y="57"/>
                  </a:lnTo>
                  <a:lnTo>
                    <a:pt x="547" y="67"/>
                  </a:lnTo>
                  <a:lnTo>
                    <a:pt x="559" y="77"/>
                  </a:lnTo>
                  <a:lnTo>
                    <a:pt x="573" y="87"/>
                  </a:lnTo>
                  <a:lnTo>
                    <a:pt x="586" y="98"/>
                  </a:lnTo>
                  <a:lnTo>
                    <a:pt x="598" y="110"/>
                  </a:lnTo>
                  <a:lnTo>
                    <a:pt x="609" y="123"/>
                  </a:lnTo>
                  <a:lnTo>
                    <a:pt x="620" y="135"/>
                  </a:lnTo>
                  <a:lnTo>
                    <a:pt x="630" y="148"/>
                  </a:lnTo>
                  <a:lnTo>
                    <a:pt x="640" y="162"/>
                  </a:lnTo>
                  <a:lnTo>
                    <a:pt x="650" y="176"/>
                  </a:lnTo>
                  <a:lnTo>
                    <a:pt x="658" y="192"/>
                  </a:lnTo>
                  <a:lnTo>
                    <a:pt x="665" y="206"/>
                  </a:lnTo>
                  <a:lnTo>
                    <a:pt x="672" y="223"/>
                  </a:lnTo>
                  <a:lnTo>
                    <a:pt x="679" y="239"/>
                  </a:lnTo>
                  <a:lnTo>
                    <a:pt x="684" y="255"/>
                  </a:lnTo>
                  <a:lnTo>
                    <a:pt x="689" y="272"/>
                  </a:lnTo>
                  <a:lnTo>
                    <a:pt x="693" y="289"/>
                  </a:lnTo>
                  <a:lnTo>
                    <a:pt x="696" y="307"/>
                  </a:lnTo>
                  <a:lnTo>
                    <a:pt x="698" y="324"/>
                  </a:lnTo>
                  <a:lnTo>
                    <a:pt x="698" y="343"/>
                  </a:lnTo>
                  <a:lnTo>
                    <a:pt x="700" y="361"/>
                  </a:lnTo>
                  <a:close/>
                </a:path>
              </a:pathLst>
            </a:custGeom>
            <a:solidFill>
              <a:srgbClr val="93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4" name="Freeform 312"/>
            <p:cNvSpPr>
              <a:spLocks noEditPoints="1"/>
            </p:cNvSpPr>
            <p:nvPr/>
          </p:nvSpPr>
          <p:spPr bwMode="auto">
            <a:xfrm>
              <a:off x="4135" y="2108"/>
              <a:ext cx="700" cy="715"/>
            </a:xfrm>
            <a:custGeom>
              <a:avLst/>
              <a:gdLst>
                <a:gd name="T0" fmla="*/ 694 w 700"/>
                <a:gd name="T1" fmla="*/ 286 h 715"/>
                <a:gd name="T2" fmla="*/ 666 w 700"/>
                <a:gd name="T3" fmla="*/ 203 h 715"/>
                <a:gd name="T4" fmla="*/ 620 w 700"/>
                <a:gd name="T5" fmla="*/ 131 h 715"/>
                <a:gd name="T6" fmla="*/ 560 w 700"/>
                <a:gd name="T7" fmla="*/ 71 h 715"/>
                <a:gd name="T8" fmla="*/ 486 w 700"/>
                <a:gd name="T9" fmla="*/ 29 h 715"/>
                <a:gd name="T10" fmla="*/ 403 w 700"/>
                <a:gd name="T11" fmla="*/ 5 h 715"/>
                <a:gd name="T12" fmla="*/ 314 w 700"/>
                <a:gd name="T13" fmla="*/ 2 h 715"/>
                <a:gd name="T14" fmla="*/ 230 w 700"/>
                <a:gd name="T15" fmla="*/ 22 h 715"/>
                <a:gd name="T16" fmla="*/ 154 w 700"/>
                <a:gd name="T17" fmla="*/ 61 h 715"/>
                <a:gd name="T18" fmla="*/ 91 w 700"/>
                <a:gd name="T19" fmla="*/ 118 h 715"/>
                <a:gd name="T20" fmla="*/ 43 w 700"/>
                <a:gd name="T21" fmla="*/ 188 h 715"/>
                <a:gd name="T22" fmla="*/ 11 w 700"/>
                <a:gd name="T23" fmla="*/ 269 h 715"/>
                <a:gd name="T24" fmla="*/ 0 w 700"/>
                <a:gd name="T25" fmla="*/ 358 h 715"/>
                <a:gd name="T26" fmla="*/ 11 w 700"/>
                <a:gd name="T27" fmla="*/ 448 h 715"/>
                <a:gd name="T28" fmla="*/ 43 w 700"/>
                <a:gd name="T29" fmla="*/ 528 h 715"/>
                <a:gd name="T30" fmla="*/ 91 w 700"/>
                <a:gd name="T31" fmla="*/ 598 h 715"/>
                <a:gd name="T32" fmla="*/ 154 w 700"/>
                <a:gd name="T33" fmla="*/ 653 h 715"/>
                <a:gd name="T34" fmla="*/ 230 w 700"/>
                <a:gd name="T35" fmla="*/ 693 h 715"/>
                <a:gd name="T36" fmla="*/ 314 w 700"/>
                <a:gd name="T37" fmla="*/ 713 h 715"/>
                <a:gd name="T38" fmla="*/ 403 w 700"/>
                <a:gd name="T39" fmla="*/ 710 h 715"/>
                <a:gd name="T40" fmla="*/ 486 w 700"/>
                <a:gd name="T41" fmla="*/ 688 h 715"/>
                <a:gd name="T42" fmla="*/ 560 w 700"/>
                <a:gd name="T43" fmla="*/ 644 h 715"/>
                <a:gd name="T44" fmla="*/ 620 w 700"/>
                <a:gd name="T45" fmla="*/ 585 h 715"/>
                <a:gd name="T46" fmla="*/ 666 w 700"/>
                <a:gd name="T47" fmla="*/ 513 h 715"/>
                <a:gd name="T48" fmla="*/ 694 w 700"/>
                <a:gd name="T49" fmla="*/ 429 h 715"/>
                <a:gd name="T50" fmla="*/ 695 w 700"/>
                <a:gd name="T51" fmla="*/ 358 h 715"/>
                <a:gd name="T52" fmla="*/ 684 w 700"/>
                <a:gd name="T53" fmla="*/ 446 h 715"/>
                <a:gd name="T54" fmla="*/ 653 w 700"/>
                <a:gd name="T55" fmla="*/ 526 h 715"/>
                <a:gd name="T56" fmla="*/ 606 w 700"/>
                <a:gd name="T57" fmla="*/ 594 h 715"/>
                <a:gd name="T58" fmla="*/ 543 w 700"/>
                <a:gd name="T59" fmla="*/ 649 h 715"/>
                <a:gd name="T60" fmla="*/ 468 w 700"/>
                <a:gd name="T61" fmla="*/ 689 h 715"/>
                <a:gd name="T62" fmla="*/ 385 w 700"/>
                <a:gd name="T63" fmla="*/ 707 h 715"/>
                <a:gd name="T64" fmla="*/ 297 w 700"/>
                <a:gd name="T65" fmla="*/ 706 h 715"/>
                <a:gd name="T66" fmla="*/ 216 w 700"/>
                <a:gd name="T67" fmla="*/ 682 h 715"/>
                <a:gd name="T68" fmla="*/ 144 w 700"/>
                <a:gd name="T69" fmla="*/ 639 h 715"/>
                <a:gd name="T70" fmla="*/ 84 w 700"/>
                <a:gd name="T71" fmla="*/ 581 h 715"/>
                <a:gd name="T72" fmla="*/ 38 w 700"/>
                <a:gd name="T73" fmla="*/ 510 h 715"/>
                <a:gd name="T74" fmla="*/ 12 w 700"/>
                <a:gd name="T75" fmla="*/ 429 h 715"/>
                <a:gd name="T76" fmla="*/ 5 w 700"/>
                <a:gd name="T77" fmla="*/ 340 h 715"/>
                <a:gd name="T78" fmla="*/ 20 w 700"/>
                <a:gd name="T79" fmla="*/ 253 h 715"/>
                <a:gd name="T80" fmla="*/ 55 w 700"/>
                <a:gd name="T81" fmla="*/ 175 h 715"/>
                <a:gd name="T82" fmla="*/ 107 w 700"/>
                <a:gd name="T83" fmla="*/ 108 h 715"/>
                <a:gd name="T84" fmla="*/ 171 w 700"/>
                <a:gd name="T85" fmla="*/ 57 h 715"/>
                <a:gd name="T86" fmla="*/ 247 w 700"/>
                <a:gd name="T87" fmla="*/ 22 h 715"/>
                <a:gd name="T88" fmla="*/ 332 w 700"/>
                <a:gd name="T89" fmla="*/ 6 h 715"/>
                <a:gd name="T90" fmla="*/ 420 w 700"/>
                <a:gd name="T91" fmla="*/ 13 h 715"/>
                <a:gd name="T92" fmla="*/ 500 w 700"/>
                <a:gd name="T93" fmla="*/ 40 h 715"/>
                <a:gd name="T94" fmla="*/ 570 w 700"/>
                <a:gd name="T95" fmla="*/ 85 h 715"/>
                <a:gd name="T96" fmla="*/ 627 w 700"/>
                <a:gd name="T97" fmla="*/ 147 h 715"/>
                <a:gd name="T98" fmla="*/ 668 w 700"/>
                <a:gd name="T99" fmla="*/ 220 h 715"/>
                <a:gd name="T100" fmla="*/ 691 w 700"/>
                <a:gd name="T101" fmla="*/ 304 h 71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700"/>
                <a:gd name="T154" fmla="*/ 0 h 715"/>
                <a:gd name="T155" fmla="*/ 700 w 700"/>
                <a:gd name="T156" fmla="*/ 715 h 71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700" h="715">
                  <a:moveTo>
                    <a:pt x="700" y="358"/>
                  </a:moveTo>
                  <a:lnTo>
                    <a:pt x="699" y="340"/>
                  </a:lnTo>
                  <a:lnTo>
                    <a:pt x="698" y="321"/>
                  </a:lnTo>
                  <a:lnTo>
                    <a:pt x="696" y="303"/>
                  </a:lnTo>
                  <a:lnTo>
                    <a:pt x="694" y="286"/>
                  </a:lnTo>
                  <a:lnTo>
                    <a:pt x="689" y="269"/>
                  </a:lnTo>
                  <a:lnTo>
                    <a:pt x="684" y="252"/>
                  </a:lnTo>
                  <a:lnTo>
                    <a:pt x="678" y="235"/>
                  </a:lnTo>
                  <a:lnTo>
                    <a:pt x="673" y="219"/>
                  </a:lnTo>
                  <a:lnTo>
                    <a:pt x="666" y="203"/>
                  </a:lnTo>
                  <a:lnTo>
                    <a:pt x="657" y="188"/>
                  </a:lnTo>
                  <a:lnTo>
                    <a:pt x="649" y="172"/>
                  </a:lnTo>
                  <a:lnTo>
                    <a:pt x="641" y="158"/>
                  </a:lnTo>
                  <a:lnTo>
                    <a:pt x="631" y="144"/>
                  </a:lnTo>
                  <a:lnTo>
                    <a:pt x="620" y="131"/>
                  </a:lnTo>
                  <a:lnTo>
                    <a:pt x="609" y="118"/>
                  </a:lnTo>
                  <a:lnTo>
                    <a:pt x="598" y="105"/>
                  </a:lnTo>
                  <a:lnTo>
                    <a:pt x="585" y="94"/>
                  </a:lnTo>
                  <a:lnTo>
                    <a:pt x="573" y="83"/>
                  </a:lnTo>
                  <a:lnTo>
                    <a:pt x="560" y="71"/>
                  </a:lnTo>
                  <a:lnTo>
                    <a:pt x="546" y="61"/>
                  </a:lnTo>
                  <a:lnTo>
                    <a:pt x="531" y="53"/>
                  </a:lnTo>
                  <a:lnTo>
                    <a:pt x="517" y="44"/>
                  </a:lnTo>
                  <a:lnTo>
                    <a:pt x="502" y="36"/>
                  </a:lnTo>
                  <a:lnTo>
                    <a:pt x="486" y="29"/>
                  </a:lnTo>
                  <a:lnTo>
                    <a:pt x="471" y="22"/>
                  </a:lnTo>
                  <a:lnTo>
                    <a:pt x="454" y="16"/>
                  </a:lnTo>
                  <a:lnTo>
                    <a:pt x="438" y="12"/>
                  </a:lnTo>
                  <a:lnTo>
                    <a:pt x="421" y="7"/>
                  </a:lnTo>
                  <a:lnTo>
                    <a:pt x="403" y="5"/>
                  </a:lnTo>
                  <a:lnTo>
                    <a:pt x="386" y="2"/>
                  </a:lnTo>
                  <a:lnTo>
                    <a:pt x="368" y="0"/>
                  </a:lnTo>
                  <a:lnTo>
                    <a:pt x="350" y="0"/>
                  </a:lnTo>
                  <a:lnTo>
                    <a:pt x="332" y="0"/>
                  </a:lnTo>
                  <a:lnTo>
                    <a:pt x="314" y="2"/>
                  </a:lnTo>
                  <a:lnTo>
                    <a:pt x="297" y="5"/>
                  </a:lnTo>
                  <a:lnTo>
                    <a:pt x="279" y="7"/>
                  </a:lnTo>
                  <a:lnTo>
                    <a:pt x="262" y="12"/>
                  </a:lnTo>
                  <a:lnTo>
                    <a:pt x="246" y="16"/>
                  </a:lnTo>
                  <a:lnTo>
                    <a:pt x="230" y="22"/>
                  </a:lnTo>
                  <a:lnTo>
                    <a:pt x="214" y="29"/>
                  </a:lnTo>
                  <a:lnTo>
                    <a:pt x="198" y="36"/>
                  </a:lnTo>
                  <a:lnTo>
                    <a:pt x="183" y="44"/>
                  </a:lnTo>
                  <a:lnTo>
                    <a:pt x="169" y="53"/>
                  </a:lnTo>
                  <a:lnTo>
                    <a:pt x="154" y="61"/>
                  </a:lnTo>
                  <a:lnTo>
                    <a:pt x="141" y="71"/>
                  </a:lnTo>
                  <a:lnTo>
                    <a:pt x="127" y="83"/>
                  </a:lnTo>
                  <a:lnTo>
                    <a:pt x="115" y="94"/>
                  </a:lnTo>
                  <a:lnTo>
                    <a:pt x="102" y="105"/>
                  </a:lnTo>
                  <a:lnTo>
                    <a:pt x="91" y="118"/>
                  </a:lnTo>
                  <a:lnTo>
                    <a:pt x="80" y="131"/>
                  </a:lnTo>
                  <a:lnTo>
                    <a:pt x="69" y="144"/>
                  </a:lnTo>
                  <a:lnTo>
                    <a:pt x="59" y="158"/>
                  </a:lnTo>
                  <a:lnTo>
                    <a:pt x="51" y="172"/>
                  </a:lnTo>
                  <a:lnTo>
                    <a:pt x="43" y="188"/>
                  </a:lnTo>
                  <a:lnTo>
                    <a:pt x="34" y="203"/>
                  </a:lnTo>
                  <a:lnTo>
                    <a:pt x="27" y="219"/>
                  </a:lnTo>
                  <a:lnTo>
                    <a:pt x="22" y="235"/>
                  </a:lnTo>
                  <a:lnTo>
                    <a:pt x="16" y="252"/>
                  </a:lnTo>
                  <a:lnTo>
                    <a:pt x="11" y="269"/>
                  </a:lnTo>
                  <a:lnTo>
                    <a:pt x="8" y="286"/>
                  </a:lnTo>
                  <a:lnTo>
                    <a:pt x="4" y="303"/>
                  </a:lnTo>
                  <a:lnTo>
                    <a:pt x="2" y="321"/>
                  </a:lnTo>
                  <a:lnTo>
                    <a:pt x="1" y="340"/>
                  </a:lnTo>
                  <a:lnTo>
                    <a:pt x="0" y="358"/>
                  </a:lnTo>
                  <a:lnTo>
                    <a:pt x="1" y="377"/>
                  </a:lnTo>
                  <a:lnTo>
                    <a:pt x="2" y="394"/>
                  </a:lnTo>
                  <a:lnTo>
                    <a:pt x="4" y="412"/>
                  </a:lnTo>
                  <a:lnTo>
                    <a:pt x="8" y="429"/>
                  </a:lnTo>
                  <a:lnTo>
                    <a:pt x="11" y="448"/>
                  </a:lnTo>
                  <a:lnTo>
                    <a:pt x="16" y="465"/>
                  </a:lnTo>
                  <a:lnTo>
                    <a:pt x="22" y="480"/>
                  </a:lnTo>
                  <a:lnTo>
                    <a:pt x="27" y="497"/>
                  </a:lnTo>
                  <a:lnTo>
                    <a:pt x="34" y="513"/>
                  </a:lnTo>
                  <a:lnTo>
                    <a:pt x="43" y="528"/>
                  </a:lnTo>
                  <a:lnTo>
                    <a:pt x="51" y="543"/>
                  </a:lnTo>
                  <a:lnTo>
                    <a:pt x="59" y="557"/>
                  </a:lnTo>
                  <a:lnTo>
                    <a:pt x="69" y="571"/>
                  </a:lnTo>
                  <a:lnTo>
                    <a:pt x="80" y="585"/>
                  </a:lnTo>
                  <a:lnTo>
                    <a:pt x="91" y="598"/>
                  </a:lnTo>
                  <a:lnTo>
                    <a:pt x="102" y="611"/>
                  </a:lnTo>
                  <a:lnTo>
                    <a:pt x="115" y="622"/>
                  </a:lnTo>
                  <a:lnTo>
                    <a:pt x="127" y="634"/>
                  </a:lnTo>
                  <a:lnTo>
                    <a:pt x="141" y="644"/>
                  </a:lnTo>
                  <a:lnTo>
                    <a:pt x="154" y="653"/>
                  </a:lnTo>
                  <a:lnTo>
                    <a:pt x="169" y="663"/>
                  </a:lnTo>
                  <a:lnTo>
                    <a:pt x="183" y="672"/>
                  </a:lnTo>
                  <a:lnTo>
                    <a:pt x="198" y="680"/>
                  </a:lnTo>
                  <a:lnTo>
                    <a:pt x="214" y="688"/>
                  </a:lnTo>
                  <a:lnTo>
                    <a:pt x="230" y="693"/>
                  </a:lnTo>
                  <a:lnTo>
                    <a:pt x="246" y="699"/>
                  </a:lnTo>
                  <a:lnTo>
                    <a:pt x="262" y="703"/>
                  </a:lnTo>
                  <a:lnTo>
                    <a:pt x="279" y="707"/>
                  </a:lnTo>
                  <a:lnTo>
                    <a:pt x="297" y="710"/>
                  </a:lnTo>
                  <a:lnTo>
                    <a:pt x="314" y="713"/>
                  </a:lnTo>
                  <a:lnTo>
                    <a:pt x="332" y="715"/>
                  </a:lnTo>
                  <a:lnTo>
                    <a:pt x="350" y="715"/>
                  </a:lnTo>
                  <a:lnTo>
                    <a:pt x="368" y="715"/>
                  </a:lnTo>
                  <a:lnTo>
                    <a:pt x="386" y="713"/>
                  </a:lnTo>
                  <a:lnTo>
                    <a:pt x="403" y="710"/>
                  </a:lnTo>
                  <a:lnTo>
                    <a:pt x="421" y="707"/>
                  </a:lnTo>
                  <a:lnTo>
                    <a:pt x="438" y="703"/>
                  </a:lnTo>
                  <a:lnTo>
                    <a:pt x="454" y="699"/>
                  </a:lnTo>
                  <a:lnTo>
                    <a:pt x="471" y="693"/>
                  </a:lnTo>
                  <a:lnTo>
                    <a:pt x="486" y="688"/>
                  </a:lnTo>
                  <a:lnTo>
                    <a:pt x="502" y="680"/>
                  </a:lnTo>
                  <a:lnTo>
                    <a:pt x="517" y="672"/>
                  </a:lnTo>
                  <a:lnTo>
                    <a:pt x="531" y="663"/>
                  </a:lnTo>
                  <a:lnTo>
                    <a:pt x="546" y="653"/>
                  </a:lnTo>
                  <a:lnTo>
                    <a:pt x="560" y="644"/>
                  </a:lnTo>
                  <a:lnTo>
                    <a:pt x="573" y="634"/>
                  </a:lnTo>
                  <a:lnTo>
                    <a:pt x="585" y="622"/>
                  </a:lnTo>
                  <a:lnTo>
                    <a:pt x="598" y="611"/>
                  </a:lnTo>
                  <a:lnTo>
                    <a:pt x="609" y="598"/>
                  </a:lnTo>
                  <a:lnTo>
                    <a:pt x="620" y="585"/>
                  </a:lnTo>
                  <a:lnTo>
                    <a:pt x="631" y="571"/>
                  </a:lnTo>
                  <a:lnTo>
                    <a:pt x="641" y="557"/>
                  </a:lnTo>
                  <a:lnTo>
                    <a:pt x="649" y="543"/>
                  </a:lnTo>
                  <a:lnTo>
                    <a:pt x="657" y="528"/>
                  </a:lnTo>
                  <a:lnTo>
                    <a:pt x="666" y="513"/>
                  </a:lnTo>
                  <a:lnTo>
                    <a:pt x="673" y="497"/>
                  </a:lnTo>
                  <a:lnTo>
                    <a:pt x="678" y="480"/>
                  </a:lnTo>
                  <a:lnTo>
                    <a:pt x="684" y="465"/>
                  </a:lnTo>
                  <a:lnTo>
                    <a:pt x="689" y="448"/>
                  </a:lnTo>
                  <a:lnTo>
                    <a:pt x="694" y="429"/>
                  </a:lnTo>
                  <a:lnTo>
                    <a:pt x="696" y="412"/>
                  </a:lnTo>
                  <a:lnTo>
                    <a:pt x="698" y="394"/>
                  </a:lnTo>
                  <a:lnTo>
                    <a:pt x="699" y="377"/>
                  </a:lnTo>
                  <a:lnTo>
                    <a:pt x="700" y="358"/>
                  </a:lnTo>
                  <a:close/>
                  <a:moveTo>
                    <a:pt x="695" y="358"/>
                  </a:moveTo>
                  <a:lnTo>
                    <a:pt x="695" y="377"/>
                  </a:lnTo>
                  <a:lnTo>
                    <a:pt x="694" y="394"/>
                  </a:lnTo>
                  <a:lnTo>
                    <a:pt x="691" y="412"/>
                  </a:lnTo>
                  <a:lnTo>
                    <a:pt x="688" y="429"/>
                  </a:lnTo>
                  <a:lnTo>
                    <a:pt x="684" y="446"/>
                  </a:lnTo>
                  <a:lnTo>
                    <a:pt x="680" y="462"/>
                  </a:lnTo>
                  <a:lnTo>
                    <a:pt x="674" y="479"/>
                  </a:lnTo>
                  <a:lnTo>
                    <a:pt x="668" y="494"/>
                  </a:lnTo>
                  <a:lnTo>
                    <a:pt x="662" y="510"/>
                  </a:lnTo>
                  <a:lnTo>
                    <a:pt x="653" y="526"/>
                  </a:lnTo>
                  <a:lnTo>
                    <a:pt x="645" y="540"/>
                  </a:lnTo>
                  <a:lnTo>
                    <a:pt x="637" y="554"/>
                  </a:lnTo>
                  <a:lnTo>
                    <a:pt x="627" y="568"/>
                  </a:lnTo>
                  <a:lnTo>
                    <a:pt x="616" y="581"/>
                  </a:lnTo>
                  <a:lnTo>
                    <a:pt x="606" y="594"/>
                  </a:lnTo>
                  <a:lnTo>
                    <a:pt x="593" y="607"/>
                  </a:lnTo>
                  <a:lnTo>
                    <a:pt x="582" y="618"/>
                  </a:lnTo>
                  <a:lnTo>
                    <a:pt x="570" y="629"/>
                  </a:lnTo>
                  <a:lnTo>
                    <a:pt x="556" y="639"/>
                  </a:lnTo>
                  <a:lnTo>
                    <a:pt x="543" y="649"/>
                  </a:lnTo>
                  <a:lnTo>
                    <a:pt x="529" y="659"/>
                  </a:lnTo>
                  <a:lnTo>
                    <a:pt x="514" y="668"/>
                  </a:lnTo>
                  <a:lnTo>
                    <a:pt x="500" y="675"/>
                  </a:lnTo>
                  <a:lnTo>
                    <a:pt x="485" y="682"/>
                  </a:lnTo>
                  <a:lnTo>
                    <a:pt x="468" y="689"/>
                  </a:lnTo>
                  <a:lnTo>
                    <a:pt x="453" y="695"/>
                  </a:lnTo>
                  <a:lnTo>
                    <a:pt x="436" y="699"/>
                  </a:lnTo>
                  <a:lnTo>
                    <a:pt x="420" y="703"/>
                  </a:lnTo>
                  <a:lnTo>
                    <a:pt x="403" y="706"/>
                  </a:lnTo>
                  <a:lnTo>
                    <a:pt x="385" y="707"/>
                  </a:lnTo>
                  <a:lnTo>
                    <a:pt x="368" y="709"/>
                  </a:lnTo>
                  <a:lnTo>
                    <a:pt x="350" y="710"/>
                  </a:lnTo>
                  <a:lnTo>
                    <a:pt x="332" y="709"/>
                  </a:lnTo>
                  <a:lnTo>
                    <a:pt x="315" y="707"/>
                  </a:lnTo>
                  <a:lnTo>
                    <a:pt x="297" y="706"/>
                  </a:lnTo>
                  <a:lnTo>
                    <a:pt x="280" y="703"/>
                  </a:lnTo>
                  <a:lnTo>
                    <a:pt x="264" y="699"/>
                  </a:lnTo>
                  <a:lnTo>
                    <a:pt x="247" y="695"/>
                  </a:lnTo>
                  <a:lnTo>
                    <a:pt x="232" y="689"/>
                  </a:lnTo>
                  <a:lnTo>
                    <a:pt x="216" y="682"/>
                  </a:lnTo>
                  <a:lnTo>
                    <a:pt x="201" y="675"/>
                  </a:lnTo>
                  <a:lnTo>
                    <a:pt x="186" y="668"/>
                  </a:lnTo>
                  <a:lnTo>
                    <a:pt x="171" y="659"/>
                  </a:lnTo>
                  <a:lnTo>
                    <a:pt x="157" y="649"/>
                  </a:lnTo>
                  <a:lnTo>
                    <a:pt x="144" y="639"/>
                  </a:lnTo>
                  <a:lnTo>
                    <a:pt x="130" y="629"/>
                  </a:lnTo>
                  <a:lnTo>
                    <a:pt x="118" y="618"/>
                  </a:lnTo>
                  <a:lnTo>
                    <a:pt x="107" y="607"/>
                  </a:lnTo>
                  <a:lnTo>
                    <a:pt x="94" y="594"/>
                  </a:lnTo>
                  <a:lnTo>
                    <a:pt x="84" y="581"/>
                  </a:lnTo>
                  <a:lnTo>
                    <a:pt x="73" y="568"/>
                  </a:lnTo>
                  <a:lnTo>
                    <a:pt x="64" y="554"/>
                  </a:lnTo>
                  <a:lnTo>
                    <a:pt x="55" y="540"/>
                  </a:lnTo>
                  <a:lnTo>
                    <a:pt x="47" y="526"/>
                  </a:lnTo>
                  <a:lnTo>
                    <a:pt x="38" y="510"/>
                  </a:lnTo>
                  <a:lnTo>
                    <a:pt x="33" y="494"/>
                  </a:lnTo>
                  <a:lnTo>
                    <a:pt x="26" y="479"/>
                  </a:lnTo>
                  <a:lnTo>
                    <a:pt x="20" y="462"/>
                  </a:lnTo>
                  <a:lnTo>
                    <a:pt x="16" y="446"/>
                  </a:lnTo>
                  <a:lnTo>
                    <a:pt x="12" y="429"/>
                  </a:lnTo>
                  <a:lnTo>
                    <a:pt x="9" y="412"/>
                  </a:lnTo>
                  <a:lnTo>
                    <a:pt x="6" y="394"/>
                  </a:lnTo>
                  <a:lnTo>
                    <a:pt x="5" y="377"/>
                  </a:lnTo>
                  <a:lnTo>
                    <a:pt x="5" y="358"/>
                  </a:lnTo>
                  <a:lnTo>
                    <a:pt x="5" y="340"/>
                  </a:lnTo>
                  <a:lnTo>
                    <a:pt x="6" y="321"/>
                  </a:lnTo>
                  <a:lnTo>
                    <a:pt x="9" y="304"/>
                  </a:lnTo>
                  <a:lnTo>
                    <a:pt x="12" y="287"/>
                  </a:lnTo>
                  <a:lnTo>
                    <a:pt x="16" y="270"/>
                  </a:lnTo>
                  <a:lnTo>
                    <a:pt x="20" y="253"/>
                  </a:lnTo>
                  <a:lnTo>
                    <a:pt x="26" y="236"/>
                  </a:lnTo>
                  <a:lnTo>
                    <a:pt x="33" y="220"/>
                  </a:lnTo>
                  <a:lnTo>
                    <a:pt x="38" y="205"/>
                  </a:lnTo>
                  <a:lnTo>
                    <a:pt x="47" y="191"/>
                  </a:lnTo>
                  <a:lnTo>
                    <a:pt x="55" y="175"/>
                  </a:lnTo>
                  <a:lnTo>
                    <a:pt x="64" y="161"/>
                  </a:lnTo>
                  <a:lnTo>
                    <a:pt x="73" y="147"/>
                  </a:lnTo>
                  <a:lnTo>
                    <a:pt x="84" y="134"/>
                  </a:lnTo>
                  <a:lnTo>
                    <a:pt x="94" y="121"/>
                  </a:lnTo>
                  <a:lnTo>
                    <a:pt x="107" y="108"/>
                  </a:lnTo>
                  <a:lnTo>
                    <a:pt x="118" y="97"/>
                  </a:lnTo>
                  <a:lnTo>
                    <a:pt x="130" y="85"/>
                  </a:lnTo>
                  <a:lnTo>
                    <a:pt x="144" y="76"/>
                  </a:lnTo>
                  <a:lnTo>
                    <a:pt x="157" y="66"/>
                  </a:lnTo>
                  <a:lnTo>
                    <a:pt x="171" y="57"/>
                  </a:lnTo>
                  <a:lnTo>
                    <a:pt x="186" y="49"/>
                  </a:lnTo>
                  <a:lnTo>
                    <a:pt x="201" y="40"/>
                  </a:lnTo>
                  <a:lnTo>
                    <a:pt x="216" y="33"/>
                  </a:lnTo>
                  <a:lnTo>
                    <a:pt x="232" y="27"/>
                  </a:lnTo>
                  <a:lnTo>
                    <a:pt x="247" y="22"/>
                  </a:lnTo>
                  <a:lnTo>
                    <a:pt x="264" y="17"/>
                  </a:lnTo>
                  <a:lnTo>
                    <a:pt x="280" y="13"/>
                  </a:lnTo>
                  <a:lnTo>
                    <a:pt x="297" y="10"/>
                  </a:lnTo>
                  <a:lnTo>
                    <a:pt x="315" y="7"/>
                  </a:lnTo>
                  <a:lnTo>
                    <a:pt x="332" y="6"/>
                  </a:lnTo>
                  <a:lnTo>
                    <a:pt x="350" y="6"/>
                  </a:lnTo>
                  <a:lnTo>
                    <a:pt x="368" y="6"/>
                  </a:lnTo>
                  <a:lnTo>
                    <a:pt x="385" y="7"/>
                  </a:lnTo>
                  <a:lnTo>
                    <a:pt x="403" y="10"/>
                  </a:lnTo>
                  <a:lnTo>
                    <a:pt x="420" y="13"/>
                  </a:lnTo>
                  <a:lnTo>
                    <a:pt x="436" y="17"/>
                  </a:lnTo>
                  <a:lnTo>
                    <a:pt x="453" y="22"/>
                  </a:lnTo>
                  <a:lnTo>
                    <a:pt x="468" y="27"/>
                  </a:lnTo>
                  <a:lnTo>
                    <a:pt x="485" y="33"/>
                  </a:lnTo>
                  <a:lnTo>
                    <a:pt x="500" y="40"/>
                  </a:lnTo>
                  <a:lnTo>
                    <a:pt x="514" y="49"/>
                  </a:lnTo>
                  <a:lnTo>
                    <a:pt x="529" y="57"/>
                  </a:lnTo>
                  <a:lnTo>
                    <a:pt x="543" y="66"/>
                  </a:lnTo>
                  <a:lnTo>
                    <a:pt x="556" y="76"/>
                  </a:lnTo>
                  <a:lnTo>
                    <a:pt x="570" y="85"/>
                  </a:lnTo>
                  <a:lnTo>
                    <a:pt x="582" y="97"/>
                  </a:lnTo>
                  <a:lnTo>
                    <a:pt x="593" y="108"/>
                  </a:lnTo>
                  <a:lnTo>
                    <a:pt x="606" y="121"/>
                  </a:lnTo>
                  <a:lnTo>
                    <a:pt x="616" y="134"/>
                  </a:lnTo>
                  <a:lnTo>
                    <a:pt x="627" y="147"/>
                  </a:lnTo>
                  <a:lnTo>
                    <a:pt x="637" y="161"/>
                  </a:lnTo>
                  <a:lnTo>
                    <a:pt x="645" y="175"/>
                  </a:lnTo>
                  <a:lnTo>
                    <a:pt x="653" y="191"/>
                  </a:lnTo>
                  <a:lnTo>
                    <a:pt x="662" y="205"/>
                  </a:lnTo>
                  <a:lnTo>
                    <a:pt x="668" y="220"/>
                  </a:lnTo>
                  <a:lnTo>
                    <a:pt x="674" y="236"/>
                  </a:lnTo>
                  <a:lnTo>
                    <a:pt x="680" y="253"/>
                  </a:lnTo>
                  <a:lnTo>
                    <a:pt x="684" y="270"/>
                  </a:lnTo>
                  <a:lnTo>
                    <a:pt x="688" y="287"/>
                  </a:lnTo>
                  <a:lnTo>
                    <a:pt x="691" y="304"/>
                  </a:lnTo>
                  <a:lnTo>
                    <a:pt x="694" y="321"/>
                  </a:lnTo>
                  <a:lnTo>
                    <a:pt x="695" y="340"/>
                  </a:lnTo>
                  <a:lnTo>
                    <a:pt x="695" y="358"/>
                  </a:lnTo>
                  <a:close/>
                </a:path>
              </a:pathLst>
            </a:custGeom>
            <a:solidFill>
              <a:srgbClr val="93B3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5" name="Freeform 313"/>
            <p:cNvSpPr>
              <a:spLocks noEditPoints="1"/>
            </p:cNvSpPr>
            <p:nvPr/>
          </p:nvSpPr>
          <p:spPr bwMode="auto">
            <a:xfrm>
              <a:off x="4137" y="2111"/>
              <a:ext cx="696" cy="710"/>
            </a:xfrm>
            <a:custGeom>
              <a:avLst/>
              <a:gdLst>
                <a:gd name="T0" fmla="*/ 689 w 696"/>
                <a:gd name="T1" fmla="*/ 283 h 710"/>
                <a:gd name="T2" fmla="*/ 661 w 696"/>
                <a:gd name="T3" fmla="*/ 200 h 710"/>
                <a:gd name="T4" fmla="*/ 616 w 696"/>
                <a:gd name="T5" fmla="*/ 129 h 710"/>
                <a:gd name="T6" fmla="*/ 555 w 696"/>
                <a:gd name="T7" fmla="*/ 71 h 710"/>
                <a:gd name="T8" fmla="*/ 483 w 696"/>
                <a:gd name="T9" fmla="*/ 29 h 710"/>
                <a:gd name="T10" fmla="*/ 401 w 696"/>
                <a:gd name="T11" fmla="*/ 4 h 710"/>
                <a:gd name="T12" fmla="*/ 312 w 696"/>
                <a:gd name="T13" fmla="*/ 2 h 710"/>
                <a:gd name="T14" fmla="*/ 228 w 696"/>
                <a:gd name="T15" fmla="*/ 21 h 710"/>
                <a:gd name="T16" fmla="*/ 153 w 696"/>
                <a:gd name="T17" fmla="*/ 61 h 710"/>
                <a:gd name="T18" fmla="*/ 91 w 696"/>
                <a:gd name="T19" fmla="*/ 117 h 710"/>
                <a:gd name="T20" fmla="*/ 42 w 696"/>
                <a:gd name="T21" fmla="*/ 186 h 710"/>
                <a:gd name="T22" fmla="*/ 11 w 696"/>
                <a:gd name="T23" fmla="*/ 266 h 710"/>
                <a:gd name="T24" fmla="*/ 0 w 696"/>
                <a:gd name="T25" fmla="*/ 355 h 710"/>
                <a:gd name="T26" fmla="*/ 11 w 696"/>
                <a:gd name="T27" fmla="*/ 443 h 710"/>
                <a:gd name="T28" fmla="*/ 42 w 696"/>
                <a:gd name="T29" fmla="*/ 524 h 710"/>
                <a:gd name="T30" fmla="*/ 91 w 696"/>
                <a:gd name="T31" fmla="*/ 594 h 710"/>
                <a:gd name="T32" fmla="*/ 153 w 696"/>
                <a:gd name="T33" fmla="*/ 649 h 710"/>
                <a:gd name="T34" fmla="*/ 228 w 696"/>
                <a:gd name="T35" fmla="*/ 687 h 710"/>
                <a:gd name="T36" fmla="*/ 312 w 696"/>
                <a:gd name="T37" fmla="*/ 707 h 710"/>
                <a:gd name="T38" fmla="*/ 401 w 696"/>
                <a:gd name="T39" fmla="*/ 706 h 710"/>
                <a:gd name="T40" fmla="*/ 483 w 696"/>
                <a:gd name="T41" fmla="*/ 682 h 710"/>
                <a:gd name="T42" fmla="*/ 555 w 696"/>
                <a:gd name="T43" fmla="*/ 639 h 710"/>
                <a:gd name="T44" fmla="*/ 616 w 696"/>
                <a:gd name="T45" fmla="*/ 581 h 710"/>
                <a:gd name="T46" fmla="*/ 661 w 696"/>
                <a:gd name="T47" fmla="*/ 508 h 710"/>
                <a:gd name="T48" fmla="*/ 689 w 696"/>
                <a:gd name="T49" fmla="*/ 426 h 710"/>
                <a:gd name="T50" fmla="*/ 690 w 696"/>
                <a:gd name="T51" fmla="*/ 355 h 710"/>
                <a:gd name="T52" fmla="*/ 679 w 696"/>
                <a:gd name="T53" fmla="*/ 442 h 710"/>
                <a:gd name="T54" fmla="*/ 650 w 696"/>
                <a:gd name="T55" fmla="*/ 521 h 710"/>
                <a:gd name="T56" fmla="*/ 601 w 696"/>
                <a:gd name="T57" fmla="*/ 589 h 710"/>
                <a:gd name="T58" fmla="*/ 540 w 696"/>
                <a:gd name="T59" fmla="*/ 645 h 710"/>
                <a:gd name="T60" fmla="*/ 466 w 696"/>
                <a:gd name="T61" fmla="*/ 683 h 710"/>
                <a:gd name="T62" fmla="*/ 383 w 696"/>
                <a:gd name="T63" fmla="*/ 703 h 710"/>
                <a:gd name="T64" fmla="*/ 297 w 696"/>
                <a:gd name="T65" fmla="*/ 700 h 710"/>
                <a:gd name="T66" fmla="*/ 214 w 696"/>
                <a:gd name="T67" fmla="*/ 677 h 710"/>
                <a:gd name="T68" fmla="*/ 144 w 696"/>
                <a:gd name="T69" fmla="*/ 635 h 710"/>
                <a:gd name="T70" fmla="*/ 84 w 696"/>
                <a:gd name="T71" fmla="*/ 577 h 710"/>
                <a:gd name="T72" fmla="*/ 39 w 696"/>
                <a:gd name="T73" fmla="*/ 506 h 710"/>
                <a:gd name="T74" fmla="*/ 13 w 696"/>
                <a:gd name="T75" fmla="*/ 425 h 710"/>
                <a:gd name="T76" fmla="*/ 6 w 696"/>
                <a:gd name="T77" fmla="*/ 337 h 710"/>
                <a:gd name="T78" fmla="*/ 21 w 696"/>
                <a:gd name="T79" fmla="*/ 251 h 710"/>
                <a:gd name="T80" fmla="*/ 55 w 696"/>
                <a:gd name="T81" fmla="*/ 173 h 710"/>
                <a:gd name="T82" fmla="*/ 106 w 696"/>
                <a:gd name="T83" fmla="*/ 108 h 710"/>
                <a:gd name="T84" fmla="*/ 170 w 696"/>
                <a:gd name="T85" fmla="*/ 55 h 710"/>
                <a:gd name="T86" fmla="*/ 246 w 696"/>
                <a:gd name="T87" fmla="*/ 21 h 710"/>
                <a:gd name="T88" fmla="*/ 330 w 696"/>
                <a:gd name="T89" fmla="*/ 6 h 710"/>
                <a:gd name="T90" fmla="*/ 418 w 696"/>
                <a:gd name="T91" fmla="*/ 13 h 710"/>
                <a:gd name="T92" fmla="*/ 497 w 696"/>
                <a:gd name="T93" fmla="*/ 40 h 710"/>
                <a:gd name="T94" fmla="*/ 566 w 696"/>
                <a:gd name="T95" fmla="*/ 85 h 710"/>
                <a:gd name="T96" fmla="*/ 622 w 696"/>
                <a:gd name="T97" fmla="*/ 145 h 710"/>
                <a:gd name="T98" fmla="*/ 664 w 696"/>
                <a:gd name="T99" fmla="*/ 219 h 710"/>
                <a:gd name="T100" fmla="*/ 686 w 696"/>
                <a:gd name="T101" fmla="*/ 301 h 71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6"/>
                <a:gd name="T154" fmla="*/ 0 h 710"/>
                <a:gd name="T155" fmla="*/ 696 w 696"/>
                <a:gd name="T156" fmla="*/ 710 h 71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6" h="710">
                  <a:moveTo>
                    <a:pt x="696" y="355"/>
                  </a:moveTo>
                  <a:lnTo>
                    <a:pt x="694" y="337"/>
                  </a:lnTo>
                  <a:lnTo>
                    <a:pt x="694" y="318"/>
                  </a:lnTo>
                  <a:lnTo>
                    <a:pt x="692" y="301"/>
                  </a:lnTo>
                  <a:lnTo>
                    <a:pt x="689" y="283"/>
                  </a:lnTo>
                  <a:lnTo>
                    <a:pt x="685" y="266"/>
                  </a:lnTo>
                  <a:lnTo>
                    <a:pt x="680" y="249"/>
                  </a:lnTo>
                  <a:lnTo>
                    <a:pt x="675" y="233"/>
                  </a:lnTo>
                  <a:lnTo>
                    <a:pt x="668" y="217"/>
                  </a:lnTo>
                  <a:lnTo>
                    <a:pt x="661" y="200"/>
                  </a:lnTo>
                  <a:lnTo>
                    <a:pt x="654" y="186"/>
                  </a:lnTo>
                  <a:lnTo>
                    <a:pt x="646" y="170"/>
                  </a:lnTo>
                  <a:lnTo>
                    <a:pt x="636" y="156"/>
                  </a:lnTo>
                  <a:lnTo>
                    <a:pt x="626" y="142"/>
                  </a:lnTo>
                  <a:lnTo>
                    <a:pt x="616" y="129"/>
                  </a:lnTo>
                  <a:lnTo>
                    <a:pt x="605" y="117"/>
                  </a:lnTo>
                  <a:lnTo>
                    <a:pt x="594" y="104"/>
                  </a:lnTo>
                  <a:lnTo>
                    <a:pt x="582" y="92"/>
                  </a:lnTo>
                  <a:lnTo>
                    <a:pt x="569" y="81"/>
                  </a:lnTo>
                  <a:lnTo>
                    <a:pt x="555" y="71"/>
                  </a:lnTo>
                  <a:lnTo>
                    <a:pt x="543" y="61"/>
                  </a:lnTo>
                  <a:lnTo>
                    <a:pt x="529" y="51"/>
                  </a:lnTo>
                  <a:lnTo>
                    <a:pt x="514" y="43"/>
                  </a:lnTo>
                  <a:lnTo>
                    <a:pt x="498" y="36"/>
                  </a:lnTo>
                  <a:lnTo>
                    <a:pt x="483" y="29"/>
                  </a:lnTo>
                  <a:lnTo>
                    <a:pt x="468" y="21"/>
                  </a:lnTo>
                  <a:lnTo>
                    <a:pt x="451" y="16"/>
                  </a:lnTo>
                  <a:lnTo>
                    <a:pt x="434" y="11"/>
                  </a:lnTo>
                  <a:lnTo>
                    <a:pt x="418" y="7"/>
                  </a:lnTo>
                  <a:lnTo>
                    <a:pt x="401" y="4"/>
                  </a:lnTo>
                  <a:lnTo>
                    <a:pt x="384" y="2"/>
                  </a:lnTo>
                  <a:lnTo>
                    <a:pt x="366" y="0"/>
                  </a:lnTo>
                  <a:lnTo>
                    <a:pt x="348" y="0"/>
                  </a:lnTo>
                  <a:lnTo>
                    <a:pt x="330" y="0"/>
                  </a:lnTo>
                  <a:lnTo>
                    <a:pt x="312" y="2"/>
                  </a:lnTo>
                  <a:lnTo>
                    <a:pt x="295" y="4"/>
                  </a:lnTo>
                  <a:lnTo>
                    <a:pt x="278" y="7"/>
                  </a:lnTo>
                  <a:lnTo>
                    <a:pt x="262" y="11"/>
                  </a:lnTo>
                  <a:lnTo>
                    <a:pt x="245" y="16"/>
                  </a:lnTo>
                  <a:lnTo>
                    <a:pt x="228" y="21"/>
                  </a:lnTo>
                  <a:lnTo>
                    <a:pt x="213" y="29"/>
                  </a:lnTo>
                  <a:lnTo>
                    <a:pt x="198" y="36"/>
                  </a:lnTo>
                  <a:lnTo>
                    <a:pt x="182" y="43"/>
                  </a:lnTo>
                  <a:lnTo>
                    <a:pt x="169" y="51"/>
                  </a:lnTo>
                  <a:lnTo>
                    <a:pt x="153" y="61"/>
                  </a:lnTo>
                  <a:lnTo>
                    <a:pt x="141" y="71"/>
                  </a:lnTo>
                  <a:lnTo>
                    <a:pt x="127" y="81"/>
                  </a:lnTo>
                  <a:lnTo>
                    <a:pt x="114" y="92"/>
                  </a:lnTo>
                  <a:lnTo>
                    <a:pt x="102" y="104"/>
                  </a:lnTo>
                  <a:lnTo>
                    <a:pt x="91" y="117"/>
                  </a:lnTo>
                  <a:lnTo>
                    <a:pt x="80" y="129"/>
                  </a:lnTo>
                  <a:lnTo>
                    <a:pt x="70" y="142"/>
                  </a:lnTo>
                  <a:lnTo>
                    <a:pt x="60" y="156"/>
                  </a:lnTo>
                  <a:lnTo>
                    <a:pt x="50" y="170"/>
                  </a:lnTo>
                  <a:lnTo>
                    <a:pt x="42" y="186"/>
                  </a:lnTo>
                  <a:lnTo>
                    <a:pt x="35" y="200"/>
                  </a:lnTo>
                  <a:lnTo>
                    <a:pt x="28" y="217"/>
                  </a:lnTo>
                  <a:lnTo>
                    <a:pt x="21" y="233"/>
                  </a:lnTo>
                  <a:lnTo>
                    <a:pt x="16" y="249"/>
                  </a:lnTo>
                  <a:lnTo>
                    <a:pt x="11" y="266"/>
                  </a:lnTo>
                  <a:lnTo>
                    <a:pt x="7" y="283"/>
                  </a:lnTo>
                  <a:lnTo>
                    <a:pt x="4" y="301"/>
                  </a:lnTo>
                  <a:lnTo>
                    <a:pt x="3" y="318"/>
                  </a:lnTo>
                  <a:lnTo>
                    <a:pt x="2" y="337"/>
                  </a:lnTo>
                  <a:lnTo>
                    <a:pt x="0" y="355"/>
                  </a:lnTo>
                  <a:lnTo>
                    <a:pt x="2" y="374"/>
                  </a:lnTo>
                  <a:lnTo>
                    <a:pt x="3" y="391"/>
                  </a:lnTo>
                  <a:lnTo>
                    <a:pt x="4" y="409"/>
                  </a:lnTo>
                  <a:lnTo>
                    <a:pt x="7" y="426"/>
                  </a:lnTo>
                  <a:lnTo>
                    <a:pt x="11" y="443"/>
                  </a:lnTo>
                  <a:lnTo>
                    <a:pt x="16" y="460"/>
                  </a:lnTo>
                  <a:lnTo>
                    <a:pt x="21" y="477"/>
                  </a:lnTo>
                  <a:lnTo>
                    <a:pt x="28" y="493"/>
                  </a:lnTo>
                  <a:lnTo>
                    <a:pt x="35" y="508"/>
                  </a:lnTo>
                  <a:lnTo>
                    <a:pt x="42" y="524"/>
                  </a:lnTo>
                  <a:lnTo>
                    <a:pt x="50" y="538"/>
                  </a:lnTo>
                  <a:lnTo>
                    <a:pt x="60" y="552"/>
                  </a:lnTo>
                  <a:lnTo>
                    <a:pt x="70" y="567"/>
                  </a:lnTo>
                  <a:lnTo>
                    <a:pt x="80" y="581"/>
                  </a:lnTo>
                  <a:lnTo>
                    <a:pt x="91" y="594"/>
                  </a:lnTo>
                  <a:lnTo>
                    <a:pt x="102" y="605"/>
                  </a:lnTo>
                  <a:lnTo>
                    <a:pt x="114" y="618"/>
                  </a:lnTo>
                  <a:lnTo>
                    <a:pt x="127" y="628"/>
                  </a:lnTo>
                  <a:lnTo>
                    <a:pt x="141" y="639"/>
                  </a:lnTo>
                  <a:lnTo>
                    <a:pt x="153" y="649"/>
                  </a:lnTo>
                  <a:lnTo>
                    <a:pt x="169" y="658"/>
                  </a:lnTo>
                  <a:lnTo>
                    <a:pt x="182" y="666"/>
                  </a:lnTo>
                  <a:lnTo>
                    <a:pt x="198" y="675"/>
                  </a:lnTo>
                  <a:lnTo>
                    <a:pt x="213" y="682"/>
                  </a:lnTo>
                  <a:lnTo>
                    <a:pt x="228" y="687"/>
                  </a:lnTo>
                  <a:lnTo>
                    <a:pt x="245" y="693"/>
                  </a:lnTo>
                  <a:lnTo>
                    <a:pt x="262" y="699"/>
                  </a:lnTo>
                  <a:lnTo>
                    <a:pt x="278" y="702"/>
                  </a:lnTo>
                  <a:lnTo>
                    <a:pt x="295" y="706"/>
                  </a:lnTo>
                  <a:lnTo>
                    <a:pt x="312" y="707"/>
                  </a:lnTo>
                  <a:lnTo>
                    <a:pt x="330" y="709"/>
                  </a:lnTo>
                  <a:lnTo>
                    <a:pt x="348" y="710"/>
                  </a:lnTo>
                  <a:lnTo>
                    <a:pt x="366" y="709"/>
                  </a:lnTo>
                  <a:lnTo>
                    <a:pt x="384" y="707"/>
                  </a:lnTo>
                  <a:lnTo>
                    <a:pt x="401" y="706"/>
                  </a:lnTo>
                  <a:lnTo>
                    <a:pt x="418" y="702"/>
                  </a:lnTo>
                  <a:lnTo>
                    <a:pt x="434" y="699"/>
                  </a:lnTo>
                  <a:lnTo>
                    <a:pt x="451" y="693"/>
                  </a:lnTo>
                  <a:lnTo>
                    <a:pt x="468" y="687"/>
                  </a:lnTo>
                  <a:lnTo>
                    <a:pt x="483" y="682"/>
                  </a:lnTo>
                  <a:lnTo>
                    <a:pt x="498" y="675"/>
                  </a:lnTo>
                  <a:lnTo>
                    <a:pt x="514" y="666"/>
                  </a:lnTo>
                  <a:lnTo>
                    <a:pt x="529" y="658"/>
                  </a:lnTo>
                  <a:lnTo>
                    <a:pt x="543" y="649"/>
                  </a:lnTo>
                  <a:lnTo>
                    <a:pt x="555" y="639"/>
                  </a:lnTo>
                  <a:lnTo>
                    <a:pt x="569" y="628"/>
                  </a:lnTo>
                  <a:lnTo>
                    <a:pt x="582" y="618"/>
                  </a:lnTo>
                  <a:lnTo>
                    <a:pt x="594" y="605"/>
                  </a:lnTo>
                  <a:lnTo>
                    <a:pt x="605" y="594"/>
                  </a:lnTo>
                  <a:lnTo>
                    <a:pt x="616" y="581"/>
                  </a:lnTo>
                  <a:lnTo>
                    <a:pt x="626" y="567"/>
                  </a:lnTo>
                  <a:lnTo>
                    <a:pt x="636" y="552"/>
                  </a:lnTo>
                  <a:lnTo>
                    <a:pt x="646" y="538"/>
                  </a:lnTo>
                  <a:lnTo>
                    <a:pt x="654" y="524"/>
                  </a:lnTo>
                  <a:lnTo>
                    <a:pt x="661" y="508"/>
                  </a:lnTo>
                  <a:lnTo>
                    <a:pt x="668" y="493"/>
                  </a:lnTo>
                  <a:lnTo>
                    <a:pt x="675" y="477"/>
                  </a:lnTo>
                  <a:lnTo>
                    <a:pt x="680" y="460"/>
                  </a:lnTo>
                  <a:lnTo>
                    <a:pt x="685" y="443"/>
                  </a:lnTo>
                  <a:lnTo>
                    <a:pt x="689" y="426"/>
                  </a:lnTo>
                  <a:lnTo>
                    <a:pt x="692" y="409"/>
                  </a:lnTo>
                  <a:lnTo>
                    <a:pt x="694" y="391"/>
                  </a:lnTo>
                  <a:lnTo>
                    <a:pt x="694" y="374"/>
                  </a:lnTo>
                  <a:lnTo>
                    <a:pt x="696" y="355"/>
                  </a:lnTo>
                  <a:close/>
                  <a:moveTo>
                    <a:pt x="690" y="355"/>
                  </a:moveTo>
                  <a:lnTo>
                    <a:pt x="690" y="372"/>
                  </a:lnTo>
                  <a:lnTo>
                    <a:pt x="689" y="391"/>
                  </a:lnTo>
                  <a:lnTo>
                    <a:pt x="686" y="408"/>
                  </a:lnTo>
                  <a:lnTo>
                    <a:pt x="683" y="425"/>
                  </a:lnTo>
                  <a:lnTo>
                    <a:pt x="679" y="442"/>
                  </a:lnTo>
                  <a:lnTo>
                    <a:pt x="675" y="459"/>
                  </a:lnTo>
                  <a:lnTo>
                    <a:pt x="669" y="474"/>
                  </a:lnTo>
                  <a:lnTo>
                    <a:pt x="664" y="491"/>
                  </a:lnTo>
                  <a:lnTo>
                    <a:pt x="657" y="506"/>
                  </a:lnTo>
                  <a:lnTo>
                    <a:pt x="650" y="521"/>
                  </a:lnTo>
                  <a:lnTo>
                    <a:pt x="641" y="535"/>
                  </a:lnTo>
                  <a:lnTo>
                    <a:pt x="632" y="550"/>
                  </a:lnTo>
                  <a:lnTo>
                    <a:pt x="622" y="564"/>
                  </a:lnTo>
                  <a:lnTo>
                    <a:pt x="612" y="577"/>
                  </a:lnTo>
                  <a:lnTo>
                    <a:pt x="601" y="589"/>
                  </a:lnTo>
                  <a:lnTo>
                    <a:pt x="590" y="602"/>
                  </a:lnTo>
                  <a:lnTo>
                    <a:pt x="579" y="614"/>
                  </a:lnTo>
                  <a:lnTo>
                    <a:pt x="566" y="625"/>
                  </a:lnTo>
                  <a:lnTo>
                    <a:pt x="552" y="635"/>
                  </a:lnTo>
                  <a:lnTo>
                    <a:pt x="540" y="645"/>
                  </a:lnTo>
                  <a:lnTo>
                    <a:pt x="526" y="653"/>
                  </a:lnTo>
                  <a:lnTo>
                    <a:pt x="511" y="662"/>
                  </a:lnTo>
                  <a:lnTo>
                    <a:pt x="497" y="670"/>
                  </a:lnTo>
                  <a:lnTo>
                    <a:pt x="482" y="677"/>
                  </a:lnTo>
                  <a:lnTo>
                    <a:pt x="466" y="683"/>
                  </a:lnTo>
                  <a:lnTo>
                    <a:pt x="450" y="689"/>
                  </a:lnTo>
                  <a:lnTo>
                    <a:pt x="434" y="693"/>
                  </a:lnTo>
                  <a:lnTo>
                    <a:pt x="418" y="697"/>
                  </a:lnTo>
                  <a:lnTo>
                    <a:pt x="401" y="700"/>
                  </a:lnTo>
                  <a:lnTo>
                    <a:pt x="383" y="703"/>
                  </a:lnTo>
                  <a:lnTo>
                    <a:pt x="366" y="704"/>
                  </a:lnTo>
                  <a:lnTo>
                    <a:pt x="348" y="704"/>
                  </a:lnTo>
                  <a:lnTo>
                    <a:pt x="330" y="704"/>
                  </a:lnTo>
                  <a:lnTo>
                    <a:pt x="313" y="703"/>
                  </a:lnTo>
                  <a:lnTo>
                    <a:pt x="297" y="700"/>
                  </a:lnTo>
                  <a:lnTo>
                    <a:pt x="278" y="697"/>
                  </a:lnTo>
                  <a:lnTo>
                    <a:pt x="263" y="693"/>
                  </a:lnTo>
                  <a:lnTo>
                    <a:pt x="246" y="689"/>
                  </a:lnTo>
                  <a:lnTo>
                    <a:pt x="230" y="683"/>
                  </a:lnTo>
                  <a:lnTo>
                    <a:pt x="214" y="677"/>
                  </a:lnTo>
                  <a:lnTo>
                    <a:pt x="199" y="670"/>
                  </a:lnTo>
                  <a:lnTo>
                    <a:pt x="185" y="662"/>
                  </a:lnTo>
                  <a:lnTo>
                    <a:pt x="170" y="653"/>
                  </a:lnTo>
                  <a:lnTo>
                    <a:pt x="156" y="645"/>
                  </a:lnTo>
                  <a:lnTo>
                    <a:pt x="144" y="635"/>
                  </a:lnTo>
                  <a:lnTo>
                    <a:pt x="130" y="625"/>
                  </a:lnTo>
                  <a:lnTo>
                    <a:pt x="117" y="614"/>
                  </a:lnTo>
                  <a:lnTo>
                    <a:pt x="106" y="602"/>
                  </a:lnTo>
                  <a:lnTo>
                    <a:pt x="95" y="589"/>
                  </a:lnTo>
                  <a:lnTo>
                    <a:pt x="84" y="577"/>
                  </a:lnTo>
                  <a:lnTo>
                    <a:pt x="74" y="564"/>
                  </a:lnTo>
                  <a:lnTo>
                    <a:pt x="64" y="550"/>
                  </a:lnTo>
                  <a:lnTo>
                    <a:pt x="55" y="535"/>
                  </a:lnTo>
                  <a:lnTo>
                    <a:pt x="48" y="521"/>
                  </a:lnTo>
                  <a:lnTo>
                    <a:pt x="39" y="506"/>
                  </a:lnTo>
                  <a:lnTo>
                    <a:pt x="32" y="491"/>
                  </a:lnTo>
                  <a:lnTo>
                    <a:pt x="27" y="474"/>
                  </a:lnTo>
                  <a:lnTo>
                    <a:pt x="21" y="459"/>
                  </a:lnTo>
                  <a:lnTo>
                    <a:pt x="17" y="442"/>
                  </a:lnTo>
                  <a:lnTo>
                    <a:pt x="13" y="425"/>
                  </a:lnTo>
                  <a:lnTo>
                    <a:pt x="10" y="408"/>
                  </a:lnTo>
                  <a:lnTo>
                    <a:pt x="7" y="391"/>
                  </a:lnTo>
                  <a:lnTo>
                    <a:pt x="6" y="372"/>
                  </a:lnTo>
                  <a:lnTo>
                    <a:pt x="6" y="355"/>
                  </a:lnTo>
                  <a:lnTo>
                    <a:pt x="6" y="337"/>
                  </a:lnTo>
                  <a:lnTo>
                    <a:pt x="7" y="320"/>
                  </a:lnTo>
                  <a:lnTo>
                    <a:pt x="10" y="301"/>
                  </a:lnTo>
                  <a:lnTo>
                    <a:pt x="13" y="284"/>
                  </a:lnTo>
                  <a:lnTo>
                    <a:pt x="17" y="267"/>
                  </a:lnTo>
                  <a:lnTo>
                    <a:pt x="21" y="251"/>
                  </a:lnTo>
                  <a:lnTo>
                    <a:pt x="27" y="234"/>
                  </a:lnTo>
                  <a:lnTo>
                    <a:pt x="32" y="219"/>
                  </a:lnTo>
                  <a:lnTo>
                    <a:pt x="39" y="203"/>
                  </a:lnTo>
                  <a:lnTo>
                    <a:pt x="48" y="188"/>
                  </a:lnTo>
                  <a:lnTo>
                    <a:pt x="55" y="173"/>
                  </a:lnTo>
                  <a:lnTo>
                    <a:pt x="64" y="159"/>
                  </a:lnTo>
                  <a:lnTo>
                    <a:pt x="74" y="145"/>
                  </a:lnTo>
                  <a:lnTo>
                    <a:pt x="84" y="132"/>
                  </a:lnTo>
                  <a:lnTo>
                    <a:pt x="95" y="119"/>
                  </a:lnTo>
                  <a:lnTo>
                    <a:pt x="106" y="108"/>
                  </a:lnTo>
                  <a:lnTo>
                    <a:pt x="117" y="97"/>
                  </a:lnTo>
                  <a:lnTo>
                    <a:pt x="130" y="85"/>
                  </a:lnTo>
                  <a:lnTo>
                    <a:pt x="144" y="74"/>
                  </a:lnTo>
                  <a:lnTo>
                    <a:pt x="156" y="65"/>
                  </a:lnTo>
                  <a:lnTo>
                    <a:pt x="170" y="55"/>
                  </a:lnTo>
                  <a:lnTo>
                    <a:pt x="185" y="47"/>
                  </a:lnTo>
                  <a:lnTo>
                    <a:pt x="199" y="40"/>
                  </a:lnTo>
                  <a:lnTo>
                    <a:pt x="214" y="33"/>
                  </a:lnTo>
                  <a:lnTo>
                    <a:pt x="230" y="27"/>
                  </a:lnTo>
                  <a:lnTo>
                    <a:pt x="246" y="21"/>
                  </a:lnTo>
                  <a:lnTo>
                    <a:pt x="263" y="16"/>
                  </a:lnTo>
                  <a:lnTo>
                    <a:pt x="278" y="13"/>
                  </a:lnTo>
                  <a:lnTo>
                    <a:pt x="297" y="9"/>
                  </a:lnTo>
                  <a:lnTo>
                    <a:pt x="313" y="7"/>
                  </a:lnTo>
                  <a:lnTo>
                    <a:pt x="330" y="6"/>
                  </a:lnTo>
                  <a:lnTo>
                    <a:pt x="348" y="6"/>
                  </a:lnTo>
                  <a:lnTo>
                    <a:pt x="366" y="6"/>
                  </a:lnTo>
                  <a:lnTo>
                    <a:pt x="383" y="7"/>
                  </a:lnTo>
                  <a:lnTo>
                    <a:pt x="401" y="9"/>
                  </a:lnTo>
                  <a:lnTo>
                    <a:pt x="418" y="13"/>
                  </a:lnTo>
                  <a:lnTo>
                    <a:pt x="434" y="16"/>
                  </a:lnTo>
                  <a:lnTo>
                    <a:pt x="450" y="21"/>
                  </a:lnTo>
                  <a:lnTo>
                    <a:pt x="466" y="27"/>
                  </a:lnTo>
                  <a:lnTo>
                    <a:pt x="482" y="33"/>
                  </a:lnTo>
                  <a:lnTo>
                    <a:pt x="497" y="40"/>
                  </a:lnTo>
                  <a:lnTo>
                    <a:pt x="511" y="47"/>
                  </a:lnTo>
                  <a:lnTo>
                    <a:pt x="526" y="55"/>
                  </a:lnTo>
                  <a:lnTo>
                    <a:pt x="540" y="65"/>
                  </a:lnTo>
                  <a:lnTo>
                    <a:pt x="552" y="74"/>
                  </a:lnTo>
                  <a:lnTo>
                    <a:pt x="566" y="85"/>
                  </a:lnTo>
                  <a:lnTo>
                    <a:pt x="579" y="97"/>
                  </a:lnTo>
                  <a:lnTo>
                    <a:pt x="590" y="108"/>
                  </a:lnTo>
                  <a:lnTo>
                    <a:pt x="601" y="119"/>
                  </a:lnTo>
                  <a:lnTo>
                    <a:pt x="612" y="132"/>
                  </a:lnTo>
                  <a:lnTo>
                    <a:pt x="622" y="145"/>
                  </a:lnTo>
                  <a:lnTo>
                    <a:pt x="632" y="159"/>
                  </a:lnTo>
                  <a:lnTo>
                    <a:pt x="641" y="173"/>
                  </a:lnTo>
                  <a:lnTo>
                    <a:pt x="650" y="188"/>
                  </a:lnTo>
                  <a:lnTo>
                    <a:pt x="657" y="203"/>
                  </a:lnTo>
                  <a:lnTo>
                    <a:pt x="664" y="219"/>
                  </a:lnTo>
                  <a:lnTo>
                    <a:pt x="669" y="234"/>
                  </a:lnTo>
                  <a:lnTo>
                    <a:pt x="675" y="251"/>
                  </a:lnTo>
                  <a:lnTo>
                    <a:pt x="679" y="267"/>
                  </a:lnTo>
                  <a:lnTo>
                    <a:pt x="683" y="284"/>
                  </a:lnTo>
                  <a:lnTo>
                    <a:pt x="686" y="301"/>
                  </a:lnTo>
                  <a:lnTo>
                    <a:pt x="689" y="320"/>
                  </a:lnTo>
                  <a:lnTo>
                    <a:pt x="690" y="337"/>
                  </a:lnTo>
                  <a:lnTo>
                    <a:pt x="690" y="355"/>
                  </a:lnTo>
                  <a:close/>
                </a:path>
              </a:pathLst>
            </a:custGeom>
            <a:solidFill>
              <a:srgbClr val="95B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6" name="Freeform 314"/>
            <p:cNvSpPr>
              <a:spLocks noEditPoints="1"/>
            </p:cNvSpPr>
            <p:nvPr/>
          </p:nvSpPr>
          <p:spPr bwMode="auto">
            <a:xfrm>
              <a:off x="4140" y="2114"/>
              <a:ext cx="690" cy="704"/>
            </a:xfrm>
            <a:custGeom>
              <a:avLst/>
              <a:gdLst>
                <a:gd name="T0" fmla="*/ 683 w 690"/>
                <a:gd name="T1" fmla="*/ 281 h 704"/>
                <a:gd name="T2" fmla="*/ 657 w 690"/>
                <a:gd name="T3" fmla="*/ 199 h 704"/>
                <a:gd name="T4" fmla="*/ 611 w 690"/>
                <a:gd name="T5" fmla="*/ 128 h 704"/>
                <a:gd name="T6" fmla="*/ 551 w 690"/>
                <a:gd name="T7" fmla="*/ 70 h 704"/>
                <a:gd name="T8" fmla="*/ 480 w 690"/>
                <a:gd name="T9" fmla="*/ 27 h 704"/>
                <a:gd name="T10" fmla="*/ 398 w 690"/>
                <a:gd name="T11" fmla="*/ 4 h 704"/>
                <a:gd name="T12" fmla="*/ 310 w 690"/>
                <a:gd name="T13" fmla="*/ 1 h 704"/>
                <a:gd name="T14" fmla="*/ 227 w 690"/>
                <a:gd name="T15" fmla="*/ 21 h 704"/>
                <a:gd name="T16" fmla="*/ 152 w 690"/>
                <a:gd name="T17" fmla="*/ 60 h 704"/>
                <a:gd name="T18" fmla="*/ 89 w 690"/>
                <a:gd name="T19" fmla="*/ 115 h 704"/>
                <a:gd name="T20" fmla="*/ 42 w 690"/>
                <a:gd name="T21" fmla="*/ 185 h 704"/>
                <a:gd name="T22" fmla="*/ 11 w 690"/>
                <a:gd name="T23" fmla="*/ 264 h 704"/>
                <a:gd name="T24" fmla="*/ 0 w 690"/>
                <a:gd name="T25" fmla="*/ 352 h 704"/>
                <a:gd name="T26" fmla="*/ 11 w 690"/>
                <a:gd name="T27" fmla="*/ 440 h 704"/>
                <a:gd name="T28" fmla="*/ 42 w 690"/>
                <a:gd name="T29" fmla="*/ 520 h 704"/>
                <a:gd name="T30" fmla="*/ 89 w 690"/>
                <a:gd name="T31" fmla="*/ 588 h 704"/>
                <a:gd name="T32" fmla="*/ 152 w 690"/>
                <a:gd name="T33" fmla="*/ 643 h 704"/>
                <a:gd name="T34" fmla="*/ 227 w 690"/>
                <a:gd name="T35" fmla="*/ 683 h 704"/>
                <a:gd name="T36" fmla="*/ 310 w 690"/>
                <a:gd name="T37" fmla="*/ 701 h 704"/>
                <a:gd name="T38" fmla="*/ 398 w 690"/>
                <a:gd name="T39" fmla="*/ 700 h 704"/>
                <a:gd name="T40" fmla="*/ 480 w 690"/>
                <a:gd name="T41" fmla="*/ 676 h 704"/>
                <a:gd name="T42" fmla="*/ 551 w 690"/>
                <a:gd name="T43" fmla="*/ 633 h 704"/>
                <a:gd name="T44" fmla="*/ 611 w 690"/>
                <a:gd name="T45" fmla="*/ 575 h 704"/>
                <a:gd name="T46" fmla="*/ 657 w 690"/>
                <a:gd name="T47" fmla="*/ 504 h 704"/>
                <a:gd name="T48" fmla="*/ 683 w 690"/>
                <a:gd name="T49" fmla="*/ 423 h 704"/>
                <a:gd name="T50" fmla="*/ 684 w 690"/>
                <a:gd name="T51" fmla="*/ 352 h 704"/>
                <a:gd name="T52" fmla="*/ 675 w 690"/>
                <a:gd name="T53" fmla="*/ 439 h 704"/>
                <a:gd name="T54" fmla="*/ 644 w 690"/>
                <a:gd name="T55" fmla="*/ 517 h 704"/>
                <a:gd name="T56" fmla="*/ 597 w 690"/>
                <a:gd name="T57" fmla="*/ 585 h 704"/>
                <a:gd name="T58" fmla="*/ 536 w 690"/>
                <a:gd name="T59" fmla="*/ 639 h 704"/>
                <a:gd name="T60" fmla="*/ 462 w 690"/>
                <a:gd name="T61" fmla="*/ 677 h 704"/>
                <a:gd name="T62" fmla="*/ 380 w 690"/>
                <a:gd name="T63" fmla="*/ 697 h 704"/>
                <a:gd name="T64" fmla="*/ 294 w 690"/>
                <a:gd name="T65" fmla="*/ 694 h 704"/>
                <a:gd name="T66" fmla="*/ 213 w 690"/>
                <a:gd name="T67" fmla="*/ 672 h 704"/>
                <a:gd name="T68" fmla="*/ 142 w 690"/>
                <a:gd name="T69" fmla="*/ 630 h 704"/>
                <a:gd name="T70" fmla="*/ 82 w 690"/>
                <a:gd name="T71" fmla="*/ 572 h 704"/>
                <a:gd name="T72" fmla="*/ 39 w 690"/>
                <a:gd name="T73" fmla="*/ 503 h 704"/>
                <a:gd name="T74" fmla="*/ 13 w 690"/>
                <a:gd name="T75" fmla="*/ 422 h 704"/>
                <a:gd name="T76" fmla="*/ 6 w 690"/>
                <a:gd name="T77" fmla="*/ 334 h 704"/>
                <a:gd name="T78" fmla="*/ 21 w 690"/>
                <a:gd name="T79" fmla="*/ 248 h 704"/>
                <a:gd name="T80" fmla="*/ 54 w 690"/>
                <a:gd name="T81" fmla="*/ 172 h 704"/>
                <a:gd name="T82" fmla="*/ 104 w 690"/>
                <a:gd name="T83" fmla="*/ 106 h 704"/>
                <a:gd name="T84" fmla="*/ 168 w 690"/>
                <a:gd name="T85" fmla="*/ 55 h 704"/>
                <a:gd name="T86" fmla="*/ 243 w 690"/>
                <a:gd name="T87" fmla="*/ 20 h 704"/>
                <a:gd name="T88" fmla="*/ 327 w 690"/>
                <a:gd name="T89" fmla="*/ 6 h 704"/>
                <a:gd name="T90" fmla="*/ 413 w 690"/>
                <a:gd name="T91" fmla="*/ 11 h 704"/>
                <a:gd name="T92" fmla="*/ 492 w 690"/>
                <a:gd name="T93" fmla="*/ 38 h 704"/>
                <a:gd name="T94" fmla="*/ 561 w 690"/>
                <a:gd name="T95" fmla="*/ 84 h 704"/>
                <a:gd name="T96" fmla="*/ 618 w 690"/>
                <a:gd name="T97" fmla="*/ 145 h 704"/>
                <a:gd name="T98" fmla="*/ 658 w 690"/>
                <a:gd name="T99" fmla="*/ 217 h 704"/>
                <a:gd name="T100" fmla="*/ 682 w 690"/>
                <a:gd name="T101" fmla="*/ 300 h 70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90"/>
                <a:gd name="T154" fmla="*/ 0 h 704"/>
                <a:gd name="T155" fmla="*/ 690 w 690"/>
                <a:gd name="T156" fmla="*/ 704 h 70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90" h="704">
                  <a:moveTo>
                    <a:pt x="690" y="352"/>
                  </a:moveTo>
                  <a:lnTo>
                    <a:pt x="690" y="334"/>
                  </a:lnTo>
                  <a:lnTo>
                    <a:pt x="689" y="315"/>
                  </a:lnTo>
                  <a:lnTo>
                    <a:pt x="686" y="298"/>
                  </a:lnTo>
                  <a:lnTo>
                    <a:pt x="683" y="281"/>
                  </a:lnTo>
                  <a:lnTo>
                    <a:pt x="679" y="264"/>
                  </a:lnTo>
                  <a:lnTo>
                    <a:pt x="675" y="247"/>
                  </a:lnTo>
                  <a:lnTo>
                    <a:pt x="669" y="230"/>
                  </a:lnTo>
                  <a:lnTo>
                    <a:pt x="663" y="214"/>
                  </a:lnTo>
                  <a:lnTo>
                    <a:pt x="657" y="199"/>
                  </a:lnTo>
                  <a:lnTo>
                    <a:pt x="648" y="185"/>
                  </a:lnTo>
                  <a:lnTo>
                    <a:pt x="640" y="169"/>
                  </a:lnTo>
                  <a:lnTo>
                    <a:pt x="632" y="155"/>
                  </a:lnTo>
                  <a:lnTo>
                    <a:pt x="622" y="141"/>
                  </a:lnTo>
                  <a:lnTo>
                    <a:pt x="611" y="128"/>
                  </a:lnTo>
                  <a:lnTo>
                    <a:pt x="601" y="115"/>
                  </a:lnTo>
                  <a:lnTo>
                    <a:pt x="588" y="102"/>
                  </a:lnTo>
                  <a:lnTo>
                    <a:pt x="577" y="91"/>
                  </a:lnTo>
                  <a:lnTo>
                    <a:pt x="565" y="79"/>
                  </a:lnTo>
                  <a:lnTo>
                    <a:pt x="551" y="70"/>
                  </a:lnTo>
                  <a:lnTo>
                    <a:pt x="538" y="60"/>
                  </a:lnTo>
                  <a:lnTo>
                    <a:pt x="524" y="51"/>
                  </a:lnTo>
                  <a:lnTo>
                    <a:pt x="509" y="43"/>
                  </a:lnTo>
                  <a:lnTo>
                    <a:pt x="495" y="34"/>
                  </a:lnTo>
                  <a:lnTo>
                    <a:pt x="480" y="27"/>
                  </a:lnTo>
                  <a:lnTo>
                    <a:pt x="463" y="21"/>
                  </a:lnTo>
                  <a:lnTo>
                    <a:pt x="448" y="16"/>
                  </a:lnTo>
                  <a:lnTo>
                    <a:pt x="431" y="11"/>
                  </a:lnTo>
                  <a:lnTo>
                    <a:pt x="415" y="7"/>
                  </a:lnTo>
                  <a:lnTo>
                    <a:pt x="398" y="4"/>
                  </a:lnTo>
                  <a:lnTo>
                    <a:pt x="380" y="1"/>
                  </a:lnTo>
                  <a:lnTo>
                    <a:pt x="363" y="0"/>
                  </a:lnTo>
                  <a:lnTo>
                    <a:pt x="345" y="0"/>
                  </a:lnTo>
                  <a:lnTo>
                    <a:pt x="327" y="0"/>
                  </a:lnTo>
                  <a:lnTo>
                    <a:pt x="310" y="1"/>
                  </a:lnTo>
                  <a:lnTo>
                    <a:pt x="292" y="4"/>
                  </a:lnTo>
                  <a:lnTo>
                    <a:pt x="275" y="7"/>
                  </a:lnTo>
                  <a:lnTo>
                    <a:pt x="259" y="11"/>
                  </a:lnTo>
                  <a:lnTo>
                    <a:pt x="242" y="16"/>
                  </a:lnTo>
                  <a:lnTo>
                    <a:pt x="227" y="21"/>
                  </a:lnTo>
                  <a:lnTo>
                    <a:pt x="211" y="27"/>
                  </a:lnTo>
                  <a:lnTo>
                    <a:pt x="196" y="34"/>
                  </a:lnTo>
                  <a:lnTo>
                    <a:pt x="181" y="43"/>
                  </a:lnTo>
                  <a:lnTo>
                    <a:pt x="166" y="51"/>
                  </a:lnTo>
                  <a:lnTo>
                    <a:pt x="152" y="60"/>
                  </a:lnTo>
                  <a:lnTo>
                    <a:pt x="139" y="70"/>
                  </a:lnTo>
                  <a:lnTo>
                    <a:pt x="125" y="79"/>
                  </a:lnTo>
                  <a:lnTo>
                    <a:pt x="113" y="91"/>
                  </a:lnTo>
                  <a:lnTo>
                    <a:pt x="102" y="102"/>
                  </a:lnTo>
                  <a:lnTo>
                    <a:pt x="89" y="115"/>
                  </a:lnTo>
                  <a:lnTo>
                    <a:pt x="79" y="128"/>
                  </a:lnTo>
                  <a:lnTo>
                    <a:pt x="68" y="141"/>
                  </a:lnTo>
                  <a:lnTo>
                    <a:pt x="59" y="155"/>
                  </a:lnTo>
                  <a:lnTo>
                    <a:pt x="50" y="169"/>
                  </a:lnTo>
                  <a:lnTo>
                    <a:pt x="42" y="185"/>
                  </a:lnTo>
                  <a:lnTo>
                    <a:pt x="33" y="199"/>
                  </a:lnTo>
                  <a:lnTo>
                    <a:pt x="28" y="214"/>
                  </a:lnTo>
                  <a:lnTo>
                    <a:pt x="21" y="230"/>
                  </a:lnTo>
                  <a:lnTo>
                    <a:pt x="15" y="247"/>
                  </a:lnTo>
                  <a:lnTo>
                    <a:pt x="11" y="264"/>
                  </a:lnTo>
                  <a:lnTo>
                    <a:pt x="7" y="281"/>
                  </a:lnTo>
                  <a:lnTo>
                    <a:pt x="4" y="298"/>
                  </a:lnTo>
                  <a:lnTo>
                    <a:pt x="1" y="315"/>
                  </a:lnTo>
                  <a:lnTo>
                    <a:pt x="0" y="334"/>
                  </a:lnTo>
                  <a:lnTo>
                    <a:pt x="0" y="352"/>
                  </a:lnTo>
                  <a:lnTo>
                    <a:pt x="0" y="371"/>
                  </a:lnTo>
                  <a:lnTo>
                    <a:pt x="1" y="388"/>
                  </a:lnTo>
                  <a:lnTo>
                    <a:pt x="4" y="406"/>
                  </a:lnTo>
                  <a:lnTo>
                    <a:pt x="7" y="423"/>
                  </a:lnTo>
                  <a:lnTo>
                    <a:pt x="11" y="440"/>
                  </a:lnTo>
                  <a:lnTo>
                    <a:pt x="15" y="456"/>
                  </a:lnTo>
                  <a:lnTo>
                    <a:pt x="21" y="473"/>
                  </a:lnTo>
                  <a:lnTo>
                    <a:pt x="28" y="488"/>
                  </a:lnTo>
                  <a:lnTo>
                    <a:pt x="33" y="504"/>
                  </a:lnTo>
                  <a:lnTo>
                    <a:pt x="42" y="520"/>
                  </a:lnTo>
                  <a:lnTo>
                    <a:pt x="50" y="534"/>
                  </a:lnTo>
                  <a:lnTo>
                    <a:pt x="59" y="548"/>
                  </a:lnTo>
                  <a:lnTo>
                    <a:pt x="68" y="562"/>
                  </a:lnTo>
                  <a:lnTo>
                    <a:pt x="79" y="575"/>
                  </a:lnTo>
                  <a:lnTo>
                    <a:pt x="89" y="588"/>
                  </a:lnTo>
                  <a:lnTo>
                    <a:pt x="102" y="601"/>
                  </a:lnTo>
                  <a:lnTo>
                    <a:pt x="113" y="612"/>
                  </a:lnTo>
                  <a:lnTo>
                    <a:pt x="125" y="623"/>
                  </a:lnTo>
                  <a:lnTo>
                    <a:pt x="139" y="633"/>
                  </a:lnTo>
                  <a:lnTo>
                    <a:pt x="152" y="643"/>
                  </a:lnTo>
                  <a:lnTo>
                    <a:pt x="166" y="653"/>
                  </a:lnTo>
                  <a:lnTo>
                    <a:pt x="181" y="662"/>
                  </a:lnTo>
                  <a:lnTo>
                    <a:pt x="196" y="669"/>
                  </a:lnTo>
                  <a:lnTo>
                    <a:pt x="211" y="676"/>
                  </a:lnTo>
                  <a:lnTo>
                    <a:pt x="227" y="683"/>
                  </a:lnTo>
                  <a:lnTo>
                    <a:pt x="242" y="689"/>
                  </a:lnTo>
                  <a:lnTo>
                    <a:pt x="259" y="693"/>
                  </a:lnTo>
                  <a:lnTo>
                    <a:pt x="275" y="697"/>
                  </a:lnTo>
                  <a:lnTo>
                    <a:pt x="292" y="700"/>
                  </a:lnTo>
                  <a:lnTo>
                    <a:pt x="310" y="701"/>
                  </a:lnTo>
                  <a:lnTo>
                    <a:pt x="327" y="703"/>
                  </a:lnTo>
                  <a:lnTo>
                    <a:pt x="345" y="704"/>
                  </a:lnTo>
                  <a:lnTo>
                    <a:pt x="363" y="703"/>
                  </a:lnTo>
                  <a:lnTo>
                    <a:pt x="380" y="701"/>
                  </a:lnTo>
                  <a:lnTo>
                    <a:pt x="398" y="700"/>
                  </a:lnTo>
                  <a:lnTo>
                    <a:pt x="415" y="697"/>
                  </a:lnTo>
                  <a:lnTo>
                    <a:pt x="431" y="693"/>
                  </a:lnTo>
                  <a:lnTo>
                    <a:pt x="448" y="689"/>
                  </a:lnTo>
                  <a:lnTo>
                    <a:pt x="463" y="683"/>
                  </a:lnTo>
                  <a:lnTo>
                    <a:pt x="480" y="676"/>
                  </a:lnTo>
                  <a:lnTo>
                    <a:pt x="495" y="669"/>
                  </a:lnTo>
                  <a:lnTo>
                    <a:pt x="509" y="662"/>
                  </a:lnTo>
                  <a:lnTo>
                    <a:pt x="524" y="653"/>
                  </a:lnTo>
                  <a:lnTo>
                    <a:pt x="538" y="643"/>
                  </a:lnTo>
                  <a:lnTo>
                    <a:pt x="551" y="633"/>
                  </a:lnTo>
                  <a:lnTo>
                    <a:pt x="565" y="623"/>
                  </a:lnTo>
                  <a:lnTo>
                    <a:pt x="577" y="612"/>
                  </a:lnTo>
                  <a:lnTo>
                    <a:pt x="588" y="601"/>
                  </a:lnTo>
                  <a:lnTo>
                    <a:pt x="601" y="588"/>
                  </a:lnTo>
                  <a:lnTo>
                    <a:pt x="611" y="575"/>
                  </a:lnTo>
                  <a:lnTo>
                    <a:pt x="622" y="562"/>
                  </a:lnTo>
                  <a:lnTo>
                    <a:pt x="632" y="548"/>
                  </a:lnTo>
                  <a:lnTo>
                    <a:pt x="640" y="534"/>
                  </a:lnTo>
                  <a:lnTo>
                    <a:pt x="648" y="520"/>
                  </a:lnTo>
                  <a:lnTo>
                    <a:pt x="657" y="504"/>
                  </a:lnTo>
                  <a:lnTo>
                    <a:pt x="663" y="488"/>
                  </a:lnTo>
                  <a:lnTo>
                    <a:pt x="669" y="473"/>
                  </a:lnTo>
                  <a:lnTo>
                    <a:pt x="675" y="456"/>
                  </a:lnTo>
                  <a:lnTo>
                    <a:pt x="679" y="440"/>
                  </a:lnTo>
                  <a:lnTo>
                    <a:pt x="683" y="423"/>
                  </a:lnTo>
                  <a:lnTo>
                    <a:pt x="686" y="406"/>
                  </a:lnTo>
                  <a:lnTo>
                    <a:pt x="689" y="388"/>
                  </a:lnTo>
                  <a:lnTo>
                    <a:pt x="690" y="371"/>
                  </a:lnTo>
                  <a:lnTo>
                    <a:pt x="690" y="352"/>
                  </a:lnTo>
                  <a:close/>
                  <a:moveTo>
                    <a:pt x="684" y="352"/>
                  </a:moveTo>
                  <a:lnTo>
                    <a:pt x="684" y="369"/>
                  </a:lnTo>
                  <a:lnTo>
                    <a:pt x="683" y="388"/>
                  </a:lnTo>
                  <a:lnTo>
                    <a:pt x="682" y="405"/>
                  </a:lnTo>
                  <a:lnTo>
                    <a:pt x="677" y="422"/>
                  </a:lnTo>
                  <a:lnTo>
                    <a:pt x="675" y="439"/>
                  </a:lnTo>
                  <a:lnTo>
                    <a:pt x="669" y="454"/>
                  </a:lnTo>
                  <a:lnTo>
                    <a:pt x="665" y="471"/>
                  </a:lnTo>
                  <a:lnTo>
                    <a:pt x="658" y="487"/>
                  </a:lnTo>
                  <a:lnTo>
                    <a:pt x="651" y="503"/>
                  </a:lnTo>
                  <a:lnTo>
                    <a:pt x="644" y="517"/>
                  </a:lnTo>
                  <a:lnTo>
                    <a:pt x="636" y="531"/>
                  </a:lnTo>
                  <a:lnTo>
                    <a:pt x="627" y="545"/>
                  </a:lnTo>
                  <a:lnTo>
                    <a:pt x="618" y="559"/>
                  </a:lnTo>
                  <a:lnTo>
                    <a:pt x="608" y="572"/>
                  </a:lnTo>
                  <a:lnTo>
                    <a:pt x="597" y="585"/>
                  </a:lnTo>
                  <a:lnTo>
                    <a:pt x="586" y="598"/>
                  </a:lnTo>
                  <a:lnTo>
                    <a:pt x="573" y="609"/>
                  </a:lnTo>
                  <a:lnTo>
                    <a:pt x="561" y="619"/>
                  </a:lnTo>
                  <a:lnTo>
                    <a:pt x="548" y="630"/>
                  </a:lnTo>
                  <a:lnTo>
                    <a:pt x="536" y="639"/>
                  </a:lnTo>
                  <a:lnTo>
                    <a:pt x="522" y="649"/>
                  </a:lnTo>
                  <a:lnTo>
                    <a:pt x="508" y="657"/>
                  </a:lnTo>
                  <a:lnTo>
                    <a:pt x="492" y="664"/>
                  </a:lnTo>
                  <a:lnTo>
                    <a:pt x="477" y="672"/>
                  </a:lnTo>
                  <a:lnTo>
                    <a:pt x="462" y="677"/>
                  </a:lnTo>
                  <a:lnTo>
                    <a:pt x="447" y="683"/>
                  </a:lnTo>
                  <a:lnTo>
                    <a:pt x="430" y="687"/>
                  </a:lnTo>
                  <a:lnTo>
                    <a:pt x="413" y="691"/>
                  </a:lnTo>
                  <a:lnTo>
                    <a:pt x="396" y="694"/>
                  </a:lnTo>
                  <a:lnTo>
                    <a:pt x="380" y="697"/>
                  </a:lnTo>
                  <a:lnTo>
                    <a:pt x="363" y="699"/>
                  </a:lnTo>
                  <a:lnTo>
                    <a:pt x="345" y="699"/>
                  </a:lnTo>
                  <a:lnTo>
                    <a:pt x="327" y="699"/>
                  </a:lnTo>
                  <a:lnTo>
                    <a:pt x="310" y="697"/>
                  </a:lnTo>
                  <a:lnTo>
                    <a:pt x="294" y="694"/>
                  </a:lnTo>
                  <a:lnTo>
                    <a:pt x="277" y="691"/>
                  </a:lnTo>
                  <a:lnTo>
                    <a:pt x="260" y="687"/>
                  </a:lnTo>
                  <a:lnTo>
                    <a:pt x="243" y="683"/>
                  </a:lnTo>
                  <a:lnTo>
                    <a:pt x="228" y="677"/>
                  </a:lnTo>
                  <a:lnTo>
                    <a:pt x="213" y="672"/>
                  </a:lnTo>
                  <a:lnTo>
                    <a:pt x="198" y="664"/>
                  </a:lnTo>
                  <a:lnTo>
                    <a:pt x="184" y="657"/>
                  </a:lnTo>
                  <a:lnTo>
                    <a:pt x="168" y="649"/>
                  </a:lnTo>
                  <a:lnTo>
                    <a:pt x="154" y="639"/>
                  </a:lnTo>
                  <a:lnTo>
                    <a:pt x="142" y="630"/>
                  </a:lnTo>
                  <a:lnTo>
                    <a:pt x="129" y="619"/>
                  </a:lnTo>
                  <a:lnTo>
                    <a:pt x="117" y="609"/>
                  </a:lnTo>
                  <a:lnTo>
                    <a:pt x="104" y="598"/>
                  </a:lnTo>
                  <a:lnTo>
                    <a:pt x="93" y="585"/>
                  </a:lnTo>
                  <a:lnTo>
                    <a:pt x="82" y="572"/>
                  </a:lnTo>
                  <a:lnTo>
                    <a:pt x="72" y="559"/>
                  </a:lnTo>
                  <a:lnTo>
                    <a:pt x="63" y="545"/>
                  </a:lnTo>
                  <a:lnTo>
                    <a:pt x="54" y="531"/>
                  </a:lnTo>
                  <a:lnTo>
                    <a:pt x="46" y="517"/>
                  </a:lnTo>
                  <a:lnTo>
                    <a:pt x="39" y="503"/>
                  </a:lnTo>
                  <a:lnTo>
                    <a:pt x="32" y="487"/>
                  </a:lnTo>
                  <a:lnTo>
                    <a:pt x="25" y="471"/>
                  </a:lnTo>
                  <a:lnTo>
                    <a:pt x="21" y="454"/>
                  </a:lnTo>
                  <a:lnTo>
                    <a:pt x="15" y="439"/>
                  </a:lnTo>
                  <a:lnTo>
                    <a:pt x="13" y="422"/>
                  </a:lnTo>
                  <a:lnTo>
                    <a:pt x="8" y="405"/>
                  </a:lnTo>
                  <a:lnTo>
                    <a:pt x="7" y="388"/>
                  </a:lnTo>
                  <a:lnTo>
                    <a:pt x="6" y="369"/>
                  </a:lnTo>
                  <a:lnTo>
                    <a:pt x="6" y="352"/>
                  </a:lnTo>
                  <a:lnTo>
                    <a:pt x="6" y="334"/>
                  </a:lnTo>
                  <a:lnTo>
                    <a:pt x="7" y="317"/>
                  </a:lnTo>
                  <a:lnTo>
                    <a:pt x="8" y="300"/>
                  </a:lnTo>
                  <a:lnTo>
                    <a:pt x="13" y="281"/>
                  </a:lnTo>
                  <a:lnTo>
                    <a:pt x="15" y="265"/>
                  </a:lnTo>
                  <a:lnTo>
                    <a:pt x="21" y="248"/>
                  </a:lnTo>
                  <a:lnTo>
                    <a:pt x="25" y="233"/>
                  </a:lnTo>
                  <a:lnTo>
                    <a:pt x="32" y="217"/>
                  </a:lnTo>
                  <a:lnTo>
                    <a:pt x="39" y="202"/>
                  </a:lnTo>
                  <a:lnTo>
                    <a:pt x="46" y="186"/>
                  </a:lnTo>
                  <a:lnTo>
                    <a:pt x="54" y="172"/>
                  </a:lnTo>
                  <a:lnTo>
                    <a:pt x="63" y="158"/>
                  </a:lnTo>
                  <a:lnTo>
                    <a:pt x="72" y="145"/>
                  </a:lnTo>
                  <a:lnTo>
                    <a:pt x="82" y="131"/>
                  </a:lnTo>
                  <a:lnTo>
                    <a:pt x="93" y="118"/>
                  </a:lnTo>
                  <a:lnTo>
                    <a:pt x="104" y="106"/>
                  </a:lnTo>
                  <a:lnTo>
                    <a:pt x="117" y="95"/>
                  </a:lnTo>
                  <a:lnTo>
                    <a:pt x="129" y="84"/>
                  </a:lnTo>
                  <a:lnTo>
                    <a:pt x="142" y="74"/>
                  </a:lnTo>
                  <a:lnTo>
                    <a:pt x="154" y="64"/>
                  </a:lnTo>
                  <a:lnTo>
                    <a:pt x="168" y="55"/>
                  </a:lnTo>
                  <a:lnTo>
                    <a:pt x="184" y="47"/>
                  </a:lnTo>
                  <a:lnTo>
                    <a:pt x="198" y="38"/>
                  </a:lnTo>
                  <a:lnTo>
                    <a:pt x="213" y="33"/>
                  </a:lnTo>
                  <a:lnTo>
                    <a:pt x="228" y="26"/>
                  </a:lnTo>
                  <a:lnTo>
                    <a:pt x="243" y="20"/>
                  </a:lnTo>
                  <a:lnTo>
                    <a:pt x="260" y="16"/>
                  </a:lnTo>
                  <a:lnTo>
                    <a:pt x="277" y="11"/>
                  </a:lnTo>
                  <a:lnTo>
                    <a:pt x="294" y="8"/>
                  </a:lnTo>
                  <a:lnTo>
                    <a:pt x="310" y="7"/>
                  </a:lnTo>
                  <a:lnTo>
                    <a:pt x="327" y="6"/>
                  </a:lnTo>
                  <a:lnTo>
                    <a:pt x="345" y="4"/>
                  </a:lnTo>
                  <a:lnTo>
                    <a:pt x="363" y="6"/>
                  </a:lnTo>
                  <a:lnTo>
                    <a:pt x="380" y="7"/>
                  </a:lnTo>
                  <a:lnTo>
                    <a:pt x="396" y="8"/>
                  </a:lnTo>
                  <a:lnTo>
                    <a:pt x="413" y="11"/>
                  </a:lnTo>
                  <a:lnTo>
                    <a:pt x="430" y="16"/>
                  </a:lnTo>
                  <a:lnTo>
                    <a:pt x="447" y="20"/>
                  </a:lnTo>
                  <a:lnTo>
                    <a:pt x="462" y="26"/>
                  </a:lnTo>
                  <a:lnTo>
                    <a:pt x="477" y="33"/>
                  </a:lnTo>
                  <a:lnTo>
                    <a:pt x="492" y="38"/>
                  </a:lnTo>
                  <a:lnTo>
                    <a:pt x="508" y="47"/>
                  </a:lnTo>
                  <a:lnTo>
                    <a:pt x="522" y="55"/>
                  </a:lnTo>
                  <a:lnTo>
                    <a:pt x="536" y="64"/>
                  </a:lnTo>
                  <a:lnTo>
                    <a:pt x="548" y="74"/>
                  </a:lnTo>
                  <a:lnTo>
                    <a:pt x="561" y="84"/>
                  </a:lnTo>
                  <a:lnTo>
                    <a:pt x="573" y="95"/>
                  </a:lnTo>
                  <a:lnTo>
                    <a:pt x="586" y="106"/>
                  </a:lnTo>
                  <a:lnTo>
                    <a:pt x="597" y="118"/>
                  </a:lnTo>
                  <a:lnTo>
                    <a:pt x="608" y="131"/>
                  </a:lnTo>
                  <a:lnTo>
                    <a:pt x="618" y="145"/>
                  </a:lnTo>
                  <a:lnTo>
                    <a:pt x="627" y="158"/>
                  </a:lnTo>
                  <a:lnTo>
                    <a:pt x="636" y="172"/>
                  </a:lnTo>
                  <a:lnTo>
                    <a:pt x="644" y="186"/>
                  </a:lnTo>
                  <a:lnTo>
                    <a:pt x="651" y="202"/>
                  </a:lnTo>
                  <a:lnTo>
                    <a:pt x="658" y="217"/>
                  </a:lnTo>
                  <a:lnTo>
                    <a:pt x="665" y="233"/>
                  </a:lnTo>
                  <a:lnTo>
                    <a:pt x="669" y="248"/>
                  </a:lnTo>
                  <a:lnTo>
                    <a:pt x="675" y="265"/>
                  </a:lnTo>
                  <a:lnTo>
                    <a:pt x="677" y="281"/>
                  </a:lnTo>
                  <a:lnTo>
                    <a:pt x="682" y="300"/>
                  </a:lnTo>
                  <a:lnTo>
                    <a:pt x="683" y="317"/>
                  </a:lnTo>
                  <a:lnTo>
                    <a:pt x="684" y="334"/>
                  </a:lnTo>
                  <a:lnTo>
                    <a:pt x="684" y="352"/>
                  </a:lnTo>
                  <a:close/>
                </a:path>
              </a:pathLst>
            </a:custGeom>
            <a:solidFill>
              <a:srgbClr val="95B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7" name="Freeform 315"/>
            <p:cNvSpPr>
              <a:spLocks noEditPoints="1"/>
            </p:cNvSpPr>
            <p:nvPr/>
          </p:nvSpPr>
          <p:spPr bwMode="auto">
            <a:xfrm>
              <a:off x="4143" y="2117"/>
              <a:ext cx="684" cy="698"/>
            </a:xfrm>
            <a:custGeom>
              <a:avLst/>
              <a:gdLst>
                <a:gd name="T0" fmla="*/ 677 w 684"/>
                <a:gd name="T1" fmla="*/ 278 h 698"/>
                <a:gd name="T2" fmla="*/ 651 w 684"/>
                <a:gd name="T3" fmla="*/ 197 h 698"/>
                <a:gd name="T4" fmla="*/ 606 w 684"/>
                <a:gd name="T5" fmla="*/ 126 h 698"/>
                <a:gd name="T6" fmla="*/ 546 w 684"/>
                <a:gd name="T7" fmla="*/ 68 h 698"/>
                <a:gd name="T8" fmla="*/ 476 w 684"/>
                <a:gd name="T9" fmla="*/ 27 h 698"/>
                <a:gd name="T10" fmla="*/ 395 w 684"/>
                <a:gd name="T11" fmla="*/ 3 h 698"/>
                <a:gd name="T12" fmla="*/ 307 w 684"/>
                <a:gd name="T13" fmla="*/ 1 h 698"/>
                <a:gd name="T14" fmla="*/ 224 w 684"/>
                <a:gd name="T15" fmla="*/ 21 h 698"/>
                <a:gd name="T16" fmla="*/ 150 w 684"/>
                <a:gd name="T17" fmla="*/ 59 h 698"/>
                <a:gd name="T18" fmla="*/ 89 w 684"/>
                <a:gd name="T19" fmla="*/ 113 h 698"/>
                <a:gd name="T20" fmla="*/ 42 w 684"/>
                <a:gd name="T21" fmla="*/ 182 h 698"/>
                <a:gd name="T22" fmla="*/ 11 w 684"/>
                <a:gd name="T23" fmla="*/ 261 h 698"/>
                <a:gd name="T24" fmla="*/ 0 w 684"/>
                <a:gd name="T25" fmla="*/ 349 h 698"/>
                <a:gd name="T26" fmla="*/ 11 w 684"/>
                <a:gd name="T27" fmla="*/ 436 h 698"/>
                <a:gd name="T28" fmla="*/ 42 w 684"/>
                <a:gd name="T29" fmla="*/ 515 h 698"/>
                <a:gd name="T30" fmla="*/ 89 w 684"/>
                <a:gd name="T31" fmla="*/ 583 h 698"/>
                <a:gd name="T32" fmla="*/ 150 w 684"/>
                <a:gd name="T33" fmla="*/ 639 h 698"/>
                <a:gd name="T34" fmla="*/ 224 w 684"/>
                <a:gd name="T35" fmla="*/ 677 h 698"/>
                <a:gd name="T36" fmla="*/ 307 w 684"/>
                <a:gd name="T37" fmla="*/ 697 h 698"/>
                <a:gd name="T38" fmla="*/ 395 w 684"/>
                <a:gd name="T39" fmla="*/ 694 h 698"/>
                <a:gd name="T40" fmla="*/ 476 w 684"/>
                <a:gd name="T41" fmla="*/ 671 h 698"/>
                <a:gd name="T42" fmla="*/ 546 w 684"/>
                <a:gd name="T43" fmla="*/ 629 h 698"/>
                <a:gd name="T44" fmla="*/ 606 w 684"/>
                <a:gd name="T45" fmla="*/ 571 h 698"/>
                <a:gd name="T46" fmla="*/ 651 w 684"/>
                <a:gd name="T47" fmla="*/ 500 h 698"/>
                <a:gd name="T48" fmla="*/ 677 w 684"/>
                <a:gd name="T49" fmla="*/ 419 h 698"/>
                <a:gd name="T50" fmla="*/ 680 w 684"/>
                <a:gd name="T51" fmla="*/ 349 h 698"/>
                <a:gd name="T52" fmla="*/ 669 w 684"/>
                <a:gd name="T53" fmla="*/ 434 h 698"/>
                <a:gd name="T54" fmla="*/ 638 w 684"/>
                <a:gd name="T55" fmla="*/ 512 h 698"/>
                <a:gd name="T56" fmla="*/ 592 w 684"/>
                <a:gd name="T57" fmla="*/ 581 h 698"/>
                <a:gd name="T58" fmla="*/ 531 w 684"/>
                <a:gd name="T59" fmla="*/ 635 h 698"/>
                <a:gd name="T60" fmla="*/ 457 w 684"/>
                <a:gd name="T61" fmla="*/ 673 h 698"/>
                <a:gd name="T62" fmla="*/ 377 w 684"/>
                <a:gd name="T63" fmla="*/ 691 h 698"/>
                <a:gd name="T64" fmla="*/ 291 w 684"/>
                <a:gd name="T65" fmla="*/ 690 h 698"/>
                <a:gd name="T66" fmla="*/ 211 w 684"/>
                <a:gd name="T67" fmla="*/ 666 h 698"/>
                <a:gd name="T68" fmla="*/ 140 w 684"/>
                <a:gd name="T69" fmla="*/ 625 h 698"/>
                <a:gd name="T70" fmla="*/ 82 w 684"/>
                <a:gd name="T71" fmla="*/ 568 h 698"/>
                <a:gd name="T72" fmla="*/ 37 w 684"/>
                <a:gd name="T73" fmla="*/ 498 h 698"/>
                <a:gd name="T74" fmla="*/ 11 w 684"/>
                <a:gd name="T75" fmla="*/ 419 h 698"/>
                <a:gd name="T76" fmla="*/ 5 w 684"/>
                <a:gd name="T77" fmla="*/ 331 h 698"/>
                <a:gd name="T78" fmla="*/ 19 w 684"/>
                <a:gd name="T79" fmla="*/ 247 h 698"/>
                <a:gd name="T80" fmla="*/ 54 w 684"/>
                <a:gd name="T81" fmla="*/ 170 h 698"/>
                <a:gd name="T82" fmla="*/ 103 w 684"/>
                <a:gd name="T83" fmla="*/ 105 h 698"/>
                <a:gd name="T84" fmla="*/ 167 w 684"/>
                <a:gd name="T85" fmla="*/ 54 h 698"/>
                <a:gd name="T86" fmla="*/ 242 w 684"/>
                <a:gd name="T87" fmla="*/ 20 h 698"/>
                <a:gd name="T88" fmla="*/ 325 w 684"/>
                <a:gd name="T89" fmla="*/ 4 h 698"/>
                <a:gd name="T90" fmla="*/ 410 w 684"/>
                <a:gd name="T91" fmla="*/ 11 h 698"/>
                <a:gd name="T92" fmla="*/ 488 w 684"/>
                <a:gd name="T93" fmla="*/ 38 h 698"/>
                <a:gd name="T94" fmla="*/ 556 w 684"/>
                <a:gd name="T95" fmla="*/ 84 h 698"/>
                <a:gd name="T96" fmla="*/ 612 w 684"/>
                <a:gd name="T97" fmla="*/ 143 h 698"/>
                <a:gd name="T98" fmla="*/ 654 w 684"/>
                <a:gd name="T99" fmla="*/ 214 h 698"/>
                <a:gd name="T100" fmla="*/ 676 w 684"/>
                <a:gd name="T101" fmla="*/ 297 h 69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84"/>
                <a:gd name="T154" fmla="*/ 0 h 698"/>
                <a:gd name="T155" fmla="*/ 684 w 684"/>
                <a:gd name="T156" fmla="*/ 698 h 69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84" h="698">
                  <a:moveTo>
                    <a:pt x="684" y="349"/>
                  </a:moveTo>
                  <a:lnTo>
                    <a:pt x="684" y="331"/>
                  </a:lnTo>
                  <a:lnTo>
                    <a:pt x="683" y="314"/>
                  </a:lnTo>
                  <a:lnTo>
                    <a:pt x="680" y="295"/>
                  </a:lnTo>
                  <a:lnTo>
                    <a:pt x="677" y="278"/>
                  </a:lnTo>
                  <a:lnTo>
                    <a:pt x="673" y="261"/>
                  </a:lnTo>
                  <a:lnTo>
                    <a:pt x="669" y="245"/>
                  </a:lnTo>
                  <a:lnTo>
                    <a:pt x="663" y="228"/>
                  </a:lnTo>
                  <a:lnTo>
                    <a:pt x="658" y="213"/>
                  </a:lnTo>
                  <a:lnTo>
                    <a:pt x="651" y="197"/>
                  </a:lnTo>
                  <a:lnTo>
                    <a:pt x="644" y="182"/>
                  </a:lnTo>
                  <a:lnTo>
                    <a:pt x="635" y="167"/>
                  </a:lnTo>
                  <a:lnTo>
                    <a:pt x="626" y="153"/>
                  </a:lnTo>
                  <a:lnTo>
                    <a:pt x="616" y="139"/>
                  </a:lnTo>
                  <a:lnTo>
                    <a:pt x="606" y="126"/>
                  </a:lnTo>
                  <a:lnTo>
                    <a:pt x="595" y="113"/>
                  </a:lnTo>
                  <a:lnTo>
                    <a:pt x="584" y="102"/>
                  </a:lnTo>
                  <a:lnTo>
                    <a:pt x="573" y="91"/>
                  </a:lnTo>
                  <a:lnTo>
                    <a:pt x="560" y="79"/>
                  </a:lnTo>
                  <a:lnTo>
                    <a:pt x="546" y="68"/>
                  </a:lnTo>
                  <a:lnTo>
                    <a:pt x="534" y="59"/>
                  </a:lnTo>
                  <a:lnTo>
                    <a:pt x="520" y="49"/>
                  </a:lnTo>
                  <a:lnTo>
                    <a:pt x="505" y="41"/>
                  </a:lnTo>
                  <a:lnTo>
                    <a:pt x="491" y="34"/>
                  </a:lnTo>
                  <a:lnTo>
                    <a:pt x="476" y="27"/>
                  </a:lnTo>
                  <a:lnTo>
                    <a:pt x="460" y="21"/>
                  </a:lnTo>
                  <a:lnTo>
                    <a:pt x="444" y="15"/>
                  </a:lnTo>
                  <a:lnTo>
                    <a:pt x="428" y="10"/>
                  </a:lnTo>
                  <a:lnTo>
                    <a:pt x="412" y="7"/>
                  </a:lnTo>
                  <a:lnTo>
                    <a:pt x="395" y="3"/>
                  </a:lnTo>
                  <a:lnTo>
                    <a:pt x="377" y="1"/>
                  </a:lnTo>
                  <a:lnTo>
                    <a:pt x="360" y="0"/>
                  </a:lnTo>
                  <a:lnTo>
                    <a:pt x="342" y="0"/>
                  </a:lnTo>
                  <a:lnTo>
                    <a:pt x="324" y="0"/>
                  </a:lnTo>
                  <a:lnTo>
                    <a:pt x="307" y="1"/>
                  </a:lnTo>
                  <a:lnTo>
                    <a:pt x="291" y="3"/>
                  </a:lnTo>
                  <a:lnTo>
                    <a:pt x="272" y="7"/>
                  </a:lnTo>
                  <a:lnTo>
                    <a:pt x="257" y="10"/>
                  </a:lnTo>
                  <a:lnTo>
                    <a:pt x="240" y="15"/>
                  </a:lnTo>
                  <a:lnTo>
                    <a:pt x="224" y="21"/>
                  </a:lnTo>
                  <a:lnTo>
                    <a:pt x="208" y="27"/>
                  </a:lnTo>
                  <a:lnTo>
                    <a:pt x="193" y="34"/>
                  </a:lnTo>
                  <a:lnTo>
                    <a:pt x="179" y="41"/>
                  </a:lnTo>
                  <a:lnTo>
                    <a:pt x="164" y="49"/>
                  </a:lnTo>
                  <a:lnTo>
                    <a:pt x="150" y="59"/>
                  </a:lnTo>
                  <a:lnTo>
                    <a:pt x="138" y="68"/>
                  </a:lnTo>
                  <a:lnTo>
                    <a:pt x="124" y="79"/>
                  </a:lnTo>
                  <a:lnTo>
                    <a:pt x="111" y="91"/>
                  </a:lnTo>
                  <a:lnTo>
                    <a:pt x="100" y="102"/>
                  </a:lnTo>
                  <a:lnTo>
                    <a:pt x="89" y="113"/>
                  </a:lnTo>
                  <a:lnTo>
                    <a:pt x="78" y="126"/>
                  </a:lnTo>
                  <a:lnTo>
                    <a:pt x="68" y="139"/>
                  </a:lnTo>
                  <a:lnTo>
                    <a:pt x="58" y="153"/>
                  </a:lnTo>
                  <a:lnTo>
                    <a:pt x="49" y="167"/>
                  </a:lnTo>
                  <a:lnTo>
                    <a:pt x="42" y="182"/>
                  </a:lnTo>
                  <a:lnTo>
                    <a:pt x="33" y="197"/>
                  </a:lnTo>
                  <a:lnTo>
                    <a:pt x="26" y="213"/>
                  </a:lnTo>
                  <a:lnTo>
                    <a:pt x="21" y="228"/>
                  </a:lnTo>
                  <a:lnTo>
                    <a:pt x="15" y="245"/>
                  </a:lnTo>
                  <a:lnTo>
                    <a:pt x="11" y="261"/>
                  </a:lnTo>
                  <a:lnTo>
                    <a:pt x="7" y="278"/>
                  </a:lnTo>
                  <a:lnTo>
                    <a:pt x="4" y="295"/>
                  </a:lnTo>
                  <a:lnTo>
                    <a:pt x="1" y="314"/>
                  </a:lnTo>
                  <a:lnTo>
                    <a:pt x="0" y="331"/>
                  </a:lnTo>
                  <a:lnTo>
                    <a:pt x="0" y="349"/>
                  </a:lnTo>
                  <a:lnTo>
                    <a:pt x="0" y="366"/>
                  </a:lnTo>
                  <a:lnTo>
                    <a:pt x="1" y="385"/>
                  </a:lnTo>
                  <a:lnTo>
                    <a:pt x="4" y="402"/>
                  </a:lnTo>
                  <a:lnTo>
                    <a:pt x="7" y="419"/>
                  </a:lnTo>
                  <a:lnTo>
                    <a:pt x="11" y="436"/>
                  </a:lnTo>
                  <a:lnTo>
                    <a:pt x="15" y="453"/>
                  </a:lnTo>
                  <a:lnTo>
                    <a:pt x="21" y="468"/>
                  </a:lnTo>
                  <a:lnTo>
                    <a:pt x="26" y="485"/>
                  </a:lnTo>
                  <a:lnTo>
                    <a:pt x="33" y="500"/>
                  </a:lnTo>
                  <a:lnTo>
                    <a:pt x="42" y="515"/>
                  </a:lnTo>
                  <a:lnTo>
                    <a:pt x="49" y="529"/>
                  </a:lnTo>
                  <a:lnTo>
                    <a:pt x="58" y="544"/>
                  </a:lnTo>
                  <a:lnTo>
                    <a:pt x="68" y="558"/>
                  </a:lnTo>
                  <a:lnTo>
                    <a:pt x="78" y="571"/>
                  </a:lnTo>
                  <a:lnTo>
                    <a:pt x="89" y="583"/>
                  </a:lnTo>
                  <a:lnTo>
                    <a:pt x="100" y="596"/>
                  </a:lnTo>
                  <a:lnTo>
                    <a:pt x="111" y="608"/>
                  </a:lnTo>
                  <a:lnTo>
                    <a:pt x="124" y="619"/>
                  </a:lnTo>
                  <a:lnTo>
                    <a:pt x="138" y="629"/>
                  </a:lnTo>
                  <a:lnTo>
                    <a:pt x="150" y="639"/>
                  </a:lnTo>
                  <a:lnTo>
                    <a:pt x="164" y="647"/>
                  </a:lnTo>
                  <a:lnTo>
                    <a:pt x="179" y="656"/>
                  </a:lnTo>
                  <a:lnTo>
                    <a:pt x="193" y="664"/>
                  </a:lnTo>
                  <a:lnTo>
                    <a:pt x="208" y="671"/>
                  </a:lnTo>
                  <a:lnTo>
                    <a:pt x="224" y="677"/>
                  </a:lnTo>
                  <a:lnTo>
                    <a:pt x="240" y="683"/>
                  </a:lnTo>
                  <a:lnTo>
                    <a:pt x="257" y="687"/>
                  </a:lnTo>
                  <a:lnTo>
                    <a:pt x="272" y="691"/>
                  </a:lnTo>
                  <a:lnTo>
                    <a:pt x="291" y="694"/>
                  </a:lnTo>
                  <a:lnTo>
                    <a:pt x="307" y="697"/>
                  </a:lnTo>
                  <a:lnTo>
                    <a:pt x="324" y="698"/>
                  </a:lnTo>
                  <a:lnTo>
                    <a:pt x="342" y="698"/>
                  </a:lnTo>
                  <a:lnTo>
                    <a:pt x="360" y="698"/>
                  </a:lnTo>
                  <a:lnTo>
                    <a:pt x="377" y="697"/>
                  </a:lnTo>
                  <a:lnTo>
                    <a:pt x="395" y="694"/>
                  </a:lnTo>
                  <a:lnTo>
                    <a:pt x="412" y="691"/>
                  </a:lnTo>
                  <a:lnTo>
                    <a:pt x="428" y="687"/>
                  </a:lnTo>
                  <a:lnTo>
                    <a:pt x="444" y="683"/>
                  </a:lnTo>
                  <a:lnTo>
                    <a:pt x="460" y="677"/>
                  </a:lnTo>
                  <a:lnTo>
                    <a:pt x="476" y="671"/>
                  </a:lnTo>
                  <a:lnTo>
                    <a:pt x="491" y="664"/>
                  </a:lnTo>
                  <a:lnTo>
                    <a:pt x="505" y="656"/>
                  </a:lnTo>
                  <a:lnTo>
                    <a:pt x="520" y="647"/>
                  </a:lnTo>
                  <a:lnTo>
                    <a:pt x="534" y="639"/>
                  </a:lnTo>
                  <a:lnTo>
                    <a:pt x="546" y="629"/>
                  </a:lnTo>
                  <a:lnTo>
                    <a:pt x="560" y="619"/>
                  </a:lnTo>
                  <a:lnTo>
                    <a:pt x="573" y="608"/>
                  </a:lnTo>
                  <a:lnTo>
                    <a:pt x="584" y="596"/>
                  </a:lnTo>
                  <a:lnTo>
                    <a:pt x="595" y="583"/>
                  </a:lnTo>
                  <a:lnTo>
                    <a:pt x="606" y="571"/>
                  </a:lnTo>
                  <a:lnTo>
                    <a:pt x="616" y="558"/>
                  </a:lnTo>
                  <a:lnTo>
                    <a:pt x="626" y="544"/>
                  </a:lnTo>
                  <a:lnTo>
                    <a:pt x="635" y="529"/>
                  </a:lnTo>
                  <a:lnTo>
                    <a:pt x="644" y="515"/>
                  </a:lnTo>
                  <a:lnTo>
                    <a:pt x="651" y="500"/>
                  </a:lnTo>
                  <a:lnTo>
                    <a:pt x="658" y="485"/>
                  </a:lnTo>
                  <a:lnTo>
                    <a:pt x="663" y="468"/>
                  </a:lnTo>
                  <a:lnTo>
                    <a:pt x="669" y="453"/>
                  </a:lnTo>
                  <a:lnTo>
                    <a:pt x="673" y="436"/>
                  </a:lnTo>
                  <a:lnTo>
                    <a:pt x="677" y="419"/>
                  </a:lnTo>
                  <a:lnTo>
                    <a:pt x="680" y="402"/>
                  </a:lnTo>
                  <a:lnTo>
                    <a:pt x="683" y="385"/>
                  </a:lnTo>
                  <a:lnTo>
                    <a:pt x="684" y="366"/>
                  </a:lnTo>
                  <a:lnTo>
                    <a:pt x="684" y="349"/>
                  </a:lnTo>
                  <a:close/>
                  <a:moveTo>
                    <a:pt x="680" y="349"/>
                  </a:moveTo>
                  <a:lnTo>
                    <a:pt x="679" y="366"/>
                  </a:lnTo>
                  <a:lnTo>
                    <a:pt x="677" y="385"/>
                  </a:lnTo>
                  <a:lnTo>
                    <a:pt x="676" y="402"/>
                  </a:lnTo>
                  <a:lnTo>
                    <a:pt x="673" y="419"/>
                  </a:lnTo>
                  <a:lnTo>
                    <a:pt x="669" y="434"/>
                  </a:lnTo>
                  <a:lnTo>
                    <a:pt x="665" y="451"/>
                  </a:lnTo>
                  <a:lnTo>
                    <a:pt x="659" y="467"/>
                  </a:lnTo>
                  <a:lnTo>
                    <a:pt x="654" y="483"/>
                  </a:lnTo>
                  <a:lnTo>
                    <a:pt x="647" y="498"/>
                  </a:lnTo>
                  <a:lnTo>
                    <a:pt x="638" y="512"/>
                  </a:lnTo>
                  <a:lnTo>
                    <a:pt x="631" y="528"/>
                  </a:lnTo>
                  <a:lnTo>
                    <a:pt x="622" y="541"/>
                  </a:lnTo>
                  <a:lnTo>
                    <a:pt x="612" y="555"/>
                  </a:lnTo>
                  <a:lnTo>
                    <a:pt x="602" y="568"/>
                  </a:lnTo>
                  <a:lnTo>
                    <a:pt x="592" y="581"/>
                  </a:lnTo>
                  <a:lnTo>
                    <a:pt x="581" y="592"/>
                  </a:lnTo>
                  <a:lnTo>
                    <a:pt x="569" y="603"/>
                  </a:lnTo>
                  <a:lnTo>
                    <a:pt x="556" y="615"/>
                  </a:lnTo>
                  <a:lnTo>
                    <a:pt x="544" y="625"/>
                  </a:lnTo>
                  <a:lnTo>
                    <a:pt x="531" y="635"/>
                  </a:lnTo>
                  <a:lnTo>
                    <a:pt x="517" y="643"/>
                  </a:lnTo>
                  <a:lnTo>
                    <a:pt x="503" y="652"/>
                  </a:lnTo>
                  <a:lnTo>
                    <a:pt x="488" y="659"/>
                  </a:lnTo>
                  <a:lnTo>
                    <a:pt x="473" y="666"/>
                  </a:lnTo>
                  <a:lnTo>
                    <a:pt x="457" y="673"/>
                  </a:lnTo>
                  <a:lnTo>
                    <a:pt x="442" y="677"/>
                  </a:lnTo>
                  <a:lnTo>
                    <a:pt x="427" y="683"/>
                  </a:lnTo>
                  <a:lnTo>
                    <a:pt x="410" y="686"/>
                  </a:lnTo>
                  <a:lnTo>
                    <a:pt x="393" y="690"/>
                  </a:lnTo>
                  <a:lnTo>
                    <a:pt x="377" y="691"/>
                  </a:lnTo>
                  <a:lnTo>
                    <a:pt x="360" y="693"/>
                  </a:lnTo>
                  <a:lnTo>
                    <a:pt x="342" y="693"/>
                  </a:lnTo>
                  <a:lnTo>
                    <a:pt x="325" y="693"/>
                  </a:lnTo>
                  <a:lnTo>
                    <a:pt x="307" y="691"/>
                  </a:lnTo>
                  <a:lnTo>
                    <a:pt x="291" y="690"/>
                  </a:lnTo>
                  <a:lnTo>
                    <a:pt x="274" y="686"/>
                  </a:lnTo>
                  <a:lnTo>
                    <a:pt x="257" y="683"/>
                  </a:lnTo>
                  <a:lnTo>
                    <a:pt x="242" y="677"/>
                  </a:lnTo>
                  <a:lnTo>
                    <a:pt x="227" y="673"/>
                  </a:lnTo>
                  <a:lnTo>
                    <a:pt x="211" y="666"/>
                  </a:lnTo>
                  <a:lnTo>
                    <a:pt x="196" y="659"/>
                  </a:lnTo>
                  <a:lnTo>
                    <a:pt x="181" y="652"/>
                  </a:lnTo>
                  <a:lnTo>
                    <a:pt x="167" y="643"/>
                  </a:lnTo>
                  <a:lnTo>
                    <a:pt x="153" y="635"/>
                  </a:lnTo>
                  <a:lnTo>
                    <a:pt x="140" y="625"/>
                  </a:lnTo>
                  <a:lnTo>
                    <a:pt x="128" y="615"/>
                  </a:lnTo>
                  <a:lnTo>
                    <a:pt x="115" y="603"/>
                  </a:lnTo>
                  <a:lnTo>
                    <a:pt x="103" y="592"/>
                  </a:lnTo>
                  <a:lnTo>
                    <a:pt x="92" y="581"/>
                  </a:lnTo>
                  <a:lnTo>
                    <a:pt x="82" y="568"/>
                  </a:lnTo>
                  <a:lnTo>
                    <a:pt x="72" y="555"/>
                  </a:lnTo>
                  <a:lnTo>
                    <a:pt x="62" y="541"/>
                  </a:lnTo>
                  <a:lnTo>
                    <a:pt x="54" y="528"/>
                  </a:lnTo>
                  <a:lnTo>
                    <a:pt x="46" y="512"/>
                  </a:lnTo>
                  <a:lnTo>
                    <a:pt x="37" y="498"/>
                  </a:lnTo>
                  <a:lnTo>
                    <a:pt x="30" y="483"/>
                  </a:lnTo>
                  <a:lnTo>
                    <a:pt x="25" y="467"/>
                  </a:lnTo>
                  <a:lnTo>
                    <a:pt x="19" y="451"/>
                  </a:lnTo>
                  <a:lnTo>
                    <a:pt x="15" y="434"/>
                  </a:lnTo>
                  <a:lnTo>
                    <a:pt x="11" y="419"/>
                  </a:lnTo>
                  <a:lnTo>
                    <a:pt x="8" y="402"/>
                  </a:lnTo>
                  <a:lnTo>
                    <a:pt x="7" y="385"/>
                  </a:lnTo>
                  <a:lnTo>
                    <a:pt x="5" y="366"/>
                  </a:lnTo>
                  <a:lnTo>
                    <a:pt x="4" y="349"/>
                  </a:lnTo>
                  <a:lnTo>
                    <a:pt x="5" y="331"/>
                  </a:lnTo>
                  <a:lnTo>
                    <a:pt x="7" y="314"/>
                  </a:lnTo>
                  <a:lnTo>
                    <a:pt x="8" y="297"/>
                  </a:lnTo>
                  <a:lnTo>
                    <a:pt x="11" y="280"/>
                  </a:lnTo>
                  <a:lnTo>
                    <a:pt x="15" y="262"/>
                  </a:lnTo>
                  <a:lnTo>
                    <a:pt x="19" y="247"/>
                  </a:lnTo>
                  <a:lnTo>
                    <a:pt x="25" y="230"/>
                  </a:lnTo>
                  <a:lnTo>
                    <a:pt x="30" y="214"/>
                  </a:lnTo>
                  <a:lnTo>
                    <a:pt x="37" y="200"/>
                  </a:lnTo>
                  <a:lnTo>
                    <a:pt x="46" y="184"/>
                  </a:lnTo>
                  <a:lnTo>
                    <a:pt x="54" y="170"/>
                  </a:lnTo>
                  <a:lnTo>
                    <a:pt x="62" y="156"/>
                  </a:lnTo>
                  <a:lnTo>
                    <a:pt x="72" y="143"/>
                  </a:lnTo>
                  <a:lnTo>
                    <a:pt x="82" y="129"/>
                  </a:lnTo>
                  <a:lnTo>
                    <a:pt x="92" y="118"/>
                  </a:lnTo>
                  <a:lnTo>
                    <a:pt x="103" y="105"/>
                  </a:lnTo>
                  <a:lnTo>
                    <a:pt x="115" y="94"/>
                  </a:lnTo>
                  <a:lnTo>
                    <a:pt x="128" y="84"/>
                  </a:lnTo>
                  <a:lnTo>
                    <a:pt x="140" y="72"/>
                  </a:lnTo>
                  <a:lnTo>
                    <a:pt x="153" y="64"/>
                  </a:lnTo>
                  <a:lnTo>
                    <a:pt x="167" y="54"/>
                  </a:lnTo>
                  <a:lnTo>
                    <a:pt x="181" y="45"/>
                  </a:lnTo>
                  <a:lnTo>
                    <a:pt x="196" y="38"/>
                  </a:lnTo>
                  <a:lnTo>
                    <a:pt x="211" y="31"/>
                  </a:lnTo>
                  <a:lnTo>
                    <a:pt x="227" y="25"/>
                  </a:lnTo>
                  <a:lnTo>
                    <a:pt x="242" y="20"/>
                  </a:lnTo>
                  <a:lnTo>
                    <a:pt x="257" y="15"/>
                  </a:lnTo>
                  <a:lnTo>
                    <a:pt x="274" y="11"/>
                  </a:lnTo>
                  <a:lnTo>
                    <a:pt x="291" y="8"/>
                  </a:lnTo>
                  <a:lnTo>
                    <a:pt x="307" y="5"/>
                  </a:lnTo>
                  <a:lnTo>
                    <a:pt x="325" y="4"/>
                  </a:lnTo>
                  <a:lnTo>
                    <a:pt x="342" y="4"/>
                  </a:lnTo>
                  <a:lnTo>
                    <a:pt x="360" y="4"/>
                  </a:lnTo>
                  <a:lnTo>
                    <a:pt x="377" y="5"/>
                  </a:lnTo>
                  <a:lnTo>
                    <a:pt x="393" y="8"/>
                  </a:lnTo>
                  <a:lnTo>
                    <a:pt x="410" y="11"/>
                  </a:lnTo>
                  <a:lnTo>
                    <a:pt x="427" y="15"/>
                  </a:lnTo>
                  <a:lnTo>
                    <a:pt x="442" y="20"/>
                  </a:lnTo>
                  <a:lnTo>
                    <a:pt x="457" y="25"/>
                  </a:lnTo>
                  <a:lnTo>
                    <a:pt x="473" y="31"/>
                  </a:lnTo>
                  <a:lnTo>
                    <a:pt x="488" y="38"/>
                  </a:lnTo>
                  <a:lnTo>
                    <a:pt x="503" y="45"/>
                  </a:lnTo>
                  <a:lnTo>
                    <a:pt x="517" y="54"/>
                  </a:lnTo>
                  <a:lnTo>
                    <a:pt x="531" y="64"/>
                  </a:lnTo>
                  <a:lnTo>
                    <a:pt x="544" y="72"/>
                  </a:lnTo>
                  <a:lnTo>
                    <a:pt x="556" y="84"/>
                  </a:lnTo>
                  <a:lnTo>
                    <a:pt x="569" y="94"/>
                  </a:lnTo>
                  <a:lnTo>
                    <a:pt x="581" y="105"/>
                  </a:lnTo>
                  <a:lnTo>
                    <a:pt x="592" y="118"/>
                  </a:lnTo>
                  <a:lnTo>
                    <a:pt x="602" y="129"/>
                  </a:lnTo>
                  <a:lnTo>
                    <a:pt x="612" y="143"/>
                  </a:lnTo>
                  <a:lnTo>
                    <a:pt x="622" y="156"/>
                  </a:lnTo>
                  <a:lnTo>
                    <a:pt x="631" y="170"/>
                  </a:lnTo>
                  <a:lnTo>
                    <a:pt x="638" y="184"/>
                  </a:lnTo>
                  <a:lnTo>
                    <a:pt x="647" y="200"/>
                  </a:lnTo>
                  <a:lnTo>
                    <a:pt x="654" y="214"/>
                  </a:lnTo>
                  <a:lnTo>
                    <a:pt x="659" y="230"/>
                  </a:lnTo>
                  <a:lnTo>
                    <a:pt x="665" y="247"/>
                  </a:lnTo>
                  <a:lnTo>
                    <a:pt x="669" y="262"/>
                  </a:lnTo>
                  <a:lnTo>
                    <a:pt x="673" y="280"/>
                  </a:lnTo>
                  <a:lnTo>
                    <a:pt x="676" y="297"/>
                  </a:lnTo>
                  <a:lnTo>
                    <a:pt x="677" y="314"/>
                  </a:lnTo>
                  <a:lnTo>
                    <a:pt x="679" y="331"/>
                  </a:lnTo>
                  <a:lnTo>
                    <a:pt x="680" y="349"/>
                  </a:lnTo>
                  <a:close/>
                </a:path>
              </a:pathLst>
            </a:custGeom>
            <a:solidFill>
              <a:srgbClr val="95B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8" name="Freeform 316"/>
            <p:cNvSpPr>
              <a:spLocks noEditPoints="1"/>
            </p:cNvSpPr>
            <p:nvPr/>
          </p:nvSpPr>
          <p:spPr bwMode="auto">
            <a:xfrm>
              <a:off x="4146" y="2118"/>
              <a:ext cx="678" cy="695"/>
            </a:xfrm>
            <a:custGeom>
              <a:avLst/>
              <a:gdLst>
                <a:gd name="T0" fmla="*/ 671 w 678"/>
                <a:gd name="T1" fmla="*/ 277 h 695"/>
                <a:gd name="T2" fmla="*/ 645 w 678"/>
                <a:gd name="T3" fmla="*/ 198 h 695"/>
                <a:gd name="T4" fmla="*/ 602 w 678"/>
                <a:gd name="T5" fmla="*/ 127 h 695"/>
                <a:gd name="T6" fmla="*/ 542 w 678"/>
                <a:gd name="T7" fmla="*/ 70 h 695"/>
                <a:gd name="T8" fmla="*/ 471 w 678"/>
                <a:gd name="T9" fmla="*/ 29 h 695"/>
                <a:gd name="T10" fmla="*/ 390 w 678"/>
                <a:gd name="T11" fmla="*/ 4 h 695"/>
                <a:gd name="T12" fmla="*/ 304 w 678"/>
                <a:gd name="T13" fmla="*/ 3 h 695"/>
                <a:gd name="T14" fmla="*/ 222 w 678"/>
                <a:gd name="T15" fmla="*/ 22 h 695"/>
                <a:gd name="T16" fmla="*/ 148 w 678"/>
                <a:gd name="T17" fmla="*/ 60 h 695"/>
                <a:gd name="T18" fmla="*/ 87 w 678"/>
                <a:gd name="T19" fmla="*/ 114 h 695"/>
                <a:gd name="T20" fmla="*/ 40 w 678"/>
                <a:gd name="T21" fmla="*/ 182 h 695"/>
                <a:gd name="T22" fmla="*/ 9 w 678"/>
                <a:gd name="T23" fmla="*/ 261 h 695"/>
                <a:gd name="T24" fmla="*/ 0 w 678"/>
                <a:gd name="T25" fmla="*/ 348 h 695"/>
                <a:gd name="T26" fmla="*/ 9 w 678"/>
                <a:gd name="T27" fmla="*/ 435 h 695"/>
                <a:gd name="T28" fmla="*/ 40 w 678"/>
                <a:gd name="T29" fmla="*/ 513 h 695"/>
                <a:gd name="T30" fmla="*/ 87 w 678"/>
                <a:gd name="T31" fmla="*/ 581 h 695"/>
                <a:gd name="T32" fmla="*/ 148 w 678"/>
                <a:gd name="T33" fmla="*/ 635 h 695"/>
                <a:gd name="T34" fmla="*/ 222 w 678"/>
                <a:gd name="T35" fmla="*/ 673 h 695"/>
                <a:gd name="T36" fmla="*/ 304 w 678"/>
                <a:gd name="T37" fmla="*/ 693 h 695"/>
                <a:gd name="T38" fmla="*/ 390 w 678"/>
                <a:gd name="T39" fmla="*/ 690 h 695"/>
                <a:gd name="T40" fmla="*/ 471 w 678"/>
                <a:gd name="T41" fmla="*/ 668 h 695"/>
                <a:gd name="T42" fmla="*/ 542 w 678"/>
                <a:gd name="T43" fmla="*/ 626 h 695"/>
                <a:gd name="T44" fmla="*/ 602 w 678"/>
                <a:gd name="T45" fmla="*/ 568 h 695"/>
                <a:gd name="T46" fmla="*/ 645 w 678"/>
                <a:gd name="T47" fmla="*/ 499 h 695"/>
                <a:gd name="T48" fmla="*/ 671 w 678"/>
                <a:gd name="T49" fmla="*/ 418 h 695"/>
                <a:gd name="T50" fmla="*/ 674 w 678"/>
                <a:gd name="T51" fmla="*/ 348 h 695"/>
                <a:gd name="T52" fmla="*/ 663 w 678"/>
                <a:gd name="T53" fmla="*/ 433 h 695"/>
                <a:gd name="T54" fmla="*/ 634 w 678"/>
                <a:gd name="T55" fmla="*/ 511 h 695"/>
                <a:gd name="T56" fmla="*/ 587 w 678"/>
                <a:gd name="T57" fmla="*/ 578 h 695"/>
                <a:gd name="T58" fmla="*/ 527 w 678"/>
                <a:gd name="T59" fmla="*/ 631 h 695"/>
                <a:gd name="T60" fmla="*/ 454 w 678"/>
                <a:gd name="T61" fmla="*/ 669 h 695"/>
                <a:gd name="T62" fmla="*/ 374 w 678"/>
                <a:gd name="T63" fmla="*/ 687 h 695"/>
                <a:gd name="T64" fmla="*/ 288 w 678"/>
                <a:gd name="T65" fmla="*/ 686 h 695"/>
                <a:gd name="T66" fmla="*/ 208 w 678"/>
                <a:gd name="T67" fmla="*/ 663 h 695"/>
                <a:gd name="T68" fmla="*/ 139 w 678"/>
                <a:gd name="T69" fmla="*/ 622 h 695"/>
                <a:gd name="T70" fmla="*/ 80 w 678"/>
                <a:gd name="T71" fmla="*/ 565 h 695"/>
                <a:gd name="T72" fmla="*/ 37 w 678"/>
                <a:gd name="T73" fmla="*/ 496 h 695"/>
                <a:gd name="T74" fmla="*/ 11 w 678"/>
                <a:gd name="T75" fmla="*/ 416 h 695"/>
                <a:gd name="T76" fmla="*/ 5 w 678"/>
                <a:gd name="T77" fmla="*/ 330 h 695"/>
                <a:gd name="T78" fmla="*/ 19 w 678"/>
                <a:gd name="T79" fmla="*/ 246 h 695"/>
                <a:gd name="T80" fmla="*/ 53 w 678"/>
                <a:gd name="T81" fmla="*/ 171 h 695"/>
                <a:gd name="T82" fmla="*/ 103 w 678"/>
                <a:gd name="T83" fmla="*/ 105 h 695"/>
                <a:gd name="T84" fmla="*/ 165 w 678"/>
                <a:gd name="T85" fmla="*/ 56 h 695"/>
                <a:gd name="T86" fmla="*/ 239 w 678"/>
                <a:gd name="T87" fmla="*/ 22 h 695"/>
                <a:gd name="T88" fmla="*/ 322 w 678"/>
                <a:gd name="T89" fmla="*/ 6 h 695"/>
                <a:gd name="T90" fmla="*/ 407 w 678"/>
                <a:gd name="T91" fmla="*/ 13 h 695"/>
                <a:gd name="T92" fmla="*/ 484 w 678"/>
                <a:gd name="T93" fmla="*/ 40 h 695"/>
                <a:gd name="T94" fmla="*/ 552 w 678"/>
                <a:gd name="T95" fmla="*/ 84 h 695"/>
                <a:gd name="T96" fmla="*/ 607 w 678"/>
                <a:gd name="T97" fmla="*/ 144 h 695"/>
                <a:gd name="T98" fmla="*/ 648 w 678"/>
                <a:gd name="T99" fmla="*/ 215 h 695"/>
                <a:gd name="T100" fmla="*/ 670 w 678"/>
                <a:gd name="T101" fmla="*/ 296 h 695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78"/>
                <a:gd name="T154" fmla="*/ 0 h 695"/>
                <a:gd name="T155" fmla="*/ 678 w 678"/>
                <a:gd name="T156" fmla="*/ 695 h 695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78" h="695">
                  <a:moveTo>
                    <a:pt x="678" y="348"/>
                  </a:moveTo>
                  <a:lnTo>
                    <a:pt x="678" y="330"/>
                  </a:lnTo>
                  <a:lnTo>
                    <a:pt x="677" y="313"/>
                  </a:lnTo>
                  <a:lnTo>
                    <a:pt x="676" y="296"/>
                  </a:lnTo>
                  <a:lnTo>
                    <a:pt x="671" y="277"/>
                  </a:lnTo>
                  <a:lnTo>
                    <a:pt x="669" y="261"/>
                  </a:lnTo>
                  <a:lnTo>
                    <a:pt x="663" y="244"/>
                  </a:lnTo>
                  <a:lnTo>
                    <a:pt x="659" y="229"/>
                  </a:lnTo>
                  <a:lnTo>
                    <a:pt x="652" y="213"/>
                  </a:lnTo>
                  <a:lnTo>
                    <a:pt x="645" y="198"/>
                  </a:lnTo>
                  <a:lnTo>
                    <a:pt x="638" y="182"/>
                  </a:lnTo>
                  <a:lnTo>
                    <a:pt x="630" y="168"/>
                  </a:lnTo>
                  <a:lnTo>
                    <a:pt x="621" y="154"/>
                  </a:lnTo>
                  <a:lnTo>
                    <a:pt x="612" y="141"/>
                  </a:lnTo>
                  <a:lnTo>
                    <a:pt x="602" y="127"/>
                  </a:lnTo>
                  <a:lnTo>
                    <a:pt x="591" y="114"/>
                  </a:lnTo>
                  <a:lnTo>
                    <a:pt x="580" y="102"/>
                  </a:lnTo>
                  <a:lnTo>
                    <a:pt x="567" y="91"/>
                  </a:lnTo>
                  <a:lnTo>
                    <a:pt x="555" y="80"/>
                  </a:lnTo>
                  <a:lnTo>
                    <a:pt x="542" y="70"/>
                  </a:lnTo>
                  <a:lnTo>
                    <a:pt x="530" y="60"/>
                  </a:lnTo>
                  <a:lnTo>
                    <a:pt x="516" y="51"/>
                  </a:lnTo>
                  <a:lnTo>
                    <a:pt x="502" y="43"/>
                  </a:lnTo>
                  <a:lnTo>
                    <a:pt x="486" y="34"/>
                  </a:lnTo>
                  <a:lnTo>
                    <a:pt x="471" y="29"/>
                  </a:lnTo>
                  <a:lnTo>
                    <a:pt x="456" y="22"/>
                  </a:lnTo>
                  <a:lnTo>
                    <a:pt x="441" y="16"/>
                  </a:lnTo>
                  <a:lnTo>
                    <a:pt x="424" y="12"/>
                  </a:lnTo>
                  <a:lnTo>
                    <a:pt x="407" y="7"/>
                  </a:lnTo>
                  <a:lnTo>
                    <a:pt x="390" y="4"/>
                  </a:lnTo>
                  <a:lnTo>
                    <a:pt x="374" y="3"/>
                  </a:lnTo>
                  <a:lnTo>
                    <a:pt x="357" y="2"/>
                  </a:lnTo>
                  <a:lnTo>
                    <a:pt x="339" y="0"/>
                  </a:lnTo>
                  <a:lnTo>
                    <a:pt x="321" y="2"/>
                  </a:lnTo>
                  <a:lnTo>
                    <a:pt x="304" y="3"/>
                  </a:lnTo>
                  <a:lnTo>
                    <a:pt x="288" y="4"/>
                  </a:lnTo>
                  <a:lnTo>
                    <a:pt x="271" y="7"/>
                  </a:lnTo>
                  <a:lnTo>
                    <a:pt x="254" y="12"/>
                  </a:lnTo>
                  <a:lnTo>
                    <a:pt x="237" y="16"/>
                  </a:lnTo>
                  <a:lnTo>
                    <a:pt x="222" y="22"/>
                  </a:lnTo>
                  <a:lnTo>
                    <a:pt x="207" y="29"/>
                  </a:lnTo>
                  <a:lnTo>
                    <a:pt x="192" y="34"/>
                  </a:lnTo>
                  <a:lnTo>
                    <a:pt x="178" y="43"/>
                  </a:lnTo>
                  <a:lnTo>
                    <a:pt x="162" y="51"/>
                  </a:lnTo>
                  <a:lnTo>
                    <a:pt x="148" y="60"/>
                  </a:lnTo>
                  <a:lnTo>
                    <a:pt x="136" y="70"/>
                  </a:lnTo>
                  <a:lnTo>
                    <a:pt x="123" y="80"/>
                  </a:lnTo>
                  <a:lnTo>
                    <a:pt x="111" y="91"/>
                  </a:lnTo>
                  <a:lnTo>
                    <a:pt x="98" y="102"/>
                  </a:lnTo>
                  <a:lnTo>
                    <a:pt x="87" y="114"/>
                  </a:lnTo>
                  <a:lnTo>
                    <a:pt x="76" y="127"/>
                  </a:lnTo>
                  <a:lnTo>
                    <a:pt x="66" y="141"/>
                  </a:lnTo>
                  <a:lnTo>
                    <a:pt x="57" y="154"/>
                  </a:lnTo>
                  <a:lnTo>
                    <a:pt x="48" y="168"/>
                  </a:lnTo>
                  <a:lnTo>
                    <a:pt x="40" y="182"/>
                  </a:lnTo>
                  <a:lnTo>
                    <a:pt x="33" y="198"/>
                  </a:lnTo>
                  <a:lnTo>
                    <a:pt x="26" y="213"/>
                  </a:lnTo>
                  <a:lnTo>
                    <a:pt x="19" y="229"/>
                  </a:lnTo>
                  <a:lnTo>
                    <a:pt x="15" y="244"/>
                  </a:lnTo>
                  <a:lnTo>
                    <a:pt x="9" y="261"/>
                  </a:lnTo>
                  <a:lnTo>
                    <a:pt x="7" y="277"/>
                  </a:lnTo>
                  <a:lnTo>
                    <a:pt x="2" y="296"/>
                  </a:lnTo>
                  <a:lnTo>
                    <a:pt x="1" y="313"/>
                  </a:lnTo>
                  <a:lnTo>
                    <a:pt x="0" y="330"/>
                  </a:lnTo>
                  <a:lnTo>
                    <a:pt x="0" y="348"/>
                  </a:lnTo>
                  <a:lnTo>
                    <a:pt x="0" y="365"/>
                  </a:lnTo>
                  <a:lnTo>
                    <a:pt x="1" y="384"/>
                  </a:lnTo>
                  <a:lnTo>
                    <a:pt x="2" y="401"/>
                  </a:lnTo>
                  <a:lnTo>
                    <a:pt x="7" y="418"/>
                  </a:lnTo>
                  <a:lnTo>
                    <a:pt x="9" y="435"/>
                  </a:lnTo>
                  <a:lnTo>
                    <a:pt x="15" y="450"/>
                  </a:lnTo>
                  <a:lnTo>
                    <a:pt x="19" y="467"/>
                  </a:lnTo>
                  <a:lnTo>
                    <a:pt x="26" y="483"/>
                  </a:lnTo>
                  <a:lnTo>
                    <a:pt x="33" y="499"/>
                  </a:lnTo>
                  <a:lnTo>
                    <a:pt x="40" y="513"/>
                  </a:lnTo>
                  <a:lnTo>
                    <a:pt x="48" y="527"/>
                  </a:lnTo>
                  <a:lnTo>
                    <a:pt x="57" y="541"/>
                  </a:lnTo>
                  <a:lnTo>
                    <a:pt x="66" y="555"/>
                  </a:lnTo>
                  <a:lnTo>
                    <a:pt x="76" y="568"/>
                  </a:lnTo>
                  <a:lnTo>
                    <a:pt x="87" y="581"/>
                  </a:lnTo>
                  <a:lnTo>
                    <a:pt x="98" y="594"/>
                  </a:lnTo>
                  <a:lnTo>
                    <a:pt x="111" y="605"/>
                  </a:lnTo>
                  <a:lnTo>
                    <a:pt x="123" y="615"/>
                  </a:lnTo>
                  <a:lnTo>
                    <a:pt x="136" y="626"/>
                  </a:lnTo>
                  <a:lnTo>
                    <a:pt x="148" y="635"/>
                  </a:lnTo>
                  <a:lnTo>
                    <a:pt x="162" y="645"/>
                  </a:lnTo>
                  <a:lnTo>
                    <a:pt x="178" y="653"/>
                  </a:lnTo>
                  <a:lnTo>
                    <a:pt x="192" y="660"/>
                  </a:lnTo>
                  <a:lnTo>
                    <a:pt x="207" y="668"/>
                  </a:lnTo>
                  <a:lnTo>
                    <a:pt x="222" y="673"/>
                  </a:lnTo>
                  <a:lnTo>
                    <a:pt x="237" y="679"/>
                  </a:lnTo>
                  <a:lnTo>
                    <a:pt x="254" y="683"/>
                  </a:lnTo>
                  <a:lnTo>
                    <a:pt x="271" y="687"/>
                  </a:lnTo>
                  <a:lnTo>
                    <a:pt x="288" y="690"/>
                  </a:lnTo>
                  <a:lnTo>
                    <a:pt x="304" y="693"/>
                  </a:lnTo>
                  <a:lnTo>
                    <a:pt x="321" y="695"/>
                  </a:lnTo>
                  <a:lnTo>
                    <a:pt x="339" y="695"/>
                  </a:lnTo>
                  <a:lnTo>
                    <a:pt x="357" y="695"/>
                  </a:lnTo>
                  <a:lnTo>
                    <a:pt x="374" y="693"/>
                  </a:lnTo>
                  <a:lnTo>
                    <a:pt x="390" y="690"/>
                  </a:lnTo>
                  <a:lnTo>
                    <a:pt x="407" y="687"/>
                  </a:lnTo>
                  <a:lnTo>
                    <a:pt x="424" y="683"/>
                  </a:lnTo>
                  <a:lnTo>
                    <a:pt x="441" y="679"/>
                  </a:lnTo>
                  <a:lnTo>
                    <a:pt x="456" y="673"/>
                  </a:lnTo>
                  <a:lnTo>
                    <a:pt x="471" y="668"/>
                  </a:lnTo>
                  <a:lnTo>
                    <a:pt x="486" y="660"/>
                  </a:lnTo>
                  <a:lnTo>
                    <a:pt x="502" y="653"/>
                  </a:lnTo>
                  <a:lnTo>
                    <a:pt x="516" y="645"/>
                  </a:lnTo>
                  <a:lnTo>
                    <a:pt x="530" y="635"/>
                  </a:lnTo>
                  <a:lnTo>
                    <a:pt x="542" y="626"/>
                  </a:lnTo>
                  <a:lnTo>
                    <a:pt x="555" y="615"/>
                  </a:lnTo>
                  <a:lnTo>
                    <a:pt x="567" y="605"/>
                  </a:lnTo>
                  <a:lnTo>
                    <a:pt x="580" y="594"/>
                  </a:lnTo>
                  <a:lnTo>
                    <a:pt x="591" y="581"/>
                  </a:lnTo>
                  <a:lnTo>
                    <a:pt x="602" y="568"/>
                  </a:lnTo>
                  <a:lnTo>
                    <a:pt x="612" y="555"/>
                  </a:lnTo>
                  <a:lnTo>
                    <a:pt x="621" y="541"/>
                  </a:lnTo>
                  <a:lnTo>
                    <a:pt x="630" y="527"/>
                  </a:lnTo>
                  <a:lnTo>
                    <a:pt x="638" y="513"/>
                  </a:lnTo>
                  <a:lnTo>
                    <a:pt x="645" y="499"/>
                  </a:lnTo>
                  <a:lnTo>
                    <a:pt x="652" y="483"/>
                  </a:lnTo>
                  <a:lnTo>
                    <a:pt x="659" y="467"/>
                  </a:lnTo>
                  <a:lnTo>
                    <a:pt x="663" y="450"/>
                  </a:lnTo>
                  <a:lnTo>
                    <a:pt x="669" y="435"/>
                  </a:lnTo>
                  <a:lnTo>
                    <a:pt x="671" y="418"/>
                  </a:lnTo>
                  <a:lnTo>
                    <a:pt x="676" y="401"/>
                  </a:lnTo>
                  <a:lnTo>
                    <a:pt x="677" y="384"/>
                  </a:lnTo>
                  <a:lnTo>
                    <a:pt x="678" y="365"/>
                  </a:lnTo>
                  <a:lnTo>
                    <a:pt x="678" y="348"/>
                  </a:lnTo>
                  <a:close/>
                  <a:moveTo>
                    <a:pt x="674" y="348"/>
                  </a:moveTo>
                  <a:lnTo>
                    <a:pt x="674" y="365"/>
                  </a:lnTo>
                  <a:lnTo>
                    <a:pt x="673" y="382"/>
                  </a:lnTo>
                  <a:lnTo>
                    <a:pt x="670" y="399"/>
                  </a:lnTo>
                  <a:lnTo>
                    <a:pt x="667" y="416"/>
                  </a:lnTo>
                  <a:lnTo>
                    <a:pt x="663" y="433"/>
                  </a:lnTo>
                  <a:lnTo>
                    <a:pt x="659" y="449"/>
                  </a:lnTo>
                  <a:lnTo>
                    <a:pt x="653" y="466"/>
                  </a:lnTo>
                  <a:lnTo>
                    <a:pt x="648" y="480"/>
                  </a:lnTo>
                  <a:lnTo>
                    <a:pt x="641" y="496"/>
                  </a:lnTo>
                  <a:lnTo>
                    <a:pt x="634" y="511"/>
                  </a:lnTo>
                  <a:lnTo>
                    <a:pt x="626" y="526"/>
                  </a:lnTo>
                  <a:lnTo>
                    <a:pt x="617" y="538"/>
                  </a:lnTo>
                  <a:lnTo>
                    <a:pt x="607" y="553"/>
                  </a:lnTo>
                  <a:lnTo>
                    <a:pt x="598" y="565"/>
                  </a:lnTo>
                  <a:lnTo>
                    <a:pt x="587" y="578"/>
                  </a:lnTo>
                  <a:lnTo>
                    <a:pt x="575" y="589"/>
                  </a:lnTo>
                  <a:lnTo>
                    <a:pt x="564" y="601"/>
                  </a:lnTo>
                  <a:lnTo>
                    <a:pt x="552" y="612"/>
                  </a:lnTo>
                  <a:lnTo>
                    <a:pt x="539" y="622"/>
                  </a:lnTo>
                  <a:lnTo>
                    <a:pt x="527" y="631"/>
                  </a:lnTo>
                  <a:lnTo>
                    <a:pt x="513" y="641"/>
                  </a:lnTo>
                  <a:lnTo>
                    <a:pt x="499" y="648"/>
                  </a:lnTo>
                  <a:lnTo>
                    <a:pt x="484" y="656"/>
                  </a:lnTo>
                  <a:lnTo>
                    <a:pt x="470" y="663"/>
                  </a:lnTo>
                  <a:lnTo>
                    <a:pt x="454" y="669"/>
                  </a:lnTo>
                  <a:lnTo>
                    <a:pt x="439" y="675"/>
                  </a:lnTo>
                  <a:lnTo>
                    <a:pt x="422" y="679"/>
                  </a:lnTo>
                  <a:lnTo>
                    <a:pt x="407" y="683"/>
                  </a:lnTo>
                  <a:lnTo>
                    <a:pt x="390" y="686"/>
                  </a:lnTo>
                  <a:lnTo>
                    <a:pt x="374" y="687"/>
                  </a:lnTo>
                  <a:lnTo>
                    <a:pt x="356" y="689"/>
                  </a:lnTo>
                  <a:lnTo>
                    <a:pt x="339" y="690"/>
                  </a:lnTo>
                  <a:lnTo>
                    <a:pt x="322" y="689"/>
                  </a:lnTo>
                  <a:lnTo>
                    <a:pt x="304" y="687"/>
                  </a:lnTo>
                  <a:lnTo>
                    <a:pt x="288" y="686"/>
                  </a:lnTo>
                  <a:lnTo>
                    <a:pt x="272" y="683"/>
                  </a:lnTo>
                  <a:lnTo>
                    <a:pt x="256" y="679"/>
                  </a:lnTo>
                  <a:lnTo>
                    <a:pt x="239" y="675"/>
                  </a:lnTo>
                  <a:lnTo>
                    <a:pt x="224" y="669"/>
                  </a:lnTo>
                  <a:lnTo>
                    <a:pt x="208" y="663"/>
                  </a:lnTo>
                  <a:lnTo>
                    <a:pt x="194" y="656"/>
                  </a:lnTo>
                  <a:lnTo>
                    <a:pt x="179" y="648"/>
                  </a:lnTo>
                  <a:lnTo>
                    <a:pt x="165" y="641"/>
                  </a:lnTo>
                  <a:lnTo>
                    <a:pt x="151" y="631"/>
                  </a:lnTo>
                  <a:lnTo>
                    <a:pt x="139" y="622"/>
                  </a:lnTo>
                  <a:lnTo>
                    <a:pt x="126" y="612"/>
                  </a:lnTo>
                  <a:lnTo>
                    <a:pt x="114" y="601"/>
                  </a:lnTo>
                  <a:lnTo>
                    <a:pt x="103" y="589"/>
                  </a:lnTo>
                  <a:lnTo>
                    <a:pt x="91" y="578"/>
                  </a:lnTo>
                  <a:lnTo>
                    <a:pt x="80" y="565"/>
                  </a:lnTo>
                  <a:lnTo>
                    <a:pt x="71" y="553"/>
                  </a:lnTo>
                  <a:lnTo>
                    <a:pt x="61" y="538"/>
                  </a:lnTo>
                  <a:lnTo>
                    <a:pt x="53" y="526"/>
                  </a:lnTo>
                  <a:lnTo>
                    <a:pt x="44" y="511"/>
                  </a:lnTo>
                  <a:lnTo>
                    <a:pt x="37" y="496"/>
                  </a:lnTo>
                  <a:lnTo>
                    <a:pt x="30" y="480"/>
                  </a:lnTo>
                  <a:lnTo>
                    <a:pt x="25" y="466"/>
                  </a:lnTo>
                  <a:lnTo>
                    <a:pt x="19" y="449"/>
                  </a:lnTo>
                  <a:lnTo>
                    <a:pt x="15" y="433"/>
                  </a:lnTo>
                  <a:lnTo>
                    <a:pt x="11" y="416"/>
                  </a:lnTo>
                  <a:lnTo>
                    <a:pt x="8" y="399"/>
                  </a:lnTo>
                  <a:lnTo>
                    <a:pt x="5" y="382"/>
                  </a:lnTo>
                  <a:lnTo>
                    <a:pt x="5" y="365"/>
                  </a:lnTo>
                  <a:lnTo>
                    <a:pt x="4" y="348"/>
                  </a:lnTo>
                  <a:lnTo>
                    <a:pt x="5" y="330"/>
                  </a:lnTo>
                  <a:lnTo>
                    <a:pt x="5" y="313"/>
                  </a:lnTo>
                  <a:lnTo>
                    <a:pt x="8" y="296"/>
                  </a:lnTo>
                  <a:lnTo>
                    <a:pt x="11" y="279"/>
                  </a:lnTo>
                  <a:lnTo>
                    <a:pt x="15" y="263"/>
                  </a:lnTo>
                  <a:lnTo>
                    <a:pt x="19" y="246"/>
                  </a:lnTo>
                  <a:lnTo>
                    <a:pt x="25" y="230"/>
                  </a:lnTo>
                  <a:lnTo>
                    <a:pt x="30" y="215"/>
                  </a:lnTo>
                  <a:lnTo>
                    <a:pt x="37" y="199"/>
                  </a:lnTo>
                  <a:lnTo>
                    <a:pt x="44" y="185"/>
                  </a:lnTo>
                  <a:lnTo>
                    <a:pt x="53" y="171"/>
                  </a:lnTo>
                  <a:lnTo>
                    <a:pt x="61" y="156"/>
                  </a:lnTo>
                  <a:lnTo>
                    <a:pt x="71" y="144"/>
                  </a:lnTo>
                  <a:lnTo>
                    <a:pt x="80" y="131"/>
                  </a:lnTo>
                  <a:lnTo>
                    <a:pt x="91" y="118"/>
                  </a:lnTo>
                  <a:lnTo>
                    <a:pt x="103" y="105"/>
                  </a:lnTo>
                  <a:lnTo>
                    <a:pt x="114" y="95"/>
                  </a:lnTo>
                  <a:lnTo>
                    <a:pt x="126" y="84"/>
                  </a:lnTo>
                  <a:lnTo>
                    <a:pt x="139" y="74"/>
                  </a:lnTo>
                  <a:lnTo>
                    <a:pt x="151" y="64"/>
                  </a:lnTo>
                  <a:lnTo>
                    <a:pt x="165" y="56"/>
                  </a:lnTo>
                  <a:lnTo>
                    <a:pt x="179" y="47"/>
                  </a:lnTo>
                  <a:lnTo>
                    <a:pt x="194" y="40"/>
                  </a:lnTo>
                  <a:lnTo>
                    <a:pt x="208" y="33"/>
                  </a:lnTo>
                  <a:lnTo>
                    <a:pt x="224" y="27"/>
                  </a:lnTo>
                  <a:lnTo>
                    <a:pt x="239" y="22"/>
                  </a:lnTo>
                  <a:lnTo>
                    <a:pt x="256" y="17"/>
                  </a:lnTo>
                  <a:lnTo>
                    <a:pt x="272" y="13"/>
                  </a:lnTo>
                  <a:lnTo>
                    <a:pt x="288" y="10"/>
                  </a:lnTo>
                  <a:lnTo>
                    <a:pt x="304" y="7"/>
                  </a:lnTo>
                  <a:lnTo>
                    <a:pt x="322" y="6"/>
                  </a:lnTo>
                  <a:lnTo>
                    <a:pt x="339" y="6"/>
                  </a:lnTo>
                  <a:lnTo>
                    <a:pt x="356" y="6"/>
                  </a:lnTo>
                  <a:lnTo>
                    <a:pt x="374" y="7"/>
                  </a:lnTo>
                  <a:lnTo>
                    <a:pt x="390" y="10"/>
                  </a:lnTo>
                  <a:lnTo>
                    <a:pt x="407" y="13"/>
                  </a:lnTo>
                  <a:lnTo>
                    <a:pt x="422" y="17"/>
                  </a:lnTo>
                  <a:lnTo>
                    <a:pt x="439" y="22"/>
                  </a:lnTo>
                  <a:lnTo>
                    <a:pt x="454" y="27"/>
                  </a:lnTo>
                  <a:lnTo>
                    <a:pt x="470" y="33"/>
                  </a:lnTo>
                  <a:lnTo>
                    <a:pt x="484" y="40"/>
                  </a:lnTo>
                  <a:lnTo>
                    <a:pt x="499" y="47"/>
                  </a:lnTo>
                  <a:lnTo>
                    <a:pt x="513" y="56"/>
                  </a:lnTo>
                  <a:lnTo>
                    <a:pt x="527" y="64"/>
                  </a:lnTo>
                  <a:lnTo>
                    <a:pt x="539" y="74"/>
                  </a:lnTo>
                  <a:lnTo>
                    <a:pt x="552" y="84"/>
                  </a:lnTo>
                  <a:lnTo>
                    <a:pt x="564" y="95"/>
                  </a:lnTo>
                  <a:lnTo>
                    <a:pt x="575" y="105"/>
                  </a:lnTo>
                  <a:lnTo>
                    <a:pt x="587" y="118"/>
                  </a:lnTo>
                  <a:lnTo>
                    <a:pt x="598" y="131"/>
                  </a:lnTo>
                  <a:lnTo>
                    <a:pt x="607" y="144"/>
                  </a:lnTo>
                  <a:lnTo>
                    <a:pt x="617" y="156"/>
                  </a:lnTo>
                  <a:lnTo>
                    <a:pt x="626" y="171"/>
                  </a:lnTo>
                  <a:lnTo>
                    <a:pt x="634" y="185"/>
                  </a:lnTo>
                  <a:lnTo>
                    <a:pt x="641" y="199"/>
                  </a:lnTo>
                  <a:lnTo>
                    <a:pt x="648" y="215"/>
                  </a:lnTo>
                  <a:lnTo>
                    <a:pt x="653" y="230"/>
                  </a:lnTo>
                  <a:lnTo>
                    <a:pt x="659" y="246"/>
                  </a:lnTo>
                  <a:lnTo>
                    <a:pt x="663" y="263"/>
                  </a:lnTo>
                  <a:lnTo>
                    <a:pt x="667" y="279"/>
                  </a:lnTo>
                  <a:lnTo>
                    <a:pt x="670" y="296"/>
                  </a:lnTo>
                  <a:lnTo>
                    <a:pt x="673" y="313"/>
                  </a:lnTo>
                  <a:lnTo>
                    <a:pt x="674" y="330"/>
                  </a:lnTo>
                  <a:lnTo>
                    <a:pt x="674" y="348"/>
                  </a:lnTo>
                  <a:close/>
                </a:path>
              </a:pathLst>
            </a:custGeom>
            <a:solidFill>
              <a:srgbClr val="95B5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29" name="Freeform 317"/>
            <p:cNvSpPr>
              <a:spLocks noEditPoints="1"/>
            </p:cNvSpPr>
            <p:nvPr/>
          </p:nvSpPr>
          <p:spPr bwMode="auto">
            <a:xfrm>
              <a:off x="4147" y="2121"/>
              <a:ext cx="676" cy="689"/>
            </a:xfrm>
            <a:custGeom>
              <a:avLst/>
              <a:gdLst>
                <a:gd name="T0" fmla="*/ 669 w 676"/>
                <a:gd name="T1" fmla="*/ 276 h 689"/>
                <a:gd name="T2" fmla="*/ 643 w 676"/>
                <a:gd name="T3" fmla="*/ 196 h 689"/>
                <a:gd name="T4" fmla="*/ 598 w 676"/>
                <a:gd name="T5" fmla="*/ 125 h 689"/>
                <a:gd name="T6" fmla="*/ 540 w 676"/>
                <a:gd name="T7" fmla="*/ 68 h 689"/>
                <a:gd name="T8" fmla="*/ 469 w 676"/>
                <a:gd name="T9" fmla="*/ 27 h 689"/>
                <a:gd name="T10" fmla="*/ 389 w 676"/>
                <a:gd name="T11" fmla="*/ 4 h 689"/>
                <a:gd name="T12" fmla="*/ 303 w 676"/>
                <a:gd name="T13" fmla="*/ 1 h 689"/>
                <a:gd name="T14" fmla="*/ 223 w 676"/>
                <a:gd name="T15" fmla="*/ 21 h 689"/>
                <a:gd name="T16" fmla="*/ 149 w 676"/>
                <a:gd name="T17" fmla="*/ 60 h 689"/>
                <a:gd name="T18" fmla="*/ 88 w 676"/>
                <a:gd name="T19" fmla="*/ 114 h 689"/>
                <a:gd name="T20" fmla="*/ 42 w 676"/>
                <a:gd name="T21" fmla="*/ 180 h 689"/>
                <a:gd name="T22" fmla="*/ 11 w 676"/>
                <a:gd name="T23" fmla="*/ 258 h 689"/>
                <a:gd name="T24" fmla="*/ 0 w 676"/>
                <a:gd name="T25" fmla="*/ 345 h 689"/>
                <a:gd name="T26" fmla="*/ 11 w 676"/>
                <a:gd name="T27" fmla="*/ 430 h 689"/>
                <a:gd name="T28" fmla="*/ 42 w 676"/>
                <a:gd name="T29" fmla="*/ 508 h 689"/>
                <a:gd name="T30" fmla="*/ 88 w 676"/>
                <a:gd name="T31" fmla="*/ 577 h 689"/>
                <a:gd name="T32" fmla="*/ 149 w 676"/>
                <a:gd name="T33" fmla="*/ 631 h 689"/>
                <a:gd name="T34" fmla="*/ 223 w 676"/>
                <a:gd name="T35" fmla="*/ 669 h 689"/>
                <a:gd name="T36" fmla="*/ 303 w 676"/>
                <a:gd name="T37" fmla="*/ 687 h 689"/>
                <a:gd name="T38" fmla="*/ 389 w 676"/>
                <a:gd name="T39" fmla="*/ 686 h 689"/>
                <a:gd name="T40" fmla="*/ 469 w 676"/>
                <a:gd name="T41" fmla="*/ 662 h 689"/>
                <a:gd name="T42" fmla="*/ 540 w 676"/>
                <a:gd name="T43" fmla="*/ 621 h 689"/>
                <a:gd name="T44" fmla="*/ 598 w 676"/>
                <a:gd name="T45" fmla="*/ 564 h 689"/>
                <a:gd name="T46" fmla="*/ 643 w 676"/>
                <a:gd name="T47" fmla="*/ 494 h 689"/>
                <a:gd name="T48" fmla="*/ 669 w 676"/>
                <a:gd name="T49" fmla="*/ 415 h 689"/>
                <a:gd name="T50" fmla="*/ 670 w 676"/>
                <a:gd name="T51" fmla="*/ 345 h 689"/>
                <a:gd name="T52" fmla="*/ 661 w 676"/>
                <a:gd name="T53" fmla="*/ 429 h 689"/>
                <a:gd name="T54" fmla="*/ 630 w 676"/>
                <a:gd name="T55" fmla="*/ 507 h 689"/>
                <a:gd name="T56" fmla="*/ 584 w 676"/>
                <a:gd name="T57" fmla="*/ 572 h 689"/>
                <a:gd name="T58" fmla="*/ 524 w 676"/>
                <a:gd name="T59" fmla="*/ 626 h 689"/>
                <a:gd name="T60" fmla="*/ 452 w 676"/>
                <a:gd name="T61" fmla="*/ 663 h 689"/>
                <a:gd name="T62" fmla="*/ 371 w 676"/>
                <a:gd name="T63" fmla="*/ 683 h 689"/>
                <a:gd name="T64" fmla="*/ 288 w 676"/>
                <a:gd name="T65" fmla="*/ 680 h 689"/>
                <a:gd name="T66" fmla="*/ 209 w 676"/>
                <a:gd name="T67" fmla="*/ 657 h 689"/>
                <a:gd name="T68" fmla="*/ 139 w 676"/>
                <a:gd name="T69" fmla="*/ 616 h 689"/>
                <a:gd name="T70" fmla="*/ 82 w 676"/>
                <a:gd name="T71" fmla="*/ 561 h 689"/>
                <a:gd name="T72" fmla="*/ 39 w 676"/>
                <a:gd name="T73" fmla="*/ 491 h 689"/>
                <a:gd name="T74" fmla="*/ 13 w 676"/>
                <a:gd name="T75" fmla="*/ 413 h 689"/>
                <a:gd name="T76" fmla="*/ 6 w 676"/>
                <a:gd name="T77" fmla="*/ 327 h 689"/>
                <a:gd name="T78" fmla="*/ 21 w 676"/>
                <a:gd name="T79" fmla="*/ 244 h 689"/>
                <a:gd name="T80" fmla="*/ 54 w 676"/>
                <a:gd name="T81" fmla="*/ 169 h 689"/>
                <a:gd name="T82" fmla="*/ 103 w 676"/>
                <a:gd name="T83" fmla="*/ 105 h 689"/>
                <a:gd name="T84" fmla="*/ 166 w 676"/>
                <a:gd name="T85" fmla="*/ 54 h 689"/>
                <a:gd name="T86" fmla="*/ 239 w 676"/>
                <a:gd name="T87" fmla="*/ 20 h 689"/>
                <a:gd name="T88" fmla="*/ 321 w 676"/>
                <a:gd name="T89" fmla="*/ 6 h 689"/>
                <a:gd name="T90" fmla="*/ 405 w 676"/>
                <a:gd name="T91" fmla="*/ 13 h 689"/>
                <a:gd name="T92" fmla="*/ 483 w 676"/>
                <a:gd name="T93" fmla="*/ 38 h 689"/>
                <a:gd name="T94" fmla="*/ 549 w 676"/>
                <a:gd name="T95" fmla="*/ 82 h 689"/>
                <a:gd name="T96" fmla="*/ 605 w 676"/>
                <a:gd name="T97" fmla="*/ 142 h 689"/>
                <a:gd name="T98" fmla="*/ 644 w 676"/>
                <a:gd name="T99" fmla="*/ 213 h 689"/>
                <a:gd name="T100" fmla="*/ 666 w 676"/>
                <a:gd name="T101" fmla="*/ 293 h 68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76"/>
                <a:gd name="T154" fmla="*/ 0 h 689"/>
                <a:gd name="T155" fmla="*/ 676 w 676"/>
                <a:gd name="T156" fmla="*/ 689 h 68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76" h="689">
                  <a:moveTo>
                    <a:pt x="676" y="345"/>
                  </a:moveTo>
                  <a:lnTo>
                    <a:pt x="675" y="327"/>
                  </a:lnTo>
                  <a:lnTo>
                    <a:pt x="673" y="310"/>
                  </a:lnTo>
                  <a:lnTo>
                    <a:pt x="672" y="293"/>
                  </a:lnTo>
                  <a:lnTo>
                    <a:pt x="669" y="276"/>
                  </a:lnTo>
                  <a:lnTo>
                    <a:pt x="665" y="258"/>
                  </a:lnTo>
                  <a:lnTo>
                    <a:pt x="661" y="243"/>
                  </a:lnTo>
                  <a:lnTo>
                    <a:pt x="655" y="226"/>
                  </a:lnTo>
                  <a:lnTo>
                    <a:pt x="650" y="210"/>
                  </a:lnTo>
                  <a:lnTo>
                    <a:pt x="643" y="196"/>
                  </a:lnTo>
                  <a:lnTo>
                    <a:pt x="634" y="180"/>
                  </a:lnTo>
                  <a:lnTo>
                    <a:pt x="627" y="166"/>
                  </a:lnTo>
                  <a:lnTo>
                    <a:pt x="618" y="152"/>
                  </a:lnTo>
                  <a:lnTo>
                    <a:pt x="608" y="139"/>
                  </a:lnTo>
                  <a:lnTo>
                    <a:pt x="598" y="125"/>
                  </a:lnTo>
                  <a:lnTo>
                    <a:pt x="588" y="114"/>
                  </a:lnTo>
                  <a:lnTo>
                    <a:pt x="577" y="101"/>
                  </a:lnTo>
                  <a:lnTo>
                    <a:pt x="565" y="90"/>
                  </a:lnTo>
                  <a:lnTo>
                    <a:pt x="552" y="80"/>
                  </a:lnTo>
                  <a:lnTo>
                    <a:pt x="540" y="68"/>
                  </a:lnTo>
                  <a:lnTo>
                    <a:pt x="527" y="60"/>
                  </a:lnTo>
                  <a:lnTo>
                    <a:pt x="513" y="50"/>
                  </a:lnTo>
                  <a:lnTo>
                    <a:pt x="499" y="41"/>
                  </a:lnTo>
                  <a:lnTo>
                    <a:pt x="484" y="34"/>
                  </a:lnTo>
                  <a:lnTo>
                    <a:pt x="469" y="27"/>
                  </a:lnTo>
                  <a:lnTo>
                    <a:pt x="453" y="21"/>
                  </a:lnTo>
                  <a:lnTo>
                    <a:pt x="438" y="16"/>
                  </a:lnTo>
                  <a:lnTo>
                    <a:pt x="423" y="11"/>
                  </a:lnTo>
                  <a:lnTo>
                    <a:pt x="406" y="7"/>
                  </a:lnTo>
                  <a:lnTo>
                    <a:pt x="389" y="4"/>
                  </a:lnTo>
                  <a:lnTo>
                    <a:pt x="373" y="1"/>
                  </a:lnTo>
                  <a:lnTo>
                    <a:pt x="356" y="0"/>
                  </a:lnTo>
                  <a:lnTo>
                    <a:pt x="338" y="0"/>
                  </a:lnTo>
                  <a:lnTo>
                    <a:pt x="321" y="0"/>
                  </a:lnTo>
                  <a:lnTo>
                    <a:pt x="303" y="1"/>
                  </a:lnTo>
                  <a:lnTo>
                    <a:pt x="287" y="4"/>
                  </a:lnTo>
                  <a:lnTo>
                    <a:pt x="270" y="7"/>
                  </a:lnTo>
                  <a:lnTo>
                    <a:pt x="253" y="11"/>
                  </a:lnTo>
                  <a:lnTo>
                    <a:pt x="238" y="16"/>
                  </a:lnTo>
                  <a:lnTo>
                    <a:pt x="223" y="21"/>
                  </a:lnTo>
                  <a:lnTo>
                    <a:pt x="207" y="27"/>
                  </a:lnTo>
                  <a:lnTo>
                    <a:pt x="192" y="34"/>
                  </a:lnTo>
                  <a:lnTo>
                    <a:pt x="177" y="41"/>
                  </a:lnTo>
                  <a:lnTo>
                    <a:pt x="163" y="50"/>
                  </a:lnTo>
                  <a:lnTo>
                    <a:pt x="149" y="60"/>
                  </a:lnTo>
                  <a:lnTo>
                    <a:pt x="136" y="68"/>
                  </a:lnTo>
                  <a:lnTo>
                    <a:pt x="124" y="80"/>
                  </a:lnTo>
                  <a:lnTo>
                    <a:pt x="111" y="90"/>
                  </a:lnTo>
                  <a:lnTo>
                    <a:pt x="99" y="101"/>
                  </a:lnTo>
                  <a:lnTo>
                    <a:pt x="88" y="114"/>
                  </a:lnTo>
                  <a:lnTo>
                    <a:pt x="78" y="125"/>
                  </a:lnTo>
                  <a:lnTo>
                    <a:pt x="68" y="139"/>
                  </a:lnTo>
                  <a:lnTo>
                    <a:pt x="58" y="152"/>
                  </a:lnTo>
                  <a:lnTo>
                    <a:pt x="50" y="166"/>
                  </a:lnTo>
                  <a:lnTo>
                    <a:pt x="42" y="180"/>
                  </a:lnTo>
                  <a:lnTo>
                    <a:pt x="33" y="196"/>
                  </a:lnTo>
                  <a:lnTo>
                    <a:pt x="26" y="210"/>
                  </a:lnTo>
                  <a:lnTo>
                    <a:pt x="21" y="226"/>
                  </a:lnTo>
                  <a:lnTo>
                    <a:pt x="15" y="243"/>
                  </a:lnTo>
                  <a:lnTo>
                    <a:pt x="11" y="258"/>
                  </a:lnTo>
                  <a:lnTo>
                    <a:pt x="7" y="276"/>
                  </a:lnTo>
                  <a:lnTo>
                    <a:pt x="4" y="293"/>
                  </a:lnTo>
                  <a:lnTo>
                    <a:pt x="3" y="310"/>
                  </a:lnTo>
                  <a:lnTo>
                    <a:pt x="1" y="327"/>
                  </a:lnTo>
                  <a:lnTo>
                    <a:pt x="0" y="345"/>
                  </a:lnTo>
                  <a:lnTo>
                    <a:pt x="1" y="362"/>
                  </a:lnTo>
                  <a:lnTo>
                    <a:pt x="3" y="381"/>
                  </a:lnTo>
                  <a:lnTo>
                    <a:pt x="4" y="398"/>
                  </a:lnTo>
                  <a:lnTo>
                    <a:pt x="7" y="415"/>
                  </a:lnTo>
                  <a:lnTo>
                    <a:pt x="11" y="430"/>
                  </a:lnTo>
                  <a:lnTo>
                    <a:pt x="15" y="447"/>
                  </a:lnTo>
                  <a:lnTo>
                    <a:pt x="21" y="463"/>
                  </a:lnTo>
                  <a:lnTo>
                    <a:pt x="26" y="479"/>
                  </a:lnTo>
                  <a:lnTo>
                    <a:pt x="33" y="494"/>
                  </a:lnTo>
                  <a:lnTo>
                    <a:pt x="42" y="508"/>
                  </a:lnTo>
                  <a:lnTo>
                    <a:pt x="50" y="524"/>
                  </a:lnTo>
                  <a:lnTo>
                    <a:pt x="58" y="537"/>
                  </a:lnTo>
                  <a:lnTo>
                    <a:pt x="68" y="551"/>
                  </a:lnTo>
                  <a:lnTo>
                    <a:pt x="78" y="564"/>
                  </a:lnTo>
                  <a:lnTo>
                    <a:pt x="88" y="577"/>
                  </a:lnTo>
                  <a:lnTo>
                    <a:pt x="99" y="588"/>
                  </a:lnTo>
                  <a:lnTo>
                    <a:pt x="111" y="599"/>
                  </a:lnTo>
                  <a:lnTo>
                    <a:pt x="124" y="611"/>
                  </a:lnTo>
                  <a:lnTo>
                    <a:pt x="136" y="621"/>
                  </a:lnTo>
                  <a:lnTo>
                    <a:pt x="149" y="631"/>
                  </a:lnTo>
                  <a:lnTo>
                    <a:pt x="163" y="639"/>
                  </a:lnTo>
                  <a:lnTo>
                    <a:pt x="177" y="648"/>
                  </a:lnTo>
                  <a:lnTo>
                    <a:pt x="192" y="655"/>
                  </a:lnTo>
                  <a:lnTo>
                    <a:pt x="207" y="662"/>
                  </a:lnTo>
                  <a:lnTo>
                    <a:pt x="223" y="669"/>
                  </a:lnTo>
                  <a:lnTo>
                    <a:pt x="238" y="673"/>
                  </a:lnTo>
                  <a:lnTo>
                    <a:pt x="253" y="679"/>
                  </a:lnTo>
                  <a:lnTo>
                    <a:pt x="270" y="682"/>
                  </a:lnTo>
                  <a:lnTo>
                    <a:pt x="287" y="686"/>
                  </a:lnTo>
                  <a:lnTo>
                    <a:pt x="303" y="687"/>
                  </a:lnTo>
                  <a:lnTo>
                    <a:pt x="321" y="689"/>
                  </a:lnTo>
                  <a:lnTo>
                    <a:pt x="338" y="689"/>
                  </a:lnTo>
                  <a:lnTo>
                    <a:pt x="356" y="689"/>
                  </a:lnTo>
                  <a:lnTo>
                    <a:pt x="373" y="687"/>
                  </a:lnTo>
                  <a:lnTo>
                    <a:pt x="389" y="686"/>
                  </a:lnTo>
                  <a:lnTo>
                    <a:pt x="406" y="682"/>
                  </a:lnTo>
                  <a:lnTo>
                    <a:pt x="423" y="679"/>
                  </a:lnTo>
                  <a:lnTo>
                    <a:pt x="438" y="673"/>
                  </a:lnTo>
                  <a:lnTo>
                    <a:pt x="453" y="669"/>
                  </a:lnTo>
                  <a:lnTo>
                    <a:pt x="469" y="662"/>
                  </a:lnTo>
                  <a:lnTo>
                    <a:pt x="484" y="655"/>
                  </a:lnTo>
                  <a:lnTo>
                    <a:pt x="499" y="648"/>
                  </a:lnTo>
                  <a:lnTo>
                    <a:pt x="513" y="639"/>
                  </a:lnTo>
                  <a:lnTo>
                    <a:pt x="527" y="631"/>
                  </a:lnTo>
                  <a:lnTo>
                    <a:pt x="540" y="621"/>
                  </a:lnTo>
                  <a:lnTo>
                    <a:pt x="552" y="611"/>
                  </a:lnTo>
                  <a:lnTo>
                    <a:pt x="565" y="599"/>
                  </a:lnTo>
                  <a:lnTo>
                    <a:pt x="577" y="588"/>
                  </a:lnTo>
                  <a:lnTo>
                    <a:pt x="588" y="577"/>
                  </a:lnTo>
                  <a:lnTo>
                    <a:pt x="598" y="564"/>
                  </a:lnTo>
                  <a:lnTo>
                    <a:pt x="608" y="551"/>
                  </a:lnTo>
                  <a:lnTo>
                    <a:pt x="618" y="537"/>
                  </a:lnTo>
                  <a:lnTo>
                    <a:pt x="627" y="524"/>
                  </a:lnTo>
                  <a:lnTo>
                    <a:pt x="634" y="508"/>
                  </a:lnTo>
                  <a:lnTo>
                    <a:pt x="643" y="494"/>
                  </a:lnTo>
                  <a:lnTo>
                    <a:pt x="650" y="479"/>
                  </a:lnTo>
                  <a:lnTo>
                    <a:pt x="655" y="463"/>
                  </a:lnTo>
                  <a:lnTo>
                    <a:pt x="661" y="447"/>
                  </a:lnTo>
                  <a:lnTo>
                    <a:pt x="665" y="430"/>
                  </a:lnTo>
                  <a:lnTo>
                    <a:pt x="669" y="415"/>
                  </a:lnTo>
                  <a:lnTo>
                    <a:pt x="672" y="398"/>
                  </a:lnTo>
                  <a:lnTo>
                    <a:pt x="673" y="381"/>
                  </a:lnTo>
                  <a:lnTo>
                    <a:pt x="675" y="362"/>
                  </a:lnTo>
                  <a:lnTo>
                    <a:pt x="676" y="345"/>
                  </a:lnTo>
                  <a:close/>
                  <a:moveTo>
                    <a:pt x="670" y="345"/>
                  </a:moveTo>
                  <a:lnTo>
                    <a:pt x="670" y="362"/>
                  </a:lnTo>
                  <a:lnTo>
                    <a:pt x="669" y="379"/>
                  </a:lnTo>
                  <a:lnTo>
                    <a:pt x="666" y="396"/>
                  </a:lnTo>
                  <a:lnTo>
                    <a:pt x="663" y="413"/>
                  </a:lnTo>
                  <a:lnTo>
                    <a:pt x="661" y="429"/>
                  </a:lnTo>
                  <a:lnTo>
                    <a:pt x="655" y="446"/>
                  </a:lnTo>
                  <a:lnTo>
                    <a:pt x="651" y="462"/>
                  </a:lnTo>
                  <a:lnTo>
                    <a:pt x="644" y="477"/>
                  </a:lnTo>
                  <a:lnTo>
                    <a:pt x="637" y="491"/>
                  </a:lnTo>
                  <a:lnTo>
                    <a:pt x="630" y="507"/>
                  </a:lnTo>
                  <a:lnTo>
                    <a:pt x="622" y="521"/>
                  </a:lnTo>
                  <a:lnTo>
                    <a:pt x="613" y="534"/>
                  </a:lnTo>
                  <a:lnTo>
                    <a:pt x="605" y="548"/>
                  </a:lnTo>
                  <a:lnTo>
                    <a:pt x="594" y="561"/>
                  </a:lnTo>
                  <a:lnTo>
                    <a:pt x="584" y="572"/>
                  </a:lnTo>
                  <a:lnTo>
                    <a:pt x="573" y="585"/>
                  </a:lnTo>
                  <a:lnTo>
                    <a:pt x="562" y="596"/>
                  </a:lnTo>
                  <a:lnTo>
                    <a:pt x="549" y="606"/>
                  </a:lnTo>
                  <a:lnTo>
                    <a:pt x="537" y="616"/>
                  </a:lnTo>
                  <a:lnTo>
                    <a:pt x="524" y="626"/>
                  </a:lnTo>
                  <a:lnTo>
                    <a:pt x="510" y="635"/>
                  </a:lnTo>
                  <a:lnTo>
                    <a:pt x="497" y="643"/>
                  </a:lnTo>
                  <a:lnTo>
                    <a:pt x="483" y="650"/>
                  </a:lnTo>
                  <a:lnTo>
                    <a:pt x="467" y="657"/>
                  </a:lnTo>
                  <a:lnTo>
                    <a:pt x="452" y="663"/>
                  </a:lnTo>
                  <a:lnTo>
                    <a:pt x="437" y="669"/>
                  </a:lnTo>
                  <a:lnTo>
                    <a:pt x="421" y="673"/>
                  </a:lnTo>
                  <a:lnTo>
                    <a:pt x="405" y="677"/>
                  </a:lnTo>
                  <a:lnTo>
                    <a:pt x="388" y="680"/>
                  </a:lnTo>
                  <a:lnTo>
                    <a:pt x="371" y="683"/>
                  </a:lnTo>
                  <a:lnTo>
                    <a:pt x="355" y="683"/>
                  </a:lnTo>
                  <a:lnTo>
                    <a:pt x="338" y="684"/>
                  </a:lnTo>
                  <a:lnTo>
                    <a:pt x="321" y="683"/>
                  </a:lnTo>
                  <a:lnTo>
                    <a:pt x="305" y="683"/>
                  </a:lnTo>
                  <a:lnTo>
                    <a:pt x="288" y="680"/>
                  </a:lnTo>
                  <a:lnTo>
                    <a:pt x="271" y="677"/>
                  </a:lnTo>
                  <a:lnTo>
                    <a:pt x="255" y="673"/>
                  </a:lnTo>
                  <a:lnTo>
                    <a:pt x="239" y="669"/>
                  </a:lnTo>
                  <a:lnTo>
                    <a:pt x="224" y="663"/>
                  </a:lnTo>
                  <a:lnTo>
                    <a:pt x="209" y="657"/>
                  </a:lnTo>
                  <a:lnTo>
                    <a:pt x="193" y="650"/>
                  </a:lnTo>
                  <a:lnTo>
                    <a:pt x="179" y="643"/>
                  </a:lnTo>
                  <a:lnTo>
                    <a:pt x="166" y="635"/>
                  </a:lnTo>
                  <a:lnTo>
                    <a:pt x="152" y="626"/>
                  </a:lnTo>
                  <a:lnTo>
                    <a:pt x="139" y="616"/>
                  </a:lnTo>
                  <a:lnTo>
                    <a:pt x="127" y="606"/>
                  </a:lnTo>
                  <a:lnTo>
                    <a:pt x="114" y="596"/>
                  </a:lnTo>
                  <a:lnTo>
                    <a:pt x="103" y="585"/>
                  </a:lnTo>
                  <a:lnTo>
                    <a:pt x="92" y="572"/>
                  </a:lnTo>
                  <a:lnTo>
                    <a:pt x="82" y="561"/>
                  </a:lnTo>
                  <a:lnTo>
                    <a:pt x="72" y="548"/>
                  </a:lnTo>
                  <a:lnTo>
                    <a:pt x="63" y="534"/>
                  </a:lnTo>
                  <a:lnTo>
                    <a:pt x="54" y="521"/>
                  </a:lnTo>
                  <a:lnTo>
                    <a:pt x="46" y="507"/>
                  </a:lnTo>
                  <a:lnTo>
                    <a:pt x="39" y="491"/>
                  </a:lnTo>
                  <a:lnTo>
                    <a:pt x="32" y="477"/>
                  </a:lnTo>
                  <a:lnTo>
                    <a:pt x="26" y="462"/>
                  </a:lnTo>
                  <a:lnTo>
                    <a:pt x="21" y="446"/>
                  </a:lnTo>
                  <a:lnTo>
                    <a:pt x="17" y="429"/>
                  </a:lnTo>
                  <a:lnTo>
                    <a:pt x="13" y="413"/>
                  </a:lnTo>
                  <a:lnTo>
                    <a:pt x="10" y="396"/>
                  </a:lnTo>
                  <a:lnTo>
                    <a:pt x="7" y="379"/>
                  </a:lnTo>
                  <a:lnTo>
                    <a:pt x="6" y="362"/>
                  </a:lnTo>
                  <a:lnTo>
                    <a:pt x="6" y="345"/>
                  </a:lnTo>
                  <a:lnTo>
                    <a:pt x="6" y="327"/>
                  </a:lnTo>
                  <a:lnTo>
                    <a:pt x="7" y="310"/>
                  </a:lnTo>
                  <a:lnTo>
                    <a:pt x="10" y="293"/>
                  </a:lnTo>
                  <a:lnTo>
                    <a:pt x="13" y="277"/>
                  </a:lnTo>
                  <a:lnTo>
                    <a:pt x="17" y="260"/>
                  </a:lnTo>
                  <a:lnTo>
                    <a:pt x="21" y="244"/>
                  </a:lnTo>
                  <a:lnTo>
                    <a:pt x="26" y="229"/>
                  </a:lnTo>
                  <a:lnTo>
                    <a:pt x="32" y="213"/>
                  </a:lnTo>
                  <a:lnTo>
                    <a:pt x="39" y="197"/>
                  </a:lnTo>
                  <a:lnTo>
                    <a:pt x="46" y="183"/>
                  </a:lnTo>
                  <a:lnTo>
                    <a:pt x="54" y="169"/>
                  </a:lnTo>
                  <a:lnTo>
                    <a:pt x="63" y="155"/>
                  </a:lnTo>
                  <a:lnTo>
                    <a:pt x="72" y="142"/>
                  </a:lnTo>
                  <a:lnTo>
                    <a:pt x="82" y="129"/>
                  </a:lnTo>
                  <a:lnTo>
                    <a:pt x="92" y="116"/>
                  </a:lnTo>
                  <a:lnTo>
                    <a:pt x="103" y="105"/>
                  </a:lnTo>
                  <a:lnTo>
                    <a:pt x="114" y="94"/>
                  </a:lnTo>
                  <a:lnTo>
                    <a:pt x="127" y="82"/>
                  </a:lnTo>
                  <a:lnTo>
                    <a:pt x="139" y="72"/>
                  </a:lnTo>
                  <a:lnTo>
                    <a:pt x="152" y="64"/>
                  </a:lnTo>
                  <a:lnTo>
                    <a:pt x="166" y="54"/>
                  </a:lnTo>
                  <a:lnTo>
                    <a:pt x="179" y="47"/>
                  </a:lnTo>
                  <a:lnTo>
                    <a:pt x="193" y="38"/>
                  </a:lnTo>
                  <a:lnTo>
                    <a:pt x="209" y="33"/>
                  </a:lnTo>
                  <a:lnTo>
                    <a:pt x="224" y="26"/>
                  </a:lnTo>
                  <a:lnTo>
                    <a:pt x="239" y="20"/>
                  </a:lnTo>
                  <a:lnTo>
                    <a:pt x="255" y="16"/>
                  </a:lnTo>
                  <a:lnTo>
                    <a:pt x="271" y="13"/>
                  </a:lnTo>
                  <a:lnTo>
                    <a:pt x="288" y="10"/>
                  </a:lnTo>
                  <a:lnTo>
                    <a:pt x="305" y="7"/>
                  </a:lnTo>
                  <a:lnTo>
                    <a:pt x="321" y="6"/>
                  </a:lnTo>
                  <a:lnTo>
                    <a:pt x="338" y="6"/>
                  </a:lnTo>
                  <a:lnTo>
                    <a:pt x="355" y="6"/>
                  </a:lnTo>
                  <a:lnTo>
                    <a:pt x="371" y="7"/>
                  </a:lnTo>
                  <a:lnTo>
                    <a:pt x="388" y="10"/>
                  </a:lnTo>
                  <a:lnTo>
                    <a:pt x="405" y="13"/>
                  </a:lnTo>
                  <a:lnTo>
                    <a:pt x="421" y="16"/>
                  </a:lnTo>
                  <a:lnTo>
                    <a:pt x="437" y="20"/>
                  </a:lnTo>
                  <a:lnTo>
                    <a:pt x="452" y="26"/>
                  </a:lnTo>
                  <a:lnTo>
                    <a:pt x="467" y="33"/>
                  </a:lnTo>
                  <a:lnTo>
                    <a:pt x="483" y="38"/>
                  </a:lnTo>
                  <a:lnTo>
                    <a:pt x="497" y="47"/>
                  </a:lnTo>
                  <a:lnTo>
                    <a:pt x="510" y="54"/>
                  </a:lnTo>
                  <a:lnTo>
                    <a:pt x="524" y="64"/>
                  </a:lnTo>
                  <a:lnTo>
                    <a:pt x="537" y="72"/>
                  </a:lnTo>
                  <a:lnTo>
                    <a:pt x="549" y="82"/>
                  </a:lnTo>
                  <a:lnTo>
                    <a:pt x="562" y="94"/>
                  </a:lnTo>
                  <a:lnTo>
                    <a:pt x="573" y="105"/>
                  </a:lnTo>
                  <a:lnTo>
                    <a:pt x="584" y="116"/>
                  </a:lnTo>
                  <a:lnTo>
                    <a:pt x="594" y="129"/>
                  </a:lnTo>
                  <a:lnTo>
                    <a:pt x="605" y="142"/>
                  </a:lnTo>
                  <a:lnTo>
                    <a:pt x="613" y="155"/>
                  </a:lnTo>
                  <a:lnTo>
                    <a:pt x="622" y="169"/>
                  </a:lnTo>
                  <a:lnTo>
                    <a:pt x="630" y="183"/>
                  </a:lnTo>
                  <a:lnTo>
                    <a:pt x="637" y="197"/>
                  </a:lnTo>
                  <a:lnTo>
                    <a:pt x="644" y="213"/>
                  </a:lnTo>
                  <a:lnTo>
                    <a:pt x="651" y="229"/>
                  </a:lnTo>
                  <a:lnTo>
                    <a:pt x="655" y="244"/>
                  </a:lnTo>
                  <a:lnTo>
                    <a:pt x="661" y="260"/>
                  </a:lnTo>
                  <a:lnTo>
                    <a:pt x="663" y="277"/>
                  </a:lnTo>
                  <a:lnTo>
                    <a:pt x="666" y="293"/>
                  </a:lnTo>
                  <a:lnTo>
                    <a:pt x="669" y="310"/>
                  </a:lnTo>
                  <a:lnTo>
                    <a:pt x="670" y="327"/>
                  </a:lnTo>
                  <a:lnTo>
                    <a:pt x="670" y="345"/>
                  </a:lnTo>
                  <a:close/>
                </a:path>
              </a:pathLst>
            </a:custGeom>
            <a:solidFill>
              <a:srgbClr val="97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0" name="Freeform 318"/>
            <p:cNvSpPr>
              <a:spLocks noEditPoints="1"/>
            </p:cNvSpPr>
            <p:nvPr/>
          </p:nvSpPr>
          <p:spPr bwMode="auto">
            <a:xfrm>
              <a:off x="4150" y="2124"/>
              <a:ext cx="670" cy="684"/>
            </a:xfrm>
            <a:custGeom>
              <a:avLst/>
              <a:gdLst>
                <a:gd name="T0" fmla="*/ 663 w 670"/>
                <a:gd name="T1" fmla="*/ 273 h 684"/>
                <a:gd name="T2" fmla="*/ 637 w 670"/>
                <a:gd name="T3" fmla="*/ 193 h 684"/>
                <a:gd name="T4" fmla="*/ 594 w 670"/>
                <a:gd name="T5" fmla="*/ 125 h 684"/>
                <a:gd name="T6" fmla="*/ 535 w 670"/>
                <a:gd name="T7" fmla="*/ 68 h 684"/>
                <a:gd name="T8" fmla="*/ 466 w 670"/>
                <a:gd name="T9" fmla="*/ 27 h 684"/>
                <a:gd name="T10" fmla="*/ 386 w 670"/>
                <a:gd name="T11" fmla="*/ 4 h 684"/>
                <a:gd name="T12" fmla="*/ 300 w 670"/>
                <a:gd name="T13" fmla="*/ 1 h 684"/>
                <a:gd name="T14" fmla="*/ 220 w 670"/>
                <a:gd name="T15" fmla="*/ 21 h 684"/>
                <a:gd name="T16" fmla="*/ 147 w 670"/>
                <a:gd name="T17" fmla="*/ 58 h 684"/>
                <a:gd name="T18" fmla="*/ 87 w 670"/>
                <a:gd name="T19" fmla="*/ 112 h 684"/>
                <a:gd name="T20" fmla="*/ 40 w 670"/>
                <a:gd name="T21" fmla="*/ 179 h 684"/>
                <a:gd name="T22" fmla="*/ 11 w 670"/>
                <a:gd name="T23" fmla="*/ 257 h 684"/>
                <a:gd name="T24" fmla="*/ 0 w 670"/>
                <a:gd name="T25" fmla="*/ 342 h 684"/>
                <a:gd name="T26" fmla="*/ 11 w 670"/>
                <a:gd name="T27" fmla="*/ 427 h 684"/>
                <a:gd name="T28" fmla="*/ 40 w 670"/>
                <a:gd name="T29" fmla="*/ 505 h 684"/>
                <a:gd name="T30" fmla="*/ 87 w 670"/>
                <a:gd name="T31" fmla="*/ 572 h 684"/>
                <a:gd name="T32" fmla="*/ 147 w 670"/>
                <a:gd name="T33" fmla="*/ 625 h 684"/>
                <a:gd name="T34" fmla="*/ 220 w 670"/>
                <a:gd name="T35" fmla="*/ 663 h 684"/>
                <a:gd name="T36" fmla="*/ 300 w 670"/>
                <a:gd name="T37" fmla="*/ 681 h 684"/>
                <a:gd name="T38" fmla="*/ 386 w 670"/>
                <a:gd name="T39" fmla="*/ 680 h 684"/>
                <a:gd name="T40" fmla="*/ 466 w 670"/>
                <a:gd name="T41" fmla="*/ 657 h 684"/>
                <a:gd name="T42" fmla="*/ 535 w 670"/>
                <a:gd name="T43" fmla="*/ 616 h 684"/>
                <a:gd name="T44" fmla="*/ 594 w 670"/>
                <a:gd name="T45" fmla="*/ 559 h 684"/>
                <a:gd name="T46" fmla="*/ 637 w 670"/>
                <a:gd name="T47" fmla="*/ 490 h 684"/>
                <a:gd name="T48" fmla="*/ 663 w 670"/>
                <a:gd name="T49" fmla="*/ 410 h 684"/>
                <a:gd name="T50" fmla="*/ 665 w 670"/>
                <a:gd name="T51" fmla="*/ 342 h 684"/>
                <a:gd name="T52" fmla="*/ 655 w 670"/>
                <a:gd name="T53" fmla="*/ 426 h 684"/>
                <a:gd name="T54" fmla="*/ 626 w 670"/>
                <a:gd name="T55" fmla="*/ 503 h 684"/>
                <a:gd name="T56" fmla="*/ 580 w 670"/>
                <a:gd name="T57" fmla="*/ 568 h 684"/>
                <a:gd name="T58" fmla="*/ 520 w 670"/>
                <a:gd name="T59" fmla="*/ 620 h 684"/>
                <a:gd name="T60" fmla="*/ 449 w 670"/>
                <a:gd name="T61" fmla="*/ 659 h 684"/>
                <a:gd name="T62" fmla="*/ 368 w 670"/>
                <a:gd name="T63" fmla="*/ 677 h 684"/>
                <a:gd name="T64" fmla="*/ 285 w 670"/>
                <a:gd name="T65" fmla="*/ 674 h 684"/>
                <a:gd name="T66" fmla="*/ 207 w 670"/>
                <a:gd name="T67" fmla="*/ 652 h 684"/>
                <a:gd name="T68" fmla="*/ 138 w 670"/>
                <a:gd name="T69" fmla="*/ 612 h 684"/>
                <a:gd name="T70" fmla="*/ 80 w 670"/>
                <a:gd name="T71" fmla="*/ 557 h 684"/>
                <a:gd name="T72" fmla="*/ 37 w 670"/>
                <a:gd name="T73" fmla="*/ 488 h 684"/>
                <a:gd name="T74" fmla="*/ 12 w 670"/>
                <a:gd name="T75" fmla="*/ 410 h 684"/>
                <a:gd name="T76" fmla="*/ 5 w 670"/>
                <a:gd name="T77" fmla="*/ 325 h 684"/>
                <a:gd name="T78" fmla="*/ 19 w 670"/>
                <a:gd name="T79" fmla="*/ 241 h 684"/>
                <a:gd name="T80" fmla="*/ 53 w 670"/>
                <a:gd name="T81" fmla="*/ 167 h 684"/>
                <a:gd name="T82" fmla="*/ 101 w 670"/>
                <a:gd name="T83" fmla="*/ 104 h 684"/>
                <a:gd name="T84" fmla="*/ 164 w 670"/>
                <a:gd name="T85" fmla="*/ 54 h 684"/>
                <a:gd name="T86" fmla="*/ 236 w 670"/>
                <a:gd name="T87" fmla="*/ 20 h 684"/>
                <a:gd name="T88" fmla="*/ 318 w 670"/>
                <a:gd name="T89" fmla="*/ 6 h 684"/>
                <a:gd name="T90" fmla="*/ 402 w 670"/>
                <a:gd name="T91" fmla="*/ 11 h 684"/>
                <a:gd name="T92" fmla="*/ 478 w 670"/>
                <a:gd name="T93" fmla="*/ 38 h 684"/>
                <a:gd name="T94" fmla="*/ 545 w 670"/>
                <a:gd name="T95" fmla="*/ 82 h 684"/>
                <a:gd name="T96" fmla="*/ 599 w 670"/>
                <a:gd name="T97" fmla="*/ 140 h 684"/>
                <a:gd name="T98" fmla="*/ 640 w 670"/>
                <a:gd name="T99" fmla="*/ 210 h 684"/>
                <a:gd name="T100" fmla="*/ 662 w 670"/>
                <a:gd name="T101" fmla="*/ 291 h 68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70"/>
                <a:gd name="T154" fmla="*/ 0 h 684"/>
                <a:gd name="T155" fmla="*/ 670 w 670"/>
                <a:gd name="T156" fmla="*/ 684 h 68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70" h="684">
                  <a:moveTo>
                    <a:pt x="670" y="342"/>
                  </a:moveTo>
                  <a:lnTo>
                    <a:pt x="670" y="324"/>
                  </a:lnTo>
                  <a:lnTo>
                    <a:pt x="669" y="307"/>
                  </a:lnTo>
                  <a:lnTo>
                    <a:pt x="666" y="290"/>
                  </a:lnTo>
                  <a:lnTo>
                    <a:pt x="663" y="273"/>
                  </a:lnTo>
                  <a:lnTo>
                    <a:pt x="659" y="257"/>
                  </a:lnTo>
                  <a:lnTo>
                    <a:pt x="655" y="240"/>
                  </a:lnTo>
                  <a:lnTo>
                    <a:pt x="649" y="224"/>
                  </a:lnTo>
                  <a:lnTo>
                    <a:pt x="644" y="209"/>
                  </a:lnTo>
                  <a:lnTo>
                    <a:pt x="637" y="193"/>
                  </a:lnTo>
                  <a:lnTo>
                    <a:pt x="630" y="179"/>
                  </a:lnTo>
                  <a:lnTo>
                    <a:pt x="622" y="165"/>
                  </a:lnTo>
                  <a:lnTo>
                    <a:pt x="613" y="150"/>
                  </a:lnTo>
                  <a:lnTo>
                    <a:pt x="603" y="138"/>
                  </a:lnTo>
                  <a:lnTo>
                    <a:pt x="594" y="125"/>
                  </a:lnTo>
                  <a:lnTo>
                    <a:pt x="583" y="112"/>
                  </a:lnTo>
                  <a:lnTo>
                    <a:pt x="571" y="99"/>
                  </a:lnTo>
                  <a:lnTo>
                    <a:pt x="560" y="89"/>
                  </a:lnTo>
                  <a:lnTo>
                    <a:pt x="548" y="78"/>
                  </a:lnTo>
                  <a:lnTo>
                    <a:pt x="535" y="68"/>
                  </a:lnTo>
                  <a:lnTo>
                    <a:pt x="523" y="58"/>
                  </a:lnTo>
                  <a:lnTo>
                    <a:pt x="509" y="50"/>
                  </a:lnTo>
                  <a:lnTo>
                    <a:pt x="495" y="41"/>
                  </a:lnTo>
                  <a:lnTo>
                    <a:pt x="480" y="34"/>
                  </a:lnTo>
                  <a:lnTo>
                    <a:pt x="466" y="27"/>
                  </a:lnTo>
                  <a:lnTo>
                    <a:pt x="450" y="21"/>
                  </a:lnTo>
                  <a:lnTo>
                    <a:pt x="435" y="16"/>
                  </a:lnTo>
                  <a:lnTo>
                    <a:pt x="418" y="11"/>
                  </a:lnTo>
                  <a:lnTo>
                    <a:pt x="403" y="7"/>
                  </a:lnTo>
                  <a:lnTo>
                    <a:pt x="386" y="4"/>
                  </a:lnTo>
                  <a:lnTo>
                    <a:pt x="370" y="1"/>
                  </a:lnTo>
                  <a:lnTo>
                    <a:pt x="352" y="0"/>
                  </a:lnTo>
                  <a:lnTo>
                    <a:pt x="335" y="0"/>
                  </a:lnTo>
                  <a:lnTo>
                    <a:pt x="318" y="0"/>
                  </a:lnTo>
                  <a:lnTo>
                    <a:pt x="300" y="1"/>
                  </a:lnTo>
                  <a:lnTo>
                    <a:pt x="284" y="4"/>
                  </a:lnTo>
                  <a:lnTo>
                    <a:pt x="268" y="7"/>
                  </a:lnTo>
                  <a:lnTo>
                    <a:pt x="252" y="11"/>
                  </a:lnTo>
                  <a:lnTo>
                    <a:pt x="235" y="16"/>
                  </a:lnTo>
                  <a:lnTo>
                    <a:pt x="220" y="21"/>
                  </a:lnTo>
                  <a:lnTo>
                    <a:pt x="204" y="27"/>
                  </a:lnTo>
                  <a:lnTo>
                    <a:pt x="190" y="34"/>
                  </a:lnTo>
                  <a:lnTo>
                    <a:pt x="175" y="41"/>
                  </a:lnTo>
                  <a:lnTo>
                    <a:pt x="161" y="50"/>
                  </a:lnTo>
                  <a:lnTo>
                    <a:pt x="147" y="58"/>
                  </a:lnTo>
                  <a:lnTo>
                    <a:pt x="135" y="68"/>
                  </a:lnTo>
                  <a:lnTo>
                    <a:pt x="122" y="78"/>
                  </a:lnTo>
                  <a:lnTo>
                    <a:pt x="110" y="89"/>
                  </a:lnTo>
                  <a:lnTo>
                    <a:pt x="99" y="99"/>
                  </a:lnTo>
                  <a:lnTo>
                    <a:pt x="87" y="112"/>
                  </a:lnTo>
                  <a:lnTo>
                    <a:pt x="76" y="125"/>
                  </a:lnTo>
                  <a:lnTo>
                    <a:pt x="67" y="138"/>
                  </a:lnTo>
                  <a:lnTo>
                    <a:pt x="57" y="150"/>
                  </a:lnTo>
                  <a:lnTo>
                    <a:pt x="49" y="165"/>
                  </a:lnTo>
                  <a:lnTo>
                    <a:pt x="40" y="179"/>
                  </a:lnTo>
                  <a:lnTo>
                    <a:pt x="33" y="193"/>
                  </a:lnTo>
                  <a:lnTo>
                    <a:pt x="26" y="209"/>
                  </a:lnTo>
                  <a:lnTo>
                    <a:pt x="21" y="224"/>
                  </a:lnTo>
                  <a:lnTo>
                    <a:pt x="15" y="240"/>
                  </a:lnTo>
                  <a:lnTo>
                    <a:pt x="11" y="257"/>
                  </a:lnTo>
                  <a:lnTo>
                    <a:pt x="7" y="273"/>
                  </a:lnTo>
                  <a:lnTo>
                    <a:pt x="4" y="290"/>
                  </a:lnTo>
                  <a:lnTo>
                    <a:pt x="1" y="307"/>
                  </a:lnTo>
                  <a:lnTo>
                    <a:pt x="1" y="324"/>
                  </a:lnTo>
                  <a:lnTo>
                    <a:pt x="0" y="342"/>
                  </a:lnTo>
                  <a:lnTo>
                    <a:pt x="1" y="359"/>
                  </a:lnTo>
                  <a:lnTo>
                    <a:pt x="1" y="376"/>
                  </a:lnTo>
                  <a:lnTo>
                    <a:pt x="4" y="393"/>
                  </a:lnTo>
                  <a:lnTo>
                    <a:pt x="7" y="410"/>
                  </a:lnTo>
                  <a:lnTo>
                    <a:pt x="11" y="427"/>
                  </a:lnTo>
                  <a:lnTo>
                    <a:pt x="15" y="443"/>
                  </a:lnTo>
                  <a:lnTo>
                    <a:pt x="21" y="460"/>
                  </a:lnTo>
                  <a:lnTo>
                    <a:pt x="26" y="474"/>
                  </a:lnTo>
                  <a:lnTo>
                    <a:pt x="33" y="490"/>
                  </a:lnTo>
                  <a:lnTo>
                    <a:pt x="40" y="505"/>
                  </a:lnTo>
                  <a:lnTo>
                    <a:pt x="49" y="520"/>
                  </a:lnTo>
                  <a:lnTo>
                    <a:pt x="57" y="532"/>
                  </a:lnTo>
                  <a:lnTo>
                    <a:pt x="67" y="547"/>
                  </a:lnTo>
                  <a:lnTo>
                    <a:pt x="76" y="559"/>
                  </a:lnTo>
                  <a:lnTo>
                    <a:pt x="87" y="572"/>
                  </a:lnTo>
                  <a:lnTo>
                    <a:pt x="99" y="583"/>
                  </a:lnTo>
                  <a:lnTo>
                    <a:pt x="110" y="595"/>
                  </a:lnTo>
                  <a:lnTo>
                    <a:pt x="122" y="606"/>
                  </a:lnTo>
                  <a:lnTo>
                    <a:pt x="135" y="616"/>
                  </a:lnTo>
                  <a:lnTo>
                    <a:pt x="147" y="625"/>
                  </a:lnTo>
                  <a:lnTo>
                    <a:pt x="161" y="635"/>
                  </a:lnTo>
                  <a:lnTo>
                    <a:pt x="175" y="642"/>
                  </a:lnTo>
                  <a:lnTo>
                    <a:pt x="190" y="650"/>
                  </a:lnTo>
                  <a:lnTo>
                    <a:pt x="204" y="657"/>
                  </a:lnTo>
                  <a:lnTo>
                    <a:pt x="220" y="663"/>
                  </a:lnTo>
                  <a:lnTo>
                    <a:pt x="235" y="669"/>
                  </a:lnTo>
                  <a:lnTo>
                    <a:pt x="252" y="673"/>
                  </a:lnTo>
                  <a:lnTo>
                    <a:pt x="268" y="677"/>
                  </a:lnTo>
                  <a:lnTo>
                    <a:pt x="284" y="680"/>
                  </a:lnTo>
                  <a:lnTo>
                    <a:pt x="300" y="681"/>
                  </a:lnTo>
                  <a:lnTo>
                    <a:pt x="318" y="683"/>
                  </a:lnTo>
                  <a:lnTo>
                    <a:pt x="335" y="684"/>
                  </a:lnTo>
                  <a:lnTo>
                    <a:pt x="352" y="683"/>
                  </a:lnTo>
                  <a:lnTo>
                    <a:pt x="370" y="681"/>
                  </a:lnTo>
                  <a:lnTo>
                    <a:pt x="386" y="680"/>
                  </a:lnTo>
                  <a:lnTo>
                    <a:pt x="403" y="677"/>
                  </a:lnTo>
                  <a:lnTo>
                    <a:pt x="418" y="673"/>
                  </a:lnTo>
                  <a:lnTo>
                    <a:pt x="435" y="669"/>
                  </a:lnTo>
                  <a:lnTo>
                    <a:pt x="450" y="663"/>
                  </a:lnTo>
                  <a:lnTo>
                    <a:pt x="466" y="657"/>
                  </a:lnTo>
                  <a:lnTo>
                    <a:pt x="480" y="650"/>
                  </a:lnTo>
                  <a:lnTo>
                    <a:pt x="495" y="642"/>
                  </a:lnTo>
                  <a:lnTo>
                    <a:pt x="509" y="635"/>
                  </a:lnTo>
                  <a:lnTo>
                    <a:pt x="523" y="625"/>
                  </a:lnTo>
                  <a:lnTo>
                    <a:pt x="535" y="616"/>
                  </a:lnTo>
                  <a:lnTo>
                    <a:pt x="548" y="606"/>
                  </a:lnTo>
                  <a:lnTo>
                    <a:pt x="560" y="595"/>
                  </a:lnTo>
                  <a:lnTo>
                    <a:pt x="571" y="583"/>
                  </a:lnTo>
                  <a:lnTo>
                    <a:pt x="583" y="572"/>
                  </a:lnTo>
                  <a:lnTo>
                    <a:pt x="594" y="559"/>
                  </a:lnTo>
                  <a:lnTo>
                    <a:pt x="603" y="547"/>
                  </a:lnTo>
                  <a:lnTo>
                    <a:pt x="613" y="532"/>
                  </a:lnTo>
                  <a:lnTo>
                    <a:pt x="622" y="520"/>
                  </a:lnTo>
                  <a:lnTo>
                    <a:pt x="630" y="505"/>
                  </a:lnTo>
                  <a:lnTo>
                    <a:pt x="637" y="490"/>
                  </a:lnTo>
                  <a:lnTo>
                    <a:pt x="644" y="474"/>
                  </a:lnTo>
                  <a:lnTo>
                    <a:pt x="649" y="460"/>
                  </a:lnTo>
                  <a:lnTo>
                    <a:pt x="655" y="443"/>
                  </a:lnTo>
                  <a:lnTo>
                    <a:pt x="659" y="427"/>
                  </a:lnTo>
                  <a:lnTo>
                    <a:pt x="663" y="410"/>
                  </a:lnTo>
                  <a:lnTo>
                    <a:pt x="666" y="393"/>
                  </a:lnTo>
                  <a:lnTo>
                    <a:pt x="669" y="376"/>
                  </a:lnTo>
                  <a:lnTo>
                    <a:pt x="670" y="359"/>
                  </a:lnTo>
                  <a:lnTo>
                    <a:pt x="670" y="342"/>
                  </a:lnTo>
                  <a:close/>
                  <a:moveTo>
                    <a:pt x="665" y="342"/>
                  </a:moveTo>
                  <a:lnTo>
                    <a:pt x="665" y="359"/>
                  </a:lnTo>
                  <a:lnTo>
                    <a:pt x="663" y="376"/>
                  </a:lnTo>
                  <a:lnTo>
                    <a:pt x="662" y="393"/>
                  </a:lnTo>
                  <a:lnTo>
                    <a:pt x="658" y="410"/>
                  </a:lnTo>
                  <a:lnTo>
                    <a:pt x="655" y="426"/>
                  </a:lnTo>
                  <a:lnTo>
                    <a:pt x="651" y="441"/>
                  </a:lnTo>
                  <a:lnTo>
                    <a:pt x="645" y="457"/>
                  </a:lnTo>
                  <a:lnTo>
                    <a:pt x="640" y="473"/>
                  </a:lnTo>
                  <a:lnTo>
                    <a:pt x="633" y="488"/>
                  </a:lnTo>
                  <a:lnTo>
                    <a:pt x="626" y="503"/>
                  </a:lnTo>
                  <a:lnTo>
                    <a:pt x="617" y="517"/>
                  </a:lnTo>
                  <a:lnTo>
                    <a:pt x="609" y="530"/>
                  </a:lnTo>
                  <a:lnTo>
                    <a:pt x="599" y="544"/>
                  </a:lnTo>
                  <a:lnTo>
                    <a:pt x="590" y="557"/>
                  </a:lnTo>
                  <a:lnTo>
                    <a:pt x="580" y="568"/>
                  </a:lnTo>
                  <a:lnTo>
                    <a:pt x="569" y="579"/>
                  </a:lnTo>
                  <a:lnTo>
                    <a:pt x="558" y="591"/>
                  </a:lnTo>
                  <a:lnTo>
                    <a:pt x="545" y="602"/>
                  </a:lnTo>
                  <a:lnTo>
                    <a:pt x="532" y="612"/>
                  </a:lnTo>
                  <a:lnTo>
                    <a:pt x="520" y="620"/>
                  </a:lnTo>
                  <a:lnTo>
                    <a:pt x="506" y="630"/>
                  </a:lnTo>
                  <a:lnTo>
                    <a:pt x="492" y="637"/>
                  </a:lnTo>
                  <a:lnTo>
                    <a:pt x="478" y="646"/>
                  </a:lnTo>
                  <a:lnTo>
                    <a:pt x="463" y="652"/>
                  </a:lnTo>
                  <a:lnTo>
                    <a:pt x="449" y="659"/>
                  </a:lnTo>
                  <a:lnTo>
                    <a:pt x="434" y="663"/>
                  </a:lnTo>
                  <a:lnTo>
                    <a:pt x="417" y="667"/>
                  </a:lnTo>
                  <a:lnTo>
                    <a:pt x="402" y="672"/>
                  </a:lnTo>
                  <a:lnTo>
                    <a:pt x="385" y="674"/>
                  </a:lnTo>
                  <a:lnTo>
                    <a:pt x="368" y="677"/>
                  </a:lnTo>
                  <a:lnTo>
                    <a:pt x="352" y="679"/>
                  </a:lnTo>
                  <a:lnTo>
                    <a:pt x="335" y="679"/>
                  </a:lnTo>
                  <a:lnTo>
                    <a:pt x="318" y="679"/>
                  </a:lnTo>
                  <a:lnTo>
                    <a:pt x="302" y="677"/>
                  </a:lnTo>
                  <a:lnTo>
                    <a:pt x="285" y="674"/>
                  </a:lnTo>
                  <a:lnTo>
                    <a:pt x="268" y="672"/>
                  </a:lnTo>
                  <a:lnTo>
                    <a:pt x="253" y="667"/>
                  </a:lnTo>
                  <a:lnTo>
                    <a:pt x="236" y="663"/>
                  </a:lnTo>
                  <a:lnTo>
                    <a:pt x="221" y="659"/>
                  </a:lnTo>
                  <a:lnTo>
                    <a:pt x="207" y="652"/>
                  </a:lnTo>
                  <a:lnTo>
                    <a:pt x="192" y="646"/>
                  </a:lnTo>
                  <a:lnTo>
                    <a:pt x="178" y="637"/>
                  </a:lnTo>
                  <a:lnTo>
                    <a:pt x="164" y="630"/>
                  </a:lnTo>
                  <a:lnTo>
                    <a:pt x="150" y="620"/>
                  </a:lnTo>
                  <a:lnTo>
                    <a:pt x="138" y="612"/>
                  </a:lnTo>
                  <a:lnTo>
                    <a:pt x="125" y="602"/>
                  </a:lnTo>
                  <a:lnTo>
                    <a:pt x="114" y="591"/>
                  </a:lnTo>
                  <a:lnTo>
                    <a:pt x="101" y="579"/>
                  </a:lnTo>
                  <a:lnTo>
                    <a:pt x="90" y="568"/>
                  </a:lnTo>
                  <a:lnTo>
                    <a:pt x="80" y="557"/>
                  </a:lnTo>
                  <a:lnTo>
                    <a:pt x="71" y="544"/>
                  </a:lnTo>
                  <a:lnTo>
                    <a:pt x="61" y="530"/>
                  </a:lnTo>
                  <a:lnTo>
                    <a:pt x="53" y="517"/>
                  </a:lnTo>
                  <a:lnTo>
                    <a:pt x="44" y="503"/>
                  </a:lnTo>
                  <a:lnTo>
                    <a:pt x="37" y="488"/>
                  </a:lnTo>
                  <a:lnTo>
                    <a:pt x="30" y="473"/>
                  </a:lnTo>
                  <a:lnTo>
                    <a:pt x="25" y="457"/>
                  </a:lnTo>
                  <a:lnTo>
                    <a:pt x="19" y="441"/>
                  </a:lnTo>
                  <a:lnTo>
                    <a:pt x="15" y="426"/>
                  </a:lnTo>
                  <a:lnTo>
                    <a:pt x="12" y="410"/>
                  </a:lnTo>
                  <a:lnTo>
                    <a:pt x="10" y="393"/>
                  </a:lnTo>
                  <a:lnTo>
                    <a:pt x="7" y="376"/>
                  </a:lnTo>
                  <a:lnTo>
                    <a:pt x="5" y="359"/>
                  </a:lnTo>
                  <a:lnTo>
                    <a:pt x="5" y="342"/>
                  </a:lnTo>
                  <a:lnTo>
                    <a:pt x="5" y="325"/>
                  </a:lnTo>
                  <a:lnTo>
                    <a:pt x="7" y="307"/>
                  </a:lnTo>
                  <a:lnTo>
                    <a:pt x="10" y="291"/>
                  </a:lnTo>
                  <a:lnTo>
                    <a:pt x="12" y="274"/>
                  </a:lnTo>
                  <a:lnTo>
                    <a:pt x="15" y="257"/>
                  </a:lnTo>
                  <a:lnTo>
                    <a:pt x="19" y="241"/>
                  </a:lnTo>
                  <a:lnTo>
                    <a:pt x="25" y="226"/>
                  </a:lnTo>
                  <a:lnTo>
                    <a:pt x="30" y="210"/>
                  </a:lnTo>
                  <a:lnTo>
                    <a:pt x="37" y="196"/>
                  </a:lnTo>
                  <a:lnTo>
                    <a:pt x="44" y="182"/>
                  </a:lnTo>
                  <a:lnTo>
                    <a:pt x="53" y="167"/>
                  </a:lnTo>
                  <a:lnTo>
                    <a:pt x="61" y="153"/>
                  </a:lnTo>
                  <a:lnTo>
                    <a:pt x="71" y="140"/>
                  </a:lnTo>
                  <a:lnTo>
                    <a:pt x="80" y="128"/>
                  </a:lnTo>
                  <a:lnTo>
                    <a:pt x="90" y="115"/>
                  </a:lnTo>
                  <a:lnTo>
                    <a:pt x="101" y="104"/>
                  </a:lnTo>
                  <a:lnTo>
                    <a:pt x="114" y="92"/>
                  </a:lnTo>
                  <a:lnTo>
                    <a:pt x="125" y="82"/>
                  </a:lnTo>
                  <a:lnTo>
                    <a:pt x="138" y="72"/>
                  </a:lnTo>
                  <a:lnTo>
                    <a:pt x="150" y="62"/>
                  </a:lnTo>
                  <a:lnTo>
                    <a:pt x="164" y="54"/>
                  </a:lnTo>
                  <a:lnTo>
                    <a:pt x="178" y="45"/>
                  </a:lnTo>
                  <a:lnTo>
                    <a:pt x="192" y="38"/>
                  </a:lnTo>
                  <a:lnTo>
                    <a:pt x="207" y="31"/>
                  </a:lnTo>
                  <a:lnTo>
                    <a:pt x="221" y="25"/>
                  </a:lnTo>
                  <a:lnTo>
                    <a:pt x="236" y="20"/>
                  </a:lnTo>
                  <a:lnTo>
                    <a:pt x="253" y="16"/>
                  </a:lnTo>
                  <a:lnTo>
                    <a:pt x="268" y="11"/>
                  </a:lnTo>
                  <a:lnTo>
                    <a:pt x="285" y="8"/>
                  </a:lnTo>
                  <a:lnTo>
                    <a:pt x="302" y="7"/>
                  </a:lnTo>
                  <a:lnTo>
                    <a:pt x="318" y="6"/>
                  </a:lnTo>
                  <a:lnTo>
                    <a:pt x="335" y="6"/>
                  </a:lnTo>
                  <a:lnTo>
                    <a:pt x="352" y="6"/>
                  </a:lnTo>
                  <a:lnTo>
                    <a:pt x="368" y="7"/>
                  </a:lnTo>
                  <a:lnTo>
                    <a:pt x="385" y="8"/>
                  </a:lnTo>
                  <a:lnTo>
                    <a:pt x="402" y="11"/>
                  </a:lnTo>
                  <a:lnTo>
                    <a:pt x="417" y="16"/>
                  </a:lnTo>
                  <a:lnTo>
                    <a:pt x="434" y="20"/>
                  </a:lnTo>
                  <a:lnTo>
                    <a:pt x="449" y="25"/>
                  </a:lnTo>
                  <a:lnTo>
                    <a:pt x="463" y="31"/>
                  </a:lnTo>
                  <a:lnTo>
                    <a:pt x="478" y="38"/>
                  </a:lnTo>
                  <a:lnTo>
                    <a:pt x="492" y="45"/>
                  </a:lnTo>
                  <a:lnTo>
                    <a:pt x="506" y="54"/>
                  </a:lnTo>
                  <a:lnTo>
                    <a:pt x="520" y="62"/>
                  </a:lnTo>
                  <a:lnTo>
                    <a:pt x="532" y="72"/>
                  </a:lnTo>
                  <a:lnTo>
                    <a:pt x="545" y="82"/>
                  </a:lnTo>
                  <a:lnTo>
                    <a:pt x="558" y="92"/>
                  </a:lnTo>
                  <a:lnTo>
                    <a:pt x="569" y="104"/>
                  </a:lnTo>
                  <a:lnTo>
                    <a:pt x="580" y="115"/>
                  </a:lnTo>
                  <a:lnTo>
                    <a:pt x="590" y="128"/>
                  </a:lnTo>
                  <a:lnTo>
                    <a:pt x="599" y="140"/>
                  </a:lnTo>
                  <a:lnTo>
                    <a:pt x="609" y="153"/>
                  </a:lnTo>
                  <a:lnTo>
                    <a:pt x="617" y="167"/>
                  </a:lnTo>
                  <a:lnTo>
                    <a:pt x="626" y="182"/>
                  </a:lnTo>
                  <a:lnTo>
                    <a:pt x="633" y="196"/>
                  </a:lnTo>
                  <a:lnTo>
                    <a:pt x="640" y="210"/>
                  </a:lnTo>
                  <a:lnTo>
                    <a:pt x="645" y="226"/>
                  </a:lnTo>
                  <a:lnTo>
                    <a:pt x="651" y="241"/>
                  </a:lnTo>
                  <a:lnTo>
                    <a:pt x="655" y="257"/>
                  </a:lnTo>
                  <a:lnTo>
                    <a:pt x="658" y="274"/>
                  </a:lnTo>
                  <a:lnTo>
                    <a:pt x="662" y="291"/>
                  </a:lnTo>
                  <a:lnTo>
                    <a:pt x="663" y="307"/>
                  </a:lnTo>
                  <a:lnTo>
                    <a:pt x="665" y="325"/>
                  </a:lnTo>
                  <a:lnTo>
                    <a:pt x="665" y="342"/>
                  </a:lnTo>
                  <a:close/>
                </a:path>
              </a:pathLst>
            </a:custGeom>
            <a:solidFill>
              <a:srgbClr val="97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1" name="Freeform 319"/>
            <p:cNvSpPr>
              <a:spLocks noEditPoints="1"/>
            </p:cNvSpPr>
            <p:nvPr/>
          </p:nvSpPr>
          <p:spPr bwMode="auto">
            <a:xfrm>
              <a:off x="4153" y="2127"/>
              <a:ext cx="664" cy="678"/>
            </a:xfrm>
            <a:custGeom>
              <a:avLst/>
              <a:gdLst>
                <a:gd name="T0" fmla="*/ 657 w 664"/>
                <a:gd name="T1" fmla="*/ 271 h 678"/>
                <a:gd name="T2" fmla="*/ 631 w 664"/>
                <a:gd name="T3" fmla="*/ 191 h 678"/>
                <a:gd name="T4" fmla="*/ 588 w 664"/>
                <a:gd name="T5" fmla="*/ 123 h 678"/>
                <a:gd name="T6" fmla="*/ 531 w 664"/>
                <a:gd name="T7" fmla="*/ 66 h 678"/>
                <a:gd name="T8" fmla="*/ 461 w 664"/>
                <a:gd name="T9" fmla="*/ 27 h 678"/>
                <a:gd name="T10" fmla="*/ 382 w 664"/>
                <a:gd name="T11" fmla="*/ 4 h 678"/>
                <a:gd name="T12" fmla="*/ 299 w 664"/>
                <a:gd name="T13" fmla="*/ 1 h 678"/>
                <a:gd name="T14" fmla="*/ 218 w 664"/>
                <a:gd name="T15" fmla="*/ 20 h 678"/>
                <a:gd name="T16" fmla="*/ 146 w 664"/>
                <a:gd name="T17" fmla="*/ 58 h 678"/>
                <a:gd name="T18" fmla="*/ 86 w 664"/>
                <a:gd name="T19" fmla="*/ 110 h 678"/>
                <a:gd name="T20" fmla="*/ 40 w 664"/>
                <a:gd name="T21" fmla="*/ 177 h 678"/>
                <a:gd name="T22" fmla="*/ 11 w 664"/>
                <a:gd name="T23" fmla="*/ 254 h 678"/>
                <a:gd name="T24" fmla="*/ 0 w 664"/>
                <a:gd name="T25" fmla="*/ 339 h 678"/>
                <a:gd name="T26" fmla="*/ 11 w 664"/>
                <a:gd name="T27" fmla="*/ 423 h 678"/>
                <a:gd name="T28" fmla="*/ 40 w 664"/>
                <a:gd name="T29" fmla="*/ 501 h 678"/>
                <a:gd name="T30" fmla="*/ 86 w 664"/>
                <a:gd name="T31" fmla="*/ 566 h 678"/>
                <a:gd name="T32" fmla="*/ 146 w 664"/>
                <a:gd name="T33" fmla="*/ 620 h 678"/>
                <a:gd name="T34" fmla="*/ 218 w 664"/>
                <a:gd name="T35" fmla="*/ 657 h 678"/>
                <a:gd name="T36" fmla="*/ 299 w 664"/>
                <a:gd name="T37" fmla="*/ 677 h 678"/>
                <a:gd name="T38" fmla="*/ 382 w 664"/>
                <a:gd name="T39" fmla="*/ 674 h 678"/>
                <a:gd name="T40" fmla="*/ 461 w 664"/>
                <a:gd name="T41" fmla="*/ 651 h 678"/>
                <a:gd name="T42" fmla="*/ 531 w 664"/>
                <a:gd name="T43" fmla="*/ 610 h 678"/>
                <a:gd name="T44" fmla="*/ 588 w 664"/>
                <a:gd name="T45" fmla="*/ 555 h 678"/>
                <a:gd name="T46" fmla="*/ 631 w 664"/>
                <a:gd name="T47" fmla="*/ 485 h 678"/>
                <a:gd name="T48" fmla="*/ 657 w 664"/>
                <a:gd name="T49" fmla="*/ 407 h 678"/>
                <a:gd name="T50" fmla="*/ 659 w 664"/>
                <a:gd name="T51" fmla="*/ 339 h 678"/>
                <a:gd name="T52" fmla="*/ 649 w 664"/>
                <a:gd name="T53" fmla="*/ 423 h 678"/>
                <a:gd name="T54" fmla="*/ 620 w 664"/>
                <a:gd name="T55" fmla="*/ 498 h 678"/>
                <a:gd name="T56" fmla="*/ 574 w 664"/>
                <a:gd name="T57" fmla="*/ 563 h 678"/>
                <a:gd name="T58" fmla="*/ 516 w 664"/>
                <a:gd name="T59" fmla="*/ 616 h 678"/>
                <a:gd name="T60" fmla="*/ 445 w 664"/>
                <a:gd name="T61" fmla="*/ 653 h 678"/>
                <a:gd name="T62" fmla="*/ 365 w 664"/>
                <a:gd name="T63" fmla="*/ 671 h 678"/>
                <a:gd name="T64" fmla="*/ 282 w 664"/>
                <a:gd name="T65" fmla="*/ 669 h 678"/>
                <a:gd name="T66" fmla="*/ 204 w 664"/>
                <a:gd name="T67" fmla="*/ 647 h 678"/>
                <a:gd name="T68" fmla="*/ 136 w 664"/>
                <a:gd name="T69" fmla="*/ 606 h 678"/>
                <a:gd name="T70" fmla="*/ 79 w 664"/>
                <a:gd name="T71" fmla="*/ 551 h 678"/>
                <a:gd name="T72" fmla="*/ 37 w 664"/>
                <a:gd name="T73" fmla="*/ 484 h 678"/>
                <a:gd name="T74" fmla="*/ 11 w 664"/>
                <a:gd name="T75" fmla="*/ 406 h 678"/>
                <a:gd name="T76" fmla="*/ 5 w 664"/>
                <a:gd name="T77" fmla="*/ 322 h 678"/>
                <a:gd name="T78" fmla="*/ 19 w 664"/>
                <a:gd name="T79" fmla="*/ 240 h 678"/>
                <a:gd name="T80" fmla="*/ 52 w 664"/>
                <a:gd name="T81" fmla="*/ 166 h 678"/>
                <a:gd name="T82" fmla="*/ 101 w 664"/>
                <a:gd name="T83" fmla="*/ 102 h 678"/>
                <a:gd name="T84" fmla="*/ 162 w 664"/>
                <a:gd name="T85" fmla="*/ 52 h 678"/>
                <a:gd name="T86" fmla="*/ 235 w 664"/>
                <a:gd name="T87" fmla="*/ 20 h 678"/>
                <a:gd name="T88" fmla="*/ 315 w 664"/>
                <a:gd name="T89" fmla="*/ 5 h 678"/>
                <a:gd name="T90" fmla="*/ 397 w 664"/>
                <a:gd name="T91" fmla="*/ 11 h 678"/>
                <a:gd name="T92" fmla="*/ 474 w 664"/>
                <a:gd name="T93" fmla="*/ 38 h 678"/>
                <a:gd name="T94" fmla="*/ 541 w 664"/>
                <a:gd name="T95" fmla="*/ 81 h 678"/>
                <a:gd name="T96" fmla="*/ 595 w 664"/>
                <a:gd name="T97" fmla="*/ 139 h 678"/>
                <a:gd name="T98" fmla="*/ 634 w 664"/>
                <a:gd name="T99" fmla="*/ 208 h 678"/>
                <a:gd name="T100" fmla="*/ 656 w 664"/>
                <a:gd name="T101" fmla="*/ 288 h 67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64"/>
                <a:gd name="T154" fmla="*/ 0 h 678"/>
                <a:gd name="T155" fmla="*/ 664 w 664"/>
                <a:gd name="T156" fmla="*/ 678 h 67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64" h="678">
                  <a:moveTo>
                    <a:pt x="664" y="339"/>
                  </a:moveTo>
                  <a:lnTo>
                    <a:pt x="664" y="321"/>
                  </a:lnTo>
                  <a:lnTo>
                    <a:pt x="663" y="304"/>
                  </a:lnTo>
                  <a:lnTo>
                    <a:pt x="660" y="287"/>
                  </a:lnTo>
                  <a:lnTo>
                    <a:pt x="657" y="271"/>
                  </a:lnTo>
                  <a:lnTo>
                    <a:pt x="655" y="254"/>
                  </a:lnTo>
                  <a:lnTo>
                    <a:pt x="649" y="238"/>
                  </a:lnTo>
                  <a:lnTo>
                    <a:pt x="645" y="223"/>
                  </a:lnTo>
                  <a:lnTo>
                    <a:pt x="638" y="207"/>
                  </a:lnTo>
                  <a:lnTo>
                    <a:pt x="631" y="191"/>
                  </a:lnTo>
                  <a:lnTo>
                    <a:pt x="624" y="177"/>
                  </a:lnTo>
                  <a:lnTo>
                    <a:pt x="616" y="163"/>
                  </a:lnTo>
                  <a:lnTo>
                    <a:pt x="607" y="149"/>
                  </a:lnTo>
                  <a:lnTo>
                    <a:pt x="599" y="136"/>
                  </a:lnTo>
                  <a:lnTo>
                    <a:pt x="588" y="123"/>
                  </a:lnTo>
                  <a:lnTo>
                    <a:pt x="578" y="110"/>
                  </a:lnTo>
                  <a:lnTo>
                    <a:pt x="567" y="99"/>
                  </a:lnTo>
                  <a:lnTo>
                    <a:pt x="556" y="88"/>
                  </a:lnTo>
                  <a:lnTo>
                    <a:pt x="543" y="76"/>
                  </a:lnTo>
                  <a:lnTo>
                    <a:pt x="531" y="66"/>
                  </a:lnTo>
                  <a:lnTo>
                    <a:pt x="518" y="58"/>
                  </a:lnTo>
                  <a:lnTo>
                    <a:pt x="504" y="48"/>
                  </a:lnTo>
                  <a:lnTo>
                    <a:pt x="491" y="41"/>
                  </a:lnTo>
                  <a:lnTo>
                    <a:pt x="477" y="32"/>
                  </a:lnTo>
                  <a:lnTo>
                    <a:pt x="461" y="27"/>
                  </a:lnTo>
                  <a:lnTo>
                    <a:pt x="446" y="20"/>
                  </a:lnTo>
                  <a:lnTo>
                    <a:pt x="431" y="14"/>
                  </a:lnTo>
                  <a:lnTo>
                    <a:pt x="415" y="10"/>
                  </a:lnTo>
                  <a:lnTo>
                    <a:pt x="399" y="7"/>
                  </a:lnTo>
                  <a:lnTo>
                    <a:pt x="382" y="4"/>
                  </a:lnTo>
                  <a:lnTo>
                    <a:pt x="365" y="1"/>
                  </a:lnTo>
                  <a:lnTo>
                    <a:pt x="349" y="0"/>
                  </a:lnTo>
                  <a:lnTo>
                    <a:pt x="332" y="0"/>
                  </a:lnTo>
                  <a:lnTo>
                    <a:pt x="315" y="0"/>
                  </a:lnTo>
                  <a:lnTo>
                    <a:pt x="299" y="1"/>
                  </a:lnTo>
                  <a:lnTo>
                    <a:pt x="282" y="4"/>
                  </a:lnTo>
                  <a:lnTo>
                    <a:pt x="265" y="7"/>
                  </a:lnTo>
                  <a:lnTo>
                    <a:pt x="249" y="10"/>
                  </a:lnTo>
                  <a:lnTo>
                    <a:pt x="233" y="14"/>
                  </a:lnTo>
                  <a:lnTo>
                    <a:pt x="218" y="20"/>
                  </a:lnTo>
                  <a:lnTo>
                    <a:pt x="203" y="27"/>
                  </a:lnTo>
                  <a:lnTo>
                    <a:pt x="187" y="32"/>
                  </a:lnTo>
                  <a:lnTo>
                    <a:pt x="173" y="41"/>
                  </a:lnTo>
                  <a:lnTo>
                    <a:pt x="160" y="48"/>
                  </a:lnTo>
                  <a:lnTo>
                    <a:pt x="146" y="58"/>
                  </a:lnTo>
                  <a:lnTo>
                    <a:pt x="133" y="66"/>
                  </a:lnTo>
                  <a:lnTo>
                    <a:pt x="121" y="76"/>
                  </a:lnTo>
                  <a:lnTo>
                    <a:pt x="108" y="88"/>
                  </a:lnTo>
                  <a:lnTo>
                    <a:pt x="97" y="99"/>
                  </a:lnTo>
                  <a:lnTo>
                    <a:pt x="86" y="110"/>
                  </a:lnTo>
                  <a:lnTo>
                    <a:pt x="76" y="123"/>
                  </a:lnTo>
                  <a:lnTo>
                    <a:pt x="66" y="136"/>
                  </a:lnTo>
                  <a:lnTo>
                    <a:pt x="57" y="149"/>
                  </a:lnTo>
                  <a:lnTo>
                    <a:pt x="48" y="163"/>
                  </a:lnTo>
                  <a:lnTo>
                    <a:pt x="40" y="177"/>
                  </a:lnTo>
                  <a:lnTo>
                    <a:pt x="33" y="191"/>
                  </a:lnTo>
                  <a:lnTo>
                    <a:pt x="26" y="207"/>
                  </a:lnTo>
                  <a:lnTo>
                    <a:pt x="20" y="223"/>
                  </a:lnTo>
                  <a:lnTo>
                    <a:pt x="15" y="238"/>
                  </a:lnTo>
                  <a:lnTo>
                    <a:pt x="11" y="254"/>
                  </a:lnTo>
                  <a:lnTo>
                    <a:pt x="7" y="271"/>
                  </a:lnTo>
                  <a:lnTo>
                    <a:pt x="4" y="287"/>
                  </a:lnTo>
                  <a:lnTo>
                    <a:pt x="1" y="304"/>
                  </a:lnTo>
                  <a:lnTo>
                    <a:pt x="0" y="321"/>
                  </a:lnTo>
                  <a:lnTo>
                    <a:pt x="0" y="339"/>
                  </a:lnTo>
                  <a:lnTo>
                    <a:pt x="0" y="356"/>
                  </a:lnTo>
                  <a:lnTo>
                    <a:pt x="1" y="373"/>
                  </a:lnTo>
                  <a:lnTo>
                    <a:pt x="4" y="390"/>
                  </a:lnTo>
                  <a:lnTo>
                    <a:pt x="7" y="407"/>
                  </a:lnTo>
                  <a:lnTo>
                    <a:pt x="11" y="423"/>
                  </a:lnTo>
                  <a:lnTo>
                    <a:pt x="15" y="440"/>
                  </a:lnTo>
                  <a:lnTo>
                    <a:pt x="20" y="456"/>
                  </a:lnTo>
                  <a:lnTo>
                    <a:pt x="26" y="471"/>
                  </a:lnTo>
                  <a:lnTo>
                    <a:pt x="33" y="485"/>
                  </a:lnTo>
                  <a:lnTo>
                    <a:pt x="40" y="501"/>
                  </a:lnTo>
                  <a:lnTo>
                    <a:pt x="48" y="515"/>
                  </a:lnTo>
                  <a:lnTo>
                    <a:pt x="57" y="528"/>
                  </a:lnTo>
                  <a:lnTo>
                    <a:pt x="66" y="542"/>
                  </a:lnTo>
                  <a:lnTo>
                    <a:pt x="76" y="555"/>
                  </a:lnTo>
                  <a:lnTo>
                    <a:pt x="86" y="566"/>
                  </a:lnTo>
                  <a:lnTo>
                    <a:pt x="97" y="579"/>
                  </a:lnTo>
                  <a:lnTo>
                    <a:pt x="108" y="590"/>
                  </a:lnTo>
                  <a:lnTo>
                    <a:pt x="121" y="600"/>
                  </a:lnTo>
                  <a:lnTo>
                    <a:pt x="133" y="610"/>
                  </a:lnTo>
                  <a:lnTo>
                    <a:pt x="146" y="620"/>
                  </a:lnTo>
                  <a:lnTo>
                    <a:pt x="160" y="629"/>
                  </a:lnTo>
                  <a:lnTo>
                    <a:pt x="173" y="637"/>
                  </a:lnTo>
                  <a:lnTo>
                    <a:pt x="187" y="644"/>
                  </a:lnTo>
                  <a:lnTo>
                    <a:pt x="203" y="651"/>
                  </a:lnTo>
                  <a:lnTo>
                    <a:pt x="218" y="657"/>
                  </a:lnTo>
                  <a:lnTo>
                    <a:pt x="233" y="663"/>
                  </a:lnTo>
                  <a:lnTo>
                    <a:pt x="249" y="667"/>
                  </a:lnTo>
                  <a:lnTo>
                    <a:pt x="265" y="671"/>
                  </a:lnTo>
                  <a:lnTo>
                    <a:pt x="282" y="674"/>
                  </a:lnTo>
                  <a:lnTo>
                    <a:pt x="299" y="677"/>
                  </a:lnTo>
                  <a:lnTo>
                    <a:pt x="315" y="677"/>
                  </a:lnTo>
                  <a:lnTo>
                    <a:pt x="332" y="678"/>
                  </a:lnTo>
                  <a:lnTo>
                    <a:pt x="349" y="677"/>
                  </a:lnTo>
                  <a:lnTo>
                    <a:pt x="365" y="677"/>
                  </a:lnTo>
                  <a:lnTo>
                    <a:pt x="382" y="674"/>
                  </a:lnTo>
                  <a:lnTo>
                    <a:pt x="399" y="671"/>
                  </a:lnTo>
                  <a:lnTo>
                    <a:pt x="415" y="667"/>
                  </a:lnTo>
                  <a:lnTo>
                    <a:pt x="431" y="663"/>
                  </a:lnTo>
                  <a:lnTo>
                    <a:pt x="446" y="657"/>
                  </a:lnTo>
                  <a:lnTo>
                    <a:pt x="461" y="651"/>
                  </a:lnTo>
                  <a:lnTo>
                    <a:pt x="477" y="644"/>
                  </a:lnTo>
                  <a:lnTo>
                    <a:pt x="491" y="637"/>
                  </a:lnTo>
                  <a:lnTo>
                    <a:pt x="504" y="629"/>
                  </a:lnTo>
                  <a:lnTo>
                    <a:pt x="518" y="620"/>
                  </a:lnTo>
                  <a:lnTo>
                    <a:pt x="531" y="610"/>
                  </a:lnTo>
                  <a:lnTo>
                    <a:pt x="543" y="600"/>
                  </a:lnTo>
                  <a:lnTo>
                    <a:pt x="556" y="590"/>
                  </a:lnTo>
                  <a:lnTo>
                    <a:pt x="567" y="579"/>
                  </a:lnTo>
                  <a:lnTo>
                    <a:pt x="578" y="566"/>
                  </a:lnTo>
                  <a:lnTo>
                    <a:pt x="588" y="555"/>
                  </a:lnTo>
                  <a:lnTo>
                    <a:pt x="599" y="542"/>
                  </a:lnTo>
                  <a:lnTo>
                    <a:pt x="607" y="528"/>
                  </a:lnTo>
                  <a:lnTo>
                    <a:pt x="616" y="515"/>
                  </a:lnTo>
                  <a:lnTo>
                    <a:pt x="624" y="501"/>
                  </a:lnTo>
                  <a:lnTo>
                    <a:pt x="631" y="485"/>
                  </a:lnTo>
                  <a:lnTo>
                    <a:pt x="638" y="471"/>
                  </a:lnTo>
                  <a:lnTo>
                    <a:pt x="645" y="456"/>
                  </a:lnTo>
                  <a:lnTo>
                    <a:pt x="649" y="440"/>
                  </a:lnTo>
                  <a:lnTo>
                    <a:pt x="655" y="423"/>
                  </a:lnTo>
                  <a:lnTo>
                    <a:pt x="657" y="407"/>
                  </a:lnTo>
                  <a:lnTo>
                    <a:pt x="660" y="390"/>
                  </a:lnTo>
                  <a:lnTo>
                    <a:pt x="663" y="373"/>
                  </a:lnTo>
                  <a:lnTo>
                    <a:pt x="664" y="356"/>
                  </a:lnTo>
                  <a:lnTo>
                    <a:pt x="664" y="339"/>
                  </a:lnTo>
                  <a:close/>
                  <a:moveTo>
                    <a:pt x="659" y="339"/>
                  </a:moveTo>
                  <a:lnTo>
                    <a:pt x="659" y="356"/>
                  </a:lnTo>
                  <a:lnTo>
                    <a:pt x="657" y="373"/>
                  </a:lnTo>
                  <a:lnTo>
                    <a:pt x="656" y="390"/>
                  </a:lnTo>
                  <a:lnTo>
                    <a:pt x="653" y="406"/>
                  </a:lnTo>
                  <a:lnTo>
                    <a:pt x="649" y="423"/>
                  </a:lnTo>
                  <a:lnTo>
                    <a:pt x="645" y="438"/>
                  </a:lnTo>
                  <a:lnTo>
                    <a:pt x="639" y="454"/>
                  </a:lnTo>
                  <a:lnTo>
                    <a:pt x="634" y="468"/>
                  </a:lnTo>
                  <a:lnTo>
                    <a:pt x="627" y="484"/>
                  </a:lnTo>
                  <a:lnTo>
                    <a:pt x="620" y="498"/>
                  </a:lnTo>
                  <a:lnTo>
                    <a:pt x="612" y="512"/>
                  </a:lnTo>
                  <a:lnTo>
                    <a:pt x="603" y="525"/>
                  </a:lnTo>
                  <a:lnTo>
                    <a:pt x="595" y="539"/>
                  </a:lnTo>
                  <a:lnTo>
                    <a:pt x="585" y="551"/>
                  </a:lnTo>
                  <a:lnTo>
                    <a:pt x="574" y="563"/>
                  </a:lnTo>
                  <a:lnTo>
                    <a:pt x="563" y="575"/>
                  </a:lnTo>
                  <a:lnTo>
                    <a:pt x="552" y="586"/>
                  </a:lnTo>
                  <a:lnTo>
                    <a:pt x="541" y="596"/>
                  </a:lnTo>
                  <a:lnTo>
                    <a:pt x="528" y="606"/>
                  </a:lnTo>
                  <a:lnTo>
                    <a:pt x="516" y="616"/>
                  </a:lnTo>
                  <a:lnTo>
                    <a:pt x="502" y="625"/>
                  </a:lnTo>
                  <a:lnTo>
                    <a:pt x="488" y="633"/>
                  </a:lnTo>
                  <a:lnTo>
                    <a:pt x="474" y="640"/>
                  </a:lnTo>
                  <a:lnTo>
                    <a:pt x="460" y="647"/>
                  </a:lnTo>
                  <a:lnTo>
                    <a:pt x="445" y="653"/>
                  </a:lnTo>
                  <a:lnTo>
                    <a:pt x="429" y="659"/>
                  </a:lnTo>
                  <a:lnTo>
                    <a:pt x="414" y="663"/>
                  </a:lnTo>
                  <a:lnTo>
                    <a:pt x="397" y="666"/>
                  </a:lnTo>
                  <a:lnTo>
                    <a:pt x="382" y="669"/>
                  </a:lnTo>
                  <a:lnTo>
                    <a:pt x="365" y="671"/>
                  </a:lnTo>
                  <a:lnTo>
                    <a:pt x="349" y="673"/>
                  </a:lnTo>
                  <a:lnTo>
                    <a:pt x="332" y="673"/>
                  </a:lnTo>
                  <a:lnTo>
                    <a:pt x="315" y="673"/>
                  </a:lnTo>
                  <a:lnTo>
                    <a:pt x="299" y="671"/>
                  </a:lnTo>
                  <a:lnTo>
                    <a:pt x="282" y="669"/>
                  </a:lnTo>
                  <a:lnTo>
                    <a:pt x="267" y="666"/>
                  </a:lnTo>
                  <a:lnTo>
                    <a:pt x="250" y="663"/>
                  </a:lnTo>
                  <a:lnTo>
                    <a:pt x="235" y="659"/>
                  </a:lnTo>
                  <a:lnTo>
                    <a:pt x="219" y="653"/>
                  </a:lnTo>
                  <a:lnTo>
                    <a:pt x="204" y="647"/>
                  </a:lnTo>
                  <a:lnTo>
                    <a:pt x="190" y="640"/>
                  </a:lnTo>
                  <a:lnTo>
                    <a:pt x="176" y="633"/>
                  </a:lnTo>
                  <a:lnTo>
                    <a:pt x="162" y="625"/>
                  </a:lnTo>
                  <a:lnTo>
                    <a:pt x="148" y="616"/>
                  </a:lnTo>
                  <a:lnTo>
                    <a:pt x="136" y="606"/>
                  </a:lnTo>
                  <a:lnTo>
                    <a:pt x="123" y="596"/>
                  </a:lnTo>
                  <a:lnTo>
                    <a:pt x="112" y="586"/>
                  </a:lnTo>
                  <a:lnTo>
                    <a:pt x="101" y="575"/>
                  </a:lnTo>
                  <a:lnTo>
                    <a:pt x="90" y="563"/>
                  </a:lnTo>
                  <a:lnTo>
                    <a:pt x="79" y="551"/>
                  </a:lnTo>
                  <a:lnTo>
                    <a:pt x="69" y="539"/>
                  </a:lnTo>
                  <a:lnTo>
                    <a:pt x="61" y="525"/>
                  </a:lnTo>
                  <a:lnTo>
                    <a:pt x="52" y="512"/>
                  </a:lnTo>
                  <a:lnTo>
                    <a:pt x="44" y="498"/>
                  </a:lnTo>
                  <a:lnTo>
                    <a:pt x="37" y="484"/>
                  </a:lnTo>
                  <a:lnTo>
                    <a:pt x="30" y="468"/>
                  </a:lnTo>
                  <a:lnTo>
                    <a:pt x="25" y="454"/>
                  </a:lnTo>
                  <a:lnTo>
                    <a:pt x="19" y="438"/>
                  </a:lnTo>
                  <a:lnTo>
                    <a:pt x="15" y="423"/>
                  </a:lnTo>
                  <a:lnTo>
                    <a:pt x="11" y="406"/>
                  </a:lnTo>
                  <a:lnTo>
                    <a:pt x="8" y="390"/>
                  </a:lnTo>
                  <a:lnTo>
                    <a:pt x="7" y="373"/>
                  </a:lnTo>
                  <a:lnTo>
                    <a:pt x="5" y="356"/>
                  </a:lnTo>
                  <a:lnTo>
                    <a:pt x="5" y="339"/>
                  </a:lnTo>
                  <a:lnTo>
                    <a:pt x="5" y="322"/>
                  </a:lnTo>
                  <a:lnTo>
                    <a:pt x="7" y="305"/>
                  </a:lnTo>
                  <a:lnTo>
                    <a:pt x="8" y="288"/>
                  </a:lnTo>
                  <a:lnTo>
                    <a:pt x="11" y="271"/>
                  </a:lnTo>
                  <a:lnTo>
                    <a:pt x="15" y="255"/>
                  </a:lnTo>
                  <a:lnTo>
                    <a:pt x="19" y="240"/>
                  </a:lnTo>
                  <a:lnTo>
                    <a:pt x="25" y="224"/>
                  </a:lnTo>
                  <a:lnTo>
                    <a:pt x="30" y="208"/>
                  </a:lnTo>
                  <a:lnTo>
                    <a:pt x="37" y="194"/>
                  </a:lnTo>
                  <a:lnTo>
                    <a:pt x="44" y="180"/>
                  </a:lnTo>
                  <a:lnTo>
                    <a:pt x="52" y="166"/>
                  </a:lnTo>
                  <a:lnTo>
                    <a:pt x="61" y="152"/>
                  </a:lnTo>
                  <a:lnTo>
                    <a:pt x="69" y="139"/>
                  </a:lnTo>
                  <a:lnTo>
                    <a:pt x="79" y="126"/>
                  </a:lnTo>
                  <a:lnTo>
                    <a:pt x="90" y="113"/>
                  </a:lnTo>
                  <a:lnTo>
                    <a:pt x="101" y="102"/>
                  </a:lnTo>
                  <a:lnTo>
                    <a:pt x="112" y="92"/>
                  </a:lnTo>
                  <a:lnTo>
                    <a:pt x="123" y="81"/>
                  </a:lnTo>
                  <a:lnTo>
                    <a:pt x="136" y="71"/>
                  </a:lnTo>
                  <a:lnTo>
                    <a:pt x="148" y="62"/>
                  </a:lnTo>
                  <a:lnTo>
                    <a:pt x="162" y="52"/>
                  </a:lnTo>
                  <a:lnTo>
                    <a:pt x="176" y="45"/>
                  </a:lnTo>
                  <a:lnTo>
                    <a:pt x="190" y="38"/>
                  </a:lnTo>
                  <a:lnTo>
                    <a:pt x="204" y="31"/>
                  </a:lnTo>
                  <a:lnTo>
                    <a:pt x="219" y="25"/>
                  </a:lnTo>
                  <a:lnTo>
                    <a:pt x="235" y="20"/>
                  </a:lnTo>
                  <a:lnTo>
                    <a:pt x="250" y="15"/>
                  </a:lnTo>
                  <a:lnTo>
                    <a:pt x="267" y="11"/>
                  </a:lnTo>
                  <a:lnTo>
                    <a:pt x="282" y="8"/>
                  </a:lnTo>
                  <a:lnTo>
                    <a:pt x="299" y="7"/>
                  </a:lnTo>
                  <a:lnTo>
                    <a:pt x="315" y="5"/>
                  </a:lnTo>
                  <a:lnTo>
                    <a:pt x="332" y="4"/>
                  </a:lnTo>
                  <a:lnTo>
                    <a:pt x="349" y="5"/>
                  </a:lnTo>
                  <a:lnTo>
                    <a:pt x="365" y="7"/>
                  </a:lnTo>
                  <a:lnTo>
                    <a:pt x="382" y="8"/>
                  </a:lnTo>
                  <a:lnTo>
                    <a:pt x="397" y="11"/>
                  </a:lnTo>
                  <a:lnTo>
                    <a:pt x="414" y="15"/>
                  </a:lnTo>
                  <a:lnTo>
                    <a:pt x="429" y="20"/>
                  </a:lnTo>
                  <a:lnTo>
                    <a:pt x="445" y="25"/>
                  </a:lnTo>
                  <a:lnTo>
                    <a:pt x="460" y="31"/>
                  </a:lnTo>
                  <a:lnTo>
                    <a:pt x="474" y="38"/>
                  </a:lnTo>
                  <a:lnTo>
                    <a:pt x="488" y="45"/>
                  </a:lnTo>
                  <a:lnTo>
                    <a:pt x="502" y="52"/>
                  </a:lnTo>
                  <a:lnTo>
                    <a:pt x="516" y="62"/>
                  </a:lnTo>
                  <a:lnTo>
                    <a:pt x="528" y="71"/>
                  </a:lnTo>
                  <a:lnTo>
                    <a:pt x="541" y="81"/>
                  </a:lnTo>
                  <a:lnTo>
                    <a:pt x="552" y="92"/>
                  </a:lnTo>
                  <a:lnTo>
                    <a:pt x="563" y="102"/>
                  </a:lnTo>
                  <a:lnTo>
                    <a:pt x="574" y="113"/>
                  </a:lnTo>
                  <a:lnTo>
                    <a:pt x="585" y="126"/>
                  </a:lnTo>
                  <a:lnTo>
                    <a:pt x="595" y="139"/>
                  </a:lnTo>
                  <a:lnTo>
                    <a:pt x="603" y="152"/>
                  </a:lnTo>
                  <a:lnTo>
                    <a:pt x="612" y="166"/>
                  </a:lnTo>
                  <a:lnTo>
                    <a:pt x="620" y="180"/>
                  </a:lnTo>
                  <a:lnTo>
                    <a:pt x="627" y="194"/>
                  </a:lnTo>
                  <a:lnTo>
                    <a:pt x="634" y="208"/>
                  </a:lnTo>
                  <a:lnTo>
                    <a:pt x="639" y="224"/>
                  </a:lnTo>
                  <a:lnTo>
                    <a:pt x="645" y="240"/>
                  </a:lnTo>
                  <a:lnTo>
                    <a:pt x="649" y="255"/>
                  </a:lnTo>
                  <a:lnTo>
                    <a:pt x="653" y="271"/>
                  </a:lnTo>
                  <a:lnTo>
                    <a:pt x="656" y="288"/>
                  </a:lnTo>
                  <a:lnTo>
                    <a:pt x="657" y="305"/>
                  </a:lnTo>
                  <a:lnTo>
                    <a:pt x="659" y="322"/>
                  </a:lnTo>
                  <a:lnTo>
                    <a:pt x="659" y="339"/>
                  </a:lnTo>
                  <a:close/>
                </a:path>
              </a:pathLst>
            </a:custGeom>
            <a:solidFill>
              <a:srgbClr val="97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2" name="Freeform 320"/>
            <p:cNvSpPr>
              <a:spLocks noEditPoints="1"/>
            </p:cNvSpPr>
            <p:nvPr/>
          </p:nvSpPr>
          <p:spPr bwMode="auto">
            <a:xfrm>
              <a:off x="4155" y="2130"/>
              <a:ext cx="660" cy="673"/>
            </a:xfrm>
            <a:custGeom>
              <a:avLst/>
              <a:gdLst>
                <a:gd name="T0" fmla="*/ 653 w 660"/>
                <a:gd name="T1" fmla="*/ 268 h 673"/>
                <a:gd name="T2" fmla="*/ 628 w 660"/>
                <a:gd name="T3" fmla="*/ 190 h 673"/>
                <a:gd name="T4" fmla="*/ 585 w 660"/>
                <a:gd name="T5" fmla="*/ 122 h 673"/>
                <a:gd name="T6" fmla="*/ 527 w 660"/>
                <a:gd name="T7" fmla="*/ 66 h 673"/>
                <a:gd name="T8" fmla="*/ 458 w 660"/>
                <a:gd name="T9" fmla="*/ 25 h 673"/>
                <a:gd name="T10" fmla="*/ 380 w 660"/>
                <a:gd name="T11" fmla="*/ 2 h 673"/>
                <a:gd name="T12" fmla="*/ 297 w 660"/>
                <a:gd name="T13" fmla="*/ 1 h 673"/>
                <a:gd name="T14" fmla="*/ 216 w 660"/>
                <a:gd name="T15" fmla="*/ 19 h 673"/>
                <a:gd name="T16" fmla="*/ 145 w 660"/>
                <a:gd name="T17" fmla="*/ 56 h 673"/>
                <a:gd name="T18" fmla="*/ 85 w 660"/>
                <a:gd name="T19" fmla="*/ 109 h 673"/>
                <a:gd name="T20" fmla="*/ 39 w 660"/>
                <a:gd name="T21" fmla="*/ 176 h 673"/>
                <a:gd name="T22" fmla="*/ 10 w 660"/>
                <a:gd name="T23" fmla="*/ 251 h 673"/>
                <a:gd name="T24" fmla="*/ 0 w 660"/>
                <a:gd name="T25" fmla="*/ 336 h 673"/>
                <a:gd name="T26" fmla="*/ 10 w 660"/>
                <a:gd name="T27" fmla="*/ 420 h 673"/>
                <a:gd name="T28" fmla="*/ 39 w 660"/>
                <a:gd name="T29" fmla="*/ 497 h 673"/>
                <a:gd name="T30" fmla="*/ 85 w 660"/>
                <a:gd name="T31" fmla="*/ 562 h 673"/>
                <a:gd name="T32" fmla="*/ 145 w 660"/>
                <a:gd name="T33" fmla="*/ 614 h 673"/>
                <a:gd name="T34" fmla="*/ 216 w 660"/>
                <a:gd name="T35" fmla="*/ 653 h 673"/>
                <a:gd name="T36" fmla="*/ 297 w 660"/>
                <a:gd name="T37" fmla="*/ 671 h 673"/>
                <a:gd name="T38" fmla="*/ 380 w 660"/>
                <a:gd name="T39" fmla="*/ 668 h 673"/>
                <a:gd name="T40" fmla="*/ 458 w 660"/>
                <a:gd name="T41" fmla="*/ 646 h 673"/>
                <a:gd name="T42" fmla="*/ 527 w 660"/>
                <a:gd name="T43" fmla="*/ 606 h 673"/>
                <a:gd name="T44" fmla="*/ 585 w 660"/>
                <a:gd name="T45" fmla="*/ 551 h 673"/>
                <a:gd name="T46" fmla="*/ 628 w 660"/>
                <a:gd name="T47" fmla="*/ 482 h 673"/>
                <a:gd name="T48" fmla="*/ 653 w 660"/>
                <a:gd name="T49" fmla="*/ 404 h 673"/>
                <a:gd name="T50" fmla="*/ 655 w 660"/>
                <a:gd name="T51" fmla="*/ 336 h 673"/>
                <a:gd name="T52" fmla="*/ 644 w 660"/>
                <a:gd name="T53" fmla="*/ 418 h 673"/>
                <a:gd name="T54" fmla="*/ 615 w 660"/>
                <a:gd name="T55" fmla="*/ 494 h 673"/>
                <a:gd name="T56" fmla="*/ 571 w 660"/>
                <a:gd name="T57" fmla="*/ 559 h 673"/>
                <a:gd name="T58" fmla="*/ 512 w 660"/>
                <a:gd name="T59" fmla="*/ 610 h 673"/>
                <a:gd name="T60" fmla="*/ 441 w 660"/>
                <a:gd name="T61" fmla="*/ 647 h 673"/>
                <a:gd name="T62" fmla="*/ 363 w 660"/>
                <a:gd name="T63" fmla="*/ 666 h 673"/>
                <a:gd name="T64" fmla="*/ 280 w 660"/>
                <a:gd name="T65" fmla="*/ 664 h 673"/>
                <a:gd name="T66" fmla="*/ 203 w 660"/>
                <a:gd name="T67" fmla="*/ 641 h 673"/>
                <a:gd name="T68" fmla="*/ 135 w 660"/>
                <a:gd name="T69" fmla="*/ 602 h 673"/>
                <a:gd name="T70" fmla="*/ 80 w 660"/>
                <a:gd name="T71" fmla="*/ 546 h 673"/>
                <a:gd name="T72" fmla="*/ 37 w 660"/>
                <a:gd name="T73" fmla="*/ 480 h 673"/>
                <a:gd name="T74" fmla="*/ 12 w 660"/>
                <a:gd name="T75" fmla="*/ 403 h 673"/>
                <a:gd name="T76" fmla="*/ 6 w 660"/>
                <a:gd name="T77" fmla="*/ 319 h 673"/>
                <a:gd name="T78" fmla="*/ 20 w 660"/>
                <a:gd name="T79" fmla="*/ 237 h 673"/>
                <a:gd name="T80" fmla="*/ 52 w 660"/>
                <a:gd name="T81" fmla="*/ 164 h 673"/>
                <a:gd name="T82" fmla="*/ 101 w 660"/>
                <a:gd name="T83" fmla="*/ 102 h 673"/>
                <a:gd name="T84" fmla="*/ 162 w 660"/>
                <a:gd name="T85" fmla="*/ 52 h 673"/>
                <a:gd name="T86" fmla="*/ 234 w 660"/>
                <a:gd name="T87" fmla="*/ 19 h 673"/>
                <a:gd name="T88" fmla="*/ 313 w 660"/>
                <a:gd name="T89" fmla="*/ 4 h 673"/>
                <a:gd name="T90" fmla="*/ 395 w 660"/>
                <a:gd name="T91" fmla="*/ 11 h 673"/>
                <a:gd name="T92" fmla="*/ 470 w 660"/>
                <a:gd name="T93" fmla="*/ 36 h 673"/>
                <a:gd name="T94" fmla="*/ 537 w 660"/>
                <a:gd name="T95" fmla="*/ 79 h 673"/>
                <a:gd name="T96" fmla="*/ 590 w 660"/>
                <a:gd name="T97" fmla="*/ 137 h 673"/>
                <a:gd name="T98" fmla="*/ 629 w 660"/>
                <a:gd name="T99" fmla="*/ 207 h 673"/>
                <a:gd name="T100" fmla="*/ 651 w 660"/>
                <a:gd name="T101" fmla="*/ 285 h 67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60"/>
                <a:gd name="T154" fmla="*/ 0 h 673"/>
                <a:gd name="T155" fmla="*/ 660 w 660"/>
                <a:gd name="T156" fmla="*/ 673 h 67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60" h="673">
                  <a:moveTo>
                    <a:pt x="660" y="336"/>
                  </a:moveTo>
                  <a:lnTo>
                    <a:pt x="660" y="319"/>
                  </a:lnTo>
                  <a:lnTo>
                    <a:pt x="658" y="301"/>
                  </a:lnTo>
                  <a:lnTo>
                    <a:pt x="657" y="285"/>
                  </a:lnTo>
                  <a:lnTo>
                    <a:pt x="653" y="268"/>
                  </a:lnTo>
                  <a:lnTo>
                    <a:pt x="650" y="251"/>
                  </a:lnTo>
                  <a:lnTo>
                    <a:pt x="646" y="235"/>
                  </a:lnTo>
                  <a:lnTo>
                    <a:pt x="640" y="220"/>
                  </a:lnTo>
                  <a:lnTo>
                    <a:pt x="635" y="204"/>
                  </a:lnTo>
                  <a:lnTo>
                    <a:pt x="628" y="190"/>
                  </a:lnTo>
                  <a:lnTo>
                    <a:pt x="621" y="176"/>
                  </a:lnTo>
                  <a:lnTo>
                    <a:pt x="612" y="161"/>
                  </a:lnTo>
                  <a:lnTo>
                    <a:pt x="604" y="147"/>
                  </a:lnTo>
                  <a:lnTo>
                    <a:pt x="594" y="134"/>
                  </a:lnTo>
                  <a:lnTo>
                    <a:pt x="585" y="122"/>
                  </a:lnTo>
                  <a:lnTo>
                    <a:pt x="575" y="109"/>
                  </a:lnTo>
                  <a:lnTo>
                    <a:pt x="564" y="98"/>
                  </a:lnTo>
                  <a:lnTo>
                    <a:pt x="553" y="86"/>
                  </a:lnTo>
                  <a:lnTo>
                    <a:pt x="540" y="76"/>
                  </a:lnTo>
                  <a:lnTo>
                    <a:pt x="527" y="66"/>
                  </a:lnTo>
                  <a:lnTo>
                    <a:pt x="515" y="56"/>
                  </a:lnTo>
                  <a:lnTo>
                    <a:pt x="501" y="48"/>
                  </a:lnTo>
                  <a:lnTo>
                    <a:pt x="487" y="39"/>
                  </a:lnTo>
                  <a:lnTo>
                    <a:pt x="473" y="32"/>
                  </a:lnTo>
                  <a:lnTo>
                    <a:pt x="458" y="25"/>
                  </a:lnTo>
                  <a:lnTo>
                    <a:pt x="444" y="19"/>
                  </a:lnTo>
                  <a:lnTo>
                    <a:pt x="429" y="14"/>
                  </a:lnTo>
                  <a:lnTo>
                    <a:pt x="412" y="10"/>
                  </a:lnTo>
                  <a:lnTo>
                    <a:pt x="397" y="5"/>
                  </a:lnTo>
                  <a:lnTo>
                    <a:pt x="380" y="2"/>
                  </a:lnTo>
                  <a:lnTo>
                    <a:pt x="363" y="1"/>
                  </a:lnTo>
                  <a:lnTo>
                    <a:pt x="347" y="0"/>
                  </a:lnTo>
                  <a:lnTo>
                    <a:pt x="330" y="0"/>
                  </a:lnTo>
                  <a:lnTo>
                    <a:pt x="313" y="0"/>
                  </a:lnTo>
                  <a:lnTo>
                    <a:pt x="297" y="1"/>
                  </a:lnTo>
                  <a:lnTo>
                    <a:pt x="280" y="2"/>
                  </a:lnTo>
                  <a:lnTo>
                    <a:pt x="263" y="5"/>
                  </a:lnTo>
                  <a:lnTo>
                    <a:pt x="248" y="10"/>
                  </a:lnTo>
                  <a:lnTo>
                    <a:pt x="231" y="14"/>
                  </a:lnTo>
                  <a:lnTo>
                    <a:pt x="216" y="19"/>
                  </a:lnTo>
                  <a:lnTo>
                    <a:pt x="202" y="25"/>
                  </a:lnTo>
                  <a:lnTo>
                    <a:pt x="187" y="32"/>
                  </a:lnTo>
                  <a:lnTo>
                    <a:pt x="173" y="39"/>
                  </a:lnTo>
                  <a:lnTo>
                    <a:pt x="159" y="48"/>
                  </a:lnTo>
                  <a:lnTo>
                    <a:pt x="145" y="56"/>
                  </a:lnTo>
                  <a:lnTo>
                    <a:pt x="133" y="66"/>
                  </a:lnTo>
                  <a:lnTo>
                    <a:pt x="120" y="76"/>
                  </a:lnTo>
                  <a:lnTo>
                    <a:pt x="109" y="86"/>
                  </a:lnTo>
                  <a:lnTo>
                    <a:pt x="96" y="98"/>
                  </a:lnTo>
                  <a:lnTo>
                    <a:pt x="85" y="109"/>
                  </a:lnTo>
                  <a:lnTo>
                    <a:pt x="75" y="122"/>
                  </a:lnTo>
                  <a:lnTo>
                    <a:pt x="66" y="134"/>
                  </a:lnTo>
                  <a:lnTo>
                    <a:pt x="56" y="147"/>
                  </a:lnTo>
                  <a:lnTo>
                    <a:pt x="48" y="161"/>
                  </a:lnTo>
                  <a:lnTo>
                    <a:pt x="39" y="176"/>
                  </a:lnTo>
                  <a:lnTo>
                    <a:pt x="32" y="190"/>
                  </a:lnTo>
                  <a:lnTo>
                    <a:pt x="25" y="204"/>
                  </a:lnTo>
                  <a:lnTo>
                    <a:pt x="20" y="220"/>
                  </a:lnTo>
                  <a:lnTo>
                    <a:pt x="14" y="235"/>
                  </a:lnTo>
                  <a:lnTo>
                    <a:pt x="10" y="251"/>
                  </a:lnTo>
                  <a:lnTo>
                    <a:pt x="7" y="268"/>
                  </a:lnTo>
                  <a:lnTo>
                    <a:pt x="5" y="285"/>
                  </a:lnTo>
                  <a:lnTo>
                    <a:pt x="2" y="301"/>
                  </a:lnTo>
                  <a:lnTo>
                    <a:pt x="0" y="319"/>
                  </a:lnTo>
                  <a:lnTo>
                    <a:pt x="0" y="336"/>
                  </a:lnTo>
                  <a:lnTo>
                    <a:pt x="0" y="353"/>
                  </a:lnTo>
                  <a:lnTo>
                    <a:pt x="2" y="370"/>
                  </a:lnTo>
                  <a:lnTo>
                    <a:pt x="5" y="387"/>
                  </a:lnTo>
                  <a:lnTo>
                    <a:pt x="7" y="404"/>
                  </a:lnTo>
                  <a:lnTo>
                    <a:pt x="10" y="420"/>
                  </a:lnTo>
                  <a:lnTo>
                    <a:pt x="14" y="435"/>
                  </a:lnTo>
                  <a:lnTo>
                    <a:pt x="20" y="451"/>
                  </a:lnTo>
                  <a:lnTo>
                    <a:pt x="25" y="467"/>
                  </a:lnTo>
                  <a:lnTo>
                    <a:pt x="32" y="482"/>
                  </a:lnTo>
                  <a:lnTo>
                    <a:pt x="39" y="497"/>
                  </a:lnTo>
                  <a:lnTo>
                    <a:pt x="48" y="511"/>
                  </a:lnTo>
                  <a:lnTo>
                    <a:pt x="56" y="524"/>
                  </a:lnTo>
                  <a:lnTo>
                    <a:pt x="66" y="538"/>
                  </a:lnTo>
                  <a:lnTo>
                    <a:pt x="75" y="551"/>
                  </a:lnTo>
                  <a:lnTo>
                    <a:pt x="85" y="562"/>
                  </a:lnTo>
                  <a:lnTo>
                    <a:pt x="96" y="573"/>
                  </a:lnTo>
                  <a:lnTo>
                    <a:pt x="109" y="585"/>
                  </a:lnTo>
                  <a:lnTo>
                    <a:pt x="120" y="596"/>
                  </a:lnTo>
                  <a:lnTo>
                    <a:pt x="133" y="606"/>
                  </a:lnTo>
                  <a:lnTo>
                    <a:pt x="145" y="614"/>
                  </a:lnTo>
                  <a:lnTo>
                    <a:pt x="159" y="624"/>
                  </a:lnTo>
                  <a:lnTo>
                    <a:pt x="173" y="631"/>
                  </a:lnTo>
                  <a:lnTo>
                    <a:pt x="187" y="640"/>
                  </a:lnTo>
                  <a:lnTo>
                    <a:pt x="202" y="646"/>
                  </a:lnTo>
                  <a:lnTo>
                    <a:pt x="216" y="653"/>
                  </a:lnTo>
                  <a:lnTo>
                    <a:pt x="231" y="657"/>
                  </a:lnTo>
                  <a:lnTo>
                    <a:pt x="248" y="661"/>
                  </a:lnTo>
                  <a:lnTo>
                    <a:pt x="263" y="666"/>
                  </a:lnTo>
                  <a:lnTo>
                    <a:pt x="280" y="668"/>
                  </a:lnTo>
                  <a:lnTo>
                    <a:pt x="297" y="671"/>
                  </a:lnTo>
                  <a:lnTo>
                    <a:pt x="313" y="673"/>
                  </a:lnTo>
                  <a:lnTo>
                    <a:pt x="330" y="673"/>
                  </a:lnTo>
                  <a:lnTo>
                    <a:pt x="347" y="673"/>
                  </a:lnTo>
                  <a:lnTo>
                    <a:pt x="363" y="671"/>
                  </a:lnTo>
                  <a:lnTo>
                    <a:pt x="380" y="668"/>
                  </a:lnTo>
                  <a:lnTo>
                    <a:pt x="397" y="666"/>
                  </a:lnTo>
                  <a:lnTo>
                    <a:pt x="412" y="661"/>
                  </a:lnTo>
                  <a:lnTo>
                    <a:pt x="429" y="657"/>
                  </a:lnTo>
                  <a:lnTo>
                    <a:pt x="444" y="653"/>
                  </a:lnTo>
                  <a:lnTo>
                    <a:pt x="458" y="646"/>
                  </a:lnTo>
                  <a:lnTo>
                    <a:pt x="473" y="640"/>
                  </a:lnTo>
                  <a:lnTo>
                    <a:pt x="487" y="631"/>
                  </a:lnTo>
                  <a:lnTo>
                    <a:pt x="501" y="624"/>
                  </a:lnTo>
                  <a:lnTo>
                    <a:pt x="515" y="614"/>
                  </a:lnTo>
                  <a:lnTo>
                    <a:pt x="527" y="606"/>
                  </a:lnTo>
                  <a:lnTo>
                    <a:pt x="540" y="596"/>
                  </a:lnTo>
                  <a:lnTo>
                    <a:pt x="553" y="585"/>
                  </a:lnTo>
                  <a:lnTo>
                    <a:pt x="564" y="573"/>
                  </a:lnTo>
                  <a:lnTo>
                    <a:pt x="575" y="562"/>
                  </a:lnTo>
                  <a:lnTo>
                    <a:pt x="585" y="551"/>
                  </a:lnTo>
                  <a:lnTo>
                    <a:pt x="594" y="538"/>
                  </a:lnTo>
                  <a:lnTo>
                    <a:pt x="604" y="524"/>
                  </a:lnTo>
                  <a:lnTo>
                    <a:pt x="612" y="511"/>
                  </a:lnTo>
                  <a:lnTo>
                    <a:pt x="621" y="497"/>
                  </a:lnTo>
                  <a:lnTo>
                    <a:pt x="628" y="482"/>
                  </a:lnTo>
                  <a:lnTo>
                    <a:pt x="635" y="467"/>
                  </a:lnTo>
                  <a:lnTo>
                    <a:pt x="640" y="451"/>
                  </a:lnTo>
                  <a:lnTo>
                    <a:pt x="646" y="435"/>
                  </a:lnTo>
                  <a:lnTo>
                    <a:pt x="650" y="420"/>
                  </a:lnTo>
                  <a:lnTo>
                    <a:pt x="653" y="404"/>
                  </a:lnTo>
                  <a:lnTo>
                    <a:pt x="657" y="387"/>
                  </a:lnTo>
                  <a:lnTo>
                    <a:pt x="658" y="370"/>
                  </a:lnTo>
                  <a:lnTo>
                    <a:pt x="660" y="353"/>
                  </a:lnTo>
                  <a:lnTo>
                    <a:pt x="660" y="336"/>
                  </a:lnTo>
                  <a:close/>
                  <a:moveTo>
                    <a:pt x="655" y="336"/>
                  </a:moveTo>
                  <a:lnTo>
                    <a:pt x="654" y="353"/>
                  </a:lnTo>
                  <a:lnTo>
                    <a:pt x="653" y="370"/>
                  </a:lnTo>
                  <a:lnTo>
                    <a:pt x="651" y="386"/>
                  </a:lnTo>
                  <a:lnTo>
                    <a:pt x="648" y="403"/>
                  </a:lnTo>
                  <a:lnTo>
                    <a:pt x="644" y="418"/>
                  </a:lnTo>
                  <a:lnTo>
                    <a:pt x="640" y="434"/>
                  </a:lnTo>
                  <a:lnTo>
                    <a:pt x="635" y="450"/>
                  </a:lnTo>
                  <a:lnTo>
                    <a:pt x="629" y="465"/>
                  </a:lnTo>
                  <a:lnTo>
                    <a:pt x="623" y="480"/>
                  </a:lnTo>
                  <a:lnTo>
                    <a:pt x="615" y="494"/>
                  </a:lnTo>
                  <a:lnTo>
                    <a:pt x="608" y="508"/>
                  </a:lnTo>
                  <a:lnTo>
                    <a:pt x="600" y="521"/>
                  </a:lnTo>
                  <a:lnTo>
                    <a:pt x="590" y="535"/>
                  </a:lnTo>
                  <a:lnTo>
                    <a:pt x="580" y="546"/>
                  </a:lnTo>
                  <a:lnTo>
                    <a:pt x="571" y="559"/>
                  </a:lnTo>
                  <a:lnTo>
                    <a:pt x="559" y="570"/>
                  </a:lnTo>
                  <a:lnTo>
                    <a:pt x="548" y="582"/>
                  </a:lnTo>
                  <a:lnTo>
                    <a:pt x="537" y="592"/>
                  </a:lnTo>
                  <a:lnTo>
                    <a:pt x="525" y="602"/>
                  </a:lnTo>
                  <a:lnTo>
                    <a:pt x="512" y="610"/>
                  </a:lnTo>
                  <a:lnTo>
                    <a:pt x="498" y="620"/>
                  </a:lnTo>
                  <a:lnTo>
                    <a:pt x="484" y="627"/>
                  </a:lnTo>
                  <a:lnTo>
                    <a:pt x="470" y="634"/>
                  </a:lnTo>
                  <a:lnTo>
                    <a:pt x="457" y="641"/>
                  </a:lnTo>
                  <a:lnTo>
                    <a:pt x="441" y="647"/>
                  </a:lnTo>
                  <a:lnTo>
                    <a:pt x="426" y="653"/>
                  </a:lnTo>
                  <a:lnTo>
                    <a:pt x="411" y="657"/>
                  </a:lnTo>
                  <a:lnTo>
                    <a:pt x="395" y="661"/>
                  </a:lnTo>
                  <a:lnTo>
                    <a:pt x="380" y="664"/>
                  </a:lnTo>
                  <a:lnTo>
                    <a:pt x="363" y="666"/>
                  </a:lnTo>
                  <a:lnTo>
                    <a:pt x="347" y="667"/>
                  </a:lnTo>
                  <a:lnTo>
                    <a:pt x="330" y="667"/>
                  </a:lnTo>
                  <a:lnTo>
                    <a:pt x="313" y="667"/>
                  </a:lnTo>
                  <a:lnTo>
                    <a:pt x="297" y="666"/>
                  </a:lnTo>
                  <a:lnTo>
                    <a:pt x="280" y="664"/>
                  </a:lnTo>
                  <a:lnTo>
                    <a:pt x="265" y="661"/>
                  </a:lnTo>
                  <a:lnTo>
                    <a:pt x="249" y="657"/>
                  </a:lnTo>
                  <a:lnTo>
                    <a:pt x="234" y="653"/>
                  </a:lnTo>
                  <a:lnTo>
                    <a:pt x="219" y="647"/>
                  </a:lnTo>
                  <a:lnTo>
                    <a:pt x="203" y="641"/>
                  </a:lnTo>
                  <a:lnTo>
                    <a:pt x="190" y="634"/>
                  </a:lnTo>
                  <a:lnTo>
                    <a:pt x="176" y="627"/>
                  </a:lnTo>
                  <a:lnTo>
                    <a:pt x="162" y="620"/>
                  </a:lnTo>
                  <a:lnTo>
                    <a:pt x="148" y="610"/>
                  </a:lnTo>
                  <a:lnTo>
                    <a:pt x="135" y="602"/>
                  </a:lnTo>
                  <a:lnTo>
                    <a:pt x="123" y="592"/>
                  </a:lnTo>
                  <a:lnTo>
                    <a:pt x="112" y="582"/>
                  </a:lnTo>
                  <a:lnTo>
                    <a:pt x="101" y="570"/>
                  </a:lnTo>
                  <a:lnTo>
                    <a:pt x="89" y="559"/>
                  </a:lnTo>
                  <a:lnTo>
                    <a:pt x="80" y="546"/>
                  </a:lnTo>
                  <a:lnTo>
                    <a:pt x="70" y="535"/>
                  </a:lnTo>
                  <a:lnTo>
                    <a:pt x="60" y="521"/>
                  </a:lnTo>
                  <a:lnTo>
                    <a:pt x="52" y="508"/>
                  </a:lnTo>
                  <a:lnTo>
                    <a:pt x="45" y="494"/>
                  </a:lnTo>
                  <a:lnTo>
                    <a:pt x="37" y="480"/>
                  </a:lnTo>
                  <a:lnTo>
                    <a:pt x="31" y="465"/>
                  </a:lnTo>
                  <a:lnTo>
                    <a:pt x="25" y="450"/>
                  </a:lnTo>
                  <a:lnTo>
                    <a:pt x="20" y="434"/>
                  </a:lnTo>
                  <a:lnTo>
                    <a:pt x="16" y="418"/>
                  </a:lnTo>
                  <a:lnTo>
                    <a:pt x="12" y="403"/>
                  </a:lnTo>
                  <a:lnTo>
                    <a:pt x="9" y="386"/>
                  </a:lnTo>
                  <a:lnTo>
                    <a:pt x="7" y="370"/>
                  </a:lnTo>
                  <a:lnTo>
                    <a:pt x="6" y="353"/>
                  </a:lnTo>
                  <a:lnTo>
                    <a:pt x="5" y="336"/>
                  </a:lnTo>
                  <a:lnTo>
                    <a:pt x="6" y="319"/>
                  </a:lnTo>
                  <a:lnTo>
                    <a:pt x="7" y="302"/>
                  </a:lnTo>
                  <a:lnTo>
                    <a:pt x="9" y="285"/>
                  </a:lnTo>
                  <a:lnTo>
                    <a:pt x="12" y="269"/>
                  </a:lnTo>
                  <a:lnTo>
                    <a:pt x="16" y="252"/>
                  </a:lnTo>
                  <a:lnTo>
                    <a:pt x="20" y="237"/>
                  </a:lnTo>
                  <a:lnTo>
                    <a:pt x="25" y="221"/>
                  </a:lnTo>
                  <a:lnTo>
                    <a:pt x="31" y="207"/>
                  </a:lnTo>
                  <a:lnTo>
                    <a:pt x="37" y="191"/>
                  </a:lnTo>
                  <a:lnTo>
                    <a:pt x="45" y="177"/>
                  </a:lnTo>
                  <a:lnTo>
                    <a:pt x="52" y="164"/>
                  </a:lnTo>
                  <a:lnTo>
                    <a:pt x="60" y="150"/>
                  </a:lnTo>
                  <a:lnTo>
                    <a:pt x="70" y="137"/>
                  </a:lnTo>
                  <a:lnTo>
                    <a:pt x="80" y="125"/>
                  </a:lnTo>
                  <a:lnTo>
                    <a:pt x="89" y="113"/>
                  </a:lnTo>
                  <a:lnTo>
                    <a:pt x="101" y="102"/>
                  </a:lnTo>
                  <a:lnTo>
                    <a:pt x="112" y="90"/>
                  </a:lnTo>
                  <a:lnTo>
                    <a:pt x="123" y="79"/>
                  </a:lnTo>
                  <a:lnTo>
                    <a:pt x="135" y="71"/>
                  </a:lnTo>
                  <a:lnTo>
                    <a:pt x="148" y="61"/>
                  </a:lnTo>
                  <a:lnTo>
                    <a:pt x="162" y="52"/>
                  </a:lnTo>
                  <a:lnTo>
                    <a:pt x="176" y="44"/>
                  </a:lnTo>
                  <a:lnTo>
                    <a:pt x="190" y="36"/>
                  </a:lnTo>
                  <a:lnTo>
                    <a:pt x="203" y="31"/>
                  </a:lnTo>
                  <a:lnTo>
                    <a:pt x="219" y="24"/>
                  </a:lnTo>
                  <a:lnTo>
                    <a:pt x="234" y="19"/>
                  </a:lnTo>
                  <a:lnTo>
                    <a:pt x="249" y="14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7" y="5"/>
                  </a:lnTo>
                  <a:lnTo>
                    <a:pt x="313" y="4"/>
                  </a:lnTo>
                  <a:lnTo>
                    <a:pt x="330" y="4"/>
                  </a:lnTo>
                  <a:lnTo>
                    <a:pt x="347" y="4"/>
                  </a:lnTo>
                  <a:lnTo>
                    <a:pt x="363" y="5"/>
                  </a:lnTo>
                  <a:lnTo>
                    <a:pt x="380" y="8"/>
                  </a:lnTo>
                  <a:lnTo>
                    <a:pt x="395" y="11"/>
                  </a:lnTo>
                  <a:lnTo>
                    <a:pt x="411" y="14"/>
                  </a:lnTo>
                  <a:lnTo>
                    <a:pt x="426" y="19"/>
                  </a:lnTo>
                  <a:lnTo>
                    <a:pt x="441" y="24"/>
                  </a:lnTo>
                  <a:lnTo>
                    <a:pt x="457" y="31"/>
                  </a:lnTo>
                  <a:lnTo>
                    <a:pt x="470" y="36"/>
                  </a:lnTo>
                  <a:lnTo>
                    <a:pt x="484" y="44"/>
                  </a:lnTo>
                  <a:lnTo>
                    <a:pt x="498" y="52"/>
                  </a:lnTo>
                  <a:lnTo>
                    <a:pt x="512" y="61"/>
                  </a:lnTo>
                  <a:lnTo>
                    <a:pt x="525" y="71"/>
                  </a:lnTo>
                  <a:lnTo>
                    <a:pt x="537" y="79"/>
                  </a:lnTo>
                  <a:lnTo>
                    <a:pt x="548" y="90"/>
                  </a:lnTo>
                  <a:lnTo>
                    <a:pt x="559" y="102"/>
                  </a:lnTo>
                  <a:lnTo>
                    <a:pt x="571" y="113"/>
                  </a:lnTo>
                  <a:lnTo>
                    <a:pt x="580" y="125"/>
                  </a:lnTo>
                  <a:lnTo>
                    <a:pt x="590" y="137"/>
                  </a:lnTo>
                  <a:lnTo>
                    <a:pt x="600" y="150"/>
                  </a:lnTo>
                  <a:lnTo>
                    <a:pt x="608" y="164"/>
                  </a:lnTo>
                  <a:lnTo>
                    <a:pt x="615" y="177"/>
                  </a:lnTo>
                  <a:lnTo>
                    <a:pt x="623" y="191"/>
                  </a:lnTo>
                  <a:lnTo>
                    <a:pt x="629" y="207"/>
                  </a:lnTo>
                  <a:lnTo>
                    <a:pt x="635" y="221"/>
                  </a:lnTo>
                  <a:lnTo>
                    <a:pt x="640" y="237"/>
                  </a:lnTo>
                  <a:lnTo>
                    <a:pt x="644" y="252"/>
                  </a:lnTo>
                  <a:lnTo>
                    <a:pt x="648" y="269"/>
                  </a:lnTo>
                  <a:lnTo>
                    <a:pt x="651" y="285"/>
                  </a:lnTo>
                  <a:lnTo>
                    <a:pt x="653" y="302"/>
                  </a:lnTo>
                  <a:lnTo>
                    <a:pt x="654" y="319"/>
                  </a:lnTo>
                  <a:lnTo>
                    <a:pt x="655" y="336"/>
                  </a:lnTo>
                  <a:close/>
                </a:path>
              </a:pathLst>
            </a:custGeom>
            <a:solidFill>
              <a:srgbClr val="97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3" name="Freeform 321"/>
            <p:cNvSpPr>
              <a:spLocks noEditPoints="1"/>
            </p:cNvSpPr>
            <p:nvPr/>
          </p:nvSpPr>
          <p:spPr bwMode="auto">
            <a:xfrm>
              <a:off x="4158" y="2131"/>
              <a:ext cx="654" cy="669"/>
            </a:xfrm>
            <a:custGeom>
              <a:avLst/>
              <a:gdLst>
                <a:gd name="T0" fmla="*/ 648 w 654"/>
                <a:gd name="T1" fmla="*/ 267 h 669"/>
                <a:gd name="T2" fmla="*/ 622 w 654"/>
                <a:gd name="T3" fmla="*/ 190 h 669"/>
                <a:gd name="T4" fmla="*/ 580 w 654"/>
                <a:gd name="T5" fmla="*/ 122 h 669"/>
                <a:gd name="T6" fmla="*/ 523 w 654"/>
                <a:gd name="T7" fmla="*/ 67 h 669"/>
                <a:gd name="T8" fmla="*/ 455 w 654"/>
                <a:gd name="T9" fmla="*/ 27 h 669"/>
                <a:gd name="T10" fmla="*/ 377 w 654"/>
                <a:gd name="T11" fmla="*/ 4 h 669"/>
                <a:gd name="T12" fmla="*/ 294 w 654"/>
                <a:gd name="T13" fmla="*/ 3 h 669"/>
                <a:gd name="T14" fmla="*/ 214 w 654"/>
                <a:gd name="T15" fmla="*/ 21 h 669"/>
                <a:gd name="T16" fmla="*/ 143 w 654"/>
                <a:gd name="T17" fmla="*/ 58 h 669"/>
                <a:gd name="T18" fmla="*/ 85 w 654"/>
                <a:gd name="T19" fmla="*/ 109 h 669"/>
                <a:gd name="T20" fmla="*/ 39 w 654"/>
                <a:gd name="T21" fmla="*/ 176 h 669"/>
                <a:gd name="T22" fmla="*/ 10 w 654"/>
                <a:gd name="T23" fmla="*/ 251 h 669"/>
                <a:gd name="T24" fmla="*/ 0 w 654"/>
                <a:gd name="T25" fmla="*/ 335 h 669"/>
                <a:gd name="T26" fmla="*/ 10 w 654"/>
                <a:gd name="T27" fmla="*/ 419 h 669"/>
                <a:gd name="T28" fmla="*/ 39 w 654"/>
                <a:gd name="T29" fmla="*/ 494 h 669"/>
                <a:gd name="T30" fmla="*/ 85 w 654"/>
                <a:gd name="T31" fmla="*/ 559 h 669"/>
                <a:gd name="T32" fmla="*/ 143 w 654"/>
                <a:gd name="T33" fmla="*/ 612 h 669"/>
                <a:gd name="T34" fmla="*/ 214 w 654"/>
                <a:gd name="T35" fmla="*/ 649 h 669"/>
                <a:gd name="T36" fmla="*/ 294 w 654"/>
                <a:gd name="T37" fmla="*/ 667 h 669"/>
                <a:gd name="T38" fmla="*/ 377 w 654"/>
                <a:gd name="T39" fmla="*/ 665 h 669"/>
                <a:gd name="T40" fmla="*/ 455 w 654"/>
                <a:gd name="T41" fmla="*/ 643 h 669"/>
                <a:gd name="T42" fmla="*/ 523 w 654"/>
                <a:gd name="T43" fmla="*/ 602 h 669"/>
                <a:gd name="T44" fmla="*/ 580 w 654"/>
                <a:gd name="T45" fmla="*/ 547 h 669"/>
                <a:gd name="T46" fmla="*/ 622 w 654"/>
                <a:gd name="T47" fmla="*/ 480 h 669"/>
                <a:gd name="T48" fmla="*/ 648 w 654"/>
                <a:gd name="T49" fmla="*/ 402 h 669"/>
                <a:gd name="T50" fmla="*/ 650 w 654"/>
                <a:gd name="T51" fmla="*/ 335 h 669"/>
                <a:gd name="T52" fmla="*/ 640 w 654"/>
                <a:gd name="T53" fmla="*/ 417 h 669"/>
                <a:gd name="T54" fmla="*/ 611 w 654"/>
                <a:gd name="T55" fmla="*/ 491 h 669"/>
                <a:gd name="T56" fmla="*/ 566 w 654"/>
                <a:gd name="T57" fmla="*/ 557 h 669"/>
                <a:gd name="T58" fmla="*/ 508 w 654"/>
                <a:gd name="T59" fmla="*/ 608 h 669"/>
                <a:gd name="T60" fmla="*/ 438 w 654"/>
                <a:gd name="T61" fmla="*/ 643 h 669"/>
                <a:gd name="T62" fmla="*/ 360 w 654"/>
                <a:gd name="T63" fmla="*/ 662 h 669"/>
                <a:gd name="T64" fmla="*/ 278 w 654"/>
                <a:gd name="T65" fmla="*/ 660 h 669"/>
                <a:gd name="T66" fmla="*/ 202 w 654"/>
                <a:gd name="T67" fmla="*/ 638 h 669"/>
                <a:gd name="T68" fmla="*/ 134 w 654"/>
                <a:gd name="T69" fmla="*/ 598 h 669"/>
                <a:gd name="T70" fmla="*/ 78 w 654"/>
                <a:gd name="T71" fmla="*/ 544 h 669"/>
                <a:gd name="T72" fmla="*/ 36 w 654"/>
                <a:gd name="T73" fmla="*/ 477 h 669"/>
                <a:gd name="T74" fmla="*/ 11 w 654"/>
                <a:gd name="T75" fmla="*/ 400 h 669"/>
                <a:gd name="T76" fmla="*/ 6 w 654"/>
                <a:gd name="T77" fmla="*/ 318 h 669"/>
                <a:gd name="T78" fmla="*/ 20 w 654"/>
                <a:gd name="T79" fmla="*/ 237 h 669"/>
                <a:gd name="T80" fmla="*/ 52 w 654"/>
                <a:gd name="T81" fmla="*/ 165 h 669"/>
                <a:gd name="T82" fmla="*/ 99 w 654"/>
                <a:gd name="T83" fmla="*/ 102 h 669"/>
                <a:gd name="T84" fmla="*/ 160 w 654"/>
                <a:gd name="T85" fmla="*/ 54 h 669"/>
                <a:gd name="T86" fmla="*/ 231 w 654"/>
                <a:gd name="T87" fmla="*/ 20 h 669"/>
                <a:gd name="T88" fmla="*/ 310 w 654"/>
                <a:gd name="T89" fmla="*/ 6 h 669"/>
                <a:gd name="T90" fmla="*/ 392 w 654"/>
                <a:gd name="T91" fmla="*/ 13 h 669"/>
                <a:gd name="T92" fmla="*/ 467 w 654"/>
                <a:gd name="T93" fmla="*/ 38 h 669"/>
                <a:gd name="T94" fmla="*/ 531 w 654"/>
                <a:gd name="T95" fmla="*/ 81 h 669"/>
                <a:gd name="T96" fmla="*/ 586 w 654"/>
                <a:gd name="T97" fmla="*/ 138 h 669"/>
                <a:gd name="T98" fmla="*/ 625 w 654"/>
                <a:gd name="T99" fmla="*/ 207 h 669"/>
                <a:gd name="T100" fmla="*/ 645 w 654"/>
                <a:gd name="T101" fmla="*/ 284 h 66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4"/>
                <a:gd name="T154" fmla="*/ 0 h 669"/>
                <a:gd name="T155" fmla="*/ 654 w 654"/>
                <a:gd name="T156" fmla="*/ 669 h 66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4" h="669">
                  <a:moveTo>
                    <a:pt x="654" y="335"/>
                  </a:moveTo>
                  <a:lnTo>
                    <a:pt x="654" y="318"/>
                  </a:lnTo>
                  <a:lnTo>
                    <a:pt x="652" y="301"/>
                  </a:lnTo>
                  <a:lnTo>
                    <a:pt x="651" y="284"/>
                  </a:lnTo>
                  <a:lnTo>
                    <a:pt x="648" y="267"/>
                  </a:lnTo>
                  <a:lnTo>
                    <a:pt x="644" y="251"/>
                  </a:lnTo>
                  <a:lnTo>
                    <a:pt x="640" y="236"/>
                  </a:lnTo>
                  <a:lnTo>
                    <a:pt x="634" y="220"/>
                  </a:lnTo>
                  <a:lnTo>
                    <a:pt x="629" y="204"/>
                  </a:lnTo>
                  <a:lnTo>
                    <a:pt x="622" y="190"/>
                  </a:lnTo>
                  <a:lnTo>
                    <a:pt x="615" y="176"/>
                  </a:lnTo>
                  <a:lnTo>
                    <a:pt x="607" y="162"/>
                  </a:lnTo>
                  <a:lnTo>
                    <a:pt x="598" y="148"/>
                  </a:lnTo>
                  <a:lnTo>
                    <a:pt x="590" y="135"/>
                  </a:lnTo>
                  <a:lnTo>
                    <a:pt x="580" y="122"/>
                  </a:lnTo>
                  <a:lnTo>
                    <a:pt x="569" y="109"/>
                  </a:lnTo>
                  <a:lnTo>
                    <a:pt x="558" y="98"/>
                  </a:lnTo>
                  <a:lnTo>
                    <a:pt x="547" y="88"/>
                  </a:lnTo>
                  <a:lnTo>
                    <a:pt x="536" y="77"/>
                  </a:lnTo>
                  <a:lnTo>
                    <a:pt x="523" y="67"/>
                  </a:lnTo>
                  <a:lnTo>
                    <a:pt x="511" y="58"/>
                  </a:lnTo>
                  <a:lnTo>
                    <a:pt x="497" y="48"/>
                  </a:lnTo>
                  <a:lnTo>
                    <a:pt x="483" y="41"/>
                  </a:lnTo>
                  <a:lnTo>
                    <a:pt x="469" y="34"/>
                  </a:lnTo>
                  <a:lnTo>
                    <a:pt x="455" y="27"/>
                  </a:lnTo>
                  <a:lnTo>
                    <a:pt x="440" y="21"/>
                  </a:lnTo>
                  <a:lnTo>
                    <a:pt x="424" y="16"/>
                  </a:lnTo>
                  <a:lnTo>
                    <a:pt x="409" y="11"/>
                  </a:lnTo>
                  <a:lnTo>
                    <a:pt x="392" y="7"/>
                  </a:lnTo>
                  <a:lnTo>
                    <a:pt x="377" y="4"/>
                  </a:lnTo>
                  <a:lnTo>
                    <a:pt x="360" y="3"/>
                  </a:lnTo>
                  <a:lnTo>
                    <a:pt x="344" y="1"/>
                  </a:lnTo>
                  <a:lnTo>
                    <a:pt x="327" y="0"/>
                  </a:lnTo>
                  <a:lnTo>
                    <a:pt x="310" y="1"/>
                  </a:lnTo>
                  <a:lnTo>
                    <a:pt x="294" y="3"/>
                  </a:lnTo>
                  <a:lnTo>
                    <a:pt x="277" y="4"/>
                  </a:lnTo>
                  <a:lnTo>
                    <a:pt x="262" y="7"/>
                  </a:lnTo>
                  <a:lnTo>
                    <a:pt x="245" y="11"/>
                  </a:lnTo>
                  <a:lnTo>
                    <a:pt x="230" y="16"/>
                  </a:lnTo>
                  <a:lnTo>
                    <a:pt x="214" y="21"/>
                  </a:lnTo>
                  <a:lnTo>
                    <a:pt x="199" y="27"/>
                  </a:lnTo>
                  <a:lnTo>
                    <a:pt x="185" y="34"/>
                  </a:lnTo>
                  <a:lnTo>
                    <a:pt x="171" y="41"/>
                  </a:lnTo>
                  <a:lnTo>
                    <a:pt x="157" y="48"/>
                  </a:lnTo>
                  <a:lnTo>
                    <a:pt x="143" y="58"/>
                  </a:lnTo>
                  <a:lnTo>
                    <a:pt x="131" y="67"/>
                  </a:lnTo>
                  <a:lnTo>
                    <a:pt x="118" y="77"/>
                  </a:lnTo>
                  <a:lnTo>
                    <a:pt x="107" y="88"/>
                  </a:lnTo>
                  <a:lnTo>
                    <a:pt x="96" y="98"/>
                  </a:lnTo>
                  <a:lnTo>
                    <a:pt x="85" y="109"/>
                  </a:lnTo>
                  <a:lnTo>
                    <a:pt x="74" y="122"/>
                  </a:lnTo>
                  <a:lnTo>
                    <a:pt x="64" y="135"/>
                  </a:lnTo>
                  <a:lnTo>
                    <a:pt x="56" y="148"/>
                  </a:lnTo>
                  <a:lnTo>
                    <a:pt x="47" y="162"/>
                  </a:lnTo>
                  <a:lnTo>
                    <a:pt x="39" y="176"/>
                  </a:lnTo>
                  <a:lnTo>
                    <a:pt x="32" y="190"/>
                  </a:lnTo>
                  <a:lnTo>
                    <a:pt x="25" y="204"/>
                  </a:lnTo>
                  <a:lnTo>
                    <a:pt x="20" y="220"/>
                  </a:lnTo>
                  <a:lnTo>
                    <a:pt x="14" y="236"/>
                  </a:lnTo>
                  <a:lnTo>
                    <a:pt x="10" y="251"/>
                  </a:lnTo>
                  <a:lnTo>
                    <a:pt x="6" y="267"/>
                  </a:lnTo>
                  <a:lnTo>
                    <a:pt x="3" y="284"/>
                  </a:lnTo>
                  <a:lnTo>
                    <a:pt x="2" y="301"/>
                  </a:lnTo>
                  <a:lnTo>
                    <a:pt x="0" y="318"/>
                  </a:lnTo>
                  <a:lnTo>
                    <a:pt x="0" y="335"/>
                  </a:lnTo>
                  <a:lnTo>
                    <a:pt x="0" y="352"/>
                  </a:lnTo>
                  <a:lnTo>
                    <a:pt x="2" y="369"/>
                  </a:lnTo>
                  <a:lnTo>
                    <a:pt x="3" y="386"/>
                  </a:lnTo>
                  <a:lnTo>
                    <a:pt x="6" y="402"/>
                  </a:lnTo>
                  <a:lnTo>
                    <a:pt x="10" y="419"/>
                  </a:lnTo>
                  <a:lnTo>
                    <a:pt x="14" y="434"/>
                  </a:lnTo>
                  <a:lnTo>
                    <a:pt x="20" y="450"/>
                  </a:lnTo>
                  <a:lnTo>
                    <a:pt x="25" y="464"/>
                  </a:lnTo>
                  <a:lnTo>
                    <a:pt x="32" y="480"/>
                  </a:lnTo>
                  <a:lnTo>
                    <a:pt x="39" y="494"/>
                  </a:lnTo>
                  <a:lnTo>
                    <a:pt x="47" y="508"/>
                  </a:lnTo>
                  <a:lnTo>
                    <a:pt x="56" y="521"/>
                  </a:lnTo>
                  <a:lnTo>
                    <a:pt x="64" y="535"/>
                  </a:lnTo>
                  <a:lnTo>
                    <a:pt x="74" y="547"/>
                  </a:lnTo>
                  <a:lnTo>
                    <a:pt x="85" y="559"/>
                  </a:lnTo>
                  <a:lnTo>
                    <a:pt x="96" y="571"/>
                  </a:lnTo>
                  <a:lnTo>
                    <a:pt x="107" y="582"/>
                  </a:lnTo>
                  <a:lnTo>
                    <a:pt x="118" y="592"/>
                  </a:lnTo>
                  <a:lnTo>
                    <a:pt x="131" y="602"/>
                  </a:lnTo>
                  <a:lnTo>
                    <a:pt x="143" y="612"/>
                  </a:lnTo>
                  <a:lnTo>
                    <a:pt x="157" y="621"/>
                  </a:lnTo>
                  <a:lnTo>
                    <a:pt x="171" y="629"/>
                  </a:lnTo>
                  <a:lnTo>
                    <a:pt x="185" y="636"/>
                  </a:lnTo>
                  <a:lnTo>
                    <a:pt x="199" y="643"/>
                  </a:lnTo>
                  <a:lnTo>
                    <a:pt x="214" y="649"/>
                  </a:lnTo>
                  <a:lnTo>
                    <a:pt x="230" y="655"/>
                  </a:lnTo>
                  <a:lnTo>
                    <a:pt x="245" y="659"/>
                  </a:lnTo>
                  <a:lnTo>
                    <a:pt x="262" y="662"/>
                  </a:lnTo>
                  <a:lnTo>
                    <a:pt x="277" y="665"/>
                  </a:lnTo>
                  <a:lnTo>
                    <a:pt x="294" y="667"/>
                  </a:lnTo>
                  <a:lnTo>
                    <a:pt x="310" y="669"/>
                  </a:lnTo>
                  <a:lnTo>
                    <a:pt x="327" y="669"/>
                  </a:lnTo>
                  <a:lnTo>
                    <a:pt x="344" y="669"/>
                  </a:lnTo>
                  <a:lnTo>
                    <a:pt x="360" y="667"/>
                  </a:lnTo>
                  <a:lnTo>
                    <a:pt x="377" y="665"/>
                  </a:lnTo>
                  <a:lnTo>
                    <a:pt x="392" y="662"/>
                  </a:lnTo>
                  <a:lnTo>
                    <a:pt x="409" y="659"/>
                  </a:lnTo>
                  <a:lnTo>
                    <a:pt x="424" y="655"/>
                  </a:lnTo>
                  <a:lnTo>
                    <a:pt x="440" y="649"/>
                  </a:lnTo>
                  <a:lnTo>
                    <a:pt x="455" y="643"/>
                  </a:lnTo>
                  <a:lnTo>
                    <a:pt x="469" y="636"/>
                  </a:lnTo>
                  <a:lnTo>
                    <a:pt x="483" y="629"/>
                  </a:lnTo>
                  <a:lnTo>
                    <a:pt x="497" y="621"/>
                  </a:lnTo>
                  <a:lnTo>
                    <a:pt x="511" y="612"/>
                  </a:lnTo>
                  <a:lnTo>
                    <a:pt x="523" y="602"/>
                  </a:lnTo>
                  <a:lnTo>
                    <a:pt x="536" y="592"/>
                  </a:lnTo>
                  <a:lnTo>
                    <a:pt x="547" y="582"/>
                  </a:lnTo>
                  <a:lnTo>
                    <a:pt x="558" y="571"/>
                  </a:lnTo>
                  <a:lnTo>
                    <a:pt x="569" y="559"/>
                  </a:lnTo>
                  <a:lnTo>
                    <a:pt x="580" y="547"/>
                  </a:lnTo>
                  <a:lnTo>
                    <a:pt x="590" y="535"/>
                  </a:lnTo>
                  <a:lnTo>
                    <a:pt x="598" y="521"/>
                  </a:lnTo>
                  <a:lnTo>
                    <a:pt x="607" y="508"/>
                  </a:lnTo>
                  <a:lnTo>
                    <a:pt x="615" y="494"/>
                  </a:lnTo>
                  <a:lnTo>
                    <a:pt x="622" y="480"/>
                  </a:lnTo>
                  <a:lnTo>
                    <a:pt x="629" y="464"/>
                  </a:lnTo>
                  <a:lnTo>
                    <a:pt x="634" y="450"/>
                  </a:lnTo>
                  <a:lnTo>
                    <a:pt x="640" y="434"/>
                  </a:lnTo>
                  <a:lnTo>
                    <a:pt x="644" y="419"/>
                  </a:lnTo>
                  <a:lnTo>
                    <a:pt x="648" y="402"/>
                  </a:lnTo>
                  <a:lnTo>
                    <a:pt x="651" y="386"/>
                  </a:lnTo>
                  <a:lnTo>
                    <a:pt x="652" y="369"/>
                  </a:lnTo>
                  <a:lnTo>
                    <a:pt x="654" y="352"/>
                  </a:lnTo>
                  <a:lnTo>
                    <a:pt x="654" y="335"/>
                  </a:lnTo>
                  <a:close/>
                  <a:moveTo>
                    <a:pt x="650" y="335"/>
                  </a:moveTo>
                  <a:lnTo>
                    <a:pt x="650" y="352"/>
                  </a:lnTo>
                  <a:lnTo>
                    <a:pt x="648" y="368"/>
                  </a:lnTo>
                  <a:lnTo>
                    <a:pt x="645" y="385"/>
                  </a:lnTo>
                  <a:lnTo>
                    <a:pt x="643" y="400"/>
                  </a:lnTo>
                  <a:lnTo>
                    <a:pt x="640" y="417"/>
                  </a:lnTo>
                  <a:lnTo>
                    <a:pt x="634" y="433"/>
                  </a:lnTo>
                  <a:lnTo>
                    <a:pt x="630" y="447"/>
                  </a:lnTo>
                  <a:lnTo>
                    <a:pt x="625" y="463"/>
                  </a:lnTo>
                  <a:lnTo>
                    <a:pt x="618" y="477"/>
                  </a:lnTo>
                  <a:lnTo>
                    <a:pt x="611" y="491"/>
                  </a:lnTo>
                  <a:lnTo>
                    <a:pt x="602" y="505"/>
                  </a:lnTo>
                  <a:lnTo>
                    <a:pt x="594" y="518"/>
                  </a:lnTo>
                  <a:lnTo>
                    <a:pt x="586" y="531"/>
                  </a:lnTo>
                  <a:lnTo>
                    <a:pt x="576" y="544"/>
                  </a:lnTo>
                  <a:lnTo>
                    <a:pt x="566" y="557"/>
                  </a:lnTo>
                  <a:lnTo>
                    <a:pt x="555" y="568"/>
                  </a:lnTo>
                  <a:lnTo>
                    <a:pt x="544" y="578"/>
                  </a:lnTo>
                  <a:lnTo>
                    <a:pt x="531" y="589"/>
                  </a:lnTo>
                  <a:lnTo>
                    <a:pt x="520" y="598"/>
                  </a:lnTo>
                  <a:lnTo>
                    <a:pt x="508" y="608"/>
                  </a:lnTo>
                  <a:lnTo>
                    <a:pt x="494" y="616"/>
                  </a:lnTo>
                  <a:lnTo>
                    <a:pt x="481" y="625"/>
                  </a:lnTo>
                  <a:lnTo>
                    <a:pt x="467" y="632"/>
                  </a:lnTo>
                  <a:lnTo>
                    <a:pt x="452" y="638"/>
                  </a:lnTo>
                  <a:lnTo>
                    <a:pt x="438" y="643"/>
                  </a:lnTo>
                  <a:lnTo>
                    <a:pt x="423" y="649"/>
                  </a:lnTo>
                  <a:lnTo>
                    <a:pt x="408" y="653"/>
                  </a:lnTo>
                  <a:lnTo>
                    <a:pt x="392" y="657"/>
                  </a:lnTo>
                  <a:lnTo>
                    <a:pt x="376" y="660"/>
                  </a:lnTo>
                  <a:lnTo>
                    <a:pt x="360" y="662"/>
                  </a:lnTo>
                  <a:lnTo>
                    <a:pt x="344" y="663"/>
                  </a:lnTo>
                  <a:lnTo>
                    <a:pt x="327" y="665"/>
                  </a:lnTo>
                  <a:lnTo>
                    <a:pt x="310" y="663"/>
                  </a:lnTo>
                  <a:lnTo>
                    <a:pt x="294" y="662"/>
                  </a:lnTo>
                  <a:lnTo>
                    <a:pt x="278" y="660"/>
                  </a:lnTo>
                  <a:lnTo>
                    <a:pt x="262" y="657"/>
                  </a:lnTo>
                  <a:lnTo>
                    <a:pt x="246" y="653"/>
                  </a:lnTo>
                  <a:lnTo>
                    <a:pt x="231" y="649"/>
                  </a:lnTo>
                  <a:lnTo>
                    <a:pt x="216" y="643"/>
                  </a:lnTo>
                  <a:lnTo>
                    <a:pt x="202" y="638"/>
                  </a:lnTo>
                  <a:lnTo>
                    <a:pt x="188" y="632"/>
                  </a:lnTo>
                  <a:lnTo>
                    <a:pt x="174" y="625"/>
                  </a:lnTo>
                  <a:lnTo>
                    <a:pt x="160" y="616"/>
                  </a:lnTo>
                  <a:lnTo>
                    <a:pt x="146" y="608"/>
                  </a:lnTo>
                  <a:lnTo>
                    <a:pt x="134" y="598"/>
                  </a:lnTo>
                  <a:lnTo>
                    <a:pt x="123" y="589"/>
                  </a:lnTo>
                  <a:lnTo>
                    <a:pt x="110" y="578"/>
                  </a:lnTo>
                  <a:lnTo>
                    <a:pt x="99" y="568"/>
                  </a:lnTo>
                  <a:lnTo>
                    <a:pt x="88" y="557"/>
                  </a:lnTo>
                  <a:lnTo>
                    <a:pt x="78" y="544"/>
                  </a:lnTo>
                  <a:lnTo>
                    <a:pt x="68" y="531"/>
                  </a:lnTo>
                  <a:lnTo>
                    <a:pt x="60" y="518"/>
                  </a:lnTo>
                  <a:lnTo>
                    <a:pt x="52" y="505"/>
                  </a:lnTo>
                  <a:lnTo>
                    <a:pt x="43" y="491"/>
                  </a:lnTo>
                  <a:lnTo>
                    <a:pt x="36" y="477"/>
                  </a:lnTo>
                  <a:lnTo>
                    <a:pt x="29" y="463"/>
                  </a:lnTo>
                  <a:lnTo>
                    <a:pt x="24" y="447"/>
                  </a:lnTo>
                  <a:lnTo>
                    <a:pt x="20" y="433"/>
                  </a:lnTo>
                  <a:lnTo>
                    <a:pt x="15" y="417"/>
                  </a:lnTo>
                  <a:lnTo>
                    <a:pt x="11" y="400"/>
                  </a:lnTo>
                  <a:lnTo>
                    <a:pt x="9" y="385"/>
                  </a:lnTo>
                  <a:lnTo>
                    <a:pt x="6" y="368"/>
                  </a:lnTo>
                  <a:lnTo>
                    <a:pt x="6" y="352"/>
                  </a:lnTo>
                  <a:lnTo>
                    <a:pt x="4" y="335"/>
                  </a:lnTo>
                  <a:lnTo>
                    <a:pt x="6" y="318"/>
                  </a:lnTo>
                  <a:lnTo>
                    <a:pt x="6" y="301"/>
                  </a:lnTo>
                  <a:lnTo>
                    <a:pt x="9" y="284"/>
                  </a:lnTo>
                  <a:lnTo>
                    <a:pt x="11" y="268"/>
                  </a:lnTo>
                  <a:lnTo>
                    <a:pt x="15" y="253"/>
                  </a:lnTo>
                  <a:lnTo>
                    <a:pt x="20" y="237"/>
                  </a:lnTo>
                  <a:lnTo>
                    <a:pt x="24" y="221"/>
                  </a:lnTo>
                  <a:lnTo>
                    <a:pt x="29" y="207"/>
                  </a:lnTo>
                  <a:lnTo>
                    <a:pt x="36" y="192"/>
                  </a:lnTo>
                  <a:lnTo>
                    <a:pt x="43" y="177"/>
                  </a:lnTo>
                  <a:lnTo>
                    <a:pt x="52" y="165"/>
                  </a:lnTo>
                  <a:lnTo>
                    <a:pt x="60" y="150"/>
                  </a:lnTo>
                  <a:lnTo>
                    <a:pt x="68" y="138"/>
                  </a:lnTo>
                  <a:lnTo>
                    <a:pt x="78" y="125"/>
                  </a:lnTo>
                  <a:lnTo>
                    <a:pt x="88" y="114"/>
                  </a:lnTo>
                  <a:lnTo>
                    <a:pt x="99" y="102"/>
                  </a:lnTo>
                  <a:lnTo>
                    <a:pt x="110" y="91"/>
                  </a:lnTo>
                  <a:lnTo>
                    <a:pt x="123" y="81"/>
                  </a:lnTo>
                  <a:lnTo>
                    <a:pt x="134" y="71"/>
                  </a:lnTo>
                  <a:lnTo>
                    <a:pt x="146" y="62"/>
                  </a:lnTo>
                  <a:lnTo>
                    <a:pt x="160" y="54"/>
                  </a:lnTo>
                  <a:lnTo>
                    <a:pt x="174" y="45"/>
                  </a:lnTo>
                  <a:lnTo>
                    <a:pt x="188" y="38"/>
                  </a:lnTo>
                  <a:lnTo>
                    <a:pt x="202" y="31"/>
                  </a:lnTo>
                  <a:lnTo>
                    <a:pt x="216" y="26"/>
                  </a:lnTo>
                  <a:lnTo>
                    <a:pt x="231" y="20"/>
                  </a:lnTo>
                  <a:lnTo>
                    <a:pt x="246" y="16"/>
                  </a:lnTo>
                  <a:lnTo>
                    <a:pt x="262" y="13"/>
                  </a:lnTo>
                  <a:lnTo>
                    <a:pt x="278" y="10"/>
                  </a:lnTo>
                  <a:lnTo>
                    <a:pt x="294" y="7"/>
                  </a:lnTo>
                  <a:lnTo>
                    <a:pt x="310" y="6"/>
                  </a:lnTo>
                  <a:lnTo>
                    <a:pt x="327" y="6"/>
                  </a:lnTo>
                  <a:lnTo>
                    <a:pt x="344" y="6"/>
                  </a:lnTo>
                  <a:lnTo>
                    <a:pt x="360" y="7"/>
                  </a:lnTo>
                  <a:lnTo>
                    <a:pt x="376" y="10"/>
                  </a:lnTo>
                  <a:lnTo>
                    <a:pt x="392" y="13"/>
                  </a:lnTo>
                  <a:lnTo>
                    <a:pt x="408" y="16"/>
                  </a:lnTo>
                  <a:lnTo>
                    <a:pt x="423" y="20"/>
                  </a:lnTo>
                  <a:lnTo>
                    <a:pt x="438" y="26"/>
                  </a:lnTo>
                  <a:lnTo>
                    <a:pt x="452" y="31"/>
                  </a:lnTo>
                  <a:lnTo>
                    <a:pt x="467" y="38"/>
                  </a:lnTo>
                  <a:lnTo>
                    <a:pt x="481" y="45"/>
                  </a:lnTo>
                  <a:lnTo>
                    <a:pt x="494" y="54"/>
                  </a:lnTo>
                  <a:lnTo>
                    <a:pt x="508" y="62"/>
                  </a:lnTo>
                  <a:lnTo>
                    <a:pt x="520" y="71"/>
                  </a:lnTo>
                  <a:lnTo>
                    <a:pt x="531" y="81"/>
                  </a:lnTo>
                  <a:lnTo>
                    <a:pt x="544" y="91"/>
                  </a:lnTo>
                  <a:lnTo>
                    <a:pt x="555" y="102"/>
                  </a:lnTo>
                  <a:lnTo>
                    <a:pt x="566" y="114"/>
                  </a:lnTo>
                  <a:lnTo>
                    <a:pt x="576" y="125"/>
                  </a:lnTo>
                  <a:lnTo>
                    <a:pt x="586" y="138"/>
                  </a:lnTo>
                  <a:lnTo>
                    <a:pt x="594" y="150"/>
                  </a:lnTo>
                  <a:lnTo>
                    <a:pt x="602" y="165"/>
                  </a:lnTo>
                  <a:lnTo>
                    <a:pt x="611" y="177"/>
                  </a:lnTo>
                  <a:lnTo>
                    <a:pt x="618" y="192"/>
                  </a:lnTo>
                  <a:lnTo>
                    <a:pt x="625" y="207"/>
                  </a:lnTo>
                  <a:lnTo>
                    <a:pt x="630" y="221"/>
                  </a:lnTo>
                  <a:lnTo>
                    <a:pt x="634" y="237"/>
                  </a:lnTo>
                  <a:lnTo>
                    <a:pt x="640" y="253"/>
                  </a:lnTo>
                  <a:lnTo>
                    <a:pt x="643" y="268"/>
                  </a:lnTo>
                  <a:lnTo>
                    <a:pt x="645" y="284"/>
                  </a:lnTo>
                  <a:lnTo>
                    <a:pt x="648" y="301"/>
                  </a:lnTo>
                  <a:lnTo>
                    <a:pt x="650" y="318"/>
                  </a:lnTo>
                  <a:lnTo>
                    <a:pt x="650" y="335"/>
                  </a:lnTo>
                  <a:close/>
                </a:path>
              </a:pathLst>
            </a:custGeom>
            <a:solidFill>
              <a:srgbClr val="97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4" name="Freeform 322"/>
            <p:cNvSpPr>
              <a:spLocks noEditPoints="1"/>
            </p:cNvSpPr>
            <p:nvPr/>
          </p:nvSpPr>
          <p:spPr bwMode="auto">
            <a:xfrm>
              <a:off x="4160" y="2134"/>
              <a:ext cx="650" cy="663"/>
            </a:xfrm>
            <a:custGeom>
              <a:avLst/>
              <a:gdLst>
                <a:gd name="T0" fmla="*/ 643 w 650"/>
                <a:gd name="T1" fmla="*/ 265 h 663"/>
                <a:gd name="T2" fmla="*/ 618 w 650"/>
                <a:gd name="T3" fmla="*/ 187 h 663"/>
                <a:gd name="T4" fmla="*/ 575 w 650"/>
                <a:gd name="T5" fmla="*/ 121 h 663"/>
                <a:gd name="T6" fmla="*/ 520 w 650"/>
                <a:gd name="T7" fmla="*/ 67 h 663"/>
                <a:gd name="T8" fmla="*/ 452 w 650"/>
                <a:gd name="T9" fmla="*/ 27 h 663"/>
                <a:gd name="T10" fmla="*/ 375 w 650"/>
                <a:gd name="T11" fmla="*/ 4 h 663"/>
                <a:gd name="T12" fmla="*/ 292 w 650"/>
                <a:gd name="T13" fmla="*/ 1 h 663"/>
                <a:gd name="T14" fmla="*/ 214 w 650"/>
                <a:gd name="T15" fmla="*/ 20 h 663"/>
                <a:gd name="T16" fmla="*/ 143 w 650"/>
                <a:gd name="T17" fmla="*/ 57 h 663"/>
                <a:gd name="T18" fmla="*/ 84 w 650"/>
                <a:gd name="T19" fmla="*/ 109 h 663"/>
                <a:gd name="T20" fmla="*/ 40 w 650"/>
                <a:gd name="T21" fmla="*/ 173 h 663"/>
                <a:gd name="T22" fmla="*/ 11 w 650"/>
                <a:gd name="T23" fmla="*/ 248 h 663"/>
                <a:gd name="T24" fmla="*/ 0 w 650"/>
                <a:gd name="T25" fmla="*/ 332 h 663"/>
                <a:gd name="T26" fmla="*/ 11 w 650"/>
                <a:gd name="T27" fmla="*/ 414 h 663"/>
                <a:gd name="T28" fmla="*/ 40 w 650"/>
                <a:gd name="T29" fmla="*/ 490 h 663"/>
                <a:gd name="T30" fmla="*/ 84 w 650"/>
                <a:gd name="T31" fmla="*/ 555 h 663"/>
                <a:gd name="T32" fmla="*/ 143 w 650"/>
                <a:gd name="T33" fmla="*/ 606 h 663"/>
                <a:gd name="T34" fmla="*/ 214 w 650"/>
                <a:gd name="T35" fmla="*/ 643 h 663"/>
                <a:gd name="T36" fmla="*/ 292 w 650"/>
                <a:gd name="T37" fmla="*/ 662 h 663"/>
                <a:gd name="T38" fmla="*/ 375 w 650"/>
                <a:gd name="T39" fmla="*/ 660 h 663"/>
                <a:gd name="T40" fmla="*/ 452 w 650"/>
                <a:gd name="T41" fmla="*/ 637 h 663"/>
                <a:gd name="T42" fmla="*/ 520 w 650"/>
                <a:gd name="T43" fmla="*/ 598 h 663"/>
                <a:gd name="T44" fmla="*/ 575 w 650"/>
                <a:gd name="T45" fmla="*/ 542 h 663"/>
                <a:gd name="T46" fmla="*/ 618 w 650"/>
                <a:gd name="T47" fmla="*/ 476 h 663"/>
                <a:gd name="T48" fmla="*/ 643 w 650"/>
                <a:gd name="T49" fmla="*/ 399 h 663"/>
                <a:gd name="T50" fmla="*/ 645 w 650"/>
                <a:gd name="T51" fmla="*/ 332 h 663"/>
                <a:gd name="T52" fmla="*/ 635 w 650"/>
                <a:gd name="T53" fmla="*/ 413 h 663"/>
                <a:gd name="T54" fmla="*/ 606 w 650"/>
                <a:gd name="T55" fmla="*/ 487 h 663"/>
                <a:gd name="T56" fmla="*/ 561 w 650"/>
                <a:gd name="T57" fmla="*/ 551 h 663"/>
                <a:gd name="T58" fmla="*/ 504 w 650"/>
                <a:gd name="T59" fmla="*/ 602 h 663"/>
                <a:gd name="T60" fmla="*/ 435 w 650"/>
                <a:gd name="T61" fmla="*/ 639 h 663"/>
                <a:gd name="T62" fmla="*/ 358 w 650"/>
                <a:gd name="T63" fmla="*/ 657 h 663"/>
                <a:gd name="T64" fmla="*/ 276 w 650"/>
                <a:gd name="T65" fmla="*/ 654 h 663"/>
                <a:gd name="T66" fmla="*/ 200 w 650"/>
                <a:gd name="T67" fmla="*/ 633 h 663"/>
                <a:gd name="T68" fmla="*/ 133 w 650"/>
                <a:gd name="T69" fmla="*/ 593 h 663"/>
                <a:gd name="T70" fmla="*/ 79 w 650"/>
                <a:gd name="T71" fmla="*/ 539 h 663"/>
                <a:gd name="T72" fmla="*/ 37 w 650"/>
                <a:gd name="T73" fmla="*/ 473 h 663"/>
                <a:gd name="T74" fmla="*/ 12 w 650"/>
                <a:gd name="T75" fmla="*/ 397 h 663"/>
                <a:gd name="T76" fmla="*/ 5 w 650"/>
                <a:gd name="T77" fmla="*/ 315 h 663"/>
                <a:gd name="T78" fmla="*/ 19 w 650"/>
                <a:gd name="T79" fmla="*/ 234 h 663"/>
                <a:gd name="T80" fmla="*/ 51 w 650"/>
                <a:gd name="T81" fmla="*/ 162 h 663"/>
                <a:gd name="T82" fmla="*/ 98 w 650"/>
                <a:gd name="T83" fmla="*/ 101 h 663"/>
                <a:gd name="T84" fmla="*/ 159 w 650"/>
                <a:gd name="T85" fmla="*/ 52 h 663"/>
                <a:gd name="T86" fmla="*/ 230 w 650"/>
                <a:gd name="T87" fmla="*/ 20 h 663"/>
                <a:gd name="T88" fmla="*/ 308 w 650"/>
                <a:gd name="T89" fmla="*/ 6 h 663"/>
                <a:gd name="T90" fmla="*/ 389 w 650"/>
                <a:gd name="T91" fmla="*/ 11 h 663"/>
                <a:gd name="T92" fmla="*/ 464 w 650"/>
                <a:gd name="T93" fmla="*/ 37 h 663"/>
                <a:gd name="T94" fmla="*/ 528 w 650"/>
                <a:gd name="T95" fmla="*/ 79 h 663"/>
                <a:gd name="T96" fmla="*/ 581 w 650"/>
                <a:gd name="T97" fmla="*/ 136 h 663"/>
                <a:gd name="T98" fmla="*/ 620 w 650"/>
                <a:gd name="T99" fmla="*/ 204 h 663"/>
                <a:gd name="T100" fmla="*/ 641 w 650"/>
                <a:gd name="T101" fmla="*/ 282 h 66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50"/>
                <a:gd name="T154" fmla="*/ 0 h 663"/>
                <a:gd name="T155" fmla="*/ 650 w 650"/>
                <a:gd name="T156" fmla="*/ 663 h 66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50" h="663">
                  <a:moveTo>
                    <a:pt x="650" y="332"/>
                  </a:moveTo>
                  <a:lnTo>
                    <a:pt x="649" y="315"/>
                  </a:lnTo>
                  <a:lnTo>
                    <a:pt x="648" y="298"/>
                  </a:lnTo>
                  <a:lnTo>
                    <a:pt x="646" y="281"/>
                  </a:lnTo>
                  <a:lnTo>
                    <a:pt x="643" y="265"/>
                  </a:lnTo>
                  <a:lnTo>
                    <a:pt x="639" y="248"/>
                  </a:lnTo>
                  <a:lnTo>
                    <a:pt x="635" y="233"/>
                  </a:lnTo>
                  <a:lnTo>
                    <a:pt x="630" y="217"/>
                  </a:lnTo>
                  <a:lnTo>
                    <a:pt x="624" y="203"/>
                  </a:lnTo>
                  <a:lnTo>
                    <a:pt x="618" y="187"/>
                  </a:lnTo>
                  <a:lnTo>
                    <a:pt x="610" y="173"/>
                  </a:lnTo>
                  <a:lnTo>
                    <a:pt x="603" y="160"/>
                  </a:lnTo>
                  <a:lnTo>
                    <a:pt x="595" y="146"/>
                  </a:lnTo>
                  <a:lnTo>
                    <a:pt x="585" y="133"/>
                  </a:lnTo>
                  <a:lnTo>
                    <a:pt x="575" y="121"/>
                  </a:lnTo>
                  <a:lnTo>
                    <a:pt x="566" y="109"/>
                  </a:lnTo>
                  <a:lnTo>
                    <a:pt x="554" y="98"/>
                  </a:lnTo>
                  <a:lnTo>
                    <a:pt x="543" y="86"/>
                  </a:lnTo>
                  <a:lnTo>
                    <a:pt x="532" y="75"/>
                  </a:lnTo>
                  <a:lnTo>
                    <a:pt x="520" y="67"/>
                  </a:lnTo>
                  <a:lnTo>
                    <a:pt x="507" y="57"/>
                  </a:lnTo>
                  <a:lnTo>
                    <a:pt x="493" y="48"/>
                  </a:lnTo>
                  <a:lnTo>
                    <a:pt x="479" y="40"/>
                  </a:lnTo>
                  <a:lnTo>
                    <a:pt x="465" y="32"/>
                  </a:lnTo>
                  <a:lnTo>
                    <a:pt x="452" y="27"/>
                  </a:lnTo>
                  <a:lnTo>
                    <a:pt x="436" y="20"/>
                  </a:lnTo>
                  <a:lnTo>
                    <a:pt x="421" y="15"/>
                  </a:lnTo>
                  <a:lnTo>
                    <a:pt x="406" y="10"/>
                  </a:lnTo>
                  <a:lnTo>
                    <a:pt x="390" y="7"/>
                  </a:lnTo>
                  <a:lnTo>
                    <a:pt x="375" y="4"/>
                  </a:lnTo>
                  <a:lnTo>
                    <a:pt x="358" y="1"/>
                  </a:lnTo>
                  <a:lnTo>
                    <a:pt x="342" y="0"/>
                  </a:lnTo>
                  <a:lnTo>
                    <a:pt x="325" y="0"/>
                  </a:lnTo>
                  <a:lnTo>
                    <a:pt x="308" y="0"/>
                  </a:lnTo>
                  <a:lnTo>
                    <a:pt x="292" y="1"/>
                  </a:lnTo>
                  <a:lnTo>
                    <a:pt x="275" y="4"/>
                  </a:lnTo>
                  <a:lnTo>
                    <a:pt x="260" y="7"/>
                  </a:lnTo>
                  <a:lnTo>
                    <a:pt x="244" y="10"/>
                  </a:lnTo>
                  <a:lnTo>
                    <a:pt x="229" y="15"/>
                  </a:lnTo>
                  <a:lnTo>
                    <a:pt x="214" y="20"/>
                  </a:lnTo>
                  <a:lnTo>
                    <a:pt x="198" y="27"/>
                  </a:lnTo>
                  <a:lnTo>
                    <a:pt x="185" y="32"/>
                  </a:lnTo>
                  <a:lnTo>
                    <a:pt x="171" y="40"/>
                  </a:lnTo>
                  <a:lnTo>
                    <a:pt x="157" y="48"/>
                  </a:lnTo>
                  <a:lnTo>
                    <a:pt x="143" y="57"/>
                  </a:lnTo>
                  <a:lnTo>
                    <a:pt x="130" y="67"/>
                  </a:lnTo>
                  <a:lnTo>
                    <a:pt x="118" y="75"/>
                  </a:lnTo>
                  <a:lnTo>
                    <a:pt x="107" y="86"/>
                  </a:lnTo>
                  <a:lnTo>
                    <a:pt x="96" y="98"/>
                  </a:lnTo>
                  <a:lnTo>
                    <a:pt x="84" y="109"/>
                  </a:lnTo>
                  <a:lnTo>
                    <a:pt x="75" y="121"/>
                  </a:lnTo>
                  <a:lnTo>
                    <a:pt x="65" y="133"/>
                  </a:lnTo>
                  <a:lnTo>
                    <a:pt x="55" y="146"/>
                  </a:lnTo>
                  <a:lnTo>
                    <a:pt x="47" y="160"/>
                  </a:lnTo>
                  <a:lnTo>
                    <a:pt x="40" y="173"/>
                  </a:lnTo>
                  <a:lnTo>
                    <a:pt x="32" y="187"/>
                  </a:lnTo>
                  <a:lnTo>
                    <a:pt x="26" y="203"/>
                  </a:lnTo>
                  <a:lnTo>
                    <a:pt x="20" y="217"/>
                  </a:lnTo>
                  <a:lnTo>
                    <a:pt x="15" y="233"/>
                  </a:lnTo>
                  <a:lnTo>
                    <a:pt x="11" y="248"/>
                  </a:lnTo>
                  <a:lnTo>
                    <a:pt x="7" y="265"/>
                  </a:lnTo>
                  <a:lnTo>
                    <a:pt x="4" y="281"/>
                  </a:lnTo>
                  <a:lnTo>
                    <a:pt x="2" y="298"/>
                  </a:lnTo>
                  <a:lnTo>
                    <a:pt x="1" y="315"/>
                  </a:lnTo>
                  <a:lnTo>
                    <a:pt x="0" y="332"/>
                  </a:lnTo>
                  <a:lnTo>
                    <a:pt x="1" y="349"/>
                  </a:lnTo>
                  <a:lnTo>
                    <a:pt x="2" y="366"/>
                  </a:lnTo>
                  <a:lnTo>
                    <a:pt x="4" y="382"/>
                  </a:lnTo>
                  <a:lnTo>
                    <a:pt x="7" y="399"/>
                  </a:lnTo>
                  <a:lnTo>
                    <a:pt x="11" y="414"/>
                  </a:lnTo>
                  <a:lnTo>
                    <a:pt x="15" y="430"/>
                  </a:lnTo>
                  <a:lnTo>
                    <a:pt x="20" y="446"/>
                  </a:lnTo>
                  <a:lnTo>
                    <a:pt x="26" y="461"/>
                  </a:lnTo>
                  <a:lnTo>
                    <a:pt x="32" y="476"/>
                  </a:lnTo>
                  <a:lnTo>
                    <a:pt x="40" y="490"/>
                  </a:lnTo>
                  <a:lnTo>
                    <a:pt x="47" y="504"/>
                  </a:lnTo>
                  <a:lnTo>
                    <a:pt x="55" y="517"/>
                  </a:lnTo>
                  <a:lnTo>
                    <a:pt x="65" y="531"/>
                  </a:lnTo>
                  <a:lnTo>
                    <a:pt x="75" y="542"/>
                  </a:lnTo>
                  <a:lnTo>
                    <a:pt x="84" y="555"/>
                  </a:lnTo>
                  <a:lnTo>
                    <a:pt x="96" y="566"/>
                  </a:lnTo>
                  <a:lnTo>
                    <a:pt x="107" y="578"/>
                  </a:lnTo>
                  <a:lnTo>
                    <a:pt x="118" y="588"/>
                  </a:lnTo>
                  <a:lnTo>
                    <a:pt x="130" y="598"/>
                  </a:lnTo>
                  <a:lnTo>
                    <a:pt x="143" y="606"/>
                  </a:lnTo>
                  <a:lnTo>
                    <a:pt x="157" y="616"/>
                  </a:lnTo>
                  <a:lnTo>
                    <a:pt x="171" y="623"/>
                  </a:lnTo>
                  <a:lnTo>
                    <a:pt x="185" y="630"/>
                  </a:lnTo>
                  <a:lnTo>
                    <a:pt x="198" y="637"/>
                  </a:lnTo>
                  <a:lnTo>
                    <a:pt x="214" y="643"/>
                  </a:lnTo>
                  <a:lnTo>
                    <a:pt x="229" y="649"/>
                  </a:lnTo>
                  <a:lnTo>
                    <a:pt x="244" y="653"/>
                  </a:lnTo>
                  <a:lnTo>
                    <a:pt x="260" y="657"/>
                  </a:lnTo>
                  <a:lnTo>
                    <a:pt x="275" y="660"/>
                  </a:lnTo>
                  <a:lnTo>
                    <a:pt x="292" y="662"/>
                  </a:lnTo>
                  <a:lnTo>
                    <a:pt x="308" y="663"/>
                  </a:lnTo>
                  <a:lnTo>
                    <a:pt x="325" y="663"/>
                  </a:lnTo>
                  <a:lnTo>
                    <a:pt x="342" y="663"/>
                  </a:lnTo>
                  <a:lnTo>
                    <a:pt x="358" y="662"/>
                  </a:lnTo>
                  <a:lnTo>
                    <a:pt x="375" y="660"/>
                  </a:lnTo>
                  <a:lnTo>
                    <a:pt x="390" y="657"/>
                  </a:lnTo>
                  <a:lnTo>
                    <a:pt x="406" y="653"/>
                  </a:lnTo>
                  <a:lnTo>
                    <a:pt x="421" y="649"/>
                  </a:lnTo>
                  <a:lnTo>
                    <a:pt x="436" y="643"/>
                  </a:lnTo>
                  <a:lnTo>
                    <a:pt x="452" y="637"/>
                  </a:lnTo>
                  <a:lnTo>
                    <a:pt x="465" y="630"/>
                  </a:lnTo>
                  <a:lnTo>
                    <a:pt x="479" y="623"/>
                  </a:lnTo>
                  <a:lnTo>
                    <a:pt x="493" y="616"/>
                  </a:lnTo>
                  <a:lnTo>
                    <a:pt x="507" y="606"/>
                  </a:lnTo>
                  <a:lnTo>
                    <a:pt x="520" y="598"/>
                  </a:lnTo>
                  <a:lnTo>
                    <a:pt x="532" y="588"/>
                  </a:lnTo>
                  <a:lnTo>
                    <a:pt x="543" y="578"/>
                  </a:lnTo>
                  <a:lnTo>
                    <a:pt x="554" y="566"/>
                  </a:lnTo>
                  <a:lnTo>
                    <a:pt x="566" y="555"/>
                  </a:lnTo>
                  <a:lnTo>
                    <a:pt x="575" y="542"/>
                  </a:lnTo>
                  <a:lnTo>
                    <a:pt x="585" y="531"/>
                  </a:lnTo>
                  <a:lnTo>
                    <a:pt x="595" y="517"/>
                  </a:lnTo>
                  <a:lnTo>
                    <a:pt x="603" y="504"/>
                  </a:lnTo>
                  <a:lnTo>
                    <a:pt x="610" y="490"/>
                  </a:lnTo>
                  <a:lnTo>
                    <a:pt x="618" y="476"/>
                  </a:lnTo>
                  <a:lnTo>
                    <a:pt x="624" y="461"/>
                  </a:lnTo>
                  <a:lnTo>
                    <a:pt x="630" y="446"/>
                  </a:lnTo>
                  <a:lnTo>
                    <a:pt x="635" y="430"/>
                  </a:lnTo>
                  <a:lnTo>
                    <a:pt x="639" y="414"/>
                  </a:lnTo>
                  <a:lnTo>
                    <a:pt x="643" y="399"/>
                  </a:lnTo>
                  <a:lnTo>
                    <a:pt x="646" y="382"/>
                  </a:lnTo>
                  <a:lnTo>
                    <a:pt x="648" y="366"/>
                  </a:lnTo>
                  <a:lnTo>
                    <a:pt x="649" y="349"/>
                  </a:lnTo>
                  <a:lnTo>
                    <a:pt x="650" y="332"/>
                  </a:lnTo>
                  <a:close/>
                  <a:moveTo>
                    <a:pt x="645" y="332"/>
                  </a:moveTo>
                  <a:lnTo>
                    <a:pt x="645" y="349"/>
                  </a:lnTo>
                  <a:lnTo>
                    <a:pt x="643" y="365"/>
                  </a:lnTo>
                  <a:lnTo>
                    <a:pt x="641" y="382"/>
                  </a:lnTo>
                  <a:lnTo>
                    <a:pt x="638" y="397"/>
                  </a:lnTo>
                  <a:lnTo>
                    <a:pt x="635" y="413"/>
                  </a:lnTo>
                  <a:lnTo>
                    <a:pt x="631" y="429"/>
                  </a:lnTo>
                  <a:lnTo>
                    <a:pt x="625" y="444"/>
                  </a:lnTo>
                  <a:lnTo>
                    <a:pt x="620" y="458"/>
                  </a:lnTo>
                  <a:lnTo>
                    <a:pt x="613" y="473"/>
                  </a:lnTo>
                  <a:lnTo>
                    <a:pt x="606" y="487"/>
                  </a:lnTo>
                  <a:lnTo>
                    <a:pt x="599" y="501"/>
                  </a:lnTo>
                  <a:lnTo>
                    <a:pt x="591" y="514"/>
                  </a:lnTo>
                  <a:lnTo>
                    <a:pt x="581" y="527"/>
                  </a:lnTo>
                  <a:lnTo>
                    <a:pt x="573" y="539"/>
                  </a:lnTo>
                  <a:lnTo>
                    <a:pt x="561" y="551"/>
                  </a:lnTo>
                  <a:lnTo>
                    <a:pt x="552" y="562"/>
                  </a:lnTo>
                  <a:lnTo>
                    <a:pt x="541" y="573"/>
                  </a:lnTo>
                  <a:lnTo>
                    <a:pt x="528" y="583"/>
                  </a:lnTo>
                  <a:lnTo>
                    <a:pt x="517" y="593"/>
                  </a:lnTo>
                  <a:lnTo>
                    <a:pt x="504" y="602"/>
                  </a:lnTo>
                  <a:lnTo>
                    <a:pt x="491" y="610"/>
                  </a:lnTo>
                  <a:lnTo>
                    <a:pt x="478" y="619"/>
                  </a:lnTo>
                  <a:lnTo>
                    <a:pt x="464" y="626"/>
                  </a:lnTo>
                  <a:lnTo>
                    <a:pt x="450" y="633"/>
                  </a:lnTo>
                  <a:lnTo>
                    <a:pt x="435" y="639"/>
                  </a:lnTo>
                  <a:lnTo>
                    <a:pt x="420" y="643"/>
                  </a:lnTo>
                  <a:lnTo>
                    <a:pt x="406" y="649"/>
                  </a:lnTo>
                  <a:lnTo>
                    <a:pt x="389" y="652"/>
                  </a:lnTo>
                  <a:lnTo>
                    <a:pt x="374" y="654"/>
                  </a:lnTo>
                  <a:lnTo>
                    <a:pt x="358" y="657"/>
                  </a:lnTo>
                  <a:lnTo>
                    <a:pt x="342" y="657"/>
                  </a:lnTo>
                  <a:lnTo>
                    <a:pt x="325" y="659"/>
                  </a:lnTo>
                  <a:lnTo>
                    <a:pt x="308" y="657"/>
                  </a:lnTo>
                  <a:lnTo>
                    <a:pt x="293" y="657"/>
                  </a:lnTo>
                  <a:lnTo>
                    <a:pt x="276" y="654"/>
                  </a:lnTo>
                  <a:lnTo>
                    <a:pt x="261" y="652"/>
                  </a:lnTo>
                  <a:lnTo>
                    <a:pt x="246" y="649"/>
                  </a:lnTo>
                  <a:lnTo>
                    <a:pt x="230" y="643"/>
                  </a:lnTo>
                  <a:lnTo>
                    <a:pt x="215" y="639"/>
                  </a:lnTo>
                  <a:lnTo>
                    <a:pt x="200" y="633"/>
                  </a:lnTo>
                  <a:lnTo>
                    <a:pt x="186" y="626"/>
                  </a:lnTo>
                  <a:lnTo>
                    <a:pt x="172" y="619"/>
                  </a:lnTo>
                  <a:lnTo>
                    <a:pt x="159" y="610"/>
                  </a:lnTo>
                  <a:lnTo>
                    <a:pt x="146" y="602"/>
                  </a:lnTo>
                  <a:lnTo>
                    <a:pt x="133" y="593"/>
                  </a:lnTo>
                  <a:lnTo>
                    <a:pt x="122" y="583"/>
                  </a:lnTo>
                  <a:lnTo>
                    <a:pt x="109" y="573"/>
                  </a:lnTo>
                  <a:lnTo>
                    <a:pt x="98" y="562"/>
                  </a:lnTo>
                  <a:lnTo>
                    <a:pt x="89" y="551"/>
                  </a:lnTo>
                  <a:lnTo>
                    <a:pt x="79" y="539"/>
                  </a:lnTo>
                  <a:lnTo>
                    <a:pt x="69" y="527"/>
                  </a:lnTo>
                  <a:lnTo>
                    <a:pt x="59" y="514"/>
                  </a:lnTo>
                  <a:lnTo>
                    <a:pt x="51" y="501"/>
                  </a:lnTo>
                  <a:lnTo>
                    <a:pt x="44" y="487"/>
                  </a:lnTo>
                  <a:lnTo>
                    <a:pt x="37" y="473"/>
                  </a:lnTo>
                  <a:lnTo>
                    <a:pt x="30" y="458"/>
                  </a:lnTo>
                  <a:lnTo>
                    <a:pt x="25" y="444"/>
                  </a:lnTo>
                  <a:lnTo>
                    <a:pt x="19" y="429"/>
                  </a:lnTo>
                  <a:lnTo>
                    <a:pt x="15" y="413"/>
                  </a:lnTo>
                  <a:lnTo>
                    <a:pt x="12" y="397"/>
                  </a:lnTo>
                  <a:lnTo>
                    <a:pt x="9" y="382"/>
                  </a:lnTo>
                  <a:lnTo>
                    <a:pt x="7" y="365"/>
                  </a:lnTo>
                  <a:lnTo>
                    <a:pt x="5" y="349"/>
                  </a:lnTo>
                  <a:lnTo>
                    <a:pt x="5" y="332"/>
                  </a:lnTo>
                  <a:lnTo>
                    <a:pt x="5" y="315"/>
                  </a:lnTo>
                  <a:lnTo>
                    <a:pt x="7" y="298"/>
                  </a:lnTo>
                  <a:lnTo>
                    <a:pt x="9" y="282"/>
                  </a:lnTo>
                  <a:lnTo>
                    <a:pt x="12" y="265"/>
                  </a:lnTo>
                  <a:lnTo>
                    <a:pt x="15" y="250"/>
                  </a:lnTo>
                  <a:lnTo>
                    <a:pt x="19" y="234"/>
                  </a:lnTo>
                  <a:lnTo>
                    <a:pt x="25" y="220"/>
                  </a:lnTo>
                  <a:lnTo>
                    <a:pt x="30" y="204"/>
                  </a:lnTo>
                  <a:lnTo>
                    <a:pt x="37" y="190"/>
                  </a:lnTo>
                  <a:lnTo>
                    <a:pt x="44" y="176"/>
                  </a:lnTo>
                  <a:lnTo>
                    <a:pt x="51" y="162"/>
                  </a:lnTo>
                  <a:lnTo>
                    <a:pt x="59" y="149"/>
                  </a:lnTo>
                  <a:lnTo>
                    <a:pt x="69" y="136"/>
                  </a:lnTo>
                  <a:lnTo>
                    <a:pt x="79" y="123"/>
                  </a:lnTo>
                  <a:lnTo>
                    <a:pt x="89" y="112"/>
                  </a:lnTo>
                  <a:lnTo>
                    <a:pt x="98" y="101"/>
                  </a:lnTo>
                  <a:lnTo>
                    <a:pt x="109" y="89"/>
                  </a:lnTo>
                  <a:lnTo>
                    <a:pt x="122" y="79"/>
                  </a:lnTo>
                  <a:lnTo>
                    <a:pt x="133" y="69"/>
                  </a:lnTo>
                  <a:lnTo>
                    <a:pt x="146" y="61"/>
                  </a:lnTo>
                  <a:lnTo>
                    <a:pt x="159" y="52"/>
                  </a:lnTo>
                  <a:lnTo>
                    <a:pt x="172" y="44"/>
                  </a:lnTo>
                  <a:lnTo>
                    <a:pt x="186" y="37"/>
                  </a:lnTo>
                  <a:lnTo>
                    <a:pt x="200" y="31"/>
                  </a:lnTo>
                  <a:lnTo>
                    <a:pt x="215" y="25"/>
                  </a:lnTo>
                  <a:lnTo>
                    <a:pt x="230" y="20"/>
                  </a:lnTo>
                  <a:lnTo>
                    <a:pt x="246" y="15"/>
                  </a:lnTo>
                  <a:lnTo>
                    <a:pt x="261" y="11"/>
                  </a:lnTo>
                  <a:lnTo>
                    <a:pt x="276" y="8"/>
                  </a:lnTo>
                  <a:lnTo>
                    <a:pt x="293" y="7"/>
                  </a:lnTo>
                  <a:lnTo>
                    <a:pt x="308" y="6"/>
                  </a:lnTo>
                  <a:lnTo>
                    <a:pt x="325" y="6"/>
                  </a:lnTo>
                  <a:lnTo>
                    <a:pt x="342" y="6"/>
                  </a:lnTo>
                  <a:lnTo>
                    <a:pt x="358" y="7"/>
                  </a:lnTo>
                  <a:lnTo>
                    <a:pt x="374" y="8"/>
                  </a:lnTo>
                  <a:lnTo>
                    <a:pt x="389" y="11"/>
                  </a:lnTo>
                  <a:lnTo>
                    <a:pt x="406" y="15"/>
                  </a:lnTo>
                  <a:lnTo>
                    <a:pt x="420" y="20"/>
                  </a:lnTo>
                  <a:lnTo>
                    <a:pt x="435" y="25"/>
                  </a:lnTo>
                  <a:lnTo>
                    <a:pt x="450" y="31"/>
                  </a:lnTo>
                  <a:lnTo>
                    <a:pt x="464" y="37"/>
                  </a:lnTo>
                  <a:lnTo>
                    <a:pt x="478" y="44"/>
                  </a:lnTo>
                  <a:lnTo>
                    <a:pt x="491" y="52"/>
                  </a:lnTo>
                  <a:lnTo>
                    <a:pt x="504" y="61"/>
                  </a:lnTo>
                  <a:lnTo>
                    <a:pt x="517" y="69"/>
                  </a:lnTo>
                  <a:lnTo>
                    <a:pt x="528" y="79"/>
                  </a:lnTo>
                  <a:lnTo>
                    <a:pt x="541" y="89"/>
                  </a:lnTo>
                  <a:lnTo>
                    <a:pt x="552" y="101"/>
                  </a:lnTo>
                  <a:lnTo>
                    <a:pt x="561" y="112"/>
                  </a:lnTo>
                  <a:lnTo>
                    <a:pt x="573" y="123"/>
                  </a:lnTo>
                  <a:lnTo>
                    <a:pt x="581" y="136"/>
                  </a:lnTo>
                  <a:lnTo>
                    <a:pt x="591" y="149"/>
                  </a:lnTo>
                  <a:lnTo>
                    <a:pt x="599" y="162"/>
                  </a:lnTo>
                  <a:lnTo>
                    <a:pt x="606" y="176"/>
                  </a:lnTo>
                  <a:lnTo>
                    <a:pt x="613" y="190"/>
                  </a:lnTo>
                  <a:lnTo>
                    <a:pt x="620" y="204"/>
                  </a:lnTo>
                  <a:lnTo>
                    <a:pt x="625" y="220"/>
                  </a:lnTo>
                  <a:lnTo>
                    <a:pt x="631" y="234"/>
                  </a:lnTo>
                  <a:lnTo>
                    <a:pt x="635" y="250"/>
                  </a:lnTo>
                  <a:lnTo>
                    <a:pt x="638" y="265"/>
                  </a:lnTo>
                  <a:lnTo>
                    <a:pt x="641" y="282"/>
                  </a:lnTo>
                  <a:lnTo>
                    <a:pt x="643" y="298"/>
                  </a:lnTo>
                  <a:lnTo>
                    <a:pt x="645" y="315"/>
                  </a:lnTo>
                  <a:lnTo>
                    <a:pt x="645" y="332"/>
                  </a:lnTo>
                  <a:close/>
                </a:path>
              </a:pathLst>
            </a:custGeom>
            <a:solidFill>
              <a:srgbClr val="97B7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5" name="Freeform 323"/>
            <p:cNvSpPr>
              <a:spLocks noEditPoints="1"/>
            </p:cNvSpPr>
            <p:nvPr/>
          </p:nvSpPr>
          <p:spPr bwMode="auto">
            <a:xfrm>
              <a:off x="4162" y="2137"/>
              <a:ext cx="646" cy="659"/>
            </a:xfrm>
            <a:custGeom>
              <a:avLst/>
              <a:gdLst>
                <a:gd name="T0" fmla="*/ 639 w 646"/>
                <a:gd name="T1" fmla="*/ 262 h 659"/>
                <a:gd name="T2" fmla="*/ 614 w 646"/>
                <a:gd name="T3" fmla="*/ 186 h 659"/>
                <a:gd name="T4" fmla="*/ 572 w 646"/>
                <a:gd name="T5" fmla="*/ 119 h 659"/>
                <a:gd name="T6" fmla="*/ 516 w 646"/>
                <a:gd name="T7" fmla="*/ 65 h 659"/>
                <a:gd name="T8" fmla="*/ 448 w 646"/>
                <a:gd name="T9" fmla="*/ 25 h 659"/>
                <a:gd name="T10" fmla="*/ 372 w 646"/>
                <a:gd name="T11" fmla="*/ 4 h 659"/>
                <a:gd name="T12" fmla="*/ 290 w 646"/>
                <a:gd name="T13" fmla="*/ 1 h 659"/>
                <a:gd name="T14" fmla="*/ 212 w 646"/>
                <a:gd name="T15" fmla="*/ 20 h 659"/>
                <a:gd name="T16" fmla="*/ 142 w 646"/>
                <a:gd name="T17" fmla="*/ 56 h 659"/>
                <a:gd name="T18" fmla="*/ 84 w 646"/>
                <a:gd name="T19" fmla="*/ 108 h 659"/>
                <a:gd name="T20" fmla="*/ 39 w 646"/>
                <a:gd name="T21" fmla="*/ 171 h 659"/>
                <a:gd name="T22" fmla="*/ 11 w 646"/>
                <a:gd name="T23" fmla="*/ 247 h 659"/>
                <a:gd name="T24" fmla="*/ 0 w 646"/>
                <a:gd name="T25" fmla="*/ 329 h 659"/>
                <a:gd name="T26" fmla="*/ 11 w 646"/>
                <a:gd name="T27" fmla="*/ 411 h 659"/>
                <a:gd name="T28" fmla="*/ 39 w 646"/>
                <a:gd name="T29" fmla="*/ 485 h 659"/>
                <a:gd name="T30" fmla="*/ 84 w 646"/>
                <a:gd name="T31" fmla="*/ 551 h 659"/>
                <a:gd name="T32" fmla="*/ 142 w 646"/>
                <a:gd name="T33" fmla="*/ 602 h 659"/>
                <a:gd name="T34" fmla="*/ 212 w 646"/>
                <a:gd name="T35" fmla="*/ 637 h 659"/>
                <a:gd name="T36" fmla="*/ 290 w 646"/>
                <a:gd name="T37" fmla="*/ 656 h 659"/>
                <a:gd name="T38" fmla="*/ 372 w 646"/>
                <a:gd name="T39" fmla="*/ 654 h 659"/>
                <a:gd name="T40" fmla="*/ 448 w 646"/>
                <a:gd name="T41" fmla="*/ 632 h 659"/>
                <a:gd name="T42" fmla="*/ 516 w 646"/>
                <a:gd name="T43" fmla="*/ 593 h 659"/>
                <a:gd name="T44" fmla="*/ 572 w 646"/>
                <a:gd name="T45" fmla="*/ 538 h 659"/>
                <a:gd name="T46" fmla="*/ 614 w 646"/>
                <a:gd name="T47" fmla="*/ 471 h 659"/>
                <a:gd name="T48" fmla="*/ 639 w 646"/>
                <a:gd name="T49" fmla="*/ 394 h 659"/>
                <a:gd name="T50" fmla="*/ 640 w 646"/>
                <a:gd name="T51" fmla="*/ 329 h 659"/>
                <a:gd name="T52" fmla="*/ 630 w 646"/>
                <a:gd name="T53" fmla="*/ 410 h 659"/>
                <a:gd name="T54" fmla="*/ 603 w 646"/>
                <a:gd name="T55" fmla="*/ 484 h 659"/>
                <a:gd name="T56" fmla="*/ 558 w 646"/>
                <a:gd name="T57" fmla="*/ 546 h 659"/>
                <a:gd name="T58" fmla="*/ 501 w 646"/>
                <a:gd name="T59" fmla="*/ 597 h 659"/>
                <a:gd name="T60" fmla="*/ 431 w 646"/>
                <a:gd name="T61" fmla="*/ 633 h 659"/>
                <a:gd name="T62" fmla="*/ 355 w 646"/>
                <a:gd name="T63" fmla="*/ 651 h 659"/>
                <a:gd name="T64" fmla="*/ 274 w 646"/>
                <a:gd name="T65" fmla="*/ 649 h 659"/>
                <a:gd name="T66" fmla="*/ 199 w 646"/>
                <a:gd name="T67" fmla="*/ 627 h 659"/>
                <a:gd name="T68" fmla="*/ 132 w 646"/>
                <a:gd name="T69" fmla="*/ 589 h 659"/>
                <a:gd name="T70" fmla="*/ 78 w 646"/>
                <a:gd name="T71" fmla="*/ 535 h 659"/>
                <a:gd name="T72" fmla="*/ 37 w 646"/>
                <a:gd name="T73" fmla="*/ 470 h 659"/>
                <a:gd name="T74" fmla="*/ 11 w 646"/>
                <a:gd name="T75" fmla="*/ 394 h 659"/>
                <a:gd name="T76" fmla="*/ 6 w 646"/>
                <a:gd name="T77" fmla="*/ 312 h 659"/>
                <a:gd name="T78" fmla="*/ 20 w 646"/>
                <a:gd name="T79" fmla="*/ 233 h 659"/>
                <a:gd name="T80" fmla="*/ 52 w 646"/>
                <a:gd name="T81" fmla="*/ 160 h 659"/>
                <a:gd name="T82" fmla="*/ 99 w 646"/>
                <a:gd name="T83" fmla="*/ 99 h 659"/>
                <a:gd name="T84" fmla="*/ 159 w 646"/>
                <a:gd name="T85" fmla="*/ 52 h 659"/>
                <a:gd name="T86" fmla="*/ 228 w 646"/>
                <a:gd name="T87" fmla="*/ 20 h 659"/>
                <a:gd name="T88" fmla="*/ 306 w 646"/>
                <a:gd name="T89" fmla="*/ 5 h 659"/>
                <a:gd name="T90" fmla="*/ 387 w 646"/>
                <a:gd name="T91" fmla="*/ 11 h 659"/>
                <a:gd name="T92" fmla="*/ 461 w 646"/>
                <a:gd name="T93" fmla="*/ 37 h 659"/>
                <a:gd name="T94" fmla="*/ 525 w 646"/>
                <a:gd name="T95" fmla="*/ 79 h 659"/>
                <a:gd name="T96" fmla="*/ 578 w 646"/>
                <a:gd name="T97" fmla="*/ 135 h 659"/>
                <a:gd name="T98" fmla="*/ 615 w 646"/>
                <a:gd name="T99" fmla="*/ 203 h 659"/>
                <a:gd name="T100" fmla="*/ 637 w 646"/>
                <a:gd name="T101" fmla="*/ 279 h 659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46"/>
                <a:gd name="T154" fmla="*/ 0 h 659"/>
                <a:gd name="T155" fmla="*/ 646 w 646"/>
                <a:gd name="T156" fmla="*/ 659 h 659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46" h="659">
                  <a:moveTo>
                    <a:pt x="646" y="329"/>
                  </a:moveTo>
                  <a:lnTo>
                    <a:pt x="646" y="312"/>
                  </a:lnTo>
                  <a:lnTo>
                    <a:pt x="644" y="295"/>
                  </a:lnTo>
                  <a:lnTo>
                    <a:pt x="641" y="278"/>
                  </a:lnTo>
                  <a:lnTo>
                    <a:pt x="639" y="262"/>
                  </a:lnTo>
                  <a:lnTo>
                    <a:pt x="636" y="247"/>
                  </a:lnTo>
                  <a:lnTo>
                    <a:pt x="630" y="231"/>
                  </a:lnTo>
                  <a:lnTo>
                    <a:pt x="626" y="215"/>
                  </a:lnTo>
                  <a:lnTo>
                    <a:pt x="621" y="201"/>
                  </a:lnTo>
                  <a:lnTo>
                    <a:pt x="614" y="186"/>
                  </a:lnTo>
                  <a:lnTo>
                    <a:pt x="607" y="171"/>
                  </a:lnTo>
                  <a:lnTo>
                    <a:pt x="598" y="159"/>
                  </a:lnTo>
                  <a:lnTo>
                    <a:pt x="590" y="144"/>
                  </a:lnTo>
                  <a:lnTo>
                    <a:pt x="582" y="132"/>
                  </a:lnTo>
                  <a:lnTo>
                    <a:pt x="572" y="119"/>
                  </a:lnTo>
                  <a:lnTo>
                    <a:pt x="562" y="108"/>
                  </a:lnTo>
                  <a:lnTo>
                    <a:pt x="551" y="96"/>
                  </a:lnTo>
                  <a:lnTo>
                    <a:pt x="540" y="85"/>
                  </a:lnTo>
                  <a:lnTo>
                    <a:pt x="527" y="75"/>
                  </a:lnTo>
                  <a:lnTo>
                    <a:pt x="516" y="65"/>
                  </a:lnTo>
                  <a:lnTo>
                    <a:pt x="504" y="56"/>
                  </a:lnTo>
                  <a:lnTo>
                    <a:pt x="490" y="48"/>
                  </a:lnTo>
                  <a:lnTo>
                    <a:pt x="477" y="39"/>
                  </a:lnTo>
                  <a:lnTo>
                    <a:pt x="463" y="32"/>
                  </a:lnTo>
                  <a:lnTo>
                    <a:pt x="448" y="25"/>
                  </a:lnTo>
                  <a:lnTo>
                    <a:pt x="434" y="20"/>
                  </a:lnTo>
                  <a:lnTo>
                    <a:pt x="419" y="14"/>
                  </a:lnTo>
                  <a:lnTo>
                    <a:pt x="404" y="10"/>
                  </a:lnTo>
                  <a:lnTo>
                    <a:pt x="388" y="7"/>
                  </a:lnTo>
                  <a:lnTo>
                    <a:pt x="372" y="4"/>
                  </a:lnTo>
                  <a:lnTo>
                    <a:pt x="356" y="1"/>
                  </a:lnTo>
                  <a:lnTo>
                    <a:pt x="340" y="0"/>
                  </a:lnTo>
                  <a:lnTo>
                    <a:pt x="323" y="0"/>
                  </a:lnTo>
                  <a:lnTo>
                    <a:pt x="306" y="0"/>
                  </a:lnTo>
                  <a:lnTo>
                    <a:pt x="290" y="1"/>
                  </a:lnTo>
                  <a:lnTo>
                    <a:pt x="274" y="4"/>
                  </a:lnTo>
                  <a:lnTo>
                    <a:pt x="258" y="7"/>
                  </a:lnTo>
                  <a:lnTo>
                    <a:pt x="242" y="10"/>
                  </a:lnTo>
                  <a:lnTo>
                    <a:pt x="227" y="14"/>
                  </a:lnTo>
                  <a:lnTo>
                    <a:pt x="212" y="20"/>
                  </a:lnTo>
                  <a:lnTo>
                    <a:pt x="198" y="25"/>
                  </a:lnTo>
                  <a:lnTo>
                    <a:pt x="184" y="32"/>
                  </a:lnTo>
                  <a:lnTo>
                    <a:pt x="170" y="39"/>
                  </a:lnTo>
                  <a:lnTo>
                    <a:pt x="156" y="48"/>
                  </a:lnTo>
                  <a:lnTo>
                    <a:pt x="142" y="56"/>
                  </a:lnTo>
                  <a:lnTo>
                    <a:pt x="130" y="65"/>
                  </a:lnTo>
                  <a:lnTo>
                    <a:pt x="119" y="75"/>
                  </a:lnTo>
                  <a:lnTo>
                    <a:pt x="106" y="85"/>
                  </a:lnTo>
                  <a:lnTo>
                    <a:pt x="95" y="96"/>
                  </a:lnTo>
                  <a:lnTo>
                    <a:pt x="84" y="108"/>
                  </a:lnTo>
                  <a:lnTo>
                    <a:pt x="74" y="119"/>
                  </a:lnTo>
                  <a:lnTo>
                    <a:pt x="64" y="132"/>
                  </a:lnTo>
                  <a:lnTo>
                    <a:pt x="56" y="144"/>
                  </a:lnTo>
                  <a:lnTo>
                    <a:pt x="48" y="159"/>
                  </a:lnTo>
                  <a:lnTo>
                    <a:pt x="39" y="171"/>
                  </a:lnTo>
                  <a:lnTo>
                    <a:pt x="32" y="186"/>
                  </a:lnTo>
                  <a:lnTo>
                    <a:pt x="25" y="201"/>
                  </a:lnTo>
                  <a:lnTo>
                    <a:pt x="20" y="215"/>
                  </a:lnTo>
                  <a:lnTo>
                    <a:pt x="16" y="231"/>
                  </a:lnTo>
                  <a:lnTo>
                    <a:pt x="11" y="247"/>
                  </a:lnTo>
                  <a:lnTo>
                    <a:pt x="7" y="262"/>
                  </a:lnTo>
                  <a:lnTo>
                    <a:pt x="5" y="278"/>
                  </a:lnTo>
                  <a:lnTo>
                    <a:pt x="2" y="295"/>
                  </a:lnTo>
                  <a:lnTo>
                    <a:pt x="2" y="312"/>
                  </a:lnTo>
                  <a:lnTo>
                    <a:pt x="0" y="329"/>
                  </a:lnTo>
                  <a:lnTo>
                    <a:pt x="2" y="346"/>
                  </a:lnTo>
                  <a:lnTo>
                    <a:pt x="2" y="362"/>
                  </a:lnTo>
                  <a:lnTo>
                    <a:pt x="5" y="379"/>
                  </a:lnTo>
                  <a:lnTo>
                    <a:pt x="7" y="394"/>
                  </a:lnTo>
                  <a:lnTo>
                    <a:pt x="11" y="411"/>
                  </a:lnTo>
                  <a:lnTo>
                    <a:pt x="16" y="427"/>
                  </a:lnTo>
                  <a:lnTo>
                    <a:pt x="20" y="441"/>
                  </a:lnTo>
                  <a:lnTo>
                    <a:pt x="25" y="457"/>
                  </a:lnTo>
                  <a:lnTo>
                    <a:pt x="32" y="471"/>
                  </a:lnTo>
                  <a:lnTo>
                    <a:pt x="39" y="485"/>
                  </a:lnTo>
                  <a:lnTo>
                    <a:pt x="48" y="499"/>
                  </a:lnTo>
                  <a:lnTo>
                    <a:pt x="56" y="512"/>
                  </a:lnTo>
                  <a:lnTo>
                    <a:pt x="64" y="525"/>
                  </a:lnTo>
                  <a:lnTo>
                    <a:pt x="74" y="538"/>
                  </a:lnTo>
                  <a:lnTo>
                    <a:pt x="84" y="551"/>
                  </a:lnTo>
                  <a:lnTo>
                    <a:pt x="95" y="562"/>
                  </a:lnTo>
                  <a:lnTo>
                    <a:pt x="106" y="572"/>
                  </a:lnTo>
                  <a:lnTo>
                    <a:pt x="119" y="583"/>
                  </a:lnTo>
                  <a:lnTo>
                    <a:pt x="130" y="593"/>
                  </a:lnTo>
                  <a:lnTo>
                    <a:pt x="142" y="602"/>
                  </a:lnTo>
                  <a:lnTo>
                    <a:pt x="156" y="610"/>
                  </a:lnTo>
                  <a:lnTo>
                    <a:pt x="170" y="619"/>
                  </a:lnTo>
                  <a:lnTo>
                    <a:pt x="184" y="626"/>
                  </a:lnTo>
                  <a:lnTo>
                    <a:pt x="198" y="632"/>
                  </a:lnTo>
                  <a:lnTo>
                    <a:pt x="212" y="637"/>
                  </a:lnTo>
                  <a:lnTo>
                    <a:pt x="227" y="643"/>
                  </a:lnTo>
                  <a:lnTo>
                    <a:pt x="242" y="647"/>
                  </a:lnTo>
                  <a:lnTo>
                    <a:pt x="258" y="651"/>
                  </a:lnTo>
                  <a:lnTo>
                    <a:pt x="274" y="654"/>
                  </a:lnTo>
                  <a:lnTo>
                    <a:pt x="290" y="656"/>
                  </a:lnTo>
                  <a:lnTo>
                    <a:pt x="306" y="657"/>
                  </a:lnTo>
                  <a:lnTo>
                    <a:pt x="323" y="659"/>
                  </a:lnTo>
                  <a:lnTo>
                    <a:pt x="340" y="657"/>
                  </a:lnTo>
                  <a:lnTo>
                    <a:pt x="356" y="656"/>
                  </a:lnTo>
                  <a:lnTo>
                    <a:pt x="372" y="654"/>
                  </a:lnTo>
                  <a:lnTo>
                    <a:pt x="388" y="651"/>
                  </a:lnTo>
                  <a:lnTo>
                    <a:pt x="404" y="647"/>
                  </a:lnTo>
                  <a:lnTo>
                    <a:pt x="419" y="643"/>
                  </a:lnTo>
                  <a:lnTo>
                    <a:pt x="434" y="637"/>
                  </a:lnTo>
                  <a:lnTo>
                    <a:pt x="448" y="632"/>
                  </a:lnTo>
                  <a:lnTo>
                    <a:pt x="463" y="626"/>
                  </a:lnTo>
                  <a:lnTo>
                    <a:pt x="477" y="619"/>
                  </a:lnTo>
                  <a:lnTo>
                    <a:pt x="490" y="610"/>
                  </a:lnTo>
                  <a:lnTo>
                    <a:pt x="504" y="602"/>
                  </a:lnTo>
                  <a:lnTo>
                    <a:pt x="516" y="593"/>
                  </a:lnTo>
                  <a:lnTo>
                    <a:pt x="527" y="583"/>
                  </a:lnTo>
                  <a:lnTo>
                    <a:pt x="540" y="572"/>
                  </a:lnTo>
                  <a:lnTo>
                    <a:pt x="551" y="562"/>
                  </a:lnTo>
                  <a:lnTo>
                    <a:pt x="562" y="551"/>
                  </a:lnTo>
                  <a:lnTo>
                    <a:pt x="572" y="538"/>
                  </a:lnTo>
                  <a:lnTo>
                    <a:pt x="582" y="525"/>
                  </a:lnTo>
                  <a:lnTo>
                    <a:pt x="590" y="512"/>
                  </a:lnTo>
                  <a:lnTo>
                    <a:pt x="598" y="499"/>
                  </a:lnTo>
                  <a:lnTo>
                    <a:pt x="607" y="485"/>
                  </a:lnTo>
                  <a:lnTo>
                    <a:pt x="614" y="471"/>
                  </a:lnTo>
                  <a:lnTo>
                    <a:pt x="621" y="457"/>
                  </a:lnTo>
                  <a:lnTo>
                    <a:pt x="626" y="441"/>
                  </a:lnTo>
                  <a:lnTo>
                    <a:pt x="630" y="427"/>
                  </a:lnTo>
                  <a:lnTo>
                    <a:pt x="636" y="411"/>
                  </a:lnTo>
                  <a:lnTo>
                    <a:pt x="639" y="394"/>
                  </a:lnTo>
                  <a:lnTo>
                    <a:pt x="641" y="379"/>
                  </a:lnTo>
                  <a:lnTo>
                    <a:pt x="644" y="362"/>
                  </a:lnTo>
                  <a:lnTo>
                    <a:pt x="646" y="346"/>
                  </a:lnTo>
                  <a:lnTo>
                    <a:pt x="646" y="329"/>
                  </a:lnTo>
                  <a:close/>
                  <a:moveTo>
                    <a:pt x="640" y="329"/>
                  </a:moveTo>
                  <a:lnTo>
                    <a:pt x="640" y="345"/>
                  </a:lnTo>
                  <a:lnTo>
                    <a:pt x="639" y="362"/>
                  </a:lnTo>
                  <a:lnTo>
                    <a:pt x="637" y="377"/>
                  </a:lnTo>
                  <a:lnTo>
                    <a:pt x="635" y="394"/>
                  </a:lnTo>
                  <a:lnTo>
                    <a:pt x="630" y="410"/>
                  </a:lnTo>
                  <a:lnTo>
                    <a:pt x="626" y="426"/>
                  </a:lnTo>
                  <a:lnTo>
                    <a:pt x="621" y="440"/>
                  </a:lnTo>
                  <a:lnTo>
                    <a:pt x="615" y="455"/>
                  </a:lnTo>
                  <a:lnTo>
                    <a:pt x="610" y="470"/>
                  </a:lnTo>
                  <a:lnTo>
                    <a:pt x="603" y="484"/>
                  </a:lnTo>
                  <a:lnTo>
                    <a:pt x="594" y="497"/>
                  </a:lnTo>
                  <a:lnTo>
                    <a:pt x="586" y="509"/>
                  </a:lnTo>
                  <a:lnTo>
                    <a:pt x="578" y="522"/>
                  </a:lnTo>
                  <a:lnTo>
                    <a:pt x="568" y="535"/>
                  </a:lnTo>
                  <a:lnTo>
                    <a:pt x="558" y="546"/>
                  </a:lnTo>
                  <a:lnTo>
                    <a:pt x="547" y="558"/>
                  </a:lnTo>
                  <a:lnTo>
                    <a:pt x="536" y="569"/>
                  </a:lnTo>
                  <a:lnTo>
                    <a:pt x="525" y="579"/>
                  </a:lnTo>
                  <a:lnTo>
                    <a:pt x="514" y="589"/>
                  </a:lnTo>
                  <a:lnTo>
                    <a:pt x="501" y="597"/>
                  </a:lnTo>
                  <a:lnTo>
                    <a:pt x="487" y="606"/>
                  </a:lnTo>
                  <a:lnTo>
                    <a:pt x="475" y="613"/>
                  </a:lnTo>
                  <a:lnTo>
                    <a:pt x="461" y="620"/>
                  </a:lnTo>
                  <a:lnTo>
                    <a:pt x="447" y="627"/>
                  </a:lnTo>
                  <a:lnTo>
                    <a:pt x="431" y="633"/>
                  </a:lnTo>
                  <a:lnTo>
                    <a:pt x="418" y="639"/>
                  </a:lnTo>
                  <a:lnTo>
                    <a:pt x="402" y="643"/>
                  </a:lnTo>
                  <a:lnTo>
                    <a:pt x="387" y="646"/>
                  </a:lnTo>
                  <a:lnTo>
                    <a:pt x="372" y="649"/>
                  </a:lnTo>
                  <a:lnTo>
                    <a:pt x="355" y="651"/>
                  </a:lnTo>
                  <a:lnTo>
                    <a:pt x="340" y="653"/>
                  </a:lnTo>
                  <a:lnTo>
                    <a:pt x="323" y="653"/>
                  </a:lnTo>
                  <a:lnTo>
                    <a:pt x="306" y="653"/>
                  </a:lnTo>
                  <a:lnTo>
                    <a:pt x="291" y="651"/>
                  </a:lnTo>
                  <a:lnTo>
                    <a:pt x="274" y="649"/>
                  </a:lnTo>
                  <a:lnTo>
                    <a:pt x="259" y="646"/>
                  </a:lnTo>
                  <a:lnTo>
                    <a:pt x="244" y="643"/>
                  </a:lnTo>
                  <a:lnTo>
                    <a:pt x="228" y="639"/>
                  </a:lnTo>
                  <a:lnTo>
                    <a:pt x="215" y="633"/>
                  </a:lnTo>
                  <a:lnTo>
                    <a:pt x="199" y="627"/>
                  </a:lnTo>
                  <a:lnTo>
                    <a:pt x="185" y="620"/>
                  </a:lnTo>
                  <a:lnTo>
                    <a:pt x="171" y="613"/>
                  </a:lnTo>
                  <a:lnTo>
                    <a:pt x="159" y="606"/>
                  </a:lnTo>
                  <a:lnTo>
                    <a:pt x="145" y="597"/>
                  </a:lnTo>
                  <a:lnTo>
                    <a:pt x="132" y="589"/>
                  </a:lnTo>
                  <a:lnTo>
                    <a:pt x="121" y="579"/>
                  </a:lnTo>
                  <a:lnTo>
                    <a:pt x="110" y="569"/>
                  </a:lnTo>
                  <a:lnTo>
                    <a:pt x="99" y="558"/>
                  </a:lnTo>
                  <a:lnTo>
                    <a:pt x="88" y="546"/>
                  </a:lnTo>
                  <a:lnTo>
                    <a:pt x="78" y="535"/>
                  </a:lnTo>
                  <a:lnTo>
                    <a:pt x="68" y="522"/>
                  </a:lnTo>
                  <a:lnTo>
                    <a:pt x="60" y="509"/>
                  </a:lnTo>
                  <a:lnTo>
                    <a:pt x="52" y="497"/>
                  </a:lnTo>
                  <a:lnTo>
                    <a:pt x="43" y="484"/>
                  </a:lnTo>
                  <a:lnTo>
                    <a:pt x="37" y="470"/>
                  </a:lnTo>
                  <a:lnTo>
                    <a:pt x="31" y="455"/>
                  </a:lnTo>
                  <a:lnTo>
                    <a:pt x="25" y="440"/>
                  </a:lnTo>
                  <a:lnTo>
                    <a:pt x="20" y="426"/>
                  </a:lnTo>
                  <a:lnTo>
                    <a:pt x="16" y="410"/>
                  </a:lnTo>
                  <a:lnTo>
                    <a:pt x="11" y="394"/>
                  </a:lnTo>
                  <a:lnTo>
                    <a:pt x="9" y="377"/>
                  </a:lnTo>
                  <a:lnTo>
                    <a:pt x="7" y="362"/>
                  </a:lnTo>
                  <a:lnTo>
                    <a:pt x="6" y="345"/>
                  </a:lnTo>
                  <a:lnTo>
                    <a:pt x="6" y="329"/>
                  </a:lnTo>
                  <a:lnTo>
                    <a:pt x="6" y="312"/>
                  </a:lnTo>
                  <a:lnTo>
                    <a:pt x="7" y="295"/>
                  </a:lnTo>
                  <a:lnTo>
                    <a:pt x="9" y="279"/>
                  </a:lnTo>
                  <a:lnTo>
                    <a:pt x="11" y="264"/>
                  </a:lnTo>
                  <a:lnTo>
                    <a:pt x="16" y="248"/>
                  </a:lnTo>
                  <a:lnTo>
                    <a:pt x="20" y="233"/>
                  </a:lnTo>
                  <a:lnTo>
                    <a:pt x="25" y="217"/>
                  </a:lnTo>
                  <a:lnTo>
                    <a:pt x="31" y="203"/>
                  </a:lnTo>
                  <a:lnTo>
                    <a:pt x="37" y="189"/>
                  </a:lnTo>
                  <a:lnTo>
                    <a:pt x="43" y="174"/>
                  </a:lnTo>
                  <a:lnTo>
                    <a:pt x="52" y="160"/>
                  </a:lnTo>
                  <a:lnTo>
                    <a:pt x="60" y="147"/>
                  </a:lnTo>
                  <a:lnTo>
                    <a:pt x="68" y="135"/>
                  </a:lnTo>
                  <a:lnTo>
                    <a:pt x="78" y="123"/>
                  </a:lnTo>
                  <a:lnTo>
                    <a:pt x="88" y="110"/>
                  </a:lnTo>
                  <a:lnTo>
                    <a:pt x="99" y="99"/>
                  </a:lnTo>
                  <a:lnTo>
                    <a:pt x="110" y="89"/>
                  </a:lnTo>
                  <a:lnTo>
                    <a:pt x="121" y="79"/>
                  </a:lnTo>
                  <a:lnTo>
                    <a:pt x="132" y="69"/>
                  </a:lnTo>
                  <a:lnTo>
                    <a:pt x="145" y="61"/>
                  </a:lnTo>
                  <a:lnTo>
                    <a:pt x="159" y="52"/>
                  </a:lnTo>
                  <a:lnTo>
                    <a:pt x="171" y="44"/>
                  </a:lnTo>
                  <a:lnTo>
                    <a:pt x="185" y="37"/>
                  </a:lnTo>
                  <a:lnTo>
                    <a:pt x="199" y="29"/>
                  </a:lnTo>
                  <a:lnTo>
                    <a:pt x="215" y="24"/>
                  </a:lnTo>
                  <a:lnTo>
                    <a:pt x="228" y="20"/>
                  </a:lnTo>
                  <a:lnTo>
                    <a:pt x="244" y="15"/>
                  </a:lnTo>
                  <a:lnTo>
                    <a:pt x="259" y="11"/>
                  </a:lnTo>
                  <a:lnTo>
                    <a:pt x="274" y="8"/>
                  </a:lnTo>
                  <a:lnTo>
                    <a:pt x="291" y="7"/>
                  </a:lnTo>
                  <a:lnTo>
                    <a:pt x="306" y="5"/>
                  </a:lnTo>
                  <a:lnTo>
                    <a:pt x="323" y="5"/>
                  </a:lnTo>
                  <a:lnTo>
                    <a:pt x="340" y="5"/>
                  </a:lnTo>
                  <a:lnTo>
                    <a:pt x="355" y="7"/>
                  </a:lnTo>
                  <a:lnTo>
                    <a:pt x="372" y="8"/>
                  </a:lnTo>
                  <a:lnTo>
                    <a:pt x="387" y="11"/>
                  </a:lnTo>
                  <a:lnTo>
                    <a:pt x="402" y="15"/>
                  </a:lnTo>
                  <a:lnTo>
                    <a:pt x="418" y="20"/>
                  </a:lnTo>
                  <a:lnTo>
                    <a:pt x="431" y="24"/>
                  </a:lnTo>
                  <a:lnTo>
                    <a:pt x="447" y="29"/>
                  </a:lnTo>
                  <a:lnTo>
                    <a:pt x="461" y="37"/>
                  </a:lnTo>
                  <a:lnTo>
                    <a:pt x="475" y="44"/>
                  </a:lnTo>
                  <a:lnTo>
                    <a:pt x="487" y="52"/>
                  </a:lnTo>
                  <a:lnTo>
                    <a:pt x="501" y="61"/>
                  </a:lnTo>
                  <a:lnTo>
                    <a:pt x="514" y="69"/>
                  </a:lnTo>
                  <a:lnTo>
                    <a:pt x="525" y="79"/>
                  </a:lnTo>
                  <a:lnTo>
                    <a:pt x="536" y="89"/>
                  </a:lnTo>
                  <a:lnTo>
                    <a:pt x="547" y="99"/>
                  </a:lnTo>
                  <a:lnTo>
                    <a:pt x="558" y="110"/>
                  </a:lnTo>
                  <a:lnTo>
                    <a:pt x="568" y="123"/>
                  </a:lnTo>
                  <a:lnTo>
                    <a:pt x="578" y="135"/>
                  </a:lnTo>
                  <a:lnTo>
                    <a:pt x="586" y="147"/>
                  </a:lnTo>
                  <a:lnTo>
                    <a:pt x="594" y="160"/>
                  </a:lnTo>
                  <a:lnTo>
                    <a:pt x="603" y="174"/>
                  </a:lnTo>
                  <a:lnTo>
                    <a:pt x="610" y="189"/>
                  </a:lnTo>
                  <a:lnTo>
                    <a:pt x="615" y="203"/>
                  </a:lnTo>
                  <a:lnTo>
                    <a:pt x="621" y="217"/>
                  </a:lnTo>
                  <a:lnTo>
                    <a:pt x="626" y="233"/>
                  </a:lnTo>
                  <a:lnTo>
                    <a:pt x="630" y="248"/>
                  </a:lnTo>
                  <a:lnTo>
                    <a:pt x="635" y="264"/>
                  </a:lnTo>
                  <a:lnTo>
                    <a:pt x="637" y="279"/>
                  </a:lnTo>
                  <a:lnTo>
                    <a:pt x="639" y="295"/>
                  </a:lnTo>
                  <a:lnTo>
                    <a:pt x="640" y="312"/>
                  </a:lnTo>
                  <a:lnTo>
                    <a:pt x="640" y="329"/>
                  </a:lnTo>
                  <a:close/>
                </a:path>
              </a:pathLst>
            </a:custGeom>
            <a:solidFill>
              <a:srgbClr val="9A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6" name="Freeform 324"/>
            <p:cNvSpPr>
              <a:spLocks noEditPoints="1"/>
            </p:cNvSpPr>
            <p:nvPr/>
          </p:nvSpPr>
          <p:spPr bwMode="auto">
            <a:xfrm>
              <a:off x="4165" y="2140"/>
              <a:ext cx="640" cy="653"/>
            </a:xfrm>
            <a:custGeom>
              <a:avLst/>
              <a:gdLst>
                <a:gd name="T0" fmla="*/ 633 w 640"/>
                <a:gd name="T1" fmla="*/ 259 h 653"/>
                <a:gd name="T2" fmla="*/ 608 w 640"/>
                <a:gd name="T3" fmla="*/ 184 h 653"/>
                <a:gd name="T4" fmla="*/ 568 w 640"/>
                <a:gd name="T5" fmla="*/ 117 h 653"/>
                <a:gd name="T6" fmla="*/ 512 w 640"/>
                <a:gd name="T7" fmla="*/ 63 h 653"/>
                <a:gd name="T8" fmla="*/ 445 w 640"/>
                <a:gd name="T9" fmla="*/ 25 h 653"/>
                <a:gd name="T10" fmla="*/ 369 w 640"/>
                <a:gd name="T11" fmla="*/ 2 h 653"/>
                <a:gd name="T12" fmla="*/ 288 w 640"/>
                <a:gd name="T13" fmla="*/ 1 h 653"/>
                <a:gd name="T14" fmla="*/ 210 w 640"/>
                <a:gd name="T15" fmla="*/ 19 h 653"/>
                <a:gd name="T16" fmla="*/ 141 w 640"/>
                <a:gd name="T17" fmla="*/ 55 h 653"/>
                <a:gd name="T18" fmla="*/ 84 w 640"/>
                <a:gd name="T19" fmla="*/ 106 h 653"/>
                <a:gd name="T20" fmla="*/ 39 w 640"/>
                <a:gd name="T21" fmla="*/ 170 h 653"/>
                <a:gd name="T22" fmla="*/ 10 w 640"/>
                <a:gd name="T23" fmla="*/ 244 h 653"/>
                <a:gd name="T24" fmla="*/ 0 w 640"/>
                <a:gd name="T25" fmla="*/ 326 h 653"/>
                <a:gd name="T26" fmla="*/ 10 w 640"/>
                <a:gd name="T27" fmla="*/ 407 h 653"/>
                <a:gd name="T28" fmla="*/ 39 w 640"/>
                <a:gd name="T29" fmla="*/ 481 h 653"/>
                <a:gd name="T30" fmla="*/ 84 w 640"/>
                <a:gd name="T31" fmla="*/ 545 h 653"/>
                <a:gd name="T32" fmla="*/ 141 w 640"/>
                <a:gd name="T33" fmla="*/ 596 h 653"/>
                <a:gd name="T34" fmla="*/ 210 w 640"/>
                <a:gd name="T35" fmla="*/ 633 h 653"/>
                <a:gd name="T36" fmla="*/ 288 w 640"/>
                <a:gd name="T37" fmla="*/ 651 h 653"/>
                <a:gd name="T38" fmla="*/ 369 w 640"/>
                <a:gd name="T39" fmla="*/ 648 h 653"/>
                <a:gd name="T40" fmla="*/ 445 w 640"/>
                <a:gd name="T41" fmla="*/ 627 h 653"/>
                <a:gd name="T42" fmla="*/ 512 w 640"/>
                <a:gd name="T43" fmla="*/ 587 h 653"/>
                <a:gd name="T44" fmla="*/ 568 w 640"/>
                <a:gd name="T45" fmla="*/ 533 h 653"/>
                <a:gd name="T46" fmla="*/ 608 w 640"/>
                <a:gd name="T47" fmla="*/ 467 h 653"/>
                <a:gd name="T48" fmla="*/ 633 w 640"/>
                <a:gd name="T49" fmla="*/ 391 h 653"/>
                <a:gd name="T50" fmla="*/ 634 w 640"/>
                <a:gd name="T51" fmla="*/ 326 h 653"/>
                <a:gd name="T52" fmla="*/ 625 w 640"/>
                <a:gd name="T53" fmla="*/ 406 h 653"/>
                <a:gd name="T54" fmla="*/ 597 w 640"/>
                <a:gd name="T55" fmla="*/ 479 h 653"/>
                <a:gd name="T56" fmla="*/ 554 w 640"/>
                <a:gd name="T57" fmla="*/ 542 h 653"/>
                <a:gd name="T58" fmla="*/ 497 w 640"/>
                <a:gd name="T59" fmla="*/ 592 h 653"/>
                <a:gd name="T60" fmla="*/ 428 w 640"/>
                <a:gd name="T61" fmla="*/ 627 h 653"/>
                <a:gd name="T62" fmla="*/ 352 w 640"/>
                <a:gd name="T63" fmla="*/ 646 h 653"/>
                <a:gd name="T64" fmla="*/ 273 w 640"/>
                <a:gd name="T65" fmla="*/ 644 h 653"/>
                <a:gd name="T66" fmla="*/ 198 w 640"/>
                <a:gd name="T67" fmla="*/ 621 h 653"/>
                <a:gd name="T68" fmla="*/ 132 w 640"/>
                <a:gd name="T69" fmla="*/ 583 h 653"/>
                <a:gd name="T70" fmla="*/ 77 w 640"/>
                <a:gd name="T71" fmla="*/ 531 h 653"/>
                <a:gd name="T72" fmla="*/ 36 w 640"/>
                <a:gd name="T73" fmla="*/ 465 h 653"/>
                <a:gd name="T74" fmla="*/ 11 w 640"/>
                <a:gd name="T75" fmla="*/ 390 h 653"/>
                <a:gd name="T76" fmla="*/ 6 w 640"/>
                <a:gd name="T77" fmla="*/ 309 h 653"/>
                <a:gd name="T78" fmla="*/ 20 w 640"/>
                <a:gd name="T79" fmla="*/ 230 h 653"/>
                <a:gd name="T80" fmla="*/ 50 w 640"/>
                <a:gd name="T81" fmla="*/ 159 h 653"/>
                <a:gd name="T82" fmla="*/ 97 w 640"/>
                <a:gd name="T83" fmla="*/ 99 h 653"/>
                <a:gd name="T84" fmla="*/ 157 w 640"/>
                <a:gd name="T85" fmla="*/ 51 h 653"/>
                <a:gd name="T86" fmla="*/ 227 w 640"/>
                <a:gd name="T87" fmla="*/ 19 h 653"/>
                <a:gd name="T88" fmla="*/ 303 w 640"/>
                <a:gd name="T89" fmla="*/ 5 h 653"/>
                <a:gd name="T90" fmla="*/ 384 w 640"/>
                <a:gd name="T91" fmla="*/ 11 h 653"/>
                <a:gd name="T92" fmla="*/ 456 w 640"/>
                <a:gd name="T93" fmla="*/ 36 h 653"/>
                <a:gd name="T94" fmla="*/ 520 w 640"/>
                <a:gd name="T95" fmla="*/ 78 h 653"/>
                <a:gd name="T96" fmla="*/ 572 w 640"/>
                <a:gd name="T97" fmla="*/ 133 h 653"/>
                <a:gd name="T98" fmla="*/ 611 w 640"/>
                <a:gd name="T99" fmla="*/ 201 h 653"/>
                <a:gd name="T100" fmla="*/ 632 w 640"/>
                <a:gd name="T101" fmla="*/ 276 h 65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40"/>
                <a:gd name="T154" fmla="*/ 0 h 653"/>
                <a:gd name="T155" fmla="*/ 640 w 640"/>
                <a:gd name="T156" fmla="*/ 653 h 65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40" h="653">
                  <a:moveTo>
                    <a:pt x="640" y="326"/>
                  </a:moveTo>
                  <a:lnTo>
                    <a:pt x="640" y="309"/>
                  </a:lnTo>
                  <a:lnTo>
                    <a:pt x="638" y="292"/>
                  </a:lnTo>
                  <a:lnTo>
                    <a:pt x="636" y="276"/>
                  </a:lnTo>
                  <a:lnTo>
                    <a:pt x="633" y="259"/>
                  </a:lnTo>
                  <a:lnTo>
                    <a:pt x="630" y="244"/>
                  </a:lnTo>
                  <a:lnTo>
                    <a:pt x="626" y="228"/>
                  </a:lnTo>
                  <a:lnTo>
                    <a:pt x="620" y="214"/>
                  </a:lnTo>
                  <a:lnTo>
                    <a:pt x="615" y="198"/>
                  </a:lnTo>
                  <a:lnTo>
                    <a:pt x="608" y="184"/>
                  </a:lnTo>
                  <a:lnTo>
                    <a:pt x="601" y="170"/>
                  </a:lnTo>
                  <a:lnTo>
                    <a:pt x="594" y="156"/>
                  </a:lnTo>
                  <a:lnTo>
                    <a:pt x="586" y="143"/>
                  </a:lnTo>
                  <a:lnTo>
                    <a:pt x="576" y="130"/>
                  </a:lnTo>
                  <a:lnTo>
                    <a:pt x="568" y="117"/>
                  </a:lnTo>
                  <a:lnTo>
                    <a:pt x="556" y="106"/>
                  </a:lnTo>
                  <a:lnTo>
                    <a:pt x="547" y="95"/>
                  </a:lnTo>
                  <a:lnTo>
                    <a:pt x="536" y="83"/>
                  </a:lnTo>
                  <a:lnTo>
                    <a:pt x="523" y="73"/>
                  </a:lnTo>
                  <a:lnTo>
                    <a:pt x="512" y="63"/>
                  </a:lnTo>
                  <a:lnTo>
                    <a:pt x="499" y="55"/>
                  </a:lnTo>
                  <a:lnTo>
                    <a:pt x="486" y="46"/>
                  </a:lnTo>
                  <a:lnTo>
                    <a:pt x="473" y="38"/>
                  </a:lnTo>
                  <a:lnTo>
                    <a:pt x="459" y="31"/>
                  </a:lnTo>
                  <a:lnTo>
                    <a:pt x="445" y="25"/>
                  </a:lnTo>
                  <a:lnTo>
                    <a:pt x="430" y="19"/>
                  </a:lnTo>
                  <a:lnTo>
                    <a:pt x="415" y="14"/>
                  </a:lnTo>
                  <a:lnTo>
                    <a:pt x="401" y="9"/>
                  </a:lnTo>
                  <a:lnTo>
                    <a:pt x="384" y="5"/>
                  </a:lnTo>
                  <a:lnTo>
                    <a:pt x="369" y="2"/>
                  </a:lnTo>
                  <a:lnTo>
                    <a:pt x="353" y="1"/>
                  </a:lnTo>
                  <a:lnTo>
                    <a:pt x="337" y="0"/>
                  </a:lnTo>
                  <a:lnTo>
                    <a:pt x="320" y="0"/>
                  </a:lnTo>
                  <a:lnTo>
                    <a:pt x="303" y="0"/>
                  </a:lnTo>
                  <a:lnTo>
                    <a:pt x="288" y="1"/>
                  </a:lnTo>
                  <a:lnTo>
                    <a:pt x="271" y="2"/>
                  </a:lnTo>
                  <a:lnTo>
                    <a:pt x="256" y="5"/>
                  </a:lnTo>
                  <a:lnTo>
                    <a:pt x="241" y="9"/>
                  </a:lnTo>
                  <a:lnTo>
                    <a:pt x="225" y="14"/>
                  </a:lnTo>
                  <a:lnTo>
                    <a:pt x="210" y="19"/>
                  </a:lnTo>
                  <a:lnTo>
                    <a:pt x="195" y="25"/>
                  </a:lnTo>
                  <a:lnTo>
                    <a:pt x="181" y="31"/>
                  </a:lnTo>
                  <a:lnTo>
                    <a:pt x="167" y="38"/>
                  </a:lnTo>
                  <a:lnTo>
                    <a:pt x="154" y="46"/>
                  </a:lnTo>
                  <a:lnTo>
                    <a:pt x="141" y="55"/>
                  </a:lnTo>
                  <a:lnTo>
                    <a:pt x="128" y="63"/>
                  </a:lnTo>
                  <a:lnTo>
                    <a:pt x="117" y="73"/>
                  </a:lnTo>
                  <a:lnTo>
                    <a:pt x="104" y="83"/>
                  </a:lnTo>
                  <a:lnTo>
                    <a:pt x="93" y="95"/>
                  </a:lnTo>
                  <a:lnTo>
                    <a:pt x="84" y="106"/>
                  </a:lnTo>
                  <a:lnTo>
                    <a:pt x="74" y="117"/>
                  </a:lnTo>
                  <a:lnTo>
                    <a:pt x="64" y="130"/>
                  </a:lnTo>
                  <a:lnTo>
                    <a:pt x="54" y="143"/>
                  </a:lnTo>
                  <a:lnTo>
                    <a:pt x="46" y="156"/>
                  </a:lnTo>
                  <a:lnTo>
                    <a:pt x="39" y="170"/>
                  </a:lnTo>
                  <a:lnTo>
                    <a:pt x="32" y="184"/>
                  </a:lnTo>
                  <a:lnTo>
                    <a:pt x="25" y="198"/>
                  </a:lnTo>
                  <a:lnTo>
                    <a:pt x="20" y="214"/>
                  </a:lnTo>
                  <a:lnTo>
                    <a:pt x="14" y="228"/>
                  </a:lnTo>
                  <a:lnTo>
                    <a:pt x="10" y="244"/>
                  </a:lnTo>
                  <a:lnTo>
                    <a:pt x="7" y="259"/>
                  </a:lnTo>
                  <a:lnTo>
                    <a:pt x="4" y="276"/>
                  </a:lnTo>
                  <a:lnTo>
                    <a:pt x="2" y="292"/>
                  </a:lnTo>
                  <a:lnTo>
                    <a:pt x="0" y="309"/>
                  </a:lnTo>
                  <a:lnTo>
                    <a:pt x="0" y="326"/>
                  </a:lnTo>
                  <a:lnTo>
                    <a:pt x="0" y="343"/>
                  </a:lnTo>
                  <a:lnTo>
                    <a:pt x="2" y="359"/>
                  </a:lnTo>
                  <a:lnTo>
                    <a:pt x="4" y="376"/>
                  </a:lnTo>
                  <a:lnTo>
                    <a:pt x="7" y="391"/>
                  </a:lnTo>
                  <a:lnTo>
                    <a:pt x="10" y="407"/>
                  </a:lnTo>
                  <a:lnTo>
                    <a:pt x="14" y="423"/>
                  </a:lnTo>
                  <a:lnTo>
                    <a:pt x="20" y="438"/>
                  </a:lnTo>
                  <a:lnTo>
                    <a:pt x="25" y="452"/>
                  </a:lnTo>
                  <a:lnTo>
                    <a:pt x="32" y="467"/>
                  </a:lnTo>
                  <a:lnTo>
                    <a:pt x="39" y="481"/>
                  </a:lnTo>
                  <a:lnTo>
                    <a:pt x="46" y="495"/>
                  </a:lnTo>
                  <a:lnTo>
                    <a:pt x="54" y="508"/>
                  </a:lnTo>
                  <a:lnTo>
                    <a:pt x="64" y="521"/>
                  </a:lnTo>
                  <a:lnTo>
                    <a:pt x="74" y="533"/>
                  </a:lnTo>
                  <a:lnTo>
                    <a:pt x="84" y="545"/>
                  </a:lnTo>
                  <a:lnTo>
                    <a:pt x="93" y="556"/>
                  </a:lnTo>
                  <a:lnTo>
                    <a:pt x="104" y="567"/>
                  </a:lnTo>
                  <a:lnTo>
                    <a:pt x="117" y="577"/>
                  </a:lnTo>
                  <a:lnTo>
                    <a:pt x="128" y="587"/>
                  </a:lnTo>
                  <a:lnTo>
                    <a:pt x="141" y="596"/>
                  </a:lnTo>
                  <a:lnTo>
                    <a:pt x="154" y="604"/>
                  </a:lnTo>
                  <a:lnTo>
                    <a:pt x="167" y="613"/>
                  </a:lnTo>
                  <a:lnTo>
                    <a:pt x="181" y="620"/>
                  </a:lnTo>
                  <a:lnTo>
                    <a:pt x="195" y="627"/>
                  </a:lnTo>
                  <a:lnTo>
                    <a:pt x="210" y="633"/>
                  </a:lnTo>
                  <a:lnTo>
                    <a:pt x="225" y="637"/>
                  </a:lnTo>
                  <a:lnTo>
                    <a:pt x="241" y="643"/>
                  </a:lnTo>
                  <a:lnTo>
                    <a:pt x="256" y="646"/>
                  </a:lnTo>
                  <a:lnTo>
                    <a:pt x="271" y="648"/>
                  </a:lnTo>
                  <a:lnTo>
                    <a:pt x="288" y="651"/>
                  </a:lnTo>
                  <a:lnTo>
                    <a:pt x="303" y="651"/>
                  </a:lnTo>
                  <a:lnTo>
                    <a:pt x="320" y="653"/>
                  </a:lnTo>
                  <a:lnTo>
                    <a:pt x="337" y="651"/>
                  </a:lnTo>
                  <a:lnTo>
                    <a:pt x="353" y="651"/>
                  </a:lnTo>
                  <a:lnTo>
                    <a:pt x="369" y="648"/>
                  </a:lnTo>
                  <a:lnTo>
                    <a:pt x="384" y="646"/>
                  </a:lnTo>
                  <a:lnTo>
                    <a:pt x="401" y="643"/>
                  </a:lnTo>
                  <a:lnTo>
                    <a:pt x="415" y="637"/>
                  </a:lnTo>
                  <a:lnTo>
                    <a:pt x="430" y="633"/>
                  </a:lnTo>
                  <a:lnTo>
                    <a:pt x="445" y="627"/>
                  </a:lnTo>
                  <a:lnTo>
                    <a:pt x="459" y="620"/>
                  </a:lnTo>
                  <a:lnTo>
                    <a:pt x="473" y="613"/>
                  </a:lnTo>
                  <a:lnTo>
                    <a:pt x="486" y="604"/>
                  </a:lnTo>
                  <a:lnTo>
                    <a:pt x="499" y="596"/>
                  </a:lnTo>
                  <a:lnTo>
                    <a:pt x="512" y="587"/>
                  </a:lnTo>
                  <a:lnTo>
                    <a:pt x="523" y="577"/>
                  </a:lnTo>
                  <a:lnTo>
                    <a:pt x="536" y="567"/>
                  </a:lnTo>
                  <a:lnTo>
                    <a:pt x="547" y="556"/>
                  </a:lnTo>
                  <a:lnTo>
                    <a:pt x="556" y="545"/>
                  </a:lnTo>
                  <a:lnTo>
                    <a:pt x="568" y="533"/>
                  </a:lnTo>
                  <a:lnTo>
                    <a:pt x="576" y="521"/>
                  </a:lnTo>
                  <a:lnTo>
                    <a:pt x="586" y="508"/>
                  </a:lnTo>
                  <a:lnTo>
                    <a:pt x="594" y="495"/>
                  </a:lnTo>
                  <a:lnTo>
                    <a:pt x="601" y="481"/>
                  </a:lnTo>
                  <a:lnTo>
                    <a:pt x="608" y="467"/>
                  </a:lnTo>
                  <a:lnTo>
                    <a:pt x="615" y="452"/>
                  </a:lnTo>
                  <a:lnTo>
                    <a:pt x="620" y="438"/>
                  </a:lnTo>
                  <a:lnTo>
                    <a:pt x="626" y="423"/>
                  </a:lnTo>
                  <a:lnTo>
                    <a:pt x="630" y="407"/>
                  </a:lnTo>
                  <a:lnTo>
                    <a:pt x="633" y="391"/>
                  </a:lnTo>
                  <a:lnTo>
                    <a:pt x="636" y="376"/>
                  </a:lnTo>
                  <a:lnTo>
                    <a:pt x="638" y="359"/>
                  </a:lnTo>
                  <a:lnTo>
                    <a:pt x="640" y="343"/>
                  </a:lnTo>
                  <a:lnTo>
                    <a:pt x="640" y="326"/>
                  </a:lnTo>
                  <a:close/>
                  <a:moveTo>
                    <a:pt x="634" y="326"/>
                  </a:moveTo>
                  <a:lnTo>
                    <a:pt x="634" y="342"/>
                  </a:lnTo>
                  <a:lnTo>
                    <a:pt x="633" y="359"/>
                  </a:lnTo>
                  <a:lnTo>
                    <a:pt x="632" y="374"/>
                  </a:lnTo>
                  <a:lnTo>
                    <a:pt x="629" y="390"/>
                  </a:lnTo>
                  <a:lnTo>
                    <a:pt x="625" y="406"/>
                  </a:lnTo>
                  <a:lnTo>
                    <a:pt x="620" y="421"/>
                  </a:lnTo>
                  <a:lnTo>
                    <a:pt x="616" y="437"/>
                  </a:lnTo>
                  <a:lnTo>
                    <a:pt x="611" y="451"/>
                  </a:lnTo>
                  <a:lnTo>
                    <a:pt x="604" y="465"/>
                  </a:lnTo>
                  <a:lnTo>
                    <a:pt x="597" y="479"/>
                  </a:lnTo>
                  <a:lnTo>
                    <a:pt x="590" y="492"/>
                  </a:lnTo>
                  <a:lnTo>
                    <a:pt x="581" y="505"/>
                  </a:lnTo>
                  <a:lnTo>
                    <a:pt x="572" y="518"/>
                  </a:lnTo>
                  <a:lnTo>
                    <a:pt x="563" y="531"/>
                  </a:lnTo>
                  <a:lnTo>
                    <a:pt x="554" y="542"/>
                  </a:lnTo>
                  <a:lnTo>
                    <a:pt x="543" y="553"/>
                  </a:lnTo>
                  <a:lnTo>
                    <a:pt x="531" y="563"/>
                  </a:lnTo>
                  <a:lnTo>
                    <a:pt x="520" y="573"/>
                  </a:lnTo>
                  <a:lnTo>
                    <a:pt x="509" y="583"/>
                  </a:lnTo>
                  <a:lnTo>
                    <a:pt x="497" y="592"/>
                  </a:lnTo>
                  <a:lnTo>
                    <a:pt x="483" y="600"/>
                  </a:lnTo>
                  <a:lnTo>
                    <a:pt x="470" y="609"/>
                  </a:lnTo>
                  <a:lnTo>
                    <a:pt x="456" y="616"/>
                  </a:lnTo>
                  <a:lnTo>
                    <a:pt x="442" y="621"/>
                  </a:lnTo>
                  <a:lnTo>
                    <a:pt x="428" y="627"/>
                  </a:lnTo>
                  <a:lnTo>
                    <a:pt x="413" y="633"/>
                  </a:lnTo>
                  <a:lnTo>
                    <a:pt x="399" y="637"/>
                  </a:lnTo>
                  <a:lnTo>
                    <a:pt x="384" y="641"/>
                  </a:lnTo>
                  <a:lnTo>
                    <a:pt x="369" y="644"/>
                  </a:lnTo>
                  <a:lnTo>
                    <a:pt x="352" y="646"/>
                  </a:lnTo>
                  <a:lnTo>
                    <a:pt x="337" y="647"/>
                  </a:lnTo>
                  <a:lnTo>
                    <a:pt x="320" y="647"/>
                  </a:lnTo>
                  <a:lnTo>
                    <a:pt x="303" y="647"/>
                  </a:lnTo>
                  <a:lnTo>
                    <a:pt x="288" y="646"/>
                  </a:lnTo>
                  <a:lnTo>
                    <a:pt x="273" y="644"/>
                  </a:lnTo>
                  <a:lnTo>
                    <a:pt x="256" y="641"/>
                  </a:lnTo>
                  <a:lnTo>
                    <a:pt x="241" y="637"/>
                  </a:lnTo>
                  <a:lnTo>
                    <a:pt x="227" y="633"/>
                  </a:lnTo>
                  <a:lnTo>
                    <a:pt x="212" y="627"/>
                  </a:lnTo>
                  <a:lnTo>
                    <a:pt x="198" y="621"/>
                  </a:lnTo>
                  <a:lnTo>
                    <a:pt x="184" y="616"/>
                  </a:lnTo>
                  <a:lnTo>
                    <a:pt x="170" y="609"/>
                  </a:lnTo>
                  <a:lnTo>
                    <a:pt x="157" y="600"/>
                  </a:lnTo>
                  <a:lnTo>
                    <a:pt x="143" y="592"/>
                  </a:lnTo>
                  <a:lnTo>
                    <a:pt x="132" y="583"/>
                  </a:lnTo>
                  <a:lnTo>
                    <a:pt x="120" y="573"/>
                  </a:lnTo>
                  <a:lnTo>
                    <a:pt x="109" y="563"/>
                  </a:lnTo>
                  <a:lnTo>
                    <a:pt x="97" y="553"/>
                  </a:lnTo>
                  <a:lnTo>
                    <a:pt x="86" y="542"/>
                  </a:lnTo>
                  <a:lnTo>
                    <a:pt x="77" y="531"/>
                  </a:lnTo>
                  <a:lnTo>
                    <a:pt x="68" y="518"/>
                  </a:lnTo>
                  <a:lnTo>
                    <a:pt x="59" y="505"/>
                  </a:lnTo>
                  <a:lnTo>
                    <a:pt x="50" y="492"/>
                  </a:lnTo>
                  <a:lnTo>
                    <a:pt x="43" y="479"/>
                  </a:lnTo>
                  <a:lnTo>
                    <a:pt x="36" y="465"/>
                  </a:lnTo>
                  <a:lnTo>
                    <a:pt x="29" y="451"/>
                  </a:lnTo>
                  <a:lnTo>
                    <a:pt x="24" y="437"/>
                  </a:lnTo>
                  <a:lnTo>
                    <a:pt x="20" y="421"/>
                  </a:lnTo>
                  <a:lnTo>
                    <a:pt x="15" y="406"/>
                  </a:lnTo>
                  <a:lnTo>
                    <a:pt x="11" y="390"/>
                  </a:lnTo>
                  <a:lnTo>
                    <a:pt x="8" y="374"/>
                  </a:lnTo>
                  <a:lnTo>
                    <a:pt x="7" y="359"/>
                  </a:lnTo>
                  <a:lnTo>
                    <a:pt x="6" y="342"/>
                  </a:lnTo>
                  <a:lnTo>
                    <a:pt x="6" y="326"/>
                  </a:lnTo>
                  <a:lnTo>
                    <a:pt x="6" y="309"/>
                  </a:lnTo>
                  <a:lnTo>
                    <a:pt x="7" y="293"/>
                  </a:lnTo>
                  <a:lnTo>
                    <a:pt x="8" y="276"/>
                  </a:lnTo>
                  <a:lnTo>
                    <a:pt x="11" y="261"/>
                  </a:lnTo>
                  <a:lnTo>
                    <a:pt x="15" y="245"/>
                  </a:lnTo>
                  <a:lnTo>
                    <a:pt x="20" y="230"/>
                  </a:lnTo>
                  <a:lnTo>
                    <a:pt x="24" y="215"/>
                  </a:lnTo>
                  <a:lnTo>
                    <a:pt x="29" y="201"/>
                  </a:lnTo>
                  <a:lnTo>
                    <a:pt x="36" y="187"/>
                  </a:lnTo>
                  <a:lnTo>
                    <a:pt x="43" y="173"/>
                  </a:lnTo>
                  <a:lnTo>
                    <a:pt x="50" y="159"/>
                  </a:lnTo>
                  <a:lnTo>
                    <a:pt x="59" y="146"/>
                  </a:lnTo>
                  <a:lnTo>
                    <a:pt x="68" y="133"/>
                  </a:lnTo>
                  <a:lnTo>
                    <a:pt x="77" y="122"/>
                  </a:lnTo>
                  <a:lnTo>
                    <a:pt x="86" y="110"/>
                  </a:lnTo>
                  <a:lnTo>
                    <a:pt x="97" y="99"/>
                  </a:lnTo>
                  <a:lnTo>
                    <a:pt x="109" y="88"/>
                  </a:lnTo>
                  <a:lnTo>
                    <a:pt x="120" y="78"/>
                  </a:lnTo>
                  <a:lnTo>
                    <a:pt x="132" y="68"/>
                  </a:lnTo>
                  <a:lnTo>
                    <a:pt x="143" y="59"/>
                  </a:lnTo>
                  <a:lnTo>
                    <a:pt x="157" y="51"/>
                  </a:lnTo>
                  <a:lnTo>
                    <a:pt x="170" y="44"/>
                  </a:lnTo>
                  <a:lnTo>
                    <a:pt x="184" y="36"/>
                  </a:lnTo>
                  <a:lnTo>
                    <a:pt x="198" y="29"/>
                  </a:lnTo>
                  <a:lnTo>
                    <a:pt x="212" y="24"/>
                  </a:lnTo>
                  <a:lnTo>
                    <a:pt x="227" y="19"/>
                  </a:lnTo>
                  <a:lnTo>
                    <a:pt x="241" y="14"/>
                  </a:lnTo>
                  <a:lnTo>
                    <a:pt x="256" y="11"/>
                  </a:lnTo>
                  <a:lnTo>
                    <a:pt x="273" y="8"/>
                  </a:lnTo>
                  <a:lnTo>
                    <a:pt x="288" y="7"/>
                  </a:lnTo>
                  <a:lnTo>
                    <a:pt x="303" y="5"/>
                  </a:lnTo>
                  <a:lnTo>
                    <a:pt x="320" y="4"/>
                  </a:lnTo>
                  <a:lnTo>
                    <a:pt x="337" y="5"/>
                  </a:lnTo>
                  <a:lnTo>
                    <a:pt x="352" y="7"/>
                  </a:lnTo>
                  <a:lnTo>
                    <a:pt x="369" y="8"/>
                  </a:lnTo>
                  <a:lnTo>
                    <a:pt x="384" y="11"/>
                  </a:lnTo>
                  <a:lnTo>
                    <a:pt x="399" y="14"/>
                  </a:lnTo>
                  <a:lnTo>
                    <a:pt x="413" y="19"/>
                  </a:lnTo>
                  <a:lnTo>
                    <a:pt x="428" y="24"/>
                  </a:lnTo>
                  <a:lnTo>
                    <a:pt x="442" y="29"/>
                  </a:lnTo>
                  <a:lnTo>
                    <a:pt x="456" y="36"/>
                  </a:lnTo>
                  <a:lnTo>
                    <a:pt x="470" y="44"/>
                  </a:lnTo>
                  <a:lnTo>
                    <a:pt x="483" y="51"/>
                  </a:lnTo>
                  <a:lnTo>
                    <a:pt x="497" y="59"/>
                  </a:lnTo>
                  <a:lnTo>
                    <a:pt x="509" y="68"/>
                  </a:lnTo>
                  <a:lnTo>
                    <a:pt x="520" y="78"/>
                  </a:lnTo>
                  <a:lnTo>
                    <a:pt x="531" y="88"/>
                  </a:lnTo>
                  <a:lnTo>
                    <a:pt x="543" y="99"/>
                  </a:lnTo>
                  <a:lnTo>
                    <a:pt x="554" y="110"/>
                  </a:lnTo>
                  <a:lnTo>
                    <a:pt x="563" y="122"/>
                  </a:lnTo>
                  <a:lnTo>
                    <a:pt x="572" y="133"/>
                  </a:lnTo>
                  <a:lnTo>
                    <a:pt x="581" y="146"/>
                  </a:lnTo>
                  <a:lnTo>
                    <a:pt x="590" y="159"/>
                  </a:lnTo>
                  <a:lnTo>
                    <a:pt x="597" y="173"/>
                  </a:lnTo>
                  <a:lnTo>
                    <a:pt x="604" y="187"/>
                  </a:lnTo>
                  <a:lnTo>
                    <a:pt x="611" y="201"/>
                  </a:lnTo>
                  <a:lnTo>
                    <a:pt x="616" y="215"/>
                  </a:lnTo>
                  <a:lnTo>
                    <a:pt x="620" y="230"/>
                  </a:lnTo>
                  <a:lnTo>
                    <a:pt x="625" y="245"/>
                  </a:lnTo>
                  <a:lnTo>
                    <a:pt x="629" y="261"/>
                  </a:lnTo>
                  <a:lnTo>
                    <a:pt x="632" y="276"/>
                  </a:lnTo>
                  <a:lnTo>
                    <a:pt x="633" y="293"/>
                  </a:lnTo>
                  <a:lnTo>
                    <a:pt x="634" y="309"/>
                  </a:lnTo>
                  <a:lnTo>
                    <a:pt x="634" y="326"/>
                  </a:lnTo>
                  <a:close/>
                </a:path>
              </a:pathLst>
            </a:custGeom>
            <a:solidFill>
              <a:srgbClr val="9A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7" name="Freeform 325"/>
            <p:cNvSpPr>
              <a:spLocks noEditPoints="1"/>
            </p:cNvSpPr>
            <p:nvPr/>
          </p:nvSpPr>
          <p:spPr bwMode="auto">
            <a:xfrm>
              <a:off x="4168" y="2142"/>
              <a:ext cx="634" cy="648"/>
            </a:xfrm>
            <a:custGeom>
              <a:avLst/>
              <a:gdLst>
                <a:gd name="T0" fmla="*/ 629 w 634"/>
                <a:gd name="T1" fmla="*/ 259 h 648"/>
                <a:gd name="T2" fmla="*/ 604 w 634"/>
                <a:gd name="T3" fmla="*/ 184 h 648"/>
                <a:gd name="T4" fmla="*/ 562 w 634"/>
                <a:gd name="T5" fmla="*/ 118 h 648"/>
                <a:gd name="T6" fmla="*/ 508 w 634"/>
                <a:gd name="T7" fmla="*/ 64 h 648"/>
                <a:gd name="T8" fmla="*/ 441 w 634"/>
                <a:gd name="T9" fmla="*/ 24 h 648"/>
                <a:gd name="T10" fmla="*/ 366 w 634"/>
                <a:gd name="T11" fmla="*/ 3 h 648"/>
                <a:gd name="T12" fmla="*/ 285 w 634"/>
                <a:gd name="T13" fmla="*/ 2 h 648"/>
                <a:gd name="T14" fmla="*/ 209 w 634"/>
                <a:gd name="T15" fmla="*/ 19 h 648"/>
                <a:gd name="T16" fmla="*/ 139 w 634"/>
                <a:gd name="T17" fmla="*/ 56 h 648"/>
                <a:gd name="T18" fmla="*/ 82 w 634"/>
                <a:gd name="T19" fmla="*/ 105 h 648"/>
                <a:gd name="T20" fmla="*/ 37 w 634"/>
                <a:gd name="T21" fmla="*/ 169 h 648"/>
                <a:gd name="T22" fmla="*/ 10 w 634"/>
                <a:gd name="T23" fmla="*/ 243 h 648"/>
                <a:gd name="T24" fmla="*/ 0 w 634"/>
                <a:gd name="T25" fmla="*/ 324 h 648"/>
                <a:gd name="T26" fmla="*/ 10 w 634"/>
                <a:gd name="T27" fmla="*/ 405 h 648"/>
                <a:gd name="T28" fmla="*/ 37 w 634"/>
                <a:gd name="T29" fmla="*/ 479 h 648"/>
                <a:gd name="T30" fmla="*/ 82 w 634"/>
                <a:gd name="T31" fmla="*/ 541 h 648"/>
                <a:gd name="T32" fmla="*/ 139 w 634"/>
                <a:gd name="T33" fmla="*/ 592 h 648"/>
                <a:gd name="T34" fmla="*/ 209 w 634"/>
                <a:gd name="T35" fmla="*/ 628 h 648"/>
                <a:gd name="T36" fmla="*/ 285 w 634"/>
                <a:gd name="T37" fmla="*/ 646 h 648"/>
                <a:gd name="T38" fmla="*/ 366 w 634"/>
                <a:gd name="T39" fmla="*/ 644 h 648"/>
                <a:gd name="T40" fmla="*/ 441 w 634"/>
                <a:gd name="T41" fmla="*/ 622 h 648"/>
                <a:gd name="T42" fmla="*/ 508 w 634"/>
                <a:gd name="T43" fmla="*/ 584 h 648"/>
                <a:gd name="T44" fmla="*/ 562 w 634"/>
                <a:gd name="T45" fmla="*/ 530 h 648"/>
                <a:gd name="T46" fmla="*/ 604 w 634"/>
                <a:gd name="T47" fmla="*/ 465 h 648"/>
                <a:gd name="T48" fmla="*/ 629 w 634"/>
                <a:gd name="T49" fmla="*/ 389 h 648"/>
                <a:gd name="T50" fmla="*/ 630 w 634"/>
                <a:gd name="T51" fmla="*/ 324 h 648"/>
                <a:gd name="T52" fmla="*/ 620 w 634"/>
                <a:gd name="T53" fmla="*/ 404 h 648"/>
                <a:gd name="T54" fmla="*/ 592 w 634"/>
                <a:gd name="T55" fmla="*/ 476 h 648"/>
                <a:gd name="T56" fmla="*/ 548 w 634"/>
                <a:gd name="T57" fmla="*/ 539 h 648"/>
                <a:gd name="T58" fmla="*/ 492 w 634"/>
                <a:gd name="T59" fmla="*/ 588 h 648"/>
                <a:gd name="T60" fmla="*/ 424 w 634"/>
                <a:gd name="T61" fmla="*/ 624 h 648"/>
                <a:gd name="T62" fmla="*/ 349 w 634"/>
                <a:gd name="T63" fmla="*/ 641 h 648"/>
                <a:gd name="T64" fmla="*/ 270 w 634"/>
                <a:gd name="T65" fmla="*/ 639 h 648"/>
                <a:gd name="T66" fmla="*/ 196 w 634"/>
                <a:gd name="T67" fmla="*/ 618 h 648"/>
                <a:gd name="T68" fmla="*/ 131 w 634"/>
                <a:gd name="T69" fmla="*/ 580 h 648"/>
                <a:gd name="T70" fmla="*/ 76 w 634"/>
                <a:gd name="T71" fmla="*/ 527 h 648"/>
                <a:gd name="T72" fmla="*/ 36 w 634"/>
                <a:gd name="T73" fmla="*/ 462 h 648"/>
                <a:gd name="T74" fmla="*/ 11 w 634"/>
                <a:gd name="T75" fmla="*/ 388 h 648"/>
                <a:gd name="T76" fmla="*/ 5 w 634"/>
                <a:gd name="T77" fmla="*/ 307 h 648"/>
                <a:gd name="T78" fmla="*/ 18 w 634"/>
                <a:gd name="T79" fmla="*/ 229 h 648"/>
                <a:gd name="T80" fmla="*/ 50 w 634"/>
                <a:gd name="T81" fmla="*/ 158 h 648"/>
                <a:gd name="T82" fmla="*/ 96 w 634"/>
                <a:gd name="T83" fmla="*/ 98 h 648"/>
                <a:gd name="T84" fmla="*/ 156 w 634"/>
                <a:gd name="T85" fmla="*/ 51 h 648"/>
                <a:gd name="T86" fmla="*/ 224 w 634"/>
                <a:gd name="T87" fmla="*/ 19 h 648"/>
                <a:gd name="T88" fmla="*/ 300 w 634"/>
                <a:gd name="T89" fmla="*/ 5 h 648"/>
                <a:gd name="T90" fmla="*/ 380 w 634"/>
                <a:gd name="T91" fmla="*/ 12 h 648"/>
                <a:gd name="T92" fmla="*/ 452 w 634"/>
                <a:gd name="T93" fmla="*/ 36 h 648"/>
                <a:gd name="T94" fmla="*/ 516 w 634"/>
                <a:gd name="T95" fmla="*/ 77 h 648"/>
                <a:gd name="T96" fmla="*/ 567 w 634"/>
                <a:gd name="T97" fmla="*/ 132 h 648"/>
                <a:gd name="T98" fmla="*/ 605 w 634"/>
                <a:gd name="T99" fmla="*/ 199 h 648"/>
                <a:gd name="T100" fmla="*/ 626 w 634"/>
                <a:gd name="T101" fmla="*/ 276 h 648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34"/>
                <a:gd name="T154" fmla="*/ 0 h 648"/>
                <a:gd name="T155" fmla="*/ 634 w 634"/>
                <a:gd name="T156" fmla="*/ 648 h 648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34" h="648">
                  <a:moveTo>
                    <a:pt x="634" y="324"/>
                  </a:moveTo>
                  <a:lnTo>
                    <a:pt x="634" y="307"/>
                  </a:lnTo>
                  <a:lnTo>
                    <a:pt x="633" y="290"/>
                  </a:lnTo>
                  <a:lnTo>
                    <a:pt x="631" y="274"/>
                  </a:lnTo>
                  <a:lnTo>
                    <a:pt x="629" y="259"/>
                  </a:lnTo>
                  <a:lnTo>
                    <a:pt x="624" y="243"/>
                  </a:lnTo>
                  <a:lnTo>
                    <a:pt x="620" y="228"/>
                  </a:lnTo>
                  <a:lnTo>
                    <a:pt x="615" y="212"/>
                  </a:lnTo>
                  <a:lnTo>
                    <a:pt x="609" y="198"/>
                  </a:lnTo>
                  <a:lnTo>
                    <a:pt x="604" y="184"/>
                  </a:lnTo>
                  <a:lnTo>
                    <a:pt x="597" y="169"/>
                  </a:lnTo>
                  <a:lnTo>
                    <a:pt x="588" y="155"/>
                  </a:lnTo>
                  <a:lnTo>
                    <a:pt x="580" y="142"/>
                  </a:lnTo>
                  <a:lnTo>
                    <a:pt x="572" y="130"/>
                  </a:lnTo>
                  <a:lnTo>
                    <a:pt x="562" y="118"/>
                  </a:lnTo>
                  <a:lnTo>
                    <a:pt x="552" y="105"/>
                  </a:lnTo>
                  <a:lnTo>
                    <a:pt x="541" y="94"/>
                  </a:lnTo>
                  <a:lnTo>
                    <a:pt x="530" y="84"/>
                  </a:lnTo>
                  <a:lnTo>
                    <a:pt x="519" y="74"/>
                  </a:lnTo>
                  <a:lnTo>
                    <a:pt x="508" y="64"/>
                  </a:lnTo>
                  <a:lnTo>
                    <a:pt x="495" y="56"/>
                  </a:lnTo>
                  <a:lnTo>
                    <a:pt x="481" y="47"/>
                  </a:lnTo>
                  <a:lnTo>
                    <a:pt x="469" y="39"/>
                  </a:lnTo>
                  <a:lnTo>
                    <a:pt x="455" y="32"/>
                  </a:lnTo>
                  <a:lnTo>
                    <a:pt x="441" y="24"/>
                  </a:lnTo>
                  <a:lnTo>
                    <a:pt x="425" y="19"/>
                  </a:lnTo>
                  <a:lnTo>
                    <a:pt x="412" y="15"/>
                  </a:lnTo>
                  <a:lnTo>
                    <a:pt x="396" y="10"/>
                  </a:lnTo>
                  <a:lnTo>
                    <a:pt x="381" y="6"/>
                  </a:lnTo>
                  <a:lnTo>
                    <a:pt x="366" y="3"/>
                  </a:lnTo>
                  <a:lnTo>
                    <a:pt x="349" y="2"/>
                  </a:lnTo>
                  <a:lnTo>
                    <a:pt x="334" y="0"/>
                  </a:lnTo>
                  <a:lnTo>
                    <a:pt x="317" y="0"/>
                  </a:lnTo>
                  <a:lnTo>
                    <a:pt x="300" y="0"/>
                  </a:lnTo>
                  <a:lnTo>
                    <a:pt x="285" y="2"/>
                  </a:lnTo>
                  <a:lnTo>
                    <a:pt x="268" y="3"/>
                  </a:lnTo>
                  <a:lnTo>
                    <a:pt x="253" y="6"/>
                  </a:lnTo>
                  <a:lnTo>
                    <a:pt x="238" y="10"/>
                  </a:lnTo>
                  <a:lnTo>
                    <a:pt x="222" y="15"/>
                  </a:lnTo>
                  <a:lnTo>
                    <a:pt x="209" y="19"/>
                  </a:lnTo>
                  <a:lnTo>
                    <a:pt x="193" y="24"/>
                  </a:lnTo>
                  <a:lnTo>
                    <a:pt x="179" y="32"/>
                  </a:lnTo>
                  <a:lnTo>
                    <a:pt x="165" y="39"/>
                  </a:lnTo>
                  <a:lnTo>
                    <a:pt x="153" y="47"/>
                  </a:lnTo>
                  <a:lnTo>
                    <a:pt x="139" y="56"/>
                  </a:lnTo>
                  <a:lnTo>
                    <a:pt x="126" y="64"/>
                  </a:lnTo>
                  <a:lnTo>
                    <a:pt x="115" y="74"/>
                  </a:lnTo>
                  <a:lnTo>
                    <a:pt x="104" y="84"/>
                  </a:lnTo>
                  <a:lnTo>
                    <a:pt x="93" y="94"/>
                  </a:lnTo>
                  <a:lnTo>
                    <a:pt x="82" y="105"/>
                  </a:lnTo>
                  <a:lnTo>
                    <a:pt x="72" y="118"/>
                  </a:lnTo>
                  <a:lnTo>
                    <a:pt x="62" y="130"/>
                  </a:lnTo>
                  <a:lnTo>
                    <a:pt x="54" y="142"/>
                  </a:lnTo>
                  <a:lnTo>
                    <a:pt x="46" y="155"/>
                  </a:lnTo>
                  <a:lnTo>
                    <a:pt x="37" y="169"/>
                  </a:lnTo>
                  <a:lnTo>
                    <a:pt x="31" y="184"/>
                  </a:lnTo>
                  <a:lnTo>
                    <a:pt x="25" y="198"/>
                  </a:lnTo>
                  <a:lnTo>
                    <a:pt x="19" y="212"/>
                  </a:lnTo>
                  <a:lnTo>
                    <a:pt x="14" y="228"/>
                  </a:lnTo>
                  <a:lnTo>
                    <a:pt x="10" y="243"/>
                  </a:lnTo>
                  <a:lnTo>
                    <a:pt x="5" y="259"/>
                  </a:lnTo>
                  <a:lnTo>
                    <a:pt x="3" y="274"/>
                  </a:lnTo>
                  <a:lnTo>
                    <a:pt x="1" y="290"/>
                  </a:lnTo>
                  <a:lnTo>
                    <a:pt x="0" y="307"/>
                  </a:lnTo>
                  <a:lnTo>
                    <a:pt x="0" y="324"/>
                  </a:lnTo>
                  <a:lnTo>
                    <a:pt x="0" y="340"/>
                  </a:lnTo>
                  <a:lnTo>
                    <a:pt x="1" y="357"/>
                  </a:lnTo>
                  <a:lnTo>
                    <a:pt x="3" y="372"/>
                  </a:lnTo>
                  <a:lnTo>
                    <a:pt x="5" y="389"/>
                  </a:lnTo>
                  <a:lnTo>
                    <a:pt x="10" y="405"/>
                  </a:lnTo>
                  <a:lnTo>
                    <a:pt x="14" y="421"/>
                  </a:lnTo>
                  <a:lnTo>
                    <a:pt x="19" y="435"/>
                  </a:lnTo>
                  <a:lnTo>
                    <a:pt x="25" y="450"/>
                  </a:lnTo>
                  <a:lnTo>
                    <a:pt x="31" y="465"/>
                  </a:lnTo>
                  <a:lnTo>
                    <a:pt x="37" y="479"/>
                  </a:lnTo>
                  <a:lnTo>
                    <a:pt x="46" y="492"/>
                  </a:lnTo>
                  <a:lnTo>
                    <a:pt x="54" y="504"/>
                  </a:lnTo>
                  <a:lnTo>
                    <a:pt x="62" y="517"/>
                  </a:lnTo>
                  <a:lnTo>
                    <a:pt x="72" y="530"/>
                  </a:lnTo>
                  <a:lnTo>
                    <a:pt x="82" y="541"/>
                  </a:lnTo>
                  <a:lnTo>
                    <a:pt x="93" y="553"/>
                  </a:lnTo>
                  <a:lnTo>
                    <a:pt x="104" y="564"/>
                  </a:lnTo>
                  <a:lnTo>
                    <a:pt x="115" y="574"/>
                  </a:lnTo>
                  <a:lnTo>
                    <a:pt x="126" y="584"/>
                  </a:lnTo>
                  <a:lnTo>
                    <a:pt x="139" y="592"/>
                  </a:lnTo>
                  <a:lnTo>
                    <a:pt x="153" y="601"/>
                  </a:lnTo>
                  <a:lnTo>
                    <a:pt x="165" y="608"/>
                  </a:lnTo>
                  <a:lnTo>
                    <a:pt x="179" y="615"/>
                  </a:lnTo>
                  <a:lnTo>
                    <a:pt x="193" y="622"/>
                  </a:lnTo>
                  <a:lnTo>
                    <a:pt x="209" y="628"/>
                  </a:lnTo>
                  <a:lnTo>
                    <a:pt x="222" y="634"/>
                  </a:lnTo>
                  <a:lnTo>
                    <a:pt x="238" y="638"/>
                  </a:lnTo>
                  <a:lnTo>
                    <a:pt x="253" y="641"/>
                  </a:lnTo>
                  <a:lnTo>
                    <a:pt x="268" y="644"/>
                  </a:lnTo>
                  <a:lnTo>
                    <a:pt x="285" y="646"/>
                  </a:lnTo>
                  <a:lnTo>
                    <a:pt x="300" y="648"/>
                  </a:lnTo>
                  <a:lnTo>
                    <a:pt x="317" y="648"/>
                  </a:lnTo>
                  <a:lnTo>
                    <a:pt x="334" y="648"/>
                  </a:lnTo>
                  <a:lnTo>
                    <a:pt x="349" y="646"/>
                  </a:lnTo>
                  <a:lnTo>
                    <a:pt x="366" y="644"/>
                  </a:lnTo>
                  <a:lnTo>
                    <a:pt x="381" y="641"/>
                  </a:lnTo>
                  <a:lnTo>
                    <a:pt x="396" y="638"/>
                  </a:lnTo>
                  <a:lnTo>
                    <a:pt x="412" y="634"/>
                  </a:lnTo>
                  <a:lnTo>
                    <a:pt x="425" y="628"/>
                  </a:lnTo>
                  <a:lnTo>
                    <a:pt x="441" y="622"/>
                  </a:lnTo>
                  <a:lnTo>
                    <a:pt x="455" y="615"/>
                  </a:lnTo>
                  <a:lnTo>
                    <a:pt x="469" y="608"/>
                  </a:lnTo>
                  <a:lnTo>
                    <a:pt x="481" y="601"/>
                  </a:lnTo>
                  <a:lnTo>
                    <a:pt x="495" y="592"/>
                  </a:lnTo>
                  <a:lnTo>
                    <a:pt x="508" y="584"/>
                  </a:lnTo>
                  <a:lnTo>
                    <a:pt x="519" y="574"/>
                  </a:lnTo>
                  <a:lnTo>
                    <a:pt x="530" y="564"/>
                  </a:lnTo>
                  <a:lnTo>
                    <a:pt x="541" y="553"/>
                  </a:lnTo>
                  <a:lnTo>
                    <a:pt x="552" y="541"/>
                  </a:lnTo>
                  <a:lnTo>
                    <a:pt x="562" y="530"/>
                  </a:lnTo>
                  <a:lnTo>
                    <a:pt x="572" y="517"/>
                  </a:lnTo>
                  <a:lnTo>
                    <a:pt x="580" y="504"/>
                  </a:lnTo>
                  <a:lnTo>
                    <a:pt x="588" y="492"/>
                  </a:lnTo>
                  <a:lnTo>
                    <a:pt x="597" y="479"/>
                  </a:lnTo>
                  <a:lnTo>
                    <a:pt x="604" y="465"/>
                  </a:lnTo>
                  <a:lnTo>
                    <a:pt x="609" y="450"/>
                  </a:lnTo>
                  <a:lnTo>
                    <a:pt x="615" y="435"/>
                  </a:lnTo>
                  <a:lnTo>
                    <a:pt x="620" y="421"/>
                  </a:lnTo>
                  <a:lnTo>
                    <a:pt x="624" y="405"/>
                  </a:lnTo>
                  <a:lnTo>
                    <a:pt x="629" y="389"/>
                  </a:lnTo>
                  <a:lnTo>
                    <a:pt x="631" y="372"/>
                  </a:lnTo>
                  <a:lnTo>
                    <a:pt x="633" y="357"/>
                  </a:lnTo>
                  <a:lnTo>
                    <a:pt x="634" y="340"/>
                  </a:lnTo>
                  <a:lnTo>
                    <a:pt x="634" y="324"/>
                  </a:lnTo>
                  <a:close/>
                  <a:moveTo>
                    <a:pt x="630" y="324"/>
                  </a:moveTo>
                  <a:lnTo>
                    <a:pt x="629" y="340"/>
                  </a:lnTo>
                  <a:lnTo>
                    <a:pt x="629" y="357"/>
                  </a:lnTo>
                  <a:lnTo>
                    <a:pt x="626" y="372"/>
                  </a:lnTo>
                  <a:lnTo>
                    <a:pt x="623" y="388"/>
                  </a:lnTo>
                  <a:lnTo>
                    <a:pt x="620" y="404"/>
                  </a:lnTo>
                  <a:lnTo>
                    <a:pt x="616" y="419"/>
                  </a:lnTo>
                  <a:lnTo>
                    <a:pt x="610" y="433"/>
                  </a:lnTo>
                  <a:lnTo>
                    <a:pt x="605" y="448"/>
                  </a:lnTo>
                  <a:lnTo>
                    <a:pt x="599" y="462"/>
                  </a:lnTo>
                  <a:lnTo>
                    <a:pt x="592" y="476"/>
                  </a:lnTo>
                  <a:lnTo>
                    <a:pt x="584" y="489"/>
                  </a:lnTo>
                  <a:lnTo>
                    <a:pt x="576" y="502"/>
                  </a:lnTo>
                  <a:lnTo>
                    <a:pt x="567" y="514"/>
                  </a:lnTo>
                  <a:lnTo>
                    <a:pt x="558" y="527"/>
                  </a:lnTo>
                  <a:lnTo>
                    <a:pt x="548" y="539"/>
                  </a:lnTo>
                  <a:lnTo>
                    <a:pt x="538" y="550"/>
                  </a:lnTo>
                  <a:lnTo>
                    <a:pt x="527" y="560"/>
                  </a:lnTo>
                  <a:lnTo>
                    <a:pt x="516" y="570"/>
                  </a:lnTo>
                  <a:lnTo>
                    <a:pt x="503" y="580"/>
                  </a:lnTo>
                  <a:lnTo>
                    <a:pt x="492" y="588"/>
                  </a:lnTo>
                  <a:lnTo>
                    <a:pt x="480" y="597"/>
                  </a:lnTo>
                  <a:lnTo>
                    <a:pt x="466" y="604"/>
                  </a:lnTo>
                  <a:lnTo>
                    <a:pt x="452" y="611"/>
                  </a:lnTo>
                  <a:lnTo>
                    <a:pt x="438" y="618"/>
                  </a:lnTo>
                  <a:lnTo>
                    <a:pt x="424" y="624"/>
                  </a:lnTo>
                  <a:lnTo>
                    <a:pt x="410" y="628"/>
                  </a:lnTo>
                  <a:lnTo>
                    <a:pt x="395" y="632"/>
                  </a:lnTo>
                  <a:lnTo>
                    <a:pt x="380" y="636"/>
                  </a:lnTo>
                  <a:lnTo>
                    <a:pt x="364" y="639"/>
                  </a:lnTo>
                  <a:lnTo>
                    <a:pt x="349" y="641"/>
                  </a:lnTo>
                  <a:lnTo>
                    <a:pt x="334" y="642"/>
                  </a:lnTo>
                  <a:lnTo>
                    <a:pt x="317" y="642"/>
                  </a:lnTo>
                  <a:lnTo>
                    <a:pt x="300" y="642"/>
                  </a:lnTo>
                  <a:lnTo>
                    <a:pt x="285" y="641"/>
                  </a:lnTo>
                  <a:lnTo>
                    <a:pt x="270" y="639"/>
                  </a:lnTo>
                  <a:lnTo>
                    <a:pt x="254" y="636"/>
                  </a:lnTo>
                  <a:lnTo>
                    <a:pt x="239" y="632"/>
                  </a:lnTo>
                  <a:lnTo>
                    <a:pt x="224" y="628"/>
                  </a:lnTo>
                  <a:lnTo>
                    <a:pt x="210" y="624"/>
                  </a:lnTo>
                  <a:lnTo>
                    <a:pt x="196" y="618"/>
                  </a:lnTo>
                  <a:lnTo>
                    <a:pt x="182" y="611"/>
                  </a:lnTo>
                  <a:lnTo>
                    <a:pt x="168" y="604"/>
                  </a:lnTo>
                  <a:lnTo>
                    <a:pt x="156" y="597"/>
                  </a:lnTo>
                  <a:lnTo>
                    <a:pt x="142" y="588"/>
                  </a:lnTo>
                  <a:lnTo>
                    <a:pt x="131" y="580"/>
                  </a:lnTo>
                  <a:lnTo>
                    <a:pt x="118" y="570"/>
                  </a:lnTo>
                  <a:lnTo>
                    <a:pt x="107" y="560"/>
                  </a:lnTo>
                  <a:lnTo>
                    <a:pt x="96" y="550"/>
                  </a:lnTo>
                  <a:lnTo>
                    <a:pt x="86" y="539"/>
                  </a:lnTo>
                  <a:lnTo>
                    <a:pt x="76" y="527"/>
                  </a:lnTo>
                  <a:lnTo>
                    <a:pt x="67" y="514"/>
                  </a:lnTo>
                  <a:lnTo>
                    <a:pt x="58" y="502"/>
                  </a:lnTo>
                  <a:lnTo>
                    <a:pt x="50" y="489"/>
                  </a:lnTo>
                  <a:lnTo>
                    <a:pt x="43" y="476"/>
                  </a:lnTo>
                  <a:lnTo>
                    <a:pt x="36" y="462"/>
                  </a:lnTo>
                  <a:lnTo>
                    <a:pt x="29" y="448"/>
                  </a:lnTo>
                  <a:lnTo>
                    <a:pt x="24" y="433"/>
                  </a:lnTo>
                  <a:lnTo>
                    <a:pt x="18" y="419"/>
                  </a:lnTo>
                  <a:lnTo>
                    <a:pt x="14" y="404"/>
                  </a:lnTo>
                  <a:lnTo>
                    <a:pt x="11" y="388"/>
                  </a:lnTo>
                  <a:lnTo>
                    <a:pt x="8" y="372"/>
                  </a:lnTo>
                  <a:lnTo>
                    <a:pt x="7" y="357"/>
                  </a:lnTo>
                  <a:lnTo>
                    <a:pt x="5" y="340"/>
                  </a:lnTo>
                  <a:lnTo>
                    <a:pt x="4" y="324"/>
                  </a:lnTo>
                  <a:lnTo>
                    <a:pt x="5" y="307"/>
                  </a:lnTo>
                  <a:lnTo>
                    <a:pt x="7" y="291"/>
                  </a:lnTo>
                  <a:lnTo>
                    <a:pt x="8" y="276"/>
                  </a:lnTo>
                  <a:lnTo>
                    <a:pt x="11" y="259"/>
                  </a:lnTo>
                  <a:lnTo>
                    <a:pt x="14" y="245"/>
                  </a:lnTo>
                  <a:lnTo>
                    <a:pt x="18" y="229"/>
                  </a:lnTo>
                  <a:lnTo>
                    <a:pt x="24" y="215"/>
                  </a:lnTo>
                  <a:lnTo>
                    <a:pt x="29" y="199"/>
                  </a:lnTo>
                  <a:lnTo>
                    <a:pt x="36" y="185"/>
                  </a:lnTo>
                  <a:lnTo>
                    <a:pt x="43" y="172"/>
                  </a:lnTo>
                  <a:lnTo>
                    <a:pt x="50" y="158"/>
                  </a:lnTo>
                  <a:lnTo>
                    <a:pt x="58" y="145"/>
                  </a:lnTo>
                  <a:lnTo>
                    <a:pt x="67" y="132"/>
                  </a:lnTo>
                  <a:lnTo>
                    <a:pt x="76" y="121"/>
                  </a:lnTo>
                  <a:lnTo>
                    <a:pt x="86" y="110"/>
                  </a:lnTo>
                  <a:lnTo>
                    <a:pt x="96" y="98"/>
                  </a:lnTo>
                  <a:lnTo>
                    <a:pt x="107" y="87"/>
                  </a:lnTo>
                  <a:lnTo>
                    <a:pt x="118" y="77"/>
                  </a:lnTo>
                  <a:lnTo>
                    <a:pt x="131" y="69"/>
                  </a:lnTo>
                  <a:lnTo>
                    <a:pt x="142" y="59"/>
                  </a:lnTo>
                  <a:lnTo>
                    <a:pt x="156" y="51"/>
                  </a:lnTo>
                  <a:lnTo>
                    <a:pt x="168" y="43"/>
                  </a:lnTo>
                  <a:lnTo>
                    <a:pt x="182" y="36"/>
                  </a:lnTo>
                  <a:lnTo>
                    <a:pt x="196" y="30"/>
                  </a:lnTo>
                  <a:lnTo>
                    <a:pt x="210" y="24"/>
                  </a:lnTo>
                  <a:lnTo>
                    <a:pt x="224" y="19"/>
                  </a:lnTo>
                  <a:lnTo>
                    <a:pt x="239" y="15"/>
                  </a:lnTo>
                  <a:lnTo>
                    <a:pt x="254" y="12"/>
                  </a:lnTo>
                  <a:lnTo>
                    <a:pt x="270" y="9"/>
                  </a:lnTo>
                  <a:lnTo>
                    <a:pt x="285" y="6"/>
                  </a:lnTo>
                  <a:lnTo>
                    <a:pt x="300" y="5"/>
                  </a:lnTo>
                  <a:lnTo>
                    <a:pt x="317" y="5"/>
                  </a:lnTo>
                  <a:lnTo>
                    <a:pt x="334" y="5"/>
                  </a:lnTo>
                  <a:lnTo>
                    <a:pt x="349" y="6"/>
                  </a:lnTo>
                  <a:lnTo>
                    <a:pt x="364" y="9"/>
                  </a:lnTo>
                  <a:lnTo>
                    <a:pt x="380" y="12"/>
                  </a:lnTo>
                  <a:lnTo>
                    <a:pt x="395" y="15"/>
                  </a:lnTo>
                  <a:lnTo>
                    <a:pt x="410" y="19"/>
                  </a:lnTo>
                  <a:lnTo>
                    <a:pt x="424" y="24"/>
                  </a:lnTo>
                  <a:lnTo>
                    <a:pt x="438" y="30"/>
                  </a:lnTo>
                  <a:lnTo>
                    <a:pt x="452" y="36"/>
                  </a:lnTo>
                  <a:lnTo>
                    <a:pt x="466" y="43"/>
                  </a:lnTo>
                  <a:lnTo>
                    <a:pt x="480" y="51"/>
                  </a:lnTo>
                  <a:lnTo>
                    <a:pt x="492" y="59"/>
                  </a:lnTo>
                  <a:lnTo>
                    <a:pt x="503" y="69"/>
                  </a:lnTo>
                  <a:lnTo>
                    <a:pt x="516" y="77"/>
                  </a:lnTo>
                  <a:lnTo>
                    <a:pt x="527" y="87"/>
                  </a:lnTo>
                  <a:lnTo>
                    <a:pt x="538" y="98"/>
                  </a:lnTo>
                  <a:lnTo>
                    <a:pt x="548" y="110"/>
                  </a:lnTo>
                  <a:lnTo>
                    <a:pt x="558" y="121"/>
                  </a:lnTo>
                  <a:lnTo>
                    <a:pt x="567" y="132"/>
                  </a:lnTo>
                  <a:lnTo>
                    <a:pt x="576" y="145"/>
                  </a:lnTo>
                  <a:lnTo>
                    <a:pt x="584" y="158"/>
                  </a:lnTo>
                  <a:lnTo>
                    <a:pt x="592" y="172"/>
                  </a:lnTo>
                  <a:lnTo>
                    <a:pt x="599" y="185"/>
                  </a:lnTo>
                  <a:lnTo>
                    <a:pt x="605" y="199"/>
                  </a:lnTo>
                  <a:lnTo>
                    <a:pt x="610" y="215"/>
                  </a:lnTo>
                  <a:lnTo>
                    <a:pt x="616" y="229"/>
                  </a:lnTo>
                  <a:lnTo>
                    <a:pt x="620" y="245"/>
                  </a:lnTo>
                  <a:lnTo>
                    <a:pt x="623" y="259"/>
                  </a:lnTo>
                  <a:lnTo>
                    <a:pt x="626" y="276"/>
                  </a:lnTo>
                  <a:lnTo>
                    <a:pt x="629" y="291"/>
                  </a:lnTo>
                  <a:lnTo>
                    <a:pt x="629" y="307"/>
                  </a:lnTo>
                  <a:lnTo>
                    <a:pt x="630" y="324"/>
                  </a:lnTo>
                  <a:close/>
                </a:path>
              </a:pathLst>
            </a:custGeom>
            <a:solidFill>
              <a:srgbClr val="9A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8" name="Freeform 326"/>
            <p:cNvSpPr>
              <a:spLocks noEditPoints="1"/>
            </p:cNvSpPr>
            <p:nvPr/>
          </p:nvSpPr>
          <p:spPr bwMode="auto">
            <a:xfrm>
              <a:off x="4171" y="2144"/>
              <a:ext cx="628" cy="643"/>
            </a:xfrm>
            <a:custGeom>
              <a:avLst/>
              <a:gdLst>
                <a:gd name="T0" fmla="*/ 623 w 628"/>
                <a:gd name="T1" fmla="*/ 257 h 643"/>
                <a:gd name="T2" fmla="*/ 598 w 628"/>
                <a:gd name="T3" fmla="*/ 183 h 643"/>
                <a:gd name="T4" fmla="*/ 557 w 628"/>
                <a:gd name="T5" fmla="*/ 118 h 643"/>
                <a:gd name="T6" fmla="*/ 503 w 628"/>
                <a:gd name="T7" fmla="*/ 64 h 643"/>
                <a:gd name="T8" fmla="*/ 436 w 628"/>
                <a:gd name="T9" fmla="*/ 25 h 643"/>
                <a:gd name="T10" fmla="*/ 363 w 628"/>
                <a:gd name="T11" fmla="*/ 4 h 643"/>
                <a:gd name="T12" fmla="*/ 282 w 628"/>
                <a:gd name="T13" fmla="*/ 1 h 643"/>
                <a:gd name="T14" fmla="*/ 206 w 628"/>
                <a:gd name="T15" fmla="*/ 20 h 643"/>
                <a:gd name="T16" fmla="*/ 137 w 628"/>
                <a:gd name="T17" fmla="*/ 55 h 643"/>
                <a:gd name="T18" fmla="*/ 80 w 628"/>
                <a:gd name="T19" fmla="*/ 106 h 643"/>
                <a:gd name="T20" fmla="*/ 37 w 628"/>
                <a:gd name="T21" fmla="*/ 169 h 643"/>
                <a:gd name="T22" fmla="*/ 9 w 628"/>
                <a:gd name="T23" fmla="*/ 241 h 643"/>
                <a:gd name="T24" fmla="*/ 0 w 628"/>
                <a:gd name="T25" fmla="*/ 322 h 643"/>
                <a:gd name="T26" fmla="*/ 9 w 628"/>
                <a:gd name="T27" fmla="*/ 402 h 643"/>
                <a:gd name="T28" fmla="*/ 37 w 628"/>
                <a:gd name="T29" fmla="*/ 475 h 643"/>
                <a:gd name="T30" fmla="*/ 80 w 628"/>
                <a:gd name="T31" fmla="*/ 538 h 643"/>
                <a:gd name="T32" fmla="*/ 137 w 628"/>
                <a:gd name="T33" fmla="*/ 588 h 643"/>
                <a:gd name="T34" fmla="*/ 206 w 628"/>
                <a:gd name="T35" fmla="*/ 623 h 643"/>
                <a:gd name="T36" fmla="*/ 282 w 628"/>
                <a:gd name="T37" fmla="*/ 642 h 643"/>
                <a:gd name="T38" fmla="*/ 363 w 628"/>
                <a:gd name="T39" fmla="*/ 640 h 643"/>
                <a:gd name="T40" fmla="*/ 436 w 628"/>
                <a:gd name="T41" fmla="*/ 617 h 643"/>
                <a:gd name="T42" fmla="*/ 503 w 628"/>
                <a:gd name="T43" fmla="*/ 579 h 643"/>
                <a:gd name="T44" fmla="*/ 557 w 628"/>
                <a:gd name="T45" fmla="*/ 527 h 643"/>
                <a:gd name="T46" fmla="*/ 598 w 628"/>
                <a:gd name="T47" fmla="*/ 461 h 643"/>
                <a:gd name="T48" fmla="*/ 623 w 628"/>
                <a:gd name="T49" fmla="*/ 386 h 643"/>
                <a:gd name="T50" fmla="*/ 624 w 628"/>
                <a:gd name="T51" fmla="*/ 322 h 643"/>
                <a:gd name="T52" fmla="*/ 614 w 628"/>
                <a:gd name="T53" fmla="*/ 400 h 643"/>
                <a:gd name="T54" fmla="*/ 587 w 628"/>
                <a:gd name="T55" fmla="*/ 473 h 643"/>
                <a:gd name="T56" fmla="*/ 543 w 628"/>
                <a:gd name="T57" fmla="*/ 535 h 643"/>
                <a:gd name="T58" fmla="*/ 488 w 628"/>
                <a:gd name="T59" fmla="*/ 585 h 643"/>
                <a:gd name="T60" fmla="*/ 421 w 628"/>
                <a:gd name="T61" fmla="*/ 619 h 643"/>
                <a:gd name="T62" fmla="*/ 346 w 628"/>
                <a:gd name="T63" fmla="*/ 636 h 643"/>
                <a:gd name="T64" fmla="*/ 267 w 628"/>
                <a:gd name="T65" fmla="*/ 634 h 643"/>
                <a:gd name="T66" fmla="*/ 193 w 628"/>
                <a:gd name="T67" fmla="*/ 613 h 643"/>
                <a:gd name="T68" fmla="*/ 129 w 628"/>
                <a:gd name="T69" fmla="*/ 575 h 643"/>
                <a:gd name="T70" fmla="*/ 75 w 628"/>
                <a:gd name="T71" fmla="*/ 522 h 643"/>
                <a:gd name="T72" fmla="*/ 34 w 628"/>
                <a:gd name="T73" fmla="*/ 458 h 643"/>
                <a:gd name="T74" fmla="*/ 11 w 628"/>
                <a:gd name="T75" fmla="*/ 386 h 643"/>
                <a:gd name="T76" fmla="*/ 4 w 628"/>
                <a:gd name="T77" fmla="*/ 305 h 643"/>
                <a:gd name="T78" fmla="*/ 18 w 628"/>
                <a:gd name="T79" fmla="*/ 227 h 643"/>
                <a:gd name="T80" fmla="*/ 48 w 628"/>
                <a:gd name="T81" fmla="*/ 157 h 643"/>
                <a:gd name="T82" fmla="*/ 94 w 628"/>
                <a:gd name="T83" fmla="*/ 98 h 643"/>
                <a:gd name="T84" fmla="*/ 153 w 628"/>
                <a:gd name="T85" fmla="*/ 51 h 643"/>
                <a:gd name="T86" fmla="*/ 222 w 628"/>
                <a:gd name="T87" fmla="*/ 20 h 643"/>
                <a:gd name="T88" fmla="*/ 299 w 628"/>
                <a:gd name="T89" fmla="*/ 5 h 643"/>
                <a:gd name="T90" fmla="*/ 377 w 628"/>
                <a:gd name="T91" fmla="*/ 11 h 643"/>
                <a:gd name="T92" fmla="*/ 449 w 628"/>
                <a:gd name="T93" fmla="*/ 37 h 643"/>
                <a:gd name="T94" fmla="*/ 511 w 628"/>
                <a:gd name="T95" fmla="*/ 78 h 643"/>
                <a:gd name="T96" fmla="*/ 563 w 628"/>
                <a:gd name="T97" fmla="*/ 132 h 643"/>
                <a:gd name="T98" fmla="*/ 599 w 628"/>
                <a:gd name="T99" fmla="*/ 199 h 643"/>
                <a:gd name="T100" fmla="*/ 620 w 628"/>
                <a:gd name="T101" fmla="*/ 274 h 643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28"/>
                <a:gd name="T154" fmla="*/ 0 h 643"/>
                <a:gd name="T155" fmla="*/ 628 w 628"/>
                <a:gd name="T156" fmla="*/ 643 h 643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28" h="643">
                  <a:moveTo>
                    <a:pt x="628" y="322"/>
                  </a:moveTo>
                  <a:lnTo>
                    <a:pt x="628" y="305"/>
                  </a:lnTo>
                  <a:lnTo>
                    <a:pt x="627" y="289"/>
                  </a:lnTo>
                  <a:lnTo>
                    <a:pt x="626" y="272"/>
                  </a:lnTo>
                  <a:lnTo>
                    <a:pt x="623" y="257"/>
                  </a:lnTo>
                  <a:lnTo>
                    <a:pt x="619" y="241"/>
                  </a:lnTo>
                  <a:lnTo>
                    <a:pt x="614" y="226"/>
                  </a:lnTo>
                  <a:lnTo>
                    <a:pt x="610" y="211"/>
                  </a:lnTo>
                  <a:lnTo>
                    <a:pt x="605" y="197"/>
                  </a:lnTo>
                  <a:lnTo>
                    <a:pt x="598" y="183"/>
                  </a:lnTo>
                  <a:lnTo>
                    <a:pt x="591" y="169"/>
                  </a:lnTo>
                  <a:lnTo>
                    <a:pt x="584" y="155"/>
                  </a:lnTo>
                  <a:lnTo>
                    <a:pt x="575" y="142"/>
                  </a:lnTo>
                  <a:lnTo>
                    <a:pt x="566" y="129"/>
                  </a:lnTo>
                  <a:lnTo>
                    <a:pt x="557" y="118"/>
                  </a:lnTo>
                  <a:lnTo>
                    <a:pt x="548" y="106"/>
                  </a:lnTo>
                  <a:lnTo>
                    <a:pt x="537" y="95"/>
                  </a:lnTo>
                  <a:lnTo>
                    <a:pt x="525" y="84"/>
                  </a:lnTo>
                  <a:lnTo>
                    <a:pt x="514" y="74"/>
                  </a:lnTo>
                  <a:lnTo>
                    <a:pt x="503" y="64"/>
                  </a:lnTo>
                  <a:lnTo>
                    <a:pt x="491" y="55"/>
                  </a:lnTo>
                  <a:lnTo>
                    <a:pt x="477" y="47"/>
                  </a:lnTo>
                  <a:lnTo>
                    <a:pt x="464" y="40"/>
                  </a:lnTo>
                  <a:lnTo>
                    <a:pt x="450" y="32"/>
                  </a:lnTo>
                  <a:lnTo>
                    <a:pt x="436" y="25"/>
                  </a:lnTo>
                  <a:lnTo>
                    <a:pt x="422" y="20"/>
                  </a:lnTo>
                  <a:lnTo>
                    <a:pt x="407" y="15"/>
                  </a:lnTo>
                  <a:lnTo>
                    <a:pt x="393" y="10"/>
                  </a:lnTo>
                  <a:lnTo>
                    <a:pt x="378" y="7"/>
                  </a:lnTo>
                  <a:lnTo>
                    <a:pt x="363" y="4"/>
                  </a:lnTo>
                  <a:lnTo>
                    <a:pt x="346" y="1"/>
                  </a:lnTo>
                  <a:lnTo>
                    <a:pt x="331" y="1"/>
                  </a:lnTo>
                  <a:lnTo>
                    <a:pt x="314" y="0"/>
                  </a:lnTo>
                  <a:lnTo>
                    <a:pt x="297" y="1"/>
                  </a:lnTo>
                  <a:lnTo>
                    <a:pt x="282" y="1"/>
                  </a:lnTo>
                  <a:lnTo>
                    <a:pt x="267" y="4"/>
                  </a:lnTo>
                  <a:lnTo>
                    <a:pt x="250" y="7"/>
                  </a:lnTo>
                  <a:lnTo>
                    <a:pt x="235" y="10"/>
                  </a:lnTo>
                  <a:lnTo>
                    <a:pt x="221" y="15"/>
                  </a:lnTo>
                  <a:lnTo>
                    <a:pt x="206" y="20"/>
                  </a:lnTo>
                  <a:lnTo>
                    <a:pt x="192" y="25"/>
                  </a:lnTo>
                  <a:lnTo>
                    <a:pt x="178" y="32"/>
                  </a:lnTo>
                  <a:lnTo>
                    <a:pt x="164" y="40"/>
                  </a:lnTo>
                  <a:lnTo>
                    <a:pt x="151" y="47"/>
                  </a:lnTo>
                  <a:lnTo>
                    <a:pt x="137" y="55"/>
                  </a:lnTo>
                  <a:lnTo>
                    <a:pt x="126" y="64"/>
                  </a:lnTo>
                  <a:lnTo>
                    <a:pt x="114" y="74"/>
                  </a:lnTo>
                  <a:lnTo>
                    <a:pt x="103" y="84"/>
                  </a:lnTo>
                  <a:lnTo>
                    <a:pt x="91" y="95"/>
                  </a:lnTo>
                  <a:lnTo>
                    <a:pt x="80" y="106"/>
                  </a:lnTo>
                  <a:lnTo>
                    <a:pt x="71" y="118"/>
                  </a:lnTo>
                  <a:lnTo>
                    <a:pt x="62" y="129"/>
                  </a:lnTo>
                  <a:lnTo>
                    <a:pt x="53" y="142"/>
                  </a:lnTo>
                  <a:lnTo>
                    <a:pt x="44" y="155"/>
                  </a:lnTo>
                  <a:lnTo>
                    <a:pt x="37" y="169"/>
                  </a:lnTo>
                  <a:lnTo>
                    <a:pt x="30" y="183"/>
                  </a:lnTo>
                  <a:lnTo>
                    <a:pt x="23" y="197"/>
                  </a:lnTo>
                  <a:lnTo>
                    <a:pt x="18" y="211"/>
                  </a:lnTo>
                  <a:lnTo>
                    <a:pt x="14" y="226"/>
                  </a:lnTo>
                  <a:lnTo>
                    <a:pt x="9" y="241"/>
                  </a:lnTo>
                  <a:lnTo>
                    <a:pt x="5" y="257"/>
                  </a:lnTo>
                  <a:lnTo>
                    <a:pt x="2" y="272"/>
                  </a:lnTo>
                  <a:lnTo>
                    <a:pt x="1" y="289"/>
                  </a:lnTo>
                  <a:lnTo>
                    <a:pt x="0" y="305"/>
                  </a:lnTo>
                  <a:lnTo>
                    <a:pt x="0" y="322"/>
                  </a:lnTo>
                  <a:lnTo>
                    <a:pt x="0" y="338"/>
                  </a:lnTo>
                  <a:lnTo>
                    <a:pt x="1" y="355"/>
                  </a:lnTo>
                  <a:lnTo>
                    <a:pt x="2" y="370"/>
                  </a:lnTo>
                  <a:lnTo>
                    <a:pt x="5" y="386"/>
                  </a:lnTo>
                  <a:lnTo>
                    <a:pt x="9" y="402"/>
                  </a:lnTo>
                  <a:lnTo>
                    <a:pt x="14" y="417"/>
                  </a:lnTo>
                  <a:lnTo>
                    <a:pt x="18" y="433"/>
                  </a:lnTo>
                  <a:lnTo>
                    <a:pt x="23" y="447"/>
                  </a:lnTo>
                  <a:lnTo>
                    <a:pt x="30" y="461"/>
                  </a:lnTo>
                  <a:lnTo>
                    <a:pt x="37" y="475"/>
                  </a:lnTo>
                  <a:lnTo>
                    <a:pt x="44" y="488"/>
                  </a:lnTo>
                  <a:lnTo>
                    <a:pt x="53" y="501"/>
                  </a:lnTo>
                  <a:lnTo>
                    <a:pt x="62" y="514"/>
                  </a:lnTo>
                  <a:lnTo>
                    <a:pt x="71" y="527"/>
                  </a:lnTo>
                  <a:lnTo>
                    <a:pt x="80" y="538"/>
                  </a:lnTo>
                  <a:lnTo>
                    <a:pt x="91" y="549"/>
                  </a:lnTo>
                  <a:lnTo>
                    <a:pt x="103" y="559"/>
                  </a:lnTo>
                  <a:lnTo>
                    <a:pt x="114" y="569"/>
                  </a:lnTo>
                  <a:lnTo>
                    <a:pt x="126" y="579"/>
                  </a:lnTo>
                  <a:lnTo>
                    <a:pt x="137" y="588"/>
                  </a:lnTo>
                  <a:lnTo>
                    <a:pt x="151" y="596"/>
                  </a:lnTo>
                  <a:lnTo>
                    <a:pt x="164" y="605"/>
                  </a:lnTo>
                  <a:lnTo>
                    <a:pt x="178" y="612"/>
                  </a:lnTo>
                  <a:lnTo>
                    <a:pt x="192" y="617"/>
                  </a:lnTo>
                  <a:lnTo>
                    <a:pt x="206" y="623"/>
                  </a:lnTo>
                  <a:lnTo>
                    <a:pt x="221" y="629"/>
                  </a:lnTo>
                  <a:lnTo>
                    <a:pt x="235" y="633"/>
                  </a:lnTo>
                  <a:lnTo>
                    <a:pt x="250" y="637"/>
                  </a:lnTo>
                  <a:lnTo>
                    <a:pt x="267" y="640"/>
                  </a:lnTo>
                  <a:lnTo>
                    <a:pt x="282" y="642"/>
                  </a:lnTo>
                  <a:lnTo>
                    <a:pt x="297" y="643"/>
                  </a:lnTo>
                  <a:lnTo>
                    <a:pt x="314" y="643"/>
                  </a:lnTo>
                  <a:lnTo>
                    <a:pt x="331" y="643"/>
                  </a:lnTo>
                  <a:lnTo>
                    <a:pt x="346" y="642"/>
                  </a:lnTo>
                  <a:lnTo>
                    <a:pt x="363" y="640"/>
                  </a:lnTo>
                  <a:lnTo>
                    <a:pt x="378" y="637"/>
                  </a:lnTo>
                  <a:lnTo>
                    <a:pt x="393" y="633"/>
                  </a:lnTo>
                  <a:lnTo>
                    <a:pt x="407" y="629"/>
                  </a:lnTo>
                  <a:lnTo>
                    <a:pt x="422" y="623"/>
                  </a:lnTo>
                  <a:lnTo>
                    <a:pt x="436" y="617"/>
                  </a:lnTo>
                  <a:lnTo>
                    <a:pt x="450" y="612"/>
                  </a:lnTo>
                  <a:lnTo>
                    <a:pt x="464" y="605"/>
                  </a:lnTo>
                  <a:lnTo>
                    <a:pt x="477" y="596"/>
                  </a:lnTo>
                  <a:lnTo>
                    <a:pt x="491" y="588"/>
                  </a:lnTo>
                  <a:lnTo>
                    <a:pt x="503" y="579"/>
                  </a:lnTo>
                  <a:lnTo>
                    <a:pt x="514" y="569"/>
                  </a:lnTo>
                  <a:lnTo>
                    <a:pt x="525" y="559"/>
                  </a:lnTo>
                  <a:lnTo>
                    <a:pt x="537" y="549"/>
                  </a:lnTo>
                  <a:lnTo>
                    <a:pt x="548" y="538"/>
                  </a:lnTo>
                  <a:lnTo>
                    <a:pt x="557" y="527"/>
                  </a:lnTo>
                  <a:lnTo>
                    <a:pt x="566" y="514"/>
                  </a:lnTo>
                  <a:lnTo>
                    <a:pt x="575" y="501"/>
                  </a:lnTo>
                  <a:lnTo>
                    <a:pt x="584" y="488"/>
                  </a:lnTo>
                  <a:lnTo>
                    <a:pt x="591" y="475"/>
                  </a:lnTo>
                  <a:lnTo>
                    <a:pt x="598" y="461"/>
                  </a:lnTo>
                  <a:lnTo>
                    <a:pt x="605" y="447"/>
                  </a:lnTo>
                  <a:lnTo>
                    <a:pt x="610" y="433"/>
                  </a:lnTo>
                  <a:lnTo>
                    <a:pt x="614" y="417"/>
                  </a:lnTo>
                  <a:lnTo>
                    <a:pt x="619" y="402"/>
                  </a:lnTo>
                  <a:lnTo>
                    <a:pt x="623" y="386"/>
                  </a:lnTo>
                  <a:lnTo>
                    <a:pt x="626" y="370"/>
                  </a:lnTo>
                  <a:lnTo>
                    <a:pt x="627" y="355"/>
                  </a:lnTo>
                  <a:lnTo>
                    <a:pt x="628" y="338"/>
                  </a:lnTo>
                  <a:lnTo>
                    <a:pt x="628" y="322"/>
                  </a:lnTo>
                  <a:close/>
                  <a:moveTo>
                    <a:pt x="624" y="322"/>
                  </a:moveTo>
                  <a:lnTo>
                    <a:pt x="624" y="338"/>
                  </a:lnTo>
                  <a:lnTo>
                    <a:pt x="623" y="355"/>
                  </a:lnTo>
                  <a:lnTo>
                    <a:pt x="620" y="370"/>
                  </a:lnTo>
                  <a:lnTo>
                    <a:pt x="617" y="386"/>
                  </a:lnTo>
                  <a:lnTo>
                    <a:pt x="614" y="400"/>
                  </a:lnTo>
                  <a:lnTo>
                    <a:pt x="610" y="416"/>
                  </a:lnTo>
                  <a:lnTo>
                    <a:pt x="605" y="430"/>
                  </a:lnTo>
                  <a:lnTo>
                    <a:pt x="599" y="444"/>
                  </a:lnTo>
                  <a:lnTo>
                    <a:pt x="594" y="458"/>
                  </a:lnTo>
                  <a:lnTo>
                    <a:pt x="587" y="473"/>
                  </a:lnTo>
                  <a:lnTo>
                    <a:pt x="580" y="485"/>
                  </a:lnTo>
                  <a:lnTo>
                    <a:pt x="571" y="498"/>
                  </a:lnTo>
                  <a:lnTo>
                    <a:pt x="563" y="511"/>
                  </a:lnTo>
                  <a:lnTo>
                    <a:pt x="553" y="522"/>
                  </a:lnTo>
                  <a:lnTo>
                    <a:pt x="543" y="535"/>
                  </a:lnTo>
                  <a:lnTo>
                    <a:pt x="534" y="545"/>
                  </a:lnTo>
                  <a:lnTo>
                    <a:pt x="523" y="556"/>
                  </a:lnTo>
                  <a:lnTo>
                    <a:pt x="511" y="566"/>
                  </a:lnTo>
                  <a:lnTo>
                    <a:pt x="499" y="575"/>
                  </a:lnTo>
                  <a:lnTo>
                    <a:pt x="488" y="585"/>
                  </a:lnTo>
                  <a:lnTo>
                    <a:pt x="475" y="592"/>
                  </a:lnTo>
                  <a:lnTo>
                    <a:pt x="461" y="600"/>
                  </a:lnTo>
                  <a:lnTo>
                    <a:pt x="449" y="608"/>
                  </a:lnTo>
                  <a:lnTo>
                    <a:pt x="435" y="613"/>
                  </a:lnTo>
                  <a:lnTo>
                    <a:pt x="421" y="619"/>
                  </a:lnTo>
                  <a:lnTo>
                    <a:pt x="406" y="625"/>
                  </a:lnTo>
                  <a:lnTo>
                    <a:pt x="392" y="629"/>
                  </a:lnTo>
                  <a:lnTo>
                    <a:pt x="377" y="632"/>
                  </a:lnTo>
                  <a:lnTo>
                    <a:pt x="361" y="634"/>
                  </a:lnTo>
                  <a:lnTo>
                    <a:pt x="346" y="636"/>
                  </a:lnTo>
                  <a:lnTo>
                    <a:pt x="329" y="637"/>
                  </a:lnTo>
                  <a:lnTo>
                    <a:pt x="314" y="639"/>
                  </a:lnTo>
                  <a:lnTo>
                    <a:pt x="299" y="637"/>
                  </a:lnTo>
                  <a:lnTo>
                    <a:pt x="282" y="636"/>
                  </a:lnTo>
                  <a:lnTo>
                    <a:pt x="267" y="634"/>
                  </a:lnTo>
                  <a:lnTo>
                    <a:pt x="251" y="632"/>
                  </a:lnTo>
                  <a:lnTo>
                    <a:pt x="236" y="629"/>
                  </a:lnTo>
                  <a:lnTo>
                    <a:pt x="222" y="625"/>
                  </a:lnTo>
                  <a:lnTo>
                    <a:pt x="207" y="619"/>
                  </a:lnTo>
                  <a:lnTo>
                    <a:pt x="193" y="613"/>
                  </a:lnTo>
                  <a:lnTo>
                    <a:pt x="179" y="608"/>
                  </a:lnTo>
                  <a:lnTo>
                    <a:pt x="167" y="600"/>
                  </a:lnTo>
                  <a:lnTo>
                    <a:pt x="153" y="592"/>
                  </a:lnTo>
                  <a:lnTo>
                    <a:pt x="140" y="585"/>
                  </a:lnTo>
                  <a:lnTo>
                    <a:pt x="129" y="575"/>
                  </a:lnTo>
                  <a:lnTo>
                    <a:pt x="117" y="566"/>
                  </a:lnTo>
                  <a:lnTo>
                    <a:pt x="105" y="556"/>
                  </a:lnTo>
                  <a:lnTo>
                    <a:pt x="94" y="545"/>
                  </a:lnTo>
                  <a:lnTo>
                    <a:pt x="85" y="535"/>
                  </a:lnTo>
                  <a:lnTo>
                    <a:pt x="75" y="522"/>
                  </a:lnTo>
                  <a:lnTo>
                    <a:pt x="65" y="511"/>
                  </a:lnTo>
                  <a:lnTo>
                    <a:pt x="57" y="498"/>
                  </a:lnTo>
                  <a:lnTo>
                    <a:pt x="48" y="485"/>
                  </a:lnTo>
                  <a:lnTo>
                    <a:pt x="41" y="473"/>
                  </a:lnTo>
                  <a:lnTo>
                    <a:pt x="34" y="458"/>
                  </a:lnTo>
                  <a:lnTo>
                    <a:pt x="29" y="444"/>
                  </a:lnTo>
                  <a:lnTo>
                    <a:pt x="23" y="430"/>
                  </a:lnTo>
                  <a:lnTo>
                    <a:pt x="18" y="416"/>
                  </a:lnTo>
                  <a:lnTo>
                    <a:pt x="14" y="400"/>
                  </a:lnTo>
                  <a:lnTo>
                    <a:pt x="11" y="386"/>
                  </a:lnTo>
                  <a:lnTo>
                    <a:pt x="8" y="370"/>
                  </a:lnTo>
                  <a:lnTo>
                    <a:pt x="5" y="355"/>
                  </a:lnTo>
                  <a:lnTo>
                    <a:pt x="4" y="338"/>
                  </a:lnTo>
                  <a:lnTo>
                    <a:pt x="4" y="322"/>
                  </a:lnTo>
                  <a:lnTo>
                    <a:pt x="4" y="305"/>
                  </a:lnTo>
                  <a:lnTo>
                    <a:pt x="5" y="289"/>
                  </a:lnTo>
                  <a:lnTo>
                    <a:pt x="8" y="274"/>
                  </a:lnTo>
                  <a:lnTo>
                    <a:pt x="11" y="258"/>
                  </a:lnTo>
                  <a:lnTo>
                    <a:pt x="14" y="243"/>
                  </a:lnTo>
                  <a:lnTo>
                    <a:pt x="18" y="227"/>
                  </a:lnTo>
                  <a:lnTo>
                    <a:pt x="23" y="213"/>
                  </a:lnTo>
                  <a:lnTo>
                    <a:pt x="29" y="199"/>
                  </a:lnTo>
                  <a:lnTo>
                    <a:pt x="34" y="184"/>
                  </a:lnTo>
                  <a:lnTo>
                    <a:pt x="41" y="172"/>
                  </a:lnTo>
                  <a:lnTo>
                    <a:pt x="48" y="157"/>
                  </a:lnTo>
                  <a:lnTo>
                    <a:pt x="57" y="145"/>
                  </a:lnTo>
                  <a:lnTo>
                    <a:pt x="65" y="132"/>
                  </a:lnTo>
                  <a:lnTo>
                    <a:pt x="75" y="120"/>
                  </a:lnTo>
                  <a:lnTo>
                    <a:pt x="85" y="109"/>
                  </a:lnTo>
                  <a:lnTo>
                    <a:pt x="94" y="98"/>
                  </a:lnTo>
                  <a:lnTo>
                    <a:pt x="105" y="88"/>
                  </a:lnTo>
                  <a:lnTo>
                    <a:pt x="117" y="78"/>
                  </a:lnTo>
                  <a:lnTo>
                    <a:pt x="129" y="68"/>
                  </a:lnTo>
                  <a:lnTo>
                    <a:pt x="140" y="59"/>
                  </a:lnTo>
                  <a:lnTo>
                    <a:pt x="153" y="51"/>
                  </a:lnTo>
                  <a:lnTo>
                    <a:pt x="167" y="44"/>
                  </a:lnTo>
                  <a:lnTo>
                    <a:pt x="179" y="37"/>
                  </a:lnTo>
                  <a:lnTo>
                    <a:pt x="193" y="30"/>
                  </a:lnTo>
                  <a:lnTo>
                    <a:pt x="207" y="24"/>
                  </a:lnTo>
                  <a:lnTo>
                    <a:pt x="222" y="20"/>
                  </a:lnTo>
                  <a:lnTo>
                    <a:pt x="236" y="15"/>
                  </a:lnTo>
                  <a:lnTo>
                    <a:pt x="251" y="11"/>
                  </a:lnTo>
                  <a:lnTo>
                    <a:pt x="267" y="8"/>
                  </a:lnTo>
                  <a:lnTo>
                    <a:pt x="282" y="7"/>
                  </a:lnTo>
                  <a:lnTo>
                    <a:pt x="299" y="5"/>
                  </a:lnTo>
                  <a:lnTo>
                    <a:pt x="314" y="5"/>
                  </a:lnTo>
                  <a:lnTo>
                    <a:pt x="329" y="5"/>
                  </a:lnTo>
                  <a:lnTo>
                    <a:pt x="346" y="7"/>
                  </a:lnTo>
                  <a:lnTo>
                    <a:pt x="361" y="8"/>
                  </a:lnTo>
                  <a:lnTo>
                    <a:pt x="377" y="11"/>
                  </a:lnTo>
                  <a:lnTo>
                    <a:pt x="392" y="15"/>
                  </a:lnTo>
                  <a:lnTo>
                    <a:pt x="406" y="20"/>
                  </a:lnTo>
                  <a:lnTo>
                    <a:pt x="421" y="24"/>
                  </a:lnTo>
                  <a:lnTo>
                    <a:pt x="435" y="30"/>
                  </a:lnTo>
                  <a:lnTo>
                    <a:pt x="449" y="37"/>
                  </a:lnTo>
                  <a:lnTo>
                    <a:pt x="461" y="44"/>
                  </a:lnTo>
                  <a:lnTo>
                    <a:pt x="475" y="51"/>
                  </a:lnTo>
                  <a:lnTo>
                    <a:pt x="488" y="59"/>
                  </a:lnTo>
                  <a:lnTo>
                    <a:pt x="499" y="68"/>
                  </a:lnTo>
                  <a:lnTo>
                    <a:pt x="511" y="78"/>
                  </a:lnTo>
                  <a:lnTo>
                    <a:pt x="523" y="88"/>
                  </a:lnTo>
                  <a:lnTo>
                    <a:pt x="534" y="98"/>
                  </a:lnTo>
                  <a:lnTo>
                    <a:pt x="543" y="109"/>
                  </a:lnTo>
                  <a:lnTo>
                    <a:pt x="553" y="120"/>
                  </a:lnTo>
                  <a:lnTo>
                    <a:pt x="563" y="132"/>
                  </a:lnTo>
                  <a:lnTo>
                    <a:pt x="571" y="145"/>
                  </a:lnTo>
                  <a:lnTo>
                    <a:pt x="580" y="157"/>
                  </a:lnTo>
                  <a:lnTo>
                    <a:pt x="587" y="172"/>
                  </a:lnTo>
                  <a:lnTo>
                    <a:pt x="594" y="184"/>
                  </a:lnTo>
                  <a:lnTo>
                    <a:pt x="599" y="199"/>
                  </a:lnTo>
                  <a:lnTo>
                    <a:pt x="605" y="213"/>
                  </a:lnTo>
                  <a:lnTo>
                    <a:pt x="610" y="227"/>
                  </a:lnTo>
                  <a:lnTo>
                    <a:pt x="614" y="243"/>
                  </a:lnTo>
                  <a:lnTo>
                    <a:pt x="617" y="258"/>
                  </a:lnTo>
                  <a:lnTo>
                    <a:pt x="620" y="274"/>
                  </a:lnTo>
                  <a:lnTo>
                    <a:pt x="623" y="289"/>
                  </a:lnTo>
                  <a:lnTo>
                    <a:pt x="624" y="305"/>
                  </a:lnTo>
                  <a:lnTo>
                    <a:pt x="624" y="322"/>
                  </a:lnTo>
                  <a:close/>
                </a:path>
              </a:pathLst>
            </a:custGeom>
            <a:solidFill>
              <a:srgbClr val="9A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39" name="Freeform 327"/>
            <p:cNvSpPr>
              <a:spLocks noEditPoints="1"/>
            </p:cNvSpPr>
            <p:nvPr/>
          </p:nvSpPr>
          <p:spPr bwMode="auto">
            <a:xfrm>
              <a:off x="4172" y="2147"/>
              <a:ext cx="626" cy="637"/>
            </a:xfrm>
            <a:custGeom>
              <a:avLst/>
              <a:gdLst>
                <a:gd name="T0" fmla="*/ 619 w 626"/>
                <a:gd name="T1" fmla="*/ 254 h 637"/>
                <a:gd name="T2" fmla="*/ 595 w 626"/>
                <a:gd name="T3" fmla="*/ 180 h 637"/>
                <a:gd name="T4" fmla="*/ 554 w 626"/>
                <a:gd name="T5" fmla="*/ 116 h 637"/>
                <a:gd name="T6" fmla="*/ 499 w 626"/>
                <a:gd name="T7" fmla="*/ 64 h 637"/>
                <a:gd name="T8" fmla="*/ 434 w 626"/>
                <a:gd name="T9" fmla="*/ 25 h 637"/>
                <a:gd name="T10" fmla="*/ 360 w 626"/>
                <a:gd name="T11" fmla="*/ 4 h 637"/>
                <a:gd name="T12" fmla="*/ 281 w 626"/>
                <a:gd name="T13" fmla="*/ 1 h 637"/>
                <a:gd name="T14" fmla="*/ 206 w 626"/>
                <a:gd name="T15" fmla="*/ 19 h 637"/>
                <a:gd name="T16" fmla="*/ 138 w 626"/>
                <a:gd name="T17" fmla="*/ 54 h 637"/>
                <a:gd name="T18" fmla="*/ 82 w 626"/>
                <a:gd name="T19" fmla="*/ 105 h 637"/>
                <a:gd name="T20" fmla="*/ 39 w 626"/>
                <a:gd name="T21" fmla="*/ 167 h 637"/>
                <a:gd name="T22" fmla="*/ 10 w 626"/>
                <a:gd name="T23" fmla="*/ 240 h 637"/>
                <a:gd name="T24" fmla="*/ 0 w 626"/>
                <a:gd name="T25" fmla="*/ 319 h 637"/>
                <a:gd name="T26" fmla="*/ 10 w 626"/>
                <a:gd name="T27" fmla="*/ 399 h 637"/>
                <a:gd name="T28" fmla="*/ 39 w 626"/>
                <a:gd name="T29" fmla="*/ 471 h 637"/>
                <a:gd name="T30" fmla="*/ 82 w 626"/>
                <a:gd name="T31" fmla="*/ 534 h 637"/>
                <a:gd name="T32" fmla="*/ 138 w 626"/>
                <a:gd name="T33" fmla="*/ 583 h 637"/>
                <a:gd name="T34" fmla="*/ 206 w 626"/>
                <a:gd name="T35" fmla="*/ 619 h 637"/>
                <a:gd name="T36" fmla="*/ 281 w 626"/>
                <a:gd name="T37" fmla="*/ 636 h 637"/>
                <a:gd name="T38" fmla="*/ 360 w 626"/>
                <a:gd name="T39" fmla="*/ 634 h 637"/>
                <a:gd name="T40" fmla="*/ 434 w 626"/>
                <a:gd name="T41" fmla="*/ 613 h 637"/>
                <a:gd name="T42" fmla="*/ 499 w 626"/>
                <a:gd name="T43" fmla="*/ 575 h 637"/>
                <a:gd name="T44" fmla="*/ 554 w 626"/>
                <a:gd name="T45" fmla="*/ 522 h 637"/>
                <a:gd name="T46" fmla="*/ 595 w 626"/>
                <a:gd name="T47" fmla="*/ 457 h 637"/>
                <a:gd name="T48" fmla="*/ 619 w 626"/>
                <a:gd name="T49" fmla="*/ 383 h 637"/>
                <a:gd name="T50" fmla="*/ 620 w 626"/>
                <a:gd name="T51" fmla="*/ 319 h 637"/>
                <a:gd name="T52" fmla="*/ 611 w 626"/>
                <a:gd name="T53" fmla="*/ 397 h 637"/>
                <a:gd name="T54" fmla="*/ 583 w 626"/>
                <a:gd name="T55" fmla="*/ 468 h 637"/>
                <a:gd name="T56" fmla="*/ 541 w 626"/>
                <a:gd name="T57" fmla="*/ 529 h 637"/>
                <a:gd name="T58" fmla="*/ 485 w 626"/>
                <a:gd name="T59" fmla="*/ 579 h 637"/>
                <a:gd name="T60" fmla="*/ 419 w 626"/>
                <a:gd name="T61" fmla="*/ 613 h 637"/>
                <a:gd name="T62" fmla="*/ 345 w 626"/>
                <a:gd name="T63" fmla="*/ 631 h 637"/>
                <a:gd name="T64" fmla="*/ 266 w 626"/>
                <a:gd name="T65" fmla="*/ 629 h 637"/>
                <a:gd name="T66" fmla="*/ 193 w 626"/>
                <a:gd name="T67" fmla="*/ 607 h 637"/>
                <a:gd name="T68" fmla="*/ 129 w 626"/>
                <a:gd name="T69" fmla="*/ 570 h 637"/>
                <a:gd name="T70" fmla="*/ 75 w 626"/>
                <a:gd name="T71" fmla="*/ 518 h 637"/>
                <a:gd name="T72" fmla="*/ 36 w 626"/>
                <a:gd name="T73" fmla="*/ 455 h 637"/>
                <a:gd name="T74" fmla="*/ 11 w 626"/>
                <a:gd name="T75" fmla="*/ 382 h 637"/>
                <a:gd name="T76" fmla="*/ 6 w 626"/>
                <a:gd name="T77" fmla="*/ 302 h 637"/>
                <a:gd name="T78" fmla="*/ 20 w 626"/>
                <a:gd name="T79" fmla="*/ 225 h 637"/>
                <a:gd name="T80" fmla="*/ 50 w 626"/>
                <a:gd name="T81" fmla="*/ 156 h 637"/>
                <a:gd name="T82" fmla="*/ 96 w 626"/>
                <a:gd name="T83" fmla="*/ 96 h 637"/>
                <a:gd name="T84" fmla="*/ 153 w 626"/>
                <a:gd name="T85" fmla="*/ 51 h 637"/>
                <a:gd name="T86" fmla="*/ 221 w 626"/>
                <a:gd name="T87" fmla="*/ 19 h 637"/>
                <a:gd name="T88" fmla="*/ 298 w 626"/>
                <a:gd name="T89" fmla="*/ 5 h 637"/>
                <a:gd name="T90" fmla="*/ 376 w 626"/>
                <a:gd name="T91" fmla="*/ 11 h 637"/>
                <a:gd name="T92" fmla="*/ 447 w 626"/>
                <a:gd name="T93" fmla="*/ 37 h 637"/>
                <a:gd name="T94" fmla="*/ 509 w 626"/>
                <a:gd name="T95" fmla="*/ 76 h 637"/>
                <a:gd name="T96" fmla="*/ 559 w 626"/>
                <a:gd name="T97" fmla="*/ 132 h 637"/>
                <a:gd name="T98" fmla="*/ 597 w 626"/>
                <a:gd name="T99" fmla="*/ 197 h 637"/>
                <a:gd name="T100" fmla="*/ 618 w 626"/>
                <a:gd name="T101" fmla="*/ 271 h 63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26"/>
                <a:gd name="T154" fmla="*/ 0 h 637"/>
                <a:gd name="T155" fmla="*/ 626 w 626"/>
                <a:gd name="T156" fmla="*/ 637 h 63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26" h="637">
                  <a:moveTo>
                    <a:pt x="626" y="319"/>
                  </a:moveTo>
                  <a:lnTo>
                    <a:pt x="625" y="302"/>
                  </a:lnTo>
                  <a:lnTo>
                    <a:pt x="625" y="286"/>
                  </a:lnTo>
                  <a:lnTo>
                    <a:pt x="622" y="271"/>
                  </a:lnTo>
                  <a:lnTo>
                    <a:pt x="619" y="254"/>
                  </a:lnTo>
                  <a:lnTo>
                    <a:pt x="616" y="240"/>
                  </a:lnTo>
                  <a:lnTo>
                    <a:pt x="612" y="224"/>
                  </a:lnTo>
                  <a:lnTo>
                    <a:pt x="606" y="210"/>
                  </a:lnTo>
                  <a:lnTo>
                    <a:pt x="601" y="194"/>
                  </a:lnTo>
                  <a:lnTo>
                    <a:pt x="595" y="180"/>
                  </a:lnTo>
                  <a:lnTo>
                    <a:pt x="588" y="167"/>
                  </a:lnTo>
                  <a:lnTo>
                    <a:pt x="580" y="153"/>
                  </a:lnTo>
                  <a:lnTo>
                    <a:pt x="572" y="140"/>
                  </a:lnTo>
                  <a:lnTo>
                    <a:pt x="563" y="127"/>
                  </a:lnTo>
                  <a:lnTo>
                    <a:pt x="554" y="116"/>
                  </a:lnTo>
                  <a:lnTo>
                    <a:pt x="544" y="105"/>
                  </a:lnTo>
                  <a:lnTo>
                    <a:pt x="534" y="93"/>
                  </a:lnTo>
                  <a:lnTo>
                    <a:pt x="523" y="82"/>
                  </a:lnTo>
                  <a:lnTo>
                    <a:pt x="512" y="72"/>
                  </a:lnTo>
                  <a:lnTo>
                    <a:pt x="499" y="64"/>
                  </a:lnTo>
                  <a:lnTo>
                    <a:pt x="488" y="54"/>
                  </a:lnTo>
                  <a:lnTo>
                    <a:pt x="476" y="46"/>
                  </a:lnTo>
                  <a:lnTo>
                    <a:pt x="462" y="38"/>
                  </a:lnTo>
                  <a:lnTo>
                    <a:pt x="448" y="31"/>
                  </a:lnTo>
                  <a:lnTo>
                    <a:pt x="434" y="25"/>
                  </a:lnTo>
                  <a:lnTo>
                    <a:pt x="420" y="19"/>
                  </a:lnTo>
                  <a:lnTo>
                    <a:pt x="406" y="14"/>
                  </a:lnTo>
                  <a:lnTo>
                    <a:pt x="391" y="10"/>
                  </a:lnTo>
                  <a:lnTo>
                    <a:pt x="376" y="7"/>
                  </a:lnTo>
                  <a:lnTo>
                    <a:pt x="360" y="4"/>
                  </a:lnTo>
                  <a:lnTo>
                    <a:pt x="345" y="1"/>
                  </a:lnTo>
                  <a:lnTo>
                    <a:pt x="330" y="0"/>
                  </a:lnTo>
                  <a:lnTo>
                    <a:pt x="313" y="0"/>
                  </a:lnTo>
                  <a:lnTo>
                    <a:pt x="296" y="0"/>
                  </a:lnTo>
                  <a:lnTo>
                    <a:pt x="281" y="1"/>
                  </a:lnTo>
                  <a:lnTo>
                    <a:pt x="266" y="4"/>
                  </a:lnTo>
                  <a:lnTo>
                    <a:pt x="250" y="7"/>
                  </a:lnTo>
                  <a:lnTo>
                    <a:pt x="235" y="10"/>
                  </a:lnTo>
                  <a:lnTo>
                    <a:pt x="220" y="14"/>
                  </a:lnTo>
                  <a:lnTo>
                    <a:pt x="206" y="19"/>
                  </a:lnTo>
                  <a:lnTo>
                    <a:pt x="192" y="25"/>
                  </a:lnTo>
                  <a:lnTo>
                    <a:pt x="178" y="31"/>
                  </a:lnTo>
                  <a:lnTo>
                    <a:pt x="164" y="38"/>
                  </a:lnTo>
                  <a:lnTo>
                    <a:pt x="152" y="46"/>
                  </a:lnTo>
                  <a:lnTo>
                    <a:pt x="138" y="54"/>
                  </a:lnTo>
                  <a:lnTo>
                    <a:pt x="127" y="64"/>
                  </a:lnTo>
                  <a:lnTo>
                    <a:pt x="114" y="72"/>
                  </a:lnTo>
                  <a:lnTo>
                    <a:pt x="103" y="82"/>
                  </a:lnTo>
                  <a:lnTo>
                    <a:pt x="92" y="93"/>
                  </a:lnTo>
                  <a:lnTo>
                    <a:pt x="82" y="105"/>
                  </a:lnTo>
                  <a:lnTo>
                    <a:pt x="72" y="116"/>
                  </a:lnTo>
                  <a:lnTo>
                    <a:pt x="63" y="127"/>
                  </a:lnTo>
                  <a:lnTo>
                    <a:pt x="54" y="140"/>
                  </a:lnTo>
                  <a:lnTo>
                    <a:pt x="46" y="153"/>
                  </a:lnTo>
                  <a:lnTo>
                    <a:pt x="39" y="167"/>
                  </a:lnTo>
                  <a:lnTo>
                    <a:pt x="32" y="180"/>
                  </a:lnTo>
                  <a:lnTo>
                    <a:pt x="25" y="194"/>
                  </a:lnTo>
                  <a:lnTo>
                    <a:pt x="20" y="210"/>
                  </a:lnTo>
                  <a:lnTo>
                    <a:pt x="14" y="224"/>
                  </a:lnTo>
                  <a:lnTo>
                    <a:pt x="10" y="240"/>
                  </a:lnTo>
                  <a:lnTo>
                    <a:pt x="7" y="254"/>
                  </a:lnTo>
                  <a:lnTo>
                    <a:pt x="4" y="271"/>
                  </a:lnTo>
                  <a:lnTo>
                    <a:pt x="3" y="286"/>
                  </a:lnTo>
                  <a:lnTo>
                    <a:pt x="1" y="302"/>
                  </a:lnTo>
                  <a:lnTo>
                    <a:pt x="0" y="319"/>
                  </a:lnTo>
                  <a:lnTo>
                    <a:pt x="1" y="335"/>
                  </a:lnTo>
                  <a:lnTo>
                    <a:pt x="3" y="352"/>
                  </a:lnTo>
                  <a:lnTo>
                    <a:pt x="4" y="367"/>
                  </a:lnTo>
                  <a:lnTo>
                    <a:pt x="7" y="383"/>
                  </a:lnTo>
                  <a:lnTo>
                    <a:pt x="10" y="399"/>
                  </a:lnTo>
                  <a:lnTo>
                    <a:pt x="14" y="414"/>
                  </a:lnTo>
                  <a:lnTo>
                    <a:pt x="20" y="428"/>
                  </a:lnTo>
                  <a:lnTo>
                    <a:pt x="25" y="443"/>
                  </a:lnTo>
                  <a:lnTo>
                    <a:pt x="32" y="457"/>
                  </a:lnTo>
                  <a:lnTo>
                    <a:pt x="39" y="471"/>
                  </a:lnTo>
                  <a:lnTo>
                    <a:pt x="46" y="484"/>
                  </a:lnTo>
                  <a:lnTo>
                    <a:pt x="54" y="497"/>
                  </a:lnTo>
                  <a:lnTo>
                    <a:pt x="63" y="509"/>
                  </a:lnTo>
                  <a:lnTo>
                    <a:pt x="72" y="522"/>
                  </a:lnTo>
                  <a:lnTo>
                    <a:pt x="82" y="534"/>
                  </a:lnTo>
                  <a:lnTo>
                    <a:pt x="92" y="545"/>
                  </a:lnTo>
                  <a:lnTo>
                    <a:pt x="103" y="555"/>
                  </a:lnTo>
                  <a:lnTo>
                    <a:pt x="114" y="565"/>
                  </a:lnTo>
                  <a:lnTo>
                    <a:pt x="127" y="575"/>
                  </a:lnTo>
                  <a:lnTo>
                    <a:pt x="138" y="583"/>
                  </a:lnTo>
                  <a:lnTo>
                    <a:pt x="152" y="592"/>
                  </a:lnTo>
                  <a:lnTo>
                    <a:pt x="164" y="599"/>
                  </a:lnTo>
                  <a:lnTo>
                    <a:pt x="178" y="606"/>
                  </a:lnTo>
                  <a:lnTo>
                    <a:pt x="192" y="613"/>
                  </a:lnTo>
                  <a:lnTo>
                    <a:pt x="206" y="619"/>
                  </a:lnTo>
                  <a:lnTo>
                    <a:pt x="220" y="623"/>
                  </a:lnTo>
                  <a:lnTo>
                    <a:pt x="235" y="627"/>
                  </a:lnTo>
                  <a:lnTo>
                    <a:pt x="250" y="631"/>
                  </a:lnTo>
                  <a:lnTo>
                    <a:pt x="266" y="634"/>
                  </a:lnTo>
                  <a:lnTo>
                    <a:pt x="281" y="636"/>
                  </a:lnTo>
                  <a:lnTo>
                    <a:pt x="296" y="637"/>
                  </a:lnTo>
                  <a:lnTo>
                    <a:pt x="313" y="637"/>
                  </a:lnTo>
                  <a:lnTo>
                    <a:pt x="330" y="637"/>
                  </a:lnTo>
                  <a:lnTo>
                    <a:pt x="345" y="636"/>
                  </a:lnTo>
                  <a:lnTo>
                    <a:pt x="360" y="634"/>
                  </a:lnTo>
                  <a:lnTo>
                    <a:pt x="376" y="631"/>
                  </a:lnTo>
                  <a:lnTo>
                    <a:pt x="391" y="627"/>
                  </a:lnTo>
                  <a:lnTo>
                    <a:pt x="406" y="623"/>
                  </a:lnTo>
                  <a:lnTo>
                    <a:pt x="420" y="619"/>
                  </a:lnTo>
                  <a:lnTo>
                    <a:pt x="434" y="613"/>
                  </a:lnTo>
                  <a:lnTo>
                    <a:pt x="448" y="606"/>
                  </a:lnTo>
                  <a:lnTo>
                    <a:pt x="462" y="599"/>
                  </a:lnTo>
                  <a:lnTo>
                    <a:pt x="476" y="592"/>
                  </a:lnTo>
                  <a:lnTo>
                    <a:pt x="488" y="583"/>
                  </a:lnTo>
                  <a:lnTo>
                    <a:pt x="499" y="575"/>
                  </a:lnTo>
                  <a:lnTo>
                    <a:pt x="512" y="565"/>
                  </a:lnTo>
                  <a:lnTo>
                    <a:pt x="523" y="555"/>
                  </a:lnTo>
                  <a:lnTo>
                    <a:pt x="534" y="545"/>
                  </a:lnTo>
                  <a:lnTo>
                    <a:pt x="544" y="534"/>
                  </a:lnTo>
                  <a:lnTo>
                    <a:pt x="554" y="522"/>
                  </a:lnTo>
                  <a:lnTo>
                    <a:pt x="563" y="509"/>
                  </a:lnTo>
                  <a:lnTo>
                    <a:pt x="572" y="497"/>
                  </a:lnTo>
                  <a:lnTo>
                    <a:pt x="580" y="484"/>
                  </a:lnTo>
                  <a:lnTo>
                    <a:pt x="588" y="471"/>
                  </a:lnTo>
                  <a:lnTo>
                    <a:pt x="595" y="457"/>
                  </a:lnTo>
                  <a:lnTo>
                    <a:pt x="601" y="443"/>
                  </a:lnTo>
                  <a:lnTo>
                    <a:pt x="606" y="428"/>
                  </a:lnTo>
                  <a:lnTo>
                    <a:pt x="612" y="414"/>
                  </a:lnTo>
                  <a:lnTo>
                    <a:pt x="616" y="399"/>
                  </a:lnTo>
                  <a:lnTo>
                    <a:pt x="619" y="383"/>
                  </a:lnTo>
                  <a:lnTo>
                    <a:pt x="622" y="367"/>
                  </a:lnTo>
                  <a:lnTo>
                    <a:pt x="625" y="352"/>
                  </a:lnTo>
                  <a:lnTo>
                    <a:pt x="625" y="335"/>
                  </a:lnTo>
                  <a:lnTo>
                    <a:pt x="626" y="319"/>
                  </a:lnTo>
                  <a:close/>
                  <a:moveTo>
                    <a:pt x="620" y="319"/>
                  </a:moveTo>
                  <a:lnTo>
                    <a:pt x="620" y="335"/>
                  </a:lnTo>
                  <a:lnTo>
                    <a:pt x="619" y="350"/>
                  </a:lnTo>
                  <a:lnTo>
                    <a:pt x="618" y="366"/>
                  </a:lnTo>
                  <a:lnTo>
                    <a:pt x="615" y="382"/>
                  </a:lnTo>
                  <a:lnTo>
                    <a:pt x="611" y="397"/>
                  </a:lnTo>
                  <a:lnTo>
                    <a:pt x="606" y="411"/>
                  </a:lnTo>
                  <a:lnTo>
                    <a:pt x="602" y="427"/>
                  </a:lnTo>
                  <a:lnTo>
                    <a:pt x="597" y="441"/>
                  </a:lnTo>
                  <a:lnTo>
                    <a:pt x="590" y="455"/>
                  </a:lnTo>
                  <a:lnTo>
                    <a:pt x="583" y="468"/>
                  </a:lnTo>
                  <a:lnTo>
                    <a:pt x="576" y="481"/>
                  </a:lnTo>
                  <a:lnTo>
                    <a:pt x="568" y="494"/>
                  </a:lnTo>
                  <a:lnTo>
                    <a:pt x="559" y="507"/>
                  </a:lnTo>
                  <a:lnTo>
                    <a:pt x="551" y="518"/>
                  </a:lnTo>
                  <a:lnTo>
                    <a:pt x="541" y="529"/>
                  </a:lnTo>
                  <a:lnTo>
                    <a:pt x="530" y="541"/>
                  </a:lnTo>
                  <a:lnTo>
                    <a:pt x="520" y="551"/>
                  </a:lnTo>
                  <a:lnTo>
                    <a:pt x="509" y="560"/>
                  </a:lnTo>
                  <a:lnTo>
                    <a:pt x="497" y="570"/>
                  </a:lnTo>
                  <a:lnTo>
                    <a:pt x="485" y="579"/>
                  </a:lnTo>
                  <a:lnTo>
                    <a:pt x="473" y="587"/>
                  </a:lnTo>
                  <a:lnTo>
                    <a:pt x="459" y="595"/>
                  </a:lnTo>
                  <a:lnTo>
                    <a:pt x="447" y="602"/>
                  </a:lnTo>
                  <a:lnTo>
                    <a:pt x="433" y="607"/>
                  </a:lnTo>
                  <a:lnTo>
                    <a:pt x="419" y="613"/>
                  </a:lnTo>
                  <a:lnTo>
                    <a:pt x="405" y="619"/>
                  </a:lnTo>
                  <a:lnTo>
                    <a:pt x="389" y="623"/>
                  </a:lnTo>
                  <a:lnTo>
                    <a:pt x="376" y="626"/>
                  </a:lnTo>
                  <a:lnTo>
                    <a:pt x="360" y="629"/>
                  </a:lnTo>
                  <a:lnTo>
                    <a:pt x="345" y="631"/>
                  </a:lnTo>
                  <a:lnTo>
                    <a:pt x="328" y="631"/>
                  </a:lnTo>
                  <a:lnTo>
                    <a:pt x="313" y="633"/>
                  </a:lnTo>
                  <a:lnTo>
                    <a:pt x="298" y="631"/>
                  </a:lnTo>
                  <a:lnTo>
                    <a:pt x="281" y="631"/>
                  </a:lnTo>
                  <a:lnTo>
                    <a:pt x="266" y="629"/>
                  </a:lnTo>
                  <a:lnTo>
                    <a:pt x="250" y="626"/>
                  </a:lnTo>
                  <a:lnTo>
                    <a:pt x="237" y="623"/>
                  </a:lnTo>
                  <a:lnTo>
                    <a:pt x="221" y="619"/>
                  </a:lnTo>
                  <a:lnTo>
                    <a:pt x="207" y="613"/>
                  </a:lnTo>
                  <a:lnTo>
                    <a:pt x="193" y="607"/>
                  </a:lnTo>
                  <a:lnTo>
                    <a:pt x="179" y="602"/>
                  </a:lnTo>
                  <a:lnTo>
                    <a:pt x="167" y="595"/>
                  </a:lnTo>
                  <a:lnTo>
                    <a:pt x="153" y="587"/>
                  </a:lnTo>
                  <a:lnTo>
                    <a:pt x="141" y="579"/>
                  </a:lnTo>
                  <a:lnTo>
                    <a:pt x="129" y="570"/>
                  </a:lnTo>
                  <a:lnTo>
                    <a:pt x="117" y="560"/>
                  </a:lnTo>
                  <a:lnTo>
                    <a:pt x="106" y="551"/>
                  </a:lnTo>
                  <a:lnTo>
                    <a:pt x="96" y="541"/>
                  </a:lnTo>
                  <a:lnTo>
                    <a:pt x="85" y="529"/>
                  </a:lnTo>
                  <a:lnTo>
                    <a:pt x="75" y="518"/>
                  </a:lnTo>
                  <a:lnTo>
                    <a:pt x="67" y="507"/>
                  </a:lnTo>
                  <a:lnTo>
                    <a:pt x="58" y="494"/>
                  </a:lnTo>
                  <a:lnTo>
                    <a:pt x="50" y="481"/>
                  </a:lnTo>
                  <a:lnTo>
                    <a:pt x="43" y="468"/>
                  </a:lnTo>
                  <a:lnTo>
                    <a:pt x="36" y="455"/>
                  </a:lnTo>
                  <a:lnTo>
                    <a:pt x="29" y="441"/>
                  </a:lnTo>
                  <a:lnTo>
                    <a:pt x="24" y="427"/>
                  </a:lnTo>
                  <a:lnTo>
                    <a:pt x="20" y="411"/>
                  </a:lnTo>
                  <a:lnTo>
                    <a:pt x="15" y="397"/>
                  </a:lnTo>
                  <a:lnTo>
                    <a:pt x="11" y="382"/>
                  </a:lnTo>
                  <a:lnTo>
                    <a:pt x="10" y="366"/>
                  </a:lnTo>
                  <a:lnTo>
                    <a:pt x="7" y="350"/>
                  </a:lnTo>
                  <a:lnTo>
                    <a:pt x="6" y="335"/>
                  </a:lnTo>
                  <a:lnTo>
                    <a:pt x="6" y="319"/>
                  </a:lnTo>
                  <a:lnTo>
                    <a:pt x="6" y="302"/>
                  </a:lnTo>
                  <a:lnTo>
                    <a:pt x="7" y="286"/>
                  </a:lnTo>
                  <a:lnTo>
                    <a:pt x="10" y="271"/>
                  </a:lnTo>
                  <a:lnTo>
                    <a:pt x="11" y="255"/>
                  </a:lnTo>
                  <a:lnTo>
                    <a:pt x="15" y="241"/>
                  </a:lnTo>
                  <a:lnTo>
                    <a:pt x="20" y="225"/>
                  </a:lnTo>
                  <a:lnTo>
                    <a:pt x="24" y="211"/>
                  </a:lnTo>
                  <a:lnTo>
                    <a:pt x="29" y="197"/>
                  </a:lnTo>
                  <a:lnTo>
                    <a:pt x="36" y="183"/>
                  </a:lnTo>
                  <a:lnTo>
                    <a:pt x="43" y="169"/>
                  </a:lnTo>
                  <a:lnTo>
                    <a:pt x="50" y="156"/>
                  </a:lnTo>
                  <a:lnTo>
                    <a:pt x="58" y="143"/>
                  </a:lnTo>
                  <a:lnTo>
                    <a:pt x="67" y="132"/>
                  </a:lnTo>
                  <a:lnTo>
                    <a:pt x="75" y="119"/>
                  </a:lnTo>
                  <a:lnTo>
                    <a:pt x="85" y="108"/>
                  </a:lnTo>
                  <a:lnTo>
                    <a:pt x="96" y="96"/>
                  </a:lnTo>
                  <a:lnTo>
                    <a:pt x="106" y="86"/>
                  </a:lnTo>
                  <a:lnTo>
                    <a:pt x="117" y="76"/>
                  </a:lnTo>
                  <a:lnTo>
                    <a:pt x="129" y="68"/>
                  </a:lnTo>
                  <a:lnTo>
                    <a:pt x="141" y="58"/>
                  </a:lnTo>
                  <a:lnTo>
                    <a:pt x="153" y="51"/>
                  </a:lnTo>
                  <a:lnTo>
                    <a:pt x="167" y="42"/>
                  </a:lnTo>
                  <a:lnTo>
                    <a:pt x="179" y="37"/>
                  </a:lnTo>
                  <a:lnTo>
                    <a:pt x="193" y="29"/>
                  </a:lnTo>
                  <a:lnTo>
                    <a:pt x="207" y="24"/>
                  </a:lnTo>
                  <a:lnTo>
                    <a:pt x="221" y="19"/>
                  </a:lnTo>
                  <a:lnTo>
                    <a:pt x="237" y="15"/>
                  </a:lnTo>
                  <a:lnTo>
                    <a:pt x="250" y="11"/>
                  </a:lnTo>
                  <a:lnTo>
                    <a:pt x="266" y="8"/>
                  </a:lnTo>
                  <a:lnTo>
                    <a:pt x="281" y="7"/>
                  </a:lnTo>
                  <a:lnTo>
                    <a:pt x="298" y="5"/>
                  </a:lnTo>
                  <a:lnTo>
                    <a:pt x="313" y="5"/>
                  </a:lnTo>
                  <a:lnTo>
                    <a:pt x="328" y="5"/>
                  </a:lnTo>
                  <a:lnTo>
                    <a:pt x="345" y="7"/>
                  </a:lnTo>
                  <a:lnTo>
                    <a:pt x="360" y="8"/>
                  </a:lnTo>
                  <a:lnTo>
                    <a:pt x="376" y="11"/>
                  </a:lnTo>
                  <a:lnTo>
                    <a:pt x="389" y="15"/>
                  </a:lnTo>
                  <a:lnTo>
                    <a:pt x="405" y="19"/>
                  </a:lnTo>
                  <a:lnTo>
                    <a:pt x="419" y="24"/>
                  </a:lnTo>
                  <a:lnTo>
                    <a:pt x="433" y="29"/>
                  </a:lnTo>
                  <a:lnTo>
                    <a:pt x="447" y="37"/>
                  </a:lnTo>
                  <a:lnTo>
                    <a:pt x="459" y="42"/>
                  </a:lnTo>
                  <a:lnTo>
                    <a:pt x="473" y="51"/>
                  </a:lnTo>
                  <a:lnTo>
                    <a:pt x="485" y="58"/>
                  </a:lnTo>
                  <a:lnTo>
                    <a:pt x="497" y="68"/>
                  </a:lnTo>
                  <a:lnTo>
                    <a:pt x="509" y="76"/>
                  </a:lnTo>
                  <a:lnTo>
                    <a:pt x="520" y="86"/>
                  </a:lnTo>
                  <a:lnTo>
                    <a:pt x="530" y="96"/>
                  </a:lnTo>
                  <a:lnTo>
                    <a:pt x="541" y="108"/>
                  </a:lnTo>
                  <a:lnTo>
                    <a:pt x="551" y="119"/>
                  </a:lnTo>
                  <a:lnTo>
                    <a:pt x="559" y="132"/>
                  </a:lnTo>
                  <a:lnTo>
                    <a:pt x="568" y="143"/>
                  </a:lnTo>
                  <a:lnTo>
                    <a:pt x="576" y="156"/>
                  </a:lnTo>
                  <a:lnTo>
                    <a:pt x="583" y="169"/>
                  </a:lnTo>
                  <a:lnTo>
                    <a:pt x="590" y="183"/>
                  </a:lnTo>
                  <a:lnTo>
                    <a:pt x="597" y="197"/>
                  </a:lnTo>
                  <a:lnTo>
                    <a:pt x="602" y="211"/>
                  </a:lnTo>
                  <a:lnTo>
                    <a:pt x="606" y="225"/>
                  </a:lnTo>
                  <a:lnTo>
                    <a:pt x="611" y="241"/>
                  </a:lnTo>
                  <a:lnTo>
                    <a:pt x="615" y="255"/>
                  </a:lnTo>
                  <a:lnTo>
                    <a:pt x="618" y="271"/>
                  </a:lnTo>
                  <a:lnTo>
                    <a:pt x="619" y="286"/>
                  </a:lnTo>
                  <a:lnTo>
                    <a:pt x="620" y="302"/>
                  </a:lnTo>
                  <a:lnTo>
                    <a:pt x="620" y="319"/>
                  </a:lnTo>
                  <a:close/>
                </a:path>
              </a:pathLst>
            </a:custGeom>
            <a:solidFill>
              <a:srgbClr val="9A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0" name="Freeform 328"/>
            <p:cNvSpPr>
              <a:spLocks noEditPoints="1"/>
            </p:cNvSpPr>
            <p:nvPr/>
          </p:nvSpPr>
          <p:spPr bwMode="auto">
            <a:xfrm>
              <a:off x="4175" y="2149"/>
              <a:ext cx="620" cy="634"/>
            </a:xfrm>
            <a:custGeom>
              <a:avLst/>
              <a:gdLst>
                <a:gd name="T0" fmla="*/ 613 w 620"/>
                <a:gd name="T1" fmla="*/ 253 h 634"/>
                <a:gd name="T2" fmla="*/ 590 w 620"/>
                <a:gd name="T3" fmla="*/ 179 h 634"/>
                <a:gd name="T4" fmla="*/ 549 w 620"/>
                <a:gd name="T5" fmla="*/ 115 h 634"/>
                <a:gd name="T6" fmla="*/ 495 w 620"/>
                <a:gd name="T7" fmla="*/ 63 h 634"/>
                <a:gd name="T8" fmla="*/ 431 w 620"/>
                <a:gd name="T9" fmla="*/ 25 h 634"/>
                <a:gd name="T10" fmla="*/ 357 w 620"/>
                <a:gd name="T11" fmla="*/ 3 h 634"/>
                <a:gd name="T12" fmla="*/ 278 w 620"/>
                <a:gd name="T13" fmla="*/ 2 h 634"/>
                <a:gd name="T14" fmla="*/ 203 w 620"/>
                <a:gd name="T15" fmla="*/ 19 h 634"/>
                <a:gd name="T16" fmla="*/ 136 w 620"/>
                <a:gd name="T17" fmla="*/ 54 h 634"/>
                <a:gd name="T18" fmla="*/ 81 w 620"/>
                <a:gd name="T19" fmla="*/ 104 h 634"/>
                <a:gd name="T20" fmla="*/ 37 w 620"/>
                <a:gd name="T21" fmla="*/ 167 h 634"/>
                <a:gd name="T22" fmla="*/ 10 w 620"/>
                <a:gd name="T23" fmla="*/ 238 h 634"/>
                <a:gd name="T24" fmla="*/ 0 w 620"/>
                <a:gd name="T25" fmla="*/ 317 h 634"/>
                <a:gd name="T26" fmla="*/ 10 w 620"/>
                <a:gd name="T27" fmla="*/ 395 h 634"/>
                <a:gd name="T28" fmla="*/ 37 w 620"/>
                <a:gd name="T29" fmla="*/ 468 h 634"/>
                <a:gd name="T30" fmla="*/ 81 w 620"/>
                <a:gd name="T31" fmla="*/ 530 h 634"/>
                <a:gd name="T32" fmla="*/ 136 w 620"/>
                <a:gd name="T33" fmla="*/ 580 h 634"/>
                <a:gd name="T34" fmla="*/ 203 w 620"/>
                <a:gd name="T35" fmla="*/ 614 h 634"/>
                <a:gd name="T36" fmla="*/ 278 w 620"/>
                <a:gd name="T37" fmla="*/ 631 h 634"/>
                <a:gd name="T38" fmla="*/ 357 w 620"/>
                <a:gd name="T39" fmla="*/ 629 h 634"/>
                <a:gd name="T40" fmla="*/ 431 w 620"/>
                <a:gd name="T41" fmla="*/ 608 h 634"/>
                <a:gd name="T42" fmla="*/ 495 w 620"/>
                <a:gd name="T43" fmla="*/ 570 h 634"/>
                <a:gd name="T44" fmla="*/ 549 w 620"/>
                <a:gd name="T45" fmla="*/ 517 h 634"/>
                <a:gd name="T46" fmla="*/ 590 w 620"/>
                <a:gd name="T47" fmla="*/ 453 h 634"/>
                <a:gd name="T48" fmla="*/ 613 w 620"/>
                <a:gd name="T49" fmla="*/ 381 h 634"/>
                <a:gd name="T50" fmla="*/ 615 w 620"/>
                <a:gd name="T51" fmla="*/ 317 h 634"/>
                <a:gd name="T52" fmla="*/ 605 w 620"/>
                <a:gd name="T53" fmla="*/ 395 h 634"/>
                <a:gd name="T54" fmla="*/ 578 w 620"/>
                <a:gd name="T55" fmla="*/ 465 h 634"/>
                <a:gd name="T56" fmla="*/ 535 w 620"/>
                <a:gd name="T57" fmla="*/ 526 h 634"/>
                <a:gd name="T58" fmla="*/ 481 w 620"/>
                <a:gd name="T59" fmla="*/ 576 h 634"/>
                <a:gd name="T60" fmla="*/ 414 w 620"/>
                <a:gd name="T61" fmla="*/ 610 h 634"/>
                <a:gd name="T62" fmla="*/ 341 w 620"/>
                <a:gd name="T63" fmla="*/ 627 h 634"/>
                <a:gd name="T64" fmla="*/ 264 w 620"/>
                <a:gd name="T65" fmla="*/ 624 h 634"/>
                <a:gd name="T66" fmla="*/ 192 w 620"/>
                <a:gd name="T67" fmla="*/ 604 h 634"/>
                <a:gd name="T68" fmla="*/ 128 w 620"/>
                <a:gd name="T69" fmla="*/ 566 h 634"/>
                <a:gd name="T70" fmla="*/ 75 w 620"/>
                <a:gd name="T71" fmla="*/ 514 h 634"/>
                <a:gd name="T72" fmla="*/ 35 w 620"/>
                <a:gd name="T73" fmla="*/ 452 h 634"/>
                <a:gd name="T74" fmla="*/ 11 w 620"/>
                <a:gd name="T75" fmla="*/ 380 h 634"/>
                <a:gd name="T76" fmla="*/ 5 w 620"/>
                <a:gd name="T77" fmla="*/ 300 h 634"/>
                <a:gd name="T78" fmla="*/ 19 w 620"/>
                <a:gd name="T79" fmla="*/ 225 h 634"/>
                <a:gd name="T80" fmla="*/ 50 w 620"/>
                <a:gd name="T81" fmla="*/ 155 h 634"/>
                <a:gd name="T82" fmla="*/ 94 w 620"/>
                <a:gd name="T83" fmla="*/ 97 h 634"/>
                <a:gd name="T84" fmla="*/ 151 w 620"/>
                <a:gd name="T85" fmla="*/ 50 h 634"/>
                <a:gd name="T86" fmla="*/ 220 w 620"/>
                <a:gd name="T87" fmla="*/ 19 h 634"/>
                <a:gd name="T88" fmla="*/ 295 w 620"/>
                <a:gd name="T89" fmla="*/ 6 h 634"/>
                <a:gd name="T90" fmla="*/ 371 w 620"/>
                <a:gd name="T91" fmla="*/ 12 h 634"/>
                <a:gd name="T92" fmla="*/ 442 w 620"/>
                <a:gd name="T93" fmla="*/ 36 h 634"/>
                <a:gd name="T94" fmla="*/ 503 w 620"/>
                <a:gd name="T95" fmla="*/ 77 h 634"/>
                <a:gd name="T96" fmla="*/ 555 w 620"/>
                <a:gd name="T97" fmla="*/ 131 h 634"/>
                <a:gd name="T98" fmla="*/ 591 w 620"/>
                <a:gd name="T99" fmla="*/ 195 h 634"/>
                <a:gd name="T100" fmla="*/ 612 w 620"/>
                <a:gd name="T101" fmla="*/ 269 h 634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620"/>
                <a:gd name="T154" fmla="*/ 0 h 634"/>
                <a:gd name="T155" fmla="*/ 620 w 620"/>
                <a:gd name="T156" fmla="*/ 634 h 634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620" h="634">
                  <a:moveTo>
                    <a:pt x="620" y="317"/>
                  </a:moveTo>
                  <a:lnTo>
                    <a:pt x="620" y="300"/>
                  </a:lnTo>
                  <a:lnTo>
                    <a:pt x="619" y="284"/>
                  </a:lnTo>
                  <a:lnTo>
                    <a:pt x="616" y="269"/>
                  </a:lnTo>
                  <a:lnTo>
                    <a:pt x="613" y="253"/>
                  </a:lnTo>
                  <a:lnTo>
                    <a:pt x="610" y="238"/>
                  </a:lnTo>
                  <a:lnTo>
                    <a:pt x="606" y="222"/>
                  </a:lnTo>
                  <a:lnTo>
                    <a:pt x="601" y="208"/>
                  </a:lnTo>
                  <a:lnTo>
                    <a:pt x="595" y="194"/>
                  </a:lnTo>
                  <a:lnTo>
                    <a:pt x="590" y="179"/>
                  </a:lnTo>
                  <a:lnTo>
                    <a:pt x="583" y="167"/>
                  </a:lnTo>
                  <a:lnTo>
                    <a:pt x="576" y="152"/>
                  </a:lnTo>
                  <a:lnTo>
                    <a:pt x="567" y="140"/>
                  </a:lnTo>
                  <a:lnTo>
                    <a:pt x="559" y="127"/>
                  </a:lnTo>
                  <a:lnTo>
                    <a:pt x="549" y="115"/>
                  </a:lnTo>
                  <a:lnTo>
                    <a:pt x="539" y="104"/>
                  </a:lnTo>
                  <a:lnTo>
                    <a:pt x="530" y="93"/>
                  </a:lnTo>
                  <a:lnTo>
                    <a:pt x="519" y="83"/>
                  </a:lnTo>
                  <a:lnTo>
                    <a:pt x="507" y="73"/>
                  </a:lnTo>
                  <a:lnTo>
                    <a:pt x="495" y="63"/>
                  </a:lnTo>
                  <a:lnTo>
                    <a:pt x="484" y="54"/>
                  </a:lnTo>
                  <a:lnTo>
                    <a:pt x="471" y="46"/>
                  </a:lnTo>
                  <a:lnTo>
                    <a:pt x="457" y="39"/>
                  </a:lnTo>
                  <a:lnTo>
                    <a:pt x="445" y="32"/>
                  </a:lnTo>
                  <a:lnTo>
                    <a:pt x="431" y="25"/>
                  </a:lnTo>
                  <a:lnTo>
                    <a:pt x="417" y="19"/>
                  </a:lnTo>
                  <a:lnTo>
                    <a:pt x="402" y="15"/>
                  </a:lnTo>
                  <a:lnTo>
                    <a:pt x="388" y="10"/>
                  </a:lnTo>
                  <a:lnTo>
                    <a:pt x="373" y="6"/>
                  </a:lnTo>
                  <a:lnTo>
                    <a:pt x="357" y="3"/>
                  </a:lnTo>
                  <a:lnTo>
                    <a:pt x="342" y="2"/>
                  </a:lnTo>
                  <a:lnTo>
                    <a:pt x="325" y="0"/>
                  </a:lnTo>
                  <a:lnTo>
                    <a:pt x="310" y="0"/>
                  </a:lnTo>
                  <a:lnTo>
                    <a:pt x="295" y="0"/>
                  </a:lnTo>
                  <a:lnTo>
                    <a:pt x="278" y="2"/>
                  </a:lnTo>
                  <a:lnTo>
                    <a:pt x="263" y="3"/>
                  </a:lnTo>
                  <a:lnTo>
                    <a:pt x="247" y="6"/>
                  </a:lnTo>
                  <a:lnTo>
                    <a:pt x="232" y="10"/>
                  </a:lnTo>
                  <a:lnTo>
                    <a:pt x="218" y="15"/>
                  </a:lnTo>
                  <a:lnTo>
                    <a:pt x="203" y="19"/>
                  </a:lnTo>
                  <a:lnTo>
                    <a:pt x="189" y="25"/>
                  </a:lnTo>
                  <a:lnTo>
                    <a:pt x="175" y="32"/>
                  </a:lnTo>
                  <a:lnTo>
                    <a:pt x="163" y="39"/>
                  </a:lnTo>
                  <a:lnTo>
                    <a:pt x="149" y="46"/>
                  </a:lnTo>
                  <a:lnTo>
                    <a:pt x="136" y="54"/>
                  </a:lnTo>
                  <a:lnTo>
                    <a:pt x="125" y="63"/>
                  </a:lnTo>
                  <a:lnTo>
                    <a:pt x="113" y="73"/>
                  </a:lnTo>
                  <a:lnTo>
                    <a:pt x="101" y="83"/>
                  </a:lnTo>
                  <a:lnTo>
                    <a:pt x="90" y="93"/>
                  </a:lnTo>
                  <a:lnTo>
                    <a:pt x="81" y="104"/>
                  </a:lnTo>
                  <a:lnTo>
                    <a:pt x="71" y="115"/>
                  </a:lnTo>
                  <a:lnTo>
                    <a:pt x="61" y="127"/>
                  </a:lnTo>
                  <a:lnTo>
                    <a:pt x="53" y="140"/>
                  </a:lnTo>
                  <a:lnTo>
                    <a:pt x="44" y="152"/>
                  </a:lnTo>
                  <a:lnTo>
                    <a:pt x="37" y="167"/>
                  </a:lnTo>
                  <a:lnTo>
                    <a:pt x="30" y="179"/>
                  </a:lnTo>
                  <a:lnTo>
                    <a:pt x="25" y="194"/>
                  </a:lnTo>
                  <a:lnTo>
                    <a:pt x="19" y="208"/>
                  </a:lnTo>
                  <a:lnTo>
                    <a:pt x="14" y="222"/>
                  </a:lnTo>
                  <a:lnTo>
                    <a:pt x="10" y="238"/>
                  </a:lnTo>
                  <a:lnTo>
                    <a:pt x="7" y="253"/>
                  </a:lnTo>
                  <a:lnTo>
                    <a:pt x="4" y="269"/>
                  </a:lnTo>
                  <a:lnTo>
                    <a:pt x="1" y="284"/>
                  </a:lnTo>
                  <a:lnTo>
                    <a:pt x="0" y="300"/>
                  </a:lnTo>
                  <a:lnTo>
                    <a:pt x="0" y="317"/>
                  </a:lnTo>
                  <a:lnTo>
                    <a:pt x="0" y="333"/>
                  </a:lnTo>
                  <a:lnTo>
                    <a:pt x="1" y="350"/>
                  </a:lnTo>
                  <a:lnTo>
                    <a:pt x="4" y="365"/>
                  </a:lnTo>
                  <a:lnTo>
                    <a:pt x="7" y="381"/>
                  </a:lnTo>
                  <a:lnTo>
                    <a:pt x="10" y="395"/>
                  </a:lnTo>
                  <a:lnTo>
                    <a:pt x="14" y="411"/>
                  </a:lnTo>
                  <a:lnTo>
                    <a:pt x="19" y="425"/>
                  </a:lnTo>
                  <a:lnTo>
                    <a:pt x="25" y="439"/>
                  </a:lnTo>
                  <a:lnTo>
                    <a:pt x="30" y="453"/>
                  </a:lnTo>
                  <a:lnTo>
                    <a:pt x="37" y="468"/>
                  </a:lnTo>
                  <a:lnTo>
                    <a:pt x="44" y="480"/>
                  </a:lnTo>
                  <a:lnTo>
                    <a:pt x="53" y="493"/>
                  </a:lnTo>
                  <a:lnTo>
                    <a:pt x="61" y="506"/>
                  </a:lnTo>
                  <a:lnTo>
                    <a:pt x="71" y="517"/>
                  </a:lnTo>
                  <a:lnTo>
                    <a:pt x="81" y="530"/>
                  </a:lnTo>
                  <a:lnTo>
                    <a:pt x="90" y="540"/>
                  </a:lnTo>
                  <a:lnTo>
                    <a:pt x="101" y="551"/>
                  </a:lnTo>
                  <a:lnTo>
                    <a:pt x="113" y="561"/>
                  </a:lnTo>
                  <a:lnTo>
                    <a:pt x="125" y="570"/>
                  </a:lnTo>
                  <a:lnTo>
                    <a:pt x="136" y="580"/>
                  </a:lnTo>
                  <a:lnTo>
                    <a:pt x="149" y="587"/>
                  </a:lnTo>
                  <a:lnTo>
                    <a:pt x="163" y="595"/>
                  </a:lnTo>
                  <a:lnTo>
                    <a:pt x="175" y="603"/>
                  </a:lnTo>
                  <a:lnTo>
                    <a:pt x="189" y="608"/>
                  </a:lnTo>
                  <a:lnTo>
                    <a:pt x="203" y="614"/>
                  </a:lnTo>
                  <a:lnTo>
                    <a:pt x="218" y="620"/>
                  </a:lnTo>
                  <a:lnTo>
                    <a:pt x="232" y="624"/>
                  </a:lnTo>
                  <a:lnTo>
                    <a:pt x="247" y="627"/>
                  </a:lnTo>
                  <a:lnTo>
                    <a:pt x="263" y="629"/>
                  </a:lnTo>
                  <a:lnTo>
                    <a:pt x="278" y="631"/>
                  </a:lnTo>
                  <a:lnTo>
                    <a:pt x="295" y="632"/>
                  </a:lnTo>
                  <a:lnTo>
                    <a:pt x="310" y="634"/>
                  </a:lnTo>
                  <a:lnTo>
                    <a:pt x="325" y="632"/>
                  </a:lnTo>
                  <a:lnTo>
                    <a:pt x="342" y="631"/>
                  </a:lnTo>
                  <a:lnTo>
                    <a:pt x="357" y="629"/>
                  </a:lnTo>
                  <a:lnTo>
                    <a:pt x="373" y="627"/>
                  </a:lnTo>
                  <a:lnTo>
                    <a:pt x="388" y="624"/>
                  </a:lnTo>
                  <a:lnTo>
                    <a:pt x="402" y="620"/>
                  </a:lnTo>
                  <a:lnTo>
                    <a:pt x="417" y="614"/>
                  </a:lnTo>
                  <a:lnTo>
                    <a:pt x="431" y="608"/>
                  </a:lnTo>
                  <a:lnTo>
                    <a:pt x="445" y="603"/>
                  </a:lnTo>
                  <a:lnTo>
                    <a:pt x="457" y="595"/>
                  </a:lnTo>
                  <a:lnTo>
                    <a:pt x="471" y="587"/>
                  </a:lnTo>
                  <a:lnTo>
                    <a:pt x="484" y="580"/>
                  </a:lnTo>
                  <a:lnTo>
                    <a:pt x="495" y="570"/>
                  </a:lnTo>
                  <a:lnTo>
                    <a:pt x="507" y="561"/>
                  </a:lnTo>
                  <a:lnTo>
                    <a:pt x="519" y="551"/>
                  </a:lnTo>
                  <a:lnTo>
                    <a:pt x="530" y="540"/>
                  </a:lnTo>
                  <a:lnTo>
                    <a:pt x="539" y="530"/>
                  </a:lnTo>
                  <a:lnTo>
                    <a:pt x="549" y="517"/>
                  </a:lnTo>
                  <a:lnTo>
                    <a:pt x="559" y="506"/>
                  </a:lnTo>
                  <a:lnTo>
                    <a:pt x="567" y="493"/>
                  </a:lnTo>
                  <a:lnTo>
                    <a:pt x="576" y="480"/>
                  </a:lnTo>
                  <a:lnTo>
                    <a:pt x="583" y="468"/>
                  </a:lnTo>
                  <a:lnTo>
                    <a:pt x="590" y="453"/>
                  </a:lnTo>
                  <a:lnTo>
                    <a:pt x="595" y="439"/>
                  </a:lnTo>
                  <a:lnTo>
                    <a:pt x="601" y="425"/>
                  </a:lnTo>
                  <a:lnTo>
                    <a:pt x="606" y="411"/>
                  </a:lnTo>
                  <a:lnTo>
                    <a:pt x="610" y="395"/>
                  </a:lnTo>
                  <a:lnTo>
                    <a:pt x="613" y="381"/>
                  </a:lnTo>
                  <a:lnTo>
                    <a:pt x="616" y="365"/>
                  </a:lnTo>
                  <a:lnTo>
                    <a:pt x="619" y="350"/>
                  </a:lnTo>
                  <a:lnTo>
                    <a:pt x="620" y="333"/>
                  </a:lnTo>
                  <a:lnTo>
                    <a:pt x="620" y="317"/>
                  </a:lnTo>
                  <a:close/>
                  <a:moveTo>
                    <a:pt x="615" y="317"/>
                  </a:moveTo>
                  <a:lnTo>
                    <a:pt x="615" y="333"/>
                  </a:lnTo>
                  <a:lnTo>
                    <a:pt x="613" y="348"/>
                  </a:lnTo>
                  <a:lnTo>
                    <a:pt x="612" y="364"/>
                  </a:lnTo>
                  <a:lnTo>
                    <a:pt x="609" y="380"/>
                  </a:lnTo>
                  <a:lnTo>
                    <a:pt x="605" y="395"/>
                  </a:lnTo>
                  <a:lnTo>
                    <a:pt x="601" y="409"/>
                  </a:lnTo>
                  <a:lnTo>
                    <a:pt x="597" y="424"/>
                  </a:lnTo>
                  <a:lnTo>
                    <a:pt x="591" y="438"/>
                  </a:lnTo>
                  <a:lnTo>
                    <a:pt x="585" y="452"/>
                  </a:lnTo>
                  <a:lnTo>
                    <a:pt x="578" y="465"/>
                  </a:lnTo>
                  <a:lnTo>
                    <a:pt x="571" y="478"/>
                  </a:lnTo>
                  <a:lnTo>
                    <a:pt x="563" y="490"/>
                  </a:lnTo>
                  <a:lnTo>
                    <a:pt x="555" y="503"/>
                  </a:lnTo>
                  <a:lnTo>
                    <a:pt x="545" y="514"/>
                  </a:lnTo>
                  <a:lnTo>
                    <a:pt x="535" y="526"/>
                  </a:lnTo>
                  <a:lnTo>
                    <a:pt x="526" y="537"/>
                  </a:lnTo>
                  <a:lnTo>
                    <a:pt x="514" y="547"/>
                  </a:lnTo>
                  <a:lnTo>
                    <a:pt x="503" y="557"/>
                  </a:lnTo>
                  <a:lnTo>
                    <a:pt x="492" y="566"/>
                  </a:lnTo>
                  <a:lnTo>
                    <a:pt x="481" y="576"/>
                  </a:lnTo>
                  <a:lnTo>
                    <a:pt x="469" y="583"/>
                  </a:lnTo>
                  <a:lnTo>
                    <a:pt x="456" y="591"/>
                  </a:lnTo>
                  <a:lnTo>
                    <a:pt x="442" y="597"/>
                  </a:lnTo>
                  <a:lnTo>
                    <a:pt x="428" y="604"/>
                  </a:lnTo>
                  <a:lnTo>
                    <a:pt x="414" y="610"/>
                  </a:lnTo>
                  <a:lnTo>
                    <a:pt x="400" y="614"/>
                  </a:lnTo>
                  <a:lnTo>
                    <a:pt x="386" y="618"/>
                  </a:lnTo>
                  <a:lnTo>
                    <a:pt x="371" y="622"/>
                  </a:lnTo>
                  <a:lnTo>
                    <a:pt x="356" y="624"/>
                  </a:lnTo>
                  <a:lnTo>
                    <a:pt x="341" y="627"/>
                  </a:lnTo>
                  <a:lnTo>
                    <a:pt x="325" y="628"/>
                  </a:lnTo>
                  <a:lnTo>
                    <a:pt x="310" y="628"/>
                  </a:lnTo>
                  <a:lnTo>
                    <a:pt x="295" y="628"/>
                  </a:lnTo>
                  <a:lnTo>
                    <a:pt x="279" y="627"/>
                  </a:lnTo>
                  <a:lnTo>
                    <a:pt x="264" y="624"/>
                  </a:lnTo>
                  <a:lnTo>
                    <a:pt x="249" y="622"/>
                  </a:lnTo>
                  <a:lnTo>
                    <a:pt x="234" y="618"/>
                  </a:lnTo>
                  <a:lnTo>
                    <a:pt x="220" y="614"/>
                  </a:lnTo>
                  <a:lnTo>
                    <a:pt x="206" y="610"/>
                  </a:lnTo>
                  <a:lnTo>
                    <a:pt x="192" y="604"/>
                  </a:lnTo>
                  <a:lnTo>
                    <a:pt x="178" y="597"/>
                  </a:lnTo>
                  <a:lnTo>
                    <a:pt x="165" y="591"/>
                  </a:lnTo>
                  <a:lnTo>
                    <a:pt x="151" y="583"/>
                  </a:lnTo>
                  <a:lnTo>
                    <a:pt x="139" y="576"/>
                  </a:lnTo>
                  <a:lnTo>
                    <a:pt x="128" y="566"/>
                  </a:lnTo>
                  <a:lnTo>
                    <a:pt x="117" y="557"/>
                  </a:lnTo>
                  <a:lnTo>
                    <a:pt x="106" y="547"/>
                  </a:lnTo>
                  <a:lnTo>
                    <a:pt x="94" y="537"/>
                  </a:lnTo>
                  <a:lnTo>
                    <a:pt x="85" y="526"/>
                  </a:lnTo>
                  <a:lnTo>
                    <a:pt x="75" y="514"/>
                  </a:lnTo>
                  <a:lnTo>
                    <a:pt x="65" y="503"/>
                  </a:lnTo>
                  <a:lnTo>
                    <a:pt x="57" y="490"/>
                  </a:lnTo>
                  <a:lnTo>
                    <a:pt x="50" y="478"/>
                  </a:lnTo>
                  <a:lnTo>
                    <a:pt x="42" y="465"/>
                  </a:lnTo>
                  <a:lnTo>
                    <a:pt x="35" y="452"/>
                  </a:lnTo>
                  <a:lnTo>
                    <a:pt x="29" y="438"/>
                  </a:lnTo>
                  <a:lnTo>
                    <a:pt x="24" y="424"/>
                  </a:lnTo>
                  <a:lnTo>
                    <a:pt x="19" y="409"/>
                  </a:lnTo>
                  <a:lnTo>
                    <a:pt x="15" y="395"/>
                  </a:lnTo>
                  <a:lnTo>
                    <a:pt x="11" y="380"/>
                  </a:lnTo>
                  <a:lnTo>
                    <a:pt x="8" y="364"/>
                  </a:lnTo>
                  <a:lnTo>
                    <a:pt x="7" y="348"/>
                  </a:lnTo>
                  <a:lnTo>
                    <a:pt x="5" y="333"/>
                  </a:lnTo>
                  <a:lnTo>
                    <a:pt x="5" y="317"/>
                  </a:lnTo>
                  <a:lnTo>
                    <a:pt x="5" y="300"/>
                  </a:lnTo>
                  <a:lnTo>
                    <a:pt x="7" y="284"/>
                  </a:lnTo>
                  <a:lnTo>
                    <a:pt x="8" y="269"/>
                  </a:lnTo>
                  <a:lnTo>
                    <a:pt x="11" y="255"/>
                  </a:lnTo>
                  <a:lnTo>
                    <a:pt x="15" y="239"/>
                  </a:lnTo>
                  <a:lnTo>
                    <a:pt x="19" y="225"/>
                  </a:lnTo>
                  <a:lnTo>
                    <a:pt x="24" y="209"/>
                  </a:lnTo>
                  <a:lnTo>
                    <a:pt x="29" y="195"/>
                  </a:lnTo>
                  <a:lnTo>
                    <a:pt x="35" y="182"/>
                  </a:lnTo>
                  <a:lnTo>
                    <a:pt x="42" y="168"/>
                  </a:lnTo>
                  <a:lnTo>
                    <a:pt x="50" y="155"/>
                  </a:lnTo>
                  <a:lnTo>
                    <a:pt x="57" y="142"/>
                  </a:lnTo>
                  <a:lnTo>
                    <a:pt x="65" y="131"/>
                  </a:lnTo>
                  <a:lnTo>
                    <a:pt x="75" y="118"/>
                  </a:lnTo>
                  <a:lnTo>
                    <a:pt x="85" y="107"/>
                  </a:lnTo>
                  <a:lnTo>
                    <a:pt x="94" y="97"/>
                  </a:lnTo>
                  <a:lnTo>
                    <a:pt x="106" y="86"/>
                  </a:lnTo>
                  <a:lnTo>
                    <a:pt x="117" y="77"/>
                  </a:lnTo>
                  <a:lnTo>
                    <a:pt x="128" y="67"/>
                  </a:lnTo>
                  <a:lnTo>
                    <a:pt x="139" y="59"/>
                  </a:lnTo>
                  <a:lnTo>
                    <a:pt x="151" y="50"/>
                  </a:lnTo>
                  <a:lnTo>
                    <a:pt x="165" y="43"/>
                  </a:lnTo>
                  <a:lnTo>
                    <a:pt x="178" y="36"/>
                  </a:lnTo>
                  <a:lnTo>
                    <a:pt x="192" y="30"/>
                  </a:lnTo>
                  <a:lnTo>
                    <a:pt x="206" y="25"/>
                  </a:lnTo>
                  <a:lnTo>
                    <a:pt x="220" y="19"/>
                  </a:lnTo>
                  <a:lnTo>
                    <a:pt x="234" y="15"/>
                  </a:lnTo>
                  <a:lnTo>
                    <a:pt x="249" y="12"/>
                  </a:lnTo>
                  <a:lnTo>
                    <a:pt x="264" y="9"/>
                  </a:lnTo>
                  <a:lnTo>
                    <a:pt x="279" y="8"/>
                  </a:lnTo>
                  <a:lnTo>
                    <a:pt x="295" y="6"/>
                  </a:lnTo>
                  <a:lnTo>
                    <a:pt x="310" y="6"/>
                  </a:lnTo>
                  <a:lnTo>
                    <a:pt x="325" y="6"/>
                  </a:lnTo>
                  <a:lnTo>
                    <a:pt x="341" y="8"/>
                  </a:lnTo>
                  <a:lnTo>
                    <a:pt x="356" y="9"/>
                  </a:lnTo>
                  <a:lnTo>
                    <a:pt x="371" y="12"/>
                  </a:lnTo>
                  <a:lnTo>
                    <a:pt x="386" y="15"/>
                  </a:lnTo>
                  <a:lnTo>
                    <a:pt x="400" y="19"/>
                  </a:lnTo>
                  <a:lnTo>
                    <a:pt x="414" y="25"/>
                  </a:lnTo>
                  <a:lnTo>
                    <a:pt x="428" y="30"/>
                  </a:lnTo>
                  <a:lnTo>
                    <a:pt x="442" y="36"/>
                  </a:lnTo>
                  <a:lnTo>
                    <a:pt x="456" y="43"/>
                  </a:lnTo>
                  <a:lnTo>
                    <a:pt x="469" y="50"/>
                  </a:lnTo>
                  <a:lnTo>
                    <a:pt x="481" y="59"/>
                  </a:lnTo>
                  <a:lnTo>
                    <a:pt x="492" y="67"/>
                  </a:lnTo>
                  <a:lnTo>
                    <a:pt x="503" y="77"/>
                  </a:lnTo>
                  <a:lnTo>
                    <a:pt x="514" y="86"/>
                  </a:lnTo>
                  <a:lnTo>
                    <a:pt x="526" y="97"/>
                  </a:lnTo>
                  <a:lnTo>
                    <a:pt x="535" y="107"/>
                  </a:lnTo>
                  <a:lnTo>
                    <a:pt x="545" y="118"/>
                  </a:lnTo>
                  <a:lnTo>
                    <a:pt x="555" y="131"/>
                  </a:lnTo>
                  <a:lnTo>
                    <a:pt x="563" y="142"/>
                  </a:lnTo>
                  <a:lnTo>
                    <a:pt x="571" y="155"/>
                  </a:lnTo>
                  <a:lnTo>
                    <a:pt x="578" y="168"/>
                  </a:lnTo>
                  <a:lnTo>
                    <a:pt x="585" y="182"/>
                  </a:lnTo>
                  <a:lnTo>
                    <a:pt x="591" y="195"/>
                  </a:lnTo>
                  <a:lnTo>
                    <a:pt x="597" y="209"/>
                  </a:lnTo>
                  <a:lnTo>
                    <a:pt x="601" y="225"/>
                  </a:lnTo>
                  <a:lnTo>
                    <a:pt x="605" y="239"/>
                  </a:lnTo>
                  <a:lnTo>
                    <a:pt x="609" y="255"/>
                  </a:lnTo>
                  <a:lnTo>
                    <a:pt x="612" y="269"/>
                  </a:lnTo>
                  <a:lnTo>
                    <a:pt x="613" y="284"/>
                  </a:lnTo>
                  <a:lnTo>
                    <a:pt x="615" y="300"/>
                  </a:lnTo>
                  <a:lnTo>
                    <a:pt x="615" y="317"/>
                  </a:lnTo>
                  <a:close/>
                </a:path>
              </a:pathLst>
            </a:custGeom>
            <a:solidFill>
              <a:srgbClr val="9A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1" name="Freeform 329"/>
            <p:cNvSpPr>
              <a:spLocks noEditPoints="1"/>
            </p:cNvSpPr>
            <p:nvPr/>
          </p:nvSpPr>
          <p:spPr bwMode="auto">
            <a:xfrm>
              <a:off x="4178" y="2152"/>
              <a:ext cx="614" cy="628"/>
            </a:xfrm>
            <a:custGeom>
              <a:avLst/>
              <a:gdLst>
                <a:gd name="T0" fmla="*/ 612 w 614"/>
                <a:gd name="T1" fmla="*/ 266 h 628"/>
                <a:gd name="T2" fmla="*/ 596 w 614"/>
                <a:gd name="T3" fmla="*/ 206 h 628"/>
                <a:gd name="T4" fmla="*/ 570 w 614"/>
                <a:gd name="T5" fmla="*/ 151 h 628"/>
                <a:gd name="T6" fmla="*/ 535 w 614"/>
                <a:gd name="T7" fmla="*/ 103 h 628"/>
                <a:gd name="T8" fmla="*/ 491 w 614"/>
                <a:gd name="T9" fmla="*/ 63 h 628"/>
                <a:gd name="T10" fmla="*/ 441 w 614"/>
                <a:gd name="T11" fmla="*/ 32 h 628"/>
                <a:gd name="T12" fmla="*/ 383 w 614"/>
                <a:gd name="T13" fmla="*/ 10 h 628"/>
                <a:gd name="T14" fmla="*/ 322 w 614"/>
                <a:gd name="T15" fmla="*/ 0 h 628"/>
                <a:gd name="T16" fmla="*/ 260 w 614"/>
                <a:gd name="T17" fmla="*/ 3 h 628"/>
                <a:gd name="T18" fmla="*/ 201 w 614"/>
                <a:gd name="T19" fmla="*/ 19 h 628"/>
                <a:gd name="T20" fmla="*/ 147 w 614"/>
                <a:gd name="T21" fmla="*/ 46 h 628"/>
                <a:gd name="T22" fmla="*/ 100 w 614"/>
                <a:gd name="T23" fmla="*/ 81 h 628"/>
                <a:gd name="T24" fmla="*/ 61 w 614"/>
                <a:gd name="T25" fmla="*/ 127 h 628"/>
                <a:gd name="T26" fmla="*/ 30 w 614"/>
                <a:gd name="T27" fmla="*/ 178 h 628"/>
                <a:gd name="T28" fmla="*/ 9 w 614"/>
                <a:gd name="T29" fmla="*/ 236 h 628"/>
                <a:gd name="T30" fmla="*/ 0 w 614"/>
                <a:gd name="T31" fmla="*/ 297 h 628"/>
                <a:gd name="T32" fmla="*/ 4 w 614"/>
                <a:gd name="T33" fmla="*/ 361 h 628"/>
                <a:gd name="T34" fmla="*/ 18 w 614"/>
                <a:gd name="T35" fmla="*/ 422 h 628"/>
                <a:gd name="T36" fmla="*/ 44 w 614"/>
                <a:gd name="T37" fmla="*/ 476 h 628"/>
                <a:gd name="T38" fmla="*/ 79 w 614"/>
                <a:gd name="T39" fmla="*/ 524 h 628"/>
                <a:gd name="T40" fmla="*/ 123 w 614"/>
                <a:gd name="T41" fmla="*/ 565 h 628"/>
                <a:gd name="T42" fmla="*/ 173 w 614"/>
                <a:gd name="T43" fmla="*/ 597 h 628"/>
                <a:gd name="T44" fmla="*/ 231 w 614"/>
                <a:gd name="T45" fmla="*/ 618 h 628"/>
                <a:gd name="T46" fmla="*/ 292 w 614"/>
                <a:gd name="T47" fmla="*/ 626 h 628"/>
                <a:gd name="T48" fmla="*/ 354 w 614"/>
                <a:gd name="T49" fmla="*/ 624 h 628"/>
                <a:gd name="T50" fmla="*/ 413 w 614"/>
                <a:gd name="T51" fmla="*/ 608 h 628"/>
                <a:gd name="T52" fmla="*/ 467 w 614"/>
                <a:gd name="T53" fmla="*/ 582 h 628"/>
                <a:gd name="T54" fmla="*/ 514 w 614"/>
                <a:gd name="T55" fmla="*/ 546 h 628"/>
                <a:gd name="T56" fmla="*/ 553 w 614"/>
                <a:gd name="T57" fmla="*/ 502 h 628"/>
                <a:gd name="T58" fmla="*/ 584 w 614"/>
                <a:gd name="T59" fmla="*/ 450 h 628"/>
                <a:gd name="T60" fmla="*/ 605 w 614"/>
                <a:gd name="T61" fmla="*/ 392 h 628"/>
                <a:gd name="T62" fmla="*/ 614 w 614"/>
                <a:gd name="T63" fmla="*/ 330 h 628"/>
                <a:gd name="T64" fmla="*/ 607 w 614"/>
                <a:gd name="T65" fmla="*/ 345 h 628"/>
                <a:gd name="T66" fmla="*/ 596 w 614"/>
                <a:gd name="T67" fmla="*/ 405 h 628"/>
                <a:gd name="T68" fmla="*/ 573 w 614"/>
                <a:gd name="T69" fmla="*/ 460 h 628"/>
                <a:gd name="T70" fmla="*/ 521 w 614"/>
                <a:gd name="T71" fmla="*/ 531 h 628"/>
                <a:gd name="T72" fmla="*/ 452 w 614"/>
                <a:gd name="T73" fmla="*/ 585 h 628"/>
                <a:gd name="T74" fmla="*/ 397 w 614"/>
                <a:gd name="T75" fmla="*/ 608 h 628"/>
                <a:gd name="T76" fmla="*/ 338 w 614"/>
                <a:gd name="T77" fmla="*/ 621 h 628"/>
                <a:gd name="T78" fmla="*/ 276 w 614"/>
                <a:gd name="T79" fmla="*/ 621 h 628"/>
                <a:gd name="T80" fmla="*/ 217 w 614"/>
                <a:gd name="T81" fmla="*/ 608 h 628"/>
                <a:gd name="T82" fmla="*/ 162 w 614"/>
                <a:gd name="T83" fmla="*/ 585 h 628"/>
                <a:gd name="T84" fmla="*/ 93 w 614"/>
                <a:gd name="T85" fmla="*/ 531 h 628"/>
                <a:gd name="T86" fmla="*/ 41 w 614"/>
                <a:gd name="T87" fmla="*/ 460 h 628"/>
                <a:gd name="T88" fmla="*/ 18 w 614"/>
                <a:gd name="T89" fmla="*/ 405 h 628"/>
                <a:gd name="T90" fmla="*/ 7 w 614"/>
                <a:gd name="T91" fmla="*/ 345 h 628"/>
                <a:gd name="T92" fmla="*/ 7 w 614"/>
                <a:gd name="T93" fmla="*/ 283 h 628"/>
                <a:gd name="T94" fmla="*/ 18 w 614"/>
                <a:gd name="T95" fmla="*/ 222 h 628"/>
                <a:gd name="T96" fmla="*/ 41 w 614"/>
                <a:gd name="T97" fmla="*/ 166 h 628"/>
                <a:gd name="T98" fmla="*/ 93 w 614"/>
                <a:gd name="T99" fmla="*/ 95 h 628"/>
                <a:gd name="T100" fmla="*/ 162 w 614"/>
                <a:gd name="T101" fmla="*/ 43 h 628"/>
                <a:gd name="T102" fmla="*/ 217 w 614"/>
                <a:gd name="T103" fmla="*/ 19 h 628"/>
                <a:gd name="T104" fmla="*/ 276 w 614"/>
                <a:gd name="T105" fmla="*/ 6 h 628"/>
                <a:gd name="T106" fmla="*/ 338 w 614"/>
                <a:gd name="T107" fmla="*/ 6 h 628"/>
                <a:gd name="T108" fmla="*/ 397 w 614"/>
                <a:gd name="T109" fmla="*/ 19 h 628"/>
                <a:gd name="T110" fmla="*/ 452 w 614"/>
                <a:gd name="T111" fmla="*/ 43 h 628"/>
                <a:gd name="T112" fmla="*/ 521 w 614"/>
                <a:gd name="T113" fmla="*/ 95 h 628"/>
                <a:gd name="T114" fmla="*/ 573 w 614"/>
                <a:gd name="T115" fmla="*/ 166 h 628"/>
                <a:gd name="T116" fmla="*/ 596 w 614"/>
                <a:gd name="T117" fmla="*/ 222 h 628"/>
                <a:gd name="T118" fmla="*/ 607 w 614"/>
                <a:gd name="T119" fmla="*/ 283 h 62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14"/>
                <a:gd name="T181" fmla="*/ 0 h 628"/>
                <a:gd name="T182" fmla="*/ 614 w 614"/>
                <a:gd name="T183" fmla="*/ 628 h 62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14" h="628">
                  <a:moveTo>
                    <a:pt x="614" y="314"/>
                  </a:moveTo>
                  <a:lnTo>
                    <a:pt x="614" y="297"/>
                  </a:lnTo>
                  <a:lnTo>
                    <a:pt x="613" y="281"/>
                  </a:lnTo>
                  <a:lnTo>
                    <a:pt x="612" y="266"/>
                  </a:lnTo>
                  <a:lnTo>
                    <a:pt x="609" y="250"/>
                  </a:lnTo>
                  <a:lnTo>
                    <a:pt x="605" y="236"/>
                  </a:lnTo>
                  <a:lnTo>
                    <a:pt x="600" y="220"/>
                  </a:lnTo>
                  <a:lnTo>
                    <a:pt x="596" y="206"/>
                  </a:lnTo>
                  <a:lnTo>
                    <a:pt x="591" y="192"/>
                  </a:lnTo>
                  <a:lnTo>
                    <a:pt x="584" y="178"/>
                  </a:lnTo>
                  <a:lnTo>
                    <a:pt x="577" y="164"/>
                  </a:lnTo>
                  <a:lnTo>
                    <a:pt x="570" y="151"/>
                  </a:lnTo>
                  <a:lnTo>
                    <a:pt x="562" y="138"/>
                  </a:lnTo>
                  <a:lnTo>
                    <a:pt x="553" y="127"/>
                  </a:lnTo>
                  <a:lnTo>
                    <a:pt x="545" y="114"/>
                  </a:lnTo>
                  <a:lnTo>
                    <a:pt x="535" y="103"/>
                  </a:lnTo>
                  <a:lnTo>
                    <a:pt x="524" y="91"/>
                  </a:lnTo>
                  <a:lnTo>
                    <a:pt x="514" y="81"/>
                  </a:lnTo>
                  <a:lnTo>
                    <a:pt x="503" y="71"/>
                  </a:lnTo>
                  <a:lnTo>
                    <a:pt x="491" y="63"/>
                  </a:lnTo>
                  <a:lnTo>
                    <a:pt x="479" y="53"/>
                  </a:lnTo>
                  <a:lnTo>
                    <a:pt x="467" y="46"/>
                  </a:lnTo>
                  <a:lnTo>
                    <a:pt x="453" y="37"/>
                  </a:lnTo>
                  <a:lnTo>
                    <a:pt x="441" y="32"/>
                  </a:lnTo>
                  <a:lnTo>
                    <a:pt x="427" y="24"/>
                  </a:lnTo>
                  <a:lnTo>
                    <a:pt x="413" y="19"/>
                  </a:lnTo>
                  <a:lnTo>
                    <a:pt x="399" y="14"/>
                  </a:lnTo>
                  <a:lnTo>
                    <a:pt x="383" y="10"/>
                  </a:lnTo>
                  <a:lnTo>
                    <a:pt x="370" y="6"/>
                  </a:lnTo>
                  <a:lnTo>
                    <a:pt x="354" y="3"/>
                  </a:lnTo>
                  <a:lnTo>
                    <a:pt x="339" y="2"/>
                  </a:lnTo>
                  <a:lnTo>
                    <a:pt x="322" y="0"/>
                  </a:lnTo>
                  <a:lnTo>
                    <a:pt x="307" y="0"/>
                  </a:lnTo>
                  <a:lnTo>
                    <a:pt x="292" y="0"/>
                  </a:lnTo>
                  <a:lnTo>
                    <a:pt x="275" y="2"/>
                  </a:lnTo>
                  <a:lnTo>
                    <a:pt x="260" y="3"/>
                  </a:lnTo>
                  <a:lnTo>
                    <a:pt x="244" y="6"/>
                  </a:lnTo>
                  <a:lnTo>
                    <a:pt x="231" y="10"/>
                  </a:lnTo>
                  <a:lnTo>
                    <a:pt x="215" y="14"/>
                  </a:lnTo>
                  <a:lnTo>
                    <a:pt x="201" y="19"/>
                  </a:lnTo>
                  <a:lnTo>
                    <a:pt x="187" y="24"/>
                  </a:lnTo>
                  <a:lnTo>
                    <a:pt x="173" y="32"/>
                  </a:lnTo>
                  <a:lnTo>
                    <a:pt x="161" y="37"/>
                  </a:lnTo>
                  <a:lnTo>
                    <a:pt x="147" y="46"/>
                  </a:lnTo>
                  <a:lnTo>
                    <a:pt x="135" y="53"/>
                  </a:lnTo>
                  <a:lnTo>
                    <a:pt x="123" y="63"/>
                  </a:lnTo>
                  <a:lnTo>
                    <a:pt x="111" y="71"/>
                  </a:lnTo>
                  <a:lnTo>
                    <a:pt x="100" y="81"/>
                  </a:lnTo>
                  <a:lnTo>
                    <a:pt x="90" y="91"/>
                  </a:lnTo>
                  <a:lnTo>
                    <a:pt x="79" y="103"/>
                  </a:lnTo>
                  <a:lnTo>
                    <a:pt x="69" y="114"/>
                  </a:lnTo>
                  <a:lnTo>
                    <a:pt x="61" y="127"/>
                  </a:lnTo>
                  <a:lnTo>
                    <a:pt x="52" y="138"/>
                  </a:lnTo>
                  <a:lnTo>
                    <a:pt x="44" y="151"/>
                  </a:lnTo>
                  <a:lnTo>
                    <a:pt x="37" y="164"/>
                  </a:lnTo>
                  <a:lnTo>
                    <a:pt x="30" y="178"/>
                  </a:lnTo>
                  <a:lnTo>
                    <a:pt x="23" y="192"/>
                  </a:lnTo>
                  <a:lnTo>
                    <a:pt x="18" y="206"/>
                  </a:lnTo>
                  <a:lnTo>
                    <a:pt x="14" y="220"/>
                  </a:lnTo>
                  <a:lnTo>
                    <a:pt x="9" y="236"/>
                  </a:lnTo>
                  <a:lnTo>
                    <a:pt x="5" y="250"/>
                  </a:lnTo>
                  <a:lnTo>
                    <a:pt x="4" y="266"/>
                  </a:lnTo>
                  <a:lnTo>
                    <a:pt x="1" y="281"/>
                  </a:lnTo>
                  <a:lnTo>
                    <a:pt x="0" y="297"/>
                  </a:lnTo>
                  <a:lnTo>
                    <a:pt x="0" y="314"/>
                  </a:lnTo>
                  <a:lnTo>
                    <a:pt x="0" y="330"/>
                  </a:lnTo>
                  <a:lnTo>
                    <a:pt x="1" y="345"/>
                  </a:lnTo>
                  <a:lnTo>
                    <a:pt x="4" y="361"/>
                  </a:lnTo>
                  <a:lnTo>
                    <a:pt x="5" y="377"/>
                  </a:lnTo>
                  <a:lnTo>
                    <a:pt x="9" y="392"/>
                  </a:lnTo>
                  <a:lnTo>
                    <a:pt x="14" y="406"/>
                  </a:lnTo>
                  <a:lnTo>
                    <a:pt x="18" y="422"/>
                  </a:lnTo>
                  <a:lnTo>
                    <a:pt x="23" y="436"/>
                  </a:lnTo>
                  <a:lnTo>
                    <a:pt x="30" y="450"/>
                  </a:lnTo>
                  <a:lnTo>
                    <a:pt x="37" y="463"/>
                  </a:lnTo>
                  <a:lnTo>
                    <a:pt x="44" y="476"/>
                  </a:lnTo>
                  <a:lnTo>
                    <a:pt x="52" y="489"/>
                  </a:lnTo>
                  <a:lnTo>
                    <a:pt x="61" y="502"/>
                  </a:lnTo>
                  <a:lnTo>
                    <a:pt x="69" y="513"/>
                  </a:lnTo>
                  <a:lnTo>
                    <a:pt x="79" y="524"/>
                  </a:lnTo>
                  <a:lnTo>
                    <a:pt x="90" y="536"/>
                  </a:lnTo>
                  <a:lnTo>
                    <a:pt x="100" y="546"/>
                  </a:lnTo>
                  <a:lnTo>
                    <a:pt x="111" y="555"/>
                  </a:lnTo>
                  <a:lnTo>
                    <a:pt x="123" y="565"/>
                  </a:lnTo>
                  <a:lnTo>
                    <a:pt x="135" y="574"/>
                  </a:lnTo>
                  <a:lnTo>
                    <a:pt x="147" y="582"/>
                  </a:lnTo>
                  <a:lnTo>
                    <a:pt x="161" y="590"/>
                  </a:lnTo>
                  <a:lnTo>
                    <a:pt x="173" y="597"/>
                  </a:lnTo>
                  <a:lnTo>
                    <a:pt x="187" y="602"/>
                  </a:lnTo>
                  <a:lnTo>
                    <a:pt x="201" y="608"/>
                  </a:lnTo>
                  <a:lnTo>
                    <a:pt x="215" y="614"/>
                  </a:lnTo>
                  <a:lnTo>
                    <a:pt x="231" y="618"/>
                  </a:lnTo>
                  <a:lnTo>
                    <a:pt x="244" y="621"/>
                  </a:lnTo>
                  <a:lnTo>
                    <a:pt x="260" y="624"/>
                  </a:lnTo>
                  <a:lnTo>
                    <a:pt x="275" y="626"/>
                  </a:lnTo>
                  <a:lnTo>
                    <a:pt x="292" y="626"/>
                  </a:lnTo>
                  <a:lnTo>
                    <a:pt x="307" y="628"/>
                  </a:lnTo>
                  <a:lnTo>
                    <a:pt x="322" y="626"/>
                  </a:lnTo>
                  <a:lnTo>
                    <a:pt x="339" y="626"/>
                  </a:lnTo>
                  <a:lnTo>
                    <a:pt x="354" y="624"/>
                  </a:lnTo>
                  <a:lnTo>
                    <a:pt x="370" y="621"/>
                  </a:lnTo>
                  <a:lnTo>
                    <a:pt x="383" y="618"/>
                  </a:lnTo>
                  <a:lnTo>
                    <a:pt x="399" y="614"/>
                  </a:lnTo>
                  <a:lnTo>
                    <a:pt x="413" y="608"/>
                  </a:lnTo>
                  <a:lnTo>
                    <a:pt x="427" y="602"/>
                  </a:lnTo>
                  <a:lnTo>
                    <a:pt x="441" y="597"/>
                  </a:lnTo>
                  <a:lnTo>
                    <a:pt x="453" y="590"/>
                  </a:lnTo>
                  <a:lnTo>
                    <a:pt x="467" y="582"/>
                  </a:lnTo>
                  <a:lnTo>
                    <a:pt x="479" y="574"/>
                  </a:lnTo>
                  <a:lnTo>
                    <a:pt x="491" y="565"/>
                  </a:lnTo>
                  <a:lnTo>
                    <a:pt x="503" y="555"/>
                  </a:lnTo>
                  <a:lnTo>
                    <a:pt x="514" y="546"/>
                  </a:lnTo>
                  <a:lnTo>
                    <a:pt x="524" y="536"/>
                  </a:lnTo>
                  <a:lnTo>
                    <a:pt x="535" y="524"/>
                  </a:lnTo>
                  <a:lnTo>
                    <a:pt x="545" y="513"/>
                  </a:lnTo>
                  <a:lnTo>
                    <a:pt x="553" y="502"/>
                  </a:lnTo>
                  <a:lnTo>
                    <a:pt x="562" y="489"/>
                  </a:lnTo>
                  <a:lnTo>
                    <a:pt x="570" y="476"/>
                  </a:lnTo>
                  <a:lnTo>
                    <a:pt x="577" y="463"/>
                  </a:lnTo>
                  <a:lnTo>
                    <a:pt x="584" y="450"/>
                  </a:lnTo>
                  <a:lnTo>
                    <a:pt x="591" y="436"/>
                  </a:lnTo>
                  <a:lnTo>
                    <a:pt x="596" y="422"/>
                  </a:lnTo>
                  <a:lnTo>
                    <a:pt x="600" y="406"/>
                  </a:lnTo>
                  <a:lnTo>
                    <a:pt x="605" y="392"/>
                  </a:lnTo>
                  <a:lnTo>
                    <a:pt x="609" y="377"/>
                  </a:lnTo>
                  <a:lnTo>
                    <a:pt x="612" y="361"/>
                  </a:lnTo>
                  <a:lnTo>
                    <a:pt x="613" y="345"/>
                  </a:lnTo>
                  <a:lnTo>
                    <a:pt x="614" y="330"/>
                  </a:lnTo>
                  <a:lnTo>
                    <a:pt x="614" y="314"/>
                  </a:lnTo>
                  <a:close/>
                  <a:moveTo>
                    <a:pt x="609" y="314"/>
                  </a:moveTo>
                  <a:lnTo>
                    <a:pt x="609" y="330"/>
                  </a:lnTo>
                  <a:lnTo>
                    <a:pt x="607" y="345"/>
                  </a:lnTo>
                  <a:lnTo>
                    <a:pt x="606" y="361"/>
                  </a:lnTo>
                  <a:lnTo>
                    <a:pt x="603" y="377"/>
                  </a:lnTo>
                  <a:lnTo>
                    <a:pt x="600" y="391"/>
                  </a:lnTo>
                  <a:lnTo>
                    <a:pt x="596" y="405"/>
                  </a:lnTo>
                  <a:lnTo>
                    <a:pt x="591" y="421"/>
                  </a:lnTo>
                  <a:lnTo>
                    <a:pt x="585" y="433"/>
                  </a:lnTo>
                  <a:lnTo>
                    <a:pt x="580" y="448"/>
                  </a:lnTo>
                  <a:lnTo>
                    <a:pt x="573" y="460"/>
                  </a:lnTo>
                  <a:lnTo>
                    <a:pt x="566" y="473"/>
                  </a:lnTo>
                  <a:lnTo>
                    <a:pt x="557" y="486"/>
                  </a:lnTo>
                  <a:lnTo>
                    <a:pt x="541" y="510"/>
                  </a:lnTo>
                  <a:lnTo>
                    <a:pt x="521" y="531"/>
                  </a:lnTo>
                  <a:lnTo>
                    <a:pt x="499" y="553"/>
                  </a:lnTo>
                  <a:lnTo>
                    <a:pt x="477" y="570"/>
                  </a:lnTo>
                  <a:lnTo>
                    <a:pt x="464" y="578"/>
                  </a:lnTo>
                  <a:lnTo>
                    <a:pt x="452" y="585"/>
                  </a:lnTo>
                  <a:lnTo>
                    <a:pt x="438" y="592"/>
                  </a:lnTo>
                  <a:lnTo>
                    <a:pt x="425" y="598"/>
                  </a:lnTo>
                  <a:lnTo>
                    <a:pt x="411" y="604"/>
                  </a:lnTo>
                  <a:lnTo>
                    <a:pt x="397" y="608"/>
                  </a:lnTo>
                  <a:lnTo>
                    <a:pt x="382" y="612"/>
                  </a:lnTo>
                  <a:lnTo>
                    <a:pt x="368" y="617"/>
                  </a:lnTo>
                  <a:lnTo>
                    <a:pt x="353" y="619"/>
                  </a:lnTo>
                  <a:lnTo>
                    <a:pt x="338" y="621"/>
                  </a:lnTo>
                  <a:lnTo>
                    <a:pt x="322" y="622"/>
                  </a:lnTo>
                  <a:lnTo>
                    <a:pt x="307" y="622"/>
                  </a:lnTo>
                  <a:lnTo>
                    <a:pt x="292" y="622"/>
                  </a:lnTo>
                  <a:lnTo>
                    <a:pt x="276" y="621"/>
                  </a:lnTo>
                  <a:lnTo>
                    <a:pt x="261" y="619"/>
                  </a:lnTo>
                  <a:lnTo>
                    <a:pt x="246" y="617"/>
                  </a:lnTo>
                  <a:lnTo>
                    <a:pt x="232" y="612"/>
                  </a:lnTo>
                  <a:lnTo>
                    <a:pt x="217" y="608"/>
                  </a:lnTo>
                  <a:lnTo>
                    <a:pt x="203" y="604"/>
                  </a:lnTo>
                  <a:lnTo>
                    <a:pt x="189" y="598"/>
                  </a:lnTo>
                  <a:lnTo>
                    <a:pt x="176" y="592"/>
                  </a:lnTo>
                  <a:lnTo>
                    <a:pt x="162" y="585"/>
                  </a:lnTo>
                  <a:lnTo>
                    <a:pt x="150" y="578"/>
                  </a:lnTo>
                  <a:lnTo>
                    <a:pt x="137" y="570"/>
                  </a:lnTo>
                  <a:lnTo>
                    <a:pt x="115" y="553"/>
                  </a:lnTo>
                  <a:lnTo>
                    <a:pt x="93" y="531"/>
                  </a:lnTo>
                  <a:lnTo>
                    <a:pt x="73" y="510"/>
                  </a:lnTo>
                  <a:lnTo>
                    <a:pt x="57" y="486"/>
                  </a:lnTo>
                  <a:lnTo>
                    <a:pt x="48" y="473"/>
                  </a:lnTo>
                  <a:lnTo>
                    <a:pt x="41" y="460"/>
                  </a:lnTo>
                  <a:lnTo>
                    <a:pt x="34" y="448"/>
                  </a:lnTo>
                  <a:lnTo>
                    <a:pt x="29" y="433"/>
                  </a:lnTo>
                  <a:lnTo>
                    <a:pt x="23" y="421"/>
                  </a:lnTo>
                  <a:lnTo>
                    <a:pt x="18" y="405"/>
                  </a:lnTo>
                  <a:lnTo>
                    <a:pt x="14" y="391"/>
                  </a:lnTo>
                  <a:lnTo>
                    <a:pt x="11" y="377"/>
                  </a:lnTo>
                  <a:lnTo>
                    <a:pt x="8" y="361"/>
                  </a:lnTo>
                  <a:lnTo>
                    <a:pt x="7" y="345"/>
                  </a:lnTo>
                  <a:lnTo>
                    <a:pt x="5" y="330"/>
                  </a:lnTo>
                  <a:lnTo>
                    <a:pt x="5" y="314"/>
                  </a:lnTo>
                  <a:lnTo>
                    <a:pt x="5" y="298"/>
                  </a:lnTo>
                  <a:lnTo>
                    <a:pt x="7" y="283"/>
                  </a:lnTo>
                  <a:lnTo>
                    <a:pt x="8" y="267"/>
                  </a:lnTo>
                  <a:lnTo>
                    <a:pt x="11" y="252"/>
                  </a:lnTo>
                  <a:lnTo>
                    <a:pt x="14" y="236"/>
                  </a:lnTo>
                  <a:lnTo>
                    <a:pt x="18" y="222"/>
                  </a:lnTo>
                  <a:lnTo>
                    <a:pt x="23" y="208"/>
                  </a:lnTo>
                  <a:lnTo>
                    <a:pt x="29" y="193"/>
                  </a:lnTo>
                  <a:lnTo>
                    <a:pt x="34" y="179"/>
                  </a:lnTo>
                  <a:lnTo>
                    <a:pt x="41" y="166"/>
                  </a:lnTo>
                  <a:lnTo>
                    <a:pt x="48" y="154"/>
                  </a:lnTo>
                  <a:lnTo>
                    <a:pt x="57" y="141"/>
                  </a:lnTo>
                  <a:lnTo>
                    <a:pt x="73" y="117"/>
                  </a:lnTo>
                  <a:lnTo>
                    <a:pt x="93" y="95"/>
                  </a:lnTo>
                  <a:lnTo>
                    <a:pt x="115" y="76"/>
                  </a:lnTo>
                  <a:lnTo>
                    <a:pt x="137" y="57"/>
                  </a:lnTo>
                  <a:lnTo>
                    <a:pt x="150" y="50"/>
                  </a:lnTo>
                  <a:lnTo>
                    <a:pt x="162" y="43"/>
                  </a:lnTo>
                  <a:lnTo>
                    <a:pt x="176" y="36"/>
                  </a:lnTo>
                  <a:lnTo>
                    <a:pt x="189" y="29"/>
                  </a:lnTo>
                  <a:lnTo>
                    <a:pt x="203" y="24"/>
                  </a:lnTo>
                  <a:lnTo>
                    <a:pt x="217" y="19"/>
                  </a:lnTo>
                  <a:lnTo>
                    <a:pt x="232" y="14"/>
                  </a:lnTo>
                  <a:lnTo>
                    <a:pt x="246" y="12"/>
                  </a:lnTo>
                  <a:lnTo>
                    <a:pt x="261" y="9"/>
                  </a:lnTo>
                  <a:lnTo>
                    <a:pt x="276" y="6"/>
                  </a:lnTo>
                  <a:lnTo>
                    <a:pt x="292" y="6"/>
                  </a:lnTo>
                  <a:lnTo>
                    <a:pt x="307" y="5"/>
                  </a:lnTo>
                  <a:lnTo>
                    <a:pt x="322" y="6"/>
                  </a:lnTo>
                  <a:lnTo>
                    <a:pt x="338" y="6"/>
                  </a:lnTo>
                  <a:lnTo>
                    <a:pt x="353" y="9"/>
                  </a:lnTo>
                  <a:lnTo>
                    <a:pt x="368" y="12"/>
                  </a:lnTo>
                  <a:lnTo>
                    <a:pt x="382" y="14"/>
                  </a:lnTo>
                  <a:lnTo>
                    <a:pt x="397" y="19"/>
                  </a:lnTo>
                  <a:lnTo>
                    <a:pt x="411" y="24"/>
                  </a:lnTo>
                  <a:lnTo>
                    <a:pt x="425" y="29"/>
                  </a:lnTo>
                  <a:lnTo>
                    <a:pt x="438" y="36"/>
                  </a:lnTo>
                  <a:lnTo>
                    <a:pt x="452" y="43"/>
                  </a:lnTo>
                  <a:lnTo>
                    <a:pt x="464" y="50"/>
                  </a:lnTo>
                  <a:lnTo>
                    <a:pt x="477" y="57"/>
                  </a:lnTo>
                  <a:lnTo>
                    <a:pt x="499" y="76"/>
                  </a:lnTo>
                  <a:lnTo>
                    <a:pt x="521" y="95"/>
                  </a:lnTo>
                  <a:lnTo>
                    <a:pt x="541" y="117"/>
                  </a:lnTo>
                  <a:lnTo>
                    <a:pt x="557" y="141"/>
                  </a:lnTo>
                  <a:lnTo>
                    <a:pt x="566" y="154"/>
                  </a:lnTo>
                  <a:lnTo>
                    <a:pt x="573" y="166"/>
                  </a:lnTo>
                  <a:lnTo>
                    <a:pt x="580" y="179"/>
                  </a:lnTo>
                  <a:lnTo>
                    <a:pt x="585" y="193"/>
                  </a:lnTo>
                  <a:lnTo>
                    <a:pt x="591" y="208"/>
                  </a:lnTo>
                  <a:lnTo>
                    <a:pt x="596" y="222"/>
                  </a:lnTo>
                  <a:lnTo>
                    <a:pt x="600" y="236"/>
                  </a:lnTo>
                  <a:lnTo>
                    <a:pt x="603" y="252"/>
                  </a:lnTo>
                  <a:lnTo>
                    <a:pt x="606" y="267"/>
                  </a:lnTo>
                  <a:lnTo>
                    <a:pt x="607" y="283"/>
                  </a:lnTo>
                  <a:lnTo>
                    <a:pt x="609" y="298"/>
                  </a:lnTo>
                  <a:lnTo>
                    <a:pt x="609" y="314"/>
                  </a:lnTo>
                  <a:close/>
                </a:path>
              </a:pathLst>
            </a:custGeom>
            <a:solidFill>
              <a:srgbClr val="9DB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2" name="Freeform 330"/>
            <p:cNvSpPr>
              <a:spLocks noEditPoints="1"/>
            </p:cNvSpPr>
            <p:nvPr/>
          </p:nvSpPr>
          <p:spPr bwMode="auto">
            <a:xfrm>
              <a:off x="4180" y="2155"/>
              <a:ext cx="610" cy="622"/>
            </a:xfrm>
            <a:custGeom>
              <a:avLst/>
              <a:gdLst>
                <a:gd name="T0" fmla="*/ 607 w 610"/>
                <a:gd name="T1" fmla="*/ 263 h 622"/>
                <a:gd name="T2" fmla="*/ 592 w 610"/>
                <a:gd name="T3" fmla="*/ 203 h 622"/>
                <a:gd name="T4" fmla="*/ 566 w 610"/>
                <a:gd name="T5" fmla="*/ 149 h 622"/>
                <a:gd name="T6" fmla="*/ 530 w 610"/>
                <a:gd name="T7" fmla="*/ 101 h 622"/>
                <a:gd name="T8" fmla="*/ 487 w 610"/>
                <a:gd name="T9" fmla="*/ 61 h 622"/>
                <a:gd name="T10" fmla="*/ 437 w 610"/>
                <a:gd name="T11" fmla="*/ 30 h 622"/>
                <a:gd name="T12" fmla="*/ 381 w 610"/>
                <a:gd name="T13" fmla="*/ 9 h 622"/>
                <a:gd name="T14" fmla="*/ 320 w 610"/>
                <a:gd name="T15" fmla="*/ 0 h 622"/>
                <a:gd name="T16" fmla="*/ 259 w 610"/>
                <a:gd name="T17" fmla="*/ 3 h 622"/>
                <a:gd name="T18" fmla="*/ 201 w 610"/>
                <a:gd name="T19" fmla="*/ 19 h 622"/>
                <a:gd name="T20" fmla="*/ 146 w 610"/>
                <a:gd name="T21" fmla="*/ 44 h 622"/>
                <a:gd name="T22" fmla="*/ 101 w 610"/>
                <a:gd name="T23" fmla="*/ 80 h 622"/>
                <a:gd name="T24" fmla="*/ 60 w 610"/>
                <a:gd name="T25" fmla="*/ 125 h 622"/>
                <a:gd name="T26" fmla="*/ 30 w 610"/>
                <a:gd name="T27" fmla="*/ 176 h 622"/>
                <a:gd name="T28" fmla="*/ 10 w 610"/>
                <a:gd name="T29" fmla="*/ 233 h 622"/>
                <a:gd name="T30" fmla="*/ 0 w 610"/>
                <a:gd name="T31" fmla="*/ 294 h 622"/>
                <a:gd name="T32" fmla="*/ 3 w 610"/>
                <a:gd name="T33" fmla="*/ 358 h 622"/>
                <a:gd name="T34" fmla="*/ 19 w 610"/>
                <a:gd name="T35" fmla="*/ 418 h 622"/>
                <a:gd name="T36" fmla="*/ 45 w 610"/>
                <a:gd name="T37" fmla="*/ 472 h 622"/>
                <a:gd name="T38" fmla="*/ 80 w 610"/>
                <a:gd name="T39" fmla="*/ 520 h 622"/>
                <a:gd name="T40" fmla="*/ 123 w 610"/>
                <a:gd name="T41" fmla="*/ 560 h 622"/>
                <a:gd name="T42" fmla="*/ 173 w 610"/>
                <a:gd name="T43" fmla="*/ 591 h 622"/>
                <a:gd name="T44" fmla="*/ 229 w 610"/>
                <a:gd name="T45" fmla="*/ 612 h 622"/>
                <a:gd name="T46" fmla="*/ 290 w 610"/>
                <a:gd name="T47" fmla="*/ 622 h 622"/>
                <a:gd name="T48" fmla="*/ 351 w 610"/>
                <a:gd name="T49" fmla="*/ 618 h 622"/>
                <a:gd name="T50" fmla="*/ 409 w 610"/>
                <a:gd name="T51" fmla="*/ 604 h 622"/>
                <a:gd name="T52" fmla="*/ 464 w 610"/>
                <a:gd name="T53" fmla="*/ 577 h 622"/>
                <a:gd name="T54" fmla="*/ 509 w 610"/>
                <a:gd name="T55" fmla="*/ 541 h 622"/>
                <a:gd name="T56" fmla="*/ 550 w 610"/>
                <a:gd name="T57" fmla="*/ 497 h 622"/>
                <a:gd name="T58" fmla="*/ 580 w 610"/>
                <a:gd name="T59" fmla="*/ 446 h 622"/>
                <a:gd name="T60" fmla="*/ 600 w 610"/>
                <a:gd name="T61" fmla="*/ 389 h 622"/>
                <a:gd name="T62" fmla="*/ 610 w 610"/>
                <a:gd name="T63" fmla="*/ 327 h 622"/>
                <a:gd name="T64" fmla="*/ 604 w 610"/>
                <a:gd name="T65" fmla="*/ 342 h 622"/>
                <a:gd name="T66" fmla="*/ 592 w 610"/>
                <a:gd name="T67" fmla="*/ 402 h 622"/>
                <a:gd name="T68" fmla="*/ 569 w 610"/>
                <a:gd name="T69" fmla="*/ 457 h 622"/>
                <a:gd name="T70" fmla="*/ 518 w 610"/>
                <a:gd name="T71" fmla="*/ 527 h 622"/>
                <a:gd name="T72" fmla="*/ 448 w 610"/>
                <a:gd name="T73" fmla="*/ 579 h 622"/>
                <a:gd name="T74" fmla="*/ 394 w 610"/>
                <a:gd name="T75" fmla="*/ 604 h 622"/>
                <a:gd name="T76" fmla="*/ 336 w 610"/>
                <a:gd name="T77" fmla="*/ 615 h 622"/>
                <a:gd name="T78" fmla="*/ 274 w 610"/>
                <a:gd name="T79" fmla="*/ 615 h 622"/>
                <a:gd name="T80" fmla="*/ 216 w 610"/>
                <a:gd name="T81" fmla="*/ 604 h 622"/>
                <a:gd name="T82" fmla="*/ 162 w 610"/>
                <a:gd name="T83" fmla="*/ 579 h 622"/>
                <a:gd name="T84" fmla="*/ 94 w 610"/>
                <a:gd name="T85" fmla="*/ 527 h 622"/>
                <a:gd name="T86" fmla="*/ 41 w 610"/>
                <a:gd name="T87" fmla="*/ 457 h 622"/>
                <a:gd name="T88" fmla="*/ 19 w 610"/>
                <a:gd name="T89" fmla="*/ 402 h 622"/>
                <a:gd name="T90" fmla="*/ 6 w 610"/>
                <a:gd name="T91" fmla="*/ 342 h 622"/>
                <a:gd name="T92" fmla="*/ 6 w 610"/>
                <a:gd name="T93" fmla="*/ 280 h 622"/>
                <a:gd name="T94" fmla="*/ 19 w 610"/>
                <a:gd name="T95" fmla="*/ 220 h 622"/>
                <a:gd name="T96" fmla="*/ 41 w 610"/>
                <a:gd name="T97" fmla="*/ 165 h 622"/>
                <a:gd name="T98" fmla="*/ 94 w 610"/>
                <a:gd name="T99" fmla="*/ 94 h 622"/>
                <a:gd name="T100" fmla="*/ 162 w 610"/>
                <a:gd name="T101" fmla="*/ 41 h 622"/>
                <a:gd name="T102" fmla="*/ 216 w 610"/>
                <a:gd name="T103" fmla="*/ 19 h 622"/>
                <a:gd name="T104" fmla="*/ 274 w 610"/>
                <a:gd name="T105" fmla="*/ 6 h 622"/>
                <a:gd name="T106" fmla="*/ 336 w 610"/>
                <a:gd name="T107" fmla="*/ 6 h 622"/>
                <a:gd name="T108" fmla="*/ 394 w 610"/>
                <a:gd name="T109" fmla="*/ 19 h 622"/>
                <a:gd name="T110" fmla="*/ 448 w 610"/>
                <a:gd name="T111" fmla="*/ 41 h 622"/>
                <a:gd name="T112" fmla="*/ 518 w 610"/>
                <a:gd name="T113" fmla="*/ 94 h 622"/>
                <a:gd name="T114" fmla="*/ 569 w 610"/>
                <a:gd name="T115" fmla="*/ 165 h 622"/>
                <a:gd name="T116" fmla="*/ 592 w 610"/>
                <a:gd name="T117" fmla="*/ 220 h 622"/>
                <a:gd name="T118" fmla="*/ 604 w 610"/>
                <a:gd name="T119" fmla="*/ 280 h 62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10"/>
                <a:gd name="T181" fmla="*/ 0 h 622"/>
                <a:gd name="T182" fmla="*/ 610 w 610"/>
                <a:gd name="T183" fmla="*/ 622 h 62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10" h="622">
                  <a:moveTo>
                    <a:pt x="610" y="311"/>
                  </a:moveTo>
                  <a:lnTo>
                    <a:pt x="610" y="294"/>
                  </a:lnTo>
                  <a:lnTo>
                    <a:pt x="608" y="278"/>
                  </a:lnTo>
                  <a:lnTo>
                    <a:pt x="607" y="263"/>
                  </a:lnTo>
                  <a:lnTo>
                    <a:pt x="604" y="249"/>
                  </a:lnTo>
                  <a:lnTo>
                    <a:pt x="600" y="233"/>
                  </a:lnTo>
                  <a:lnTo>
                    <a:pt x="596" y="219"/>
                  </a:lnTo>
                  <a:lnTo>
                    <a:pt x="592" y="203"/>
                  </a:lnTo>
                  <a:lnTo>
                    <a:pt x="586" y="189"/>
                  </a:lnTo>
                  <a:lnTo>
                    <a:pt x="580" y="176"/>
                  </a:lnTo>
                  <a:lnTo>
                    <a:pt x="573" y="162"/>
                  </a:lnTo>
                  <a:lnTo>
                    <a:pt x="566" y="149"/>
                  </a:lnTo>
                  <a:lnTo>
                    <a:pt x="558" y="136"/>
                  </a:lnTo>
                  <a:lnTo>
                    <a:pt x="550" y="125"/>
                  </a:lnTo>
                  <a:lnTo>
                    <a:pt x="540" y="112"/>
                  </a:lnTo>
                  <a:lnTo>
                    <a:pt x="530" y="101"/>
                  </a:lnTo>
                  <a:lnTo>
                    <a:pt x="521" y="91"/>
                  </a:lnTo>
                  <a:lnTo>
                    <a:pt x="509" y="80"/>
                  </a:lnTo>
                  <a:lnTo>
                    <a:pt x="498" y="71"/>
                  </a:lnTo>
                  <a:lnTo>
                    <a:pt x="487" y="61"/>
                  </a:lnTo>
                  <a:lnTo>
                    <a:pt x="476" y="53"/>
                  </a:lnTo>
                  <a:lnTo>
                    <a:pt x="464" y="44"/>
                  </a:lnTo>
                  <a:lnTo>
                    <a:pt x="451" y="37"/>
                  </a:lnTo>
                  <a:lnTo>
                    <a:pt x="437" y="30"/>
                  </a:lnTo>
                  <a:lnTo>
                    <a:pt x="423" y="24"/>
                  </a:lnTo>
                  <a:lnTo>
                    <a:pt x="409" y="19"/>
                  </a:lnTo>
                  <a:lnTo>
                    <a:pt x="395" y="13"/>
                  </a:lnTo>
                  <a:lnTo>
                    <a:pt x="381" y="9"/>
                  </a:lnTo>
                  <a:lnTo>
                    <a:pt x="366" y="6"/>
                  </a:lnTo>
                  <a:lnTo>
                    <a:pt x="351" y="3"/>
                  </a:lnTo>
                  <a:lnTo>
                    <a:pt x="336" y="2"/>
                  </a:lnTo>
                  <a:lnTo>
                    <a:pt x="320" y="0"/>
                  </a:lnTo>
                  <a:lnTo>
                    <a:pt x="305" y="0"/>
                  </a:lnTo>
                  <a:lnTo>
                    <a:pt x="290" y="0"/>
                  </a:lnTo>
                  <a:lnTo>
                    <a:pt x="274" y="2"/>
                  </a:lnTo>
                  <a:lnTo>
                    <a:pt x="259" y="3"/>
                  </a:lnTo>
                  <a:lnTo>
                    <a:pt x="244" y="6"/>
                  </a:lnTo>
                  <a:lnTo>
                    <a:pt x="229" y="9"/>
                  </a:lnTo>
                  <a:lnTo>
                    <a:pt x="215" y="13"/>
                  </a:lnTo>
                  <a:lnTo>
                    <a:pt x="201" y="19"/>
                  </a:lnTo>
                  <a:lnTo>
                    <a:pt x="187" y="24"/>
                  </a:lnTo>
                  <a:lnTo>
                    <a:pt x="173" y="30"/>
                  </a:lnTo>
                  <a:lnTo>
                    <a:pt x="160" y="37"/>
                  </a:lnTo>
                  <a:lnTo>
                    <a:pt x="146" y="44"/>
                  </a:lnTo>
                  <a:lnTo>
                    <a:pt x="134" y="53"/>
                  </a:lnTo>
                  <a:lnTo>
                    <a:pt x="123" y="61"/>
                  </a:lnTo>
                  <a:lnTo>
                    <a:pt x="112" y="71"/>
                  </a:lnTo>
                  <a:lnTo>
                    <a:pt x="101" y="80"/>
                  </a:lnTo>
                  <a:lnTo>
                    <a:pt x="89" y="91"/>
                  </a:lnTo>
                  <a:lnTo>
                    <a:pt x="80" y="101"/>
                  </a:lnTo>
                  <a:lnTo>
                    <a:pt x="70" y="112"/>
                  </a:lnTo>
                  <a:lnTo>
                    <a:pt x="60" y="125"/>
                  </a:lnTo>
                  <a:lnTo>
                    <a:pt x="52" y="136"/>
                  </a:lnTo>
                  <a:lnTo>
                    <a:pt x="45" y="149"/>
                  </a:lnTo>
                  <a:lnTo>
                    <a:pt x="37" y="162"/>
                  </a:lnTo>
                  <a:lnTo>
                    <a:pt x="30" y="176"/>
                  </a:lnTo>
                  <a:lnTo>
                    <a:pt x="24" y="189"/>
                  </a:lnTo>
                  <a:lnTo>
                    <a:pt x="19" y="203"/>
                  </a:lnTo>
                  <a:lnTo>
                    <a:pt x="14" y="219"/>
                  </a:lnTo>
                  <a:lnTo>
                    <a:pt x="10" y="233"/>
                  </a:lnTo>
                  <a:lnTo>
                    <a:pt x="6" y="249"/>
                  </a:lnTo>
                  <a:lnTo>
                    <a:pt x="3" y="263"/>
                  </a:lnTo>
                  <a:lnTo>
                    <a:pt x="2" y="278"/>
                  </a:lnTo>
                  <a:lnTo>
                    <a:pt x="0" y="294"/>
                  </a:lnTo>
                  <a:lnTo>
                    <a:pt x="0" y="311"/>
                  </a:lnTo>
                  <a:lnTo>
                    <a:pt x="0" y="327"/>
                  </a:lnTo>
                  <a:lnTo>
                    <a:pt x="2" y="342"/>
                  </a:lnTo>
                  <a:lnTo>
                    <a:pt x="3" y="358"/>
                  </a:lnTo>
                  <a:lnTo>
                    <a:pt x="6" y="374"/>
                  </a:lnTo>
                  <a:lnTo>
                    <a:pt x="10" y="389"/>
                  </a:lnTo>
                  <a:lnTo>
                    <a:pt x="14" y="403"/>
                  </a:lnTo>
                  <a:lnTo>
                    <a:pt x="19" y="418"/>
                  </a:lnTo>
                  <a:lnTo>
                    <a:pt x="24" y="432"/>
                  </a:lnTo>
                  <a:lnTo>
                    <a:pt x="30" y="446"/>
                  </a:lnTo>
                  <a:lnTo>
                    <a:pt x="37" y="459"/>
                  </a:lnTo>
                  <a:lnTo>
                    <a:pt x="45" y="472"/>
                  </a:lnTo>
                  <a:lnTo>
                    <a:pt x="52" y="484"/>
                  </a:lnTo>
                  <a:lnTo>
                    <a:pt x="60" y="497"/>
                  </a:lnTo>
                  <a:lnTo>
                    <a:pt x="70" y="508"/>
                  </a:lnTo>
                  <a:lnTo>
                    <a:pt x="80" y="520"/>
                  </a:lnTo>
                  <a:lnTo>
                    <a:pt x="89" y="531"/>
                  </a:lnTo>
                  <a:lnTo>
                    <a:pt x="101" y="541"/>
                  </a:lnTo>
                  <a:lnTo>
                    <a:pt x="112" y="551"/>
                  </a:lnTo>
                  <a:lnTo>
                    <a:pt x="123" y="560"/>
                  </a:lnTo>
                  <a:lnTo>
                    <a:pt x="134" y="570"/>
                  </a:lnTo>
                  <a:lnTo>
                    <a:pt x="146" y="577"/>
                  </a:lnTo>
                  <a:lnTo>
                    <a:pt x="160" y="585"/>
                  </a:lnTo>
                  <a:lnTo>
                    <a:pt x="173" y="591"/>
                  </a:lnTo>
                  <a:lnTo>
                    <a:pt x="187" y="598"/>
                  </a:lnTo>
                  <a:lnTo>
                    <a:pt x="201" y="604"/>
                  </a:lnTo>
                  <a:lnTo>
                    <a:pt x="215" y="608"/>
                  </a:lnTo>
                  <a:lnTo>
                    <a:pt x="229" y="612"/>
                  </a:lnTo>
                  <a:lnTo>
                    <a:pt x="244" y="616"/>
                  </a:lnTo>
                  <a:lnTo>
                    <a:pt x="259" y="618"/>
                  </a:lnTo>
                  <a:lnTo>
                    <a:pt x="274" y="621"/>
                  </a:lnTo>
                  <a:lnTo>
                    <a:pt x="290" y="622"/>
                  </a:lnTo>
                  <a:lnTo>
                    <a:pt x="305" y="622"/>
                  </a:lnTo>
                  <a:lnTo>
                    <a:pt x="320" y="622"/>
                  </a:lnTo>
                  <a:lnTo>
                    <a:pt x="336" y="621"/>
                  </a:lnTo>
                  <a:lnTo>
                    <a:pt x="351" y="618"/>
                  </a:lnTo>
                  <a:lnTo>
                    <a:pt x="366" y="616"/>
                  </a:lnTo>
                  <a:lnTo>
                    <a:pt x="381" y="612"/>
                  </a:lnTo>
                  <a:lnTo>
                    <a:pt x="395" y="608"/>
                  </a:lnTo>
                  <a:lnTo>
                    <a:pt x="409" y="604"/>
                  </a:lnTo>
                  <a:lnTo>
                    <a:pt x="423" y="598"/>
                  </a:lnTo>
                  <a:lnTo>
                    <a:pt x="437" y="591"/>
                  </a:lnTo>
                  <a:lnTo>
                    <a:pt x="451" y="585"/>
                  </a:lnTo>
                  <a:lnTo>
                    <a:pt x="464" y="577"/>
                  </a:lnTo>
                  <a:lnTo>
                    <a:pt x="476" y="570"/>
                  </a:lnTo>
                  <a:lnTo>
                    <a:pt x="487" y="560"/>
                  </a:lnTo>
                  <a:lnTo>
                    <a:pt x="498" y="551"/>
                  </a:lnTo>
                  <a:lnTo>
                    <a:pt x="509" y="541"/>
                  </a:lnTo>
                  <a:lnTo>
                    <a:pt x="521" y="531"/>
                  </a:lnTo>
                  <a:lnTo>
                    <a:pt x="530" y="520"/>
                  </a:lnTo>
                  <a:lnTo>
                    <a:pt x="540" y="508"/>
                  </a:lnTo>
                  <a:lnTo>
                    <a:pt x="550" y="497"/>
                  </a:lnTo>
                  <a:lnTo>
                    <a:pt x="558" y="484"/>
                  </a:lnTo>
                  <a:lnTo>
                    <a:pt x="566" y="472"/>
                  </a:lnTo>
                  <a:lnTo>
                    <a:pt x="573" y="459"/>
                  </a:lnTo>
                  <a:lnTo>
                    <a:pt x="580" y="446"/>
                  </a:lnTo>
                  <a:lnTo>
                    <a:pt x="586" y="432"/>
                  </a:lnTo>
                  <a:lnTo>
                    <a:pt x="592" y="418"/>
                  </a:lnTo>
                  <a:lnTo>
                    <a:pt x="596" y="403"/>
                  </a:lnTo>
                  <a:lnTo>
                    <a:pt x="600" y="389"/>
                  </a:lnTo>
                  <a:lnTo>
                    <a:pt x="604" y="374"/>
                  </a:lnTo>
                  <a:lnTo>
                    <a:pt x="607" y="358"/>
                  </a:lnTo>
                  <a:lnTo>
                    <a:pt x="608" y="342"/>
                  </a:lnTo>
                  <a:lnTo>
                    <a:pt x="610" y="327"/>
                  </a:lnTo>
                  <a:lnTo>
                    <a:pt x="610" y="311"/>
                  </a:lnTo>
                  <a:close/>
                  <a:moveTo>
                    <a:pt x="605" y="311"/>
                  </a:moveTo>
                  <a:lnTo>
                    <a:pt x="604" y="327"/>
                  </a:lnTo>
                  <a:lnTo>
                    <a:pt x="604" y="342"/>
                  </a:lnTo>
                  <a:lnTo>
                    <a:pt x="601" y="358"/>
                  </a:lnTo>
                  <a:lnTo>
                    <a:pt x="598" y="372"/>
                  </a:lnTo>
                  <a:lnTo>
                    <a:pt x="596" y="388"/>
                  </a:lnTo>
                  <a:lnTo>
                    <a:pt x="592" y="402"/>
                  </a:lnTo>
                  <a:lnTo>
                    <a:pt x="587" y="416"/>
                  </a:lnTo>
                  <a:lnTo>
                    <a:pt x="582" y="430"/>
                  </a:lnTo>
                  <a:lnTo>
                    <a:pt x="575" y="443"/>
                  </a:lnTo>
                  <a:lnTo>
                    <a:pt x="569" y="457"/>
                  </a:lnTo>
                  <a:lnTo>
                    <a:pt x="561" y="470"/>
                  </a:lnTo>
                  <a:lnTo>
                    <a:pt x="554" y="481"/>
                  </a:lnTo>
                  <a:lnTo>
                    <a:pt x="536" y="506"/>
                  </a:lnTo>
                  <a:lnTo>
                    <a:pt x="518" y="527"/>
                  </a:lnTo>
                  <a:lnTo>
                    <a:pt x="496" y="547"/>
                  </a:lnTo>
                  <a:lnTo>
                    <a:pt x="473" y="565"/>
                  </a:lnTo>
                  <a:lnTo>
                    <a:pt x="461" y="572"/>
                  </a:lnTo>
                  <a:lnTo>
                    <a:pt x="448" y="579"/>
                  </a:lnTo>
                  <a:lnTo>
                    <a:pt x="436" y="587"/>
                  </a:lnTo>
                  <a:lnTo>
                    <a:pt x="422" y="592"/>
                  </a:lnTo>
                  <a:lnTo>
                    <a:pt x="408" y="598"/>
                  </a:lnTo>
                  <a:lnTo>
                    <a:pt x="394" y="604"/>
                  </a:lnTo>
                  <a:lnTo>
                    <a:pt x="380" y="608"/>
                  </a:lnTo>
                  <a:lnTo>
                    <a:pt x="365" y="611"/>
                  </a:lnTo>
                  <a:lnTo>
                    <a:pt x="351" y="614"/>
                  </a:lnTo>
                  <a:lnTo>
                    <a:pt x="336" y="615"/>
                  </a:lnTo>
                  <a:lnTo>
                    <a:pt x="320" y="616"/>
                  </a:lnTo>
                  <a:lnTo>
                    <a:pt x="305" y="616"/>
                  </a:lnTo>
                  <a:lnTo>
                    <a:pt x="290" y="616"/>
                  </a:lnTo>
                  <a:lnTo>
                    <a:pt x="274" y="615"/>
                  </a:lnTo>
                  <a:lnTo>
                    <a:pt x="259" y="614"/>
                  </a:lnTo>
                  <a:lnTo>
                    <a:pt x="245" y="611"/>
                  </a:lnTo>
                  <a:lnTo>
                    <a:pt x="230" y="608"/>
                  </a:lnTo>
                  <a:lnTo>
                    <a:pt x="216" y="604"/>
                  </a:lnTo>
                  <a:lnTo>
                    <a:pt x="202" y="598"/>
                  </a:lnTo>
                  <a:lnTo>
                    <a:pt x="188" y="592"/>
                  </a:lnTo>
                  <a:lnTo>
                    <a:pt x="176" y="587"/>
                  </a:lnTo>
                  <a:lnTo>
                    <a:pt x="162" y="579"/>
                  </a:lnTo>
                  <a:lnTo>
                    <a:pt x="149" y="572"/>
                  </a:lnTo>
                  <a:lnTo>
                    <a:pt x="137" y="565"/>
                  </a:lnTo>
                  <a:lnTo>
                    <a:pt x="114" y="547"/>
                  </a:lnTo>
                  <a:lnTo>
                    <a:pt x="94" y="527"/>
                  </a:lnTo>
                  <a:lnTo>
                    <a:pt x="74" y="506"/>
                  </a:lnTo>
                  <a:lnTo>
                    <a:pt x="56" y="481"/>
                  </a:lnTo>
                  <a:lnTo>
                    <a:pt x="49" y="470"/>
                  </a:lnTo>
                  <a:lnTo>
                    <a:pt x="41" y="457"/>
                  </a:lnTo>
                  <a:lnTo>
                    <a:pt x="35" y="443"/>
                  </a:lnTo>
                  <a:lnTo>
                    <a:pt x="28" y="430"/>
                  </a:lnTo>
                  <a:lnTo>
                    <a:pt x="23" y="416"/>
                  </a:lnTo>
                  <a:lnTo>
                    <a:pt x="19" y="402"/>
                  </a:lnTo>
                  <a:lnTo>
                    <a:pt x="14" y="388"/>
                  </a:lnTo>
                  <a:lnTo>
                    <a:pt x="12" y="372"/>
                  </a:lnTo>
                  <a:lnTo>
                    <a:pt x="9" y="358"/>
                  </a:lnTo>
                  <a:lnTo>
                    <a:pt x="6" y="342"/>
                  </a:lnTo>
                  <a:lnTo>
                    <a:pt x="6" y="327"/>
                  </a:lnTo>
                  <a:lnTo>
                    <a:pt x="5" y="311"/>
                  </a:lnTo>
                  <a:lnTo>
                    <a:pt x="6" y="295"/>
                  </a:lnTo>
                  <a:lnTo>
                    <a:pt x="6" y="280"/>
                  </a:lnTo>
                  <a:lnTo>
                    <a:pt x="9" y="264"/>
                  </a:lnTo>
                  <a:lnTo>
                    <a:pt x="12" y="249"/>
                  </a:lnTo>
                  <a:lnTo>
                    <a:pt x="14" y="234"/>
                  </a:lnTo>
                  <a:lnTo>
                    <a:pt x="19" y="220"/>
                  </a:lnTo>
                  <a:lnTo>
                    <a:pt x="23" y="206"/>
                  </a:lnTo>
                  <a:lnTo>
                    <a:pt x="28" y="192"/>
                  </a:lnTo>
                  <a:lnTo>
                    <a:pt x="35" y="178"/>
                  </a:lnTo>
                  <a:lnTo>
                    <a:pt x="41" y="165"/>
                  </a:lnTo>
                  <a:lnTo>
                    <a:pt x="49" y="152"/>
                  </a:lnTo>
                  <a:lnTo>
                    <a:pt x="56" y="139"/>
                  </a:lnTo>
                  <a:lnTo>
                    <a:pt x="74" y="117"/>
                  </a:lnTo>
                  <a:lnTo>
                    <a:pt x="94" y="94"/>
                  </a:lnTo>
                  <a:lnTo>
                    <a:pt x="114" y="74"/>
                  </a:lnTo>
                  <a:lnTo>
                    <a:pt x="137" y="57"/>
                  </a:lnTo>
                  <a:lnTo>
                    <a:pt x="149" y="48"/>
                  </a:lnTo>
                  <a:lnTo>
                    <a:pt x="162" y="41"/>
                  </a:lnTo>
                  <a:lnTo>
                    <a:pt x="176" y="34"/>
                  </a:lnTo>
                  <a:lnTo>
                    <a:pt x="188" y="29"/>
                  </a:lnTo>
                  <a:lnTo>
                    <a:pt x="202" y="23"/>
                  </a:lnTo>
                  <a:lnTo>
                    <a:pt x="216" y="19"/>
                  </a:lnTo>
                  <a:lnTo>
                    <a:pt x="230" y="14"/>
                  </a:lnTo>
                  <a:lnTo>
                    <a:pt x="245" y="10"/>
                  </a:lnTo>
                  <a:lnTo>
                    <a:pt x="259" y="9"/>
                  </a:lnTo>
                  <a:lnTo>
                    <a:pt x="274" y="6"/>
                  </a:lnTo>
                  <a:lnTo>
                    <a:pt x="290" y="4"/>
                  </a:lnTo>
                  <a:lnTo>
                    <a:pt x="305" y="4"/>
                  </a:lnTo>
                  <a:lnTo>
                    <a:pt x="320" y="4"/>
                  </a:lnTo>
                  <a:lnTo>
                    <a:pt x="336" y="6"/>
                  </a:lnTo>
                  <a:lnTo>
                    <a:pt x="351" y="9"/>
                  </a:lnTo>
                  <a:lnTo>
                    <a:pt x="365" y="10"/>
                  </a:lnTo>
                  <a:lnTo>
                    <a:pt x="380" y="14"/>
                  </a:lnTo>
                  <a:lnTo>
                    <a:pt x="394" y="19"/>
                  </a:lnTo>
                  <a:lnTo>
                    <a:pt x="408" y="23"/>
                  </a:lnTo>
                  <a:lnTo>
                    <a:pt x="422" y="29"/>
                  </a:lnTo>
                  <a:lnTo>
                    <a:pt x="436" y="34"/>
                  </a:lnTo>
                  <a:lnTo>
                    <a:pt x="448" y="41"/>
                  </a:lnTo>
                  <a:lnTo>
                    <a:pt x="461" y="48"/>
                  </a:lnTo>
                  <a:lnTo>
                    <a:pt x="473" y="57"/>
                  </a:lnTo>
                  <a:lnTo>
                    <a:pt x="496" y="74"/>
                  </a:lnTo>
                  <a:lnTo>
                    <a:pt x="518" y="94"/>
                  </a:lnTo>
                  <a:lnTo>
                    <a:pt x="536" y="117"/>
                  </a:lnTo>
                  <a:lnTo>
                    <a:pt x="554" y="139"/>
                  </a:lnTo>
                  <a:lnTo>
                    <a:pt x="561" y="152"/>
                  </a:lnTo>
                  <a:lnTo>
                    <a:pt x="569" y="165"/>
                  </a:lnTo>
                  <a:lnTo>
                    <a:pt x="575" y="178"/>
                  </a:lnTo>
                  <a:lnTo>
                    <a:pt x="582" y="192"/>
                  </a:lnTo>
                  <a:lnTo>
                    <a:pt x="587" y="206"/>
                  </a:lnTo>
                  <a:lnTo>
                    <a:pt x="592" y="220"/>
                  </a:lnTo>
                  <a:lnTo>
                    <a:pt x="596" y="234"/>
                  </a:lnTo>
                  <a:lnTo>
                    <a:pt x="598" y="249"/>
                  </a:lnTo>
                  <a:lnTo>
                    <a:pt x="601" y="264"/>
                  </a:lnTo>
                  <a:lnTo>
                    <a:pt x="604" y="280"/>
                  </a:lnTo>
                  <a:lnTo>
                    <a:pt x="604" y="295"/>
                  </a:lnTo>
                  <a:lnTo>
                    <a:pt x="605" y="311"/>
                  </a:lnTo>
                  <a:close/>
                </a:path>
              </a:pathLst>
            </a:custGeom>
            <a:solidFill>
              <a:srgbClr val="9DB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3" name="Freeform 331"/>
            <p:cNvSpPr>
              <a:spLocks noEditPoints="1"/>
            </p:cNvSpPr>
            <p:nvPr/>
          </p:nvSpPr>
          <p:spPr bwMode="auto">
            <a:xfrm>
              <a:off x="4183" y="2157"/>
              <a:ext cx="604" cy="617"/>
            </a:xfrm>
            <a:custGeom>
              <a:avLst/>
              <a:gdLst>
                <a:gd name="T0" fmla="*/ 601 w 604"/>
                <a:gd name="T1" fmla="*/ 262 h 617"/>
                <a:gd name="T2" fmla="*/ 586 w 604"/>
                <a:gd name="T3" fmla="*/ 203 h 617"/>
                <a:gd name="T4" fmla="*/ 561 w 604"/>
                <a:gd name="T5" fmla="*/ 149 h 617"/>
                <a:gd name="T6" fmla="*/ 494 w 604"/>
                <a:gd name="T7" fmla="*/ 71 h 617"/>
                <a:gd name="T8" fmla="*/ 433 w 604"/>
                <a:gd name="T9" fmla="*/ 31 h 617"/>
                <a:gd name="T10" fmla="*/ 377 w 604"/>
                <a:gd name="T11" fmla="*/ 9 h 617"/>
                <a:gd name="T12" fmla="*/ 317 w 604"/>
                <a:gd name="T13" fmla="*/ 1 h 617"/>
                <a:gd name="T14" fmla="*/ 256 w 604"/>
                <a:gd name="T15" fmla="*/ 4 h 617"/>
                <a:gd name="T16" fmla="*/ 198 w 604"/>
                <a:gd name="T17" fmla="*/ 19 h 617"/>
                <a:gd name="T18" fmla="*/ 145 w 604"/>
                <a:gd name="T19" fmla="*/ 45 h 617"/>
                <a:gd name="T20" fmla="*/ 68 w 604"/>
                <a:gd name="T21" fmla="*/ 112 h 617"/>
                <a:gd name="T22" fmla="*/ 29 w 604"/>
                <a:gd name="T23" fmla="*/ 174 h 617"/>
                <a:gd name="T24" fmla="*/ 9 w 604"/>
                <a:gd name="T25" fmla="*/ 231 h 617"/>
                <a:gd name="T26" fmla="*/ 0 w 604"/>
                <a:gd name="T27" fmla="*/ 293 h 617"/>
                <a:gd name="T28" fmla="*/ 3 w 604"/>
                <a:gd name="T29" fmla="*/ 356 h 617"/>
                <a:gd name="T30" fmla="*/ 18 w 604"/>
                <a:gd name="T31" fmla="*/ 416 h 617"/>
                <a:gd name="T32" fmla="*/ 43 w 604"/>
                <a:gd name="T33" fmla="*/ 468 h 617"/>
                <a:gd name="T34" fmla="*/ 110 w 604"/>
                <a:gd name="T35" fmla="*/ 548 h 617"/>
                <a:gd name="T36" fmla="*/ 171 w 604"/>
                <a:gd name="T37" fmla="*/ 587 h 617"/>
                <a:gd name="T38" fmla="*/ 227 w 604"/>
                <a:gd name="T39" fmla="*/ 607 h 617"/>
                <a:gd name="T40" fmla="*/ 287 w 604"/>
                <a:gd name="T41" fmla="*/ 617 h 617"/>
                <a:gd name="T42" fmla="*/ 348 w 604"/>
                <a:gd name="T43" fmla="*/ 614 h 617"/>
                <a:gd name="T44" fmla="*/ 406 w 604"/>
                <a:gd name="T45" fmla="*/ 599 h 617"/>
                <a:gd name="T46" fmla="*/ 459 w 604"/>
                <a:gd name="T47" fmla="*/ 573 h 617"/>
                <a:gd name="T48" fmla="*/ 536 w 604"/>
                <a:gd name="T49" fmla="*/ 505 h 617"/>
                <a:gd name="T50" fmla="*/ 575 w 604"/>
                <a:gd name="T51" fmla="*/ 443 h 617"/>
                <a:gd name="T52" fmla="*/ 595 w 604"/>
                <a:gd name="T53" fmla="*/ 386 h 617"/>
                <a:gd name="T54" fmla="*/ 604 w 604"/>
                <a:gd name="T55" fmla="*/ 325 h 617"/>
                <a:gd name="T56" fmla="*/ 598 w 604"/>
                <a:gd name="T57" fmla="*/ 340 h 617"/>
                <a:gd name="T58" fmla="*/ 586 w 604"/>
                <a:gd name="T59" fmla="*/ 399 h 617"/>
                <a:gd name="T60" fmla="*/ 563 w 604"/>
                <a:gd name="T61" fmla="*/ 454 h 617"/>
                <a:gd name="T62" fmla="*/ 512 w 604"/>
                <a:gd name="T63" fmla="*/ 524 h 617"/>
                <a:gd name="T64" fmla="*/ 444 w 604"/>
                <a:gd name="T65" fmla="*/ 576 h 617"/>
                <a:gd name="T66" fmla="*/ 391 w 604"/>
                <a:gd name="T67" fmla="*/ 599 h 617"/>
                <a:gd name="T68" fmla="*/ 333 w 604"/>
                <a:gd name="T69" fmla="*/ 610 h 617"/>
                <a:gd name="T70" fmla="*/ 271 w 604"/>
                <a:gd name="T71" fmla="*/ 610 h 617"/>
                <a:gd name="T72" fmla="*/ 213 w 604"/>
                <a:gd name="T73" fmla="*/ 599 h 617"/>
                <a:gd name="T74" fmla="*/ 160 w 604"/>
                <a:gd name="T75" fmla="*/ 576 h 617"/>
                <a:gd name="T76" fmla="*/ 92 w 604"/>
                <a:gd name="T77" fmla="*/ 524 h 617"/>
                <a:gd name="T78" fmla="*/ 41 w 604"/>
                <a:gd name="T79" fmla="*/ 454 h 617"/>
                <a:gd name="T80" fmla="*/ 18 w 604"/>
                <a:gd name="T81" fmla="*/ 399 h 617"/>
                <a:gd name="T82" fmla="*/ 6 w 604"/>
                <a:gd name="T83" fmla="*/ 340 h 617"/>
                <a:gd name="T84" fmla="*/ 6 w 604"/>
                <a:gd name="T85" fmla="*/ 278 h 617"/>
                <a:gd name="T86" fmla="*/ 18 w 604"/>
                <a:gd name="T87" fmla="*/ 218 h 617"/>
                <a:gd name="T88" fmla="*/ 41 w 604"/>
                <a:gd name="T89" fmla="*/ 164 h 617"/>
                <a:gd name="T90" fmla="*/ 92 w 604"/>
                <a:gd name="T91" fmla="*/ 95 h 617"/>
                <a:gd name="T92" fmla="*/ 160 w 604"/>
                <a:gd name="T93" fmla="*/ 42 h 617"/>
                <a:gd name="T94" fmla="*/ 213 w 604"/>
                <a:gd name="T95" fmla="*/ 19 h 617"/>
                <a:gd name="T96" fmla="*/ 271 w 604"/>
                <a:gd name="T97" fmla="*/ 7 h 617"/>
                <a:gd name="T98" fmla="*/ 333 w 604"/>
                <a:gd name="T99" fmla="*/ 7 h 617"/>
                <a:gd name="T100" fmla="*/ 391 w 604"/>
                <a:gd name="T101" fmla="*/ 19 h 617"/>
                <a:gd name="T102" fmla="*/ 444 w 604"/>
                <a:gd name="T103" fmla="*/ 42 h 617"/>
                <a:gd name="T104" fmla="*/ 512 w 604"/>
                <a:gd name="T105" fmla="*/ 95 h 617"/>
                <a:gd name="T106" fmla="*/ 563 w 604"/>
                <a:gd name="T107" fmla="*/ 164 h 617"/>
                <a:gd name="T108" fmla="*/ 586 w 604"/>
                <a:gd name="T109" fmla="*/ 218 h 617"/>
                <a:gd name="T110" fmla="*/ 598 w 604"/>
                <a:gd name="T111" fmla="*/ 278 h 61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604"/>
                <a:gd name="T169" fmla="*/ 0 h 617"/>
                <a:gd name="T170" fmla="*/ 604 w 604"/>
                <a:gd name="T171" fmla="*/ 617 h 61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604" h="617">
                  <a:moveTo>
                    <a:pt x="604" y="309"/>
                  </a:moveTo>
                  <a:lnTo>
                    <a:pt x="604" y="293"/>
                  </a:lnTo>
                  <a:lnTo>
                    <a:pt x="602" y="278"/>
                  </a:lnTo>
                  <a:lnTo>
                    <a:pt x="601" y="262"/>
                  </a:lnTo>
                  <a:lnTo>
                    <a:pt x="598" y="247"/>
                  </a:lnTo>
                  <a:lnTo>
                    <a:pt x="595" y="231"/>
                  </a:lnTo>
                  <a:lnTo>
                    <a:pt x="591" y="217"/>
                  </a:lnTo>
                  <a:lnTo>
                    <a:pt x="586" y="203"/>
                  </a:lnTo>
                  <a:lnTo>
                    <a:pt x="580" y="188"/>
                  </a:lnTo>
                  <a:lnTo>
                    <a:pt x="575" y="174"/>
                  </a:lnTo>
                  <a:lnTo>
                    <a:pt x="568" y="161"/>
                  </a:lnTo>
                  <a:lnTo>
                    <a:pt x="561" y="149"/>
                  </a:lnTo>
                  <a:lnTo>
                    <a:pt x="552" y="136"/>
                  </a:lnTo>
                  <a:lnTo>
                    <a:pt x="536" y="112"/>
                  </a:lnTo>
                  <a:lnTo>
                    <a:pt x="516" y="90"/>
                  </a:lnTo>
                  <a:lnTo>
                    <a:pt x="494" y="71"/>
                  </a:lnTo>
                  <a:lnTo>
                    <a:pt x="472" y="52"/>
                  </a:lnTo>
                  <a:lnTo>
                    <a:pt x="459" y="45"/>
                  </a:lnTo>
                  <a:lnTo>
                    <a:pt x="447" y="38"/>
                  </a:lnTo>
                  <a:lnTo>
                    <a:pt x="433" y="31"/>
                  </a:lnTo>
                  <a:lnTo>
                    <a:pt x="420" y="24"/>
                  </a:lnTo>
                  <a:lnTo>
                    <a:pt x="406" y="19"/>
                  </a:lnTo>
                  <a:lnTo>
                    <a:pt x="392" y="14"/>
                  </a:lnTo>
                  <a:lnTo>
                    <a:pt x="377" y="9"/>
                  </a:lnTo>
                  <a:lnTo>
                    <a:pt x="363" y="7"/>
                  </a:lnTo>
                  <a:lnTo>
                    <a:pt x="348" y="4"/>
                  </a:lnTo>
                  <a:lnTo>
                    <a:pt x="333" y="1"/>
                  </a:lnTo>
                  <a:lnTo>
                    <a:pt x="317" y="1"/>
                  </a:lnTo>
                  <a:lnTo>
                    <a:pt x="302" y="0"/>
                  </a:lnTo>
                  <a:lnTo>
                    <a:pt x="287" y="1"/>
                  </a:lnTo>
                  <a:lnTo>
                    <a:pt x="271" y="1"/>
                  </a:lnTo>
                  <a:lnTo>
                    <a:pt x="256" y="4"/>
                  </a:lnTo>
                  <a:lnTo>
                    <a:pt x="241" y="7"/>
                  </a:lnTo>
                  <a:lnTo>
                    <a:pt x="227" y="9"/>
                  </a:lnTo>
                  <a:lnTo>
                    <a:pt x="212" y="14"/>
                  </a:lnTo>
                  <a:lnTo>
                    <a:pt x="198" y="19"/>
                  </a:lnTo>
                  <a:lnTo>
                    <a:pt x="184" y="24"/>
                  </a:lnTo>
                  <a:lnTo>
                    <a:pt x="171" y="31"/>
                  </a:lnTo>
                  <a:lnTo>
                    <a:pt x="157" y="38"/>
                  </a:lnTo>
                  <a:lnTo>
                    <a:pt x="145" y="45"/>
                  </a:lnTo>
                  <a:lnTo>
                    <a:pt x="132" y="52"/>
                  </a:lnTo>
                  <a:lnTo>
                    <a:pt x="110" y="71"/>
                  </a:lnTo>
                  <a:lnTo>
                    <a:pt x="88" y="90"/>
                  </a:lnTo>
                  <a:lnTo>
                    <a:pt x="68" y="112"/>
                  </a:lnTo>
                  <a:lnTo>
                    <a:pt x="52" y="136"/>
                  </a:lnTo>
                  <a:lnTo>
                    <a:pt x="43" y="149"/>
                  </a:lnTo>
                  <a:lnTo>
                    <a:pt x="36" y="161"/>
                  </a:lnTo>
                  <a:lnTo>
                    <a:pt x="29" y="174"/>
                  </a:lnTo>
                  <a:lnTo>
                    <a:pt x="24" y="188"/>
                  </a:lnTo>
                  <a:lnTo>
                    <a:pt x="18" y="203"/>
                  </a:lnTo>
                  <a:lnTo>
                    <a:pt x="13" y="217"/>
                  </a:lnTo>
                  <a:lnTo>
                    <a:pt x="9" y="231"/>
                  </a:lnTo>
                  <a:lnTo>
                    <a:pt x="6" y="247"/>
                  </a:lnTo>
                  <a:lnTo>
                    <a:pt x="3" y="262"/>
                  </a:lnTo>
                  <a:lnTo>
                    <a:pt x="2" y="278"/>
                  </a:lnTo>
                  <a:lnTo>
                    <a:pt x="0" y="293"/>
                  </a:lnTo>
                  <a:lnTo>
                    <a:pt x="0" y="309"/>
                  </a:lnTo>
                  <a:lnTo>
                    <a:pt x="0" y="325"/>
                  </a:lnTo>
                  <a:lnTo>
                    <a:pt x="2" y="340"/>
                  </a:lnTo>
                  <a:lnTo>
                    <a:pt x="3" y="356"/>
                  </a:lnTo>
                  <a:lnTo>
                    <a:pt x="6" y="372"/>
                  </a:lnTo>
                  <a:lnTo>
                    <a:pt x="9" y="386"/>
                  </a:lnTo>
                  <a:lnTo>
                    <a:pt x="13" y="400"/>
                  </a:lnTo>
                  <a:lnTo>
                    <a:pt x="18" y="416"/>
                  </a:lnTo>
                  <a:lnTo>
                    <a:pt x="24" y="428"/>
                  </a:lnTo>
                  <a:lnTo>
                    <a:pt x="29" y="443"/>
                  </a:lnTo>
                  <a:lnTo>
                    <a:pt x="36" y="455"/>
                  </a:lnTo>
                  <a:lnTo>
                    <a:pt x="43" y="468"/>
                  </a:lnTo>
                  <a:lnTo>
                    <a:pt x="52" y="481"/>
                  </a:lnTo>
                  <a:lnTo>
                    <a:pt x="68" y="505"/>
                  </a:lnTo>
                  <a:lnTo>
                    <a:pt x="88" y="526"/>
                  </a:lnTo>
                  <a:lnTo>
                    <a:pt x="110" y="548"/>
                  </a:lnTo>
                  <a:lnTo>
                    <a:pt x="132" y="565"/>
                  </a:lnTo>
                  <a:lnTo>
                    <a:pt x="145" y="573"/>
                  </a:lnTo>
                  <a:lnTo>
                    <a:pt x="157" y="580"/>
                  </a:lnTo>
                  <a:lnTo>
                    <a:pt x="171" y="587"/>
                  </a:lnTo>
                  <a:lnTo>
                    <a:pt x="184" y="593"/>
                  </a:lnTo>
                  <a:lnTo>
                    <a:pt x="198" y="599"/>
                  </a:lnTo>
                  <a:lnTo>
                    <a:pt x="212" y="603"/>
                  </a:lnTo>
                  <a:lnTo>
                    <a:pt x="227" y="607"/>
                  </a:lnTo>
                  <a:lnTo>
                    <a:pt x="241" y="612"/>
                  </a:lnTo>
                  <a:lnTo>
                    <a:pt x="256" y="614"/>
                  </a:lnTo>
                  <a:lnTo>
                    <a:pt x="271" y="616"/>
                  </a:lnTo>
                  <a:lnTo>
                    <a:pt x="287" y="617"/>
                  </a:lnTo>
                  <a:lnTo>
                    <a:pt x="302" y="617"/>
                  </a:lnTo>
                  <a:lnTo>
                    <a:pt x="317" y="617"/>
                  </a:lnTo>
                  <a:lnTo>
                    <a:pt x="333" y="616"/>
                  </a:lnTo>
                  <a:lnTo>
                    <a:pt x="348" y="614"/>
                  </a:lnTo>
                  <a:lnTo>
                    <a:pt x="363" y="612"/>
                  </a:lnTo>
                  <a:lnTo>
                    <a:pt x="377" y="607"/>
                  </a:lnTo>
                  <a:lnTo>
                    <a:pt x="392" y="603"/>
                  </a:lnTo>
                  <a:lnTo>
                    <a:pt x="406" y="599"/>
                  </a:lnTo>
                  <a:lnTo>
                    <a:pt x="420" y="593"/>
                  </a:lnTo>
                  <a:lnTo>
                    <a:pt x="433" y="587"/>
                  </a:lnTo>
                  <a:lnTo>
                    <a:pt x="447" y="580"/>
                  </a:lnTo>
                  <a:lnTo>
                    <a:pt x="459" y="573"/>
                  </a:lnTo>
                  <a:lnTo>
                    <a:pt x="472" y="565"/>
                  </a:lnTo>
                  <a:lnTo>
                    <a:pt x="494" y="548"/>
                  </a:lnTo>
                  <a:lnTo>
                    <a:pt x="516" y="526"/>
                  </a:lnTo>
                  <a:lnTo>
                    <a:pt x="536" y="505"/>
                  </a:lnTo>
                  <a:lnTo>
                    <a:pt x="552" y="481"/>
                  </a:lnTo>
                  <a:lnTo>
                    <a:pt x="561" y="468"/>
                  </a:lnTo>
                  <a:lnTo>
                    <a:pt x="568" y="455"/>
                  </a:lnTo>
                  <a:lnTo>
                    <a:pt x="575" y="443"/>
                  </a:lnTo>
                  <a:lnTo>
                    <a:pt x="580" y="428"/>
                  </a:lnTo>
                  <a:lnTo>
                    <a:pt x="586" y="416"/>
                  </a:lnTo>
                  <a:lnTo>
                    <a:pt x="591" y="400"/>
                  </a:lnTo>
                  <a:lnTo>
                    <a:pt x="595" y="386"/>
                  </a:lnTo>
                  <a:lnTo>
                    <a:pt x="598" y="372"/>
                  </a:lnTo>
                  <a:lnTo>
                    <a:pt x="601" y="356"/>
                  </a:lnTo>
                  <a:lnTo>
                    <a:pt x="602" y="340"/>
                  </a:lnTo>
                  <a:lnTo>
                    <a:pt x="604" y="325"/>
                  </a:lnTo>
                  <a:lnTo>
                    <a:pt x="604" y="309"/>
                  </a:lnTo>
                  <a:close/>
                  <a:moveTo>
                    <a:pt x="600" y="309"/>
                  </a:moveTo>
                  <a:lnTo>
                    <a:pt x="600" y="325"/>
                  </a:lnTo>
                  <a:lnTo>
                    <a:pt x="598" y="340"/>
                  </a:lnTo>
                  <a:lnTo>
                    <a:pt x="595" y="355"/>
                  </a:lnTo>
                  <a:lnTo>
                    <a:pt x="594" y="370"/>
                  </a:lnTo>
                  <a:lnTo>
                    <a:pt x="590" y="384"/>
                  </a:lnTo>
                  <a:lnTo>
                    <a:pt x="586" y="399"/>
                  </a:lnTo>
                  <a:lnTo>
                    <a:pt x="582" y="413"/>
                  </a:lnTo>
                  <a:lnTo>
                    <a:pt x="576" y="427"/>
                  </a:lnTo>
                  <a:lnTo>
                    <a:pt x="570" y="440"/>
                  </a:lnTo>
                  <a:lnTo>
                    <a:pt x="563" y="454"/>
                  </a:lnTo>
                  <a:lnTo>
                    <a:pt x="557" y="467"/>
                  </a:lnTo>
                  <a:lnTo>
                    <a:pt x="548" y="478"/>
                  </a:lnTo>
                  <a:lnTo>
                    <a:pt x="531" y="502"/>
                  </a:lnTo>
                  <a:lnTo>
                    <a:pt x="512" y="524"/>
                  </a:lnTo>
                  <a:lnTo>
                    <a:pt x="491" y="543"/>
                  </a:lnTo>
                  <a:lnTo>
                    <a:pt x="469" y="560"/>
                  </a:lnTo>
                  <a:lnTo>
                    <a:pt x="456" y="569"/>
                  </a:lnTo>
                  <a:lnTo>
                    <a:pt x="444" y="576"/>
                  </a:lnTo>
                  <a:lnTo>
                    <a:pt x="431" y="582"/>
                  </a:lnTo>
                  <a:lnTo>
                    <a:pt x="417" y="589"/>
                  </a:lnTo>
                  <a:lnTo>
                    <a:pt x="405" y="595"/>
                  </a:lnTo>
                  <a:lnTo>
                    <a:pt x="391" y="599"/>
                  </a:lnTo>
                  <a:lnTo>
                    <a:pt x="376" y="603"/>
                  </a:lnTo>
                  <a:lnTo>
                    <a:pt x="362" y="606"/>
                  </a:lnTo>
                  <a:lnTo>
                    <a:pt x="348" y="609"/>
                  </a:lnTo>
                  <a:lnTo>
                    <a:pt x="333" y="610"/>
                  </a:lnTo>
                  <a:lnTo>
                    <a:pt x="317" y="612"/>
                  </a:lnTo>
                  <a:lnTo>
                    <a:pt x="302" y="613"/>
                  </a:lnTo>
                  <a:lnTo>
                    <a:pt x="287" y="612"/>
                  </a:lnTo>
                  <a:lnTo>
                    <a:pt x="271" y="610"/>
                  </a:lnTo>
                  <a:lnTo>
                    <a:pt x="256" y="609"/>
                  </a:lnTo>
                  <a:lnTo>
                    <a:pt x="242" y="606"/>
                  </a:lnTo>
                  <a:lnTo>
                    <a:pt x="228" y="603"/>
                  </a:lnTo>
                  <a:lnTo>
                    <a:pt x="213" y="599"/>
                  </a:lnTo>
                  <a:lnTo>
                    <a:pt x="200" y="595"/>
                  </a:lnTo>
                  <a:lnTo>
                    <a:pt x="187" y="589"/>
                  </a:lnTo>
                  <a:lnTo>
                    <a:pt x="173" y="582"/>
                  </a:lnTo>
                  <a:lnTo>
                    <a:pt x="160" y="576"/>
                  </a:lnTo>
                  <a:lnTo>
                    <a:pt x="148" y="569"/>
                  </a:lnTo>
                  <a:lnTo>
                    <a:pt x="135" y="560"/>
                  </a:lnTo>
                  <a:lnTo>
                    <a:pt x="113" y="543"/>
                  </a:lnTo>
                  <a:lnTo>
                    <a:pt x="92" y="524"/>
                  </a:lnTo>
                  <a:lnTo>
                    <a:pt x="73" y="502"/>
                  </a:lnTo>
                  <a:lnTo>
                    <a:pt x="56" y="478"/>
                  </a:lnTo>
                  <a:lnTo>
                    <a:pt x="47" y="467"/>
                  </a:lnTo>
                  <a:lnTo>
                    <a:pt x="41" y="454"/>
                  </a:lnTo>
                  <a:lnTo>
                    <a:pt x="34" y="440"/>
                  </a:lnTo>
                  <a:lnTo>
                    <a:pt x="28" y="427"/>
                  </a:lnTo>
                  <a:lnTo>
                    <a:pt x="22" y="413"/>
                  </a:lnTo>
                  <a:lnTo>
                    <a:pt x="18" y="399"/>
                  </a:lnTo>
                  <a:lnTo>
                    <a:pt x="14" y="384"/>
                  </a:lnTo>
                  <a:lnTo>
                    <a:pt x="11" y="370"/>
                  </a:lnTo>
                  <a:lnTo>
                    <a:pt x="9" y="355"/>
                  </a:lnTo>
                  <a:lnTo>
                    <a:pt x="6" y="340"/>
                  </a:lnTo>
                  <a:lnTo>
                    <a:pt x="4" y="325"/>
                  </a:lnTo>
                  <a:lnTo>
                    <a:pt x="4" y="309"/>
                  </a:lnTo>
                  <a:lnTo>
                    <a:pt x="4" y="293"/>
                  </a:lnTo>
                  <a:lnTo>
                    <a:pt x="6" y="278"/>
                  </a:lnTo>
                  <a:lnTo>
                    <a:pt x="9" y="262"/>
                  </a:lnTo>
                  <a:lnTo>
                    <a:pt x="11" y="248"/>
                  </a:lnTo>
                  <a:lnTo>
                    <a:pt x="14" y="232"/>
                  </a:lnTo>
                  <a:lnTo>
                    <a:pt x="18" y="218"/>
                  </a:lnTo>
                  <a:lnTo>
                    <a:pt x="22" y="204"/>
                  </a:lnTo>
                  <a:lnTo>
                    <a:pt x="28" y="191"/>
                  </a:lnTo>
                  <a:lnTo>
                    <a:pt x="34" y="177"/>
                  </a:lnTo>
                  <a:lnTo>
                    <a:pt x="41" y="164"/>
                  </a:lnTo>
                  <a:lnTo>
                    <a:pt x="47" y="151"/>
                  </a:lnTo>
                  <a:lnTo>
                    <a:pt x="56" y="139"/>
                  </a:lnTo>
                  <a:lnTo>
                    <a:pt x="73" y="116"/>
                  </a:lnTo>
                  <a:lnTo>
                    <a:pt x="92" y="95"/>
                  </a:lnTo>
                  <a:lnTo>
                    <a:pt x="113" y="75"/>
                  </a:lnTo>
                  <a:lnTo>
                    <a:pt x="135" y="56"/>
                  </a:lnTo>
                  <a:lnTo>
                    <a:pt x="148" y="49"/>
                  </a:lnTo>
                  <a:lnTo>
                    <a:pt x="160" y="42"/>
                  </a:lnTo>
                  <a:lnTo>
                    <a:pt x="173" y="35"/>
                  </a:lnTo>
                  <a:lnTo>
                    <a:pt x="187" y="29"/>
                  </a:lnTo>
                  <a:lnTo>
                    <a:pt x="200" y="24"/>
                  </a:lnTo>
                  <a:lnTo>
                    <a:pt x="213" y="19"/>
                  </a:lnTo>
                  <a:lnTo>
                    <a:pt x="228" y="15"/>
                  </a:lnTo>
                  <a:lnTo>
                    <a:pt x="242" y="11"/>
                  </a:lnTo>
                  <a:lnTo>
                    <a:pt x="256" y="8"/>
                  </a:lnTo>
                  <a:lnTo>
                    <a:pt x="271" y="7"/>
                  </a:lnTo>
                  <a:lnTo>
                    <a:pt x="287" y="5"/>
                  </a:lnTo>
                  <a:lnTo>
                    <a:pt x="302" y="5"/>
                  </a:lnTo>
                  <a:lnTo>
                    <a:pt x="317" y="5"/>
                  </a:lnTo>
                  <a:lnTo>
                    <a:pt x="333" y="7"/>
                  </a:lnTo>
                  <a:lnTo>
                    <a:pt x="348" y="8"/>
                  </a:lnTo>
                  <a:lnTo>
                    <a:pt x="362" y="11"/>
                  </a:lnTo>
                  <a:lnTo>
                    <a:pt x="376" y="15"/>
                  </a:lnTo>
                  <a:lnTo>
                    <a:pt x="391" y="19"/>
                  </a:lnTo>
                  <a:lnTo>
                    <a:pt x="405" y="24"/>
                  </a:lnTo>
                  <a:lnTo>
                    <a:pt x="417" y="29"/>
                  </a:lnTo>
                  <a:lnTo>
                    <a:pt x="431" y="35"/>
                  </a:lnTo>
                  <a:lnTo>
                    <a:pt x="444" y="42"/>
                  </a:lnTo>
                  <a:lnTo>
                    <a:pt x="456" y="49"/>
                  </a:lnTo>
                  <a:lnTo>
                    <a:pt x="469" y="56"/>
                  </a:lnTo>
                  <a:lnTo>
                    <a:pt x="491" y="75"/>
                  </a:lnTo>
                  <a:lnTo>
                    <a:pt x="512" y="95"/>
                  </a:lnTo>
                  <a:lnTo>
                    <a:pt x="531" y="116"/>
                  </a:lnTo>
                  <a:lnTo>
                    <a:pt x="548" y="139"/>
                  </a:lnTo>
                  <a:lnTo>
                    <a:pt x="557" y="151"/>
                  </a:lnTo>
                  <a:lnTo>
                    <a:pt x="563" y="164"/>
                  </a:lnTo>
                  <a:lnTo>
                    <a:pt x="570" y="177"/>
                  </a:lnTo>
                  <a:lnTo>
                    <a:pt x="576" y="191"/>
                  </a:lnTo>
                  <a:lnTo>
                    <a:pt x="582" y="204"/>
                  </a:lnTo>
                  <a:lnTo>
                    <a:pt x="586" y="218"/>
                  </a:lnTo>
                  <a:lnTo>
                    <a:pt x="590" y="232"/>
                  </a:lnTo>
                  <a:lnTo>
                    <a:pt x="594" y="248"/>
                  </a:lnTo>
                  <a:lnTo>
                    <a:pt x="595" y="262"/>
                  </a:lnTo>
                  <a:lnTo>
                    <a:pt x="598" y="278"/>
                  </a:lnTo>
                  <a:lnTo>
                    <a:pt x="600" y="293"/>
                  </a:lnTo>
                  <a:lnTo>
                    <a:pt x="600" y="309"/>
                  </a:lnTo>
                  <a:close/>
                </a:path>
              </a:pathLst>
            </a:custGeom>
            <a:solidFill>
              <a:srgbClr val="9DBA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4" name="Freeform 332"/>
            <p:cNvSpPr>
              <a:spLocks noEditPoints="1"/>
            </p:cNvSpPr>
            <p:nvPr/>
          </p:nvSpPr>
          <p:spPr bwMode="auto">
            <a:xfrm>
              <a:off x="4185" y="2159"/>
              <a:ext cx="600" cy="612"/>
            </a:xfrm>
            <a:custGeom>
              <a:avLst/>
              <a:gdLst>
                <a:gd name="T0" fmla="*/ 596 w 600"/>
                <a:gd name="T1" fmla="*/ 260 h 612"/>
                <a:gd name="T2" fmla="*/ 582 w 600"/>
                <a:gd name="T3" fmla="*/ 202 h 612"/>
                <a:gd name="T4" fmla="*/ 556 w 600"/>
                <a:gd name="T5" fmla="*/ 148 h 612"/>
                <a:gd name="T6" fmla="*/ 491 w 600"/>
                <a:gd name="T7" fmla="*/ 70 h 612"/>
                <a:gd name="T8" fmla="*/ 431 w 600"/>
                <a:gd name="T9" fmla="*/ 30 h 612"/>
                <a:gd name="T10" fmla="*/ 375 w 600"/>
                <a:gd name="T11" fmla="*/ 10 h 612"/>
                <a:gd name="T12" fmla="*/ 315 w 600"/>
                <a:gd name="T13" fmla="*/ 0 h 612"/>
                <a:gd name="T14" fmla="*/ 254 w 600"/>
                <a:gd name="T15" fmla="*/ 5 h 612"/>
                <a:gd name="T16" fmla="*/ 197 w 600"/>
                <a:gd name="T17" fmla="*/ 19 h 612"/>
                <a:gd name="T18" fmla="*/ 144 w 600"/>
                <a:gd name="T19" fmla="*/ 44 h 612"/>
                <a:gd name="T20" fmla="*/ 69 w 600"/>
                <a:gd name="T21" fmla="*/ 113 h 612"/>
                <a:gd name="T22" fmla="*/ 30 w 600"/>
                <a:gd name="T23" fmla="*/ 174 h 612"/>
                <a:gd name="T24" fmla="*/ 9 w 600"/>
                <a:gd name="T25" fmla="*/ 230 h 612"/>
                <a:gd name="T26" fmla="*/ 1 w 600"/>
                <a:gd name="T27" fmla="*/ 291 h 612"/>
                <a:gd name="T28" fmla="*/ 4 w 600"/>
                <a:gd name="T29" fmla="*/ 354 h 612"/>
                <a:gd name="T30" fmla="*/ 18 w 600"/>
                <a:gd name="T31" fmla="*/ 412 h 612"/>
                <a:gd name="T32" fmla="*/ 44 w 600"/>
                <a:gd name="T33" fmla="*/ 466 h 612"/>
                <a:gd name="T34" fmla="*/ 109 w 600"/>
                <a:gd name="T35" fmla="*/ 543 h 612"/>
                <a:gd name="T36" fmla="*/ 171 w 600"/>
                <a:gd name="T37" fmla="*/ 583 h 612"/>
                <a:gd name="T38" fmla="*/ 225 w 600"/>
                <a:gd name="T39" fmla="*/ 604 h 612"/>
                <a:gd name="T40" fmla="*/ 285 w 600"/>
                <a:gd name="T41" fmla="*/ 612 h 612"/>
                <a:gd name="T42" fmla="*/ 346 w 600"/>
                <a:gd name="T43" fmla="*/ 610 h 612"/>
                <a:gd name="T44" fmla="*/ 403 w 600"/>
                <a:gd name="T45" fmla="*/ 594 h 612"/>
                <a:gd name="T46" fmla="*/ 456 w 600"/>
                <a:gd name="T47" fmla="*/ 568 h 612"/>
                <a:gd name="T48" fmla="*/ 531 w 600"/>
                <a:gd name="T49" fmla="*/ 502 h 612"/>
                <a:gd name="T50" fmla="*/ 570 w 600"/>
                <a:gd name="T51" fmla="*/ 439 h 612"/>
                <a:gd name="T52" fmla="*/ 591 w 600"/>
                <a:gd name="T53" fmla="*/ 384 h 612"/>
                <a:gd name="T54" fmla="*/ 599 w 600"/>
                <a:gd name="T55" fmla="*/ 323 h 612"/>
                <a:gd name="T56" fmla="*/ 593 w 600"/>
                <a:gd name="T57" fmla="*/ 337 h 612"/>
                <a:gd name="T58" fmla="*/ 582 w 600"/>
                <a:gd name="T59" fmla="*/ 397 h 612"/>
                <a:gd name="T60" fmla="*/ 545 w 600"/>
                <a:gd name="T61" fmla="*/ 475 h 612"/>
                <a:gd name="T62" fmla="*/ 466 w 600"/>
                <a:gd name="T63" fmla="*/ 557 h 612"/>
                <a:gd name="T64" fmla="*/ 388 w 600"/>
                <a:gd name="T65" fmla="*/ 594 h 612"/>
                <a:gd name="T66" fmla="*/ 331 w 600"/>
                <a:gd name="T67" fmla="*/ 607 h 612"/>
                <a:gd name="T68" fmla="*/ 269 w 600"/>
                <a:gd name="T69" fmla="*/ 607 h 612"/>
                <a:gd name="T70" fmla="*/ 212 w 600"/>
                <a:gd name="T71" fmla="*/ 594 h 612"/>
                <a:gd name="T72" fmla="*/ 134 w 600"/>
                <a:gd name="T73" fmla="*/ 557 h 612"/>
                <a:gd name="T74" fmla="*/ 55 w 600"/>
                <a:gd name="T75" fmla="*/ 475 h 612"/>
                <a:gd name="T76" fmla="*/ 19 w 600"/>
                <a:gd name="T77" fmla="*/ 397 h 612"/>
                <a:gd name="T78" fmla="*/ 7 w 600"/>
                <a:gd name="T79" fmla="*/ 337 h 612"/>
                <a:gd name="T80" fmla="*/ 7 w 600"/>
                <a:gd name="T81" fmla="*/ 276 h 612"/>
                <a:gd name="T82" fmla="*/ 19 w 600"/>
                <a:gd name="T83" fmla="*/ 218 h 612"/>
                <a:gd name="T84" fmla="*/ 55 w 600"/>
                <a:gd name="T85" fmla="*/ 138 h 612"/>
                <a:gd name="T86" fmla="*/ 134 w 600"/>
                <a:gd name="T87" fmla="*/ 57 h 612"/>
                <a:gd name="T88" fmla="*/ 212 w 600"/>
                <a:gd name="T89" fmla="*/ 19 h 612"/>
                <a:gd name="T90" fmla="*/ 269 w 600"/>
                <a:gd name="T91" fmla="*/ 7 h 612"/>
                <a:gd name="T92" fmla="*/ 331 w 600"/>
                <a:gd name="T93" fmla="*/ 7 h 612"/>
                <a:gd name="T94" fmla="*/ 388 w 600"/>
                <a:gd name="T95" fmla="*/ 19 h 612"/>
                <a:gd name="T96" fmla="*/ 466 w 600"/>
                <a:gd name="T97" fmla="*/ 57 h 612"/>
                <a:gd name="T98" fmla="*/ 545 w 600"/>
                <a:gd name="T99" fmla="*/ 138 h 612"/>
                <a:gd name="T100" fmla="*/ 582 w 600"/>
                <a:gd name="T101" fmla="*/ 218 h 612"/>
                <a:gd name="T102" fmla="*/ 593 w 600"/>
                <a:gd name="T103" fmla="*/ 276 h 61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600"/>
                <a:gd name="T157" fmla="*/ 0 h 612"/>
                <a:gd name="T158" fmla="*/ 600 w 600"/>
                <a:gd name="T159" fmla="*/ 612 h 61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600" h="612">
                  <a:moveTo>
                    <a:pt x="600" y="307"/>
                  </a:moveTo>
                  <a:lnTo>
                    <a:pt x="599" y="291"/>
                  </a:lnTo>
                  <a:lnTo>
                    <a:pt x="599" y="276"/>
                  </a:lnTo>
                  <a:lnTo>
                    <a:pt x="596" y="260"/>
                  </a:lnTo>
                  <a:lnTo>
                    <a:pt x="593" y="245"/>
                  </a:lnTo>
                  <a:lnTo>
                    <a:pt x="591" y="230"/>
                  </a:lnTo>
                  <a:lnTo>
                    <a:pt x="587" y="216"/>
                  </a:lnTo>
                  <a:lnTo>
                    <a:pt x="582" y="202"/>
                  </a:lnTo>
                  <a:lnTo>
                    <a:pt x="577" y="188"/>
                  </a:lnTo>
                  <a:lnTo>
                    <a:pt x="570" y="174"/>
                  </a:lnTo>
                  <a:lnTo>
                    <a:pt x="564" y="161"/>
                  </a:lnTo>
                  <a:lnTo>
                    <a:pt x="556" y="148"/>
                  </a:lnTo>
                  <a:lnTo>
                    <a:pt x="549" y="135"/>
                  </a:lnTo>
                  <a:lnTo>
                    <a:pt x="531" y="113"/>
                  </a:lnTo>
                  <a:lnTo>
                    <a:pt x="513" y="90"/>
                  </a:lnTo>
                  <a:lnTo>
                    <a:pt x="491" y="70"/>
                  </a:lnTo>
                  <a:lnTo>
                    <a:pt x="468" y="53"/>
                  </a:lnTo>
                  <a:lnTo>
                    <a:pt x="456" y="44"/>
                  </a:lnTo>
                  <a:lnTo>
                    <a:pt x="443" y="37"/>
                  </a:lnTo>
                  <a:lnTo>
                    <a:pt x="431" y="30"/>
                  </a:lnTo>
                  <a:lnTo>
                    <a:pt x="417" y="25"/>
                  </a:lnTo>
                  <a:lnTo>
                    <a:pt x="403" y="19"/>
                  </a:lnTo>
                  <a:lnTo>
                    <a:pt x="389" y="15"/>
                  </a:lnTo>
                  <a:lnTo>
                    <a:pt x="375" y="10"/>
                  </a:lnTo>
                  <a:lnTo>
                    <a:pt x="360" y="6"/>
                  </a:lnTo>
                  <a:lnTo>
                    <a:pt x="346" y="5"/>
                  </a:lnTo>
                  <a:lnTo>
                    <a:pt x="331" y="2"/>
                  </a:lnTo>
                  <a:lnTo>
                    <a:pt x="315" y="0"/>
                  </a:lnTo>
                  <a:lnTo>
                    <a:pt x="300" y="0"/>
                  </a:lnTo>
                  <a:lnTo>
                    <a:pt x="285" y="0"/>
                  </a:lnTo>
                  <a:lnTo>
                    <a:pt x="269" y="2"/>
                  </a:lnTo>
                  <a:lnTo>
                    <a:pt x="254" y="5"/>
                  </a:lnTo>
                  <a:lnTo>
                    <a:pt x="240" y="6"/>
                  </a:lnTo>
                  <a:lnTo>
                    <a:pt x="225" y="10"/>
                  </a:lnTo>
                  <a:lnTo>
                    <a:pt x="211" y="15"/>
                  </a:lnTo>
                  <a:lnTo>
                    <a:pt x="197" y="19"/>
                  </a:lnTo>
                  <a:lnTo>
                    <a:pt x="183" y="25"/>
                  </a:lnTo>
                  <a:lnTo>
                    <a:pt x="171" y="30"/>
                  </a:lnTo>
                  <a:lnTo>
                    <a:pt x="157" y="37"/>
                  </a:lnTo>
                  <a:lnTo>
                    <a:pt x="144" y="44"/>
                  </a:lnTo>
                  <a:lnTo>
                    <a:pt x="132" y="53"/>
                  </a:lnTo>
                  <a:lnTo>
                    <a:pt x="109" y="70"/>
                  </a:lnTo>
                  <a:lnTo>
                    <a:pt x="89" y="90"/>
                  </a:lnTo>
                  <a:lnTo>
                    <a:pt x="69" y="113"/>
                  </a:lnTo>
                  <a:lnTo>
                    <a:pt x="51" y="135"/>
                  </a:lnTo>
                  <a:lnTo>
                    <a:pt x="44" y="148"/>
                  </a:lnTo>
                  <a:lnTo>
                    <a:pt x="36" y="161"/>
                  </a:lnTo>
                  <a:lnTo>
                    <a:pt x="30" y="174"/>
                  </a:lnTo>
                  <a:lnTo>
                    <a:pt x="23" y="188"/>
                  </a:lnTo>
                  <a:lnTo>
                    <a:pt x="18" y="202"/>
                  </a:lnTo>
                  <a:lnTo>
                    <a:pt x="14" y="216"/>
                  </a:lnTo>
                  <a:lnTo>
                    <a:pt x="9" y="230"/>
                  </a:lnTo>
                  <a:lnTo>
                    <a:pt x="7" y="245"/>
                  </a:lnTo>
                  <a:lnTo>
                    <a:pt x="4" y="260"/>
                  </a:lnTo>
                  <a:lnTo>
                    <a:pt x="1" y="276"/>
                  </a:lnTo>
                  <a:lnTo>
                    <a:pt x="1" y="291"/>
                  </a:lnTo>
                  <a:lnTo>
                    <a:pt x="0" y="307"/>
                  </a:lnTo>
                  <a:lnTo>
                    <a:pt x="1" y="323"/>
                  </a:lnTo>
                  <a:lnTo>
                    <a:pt x="1" y="338"/>
                  </a:lnTo>
                  <a:lnTo>
                    <a:pt x="4" y="354"/>
                  </a:lnTo>
                  <a:lnTo>
                    <a:pt x="7" y="368"/>
                  </a:lnTo>
                  <a:lnTo>
                    <a:pt x="9" y="384"/>
                  </a:lnTo>
                  <a:lnTo>
                    <a:pt x="14" y="398"/>
                  </a:lnTo>
                  <a:lnTo>
                    <a:pt x="18" y="412"/>
                  </a:lnTo>
                  <a:lnTo>
                    <a:pt x="23" y="426"/>
                  </a:lnTo>
                  <a:lnTo>
                    <a:pt x="30" y="439"/>
                  </a:lnTo>
                  <a:lnTo>
                    <a:pt x="36" y="453"/>
                  </a:lnTo>
                  <a:lnTo>
                    <a:pt x="44" y="466"/>
                  </a:lnTo>
                  <a:lnTo>
                    <a:pt x="51" y="477"/>
                  </a:lnTo>
                  <a:lnTo>
                    <a:pt x="69" y="502"/>
                  </a:lnTo>
                  <a:lnTo>
                    <a:pt x="89" y="523"/>
                  </a:lnTo>
                  <a:lnTo>
                    <a:pt x="109" y="543"/>
                  </a:lnTo>
                  <a:lnTo>
                    <a:pt x="132" y="561"/>
                  </a:lnTo>
                  <a:lnTo>
                    <a:pt x="144" y="568"/>
                  </a:lnTo>
                  <a:lnTo>
                    <a:pt x="157" y="575"/>
                  </a:lnTo>
                  <a:lnTo>
                    <a:pt x="171" y="583"/>
                  </a:lnTo>
                  <a:lnTo>
                    <a:pt x="183" y="588"/>
                  </a:lnTo>
                  <a:lnTo>
                    <a:pt x="197" y="594"/>
                  </a:lnTo>
                  <a:lnTo>
                    <a:pt x="211" y="600"/>
                  </a:lnTo>
                  <a:lnTo>
                    <a:pt x="225" y="604"/>
                  </a:lnTo>
                  <a:lnTo>
                    <a:pt x="240" y="607"/>
                  </a:lnTo>
                  <a:lnTo>
                    <a:pt x="254" y="610"/>
                  </a:lnTo>
                  <a:lnTo>
                    <a:pt x="269" y="611"/>
                  </a:lnTo>
                  <a:lnTo>
                    <a:pt x="285" y="612"/>
                  </a:lnTo>
                  <a:lnTo>
                    <a:pt x="300" y="612"/>
                  </a:lnTo>
                  <a:lnTo>
                    <a:pt x="315" y="612"/>
                  </a:lnTo>
                  <a:lnTo>
                    <a:pt x="331" y="611"/>
                  </a:lnTo>
                  <a:lnTo>
                    <a:pt x="346" y="610"/>
                  </a:lnTo>
                  <a:lnTo>
                    <a:pt x="360" y="607"/>
                  </a:lnTo>
                  <a:lnTo>
                    <a:pt x="375" y="604"/>
                  </a:lnTo>
                  <a:lnTo>
                    <a:pt x="389" y="600"/>
                  </a:lnTo>
                  <a:lnTo>
                    <a:pt x="403" y="594"/>
                  </a:lnTo>
                  <a:lnTo>
                    <a:pt x="417" y="588"/>
                  </a:lnTo>
                  <a:lnTo>
                    <a:pt x="431" y="583"/>
                  </a:lnTo>
                  <a:lnTo>
                    <a:pt x="443" y="575"/>
                  </a:lnTo>
                  <a:lnTo>
                    <a:pt x="456" y="568"/>
                  </a:lnTo>
                  <a:lnTo>
                    <a:pt x="468" y="561"/>
                  </a:lnTo>
                  <a:lnTo>
                    <a:pt x="491" y="543"/>
                  </a:lnTo>
                  <a:lnTo>
                    <a:pt x="513" y="523"/>
                  </a:lnTo>
                  <a:lnTo>
                    <a:pt x="531" y="502"/>
                  </a:lnTo>
                  <a:lnTo>
                    <a:pt x="549" y="477"/>
                  </a:lnTo>
                  <a:lnTo>
                    <a:pt x="556" y="466"/>
                  </a:lnTo>
                  <a:lnTo>
                    <a:pt x="564" y="453"/>
                  </a:lnTo>
                  <a:lnTo>
                    <a:pt x="570" y="439"/>
                  </a:lnTo>
                  <a:lnTo>
                    <a:pt x="577" y="426"/>
                  </a:lnTo>
                  <a:lnTo>
                    <a:pt x="582" y="412"/>
                  </a:lnTo>
                  <a:lnTo>
                    <a:pt x="587" y="398"/>
                  </a:lnTo>
                  <a:lnTo>
                    <a:pt x="591" y="384"/>
                  </a:lnTo>
                  <a:lnTo>
                    <a:pt x="593" y="368"/>
                  </a:lnTo>
                  <a:lnTo>
                    <a:pt x="596" y="354"/>
                  </a:lnTo>
                  <a:lnTo>
                    <a:pt x="599" y="338"/>
                  </a:lnTo>
                  <a:lnTo>
                    <a:pt x="599" y="323"/>
                  </a:lnTo>
                  <a:lnTo>
                    <a:pt x="600" y="307"/>
                  </a:lnTo>
                  <a:close/>
                  <a:moveTo>
                    <a:pt x="595" y="307"/>
                  </a:moveTo>
                  <a:lnTo>
                    <a:pt x="595" y="323"/>
                  </a:lnTo>
                  <a:lnTo>
                    <a:pt x="593" y="337"/>
                  </a:lnTo>
                  <a:lnTo>
                    <a:pt x="592" y="353"/>
                  </a:lnTo>
                  <a:lnTo>
                    <a:pt x="589" y="367"/>
                  </a:lnTo>
                  <a:lnTo>
                    <a:pt x="585" y="382"/>
                  </a:lnTo>
                  <a:lnTo>
                    <a:pt x="582" y="397"/>
                  </a:lnTo>
                  <a:lnTo>
                    <a:pt x="577" y="411"/>
                  </a:lnTo>
                  <a:lnTo>
                    <a:pt x="571" y="424"/>
                  </a:lnTo>
                  <a:lnTo>
                    <a:pt x="559" y="451"/>
                  </a:lnTo>
                  <a:lnTo>
                    <a:pt x="545" y="475"/>
                  </a:lnTo>
                  <a:lnTo>
                    <a:pt x="528" y="499"/>
                  </a:lnTo>
                  <a:lnTo>
                    <a:pt x="509" y="520"/>
                  </a:lnTo>
                  <a:lnTo>
                    <a:pt x="488" y="539"/>
                  </a:lnTo>
                  <a:lnTo>
                    <a:pt x="466" y="557"/>
                  </a:lnTo>
                  <a:lnTo>
                    <a:pt x="440" y="571"/>
                  </a:lnTo>
                  <a:lnTo>
                    <a:pt x="415" y="584"/>
                  </a:lnTo>
                  <a:lnTo>
                    <a:pt x="402" y="590"/>
                  </a:lnTo>
                  <a:lnTo>
                    <a:pt x="388" y="594"/>
                  </a:lnTo>
                  <a:lnTo>
                    <a:pt x="374" y="598"/>
                  </a:lnTo>
                  <a:lnTo>
                    <a:pt x="360" y="601"/>
                  </a:lnTo>
                  <a:lnTo>
                    <a:pt x="345" y="604"/>
                  </a:lnTo>
                  <a:lnTo>
                    <a:pt x="331" y="607"/>
                  </a:lnTo>
                  <a:lnTo>
                    <a:pt x="315" y="608"/>
                  </a:lnTo>
                  <a:lnTo>
                    <a:pt x="300" y="608"/>
                  </a:lnTo>
                  <a:lnTo>
                    <a:pt x="285" y="608"/>
                  </a:lnTo>
                  <a:lnTo>
                    <a:pt x="269" y="607"/>
                  </a:lnTo>
                  <a:lnTo>
                    <a:pt x="255" y="604"/>
                  </a:lnTo>
                  <a:lnTo>
                    <a:pt x="240" y="601"/>
                  </a:lnTo>
                  <a:lnTo>
                    <a:pt x="226" y="598"/>
                  </a:lnTo>
                  <a:lnTo>
                    <a:pt x="212" y="594"/>
                  </a:lnTo>
                  <a:lnTo>
                    <a:pt x="198" y="590"/>
                  </a:lnTo>
                  <a:lnTo>
                    <a:pt x="185" y="584"/>
                  </a:lnTo>
                  <a:lnTo>
                    <a:pt x="160" y="571"/>
                  </a:lnTo>
                  <a:lnTo>
                    <a:pt x="134" y="557"/>
                  </a:lnTo>
                  <a:lnTo>
                    <a:pt x="112" y="539"/>
                  </a:lnTo>
                  <a:lnTo>
                    <a:pt x="91" y="520"/>
                  </a:lnTo>
                  <a:lnTo>
                    <a:pt x="72" y="499"/>
                  </a:lnTo>
                  <a:lnTo>
                    <a:pt x="55" y="475"/>
                  </a:lnTo>
                  <a:lnTo>
                    <a:pt x="41" y="451"/>
                  </a:lnTo>
                  <a:lnTo>
                    <a:pt x="29" y="424"/>
                  </a:lnTo>
                  <a:lnTo>
                    <a:pt x="23" y="411"/>
                  </a:lnTo>
                  <a:lnTo>
                    <a:pt x="19" y="397"/>
                  </a:lnTo>
                  <a:lnTo>
                    <a:pt x="15" y="382"/>
                  </a:lnTo>
                  <a:lnTo>
                    <a:pt x="11" y="367"/>
                  </a:lnTo>
                  <a:lnTo>
                    <a:pt x="8" y="353"/>
                  </a:lnTo>
                  <a:lnTo>
                    <a:pt x="7" y="337"/>
                  </a:lnTo>
                  <a:lnTo>
                    <a:pt x="5" y="323"/>
                  </a:lnTo>
                  <a:lnTo>
                    <a:pt x="5" y="307"/>
                  </a:lnTo>
                  <a:lnTo>
                    <a:pt x="5" y="291"/>
                  </a:lnTo>
                  <a:lnTo>
                    <a:pt x="7" y="276"/>
                  </a:lnTo>
                  <a:lnTo>
                    <a:pt x="8" y="260"/>
                  </a:lnTo>
                  <a:lnTo>
                    <a:pt x="11" y="246"/>
                  </a:lnTo>
                  <a:lnTo>
                    <a:pt x="15" y="232"/>
                  </a:lnTo>
                  <a:lnTo>
                    <a:pt x="19" y="218"/>
                  </a:lnTo>
                  <a:lnTo>
                    <a:pt x="23" y="203"/>
                  </a:lnTo>
                  <a:lnTo>
                    <a:pt x="29" y="189"/>
                  </a:lnTo>
                  <a:lnTo>
                    <a:pt x="41" y="164"/>
                  </a:lnTo>
                  <a:lnTo>
                    <a:pt x="55" y="138"/>
                  </a:lnTo>
                  <a:lnTo>
                    <a:pt x="72" y="115"/>
                  </a:lnTo>
                  <a:lnTo>
                    <a:pt x="91" y="94"/>
                  </a:lnTo>
                  <a:lnTo>
                    <a:pt x="112" y="74"/>
                  </a:lnTo>
                  <a:lnTo>
                    <a:pt x="134" y="57"/>
                  </a:lnTo>
                  <a:lnTo>
                    <a:pt x="160" y="42"/>
                  </a:lnTo>
                  <a:lnTo>
                    <a:pt x="185" y="29"/>
                  </a:lnTo>
                  <a:lnTo>
                    <a:pt x="198" y="25"/>
                  </a:lnTo>
                  <a:lnTo>
                    <a:pt x="212" y="19"/>
                  </a:lnTo>
                  <a:lnTo>
                    <a:pt x="226" y="15"/>
                  </a:lnTo>
                  <a:lnTo>
                    <a:pt x="240" y="12"/>
                  </a:lnTo>
                  <a:lnTo>
                    <a:pt x="255" y="9"/>
                  </a:lnTo>
                  <a:lnTo>
                    <a:pt x="269" y="7"/>
                  </a:lnTo>
                  <a:lnTo>
                    <a:pt x="285" y="6"/>
                  </a:lnTo>
                  <a:lnTo>
                    <a:pt x="300" y="6"/>
                  </a:lnTo>
                  <a:lnTo>
                    <a:pt x="315" y="6"/>
                  </a:lnTo>
                  <a:lnTo>
                    <a:pt x="331" y="7"/>
                  </a:lnTo>
                  <a:lnTo>
                    <a:pt x="345" y="9"/>
                  </a:lnTo>
                  <a:lnTo>
                    <a:pt x="360" y="12"/>
                  </a:lnTo>
                  <a:lnTo>
                    <a:pt x="374" y="15"/>
                  </a:lnTo>
                  <a:lnTo>
                    <a:pt x="388" y="19"/>
                  </a:lnTo>
                  <a:lnTo>
                    <a:pt x="402" y="25"/>
                  </a:lnTo>
                  <a:lnTo>
                    <a:pt x="415" y="29"/>
                  </a:lnTo>
                  <a:lnTo>
                    <a:pt x="440" y="42"/>
                  </a:lnTo>
                  <a:lnTo>
                    <a:pt x="466" y="57"/>
                  </a:lnTo>
                  <a:lnTo>
                    <a:pt x="488" y="74"/>
                  </a:lnTo>
                  <a:lnTo>
                    <a:pt x="509" y="94"/>
                  </a:lnTo>
                  <a:lnTo>
                    <a:pt x="528" y="115"/>
                  </a:lnTo>
                  <a:lnTo>
                    <a:pt x="545" y="138"/>
                  </a:lnTo>
                  <a:lnTo>
                    <a:pt x="559" y="164"/>
                  </a:lnTo>
                  <a:lnTo>
                    <a:pt x="571" y="189"/>
                  </a:lnTo>
                  <a:lnTo>
                    <a:pt x="577" y="203"/>
                  </a:lnTo>
                  <a:lnTo>
                    <a:pt x="582" y="218"/>
                  </a:lnTo>
                  <a:lnTo>
                    <a:pt x="585" y="232"/>
                  </a:lnTo>
                  <a:lnTo>
                    <a:pt x="589" y="246"/>
                  </a:lnTo>
                  <a:lnTo>
                    <a:pt x="592" y="260"/>
                  </a:lnTo>
                  <a:lnTo>
                    <a:pt x="593" y="276"/>
                  </a:lnTo>
                  <a:lnTo>
                    <a:pt x="595" y="291"/>
                  </a:lnTo>
                  <a:lnTo>
                    <a:pt x="595" y="307"/>
                  </a:lnTo>
                  <a:close/>
                </a:path>
              </a:pathLst>
            </a:custGeom>
            <a:solidFill>
              <a:srgbClr val="9FB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5" name="Freeform 333"/>
            <p:cNvSpPr>
              <a:spLocks noEditPoints="1"/>
            </p:cNvSpPr>
            <p:nvPr/>
          </p:nvSpPr>
          <p:spPr bwMode="auto">
            <a:xfrm>
              <a:off x="4187" y="2162"/>
              <a:ext cx="596" cy="608"/>
            </a:xfrm>
            <a:custGeom>
              <a:avLst/>
              <a:gdLst>
                <a:gd name="T0" fmla="*/ 591 w 596"/>
                <a:gd name="T1" fmla="*/ 257 h 608"/>
                <a:gd name="T2" fmla="*/ 578 w 596"/>
                <a:gd name="T3" fmla="*/ 199 h 608"/>
                <a:gd name="T4" fmla="*/ 553 w 596"/>
                <a:gd name="T5" fmla="*/ 146 h 608"/>
                <a:gd name="T6" fmla="*/ 487 w 596"/>
                <a:gd name="T7" fmla="*/ 70 h 608"/>
                <a:gd name="T8" fmla="*/ 427 w 596"/>
                <a:gd name="T9" fmla="*/ 30 h 608"/>
                <a:gd name="T10" fmla="*/ 372 w 596"/>
                <a:gd name="T11" fmla="*/ 10 h 608"/>
                <a:gd name="T12" fmla="*/ 313 w 596"/>
                <a:gd name="T13" fmla="*/ 0 h 608"/>
                <a:gd name="T14" fmla="*/ 252 w 596"/>
                <a:gd name="T15" fmla="*/ 3 h 608"/>
                <a:gd name="T16" fmla="*/ 196 w 596"/>
                <a:gd name="T17" fmla="*/ 19 h 608"/>
                <a:gd name="T18" fmla="*/ 144 w 596"/>
                <a:gd name="T19" fmla="*/ 44 h 608"/>
                <a:gd name="T20" fmla="*/ 69 w 596"/>
                <a:gd name="T21" fmla="*/ 111 h 608"/>
                <a:gd name="T22" fmla="*/ 30 w 596"/>
                <a:gd name="T23" fmla="*/ 172 h 608"/>
                <a:gd name="T24" fmla="*/ 10 w 596"/>
                <a:gd name="T25" fmla="*/ 227 h 608"/>
                <a:gd name="T26" fmla="*/ 0 w 596"/>
                <a:gd name="T27" fmla="*/ 288 h 608"/>
                <a:gd name="T28" fmla="*/ 5 w 596"/>
                <a:gd name="T29" fmla="*/ 350 h 608"/>
                <a:gd name="T30" fmla="*/ 18 w 596"/>
                <a:gd name="T31" fmla="*/ 408 h 608"/>
                <a:gd name="T32" fmla="*/ 43 w 596"/>
                <a:gd name="T33" fmla="*/ 462 h 608"/>
                <a:gd name="T34" fmla="*/ 109 w 596"/>
                <a:gd name="T35" fmla="*/ 538 h 608"/>
                <a:gd name="T36" fmla="*/ 169 w 596"/>
                <a:gd name="T37" fmla="*/ 577 h 608"/>
                <a:gd name="T38" fmla="*/ 224 w 596"/>
                <a:gd name="T39" fmla="*/ 598 h 608"/>
                <a:gd name="T40" fmla="*/ 283 w 596"/>
                <a:gd name="T41" fmla="*/ 607 h 608"/>
                <a:gd name="T42" fmla="*/ 344 w 596"/>
                <a:gd name="T43" fmla="*/ 604 h 608"/>
                <a:gd name="T44" fmla="*/ 401 w 596"/>
                <a:gd name="T45" fmla="*/ 590 h 608"/>
                <a:gd name="T46" fmla="*/ 452 w 596"/>
                <a:gd name="T47" fmla="*/ 564 h 608"/>
                <a:gd name="T48" fmla="*/ 527 w 596"/>
                <a:gd name="T49" fmla="*/ 497 h 608"/>
                <a:gd name="T50" fmla="*/ 566 w 596"/>
                <a:gd name="T51" fmla="*/ 435 h 608"/>
                <a:gd name="T52" fmla="*/ 586 w 596"/>
                <a:gd name="T53" fmla="*/ 379 h 608"/>
                <a:gd name="T54" fmla="*/ 596 w 596"/>
                <a:gd name="T55" fmla="*/ 320 h 608"/>
                <a:gd name="T56" fmla="*/ 589 w 596"/>
                <a:gd name="T57" fmla="*/ 334 h 608"/>
                <a:gd name="T58" fmla="*/ 578 w 596"/>
                <a:gd name="T59" fmla="*/ 392 h 608"/>
                <a:gd name="T60" fmla="*/ 540 w 596"/>
                <a:gd name="T61" fmla="*/ 470 h 608"/>
                <a:gd name="T62" fmla="*/ 462 w 596"/>
                <a:gd name="T63" fmla="*/ 551 h 608"/>
                <a:gd name="T64" fmla="*/ 386 w 596"/>
                <a:gd name="T65" fmla="*/ 590 h 608"/>
                <a:gd name="T66" fmla="*/ 329 w 596"/>
                <a:gd name="T67" fmla="*/ 601 h 608"/>
                <a:gd name="T68" fmla="*/ 269 w 596"/>
                <a:gd name="T69" fmla="*/ 601 h 608"/>
                <a:gd name="T70" fmla="*/ 212 w 596"/>
                <a:gd name="T71" fmla="*/ 590 h 608"/>
                <a:gd name="T72" fmla="*/ 134 w 596"/>
                <a:gd name="T73" fmla="*/ 551 h 608"/>
                <a:gd name="T74" fmla="*/ 56 w 596"/>
                <a:gd name="T75" fmla="*/ 470 h 608"/>
                <a:gd name="T76" fmla="*/ 18 w 596"/>
                <a:gd name="T77" fmla="*/ 392 h 608"/>
                <a:gd name="T78" fmla="*/ 7 w 596"/>
                <a:gd name="T79" fmla="*/ 334 h 608"/>
                <a:gd name="T80" fmla="*/ 7 w 596"/>
                <a:gd name="T81" fmla="*/ 273 h 608"/>
                <a:gd name="T82" fmla="*/ 18 w 596"/>
                <a:gd name="T83" fmla="*/ 215 h 608"/>
                <a:gd name="T84" fmla="*/ 56 w 596"/>
                <a:gd name="T85" fmla="*/ 137 h 608"/>
                <a:gd name="T86" fmla="*/ 134 w 596"/>
                <a:gd name="T87" fmla="*/ 56 h 608"/>
                <a:gd name="T88" fmla="*/ 212 w 596"/>
                <a:gd name="T89" fmla="*/ 19 h 608"/>
                <a:gd name="T90" fmla="*/ 269 w 596"/>
                <a:gd name="T91" fmla="*/ 7 h 608"/>
                <a:gd name="T92" fmla="*/ 329 w 596"/>
                <a:gd name="T93" fmla="*/ 7 h 608"/>
                <a:gd name="T94" fmla="*/ 386 w 596"/>
                <a:gd name="T95" fmla="*/ 19 h 608"/>
                <a:gd name="T96" fmla="*/ 462 w 596"/>
                <a:gd name="T97" fmla="*/ 56 h 608"/>
                <a:gd name="T98" fmla="*/ 540 w 596"/>
                <a:gd name="T99" fmla="*/ 137 h 608"/>
                <a:gd name="T100" fmla="*/ 578 w 596"/>
                <a:gd name="T101" fmla="*/ 215 h 608"/>
                <a:gd name="T102" fmla="*/ 589 w 596"/>
                <a:gd name="T103" fmla="*/ 273 h 608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596"/>
                <a:gd name="T157" fmla="*/ 0 h 608"/>
                <a:gd name="T158" fmla="*/ 596 w 596"/>
                <a:gd name="T159" fmla="*/ 608 h 608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596" h="608">
                  <a:moveTo>
                    <a:pt x="596" y="304"/>
                  </a:moveTo>
                  <a:lnTo>
                    <a:pt x="596" y="288"/>
                  </a:lnTo>
                  <a:lnTo>
                    <a:pt x="594" y="273"/>
                  </a:lnTo>
                  <a:lnTo>
                    <a:pt x="591" y="257"/>
                  </a:lnTo>
                  <a:lnTo>
                    <a:pt x="590" y="243"/>
                  </a:lnTo>
                  <a:lnTo>
                    <a:pt x="586" y="227"/>
                  </a:lnTo>
                  <a:lnTo>
                    <a:pt x="582" y="213"/>
                  </a:lnTo>
                  <a:lnTo>
                    <a:pt x="578" y="199"/>
                  </a:lnTo>
                  <a:lnTo>
                    <a:pt x="572" y="186"/>
                  </a:lnTo>
                  <a:lnTo>
                    <a:pt x="566" y="172"/>
                  </a:lnTo>
                  <a:lnTo>
                    <a:pt x="559" y="159"/>
                  </a:lnTo>
                  <a:lnTo>
                    <a:pt x="553" y="146"/>
                  </a:lnTo>
                  <a:lnTo>
                    <a:pt x="544" y="134"/>
                  </a:lnTo>
                  <a:lnTo>
                    <a:pt x="527" y="111"/>
                  </a:lnTo>
                  <a:lnTo>
                    <a:pt x="508" y="90"/>
                  </a:lnTo>
                  <a:lnTo>
                    <a:pt x="487" y="70"/>
                  </a:lnTo>
                  <a:lnTo>
                    <a:pt x="465" y="51"/>
                  </a:lnTo>
                  <a:lnTo>
                    <a:pt x="452" y="44"/>
                  </a:lnTo>
                  <a:lnTo>
                    <a:pt x="440" y="37"/>
                  </a:lnTo>
                  <a:lnTo>
                    <a:pt x="427" y="30"/>
                  </a:lnTo>
                  <a:lnTo>
                    <a:pt x="413" y="24"/>
                  </a:lnTo>
                  <a:lnTo>
                    <a:pt x="401" y="19"/>
                  </a:lnTo>
                  <a:lnTo>
                    <a:pt x="387" y="14"/>
                  </a:lnTo>
                  <a:lnTo>
                    <a:pt x="372" y="10"/>
                  </a:lnTo>
                  <a:lnTo>
                    <a:pt x="358" y="6"/>
                  </a:lnTo>
                  <a:lnTo>
                    <a:pt x="344" y="3"/>
                  </a:lnTo>
                  <a:lnTo>
                    <a:pt x="329" y="2"/>
                  </a:lnTo>
                  <a:lnTo>
                    <a:pt x="313" y="0"/>
                  </a:lnTo>
                  <a:lnTo>
                    <a:pt x="298" y="0"/>
                  </a:lnTo>
                  <a:lnTo>
                    <a:pt x="283" y="0"/>
                  </a:lnTo>
                  <a:lnTo>
                    <a:pt x="267" y="2"/>
                  </a:lnTo>
                  <a:lnTo>
                    <a:pt x="252" y="3"/>
                  </a:lnTo>
                  <a:lnTo>
                    <a:pt x="238" y="6"/>
                  </a:lnTo>
                  <a:lnTo>
                    <a:pt x="224" y="10"/>
                  </a:lnTo>
                  <a:lnTo>
                    <a:pt x="209" y="14"/>
                  </a:lnTo>
                  <a:lnTo>
                    <a:pt x="196" y="19"/>
                  </a:lnTo>
                  <a:lnTo>
                    <a:pt x="183" y="24"/>
                  </a:lnTo>
                  <a:lnTo>
                    <a:pt x="169" y="30"/>
                  </a:lnTo>
                  <a:lnTo>
                    <a:pt x="156" y="37"/>
                  </a:lnTo>
                  <a:lnTo>
                    <a:pt x="144" y="44"/>
                  </a:lnTo>
                  <a:lnTo>
                    <a:pt x="131" y="51"/>
                  </a:lnTo>
                  <a:lnTo>
                    <a:pt x="109" y="70"/>
                  </a:lnTo>
                  <a:lnTo>
                    <a:pt x="88" y="90"/>
                  </a:lnTo>
                  <a:lnTo>
                    <a:pt x="69" y="111"/>
                  </a:lnTo>
                  <a:lnTo>
                    <a:pt x="52" y="134"/>
                  </a:lnTo>
                  <a:lnTo>
                    <a:pt x="43" y="146"/>
                  </a:lnTo>
                  <a:lnTo>
                    <a:pt x="37" y="159"/>
                  </a:lnTo>
                  <a:lnTo>
                    <a:pt x="30" y="172"/>
                  </a:lnTo>
                  <a:lnTo>
                    <a:pt x="24" y="186"/>
                  </a:lnTo>
                  <a:lnTo>
                    <a:pt x="18" y="199"/>
                  </a:lnTo>
                  <a:lnTo>
                    <a:pt x="14" y="213"/>
                  </a:lnTo>
                  <a:lnTo>
                    <a:pt x="10" y="227"/>
                  </a:lnTo>
                  <a:lnTo>
                    <a:pt x="7" y="243"/>
                  </a:lnTo>
                  <a:lnTo>
                    <a:pt x="5" y="257"/>
                  </a:lnTo>
                  <a:lnTo>
                    <a:pt x="2" y="273"/>
                  </a:lnTo>
                  <a:lnTo>
                    <a:pt x="0" y="288"/>
                  </a:lnTo>
                  <a:lnTo>
                    <a:pt x="0" y="304"/>
                  </a:lnTo>
                  <a:lnTo>
                    <a:pt x="0" y="320"/>
                  </a:lnTo>
                  <a:lnTo>
                    <a:pt x="2" y="335"/>
                  </a:lnTo>
                  <a:lnTo>
                    <a:pt x="5" y="350"/>
                  </a:lnTo>
                  <a:lnTo>
                    <a:pt x="7" y="365"/>
                  </a:lnTo>
                  <a:lnTo>
                    <a:pt x="10" y="379"/>
                  </a:lnTo>
                  <a:lnTo>
                    <a:pt x="14" y="394"/>
                  </a:lnTo>
                  <a:lnTo>
                    <a:pt x="18" y="408"/>
                  </a:lnTo>
                  <a:lnTo>
                    <a:pt x="24" y="422"/>
                  </a:lnTo>
                  <a:lnTo>
                    <a:pt x="30" y="435"/>
                  </a:lnTo>
                  <a:lnTo>
                    <a:pt x="37" y="449"/>
                  </a:lnTo>
                  <a:lnTo>
                    <a:pt x="43" y="462"/>
                  </a:lnTo>
                  <a:lnTo>
                    <a:pt x="52" y="473"/>
                  </a:lnTo>
                  <a:lnTo>
                    <a:pt x="69" y="497"/>
                  </a:lnTo>
                  <a:lnTo>
                    <a:pt x="88" y="519"/>
                  </a:lnTo>
                  <a:lnTo>
                    <a:pt x="109" y="538"/>
                  </a:lnTo>
                  <a:lnTo>
                    <a:pt x="131" y="555"/>
                  </a:lnTo>
                  <a:lnTo>
                    <a:pt x="144" y="564"/>
                  </a:lnTo>
                  <a:lnTo>
                    <a:pt x="156" y="571"/>
                  </a:lnTo>
                  <a:lnTo>
                    <a:pt x="169" y="577"/>
                  </a:lnTo>
                  <a:lnTo>
                    <a:pt x="183" y="584"/>
                  </a:lnTo>
                  <a:lnTo>
                    <a:pt x="196" y="590"/>
                  </a:lnTo>
                  <a:lnTo>
                    <a:pt x="209" y="594"/>
                  </a:lnTo>
                  <a:lnTo>
                    <a:pt x="224" y="598"/>
                  </a:lnTo>
                  <a:lnTo>
                    <a:pt x="238" y="601"/>
                  </a:lnTo>
                  <a:lnTo>
                    <a:pt x="252" y="604"/>
                  </a:lnTo>
                  <a:lnTo>
                    <a:pt x="267" y="605"/>
                  </a:lnTo>
                  <a:lnTo>
                    <a:pt x="283" y="607"/>
                  </a:lnTo>
                  <a:lnTo>
                    <a:pt x="298" y="608"/>
                  </a:lnTo>
                  <a:lnTo>
                    <a:pt x="313" y="607"/>
                  </a:lnTo>
                  <a:lnTo>
                    <a:pt x="329" y="605"/>
                  </a:lnTo>
                  <a:lnTo>
                    <a:pt x="344" y="604"/>
                  </a:lnTo>
                  <a:lnTo>
                    <a:pt x="358" y="601"/>
                  </a:lnTo>
                  <a:lnTo>
                    <a:pt x="372" y="598"/>
                  </a:lnTo>
                  <a:lnTo>
                    <a:pt x="387" y="594"/>
                  </a:lnTo>
                  <a:lnTo>
                    <a:pt x="401" y="590"/>
                  </a:lnTo>
                  <a:lnTo>
                    <a:pt x="413" y="584"/>
                  </a:lnTo>
                  <a:lnTo>
                    <a:pt x="427" y="577"/>
                  </a:lnTo>
                  <a:lnTo>
                    <a:pt x="440" y="571"/>
                  </a:lnTo>
                  <a:lnTo>
                    <a:pt x="452" y="564"/>
                  </a:lnTo>
                  <a:lnTo>
                    <a:pt x="465" y="555"/>
                  </a:lnTo>
                  <a:lnTo>
                    <a:pt x="487" y="538"/>
                  </a:lnTo>
                  <a:lnTo>
                    <a:pt x="508" y="519"/>
                  </a:lnTo>
                  <a:lnTo>
                    <a:pt x="527" y="497"/>
                  </a:lnTo>
                  <a:lnTo>
                    <a:pt x="544" y="473"/>
                  </a:lnTo>
                  <a:lnTo>
                    <a:pt x="553" y="462"/>
                  </a:lnTo>
                  <a:lnTo>
                    <a:pt x="559" y="449"/>
                  </a:lnTo>
                  <a:lnTo>
                    <a:pt x="566" y="435"/>
                  </a:lnTo>
                  <a:lnTo>
                    <a:pt x="572" y="422"/>
                  </a:lnTo>
                  <a:lnTo>
                    <a:pt x="578" y="408"/>
                  </a:lnTo>
                  <a:lnTo>
                    <a:pt x="582" y="394"/>
                  </a:lnTo>
                  <a:lnTo>
                    <a:pt x="586" y="379"/>
                  </a:lnTo>
                  <a:lnTo>
                    <a:pt x="590" y="365"/>
                  </a:lnTo>
                  <a:lnTo>
                    <a:pt x="591" y="350"/>
                  </a:lnTo>
                  <a:lnTo>
                    <a:pt x="594" y="335"/>
                  </a:lnTo>
                  <a:lnTo>
                    <a:pt x="596" y="320"/>
                  </a:lnTo>
                  <a:lnTo>
                    <a:pt x="596" y="304"/>
                  </a:lnTo>
                  <a:close/>
                  <a:moveTo>
                    <a:pt x="590" y="304"/>
                  </a:moveTo>
                  <a:lnTo>
                    <a:pt x="590" y="320"/>
                  </a:lnTo>
                  <a:lnTo>
                    <a:pt x="589" y="334"/>
                  </a:lnTo>
                  <a:lnTo>
                    <a:pt x="587" y="350"/>
                  </a:lnTo>
                  <a:lnTo>
                    <a:pt x="585" y="364"/>
                  </a:lnTo>
                  <a:lnTo>
                    <a:pt x="582" y="378"/>
                  </a:lnTo>
                  <a:lnTo>
                    <a:pt x="578" y="392"/>
                  </a:lnTo>
                  <a:lnTo>
                    <a:pt x="573" y="406"/>
                  </a:lnTo>
                  <a:lnTo>
                    <a:pt x="568" y="421"/>
                  </a:lnTo>
                  <a:lnTo>
                    <a:pt x="555" y="446"/>
                  </a:lnTo>
                  <a:lnTo>
                    <a:pt x="540" y="470"/>
                  </a:lnTo>
                  <a:lnTo>
                    <a:pt x="523" y="493"/>
                  </a:lnTo>
                  <a:lnTo>
                    <a:pt x="505" y="514"/>
                  </a:lnTo>
                  <a:lnTo>
                    <a:pt x="484" y="534"/>
                  </a:lnTo>
                  <a:lnTo>
                    <a:pt x="462" y="551"/>
                  </a:lnTo>
                  <a:lnTo>
                    <a:pt x="437" y="567"/>
                  </a:lnTo>
                  <a:lnTo>
                    <a:pt x="412" y="578"/>
                  </a:lnTo>
                  <a:lnTo>
                    <a:pt x="398" y="584"/>
                  </a:lnTo>
                  <a:lnTo>
                    <a:pt x="386" y="590"/>
                  </a:lnTo>
                  <a:lnTo>
                    <a:pt x="372" y="592"/>
                  </a:lnTo>
                  <a:lnTo>
                    <a:pt x="356" y="597"/>
                  </a:lnTo>
                  <a:lnTo>
                    <a:pt x="343" y="599"/>
                  </a:lnTo>
                  <a:lnTo>
                    <a:pt x="329" y="601"/>
                  </a:lnTo>
                  <a:lnTo>
                    <a:pt x="313" y="602"/>
                  </a:lnTo>
                  <a:lnTo>
                    <a:pt x="298" y="602"/>
                  </a:lnTo>
                  <a:lnTo>
                    <a:pt x="283" y="602"/>
                  </a:lnTo>
                  <a:lnTo>
                    <a:pt x="269" y="601"/>
                  </a:lnTo>
                  <a:lnTo>
                    <a:pt x="253" y="599"/>
                  </a:lnTo>
                  <a:lnTo>
                    <a:pt x="240" y="597"/>
                  </a:lnTo>
                  <a:lnTo>
                    <a:pt x="224" y="592"/>
                  </a:lnTo>
                  <a:lnTo>
                    <a:pt x="212" y="590"/>
                  </a:lnTo>
                  <a:lnTo>
                    <a:pt x="198" y="584"/>
                  </a:lnTo>
                  <a:lnTo>
                    <a:pt x="184" y="578"/>
                  </a:lnTo>
                  <a:lnTo>
                    <a:pt x="159" y="567"/>
                  </a:lnTo>
                  <a:lnTo>
                    <a:pt x="134" y="551"/>
                  </a:lnTo>
                  <a:lnTo>
                    <a:pt x="112" y="534"/>
                  </a:lnTo>
                  <a:lnTo>
                    <a:pt x="91" y="514"/>
                  </a:lnTo>
                  <a:lnTo>
                    <a:pt x="73" y="493"/>
                  </a:lnTo>
                  <a:lnTo>
                    <a:pt x="56" y="470"/>
                  </a:lnTo>
                  <a:lnTo>
                    <a:pt x="41" y="446"/>
                  </a:lnTo>
                  <a:lnTo>
                    <a:pt x="28" y="421"/>
                  </a:lnTo>
                  <a:lnTo>
                    <a:pt x="24" y="406"/>
                  </a:lnTo>
                  <a:lnTo>
                    <a:pt x="18" y="392"/>
                  </a:lnTo>
                  <a:lnTo>
                    <a:pt x="14" y="378"/>
                  </a:lnTo>
                  <a:lnTo>
                    <a:pt x="12" y="364"/>
                  </a:lnTo>
                  <a:lnTo>
                    <a:pt x="9" y="350"/>
                  </a:lnTo>
                  <a:lnTo>
                    <a:pt x="7" y="334"/>
                  </a:lnTo>
                  <a:lnTo>
                    <a:pt x="6" y="320"/>
                  </a:lnTo>
                  <a:lnTo>
                    <a:pt x="6" y="304"/>
                  </a:lnTo>
                  <a:lnTo>
                    <a:pt x="6" y="288"/>
                  </a:lnTo>
                  <a:lnTo>
                    <a:pt x="7" y="273"/>
                  </a:lnTo>
                  <a:lnTo>
                    <a:pt x="9" y="259"/>
                  </a:lnTo>
                  <a:lnTo>
                    <a:pt x="12" y="243"/>
                  </a:lnTo>
                  <a:lnTo>
                    <a:pt x="14" y="229"/>
                  </a:lnTo>
                  <a:lnTo>
                    <a:pt x="18" y="215"/>
                  </a:lnTo>
                  <a:lnTo>
                    <a:pt x="24" y="200"/>
                  </a:lnTo>
                  <a:lnTo>
                    <a:pt x="28" y="188"/>
                  </a:lnTo>
                  <a:lnTo>
                    <a:pt x="41" y="162"/>
                  </a:lnTo>
                  <a:lnTo>
                    <a:pt x="56" y="137"/>
                  </a:lnTo>
                  <a:lnTo>
                    <a:pt x="73" y="114"/>
                  </a:lnTo>
                  <a:lnTo>
                    <a:pt x="91" y="93"/>
                  </a:lnTo>
                  <a:lnTo>
                    <a:pt x="112" y="74"/>
                  </a:lnTo>
                  <a:lnTo>
                    <a:pt x="134" y="56"/>
                  </a:lnTo>
                  <a:lnTo>
                    <a:pt x="159" y="41"/>
                  </a:lnTo>
                  <a:lnTo>
                    <a:pt x="184" y="29"/>
                  </a:lnTo>
                  <a:lnTo>
                    <a:pt x="198" y="23"/>
                  </a:lnTo>
                  <a:lnTo>
                    <a:pt x="212" y="19"/>
                  </a:lnTo>
                  <a:lnTo>
                    <a:pt x="224" y="14"/>
                  </a:lnTo>
                  <a:lnTo>
                    <a:pt x="240" y="12"/>
                  </a:lnTo>
                  <a:lnTo>
                    <a:pt x="253" y="9"/>
                  </a:lnTo>
                  <a:lnTo>
                    <a:pt x="269" y="7"/>
                  </a:lnTo>
                  <a:lnTo>
                    <a:pt x="283" y="6"/>
                  </a:lnTo>
                  <a:lnTo>
                    <a:pt x="298" y="6"/>
                  </a:lnTo>
                  <a:lnTo>
                    <a:pt x="313" y="6"/>
                  </a:lnTo>
                  <a:lnTo>
                    <a:pt x="329" y="7"/>
                  </a:lnTo>
                  <a:lnTo>
                    <a:pt x="343" y="9"/>
                  </a:lnTo>
                  <a:lnTo>
                    <a:pt x="356" y="12"/>
                  </a:lnTo>
                  <a:lnTo>
                    <a:pt x="372" y="14"/>
                  </a:lnTo>
                  <a:lnTo>
                    <a:pt x="386" y="19"/>
                  </a:lnTo>
                  <a:lnTo>
                    <a:pt x="398" y="23"/>
                  </a:lnTo>
                  <a:lnTo>
                    <a:pt x="412" y="29"/>
                  </a:lnTo>
                  <a:lnTo>
                    <a:pt x="437" y="41"/>
                  </a:lnTo>
                  <a:lnTo>
                    <a:pt x="462" y="56"/>
                  </a:lnTo>
                  <a:lnTo>
                    <a:pt x="484" y="74"/>
                  </a:lnTo>
                  <a:lnTo>
                    <a:pt x="505" y="93"/>
                  </a:lnTo>
                  <a:lnTo>
                    <a:pt x="523" y="114"/>
                  </a:lnTo>
                  <a:lnTo>
                    <a:pt x="540" y="137"/>
                  </a:lnTo>
                  <a:lnTo>
                    <a:pt x="555" y="162"/>
                  </a:lnTo>
                  <a:lnTo>
                    <a:pt x="568" y="188"/>
                  </a:lnTo>
                  <a:lnTo>
                    <a:pt x="573" y="200"/>
                  </a:lnTo>
                  <a:lnTo>
                    <a:pt x="578" y="215"/>
                  </a:lnTo>
                  <a:lnTo>
                    <a:pt x="582" y="229"/>
                  </a:lnTo>
                  <a:lnTo>
                    <a:pt x="585" y="243"/>
                  </a:lnTo>
                  <a:lnTo>
                    <a:pt x="587" y="259"/>
                  </a:lnTo>
                  <a:lnTo>
                    <a:pt x="589" y="273"/>
                  </a:lnTo>
                  <a:lnTo>
                    <a:pt x="590" y="288"/>
                  </a:lnTo>
                  <a:lnTo>
                    <a:pt x="590" y="304"/>
                  </a:lnTo>
                  <a:close/>
                </a:path>
              </a:pathLst>
            </a:custGeom>
            <a:solidFill>
              <a:srgbClr val="9FB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6" name="Freeform 334"/>
            <p:cNvSpPr>
              <a:spLocks noEditPoints="1"/>
            </p:cNvSpPr>
            <p:nvPr/>
          </p:nvSpPr>
          <p:spPr bwMode="auto">
            <a:xfrm>
              <a:off x="4190" y="2165"/>
              <a:ext cx="590" cy="602"/>
            </a:xfrm>
            <a:custGeom>
              <a:avLst/>
              <a:gdLst>
                <a:gd name="T0" fmla="*/ 587 w 590"/>
                <a:gd name="T1" fmla="*/ 254 h 602"/>
                <a:gd name="T2" fmla="*/ 572 w 590"/>
                <a:gd name="T3" fmla="*/ 197 h 602"/>
                <a:gd name="T4" fmla="*/ 523 w 590"/>
                <a:gd name="T5" fmla="*/ 109 h 602"/>
                <a:gd name="T6" fmla="*/ 435 w 590"/>
                <a:gd name="T7" fmla="*/ 36 h 602"/>
                <a:gd name="T8" fmla="*/ 369 w 590"/>
                <a:gd name="T9" fmla="*/ 9 h 602"/>
                <a:gd name="T10" fmla="*/ 310 w 590"/>
                <a:gd name="T11" fmla="*/ 0 h 602"/>
                <a:gd name="T12" fmla="*/ 250 w 590"/>
                <a:gd name="T13" fmla="*/ 3 h 602"/>
                <a:gd name="T14" fmla="*/ 193 w 590"/>
                <a:gd name="T15" fmla="*/ 19 h 602"/>
                <a:gd name="T16" fmla="*/ 107 w 590"/>
                <a:gd name="T17" fmla="*/ 68 h 602"/>
                <a:gd name="T18" fmla="*/ 36 w 590"/>
                <a:gd name="T19" fmla="*/ 158 h 602"/>
                <a:gd name="T20" fmla="*/ 10 w 590"/>
                <a:gd name="T21" fmla="*/ 226 h 602"/>
                <a:gd name="T22" fmla="*/ 0 w 590"/>
                <a:gd name="T23" fmla="*/ 285 h 602"/>
                <a:gd name="T24" fmla="*/ 3 w 590"/>
                <a:gd name="T25" fmla="*/ 347 h 602"/>
                <a:gd name="T26" fmla="*/ 18 w 590"/>
                <a:gd name="T27" fmla="*/ 405 h 602"/>
                <a:gd name="T28" fmla="*/ 67 w 590"/>
                <a:gd name="T29" fmla="*/ 493 h 602"/>
                <a:gd name="T30" fmla="*/ 155 w 590"/>
                <a:gd name="T31" fmla="*/ 565 h 602"/>
                <a:gd name="T32" fmla="*/ 221 w 590"/>
                <a:gd name="T33" fmla="*/ 592 h 602"/>
                <a:gd name="T34" fmla="*/ 280 w 590"/>
                <a:gd name="T35" fmla="*/ 602 h 602"/>
                <a:gd name="T36" fmla="*/ 340 w 590"/>
                <a:gd name="T37" fmla="*/ 598 h 602"/>
                <a:gd name="T38" fmla="*/ 397 w 590"/>
                <a:gd name="T39" fmla="*/ 584 h 602"/>
                <a:gd name="T40" fmla="*/ 483 w 590"/>
                <a:gd name="T41" fmla="*/ 533 h 602"/>
                <a:gd name="T42" fmla="*/ 554 w 590"/>
                <a:gd name="T43" fmla="*/ 445 h 602"/>
                <a:gd name="T44" fmla="*/ 580 w 590"/>
                <a:gd name="T45" fmla="*/ 376 h 602"/>
                <a:gd name="T46" fmla="*/ 590 w 590"/>
                <a:gd name="T47" fmla="*/ 317 h 602"/>
                <a:gd name="T48" fmla="*/ 583 w 590"/>
                <a:gd name="T49" fmla="*/ 331 h 602"/>
                <a:gd name="T50" fmla="*/ 572 w 590"/>
                <a:gd name="T51" fmla="*/ 389 h 602"/>
                <a:gd name="T52" fmla="*/ 536 w 590"/>
                <a:gd name="T53" fmla="*/ 466 h 602"/>
                <a:gd name="T54" fmla="*/ 458 w 590"/>
                <a:gd name="T55" fmla="*/ 547 h 602"/>
                <a:gd name="T56" fmla="*/ 381 w 590"/>
                <a:gd name="T57" fmla="*/ 584 h 602"/>
                <a:gd name="T58" fmla="*/ 324 w 590"/>
                <a:gd name="T59" fmla="*/ 595 h 602"/>
                <a:gd name="T60" fmla="*/ 266 w 590"/>
                <a:gd name="T61" fmla="*/ 595 h 602"/>
                <a:gd name="T62" fmla="*/ 209 w 590"/>
                <a:gd name="T63" fmla="*/ 584 h 602"/>
                <a:gd name="T64" fmla="*/ 132 w 590"/>
                <a:gd name="T65" fmla="*/ 547 h 602"/>
                <a:gd name="T66" fmla="*/ 54 w 590"/>
                <a:gd name="T67" fmla="*/ 466 h 602"/>
                <a:gd name="T68" fmla="*/ 18 w 590"/>
                <a:gd name="T69" fmla="*/ 389 h 602"/>
                <a:gd name="T70" fmla="*/ 7 w 590"/>
                <a:gd name="T71" fmla="*/ 331 h 602"/>
                <a:gd name="T72" fmla="*/ 7 w 590"/>
                <a:gd name="T73" fmla="*/ 270 h 602"/>
                <a:gd name="T74" fmla="*/ 18 w 590"/>
                <a:gd name="T75" fmla="*/ 213 h 602"/>
                <a:gd name="T76" fmla="*/ 54 w 590"/>
                <a:gd name="T77" fmla="*/ 135 h 602"/>
                <a:gd name="T78" fmla="*/ 132 w 590"/>
                <a:gd name="T79" fmla="*/ 55 h 602"/>
                <a:gd name="T80" fmla="*/ 209 w 590"/>
                <a:gd name="T81" fmla="*/ 19 h 602"/>
                <a:gd name="T82" fmla="*/ 266 w 590"/>
                <a:gd name="T83" fmla="*/ 6 h 602"/>
                <a:gd name="T84" fmla="*/ 324 w 590"/>
                <a:gd name="T85" fmla="*/ 6 h 602"/>
                <a:gd name="T86" fmla="*/ 381 w 590"/>
                <a:gd name="T87" fmla="*/ 19 h 602"/>
                <a:gd name="T88" fmla="*/ 458 w 590"/>
                <a:gd name="T89" fmla="*/ 55 h 602"/>
                <a:gd name="T90" fmla="*/ 536 w 590"/>
                <a:gd name="T91" fmla="*/ 135 h 602"/>
                <a:gd name="T92" fmla="*/ 572 w 590"/>
                <a:gd name="T93" fmla="*/ 213 h 602"/>
                <a:gd name="T94" fmla="*/ 583 w 590"/>
                <a:gd name="T95" fmla="*/ 270 h 60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90"/>
                <a:gd name="T145" fmla="*/ 0 h 602"/>
                <a:gd name="T146" fmla="*/ 590 w 590"/>
                <a:gd name="T147" fmla="*/ 602 h 60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90" h="602">
                  <a:moveTo>
                    <a:pt x="590" y="301"/>
                  </a:moveTo>
                  <a:lnTo>
                    <a:pt x="590" y="285"/>
                  </a:lnTo>
                  <a:lnTo>
                    <a:pt x="588" y="270"/>
                  </a:lnTo>
                  <a:lnTo>
                    <a:pt x="587" y="254"/>
                  </a:lnTo>
                  <a:lnTo>
                    <a:pt x="584" y="240"/>
                  </a:lnTo>
                  <a:lnTo>
                    <a:pt x="580" y="226"/>
                  </a:lnTo>
                  <a:lnTo>
                    <a:pt x="577" y="212"/>
                  </a:lnTo>
                  <a:lnTo>
                    <a:pt x="572" y="197"/>
                  </a:lnTo>
                  <a:lnTo>
                    <a:pt x="566" y="183"/>
                  </a:lnTo>
                  <a:lnTo>
                    <a:pt x="554" y="158"/>
                  </a:lnTo>
                  <a:lnTo>
                    <a:pt x="540" y="132"/>
                  </a:lnTo>
                  <a:lnTo>
                    <a:pt x="523" y="109"/>
                  </a:lnTo>
                  <a:lnTo>
                    <a:pt x="504" y="88"/>
                  </a:lnTo>
                  <a:lnTo>
                    <a:pt x="483" y="68"/>
                  </a:lnTo>
                  <a:lnTo>
                    <a:pt x="461" y="51"/>
                  </a:lnTo>
                  <a:lnTo>
                    <a:pt x="435" y="36"/>
                  </a:lnTo>
                  <a:lnTo>
                    <a:pt x="410" y="23"/>
                  </a:lnTo>
                  <a:lnTo>
                    <a:pt x="397" y="19"/>
                  </a:lnTo>
                  <a:lnTo>
                    <a:pt x="383" y="13"/>
                  </a:lnTo>
                  <a:lnTo>
                    <a:pt x="369" y="9"/>
                  </a:lnTo>
                  <a:lnTo>
                    <a:pt x="355" y="6"/>
                  </a:lnTo>
                  <a:lnTo>
                    <a:pt x="340" y="3"/>
                  </a:lnTo>
                  <a:lnTo>
                    <a:pt x="326" y="1"/>
                  </a:lnTo>
                  <a:lnTo>
                    <a:pt x="310" y="0"/>
                  </a:lnTo>
                  <a:lnTo>
                    <a:pt x="295" y="0"/>
                  </a:lnTo>
                  <a:lnTo>
                    <a:pt x="280" y="0"/>
                  </a:lnTo>
                  <a:lnTo>
                    <a:pt x="264" y="1"/>
                  </a:lnTo>
                  <a:lnTo>
                    <a:pt x="250" y="3"/>
                  </a:lnTo>
                  <a:lnTo>
                    <a:pt x="235" y="6"/>
                  </a:lnTo>
                  <a:lnTo>
                    <a:pt x="221" y="9"/>
                  </a:lnTo>
                  <a:lnTo>
                    <a:pt x="207" y="13"/>
                  </a:lnTo>
                  <a:lnTo>
                    <a:pt x="193" y="19"/>
                  </a:lnTo>
                  <a:lnTo>
                    <a:pt x="180" y="23"/>
                  </a:lnTo>
                  <a:lnTo>
                    <a:pt x="155" y="36"/>
                  </a:lnTo>
                  <a:lnTo>
                    <a:pt x="129" y="51"/>
                  </a:lnTo>
                  <a:lnTo>
                    <a:pt x="107" y="68"/>
                  </a:lnTo>
                  <a:lnTo>
                    <a:pt x="86" y="88"/>
                  </a:lnTo>
                  <a:lnTo>
                    <a:pt x="67" y="109"/>
                  </a:lnTo>
                  <a:lnTo>
                    <a:pt x="50" y="132"/>
                  </a:lnTo>
                  <a:lnTo>
                    <a:pt x="36" y="158"/>
                  </a:lnTo>
                  <a:lnTo>
                    <a:pt x="24" y="183"/>
                  </a:lnTo>
                  <a:lnTo>
                    <a:pt x="18" y="197"/>
                  </a:lnTo>
                  <a:lnTo>
                    <a:pt x="14" y="212"/>
                  </a:lnTo>
                  <a:lnTo>
                    <a:pt x="10" y="226"/>
                  </a:lnTo>
                  <a:lnTo>
                    <a:pt x="6" y="240"/>
                  </a:lnTo>
                  <a:lnTo>
                    <a:pt x="3" y="254"/>
                  </a:lnTo>
                  <a:lnTo>
                    <a:pt x="2" y="270"/>
                  </a:lnTo>
                  <a:lnTo>
                    <a:pt x="0" y="285"/>
                  </a:lnTo>
                  <a:lnTo>
                    <a:pt x="0" y="301"/>
                  </a:lnTo>
                  <a:lnTo>
                    <a:pt x="0" y="317"/>
                  </a:lnTo>
                  <a:lnTo>
                    <a:pt x="2" y="331"/>
                  </a:lnTo>
                  <a:lnTo>
                    <a:pt x="3" y="347"/>
                  </a:lnTo>
                  <a:lnTo>
                    <a:pt x="6" y="361"/>
                  </a:lnTo>
                  <a:lnTo>
                    <a:pt x="10" y="376"/>
                  </a:lnTo>
                  <a:lnTo>
                    <a:pt x="14" y="391"/>
                  </a:lnTo>
                  <a:lnTo>
                    <a:pt x="18" y="405"/>
                  </a:lnTo>
                  <a:lnTo>
                    <a:pt x="24" y="418"/>
                  </a:lnTo>
                  <a:lnTo>
                    <a:pt x="36" y="445"/>
                  </a:lnTo>
                  <a:lnTo>
                    <a:pt x="50" y="469"/>
                  </a:lnTo>
                  <a:lnTo>
                    <a:pt x="67" y="493"/>
                  </a:lnTo>
                  <a:lnTo>
                    <a:pt x="86" y="514"/>
                  </a:lnTo>
                  <a:lnTo>
                    <a:pt x="107" y="533"/>
                  </a:lnTo>
                  <a:lnTo>
                    <a:pt x="129" y="551"/>
                  </a:lnTo>
                  <a:lnTo>
                    <a:pt x="155" y="565"/>
                  </a:lnTo>
                  <a:lnTo>
                    <a:pt x="180" y="578"/>
                  </a:lnTo>
                  <a:lnTo>
                    <a:pt x="193" y="584"/>
                  </a:lnTo>
                  <a:lnTo>
                    <a:pt x="207" y="588"/>
                  </a:lnTo>
                  <a:lnTo>
                    <a:pt x="221" y="592"/>
                  </a:lnTo>
                  <a:lnTo>
                    <a:pt x="235" y="595"/>
                  </a:lnTo>
                  <a:lnTo>
                    <a:pt x="250" y="598"/>
                  </a:lnTo>
                  <a:lnTo>
                    <a:pt x="264" y="601"/>
                  </a:lnTo>
                  <a:lnTo>
                    <a:pt x="280" y="602"/>
                  </a:lnTo>
                  <a:lnTo>
                    <a:pt x="295" y="602"/>
                  </a:lnTo>
                  <a:lnTo>
                    <a:pt x="310" y="602"/>
                  </a:lnTo>
                  <a:lnTo>
                    <a:pt x="326" y="601"/>
                  </a:lnTo>
                  <a:lnTo>
                    <a:pt x="340" y="598"/>
                  </a:lnTo>
                  <a:lnTo>
                    <a:pt x="355" y="595"/>
                  </a:lnTo>
                  <a:lnTo>
                    <a:pt x="369" y="592"/>
                  </a:lnTo>
                  <a:lnTo>
                    <a:pt x="383" y="588"/>
                  </a:lnTo>
                  <a:lnTo>
                    <a:pt x="397" y="584"/>
                  </a:lnTo>
                  <a:lnTo>
                    <a:pt x="410" y="578"/>
                  </a:lnTo>
                  <a:lnTo>
                    <a:pt x="435" y="565"/>
                  </a:lnTo>
                  <a:lnTo>
                    <a:pt x="461" y="551"/>
                  </a:lnTo>
                  <a:lnTo>
                    <a:pt x="483" y="533"/>
                  </a:lnTo>
                  <a:lnTo>
                    <a:pt x="504" y="514"/>
                  </a:lnTo>
                  <a:lnTo>
                    <a:pt x="523" y="493"/>
                  </a:lnTo>
                  <a:lnTo>
                    <a:pt x="540" y="469"/>
                  </a:lnTo>
                  <a:lnTo>
                    <a:pt x="554" y="445"/>
                  </a:lnTo>
                  <a:lnTo>
                    <a:pt x="566" y="418"/>
                  </a:lnTo>
                  <a:lnTo>
                    <a:pt x="572" y="405"/>
                  </a:lnTo>
                  <a:lnTo>
                    <a:pt x="577" y="391"/>
                  </a:lnTo>
                  <a:lnTo>
                    <a:pt x="580" y="376"/>
                  </a:lnTo>
                  <a:lnTo>
                    <a:pt x="584" y="361"/>
                  </a:lnTo>
                  <a:lnTo>
                    <a:pt x="587" y="347"/>
                  </a:lnTo>
                  <a:lnTo>
                    <a:pt x="588" y="331"/>
                  </a:lnTo>
                  <a:lnTo>
                    <a:pt x="590" y="317"/>
                  </a:lnTo>
                  <a:lnTo>
                    <a:pt x="590" y="301"/>
                  </a:lnTo>
                  <a:close/>
                  <a:moveTo>
                    <a:pt x="584" y="301"/>
                  </a:moveTo>
                  <a:lnTo>
                    <a:pt x="584" y="315"/>
                  </a:lnTo>
                  <a:lnTo>
                    <a:pt x="583" y="331"/>
                  </a:lnTo>
                  <a:lnTo>
                    <a:pt x="582" y="345"/>
                  </a:lnTo>
                  <a:lnTo>
                    <a:pt x="579" y="361"/>
                  </a:lnTo>
                  <a:lnTo>
                    <a:pt x="576" y="375"/>
                  </a:lnTo>
                  <a:lnTo>
                    <a:pt x="572" y="389"/>
                  </a:lnTo>
                  <a:lnTo>
                    <a:pt x="568" y="402"/>
                  </a:lnTo>
                  <a:lnTo>
                    <a:pt x="562" y="416"/>
                  </a:lnTo>
                  <a:lnTo>
                    <a:pt x="550" y="442"/>
                  </a:lnTo>
                  <a:lnTo>
                    <a:pt x="536" y="466"/>
                  </a:lnTo>
                  <a:lnTo>
                    <a:pt x="519" y="489"/>
                  </a:lnTo>
                  <a:lnTo>
                    <a:pt x="499" y="510"/>
                  </a:lnTo>
                  <a:lnTo>
                    <a:pt x="480" y="530"/>
                  </a:lnTo>
                  <a:lnTo>
                    <a:pt x="458" y="547"/>
                  </a:lnTo>
                  <a:lnTo>
                    <a:pt x="433" y="561"/>
                  </a:lnTo>
                  <a:lnTo>
                    <a:pt x="408" y="574"/>
                  </a:lnTo>
                  <a:lnTo>
                    <a:pt x="395" y="579"/>
                  </a:lnTo>
                  <a:lnTo>
                    <a:pt x="381" y="584"/>
                  </a:lnTo>
                  <a:lnTo>
                    <a:pt x="367" y="588"/>
                  </a:lnTo>
                  <a:lnTo>
                    <a:pt x="353" y="591"/>
                  </a:lnTo>
                  <a:lnTo>
                    <a:pt x="340" y="594"/>
                  </a:lnTo>
                  <a:lnTo>
                    <a:pt x="324" y="595"/>
                  </a:lnTo>
                  <a:lnTo>
                    <a:pt x="310" y="596"/>
                  </a:lnTo>
                  <a:lnTo>
                    <a:pt x="295" y="596"/>
                  </a:lnTo>
                  <a:lnTo>
                    <a:pt x="280" y="596"/>
                  </a:lnTo>
                  <a:lnTo>
                    <a:pt x="266" y="595"/>
                  </a:lnTo>
                  <a:lnTo>
                    <a:pt x="250" y="594"/>
                  </a:lnTo>
                  <a:lnTo>
                    <a:pt x="237" y="591"/>
                  </a:lnTo>
                  <a:lnTo>
                    <a:pt x="223" y="588"/>
                  </a:lnTo>
                  <a:lnTo>
                    <a:pt x="209" y="584"/>
                  </a:lnTo>
                  <a:lnTo>
                    <a:pt x="195" y="579"/>
                  </a:lnTo>
                  <a:lnTo>
                    <a:pt x="182" y="574"/>
                  </a:lnTo>
                  <a:lnTo>
                    <a:pt x="157" y="561"/>
                  </a:lnTo>
                  <a:lnTo>
                    <a:pt x="132" y="547"/>
                  </a:lnTo>
                  <a:lnTo>
                    <a:pt x="110" y="530"/>
                  </a:lnTo>
                  <a:lnTo>
                    <a:pt x="91" y="510"/>
                  </a:lnTo>
                  <a:lnTo>
                    <a:pt x="71" y="489"/>
                  </a:lnTo>
                  <a:lnTo>
                    <a:pt x="54" y="466"/>
                  </a:lnTo>
                  <a:lnTo>
                    <a:pt x="40" y="442"/>
                  </a:lnTo>
                  <a:lnTo>
                    <a:pt x="28" y="416"/>
                  </a:lnTo>
                  <a:lnTo>
                    <a:pt x="22" y="402"/>
                  </a:lnTo>
                  <a:lnTo>
                    <a:pt x="18" y="389"/>
                  </a:lnTo>
                  <a:lnTo>
                    <a:pt x="14" y="375"/>
                  </a:lnTo>
                  <a:lnTo>
                    <a:pt x="11" y="361"/>
                  </a:lnTo>
                  <a:lnTo>
                    <a:pt x="9" y="345"/>
                  </a:lnTo>
                  <a:lnTo>
                    <a:pt x="7" y="331"/>
                  </a:lnTo>
                  <a:lnTo>
                    <a:pt x="6" y="315"/>
                  </a:lnTo>
                  <a:lnTo>
                    <a:pt x="6" y="301"/>
                  </a:lnTo>
                  <a:lnTo>
                    <a:pt x="6" y="285"/>
                  </a:lnTo>
                  <a:lnTo>
                    <a:pt x="7" y="270"/>
                  </a:lnTo>
                  <a:lnTo>
                    <a:pt x="9" y="256"/>
                  </a:lnTo>
                  <a:lnTo>
                    <a:pt x="11" y="241"/>
                  </a:lnTo>
                  <a:lnTo>
                    <a:pt x="14" y="227"/>
                  </a:lnTo>
                  <a:lnTo>
                    <a:pt x="18" y="213"/>
                  </a:lnTo>
                  <a:lnTo>
                    <a:pt x="22" y="199"/>
                  </a:lnTo>
                  <a:lnTo>
                    <a:pt x="28" y="186"/>
                  </a:lnTo>
                  <a:lnTo>
                    <a:pt x="40" y="159"/>
                  </a:lnTo>
                  <a:lnTo>
                    <a:pt x="54" y="135"/>
                  </a:lnTo>
                  <a:lnTo>
                    <a:pt x="71" y="112"/>
                  </a:lnTo>
                  <a:lnTo>
                    <a:pt x="91" y="91"/>
                  </a:lnTo>
                  <a:lnTo>
                    <a:pt x="110" y="72"/>
                  </a:lnTo>
                  <a:lnTo>
                    <a:pt x="132" y="55"/>
                  </a:lnTo>
                  <a:lnTo>
                    <a:pt x="157" y="40"/>
                  </a:lnTo>
                  <a:lnTo>
                    <a:pt x="182" y="28"/>
                  </a:lnTo>
                  <a:lnTo>
                    <a:pt x="195" y="23"/>
                  </a:lnTo>
                  <a:lnTo>
                    <a:pt x="209" y="19"/>
                  </a:lnTo>
                  <a:lnTo>
                    <a:pt x="223" y="14"/>
                  </a:lnTo>
                  <a:lnTo>
                    <a:pt x="237" y="11"/>
                  </a:lnTo>
                  <a:lnTo>
                    <a:pt x="250" y="9"/>
                  </a:lnTo>
                  <a:lnTo>
                    <a:pt x="266" y="6"/>
                  </a:lnTo>
                  <a:lnTo>
                    <a:pt x="280" y="6"/>
                  </a:lnTo>
                  <a:lnTo>
                    <a:pt x="295" y="4"/>
                  </a:lnTo>
                  <a:lnTo>
                    <a:pt x="310" y="6"/>
                  </a:lnTo>
                  <a:lnTo>
                    <a:pt x="324" y="6"/>
                  </a:lnTo>
                  <a:lnTo>
                    <a:pt x="340" y="9"/>
                  </a:lnTo>
                  <a:lnTo>
                    <a:pt x="353" y="11"/>
                  </a:lnTo>
                  <a:lnTo>
                    <a:pt x="367" y="14"/>
                  </a:lnTo>
                  <a:lnTo>
                    <a:pt x="381" y="19"/>
                  </a:lnTo>
                  <a:lnTo>
                    <a:pt x="395" y="23"/>
                  </a:lnTo>
                  <a:lnTo>
                    <a:pt x="408" y="28"/>
                  </a:lnTo>
                  <a:lnTo>
                    <a:pt x="433" y="40"/>
                  </a:lnTo>
                  <a:lnTo>
                    <a:pt x="458" y="55"/>
                  </a:lnTo>
                  <a:lnTo>
                    <a:pt x="480" y="72"/>
                  </a:lnTo>
                  <a:lnTo>
                    <a:pt x="499" y="91"/>
                  </a:lnTo>
                  <a:lnTo>
                    <a:pt x="519" y="112"/>
                  </a:lnTo>
                  <a:lnTo>
                    <a:pt x="536" y="135"/>
                  </a:lnTo>
                  <a:lnTo>
                    <a:pt x="550" y="159"/>
                  </a:lnTo>
                  <a:lnTo>
                    <a:pt x="562" y="186"/>
                  </a:lnTo>
                  <a:lnTo>
                    <a:pt x="568" y="199"/>
                  </a:lnTo>
                  <a:lnTo>
                    <a:pt x="572" y="213"/>
                  </a:lnTo>
                  <a:lnTo>
                    <a:pt x="576" y="227"/>
                  </a:lnTo>
                  <a:lnTo>
                    <a:pt x="579" y="241"/>
                  </a:lnTo>
                  <a:lnTo>
                    <a:pt x="582" y="256"/>
                  </a:lnTo>
                  <a:lnTo>
                    <a:pt x="583" y="270"/>
                  </a:lnTo>
                  <a:lnTo>
                    <a:pt x="584" y="285"/>
                  </a:lnTo>
                  <a:lnTo>
                    <a:pt x="584" y="301"/>
                  </a:lnTo>
                  <a:close/>
                </a:path>
              </a:pathLst>
            </a:custGeom>
            <a:solidFill>
              <a:srgbClr val="9FBD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7" name="Freeform 335"/>
            <p:cNvSpPr>
              <a:spLocks noEditPoints="1"/>
            </p:cNvSpPr>
            <p:nvPr/>
          </p:nvSpPr>
          <p:spPr bwMode="auto">
            <a:xfrm>
              <a:off x="4193" y="2168"/>
              <a:ext cx="584" cy="596"/>
            </a:xfrm>
            <a:custGeom>
              <a:avLst/>
              <a:gdLst>
                <a:gd name="T0" fmla="*/ 581 w 584"/>
                <a:gd name="T1" fmla="*/ 253 h 596"/>
                <a:gd name="T2" fmla="*/ 567 w 584"/>
                <a:gd name="T3" fmla="*/ 194 h 596"/>
                <a:gd name="T4" fmla="*/ 517 w 584"/>
                <a:gd name="T5" fmla="*/ 108 h 596"/>
                <a:gd name="T6" fmla="*/ 431 w 584"/>
                <a:gd name="T7" fmla="*/ 35 h 596"/>
                <a:gd name="T8" fmla="*/ 366 w 584"/>
                <a:gd name="T9" fmla="*/ 8 h 596"/>
                <a:gd name="T10" fmla="*/ 307 w 584"/>
                <a:gd name="T11" fmla="*/ 0 h 596"/>
                <a:gd name="T12" fmla="*/ 247 w 584"/>
                <a:gd name="T13" fmla="*/ 3 h 596"/>
                <a:gd name="T14" fmla="*/ 192 w 584"/>
                <a:gd name="T15" fmla="*/ 17 h 596"/>
                <a:gd name="T16" fmla="*/ 106 w 584"/>
                <a:gd name="T17" fmla="*/ 68 h 596"/>
                <a:gd name="T18" fmla="*/ 35 w 584"/>
                <a:gd name="T19" fmla="*/ 156 h 596"/>
                <a:gd name="T20" fmla="*/ 8 w 584"/>
                <a:gd name="T21" fmla="*/ 223 h 596"/>
                <a:gd name="T22" fmla="*/ 0 w 584"/>
                <a:gd name="T23" fmla="*/ 282 h 596"/>
                <a:gd name="T24" fmla="*/ 3 w 584"/>
                <a:gd name="T25" fmla="*/ 344 h 596"/>
                <a:gd name="T26" fmla="*/ 18 w 584"/>
                <a:gd name="T27" fmla="*/ 400 h 596"/>
                <a:gd name="T28" fmla="*/ 67 w 584"/>
                <a:gd name="T29" fmla="*/ 487 h 596"/>
                <a:gd name="T30" fmla="*/ 153 w 584"/>
                <a:gd name="T31" fmla="*/ 561 h 596"/>
                <a:gd name="T32" fmla="*/ 218 w 584"/>
                <a:gd name="T33" fmla="*/ 586 h 596"/>
                <a:gd name="T34" fmla="*/ 277 w 584"/>
                <a:gd name="T35" fmla="*/ 596 h 596"/>
                <a:gd name="T36" fmla="*/ 337 w 584"/>
                <a:gd name="T37" fmla="*/ 593 h 596"/>
                <a:gd name="T38" fmla="*/ 392 w 584"/>
                <a:gd name="T39" fmla="*/ 578 h 596"/>
                <a:gd name="T40" fmla="*/ 478 w 584"/>
                <a:gd name="T41" fmla="*/ 528 h 596"/>
                <a:gd name="T42" fmla="*/ 549 w 584"/>
                <a:gd name="T43" fmla="*/ 440 h 596"/>
                <a:gd name="T44" fmla="*/ 576 w 584"/>
                <a:gd name="T45" fmla="*/ 372 h 596"/>
                <a:gd name="T46" fmla="*/ 584 w 584"/>
                <a:gd name="T47" fmla="*/ 314 h 596"/>
                <a:gd name="T48" fmla="*/ 579 w 584"/>
                <a:gd name="T49" fmla="*/ 328 h 596"/>
                <a:gd name="T50" fmla="*/ 566 w 584"/>
                <a:gd name="T51" fmla="*/ 385 h 596"/>
                <a:gd name="T52" fmla="*/ 530 w 584"/>
                <a:gd name="T53" fmla="*/ 461 h 596"/>
                <a:gd name="T54" fmla="*/ 453 w 584"/>
                <a:gd name="T55" fmla="*/ 541 h 596"/>
                <a:gd name="T56" fmla="*/ 377 w 584"/>
                <a:gd name="T57" fmla="*/ 578 h 596"/>
                <a:gd name="T58" fmla="*/ 321 w 584"/>
                <a:gd name="T59" fmla="*/ 589 h 596"/>
                <a:gd name="T60" fmla="*/ 263 w 584"/>
                <a:gd name="T61" fmla="*/ 589 h 596"/>
                <a:gd name="T62" fmla="*/ 207 w 584"/>
                <a:gd name="T63" fmla="*/ 578 h 596"/>
                <a:gd name="T64" fmla="*/ 131 w 584"/>
                <a:gd name="T65" fmla="*/ 541 h 596"/>
                <a:gd name="T66" fmla="*/ 54 w 584"/>
                <a:gd name="T67" fmla="*/ 461 h 596"/>
                <a:gd name="T68" fmla="*/ 18 w 584"/>
                <a:gd name="T69" fmla="*/ 385 h 596"/>
                <a:gd name="T70" fmla="*/ 6 w 584"/>
                <a:gd name="T71" fmla="*/ 328 h 596"/>
                <a:gd name="T72" fmla="*/ 6 w 584"/>
                <a:gd name="T73" fmla="*/ 268 h 596"/>
                <a:gd name="T74" fmla="*/ 18 w 584"/>
                <a:gd name="T75" fmla="*/ 210 h 596"/>
                <a:gd name="T76" fmla="*/ 54 w 584"/>
                <a:gd name="T77" fmla="*/ 133 h 596"/>
                <a:gd name="T78" fmla="*/ 131 w 584"/>
                <a:gd name="T79" fmla="*/ 54 h 596"/>
                <a:gd name="T80" fmla="*/ 207 w 584"/>
                <a:gd name="T81" fmla="*/ 17 h 596"/>
                <a:gd name="T82" fmla="*/ 263 w 584"/>
                <a:gd name="T83" fmla="*/ 6 h 596"/>
                <a:gd name="T84" fmla="*/ 321 w 584"/>
                <a:gd name="T85" fmla="*/ 6 h 596"/>
                <a:gd name="T86" fmla="*/ 377 w 584"/>
                <a:gd name="T87" fmla="*/ 17 h 596"/>
                <a:gd name="T88" fmla="*/ 453 w 584"/>
                <a:gd name="T89" fmla="*/ 54 h 596"/>
                <a:gd name="T90" fmla="*/ 530 w 584"/>
                <a:gd name="T91" fmla="*/ 133 h 596"/>
                <a:gd name="T92" fmla="*/ 566 w 584"/>
                <a:gd name="T93" fmla="*/ 210 h 596"/>
                <a:gd name="T94" fmla="*/ 579 w 584"/>
                <a:gd name="T95" fmla="*/ 268 h 59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84"/>
                <a:gd name="T145" fmla="*/ 0 h 596"/>
                <a:gd name="T146" fmla="*/ 584 w 584"/>
                <a:gd name="T147" fmla="*/ 596 h 59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84" h="596">
                  <a:moveTo>
                    <a:pt x="584" y="298"/>
                  </a:moveTo>
                  <a:lnTo>
                    <a:pt x="584" y="282"/>
                  </a:lnTo>
                  <a:lnTo>
                    <a:pt x="583" y="267"/>
                  </a:lnTo>
                  <a:lnTo>
                    <a:pt x="581" y="253"/>
                  </a:lnTo>
                  <a:lnTo>
                    <a:pt x="579" y="237"/>
                  </a:lnTo>
                  <a:lnTo>
                    <a:pt x="576" y="223"/>
                  </a:lnTo>
                  <a:lnTo>
                    <a:pt x="572" y="209"/>
                  </a:lnTo>
                  <a:lnTo>
                    <a:pt x="567" y="194"/>
                  </a:lnTo>
                  <a:lnTo>
                    <a:pt x="562" y="182"/>
                  </a:lnTo>
                  <a:lnTo>
                    <a:pt x="549" y="156"/>
                  </a:lnTo>
                  <a:lnTo>
                    <a:pt x="534" y="131"/>
                  </a:lnTo>
                  <a:lnTo>
                    <a:pt x="517" y="108"/>
                  </a:lnTo>
                  <a:lnTo>
                    <a:pt x="499" y="87"/>
                  </a:lnTo>
                  <a:lnTo>
                    <a:pt x="478" y="68"/>
                  </a:lnTo>
                  <a:lnTo>
                    <a:pt x="456" y="50"/>
                  </a:lnTo>
                  <a:lnTo>
                    <a:pt x="431" y="35"/>
                  </a:lnTo>
                  <a:lnTo>
                    <a:pt x="406" y="23"/>
                  </a:lnTo>
                  <a:lnTo>
                    <a:pt x="392" y="17"/>
                  </a:lnTo>
                  <a:lnTo>
                    <a:pt x="380" y="13"/>
                  </a:lnTo>
                  <a:lnTo>
                    <a:pt x="366" y="8"/>
                  </a:lnTo>
                  <a:lnTo>
                    <a:pt x="350" y="6"/>
                  </a:lnTo>
                  <a:lnTo>
                    <a:pt x="337" y="3"/>
                  </a:lnTo>
                  <a:lnTo>
                    <a:pt x="323" y="1"/>
                  </a:lnTo>
                  <a:lnTo>
                    <a:pt x="307" y="0"/>
                  </a:lnTo>
                  <a:lnTo>
                    <a:pt x="292" y="0"/>
                  </a:lnTo>
                  <a:lnTo>
                    <a:pt x="277" y="0"/>
                  </a:lnTo>
                  <a:lnTo>
                    <a:pt x="263" y="1"/>
                  </a:lnTo>
                  <a:lnTo>
                    <a:pt x="247" y="3"/>
                  </a:lnTo>
                  <a:lnTo>
                    <a:pt x="234" y="6"/>
                  </a:lnTo>
                  <a:lnTo>
                    <a:pt x="218" y="8"/>
                  </a:lnTo>
                  <a:lnTo>
                    <a:pt x="206" y="13"/>
                  </a:lnTo>
                  <a:lnTo>
                    <a:pt x="192" y="17"/>
                  </a:lnTo>
                  <a:lnTo>
                    <a:pt x="178" y="23"/>
                  </a:lnTo>
                  <a:lnTo>
                    <a:pt x="153" y="35"/>
                  </a:lnTo>
                  <a:lnTo>
                    <a:pt x="128" y="50"/>
                  </a:lnTo>
                  <a:lnTo>
                    <a:pt x="106" y="68"/>
                  </a:lnTo>
                  <a:lnTo>
                    <a:pt x="85" y="87"/>
                  </a:lnTo>
                  <a:lnTo>
                    <a:pt x="67" y="108"/>
                  </a:lnTo>
                  <a:lnTo>
                    <a:pt x="50" y="131"/>
                  </a:lnTo>
                  <a:lnTo>
                    <a:pt x="35" y="156"/>
                  </a:lnTo>
                  <a:lnTo>
                    <a:pt x="22" y="182"/>
                  </a:lnTo>
                  <a:lnTo>
                    <a:pt x="18" y="194"/>
                  </a:lnTo>
                  <a:lnTo>
                    <a:pt x="12" y="209"/>
                  </a:lnTo>
                  <a:lnTo>
                    <a:pt x="8" y="223"/>
                  </a:lnTo>
                  <a:lnTo>
                    <a:pt x="6" y="237"/>
                  </a:lnTo>
                  <a:lnTo>
                    <a:pt x="3" y="253"/>
                  </a:lnTo>
                  <a:lnTo>
                    <a:pt x="1" y="267"/>
                  </a:lnTo>
                  <a:lnTo>
                    <a:pt x="0" y="282"/>
                  </a:lnTo>
                  <a:lnTo>
                    <a:pt x="0" y="298"/>
                  </a:lnTo>
                  <a:lnTo>
                    <a:pt x="0" y="314"/>
                  </a:lnTo>
                  <a:lnTo>
                    <a:pt x="1" y="328"/>
                  </a:lnTo>
                  <a:lnTo>
                    <a:pt x="3" y="344"/>
                  </a:lnTo>
                  <a:lnTo>
                    <a:pt x="6" y="358"/>
                  </a:lnTo>
                  <a:lnTo>
                    <a:pt x="8" y="372"/>
                  </a:lnTo>
                  <a:lnTo>
                    <a:pt x="12" y="386"/>
                  </a:lnTo>
                  <a:lnTo>
                    <a:pt x="18" y="400"/>
                  </a:lnTo>
                  <a:lnTo>
                    <a:pt x="22" y="415"/>
                  </a:lnTo>
                  <a:lnTo>
                    <a:pt x="35" y="440"/>
                  </a:lnTo>
                  <a:lnTo>
                    <a:pt x="50" y="464"/>
                  </a:lnTo>
                  <a:lnTo>
                    <a:pt x="67" y="487"/>
                  </a:lnTo>
                  <a:lnTo>
                    <a:pt x="85" y="508"/>
                  </a:lnTo>
                  <a:lnTo>
                    <a:pt x="106" y="528"/>
                  </a:lnTo>
                  <a:lnTo>
                    <a:pt x="128" y="545"/>
                  </a:lnTo>
                  <a:lnTo>
                    <a:pt x="153" y="561"/>
                  </a:lnTo>
                  <a:lnTo>
                    <a:pt x="178" y="572"/>
                  </a:lnTo>
                  <a:lnTo>
                    <a:pt x="192" y="578"/>
                  </a:lnTo>
                  <a:lnTo>
                    <a:pt x="206" y="584"/>
                  </a:lnTo>
                  <a:lnTo>
                    <a:pt x="218" y="586"/>
                  </a:lnTo>
                  <a:lnTo>
                    <a:pt x="234" y="591"/>
                  </a:lnTo>
                  <a:lnTo>
                    <a:pt x="247" y="593"/>
                  </a:lnTo>
                  <a:lnTo>
                    <a:pt x="263" y="595"/>
                  </a:lnTo>
                  <a:lnTo>
                    <a:pt x="277" y="596"/>
                  </a:lnTo>
                  <a:lnTo>
                    <a:pt x="292" y="596"/>
                  </a:lnTo>
                  <a:lnTo>
                    <a:pt x="307" y="596"/>
                  </a:lnTo>
                  <a:lnTo>
                    <a:pt x="323" y="595"/>
                  </a:lnTo>
                  <a:lnTo>
                    <a:pt x="337" y="593"/>
                  </a:lnTo>
                  <a:lnTo>
                    <a:pt x="350" y="591"/>
                  </a:lnTo>
                  <a:lnTo>
                    <a:pt x="366" y="586"/>
                  </a:lnTo>
                  <a:lnTo>
                    <a:pt x="380" y="584"/>
                  </a:lnTo>
                  <a:lnTo>
                    <a:pt x="392" y="578"/>
                  </a:lnTo>
                  <a:lnTo>
                    <a:pt x="406" y="572"/>
                  </a:lnTo>
                  <a:lnTo>
                    <a:pt x="431" y="561"/>
                  </a:lnTo>
                  <a:lnTo>
                    <a:pt x="456" y="545"/>
                  </a:lnTo>
                  <a:lnTo>
                    <a:pt x="478" y="528"/>
                  </a:lnTo>
                  <a:lnTo>
                    <a:pt x="499" y="508"/>
                  </a:lnTo>
                  <a:lnTo>
                    <a:pt x="517" y="487"/>
                  </a:lnTo>
                  <a:lnTo>
                    <a:pt x="534" y="464"/>
                  </a:lnTo>
                  <a:lnTo>
                    <a:pt x="549" y="440"/>
                  </a:lnTo>
                  <a:lnTo>
                    <a:pt x="562" y="415"/>
                  </a:lnTo>
                  <a:lnTo>
                    <a:pt x="567" y="400"/>
                  </a:lnTo>
                  <a:lnTo>
                    <a:pt x="572" y="386"/>
                  </a:lnTo>
                  <a:lnTo>
                    <a:pt x="576" y="372"/>
                  </a:lnTo>
                  <a:lnTo>
                    <a:pt x="579" y="358"/>
                  </a:lnTo>
                  <a:lnTo>
                    <a:pt x="581" y="344"/>
                  </a:lnTo>
                  <a:lnTo>
                    <a:pt x="583" y="328"/>
                  </a:lnTo>
                  <a:lnTo>
                    <a:pt x="584" y="314"/>
                  </a:lnTo>
                  <a:lnTo>
                    <a:pt x="584" y="298"/>
                  </a:lnTo>
                  <a:close/>
                  <a:moveTo>
                    <a:pt x="580" y="298"/>
                  </a:moveTo>
                  <a:lnTo>
                    <a:pt x="579" y="312"/>
                  </a:lnTo>
                  <a:lnTo>
                    <a:pt x="579" y="328"/>
                  </a:lnTo>
                  <a:lnTo>
                    <a:pt x="576" y="342"/>
                  </a:lnTo>
                  <a:lnTo>
                    <a:pt x="573" y="356"/>
                  </a:lnTo>
                  <a:lnTo>
                    <a:pt x="570" y="371"/>
                  </a:lnTo>
                  <a:lnTo>
                    <a:pt x="566" y="385"/>
                  </a:lnTo>
                  <a:lnTo>
                    <a:pt x="562" y="399"/>
                  </a:lnTo>
                  <a:lnTo>
                    <a:pt x="556" y="412"/>
                  </a:lnTo>
                  <a:lnTo>
                    <a:pt x="545" y="437"/>
                  </a:lnTo>
                  <a:lnTo>
                    <a:pt x="530" y="461"/>
                  </a:lnTo>
                  <a:lnTo>
                    <a:pt x="513" y="484"/>
                  </a:lnTo>
                  <a:lnTo>
                    <a:pt x="495" y="505"/>
                  </a:lnTo>
                  <a:lnTo>
                    <a:pt x="474" y="524"/>
                  </a:lnTo>
                  <a:lnTo>
                    <a:pt x="453" y="541"/>
                  </a:lnTo>
                  <a:lnTo>
                    <a:pt x="430" y="555"/>
                  </a:lnTo>
                  <a:lnTo>
                    <a:pt x="403" y="568"/>
                  </a:lnTo>
                  <a:lnTo>
                    <a:pt x="391" y="574"/>
                  </a:lnTo>
                  <a:lnTo>
                    <a:pt x="377" y="578"/>
                  </a:lnTo>
                  <a:lnTo>
                    <a:pt x="364" y="582"/>
                  </a:lnTo>
                  <a:lnTo>
                    <a:pt x="350" y="585"/>
                  </a:lnTo>
                  <a:lnTo>
                    <a:pt x="335" y="588"/>
                  </a:lnTo>
                  <a:lnTo>
                    <a:pt x="321" y="589"/>
                  </a:lnTo>
                  <a:lnTo>
                    <a:pt x="307" y="591"/>
                  </a:lnTo>
                  <a:lnTo>
                    <a:pt x="292" y="591"/>
                  </a:lnTo>
                  <a:lnTo>
                    <a:pt x="277" y="591"/>
                  </a:lnTo>
                  <a:lnTo>
                    <a:pt x="263" y="589"/>
                  </a:lnTo>
                  <a:lnTo>
                    <a:pt x="249" y="588"/>
                  </a:lnTo>
                  <a:lnTo>
                    <a:pt x="234" y="585"/>
                  </a:lnTo>
                  <a:lnTo>
                    <a:pt x="220" y="582"/>
                  </a:lnTo>
                  <a:lnTo>
                    <a:pt x="207" y="578"/>
                  </a:lnTo>
                  <a:lnTo>
                    <a:pt x="193" y="574"/>
                  </a:lnTo>
                  <a:lnTo>
                    <a:pt x="181" y="568"/>
                  </a:lnTo>
                  <a:lnTo>
                    <a:pt x="156" y="555"/>
                  </a:lnTo>
                  <a:lnTo>
                    <a:pt x="131" y="541"/>
                  </a:lnTo>
                  <a:lnTo>
                    <a:pt x="110" y="524"/>
                  </a:lnTo>
                  <a:lnTo>
                    <a:pt x="89" y="505"/>
                  </a:lnTo>
                  <a:lnTo>
                    <a:pt x="71" y="484"/>
                  </a:lnTo>
                  <a:lnTo>
                    <a:pt x="54" y="461"/>
                  </a:lnTo>
                  <a:lnTo>
                    <a:pt x="39" y="437"/>
                  </a:lnTo>
                  <a:lnTo>
                    <a:pt x="28" y="412"/>
                  </a:lnTo>
                  <a:lnTo>
                    <a:pt x="22" y="399"/>
                  </a:lnTo>
                  <a:lnTo>
                    <a:pt x="18" y="385"/>
                  </a:lnTo>
                  <a:lnTo>
                    <a:pt x="14" y="371"/>
                  </a:lnTo>
                  <a:lnTo>
                    <a:pt x="11" y="356"/>
                  </a:lnTo>
                  <a:lnTo>
                    <a:pt x="8" y="342"/>
                  </a:lnTo>
                  <a:lnTo>
                    <a:pt x="6" y="328"/>
                  </a:lnTo>
                  <a:lnTo>
                    <a:pt x="6" y="312"/>
                  </a:lnTo>
                  <a:lnTo>
                    <a:pt x="4" y="298"/>
                  </a:lnTo>
                  <a:lnTo>
                    <a:pt x="6" y="282"/>
                  </a:lnTo>
                  <a:lnTo>
                    <a:pt x="6" y="268"/>
                  </a:lnTo>
                  <a:lnTo>
                    <a:pt x="8" y="253"/>
                  </a:lnTo>
                  <a:lnTo>
                    <a:pt x="11" y="238"/>
                  </a:lnTo>
                  <a:lnTo>
                    <a:pt x="14" y="224"/>
                  </a:lnTo>
                  <a:lnTo>
                    <a:pt x="18" y="210"/>
                  </a:lnTo>
                  <a:lnTo>
                    <a:pt x="22" y="197"/>
                  </a:lnTo>
                  <a:lnTo>
                    <a:pt x="28" y="183"/>
                  </a:lnTo>
                  <a:lnTo>
                    <a:pt x="39" y="158"/>
                  </a:lnTo>
                  <a:lnTo>
                    <a:pt x="54" y="133"/>
                  </a:lnTo>
                  <a:lnTo>
                    <a:pt x="71" y="111"/>
                  </a:lnTo>
                  <a:lnTo>
                    <a:pt x="89" y="91"/>
                  </a:lnTo>
                  <a:lnTo>
                    <a:pt x="110" y="71"/>
                  </a:lnTo>
                  <a:lnTo>
                    <a:pt x="131" y="54"/>
                  </a:lnTo>
                  <a:lnTo>
                    <a:pt x="156" y="40"/>
                  </a:lnTo>
                  <a:lnTo>
                    <a:pt x="181" y="27"/>
                  </a:lnTo>
                  <a:lnTo>
                    <a:pt x="193" y="23"/>
                  </a:lnTo>
                  <a:lnTo>
                    <a:pt x="207" y="17"/>
                  </a:lnTo>
                  <a:lnTo>
                    <a:pt x="220" y="14"/>
                  </a:lnTo>
                  <a:lnTo>
                    <a:pt x="234" y="10"/>
                  </a:lnTo>
                  <a:lnTo>
                    <a:pt x="249" y="7"/>
                  </a:lnTo>
                  <a:lnTo>
                    <a:pt x="263" y="6"/>
                  </a:lnTo>
                  <a:lnTo>
                    <a:pt x="277" y="4"/>
                  </a:lnTo>
                  <a:lnTo>
                    <a:pt x="292" y="4"/>
                  </a:lnTo>
                  <a:lnTo>
                    <a:pt x="307" y="4"/>
                  </a:lnTo>
                  <a:lnTo>
                    <a:pt x="321" y="6"/>
                  </a:lnTo>
                  <a:lnTo>
                    <a:pt x="335" y="7"/>
                  </a:lnTo>
                  <a:lnTo>
                    <a:pt x="350" y="10"/>
                  </a:lnTo>
                  <a:lnTo>
                    <a:pt x="364" y="14"/>
                  </a:lnTo>
                  <a:lnTo>
                    <a:pt x="377" y="17"/>
                  </a:lnTo>
                  <a:lnTo>
                    <a:pt x="391" y="23"/>
                  </a:lnTo>
                  <a:lnTo>
                    <a:pt x="403" y="27"/>
                  </a:lnTo>
                  <a:lnTo>
                    <a:pt x="430" y="40"/>
                  </a:lnTo>
                  <a:lnTo>
                    <a:pt x="453" y="54"/>
                  </a:lnTo>
                  <a:lnTo>
                    <a:pt x="474" y="71"/>
                  </a:lnTo>
                  <a:lnTo>
                    <a:pt x="495" y="91"/>
                  </a:lnTo>
                  <a:lnTo>
                    <a:pt x="513" y="111"/>
                  </a:lnTo>
                  <a:lnTo>
                    <a:pt x="530" y="133"/>
                  </a:lnTo>
                  <a:lnTo>
                    <a:pt x="545" y="158"/>
                  </a:lnTo>
                  <a:lnTo>
                    <a:pt x="556" y="183"/>
                  </a:lnTo>
                  <a:lnTo>
                    <a:pt x="562" y="197"/>
                  </a:lnTo>
                  <a:lnTo>
                    <a:pt x="566" y="210"/>
                  </a:lnTo>
                  <a:lnTo>
                    <a:pt x="570" y="224"/>
                  </a:lnTo>
                  <a:lnTo>
                    <a:pt x="573" y="238"/>
                  </a:lnTo>
                  <a:lnTo>
                    <a:pt x="576" y="253"/>
                  </a:lnTo>
                  <a:lnTo>
                    <a:pt x="579" y="268"/>
                  </a:lnTo>
                  <a:lnTo>
                    <a:pt x="579" y="282"/>
                  </a:lnTo>
                  <a:lnTo>
                    <a:pt x="580" y="298"/>
                  </a:lnTo>
                  <a:close/>
                </a:path>
              </a:pathLst>
            </a:custGeom>
            <a:solidFill>
              <a:srgbClr val="A2B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8" name="Freeform 336"/>
            <p:cNvSpPr>
              <a:spLocks noEditPoints="1"/>
            </p:cNvSpPr>
            <p:nvPr/>
          </p:nvSpPr>
          <p:spPr bwMode="auto">
            <a:xfrm>
              <a:off x="4196" y="2169"/>
              <a:ext cx="578" cy="592"/>
            </a:xfrm>
            <a:custGeom>
              <a:avLst/>
              <a:gdLst>
                <a:gd name="T0" fmla="*/ 577 w 578"/>
                <a:gd name="T1" fmla="*/ 266 h 592"/>
                <a:gd name="T2" fmla="*/ 570 w 578"/>
                <a:gd name="T3" fmla="*/ 223 h 592"/>
                <a:gd name="T4" fmla="*/ 556 w 578"/>
                <a:gd name="T5" fmla="*/ 182 h 592"/>
                <a:gd name="T6" fmla="*/ 513 w 578"/>
                <a:gd name="T7" fmla="*/ 108 h 592"/>
                <a:gd name="T8" fmla="*/ 452 w 578"/>
                <a:gd name="T9" fmla="*/ 51 h 592"/>
                <a:gd name="T10" fmla="*/ 389 w 578"/>
                <a:gd name="T11" fmla="*/ 19 h 592"/>
                <a:gd name="T12" fmla="*/ 347 w 578"/>
                <a:gd name="T13" fmla="*/ 7 h 592"/>
                <a:gd name="T14" fmla="*/ 304 w 578"/>
                <a:gd name="T15" fmla="*/ 2 h 592"/>
                <a:gd name="T16" fmla="*/ 260 w 578"/>
                <a:gd name="T17" fmla="*/ 2 h 592"/>
                <a:gd name="T18" fmla="*/ 217 w 578"/>
                <a:gd name="T19" fmla="*/ 10 h 592"/>
                <a:gd name="T20" fmla="*/ 176 w 578"/>
                <a:gd name="T21" fmla="*/ 24 h 592"/>
                <a:gd name="T22" fmla="*/ 104 w 578"/>
                <a:gd name="T23" fmla="*/ 68 h 592"/>
                <a:gd name="T24" fmla="*/ 48 w 578"/>
                <a:gd name="T25" fmla="*/ 131 h 592"/>
                <a:gd name="T26" fmla="*/ 16 w 578"/>
                <a:gd name="T27" fmla="*/ 195 h 592"/>
                <a:gd name="T28" fmla="*/ 5 w 578"/>
                <a:gd name="T29" fmla="*/ 237 h 592"/>
                <a:gd name="T30" fmla="*/ 0 w 578"/>
                <a:gd name="T31" fmla="*/ 281 h 592"/>
                <a:gd name="T32" fmla="*/ 1 w 578"/>
                <a:gd name="T33" fmla="*/ 327 h 592"/>
                <a:gd name="T34" fmla="*/ 8 w 578"/>
                <a:gd name="T35" fmla="*/ 371 h 592"/>
                <a:gd name="T36" fmla="*/ 22 w 578"/>
                <a:gd name="T37" fmla="*/ 412 h 592"/>
                <a:gd name="T38" fmla="*/ 65 w 578"/>
                <a:gd name="T39" fmla="*/ 485 h 592"/>
                <a:gd name="T40" fmla="*/ 126 w 578"/>
                <a:gd name="T41" fmla="*/ 543 h 592"/>
                <a:gd name="T42" fmla="*/ 189 w 578"/>
                <a:gd name="T43" fmla="*/ 575 h 592"/>
                <a:gd name="T44" fmla="*/ 231 w 578"/>
                <a:gd name="T45" fmla="*/ 587 h 592"/>
                <a:gd name="T46" fmla="*/ 274 w 578"/>
                <a:gd name="T47" fmla="*/ 592 h 592"/>
                <a:gd name="T48" fmla="*/ 318 w 578"/>
                <a:gd name="T49" fmla="*/ 591 h 592"/>
                <a:gd name="T50" fmla="*/ 361 w 578"/>
                <a:gd name="T51" fmla="*/ 584 h 592"/>
                <a:gd name="T52" fmla="*/ 402 w 578"/>
                <a:gd name="T53" fmla="*/ 570 h 592"/>
                <a:gd name="T54" fmla="*/ 474 w 578"/>
                <a:gd name="T55" fmla="*/ 526 h 592"/>
                <a:gd name="T56" fmla="*/ 530 w 578"/>
                <a:gd name="T57" fmla="*/ 462 h 592"/>
                <a:gd name="T58" fmla="*/ 562 w 578"/>
                <a:gd name="T59" fmla="*/ 398 h 592"/>
                <a:gd name="T60" fmla="*/ 573 w 578"/>
                <a:gd name="T61" fmla="*/ 357 h 592"/>
                <a:gd name="T62" fmla="*/ 578 w 578"/>
                <a:gd name="T63" fmla="*/ 311 h 592"/>
                <a:gd name="T64" fmla="*/ 574 w 578"/>
                <a:gd name="T65" fmla="*/ 311 h 592"/>
                <a:gd name="T66" fmla="*/ 569 w 578"/>
                <a:gd name="T67" fmla="*/ 355 h 592"/>
                <a:gd name="T68" fmla="*/ 539 w 578"/>
                <a:gd name="T69" fmla="*/ 435 h 592"/>
                <a:gd name="T70" fmla="*/ 491 w 578"/>
                <a:gd name="T71" fmla="*/ 503 h 592"/>
                <a:gd name="T72" fmla="*/ 425 w 578"/>
                <a:gd name="T73" fmla="*/ 553 h 592"/>
                <a:gd name="T74" fmla="*/ 374 w 578"/>
                <a:gd name="T75" fmla="*/ 574 h 592"/>
                <a:gd name="T76" fmla="*/ 332 w 578"/>
                <a:gd name="T77" fmla="*/ 584 h 592"/>
                <a:gd name="T78" fmla="*/ 289 w 578"/>
                <a:gd name="T79" fmla="*/ 588 h 592"/>
                <a:gd name="T80" fmla="*/ 246 w 578"/>
                <a:gd name="T81" fmla="*/ 584 h 592"/>
                <a:gd name="T82" fmla="*/ 204 w 578"/>
                <a:gd name="T83" fmla="*/ 574 h 592"/>
                <a:gd name="T84" fmla="*/ 153 w 578"/>
                <a:gd name="T85" fmla="*/ 553 h 592"/>
                <a:gd name="T86" fmla="*/ 87 w 578"/>
                <a:gd name="T87" fmla="*/ 503 h 592"/>
                <a:gd name="T88" fmla="*/ 39 w 578"/>
                <a:gd name="T89" fmla="*/ 435 h 592"/>
                <a:gd name="T90" fmla="*/ 16 w 578"/>
                <a:gd name="T91" fmla="*/ 384 h 592"/>
                <a:gd name="T92" fmla="*/ 8 w 578"/>
                <a:gd name="T93" fmla="*/ 341 h 592"/>
                <a:gd name="T94" fmla="*/ 4 w 578"/>
                <a:gd name="T95" fmla="*/ 297 h 592"/>
                <a:gd name="T96" fmla="*/ 8 w 578"/>
                <a:gd name="T97" fmla="*/ 253 h 592"/>
                <a:gd name="T98" fmla="*/ 16 w 578"/>
                <a:gd name="T99" fmla="*/ 210 h 592"/>
                <a:gd name="T100" fmla="*/ 39 w 578"/>
                <a:gd name="T101" fmla="*/ 158 h 592"/>
                <a:gd name="T102" fmla="*/ 87 w 578"/>
                <a:gd name="T103" fmla="*/ 91 h 592"/>
                <a:gd name="T104" fmla="*/ 153 w 578"/>
                <a:gd name="T105" fmla="*/ 42 h 592"/>
                <a:gd name="T106" fmla="*/ 232 w 578"/>
                <a:gd name="T107" fmla="*/ 12 h 592"/>
                <a:gd name="T108" fmla="*/ 274 w 578"/>
                <a:gd name="T109" fmla="*/ 6 h 592"/>
                <a:gd name="T110" fmla="*/ 318 w 578"/>
                <a:gd name="T111" fmla="*/ 7 h 592"/>
                <a:gd name="T112" fmla="*/ 374 w 578"/>
                <a:gd name="T113" fmla="*/ 19 h 592"/>
                <a:gd name="T114" fmla="*/ 449 w 578"/>
                <a:gd name="T115" fmla="*/ 56 h 592"/>
                <a:gd name="T116" fmla="*/ 509 w 578"/>
                <a:gd name="T117" fmla="*/ 111 h 592"/>
                <a:gd name="T118" fmla="*/ 552 w 578"/>
                <a:gd name="T119" fmla="*/ 183 h 592"/>
                <a:gd name="T120" fmla="*/ 571 w 578"/>
                <a:gd name="T121" fmla="*/ 253 h 592"/>
                <a:gd name="T122" fmla="*/ 574 w 578"/>
                <a:gd name="T123" fmla="*/ 297 h 592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78"/>
                <a:gd name="T187" fmla="*/ 0 h 592"/>
                <a:gd name="T188" fmla="*/ 578 w 578"/>
                <a:gd name="T189" fmla="*/ 592 h 592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78" h="592">
                  <a:moveTo>
                    <a:pt x="578" y="297"/>
                  </a:moveTo>
                  <a:lnTo>
                    <a:pt x="578" y="281"/>
                  </a:lnTo>
                  <a:lnTo>
                    <a:pt x="577" y="266"/>
                  </a:lnTo>
                  <a:lnTo>
                    <a:pt x="576" y="252"/>
                  </a:lnTo>
                  <a:lnTo>
                    <a:pt x="573" y="237"/>
                  </a:lnTo>
                  <a:lnTo>
                    <a:pt x="570" y="223"/>
                  </a:lnTo>
                  <a:lnTo>
                    <a:pt x="566" y="209"/>
                  </a:lnTo>
                  <a:lnTo>
                    <a:pt x="562" y="195"/>
                  </a:lnTo>
                  <a:lnTo>
                    <a:pt x="556" y="182"/>
                  </a:lnTo>
                  <a:lnTo>
                    <a:pt x="544" y="155"/>
                  </a:lnTo>
                  <a:lnTo>
                    <a:pt x="530" y="131"/>
                  </a:lnTo>
                  <a:lnTo>
                    <a:pt x="513" y="108"/>
                  </a:lnTo>
                  <a:lnTo>
                    <a:pt x="493" y="87"/>
                  </a:lnTo>
                  <a:lnTo>
                    <a:pt x="474" y="68"/>
                  </a:lnTo>
                  <a:lnTo>
                    <a:pt x="452" y="51"/>
                  </a:lnTo>
                  <a:lnTo>
                    <a:pt x="427" y="36"/>
                  </a:lnTo>
                  <a:lnTo>
                    <a:pt x="402" y="24"/>
                  </a:lnTo>
                  <a:lnTo>
                    <a:pt x="389" y="19"/>
                  </a:lnTo>
                  <a:lnTo>
                    <a:pt x="375" y="15"/>
                  </a:lnTo>
                  <a:lnTo>
                    <a:pt x="361" y="10"/>
                  </a:lnTo>
                  <a:lnTo>
                    <a:pt x="347" y="7"/>
                  </a:lnTo>
                  <a:lnTo>
                    <a:pt x="334" y="5"/>
                  </a:lnTo>
                  <a:lnTo>
                    <a:pt x="318" y="2"/>
                  </a:lnTo>
                  <a:lnTo>
                    <a:pt x="304" y="2"/>
                  </a:lnTo>
                  <a:lnTo>
                    <a:pt x="289" y="0"/>
                  </a:lnTo>
                  <a:lnTo>
                    <a:pt x="274" y="2"/>
                  </a:lnTo>
                  <a:lnTo>
                    <a:pt x="260" y="2"/>
                  </a:lnTo>
                  <a:lnTo>
                    <a:pt x="244" y="5"/>
                  </a:lnTo>
                  <a:lnTo>
                    <a:pt x="231" y="7"/>
                  </a:lnTo>
                  <a:lnTo>
                    <a:pt x="217" y="10"/>
                  </a:lnTo>
                  <a:lnTo>
                    <a:pt x="203" y="15"/>
                  </a:lnTo>
                  <a:lnTo>
                    <a:pt x="189" y="19"/>
                  </a:lnTo>
                  <a:lnTo>
                    <a:pt x="176" y="24"/>
                  </a:lnTo>
                  <a:lnTo>
                    <a:pt x="151" y="36"/>
                  </a:lnTo>
                  <a:lnTo>
                    <a:pt x="126" y="51"/>
                  </a:lnTo>
                  <a:lnTo>
                    <a:pt x="104" y="68"/>
                  </a:lnTo>
                  <a:lnTo>
                    <a:pt x="85" y="87"/>
                  </a:lnTo>
                  <a:lnTo>
                    <a:pt x="65" y="108"/>
                  </a:lnTo>
                  <a:lnTo>
                    <a:pt x="48" y="131"/>
                  </a:lnTo>
                  <a:lnTo>
                    <a:pt x="34" y="155"/>
                  </a:lnTo>
                  <a:lnTo>
                    <a:pt x="22" y="182"/>
                  </a:lnTo>
                  <a:lnTo>
                    <a:pt x="16" y="195"/>
                  </a:lnTo>
                  <a:lnTo>
                    <a:pt x="12" y="209"/>
                  </a:lnTo>
                  <a:lnTo>
                    <a:pt x="8" y="223"/>
                  </a:lnTo>
                  <a:lnTo>
                    <a:pt x="5" y="237"/>
                  </a:lnTo>
                  <a:lnTo>
                    <a:pt x="3" y="252"/>
                  </a:lnTo>
                  <a:lnTo>
                    <a:pt x="1" y="266"/>
                  </a:lnTo>
                  <a:lnTo>
                    <a:pt x="0" y="281"/>
                  </a:lnTo>
                  <a:lnTo>
                    <a:pt x="0" y="297"/>
                  </a:lnTo>
                  <a:lnTo>
                    <a:pt x="0" y="311"/>
                  </a:lnTo>
                  <a:lnTo>
                    <a:pt x="1" y="327"/>
                  </a:lnTo>
                  <a:lnTo>
                    <a:pt x="3" y="341"/>
                  </a:lnTo>
                  <a:lnTo>
                    <a:pt x="5" y="357"/>
                  </a:lnTo>
                  <a:lnTo>
                    <a:pt x="8" y="371"/>
                  </a:lnTo>
                  <a:lnTo>
                    <a:pt x="12" y="385"/>
                  </a:lnTo>
                  <a:lnTo>
                    <a:pt x="16" y="398"/>
                  </a:lnTo>
                  <a:lnTo>
                    <a:pt x="22" y="412"/>
                  </a:lnTo>
                  <a:lnTo>
                    <a:pt x="34" y="438"/>
                  </a:lnTo>
                  <a:lnTo>
                    <a:pt x="48" y="462"/>
                  </a:lnTo>
                  <a:lnTo>
                    <a:pt x="65" y="485"/>
                  </a:lnTo>
                  <a:lnTo>
                    <a:pt x="85" y="506"/>
                  </a:lnTo>
                  <a:lnTo>
                    <a:pt x="104" y="526"/>
                  </a:lnTo>
                  <a:lnTo>
                    <a:pt x="126" y="543"/>
                  </a:lnTo>
                  <a:lnTo>
                    <a:pt x="151" y="557"/>
                  </a:lnTo>
                  <a:lnTo>
                    <a:pt x="176" y="570"/>
                  </a:lnTo>
                  <a:lnTo>
                    <a:pt x="189" y="575"/>
                  </a:lnTo>
                  <a:lnTo>
                    <a:pt x="203" y="580"/>
                  </a:lnTo>
                  <a:lnTo>
                    <a:pt x="217" y="584"/>
                  </a:lnTo>
                  <a:lnTo>
                    <a:pt x="231" y="587"/>
                  </a:lnTo>
                  <a:lnTo>
                    <a:pt x="244" y="590"/>
                  </a:lnTo>
                  <a:lnTo>
                    <a:pt x="260" y="591"/>
                  </a:lnTo>
                  <a:lnTo>
                    <a:pt x="274" y="592"/>
                  </a:lnTo>
                  <a:lnTo>
                    <a:pt x="289" y="592"/>
                  </a:lnTo>
                  <a:lnTo>
                    <a:pt x="304" y="592"/>
                  </a:lnTo>
                  <a:lnTo>
                    <a:pt x="318" y="591"/>
                  </a:lnTo>
                  <a:lnTo>
                    <a:pt x="334" y="590"/>
                  </a:lnTo>
                  <a:lnTo>
                    <a:pt x="347" y="587"/>
                  </a:lnTo>
                  <a:lnTo>
                    <a:pt x="361" y="584"/>
                  </a:lnTo>
                  <a:lnTo>
                    <a:pt x="375" y="580"/>
                  </a:lnTo>
                  <a:lnTo>
                    <a:pt x="389" y="575"/>
                  </a:lnTo>
                  <a:lnTo>
                    <a:pt x="402" y="570"/>
                  </a:lnTo>
                  <a:lnTo>
                    <a:pt x="427" y="557"/>
                  </a:lnTo>
                  <a:lnTo>
                    <a:pt x="452" y="543"/>
                  </a:lnTo>
                  <a:lnTo>
                    <a:pt x="474" y="526"/>
                  </a:lnTo>
                  <a:lnTo>
                    <a:pt x="493" y="506"/>
                  </a:lnTo>
                  <a:lnTo>
                    <a:pt x="513" y="485"/>
                  </a:lnTo>
                  <a:lnTo>
                    <a:pt x="530" y="462"/>
                  </a:lnTo>
                  <a:lnTo>
                    <a:pt x="544" y="438"/>
                  </a:lnTo>
                  <a:lnTo>
                    <a:pt x="556" y="412"/>
                  </a:lnTo>
                  <a:lnTo>
                    <a:pt x="562" y="398"/>
                  </a:lnTo>
                  <a:lnTo>
                    <a:pt x="566" y="385"/>
                  </a:lnTo>
                  <a:lnTo>
                    <a:pt x="570" y="371"/>
                  </a:lnTo>
                  <a:lnTo>
                    <a:pt x="573" y="357"/>
                  </a:lnTo>
                  <a:lnTo>
                    <a:pt x="576" y="341"/>
                  </a:lnTo>
                  <a:lnTo>
                    <a:pt x="577" y="327"/>
                  </a:lnTo>
                  <a:lnTo>
                    <a:pt x="578" y="311"/>
                  </a:lnTo>
                  <a:lnTo>
                    <a:pt x="578" y="297"/>
                  </a:lnTo>
                  <a:close/>
                  <a:moveTo>
                    <a:pt x="574" y="297"/>
                  </a:moveTo>
                  <a:lnTo>
                    <a:pt x="574" y="311"/>
                  </a:lnTo>
                  <a:lnTo>
                    <a:pt x="573" y="327"/>
                  </a:lnTo>
                  <a:lnTo>
                    <a:pt x="571" y="341"/>
                  </a:lnTo>
                  <a:lnTo>
                    <a:pt x="569" y="355"/>
                  </a:lnTo>
                  <a:lnTo>
                    <a:pt x="562" y="384"/>
                  </a:lnTo>
                  <a:lnTo>
                    <a:pt x="552" y="409"/>
                  </a:lnTo>
                  <a:lnTo>
                    <a:pt x="539" y="435"/>
                  </a:lnTo>
                  <a:lnTo>
                    <a:pt x="525" y="459"/>
                  </a:lnTo>
                  <a:lnTo>
                    <a:pt x="509" y="482"/>
                  </a:lnTo>
                  <a:lnTo>
                    <a:pt x="491" y="503"/>
                  </a:lnTo>
                  <a:lnTo>
                    <a:pt x="470" y="521"/>
                  </a:lnTo>
                  <a:lnTo>
                    <a:pt x="449" y="538"/>
                  </a:lnTo>
                  <a:lnTo>
                    <a:pt x="425" y="553"/>
                  </a:lnTo>
                  <a:lnTo>
                    <a:pt x="400" y="564"/>
                  </a:lnTo>
                  <a:lnTo>
                    <a:pt x="386" y="570"/>
                  </a:lnTo>
                  <a:lnTo>
                    <a:pt x="374" y="574"/>
                  </a:lnTo>
                  <a:lnTo>
                    <a:pt x="360" y="578"/>
                  </a:lnTo>
                  <a:lnTo>
                    <a:pt x="346" y="581"/>
                  </a:lnTo>
                  <a:lnTo>
                    <a:pt x="332" y="584"/>
                  </a:lnTo>
                  <a:lnTo>
                    <a:pt x="318" y="587"/>
                  </a:lnTo>
                  <a:lnTo>
                    <a:pt x="304" y="587"/>
                  </a:lnTo>
                  <a:lnTo>
                    <a:pt x="289" y="588"/>
                  </a:lnTo>
                  <a:lnTo>
                    <a:pt x="274" y="587"/>
                  </a:lnTo>
                  <a:lnTo>
                    <a:pt x="260" y="587"/>
                  </a:lnTo>
                  <a:lnTo>
                    <a:pt x="246" y="584"/>
                  </a:lnTo>
                  <a:lnTo>
                    <a:pt x="232" y="581"/>
                  </a:lnTo>
                  <a:lnTo>
                    <a:pt x="218" y="578"/>
                  </a:lnTo>
                  <a:lnTo>
                    <a:pt x="204" y="574"/>
                  </a:lnTo>
                  <a:lnTo>
                    <a:pt x="192" y="570"/>
                  </a:lnTo>
                  <a:lnTo>
                    <a:pt x="178" y="564"/>
                  </a:lnTo>
                  <a:lnTo>
                    <a:pt x="153" y="553"/>
                  </a:lnTo>
                  <a:lnTo>
                    <a:pt x="129" y="538"/>
                  </a:lnTo>
                  <a:lnTo>
                    <a:pt x="108" y="521"/>
                  </a:lnTo>
                  <a:lnTo>
                    <a:pt x="87" y="503"/>
                  </a:lnTo>
                  <a:lnTo>
                    <a:pt x="69" y="482"/>
                  </a:lnTo>
                  <a:lnTo>
                    <a:pt x="53" y="459"/>
                  </a:lnTo>
                  <a:lnTo>
                    <a:pt x="39" y="435"/>
                  </a:lnTo>
                  <a:lnTo>
                    <a:pt x="26" y="409"/>
                  </a:lnTo>
                  <a:lnTo>
                    <a:pt x="22" y="396"/>
                  </a:lnTo>
                  <a:lnTo>
                    <a:pt x="16" y="384"/>
                  </a:lnTo>
                  <a:lnTo>
                    <a:pt x="14" y="370"/>
                  </a:lnTo>
                  <a:lnTo>
                    <a:pt x="9" y="355"/>
                  </a:lnTo>
                  <a:lnTo>
                    <a:pt x="8" y="341"/>
                  </a:lnTo>
                  <a:lnTo>
                    <a:pt x="5" y="327"/>
                  </a:lnTo>
                  <a:lnTo>
                    <a:pt x="4" y="311"/>
                  </a:lnTo>
                  <a:lnTo>
                    <a:pt x="4" y="297"/>
                  </a:lnTo>
                  <a:lnTo>
                    <a:pt x="4" y="281"/>
                  </a:lnTo>
                  <a:lnTo>
                    <a:pt x="5" y="267"/>
                  </a:lnTo>
                  <a:lnTo>
                    <a:pt x="8" y="253"/>
                  </a:lnTo>
                  <a:lnTo>
                    <a:pt x="9" y="237"/>
                  </a:lnTo>
                  <a:lnTo>
                    <a:pt x="14" y="225"/>
                  </a:lnTo>
                  <a:lnTo>
                    <a:pt x="16" y="210"/>
                  </a:lnTo>
                  <a:lnTo>
                    <a:pt x="22" y="196"/>
                  </a:lnTo>
                  <a:lnTo>
                    <a:pt x="26" y="183"/>
                  </a:lnTo>
                  <a:lnTo>
                    <a:pt x="39" y="158"/>
                  </a:lnTo>
                  <a:lnTo>
                    <a:pt x="53" y="134"/>
                  </a:lnTo>
                  <a:lnTo>
                    <a:pt x="69" y="111"/>
                  </a:lnTo>
                  <a:lnTo>
                    <a:pt x="87" y="91"/>
                  </a:lnTo>
                  <a:lnTo>
                    <a:pt x="108" y="73"/>
                  </a:lnTo>
                  <a:lnTo>
                    <a:pt x="129" y="56"/>
                  </a:lnTo>
                  <a:lnTo>
                    <a:pt x="153" y="42"/>
                  </a:lnTo>
                  <a:lnTo>
                    <a:pt x="178" y="29"/>
                  </a:lnTo>
                  <a:lnTo>
                    <a:pt x="204" y="19"/>
                  </a:lnTo>
                  <a:lnTo>
                    <a:pt x="232" y="12"/>
                  </a:lnTo>
                  <a:lnTo>
                    <a:pt x="246" y="9"/>
                  </a:lnTo>
                  <a:lnTo>
                    <a:pt x="260" y="7"/>
                  </a:lnTo>
                  <a:lnTo>
                    <a:pt x="274" y="6"/>
                  </a:lnTo>
                  <a:lnTo>
                    <a:pt x="289" y="6"/>
                  </a:lnTo>
                  <a:lnTo>
                    <a:pt x="304" y="6"/>
                  </a:lnTo>
                  <a:lnTo>
                    <a:pt x="318" y="7"/>
                  </a:lnTo>
                  <a:lnTo>
                    <a:pt x="332" y="9"/>
                  </a:lnTo>
                  <a:lnTo>
                    <a:pt x="346" y="12"/>
                  </a:lnTo>
                  <a:lnTo>
                    <a:pt x="374" y="19"/>
                  </a:lnTo>
                  <a:lnTo>
                    <a:pt x="400" y="29"/>
                  </a:lnTo>
                  <a:lnTo>
                    <a:pt x="425" y="42"/>
                  </a:lnTo>
                  <a:lnTo>
                    <a:pt x="449" y="56"/>
                  </a:lnTo>
                  <a:lnTo>
                    <a:pt x="470" y="73"/>
                  </a:lnTo>
                  <a:lnTo>
                    <a:pt x="491" y="91"/>
                  </a:lnTo>
                  <a:lnTo>
                    <a:pt x="509" y="111"/>
                  </a:lnTo>
                  <a:lnTo>
                    <a:pt x="525" y="134"/>
                  </a:lnTo>
                  <a:lnTo>
                    <a:pt x="539" y="158"/>
                  </a:lnTo>
                  <a:lnTo>
                    <a:pt x="552" y="183"/>
                  </a:lnTo>
                  <a:lnTo>
                    <a:pt x="562" y="210"/>
                  </a:lnTo>
                  <a:lnTo>
                    <a:pt x="569" y="237"/>
                  </a:lnTo>
                  <a:lnTo>
                    <a:pt x="571" y="253"/>
                  </a:lnTo>
                  <a:lnTo>
                    <a:pt x="573" y="267"/>
                  </a:lnTo>
                  <a:lnTo>
                    <a:pt x="574" y="281"/>
                  </a:lnTo>
                  <a:lnTo>
                    <a:pt x="574" y="297"/>
                  </a:lnTo>
                  <a:close/>
                </a:path>
              </a:pathLst>
            </a:custGeom>
            <a:solidFill>
              <a:srgbClr val="A2B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49" name="Freeform 337"/>
            <p:cNvSpPr>
              <a:spLocks noEditPoints="1"/>
            </p:cNvSpPr>
            <p:nvPr/>
          </p:nvSpPr>
          <p:spPr bwMode="auto">
            <a:xfrm>
              <a:off x="4197" y="2172"/>
              <a:ext cx="576" cy="587"/>
            </a:xfrm>
            <a:custGeom>
              <a:avLst/>
              <a:gdLst>
                <a:gd name="T0" fmla="*/ 575 w 576"/>
                <a:gd name="T1" fmla="*/ 264 h 587"/>
                <a:gd name="T2" fmla="*/ 566 w 576"/>
                <a:gd name="T3" fmla="*/ 220 h 587"/>
                <a:gd name="T4" fmla="*/ 552 w 576"/>
                <a:gd name="T5" fmla="*/ 179 h 587"/>
                <a:gd name="T6" fmla="*/ 509 w 576"/>
                <a:gd name="T7" fmla="*/ 107 h 587"/>
                <a:gd name="T8" fmla="*/ 449 w 576"/>
                <a:gd name="T9" fmla="*/ 50 h 587"/>
                <a:gd name="T10" fmla="*/ 387 w 576"/>
                <a:gd name="T11" fmla="*/ 19 h 587"/>
                <a:gd name="T12" fmla="*/ 346 w 576"/>
                <a:gd name="T13" fmla="*/ 6 h 587"/>
                <a:gd name="T14" fmla="*/ 303 w 576"/>
                <a:gd name="T15" fmla="*/ 0 h 587"/>
                <a:gd name="T16" fmla="*/ 259 w 576"/>
                <a:gd name="T17" fmla="*/ 2 h 587"/>
                <a:gd name="T18" fmla="*/ 216 w 576"/>
                <a:gd name="T19" fmla="*/ 10 h 587"/>
                <a:gd name="T20" fmla="*/ 177 w 576"/>
                <a:gd name="T21" fmla="*/ 23 h 587"/>
                <a:gd name="T22" fmla="*/ 106 w 576"/>
                <a:gd name="T23" fmla="*/ 67 h 587"/>
                <a:gd name="T24" fmla="*/ 50 w 576"/>
                <a:gd name="T25" fmla="*/ 129 h 587"/>
                <a:gd name="T26" fmla="*/ 18 w 576"/>
                <a:gd name="T27" fmla="*/ 193 h 587"/>
                <a:gd name="T28" fmla="*/ 7 w 576"/>
                <a:gd name="T29" fmla="*/ 234 h 587"/>
                <a:gd name="T30" fmla="*/ 2 w 576"/>
                <a:gd name="T31" fmla="*/ 278 h 587"/>
                <a:gd name="T32" fmla="*/ 2 w 576"/>
                <a:gd name="T33" fmla="*/ 324 h 587"/>
                <a:gd name="T34" fmla="*/ 10 w 576"/>
                <a:gd name="T35" fmla="*/ 367 h 587"/>
                <a:gd name="T36" fmla="*/ 24 w 576"/>
                <a:gd name="T37" fmla="*/ 408 h 587"/>
                <a:gd name="T38" fmla="*/ 67 w 576"/>
                <a:gd name="T39" fmla="*/ 480 h 587"/>
                <a:gd name="T40" fmla="*/ 127 w 576"/>
                <a:gd name="T41" fmla="*/ 537 h 587"/>
                <a:gd name="T42" fmla="*/ 189 w 576"/>
                <a:gd name="T43" fmla="*/ 570 h 587"/>
                <a:gd name="T44" fmla="*/ 230 w 576"/>
                <a:gd name="T45" fmla="*/ 581 h 587"/>
                <a:gd name="T46" fmla="*/ 273 w 576"/>
                <a:gd name="T47" fmla="*/ 587 h 587"/>
                <a:gd name="T48" fmla="*/ 317 w 576"/>
                <a:gd name="T49" fmla="*/ 585 h 587"/>
                <a:gd name="T50" fmla="*/ 360 w 576"/>
                <a:gd name="T51" fmla="*/ 578 h 587"/>
                <a:gd name="T52" fmla="*/ 399 w 576"/>
                <a:gd name="T53" fmla="*/ 564 h 587"/>
                <a:gd name="T54" fmla="*/ 470 w 576"/>
                <a:gd name="T55" fmla="*/ 520 h 587"/>
                <a:gd name="T56" fmla="*/ 526 w 576"/>
                <a:gd name="T57" fmla="*/ 457 h 587"/>
                <a:gd name="T58" fmla="*/ 558 w 576"/>
                <a:gd name="T59" fmla="*/ 395 h 587"/>
                <a:gd name="T60" fmla="*/ 569 w 576"/>
                <a:gd name="T61" fmla="*/ 352 h 587"/>
                <a:gd name="T62" fmla="*/ 575 w 576"/>
                <a:gd name="T63" fmla="*/ 308 h 587"/>
                <a:gd name="T64" fmla="*/ 570 w 576"/>
                <a:gd name="T65" fmla="*/ 308 h 587"/>
                <a:gd name="T66" fmla="*/ 565 w 576"/>
                <a:gd name="T67" fmla="*/ 352 h 587"/>
                <a:gd name="T68" fmla="*/ 537 w 576"/>
                <a:gd name="T69" fmla="*/ 432 h 587"/>
                <a:gd name="T70" fmla="*/ 488 w 576"/>
                <a:gd name="T71" fmla="*/ 497 h 587"/>
                <a:gd name="T72" fmla="*/ 423 w 576"/>
                <a:gd name="T73" fmla="*/ 547 h 587"/>
                <a:gd name="T74" fmla="*/ 345 w 576"/>
                <a:gd name="T75" fmla="*/ 577 h 587"/>
                <a:gd name="T76" fmla="*/ 302 w 576"/>
                <a:gd name="T77" fmla="*/ 582 h 587"/>
                <a:gd name="T78" fmla="*/ 259 w 576"/>
                <a:gd name="T79" fmla="*/ 581 h 587"/>
                <a:gd name="T80" fmla="*/ 205 w 576"/>
                <a:gd name="T81" fmla="*/ 570 h 587"/>
                <a:gd name="T82" fmla="*/ 129 w 576"/>
                <a:gd name="T83" fmla="*/ 533 h 587"/>
                <a:gd name="T84" fmla="*/ 70 w 576"/>
                <a:gd name="T85" fmla="*/ 477 h 587"/>
                <a:gd name="T86" fmla="*/ 28 w 576"/>
                <a:gd name="T87" fmla="*/ 406 h 587"/>
                <a:gd name="T88" fmla="*/ 8 w 576"/>
                <a:gd name="T89" fmla="*/ 338 h 587"/>
                <a:gd name="T90" fmla="*/ 6 w 576"/>
                <a:gd name="T91" fmla="*/ 294 h 587"/>
                <a:gd name="T92" fmla="*/ 8 w 576"/>
                <a:gd name="T93" fmla="*/ 250 h 587"/>
                <a:gd name="T94" fmla="*/ 28 w 576"/>
                <a:gd name="T95" fmla="*/ 182 h 587"/>
                <a:gd name="T96" fmla="*/ 70 w 576"/>
                <a:gd name="T97" fmla="*/ 111 h 587"/>
                <a:gd name="T98" fmla="*/ 129 w 576"/>
                <a:gd name="T99" fmla="*/ 54 h 587"/>
                <a:gd name="T100" fmla="*/ 205 w 576"/>
                <a:gd name="T101" fmla="*/ 19 h 587"/>
                <a:gd name="T102" fmla="*/ 259 w 576"/>
                <a:gd name="T103" fmla="*/ 7 h 587"/>
                <a:gd name="T104" fmla="*/ 302 w 576"/>
                <a:gd name="T105" fmla="*/ 6 h 587"/>
                <a:gd name="T106" fmla="*/ 345 w 576"/>
                <a:gd name="T107" fmla="*/ 12 h 587"/>
                <a:gd name="T108" fmla="*/ 423 w 576"/>
                <a:gd name="T109" fmla="*/ 40 h 587"/>
                <a:gd name="T110" fmla="*/ 488 w 576"/>
                <a:gd name="T111" fmla="*/ 90 h 587"/>
                <a:gd name="T112" fmla="*/ 537 w 576"/>
                <a:gd name="T113" fmla="*/ 156 h 587"/>
                <a:gd name="T114" fmla="*/ 565 w 576"/>
                <a:gd name="T115" fmla="*/ 236 h 587"/>
                <a:gd name="T116" fmla="*/ 570 w 576"/>
                <a:gd name="T117" fmla="*/ 278 h 587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576"/>
                <a:gd name="T178" fmla="*/ 0 h 587"/>
                <a:gd name="T179" fmla="*/ 576 w 576"/>
                <a:gd name="T180" fmla="*/ 587 h 587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576" h="587">
                  <a:moveTo>
                    <a:pt x="576" y="294"/>
                  </a:moveTo>
                  <a:lnTo>
                    <a:pt x="575" y="278"/>
                  </a:lnTo>
                  <a:lnTo>
                    <a:pt x="575" y="264"/>
                  </a:lnTo>
                  <a:lnTo>
                    <a:pt x="572" y="249"/>
                  </a:lnTo>
                  <a:lnTo>
                    <a:pt x="569" y="234"/>
                  </a:lnTo>
                  <a:lnTo>
                    <a:pt x="566" y="220"/>
                  </a:lnTo>
                  <a:lnTo>
                    <a:pt x="562" y="206"/>
                  </a:lnTo>
                  <a:lnTo>
                    <a:pt x="558" y="193"/>
                  </a:lnTo>
                  <a:lnTo>
                    <a:pt x="552" y="179"/>
                  </a:lnTo>
                  <a:lnTo>
                    <a:pt x="541" y="154"/>
                  </a:lnTo>
                  <a:lnTo>
                    <a:pt x="526" y="129"/>
                  </a:lnTo>
                  <a:lnTo>
                    <a:pt x="509" y="107"/>
                  </a:lnTo>
                  <a:lnTo>
                    <a:pt x="491" y="87"/>
                  </a:lnTo>
                  <a:lnTo>
                    <a:pt x="470" y="67"/>
                  </a:lnTo>
                  <a:lnTo>
                    <a:pt x="449" y="50"/>
                  </a:lnTo>
                  <a:lnTo>
                    <a:pt x="426" y="36"/>
                  </a:lnTo>
                  <a:lnTo>
                    <a:pt x="399" y="23"/>
                  </a:lnTo>
                  <a:lnTo>
                    <a:pt x="387" y="19"/>
                  </a:lnTo>
                  <a:lnTo>
                    <a:pt x="373" y="13"/>
                  </a:lnTo>
                  <a:lnTo>
                    <a:pt x="360" y="10"/>
                  </a:lnTo>
                  <a:lnTo>
                    <a:pt x="346" y="6"/>
                  </a:lnTo>
                  <a:lnTo>
                    <a:pt x="331" y="3"/>
                  </a:lnTo>
                  <a:lnTo>
                    <a:pt x="317" y="2"/>
                  </a:lnTo>
                  <a:lnTo>
                    <a:pt x="303" y="0"/>
                  </a:lnTo>
                  <a:lnTo>
                    <a:pt x="288" y="0"/>
                  </a:lnTo>
                  <a:lnTo>
                    <a:pt x="273" y="0"/>
                  </a:lnTo>
                  <a:lnTo>
                    <a:pt x="259" y="2"/>
                  </a:lnTo>
                  <a:lnTo>
                    <a:pt x="245" y="3"/>
                  </a:lnTo>
                  <a:lnTo>
                    <a:pt x="230" y="6"/>
                  </a:lnTo>
                  <a:lnTo>
                    <a:pt x="216" y="10"/>
                  </a:lnTo>
                  <a:lnTo>
                    <a:pt x="203" y="13"/>
                  </a:lnTo>
                  <a:lnTo>
                    <a:pt x="189" y="19"/>
                  </a:lnTo>
                  <a:lnTo>
                    <a:pt x="177" y="23"/>
                  </a:lnTo>
                  <a:lnTo>
                    <a:pt x="152" y="36"/>
                  </a:lnTo>
                  <a:lnTo>
                    <a:pt x="127" y="50"/>
                  </a:lnTo>
                  <a:lnTo>
                    <a:pt x="106" y="67"/>
                  </a:lnTo>
                  <a:lnTo>
                    <a:pt x="85" y="87"/>
                  </a:lnTo>
                  <a:lnTo>
                    <a:pt x="67" y="107"/>
                  </a:lnTo>
                  <a:lnTo>
                    <a:pt x="50" y="129"/>
                  </a:lnTo>
                  <a:lnTo>
                    <a:pt x="35" y="154"/>
                  </a:lnTo>
                  <a:lnTo>
                    <a:pt x="24" y="179"/>
                  </a:lnTo>
                  <a:lnTo>
                    <a:pt x="18" y="193"/>
                  </a:lnTo>
                  <a:lnTo>
                    <a:pt x="14" y="206"/>
                  </a:lnTo>
                  <a:lnTo>
                    <a:pt x="10" y="220"/>
                  </a:lnTo>
                  <a:lnTo>
                    <a:pt x="7" y="234"/>
                  </a:lnTo>
                  <a:lnTo>
                    <a:pt x="4" y="249"/>
                  </a:lnTo>
                  <a:lnTo>
                    <a:pt x="2" y="264"/>
                  </a:lnTo>
                  <a:lnTo>
                    <a:pt x="2" y="278"/>
                  </a:lnTo>
                  <a:lnTo>
                    <a:pt x="0" y="294"/>
                  </a:lnTo>
                  <a:lnTo>
                    <a:pt x="2" y="308"/>
                  </a:lnTo>
                  <a:lnTo>
                    <a:pt x="2" y="324"/>
                  </a:lnTo>
                  <a:lnTo>
                    <a:pt x="4" y="338"/>
                  </a:lnTo>
                  <a:lnTo>
                    <a:pt x="7" y="352"/>
                  </a:lnTo>
                  <a:lnTo>
                    <a:pt x="10" y="367"/>
                  </a:lnTo>
                  <a:lnTo>
                    <a:pt x="14" y="381"/>
                  </a:lnTo>
                  <a:lnTo>
                    <a:pt x="18" y="395"/>
                  </a:lnTo>
                  <a:lnTo>
                    <a:pt x="24" y="408"/>
                  </a:lnTo>
                  <a:lnTo>
                    <a:pt x="35" y="433"/>
                  </a:lnTo>
                  <a:lnTo>
                    <a:pt x="50" y="457"/>
                  </a:lnTo>
                  <a:lnTo>
                    <a:pt x="67" y="480"/>
                  </a:lnTo>
                  <a:lnTo>
                    <a:pt x="85" y="501"/>
                  </a:lnTo>
                  <a:lnTo>
                    <a:pt x="106" y="520"/>
                  </a:lnTo>
                  <a:lnTo>
                    <a:pt x="127" y="537"/>
                  </a:lnTo>
                  <a:lnTo>
                    <a:pt x="152" y="551"/>
                  </a:lnTo>
                  <a:lnTo>
                    <a:pt x="177" y="564"/>
                  </a:lnTo>
                  <a:lnTo>
                    <a:pt x="189" y="570"/>
                  </a:lnTo>
                  <a:lnTo>
                    <a:pt x="203" y="574"/>
                  </a:lnTo>
                  <a:lnTo>
                    <a:pt x="216" y="578"/>
                  </a:lnTo>
                  <a:lnTo>
                    <a:pt x="230" y="581"/>
                  </a:lnTo>
                  <a:lnTo>
                    <a:pt x="245" y="584"/>
                  </a:lnTo>
                  <a:lnTo>
                    <a:pt x="259" y="585"/>
                  </a:lnTo>
                  <a:lnTo>
                    <a:pt x="273" y="587"/>
                  </a:lnTo>
                  <a:lnTo>
                    <a:pt x="288" y="587"/>
                  </a:lnTo>
                  <a:lnTo>
                    <a:pt x="303" y="587"/>
                  </a:lnTo>
                  <a:lnTo>
                    <a:pt x="317" y="585"/>
                  </a:lnTo>
                  <a:lnTo>
                    <a:pt x="331" y="584"/>
                  </a:lnTo>
                  <a:lnTo>
                    <a:pt x="346" y="581"/>
                  </a:lnTo>
                  <a:lnTo>
                    <a:pt x="360" y="578"/>
                  </a:lnTo>
                  <a:lnTo>
                    <a:pt x="373" y="574"/>
                  </a:lnTo>
                  <a:lnTo>
                    <a:pt x="387" y="570"/>
                  </a:lnTo>
                  <a:lnTo>
                    <a:pt x="399" y="564"/>
                  </a:lnTo>
                  <a:lnTo>
                    <a:pt x="426" y="551"/>
                  </a:lnTo>
                  <a:lnTo>
                    <a:pt x="449" y="537"/>
                  </a:lnTo>
                  <a:lnTo>
                    <a:pt x="470" y="520"/>
                  </a:lnTo>
                  <a:lnTo>
                    <a:pt x="491" y="501"/>
                  </a:lnTo>
                  <a:lnTo>
                    <a:pt x="509" y="480"/>
                  </a:lnTo>
                  <a:lnTo>
                    <a:pt x="526" y="457"/>
                  </a:lnTo>
                  <a:lnTo>
                    <a:pt x="541" y="433"/>
                  </a:lnTo>
                  <a:lnTo>
                    <a:pt x="552" y="408"/>
                  </a:lnTo>
                  <a:lnTo>
                    <a:pt x="558" y="395"/>
                  </a:lnTo>
                  <a:lnTo>
                    <a:pt x="562" y="381"/>
                  </a:lnTo>
                  <a:lnTo>
                    <a:pt x="566" y="367"/>
                  </a:lnTo>
                  <a:lnTo>
                    <a:pt x="569" y="352"/>
                  </a:lnTo>
                  <a:lnTo>
                    <a:pt x="572" y="338"/>
                  </a:lnTo>
                  <a:lnTo>
                    <a:pt x="575" y="324"/>
                  </a:lnTo>
                  <a:lnTo>
                    <a:pt x="575" y="308"/>
                  </a:lnTo>
                  <a:lnTo>
                    <a:pt x="576" y="294"/>
                  </a:lnTo>
                  <a:close/>
                  <a:moveTo>
                    <a:pt x="570" y="294"/>
                  </a:moveTo>
                  <a:lnTo>
                    <a:pt x="570" y="308"/>
                  </a:lnTo>
                  <a:lnTo>
                    <a:pt x="569" y="324"/>
                  </a:lnTo>
                  <a:lnTo>
                    <a:pt x="568" y="338"/>
                  </a:lnTo>
                  <a:lnTo>
                    <a:pt x="565" y="352"/>
                  </a:lnTo>
                  <a:lnTo>
                    <a:pt x="558" y="379"/>
                  </a:lnTo>
                  <a:lnTo>
                    <a:pt x="548" y="406"/>
                  </a:lnTo>
                  <a:lnTo>
                    <a:pt x="537" y="432"/>
                  </a:lnTo>
                  <a:lnTo>
                    <a:pt x="522" y="455"/>
                  </a:lnTo>
                  <a:lnTo>
                    <a:pt x="506" y="477"/>
                  </a:lnTo>
                  <a:lnTo>
                    <a:pt x="488" y="497"/>
                  </a:lnTo>
                  <a:lnTo>
                    <a:pt x="467" y="516"/>
                  </a:lnTo>
                  <a:lnTo>
                    <a:pt x="447" y="533"/>
                  </a:lnTo>
                  <a:lnTo>
                    <a:pt x="423" y="547"/>
                  </a:lnTo>
                  <a:lnTo>
                    <a:pt x="398" y="560"/>
                  </a:lnTo>
                  <a:lnTo>
                    <a:pt x="371" y="570"/>
                  </a:lnTo>
                  <a:lnTo>
                    <a:pt x="345" y="577"/>
                  </a:lnTo>
                  <a:lnTo>
                    <a:pt x="331" y="578"/>
                  </a:lnTo>
                  <a:lnTo>
                    <a:pt x="317" y="581"/>
                  </a:lnTo>
                  <a:lnTo>
                    <a:pt x="302" y="582"/>
                  </a:lnTo>
                  <a:lnTo>
                    <a:pt x="288" y="582"/>
                  </a:lnTo>
                  <a:lnTo>
                    <a:pt x="274" y="582"/>
                  </a:lnTo>
                  <a:lnTo>
                    <a:pt x="259" y="581"/>
                  </a:lnTo>
                  <a:lnTo>
                    <a:pt x="245" y="578"/>
                  </a:lnTo>
                  <a:lnTo>
                    <a:pt x="231" y="577"/>
                  </a:lnTo>
                  <a:lnTo>
                    <a:pt x="205" y="570"/>
                  </a:lnTo>
                  <a:lnTo>
                    <a:pt x="178" y="560"/>
                  </a:lnTo>
                  <a:lnTo>
                    <a:pt x="153" y="547"/>
                  </a:lnTo>
                  <a:lnTo>
                    <a:pt x="129" y="533"/>
                  </a:lnTo>
                  <a:lnTo>
                    <a:pt x="109" y="516"/>
                  </a:lnTo>
                  <a:lnTo>
                    <a:pt x="88" y="497"/>
                  </a:lnTo>
                  <a:lnTo>
                    <a:pt x="70" y="477"/>
                  </a:lnTo>
                  <a:lnTo>
                    <a:pt x="54" y="455"/>
                  </a:lnTo>
                  <a:lnTo>
                    <a:pt x="39" y="432"/>
                  </a:lnTo>
                  <a:lnTo>
                    <a:pt x="28" y="406"/>
                  </a:lnTo>
                  <a:lnTo>
                    <a:pt x="18" y="379"/>
                  </a:lnTo>
                  <a:lnTo>
                    <a:pt x="11" y="352"/>
                  </a:lnTo>
                  <a:lnTo>
                    <a:pt x="8" y="338"/>
                  </a:lnTo>
                  <a:lnTo>
                    <a:pt x="7" y="324"/>
                  </a:lnTo>
                  <a:lnTo>
                    <a:pt x="6" y="308"/>
                  </a:lnTo>
                  <a:lnTo>
                    <a:pt x="6" y="294"/>
                  </a:lnTo>
                  <a:lnTo>
                    <a:pt x="6" y="278"/>
                  </a:lnTo>
                  <a:lnTo>
                    <a:pt x="7" y="264"/>
                  </a:lnTo>
                  <a:lnTo>
                    <a:pt x="8" y="250"/>
                  </a:lnTo>
                  <a:lnTo>
                    <a:pt x="11" y="236"/>
                  </a:lnTo>
                  <a:lnTo>
                    <a:pt x="18" y="207"/>
                  </a:lnTo>
                  <a:lnTo>
                    <a:pt x="28" y="182"/>
                  </a:lnTo>
                  <a:lnTo>
                    <a:pt x="39" y="156"/>
                  </a:lnTo>
                  <a:lnTo>
                    <a:pt x="54" y="132"/>
                  </a:lnTo>
                  <a:lnTo>
                    <a:pt x="70" y="111"/>
                  </a:lnTo>
                  <a:lnTo>
                    <a:pt x="88" y="90"/>
                  </a:lnTo>
                  <a:lnTo>
                    <a:pt x="109" y="71"/>
                  </a:lnTo>
                  <a:lnTo>
                    <a:pt x="129" y="54"/>
                  </a:lnTo>
                  <a:lnTo>
                    <a:pt x="153" y="40"/>
                  </a:lnTo>
                  <a:lnTo>
                    <a:pt x="178" y="29"/>
                  </a:lnTo>
                  <a:lnTo>
                    <a:pt x="205" y="19"/>
                  </a:lnTo>
                  <a:lnTo>
                    <a:pt x="231" y="12"/>
                  </a:lnTo>
                  <a:lnTo>
                    <a:pt x="245" y="9"/>
                  </a:lnTo>
                  <a:lnTo>
                    <a:pt x="259" y="7"/>
                  </a:lnTo>
                  <a:lnTo>
                    <a:pt x="274" y="6"/>
                  </a:lnTo>
                  <a:lnTo>
                    <a:pt x="288" y="6"/>
                  </a:lnTo>
                  <a:lnTo>
                    <a:pt x="302" y="6"/>
                  </a:lnTo>
                  <a:lnTo>
                    <a:pt x="317" y="7"/>
                  </a:lnTo>
                  <a:lnTo>
                    <a:pt x="331" y="9"/>
                  </a:lnTo>
                  <a:lnTo>
                    <a:pt x="345" y="12"/>
                  </a:lnTo>
                  <a:lnTo>
                    <a:pt x="371" y="19"/>
                  </a:lnTo>
                  <a:lnTo>
                    <a:pt x="398" y="29"/>
                  </a:lnTo>
                  <a:lnTo>
                    <a:pt x="423" y="40"/>
                  </a:lnTo>
                  <a:lnTo>
                    <a:pt x="447" y="54"/>
                  </a:lnTo>
                  <a:lnTo>
                    <a:pt x="467" y="71"/>
                  </a:lnTo>
                  <a:lnTo>
                    <a:pt x="488" y="90"/>
                  </a:lnTo>
                  <a:lnTo>
                    <a:pt x="506" y="111"/>
                  </a:lnTo>
                  <a:lnTo>
                    <a:pt x="522" y="132"/>
                  </a:lnTo>
                  <a:lnTo>
                    <a:pt x="537" y="156"/>
                  </a:lnTo>
                  <a:lnTo>
                    <a:pt x="548" y="182"/>
                  </a:lnTo>
                  <a:lnTo>
                    <a:pt x="558" y="207"/>
                  </a:lnTo>
                  <a:lnTo>
                    <a:pt x="565" y="236"/>
                  </a:lnTo>
                  <a:lnTo>
                    <a:pt x="568" y="250"/>
                  </a:lnTo>
                  <a:lnTo>
                    <a:pt x="569" y="264"/>
                  </a:lnTo>
                  <a:lnTo>
                    <a:pt x="570" y="278"/>
                  </a:lnTo>
                  <a:lnTo>
                    <a:pt x="570" y="294"/>
                  </a:lnTo>
                  <a:close/>
                </a:path>
              </a:pathLst>
            </a:custGeom>
            <a:solidFill>
              <a:srgbClr val="A2B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0" name="Freeform 338"/>
            <p:cNvSpPr>
              <a:spLocks noEditPoints="1"/>
            </p:cNvSpPr>
            <p:nvPr/>
          </p:nvSpPr>
          <p:spPr bwMode="auto">
            <a:xfrm>
              <a:off x="4200" y="2175"/>
              <a:ext cx="570" cy="582"/>
            </a:xfrm>
            <a:custGeom>
              <a:avLst/>
              <a:gdLst>
                <a:gd name="T0" fmla="*/ 569 w 570"/>
                <a:gd name="T1" fmla="*/ 261 h 582"/>
                <a:gd name="T2" fmla="*/ 558 w 570"/>
                <a:gd name="T3" fmla="*/ 204 h 582"/>
                <a:gd name="T4" fmla="*/ 521 w 570"/>
                <a:gd name="T5" fmla="*/ 128 h 582"/>
                <a:gd name="T6" fmla="*/ 466 w 570"/>
                <a:gd name="T7" fmla="*/ 67 h 582"/>
                <a:gd name="T8" fmla="*/ 396 w 570"/>
                <a:gd name="T9" fmla="*/ 23 h 582"/>
                <a:gd name="T10" fmla="*/ 328 w 570"/>
                <a:gd name="T11" fmla="*/ 3 h 582"/>
                <a:gd name="T12" fmla="*/ 285 w 570"/>
                <a:gd name="T13" fmla="*/ 0 h 582"/>
                <a:gd name="T14" fmla="*/ 242 w 570"/>
                <a:gd name="T15" fmla="*/ 3 h 582"/>
                <a:gd name="T16" fmla="*/ 174 w 570"/>
                <a:gd name="T17" fmla="*/ 23 h 582"/>
                <a:gd name="T18" fmla="*/ 104 w 570"/>
                <a:gd name="T19" fmla="*/ 67 h 582"/>
                <a:gd name="T20" fmla="*/ 49 w 570"/>
                <a:gd name="T21" fmla="*/ 128 h 582"/>
                <a:gd name="T22" fmla="*/ 18 w 570"/>
                <a:gd name="T23" fmla="*/ 190 h 582"/>
                <a:gd name="T24" fmla="*/ 5 w 570"/>
                <a:gd name="T25" fmla="*/ 231 h 582"/>
                <a:gd name="T26" fmla="*/ 0 w 570"/>
                <a:gd name="T27" fmla="*/ 275 h 582"/>
                <a:gd name="T28" fmla="*/ 1 w 570"/>
                <a:gd name="T29" fmla="*/ 321 h 582"/>
                <a:gd name="T30" fmla="*/ 10 w 570"/>
                <a:gd name="T31" fmla="*/ 364 h 582"/>
                <a:gd name="T32" fmla="*/ 22 w 570"/>
                <a:gd name="T33" fmla="*/ 403 h 582"/>
                <a:gd name="T34" fmla="*/ 65 w 570"/>
                <a:gd name="T35" fmla="*/ 476 h 582"/>
                <a:gd name="T36" fmla="*/ 125 w 570"/>
                <a:gd name="T37" fmla="*/ 532 h 582"/>
                <a:gd name="T38" fmla="*/ 188 w 570"/>
                <a:gd name="T39" fmla="*/ 564 h 582"/>
                <a:gd name="T40" fmla="*/ 228 w 570"/>
                <a:gd name="T41" fmla="*/ 575 h 582"/>
                <a:gd name="T42" fmla="*/ 270 w 570"/>
                <a:gd name="T43" fmla="*/ 581 h 582"/>
                <a:gd name="T44" fmla="*/ 314 w 570"/>
                <a:gd name="T45" fmla="*/ 581 h 582"/>
                <a:gd name="T46" fmla="*/ 356 w 570"/>
                <a:gd name="T47" fmla="*/ 572 h 582"/>
                <a:gd name="T48" fmla="*/ 396 w 570"/>
                <a:gd name="T49" fmla="*/ 558 h 582"/>
                <a:gd name="T50" fmla="*/ 466 w 570"/>
                <a:gd name="T51" fmla="*/ 515 h 582"/>
                <a:gd name="T52" fmla="*/ 521 w 570"/>
                <a:gd name="T53" fmla="*/ 453 h 582"/>
                <a:gd name="T54" fmla="*/ 558 w 570"/>
                <a:gd name="T55" fmla="*/ 378 h 582"/>
                <a:gd name="T56" fmla="*/ 569 w 570"/>
                <a:gd name="T57" fmla="*/ 321 h 582"/>
                <a:gd name="T58" fmla="*/ 565 w 570"/>
                <a:gd name="T59" fmla="*/ 291 h 582"/>
                <a:gd name="T60" fmla="*/ 562 w 570"/>
                <a:gd name="T61" fmla="*/ 334 h 582"/>
                <a:gd name="T62" fmla="*/ 542 w 570"/>
                <a:gd name="T63" fmla="*/ 402 h 582"/>
                <a:gd name="T64" fmla="*/ 501 w 570"/>
                <a:gd name="T65" fmla="*/ 473 h 582"/>
                <a:gd name="T66" fmla="*/ 442 w 570"/>
                <a:gd name="T67" fmla="*/ 528 h 582"/>
                <a:gd name="T68" fmla="*/ 368 w 570"/>
                <a:gd name="T69" fmla="*/ 564 h 582"/>
                <a:gd name="T70" fmla="*/ 314 w 570"/>
                <a:gd name="T71" fmla="*/ 575 h 582"/>
                <a:gd name="T72" fmla="*/ 271 w 570"/>
                <a:gd name="T73" fmla="*/ 577 h 582"/>
                <a:gd name="T74" fmla="*/ 228 w 570"/>
                <a:gd name="T75" fmla="*/ 571 h 582"/>
                <a:gd name="T76" fmla="*/ 151 w 570"/>
                <a:gd name="T77" fmla="*/ 542 h 582"/>
                <a:gd name="T78" fmla="*/ 88 w 570"/>
                <a:gd name="T79" fmla="*/ 493 h 582"/>
                <a:gd name="T80" fmla="*/ 39 w 570"/>
                <a:gd name="T81" fmla="*/ 427 h 582"/>
                <a:gd name="T82" fmla="*/ 11 w 570"/>
                <a:gd name="T83" fmla="*/ 348 h 582"/>
                <a:gd name="T84" fmla="*/ 5 w 570"/>
                <a:gd name="T85" fmla="*/ 305 h 582"/>
                <a:gd name="T86" fmla="*/ 7 w 570"/>
                <a:gd name="T87" fmla="*/ 261 h 582"/>
                <a:gd name="T88" fmla="*/ 18 w 570"/>
                <a:gd name="T89" fmla="*/ 206 h 582"/>
                <a:gd name="T90" fmla="*/ 53 w 570"/>
                <a:gd name="T91" fmla="*/ 131 h 582"/>
                <a:gd name="T92" fmla="*/ 107 w 570"/>
                <a:gd name="T93" fmla="*/ 70 h 582"/>
                <a:gd name="T94" fmla="*/ 177 w 570"/>
                <a:gd name="T95" fmla="*/ 27 h 582"/>
                <a:gd name="T96" fmla="*/ 242 w 570"/>
                <a:gd name="T97" fmla="*/ 9 h 582"/>
                <a:gd name="T98" fmla="*/ 285 w 570"/>
                <a:gd name="T99" fmla="*/ 4 h 582"/>
                <a:gd name="T100" fmla="*/ 328 w 570"/>
                <a:gd name="T101" fmla="*/ 9 h 582"/>
                <a:gd name="T102" fmla="*/ 393 w 570"/>
                <a:gd name="T103" fmla="*/ 27 h 582"/>
                <a:gd name="T104" fmla="*/ 463 w 570"/>
                <a:gd name="T105" fmla="*/ 70 h 582"/>
                <a:gd name="T106" fmla="*/ 517 w 570"/>
                <a:gd name="T107" fmla="*/ 131 h 582"/>
                <a:gd name="T108" fmla="*/ 552 w 570"/>
                <a:gd name="T109" fmla="*/ 206 h 582"/>
                <a:gd name="T110" fmla="*/ 563 w 570"/>
                <a:gd name="T111" fmla="*/ 261 h 58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0"/>
                <a:gd name="T169" fmla="*/ 0 h 582"/>
                <a:gd name="T170" fmla="*/ 570 w 570"/>
                <a:gd name="T171" fmla="*/ 582 h 58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0" h="582">
                  <a:moveTo>
                    <a:pt x="570" y="291"/>
                  </a:moveTo>
                  <a:lnTo>
                    <a:pt x="570" y="275"/>
                  </a:lnTo>
                  <a:lnTo>
                    <a:pt x="569" y="261"/>
                  </a:lnTo>
                  <a:lnTo>
                    <a:pt x="567" y="247"/>
                  </a:lnTo>
                  <a:lnTo>
                    <a:pt x="565" y="231"/>
                  </a:lnTo>
                  <a:lnTo>
                    <a:pt x="558" y="204"/>
                  </a:lnTo>
                  <a:lnTo>
                    <a:pt x="548" y="177"/>
                  </a:lnTo>
                  <a:lnTo>
                    <a:pt x="535" y="152"/>
                  </a:lnTo>
                  <a:lnTo>
                    <a:pt x="521" y="128"/>
                  </a:lnTo>
                  <a:lnTo>
                    <a:pt x="505" y="105"/>
                  </a:lnTo>
                  <a:lnTo>
                    <a:pt x="487" y="85"/>
                  </a:lnTo>
                  <a:lnTo>
                    <a:pt x="466" y="67"/>
                  </a:lnTo>
                  <a:lnTo>
                    <a:pt x="445" y="50"/>
                  </a:lnTo>
                  <a:lnTo>
                    <a:pt x="421" y="36"/>
                  </a:lnTo>
                  <a:lnTo>
                    <a:pt x="396" y="23"/>
                  </a:lnTo>
                  <a:lnTo>
                    <a:pt x="370" y="13"/>
                  </a:lnTo>
                  <a:lnTo>
                    <a:pt x="342" y="6"/>
                  </a:lnTo>
                  <a:lnTo>
                    <a:pt x="328" y="3"/>
                  </a:lnTo>
                  <a:lnTo>
                    <a:pt x="314" y="1"/>
                  </a:lnTo>
                  <a:lnTo>
                    <a:pt x="300" y="0"/>
                  </a:lnTo>
                  <a:lnTo>
                    <a:pt x="285" y="0"/>
                  </a:lnTo>
                  <a:lnTo>
                    <a:pt x="270" y="0"/>
                  </a:lnTo>
                  <a:lnTo>
                    <a:pt x="256" y="1"/>
                  </a:lnTo>
                  <a:lnTo>
                    <a:pt x="242" y="3"/>
                  </a:lnTo>
                  <a:lnTo>
                    <a:pt x="228" y="6"/>
                  </a:lnTo>
                  <a:lnTo>
                    <a:pt x="200" y="13"/>
                  </a:lnTo>
                  <a:lnTo>
                    <a:pt x="174" y="23"/>
                  </a:lnTo>
                  <a:lnTo>
                    <a:pt x="149" y="36"/>
                  </a:lnTo>
                  <a:lnTo>
                    <a:pt x="125" y="50"/>
                  </a:lnTo>
                  <a:lnTo>
                    <a:pt x="104" y="67"/>
                  </a:lnTo>
                  <a:lnTo>
                    <a:pt x="83" y="85"/>
                  </a:lnTo>
                  <a:lnTo>
                    <a:pt x="65" y="105"/>
                  </a:lnTo>
                  <a:lnTo>
                    <a:pt x="49" y="128"/>
                  </a:lnTo>
                  <a:lnTo>
                    <a:pt x="35" y="152"/>
                  </a:lnTo>
                  <a:lnTo>
                    <a:pt x="22" y="177"/>
                  </a:lnTo>
                  <a:lnTo>
                    <a:pt x="18" y="190"/>
                  </a:lnTo>
                  <a:lnTo>
                    <a:pt x="12" y="204"/>
                  </a:lnTo>
                  <a:lnTo>
                    <a:pt x="10" y="219"/>
                  </a:lnTo>
                  <a:lnTo>
                    <a:pt x="5" y="231"/>
                  </a:lnTo>
                  <a:lnTo>
                    <a:pt x="4" y="247"/>
                  </a:lnTo>
                  <a:lnTo>
                    <a:pt x="1" y="261"/>
                  </a:lnTo>
                  <a:lnTo>
                    <a:pt x="0" y="275"/>
                  </a:lnTo>
                  <a:lnTo>
                    <a:pt x="0" y="291"/>
                  </a:lnTo>
                  <a:lnTo>
                    <a:pt x="0" y="305"/>
                  </a:lnTo>
                  <a:lnTo>
                    <a:pt x="1" y="321"/>
                  </a:lnTo>
                  <a:lnTo>
                    <a:pt x="4" y="335"/>
                  </a:lnTo>
                  <a:lnTo>
                    <a:pt x="5" y="349"/>
                  </a:lnTo>
                  <a:lnTo>
                    <a:pt x="10" y="364"/>
                  </a:lnTo>
                  <a:lnTo>
                    <a:pt x="12" y="378"/>
                  </a:lnTo>
                  <a:lnTo>
                    <a:pt x="18" y="390"/>
                  </a:lnTo>
                  <a:lnTo>
                    <a:pt x="22" y="403"/>
                  </a:lnTo>
                  <a:lnTo>
                    <a:pt x="35" y="429"/>
                  </a:lnTo>
                  <a:lnTo>
                    <a:pt x="49" y="453"/>
                  </a:lnTo>
                  <a:lnTo>
                    <a:pt x="65" y="476"/>
                  </a:lnTo>
                  <a:lnTo>
                    <a:pt x="83" y="497"/>
                  </a:lnTo>
                  <a:lnTo>
                    <a:pt x="104" y="515"/>
                  </a:lnTo>
                  <a:lnTo>
                    <a:pt x="125" y="532"/>
                  </a:lnTo>
                  <a:lnTo>
                    <a:pt x="149" y="547"/>
                  </a:lnTo>
                  <a:lnTo>
                    <a:pt x="174" y="558"/>
                  </a:lnTo>
                  <a:lnTo>
                    <a:pt x="188" y="564"/>
                  </a:lnTo>
                  <a:lnTo>
                    <a:pt x="200" y="568"/>
                  </a:lnTo>
                  <a:lnTo>
                    <a:pt x="214" y="572"/>
                  </a:lnTo>
                  <a:lnTo>
                    <a:pt x="228" y="575"/>
                  </a:lnTo>
                  <a:lnTo>
                    <a:pt x="242" y="578"/>
                  </a:lnTo>
                  <a:lnTo>
                    <a:pt x="256" y="581"/>
                  </a:lnTo>
                  <a:lnTo>
                    <a:pt x="270" y="581"/>
                  </a:lnTo>
                  <a:lnTo>
                    <a:pt x="285" y="582"/>
                  </a:lnTo>
                  <a:lnTo>
                    <a:pt x="300" y="581"/>
                  </a:lnTo>
                  <a:lnTo>
                    <a:pt x="314" y="581"/>
                  </a:lnTo>
                  <a:lnTo>
                    <a:pt x="328" y="578"/>
                  </a:lnTo>
                  <a:lnTo>
                    <a:pt x="342" y="575"/>
                  </a:lnTo>
                  <a:lnTo>
                    <a:pt x="356" y="572"/>
                  </a:lnTo>
                  <a:lnTo>
                    <a:pt x="370" y="568"/>
                  </a:lnTo>
                  <a:lnTo>
                    <a:pt x="382" y="564"/>
                  </a:lnTo>
                  <a:lnTo>
                    <a:pt x="396" y="558"/>
                  </a:lnTo>
                  <a:lnTo>
                    <a:pt x="421" y="547"/>
                  </a:lnTo>
                  <a:lnTo>
                    <a:pt x="445" y="532"/>
                  </a:lnTo>
                  <a:lnTo>
                    <a:pt x="466" y="515"/>
                  </a:lnTo>
                  <a:lnTo>
                    <a:pt x="487" y="497"/>
                  </a:lnTo>
                  <a:lnTo>
                    <a:pt x="505" y="476"/>
                  </a:lnTo>
                  <a:lnTo>
                    <a:pt x="521" y="453"/>
                  </a:lnTo>
                  <a:lnTo>
                    <a:pt x="535" y="429"/>
                  </a:lnTo>
                  <a:lnTo>
                    <a:pt x="548" y="403"/>
                  </a:lnTo>
                  <a:lnTo>
                    <a:pt x="558" y="378"/>
                  </a:lnTo>
                  <a:lnTo>
                    <a:pt x="565" y="349"/>
                  </a:lnTo>
                  <a:lnTo>
                    <a:pt x="567" y="335"/>
                  </a:lnTo>
                  <a:lnTo>
                    <a:pt x="569" y="321"/>
                  </a:lnTo>
                  <a:lnTo>
                    <a:pt x="570" y="305"/>
                  </a:lnTo>
                  <a:lnTo>
                    <a:pt x="570" y="291"/>
                  </a:lnTo>
                  <a:close/>
                  <a:moveTo>
                    <a:pt x="565" y="291"/>
                  </a:moveTo>
                  <a:lnTo>
                    <a:pt x="565" y="305"/>
                  </a:lnTo>
                  <a:lnTo>
                    <a:pt x="563" y="319"/>
                  </a:lnTo>
                  <a:lnTo>
                    <a:pt x="562" y="334"/>
                  </a:lnTo>
                  <a:lnTo>
                    <a:pt x="559" y="348"/>
                  </a:lnTo>
                  <a:lnTo>
                    <a:pt x="552" y="376"/>
                  </a:lnTo>
                  <a:lnTo>
                    <a:pt x="542" y="402"/>
                  </a:lnTo>
                  <a:lnTo>
                    <a:pt x="531" y="427"/>
                  </a:lnTo>
                  <a:lnTo>
                    <a:pt x="517" y="450"/>
                  </a:lnTo>
                  <a:lnTo>
                    <a:pt x="501" y="473"/>
                  </a:lnTo>
                  <a:lnTo>
                    <a:pt x="482" y="493"/>
                  </a:lnTo>
                  <a:lnTo>
                    <a:pt x="463" y="511"/>
                  </a:lnTo>
                  <a:lnTo>
                    <a:pt x="442" y="528"/>
                  </a:lnTo>
                  <a:lnTo>
                    <a:pt x="419" y="542"/>
                  </a:lnTo>
                  <a:lnTo>
                    <a:pt x="393" y="554"/>
                  </a:lnTo>
                  <a:lnTo>
                    <a:pt x="368" y="564"/>
                  </a:lnTo>
                  <a:lnTo>
                    <a:pt x="342" y="571"/>
                  </a:lnTo>
                  <a:lnTo>
                    <a:pt x="328" y="574"/>
                  </a:lnTo>
                  <a:lnTo>
                    <a:pt x="314" y="575"/>
                  </a:lnTo>
                  <a:lnTo>
                    <a:pt x="299" y="577"/>
                  </a:lnTo>
                  <a:lnTo>
                    <a:pt x="285" y="577"/>
                  </a:lnTo>
                  <a:lnTo>
                    <a:pt x="271" y="577"/>
                  </a:lnTo>
                  <a:lnTo>
                    <a:pt x="256" y="575"/>
                  </a:lnTo>
                  <a:lnTo>
                    <a:pt x="242" y="574"/>
                  </a:lnTo>
                  <a:lnTo>
                    <a:pt x="228" y="571"/>
                  </a:lnTo>
                  <a:lnTo>
                    <a:pt x="202" y="564"/>
                  </a:lnTo>
                  <a:lnTo>
                    <a:pt x="177" y="554"/>
                  </a:lnTo>
                  <a:lnTo>
                    <a:pt x="151" y="542"/>
                  </a:lnTo>
                  <a:lnTo>
                    <a:pt x="128" y="528"/>
                  </a:lnTo>
                  <a:lnTo>
                    <a:pt x="107" y="511"/>
                  </a:lnTo>
                  <a:lnTo>
                    <a:pt x="88" y="493"/>
                  </a:lnTo>
                  <a:lnTo>
                    <a:pt x="69" y="473"/>
                  </a:lnTo>
                  <a:lnTo>
                    <a:pt x="53" y="450"/>
                  </a:lnTo>
                  <a:lnTo>
                    <a:pt x="39" y="427"/>
                  </a:lnTo>
                  <a:lnTo>
                    <a:pt x="28" y="402"/>
                  </a:lnTo>
                  <a:lnTo>
                    <a:pt x="18" y="376"/>
                  </a:lnTo>
                  <a:lnTo>
                    <a:pt x="11" y="348"/>
                  </a:lnTo>
                  <a:lnTo>
                    <a:pt x="8" y="334"/>
                  </a:lnTo>
                  <a:lnTo>
                    <a:pt x="7" y="319"/>
                  </a:lnTo>
                  <a:lnTo>
                    <a:pt x="5" y="305"/>
                  </a:lnTo>
                  <a:lnTo>
                    <a:pt x="5" y="291"/>
                  </a:lnTo>
                  <a:lnTo>
                    <a:pt x="5" y="275"/>
                  </a:lnTo>
                  <a:lnTo>
                    <a:pt x="7" y="261"/>
                  </a:lnTo>
                  <a:lnTo>
                    <a:pt x="8" y="247"/>
                  </a:lnTo>
                  <a:lnTo>
                    <a:pt x="11" y="233"/>
                  </a:lnTo>
                  <a:lnTo>
                    <a:pt x="18" y="206"/>
                  </a:lnTo>
                  <a:lnTo>
                    <a:pt x="28" y="179"/>
                  </a:lnTo>
                  <a:lnTo>
                    <a:pt x="39" y="155"/>
                  </a:lnTo>
                  <a:lnTo>
                    <a:pt x="53" y="131"/>
                  </a:lnTo>
                  <a:lnTo>
                    <a:pt x="69" y="109"/>
                  </a:lnTo>
                  <a:lnTo>
                    <a:pt x="88" y="88"/>
                  </a:lnTo>
                  <a:lnTo>
                    <a:pt x="107" y="70"/>
                  </a:lnTo>
                  <a:lnTo>
                    <a:pt x="128" y="54"/>
                  </a:lnTo>
                  <a:lnTo>
                    <a:pt x="151" y="40"/>
                  </a:lnTo>
                  <a:lnTo>
                    <a:pt x="177" y="27"/>
                  </a:lnTo>
                  <a:lnTo>
                    <a:pt x="202" y="18"/>
                  </a:lnTo>
                  <a:lnTo>
                    <a:pt x="228" y="11"/>
                  </a:lnTo>
                  <a:lnTo>
                    <a:pt x="242" y="9"/>
                  </a:lnTo>
                  <a:lnTo>
                    <a:pt x="256" y="7"/>
                  </a:lnTo>
                  <a:lnTo>
                    <a:pt x="271" y="6"/>
                  </a:lnTo>
                  <a:lnTo>
                    <a:pt x="285" y="4"/>
                  </a:lnTo>
                  <a:lnTo>
                    <a:pt x="299" y="6"/>
                  </a:lnTo>
                  <a:lnTo>
                    <a:pt x="314" y="7"/>
                  </a:lnTo>
                  <a:lnTo>
                    <a:pt x="328" y="9"/>
                  </a:lnTo>
                  <a:lnTo>
                    <a:pt x="342" y="11"/>
                  </a:lnTo>
                  <a:lnTo>
                    <a:pt x="368" y="18"/>
                  </a:lnTo>
                  <a:lnTo>
                    <a:pt x="393" y="27"/>
                  </a:lnTo>
                  <a:lnTo>
                    <a:pt x="419" y="40"/>
                  </a:lnTo>
                  <a:lnTo>
                    <a:pt x="442" y="54"/>
                  </a:lnTo>
                  <a:lnTo>
                    <a:pt x="463" y="70"/>
                  </a:lnTo>
                  <a:lnTo>
                    <a:pt x="482" y="88"/>
                  </a:lnTo>
                  <a:lnTo>
                    <a:pt x="501" y="109"/>
                  </a:lnTo>
                  <a:lnTo>
                    <a:pt x="517" y="131"/>
                  </a:lnTo>
                  <a:lnTo>
                    <a:pt x="531" y="155"/>
                  </a:lnTo>
                  <a:lnTo>
                    <a:pt x="542" y="179"/>
                  </a:lnTo>
                  <a:lnTo>
                    <a:pt x="552" y="206"/>
                  </a:lnTo>
                  <a:lnTo>
                    <a:pt x="559" y="233"/>
                  </a:lnTo>
                  <a:lnTo>
                    <a:pt x="562" y="247"/>
                  </a:lnTo>
                  <a:lnTo>
                    <a:pt x="563" y="261"/>
                  </a:lnTo>
                  <a:lnTo>
                    <a:pt x="565" y="275"/>
                  </a:lnTo>
                  <a:lnTo>
                    <a:pt x="565" y="291"/>
                  </a:lnTo>
                  <a:close/>
                </a:path>
              </a:pathLst>
            </a:custGeom>
            <a:solidFill>
              <a:srgbClr val="A2B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1" name="Freeform 339"/>
            <p:cNvSpPr>
              <a:spLocks noEditPoints="1"/>
            </p:cNvSpPr>
            <p:nvPr/>
          </p:nvSpPr>
          <p:spPr bwMode="auto">
            <a:xfrm>
              <a:off x="4203" y="2178"/>
              <a:ext cx="564" cy="576"/>
            </a:xfrm>
            <a:custGeom>
              <a:avLst/>
              <a:gdLst>
                <a:gd name="T0" fmla="*/ 563 w 564"/>
                <a:gd name="T1" fmla="*/ 258 h 576"/>
                <a:gd name="T2" fmla="*/ 552 w 564"/>
                <a:gd name="T3" fmla="*/ 201 h 576"/>
                <a:gd name="T4" fmla="*/ 516 w 564"/>
                <a:gd name="T5" fmla="*/ 126 h 576"/>
                <a:gd name="T6" fmla="*/ 461 w 564"/>
                <a:gd name="T7" fmla="*/ 65 h 576"/>
                <a:gd name="T8" fmla="*/ 392 w 564"/>
                <a:gd name="T9" fmla="*/ 23 h 576"/>
                <a:gd name="T10" fmla="*/ 325 w 564"/>
                <a:gd name="T11" fmla="*/ 3 h 576"/>
                <a:gd name="T12" fmla="*/ 282 w 564"/>
                <a:gd name="T13" fmla="*/ 0 h 576"/>
                <a:gd name="T14" fmla="*/ 239 w 564"/>
                <a:gd name="T15" fmla="*/ 3 h 576"/>
                <a:gd name="T16" fmla="*/ 172 w 564"/>
                <a:gd name="T17" fmla="*/ 23 h 576"/>
                <a:gd name="T18" fmla="*/ 103 w 564"/>
                <a:gd name="T19" fmla="*/ 65 h 576"/>
                <a:gd name="T20" fmla="*/ 48 w 564"/>
                <a:gd name="T21" fmla="*/ 126 h 576"/>
                <a:gd name="T22" fmla="*/ 12 w 564"/>
                <a:gd name="T23" fmla="*/ 201 h 576"/>
                <a:gd name="T24" fmla="*/ 1 w 564"/>
                <a:gd name="T25" fmla="*/ 258 h 576"/>
                <a:gd name="T26" fmla="*/ 0 w 564"/>
                <a:gd name="T27" fmla="*/ 302 h 576"/>
                <a:gd name="T28" fmla="*/ 5 w 564"/>
                <a:gd name="T29" fmla="*/ 346 h 576"/>
                <a:gd name="T30" fmla="*/ 33 w 564"/>
                <a:gd name="T31" fmla="*/ 426 h 576"/>
                <a:gd name="T32" fmla="*/ 82 w 564"/>
                <a:gd name="T33" fmla="*/ 491 h 576"/>
                <a:gd name="T34" fmla="*/ 147 w 564"/>
                <a:gd name="T35" fmla="*/ 541 h 576"/>
                <a:gd name="T36" fmla="*/ 225 w 564"/>
                <a:gd name="T37" fmla="*/ 571 h 576"/>
                <a:gd name="T38" fmla="*/ 268 w 564"/>
                <a:gd name="T39" fmla="*/ 576 h 576"/>
                <a:gd name="T40" fmla="*/ 311 w 564"/>
                <a:gd name="T41" fmla="*/ 575 h 576"/>
                <a:gd name="T42" fmla="*/ 365 w 564"/>
                <a:gd name="T43" fmla="*/ 564 h 576"/>
                <a:gd name="T44" fmla="*/ 441 w 564"/>
                <a:gd name="T45" fmla="*/ 527 h 576"/>
                <a:gd name="T46" fmla="*/ 500 w 564"/>
                <a:gd name="T47" fmla="*/ 471 h 576"/>
                <a:gd name="T48" fmla="*/ 542 w 564"/>
                <a:gd name="T49" fmla="*/ 400 h 576"/>
                <a:gd name="T50" fmla="*/ 562 w 564"/>
                <a:gd name="T51" fmla="*/ 332 h 576"/>
                <a:gd name="T52" fmla="*/ 564 w 564"/>
                <a:gd name="T53" fmla="*/ 288 h 576"/>
                <a:gd name="T54" fmla="*/ 557 w 564"/>
                <a:gd name="T55" fmla="*/ 316 h 576"/>
                <a:gd name="T56" fmla="*/ 548 w 564"/>
                <a:gd name="T57" fmla="*/ 372 h 576"/>
                <a:gd name="T58" fmla="*/ 511 w 564"/>
                <a:gd name="T59" fmla="*/ 446 h 576"/>
                <a:gd name="T60" fmla="*/ 459 w 564"/>
                <a:gd name="T61" fmla="*/ 507 h 576"/>
                <a:gd name="T62" fmla="*/ 390 w 564"/>
                <a:gd name="T63" fmla="*/ 549 h 576"/>
                <a:gd name="T64" fmla="*/ 324 w 564"/>
                <a:gd name="T65" fmla="*/ 568 h 576"/>
                <a:gd name="T66" fmla="*/ 282 w 564"/>
                <a:gd name="T67" fmla="*/ 571 h 576"/>
                <a:gd name="T68" fmla="*/ 240 w 564"/>
                <a:gd name="T69" fmla="*/ 568 h 576"/>
                <a:gd name="T70" fmla="*/ 174 w 564"/>
                <a:gd name="T71" fmla="*/ 549 h 576"/>
                <a:gd name="T72" fmla="*/ 105 w 564"/>
                <a:gd name="T73" fmla="*/ 507 h 576"/>
                <a:gd name="T74" fmla="*/ 53 w 564"/>
                <a:gd name="T75" fmla="*/ 446 h 576"/>
                <a:gd name="T76" fmla="*/ 18 w 564"/>
                <a:gd name="T77" fmla="*/ 372 h 576"/>
                <a:gd name="T78" fmla="*/ 7 w 564"/>
                <a:gd name="T79" fmla="*/ 316 h 576"/>
                <a:gd name="T80" fmla="*/ 5 w 564"/>
                <a:gd name="T81" fmla="*/ 272 h 576"/>
                <a:gd name="T82" fmla="*/ 11 w 564"/>
                <a:gd name="T83" fmla="*/ 231 h 576"/>
                <a:gd name="T84" fmla="*/ 39 w 564"/>
                <a:gd name="T85" fmla="*/ 153 h 576"/>
                <a:gd name="T86" fmla="*/ 86 w 564"/>
                <a:gd name="T87" fmla="*/ 88 h 576"/>
                <a:gd name="T88" fmla="*/ 150 w 564"/>
                <a:gd name="T89" fmla="*/ 38 h 576"/>
                <a:gd name="T90" fmla="*/ 226 w 564"/>
                <a:gd name="T91" fmla="*/ 10 h 576"/>
                <a:gd name="T92" fmla="*/ 268 w 564"/>
                <a:gd name="T93" fmla="*/ 6 h 576"/>
                <a:gd name="T94" fmla="*/ 310 w 564"/>
                <a:gd name="T95" fmla="*/ 6 h 576"/>
                <a:gd name="T96" fmla="*/ 364 w 564"/>
                <a:gd name="T97" fmla="*/ 17 h 576"/>
                <a:gd name="T98" fmla="*/ 438 w 564"/>
                <a:gd name="T99" fmla="*/ 52 h 576"/>
                <a:gd name="T100" fmla="*/ 496 w 564"/>
                <a:gd name="T101" fmla="*/ 108 h 576"/>
                <a:gd name="T102" fmla="*/ 538 w 564"/>
                <a:gd name="T103" fmla="*/ 177 h 576"/>
                <a:gd name="T104" fmla="*/ 556 w 564"/>
                <a:gd name="T105" fmla="*/ 244 h 576"/>
                <a:gd name="T106" fmla="*/ 560 w 564"/>
                <a:gd name="T107" fmla="*/ 288 h 57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4"/>
                <a:gd name="T163" fmla="*/ 0 h 576"/>
                <a:gd name="T164" fmla="*/ 564 w 564"/>
                <a:gd name="T165" fmla="*/ 576 h 57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4" h="576">
                  <a:moveTo>
                    <a:pt x="564" y="288"/>
                  </a:moveTo>
                  <a:lnTo>
                    <a:pt x="564" y="272"/>
                  </a:lnTo>
                  <a:lnTo>
                    <a:pt x="563" y="258"/>
                  </a:lnTo>
                  <a:lnTo>
                    <a:pt x="562" y="244"/>
                  </a:lnTo>
                  <a:lnTo>
                    <a:pt x="559" y="230"/>
                  </a:lnTo>
                  <a:lnTo>
                    <a:pt x="552" y="201"/>
                  </a:lnTo>
                  <a:lnTo>
                    <a:pt x="542" y="176"/>
                  </a:lnTo>
                  <a:lnTo>
                    <a:pt x="531" y="150"/>
                  </a:lnTo>
                  <a:lnTo>
                    <a:pt x="516" y="126"/>
                  </a:lnTo>
                  <a:lnTo>
                    <a:pt x="500" y="105"/>
                  </a:lnTo>
                  <a:lnTo>
                    <a:pt x="482" y="84"/>
                  </a:lnTo>
                  <a:lnTo>
                    <a:pt x="461" y="65"/>
                  </a:lnTo>
                  <a:lnTo>
                    <a:pt x="441" y="48"/>
                  </a:lnTo>
                  <a:lnTo>
                    <a:pt x="417" y="34"/>
                  </a:lnTo>
                  <a:lnTo>
                    <a:pt x="392" y="23"/>
                  </a:lnTo>
                  <a:lnTo>
                    <a:pt x="365" y="13"/>
                  </a:lnTo>
                  <a:lnTo>
                    <a:pt x="339" y="6"/>
                  </a:lnTo>
                  <a:lnTo>
                    <a:pt x="325" y="3"/>
                  </a:lnTo>
                  <a:lnTo>
                    <a:pt x="311" y="1"/>
                  </a:lnTo>
                  <a:lnTo>
                    <a:pt x="296" y="0"/>
                  </a:lnTo>
                  <a:lnTo>
                    <a:pt x="282" y="0"/>
                  </a:lnTo>
                  <a:lnTo>
                    <a:pt x="268" y="0"/>
                  </a:lnTo>
                  <a:lnTo>
                    <a:pt x="253" y="1"/>
                  </a:lnTo>
                  <a:lnTo>
                    <a:pt x="239" y="3"/>
                  </a:lnTo>
                  <a:lnTo>
                    <a:pt x="225" y="6"/>
                  </a:lnTo>
                  <a:lnTo>
                    <a:pt x="199" y="13"/>
                  </a:lnTo>
                  <a:lnTo>
                    <a:pt x="172" y="23"/>
                  </a:lnTo>
                  <a:lnTo>
                    <a:pt x="147" y="34"/>
                  </a:lnTo>
                  <a:lnTo>
                    <a:pt x="123" y="48"/>
                  </a:lnTo>
                  <a:lnTo>
                    <a:pt x="103" y="65"/>
                  </a:lnTo>
                  <a:lnTo>
                    <a:pt x="82" y="84"/>
                  </a:lnTo>
                  <a:lnTo>
                    <a:pt x="64" y="105"/>
                  </a:lnTo>
                  <a:lnTo>
                    <a:pt x="48" y="126"/>
                  </a:lnTo>
                  <a:lnTo>
                    <a:pt x="33" y="150"/>
                  </a:lnTo>
                  <a:lnTo>
                    <a:pt x="22" y="176"/>
                  </a:lnTo>
                  <a:lnTo>
                    <a:pt x="12" y="201"/>
                  </a:lnTo>
                  <a:lnTo>
                    <a:pt x="5" y="230"/>
                  </a:lnTo>
                  <a:lnTo>
                    <a:pt x="2" y="244"/>
                  </a:lnTo>
                  <a:lnTo>
                    <a:pt x="1" y="258"/>
                  </a:lnTo>
                  <a:lnTo>
                    <a:pt x="0" y="272"/>
                  </a:lnTo>
                  <a:lnTo>
                    <a:pt x="0" y="288"/>
                  </a:lnTo>
                  <a:lnTo>
                    <a:pt x="0" y="302"/>
                  </a:lnTo>
                  <a:lnTo>
                    <a:pt x="1" y="318"/>
                  </a:lnTo>
                  <a:lnTo>
                    <a:pt x="2" y="332"/>
                  </a:lnTo>
                  <a:lnTo>
                    <a:pt x="5" y="346"/>
                  </a:lnTo>
                  <a:lnTo>
                    <a:pt x="12" y="373"/>
                  </a:lnTo>
                  <a:lnTo>
                    <a:pt x="22" y="400"/>
                  </a:lnTo>
                  <a:lnTo>
                    <a:pt x="33" y="426"/>
                  </a:lnTo>
                  <a:lnTo>
                    <a:pt x="48" y="449"/>
                  </a:lnTo>
                  <a:lnTo>
                    <a:pt x="64" y="471"/>
                  </a:lnTo>
                  <a:lnTo>
                    <a:pt x="82" y="491"/>
                  </a:lnTo>
                  <a:lnTo>
                    <a:pt x="103" y="510"/>
                  </a:lnTo>
                  <a:lnTo>
                    <a:pt x="123" y="527"/>
                  </a:lnTo>
                  <a:lnTo>
                    <a:pt x="147" y="541"/>
                  </a:lnTo>
                  <a:lnTo>
                    <a:pt x="172" y="554"/>
                  </a:lnTo>
                  <a:lnTo>
                    <a:pt x="199" y="564"/>
                  </a:lnTo>
                  <a:lnTo>
                    <a:pt x="225" y="571"/>
                  </a:lnTo>
                  <a:lnTo>
                    <a:pt x="239" y="572"/>
                  </a:lnTo>
                  <a:lnTo>
                    <a:pt x="253" y="575"/>
                  </a:lnTo>
                  <a:lnTo>
                    <a:pt x="268" y="576"/>
                  </a:lnTo>
                  <a:lnTo>
                    <a:pt x="282" y="576"/>
                  </a:lnTo>
                  <a:lnTo>
                    <a:pt x="296" y="576"/>
                  </a:lnTo>
                  <a:lnTo>
                    <a:pt x="311" y="575"/>
                  </a:lnTo>
                  <a:lnTo>
                    <a:pt x="325" y="572"/>
                  </a:lnTo>
                  <a:lnTo>
                    <a:pt x="339" y="571"/>
                  </a:lnTo>
                  <a:lnTo>
                    <a:pt x="365" y="564"/>
                  </a:lnTo>
                  <a:lnTo>
                    <a:pt x="392" y="554"/>
                  </a:lnTo>
                  <a:lnTo>
                    <a:pt x="417" y="541"/>
                  </a:lnTo>
                  <a:lnTo>
                    <a:pt x="441" y="527"/>
                  </a:lnTo>
                  <a:lnTo>
                    <a:pt x="461" y="510"/>
                  </a:lnTo>
                  <a:lnTo>
                    <a:pt x="482" y="491"/>
                  </a:lnTo>
                  <a:lnTo>
                    <a:pt x="500" y="471"/>
                  </a:lnTo>
                  <a:lnTo>
                    <a:pt x="516" y="449"/>
                  </a:lnTo>
                  <a:lnTo>
                    <a:pt x="531" y="426"/>
                  </a:lnTo>
                  <a:lnTo>
                    <a:pt x="542" y="400"/>
                  </a:lnTo>
                  <a:lnTo>
                    <a:pt x="552" y="373"/>
                  </a:lnTo>
                  <a:lnTo>
                    <a:pt x="559" y="346"/>
                  </a:lnTo>
                  <a:lnTo>
                    <a:pt x="562" y="332"/>
                  </a:lnTo>
                  <a:lnTo>
                    <a:pt x="563" y="318"/>
                  </a:lnTo>
                  <a:lnTo>
                    <a:pt x="564" y="302"/>
                  </a:lnTo>
                  <a:lnTo>
                    <a:pt x="564" y="288"/>
                  </a:lnTo>
                  <a:close/>
                  <a:moveTo>
                    <a:pt x="560" y="288"/>
                  </a:moveTo>
                  <a:lnTo>
                    <a:pt x="559" y="302"/>
                  </a:lnTo>
                  <a:lnTo>
                    <a:pt x="557" y="316"/>
                  </a:lnTo>
                  <a:lnTo>
                    <a:pt x="556" y="331"/>
                  </a:lnTo>
                  <a:lnTo>
                    <a:pt x="553" y="345"/>
                  </a:lnTo>
                  <a:lnTo>
                    <a:pt x="548" y="372"/>
                  </a:lnTo>
                  <a:lnTo>
                    <a:pt x="538" y="397"/>
                  </a:lnTo>
                  <a:lnTo>
                    <a:pt x="525" y="423"/>
                  </a:lnTo>
                  <a:lnTo>
                    <a:pt x="511" y="446"/>
                  </a:lnTo>
                  <a:lnTo>
                    <a:pt x="496" y="468"/>
                  </a:lnTo>
                  <a:lnTo>
                    <a:pt x="478" y="488"/>
                  </a:lnTo>
                  <a:lnTo>
                    <a:pt x="459" y="507"/>
                  </a:lnTo>
                  <a:lnTo>
                    <a:pt x="438" y="522"/>
                  </a:lnTo>
                  <a:lnTo>
                    <a:pt x="414" y="537"/>
                  </a:lnTo>
                  <a:lnTo>
                    <a:pt x="390" y="549"/>
                  </a:lnTo>
                  <a:lnTo>
                    <a:pt x="364" y="558"/>
                  </a:lnTo>
                  <a:lnTo>
                    <a:pt x="338" y="565"/>
                  </a:lnTo>
                  <a:lnTo>
                    <a:pt x="324" y="568"/>
                  </a:lnTo>
                  <a:lnTo>
                    <a:pt x="310" y="569"/>
                  </a:lnTo>
                  <a:lnTo>
                    <a:pt x="296" y="571"/>
                  </a:lnTo>
                  <a:lnTo>
                    <a:pt x="282" y="571"/>
                  </a:lnTo>
                  <a:lnTo>
                    <a:pt x="268" y="571"/>
                  </a:lnTo>
                  <a:lnTo>
                    <a:pt x="254" y="569"/>
                  </a:lnTo>
                  <a:lnTo>
                    <a:pt x="240" y="568"/>
                  </a:lnTo>
                  <a:lnTo>
                    <a:pt x="226" y="565"/>
                  </a:lnTo>
                  <a:lnTo>
                    <a:pt x="200" y="558"/>
                  </a:lnTo>
                  <a:lnTo>
                    <a:pt x="174" y="549"/>
                  </a:lnTo>
                  <a:lnTo>
                    <a:pt x="150" y="537"/>
                  </a:lnTo>
                  <a:lnTo>
                    <a:pt x="128" y="522"/>
                  </a:lnTo>
                  <a:lnTo>
                    <a:pt x="105" y="507"/>
                  </a:lnTo>
                  <a:lnTo>
                    <a:pt x="86" y="488"/>
                  </a:lnTo>
                  <a:lnTo>
                    <a:pt x="68" y="468"/>
                  </a:lnTo>
                  <a:lnTo>
                    <a:pt x="53" y="446"/>
                  </a:lnTo>
                  <a:lnTo>
                    <a:pt x="39" y="423"/>
                  </a:lnTo>
                  <a:lnTo>
                    <a:pt x="26" y="397"/>
                  </a:lnTo>
                  <a:lnTo>
                    <a:pt x="18" y="372"/>
                  </a:lnTo>
                  <a:lnTo>
                    <a:pt x="11" y="345"/>
                  </a:lnTo>
                  <a:lnTo>
                    <a:pt x="8" y="331"/>
                  </a:lnTo>
                  <a:lnTo>
                    <a:pt x="7" y="316"/>
                  </a:lnTo>
                  <a:lnTo>
                    <a:pt x="5" y="302"/>
                  </a:lnTo>
                  <a:lnTo>
                    <a:pt x="5" y="288"/>
                  </a:lnTo>
                  <a:lnTo>
                    <a:pt x="5" y="272"/>
                  </a:lnTo>
                  <a:lnTo>
                    <a:pt x="7" y="258"/>
                  </a:lnTo>
                  <a:lnTo>
                    <a:pt x="8" y="244"/>
                  </a:lnTo>
                  <a:lnTo>
                    <a:pt x="11" y="231"/>
                  </a:lnTo>
                  <a:lnTo>
                    <a:pt x="18" y="203"/>
                  </a:lnTo>
                  <a:lnTo>
                    <a:pt x="26" y="177"/>
                  </a:lnTo>
                  <a:lnTo>
                    <a:pt x="39" y="153"/>
                  </a:lnTo>
                  <a:lnTo>
                    <a:pt x="53" y="129"/>
                  </a:lnTo>
                  <a:lnTo>
                    <a:pt x="68" y="108"/>
                  </a:lnTo>
                  <a:lnTo>
                    <a:pt x="86" y="88"/>
                  </a:lnTo>
                  <a:lnTo>
                    <a:pt x="105" y="69"/>
                  </a:lnTo>
                  <a:lnTo>
                    <a:pt x="128" y="52"/>
                  </a:lnTo>
                  <a:lnTo>
                    <a:pt x="150" y="38"/>
                  </a:lnTo>
                  <a:lnTo>
                    <a:pt x="174" y="27"/>
                  </a:lnTo>
                  <a:lnTo>
                    <a:pt x="200" y="17"/>
                  </a:lnTo>
                  <a:lnTo>
                    <a:pt x="226" y="10"/>
                  </a:lnTo>
                  <a:lnTo>
                    <a:pt x="240" y="8"/>
                  </a:lnTo>
                  <a:lnTo>
                    <a:pt x="254" y="6"/>
                  </a:lnTo>
                  <a:lnTo>
                    <a:pt x="268" y="6"/>
                  </a:lnTo>
                  <a:lnTo>
                    <a:pt x="282" y="4"/>
                  </a:lnTo>
                  <a:lnTo>
                    <a:pt x="296" y="6"/>
                  </a:lnTo>
                  <a:lnTo>
                    <a:pt x="310" y="6"/>
                  </a:lnTo>
                  <a:lnTo>
                    <a:pt x="324" y="8"/>
                  </a:lnTo>
                  <a:lnTo>
                    <a:pt x="338" y="10"/>
                  </a:lnTo>
                  <a:lnTo>
                    <a:pt x="364" y="17"/>
                  </a:lnTo>
                  <a:lnTo>
                    <a:pt x="390" y="27"/>
                  </a:lnTo>
                  <a:lnTo>
                    <a:pt x="414" y="38"/>
                  </a:lnTo>
                  <a:lnTo>
                    <a:pt x="438" y="52"/>
                  </a:lnTo>
                  <a:lnTo>
                    <a:pt x="459" y="69"/>
                  </a:lnTo>
                  <a:lnTo>
                    <a:pt x="478" y="88"/>
                  </a:lnTo>
                  <a:lnTo>
                    <a:pt x="496" y="108"/>
                  </a:lnTo>
                  <a:lnTo>
                    <a:pt x="511" y="129"/>
                  </a:lnTo>
                  <a:lnTo>
                    <a:pt x="525" y="153"/>
                  </a:lnTo>
                  <a:lnTo>
                    <a:pt x="538" y="177"/>
                  </a:lnTo>
                  <a:lnTo>
                    <a:pt x="548" y="203"/>
                  </a:lnTo>
                  <a:lnTo>
                    <a:pt x="553" y="231"/>
                  </a:lnTo>
                  <a:lnTo>
                    <a:pt x="556" y="244"/>
                  </a:lnTo>
                  <a:lnTo>
                    <a:pt x="557" y="258"/>
                  </a:lnTo>
                  <a:lnTo>
                    <a:pt x="559" y="272"/>
                  </a:lnTo>
                  <a:lnTo>
                    <a:pt x="560" y="288"/>
                  </a:lnTo>
                  <a:close/>
                </a:path>
              </a:pathLst>
            </a:custGeom>
            <a:solidFill>
              <a:srgbClr val="A2B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2" name="Freeform 340"/>
            <p:cNvSpPr>
              <a:spLocks noEditPoints="1"/>
            </p:cNvSpPr>
            <p:nvPr/>
          </p:nvSpPr>
          <p:spPr bwMode="auto">
            <a:xfrm>
              <a:off x="4205" y="2179"/>
              <a:ext cx="560" cy="573"/>
            </a:xfrm>
            <a:custGeom>
              <a:avLst/>
              <a:gdLst>
                <a:gd name="T0" fmla="*/ 558 w 560"/>
                <a:gd name="T1" fmla="*/ 257 h 573"/>
                <a:gd name="T2" fmla="*/ 547 w 560"/>
                <a:gd name="T3" fmla="*/ 202 h 573"/>
                <a:gd name="T4" fmla="*/ 512 w 560"/>
                <a:gd name="T5" fmla="*/ 127 h 573"/>
                <a:gd name="T6" fmla="*/ 458 w 560"/>
                <a:gd name="T7" fmla="*/ 66 h 573"/>
                <a:gd name="T8" fmla="*/ 388 w 560"/>
                <a:gd name="T9" fmla="*/ 23 h 573"/>
                <a:gd name="T10" fmla="*/ 323 w 560"/>
                <a:gd name="T11" fmla="*/ 5 h 573"/>
                <a:gd name="T12" fmla="*/ 280 w 560"/>
                <a:gd name="T13" fmla="*/ 0 h 573"/>
                <a:gd name="T14" fmla="*/ 237 w 560"/>
                <a:gd name="T15" fmla="*/ 5 h 573"/>
                <a:gd name="T16" fmla="*/ 172 w 560"/>
                <a:gd name="T17" fmla="*/ 23 h 573"/>
                <a:gd name="T18" fmla="*/ 102 w 560"/>
                <a:gd name="T19" fmla="*/ 66 h 573"/>
                <a:gd name="T20" fmla="*/ 48 w 560"/>
                <a:gd name="T21" fmla="*/ 127 h 573"/>
                <a:gd name="T22" fmla="*/ 13 w 560"/>
                <a:gd name="T23" fmla="*/ 202 h 573"/>
                <a:gd name="T24" fmla="*/ 2 w 560"/>
                <a:gd name="T25" fmla="*/ 257 h 573"/>
                <a:gd name="T26" fmla="*/ 0 w 560"/>
                <a:gd name="T27" fmla="*/ 301 h 573"/>
                <a:gd name="T28" fmla="*/ 6 w 560"/>
                <a:gd name="T29" fmla="*/ 344 h 573"/>
                <a:gd name="T30" fmla="*/ 34 w 560"/>
                <a:gd name="T31" fmla="*/ 423 h 573"/>
                <a:gd name="T32" fmla="*/ 83 w 560"/>
                <a:gd name="T33" fmla="*/ 489 h 573"/>
                <a:gd name="T34" fmla="*/ 146 w 560"/>
                <a:gd name="T35" fmla="*/ 538 h 573"/>
                <a:gd name="T36" fmla="*/ 223 w 560"/>
                <a:gd name="T37" fmla="*/ 567 h 573"/>
                <a:gd name="T38" fmla="*/ 266 w 560"/>
                <a:gd name="T39" fmla="*/ 573 h 573"/>
                <a:gd name="T40" fmla="*/ 309 w 560"/>
                <a:gd name="T41" fmla="*/ 571 h 573"/>
                <a:gd name="T42" fmla="*/ 363 w 560"/>
                <a:gd name="T43" fmla="*/ 560 h 573"/>
                <a:gd name="T44" fmla="*/ 437 w 560"/>
                <a:gd name="T45" fmla="*/ 524 h 573"/>
                <a:gd name="T46" fmla="*/ 496 w 560"/>
                <a:gd name="T47" fmla="*/ 469 h 573"/>
                <a:gd name="T48" fmla="*/ 537 w 560"/>
                <a:gd name="T49" fmla="*/ 398 h 573"/>
                <a:gd name="T50" fmla="*/ 557 w 560"/>
                <a:gd name="T51" fmla="*/ 330 h 573"/>
                <a:gd name="T52" fmla="*/ 560 w 560"/>
                <a:gd name="T53" fmla="*/ 287 h 573"/>
                <a:gd name="T54" fmla="*/ 554 w 560"/>
                <a:gd name="T55" fmla="*/ 315 h 573"/>
                <a:gd name="T56" fmla="*/ 543 w 560"/>
                <a:gd name="T57" fmla="*/ 371 h 573"/>
                <a:gd name="T58" fmla="*/ 508 w 560"/>
                <a:gd name="T59" fmla="*/ 443 h 573"/>
                <a:gd name="T60" fmla="*/ 455 w 560"/>
                <a:gd name="T61" fmla="*/ 503 h 573"/>
                <a:gd name="T62" fmla="*/ 387 w 560"/>
                <a:gd name="T63" fmla="*/ 546 h 573"/>
                <a:gd name="T64" fmla="*/ 322 w 560"/>
                <a:gd name="T65" fmla="*/ 564 h 573"/>
                <a:gd name="T66" fmla="*/ 280 w 560"/>
                <a:gd name="T67" fmla="*/ 567 h 573"/>
                <a:gd name="T68" fmla="*/ 238 w 560"/>
                <a:gd name="T69" fmla="*/ 564 h 573"/>
                <a:gd name="T70" fmla="*/ 173 w 560"/>
                <a:gd name="T71" fmla="*/ 546 h 573"/>
                <a:gd name="T72" fmla="*/ 105 w 560"/>
                <a:gd name="T73" fmla="*/ 503 h 573"/>
                <a:gd name="T74" fmla="*/ 52 w 560"/>
                <a:gd name="T75" fmla="*/ 443 h 573"/>
                <a:gd name="T76" fmla="*/ 17 w 560"/>
                <a:gd name="T77" fmla="*/ 371 h 573"/>
                <a:gd name="T78" fmla="*/ 6 w 560"/>
                <a:gd name="T79" fmla="*/ 315 h 573"/>
                <a:gd name="T80" fmla="*/ 6 w 560"/>
                <a:gd name="T81" fmla="*/ 273 h 573"/>
                <a:gd name="T82" fmla="*/ 10 w 560"/>
                <a:gd name="T83" fmla="*/ 230 h 573"/>
                <a:gd name="T84" fmla="*/ 38 w 560"/>
                <a:gd name="T85" fmla="*/ 154 h 573"/>
                <a:gd name="T86" fmla="*/ 85 w 560"/>
                <a:gd name="T87" fmla="*/ 88 h 573"/>
                <a:gd name="T88" fmla="*/ 149 w 560"/>
                <a:gd name="T89" fmla="*/ 40 h 573"/>
                <a:gd name="T90" fmla="*/ 224 w 560"/>
                <a:gd name="T91" fmla="*/ 12 h 573"/>
                <a:gd name="T92" fmla="*/ 266 w 560"/>
                <a:gd name="T93" fmla="*/ 6 h 573"/>
                <a:gd name="T94" fmla="*/ 308 w 560"/>
                <a:gd name="T95" fmla="*/ 7 h 573"/>
                <a:gd name="T96" fmla="*/ 362 w 560"/>
                <a:gd name="T97" fmla="*/ 19 h 573"/>
                <a:gd name="T98" fmla="*/ 434 w 560"/>
                <a:gd name="T99" fmla="*/ 54 h 573"/>
                <a:gd name="T100" fmla="*/ 493 w 560"/>
                <a:gd name="T101" fmla="*/ 108 h 573"/>
                <a:gd name="T102" fmla="*/ 533 w 560"/>
                <a:gd name="T103" fmla="*/ 178 h 573"/>
                <a:gd name="T104" fmla="*/ 551 w 560"/>
                <a:gd name="T105" fmla="*/ 244 h 573"/>
                <a:gd name="T106" fmla="*/ 555 w 560"/>
                <a:gd name="T107" fmla="*/ 287 h 57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60"/>
                <a:gd name="T163" fmla="*/ 0 h 573"/>
                <a:gd name="T164" fmla="*/ 560 w 560"/>
                <a:gd name="T165" fmla="*/ 573 h 57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60" h="573">
                  <a:moveTo>
                    <a:pt x="560" y="287"/>
                  </a:moveTo>
                  <a:lnTo>
                    <a:pt x="560" y="271"/>
                  </a:lnTo>
                  <a:lnTo>
                    <a:pt x="558" y="257"/>
                  </a:lnTo>
                  <a:lnTo>
                    <a:pt x="557" y="243"/>
                  </a:lnTo>
                  <a:lnTo>
                    <a:pt x="554" y="229"/>
                  </a:lnTo>
                  <a:lnTo>
                    <a:pt x="547" y="202"/>
                  </a:lnTo>
                  <a:lnTo>
                    <a:pt x="537" y="175"/>
                  </a:lnTo>
                  <a:lnTo>
                    <a:pt x="526" y="151"/>
                  </a:lnTo>
                  <a:lnTo>
                    <a:pt x="512" y="127"/>
                  </a:lnTo>
                  <a:lnTo>
                    <a:pt x="496" y="105"/>
                  </a:lnTo>
                  <a:lnTo>
                    <a:pt x="477" y="84"/>
                  </a:lnTo>
                  <a:lnTo>
                    <a:pt x="458" y="66"/>
                  </a:lnTo>
                  <a:lnTo>
                    <a:pt x="437" y="50"/>
                  </a:lnTo>
                  <a:lnTo>
                    <a:pt x="414" y="36"/>
                  </a:lnTo>
                  <a:lnTo>
                    <a:pt x="388" y="23"/>
                  </a:lnTo>
                  <a:lnTo>
                    <a:pt x="363" y="14"/>
                  </a:lnTo>
                  <a:lnTo>
                    <a:pt x="337" y="7"/>
                  </a:lnTo>
                  <a:lnTo>
                    <a:pt x="323" y="5"/>
                  </a:lnTo>
                  <a:lnTo>
                    <a:pt x="309" y="3"/>
                  </a:lnTo>
                  <a:lnTo>
                    <a:pt x="294" y="2"/>
                  </a:lnTo>
                  <a:lnTo>
                    <a:pt x="280" y="0"/>
                  </a:lnTo>
                  <a:lnTo>
                    <a:pt x="266" y="2"/>
                  </a:lnTo>
                  <a:lnTo>
                    <a:pt x="251" y="3"/>
                  </a:lnTo>
                  <a:lnTo>
                    <a:pt x="237" y="5"/>
                  </a:lnTo>
                  <a:lnTo>
                    <a:pt x="223" y="7"/>
                  </a:lnTo>
                  <a:lnTo>
                    <a:pt x="197" y="14"/>
                  </a:lnTo>
                  <a:lnTo>
                    <a:pt x="172" y="23"/>
                  </a:lnTo>
                  <a:lnTo>
                    <a:pt x="146" y="36"/>
                  </a:lnTo>
                  <a:lnTo>
                    <a:pt x="124" y="50"/>
                  </a:lnTo>
                  <a:lnTo>
                    <a:pt x="102" y="66"/>
                  </a:lnTo>
                  <a:lnTo>
                    <a:pt x="83" y="84"/>
                  </a:lnTo>
                  <a:lnTo>
                    <a:pt x="64" y="105"/>
                  </a:lnTo>
                  <a:lnTo>
                    <a:pt x="48" y="127"/>
                  </a:lnTo>
                  <a:lnTo>
                    <a:pt x="34" y="151"/>
                  </a:lnTo>
                  <a:lnTo>
                    <a:pt x="23" y="175"/>
                  </a:lnTo>
                  <a:lnTo>
                    <a:pt x="13" y="202"/>
                  </a:lnTo>
                  <a:lnTo>
                    <a:pt x="6" y="229"/>
                  </a:lnTo>
                  <a:lnTo>
                    <a:pt x="3" y="243"/>
                  </a:lnTo>
                  <a:lnTo>
                    <a:pt x="2" y="257"/>
                  </a:lnTo>
                  <a:lnTo>
                    <a:pt x="0" y="271"/>
                  </a:lnTo>
                  <a:lnTo>
                    <a:pt x="0" y="287"/>
                  </a:lnTo>
                  <a:lnTo>
                    <a:pt x="0" y="301"/>
                  </a:lnTo>
                  <a:lnTo>
                    <a:pt x="2" y="315"/>
                  </a:lnTo>
                  <a:lnTo>
                    <a:pt x="3" y="330"/>
                  </a:lnTo>
                  <a:lnTo>
                    <a:pt x="6" y="344"/>
                  </a:lnTo>
                  <a:lnTo>
                    <a:pt x="13" y="372"/>
                  </a:lnTo>
                  <a:lnTo>
                    <a:pt x="23" y="398"/>
                  </a:lnTo>
                  <a:lnTo>
                    <a:pt x="34" y="423"/>
                  </a:lnTo>
                  <a:lnTo>
                    <a:pt x="48" y="446"/>
                  </a:lnTo>
                  <a:lnTo>
                    <a:pt x="64" y="469"/>
                  </a:lnTo>
                  <a:lnTo>
                    <a:pt x="83" y="489"/>
                  </a:lnTo>
                  <a:lnTo>
                    <a:pt x="102" y="507"/>
                  </a:lnTo>
                  <a:lnTo>
                    <a:pt x="124" y="524"/>
                  </a:lnTo>
                  <a:lnTo>
                    <a:pt x="146" y="538"/>
                  </a:lnTo>
                  <a:lnTo>
                    <a:pt x="172" y="550"/>
                  </a:lnTo>
                  <a:lnTo>
                    <a:pt x="197" y="560"/>
                  </a:lnTo>
                  <a:lnTo>
                    <a:pt x="223" y="567"/>
                  </a:lnTo>
                  <a:lnTo>
                    <a:pt x="237" y="570"/>
                  </a:lnTo>
                  <a:lnTo>
                    <a:pt x="251" y="571"/>
                  </a:lnTo>
                  <a:lnTo>
                    <a:pt x="266" y="573"/>
                  </a:lnTo>
                  <a:lnTo>
                    <a:pt x="280" y="573"/>
                  </a:lnTo>
                  <a:lnTo>
                    <a:pt x="294" y="573"/>
                  </a:lnTo>
                  <a:lnTo>
                    <a:pt x="309" y="571"/>
                  </a:lnTo>
                  <a:lnTo>
                    <a:pt x="323" y="570"/>
                  </a:lnTo>
                  <a:lnTo>
                    <a:pt x="337" y="567"/>
                  </a:lnTo>
                  <a:lnTo>
                    <a:pt x="363" y="560"/>
                  </a:lnTo>
                  <a:lnTo>
                    <a:pt x="388" y="550"/>
                  </a:lnTo>
                  <a:lnTo>
                    <a:pt x="414" y="538"/>
                  </a:lnTo>
                  <a:lnTo>
                    <a:pt x="437" y="524"/>
                  </a:lnTo>
                  <a:lnTo>
                    <a:pt x="458" y="507"/>
                  </a:lnTo>
                  <a:lnTo>
                    <a:pt x="477" y="489"/>
                  </a:lnTo>
                  <a:lnTo>
                    <a:pt x="496" y="469"/>
                  </a:lnTo>
                  <a:lnTo>
                    <a:pt x="512" y="446"/>
                  </a:lnTo>
                  <a:lnTo>
                    <a:pt x="526" y="423"/>
                  </a:lnTo>
                  <a:lnTo>
                    <a:pt x="537" y="398"/>
                  </a:lnTo>
                  <a:lnTo>
                    <a:pt x="547" y="372"/>
                  </a:lnTo>
                  <a:lnTo>
                    <a:pt x="554" y="344"/>
                  </a:lnTo>
                  <a:lnTo>
                    <a:pt x="557" y="330"/>
                  </a:lnTo>
                  <a:lnTo>
                    <a:pt x="558" y="315"/>
                  </a:lnTo>
                  <a:lnTo>
                    <a:pt x="560" y="301"/>
                  </a:lnTo>
                  <a:lnTo>
                    <a:pt x="560" y="287"/>
                  </a:lnTo>
                  <a:close/>
                  <a:moveTo>
                    <a:pt x="555" y="287"/>
                  </a:moveTo>
                  <a:lnTo>
                    <a:pt x="554" y="301"/>
                  </a:lnTo>
                  <a:lnTo>
                    <a:pt x="554" y="315"/>
                  </a:lnTo>
                  <a:lnTo>
                    <a:pt x="551" y="330"/>
                  </a:lnTo>
                  <a:lnTo>
                    <a:pt x="550" y="344"/>
                  </a:lnTo>
                  <a:lnTo>
                    <a:pt x="543" y="371"/>
                  </a:lnTo>
                  <a:lnTo>
                    <a:pt x="533" y="396"/>
                  </a:lnTo>
                  <a:lnTo>
                    <a:pt x="522" y="421"/>
                  </a:lnTo>
                  <a:lnTo>
                    <a:pt x="508" y="443"/>
                  </a:lnTo>
                  <a:lnTo>
                    <a:pt x="493" y="465"/>
                  </a:lnTo>
                  <a:lnTo>
                    <a:pt x="475" y="486"/>
                  </a:lnTo>
                  <a:lnTo>
                    <a:pt x="455" y="503"/>
                  </a:lnTo>
                  <a:lnTo>
                    <a:pt x="434" y="520"/>
                  </a:lnTo>
                  <a:lnTo>
                    <a:pt x="411" y="534"/>
                  </a:lnTo>
                  <a:lnTo>
                    <a:pt x="387" y="546"/>
                  </a:lnTo>
                  <a:lnTo>
                    <a:pt x="362" y="555"/>
                  </a:lnTo>
                  <a:lnTo>
                    <a:pt x="336" y="561"/>
                  </a:lnTo>
                  <a:lnTo>
                    <a:pt x="322" y="564"/>
                  </a:lnTo>
                  <a:lnTo>
                    <a:pt x="308" y="565"/>
                  </a:lnTo>
                  <a:lnTo>
                    <a:pt x="294" y="567"/>
                  </a:lnTo>
                  <a:lnTo>
                    <a:pt x="280" y="567"/>
                  </a:lnTo>
                  <a:lnTo>
                    <a:pt x="266" y="567"/>
                  </a:lnTo>
                  <a:lnTo>
                    <a:pt x="252" y="565"/>
                  </a:lnTo>
                  <a:lnTo>
                    <a:pt x="238" y="564"/>
                  </a:lnTo>
                  <a:lnTo>
                    <a:pt x="224" y="561"/>
                  </a:lnTo>
                  <a:lnTo>
                    <a:pt x="198" y="555"/>
                  </a:lnTo>
                  <a:lnTo>
                    <a:pt x="173" y="546"/>
                  </a:lnTo>
                  <a:lnTo>
                    <a:pt x="149" y="534"/>
                  </a:lnTo>
                  <a:lnTo>
                    <a:pt x="127" y="520"/>
                  </a:lnTo>
                  <a:lnTo>
                    <a:pt x="105" y="503"/>
                  </a:lnTo>
                  <a:lnTo>
                    <a:pt x="85" y="486"/>
                  </a:lnTo>
                  <a:lnTo>
                    <a:pt x="67" y="465"/>
                  </a:lnTo>
                  <a:lnTo>
                    <a:pt x="52" y="443"/>
                  </a:lnTo>
                  <a:lnTo>
                    <a:pt x="38" y="421"/>
                  </a:lnTo>
                  <a:lnTo>
                    <a:pt x="27" y="396"/>
                  </a:lnTo>
                  <a:lnTo>
                    <a:pt x="17" y="371"/>
                  </a:lnTo>
                  <a:lnTo>
                    <a:pt x="10" y="344"/>
                  </a:lnTo>
                  <a:lnTo>
                    <a:pt x="9" y="330"/>
                  </a:lnTo>
                  <a:lnTo>
                    <a:pt x="6" y="315"/>
                  </a:lnTo>
                  <a:lnTo>
                    <a:pt x="6" y="301"/>
                  </a:lnTo>
                  <a:lnTo>
                    <a:pt x="5" y="287"/>
                  </a:lnTo>
                  <a:lnTo>
                    <a:pt x="6" y="273"/>
                  </a:lnTo>
                  <a:lnTo>
                    <a:pt x="6" y="259"/>
                  </a:lnTo>
                  <a:lnTo>
                    <a:pt x="9" y="244"/>
                  </a:lnTo>
                  <a:lnTo>
                    <a:pt x="10" y="230"/>
                  </a:lnTo>
                  <a:lnTo>
                    <a:pt x="17" y="203"/>
                  </a:lnTo>
                  <a:lnTo>
                    <a:pt x="27" y="178"/>
                  </a:lnTo>
                  <a:lnTo>
                    <a:pt x="38" y="154"/>
                  </a:lnTo>
                  <a:lnTo>
                    <a:pt x="52" y="129"/>
                  </a:lnTo>
                  <a:lnTo>
                    <a:pt x="67" y="108"/>
                  </a:lnTo>
                  <a:lnTo>
                    <a:pt x="85" y="88"/>
                  </a:lnTo>
                  <a:lnTo>
                    <a:pt x="105" y="70"/>
                  </a:lnTo>
                  <a:lnTo>
                    <a:pt x="127" y="54"/>
                  </a:lnTo>
                  <a:lnTo>
                    <a:pt x="149" y="40"/>
                  </a:lnTo>
                  <a:lnTo>
                    <a:pt x="173" y="29"/>
                  </a:lnTo>
                  <a:lnTo>
                    <a:pt x="198" y="19"/>
                  </a:lnTo>
                  <a:lnTo>
                    <a:pt x="224" y="12"/>
                  </a:lnTo>
                  <a:lnTo>
                    <a:pt x="238" y="9"/>
                  </a:lnTo>
                  <a:lnTo>
                    <a:pt x="252" y="7"/>
                  </a:lnTo>
                  <a:lnTo>
                    <a:pt x="266" y="6"/>
                  </a:lnTo>
                  <a:lnTo>
                    <a:pt x="280" y="6"/>
                  </a:lnTo>
                  <a:lnTo>
                    <a:pt x="294" y="6"/>
                  </a:lnTo>
                  <a:lnTo>
                    <a:pt x="308" y="7"/>
                  </a:lnTo>
                  <a:lnTo>
                    <a:pt x="322" y="9"/>
                  </a:lnTo>
                  <a:lnTo>
                    <a:pt x="336" y="12"/>
                  </a:lnTo>
                  <a:lnTo>
                    <a:pt x="362" y="19"/>
                  </a:lnTo>
                  <a:lnTo>
                    <a:pt x="387" y="29"/>
                  </a:lnTo>
                  <a:lnTo>
                    <a:pt x="411" y="40"/>
                  </a:lnTo>
                  <a:lnTo>
                    <a:pt x="434" y="54"/>
                  </a:lnTo>
                  <a:lnTo>
                    <a:pt x="455" y="70"/>
                  </a:lnTo>
                  <a:lnTo>
                    <a:pt x="475" y="88"/>
                  </a:lnTo>
                  <a:lnTo>
                    <a:pt x="493" y="108"/>
                  </a:lnTo>
                  <a:lnTo>
                    <a:pt x="508" y="129"/>
                  </a:lnTo>
                  <a:lnTo>
                    <a:pt x="522" y="154"/>
                  </a:lnTo>
                  <a:lnTo>
                    <a:pt x="533" y="178"/>
                  </a:lnTo>
                  <a:lnTo>
                    <a:pt x="543" y="203"/>
                  </a:lnTo>
                  <a:lnTo>
                    <a:pt x="550" y="230"/>
                  </a:lnTo>
                  <a:lnTo>
                    <a:pt x="551" y="244"/>
                  </a:lnTo>
                  <a:lnTo>
                    <a:pt x="554" y="259"/>
                  </a:lnTo>
                  <a:lnTo>
                    <a:pt x="554" y="273"/>
                  </a:lnTo>
                  <a:lnTo>
                    <a:pt x="555" y="287"/>
                  </a:lnTo>
                  <a:close/>
                </a:path>
              </a:pathLst>
            </a:custGeom>
            <a:solidFill>
              <a:srgbClr val="A2BEB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3" name="Freeform 341"/>
            <p:cNvSpPr>
              <a:spLocks noEditPoints="1"/>
            </p:cNvSpPr>
            <p:nvPr/>
          </p:nvSpPr>
          <p:spPr bwMode="auto">
            <a:xfrm>
              <a:off x="4208" y="2182"/>
              <a:ext cx="555" cy="567"/>
            </a:xfrm>
            <a:custGeom>
              <a:avLst/>
              <a:gdLst>
                <a:gd name="T0" fmla="*/ 552 w 555"/>
                <a:gd name="T1" fmla="*/ 254 h 567"/>
                <a:gd name="T2" fmla="*/ 543 w 555"/>
                <a:gd name="T3" fmla="*/ 199 h 567"/>
                <a:gd name="T4" fmla="*/ 506 w 555"/>
                <a:gd name="T5" fmla="*/ 125 h 567"/>
                <a:gd name="T6" fmla="*/ 454 w 555"/>
                <a:gd name="T7" fmla="*/ 65 h 567"/>
                <a:gd name="T8" fmla="*/ 385 w 555"/>
                <a:gd name="T9" fmla="*/ 23 h 567"/>
                <a:gd name="T10" fmla="*/ 319 w 555"/>
                <a:gd name="T11" fmla="*/ 4 h 567"/>
                <a:gd name="T12" fmla="*/ 277 w 555"/>
                <a:gd name="T13" fmla="*/ 0 h 567"/>
                <a:gd name="T14" fmla="*/ 235 w 555"/>
                <a:gd name="T15" fmla="*/ 4 h 567"/>
                <a:gd name="T16" fmla="*/ 169 w 555"/>
                <a:gd name="T17" fmla="*/ 23 h 567"/>
                <a:gd name="T18" fmla="*/ 100 w 555"/>
                <a:gd name="T19" fmla="*/ 65 h 567"/>
                <a:gd name="T20" fmla="*/ 48 w 555"/>
                <a:gd name="T21" fmla="*/ 125 h 567"/>
                <a:gd name="T22" fmla="*/ 13 w 555"/>
                <a:gd name="T23" fmla="*/ 199 h 567"/>
                <a:gd name="T24" fmla="*/ 2 w 555"/>
                <a:gd name="T25" fmla="*/ 254 h 567"/>
                <a:gd name="T26" fmla="*/ 0 w 555"/>
                <a:gd name="T27" fmla="*/ 298 h 567"/>
                <a:gd name="T28" fmla="*/ 6 w 555"/>
                <a:gd name="T29" fmla="*/ 341 h 567"/>
                <a:gd name="T30" fmla="*/ 34 w 555"/>
                <a:gd name="T31" fmla="*/ 419 h 567"/>
                <a:gd name="T32" fmla="*/ 81 w 555"/>
                <a:gd name="T33" fmla="*/ 484 h 567"/>
                <a:gd name="T34" fmla="*/ 145 w 555"/>
                <a:gd name="T35" fmla="*/ 533 h 567"/>
                <a:gd name="T36" fmla="*/ 221 w 555"/>
                <a:gd name="T37" fmla="*/ 561 h 567"/>
                <a:gd name="T38" fmla="*/ 263 w 555"/>
                <a:gd name="T39" fmla="*/ 567 h 567"/>
                <a:gd name="T40" fmla="*/ 305 w 555"/>
                <a:gd name="T41" fmla="*/ 565 h 567"/>
                <a:gd name="T42" fmla="*/ 359 w 555"/>
                <a:gd name="T43" fmla="*/ 554 h 567"/>
                <a:gd name="T44" fmla="*/ 433 w 555"/>
                <a:gd name="T45" fmla="*/ 518 h 567"/>
                <a:gd name="T46" fmla="*/ 491 w 555"/>
                <a:gd name="T47" fmla="*/ 464 h 567"/>
                <a:gd name="T48" fmla="*/ 533 w 555"/>
                <a:gd name="T49" fmla="*/ 393 h 567"/>
                <a:gd name="T50" fmla="*/ 551 w 555"/>
                <a:gd name="T51" fmla="*/ 327 h 567"/>
                <a:gd name="T52" fmla="*/ 555 w 555"/>
                <a:gd name="T53" fmla="*/ 284 h 567"/>
                <a:gd name="T54" fmla="*/ 548 w 555"/>
                <a:gd name="T55" fmla="*/ 312 h 567"/>
                <a:gd name="T56" fmla="*/ 537 w 555"/>
                <a:gd name="T57" fmla="*/ 366 h 567"/>
                <a:gd name="T58" fmla="*/ 502 w 555"/>
                <a:gd name="T59" fmla="*/ 439 h 567"/>
                <a:gd name="T60" fmla="*/ 451 w 555"/>
                <a:gd name="T61" fmla="*/ 499 h 567"/>
                <a:gd name="T62" fmla="*/ 383 w 555"/>
                <a:gd name="T63" fmla="*/ 540 h 567"/>
                <a:gd name="T64" fmla="*/ 319 w 555"/>
                <a:gd name="T65" fmla="*/ 558 h 567"/>
                <a:gd name="T66" fmla="*/ 277 w 555"/>
                <a:gd name="T67" fmla="*/ 562 h 567"/>
                <a:gd name="T68" fmla="*/ 235 w 555"/>
                <a:gd name="T69" fmla="*/ 558 h 567"/>
                <a:gd name="T70" fmla="*/ 171 w 555"/>
                <a:gd name="T71" fmla="*/ 540 h 567"/>
                <a:gd name="T72" fmla="*/ 103 w 555"/>
                <a:gd name="T73" fmla="*/ 499 h 567"/>
                <a:gd name="T74" fmla="*/ 52 w 555"/>
                <a:gd name="T75" fmla="*/ 439 h 567"/>
                <a:gd name="T76" fmla="*/ 17 w 555"/>
                <a:gd name="T77" fmla="*/ 366 h 567"/>
                <a:gd name="T78" fmla="*/ 6 w 555"/>
                <a:gd name="T79" fmla="*/ 312 h 567"/>
                <a:gd name="T80" fmla="*/ 4 w 555"/>
                <a:gd name="T81" fmla="*/ 270 h 567"/>
                <a:gd name="T82" fmla="*/ 10 w 555"/>
                <a:gd name="T83" fmla="*/ 227 h 567"/>
                <a:gd name="T84" fmla="*/ 38 w 555"/>
                <a:gd name="T85" fmla="*/ 151 h 567"/>
                <a:gd name="T86" fmla="*/ 85 w 555"/>
                <a:gd name="T87" fmla="*/ 87 h 567"/>
                <a:gd name="T88" fmla="*/ 148 w 555"/>
                <a:gd name="T89" fmla="*/ 40 h 567"/>
                <a:gd name="T90" fmla="*/ 223 w 555"/>
                <a:gd name="T91" fmla="*/ 11 h 567"/>
                <a:gd name="T92" fmla="*/ 263 w 555"/>
                <a:gd name="T93" fmla="*/ 6 h 567"/>
                <a:gd name="T94" fmla="*/ 305 w 555"/>
                <a:gd name="T95" fmla="*/ 7 h 567"/>
                <a:gd name="T96" fmla="*/ 358 w 555"/>
                <a:gd name="T97" fmla="*/ 19 h 567"/>
                <a:gd name="T98" fmla="*/ 430 w 555"/>
                <a:gd name="T99" fmla="*/ 53 h 567"/>
                <a:gd name="T100" fmla="*/ 487 w 555"/>
                <a:gd name="T101" fmla="*/ 107 h 567"/>
                <a:gd name="T102" fmla="*/ 529 w 555"/>
                <a:gd name="T103" fmla="*/ 176 h 567"/>
                <a:gd name="T104" fmla="*/ 547 w 555"/>
                <a:gd name="T105" fmla="*/ 241 h 567"/>
                <a:gd name="T106" fmla="*/ 550 w 555"/>
                <a:gd name="T107" fmla="*/ 284 h 5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55"/>
                <a:gd name="T163" fmla="*/ 0 h 567"/>
                <a:gd name="T164" fmla="*/ 555 w 555"/>
                <a:gd name="T165" fmla="*/ 567 h 5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55" h="567">
                  <a:moveTo>
                    <a:pt x="555" y="284"/>
                  </a:moveTo>
                  <a:lnTo>
                    <a:pt x="554" y="268"/>
                  </a:lnTo>
                  <a:lnTo>
                    <a:pt x="552" y="254"/>
                  </a:lnTo>
                  <a:lnTo>
                    <a:pt x="551" y="240"/>
                  </a:lnTo>
                  <a:lnTo>
                    <a:pt x="548" y="227"/>
                  </a:lnTo>
                  <a:lnTo>
                    <a:pt x="543" y="199"/>
                  </a:lnTo>
                  <a:lnTo>
                    <a:pt x="533" y="173"/>
                  </a:lnTo>
                  <a:lnTo>
                    <a:pt x="520" y="149"/>
                  </a:lnTo>
                  <a:lnTo>
                    <a:pt x="506" y="125"/>
                  </a:lnTo>
                  <a:lnTo>
                    <a:pt x="491" y="104"/>
                  </a:lnTo>
                  <a:lnTo>
                    <a:pt x="473" y="84"/>
                  </a:lnTo>
                  <a:lnTo>
                    <a:pt x="454" y="65"/>
                  </a:lnTo>
                  <a:lnTo>
                    <a:pt x="433" y="48"/>
                  </a:lnTo>
                  <a:lnTo>
                    <a:pt x="409" y="34"/>
                  </a:lnTo>
                  <a:lnTo>
                    <a:pt x="385" y="23"/>
                  </a:lnTo>
                  <a:lnTo>
                    <a:pt x="359" y="13"/>
                  </a:lnTo>
                  <a:lnTo>
                    <a:pt x="333" y="6"/>
                  </a:lnTo>
                  <a:lnTo>
                    <a:pt x="319" y="4"/>
                  </a:lnTo>
                  <a:lnTo>
                    <a:pt x="305" y="2"/>
                  </a:lnTo>
                  <a:lnTo>
                    <a:pt x="291" y="2"/>
                  </a:lnTo>
                  <a:lnTo>
                    <a:pt x="277" y="0"/>
                  </a:lnTo>
                  <a:lnTo>
                    <a:pt x="263" y="2"/>
                  </a:lnTo>
                  <a:lnTo>
                    <a:pt x="249" y="2"/>
                  </a:lnTo>
                  <a:lnTo>
                    <a:pt x="235" y="4"/>
                  </a:lnTo>
                  <a:lnTo>
                    <a:pt x="221" y="6"/>
                  </a:lnTo>
                  <a:lnTo>
                    <a:pt x="195" y="13"/>
                  </a:lnTo>
                  <a:lnTo>
                    <a:pt x="169" y="23"/>
                  </a:lnTo>
                  <a:lnTo>
                    <a:pt x="145" y="34"/>
                  </a:lnTo>
                  <a:lnTo>
                    <a:pt x="123" y="48"/>
                  </a:lnTo>
                  <a:lnTo>
                    <a:pt x="100" y="65"/>
                  </a:lnTo>
                  <a:lnTo>
                    <a:pt x="81" y="84"/>
                  </a:lnTo>
                  <a:lnTo>
                    <a:pt x="63" y="104"/>
                  </a:lnTo>
                  <a:lnTo>
                    <a:pt x="48" y="125"/>
                  </a:lnTo>
                  <a:lnTo>
                    <a:pt x="34" y="149"/>
                  </a:lnTo>
                  <a:lnTo>
                    <a:pt x="21" y="173"/>
                  </a:lnTo>
                  <a:lnTo>
                    <a:pt x="13" y="199"/>
                  </a:lnTo>
                  <a:lnTo>
                    <a:pt x="6" y="227"/>
                  </a:lnTo>
                  <a:lnTo>
                    <a:pt x="3" y="240"/>
                  </a:lnTo>
                  <a:lnTo>
                    <a:pt x="2" y="254"/>
                  </a:lnTo>
                  <a:lnTo>
                    <a:pt x="0" y="268"/>
                  </a:lnTo>
                  <a:lnTo>
                    <a:pt x="0" y="284"/>
                  </a:lnTo>
                  <a:lnTo>
                    <a:pt x="0" y="298"/>
                  </a:lnTo>
                  <a:lnTo>
                    <a:pt x="2" y="312"/>
                  </a:lnTo>
                  <a:lnTo>
                    <a:pt x="3" y="327"/>
                  </a:lnTo>
                  <a:lnTo>
                    <a:pt x="6" y="341"/>
                  </a:lnTo>
                  <a:lnTo>
                    <a:pt x="13" y="368"/>
                  </a:lnTo>
                  <a:lnTo>
                    <a:pt x="21" y="393"/>
                  </a:lnTo>
                  <a:lnTo>
                    <a:pt x="34" y="419"/>
                  </a:lnTo>
                  <a:lnTo>
                    <a:pt x="48" y="442"/>
                  </a:lnTo>
                  <a:lnTo>
                    <a:pt x="63" y="464"/>
                  </a:lnTo>
                  <a:lnTo>
                    <a:pt x="81" y="484"/>
                  </a:lnTo>
                  <a:lnTo>
                    <a:pt x="100" y="503"/>
                  </a:lnTo>
                  <a:lnTo>
                    <a:pt x="123" y="518"/>
                  </a:lnTo>
                  <a:lnTo>
                    <a:pt x="145" y="533"/>
                  </a:lnTo>
                  <a:lnTo>
                    <a:pt x="169" y="545"/>
                  </a:lnTo>
                  <a:lnTo>
                    <a:pt x="195" y="554"/>
                  </a:lnTo>
                  <a:lnTo>
                    <a:pt x="221" y="561"/>
                  </a:lnTo>
                  <a:lnTo>
                    <a:pt x="235" y="564"/>
                  </a:lnTo>
                  <a:lnTo>
                    <a:pt x="249" y="565"/>
                  </a:lnTo>
                  <a:lnTo>
                    <a:pt x="263" y="567"/>
                  </a:lnTo>
                  <a:lnTo>
                    <a:pt x="277" y="567"/>
                  </a:lnTo>
                  <a:lnTo>
                    <a:pt x="291" y="567"/>
                  </a:lnTo>
                  <a:lnTo>
                    <a:pt x="305" y="565"/>
                  </a:lnTo>
                  <a:lnTo>
                    <a:pt x="319" y="564"/>
                  </a:lnTo>
                  <a:lnTo>
                    <a:pt x="333" y="561"/>
                  </a:lnTo>
                  <a:lnTo>
                    <a:pt x="359" y="554"/>
                  </a:lnTo>
                  <a:lnTo>
                    <a:pt x="385" y="545"/>
                  </a:lnTo>
                  <a:lnTo>
                    <a:pt x="409" y="533"/>
                  </a:lnTo>
                  <a:lnTo>
                    <a:pt x="433" y="518"/>
                  </a:lnTo>
                  <a:lnTo>
                    <a:pt x="454" y="503"/>
                  </a:lnTo>
                  <a:lnTo>
                    <a:pt x="473" y="484"/>
                  </a:lnTo>
                  <a:lnTo>
                    <a:pt x="491" y="464"/>
                  </a:lnTo>
                  <a:lnTo>
                    <a:pt x="506" y="442"/>
                  </a:lnTo>
                  <a:lnTo>
                    <a:pt x="520" y="419"/>
                  </a:lnTo>
                  <a:lnTo>
                    <a:pt x="533" y="393"/>
                  </a:lnTo>
                  <a:lnTo>
                    <a:pt x="543" y="368"/>
                  </a:lnTo>
                  <a:lnTo>
                    <a:pt x="548" y="341"/>
                  </a:lnTo>
                  <a:lnTo>
                    <a:pt x="551" y="327"/>
                  </a:lnTo>
                  <a:lnTo>
                    <a:pt x="552" y="312"/>
                  </a:lnTo>
                  <a:lnTo>
                    <a:pt x="554" y="298"/>
                  </a:lnTo>
                  <a:lnTo>
                    <a:pt x="555" y="284"/>
                  </a:lnTo>
                  <a:close/>
                  <a:moveTo>
                    <a:pt x="550" y="284"/>
                  </a:moveTo>
                  <a:lnTo>
                    <a:pt x="550" y="298"/>
                  </a:lnTo>
                  <a:lnTo>
                    <a:pt x="548" y="312"/>
                  </a:lnTo>
                  <a:lnTo>
                    <a:pt x="547" y="327"/>
                  </a:lnTo>
                  <a:lnTo>
                    <a:pt x="544" y="339"/>
                  </a:lnTo>
                  <a:lnTo>
                    <a:pt x="537" y="366"/>
                  </a:lnTo>
                  <a:lnTo>
                    <a:pt x="529" y="392"/>
                  </a:lnTo>
                  <a:lnTo>
                    <a:pt x="516" y="416"/>
                  </a:lnTo>
                  <a:lnTo>
                    <a:pt x="502" y="439"/>
                  </a:lnTo>
                  <a:lnTo>
                    <a:pt x="487" y="460"/>
                  </a:lnTo>
                  <a:lnTo>
                    <a:pt x="470" y="480"/>
                  </a:lnTo>
                  <a:lnTo>
                    <a:pt x="451" y="499"/>
                  </a:lnTo>
                  <a:lnTo>
                    <a:pt x="430" y="514"/>
                  </a:lnTo>
                  <a:lnTo>
                    <a:pt x="406" y="528"/>
                  </a:lnTo>
                  <a:lnTo>
                    <a:pt x="383" y="540"/>
                  </a:lnTo>
                  <a:lnTo>
                    <a:pt x="358" y="550"/>
                  </a:lnTo>
                  <a:lnTo>
                    <a:pt x="333" y="557"/>
                  </a:lnTo>
                  <a:lnTo>
                    <a:pt x="319" y="558"/>
                  </a:lnTo>
                  <a:lnTo>
                    <a:pt x="305" y="561"/>
                  </a:lnTo>
                  <a:lnTo>
                    <a:pt x="291" y="561"/>
                  </a:lnTo>
                  <a:lnTo>
                    <a:pt x="277" y="562"/>
                  </a:lnTo>
                  <a:lnTo>
                    <a:pt x="263" y="561"/>
                  </a:lnTo>
                  <a:lnTo>
                    <a:pt x="249" y="561"/>
                  </a:lnTo>
                  <a:lnTo>
                    <a:pt x="235" y="558"/>
                  </a:lnTo>
                  <a:lnTo>
                    <a:pt x="223" y="557"/>
                  </a:lnTo>
                  <a:lnTo>
                    <a:pt x="196" y="550"/>
                  </a:lnTo>
                  <a:lnTo>
                    <a:pt x="171" y="540"/>
                  </a:lnTo>
                  <a:lnTo>
                    <a:pt x="148" y="528"/>
                  </a:lnTo>
                  <a:lnTo>
                    <a:pt x="125" y="514"/>
                  </a:lnTo>
                  <a:lnTo>
                    <a:pt x="103" y="499"/>
                  </a:lnTo>
                  <a:lnTo>
                    <a:pt x="85" y="480"/>
                  </a:lnTo>
                  <a:lnTo>
                    <a:pt x="67" y="460"/>
                  </a:lnTo>
                  <a:lnTo>
                    <a:pt x="52" y="439"/>
                  </a:lnTo>
                  <a:lnTo>
                    <a:pt x="38" y="416"/>
                  </a:lnTo>
                  <a:lnTo>
                    <a:pt x="27" y="392"/>
                  </a:lnTo>
                  <a:lnTo>
                    <a:pt x="17" y="366"/>
                  </a:lnTo>
                  <a:lnTo>
                    <a:pt x="10" y="339"/>
                  </a:lnTo>
                  <a:lnTo>
                    <a:pt x="7" y="327"/>
                  </a:lnTo>
                  <a:lnTo>
                    <a:pt x="6" y="312"/>
                  </a:lnTo>
                  <a:lnTo>
                    <a:pt x="4" y="298"/>
                  </a:lnTo>
                  <a:lnTo>
                    <a:pt x="4" y="284"/>
                  </a:lnTo>
                  <a:lnTo>
                    <a:pt x="4" y="270"/>
                  </a:lnTo>
                  <a:lnTo>
                    <a:pt x="6" y="256"/>
                  </a:lnTo>
                  <a:lnTo>
                    <a:pt x="7" y="241"/>
                  </a:lnTo>
                  <a:lnTo>
                    <a:pt x="10" y="227"/>
                  </a:lnTo>
                  <a:lnTo>
                    <a:pt x="17" y="202"/>
                  </a:lnTo>
                  <a:lnTo>
                    <a:pt x="27" y="176"/>
                  </a:lnTo>
                  <a:lnTo>
                    <a:pt x="38" y="151"/>
                  </a:lnTo>
                  <a:lnTo>
                    <a:pt x="52" y="128"/>
                  </a:lnTo>
                  <a:lnTo>
                    <a:pt x="67" y="107"/>
                  </a:lnTo>
                  <a:lnTo>
                    <a:pt x="85" y="87"/>
                  </a:lnTo>
                  <a:lnTo>
                    <a:pt x="103" y="70"/>
                  </a:lnTo>
                  <a:lnTo>
                    <a:pt x="125" y="53"/>
                  </a:lnTo>
                  <a:lnTo>
                    <a:pt x="148" y="40"/>
                  </a:lnTo>
                  <a:lnTo>
                    <a:pt x="171" y="27"/>
                  </a:lnTo>
                  <a:lnTo>
                    <a:pt x="196" y="19"/>
                  </a:lnTo>
                  <a:lnTo>
                    <a:pt x="223" y="11"/>
                  </a:lnTo>
                  <a:lnTo>
                    <a:pt x="235" y="9"/>
                  </a:lnTo>
                  <a:lnTo>
                    <a:pt x="249" y="7"/>
                  </a:lnTo>
                  <a:lnTo>
                    <a:pt x="263" y="6"/>
                  </a:lnTo>
                  <a:lnTo>
                    <a:pt x="277" y="6"/>
                  </a:lnTo>
                  <a:lnTo>
                    <a:pt x="291" y="6"/>
                  </a:lnTo>
                  <a:lnTo>
                    <a:pt x="305" y="7"/>
                  </a:lnTo>
                  <a:lnTo>
                    <a:pt x="319" y="9"/>
                  </a:lnTo>
                  <a:lnTo>
                    <a:pt x="333" y="11"/>
                  </a:lnTo>
                  <a:lnTo>
                    <a:pt x="358" y="19"/>
                  </a:lnTo>
                  <a:lnTo>
                    <a:pt x="383" y="27"/>
                  </a:lnTo>
                  <a:lnTo>
                    <a:pt x="406" y="40"/>
                  </a:lnTo>
                  <a:lnTo>
                    <a:pt x="430" y="53"/>
                  </a:lnTo>
                  <a:lnTo>
                    <a:pt x="451" y="70"/>
                  </a:lnTo>
                  <a:lnTo>
                    <a:pt x="470" y="87"/>
                  </a:lnTo>
                  <a:lnTo>
                    <a:pt x="487" y="107"/>
                  </a:lnTo>
                  <a:lnTo>
                    <a:pt x="502" y="128"/>
                  </a:lnTo>
                  <a:lnTo>
                    <a:pt x="516" y="151"/>
                  </a:lnTo>
                  <a:lnTo>
                    <a:pt x="529" y="176"/>
                  </a:lnTo>
                  <a:lnTo>
                    <a:pt x="537" y="202"/>
                  </a:lnTo>
                  <a:lnTo>
                    <a:pt x="544" y="227"/>
                  </a:lnTo>
                  <a:lnTo>
                    <a:pt x="547" y="241"/>
                  </a:lnTo>
                  <a:lnTo>
                    <a:pt x="548" y="256"/>
                  </a:lnTo>
                  <a:lnTo>
                    <a:pt x="550" y="270"/>
                  </a:lnTo>
                  <a:lnTo>
                    <a:pt x="550" y="284"/>
                  </a:lnTo>
                  <a:close/>
                </a:path>
              </a:pathLst>
            </a:custGeom>
            <a:solidFill>
              <a:srgbClr val="A5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4" name="Freeform 342"/>
            <p:cNvSpPr>
              <a:spLocks noEditPoints="1"/>
            </p:cNvSpPr>
            <p:nvPr/>
          </p:nvSpPr>
          <p:spPr bwMode="auto">
            <a:xfrm>
              <a:off x="4210" y="2185"/>
              <a:ext cx="550" cy="561"/>
            </a:xfrm>
            <a:custGeom>
              <a:avLst/>
              <a:gdLst>
                <a:gd name="T0" fmla="*/ 549 w 550"/>
                <a:gd name="T1" fmla="*/ 253 h 561"/>
                <a:gd name="T2" fmla="*/ 538 w 550"/>
                <a:gd name="T3" fmla="*/ 197 h 561"/>
                <a:gd name="T4" fmla="*/ 503 w 550"/>
                <a:gd name="T5" fmla="*/ 123 h 561"/>
                <a:gd name="T6" fmla="*/ 450 w 550"/>
                <a:gd name="T7" fmla="*/ 64 h 561"/>
                <a:gd name="T8" fmla="*/ 382 w 550"/>
                <a:gd name="T9" fmla="*/ 23 h 561"/>
                <a:gd name="T10" fmla="*/ 317 w 550"/>
                <a:gd name="T11" fmla="*/ 3 h 561"/>
                <a:gd name="T12" fmla="*/ 275 w 550"/>
                <a:gd name="T13" fmla="*/ 0 h 561"/>
                <a:gd name="T14" fmla="*/ 233 w 550"/>
                <a:gd name="T15" fmla="*/ 3 h 561"/>
                <a:gd name="T16" fmla="*/ 168 w 550"/>
                <a:gd name="T17" fmla="*/ 23 h 561"/>
                <a:gd name="T18" fmla="*/ 100 w 550"/>
                <a:gd name="T19" fmla="*/ 64 h 561"/>
                <a:gd name="T20" fmla="*/ 47 w 550"/>
                <a:gd name="T21" fmla="*/ 123 h 561"/>
                <a:gd name="T22" fmla="*/ 12 w 550"/>
                <a:gd name="T23" fmla="*/ 197 h 561"/>
                <a:gd name="T24" fmla="*/ 1 w 550"/>
                <a:gd name="T25" fmla="*/ 253 h 561"/>
                <a:gd name="T26" fmla="*/ 1 w 550"/>
                <a:gd name="T27" fmla="*/ 295 h 561"/>
                <a:gd name="T28" fmla="*/ 5 w 550"/>
                <a:gd name="T29" fmla="*/ 338 h 561"/>
                <a:gd name="T30" fmla="*/ 33 w 550"/>
                <a:gd name="T31" fmla="*/ 415 h 561"/>
                <a:gd name="T32" fmla="*/ 80 w 550"/>
                <a:gd name="T33" fmla="*/ 480 h 561"/>
                <a:gd name="T34" fmla="*/ 144 w 550"/>
                <a:gd name="T35" fmla="*/ 528 h 561"/>
                <a:gd name="T36" fmla="*/ 219 w 550"/>
                <a:gd name="T37" fmla="*/ 555 h 561"/>
                <a:gd name="T38" fmla="*/ 261 w 550"/>
                <a:gd name="T39" fmla="*/ 561 h 561"/>
                <a:gd name="T40" fmla="*/ 303 w 550"/>
                <a:gd name="T41" fmla="*/ 559 h 561"/>
                <a:gd name="T42" fmla="*/ 357 w 550"/>
                <a:gd name="T43" fmla="*/ 549 h 561"/>
                <a:gd name="T44" fmla="*/ 429 w 550"/>
                <a:gd name="T45" fmla="*/ 514 h 561"/>
                <a:gd name="T46" fmla="*/ 488 w 550"/>
                <a:gd name="T47" fmla="*/ 459 h 561"/>
                <a:gd name="T48" fmla="*/ 528 w 550"/>
                <a:gd name="T49" fmla="*/ 390 h 561"/>
                <a:gd name="T50" fmla="*/ 546 w 550"/>
                <a:gd name="T51" fmla="*/ 324 h 561"/>
                <a:gd name="T52" fmla="*/ 550 w 550"/>
                <a:gd name="T53" fmla="*/ 281 h 561"/>
                <a:gd name="T54" fmla="*/ 539 w 550"/>
                <a:gd name="T55" fmla="*/ 336 h 561"/>
                <a:gd name="T56" fmla="*/ 513 w 550"/>
                <a:gd name="T57" fmla="*/ 412 h 561"/>
                <a:gd name="T58" fmla="*/ 466 w 550"/>
                <a:gd name="T59" fmla="*/ 476 h 561"/>
                <a:gd name="T60" fmla="*/ 404 w 550"/>
                <a:gd name="T61" fmla="*/ 522 h 561"/>
                <a:gd name="T62" fmla="*/ 329 w 550"/>
                <a:gd name="T63" fmla="*/ 551 h 561"/>
                <a:gd name="T64" fmla="*/ 247 w 550"/>
                <a:gd name="T65" fmla="*/ 555 h 561"/>
                <a:gd name="T66" fmla="*/ 169 w 550"/>
                <a:gd name="T67" fmla="*/ 535 h 561"/>
                <a:gd name="T68" fmla="*/ 104 w 550"/>
                <a:gd name="T69" fmla="*/ 493 h 561"/>
                <a:gd name="T70" fmla="*/ 51 w 550"/>
                <a:gd name="T71" fmla="*/ 434 h 561"/>
                <a:gd name="T72" fmla="*/ 18 w 550"/>
                <a:gd name="T73" fmla="*/ 362 h 561"/>
                <a:gd name="T74" fmla="*/ 5 w 550"/>
                <a:gd name="T75" fmla="*/ 281 h 561"/>
                <a:gd name="T76" fmla="*/ 18 w 550"/>
                <a:gd name="T77" fmla="*/ 199 h 561"/>
                <a:gd name="T78" fmla="*/ 51 w 550"/>
                <a:gd name="T79" fmla="*/ 126 h 561"/>
                <a:gd name="T80" fmla="*/ 104 w 550"/>
                <a:gd name="T81" fmla="*/ 68 h 561"/>
                <a:gd name="T82" fmla="*/ 169 w 550"/>
                <a:gd name="T83" fmla="*/ 27 h 561"/>
                <a:gd name="T84" fmla="*/ 247 w 550"/>
                <a:gd name="T85" fmla="*/ 7 h 561"/>
                <a:gd name="T86" fmla="*/ 329 w 550"/>
                <a:gd name="T87" fmla="*/ 11 h 561"/>
                <a:gd name="T88" fmla="*/ 404 w 550"/>
                <a:gd name="T89" fmla="*/ 38 h 561"/>
                <a:gd name="T90" fmla="*/ 466 w 550"/>
                <a:gd name="T91" fmla="*/ 87 h 561"/>
                <a:gd name="T92" fmla="*/ 513 w 550"/>
                <a:gd name="T93" fmla="*/ 149 h 561"/>
                <a:gd name="T94" fmla="*/ 539 w 550"/>
                <a:gd name="T95" fmla="*/ 226 h 56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50"/>
                <a:gd name="T145" fmla="*/ 0 h 561"/>
                <a:gd name="T146" fmla="*/ 550 w 550"/>
                <a:gd name="T147" fmla="*/ 561 h 56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50" h="561">
                  <a:moveTo>
                    <a:pt x="550" y="281"/>
                  </a:moveTo>
                  <a:lnTo>
                    <a:pt x="549" y="267"/>
                  </a:lnTo>
                  <a:lnTo>
                    <a:pt x="549" y="253"/>
                  </a:lnTo>
                  <a:lnTo>
                    <a:pt x="546" y="238"/>
                  </a:lnTo>
                  <a:lnTo>
                    <a:pt x="545" y="224"/>
                  </a:lnTo>
                  <a:lnTo>
                    <a:pt x="538" y="197"/>
                  </a:lnTo>
                  <a:lnTo>
                    <a:pt x="528" y="172"/>
                  </a:lnTo>
                  <a:lnTo>
                    <a:pt x="517" y="148"/>
                  </a:lnTo>
                  <a:lnTo>
                    <a:pt x="503" y="123"/>
                  </a:lnTo>
                  <a:lnTo>
                    <a:pt x="488" y="102"/>
                  </a:lnTo>
                  <a:lnTo>
                    <a:pt x="470" y="82"/>
                  </a:lnTo>
                  <a:lnTo>
                    <a:pt x="450" y="64"/>
                  </a:lnTo>
                  <a:lnTo>
                    <a:pt x="429" y="48"/>
                  </a:lnTo>
                  <a:lnTo>
                    <a:pt x="406" y="34"/>
                  </a:lnTo>
                  <a:lnTo>
                    <a:pt x="382" y="23"/>
                  </a:lnTo>
                  <a:lnTo>
                    <a:pt x="357" y="13"/>
                  </a:lnTo>
                  <a:lnTo>
                    <a:pt x="331" y="6"/>
                  </a:lnTo>
                  <a:lnTo>
                    <a:pt x="317" y="3"/>
                  </a:lnTo>
                  <a:lnTo>
                    <a:pt x="303" y="1"/>
                  </a:lnTo>
                  <a:lnTo>
                    <a:pt x="289" y="0"/>
                  </a:lnTo>
                  <a:lnTo>
                    <a:pt x="275" y="0"/>
                  </a:lnTo>
                  <a:lnTo>
                    <a:pt x="261" y="0"/>
                  </a:lnTo>
                  <a:lnTo>
                    <a:pt x="247" y="1"/>
                  </a:lnTo>
                  <a:lnTo>
                    <a:pt x="233" y="3"/>
                  </a:lnTo>
                  <a:lnTo>
                    <a:pt x="219" y="6"/>
                  </a:lnTo>
                  <a:lnTo>
                    <a:pt x="193" y="13"/>
                  </a:lnTo>
                  <a:lnTo>
                    <a:pt x="168" y="23"/>
                  </a:lnTo>
                  <a:lnTo>
                    <a:pt x="144" y="34"/>
                  </a:lnTo>
                  <a:lnTo>
                    <a:pt x="122" y="48"/>
                  </a:lnTo>
                  <a:lnTo>
                    <a:pt x="100" y="64"/>
                  </a:lnTo>
                  <a:lnTo>
                    <a:pt x="80" y="82"/>
                  </a:lnTo>
                  <a:lnTo>
                    <a:pt x="62" y="102"/>
                  </a:lnTo>
                  <a:lnTo>
                    <a:pt x="47" y="123"/>
                  </a:lnTo>
                  <a:lnTo>
                    <a:pt x="33" y="148"/>
                  </a:lnTo>
                  <a:lnTo>
                    <a:pt x="22" y="172"/>
                  </a:lnTo>
                  <a:lnTo>
                    <a:pt x="12" y="197"/>
                  </a:lnTo>
                  <a:lnTo>
                    <a:pt x="5" y="224"/>
                  </a:lnTo>
                  <a:lnTo>
                    <a:pt x="4" y="238"/>
                  </a:lnTo>
                  <a:lnTo>
                    <a:pt x="1" y="253"/>
                  </a:lnTo>
                  <a:lnTo>
                    <a:pt x="1" y="267"/>
                  </a:lnTo>
                  <a:lnTo>
                    <a:pt x="0" y="281"/>
                  </a:lnTo>
                  <a:lnTo>
                    <a:pt x="1" y="295"/>
                  </a:lnTo>
                  <a:lnTo>
                    <a:pt x="1" y="309"/>
                  </a:lnTo>
                  <a:lnTo>
                    <a:pt x="4" y="324"/>
                  </a:lnTo>
                  <a:lnTo>
                    <a:pt x="5" y="338"/>
                  </a:lnTo>
                  <a:lnTo>
                    <a:pt x="12" y="365"/>
                  </a:lnTo>
                  <a:lnTo>
                    <a:pt x="22" y="390"/>
                  </a:lnTo>
                  <a:lnTo>
                    <a:pt x="33" y="415"/>
                  </a:lnTo>
                  <a:lnTo>
                    <a:pt x="47" y="437"/>
                  </a:lnTo>
                  <a:lnTo>
                    <a:pt x="62" y="459"/>
                  </a:lnTo>
                  <a:lnTo>
                    <a:pt x="80" y="480"/>
                  </a:lnTo>
                  <a:lnTo>
                    <a:pt x="100" y="497"/>
                  </a:lnTo>
                  <a:lnTo>
                    <a:pt x="122" y="514"/>
                  </a:lnTo>
                  <a:lnTo>
                    <a:pt x="144" y="528"/>
                  </a:lnTo>
                  <a:lnTo>
                    <a:pt x="168" y="540"/>
                  </a:lnTo>
                  <a:lnTo>
                    <a:pt x="193" y="549"/>
                  </a:lnTo>
                  <a:lnTo>
                    <a:pt x="219" y="555"/>
                  </a:lnTo>
                  <a:lnTo>
                    <a:pt x="233" y="558"/>
                  </a:lnTo>
                  <a:lnTo>
                    <a:pt x="247" y="559"/>
                  </a:lnTo>
                  <a:lnTo>
                    <a:pt x="261" y="561"/>
                  </a:lnTo>
                  <a:lnTo>
                    <a:pt x="275" y="561"/>
                  </a:lnTo>
                  <a:lnTo>
                    <a:pt x="289" y="561"/>
                  </a:lnTo>
                  <a:lnTo>
                    <a:pt x="303" y="559"/>
                  </a:lnTo>
                  <a:lnTo>
                    <a:pt x="317" y="558"/>
                  </a:lnTo>
                  <a:lnTo>
                    <a:pt x="331" y="555"/>
                  </a:lnTo>
                  <a:lnTo>
                    <a:pt x="357" y="549"/>
                  </a:lnTo>
                  <a:lnTo>
                    <a:pt x="382" y="540"/>
                  </a:lnTo>
                  <a:lnTo>
                    <a:pt x="406" y="528"/>
                  </a:lnTo>
                  <a:lnTo>
                    <a:pt x="429" y="514"/>
                  </a:lnTo>
                  <a:lnTo>
                    <a:pt x="450" y="497"/>
                  </a:lnTo>
                  <a:lnTo>
                    <a:pt x="470" y="480"/>
                  </a:lnTo>
                  <a:lnTo>
                    <a:pt x="488" y="459"/>
                  </a:lnTo>
                  <a:lnTo>
                    <a:pt x="503" y="437"/>
                  </a:lnTo>
                  <a:lnTo>
                    <a:pt x="517" y="415"/>
                  </a:lnTo>
                  <a:lnTo>
                    <a:pt x="528" y="390"/>
                  </a:lnTo>
                  <a:lnTo>
                    <a:pt x="538" y="365"/>
                  </a:lnTo>
                  <a:lnTo>
                    <a:pt x="545" y="338"/>
                  </a:lnTo>
                  <a:lnTo>
                    <a:pt x="546" y="324"/>
                  </a:lnTo>
                  <a:lnTo>
                    <a:pt x="549" y="309"/>
                  </a:lnTo>
                  <a:lnTo>
                    <a:pt x="549" y="295"/>
                  </a:lnTo>
                  <a:lnTo>
                    <a:pt x="550" y="281"/>
                  </a:lnTo>
                  <a:close/>
                  <a:moveTo>
                    <a:pt x="545" y="281"/>
                  </a:moveTo>
                  <a:lnTo>
                    <a:pt x="543" y="309"/>
                  </a:lnTo>
                  <a:lnTo>
                    <a:pt x="539" y="336"/>
                  </a:lnTo>
                  <a:lnTo>
                    <a:pt x="532" y="362"/>
                  </a:lnTo>
                  <a:lnTo>
                    <a:pt x="524" y="388"/>
                  </a:lnTo>
                  <a:lnTo>
                    <a:pt x="513" y="412"/>
                  </a:lnTo>
                  <a:lnTo>
                    <a:pt x="499" y="434"/>
                  </a:lnTo>
                  <a:lnTo>
                    <a:pt x="484" y="456"/>
                  </a:lnTo>
                  <a:lnTo>
                    <a:pt x="466" y="476"/>
                  </a:lnTo>
                  <a:lnTo>
                    <a:pt x="446" y="493"/>
                  </a:lnTo>
                  <a:lnTo>
                    <a:pt x="427" y="510"/>
                  </a:lnTo>
                  <a:lnTo>
                    <a:pt x="404" y="522"/>
                  </a:lnTo>
                  <a:lnTo>
                    <a:pt x="381" y="535"/>
                  </a:lnTo>
                  <a:lnTo>
                    <a:pt x="356" y="544"/>
                  </a:lnTo>
                  <a:lnTo>
                    <a:pt x="329" y="551"/>
                  </a:lnTo>
                  <a:lnTo>
                    <a:pt x="303" y="555"/>
                  </a:lnTo>
                  <a:lnTo>
                    <a:pt x="275" y="557"/>
                  </a:lnTo>
                  <a:lnTo>
                    <a:pt x="247" y="555"/>
                  </a:lnTo>
                  <a:lnTo>
                    <a:pt x="221" y="551"/>
                  </a:lnTo>
                  <a:lnTo>
                    <a:pt x="194" y="544"/>
                  </a:lnTo>
                  <a:lnTo>
                    <a:pt x="169" y="535"/>
                  </a:lnTo>
                  <a:lnTo>
                    <a:pt x="147" y="522"/>
                  </a:lnTo>
                  <a:lnTo>
                    <a:pt x="125" y="510"/>
                  </a:lnTo>
                  <a:lnTo>
                    <a:pt x="104" y="493"/>
                  </a:lnTo>
                  <a:lnTo>
                    <a:pt x="84" y="476"/>
                  </a:lnTo>
                  <a:lnTo>
                    <a:pt x="66" y="456"/>
                  </a:lnTo>
                  <a:lnTo>
                    <a:pt x="51" y="434"/>
                  </a:lnTo>
                  <a:lnTo>
                    <a:pt x="37" y="412"/>
                  </a:lnTo>
                  <a:lnTo>
                    <a:pt x="26" y="388"/>
                  </a:lnTo>
                  <a:lnTo>
                    <a:pt x="18" y="362"/>
                  </a:lnTo>
                  <a:lnTo>
                    <a:pt x="11" y="336"/>
                  </a:lnTo>
                  <a:lnTo>
                    <a:pt x="7" y="309"/>
                  </a:lnTo>
                  <a:lnTo>
                    <a:pt x="5" y="281"/>
                  </a:lnTo>
                  <a:lnTo>
                    <a:pt x="7" y="253"/>
                  </a:lnTo>
                  <a:lnTo>
                    <a:pt x="11" y="226"/>
                  </a:lnTo>
                  <a:lnTo>
                    <a:pt x="18" y="199"/>
                  </a:lnTo>
                  <a:lnTo>
                    <a:pt x="26" y="173"/>
                  </a:lnTo>
                  <a:lnTo>
                    <a:pt x="37" y="149"/>
                  </a:lnTo>
                  <a:lnTo>
                    <a:pt x="51" y="126"/>
                  </a:lnTo>
                  <a:lnTo>
                    <a:pt x="66" y="105"/>
                  </a:lnTo>
                  <a:lnTo>
                    <a:pt x="84" y="87"/>
                  </a:lnTo>
                  <a:lnTo>
                    <a:pt x="104" y="68"/>
                  </a:lnTo>
                  <a:lnTo>
                    <a:pt x="125" y="52"/>
                  </a:lnTo>
                  <a:lnTo>
                    <a:pt x="147" y="38"/>
                  </a:lnTo>
                  <a:lnTo>
                    <a:pt x="169" y="27"/>
                  </a:lnTo>
                  <a:lnTo>
                    <a:pt x="194" y="17"/>
                  </a:lnTo>
                  <a:lnTo>
                    <a:pt x="221" y="11"/>
                  </a:lnTo>
                  <a:lnTo>
                    <a:pt x="247" y="7"/>
                  </a:lnTo>
                  <a:lnTo>
                    <a:pt x="275" y="6"/>
                  </a:lnTo>
                  <a:lnTo>
                    <a:pt x="303" y="7"/>
                  </a:lnTo>
                  <a:lnTo>
                    <a:pt x="329" y="11"/>
                  </a:lnTo>
                  <a:lnTo>
                    <a:pt x="356" y="17"/>
                  </a:lnTo>
                  <a:lnTo>
                    <a:pt x="381" y="27"/>
                  </a:lnTo>
                  <a:lnTo>
                    <a:pt x="404" y="38"/>
                  </a:lnTo>
                  <a:lnTo>
                    <a:pt x="427" y="52"/>
                  </a:lnTo>
                  <a:lnTo>
                    <a:pt x="446" y="68"/>
                  </a:lnTo>
                  <a:lnTo>
                    <a:pt x="466" y="87"/>
                  </a:lnTo>
                  <a:lnTo>
                    <a:pt x="484" y="105"/>
                  </a:lnTo>
                  <a:lnTo>
                    <a:pt x="499" y="126"/>
                  </a:lnTo>
                  <a:lnTo>
                    <a:pt x="513" y="149"/>
                  </a:lnTo>
                  <a:lnTo>
                    <a:pt x="524" y="173"/>
                  </a:lnTo>
                  <a:lnTo>
                    <a:pt x="532" y="199"/>
                  </a:lnTo>
                  <a:lnTo>
                    <a:pt x="539" y="226"/>
                  </a:lnTo>
                  <a:lnTo>
                    <a:pt x="543" y="253"/>
                  </a:lnTo>
                  <a:lnTo>
                    <a:pt x="545" y="281"/>
                  </a:lnTo>
                  <a:close/>
                </a:path>
              </a:pathLst>
            </a:custGeom>
            <a:solidFill>
              <a:srgbClr val="A5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5" name="Freeform 343"/>
            <p:cNvSpPr>
              <a:spLocks noEditPoints="1"/>
            </p:cNvSpPr>
            <p:nvPr/>
          </p:nvSpPr>
          <p:spPr bwMode="auto">
            <a:xfrm>
              <a:off x="4212" y="2188"/>
              <a:ext cx="546" cy="556"/>
            </a:xfrm>
            <a:custGeom>
              <a:avLst/>
              <a:gdLst>
                <a:gd name="T0" fmla="*/ 544 w 546"/>
                <a:gd name="T1" fmla="*/ 250 h 556"/>
                <a:gd name="T2" fmla="*/ 533 w 546"/>
                <a:gd name="T3" fmla="*/ 196 h 556"/>
                <a:gd name="T4" fmla="*/ 498 w 546"/>
                <a:gd name="T5" fmla="*/ 122 h 556"/>
                <a:gd name="T6" fmla="*/ 447 w 546"/>
                <a:gd name="T7" fmla="*/ 64 h 556"/>
                <a:gd name="T8" fmla="*/ 379 w 546"/>
                <a:gd name="T9" fmla="*/ 21 h 556"/>
                <a:gd name="T10" fmla="*/ 315 w 546"/>
                <a:gd name="T11" fmla="*/ 3 h 556"/>
                <a:gd name="T12" fmla="*/ 273 w 546"/>
                <a:gd name="T13" fmla="*/ 0 h 556"/>
                <a:gd name="T14" fmla="*/ 231 w 546"/>
                <a:gd name="T15" fmla="*/ 3 h 556"/>
                <a:gd name="T16" fmla="*/ 167 w 546"/>
                <a:gd name="T17" fmla="*/ 21 h 556"/>
                <a:gd name="T18" fmla="*/ 99 w 546"/>
                <a:gd name="T19" fmla="*/ 64 h 556"/>
                <a:gd name="T20" fmla="*/ 48 w 546"/>
                <a:gd name="T21" fmla="*/ 122 h 556"/>
                <a:gd name="T22" fmla="*/ 13 w 546"/>
                <a:gd name="T23" fmla="*/ 196 h 556"/>
                <a:gd name="T24" fmla="*/ 2 w 546"/>
                <a:gd name="T25" fmla="*/ 250 h 556"/>
                <a:gd name="T26" fmla="*/ 0 w 546"/>
                <a:gd name="T27" fmla="*/ 292 h 556"/>
                <a:gd name="T28" fmla="*/ 6 w 546"/>
                <a:gd name="T29" fmla="*/ 333 h 556"/>
                <a:gd name="T30" fmla="*/ 34 w 546"/>
                <a:gd name="T31" fmla="*/ 410 h 556"/>
                <a:gd name="T32" fmla="*/ 81 w 546"/>
                <a:gd name="T33" fmla="*/ 474 h 556"/>
                <a:gd name="T34" fmla="*/ 144 w 546"/>
                <a:gd name="T35" fmla="*/ 522 h 556"/>
                <a:gd name="T36" fmla="*/ 219 w 546"/>
                <a:gd name="T37" fmla="*/ 551 h 556"/>
                <a:gd name="T38" fmla="*/ 259 w 546"/>
                <a:gd name="T39" fmla="*/ 555 h 556"/>
                <a:gd name="T40" fmla="*/ 301 w 546"/>
                <a:gd name="T41" fmla="*/ 555 h 556"/>
                <a:gd name="T42" fmla="*/ 354 w 546"/>
                <a:gd name="T43" fmla="*/ 544 h 556"/>
                <a:gd name="T44" fmla="*/ 426 w 546"/>
                <a:gd name="T45" fmla="*/ 508 h 556"/>
                <a:gd name="T46" fmla="*/ 483 w 546"/>
                <a:gd name="T47" fmla="*/ 454 h 556"/>
                <a:gd name="T48" fmla="*/ 525 w 546"/>
                <a:gd name="T49" fmla="*/ 386 h 556"/>
                <a:gd name="T50" fmla="*/ 543 w 546"/>
                <a:gd name="T51" fmla="*/ 321 h 556"/>
                <a:gd name="T52" fmla="*/ 546 w 546"/>
                <a:gd name="T53" fmla="*/ 278 h 556"/>
                <a:gd name="T54" fmla="*/ 534 w 546"/>
                <a:gd name="T55" fmla="*/ 332 h 556"/>
                <a:gd name="T56" fmla="*/ 508 w 546"/>
                <a:gd name="T57" fmla="*/ 407 h 556"/>
                <a:gd name="T58" fmla="*/ 462 w 546"/>
                <a:gd name="T59" fmla="*/ 471 h 556"/>
                <a:gd name="T60" fmla="*/ 401 w 546"/>
                <a:gd name="T61" fmla="*/ 518 h 556"/>
                <a:gd name="T62" fmla="*/ 327 w 546"/>
                <a:gd name="T63" fmla="*/ 545 h 556"/>
                <a:gd name="T64" fmla="*/ 245 w 546"/>
                <a:gd name="T65" fmla="*/ 549 h 556"/>
                <a:gd name="T66" fmla="*/ 169 w 546"/>
                <a:gd name="T67" fmla="*/ 529 h 556"/>
                <a:gd name="T68" fmla="*/ 103 w 546"/>
                <a:gd name="T69" fmla="*/ 488 h 556"/>
                <a:gd name="T70" fmla="*/ 52 w 546"/>
                <a:gd name="T71" fmla="*/ 430 h 556"/>
                <a:gd name="T72" fmla="*/ 17 w 546"/>
                <a:gd name="T73" fmla="*/ 359 h 556"/>
                <a:gd name="T74" fmla="*/ 6 w 546"/>
                <a:gd name="T75" fmla="*/ 278 h 556"/>
                <a:gd name="T76" fmla="*/ 17 w 546"/>
                <a:gd name="T77" fmla="*/ 197 h 556"/>
                <a:gd name="T78" fmla="*/ 52 w 546"/>
                <a:gd name="T79" fmla="*/ 125 h 556"/>
                <a:gd name="T80" fmla="*/ 103 w 546"/>
                <a:gd name="T81" fmla="*/ 67 h 556"/>
                <a:gd name="T82" fmla="*/ 169 w 546"/>
                <a:gd name="T83" fmla="*/ 27 h 556"/>
                <a:gd name="T84" fmla="*/ 245 w 546"/>
                <a:gd name="T85" fmla="*/ 5 h 556"/>
                <a:gd name="T86" fmla="*/ 327 w 546"/>
                <a:gd name="T87" fmla="*/ 10 h 556"/>
                <a:gd name="T88" fmla="*/ 401 w 546"/>
                <a:gd name="T89" fmla="*/ 38 h 556"/>
                <a:gd name="T90" fmla="*/ 462 w 546"/>
                <a:gd name="T91" fmla="*/ 85 h 556"/>
                <a:gd name="T92" fmla="*/ 508 w 546"/>
                <a:gd name="T93" fmla="*/ 147 h 556"/>
                <a:gd name="T94" fmla="*/ 534 w 546"/>
                <a:gd name="T95" fmla="*/ 223 h 55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46"/>
                <a:gd name="T145" fmla="*/ 0 h 556"/>
                <a:gd name="T146" fmla="*/ 546 w 546"/>
                <a:gd name="T147" fmla="*/ 556 h 55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46" h="556">
                  <a:moveTo>
                    <a:pt x="546" y="278"/>
                  </a:moveTo>
                  <a:lnTo>
                    <a:pt x="546" y="264"/>
                  </a:lnTo>
                  <a:lnTo>
                    <a:pt x="544" y="250"/>
                  </a:lnTo>
                  <a:lnTo>
                    <a:pt x="543" y="235"/>
                  </a:lnTo>
                  <a:lnTo>
                    <a:pt x="540" y="221"/>
                  </a:lnTo>
                  <a:lnTo>
                    <a:pt x="533" y="196"/>
                  </a:lnTo>
                  <a:lnTo>
                    <a:pt x="525" y="170"/>
                  </a:lnTo>
                  <a:lnTo>
                    <a:pt x="512" y="145"/>
                  </a:lnTo>
                  <a:lnTo>
                    <a:pt x="498" y="122"/>
                  </a:lnTo>
                  <a:lnTo>
                    <a:pt x="483" y="101"/>
                  </a:lnTo>
                  <a:lnTo>
                    <a:pt x="466" y="81"/>
                  </a:lnTo>
                  <a:lnTo>
                    <a:pt x="447" y="64"/>
                  </a:lnTo>
                  <a:lnTo>
                    <a:pt x="426" y="47"/>
                  </a:lnTo>
                  <a:lnTo>
                    <a:pt x="402" y="34"/>
                  </a:lnTo>
                  <a:lnTo>
                    <a:pt x="379" y="21"/>
                  </a:lnTo>
                  <a:lnTo>
                    <a:pt x="354" y="13"/>
                  </a:lnTo>
                  <a:lnTo>
                    <a:pt x="329" y="5"/>
                  </a:lnTo>
                  <a:lnTo>
                    <a:pt x="315" y="3"/>
                  </a:lnTo>
                  <a:lnTo>
                    <a:pt x="301" y="1"/>
                  </a:lnTo>
                  <a:lnTo>
                    <a:pt x="287" y="0"/>
                  </a:lnTo>
                  <a:lnTo>
                    <a:pt x="273" y="0"/>
                  </a:lnTo>
                  <a:lnTo>
                    <a:pt x="259" y="0"/>
                  </a:lnTo>
                  <a:lnTo>
                    <a:pt x="245" y="1"/>
                  </a:lnTo>
                  <a:lnTo>
                    <a:pt x="231" y="3"/>
                  </a:lnTo>
                  <a:lnTo>
                    <a:pt x="219" y="5"/>
                  </a:lnTo>
                  <a:lnTo>
                    <a:pt x="192" y="13"/>
                  </a:lnTo>
                  <a:lnTo>
                    <a:pt x="167" y="21"/>
                  </a:lnTo>
                  <a:lnTo>
                    <a:pt x="144" y="34"/>
                  </a:lnTo>
                  <a:lnTo>
                    <a:pt x="121" y="47"/>
                  </a:lnTo>
                  <a:lnTo>
                    <a:pt x="99" y="64"/>
                  </a:lnTo>
                  <a:lnTo>
                    <a:pt x="81" y="81"/>
                  </a:lnTo>
                  <a:lnTo>
                    <a:pt x="63" y="101"/>
                  </a:lnTo>
                  <a:lnTo>
                    <a:pt x="48" y="122"/>
                  </a:lnTo>
                  <a:lnTo>
                    <a:pt x="34" y="145"/>
                  </a:lnTo>
                  <a:lnTo>
                    <a:pt x="23" y="170"/>
                  </a:lnTo>
                  <a:lnTo>
                    <a:pt x="13" y="196"/>
                  </a:lnTo>
                  <a:lnTo>
                    <a:pt x="6" y="221"/>
                  </a:lnTo>
                  <a:lnTo>
                    <a:pt x="3" y="235"/>
                  </a:lnTo>
                  <a:lnTo>
                    <a:pt x="2" y="250"/>
                  </a:lnTo>
                  <a:lnTo>
                    <a:pt x="0" y="264"/>
                  </a:lnTo>
                  <a:lnTo>
                    <a:pt x="0" y="278"/>
                  </a:lnTo>
                  <a:lnTo>
                    <a:pt x="0" y="292"/>
                  </a:lnTo>
                  <a:lnTo>
                    <a:pt x="2" y="306"/>
                  </a:lnTo>
                  <a:lnTo>
                    <a:pt x="3" y="321"/>
                  </a:lnTo>
                  <a:lnTo>
                    <a:pt x="6" y="333"/>
                  </a:lnTo>
                  <a:lnTo>
                    <a:pt x="13" y="360"/>
                  </a:lnTo>
                  <a:lnTo>
                    <a:pt x="23" y="386"/>
                  </a:lnTo>
                  <a:lnTo>
                    <a:pt x="34" y="410"/>
                  </a:lnTo>
                  <a:lnTo>
                    <a:pt x="48" y="433"/>
                  </a:lnTo>
                  <a:lnTo>
                    <a:pt x="63" y="454"/>
                  </a:lnTo>
                  <a:lnTo>
                    <a:pt x="81" y="474"/>
                  </a:lnTo>
                  <a:lnTo>
                    <a:pt x="99" y="493"/>
                  </a:lnTo>
                  <a:lnTo>
                    <a:pt x="121" y="508"/>
                  </a:lnTo>
                  <a:lnTo>
                    <a:pt x="144" y="522"/>
                  </a:lnTo>
                  <a:lnTo>
                    <a:pt x="167" y="534"/>
                  </a:lnTo>
                  <a:lnTo>
                    <a:pt x="192" y="544"/>
                  </a:lnTo>
                  <a:lnTo>
                    <a:pt x="219" y="551"/>
                  </a:lnTo>
                  <a:lnTo>
                    <a:pt x="231" y="552"/>
                  </a:lnTo>
                  <a:lnTo>
                    <a:pt x="245" y="555"/>
                  </a:lnTo>
                  <a:lnTo>
                    <a:pt x="259" y="555"/>
                  </a:lnTo>
                  <a:lnTo>
                    <a:pt x="273" y="556"/>
                  </a:lnTo>
                  <a:lnTo>
                    <a:pt x="287" y="555"/>
                  </a:lnTo>
                  <a:lnTo>
                    <a:pt x="301" y="555"/>
                  </a:lnTo>
                  <a:lnTo>
                    <a:pt x="315" y="552"/>
                  </a:lnTo>
                  <a:lnTo>
                    <a:pt x="329" y="551"/>
                  </a:lnTo>
                  <a:lnTo>
                    <a:pt x="354" y="544"/>
                  </a:lnTo>
                  <a:lnTo>
                    <a:pt x="379" y="534"/>
                  </a:lnTo>
                  <a:lnTo>
                    <a:pt x="402" y="522"/>
                  </a:lnTo>
                  <a:lnTo>
                    <a:pt x="426" y="508"/>
                  </a:lnTo>
                  <a:lnTo>
                    <a:pt x="447" y="493"/>
                  </a:lnTo>
                  <a:lnTo>
                    <a:pt x="466" y="474"/>
                  </a:lnTo>
                  <a:lnTo>
                    <a:pt x="483" y="454"/>
                  </a:lnTo>
                  <a:lnTo>
                    <a:pt x="498" y="433"/>
                  </a:lnTo>
                  <a:lnTo>
                    <a:pt x="512" y="410"/>
                  </a:lnTo>
                  <a:lnTo>
                    <a:pt x="525" y="386"/>
                  </a:lnTo>
                  <a:lnTo>
                    <a:pt x="533" y="360"/>
                  </a:lnTo>
                  <a:lnTo>
                    <a:pt x="540" y="333"/>
                  </a:lnTo>
                  <a:lnTo>
                    <a:pt x="543" y="321"/>
                  </a:lnTo>
                  <a:lnTo>
                    <a:pt x="544" y="306"/>
                  </a:lnTo>
                  <a:lnTo>
                    <a:pt x="546" y="292"/>
                  </a:lnTo>
                  <a:lnTo>
                    <a:pt x="546" y="278"/>
                  </a:lnTo>
                  <a:close/>
                  <a:moveTo>
                    <a:pt x="540" y="278"/>
                  </a:moveTo>
                  <a:lnTo>
                    <a:pt x="539" y="305"/>
                  </a:lnTo>
                  <a:lnTo>
                    <a:pt x="534" y="332"/>
                  </a:lnTo>
                  <a:lnTo>
                    <a:pt x="529" y="359"/>
                  </a:lnTo>
                  <a:lnTo>
                    <a:pt x="519" y="385"/>
                  </a:lnTo>
                  <a:lnTo>
                    <a:pt x="508" y="407"/>
                  </a:lnTo>
                  <a:lnTo>
                    <a:pt x="494" y="430"/>
                  </a:lnTo>
                  <a:lnTo>
                    <a:pt x="479" y="451"/>
                  </a:lnTo>
                  <a:lnTo>
                    <a:pt x="462" y="471"/>
                  </a:lnTo>
                  <a:lnTo>
                    <a:pt x="443" y="488"/>
                  </a:lnTo>
                  <a:lnTo>
                    <a:pt x="423" y="504"/>
                  </a:lnTo>
                  <a:lnTo>
                    <a:pt x="401" y="518"/>
                  </a:lnTo>
                  <a:lnTo>
                    <a:pt x="377" y="529"/>
                  </a:lnTo>
                  <a:lnTo>
                    <a:pt x="352" y="538"/>
                  </a:lnTo>
                  <a:lnTo>
                    <a:pt x="327" y="545"/>
                  </a:lnTo>
                  <a:lnTo>
                    <a:pt x="301" y="549"/>
                  </a:lnTo>
                  <a:lnTo>
                    <a:pt x="273" y="551"/>
                  </a:lnTo>
                  <a:lnTo>
                    <a:pt x="245" y="549"/>
                  </a:lnTo>
                  <a:lnTo>
                    <a:pt x="219" y="545"/>
                  </a:lnTo>
                  <a:lnTo>
                    <a:pt x="194" y="538"/>
                  </a:lnTo>
                  <a:lnTo>
                    <a:pt x="169" y="529"/>
                  </a:lnTo>
                  <a:lnTo>
                    <a:pt x="145" y="518"/>
                  </a:lnTo>
                  <a:lnTo>
                    <a:pt x="124" y="504"/>
                  </a:lnTo>
                  <a:lnTo>
                    <a:pt x="103" y="488"/>
                  </a:lnTo>
                  <a:lnTo>
                    <a:pt x="84" y="471"/>
                  </a:lnTo>
                  <a:lnTo>
                    <a:pt x="67" y="451"/>
                  </a:lnTo>
                  <a:lnTo>
                    <a:pt x="52" y="430"/>
                  </a:lnTo>
                  <a:lnTo>
                    <a:pt x="38" y="407"/>
                  </a:lnTo>
                  <a:lnTo>
                    <a:pt x="27" y="385"/>
                  </a:lnTo>
                  <a:lnTo>
                    <a:pt x="17" y="359"/>
                  </a:lnTo>
                  <a:lnTo>
                    <a:pt x="12" y="332"/>
                  </a:lnTo>
                  <a:lnTo>
                    <a:pt x="7" y="305"/>
                  </a:lnTo>
                  <a:lnTo>
                    <a:pt x="6" y="278"/>
                  </a:lnTo>
                  <a:lnTo>
                    <a:pt x="7" y="250"/>
                  </a:lnTo>
                  <a:lnTo>
                    <a:pt x="12" y="223"/>
                  </a:lnTo>
                  <a:lnTo>
                    <a:pt x="17" y="197"/>
                  </a:lnTo>
                  <a:lnTo>
                    <a:pt x="27" y="172"/>
                  </a:lnTo>
                  <a:lnTo>
                    <a:pt x="38" y="147"/>
                  </a:lnTo>
                  <a:lnTo>
                    <a:pt x="52" y="125"/>
                  </a:lnTo>
                  <a:lnTo>
                    <a:pt x="67" y="103"/>
                  </a:lnTo>
                  <a:lnTo>
                    <a:pt x="84" y="85"/>
                  </a:lnTo>
                  <a:lnTo>
                    <a:pt x="103" y="67"/>
                  </a:lnTo>
                  <a:lnTo>
                    <a:pt x="124" y="51"/>
                  </a:lnTo>
                  <a:lnTo>
                    <a:pt x="145" y="38"/>
                  </a:lnTo>
                  <a:lnTo>
                    <a:pt x="169" y="27"/>
                  </a:lnTo>
                  <a:lnTo>
                    <a:pt x="194" y="17"/>
                  </a:lnTo>
                  <a:lnTo>
                    <a:pt x="219" y="10"/>
                  </a:lnTo>
                  <a:lnTo>
                    <a:pt x="245" y="5"/>
                  </a:lnTo>
                  <a:lnTo>
                    <a:pt x="273" y="4"/>
                  </a:lnTo>
                  <a:lnTo>
                    <a:pt x="301" y="5"/>
                  </a:lnTo>
                  <a:lnTo>
                    <a:pt x="327" y="10"/>
                  </a:lnTo>
                  <a:lnTo>
                    <a:pt x="352" y="17"/>
                  </a:lnTo>
                  <a:lnTo>
                    <a:pt x="377" y="27"/>
                  </a:lnTo>
                  <a:lnTo>
                    <a:pt x="401" y="38"/>
                  </a:lnTo>
                  <a:lnTo>
                    <a:pt x="423" y="51"/>
                  </a:lnTo>
                  <a:lnTo>
                    <a:pt x="443" y="67"/>
                  </a:lnTo>
                  <a:lnTo>
                    <a:pt x="462" y="85"/>
                  </a:lnTo>
                  <a:lnTo>
                    <a:pt x="479" y="103"/>
                  </a:lnTo>
                  <a:lnTo>
                    <a:pt x="494" y="125"/>
                  </a:lnTo>
                  <a:lnTo>
                    <a:pt x="508" y="147"/>
                  </a:lnTo>
                  <a:lnTo>
                    <a:pt x="519" y="172"/>
                  </a:lnTo>
                  <a:lnTo>
                    <a:pt x="529" y="197"/>
                  </a:lnTo>
                  <a:lnTo>
                    <a:pt x="534" y="223"/>
                  </a:lnTo>
                  <a:lnTo>
                    <a:pt x="539" y="250"/>
                  </a:lnTo>
                  <a:lnTo>
                    <a:pt x="540" y="278"/>
                  </a:lnTo>
                  <a:close/>
                </a:path>
              </a:pathLst>
            </a:custGeom>
            <a:solidFill>
              <a:srgbClr val="A5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6" name="Freeform 344"/>
            <p:cNvSpPr>
              <a:spLocks noEditPoints="1"/>
            </p:cNvSpPr>
            <p:nvPr/>
          </p:nvSpPr>
          <p:spPr bwMode="auto">
            <a:xfrm>
              <a:off x="4215" y="2191"/>
              <a:ext cx="540" cy="551"/>
            </a:xfrm>
            <a:custGeom>
              <a:avLst/>
              <a:gdLst>
                <a:gd name="T0" fmla="*/ 534 w 540"/>
                <a:gd name="T1" fmla="*/ 220 h 551"/>
                <a:gd name="T2" fmla="*/ 508 w 540"/>
                <a:gd name="T3" fmla="*/ 143 h 551"/>
                <a:gd name="T4" fmla="*/ 461 w 540"/>
                <a:gd name="T5" fmla="*/ 81 h 551"/>
                <a:gd name="T6" fmla="*/ 399 w 540"/>
                <a:gd name="T7" fmla="*/ 32 h 551"/>
                <a:gd name="T8" fmla="*/ 324 w 540"/>
                <a:gd name="T9" fmla="*/ 5 h 551"/>
                <a:gd name="T10" fmla="*/ 242 w 540"/>
                <a:gd name="T11" fmla="*/ 1 h 551"/>
                <a:gd name="T12" fmla="*/ 164 w 540"/>
                <a:gd name="T13" fmla="*/ 21 h 551"/>
                <a:gd name="T14" fmla="*/ 99 w 540"/>
                <a:gd name="T15" fmla="*/ 62 h 551"/>
                <a:gd name="T16" fmla="*/ 46 w 540"/>
                <a:gd name="T17" fmla="*/ 120 h 551"/>
                <a:gd name="T18" fmla="*/ 13 w 540"/>
                <a:gd name="T19" fmla="*/ 193 h 551"/>
                <a:gd name="T20" fmla="*/ 0 w 540"/>
                <a:gd name="T21" fmla="*/ 275 h 551"/>
                <a:gd name="T22" fmla="*/ 13 w 540"/>
                <a:gd name="T23" fmla="*/ 356 h 551"/>
                <a:gd name="T24" fmla="*/ 46 w 540"/>
                <a:gd name="T25" fmla="*/ 428 h 551"/>
                <a:gd name="T26" fmla="*/ 99 w 540"/>
                <a:gd name="T27" fmla="*/ 488 h 551"/>
                <a:gd name="T28" fmla="*/ 164 w 540"/>
                <a:gd name="T29" fmla="*/ 529 h 551"/>
                <a:gd name="T30" fmla="*/ 242 w 540"/>
                <a:gd name="T31" fmla="*/ 549 h 551"/>
                <a:gd name="T32" fmla="*/ 324 w 540"/>
                <a:gd name="T33" fmla="*/ 545 h 551"/>
                <a:gd name="T34" fmla="*/ 399 w 540"/>
                <a:gd name="T35" fmla="*/ 516 h 551"/>
                <a:gd name="T36" fmla="*/ 461 w 540"/>
                <a:gd name="T37" fmla="*/ 470 h 551"/>
                <a:gd name="T38" fmla="*/ 508 w 540"/>
                <a:gd name="T39" fmla="*/ 406 h 551"/>
                <a:gd name="T40" fmla="*/ 534 w 540"/>
                <a:gd name="T41" fmla="*/ 330 h 551"/>
                <a:gd name="T42" fmla="*/ 536 w 540"/>
                <a:gd name="T43" fmla="*/ 275 h 551"/>
                <a:gd name="T44" fmla="*/ 523 w 540"/>
                <a:gd name="T45" fmla="*/ 355 h 551"/>
                <a:gd name="T46" fmla="*/ 490 w 540"/>
                <a:gd name="T47" fmla="*/ 426 h 551"/>
                <a:gd name="T48" fmla="*/ 438 w 540"/>
                <a:gd name="T49" fmla="*/ 484 h 551"/>
                <a:gd name="T50" fmla="*/ 373 w 540"/>
                <a:gd name="T51" fmla="*/ 524 h 551"/>
                <a:gd name="T52" fmla="*/ 298 w 540"/>
                <a:gd name="T53" fmla="*/ 543 h 551"/>
                <a:gd name="T54" fmla="*/ 217 w 540"/>
                <a:gd name="T55" fmla="*/ 539 h 551"/>
                <a:gd name="T56" fmla="*/ 143 w 540"/>
                <a:gd name="T57" fmla="*/ 512 h 551"/>
                <a:gd name="T58" fmla="*/ 82 w 540"/>
                <a:gd name="T59" fmla="*/ 465 h 551"/>
                <a:gd name="T60" fmla="*/ 38 w 540"/>
                <a:gd name="T61" fmla="*/ 404 h 551"/>
                <a:gd name="T62" fmla="*/ 10 w 540"/>
                <a:gd name="T63" fmla="*/ 329 h 551"/>
                <a:gd name="T64" fmla="*/ 7 w 540"/>
                <a:gd name="T65" fmla="*/ 247 h 551"/>
                <a:gd name="T66" fmla="*/ 27 w 540"/>
                <a:gd name="T67" fmla="*/ 170 h 551"/>
                <a:gd name="T68" fmla="*/ 66 w 540"/>
                <a:gd name="T69" fmla="*/ 103 h 551"/>
                <a:gd name="T70" fmla="*/ 123 w 540"/>
                <a:gd name="T71" fmla="*/ 51 h 551"/>
                <a:gd name="T72" fmla="*/ 191 w 540"/>
                <a:gd name="T73" fmla="*/ 17 h 551"/>
                <a:gd name="T74" fmla="*/ 270 w 540"/>
                <a:gd name="T75" fmla="*/ 4 h 551"/>
                <a:gd name="T76" fmla="*/ 349 w 540"/>
                <a:gd name="T77" fmla="*/ 17 h 551"/>
                <a:gd name="T78" fmla="*/ 419 w 540"/>
                <a:gd name="T79" fmla="*/ 51 h 551"/>
                <a:gd name="T80" fmla="*/ 474 w 540"/>
                <a:gd name="T81" fmla="*/ 103 h 551"/>
                <a:gd name="T82" fmla="*/ 515 w 540"/>
                <a:gd name="T83" fmla="*/ 170 h 551"/>
                <a:gd name="T84" fmla="*/ 534 w 540"/>
                <a:gd name="T85" fmla="*/ 247 h 55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40"/>
                <a:gd name="T130" fmla="*/ 0 h 551"/>
                <a:gd name="T131" fmla="*/ 540 w 540"/>
                <a:gd name="T132" fmla="*/ 551 h 55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40" h="551">
                  <a:moveTo>
                    <a:pt x="540" y="275"/>
                  </a:moveTo>
                  <a:lnTo>
                    <a:pt x="538" y="247"/>
                  </a:lnTo>
                  <a:lnTo>
                    <a:pt x="534" y="220"/>
                  </a:lnTo>
                  <a:lnTo>
                    <a:pt x="527" y="193"/>
                  </a:lnTo>
                  <a:lnTo>
                    <a:pt x="519" y="167"/>
                  </a:lnTo>
                  <a:lnTo>
                    <a:pt x="508" y="143"/>
                  </a:lnTo>
                  <a:lnTo>
                    <a:pt x="494" y="120"/>
                  </a:lnTo>
                  <a:lnTo>
                    <a:pt x="479" y="99"/>
                  </a:lnTo>
                  <a:lnTo>
                    <a:pt x="461" y="81"/>
                  </a:lnTo>
                  <a:lnTo>
                    <a:pt x="441" y="62"/>
                  </a:lnTo>
                  <a:lnTo>
                    <a:pt x="422" y="46"/>
                  </a:lnTo>
                  <a:lnTo>
                    <a:pt x="399" y="32"/>
                  </a:lnTo>
                  <a:lnTo>
                    <a:pt x="376" y="21"/>
                  </a:lnTo>
                  <a:lnTo>
                    <a:pt x="351" y="11"/>
                  </a:lnTo>
                  <a:lnTo>
                    <a:pt x="324" y="5"/>
                  </a:lnTo>
                  <a:lnTo>
                    <a:pt x="298" y="1"/>
                  </a:lnTo>
                  <a:lnTo>
                    <a:pt x="270" y="0"/>
                  </a:lnTo>
                  <a:lnTo>
                    <a:pt x="242" y="1"/>
                  </a:lnTo>
                  <a:lnTo>
                    <a:pt x="216" y="5"/>
                  </a:lnTo>
                  <a:lnTo>
                    <a:pt x="189" y="11"/>
                  </a:lnTo>
                  <a:lnTo>
                    <a:pt x="164" y="21"/>
                  </a:lnTo>
                  <a:lnTo>
                    <a:pt x="142" y="32"/>
                  </a:lnTo>
                  <a:lnTo>
                    <a:pt x="120" y="46"/>
                  </a:lnTo>
                  <a:lnTo>
                    <a:pt x="99" y="62"/>
                  </a:lnTo>
                  <a:lnTo>
                    <a:pt x="79" y="81"/>
                  </a:lnTo>
                  <a:lnTo>
                    <a:pt x="61" y="99"/>
                  </a:lnTo>
                  <a:lnTo>
                    <a:pt x="46" y="120"/>
                  </a:lnTo>
                  <a:lnTo>
                    <a:pt x="32" y="143"/>
                  </a:lnTo>
                  <a:lnTo>
                    <a:pt x="21" y="167"/>
                  </a:lnTo>
                  <a:lnTo>
                    <a:pt x="13" y="193"/>
                  </a:lnTo>
                  <a:lnTo>
                    <a:pt x="6" y="220"/>
                  </a:lnTo>
                  <a:lnTo>
                    <a:pt x="2" y="247"/>
                  </a:lnTo>
                  <a:lnTo>
                    <a:pt x="0" y="275"/>
                  </a:lnTo>
                  <a:lnTo>
                    <a:pt x="2" y="303"/>
                  </a:lnTo>
                  <a:lnTo>
                    <a:pt x="6" y="330"/>
                  </a:lnTo>
                  <a:lnTo>
                    <a:pt x="13" y="356"/>
                  </a:lnTo>
                  <a:lnTo>
                    <a:pt x="21" y="382"/>
                  </a:lnTo>
                  <a:lnTo>
                    <a:pt x="32" y="406"/>
                  </a:lnTo>
                  <a:lnTo>
                    <a:pt x="46" y="428"/>
                  </a:lnTo>
                  <a:lnTo>
                    <a:pt x="61" y="450"/>
                  </a:lnTo>
                  <a:lnTo>
                    <a:pt x="79" y="470"/>
                  </a:lnTo>
                  <a:lnTo>
                    <a:pt x="99" y="488"/>
                  </a:lnTo>
                  <a:lnTo>
                    <a:pt x="120" y="504"/>
                  </a:lnTo>
                  <a:lnTo>
                    <a:pt x="142" y="516"/>
                  </a:lnTo>
                  <a:lnTo>
                    <a:pt x="164" y="529"/>
                  </a:lnTo>
                  <a:lnTo>
                    <a:pt x="189" y="538"/>
                  </a:lnTo>
                  <a:lnTo>
                    <a:pt x="216" y="545"/>
                  </a:lnTo>
                  <a:lnTo>
                    <a:pt x="242" y="549"/>
                  </a:lnTo>
                  <a:lnTo>
                    <a:pt x="270" y="551"/>
                  </a:lnTo>
                  <a:lnTo>
                    <a:pt x="298" y="549"/>
                  </a:lnTo>
                  <a:lnTo>
                    <a:pt x="324" y="545"/>
                  </a:lnTo>
                  <a:lnTo>
                    <a:pt x="351" y="538"/>
                  </a:lnTo>
                  <a:lnTo>
                    <a:pt x="376" y="529"/>
                  </a:lnTo>
                  <a:lnTo>
                    <a:pt x="399" y="516"/>
                  </a:lnTo>
                  <a:lnTo>
                    <a:pt x="422" y="504"/>
                  </a:lnTo>
                  <a:lnTo>
                    <a:pt x="441" y="488"/>
                  </a:lnTo>
                  <a:lnTo>
                    <a:pt x="461" y="470"/>
                  </a:lnTo>
                  <a:lnTo>
                    <a:pt x="479" y="450"/>
                  </a:lnTo>
                  <a:lnTo>
                    <a:pt x="494" y="428"/>
                  </a:lnTo>
                  <a:lnTo>
                    <a:pt x="508" y="406"/>
                  </a:lnTo>
                  <a:lnTo>
                    <a:pt x="519" y="382"/>
                  </a:lnTo>
                  <a:lnTo>
                    <a:pt x="527" y="356"/>
                  </a:lnTo>
                  <a:lnTo>
                    <a:pt x="534" y="330"/>
                  </a:lnTo>
                  <a:lnTo>
                    <a:pt x="538" y="303"/>
                  </a:lnTo>
                  <a:lnTo>
                    <a:pt x="540" y="275"/>
                  </a:lnTo>
                  <a:close/>
                  <a:moveTo>
                    <a:pt x="536" y="275"/>
                  </a:moveTo>
                  <a:lnTo>
                    <a:pt x="534" y="302"/>
                  </a:lnTo>
                  <a:lnTo>
                    <a:pt x="530" y="329"/>
                  </a:lnTo>
                  <a:lnTo>
                    <a:pt x="523" y="355"/>
                  </a:lnTo>
                  <a:lnTo>
                    <a:pt x="515" y="380"/>
                  </a:lnTo>
                  <a:lnTo>
                    <a:pt x="504" y="404"/>
                  </a:lnTo>
                  <a:lnTo>
                    <a:pt x="490" y="426"/>
                  </a:lnTo>
                  <a:lnTo>
                    <a:pt x="474" y="447"/>
                  </a:lnTo>
                  <a:lnTo>
                    <a:pt x="458" y="465"/>
                  </a:lnTo>
                  <a:lnTo>
                    <a:pt x="438" y="484"/>
                  </a:lnTo>
                  <a:lnTo>
                    <a:pt x="419" y="499"/>
                  </a:lnTo>
                  <a:lnTo>
                    <a:pt x="397" y="512"/>
                  </a:lnTo>
                  <a:lnTo>
                    <a:pt x="373" y="524"/>
                  </a:lnTo>
                  <a:lnTo>
                    <a:pt x="349" y="534"/>
                  </a:lnTo>
                  <a:lnTo>
                    <a:pt x="323" y="539"/>
                  </a:lnTo>
                  <a:lnTo>
                    <a:pt x="298" y="543"/>
                  </a:lnTo>
                  <a:lnTo>
                    <a:pt x="270" y="545"/>
                  </a:lnTo>
                  <a:lnTo>
                    <a:pt x="244" y="543"/>
                  </a:lnTo>
                  <a:lnTo>
                    <a:pt x="217" y="539"/>
                  </a:lnTo>
                  <a:lnTo>
                    <a:pt x="191" y="534"/>
                  </a:lnTo>
                  <a:lnTo>
                    <a:pt x="167" y="524"/>
                  </a:lnTo>
                  <a:lnTo>
                    <a:pt x="143" y="512"/>
                  </a:lnTo>
                  <a:lnTo>
                    <a:pt x="123" y="499"/>
                  </a:lnTo>
                  <a:lnTo>
                    <a:pt x="102" y="484"/>
                  </a:lnTo>
                  <a:lnTo>
                    <a:pt x="82" y="465"/>
                  </a:lnTo>
                  <a:lnTo>
                    <a:pt x="66" y="447"/>
                  </a:lnTo>
                  <a:lnTo>
                    <a:pt x="50" y="426"/>
                  </a:lnTo>
                  <a:lnTo>
                    <a:pt x="38" y="404"/>
                  </a:lnTo>
                  <a:lnTo>
                    <a:pt x="27" y="380"/>
                  </a:lnTo>
                  <a:lnTo>
                    <a:pt x="17" y="355"/>
                  </a:lnTo>
                  <a:lnTo>
                    <a:pt x="10" y="329"/>
                  </a:lnTo>
                  <a:lnTo>
                    <a:pt x="7" y="302"/>
                  </a:lnTo>
                  <a:lnTo>
                    <a:pt x="6" y="275"/>
                  </a:lnTo>
                  <a:lnTo>
                    <a:pt x="7" y="247"/>
                  </a:lnTo>
                  <a:lnTo>
                    <a:pt x="10" y="220"/>
                  </a:lnTo>
                  <a:lnTo>
                    <a:pt x="17" y="194"/>
                  </a:lnTo>
                  <a:lnTo>
                    <a:pt x="27" y="170"/>
                  </a:lnTo>
                  <a:lnTo>
                    <a:pt x="38" y="146"/>
                  </a:lnTo>
                  <a:lnTo>
                    <a:pt x="50" y="123"/>
                  </a:lnTo>
                  <a:lnTo>
                    <a:pt x="66" y="103"/>
                  </a:lnTo>
                  <a:lnTo>
                    <a:pt x="82" y="83"/>
                  </a:lnTo>
                  <a:lnTo>
                    <a:pt x="102" y="66"/>
                  </a:lnTo>
                  <a:lnTo>
                    <a:pt x="123" y="51"/>
                  </a:lnTo>
                  <a:lnTo>
                    <a:pt x="143" y="37"/>
                  </a:lnTo>
                  <a:lnTo>
                    <a:pt x="167" y="25"/>
                  </a:lnTo>
                  <a:lnTo>
                    <a:pt x="191" y="17"/>
                  </a:lnTo>
                  <a:lnTo>
                    <a:pt x="217" y="10"/>
                  </a:lnTo>
                  <a:lnTo>
                    <a:pt x="244" y="5"/>
                  </a:lnTo>
                  <a:lnTo>
                    <a:pt x="270" y="4"/>
                  </a:lnTo>
                  <a:lnTo>
                    <a:pt x="298" y="5"/>
                  </a:lnTo>
                  <a:lnTo>
                    <a:pt x="323" y="10"/>
                  </a:lnTo>
                  <a:lnTo>
                    <a:pt x="349" y="17"/>
                  </a:lnTo>
                  <a:lnTo>
                    <a:pt x="373" y="25"/>
                  </a:lnTo>
                  <a:lnTo>
                    <a:pt x="397" y="37"/>
                  </a:lnTo>
                  <a:lnTo>
                    <a:pt x="419" y="51"/>
                  </a:lnTo>
                  <a:lnTo>
                    <a:pt x="438" y="66"/>
                  </a:lnTo>
                  <a:lnTo>
                    <a:pt x="458" y="83"/>
                  </a:lnTo>
                  <a:lnTo>
                    <a:pt x="474" y="103"/>
                  </a:lnTo>
                  <a:lnTo>
                    <a:pt x="490" y="123"/>
                  </a:lnTo>
                  <a:lnTo>
                    <a:pt x="504" y="146"/>
                  </a:lnTo>
                  <a:lnTo>
                    <a:pt x="515" y="170"/>
                  </a:lnTo>
                  <a:lnTo>
                    <a:pt x="523" y="194"/>
                  </a:lnTo>
                  <a:lnTo>
                    <a:pt x="530" y="220"/>
                  </a:lnTo>
                  <a:lnTo>
                    <a:pt x="534" y="247"/>
                  </a:lnTo>
                  <a:lnTo>
                    <a:pt x="536" y="275"/>
                  </a:lnTo>
                  <a:close/>
                </a:path>
              </a:pathLst>
            </a:custGeom>
            <a:solidFill>
              <a:srgbClr val="A5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7" name="Freeform 345"/>
            <p:cNvSpPr>
              <a:spLocks noEditPoints="1"/>
            </p:cNvSpPr>
            <p:nvPr/>
          </p:nvSpPr>
          <p:spPr bwMode="auto">
            <a:xfrm>
              <a:off x="4218" y="2192"/>
              <a:ext cx="534" cy="547"/>
            </a:xfrm>
            <a:custGeom>
              <a:avLst/>
              <a:gdLst>
                <a:gd name="T0" fmla="*/ 528 w 534"/>
                <a:gd name="T1" fmla="*/ 219 h 547"/>
                <a:gd name="T2" fmla="*/ 502 w 534"/>
                <a:gd name="T3" fmla="*/ 143 h 547"/>
                <a:gd name="T4" fmla="*/ 456 w 534"/>
                <a:gd name="T5" fmla="*/ 81 h 547"/>
                <a:gd name="T6" fmla="*/ 395 w 534"/>
                <a:gd name="T7" fmla="*/ 34 h 547"/>
                <a:gd name="T8" fmla="*/ 321 w 534"/>
                <a:gd name="T9" fmla="*/ 6 h 547"/>
                <a:gd name="T10" fmla="*/ 239 w 534"/>
                <a:gd name="T11" fmla="*/ 1 h 547"/>
                <a:gd name="T12" fmla="*/ 163 w 534"/>
                <a:gd name="T13" fmla="*/ 23 h 547"/>
                <a:gd name="T14" fmla="*/ 97 w 534"/>
                <a:gd name="T15" fmla="*/ 63 h 547"/>
                <a:gd name="T16" fmla="*/ 46 w 534"/>
                <a:gd name="T17" fmla="*/ 121 h 547"/>
                <a:gd name="T18" fmla="*/ 11 w 534"/>
                <a:gd name="T19" fmla="*/ 193 h 547"/>
                <a:gd name="T20" fmla="*/ 0 w 534"/>
                <a:gd name="T21" fmla="*/ 274 h 547"/>
                <a:gd name="T22" fmla="*/ 11 w 534"/>
                <a:gd name="T23" fmla="*/ 355 h 547"/>
                <a:gd name="T24" fmla="*/ 46 w 534"/>
                <a:gd name="T25" fmla="*/ 426 h 547"/>
                <a:gd name="T26" fmla="*/ 97 w 534"/>
                <a:gd name="T27" fmla="*/ 484 h 547"/>
                <a:gd name="T28" fmla="*/ 163 w 534"/>
                <a:gd name="T29" fmla="*/ 525 h 547"/>
                <a:gd name="T30" fmla="*/ 239 w 534"/>
                <a:gd name="T31" fmla="*/ 545 h 547"/>
                <a:gd name="T32" fmla="*/ 321 w 534"/>
                <a:gd name="T33" fmla="*/ 541 h 547"/>
                <a:gd name="T34" fmla="*/ 395 w 534"/>
                <a:gd name="T35" fmla="*/ 514 h 547"/>
                <a:gd name="T36" fmla="*/ 456 w 534"/>
                <a:gd name="T37" fmla="*/ 467 h 547"/>
                <a:gd name="T38" fmla="*/ 502 w 534"/>
                <a:gd name="T39" fmla="*/ 403 h 547"/>
                <a:gd name="T40" fmla="*/ 528 w 534"/>
                <a:gd name="T41" fmla="*/ 328 h 547"/>
                <a:gd name="T42" fmla="*/ 530 w 534"/>
                <a:gd name="T43" fmla="*/ 274 h 547"/>
                <a:gd name="T44" fmla="*/ 517 w 534"/>
                <a:gd name="T45" fmla="*/ 354 h 547"/>
                <a:gd name="T46" fmla="*/ 484 w 534"/>
                <a:gd name="T47" fmla="*/ 423 h 547"/>
                <a:gd name="T48" fmla="*/ 434 w 534"/>
                <a:gd name="T49" fmla="*/ 480 h 547"/>
                <a:gd name="T50" fmla="*/ 369 w 534"/>
                <a:gd name="T51" fmla="*/ 521 h 547"/>
                <a:gd name="T52" fmla="*/ 293 w 534"/>
                <a:gd name="T53" fmla="*/ 540 h 547"/>
                <a:gd name="T54" fmla="*/ 214 w 534"/>
                <a:gd name="T55" fmla="*/ 537 h 547"/>
                <a:gd name="T56" fmla="*/ 142 w 534"/>
                <a:gd name="T57" fmla="*/ 510 h 547"/>
                <a:gd name="T58" fmla="*/ 82 w 534"/>
                <a:gd name="T59" fmla="*/ 463 h 547"/>
                <a:gd name="T60" fmla="*/ 36 w 534"/>
                <a:gd name="T61" fmla="*/ 402 h 547"/>
                <a:gd name="T62" fmla="*/ 10 w 534"/>
                <a:gd name="T63" fmla="*/ 328 h 547"/>
                <a:gd name="T64" fmla="*/ 6 w 534"/>
                <a:gd name="T65" fmla="*/ 246 h 547"/>
                <a:gd name="T66" fmla="*/ 25 w 534"/>
                <a:gd name="T67" fmla="*/ 169 h 547"/>
                <a:gd name="T68" fmla="*/ 64 w 534"/>
                <a:gd name="T69" fmla="*/ 104 h 547"/>
                <a:gd name="T70" fmla="*/ 121 w 534"/>
                <a:gd name="T71" fmla="*/ 51 h 547"/>
                <a:gd name="T72" fmla="*/ 189 w 534"/>
                <a:gd name="T73" fmla="*/ 19 h 547"/>
                <a:gd name="T74" fmla="*/ 267 w 534"/>
                <a:gd name="T75" fmla="*/ 6 h 547"/>
                <a:gd name="T76" fmla="*/ 345 w 534"/>
                <a:gd name="T77" fmla="*/ 19 h 547"/>
                <a:gd name="T78" fmla="*/ 414 w 534"/>
                <a:gd name="T79" fmla="*/ 51 h 547"/>
                <a:gd name="T80" fmla="*/ 470 w 534"/>
                <a:gd name="T81" fmla="*/ 104 h 547"/>
                <a:gd name="T82" fmla="*/ 509 w 534"/>
                <a:gd name="T83" fmla="*/ 169 h 547"/>
                <a:gd name="T84" fmla="*/ 528 w 534"/>
                <a:gd name="T85" fmla="*/ 246 h 54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4"/>
                <a:gd name="T130" fmla="*/ 0 h 547"/>
                <a:gd name="T131" fmla="*/ 534 w 534"/>
                <a:gd name="T132" fmla="*/ 547 h 54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4" h="547">
                  <a:moveTo>
                    <a:pt x="534" y="274"/>
                  </a:moveTo>
                  <a:lnTo>
                    <a:pt x="533" y="246"/>
                  </a:lnTo>
                  <a:lnTo>
                    <a:pt x="528" y="219"/>
                  </a:lnTo>
                  <a:lnTo>
                    <a:pt x="523" y="193"/>
                  </a:lnTo>
                  <a:lnTo>
                    <a:pt x="513" y="168"/>
                  </a:lnTo>
                  <a:lnTo>
                    <a:pt x="502" y="143"/>
                  </a:lnTo>
                  <a:lnTo>
                    <a:pt x="488" y="121"/>
                  </a:lnTo>
                  <a:lnTo>
                    <a:pt x="473" y="99"/>
                  </a:lnTo>
                  <a:lnTo>
                    <a:pt x="456" y="81"/>
                  </a:lnTo>
                  <a:lnTo>
                    <a:pt x="437" y="63"/>
                  </a:lnTo>
                  <a:lnTo>
                    <a:pt x="417" y="47"/>
                  </a:lnTo>
                  <a:lnTo>
                    <a:pt x="395" y="34"/>
                  </a:lnTo>
                  <a:lnTo>
                    <a:pt x="371" y="23"/>
                  </a:lnTo>
                  <a:lnTo>
                    <a:pt x="346" y="13"/>
                  </a:lnTo>
                  <a:lnTo>
                    <a:pt x="321" y="6"/>
                  </a:lnTo>
                  <a:lnTo>
                    <a:pt x="295" y="1"/>
                  </a:lnTo>
                  <a:lnTo>
                    <a:pt x="267" y="0"/>
                  </a:lnTo>
                  <a:lnTo>
                    <a:pt x="239" y="1"/>
                  </a:lnTo>
                  <a:lnTo>
                    <a:pt x="213" y="6"/>
                  </a:lnTo>
                  <a:lnTo>
                    <a:pt x="188" y="13"/>
                  </a:lnTo>
                  <a:lnTo>
                    <a:pt x="163" y="23"/>
                  </a:lnTo>
                  <a:lnTo>
                    <a:pt x="139" y="34"/>
                  </a:lnTo>
                  <a:lnTo>
                    <a:pt x="118" y="47"/>
                  </a:lnTo>
                  <a:lnTo>
                    <a:pt x="97" y="63"/>
                  </a:lnTo>
                  <a:lnTo>
                    <a:pt x="78" y="81"/>
                  </a:lnTo>
                  <a:lnTo>
                    <a:pt x="61" y="99"/>
                  </a:lnTo>
                  <a:lnTo>
                    <a:pt x="46" y="121"/>
                  </a:lnTo>
                  <a:lnTo>
                    <a:pt x="32" y="143"/>
                  </a:lnTo>
                  <a:lnTo>
                    <a:pt x="21" y="168"/>
                  </a:lnTo>
                  <a:lnTo>
                    <a:pt x="11" y="193"/>
                  </a:lnTo>
                  <a:lnTo>
                    <a:pt x="6" y="219"/>
                  </a:lnTo>
                  <a:lnTo>
                    <a:pt x="1" y="246"/>
                  </a:lnTo>
                  <a:lnTo>
                    <a:pt x="0" y="274"/>
                  </a:lnTo>
                  <a:lnTo>
                    <a:pt x="1" y="301"/>
                  </a:lnTo>
                  <a:lnTo>
                    <a:pt x="6" y="328"/>
                  </a:lnTo>
                  <a:lnTo>
                    <a:pt x="11" y="355"/>
                  </a:lnTo>
                  <a:lnTo>
                    <a:pt x="21" y="381"/>
                  </a:lnTo>
                  <a:lnTo>
                    <a:pt x="32" y="403"/>
                  </a:lnTo>
                  <a:lnTo>
                    <a:pt x="46" y="426"/>
                  </a:lnTo>
                  <a:lnTo>
                    <a:pt x="61" y="447"/>
                  </a:lnTo>
                  <a:lnTo>
                    <a:pt x="78" y="467"/>
                  </a:lnTo>
                  <a:lnTo>
                    <a:pt x="97" y="484"/>
                  </a:lnTo>
                  <a:lnTo>
                    <a:pt x="118" y="500"/>
                  </a:lnTo>
                  <a:lnTo>
                    <a:pt x="139" y="514"/>
                  </a:lnTo>
                  <a:lnTo>
                    <a:pt x="163" y="525"/>
                  </a:lnTo>
                  <a:lnTo>
                    <a:pt x="188" y="534"/>
                  </a:lnTo>
                  <a:lnTo>
                    <a:pt x="213" y="541"/>
                  </a:lnTo>
                  <a:lnTo>
                    <a:pt x="239" y="545"/>
                  </a:lnTo>
                  <a:lnTo>
                    <a:pt x="267" y="547"/>
                  </a:lnTo>
                  <a:lnTo>
                    <a:pt x="295" y="545"/>
                  </a:lnTo>
                  <a:lnTo>
                    <a:pt x="321" y="541"/>
                  </a:lnTo>
                  <a:lnTo>
                    <a:pt x="346" y="534"/>
                  </a:lnTo>
                  <a:lnTo>
                    <a:pt x="371" y="525"/>
                  </a:lnTo>
                  <a:lnTo>
                    <a:pt x="395" y="514"/>
                  </a:lnTo>
                  <a:lnTo>
                    <a:pt x="417" y="500"/>
                  </a:lnTo>
                  <a:lnTo>
                    <a:pt x="437" y="484"/>
                  </a:lnTo>
                  <a:lnTo>
                    <a:pt x="456" y="467"/>
                  </a:lnTo>
                  <a:lnTo>
                    <a:pt x="473" y="447"/>
                  </a:lnTo>
                  <a:lnTo>
                    <a:pt x="488" y="426"/>
                  </a:lnTo>
                  <a:lnTo>
                    <a:pt x="502" y="403"/>
                  </a:lnTo>
                  <a:lnTo>
                    <a:pt x="513" y="381"/>
                  </a:lnTo>
                  <a:lnTo>
                    <a:pt x="523" y="355"/>
                  </a:lnTo>
                  <a:lnTo>
                    <a:pt x="528" y="328"/>
                  </a:lnTo>
                  <a:lnTo>
                    <a:pt x="533" y="301"/>
                  </a:lnTo>
                  <a:lnTo>
                    <a:pt x="534" y="274"/>
                  </a:lnTo>
                  <a:close/>
                  <a:moveTo>
                    <a:pt x="530" y="274"/>
                  </a:moveTo>
                  <a:lnTo>
                    <a:pt x="528" y="301"/>
                  </a:lnTo>
                  <a:lnTo>
                    <a:pt x="524" y="328"/>
                  </a:lnTo>
                  <a:lnTo>
                    <a:pt x="517" y="354"/>
                  </a:lnTo>
                  <a:lnTo>
                    <a:pt x="509" y="378"/>
                  </a:lnTo>
                  <a:lnTo>
                    <a:pt x="498" y="402"/>
                  </a:lnTo>
                  <a:lnTo>
                    <a:pt x="484" y="423"/>
                  </a:lnTo>
                  <a:lnTo>
                    <a:pt x="470" y="444"/>
                  </a:lnTo>
                  <a:lnTo>
                    <a:pt x="452" y="463"/>
                  </a:lnTo>
                  <a:lnTo>
                    <a:pt x="434" y="480"/>
                  </a:lnTo>
                  <a:lnTo>
                    <a:pt x="414" y="496"/>
                  </a:lnTo>
                  <a:lnTo>
                    <a:pt x="392" y="510"/>
                  </a:lnTo>
                  <a:lnTo>
                    <a:pt x="369" y="521"/>
                  </a:lnTo>
                  <a:lnTo>
                    <a:pt x="345" y="530"/>
                  </a:lnTo>
                  <a:lnTo>
                    <a:pt x="320" y="537"/>
                  </a:lnTo>
                  <a:lnTo>
                    <a:pt x="293" y="540"/>
                  </a:lnTo>
                  <a:lnTo>
                    <a:pt x="267" y="541"/>
                  </a:lnTo>
                  <a:lnTo>
                    <a:pt x="241" y="540"/>
                  </a:lnTo>
                  <a:lnTo>
                    <a:pt x="214" y="537"/>
                  </a:lnTo>
                  <a:lnTo>
                    <a:pt x="189" y="530"/>
                  </a:lnTo>
                  <a:lnTo>
                    <a:pt x="165" y="521"/>
                  </a:lnTo>
                  <a:lnTo>
                    <a:pt x="142" y="510"/>
                  </a:lnTo>
                  <a:lnTo>
                    <a:pt x="121" y="496"/>
                  </a:lnTo>
                  <a:lnTo>
                    <a:pt x="100" y="480"/>
                  </a:lnTo>
                  <a:lnTo>
                    <a:pt x="82" y="463"/>
                  </a:lnTo>
                  <a:lnTo>
                    <a:pt x="64" y="444"/>
                  </a:lnTo>
                  <a:lnTo>
                    <a:pt x="50" y="423"/>
                  </a:lnTo>
                  <a:lnTo>
                    <a:pt x="36" y="402"/>
                  </a:lnTo>
                  <a:lnTo>
                    <a:pt x="25" y="378"/>
                  </a:lnTo>
                  <a:lnTo>
                    <a:pt x="17" y="354"/>
                  </a:lnTo>
                  <a:lnTo>
                    <a:pt x="10" y="328"/>
                  </a:lnTo>
                  <a:lnTo>
                    <a:pt x="6" y="301"/>
                  </a:lnTo>
                  <a:lnTo>
                    <a:pt x="4" y="274"/>
                  </a:lnTo>
                  <a:lnTo>
                    <a:pt x="6" y="246"/>
                  </a:lnTo>
                  <a:lnTo>
                    <a:pt x="10" y="220"/>
                  </a:lnTo>
                  <a:lnTo>
                    <a:pt x="17" y="195"/>
                  </a:lnTo>
                  <a:lnTo>
                    <a:pt x="25" y="169"/>
                  </a:lnTo>
                  <a:lnTo>
                    <a:pt x="36" y="146"/>
                  </a:lnTo>
                  <a:lnTo>
                    <a:pt x="50" y="124"/>
                  </a:lnTo>
                  <a:lnTo>
                    <a:pt x="64" y="104"/>
                  </a:lnTo>
                  <a:lnTo>
                    <a:pt x="82" y="84"/>
                  </a:lnTo>
                  <a:lnTo>
                    <a:pt x="100" y="67"/>
                  </a:lnTo>
                  <a:lnTo>
                    <a:pt x="121" y="51"/>
                  </a:lnTo>
                  <a:lnTo>
                    <a:pt x="142" y="38"/>
                  </a:lnTo>
                  <a:lnTo>
                    <a:pt x="165" y="27"/>
                  </a:lnTo>
                  <a:lnTo>
                    <a:pt x="189" y="19"/>
                  </a:lnTo>
                  <a:lnTo>
                    <a:pt x="214" y="11"/>
                  </a:lnTo>
                  <a:lnTo>
                    <a:pt x="241" y="7"/>
                  </a:lnTo>
                  <a:lnTo>
                    <a:pt x="267" y="6"/>
                  </a:lnTo>
                  <a:lnTo>
                    <a:pt x="293" y="7"/>
                  </a:lnTo>
                  <a:lnTo>
                    <a:pt x="320" y="11"/>
                  </a:lnTo>
                  <a:lnTo>
                    <a:pt x="345" y="19"/>
                  </a:lnTo>
                  <a:lnTo>
                    <a:pt x="369" y="27"/>
                  </a:lnTo>
                  <a:lnTo>
                    <a:pt x="392" y="38"/>
                  </a:lnTo>
                  <a:lnTo>
                    <a:pt x="414" y="51"/>
                  </a:lnTo>
                  <a:lnTo>
                    <a:pt x="434" y="67"/>
                  </a:lnTo>
                  <a:lnTo>
                    <a:pt x="452" y="84"/>
                  </a:lnTo>
                  <a:lnTo>
                    <a:pt x="470" y="104"/>
                  </a:lnTo>
                  <a:lnTo>
                    <a:pt x="484" y="124"/>
                  </a:lnTo>
                  <a:lnTo>
                    <a:pt x="498" y="146"/>
                  </a:lnTo>
                  <a:lnTo>
                    <a:pt x="509" y="169"/>
                  </a:lnTo>
                  <a:lnTo>
                    <a:pt x="517" y="195"/>
                  </a:lnTo>
                  <a:lnTo>
                    <a:pt x="524" y="220"/>
                  </a:lnTo>
                  <a:lnTo>
                    <a:pt x="528" y="246"/>
                  </a:lnTo>
                  <a:lnTo>
                    <a:pt x="530" y="274"/>
                  </a:lnTo>
                  <a:close/>
                </a:path>
              </a:pathLst>
            </a:custGeom>
            <a:solidFill>
              <a:srgbClr val="A5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8" name="Freeform 346"/>
            <p:cNvSpPr>
              <a:spLocks noEditPoints="1"/>
            </p:cNvSpPr>
            <p:nvPr/>
          </p:nvSpPr>
          <p:spPr bwMode="auto">
            <a:xfrm>
              <a:off x="4221" y="2195"/>
              <a:ext cx="530" cy="541"/>
            </a:xfrm>
            <a:custGeom>
              <a:avLst/>
              <a:gdLst>
                <a:gd name="T0" fmla="*/ 524 w 530"/>
                <a:gd name="T1" fmla="*/ 216 h 541"/>
                <a:gd name="T2" fmla="*/ 498 w 530"/>
                <a:gd name="T3" fmla="*/ 142 h 541"/>
                <a:gd name="T4" fmla="*/ 452 w 530"/>
                <a:gd name="T5" fmla="*/ 79 h 541"/>
                <a:gd name="T6" fmla="*/ 391 w 530"/>
                <a:gd name="T7" fmla="*/ 33 h 541"/>
                <a:gd name="T8" fmla="*/ 317 w 530"/>
                <a:gd name="T9" fmla="*/ 6 h 541"/>
                <a:gd name="T10" fmla="*/ 238 w 530"/>
                <a:gd name="T11" fmla="*/ 1 h 541"/>
                <a:gd name="T12" fmla="*/ 161 w 530"/>
                <a:gd name="T13" fmla="*/ 21 h 541"/>
                <a:gd name="T14" fmla="*/ 96 w 530"/>
                <a:gd name="T15" fmla="*/ 62 h 541"/>
                <a:gd name="T16" fmla="*/ 44 w 530"/>
                <a:gd name="T17" fmla="*/ 119 h 541"/>
                <a:gd name="T18" fmla="*/ 11 w 530"/>
                <a:gd name="T19" fmla="*/ 190 h 541"/>
                <a:gd name="T20" fmla="*/ 0 w 530"/>
                <a:gd name="T21" fmla="*/ 271 h 541"/>
                <a:gd name="T22" fmla="*/ 11 w 530"/>
                <a:gd name="T23" fmla="*/ 351 h 541"/>
                <a:gd name="T24" fmla="*/ 44 w 530"/>
                <a:gd name="T25" fmla="*/ 422 h 541"/>
                <a:gd name="T26" fmla="*/ 96 w 530"/>
                <a:gd name="T27" fmla="*/ 480 h 541"/>
                <a:gd name="T28" fmla="*/ 161 w 530"/>
                <a:gd name="T29" fmla="*/ 520 h 541"/>
                <a:gd name="T30" fmla="*/ 238 w 530"/>
                <a:gd name="T31" fmla="*/ 539 h 541"/>
                <a:gd name="T32" fmla="*/ 317 w 530"/>
                <a:gd name="T33" fmla="*/ 535 h 541"/>
                <a:gd name="T34" fmla="*/ 391 w 530"/>
                <a:gd name="T35" fmla="*/ 508 h 541"/>
                <a:gd name="T36" fmla="*/ 452 w 530"/>
                <a:gd name="T37" fmla="*/ 461 h 541"/>
                <a:gd name="T38" fmla="*/ 498 w 530"/>
                <a:gd name="T39" fmla="*/ 400 h 541"/>
                <a:gd name="T40" fmla="*/ 524 w 530"/>
                <a:gd name="T41" fmla="*/ 325 h 541"/>
                <a:gd name="T42" fmla="*/ 524 w 530"/>
                <a:gd name="T43" fmla="*/ 271 h 541"/>
                <a:gd name="T44" fmla="*/ 513 w 530"/>
                <a:gd name="T45" fmla="*/ 349 h 541"/>
                <a:gd name="T46" fmla="*/ 480 w 530"/>
                <a:gd name="T47" fmla="*/ 419 h 541"/>
                <a:gd name="T48" fmla="*/ 430 w 530"/>
                <a:gd name="T49" fmla="*/ 476 h 541"/>
                <a:gd name="T50" fmla="*/ 366 w 530"/>
                <a:gd name="T51" fmla="*/ 515 h 541"/>
                <a:gd name="T52" fmla="*/ 290 w 530"/>
                <a:gd name="T53" fmla="*/ 535 h 541"/>
                <a:gd name="T54" fmla="*/ 211 w 530"/>
                <a:gd name="T55" fmla="*/ 531 h 541"/>
                <a:gd name="T56" fmla="*/ 140 w 530"/>
                <a:gd name="T57" fmla="*/ 504 h 541"/>
                <a:gd name="T58" fmla="*/ 80 w 530"/>
                <a:gd name="T59" fmla="*/ 459 h 541"/>
                <a:gd name="T60" fmla="*/ 36 w 530"/>
                <a:gd name="T61" fmla="*/ 397 h 541"/>
                <a:gd name="T62" fmla="*/ 9 w 530"/>
                <a:gd name="T63" fmla="*/ 324 h 541"/>
                <a:gd name="T64" fmla="*/ 5 w 530"/>
                <a:gd name="T65" fmla="*/ 244 h 541"/>
                <a:gd name="T66" fmla="*/ 25 w 530"/>
                <a:gd name="T67" fmla="*/ 167 h 541"/>
                <a:gd name="T68" fmla="*/ 64 w 530"/>
                <a:gd name="T69" fmla="*/ 102 h 541"/>
                <a:gd name="T70" fmla="*/ 119 w 530"/>
                <a:gd name="T71" fmla="*/ 51 h 541"/>
                <a:gd name="T72" fmla="*/ 186 w 530"/>
                <a:gd name="T73" fmla="*/ 17 h 541"/>
                <a:gd name="T74" fmla="*/ 264 w 530"/>
                <a:gd name="T75" fmla="*/ 6 h 541"/>
                <a:gd name="T76" fmla="*/ 342 w 530"/>
                <a:gd name="T77" fmla="*/ 17 h 541"/>
                <a:gd name="T78" fmla="*/ 410 w 530"/>
                <a:gd name="T79" fmla="*/ 51 h 541"/>
                <a:gd name="T80" fmla="*/ 464 w 530"/>
                <a:gd name="T81" fmla="*/ 102 h 541"/>
                <a:gd name="T82" fmla="*/ 503 w 530"/>
                <a:gd name="T83" fmla="*/ 167 h 541"/>
                <a:gd name="T84" fmla="*/ 523 w 530"/>
                <a:gd name="T85" fmla="*/ 244 h 54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30"/>
                <a:gd name="T130" fmla="*/ 0 h 541"/>
                <a:gd name="T131" fmla="*/ 530 w 530"/>
                <a:gd name="T132" fmla="*/ 541 h 54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30" h="541">
                  <a:moveTo>
                    <a:pt x="530" y="271"/>
                  </a:moveTo>
                  <a:lnTo>
                    <a:pt x="528" y="243"/>
                  </a:lnTo>
                  <a:lnTo>
                    <a:pt x="524" y="216"/>
                  </a:lnTo>
                  <a:lnTo>
                    <a:pt x="517" y="190"/>
                  </a:lnTo>
                  <a:lnTo>
                    <a:pt x="509" y="166"/>
                  </a:lnTo>
                  <a:lnTo>
                    <a:pt x="498" y="142"/>
                  </a:lnTo>
                  <a:lnTo>
                    <a:pt x="484" y="119"/>
                  </a:lnTo>
                  <a:lnTo>
                    <a:pt x="468" y="99"/>
                  </a:lnTo>
                  <a:lnTo>
                    <a:pt x="452" y="79"/>
                  </a:lnTo>
                  <a:lnTo>
                    <a:pt x="432" y="62"/>
                  </a:lnTo>
                  <a:lnTo>
                    <a:pt x="413" y="47"/>
                  </a:lnTo>
                  <a:lnTo>
                    <a:pt x="391" y="33"/>
                  </a:lnTo>
                  <a:lnTo>
                    <a:pt x="367" y="21"/>
                  </a:lnTo>
                  <a:lnTo>
                    <a:pt x="343" y="13"/>
                  </a:lnTo>
                  <a:lnTo>
                    <a:pt x="317" y="6"/>
                  </a:lnTo>
                  <a:lnTo>
                    <a:pt x="292" y="1"/>
                  </a:lnTo>
                  <a:lnTo>
                    <a:pt x="264" y="0"/>
                  </a:lnTo>
                  <a:lnTo>
                    <a:pt x="238" y="1"/>
                  </a:lnTo>
                  <a:lnTo>
                    <a:pt x="211" y="6"/>
                  </a:lnTo>
                  <a:lnTo>
                    <a:pt x="185" y="13"/>
                  </a:lnTo>
                  <a:lnTo>
                    <a:pt x="161" y="21"/>
                  </a:lnTo>
                  <a:lnTo>
                    <a:pt x="137" y="33"/>
                  </a:lnTo>
                  <a:lnTo>
                    <a:pt x="117" y="47"/>
                  </a:lnTo>
                  <a:lnTo>
                    <a:pt x="96" y="62"/>
                  </a:lnTo>
                  <a:lnTo>
                    <a:pt x="76" y="79"/>
                  </a:lnTo>
                  <a:lnTo>
                    <a:pt x="60" y="99"/>
                  </a:lnTo>
                  <a:lnTo>
                    <a:pt x="44" y="119"/>
                  </a:lnTo>
                  <a:lnTo>
                    <a:pt x="32" y="142"/>
                  </a:lnTo>
                  <a:lnTo>
                    <a:pt x="21" y="166"/>
                  </a:lnTo>
                  <a:lnTo>
                    <a:pt x="11" y="190"/>
                  </a:lnTo>
                  <a:lnTo>
                    <a:pt x="4" y="216"/>
                  </a:lnTo>
                  <a:lnTo>
                    <a:pt x="1" y="243"/>
                  </a:lnTo>
                  <a:lnTo>
                    <a:pt x="0" y="271"/>
                  </a:lnTo>
                  <a:lnTo>
                    <a:pt x="1" y="298"/>
                  </a:lnTo>
                  <a:lnTo>
                    <a:pt x="4" y="325"/>
                  </a:lnTo>
                  <a:lnTo>
                    <a:pt x="11" y="351"/>
                  </a:lnTo>
                  <a:lnTo>
                    <a:pt x="21" y="376"/>
                  </a:lnTo>
                  <a:lnTo>
                    <a:pt x="32" y="400"/>
                  </a:lnTo>
                  <a:lnTo>
                    <a:pt x="44" y="422"/>
                  </a:lnTo>
                  <a:lnTo>
                    <a:pt x="60" y="443"/>
                  </a:lnTo>
                  <a:lnTo>
                    <a:pt x="76" y="461"/>
                  </a:lnTo>
                  <a:lnTo>
                    <a:pt x="96" y="480"/>
                  </a:lnTo>
                  <a:lnTo>
                    <a:pt x="117" y="495"/>
                  </a:lnTo>
                  <a:lnTo>
                    <a:pt x="137" y="508"/>
                  </a:lnTo>
                  <a:lnTo>
                    <a:pt x="161" y="520"/>
                  </a:lnTo>
                  <a:lnTo>
                    <a:pt x="185" y="530"/>
                  </a:lnTo>
                  <a:lnTo>
                    <a:pt x="211" y="535"/>
                  </a:lnTo>
                  <a:lnTo>
                    <a:pt x="238" y="539"/>
                  </a:lnTo>
                  <a:lnTo>
                    <a:pt x="264" y="541"/>
                  </a:lnTo>
                  <a:lnTo>
                    <a:pt x="292" y="539"/>
                  </a:lnTo>
                  <a:lnTo>
                    <a:pt x="317" y="535"/>
                  </a:lnTo>
                  <a:lnTo>
                    <a:pt x="343" y="530"/>
                  </a:lnTo>
                  <a:lnTo>
                    <a:pt x="367" y="520"/>
                  </a:lnTo>
                  <a:lnTo>
                    <a:pt x="391" y="508"/>
                  </a:lnTo>
                  <a:lnTo>
                    <a:pt x="413" y="495"/>
                  </a:lnTo>
                  <a:lnTo>
                    <a:pt x="432" y="480"/>
                  </a:lnTo>
                  <a:lnTo>
                    <a:pt x="452" y="461"/>
                  </a:lnTo>
                  <a:lnTo>
                    <a:pt x="468" y="443"/>
                  </a:lnTo>
                  <a:lnTo>
                    <a:pt x="484" y="422"/>
                  </a:lnTo>
                  <a:lnTo>
                    <a:pt x="498" y="400"/>
                  </a:lnTo>
                  <a:lnTo>
                    <a:pt x="509" y="376"/>
                  </a:lnTo>
                  <a:lnTo>
                    <a:pt x="517" y="351"/>
                  </a:lnTo>
                  <a:lnTo>
                    <a:pt x="524" y="325"/>
                  </a:lnTo>
                  <a:lnTo>
                    <a:pt x="528" y="298"/>
                  </a:lnTo>
                  <a:lnTo>
                    <a:pt x="530" y="271"/>
                  </a:lnTo>
                  <a:close/>
                  <a:moveTo>
                    <a:pt x="524" y="271"/>
                  </a:moveTo>
                  <a:lnTo>
                    <a:pt x="523" y="298"/>
                  </a:lnTo>
                  <a:lnTo>
                    <a:pt x="519" y="324"/>
                  </a:lnTo>
                  <a:lnTo>
                    <a:pt x="513" y="349"/>
                  </a:lnTo>
                  <a:lnTo>
                    <a:pt x="503" y="373"/>
                  </a:lnTo>
                  <a:lnTo>
                    <a:pt x="492" y="397"/>
                  </a:lnTo>
                  <a:lnTo>
                    <a:pt x="480" y="419"/>
                  </a:lnTo>
                  <a:lnTo>
                    <a:pt x="464" y="440"/>
                  </a:lnTo>
                  <a:lnTo>
                    <a:pt x="448" y="459"/>
                  </a:lnTo>
                  <a:lnTo>
                    <a:pt x="430" y="476"/>
                  </a:lnTo>
                  <a:lnTo>
                    <a:pt x="410" y="491"/>
                  </a:lnTo>
                  <a:lnTo>
                    <a:pt x="388" y="504"/>
                  </a:lnTo>
                  <a:lnTo>
                    <a:pt x="366" y="515"/>
                  </a:lnTo>
                  <a:lnTo>
                    <a:pt x="342" y="524"/>
                  </a:lnTo>
                  <a:lnTo>
                    <a:pt x="317" y="531"/>
                  </a:lnTo>
                  <a:lnTo>
                    <a:pt x="290" y="535"/>
                  </a:lnTo>
                  <a:lnTo>
                    <a:pt x="264" y="537"/>
                  </a:lnTo>
                  <a:lnTo>
                    <a:pt x="238" y="535"/>
                  </a:lnTo>
                  <a:lnTo>
                    <a:pt x="211" y="531"/>
                  </a:lnTo>
                  <a:lnTo>
                    <a:pt x="186" y="524"/>
                  </a:lnTo>
                  <a:lnTo>
                    <a:pt x="162" y="515"/>
                  </a:lnTo>
                  <a:lnTo>
                    <a:pt x="140" y="504"/>
                  </a:lnTo>
                  <a:lnTo>
                    <a:pt x="119" y="491"/>
                  </a:lnTo>
                  <a:lnTo>
                    <a:pt x="98" y="476"/>
                  </a:lnTo>
                  <a:lnTo>
                    <a:pt x="80" y="459"/>
                  </a:lnTo>
                  <a:lnTo>
                    <a:pt x="64" y="440"/>
                  </a:lnTo>
                  <a:lnTo>
                    <a:pt x="48" y="419"/>
                  </a:lnTo>
                  <a:lnTo>
                    <a:pt x="36" y="397"/>
                  </a:lnTo>
                  <a:lnTo>
                    <a:pt x="25" y="373"/>
                  </a:lnTo>
                  <a:lnTo>
                    <a:pt x="16" y="349"/>
                  </a:lnTo>
                  <a:lnTo>
                    <a:pt x="9" y="324"/>
                  </a:lnTo>
                  <a:lnTo>
                    <a:pt x="5" y="298"/>
                  </a:lnTo>
                  <a:lnTo>
                    <a:pt x="4" y="271"/>
                  </a:lnTo>
                  <a:lnTo>
                    <a:pt x="5" y="244"/>
                  </a:lnTo>
                  <a:lnTo>
                    <a:pt x="9" y="217"/>
                  </a:lnTo>
                  <a:lnTo>
                    <a:pt x="16" y="192"/>
                  </a:lnTo>
                  <a:lnTo>
                    <a:pt x="25" y="167"/>
                  </a:lnTo>
                  <a:lnTo>
                    <a:pt x="36" y="145"/>
                  </a:lnTo>
                  <a:lnTo>
                    <a:pt x="48" y="122"/>
                  </a:lnTo>
                  <a:lnTo>
                    <a:pt x="64" y="102"/>
                  </a:lnTo>
                  <a:lnTo>
                    <a:pt x="80" y="84"/>
                  </a:lnTo>
                  <a:lnTo>
                    <a:pt x="98" y="67"/>
                  </a:lnTo>
                  <a:lnTo>
                    <a:pt x="119" y="51"/>
                  </a:lnTo>
                  <a:lnTo>
                    <a:pt x="140" y="37"/>
                  </a:lnTo>
                  <a:lnTo>
                    <a:pt x="162" y="27"/>
                  </a:lnTo>
                  <a:lnTo>
                    <a:pt x="186" y="17"/>
                  </a:lnTo>
                  <a:lnTo>
                    <a:pt x="211" y="11"/>
                  </a:lnTo>
                  <a:lnTo>
                    <a:pt x="238" y="7"/>
                  </a:lnTo>
                  <a:lnTo>
                    <a:pt x="264" y="6"/>
                  </a:lnTo>
                  <a:lnTo>
                    <a:pt x="290" y="7"/>
                  </a:lnTo>
                  <a:lnTo>
                    <a:pt x="317" y="11"/>
                  </a:lnTo>
                  <a:lnTo>
                    <a:pt x="342" y="17"/>
                  </a:lnTo>
                  <a:lnTo>
                    <a:pt x="366" y="27"/>
                  </a:lnTo>
                  <a:lnTo>
                    <a:pt x="388" y="37"/>
                  </a:lnTo>
                  <a:lnTo>
                    <a:pt x="410" y="51"/>
                  </a:lnTo>
                  <a:lnTo>
                    <a:pt x="430" y="67"/>
                  </a:lnTo>
                  <a:lnTo>
                    <a:pt x="448" y="84"/>
                  </a:lnTo>
                  <a:lnTo>
                    <a:pt x="464" y="102"/>
                  </a:lnTo>
                  <a:lnTo>
                    <a:pt x="480" y="122"/>
                  </a:lnTo>
                  <a:lnTo>
                    <a:pt x="492" y="145"/>
                  </a:lnTo>
                  <a:lnTo>
                    <a:pt x="503" y="167"/>
                  </a:lnTo>
                  <a:lnTo>
                    <a:pt x="513" y="192"/>
                  </a:lnTo>
                  <a:lnTo>
                    <a:pt x="519" y="217"/>
                  </a:lnTo>
                  <a:lnTo>
                    <a:pt x="523" y="244"/>
                  </a:lnTo>
                  <a:lnTo>
                    <a:pt x="524" y="271"/>
                  </a:lnTo>
                  <a:close/>
                </a:path>
              </a:pathLst>
            </a:custGeom>
            <a:solidFill>
              <a:srgbClr val="A5C1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59" name="Freeform 347"/>
            <p:cNvSpPr>
              <a:spLocks noEditPoints="1"/>
            </p:cNvSpPr>
            <p:nvPr/>
          </p:nvSpPr>
          <p:spPr bwMode="auto">
            <a:xfrm>
              <a:off x="4222" y="2198"/>
              <a:ext cx="526" cy="535"/>
            </a:xfrm>
            <a:custGeom>
              <a:avLst/>
              <a:gdLst>
                <a:gd name="T0" fmla="*/ 520 w 526"/>
                <a:gd name="T1" fmla="*/ 214 h 535"/>
                <a:gd name="T2" fmla="*/ 494 w 526"/>
                <a:gd name="T3" fmla="*/ 140 h 535"/>
                <a:gd name="T4" fmla="*/ 448 w 526"/>
                <a:gd name="T5" fmla="*/ 78 h 535"/>
                <a:gd name="T6" fmla="*/ 388 w 526"/>
                <a:gd name="T7" fmla="*/ 32 h 535"/>
                <a:gd name="T8" fmla="*/ 316 w 526"/>
                <a:gd name="T9" fmla="*/ 5 h 535"/>
                <a:gd name="T10" fmla="*/ 237 w 526"/>
                <a:gd name="T11" fmla="*/ 1 h 535"/>
                <a:gd name="T12" fmla="*/ 161 w 526"/>
                <a:gd name="T13" fmla="*/ 21 h 535"/>
                <a:gd name="T14" fmla="*/ 96 w 526"/>
                <a:gd name="T15" fmla="*/ 61 h 535"/>
                <a:gd name="T16" fmla="*/ 46 w 526"/>
                <a:gd name="T17" fmla="*/ 118 h 535"/>
                <a:gd name="T18" fmla="*/ 13 w 526"/>
                <a:gd name="T19" fmla="*/ 189 h 535"/>
                <a:gd name="T20" fmla="*/ 0 w 526"/>
                <a:gd name="T21" fmla="*/ 268 h 535"/>
                <a:gd name="T22" fmla="*/ 13 w 526"/>
                <a:gd name="T23" fmla="*/ 348 h 535"/>
                <a:gd name="T24" fmla="*/ 46 w 526"/>
                <a:gd name="T25" fmla="*/ 417 h 535"/>
                <a:gd name="T26" fmla="*/ 96 w 526"/>
                <a:gd name="T27" fmla="*/ 474 h 535"/>
                <a:gd name="T28" fmla="*/ 161 w 526"/>
                <a:gd name="T29" fmla="*/ 515 h 535"/>
                <a:gd name="T30" fmla="*/ 237 w 526"/>
                <a:gd name="T31" fmla="*/ 534 h 535"/>
                <a:gd name="T32" fmla="*/ 316 w 526"/>
                <a:gd name="T33" fmla="*/ 531 h 535"/>
                <a:gd name="T34" fmla="*/ 388 w 526"/>
                <a:gd name="T35" fmla="*/ 504 h 535"/>
                <a:gd name="T36" fmla="*/ 448 w 526"/>
                <a:gd name="T37" fmla="*/ 457 h 535"/>
                <a:gd name="T38" fmla="*/ 494 w 526"/>
                <a:gd name="T39" fmla="*/ 396 h 535"/>
                <a:gd name="T40" fmla="*/ 520 w 526"/>
                <a:gd name="T41" fmla="*/ 322 h 535"/>
                <a:gd name="T42" fmla="*/ 520 w 526"/>
                <a:gd name="T43" fmla="*/ 268 h 535"/>
                <a:gd name="T44" fmla="*/ 509 w 526"/>
                <a:gd name="T45" fmla="*/ 346 h 535"/>
                <a:gd name="T46" fmla="*/ 477 w 526"/>
                <a:gd name="T47" fmla="*/ 414 h 535"/>
                <a:gd name="T48" fmla="*/ 427 w 526"/>
                <a:gd name="T49" fmla="*/ 471 h 535"/>
                <a:gd name="T50" fmla="*/ 363 w 526"/>
                <a:gd name="T51" fmla="*/ 509 h 535"/>
                <a:gd name="T52" fmla="*/ 289 w 526"/>
                <a:gd name="T53" fmla="*/ 529 h 535"/>
                <a:gd name="T54" fmla="*/ 212 w 526"/>
                <a:gd name="T55" fmla="*/ 525 h 535"/>
                <a:gd name="T56" fmla="*/ 141 w 526"/>
                <a:gd name="T57" fmla="*/ 498 h 535"/>
                <a:gd name="T58" fmla="*/ 81 w 526"/>
                <a:gd name="T59" fmla="*/ 454 h 535"/>
                <a:gd name="T60" fmla="*/ 36 w 526"/>
                <a:gd name="T61" fmla="*/ 393 h 535"/>
                <a:gd name="T62" fmla="*/ 11 w 526"/>
                <a:gd name="T63" fmla="*/ 321 h 535"/>
                <a:gd name="T64" fmla="*/ 7 w 526"/>
                <a:gd name="T65" fmla="*/ 241 h 535"/>
                <a:gd name="T66" fmla="*/ 25 w 526"/>
                <a:gd name="T67" fmla="*/ 166 h 535"/>
                <a:gd name="T68" fmla="*/ 64 w 526"/>
                <a:gd name="T69" fmla="*/ 101 h 535"/>
                <a:gd name="T70" fmla="*/ 120 w 526"/>
                <a:gd name="T71" fmla="*/ 49 h 535"/>
                <a:gd name="T72" fmla="*/ 187 w 526"/>
                <a:gd name="T73" fmla="*/ 17 h 535"/>
                <a:gd name="T74" fmla="*/ 263 w 526"/>
                <a:gd name="T75" fmla="*/ 5 h 535"/>
                <a:gd name="T76" fmla="*/ 339 w 526"/>
                <a:gd name="T77" fmla="*/ 17 h 535"/>
                <a:gd name="T78" fmla="*/ 408 w 526"/>
                <a:gd name="T79" fmla="*/ 49 h 535"/>
                <a:gd name="T80" fmla="*/ 462 w 526"/>
                <a:gd name="T81" fmla="*/ 101 h 535"/>
                <a:gd name="T82" fmla="*/ 501 w 526"/>
                <a:gd name="T83" fmla="*/ 166 h 535"/>
                <a:gd name="T84" fmla="*/ 519 w 526"/>
                <a:gd name="T85" fmla="*/ 241 h 5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6"/>
                <a:gd name="T130" fmla="*/ 0 h 535"/>
                <a:gd name="T131" fmla="*/ 526 w 526"/>
                <a:gd name="T132" fmla="*/ 535 h 5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6" h="535">
                  <a:moveTo>
                    <a:pt x="526" y="268"/>
                  </a:moveTo>
                  <a:lnTo>
                    <a:pt x="524" y="240"/>
                  </a:lnTo>
                  <a:lnTo>
                    <a:pt x="520" y="214"/>
                  </a:lnTo>
                  <a:lnTo>
                    <a:pt x="513" y="189"/>
                  </a:lnTo>
                  <a:lnTo>
                    <a:pt x="505" y="163"/>
                  </a:lnTo>
                  <a:lnTo>
                    <a:pt x="494" y="140"/>
                  </a:lnTo>
                  <a:lnTo>
                    <a:pt x="480" y="118"/>
                  </a:lnTo>
                  <a:lnTo>
                    <a:pt x="466" y="98"/>
                  </a:lnTo>
                  <a:lnTo>
                    <a:pt x="448" y="78"/>
                  </a:lnTo>
                  <a:lnTo>
                    <a:pt x="430" y="61"/>
                  </a:lnTo>
                  <a:lnTo>
                    <a:pt x="410" y="45"/>
                  </a:lnTo>
                  <a:lnTo>
                    <a:pt x="388" y="32"/>
                  </a:lnTo>
                  <a:lnTo>
                    <a:pt x="365" y="21"/>
                  </a:lnTo>
                  <a:lnTo>
                    <a:pt x="341" y="13"/>
                  </a:lnTo>
                  <a:lnTo>
                    <a:pt x="316" y="5"/>
                  </a:lnTo>
                  <a:lnTo>
                    <a:pt x="289" y="1"/>
                  </a:lnTo>
                  <a:lnTo>
                    <a:pt x="263" y="0"/>
                  </a:lnTo>
                  <a:lnTo>
                    <a:pt x="237" y="1"/>
                  </a:lnTo>
                  <a:lnTo>
                    <a:pt x="210" y="5"/>
                  </a:lnTo>
                  <a:lnTo>
                    <a:pt x="185" y="13"/>
                  </a:lnTo>
                  <a:lnTo>
                    <a:pt x="161" y="21"/>
                  </a:lnTo>
                  <a:lnTo>
                    <a:pt x="138" y="32"/>
                  </a:lnTo>
                  <a:lnTo>
                    <a:pt x="117" y="45"/>
                  </a:lnTo>
                  <a:lnTo>
                    <a:pt x="96" y="61"/>
                  </a:lnTo>
                  <a:lnTo>
                    <a:pt x="78" y="78"/>
                  </a:lnTo>
                  <a:lnTo>
                    <a:pt x="60" y="98"/>
                  </a:lnTo>
                  <a:lnTo>
                    <a:pt x="46" y="118"/>
                  </a:lnTo>
                  <a:lnTo>
                    <a:pt x="32" y="140"/>
                  </a:lnTo>
                  <a:lnTo>
                    <a:pt x="21" y="163"/>
                  </a:lnTo>
                  <a:lnTo>
                    <a:pt x="13" y="189"/>
                  </a:lnTo>
                  <a:lnTo>
                    <a:pt x="6" y="214"/>
                  </a:lnTo>
                  <a:lnTo>
                    <a:pt x="2" y="240"/>
                  </a:lnTo>
                  <a:lnTo>
                    <a:pt x="0" y="268"/>
                  </a:lnTo>
                  <a:lnTo>
                    <a:pt x="2" y="295"/>
                  </a:lnTo>
                  <a:lnTo>
                    <a:pt x="6" y="322"/>
                  </a:lnTo>
                  <a:lnTo>
                    <a:pt x="13" y="348"/>
                  </a:lnTo>
                  <a:lnTo>
                    <a:pt x="21" y="372"/>
                  </a:lnTo>
                  <a:lnTo>
                    <a:pt x="32" y="396"/>
                  </a:lnTo>
                  <a:lnTo>
                    <a:pt x="46" y="417"/>
                  </a:lnTo>
                  <a:lnTo>
                    <a:pt x="60" y="438"/>
                  </a:lnTo>
                  <a:lnTo>
                    <a:pt x="78" y="457"/>
                  </a:lnTo>
                  <a:lnTo>
                    <a:pt x="96" y="474"/>
                  </a:lnTo>
                  <a:lnTo>
                    <a:pt x="117" y="490"/>
                  </a:lnTo>
                  <a:lnTo>
                    <a:pt x="138" y="504"/>
                  </a:lnTo>
                  <a:lnTo>
                    <a:pt x="161" y="515"/>
                  </a:lnTo>
                  <a:lnTo>
                    <a:pt x="185" y="524"/>
                  </a:lnTo>
                  <a:lnTo>
                    <a:pt x="210" y="531"/>
                  </a:lnTo>
                  <a:lnTo>
                    <a:pt x="237" y="534"/>
                  </a:lnTo>
                  <a:lnTo>
                    <a:pt x="263" y="535"/>
                  </a:lnTo>
                  <a:lnTo>
                    <a:pt x="289" y="534"/>
                  </a:lnTo>
                  <a:lnTo>
                    <a:pt x="316" y="531"/>
                  </a:lnTo>
                  <a:lnTo>
                    <a:pt x="341" y="524"/>
                  </a:lnTo>
                  <a:lnTo>
                    <a:pt x="365" y="515"/>
                  </a:lnTo>
                  <a:lnTo>
                    <a:pt x="388" y="504"/>
                  </a:lnTo>
                  <a:lnTo>
                    <a:pt x="410" y="490"/>
                  </a:lnTo>
                  <a:lnTo>
                    <a:pt x="430" y="474"/>
                  </a:lnTo>
                  <a:lnTo>
                    <a:pt x="448" y="457"/>
                  </a:lnTo>
                  <a:lnTo>
                    <a:pt x="466" y="438"/>
                  </a:lnTo>
                  <a:lnTo>
                    <a:pt x="480" y="417"/>
                  </a:lnTo>
                  <a:lnTo>
                    <a:pt x="494" y="396"/>
                  </a:lnTo>
                  <a:lnTo>
                    <a:pt x="505" y="372"/>
                  </a:lnTo>
                  <a:lnTo>
                    <a:pt x="513" y="348"/>
                  </a:lnTo>
                  <a:lnTo>
                    <a:pt x="520" y="322"/>
                  </a:lnTo>
                  <a:lnTo>
                    <a:pt x="524" y="295"/>
                  </a:lnTo>
                  <a:lnTo>
                    <a:pt x="526" y="268"/>
                  </a:lnTo>
                  <a:close/>
                  <a:moveTo>
                    <a:pt x="520" y="268"/>
                  </a:moveTo>
                  <a:lnTo>
                    <a:pt x="519" y="295"/>
                  </a:lnTo>
                  <a:lnTo>
                    <a:pt x="515" y="321"/>
                  </a:lnTo>
                  <a:lnTo>
                    <a:pt x="509" y="346"/>
                  </a:lnTo>
                  <a:lnTo>
                    <a:pt x="501" y="370"/>
                  </a:lnTo>
                  <a:lnTo>
                    <a:pt x="490" y="393"/>
                  </a:lnTo>
                  <a:lnTo>
                    <a:pt x="477" y="414"/>
                  </a:lnTo>
                  <a:lnTo>
                    <a:pt x="462" y="434"/>
                  </a:lnTo>
                  <a:lnTo>
                    <a:pt x="445" y="454"/>
                  </a:lnTo>
                  <a:lnTo>
                    <a:pt x="427" y="471"/>
                  </a:lnTo>
                  <a:lnTo>
                    <a:pt x="408" y="485"/>
                  </a:lnTo>
                  <a:lnTo>
                    <a:pt x="385" y="498"/>
                  </a:lnTo>
                  <a:lnTo>
                    <a:pt x="363" y="509"/>
                  </a:lnTo>
                  <a:lnTo>
                    <a:pt x="339" y="519"/>
                  </a:lnTo>
                  <a:lnTo>
                    <a:pt x="314" y="525"/>
                  </a:lnTo>
                  <a:lnTo>
                    <a:pt x="289" y="529"/>
                  </a:lnTo>
                  <a:lnTo>
                    <a:pt x="263" y="531"/>
                  </a:lnTo>
                  <a:lnTo>
                    <a:pt x="237" y="529"/>
                  </a:lnTo>
                  <a:lnTo>
                    <a:pt x="212" y="525"/>
                  </a:lnTo>
                  <a:lnTo>
                    <a:pt x="187" y="519"/>
                  </a:lnTo>
                  <a:lnTo>
                    <a:pt x="163" y="509"/>
                  </a:lnTo>
                  <a:lnTo>
                    <a:pt x="141" y="498"/>
                  </a:lnTo>
                  <a:lnTo>
                    <a:pt x="120" y="485"/>
                  </a:lnTo>
                  <a:lnTo>
                    <a:pt x="99" y="471"/>
                  </a:lnTo>
                  <a:lnTo>
                    <a:pt x="81" y="454"/>
                  </a:lnTo>
                  <a:lnTo>
                    <a:pt x="64" y="434"/>
                  </a:lnTo>
                  <a:lnTo>
                    <a:pt x="50" y="414"/>
                  </a:lnTo>
                  <a:lnTo>
                    <a:pt x="36" y="393"/>
                  </a:lnTo>
                  <a:lnTo>
                    <a:pt x="25" y="370"/>
                  </a:lnTo>
                  <a:lnTo>
                    <a:pt x="17" y="346"/>
                  </a:lnTo>
                  <a:lnTo>
                    <a:pt x="11" y="321"/>
                  </a:lnTo>
                  <a:lnTo>
                    <a:pt x="7" y="295"/>
                  </a:lnTo>
                  <a:lnTo>
                    <a:pt x="6" y="268"/>
                  </a:lnTo>
                  <a:lnTo>
                    <a:pt x="7" y="241"/>
                  </a:lnTo>
                  <a:lnTo>
                    <a:pt x="11" y="214"/>
                  </a:lnTo>
                  <a:lnTo>
                    <a:pt x="17" y="190"/>
                  </a:lnTo>
                  <a:lnTo>
                    <a:pt x="25" y="166"/>
                  </a:lnTo>
                  <a:lnTo>
                    <a:pt x="36" y="143"/>
                  </a:lnTo>
                  <a:lnTo>
                    <a:pt x="50" y="120"/>
                  </a:lnTo>
                  <a:lnTo>
                    <a:pt x="64" y="101"/>
                  </a:lnTo>
                  <a:lnTo>
                    <a:pt x="81" y="82"/>
                  </a:lnTo>
                  <a:lnTo>
                    <a:pt x="99" y="65"/>
                  </a:lnTo>
                  <a:lnTo>
                    <a:pt x="120" y="49"/>
                  </a:lnTo>
                  <a:lnTo>
                    <a:pt x="141" y="37"/>
                  </a:lnTo>
                  <a:lnTo>
                    <a:pt x="163" y="25"/>
                  </a:lnTo>
                  <a:lnTo>
                    <a:pt x="187" y="17"/>
                  </a:lnTo>
                  <a:lnTo>
                    <a:pt x="212" y="10"/>
                  </a:lnTo>
                  <a:lnTo>
                    <a:pt x="237" y="7"/>
                  </a:lnTo>
                  <a:lnTo>
                    <a:pt x="263" y="5"/>
                  </a:lnTo>
                  <a:lnTo>
                    <a:pt x="289" y="7"/>
                  </a:lnTo>
                  <a:lnTo>
                    <a:pt x="314" y="10"/>
                  </a:lnTo>
                  <a:lnTo>
                    <a:pt x="339" y="17"/>
                  </a:lnTo>
                  <a:lnTo>
                    <a:pt x="363" y="25"/>
                  </a:lnTo>
                  <a:lnTo>
                    <a:pt x="385" y="37"/>
                  </a:lnTo>
                  <a:lnTo>
                    <a:pt x="408" y="49"/>
                  </a:lnTo>
                  <a:lnTo>
                    <a:pt x="427" y="65"/>
                  </a:lnTo>
                  <a:lnTo>
                    <a:pt x="445" y="82"/>
                  </a:lnTo>
                  <a:lnTo>
                    <a:pt x="462" y="101"/>
                  </a:lnTo>
                  <a:lnTo>
                    <a:pt x="477" y="120"/>
                  </a:lnTo>
                  <a:lnTo>
                    <a:pt x="490" y="143"/>
                  </a:lnTo>
                  <a:lnTo>
                    <a:pt x="501" y="166"/>
                  </a:lnTo>
                  <a:lnTo>
                    <a:pt x="509" y="190"/>
                  </a:lnTo>
                  <a:lnTo>
                    <a:pt x="515" y="214"/>
                  </a:lnTo>
                  <a:lnTo>
                    <a:pt x="519" y="241"/>
                  </a:lnTo>
                  <a:lnTo>
                    <a:pt x="520" y="268"/>
                  </a:lnTo>
                  <a:close/>
                </a:path>
              </a:pathLst>
            </a:custGeom>
            <a:solidFill>
              <a:srgbClr val="A8C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0" name="Freeform 348"/>
            <p:cNvSpPr>
              <a:spLocks noEditPoints="1"/>
            </p:cNvSpPr>
            <p:nvPr/>
          </p:nvSpPr>
          <p:spPr bwMode="auto">
            <a:xfrm>
              <a:off x="4225" y="2201"/>
              <a:ext cx="520" cy="531"/>
            </a:xfrm>
            <a:custGeom>
              <a:avLst/>
              <a:gdLst>
                <a:gd name="T0" fmla="*/ 515 w 520"/>
                <a:gd name="T1" fmla="*/ 211 h 531"/>
                <a:gd name="T2" fmla="*/ 488 w 520"/>
                <a:gd name="T3" fmla="*/ 139 h 531"/>
                <a:gd name="T4" fmla="*/ 444 w 520"/>
                <a:gd name="T5" fmla="*/ 78 h 531"/>
                <a:gd name="T6" fmla="*/ 384 w 520"/>
                <a:gd name="T7" fmla="*/ 31 h 531"/>
                <a:gd name="T8" fmla="*/ 313 w 520"/>
                <a:gd name="T9" fmla="*/ 5 h 531"/>
                <a:gd name="T10" fmla="*/ 234 w 520"/>
                <a:gd name="T11" fmla="*/ 1 h 531"/>
                <a:gd name="T12" fmla="*/ 158 w 520"/>
                <a:gd name="T13" fmla="*/ 21 h 531"/>
                <a:gd name="T14" fmla="*/ 94 w 520"/>
                <a:gd name="T15" fmla="*/ 61 h 531"/>
                <a:gd name="T16" fmla="*/ 44 w 520"/>
                <a:gd name="T17" fmla="*/ 116 h 531"/>
                <a:gd name="T18" fmla="*/ 12 w 520"/>
                <a:gd name="T19" fmla="*/ 186 h 531"/>
                <a:gd name="T20" fmla="*/ 0 w 520"/>
                <a:gd name="T21" fmla="*/ 265 h 531"/>
                <a:gd name="T22" fmla="*/ 12 w 520"/>
                <a:gd name="T23" fmla="*/ 343 h 531"/>
                <a:gd name="T24" fmla="*/ 44 w 520"/>
                <a:gd name="T25" fmla="*/ 413 h 531"/>
                <a:gd name="T26" fmla="*/ 94 w 520"/>
                <a:gd name="T27" fmla="*/ 470 h 531"/>
                <a:gd name="T28" fmla="*/ 158 w 520"/>
                <a:gd name="T29" fmla="*/ 509 h 531"/>
                <a:gd name="T30" fmla="*/ 234 w 520"/>
                <a:gd name="T31" fmla="*/ 529 h 531"/>
                <a:gd name="T32" fmla="*/ 313 w 520"/>
                <a:gd name="T33" fmla="*/ 525 h 531"/>
                <a:gd name="T34" fmla="*/ 384 w 520"/>
                <a:gd name="T35" fmla="*/ 498 h 531"/>
                <a:gd name="T36" fmla="*/ 444 w 520"/>
                <a:gd name="T37" fmla="*/ 453 h 531"/>
                <a:gd name="T38" fmla="*/ 488 w 520"/>
                <a:gd name="T39" fmla="*/ 391 h 531"/>
                <a:gd name="T40" fmla="*/ 515 w 520"/>
                <a:gd name="T41" fmla="*/ 318 h 531"/>
                <a:gd name="T42" fmla="*/ 515 w 520"/>
                <a:gd name="T43" fmla="*/ 265 h 531"/>
                <a:gd name="T44" fmla="*/ 503 w 520"/>
                <a:gd name="T45" fmla="*/ 342 h 531"/>
                <a:gd name="T46" fmla="*/ 471 w 520"/>
                <a:gd name="T47" fmla="*/ 410 h 531"/>
                <a:gd name="T48" fmla="*/ 423 w 520"/>
                <a:gd name="T49" fmla="*/ 465 h 531"/>
                <a:gd name="T50" fmla="*/ 359 w 520"/>
                <a:gd name="T51" fmla="*/ 505 h 531"/>
                <a:gd name="T52" fmla="*/ 286 w 520"/>
                <a:gd name="T53" fmla="*/ 524 h 531"/>
                <a:gd name="T54" fmla="*/ 209 w 520"/>
                <a:gd name="T55" fmla="*/ 519 h 531"/>
                <a:gd name="T56" fmla="*/ 139 w 520"/>
                <a:gd name="T57" fmla="*/ 494 h 531"/>
                <a:gd name="T58" fmla="*/ 79 w 520"/>
                <a:gd name="T59" fmla="*/ 448 h 531"/>
                <a:gd name="T60" fmla="*/ 36 w 520"/>
                <a:gd name="T61" fmla="*/ 389 h 531"/>
                <a:gd name="T62" fmla="*/ 10 w 520"/>
                <a:gd name="T63" fmla="*/ 318 h 531"/>
                <a:gd name="T64" fmla="*/ 7 w 520"/>
                <a:gd name="T65" fmla="*/ 238 h 531"/>
                <a:gd name="T66" fmla="*/ 25 w 520"/>
                <a:gd name="T67" fmla="*/ 163 h 531"/>
                <a:gd name="T68" fmla="*/ 64 w 520"/>
                <a:gd name="T69" fmla="*/ 99 h 531"/>
                <a:gd name="T70" fmla="*/ 118 w 520"/>
                <a:gd name="T71" fmla="*/ 49 h 531"/>
                <a:gd name="T72" fmla="*/ 185 w 520"/>
                <a:gd name="T73" fmla="*/ 17 h 531"/>
                <a:gd name="T74" fmla="*/ 260 w 520"/>
                <a:gd name="T75" fmla="*/ 4 h 531"/>
                <a:gd name="T76" fmla="*/ 336 w 520"/>
                <a:gd name="T77" fmla="*/ 17 h 531"/>
                <a:gd name="T78" fmla="*/ 403 w 520"/>
                <a:gd name="T79" fmla="*/ 49 h 531"/>
                <a:gd name="T80" fmla="*/ 456 w 520"/>
                <a:gd name="T81" fmla="*/ 99 h 531"/>
                <a:gd name="T82" fmla="*/ 495 w 520"/>
                <a:gd name="T83" fmla="*/ 163 h 531"/>
                <a:gd name="T84" fmla="*/ 513 w 520"/>
                <a:gd name="T85" fmla="*/ 238 h 5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20"/>
                <a:gd name="T130" fmla="*/ 0 h 531"/>
                <a:gd name="T131" fmla="*/ 520 w 520"/>
                <a:gd name="T132" fmla="*/ 531 h 5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20" h="531">
                  <a:moveTo>
                    <a:pt x="520" y="265"/>
                  </a:moveTo>
                  <a:lnTo>
                    <a:pt x="519" y="238"/>
                  </a:lnTo>
                  <a:lnTo>
                    <a:pt x="515" y="211"/>
                  </a:lnTo>
                  <a:lnTo>
                    <a:pt x="509" y="186"/>
                  </a:lnTo>
                  <a:lnTo>
                    <a:pt x="499" y="161"/>
                  </a:lnTo>
                  <a:lnTo>
                    <a:pt x="488" y="139"/>
                  </a:lnTo>
                  <a:lnTo>
                    <a:pt x="476" y="116"/>
                  </a:lnTo>
                  <a:lnTo>
                    <a:pt x="460" y="96"/>
                  </a:lnTo>
                  <a:lnTo>
                    <a:pt x="444" y="78"/>
                  </a:lnTo>
                  <a:lnTo>
                    <a:pt x="426" y="61"/>
                  </a:lnTo>
                  <a:lnTo>
                    <a:pt x="406" y="45"/>
                  </a:lnTo>
                  <a:lnTo>
                    <a:pt x="384" y="31"/>
                  </a:lnTo>
                  <a:lnTo>
                    <a:pt x="362" y="21"/>
                  </a:lnTo>
                  <a:lnTo>
                    <a:pt x="338" y="11"/>
                  </a:lnTo>
                  <a:lnTo>
                    <a:pt x="313" y="5"/>
                  </a:lnTo>
                  <a:lnTo>
                    <a:pt x="286" y="1"/>
                  </a:lnTo>
                  <a:lnTo>
                    <a:pt x="260" y="0"/>
                  </a:lnTo>
                  <a:lnTo>
                    <a:pt x="234" y="1"/>
                  </a:lnTo>
                  <a:lnTo>
                    <a:pt x="207" y="5"/>
                  </a:lnTo>
                  <a:lnTo>
                    <a:pt x="182" y="11"/>
                  </a:lnTo>
                  <a:lnTo>
                    <a:pt x="158" y="21"/>
                  </a:lnTo>
                  <a:lnTo>
                    <a:pt x="136" y="31"/>
                  </a:lnTo>
                  <a:lnTo>
                    <a:pt x="115" y="45"/>
                  </a:lnTo>
                  <a:lnTo>
                    <a:pt x="94" y="61"/>
                  </a:lnTo>
                  <a:lnTo>
                    <a:pt x="76" y="78"/>
                  </a:lnTo>
                  <a:lnTo>
                    <a:pt x="60" y="96"/>
                  </a:lnTo>
                  <a:lnTo>
                    <a:pt x="44" y="116"/>
                  </a:lnTo>
                  <a:lnTo>
                    <a:pt x="32" y="139"/>
                  </a:lnTo>
                  <a:lnTo>
                    <a:pt x="21" y="161"/>
                  </a:lnTo>
                  <a:lnTo>
                    <a:pt x="12" y="186"/>
                  </a:lnTo>
                  <a:lnTo>
                    <a:pt x="5" y="211"/>
                  </a:lnTo>
                  <a:lnTo>
                    <a:pt x="1" y="238"/>
                  </a:lnTo>
                  <a:lnTo>
                    <a:pt x="0" y="265"/>
                  </a:lnTo>
                  <a:lnTo>
                    <a:pt x="1" y="292"/>
                  </a:lnTo>
                  <a:lnTo>
                    <a:pt x="5" y="318"/>
                  </a:lnTo>
                  <a:lnTo>
                    <a:pt x="12" y="343"/>
                  </a:lnTo>
                  <a:lnTo>
                    <a:pt x="21" y="367"/>
                  </a:lnTo>
                  <a:lnTo>
                    <a:pt x="32" y="391"/>
                  </a:lnTo>
                  <a:lnTo>
                    <a:pt x="44" y="413"/>
                  </a:lnTo>
                  <a:lnTo>
                    <a:pt x="60" y="434"/>
                  </a:lnTo>
                  <a:lnTo>
                    <a:pt x="76" y="453"/>
                  </a:lnTo>
                  <a:lnTo>
                    <a:pt x="94" y="470"/>
                  </a:lnTo>
                  <a:lnTo>
                    <a:pt x="115" y="485"/>
                  </a:lnTo>
                  <a:lnTo>
                    <a:pt x="136" y="498"/>
                  </a:lnTo>
                  <a:lnTo>
                    <a:pt x="158" y="509"/>
                  </a:lnTo>
                  <a:lnTo>
                    <a:pt x="182" y="518"/>
                  </a:lnTo>
                  <a:lnTo>
                    <a:pt x="207" y="525"/>
                  </a:lnTo>
                  <a:lnTo>
                    <a:pt x="234" y="529"/>
                  </a:lnTo>
                  <a:lnTo>
                    <a:pt x="260" y="531"/>
                  </a:lnTo>
                  <a:lnTo>
                    <a:pt x="286" y="529"/>
                  </a:lnTo>
                  <a:lnTo>
                    <a:pt x="313" y="525"/>
                  </a:lnTo>
                  <a:lnTo>
                    <a:pt x="338" y="518"/>
                  </a:lnTo>
                  <a:lnTo>
                    <a:pt x="362" y="509"/>
                  </a:lnTo>
                  <a:lnTo>
                    <a:pt x="384" y="498"/>
                  </a:lnTo>
                  <a:lnTo>
                    <a:pt x="406" y="485"/>
                  </a:lnTo>
                  <a:lnTo>
                    <a:pt x="426" y="470"/>
                  </a:lnTo>
                  <a:lnTo>
                    <a:pt x="444" y="453"/>
                  </a:lnTo>
                  <a:lnTo>
                    <a:pt x="460" y="434"/>
                  </a:lnTo>
                  <a:lnTo>
                    <a:pt x="476" y="413"/>
                  </a:lnTo>
                  <a:lnTo>
                    <a:pt x="488" y="391"/>
                  </a:lnTo>
                  <a:lnTo>
                    <a:pt x="499" y="367"/>
                  </a:lnTo>
                  <a:lnTo>
                    <a:pt x="509" y="343"/>
                  </a:lnTo>
                  <a:lnTo>
                    <a:pt x="515" y="318"/>
                  </a:lnTo>
                  <a:lnTo>
                    <a:pt x="519" y="292"/>
                  </a:lnTo>
                  <a:lnTo>
                    <a:pt x="520" y="265"/>
                  </a:lnTo>
                  <a:close/>
                  <a:moveTo>
                    <a:pt x="515" y="265"/>
                  </a:moveTo>
                  <a:lnTo>
                    <a:pt x="513" y="291"/>
                  </a:lnTo>
                  <a:lnTo>
                    <a:pt x="510" y="318"/>
                  </a:lnTo>
                  <a:lnTo>
                    <a:pt x="503" y="342"/>
                  </a:lnTo>
                  <a:lnTo>
                    <a:pt x="495" y="366"/>
                  </a:lnTo>
                  <a:lnTo>
                    <a:pt x="484" y="389"/>
                  </a:lnTo>
                  <a:lnTo>
                    <a:pt x="471" y="410"/>
                  </a:lnTo>
                  <a:lnTo>
                    <a:pt x="456" y="430"/>
                  </a:lnTo>
                  <a:lnTo>
                    <a:pt x="441" y="448"/>
                  </a:lnTo>
                  <a:lnTo>
                    <a:pt x="423" y="465"/>
                  </a:lnTo>
                  <a:lnTo>
                    <a:pt x="403" y="481"/>
                  </a:lnTo>
                  <a:lnTo>
                    <a:pt x="381" y="494"/>
                  </a:lnTo>
                  <a:lnTo>
                    <a:pt x="359" y="505"/>
                  </a:lnTo>
                  <a:lnTo>
                    <a:pt x="336" y="514"/>
                  </a:lnTo>
                  <a:lnTo>
                    <a:pt x="311" y="519"/>
                  </a:lnTo>
                  <a:lnTo>
                    <a:pt x="286" y="524"/>
                  </a:lnTo>
                  <a:lnTo>
                    <a:pt x="260" y="525"/>
                  </a:lnTo>
                  <a:lnTo>
                    <a:pt x="234" y="524"/>
                  </a:lnTo>
                  <a:lnTo>
                    <a:pt x="209" y="519"/>
                  </a:lnTo>
                  <a:lnTo>
                    <a:pt x="185" y="514"/>
                  </a:lnTo>
                  <a:lnTo>
                    <a:pt x="161" y="505"/>
                  </a:lnTo>
                  <a:lnTo>
                    <a:pt x="139" y="494"/>
                  </a:lnTo>
                  <a:lnTo>
                    <a:pt x="118" y="481"/>
                  </a:lnTo>
                  <a:lnTo>
                    <a:pt x="97" y="465"/>
                  </a:lnTo>
                  <a:lnTo>
                    <a:pt x="79" y="448"/>
                  </a:lnTo>
                  <a:lnTo>
                    <a:pt x="64" y="430"/>
                  </a:lnTo>
                  <a:lnTo>
                    <a:pt x="49" y="410"/>
                  </a:lnTo>
                  <a:lnTo>
                    <a:pt x="36" y="389"/>
                  </a:lnTo>
                  <a:lnTo>
                    <a:pt x="25" y="366"/>
                  </a:lnTo>
                  <a:lnTo>
                    <a:pt x="17" y="342"/>
                  </a:lnTo>
                  <a:lnTo>
                    <a:pt x="10" y="318"/>
                  </a:lnTo>
                  <a:lnTo>
                    <a:pt x="7" y="291"/>
                  </a:lnTo>
                  <a:lnTo>
                    <a:pt x="5" y="265"/>
                  </a:lnTo>
                  <a:lnTo>
                    <a:pt x="7" y="238"/>
                  </a:lnTo>
                  <a:lnTo>
                    <a:pt x="10" y="213"/>
                  </a:lnTo>
                  <a:lnTo>
                    <a:pt x="17" y="187"/>
                  </a:lnTo>
                  <a:lnTo>
                    <a:pt x="25" y="163"/>
                  </a:lnTo>
                  <a:lnTo>
                    <a:pt x="36" y="140"/>
                  </a:lnTo>
                  <a:lnTo>
                    <a:pt x="49" y="119"/>
                  </a:lnTo>
                  <a:lnTo>
                    <a:pt x="64" y="99"/>
                  </a:lnTo>
                  <a:lnTo>
                    <a:pt x="79" y="80"/>
                  </a:lnTo>
                  <a:lnTo>
                    <a:pt x="97" y="63"/>
                  </a:lnTo>
                  <a:lnTo>
                    <a:pt x="118" y="49"/>
                  </a:lnTo>
                  <a:lnTo>
                    <a:pt x="139" y="36"/>
                  </a:lnTo>
                  <a:lnTo>
                    <a:pt x="161" y="25"/>
                  </a:lnTo>
                  <a:lnTo>
                    <a:pt x="185" y="17"/>
                  </a:lnTo>
                  <a:lnTo>
                    <a:pt x="209" y="10"/>
                  </a:lnTo>
                  <a:lnTo>
                    <a:pt x="234" y="5"/>
                  </a:lnTo>
                  <a:lnTo>
                    <a:pt x="260" y="4"/>
                  </a:lnTo>
                  <a:lnTo>
                    <a:pt x="286" y="5"/>
                  </a:lnTo>
                  <a:lnTo>
                    <a:pt x="311" y="10"/>
                  </a:lnTo>
                  <a:lnTo>
                    <a:pt x="336" y="17"/>
                  </a:lnTo>
                  <a:lnTo>
                    <a:pt x="359" y="25"/>
                  </a:lnTo>
                  <a:lnTo>
                    <a:pt x="381" y="36"/>
                  </a:lnTo>
                  <a:lnTo>
                    <a:pt x="403" y="49"/>
                  </a:lnTo>
                  <a:lnTo>
                    <a:pt x="423" y="63"/>
                  </a:lnTo>
                  <a:lnTo>
                    <a:pt x="441" y="80"/>
                  </a:lnTo>
                  <a:lnTo>
                    <a:pt x="456" y="99"/>
                  </a:lnTo>
                  <a:lnTo>
                    <a:pt x="471" y="119"/>
                  </a:lnTo>
                  <a:lnTo>
                    <a:pt x="484" y="140"/>
                  </a:lnTo>
                  <a:lnTo>
                    <a:pt x="495" y="163"/>
                  </a:lnTo>
                  <a:lnTo>
                    <a:pt x="503" y="187"/>
                  </a:lnTo>
                  <a:lnTo>
                    <a:pt x="510" y="213"/>
                  </a:lnTo>
                  <a:lnTo>
                    <a:pt x="513" y="238"/>
                  </a:lnTo>
                  <a:lnTo>
                    <a:pt x="515" y="265"/>
                  </a:lnTo>
                  <a:close/>
                </a:path>
              </a:pathLst>
            </a:custGeom>
            <a:solidFill>
              <a:srgbClr val="A8C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1" name="Freeform 349"/>
            <p:cNvSpPr>
              <a:spLocks noEditPoints="1"/>
            </p:cNvSpPr>
            <p:nvPr/>
          </p:nvSpPr>
          <p:spPr bwMode="auto">
            <a:xfrm>
              <a:off x="4228" y="2203"/>
              <a:ext cx="514" cy="526"/>
            </a:xfrm>
            <a:custGeom>
              <a:avLst/>
              <a:gdLst>
                <a:gd name="T0" fmla="*/ 509 w 514"/>
                <a:gd name="T1" fmla="*/ 209 h 526"/>
                <a:gd name="T2" fmla="*/ 484 w 514"/>
                <a:gd name="T3" fmla="*/ 138 h 526"/>
                <a:gd name="T4" fmla="*/ 439 w 514"/>
                <a:gd name="T5" fmla="*/ 77 h 526"/>
                <a:gd name="T6" fmla="*/ 379 w 514"/>
                <a:gd name="T7" fmla="*/ 32 h 526"/>
                <a:gd name="T8" fmla="*/ 308 w 514"/>
                <a:gd name="T9" fmla="*/ 5 h 526"/>
                <a:gd name="T10" fmla="*/ 231 w 514"/>
                <a:gd name="T11" fmla="*/ 2 h 526"/>
                <a:gd name="T12" fmla="*/ 157 w 514"/>
                <a:gd name="T13" fmla="*/ 20 h 526"/>
                <a:gd name="T14" fmla="*/ 93 w 514"/>
                <a:gd name="T15" fmla="*/ 60 h 526"/>
                <a:gd name="T16" fmla="*/ 44 w 514"/>
                <a:gd name="T17" fmla="*/ 115 h 526"/>
                <a:gd name="T18" fmla="*/ 11 w 514"/>
                <a:gd name="T19" fmla="*/ 185 h 526"/>
                <a:gd name="T20" fmla="*/ 0 w 514"/>
                <a:gd name="T21" fmla="*/ 263 h 526"/>
                <a:gd name="T22" fmla="*/ 11 w 514"/>
                <a:gd name="T23" fmla="*/ 341 h 526"/>
                <a:gd name="T24" fmla="*/ 44 w 514"/>
                <a:gd name="T25" fmla="*/ 409 h 526"/>
                <a:gd name="T26" fmla="*/ 93 w 514"/>
                <a:gd name="T27" fmla="*/ 466 h 526"/>
                <a:gd name="T28" fmla="*/ 157 w 514"/>
                <a:gd name="T29" fmla="*/ 504 h 526"/>
                <a:gd name="T30" fmla="*/ 231 w 514"/>
                <a:gd name="T31" fmla="*/ 524 h 526"/>
                <a:gd name="T32" fmla="*/ 308 w 514"/>
                <a:gd name="T33" fmla="*/ 520 h 526"/>
                <a:gd name="T34" fmla="*/ 379 w 514"/>
                <a:gd name="T35" fmla="*/ 493 h 526"/>
                <a:gd name="T36" fmla="*/ 439 w 514"/>
                <a:gd name="T37" fmla="*/ 449 h 526"/>
                <a:gd name="T38" fmla="*/ 484 w 514"/>
                <a:gd name="T39" fmla="*/ 388 h 526"/>
                <a:gd name="T40" fmla="*/ 509 w 514"/>
                <a:gd name="T41" fmla="*/ 316 h 526"/>
                <a:gd name="T42" fmla="*/ 510 w 514"/>
                <a:gd name="T43" fmla="*/ 263 h 526"/>
                <a:gd name="T44" fmla="*/ 498 w 514"/>
                <a:gd name="T45" fmla="*/ 340 h 526"/>
                <a:gd name="T46" fmla="*/ 467 w 514"/>
                <a:gd name="T47" fmla="*/ 407 h 526"/>
                <a:gd name="T48" fmla="*/ 417 w 514"/>
                <a:gd name="T49" fmla="*/ 462 h 526"/>
                <a:gd name="T50" fmla="*/ 356 w 514"/>
                <a:gd name="T51" fmla="*/ 500 h 526"/>
                <a:gd name="T52" fmla="*/ 283 w 514"/>
                <a:gd name="T53" fmla="*/ 519 h 526"/>
                <a:gd name="T54" fmla="*/ 206 w 514"/>
                <a:gd name="T55" fmla="*/ 516 h 526"/>
                <a:gd name="T56" fmla="*/ 137 w 514"/>
                <a:gd name="T57" fmla="*/ 489 h 526"/>
                <a:gd name="T58" fmla="*/ 79 w 514"/>
                <a:gd name="T59" fmla="*/ 445 h 526"/>
                <a:gd name="T60" fmla="*/ 34 w 514"/>
                <a:gd name="T61" fmla="*/ 385 h 526"/>
                <a:gd name="T62" fmla="*/ 9 w 514"/>
                <a:gd name="T63" fmla="*/ 314 h 526"/>
                <a:gd name="T64" fmla="*/ 5 w 514"/>
                <a:gd name="T65" fmla="*/ 236 h 526"/>
                <a:gd name="T66" fmla="*/ 25 w 514"/>
                <a:gd name="T67" fmla="*/ 162 h 526"/>
                <a:gd name="T68" fmla="*/ 62 w 514"/>
                <a:gd name="T69" fmla="*/ 98 h 526"/>
                <a:gd name="T70" fmla="*/ 117 w 514"/>
                <a:gd name="T71" fmla="*/ 49 h 526"/>
                <a:gd name="T72" fmla="*/ 182 w 514"/>
                <a:gd name="T73" fmla="*/ 16 h 526"/>
                <a:gd name="T74" fmla="*/ 257 w 514"/>
                <a:gd name="T75" fmla="*/ 5 h 526"/>
                <a:gd name="T76" fmla="*/ 332 w 514"/>
                <a:gd name="T77" fmla="*/ 16 h 526"/>
                <a:gd name="T78" fmla="*/ 399 w 514"/>
                <a:gd name="T79" fmla="*/ 49 h 526"/>
                <a:gd name="T80" fmla="*/ 452 w 514"/>
                <a:gd name="T81" fmla="*/ 98 h 526"/>
                <a:gd name="T82" fmla="*/ 489 w 514"/>
                <a:gd name="T83" fmla="*/ 162 h 526"/>
                <a:gd name="T84" fmla="*/ 509 w 514"/>
                <a:gd name="T85" fmla="*/ 236 h 5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14"/>
                <a:gd name="T130" fmla="*/ 0 h 526"/>
                <a:gd name="T131" fmla="*/ 514 w 514"/>
                <a:gd name="T132" fmla="*/ 526 h 5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14" h="526">
                  <a:moveTo>
                    <a:pt x="514" y="263"/>
                  </a:moveTo>
                  <a:lnTo>
                    <a:pt x="513" y="236"/>
                  </a:lnTo>
                  <a:lnTo>
                    <a:pt x="509" y="209"/>
                  </a:lnTo>
                  <a:lnTo>
                    <a:pt x="503" y="185"/>
                  </a:lnTo>
                  <a:lnTo>
                    <a:pt x="495" y="161"/>
                  </a:lnTo>
                  <a:lnTo>
                    <a:pt x="484" y="138"/>
                  </a:lnTo>
                  <a:lnTo>
                    <a:pt x="471" y="115"/>
                  </a:lnTo>
                  <a:lnTo>
                    <a:pt x="456" y="96"/>
                  </a:lnTo>
                  <a:lnTo>
                    <a:pt x="439" y="77"/>
                  </a:lnTo>
                  <a:lnTo>
                    <a:pt x="421" y="60"/>
                  </a:lnTo>
                  <a:lnTo>
                    <a:pt x="402" y="44"/>
                  </a:lnTo>
                  <a:lnTo>
                    <a:pt x="379" y="32"/>
                  </a:lnTo>
                  <a:lnTo>
                    <a:pt x="357" y="20"/>
                  </a:lnTo>
                  <a:lnTo>
                    <a:pt x="333" y="12"/>
                  </a:lnTo>
                  <a:lnTo>
                    <a:pt x="308" y="5"/>
                  </a:lnTo>
                  <a:lnTo>
                    <a:pt x="283" y="2"/>
                  </a:lnTo>
                  <a:lnTo>
                    <a:pt x="257" y="0"/>
                  </a:lnTo>
                  <a:lnTo>
                    <a:pt x="231" y="2"/>
                  </a:lnTo>
                  <a:lnTo>
                    <a:pt x="206" y="5"/>
                  </a:lnTo>
                  <a:lnTo>
                    <a:pt x="181" y="12"/>
                  </a:lnTo>
                  <a:lnTo>
                    <a:pt x="157" y="20"/>
                  </a:lnTo>
                  <a:lnTo>
                    <a:pt x="135" y="32"/>
                  </a:lnTo>
                  <a:lnTo>
                    <a:pt x="114" y="44"/>
                  </a:lnTo>
                  <a:lnTo>
                    <a:pt x="93" y="60"/>
                  </a:lnTo>
                  <a:lnTo>
                    <a:pt x="75" y="77"/>
                  </a:lnTo>
                  <a:lnTo>
                    <a:pt x="58" y="96"/>
                  </a:lnTo>
                  <a:lnTo>
                    <a:pt x="44" y="115"/>
                  </a:lnTo>
                  <a:lnTo>
                    <a:pt x="30" y="138"/>
                  </a:lnTo>
                  <a:lnTo>
                    <a:pt x="19" y="161"/>
                  </a:lnTo>
                  <a:lnTo>
                    <a:pt x="11" y="185"/>
                  </a:lnTo>
                  <a:lnTo>
                    <a:pt x="5" y="209"/>
                  </a:lnTo>
                  <a:lnTo>
                    <a:pt x="1" y="236"/>
                  </a:lnTo>
                  <a:lnTo>
                    <a:pt x="0" y="263"/>
                  </a:lnTo>
                  <a:lnTo>
                    <a:pt x="1" y="290"/>
                  </a:lnTo>
                  <a:lnTo>
                    <a:pt x="5" y="316"/>
                  </a:lnTo>
                  <a:lnTo>
                    <a:pt x="11" y="341"/>
                  </a:lnTo>
                  <a:lnTo>
                    <a:pt x="19" y="365"/>
                  </a:lnTo>
                  <a:lnTo>
                    <a:pt x="30" y="388"/>
                  </a:lnTo>
                  <a:lnTo>
                    <a:pt x="44" y="409"/>
                  </a:lnTo>
                  <a:lnTo>
                    <a:pt x="58" y="429"/>
                  </a:lnTo>
                  <a:lnTo>
                    <a:pt x="75" y="449"/>
                  </a:lnTo>
                  <a:lnTo>
                    <a:pt x="93" y="466"/>
                  </a:lnTo>
                  <a:lnTo>
                    <a:pt x="114" y="480"/>
                  </a:lnTo>
                  <a:lnTo>
                    <a:pt x="135" y="493"/>
                  </a:lnTo>
                  <a:lnTo>
                    <a:pt x="157" y="504"/>
                  </a:lnTo>
                  <a:lnTo>
                    <a:pt x="181" y="514"/>
                  </a:lnTo>
                  <a:lnTo>
                    <a:pt x="206" y="520"/>
                  </a:lnTo>
                  <a:lnTo>
                    <a:pt x="231" y="524"/>
                  </a:lnTo>
                  <a:lnTo>
                    <a:pt x="257" y="526"/>
                  </a:lnTo>
                  <a:lnTo>
                    <a:pt x="283" y="524"/>
                  </a:lnTo>
                  <a:lnTo>
                    <a:pt x="308" y="520"/>
                  </a:lnTo>
                  <a:lnTo>
                    <a:pt x="333" y="514"/>
                  </a:lnTo>
                  <a:lnTo>
                    <a:pt x="357" y="504"/>
                  </a:lnTo>
                  <a:lnTo>
                    <a:pt x="379" y="493"/>
                  </a:lnTo>
                  <a:lnTo>
                    <a:pt x="402" y="480"/>
                  </a:lnTo>
                  <a:lnTo>
                    <a:pt x="421" y="466"/>
                  </a:lnTo>
                  <a:lnTo>
                    <a:pt x="439" y="449"/>
                  </a:lnTo>
                  <a:lnTo>
                    <a:pt x="456" y="429"/>
                  </a:lnTo>
                  <a:lnTo>
                    <a:pt x="471" y="409"/>
                  </a:lnTo>
                  <a:lnTo>
                    <a:pt x="484" y="388"/>
                  </a:lnTo>
                  <a:lnTo>
                    <a:pt x="495" y="365"/>
                  </a:lnTo>
                  <a:lnTo>
                    <a:pt x="503" y="341"/>
                  </a:lnTo>
                  <a:lnTo>
                    <a:pt x="509" y="316"/>
                  </a:lnTo>
                  <a:lnTo>
                    <a:pt x="513" y="290"/>
                  </a:lnTo>
                  <a:lnTo>
                    <a:pt x="514" y="263"/>
                  </a:lnTo>
                  <a:close/>
                  <a:moveTo>
                    <a:pt x="510" y="263"/>
                  </a:moveTo>
                  <a:lnTo>
                    <a:pt x="509" y="289"/>
                  </a:lnTo>
                  <a:lnTo>
                    <a:pt x="505" y="314"/>
                  </a:lnTo>
                  <a:lnTo>
                    <a:pt x="498" y="340"/>
                  </a:lnTo>
                  <a:lnTo>
                    <a:pt x="489" y="362"/>
                  </a:lnTo>
                  <a:lnTo>
                    <a:pt x="480" y="385"/>
                  </a:lnTo>
                  <a:lnTo>
                    <a:pt x="467" y="407"/>
                  </a:lnTo>
                  <a:lnTo>
                    <a:pt x="452" y="426"/>
                  </a:lnTo>
                  <a:lnTo>
                    <a:pt x="435" y="445"/>
                  </a:lnTo>
                  <a:lnTo>
                    <a:pt x="417" y="462"/>
                  </a:lnTo>
                  <a:lnTo>
                    <a:pt x="399" y="476"/>
                  </a:lnTo>
                  <a:lnTo>
                    <a:pt x="378" y="489"/>
                  </a:lnTo>
                  <a:lnTo>
                    <a:pt x="356" y="500"/>
                  </a:lnTo>
                  <a:lnTo>
                    <a:pt x="332" y="509"/>
                  </a:lnTo>
                  <a:lnTo>
                    <a:pt x="308" y="516"/>
                  </a:lnTo>
                  <a:lnTo>
                    <a:pt x="283" y="519"/>
                  </a:lnTo>
                  <a:lnTo>
                    <a:pt x="257" y="520"/>
                  </a:lnTo>
                  <a:lnTo>
                    <a:pt x="231" y="519"/>
                  </a:lnTo>
                  <a:lnTo>
                    <a:pt x="206" y="516"/>
                  </a:lnTo>
                  <a:lnTo>
                    <a:pt x="182" y="509"/>
                  </a:lnTo>
                  <a:lnTo>
                    <a:pt x="158" y="500"/>
                  </a:lnTo>
                  <a:lnTo>
                    <a:pt x="137" y="489"/>
                  </a:lnTo>
                  <a:lnTo>
                    <a:pt x="117" y="476"/>
                  </a:lnTo>
                  <a:lnTo>
                    <a:pt x="97" y="462"/>
                  </a:lnTo>
                  <a:lnTo>
                    <a:pt x="79" y="445"/>
                  </a:lnTo>
                  <a:lnTo>
                    <a:pt x="62" y="426"/>
                  </a:lnTo>
                  <a:lnTo>
                    <a:pt x="48" y="407"/>
                  </a:lnTo>
                  <a:lnTo>
                    <a:pt x="34" y="385"/>
                  </a:lnTo>
                  <a:lnTo>
                    <a:pt x="25" y="362"/>
                  </a:lnTo>
                  <a:lnTo>
                    <a:pt x="16" y="340"/>
                  </a:lnTo>
                  <a:lnTo>
                    <a:pt x="9" y="314"/>
                  </a:lnTo>
                  <a:lnTo>
                    <a:pt x="5" y="289"/>
                  </a:lnTo>
                  <a:lnTo>
                    <a:pt x="5" y="263"/>
                  </a:lnTo>
                  <a:lnTo>
                    <a:pt x="5" y="236"/>
                  </a:lnTo>
                  <a:lnTo>
                    <a:pt x="9" y="211"/>
                  </a:lnTo>
                  <a:lnTo>
                    <a:pt x="16" y="186"/>
                  </a:lnTo>
                  <a:lnTo>
                    <a:pt x="25" y="162"/>
                  </a:lnTo>
                  <a:lnTo>
                    <a:pt x="34" y="140"/>
                  </a:lnTo>
                  <a:lnTo>
                    <a:pt x="48" y="118"/>
                  </a:lnTo>
                  <a:lnTo>
                    <a:pt x="62" y="98"/>
                  </a:lnTo>
                  <a:lnTo>
                    <a:pt x="79" y="80"/>
                  </a:lnTo>
                  <a:lnTo>
                    <a:pt x="97" y="64"/>
                  </a:lnTo>
                  <a:lnTo>
                    <a:pt x="117" y="49"/>
                  </a:lnTo>
                  <a:lnTo>
                    <a:pt x="137" y="36"/>
                  </a:lnTo>
                  <a:lnTo>
                    <a:pt x="158" y="26"/>
                  </a:lnTo>
                  <a:lnTo>
                    <a:pt x="182" y="16"/>
                  </a:lnTo>
                  <a:lnTo>
                    <a:pt x="206" y="10"/>
                  </a:lnTo>
                  <a:lnTo>
                    <a:pt x="231" y="6"/>
                  </a:lnTo>
                  <a:lnTo>
                    <a:pt x="257" y="5"/>
                  </a:lnTo>
                  <a:lnTo>
                    <a:pt x="283" y="6"/>
                  </a:lnTo>
                  <a:lnTo>
                    <a:pt x="308" y="10"/>
                  </a:lnTo>
                  <a:lnTo>
                    <a:pt x="332" y="16"/>
                  </a:lnTo>
                  <a:lnTo>
                    <a:pt x="356" y="26"/>
                  </a:lnTo>
                  <a:lnTo>
                    <a:pt x="378" y="36"/>
                  </a:lnTo>
                  <a:lnTo>
                    <a:pt x="399" y="49"/>
                  </a:lnTo>
                  <a:lnTo>
                    <a:pt x="417" y="64"/>
                  </a:lnTo>
                  <a:lnTo>
                    <a:pt x="435" y="80"/>
                  </a:lnTo>
                  <a:lnTo>
                    <a:pt x="452" y="98"/>
                  </a:lnTo>
                  <a:lnTo>
                    <a:pt x="467" y="118"/>
                  </a:lnTo>
                  <a:lnTo>
                    <a:pt x="480" y="140"/>
                  </a:lnTo>
                  <a:lnTo>
                    <a:pt x="489" y="162"/>
                  </a:lnTo>
                  <a:lnTo>
                    <a:pt x="498" y="186"/>
                  </a:lnTo>
                  <a:lnTo>
                    <a:pt x="505" y="211"/>
                  </a:lnTo>
                  <a:lnTo>
                    <a:pt x="509" y="236"/>
                  </a:lnTo>
                  <a:lnTo>
                    <a:pt x="510" y="263"/>
                  </a:lnTo>
                  <a:close/>
                </a:path>
              </a:pathLst>
            </a:custGeom>
            <a:solidFill>
              <a:srgbClr val="A8C2B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2" name="Freeform 350"/>
            <p:cNvSpPr>
              <a:spLocks noEditPoints="1"/>
            </p:cNvSpPr>
            <p:nvPr/>
          </p:nvSpPr>
          <p:spPr bwMode="auto">
            <a:xfrm>
              <a:off x="4230" y="2205"/>
              <a:ext cx="510" cy="521"/>
            </a:xfrm>
            <a:custGeom>
              <a:avLst/>
              <a:gdLst>
                <a:gd name="T0" fmla="*/ 505 w 510"/>
                <a:gd name="T1" fmla="*/ 209 h 521"/>
                <a:gd name="T2" fmla="*/ 479 w 510"/>
                <a:gd name="T3" fmla="*/ 136 h 521"/>
                <a:gd name="T4" fmla="*/ 436 w 510"/>
                <a:gd name="T5" fmla="*/ 76 h 521"/>
                <a:gd name="T6" fmla="*/ 376 w 510"/>
                <a:gd name="T7" fmla="*/ 32 h 521"/>
                <a:gd name="T8" fmla="*/ 306 w 510"/>
                <a:gd name="T9" fmla="*/ 6 h 521"/>
                <a:gd name="T10" fmla="*/ 229 w 510"/>
                <a:gd name="T11" fmla="*/ 1 h 521"/>
                <a:gd name="T12" fmla="*/ 156 w 510"/>
                <a:gd name="T13" fmla="*/ 21 h 521"/>
                <a:gd name="T14" fmla="*/ 92 w 510"/>
                <a:gd name="T15" fmla="*/ 59 h 521"/>
                <a:gd name="T16" fmla="*/ 44 w 510"/>
                <a:gd name="T17" fmla="*/ 115 h 521"/>
                <a:gd name="T18" fmla="*/ 12 w 510"/>
                <a:gd name="T19" fmla="*/ 183 h 521"/>
                <a:gd name="T20" fmla="*/ 0 w 510"/>
                <a:gd name="T21" fmla="*/ 261 h 521"/>
                <a:gd name="T22" fmla="*/ 12 w 510"/>
                <a:gd name="T23" fmla="*/ 338 h 521"/>
                <a:gd name="T24" fmla="*/ 44 w 510"/>
                <a:gd name="T25" fmla="*/ 406 h 521"/>
                <a:gd name="T26" fmla="*/ 92 w 510"/>
                <a:gd name="T27" fmla="*/ 461 h 521"/>
                <a:gd name="T28" fmla="*/ 156 w 510"/>
                <a:gd name="T29" fmla="*/ 501 h 521"/>
                <a:gd name="T30" fmla="*/ 229 w 510"/>
                <a:gd name="T31" fmla="*/ 520 h 521"/>
                <a:gd name="T32" fmla="*/ 306 w 510"/>
                <a:gd name="T33" fmla="*/ 515 h 521"/>
                <a:gd name="T34" fmla="*/ 376 w 510"/>
                <a:gd name="T35" fmla="*/ 490 h 521"/>
                <a:gd name="T36" fmla="*/ 436 w 510"/>
                <a:gd name="T37" fmla="*/ 444 h 521"/>
                <a:gd name="T38" fmla="*/ 479 w 510"/>
                <a:gd name="T39" fmla="*/ 385 h 521"/>
                <a:gd name="T40" fmla="*/ 505 w 510"/>
                <a:gd name="T41" fmla="*/ 314 h 521"/>
                <a:gd name="T42" fmla="*/ 505 w 510"/>
                <a:gd name="T43" fmla="*/ 261 h 521"/>
                <a:gd name="T44" fmla="*/ 494 w 510"/>
                <a:gd name="T45" fmla="*/ 336 h 521"/>
                <a:gd name="T46" fmla="*/ 462 w 510"/>
                <a:gd name="T47" fmla="*/ 403 h 521"/>
                <a:gd name="T48" fmla="*/ 414 w 510"/>
                <a:gd name="T49" fmla="*/ 457 h 521"/>
                <a:gd name="T50" fmla="*/ 352 w 510"/>
                <a:gd name="T51" fmla="*/ 495 h 521"/>
                <a:gd name="T52" fmla="*/ 280 w 510"/>
                <a:gd name="T53" fmla="*/ 515 h 521"/>
                <a:gd name="T54" fmla="*/ 205 w 510"/>
                <a:gd name="T55" fmla="*/ 511 h 521"/>
                <a:gd name="T56" fmla="*/ 135 w 510"/>
                <a:gd name="T57" fmla="*/ 485 h 521"/>
                <a:gd name="T58" fmla="*/ 78 w 510"/>
                <a:gd name="T59" fmla="*/ 441 h 521"/>
                <a:gd name="T60" fmla="*/ 35 w 510"/>
                <a:gd name="T61" fmla="*/ 382 h 521"/>
                <a:gd name="T62" fmla="*/ 10 w 510"/>
                <a:gd name="T63" fmla="*/ 312 h 521"/>
                <a:gd name="T64" fmla="*/ 6 w 510"/>
                <a:gd name="T65" fmla="*/ 234 h 521"/>
                <a:gd name="T66" fmla="*/ 24 w 510"/>
                <a:gd name="T67" fmla="*/ 162 h 521"/>
                <a:gd name="T68" fmla="*/ 62 w 510"/>
                <a:gd name="T69" fmla="*/ 98 h 521"/>
                <a:gd name="T70" fmla="*/ 116 w 510"/>
                <a:gd name="T71" fmla="*/ 50 h 521"/>
                <a:gd name="T72" fmla="*/ 181 w 510"/>
                <a:gd name="T73" fmla="*/ 17 h 521"/>
                <a:gd name="T74" fmla="*/ 255 w 510"/>
                <a:gd name="T75" fmla="*/ 6 h 521"/>
                <a:gd name="T76" fmla="*/ 329 w 510"/>
                <a:gd name="T77" fmla="*/ 17 h 521"/>
                <a:gd name="T78" fmla="*/ 395 w 510"/>
                <a:gd name="T79" fmla="*/ 50 h 521"/>
                <a:gd name="T80" fmla="*/ 448 w 510"/>
                <a:gd name="T81" fmla="*/ 98 h 521"/>
                <a:gd name="T82" fmla="*/ 486 w 510"/>
                <a:gd name="T83" fmla="*/ 162 h 521"/>
                <a:gd name="T84" fmla="*/ 504 w 510"/>
                <a:gd name="T85" fmla="*/ 234 h 52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10"/>
                <a:gd name="T130" fmla="*/ 0 h 521"/>
                <a:gd name="T131" fmla="*/ 510 w 510"/>
                <a:gd name="T132" fmla="*/ 521 h 52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10" h="521">
                  <a:moveTo>
                    <a:pt x="510" y="261"/>
                  </a:moveTo>
                  <a:lnTo>
                    <a:pt x="508" y="234"/>
                  </a:lnTo>
                  <a:lnTo>
                    <a:pt x="505" y="209"/>
                  </a:lnTo>
                  <a:lnTo>
                    <a:pt x="498" y="183"/>
                  </a:lnTo>
                  <a:lnTo>
                    <a:pt x="490" y="159"/>
                  </a:lnTo>
                  <a:lnTo>
                    <a:pt x="479" y="136"/>
                  </a:lnTo>
                  <a:lnTo>
                    <a:pt x="466" y="115"/>
                  </a:lnTo>
                  <a:lnTo>
                    <a:pt x="451" y="95"/>
                  </a:lnTo>
                  <a:lnTo>
                    <a:pt x="436" y="76"/>
                  </a:lnTo>
                  <a:lnTo>
                    <a:pt x="418" y="59"/>
                  </a:lnTo>
                  <a:lnTo>
                    <a:pt x="398" y="45"/>
                  </a:lnTo>
                  <a:lnTo>
                    <a:pt x="376" y="32"/>
                  </a:lnTo>
                  <a:lnTo>
                    <a:pt x="354" y="21"/>
                  </a:lnTo>
                  <a:lnTo>
                    <a:pt x="331" y="13"/>
                  </a:lnTo>
                  <a:lnTo>
                    <a:pt x="306" y="6"/>
                  </a:lnTo>
                  <a:lnTo>
                    <a:pt x="281" y="1"/>
                  </a:lnTo>
                  <a:lnTo>
                    <a:pt x="255" y="0"/>
                  </a:lnTo>
                  <a:lnTo>
                    <a:pt x="229" y="1"/>
                  </a:lnTo>
                  <a:lnTo>
                    <a:pt x="204" y="6"/>
                  </a:lnTo>
                  <a:lnTo>
                    <a:pt x="180" y="13"/>
                  </a:lnTo>
                  <a:lnTo>
                    <a:pt x="156" y="21"/>
                  </a:lnTo>
                  <a:lnTo>
                    <a:pt x="134" y="32"/>
                  </a:lnTo>
                  <a:lnTo>
                    <a:pt x="113" y="45"/>
                  </a:lnTo>
                  <a:lnTo>
                    <a:pt x="92" y="59"/>
                  </a:lnTo>
                  <a:lnTo>
                    <a:pt x="74" y="76"/>
                  </a:lnTo>
                  <a:lnTo>
                    <a:pt x="59" y="95"/>
                  </a:lnTo>
                  <a:lnTo>
                    <a:pt x="44" y="115"/>
                  </a:lnTo>
                  <a:lnTo>
                    <a:pt x="31" y="136"/>
                  </a:lnTo>
                  <a:lnTo>
                    <a:pt x="20" y="159"/>
                  </a:lnTo>
                  <a:lnTo>
                    <a:pt x="12" y="183"/>
                  </a:lnTo>
                  <a:lnTo>
                    <a:pt x="5" y="209"/>
                  </a:lnTo>
                  <a:lnTo>
                    <a:pt x="2" y="234"/>
                  </a:lnTo>
                  <a:lnTo>
                    <a:pt x="0" y="261"/>
                  </a:lnTo>
                  <a:lnTo>
                    <a:pt x="2" y="287"/>
                  </a:lnTo>
                  <a:lnTo>
                    <a:pt x="5" y="314"/>
                  </a:lnTo>
                  <a:lnTo>
                    <a:pt x="12" y="338"/>
                  </a:lnTo>
                  <a:lnTo>
                    <a:pt x="20" y="362"/>
                  </a:lnTo>
                  <a:lnTo>
                    <a:pt x="31" y="385"/>
                  </a:lnTo>
                  <a:lnTo>
                    <a:pt x="44" y="406"/>
                  </a:lnTo>
                  <a:lnTo>
                    <a:pt x="59" y="426"/>
                  </a:lnTo>
                  <a:lnTo>
                    <a:pt x="74" y="444"/>
                  </a:lnTo>
                  <a:lnTo>
                    <a:pt x="92" y="461"/>
                  </a:lnTo>
                  <a:lnTo>
                    <a:pt x="113" y="477"/>
                  </a:lnTo>
                  <a:lnTo>
                    <a:pt x="134" y="490"/>
                  </a:lnTo>
                  <a:lnTo>
                    <a:pt x="156" y="501"/>
                  </a:lnTo>
                  <a:lnTo>
                    <a:pt x="180" y="510"/>
                  </a:lnTo>
                  <a:lnTo>
                    <a:pt x="204" y="515"/>
                  </a:lnTo>
                  <a:lnTo>
                    <a:pt x="229" y="520"/>
                  </a:lnTo>
                  <a:lnTo>
                    <a:pt x="255" y="521"/>
                  </a:lnTo>
                  <a:lnTo>
                    <a:pt x="281" y="520"/>
                  </a:lnTo>
                  <a:lnTo>
                    <a:pt x="306" y="515"/>
                  </a:lnTo>
                  <a:lnTo>
                    <a:pt x="331" y="510"/>
                  </a:lnTo>
                  <a:lnTo>
                    <a:pt x="354" y="501"/>
                  </a:lnTo>
                  <a:lnTo>
                    <a:pt x="376" y="490"/>
                  </a:lnTo>
                  <a:lnTo>
                    <a:pt x="398" y="477"/>
                  </a:lnTo>
                  <a:lnTo>
                    <a:pt x="418" y="461"/>
                  </a:lnTo>
                  <a:lnTo>
                    <a:pt x="436" y="444"/>
                  </a:lnTo>
                  <a:lnTo>
                    <a:pt x="451" y="426"/>
                  </a:lnTo>
                  <a:lnTo>
                    <a:pt x="466" y="406"/>
                  </a:lnTo>
                  <a:lnTo>
                    <a:pt x="479" y="385"/>
                  </a:lnTo>
                  <a:lnTo>
                    <a:pt x="490" y="362"/>
                  </a:lnTo>
                  <a:lnTo>
                    <a:pt x="498" y="338"/>
                  </a:lnTo>
                  <a:lnTo>
                    <a:pt x="505" y="314"/>
                  </a:lnTo>
                  <a:lnTo>
                    <a:pt x="508" y="287"/>
                  </a:lnTo>
                  <a:lnTo>
                    <a:pt x="510" y="261"/>
                  </a:lnTo>
                  <a:close/>
                  <a:moveTo>
                    <a:pt x="505" y="261"/>
                  </a:moveTo>
                  <a:lnTo>
                    <a:pt x="504" y="287"/>
                  </a:lnTo>
                  <a:lnTo>
                    <a:pt x="500" y="312"/>
                  </a:lnTo>
                  <a:lnTo>
                    <a:pt x="494" y="336"/>
                  </a:lnTo>
                  <a:lnTo>
                    <a:pt x="486" y="360"/>
                  </a:lnTo>
                  <a:lnTo>
                    <a:pt x="475" y="382"/>
                  </a:lnTo>
                  <a:lnTo>
                    <a:pt x="462" y="403"/>
                  </a:lnTo>
                  <a:lnTo>
                    <a:pt x="448" y="423"/>
                  </a:lnTo>
                  <a:lnTo>
                    <a:pt x="432" y="441"/>
                  </a:lnTo>
                  <a:lnTo>
                    <a:pt x="414" y="457"/>
                  </a:lnTo>
                  <a:lnTo>
                    <a:pt x="395" y="473"/>
                  </a:lnTo>
                  <a:lnTo>
                    <a:pt x="375" y="485"/>
                  </a:lnTo>
                  <a:lnTo>
                    <a:pt x="352" y="495"/>
                  </a:lnTo>
                  <a:lnTo>
                    <a:pt x="329" y="504"/>
                  </a:lnTo>
                  <a:lnTo>
                    <a:pt x="305" y="511"/>
                  </a:lnTo>
                  <a:lnTo>
                    <a:pt x="280" y="515"/>
                  </a:lnTo>
                  <a:lnTo>
                    <a:pt x="255" y="515"/>
                  </a:lnTo>
                  <a:lnTo>
                    <a:pt x="230" y="515"/>
                  </a:lnTo>
                  <a:lnTo>
                    <a:pt x="205" y="511"/>
                  </a:lnTo>
                  <a:lnTo>
                    <a:pt x="181" y="504"/>
                  </a:lnTo>
                  <a:lnTo>
                    <a:pt x="158" y="495"/>
                  </a:lnTo>
                  <a:lnTo>
                    <a:pt x="135" y="485"/>
                  </a:lnTo>
                  <a:lnTo>
                    <a:pt x="116" y="473"/>
                  </a:lnTo>
                  <a:lnTo>
                    <a:pt x="96" y="457"/>
                  </a:lnTo>
                  <a:lnTo>
                    <a:pt x="78" y="441"/>
                  </a:lnTo>
                  <a:lnTo>
                    <a:pt x="62" y="423"/>
                  </a:lnTo>
                  <a:lnTo>
                    <a:pt x="48" y="403"/>
                  </a:lnTo>
                  <a:lnTo>
                    <a:pt x="35" y="382"/>
                  </a:lnTo>
                  <a:lnTo>
                    <a:pt x="24" y="360"/>
                  </a:lnTo>
                  <a:lnTo>
                    <a:pt x="16" y="336"/>
                  </a:lnTo>
                  <a:lnTo>
                    <a:pt x="10" y="312"/>
                  </a:lnTo>
                  <a:lnTo>
                    <a:pt x="6" y="287"/>
                  </a:lnTo>
                  <a:lnTo>
                    <a:pt x="5" y="261"/>
                  </a:lnTo>
                  <a:lnTo>
                    <a:pt x="6" y="234"/>
                  </a:lnTo>
                  <a:lnTo>
                    <a:pt x="10" y="210"/>
                  </a:lnTo>
                  <a:lnTo>
                    <a:pt x="16" y="184"/>
                  </a:lnTo>
                  <a:lnTo>
                    <a:pt x="24" y="162"/>
                  </a:lnTo>
                  <a:lnTo>
                    <a:pt x="35" y="139"/>
                  </a:lnTo>
                  <a:lnTo>
                    <a:pt x="48" y="118"/>
                  </a:lnTo>
                  <a:lnTo>
                    <a:pt x="62" y="98"/>
                  </a:lnTo>
                  <a:lnTo>
                    <a:pt x="78" y="81"/>
                  </a:lnTo>
                  <a:lnTo>
                    <a:pt x="96" y="64"/>
                  </a:lnTo>
                  <a:lnTo>
                    <a:pt x="116" y="50"/>
                  </a:lnTo>
                  <a:lnTo>
                    <a:pt x="135" y="37"/>
                  </a:lnTo>
                  <a:lnTo>
                    <a:pt x="158" y="25"/>
                  </a:lnTo>
                  <a:lnTo>
                    <a:pt x="181" y="17"/>
                  </a:lnTo>
                  <a:lnTo>
                    <a:pt x="205" y="11"/>
                  </a:lnTo>
                  <a:lnTo>
                    <a:pt x="230" y="7"/>
                  </a:lnTo>
                  <a:lnTo>
                    <a:pt x="255" y="6"/>
                  </a:lnTo>
                  <a:lnTo>
                    <a:pt x="280" y="7"/>
                  </a:lnTo>
                  <a:lnTo>
                    <a:pt x="305" y="11"/>
                  </a:lnTo>
                  <a:lnTo>
                    <a:pt x="329" y="17"/>
                  </a:lnTo>
                  <a:lnTo>
                    <a:pt x="352" y="25"/>
                  </a:lnTo>
                  <a:lnTo>
                    <a:pt x="375" y="37"/>
                  </a:lnTo>
                  <a:lnTo>
                    <a:pt x="395" y="50"/>
                  </a:lnTo>
                  <a:lnTo>
                    <a:pt x="414" y="64"/>
                  </a:lnTo>
                  <a:lnTo>
                    <a:pt x="432" y="81"/>
                  </a:lnTo>
                  <a:lnTo>
                    <a:pt x="448" y="98"/>
                  </a:lnTo>
                  <a:lnTo>
                    <a:pt x="462" y="118"/>
                  </a:lnTo>
                  <a:lnTo>
                    <a:pt x="475" y="139"/>
                  </a:lnTo>
                  <a:lnTo>
                    <a:pt x="486" y="162"/>
                  </a:lnTo>
                  <a:lnTo>
                    <a:pt x="494" y="184"/>
                  </a:lnTo>
                  <a:lnTo>
                    <a:pt x="500" y="210"/>
                  </a:lnTo>
                  <a:lnTo>
                    <a:pt x="504" y="234"/>
                  </a:lnTo>
                  <a:lnTo>
                    <a:pt x="505" y="261"/>
                  </a:lnTo>
                  <a:close/>
                </a:path>
              </a:pathLst>
            </a:custGeom>
            <a:solidFill>
              <a:srgbClr val="AA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3" name="Freeform 351"/>
            <p:cNvSpPr>
              <a:spLocks noEditPoints="1"/>
            </p:cNvSpPr>
            <p:nvPr/>
          </p:nvSpPr>
          <p:spPr bwMode="auto">
            <a:xfrm>
              <a:off x="4233" y="2208"/>
              <a:ext cx="505" cy="515"/>
            </a:xfrm>
            <a:custGeom>
              <a:avLst/>
              <a:gdLst>
                <a:gd name="T0" fmla="*/ 500 w 505"/>
                <a:gd name="T1" fmla="*/ 206 h 515"/>
                <a:gd name="T2" fmla="*/ 475 w 505"/>
                <a:gd name="T3" fmla="*/ 135 h 515"/>
                <a:gd name="T4" fmla="*/ 430 w 505"/>
                <a:gd name="T5" fmla="*/ 75 h 515"/>
                <a:gd name="T6" fmla="*/ 373 w 505"/>
                <a:gd name="T7" fmla="*/ 31 h 515"/>
                <a:gd name="T8" fmla="*/ 303 w 505"/>
                <a:gd name="T9" fmla="*/ 5 h 515"/>
                <a:gd name="T10" fmla="*/ 226 w 505"/>
                <a:gd name="T11" fmla="*/ 1 h 515"/>
                <a:gd name="T12" fmla="*/ 153 w 505"/>
                <a:gd name="T13" fmla="*/ 21 h 515"/>
                <a:gd name="T14" fmla="*/ 92 w 505"/>
                <a:gd name="T15" fmla="*/ 59 h 515"/>
                <a:gd name="T16" fmla="*/ 43 w 505"/>
                <a:gd name="T17" fmla="*/ 113 h 515"/>
                <a:gd name="T18" fmla="*/ 11 w 505"/>
                <a:gd name="T19" fmla="*/ 181 h 515"/>
                <a:gd name="T20" fmla="*/ 0 w 505"/>
                <a:gd name="T21" fmla="*/ 258 h 515"/>
                <a:gd name="T22" fmla="*/ 11 w 505"/>
                <a:gd name="T23" fmla="*/ 335 h 515"/>
                <a:gd name="T24" fmla="*/ 43 w 505"/>
                <a:gd name="T25" fmla="*/ 402 h 515"/>
                <a:gd name="T26" fmla="*/ 92 w 505"/>
                <a:gd name="T27" fmla="*/ 457 h 515"/>
                <a:gd name="T28" fmla="*/ 153 w 505"/>
                <a:gd name="T29" fmla="*/ 495 h 515"/>
                <a:gd name="T30" fmla="*/ 226 w 505"/>
                <a:gd name="T31" fmla="*/ 514 h 515"/>
                <a:gd name="T32" fmla="*/ 303 w 505"/>
                <a:gd name="T33" fmla="*/ 511 h 515"/>
                <a:gd name="T34" fmla="*/ 373 w 505"/>
                <a:gd name="T35" fmla="*/ 484 h 515"/>
                <a:gd name="T36" fmla="*/ 430 w 505"/>
                <a:gd name="T37" fmla="*/ 440 h 515"/>
                <a:gd name="T38" fmla="*/ 475 w 505"/>
                <a:gd name="T39" fmla="*/ 380 h 515"/>
                <a:gd name="T40" fmla="*/ 500 w 505"/>
                <a:gd name="T41" fmla="*/ 309 h 515"/>
                <a:gd name="T42" fmla="*/ 500 w 505"/>
                <a:gd name="T43" fmla="*/ 258 h 515"/>
                <a:gd name="T44" fmla="*/ 488 w 505"/>
                <a:gd name="T45" fmla="*/ 333 h 515"/>
                <a:gd name="T46" fmla="*/ 458 w 505"/>
                <a:gd name="T47" fmla="*/ 399 h 515"/>
                <a:gd name="T48" fmla="*/ 409 w 505"/>
                <a:gd name="T49" fmla="*/ 453 h 515"/>
                <a:gd name="T50" fmla="*/ 348 w 505"/>
                <a:gd name="T51" fmla="*/ 491 h 515"/>
                <a:gd name="T52" fmla="*/ 277 w 505"/>
                <a:gd name="T53" fmla="*/ 509 h 515"/>
                <a:gd name="T54" fmla="*/ 202 w 505"/>
                <a:gd name="T55" fmla="*/ 505 h 515"/>
                <a:gd name="T56" fmla="*/ 134 w 505"/>
                <a:gd name="T57" fmla="*/ 480 h 515"/>
                <a:gd name="T58" fmla="*/ 77 w 505"/>
                <a:gd name="T59" fmla="*/ 437 h 515"/>
                <a:gd name="T60" fmla="*/ 35 w 505"/>
                <a:gd name="T61" fmla="*/ 379 h 515"/>
                <a:gd name="T62" fmla="*/ 10 w 505"/>
                <a:gd name="T63" fmla="*/ 309 h 515"/>
                <a:gd name="T64" fmla="*/ 6 w 505"/>
                <a:gd name="T65" fmla="*/ 233 h 515"/>
                <a:gd name="T66" fmla="*/ 24 w 505"/>
                <a:gd name="T67" fmla="*/ 160 h 515"/>
                <a:gd name="T68" fmla="*/ 61 w 505"/>
                <a:gd name="T69" fmla="*/ 98 h 515"/>
                <a:gd name="T70" fmla="*/ 114 w 505"/>
                <a:gd name="T71" fmla="*/ 48 h 515"/>
                <a:gd name="T72" fmla="*/ 178 w 505"/>
                <a:gd name="T73" fmla="*/ 17 h 515"/>
                <a:gd name="T74" fmla="*/ 252 w 505"/>
                <a:gd name="T75" fmla="*/ 5 h 515"/>
                <a:gd name="T76" fmla="*/ 326 w 505"/>
                <a:gd name="T77" fmla="*/ 17 h 515"/>
                <a:gd name="T78" fmla="*/ 390 w 505"/>
                <a:gd name="T79" fmla="*/ 48 h 515"/>
                <a:gd name="T80" fmla="*/ 443 w 505"/>
                <a:gd name="T81" fmla="*/ 98 h 515"/>
                <a:gd name="T82" fmla="*/ 480 w 505"/>
                <a:gd name="T83" fmla="*/ 160 h 515"/>
                <a:gd name="T84" fmla="*/ 498 w 505"/>
                <a:gd name="T85" fmla="*/ 233 h 5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05"/>
                <a:gd name="T130" fmla="*/ 0 h 515"/>
                <a:gd name="T131" fmla="*/ 505 w 505"/>
                <a:gd name="T132" fmla="*/ 515 h 51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05" h="515">
                  <a:moveTo>
                    <a:pt x="505" y="258"/>
                  </a:moveTo>
                  <a:lnTo>
                    <a:pt x="504" y="231"/>
                  </a:lnTo>
                  <a:lnTo>
                    <a:pt x="500" y="206"/>
                  </a:lnTo>
                  <a:lnTo>
                    <a:pt x="493" y="181"/>
                  </a:lnTo>
                  <a:lnTo>
                    <a:pt x="484" y="157"/>
                  </a:lnTo>
                  <a:lnTo>
                    <a:pt x="475" y="135"/>
                  </a:lnTo>
                  <a:lnTo>
                    <a:pt x="462" y="113"/>
                  </a:lnTo>
                  <a:lnTo>
                    <a:pt x="447" y="93"/>
                  </a:lnTo>
                  <a:lnTo>
                    <a:pt x="430" y="75"/>
                  </a:lnTo>
                  <a:lnTo>
                    <a:pt x="412" y="59"/>
                  </a:lnTo>
                  <a:lnTo>
                    <a:pt x="394" y="44"/>
                  </a:lnTo>
                  <a:lnTo>
                    <a:pt x="373" y="31"/>
                  </a:lnTo>
                  <a:lnTo>
                    <a:pt x="351" y="21"/>
                  </a:lnTo>
                  <a:lnTo>
                    <a:pt x="327" y="11"/>
                  </a:lnTo>
                  <a:lnTo>
                    <a:pt x="303" y="5"/>
                  </a:lnTo>
                  <a:lnTo>
                    <a:pt x="278" y="1"/>
                  </a:lnTo>
                  <a:lnTo>
                    <a:pt x="252" y="0"/>
                  </a:lnTo>
                  <a:lnTo>
                    <a:pt x="226" y="1"/>
                  </a:lnTo>
                  <a:lnTo>
                    <a:pt x="201" y="5"/>
                  </a:lnTo>
                  <a:lnTo>
                    <a:pt x="177" y="11"/>
                  </a:lnTo>
                  <a:lnTo>
                    <a:pt x="153" y="21"/>
                  </a:lnTo>
                  <a:lnTo>
                    <a:pt x="132" y="31"/>
                  </a:lnTo>
                  <a:lnTo>
                    <a:pt x="112" y="44"/>
                  </a:lnTo>
                  <a:lnTo>
                    <a:pt x="92" y="59"/>
                  </a:lnTo>
                  <a:lnTo>
                    <a:pt x="74" y="75"/>
                  </a:lnTo>
                  <a:lnTo>
                    <a:pt x="57" y="93"/>
                  </a:lnTo>
                  <a:lnTo>
                    <a:pt x="43" y="113"/>
                  </a:lnTo>
                  <a:lnTo>
                    <a:pt x="29" y="135"/>
                  </a:lnTo>
                  <a:lnTo>
                    <a:pt x="20" y="157"/>
                  </a:lnTo>
                  <a:lnTo>
                    <a:pt x="11" y="181"/>
                  </a:lnTo>
                  <a:lnTo>
                    <a:pt x="4" y="206"/>
                  </a:lnTo>
                  <a:lnTo>
                    <a:pt x="0" y="231"/>
                  </a:lnTo>
                  <a:lnTo>
                    <a:pt x="0" y="258"/>
                  </a:lnTo>
                  <a:lnTo>
                    <a:pt x="0" y="284"/>
                  </a:lnTo>
                  <a:lnTo>
                    <a:pt x="4" y="309"/>
                  </a:lnTo>
                  <a:lnTo>
                    <a:pt x="11" y="335"/>
                  </a:lnTo>
                  <a:lnTo>
                    <a:pt x="20" y="357"/>
                  </a:lnTo>
                  <a:lnTo>
                    <a:pt x="29" y="380"/>
                  </a:lnTo>
                  <a:lnTo>
                    <a:pt x="43" y="402"/>
                  </a:lnTo>
                  <a:lnTo>
                    <a:pt x="57" y="421"/>
                  </a:lnTo>
                  <a:lnTo>
                    <a:pt x="74" y="440"/>
                  </a:lnTo>
                  <a:lnTo>
                    <a:pt x="92" y="457"/>
                  </a:lnTo>
                  <a:lnTo>
                    <a:pt x="112" y="471"/>
                  </a:lnTo>
                  <a:lnTo>
                    <a:pt x="132" y="484"/>
                  </a:lnTo>
                  <a:lnTo>
                    <a:pt x="153" y="495"/>
                  </a:lnTo>
                  <a:lnTo>
                    <a:pt x="177" y="504"/>
                  </a:lnTo>
                  <a:lnTo>
                    <a:pt x="201" y="511"/>
                  </a:lnTo>
                  <a:lnTo>
                    <a:pt x="226" y="514"/>
                  </a:lnTo>
                  <a:lnTo>
                    <a:pt x="252" y="515"/>
                  </a:lnTo>
                  <a:lnTo>
                    <a:pt x="278" y="514"/>
                  </a:lnTo>
                  <a:lnTo>
                    <a:pt x="303" y="511"/>
                  </a:lnTo>
                  <a:lnTo>
                    <a:pt x="327" y="504"/>
                  </a:lnTo>
                  <a:lnTo>
                    <a:pt x="351" y="495"/>
                  </a:lnTo>
                  <a:lnTo>
                    <a:pt x="373" y="484"/>
                  </a:lnTo>
                  <a:lnTo>
                    <a:pt x="394" y="471"/>
                  </a:lnTo>
                  <a:lnTo>
                    <a:pt x="412" y="457"/>
                  </a:lnTo>
                  <a:lnTo>
                    <a:pt x="430" y="440"/>
                  </a:lnTo>
                  <a:lnTo>
                    <a:pt x="447" y="421"/>
                  </a:lnTo>
                  <a:lnTo>
                    <a:pt x="462" y="402"/>
                  </a:lnTo>
                  <a:lnTo>
                    <a:pt x="475" y="380"/>
                  </a:lnTo>
                  <a:lnTo>
                    <a:pt x="484" y="357"/>
                  </a:lnTo>
                  <a:lnTo>
                    <a:pt x="493" y="335"/>
                  </a:lnTo>
                  <a:lnTo>
                    <a:pt x="500" y="309"/>
                  </a:lnTo>
                  <a:lnTo>
                    <a:pt x="504" y="284"/>
                  </a:lnTo>
                  <a:lnTo>
                    <a:pt x="505" y="258"/>
                  </a:lnTo>
                  <a:close/>
                  <a:moveTo>
                    <a:pt x="500" y="258"/>
                  </a:moveTo>
                  <a:lnTo>
                    <a:pt x="498" y="284"/>
                  </a:lnTo>
                  <a:lnTo>
                    <a:pt x="494" y="309"/>
                  </a:lnTo>
                  <a:lnTo>
                    <a:pt x="488" y="333"/>
                  </a:lnTo>
                  <a:lnTo>
                    <a:pt x="480" y="356"/>
                  </a:lnTo>
                  <a:lnTo>
                    <a:pt x="469" y="379"/>
                  </a:lnTo>
                  <a:lnTo>
                    <a:pt x="458" y="399"/>
                  </a:lnTo>
                  <a:lnTo>
                    <a:pt x="443" y="419"/>
                  </a:lnTo>
                  <a:lnTo>
                    <a:pt x="427" y="437"/>
                  </a:lnTo>
                  <a:lnTo>
                    <a:pt x="409" y="453"/>
                  </a:lnTo>
                  <a:lnTo>
                    <a:pt x="390" y="467"/>
                  </a:lnTo>
                  <a:lnTo>
                    <a:pt x="370" y="480"/>
                  </a:lnTo>
                  <a:lnTo>
                    <a:pt x="348" y="491"/>
                  </a:lnTo>
                  <a:lnTo>
                    <a:pt x="326" y="499"/>
                  </a:lnTo>
                  <a:lnTo>
                    <a:pt x="302" y="505"/>
                  </a:lnTo>
                  <a:lnTo>
                    <a:pt x="277" y="509"/>
                  </a:lnTo>
                  <a:lnTo>
                    <a:pt x="252" y="511"/>
                  </a:lnTo>
                  <a:lnTo>
                    <a:pt x="227" y="509"/>
                  </a:lnTo>
                  <a:lnTo>
                    <a:pt x="202" y="505"/>
                  </a:lnTo>
                  <a:lnTo>
                    <a:pt x="178" y="499"/>
                  </a:lnTo>
                  <a:lnTo>
                    <a:pt x="156" y="491"/>
                  </a:lnTo>
                  <a:lnTo>
                    <a:pt x="134" y="480"/>
                  </a:lnTo>
                  <a:lnTo>
                    <a:pt x="114" y="467"/>
                  </a:lnTo>
                  <a:lnTo>
                    <a:pt x="95" y="453"/>
                  </a:lnTo>
                  <a:lnTo>
                    <a:pt x="77" y="437"/>
                  </a:lnTo>
                  <a:lnTo>
                    <a:pt x="61" y="419"/>
                  </a:lnTo>
                  <a:lnTo>
                    <a:pt x="48" y="399"/>
                  </a:lnTo>
                  <a:lnTo>
                    <a:pt x="35" y="379"/>
                  </a:lnTo>
                  <a:lnTo>
                    <a:pt x="24" y="356"/>
                  </a:lnTo>
                  <a:lnTo>
                    <a:pt x="16" y="333"/>
                  </a:lnTo>
                  <a:lnTo>
                    <a:pt x="10" y="309"/>
                  </a:lnTo>
                  <a:lnTo>
                    <a:pt x="6" y="284"/>
                  </a:lnTo>
                  <a:lnTo>
                    <a:pt x="4" y="258"/>
                  </a:lnTo>
                  <a:lnTo>
                    <a:pt x="6" y="233"/>
                  </a:lnTo>
                  <a:lnTo>
                    <a:pt x="10" y="207"/>
                  </a:lnTo>
                  <a:lnTo>
                    <a:pt x="16" y="183"/>
                  </a:lnTo>
                  <a:lnTo>
                    <a:pt x="24" y="160"/>
                  </a:lnTo>
                  <a:lnTo>
                    <a:pt x="35" y="137"/>
                  </a:lnTo>
                  <a:lnTo>
                    <a:pt x="48" y="116"/>
                  </a:lnTo>
                  <a:lnTo>
                    <a:pt x="61" y="98"/>
                  </a:lnTo>
                  <a:lnTo>
                    <a:pt x="77" y="79"/>
                  </a:lnTo>
                  <a:lnTo>
                    <a:pt x="95" y="62"/>
                  </a:lnTo>
                  <a:lnTo>
                    <a:pt x="114" y="48"/>
                  </a:lnTo>
                  <a:lnTo>
                    <a:pt x="134" y="35"/>
                  </a:lnTo>
                  <a:lnTo>
                    <a:pt x="156" y="25"/>
                  </a:lnTo>
                  <a:lnTo>
                    <a:pt x="178" y="17"/>
                  </a:lnTo>
                  <a:lnTo>
                    <a:pt x="202" y="10"/>
                  </a:lnTo>
                  <a:lnTo>
                    <a:pt x="227" y="7"/>
                  </a:lnTo>
                  <a:lnTo>
                    <a:pt x="252" y="5"/>
                  </a:lnTo>
                  <a:lnTo>
                    <a:pt x="277" y="7"/>
                  </a:lnTo>
                  <a:lnTo>
                    <a:pt x="302" y="10"/>
                  </a:lnTo>
                  <a:lnTo>
                    <a:pt x="326" y="17"/>
                  </a:lnTo>
                  <a:lnTo>
                    <a:pt x="348" y="25"/>
                  </a:lnTo>
                  <a:lnTo>
                    <a:pt x="370" y="35"/>
                  </a:lnTo>
                  <a:lnTo>
                    <a:pt x="390" y="48"/>
                  </a:lnTo>
                  <a:lnTo>
                    <a:pt x="409" y="62"/>
                  </a:lnTo>
                  <a:lnTo>
                    <a:pt x="427" y="79"/>
                  </a:lnTo>
                  <a:lnTo>
                    <a:pt x="443" y="98"/>
                  </a:lnTo>
                  <a:lnTo>
                    <a:pt x="458" y="116"/>
                  </a:lnTo>
                  <a:lnTo>
                    <a:pt x="469" y="137"/>
                  </a:lnTo>
                  <a:lnTo>
                    <a:pt x="480" y="160"/>
                  </a:lnTo>
                  <a:lnTo>
                    <a:pt x="488" y="183"/>
                  </a:lnTo>
                  <a:lnTo>
                    <a:pt x="494" y="207"/>
                  </a:lnTo>
                  <a:lnTo>
                    <a:pt x="498" y="233"/>
                  </a:lnTo>
                  <a:lnTo>
                    <a:pt x="500" y="258"/>
                  </a:lnTo>
                  <a:close/>
                </a:path>
              </a:pathLst>
            </a:custGeom>
            <a:solidFill>
              <a:srgbClr val="AA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4" name="Freeform 352"/>
            <p:cNvSpPr>
              <a:spLocks noEditPoints="1"/>
            </p:cNvSpPr>
            <p:nvPr/>
          </p:nvSpPr>
          <p:spPr bwMode="auto">
            <a:xfrm>
              <a:off x="4235" y="2211"/>
              <a:ext cx="500" cy="509"/>
            </a:xfrm>
            <a:custGeom>
              <a:avLst/>
              <a:gdLst>
                <a:gd name="T0" fmla="*/ 495 w 500"/>
                <a:gd name="T1" fmla="*/ 204 h 509"/>
                <a:gd name="T2" fmla="*/ 470 w 500"/>
                <a:gd name="T3" fmla="*/ 133 h 509"/>
                <a:gd name="T4" fmla="*/ 427 w 500"/>
                <a:gd name="T5" fmla="*/ 75 h 509"/>
                <a:gd name="T6" fmla="*/ 370 w 500"/>
                <a:gd name="T7" fmla="*/ 31 h 509"/>
                <a:gd name="T8" fmla="*/ 300 w 500"/>
                <a:gd name="T9" fmla="*/ 5 h 509"/>
                <a:gd name="T10" fmla="*/ 225 w 500"/>
                <a:gd name="T11" fmla="*/ 1 h 509"/>
                <a:gd name="T12" fmla="*/ 153 w 500"/>
                <a:gd name="T13" fmla="*/ 19 h 509"/>
                <a:gd name="T14" fmla="*/ 91 w 500"/>
                <a:gd name="T15" fmla="*/ 58 h 509"/>
                <a:gd name="T16" fmla="*/ 43 w 500"/>
                <a:gd name="T17" fmla="*/ 112 h 509"/>
                <a:gd name="T18" fmla="*/ 11 w 500"/>
                <a:gd name="T19" fmla="*/ 178 h 509"/>
                <a:gd name="T20" fmla="*/ 0 w 500"/>
                <a:gd name="T21" fmla="*/ 255 h 509"/>
                <a:gd name="T22" fmla="*/ 11 w 500"/>
                <a:gd name="T23" fmla="*/ 330 h 509"/>
                <a:gd name="T24" fmla="*/ 43 w 500"/>
                <a:gd name="T25" fmla="*/ 397 h 509"/>
                <a:gd name="T26" fmla="*/ 91 w 500"/>
                <a:gd name="T27" fmla="*/ 451 h 509"/>
                <a:gd name="T28" fmla="*/ 153 w 500"/>
                <a:gd name="T29" fmla="*/ 489 h 509"/>
                <a:gd name="T30" fmla="*/ 225 w 500"/>
                <a:gd name="T31" fmla="*/ 509 h 509"/>
                <a:gd name="T32" fmla="*/ 300 w 500"/>
                <a:gd name="T33" fmla="*/ 505 h 509"/>
                <a:gd name="T34" fmla="*/ 370 w 500"/>
                <a:gd name="T35" fmla="*/ 479 h 509"/>
                <a:gd name="T36" fmla="*/ 427 w 500"/>
                <a:gd name="T37" fmla="*/ 435 h 509"/>
                <a:gd name="T38" fmla="*/ 470 w 500"/>
                <a:gd name="T39" fmla="*/ 376 h 509"/>
                <a:gd name="T40" fmla="*/ 495 w 500"/>
                <a:gd name="T41" fmla="*/ 306 h 509"/>
                <a:gd name="T42" fmla="*/ 495 w 500"/>
                <a:gd name="T43" fmla="*/ 255 h 509"/>
                <a:gd name="T44" fmla="*/ 484 w 500"/>
                <a:gd name="T45" fmla="*/ 329 h 509"/>
                <a:gd name="T46" fmla="*/ 453 w 500"/>
                <a:gd name="T47" fmla="*/ 394 h 509"/>
                <a:gd name="T48" fmla="*/ 406 w 500"/>
                <a:gd name="T49" fmla="*/ 448 h 509"/>
                <a:gd name="T50" fmla="*/ 346 w 500"/>
                <a:gd name="T51" fmla="*/ 485 h 509"/>
                <a:gd name="T52" fmla="*/ 275 w 500"/>
                <a:gd name="T53" fmla="*/ 504 h 509"/>
                <a:gd name="T54" fmla="*/ 201 w 500"/>
                <a:gd name="T55" fmla="*/ 499 h 509"/>
                <a:gd name="T56" fmla="*/ 133 w 500"/>
                <a:gd name="T57" fmla="*/ 475 h 509"/>
                <a:gd name="T58" fmla="*/ 78 w 500"/>
                <a:gd name="T59" fmla="*/ 431 h 509"/>
                <a:gd name="T60" fmla="*/ 34 w 500"/>
                <a:gd name="T61" fmla="*/ 374 h 509"/>
                <a:gd name="T62" fmla="*/ 9 w 500"/>
                <a:gd name="T63" fmla="*/ 305 h 509"/>
                <a:gd name="T64" fmla="*/ 7 w 500"/>
                <a:gd name="T65" fmla="*/ 230 h 509"/>
                <a:gd name="T66" fmla="*/ 25 w 500"/>
                <a:gd name="T67" fmla="*/ 157 h 509"/>
                <a:gd name="T68" fmla="*/ 61 w 500"/>
                <a:gd name="T69" fmla="*/ 96 h 509"/>
                <a:gd name="T70" fmla="*/ 114 w 500"/>
                <a:gd name="T71" fmla="*/ 48 h 509"/>
                <a:gd name="T72" fmla="*/ 178 w 500"/>
                <a:gd name="T73" fmla="*/ 17 h 509"/>
                <a:gd name="T74" fmla="*/ 250 w 500"/>
                <a:gd name="T75" fmla="*/ 5 h 509"/>
                <a:gd name="T76" fmla="*/ 322 w 500"/>
                <a:gd name="T77" fmla="*/ 17 h 509"/>
                <a:gd name="T78" fmla="*/ 386 w 500"/>
                <a:gd name="T79" fmla="*/ 48 h 509"/>
                <a:gd name="T80" fmla="*/ 439 w 500"/>
                <a:gd name="T81" fmla="*/ 96 h 509"/>
                <a:gd name="T82" fmla="*/ 475 w 500"/>
                <a:gd name="T83" fmla="*/ 157 h 509"/>
                <a:gd name="T84" fmla="*/ 493 w 500"/>
                <a:gd name="T85" fmla="*/ 230 h 5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500"/>
                <a:gd name="T130" fmla="*/ 0 h 509"/>
                <a:gd name="T131" fmla="*/ 500 w 500"/>
                <a:gd name="T132" fmla="*/ 509 h 5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500" h="509">
                  <a:moveTo>
                    <a:pt x="500" y="255"/>
                  </a:moveTo>
                  <a:lnTo>
                    <a:pt x="499" y="228"/>
                  </a:lnTo>
                  <a:lnTo>
                    <a:pt x="495" y="204"/>
                  </a:lnTo>
                  <a:lnTo>
                    <a:pt x="489" y="178"/>
                  </a:lnTo>
                  <a:lnTo>
                    <a:pt x="481" y="156"/>
                  </a:lnTo>
                  <a:lnTo>
                    <a:pt x="470" y="133"/>
                  </a:lnTo>
                  <a:lnTo>
                    <a:pt x="457" y="112"/>
                  </a:lnTo>
                  <a:lnTo>
                    <a:pt x="443" y="92"/>
                  </a:lnTo>
                  <a:lnTo>
                    <a:pt x="427" y="75"/>
                  </a:lnTo>
                  <a:lnTo>
                    <a:pt x="409" y="58"/>
                  </a:lnTo>
                  <a:lnTo>
                    <a:pt x="390" y="44"/>
                  </a:lnTo>
                  <a:lnTo>
                    <a:pt x="370" y="31"/>
                  </a:lnTo>
                  <a:lnTo>
                    <a:pt x="347" y="19"/>
                  </a:lnTo>
                  <a:lnTo>
                    <a:pt x="324" y="11"/>
                  </a:lnTo>
                  <a:lnTo>
                    <a:pt x="300" y="5"/>
                  </a:lnTo>
                  <a:lnTo>
                    <a:pt x="275" y="1"/>
                  </a:lnTo>
                  <a:lnTo>
                    <a:pt x="250" y="0"/>
                  </a:lnTo>
                  <a:lnTo>
                    <a:pt x="225" y="1"/>
                  </a:lnTo>
                  <a:lnTo>
                    <a:pt x="200" y="5"/>
                  </a:lnTo>
                  <a:lnTo>
                    <a:pt x="176" y="11"/>
                  </a:lnTo>
                  <a:lnTo>
                    <a:pt x="153" y="19"/>
                  </a:lnTo>
                  <a:lnTo>
                    <a:pt x="130" y="31"/>
                  </a:lnTo>
                  <a:lnTo>
                    <a:pt x="111" y="44"/>
                  </a:lnTo>
                  <a:lnTo>
                    <a:pt x="91" y="58"/>
                  </a:lnTo>
                  <a:lnTo>
                    <a:pt x="73" y="75"/>
                  </a:lnTo>
                  <a:lnTo>
                    <a:pt x="57" y="92"/>
                  </a:lnTo>
                  <a:lnTo>
                    <a:pt x="43" y="112"/>
                  </a:lnTo>
                  <a:lnTo>
                    <a:pt x="30" y="133"/>
                  </a:lnTo>
                  <a:lnTo>
                    <a:pt x="19" y="156"/>
                  </a:lnTo>
                  <a:lnTo>
                    <a:pt x="11" y="178"/>
                  </a:lnTo>
                  <a:lnTo>
                    <a:pt x="5" y="204"/>
                  </a:lnTo>
                  <a:lnTo>
                    <a:pt x="1" y="228"/>
                  </a:lnTo>
                  <a:lnTo>
                    <a:pt x="0" y="255"/>
                  </a:lnTo>
                  <a:lnTo>
                    <a:pt x="1" y="281"/>
                  </a:lnTo>
                  <a:lnTo>
                    <a:pt x="5" y="306"/>
                  </a:lnTo>
                  <a:lnTo>
                    <a:pt x="11" y="330"/>
                  </a:lnTo>
                  <a:lnTo>
                    <a:pt x="19" y="354"/>
                  </a:lnTo>
                  <a:lnTo>
                    <a:pt x="30" y="376"/>
                  </a:lnTo>
                  <a:lnTo>
                    <a:pt x="43" y="397"/>
                  </a:lnTo>
                  <a:lnTo>
                    <a:pt x="57" y="417"/>
                  </a:lnTo>
                  <a:lnTo>
                    <a:pt x="73" y="435"/>
                  </a:lnTo>
                  <a:lnTo>
                    <a:pt x="91" y="451"/>
                  </a:lnTo>
                  <a:lnTo>
                    <a:pt x="111" y="467"/>
                  </a:lnTo>
                  <a:lnTo>
                    <a:pt x="130" y="479"/>
                  </a:lnTo>
                  <a:lnTo>
                    <a:pt x="153" y="489"/>
                  </a:lnTo>
                  <a:lnTo>
                    <a:pt x="176" y="498"/>
                  </a:lnTo>
                  <a:lnTo>
                    <a:pt x="200" y="505"/>
                  </a:lnTo>
                  <a:lnTo>
                    <a:pt x="225" y="509"/>
                  </a:lnTo>
                  <a:lnTo>
                    <a:pt x="250" y="509"/>
                  </a:lnTo>
                  <a:lnTo>
                    <a:pt x="275" y="509"/>
                  </a:lnTo>
                  <a:lnTo>
                    <a:pt x="300" y="505"/>
                  </a:lnTo>
                  <a:lnTo>
                    <a:pt x="324" y="498"/>
                  </a:lnTo>
                  <a:lnTo>
                    <a:pt x="347" y="489"/>
                  </a:lnTo>
                  <a:lnTo>
                    <a:pt x="370" y="479"/>
                  </a:lnTo>
                  <a:lnTo>
                    <a:pt x="390" y="467"/>
                  </a:lnTo>
                  <a:lnTo>
                    <a:pt x="409" y="451"/>
                  </a:lnTo>
                  <a:lnTo>
                    <a:pt x="427" y="435"/>
                  </a:lnTo>
                  <a:lnTo>
                    <a:pt x="443" y="417"/>
                  </a:lnTo>
                  <a:lnTo>
                    <a:pt x="457" y="397"/>
                  </a:lnTo>
                  <a:lnTo>
                    <a:pt x="470" y="376"/>
                  </a:lnTo>
                  <a:lnTo>
                    <a:pt x="481" y="354"/>
                  </a:lnTo>
                  <a:lnTo>
                    <a:pt x="489" y="330"/>
                  </a:lnTo>
                  <a:lnTo>
                    <a:pt x="495" y="306"/>
                  </a:lnTo>
                  <a:lnTo>
                    <a:pt x="499" y="281"/>
                  </a:lnTo>
                  <a:lnTo>
                    <a:pt x="500" y="255"/>
                  </a:lnTo>
                  <a:close/>
                  <a:moveTo>
                    <a:pt x="495" y="255"/>
                  </a:moveTo>
                  <a:lnTo>
                    <a:pt x="493" y="281"/>
                  </a:lnTo>
                  <a:lnTo>
                    <a:pt x="491" y="305"/>
                  </a:lnTo>
                  <a:lnTo>
                    <a:pt x="484" y="329"/>
                  </a:lnTo>
                  <a:lnTo>
                    <a:pt x="475" y="352"/>
                  </a:lnTo>
                  <a:lnTo>
                    <a:pt x="466" y="374"/>
                  </a:lnTo>
                  <a:lnTo>
                    <a:pt x="453" y="394"/>
                  </a:lnTo>
                  <a:lnTo>
                    <a:pt x="439" y="414"/>
                  </a:lnTo>
                  <a:lnTo>
                    <a:pt x="424" y="431"/>
                  </a:lnTo>
                  <a:lnTo>
                    <a:pt x="406" y="448"/>
                  </a:lnTo>
                  <a:lnTo>
                    <a:pt x="386" y="462"/>
                  </a:lnTo>
                  <a:lnTo>
                    <a:pt x="367" y="475"/>
                  </a:lnTo>
                  <a:lnTo>
                    <a:pt x="346" y="485"/>
                  </a:lnTo>
                  <a:lnTo>
                    <a:pt x="322" y="494"/>
                  </a:lnTo>
                  <a:lnTo>
                    <a:pt x="300" y="499"/>
                  </a:lnTo>
                  <a:lnTo>
                    <a:pt x="275" y="504"/>
                  </a:lnTo>
                  <a:lnTo>
                    <a:pt x="250" y="505"/>
                  </a:lnTo>
                  <a:lnTo>
                    <a:pt x="225" y="504"/>
                  </a:lnTo>
                  <a:lnTo>
                    <a:pt x="201" y="499"/>
                  </a:lnTo>
                  <a:lnTo>
                    <a:pt x="178" y="494"/>
                  </a:lnTo>
                  <a:lnTo>
                    <a:pt x="154" y="485"/>
                  </a:lnTo>
                  <a:lnTo>
                    <a:pt x="133" y="475"/>
                  </a:lnTo>
                  <a:lnTo>
                    <a:pt x="114" y="462"/>
                  </a:lnTo>
                  <a:lnTo>
                    <a:pt x="94" y="448"/>
                  </a:lnTo>
                  <a:lnTo>
                    <a:pt x="78" y="431"/>
                  </a:lnTo>
                  <a:lnTo>
                    <a:pt x="61" y="414"/>
                  </a:lnTo>
                  <a:lnTo>
                    <a:pt x="47" y="394"/>
                  </a:lnTo>
                  <a:lnTo>
                    <a:pt x="34" y="374"/>
                  </a:lnTo>
                  <a:lnTo>
                    <a:pt x="25" y="352"/>
                  </a:lnTo>
                  <a:lnTo>
                    <a:pt x="16" y="329"/>
                  </a:lnTo>
                  <a:lnTo>
                    <a:pt x="9" y="305"/>
                  </a:lnTo>
                  <a:lnTo>
                    <a:pt x="7" y="281"/>
                  </a:lnTo>
                  <a:lnTo>
                    <a:pt x="5" y="255"/>
                  </a:lnTo>
                  <a:lnTo>
                    <a:pt x="7" y="230"/>
                  </a:lnTo>
                  <a:lnTo>
                    <a:pt x="9" y="204"/>
                  </a:lnTo>
                  <a:lnTo>
                    <a:pt x="16" y="180"/>
                  </a:lnTo>
                  <a:lnTo>
                    <a:pt x="25" y="157"/>
                  </a:lnTo>
                  <a:lnTo>
                    <a:pt x="34" y="136"/>
                  </a:lnTo>
                  <a:lnTo>
                    <a:pt x="47" y="115"/>
                  </a:lnTo>
                  <a:lnTo>
                    <a:pt x="61" y="96"/>
                  </a:lnTo>
                  <a:lnTo>
                    <a:pt x="78" y="78"/>
                  </a:lnTo>
                  <a:lnTo>
                    <a:pt x="94" y="62"/>
                  </a:lnTo>
                  <a:lnTo>
                    <a:pt x="114" y="48"/>
                  </a:lnTo>
                  <a:lnTo>
                    <a:pt x="133" y="35"/>
                  </a:lnTo>
                  <a:lnTo>
                    <a:pt x="154" y="24"/>
                  </a:lnTo>
                  <a:lnTo>
                    <a:pt x="178" y="17"/>
                  </a:lnTo>
                  <a:lnTo>
                    <a:pt x="201" y="9"/>
                  </a:lnTo>
                  <a:lnTo>
                    <a:pt x="225" y="7"/>
                  </a:lnTo>
                  <a:lnTo>
                    <a:pt x="250" y="5"/>
                  </a:lnTo>
                  <a:lnTo>
                    <a:pt x="275" y="7"/>
                  </a:lnTo>
                  <a:lnTo>
                    <a:pt x="300" y="9"/>
                  </a:lnTo>
                  <a:lnTo>
                    <a:pt x="322" y="17"/>
                  </a:lnTo>
                  <a:lnTo>
                    <a:pt x="346" y="24"/>
                  </a:lnTo>
                  <a:lnTo>
                    <a:pt x="367" y="35"/>
                  </a:lnTo>
                  <a:lnTo>
                    <a:pt x="386" y="48"/>
                  </a:lnTo>
                  <a:lnTo>
                    <a:pt x="406" y="62"/>
                  </a:lnTo>
                  <a:lnTo>
                    <a:pt x="424" y="78"/>
                  </a:lnTo>
                  <a:lnTo>
                    <a:pt x="439" y="96"/>
                  </a:lnTo>
                  <a:lnTo>
                    <a:pt x="453" y="115"/>
                  </a:lnTo>
                  <a:lnTo>
                    <a:pt x="466" y="136"/>
                  </a:lnTo>
                  <a:lnTo>
                    <a:pt x="475" y="157"/>
                  </a:lnTo>
                  <a:lnTo>
                    <a:pt x="484" y="180"/>
                  </a:lnTo>
                  <a:lnTo>
                    <a:pt x="491" y="204"/>
                  </a:lnTo>
                  <a:lnTo>
                    <a:pt x="493" y="230"/>
                  </a:lnTo>
                  <a:lnTo>
                    <a:pt x="495" y="255"/>
                  </a:lnTo>
                  <a:close/>
                </a:path>
              </a:pathLst>
            </a:custGeom>
            <a:solidFill>
              <a:srgbClr val="AAC5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5" name="Freeform 353"/>
            <p:cNvSpPr>
              <a:spLocks noEditPoints="1"/>
            </p:cNvSpPr>
            <p:nvPr/>
          </p:nvSpPr>
          <p:spPr bwMode="auto">
            <a:xfrm>
              <a:off x="4237" y="2213"/>
              <a:ext cx="496" cy="506"/>
            </a:xfrm>
            <a:custGeom>
              <a:avLst/>
              <a:gdLst>
                <a:gd name="T0" fmla="*/ 490 w 496"/>
                <a:gd name="T1" fmla="*/ 202 h 506"/>
                <a:gd name="T2" fmla="*/ 465 w 496"/>
                <a:gd name="T3" fmla="*/ 132 h 506"/>
                <a:gd name="T4" fmla="*/ 423 w 496"/>
                <a:gd name="T5" fmla="*/ 74 h 506"/>
                <a:gd name="T6" fmla="*/ 366 w 496"/>
                <a:gd name="T7" fmla="*/ 30 h 506"/>
                <a:gd name="T8" fmla="*/ 298 w 496"/>
                <a:gd name="T9" fmla="*/ 5 h 506"/>
                <a:gd name="T10" fmla="*/ 223 w 496"/>
                <a:gd name="T11" fmla="*/ 2 h 506"/>
                <a:gd name="T12" fmla="*/ 152 w 496"/>
                <a:gd name="T13" fmla="*/ 20 h 506"/>
                <a:gd name="T14" fmla="*/ 91 w 496"/>
                <a:gd name="T15" fmla="*/ 57 h 506"/>
                <a:gd name="T16" fmla="*/ 44 w 496"/>
                <a:gd name="T17" fmla="*/ 111 h 506"/>
                <a:gd name="T18" fmla="*/ 12 w 496"/>
                <a:gd name="T19" fmla="*/ 178 h 506"/>
                <a:gd name="T20" fmla="*/ 0 w 496"/>
                <a:gd name="T21" fmla="*/ 253 h 506"/>
                <a:gd name="T22" fmla="*/ 12 w 496"/>
                <a:gd name="T23" fmla="*/ 328 h 506"/>
                <a:gd name="T24" fmla="*/ 44 w 496"/>
                <a:gd name="T25" fmla="*/ 394 h 506"/>
                <a:gd name="T26" fmla="*/ 91 w 496"/>
                <a:gd name="T27" fmla="*/ 448 h 506"/>
                <a:gd name="T28" fmla="*/ 152 w 496"/>
                <a:gd name="T29" fmla="*/ 486 h 506"/>
                <a:gd name="T30" fmla="*/ 223 w 496"/>
                <a:gd name="T31" fmla="*/ 504 h 506"/>
                <a:gd name="T32" fmla="*/ 298 w 496"/>
                <a:gd name="T33" fmla="*/ 500 h 506"/>
                <a:gd name="T34" fmla="*/ 366 w 496"/>
                <a:gd name="T35" fmla="*/ 475 h 506"/>
                <a:gd name="T36" fmla="*/ 423 w 496"/>
                <a:gd name="T37" fmla="*/ 432 h 506"/>
                <a:gd name="T38" fmla="*/ 465 w 496"/>
                <a:gd name="T39" fmla="*/ 374 h 506"/>
                <a:gd name="T40" fmla="*/ 490 w 496"/>
                <a:gd name="T41" fmla="*/ 304 h 506"/>
                <a:gd name="T42" fmla="*/ 490 w 496"/>
                <a:gd name="T43" fmla="*/ 253 h 506"/>
                <a:gd name="T44" fmla="*/ 480 w 496"/>
                <a:gd name="T45" fmla="*/ 327 h 506"/>
                <a:gd name="T46" fmla="*/ 450 w 496"/>
                <a:gd name="T47" fmla="*/ 391 h 506"/>
                <a:gd name="T48" fmla="*/ 402 w 496"/>
                <a:gd name="T49" fmla="*/ 443 h 506"/>
                <a:gd name="T50" fmla="*/ 343 w 496"/>
                <a:gd name="T51" fmla="*/ 480 h 506"/>
                <a:gd name="T52" fmla="*/ 273 w 496"/>
                <a:gd name="T53" fmla="*/ 499 h 506"/>
                <a:gd name="T54" fmla="*/ 199 w 496"/>
                <a:gd name="T55" fmla="*/ 496 h 506"/>
                <a:gd name="T56" fmla="*/ 133 w 496"/>
                <a:gd name="T57" fmla="*/ 470 h 506"/>
                <a:gd name="T58" fmla="*/ 77 w 496"/>
                <a:gd name="T59" fmla="*/ 428 h 506"/>
                <a:gd name="T60" fmla="*/ 35 w 496"/>
                <a:gd name="T61" fmla="*/ 371 h 506"/>
                <a:gd name="T62" fmla="*/ 10 w 496"/>
                <a:gd name="T63" fmla="*/ 303 h 506"/>
                <a:gd name="T64" fmla="*/ 7 w 496"/>
                <a:gd name="T65" fmla="*/ 228 h 506"/>
                <a:gd name="T66" fmla="*/ 24 w 496"/>
                <a:gd name="T67" fmla="*/ 157 h 506"/>
                <a:gd name="T68" fmla="*/ 62 w 496"/>
                <a:gd name="T69" fmla="*/ 95 h 506"/>
                <a:gd name="T70" fmla="*/ 113 w 496"/>
                <a:gd name="T71" fmla="*/ 47 h 506"/>
                <a:gd name="T72" fmla="*/ 176 w 496"/>
                <a:gd name="T73" fmla="*/ 16 h 506"/>
                <a:gd name="T74" fmla="*/ 248 w 496"/>
                <a:gd name="T75" fmla="*/ 5 h 506"/>
                <a:gd name="T76" fmla="*/ 320 w 496"/>
                <a:gd name="T77" fmla="*/ 16 h 506"/>
                <a:gd name="T78" fmla="*/ 383 w 496"/>
                <a:gd name="T79" fmla="*/ 47 h 506"/>
                <a:gd name="T80" fmla="*/ 436 w 496"/>
                <a:gd name="T81" fmla="*/ 95 h 506"/>
                <a:gd name="T82" fmla="*/ 472 w 496"/>
                <a:gd name="T83" fmla="*/ 157 h 506"/>
                <a:gd name="T84" fmla="*/ 489 w 496"/>
                <a:gd name="T85" fmla="*/ 228 h 5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96"/>
                <a:gd name="T130" fmla="*/ 0 h 506"/>
                <a:gd name="T131" fmla="*/ 496 w 496"/>
                <a:gd name="T132" fmla="*/ 506 h 5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96" h="506">
                  <a:moveTo>
                    <a:pt x="496" y="253"/>
                  </a:moveTo>
                  <a:lnTo>
                    <a:pt x="494" y="228"/>
                  </a:lnTo>
                  <a:lnTo>
                    <a:pt x="490" y="202"/>
                  </a:lnTo>
                  <a:lnTo>
                    <a:pt x="484" y="178"/>
                  </a:lnTo>
                  <a:lnTo>
                    <a:pt x="476" y="155"/>
                  </a:lnTo>
                  <a:lnTo>
                    <a:pt x="465" y="132"/>
                  </a:lnTo>
                  <a:lnTo>
                    <a:pt x="454" y="111"/>
                  </a:lnTo>
                  <a:lnTo>
                    <a:pt x="439" y="93"/>
                  </a:lnTo>
                  <a:lnTo>
                    <a:pt x="423" y="74"/>
                  </a:lnTo>
                  <a:lnTo>
                    <a:pt x="405" y="57"/>
                  </a:lnTo>
                  <a:lnTo>
                    <a:pt x="386" y="43"/>
                  </a:lnTo>
                  <a:lnTo>
                    <a:pt x="366" y="30"/>
                  </a:lnTo>
                  <a:lnTo>
                    <a:pt x="344" y="20"/>
                  </a:lnTo>
                  <a:lnTo>
                    <a:pt x="322" y="12"/>
                  </a:lnTo>
                  <a:lnTo>
                    <a:pt x="298" y="5"/>
                  </a:lnTo>
                  <a:lnTo>
                    <a:pt x="273" y="2"/>
                  </a:lnTo>
                  <a:lnTo>
                    <a:pt x="248" y="0"/>
                  </a:lnTo>
                  <a:lnTo>
                    <a:pt x="223" y="2"/>
                  </a:lnTo>
                  <a:lnTo>
                    <a:pt x="198" y="5"/>
                  </a:lnTo>
                  <a:lnTo>
                    <a:pt x="174" y="12"/>
                  </a:lnTo>
                  <a:lnTo>
                    <a:pt x="152" y="20"/>
                  </a:lnTo>
                  <a:lnTo>
                    <a:pt x="130" y="30"/>
                  </a:lnTo>
                  <a:lnTo>
                    <a:pt x="110" y="43"/>
                  </a:lnTo>
                  <a:lnTo>
                    <a:pt x="91" y="57"/>
                  </a:lnTo>
                  <a:lnTo>
                    <a:pt x="73" y="74"/>
                  </a:lnTo>
                  <a:lnTo>
                    <a:pt x="57" y="93"/>
                  </a:lnTo>
                  <a:lnTo>
                    <a:pt x="44" y="111"/>
                  </a:lnTo>
                  <a:lnTo>
                    <a:pt x="31" y="132"/>
                  </a:lnTo>
                  <a:lnTo>
                    <a:pt x="20" y="155"/>
                  </a:lnTo>
                  <a:lnTo>
                    <a:pt x="12" y="178"/>
                  </a:lnTo>
                  <a:lnTo>
                    <a:pt x="6" y="202"/>
                  </a:lnTo>
                  <a:lnTo>
                    <a:pt x="2" y="228"/>
                  </a:lnTo>
                  <a:lnTo>
                    <a:pt x="0" y="253"/>
                  </a:lnTo>
                  <a:lnTo>
                    <a:pt x="2" y="279"/>
                  </a:lnTo>
                  <a:lnTo>
                    <a:pt x="6" y="304"/>
                  </a:lnTo>
                  <a:lnTo>
                    <a:pt x="12" y="328"/>
                  </a:lnTo>
                  <a:lnTo>
                    <a:pt x="20" y="351"/>
                  </a:lnTo>
                  <a:lnTo>
                    <a:pt x="31" y="374"/>
                  </a:lnTo>
                  <a:lnTo>
                    <a:pt x="44" y="394"/>
                  </a:lnTo>
                  <a:lnTo>
                    <a:pt x="57" y="414"/>
                  </a:lnTo>
                  <a:lnTo>
                    <a:pt x="73" y="432"/>
                  </a:lnTo>
                  <a:lnTo>
                    <a:pt x="91" y="448"/>
                  </a:lnTo>
                  <a:lnTo>
                    <a:pt x="110" y="462"/>
                  </a:lnTo>
                  <a:lnTo>
                    <a:pt x="130" y="475"/>
                  </a:lnTo>
                  <a:lnTo>
                    <a:pt x="152" y="486"/>
                  </a:lnTo>
                  <a:lnTo>
                    <a:pt x="174" y="494"/>
                  </a:lnTo>
                  <a:lnTo>
                    <a:pt x="198" y="500"/>
                  </a:lnTo>
                  <a:lnTo>
                    <a:pt x="223" y="504"/>
                  </a:lnTo>
                  <a:lnTo>
                    <a:pt x="248" y="506"/>
                  </a:lnTo>
                  <a:lnTo>
                    <a:pt x="273" y="504"/>
                  </a:lnTo>
                  <a:lnTo>
                    <a:pt x="298" y="500"/>
                  </a:lnTo>
                  <a:lnTo>
                    <a:pt x="322" y="494"/>
                  </a:lnTo>
                  <a:lnTo>
                    <a:pt x="344" y="486"/>
                  </a:lnTo>
                  <a:lnTo>
                    <a:pt x="366" y="475"/>
                  </a:lnTo>
                  <a:lnTo>
                    <a:pt x="386" y="462"/>
                  </a:lnTo>
                  <a:lnTo>
                    <a:pt x="405" y="448"/>
                  </a:lnTo>
                  <a:lnTo>
                    <a:pt x="423" y="432"/>
                  </a:lnTo>
                  <a:lnTo>
                    <a:pt x="439" y="414"/>
                  </a:lnTo>
                  <a:lnTo>
                    <a:pt x="454" y="394"/>
                  </a:lnTo>
                  <a:lnTo>
                    <a:pt x="465" y="374"/>
                  </a:lnTo>
                  <a:lnTo>
                    <a:pt x="476" y="351"/>
                  </a:lnTo>
                  <a:lnTo>
                    <a:pt x="484" y="328"/>
                  </a:lnTo>
                  <a:lnTo>
                    <a:pt x="490" y="304"/>
                  </a:lnTo>
                  <a:lnTo>
                    <a:pt x="494" y="279"/>
                  </a:lnTo>
                  <a:lnTo>
                    <a:pt x="496" y="253"/>
                  </a:lnTo>
                  <a:close/>
                  <a:moveTo>
                    <a:pt x="490" y="253"/>
                  </a:moveTo>
                  <a:lnTo>
                    <a:pt x="489" y="279"/>
                  </a:lnTo>
                  <a:lnTo>
                    <a:pt x="486" y="303"/>
                  </a:lnTo>
                  <a:lnTo>
                    <a:pt x="480" y="327"/>
                  </a:lnTo>
                  <a:lnTo>
                    <a:pt x="472" y="350"/>
                  </a:lnTo>
                  <a:lnTo>
                    <a:pt x="461" y="371"/>
                  </a:lnTo>
                  <a:lnTo>
                    <a:pt x="450" y="391"/>
                  </a:lnTo>
                  <a:lnTo>
                    <a:pt x="436" y="411"/>
                  </a:lnTo>
                  <a:lnTo>
                    <a:pt x="419" y="428"/>
                  </a:lnTo>
                  <a:lnTo>
                    <a:pt x="402" y="443"/>
                  </a:lnTo>
                  <a:lnTo>
                    <a:pt x="383" y="458"/>
                  </a:lnTo>
                  <a:lnTo>
                    <a:pt x="363" y="470"/>
                  </a:lnTo>
                  <a:lnTo>
                    <a:pt x="343" y="480"/>
                  </a:lnTo>
                  <a:lnTo>
                    <a:pt x="320" y="489"/>
                  </a:lnTo>
                  <a:lnTo>
                    <a:pt x="297" y="496"/>
                  </a:lnTo>
                  <a:lnTo>
                    <a:pt x="273" y="499"/>
                  </a:lnTo>
                  <a:lnTo>
                    <a:pt x="248" y="500"/>
                  </a:lnTo>
                  <a:lnTo>
                    <a:pt x="223" y="499"/>
                  </a:lnTo>
                  <a:lnTo>
                    <a:pt x="199" y="496"/>
                  </a:lnTo>
                  <a:lnTo>
                    <a:pt x="176" y="489"/>
                  </a:lnTo>
                  <a:lnTo>
                    <a:pt x="153" y="480"/>
                  </a:lnTo>
                  <a:lnTo>
                    <a:pt x="133" y="470"/>
                  </a:lnTo>
                  <a:lnTo>
                    <a:pt x="113" y="458"/>
                  </a:lnTo>
                  <a:lnTo>
                    <a:pt x="94" y="443"/>
                  </a:lnTo>
                  <a:lnTo>
                    <a:pt x="77" y="428"/>
                  </a:lnTo>
                  <a:lnTo>
                    <a:pt x="62" y="411"/>
                  </a:lnTo>
                  <a:lnTo>
                    <a:pt x="46" y="391"/>
                  </a:lnTo>
                  <a:lnTo>
                    <a:pt x="35" y="371"/>
                  </a:lnTo>
                  <a:lnTo>
                    <a:pt x="24" y="350"/>
                  </a:lnTo>
                  <a:lnTo>
                    <a:pt x="17" y="327"/>
                  </a:lnTo>
                  <a:lnTo>
                    <a:pt x="10" y="303"/>
                  </a:lnTo>
                  <a:lnTo>
                    <a:pt x="7" y="279"/>
                  </a:lnTo>
                  <a:lnTo>
                    <a:pt x="6" y="253"/>
                  </a:lnTo>
                  <a:lnTo>
                    <a:pt x="7" y="228"/>
                  </a:lnTo>
                  <a:lnTo>
                    <a:pt x="10" y="203"/>
                  </a:lnTo>
                  <a:lnTo>
                    <a:pt x="17" y="179"/>
                  </a:lnTo>
                  <a:lnTo>
                    <a:pt x="24" y="157"/>
                  </a:lnTo>
                  <a:lnTo>
                    <a:pt x="35" y="135"/>
                  </a:lnTo>
                  <a:lnTo>
                    <a:pt x="46" y="114"/>
                  </a:lnTo>
                  <a:lnTo>
                    <a:pt x="62" y="95"/>
                  </a:lnTo>
                  <a:lnTo>
                    <a:pt x="77" y="77"/>
                  </a:lnTo>
                  <a:lnTo>
                    <a:pt x="94" y="61"/>
                  </a:lnTo>
                  <a:lnTo>
                    <a:pt x="113" y="47"/>
                  </a:lnTo>
                  <a:lnTo>
                    <a:pt x="133" y="34"/>
                  </a:lnTo>
                  <a:lnTo>
                    <a:pt x="153" y="24"/>
                  </a:lnTo>
                  <a:lnTo>
                    <a:pt x="176" y="16"/>
                  </a:lnTo>
                  <a:lnTo>
                    <a:pt x="199" y="10"/>
                  </a:lnTo>
                  <a:lnTo>
                    <a:pt x="223" y="6"/>
                  </a:lnTo>
                  <a:lnTo>
                    <a:pt x="248" y="5"/>
                  </a:lnTo>
                  <a:lnTo>
                    <a:pt x="273" y="6"/>
                  </a:lnTo>
                  <a:lnTo>
                    <a:pt x="297" y="10"/>
                  </a:lnTo>
                  <a:lnTo>
                    <a:pt x="320" y="16"/>
                  </a:lnTo>
                  <a:lnTo>
                    <a:pt x="343" y="24"/>
                  </a:lnTo>
                  <a:lnTo>
                    <a:pt x="363" y="34"/>
                  </a:lnTo>
                  <a:lnTo>
                    <a:pt x="383" y="47"/>
                  </a:lnTo>
                  <a:lnTo>
                    <a:pt x="402" y="61"/>
                  </a:lnTo>
                  <a:lnTo>
                    <a:pt x="419" y="77"/>
                  </a:lnTo>
                  <a:lnTo>
                    <a:pt x="436" y="95"/>
                  </a:lnTo>
                  <a:lnTo>
                    <a:pt x="450" y="114"/>
                  </a:lnTo>
                  <a:lnTo>
                    <a:pt x="461" y="135"/>
                  </a:lnTo>
                  <a:lnTo>
                    <a:pt x="472" y="157"/>
                  </a:lnTo>
                  <a:lnTo>
                    <a:pt x="480" y="179"/>
                  </a:lnTo>
                  <a:lnTo>
                    <a:pt x="486" y="203"/>
                  </a:lnTo>
                  <a:lnTo>
                    <a:pt x="489" y="228"/>
                  </a:lnTo>
                  <a:lnTo>
                    <a:pt x="490" y="253"/>
                  </a:lnTo>
                  <a:close/>
                </a:path>
              </a:pathLst>
            </a:custGeom>
            <a:solidFill>
              <a:srgbClr val="AC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6" name="Freeform 354"/>
            <p:cNvSpPr>
              <a:spLocks noEditPoints="1"/>
            </p:cNvSpPr>
            <p:nvPr/>
          </p:nvSpPr>
          <p:spPr bwMode="auto">
            <a:xfrm>
              <a:off x="4240" y="2216"/>
              <a:ext cx="490" cy="500"/>
            </a:xfrm>
            <a:custGeom>
              <a:avLst/>
              <a:gdLst>
                <a:gd name="T0" fmla="*/ 486 w 490"/>
                <a:gd name="T1" fmla="*/ 199 h 500"/>
                <a:gd name="T2" fmla="*/ 461 w 490"/>
                <a:gd name="T3" fmla="*/ 131 h 500"/>
                <a:gd name="T4" fmla="*/ 419 w 490"/>
                <a:gd name="T5" fmla="*/ 73 h 500"/>
                <a:gd name="T6" fmla="*/ 362 w 490"/>
                <a:gd name="T7" fmla="*/ 30 h 500"/>
                <a:gd name="T8" fmla="*/ 295 w 490"/>
                <a:gd name="T9" fmla="*/ 4 h 500"/>
                <a:gd name="T10" fmla="*/ 220 w 490"/>
                <a:gd name="T11" fmla="*/ 2 h 500"/>
                <a:gd name="T12" fmla="*/ 149 w 490"/>
                <a:gd name="T13" fmla="*/ 19 h 500"/>
                <a:gd name="T14" fmla="*/ 89 w 490"/>
                <a:gd name="T15" fmla="*/ 57 h 500"/>
                <a:gd name="T16" fmla="*/ 42 w 490"/>
                <a:gd name="T17" fmla="*/ 110 h 500"/>
                <a:gd name="T18" fmla="*/ 11 w 490"/>
                <a:gd name="T19" fmla="*/ 175 h 500"/>
                <a:gd name="T20" fmla="*/ 0 w 490"/>
                <a:gd name="T21" fmla="*/ 250 h 500"/>
                <a:gd name="T22" fmla="*/ 11 w 490"/>
                <a:gd name="T23" fmla="*/ 324 h 500"/>
                <a:gd name="T24" fmla="*/ 42 w 490"/>
                <a:gd name="T25" fmla="*/ 389 h 500"/>
                <a:gd name="T26" fmla="*/ 89 w 490"/>
                <a:gd name="T27" fmla="*/ 443 h 500"/>
                <a:gd name="T28" fmla="*/ 149 w 490"/>
                <a:gd name="T29" fmla="*/ 480 h 500"/>
                <a:gd name="T30" fmla="*/ 220 w 490"/>
                <a:gd name="T31" fmla="*/ 499 h 500"/>
                <a:gd name="T32" fmla="*/ 295 w 490"/>
                <a:gd name="T33" fmla="*/ 494 h 500"/>
                <a:gd name="T34" fmla="*/ 362 w 490"/>
                <a:gd name="T35" fmla="*/ 470 h 500"/>
                <a:gd name="T36" fmla="*/ 419 w 490"/>
                <a:gd name="T37" fmla="*/ 426 h 500"/>
                <a:gd name="T38" fmla="*/ 461 w 490"/>
                <a:gd name="T39" fmla="*/ 369 h 500"/>
                <a:gd name="T40" fmla="*/ 486 w 490"/>
                <a:gd name="T41" fmla="*/ 300 h 500"/>
                <a:gd name="T42" fmla="*/ 486 w 490"/>
                <a:gd name="T43" fmla="*/ 250 h 500"/>
                <a:gd name="T44" fmla="*/ 474 w 490"/>
                <a:gd name="T45" fmla="*/ 323 h 500"/>
                <a:gd name="T46" fmla="*/ 444 w 490"/>
                <a:gd name="T47" fmla="*/ 386 h 500"/>
                <a:gd name="T48" fmla="*/ 398 w 490"/>
                <a:gd name="T49" fmla="*/ 439 h 500"/>
                <a:gd name="T50" fmla="*/ 338 w 490"/>
                <a:gd name="T51" fmla="*/ 476 h 500"/>
                <a:gd name="T52" fmla="*/ 270 w 490"/>
                <a:gd name="T53" fmla="*/ 493 h 500"/>
                <a:gd name="T54" fmla="*/ 196 w 490"/>
                <a:gd name="T55" fmla="*/ 490 h 500"/>
                <a:gd name="T56" fmla="*/ 131 w 490"/>
                <a:gd name="T57" fmla="*/ 465 h 500"/>
                <a:gd name="T58" fmla="*/ 75 w 490"/>
                <a:gd name="T59" fmla="*/ 423 h 500"/>
                <a:gd name="T60" fmla="*/ 34 w 490"/>
                <a:gd name="T61" fmla="*/ 367 h 500"/>
                <a:gd name="T62" fmla="*/ 10 w 490"/>
                <a:gd name="T63" fmla="*/ 300 h 500"/>
                <a:gd name="T64" fmla="*/ 6 w 490"/>
                <a:gd name="T65" fmla="*/ 225 h 500"/>
                <a:gd name="T66" fmla="*/ 24 w 490"/>
                <a:gd name="T67" fmla="*/ 155 h 500"/>
                <a:gd name="T68" fmla="*/ 60 w 490"/>
                <a:gd name="T69" fmla="*/ 94 h 500"/>
                <a:gd name="T70" fmla="*/ 111 w 490"/>
                <a:gd name="T71" fmla="*/ 47 h 500"/>
                <a:gd name="T72" fmla="*/ 174 w 490"/>
                <a:gd name="T73" fmla="*/ 16 h 500"/>
                <a:gd name="T74" fmla="*/ 245 w 490"/>
                <a:gd name="T75" fmla="*/ 4 h 500"/>
                <a:gd name="T76" fmla="*/ 316 w 490"/>
                <a:gd name="T77" fmla="*/ 16 h 500"/>
                <a:gd name="T78" fmla="*/ 379 w 490"/>
                <a:gd name="T79" fmla="*/ 47 h 500"/>
                <a:gd name="T80" fmla="*/ 430 w 490"/>
                <a:gd name="T81" fmla="*/ 94 h 500"/>
                <a:gd name="T82" fmla="*/ 466 w 490"/>
                <a:gd name="T83" fmla="*/ 155 h 500"/>
                <a:gd name="T84" fmla="*/ 484 w 490"/>
                <a:gd name="T85" fmla="*/ 225 h 50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90"/>
                <a:gd name="T130" fmla="*/ 0 h 500"/>
                <a:gd name="T131" fmla="*/ 490 w 490"/>
                <a:gd name="T132" fmla="*/ 500 h 50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90" h="500">
                  <a:moveTo>
                    <a:pt x="490" y="250"/>
                  </a:moveTo>
                  <a:lnTo>
                    <a:pt x="488" y="225"/>
                  </a:lnTo>
                  <a:lnTo>
                    <a:pt x="486" y="199"/>
                  </a:lnTo>
                  <a:lnTo>
                    <a:pt x="479" y="175"/>
                  </a:lnTo>
                  <a:lnTo>
                    <a:pt x="470" y="152"/>
                  </a:lnTo>
                  <a:lnTo>
                    <a:pt x="461" y="131"/>
                  </a:lnTo>
                  <a:lnTo>
                    <a:pt x="448" y="110"/>
                  </a:lnTo>
                  <a:lnTo>
                    <a:pt x="434" y="91"/>
                  </a:lnTo>
                  <a:lnTo>
                    <a:pt x="419" y="73"/>
                  </a:lnTo>
                  <a:lnTo>
                    <a:pt x="401" y="57"/>
                  </a:lnTo>
                  <a:lnTo>
                    <a:pt x="381" y="43"/>
                  </a:lnTo>
                  <a:lnTo>
                    <a:pt x="362" y="30"/>
                  </a:lnTo>
                  <a:lnTo>
                    <a:pt x="341" y="19"/>
                  </a:lnTo>
                  <a:lnTo>
                    <a:pt x="317" y="12"/>
                  </a:lnTo>
                  <a:lnTo>
                    <a:pt x="295" y="4"/>
                  </a:lnTo>
                  <a:lnTo>
                    <a:pt x="270" y="2"/>
                  </a:lnTo>
                  <a:lnTo>
                    <a:pt x="245" y="0"/>
                  </a:lnTo>
                  <a:lnTo>
                    <a:pt x="220" y="2"/>
                  </a:lnTo>
                  <a:lnTo>
                    <a:pt x="196" y="4"/>
                  </a:lnTo>
                  <a:lnTo>
                    <a:pt x="173" y="12"/>
                  </a:lnTo>
                  <a:lnTo>
                    <a:pt x="149" y="19"/>
                  </a:lnTo>
                  <a:lnTo>
                    <a:pt x="128" y="30"/>
                  </a:lnTo>
                  <a:lnTo>
                    <a:pt x="109" y="43"/>
                  </a:lnTo>
                  <a:lnTo>
                    <a:pt x="89" y="57"/>
                  </a:lnTo>
                  <a:lnTo>
                    <a:pt x="73" y="73"/>
                  </a:lnTo>
                  <a:lnTo>
                    <a:pt x="56" y="91"/>
                  </a:lnTo>
                  <a:lnTo>
                    <a:pt x="42" y="110"/>
                  </a:lnTo>
                  <a:lnTo>
                    <a:pt x="29" y="131"/>
                  </a:lnTo>
                  <a:lnTo>
                    <a:pt x="20" y="152"/>
                  </a:lnTo>
                  <a:lnTo>
                    <a:pt x="11" y="175"/>
                  </a:lnTo>
                  <a:lnTo>
                    <a:pt x="4" y="199"/>
                  </a:lnTo>
                  <a:lnTo>
                    <a:pt x="2" y="225"/>
                  </a:lnTo>
                  <a:lnTo>
                    <a:pt x="0" y="250"/>
                  </a:lnTo>
                  <a:lnTo>
                    <a:pt x="2" y="276"/>
                  </a:lnTo>
                  <a:lnTo>
                    <a:pt x="4" y="300"/>
                  </a:lnTo>
                  <a:lnTo>
                    <a:pt x="11" y="324"/>
                  </a:lnTo>
                  <a:lnTo>
                    <a:pt x="20" y="347"/>
                  </a:lnTo>
                  <a:lnTo>
                    <a:pt x="29" y="369"/>
                  </a:lnTo>
                  <a:lnTo>
                    <a:pt x="42" y="389"/>
                  </a:lnTo>
                  <a:lnTo>
                    <a:pt x="56" y="409"/>
                  </a:lnTo>
                  <a:lnTo>
                    <a:pt x="73" y="426"/>
                  </a:lnTo>
                  <a:lnTo>
                    <a:pt x="89" y="443"/>
                  </a:lnTo>
                  <a:lnTo>
                    <a:pt x="109" y="457"/>
                  </a:lnTo>
                  <a:lnTo>
                    <a:pt x="128" y="470"/>
                  </a:lnTo>
                  <a:lnTo>
                    <a:pt x="149" y="480"/>
                  </a:lnTo>
                  <a:lnTo>
                    <a:pt x="173" y="489"/>
                  </a:lnTo>
                  <a:lnTo>
                    <a:pt x="196" y="494"/>
                  </a:lnTo>
                  <a:lnTo>
                    <a:pt x="220" y="499"/>
                  </a:lnTo>
                  <a:lnTo>
                    <a:pt x="245" y="500"/>
                  </a:lnTo>
                  <a:lnTo>
                    <a:pt x="270" y="499"/>
                  </a:lnTo>
                  <a:lnTo>
                    <a:pt x="295" y="494"/>
                  </a:lnTo>
                  <a:lnTo>
                    <a:pt x="317" y="489"/>
                  </a:lnTo>
                  <a:lnTo>
                    <a:pt x="341" y="480"/>
                  </a:lnTo>
                  <a:lnTo>
                    <a:pt x="362" y="470"/>
                  </a:lnTo>
                  <a:lnTo>
                    <a:pt x="381" y="457"/>
                  </a:lnTo>
                  <a:lnTo>
                    <a:pt x="401" y="443"/>
                  </a:lnTo>
                  <a:lnTo>
                    <a:pt x="419" y="426"/>
                  </a:lnTo>
                  <a:lnTo>
                    <a:pt x="434" y="409"/>
                  </a:lnTo>
                  <a:lnTo>
                    <a:pt x="448" y="389"/>
                  </a:lnTo>
                  <a:lnTo>
                    <a:pt x="461" y="369"/>
                  </a:lnTo>
                  <a:lnTo>
                    <a:pt x="470" y="347"/>
                  </a:lnTo>
                  <a:lnTo>
                    <a:pt x="479" y="324"/>
                  </a:lnTo>
                  <a:lnTo>
                    <a:pt x="486" y="300"/>
                  </a:lnTo>
                  <a:lnTo>
                    <a:pt x="488" y="276"/>
                  </a:lnTo>
                  <a:lnTo>
                    <a:pt x="490" y="250"/>
                  </a:lnTo>
                  <a:close/>
                  <a:moveTo>
                    <a:pt x="486" y="250"/>
                  </a:moveTo>
                  <a:lnTo>
                    <a:pt x="484" y="274"/>
                  </a:lnTo>
                  <a:lnTo>
                    <a:pt x="480" y="300"/>
                  </a:lnTo>
                  <a:lnTo>
                    <a:pt x="474" y="323"/>
                  </a:lnTo>
                  <a:lnTo>
                    <a:pt x="466" y="345"/>
                  </a:lnTo>
                  <a:lnTo>
                    <a:pt x="456" y="367"/>
                  </a:lnTo>
                  <a:lnTo>
                    <a:pt x="444" y="386"/>
                  </a:lnTo>
                  <a:lnTo>
                    <a:pt x="430" y="405"/>
                  </a:lnTo>
                  <a:lnTo>
                    <a:pt x="415" y="423"/>
                  </a:lnTo>
                  <a:lnTo>
                    <a:pt x="398" y="439"/>
                  </a:lnTo>
                  <a:lnTo>
                    <a:pt x="379" y="453"/>
                  </a:lnTo>
                  <a:lnTo>
                    <a:pt x="359" y="465"/>
                  </a:lnTo>
                  <a:lnTo>
                    <a:pt x="338" y="476"/>
                  </a:lnTo>
                  <a:lnTo>
                    <a:pt x="316" y="483"/>
                  </a:lnTo>
                  <a:lnTo>
                    <a:pt x="294" y="490"/>
                  </a:lnTo>
                  <a:lnTo>
                    <a:pt x="270" y="493"/>
                  </a:lnTo>
                  <a:lnTo>
                    <a:pt x="245" y="494"/>
                  </a:lnTo>
                  <a:lnTo>
                    <a:pt x="220" y="493"/>
                  </a:lnTo>
                  <a:lnTo>
                    <a:pt x="196" y="490"/>
                  </a:lnTo>
                  <a:lnTo>
                    <a:pt x="174" y="483"/>
                  </a:lnTo>
                  <a:lnTo>
                    <a:pt x="152" y="476"/>
                  </a:lnTo>
                  <a:lnTo>
                    <a:pt x="131" y="465"/>
                  </a:lnTo>
                  <a:lnTo>
                    <a:pt x="111" y="453"/>
                  </a:lnTo>
                  <a:lnTo>
                    <a:pt x="92" y="439"/>
                  </a:lnTo>
                  <a:lnTo>
                    <a:pt x="75" y="423"/>
                  </a:lnTo>
                  <a:lnTo>
                    <a:pt x="60" y="405"/>
                  </a:lnTo>
                  <a:lnTo>
                    <a:pt x="46" y="386"/>
                  </a:lnTo>
                  <a:lnTo>
                    <a:pt x="34" y="367"/>
                  </a:lnTo>
                  <a:lnTo>
                    <a:pt x="24" y="345"/>
                  </a:lnTo>
                  <a:lnTo>
                    <a:pt x="16" y="323"/>
                  </a:lnTo>
                  <a:lnTo>
                    <a:pt x="10" y="300"/>
                  </a:lnTo>
                  <a:lnTo>
                    <a:pt x="6" y="274"/>
                  </a:lnTo>
                  <a:lnTo>
                    <a:pt x="6" y="250"/>
                  </a:lnTo>
                  <a:lnTo>
                    <a:pt x="6" y="225"/>
                  </a:lnTo>
                  <a:lnTo>
                    <a:pt x="10" y="200"/>
                  </a:lnTo>
                  <a:lnTo>
                    <a:pt x="16" y="176"/>
                  </a:lnTo>
                  <a:lnTo>
                    <a:pt x="24" y="155"/>
                  </a:lnTo>
                  <a:lnTo>
                    <a:pt x="34" y="134"/>
                  </a:lnTo>
                  <a:lnTo>
                    <a:pt x="46" y="112"/>
                  </a:lnTo>
                  <a:lnTo>
                    <a:pt x="60" y="94"/>
                  </a:lnTo>
                  <a:lnTo>
                    <a:pt x="75" y="77"/>
                  </a:lnTo>
                  <a:lnTo>
                    <a:pt x="92" y="61"/>
                  </a:lnTo>
                  <a:lnTo>
                    <a:pt x="111" y="47"/>
                  </a:lnTo>
                  <a:lnTo>
                    <a:pt x="131" y="34"/>
                  </a:lnTo>
                  <a:lnTo>
                    <a:pt x="152" y="24"/>
                  </a:lnTo>
                  <a:lnTo>
                    <a:pt x="174" y="16"/>
                  </a:lnTo>
                  <a:lnTo>
                    <a:pt x="196" y="10"/>
                  </a:lnTo>
                  <a:lnTo>
                    <a:pt x="220" y="6"/>
                  </a:lnTo>
                  <a:lnTo>
                    <a:pt x="245" y="4"/>
                  </a:lnTo>
                  <a:lnTo>
                    <a:pt x="270" y="6"/>
                  </a:lnTo>
                  <a:lnTo>
                    <a:pt x="294" y="10"/>
                  </a:lnTo>
                  <a:lnTo>
                    <a:pt x="316" y="16"/>
                  </a:lnTo>
                  <a:lnTo>
                    <a:pt x="338" y="24"/>
                  </a:lnTo>
                  <a:lnTo>
                    <a:pt x="359" y="34"/>
                  </a:lnTo>
                  <a:lnTo>
                    <a:pt x="379" y="47"/>
                  </a:lnTo>
                  <a:lnTo>
                    <a:pt x="398" y="61"/>
                  </a:lnTo>
                  <a:lnTo>
                    <a:pt x="415" y="77"/>
                  </a:lnTo>
                  <a:lnTo>
                    <a:pt x="430" y="94"/>
                  </a:lnTo>
                  <a:lnTo>
                    <a:pt x="444" y="112"/>
                  </a:lnTo>
                  <a:lnTo>
                    <a:pt x="456" y="134"/>
                  </a:lnTo>
                  <a:lnTo>
                    <a:pt x="466" y="155"/>
                  </a:lnTo>
                  <a:lnTo>
                    <a:pt x="474" y="176"/>
                  </a:lnTo>
                  <a:lnTo>
                    <a:pt x="480" y="200"/>
                  </a:lnTo>
                  <a:lnTo>
                    <a:pt x="484" y="225"/>
                  </a:lnTo>
                  <a:lnTo>
                    <a:pt x="486" y="250"/>
                  </a:lnTo>
                  <a:close/>
                </a:path>
              </a:pathLst>
            </a:custGeom>
            <a:solidFill>
              <a:srgbClr val="AC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7" name="Freeform 355"/>
            <p:cNvSpPr>
              <a:spLocks noEditPoints="1"/>
            </p:cNvSpPr>
            <p:nvPr/>
          </p:nvSpPr>
          <p:spPr bwMode="auto">
            <a:xfrm>
              <a:off x="4243" y="2218"/>
              <a:ext cx="484" cy="495"/>
            </a:xfrm>
            <a:custGeom>
              <a:avLst/>
              <a:gdLst>
                <a:gd name="T0" fmla="*/ 480 w 484"/>
                <a:gd name="T1" fmla="*/ 198 h 495"/>
                <a:gd name="T2" fmla="*/ 455 w 484"/>
                <a:gd name="T3" fmla="*/ 130 h 495"/>
                <a:gd name="T4" fmla="*/ 413 w 484"/>
                <a:gd name="T5" fmla="*/ 72 h 495"/>
                <a:gd name="T6" fmla="*/ 357 w 484"/>
                <a:gd name="T7" fmla="*/ 29 h 495"/>
                <a:gd name="T8" fmla="*/ 291 w 484"/>
                <a:gd name="T9" fmla="*/ 5 h 495"/>
                <a:gd name="T10" fmla="*/ 217 w 484"/>
                <a:gd name="T11" fmla="*/ 1 h 495"/>
                <a:gd name="T12" fmla="*/ 147 w 484"/>
                <a:gd name="T13" fmla="*/ 19 h 495"/>
                <a:gd name="T14" fmla="*/ 88 w 484"/>
                <a:gd name="T15" fmla="*/ 56 h 495"/>
                <a:gd name="T16" fmla="*/ 40 w 484"/>
                <a:gd name="T17" fmla="*/ 109 h 495"/>
                <a:gd name="T18" fmla="*/ 11 w 484"/>
                <a:gd name="T19" fmla="*/ 174 h 495"/>
                <a:gd name="T20" fmla="*/ 0 w 484"/>
                <a:gd name="T21" fmla="*/ 248 h 495"/>
                <a:gd name="T22" fmla="*/ 11 w 484"/>
                <a:gd name="T23" fmla="*/ 322 h 495"/>
                <a:gd name="T24" fmla="*/ 40 w 484"/>
                <a:gd name="T25" fmla="*/ 386 h 495"/>
                <a:gd name="T26" fmla="*/ 88 w 484"/>
                <a:gd name="T27" fmla="*/ 438 h 495"/>
                <a:gd name="T28" fmla="*/ 147 w 484"/>
                <a:gd name="T29" fmla="*/ 475 h 495"/>
                <a:gd name="T30" fmla="*/ 217 w 484"/>
                <a:gd name="T31" fmla="*/ 494 h 495"/>
                <a:gd name="T32" fmla="*/ 291 w 484"/>
                <a:gd name="T33" fmla="*/ 491 h 495"/>
                <a:gd name="T34" fmla="*/ 357 w 484"/>
                <a:gd name="T35" fmla="*/ 465 h 495"/>
                <a:gd name="T36" fmla="*/ 413 w 484"/>
                <a:gd name="T37" fmla="*/ 423 h 495"/>
                <a:gd name="T38" fmla="*/ 455 w 484"/>
                <a:gd name="T39" fmla="*/ 366 h 495"/>
                <a:gd name="T40" fmla="*/ 480 w 484"/>
                <a:gd name="T41" fmla="*/ 298 h 495"/>
                <a:gd name="T42" fmla="*/ 480 w 484"/>
                <a:gd name="T43" fmla="*/ 248 h 495"/>
                <a:gd name="T44" fmla="*/ 469 w 484"/>
                <a:gd name="T45" fmla="*/ 321 h 495"/>
                <a:gd name="T46" fmla="*/ 439 w 484"/>
                <a:gd name="T47" fmla="*/ 383 h 495"/>
                <a:gd name="T48" fmla="*/ 394 w 484"/>
                <a:gd name="T49" fmla="*/ 434 h 495"/>
                <a:gd name="T50" fmla="*/ 334 w 484"/>
                <a:gd name="T51" fmla="*/ 471 h 495"/>
                <a:gd name="T52" fmla="*/ 266 w 484"/>
                <a:gd name="T53" fmla="*/ 489 h 495"/>
                <a:gd name="T54" fmla="*/ 195 w 484"/>
                <a:gd name="T55" fmla="*/ 485 h 495"/>
                <a:gd name="T56" fmla="*/ 129 w 484"/>
                <a:gd name="T57" fmla="*/ 461 h 495"/>
                <a:gd name="T58" fmla="*/ 74 w 484"/>
                <a:gd name="T59" fmla="*/ 418 h 495"/>
                <a:gd name="T60" fmla="*/ 33 w 484"/>
                <a:gd name="T61" fmla="*/ 363 h 495"/>
                <a:gd name="T62" fmla="*/ 10 w 484"/>
                <a:gd name="T63" fmla="*/ 296 h 495"/>
                <a:gd name="T64" fmla="*/ 6 w 484"/>
                <a:gd name="T65" fmla="*/ 223 h 495"/>
                <a:gd name="T66" fmla="*/ 24 w 484"/>
                <a:gd name="T67" fmla="*/ 153 h 495"/>
                <a:gd name="T68" fmla="*/ 58 w 484"/>
                <a:gd name="T69" fmla="*/ 93 h 495"/>
                <a:gd name="T70" fmla="*/ 110 w 484"/>
                <a:gd name="T71" fmla="*/ 46 h 495"/>
                <a:gd name="T72" fmla="*/ 171 w 484"/>
                <a:gd name="T73" fmla="*/ 17 h 495"/>
                <a:gd name="T74" fmla="*/ 242 w 484"/>
                <a:gd name="T75" fmla="*/ 5 h 495"/>
                <a:gd name="T76" fmla="*/ 313 w 484"/>
                <a:gd name="T77" fmla="*/ 17 h 495"/>
                <a:gd name="T78" fmla="*/ 374 w 484"/>
                <a:gd name="T79" fmla="*/ 46 h 495"/>
                <a:gd name="T80" fmla="*/ 426 w 484"/>
                <a:gd name="T81" fmla="*/ 93 h 495"/>
                <a:gd name="T82" fmla="*/ 460 w 484"/>
                <a:gd name="T83" fmla="*/ 153 h 495"/>
                <a:gd name="T84" fmla="*/ 478 w 484"/>
                <a:gd name="T85" fmla="*/ 223 h 4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84"/>
                <a:gd name="T130" fmla="*/ 0 h 495"/>
                <a:gd name="T131" fmla="*/ 484 w 484"/>
                <a:gd name="T132" fmla="*/ 495 h 4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84" h="495">
                  <a:moveTo>
                    <a:pt x="484" y="248"/>
                  </a:moveTo>
                  <a:lnTo>
                    <a:pt x="483" y="223"/>
                  </a:lnTo>
                  <a:lnTo>
                    <a:pt x="480" y="198"/>
                  </a:lnTo>
                  <a:lnTo>
                    <a:pt x="474" y="174"/>
                  </a:lnTo>
                  <a:lnTo>
                    <a:pt x="466" y="152"/>
                  </a:lnTo>
                  <a:lnTo>
                    <a:pt x="455" y="130"/>
                  </a:lnTo>
                  <a:lnTo>
                    <a:pt x="444" y="109"/>
                  </a:lnTo>
                  <a:lnTo>
                    <a:pt x="430" y="90"/>
                  </a:lnTo>
                  <a:lnTo>
                    <a:pt x="413" y="72"/>
                  </a:lnTo>
                  <a:lnTo>
                    <a:pt x="396" y="56"/>
                  </a:lnTo>
                  <a:lnTo>
                    <a:pt x="377" y="42"/>
                  </a:lnTo>
                  <a:lnTo>
                    <a:pt x="357" y="29"/>
                  </a:lnTo>
                  <a:lnTo>
                    <a:pt x="337" y="19"/>
                  </a:lnTo>
                  <a:lnTo>
                    <a:pt x="314" y="11"/>
                  </a:lnTo>
                  <a:lnTo>
                    <a:pt x="291" y="5"/>
                  </a:lnTo>
                  <a:lnTo>
                    <a:pt x="267" y="1"/>
                  </a:lnTo>
                  <a:lnTo>
                    <a:pt x="242" y="0"/>
                  </a:lnTo>
                  <a:lnTo>
                    <a:pt x="217" y="1"/>
                  </a:lnTo>
                  <a:lnTo>
                    <a:pt x="193" y="5"/>
                  </a:lnTo>
                  <a:lnTo>
                    <a:pt x="170" y="11"/>
                  </a:lnTo>
                  <a:lnTo>
                    <a:pt x="147" y="19"/>
                  </a:lnTo>
                  <a:lnTo>
                    <a:pt x="127" y="29"/>
                  </a:lnTo>
                  <a:lnTo>
                    <a:pt x="107" y="42"/>
                  </a:lnTo>
                  <a:lnTo>
                    <a:pt x="88" y="56"/>
                  </a:lnTo>
                  <a:lnTo>
                    <a:pt x="71" y="72"/>
                  </a:lnTo>
                  <a:lnTo>
                    <a:pt x="56" y="90"/>
                  </a:lnTo>
                  <a:lnTo>
                    <a:pt x="40" y="109"/>
                  </a:lnTo>
                  <a:lnTo>
                    <a:pt x="29" y="130"/>
                  </a:lnTo>
                  <a:lnTo>
                    <a:pt x="18" y="152"/>
                  </a:lnTo>
                  <a:lnTo>
                    <a:pt x="11" y="174"/>
                  </a:lnTo>
                  <a:lnTo>
                    <a:pt x="4" y="198"/>
                  </a:lnTo>
                  <a:lnTo>
                    <a:pt x="1" y="223"/>
                  </a:lnTo>
                  <a:lnTo>
                    <a:pt x="0" y="248"/>
                  </a:lnTo>
                  <a:lnTo>
                    <a:pt x="1" y="274"/>
                  </a:lnTo>
                  <a:lnTo>
                    <a:pt x="4" y="298"/>
                  </a:lnTo>
                  <a:lnTo>
                    <a:pt x="11" y="322"/>
                  </a:lnTo>
                  <a:lnTo>
                    <a:pt x="18" y="345"/>
                  </a:lnTo>
                  <a:lnTo>
                    <a:pt x="29" y="366"/>
                  </a:lnTo>
                  <a:lnTo>
                    <a:pt x="40" y="386"/>
                  </a:lnTo>
                  <a:lnTo>
                    <a:pt x="56" y="406"/>
                  </a:lnTo>
                  <a:lnTo>
                    <a:pt x="71" y="423"/>
                  </a:lnTo>
                  <a:lnTo>
                    <a:pt x="88" y="438"/>
                  </a:lnTo>
                  <a:lnTo>
                    <a:pt x="107" y="453"/>
                  </a:lnTo>
                  <a:lnTo>
                    <a:pt x="127" y="465"/>
                  </a:lnTo>
                  <a:lnTo>
                    <a:pt x="147" y="475"/>
                  </a:lnTo>
                  <a:lnTo>
                    <a:pt x="170" y="484"/>
                  </a:lnTo>
                  <a:lnTo>
                    <a:pt x="193" y="491"/>
                  </a:lnTo>
                  <a:lnTo>
                    <a:pt x="217" y="494"/>
                  </a:lnTo>
                  <a:lnTo>
                    <a:pt x="242" y="495"/>
                  </a:lnTo>
                  <a:lnTo>
                    <a:pt x="267" y="494"/>
                  </a:lnTo>
                  <a:lnTo>
                    <a:pt x="291" y="491"/>
                  </a:lnTo>
                  <a:lnTo>
                    <a:pt x="314" y="484"/>
                  </a:lnTo>
                  <a:lnTo>
                    <a:pt x="337" y="475"/>
                  </a:lnTo>
                  <a:lnTo>
                    <a:pt x="357" y="465"/>
                  </a:lnTo>
                  <a:lnTo>
                    <a:pt x="377" y="453"/>
                  </a:lnTo>
                  <a:lnTo>
                    <a:pt x="396" y="438"/>
                  </a:lnTo>
                  <a:lnTo>
                    <a:pt x="413" y="423"/>
                  </a:lnTo>
                  <a:lnTo>
                    <a:pt x="430" y="406"/>
                  </a:lnTo>
                  <a:lnTo>
                    <a:pt x="444" y="386"/>
                  </a:lnTo>
                  <a:lnTo>
                    <a:pt x="455" y="366"/>
                  </a:lnTo>
                  <a:lnTo>
                    <a:pt x="466" y="345"/>
                  </a:lnTo>
                  <a:lnTo>
                    <a:pt x="474" y="322"/>
                  </a:lnTo>
                  <a:lnTo>
                    <a:pt x="480" y="298"/>
                  </a:lnTo>
                  <a:lnTo>
                    <a:pt x="483" y="274"/>
                  </a:lnTo>
                  <a:lnTo>
                    <a:pt x="484" y="248"/>
                  </a:lnTo>
                  <a:close/>
                  <a:moveTo>
                    <a:pt x="480" y="248"/>
                  </a:moveTo>
                  <a:lnTo>
                    <a:pt x="478" y="272"/>
                  </a:lnTo>
                  <a:lnTo>
                    <a:pt x="474" y="296"/>
                  </a:lnTo>
                  <a:lnTo>
                    <a:pt x="469" y="321"/>
                  </a:lnTo>
                  <a:lnTo>
                    <a:pt x="460" y="342"/>
                  </a:lnTo>
                  <a:lnTo>
                    <a:pt x="451" y="363"/>
                  </a:lnTo>
                  <a:lnTo>
                    <a:pt x="439" y="383"/>
                  </a:lnTo>
                  <a:lnTo>
                    <a:pt x="426" y="401"/>
                  </a:lnTo>
                  <a:lnTo>
                    <a:pt x="410" y="418"/>
                  </a:lnTo>
                  <a:lnTo>
                    <a:pt x="394" y="434"/>
                  </a:lnTo>
                  <a:lnTo>
                    <a:pt x="374" y="448"/>
                  </a:lnTo>
                  <a:lnTo>
                    <a:pt x="355" y="461"/>
                  </a:lnTo>
                  <a:lnTo>
                    <a:pt x="334" y="471"/>
                  </a:lnTo>
                  <a:lnTo>
                    <a:pt x="313" y="480"/>
                  </a:lnTo>
                  <a:lnTo>
                    <a:pt x="289" y="485"/>
                  </a:lnTo>
                  <a:lnTo>
                    <a:pt x="266" y="489"/>
                  </a:lnTo>
                  <a:lnTo>
                    <a:pt x="242" y="489"/>
                  </a:lnTo>
                  <a:lnTo>
                    <a:pt x="218" y="489"/>
                  </a:lnTo>
                  <a:lnTo>
                    <a:pt x="195" y="485"/>
                  </a:lnTo>
                  <a:lnTo>
                    <a:pt x="171" y="480"/>
                  </a:lnTo>
                  <a:lnTo>
                    <a:pt x="150" y="471"/>
                  </a:lnTo>
                  <a:lnTo>
                    <a:pt x="129" y="461"/>
                  </a:lnTo>
                  <a:lnTo>
                    <a:pt x="110" y="448"/>
                  </a:lnTo>
                  <a:lnTo>
                    <a:pt x="90" y="434"/>
                  </a:lnTo>
                  <a:lnTo>
                    <a:pt x="74" y="418"/>
                  </a:lnTo>
                  <a:lnTo>
                    <a:pt x="58" y="401"/>
                  </a:lnTo>
                  <a:lnTo>
                    <a:pt x="45" y="383"/>
                  </a:lnTo>
                  <a:lnTo>
                    <a:pt x="33" y="363"/>
                  </a:lnTo>
                  <a:lnTo>
                    <a:pt x="24" y="342"/>
                  </a:lnTo>
                  <a:lnTo>
                    <a:pt x="15" y="321"/>
                  </a:lnTo>
                  <a:lnTo>
                    <a:pt x="10" y="296"/>
                  </a:lnTo>
                  <a:lnTo>
                    <a:pt x="6" y="272"/>
                  </a:lnTo>
                  <a:lnTo>
                    <a:pt x="4" y="248"/>
                  </a:lnTo>
                  <a:lnTo>
                    <a:pt x="6" y="223"/>
                  </a:lnTo>
                  <a:lnTo>
                    <a:pt x="10" y="198"/>
                  </a:lnTo>
                  <a:lnTo>
                    <a:pt x="15" y="176"/>
                  </a:lnTo>
                  <a:lnTo>
                    <a:pt x="24" y="153"/>
                  </a:lnTo>
                  <a:lnTo>
                    <a:pt x="33" y="132"/>
                  </a:lnTo>
                  <a:lnTo>
                    <a:pt x="45" y="112"/>
                  </a:lnTo>
                  <a:lnTo>
                    <a:pt x="58" y="93"/>
                  </a:lnTo>
                  <a:lnTo>
                    <a:pt x="74" y="76"/>
                  </a:lnTo>
                  <a:lnTo>
                    <a:pt x="90" y="61"/>
                  </a:lnTo>
                  <a:lnTo>
                    <a:pt x="110" y="46"/>
                  </a:lnTo>
                  <a:lnTo>
                    <a:pt x="129" y="35"/>
                  </a:lnTo>
                  <a:lnTo>
                    <a:pt x="150" y="24"/>
                  </a:lnTo>
                  <a:lnTo>
                    <a:pt x="171" y="17"/>
                  </a:lnTo>
                  <a:lnTo>
                    <a:pt x="195" y="11"/>
                  </a:lnTo>
                  <a:lnTo>
                    <a:pt x="218" y="7"/>
                  </a:lnTo>
                  <a:lnTo>
                    <a:pt x="242" y="5"/>
                  </a:lnTo>
                  <a:lnTo>
                    <a:pt x="266" y="7"/>
                  </a:lnTo>
                  <a:lnTo>
                    <a:pt x="289" y="11"/>
                  </a:lnTo>
                  <a:lnTo>
                    <a:pt x="313" y="17"/>
                  </a:lnTo>
                  <a:lnTo>
                    <a:pt x="334" y="24"/>
                  </a:lnTo>
                  <a:lnTo>
                    <a:pt x="355" y="35"/>
                  </a:lnTo>
                  <a:lnTo>
                    <a:pt x="374" y="46"/>
                  </a:lnTo>
                  <a:lnTo>
                    <a:pt x="394" y="61"/>
                  </a:lnTo>
                  <a:lnTo>
                    <a:pt x="410" y="76"/>
                  </a:lnTo>
                  <a:lnTo>
                    <a:pt x="426" y="93"/>
                  </a:lnTo>
                  <a:lnTo>
                    <a:pt x="439" y="112"/>
                  </a:lnTo>
                  <a:lnTo>
                    <a:pt x="451" y="132"/>
                  </a:lnTo>
                  <a:lnTo>
                    <a:pt x="460" y="153"/>
                  </a:lnTo>
                  <a:lnTo>
                    <a:pt x="469" y="176"/>
                  </a:lnTo>
                  <a:lnTo>
                    <a:pt x="474" y="198"/>
                  </a:lnTo>
                  <a:lnTo>
                    <a:pt x="478" y="223"/>
                  </a:lnTo>
                  <a:lnTo>
                    <a:pt x="480" y="248"/>
                  </a:lnTo>
                  <a:close/>
                </a:path>
              </a:pathLst>
            </a:custGeom>
            <a:solidFill>
              <a:srgbClr val="AC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8" name="Freeform 356"/>
            <p:cNvSpPr>
              <a:spLocks noEditPoints="1"/>
            </p:cNvSpPr>
            <p:nvPr/>
          </p:nvSpPr>
          <p:spPr bwMode="auto">
            <a:xfrm>
              <a:off x="4246" y="2220"/>
              <a:ext cx="480" cy="490"/>
            </a:xfrm>
            <a:custGeom>
              <a:avLst/>
              <a:gdLst>
                <a:gd name="T0" fmla="*/ 474 w 480"/>
                <a:gd name="T1" fmla="*/ 196 h 490"/>
                <a:gd name="T2" fmla="*/ 450 w 480"/>
                <a:gd name="T3" fmla="*/ 130 h 490"/>
                <a:gd name="T4" fmla="*/ 409 w 480"/>
                <a:gd name="T5" fmla="*/ 73 h 490"/>
                <a:gd name="T6" fmla="*/ 353 w 480"/>
                <a:gd name="T7" fmla="*/ 30 h 490"/>
                <a:gd name="T8" fmla="*/ 288 w 480"/>
                <a:gd name="T9" fmla="*/ 6 h 490"/>
                <a:gd name="T10" fmla="*/ 214 w 480"/>
                <a:gd name="T11" fmla="*/ 2 h 490"/>
                <a:gd name="T12" fmla="*/ 146 w 480"/>
                <a:gd name="T13" fmla="*/ 20 h 490"/>
                <a:gd name="T14" fmla="*/ 86 w 480"/>
                <a:gd name="T15" fmla="*/ 57 h 490"/>
                <a:gd name="T16" fmla="*/ 40 w 480"/>
                <a:gd name="T17" fmla="*/ 108 h 490"/>
                <a:gd name="T18" fmla="*/ 10 w 480"/>
                <a:gd name="T19" fmla="*/ 172 h 490"/>
                <a:gd name="T20" fmla="*/ 0 w 480"/>
                <a:gd name="T21" fmla="*/ 246 h 490"/>
                <a:gd name="T22" fmla="*/ 10 w 480"/>
                <a:gd name="T23" fmla="*/ 319 h 490"/>
                <a:gd name="T24" fmla="*/ 40 w 480"/>
                <a:gd name="T25" fmla="*/ 382 h 490"/>
                <a:gd name="T26" fmla="*/ 86 w 480"/>
                <a:gd name="T27" fmla="*/ 435 h 490"/>
                <a:gd name="T28" fmla="*/ 146 w 480"/>
                <a:gd name="T29" fmla="*/ 472 h 490"/>
                <a:gd name="T30" fmla="*/ 214 w 480"/>
                <a:gd name="T31" fmla="*/ 489 h 490"/>
                <a:gd name="T32" fmla="*/ 288 w 480"/>
                <a:gd name="T33" fmla="*/ 486 h 490"/>
                <a:gd name="T34" fmla="*/ 353 w 480"/>
                <a:gd name="T35" fmla="*/ 461 h 490"/>
                <a:gd name="T36" fmla="*/ 409 w 480"/>
                <a:gd name="T37" fmla="*/ 419 h 490"/>
                <a:gd name="T38" fmla="*/ 450 w 480"/>
                <a:gd name="T39" fmla="*/ 363 h 490"/>
                <a:gd name="T40" fmla="*/ 474 w 480"/>
                <a:gd name="T41" fmla="*/ 296 h 490"/>
                <a:gd name="T42" fmla="*/ 474 w 480"/>
                <a:gd name="T43" fmla="*/ 246 h 490"/>
                <a:gd name="T44" fmla="*/ 463 w 480"/>
                <a:gd name="T45" fmla="*/ 317 h 490"/>
                <a:gd name="T46" fmla="*/ 434 w 480"/>
                <a:gd name="T47" fmla="*/ 380 h 490"/>
                <a:gd name="T48" fmla="*/ 388 w 480"/>
                <a:gd name="T49" fmla="*/ 431 h 490"/>
                <a:gd name="T50" fmla="*/ 331 w 480"/>
                <a:gd name="T51" fmla="*/ 466 h 490"/>
                <a:gd name="T52" fmla="*/ 263 w 480"/>
                <a:gd name="T53" fmla="*/ 485 h 490"/>
                <a:gd name="T54" fmla="*/ 192 w 480"/>
                <a:gd name="T55" fmla="*/ 480 h 490"/>
                <a:gd name="T56" fmla="*/ 128 w 480"/>
                <a:gd name="T57" fmla="*/ 456 h 490"/>
                <a:gd name="T58" fmla="*/ 73 w 480"/>
                <a:gd name="T59" fmla="*/ 415 h 490"/>
                <a:gd name="T60" fmla="*/ 32 w 480"/>
                <a:gd name="T61" fmla="*/ 360 h 490"/>
                <a:gd name="T62" fmla="*/ 10 w 480"/>
                <a:gd name="T63" fmla="*/ 294 h 490"/>
                <a:gd name="T64" fmla="*/ 5 w 480"/>
                <a:gd name="T65" fmla="*/ 221 h 490"/>
                <a:gd name="T66" fmla="*/ 22 w 480"/>
                <a:gd name="T67" fmla="*/ 152 h 490"/>
                <a:gd name="T68" fmla="*/ 58 w 480"/>
                <a:gd name="T69" fmla="*/ 93 h 490"/>
                <a:gd name="T70" fmla="*/ 108 w 480"/>
                <a:gd name="T71" fmla="*/ 47 h 490"/>
                <a:gd name="T72" fmla="*/ 169 w 480"/>
                <a:gd name="T73" fmla="*/ 16 h 490"/>
                <a:gd name="T74" fmla="*/ 239 w 480"/>
                <a:gd name="T75" fmla="*/ 6 h 490"/>
                <a:gd name="T76" fmla="*/ 309 w 480"/>
                <a:gd name="T77" fmla="*/ 16 h 490"/>
                <a:gd name="T78" fmla="*/ 370 w 480"/>
                <a:gd name="T79" fmla="*/ 47 h 490"/>
                <a:gd name="T80" fmla="*/ 420 w 480"/>
                <a:gd name="T81" fmla="*/ 93 h 490"/>
                <a:gd name="T82" fmla="*/ 456 w 480"/>
                <a:gd name="T83" fmla="*/ 152 h 490"/>
                <a:gd name="T84" fmla="*/ 473 w 480"/>
                <a:gd name="T85" fmla="*/ 221 h 49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80"/>
                <a:gd name="T130" fmla="*/ 0 h 490"/>
                <a:gd name="T131" fmla="*/ 480 w 480"/>
                <a:gd name="T132" fmla="*/ 490 h 49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80" h="490">
                  <a:moveTo>
                    <a:pt x="480" y="246"/>
                  </a:moveTo>
                  <a:lnTo>
                    <a:pt x="478" y="221"/>
                  </a:lnTo>
                  <a:lnTo>
                    <a:pt x="474" y="196"/>
                  </a:lnTo>
                  <a:lnTo>
                    <a:pt x="468" y="172"/>
                  </a:lnTo>
                  <a:lnTo>
                    <a:pt x="460" y="151"/>
                  </a:lnTo>
                  <a:lnTo>
                    <a:pt x="450" y="130"/>
                  </a:lnTo>
                  <a:lnTo>
                    <a:pt x="438" y="108"/>
                  </a:lnTo>
                  <a:lnTo>
                    <a:pt x="424" y="90"/>
                  </a:lnTo>
                  <a:lnTo>
                    <a:pt x="409" y="73"/>
                  </a:lnTo>
                  <a:lnTo>
                    <a:pt x="392" y="57"/>
                  </a:lnTo>
                  <a:lnTo>
                    <a:pt x="373" y="43"/>
                  </a:lnTo>
                  <a:lnTo>
                    <a:pt x="353" y="30"/>
                  </a:lnTo>
                  <a:lnTo>
                    <a:pt x="332" y="20"/>
                  </a:lnTo>
                  <a:lnTo>
                    <a:pt x="310" y="12"/>
                  </a:lnTo>
                  <a:lnTo>
                    <a:pt x="288" y="6"/>
                  </a:lnTo>
                  <a:lnTo>
                    <a:pt x="264" y="2"/>
                  </a:lnTo>
                  <a:lnTo>
                    <a:pt x="239" y="0"/>
                  </a:lnTo>
                  <a:lnTo>
                    <a:pt x="214" y="2"/>
                  </a:lnTo>
                  <a:lnTo>
                    <a:pt x="190" y="6"/>
                  </a:lnTo>
                  <a:lnTo>
                    <a:pt x="168" y="12"/>
                  </a:lnTo>
                  <a:lnTo>
                    <a:pt x="146" y="20"/>
                  </a:lnTo>
                  <a:lnTo>
                    <a:pt x="125" y="30"/>
                  </a:lnTo>
                  <a:lnTo>
                    <a:pt x="105" y="43"/>
                  </a:lnTo>
                  <a:lnTo>
                    <a:pt x="86" y="57"/>
                  </a:lnTo>
                  <a:lnTo>
                    <a:pt x="69" y="73"/>
                  </a:lnTo>
                  <a:lnTo>
                    <a:pt x="54" y="90"/>
                  </a:lnTo>
                  <a:lnTo>
                    <a:pt x="40" y="108"/>
                  </a:lnTo>
                  <a:lnTo>
                    <a:pt x="28" y="130"/>
                  </a:lnTo>
                  <a:lnTo>
                    <a:pt x="18" y="151"/>
                  </a:lnTo>
                  <a:lnTo>
                    <a:pt x="10" y="172"/>
                  </a:lnTo>
                  <a:lnTo>
                    <a:pt x="4" y="196"/>
                  </a:lnTo>
                  <a:lnTo>
                    <a:pt x="0" y="221"/>
                  </a:lnTo>
                  <a:lnTo>
                    <a:pt x="0" y="246"/>
                  </a:lnTo>
                  <a:lnTo>
                    <a:pt x="0" y="270"/>
                  </a:lnTo>
                  <a:lnTo>
                    <a:pt x="4" y="296"/>
                  </a:lnTo>
                  <a:lnTo>
                    <a:pt x="10" y="319"/>
                  </a:lnTo>
                  <a:lnTo>
                    <a:pt x="18" y="341"/>
                  </a:lnTo>
                  <a:lnTo>
                    <a:pt x="28" y="363"/>
                  </a:lnTo>
                  <a:lnTo>
                    <a:pt x="40" y="382"/>
                  </a:lnTo>
                  <a:lnTo>
                    <a:pt x="54" y="401"/>
                  </a:lnTo>
                  <a:lnTo>
                    <a:pt x="69" y="419"/>
                  </a:lnTo>
                  <a:lnTo>
                    <a:pt x="86" y="435"/>
                  </a:lnTo>
                  <a:lnTo>
                    <a:pt x="105" y="449"/>
                  </a:lnTo>
                  <a:lnTo>
                    <a:pt x="125" y="461"/>
                  </a:lnTo>
                  <a:lnTo>
                    <a:pt x="146" y="472"/>
                  </a:lnTo>
                  <a:lnTo>
                    <a:pt x="168" y="479"/>
                  </a:lnTo>
                  <a:lnTo>
                    <a:pt x="190" y="486"/>
                  </a:lnTo>
                  <a:lnTo>
                    <a:pt x="214" y="489"/>
                  </a:lnTo>
                  <a:lnTo>
                    <a:pt x="239" y="490"/>
                  </a:lnTo>
                  <a:lnTo>
                    <a:pt x="264" y="489"/>
                  </a:lnTo>
                  <a:lnTo>
                    <a:pt x="288" y="486"/>
                  </a:lnTo>
                  <a:lnTo>
                    <a:pt x="310" y="479"/>
                  </a:lnTo>
                  <a:lnTo>
                    <a:pt x="332" y="472"/>
                  </a:lnTo>
                  <a:lnTo>
                    <a:pt x="353" y="461"/>
                  </a:lnTo>
                  <a:lnTo>
                    <a:pt x="373" y="449"/>
                  </a:lnTo>
                  <a:lnTo>
                    <a:pt x="392" y="435"/>
                  </a:lnTo>
                  <a:lnTo>
                    <a:pt x="409" y="419"/>
                  </a:lnTo>
                  <a:lnTo>
                    <a:pt x="424" y="401"/>
                  </a:lnTo>
                  <a:lnTo>
                    <a:pt x="438" y="382"/>
                  </a:lnTo>
                  <a:lnTo>
                    <a:pt x="450" y="363"/>
                  </a:lnTo>
                  <a:lnTo>
                    <a:pt x="460" y="341"/>
                  </a:lnTo>
                  <a:lnTo>
                    <a:pt x="468" y="319"/>
                  </a:lnTo>
                  <a:lnTo>
                    <a:pt x="474" y="296"/>
                  </a:lnTo>
                  <a:lnTo>
                    <a:pt x="478" y="270"/>
                  </a:lnTo>
                  <a:lnTo>
                    <a:pt x="480" y="246"/>
                  </a:lnTo>
                  <a:close/>
                  <a:moveTo>
                    <a:pt x="474" y="246"/>
                  </a:moveTo>
                  <a:lnTo>
                    <a:pt x="473" y="270"/>
                  </a:lnTo>
                  <a:lnTo>
                    <a:pt x="470" y="294"/>
                  </a:lnTo>
                  <a:lnTo>
                    <a:pt x="463" y="317"/>
                  </a:lnTo>
                  <a:lnTo>
                    <a:pt x="456" y="338"/>
                  </a:lnTo>
                  <a:lnTo>
                    <a:pt x="446" y="360"/>
                  </a:lnTo>
                  <a:lnTo>
                    <a:pt x="434" y="380"/>
                  </a:lnTo>
                  <a:lnTo>
                    <a:pt x="420" y="398"/>
                  </a:lnTo>
                  <a:lnTo>
                    <a:pt x="405" y="415"/>
                  </a:lnTo>
                  <a:lnTo>
                    <a:pt x="388" y="431"/>
                  </a:lnTo>
                  <a:lnTo>
                    <a:pt x="370" y="445"/>
                  </a:lnTo>
                  <a:lnTo>
                    <a:pt x="352" y="456"/>
                  </a:lnTo>
                  <a:lnTo>
                    <a:pt x="331" y="466"/>
                  </a:lnTo>
                  <a:lnTo>
                    <a:pt x="309" y="475"/>
                  </a:lnTo>
                  <a:lnTo>
                    <a:pt x="286" y="480"/>
                  </a:lnTo>
                  <a:lnTo>
                    <a:pt x="263" y="485"/>
                  </a:lnTo>
                  <a:lnTo>
                    <a:pt x="239" y="486"/>
                  </a:lnTo>
                  <a:lnTo>
                    <a:pt x="215" y="485"/>
                  </a:lnTo>
                  <a:lnTo>
                    <a:pt x="192" y="480"/>
                  </a:lnTo>
                  <a:lnTo>
                    <a:pt x="169" y="475"/>
                  </a:lnTo>
                  <a:lnTo>
                    <a:pt x="147" y="466"/>
                  </a:lnTo>
                  <a:lnTo>
                    <a:pt x="128" y="456"/>
                  </a:lnTo>
                  <a:lnTo>
                    <a:pt x="108" y="445"/>
                  </a:lnTo>
                  <a:lnTo>
                    <a:pt x="90" y="431"/>
                  </a:lnTo>
                  <a:lnTo>
                    <a:pt x="73" y="415"/>
                  </a:lnTo>
                  <a:lnTo>
                    <a:pt x="58" y="398"/>
                  </a:lnTo>
                  <a:lnTo>
                    <a:pt x="44" y="380"/>
                  </a:lnTo>
                  <a:lnTo>
                    <a:pt x="32" y="360"/>
                  </a:lnTo>
                  <a:lnTo>
                    <a:pt x="22" y="338"/>
                  </a:lnTo>
                  <a:lnTo>
                    <a:pt x="15" y="317"/>
                  </a:lnTo>
                  <a:lnTo>
                    <a:pt x="10" y="294"/>
                  </a:lnTo>
                  <a:lnTo>
                    <a:pt x="5" y="270"/>
                  </a:lnTo>
                  <a:lnTo>
                    <a:pt x="4" y="246"/>
                  </a:lnTo>
                  <a:lnTo>
                    <a:pt x="5" y="221"/>
                  </a:lnTo>
                  <a:lnTo>
                    <a:pt x="10" y="198"/>
                  </a:lnTo>
                  <a:lnTo>
                    <a:pt x="15" y="175"/>
                  </a:lnTo>
                  <a:lnTo>
                    <a:pt x="22" y="152"/>
                  </a:lnTo>
                  <a:lnTo>
                    <a:pt x="32" y="131"/>
                  </a:lnTo>
                  <a:lnTo>
                    <a:pt x="44" y="111"/>
                  </a:lnTo>
                  <a:lnTo>
                    <a:pt x="58" y="93"/>
                  </a:lnTo>
                  <a:lnTo>
                    <a:pt x="73" y="76"/>
                  </a:lnTo>
                  <a:lnTo>
                    <a:pt x="90" y="60"/>
                  </a:lnTo>
                  <a:lnTo>
                    <a:pt x="108" y="47"/>
                  </a:lnTo>
                  <a:lnTo>
                    <a:pt x="128" y="35"/>
                  </a:lnTo>
                  <a:lnTo>
                    <a:pt x="147" y="25"/>
                  </a:lnTo>
                  <a:lnTo>
                    <a:pt x="169" y="16"/>
                  </a:lnTo>
                  <a:lnTo>
                    <a:pt x="192" y="10"/>
                  </a:lnTo>
                  <a:lnTo>
                    <a:pt x="215" y="8"/>
                  </a:lnTo>
                  <a:lnTo>
                    <a:pt x="239" y="6"/>
                  </a:lnTo>
                  <a:lnTo>
                    <a:pt x="263" y="8"/>
                  </a:lnTo>
                  <a:lnTo>
                    <a:pt x="286" y="10"/>
                  </a:lnTo>
                  <a:lnTo>
                    <a:pt x="309" y="16"/>
                  </a:lnTo>
                  <a:lnTo>
                    <a:pt x="331" y="25"/>
                  </a:lnTo>
                  <a:lnTo>
                    <a:pt x="352" y="35"/>
                  </a:lnTo>
                  <a:lnTo>
                    <a:pt x="370" y="47"/>
                  </a:lnTo>
                  <a:lnTo>
                    <a:pt x="388" y="60"/>
                  </a:lnTo>
                  <a:lnTo>
                    <a:pt x="405" y="76"/>
                  </a:lnTo>
                  <a:lnTo>
                    <a:pt x="420" y="93"/>
                  </a:lnTo>
                  <a:lnTo>
                    <a:pt x="434" y="111"/>
                  </a:lnTo>
                  <a:lnTo>
                    <a:pt x="446" y="131"/>
                  </a:lnTo>
                  <a:lnTo>
                    <a:pt x="456" y="152"/>
                  </a:lnTo>
                  <a:lnTo>
                    <a:pt x="463" y="175"/>
                  </a:lnTo>
                  <a:lnTo>
                    <a:pt x="470" y="198"/>
                  </a:lnTo>
                  <a:lnTo>
                    <a:pt x="473" y="221"/>
                  </a:lnTo>
                  <a:lnTo>
                    <a:pt x="474" y="246"/>
                  </a:lnTo>
                  <a:close/>
                </a:path>
              </a:pathLst>
            </a:custGeom>
            <a:solidFill>
              <a:srgbClr val="AC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69" name="Freeform 357"/>
            <p:cNvSpPr>
              <a:spLocks noEditPoints="1"/>
            </p:cNvSpPr>
            <p:nvPr/>
          </p:nvSpPr>
          <p:spPr bwMode="auto">
            <a:xfrm>
              <a:off x="4247" y="2223"/>
              <a:ext cx="476" cy="484"/>
            </a:xfrm>
            <a:custGeom>
              <a:avLst/>
              <a:gdLst>
                <a:gd name="T0" fmla="*/ 470 w 476"/>
                <a:gd name="T1" fmla="*/ 193 h 484"/>
                <a:gd name="T2" fmla="*/ 447 w 476"/>
                <a:gd name="T3" fmla="*/ 127 h 484"/>
                <a:gd name="T4" fmla="*/ 406 w 476"/>
                <a:gd name="T5" fmla="*/ 71 h 484"/>
                <a:gd name="T6" fmla="*/ 351 w 476"/>
                <a:gd name="T7" fmla="*/ 30 h 484"/>
                <a:gd name="T8" fmla="*/ 285 w 476"/>
                <a:gd name="T9" fmla="*/ 6 h 484"/>
                <a:gd name="T10" fmla="*/ 214 w 476"/>
                <a:gd name="T11" fmla="*/ 2 h 484"/>
                <a:gd name="T12" fmla="*/ 146 w 476"/>
                <a:gd name="T13" fmla="*/ 19 h 484"/>
                <a:gd name="T14" fmla="*/ 86 w 476"/>
                <a:gd name="T15" fmla="*/ 56 h 484"/>
                <a:gd name="T16" fmla="*/ 41 w 476"/>
                <a:gd name="T17" fmla="*/ 107 h 484"/>
                <a:gd name="T18" fmla="*/ 11 w 476"/>
                <a:gd name="T19" fmla="*/ 171 h 484"/>
                <a:gd name="T20" fmla="*/ 0 w 476"/>
                <a:gd name="T21" fmla="*/ 243 h 484"/>
                <a:gd name="T22" fmla="*/ 11 w 476"/>
                <a:gd name="T23" fmla="*/ 316 h 484"/>
                <a:gd name="T24" fmla="*/ 41 w 476"/>
                <a:gd name="T25" fmla="*/ 378 h 484"/>
                <a:gd name="T26" fmla="*/ 86 w 476"/>
                <a:gd name="T27" fmla="*/ 429 h 484"/>
                <a:gd name="T28" fmla="*/ 146 w 476"/>
                <a:gd name="T29" fmla="*/ 466 h 484"/>
                <a:gd name="T30" fmla="*/ 214 w 476"/>
                <a:gd name="T31" fmla="*/ 484 h 484"/>
                <a:gd name="T32" fmla="*/ 285 w 476"/>
                <a:gd name="T33" fmla="*/ 480 h 484"/>
                <a:gd name="T34" fmla="*/ 351 w 476"/>
                <a:gd name="T35" fmla="*/ 456 h 484"/>
                <a:gd name="T36" fmla="*/ 406 w 476"/>
                <a:gd name="T37" fmla="*/ 413 h 484"/>
                <a:gd name="T38" fmla="*/ 447 w 476"/>
                <a:gd name="T39" fmla="*/ 358 h 484"/>
                <a:gd name="T40" fmla="*/ 470 w 476"/>
                <a:gd name="T41" fmla="*/ 291 h 484"/>
                <a:gd name="T42" fmla="*/ 470 w 476"/>
                <a:gd name="T43" fmla="*/ 243 h 484"/>
                <a:gd name="T44" fmla="*/ 461 w 476"/>
                <a:gd name="T45" fmla="*/ 313 h 484"/>
                <a:gd name="T46" fmla="*/ 431 w 476"/>
                <a:gd name="T47" fmla="*/ 375 h 484"/>
                <a:gd name="T48" fmla="*/ 385 w 476"/>
                <a:gd name="T49" fmla="*/ 426 h 484"/>
                <a:gd name="T50" fmla="*/ 328 w 476"/>
                <a:gd name="T51" fmla="*/ 462 h 484"/>
                <a:gd name="T52" fmla="*/ 262 w 476"/>
                <a:gd name="T53" fmla="*/ 479 h 484"/>
                <a:gd name="T54" fmla="*/ 191 w 476"/>
                <a:gd name="T55" fmla="*/ 475 h 484"/>
                <a:gd name="T56" fmla="*/ 127 w 476"/>
                <a:gd name="T57" fmla="*/ 452 h 484"/>
                <a:gd name="T58" fmla="*/ 74 w 476"/>
                <a:gd name="T59" fmla="*/ 411 h 484"/>
                <a:gd name="T60" fmla="*/ 34 w 476"/>
                <a:gd name="T61" fmla="*/ 355 h 484"/>
                <a:gd name="T62" fmla="*/ 10 w 476"/>
                <a:gd name="T63" fmla="*/ 290 h 484"/>
                <a:gd name="T64" fmla="*/ 7 w 476"/>
                <a:gd name="T65" fmla="*/ 219 h 484"/>
                <a:gd name="T66" fmla="*/ 24 w 476"/>
                <a:gd name="T67" fmla="*/ 151 h 484"/>
                <a:gd name="T68" fmla="*/ 59 w 476"/>
                <a:gd name="T69" fmla="*/ 91 h 484"/>
                <a:gd name="T70" fmla="*/ 109 w 476"/>
                <a:gd name="T71" fmla="*/ 46 h 484"/>
                <a:gd name="T72" fmla="*/ 168 w 476"/>
                <a:gd name="T73" fmla="*/ 16 h 484"/>
                <a:gd name="T74" fmla="*/ 238 w 476"/>
                <a:gd name="T75" fmla="*/ 6 h 484"/>
                <a:gd name="T76" fmla="*/ 308 w 476"/>
                <a:gd name="T77" fmla="*/ 16 h 484"/>
                <a:gd name="T78" fmla="*/ 367 w 476"/>
                <a:gd name="T79" fmla="*/ 46 h 484"/>
                <a:gd name="T80" fmla="*/ 417 w 476"/>
                <a:gd name="T81" fmla="*/ 91 h 484"/>
                <a:gd name="T82" fmla="*/ 452 w 476"/>
                <a:gd name="T83" fmla="*/ 151 h 484"/>
                <a:gd name="T84" fmla="*/ 469 w 476"/>
                <a:gd name="T85" fmla="*/ 219 h 4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6"/>
                <a:gd name="T130" fmla="*/ 0 h 484"/>
                <a:gd name="T131" fmla="*/ 476 w 476"/>
                <a:gd name="T132" fmla="*/ 484 h 48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6" h="484">
                  <a:moveTo>
                    <a:pt x="476" y="243"/>
                  </a:moveTo>
                  <a:lnTo>
                    <a:pt x="474" y="218"/>
                  </a:lnTo>
                  <a:lnTo>
                    <a:pt x="470" y="193"/>
                  </a:lnTo>
                  <a:lnTo>
                    <a:pt x="465" y="171"/>
                  </a:lnTo>
                  <a:lnTo>
                    <a:pt x="456" y="148"/>
                  </a:lnTo>
                  <a:lnTo>
                    <a:pt x="447" y="127"/>
                  </a:lnTo>
                  <a:lnTo>
                    <a:pt x="435" y="107"/>
                  </a:lnTo>
                  <a:lnTo>
                    <a:pt x="422" y="88"/>
                  </a:lnTo>
                  <a:lnTo>
                    <a:pt x="406" y="71"/>
                  </a:lnTo>
                  <a:lnTo>
                    <a:pt x="390" y="56"/>
                  </a:lnTo>
                  <a:lnTo>
                    <a:pt x="370" y="41"/>
                  </a:lnTo>
                  <a:lnTo>
                    <a:pt x="351" y="30"/>
                  </a:lnTo>
                  <a:lnTo>
                    <a:pt x="330" y="19"/>
                  </a:lnTo>
                  <a:lnTo>
                    <a:pt x="309" y="12"/>
                  </a:lnTo>
                  <a:lnTo>
                    <a:pt x="285" y="6"/>
                  </a:lnTo>
                  <a:lnTo>
                    <a:pt x="262" y="2"/>
                  </a:lnTo>
                  <a:lnTo>
                    <a:pt x="238" y="0"/>
                  </a:lnTo>
                  <a:lnTo>
                    <a:pt x="214" y="2"/>
                  </a:lnTo>
                  <a:lnTo>
                    <a:pt x="191" y="6"/>
                  </a:lnTo>
                  <a:lnTo>
                    <a:pt x="167" y="12"/>
                  </a:lnTo>
                  <a:lnTo>
                    <a:pt x="146" y="19"/>
                  </a:lnTo>
                  <a:lnTo>
                    <a:pt x="125" y="30"/>
                  </a:lnTo>
                  <a:lnTo>
                    <a:pt x="106" y="41"/>
                  </a:lnTo>
                  <a:lnTo>
                    <a:pt x="86" y="56"/>
                  </a:lnTo>
                  <a:lnTo>
                    <a:pt x="70" y="71"/>
                  </a:lnTo>
                  <a:lnTo>
                    <a:pt x="54" y="88"/>
                  </a:lnTo>
                  <a:lnTo>
                    <a:pt x="41" y="107"/>
                  </a:lnTo>
                  <a:lnTo>
                    <a:pt x="29" y="127"/>
                  </a:lnTo>
                  <a:lnTo>
                    <a:pt x="20" y="148"/>
                  </a:lnTo>
                  <a:lnTo>
                    <a:pt x="11" y="171"/>
                  </a:lnTo>
                  <a:lnTo>
                    <a:pt x="6" y="193"/>
                  </a:lnTo>
                  <a:lnTo>
                    <a:pt x="2" y="218"/>
                  </a:lnTo>
                  <a:lnTo>
                    <a:pt x="0" y="243"/>
                  </a:lnTo>
                  <a:lnTo>
                    <a:pt x="2" y="267"/>
                  </a:lnTo>
                  <a:lnTo>
                    <a:pt x="6" y="291"/>
                  </a:lnTo>
                  <a:lnTo>
                    <a:pt x="11" y="316"/>
                  </a:lnTo>
                  <a:lnTo>
                    <a:pt x="20" y="337"/>
                  </a:lnTo>
                  <a:lnTo>
                    <a:pt x="29" y="358"/>
                  </a:lnTo>
                  <a:lnTo>
                    <a:pt x="41" y="378"/>
                  </a:lnTo>
                  <a:lnTo>
                    <a:pt x="54" y="396"/>
                  </a:lnTo>
                  <a:lnTo>
                    <a:pt x="70" y="413"/>
                  </a:lnTo>
                  <a:lnTo>
                    <a:pt x="86" y="429"/>
                  </a:lnTo>
                  <a:lnTo>
                    <a:pt x="106" y="443"/>
                  </a:lnTo>
                  <a:lnTo>
                    <a:pt x="125" y="456"/>
                  </a:lnTo>
                  <a:lnTo>
                    <a:pt x="146" y="466"/>
                  </a:lnTo>
                  <a:lnTo>
                    <a:pt x="167" y="475"/>
                  </a:lnTo>
                  <a:lnTo>
                    <a:pt x="191" y="480"/>
                  </a:lnTo>
                  <a:lnTo>
                    <a:pt x="214" y="484"/>
                  </a:lnTo>
                  <a:lnTo>
                    <a:pt x="238" y="484"/>
                  </a:lnTo>
                  <a:lnTo>
                    <a:pt x="262" y="484"/>
                  </a:lnTo>
                  <a:lnTo>
                    <a:pt x="285" y="480"/>
                  </a:lnTo>
                  <a:lnTo>
                    <a:pt x="309" y="475"/>
                  </a:lnTo>
                  <a:lnTo>
                    <a:pt x="330" y="466"/>
                  </a:lnTo>
                  <a:lnTo>
                    <a:pt x="351" y="456"/>
                  </a:lnTo>
                  <a:lnTo>
                    <a:pt x="370" y="443"/>
                  </a:lnTo>
                  <a:lnTo>
                    <a:pt x="390" y="429"/>
                  </a:lnTo>
                  <a:lnTo>
                    <a:pt x="406" y="413"/>
                  </a:lnTo>
                  <a:lnTo>
                    <a:pt x="422" y="396"/>
                  </a:lnTo>
                  <a:lnTo>
                    <a:pt x="435" y="378"/>
                  </a:lnTo>
                  <a:lnTo>
                    <a:pt x="447" y="358"/>
                  </a:lnTo>
                  <a:lnTo>
                    <a:pt x="456" y="337"/>
                  </a:lnTo>
                  <a:lnTo>
                    <a:pt x="465" y="316"/>
                  </a:lnTo>
                  <a:lnTo>
                    <a:pt x="470" y="291"/>
                  </a:lnTo>
                  <a:lnTo>
                    <a:pt x="474" y="267"/>
                  </a:lnTo>
                  <a:lnTo>
                    <a:pt x="476" y="243"/>
                  </a:lnTo>
                  <a:close/>
                  <a:moveTo>
                    <a:pt x="470" y="243"/>
                  </a:moveTo>
                  <a:lnTo>
                    <a:pt x="469" y="267"/>
                  </a:lnTo>
                  <a:lnTo>
                    <a:pt x="466" y="290"/>
                  </a:lnTo>
                  <a:lnTo>
                    <a:pt x="461" y="313"/>
                  </a:lnTo>
                  <a:lnTo>
                    <a:pt x="452" y="335"/>
                  </a:lnTo>
                  <a:lnTo>
                    <a:pt x="442" y="355"/>
                  </a:lnTo>
                  <a:lnTo>
                    <a:pt x="431" y="375"/>
                  </a:lnTo>
                  <a:lnTo>
                    <a:pt x="417" y="394"/>
                  </a:lnTo>
                  <a:lnTo>
                    <a:pt x="402" y="411"/>
                  </a:lnTo>
                  <a:lnTo>
                    <a:pt x="385" y="426"/>
                  </a:lnTo>
                  <a:lnTo>
                    <a:pt x="367" y="439"/>
                  </a:lnTo>
                  <a:lnTo>
                    <a:pt x="349" y="452"/>
                  </a:lnTo>
                  <a:lnTo>
                    <a:pt x="328" y="462"/>
                  </a:lnTo>
                  <a:lnTo>
                    <a:pt x="308" y="469"/>
                  </a:lnTo>
                  <a:lnTo>
                    <a:pt x="285" y="475"/>
                  </a:lnTo>
                  <a:lnTo>
                    <a:pt x="262" y="479"/>
                  </a:lnTo>
                  <a:lnTo>
                    <a:pt x="238" y="480"/>
                  </a:lnTo>
                  <a:lnTo>
                    <a:pt x="214" y="479"/>
                  </a:lnTo>
                  <a:lnTo>
                    <a:pt x="191" y="475"/>
                  </a:lnTo>
                  <a:lnTo>
                    <a:pt x="168" y="469"/>
                  </a:lnTo>
                  <a:lnTo>
                    <a:pt x="148" y="462"/>
                  </a:lnTo>
                  <a:lnTo>
                    <a:pt x="127" y="452"/>
                  </a:lnTo>
                  <a:lnTo>
                    <a:pt x="109" y="439"/>
                  </a:lnTo>
                  <a:lnTo>
                    <a:pt x="91" y="426"/>
                  </a:lnTo>
                  <a:lnTo>
                    <a:pt x="74" y="411"/>
                  </a:lnTo>
                  <a:lnTo>
                    <a:pt x="59" y="394"/>
                  </a:lnTo>
                  <a:lnTo>
                    <a:pt x="45" y="375"/>
                  </a:lnTo>
                  <a:lnTo>
                    <a:pt x="34" y="355"/>
                  </a:lnTo>
                  <a:lnTo>
                    <a:pt x="24" y="335"/>
                  </a:lnTo>
                  <a:lnTo>
                    <a:pt x="15" y="313"/>
                  </a:lnTo>
                  <a:lnTo>
                    <a:pt x="10" y="290"/>
                  </a:lnTo>
                  <a:lnTo>
                    <a:pt x="7" y="267"/>
                  </a:lnTo>
                  <a:lnTo>
                    <a:pt x="6" y="243"/>
                  </a:lnTo>
                  <a:lnTo>
                    <a:pt x="7" y="219"/>
                  </a:lnTo>
                  <a:lnTo>
                    <a:pt x="10" y="195"/>
                  </a:lnTo>
                  <a:lnTo>
                    <a:pt x="15" y="172"/>
                  </a:lnTo>
                  <a:lnTo>
                    <a:pt x="24" y="151"/>
                  </a:lnTo>
                  <a:lnTo>
                    <a:pt x="34" y="129"/>
                  </a:lnTo>
                  <a:lnTo>
                    <a:pt x="45" y="110"/>
                  </a:lnTo>
                  <a:lnTo>
                    <a:pt x="59" y="91"/>
                  </a:lnTo>
                  <a:lnTo>
                    <a:pt x="74" y="76"/>
                  </a:lnTo>
                  <a:lnTo>
                    <a:pt x="91" y="60"/>
                  </a:lnTo>
                  <a:lnTo>
                    <a:pt x="109" y="46"/>
                  </a:lnTo>
                  <a:lnTo>
                    <a:pt x="127" y="34"/>
                  </a:lnTo>
                  <a:lnTo>
                    <a:pt x="148" y="24"/>
                  </a:lnTo>
                  <a:lnTo>
                    <a:pt x="168" y="16"/>
                  </a:lnTo>
                  <a:lnTo>
                    <a:pt x="191" y="10"/>
                  </a:lnTo>
                  <a:lnTo>
                    <a:pt x="214" y="6"/>
                  </a:lnTo>
                  <a:lnTo>
                    <a:pt x="238" y="6"/>
                  </a:lnTo>
                  <a:lnTo>
                    <a:pt x="262" y="6"/>
                  </a:lnTo>
                  <a:lnTo>
                    <a:pt x="285" y="10"/>
                  </a:lnTo>
                  <a:lnTo>
                    <a:pt x="308" y="16"/>
                  </a:lnTo>
                  <a:lnTo>
                    <a:pt x="328" y="24"/>
                  </a:lnTo>
                  <a:lnTo>
                    <a:pt x="349" y="34"/>
                  </a:lnTo>
                  <a:lnTo>
                    <a:pt x="367" y="46"/>
                  </a:lnTo>
                  <a:lnTo>
                    <a:pt x="385" y="60"/>
                  </a:lnTo>
                  <a:lnTo>
                    <a:pt x="402" y="76"/>
                  </a:lnTo>
                  <a:lnTo>
                    <a:pt x="417" y="91"/>
                  </a:lnTo>
                  <a:lnTo>
                    <a:pt x="431" y="110"/>
                  </a:lnTo>
                  <a:lnTo>
                    <a:pt x="442" y="129"/>
                  </a:lnTo>
                  <a:lnTo>
                    <a:pt x="452" y="151"/>
                  </a:lnTo>
                  <a:lnTo>
                    <a:pt x="461" y="172"/>
                  </a:lnTo>
                  <a:lnTo>
                    <a:pt x="466" y="195"/>
                  </a:lnTo>
                  <a:lnTo>
                    <a:pt x="469" y="219"/>
                  </a:lnTo>
                  <a:lnTo>
                    <a:pt x="470" y="243"/>
                  </a:lnTo>
                  <a:close/>
                </a:path>
              </a:pathLst>
            </a:custGeom>
            <a:solidFill>
              <a:srgbClr val="AC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0" name="Freeform 358"/>
            <p:cNvSpPr>
              <a:spLocks noEditPoints="1"/>
            </p:cNvSpPr>
            <p:nvPr/>
          </p:nvSpPr>
          <p:spPr bwMode="auto">
            <a:xfrm>
              <a:off x="4250" y="2226"/>
              <a:ext cx="470" cy="480"/>
            </a:xfrm>
            <a:custGeom>
              <a:avLst/>
              <a:gdLst>
                <a:gd name="T0" fmla="*/ 466 w 470"/>
                <a:gd name="T1" fmla="*/ 192 h 480"/>
                <a:gd name="T2" fmla="*/ 442 w 470"/>
                <a:gd name="T3" fmla="*/ 125 h 480"/>
                <a:gd name="T4" fmla="*/ 401 w 470"/>
                <a:gd name="T5" fmla="*/ 70 h 480"/>
                <a:gd name="T6" fmla="*/ 348 w 470"/>
                <a:gd name="T7" fmla="*/ 29 h 480"/>
                <a:gd name="T8" fmla="*/ 282 w 470"/>
                <a:gd name="T9" fmla="*/ 4 h 480"/>
                <a:gd name="T10" fmla="*/ 211 w 470"/>
                <a:gd name="T11" fmla="*/ 2 h 480"/>
                <a:gd name="T12" fmla="*/ 143 w 470"/>
                <a:gd name="T13" fmla="*/ 19 h 480"/>
                <a:gd name="T14" fmla="*/ 86 w 470"/>
                <a:gd name="T15" fmla="*/ 54 h 480"/>
                <a:gd name="T16" fmla="*/ 40 w 470"/>
                <a:gd name="T17" fmla="*/ 105 h 480"/>
                <a:gd name="T18" fmla="*/ 11 w 470"/>
                <a:gd name="T19" fmla="*/ 169 h 480"/>
                <a:gd name="T20" fmla="*/ 0 w 470"/>
                <a:gd name="T21" fmla="*/ 240 h 480"/>
                <a:gd name="T22" fmla="*/ 11 w 470"/>
                <a:gd name="T23" fmla="*/ 311 h 480"/>
                <a:gd name="T24" fmla="*/ 40 w 470"/>
                <a:gd name="T25" fmla="*/ 374 h 480"/>
                <a:gd name="T26" fmla="*/ 86 w 470"/>
                <a:gd name="T27" fmla="*/ 425 h 480"/>
                <a:gd name="T28" fmla="*/ 143 w 470"/>
                <a:gd name="T29" fmla="*/ 460 h 480"/>
                <a:gd name="T30" fmla="*/ 211 w 470"/>
                <a:gd name="T31" fmla="*/ 479 h 480"/>
                <a:gd name="T32" fmla="*/ 282 w 470"/>
                <a:gd name="T33" fmla="*/ 474 h 480"/>
                <a:gd name="T34" fmla="*/ 348 w 470"/>
                <a:gd name="T35" fmla="*/ 450 h 480"/>
                <a:gd name="T36" fmla="*/ 401 w 470"/>
                <a:gd name="T37" fmla="*/ 409 h 480"/>
                <a:gd name="T38" fmla="*/ 442 w 470"/>
                <a:gd name="T39" fmla="*/ 354 h 480"/>
                <a:gd name="T40" fmla="*/ 466 w 470"/>
                <a:gd name="T41" fmla="*/ 288 h 480"/>
                <a:gd name="T42" fmla="*/ 464 w 470"/>
                <a:gd name="T43" fmla="*/ 240 h 480"/>
                <a:gd name="T44" fmla="*/ 455 w 470"/>
                <a:gd name="T45" fmla="*/ 310 h 480"/>
                <a:gd name="T46" fmla="*/ 426 w 470"/>
                <a:gd name="T47" fmla="*/ 371 h 480"/>
                <a:gd name="T48" fmla="*/ 381 w 470"/>
                <a:gd name="T49" fmla="*/ 420 h 480"/>
                <a:gd name="T50" fmla="*/ 324 w 470"/>
                <a:gd name="T51" fmla="*/ 456 h 480"/>
                <a:gd name="T52" fmla="*/ 259 w 470"/>
                <a:gd name="T53" fmla="*/ 473 h 480"/>
                <a:gd name="T54" fmla="*/ 189 w 470"/>
                <a:gd name="T55" fmla="*/ 470 h 480"/>
                <a:gd name="T56" fmla="*/ 125 w 470"/>
                <a:gd name="T57" fmla="*/ 446 h 480"/>
                <a:gd name="T58" fmla="*/ 72 w 470"/>
                <a:gd name="T59" fmla="*/ 406 h 480"/>
                <a:gd name="T60" fmla="*/ 33 w 470"/>
                <a:gd name="T61" fmla="*/ 352 h 480"/>
                <a:gd name="T62" fmla="*/ 10 w 470"/>
                <a:gd name="T63" fmla="*/ 287 h 480"/>
                <a:gd name="T64" fmla="*/ 7 w 470"/>
                <a:gd name="T65" fmla="*/ 216 h 480"/>
                <a:gd name="T66" fmla="*/ 24 w 470"/>
                <a:gd name="T67" fmla="*/ 148 h 480"/>
                <a:gd name="T68" fmla="*/ 57 w 470"/>
                <a:gd name="T69" fmla="*/ 91 h 480"/>
                <a:gd name="T70" fmla="*/ 107 w 470"/>
                <a:gd name="T71" fmla="*/ 46 h 480"/>
                <a:gd name="T72" fmla="*/ 167 w 470"/>
                <a:gd name="T73" fmla="*/ 16 h 480"/>
                <a:gd name="T74" fmla="*/ 235 w 470"/>
                <a:gd name="T75" fmla="*/ 4 h 480"/>
                <a:gd name="T76" fmla="*/ 303 w 470"/>
                <a:gd name="T77" fmla="*/ 16 h 480"/>
                <a:gd name="T78" fmla="*/ 363 w 470"/>
                <a:gd name="T79" fmla="*/ 46 h 480"/>
                <a:gd name="T80" fmla="*/ 413 w 470"/>
                <a:gd name="T81" fmla="*/ 91 h 480"/>
                <a:gd name="T82" fmla="*/ 446 w 470"/>
                <a:gd name="T83" fmla="*/ 148 h 480"/>
                <a:gd name="T84" fmla="*/ 464 w 470"/>
                <a:gd name="T85" fmla="*/ 216 h 4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70"/>
                <a:gd name="T130" fmla="*/ 0 h 480"/>
                <a:gd name="T131" fmla="*/ 470 w 470"/>
                <a:gd name="T132" fmla="*/ 480 h 48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70" h="480">
                  <a:moveTo>
                    <a:pt x="470" y="240"/>
                  </a:moveTo>
                  <a:lnTo>
                    <a:pt x="469" y="215"/>
                  </a:lnTo>
                  <a:lnTo>
                    <a:pt x="466" y="192"/>
                  </a:lnTo>
                  <a:lnTo>
                    <a:pt x="459" y="169"/>
                  </a:lnTo>
                  <a:lnTo>
                    <a:pt x="452" y="146"/>
                  </a:lnTo>
                  <a:lnTo>
                    <a:pt x="442" y="125"/>
                  </a:lnTo>
                  <a:lnTo>
                    <a:pt x="430" y="105"/>
                  </a:lnTo>
                  <a:lnTo>
                    <a:pt x="416" y="87"/>
                  </a:lnTo>
                  <a:lnTo>
                    <a:pt x="401" y="70"/>
                  </a:lnTo>
                  <a:lnTo>
                    <a:pt x="384" y="54"/>
                  </a:lnTo>
                  <a:lnTo>
                    <a:pt x="366" y="41"/>
                  </a:lnTo>
                  <a:lnTo>
                    <a:pt x="348" y="29"/>
                  </a:lnTo>
                  <a:lnTo>
                    <a:pt x="327" y="19"/>
                  </a:lnTo>
                  <a:lnTo>
                    <a:pt x="305" y="10"/>
                  </a:lnTo>
                  <a:lnTo>
                    <a:pt x="282" y="4"/>
                  </a:lnTo>
                  <a:lnTo>
                    <a:pt x="259" y="2"/>
                  </a:lnTo>
                  <a:lnTo>
                    <a:pt x="235" y="0"/>
                  </a:lnTo>
                  <a:lnTo>
                    <a:pt x="211" y="2"/>
                  </a:lnTo>
                  <a:lnTo>
                    <a:pt x="188" y="4"/>
                  </a:lnTo>
                  <a:lnTo>
                    <a:pt x="165" y="10"/>
                  </a:lnTo>
                  <a:lnTo>
                    <a:pt x="143" y="19"/>
                  </a:lnTo>
                  <a:lnTo>
                    <a:pt x="124" y="29"/>
                  </a:lnTo>
                  <a:lnTo>
                    <a:pt x="104" y="41"/>
                  </a:lnTo>
                  <a:lnTo>
                    <a:pt x="86" y="54"/>
                  </a:lnTo>
                  <a:lnTo>
                    <a:pt x="69" y="70"/>
                  </a:lnTo>
                  <a:lnTo>
                    <a:pt x="54" y="87"/>
                  </a:lnTo>
                  <a:lnTo>
                    <a:pt x="40" y="105"/>
                  </a:lnTo>
                  <a:lnTo>
                    <a:pt x="28" y="125"/>
                  </a:lnTo>
                  <a:lnTo>
                    <a:pt x="18" y="146"/>
                  </a:lnTo>
                  <a:lnTo>
                    <a:pt x="11" y="169"/>
                  </a:lnTo>
                  <a:lnTo>
                    <a:pt x="6" y="192"/>
                  </a:lnTo>
                  <a:lnTo>
                    <a:pt x="1" y="215"/>
                  </a:lnTo>
                  <a:lnTo>
                    <a:pt x="0" y="240"/>
                  </a:lnTo>
                  <a:lnTo>
                    <a:pt x="1" y="264"/>
                  </a:lnTo>
                  <a:lnTo>
                    <a:pt x="6" y="288"/>
                  </a:lnTo>
                  <a:lnTo>
                    <a:pt x="11" y="311"/>
                  </a:lnTo>
                  <a:lnTo>
                    <a:pt x="18" y="332"/>
                  </a:lnTo>
                  <a:lnTo>
                    <a:pt x="28" y="354"/>
                  </a:lnTo>
                  <a:lnTo>
                    <a:pt x="40" y="374"/>
                  </a:lnTo>
                  <a:lnTo>
                    <a:pt x="54" y="392"/>
                  </a:lnTo>
                  <a:lnTo>
                    <a:pt x="69" y="409"/>
                  </a:lnTo>
                  <a:lnTo>
                    <a:pt x="86" y="425"/>
                  </a:lnTo>
                  <a:lnTo>
                    <a:pt x="104" y="439"/>
                  </a:lnTo>
                  <a:lnTo>
                    <a:pt x="124" y="450"/>
                  </a:lnTo>
                  <a:lnTo>
                    <a:pt x="143" y="460"/>
                  </a:lnTo>
                  <a:lnTo>
                    <a:pt x="165" y="469"/>
                  </a:lnTo>
                  <a:lnTo>
                    <a:pt x="188" y="474"/>
                  </a:lnTo>
                  <a:lnTo>
                    <a:pt x="211" y="479"/>
                  </a:lnTo>
                  <a:lnTo>
                    <a:pt x="235" y="480"/>
                  </a:lnTo>
                  <a:lnTo>
                    <a:pt x="259" y="479"/>
                  </a:lnTo>
                  <a:lnTo>
                    <a:pt x="282" y="474"/>
                  </a:lnTo>
                  <a:lnTo>
                    <a:pt x="305" y="469"/>
                  </a:lnTo>
                  <a:lnTo>
                    <a:pt x="327" y="460"/>
                  </a:lnTo>
                  <a:lnTo>
                    <a:pt x="348" y="450"/>
                  </a:lnTo>
                  <a:lnTo>
                    <a:pt x="366" y="439"/>
                  </a:lnTo>
                  <a:lnTo>
                    <a:pt x="384" y="425"/>
                  </a:lnTo>
                  <a:lnTo>
                    <a:pt x="401" y="409"/>
                  </a:lnTo>
                  <a:lnTo>
                    <a:pt x="416" y="392"/>
                  </a:lnTo>
                  <a:lnTo>
                    <a:pt x="430" y="374"/>
                  </a:lnTo>
                  <a:lnTo>
                    <a:pt x="442" y="354"/>
                  </a:lnTo>
                  <a:lnTo>
                    <a:pt x="452" y="332"/>
                  </a:lnTo>
                  <a:lnTo>
                    <a:pt x="459" y="311"/>
                  </a:lnTo>
                  <a:lnTo>
                    <a:pt x="466" y="288"/>
                  </a:lnTo>
                  <a:lnTo>
                    <a:pt x="469" y="264"/>
                  </a:lnTo>
                  <a:lnTo>
                    <a:pt x="470" y="240"/>
                  </a:lnTo>
                  <a:close/>
                  <a:moveTo>
                    <a:pt x="464" y="240"/>
                  </a:moveTo>
                  <a:lnTo>
                    <a:pt x="464" y="264"/>
                  </a:lnTo>
                  <a:lnTo>
                    <a:pt x="460" y="287"/>
                  </a:lnTo>
                  <a:lnTo>
                    <a:pt x="455" y="310"/>
                  </a:lnTo>
                  <a:lnTo>
                    <a:pt x="446" y="331"/>
                  </a:lnTo>
                  <a:lnTo>
                    <a:pt x="437" y="352"/>
                  </a:lnTo>
                  <a:lnTo>
                    <a:pt x="426" y="371"/>
                  </a:lnTo>
                  <a:lnTo>
                    <a:pt x="413" y="389"/>
                  </a:lnTo>
                  <a:lnTo>
                    <a:pt x="398" y="406"/>
                  </a:lnTo>
                  <a:lnTo>
                    <a:pt x="381" y="420"/>
                  </a:lnTo>
                  <a:lnTo>
                    <a:pt x="363" y="435"/>
                  </a:lnTo>
                  <a:lnTo>
                    <a:pt x="345" y="446"/>
                  </a:lnTo>
                  <a:lnTo>
                    <a:pt x="324" y="456"/>
                  </a:lnTo>
                  <a:lnTo>
                    <a:pt x="303" y="464"/>
                  </a:lnTo>
                  <a:lnTo>
                    <a:pt x="281" y="470"/>
                  </a:lnTo>
                  <a:lnTo>
                    <a:pt x="259" y="473"/>
                  </a:lnTo>
                  <a:lnTo>
                    <a:pt x="235" y="474"/>
                  </a:lnTo>
                  <a:lnTo>
                    <a:pt x="211" y="473"/>
                  </a:lnTo>
                  <a:lnTo>
                    <a:pt x="189" y="470"/>
                  </a:lnTo>
                  <a:lnTo>
                    <a:pt x="167" y="464"/>
                  </a:lnTo>
                  <a:lnTo>
                    <a:pt x="146" y="456"/>
                  </a:lnTo>
                  <a:lnTo>
                    <a:pt x="125" y="446"/>
                  </a:lnTo>
                  <a:lnTo>
                    <a:pt x="107" y="435"/>
                  </a:lnTo>
                  <a:lnTo>
                    <a:pt x="89" y="420"/>
                  </a:lnTo>
                  <a:lnTo>
                    <a:pt x="72" y="406"/>
                  </a:lnTo>
                  <a:lnTo>
                    <a:pt x="57" y="389"/>
                  </a:lnTo>
                  <a:lnTo>
                    <a:pt x="44" y="371"/>
                  </a:lnTo>
                  <a:lnTo>
                    <a:pt x="33" y="352"/>
                  </a:lnTo>
                  <a:lnTo>
                    <a:pt x="24" y="331"/>
                  </a:lnTo>
                  <a:lnTo>
                    <a:pt x="15" y="310"/>
                  </a:lnTo>
                  <a:lnTo>
                    <a:pt x="10" y="287"/>
                  </a:lnTo>
                  <a:lnTo>
                    <a:pt x="7" y="264"/>
                  </a:lnTo>
                  <a:lnTo>
                    <a:pt x="6" y="240"/>
                  </a:lnTo>
                  <a:lnTo>
                    <a:pt x="7" y="216"/>
                  </a:lnTo>
                  <a:lnTo>
                    <a:pt x="10" y="192"/>
                  </a:lnTo>
                  <a:lnTo>
                    <a:pt x="15" y="171"/>
                  </a:lnTo>
                  <a:lnTo>
                    <a:pt x="24" y="148"/>
                  </a:lnTo>
                  <a:lnTo>
                    <a:pt x="33" y="128"/>
                  </a:lnTo>
                  <a:lnTo>
                    <a:pt x="44" y="108"/>
                  </a:lnTo>
                  <a:lnTo>
                    <a:pt x="57" y="91"/>
                  </a:lnTo>
                  <a:lnTo>
                    <a:pt x="72" y="74"/>
                  </a:lnTo>
                  <a:lnTo>
                    <a:pt x="89" y="58"/>
                  </a:lnTo>
                  <a:lnTo>
                    <a:pt x="107" y="46"/>
                  </a:lnTo>
                  <a:lnTo>
                    <a:pt x="125" y="33"/>
                  </a:lnTo>
                  <a:lnTo>
                    <a:pt x="146" y="23"/>
                  </a:lnTo>
                  <a:lnTo>
                    <a:pt x="167" y="16"/>
                  </a:lnTo>
                  <a:lnTo>
                    <a:pt x="189" y="10"/>
                  </a:lnTo>
                  <a:lnTo>
                    <a:pt x="211" y="6"/>
                  </a:lnTo>
                  <a:lnTo>
                    <a:pt x="235" y="4"/>
                  </a:lnTo>
                  <a:lnTo>
                    <a:pt x="259" y="6"/>
                  </a:lnTo>
                  <a:lnTo>
                    <a:pt x="281" y="10"/>
                  </a:lnTo>
                  <a:lnTo>
                    <a:pt x="303" y="16"/>
                  </a:lnTo>
                  <a:lnTo>
                    <a:pt x="324" y="23"/>
                  </a:lnTo>
                  <a:lnTo>
                    <a:pt x="345" y="33"/>
                  </a:lnTo>
                  <a:lnTo>
                    <a:pt x="363" y="46"/>
                  </a:lnTo>
                  <a:lnTo>
                    <a:pt x="381" y="58"/>
                  </a:lnTo>
                  <a:lnTo>
                    <a:pt x="398" y="74"/>
                  </a:lnTo>
                  <a:lnTo>
                    <a:pt x="413" y="91"/>
                  </a:lnTo>
                  <a:lnTo>
                    <a:pt x="426" y="108"/>
                  </a:lnTo>
                  <a:lnTo>
                    <a:pt x="437" y="128"/>
                  </a:lnTo>
                  <a:lnTo>
                    <a:pt x="446" y="148"/>
                  </a:lnTo>
                  <a:lnTo>
                    <a:pt x="455" y="171"/>
                  </a:lnTo>
                  <a:lnTo>
                    <a:pt x="460" y="192"/>
                  </a:lnTo>
                  <a:lnTo>
                    <a:pt x="464" y="216"/>
                  </a:lnTo>
                  <a:lnTo>
                    <a:pt x="464" y="240"/>
                  </a:lnTo>
                  <a:close/>
                </a:path>
              </a:pathLst>
            </a:custGeom>
            <a:solidFill>
              <a:srgbClr val="ACC6C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1" name="Freeform 359"/>
            <p:cNvSpPr>
              <a:spLocks noEditPoints="1"/>
            </p:cNvSpPr>
            <p:nvPr/>
          </p:nvSpPr>
          <p:spPr bwMode="auto">
            <a:xfrm>
              <a:off x="4253" y="2229"/>
              <a:ext cx="464" cy="474"/>
            </a:xfrm>
            <a:custGeom>
              <a:avLst/>
              <a:gdLst>
                <a:gd name="T0" fmla="*/ 460 w 464"/>
                <a:gd name="T1" fmla="*/ 189 h 474"/>
                <a:gd name="T2" fmla="*/ 436 w 464"/>
                <a:gd name="T3" fmla="*/ 123 h 474"/>
                <a:gd name="T4" fmla="*/ 396 w 464"/>
                <a:gd name="T5" fmla="*/ 70 h 474"/>
                <a:gd name="T6" fmla="*/ 343 w 464"/>
                <a:gd name="T7" fmla="*/ 28 h 474"/>
                <a:gd name="T8" fmla="*/ 279 w 464"/>
                <a:gd name="T9" fmla="*/ 4 h 474"/>
                <a:gd name="T10" fmla="*/ 208 w 464"/>
                <a:gd name="T11" fmla="*/ 0 h 474"/>
                <a:gd name="T12" fmla="*/ 142 w 464"/>
                <a:gd name="T13" fmla="*/ 18 h 474"/>
                <a:gd name="T14" fmla="*/ 85 w 464"/>
                <a:gd name="T15" fmla="*/ 54 h 474"/>
                <a:gd name="T16" fmla="*/ 39 w 464"/>
                <a:gd name="T17" fmla="*/ 104 h 474"/>
                <a:gd name="T18" fmla="*/ 9 w 464"/>
                <a:gd name="T19" fmla="*/ 166 h 474"/>
                <a:gd name="T20" fmla="*/ 0 w 464"/>
                <a:gd name="T21" fmla="*/ 237 h 474"/>
                <a:gd name="T22" fmla="*/ 9 w 464"/>
                <a:gd name="T23" fmla="*/ 307 h 474"/>
                <a:gd name="T24" fmla="*/ 39 w 464"/>
                <a:gd name="T25" fmla="*/ 369 h 474"/>
                <a:gd name="T26" fmla="*/ 85 w 464"/>
                <a:gd name="T27" fmla="*/ 420 h 474"/>
                <a:gd name="T28" fmla="*/ 142 w 464"/>
                <a:gd name="T29" fmla="*/ 456 h 474"/>
                <a:gd name="T30" fmla="*/ 208 w 464"/>
                <a:gd name="T31" fmla="*/ 473 h 474"/>
                <a:gd name="T32" fmla="*/ 279 w 464"/>
                <a:gd name="T33" fmla="*/ 469 h 474"/>
                <a:gd name="T34" fmla="*/ 343 w 464"/>
                <a:gd name="T35" fmla="*/ 446 h 474"/>
                <a:gd name="T36" fmla="*/ 396 w 464"/>
                <a:gd name="T37" fmla="*/ 405 h 474"/>
                <a:gd name="T38" fmla="*/ 436 w 464"/>
                <a:gd name="T39" fmla="*/ 349 h 474"/>
                <a:gd name="T40" fmla="*/ 460 w 464"/>
                <a:gd name="T41" fmla="*/ 284 h 474"/>
                <a:gd name="T42" fmla="*/ 460 w 464"/>
                <a:gd name="T43" fmla="*/ 237 h 474"/>
                <a:gd name="T44" fmla="*/ 449 w 464"/>
                <a:gd name="T45" fmla="*/ 305 h 474"/>
                <a:gd name="T46" fmla="*/ 421 w 464"/>
                <a:gd name="T47" fmla="*/ 366 h 474"/>
                <a:gd name="T48" fmla="*/ 377 w 464"/>
                <a:gd name="T49" fmla="*/ 416 h 474"/>
                <a:gd name="T50" fmla="*/ 321 w 464"/>
                <a:gd name="T51" fmla="*/ 450 h 474"/>
                <a:gd name="T52" fmla="*/ 256 w 464"/>
                <a:gd name="T53" fmla="*/ 467 h 474"/>
                <a:gd name="T54" fmla="*/ 186 w 464"/>
                <a:gd name="T55" fmla="*/ 464 h 474"/>
                <a:gd name="T56" fmla="*/ 124 w 464"/>
                <a:gd name="T57" fmla="*/ 442 h 474"/>
                <a:gd name="T58" fmla="*/ 71 w 464"/>
                <a:gd name="T59" fmla="*/ 400 h 474"/>
                <a:gd name="T60" fmla="*/ 32 w 464"/>
                <a:gd name="T61" fmla="*/ 348 h 474"/>
                <a:gd name="T62" fmla="*/ 9 w 464"/>
                <a:gd name="T63" fmla="*/ 284 h 474"/>
                <a:gd name="T64" fmla="*/ 5 w 464"/>
                <a:gd name="T65" fmla="*/ 213 h 474"/>
                <a:gd name="T66" fmla="*/ 22 w 464"/>
                <a:gd name="T67" fmla="*/ 146 h 474"/>
                <a:gd name="T68" fmla="*/ 57 w 464"/>
                <a:gd name="T69" fmla="*/ 89 h 474"/>
                <a:gd name="T70" fmla="*/ 105 w 464"/>
                <a:gd name="T71" fmla="*/ 44 h 474"/>
                <a:gd name="T72" fmla="*/ 164 w 464"/>
                <a:gd name="T73" fmla="*/ 16 h 474"/>
                <a:gd name="T74" fmla="*/ 232 w 464"/>
                <a:gd name="T75" fmla="*/ 4 h 474"/>
                <a:gd name="T76" fmla="*/ 300 w 464"/>
                <a:gd name="T77" fmla="*/ 16 h 474"/>
                <a:gd name="T78" fmla="*/ 359 w 464"/>
                <a:gd name="T79" fmla="*/ 44 h 474"/>
                <a:gd name="T80" fmla="*/ 407 w 464"/>
                <a:gd name="T81" fmla="*/ 89 h 474"/>
                <a:gd name="T82" fmla="*/ 442 w 464"/>
                <a:gd name="T83" fmla="*/ 146 h 474"/>
                <a:gd name="T84" fmla="*/ 459 w 464"/>
                <a:gd name="T85" fmla="*/ 213 h 4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64"/>
                <a:gd name="T130" fmla="*/ 0 h 474"/>
                <a:gd name="T131" fmla="*/ 464 w 464"/>
                <a:gd name="T132" fmla="*/ 474 h 4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64" h="474">
                  <a:moveTo>
                    <a:pt x="464" y="237"/>
                  </a:moveTo>
                  <a:lnTo>
                    <a:pt x="463" y="213"/>
                  </a:lnTo>
                  <a:lnTo>
                    <a:pt x="460" y="189"/>
                  </a:lnTo>
                  <a:lnTo>
                    <a:pt x="455" y="166"/>
                  </a:lnTo>
                  <a:lnTo>
                    <a:pt x="446" y="145"/>
                  </a:lnTo>
                  <a:lnTo>
                    <a:pt x="436" y="123"/>
                  </a:lnTo>
                  <a:lnTo>
                    <a:pt x="425" y="104"/>
                  </a:lnTo>
                  <a:lnTo>
                    <a:pt x="411" y="85"/>
                  </a:lnTo>
                  <a:lnTo>
                    <a:pt x="396" y="70"/>
                  </a:lnTo>
                  <a:lnTo>
                    <a:pt x="379" y="54"/>
                  </a:lnTo>
                  <a:lnTo>
                    <a:pt x="361" y="40"/>
                  </a:lnTo>
                  <a:lnTo>
                    <a:pt x="343" y="28"/>
                  </a:lnTo>
                  <a:lnTo>
                    <a:pt x="322" y="18"/>
                  </a:lnTo>
                  <a:lnTo>
                    <a:pt x="302" y="10"/>
                  </a:lnTo>
                  <a:lnTo>
                    <a:pt x="279" y="4"/>
                  </a:lnTo>
                  <a:lnTo>
                    <a:pt x="256" y="0"/>
                  </a:lnTo>
                  <a:lnTo>
                    <a:pt x="232" y="0"/>
                  </a:lnTo>
                  <a:lnTo>
                    <a:pt x="208" y="0"/>
                  </a:lnTo>
                  <a:lnTo>
                    <a:pt x="185" y="4"/>
                  </a:lnTo>
                  <a:lnTo>
                    <a:pt x="162" y="10"/>
                  </a:lnTo>
                  <a:lnTo>
                    <a:pt x="142" y="18"/>
                  </a:lnTo>
                  <a:lnTo>
                    <a:pt x="121" y="28"/>
                  </a:lnTo>
                  <a:lnTo>
                    <a:pt x="103" y="40"/>
                  </a:lnTo>
                  <a:lnTo>
                    <a:pt x="85" y="54"/>
                  </a:lnTo>
                  <a:lnTo>
                    <a:pt x="68" y="70"/>
                  </a:lnTo>
                  <a:lnTo>
                    <a:pt x="53" y="85"/>
                  </a:lnTo>
                  <a:lnTo>
                    <a:pt x="39" y="104"/>
                  </a:lnTo>
                  <a:lnTo>
                    <a:pt x="28" y="123"/>
                  </a:lnTo>
                  <a:lnTo>
                    <a:pt x="18" y="145"/>
                  </a:lnTo>
                  <a:lnTo>
                    <a:pt x="9" y="166"/>
                  </a:lnTo>
                  <a:lnTo>
                    <a:pt x="4" y="189"/>
                  </a:lnTo>
                  <a:lnTo>
                    <a:pt x="1" y="213"/>
                  </a:lnTo>
                  <a:lnTo>
                    <a:pt x="0" y="237"/>
                  </a:lnTo>
                  <a:lnTo>
                    <a:pt x="1" y="261"/>
                  </a:lnTo>
                  <a:lnTo>
                    <a:pt x="4" y="284"/>
                  </a:lnTo>
                  <a:lnTo>
                    <a:pt x="9" y="307"/>
                  </a:lnTo>
                  <a:lnTo>
                    <a:pt x="18" y="329"/>
                  </a:lnTo>
                  <a:lnTo>
                    <a:pt x="28" y="349"/>
                  </a:lnTo>
                  <a:lnTo>
                    <a:pt x="39" y="369"/>
                  </a:lnTo>
                  <a:lnTo>
                    <a:pt x="53" y="388"/>
                  </a:lnTo>
                  <a:lnTo>
                    <a:pt x="68" y="405"/>
                  </a:lnTo>
                  <a:lnTo>
                    <a:pt x="85" y="420"/>
                  </a:lnTo>
                  <a:lnTo>
                    <a:pt x="103" y="433"/>
                  </a:lnTo>
                  <a:lnTo>
                    <a:pt x="121" y="446"/>
                  </a:lnTo>
                  <a:lnTo>
                    <a:pt x="142" y="456"/>
                  </a:lnTo>
                  <a:lnTo>
                    <a:pt x="162" y="463"/>
                  </a:lnTo>
                  <a:lnTo>
                    <a:pt x="185" y="469"/>
                  </a:lnTo>
                  <a:lnTo>
                    <a:pt x="208" y="473"/>
                  </a:lnTo>
                  <a:lnTo>
                    <a:pt x="232" y="474"/>
                  </a:lnTo>
                  <a:lnTo>
                    <a:pt x="256" y="473"/>
                  </a:lnTo>
                  <a:lnTo>
                    <a:pt x="279" y="469"/>
                  </a:lnTo>
                  <a:lnTo>
                    <a:pt x="302" y="463"/>
                  </a:lnTo>
                  <a:lnTo>
                    <a:pt x="322" y="456"/>
                  </a:lnTo>
                  <a:lnTo>
                    <a:pt x="343" y="446"/>
                  </a:lnTo>
                  <a:lnTo>
                    <a:pt x="361" y="433"/>
                  </a:lnTo>
                  <a:lnTo>
                    <a:pt x="379" y="420"/>
                  </a:lnTo>
                  <a:lnTo>
                    <a:pt x="396" y="405"/>
                  </a:lnTo>
                  <a:lnTo>
                    <a:pt x="411" y="388"/>
                  </a:lnTo>
                  <a:lnTo>
                    <a:pt x="425" y="369"/>
                  </a:lnTo>
                  <a:lnTo>
                    <a:pt x="436" y="349"/>
                  </a:lnTo>
                  <a:lnTo>
                    <a:pt x="446" y="329"/>
                  </a:lnTo>
                  <a:lnTo>
                    <a:pt x="455" y="307"/>
                  </a:lnTo>
                  <a:lnTo>
                    <a:pt x="460" y="284"/>
                  </a:lnTo>
                  <a:lnTo>
                    <a:pt x="463" y="261"/>
                  </a:lnTo>
                  <a:lnTo>
                    <a:pt x="464" y="237"/>
                  </a:lnTo>
                  <a:close/>
                  <a:moveTo>
                    <a:pt x="460" y="237"/>
                  </a:moveTo>
                  <a:lnTo>
                    <a:pt x="459" y="260"/>
                  </a:lnTo>
                  <a:lnTo>
                    <a:pt x="455" y="284"/>
                  </a:lnTo>
                  <a:lnTo>
                    <a:pt x="449" y="305"/>
                  </a:lnTo>
                  <a:lnTo>
                    <a:pt x="442" y="327"/>
                  </a:lnTo>
                  <a:lnTo>
                    <a:pt x="432" y="348"/>
                  </a:lnTo>
                  <a:lnTo>
                    <a:pt x="421" y="366"/>
                  </a:lnTo>
                  <a:lnTo>
                    <a:pt x="407" y="385"/>
                  </a:lnTo>
                  <a:lnTo>
                    <a:pt x="393" y="400"/>
                  </a:lnTo>
                  <a:lnTo>
                    <a:pt x="377" y="416"/>
                  </a:lnTo>
                  <a:lnTo>
                    <a:pt x="359" y="429"/>
                  </a:lnTo>
                  <a:lnTo>
                    <a:pt x="340" y="442"/>
                  </a:lnTo>
                  <a:lnTo>
                    <a:pt x="321" y="450"/>
                  </a:lnTo>
                  <a:lnTo>
                    <a:pt x="300" y="459"/>
                  </a:lnTo>
                  <a:lnTo>
                    <a:pt x="278" y="464"/>
                  </a:lnTo>
                  <a:lnTo>
                    <a:pt x="256" y="467"/>
                  </a:lnTo>
                  <a:lnTo>
                    <a:pt x="232" y="469"/>
                  </a:lnTo>
                  <a:lnTo>
                    <a:pt x="208" y="467"/>
                  </a:lnTo>
                  <a:lnTo>
                    <a:pt x="186" y="464"/>
                  </a:lnTo>
                  <a:lnTo>
                    <a:pt x="164" y="459"/>
                  </a:lnTo>
                  <a:lnTo>
                    <a:pt x="143" y="450"/>
                  </a:lnTo>
                  <a:lnTo>
                    <a:pt x="124" y="442"/>
                  </a:lnTo>
                  <a:lnTo>
                    <a:pt x="105" y="429"/>
                  </a:lnTo>
                  <a:lnTo>
                    <a:pt x="87" y="416"/>
                  </a:lnTo>
                  <a:lnTo>
                    <a:pt x="71" y="400"/>
                  </a:lnTo>
                  <a:lnTo>
                    <a:pt x="57" y="385"/>
                  </a:lnTo>
                  <a:lnTo>
                    <a:pt x="43" y="366"/>
                  </a:lnTo>
                  <a:lnTo>
                    <a:pt x="32" y="348"/>
                  </a:lnTo>
                  <a:lnTo>
                    <a:pt x="22" y="327"/>
                  </a:lnTo>
                  <a:lnTo>
                    <a:pt x="15" y="305"/>
                  </a:lnTo>
                  <a:lnTo>
                    <a:pt x="9" y="284"/>
                  </a:lnTo>
                  <a:lnTo>
                    <a:pt x="5" y="260"/>
                  </a:lnTo>
                  <a:lnTo>
                    <a:pt x="4" y="237"/>
                  </a:lnTo>
                  <a:lnTo>
                    <a:pt x="5" y="213"/>
                  </a:lnTo>
                  <a:lnTo>
                    <a:pt x="9" y="190"/>
                  </a:lnTo>
                  <a:lnTo>
                    <a:pt x="15" y="168"/>
                  </a:lnTo>
                  <a:lnTo>
                    <a:pt x="22" y="146"/>
                  </a:lnTo>
                  <a:lnTo>
                    <a:pt x="32" y="126"/>
                  </a:lnTo>
                  <a:lnTo>
                    <a:pt x="43" y="106"/>
                  </a:lnTo>
                  <a:lnTo>
                    <a:pt x="57" y="89"/>
                  </a:lnTo>
                  <a:lnTo>
                    <a:pt x="71" y="72"/>
                  </a:lnTo>
                  <a:lnTo>
                    <a:pt x="87" y="58"/>
                  </a:lnTo>
                  <a:lnTo>
                    <a:pt x="105" y="44"/>
                  </a:lnTo>
                  <a:lnTo>
                    <a:pt x="124" y="33"/>
                  </a:lnTo>
                  <a:lnTo>
                    <a:pt x="143" y="23"/>
                  </a:lnTo>
                  <a:lnTo>
                    <a:pt x="164" y="16"/>
                  </a:lnTo>
                  <a:lnTo>
                    <a:pt x="186" y="10"/>
                  </a:lnTo>
                  <a:lnTo>
                    <a:pt x="208" y="6"/>
                  </a:lnTo>
                  <a:lnTo>
                    <a:pt x="232" y="4"/>
                  </a:lnTo>
                  <a:lnTo>
                    <a:pt x="256" y="6"/>
                  </a:lnTo>
                  <a:lnTo>
                    <a:pt x="278" y="10"/>
                  </a:lnTo>
                  <a:lnTo>
                    <a:pt x="300" y="16"/>
                  </a:lnTo>
                  <a:lnTo>
                    <a:pt x="321" y="23"/>
                  </a:lnTo>
                  <a:lnTo>
                    <a:pt x="340" y="33"/>
                  </a:lnTo>
                  <a:lnTo>
                    <a:pt x="359" y="44"/>
                  </a:lnTo>
                  <a:lnTo>
                    <a:pt x="377" y="58"/>
                  </a:lnTo>
                  <a:lnTo>
                    <a:pt x="393" y="72"/>
                  </a:lnTo>
                  <a:lnTo>
                    <a:pt x="407" y="89"/>
                  </a:lnTo>
                  <a:lnTo>
                    <a:pt x="421" y="106"/>
                  </a:lnTo>
                  <a:lnTo>
                    <a:pt x="432" y="126"/>
                  </a:lnTo>
                  <a:lnTo>
                    <a:pt x="442" y="146"/>
                  </a:lnTo>
                  <a:lnTo>
                    <a:pt x="449" y="168"/>
                  </a:lnTo>
                  <a:lnTo>
                    <a:pt x="455" y="190"/>
                  </a:lnTo>
                  <a:lnTo>
                    <a:pt x="459" y="213"/>
                  </a:lnTo>
                  <a:lnTo>
                    <a:pt x="460" y="237"/>
                  </a:lnTo>
                  <a:close/>
                </a:path>
              </a:pathLst>
            </a:custGeom>
            <a:solidFill>
              <a:srgbClr val="B1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2" name="Freeform 360"/>
            <p:cNvSpPr>
              <a:spLocks noEditPoints="1"/>
            </p:cNvSpPr>
            <p:nvPr/>
          </p:nvSpPr>
          <p:spPr bwMode="auto">
            <a:xfrm>
              <a:off x="4256" y="2230"/>
              <a:ext cx="458" cy="470"/>
            </a:xfrm>
            <a:custGeom>
              <a:avLst/>
              <a:gdLst>
                <a:gd name="T0" fmla="*/ 454 w 458"/>
                <a:gd name="T1" fmla="*/ 188 h 470"/>
                <a:gd name="T2" fmla="*/ 431 w 458"/>
                <a:gd name="T3" fmla="*/ 124 h 470"/>
                <a:gd name="T4" fmla="*/ 392 w 458"/>
                <a:gd name="T5" fmla="*/ 70 h 470"/>
                <a:gd name="T6" fmla="*/ 339 w 458"/>
                <a:gd name="T7" fmla="*/ 29 h 470"/>
                <a:gd name="T8" fmla="*/ 275 w 458"/>
                <a:gd name="T9" fmla="*/ 6 h 470"/>
                <a:gd name="T10" fmla="*/ 205 w 458"/>
                <a:gd name="T11" fmla="*/ 2 h 470"/>
                <a:gd name="T12" fmla="*/ 140 w 458"/>
                <a:gd name="T13" fmla="*/ 19 h 470"/>
                <a:gd name="T14" fmla="*/ 83 w 458"/>
                <a:gd name="T15" fmla="*/ 54 h 470"/>
                <a:gd name="T16" fmla="*/ 38 w 458"/>
                <a:gd name="T17" fmla="*/ 104 h 470"/>
                <a:gd name="T18" fmla="*/ 9 w 458"/>
                <a:gd name="T19" fmla="*/ 167 h 470"/>
                <a:gd name="T20" fmla="*/ 0 w 458"/>
                <a:gd name="T21" fmla="*/ 236 h 470"/>
                <a:gd name="T22" fmla="*/ 9 w 458"/>
                <a:gd name="T23" fmla="*/ 306 h 470"/>
                <a:gd name="T24" fmla="*/ 38 w 458"/>
                <a:gd name="T25" fmla="*/ 367 h 470"/>
                <a:gd name="T26" fmla="*/ 83 w 458"/>
                <a:gd name="T27" fmla="*/ 416 h 470"/>
                <a:gd name="T28" fmla="*/ 140 w 458"/>
                <a:gd name="T29" fmla="*/ 452 h 470"/>
                <a:gd name="T30" fmla="*/ 205 w 458"/>
                <a:gd name="T31" fmla="*/ 469 h 470"/>
                <a:gd name="T32" fmla="*/ 275 w 458"/>
                <a:gd name="T33" fmla="*/ 466 h 470"/>
                <a:gd name="T34" fmla="*/ 339 w 458"/>
                <a:gd name="T35" fmla="*/ 442 h 470"/>
                <a:gd name="T36" fmla="*/ 392 w 458"/>
                <a:gd name="T37" fmla="*/ 402 h 470"/>
                <a:gd name="T38" fmla="*/ 431 w 458"/>
                <a:gd name="T39" fmla="*/ 348 h 470"/>
                <a:gd name="T40" fmla="*/ 454 w 458"/>
                <a:gd name="T41" fmla="*/ 283 h 470"/>
                <a:gd name="T42" fmla="*/ 454 w 458"/>
                <a:gd name="T43" fmla="*/ 236 h 470"/>
                <a:gd name="T44" fmla="*/ 443 w 458"/>
                <a:gd name="T45" fmla="*/ 304 h 470"/>
                <a:gd name="T46" fmla="*/ 415 w 458"/>
                <a:gd name="T47" fmla="*/ 364 h 470"/>
                <a:gd name="T48" fmla="*/ 372 w 458"/>
                <a:gd name="T49" fmla="*/ 414 h 470"/>
                <a:gd name="T50" fmla="*/ 317 w 458"/>
                <a:gd name="T51" fmla="*/ 448 h 470"/>
                <a:gd name="T52" fmla="*/ 253 w 458"/>
                <a:gd name="T53" fmla="*/ 465 h 470"/>
                <a:gd name="T54" fmla="*/ 183 w 458"/>
                <a:gd name="T55" fmla="*/ 460 h 470"/>
                <a:gd name="T56" fmla="*/ 122 w 458"/>
                <a:gd name="T57" fmla="*/ 438 h 470"/>
                <a:gd name="T58" fmla="*/ 70 w 458"/>
                <a:gd name="T59" fmla="*/ 398 h 470"/>
                <a:gd name="T60" fmla="*/ 32 w 458"/>
                <a:gd name="T61" fmla="*/ 345 h 470"/>
                <a:gd name="T62" fmla="*/ 9 w 458"/>
                <a:gd name="T63" fmla="*/ 282 h 470"/>
                <a:gd name="T64" fmla="*/ 5 w 458"/>
                <a:gd name="T65" fmla="*/ 212 h 470"/>
                <a:gd name="T66" fmla="*/ 22 w 458"/>
                <a:gd name="T67" fmla="*/ 147 h 470"/>
                <a:gd name="T68" fmla="*/ 55 w 458"/>
                <a:gd name="T69" fmla="*/ 90 h 470"/>
                <a:gd name="T70" fmla="*/ 104 w 458"/>
                <a:gd name="T71" fmla="*/ 46 h 470"/>
                <a:gd name="T72" fmla="*/ 162 w 458"/>
                <a:gd name="T73" fmla="*/ 16 h 470"/>
                <a:gd name="T74" fmla="*/ 229 w 458"/>
                <a:gd name="T75" fmla="*/ 6 h 470"/>
                <a:gd name="T76" fmla="*/ 296 w 458"/>
                <a:gd name="T77" fmla="*/ 16 h 470"/>
                <a:gd name="T78" fmla="*/ 354 w 458"/>
                <a:gd name="T79" fmla="*/ 46 h 470"/>
                <a:gd name="T80" fmla="*/ 403 w 458"/>
                <a:gd name="T81" fmla="*/ 90 h 470"/>
                <a:gd name="T82" fmla="*/ 436 w 458"/>
                <a:gd name="T83" fmla="*/ 147 h 470"/>
                <a:gd name="T84" fmla="*/ 453 w 458"/>
                <a:gd name="T85" fmla="*/ 212 h 4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8"/>
                <a:gd name="T130" fmla="*/ 0 h 470"/>
                <a:gd name="T131" fmla="*/ 458 w 458"/>
                <a:gd name="T132" fmla="*/ 470 h 4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8" h="470">
                  <a:moveTo>
                    <a:pt x="458" y="236"/>
                  </a:moveTo>
                  <a:lnTo>
                    <a:pt x="458" y="212"/>
                  </a:lnTo>
                  <a:lnTo>
                    <a:pt x="454" y="188"/>
                  </a:lnTo>
                  <a:lnTo>
                    <a:pt x="449" y="167"/>
                  </a:lnTo>
                  <a:lnTo>
                    <a:pt x="440" y="144"/>
                  </a:lnTo>
                  <a:lnTo>
                    <a:pt x="431" y="124"/>
                  </a:lnTo>
                  <a:lnTo>
                    <a:pt x="420" y="104"/>
                  </a:lnTo>
                  <a:lnTo>
                    <a:pt x="407" y="87"/>
                  </a:lnTo>
                  <a:lnTo>
                    <a:pt x="392" y="70"/>
                  </a:lnTo>
                  <a:lnTo>
                    <a:pt x="375" y="54"/>
                  </a:lnTo>
                  <a:lnTo>
                    <a:pt x="357" y="42"/>
                  </a:lnTo>
                  <a:lnTo>
                    <a:pt x="339" y="29"/>
                  </a:lnTo>
                  <a:lnTo>
                    <a:pt x="318" y="19"/>
                  </a:lnTo>
                  <a:lnTo>
                    <a:pt x="297" y="12"/>
                  </a:lnTo>
                  <a:lnTo>
                    <a:pt x="275" y="6"/>
                  </a:lnTo>
                  <a:lnTo>
                    <a:pt x="253" y="2"/>
                  </a:lnTo>
                  <a:lnTo>
                    <a:pt x="229" y="0"/>
                  </a:lnTo>
                  <a:lnTo>
                    <a:pt x="205" y="2"/>
                  </a:lnTo>
                  <a:lnTo>
                    <a:pt x="183" y="6"/>
                  </a:lnTo>
                  <a:lnTo>
                    <a:pt x="161" y="12"/>
                  </a:lnTo>
                  <a:lnTo>
                    <a:pt x="140" y="19"/>
                  </a:lnTo>
                  <a:lnTo>
                    <a:pt x="119" y="29"/>
                  </a:lnTo>
                  <a:lnTo>
                    <a:pt x="101" y="42"/>
                  </a:lnTo>
                  <a:lnTo>
                    <a:pt x="83" y="54"/>
                  </a:lnTo>
                  <a:lnTo>
                    <a:pt x="66" y="70"/>
                  </a:lnTo>
                  <a:lnTo>
                    <a:pt x="51" y="87"/>
                  </a:lnTo>
                  <a:lnTo>
                    <a:pt x="38" y="104"/>
                  </a:lnTo>
                  <a:lnTo>
                    <a:pt x="27" y="124"/>
                  </a:lnTo>
                  <a:lnTo>
                    <a:pt x="18" y="144"/>
                  </a:lnTo>
                  <a:lnTo>
                    <a:pt x="9" y="167"/>
                  </a:lnTo>
                  <a:lnTo>
                    <a:pt x="4" y="188"/>
                  </a:lnTo>
                  <a:lnTo>
                    <a:pt x="1" y="212"/>
                  </a:lnTo>
                  <a:lnTo>
                    <a:pt x="0" y="236"/>
                  </a:lnTo>
                  <a:lnTo>
                    <a:pt x="1" y="260"/>
                  </a:lnTo>
                  <a:lnTo>
                    <a:pt x="4" y="283"/>
                  </a:lnTo>
                  <a:lnTo>
                    <a:pt x="9" y="306"/>
                  </a:lnTo>
                  <a:lnTo>
                    <a:pt x="18" y="327"/>
                  </a:lnTo>
                  <a:lnTo>
                    <a:pt x="27" y="348"/>
                  </a:lnTo>
                  <a:lnTo>
                    <a:pt x="38" y="367"/>
                  </a:lnTo>
                  <a:lnTo>
                    <a:pt x="51" y="385"/>
                  </a:lnTo>
                  <a:lnTo>
                    <a:pt x="66" y="402"/>
                  </a:lnTo>
                  <a:lnTo>
                    <a:pt x="83" y="416"/>
                  </a:lnTo>
                  <a:lnTo>
                    <a:pt x="101" y="431"/>
                  </a:lnTo>
                  <a:lnTo>
                    <a:pt x="119" y="442"/>
                  </a:lnTo>
                  <a:lnTo>
                    <a:pt x="140" y="452"/>
                  </a:lnTo>
                  <a:lnTo>
                    <a:pt x="161" y="460"/>
                  </a:lnTo>
                  <a:lnTo>
                    <a:pt x="183" y="466"/>
                  </a:lnTo>
                  <a:lnTo>
                    <a:pt x="205" y="469"/>
                  </a:lnTo>
                  <a:lnTo>
                    <a:pt x="229" y="470"/>
                  </a:lnTo>
                  <a:lnTo>
                    <a:pt x="253" y="469"/>
                  </a:lnTo>
                  <a:lnTo>
                    <a:pt x="275" y="466"/>
                  </a:lnTo>
                  <a:lnTo>
                    <a:pt x="297" y="460"/>
                  </a:lnTo>
                  <a:lnTo>
                    <a:pt x="318" y="452"/>
                  </a:lnTo>
                  <a:lnTo>
                    <a:pt x="339" y="442"/>
                  </a:lnTo>
                  <a:lnTo>
                    <a:pt x="357" y="431"/>
                  </a:lnTo>
                  <a:lnTo>
                    <a:pt x="375" y="416"/>
                  </a:lnTo>
                  <a:lnTo>
                    <a:pt x="392" y="402"/>
                  </a:lnTo>
                  <a:lnTo>
                    <a:pt x="407" y="385"/>
                  </a:lnTo>
                  <a:lnTo>
                    <a:pt x="420" y="367"/>
                  </a:lnTo>
                  <a:lnTo>
                    <a:pt x="431" y="348"/>
                  </a:lnTo>
                  <a:lnTo>
                    <a:pt x="440" y="327"/>
                  </a:lnTo>
                  <a:lnTo>
                    <a:pt x="449" y="306"/>
                  </a:lnTo>
                  <a:lnTo>
                    <a:pt x="454" y="283"/>
                  </a:lnTo>
                  <a:lnTo>
                    <a:pt x="458" y="260"/>
                  </a:lnTo>
                  <a:lnTo>
                    <a:pt x="458" y="236"/>
                  </a:lnTo>
                  <a:close/>
                  <a:moveTo>
                    <a:pt x="454" y="236"/>
                  </a:moveTo>
                  <a:lnTo>
                    <a:pt x="453" y="259"/>
                  </a:lnTo>
                  <a:lnTo>
                    <a:pt x="449" y="282"/>
                  </a:lnTo>
                  <a:lnTo>
                    <a:pt x="443" y="304"/>
                  </a:lnTo>
                  <a:lnTo>
                    <a:pt x="436" y="326"/>
                  </a:lnTo>
                  <a:lnTo>
                    <a:pt x="426" y="345"/>
                  </a:lnTo>
                  <a:lnTo>
                    <a:pt x="415" y="364"/>
                  </a:lnTo>
                  <a:lnTo>
                    <a:pt x="403" y="382"/>
                  </a:lnTo>
                  <a:lnTo>
                    <a:pt x="388" y="398"/>
                  </a:lnTo>
                  <a:lnTo>
                    <a:pt x="372" y="414"/>
                  </a:lnTo>
                  <a:lnTo>
                    <a:pt x="354" y="426"/>
                  </a:lnTo>
                  <a:lnTo>
                    <a:pt x="336" y="438"/>
                  </a:lnTo>
                  <a:lnTo>
                    <a:pt x="317" y="448"/>
                  </a:lnTo>
                  <a:lnTo>
                    <a:pt x="296" y="455"/>
                  </a:lnTo>
                  <a:lnTo>
                    <a:pt x="275" y="460"/>
                  </a:lnTo>
                  <a:lnTo>
                    <a:pt x="253" y="465"/>
                  </a:lnTo>
                  <a:lnTo>
                    <a:pt x="229" y="465"/>
                  </a:lnTo>
                  <a:lnTo>
                    <a:pt x="205" y="465"/>
                  </a:lnTo>
                  <a:lnTo>
                    <a:pt x="183" y="460"/>
                  </a:lnTo>
                  <a:lnTo>
                    <a:pt x="162" y="455"/>
                  </a:lnTo>
                  <a:lnTo>
                    <a:pt x="141" y="448"/>
                  </a:lnTo>
                  <a:lnTo>
                    <a:pt x="122" y="438"/>
                  </a:lnTo>
                  <a:lnTo>
                    <a:pt x="104" y="426"/>
                  </a:lnTo>
                  <a:lnTo>
                    <a:pt x="86" y="414"/>
                  </a:lnTo>
                  <a:lnTo>
                    <a:pt x="70" y="398"/>
                  </a:lnTo>
                  <a:lnTo>
                    <a:pt x="55" y="382"/>
                  </a:lnTo>
                  <a:lnTo>
                    <a:pt x="43" y="364"/>
                  </a:lnTo>
                  <a:lnTo>
                    <a:pt x="32" y="345"/>
                  </a:lnTo>
                  <a:lnTo>
                    <a:pt x="22" y="326"/>
                  </a:lnTo>
                  <a:lnTo>
                    <a:pt x="15" y="304"/>
                  </a:lnTo>
                  <a:lnTo>
                    <a:pt x="9" y="282"/>
                  </a:lnTo>
                  <a:lnTo>
                    <a:pt x="5" y="259"/>
                  </a:lnTo>
                  <a:lnTo>
                    <a:pt x="4" y="236"/>
                  </a:lnTo>
                  <a:lnTo>
                    <a:pt x="5" y="212"/>
                  </a:lnTo>
                  <a:lnTo>
                    <a:pt x="9" y="189"/>
                  </a:lnTo>
                  <a:lnTo>
                    <a:pt x="15" y="168"/>
                  </a:lnTo>
                  <a:lnTo>
                    <a:pt x="22" y="147"/>
                  </a:lnTo>
                  <a:lnTo>
                    <a:pt x="32" y="127"/>
                  </a:lnTo>
                  <a:lnTo>
                    <a:pt x="43" y="107"/>
                  </a:lnTo>
                  <a:lnTo>
                    <a:pt x="55" y="90"/>
                  </a:lnTo>
                  <a:lnTo>
                    <a:pt x="70" y="73"/>
                  </a:lnTo>
                  <a:lnTo>
                    <a:pt x="86" y="59"/>
                  </a:lnTo>
                  <a:lnTo>
                    <a:pt x="104" y="46"/>
                  </a:lnTo>
                  <a:lnTo>
                    <a:pt x="122" y="34"/>
                  </a:lnTo>
                  <a:lnTo>
                    <a:pt x="141" y="25"/>
                  </a:lnTo>
                  <a:lnTo>
                    <a:pt x="162" y="16"/>
                  </a:lnTo>
                  <a:lnTo>
                    <a:pt x="183" y="10"/>
                  </a:lnTo>
                  <a:lnTo>
                    <a:pt x="205" y="7"/>
                  </a:lnTo>
                  <a:lnTo>
                    <a:pt x="229" y="6"/>
                  </a:lnTo>
                  <a:lnTo>
                    <a:pt x="253" y="7"/>
                  </a:lnTo>
                  <a:lnTo>
                    <a:pt x="275" y="10"/>
                  </a:lnTo>
                  <a:lnTo>
                    <a:pt x="296" y="16"/>
                  </a:lnTo>
                  <a:lnTo>
                    <a:pt x="317" y="25"/>
                  </a:lnTo>
                  <a:lnTo>
                    <a:pt x="336" y="34"/>
                  </a:lnTo>
                  <a:lnTo>
                    <a:pt x="354" y="46"/>
                  </a:lnTo>
                  <a:lnTo>
                    <a:pt x="372" y="59"/>
                  </a:lnTo>
                  <a:lnTo>
                    <a:pt x="388" y="73"/>
                  </a:lnTo>
                  <a:lnTo>
                    <a:pt x="403" y="90"/>
                  </a:lnTo>
                  <a:lnTo>
                    <a:pt x="415" y="107"/>
                  </a:lnTo>
                  <a:lnTo>
                    <a:pt x="426" y="127"/>
                  </a:lnTo>
                  <a:lnTo>
                    <a:pt x="436" y="147"/>
                  </a:lnTo>
                  <a:lnTo>
                    <a:pt x="443" y="168"/>
                  </a:lnTo>
                  <a:lnTo>
                    <a:pt x="449" y="189"/>
                  </a:lnTo>
                  <a:lnTo>
                    <a:pt x="453" y="212"/>
                  </a:lnTo>
                  <a:lnTo>
                    <a:pt x="454" y="236"/>
                  </a:lnTo>
                  <a:close/>
                </a:path>
              </a:pathLst>
            </a:custGeom>
            <a:solidFill>
              <a:srgbClr val="B1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3" name="Freeform 361"/>
            <p:cNvSpPr>
              <a:spLocks noEditPoints="1"/>
            </p:cNvSpPr>
            <p:nvPr/>
          </p:nvSpPr>
          <p:spPr bwMode="auto">
            <a:xfrm>
              <a:off x="4257" y="2233"/>
              <a:ext cx="456" cy="465"/>
            </a:xfrm>
            <a:custGeom>
              <a:avLst/>
              <a:gdLst>
                <a:gd name="T0" fmla="*/ 451 w 456"/>
                <a:gd name="T1" fmla="*/ 186 h 465"/>
                <a:gd name="T2" fmla="*/ 428 w 456"/>
                <a:gd name="T3" fmla="*/ 122 h 465"/>
                <a:gd name="T4" fmla="*/ 389 w 456"/>
                <a:gd name="T5" fmla="*/ 68 h 465"/>
                <a:gd name="T6" fmla="*/ 336 w 456"/>
                <a:gd name="T7" fmla="*/ 29 h 465"/>
                <a:gd name="T8" fmla="*/ 274 w 456"/>
                <a:gd name="T9" fmla="*/ 6 h 465"/>
                <a:gd name="T10" fmla="*/ 204 w 456"/>
                <a:gd name="T11" fmla="*/ 2 h 465"/>
                <a:gd name="T12" fmla="*/ 139 w 456"/>
                <a:gd name="T13" fmla="*/ 19 h 465"/>
                <a:gd name="T14" fmla="*/ 83 w 456"/>
                <a:gd name="T15" fmla="*/ 54 h 465"/>
                <a:gd name="T16" fmla="*/ 39 w 456"/>
                <a:gd name="T17" fmla="*/ 102 h 465"/>
                <a:gd name="T18" fmla="*/ 11 w 456"/>
                <a:gd name="T19" fmla="*/ 164 h 465"/>
                <a:gd name="T20" fmla="*/ 0 w 456"/>
                <a:gd name="T21" fmla="*/ 233 h 465"/>
                <a:gd name="T22" fmla="*/ 11 w 456"/>
                <a:gd name="T23" fmla="*/ 301 h 465"/>
                <a:gd name="T24" fmla="*/ 39 w 456"/>
                <a:gd name="T25" fmla="*/ 362 h 465"/>
                <a:gd name="T26" fmla="*/ 83 w 456"/>
                <a:gd name="T27" fmla="*/ 412 h 465"/>
                <a:gd name="T28" fmla="*/ 139 w 456"/>
                <a:gd name="T29" fmla="*/ 446 h 465"/>
                <a:gd name="T30" fmla="*/ 204 w 456"/>
                <a:gd name="T31" fmla="*/ 463 h 465"/>
                <a:gd name="T32" fmla="*/ 274 w 456"/>
                <a:gd name="T33" fmla="*/ 460 h 465"/>
                <a:gd name="T34" fmla="*/ 336 w 456"/>
                <a:gd name="T35" fmla="*/ 438 h 465"/>
                <a:gd name="T36" fmla="*/ 389 w 456"/>
                <a:gd name="T37" fmla="*/ 396 h 465"/>
                <a:gd name="T38" fmla="*/ 428 w 456"/>
                <a:gd name="T39" fmla="*/ 344 h 465"/>
                <a:gd name="T40" fmla="*/ 451 w 456"/>
                <a:gd name="T41" fmla="*/ 280 h 465"/>
                <a:gd name="T42" fmla="*/ 451 w 456"/>
                <a:gd name="T43" fmla="*/ 233 h 465"/>
                <a:gd name="T44" fmla="*/ 441 w 456"/>
                <a:gd name="T45" fmla="*/ 300 h 465"/>
                <a:gd name="T46" fmla="*/ 413 w 456"/>
                <a:gd name="T47" fmla="*/ 359 h 465"/>
                <a:gd name="T48" fmla="*/ 370 w 456"/>
                <a:gd name="T49" fmla="*/ 408 h 465"/>
                <a:gd name="T50" fmla="*/ 314 w 456"/>
                <a:gd name="T51" fmla="*/ 442 h 465"/>
                <a:gd name="T52" fmla="*/ 250 w 456"/>
                <a:gd name="T53" fmla="*/ 459 h 465"/>
                <a:gd name="T54" fmla="*/ 183 w 456"/>
                <a:gd name="T55" fmla="*/ 455 h 465"/>
                <a:gd name="T56" fmla="*/ 122 w 456"/>
                <a:gd name="T57" fmla="*/ 432 h 465"/>
                <a:gd name="T58" fmla="*/ 71 w 456"/>
                <a:gd name="T59" fmla="*/ 394 h 465"/>
                <a:gd name="T60" fmla="*/ 32 w 456"/>
                <a:gd name="T61" fmla="*/ 341 h 465"/>
                <a:gd name="T62" fmla="*/ 10 w 456"/>
                <a:gd name="T63" fmla="*/ 279 h 465"/>
                <a:gd name="T64" fmla="*/ 7 w 456"/>
                <a:gd name="T65" fmla="*/ 209 h 465"/>
                <a:gd name="T66" fmla="*/ 24 w 456"/>
                <a:gd name="T67" fmla="*/ 144 h 465"/>
                <a:gd name="T68" fmla="*/ 57 w 456"/>
                <a:gd name="T69" fmla="*/ 88 h 465"/>
                <a:gd name="T70" fmla="*/ 104 w 456"/>
                <a:gd name="T71" fmla="*/ 44 h 465"/>
                <a:gd name="T72" fmla="*/ 161 w 456"/>
                <a:gd name="T73" fmla="*/ 16 h 465"/>
                <a:gd name="T74" fmla="*/ 228 w 456"/>
                <a:gd name="T75" fmla="*/ 6 h 465"/>
                <a:gd name="T76" fmla="*/ 295 w 456"/>
                <a:gd name="T77" fmla="*/ 16 h 465"/>
                <a:gd name="T78" fmla="*/ 352 w 456"/>
                <a:gd name="T79" fmla="*/ 44 h 465"/>
                <a:gd name="T80" fmla="*/ 399 w 456"/>
                <a:gd name="T81" fmla="*/ 88 h 465"/>
                <a:gd name="T82" fmla="*/ 432 w 456"/>
                <a:gd name="T83" fmla="*/ 144 h 465"/>
                <a:gd name="T84" fmla="*/ 449 w 456"/>
                <a:gd name="T85" fmla="*/ 209 h 4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6"/>
                <a:gd name="T130" fmla="*/ 0 h 465"/>
                <a:gd name="T131" fmla="*/ 456 w 456"/>
                <a:gd name="T132" fmla="*/ 465 h 46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6" h="465">
                  <a:moveTo>
                    <a:pt x="456" y="233"/>
                  </a:moveTo>
                  <a:lnTo>
                    <a:pt x="455" y="209"/>
                  </a:lnTo>
                  <a:lnTo>
                    <a:pt x="451" y="186"/>
                  </a:lnTo>
                  <a:lnTo>
                    <a:pt x="445" y="164"/>
                  </a:lnTo>
                  <a:lnTo>
                    <a:pt x="438" y="142"/>
                  </a:lnTo>
                  <a:lnTo>
                    <a:pt x="428" y="122"/>
                  </a:lnTo>
                  <a:lnTo>
                    <a:pt x="417" y="102"/>
                  </a:lnTo>
                  <a:lnTo>
                    <a:pt x="403" y="85"/>
                  </a:lnTo>
                  <a:lnTo>
                    <a:pt x="389" y="68"/>
                  </a:lnTo>
                  <a:lnTo>
                    <a:pt x="373" y="54"/>
                  </a:lnTo>
                  <a:lnTo>
                    <a:pt x="355" y="40"/>
                  </a:lnTo>
                  <a:lnTo>
                    <a:pt x="336" y="29"/>
                  </a:lnTo>
                  <a:lnTo>
                    <a:pt x="317" y="19"/>
                  </a:lnTo>
                  <a:lnTo>
                    <a:pt x="296" y="12"/>
                  </a:lnTo>
                  <a:lnTo>
                    <a:pt x="274" y="6"/>
                  </a:lnTo>
                  <a:lnTo>
                    <a:pt x="252" y="2"/>
                  </a:lnTo>
                  <a:lnTo>
                    <a:pt x="228" y="0"/>
                  </a:lnTo>
                  <a:lnTo>
                    <a:pt x="204" y="2"/>
                  </a:lnTo>
                  <a:lnTo>
                    <a:pt x="182" y="6"/>
                  </a:lnTo>
                  <a:lnTo>
                    <a:pt x="160" y="12"/>
                  </a:lnTo>
                  <a:lnTo>
                    <a:pt x="139" y="19"/>
                  </a:lnTo>
                  <a:lnTo>
                    <a:pt x="120" y="29"/>
                  </a:lnTo>
                  <a:lnTo>
                    <a:pt x="101" y="40"/>
                  </a:lnTo>
                  <a:lnTo>
                    <a:pt x="83" y="54"/>
                  </a:lnTo>
                  <a:lnTo>
                    <a:pt x="67" y="68"/>
                  </a:lnTo>
                  <a:lnTo>
                    <a:pt x="53" y="85"/>
                  </a:lnTo>
                  <a:lnTo>
                    <a:pt x="39" y="102"/>
                  </a:lnTo>
                  <a:lnTo>
                    <a:pt x="28" y="122"/>
                  </a:lnTo>
                  <a:lnTo>
                    <a:pt x="18" y="142"/>
                  </a:lnTo>
                  <a:lnTo>
                    <a:pt x="11" y="164"/>
                  </a:lnTo>
                  <a:lnTo>
                    <a:pt x="5" y="186"/>
                  </a:lnTo>
                  <a:lnTo>
                    <a:pt x="1" y="209"/>
                  </a:lnTo>
                  <a:lnTo>
                    <a:pt x="0" y="233"/>
                  </a:lnTo>
                  <a:lnTo>
                    <a:pt x="1" y="256"/>
                  </a:lnTo>
                  <a:lnTo>
                    <a:pt x="5" y="280"/>
                  </a:lnTo>
                  <a:lnTo>
                    <a:pt x="11" y="301"/>
                  </a:lnTo>
                  <a:lnTo>
                    <a:pt x="18" y="323"/>
                  </a:lnTo>
                  <a:lnTo>
                    <a:pt x="28" y="344"/>
                  </a:lnTo>
                  <a:lnTo>
                    <a:pt x="39" y="362"/>
                  </a:lnTo>
                  <a:lnTo>
                    <a:pt x="53" y="381"/>
                  </a:lnTo>
                  <a:lnTo>
                    <a:pt x="67" y="396"/>
                  </a:lnTo>
                  <a:lnTo>
                    <a:pt x="83" y="412"/>
                  </a:lnTo>
                  <a:lnTo>
                    <a:pt x="101" y="425"/>
                  </a:lnTo>
                  <a:lnTo>
                    <a:pt x="120" y="438"/>
                  </a:lnTo>
                  <a:lnTo>
                    <a:pt x="139" y="446"/>
                  </a:lnTo>
                  <a:lnTo>
                    <a:pt x="160" y="455"/>
                  </a:lnTo>
                  <a:lnTo>
                    <a:pt x="182" y="460"/>
                  </a:lnTo>
                  <a:lnTo>
                    <a:pt x="204" y="463"/>
                  </a:lnTo>
                  <a:lnTo>
                    <a:pt x="228" y="465"/>
                  </a:lnTo>
                  <a:lnTo>
                    <a:pt x="252" y="463"/>
                  </a:lnTo>
                  <a:lnTo>
                    <a:pt x="274" y="460"/>
                  </a:lnTo>
                  <a:lnTo>
                    <a:pt x="296" y="455"/>
                  </a:lnTo>
                  <a:lnTo>
                    <a:pt x="317" y="446"/>
                  </a:lnTo>
                  <a:lnTo>
                    <a:pt x="336" y="438"/>
                  </a:lnTo>
                  <a:lnTo>
                    <a:pt x="355" y="425"/>
                  </a:lnTo>
                  <a:lnTo>
                    <a:pt x="373" y="412"/>
                  </a:lnTo>
                  <a:lnTo>
                    <a:pt x="389" y="396"/>
                  </a:lnTo>
                  <a:lnTo>
                    <a:pt x="403" y="381"/>
                  </a:lnTo>
                  <a:lnTo>
                    <a:pt x="417" y="362"/>
                  </a:lnTo>
                  <a:lnTo>
                    <a:pt x="428" y="344"/>
                  </a:lnTo>
                  <a:lnTo>
                    <a:pt x="438" y="323"/>
                  </a:lnTo>
                  <a:lnTo>
                    <a:pt x="445" y="301"/>
                  </a:lnTo>
                  <a:lnTo>
                    <a:pt x="451" y="280"/>
                  </a:lnTo>
                  <a:lnTo>
                    <a:pt x="455" y="256"/>
                  </a:lnTo>
                  <a:lnTo>
                    <a:pt x="456" y="233"/>
                  </a:lnTo>
                  <a:close/>
                  <a:moveTo>
                    <a:pt x="451" y="233"/>
                  </a:moveTo>
                  <a:lnTo>
                    <a:pt x="449" y="256"/>
                  </a:lnTo>
                  <a:lnTo>
                    <a:pt x="446" y="279"/>
                  </a:lnTo>
                  <a:lnTo>
                    <a:pt x="441" y="300"/>
                  </a:lnTo>
                  <a:lnTo>
                    <a:pt x="432" y="321"/>
                  </a:lnTo>
                  <a:lnTo>
                    <a:pt x="424" y="341"/>
                  </a:lnTo>
                  <a:lnTo>
                    <a:pt x="413" y="359"/>
                  </a:lnTo>
                  <a:lnTo>
                    <a:pt x="399" y="377"/>
                  </a:lnTo>
                  <a:lnTo>
                    <a:pt x="385" y="394"/>
                  </a:lnTo>
                  <a:lnTo>
                    <a:pt x="370" y="408"/>
                  </a:lnTo>
                  <a:lnTo>
                    <a:pt x="352" y="421"/>
                  </a:lnTo>
                  <a:lnTo>
                    <a:pt x="334" y="432"/>
                  </a:lnTo>
                  <a:lnTo>
                    <a:pt x="314" y="442"/>
                  </a:lnTo>
                  <a:lnTo>
                    <a:pt x="295" y="449"/>
                  </a:lnTo>
                  <a:lnTo>
                    <a:pt x="273" y="455"/>
                  </a:lnTo>
                  <a:lnTo>
                    <a:pt x="250" y="459"/>
                  </a:lnTo>
                  <a:lnTo>
                    <a:pt x="228" y="460"/>
                  </a:lnTo>
                  <a:lnTo>
                    <a:pt x="206" y="459"/>
                  </a:lnTo>
                  <a:lnTo>
                    <a:pt x="183" y="455"/>
                  </a:lnTo>
                  <a:lnTo>
                    <a:pt x="161" y="449"/>
                  </a:lnTo>
                  <a:lnTo>
                    <a:pt x="142" y="442"/>
                  </a:lnTo>
                  <a:lnTo>
                    <a:pt x="122" y="432"/>
                  </a:lnTo>
                  <a:lnTo>
                    <a:pt x="104" y="421"/>
                  </a:lnTo>
                  <a:lnTo>
                    <a:pt x="86" y="408"/>
                  </a:lnTo>
                  <a:lnTo>
                    <a:pt x="71" y="394"/>
                  </a:lnTo>
                  <a:lnTo>
                    <a:pt x="57" y="377"/>
                  </a:lnTo>
                  <a:lnTo>
                    <a:pt x="43" y="359"/>
                  </a:lnTo>
                  <a:lnTo>
                    <a:pt x="32" y="341"/>
                  </a:lnTo>
                  <a:lnTo>
                    <a:pt x="24" y="321"/>
                  </a:lnTo>
                  <a:lnTo>
                    <a:pt x="15" y="300"/>
                  </a:lnTo>
                  <a:lnTo>
                    <a:pt x="10" y="279"/>
                  </a:lnTo>
                  <a:lnTo>
                    <a:pt x="7" y="256"/>
                  </a:lnTo>
                  <a:lnTo>
                    <a:pt x="5" y="233"/>
                  </a:lnTo>
                  <a:lnTo>
                    <a:pt x="7" y="209"/>
                  </a:lnTo>
                  <a:lnTo>
                    <a:pt x="10" y="188"/>
                  </a:lnTo>
                  <a:lnTo>
                    <a:pt x="15" y="165"/>
                  </a:lnTo>
                  <a:lnTo>
                    <a:pt x="24" y="144"/>
                  </a:lnTo>
                  <a:lnTo>
                    <a:pt x="32" y="125"/>
                  </a:lnTo>
                  <a:lnTo>
                    <a:pt x="43" y="105"/>
                  </a:lnTo>
                  <a:lnTo>
                    <a:pt x="57" y="88"/>
                  </a:lnTo>
                  <a:lnTo>
                    <a:pt x="71" y="73"/>
                  </a:lnTo>
                  <a:lnTo>
                    <a:pt x="86" y="57"/>
                  </a:lnTo>
                  <a:lnTo>
                    <a:pt x="104" y="44"/>
                  </a:lnTo>
                  <a:lnTo>
                    <a:pt x="122" y="33"/>
                  </a:lnTo>
                  <a:lnTo>
                    <a:pt x="142" y="23"/>
                  </a:lnTo>
                  <a:lnTo>
                    <a:pt x="161" y="16"/>
                  </a:lnTo>
                  <a:lnTo>
                    <a:pt x="183" y="10"/>
                  </a:lnTo>
                  <a:lnTo>
                    <a:pt x="206" y="7"/>
                  </a:lnTo>
                  <a:lnTo>
                    <a:pt x="228" y="6"/>
                  </a:lnTo>
                  <a:lnTo>
                    <a:pt x="250" y="7"/>
                  </a:lnTo>
                  <a:lnTo>
                    <a:pt x="273" y="10"/>
                  </a:lnTo>
                  <a:lnTo>
                    <a:pt x="295" y="16"/>
                  </a:lnTo>
                  <a:lnTo>
                    <a:pt x="314" y="23"/>
                  </a:lnTo>
                  <a:lnTo>
                    <a:pt x="334" y="33"/>
                  </a:lnTo>
                  <a:lnTo>
                    <a:pt x="352" y="44"/>
                  </a:lnTo>
                  <a:lnTo>
                    <a:pt x="370" y="57"/>
                  </a:lnTo>
                  <a:lnTo>
                    <a:pt x="385" y="73"/>
                  </a:lnTo>
                  <a:lnTo>
                    <a:pt x="399" y="88"/>
                  </a:lnTo>
                  <a:lnTo>
                    <a:pt x="413" y="105"/>
                  </a:lnTo>
                  <a:lnTo>
                    <a:pt x="424" y="125"/>
                  </a:lnTo>
                  <a:lnTo>
                    <a:pt x="432" y="144"/>
                  </a:lnTo>
                  <a:lnTo>
                    <a:pt x="441" y="165"/>
                  </a:lnTo>
                  <a:lnTo>
                    <a:pt x="446" y="188"/>
                  </a:lnTo>
                  <a:lnTo>
                    <a:pt x="449" y="209"/>
                  </a:lnTo>
                  <a:lnTo>
                    <a:pt x="451" y="233"/>
                  </a:lnTo>
                  <a:close/>
                </a:path>
              </a:pathLst>
            </a:custGeom>
            <a:solidFill>
              <a:srgbClr val="B1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4" name="Freeform 362"/>
            <p:cNvSpPr>
              <a:spLocks noEditPoints="1"/>
            </p:cNvSpPr>
            <p:nvPr/>
          </p:nvSpPr>
          <p:spPr bwMode="auto">
            <a:xfrm>
              <a:off x="4260" y="2236"/>
              <a:ext cx="450" cy="459"/>
            </a:xfrm>
            <a:custGeom>
              <a:avLst/>
              <a:gdLst>
                <a:gd name="T0" fmla="*/ 445 w 450"/>
                <a:gd name="T1" fmla="*/ 183 h 459"/>
                <a:gd name="T2" fmla="*/ 422 w 450"/>
                <a:gd name="T3" fmla="*/ 121 h 459"/>
                <a:gd name="T4" fmla="*/ 384 w 450"/>
                <a:gd name="T5" fmla="*/ 67 h 459"/>
                <a:gd name="T6" fmla="*/ 332 w 450"/>
                <a:gd name="T7" fmla="*/ 28 h 459"/>
                <a:gd name="T8" fmla="*/ 271 w 450"/>
                <a:gd name="T9" fmla="*/ 4 h 459"/>
                <a:gd name="T10" fmla="*/ 201 w 450"/>
                <a:gd name="T11" fmla="*/ 1 h 459"/>
                <a:gd name="T12" fmla="*/ 137 w 450"/>
                <a:gd name="T13" fmla="*/ 19 h 459"/>
                <a:gd name="T14" fmla="*/ 82 w 450"/>
                <a:gd name="T15" fmla="*/ 53 h 459"/>
                <a:gd name="T16" fmla="*/ 39 w 450"/>
                <a:gd name="T17" fmla="*/ 101 h 459"/>
                <a:gd name="T18" fmla="*/ 11 w 450"/>
                <a:gd name="T19" fmla="*/ 162 h 459"/>
                <a:gd name="T20" fmla="*/ 0 w 450"/>
                <a:gd name="T21" fmla="*/ 230 h 459"/>
                <a:gd name="T22" fmla="*/ 11 w 450"/>
                <a:gd name="T23" fmla="*/ 298 h 459"/>
                <a:gd name="T24" fmla="*/ 39 w 450"/>
                <a:gd name="T25" fmla="*/ 358 h 459"/>
                <a:gd name="T26" fmla="*/ 82 w 450"/>
                <a:gd name="T27" fmla="*/ 408 h 459"/>
                <a:gd name="T28" fmla="*/ 137 w 450"/>
                <a:gd name="T29" fmla="*/ 442 h 459"/>
                <a:gd name="T30" fmla="*/ 201 w 450"/>
                <a:gd name="T31" fmla="*/ 459 h 459"/>
                <a:gd name="T32" fmla="*/ 271 w 450"/>
                <a:gd name="T33" fmla="*/ 454 h 459"/>
                <a:gd name="T34" fmla="*/ 332 w 450"/>
                <a:gd name="T35" fmla="*/ 432 h 459"/>
                <a:gd name="T36" fmla="*/ 384 w 450"/>
                <a:gd name="T37" fmla="*/ 392 h 459"/>
                <a:gd name="T38" fmla="*/ 422 w 450"/>
                <a:gd name="T39" fmla="*/ 339 h 459"/>
                <a:gd name="T40" fmla="*/ 445 w 450"/>
                <a:gd name="T41" fmla="*/ 276 h 459"/>
                <a:gd name="T42" fmla="*/ 445 w 450"/>
                <a:gd name="T43" fmla="*/ 230 h 459"/>
                <a:gd name="T44" fmla="*/ 435 w 450"/>
                <a:gd name="T45" fmla="*/ 297 h 459"/>
                <a:gd name="T46" fmla="*/ 407 w 450"/>
                <a:gd name="T47" fmla="*/ 355 h 459"/>
                <a:gd name="T48" fmla="*/ 365 w 450"/>
                <a:gd name="T49" fmla="*/ 403 h 459"/>
                <a:gd name="T50" fmla="*/ 311 w 450"/>
                <a:gd name="T51" fmla="*/ 436 h 459"/>
                <a:gd name="T52" fmla="*/ 247 w 450"/>
                <a:gd name="T53" fmla="*/ 453 h 459"/>
                <a:gd name="T54" fmla="*/ 180 w 450"/>
                <a:gd name="T55" fmla="*/ 450 h 459"/>
                <a:gd name="T56" fmla="*/ 121 w 450"/>
                <a:gd name="T57" fmla="*/ 427 h 459"/>
                <a:gd name="T58" fmla="*/ 69 w 450"/>
                <a:gd name="T59" fmla="*/ 389 h 459"/>
                <a:gd name="T60" fmla="*/ 32 w 450"/>
                <a:gd name="T61" fmla="*/ 337 h 459"/>
                <a:gd name="T62" fmla="*/ 9 w 450"/>
                <a:gd name="T63" fmla="*/ 276 h 459"/>
                <a:gd name="T64" fmla="*/ 7 w 450"/>
                <a:gd name="T65" fmla="*/ 207 h 459"/>
                <a:gd name="T66" fmla="*/ 22 w 450"/>
                <a:gd name="T67" fmla="*/ 142 h 459"/>
                <a:gd name="T68" fmla="*/ 55 w 450"/>
                <a:gd name="T69" fmla="*/ 87 h 459"/>
                <a:gd name="T70" fmla="*/ 103 w 450"/>
                <a:gd name="T71" fmla="*/ 44 h 459"/>
                <a:gd name="T72" fmla="*/ 160 w 450"/>
                <a:gd name="T73" fmla="*/ 16 h 459"/>
                <a:gd name="T74" fmla="*/ 225 w 450"/>
                <a:gd name="T75" fmla="*/ 6 h 459"/>
                <a:gd name="T76" fmla="*/ 290 w 450"/>
                <a:gd name="T77" fmla="*/ 16 h 459"/>
                <a:gd name="T78" fmla="*/ 347 w 450"/>
                <a:gd name="T79" fmla="*/ 44 h 459"/>
                <a:gd name="T80" fmla="*/ 395 w 450"/>
                <a:gd name="T81" fmla="*/ 87 h 459"/>
                <a:gd name="T82" fmla="*/ 428 w 450"/>
                <a:gd name="T83" fmla="*/ 142 h 459"/>
                <a:gd name="T84" fmla="*/ 443 w 450"/>
                <a:gd name="T85" fmla="*/ 207 h 4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50"/>
                <a:gd name="T130" fmla="*/ 0 h 459"/>
                <a:gd name="T131" fmla="*/ 450 w 450"/>
                <a:gd name="T132" fmla="*/ 459 h 4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50" h="459">
                  <a:moveTo>
                    <a:pt x="450" y="230"/>
                  </a:moveTo>
                  <a:lnTo>
                    <a:pt x="449" y="206"/>
                  </a:lnTo>
                  <a:lnTo>
                    <a:pt x="445" y="183"/>
                  </a:lnTo>
                  <a:lnTo>
                    <a:pt x="439" y="162"/>
                  </a:lnTo>
                  <a:lnTo>
                    <a:pt x="432" y="141"/>
                  </a:lnTo>
                  <a:lnTo>
                    <a:pt x="422" y="121"/>
                  </a:lnTo>
                  <a:lnTo>
                    <a:pt x="411" y="101"/>
                  </a:lnTo>
                  <a:lnTo>
                    <a:pt x="399" y="84"/>
                  </a:lnTo>
                  <a:lnTo>
                    <a:pt x="384" y="67"/>
                  </a:lnTo>
                  <a:lnTo>
                    <a:pt x="368" y="53"/>
                  </a:lnTo>
                  <a:lnTo>
                    <a:pt x="350" y="40"/>
                  </a:lnTo>
                  <a:lnTo>
                    <a:pt x="332" y="28"/>
                  </a:lnTo>
                  <a:lnTo>
                    <a:pt x="313" y="19"/>
                  </a:lnTo>
                  <a:lnTo>
                    <a:pt x="292" y="10"/>
                  </a:lnTo>
                  <a:lnTo>
                    <a:pt x="271" y="4"/>
                  </a:lnTo>
                  <a:lnTo>
                    <a:pt x="249" y="1"/>
                  </a:lnTo>
                  <a:lnTo>
                    <a:pt x="225" y="0"/>
                  </a:lnTo>
                  <a:lnTo>
                    <a:pt x="201" y="1"/>
                  </a:lnTo>
                  <a:lnTo>
                    <a:pt x="179" y="4"/>
                  </a:lnTo>
                  <a:lnTo>
                    <a:pt x="158" y="10"/>
                  </a:lnTo>
                  <a:lnTo>
                    <a:pt x="137" y="19"/>
                  </a:lnTo>
                  <a:lnTo>
                    <a:pt x="118" y="28"/>
                  </a:lnTo>
                  <a:lnTo>
                    <a:pt x="100" y="40"/>
                  </a:lnTo>
                  <a:lnTo>
                    <a:pt x="82" y="53"/>
                  </a:lnTo>
                  <a:lnTo>
                    <a:pt x="66" y="67"/>
                  </a:lnTo>
                  <a:lnTo>
                    <a:pt x="51" y="84"/>
                  </a:lnTo>
                  <a:lnTo>
                    <a:pt x="39" y="101"/>
                  </a:lnTo>
                  <a:lnTo>
                    <a:pt x="28" y="121"/>
                  </a:lnTo>
                  <a:lnTo>
                    <a:pt x="18" y="141"/>
                  </a:lnTo>
                  <a:lnTo>
                    <a:pt x="11" y="162"/>
                  </a:lnTo>
                  <a:lnTo>
                    <a:pt x="5" y="183"/>
                  </a:lnTo>
                  <a:lnTo>
                    <a:pt x="1" y="206"/>
                  </a:lnTo>
                  <a:lnTo>
                    <a:pt x="0" y="230"/>
                  </a:lnTo>
                  <a:lnTo>
                    <a:pt x="1" y="253"/>
                  </a:lnTo>
                  <a:lnTo>
                    <a:pt x="5" y="276"/>
                  </a:lnTo>
                  <a:lnTo>
                    <a:pt x="11" y="298"/>
                  </a:lnTo>
                  <a:lnTo>
                    <a:pt x="18" y="320"/>
                  </a:lnTo>
                  <a:lnTo>
                    <a:pt x="28" y="339"/>
                  </a:lnTo>
                  <a:lnTo>
                    <a:pt x="39" y="358"/>
                  </a:lnTo>
                  <a:lnTo>
                    <a:pt x="51" y="376"/>
                  </a:lnTo>
                  <a:lnTo>
                    <a:pt x="66" y="392"/>
                  </a:lnTo>
                  <a:lnTo>
                    <a:pt x="82" y="408"/>
                  </a:lnTo>
                  <a:lnTo>
                    <a:pt x="100" y="420"/>
                  </a:lnTo>
                  <a:lnTo>
                    <a:pt x="118" y="432"/>
                  </a:lnTo>
                  <a:lnTo>
                    <a:pt x="137" y="442"/>
                  </a:lnTo>
                  <a:lnTo>
                    <a:pt x="158" y="449"/>
                  </a:lnTo>
                  <a:lnTo>
                    <a:pt x="179" y="454"/>
                  </a:lnTo>
                  <a:lnTo>
                    <a:pt x="201" y="459"/>
                  </a:lnTo>
                  <a:lnTo>
                    <a:pt x="225" y="459"/>
                  </a:lnTo>
                  <a:lnTo>
                    <a:pt x="249" y="459"/>
                  </a:lnTo>
                  <a:lnTo>
                    <a:pt x="271" y="454"/>
                  </a:lnTo>
                  <a:lnTo>
                    <a:pt x="292" y="449"/>
                  </a:lnTo>
                  <a:lnTo>
                    <a:pt x="313" y="442"/>
                  </a:lnTo>
                  <a:lnTo>
                    <a:pt x="332" y="432"/>
                  </a:lnTo>
                  <a:lnTo>
                    <a:pt x="350" y="420"/>
                  </a:lnTo>
                  <a:lnTo>
                    <a:pt x="368" y="408"/>
                  </a:lnTo>
                  <a:lnTo>
                    <a:pt x="384" y="392"/>
                  </a:lnTo>
                  <a:lnTo>
                    <a:pt x="399" y="376"/>
                  </a:lnTo>
                  <a:lnTo>
                    <a:pt x="411" y="358"/>
                  </a:lnTo>
                  <a:lnTo>
                    <a:pt x="422" y="339"/>
                  </a:lnTo>
                  <a:lnTo>
                    <a:pt x="432" y="320"/>
                  </a:lnTo>
                  <a:lnTo>
                    <a:pt x="439" y="298"/>
                  </a:lnTo>
                  <a:lnTo>
                    <a:pt x="445" y="276"/>
                  </a:lnTo>
                  <a:lnTo>
                    <a:pt x="449" y="253"/>
                  </a:lnTo>
                  <a:lnTo>
                    <a:pt x="450" y="230"/>
                  </a:lnTo>
                  <a:close/>
                  <a:moveTo>
                    <a:pt x="445" y="230"/>
                  </a:moveTo>
                  <a:lnTo>
                    <a:pt x="443" y="253"/>
                  </a:lnTo>
                  <a:lnTo>
                    <a:pt x="441" y="276"/>
                  </a:lnTo>
                  <a:lnTo>
                    <a:pt x="435" y="297"/>
                  </a:lnTo>
                  <a:lnTo>
                    <a:pt x="428" y="317"/>
                  </a:lnTo>
                  <a:lnTo>
                    <a:pt x="418" y="337"/>
                  </a:lnTo>
                  <a:lnTo>
                    <a:pt x="407" y="355"/>
                  </a:lnTo>
                  <a:lnTo>
                    <a:pt x="395" y="372"/>
                  </a:lnTo>
                  <a:lnTo>
                    <a:pt x="381" y="389"/>
                  </a:lnTo>
                  <a:lnTo>
                    <a:pt x="365" y="403"/>
                  </a:lnTo>
                  <a:lnTo>
                    <a:pt x="347" y="416"/>
                  </a:lnTo>
                  <a:lnTo>
                    <a:pt x="329" y="427"/>
                  </a:lnTo>
                  <a:lnTo>
                    <a:pt x="311" y="436"/>
                  </a:lnTo>
                  <a:lnTo>
                    <a:pt x="290" y="445"/>
                  </a:lnTo>
                  <a:lnTo>
                    <a:pt x="270" y="450"/>
                  </a:lnTo>
                  <a:lnTo>
                    <a:pt x="247" y="453"/>
                  </a:lnTo>
                  <a:lnTo>
                    <a:pt x="225" y="454"/>
                  </a:lnTo>
                  <a:lnTo>
                    <a:pt x="203" y="453"/>
                  </a:lnTo>
                  <a:lnTo>
                    <a:pt x="180" y="450"/>
                  </a:lnTo>
                  <a:lnTo>
                    <a:pt x="160" y="445"/>
                  </a:lnTo>
                  <a:lnTo>
                    <a:pt x="139" y="436"/>
                  </a:lnTo>
                  <a:lnTo>
                    <a:pt x="121" y="427"/>
                  </a:lnTo>
                  <a:lnTo>
                    <a:pt x="103" y="416"/>
                  </a:lnTo>
                  <a:lnTo>
                    <a:pt x="85" y="403"/>
                  </a:lnTo>
                  <a:lnTo>
                    <a:pt x="69" y="389"/>
                  </a:lnTo>
                  <a:lnTo>
                    <a:pt x="55" y="372"/>
                  </a:lnTo>
                  <a:lnTo>
                    <a:pt x="43" y="355"/>
                  </a:lnTo>
                  <a:lnTo>
                    <a:pt x="32" y="337"/>
                  </a:lnTo>
                  <a:lnTo>
                    <a:pt x="22" y="317"/>
                  </a:lnTo>
                  <a:lnTo>
                    <a:pt x="15" y="297"/>
                  </a:lnTo>
                  <a:lnTo>
                    <a:pt x="9" y="276"/>
                  </a:lnTo>
                  <a:lnTo>
                    <a:pt x="7" y="253"/>
                  </a:lnTo>
                  <a:lnTo>
                    <a:pt x="5" y="230"/>
                  </a:lnTo>
                  <a:lnTo>
                    <a:pt x="7" y="207"/>
                  </a:lnTo>
                  <a:lnTo>
                    <a:pt x="9" y="185"/>
                  </a:lnTo>
                  <a:lnTo>
                    <a:pt x="15" y="163"/>
                  </a:lnTo>
                  <a:lnTo>
                    <a:pt x="22" y="142"/>
                  </a:lnTo>
                  <a:lnTo>
                    <a:pt x="32" y="122"/>
                  </a:lnTo>
                  <a:lnTo>
                    <a:pt x="43" y="104"/>
                  </a:lnTo>
                  <a:lnTo>
                    <a:pt x="55" y="87"/>
                  </a:lnTo>
                  <a:lnTo>
                    <a:pt x="69" y="71"/>
                  </a:lnTo>
                  <a:lnTo>
                    <a:pt x="85" y="57"/>
                  </a:lnTo>
                  <a:lnTo>
                    <a:pt x="103" y="44"/>
                  </a:lnTo>
                  <a:lnTo>
                    <a:pt x="121" y="33"/>
                  </a:lnTo>
                  <a:lnTo>
                    <a:pt x="139" y="23"/>
                  </a:lnTo>
                  <a:lnTo>
                    <a:pt x="160" y="16"/>
                  </a:lnTo>
                  <a:lnTo>
                    <a:pt x="180" y="10"/>
                  </a:lnTo>
                  <a:lnTo>
                    <a:pt x="203" y="6"/>
                  </a:lnTo>
                  <a:lnTo>
                    <a:pt x="225" y="6"/>
                  </a:lnTo>
                  <a:lnTo>
                    <a:pt x="247" y="6"/>
                  </a:lnTo>
                  <a:lnTo>
                    <a:pt x="270" y="10"/>
                  </a:lnTo>
                  <a:lnTo>
                    <a:pt x="290" y="16"/>
                  </a:lnTo>
                  <a:lnTo>
                    <a:pt x="311" y="23"/>
                  </a:lnTo>
                  <a:lnTo>
                    <a:pt x="329" y="33"/>
                  </a:lnTo>
                  <a:lnTo>
                    <a:pt x="347" y="44"/>
                  </a:lnTo>
                  <a:lnTo>
                    <a:pt x="365" y="57"/>
                  </a:lnTo>
                  <a:lnTo>
                    <a:pt x="381" y="71"/>
                  </a:lnTo>
                  <a:lnTo>
                    <a:pt x="395" y="87"/>
                  </a:lnTo>
                  <a:lnTo>
                    <a:pt x="407" y="104"/>
                  </a:lnTo>
                  <a:lnTo>
                    <a:pt x="418" y="122"/>
                  </a:lnTo>
                  <a:lnTo>
                    <a:pt x="428" y="142"/>
                  </a:lnTo>
                  <a:lnTo>
                    <a:pt x="435" y="163"/>
                  </a:lnTo>
                  <a:lnTo>
                    <a:pt x="441" y="185"/>
                  </a:lnTo>
                  <a:lnTo>
                    <a:pt x="443" y="207"/>
                  </a:lnTo>
                  <a:lnTo>
                    <a:pt x="445" y="230"/>
                  </a:lnTo>
                  <a:close/>
                </a:path>
              </a:pathLst>
            </a:custGeom>
            <a:solidFill>
              <a:srgbClr val="B1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5" name="Freeform 363"/>
            <p:cNvSpPr>
              <a:spLocks noEditPoints="1"/>
            </p:cNvSpPr>
            <p:nvPr/>
          </p:nvSpPr>
          <p:spPr bwMode="auto">
            <a:xfrm>
              <a:off x="4262" y="2239"/>
              <a:ext cx="446" cy="454"/>
            </a:xfrm>
            <a:custGeom>
              <a:avLst/>
              <a:gdLst>
                <a:gd name="T0" fmla="*/ 441 w 446"/>
                <a:gd name="T1" fmla="*/ 182 h 454"/>
                <a:gd name="T2" fmla="*/ 419 w 446"/>
                <a:gd name="T3" fmla="*/ 119 h 454"/>
                <a:gd name="T4" fmla="*/ 380 w 446"/>
                <a:gd name="T5" fmla="*/ 67 h 454"/>
                <a:gd name="T6" fmla="*/ 329 w 446"/>
                <a:gd name="T7" fmla="*/ 27 h 454"/>
                <a:gd name="T8" fmla="*/ 268 w 446"/>
                <a:gd name="T9" fmla="*/ 4 h 454"/>
                <a:gd name="T10" fmla="*/ 201 w 446"/>
                <a:gd name="T11" fmla="*/ 1 h 454"/>
                <a:gd name="T12" fmla="*/ 137 w 446"/>
                <a:gd name="T13" fmla="*/ 17 h 454"/>
                <a:gd name="T14" fmla="*/ 81 w 446"/>
                <a:gd name="T15" fmla="*/ 51 h 454"/>
                <a:gd name="T16" fmla="*/ 38 w 446"/>
                <a:gd name="T17" fmla="*/ 99 h 454"/>
                <a:gd name="T18" fmla="*/ 10 w 446"/>
                <a:gd name="T19" fmla="*/ 159 h 454"/>
                <a:gd name="T20" fmla="*/ 0 w 446"/>
                <a:gd name="T21" fmla="*/ 227 h 454"/>
                <a:gd name="T22" fmla="*/ 10 w 446"/>
                <a:gd name="T23" fmla="*/ 294 h 454"/>
                <a:gd name="T24" fmla="*/ 38 w 446"/>
                <a:gd name="T25" fmla="*/ 353 h 454"/>
                <a:gd name="T26" fmla="*/ 81 w 446"/>
                <a:gd name="T27" fmla="*/ 402 h 454"/>
                <a:gd name="T28" fmla="*/ 137 w 446"/>
                <a:gd name="T29" fmla="*/ 436 h 454"/>
                <a:gd name="T30" fmla="*/ 201 w 446"/>
                <a:gd name="T31" fmla="*/ 453 h 454"/>
                <a:gd name="T32" fmla="*/ 268 w 446"/>
                <a:gd name="T33" fmla="*/ 449 h 454"/>
                <a:gd name="T34" fmla="*/ 329 w 446"/>
                <a:gd name="T35" fmla="*/ 426 h 454"/>
                <a:gd name="T36" fmla="*/ 380 w 446"/>
                <a:gd name="T37" fmla="*/ 388 h 454"/>
                <a:gd name="T38" fmla="*/ 419 w 446"/>
                <a:gd name="T39" fmla="*/ 335 h 454"/>
                <a:gd name="T40" fmla="*/ 441 w 446"/>
                <a:gd name="T41" fmla="*/ 273 h 454"/>
                <a:gd name="T42" fmla="*/ 440 w 446"/>
                <a:gd name="T43" fmla="*/ 227 h 454"/>
                <a:gd name="T44" fmla="*/ 430 w 446"/>
                <a:gd name="T45" fmla="*/ 292 h 454"/>
                <a:gd name="T46" fmla="*/ 404 w 446"/>
                <a:gd name="T47" fmla="*/ 351 h 454"/>
                <a:gd name="T48" fmla="*/ 361 w 446"/>
                <a:gd name="T49" fmla="*/ 397 h 454"/>
                <a:gd name="T50" fmla="*/ 308 w 446"/>
                <a:gd name="T51" fmla="*/ 432 h 454"/>
                <a:gd name="T52" fmla="*/ 245 w 446"/>
                <a:gd name="T53" fmla="*/ 447 h 454"/>
                <a:gd name="T54" fmla="*/ 180 w 446"/>
                <a:gd name="T55" fmla="*/ 444 h 454"/>
                <a:gd name="T56" fmla="*/ 120 w 446"/>
                <a:gd name="T57" fmla="*/ 422 h 454"/>
                <a:gd name="T58" fmla="*/ 69 w 446"/>
                <a:gd name="T59" fmla="*/ 383 h 454"/>
                <a:gd name="T60" fmla="*/ 32 w 446"/>
                <a:gd name="T61" fmla="*/ 332 h 454"/>
                <a:gd name="T62" fmla="*/ 10 w 446"/>
                <a:gd name="T63" fmla="*/ 271 h 454"/>
                <a:gd name="T64" fmla="*/ 6 w 446"/>
                <a:gd name="T65" fmla="*/ 204 h 454"/>
                <a:gd name="T66" fmla="*/ 23 w 446"/>
                <a:gd name="T67" fmla="*/ 140 h 454"/>
                <a:gd name="T68" fmla="*/ 55 w 446"/>
                <a:gd name="T69" fmla="*/ 85 h 454"/>
                <a:gd name="T70" fmla="*/ 102 w 446"/>
                <a:gd name="T71" fmla="*/ 42 h 454"/>
                <a:gd name="T72" fmla="*/ 159 w 446"/>
                <a:gd name="T73" fmla="*/ 14 h 454"/>
                <a:gd name="T74" fmla="*/ 223 w 446"/>
                <a:gd name="T75" fmla="*/ 4 h 454"/>
                <a:gd name="T76" fmla="*/ 288 w 446"/>
                <a:gd name="T77" fmla="*/ 14 h 454"/>
                <a:gd name="T78" fmla="*/ 344 w 446"/>
                <a:gd name="T79" fmla="*/ 42 h 454"/>
                <a:gd name="T80" fmla="*/ 391 w 446"/>
                <a:gd name="T81" fmla="*/ 85 h 454"/>
                <a:gd name="T82" fmla="*/ 423 w 446"/>
                <a:gd name="T83" fmla="*/ 140 h 454"/>
                <a:gd name="T84" fmla="*/ 440 w 446"/>
                <a:gd name="T85" fmla="*/ 204 h 45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6"/>
                <a:gd name="T130" fmla="*/ 0 h 454"/>
                <a:gd name="T131" fmla="*/ 446 w 446"/>
                <a:gd name="T132" fmla="*/ 454 h 45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6" h="454">
                  <a:moveTo>
                    <a:pt x="446" y="227"/>
                  </a:moveTo>
                  <a:lnTo>
                    <a:pt x="444" y="203"/>
                  </a:lnTo>
                  <a:lnTo>
                    <a:pt x="441" y="182"/>
                  </a:lnTo>
                  <a:lnTo>
                    <a:pt x="436" y="159"/>
                  </a:lnTo>
                  <a:lnTo>
                    <a:pt x="427" y="138"/>
                  </a:lnTo>
                  <a:lnTo>
                    <a:pt x="419" y="119"/>
                  </a:lnTo>
                  <a:lnTo>
                    <a:pt x="408" y="99"/>
                  </a:lnTo>
                  <a:lnTo>
                    <a:pt x="394" y="82"/>
                  </a:lnTo>
                  <a:lnTo>
                    <a:pt x="380" y="67"/>
                  </a:lnTo>
                  <a:lnTo>
                    <a:pt x="365" y="51"/>
                  </a:lnTo>
                  <a:lnTo>
                    <a:pt x="347" y="38"/>
                  </a:lnTo>
                  <a:lnTo>
                    <a:pt x="329" y="27"/>
                  </a:lnTo>
                  <a:lnTo>
                    <a:pt x="309" y="17"/>
                  </a:lnTo>
                  <a:lnTo>
                    <a:pt x="290" y="10"/>
                  </a:lnTo>
                  <a:lnTo>
                    <a:pt x="268" y="4"/>
                  </a:lnTo>
                  <a:lnTo>
                    <a:pt x="245" y="1"/>
                  </a:lnTo>
                  <a:lnTo>
                    <a:pt x="223" y="0"/>
                  </a:lnTo>
                  <a:lnTo>
                    <a:pt x="201" y="1"/>
                  </a:lnTo>
                  <a:lnTo>
                    <a:pt x="178" y="4"/>
                  </a:lnTo>
                  <a:lnTo>
                    <a:pt x="156" y="10"/>
                  </a:lnTo>
                  <a:lnTo>
                    <a:pt x="137" y="17"/>
                  </a:lnTo>
                  <a:lnTo>
                    <a:pt x="117" y="27"/>
                  </a:lnTo>
                  <a:lnTo>
                    <a:pt x="99" y="38"/>
                  </a:lnTo>
                  <a:lnTo>
                    <a:pt x="81" y="51"/>
                  </a:lnTo>
                  <a:lnTo>
                    <a:pt x="66" y="67"/>
                  </a:lnTo>
                  <a:lnTo>
                    <a:pt x="52" y="82"/>
                  </a:lnTo>
                  <a:lnTo>
                    <a:pt x="38" y="99"/>
                  </a:lnTo>
                  <a:lnTo>
                    <a:pt x="27" y="119"/>
                  </a:lnTo>
                  <a:lnTo>
                    <a:pt x="19" y="138"/>
                  </a:lnTo>
                  <a:lnTo>
                    <a:pt x="10" y="159"/>
                  </a:lnTo>
                  <a:lnTo>
                    <a:pt x="5" y="182"/>
                  </a:lnTo>
                  <a:lnTo>
                    <a:pt x="2" y="203"/>
                  </a:lnTo>
                  <a:lnTo>
                    <a:pt x="0" y="227"/>
                  </a:lnTo>
                  <a:lnTo>
                    <a:pt x="2" y="250"/>
                  </a:lnTo>
                  <a:lnTo>
                    <a:pt x="5" y="273"/>
                  </a:lnTo>
                  <a:lnTo>
                    <a:pt x="10" y="294"/>
                  </a:lnTo>
                  <a:lnTo>
                    <a:pt x="19" y="315"/>
                  </a:lnTo>
                  <a:lnTo>
                    <a:pt x="27" y="335"/>
                  </a:lnTo>
                  <a:lnTo>
                    <a:pt x="38" y="353"/>
                  </a:lnTo>
                  <a:lnTo>
                    <a:pt x="52" y="371"/>
                  </a:lnTo>
                  <a:lnTo>
                    <a:pt x="66" y="388"/>
                  </a:lnTo>
                  <a:lnTo>
                    <a:pt x="81" y="402"/>
                  </a:lnTo>
                  <a:lnTo>
                    <a:pt x="99" y="415"/>
                  </a:lnTo>
                  <a:lnTo>
                    <a:pt x="117" y="426"/>
                  </a:lnTo>
                  <a:lnTo>
                    <a:pt x="137" y="436"/>
                  </a:lnTo>
                  <a:lnTo>
                    <a:pt x="156" y="443"/>
                  </a:lnTo>
                  <a:lnTo>
                    <a:pt x="178" y="449"/>
                  </a:lnTo>
                  <a:lnTo>
                    <a:pt x="201" y="453"/>
                  </a:lnTo>
                  <a:lnTo>
                    <a:pt x="223" y="454"/>
                  </a:lnTo>
                  <a:lnTo>
                    <a:pt x="245" y="453"/>
                  </a:lnTo>
                  <a:lnTo>
                    <a:pt x="268" y="449"/>
                  </a:lnTo>
                  <a:lnTo>
                    <a:pt x="290" y="443"/>
                  </a:lnTo>
                  <a:lnTo>
                    <a:pt x="309" y="436"/>
                  </a:lnTo>
                  <a:lnTo>
                    <a:pt x="329" y="426"/>
                  </a:lnTo>
                  <a:lnTo>
                    <a:pt x="347" y="415"/>
                  </a:lnTo>
                  <a:lnTo>
                    <a:pt x="365" y="402"/>
                  </a:lnTo>
                  <a:lnTo>
                    <a:pt x="380" y="388"/>
                  </a:lnTo>
                  <a:lnTo>
                    <a:pt x="394" y="371"/>
                  </a:lnTo>
                  <a:lnTo>
                    <a:pt x="408" y="353"/>
                  </a:lnTo>
                  <a:lnTo>
                    <a:pt x="419" y="335"/>
                  </a:lnTo>
                  <a:lnTo>
                    <a:pt x="427" y="315"/>
                  </a:lnTo>
                  <a:lnTo>
                    <a:pt x="436" y="294"/>
                  </a:lnTo>
                  <a:lnTo>
                    <a:pt x="441" y="273"/>
                  </a:lnTo>
                  <a:lnTo>
                    <a:pt x="444" y="250"/>
                  </a:lnTo>
                  <a:lnTo>
                    <a:pt x="446" y="227"/>
                  </a:lnTo>
                  <a:close/>
                  <a:moveTo>
                    <a:pt x="440" y="227"/>
                  </a:moveTo>
                  <a:lnTo>
                    <a:pt x="440" y="250"/>
                  </a:lnTo>
                  <a:lnTo>
                    <a:pt x="436" y="271"/>
                  </a:lnTo>
                  <a:lnTo>
                    <a:pt x="430" y="292"/>
                  </a:lnTo>
                  <a:lnTo>
                    <a:pt x="423" y="314"/>
                  </a:lnTo>
                  <a:lnTo>
                    <a:pt x="415" y="332"/>
                  </a:lnTo>
                  <a:lnTo>
                    <a:pt x="404" y="351"/>
                  </a:lnTo>
                  <a:lnTo>
                    <a:pt x="391" y="368"/>
                  </a:lnTo>
                  <a:lnTo>
                    <a:pt x="377" y="383"/>
                  </a:lnTo>
                  <a:lnTo>
                    <a:pt x="361" y="397"/>
                  </a:lnTo>
                  <a:lnTo>
                    <a:pt x="344" y="410"/>
                  </a:lnTo>
                  <a:lnTo>
                    <a:pt x="327" y="422"/>
                  </a:lnTo>
                  <a:lnTo>
                    <a:pt x="308" y="432"/>
                  </a:lnTo>
                  <a:lnTo>
                    <a:pt x="288" y="439"/>
                  </a:lnTo>
                  <a:lnTo>
                    <a:pt x="268" y="444"/>
                  </a:lnTo>
                  <a:lnTo>
                    <a:pt x="245" y="447"/>
                  </a:lnTo>
                  <a:lnTo>
                    <a:pt x="223" y="449"/>
                  </a:lnTo>
                  <a:lnTo>
                    <a:pt x="201" y="447"/>
                  </a:lnTo>
                  <a:lnTo>
                    <a:pt x="180" y="444"/>
                  </a:lnTo>
                  <a:lnTo>
                    <a:pt x="159" y="439"/>
                  </a:lnTo>
                  <a:lnTo>
                    <a:pt x="138" y="432"/>
                  </a:lnTo>
                  <a:lnTo>
                    <a:pt x="120" y="422"/>
                  </a:lnTo>
                  <a:lnTo>
                    <a:pt x="102" y="410"/>
                  </a:lnTo>
                  <a:lnTo>
                    <a:pt x="85" y="397"/>
                  </a:lnTo>
                  <a:lnTo>
                    <a:pt x="69" y="383"/>
                  </a:lnTo>
                  <a:lnTo>
                    <a:pt x="55" y="368"/>
                  </a:lnTo>
                  <a:lnTo>
                    <a:pt x="42" y="351"/>
                  </a:lnTo>
                  <a:lnTo>
                    <a:pt x="32" y="332"/>
                  </a:lnTo>
                  <a:lnTo>
                    <a:pt x="23" y="314"/>
                  </a:lnTo>
                  <a:lnTo>
                    <a:pt x="16" y="292"/>
                  </a:lnTo>
                  <a:lnTo>
                    <a:pt x="10" y="271"/>
                  </a:lnTo>
                  <a:lnTo>
                    <a:pt x="6" y="250"/>
                  </a:lnTo>
                  <a:lnTo>
                    <a:pt x="6" y="227"/>
                  </a:lnTo>
                  <a:lnTo>
                    <a:pt x="6" y="204"/>
                  </a:lnTo>
                  <a:lnTo>
                    <a:pt x="10" y="182"/>
                  </a:lnTo>
                  <a:lnTo>
                    <a:pt x="16" y="160"/>
                  </a:lnTo>
                  <a:lnTo>
                    <a:pt x="23" y="140"/>
                  </a:lnTo>
                  <a:lnTo>
                    <a:pt x="32" y="121"/>
                  </a:lnTo>
                  <a:lnTo>
                    <a:pt x="42" y="102"/>
                  </a:lnTo>
                  <a:lnTo>
                    <a:pt x="55" y="85"/>
                  </a:lnTo>
                  <a:lnTo>
                    <a:pt x="69" y="69"/>
                  </a:lnTo>
                  <a:lnTo>
                    <a:pt x="85" y="55"/>
                  </a:lnTo>
                  <a:lnTo>
                    <a:pt x="102" y="42"/>
                  </a:lnTo>
                  <a:lnTo>
                    <a:pt x="120" y="31"/>
                  </a:lnTo>
                  <a:lnTo>
                    <a:pt x="138" y="23"/>
                  </a:lnTo>
                  <a:lnTo>
                    <a:pt x="159" y="14"/>
                  </a:lnTo>
                  <a:lnTo>
                    <a:pt x="180" y="10"/>
                  </a:lnTo>
                  <a:lnTo>
                    <a:pt x="201" y="6"/>
                  </a:lnTo>
                  <a:lnTo>
                    <a:pt x="223" y="4"/>
                  </a:lnTo>
                  <a:lnTo>
                    <a:pt x="245" y="6"/>
                  </a:lnTo>
                  <a:lnTo>
                    <a:pt x="268" y="10"/>
                  </a:lnTo>
                  <a:lnTo>
                    <a:pt x="288" y="14"/>
                  </a:lnTo>
                  <a:lnTo>
                    <a:pt x="308" y="23"/>
                  </a:lnTo>
                  <a:lnTo>
                    <a:pt x="327" y="31"/>
                  </a:lnTo>
                  <a:lnTo>
                    <a:pt x="344" y="42"/>
                  </a:lnTo>
                  <a:lnTo>
                    <a:pt x="361" y="55"/>
                  </a:lnTo>
                  <a:lnTo>
                    <a:pt x="377" y="69"/>
                  </a:lnTo>
                  <a:lnTo>
                    <a:pt x="391" y="85"/>
                  </a:lnTo>
                  <a:lnTo>
                    <a:pt x="404" y="102"/>
                  </a:lnTo>
                  <a:lnTo>
                    <a:pt x="415" y="121"/>
                  </a:lnTo>
                  <a:lnTo>
                    <a:pt x="423" y="140"/>
                  </a:lnTo>
                  <a:lnTo>
                    <a:pt x="430" y="160"/>
                  </a:lnTo>
                  <a:lnTo>
                    <a:pt x="436" y="182"/>
                  </a:lnTo>
                  <a:lnTo>
                    <a:pt x="440" y="204"/>
                  </a:lnTo>
                  <a:lnTo>
                    <a:pt x="440" y="227"/>
                  </a:lnTo>
                  <a:close/>
                </a:path>
              </a:pathLst>
            </a:custGeom>
            <a:solidFill>
              <a:srgbClr val="B1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6" name="Freeform 364"/>
            <p:cNvSpPr>
              <a:spLocks noEditPoints="1"/>
            </p:cNvSpPr>
            <p:nvPr/>
          </p:nvSpPr>
          <p:spPr bwMode="auto">
            <a:xfrm>
              <a:off x="4265" y="2242"/>
              <a:ext cx="440" cy="448"/>
            </a:xfrm>
            <a:custGeom>
              <a:avLst/>
              <a:gdLst>
                <a:gd name="T0" fmla="*/ 436 w 440"/>
                <a:gd name="T1" fmla="*/ 179 h 448"/>
                <a:gd name="T2" fmla="*/ 413 w 440"/>
                <a:gd name="T3" fmla="*/ 116 h 448"/>
                <a:gd name="T4" fmla="*/ 376 w 440"/>
                <a:gd name="T5" fmla="*/ 65 h 448"/>
                <a:gd name="T6" fmla="*/ 324 w 440"/>
                <a:gd name="T7" fmla="*/ 27 h 448"/>
                <a:gd name="T8" fmla="*/ 265 w 440"/>
                <a:gd name="T9" fmla="*/ 4 h 448"/>
                <a:gd name="T10" fmla="*/ 198 w 440"/>
                <a:gd name="T11" fmla="*/ 0 h 448"/>
                <a:gd name="T12" fmla="*/ 134 w 440"/>
                <a:gd name="T13" fmla="*/ 17 h 448"/>
                <a:gd name="T14" fmla="*/ 80 w 440"/>
                <a:gd name="T15" fmla="*/ 51 h 448"/>
                <a:gd name="T16" fmla="*/ 38 w 440"/>
                <a:gd name="T17" fmla="*/ 98 h 448"/>
                <a:gd name="T18" fmla="*/ 10 w 440"/>
                <a:gd name="T19" fmla="*/ 157 h 448"/>
                <a:gd name="T20" fmla="*/ 0 w 440"/>
                <a:gd name="T21" fmla="*/ 224 h 448"/>
                <a:gd name="T22" fmla="*/ 10 w 440"/>
                <a:gd name="T23" fmla="*/ 291 h 448"/>
                <a:gd name="T24" fmla="*/ 38 w 440"/>
                <a:gd name="T25" fmla="*/ 349 h 448"/>
                <a:gd name="T26" fmla="*/ 80 w 440"/>
                <a:gd name="T27" fmla="*/ 397 h 448"/>
                <a:gd name="T28" fmla="*/ 134 w 440"/>
                <a:gd name="T29" fmla="*/ 430 h 448"/>
                <a:gd name="T30" fmla="*/ 198 w 440"/>
                <a:gd name="T31" fmla="*/ 447 h 448"/>
                <a:gd name="T32" fmla="*/ 265 w 440"/>
                <a:gd name="T33" fmla="*/ 444 h 448"/>
                <a:gd name="T34" fmla="*/ 324 w 440"/>
                <a:gd name="T35" fmla="*/ 421 h 448"/>
                <a:gd name="T36" fmla="*/ 376 w 440"/>
                <a:gd name="T37" fmla="*/ 383 h 448"/>
                <a:gd name="T38" fmla="*/ 413 w 440"/>
                <a:gd name="T39" fmla="*/ 331 h 448"/>
                <a:gd name="T40" fmla="*/ 436 w 440"/>
                <a:gd name="T41" fmla="*/ 270 h 448"/>
                <a:gd name="T42" fmla="*/ 436 w 440"/>
                <a:gd name="T43" fmla="*/ 224 h 448"/>
                <a:gd name="T44" fmla="*/ 426 w 440"/>
                <a:gd name="T45" fmla="*/ 289 h 448"/>
                <a:gd name="T46" fmla="*/ 398 w 440"/>
                <a:gd name="T47" fmla="*/ 346 h 448"/>
                <a:gd name="T48" fmla="*/ 356 w 440"/>
                <a:gd name="T49" fmla="*/ 393 h 448"/>
                <a:gd name="T50" fmla="*/ 303 w 440"/>
                <a:gd name="T51" fmla="*/ 426 h 448"/>
                <a:gd name="T52" fmla="*/ 242 w 440"/>
                <a:gd name="T53" fmla="*/ 441 h 448"/>
                <a:gd name="T54" fmla="*/ 177 w 440"/>
                <a:gd name="T55" fmla="*/ 439 h 448"/>
                <a:gd name="T56" fmla="*/ 117 w 440"/>
                <a:gd name="T57" fmla="*/ 417 h 448"/>
                <a:gd name="T58" fmla="*/ 68 w 440"/>
                <a:gd name="T59" fmla="*/ 379 h 448"/>
                <a:gd name="T60" fmla="*/ 31 w 440"/>
                <a:gd name="T61" fmla="*/ 328 h 448"/>
                <a:gd name="T62" fmla="*/ 10 w 440"/>
                <a:gd name="T63" fmla="*/ 268 h 448"/>
                <a:gd name="T64" fmla="*/ 6 w 440"/>
                <a:gd name="T65" fmla="*/ 201 h 448"/>
                <a:gd name="T66" fmla="*/ 23 w 440"/>
                <a:gd name="T67" fmla="*/ 139 h 448"/>
                <a:gd name="T68" fmla="*/ 54 w 440"/>
                <a:gd name="T69" fmla="*/ 84 h 448"/>
                <a:gd name="T70" fmla="*/ 100 w 440"/>
                <a:gd name="T71" fmla="*/ 42 h 448"/>
                <a:gd name="T72" fmla="*/ 156 w 440"/>
                <a:gd name="T73" fmla="*/ 14 h 448"/>
                <a:gd name="T74" fmla="*/ 220 w 440"/>
                <a:gd name="T75" fmla="*/ 4 h 448"/>
                <a:gd name="T76" fmla="*/ 284 w 440"/>
                <a:gd name="T77" fmla="*/ 14 h 448"/>
                <a:gd name="T78" fmla="*/ 340 w 440"/>
                <a:gd name="T79" fmla="*/ 42 h 448"/>
                <a:gd name="T80" fmla="*/ 386 w 440"/>
                <a:gd name="T81" fmla="*/ 84 h 448"/>
                <a:gd name="T82" fmla="*/ 417 w 440"/>
                <a:gd name="T83" fmla="*/ 139 h 448"/>
                <a:gd name="T84" fmla="*/ 434 w 440"/>
                <a:gd name="T85" fmla="*/ 201 h 44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40"/>
                <a:gd name="T130" fmla="*/ 0 h 448"/>
                <a:gd name="T131" fmla="*/ 440 w 440"/>
                <a:gd name="T132" fmla="*/ 448 h 44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40" h="448">
                  <a:moveTo>
                    <a:pt x="440" y="224"/>
                  </a:moveTo>
                  <a:lnTo>
                    <a:pt x="438" y="201"/>
                  </a:lnTo>
                  <a:lnTo>
                    <a:pt x="436" y="179"/>
                  </a:lnTo>
                  <a:lnTo>
                    <a:pt x="430" y="157"/>
                  </a:lnTo>
                  <a:lnTo>
                    <a:pt x="423" y="136"/>
                  </a:lnTo>
                  <a:lnTo>
                    <a:pt x="413" y="116"/>
                  </a:lnTo>
                  <a:lnTo>
                    <a:pt x="402" y="98"/>
                  </a:lnTo>
                  <a:lnTo>
                    <a:pt x="390" y="81"/>
                  </a:lnTo>
                  <a:lnTo>
                    <a:pt x="376" y="65"/>
                  </a:lnTo>
                  <a:lnTo>
                    <a:pt x="360" y="51"/>
                  </a:lnTo>
                  <a:lnTo>
                    <a:pt x="342" y="38"/>
                  </a:lnTo>
                  <a:lnTo>
                    <a:pt x="324" y="27"/>
                  </a:lnTo>
                  <a:lnTo>
                    <a:pt x="306" y="17"/>
                  </a:lnTo>
                  <a:lnTo>
                    <a:pt x="285" y="10"/>
                  </a:lnTo>
                  <a:lnTo>
                    <a:pt x="265" y="4"/>
                  </a:lnTo>
                  <a:lnTo>
                    <a:pt x="242" y="0"/>
                  </a:lnTo>
                  <a:lnTo>
                    <a:pt x="220" y="0"/>
                  </a:lnTo>
                  <a:lnTo>
                    <a:pt x="198" y="0"/>
                  </a:lnTo>
                  <a:lnTo>
                    <a:pt x="175" y="4"/>
                  </a:lnTo>
                  <a:lnTo>
                    <a:pt x="155" y="10"/>
                  </a:lnTo>
                  <a:lnTo>
                    <a:pt x="134" y="17"/>
                  </a:lnTo>
                  <a:lnTo>
                    <a:pt x="116" y="27"/>
                  </a:lnTo>
                  <a:lnTo>
                    <a:pt x="98" y="38"/>
                  </a:lnTo>
                  <a:lnTo>
                    <a:pt x="80" y="51"/>
                  </a:lnTo>
                  <a:lnTo>
                    <a:pt x="64" y="65"/>
                  </a:lnTo>
                  <a:lnTo>
                    <a:pt x="50" y="81"/>
                  </a:lnTo>
                  <a:lnTo>
                    <a:pt x="38" y="98"/>
                  </a:lnTo>
                  <a:lnTo>
                    <a:pt x="27" y="116"/>
                  </a:lnTo>
                  <a:lnTo>
                    <a:pt x="17" y="136"/>
                  </a:lnTo>
                  <a:lnTo>
                    <a:pt x="10" y="157"/>
                  </a:lnTo>
                  <a:lnTo>
                    <a:pt x="4" y="179"/>
                  </a:lnTo>
                  <a:lnTo>
                    <a:pt x="2" y="201"/>
                  </a:lnTo>
                  <a:lnTo>
                    <a:pt x="0" y="224"/>
                  </a:lnTo>
                  <a:lnTo>
                    <a:pt x="2" y="247"/>
                  </a:lnTo>
                  <a:lnTo>
                    <a:pt x="4" y="270"/>
                  </a:lnTo>
                  <a:lnTo>
                    <a:pt x="10" y="291"/>
                  </a:lnTo>
                  <a:lnTo>
                    <a:pt x="17" y="311"/>
                  </a:lnTo>
                  <a:lnTo>
                    <a:pt x="27" y="331"/>
                  </a:lnTo>
                  <a:lnTo>
                    <a:pt x="38" y="349"/>
                  </a:lnTo>
                  <a:lnTo>
                    <a:pt x="50" y="366"/>
                  </a:lnTo>
                  <a:lnTo>
                    <a:pt x="64" y="383"/>
                  </a:lnTo>
                  <a:lnTo>
                    <a:pt x="80" y="397"/>
                  </a:lnTo>
                  <a:lnTo>
                    <a:pt x="98" y="410"/>
                  </a:lnTo>
                  <a:lnTo>
                    <a:pt x="116" y="421"/>
                  </a:lnTo>
                  <a:lnTo>
                    <a:pt x="134" y="430"/>
                  </a:lnTo>
                  <a:lnTo>
                    <a:pt x="155" y="439"/>
                  </a:lnTo>
                  <a:lnTo>
                    <a:pt x="175" y="444"/>
                  </a:lnTo>
                  <a:lnTo>
                    <a:pt x="198" y="447"/>
                  </a:lnTo>
                  <a:lnTo>
                    <a:pt x="220" y="448"/>
                  </a:lnTo>
                  <a:lnTo>
                    <a:pt x="242" y="447"/>
                  </a:lnTo>
                  <a:lnTo>
                    <a:pt x="265" y="444"/>
                  </a:lnTo>
                  <a:lnTo>
                    <a:pt x="285" y="439"/>
                  </a:lnTo>
                  <a:lnTo>
                    <a:pt x="306" y="430"/>
                  </a:lnTo>
                  <a:lnTo>
                    <a:pt x="324" y="421"/>
                  </a:lnTo>
                  <a:lnTo>
                    <a:pt x="342" y="410"/>
                  </a:lnTo>
                  <a:lnTo>
                    <a:pt x="360" y="397"/>
                  </a:lnTo>
                  <a:lnTo>
                    <a:pt x="376" y="383"/>
                  </a:lnTo>
                  <a:lnTo>
                    <a:pt x="390" y="366"/>
                  </a:lnTo>
                  <a:lnTo>
                    <a:pt x="402" y="349"/>
                  </a:lnTo>
                  <a:lnTo>
                    <a:pt x="413" y="331"/>
                  </a:lnTo>
                  <a:lnTo>
                    <a:pt x="423" y="311"/>
                  </a:lnTo>
                  <a:lnTo>
                    <a:pt x="430" y="291"/>
                  </a:lnTo>
                  <a:lnTo>
                    <a:pt x="436" y="270"/>
                  </a:lnTo>
                  <a:lnTo>
                    <a:pt x="438" y="247"/>
                  </a:lnTo>
                  <a:lnTo>
                    <a:pt x="440" y="224"/>
                  </a:lnTo>
                  <a:close/>
                  <a:moveTo>
                    <a:pt x="436" y="224"/>
                  </a:moveTo>
                  <a:lnTo>
                    <a:pt x="434" y="247"/>
                  </a:lnTo>
                  <a:lnTo>
                    <a:pt x="430" y="268"/>
                  </a:lnTo>
                  <a:lnTo>
                    <a:pt x="426" y="289"/>
                  </a:lnTo>
                  <a:lnTo>
                    <a:pt x="417" y="309"/>
                  </a:lnTo>
                  <a:lnTo>
                    <a:pt x="409" y="328"/>
                  </a:lnTo>
                  <a:lnTo>
                    <a:pt x="398" y="346"/>
                  </a:lnTo>
                  <a:lnTo>
                    <a:pt x="386" y="363"/>
                  </a:lnTo>
                  <a:lnTo>
                    <a:pt x="372" y="379"/>
                  </a:lnTo>
                  <a:lnTo>
                    <a:pt x="356" y="393"/>
                  </a:lnTo>
                  <a:lnTo>
                    <a:pt x="340" y="406"/>
                  </a:lnTo>
                  <a:lnTo>
                    <a:pt x="323" y="417"/>
                  </a:lnTo>
                  <a:lnTo>
                    <a:pt x="303" y="426"/>
                  </a:lnTo>
                  <a:lnTo>
                    <a:pt x="284" y="433"/>
                  </a:lnTo>
                  <a:lnTo>
                    <a:pt x="263" y="439"/>
                  </a:lnTo>
                  <a:lnTo>
                    <a:pt x="242" y="441"/>
                  </a:lnTo>
                  <a:lnTo>
                    <a:pt x="220" y="443"/>
                  </a:lnTo>
                  <a:lnTo>
                    <a:pt x="198" y="441"/>
                  </a:lnTo>
                  <a:lnTo>
                    <a:pt x="177" y="439"/>
                  </a:lnTo>
                  <a:lnTo>
                    <a:pt x="156" y="433"/>
                  </a:lnTo>
                  <a:lnTo>
                    <a:pt x="137" y="426"/>
                  </a:lnTo>
                  <a:lnTo>
                    <a:pt x="117" y="417"/>
                  </a:lnTo>
                  <a:lnTo>
                    <a:pt x="100" y="406"/>
                  </a:lnTo>
                  <a:lnTo>
                    <a:pt x="84" y="393"/>
                  </a:lnTo>
                  <a:lnTo>
                    <a:pt x="68" y="379"/>
                  </a:lnTo>
                  <a:lnTo>
                    <a:pt x="54" y="363"/>
                  </a:lnTo>
                  <a:lnTo>
                    <a:pt x="42" y="346"/>
                  </a:lnTo>
                  <a:lnTo>
                    <a:pt x="31" y="328"/>
                  </a:lnTo>
                  <a:lnTo>
                    <a:pt x="23" y="309"/>
                  </a:lnTo>
                  <a:lnTo>
                    <a:pt x="14" y="289"/>
                  </a:lnTo>
                  <a:lnTo>
                    <a:pt x="10" y="268"/>
                  </a:lnTo>
                  <a:lnTo>
                    <a:pt x="6" y="247"/>
                  </a:lnTo>
                  <a:lnTo>
                    <a:pt x="4" y="224"/>
                  </a:lnTo>
                  <a:lnTo>
                    <a:pt x="6" y="201"/>
                  </a:lnTo>
                  <a:lnTo>
                    <a:pt x="10" y="180"/>
                  </a:lnTo>
                  <a:lnTo>
                    <a:pt x="14" y="159"/>
                  </a:lnTo>
                  <a:lnTo>
                    <a:pt x="23" y="139"/>
                  </a:lnTo>
                  <a:lnTo>
                    <a:pt x="31" y="119"/>
                  </a:lnTo>
                  <a:lnTo>
                    <a:pt x="42" y="101"/>
                  </a:lnTo>
                  <a:lnTo>
                    <a:pt x="54" y="84"/>
                  </a:lnTo>
                  <a:lnTo>
                    <a:pt x="68" y="68"/>
                  </a:lnTo>
                  <a:lnTo>
                    <a:pt x="84" y="55"/>
                  </a:lnTo>
                  <a:lnTo>
                    <a:pt x="100" y="42"/>
                  </a:lnTo>
                  <a:lnTo>
                    <a:pt x="117" y="31"/>
                  </a:lnTo>
                  <a:lnTo>
                    <a:pt x="137" y="21"/>
                  </a:lnTo>
                  <a:lnTo>
                    <a:pt x="156" y="14"/>
                  </a:lnTo>
                  <a:lnTo>
                    <a:pt x="177" y="8"/>
                  </a:lnTo>
                  <a:lnTo>
                    <a:pt x="198" y="5"/>
                  </a:lnTo>
                  <a:lnTo>
                    <a:pt x="220" y="4"/>
                  </a:lnTo>
                  <a:lnTo>
                    <a:pt x="242" y="5"/>
                  </a:lnTo>
                  <a:lnTo>
                    <a:pt x="263" y="8"/>
                  </a:lnTo>
                  <a:lnTo>
                    <a:pt x="284" y="14"/>
                  </a:lnTo>
                  <a:lnTo>
                    <a:pt x="303" y="21"/>
                  </a:lnTo>
                  <a:lnTo>
                    <a:pt x="323" y="31"/>
                  </a:lnTo>
                  <a:lnTo>
                    <a:pt x="340" y="42"/>
                  </a:lnTo>
                  <a:lnTo>
                    <a:pt x="356" y="55"/>
                  </a:lnTo>
                  <a:lnTo>
                    <a:pt x="372" y="68"/>
                  </a:lnTo>
                  <a:lnTo>
                    <a:pt x="386" y="84"/>
                  </a:lnTo>
                  <a:lnTo>
                    <a:pt x="398" y="101"/>
                  </a:lnTo>
                  <a:lnTo>
                    <a:pt x="409" y="119"/>
                  </a:lnTo>
                  <a:lnTo>
                    <a:pt x="417" y="139"/>
                  </a:lnTo>
                  <a:lnTo>
                    <a:pt x="426" y="159"/>
                  </a:lnTo>
                  <a:lnTo>
                    <a:pt x="430" y="180"/>
                  </a:lnTo>
                  <a:lnTo>
                    <a:pt x="434" y="201"/>
                  </a:lnTo>
                  <a:lnTo>
                    <a:pt x="436" y="224"/>
                  </a:lnTo>
                  <a:close/>
                </a:path>
              </a:pathLst>
            </a:custGeom>
            <a:solidFill>
              <a:srgbClr val="B1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7" name="Freeform 365"/>
            <p:cNvSpPr>
              <a:spLocks noEditPoints="1"/>
            </p:cNvSpPr>
            <p:nvPr/>
          </p:nvSpPr>
          <p:spPr bwMode="auto">
            <a:xfrm>
              <a:off x="4268" y="2243"/>
              <a:ext cx="434" cy="445"/>
            </a:xfrm>
            <a:custGeom>
              <a:avLst/>
              <a:gdLst>
                <a:gd name="T0" fmla="*/ 430 w 434"/>
                <a:gd name="T1" fmla="*/ 178 h 445"/>
                <a:gd name="T2" fmla="*/ 409 w 434"/>
                <a:gd name="T3" fmla="*/ 117 h 445"/>
                <a:gd name="T4" fmla="*/ 371 w 434"/>
                <a:gd name="T5" fmla="*/ 65 h 445"/>
                <a:gd name="T6" fmla="*/ 321 w 434"/>
                <a:gd name="T7" fmla="*/ 27 h 445"/>
                <a:gd name="T8" fmla="*/ 262 w 434"/>
                <a:gd name="T9" fmla="*/ 6 h 445"/>
                <a:gd name="T10" fmla="*/ 195 w 434"/>
                <a:gd name="T11" fmla="*/ 2 h 445"/>
                <a:gd name="T12" fmla="*/ 132 w 434"/>
                <a:gd name="T13" fmla="*/ 19 h 445"/>
                <a:gd name="T14" fmla="*/ 79 w 434"/>
                <a:gd name="T15" fmla="*/ 51 h 445"/>
                <a:gd name="T16" fmla="*/ 36 w 434"/>
                <a:gd name="T17" fmla="*/ 98 h 445"/>
                <a:gd name="T18" fmla="*/ 10 w 434"/>
                <a:gd name="T19" fmla="*/ 156 h 445"/>
                <a:gd name="T20" fmla="*/ 0 w 434"/>
                <a:gd name="T21" fmla="*/ 223 h 445"/>
                <a:gd name="T22" fmla="*/ 10 w 434"/>
                <a:gd name="T23" fmla="*/ 288 h 445"/>
                <a:gd name="T24" fmla="*/ 36 w 434"/>
                <a:gd name="T25" fmla="*/ 347 h 445"/>
                <a:gd name="T26" fmla="*/ 79 w 434"/>
                <a:gd name="T27" fmla="*/ 393 h 445"/>
                <a:gd name="T28" fmla="*/ 132 w 434"/>
                <a:gd name="T29" fmla="*/ 428 h 445"/>
                <a:gd name="T30" fmla="*/ 195 w 434"/>
                <a:gd name="T31" fmla="*/ 443 h 445"/>
                <a:gd name="T32" fmla="*/ 262 w 434"/>
                <a:gd name="T33" fmla="*/ 440 h 445"/>
                <a:gd name="T34" fmla="*/ 321 w 434"/>
                <a:gd name="T35" fmla="*/ 418 h 445"/>
                <a:gd name="T36" fmla="*/ 371 w 434"/>
                <a:gd name="T37" fmla="*/ 379 h 445"/>
                <a:gd name="T38" fmla="*/ 409 w 434"/>
                <a:gd name="T39" fmla="*/ 328 h 445"/>
                <a:gd name="T40" fmla="*/ 430 w 434"/>
                <a:gd name="T41" fmla="*/ 267 h 445"/>
                <a:gd name="T42" fmla="*/ 430 w 434"/>
                <a:gd name="T43" fmla="*/ 223 h 445"/>
                <a:gd name="T44" fmla="*/ 420 w 434"/>
                <a:gd name="T45" fmla="*/ 287 h 445"/>
                <a:gd name="T46" fmla="*/ 394 w 434"/>
                <a:gd name="T47" fmla="*/ 344 h 445"/>
                <a:gd name="T48" fmla="*/ 352 w 434"/>
                <a:gd name="T49" fmla="*/ 391 h 445"/>
                <a:gd name="T50" fmla="*/ 299 w 434"/>
                <a:gd name="T51" fmla="*/ 422 h 445"/>
                <a:gd name="T52" fmla="*/ 239 w 434"/>
                <a:gd name="T53" fmla="*/ 439 h 445"/>
                <a:gd name="T54" fmla="*/ 174 w 434"/>
                <a:gd name="T55" fmla="*/ 435 h 445"/>
                <a:gd name="T56" fmla="*/ 115 w 434"/>
                <a:gd name="T57" fmla="*/ 413 h 445"/>
                <a:gd name="T58" fmla="*/ 67 w 434"/>
                <a:gd name="T59" fmla="*/ 376 h 445"/>
                <a:gd name="T60" fmla="*/ 31 w 434"/>
                <a:gd name="T61" fmla="*/ 327 h 445"/>
                <a:gd name="T62" fmla="*/ 8 w 434"/>
                <a:gd name="T63" fmla="*/ 267 h 445"/>
                <a:gd name="T64" fmla="*/ 6 w 434"/>
                <a:gd name="T65" fmla="*/ 200 h 445"/>
                <a:gd name="T66" fmla="*/ 21 w 434"/>
                <a:gd name="T67" fmla="*/ 138 h 445"/>
                <a:gd name="T68" fmla="*/ 53 w 434"/>
                <a:gd name="T69" fmla="*/ 85 h 445"/>
                <a:gd name="T70" fmla="*/ 99 w 434"/>
                <a:gd name="T71" fmla="*/ 43 h 445"/>
                <a:gd name="T72" fmla="*/ 154 w 434"/>
                <a:gd name="T73" fmla="*/ 16 h 445"/>
                <a:gd name="T74" fmla="*/ 217 w 434"/>
                <a:gd name="T75" fmla="*/ 6 h 445"/>
                <a:gd name="T76" fmla="*/ 280 w 434"/>
                <a:gd name="T77" fmla="*/ 16 h 445"/>
                <a:gd name="T78" fmla="*/ 335 w 434"/>
                <a:gd name="T79" fmla="*/ 43 h 445"/>
                <a:gd name="T80" fmla="*/ 381 w 434"/>
                <a:gd name="T81" fmla="*/ 85 h 445"/>
                <a:gd name="T82" fmla="*/ 413 w 434"/>
                <a:gd name="T83" fmla="*/ 138 h 445"/>
                <a:gd name="T84" fmla="*/ 428 w 434"/>
                <a:gd name="T85" fmla="*/ 200 h 4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34"/>
                <a:gd name="T130" fmla="*/ 0 h 445"/>
                <a:gd name="T131" fmla="*/ 434 w 434"/>
                <a:gd name="T132" fmla="*/ 445 h 4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34" h="445">
                  <a:moveTo>
                    <a:pt x="434" y="223"/>
                  </a:moveTo>
                  <a:lnTo>
                    <a:pt x="434" y="200"/>
                  </a:lnTo>
                  <a:lnTo>
                    <a:pt x="430" y="178"/>
                  </a:lnTo>
                  <a:lnTo>
                    <a:pt x="424" y="156"/>
                  </a:lnTo>
                  <a:lnTo>
                    <a:pt x="417" y="136"/>
                  </a:lnTo>
                  <a:lnTo>
                    <a:pt x="409" y="117"/>
                  </a:lnTo>
                  <a:lnTo>
                    <a:pt x="398" y="98"/>
                  </a:lnTo>
                  <a:lnTo>
                    <a:pt x="385" y="81"/>
                  </a:lnTo>
                  <a:lnTo>
                    <a:pt x="371" y="65"/>
                  </a:lnTo>
                  <a:lnTo>
                    <a:pt x="355" y="51"/>
                  </a:lnTo>
                  <a:lnTo>
                    <a:pt x="338" y="38"/>
                  </a:lnTo>
                  <a:lnTo>
                    <a:pt x="321" y="27"/>
                  </a:lnTo>
                  <a:lnTo>
                    <a:pt x="302" y="19"/>
                  </a:lnTo>
                  <a:lnTo>
                    <a:pt x="282" y="10"/>
                  </a:lnTo>
                  <a:lnTo>
                    <a:pt x="262" y="6"/>
                  </a:lnTo>
                  <a:lnTo>
                    <a:pt x="239" y="2"/>
                  </a:lnTo>
                  <a:lnTo>
                    <a:pt x="217" y="0"/>
                  </a:lnTo>
                  <a:lnTo>
                    <a:pt x="195" y="2"/>
                  </a:lnTo>
                  <a:lnTo>
                    <a:pt x="174" y="6"/>
                  </a:lnTo>
                  <a:lnTo>
                    <a:pt x="153" y="10"/>
                  </a:lnTo>
                  <a:lnTo>
                    <a:pt x="132" y="19"/>
                  </a:lnTo>
                  <a:lnTo>
                    <a:pt x="114" y="27"/>
                  </a:lnTo>
                  <a:lnTo>
                    <a:pt x="96" y="38"/>
                  </a:lnTo>
                  <a:lnTo>
                    <a:pt x="79" y="51"/>
                  </a:lnTo>
                  <a:lnTo>
                    <a:pt x="63" y="65"/>
                  </a:lnTo>
                  <a:lnTo>
                    <a:pt x="49" y="81"/>
                  </a:lnTo>
                  <a:lnTo>
                    <a:pt x="36" y="98"/>
                  </a:lnTo>
                  <a:lnTo>
                    <a:pt x="26" y="117"/>
                  </a:lnTo>
                  <a:lnTo>
                    <a:pt x="17" y="136"/>
                  </a:lnTo>
                  <a:lnTo>
                    <a:pt x="10" y="156"/>
                  </a:lnTo>
                  <a:lnTo>
                    <a:pt x="4" y="178"/>
                  </a:lnTo>
                  <a:lnTo>
                    <a:pt x="0" y="200"/>
                  </a:lnTo>
                  <a:lnTo>
                    <a:pt x="0" y="223"/>
                  </a:lnTo>
                  <a:lnTo>
                    <a:pt x="0" y="246"/>
                  </a:lnTo>
                  <a:lnTo>
                    <a:pt x="4" y="267"/>
                  </a:lnTo>
                  <a:lnTo>
                    <a:pt x="10" y="288"/>
                  </a:lnTo>
                  <a:lnTo>
                    <a:pt x="17" y="310"/>
                  </a:lnTo>
                  <a:lnTo>
                    <a:pt x="26" y="328"/>
                  </a:lnTo>
                  <a:lnTo>
                    <a:pt x="36" y="347"/>
                  </a:lnTo>
                  <a:lnTo>
                    <a:pt x="49" y="364"/>
                  </a:lnTo>
                  <a:lnTo>
                    <a:pt x="63" y="379"/>
                  </a:lnTo>
                  <a:lnTo>
                    <a:pt x="79" y="393"/>
                  </a:lnTo>
                  <a:lnTo>
                    <a:pt x="96" y="406"/>
                  </a:lnTo>
                  <a:lnTo>
                    <a:pt x="114" y="418"/>
                  </a:lnTo>
                  <a:lnTo>
                    <a:pt x="132" y="428"/>
                  </a:lnTo>
                  <a:lnTo>
                    <a:pt x="153" y="435"/>
                  </a:lnTo>
                  <a:lnTo>
                    <a:pt x="174" y="440"/>
                  </a:lnTo>
                  <a:lnTo>
                    <a:pt x="195" y="443"/>
                  </a:lnTo>
                  <a:lnTo>
                    <a:pt x="217" y="445"/>
                  </a:lnTo>
                  <a:lnTo>
                    <a:pt x="239" y="443"/>
                  </a:lnTo>
                  <a:lnTo>
                    <a:pt x="262" y="440"/>
                  </a:lnTo>
                  <a:lnTo>
                    <a:pt x="282" y="435"/>
                  </a:lnTo>
                  <a:lnTo>
                    <a:pt x="302" y="428"/>
                  </a:lnTo>
                  <a:lnTo>
                    <a:pt x="321" y="418"/>
                  </a:lnTo>
                  <a:lnTo>
                    <a:pt x="338" y="406"/>
                  </a:lnTo>
                  <a:lnTo>
                    <a:pt x="355" y="393"/>
                  </a:lnTo>
                  <a:lnTo>
                    <a:pt x="371" y="379"/>
                  </a:lnTo>
                  <a:lnTo>
                    <a:pt x="385" y="364"/>
                  </a:lnTo>
                  <a:lnTo>
                    <a:pt x="398" y="347"/>
                  </a:lnTo>
                  <a:lnTo>
                    <a:pt x="409" y="328"/>
                  </a:lnTo>
                  <a:lnTo>
                    <a:pt x="417" y="310"/>
                  </a:lnTo>
                  <a:lnTo>
                    <a:pt x="424" y="288"/>
                  </a:lnTo>
                  <a:lnTo>
                    <a:pt x="430" y="267"/>
                  </a:lnTo>
                  <a:lnTo>
                    <a:pt x="434" y="246"/>
                  </a:lnTo>
                  <a:lnTo>
                    <a:pt x="434" y="223"/>
                  </a:lnTo>
                  <a:close/>
                  <a:moveTo>
                    <a:pt x="430" y="223"/>
                  </a:moveTo>
                  <a:lnTo>
                    <a:pt x="428" y="244"/>
                  </a:lnTo>
                  <a:lnTo>
                    <a:pt x="426" y="267"/>
                  </a:lnTo>
                  <a:lnTo>
                    <a:pt x="420" y="287"/>
                  </a:lnTo>
                  <a:lnTo>
                    <a:pt x="413" y="307"/>
                  </a:lnTo>
                  <a:lnTo>
                    <a:pt x="403" y="327"/>
                  </a:lnTo>
                  <a:lnTo>
                    <a:pt x="394" y="344"/>
                  </a:lnTo>
                  <a:lnTo>
                    <a:pt x="381" y="361"/>
                  </a:lnTo>
                  <a:lnTo>
                    <a:pt x="367" y="376"/>
                  </a:lnTo>
                  <a:lnTo>
                    <a:pt x="352" y="391"/>
                  </a:lnTo>
                  <a:lnTo>
                    <a:pt x="335" y="402"/>
                  </a:lnTo>
                  <a:lnTo>
                    <a:pt x="319" y="413"/>
                  </a:lnTo>
                  <a:lnTo>
                    <a:pt x="299" y="422"/>
                  </a:lnTo>
                  <a:lnTo>
                    <a:pt x="280" y="430"/>
                  </a:lnTo>
                  <a:lnTo>
                    <a:pt x="260" y="435"/>
                  </a:lnTo>
                  <a:lnTo>
                    <a:pt x="239" y="439"/>
                  </a:lnTo>
                  <a:lnTo>
                    <a:pt x="217" y="439"/>
                  </a:lnTo>
                  <a:lnTo>
                    <a:pt x="195" y="439"/>
                  </a:lnTo>
                  <a:lnTo>
                    <a:pt x="174" y="435"/>
                  </a:lnTo>
                  <a:lnTo>
                    <a:pt x="154" y="430"/>
                  </a:lnTo>
                  <a:lnTo>
                    <a:pt x="135" y="422"/>
                  </a:lnTo>
                  <a:lnTo>
                    <a:pt x="115" y="413"/>
                  </a:lnTo>
                  <a:lnTo>
                    <a:pt x="99" y="402"/>
                  </a:lnTo>
                  <a:lnTo>
                    <a:pt x="82" y="391"/>
                  </a:lnTo>
                  <a:lnTo>
                    <a:pt x="67" y="376"/>
                  </a:lnTo>
                  <a:lnTo>
                    <a:pt x="53" y="361"/>
                  </a:lnTo>
                  <a:lnTo>
                    <a:pt x="40" y="344"/>
                  </a:lnTo>
                  <a:lnTo>
                    <a:pt x="31" y="327"/>
                  </a:lnTo>
                  <a:lnTo>
                    <a:pt x="21" y="307"/>
                  </a:lnTo>
                  <a:lnTo>
                    <a:pt x="14" y="287"/>
                  </a:lnTo>
                  <a:lnTo>
                    <a:pt x="8" y="267"/>
                  </a:lnTo>
                  <a:lnTo>
                    <a:pt x="6" y="244"/>
                  </a:lnTo>
                  <a:lnTo>
                    <a:pt x="4" y="223"/>
                  </a:lnTo>
                  <a:lnTo>
                    <a:pt x="6" y="200"/>
                  </a:lnTo>
                  <a:lnTo>
                    <a:pt x="8" y="179"/>
                  </a:lnTo>
                  <a:lnTo>
                    <a:pt x="14" y="158"/>
                  </a:lnTo>
                  <a:lnTo>
                    <a:pt x="21" y="138"/>
                  </a:lnTo>
                  <a:lnTo>
                    <a:pt x="31" y="119"/>
                  </a:lnTo>
                  <a:lnTo>
                    <a:pt x="40" y="101"/>
                  </a:lnTo>
                  <a:lnTo>
                    <a:pt x="53" y="85"/>
                  </a:lnTo>
                  <a:lnTo>
                    <a:pt x="67" y="70"/>
                  </a:lnTo>
                  <a:lnTo>
                    <a:pt x="82" y="56"/>
                  </a:lnTo>
                  <a:lnTo>
                    <a:pt x="99" y="43"/>
                  </a:lnTo>
                  <a:lnTo>
                    <a:pt x="115" y="31"/>
                  </a:lnTo>
                  <a:lnTo>
                    <a:pt x="135" y="23"/>
                  </a:lnTo>
                  <a:lnTo>
                    <a:pt x="154" y="16"/>
                  </a:lnTo>
                  <a:lnTo>
                    <a:pt x="174" y="10"/>
                  </a:lnTo>
                  <a:lnTo>
                    <a:pt x="195" y="7"/>
                  </a:lnTo>
                  <a:lnTo>
                    <a:pt x="217" y="6"/>
                  </a:lnTo>
                  <a:lnTo>
                    <a:pt x="239" y="7"/>
                  </a:lnTo>
                  <a:lnTo>
                    <a:pt x="260" y="10"/>
                  </a:lnTo>
                  <a:lnTo>
                    <a:pt x="280" y="16"/>
                  </a:lnTo>
                  <a:lnTo>
                    <a:pt x="299" y="23"/>
                  </a:lnTo>
                  <a:lnTo>
                    <a:pt x="319" y="31"/>
                  </a:lnTo>
                  <a:lnTo>
                    <a:pt x="335" y="43"/>
                  </a:lnTo>
                  <a:lnTo>
                    <a:pt x="352" y="56"/>
                  </a:lnTo>
                  <a:lnTo>
                    <a:pt x="367" y="70"/>
                  </a:lnTo>
                  <a:lnTo>
                    <a:pt x="381" y="85"/>
                  </a:lnTo>
                  <a:lnTo>
                    <a:pt x="394" y="101"/>
                  </a:lnTo>
                  <a:lnTo>
                    <a:pt x="403" y="119"/>
                  </a:lnTo>
                  <a:lnTo>
                    <a:pt x="413" y="138"/>
                  </a:lnTo>
                  <a:lnTo>
                    <a:pt x="420" y="158"/>
                  </a:lnTo>
                  <a:lnTo>
                    <a:pt x="426" y="179"/>
                  </a:lnTo>
                  <a:lnTo>
                    <a:pt x="428" y="200"/>
                  </a:lnTo>
                  <a:lnTo>
                    <a:pt x="430" y="223"/>
                  </a:lnTo>
                  <a:close/>
                </a:path>
              </a:pathLst>
            </a:custGeom>
            <a:solidFill>
              <a:srgbClr val="B1C9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8" name="Freeform 366"/>
            <p:cNvSpPr>
              <a:spLocks noEditPoints="1"/>
            </p:cNvSpPr>
            <p:nvPr/>
          </p:nvSpPr>
          <p:spPr bwMode="auto">
            <a:xfrm>
              <a:off x="4269" y="2246"/>
              <a:ext cx="432" cy="439"/>
            </a:xfrm>
            <a:custGeom>
              <a:avLst/>
              <a:gdLst>
                <a:gd name="T0" fmla="*/ 426 w 432"/>
                <a:gd name="T1" fmla="*/ 176 h 439"/>
                <a:gd name="T2" fmla="*/ 405 w 432"/>
                <a:gd name="T3" fmla="*/ 115 h 439"/>
                <a:gd name="T4" fmla="*/ 368 w 432"/>
                <a:gd name="T5" fmla="*/ 64 h 439"/>
                <a:gd name="T6" fmla="*/ 319 w 432"/>
                <a:gd name="T7" fmla="*/ 27 h 439"/>
                <a:gd name="T8" fmla="*/ 259 w 432"/>
                <a:gd name="T9" fmla="*/ 4 h 439"/>
                <a:gd name="T10" fmla="*/ 194 w 432"/>
                <a:gd name="T11" fmla="*/ 1 h 439"/>
                <a:gd name="T12" fmla="*/ 133 w 432"/>
                <a:gd name="T13" fmla="*/ 17 h 439"/>
                <a:gd name="T14" fmla="*/ 80 w 432"/>
                <a:gd name="T15" fmla="*/ 51 h 439"/>
                <a:gd name="T16" fmla="*/ 38 w 432"/>
                <a:gd name="T17" fmla="*/ 97 h 439"/>
                <a:gd name="T18" fmla="*/ 10 w 432"/>
                <a:gd name="T19" fmla="*/ 155 h 439"/>
                <a:gd name="T20" fmla="*/ 0 w 432"/>
                <a:gd name="T21" fmla="*/ 220 h 439"/>
                <a:gd name="T22" fmla="*/ 10 w 432"/>
                <a:gd name="T23" fmla="*/ 285 h 439"/>
                <a:gd name="T24" fmla="*/ 38 w 432"/>
                <a:gd name="T25" fmla="*/ 342 h 439"/>
                <a:gd name="T26" fmla="*/ 80 w 432"/>
                <a:gd name="T27" fmla="*/ 389 h 439"/>
                <a:gd name="T28" fmla="*/ 133 w 432"/>
                <a:gd name="T29" fmla="*/ 422 h 439"/>
                <a:gd name="T30" fmla="*/ 194 w 432"/>
                <a:gd name="T31" fmla="*/ 437 h 439"/>
                <a:gd name="T32" fmla="*/ 259 w 432"/>
                <a:gd name="T33" fmla="*/ 435 h 439"/>
                <a:gd name="T34" fmla="*/ 319 w 432"/>
                <a:gd name="T35" fmla="*/ 413 h 439"/>
                <a:gd name="T36" fmla="*/ 368 w 432"/>
                <a:gd name="T37" fmla="*/ 375 h 439"/>
                <a:gd name="T38" fmla="*/ 405 w 432"/>
                <a:gd name="T39" fmla="*/ 324 h 439"/>
                <a:gd name="T40" fmla="*/ 426 w 432"/>
                <a:gd name="T41" fmla="*/ 264 h 439"/>
                <a:gd name="T42" fmla="*/ 426 w 432"/>
                <a:gd name="T43" fmla="*/ 220 h 439"/>
                <a:gd name="T44" fmla="*/ 416 w 432"/>
                <a:gd name="T45" fmla="*/ 284 h 439"/>
                <a:gd name="T46" fmla="*/ 390 w 432"/>
                <a:gd name="T47" fmla="*/ 339 h 439"/>
                <a:gd name="T48" fmla="*/ 350 w 432"/>
                <a:gd name="T49" fmla="*/ 385 h 439"/>
                <a:gd name="T50" fmla="*/ 298 w 432"/>
                <a:gd name="T51" fmla="*/ 417 h 439"/>
                <a:gd name="T52" fmla="*/ 237 w 432"/>
                <a:gd name="T53" fmla="*/ 433 h 439"/>
                <a:gd name="T54" fmla="*/ 174 w 432"/>
                <a:gd name="T55" fmla="*/ 430 h 439"/>
                <a:gd name="T56" fmla="*/ 116 w 432"/>
                <a:gd name="T57" fmla="*/ 408 h 439"/>
                <a:gd name="T58" fmla="*/ 67 w 432"/>
                <a:gd name="T59" fmla="*/ 371 h 439"/>
                <a:gd name="T60" fmla="*/ 31 w 432"/>
                <a:gd name="T61" fmla="*/ 322 h 439"/>
                <a:gd name="T62" fmla="*/ 10 w 432"/>
                <a:gd name="T63" fmla="*/ 263 h 439"/>
                <a:gd name="T64" fmla="*/ 7 w 432"/>
                <a:gd name="T65" fmla="*/ 197 h 439"/>
                <a:gd name="T66" fmla="*/ 23 w 432"/>
                <a:gd name="T67" fmla="*/ 136 h 439"/>
                <a:gd name="T68" fmla="*/ 55 w 432"/>
                <a:gd name="T69" fmla="*/ 84 h 439"/>
                <a:gd name="T70" fmla="*/ 99 w 432"/>
                <a:gd name="T71" fmla="*/ 43 h 439"/>
                <a:gd name="T72" fmla="*/ 153 w 432"/>
                <a:gd name="T73" fmla="*/ 16 h 439"/>
                <a:gd name="T74" fmla="*/ 216 w 432"/>
                <a:gd name="T75" fmla="*/ 6 h 439"/>
                <a:gd name="T76" fmla="*/ 279 w 432"/>
                <a:gd name="T77" fmla="*/ 16 h 439"/>
                <a:gd name="T78" fmla="*/ 333 w 432"/>
                <a:gd name="T79" fmla="*/ 43 h 439"/>
                <a:gd name="T80" fmla="*/ 379 w 432"/>
                <a:gd name="T81" fmla="*/ 84 h 439"/>
                <a:gd name="T82" fmla="*/ 409 w 432"/>
                <a:gd name="T83" fmla="*/ 136 h 439"/>
                <a:gd name="T84" fmla="*/ 425 w 432"/>
                <a:gd name="T85" fmla="*/ 197 h 43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32"/>
                <a:gd name="T130" fmla="*/ 0 h 439"/>
                <a:gd name="T131" fmla="*/ 432 w 432"/>
                <a:gd name="T132" fmla="*/ 439 h 43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32" h="439">
                  <a:moveTo>
                    <a:pt x="432" y="220"/>
                  </a:moveTo>
                  <a:lnTo>
                    <a:pt x="430" y="197"/>
                  </a:lnTo>
                  <a:lnTo>
                    <a:pt x="426" y="176"/>
                  </a:lnTo>
                  <a:lnTo>
                    <a:pt x="422" y="155"/>
                  </a:lnTo>
                  <a:lnTo>
                    <a:pt x="413" y="135"/>
                  </a:lnTo>
                  <a:lnTo>
                    <a:pt x="405" y="115"/>
                  </a:lnTo>
                  <a:lnTo>
                    <a:pt x="394" y="97"/>
                  </a:lnTo>
                  <a:lnTo>
                    <a:pt x="382" y="80"/>
                  </a:lnTo>
                  <a:lnTo>
                    <a:pt x="368" y="64"/>
                  </a:lnTo>
                  <a:lnTo>
                    <a:pt x="352" y="51"/>
                  </a:lnTo>
                  <a:lnTo>
                    <a:pt x="336" y="38"/>
                  </a:lnTo>
                  <a:lnTo>
                    <a:pt x="319" y="27"/>
                  </a:lnTo>
                  <a:lnTo>
                    <a:pt x="299" y="17"/>
                  </a:lnTo>
                  <a:lnTo>
                    <a:pt x="280" y="10"/>
                  </a:lnTo>
                  <a:lnTo>
                    <a:pt x="259" y="4"/>
                  </a:lnTo>
                  <a:lnTo>
                    <a:pt x="238" y="1"/>
                  </a:lnTo>
                  <a:lnTo>
                    <a:pt x="216" y="0"/>
                  </a:lnTo>
                  <a:lnTo>
                    <a:pt x="194" y="1"/>
                  </a:lnTo>
                  <a:lnTo>
                    <a:pt x="173" y="4"/>
                  </a:lnTo>
                  <a:lnTo>
                    <a:pt x="152" y="10"/>
                  </a:lnTo>
                  <a:lnTo>
                    <a:pt x="133" y="17"/>
                  </a:lnTo>
                  <a:lnTo>
                    <a:pt x="113" y="27"/>
                  </a:lnTo>
                  <a:lnTo>
                    <a:pt x="96" y="38"/>
                  </a:lnTo>
                  <a:lnTo>
                    <a:pt x="80" y="51"/>
                  </a:lnTo>
                  <a:lnTo>
                    <a:pt x="64" y="64"/>
                  </a:lnTo>
                  <a:lnTo>
                    <a:pt x="50" y="80"/>
                  </a:lnTo>
                  <a:lnTo>
                    <a:pt x="38" y="97"/>
                  </a:lnTo>
                  <a:lnTo>
                    <a:pt x="27" y="115"/>
                  </a:lnTo>
                  <a:lnTo>
                    <a:pt x="19" y="135"/>
                  </a:lnTo>
                  <a:lnTo>
                    <a:pt x="10" y="155"/>
                  </a:lnTo>
                  <a:lnTo>
                    <a:pt x="6" y="176"/>
                  </a:lnTo>
                  <a:lnTo>
                    <a:pt x="2" y="197"/>
                  </a:lnTo>
                  <a:lnTo>
                    <a:pt x="0" y="220"/>
                  </a:lnTo>
                  <a:lnTo>
                    <a:pt x="2" y="243"/>
                  </a:lnTo>
                  <a:lnTo>
                    <a:pt x="6" y="264"/>
                  </a:lnTo>
                  <a:lnTo>
                    <a:pt x="10" y="285"/>
                  </a:lnTo>
                  <a:lnTo>
                    <a:pt x="19" y="305"/>
                  </a:lnTo>
                  <a:lnTo>
                    <a:pt x="27" y="324"/>
                  </a:lnTo>
                  <a:lnTo>
                    <a:pt x="38" y="342"/>
                  </a:lnTo>
                  <a:lnTo>
                    <a:pt x="50" y="359"/>
                  </a:lnTo>
                  <a:lnTo>
                    <a:pt x="64" y="375"/>
                  </a:lnTo>
                  <a:lnTo>
                    <a:pt x="80" y="389"/>
                  </a:lnTo>
                  <a:lnTo>
                    <a:pt x="96" y="402"/>
                  </a:lnTo>
                  <a:lnTo>
                    <a:pt x="113" y="413"/>
                  </a:lnTo>
                  <a:lnTo>
                    <a:pt x="133" y="422"/>
                  </a:lnTo>
                  <a:lnTo>
                    <a:pt x="152" y="429"/>
                  </a:lnTo>
                  <a:lnTo>
                    <a:pt x="173" y="435"/>
                  </a:lnTo>
                  <a:lnTo>
                    <a:pt x="194" y="437"/>
                  </a:lnTo>
                  <a:lnTo>
                    <a:pt x="216" y="439"/>
                  </a:lnTo>
                  <a:lnTo>
                    <a:pt x="238" y="437"/>
                  </a:lnTo>
                  <a:lnTo>
                    <a:pt x="259" y="435"/>
                  </a:lnTo>
                  <a:lnTo>
                    <a:pt x="280" y="429"/>
                  </a:lnTo>
                  <a:lnTo>
                    <a:pt x="299" y="422"/>
                  </a:lnTo>
                  <a:lnTo>
                    <a:pt x="319" y="413"/>
                  </a:lnTo>
                  <a:lnTo>
                    <a:pt x="336" y="402"/>
                  </a:lnTo>
                  <a:lnTo>
                    <a:pt x="352" y="389"/>
                  </a:lnTo>
                  <a:lnTo>
                    <a:pt x="368" y="375"/>
                  </a:lnTo>
                  <a:lnTo>
                    <a:pt x="382" y="359"/>
                  </a:lnTo>
                  <a:lnTo>
                    <a:pt x="394" y="342"/>
                  </a:lnTo>
                  <a:lnTo>
                    <a:pt x="405" y="324"/>
                  </a:lnTo>
                  <a:lnTo>
                    <a:pt x="413" y="305"/>
                  </a:lnTo>
                  <a:lnTo>
                    <a:pt x="422" y="285"/>
                  </a:lnTo>
                  <a:lnTo>
                    <a:pt x="426" y="264"/>
                  </a:lnTo>
                  <a:lnTo>
                    <a:pt x="430" y="243"/>
                  </a:lnTo>
                  <a:lnTo>
                    <a:pt x="432" y="220"/>
                  </a:lnTo>
                  <a:close/>
                  <a:moveTo>
                    <a:pt x="426" y="220"/>
                  </a:moveTo>
                  <a:lnTo>
                    <a:pt x="425" y="241"/>
                  </a:lnTo>
                  <a:lnTo>
                    <a:pt x="422" y="263"/>
                  </a:lnTo>
                  <a:lnTo>
                    <a:pt x="416" y="284"/>
                  </a:lnTo>
                  <a:lnTo>
                    <a:pt x="409" y="302"/>
                  </a:lnTo>
                  <a:lnTo>
                    <a:pt x="401" y="322"/>
                  </a:lnTo>
                  <a:lnTo>
                    <a:pt x="390" y="339"/>
                  </a:lnTo>
                  <a:lnTo>
                    <a:pt x="379" y="356"/>
                  </a:lnTo>
                  <a:lnTo>
                    <a:pt x="365" y="371"/>
                  </a:lnTo>
                  <a:lnTo>
                    <a:pt x="350" y="385"/>
                  </a:lnTo>
                  <a:lnTo>
                    <a:pt x="333" y="398"/>
                  </a:lnTo>
                  <a:lnTo>
                    <a:pt x="316" y="408"/>
                  </a:lnTo>
                  <a:lnTo>
                    <a:pt x="298" y="417"/>
                  </a:lnTo>
                  <a:lnTo>
                    <a:pt x="279" y="425"/>
                  </a:lnTo>
                  <a:lnTo>
                    <a:pt x="258" y="430"/>
                  </a:lnTo>
                  <a:lnTo>
                    <a:pt x="237" y="433"/>
                  </a:lnTo>
                  <a:lnTo>
                    <a:pt x="216" y="435"/>
                  </a:lnTo>
                  <a:lnTo>
                    <a:pt x="195" y="433"/>
                  </a:lnTo>
                  <a:lnTo>
                    <a:pt x="174" y="430"/>
                  </a:lnTo>
                  <a:lnTo>
                    <a:pt x="153" y="425"/>
                  </a:lnTo>
                  <a:lnTo>
                    <a:pt x="134" y="417"/>
                  </a:lnTo>
                  <a:lnTo>
                    <a:pt x="116" y="408"/>
                  </a:lnTo>
                  <a:lnTo>
                    <a:pt x="99" y="398"/>
                  </a:lnTo>
                  <a:lnTo>
                    <a:pt x="82" y="385"/>
                  </a:lnTo>
                  <a:lnTo>
                    <a:pt x="67" y="371"/>
                  </a:lnTo>
                  <a:lnTo>
                    <a:pt x="55" y="356"/>
                  </a:lnTo>
                  <a:lnTo>
                    <a:pt x="42" y="339"/>
                  </a:lnTo>
                  <a:lnTo>
                    <a:pt x="31" y="322"/>
                  </a:lnTo>
                  <a:lnTo>
                    <a:pt x="23" y="302"/>
                  </a:lnTo>
                  <a:lnTo>
                    <a:pt x="16" y="284"/>
                  </a:lnTo>
                  <a:lnTo>
                    <a:pt x="10" y="263"/>
                  </a:lnTo>
                  <a:lnTo>
                    <a:pt x="7" y="241"/>
                  </a:lnTo>
                  <a:lnTo>
                    <a:pt x="6" y="220"/>
                  </a:lnTo>
                  <a:lnTo>
                    <a:pt x="7" y="197"/>
                  </a:lnTo>
                  <a:lnTo>
                    <a:pt x="10" y="176"/>
                  </a:lnTo>
                  <a:lnTo>
                    <a:pt x="16" y="156"/>
                  </a:lnTo>
                  <a:lnTo>
                    <a:pt x="23" y="136"/>
                  </a:lnTo>
                  <a:lnTo>
                    <a:pt x="31" y="118"/>
                  </a:lnTo>
                  <a:lnTo>
                    <a:pt x="42" y="99"/>
                  </a:lnTo>
                  <a:lnTo>
                    <a:pt x="55" y="84"/>
                  </a:lnTo>
                  <a:lnTo>
                    <a:pt x="67" y="68"/>
                  </a:lnTo>
                  <a:lnTo>
                    <a:pt x="82" y="54"/>
                  </a:lnTo>
                  <a:lnTo>
                    <a:pt x="99" y="43"/>
                  </a:lnTo>
                  <a:lnTo>
                    <a:pt x="116" y="31"/>
                  </a:lnTo>
                  <a:lnTo>
                    <a:pt x="134" y="23"/>
                  </a:lnTo>
                  <a:lnTo>
                    <a:pt x="153" y="16"/>
                  </a:lnTo>
                  <a:lnTo>
                    <a:pt x="174" y="10"/>
                  </a:lnTo>
                  <a:lnTo>
                    <a:pt x="195" y="7"/>
                  </a:lnTo>
                  <a:lnTo>
                    <a:pt x="216" y="6"/>
                  </a:lnTo>
                  <a:lnTo>
                    <a:pt x="237" y="7"/>
                  </a:lnTo>
                  <a:lnTo>
                    <a:pt x="258" y="10"/>
                  </a:lnTo>
                  <a:lnTo>
                    <a:pt x="279" y="16"/>
                  </a:lnTo>
                  <a:lnTo>
                    <a:pt x="298" y="23"/>
                  </a:lnTo>
                  <a:lnTo>
                    <a:pt x="316" y="31"/>
                  </a:lnTo>
                  <a:lnTo>
                    <a:pt x="333" y="43"/>
                  </a:lnTo>
                  <a:lnTo>
                    <a:pt x="350" y="54"/>
                  </a:lnTo>
                  <a:lnTo>
                    <a:pt x="365" y="68"/>
                  </a:lnTo>
                  <a:lnTo>
                    <a:pt x="379" y="84"/>
                  </a:lnTo>
                  <a:lnTo>
                    <a:pt x="390" y="99"/>
                  </a:lnTo>
                  <a:lnTo>
                    <a:pt x="401" y="118"/>
                  </a:lnTo>
                  <a:lnTo>
                    <a:pt x="409" y="136"/>
                  </a:lnTo>
                  <a:lnTo>
                    <a:pt x="416" y="156"/>
                  </a:lnTo>
                  <a:lnTo>
                    <a:pt x="422" y="176"/>
                  </a:lnTo>
                  <a:lnTo>
                    <a:pt x="425" y="197"/>
                  </a:lnTo>
                  <a:lnTo>
                    <a:pt x="426" y="220"/>
                  </a:lnTo>
                  <a:close/>
                </a:path>
              </a:pathLst>
            </a:custGeom>
            <a:solidFill>
              <a:srgbClr val="B3C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79" name="Freeform 367"/>
            <p:cNvSpPr>
              <a:spLocks noEditPoints="1"/>
            </p:cNvSpPr>
            <p:nvPr/>
          </p:nvSpPr>
          <p:spPr bwMode="auto">
            <a:xfrm>
              <a:off x="4272" y="2249"/>
              <a:ext cx="426" cy="433"/>
            </a:xfrm>
            <a:custGeom>
              <a:avLst/>
              <a:gdLst>
                <a:gd name="T0" fmla="*/ 422 w 426"/>
                <a:gd name="T1" fmla="*/ 173 h 433"/>
                <a:gd name="T2" fmla="*/ 399 w 426"/>
                <a:gd name="T3" fmla="*/ 113 h 433"/>
                <a:gd name="T4" fmla="*/ 363 w 426"/>
                <a:gd name="T5" fmla="*/ 64 h 433"/>
                <a:gd name="T6" fmla="*/ 315 w 426"/>
                <a:gd name="T7" fmla="*/ 25 h 433"/>
                <a:gd name="T8" fmla="*/ 256 w 426"/>
                <a:gd name="T9" fmla="*/ 4 h 433"/>
                <a:gd name="T10" fmla="*/ 191 w 426"/>
                <a:gd name="T11" fmla="*/ 1 h 433"/>
                <a:gd name="T12" fmla="*/ 131 w 426"/>
                <a:gd name="T13" fmla="*/ 17 h 433"/>
                <a:gd name="T14" fmla="*/ 78 w 426"/>
                <a:gd name="T15" fmla="*/ 50 h 433"/>
                <a:gd name="T16" fmla="*/ 36 w 426"/>
                <a:gd name="T17" fmla="*/ 95 h 433"/>
                <a:gd name="T18" fmla="*/ 10 w 426"/>
                <a:gd name="T19" fmla="*/ 152 h 433"/>
                <a:gd name="T20" fmla="*/ 0 w 426"/>
                <a:gd name="T21" fmla="*/ 217 h 433"/>
                <a:gd name="T22" fmla="*/ 10 w 426"/>
                <a:gd name="T23" fmla="*/ 281 h 433"/>
                <a:gd name="T24" fmla="*/ 36 w 426"/>
                <a:gd name="T25" fmla="*/ 338 h 433"/>
                <a:gd name="T26" fmla="*/ 78 w 426"/>
                <a:gd name="T27" fmla="*/ 385 h 433"/>
                <a:gd name="T28" fmla="*/ 131 w 426"/>
                <a:gd name="T29" fmla="*/ 416 h 433"/>
                <a:gd name="T30" fmla="*/ 191 w 426"/>
                <a:gd name="T31" fmla="*/ 433 h 433"/>
                <a:gd name="T32" fmla="*/ 256 w 426"/>
                <a:gd name="T33" fmla="*/ 429 h 433"/>
                <a:gd name="T34" fmla="*/ 315 w 426"/>
                <a:gd name="T35" fmla="*/ 407 h 433"/>
                <a:gd name="T36" fmla="*/ 363 w 426"/>
                <a:gd name="T37" fmla="*/ 370 h 433"/>
                <a:gd name="T38" fmla="*/ 399 w 426"/>
                <a:gd name="T39" fmla="*/ 321 h 433"/>
                <a:gd name="T40" fmla="*/ 422 w 426"/>
                <a:gd name="T41" fmla="*/ 261 h 433"/>
                <a:gd name="T42" fmla="*/ 420 w 426"/>
                <a:gd name="T43" fmla="*/ 217 h 433"/>
                <a:gd name="T44" fmla="*/ 410 w 426"/>
                <a:gd name="T45" fmla="*/ 280 h 433"/>
                <a:gd name="T46" fmla="*/ 385 w 426"/>
                <a:gd name="T47" fmla="*/ 335 h 433"/>
                <a:gd name="T48" fmla="*/ 345 w 426"/>
                <a:gd name="T49" fmla="*/ 380 h 433"/>
                <a:gd name="T50" fmla="*/ 294 w 426"/>
                <a:gd name="T51" fmla="*/ 412 h 433"/>
                <a:gd name="T52" fmla="*/ 234 w 426"/>
                <a:gd name="T53" fmla="*/ 427 h 433"/>
                <a:gd name="T54" fmla="*/ 171 w 426"/>
                <a:gd name="T55" fmla="*/ 424 h 433"/>
                <a:gd name="T56" fmla="*/ 114 w 426"/>
                <a:gd name="T57" fmla="*/ 403 h 433"/>
                <a:gd name="T58" fmla="*/ 67 w 426"/>
                <a:gd name="T59" fmla="*/ 366 h 433"/>
                <a:gd name="T60" fmla="*/ 31 w 426"/>
                <a:gd name="T61" fmla="*/ 318 h 433"/>
                <a:gd name="T62" fmla="*/ 10 w 426"/>
                <a:gd name="T63" fmla="*/ 260 h 433"/>
                <a:gd name="T64" fmla="*/ 7 w 426"/>
                <a:gd name="T65" fmla="*/ 194 h 433"/>
                <a:gd name="T66" fmla="*/ 22 w 426"/>
                <a:gd name="T67" fmla="*/ 135 h 433"/>
                <a:gd name="T68" fmla="*/ 53 w 426"/>
                <a:gd name="T69" fmla="*/ 82 h 433"/>
                <a:gd name="T70" fmla="*/ 98 w 426"/>
                <a:gd name="T71" fmla="*/ 41 h 433"/>
                <a:gd name="T72" fmla="*/ 152 w 426"/>
                <a:gd name="T73" fmla="*/ 14 h 433"/>
                <a:gd name="T74" fmla="*/ 213 w 426"/>
                <a:gd name="T75" fmla="*/ 6 h 433"/>
                <a:gd name="T76" fmla="*/ 274 w 426"/>
                <a:gd name="T77" fmla="*/ 14 h 433"/>
                <a:gd name="T78" fmla="*/ 328 w 426"/>
                <a:gd name="T79" fmla="*/ 41 h 433"/>
                <a:gd name="T80" fmla="*/ 373 w 426"/>
                <a:gd name="T81" fmla="*/ 82 h 433"/>
                <a:gd name="T82" fmla="*/ 404 w 426"/>
                <a:gd name="T83" fmla="*/ 135 h 433"/>
                <a:gd name="T84" fmla="*/ 419 w 426"/>
                <a:gd name="T85" fmla="*/ 194 h 43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26"/>
                <a:gd name="T130" fmla="*/ 0 h 433"/>
                <a:gd name="T131" fmla="*/ 426 w 426"/>
                <a:gd name="T132" fmla="*/ 433 h 43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26" h="433">
                  <a:moveTo>
                    <a:pt x="426" y="217"/>
                  </a:moveTo>
                  <a:lnTo>
                    <a:pt x="424" y="194"/>
                  </a:lnTo>
                  <a:lnTo>
                    <a:pt x="422" y="173"/>
                  </a:lnTo>
                  <a:lnTo>
                    <a:pt x="416" y="152"/>
                  </a:lnTo>
                  <a:lnTo>
                    <a:pt x="409" y="132"/>
                  </a:lnTo>
                  <a:lnTo>
                    <a:pt x="399" y="113"/>
                  </a:lnTo>
                  <a:lnTo>
                    <a:pt x="390" y="95"/>
                  </a:lnTo>
                  <a:lnTo>
                    <a:pt x="377" y="79"/>
                  </a:lnTo>
                  <a:lnTo>
                    <a:pt x="363" y="64"/>
                  </a:lnTo>
                  <a:lnTo>
                    <a:pt x="348" y="50"/>
                  </a:lnTo>
                  <a:lnTo>
                    <a:pt x="331" y="37"/>
                  </a:lnTo>
                  <a:lnTo>
                    <a:pt x="315" y="25"/>
                  </a:lnTo>
                  <a:lnTo>
                    <a:pt x="295" y="17"/>
                  </a:lnTo>
                  <a:lnTo>
                    <a:pt x="276" y="10"/>
                  </a:lnTo>
                  <a:lnTo>
                    <a:pt x="256" y="4"/>
                  </a:lnTo>
                  <a:lnTo>
                    <a:pt x="235" y="1"/>
                  </a:lnTo>
                  <a:lnTo>
                    <a:pt x="213" y="0"/>
                  </a:lnTo>
                  <a:lnTo>
                    <a:pt x="191" y="1"/>
                  </a:lnTo>
                  <a:lnTo>
                    <a:pt x="170" y="4"/>
                  </a:lnTo>
                  <a:lnTo>
                    <a:pt x="150" y="10"/>
                  </a:lnTo>
                  <a:lnTo>
                    <a:pt x="131" y="17"/>
                  </a:lnTo>
                  <a:lnTo>
                    <a:pt x="111" y="25"/>
                  </a:lnTo>
                  <a:lnTo>
                    <a:pt x="95" y="37"/>
                  </a:lnTo>
                  <a:lnTo>
                    <a:pt x="78" y="50"/>
                  </a:lnTo>
                  <a:lnTo>
                    <a:pt x="63" y="64"/>
                  </a:lnTo>
                  <a:lnTo>
                    <a:pt x="49" y="79"/>
                  </a:lnTo>
                  <a:lnTo>
                    <a:pt x="36" y="95"/>
                  </a:lnTo>
                  <a:lnTo>
                    <a:pt x="27" y="113"/>
                  </a:lnTo>
                  <a:lnTo>
                    <a:pt x="17" y="132"/>
                  </a:lnTo>
                  <a:lnTo>
                    <a:pt x="10" y="152"/>
                  </a:lnTo>
                  <a:lnTo>
                    <a:pt x="4" y="173"/>
                  </a:lnTo>
                  <a:lnTo>
                    <a:pt x="2" y="194"/>
                  </a:lnTo>
                  <a:lnTo>
                    <a:pt x="0" y="217"/>
                  </a:lnTo>
                  <a:lnTo>
                    <a:pt x="2" y="238"/>
                  </a:lnTo>
                  <a:lnTo>
                    <a:pt x="4" y="261"/>
                  </a:lnTo>
                  <a:lnTo>
                    <a:pt x="10" y="281"/>
                  </a:lnTo>
                  <a:lnTo>
                    <a:pt x="17" y="301"/>
                  </a:lnTo>
                  <a:lnTo>
                    <a:pt x="27" y="321"/>
                  </a:lnTo>
                  <a:lnTo>
                    <a:pt x="36" y="338"/>
                  </a:lnTo>
                  <a:lnTo>
                    <a:pt x="49" y="355"/>
                  </a:lnTo>
                  <a:lnTo>
                    <a:pt x="63" y="370"/>
                  </a:lnTo>
                  <a:lnTo>
                    <a:pt x="78" y="385"/>
                  </a:lnTo>
                  <a:lnTo>
                    <a:pt x="95" y="396"/>
                  </a:lnTo>
                  <a:lnTo>
                    <a:pt x="111" y="407"/>
                  </a:lnTo>
                  <a:lnTo>
                    <a:pt x="131" y="416"/>
                  </a:lnTo>
                  <a:lnTo>
                    <a:pt x="150" y="424"/>
                  </a:lnTo>
                  <a:lnTo>
                    <a:pt x="170" y="429"/>
                  </a:lnTo>
                  <a:lnTo>
                    <a:pt x="191" y="433"/>
                  </a:lnTo>
                  <a:lnTo>
                    <a:pt x="213" y="433"/>
                  </a:lnTo>
                  <a:lnTo>
                    <a:pt x="235" y="433"/>
                  </a:lnTo>
                  <a:lnTo>
                    <a:pt x="256" y="429"/>
                  </a:lnTo>
                  <a:lnTo>
                    <a:pt x="276" y="424"/>
                  </a:lnTo>
                  <a:lnTo>
                    <a:pt x="295" y="416"/>
                  </a:lnTo>
                  <a:lnTo>
                    <a:pt x="315" y="407"/>
                  </a:lnTo>
                  <a:lnTo>
                    <a:pt x="331" y="396"/>
                  </a:lnTo>
                  <a:lnTo>
                    <a:pt x="348" y="385"/>
                  </a:lnTo>
                  <a:lnTo>
                    <a:pt x="363" y="370"/>
                  </a:lnTo>
                  <a:lnTo>
                    <a:pt x="377" y="355"/>
                  </a:lnTo>
                  <a:lnTo>
                    <a:pt x="390" y="338"/>
                  </a:lnTo>
                  <a:lnTo>
                    <a:pt x="399" y="321"/>
                  </a:lnTo>
                  <a:lnTo>
                    <a:pt x="409" y="301"/>
                  </a:lnTo>
                  <a:lnTo>
                    <a:pt x="416" y="281"/>
                  </a:lnTo>
                  <a:lnTo>
                    <a:pt x="422" y="261"/>
                  </a:lnTo>
                  <a:lnTo>
                    <a:pt x="424" y="238"/>
                  </a:lnTo>
                  <a:lnTo>
                    <a:pt x="426" y="217"/>
                  </a:lnTo>
                  <a:close/>
                  <a:moveTo>
                    <a:pt x="420" y="217"/>
                  </a:moveTo>
                  <a:lnTo>
                    <a:pt x="419" y="238"/>
                  </a:lnTo>
                  <a:lnTo>
                    <a:pt x="416" y="260"/>
                  </a:lnTo>
                  <a:lnTo>
                    <a:pt x="410" y="280"/>
                  </a:lnTo>
                  <a:lnTo>
                    <a:pt x="404" y="299"/>
                  </a:lnTo>
                  <a:lnTo>
                    <a:pt x="395" y="318"/>
                  </a:lnTo>
                  <a:lnTo>
                    <a:pt x="385" y="335"/>
                  </a:lnTo>
                  <a:lnTo>
                    <a:pt x="373" y="352"/>
                  </a:lnTo>
                  <a:lnTo>
                    <a:pt x="359" y="366"/>
                  </a:lnTo>
                  <a:lnTo>
                    <a:pt x="345" y="380"/>
                  </a:lnTo>
                  <a:lnTo>
                    <a:pt x="328" y="392"/>
                  </a:lnTo>
                  <a:lnTo>
                    <a:pt x="312" y="403"/>
                  </a:lnTo>
                  <a:lnTo>
                    <a:pt x="294" y="412"/>
                  </a:lnTo>
                  <a:lnTo>
                    <a:pt x="274" y="419"/>
                  </a:lnTo>
                  <a:lnTo>
                    <a:pt x="255" y="424"/>
                  </a:lnTo>
                  <a:lnTo>
                    <a:pt x="234" y="427"/>
                  </a:lnTo>
                  <a:lnTo>
                    <a:pt x="213" y="429"/>
                  </a:lnTo>
                  <a:lnTo>
                    <a:pt x="192" y="427"/>
                  </a:lnTo>
                  <a:lnTo>
                    <a:pt x="171" y="424"/>
                  </a:lnTo>
                  <a:lnTo>
                    <a:pt x="152" y="419"/>
                  </a:lnTo>
                  <a:lnTo>
                    <a:pt x="132" y="412"/>
                  </a:lnTo>
                  <a:lnTo>
                    <a:pt x="114" y="403"/>
                  </a:lnTo>
                  <a:lnTo>
                    <a:pt x="98" y="392"/>
                  </a:lnTo>
                  <a:lnTo>
                    <a:pt x="81" y="380"/>
                  </a:lnTo>
                  <a:lnTo>
                    <a:pt x="67" y="366"/>
                  </a:lnTo>
                  <a:lnTo>
                    <a:pt x="53" y="352"/>
                  </a:lnTo>
                  <a:lnTo>
                    <a:pt x="41" y="335"/>
                  </a:lnTo>
                  <a:lnTo>
                    <a:pt x="31" y="318"/>
                  </a:lnTo>
                  <a:lnTo>
                    <a:pt x="22" y="299"/>
                  </a:lnTo>
                  <a:lnTo>
                    <a:pt x="16" y="280"/>
                  </a:lnTo>
                  <a:lnTo>
                    <a:pt x="10" y="260"/>
                  </a:lnTo>
                  <a:lnTo>
                    <a:pt x="7" y="238"/>
                  </a:lnTo>
                  <a:lnTo>
                    <a:pt x="6" y="217"/>
                  </a:lnTo>
                  <a:lnTo>
                    <a:pt x="7" y="194"/>
                  </a:lnTo>
                  <a:lnTo>
                    <a:pt x="10" y="174"/>
                  </a:lnTo>
                  <a:lnTo>
                    <a:pt x="16" y="153"/>
                  </a:lnTo>
                  <a:lnTo>
                    <a:pt x="22" y="135"/>
                  </a:lnTo>
                  <a:lnTo>
                    <a:pt x="31" y="116"/>
                  </a:lnTo>
                  <a:lnTo>
                    <a:pt x="41" y="98"/>
                  </a:lnTo>
                  <a:lnTo>
                    <a:pt x="53" y="82"/>
                  </a:lnTo>
                  <a:lnTo>
                    <a:pt x="67" y="67"/>
                  </a:lnTo>
                  <a:lnTo>
                    <a:pt x="81" y="54"/>
                  </a:lnTo>
                  <a:lnTo>
                    <a:pt x="98" y="41"/>
                  </a:lnTo>
                  <a:lnTo>
                    <a:pt x="114" y="31"/>
                  </a:lnTo>
                  <a:lnTo>
                    <a:pt x="132" y="21"/>
                  </a:lnTo>
                  <a:lnTo>
                    <a:pt x="152" y="14"/>
                  </a:lnTo>
                  <a:lnTo>
                    <a:pt x="171" y="10"/>
                  </a:lnTo>
                  <a:lnTo>
                    <a:pt x="192" y="6"/>
                  </a:lnTo>
                  <a:lnTo>
                    <a:pt x="213" y="6"/>
                  </a:lnTo>
                  <a:lnTo>
                    <a:pt x="234" y="6"/>
                  </a:lnTo>
                  <a:lnTo>
                    <a:pt x="255" y="10"/>
                  </a:lnTo>
                  <a:lnTo>
                    <a:pt x="274" y="14"/>
                  </a:lnTo>
                  <a:lnTo>
                    <a:pt x="294" y="21"/>
                  </a:lnTo>
                  <a:lnTo>
                    <a:pt x="312" y="31"/>
                  </a:lnTo>
                  <a:lnTo>
                    <a:pt x="328" y="41"/>
                  </a:lnTo>
                  <a:lnTo>
                    <a:pt x="345" y="54"/>
                  </a:lnTo>
                  <a:lnTo>
                    <a:pt x="359" y="67"/>
                  </a:lnTo>
                  <a:lnTo>
                    <a:pt x="373" y="82"/>
                  </a:lnTo>
                  <a:lnTo>
                    <a:pt x="385" y="98"/>
                  </a:lnTo>
                  <a:lnTo>
                    <a:pt x="395" y="116"/>
                  </a:lnTo>
                  <a:lnTo>
                    <a:pt x="404" y="135"/>
                  </a:lnTo>
                  <a:lnTo>
                    <a:pt x="410" y="153"/>
                  </a:lnTo>
                  <a:lnTo>
                    <a:pt x="416" y="174"/>
                  </a:lnTo>
                  <a:lnTo>
                    <a:pt x="419" y="194"/>
                  </a:lnTo>
                  <a:lnTo>
                    <a:pt x="420" y="217"/>
                  </a:lnTo>
                  <a:close/>
                </a:path>
              </a:pathLst>
            </a:custGeom>
            <a:solidFill>
              <a:srgbClr val="B3C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0" name="Freeform 368"/>
            <p:cNvSpPr>
              <a:spLocks noEditPoints="1"/>
            </p:cNvSpPr>
            <p:nvPr/>
          </p:nvSpPr>
          <p:spPr bwMode="auto">
            <a:xfrm>
              <a:off x="4275" y="2252"/>
              <a:ext cx="420" cy="429"/>
            </a:xfrm>
            <a:custGeom>
              <a:avLst/>
              <a:gdLst>
                <a:gd name="T0" fmla="*/ 416 w 420"/>
                <a:gd name="T1" fmla="*/ 170 h 429"/>
                <a:gd name="T2" fmla="*/ 395 w 420"/>
                <a:gd name="T3" fmla="*/ 112 h 429"/>
                <a:gd name="T4" fmla="*/ 359 w 420"/>
                <a:gd name="T5" fmla="*/ 62 h 429"/>
                <a:gd name="T6" fmla="*/ 310 w 420"/>
                <a:gd name="T7" fmla="*/ 25 h 429"/>
                <a:gd name="T8" fmla="*/ 252 w 420"/>
                <a:gd name="T9" fmla="*/ 4 h 429"/>
                <a:gd name="T10" fmla="*/ 189 w 420"/>
                <a:gd name="T11" fmla="*/ 1 h 429"/>
                <a:gd name="T12" fmla="*/ 128 w 420"/>
                <a:gd name="T13" fmla="*/ 17 h 429"/>
                <a:gd name="T14" fmla="*/ 76 w 420"/>
                <a:gd name="T15" fmla="*/ 48 h 429"/>
                <a:gd name="T16" fmla="*/ 36 w 420"/>
                <a:gd name="T17" fmla="*/ 93 h 429"/>
                <a:gd name="T18" fmla="*/ 10 w 420"/>
                <a:gd name="T19" fmla="*/ 150 h 429"/>
                <a:gd name="T20" fmla="*/ 0 w 420"/>
                <a:gd name="T21" fmla="*/ 214 h 429"/>
                <a:gd name="T22" fmla="*/ 10 w 420"/>
                <a:gd name="T23" fmla="*/ 278 h 429"/>
                <a:gd name="T24" fmla="*/ 36 w 420"/>
                <a:gd name="T25" fmla="*/ 333 h 429"/>
                <a:gd name="T26" fmla="*/ 76 w 420"/>
                <a:gd name="T27" fmla="*/ 379 h 429"/>
                <a:gd name="T28" fmla="*/ 128 w 420"/>
                <a:gd name="T29" fmla="*/ 411 h 429"/>
                <a:gd name="T30" fmla="*/ 189 w 420"/>
                <a:gd name="T31" fmla="*/ 427 h 429"/>
                <a:gd name="T32" fmla="*/ 252 w 420"/>
                <a:gd name="T33" fmla="*/ 424 h 429"/>
                <a:gd name="T34" fmla="*/ 310 w 420"/>
                <a:gd name="T35" fmla="*/ 402 h 429"/>
                <a:gd name="T36" fmla="*/ 359 w 420"/>
                <a:gd name="T37" fmla="*/ 365 h 429"/>
                <a:gd name="T38" fmla="*/ 395 w 420"/>
                <a:gd name="T39" fmla="*/ 316 h 429"/>
                <a:gd name="T40" fmla="*/ 416 w 420"/>
                <a:gd name="T41" fmla="*/ 257 h 429"/>
                <a:gd name="T42" fmla="*/ 414 w 420"/>
                <a:gd name="T43" fmla="*/ 214 h 429"/>
                <a:gd name="T44" fmla="*/ 406 w 420"/>
                <a:gd name="T45" fmla="*/ 277 h 429"/>
                <a:gd name="T46" fmla="*/ 380 w 420"/>
                <a:gd name="T47" fmla="*/ 331 h 429"/>
                <a:gd name="T48" fmla="*/ 341 w 420"/>
                <a:gd name="T49" fmla="*/ 375 h 429"/>
                <a:gd name="T50" fmla="*/ 289 w 420"/>
                <a:gd name="T51" fmla="*/ 407 h 429"/>
                <a:gd name="T52" fmla="*/ 231 w 420"/>
                <a:gd name="T53" fmla="*/ 421 h 429"/>
                <a:gd name="T54" fmla="*/ 168 w 420"/>
                <a:gd name="T55" fmla="*/ 419 h 429"/>
                <a:gd name="T56" fmla="*/ 113 w 420"/>
                <a:gd name="T57" fmla="*/ 397 h 429"/>
                <a:gd name="T58" fmla="*/ 65 w 420"/>
                <a:gd name="T59" fmla="*/ 362 h 429"/>
                <a:gd name="T60" fmla="*/ 29 w 420"/>
                <a:gd name="T61" fmla="*/ 313 h 429"/>
                <a:gd name="T62" fmla="*/ 10 w 420"/>
                <a:gd name="T63" fmla="*/ 255 h 429"/>
                <a:gd name="T64" fmla="*/ 6 w 420"/>
                <a:gd name="T65" fmla="*/ 193 h 429"/>
                <a:gd name="T66" fmla="*/ 21 w 420"/>
                <a:gd name="T67" fmla="*/ 132 h 429"/>
                <a:gd name="T68" fmla="*/ 51 w 420"/>
                <a:gd name="T69" fmla="*/ 81 h 429"/>
                <a:gd name="T70" fmla="*/ 96 w 420"/>
                <a:gd name="T71" fmla="*/ 41 h 429"/>
                <a:gd name="T72" fmla="*/ 149 w 420"/>
                <a:gd name="T73" fmla="*/ 14 h 429"/>
                <a:gd name="T74" fmla="*/ 210 w 420"/>
                <a:gd name="T75" fmla="*/ 4 h 429"/>
                <a:gd name="T76" fmla="*/ 271 w 420"/>
                <a:gd name="T77" fmla="*/ 14 h 429"/>
                <a:gd name="T78" fmla="*/ 324 w 420"/>
                <a:gd name="T79" fmla="*/ 41 h 429"/>
                <a:gd name="T80" fmla="*/ 369 w 420"/>
                <a:gd name="T81" fmla="*/ 81 h 429"/>
                <a:gd name="T82" fmla="*/ 399 w 420"/>
                <a:gd name="T83" fmla="*/ 132 h 429"/>
                <a:gd name="T84" fmla="*/ 414 w 420"/>
                <a:gd name="T85" fmla="*/ 193 h 42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20"/>
                <a:gd name="T130" fmla="*/ 0 h 429"/>
                <a:gd name="T131" fmla="*/ 420 w 420"/>
                <a:gd name="T132" fmla="*/ 429 h 42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20" h="429">
                  <a:moveTo>
                    <a:pt x="420" y="214"/>
                  </a:moveTo>
                  <a:lnTo>
                    <a:pt x="419" y="191"/>
                  </a:lnTo>
                  <a:lnTo>
                    <a:pt x="416" y="170"/>
                  </a:lnTo>
                  <a:lnTo>
                    <a:pt x="410" y="150"/>
                  </a:lnTo>
                  <a:lnTo>
                    <a:pt x="403" y="130"/>
                  </a:lnTo>
                  <a:lnTo>
                    <a:pt x="395" y="112"/>
                  </a:lnTo>
                  <a:lnTo>
                    <a:pt x="384" y="93"/>
                  </a:lnTo>
                  <a:lnTo>
                    <a:pt x="373" y="78"/>
                  </a:lnTo>
                  <a:lnTo>
                    <a:pt x="359" y="62"/>
                  </a:lnTo>
                  <a:lnTo>
                    <a:pt x="344" y="48"/>
                  </a:lnTo>
                  <a:lnTo>
                    <a:pt x="327" y="37"/>
                  </a:lnTo>
                  <a:lnTo>
                    <a:pt x="310" y="25"/>
                  </a:lnTo>
                  <a:lnTo>
                    <a:pt x="292" y="17"/>
                  </a:lnTo>
                  <a:lnTo>
                    <a:pt x="273" y="10"/>
                  </a:lnTo>
                  <a:lnTo>
                    <a:pt x="252" y="4"/>
                  </a:lnTo>
                  <a:lnTo>
                    <a:pt x="231" y="1"/>
                  </a:lnTo>
                  <a:lnTo>
                    <a:pt x="210" y="0"/>
                  </a:lnTo>
                  <a:lnTo>
                    <a:pt x="189" y="1"/>
                  </a:lnTo>
                  <a:lnTo>
                    <a:pt x="168" y="4"/>
                  </a:lnTo>
                  <a:lnTo>
                    <a:pt x="147" y="10"/>
                  </a:lnTo>
                  <a:lnTo>
                    <a:pt x="128" y="17"/>
                  </a:lnTo>
                  <a:lnTo>
                    <a:pt x="110" y="25"/>
                  </a:lnTo>
                  <a:lnTo>
                    <a:pt x="93" y="37"/>
                  </a:lnTo>
                  <a:lnTo>
                    <a:pt x="76" y="48"/>
                  </a:lnTo>
                  <a:lnTo>
                    <a:pt x="61" y="62"/>
                  </a:lnTo>
                  <a:lnTo>
                    <a:pt x="49" y="78"/>
                  </a:lnTo>
                  <a:lnTo>
                    <a:pt x="36" y="93"/>
                  </a:lnTo>
                  <a:lnTo>
                    <a:pt x="25" y="112"/>
                  </a:lnTo>
                  <a:lnTo>
                    <a:pt x="17" y="130"/>
                  </a:lnTo>
                  <a:lnTo>
                    <a:pt x="10" y="150"/>
                  </a:lnTo>
                  <a:lnTo>
                    <a:pt x="4" y="170"/>
                  </a:lnTo>
                  <a:lnTo>
                    <a:pt x="1" y="191"/>
                  </a:lnTo>
                  <a:lnTo>
                    <a:pt x="0" y="214"/>
                  </a:lnTo>
                  <a:lnTo>
                    <a:pt x="1" y="235"/>
                  </a:lnTo>
                  <a:lnTo>
                    <a:pt x="4" y="257"/>
                  </a:lnTo>
                  <a:lnTo>
                    <a:pt x="10" y="278"/>
                  </a:lnTo>
                  <a:lnTo>
                    <a:pt x="17" y="296"/>
                  </a:lnTo>
                  <a:lnTo>
                    <a:pt x="25" y="316"/>
                  </a:lnTo>
                  <a:lnTo>
                    <a:pt x="36" y="333"/>
                  </a:lnTo>
                  <a:lnTo>
                    <a:pt x="49" y="350"/>
                  </a:lnTo>
                  <a:lnTo>
                    <a:pt x="61" y="365"/>
                  </a:lnTo>
                  <a:lnTo>
                    <a:pt x="76" y="379"/>
                  </a:lnTo>
                  <a:lnTo>
                    <a:pt x="93" y="392"/>
                  </a:lnTo>
                  <a:lnTo>
                    <a:pt x="110" y="402"/>
                  </a:lnTo>
                  <a:lnTo>
                    <a:pt x="128" y="411"/>
                  </a:lnTo>
                  <a:lnTo>
                    <a:pt x="147" y="419"/>
                  </a:lnTo>
                  <a:lnTo>
                    <a:pt x="168" y="424"/>
                  </a:lnTo>
                  <a:lnTo>
                    <a:pt x="189" y="427"/>
                  </a:lnTo>
                  <a:lnTo>
                    <a:pt x="210" y="429"/>
                  </a:lnTo>
                  <a:lnTo>
                    <a:pt x="231" y="427"/>
                  </a:lnTo>
                  <a:lnTo>
                    <a:pt x="252" y="424"/>
                  </a:lnTo>
                  <a:lnTo>
                    <a:pt x="273" y="419"/>
                  </a:lnTo>
                  <a:lnTo>
                    <a:pt x="292" y="411"/>
                  </a:lnTo>
                  <a:lnTo>
                    <a:pt x="310" y="402"/>
                  </a:lnTo>
                  <a:lnTo>
                    <a:pt x="327" y="392"/>
                  </a:lnTo>
                  <a:lnTo>
                    <a:pt x="344" y="379"/>
                  </a:lnTo>
                  <a:lnTo>
                    <a:pt x="359" y="365"/>
                  </a:lnTo>
                  <a:lnTo>
                    <a:pt x="373" y="350"/>
                  </a:lnTo>
                  <a:lnTo>
                    <a:pt x="384" y="333"/>
                  </a:lnTo>
                  <a:lnTo>
                    <a:pt x="395" y="316"/>
                  </a:lnTo>
                  <a:lnTo>
                    <a:pt x="403" y="296"/>
                  </a:lnTo>
                  <a:lnTo>
                    <a:pt x="410" y="278"/>
                  </a:lnTo>
                  <a:lnTo>
                    <a:pt x="416" y="257"/>
                  </a:lnTo>
                  <a:lnTo>
                    <a:pt x="419" y="235"/>
                  </a:lnTo>
                  <a:lnTo>
                    <a:pt x="420" y="214"/>
                  </a:lnTo>
                  <a:close/>
                  <a:moveTo>
                    <a:pt x="414" y="214"/>
                  </a:moveTo>
                  <a:lnTo>
                    <a:pt x="414" y="235"/>
                  </a:lnTo>
                  <a:lnTo>
                    <a:pt x="410" y="255"/>
                  </a:lnTo>
                  <a:lnTo>
                    <a:pt x="406" y="277"/>
                  </a:lnTo>
                  <a:lnTo>
                    <a:pt x="399" y="295"/>
                  </a:lnTo>
                  <a:lnTo>
                    <a:pt x="391" y="313"/>
                  </a:lnTo>
                  <a:lnTo>
                    <a:pt x="380" y="331"/>
                  </a:lnTo>
                  <a:lnTo>
                    <a:pt x="369" y="346"/>
                  </a:lnTo>
                  <a:lnTo>
                    <a:pt x="355" y="362"/>
                  </a:lnTo>
                  <a:lnTo>
                    <a:pt x="341" y="375"/>
                  </a:lnTo>
                  <a:lnTo>
                    <a:pt x="324" y="387"/>
                  </a:lnTo>
                  <a:lnTo>
                    <a:pt x="307" y="397"/>
                  </a:lnTo>
                  <a:lnTo>
                    <a:pt x="289" y="407"/>
                  </a:lnTo>
                  <a:lnTo>
                    <a:pt x="271" y="413"/>
                  </a:lnTo>
                  <a:lnTo>
                    <a:pt x="252" y="419"/>
                  </a:lnTo>
                  <a:lnTo>
                    <a:pt x="231" y="421"/>
                  </a:lnTo>
                  <a:lnTo>
                    <a:pt x="210" y="423"/>
                  </a:lnTo>
                  <a:lnTo>
                    <a:pt x="189" y="421"/>
                  </a:lnTo>
                  <a:lnTo>
                    <a:pt x="168" y="419"/>
                  </a:lnTo>
                  <a:lnTo>
                    <a:pt x="149" y="413"/>
                  </a:lnTo>
                  <a:lnTo>
                    <a:pt x="131" y="407"/>
                  </a:lnTo>
                  <a:lnTo>
                    <a:pt x="113" y="397"/>
                  </a:lnTo>
                  <a:lnTo>
                    <a:pt x="96" y="387"/>
                  </a:lnTo>
                  <a:lnTo>
                    <a:pt x="79" y="375"/>
                  </a:lnTo>
                  <a:lnTo>
                    <a:pt x="65" y="362"/>
                  </a:lnTo>
                  <a:lnTo>
                    <a:pt x="51" y="346"/>
                  </a:lnTo>
                  <a:lnTo>
                    <a:pt x="40" y="331"/>
                  </a:lnTo>
                  <a:lnTo>
                    <a:pt x="29" y="313"/>
                  </a:lnTo>
                  <a:lnTo>
                    <a:pt x="21" y="295"/>
                  </a:lnTo>
                  <a:lnTo>
                    <a:pt x="14" y="277"/>
                  </a:lnTo>
                  <a:lnTo>
                    <a:pt x="10" y="255"/>
                  </a:lnTo>
                  <a:lnTo>
                    <a:pt x="6" y="235"/>
                  </a:lnTo>
                  <a:lnTo>
                    <a:pt x="6" y="214"/>
                  </a:lnTo>
                  <a:lnTo>
                    <a:pt x="6" y="193"/>
                  </a:lnTo>
                  <a:lnTo>
                    <a:pt x="10" y="171"/>
                  </a:lnTo>
                  <a:lnTo>
                    <a:pt x="14" y="152"/>
                  </a:lnTo>
                  <a:lnTo>
                    <a:pt x="21" y="132"/>
                  </a:lnTo>
                  <a:lnTo>
                    <a:pt x="29" y="115"/>
                  </a:lnTo>
                  <a:lnTo>
                    <a:pt x="40" y="96"/>
                  </a:lnTo>
                  <a:lnTo>
                    <a:pt x="51" y="81"/>
                  </a:lnTo>
                  <a:lnTo>
                    <a:pt x="65" y="66"/>
                  </a:lnTo>
                  <a:lnTo>
                    <a:pt x="79" y="52"/>
                  </a:lnTo>
                  <a:lnTo>
                    <a:pt x="96" y="41"/>
                  </a:lnTo>
                  <a:lnTo>
                    <a:pt x="113" y="29"/>
                  </a:lnTo>
                  <a:lnTo>
                    <a:pt x="131" y="21"/>
                  </a:lnTo>
                  <a:lnTo>
                    <a:pt x="149" y="14"/>
                  </a:lnTo>
                  <a:lnTo>
                    <a:pt x="168" y="8"/>
                  </a:lnTo>
                  <a:lnTo>
                    <a:pt x="189" y="5"/>
                  </a:lnTo>
                  <a:lnTo>
                    <a:pt x="210" y="4"/>
                  </a:lnTo>
                  <a:lnTo>
                    <a:pt x="231" y="5"/>
                  </a:lnTo>
                  <a:lnTo>
                    <a:pt x="252" y="8"/>
                  </a:lnTo>
                  <a:lnTo>
                    <a:pt x="271" y="14"/>
                  </a:lnTo>
                  <a:lnTo>
                    <a:pt x="289" y="21"/>
                  </a:lnTo>
                  <a:lnTo>
                    <a:pt x="307" y="29"/>
                  </a:lnTo>
                  <a:lnTo>
                    <a:pt x="324" y="41"/>
                  </a:lnTo>
                  <a:lnTo>
                    <a:pt x="341" y="52"/>
                  </a:lnTo>
                  <a:lnTo>
                    <a:pt x="355" y="66"/>
                  </a:lnTo>
                  <a:lnTo>
                    <a:pt x="369" y="81"/>
                  </a:lnTo>
                  <a:lnTo>
                    <a:pt x="380" y="96"/>
                  </a:lnTo>
                  <a:lnTo>
                    <a:pt x="391" y="115"/>
                  </a:lnTo>
                  <a:lnTo>
                    <a:pt x="399" y="132"/>
                  </a:lnTo>
                  <a:lnTo>
                    <a:pt x="406" y="152"/>
                  </a:lnTo>
                  <a:lnTo>
                    <a:pt x="410" y="171"/>
                  </a:lnTo>
                  <a:lnTo>
                    <a:pt x="414" y="193"/>
                  </a:lnTo>
                  <a:lnTo>
                    <a:pt x="414" y="214"/>
                  </a:lnTo>
                  <a:close/>
                </a:path>
              </a:pathLst>
            </a:custGeom>
            <a:solidFill>
              <a:srgbClr val="B3CAC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1" name="Freeform 369"/>
            <p:cNvSpPr>
              <a:spLocks noEditPoints="1"/>
            </p:cNvSpPr>
            <p:nvPr/>
          </p:nvSpPr>
          <p:spPr bwMode="auto">
            <a:xfrm>
              <a:off x="4278" y="2255"/>
              <a:ext cx="414" cy="423"/>
            </a:xfrm>
            <a:custGeom>
              <a:avLst/>
              <a:gdLst>
                <a:gd name="T0" fmla="*/ 410 w 414"/>
                <a:gd name="T1" fmla="*/ 168 h 423"/>
                <a:gd name="T2" fmla="*/ 389 w 414"/>
                <a:gd name="T3" fmla="*/ 110 h 423"/>
                <a:gd name="T4" fmla="*/ 353 w 414"/>
                <a:gd name="T5" fmla="*/ 61 h 423"/>
                <a:gd name="T6" fmla="*/ 306 w 414"/>
                <a:gd name="T7" fmla="*/ 25 h 423"/>
                <a:gd name="T8" fmla="*/ 249 w 414"/>
                <a:gd name="T9" fmla="*/ 4 h 423"/>
                <a:gd name="T10" fmla="*/ 186 w 414"/>
                <a:gd name="T11" fmla="*/ 0 h 423"/>
                <a:gd name="T12" fmla="*/ 126 w 414"/>
                <a:gd name="T13" fmla="*/ 15 h 423"/>
                <a:gd name="T14" fmla="*/ 75 w 414"/>
                <a:gd name="T15" fmla="*/ 48 h 423"/>
                <a:gd name="T16" fmla="*/ 35 w 414"/>
                <a:gd name="T17" fmla="*/ 92 h 423"/>
                <a:gd name="T18" fmla="*/ 10 w 414"/>
                <a:gd name="T19" fmla="*/ 147 h 423"/>
                <a:gd name="T20" fmla="*/ 0 w 414"/>
                <a:gd name="T21" fmla="*/ 211 h 423"/>
                <a:gd name="T22" fmla="*/ 10 w 414"/>
                <a:gd name="T23" fmla="*/ 274 h 423"/>
                <a:gd name="T24" fmla="*/ 35 w 414"/>
                <a:gd name="T25" fmla="*/ 329 h 423"/>
                <a:gd name="T26" fmla="*/ 75 w 414"/>
                <a:gd name="T27" fmla="*/ 374 h 423"/>
                <a:gd name="T28" fmla="*/ 126 w 414"/>
                <a:gd name="T29" fmla="*/ 406 h 423"/>
                <a:gd name="T30" fmla="*/ 186 w 414"/>
                <a:gd name="T31" fmla="*/ 421 h 423"/>
                <a:gd name="T32" fmla="*/ 249 w 414"/>
                <a:gd name="T33" fmla="*/ 418 h 423"/>
                <a:gd name="T34" fmla="*/ 306 w 414"/>
                <a:gd name="T35" fmla="*/ 397 h 423"/>
                <a:gd name="T36" fmla="*/ 353 w 414"/>
                <a:gd name="T37" fmla="*/ 360 h 423"/>
                <a:gd name="T38" fmla="*/ 389 w 414"/>
                <a:gd name="T39" fmla="*/ 312 h 423"/>
                <a:gd name="T40" fmla="*/ 410 w 414"/>
                <a:gd name="T41" fmla="*/ 254 h 423"/>
                <a:gd name="T42" fmla="*/ 410 w 414"/>
                <a:gd name="T43" fmla="*/ 211 h 423"/>
                <a:gd name="T44" fmla="*/ 400 w 414"/>
                <a:gd name="T45" fmla="*/ 272 h 423"/>
                <a:gd name="T46" fmla="*/ 375 w 414"/>
                <a:gd name="T47" fmla="*/ 326 h 423"/>
                <a:gd name="T48" fmla="*/ 336 w 414"/>
                <a:gd name="T49" fmla="*/ 370 h 423"/>
                <a:gd name="T50" fmla="*/ 286 w 414"/>
                <a:gd name="T51" fmla="*/ 401 h 423"/>
                <a:gd name="T52" fmla="*/ 228 w 414"/>
                <a:gd name="T53" fmla="*/ 417 h 423"/>
                <a:gd name="T54" fmla="*/ 167 w 414"/>
                <a:gd name="T55" fmla="*/ 413 h 423"/>
                <a:gd name="T56" fmla="*/ 111 w 414"/>
                <a:gd name="T57" fmla="*/ 393 h 423"/>
                <a:gd name="T58" fmla="*/ 64 w 414"/>
                <a:gd name="T59" fmla="*/ 357 h 423"/>
                <a:gd name="T60" fmla="*/ 29 w 414"/>
                <a:gd name="T61" fmla="*/ 309 h 423"/>
                <a:gd name="T62" fmla="*/ 8 w 414"/>
                <a:gd name="T63" fmla="*/ 252 h 423"/>
                <a:gd name="T64" fmla="*/ 5 w 414"/>
                <a:gd name="T65" fmla="*/ 190 h 423"/>
                <a:gd name="T66" fmla="*/ 21 w 414"/>
                <a:gd name="T67" fmla="*/ 130 h 423"/>
                <a:gd name="T68" fmla="*/ 51 w 414"/>
                <a:gd name="T69" fmla="*/ 79 h 423"/>
                <a:gd name="T70" fmla="*/ 94 w 414"/>
                <a:gd name="T71" fmla="*/ 39 h 423"/>
                <a:gd name="T72" fmla="*/ 147 w 414"/>
                <a:gd name="T73" fmla="*/ 14 h 423"/>
                <a:gd name="T74" fmla="*/ 207 w 414"/>
                <a:gd name="T75" fmla="*/ 4 h 423"/>
                <a:gd name="T76" fmla="*/ 267 w 414"/>
                <a:gd name="T77" fmla="*/ 14 h 423"/>
                <a:gd name="T78" fmla="*/ 320 w 414"/>
                <a:gd name="T79" fmla="*/ 39 h 423"/>
                <a:gd name="T80" fmla="*/ 363 w 414"/>
                <a:gd name="T81" fmla="*/ 79 h 423"/>
                <a:gd name="T82" fmla="*/ 393 w 414"/>
                <a:gd name="T83" fmla="*/ 130 h 423"/>
                <a:gd name="T84" fmla="*/ 409 w 414"/>
                <a:gd name="T85" fmla="*/ 190 h 42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14"/>
                <a:gd name="T130" fmla="*/ 0 h 423"/>
                <a:gd name="T131" fmla="*/ 414 w 414"/>
                <a:gd name="T132" fmla="*/ 423 h 42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14" h="423">
                  <a:moveTo>
                    <a:pt x="414" y="211"/>
                  </a:moveTo>
                  <a:lnTo>
                    <a:pt x="413" y="188"/>
                  </a:lnTo>
                  <a:lnTo>
                    <a:pt x="410" y="168"/>
                  </a:lnTo>
                  <a:lnTo>
                    <a:pt x="404" y="147"/>
                  </a:lnTo>
                  <a:lnTo>
                    <a:pt x="398" y="129"/>
                  </a:lnTo>
                  <a:lnTo>
                    <a:pt x="389" y="110"/>
                  </a:lnTo>
                  <a:lnTo>
                    <a:pt x="379" y="92"/>
                  </a:lnTo>
                  <a:lnTo>
                    <a:pt x="367" y="76"/>
                  </a:lnTo>
                  <a:lnTo>
                    <a:pt x="353" y="61"/>
                  </a:lnTo>
                  <a:lnTo>
                    <a:pt x="339" y="48"/>
                  </a:lnTo>
                  <a:lnTo>
                    <a:pt x="322" y="35"/>
                  </a:lnTo>
                  <a:lnTo>
                    <a:pt x="306" y="25"/>
                  </a:lnTo>
                  <a:lnTo>
                    <a:pt x="288" y="15"/>
                  </a:lnTo>
                  <a:lnTo>
                    <a:pt x="268" y="8"/>
                  </a:lnTo>
                  <a:lnTo>
                    <a:pt x="249" y="4"/>
                  </a:lnTo>
                  <a:lnTo>
                    <a:pt x="228" y="0"/>
                  </a:lnTo>
                  <a:lnTo>
                    <a:pt x="207" y="0"/>
                  </a:lnTo>
                  <a:lnTo>
                    <a:pt x="186" y="0"/>
                  </a:lnTo>
                  <a:lnTo>
                    <a:pt x="165" y="4"/>
                  </a:lnTo>
                  <a:lnTo>
                    <a:pt x="146" y="8"/>
                  </a:lnTo>
                  <a:lnTo>
                    <a:pt x="126" y="15"/>
                  </a:lnTo>
                  <a:lnTo>
                    <a:pt x="108" y="25"/>
                  </a:lnTo>
                  <a:lnTo>
                    <a:pt x="92" y="35"/>
                  </a:lnTo>
                  <a:lnTo>
                    <a:pt x="75" y="48"/>
                  </a:lnTo>
                  <a:lnTo>
                    <a:pt x="61" y="61"/>
                  </a:lnTo>
                  <a:lnTo>
                    <a:pt x="47" y="76"/>
                  </a:lnTo>
                  <a:lnTo>
                    <a:pt x="35" y="92"/>
                  </a:lnTo>
                  <a:lnTo>
                    <a:pt x="25" y="110"/>
                  </a:lnTo>
                  <a:lnTo>
                    <a:pt x="16" y="129"/>
                  </a:lnTo>
                  <a:lnTo>
                    <a:pt x="10" y="147"/>
                  </a:lnTo>
                  <a:lnTo>
                    <a:pt x="4" y="168"/>
                  </a:lnTo>
                  <a:lnTo>
                    <a:pt x="1" y="188"/>
                  </a:lnTo>
                  <a:lnTo>
                    <a:pt x="0" y="211"/>
                  </a:lnTo>
                  <a:lnTo>
                    <a:pt x="1" y="232"/>
                  </a:lnTo>
                  <a:lnTo>
                    <a:pt x="4" y="254"/>
                  </a:lnTo>
                  <a:lnTo>
                    <a:pt x="10" y="274"/>
                  </a:lnTo>
                  <a:lnTo>
                    <a:pt x="16" y="293"/>
                  </a:lnTo>
                  <a:lnTo>
                    <a:pt x="25" y="312"/>
                  </a:lnTo>
                  <a:lnTo>
                    <a:pt x="35" y="329"/>
                  </a:lnTo>
                  <a:lnTo>
                    <a:pt x="47" y="346"/>
                  </a:lnTo>
                  <a:lnTo>
                    <a:pt x="61" y="360"/>
                  </a:lnTo>
                  <a:lnTo>
                    <a:pt x="75" y="374"/>
                  </a:lnTo>
                  <a:lnTo>
                    <a:pt x="92" y="386"/>
                  </a:lnTo>
                  <a:lnTo>
                    <a:pt x="108" y="397"/>
                  </a:lnTo>
                  <a:lnTo>
                    <a:pt x="126" y="406"/>
                  </a:lnTo>
                  <a:lnTo>
                    <a:pt x="146" y="413"/>
                  </a:lnTo>
                  <a:lnTo>
                    <a:pt x="165" y="418"/>
                  </a:lnTo>
                  <a:lnTo>
                    <a:pt x="186" y="421"/>
                  </a:lnTo>
                  <a:lnTo>
                    <a:pt x="207" y="423"/>
                  </a:lnTo>
                  <a:lnTo>
                    <a:pt x="228" y="421"/>
                  </a:lnTo>
                  <a:lnTo>
                    <a:pt x="249" y="418"/>
                  </a:lnTo>
                  <a:lnTo>
                    <a:pt x="268" y="413"/>
                  </a:lnTo>
                  <a:lnTo>
                    <a:pt x="288" y="406"/>
                  </a:lnTo>
                  <a:lnTo>
                    <a:pt x="306" y="397"/>
                  </a:lnTo>
                  <a:lnTo>
                    <a:pt x="322" y="386"/>
                  </a:lnTo>
                  <a:lnTo>
                    <a:pt x="339" y="374"/>
                  </a:lnTo>
                  <a:lnTo>
                    <a:pt x="353" y="360"/>
                  </a:lnTo>
                  <a:lnTo>
                    <a:pt x="367" y="346"/>
                  </a:lnTo>
                  <a:lnTo>
                    <a:pt x="379" y="329"/>
                  </a:lnTo>
                  <a:lnTo>
                    <a:pt x="389" y="312"/>
                  </a:lnTo>
                  <a:lnTo>
                    <a:pt x="398" y="293"/>
                  </a:lnTo>
                  <a:lnTo>
                    <a:pt x="404" y="274"/>
                  </a:lnTo>
                  <a:lnTo>
                    <a:pt x="410" y="254"/>
                  </a:lnTo>
                  <a:lnTo>
                    <a:pt x="413" y="232"/>
                  </a:lnTo>
                  <a:lnTo>
                    <a:pt x="414" y="211"/>
                  </a:lnTo>
                  <a:close/>
                  <a:moveTo>
                    <a:pt x="410" y="211"/>
                  </a:moveTo>
                  <a:lnTo>
                    <a:pt x="409" y="232"/>
                  </a:lnTo>
                  <a:lnTo>
                    <a:pt x="406" y="252"/>
                  </a:lnTo>
                  <a:lnTo>
                    <a:pt x="400" y="272"/>
                  </a:lnTo>
                  <a:lnTo>
                    <a:pt x="393" y="291"/>
                  </a:lnTo>
                  <a:lnTo>
                    <a:pt x="385" y="309"/>
                  </a:lnTo>
                  <a:lnTo>
                    <a:pt x="375" y="326"/>
                  </a:lnTo>
                  <a:lnTo>
                    <a:pt x="363" y="342"/>
                  </a:lnTo>
                  <a:lnTo>
                    <a:pt x="350" y="357"/>
                  </a:lnTo>
                  <a:lnTo>
                    <a:pt x="336" y="370"/>
                  </a:lnTo>
                  <a:lnTo>
                    <a:pt x="320" y="381"/>
                  </a:lnTo>
                  <a:lnTo>
                    <a:pt x="303" y="393"/>
                  </a:lnTo>
                  <a:lnTo>
                    <a:pt x="286" y="401"/>
                  </a:lnTo>
                  <a:lnTo>
                    <a:pt x="267" y="408"/>
                  </a:lnTo>
                  <a:lnTo>
                    <a:pt x="247" y="413"/>
                  </a:lnTo>
                  <a:lnTo>
                    <a:pt x="228" y="417"/>
                  </a:lnTo>
                  <a:lnTo>
                    <a:pt x="207" y="417"/>
                  </a:lnTo>
                  <a:lnTo>
                    <a:pt x="186" y="417"/>
                  </a:lnTo>
                  <a:lnTo>
                    <a:pt x="167" y="413"/>
                  </a:lnTo>
                  <a:lnTo>
                    <a:pt x="147" y="408"/>
                  </a:lnTo>
                  <a:lnTo>
                    <a:pt x="128" y="401"/>
                  </a:lnTo>
                  <a:lnTo>
                    <a:pt x="111" y="393"/>
                  </a:lnTo>
                  <a:lnTo>
                    <a:pt x="94" y="381"/>
                  </a:lnTo>
                  <a:lnTo>
                    <a:pt x="78" y="370"/>
                  </a:lnTo>
                  <a:lnTo>
                    <a:pt x="64" y="357"/>
                  </a:lnTo>
                  <a:lnTo>
                    <a:pt x="51" y="342"/>
                  </a:lnTo>
                  <a:lnTo>
                    <a:pt x="39" y="326"/>
                  </a:lnTo>
                  <a:lnTo>
                    <a:pt x="29" y="309"/>
                  </a:lnTo>
                  <a:lnTo>
                    <a:pt x="21" y="291"/>
                  </a:lnTo>
                  <a:lnTo>
                    <a:pt x="14" y="272"/>
                  </a:lnTo>
                  <a:lnTo>
                    <a:pt x="8" y="252"/>
                  </a:lnTo>
                  <a:lnTo>
                    <a:pt x="5" y="232"/>
                  </a:lnTo>
                  <a:lnTo>
                    <a:pt x="4" y="211"/>
                  </a:lnTo>
                  <a:lnTo>
                    <a:pt x="5" y="190"/>
                  </a:lnTo>
                  <a:lnTo>
                    <a:pt x="8" y="168"/>
                  </a:lnTo>
                  <a:lnTo>
                    <a:pt x="14" y="149"/>
                  </a:lnTo>
                  <a:lnTo>
                    <a:pt x="21" y="130"/>
                  </a:lnTo>
                  <a:lnTo>
                    <a:pt x="29" y="112"/>
                  </a:lnTo>
                  <a:lnTo>
                    <a:pt x="39" y="95"/>
                  </a:lnTo>
                  <a:lnTo>
                    <a:pt x="51" y="79"/>
                  </a:lnTo>
                  <a:lnTo>
                    <a:pt x="64" y="65"/>
                  </a:lnTo>
                  <a:lnTo>
                    <a:pt x="78" y="51"/>
                  </a:lnTo>
                  <a:lnTo>
                    <a:pt x="94" y="39"/>
                  </a:lnTo>
                  <a:lnTo>
                    <a:pt x="111" y="29"/>
                  </a:lnTo>
                  <a:lnTo>
                    <a:pt x="128" y="21"/>
                  </a:lnTo>
                  <a:lnTo>
                    <a:pt x="147" y="14"/>
                  </a:lnTo>
                  <a:lnTo>
                    <a:pt x="167" y="8"/>
                  </a:lnTo>
                  <a:lnTo>
                    <a:pt x="186" y="5"/>
                  </a:lnTo>
                  <a:lnTo>
                    <a:pt x="207" y="4"/>
                  </a:lnTo>
                  <a:lnTo>
                    <a:pt x="228" y="5"/>
                  </a:lnTo>
                  <a:lnTo>
                    <a:pt x="247" y="8"/>
                  </a:lnTo>
                  <a:lnTo>
                    <a:pt x="267" y="14"/>
                  </a:lnTo>
                  <a:lnTo>
                    <a:pt x="286" y="21"/>
                  </a:lnTo>
                  <a:lnTo>
                    <a:pt x="303" y="29"/>
                  </a:lnTo>
                  <a:lnTo>
                    <a:pt x="320" y="39"/>
                  </a:lnTo>
                  <a:lnTo>
                    <a:pt x="336" y="51"/>
                  </a:lnTo>
                  <a:lnTo>
                    <a:pt x="350" y="65"/>
                  </a:lnTo>
                  <a:lnTo>
                    <a:pt x="363" y="79"/>
                  </a:lnTo>
                  <a:lnTo>
                    <a:pt x="375" y="95"/>
                  </a:lnTo>
                  <a:lnTo>
                    <a:pt x="385" y="112"/>
                  </a:lnTo>
                  <a:lnTo>
                    <a:pt x="393" y="130"/>
                  </a:lnTo>
                  <a:lnTo>
                    <a:pt x="400" y="149"/>
                  </a:lnTo>
                  <a:lnTo>
                    <a:pt x="406" y="168"/>
                  </a:lnTo>
                  <a:lnTo>
                    <a:pt x="409" y="190"/>
                  </a:lnTo>
                  <a:lnTo>
                    <a:pt x="410" y="211"/>
                  </a:lnTo>
                  <a:close/>
                </a:path>
              </a:pathLst>
            </a:custGeom>
            <a:solidFill>
              <a:srgbClr val="B5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2" name="Freeform 370"/>
            <p:cNvSpPr>
              <a:spLocks noEditPoints="1"/>
            </p:cNvSpPr>
            <p:nvPr/>
          </p:nvSpPr>
          <p:spPr bwMode="auto">
            <a:xfrm>
              <a:off x="4281" y="2256"/>
              <a:ext cx="408" cy="419"/>
            </a:xfrm>
            <a:custGeom>
              <a:avLst/>
              <a:gdLst>
                <a:gd name="T0" fmla="*/ 404 w 408"/>
                <a:gd name="T1" fmla="*/ 167 h 419"/>
                <a:gd name="T2" fmla="*/ 385 w 408"/>
                <a:gd name="T3" fmla="*/ 111 h 419"/>
                <a:gd name="T4" fmla="*/ 349 w 408"/>
                <a:gd name="T5" fmla="*/ 62 h 419"/>
                <a:gd name="T6" fmla="*/ 301 w 408"/>
                <a:gd name="T7" fmla="*/ 25 h 419"/>
                <a:gd name="T8" fmla="*/ 246 w 408"/>
                <a:gd name="T9" fmla="*/ 4 h 419"/>
                <a:gd name="T10" fmla="*/ 183 w 408"/>
                <a:gd name="T11" fmla="*/ 1 h 419"/>
                <a:gd name="T12" fmla="*/ 125 w 408"/>
                <a:gd name="T13" fmla="*/ 17 h 419"/>
                <a:gd name="T14" fmla="*/ 73 w 408"/>
                <a:gd name="T15" fmla="*/ 48 h 419"/>
                <a:gd name="T16" fmla="*/ 34 w 408"/>
                <a:gd name="T17" fmla="*/ 92 h 419"/>
                <a:gd name="T18" fmla="*/ 8 w 408"/>
                <a:gd name="T19" fmla="*/ 148 h 419"/>
                <a:gd name="T20" fmla="*/ 0 w 408"/>
                <a:gd name="T21" fmla="*/ 210 h 419"/>
                <a:gd name="T22" fmla="*/ 8 w 408"/>
                <a:gd name="T23" fmla="*/ 273 h 419"/>
                <a:gd name="T24" fmla="*/ 34 w 408"/>
                <a:gd name="T25" fmla="*/ 327 h 419"/>
                <a:gd name="T26" fmla="*/ 73 w 408"/>
                <a:gd name="T27" fmla="*/ 371 h 419"/>
                <a:gd name="T28" fmla="*/ 125 w 408"/>
                <a:gd name="T29" fmla="*/ 403 h 419"/>
                <a:gd name="T30" fmla="*/ 183 w 408"/>
                <a:gd name="T31" fmla="*/ 417 h 419"/>
                <a:gd name="T32" fmla="*/ 246 w 408"/>
                <a:gd name="T33" fmla="*/ 415 h 419"/>
                <a:gd name="T34" fmla="*/ 301 w 408"/>
                <a:gd name="T35" fmla="*/ 393 h 419"/>
                <a:gd name="T36" fmla="*/ 349 w 408"/>
                <a:gd name="T37" fmla="*/ 358 h 419"/>
                <a:gd name="T38" fmla="*/ 385 w 408"/>
                <a:gd name="T39" fmla="*/ 309 h 419"/>
                <a:gd name="T40" fmla="*/ 404 w 408"/>
                <a:gd name="T41" fmla="*/ 251 h 419"/>
                <a:gd name="T42" fmla="*/ 404 w 408"/>
                <a:gd name="T43" fmla="*/ 210 h 419"/>
                <a:gd name="T44" fmla="*/ 395 w 408"/>
                <a:gd name="T45" fmla="*/ 270 h 419"/>
                <a:gd name="T46" fmla="*/ 370 w 408"/>
                <a:gd name="T47" fmla="*/ 324 h 419"/>
                <a:gd name="T48" fmla="*/ 331 w 408"/>
                <a:gd name="T49" fmla="*/ 368 h 419"/>
                <a:gd name="T50" fmla="*/ 282 w 408"/>
                <a:gd name="T51" fmla="*/ 398 h 419"/>
                <a:gd name="T52" fmla="*/ 225 w 408"/>
                <a:gd name="T53" fmla="*/ 413 h 419"/>
                <a:gd name="T54" fmla="*/ 164 w 408"/>
                <a:gd name="T55" fmla="*/ 410 h 419"/>
                <a:gd name="T56" fmla="*/ 109 w 408"/>
                <a:gd name="T57" fmla="*/ 389 h 419"/>
                <a:gd name="T58" fmla="*/ 62 w 408"/>
                <a:gd name="T59" fmla="*/ 354 h 419"/>
                <a:gd name="T60" fmla="*/ 29 w 408"/>
                <a:gd name="T61" fmla="*/ 307 h 419"/>
                <a:gd name="T62" fmla="*/ 8 w 408"/>
                <a:gd name="T63" fmla="*/ 251 h 419"/>
                <a:gd name="T64" fmla="*/ 5 w 408"/>
                <a:gd name="T65" fmla="*/ 189 h 419"/>
                <a:gd name="T66" fmla="*/ 20 w 408"/>
                <a:gd name="T67" fmla="*/ 131 h 419"/>
                <a:gd name="T68" fmla="*/ 50 w 408"/>
                <a:gd name="T69" fmla="*/ 79 h 419"/>
                <a:gd name="T70" fmla="*/ 93 w 408"/>
                <a:gd name="T71" fmla="*/ 41 h 419"/>
                <a:gd name="T72" fmla="*/ 144 w 408"/>
                <a:gd name="T73" fmla="*/ 14 h 419"/>
                <a:gd name="T74" fmla="*/ 204 w 408"/>
                <a:gd name="T75" fmla="*/ 6 h 419"/>
                <a:gd name="T76" fmla="*/ 264 w 408"/>
                <a:gd name="T77" fmla="*/ 14 h 419"/>
                <a:gd name="T78" fmla="*/ 315 w 408"/>
                <a:gd name="T79" fmla="*/ 41 h 419"/>
                <a:gd name="T80" fmla="*/ 358 w 408"/>
                <a:gd name="T81" fmla="*/ 79 h 419"/>
                <a:gd name="T82" fmla="*/ 388 w 408"/>
                <a:gd name="T83" fmla="*/ 131 h 419"/>
                <a:gd name="T84" fmla="*/ 403 w 408"/>
                <a:gd name="T85" fmla="*/ 189 h 41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8"/>
                <a:gd name="T130" fmla="*/ 0 h 419"/>
                <a:gd name="T131" fmla="*/ 408 w 408"/>
                <a:gd name="T132" fmla="*/ 419 h 41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8" h="419">
                  <a:moveTo>
                    <a:pt x="408" y="210"/>
                  </a:moveTo>
                  <a:lnTo>
                    <a:pt x="408" y="189"/>
                  </a:lnTo>
                  <a:lnTo>
                    <a:pt x="404" y="167"/>
                  </a:lnTo>
                  <a:lnTo>
                    <a:pt x="400" y="148"/>
                  </a:lnTo>
                  <a:lnTo>
                    <a:pt x="393" y="128"/>
                  </a:lnTo>
                  <a:lnTo>
                    <a:pt x="385" y="111"/>
                  </a:lnTo>
                  <a:lnTo>
                    <a:pt x="374" y="92"/>
                  </a:lnTo>
                  <a:lnTo>
                    <a:pt x="363" y="77"/>
                  </a:lnTo>
                  <a:lnTo>
                    <a:pt x="349" y="62"/>
                  </a:lnTo>
                  <a:lnTo>
                    <a:pt x="335" y="48"/>
                  </a:lnTo>
                  <a:lnTo>
                    <a:pt x="318" y="37"/>
                  </a:lnTo>
                  <a:lnTo>
                    <a:pt x="301" y="25"/>
                  </a:lnTo>
                  <a:lnTo>
                    <a:pt x="283" y="17"/>
                  </a:lnTo>
                  <a:lnTo>
                    <a:pt x="265" y="10"/>
                  </a:lnTo>
                  <a:lnTo>
                    <a:pt x="246" y="4"/>
                  </a:lnTo>
                  <a:lnTo>
                    <a:pt x="225" y="1"/>
                  </a:lnTo>
                  <a:lnTo>
                    <a:pt x="204" y="0"/>
                  </a:lnTo>
                  <a:lnTo>
                    <a:pt x="183" y="1"/>
                  </a:lnTo>
                  <a:lnTo>
                    <a:pt x="162" y="4"/>
                  </a:lnTo>
                  <a:lnTo>
                    <a:pt x="143" y="10"/>
                  </a:lnTo>
                  <a:lnTo>
                    <a:pt x="125" y="17"/>
                  </a:lnTo>
                  <a:lnTo>
                    <a:pt x="107" y="25"/>
                  </a:lnTo>
                  <a:lnTo>
                    <a:pt x="90" y="37"/>
                  </a:lnTo>
                  <a:lnTo>
                    <a:pt x="73" y="48"/>
                  </a:lnTo>
                  <a:lnTo>
                    <a:pt x="59" y="62"/>
                  </a:lnTo>
                  <a:lnTo>
                    <a:pt x="45" y="77"/>
                  </a:lnTo>
                  <a:lnTo>
                    <a:pt x="34" y="92"/>
                  </a:lnTo>
                  <a:lnTo>
                    <a:pt x="23" y="111"/>
                  </a:lnTo>
                  <a:lnTo>
                    <a:pt x="15" y="128"/>
                  </a:lnTo>
                  <a:lnTo>
                    <a:pt x="8" y="148"/>
                  </a:lnTo>
                  <a:lnTo>
                    <a:pt x="4" y="167"/>
                  </a:lnTo>
                  <a:lnTo>
                    <a:pt x="0" y="189"/>
                  </a:lnTo>
                  <a:lnTo>
                    <a:pt x="0" y="210"/>
                  </a:lnTo>
                  <a:lnTo>
                    <a:pt x="0" y="231"/>
                  </a:lnTo>
                  <a:lnTo>
                    <a:pt x="4" y="251"/>
                  </a:lnTo>
                  <a:lnTo>
                    <a:pt x="8" y="273"/>
                  </a:lnTo>
                  <a:lnTo>
                    <a:pt x="15" y="291"/>
                  </a:lnTo>
                  <a:lnTo>
                    <a:pt x="23" y="309"/>
                  </a:lnTo>
                  <a:lnTo>
                    <a:pt x="34" y="327"/>
                  </a:lnTo>
                  <a:lnTo>
                    <a:pt x="45" y="342"/>
                  </a:lnTo>
                  <a:lnTo>
                    <a:pt x="59" y="358"/>
                  </a:lnTo>
                  <a:lnTo>
                    <a:pt x="73" y="371"/>
                  </a:lnTo>
                  <a:lnTo>
                    <a:pt x="90" y="383"/>
                  </a:lnTo>
                  <a:lnTo>
                    <a:pt x="107" y="393"/>
                  </a:lnTo>
                  <a:lnTo>
                    <a:pt x="125" y="403"/>
                  </a:lnTo>
                  <a:lnTo>
                    <a:pt x="143" y="409"/>
                  </a:lnTo>
                  <a:lnTo>
                    <a:pt x="162" y="415"/>
                  </a:lnTo>
                  <a:lnTo>
                    <a:pt x="183" y="417"/>
                  </a:lnTo>
                  <a:lnTo>
                    <a:pt x="204" y="419"/>
                  </a:lnTo>
                  <a:lnTo>
                    <a:pt x="225" y="417"/>
                  </a:lnTo>
                  <a:lnTo>
                    <a:pt x="246" y="415"/>
                  </a:lnTo>
                  <a:lnTo>
                    <a:pt x="265" y="409"/>
                  </a:lnTo>
                  <a:lnTo>
                    <a:pt x="283" y="403"/>
                  </a:lnTo>
                  <a:lnTo>
                    <a:pt x="301" y="393"/>
                  </a:lnTo>
                  <a:lnTo>
                    <a:pt x="318" y="383"/>
                  </a:lnTo>
                  <a:lnTo>
                    <a:pt x="335" y="371"/>
                  </a:lnTo>
                  <a:lnTo>
                    <a:pt x="349" y="358"/>
                  </a:lnTo>
                  <a:lnTo>
                    <a:pt x="363" y="342"/>
                  </a:lnTo>
                  <a:lnTo>
                    <a:pt x="374" y="327"/>
                  </a:lnTo>
                  <a:lnTo>
                    <a:pt x="385" y="309"/>
                  </a:lnTo>
                  <a:lnTo>
                    <a:pt x="393" y="291"/>
                  </a:lnTo>
                  <a:lnTo>
                    <a:pt x="400" y="273"/>
                  </a:lnTo>
                  <a:lnTo>
                    <a:pt x="404" y="251"/>
                  </a:lnTo>
                  <a:lnTo>
                    <a:pt x="408" y="231"/>
                  </a:lnTo>
                  <a:lnTo>
                    <a:pt x="408" y="210"/>
                  </a:lnTo>
                  <a:close/>
                  <a:moveTo>
                    <a:pt x="404" y="210"/>
                  </a:moveTo>
                  <a:lnTo>
                    <a:pt x="403" y="230"/>
                  </a:lnTo>
                  <a:lnTo>
                    <a:pt x="400" y="251"/>
                  </a:lnTo>
                  <a:lnTo>
                    <a:pt x="395" y="270"/>
                  </a:lnTo>
                  <a:lnTo>
                    <a:pt x="388" y="290"/>
                  </a:lnTo>
                  <a:lnTo>
                    <a:pt x="379" y="307"/>
                  </a:lnTo>
                  <a:lnTo>
                    <a:pt x="370" y="324"/>
                  </a:lnTo>
                  <a:lnTo>
                    <a:pt x="358" y="339"/>
                  </a:lnTo>
                  <a:lnTo>
                    <a:pt x="346" y="354"/>
                  </a:lnTo>
                  <a:lnTo>
                    <a:pt x="331" y="368"/>
                  </a:lnTo>
                  <a:lnTo>
                    <a:pt x="315" y="379"/>
                  </a:lnTo>
                  <a:lnTo>
                    <a:pt x="300" y="389"/>
                  </a:lnTo>
                  <a:lnTo>
                    <a:pt x="282" y="398"/>
                  </a:lnTo>
                  <a:lnTo>
                    <a:pt x="264" y="405"/>
                  </a:lnTo>
                  <a:lnTo>
                    <a:pt x="244" y="410"/>
                  </a:lnTo>
                  <a:lnTo>
                    <a:pt x="225" y="413"/>
                  </a:lnTo>
                  <a:lnTo>
                    <a:pt x="204" y="415"/>
                  </a:lnTo>
                  <a:lnTo>
                    <a:pt x="183" y="413"/>
                  </a:lnTo>
                  <a:lnTo>
                    <a:pt x="164" y="410"/>
                  </a:lnTo>
                  <a:lnTo>
                    <a:pt x="144" y="405"/>
                  </a:lnTo>
                  <a:lnTo>
                    <a:pt x="126" y="398"/>
                  </a:lnTo>
                  <a:lnTo>
                    <a:pt x="109" y="389"/>
                  </a:lnTo>
                  <a:lnTo>
                    <a:pt x="93" y="379"/>
                  </a:lnTo>
                  <a:lnTo>
                    <a:pt x="77" y="368"/>
                  </a:lnTo>
                  <a:lnTo>
                    <a:pt x="62" y="354"/>
                  </a:lnTo>
                  <a:lnTo>
                    <a:pt x="50" y="339"/>
                  </a:lnTo>
                  <a:lnTo>
                    <a:pt x="38" y="324"/>
                  </a:lnTo>
                  <a:lnTo>
                    <a:pt x="29" y="307"/>
                  </a:lnTo>
                  <a:lnTo>
                    <a:pt x="20" y="290"/>
                  </a:lnTo>
                  <a:lnTo>
                    <a:pt x="13" y="270"/>
                  </a:lnTo>
                  <a:lnTo>
                    <a:pt x="8" y="251"/>
                  </a:lnTo>
                  <a:lnTo>
                    <a:pt x="5" y="230"/>
                  </a:lnTo>
                  <a:lnTo>
                    <a:pt x="4" y="210"/>
                  </a:lnTo>
                  <a:lnTo>
                    <a:pt x="5" y="189"/>
                  </a:lnTo>
                  <a:lnTo>
                    <a:pt x="8" y="169"/>
                  </a:lnTo>
                  <a:lnTo>
                    <a:pt x="13" y="149"/>
                  </a:lnTo>
                  <a:lnTo>
                    <a:pt x="20" y="131"/>
                  </a:lnTo>
                  <a:lnTo>
                    <a:pt x="29" y="112"/>
                  </a:lnTo>
                  <a:lnTo>
                    <a:pt x="38" y="95"/>
                  </a:lnTo>
                  <a:lnTo>
                    <a:pt x="50" y="79"/>
                  </a:lnTo>
                  <a:lnTo>
                    <a:pt x="62" y="65"/>
                  </a:lnTo>
                  <a:lnTo>
                    <a:pt x="77" y="52"/>
                  </a:lnTo>
                  <a:lnTo>
                    <a:pt x="93" y="41"/>
                  </a:lnTo>
                  <a:lnTo>
                    <a:pt x="109" y="30"/>
                  </a:lnTo>
                  <a:lnTo>
                    <a:pt x="126" y="21"/>
                  </a:lnTo>
                  <a:lnTo>
                    <a:pt x="144" y="14"/>
                  </a:lnTo>
                  <a:lnTo>
                    <a:pt x="164" y="10"/>
                  </a:lnTo>
                  <a:lnTo>
                    <a:pt x="183" y="7"/>
                  </a:lnTo>
                  <a:lnTo>
                    <a:pt x="204" y="6"/>
                  </a:lnTo>
                  <a:lnTo>
                    <a:pt x="225" y="7"/>
                  </a:lnTo>
                  <a:lnTo>
                    <a:pt x="244" y="10"/>
                  </a:lnTo>
                  <a:lnTo>
                    <a:pt x="264" y="14"/>
                  </a:lnTo>
                  <a:lnTo>
                    <a:pt x="282" y="21"/>
                  </a:lnTo>
                  <a:lnTo>
                    <a:pt x="300" y="30"/>
                  </a:lnTo>
                  <a:lnTo>
                    <a:pt x="315" y="41"/>
                  </a:lnTo>
                  <a:lnTo>
                    <a:pt x="331" y="52"/>
                  </a:lnTo>
                  <a:lnTo>
                    <a:pt x="346" y="65"/>
                  </a:lnTo>
                  <a:lnTo>
                    <a:pt x="358" y="79"/>
                  </a:lnTo>
                  <a:lnTo>
                    <a:pt x="370" y="95"/>
                  </a:lnTo>
                  <a:lnTo>
                    <a:pt x="379" y="112"/>
                  </a:lnTo>
                  <a:lnTo>
                    <a:pt x="388" y="131"/>
                  </a:lnTo>
                  <a:lnTo>
                    <a:pt x="395" y="149"/>
                  </a:lnTo>
                  <a:lnTo>
                    <a:pt x="400" y="169"/>
                  </a:lnTo>
                  <a:lnTo>
                    <a:pt x="403" y="189"/>
                  </a:lnTo>
                  <a:lnTo>
                    <a:pt x="404" y="210"/>
                  </a:lnTo>
                  <a:close/>
                </a:path>
              </a:pathLst>
            </a:custGeom>
            <a:solidFill>
              <a:srgbClr val="B5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3" name="Freeform 371"/>
            <p:cNvSpPr>
              <a:spLocks noEditPoints="1"/>
            </p:cNvSpPr>
            <p:nvPr/>
          </p:nvSpPr>
          <p:spPr bwMode="auto">
            <a:xfrm>
              <a:off x="4282" y="2259"/>
              <a:ext cx="406" cy="413"/>
            </a:xfrm>
            <a:custGeom>
              <a:avLst/>
              <a:gdLst>
                <a:gd name="T0" fmla="*/ 402 w 406"/>
                <a:gd name="T1" fmla="*/ 164 h 413"/>
                <a:gd name="T2" fmla="*/ 381 w 406"/>
                <a:gd name="T3" fmla="*/ 108 h 413"/>
                <a:gd name="T4" fmla="*/ 346 w 406"/>
                <a:gd name="T5" fmla="*/ 61 h 413"/>
                <a:gd name="T6" fmla="*/ 299 w 406"/>
                <a:gd name="T7" fmla="*/ 25 h 413"/>
                <a:gd name="T8" fmla="*/ 243 w 406"/>
                <a:gd name="T9" fmla="*/ 4 h 413"/>
                <a:gd name="T10" fmla="*/ 182 w 406"/>
                <a:gd name="T11" fmla="*/ 1 h 413"/>
                <a:gd name="T12" fmla="*/ 124 w 406"/>
                <a:gd name="T13" fmla="*/ 17 h 413"/>
                <a:gd name="T14" fmla="*/ 74 w 406"/>
                <a:gd name="T15" fmla="*/ 47 h 413"/>
                <a:gd name="T16" fmla="*/ 35 w 406"/>
                <a:gd name="T17" fmla="*/ 91 h 413"/>
                <a:gd name="T18" fmla="*/ 10 w 406"/>
                <a:gd name="T19" fmla="*/ 145 h 413"/>
                <a:gd name="T20" fmla="*/ 0 w 406"/>
                <a:gd name="T21" fmla="*/ 207 h 413"/>
                <a:gd name="T22" fmla="*/ 10 w 406"/>
                <a:gd name="T23" fmla="*/ 268 h 413"/>
                <a:gd name="T24" fmla="*/ 35 w 406"/>
                <a:gd name="T25" fmla="*/ 322 h 413"/>
                <a:gd name="T26" fmla="*/ 74 w 406"/>
                <a:gd name="T27" fmla="*/ 366 h 413"/>
                <a:gd name="T28" fmla="*/ 124 w 406"/>
                <a:gd name="T29" fmla="*/ 397 h 413"/>
                <a:gd name="T30" fmla="*/ 182 w 406"/>
                <a:gd name="T31" fmla="*/ 413 h 413"/>
                <a:gd name="T32" fmla="*/ 243 w 406"/>
                <a:gd name="T33" fmla="*/ 409 h 413"/>
                <a:gd name="T34" fmla="*/ 299 w 406"/>
                <a:gd name="T35" fmla="*/ 389 h 413"/>
                <a:gd name="T36" fmla="*/ 346 w 406"/>
                <a:gd name="T37" fmla="*/ 353 h 413"/>
                <a:gd name="T38" fmla="*/ 381 w 406"/>
                <a:gd name="T39" fmla="*/ 305 h 413"/>
                <a:gd name="T40" fmla="*/ 402 w 406"/>
                <a:gd name="T41" fmla="*/ 248 h 413"/>
                <a:gd name="T42" fmla="*/ 400 w 406"/>
                <a:gd name="T43" fmla="*/ 207 h 413"/>
                <a:gd name="T44" fmla="*/ 392 w 406"/>
                <a:gd name="T45" fmla="*/ 267 h 413"/>
                <a:gd name="T46" fmla="*/ 367 w 406"/>
                <a:gd name="T47" fmla="*/ 319 h 413"/>
                <a:gd name="T48" fmla="*/ 328 w 406"/>
                <a:gd name="T49" fmla="*/ 362 h 413"/>
                <a:gd name="T50" fmla="*/ 279 w 406"/>
                <a:gd name="T51" fmla="*/ 393 h 413"/>
                <a:gd name="T52" fmla="*/ 224 w 406"/>
                <a:gd name="T53" fmla="*/ 407 h 413"/>
                <a:gd name="T54" fmla="*/ 163 w 406"/>
                <a:gd name="T55" fmla="*/ 404 h 413"/>
                <a:gd name="T56" fmla="*/ 108 w 406"/>
                <a:gd name="T57" fmla="*/ 385 h 413"/>
                <a:gd name="T58" fmla="*/ 64 w 406"/>
                <a:gd name="T59" fmla="*/ 349 h 413"/>
                <a:gd name="T60" fmla="*/ 29 w 406"/>
                <a:gd name="T61" fmla="*/ 302 h 413"/>
                <a:gd name="T62" fmla="*/ 10 w 406"/>
                <a:gd name="T63" fmla="*/ 247 h 413"/>
                <a:gd name="T64" fmla="*/ 7 w 406"/>
                <a:gd name="T65" fmla="*/ 186 h 413"/>
                <a:gd name="T66" fmla="*/ 21 w 406"/>
                <a:gd name="T67" fmla="*/ 128 h 413"/>
                <a:gd name="T68" fmla="*/ 50 w 406"/>
                <a:gd name="T69" fmla="*/ 78 h 413"/>
                <a:gd name="T70" fmla="*/ 93 w 406"/>
                <a:gd name="T71" fmla="*/ 40 h 413"/>
                <a:gd name="T72" fmla="*/ 145 w 406"/>
                <a:gd name="T73" fmla="*/ 14 h 413"/>
                <a:gd name="T74" fmla="*/ 203 w 406"/>
                <a:gd name="T75" fmla="*/ 5 h 413"/>
                <a:gd name="T76" fmla="*/ 261 w 406"/>
                <a:gd name="T77" fmla="*/ 14 h 413"/>
                <a:gd name="T78" fmla="*/ 313 w 406"/>
                <a:gd name="T79" fmla="*/ 40 h 413"/>
                <a:gd name="T80" fmla="*/ 356 w 406"/>
                <a:gd name="T81" fmla="*/ 78 h 413"/>
                <a:gd name="T82" fmla="*/ 385 w 406"/>
                <a:gd name="T83" fmla="*/ 128 h 413"/>
                <a:gd name="T84" fmla="*/ 399 w 406"/>
                <a:gd name="T85" fmla="*/ 186 h 41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6"/>
                <a:gd name="T130" fmla="*/ 0 h 413"/>
                <a:gd name="T131" fmla="*/ 406 w 406"/>
                <a:gd name="T132" fmla="*/ 413 h 41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6" h="413">
                  <a:moveTo>
                    <a:pt x="406" y="207"/>
                  </a:moveTo>
                  <a:lnTo>
                    <a:pt x="405" y="186"/>
                  </a:lnTo>
                  <a:lnTo>
                    <a:pt x="402" y="164"/>
                  </a:lnTo>
                  <a:lnTo>
                    <a:pt x="396" y="145"/>
                  </a:lnTo>
                  <a:lnTo>
                    <a:pt x="389" y="126"/>
                  </a:lnTo>
                  <a:lnTo>
                    <a:pt x="381" y="108"/>
                  </a:lnTo>
                  <a:lnTo>
                    <a:pt x="371" y="91"/>
                  </a:lnTo>
                  <a:lnTo>
                    <a:pt x="359" y="75"/>
                  </a:lnTo>
                  <a:lnTo>
                    <a:pt x="346" y="61"/>
                  </a:lnTo>
                  <a:lnTo>
                    <a:pt x="332" y="47"/>
                  </a:lnTo>
                  <a:lnTo>
                    <a:pt x="316" y="35"/>
                  </a:lnTo>
                  <a:lnTo>
                    <a:pt x="299" y="25"/>
                  </a:lnTo>
                  <a:lnTo>
                    <a:pt x="282" y="17"/>
                  </a:lnTo>
                  <a:lnTo>
                    <a:pt x="263" y="10"/>
                  </a:lnTo>
                  <a:lnTo>
                    <a:pt x="243" y="4"/>
                  </a:lnTo>
                  <a:lnTo>
                    <a:pt x="224" y="1"/>
                  </a:lnTo>
                  <a:lnTo>
                    <a:pt x="203" y="0"/>
                  </a:lnTo>
                  <a:lnTo>
                    <a:pt x="182" y="1"/>
                  </a:lnTo>
                  <a:lnTo>
                    <a:pt x="163" y="4"/>
                  </a:lnTo>
                  <a:lnTo>
                    <a:pt x="143" y="10"/>
                  </a:lnTo>
                  <a:lnTo>
                    <a:pt x="124" y="17"/>
                  </a:lnTo>
                  <a:lnTo>
                    <a:pt x="107" y="25"/>
                  </a:lnTo>
                  <a:lnTo>
                    <a:pt x="90" y="35"/>
                  </a:lnTo>
                  <a:lnTo>
                    <a:pt x="74" y="47"/>
                  </a:lnTo>
                  <a:lnTo>
                    <a:pt x="60" y="61"/>
                  </a:lnTo>
                  <a:lnTo>
                    <a:pt x="47" y="75"/>
                  </a:lnTo>
                  <a:lnTo>
                    <a:pt x="35" y="91"/>
                  </a:lnTo>
                  <a:lnTo>
                    <a:pt x="25" y="108"/>
                  </a:lnTo>
                  <a:lnTo>
                    <a:pt x="17" y="126"/>
                  </a:lnTo>
                  <a:lnTo>
                    <a:pt x="10" y="145"/>
                  </a:lnTo>
                  <a:lnTo>
                    <a:pt x="4" y="164"/>
                  </a:lnTo>
                  <a:lnTo>
                    <a:pt x="1" y="186"/>
                  </a:lnTo>
                  <a:lnTo>
                    <a:pt x="0" y="207"/>
                  </a:lnTo>
                  <a:lnTo>
                    <a:pt x="1" y="228"/>
                  </a:lnTo>
                  <a:lnTo>
                    <a:pt x="4" y="248"/>
                  </a:lnTo>
                  <a:lnTo>
                    <a:pt x="10" y="268"/>
                  </a:lnTo>
                  <a:lnTo>
                    <a:pt x="17" y="287"/>
                  </a:lnTo>
                  <a:lnTo>
                    <a:pt x="25" y="305"/>
                  </a:lnTo>
                  <a:lnTo>
                    <a:pt x="35" y="322"/>
                  </a:lnTo>
                  <a:lnTo>
                    <a:pt x="47" y="338"/>
                  </a:lnTo>
                  <a:lnTo>
                    <a:pt x="60" y="353"/>
                  </a:lnTo>
                  <a:lnTo>
                    <a:pt x="74" y="366"/>
                  </a:lnTo>
                  <a:lnTo>
                    <a:pt x="90" y="377"/>
                  </a:lnTo>
                  <a:lnTo>
                    <a:pt x="107" y="389"/>
                  </a:lnTo>
                  <a:lnTo>
                    <a:pt x="124" y="397"/>
                  </a:lnTo>
                  <a:lnTo>
                    <a:pt x="143" y="404"/>
                  </a:lnTo>
                  <a:lnTo>
                    <a:pt x="163" y="409"/>
                  </a:lnTo>
                  <a:lnTo>
                    <a:pt x="182" y="413"/>
                  </a:lnTo>
                  <a:lnTo>
                    <a:pt x="203" y="413"/>
                  </a:lnTo>
                  <a:lnTo>
                    <a:pt x="224" y="413"/>
                  </a:lnTo>
                  <a:lnTo>
                    <a:pt x="243" y="409"/>
                  </a:lnTo>
                  <a:lnTo>
                    <a:pt x="263" y="404"/>
                  </a:lnTo>
                  <a:lnTo>
                    <a:pt x="282" y="397"/>
                  </a:lnTo>
                  <a:lnTo>
                    <a:pt x="299" y="389"/>
                  </a:lnTo>
                  <a:lnTo>
                    <a:pt x="316" y="377"/>
                  </a:lnTo>
                  <a:lnTo>
                    <a:pt x="332" y="366"/>
                  </a:lnTo>
                  <a:lnTo>
                    <a:pt x="346" y="353"/>
                  </a:lnTo>
                  <a:lnTo>
                    <a:pt x="359" y="338"/>
                  </a:lnTo>
                  <a:lnTo>
                    <a:pt x="371" y="322"/>
                  </a:lnTo>
                  <a:lnTo>
                    <a:pt x="381" y="305"/>
                  </a:lnTo>
                  <a:lnTo>
                    <a:pt x="389" y="287"/>
                  </a:lnTo>
                  <a:lnTo>
                    <a:pt x="396" y="268"/>
                  </a:lnTo>
                  <a:lnTo>
                    <a:pt x="402" y="248"/>
                  </a:lnTo>
                  <a:lnTo>
                    <a:pt x="405" y="228"/>
                  </a:lnTo>
                  <a:lnTo>
                    <a:pt x="406" y="207"/>
                  </a:lnTo>
                  <a:close/>
                  <a:moveTo>
                    <a:pt x="400" y="207"/>
                  </a:moveTo>
                  <a:lnTo>
                    <a:pt x="399" y="227"/>
                  </a:lnTo>
                  <a:lnTo>
                    <a:pt x="396" y="247"/>
                  </a:lnTo>
                  <a:lnTo>
                    <a:pt x="392" y="267"/>
                  </a:lnTo>
                  <a:lnTo>
                    <a:pt x="385" y="285"/>
                  </a:lnTo>
                  <a:lnTo>
                    <a:pt x="377" y="302"/>
                  </a:lnTo>
                  <a:lnTo>
                    <a:pt x="367" y="319"/>
                  </a:lnTo>
                  <a:lnTo>
                    <a:pt x="356" y="335"/>
                  </a:lnTo>
                  <a:lnTo>
                    <a:pt x="342" y="349"/>
                  </a:lnTo>
                  <a:lnTo>
                    <a:pt x="328" y="362"/>
                  </a:lnTo>
                  <a:lnTo>
                    <a:pt x="313" y="373"/>
                  </a:lnTo>
                  <a:lnTo>
                    <a:pt x="298" y="385"/>
                  </a:lnTo>
                  <a:lnTo>
                    <a:pt x="279" y="393"/>
                  </a:lnTo>
                  <a:lnTo>
                    <a:pt x="261" y="399"/>
                  </a:lnTo>
                  <a:lnTo>
                    <a:pt x="243" y="404"/>
                  </a:lnTo>
                  <a:lnTo>
                    <a:pt x="224" y="407"/>
                  </a:lnTo>
                  <a:lnTo>
                    <a:pt x="203" y="409"/>
                  </a:lnTo>
                  <a:lnTo>
                    <a:pt x="184" y="407"/>
                  </a:lnTo>
                  <a:lnTo>
                    <a:pt x="163" y="404"/>
                  </a:lnTo>
                  <a:lnTo>
                    <a:pt x="145" y="399"/>
                  </a:lnTo>
                  <a:lnTo>
                    <a:pt x="127" y="393"/>
                  </a:lnTo>
                  <a:lnTo>
                    <a:pt x="108" y="385"/>
                  </a:lnTo>
                  <a:lnTo>
                    <a:pt x="93" y="373"/>
                  </a:lnTo>
                  <a:lnTo>
                    <a:pt x="78" y="362"/>
                  </a:lnTo>
                  <a:lnTo>
                    <a:pt x="64" y="349"/>
                  </a:lnTo>
                  <a:lnTo>
                    <a:pt x="50" y="335"/>
                  </a:lnTo>
                  <a:lnTo>
                    <a:pt x="39" y="319"/>
                  </a:lnTo>
                  <a:lnTo>
                    <a:pt x="29" y="302"/>
                  </a:lnTo>
                  <a:lnTo>
                    <a:pt x="21" y="285"/>
                  </a:lnTo>
                  <a:lnTo>
                    <a:pt x="14" y="267"/>
                  </a:lnTo>
                  <a:lnTo>
                    <a:pt x="10" y="247"/>
                  </a:lnTo>
                  <a:lnTo>
                    <a:pt x="7" y="227"/>
                  </a:lnTo>
                  <a:lnTo>
                    <a:pt x="6" y="207"/>
                  </a:lnTo>
                  <a:lnTo>
                    <a:pt x="7" y="186"/>
                  </a:lnTo>
                  <a:lnTo>
                    <a:pt x="10" y="166"/>
                  </a:lnTo>
                  <a:lnTo>
                    <a:pt x="14" y="147"/>
                  </a:lnTo>
                  <a:lnTo>
                    <a:pt x="21" y="128"/>
                  </a:lnTo>
                  <a:lnTo>
                    <a:pt x="29" y="111"/>
                  </a:lnTo>
                  <a:lnTo>
                    <a:pt x="39" y="93"/>
                  </a:lnTo>
                  <a:lnTo>
                    <a:pt x="50" y="78"/>
                  </a:lnTo>
                  <a:lnTo>
                    <a:pt x="64" y="64"/>
                  </a:lnTo>
                  <a:lnTo>
                    <a:pt x="78" y="51"/>
                  </a:lnTo>
                  <a:lnTo>
                    <a:pt x="93" y="40"/>
                  </a:lnTo>
                  <a:lnTo>
                    <a:pt x="108" y="30"/>
                  </a:lnTo>
                  <a:lnTo>
                    <a:pt x="127" y="21"/>
                  </a:lnTo>
                  <a:lnTo>
                    <a:pt x="145" y="14"/>
                  </a:lnTo>
                  <a:lnTo>
                    <a:pt x="163" y="10"/>
                  </a:lnTo>
                  <a:lnTo>
                    <a:pt x="184" y="7"/>
                  </a:lnTo>
                  <a:lnTo>
                    <a:pt x="203" y="5"/>
                  </a:lnTo>
                  <a:lnTo>
                    <a:pt x="224" y="7"/>
                  </a:lnTo>
                  <a:lnTo>
                    <a:pt x="243" y="10"/>
                  </a:lnTo>
                  <a:lnTo>
                    <a:pt x="261" y="14"/>
                  </a:lnTo>
                  <a:lnTo>
                    <a:pt x="279" y="21"/>
                  </a:lnTo>
                  <a:lnTo>
                    <a:pt x="298" y="30"/>
                  </a:lnTo>
                  <a:lnTo>
                    <a:pt x="313" y="40"/>
                  </a:lnTo>
                  <a:lnTo>
                    <a:pt x="328" y="51"/>
                  </a:lnTo>
                  <a:lnTo>
                    <a:pt x="342" y="64"/>
                  </a:lnTo>
                  <a:lnTo>
                    <a:pt x="356" y="78"/>
                  </a:lnTo>
                  <a:lnTo>
                    <a:pt x="367" y="93"/>
                  </a:lnTo>
                  <a:lnTo>
                    <a:pt x="377" y="111"/>
                  </a:lnTo>
                  <a:lnTo>
                    <a:pt x="385" y="128"/>
                  </a:lnTo>
                  <a:lnTo>
                    <a:pt x="392" y="147"/>
                  </a:lnTo>
                  <a:lnTo>
                    <a:pt x="396" y="166"/>
                  </a:lnTo>
                  <a:lnTo>
                    <a:pt x="399" y="186"/>
                  </a:lnTo>
                  <a:lnTo>
                    <a:pt x="400" y="207"/>
                  </a:lnTo>
                  <a:close/>
                </a:path>
              </a:pathLst>
            </a:custGeom>
            <a:solidFill>
              <a:srgbClr val="B5CE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4" name="Freeform 372"/>
            <p:cNvSpPr>
              <a:spLocks noEditPoints="1"/>
            </p:cNvSpPr>
            <p:nvPr/>
          </p:nvSpPr>
          <p:spPr bwMode="auto">
            <a:xfrm>
              <a:off x="4285" y="2262"/>
              <a:ext cx="400" cy="409"/>
            </a:xfrm>
            <a:custGeom>
              <a:avLst/>
              <a:gdLst>
                <a:gd name="T0" fmla="*/ 396 w 400"/>
                <a:gd name="T1" fmla="*/ 163 h 409"/>
                <a:gd name="T2" fmla="*/ 375 w 400"/>
                <a:gd name="T3" fmla="*/ 106 h 409"/>
                <a:gd name="T4" fmla="*/ 342 w 400"/>
                <a:gd name="T5" fmla="*/ 59 h 409"/>
                <a:gd name="T6" fmla="*/ 296 w 400"/>
                <a:gd name="T7" fmla="*/ 24 h 409"/>
                <a:gd name="T8" fmla="*/ 240 w 400"/>
                <a:gd name="T9" fmla="*/ 4 h 409"/>
                <a:gd name="T10" fmla="*/ 179 w 400"/>
                <a:gd name="T11" fmla="*/ 1 h 409"/>
                <a:gd name="T12" fmla="*/ 122 w 400"/>
                <a:gd name="T13" fmla="*/ 15 h 409"/>
                <a:gd name="T14" fmla="*/ 73 w 400"/>
                <a:gd name="T15" fmla="*/ 46 h 409"/>
                <a:gd name="T16" fmla="*/ 34 w 400"/>
                <a:gd name="T17" fmla="*/ 89 h 409"/>
                <a:gd name="T18" fmla="*/ 9 w 400"/>
                <a:gd name="T19" fmla="*/ 143 h 409"/>
                <a:gd name="T20" fmla="*/ 0 w 400"/>
                <a:gd name="T21" fmla="*/ 204 h 409"/>
                <a:gd name="T22" fmla="*/ 9 w 400"/>
                <a:gd name="T23" fmla="*/ 264 h 409"/>
                <a:gd name="T24" fmla="*/ 34 w 400"/>
                <a:gd name="T25" fmla="*/ 318 h 409"/>
                <a:gd name="T26" fmla="*/ 73 w 400"/>
                <a:gd name="T27" fmla="*/ 362 h 409"/>
                <a:gd name="T28" fmla="*/ 122 w 400"/>
                <a:gd name="T29" fmla="*/ 392 h 409"/>
                <a:gd name="T30" fmla="*/ 179 w 400"/>
                <a:gd name="T31" fmla="*/ 407 h 409"/>
                <a:gd name="T32" fmla="*/ 240 w 400"/>
                <a:gd name="T33" fmla="*/ 404 h 409"/>
                <a:gd name="T34" fmla="*/ 296 w 400"/>
                <a:gd name="T35" fmla="*/ 383 h 409"/>
                <a:gd name="T36" fmla="*/ 342 w 400"/>
                <a:gd name="T37" fmla="*/ 348 h 409"/>
                <a:gd name="T38" fmla="*/ 375 w 400"/>
                <a:gd name="T39" fmla="*/ 301 h 409"/>
                <a:gd name="T40" fmla="*/ 396 w 400"/>
                <a:gd name="T41" fmla="*/ 245 h 409"/>
                <a:gd name="T42" fmla="*/ 395 w 400"/>
                <a:gd name="T43" fmla="*/ 204 h 409"/>
                <a:gd name="T44" fmla="*/ 386 w 400"/>
                <a:gd name="T45" fmla="*/ 262 h 409"/>
                <a:gd name="T46" fmla="*/ 361 w 400"/>
                <a:gd name="T47" fmla="*/ 315 h 409"/>
                <a:gd name="T48" fmla="*/ 324 w 400"/>
                <a:gd name="T49" fmla="*/ 357 h 409"/>
                <a:gd name="T50" fmla="*/ 276 w 400"/>
                <a:gd name="T51" fmla="*/ 387 h 409"/>
                <a:gd name="T52" fmla="*/ 219 w 400"/>
                <a:gd name="T53" fmla="*/ 401 h 409"/>
                <a:gd name="T54" fmla="*/ 161 w 400"/>
                <a:gd name="T55" fmla="*/ 399 h 409"/>
                <a:gd name="T56" fmla="*/ 107 w 400"/>
                <a:gd name="T57" fmla="*/ 379 h 409"/>
                <a:gd name="T58" fmla="*/ 62 w 400"/>
                <a:gd name="T59" fmla="*/ 345 h 409"/>
                <a:gd name="T60" fmla="*/ 29 w 400"/>
                <a:gd name="T61" fmla="*/ 299 h 409"/>
                <a:gd name="T62" fmla="*/ 9 w 400"/>
                <a:gd name="T63" fmla="*/ 244 h 409"/>
                <a:gd name="T64" fmla="*/ 7 w 400"/>
                <a:gd name="T65" fmla="*/ 183 h 409"/>
                <a:gd name="T66" fmla="*/ 21 w 400"/>
                <a:gd name="T67" fmla="*/ 126 h 409"/>
                <a:gd name="T68" fmla="*/ 50 w 400"/>
                <a:gd name="T69" fmla="*/ 78 h 409"/>
                <a:gd name="T70" fmla="*/ 92 w 400"/>
                <a:gd name="T71" fmla="*/ 39 h 409"/>
                <a:gd name="T72" fmla="*/ 142 w 400"/>
                <a:gd name="T73" fmla="*/ 14 h 409"/>
                <a:gd name="T74" fmla="*/ 200 w 400"/>
                <a:gd name="T75" fmla="*/ 5 h 409"/>
                <a:gd name="T76" fmla="*/ 258 w 400"/>
                <a:gd name="T77" fmla="*/ 14 h 409"/>
                <a:gd name="T78" fmla="*/ 308 w 400"/>
                <a:gd name="T79" fmla="*/ 39 h 409"/>
                <a:gd name="T80" fmla="*/ 350 w 400"/>
                <a:gd name="T81" fmla="*/ 78 h 409"/>
                <a:gd name="T82" fmla="*/ 379 w 400"/>
                <a:gd name="T83" fmla="*/ 126 h 409"/>
                <a:gd name="T84" fmla="*/ 393 w 400"/>
                <a:gd name="T85" fmla="*/ 183 h 4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400"/>
                <a:gd name="T130" fmla="*/ 0 h 409"/>
                <a:gd name="T131" fmla="*/ 400 w 400"/>
                <a:gd name="T132" fmla="*/ 409 h 4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400" h="409">
                  <a:moveTo>
                    <a:pt x="400" y="204"/>
                  </a:moveTo>
                  <a:lnTo>
                    <a:pt x="399" y="183"/>
                  </a:lnTo>
                  <a:lnTo>
                    <a:pt x="396" y="163"/>
                  </a:lnTo>
                  <a:lnTo>
                    <a:pt x="391" y="143"/>
                  </a:lnTo>
                  <a:lnTo>
                    <a:pt x="384" y="125"/>
                  </a:lnTo>
                  <a:lnTo>
                    <a:pt x="375" y="106"/>
                  </a:lnTo>
                  <a:lnTo>
                    <a:pt x="366" y="89"/>
                  </a:lnTo>
                  <a:lnTo>
                    <a:pt x="354" y="73"/>
                  </a:lnTo>
                  <a:lnTo>
                    <a:pt x="342" y="59"/>
                  </a:lnTo>
                  <a:lnTo>
                    <a:pt x="327" y="46"/>
                  </a:lnTo>
                  <a:lnTo>
                    <a:pt x="311" y="35"/>
                  </a:lnTo>
                  <a:lnTo>
                    <a:pt x="296" y="24"/>
                  </a:lnTo>
                  <a:lnTo>
                    <a:pt x="278" y="15"/>
                  </a:lnTo>
                  <a:lnTo>
                    <a:pt x="260" y="8"/>
                  </a:lnTo>
                  <a:lnTo>
                    <a:pt x="240" y="4"/>
                  </a:lnTo>
                  <a:lnTo>
                    <a:pt x="221" y="1"/>
                  </a:lnTo>
                  <a:lnTo>
                    <a:pt x="200" y="0"/>
                  </a:lnTo>
                  <a:lnTo>
                    <a:pt x="179" y="1"/>
                  </a:lnTo>
                  <a:lnTo>
                    <a:pt x="160" y="4"/>
                  </a:lnTo>
                  <a:lnTo>
                    <a:pt x="140" y="8"/>
                  </a:lnTo>
                  <a:lnTo>
                    <a:pt x="122" y="15"/>
                  </a:lnTo>
                  <a:lnTo>
                    <a:pt x="105" y="24"/>
                  </a:lnTo>
                  <a:lnTo>
                    <a:pt x="89" y="35"/>
                  </a:lnTo>
                  <a:lnTo>
                    <a:pt x="73" y="46"/>
                  </a:lnTo>
                  <a:lnTo>
                    <a:pt x="58" y="59"/>
                  </a:lnTo>
                  <a:lnTo>
                    <a:pt x="46" y="73"/>
                  </a:lnTo>
                  <a:lnTo>
                    <a:pt x="34" y="89"/>
                  </a:lnTo>
                  <a:lnTo>
                    <a:pt x="25" y="106"/>
                  </a:lnTo>
                  <a:lnTo>
                    <a:pt x="16" y="125"/>
                  </a:lnTo>
                  <a:lnTo>
                    <a:pt x="9" y="143"/>
                  </a:lnTo>
                  <a:lnTo>
                    <a:pt x="4" y="163"/>
                  </a:lnTo>
                  <a:lnTo>
                    <a:pt x="1" y="183"/>
                  </a:lnTo>
                  <a:lnTo>
                    <a:pt x="0" y="204"/>
                  </a:lnTo>
                  <a:lnTo>
                    <a:pt x="1" y="224"/>
                  </a:lnTo>
                  <a:lnTo>
                    <a:pt x="4" y="245"/>
                  </a:lnTo>
                  <a:lnTo>
                    <a:pt x="9" y="264"/>
                  </a:lnTo>
                  <a:lnTo>
                    <a:pt x="16" y="284"/>
                  </a:lnTo>
                  <a:lnTo>
                    <a:pt x="25" y="301"/>
                  </a:lnTo>
                  <a:lnTo>
                    <a:pt x="34" y="318"/>
                  </a:lnTo>
                  <a:lnTo>
                    <a:pt x="46" y="333"/>
                  </a:lnTo>
                  <a:lnTo>
                    <a:pt x="58" y="348"/>
                  </a:lnTo>
                  <a:lnTo>
                    <a:pt x="73" y="362"/>
                  </a:lnTo>
                  <a:lnTo>
                    <a:pt x="89" y="373"/>
                  </a:lnTo>
                  <a:lnTo>
                    <a:pt x="105" y="383"/>
                  </a:lnTo>
                  <a:lnTo>
                    <a:pt x="122" y="392"/>
                  </a:lnTo>
                  <a:lnTo>
                    <a:pt x="140" y="399"/>
                  </a:lnTo>
                  <a:lnTo>
                    <a:pt x="160" y="404"/>
                  </a:lnTo>
                  <a:lnTo>
                    <a:pt x="179" y="407"/>
                  </a:lnTo>
                  <a:lnTo>
                    <a:pt x="200" y="409"/>
                  </a:lnTo>
                  <a:lnTo>
                    <a:pt x="221" y="407"/>
                  </a:lnTo>
                  <a:lnTo>
                    <a:pt x="240" y="404"/>
                  </a:lnTo>
                  <a:lnTo>
                    <a:pt x="260" y="399"/>
                  </a:lnTo>
                  <a:lnTo>
                    <a:pt x="278" y="392"/>
                  </a:lnTo>
                  <a:lnTo>
                    <a:pt x="296" y="383"/>
                  </a:lnTo>
                  <a:lnTo>
                    <a:pt x="311" y="373"/>
                  </a:lnTo>
                  <a:lnTo>
                    <a:pt x="327" y="362"/>
                  </a:lnTo>
                  <a:lnTo>
                    <a:pt x="342" y="348"/>
                  </a:lnTo>
                  <a:lnTo>
                    <a:pt x="354" y="333"/>
                  </a:lnTo>
                  <a:lnTo>
                    <a:pt x="366" y="318"/>
                  </a:lnTo>
                  <a:lnTo>
                    <a:pt x="375" y="301"/>
                  </a:lnTo>
                  <a:lnTo>
                    <a:pt x="384" y="284"/>
                  </a:lnTo>
                  <a:lnTo>
                    <a:pt x="391" y="264"/>
                  </a:lnTo>
                  <a:lnTo>
                    <a:pt x="396" y="245"/>
                  </a:lnTo>
                  <a:lnTo>
                    <a:pt x="399" y="224"/>
                  </a:lnTo>
                  <a:lnTo>
                    <a:pt x="400" y="204"/>
                  </a:lnTo>
                  <a:close/>
                  <a:moveTo>
                    <a:pt x="395" y="204"/>
                  </a:moveTo>
                  <a:lnTo>
                    <a:pt x="393" y="224"/>
                  </a:lnTo>
                  <a:lnTo>
                    <a:pt x="391" y="244"/>
                  </a:lnTo>
                  <a:lnTo>
                    <a:pt x="386" y="262"/>
                  </a:lnTo>
                  <a:lnTo>
                    <a:pt x="379" y="281"/>
                  </a:lnTo>
                  <a:lnTo>
                    <a:pt x="371" y="299"/>
                  </a:lnTo>
                  <a:lnTo>
                    <a:pt x="361" y="315"/>
                  </a:lnTo>
                  <a:lnTo>
                    <a:pt x="350" y="330"/>
                  </a:lnTo>
                  <a:lnTo>
                    <a:pt x="338" y="345"/>
                  </a:lnTo>
                  <a:lnTo>
                    <a:pt x="324" y="357"/>
                  </a:lnTo>
                  <a:lnTo>
                    <a:pt x="308" y="369"/>
                  </a:lnTo>
                  <a:lnTo>
                    <a:pt x="293" y="379"/>
                  </a:lnTo>
                  <a:lnTo>
                    <a:pt x="276" y="387"/>
                  </a:lnTo>
                  <a:lnTo>
                    <a:pt x="258" y="394"/>
                  </a:lnTo>
                  <a:lnTo>
                    <a:pt x="239" y="399"/>
                  </a:lnTo>
                  <a:lnTo>
                    <a:pt x="219" y="401"/>
                  </a:lnTo>
                  <a:lnTo>
                    <a:pt x="200" y="403"/>
                  </a:lnTo>
                  <a:lnTo>
                    <a:pt x="181" y="401"/>
                  </a:lnTo>
                  <a:lnTo>
                    <a:pt x="161" y="399"/>
                  </a:lnTo>
                  <a:lnTo>
                    <a:pt x="142" y="394"/>
                  </a:lnTo>
                  <a:lnTo>
                    <a:pt x="124" y="387"/>
                  </a:lnTo>
                  <a:lnTo>
                    <a:pt x="107" y="379"/>
                  </a:lnTo>
                  <a:lnTo>
                    <a:pt x="92" y="369"/>
                  </a:lnTo>
                  <a:lnTo>
                    <a:pt x="76" y="357"/>
                  </a:lnTo>
                  <a:lnTo>
                    <a:pt x="62" y="345"/>
                  </a:lnTo>
                  <a:lnTo>
                    <a:pt x="50" y="330"/>
                  </a:lnTo>
                  <a:lnTo>
                    <a:pt x="39" y="315"/>
                  </a:lnTo>
                  <a:lnTo>
                    <a:pt x="29" y="299"/>
                  </a:lnTo>
                  <a:lnTo>
                    <a:pt x="21" y="281"/>
                  </a:lnTo>
                  <a:lnTo>
                    <a:pt x="14" y="262"/>
                  </a:lnTo>
                  <a:lnTo>
                    <a:pt x="9" y="244"/>
                  </a:lnTo>
                  <a:lnTo>
                    <a:pt x="7" y="224"/>
                  </a:lnTo>
                  <a:lnTo>
                    <a:pt x="5" y="204"/>
                  </a:lnTo>
                  <a:lnTo>
                    <a:pt x="7" y="183"/>
                  </a:lnTo>
                  <a:lnTo>
                    <a:pt x="9" y="164"/>
                  </a:lnTo>
                  <a:lnTo>
                    <a:pt x="14" y="144"/>
                  </a:lnTo>
                  <a:lnTo>
                    <a:pt x="21" y="126"/>
                  </a:lnTo>
                  <a:lnTo>
                    <a:pt x="29" y="109"/>
                  </a:lnTo>
                  <a:lnTo>
                    <a:pt x="39" y="92"/>
                  </a:lnTo>
                  <a:lnTo>
                    <a:pt x="50" y="78"/>
                  </a:lnTo>
                  <a:lnTo>
                    <a:pt x="62" y="64"/>
                  </a:lnTo>
                  <a:lnTo>
                    <a:pt x="76" y="51"/>
                  </a:lnTo>
                  <a:lnTo>
                    <a:pt x="92" y="39"/>
                  </a:lnTo>
                  <a:lnTo>
                    <a:pt x="107" y="29"/>
                  </a:lnTo>
                  <a:lnTo>
                    <a:pt x="124" y="21"/>
                  </a:lnTo>
                  <a:lnTo>
                    <a:pt x="142" y="14"/>
                  </a:lnTo>
                  <a:lnTo>
                    <a:pt x="161" y="8"/>
                  </a:lnTo>
                  <a:lnTo>
                    <a:pt x="181" y="5"/>
                  </a:lnTo>
                  <a:lnTo>
                    <a:pt x="200" y="5"/>
                  </a:lnTo>
                  <a:lnTo>
                    <a:pt x="219" y="5"/>
                  </a:lnTo>
                  <a:lnTo>
                    <a:pt x="239" y="8"/>
                  </a:lnTo>
                  <a:lnTo>
                    <a:pt x="258" y="14"/>
                  </a:lnTo>
                  <a:lnTo>
                    <a:pt x="276" y="21"/>
                  </a:lnTo>
                  <a:lnTo>
                    <a:pt x="293" y="29"/>
                  </a:lnTo>
                  <a:lnTo>
                    <a:pt x="308" y="39"/>
                  </a:lnTo>
                  <a:lnTo>
                    <a:pt x="324" y="51"/>
                  </a:lnTo>
                  <a:lnTo>
                    <a:pt x="338" y="64"/>
                  </a:lnTo>
                  <a:lnTo>
                    <a:pt x="350" y="78"/>
                  </a:lnTo>
                  <a:lnTo>
                    <a:pt x="361" y="92"/>
                  </a:lnTo>
                  <a:lnTo>
                    <a:pt x="371" y="109"/>
                  </a:lnTo>
                  <a:lnTo>
                    <a:pt x="379" y="126"/>
                  </a:lnTo>
                  <a:lnTo>
                    <a:pt x="386" y="144"/>
                  </a:lnTo>
                  <a:lnTo>
                    <a:pt x="391" y="164"/>
                  </a:lnTo>
                  <a:lnTo>
                    <a:pt x="393" y="183"/>
                  </a:lnTo>
                  <a:lnTo>
                    <a:pt x="395" y="204"/>
                  </a:lnTo>
                  <a:close/>
                </a:path>
              </a:pathLst>
            </a:custGeom>
            <a:solidFill>
              <a:srgbClr val="BAD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5" name="Freeform 373"/>
            <p:cNvSpPr>
              <a:spLocks noEditPoints="1"/>
            </p:cNvSpPr>
            <p:nvPr/>
          </p:nvSpPr>
          <p:spPr bwMode="auto">
            <a:xfrm>
              <a:off x="4288" y="2264"/>
              <a:ext cx="394" cy="404"/>
            </a:xfrm>
            <a:custGeom>
              <a:avLst/>
              <a:gdLst>
                <a:gd name="T0" fmla="*/ 390 w 394"/>
                <a:gd name="T1" fmla="*/ 161 h 404"/>
                <a:gd name="T2" fmla="*/ 371 w 394"/>
                <a:gd name="T3" fmla="*/ 106 h 404"/>
                <a:gd name="T4" fmla="*/ 336 w 394"/>
                <a:gd name="T5" fmla="*/ 59 h 404"/>
                <a:gd name="T6" fmla="*/ 292 w 394"/>
                <a:gd name="T7" fmla="*/ 25 h 404"/>
                <a:gd name="T8" fmla="*/ 237 w 394"/>
                <a:gd name="T9" fmla="*/ 5 h 404"/>
                <a:gd name="T10" fmla="*/ 178 w 394"/>
                <a:gd name="T11" fmla="*/ 2 h 404"/>
                <a:gd name="T12" fmla="*/ 121 w 394"/>
                <a:gd name="T13" fmla="*/ 16 h 404"/>
                <a:gd name="T14" fmla="*/ 72 w 394"/>
                <a:gd name="T15" fmla="*/ 46 h 404"/>
                <a:gd name="T16" fmla="*/ 33 w 394"/>
                <a:gd name="T17" fmla="*/ 88 h 404"/>
                <a:gd name="T18" fmla="*/ 8 w 394"/>
                <a:gd name="T19" fmla="*/ 142 h 404"/>
                <a:gd name="T20" fmla="*/ 0 w 394"/>
                <a:gd name="T21" fmla="*/ 202 h 404"/>
                <a:gd name="T22" fmla="*/ 8 w 394"/>
                <a:gd name="T23" fmla="*/ 262 h 404"/>
                <a:gd name="T24" fmla="*/ 33 w 394"/>
                <a:gd name="T25" fmla="*/ 314 h 404"/>
                <a:gd name="T26" fmla="*/ 72 w 394"/>
                <a:gd name="T27" fmla="*/ 357 h 404"/>
                <a:gd name="T28" fmla="*/ 121 w 394"/>
                <a:gd name="T29" fmla="*/ 388 h 404"/>
                <a:gd name="T30" fmla="*/ 178 w 394"/>
                <a:gd name="T31" fmla="*/ 402 h 404"/>
                <a:gd name="T32" fmla="*/ 237 w 394"/>
                <a:gd name="T33" fmla="*/ 399 h 404"/>
                <a:gd name="T34" fmla="*/ 292 w 394"/>
                <a:gd name="T35" fmla="*/ 380 h 404"/>
                <a:gd name="T36" fmla="*/ 336 w 394"/>
                <a:gd name="T37" fmla="*/ 344 h 404"/>
                <a:gd name="T38" fmla="*/ 371 w 394"/>
                <a:gd name="T39" fmla="*/ 297 h 404"/>
                <a:gd name="T40" fmla="*/ 390 w 394"/>
                <a:gd name="T41" fmla="*/ 242 h 404"/>
                <a:gd name="T42" fmla="*/ 389 w 394"/>
                <a:gd name="T43" fmla="*/ 202 h 404"/>
                <a:gd name="T44" fmla="*/ 381 w 394"/>
                <a:gd name="T45" fmla="*/ 260 h 404"/>
                <a:gd name="T46" fmla="*/ 357 w 394"/>
                <a:gd name="T47" fmla="*/ 311 h 404"/>
                <a:gd name="T48" fmla="*/ 319 w 394"/>
                <a:gd name="T49" fmla="*/ 354 h 404"/>
                <a:gd name="T50" fmla="*/ 272 w 394"/>
                <a:gd name="T51" fmla="*/ 382 h 404"/>
                <a:gd name="T52" fmla="*/ 216 w 394"/>
                <a:gd name="T53" fmla="*/ 397 h 404"/>
                <a:gd name="T54" fmla="*/ 158 w 394"/>
                <a:gd name="T55" fmla="*/ 394 h 404"/>
                <a:gd name="T56" fmla="*/ 105 w 394"/>
                <a:gd name="T57" fmla="*/ 374 h 404"/>
                <a:gd name="T58" fmla="*/ 61 w 394"/>
                <a:gd name="T59" fmla="*/ 341 h 404"/>
                <a:gd name="T60" fmla="*/ 27 w 394"/>
                <a:gd name="T61" fmla="*/ 296 h 404"/>
                <a:gd name="T62" fmla="*/ 8 w 394"/>
                <a:gd name="T63" fmla="*/ 242 h 404"/>
                <a:gd name="T64" fmla="*/ 5 w 394"/>
                <a:gd name="T65" fmla="*/ 182 h 404"/>
                <a:gd name="T66" fmla="*/ 20 w 394"/>
                <a:gd name="T67" fmla="*/ 125 h 404"/>
                <a:gd name="T68" fmla="*/ 48 w 394"/>
                <a:gd name="T69" fmla="*/ 77 h 404"/>
                <a:gd name="T70" fmla="*/ 90 w 394"/>
                <a:gd name="T71" fmla="*/ 39 h 404"/>
                <a:gd name="T72" fmla="*/ 140 w 394"/>
                <a:gd name="T73" fmla="*/ 15 h 404"/>
                <a:gd name="T74" fmla="*/ 197 w 394"/>
                <a:gd name="T75" fmla="*/ 5 h 404"/>
                <a:gd name="T76" fmla="*/ 254 w 394"/>
                <a:gd name="T77" fmla="*/ 15 h 404"/>
                <a:gd name="T78" fmla="*/ 304 w 394"/>
                <a:gd name="T79" fmla="*/ 39 h 404"/>
                <a:gd name="T80" fmla="*/ 346 w 394"/>
                <a:gd name="T81" fmla="*/ 77 h 404"/>
                <a:gd name="T82" fmla="*/ 375 w 394"/>
                <a:gd name="T83" fmla="*/ 125 h 404"/>
                <a:gd name="T84" fmla="*/ 389 w 394"/>
                <a:gd name="T85" fmla="*/ 182 h 4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4"/>
                <a:gd name="T130" fmla="*/ 0 h 404"/>
                <a:gd name="T131" fmla="*/ 394 w 394"/>
                <a:gd name="T132" fmla="*/ 404 h 40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4" h="404">
                  <a:moveTo>
                    <a:pt x="394" y="202"/>
                  </a:moveTo>
                  <a:lnTo>
                    <a:pt x="393" y="181"/>
                  </a:lnTo>
                  <a:lnTo>
                    <a:pt x="390" y="161"/>
                  </a:lnTo>
                  <a:lnTo>
                    <a:pt x="386" y="142"/>
                  </a:lnTo>
                  <a:lnTo>
                    <a:pt x="379" y="123"/>
                  </a:lnTo>
                  <a:lnTo>
                    <a:pt x="371" y="106"/>
                  </a:lnTo>
                  <a:lnTo>
                    <a:pt x="361" y="88"/>
                  </a:lnTo>
                  <a:lnTo>
                    <a:pt x="350" y="73"/>
                  </a:lnTo>
                  <a:lnTo>
                    <a:pt x="336" y="59"/>
                  </a:lnTo>
                  <a:lnTo>
                    <a:pt x="322" y="46"/>
                  </a:lnTo>
                  <a:lnTo>
                    <a:pt x="307" y="35"/>
                  </a:lnTo>
                  <a:lnTo>
                    <a:pt x="292" y="25"/>
                  </a:lnTo>
                  <a:lnTo>
                    <a:pt x="273" y="16"/>
                  </a:lnTo>
                  <a:lnTo>
                    <a:pt x="255" y="9"/>
                  </a:lnTo>
                  <a:lnTo>
                    <a:pt x="237" y="5"/>
                  </a:lnTo>
                  <a:lnTo>
                    <a:pt x="218" y="2"/>
                  </a:lnTo>
                  <a:lnTo>
                    <a:pt x="197" y="0"/>
                  </a:lnTo>
                  <a:lnTo>
                    <a:pt x="178" y="2"/>
                  </a:lnTo>
                  <a:lnTo>
                    <a:pt x="157" y="5"/>
                  </a:lnTo>
                  <a:lnTo>
                    <a:pt x="139" y="9"/>
                  </a:lnTo>
                  <a:lnTo>
                    <a:pt x="121" y="16"/>
                  </a:lnTo>
                  <a:lnTo>
                    <a:pt x="102" y="25"/>
                  </a:lnTo>
                  <a:lnTo>
                    <a:pt x="87" y="35"/>
                  </a:lnTo>
                  <a:lnTo>
                    <a:pt x="72" y="46"/>
                  </a:lnTo>
                  <a:lnTo>
                    <a:pt x="58" y="59"/>
                  </a:lnTo>
                  <a:lnTo>
                    <a:pt x="44" y="73"/>
                  </a:lnTo>
                  <a:lnTo>
                    <a:pt x="33" y="88"/>
                  </a:lnTo>
                  <a:lnTo>
                    <a:pt x="23" y="106"/>
                  </a:lnTo>
                  <a:lnTo>
                    <a:pt x="15" y="123"/>
                  </a:lnTo>
                  <a:lnTo>
                    <a:pt x="8" y="142"/>
                  </a:lnTo>
                  <a:lnTo>
                    <a:pt x="4" y="161"/>
                  </a:lnTo>
                  <a:lnTo>
                    <a:pt x="1" y="181"/>
                  </a:lnTo>
                  <a:lnTo>
                    <a:pt x="0" y="202"/>
                  </a:lnTo>
                  <a:lnTo>
                    <a:pt x="1" y="222"/>
                  </a:lnTo>
                  <a:lnTo>
                    <a:pt x="4" y="242"/>
                  </a:lnTo>
                  <a:lnTo>
                    <a:pt x="8" y="262"/>
                  </a:lnTo>
                  <a:lnTo>
                    <a:pt x="15" y="280"/>
                  </a:lnTo>
                  <a:lnTo>
                    <a:pt x="23" y="297"/>
                  </a:lnTo>
                  <a:lnTo>
                    <a:pt x="33" y="314"/>
                  </a:lnTo>
                  <a:lnTo>
                    <a:pt x="44" y="330"/>
                  </a:lnTo>
                  <a:lnTo>
                    <a:pt x="58" y="344"/>
                  </a:lnTo>
                  <a:lnTo>
                    <a:pt x="72" y="357"/>
                  </a:lnTo>
                  <a:lnTo>
                    <a:pt x="87" y="368"/>
                  </a:lnTo>
                  <a:lnTo>
                    <a:pt x="102" y="380"/>
                  </a:lnTo>
                  <a:lnTo>
                    <a:pt x="121" y="388"/>
                  </a:lnTo>
                  <a:lnTo>
                    <a:pt x="139" y="394"/>
                  </a:lnTo>
                  <a:lnTo>
                    <a:pt x="157" y="399"/>
                  </a:lnTo>
                  <a:lnTo>
                    <a:pt x="178" y="402"/>
                  </a:lnTo>
                  <a:lnTo>
                    <a:pt x="197" y="404"/>
                  </a:lnTo>
                  <a:lnTo>
                    <a:pt x="218" y="402"/>
                  </a:lnTo>
                  <a:lnTo>
                    <a:pt x="237" y="399"/>
                  </a:lnTo>
                  <a:lnTo>
                    <a:pt x="255" y="394"/>
                  </a:lnTo>
                  <a:lnTo>
                    <a:pt x="273" y="388"/>
                  </a:lnTo>
                  <a:lnTo>
                    <a:pt x="292" y="380"/>
                  </a:lnTo>
                  <a:lnTo>
                    <a:pt x="307" y="368"/>
                  </a:lnTo>
                  <a:lnTo>
                    <a:pt x="322" y="357"/>
                  </a:lnTo>
                  <a:lnTo>
                    <a:pt x="336" y="344"/>
                  </a:lnTo>
                  <a:lnTo>
                    <a:pt x="350" y="330"/>
                  </a:lnTo>
                  <a:lnTo>
                    <a:pt x="361" y="314"/>
                  </a:lnTo>
                  <a:lnTo>
                    <a:pt x="371" y="297"/>
                  </a:lnTo>
                  <a:lnTo>
                    <a:pt x="379" y="280"/>
                  </a:lnTo>
                  <a:lnTo>
                    <a:pt x="386" y="262"/>
                  </a:lnTo>
                  <a:lnTo>
                    <a:pt x="390" y="242"/>
                  </a:lnTo>
                  <a:lnTo>
                    <a:pt x="393" y="222"/>
                  </a:lnTo>
                  <a:lnTo>
                    <a:pt x="394" y="202"/>
                  </a:lnTo>
                  <a:close/>
                  <a:moveTo>
                    <a:pt x="389" y="202"/>
                  </a:moveTo>
                  <a:lnTo>
                    <a:pt x="389" y="222"/>
                  </a:lnTo>
                  <a:lnTo>
                    <a:pt x="386" y="242"/>
                  </a:lnTo>
                  <a:lnTo>
                    <a:pt x="381" y="260"/>
                  </a:lnTo>
                  <a:lnTo>
                    <a:pt x="375" y="279"/>
                  </a:lnTo>
                  <a:lnTo>
                    <a:pt x="367" y="296"/>
                  </a:lnTo>
                  <a:lnTo>
                    <a:pt x="357" y="311"/>
                  </a:lnTo>
                  <a:lnTo>
                    <a:pt x="346" y="327"/>
                  </a:lnTo>
                  <a:lnTo>
                    <a:pt x="333" y="341"/>
                  </a:lnTo>
                  <a:lnTo>
                    <a:pt x="319" y="354"/>
                  </a:lnTo>
                  <a:lnTo>
                    <a:pt x="304" y="364"/>
                  </a:lnTo>
                  <a:lnTo>
                    <a:pt x="289" y="374"/>
                  </a:lnTo>
                  <a:lnTo>
                    <a:pt x="272" y="382"/>
                  </a:lnTo>
                  <a:lnTo>
                    <a:pt x="254" y="390"/>
                  </a:lnTo>
                  <a:lnTo>
                    <a:pt x="236" y="394"/>
                  </a:lnTo>
                  <a:lnTo>
                    <a:pt x="216" y="397"/>
                  </a:lnTo>
                  <a:lnTo>
                    <a:pt x="197" y="398"/>
                  </a:lnTo>
                  <a:lnTo>
                    <a:pt x="178" y="397"/>
                  </a:lnTo>
                  <a:lnTo>
                    <a:pt x="158" y="394"/>
                  </a:lnTo>
                  <a:lnTo>
                    <a:pt x="140" y="390"/>
                  </a:lnTo>
                  <a:lnTo>
                    <a:pt x="122" y="382"/>
                  </a:lnTo>
                  <a:lnTo>
                    <a:pt x="105" y="374"/>
                  </a:lnTo>
                  <a:lnTo>
                    <a:pt x="90" y="364"/>
                  </a:lnTo>
                  <a:lnTo>
                    <a:pt x="75" y="354"/>
                  </a:lnTo>
                  <a:lnTo>
                    <a:pt x="61" y="341"/>
                  </a:lnTo>
                  <a:lnTo>
                    <a:pt x="48" y="327"/>
                  </a:lnTo>
                  <a:lnTo>
                    <a:pt x="37" y="311"/>
                  </a:lnTo>
                  <a:lnTo>
                    <a:pt x="27" y="296"/>
                  </a:lnTo>
                  <a:lnTo>
                    <a:pt x="20" y="279"/>
                  </a:lnTo>
                  <a:lnTo>
                    <a:pt x="13" y="260"/>
                  </a:lnTo>
                  <a:lnTo>
                    <a:pt x="8" y="242"/>
                  </a:lnTo>
                  <a:lnTo>
                    <a:pt x="5" y="222"/>
                  </a:lnTo>
                  <a:lnTo>
                    <a:pt x="5" y="202"/>
                  </a:lnTo>
                  <a:lnTo>
                    <a:pt x="5" y="182"/>
                  </a:lnTo>
                  <a:lnTo>
                    <a:pt x="8" y="162"/>
                  </a:lnTo>
                  <a:lnTo>
                    <a:pt x="13" y="144"/>
                  </a:lnTo>
                  <a:lnTo>
                    <a:pt x="20" y="125"/>
                  </a:lnTo>
                  <a:lnTo>
                    <a:pt x="27" y="108"/>
                  </a:lnTo>
                  <a:lnTo>
                    <a:pt x="37" y="91"/>
                  </a:lnTo>
                  <a:lnTo>
                    <a:pt x="48" y="77"/>
                  </a:lnTo>
                  <a:lnTo>
                    <a:pt x="61" y="63"/>
                  </a:lnTo>
                  <a:lnTo>
                    <a:pt x="75" y="50"/>
                  </a:lnTo>
                  <a:lnTo>
                    <a:pt x="90" y="39"/>
                  </a:lnTo>
                  <a:lnTo>
                    <a:pt x="105" y="29"/>
                  </a:lnTo>
                  <a:lnTo>
                    <a:pt x="122" y="20"/>
                  </a:lnTo>
                  <a:lnTo>
                    <a:pt x="140" y="15"/>
                  </a:lnTo>
                  <a:lnTo>
                    <a:pt x="158" y="9"/>
                  </a:lnTo>
                  <a:lnTo>
                    <a:pt x="178" y="6"/>
                  </a:lnTo>
                  <a:lnTo>
                    <a:pt x="197" y="5"/>
                  </a:lnTo>
                  <a:lnTo>
                    <a:pt x="216" y="6"/>
                  </a:lnTo>
                  <a:lnTo>
                    <a:pt x="236" y="9"/>
                  </a:lnTo>
                  <a:lnTo>
                    <a:pt x="254" y="15"/>
                  </a:lnTo>
                  <a:lnTo>
                    <a:pt x="272" y="20"/>
                  </a:lnTo>
                  <a:lnTo>
                    <a:pt x="289" y="29"/>
                  </a:lnTo>
                  <a:lnTo>
                    <a:pt x="304" y="39"/>
                  </a:lnTo>
                  <a:lnTo>
                    <a:pt x="319" y="50"/>
                  </a:lnTo>
                  <a:lnTo>
                    <a:pt x="333" y="63"/>
                  </a:lnTo>
                  <a:lnTo>
                    <a:pt x="346" y="77"/>
                  </a:lnTo>
                  <a:lnTo>
                    <a:pt x="357" y="91"/>
                  </a:lnTo>
                  <a:lnTo>
                    <a:pt x="367" y="108"/>
                  </a:lnTo>
                  <a:lnTo>
                    <a:pt x="375" y="125"/>
                  </a:lnTo>
                  <a:lnTo>
                    <a:pt x="381" y="144"/>
                  </a:lnTo>
                  <a:lnTo>
                    <a:pt x="386" y="162"/>
                  </a:lnTo>
                  <a:lnTo>
                    <a:pt x="389" y="182"/>
                  </a:lnTo>
                  <a:lnTo>
                    <a:pt x="389" y="202"/>
                  </a:lnTo>
                  <a:close/>
                </a:path>
              </a:pathLst>
            </a:custGeom>
            <a:solidFill>
              <a:srgbClr val="BAD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6" name="Freeform 374"/>
            <p:cNvSpPr>
              <a:spLocks noEditPoints="1"/>
            </p:cNvSpPr>
            <p:nvPr/>
          </p:nvSpPr>
          <p:spPr bwMode="auto">
            <a:xfrm>
              <a:off x="4290" y="2267"/>
              <a:ext cx="390" cy="398"/>
            </a:xfrm>
            <a:custGeom>
              <a:avLst/>
              <a:gdLst>
                <a:gd name="T0" fmla="*/ 386 w 390"/>
                <a:gd name="T1" fmla="*/ 159 h 398"/>
                <a:gd name="T2" fmla="*/ 366 w 390"/>
                <a:gd name="T3" fmla="*/ 104 h 398"/>
                <a:gd name="T4" fmla="*/ 333 w 390"/>
                <a:gd name="T5" fmla="*/ 59 h 398"/>
                <a:gd name="T6" fmla="*/ 288 w 390"/>
                <a:gd name="T7" fmla="*/ 24 h 398"/>
                <a:gd name="T8" fmla="*/ 234 w 390"/>
                <a:gd name="T9" fmla="*/ 3 h 398"/>
                <a:gd name="T10" fmla="*/ 176 w 390"/>
                <a:gd name="T11" fmla="*/ 0 h 398"/>
                <a:gd name="T12" fmla="*/ 119 w 390"/>
                <a:gd name="T13" fmla="*/ 16 h 398"/>
                <a:gd name="T14" fmla="*/ 71 w 390"/>
                <a:gd name="T15" fmla="*/ 46 h 398"/>
                <a:gd name="T16" fmla="*/ 34 w 390"/>
                <a:gd name="T17" fmla="*/ 87 h 398"/>
                <a:gd name="T18" fmla="*/ 9 w 390"/>
                <a:gd name="T19" fmla="*/ 139 h 398"/>
                <a:gd name="T20" fmla="*/ 0 w 390"/>
                <a:gd name="T21" fmla="*/ 199 h 398"/>
                <a:gd name="T22" fmla="*/ 9 w 390"/>
                <a:gd name="T23" fmla="*/ 257 h 398"/>
                <a:gd name="T24" fmla="*/ 34 w 390"/>
                <a:gd name="T25" fmla="*/ 310 h 398"/>
                <a:gd name="T26" fmla="*/ 71 w 390"/>
                <a:gd name="T27" fmla="*/ 352 h 398"/>
                <a:gd name="T28" fmla="*/ 119 w 390"/>
                <a:gd name="T29" fmla="*/ 382 h 398"/>
                <a:gd name="T30" fmla="*/ 176 w 390"/>
                <a:gd name="T31" fmla="*/ 396 h 398"/>
                <a:gd name="T32" fmla="*/ 234 w 390"/>
                <a:gd name="T33" fmla="*/ 394 h 398"/>
                <a:gd name="T34" fmla="*/ 288 w 390"/>
                <a:gd name="T35" fmla="*/ 374 h 398"/>
                <a:gd name="T36" fmla="*/ 333 w 390"/>
                <a:gd name="T37" fmla="*/ 340 h 398"/>
                <a:gd name="T38" fmla="*/ 366 w 390"/>
                <a:gd name="T39" fmla="*/ 294 h 398"/>
                <a:gd name="T40" fmla="*/ 386 w 390"/>
                <a:gd name="T41" fmla="*/ 239 h 398"/>
                <a:gd name="T42" fmla="*/ 386 w 390"/>
                <a:gd name="T43" fmla="*/ 199 h 398"/>
                <a:gd name="T44" fmla="*/ 376 w 390"/>
                <a:gd name="T45" fmla="*/ 256 h 398"/>
                <a:gd name="T46" fmla="*/ 352 w 390"/>
                <a:gd name="T47" fmla="*/ 307 h 398"/>
                <a:gd name="T48" fmla="*/ 316 w 390"/>
                <a:gd name="T49" fmla="*/ 348 h 398"/>
                <a:gd name="T50" fmla="*/ 269 w 390"/>
                <a:gd name="T51" fmla="*/ 378 h 398"/>
                <a:gd name="T52" fmla="*/ 214 w 390"/>
                <a:gd name="T53" fmla="*/ 392 h 398"/>
                <a:gd name="T54" fmla="*/ 157 w 390"/>
                <a:gd name="T55" fmla="*/ 389 h 398"/>
                <a:gd name="T56" fmla="*/ 105 w 390"/>
                <a:gd name="T57" fmla="*/ 369 h 398"/>
                <a:gd name="T58" fmla="*/ 60 w 390"/>
                <a:gd name="T59" fmla="*/ 335 h 398"/>
                <a:gd name="T60" fmla="*/ 28 w 390"/>
                <a:gd name="T61" fmla="*/ 291 h 398"/>
                <a:gd name="T62" fmla="*/ 9 w 390"/>
                <a:gd name="T63" fmla="*/ 237 h 398"/>
                <a:gd name="T64" fmla="*/ 6 w 390"/>
                <a:gd name="T65" fmla="*/ 179 h 398"/>
                <a:gd name="T66" fmla="*/ 20 w 390"/>
                <a:gd name="T67" fmla="*/ 124 h 398"/>
                <a:gd name="T68" fmla="*/ 49 w 390"/>
                <a:gd name="T69" fmla="*/ 76 h 398"/>
                <a:gd name="T70" fmla="*/ 89 w 390"/>
                <a:gd name="T71" fmla="*/ 39 h 398"/>
                <a:gd name="T72" fmla="*/ 138 w 390"/>
                <a:gd name="T73" fmla="*/ 13 h 398"/>
                <a:gd name="T74" fmla="*/ 195 w 390"/>
                <a:gd name="T75" fmla="*/ 5 h 398"/>
                <a:gd name="T76" fmla="*/ 252 w 390"/>
                <a:gd name="T77" fmla="*/ 13 h 398"/>
                <a:gd name="T78" fmla="*/ 301 w 390"/>
                <a:gd name="T79" fmla="*/ 39 h 398"/>
                <a:gd name="T80" fmla="*/ 341 w 390"/>
                <a:gd name="T81" fmla="*/ 76 h 398"/>
                <a:gd name="T82" fmla="*/ 370 w 390"/>
                <a:gd name="T83" fmla="*/ 124 h 398"/>
                <a:gd name="T84" fmla="*/ 384 w 390"/>
                <a:gd name="T85" fmla="*/ 179 h 3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90"/>
                <a:gd name="T130" fmla="*/ 0 h 398"/>
                <a:gd name="T131" fmla="*/ 390 w 390"/>
                <a:gd name="T132" fmla="*/ 398 h 3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90" h="398">
                  <a:moveTo>
                    <a:pt x="390" y="199"/>
                  </a:moveTo>
                  <a:lnTo>
                    <a:pt x="388" y="178"/>
                  </a:lnTo>
                  <a:lnTo>
                    <a:pt x="386" y="159"/>
                  </a:lnTo>
                  <a:lnTo>
                    <a:pt x="381" y="139"/>
                  </a:lnTo>
                  <a:lnTo>
                    <a:pt x="374" y="121"/>
                  </a:lnTo>
                  <a:lnTo>
                    <a:pt x="366" y="104"/>
                  </a:lnTo>
                  <a:lnTo>
                    <a:pt x="356" y="87"/>
                  </a:lnTo>
                  <a:lnTo>
                    <a:pt x="345" y="73"/>
                  </a:lnTo>
                  <a:lnTo>
                    <a:pt x="333" y="59"/>
                  </a:lnTo>
                  <a:lnTo>
                    <a:pt x="319" y="46"/>
                  </a:lnTo>
                  <a:lnTo>
                    <a:pt x="303" y="34"/>
                  </a:lnTo>
                  <a:lnTo>
                    <a:pt x="288" y="24"/>
                  </a:lnTo>
                  <a:lnTo>
                    <a:pt x="271" y="16"/>
                  </a:lnTo>
                  <a:lnTo>
                    <a:pt x="253" y="9"/>
                  </a:lnTo>
                  <a:lnTo>
                    <a:pt x="234" y="3"/>
                  </a:lnTo>
                  <a:lnTo>
                    <a:pt x="214" y="0"/>
                  </a:lnTo>
                  <a:lnTo>
                    <a:pt x="195" y="0"/>
                  </a:lnTo>
                  <a:lnTo>
                    <a:pt x="176" y="0"/>
                  </a:lnTo>
                  <a:lnTo>
                    <a:pt x="156" y="3"/>
                  </a:lnTo>
                  <a:lnTo>
                    <a:pt x="137" y="9"/>
                  </a:lnTo>
                  <a:lnTo>
                    <a:pt x="119" y="16"/>
                  </a:lnTo>
                  <a:lnTo>
                    <a:pt x="102" y="24"/>
                  </a:lnTo>
                  <a:lnTo>
                    <a:pt x="87" y="34"/>
                  </a:lnTo>
                  <a:lnTo>
                    <a:pt x="71" y="46"/>
                  </a:lnTo>
                  <a:lnTo>
                    <a:pt x="57" y="59"/>
                  </a:lnTo>
                  <a:lnTo>
                    <a:pt x="45" y="73"/>
                  </a:lnTo>
                  <a:lnTo>
                    <a:pt x="34" y="87"/>
                  </a:lnTo>
                  <a:lnTo>
                    <a:pt x="24" y="104"/>
                  </a:lnTo>
                  <a:lnTo>
                    <a:pt x="16" y="121"/>
                  </a:lnTo>
                  <a:lnTo>
                    <a:pt x="9" y="139"/>
                  </a:lnTo>
                  <a:lnTo>
                    <a:pt x="4" y="159"/>
                  </a:lnTo>
                  <a:lnTo>
                    <a:pt x="2" y="178"/>
                  </a:lnTo>
                  <a:lnTo>
                    <a:pt x="0" y="199"/>
                  </a:lnTo>
                  <a:lnTo>
                    <a:pt x="2" y="219"/>
                  </a:lnTo>
                  <a:lnTo>
                    <a:pt x="4" y="239"/>
                  </a:lnTo>
                  <a:lnTo>
                    <a:pt x="9" y="257"/>
                  </a:lnTo>
                  <a:lnTo>
                    <a:pt x="16" y="276"/>
                  </a:lnTo>
                  <a:lnTo>
                    <a:pt x="24" y="294"/>
                  </a:lnTo>
                  <a:lnTo>
                    <a:pt x="34" y="310"/>
                  </a:lnTo>
                  <a:lnTo>
                    <a:pt x="45" y="325"/>
                  </a:lnTo>
                  <a:lnTo>
                    <a:pt x="57" y="340"/>
                  </a:lnTo>
                  <a:lnTo>
                    <a:pt x="71" y="352"/>
                  </a:lnTo>
                  <a:lnTo>
                    <a:pt x="87" y="364"/>
                  </a:lnTo>
                  <a:lnTo>
                    <a:pt x="102" y="374"/>
                  </a:lnTo>
                  <a:lnTo>
                    <a:pt x="119" y="382"/>
                  </a:lnTo>
                  <a:lnTo>
                    <a:pt x="137" y="389"/>
                  </a:lnTo>
                  <a:lnTo>
                    <a:pt x="156" y="394"/>
                  </a:lnTo>
                  <a:lnTo>
                    <a:pt x="176" y="396"/>
                  </a:lnTo>
                  <a:lnTo>
                    <a:pt x="195" y="398"/>
                  </a:lnTo>
                  <a:lnTo>
                    <a:pt x="214" y="396"/>
                  </a:lnTo>
                  <a:lnTo>
                    <a:pt x="234" y="394"/>
                  </a:lnTo>
                  <a:lnTo>
                    <a:pt x="253" y="389"/>
                  </a:lnTo>
                  <a:lnTo>
                    <a:pt x="271" y="382"/>
                  </a:lnTo>
                  <a:lnTo>
                    <a:pt x="288" y="374"/>
                  </a:lnTo>
                  <a:lnTo>
                    <a:pt x="303" y="364"/>
                  </a:lnTo>
                  <a:lnTo>
                    <a:pt x="319" y="352"/>
                  </a:lnTo>
                  <a:lnTo>
                    <a:pt x="333" y="340"/>
                  </a:lnTo>
                  <a:lnTo>
                    <a:pt x="345" y="325"/>
                  </a:lnTo>
                  <a:lnTo>
                    <a:pt x="356" y="310"/>
                  </a:lnTo>
                  <a:lnTo>
                    <a:pt x="366" y="294"/>
                  </a:lnTo>
                  <a:lnTo>
                    <a:pt x="374" y="276"/>
                  </a:lnTo>
                  <a:lnTo>
                    <a:pt x="381" y="257"/>
                  </a:lnTo>
                  <a:lnTo>
                    <a:pt x="386" y="239"/>
                  </a:lnTo>
                  <a:lnTo>
                    <a:pt x="388" y="219"/>
                  </a:lnTo>
                  <a:lnTo>
                    <a:pt x="390" y="199"/>
                  </a:lnTo>
                  <a:close/>
                  <a:moveTo>
                    <a:pt x="386" y="199"/>
                  </a:moveTo>
                  <a:lnTo>
                    <a:pt x="384" y="219"/>
                  </a:lnTo>
                  <a:lnTo>
                    <a:pt x="381" y="237"/>
                  </a:lnTo>
                  <a:lnTo>
                    <a:pt x="376" y="256"/>
                  </a:lnTo>
                  <a:lnTo>
                    <a:pt x="370" y="274"/>
                  </a:lnTo>
                  <a:lnTo>
                    <a:pt x="362" y="291"/>
                  </a:lnTo>
                  <a:lnTo>
                    <a:pt x="352" y="307"/>
                  </a:lnTo>
                  <a:lnTo>
                    <a:pt x="341" y="323"/>
                  </a:lnTo>
                  <a:lnTo>
                    <a:pt x="330" y="335"/>
                  </a:lnTo>
                  <a:lnTo>
                    <a:pt x="316" y="348"/>
                  </a:lnTo>
                  <a:lnTo>
                    <a:pt x="301" y="360"/>
                  </a:lnTo>
                  <a:lnTo>
                    <a:pt x="285" y="369"/>
                  </a:lnTo>
                  <a:lnTo>
                    <a:pt x="269" y="378"/>
                  </a:lnTo>
                  <a:lnTo>
                    <a:pt x="252" y="384"/>
                  </a:lnTo>
                  <a:lnTo>
                    <a:pt x="234" y="389"/>
                  </a:lnTo>
                  <a:lnTo>
                    <a:pt x="214" y="392"/>
                  </a:lnTo>
                  <a:lnTo>
                    <a:pt x="195" y="392"/>
                  </a:lnTo>
                  <a:lnTo>
                    <a:pt x="176" y="392"/>
                  </a:lnTo>
                  <a:lnTo>
                    <a:pt x="157" y="389"/>
                  </a:lnTo>
                  <a:lnTo>
                    <a:pt x="138" y="384"/>
                  </a:lnTo>
                  <a:lnTo>
                    <a:pt x="121" y="378"/>
                  </a:lnTo>
                  <a:lnTo>
                    <a:pt x="105" y="369"/>
                  </a:lnTo>
                  <a:lnTo>
                    <a:pt x="89" y="360"/>
                  </a:lnTo>
                  <a:lnTo>
                    <a:pt x="74" y="348"/>
                  </a:lnTo>
                  <a:lnTo>
                    <a:pt x="60" y="335"/>
                  </a:lnTo>
                  <a:lnTo>
                    <a:pt x="49" y="323"/>
                  </a:lnTo>
                  <a:lnTo>
                    <a:pt x="38" y="307"/>
                  </a:lnTo>
                  <a:lnTo>
                    <a:pt x="28" y="291"/>
                  </a:lnTo>
                  <a:lnTo>
                    <a:pt x="20" y="274"/>
                  </a:lnTo>
                  <a:lnTo>
                    <a:pt x="14" y="256"/>
                  </a:lnTo>
                  <a:lnTo>
                    <a:pt x="9" y="237"/>
                  </a:lnTo>
                  <a:lnTo>
                    <a:pt x="6" y="219"/>
                  </a:lnTo>
                  <a:lnTo>
                    <a:pt x="4" y="199"/>
                  </a:lnTo>
                  <a:lnTo>
                    <a:pt x="6" y="179"/>
                  </a:lnTo>
                  <a:lnTo>
                    <a:pt x="9" y="159"/>
                  </a:lnTo>
                  <a:lnTo>
                    <a:pt x="14" y="141"/>
                  </a:lnTo>
                  <a:lnTo>
                    <a:pt x="20" y="124"/>
                  </a:lnTo>
                  <a:lnTo>
                    <a:pt x="28" y="107"/>
                  </a:lnTo>
                  <a:lnTo>
                    <a:pt x="38" y="90"/>
                  </a:lnTo>
                  <a:lnTo>
                    <a:pt x="49" y="76"/>
                  </a:lnTo>
                  <a:lnTo>
                    <a:pt x="60" y="61"/>
                  </a:lnTo>
                  <a:lnTo>
                    <a:pt x="74" y="49"/>
                  </a:lnTo>
                  <a:lnTo>
                    <a:pt x="89" y="39"/>
                  </a:lnTo>
                  <a:lnTo>
                    <a:pt x="105" y="29"/>
                  </a:lnTo>
                  <a:lnTo>
                    <a:pt x="121" y="20"/>
                  </a:lnTo>
                  <a:lnTo>
                    <a:pt x="138" y="13"/>
                  </a:lnTo>
                  <a:lnTo>
                    <a:pt x="157" y="9"/>
                  </a:lnTo>
                  <a:lnTo>
                    <a:pt x="176" y="6"/>
                  </a:lnTo>
                  <a:lnTo>
                    <a:pt x="195" y="5"/>
                  </a:lnTo>
                  <a:lnTo>
                    <a:pt x="214" y="6"/>
                  </a:lnTo>
                  <a:lnTo>
                    <a:pt x="234" y="9"/>
                  </a:lnTo>
                  <a:lnTo>
                    <a:pt x="252" y="13"/>
                  </a:lnTo>
                  <a:lnTo>
                    <a:pt x="269" y="20"/>
                  </a:lnTo>
                  <a:lnTo>
                    <a:pt x="285" y="29"/>
                  </a:lnTo>
                  <a:lnTo>
                    <a:pt x="301" y="39"/>
                  </a:lnTo>
                  <a:lnTo>
                    <a:pt x="316" y="49"/>
                  </a:lnTo>
                  <a:lnTo>
                    <a:pt x="330" y="61"/>
                  </a:lnTo>
                  <a:lnTo>
                    <a:pt x="341" y="76"/>
                  </a:lnTo>
                  <a:lnTo>
                    <a:pt x="352" y="90"/>
                  </a:lnTo>
                  <a:lnTo>
                    <a:pt x="362" y="107"/>
                  </a:lnTo>
                  <a:lnTo>
                    <a:pt x="370" y="124"/>
                  </a:lnTo>
                  <a:lnTo>
                    <a:pt x="376" y="141"/>
                  </a:lnTo>
                  <a:lnTo>
                    <a:pt x="381" y="159"/>
                  </a:lnTo>
                  <a:lnTo>
                    <a:pt x="384" y="179"/>
                  </a:lnTo>
                  <a:lnTo>
                    <a:pt x="386" y="199"/>
                  </a:lnTo>
                  <a:close/>
                </a:path>
              </a:pathLst>
            </a:custGeom>
            <a:solidFill>
              <a:srgbClr val="BAD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7" name="Freeform 375"/>
            <p:cNvSpPr>
              <a:spLocks noEditPoints="1"/>
            </p:cNvSpPr>
            <p:nvPr/>
          </p:nvSpPr>
          <p:spPr bwMode="auto">
            <a:xfrm>
              <a:off x="4293" y="2269"/>
              <a:ext cx="384" cy="393"/>
            </a:xfrm>
            <a:custGeom>
              <a:avLst/>
              <a:gdLst>
                <a:gd name="T0" fmla="*/ 381 w 384"/>
                <a:gd name="T1" fmla="*/ 157 h 393"/>
                <a:gd name="T2" fmla="*/ 362 w 384"/>
                <a:gd name="T3" fmla="*/ 103 h 393"/>
                <a:gd name="T4" fmla="*/ 328 w 384"/>
                <a:gd name="T5" fmla="*/ 58 h 393"/>
                <a:gd name="T6" fmla="*/ 284 w 384"/>
                <a:gd name="T7" fmla="*/ 24 h 393"/>
                <a:gd name="T8" fmla="*/ 231 w 384"/>
                <a:gd name="T9" fmla="*/ 4 h 393"/>
                <a:gd name="T10" fmla="*/ 173 w 384"/>
                <a:gd name="T11" fmla="*/ 1 h 393"/>
                <a:gd name="T12" fmla="*/ 117 w 384"/>
                <a:gd name="T13" fmla="*/ 15 h 393"/>
                <a:gd name="T14" fmla="*/ 70 w 384"/>
                <a:gd name="T15" fmla="*/ 45 h 393"/>
                <a:gd name="T16" fmla="*/ 32 w 384"/>
                <a:gd name="T17" fmla="*/ 86 h 393"/>
                <a:gd name="T18" fmla="*/ 8 w 384"/>
                <a:gd name="T19" fmla="*/ 139 h 393"/>
                <a:gd name="T20" fmla="*/ 0 w 384"/>
                <a:gd name="T21" fmla="*/ 197 h 393"/>
                <a:gd name="T22" fmla="*/ 8 w 384"/>
                <a:gd name="T23" fmla="*/ 255 h 393"/>
                <a:gd name="T24" fmla="*/ 32 w 384"/>
                <a:gd name="T25" fmla="*/ 306 h 393"/>
                <a:gd name="T26" fmla="*/ 70 w 384"/>
                <a:gd name="T27" fmla="*/ 349 h 393"/>
                <a:gd name="T28" fmla="*/ 117 w 384"/>
                <a:gd name="T29" fmla="*/ 377 h 393"/>
                <a:gd name="T30" fmla="*/ 173 w 384"/>
                <a:gd name="T31" fmla="*/ 392 h 393"/>
                <a:gd name="T32" fmla="*/ 231 w 384"/>
                <a:gd name="T33" fmla="*/ 389 h 393"/>
                <a:gd name="T34" fmla="*/ 284 w 384"/>
                <a:gd name="T35" fmla="*/ 369 h 393"/>
                <a:gd name="T36" fmla="*/ 328 w 384"/>
                <a:gd name="T37" fmla="*/ 336 h 393"/>
                <a:gd name="T38" fmla="*/ 362 w 384"/>
                <a:gd name="T39" fmla="*/ 291 h 393"/>
                <a:gd name="T40" fmla="*/ 381 w 384"/>
                <a:gd name="T41" fmla="*/ 237 h 393"/>
                <a:gd name="T42" fmla="*/ 380 w 384"/>
                <a:gd name="T43" fmla="*/ 197 h 393"/>
                <a:gd name="T44" fmla="*/ 371 w 384"/>
                <a:gd name="T45" fmla="*/ 254 h 393"/>
                <a:gd name="T46" fmla="*/ 348 w 384"/>
                <a:gd name="T47" fmla="*/ 304 h 393"/>
                <a:gd name="T48" fmla="*/ 312 w 384"/>
                <a:gd name="T49" fmla="*/ 345 h 393"/>
                <a:gd name="T50" fmla="*/ 264 w 384"/>
                <a:gd name="T51" fmla="*/ 373 h 393"/>
                <a:gd name="T52" fmla="*/ 211 w 384"/>
                <a:gd name="T53" fmla="*/ 387 h 393"/>
                <a:gd name="T54" fmla="*/ 154 w 384"/>
                <a:gd name="T55" fmla="*/ 385 h 393"/>
                <a:gd name="T56" fmla="*/ 103 w 384"/>
                <a:gd name="T57" fmla="*/ 365 h 393"/>
                <a:gd name="T58" fmla="*/ 60 w 384"/>
                <a:gd name="T59" fmla="*/ 332 h 393"/>
                <a:gd name="T60" fmla="*/ 28 w 384"/>
                <a:gd name="T61" fmla="*/ 288 h 393"/>
                <a:gd name="T62" fmla="*/ 8 w 384"/>
                <a:gd name="T63" fmla="*/ 235 h 393"/>
                <a:gd name="T64" fmla="*/ 6 w 384"/>
                <a:gd name="T65" fmla="*/ 177 h 393"/>
                <a:gd name="T66" fmla="*/ 20 w 384"/>
                <a:gd name="T67" fmla="*/ 122 h 393"/>
                <a:gd name="T68" fmla="*/ 47 w 384"/>
                <a:gd name="T69" fmla="*/ 75 h 393"/>
                <a:gd name="T70" fmla="*/ 88 w 384"/>
                <a:gd name="T71" fmla="*/ 38 h 393"/>
                <a:gd name="T72" fmla="*/ 136 w 384"/>
                <a:gd name="T73" fmla="*/ 14 h 393"/>
                <a:gd name="T74" fmla="*/ 192 w 384"/>
                <a:gd name="T75" fmla="*/ 5 h 393"/>
                <a:gd name="T76" fmla="*/ 248 w 384"/>
                <a:gd name="T77" fmla="*/ 14 h 393"/>
                <a:gd name="T78" fmla="*/ 296 w 384"/>
                <a:gd name="T79" fmla="*/ 38 h 393"/>
                <a:gd name="T80" fmla="*/ 337 w 384"/>
                <a:gd name="T81" fmla="*/ 75 h 393"/>
                <a:gd name="T82" fmla="*/ 364 w 384"/>
                <a:gd name="T83" fmla="*/ 122 h 393"/>
                <a:gd name="T84" fmla="*/ 378 w 384"/>
                <a:gd name="T85" fmla="*/ 177 h 39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4"/>
                <a:gd name="T130" fmla="*/ 0 h 393"/>
                <a:gd name="T131" fmla="*/ 384 w 384"/>
                <a:gd name="T132" fmla="*/ 393 h 39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4" h="393">
                  <a:moveTo>
                    <a:pt x="384" y="197"/>
                  </a:moveTo>
                  <a:lnTo>
                    <a:pt x="384" y="177"/>
                  </a:lnTo>
                  <a:lnTo>
                    <a:pt x="381" y="157"/>
                  </a:lnTo>
                  <a:lnTo>
                    <a:pt x="376" y="139"/>
                  </a:lnTo>
                  <a:lnTo>
                    <a:pt x="370" y="120"/>
                  </a:lnTo>
                  <a:lnTo>
                    <a:pt x="362" y="103"/>
                  </a:lnTo>
                  <a:lnTo>
                    <a:pt x="352" y="86"/>
                  </a:lnTo>
                  <a:lnTo>
                    <a:pt x="341" y="72"/>
                  </a:lnTo>
                  <a:lnTo>
                    <a:pt x="328" y="58"/>
                  </a:lnTo>
                  <a:lnTo>
                    <a:pt x="314" y="45"/>
                  </a:lnTo>
                  <a:lnTo>
                    <a:pt x="299" y="34"/>
                  </a:lnTo>
                  <a:lnTo>
                    <a:pt x="284" y="24"/>
                  </a:lnTo>
                  <a:lnTo>
                    <a:pt x="267" y="15"/>
                  </a:lnTo>
                  <a:lnTo>
                    <a:pt x="249" y="10"/>
                  </a:lnTo>
                  <a:lnTo>
                    <a:pt x="231" y="4"/>
                  </a:lnTo>
                  <a:lnTo>
                    <a:pt x="211" y="1"/>
                  </a:lnTo>
                  <a:lnTo>
                    <a:pt x="192" y="0"/>
                  </a:lnTo>
                  <a:lnTo>
                    <a:pt x="173" y="1"/>
                  </a:lnTo>
                  <a:lnTo>
                    <a:pt x="153" y="4"/>
                  </a:lnTo>
                  <a:lnTo>
                    <a:pt x="135" y="10"/>
                  </a:lnTo>
                  <a:lnTo>
                    <a:pt x="117" y="15"/>
                  </a:lnTo>
                  <a:lnTo>
                    <a:pt x="100" y="24"/>
                  </a:lnTo>
                  <a:lnTo>
                    <a:pt x="85" y="34"/>
                  </a:lnTo>
                  <a:lnTo>
                    <a:pt x="70" y="45"/>
                  </a:lnTo>
                  <a:lnTo>
                    <a:pt x="56" y="58"/>
                  </a:lnTo>
                  <a:lnTo>
                    <a:pt x="43" y="72"/>
                  </a:lnTo>
                  <a:lnTo>
                    <a:pt x="32" y="86"/>
                  </a:lnTo>
                  <a:lnTo>
                    <a:pt x="22" y="103"/>
                  </a:lnTo>
                  <a:lnTo>
                    <a:pt x="15" y="120"/>
                  </a:lnTo>
                  <a:lnTo>
                    <a:pt x="8" y="139"/>
                  </a:lnTo>
                  <a:lnTo>
                    <a:pt x="3" y="157"/>
                  </a:lnTo>
                  <a:lnTo>
                    <a:pt x="0" y="177"/>
                  </a:lnTo>
                  <a:lnTo>
                    <a:pt x="0" y="197"/>
                  </a:lnTo>
                  <a:lnTo>
                    <a:pt x="0" y="217"/>
                  </a:lnTo>
                  <a:lnTo>
                    <a:pt x="3" y="237"/>
                  </a:lnTo>
                  <a:lnTo>
                    <a:pt x="8" y="255"/>
                  </a:lnTo>
                  <a:lnTo>
                    <a:pt x="15" y="274"/>
                  </a:lnTo>
                  <a:lnTo>
                    <a:pt x="22" y="291"/>
                  </a:lnTo>
                  <a:lnTo>
                    <a:pt x="32" y="306"/>
                  </a:lnTo>
                  <a:lnTo>
                    <a:pt x="43" y="322"/>
                  </a:lnTo>
                  <a:lnTo>
                    <a:pt x="56" y="336"/>
                  </a:lnTo>
                  <a:lnTo>
                    <a:pt x="70" y="349"/>
                  </a:lnTo>
                  <a:lnTo>
                    <a:pt x="85" y="359"/>
                  </a:lnTo>
                  <a:lnTo>
                    <a:pt x="100" y="369"/>
                  </a:lnTo>
                  <a:lnTo>
                    <a:pt x="117" y="377"/>
                  </a:lnTo>
                  <a:lnTo>
                    <a:pt x="135" y="385"/>
                  </a:lnTo>
                  <a:lnTo>
                    <a:pt x="153" y="389"/>
                  </a:lnTo>
                  <a:lnTo>
                    <a:pt x="173" y="392"/>
                  </a:lnTo>
                  <a:lnTo>
                    <a:pt x="192" y="393"/>
                  </a:lnTo>
                  <a:lnTo>
                    <a:pt x="211" y="392"/>
                  </a:lnTo>
                  <a:lnTo>
                    <a:pt x="231" y="389"/>
                  </a:lnTo>
                  <a:lnTo>
                    <a:pt x="249" y="385"/>
                  </a:lnTo>
                  <a:lnTo>
                    <a:pt x="267" y="377"/>
                  </a:lnTo>
                  <a:lnTo>
                    <a:pt x="284" y="369"/>
                  </a:lnTo>
                  <a:lnTo>
                    <a:pt x="299" y="359"/>
                  </a:lnTo>
                  <a:lnTo>
                    <a:pt x="314" y="349"/>
                  </a:lnTo>
                  <a:lnTo>
                    <a:pt x="328" y="336"/>
                  </a:lnTo>
                  <a:lnTo>
                    <a:pt x="341" y="322"/>
                  </a:lnTo>
                  <a:lnTo>
                    <a:pt x="352" y="306"/>
                  </a:lnTo>
                  <a:lnTo>
                    <a:pt x="362" y="291"/>
                  </a:lnTo>
                  <a:lnTo>
                    <a:pt x="370" y="274"/>
                  </a:lnTo>
                  <a:lnTo>
                    <a:pt x="376" y="255"/>
                  </a:lnTo>
                  <a:lnTo>
                    <a:pt x="381" y="237"/>
                  </a:lnTo>
                  <a:lnTo>
                    <a:pt x="384" y="217"/>
                  </a:lnTo>
                  <a:lnTo>
                    <a:pt x="384" y="197"/>
                  </a:lnTo>
                  <a:close/>
                  <a:moveTo>
                    <a:pt x="380" y="197"/>
                  </a:moveTo>
                  <a:lnTo>
                    <a:pt x="378" y="217"/>
                  </a:lnTo>
                  <a:lnTo>
                    <a:pt x="376" y="235"/>
                  </a:lnTo>
                  <a:lnTo>
                    <a:pt x="371" y="254"/>
                  </a:lnTo>
                  <a:lnTo>
                    <a:pt x="364" y="271"/>
                  </a:lnTo>
                  <a:lnTo>
                    <a:pt x="358" y="288"/>
                  </a:lnTo>
                  <a:lnTo>
                    <a:pt x="348" y="304"/>
                  </a:lnTo>
                  <a:lnTo>
                    <a:pt x="337" y="318"/>
                  </a:lnTo>
                  <a:lnTo>
                    <a:pt x="324" y="332"/>
                  </a:lnTo>
                  <a:lnTo>
                    <a:pt x="312" y="345"/>
                  </a:lnTo>
                  <a:lnTo>
                    <a:pt x="296" y="355"/>
                  </a:lnTo>
                  <a:lnTo>
                    <a:pt x="281" y="365"/>
                  </a:lnTo>
                  <a:lnTo>
                    <a:pt x="264" y="373"/>
                  </a:lnTo>
                  <a:lnTo>
                    <a:pt x="248" y="379"/>
                  </a:lnTo>
                  <a:lnTo>
                    <a:pt x="230" y="385"/>
                  </a:lnTo>
                  <a:lnTo>
                    <a:pt x="211" y="387"/>
                  </a:lnTo>
                  <a:lnTo>
                    <a:pt x="192" y="389"/>
                  </a:lnTo>
                  <a:lnTo>
                    <a:pt x="173" y="387"/>
                  </a:lnTo>
                  <a:lnTo>
                    <a:pt x="154" y="385"/>
                  </a:lnTo>
                  <a:lnTo>
                    <a:pt x="136" y="379"/>
                  </a:lnTo>
                  <a:lnTo>
                    <a:pt x="120" y="373"/>
                  </a:lnTo>
                  <a:lnTo>
                    <a:pt x="103" y="365"/>
                  </a:lnTo>
                  <a:lnTo>
                    <a:pt x="88" y="355"/>
                  </a:lnTo>
                  <a:lnTo>
                    <a:pt x="72" y="345"/>
                  </a:lnTo>
                  <a:lnTo>
                    <a:pt x="60" y="332"/>
                  </a:lnTo>
                  <a:lnTo>
                    <a:pt x="47" y="318"/>
                  </a:lnTo>
                  <a:lnTo>
                    <a:pt x="36" y="304"/>
                  </a:lnTo>
                  <a:lnTo>
                    <a:pt x="28" y="288"/>
                  </a:lnTo>
                  <a:lnTo>
                    <a:pt x="20" y="271"/>
                  </a:lnTo>
                  <a:lnTo>
                    <a:pt x="13" y="254"/>
                  </a:lnTo>
                  <a:lnTo>
                    <a:pt x="8" y="235"/>
                  </a:lnTo>
                  <a:lnTo>
                    <a:pt x="6" y="217"/>
                  </a:lnTo>
                  <a:lnTo>
                    <a:pt x="4" y="197"/>
                  </a:lnTo>
                  <a:lnTo>
                    <a:pt x="6" y="177"/>
                  </a:lnTo>
                  <a:lnTo>
                    <a:pt x="8" y="159"/>
                  </a:lnTo>
                  <a:lnTo>
                    <a:pt x="13" y="140"/>
                  </a:lnTo>
                  <a:lnTo>
                    <a:pt x="20" y="122"/>
                  </a:lnTo>
                  <a:lnTo>
                    <a:pt x="28" y="106"/>
                  </a:lnTo>
                  <a:lnTo>
                    <a:pt x="36" y="89"/>
                  </a:lnTo>
                  <a:lnTo>
                    <a:pt x="47" y="75"/>
                  </a:lnTo>
                  <a:lnTo>
                    <a:pt x="60" y="61"/>
                  </a:lnTo>
                  <a:lnTo>
                    <a:pt x="72" y="49"/>
                  </a:lnTo>
                  <a:lnTo>
                    <a:pt x="88" y="38"/>
                  </a:lnTo>
                  <a:lnTo>
                    <a:pt x="103" y="28"/>
                  </a:lnTo>
                  <a:lnTo>
                    <a:pt x="120" y="21"/>
                  </a:lnTo>
                  <a:lnTo>
                    <a:pt x="136" y="14"/>
                  </a:lnTo>
                  <a:lnTo>
                    <a:pt x="154" y="10"/>
                  </a:lnTo>
                  <a:lnTo>
                    <a:pt x="173" y="7"/>
                  </a:lnTo>
                  <a:lnTo>
                    <a:pt x="192" y="5"/>
                  </a:lnTo>
                  <a:lnTo>
                    <a:pt x="211" y="7"/>
                  </a:lnTo>
                  <a:lnTo>
                    <a:pt x="230" y="10"/>
                  </a:lnTo>
                  <a:lnTo>
                    <a:pt x="248" y="14"/>
                  </a:lnTo>
                  <a:lnTo>
                    <a:pt x="264" y="21"/>
                  </a:lnTo>
                  <a:lnTo>
                    <a:pt x="281" y="28"/>
                  </a:lnTo>
                  <a:lnTo>
                    <a:pt x="296" y="38"/>
                  </a:lnTo>
                  <a:lnTo>
                    <a:pt x="312" y="49"/>
                  </a:lnTo>
                  <a:lnTo>
                    <a:pt x="324" y="61"/>
                  </a:lnTo>
                  <a:lnTo>
                    <a:pt x="337" y="75"/>
                  </a:lnTo>
                  <a:lnTo>
                    <a:pt x="348" y="89"/>
                  </a:lnTo>
                  <a:lnTo>
                    <a:pt x="358" y="106"/>
                  </a:lnTo>
                  <a:lnTo>
                    <a:pt x="364" y="122"/>
                  </a:lnTo>
                  <a:lnTo>
                    <a:pt x="371" y="140"/>
                  </a:lnTo>
                  <a:lnTo>
                    <a:pt x="376" y="159"/>
                  </a:lnTo>
                  <a:lnTo>
                    <a:pt x="378" y="177"/>
                  </a:lnTo>
                  <a:lnTo>
                    <a:pt x="380" y="197"/>
                  </a:lnTo>
                  <a:close/>
                </a:path>
              </a:pathLst>
            </a:custGeom>
            <a:solidFill>
              <a:srgbClr val="BAD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8" name="Freeform 376"/>
            <p:cNvSpPr>
              <a:spLocks noEditPoints="1"/>
            </p:cNvSpPr>
            <p:nvPr/>
          </p:nvSpPr>
          <p:spPr bwMode="auto">
            <a:xfrm>
              <a:off x="4294" y="2272"/>
              <a:ext cx="382" cy="387"/>
            </a:xfrm>
            <a:custGeom>
              <a:avLst/>
              <a:gdLst>
                <a:gd name="T0" fmla="*/ 377 w 382"/>
                <a:gd name="T1" fmla="*/ 154 h 387"/>
                <a:gd name="T2" fmla="*/ 358 w 382"/>
                <a:gd name="T3" fmla="*/ 102 h 387"/>
                <a:gd name="T4" fmla="*/ 326 w 382"/>
                <a:gd name="T5" fmla="*/ 56 h 387"/>
                <a:gd name="T6" fmla="*/ 281 w 382"/>
                <a:gd name="T7" fmla="*/ 24 h 387"/>
                <a:gd name="T8" fmla="*/ 230 w 382"/>
                <a:gd name="T9" fmla="*/ 4 h 387"/>
                <a:gd name="T10" fmla="*/ 172 w 382"/>
                <a:gd name="T11" fmla="*/ 1 h 387"/>
                <a:gd name="T12" fmla="*/ 117 w 382"/>
                <a:gd name="T13" fmla="*/ 15 h 387"/>
                <a:gd name="T14" fmla="*/ 70 w 382"/>
                <a:gd name="T15" fmla="*/ 44 h 387"/>
                <a:gd name="T16" fmla="*/ 34 w 382"/>
                <a:gd name="T17" fmla="*/ 85 h 387"/>
                <a:gd name="T18" fmla="*/ 10 w 382"/>
                <a:gd name="T19" fmla="*/ 136 h 387"/>
                <a:gd name="T20" fmla="*/ 0 w 382"/>
                <a:gd name="T21" fmla="*/ 194 h 387"/>
                <a:gd name="T22" fmla="*/ 10 w 382"/>
                <a:gd name="T23" fmla="*/ 251 h 387"/>
                <a:gd name="T24" fmla="*/ 34 w 382"/>
                <a:gd name="T25" fmla="*/ 302 h 387"/>
                <a:gd name="T26" fmla="*/ 70 w 382"/>
                <a:gd name="T27" fmla="*/ 343 h 387"/>
                <a:gd name="T28" fmla="*/ 117 w 382"/>
                <a:gd name="T29" fmla="*/ 373 h 387"/>
                <a:gd name="T30" fmla="*/ 172 w 382"/>
                <a:gd name="T31" fmla="*/ 387 h 387"/>
                <a:gd name="T32" fmla="*/ 230 w 382"/>
                <a:gd name="T33" fmla="*/ 384 h 387"/>
                <a:gd name="T34" fmla="*/ 281 w 382"/>
                <a:gd name="T35" fmla="*/ 364 h 387"/>
                <a:gd name="T36" fmla="*/ 326 w 382"/>
                <a:gd name="T37" fmla="*/ 330 h 387"/>
                <a:gd name="T38" fmla="*/ 358 w 382"/>
                <a:gd name="T39" fmla="*/ 286 h 387"/>
                <a:gd name="T40" fmla="*/ 377 w 382"/>
                <a:gd name="T41" fmla="*/ 232 h 387"/>
                <a:gd name="T42" fmla="*/ 376 w 382"/>
                <a:gd name="T43" fmla="*/ 194 h 387"/>
                <a:gd name="T44" fmla="*/ 368 w 382"/>
                <a:gd name="T45" fmla="*/ 249 h 387"/>
                <a:gd name="T46" fmla="*/ 344 w 382"/>
                <a:gd name="T47" fmla="*/ 299 h 387"/>
                <a:gd name="T48" fmla="*/ 309 w 382"/>
                <a:gd name="T49" fmla="*/ 339 h 387"/>
                <a:gd name="T50" fmla="*/ 263 w 382"/>
                <a:gd name="T51" fmla="*/ 367 h 387"/>
                <a:gd name="T52" fmla="*/ 210 w 382"/>
                <a:gd name="T53" fmla="*/ 382 h 387"/>
                <a:gd name="T54" fmla="*/ 153 w 382"/>
                <a:gd name="T55" fmla="*/ 379 h 387"/>
                <a:gd name="T56" fmla="*/ 103 w 382"/>
                <a:gd name="T57" fmla="*/ 360 h 387"/>
                <a:gd name="T58" fmla="*/ 60 w 382"/>
                <a:gd name="T59" fmla="*/ 328 h 387"/>
                <a:gd name="T60" fmla="*/ 28 w 382"/>
                <a:gd name="T61" fmla="*/ 284 h 387"/>
                <a:gd name="T62" fmla="*/ 10 w 382"/>
                <a:gd name="T63" fmla="*/ 232 h 387"/>
                <a:gd name="T64" fmla="*/ 7 w 382"/>
                <a:gd name="T65" fmla="*/ 174 h 387"/>
                <a:gd name="T66" fmla="*/ 20 w 382"/>
                <a:gd name="T67" fmla="*/ 120 h 387"/>
                <a:gd name="T68" fmla="*/ 48 w 382"/>
                <a:gd name="T69" fmla="*/ 73 h 387"/>
                <a:gd name="T70" fmla="*/ 88 w 382"/>
                <a:gd name="T71" fmla="*/ 36 h 387"/>
                <a:gd name="T72" fmla="*/ 135 w 382"/>
                <a:gd name="T73" fmla="*/ 14 h 387"/>
                <a:gd name="T74" fmla="*/ 191 w 382"/>
                <a:gd name="T75" fmla="*/ 5 h 387"/>
                <a:gd name="T76" fmla="*/ 247 w 382"/>
                <a:gd name="T77" fmla="*/ 14 h 387"/>
                <a:gd name="T78" fmla="*/ 294 w 382"/>
                <a:gd name="T79" fmla="*/ 36 h 387"/>
                <a:gd name="T80" fmla="*/ 334 w 382"/>
                <a:gd name="T81" fmla="*/ 73 h 387"/>
                <a:gd name="T82" fmla="*/ 362 w 382"/>
                <a:gd name="T83" fmla="*/ 120 h 387"/>
                <a:gd name="T84" fmla="*/ 375 w 382"/>
                <a:gd name="T85" fmla="*/ 174 h 38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82"/>
                <a:gd name="T130" fmla="*/ 0 h 387"/>
                <a:gd name="T131" fmla="*/ 382 w 382"/>
                <a:gd name="T132" fmla="*/ 387 h 38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82" h="387">
                  <a:moveTo>
                    <a:pt x="382" y="194"/>
                  </a:moveTo>
                  <a:lnTo>
                    <a:pt x="380" y="174"/>
                  </a:lnTo>
                  <a:lnTo>
                    <a:pt x="377" y="154"/>
                  </a:lnTo>
                  <a:lnTo>
                    <a:pt x="372" y="136"/>
                  </a:lnTo>
                  <a:lnTo>
                    <a:pt x="366" y="119"/>
                  </a:lnTo>
                  <a:lnTo>
                    <a:pt x="358" y="102"/>
                  </a:lnTo>
                  <a:lnTo>
                    <a:pt x="348" y="85"/>
                  </a:lnTo>
                  <a:lnTo>
                    <a:pt x="337" y="71"/>
                  </a:lnTo>
                  <a:lnTo>
                    <a:pt x="326" y="56"/>
                  </a:lnTo>
                  <a:lnTo>
                    <a:pt x="312" y="44"/>
                  </a:lnTo>
                  <a:lnTo>
                    <a:pt x="297" y="34"/>
                  </a:lnTo>
                  <a:lnTo>
                    <a:pt x="281" y="24"/>
                  </a:lnTo>
                  <a:lnTo>
                    <a:pt x="265" y="15"/>
                  </a:lnTo>
                  <a:lnTo>
                    <a:pt x="248" y="8"/>
                  </a:lnTo>
                  <a:lnTo>
                    <a:pt x="230" y="4"/>
                  </a:lnTo>
                  <a:lnTo>
                    <a:pt x="210" y="1"/>
                  </a:lnTo>
                  <a:lnTo>
                    <a:pt x="191" y="0"/>
                  </a:lnTo>
                  <a:lnTo>
                    <a:pt x="172" y="1"/>
                  </a:lnTo>
                  <a:lnTo>
                    <a:pt x="153" y="4"/>
                  </a:lnTo>
                  <a:lnTo>
                    <a:pt x="134" y="8"/>
                  </a:lnTo>
                  <a:lnTo>
                    <a:pt x="117" y="15"/>
                  </a:lnTo>
                  <a:lnTo>
                    <a:pt x="101" y="24"/>
                  </a:lnTo>
                  <a:lnTo>
                    <a:pt x="85" y="34"/>
                  </a:lnTo>
                  <a:lnTo>
                    <a:pt x="70" y="44"/>
                  </a:lnTo>
                  <a:lnTo>
                    <a:pt x="56" y="56"/>
                  </a:lnTo>
                  <a:lnTo>
                    <a:pt x="45" y="71"/>
                  </a:lnTo>
                  <a:lnTo>
                    <a:pt x="34" y="85"/>
                  </a:lnTo>
                  <a:lnTo>
                    <a:pt x="24" y="102"/>
                  </a:lnTo>
                  <a:lnTo>
                    <a:pt x="16" y="119"/>
                  </a:lnTo>
                  <a:lnTo>
                    <a:pt x="10" y="136"/>
                  </a:lnTo>
                  <a:lnTo>
                    <a:pt x="5" y="154"/>
                  </a:lnTo>
                  <a:lnTo>
                    <a:pt x="2" y="174"/>
                  </a:lnTo>
                  <a:lnTo>
                    <a:pt x="0" y="194"/>
                  </a:lnTo>
                  <a:lnTo>
                    <a:pt x="2" y="214"/>
                  </a:lnTo>
                  <a:lnTo>
                    <a:pt x="5" y="232"/>
                  </a:lnTo>
                  <a:lnTo>
                    <a:pt x="10" y="251"/>
                  </a:lnTo>
                  <a:lnTo>
                    <a:pt x="16" y="269"/>
                  </a:lnTo>
                  <a:lnTo>
                    <a:pt x="24" y="286"/>
                  </a:lnTo>
                  <a:lnTo>
                    <a:pt x="34" y="302"/>
                  </a:lnTo>
                  <a:lnTo>
                    <a:pt x="45" y="318"/>
                  </a:lnTo>
                  <a:lnTo>
                    <a:pt x="56" y="330"/>
                  </a:lnTo>
                  <a:lnTo>
                    <a:pt x="70" y="343"/>
                  </a:lnTo>
                  <a:lnTo>
                    <a:pt x="85" y="355"/>
                  </a:lnTo>
                  <a:lnTo>
                    <a:pt x="101" y="364"/>
                  </a:lnTo>
                  <a:lnTo>
                    <a:pt x="117" y="373"/>
                  </a:lnTo>
                  <a:lnTo>
                    <a:pt x="134" y="379"/>
                  </a:lnTo>
                  <a:lnTo>
                    <a:pt x="153" y="384"/>
                  </a:lnTo>
                  <a:lnTo>
                    <a:pt x="172" y="387"/>
                  </a:lnTo>
                  <a:lnTo>
                    <a:pt x="191" y="387"/>
                  </a:lnTo>
                  <a:lnTo>
                    <a:pt x="210" y="387"/>
                  </a:lnTo>
                  <a:lnTo>
                    <a:pt x="230" y="384"/>
                  </a:lnTo>
                  <a:lnTo>
                    <a:pt x="248" y="379"/>
                  </a:lnTo>
                  <a:lnTo>
                    <a:pt x="265" y="373"/>
                  </a:lnTo>
                  <a:lnTo>
                    <a:pt x="281" y="364"/>
                  </a:lnTo>
                  <a:lnTo>
                    <a:pt x="297" y="355"/>
                  </a:lnTo>
                  <a:lnTo>
                    <a:pt x="312" y="343"/>
                  </a:lnTo>
                  <a:lnTo>
                    <a:pt x="326" y="330"/>
                  </a:lnTo>
                  <a:lnTo>
                    <a:pt x="337" y="318"/>
                  </a:lnTo>
                  <a:lnTo>
                    <a:pt x="348" y="302"/>
                  </a:lnTo>
                  <a:lnTo>
                    <a:pt x="358" y="286"/>
                  </a:lnTo>
                  <a:lnTo>
                    <a:pt x="366" y="269"/>
                  </a:lnTo>
                  <a:lnTo>
                    <a:pt x="372" y="251"/>
                  </a:lnTo>
                  <a:lnTo>
                    <a:pt x="377" y="232"/>
                  </a:lnTo>
                  <a:lnTo>
                    <a:pt x="380" y="214"/>
                  </a:lnTo>
                  <a:lnTo>
                    <a:pt x="382" y="194"/>
                  </a:lnTo>
                  <a:close/>
                  <a:moveTo>
                    <a:pt x="376" y="194"/>
                  </a:moveTo>
                  <a:lnTo>
                    <a:pt x="375" y="213"/>
                  </a:lnTo>
                  <a:lnTo>
                    <a:pt x="372" y="232"/>
                  </a:lnTo>
                  <a:lnTo>
                    <a:pt x="368" y="249"/>
                  </a:lnTo>
                  <a:lnTo>
                    <a:pt x="362" y="268"/>
                  </a:lnTo>
                  <a:lnTo>
                    <a:pt x="354" y="284"/>
                  </a:lnTo>
                  <a:lnTo>
                    <a:pt x="344" y="299"/>
                  </a:lnTo>
                  <a:lnTo>
                    <a:pt x="334" y="313"/>
                  </a:lnTo>
                  <a:lnTo>
                    <a:pt x="322" y="328"/>
                  </a:lnTo>
                  <a:lnTo>
                    <a:pt x="309" y="339"/>
                  </a:lnTo>
                  <a:lnTo>
                    <a:pt x="294" y="350"/>
                  </a:lnTo>
                  <a:lnTo>
                    <a:pt x="279" y="360"/>
                  </a:lnTo>
                  <a:lnTo>
                    <a:pt x="263" y="367"/>
                  </a:lnTo>
                  <a:lnTo>
                    <a:pt x="247" y="374"/>
                  </a:lnTo>
                  <a:lnTo>
                    <a:pt x="229" y="379"/>
                  </a:lnTo>
                  <a:lnTo>
                    <a:pt x="210" y="382"/>
                  </a:lnTo>
                  <a:lnTo>
                    <a:pt x="191" y="383"/>
                  </a:lnTo>
                  <a:lnTo>
                    <a:pt x="172" y="382"/>
                  </a:lnTo>
                  <a:lnTo>
                    <a:pt x="153" y="379"/>
                  </a:lnTo>
                  <a:lnTo>
                    <a:pt x="135" y="374"/>
                  </a:lnTo>
                  <a:lnTo>
                    <a:pt x="119" y="367"/>
                  </a:lnTo>
                  <a:lnTo>
                    <a:pt x="103" y="360"/>
                  </a:lnTo>
                  <a:lnTo>
                    <a:pt x="88" y="350"/>
                  </a:lnTo>
                  <a:lnTo>
                    <a:pt x="73" y="339"/>
                  </a:lnTo>
                  <a:lnTo>
                    <a:pt x="60" y="328"/>
                  </a:lnTo>
                  <a:lnTo>
                    <a:pt x="48" y="313"/>
                  </a:lnTo>
                  <a:lnTo>
                    <a:pt x="38" y="299"/>
                  </a:lnTo>
                  <a:lnTo>
                    <a:pt x="28" y="284"/>
                  </a:lnTo>
                  <a:lnTo>
                    <a:pt x="20" y="268"/>
                  </a:lnTo>
                  <a:lnTo>
                    <a:pt x="14" y="249"/>
                  </a:lnTo>
                  <a:lnTo>
                    <a:pt x="10" y="232"/>
                  </a:lnTo>
                  <a:lnTo>
                    <a:pt x="7" y="213"/>
                  </a:lnTo>
                  <a:lnTo>
                    <a:pt x="6" y="194"/>
                  </a:lnTo>
                  <a:lnTo>
                    <a:pt x="7" y="174"/>
                  </a:lnTo>
                  <a:lnTo>
                    <a:pt x="10" y="156"/>
                  </a:lnTo>
                  <a:lnTo>
                    <a:pt x="14" y="137"/>
                  </a:lnTo>
                  <a:lnTo>
                    <a:pt x="20" y="120"/>
                  </a:lnTo>
                  <a:lnTo>
                    <a:pt x="28" y="103"/>
                  </a:lnTo>
                  <a:lnTo>
                    <a:pt x="38" y="88"/>
                  </a:lnTo>
                  <a:lnTo>
                    <a:pt x="48" y="73"/>
                  </a:lnTo>
                  <a:lnTo>
                    <a:pt x="60" y="61"/>
                  </a:lnTo>
                  <a:lnTo>
                    <a:pt x="73" y="48"/>
                  </a:lnTo>
                  <a:lnTo>
                    <a:pt x="88" y="36"/>
                  </a:lnTo>
                  <a:lnTo>
                    <a:pt x="103" y="28"/>
                  </a:lnTo>
                  <a:lnTo>
                    <a:pt x="119" y="19"/>
                  </a:lnTo>
                  <a:lnTo>
                    <a:pt x="135" y="14"/>
                  </a:lnTo>
                  <a:lnTo>
                    <a:pt x="153" y="8"/>
                  </a:lnTo>
                  <a:lnTo>
                    <a:pt x="172" y="5"/>
                  </a:lnTo>
                  <a:lnTo>
                    <a:pt x="191" y="5"/>
                  </a:lnTo>
                  <a:lnTo>
                    <a:pt x="210" y="5"/>
                  </a:lnTo>
                  <a:lnTo>
                    <a:pt x="229" y="8"/>
                  </a:lnTo>
                  <a:lnTo>
                    <a:pt x="247" y="14"/>
                  </a:lnTo>
                  <a:lnTo>
                    <a:pt x="263" y="19"/>
                  </a:lnTo>
                  <a:lnTo>
                    <a:pt x="279" y="28"/>
                  </a:lnTo>
                  <a:lnTo>
                    <a:pt x="294" y="36"/>
                  </a:lnTo>
                  <a:lnTo>
                    <a:pt x="309" y="48"/>
                  </a:lnTo>
                  <a:lnTo>
                    <a:pt x="322" y="61"/>
                  </a:lnTo>
                  <a:lnTo>
                    <a:pt x="334" y="73"/>
                  </a:lnTo>
                  <a:lnTo>
                    <a:pt x="344" y="88"/>
                  </a:lnTo>
                  <a:lnTo>
                    <a:pt x="354" y="103"/>
                  </a:lnTo>
                  <a:lnTo>
                    <a:pt x="362" y="120"/>
                  </a:lnTo>
                  <a:lnTo>
                    <a:pt x="368" y="137"/>
                  </a:lnTo>
                  <a:lnTo>
                    <a:pt x="372" y="156"/>
                  </a:lnTo>
                  <a:lnTo>
                    <a:pt x="375" y="174"/>
                  </a:lnTo>
                  <a:lnTo>
                    <a:pt x="376" y="194"/>
                  </a:lnTo>
                  <a:close/>
                </a:path>
              </a:pathLst>
            </a:custGeom>
            <a:solidFill>
              <a:srgbClr val="BAD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89" name="Freeform 377"/>
            <p:cNvSpPr>
              <a:spLocks noEditPoints="1"/>
            </p:cNvSpPr>
            <p:nvPr/>
          </p:nvSpPr>
          <p:spPr bwMode="auto">
            <a:xfrm>
              <a:off x="4297" y="2274"/>
              <a:ext cx="376" cy="384"/>
            </a:xfrm>
            <a:custGeom>
              <a:avLst/>
              <a:gdLst>
                <a:gd name="T0" fmla="*/ 372 w 376"/>
                <a:gd name="T1" fmla="*/ 154 h 384"/>
                <a:gd name="T2" fmla="*/ 354 w 376"/>
                <a:gd name="T3" fmla="*/ 101 h 384"/>
                <a:gd name="T4" fmla="*/ 320 w 376"/>
                <a:gd name="T5" fmla="*/ 56 h 384"/>
                <a:gd name="T6" fmla="*/ 277 w 376"/>
                <a:gd name="T7" fmla="*/ 23 h 384"/>
                <a:gd name="T8" fmla="*/ 226 w 376"/>
                <a:gd name="T9" fmla="*/ 5 h 384"/>
                <a:gd name="T10" fmla="*/ 169 w 376"/>
                <a:gd name="T11" fmla="*/ 2 h 384"/>
                <a:gd name="T12" fmla="*/ 116 w 376"/>
                <a:gd name="T13" fmla="*/ 16 h 384"/>
                <a:gd name="T14" fmla="*/ 68 w 376"/>
                <a:gd name="T15" fmla="*/ 44 h 384"/>
                <a:gd name="T16" fmla="*/ 32 w 376"/>
                <a:gd name="T17" fmla="*/ 84 h 384"/>
                <a:gd name="T18" fmla="*/ 9 w 376"/>
                <a:gd name="T19" fmla="*/ 135 h 384"/>
                <a:gd name="T20" fmla="*/ 0 w 376"/>
                <a:gd name="T21" fmla="*/ 192 h 384"/>
                <a:gd name="T22" fmla="*/ 9 w 376"/>
                <a:gd name="T23" fmla="*/ 249 h 384"/>
                <a:gd name="T24" fmla="*/ 32 w 376"/>
                <a:gd name="T25" fmla="*/ 299 h 384"/>
                <a:gd name="T26" fmla="*/ 68 w 376"/>
                <a:gd name="T27" fmla="*/ 340 h 384"/>
                <a:gd name="T28" fmla="*/ 116 w 376"/>
                <a:gd name="T29" fmla="*/ 368 h 384"/>
                <a:gd name="T30" fmla="*/ 169 w 376"/>
                <a:gd name="T31" fmla="*/ 382 h 384"/>
                <a:gd name="T32" fmla="*/ 226 w 376"/>
                <a:gd name="T33" fmla="*/ 380 h 384"/>
                <a:gd name="T34" fmla="*/ 277 w 376"/>
                <a:gd name="T35" fmla="*/ 360 h 384"/>
                <a:gd name="T36" fmla="*/ 320 w 376"/>
                <a:gd name="T37" fmla="*/ 327 h 384"/>
                <a:gd name="T38" fmla="*/ 354 w 376"/>
                <a:gd name="T39" fmla="*/ 283 h 384"/>
                <a:gd name="T40" fmla="*/ 372 w 376"/>
                <a:gd name="T41" fmla="*/ 230 h 384"/>
                <a:gd name="T42" fmla="*/ 370 w 376"/>
                <a:gd name="T43" fmla="*/ 192 h 384"/>
                <a:gd name="T44" fmla="*/ 362 w 376"/>
                <a:gd name="T45" fmla="*/ 247 h 384"/>
                <a:gd name="T46" fmla="*/ 340 w 376"/>
                <a:gd name="T47" fmla="*/ 296 h 384"/>
                <a:gd name="T48" fmla="*/ 303 w 376"/>
                <a:gd name="T49" fmla="*/ 336 h 384"/>
                <a:gd name="T50" fmla="*/ 259 w 376"/>
                <a:gd name="T51" fmla="*/ 364 h 384"/>
                <a:gd name="T52" fmla="*/ 206 w 376"/>
                <a:gd name="T53" fmla="*/ 377 h 384"/>
                <a:gd name="T54" fmla="*/ 152 w 376"/>
                <a:gd name="T55" fmla="*/ 374 h 384"/>
                <a:gd name="T56" fmla="*/ 100 w 376"/>
                <a:gd name="T57" fmla="*/ 355 h 384"/>
                <a:gd name="T58" fmla="*/ 59 w 376"/>
                <a:gd name="T59" fmla="*/ 324 h 384"/>
                <a:gd name="T60" fmla="*/ 28 w 376"/>
                <a:gd name="T61" fmla="*/ 280 h 384"/>
                <a:gd name="T62" fmla="*/ 10 w 376"/>
                <a:gd name="T63" fmla="*/ 229 h 384"/>
                <a:gd name="T64" fmla="*/ 7 w 376"/>
                <a:gd name="T65" fmla="*/ 172 h 384"/>
                <a:gd name="T66" fmla="*/ 20 w 376"/>
                <a:gd name="T67" fmla="*/ 120 h 384"/>
                <a:gd name="T68" fmla="*/ 48 w 376"/>
                <a:gd name="T69" fmla="*/ 73 h 384"/>
                <a:gd name="T70" fmla="*/ 86 w 376"/>
                <a:gd name="T71" fmla="*/ 37 h 384"/>
                <a:gd name="T72" fmla="*/ 134 w 376"/>
                <a:gd name="T73" fmla="*/ 13 h 384"/>
                <a:gd name="T74" fmla="*/ 188 w 376"/>
                <a:gd name="T75" fmla="*/ 6 h 384"/>
                <a:gd name="T76" fmla="*/ 242 w 376"/>
                <a:gd name="T77" fmla="*/ 13 h 384"/>
                <a:gd name="T78" fmla="*/ 290 w 376"/>
                <a:gd name="T79" fmla="*/ 37 h 384"/>
                <a:gd name="T80" fmla="*/ 328 w 376"/>
                <a:gd name="T81" fmla="*/ 73 h 384"/>
                <a:gd name="T82" fmla="*/ 356 w 376"/>
                <a:gd name="T83" fmla="*/ 120 h 384"/>
                <a:gd name="T84" fmla="*/ 370 w 376"/>
                <a:gd name="T85" fmla="*/ 172 h 38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6"/>
                <a:gd name="T130" fmla="*/ 0 h 384"/>
                <a:gd name="T131" fmla="*/ 376 w 376"/>
                <a:gd name="T132" fmla="*/ 384 h 38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6" h="384">
                  <a:moveTo>
                    <a:pt x="376" y="192"/>
                  </a:moveTo>
                  <a:lnTo>
                    <a:pt x="374" y="172"/>
                  </a:lnTo>
                  <a:lnTo>
                    <a:pt x="372" y="154"/>
                  </a:lnTo>
                  <a:lnTo>
                    <a:pt x="367" y="135"/>
                  </a:lnTo>
                  <a:lnTo>
                    <a:pt x="360" y="117"/>
                  </a:lnTo>
                  <a:lnTo>
                    <a:pt x="354" y="101"/>
                  </a:lnTo>
                  <a:lnTo>
                    <a:pt x="344" y="84"/>
                  </a:lnTo>
                  <a:lnTo>
                    <a:pt x="333" y="70"/>
                  </a:lnTo>
                  <a:lnTo>
                    <a:pt x="320" y="56"/>
                  </a:lnTo>
                  <a:lnTo>
                    <a:pt x="308" y="44"/>
                  </a:lnTo>
                  <a:lnTo>
                    <a:pt x="292" y="33"/>
                  </a:lnTo>
                  <a:lnTo>
                    <a:pt x="277" y="23"/>
                  </a:lnTo>
                  <a:lnTo>
                    <a:pt x="260" y="16"/>
                  </a:lnTo>
                  <a:lnTo>
                    <a:pt x="244" y="9"/>
                  </a:lnTo>
                  <a:lnTo>
                    <a:pt x="226" y="5"/>
                  </a:lnTo>
                  <a:lnTo>
                    <a:pt x="207" y="2"/>
                  </a:lnTo>
                  <a:lnTo>
                    <a:pt x="188" y="0"/>
                  </a:lnTo>
                  <a:lnTo>
                    <a:pt x="169" y="2"/>
                  </a:lnTo>
                  <a:lnTo>
                    <a:pt x="150" y="5"/>
                  </a:lnTo>
                  <a:lnTo>
                    <a:pt x="132" y="9"/>
                  </a:lnTo>
                  <a:lnTo>
                    <a:pt x="116" y="16"/>
                  </a:lnTo>
                  <a:lnTo>
                    <a:pt x="99" y="23"/>
                  </a:lnTo>
                  <a:lnTo>
                    <a:pt x="84" y="33"/>
                  </a:lnTo>
                  <a:lnTo>
                    <a:pt x="68" y="44"/>
                  </a:lnTo>
                  <a:lnTo>
                    <a:pt x="56" y="56"/>
                  </a:lnTo>
                  <a:lnTo>
                    <a:pt x="43" y="70"/>
                  </a:lnTo>
                  <a:lnTo>
                    <a:pt x="32" y="84"/>
                  </a:lnTo>
                  <a:lnTo>
                    <a:pt x="24" y="101"/>
                  </a:lnTo>
                  <a:lnTo>
                    <a:pt x="16" y="117"/>
                  </a:lnTo>
                  <a:lnTo>
                    <a:pt x="9" y="135"/>
                  </a:lnTo>
                  <a:lnTo>
                    <a:pt x="4" y="154"/>
                  </a:lnTo>
                  <a:lnTo>
                    <a:pt x="2" y="172"/>
                  </a:lnTo>
                  <a:lnTo>
                    <a:pt x="0" y="192"/>
                  </a:lnTo>
                  <a:lnTo>
                    <a:pt x="2" y="212"/>
                  </a:lnTo>
                  <a:lnTo>
                    <a:pt x="4" y="230"/>
                  </a:lnTo>
                  <a:lnTo>
                    <a:pt x="9" y="249"/>
                  </a:lnTo>
                  <a:lnTo>
                    <a:pt x="16" y="266"/>
                  </a:lnTo>
                  <a:lnTo>
                    <a:pt x="24" y="283"/>
                  </a:lnTo>
                  <a:lnTo>
                    <a:pt x="32" y="299"/>
                  </a:lnTo>
                  <a:lnTo>
                    <a:pt x="43" y="313"/>
                  </a:lnTo>
                  <a:lnTo>
                    <a:pt x="56" y="327"/>
                  </a:lnTo>
                  <a:lnTo>
                    <a:pt x="68" y="340"/>
                  </a:lnTo>
                  <a:lnTo>
                    <a:pt x="84" y="350"/>
                  </a:lnTo>
                  <a:lnTo>
                    <a:pt x="99" y="360"/>
                  </a:lnTo>
                  <a:lnTo>
                    <a:pt x="116" y="368"/>
                  </a:lnTo>
                  <a:lnTo>
                    <a:pt x="132" y="374"/>
                  </a:lnTo>
                  <a:lnTo>
                    <a:pt x="150" y="380"/>
                  </a:lnTo>
                  <a:lnTo>
                    <a:pt x="169" y="382"/>
                  </a:lnTo>
                  <a:lnTo>
                    <a:pt x="188" y="384"/>
                  </a:lnTo>
                  <a:lnTo>
                    <a:pt x="207" y="382"/>
                  </a:lnTo>
                  <a:lnTo>
                    <a:pt x="226" y="380"/>
                  </a:lnTo>
                  <a:lnTo>
                    <a:pt x="244" y="374"/>
                  </a:lnTo>
                  <a:lnTo>
                    <a:pt x="260" y="368"/>
                  </a:lnTo>
                  <a:lnTo>
                    <a:pt x="277" y="360"/>
                  </a:lnTo>
                  <a:lnTo>
                    <a:pt x="292" y="350"/>
                  </a:lnTo>
                  <a:lnTo>
                    <a:pt x="308" y="340"/>
                  </a:lnTo>
                  <a:lnTo>
                    <a:pt x="320" y="327"/>
                  </a:lnTo>
                  <a:lnTo>
                    <a:pt x="333" y="313"/>
                  </a:lnTo>
                  <a:lnTo>
                    <a:pt x="344" y="299"/>
                  </a:lnTo>
                  <a:lnTo>
                    <a:pt x="354" y="283"/>
                  </a:lnTo>
                  <a:lnTo>
                    <a:pt x="360" y="266"/>
                  </a:lnTo>
                  <a:lnTo>
                    <a:pt x="367" y="249"/>
                  </a:lnTo>
                  <a:lnTo>
                    <a:pt x="372" y="230"/>
                  </a:lnTo>
                  <a:lnTo>
                    <a:pt x="374" y="212"/>
                  </a:lnTo>
                  <a:lnTo>
                    <a:pt x="376" y="192"/>
                  </a:lnTo>
                  <a:close/>
                  <a:moveTo>
                    <a:pt x="370" y="192"/>
                  </a:moveTo>
                  <a:lnTo>
                    <a:pt x="370" y="211"/>
                  </a:lnTo>
                  <a:lnTo>
                    <a:pt x="367" y="229"/>
                  </a:lnTo>
                  <a:lnTo>
                    <a:pt x="362" y="247"/>
                  </a:lnTo>
                  <a:lnTo>
                    <a:pt x="356" y="265"/>
                  </a:lnTo>
                  <a:lnTo>
                    <a:pt x="348" y="280"/>
                  </a:lnTo>
                  <a:lnTo>
                    <a:pt x="340" y="296"/>
                  </a:lnTo>
                  <a:lnTo>
                    <a:pt x="328" y="310"/>
                  </a:lnTo>
                  <a:lnTo>
                    <a:pt x="317" y="324"/>
                  </a:lnTo>
                  <a:lnTo>
                    <a:pt x="303" y="336"/>
                  </a:lnTo>
                  <a:lnTo>
                    <a:pt x="290" y="347"/>
                  </a:lnTo>
                  <a:lnTo>
                    <a:pt x="276" y="355"/>
                  </a:lnTo>
                  <a:lnTo>
                    <a:pt x="259" y="364"/>
                  </a:lnTo>
                  <a:lnTo>
                    <a:pt x="242" y="370"/>
                  </a:lnTo>
                  <a:lnTo>
                    <a:pt x="224" y="374"/>
                  </a:lnTo>
                  <a:lnTo>
                    <a:pt x="206" y="377"/>
                  </a:lnTo>
                  <a:lnTo>
                    <a:pt x="188" y="378"/>
                  </a:lnTo>
                  <a:lnTo>
                    <a:pt x="170" y="377"/>
                  </a:lnTo>
                  <a:lnTo>
                    <a:pt x="152" y="374"/>
                  </a:lnTo>
                  <a:lnTo>
                    <a:pt x="134" y="370"/>
                  </a:lnTo>
                  <a:lnTo>
                    <a:pt x="117" y="364"/>
                  </a:lnTo>
                  <a:lnTo>
                    <a:pt x="100" y="355"/>
                  </a:lnTo>
                  <a:lnTo>
                    <a:pt x="86" y="347"/>
                  </a:lnTo>
                  <a:lnTo>
                    <a:pt x="73" y="336"/>
                  </a:lnTo>
                  <a:lnTo>
                    <a:pt x="59" y="324"/>
                  </a:lnTo>
                  <a:lnTo>
                    <a:pt x="48" y="310"/>
                  </a:lnTo>
                  <a:lnTo>
                    <a:pt x="36" y="296"/>
                  </a:lnTo>
                  <a:lnTo>
                    <a:pt x="28" y="280"/>
                  </a:lnTo>
                  <a:lnTo>
                    <a:pt x="20" y="265"/>
                  </a:lnTo>
                  <a:lnTo>
                    <a:pt x="14" y="247"/>
                  </a:lnTo>
                  <a:lnTo>
                    <a:pt x="10" y="229"/>
                  </a:lnTo>
                  <a:lnTo>
                    <a:pt x="7" y="211"/>
                  </a:lnTo>
                  <a:lnTo>
                    <a:pt x="6" y="192"/>
                  </a:lnTo>
                  <a:lnTo>
                    <a:pt x="7" y="172"/>
                  </a:lnTo>
                  <a:lnTo>
                    <a:pt x="10" y="154"/>
                  </a:lnTo>
                  <a:lnTo>
                    <a:pt x="14" y="137"/>
                  </a:lnTo>
                  <a:lnTo>
                    <a:pt x="20" y="120"/>
                  </a:lnTo>
                  <a:lnTo>
                    <a:pt x="28" y="103"/>
                  </a:lnTo>
                  <a:lnTo>
                    <a:pt x="36" y="87"/>
                  </a:lnTo>
                  <a:lnTo>
                    <a:pt x="48" y="73"/>
                  </a:lnTo>
                  <a:lnTo>
                    <a:pt x="59" y="60"/>
                  </a:lnTo>
                  <a:lnTo>
                    <a:pt x="73" y="49"/>
                  </a:lnTo>
                  <a:lnTo>
                    <a:pt x="86" y="37"/>
                  </a:lnTo>
                  <a:lnTo>
                    <a:pt x="100" y="27"/>
                  </a:lnTo>
                  <a:lnTo>
                    <a:pt x="117" y="20"/>
                  </a:lnTo>
                  <a:lnTo>
                    <a:pt x="134" y="13"/>
                  </a:lnTo>
                  <a:lnTo>
                    <a:pt x="152" y="9"/>
                  </a:lnTo>
                  <a:lnTo>
                    <a:pt x="170" y="6"/>
                  </a:lnTo>
                  <a:lnTo>
                    <a:pt x="188" y="6"/>
                  </a:lnTo>
                  <a:lnTo>
                    <a:pt x="206" y="6"/>
                  </a:lnTo>
                  <a:lnTo>
                    <a:pt x="224" y="9"/>
                  </a:lnTo>
                  <a:lnTo>
                    <a:pt x="242" y="13"/>
                  </a:lnTo>
                  <a:lnTo>
                    <a:pt x="259" y="20"/>
                  </a:lnTo>
                  <a:lnTo>
                    <a:pt x="276" y="27"/>
                  </a:lnTo>
                  <a:lnTo>
                    <a:pt x="290" y="37"/>
                  </a:lnTo>
                  <a:lnTo>
                    <a:pt x="303" y="49"/>
                  </a:lnTo>
                  <a:lnTo>
                    <a:pt x="317" y="60"/>
                  </a:lnTo>
                  <a:lnTo>
                    <a:pt x="328" y="73"/>
                  </a:lnTo>
                  <a:lnTo>
                    <a:pt x="340" y="87"/>
                  </a:lnTo>
                  <a:lnTo>
                    <a:pt x="348" y="103"/>
                  </a:lnTo>
                  <a:lnTo>
                    <a:pt x="356" y="120"/>
                  </a:lnTo>
                  <a:lnTo>
                    <a:pt x="362" y="137"/>
                  </a:lnTo>
                  <a:lnTo>
                    <a:pt x="367" y="154"/>
                  </a:lnTo>
                  <a:lnTo>
                    <a:pt x="370" y="172"/>
                  </a:lnTo>
                  <a:lnTo>
                    <a:pt x="370" y="192"/>
                  </a:lnTo>
                  <a:close/>
                </a:path>
              </a:pathLst>
            </a:custGeom>
            <a:solidFill>
              <a:srgbClr val="BAD0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0" name="Freeform 378"/>
            <p:cNvSpPr>
              <a:spLocks noEditPoints="1"/>
            </p:cNvSpPr>
            <p:nvPr/>
          </p:nvSpPr>
          <p:spPr bwMode="auto">
            <a:xfrm>
              <a:off x="4300" y="2277"/>
              <a:ext cx="370" cy="378"/>
            </a:xfrm>
            <a:custGeom>
              <a:avLst/>
              <a:gdLst>
                <a:gd name="T0" fmla="*/ 366 w 370"/>
                <a:gd name="T1" fmla="*/ 151 h 378"/>
                <a:gd name="T2" fmla="*/ 348 w 370"/>
                <a:gd name="T3" fmla="*/ 98 h 378"/>
                <a:gd name="T4" fmla="*/ 316 w 370"/>
                <a:gd name="T5" fmla="*/ 56 h 378"/>
                <a:gd name="T6" fmla="*/ 273 w 370"/>
                <a:gd name="T7" fmla="*/ 23 h 378"/>
                <a:gd name="T8" fmla="*/ 223 w 370"/>
                <a:gd name="T9" fmla="*/ 3 h 378"/>
                <a:gd name="T10" fmla="*/ 166 w 370"/>
                <a:gd name="T11" fmla="*/ 0 h 378"/>
                <a:gd name="T12" fmla="*/ 113 w 370"/>
                <a:gd name="T13" fmla="*/ 14 h 378"/>
                <a:gd name="T14" fmla="*/ 67 w 370"/>
                <a:gd name="T15" fmla="*/ 43 h 378"/>
                <a:gd name="T16" fmla="*/ 32 w 370"/>
                <a:gd name="T17" fmla="*/ 83 h 378"/>
                <a:gd name="T18" fmla="*/ 8 w 370"/>
                <a:gd name="T19" fmla="*/ 132 h 378"/>
                <a:gd name="T20" fmla="*/ 0 w 370"/>
                <a:gd name="T21" fmla="*/ 189 h 378"/>
                <a:gd name="T22" fmla="*/ 8 w 370"/>
                <a:gd name="T23" fmla="*/ 244 h 378"/>
                <a:gd name="T24" fmla="*/ 32 w 370"/>
                <a:gd name="T25" fmla="*/ 294 h 378"/>
                <a:gd name="T26" fmla="*/ 67 w 370"/>
                <a:gd name="T27" fmla="*/ 334 h 378"/>
                <a:gd name="T28" fmla="*/ 113 w 370"/>
                <a:gd name="T29" fmla="*/ 362 h 378"/>
                <a:gd name="T30" fmla="*/ 166 w 370"/>
                <a:gd name="T31" fmla="*/ 377 h 378"/>
                <a:gd name="T32" fmla="*/ 223 w 370"/>
                <a:gd name="T33" fmla="*/ 374 h 378"/>
                <a:gd name="T34" fmla="*/ 273 w 370"/>
                <a:gd name="T35" fmla="*/ 355 h 378"/>
                <a:gd name="T36" fmla="*/ 316 w 370"/>
                <a:gd name="T37" fmla="*/ 323 h 378"/>
                <a:gd name="T38" fmla="*/ 348 w 370"/>
                <a:gd name="T39" fmla="*/ 279 h 378"/>
                <a:gd name="T40" fmla="*/ 366 w 370"/>
                <a:gd name="T41" fmla="*/ 227 h 378"/>
                <a:gd name="T42" fmla="*/ 364 w 370"/>
                <a:gd name="T43" fmla="*/ 189 h 378"/>
                <a:gd name="T44" fmla="*/ 357 w 370"/>
                <a:gd name="T45" fmla="*/ 243 h 378"/>
                <a:gd name="T46" fmla="*/ 334 w 370"/>
                <a:gd name="T47" fmla="*/ 291 h 378"/>
                <a:gd name="T48" fmla="*/ 299 w 370"/>
                <a:gd name="T49" fmla="*/ 331 h 378"/>
                <a:gd name="T50" fmla="*/ 255 w 370"/>
                <a:gd name="T51" fmla="*/ 358 h 378"/>
                <a:gd name="T52" fmla="*/ 203 w 370"/>
                <a:gd name="T53" fmla="*/ 371 h 378"/>
                <a:gd name="T54" fmla="*/ 149 w 370"/>
                <a:gd name="T55" fmla="*/ 368 h 378"/>
                <a:gd name="T56" fmla="*/ 99 w 370"/>
                <a:gd name="T57" fmla="*/ 351 h 378"/>
                <a:gd name="T58" fmla="*/ 58 w 370"/>
                <a:gd name="T59" fmla="*/ 318 h 378"/>
                <a:gd name="T60" fmla="*/ 26 w 370"/>
                <a:gd name="T61" fmla="*/ 276 h 378"/>
                <a:gd name="T62" fmla="*/ 8 w 370"/>
                <a:gd name="T63" fmla="*/ 226 h 378"/>
                <a:gd name="T64" fmla="*/ 6 w 370"/>
                <a:gd name="T65" fmla="*/ 171 h 378"/>
                <a:gd name="T66" fmla="*/ 19 w 370"/>
                <a:gd name="T67" fmla="*/ 117 h 378"/>
                <a:gd name="T68" fmla="*/ 46 w 370"/>
                <a:gd name="T69" fmla="*/ 71 h 378"/>
                <a:gd name="T70" fmla="*/ 85 w 370"/>
                <a:gd name="T71" fmla="*/ 36 h 378"/>
                <a:gd name="T72" fmla="*/ 132 w 370"/>
                <a:gd name="T73" fmla="*/ 13 h 378"/>
                <a:gd name="T74" fmla="*/ 185 w 370"/>
                <a:gd name="T75" fmla="*/ 4 h 378"/>
                <a:gd name="T76" fmla="*/ 239 w 370"/>
                <a:gd name="T77" fmla="*/ 13 h 378"/>
                <a:gd name="T78" fmla="*/ 285 w 370"/>
                <a:gd name="T79" fmla="*/ 36 h 378"/>
                <a:gd name="T80" fmla="*/ 324 w 370"/>
                <a:gd name="T81" fmla="*/ 71 h 378"/>
                <a:gd name="T82" fmla="*/ 351 w 370"/>
                <a:gd name="T83" fmla="*/ 117 h 378"/>
                <a:gd name="T84" fmla="*/ 364 w 370"/>
                <a:gd name="T85" fmla="*/ 171 h 37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70"/>
                <a:gd name="T130" fmla="*/ 0 h 378"/>
                <a:gd name="T131" fmla="*/ 370 w 370"/>
                <a:gd name="T132" fmla="*/ 378 h 37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70" h="378">
                  <a:moveTo>
                    <a:pt x="370" y="189"/>
                  </a:moveTo>
                  <a:lnTo>
                    <a:pt x="369" y="169"/>
                  </a:lnTo>
                  <a:lnTo>
                    <a:pt x="366" y="151"/>
                  </a:lnTo>
                  <a:lnTo>
                    <a:pt x="362" y="132"/>
                  </a:lnTo>
                  <a:lnTo>
                    <a:pt x="356" y="115"/>
                  </a:lnTo>
                  <a:lnTo>
                    <a:pt x="348" y="98"/>
                  </a:lnTo>
                  <a:lnTo>
                    <a:pt x="338" y="83"/>
                  </a:lnTo>
                  <a:lnTo>
                    <a:pt x="328" y="68"/>
                  </a:lnTo>
                  <a:lnTo>
                    <a:pt x="316" y="56"/>
                  </a:lnTo>
                  <a:lnTo>
                    <a:pt x="303" y="43"/>
                  </a:lnTo>
                  <a:lnTo>
                    <a:pt x="288" y="31"/>
                  </a:lnTo>
                  <a:lnTo>
                    <a:pt x="273" y="23"/>
                  </a:lnTo>
                  <a:lnTo>
                    <a:pt x="257" y="14"/>
                  </a:lnTo>
                  <a:lnTo>
                    <a:pt x="241" y="9"/>
                  </a:lnTo>
                  <a:lnTo>
                    <a:pt x="223" y="3"/>
                  </a:lnTo>
                  <a:lnTo>
                    <a:pt x="204" y="0"/>
                  </a:lnTo>
                  <a:lnTo>
                    <a:pt x="185" y="0"/>
                  </a:lnTo>
                  <a:lnTo>
                    <a:pt x="166" y="0"/>
                  </a:lnTo>
                  <a:lnTo>
                    <a:pt x="147" y="3"/>
                  </a:lnTo>
                  <a:lnTo>
                    <a:pt x="129" y="9"/>
                  </a:lnTo>
                  <a:lnTo>
                    <a:pt x="113" y="14"/>
                  </a:lnTo>
                  <a:lnTo>
                    <a:pt x="97" y="23"/>
                  </a:lnTo>
                  <a:lnTo>
                    <a:pt x="82" y="31"/>
                  </a:lnTo>
                  <a:lnTo>
                    <a:pt x="67" y="43"/>
                  </a:lnTo>
                  <a:lnTo>
                    <a:pt x="54" y="56"/>
                  </a:lnTo>
                  <a:lnTo>
                    <a:pt x="42" y="68"/>
                  </a:lnTo>
                  <a:lnTo>
                    <a:pt x="32" y="83"/>
                  </a:lnTo>
                  <a:lnTo>
                    <a:pt x="22" y="98"/>
                  </a:lnTo>
                  <a:lnTo>
                    <a:pt x="14" y="115"/>
                  </a:lnTo>
                  <a:lnTo>
                    <a:pt x="8" y="132"/>
                  </a:lnTo>
                  <a:lnTo>
                    <a:pt x="4" y="151"/>
                  </a:lnTo>
                  <a:lnTo>
                    <a:pt x="1" y="169"/>
                  </a:lnTo>
                  <a:lnTo>
                    <a:pt x="0" y="189"/>
                  </a:lnTo>
                  <a:lnTo>
                    <a:pt x="1" y="208"/>
                  </a:lnTo>
                  <a:lnTo>
                    <a:pt x="4" y="227"/>
                  </a:lnTo>
                  <a:lnTo>
                    <a:pt x="8" y="244"/>
                  </a:lnTo>
                  <a:lnTo>
                    <a:pt x="14" y="263"/>
                  </a:lnTo>
                  <a:lnTo>
                    <a:pt x="22" y="279"/>
                  </a:lnTo>
                  <a:lnTo>
                    <a:pt x="32" y="294"/>
                  </a:lnTo>
                  <a:lnTo>
                    <a:pt x="42" y="308"/>
                  </a:lnTo>
                  <a:lnTo>
                    <a:pt x="54" y="323"/>
                  </a:lnTo>
                  <a:lnTo>
                    <a:pt x="67" y="334"/>
                  </a:lnTo>
                  <a:lnTo>
                    <a:pt x="82" y="345"/>
                  </a:lnTo>
                  <a:lnTo>
                    <a:pt x="97" y="355"/>
                  </a:lnTo>
                  <a:lnTo>
                    <a:pt x="113" y="362"/>
                  </a:lnTo>
                  <a:lnTo>
                    <a:pt x="129" y="369"/>
                  </a:lnTo>
                  <a:lnTo>
                    <a:pt x="147" y="374"/>
                  </a:lnTo>
                  <a:lnTo>
                    <a:pt x="166" y="377"/>
                  </a:lnTo>
                  <a:lnTo>
                    <a:pt x="185" y="378"/>
                  </a:lnTo>
                  <a:lnTo>
                    <a:pt x="204" y="377"/>
                  </a:lnTo>
                  <a:lnTo>
                    <a:pt x="223" y="374"/>
                  </a:lnTo>
                  <a:lnTo>
                    <a:pt x="241" y="369"/>
                  </a:lnTo>
                  <a:lnTo>
                    <a:pt x="257" y="362"/>
                  </a:lnTo>
                  <a:lnTo>
                    <a:pt x="273" y="355"/>
                  </a:lnTo>
                  <a:lnTo>
                    <a:pt x="288" y="345"/>
                  </a:lnTo>
                  <a:lnTo>
                    <a:pt x="303" y="334"/>
                  </a:lnTo>
                  <a:lnTo>
                    <a:pt x="316" y="323"/>
                  </a:lnTo>
                  <a:lnTo>
                    <a:pt x="328" y="308"/>
                  </a:lnTo>
                  <a:lnTo>
                    <a:pt x="338" y="294"/>
                  </a:lnTo>
                  <a:lnTo>
                    <a:pt x="348" y="279"/>
                  </a:lnTo>
                  <a:lnTo>
                    <a:pt x="356" y="263"/>
                  </a:lnTo>
                  <a:lnTo>
                    <a:pt x="362" y="244"/>
                  </a:lnTo>
                  <a:lnTo>
                    <a:pt x="366" y="227"/>
                  </a:lnTo>
                  <a:lnTo>
                    <a:pt x="369" y="208"/>
                  </a:lnTo>
                  <a:lnTo>
                    <a:pt x="370" y="189"/>
                  </a:lnTo>
                  <a:close/>
                  <a:moveTo>
                    <a:pt x="364" y="189"/>
                  </a:moveTo>
                  <a:lnTo>
                    <a:pt x="364" y="208"/>
                  </a:lnTo>
                  <a:lnTo>
                    <a:pt x="362" y="226"/>
                  </a:lnTo>
                  <a:lnTo>
                    <a:pt x="357" y="243"/>
                  </a:lnTo>
                  <a:lnTo>
                    <a:pt x="351" y="260"/>
                  </a:lnTo>
                  <a:lnTo>
                    <a:pt x="344" y="276"/>
                  </a:lnTo>
                  <a:lnTo>
                    <a:pt x="334" y="291"/>
                  </a:lnTo>
                  <a:lnTo>
                    <a:pt x="324" y="306"/>
                  </a:lnTo>
                  <a:lnTo>
                    <a:pt x="313" y="318"/>
                  </a:lnTo>
                  <a:lnTo>
                    <a:pt x="299" y="331"/>
                  </a:lnTo>
                  <a:lnTo>
                    <a:pt x="285" y="341"/>
                  </a:lnTo>
                  <a:lnTo>
                    <a:pt x="271" y="351"/>
                  </a:lnTo>
                  <a:lnTo>
                    <a:pt x="255" y="358"/>
                  </a:lnTo>
                  <a:lnTo>
                    <a:pt x="239" y="364"/>
                  </a:lnTo>
                  <a:lnTo>
                    <a:pt x="221" y="368"/>
                  </a:lnTo>
                  <a:lnTo>
                    <a:pt x="203" y="371"/>
                  </a:lnTo>
                  <a:lnTo>
                    <a:pt x="185" y="372"/>
                  </a:lnTo>
                  <a:lnTo>
                    <a:pt x="167" y="371"/>
                  </a:lnTo>
                  <a:lnTo>
                    <a:pt x="149" y="368"/>
                  </a:lnTo>
                  <a:lnTo>
                    <a:pt x="132" y="364"/>
                  </a:lnTo>
                  <a:lnTo>
                    <a:pt x="115" y="358"/>
                  </a:lnTo>
                  <a:lnTo>
                    <a:pt x="99" y="351"/>
                  </a:lnTo>
                  <a:lnTo>
                    <a:pt x="85" y="341"/>
                  </a:lnTo>
                  <a:lnTo>
                    <a:pt x="71" y="331"/>
                  </a:lnTo>
                  <a:lnTo>
                    <a:pt x="58" y="318"/>
                  </a:lnTo>
                  <a:lnTo>
                    <a:pt x="46" y="306"/>
                  </a:lnTo>
                  <a:lnTo>
                    <a:pt x="36" y="291"/>
                  </a:lnTo>
                  <a:lnTo>
                    <a:pt x="26" y="276"/>
                  </a:lnTo>
                  <a:lnTo>
                    <a:pt x="19" y="260"/>
                  </a:lnTo>
                  <a:lnTo>
                    <a:pt x="13" y="243"/>
                  </a:lnTo>
                  <a:lnTo>
                    <a:pt x="8" y="226"/>
                  </a:lnTo>
                  <a:lnTo>
                    <a:pt x="6" y="208"/>
                  </a:lnTo>
                  <a:lnTo>
                    <a:pt x="6" y="189"/>
                  </a:lnTo>
                  <a:lnTo>
                    <a:pt x="6" y="171"/>
                  </a:lnTo>
                  <a:lnTo>
                    <a:pt x="8" y="152"/>
                  </a:lnTo>
                  <a:lnTo>
                    <a:pt x="13" y="134"/>
                  </a:lnTo>
                  <a:lnTo>
                    <a:pt x="19" y="117"/>
                  </a:lnTo>
                  <a:lnTo>
                    <a:pt x="26" y="101"/>
                  </a:lnTo>
                  <a:lnTo>
                    <a:pt x="36" y="85"/>
                  </a:lnTo>
                  <a:lnTo>
                    <a:pt x="46" y="71"/>
                  </a:lnTo>
                  <a:lnTo>
                    <a:pt x="58" y="58"/>
                  </a:lnTo>
                  <a:lnTo>
                    <a:pt x="71" y="47"/>
                  </a:lnTo>
                  <a:lnTo>
                    <a:pt x="85" y="36"/>
                  </a:lnTo>
                  <a:lnTo>
                    <a:pt x="99" y="27"/>
                  </a:lnTo>
                  <a:lnTo>
                    <a:pt x="115" y="20"/>
                  </a:lnTo>
                  <a:lnTo>
                    <a:pt x="132" y="13"/>
                  </a:lnTo>
                  <a:lnTo>
                    <a:pt x="149" y="9"/>
                  </a:lnTo>
                  <a:lnTo>
                    <a:pt x="167" y="6"/>
                  </a:lnTo>
                  <a:lnTo>
                    <a:pt x="185" y="4"/>
                  </a:lnTo>
                  <a:lnTo>
                    <a:pt x="203" y="6"/>
                  </a:lnTo>
                  <a:lnTo>
                    <a:pt x="221" y="9"/>
                  </a:lnTo>
                  <a:lnTo>
                    <a:pt x="239" y="13"/>
                  </a:lnTo>
                  <a:lnTo>
                    <a:pt x="255" y="20"/>
                  </a:lnTo>
                  <a:lnTo>
                    <a:pt x="271" y="27"/>
                  </a:lnTo>
                  <a:lnTo>
                    <a:pt x="285" y="36"/>
                  </a:lnTo>
                  <a:lnTo>
                    <a:pt x="299" y="47"/>
                  </a:lnTo>
                  <a:lnTo>
                    <a:pt x="313" y="58"/>
                  </a:lnTo>
                  <a:lnTo>
                    <a:pt x="324" y="71"/>
                  </a:lnTo>
                  <a:lnTo>
                    <a:pt x="334" y="85"/>
                  </a:lnTo>
                  <a:lnTo>
                    <a:pt x="344" y="101"/>
                  </a:lnTo>
                  <a:lnTo>
                    <a:pt x="351" y="117"/>
                  </a:lnTo>
                  <a:lnTo>
                    <a:pt x="357" y="134"/>
                  </a:lnTo>
                  <a:lnTo>
                    <a:pt x="362" y="152"/>
                  </a:lnTo>
                  <a:lnTo>
                    <a:pt x="364" y="171"/>
                  </a:lnTo>
                  <a:lnTo>
                    <a:pt x="364" y="189"/>
                  </a:lnTo>
                  <a:close/>
                </a:path>
              </a:pathLst>
            </a:custGeom>
            <a:solidFill>
              <a:srgbClr val="BF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1" name="Freeform 379"/>
            <p:cNvSpPr>
              <a:spLocks noEditPoints="1"/>
            </p:cNvSpPr>
            <p:nvPr/>
          </p:nvSpPr>
          <p:spPr bwMode="auto">
            <a:xfrm>
              <a:off x="4303" y="2280"/>
              <a:ext cx="364" cy="372"/>
            </a:xfrm>
            <a:custGeom>
              <a:avLst/>
              <a:gdLst>
                <a:gd name="T0" fmla="*/ 361 w 364"/>
                <a:gd name="T1" fmla="*/ 148 h 372"/>
                <a:gd name="T2" fmla="*/ 342 w 364"/>
                <a:gd name="T3" fmla="*/ 97 h 372"/>
                <a:gd name="T4" fmla="*/ 311 w 364"/>
                <a:gd name="T5" fmla="*/ 54 h 372"/>
                <a:gd name="T6" fmla="*/ 270 w 364"/>
                <a:gd name="T7" fmla="*/ 21 h 372"/>
                <a:gd name="T8" fmla="*/ 218 w 364"/>
                <a:gd name="T9" fmla="*/ 3 h 372"/>
                <a:gd name="T10" fmla="*/ 164 w 364"/>
                <a:gd name="T11" fmla="*/ 0 h 372"/>
                <a:gd name="T12" fmla="*/ 111 w 364"/>
                <a:gd name="T13" fmla="*/ 14 h 372"/>
                <a:gd name="T14" fmla="*/ 67 w 364"/>
                <a:gd name="T15" fmla="*/ 43 h 372"/>
                <a:gd name="T16" fmla="*/ 30 w 364"/>
                <a:gd name="T17" fmla="*/ 81 h 372"/>
                <a:gd name="T18" fmla="*/ 8 w 364"/>
                <a:gd name="T19" fmla="*/ 131 h 372"/>
                <a:gd name="T20" fmla="*/ 0 w 364"/>
                <a:gd name="T21" fmla="*/ 186 h 372"/>
                <a:gd name="T22" fmla="*/ 8 w 364"/>
                <a:gd name="T23" fmla="*/ 241 h 372"/>
                <a:gd name="T24" fmla="*/ 30 w 364"/>
                <a:gd name="T25" fmla="*/ 290 h 372"/>
                <a:gd name="T26" fmla="*/ 67 w 364"/>
                <a:gd name="T27" fmla="*/ 330 h 372"/>
                <a:gd name="T28" fmla="*/ 111 w 364"/>
                <a:gd name="T29" fmla="*/ 358 h 372"/>
                <a:gd name="T30" fmla="*/ 164 w 364"/>
                <a:gd name="T31" fmla="*/ 371 h 372"/>
                <a:gd name="T32" fmla="*/ 218 w 364"/>
                <a:gd name="T33" fmla="*/ 368 h 372"/>
                <a:gd name="T34" fmla="*/ 270 w 364"/>
                <a:gd name="T35" fmla="*/ 349 h 372"/>
                <a:gd name="T36" fmla="*/ 311 w 364"/>
                <a:gd name="T37" fmla="*/ 317 h 372"/>
                <a:gd name="T38" fmla="*/ 342 w 364"/>
                <a:gd name="T39" fmla="*/ 274 h 372"/>
                <a:gd name="T40" fmla="*/ 361 w 364"/>
                <a:gd name="T41" fmla="*/ 223 h 372"/>
                <a:gd name="T42" fmla="*/ 360 w 364"/>
                <a:gd name="T43" fmla="*/ 186 h 372"/>
                <a:gd name="T44" fmla="*/ 352 w 364"/>
                <a:gd name="T45" fmla="*/ 240 h 372"/>
                <a:gd name="T46" fmla="*/ 329 w 364"/>
                <a:gd name="T47" fmla="*/ 287 h 372"/>
                <a:gd name="T48" fmla="*/ 295 w 364"/>
                <a:gd name="T49" fmla="*/ 325 h 372"/>
                <a:gd name="T50" fmla="*/ 252 w 364"/>
                <a:gd name="T51" fmla="*/ 352 h 372"/>
                <a:gd name="T52" fmla="*/ 200 w 364"/>
                <a:gd name="T53" fmla="*/ 366 h 372"/>
                <a:gd name="T54" fmla="*/ 146 w 364"/>
                <a:gd name="T55" fmla="*/ 364 h 372"/>
                <a:gd name="T56" fmla="*/ 97 w 364"/>
                <a:gd name="T57" fmla="*/ 345 h 372"/>
                <a:gd name="T58" fmla="*/ 57 w 364"/>
                <a:gd name="T59" fmla="*/ 314 h 372"/>
                <a:gd name="T60" fmla="*/ 26 w 364"/>
                <a:gd name="T61" fmla="*/ 273 h 372"/>
                <a:gd name="T62" fmla="*/ 8 w 364"/>
                <a:gd name="T63" fmla="*/ 222 h 372"/>
                <a:gd name="T64" fmla="*/ 5 w 364"/>
                <a:gd name="T65" fmla="*/ 168 h 372"/>
                <a:gd name="T66" fmla="*/ 18 w 364"/>
                <a:gd name="T67" fmla="*/ 115 h 372"/>
                <a:gd name="T68" fmla="*/ 46 w 364"/>
                <a:gd name="T69" fmla="*/ 71 h 372"/>
                <a:gd name="T70" fmla="*/ 83 w 364"/>
                <a:gd name="T71" fmla="*/ 36 h 372"/>
                <a:gd name="T72" fmla="*/ 129 w 364"/>
                <a:gd name="T73" fmla="*/ 13 h 372"/>
                <a:gd name="T74" fmla="*/ 182 w 364"/>
                <a:gd name="T75" fmla="*/ 4 h 372"/>
                <a:gd name="T76" fmla="*/ 235 w 364"/>
                <a:gd name="T77" fmla="*/ 13 h 372"/>
                <a:gd name="T78" fmla="*/ 281 w 364"/>
                <a:gd name="T79" fmla="*/ 36 h 372"/>
                <a:gd name="T80" fmla="*/ 318 w 364"/>
                <a:gd name="T81" fmla="*/ 71 h 372"/>
                <a:gd name="T82" fmla="*/ 346 w 364"/>
                <a:gd name="T83" fmla="*/ 115 h 372"/>
                <a:gd name="T84" fmla="*/ 359 w 364"/>
                <a:gd name="T85" fmla="*/ 168 h 37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64"/>
                <a:gd name="T130" fmla="*/ 0 h 372"/>
                <a:gd name="T131" fmla="*/ 364 w 364"/>
                <a:gd name="T132" fmla="*/ 372 h 37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64" h="372">
                  <a:moveTo>
                    <a:pt x="364" y="186"/>
                  </a:moveTo>
                  <a:lnTo>
                    <a:pt x="364" y="166"/>
                  </a:lnTo>
                  <a:lnTo>
                    <a:pt x="361" y="148"/>
                  </a:lnTo>
                  <a:lnTo>
                    <a:pt x="356" y="131"/>
                  </a:lnTo>
                  <a:lnTo>
                    <a:pt x="350" y="114"/>
                  </a:lnTo>
                  <a:lnTo>
                    <a:pt x="342" y="97"/>
                  </a:lnTo>
                  <a:lnTo>
                    <a:pt x="334" y="81"/>
                  </a:lnTo>
                  <a:lnTo>
                    <a:pt x="322" y="67"/>
                  </a:lnTo>
                  <a:lnTo>
                    <a:pt x="311" y="54"/>
                  </a:lnTo>
                  <a:lnTo>
                    <a:pt x="297" y="43"/>
                  </a:lnTo>
                  <a:lnTo>
                    <a:pt x="284" y="31"/>
                  </a:lnTo>
                  <a:lnTo>
                    <a:pt x="270" y="21"/>
                  </a:lnTo>
                  <a:lnTo>
                    <a:pt x="253" y="14"/>
                  </a:lnTo>
                  <a:lnTo>
                    <a:pt x="236" y="7"/>
                  </a:lnTo>
                  <a:lnTo>
                    <a:pt x="218" y="3"/>
                  </a:lnTo>
                  <a:lnTo>
                    <a:pt x="200" y="0"/>
                  </a:lnTo>
                  <a:lnTo>
                    <a:pt x="182" y="0"/>
                  </a:lnTo>
                  <a:lnTo>
                    <a:pt x="164" y="0"/>
                  </a:lnTo>
                  <a:lnTo>
                    <a:pt x="146" y="3"/>
                  </a:lnTo>
                  <a:lnTo>
                    <a:pt x="128" y="7"/>
                  </a:lnTo>
                  <a:lnTo>
                    <a:pt x="111" y="14"/>
                  </a:lnTo>
                  <a:lnTo>
                    <a:pt x="94" y="21"/>
                  </a:lnTo>
                  <a:lnTo>
                    <a:pt x="80" y="31"/>
                  </a:lnTo>
                  <a:lnTo>
                    <a:pt x="67" y="43"/>
                  </a:lnTo>
                  <a:lnTo>
                    <a:pt x="53" y="54"/>
                  </a:lnTo>
                  <a:lnTo>
                    <a:pt x="42" y="67"/>
                  </a:lnTo>
                  <a:lnTo>
                    <a:pt x="30" y="81"/>
                  </a:lnTo>
                  <a:lnTo>
                    <a:pt x="22" y="97"/>
                  </a:lnTo>
                  <a:lnTo>
                    <a:pt x="14" y="114"/>
                  </a:lnTo>
                  <a:lnTo>
                    <a:pt x="8" y="131"/>
                  </a:lnTo>
                  <a:lnTo>
                    <a:pt x="4" y="148"/>
                  </a:lnTo>
                  <a:lnTo>
                    <a:pt x="1" y="166"/>
                  </a:lnTo>
                  <a:lnTo>
                    <a:pt x="0" y="186"/>
                  </a:lnTo>
                  <a:lnTo>
                    <a:pt x="1" y="205"/>
                  </a:lnTo>
                  <a:lnTo>
                    <a:pt x="4" y="223"/>
                  </a:lnTo>
                  <a:lnTo>
                    <a:pt x="8" y="241"/>
                  </a:lnTo>
                  <a:lnTo>
                    <a:pt x="14" y="259"/>
                  </a:lnTo>
                  <a:lnTo>
                    <a:pt x="22" y="274"/>
                  </a:lnTo>
                  <a:lnTo>
                    <a:pt x="30" y="290"/>
                  </a:lnTo>
                  <a:lnTo>
                    <a:pt x="42" y="304"/>
                  </a:lnTo>
                  <a:lnTo>
                    <a:pt x="53" y="317"/>
                  </a:lnTo>
                  <a:lnTo>
                    <a:pt x="67" y="330"/>
                  </a:lnTo>
                  <a:lnTo>
                    <a:pt x="80" y="341"/>
                  </a:lnTo>
                  <a:lnTo>
                    <a:pt x="94" y="349"/>
                  </a:lnTo>
                  <a:lnTo>
                    <a:pt x="111" y="358"/>
                  </a:lnTo>
                  <a:lnTo>
                    <a:pt x="128" y="364"/>
                  </a:lnTo>
                  <a:lnTo>
                    <a:pt x="146" y="368"/>
                  </a:lnTo>
                  <a:lnTo>
                    <a:pt x="164" y="371"/>
                  </a:lnTo>
                  <a:lnTo>
                    <a:pt x="182" y="372"/>
                  </a:lnTo>
                  <a:lnTo>
                    <a:pt x="200" y="371"/>
                  </a:lnTo>
                  <a:lnTo>
                    <a:pt x="218" y="368"/>
                  </a:lnTo>
                  <a:lnTo>
                    <a:pt x="236" y="364"/>
                  </a:lnTo>
                  <a:lnTo>
                    <a:pt x="253" y="358"/>
                  </a:lnTo>
                  <a:lnTo>
                    <a:pt x="270" y="349"/>
                  </a:lnTo>
                  <a:lnTo>
                    <a:pt x="284" y="341"/>
                  </a:lnTo>
                  <a:lnTo>
                    <a:pt x="297" y="330"/>
                  </a:lnTo>
                  <a:lnTo>
                    <a:pt x="311" y="317"/>
                  </a:lnTo>
                  <a:lnTo>
                    <a:pt x="322" y="304"/>
                  </a:lnTo>
                  <a:lnTo>
                    <a:pt x="334" y="290"/>
                  </a:lnTo>
                  <a:lnTo>
                    <a:pt x="342" y="274"/>
                  </a:lnTo>
                  <a:lnTo>
                    <a:pt x="350" y="259"/>
                  </a:lnTo>
                  <a:lnTo>
                    <a:pt x="356" y="241"/>
                  </a:lnTo>
                  <a:lnTo>
                    <a:pt x="361" y="223"/>
                  </a:lnTo>
                  <a:lnTo>
                    <a:pt x="364" y="205"/>
                  </a:lnTo>
                  <a:lnTo>
                    <a:pt x="364" y="186"/>
                  </a:lnTo>
                  <a:close/>
                  <a:moveTo>
                    <a:pt x="360" y="186"/>
                  </a:moveTo>
                  <a:lnTo>
                    <a:pt x="359" y="205"/>
                  </a:lnTo>
                  <a:lnTo>
                    <a:pt x="356" y="222"/>
                  </a:lnTo>
                  <a:lnTo>
                    <a:pt x="352" y="240"/>
                  </a:lnTo>
                  <a:lnTo>
                    <a:pt x="346" y="256"/>
                  </a:lnTo>
                  <a:lnTo>
                    <a:pt x="338" y="273"/>
                  </a:lnTo>
                  <a:lnTo>
                    <a:pt x="329" y="287"/>
                  </a:lnTo>
                  <a:lnTo>
                    <a:pt x="318" y="301"/>
                  </a:lnTo>
                  <a:lnTo>
                    <a:pt x="307" y="314"/>
                  </a:lnTo>
                  <a:lnTo>
                    <a:pt x="295" y="325"/>
                  </a:lnTo>
                  <a:lnTo>
                    <a:pt x="281" y="337"/>
                  </a:lnTo>
                  <a:lnTo>
                    <a:pt x="267" y="345"/>
                  </a:lnTo>
                  <a:lnTo>
                    <a:pt x="252" y="352"/>
                  </a:lnTo>
                  <a:lnTo>
                    <a:pt x="235" y="359"/>
                  </a:lnTo>
                  <a:lnTo>
                    <a:pt x="218" y="364"/>
                  </a:lnTo>
                  <a:lnTo>
                    <a:pt x="200" y="366"/>
                  </a:lnTo>
                  <a:lnTo>
                    <a:pt x="182" y="366"/>
                  </a:lnTo>
                  <a:lnTo>
                    <a:pt x="164" y="366"/>
                  </a:lnTo>
                  <a:lnTo>
                    <a:pt x="146" y="364"/>
                  </a:lnTo>
                  <a:lnTo>
                    <a:pt x="129" y="359"/>
                  </a:lnTo>
                  <a:lnTo>
                    <a:pt x="112" y="352"/>
                  </a:lnTo>
                  <a:lnTo>
                    <a:pt x="97" y="345"/>
                  </a:lnTo>
                  <a:lnTo>
                    <a:pt x="83" y="337"/>
                  </a:lnTo>
                  <a:lnTo>
                    <a:pt x="69" y="325"/>
                  </a:lnTo>
                  <a:lnTo>
                    <a:pt x="57" y="314"/>
                  </a:lnTo>
                  <a:lnTo>
                    <a:pt x="46" y="301"/>
                  </a:lnTo>
                  <a:lnTo>
                    <a:pt x="35" y="287"/>
                  </a:lnTo>
                  <a:lnTo>
                    <a:pt x="26" y="273"/>
                  </a:lnTo>
                  <a:lnTo>
                    <a:pt x="18" y="256"/>
                  </a:lnTo>
                  <a:lnTo>
                    <a:pt x="12" y="240"/>
                  </a:lnTo>
                  <a:lnTo>
                    <a:pt x="8" y="222"/>
                  </a:lnTo>
                  <a:lnTo>
                    <a:pt x="5" y="205"/>
                  </a:lnTo>
                  <a:lnTo>
                    <a:pt x="4" y="186"/>
                  </a:lnTo>
                  <a:lnTo>
                    <a:pt x="5" y="168"/>
                  </a:lnTo>
                  <a:lnTo>
                    <a:pt x="8" y="149"/>
                  </a:lnTo>
                  <a:lnTo>
                    <a:pt x="12" y="132"/>
                  </a:lnTo>
                  <a:lnTo>
                    <a:pt x="18" y="115"/>
                  </a:lnTo>
                  <a:lnTo>
                    <a:pt x="26" y="99"/>
                  </a:lnTo>
                  <a:lnTo>
                    <a:pt x="35" y="84"/>
                  </a:lnTo>
                  <a:lnTo>
                    <a:pt x="46" y="71"/>
                  </a:lnTo>
                  <a:lnTo>
                    <a:pt x="57" y="58"/>
                  </a:lnTo>
                  <a:lnTo>
                    <a:pt x="69" y="46"/>
                  </a:lnTo>
                  <a:lnTo>
                    <a:pt x="83" y="36"/>
                  </a:lnTo>
                  <a:lnTo>
                    <a:pt x="97" y="27"/>
                  </a:lnTo>
                  <a:lnTo>
                    <a:pt x="112" y="19"/>
                  </a:lnTo>
                  <a:lnTo>
                    <a:pt x="129" y="13"/>
                  </a:lnTo>
                  <a:lnTo>
                    <a:pt x="146" y="9"/>
                  </a:lnTo>
                  <a:lnTo>
                    <a:pt x="164" y="6"/>
                  </a:lnTo>
                  <a:lnTo>
                    <a:pt x="182" y="4"/>
                  </a:lnTo>
                  <a:lnTo>
                    <a:pt x="200" y="6"/>
                  </a:lnTo>
                  <a:lnTo>
                    <a:pt x="218" y="9"/>
                  </a:lnTo>
                  <a:lnTo>
                    <a:pt x="235" y="13"/>
                  </a:lnTo>
                  <a:lnTo>
                    <a:pt x="252" y="19"/>
                  </a:lnTo>
                  <a:lnTo>
                    <a:pt x="267" y="27"/>
                  </a:lnTo>
                  <a:lnTo>
                    <a:pt x="281" y="36"/>
                  </a:lnTo>
                  <a:lnTo>
                    <a:pt x="295" y="46"/>
                  </a:lnTo>
                  <a:lnTo>
                    <a:pt x="307" y="58"/>
                  </a:lnTo>
                  <a:lnTo>
                    <a:pt x="318" y="71"/>
                  </a:lnTo>
                  <a:lnTo>
                    <a:pt x="329" y="84"/>
                  </a:lnTo>
                  <a:lnTo>
                    <a:pt x="338" y="99"/>
                  </a:lnTo>
                  <a:lnTo>
                    <a:pt x="346" y="115"/>
                  </a:lnTo>
                  <a:lnTo>
                    <a:pt x="352" y="132"/>
                  </a:lnTo>
                  <a:lnTo>
                    <a:pt x="356" y="149"/>
                  </a:lnTo>
                  <a:lnTo>
                    <a:pt x="359" y="168"/>
                  </a:lnTo>
                  <a:lnTo>
                    <a:pt x="360" y="186"/>
                  </a:lnTo>
                  <a:close/>
                </a:path>
              </a:pathLst>
            </a:custGeom>
            <a:solidFill>
              <a:srgbClr val="BF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2" name="Freeform 380"/>
            <p:cNvSpPr>
              <a:spLocks noEditPoints="1"/>
            </p:cNvSpPr>
            <p:nvPr/>
          </p:nvSpPr>
          <p:spPr bwMode="auto">
            <a:xfrm>
              <a:off x="4306" y="2281"/>
              <a:ext cx="358" cy="368"/>
            </a:xfrm>
            <a:custGeom>
              <a:avLst/>
              <a:gdLst>
                <a:gd name="T0" fmla="*/ 356 w 358"/>
                <a:gd name="T1" fmla="*/ 148 h 368"/>
                <a:gd name="T2" fmla="*/ 338 w 358"/>
                <a:gd name="T3" fmla="*/ 97 h 368"/>
                <a:gd name="T4" fmla="*/ 307 w 358"/>
                <a:gd name="T5" fmla="*/ 54 h 368"/>
                <a:gd name="T6" fmla="*/ 265 w 358"/>
                <a:gd name="T7" fmla="*/ 23 h 368"/>
                <a:gd name="T8" fmla="*/ 215 w 358"/>
                <a:gd name="T9" fmla="*/ 5 h 368"/>
                <a:gd name="T10" fmla="*/ 161 w 358"/>
                <a:gd name="T11" fmla="*/ 2 h 368"/>
                <a:gd name="T12" fmla="*/ 109 w 358"/>
                <a:gd name="T13" fmla="*/ 16 h 368"/>
                <a:gd name="T14" fmla="*/ 65 w 358"/>
                <a:gd name="T15" fmla="*/ 43 h 368"/>
                <a:gd name="T16" fmla="*/ 30 w 358"/>
                <a:gd name="T17" fmla="*/ 81 h 368"/>
                <a:gd name="T18" fmla="*/ 7 w 358"/>
                <a:gd name="T19" fmla="*/ 130 h 368"/>
                <a:gd name="T20" fmla="*/ 0 w 358"/>
                <a:gd name="T21" fmla="*/ 185 h 368"/>
                <a:gd name="T22" fmla="*/ 7 w 358"/>
                <a:gd name="T23" fmla="*/ 239 h 368"/>
                <a:gd name="T24" fmla="*/ 30 w 358"/>
                <a:gd name="T25" fmla="*/ 287 h 368"/>
                <a:gd name="T26" fmla="*/ 65 w 358"/>
                <a:gd name="T27" fmla="*/ 327 h 368"/>
                <a:gd name="T28" fmla="*/ 109 w 358"/>
                <a:gd name="T29" fmla="*/ 354 h 368"/>
                <a:gd name="T30" fmla="*/ 161 w 358"/>
                <a:gd name="T31" fmla="*/ 367 h 368"/>
                <a:gd name="T32" fmla="*/ 215 w 358"/>
                <a:gd name="T33" fmla="*/ 364 h 368"/>
                <a:gd name="T34" fmla="*/ 265 w 358"/>
                <a:gd name="T35" fmla="*/ 347 h 368"/>
                <a:gd name="T36" fmla="*/ 307 w 358"/>
                <a:gd name="T37" fmla="*/ 314 h 368"/>
                <a:gd name="T38" fmla="*/ 338 w 358"/>
                <a:gd name="T39" fmla="*/ 272 h 368"/>
                <a:gd name="T40" fmla="*/ 356 w 358"/>
                <a:gd name="T41" fmla="*/ 222 h 368"/>
                <a:gd name="T42" fmla="*/ 354 w 358"/>
                <a:gd name="T43" fmla="*/ 185 h 368"/>
                <a:gd name="T44" fmla="*/ 346 w 358"/>
                <a:gd name="T45" fmla="*/ 238 h 368"/>
                <a:gd name="T46" fmla="*/ 324 w 358"/>
                <a:gd name="T47" fmla="*/ 284 h 368"/>
                <a:gd name="T48" fmla="*/ 290 w 358"/>
                <a:gd name="T49" fmla="*/ 323 h 368"/>
                <a:gd name="T50" fmla="*/ 247 w 358"/>
                <a:gd name="T51" fmla="*/ 350 h 368"/>
                <a:gd name="T52" fmla="*/ 197 w 358"/>
                <a:gd name="T53" fmla="*/ 363 h 368"/>
                <a:gd name="T54" fmla="*/ 144 w 358"/>
                <a:gd name="T55" fmla="*/ 360 h 368"/>
                <a:gd name="T56" fmla="*/ 96 w 358"/>
                <a:gd name="T57" fmla="*/ 341 h 368"/>
                <a:gd name="T58" fmla="*/ 55 w 358"/>
                <a:gd name="T59" fmla="*/ 311 h 368"/>
                <a:gd name="T60" fmla="*/ 25 w 358"/>
                <a:gd name="T61" fmla="*/ 270 h 368"/>
                <a:gd name="T62" fmla="*/ 8 w 358"/>
                <a:gd name="T63" fmla="*/ 221 h 368"/>
                <a:gd name="T64" fmla="*/ 5 w 358"/>
                <a:gd name="T65" fmla="*/ 167 h 368"/>
                <a:gd name="T66" fmla="*/ 18 w 358"/>
                <a:gd name="T67" fmla="*/ 116 h 368"/>
                <a:gd name="T68" fmla="*/ 44 w 358"/>
                <a:gd name="T69" fmla="*/ 71 h 368"/>
                <a:gd name="T70" fmla="*/ 82 w 358"/>
                <a:gd name="T71" fmla="*/ 36 h 368"/>
                <a:gd name="T72" fmla="*/ 128 w 358"/>
                <a:gd name="T73" fmla="*/ 15 h 368"/>
                <a:gd name="T74" fmla="*/ 179 w 358"/>
                <a:gd name="T75" fmla="*/ 6 h 368"/>
                <a:gd name="T76" fmla="*/ 230 w 358"/>
                <a:gd name="T77" fmla="*/ 15 h 368"/>
                <a:gd name="T78" fmla="*/ 276 w 358"/>
                <a:gd name="T79" fmla="*/ 36 h 368"/>
                <a:gd name="T80" fmla="*/ 314 w 358"/>
                <a:gd name="T81" fmla="*/ 71 h 368"/>
                <a:gd name="T82" fmla="*/ 340 w 358"/>
                <a:gd name="T83" fmla="*/ 116 h 368"/>
                <a:gd name="T84" fmla="*/ 353 w 358"/>
                <a:gd name="T85" fmla="*/ 167 h 36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8"/>
                <a:gd name="T130" fmla="*/ 0 h 368"/>
                <a:gd name="T131" fmla="*/ 358 w 358"/>
                <a:gd name="T132" fmla="*/ 368 h 36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8" h="368">
                  <a:moveTo>
                    <a:pt x="358" y="185"/>
                  </a:moveTo>
                  <a:lnTo>
                    <a:pt x="358" y="167"/>
                  </a:lnTo>
                  <a:lnTo>
                    <a:pt x="356" y="148"/>
                  </a:lnTo>
                  <a:lnTo>
                    <a:pt x="351" y="130"/>
                  </a:lnTo>
                  <a:lnTo>
                    <a:pt x="345" y="113"/>
                  </a:lnTo>
                  <a:lnTo>
                    <a:pt x="338" y="97"/>
                  </a:lnTo>
                  <a:lnTo>
                    <a:pt x="328" y="81"/>
                  </a:lnTo>
                  <a:lnTo>
                    <a:pt x="318" y="67"/>
                  </a:lnTo>
                  <a:lnTo>
                    <a:pt x="307" y="54"/>
                  </a:lnTo>
                  <a:lnTo>
                    <a:pt x="293" y="43"/>
                  </a:lnTo>
                  <a:lnTo>
                    <a:pt x="279" y="32"/>
                  </a:lnTo>
                  <a:lnTo>
                    <a:pt x="265" y="23"/>
                  </a:lnTo>
                  <a:lnTo>
                    <a:pt x="249" y="16"/>
                  </a:lnTo>
                  <a:lnTo>
                    <a:pt x="233" y="9"/>
                  </a:lnTo>
                  <a:lnTo>
                    <a:pt x="215" y="5"/>
                  </a:lnTo>
                  <a:lnTo>
                    <a:pt x="197" y="2"/>
                  </a:lnTo>
                  <a:lnTo>
                    <a:pt x="179" y="0"/>
                  </a:lnTo>
                  <a:lnTo>
                    <a:pt x="161" y="2"/>
                  </a:lnTo>
                  <a:lnTo>
                    <a:pt x="143" y="5"/>
                  </a:lnTo>
                  <a:lnTo>
                    <a:pt x="126" y="9"/>
                  </a:lnTo>
                  <a:lnTo>
                    <a:pt x="109" y="16"/>
                  </a:lnTo>
                  <a:lnTo>
                    <a:pt x="93" y="23"/>
                  </a:lnTo>
                  <a:lnTo>
                    <a:pt x="79" y="32"/>
                  </a:lnTo>
                  <a:lnTo>
                    <a:pt x="65" y="43"/>
                  </a:lnTo>
                  <a:lnTo>
                    <a:pt x="52" y="54"/>
                  </a:lnTo>
                  <a:lnTo>
                    <a:pt x="40" y="67"/>
                  </a:lnTo>
                  <a:lnTo>
                    <a:pt x="30" y="81"/>
                  </a:lnTo>
                  <a:lnTo>
                    <a:pt x="20" y="97"/>
                  </a:lnTo>
                  <a:lnTo>
                    <a:pt x="13" y="113"/>
                  </a:lnTo>
                  <a:lnTo>
                    <a:pt x="7" y="130"/>
                  </a:lnTo>
                  <a:lnTo>
                    <a:pt x="2" y="148"/>
                  </a:lnTo>
                  <a:lnTo>
                    <a:pt x="0" y="167"/>
                  </a:lnTo>
                  <a:lnTo>
                    <a:pt x="0" y="185"/>
                  </a:lnTo>
                  <a:lnTo>
                    <a:pt x="0" y="204"/>
                  </a:lnTo>
                  <a:lnTo>
                    <a:pt x="2" y="222"/>
                  </a:lnTo>
                  <a:lnTo>
                    <a:pt x="7" y="239"/>
                  </a:lnTo>
                  <a:lnTo>
                    <a:pt x="13" y="256"/>
                  </a:lnTo>
                  <a:lnTo>
                    <a:pt x="20" y="272"/>
                  </a:lnTo>
                  <a:lnTo>
                    <a:pt x="30" y="287"/>
                  </a:lnTo>
                  <a:lnTo>
                    <a:pt x="40" y="302"/>
                  </a:lnTo>
                  <a:lnTo>
                    <a:pt x="52" y="314"/>
                  </a:lnTo>
                  <a:lnTo>
                    <a:pt x="65" y="327"/>
                  </a:lnTo>
                  <a:lnTo>
                    <a:pt x="79" y="337"/>
                  </a:lnTo>
                  <a:lnTo>
                    <a:pt x="93" y="347"/>
                  </a:lnTo>
                  <a:lnTo>
                    <a:pt x="109" y="354"/>
                  </a:lnTo>
                  <a:lnTo>
                    <a:pt x="126" y="360"/>
                  </a:lnTo>
                  <a:lnTo>
                    <a:pt x="143" y="364"/>
                  </a:lnTo>
                  <a:lnTo>
                    <a:pt x="161" y="367"/>
                  </a:lnTo>
                  <a:lnTo>
                    <a:pt x="179" y="368"/>
                  </a:lnTo>
                  <a:lnTo>
                    <a:pt x="197" y="367"/>
                  </a:lnTo>
                  <a:lnTo>
                    <a:pt x="215" y="364"/>
                  </a:lnTo>
                  <a:lnTo>
                    <a:pt x="233" y="360"/>
                  </a:lnTo>
                  <a:lnTo>
                    <a:pt x="249" y="354"/>
                  </a:lnTo>
                  <a:lnTo>
                    <a:pt x="265" y="347"/>
                  </a:lnTo>
                  <a:lnTo>
                    <a:pt x="279" y="337"/>
                  </a:lnTo>
                  <a:lnTo>
                    <a:pt x="293" y="327"/>
                  </a:lnTo>
                  <a:lnTo>
                    <a:pt x="307" y="314"/>
                  </a:lnTo>
                  <a:lnTo>
                    <a:pt x="318" y="302"/>
                  </a:lnTo>
                  <a:lnTo>
                    <a:pt x="328" y="287"/>
                  </a:lnTo>
                  <a:lnTo>
                    <a:pt x="338" y="272"/>
                  </a:lnTo>
                  <a:lnTo>
                    <a:pt x="345" y="256"/>
                  </a:lnTo>
                  <a:lnTo>
                    <a:pt x="351" y="239"/>
                  </a:lnTo>
                  <a:lnTo>
                    <a:pt x="356" y="222"/>
                  </a:lnTo>
                  <a:lnTo>
                    <a:pt x="358" y="204"/>
                  </a:lnTo>
                  <a:lnTo>
                    <a:pt x="358" y="185"/>
                  </a:lnTo>
                  <a:close/>
                  <a:moveTo>
                    <a:pt x="354" y="185"/>
                  </a:moveTo>
                  <a:lnTo>
                    <a:pt x="353" y="204"/>
                  </a:lnTo>
                  <a:lnTo>
                    <a:pt x="350" y="221"/>
                  </a:lnTo>
                  <a:lnTo>
                    <a:pt x="346" y="238"/>
                  </a:lnTo>
                  <a:lnTo>
                    <a:pt x="340" y="255"/>
                  </a:lnTo>
                  <a:lnTo>
                    <a:pt x="333" y="270"/>
                  </a:lnTo>
                  <a:lnTo>
                    <a:pt x="324" y="284"/>
                  </a:lnTo>
                  <a:lnTo>
                    <a:pt x="314" y="299"/>
                  </a:lnTo>
                  <a:lnTo>
                    <a:pt x="303" y="311"/>
                  </a:lnTo>
                  <a:lnTo>
                    <a:pt x="290" y="323"/>
                  </a:lnTo>
                  <a:lnTo>
                    <a:pt x="276" y="333"/>
                  </a:lnTo>
                  <a:lnTo>
                    <a:pt x="262" y="341"/>
                  </a:lnTo>
                  <a:lnTo>
                    <a:pt x="247" y="350"/>
                  </a:lnTo>
                  <a:lnTo>
                    <a:pt x="230" y="355"/>
                  </a:lnTo>
                  <a:lnTo>
                    <a:pt x="214" y="360"/>
                  </a:lnTo>
                  <a:lnTo>
                    <a:pt x="197" y="363"/>
                  </a:lnTo>
                  <a:lnTo>
                    <a:pt x="179" y="364"/>
                  </a:lnTo>
                  <a:lnTo>
                    <a:pt x="161" y="363"/>
                  </a:lnTo>
                  <a:lnTo>
                    <a:pt x="144" y="360"/>
                  </a:lnTo>
                  <a:lnTo>
                    <a:pt x="128" y="355"/>
                  </a:lnTo>
                  <a:lnTo>
                    <a:pt x="111" y="350"/>
                  </a:lnTo>
                  <a:lnTo>
                    <a:pt x="96" y="341"/>
                  </a:lnTo>
                  <a:lnTo>
                    <a:pt x="82" y="333"/>
                  </a:lnTo>
                  <a:lnTo>
                    <a:pt x="68" y="323"/>
                  </a:lnTo>
                  <a:lnTo>
                    <a:pt x="55" y="311"/>
                  </a:lnTo>
                  <a:lnTo>
                    <a:pt x="44" y="299"/>
                  </a:lnTo>
                  <a:lnTo>
                    <a:pt x="34" y="284"/>
                  </a:lnTo>
                  <a:lnTo>
                    <a:pt x="25" y="270"/>
                  </a:lnTo>
                  <a:lnTo>
                    <a:pt x="18" y="255"/>
                  </a:lnTo>
                  <a:lnTo>
                    <a:pt x="12" y="238"/>
                  </a:lnTo>
                  <a:lnTo>
                    <a:pt x="8" y="221"/>
                  </a:lnTo>
                  <a:lnTo>
                    <a:pt x="5" y="204"/>
                  </a:lnTo>
                  <a:lnTo>
                    <a:pt x="4" y="185"/>
                  </a:lnTo>
                  <a:lnTo>
                    <a:pt x="5" y="167"/>
                  </a:lnTo>
                  <a:lnTo>
                    <a:pt x="8" y="148"/>
                  </a:lnTo>
                  <a:lnTo>
                    <a:pt x="12" y="131"/>
                  </a:lnTo>
                  <a:lnTo>
                    <a:pt x="18" y="116"/>
                  </a:lnTo>
                  <a:lnTo>
                    <a:pt x="25" y="100"/>
                  </a:lnTo>
                  <a:lnTo>
                    <a:pt x="34" y="84"/>
                  </a:lnTo>
                  <a:lnTo>
                    <a:pt x="44" y="71"/>
                  </a:lnTo>
                  <a:lnTo>
                    <a:pt x="55" y="59"/>
                  </a:lnTo>
                  <a:lnTo>
                    <a:pt x="68" y="47"/>
                  </a:lnTo>
                  <a:lnTo>
                    <a:pt x="82" y="36"/>
                  </a:lnTo>
                  <a:lnTo>
                    <a:pt x="96" y="27"/>
                  </a:lnTo>
                  <a:lnTo>
                    <a:pt x="111" y="20"/>
                  </a:lnTo>
                  <a:lnTo>
                    <a:pt x="128" y="15"/>
                  </a:lnTo>
                  <a:lnTo>
                    <a:pt x="144" y="10"/>
                  </a:lnTo>
                  <a:lnTo>
                    <a:pt x="161" y="8"/>
                  </a:lnTo>
                  <a:lnTo>
                    <a:pt x="179" y="6"/>
                  </a:lnTo>
                  <a:lnTo>
                    <a:pt x="197" y="8"/>
                  </a:lnTo>
                  <a:lnTo>
                    <a:pt x="214" y="10"/>
                  </a:lnTo>
                  <a:lnTo>
                    <a:pt x="230" y="15"/>
                  </a:lnTo>
                  <a:lnTo>
                    <a:pt x="247" y="20"/>
                  </a:lnTo>
                  <a:lnTo>
                    <a:pt x="262" y="27"/>
                  </a:lnTo>
                  <a:lnTo>
                    <a:pt x="276" y="36"/>
                  </a:lnTo>
                  <a:lnTo>
                    <a:pt x="290" y="47"/>
                  </a:lnTo>
                  <a:lnTo>
                    <a:pt x="303" y="59"/>
                  </a:lnTo>
                  <a:lnTo>
                    <a:pt x="314" y="71"/>
                  </a:lnTo>
                  <a:lnTo>
                    <a:pt x="324" y="84"/>
                  </a:lnTo>
                  <a:lnTo>
                    <a:pt x="333" y="100"/>
                  </a:lnTo>
                  <a:lnTo>
                    <a:pt x="340" y="116"/>
                  </a:lnTo>
                  <a:lnTo>
                    <a:pt x="346" y="131"/>
                  </a:lnTo>
                  <a:lnTo>
                    <a:pt x="350" y="148"/>
                  </a:lnTo>
                  <a:lnTo>
                    <a:pt x="353" y="167"/>
                  </a:lnTo>
                  <a:lnTo>
                    <a:pt x="354" y="185"/>
                  </a:lnTo>
                  <a:close/>
                </a:path>
              </a:pathLst>
            </a:custGeom>
            <a:solidFill>
              <a:srgbClr val="BF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3" name="Freeform 381"/>
            <p:cNvSpPr>
              <a:spLocks noEditPoints="1"/>
            </p:cNvSpPr>
            <p:nvPr/>
          </p:nvSpPr>
          <p:spPr bwMode="auto">
            <a:xfrm>
              <a:off x="4307" y="2284"/>
              <a:ext cx="356" cy="362"/>
            </a:xfrm>
            <a:custGeom>
              <a:avLst/>
              <a:gdLst>
                <a:gd name="T0" fmla="*/ 352 w 356"/>
                <a:gd name="T1" fmla="*/ 145 h 362"/>
                <a:gd name="T2" fmla="*/ 334 w 356"/>
                <a:gd name="T3" fmla="*/ 95 h 362"/>
                <a:gd name="T4" fmla="*/ 303 w 356"/>
                <a:gd name="T5" fmla="*/ 54 h 362"/>
                <a:gd name="T6" fmla="*/ 263 w 356"/>
                <a:gd name="T7" fmla="*/ 23 h 362"/>
                <a:gd name="T8" fmla="*/ 214 w 356"/>
                <a:gd name="T9" fmla="*/ 5 h 362"/>
                <a:gd name="T10" fmla="*/ 160 w 356"/>
                <a:gd name="T11" fmla="*/ 2 h 362"/>
                <a:gd name="T12" fmla="*/ 108 w 356"/>
                <a:gd name="T13" fmla="*/ 15 h 362"/>
                <a:gd name="T14" fmla="*/ 65 w 356"/>
                <a:gd name="T15" fmla="*/ 42 h 362"/>
                <a:gd name="T16" fmla="*/ 31 w 356"/>
                <a:gd name="T17" fmla="*/ 80 h 362"/>
                <a:gd name="T18" fmla="*/ 8 w 356"/>
                <a:gd name="T19" fmla="*/ 128 h 362"/>
                <a:gd name="T20" fmla="*/ 0 w 356"/>
                <a:gd name="T21" fmla="*/ 182 h 362"/>
                <a:gd name="T22" fmla="*/ 8 w 356"/>
                <a:gd name="T23" fmla="*/ 236 h 362"/>
                <a:gd name="T24" fmla="*/ 31 w 356"/>
                <a:gd name="T25" fmla="*/ 283 h 362"/>
                <a:gd name="T26" fmla="*/ 65 w 356"/>
                <a:gd name="T27" fmla="*/ 321 h 362"/>
                <a:gd name="T28" fmla="*/ 108 w 356"/>
                <a:gd name="T29" fmla="*/ 348 h 362"/>
                <a:gd name="T30" fmla="*/ 160 w 356"/>
                <a:gd name="T31" fmla="*/ 362 h 362"/>
                <a:gd name="T32" fmla="*/ 214 w 356"/>
                <a:gd name="T33" fmla="*/ 360 h 362"/>
                <a:gd name="T34" fmla="*/ 263 w 356"/>
                <a:gd name="T35" fmla="*/ 341 h 362"/>
                <a:gd name="T36" fmla="*/ 303 w 356"/>
                <a:gd name="T37" fmla="*/ 310 h 362"/>
                <a:gd name="T38" fmla="*/ 334 w 356"/>
                <a:gd name="T39" fmla="*/ 269 h 362"/>
                <a:gd name="T40" fmla="*/ 352 w 356"/>
                <a:gd name="T41" fmla="*/ 218 h 362"/>
                <a:gd name="T42" fmla="*/ 350 w 356"/>
                <a:gd name="T43" fmla="*/ 182 h 362"/>
                <a:gd name="T44" fmla="*/ 342 w 356"/>
                <a:gd name="T45" fmla="*/ 235 h 362"/>
                <a:gd name="T46" fmla="*/ 321 w 356"/>
                <a:gd name="T47" fmla="*/ 280 h 362"/>
                <a:gd name="T48" fmla="*/ 288 w 356"/>
                <a:gd name="T49" fmla="*/ 317 h 362"/>
                <a:gd name="T50" fmla="*/ 245 w 356"/>
                <a:gd name="T51" fmla="*/ 344 h 362"/>
                <a:gd name="T52" fmla="*/ 196 w 356"/>
                <a:gd name="T53" fmla="*/ 357 h 362"/>
                <a:gd name="T54" fmla="*/ 143 w 356"/>
                <a:gd name="T55" fmla="*/ 354 h 362"/>
                <a:gd name="T56" fmla="*/ 96 w 356"/>
                <a:gd name="T57" fmla="*/ 337 h 362"/>
                <a:gd name="T58" fmla="*/ 56 w 356"/>
                <a:gd name="T59" fmla="*/ 306 h 362"/>
                <a:gd name="T60" fmla="*/ 26 w 356"/>
                <a:gd name="T61" fmla="*/ 266 h 362"/>
                <a:gd name="T62" fmla="*/ 10 w 356"/>
                <a:gd name="T63" fmla="*/ 218 h 362"/>
                <a:gd name="T64" fmla="*/ 7 w 356"/>
                <a:gd name="T65" fmla="*/ 164 h 362"/>
                <a:gd name="T66" fmla="*/ 19 w 356"/>
                <a:gd name="T67" fmla="*/ 113 h 362"/>
                <a:gd name="T68" fmla="*/ 44 w 356"/>
                <a:gd name="T69" fmla="*/ 70 h 362"/>
                <a:gd name="T70" fmla="*/ 82 w 356"/>
                <a:gd name="T71" fmla="*/ 36 h 362"/>
                <a:gd name="T72" fmla="*/ 127 w 356"/>
                <a:gd name="T73" fmla="*/ 13 h 362"/>
                <a:gd name="T74" fmla="*/ 178 w 356"/>
                <a:gd name="T75" fmla="*/ 6 h 362"/>
                <a:gd name="T76" fmla="*/ 229 w 356"/>
                <a:gd name="T77" fmla="*/ 13 h 362"/>
                <a:gd name="T78" fmla="*/ 274 w 356"/>
                <a:gd name="T79" fmla="*/ 36 h 362"/>
                <a:gd name="T80" fmla="*/ 312 w 356"/>
                <a:gd name="T81" fmla="*/ 70 h 362"/>
                <a:gd name="T82" fmla="*/ 337 w 356"/>
                <a:gd name="T83" fmla="*/ 113 h 362"/>
                <a:gd name="T84" fmla="*/ 349 w 356"/>
                <a:gd name="T85" fmla="*/ 164 h 36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6"/>
                <a:gd name="T130" fmla="*/ 0 h 362"/>
                <a:gd name="T131" fmla="*/ 356 w 356"/>
                <a:gd name="T132" fmla="*/ 362 h 36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6" h="362">
                  <a:moveTo>
                    <a:pt x="356" y="182"/>
                  </a:moveTo>
                  <a:lnTo>
                    <a:pt x="355" y="164"/>
                  </a:lnTo>
                  <a:lnTo>
                    <a:pt x="352" y="145"/>
                  </a:lnTo>
                  <a:lnTo>
                    <a:pt x="348" y="128"/>
                  </a:lnTo>
                  <a:lnTo>
                    <a:pt x="342" y="111"/>
                  </a:lnTo>
                  <a:lnTo>
                    <a:pt x="334" y="95"/>
                  </a:lnTo>
                  <a:lnTo>
                    <a:pt x="325" y="80"/>
                  </a:lnTo>
                  <a:lnTo>
                    <a:pt x="314" y="67"/>
                  </a:lnTo>
                  <a:lnTo>
                    <a:pt x="303" y="54"/>
                  </a:lnTo>
                  <a:lnTo>
                    <a:pt x="291" y="42"/>
                  </a:lnTo>
                  <a:lnTo>
                    <a:pt x="277" y="32"/>
                  </a:lnTo>
                  <a:lnTo>
                    <a:pt x="263" y="23"/>
                  </a:lnTo>
                  <a:lnTo>
                    <a:pt x="248" y="15"/>
                  </a:lnTo>
                  <a:lnTo>
                    <a:pt x="231" y="9"/>
                  </a:lnTo>
                  <a:lnTo>
                    <a:pt x="214" y="5"/>
                  </a:lnTo>
                  <a:lnTo>
                    <a:pt x="196" y="2"/>
                  </a:lnTo>
                  <a:lnTo>
                    <a:pt x="178" y="0"/>
                  </a:lnTo>
                  <a:lnTo>
                    <a:pt x="160" y="2"/>
                  </a:lnTo>
                  <a:lnTo>
                    <a:pt x="142" y="5"/>
                  </a:lnTo>
                  <a:lnTo>
                    <a:pt x="125" y="9"/>
                  </a:lnTo>
                  <a:lnTo>
                    <a:pt x="108" y="15"/>
                  </a:lnTo>
                  <a:lnTo>
                    <a:pt x="93" y="23"/>
                  </a:lnTo>
                  <a:lnTo>
                    <a:pt x="79" y="32"/>
                  </a:lnTo>
                  <a:lnTo>
                    <a:pt x="65" y="42"/>
                  </a:lnTo>
                  <a:lnTo>
                    <a:pt x="53" y="54"/>
                  </a:lnTo>
                  <a:lnTo>
                    <a:pt x="42" y="67"/>
                  </a:lnTo>
                  <a:lnTo>
                    <a:pt x="31" y="80"/>
                  </a:lnTo>
                  <a:lnTo>
                    <a:pt x="22" y="95"/>
                  </a:lnTo>
                  <a:lnTo>
                    <a:pt x="14" y="111"/>
                  </a:lnTo>
                  <a:lnTo>
                    <a:pt x="8" y="128"/>
                  </a:lnTo>
                  <a:lnTo>
                    <a:pt x="4" y="145"/>
                  </a:lnTo>
                  <a:lnTo>
                    <a:pt x="1" y="164"/>
                  </a:lnTo>
                  <a:lnTo>
                    <a:pt x="0" y="182"/>
                  </a:lnTo>
                  <a:lnTo>
                    <a:pt x="1" y="201"/>
                  </a:lnTo>
                  <a:lnTo>
                    <a:pt x="4" y="218"/>
                  </a:lnTo>
                  <a:lnTo>
                    <a:pt x="8" y="236"/>
                  </a:lnTo>
                  <a:lnTo>
                    <a:pt x="14" y="252"/>
                  </a:lnTo>
                  <a:lnTo>
                    <a:pt x="22" y="269"/>
                  </a:lnTo>
                  <a:lnTo>
                    <a:pt x="31" y="283"/>
                  </a:lnTo>
                  <a:lnTo>
                    <a:pt x="42" y="297"/>
                  </a:lnTo>
                  <a:lnTo>
                    <a:pt x="53" y="310"/>
                  </a:lnTo>
                  <a:lnTo>
                    <a:pt x="65" y="321"/>
                  </a:lnTo>
                  <a:lnTo>
                    <a:pt x="79" y="333"/>
                  </a:lnTo>
                  <a:lnTo>
                    <a:pt x="93" y="341"/>
                  </a:lnTo>
                  <a:lnTo>
                    <a:pt x="108" y="348"/>
                  </a:lnTo>
                  <a:lnTo>
                    <a:pt x="125" y="355"/>
                  </a:lnTo>
                  <a:lnTo>
                    <a:pt x="142" y="360"/>
                  </a:lnTo>
                  <a:lnTo>
                    <a:pt x="160" y="362"/>
                  </a:lnTo>
                  <a:lnTo>
                    <a:pt x="178" y="362"/>
                  </a:lnTo>
                  <a:lnTo>
                    <a:pt x="196" y="362"/>
                  </a:lnTo>
                  <a:lnTo>
                    <a:pt x="214" y="360"/>
                  </a:lnTo>
                  <a:lnTo>
                    <a:pt x="231" y="355"/>
                  </a:lnTo>
                  <a:lnTo>
                    <a:pt x="248" y="348"/>
                  </a:lnTo>
                  <a:lnTo>
                    <a:pt x="263" y="341"/>
                  </a:lnTo>
                  <a:lnTo>
                    <a:pt x="277" y="333"/>
                  </a:lnTo>
                  <a:lnTo>
                    <a:pt x="291" y="321"/>
                  </a:lnTo>
                  <a:lnTo>
                    <a:pt x="303" y="310"/>
                  </a:lnTo>
                  <a:lnTo>
                    <a:pt x="314" y="297"/>
                  </a:lnTo>
                  <a:lnTo>
                    <a:pt x="325" y="283"/>
                  </a:lnTo>
                  <a:lnTo>
                    <a:pt x="334" y="269"/>
                  </a:lnTo>
                  <a:lnTo>
                    <a:pt x="342" y="252"/>
                  </a:lnTo>
                  <a:lnTo>
                    <a:pt x="348" y="236"/>
                  </a:lnTo>
                  <a:lnTo>
                    <a:pt x="352" y="218"/>
                  </a:lnTo>
                  <a:lnTo>
                    <a:pt x="355" y="201"/>
                  </a:lnTo>
                  <a:lnTo>
                    <a:pt x="356" y="182"/>
                  </a:lnTo>
                  <a:close/>
                  <a:moveTo>
                    <a:pt x="350" y="182"/>
                  </a:moveTo>
                  <a:lnTo>
                    <a:pt x="349" y="199"/>
                  </a:lnTo>
                  <a:lnTo>
                    <a:pt x="348" y="218"/>
                  </a:lnTo>
                  <a:lnTo>
                    <a:pt x="342" y="235"/>
                  </a:lnTo>
                  <a:lnTo>
                    <a:pt x="337" y="250"/>
                  </a:lnTo>
                  <a:lnTo>
                    <a:pt x="330" y="266"/>
                  </a:lnTo>
                  <a:lnTo>
                    <a:pt x="321" y="280"/>
                  </a:lnTo>
                  <a:lnTo>
                    <a:pt x="312" y="294"/>
                  </a:lnTo>
                  <a:lnTo>
                    <a:pt x="300" y="306"/>
                  </a:lnTo>
                  <a:lnTo>
                    <a:pt x="288" y="317"/>
                  </a:lnTo>
                  <a:lnTo>
                    <a:pt x="274" y="328"/>
                  </a:lnTo>
                  <a:lnTo>
                    <a:pt x="260" y="337"/>
                  </a:lnTo>
                  <a:lnTo>
                    <a:pt x="245" y="344"/>
                  </a:lnTo>
                  <a:lnTo>
                    <a:pt x="229" y="350"/>
                  </a:lnTo>
                  <a:lnTo>
                    <a:pt x="213" y="354"/>
                  </a:lnTo>
                  <a:lnTo>
                    <a:pt x="196" y="357"/>
                  </a:lnTo>
                  <a:lnTo>
                    <a:pt x="178" y="358"/>
                  </a:lnTo>
                  <a:lnTo>
                    <a:pt x="160" y="357"/>
                  </a:lnTo>
                  <a:lnTo>
                    <a:pt x="143" y="354"/>
                  </a:lnTo>
                  <a:lnTo>
                    <a:pt x="127" y="350"/>
                  </a:lnTo>
                  <a:lnTo>
                    <a:pt x="111" y="344"/>
                  </a:lnTo>
                  <a:lnTo>
                    <a:pt x="96" y="337"/>
                  </a:lnTo>
                  <a:lnTo>
                    <a:pt x="82" y="328"/>
                  </a:lnTo>
                  <a:lnTo>
                    <a:pt x="68" y="317"/>
                  </a:lnTo>
                  <a:lnTo>
                    <a:pt x="56" y="306"/>
                  </a:lnTo>
                  <a:lnTo>
                    <a:pt x="44" y="294"/>
                  </a:lnTo>
                  <a:lnTo>
                    <a:pt x="35" y="280"/>
                  </a:lnTo>
                  <a:lnTo>
                    <a:pt x="26" y="266"/>
                  </a:lnTo>
                  <a:lnTo>
                    <a:pt x="19" y="250"/>
                  </a:lnTo>
                  <a:lnTo>
                    <a:pt x="14" y="235"/>
                  </a:lnTo>
                  <a:lnTo>
                    <a:pt x="10" y="218"/>
                  </a:lnTo>
                  <a:lnTo>
                    <a:pt x="7" y="199"/>
                  </a:lnTo>
                  <a:lnTo>
                    <a:pt x="6" y="182"/>
                  </a:lnTo>
                  <a:lnTo>
                    <a:pt x="7" y="164"/>
                  </a:lnTo>
                  <a:lnTo>
                    <a:pt x="10" y="147"/>
                  </a:lnTo>
                  <a:lnTo>
                    <a:pt x="14" y="130"/>
                  </a:lnTo>
                  <a:lnTo>
                    <a:pt x="19" y="113"/>
                  </a:lnTo>
                  <a:lnTo>
                    <a:pt x="26" y="98"/>
                  </a:lnTo>
                  <a:lnTo>
                    <a:pt x="35" y="83"/>
                  </a:lnTo>
                  <a:lnTo>
                    <a:pt x="44" y="70"/>
                  </a:lnTo>
                  <a:lnTo>
                    <a:pt x="56" y="57"/>
                  </a:lnTo>
                  <a:lnTo>
                    <a:pt x="68" y="46"/>
                  </a:lnTo>
                  <a:lnTo>
                    <a:pt x="82" y="36"/>
                  </a:lnTo>
                  <a:lnTo>
                    <a:pt x="96" y="27"/>
                  </a:lnTo>
                  <a:lnTo>
                    <a:pt x="111" y="20"/>
                  </a:lnTo>
                  <a:lnTo>
                    <a:pt x="127" y="13"/>
                  </a:lnTo>
                  <a:lnTo>
                    <a:pt x="143" y="9"/>
                  </a:lnTo>
                  <a:lnTo>
                    <a:pt x="160" y="6"/>
                  </a:lnTo>
                  <a:lnTo>
                    <a:pt x="178" y="6"/>
                  </a:lnTo>
                  <a:lnTo>
                    <a:pt x="196" y="6"/>
                  </a:lnTo>
                  <a:lnTo>
                    <a:pt x="213" y="9"/>
                  </a:lnTo>
                  <a:lnTo>
                    <a:pt x="229" y="13"/>
                  </a:lnTo>
                  <a:lnTo>
                    <a:pt x="245" y="20"/>
                  </a:lnTo>
                  <a:lnTo>
                    <a:pt x="260" y="27"/>
                  </a:lnTo>
                  <a:lnTo>
                    <a:pt x="274" y="36"/>
                  </a:lnTo>
                  <a:lnTo>
                    <a:pt x="288" y="46"/>
                  </a:lnTo>
                  <a:lnTo>
                    <a:pt x="300" y="57"/>
                  </a:lnTo>
                  <a:lnTo>
                    <a:pt x="312" y="70"/>
                  </a:lnTo>
                  <a:lnTo>
                    <a:pt x="321" y="83"/>
                  </a:lnTo>
                  <a:lnTo>
                    <a:pt x="330" y="98"/>
                  </a:lnTo>
                  <a:lnTo>
                    <a:pt x="337" y="113"/>
                  </a:lnTo>
                  <a:lnTo>
                    <a:pt x="342" y="130"/>
                  </a:lnTo>
                  <a:lnTo>
                    <a:pt x="348" y="147"/>
                  </a:lnTo>
                  <a:lnTo>
                    <a:pt x="349" y="164"/>
                  </a:lnTo>
                  <a:lnTo>
                    <a:pt x="350" y="182"/>
                  </a:lnTo>
                  <a:close/>
                </a:path>
              </a:pathLst>
            </a:custGeom>
            <a:solidFill>
              <a:srgbClr val="BF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4" name="Freeform 382"/>
            <p:cNvSpPr>
              <a:spLocks noEditPoints="1"/>
            </p:cNvSpPr>
            <p:nvPr/>
          </p:nvSpPr>
          <p:spPr bwMode="auto">
            <a:xfrm>
              <a:off x="4310" y="2287"/>
              <a:ext cx="350" cy="358"/>
            </a:xfrm>
            <a:custGeom>
              <a:avLst/>
              <a:gdLst>
                <a:gd name="T0" fmla="*/ 346 w 350"/>
                <a:gd name="T1" fmla="*/ 142 h 358"/>
                <a:gd name="T2" fmla="*/ 329 w 350"/>
                <a:gd name="T3" fmla="*/ 94 h 358"/>
                <a:gd name="T4" fmla="*/ 299 w 350"/>
                <a:gd name="T5" fmla="*/ 53 h 358"/>
                <a:gd name="T6" fmla="*/ 258 w 350"/>
                <a:gd name="T7" fmla="*/ 21 h 358"/>
                <a:gd name="T8" fmla="*/ 210 w 350"/>
                <a:gd name="T9" fmla="*/ 4 h 358"/>
                <a:gd name="T10" fmla="*/ 157 w 350"/>
                <a:gd name="T11" fmla="*/ 2 h 358"/>
                <a:gd name="T12" fmla="*/ 107 w 350"/>
                <a:gd name="T13" fmla="*/ 14 h 358"/>
                <a:gd name="T14" fmla="*/ 64 w 350"/>
                <a:gd name="T15" fmla="*/ 41 h 358"/>
                <a:gd name="T16" fmla="*/ 30 w 350"/>
                <a:gd name="T17" fmla="*/ 78 h 358"/>
                <a:gd name="T18" fmla="*/ 8 w 350"/>
                <a:gd name="T19" fmla="*/ 125 h 358"/>
                <a:gd name="T20" fmla="*/ 0 w 350"/>
                <a:gd name="T21" fmla="*/ 179 h 358"/>
                <a:gd name="T22" fmla="*/ 8 w 350"/>
                <a:gd name="T23" fmla="*/ 232 h 358"/>
                <a:gd name="T24" fmla="*/ 30 w 350"/>
                <a:gd name="T25" fmla="*/ 278 h 358"/>
                <a:gd name="T26" fmla="*/ 64 w 350"/>
                <a:gd name="T27" fmla="*/ 317 h 358"/>
                <a:gd name="T28" fmla="*/ 107 w 350"/>
                <a:gd name="T29" fmla="*/ 344 h 358"/>
                <a:gd name="T30" fmla="*/ 157 w 350"/>
                <a:gd name="T31" fmla="*/ 357 h 358"/>
                <a:gd name="T32" fmla="*/ 210 w 350"/>
                <a:gd name="T33" fmla="*/ 354 h 358"/>
                <a:gd name="T34" fmla="*/ 258 w 350"/>
                <a:gd name="T35" fmla="*/ 335 h 358"/>
                <a:gd name="T36" fmla="*/ 299 w 350"/>
                <a:gd name="T37" fmla="*/ 305 h 358"/>
                <a:gd name="T38" fmla="*/ 329 w 350"/>
                <a:gd name="T39" fmla="*/ 264 h 358"/>
                <a:gd name="T40" fmla="*/ 346 w 350"/>
                <a:gd name="T41" fmla="*/ 215 h 358"/>
                <a:gd name="T42" fmla="*/ 345 w 350"/>
                <a:gd name="T43" fmla="*/ 179 h 358"/>
                <a:gd name="T44" fmla="*/ 338 w 350"/>
                <a:gd name="T45" fmla="*/ 230 h 358"/>
                <a:gd name="T46" fmla="*/ 315 w 350"/>
                <a:gd name="T47" fmla="*/ 276 h 358"/>
                <a:gd name="T48" fmla="*/ 283 w 350"/>
                <a:gd name="T49" fmla="*/ 313 h 358"/>
                <a:gd name="T50" fmla="*/ 242 w 350"/>
                <a:gd name="T51" fmla="*/ 338 h 358"/>
                <a:gd name="T52" fmla="*/ 193 w 350"/>
                <a:gd name="T53" fmla="*/ 351 h 358"/>
                <a:gd name="T54" fmla="*/ 140 w 350"/>
                <a:gd name="T55" fmla="*/ 348 h 358"/>
                <a:gd name="T56" fmla="*/ 94 w 350"/>
                <a:gd name="T57" fmla="*/ 331 h 358"/>
                <a:gd name="T58" fmla="*/ 55 w 350"/>
                <a:gd name="T59" fmla="*/ 301 h 358"/>
                <a:gd name="T60" fmla="*/ 26 w 350"/>
                <a:gd name="T61" fmla="*/ 261 h 358"/>
                <a:gd name="T62" fmla="*/ 8 w 350"/>
                <a:gd name="T63" fmla="*/ 213 h 358"/>
                <a:gd name="T64" fmla="*/ 5 w 350"/>
                <a:gd name="T65" fmla="*/ 161 h 358"/>
                <a:gd name="T66" fmla="*/ 18 w 350"/>
                <a:gd name="T67" fmla="*/ 111 h 358"/>
                <a:gd name="T68" fmla="*/ 44 w 350"/>
                <a:gd name="T69" fmla="*/ 68 h 358"/>
                <a:gd name="T70" fmla="*/ 80 w 350"/>
                <a:gd name="T71" fmla="*/ 34 h 358"/>
                <a:gd name="T72" fmla="*/ 125 w 350"/>
                <a:gd name="T73" fmla="*/ 13 h 358"/>
                <a:gd name="T74" fmla="*/ 175 w 350"/>
                <a:gd name="T75" fmla="*/ 6 h 358"/>
                <a:gd name="T76" fmla="*/ 225 w 350"/>
                <a:gd name="T77" fmla="*/ 13 h 358"/>
                <a:gd name="T78" fmla="*/ 270 w 350"/>
                <a:gd name="T79" fmla="*/ 34 h 358"/>
                <a:gd name="T80" fmla="*/ 306 w 350"/>
                <a:gd name="T81" fmla="*/ 68 h 358"/>
                <a:gd name="T82" fmla="*/ 332 w 350"/>
                <a:gd name="T83" fmla="*/ 111 h 358"/>
                <a:gd name="T84" fmla="*/ 345 w 350"/>
                <a:gd name="T85" fmla="*/ 161 h 35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50"/>
                <a:gd name="T130" fmla="*/ 0 h 358"/>
                <a:gd name="T131" fmla="*/ 350 w 350"/>
                <a:gd name="T132" fmla="*/ 358 h 35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50" h="358">
                  <a:moveTo>
                    <a:pt x="350" y="179"/>
                  </a:moveTo>
                  <a:lnTo>
                    <a:pt x="349" y="161"/>
                  </a:lnTo>
                  <a:lnTo>
                    <a:pt x="346" y="142"/>
                  </a:lnTo>
                  <a:lnTo>
                    <a:pt x="342" y="125"/>
                  </a:lnTo>
                  <a:lnTo>
                    <a:pt x="336" y="110"/>
                  </a:lnTo>
                  <a:lnTo>
                    <a:pt x="329" y="94"/>
                  </a:lnTo>
                  <a:lnTo>
                    <a:pt x="320" y="78"/>
                  </a:lnTo>
                  <a:lnTo>
                    <a:pt x="310" y="65"/>
                  </a:lnTo>
                  <a:lnTo>
                    <a:pt x="299" y="53"/>
                  </a:lnTo>
                  <a:lnTo>
                    <a:pt x="286" y="41"/>
                  </a:lnTo>
                  <a:lnTo>
                    <a:pt x="272" y="30"/>
                  </a:lnTo>
                  <a:lnTo>
                    <a:pt x="258" y="21"/>
                  </a:lnTo>
                  <a:lnTo>
                    <a:pt x="243" y="14"/>
                  </a:lnTo>
                  <a:lnTo>
                    <a:pt x="226" y="9"/>
                  </a:lnTo>
                  <a:lnTo>
                    <a:pt x="210" y="4"/>
                  </a:lnTo>
                  <a:lnTo>
                    <a:pt x="193" y="2"/>
                  </a:lnTo>
                  <a:lnTo>
                    <a:pt x="175" y="0"/>
                  </a:lnTo>
                  <a:lnTo>
                    <a:pt x="157" y="2"/>
                  </a:lnTo>
                  <a:lnTo>
                    <a:pt x="140" y="4"/>
                  </a:lnTo>
                  <a:lnTo>
                    <a:pt x="124" y="9"/>
                  </a:lnTo>
                  <a:lnTo>
                    <a:pt x="107" y="14"/>
                  </a:lnTo>
                  <a:lnTo>
                    <a:pt x="92" y="21"/>
                  </a:lnTo>
                  <a:lnTo>
                    <a:pt x="78" y="30"/>
                  </a:lnTo>
                  <a:lnTo>
                    <a:pt x="64" y="41"/>
                  </a:lnTo>
                  <a:lnTo>
                    <a:pt x="51" y="53"/>
                  </a:lnTo>
                  <a:lnTo>
                    <a:pt x="40" y="65"/>
                  </a:lnTo>
                  <a:lnTo>
                    <a:pt x="30" y="78"/>
                  </a:lnTo>
                  <a:lnTo>
                    <a:pt x="21" y="94"/>
                  </a:lnTo>
                  <a:lnTo>
                    <a:pt x="14" y="110"/>
                  </a:lnTo>
                  <a:lnTo>
                    <a:pt x="8" y="125"/>
                  </a:lnTo>
                  <a:lnTo>
                    <a:pt x="4" y="142"/>
                  </a:lnTo>
                  <a:lnTo>
                    <a:pt x="1" y="161"/>
                  </a:lnTo>
                  <a:lnTo>
                    <a:pt x="0" y="179"/>
                  </a:lnTo>
                  <a:lnTo>
                    <a:pt x="1" y="198"/>
                  </a:lnTo>
                  <a:lnTo>
                    <a:pt x="4" y="215"/>
                  </a:lnTo>
                  <a:lnTo>
                    <a:pt x="8" y="232"/>
                  </a:lnTo>
                  <a:lnTo>
                    <a:pt x="14" y="249"/>
                  </a:lnTo>
                  <a:lnTo>
                    <a:pt x="21" y="264"/>
                  </a:lnTo>
                  <a:lnTo>
                    <a:pt x="30" y="278"/>
                  </a:lnTo>
                  <a:lnTo>
                    <a:pt x="40" y="293"/>
                  </a:lnTo>
                  <a:lnTo>
                    <a:pt x="51" y="305"/>
                  </a:lnTo>
                  <a:lnTo>
                    <a:pt x="64" y="317"/>
                  </a:lnTo>
                  <a:lnTo>
                    <a:pt x="78" y="327"/>
                  </a:lnTo>
                  <a:lnTo>
                    <a:pt x="92" y="335"/>
                  </a:lnTo>
                  <a:lnTo>
                    <a:pt x="107" y="344"/>
                  </a:lnTo>
                  <a:lnTo>
                    <a:pt x="124" y="349"/>
                  </a:lnTo>
                  <a:lnTo>
                    <a:pt x="140" y="354"/>
                  </a:lnTo>
                  <a:lnTo>
                    <a:pt x="157" y="357"/>
                  </a:lnTo>
                  <a:lnTo>
                    <a:pt x="175" y="358"/>
                  </a:lnTo>
                  <a:lnTo>
                    <a:pt x="193" y="357"/>
                  </a:lnTo>
                  <a:lnTo>
                    <a:pt x="210" y="354"/>
                  </a:lnTo>
                  <a:lnTo>
                    <a:pt x="226" y="349"/>
                  </a:lnTo>
                  <a:lnTo>
                    <a:pt x="243" y="344"/>
                  </a:lnTo>
                  <a:lnTo>
                    <a:pt x="258" y="335"/>
                  </a:lnTo>
                  <a:lnTo>
                    <a:pt x="272" y="327"/>
                  </a:lnTo>
                  <a:lnTo>
                    <a:pt x="286" y="317"/>
                  </a:lnTo>
                  <a:lnTo>
                    <a:pt x="299" y="305"/>
                  </a:lnTo>
                  <a:lnTo>
                    <a:pt x="310" y="293"/>
                  </a:lnTo>
                  <a:lnTo>
                    <a:pt x="320" y="278"/>
                  </a:lnTo>
                  <a:lnTo>
                    <a:pt x="329" y="264"/>
                  </a:lnTo>
                  <a:lnTo>
                    <a:pt x="336" y="249"/>
                  </a:lnTo>
                  <a:lnTo>
                    <a:pt x="342" y="232"/>
                  </a:lnTo>
                  <a:lnTo>
                    <a:pt x="346" y="215"/>
                  </a:lnTo>
                  <a:lnTo>
                    <a:pt x="349" y="198"/>
                  </a:lnTo>
                  <a:lnTo>
                    <a:pt x="350" y="179"/>
                  </a:lnTo>
                  <a:close/>
                  <a:moveTo>
                    <a:pt x="345" y="179"/>
                  </a:moveTo>
                  <a:lnTo>
                    <a:pt x="345" y="196"/>
                  </a:lnTo>
                  <a:lnTo>
                    <a:pt x="342" y="213"/>
                  </a:lnTo>
                  <a:lnTo>
                    <a:pt x="338" y="230"/>
                  </a:lnTo>
                  <a:lnTo>
                    <a:pt x="332" y="246"/>
                  </a:lnTo>
                  <a:lnTo>
                    <a:pt x="324" y="261"/>
                  </a:lnTo>
                  <a:lnTo>
                    <a:pt x="315" y="276"/>
                  </a:lnTo>
                  <a:lnTo>
                    <a:pt x="306" y="288"/>
                  </a:lnTo>
                  <a:lnTo>
                    <a:pt x="295" y="301"/>
                  </a:lnTo>
                  <a:lnTo>
                    <a:pt x="283" y="313"/>
                  </a:lnTo>
                  <a:lnTo>
                    <a:pt x="270" y="323"/>
                  </a:lnTo>
                  <a:lnTo>
                    <a:pt x="256" y="331"/>
                  </a:lnTo>
                  <a:lnTo>
                    <a:pt x="242" y="338"/>
                  </a:lnTo>
                  <a:lnTo>
                    <a:pt x="225" y="344"/>
                  </a:lnTo>
                  <a:lnTo>
                    <a:pt x="210" y="348"/>
                  </a:lnTo>
                  <a:lnTo>
                    <a:pt x="193" y="351"/>
                  </a:lnTo>
                  <a:lnTo>
                    <a:pt x="175" y="352"/>
                  </a:lnTo>
                  <a:lnTo>
                    <a:pt x="158" y="351"/>
                  </a:lnTo>
                  <a:lnTo>
                    <a:pt x="140" y="348"/>
                  </a:lnTo>
                  <a:lnTo>
                    <a:pt x="125" y="344"/>
                  </a:lnTo>
                  <a:lnTo>
                    <a:pt x="108" y="338"/>
                  </a:lnTo>
                  <a:lnTo>
                    <a:pt x="94" y="331"/>
                  </a:lnTo>
                  <a:lnTo>
                    <a:pt x="80" y="323"/>
                  </a:lnTo>
                  <a:lnTo>
                    <a:pt x="67" y="313"/>
                  </a:lnTo>
                  <a:lnTo>
                    <a:pt x="55" y="301"/>
                  </a:lnTo>
                  <a:lnTo>
                    <a:pt x="44" y="288"/>
                  </a:lnTo>
                  <a:lnTo>
                    <a:pt x="35" y="276"/>
                  </a:lnTo>
                  <a:lnTo>
                    <a:pt x="26" y="261"/>
                  </a:lnTo>
                  <a:lnTo>
                    <a:pt x="18" y="246"/>
                  </a:lnTo>
                  <a:lnTo>
                    <a:pt x="12" y="230"/>
                  </a:lnTo>
                  <a:lnTo>
                    <a:pt x="8" y="213"/>
                  </a:lnTo>
                  <a:lnTo>
                    <a:pt x="5" y="196"/>
                  </a:lnTo>
                  <a:lnTo>
                    <a:pt x="5" y="179"/>
                  </a:lnTo>
                  <a:lnTo>
                    <a:pt x="5" y="161"/>
                  </a:lnTo>
                  <a:lnTo>
                    <a:pt x="8" y="144"/>
                  </a:lnTo>
                  <a:lnTo>
                    <a:pt x="12" y="127"/>
                  </a:lnTo>
                  <a:lnTo>
                    <a:pt x="18" y="111"/>
                  </a:lnTo>
                  <a:lnTo>
                    <a:pt x="26" y="97"/>
                  </a:lnTo>
                  <a:lnTo>
                    <a:pt x="35" y="81"/>
                  </a:lnTo>
                  <a:lnTo>
                    <a:pt x="44" y="68"/>
                  </a:lnTo>
                  <a:lnTo>
                    <a:pt x="55" y="56"/>
                  </a:lnTo>
                  <a:lnTo>
                    <a:pt x="67" y="44"/>
                  </a:lnTo>
                  <a:lnTo>
                    <a:pt x="80" y="34"/>
                  </a:lnTo>
                  <a:lnTo>
                    <a:pt x="94" y="26"/>
                  </a:lnTo>
                  <a:lnTo>
                    <a:pt x="108" y="19"/>
                  </a:lnTo>
                  <a:lnTo>
                    <a:pt x="125" y="13"/>
                  </a:lnTo>
                  <a:lnTo>
                    <a:pt x="140" y="9"/>
                  </a:lnTo>
                  <a:lnTo>
                    <a:pt x="158" y="6"/>
                  </a:lnTo>
                  <a:lnTo>
                    <a:pt x="175" y="6"/>
                  </a:lnTo>
                  <a:lnTo>
                    <a:pt x="193" y="6"/>
                  </a:lnTo>
                  <a:lnTo>
                    <a:pt x="210" y="9"/>
                  </a:lnTo>
                  <a:lnTo>
                    <a:pt x="225" y="13"/>
                  </a:lnTo>
                  <a:lnTo>
                    <a:pt x="242" y="19"/>
                  </a:lnTo>
                  <a:lnTo>
                    <a:pt x="256" y="26"/>
                  </a:lnTo>
                  <a:lnTo>
                    <a:pt x="270" y="34"/>
                  </a:lnTo>
                  <a:lnTo>
                    <a:pt x="283" y="44"/>
                  </a:lnTo>
                  <a:lnTo>
                    <a:pt x="295" y="56"/>
                  </a:lnTo>
                  <a:lnTo>
                    <a:pt x="306" y="68"/>
                  </a:lnTo>
                  <a:lnTo>
                    <a:pt x="315" y="81"/>
                  </a:lnTo>
                  <a:lnTo>
                    <a:pt x="324" y="97"/>
                  </a:lnTo>
                  <a:lnTo>
                    <a:pt x="332" y="111"/>
                  </a:lnTo>
                  <a:lnTo>
                    <a:pt x="338" y="127"/>
                  </a:lnTo>
                  <a:lnTo>
                    <a:pt x="342" y="144"/>
                  </a:lnTo>
                  <a:lnTo>
                    <a:pt x="345" y="161"/>
                  </a:lnTo>
                  <a:lnTo>
                    <a:pt x="345" y="179"/>
                  </a:lnTo>
                  <a:close/>
                </a:path>
              </a:pathLst>
            </a:custGeom>
            <a:solidFill>
              <a:srgbClr val="BF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5" name="Freeform 383"/>
            <p:cNvSpPr>
              <a:spLocks noEditPoints="1"/>
            </p:cNvSpPr>
            <p:nvPr/>
          </p:nvSpPr>
          <p:spPr bwMode="auto">
            <a:xfrm>
              <a:off x="4313" y="2290"/>
              <a:ext cx="344" cy="352"/>
            </a:xfrm>
            <a:custGeom>
              <a:avLst/>
              <a:gdLst>
                <a:gd name="T0" fmla="*/ 342 w 344"/>
                <a:gd name="T1" fmla="*/ 141 h 352"/>
                <a:gd name="T2" fmla="*/ 324 w 344"/>
                <a:gd name="T3" fmla="*/ 92 h 352"/>
                <a:gd name="T4" fmla="*/ 294 w 344"/>
                <a:gd name="T5" fmla="*/ 51 h 352"/>
                <a:gd name="T6" fmla="*/ 254 w 344"/>
                <a:gd name="T7" fmla="*/ 21 h 352"/>
                <a:gd name="T8" fmla="*/ 207 w 344"/>
                <a:gd name="T9" fmla="*/ 3 h 352"/>
                <a:gd name="T10" fmla="*/ 154 w 344"/>
                <a:gd name="T11" fmla="*/ 0 h 352"/>
                <a:gd name="T12" fmla="*/ 105 w 344"/>
                <a:gd name="T13" fmla="*/ 14 h 352"/>
                <a:gd name="T14" fmla="*/ 62 w 344"/>
                <a:gd name="T15" fmla="*/ 40 h 352"/>
                <a:gd name="T16" fmla="*/ 29 w 344"/>
                <a:gd name="T17" fmla="*/ 77 h 352"/>
                <a:gd name="T18" fmla="*/ 8 w 344"/>
                <a:gd name="T19" fmla="*/ 124 h 352"/>
                <a:gd name="T20" fmla="*/ 0 w 344"/>
                <a:gd name="T21" fmla="*/ 176 h 352"/>
                <a:gd name="T22" fmla="*/ 8 w 344"/>
                <a:gd name="T23" fmla="*/ 229 h 352"/>
                <a:gd name="T24" fmla="*/ 29 w 344"/>
                <a:gd name="T25" fmla="*/ 274 h 352"/>
                <a:gd name="T26" fmla="*/ 62 w 344"/>
                <a:gd name="T27" fmla="*/ 311 h 352"/>
                <a:gd name="T28" fmla="*/ 105 w 344"/>
                <a:gd name="T29" fmla="*/ 338 h 352"/>
                <a:gd name="T30" fmla="*/ 154 w 344"/>
                <a:gd name="T31" fmla="*/ 351 h 352"/>
                <a:gd name="T32" fmla="*/ 207 w 344"/>
                <a:gd name="T33" fmla="*/ 348 h 352"/>
                <a:gd name="T34" fmla="*/ 254 w 344"/>
                <a:gd name="T35" fmla="*/ 331 h 352"/>
                <a:gd name="T36" fmla="*/ 294 w 344"/>
                <a:gd name="T37" fmla="*/ 300 h 352"/>
                <a:gd name="T38" fmla="*/ 324 w 344"/>
                <a:gd name="T39" fmla="*/ 260 h 352"/>
                <a:gd name="T40" fmla="*/ 342 w 344"/>
                <a:gd name="T41" fmla="*/ 212 h 352"/>
                <a:gd name="T42" fmla="*/ 339 w 344"/>
                <a:gd name="T43" fmla="*/ 176 h 352"/>
                <a:gd name="T44" fmla="*/ 332 w 344"/>
                <a:gd name="T45" fmla="*/ 227 h 352"/>
                <a:gd name="T46" fmla="*/ 311 w 344"/>
                <a:gd name="T47" fmla="*/ 271 h 352"/>
                <a:gd name="T48" fmla="*/ 279 w 344"/>
                <a:gd name="T49" fmla="*/ 308 h 352"/>
                <a:gd name="T50" fmla="*/ 237 w 344"/>
                <a:gd name="T51" fmla="*/ 334 h 352"/>
                <a:gd name="T52" fmla="*/ 189 w 344"/>
                <a:gd name="T53" fmla="*/ 346 h 352"/>
                <a:gd name="T54" fmla="*/ 139 w 344"/>
                <a:gd name="T55" fmla="*/ 344 h 352"/>
                <a:gd name="T56" fmla="*/ 93 w 344"/>
                <a:gd name="T57" fmla="*/ 327 h 352"/>
                <a:gd name="T58" fmla="*/ 54 w 344"/>
                <a:gd name="T59" fmla="*/ 297 h 352"/>
                <a:gd name="T60" fmla="*/ 25 w 344"/>
                <a:gd name="T61" fmla="*/ 257 h 352"/>
                <a:gd name="T62" fmla="*/ 8 w 344"/>
                <a:gd name="T63" fmla="*/ 210 h 352"/>
                <a:gd name="T64" fmla="*/ 5 w 344"/>
                <a:gd name="T65" fmla="*/ 158 h 352"/>
                <a:gd name="T66" fmla="*/ 18 w 344"/>
                <a:gd name="T67" fmla="*/ 109 h 352"/>
                <a:gd name="T68" fmla="*/ 43 w 344"/>
                <a:gd name="T69" fmla="*/ 67 h 352"/>
                <a:gd name="T70" fmla="*/ 79 w 344"/>
                <a:gd name="T71" fmla="*/ 34 h 352"/>
                <a:gd name="T72" fmla="*/ 122 w 344"/>
                <a:gd name="T73" fmla="*/ 13 h 352"/>
                <a:gd name="T74" fmla="*/ 172 w 344"/>
                <a:gd name="T75" fmla="*/ 4 h 352"/>
                <a:gd name="T76" fmla="*/ 222 w 344"/>
                <a:gd name="T77" fmla="*/ 13 h 352"/>
                <a:gd name="T78" fmla="*/ 265 w 344"/>
                <a:gd name="T79" fmla="*/ 34 h 352"/>
                <a:gd name="T80" fmla="*/ 301 w 344"/>
                <a:gd name="T81" fmla="*/ 67 h 352"/>
                <a:gd name="T82" fmla="*/ 326 w 344"/>
                <a:gd name="T83" fmla="*/ 109 h 352"/>
                <a:gd name="T84" fmla="*/ 339 w 344"/>
                <a:gd name="T85" fmla="*/ 158 h 35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4"/>
                <a:gd name="T130" fmla="*/ 0 h 352"/>
                <a:gd name="T131" fmla="*/ 344 w 344"/>
                <a:gd name="T132" fmla="*/ 352 h 35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4" h="352">
                  <a:moveTo>
                    <a:pt x="344" y="176"/>
                  </a:moveTo>
                  <a:lnTo>
                    <a:pt x="343" y="158"/>
                  </a:lnTo>
                  <a:lnTo>
                    <a:pt x="342" y="141"/>
                  </a:lnTo>
                  <a:lnTo>
                    <a:pt x="336" y="124"/>
                  </a:lnTo>
                  <a:lnTo>
                    <a:pt x="331" y="107"/>
                  </a:lnTo>
                  <a:lnTo>
                    <a:pt x="324" y="92"/>
                  </a:lnTo>
                  <a:lnTo>
                    <a:pt x="315" y="77"/>
                  </a:lnTo>
                  <a:lnTo>
                    <a:pt x="306" y="64"/>
                  </a:lnTo>
                  <a:lnTo>
                    <a:pt x="294" y="51"/>
                  </a:lnTo>
                  <a:lnTo>
                    <a:pt x="282" y="40"/>
                  </a:lnTo>
                  <a:lnTo>
                    <a:pt x="268" y="30"/>
                  </a:lnTo>
                  <a:lnTo>
                    <a:pt x="254" y="21"/>
                  </a:lnTo>
                  <a:lnTo>
                    <a:pt x="239" y="14"/>
                  </a:lnTo>
                  <a:lnTo>
                    <a:pt x="223" y="7"/>
                  </a:lnTo>
                  <a:lnTo>
                    <a:pt x="207" y="3"/>
                  </a:lnTo>
                  <a:lnTo>
                    <a:pt x="190" y="0"/>
                  </a:lnTo>
                  <a:lnTo>
                    <a:pt x="172" y="0"/>
                  </a:lnTo>
                  <a:lnTo>
                    <a:pt x="154" y="0"/>
                  </a:lnTo>
                  <a:lnTo>
                    <a:pt x="137" y="3"/>
                  </a:lnTo>
                  <a:lnTo>
                    <a:pt x="121" y="7"/>
                  </a:lnTo>
                  <a:lnTo>
                    <a:pt x="105" y="14"/>
                  </a:lnTo>
                  <a:lnTo>
                    <a:pt x="90" y="21"/>
                  </a:lnTo>
                  <a:lnTo>
                    <a:pt x="76" y="30"/>
                  </a:lnTo>
                  <a:lnTo>
                    <a:pt x="62" y="40"/>
                  </a:lnTo>
                  <a:lnTo>
                    <a:pt x="50" y="51"/>
                  </a:lnTo>
                  <a:lnTo>
                    <a:pt x="38" y="64"/>
                  </a:lnTo>
                  <a:lnTo>
                    <a:pt x="29" y="77"/>
                  </a:lnTo>
                  <a:lnTo>
                    <a:pt x="20" y="92"/>
                  </a:lnTo>
                  <a:lnTo>
                    <a:pt x="13" y="107"/>
                  </a:lnTo>
                  <a:lnTo>
                    <a:pt x="8" y="124"/>
                  </a:lnTo>
                  <a:lnTo>
                    <a:pt x="4" y="141"/>
                  </a:lnTo>
                  <a:lnTo>
                    <a:pt x="1" y="158"/>
                  </a:lnTo>
                  <a:lnTo>
                    <a:pt x="0" y="176"/>
                  </a:lnTo>
                  <a:lnTo>
                    <a:pt x="1" y="193"/>
                  </a:lnTo>
                  <a:lnTo>
                    <a:pt x="4" y="212"/>
                  </a:lnTo>
                  <a:lnTo>
                    <a:pt x="8" y="229"/>
                  </a:lnTo>
                  <a:lnTo>
                    <a:pt x="13" y="244"/>
                  </a:lnTo>
                  <a:lnTo>
                    <a:pt x="20" y="260"/>
                  </a:lnTo>
                  <a:lnTo>
                    <a:pt x="29" y="274"/>
                  </a:lnTo>
                  <a:lnTo>
                    <a:pt x="38" y="288"/>
                  </a:lnTo>
                  <a:lnTo>
                    <a:pt x="50" y="300"/>
                  </a:lnTo>
                  <a:lnTo>
                    <a:pt x="62" y="311"/>
                  </a:lnTo>
                  <a:lnTo>
                    <a:pt x="76" y="322"/>
                  </a:lnTo>
                  <a:lnTo>
                    <a:pt x="90" y="331"/>
                  </a:lnTo>
                  <a:lnTo>
                    <a:pt x="105" y="338"/>
                  </a:lnTo>
                  <a:lnTo>
                    <a:pt x="121" y="344"/>
                  </a:lnTo>
                  <a:lnTo>
                    <a:pt x="137" y="348"/>
                  </a:lnTo>
                  <a:lnTo>
                    <a:pt x="154" y="351"/>
                  </a:lnTo>
                  <a:lnTo>
                    <a:pt x="172" y="352"/>
                  </a:lnTo>
                  <a:lnTo>
                    <a:pt x="190" y="351"/>
                  </a:lnTo>
                  <a:lnTo>
                    <a:pt x="207" y="348"/>
                  </a:lnTo>
                  <a:lnTo>
                    <a:pt x="223" y="344"/>
                  </a:lnTo>
                  <a:lnTo>
                    <a:pt x="239" y="338"/>
                  </a:lnTo>
                  <a:lnTo>
                    <a:pt x="254" y="331"/>
                  </a:lnTo>
                  <a:lnTo>
                    <a:pt x="268" y="322"/>
                  </a:lnTo>
                  <a:lnTo>
                    <a:pt x="282" y="311"/>
                  </a:lnTo>
                  <a:lnTo>
                    <a:pt x="294" y="300"/>
                  </a:lnTo>
                  <a:lnTo>
                    <a:pt x="306" y="288"/>
                  </a:lnTo>
                  <a:lnTo>
                    <a:pt x="315" y="274"/>
                  </a:lnTo>
                  <a:lnTo>
                    <a:pt x="324" y="260"/>
                  </a:lnTo>
                  <a:lnTo>
                    <a:pt x="331" y="244"/>
                  </a:lnTo>
                  <a:lnTo>
                    <a:pt x="336" y="229"/>
                  </a:lnTo>
                  <a:lnTo>
                    <a:pt x="342" y="212"/>
                  </a:lnTo>
                  <a:lnTo>
                    <a:pt x="343" y="193"/>
                  </a:lnTo>
                  <a:lnTo>
                    <a:pt x="344" y="176"/>
                  </a:lnTo>
                  <a:close/>
                  <a:moveTo>
                    <a:pt x="339" y="176"/>
                  </a:moveTo>
                  <a:lnTo>
                    <a:pt x="339" y="193"/>
                  </a:lnTo>
                  <a:lnTo>
                    <a:pt x="336" y="210"/>
                  </a:lnTo>
                  <a:lnTo>
                    <a:pt x="332" y="227"/>
                  </a:lnTo>
                  <a:lnTo>
                    <a:pt x="326" y="243"/>
                  </a:lnTo>
                  <a:lnTo>
                    <a:pt x="319" y="257"/>
                  </a:lnTo>
                  <a:lnTo>
                    <a:pt x="311" y="271"/>
                  </a:lnTo>
                  <a:lnTo>
                    <a:pt x="301" y="284"/>
                  </a:lnTo>
                  <a:lnTo>
                    <a:pt x="290" y="297"/>
                  </a:lnTo>
                  <a:lnTo>
                    <a:pt x="279" y="308"/>
                  </a:lnTo>
                  <a:lnTo>
                    <a:pt x="265" y="318"/>
                  </a:lnTo>
                  <a:lnTo>
                    <a:pt x="251" y="327"/>
                  </a:lnTo>
                  <a:lnTo>
                    <a:pt x="237" y="334"/>
                  </a:lnTo>
                  <a:lnTo>
                    <a:pt x="222" y="339"/>
                  </a:lnTo>
                  <a:lnTo>
                    <a:pt x="205" y="344"/>
                  </a:lnTo>
                  <a:lnTo>
                    <a:pt x="189" y="346"/>
                  </a:lnTo>
                  <a:lnTo>
                    <a:pt x="172" y="346"/>
                  </a:lnTo>
                  <a:lnTo>
                    <a:pt x="155" y="346"/>
                  </a:lnTo>
                  <a:lnTo>
                    <a:pt x="139" y="344"/>
                  </a:lnTo>
                  <a:lnTo>
                    <a:pt x="122" y="339"/>
                  </a:lnTo>
                  <a:lnTo>
                    <a:pt x="107" y="334"/>
                  </a:lnTo>
                  <a:lnTo>
                    <a:pt x="93" y="327"/>
                  </a:lnTo>
                  <a:lnTo>
                    <a:pt x="79" y="318"/>
                  </a:lnTo>
                  <a:lnTo>
                    <a:pt x="65" y="308"/>
                  </a:lnTo>
                  <a:lnTo>
                    <a:pt x="54" y="297"/>
                  </a:lnTo>
                  <a:lnTo>
                    <a:pt x="43" y="284"/>
                  </a:lnTo>
                  <a:lnTo>
                    <a:pt x="33" y="271"/>
                  </a:lnTo>
                  <a:lnTo>
                    <a:pt x="25" y="257"/>
                  </a:lnTo>
                  <a:lnTo>
                    <a:pt x="18" y="243"/>
                  </a:lnTo>
                  <a:lnTo>
                    <a:pt x="12" y="227"/>
                  </a:lnTo>
                  <a:lnTo>
                    <a:pt x="8" y="210"/>
                  </a:lnTo>
                  <a:lnTo>
                    <a:pt x="5" y="193"/>
                  </a:lnTo>
                  <a:lnTo>
                    <a:pt x="5" y="176"/>
                  </a:lnTo>
                  <a:lnTo>
                    <a:pt x="5" y="158"/>
                  </a:lnTo>
                  <a:lnTo>
                    <a:pt x="8" y="141"/>
                  </a:lnTo>
                  <a:lnTo>
                    <a:pt x="12" y="125"/>
                  </a:lnTo>
                  <a:lnTo>
                    <a:pt x="18" y="109"/>
                  </a:lnTo>
                  <a:lnTo>
                    <a:pt x="25" y="94"/>
                  </a:lnTo>
                  <a:lnTo>
                    <a:pt x="33" y="80"/>
                  </a:lnTo>
                  <a:lnTo>
                    <a:pt x="43" y="67"/>
                  </a:lnTo>
                  <a:lnTo>
                    <a:pt x="54" y="55"/>
                  </a:lnTo>
                  <a:lnTo>
                    <a:pt x="65" y="44"/>
                  </a:lnTo>
                  <a:lnTo>
                    <a:pt x="79" y="34"/>
                  </a:lnTo>
                  <a:lnTo>
                    <a:pt x="93" y="26"/>
                  </a:lnTo>
                  <a:lnTo>
                    <a:pt x="107" y="18"/>
                  </a:lnTo>
                  <a:lnTo>
                    <a:pt x="122" y="13"/>
                  </a:lnTo>
                  <a:lnTo>
                    <a:pt x="139" y="9"/>
                  </a:lnTo>
                  <a:lnTo>
                    <a:pt x="155" y="6"/>
                  </a:lnTo>
                  <a:lnTo>
                    <a:pt x="172" y="4"/>
                  </a:lnTo>
                  <a:lnTo>
                    <a:pt x="189" y="6"/>
                  </a:lnTo>
                  <a:lnTo>
                    <a:pt x="205" y="9"/>
                  </a:lnTo>
                  <a:lnTo>
                    <a:pt x="222" y="13"/>
                  </a:lnTo>
                  <a:lnTo>
                    <a:pt x="237" y="18"/>
                  </a:lnTo>
                  <a:lnTo>
                    <a:pt x="251" y="26"/>
                  </a:lnTo>
                  <a:lnTo>
                    <a:pt x="265" y="34"/>
                  </a:lnTo>
                  <a:lnTo>
                    <a:pt x="279" y="44"/>
                  </a:lnTo>
                  <a:lnTo>
                    <a:pt x="290" y="55"/>
                  </a:lnTo>
                  <a:lnTo>
                    <a:pt x="301" y="67"/>
                  </a:lnTo>
                  <a:lnTo>
                    <a:pt x="311" y="80"/>
                  </a:lnTo>
                  <a:lnTo>
                    <a:pt x="319" y="94"/>
                  </a:lnTo>
                  <a:lnTo>
                    <a:pt x="326" y="109"/>
                  </a:lnTo>
                  <a:lnTo>
                    <a:pt x="332" y="125"/>
                  </a:lnTo>
                  <a:lnTo>
                    <a:pt x="336" y="141"/>
                  </a:lnTo>
                  <a:lnTo>
                    <a:pt x="339" y="158"/>
                  </a:lnTo>
                  <a:lnTo>
                    <a:pt x="339" y="176"/>
                  </a:lnTo>
                  <a:close/>
                </a:path>
              </a:pathLst>
            </a:custGeom>
            <a:solidFill>
              <a:srgbClr val="BFD4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6" name="Freeform 384"/>
            <p:cNvSpPr>
              <a:spLocks noEditPoints="1"/>
            </p:cNvSpPr>
            <p:nvPr/>
          </p:nvSpPr>
          <p:spPr bwMode="auto">
            <a:xfrm>
              <a:off x="4315" y="2293"/>
              <a:ext cx="340" cy="346"/>
            </a:xfrm>
            <a:custGeom>
              <a:avLst/>
              <a:gdLst>
                <a:gd name="T0" fmla="*/ 337 w 340"/>
                <a:gd name="T1" fmla="*/ 138 h 346"/>
                <a:gd name="T2" fmla="*/ 319 w 340"/>
                <a:gd name="T3" fmla="*/ 91 h 346"/>
                <a:gd name="T4" fmla="*/ 290 w 340"/>
                <a:gd name="T5" fmla="*/ 50 h 346"/>
                <a:gd name="T6" fmla="*/ 251 w 340"/>
                <a:gd name="T7" fmla="*/ 20 h 346"/>
                <a:gd name="T8" fmla="*/ 205 w 340"/>
                <a:gd name="T9" fmla="*/ 3 h 346"/>
                <a:gd name="T10" fmla="*/ 153 w 340"/>
                <a:gd name="T11" fmla="*/ 0 h 346"/>
                <a:gd name="T12" fmla="*/ 103 w 340"/>
                <a:gd name="T13" fmla="*/ 13 h 346"/>
                <a:gd name="T14" fmla="*/ 62 w 340"/>
                <a:gd name="T15" fmla="*/ 38 h 346"/>
                <a:gd name="T16" fmla="*/ 30 w 340"/>
                <a:gd name="T17" fmla="*/ 75 h 346"/>
                <a:gd name="T18" fmla="*/ 7 w 340"/>
                <a:gd name="T19" fmla="*/ 121 h 346"/>
                <a:gd name="T20" fmla="*/ 0 w 340"/>
                <a:gd name="T21" fmla="*/ 173 h 346"/>
                <a:gd name="T22" fmla="*/ 7 w 340"/>
                <a:gd name="T23" fmla="*/ 224 h 346"/>
                <a:gd name="T24" fmla="*/ 30 w 340"/>
                <a:gd name="T25" fmla="*/ 270 h 346"/>
                <a:gd name="T26" fmla="*/ 62 w 340"/>
                <a:gd name="T27" fmla="*/ 307 h 346"/>
                <a:gd name="T28" fmla="*/ 103 w 340"/>
                <a:gd name="T29" fmla="*/ 332 h 346"/>
                <a:gd name="T30" fmla="*/ 153 w 340"/>
                <a:gd name="T31" fmla="*/ 345 h 346"/>
                <a:gd name="T32" fmla="*/ 205 w 340"/>
                <a:gd name="T33" fmla="*/ 342 h 346"/>
                <a:gd name="T34" fmla="*/ 251 w 340"/>
                <a:gd name="T35" fmla="*/ 325 h 346"/>
                <a:gd name="T36" fmla="*/ 290 w 340"/>
                <a:gd name="T37" fmla="*/ 295 h 346"/>
                <a:gd name="T38" fmla="*/ 319 w 340"/>
                <a:gd name="T39" fmla="*/ 255 h 346"/>
                <a:gd name="T40" fmla="*/ 337 w 340"/>
                <a:gd name="T41" fmla="*/ 207 h 346"/>
                <a:gd name="T42" fmla="*/ 336 w 340"/>
                <a:gd name="T43" fmla="*/ 173 h 346"/>
                <a:gd name="T44" fmla="*/ 327 w 340"/>
                <a:gd name="T45" fmla="*/ 223 h 346"/>
                <a:gd name="T46" fmla="*/ 306 w 340"/>
                <a:gd name="T47" fmla="*/ 267 h 346"/>
                <a:gd name="T48" fmla="*/ 274 w 340"/>
                <a:gd name="T49" fmla="*/ 302 h 346"/>
                <a:gd name="T50" fmla="*/ 234 w 340"/>
                <a:gd name="T51" fmla="*/ 328 h 346"/>
                <a:gd name="T52" fmla="*/ 187 w 340"/>
                <a:gd name="T53" fmla="*/ 341 h 346"/>
                <a:gd name="T54" fmla="*/ 137 w 340"/>
                <a:gd name="T55" fmla="*/ 338 h 346"/>
                <a:gd name="T56" fmla="*/ 91 w 340"/>
                <a:gd name="T57" fmla="*/ 321 h 346"/>
                <a:gd name="T58" fmla="*/ 53 w 340"/>
                <a:gd name="T59" fmla="*/ 292 h 346"/>
                <a:gd name="T60" fmla="*/ 25 w 340"/>
                <a:gd name="T61" fmla="*/ 253 h 346"/>
                <a:gd name="T62" fmla="*/ 9 w 340"/>
                <a:gd name="T63" fmla="*/ 207 h 346"/>
                <a:gd name="T64" fmla="*/ 6 w 340"/>
                <a:gd name="T65" fmla="*/ 156 h 346"/>
                <a:gd name="T66" fmla="*/ 18 w 340"/>
                <a:gd name="T67" fmla="*/ 108 h 346"/>
                <a:gd name="T68" fmla="*/ 43 w 340"/>
                <a:gd name="T69" fmla="*/ 65 h 346"/>
                <a:gd name="T70" fmla="*/ 78 w 340"/>
                <a:gd name="T71" fmla="*/ 33 h 346"/>
                <a:gd name="T72" fmla="*/ 121 w 340"/>
                <a:gd name="T73" fmla="*/ 11 h 346"/>
                <a:gd name="T74" fmla="*/ 170 w 340"/>
                <a:gd name="T75" fmla="*/ 4 h 346"/>
                <a:gd name="T76" fmla="*/ 219 w 340"/>
                <a:gd name="T77" fmla="*/ 11 h 346"/>
                <a:gd name="T78" fmla="*/ 262 w 340"/>
                <a:gd name="T79" fmla="*/ 33 h 346"/>
                <a:gd name="T80" fmla="*/ 298 w 340"/>
                <a:gd name="T81" fmla="*/ 65 h 346"/>
                <a:gd name="T82" fmla="*/ 322 w 340"/>
                <a:gd name="T83" fmla="*/ 108 h 346"/>
                <a:gd name="T84" fmla="*/ 334 w 340"/>
                <a:gd name="T85" fmla="*/ 156 h 34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40"/>
                <a:gd name="T130" fmla="*/ 0 h 346"/>
                <a:gd name="T131" fmla="*/ 340 w 340"/>
                <a:gd name="T132" fmla="*/ 346 h 34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40" h="346">
                  <a:moveTo>
                    <a:pt x="340" y="173"/>
                  </a:moveTo>
                  <a:lnTo>
                    <a:pt x="340" y="155"/>
                  </a:lnTo>
                  <a:lnTo>
                    <a:pt x="337" y="138"/>
                  </a:lnTo>
                  <a:lnTo>
                    <a:pt x="333" y="121"/>
                  </a:lnTo>
                  <a:lnTo>
                    <a:pt x="327" y="105"/>
                  </a:lnTo>
                  <a:lnTo>
                    <a:pt x="319" y="91"/>
                  </a:lnTo>
                  <a:lnTo>
                    <a:pt x="310" y="75"/>
                  </a:lnTo>
                  <a:lnTo>
                    <a:pt x="301" y="62"/>
                  </a:lnTo>
                  <a:lnTo>
                    <a:pt x="290" y="50"/>
                  </a:lnTo>
                  <a:lnTo>
                    <a:pt x="278" y="38"/>
                  </a:lnTo>
                  <a:lnTo>
                    <a:pt x="265" y="28"/>
                  </a:lnTo>
                  <a:lnTo>
                    <a:pt x="251" y="20"/>
                  </a:lnTo>
                  <a:lnTo>
                    <a:pt x="237" y="13"/>
                  </a:lnTo>
                  <a:lnTo>
                    <a:pt x="220" y="7"/>
                  </a:lnTo>
                  <a:lnTo>
                    <a:pt x="205" y="3"/>
                  </a:lnTo>
                  <a:lnTo>
                    <a:pt x="188" y="0"/>
                  </a:lnTo>
                  <a:lnTo>
                    <a:pt x="170" y="0"/>
                  </a:lnTo>
                  <a:lnTo>
                    <a:pt x="153" y="0"/>
                  </a:lnTo>
                  <a:lnTo>
                    <a:pt x="135" y="3"/>
                  </a:lnTo>
                  <a:lnTo>
                    <a:pt x="120" y="7"/>
                  </a:lnTo>
                  <a:lnTo>
                    <a:pt x="103" y="13"/>
                  </a:lnTo>
                  <a:lnTo>
                    <a:pt x="89" y="20"/>
                  </a:lnTo>
                  <a:lnTo>
                    <a:pt x="75" y="28"/>
                  </a:lnTo>
                  <a:lnTo>
                    <a:pt x="62" y="38"/>
                  </a:lnTo>
                  <a:lnTo>
                    <a:pt x="50" y="50"/>
                  </a:lnTo>
                  <a:lnTo>
                    <a:pt x="39" y="62"/>
                  </a:lnTo>
                  <a:lnTo>
                    <a:pt x="30" y="75"/>
                  </a:lnTo>
                  <a:lnTo>
                    <a:pt x="21" y="91"/>
                  </a:lnTo>
                  <a:lnTo>
                    <a:pt x="13" y="105"/>
                  </a:lnTo>
                  <a:lnTo>
                    <a:pt x="7" y="121"/>
                  </a:lnTo>
                  <a:lnTo>
                    <a:pt x="3" y="138"/>
                  </a:lnTo>
                  <a:lnTo>
                    <a:pt x="0" y="155"/>
                  </a:lnTo>
                  <a:lnTo>
                    <a:pt x="0" y="173"/>
                  </a:lnTo>
                  <a:lnTo>
                    <a:pt x="0" y="190"/>
                  </a:lnTo>
                  <a:lnTo>
                    <a:pt x="3" y="207"/>
                  </a:lnTo>
                  <a:lnTo>
                    <a:pt x="7" y="224"/>
                  </a:lnTo>
                  <a:lnTo>
                    <a:pt x="13" y="240"/>
                  </a:lnTo>
                  <a:lnTo>
                    <a:pt x="21" y="255"/>
                  </a:lnTo>
                  <a:lnTo>
                    <a:pt x="30" y="270"/>
                  </a:lnTo>
                  <a:lnTo>
                    <a:pt x="39" y="282"/>
                  </a:lnTo>
                  <a:lnTo>
                    <a:pt x="50" y="295"/>
                  </a:lnTo>
                  <a:lnTo>
                    <a:pt x="62" y="307"/>
                  </a:lnTo>
                  <a:lnTo>
                    <a:pt x="75" y="317"/>
                  </a:lnTo>
                  <a:lnTo>
                    <a:pt x="89" y="325"/>
                  </a:lnTo>
                  <a:lnTo>
                    <a:pt x="103" y="332"/>
                  </a:lnTo>
                  <a:lnTo>
                    <a:pt x="120" y="338"/>
                  </a:lnTo>
                  <a:lnTo>
                    <a:pt x="135" y="342"/>
                  </a:lnTo>
                  <a:lnTo>
                    <a:pt x="153" y="345"/>
                  </a:lnTo>
                  <a:lnTo>
                    <a:pt x="170" y="346"/>
                  </a:lnTo>
                  <a:lnTo>
                    <a:pt x="188" y="345"/>
                  </a:lnTo>
                  <a:lnTo>
                    <a:pt x="205" y="342"/>
                  </a:lnTo>
                  <a:lnTo>
                    <a:pt x="220" y="338"/>
                  </a:lnTo>
                  <a:lnTo>
                    <a:pt x="237" y="332"/>
                  </a:lnTo>
                  <a:lnTo>
                    <a:pt x="251" y="325"/>
                  </a:lnTo>
                  <a:lnTo>
                    <a:pt x="265" y="317"/>
                  </a:lnTo>
                  <a:lnTo>
                    <a:pt x="278" y="307"/>
                  </a:lnTo>
                  <a:lnTo>
                    <a:pt x="290" y="295"/>
                  </a:lnTo>
                  <a:lnTo>
                    <a:pt x="301" y="282"/>
                  </a:lnTo>
                  <a:lnTo>
                    <a:pt x="310" y="270"/>
                  </a:lnTo>
                  <a:lnTo>
                    <a:pt x="319" y="255"/>
                  </a:lnTo>
                  <a:lnTo>
                    <a:pt x="327" y="240"/>
                  </a:lnTo>
                  <a:lnTo>
                    <a:pt x="333" y="224"/>
                  </a:lnTo>
                  <a:lnTo>
                    <a:pt x="337" y="207"/>
                  </a:lnTo>
                  <a:lnTo>
                    <a:pt x="340" y="190"/>
                  </a:lnTo>
                  <a:lnTo>
                    <a:pt x="340" y="173"/>
                  </a:lnTo>
                  <a:close/>
                  <a:moveTo>
                    <a:pt x="336" y="173"/>
                  </a:moveTo>
                  <a:lnTo>
                    <a:pt x="334" y="190"/>
                  </a:lnTo>
                  <a:lnTo>
                    <a:pt x="331" y="207"/>
                  </a:lnTo>
                  <a:lnTo>
                    <a:pt x="327" y="223"/>
                  </a:lnTo>
                  <a:lnTo>
                    <a:pt x="322" y="238"/>
                  </a:lnTo>
                  <a:lnTo>
                    <a:pt x="315" y="253"/>
                  </a:lnTo>
                  <a:lnTo>
                    <a:pt x="306" y="267"/>
                  </a:lnTo>
                  <a:lnTo>
                    <a:pt x="298" y="280"/>
                  </a:lnTo>
                  <a:lnTo>
                    <a:pt x="287" y="292"/>
                  </a:lnTo>
                  <a:lnTo>
                    <a:pt x="274" y="302"/>
                  </a:lnTo>
                  <a:lnTo>
                    <a:pt x="262" y="312"/>
                  </a:lnTo>
                  <a:lnTo>
                    <a:pt x="249" y="321"/>
                  </a:lnTo>
                  <a:lnTo>
                    <a:pt x="234" y="328"/>
                  </a:lnTo>
                  <a:lnTo>
                    <a:pt x="219" y="334"/>
                  </a:lnTo>
                  <a:lnTo>
                    <a:pt x="203" y="338"/>
                  </a:lnTo>
                  <a:lnTo>
                    <a:pt x="187" y="341"/>
                  </a:lnTo>
                  <a:lnTo>
                    <a:pt x="170" y="341"/>
                  </a:lnTo>
                  <a:lnTo>
                    <a:pt x="153" y="341"/>
                  </a:lnTo>
                  <a:lnTo>
                    <a:pt x="137" y="338"/>
                  </a:lnTo>
                  <a:lnTo>
                    <a:pt x="121" y="334"/>
                  </a:lnTo>
                  <a:lnTo>
                    <a:pt x="106" y="328"/>
                  </a:lnTo>
                  <a:lnTo>
                    <a:pt x="91" y="321"/>
                  </a:lnTo>
                  <a:lnTo>
                    <a:pt x="78" y="312"/>
                  </a:lnTo>
                  <a:lnTo>
                    <a:pt x="66" y="302"/>
                  </a:lnTo>
                  <a:lnTo>
                    <a:pt x="53" y="292"/>
                  </a:lnTo>
                  <a:lnTo>
                    <a:pt x="43" y="280"/>
                  </a:lnTo>
                  <a:lnTo>
                    <a:pt x="34" y="267"/>
                  </a:lnTo>
                  <a:lnTo>
                    <a:pt x="25" y="253"/>
                  </a:lnTo>
                  <a:lnTo>
                    <a:pt x="18" y="238"/>
                  </a:lnTo>
                  <a:lnTo>
                    <a:pt x="13" y="223"/>
                  </a:lnTo>
                  <a:lnTo>
                    <a:pt x="9" y="207"/>
                  </a:lnTo>
                  <a:lnTo>
                    <a:pt x="6" y="190"/>
                  </a:lnTo>
                  <a:lnTo>
                    <a:pt x="4" y="173"/>
                  </a:lnTo>
                  <a:lnTo>
                    <a:pt x="6" y="156"/>
                  </a:lnTo>
                  <a:lnTo>
                    <a:pt x="9" y="139"/>
                  </a:lnTo>
                  <a:lnTo>
                    <a:pt x="13" y="122"/>
                  </a:lnTo>
                  <a:lnTo>
                    <a:pt x="18" y="108"/>
                  </a:lnTo>
                  <a:lnTo>
                    <a:pt x="25" y="92"/>
                  </a:lnTo>
                  <a:lnTo>
                    <a:pt x="34" y="78"/>
                  </a:lnTo>
                  <a:lnTo>
                    <a:pt x="43" y="65"/>
                  </a:lnTo>
                  <a:lnTo>
                    <a:pt x="53" y="54"/>
                  </a:lnTo>
                  <a:lnTo>
                    <a:pt x="66" y="42"/>
                  </a:lnTo>
                  <a:lnTo>
                    <a:pt x="78" y="33"/>
                  </a:lnTo>
                  <a:lnTo>
                    <a:pt x="91" y="24"/>
                  </a:lnTo>
                  <a:lnTo>
                    <a:pt x="106" y="17"/>
                  </a:lnTo>
                  <a:lnTo>
                    <a:pt x="121" y="11"/>
                  </a:lnTo>
                  <a:lnTo>
                    <a:pt x="137" y="8"/>
                  </a:lnTo>
                  <a:lnTo>
                    <a:pt x="153" y="6"/>
                  </a:lnTo>
                  <a:lnTo>
                    <a:pt x="170" y="4"/>
                  </a:lnTo>
                  <a:lnTo>
                    <a:pt x="187" y="6"/>
                  </a:lnTo>
                  <a:lnTo>
                    <a:pt x="203" y="8"/>
                  </a:lnTo>
                  <a:lnTo>
                    <a:pt x="219" y="11"/>
                  </a:lnTo>
                  <a:lnTo>
                    <a:pt x="234" y="17"/>
                  </a:lnTo>
                  <a:lnTo>
                    <a:pt x="249" y="24"/>
                  </a:lnTo>
                  <a:lnTo>
                    <a:pt x="262" y="33"/>
                  </a:lnTo>
                  <a:lnTo>
                    <a:pt x="274" y="42"/>
                  </a:lnTo>
                  <a:lnTo>
                    <a:pt x="287" y="54"/>
                  </a:lnTo>
                  <a:lnTo>
                    <a:pt x="298" y="65"/>
                  </a:lnTo>
                  <a:lnTo>
                    <a:pt x="306" y="78"/>
                  </a:lnTo>
                  <a:lnTo>
                    <a:pt x="315" y="92"/>
                  </a:lnTo>
                  <a:lnTo>
                    <a:pt x="322" y="108"/>
                  </a:lnTo>
                  <a:lnTo>
                    <a:pt x="327" y="122"/>
                  </a:lnTo>
                  <a:lnTo>
                    <a:pt x="331" y="139"/>
                  </a:lnTo>
                  <a:lnTo>
                    <a:pt x="334" y="156"/>
                  </a:lnTo>
                  <a:lnTo>
                    <a:pt x="336" y="173"/>
                  </a:lnTo>
                  <a:close/>
                </a:path>
              </a:pathLst>
            </a:custGeom>
            <a:solidFill>
              <a:srgbClr val="C4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7" name="Freeform 385"/>
            <p:cNvSpPr>
              <a:spLocks noEditPoints="1"/>
            </p:cNvSpPr>
            <p:nvPr/>
          </p:nvSpPr>
          <p:spPr bwMode="auto">
            <a:xfrm>
              <a:off x="4318" y="2294"/>
              <a:ext cx="334" cy="342"/>
            </a:xfrm>
            <a:custGeom>
              <a:avLst/>
              <a:gdLst>
                <a:gd name="T0" fmla="*/ 331 w 334"/>
                <a:gd name="T1" fmla="*/ 137 h 342"/>
                <a:gd name="T2" fmla="*/ 314 w 334"/>
                <a:gd name="T3" fmla="*/ 90 h 342"/>
                <a:gd name="T4" fmla="*/ 285 w 334"/>
                <a:gd name="T5" fmla="*/ 51 h 342"/>
                <a:gd name="T6" fmla="*/ 246 w 334"/>
                <a:gd name="T7" fmla="*/ 22 h 342"/>
                <a:gd name="T8" fmla="*/ 200 w 334"/>
                <a:gd name="T9" fmla="*/ 5 h 342"/>
                <a:gd name="T10" fmla="*/ 150 w 334"/>
                <a:gd name="T11" fmla="*/ 2 h 342"/>
                <a:gd name="T12" fmla="*/ 102 w 334"/>
                <a:gd name="T13" fmla="*/ 14 h 342"/>
                <a:gd name="T14" fmla="*/ 60 w 334"/>
                <a:gd name="T15" fmla="*/ 40 h 342"/>
                <a:gd name="T16" fmla="*/ 28 w 334"/>
                <a:gd name="T17" fmla="*/ 76 h 342"/>
                <a:gd name="T18" fmla="*/ 7 w 334"/>
                <a:gd name="T19" fmla="*/ 121 h 342"/>
                <a:gd name="T20" fmla="*/ 0 w 334"/>
                <a:gd name="T21" fmla="*/ 172 h 342"/>
                <a:gd name="T22" fmla="*/ 7 w 334"/>
                <a:gd name="T23" fmla="*/ 223 h 342"/>
                <a:gd name="T24" fmla="*/ 28 w 334"/>
                <a:gd name="T25" fmla="*/ 267 h 342"/>
                <a:gd name="T26" fmla="*/ 60 w 334"/>
                <a:gd name="T27" fmla="*/ 304 h 342"/>
                <a:gd name="T28" fmla="*/ 102 w 334"/>
                <a:gd name="T29" fmla="*/ 330 h 342"/>
                <a:gd name="T30" fmla="*/ 150 w 334"/>
                <a:gd name="T31" fmla="*/ 342 h 342"/>
                <a:gd name="T32" fmla="*/ 200 w 334"/>
                <a:gd name="T33" fmla="*/ 340 h 342"/>
                <a:gd name="T34" fmla="*/ 246 w 334"/>
                <a:gd name="T35" fmla="*/ 323 h 342"/>
                <a:gd name="T36" fmla="*/ 285 w 334"/>
                <a:gd name="T37" fmla="*/ 293 h 342"/>
                <a:gd name="T38" fmla="*/ 314 w 334"/>
                <a:gd name="T39" fmla="*/ 253 h 342"/>
                <a:gd name="T40" fmla="*/ 331 w 334"/>
                <a:gd name="T41" fmla="*/ 206 h 342"/>
                <a:gd name="T42" fmla="*/ 330 w 334"/>
                <a:gd name="T43" fmla="*/ 172 h 342"/>
                <a:gd name="T44" fmla="*/ 323 w 334"/>
                <a:gd name="T45" fmla="*/ 220 h 342"/>
                <a:gd name="T46" fmla="*/ 302 w 334"/>
                <a:gd name="T47" fmla="*/ 264 h 342"/>
                <a:gd name="T48" fmla="*/ 270 w 334"/>
                <a:gd name="T49" fmla="*/ 300 h 342"/>
                <a:gd name="T50" fmla="*/ 230 w 334"/>
                <a:gd name="T51" fmla="*/ 324 h 342"/>
                <a:gd name="T52" fmla="*/ 184 w 334"/>
                <a:gd name="T53" fmla="*/ 337 h 342"/>
                <a:gd name="T54" fmla="*/ 134 w 334"/>
                <a:gd name="T55" fmla="*/ 334 h 342"/>
                <a:gd name="T56" fmla="*/ 89 w 334"/>
                <a:gd name="T57" fmla="*/ 317 h 342"/>
                <a:gd name="T58" fmla="*/ 52 w 334"/>
                <a:gd name="T59" fmla="*/ 289 h 342"/>
                <a:gd name="T60" fmla="*/ 24 w 334"/>
                <a:gd name="T61" fmla="*/ 250 h 342"/>
                <a:gd name="T62" fmla="*/ 8 w 334"/>
                <a:gd name="T63" fmla="*/ 205 h 342"/>
                <a:gd name="T64" fmla="*/ 6 w 334"/>
                <a:gd name="T65" fmla="*/ 155 h 342"/>
                <a:gd name="T66" fmla="*/ 17 w 334"/>
                <a:gd name="T67" fmla="*/ 107 h 342"/>
                <a:gd name="T68" fmla="*/ 42 w 334"/>
                <a:gd name="T69" fmla="*/ 66 h 342"/>
                <a:gd name="T70" fmla="*/ 77 w 334"/>
                <a:gd name="T71" fmla="*/ 34 h 342"/>
                <a:gd name="T72" fmla="*/ 118 w 334"/>
                <a:gd name="T73" fmla="*/ 13 h 342"/>
                <a:gd name="T74" fmla="*/ 167 w 334"/>
                <a:gd name="T75" fmla="*/ 6 h 342"/>
                <a:gd name="T76" fmla="*/ 216 w 334"/>
                <a:gd name="T77" fmla="*/ 13 h 342"/>
                <a:gd name="T78" fmla="*/ 257 w 334"/>
                <a:gd name="T79" fmla="*/ 34 h 342"/>
                <a:gd name="T80" fmla="*/ 292 w 334"/>
                <a:gd name="T81" fmla="*/ 66 h 342"/>
                <a:gd name="T82" fmla="*/ 317 w 334"/>
                <a:gd name="T83" fmla="*/ 107 h 342"/>
                <a:gd name="T84" fmla="*/ 328 w 334"/>
                <a:gd name="T85" fmla="*/ 155 h 3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4"/>
                <a:gd name="T130" fmla="*/ 0 h 342"/>
                <a:gd name="T131" fmla="*/ 334 w 334"/>
                <a:gd name="T132" fmla="*/ 342 h 3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4" h="342">
                  <a:moveTo>
                    <a:pt x="334" y="172"/>
                  </a:moveTo>
                  <a:lnTo>
                    <a:pt x="334" y="154"/>
                  </a:lnTo>
                  <a:lnTo>
                    <a:pt x="331" y="137"/>
                  </a:lnTo>
                  <a:lnTo>
                    <a:pt x="327" y="121"/>
                  </a:lnTo>
                  <a:lnTo>
                    <a:pt x="321" y="105"/>
                  </a:lnTo>
                  <a:lnTo>
                    <a:pt x="314" y="90"/>
                  </a:lnTo>
                  <a:lnTo>
                    <a:pt x="306" y="76"/>
                  </a:lnTo>
                  <a:lnTo>
                    <a:pt x="296" y="63"/>
                  </a:lnTo>
                  <a:lnTo>
                    <a:pt x="285" y="51"/>
                  </a:lnTo>
                  <a:lnTo>
                    <a:pt x="274" y="40"/>
                  </a:lnTo>
                  <a:lnTo>
                    <a:pt x="260" y="30"/>
                  </a:lnTo>
                  <a:lnTo>
                    <a:pt x="246" y="22"/>
                  </a:lnTo>
                  <a:lnTo>
                    <a:pt x="232" y="14"/>
                  </a:lnTo>
                  <a:lnTo>
                    <a:pt x="217" y="9"/>
                  </a:lnTo>
                  <a:lnTo>
                    <a:pt x="200" y="5"/>
                  </a:lnTo>
                  <a:lnTo>
                    <a:pt x="184" y="2"/>
                  </a:lnTo>
                  <a:lnTo>
                    <a:pt x="167" y="0"/>
                  </a:lnTo>
                  <a:lnTo>
                    <a:pt x="150" y="2"/>
                  </a:lnTo>
                  <a:lnTo>
                    <a:pt x="134" y="5"/>
                  </a:lnTo>
                  <a:lnTo>
                    <a:pt x="117" y="9"/>
                  </a:lnTo>
                  <a:lnTo>
                    <a:pt x="102" y="14"/>
                  </a:lnTo>
                  <a:lnTo>
                    <a:pt x="88" y="22"/>
                  </a:lnTo>
                  <a:lnTo>
                    <a:pt x="74" y="30"/>
                  </a:lnTo>
                  <a:lnTo>
                    <a:pt x="60" y="40"/>
                  </a:lnTo>
                  <a:lnTo>
                    <a:pt x="49" y="51"/>
                  </a:lnTo>
                  <a:lnTo>
                    <a:pt x="38" y="63"/>
                  </a:lnTo>
                  <a:lnTo>
                    <a:pt x="28" y="76"/>
                  </a:lnTo>
                  <a:lnTo>
                    <a:pt x="20" y="90"/>
                  </a:lnTo>
                  <a:lnTo>
                    <a:pt x="13" y="105"/>
                  </a:lnTo>
                  <a:lnTo>
                    <a:pt x="7" y="121"/>
                  </a:lnTo>
                  <a:lnTo>
                    <a:pt x="3" y="137"/>
                  </a:lnTo>
                  <a:lnTo>
                    <a:pt x="0" y="154"/>
                  </a:lnTo>
                  <a:lnTo>
                    <a:pt x="0" y="172"/>
                  </a:lnTo>
                  <a:lnTo>
                    <a:pt x="0" y="189"/>
                  </a:lnTo>
                  <a:lnTo>
                    <a:pt x="3" y="206"/>
                  </a:lnTo>
                  <a:lnTo>
                    <a:pt x="7" y="223"/>
                  </a:lnTo>
                  <a:lnTo>
                    <a:pt x="13" y="239"/>
                  </a:lnTo>
                  <a:lnTo>
                    <a:pt x="20" y="253"/>
                  </a:lnTo>
                  <a:lnTo>
                    <a:pt x="28" y="267"/>
                  </a:lnTo>
                  <a:lnTo>
                    <a:pt x="38" y="280"/>
                  </a:lnTo>
                  <a:lnTo>
                    <a:pt x="49" y="293"/>
                  </a:lnTo>
                  <a:lnTo>
                    <a:pt x="60" y="304"/>
                  </a:lnTo>
                  <a:lnTo>
                    <a:pt x="74" y="314"/>
                  </a:lnTo>
                  <a:lnTo>
                    <a:pt x="88" y="323"/>
                  </a:lnTo>
                  <a:lnTo>
                    <a:pt x="102" y="330"/>
                  </a:lnTo>
                  <a:lnTo>
                    <a:pt x="117" y="335"/>
                  </a:lnTo>
                  <a:lnTo>
                    <a:pt x="134" y="340"/>
                  </a:lnTo>
                  <a:lnTo>
                    <a:pt x="150" y="342"/>
                  </a:lnTo>
                  <a:lnTo>
                    <a:pt x="167" y="342"/>
                  </a:lnTo>
                  <a:lnTo>
                    <a:pt x="184" y="342"/>
                  </a:lnTo>
                  <a:lnTo>
                    <a:pt x="200" y="340"/>
                  </a:lnTo>
                  <a:lnTo>
                    <a:pt x="217" y="335"/>
                  </a:lnTo>
                  <a:lnTo>
                    <a:pt x="232" y="330"/>
                  </a:lnTo>
                  <a:lnTo>
                    <a:pt x="246" y="323"/>
                  </a:lnTo>
                  <a:lnTo>
                    <a:pt x="260" y="314"/>
                  </a:lnTo>
                  <a:lnTo>
                    <a:pt x="274" y="304"/>
                  </a:lnTo>
                  <a:lnTo>
                    <a:pt x="285" y="293"/>
                  </a:lnTo>
                  <a:lnTo>
                    <a:pt x="296" y="280"/>
                  </a:lnTo>
                  <a:lnTo>
                    <a:pt x="306" y="267"/>
                  </a:lnTo>
                  <a:lnTo>
                    <a:pt x="314" y="253"/>
                  </a:lnTo>
                  <a:lnTo>
                    <a:pt x="321" y="239"/>
                  </a:lnTo>
                  <a:lnTo>
                    <a:pt x="327" y="223"/>
                  </a:lnTo>
                  <a:lnTo>
                    <a:pt x="331" y="206"/>
                  </a:lnTo>
                  <a:lnTo>
                    <a:pt x="334" y="189"/>
                  </a:lnTo>
                  <a:lnTo>
                    <a:pt x="334" y="172"/>
                  </a:lnTo>
                  <a:close/>
                  <a:moveTo>
                    <a:pt x="330" y="172"/>
                  </a:moveTo>
                  <a:lnTo>
                    <a:pt x="328" y="189"/>
                  </a:lnTo>
                  <a:lnTo>
                    <a:pt x="326" y="205"/>
                  </a:lnTo>
                  <a:lnTo>
                    <a:pt x="323" y="220"/>
                  </a:lnTo>
                  <a:lnTo>
                    <a:pt x="317" y="236"/>
                  </a:lnTo>
                  <a:lnTo>
                    <a:pt x="310" y="250"/>
                  </a:lnTo>
                  <a:lnTo>
                    <a:pt x="302" y="264"/>
                  </a:lnTo>
                  <a:lnTo>
                    <a:pt x="292" y="277"/>
                  </a:lnTo>
                  <a:lnTo>
                    <a:pt x="282" y="289"/>
                  </a:lnTo>
                  <a:lnTo>
                    <a:pt x="270" y="300"/>
                  </a:lnTo>
                  <a:lnTo>
                    <a:pt x="257" y="310"/>
                  </a:lnTo>
                  <a:lnTo>
                    <a:pt x="245" y="317"/>
                  </a:lnTo>
                  <a:lnTo>
                    <a:pt x="230" y="324"/>
                  </a:lnTo>
                  <a:lnTo>
                    <a:pt x="216" y="330"/>
                  </a:lnTo>
                  <a:lnTo>
                    <a:pt x="200" y="334"/>
                  </a:lnTo>
                  <a:lnTo>
                    <a:pt x="184" y="337"/>
                  </a:lnTo>
                  <a:lnTo>
                    <a:pt x="167" y="338"/>
                  </a:lnTo>
                  <a:lnTo>
                    <a:pt x="150" y="337"/>
                  </a:lnTo>
                  <a:lnTo>
                    <a:pt x="134" y="334"/>
                  </a:lnTo>
                  <a:lnTo>
                    <a:pt x="118" y="330"/>
                  </a:lnTo>
                  <a:lnTo>
                    <a:pt x="104" y="324"/>
                  </a:lnTo>
                  <a:lnTo>
                    <a:pt x="89" y="317"/>
                  </a:lnTo>
                  <a:lnTo>
                    <a:pt x="77" y="310"/>
                  </a:lnTo>
                  <a:lnTo>
                    <a:pt x="64" y="300"/>
                  </a:lnTo>
                  <a:lnTo>
                    <a:pt x="52" y="289"/>
                  </a:lnTo>
                  <a:lnTo>
                    <a:pt x="42" y="277"/>
                  </a:lnTo>
                  <a:lnTo>
                    <a:pt x="32" y="264"/>
                  </a:lnTo>
                  <a:lnTo>
                    <a:pt x="24" y="250"/>
                  </a:lnTo>
                  <a:lnTo>
                    <a:pt x="17" y="236"/>
                  </a:lnTo>
                  <a:lnTo>
                    <a:pt x="11" y="220"/>
                  </a:lnTo>
                  <a:lnTo>
                    <a:pt x="8" y="205"/>
                  </a:lnTo>
                  <a:lnTo>
                    <a:pt x="6" y="189"/>
                  </a:lnTo>
                  <a:lnTo>
                    <a:pt x="4" y="172"/>
                  </a:lnTo>
                  <a:lnTo>
                    <a:pt x="6" y="155"/>
                  </a:lnTo>
                  <a:lnTo>
                    <a:pt x="8" y="138"/>
                  </a:lnTo>
                  <a:lnTo>
                    <a:pt x="11" y="122"/>
                  </a:lnTo>
                  <a:lnTo>
                    <a:pt x="17" y="107"/>
                  </a:lnTo>
                  <a:lnTo>
                    <a:pt x="24" y="93"/>
                  </a:lnTo>
                  <a:lnTo>
                    <a:pt x="32" y="78"/>
                  </a:lnTo>
                  <a:lnTo>
                    <a:pt x="42" y="66"/>
                  </a:lnTo>
                  <a:lnTo>
                    <a:pt x="52" y="54"/>
                  </a:lnTo>
                  <a:lnTo>
                    <a:pt x="64" y="44"/>
                  </a:lnTo>
                  <a:lnTo>
                    <a:pt x="77" y="34"/>
                  </a:lnTo>
                  <a:lnTo>
                    <a:pt x="89" y="26"/>
                  </a:lnTo>
                  <a:lnTo>
                    <a:pt x="104" y="19"/>
                  </a:lnTo>
                  <a:lnTo>
                    <a:pt x="118" y="13"/>
                  </a:lnTo>
                  <a:lnTo>
                    <a:pt x="134" y="9"/>
                  </a:lnTo>
                  <a:lnTo>
                    <a:pt x="150" y="7"/>
                  </a:lnTo>
                  <a:lnTo>
                    <a:pt x="167" y="6"/>
                  </a:lnTo>
                  <a:lnTo>
                    <a:pt x="184" y="7"/>
                  </a:lnTo>
                  <a:lnTo>
                    <a:pt x="200" y="9"/>
                  </a:lnTo>
                  <a:lnTo>
                    <a:pt x="216" y="13"/>
                  </a:lnTo>
                  <a:lnTo>
                    <a:pt x="230" y="19"/>
                  </a:lnTo>
                  <a:lnTo>
                    <a:pt x="245" y="26"/>
                  </a:lnTo>
                  <a:lnTo>
                    <a:pt x="257" y="34"/>
                  </a:lnTo>
                  <a:lnTo>
                    <a:pt x="270" y="44"/>
                  </a:lnTo>
                  <a:lnTo>
                    <a:pt x="282" y="54"/>
                  </a:lnTo>
                  <a:lnTo>
                    <a:pt x="292" y="66"/>
                  </a:lnTo>
                  <a:lnTo>
                    <a:pt x="302" y="78"/>
                  </a:lnTo>
                  <a:lnTo>
                    <a:pt x="310" y="93"/>
                  </a:lnTo>
                  <a:lnTo>
                    <a:pt x="317" y="107"/>
                  </a:lnTo>
                  <a:lnTo>
                    <a:pt x="323" y="122"/>
                  </a:lnTo>
                  <a:lnTo>
                    <a:pt x="326" y="138"/>
                  </a:lnTo>
                  <a:lnTo>
                    <a:pt x="328" y="155"/>
                  </a:lnTo>
                  <a:lnTo>
                    <a:pt x="330" y="172"/>
                  </a:lnTo>
                  <a:close/>
                </a:path>
              </a:pathLst>
            </a:custGeom>
            <a:solidFill>
              <a:srgbClr val="C4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8" name="Freeform 386"/>
            <p:cNvSpPr>
              <a:spLocks noEditPoints="1"/>
            </p:cNvSpPr>
            <p:nvPr/>
          </p:nvSpPr>
          <p:spPr bwMode="auto">
            <a:xfrm>
              <a:off x="4319" y="2297"/>
              <a:ext cx="332" cy="337"/>
            </a:xfrm>
            <a:custGeom>
              <a:avLst/>
              <a:gdLst>
                <a:gd name="T0" fmla="*/ 327 w 332"/>
                <a:gd name="T1" fmla="*/ 135 h 337"/>
                <a:gd name="T2" fmla="*/ 311 w 332"/>
                <a:gd name="T3" fmla="*/ 88 h 337"/>
                <a:gd name="T4" fmla="*/ 283 w 332"/>
                <a:gd name="T5" fmla="*/ 50 h 337"/>
                <a:gd name="T6" fmla="*/ 245 w 332"/>
                <a:gd name="T7" fmla="*/ 20 h 337"/>
                <a:gd name="T8" fmla="*/ 199 w 332"/>
                <a:gd name="T9" fmla="*/ 4 h 337"/>
                <a:gd name="T10" fmla="*/ 149 w 332"/>
                <a:gd name="T11" fmla="*/ 2 h 337"/>
                <a:gd name="T12" fmla="*/ 102 w 332"/>
                <a:gd name="T13" fmla="*/ 13 h 337"/>
                <a:gd name="T14" fmla="*/ 62 w 332"/>
                <a:gd name="T15" fmla="*/ 38 h 337"/>
                <a:gd name="T16" fmla="*/ 30 w 332"/>
                <a:gd name="T17" fmla="*/ 74 h 337"/>
                <a:gd name="T18" fmla="*/ 9 w 332"/>
                <a:gd name="T19" fmla="*/ 118 h 337"/>
                <a:gd name="T20" fmla="*/ 0 w 332"/>
                <a:gd name="T21" fmla="*/ 169 h 337"/>
                <a:gd name="T22" fmla="*/ 9 w 332"/>
                <a:gd name="T23" fmla="*/ 219 h 337"/>
                <a:gd name="T24" fmla="*/ 30 w 332"/>
                <a:gd name="T25" fmla="*/ 263 h 337"/>
                <a:gd name="T26" fmla="*/ 62 w 332"/>
                <a:gd name="T27" fmla="*/ 298 h 337"/>
                <a:gd name="T28" fmla="*/ 102 w 332"/>
                <a:gd name="T29" fmla="*/ 324 h 337"/>
                <a:gd name="T30" fmla="*/ 149 w 332"/>
                <a:gd name="T31" fmla="*/ 337 h 337"/>
                <a:gd name="T32" fmla="*/ 199 w 332"/>
                <a:gd name="T33" fmla="*/ 334 h 337"/>
                <a:gd name="T34" fmla="*/ 245 w 332"/>
                <a:gd name="T35" fmla="*/ 317 h 337"/>
                <a:gd name="T36" fmla="*/ 283 w 332"/>
                <a:gd name="T37" fmla="*/ 288 h 337"/>
                <a:gd name="T38" fmla="*/ 311 w 332"/>
                <a:gd name="T39" fmla="*/ 249 h 337"/>
                <a:gd name="T40" fmla="*/ 327 w 332"/>
                <a:gd name="T41" fmla="*/ 203 h 337"/>
                <a:gd name="T42" fmla="*/ 326 w 332"/>
                <a:gd name="T43" fmla="*/ 169 h 337"/>
                <a:gd name="T44" fmla="*/ 319 w 332"/>
                <a:gd name="T45" fmla="*/ 217 h 337"/>
                <a:gd name="T46" fmla="*/ 298 w 332"/>
                <a:gd name="T47" fmla="*/ 260 h 337"/>
                <a:gd name="T48" fmla="*/ 268 w 332"/>
                <a:gd name="T49" fmla="*/ 294 h 337"/>
                <a:gd name="T50" fmla="*/ 229 w 332"/>
                <a:gd name="T51" fmla="*/ 320 h 337"/>
                <a:gd name="T52" fmla="*/ 183 w 332"/>
                <a:gd name="T53" fmla="*/ 331 h 337"/>
                <a:gd name="T54" fmla="*/ 134 w 332"/>
                <a:gd name="T55" fmla="*/ 328 h 337"/>
                <a:gd name="T56" fmla="*/ 90 w 332"/>
                <a:gd name="T57" fmla="*/ 313 h 337"/>
                <a:gd name="T58" fmla="*/ 53 w 332"/>
                <a:gd name="T59" fmla="*/ 284 h 337"/>
                <a:gd name="T60" fmla="*/ 26 w 332"/>
                <a:gd name="T61" fmla="*/ 247 h 337"/>
                <a:gd name="T62" fmla="*/ 9 w 332"/>
                <a:gd name="T63" fmla="*/ 202 h 337"/>
                <a:gd name="T64" fmla="*/ 7 w 332"/>
                <a:gd name="T65" fmla="*/ 152 h 337"/>
                <a:gd name="T66" fmla="*/ 19 w 332"/>
                <a:gd name="T67" fmla="*/ 105 h 337"/>
                <a:gd name="T68" fmla="*/ 42 w 332"/>
                <a:gd name="T69" fmla="*/ 65 h 337"/>
                <a:gd name="T70" fmla="*/ 77 w 332"/>
                <a:gd name="T71" fmla="*/ 33 h 337"/>
                <a:gd name="T72" fmla="*/ 119 w 332"/>
                <a:gd name="T73" fmla="*/ 13 h 337"/>
                <a:gd name="T74" fmla="*/ 166 w 332"/>
                <a:gd name="T75" fmla="*/ 6 h 337"/>
                <a:gd name="T76" fmla="*/ 213 w 332"/>
                <a:gd name="T77" fmla="*/ 13 h 337"/>
                <a:gd name="T78" fmla="*/ 255 w 332"/>
                <a:gd name="T79" fmla="*/ 33 h 337"/>
                <a:gd name="T80" fmla="*/ 290 w 332"/>
                <a:gd name="T81" fmla="*/ 65 h 337"/>
                <a:gd name="T82" fmla="*/ 313 w 332"/>
                <a:gd name="T83" fmla="*/ 105 h 337"/>
                <a:gd name="T84" fmla="*/ 325 w 332"/>
                <a:gd name="T85" fmla="*/ 152 h 33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32"/>
                <a:gd name="T130" fmla="*/ 0 h 337"/>
                <a:gd name="T131" fmla="*/ 332 w 332"/>
                <a:gd name="T132" fmla="*/ 337 h 33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32" h="337">
                  <a:moveTo>
                    <a:pt x="332" y="169"/>
                  </a:moveTo>
                  <a:lnTo>
                    <a:pt x="330" y="152"/>
                  </a:lnTo>
                  <a:lnTo>
                    <a:pt x="327" y="135"/>
                  </a:lnTo>
                  <a:lnTo>
                    <a:pt x="323" y="118"/>
                  </a:lnTo>
                  <a:lnTo>
                    <a:pt x="318" y="104"/>
                  </a:lnTo>
                  <a:lnTo>
                    <a:pt x="311" y="88"/>
                  </a:lnTo>
                  <a:lnTo>
                    <a:pt x="302" y="74"/>
                  </a:lnTo>
                  <a:lnTo>
                    <a:pt x="294" y="61"/>
                  </a:lnTo>
                  <a:lnTo>
                    <a:pt x="283" y="50"/>
                  </a:lnTo>
                  <a:lnTo>
                    <a:pt x="270" y="38"/>
                  </a:lnTo>
                  <a:lnTo>
                    <a:pt x="258" y="29"/>
                  </a:lnTo>
                  <a:lnTo>
                    <a:pt x="245" y="20"/>
                  </a:lnTo>
                  <a:lnTo>
                    <a:pt x="230" y="13"/>
                  </a:lnTo>
                  <a:lnTo>
                    <a:pt x="215" y="7"/>
                  </a:lnTo>
                  <a:lnTo>
                    <a:pt x="199" y="4"/>
                  </a:lnTo>
                  <a:lnTo>
                    <a:pt x="183" y="2"/>
                  </a:lnTo>
                  <a:lnTo>
                    <a:pt x="166" y="0"/>
                  </a:lnTo>
                  <a:lnTo>
                    <a:pt x="149" y="2"/>
                  </a:lnTo>
                  <a:lnTo>
                    <a:pt x="133" y="4"/>
                  </a:lnTo>
                  <a:lnTo>
                    <a:pt x="117" y="7"/>
                  </a:lnTo>
                  <a:lnTo>
                    <a:pt x="102" y="13"/>
                  </a:lnTo>
                  <a:lnTo>
                    <a:pt x="87" y="20"/>
                  </a:lnTo>
                  <a:lnTo>
                    <a:pt x="74" y="29"/>
                  </a:lnTo>
                  <a:lnTo>
                    <a:pt x="62" y="38"/>
                  </a:lnTo>
                  <a:lnTo>
                    <a:pt x="49" y="50"/>
                  </a:lnTo>
                  <a:lnTo>
                    <a:pt x="39" y="61"/>
                  </a:lnTo>
                  <a:lnTo>
                    <a:pt x="30" y="74"/>
                  </a:lnTo>
                  <a:lnTo>
                    <a:pt x="21" y="88"/>
                  </a:lnTo>
                  <a:lnTo>
                    <a:pt x="14" y="104"/>
                  </a:lnTo>
                  <a:lnTo>
                    <a:pt x="9" y="118"/>
                  </a:lnTo>
                  <a:lnTo>
                    <a:pt x="5" y="135"/>
                  </a:lnTo>
                  <a:lnTo>
                    <a:pt x="2" y="152"/>
                  </a:lnTo>
                  <a:lnTo>
                    <a:pt x="0" y="169"/>
                  </a:lnTo>
                  <a:lnTo>
                    <a:pt x="2" y="186"/>
                  </a:lnTo>
                  <a:lnTo>
                    <a:pt x="5" y="203"/>
                  </a:lnTo>
                  <a:lnTo>
                    <a:pt x="9" y="219"/>
                  </a:lnTo>
                  <a:lnTo>
                    <a:pt x="14" y="234"/>
                  </a:lnTo>
                  <a:lnTo>
                    <a:pt x="21" y="249"/>
                  </a:lnTo>
                  <a:lnTo>
                    <a:pt x="30" y="263"/>
                  </a:lnTo>
                  <a:lnTo>
                    <a:pt x="39" y="276"/>
                  </a:lnTo>
                  <a:lnTo>
                    <a:pt x="49" y="288"/>
                  </a:lnTo>
                  <a:lnTo>
                    <a:pt x="62" y="298"/>
                  </a:lnTo>
                  <a:lnTo>
                    <a:pt x="74" y="308"/>
                  </a:lnTo>
                  <a:lnTo>
                    <a:pt x="87" y="317"/>
                  </a:lnTo>
                  <a:lnTo>
                    <a:pt x="102" y="324"/>
                  </a:lnTo>
                  <a:lnTo>
                    <a:pt x="117" y="330"/>
                  </a:lnTo>
                  <a:lnTo>
                    <a:pt x="133" y="334"/>
                  </a:lnTo>
                  <a:lnTo>
                    <a:pt x="149" y="337"/>
                  </a:lnTo>
                  <a:lnTo>
                    <a:pt x="166" y="337"/>
                  </a:lnTo>
                  <a:lnTo>
                    <a:pt x="183" y="337"/>
                  </a:lnTo>
                  <a:lnTo>
                    <a:pt x="199" y="334"/>
                  </a:lnTo>
                  <a:lnTo>
                    <a:pt x="215" y="330"/>
                  </a:lnTo>
                  <a:lnTo>
                    <a:pt x="230" y="324"/>
                  </a:lnTo>
                  <a:lnTo>
                    <a:pt x="245" y="317"/>
                  </a:lnTo>
                  <a:lnTo>
                    <a:pt x="258" y="308"/>
                  </a:lnTo>
                  <a:lnTo>
                    <a:pt x="270" y="298"/>
                  </a:lnTo>
                  <a:lnTo>
                    <a:pt x="283" y="288"/>
                  </a:lnTo>
                  <a:lnTo>
                    <a:pt x="294" y="276"/>
                  </a:lnTo>
                  <a:lnTo>
                    <a:pt x="302" y="263"/>
                  </a:lnTo>
                  <a:lnTo>
                    <a:pt x="311" y="249"/>
                  </a:lnTo>
                  <a:lnTo>
                    <a:pt x="318" y="234"/>
                  </a:lnTo>
                  <a:lnTo>
                    <a:pt x="323" y="219"/>
                  </a:lnTo>
                  <a:lnTo>
                    <a:pt x="327" y="203"/>
                  </a:lnTo>
                  <a:lnTo>
                    <a:pt x="330" y="186"/>
                  </a:lnTo>
                  <a:lnTo>
                    <a:pt x="332" y="169"/>
                  </a:lnTo>
                  <a:close/>
                  <a:moveTo>
                    <a:pt x="326" y="169"/>
                  </a:moveTo>
                  <a:lnTo>
                    <a:pt x="325" y="186"/>
                  </a:lnTo>
                  <a:lnTo>
                    <a:pt x="323" y="202"/>
                  </a:lnTo>
                  <a:lnTo>
                    <a:pt x="319" y="217"/>
                  </a:lnTo>
                  <a:lnTo>
                    <a:pt x="313" y="233"/>
                  </a:lnTo>
                  <a:lnTo>
                    <a:pt x="306" y="247"/>
                  </a:lnTo>
                  <a:lnTo>
                    <a:pt x="298" y="260"/>
                  </a:lnTo>
                  <a:lnTo>
                    <a:pt x="290" y="273"/>
                  </a:lnTo>
                  <a:lnTo>
                    <a:pt x="279" y="284"/>
                  </a:lnTo>
                  <a:lnTo>
                    <a:pt x="268" y="294"/>
                  </a:lnTo>
                  <a:lnTo>
                    <a:pt x="255" y="304"/>
                  </a:lnTo>
                  <a:lnTo>
                    <a:pt x="242" y="313"/>
                  </a:lnTo>
                  <a:lnTo>
                    <a:pt x="229" y="320"/>
                  </a:lnTo>
                  <a:lnTo>
                    <a:pt x="213" y="325"/>
                  </a:lnTo>
                  <a:lnTo>
                    <a:pt x="198" y="328"/>
                  </a:lnTo>
                  <a:lnTo>
                    <a:pt x="183" y="331"/>
                  </a:lnTo>
                  <a:lnTo>
                    <a:pt x="166" y="332"/>
                  </a:lnTo>
                  <a:lnTo>
                    <a:pt x="149" y="331"/>
                  </a:lnTo>
                  <a:lnTo>
                    <a:pt x="134" y="328"/>
                  </a:lnTo>
                  <a:lnTo>
                    <a:pt x="119" y="325"/>
                  </a:lnTo>
                  <a:lnTo>
                    <a:pt x="103" y="320"/>
                  </a:lnTo>
                  <a:lnTo>
                    <a:pt x="90" y="313"/>
                  </a:lnTo>
                  <a:lnTo>
                    <a:pt x="77" y="304"/>
                  </a:lnTo>
                  <a:lnTo>
                    <a:pt x="64" y="294"/>
                  </a:lnTo>
                  <a:lnTo>
                    <a:pt x="53" y="284"/>
                  </a:lnTo>
                  <a:lnTo>
                    <a:pt x="42" y="273"/>
                  </a:lnTo>
                  <a:lnTo>
                    <a:pt x="34" y="260"/>
                  </a:lnTo>
                  <a:lnTo>
                    <a:pt x="26" y="247"/>
                  </a:lnTo>
                  <a:lnTo>
                    <a:pt x="19" y="233"/>
                  </a:lnTo>
                  <a:lnTo>
                    <a:pt x="13" y="217"/>
                  </a:lnTo>
                  <a:lnTo>
                    <a:pt x="9" y="202"/>
                  </a:lnTo>
                  <a:lnTo>
                    <a:pt x="7" y="186"/>
                  </a:lnTo>
                  <a:lnTo>
                    <a:pt x="6" y="169"/>
                  </a:lnTo>
                  <a:lnTo>
                    <a:pt x="7" y="152"/>
                  </a:lnTo>
                  <a:lnTo>
                    <a:pt x="9" y="136"/>
                  </a:lnTo>
                  <a:lnTo>
                    <a:pt x="13" y="121"/>
                  </a:lnTo>
                  <a:lnTo>
                    <a:pt x="19" y="105"/>
                  </a:lnTo>
                  <a:lnTo>
                    <a:pt x="26" y="91"/>
                  </a:lnTo>
                  <a:lnTo>
                    <a:pt x="34" y="77"/>
                  </a:lnTo>
                  <a:lnTo>
                    <a:pt x="42" y="65"/>
                  </a:lnTo>
                  <a:lnTo>
                    <a:pt x="53" y="53"/>
                  </a:lnTo>
                  <a:lnTo>
                    <a:pt x="64" y="43"/>
                  </a:lnTo>
                  <a:lnTo>
                    <a:pt x="77" y="33"/>
                  </a:lnTo>
                  <a:lnTo>
                    <a:pt x="90" y="26"/>
                  </a:lnTo>
                  <a:lnTo>
                    <a:pt x="103" y="19"/>
                  </a:lnTo>
                  <a:lnTo>
                    <a:pt x="119" y="13"/>
                  </a:lnTo>
                  <a:lnTo>
                    <a:pt x="134" y="9"/>
                  </a:lnTo>
                  <a:lnTo>
                    <a:pt x="149" y="6"/>
                  </a:lnTo>
                  <a:lnTo>
                    <a:pt x="166" y="6"/>
                  </a:lnTo>
                  <a:lnTo>
                    <a:pt x="183" y="6"/>
                  </a:lnTo>
                  <a:lnTo>
                    <a:pt x="198" y="9"/>
                  </a:lnTo>
                  <a:lnTo>
                    <a:pt x="213" y="13"/>
                  </a:lnTo>
                  <a:lnTo>
                    <a:pt x="229" y="19"/>
                  </a:lnTo>
                  <a:lnTo>
                    <a:pt x="242" y="26"/>
                  </a:lnTo>
                  <a:lnTo>
                    <a:pt x="255" y="33"/>
                  </a:lnTo>
                  <a:lnTo>
                    <a:pt x="268" y="43"/>
                  </a:lnTo>
                  <a:lnTo>
                    <a:pt x="279" y="53"/>
                  </a:lnTo>
                  <a:lnTo>
                    <a:pt x="290" y="65"/>
                  </a:lnTo>
                  <a:lnTo>
                    <a:pt x="298" y="77"/>
                  </a:lnTo>
                  <a:lnTo>
                    <a:pt x="306" y="91"/>
                  </a:lnTo>
                  <a:lnTo>
                    <a:pt x="313" y="105"/>
                  </a:lnTo>
                  <a:lnTo>
                    <a:pt x="319" y="121"/>
                  </a:lnTo>
                  <a:lnTo>
                    <a:pt x="323" y="136"/>
                  </a:lnTo>
                  <a:lnTo>
                    <a:pt x="325" y="152"/>
                  </a:lnTo>
                  <a:lnTo>
                    <a:pt x="326" y="169"/>
                  </a:lnTo>
                  <a:close/>
                </a:path>
              </a:pathLst>
            </a:custGeom>
            <a:solidFill>
              <a:srgbClr val="C4D6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899" name="Freeform 387"/>
            <p:cNvSpPr>
              <a:spLocks noEditPoints="1"/>
            </p:cNvSpPr>
            <p:nvPr/>
          </p:nvSpPr>
          <p:spPr bwMode="auto">
            <a:xfrm>
              <a:off x="4322" y="2300"/>
              <a:ext cx="326" cy="332"/>
            </a:xfrm>
            <a:custGeom>
              <a:avLst/>
              <a:gdLst>
                <a:gd name="T0" fmla="*/ 322 w 326"/>
                <a:gd name="T1" fmla="*/ 132 h 332"/>
                <a:gd name="T2" fmla="*/ 306 w 326"/>
                <a:gd name="T3" fmla="*/ 87 h 332"/>
                <a:gd name="T4" fmla="*/ 278 w 326"/>
                <a:gd name="T5" fmla="*/ 48 h 332"/>
                <a:gd name="T6" fmla="*/ 241 w 326"/>
                <a:gd name="T7" fmla="*/ 20 h 332"/>
                <a:gd name="T8" fmla="*/ 196 w 326"/>
                <a:gd name="T9" fmla="*/ 3 h 332"/>
                <a:gd name="T10" fmla="*/ 146 w 326"/>
                <a:gd name="T11" fmla="*/ 1 h 332"/>
                <a:gd name="T12" fmla="*/ 100 w 326"/>
                <a:gd name="T13" fmla="*/ 13 h 332"/>
                <a:gd name="T14" fmla="*/ 60 w 326"/>
                <a:gd name="T15" fmla="*/ 38 h 332"/>
                <a:gd name="T16" fmla="*/ 28 w 326"/>
                <a:gd name="T17" fmla="*/ 72 h 332"/>
                <a:gd name="T18" fmla="*/ 7 w 326"/>
                <a:gd name="T19" fmla="*/ 116 h 332"/>
                <a:gd name="T20" fmla="*/ 0 w 326"/>
                <a:gd name="T21" fmla="*/ 166 h 332"/>
                <a:gd name="T22" fmla="*/ 7 w 326"/>
                <a:gd name="T23" fmla="*/ 214 h 332"/>
                <a:gd name="T24" fmla="*/ 28 w 326"/>
                <a:gd name="T25" fmla="*/ 258 h 332"/>
                <a:gd name="T26" fmla="*/ 60 w 326"/>
                <a:gd name="T27" fmla="*/ 294 h 332"/>
                <a:gd name="T28" fmla="*/ 100 w 326"/>
                <a:gd name="T29" fmla="*/ 318 h 332"/>
                <a:gd name="T30" fmla="*/ 146 w 326"/>
                <a:gd name="T31" fmla="*/ 331 h 332"/>
                <a:gd name="T32" fmla="*/ 196 w 326"/>
                <a:gd name="T33" fmla="*/ 328 h 332"/>
                <a:gd name="T34" fmla="*/ 241 w 326"/>
                <a:gd name="T35" fmla="*/ 311 h 332"/>
                <a:gd name="T36" fmla="*/ 278 w 326"/>
                <a:gd name="T37" fmla="*/ 283 h 332"/>
                <a:gd name="T38" fmla="*/ 306 w 326"/>
                <a:gd name="T39" fmla="*/ 244 h 332"/>
                <a:gd name="T40" fmla="*/ 322 w 326"/>
                <a:gd name="T41" fmla="*/ 199 h 332"/>
                <a:gd name="T42" fmla="*/ 320 w 326"/>
                <a:gd name="T43" fmla="*/ 166 h 332"/>
                <a:gd name="T44" fmla="*/ 313 w 326"/>
                <a:gd name="T45" fmla="*/ 213 h 332"/>
                <a:gd name="T46" fmla="*/ 294 w 326"/>
                <a:gd name="T47" fmla="*/ 256 h 332"/>
                <a:gd name="T48" fmla="*/ 263 w 326"/>
                <a:gd name="T49" fmla="*/ 290 h 332"/>
                <a:gd name="T50" fmla="*/ 224 w 326"/>
                <a:gd name="T51" fmla="*/ 314 h 332"/>
                <a:gd name="T52" fmla="*/ 180 w 326"/>
                <a:gd name="T53" fmla="*/ 325 h 332"/>
                <a:gd name="T54" fmla="*/ 131 w 326"/>
                <a:gd name="T55" fmla="*/ 324 h 332"/>
                <a:gd name="T56" fmla="*/ 88 w 326"/>
                <a:gd name="T57" fmla="*/ 307 h 332"/>
                <a:gd name="T58" fmla="*/ 52 w 326"/>
                <a:gd name="T59" fmla="*/ 280 h 332"/>
                <a:gd name="T60" fmla="*/ 24 w 326"/>
                <a:gd name="T61" fmla="*/ 243 h 332"/>
                <a:gd name="T62" fmla="*/ 9 w 326"/>
                <a:gd name="T63" fmla="*/ 199 h 332"/>
                <a:gd name="T64" fmla="*/ 6 w 326"/>
                <a:gd name="T65" fmla="*/ 149 h 332"/>
                <a:gd name="T66" fmla="*/ 18 w 326"/>
                <a:gd name="T67" fmla="*/ 104 h 332"/>
                <a:gd name="T68" fmla="*/ 42 w 326"/>
                <a:gd name="T69" fmla="*/ 64 h 332"/>
                <a:gd name="T70" fmla="*/ 75 w 326"/>
                <a:gd name="T71" fmla="*/ 33 h 332"/>
                <a:gd name="T72" fmla="*/ 116 w 326"/>
                <a:gd name="T73" fmla="*/ 13 h 332"/>
                <a:gd name="T74" fmla="*/ 163 w 326"/>
                <a:gd name="T75" fmla="*/ 6 h 332"/>
                <a:gd name="T76" fmla="*/ 210 w 326"/>
                <a:gd name="T77" fmla="*/ 13 h 332"/>
                <a:gd name="T78" fmla="*/ 251 w 326"/>
                <a:gd name="T79" fmla="*/ 33 h 332"/>
                <a:gd name="T80" fmla="*/ 284 w 326"/>
                <a:gd name="T81" fmla="*/ 64 h 332"/>
                <a:gd name="T82" fmla="*/ 308 w 326"/>
                <a:gd name="T83" fmla="*/ 104 h 332"/>
                <a:gd name="T84" fmla="*/ 320 w 326"/>
                <a:gd name="T85" fmla="*/ 149 h 33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6"/>
                <a:gd name="T130" fmla="*/ 0 h 332"/>
                <a:gd name="T131" fmla="*/ 326 w 326"/>
                <a:gd name="T132" fmla="*/ 332 h 33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6" h="332">
                  <a:moveTo>
                    <a:pt x="326" y="166"/>
                  </a:moveTo>
                  <a:lnTo>
                    <a:pt x="324" y="149"/>
                  </a:lnTo>
                  <a:lnTo>
                    <a:pt x="322" y="132"/>
                  </a:lnTo>
                  <a:lnTo>
                    <a:pt x="319" y="116"/>
                  </a:lnTo>
                  <a:lnTo>
                    <a:pt x="313" y="101"/>
                  </a:lnTo>
                  <a:lnTo>
                    <a:pt x="306" y="87"/>
                  </a:lnTo>
                  <a:lnTo>
                    <a:pt x="298" y="72"/>
                  </a:lnTo>
                  <a:lnTo>
                    <a:pt x="288" y="60"/>
                  </a:lnTo>
                  <a:lnTo>
                    <a:pt x="278" y="48"/>
                  </a:lnTo>
                  <a:lnTo>
                    <a:pt x="266" y="38"/>
                  </a:lnTo>
                  <a:lnTo>
                    <a:pt x="253" y="28"/>
                  </a:lnTo>
                  <a:lnTo>
                    <a:pt x="241" y="20"/>
                  </a:lnTo>
                  <a:lnTo>
                    <a:pt x="226" y="13"/>
                  </a:lnTo>
                  <a:lnTo>
                    <a:pt x="212" y="7"/>
                  </a:lnTo>
                  <a:lnTo>
                    <a:pt x="196" y="3"/>
                  </a:lnTo>
                  <a:lnTo>
                    <a:pt x="180" y="1"/>
                  </a:lnTo>
                  <a:lnTo>
                    <a:pt x="163" y="0"/>
                  </a:lnTo>
                  <a:lnTo>
                    <a:pt x="146" y="1"/>
                  </a:lnTo>
                  <a:lnTo>
                    <a:pt x="130" y="3"/>
                  </a:lnTo>
                  <a:lnTo>
                    <a:pt x="114" y="7"/>
                  </a:lnTo>
                  <a:lnTo>
                    <a:pt x="100" y="13"/>
                  </a:lnTo>
                  <a:lnTo>
                    <a:pt x="85" y="20"/>
                  </a:lnTo>
                  <a:lnTo>
                    <a:pt x="73" y="28"/>
                  </a:lnTo>
                  <a:lnTo>
                    <a:pt x="60" y="38"/>
                  </a:lnTo>
                  <a:lnTo>
                    <a:pt x="48" y="48"/>
                  </a:lnTo>
                  <a:lnTo>
                    <a:pt x="38" y="60"/>
                  </a:lnTo>
                  <a:lnTo>
                    <a:pt x="28" y="72"/>
                  </a:lnTo>
                  <a:lnTo>
                    <a:pt x="20" y="87"/>
                  </a:lnTo>
                  <a:lnTo>
                    <a:pt x="13" y="101"/>
                  </a:lnTo>
                  <a:lnTo>
                    <a:pt x="7" y="116"/>
                  </a:lnTo>
                  <a:lnTo>
                    <a:pt x="4" y="132"/>
                  </a:lnTo>
                  <a:lnTo>
                    <a:pt x="2" y="149"/>
                  </a:lnTo>
                  <a:lnTo>
                    <a:pt x="0" y="166"/>
                  </a:lnTo>
                  <a:lnTo>
                    <a:pt x="2" y="183"/>
                  </a:lnTo>
                  <a:lnTo>
                    <a:pt x="4" y="199"/>
                  </a:lnTo>
                  <a:lnTo>
                    <a:pt x="7" y="214"/>
                  </a:lnTo>
                  <a:lnTo>
                    <a:pt x="13" y="230"/>
                  </a:lnTo>
                  <a:lnTo>
                    <a:pt x="20" y="244"/>
                  </a:lnTo>
                  <a:lnTo>
                    <a:pt x="28" y="258"/>
                  </a:lnTo>
                  <a:lnTo>
                    <a:pt x="38" y="271"/>
                  </a:lnTo>
                  <a:lnTo>
                    <a:pt x="48" y="283"/>
                  </a:lnTo>
                  <a:lnTo>
                    <a:pt x="60" y="294"/>
                  </a:lnTo>
                  <a:lnTo>
                    <a:pt x="73" y="304"/>
                  </a:lnTo>
                  <a:lnTo>
                    <a:pt x="85" y="311"/>
                  </a:lnTo>
                  <a:lnTo>
                    <a:pt x="100" y="318"/>
                  </a:lnTo>
                  <a:lnTo>
                    <a:pt x="114" y="324"/>
                  </a:lnTo>
                  <a:lnTo>
                    <a:pt x="130" y="328"/>
                  </a:lnTo>
                  <a:lnTo>
                    <a:pt x="146" y="331"/>
                  </a:lnTo>
                  <a:lnTo>
                    <a:pt x="163" y="332"/>
                  </a:lnTo>
                  <a:lnTo>
                    <a:pt x="180" y="331"/>
                  </a:lnTo>
                  <a:lnTo>
                    <a:pt x="196" y="328"/>
                  </a:lnTo>
                  <a:lnTo>
                    <a:pt x="212" y="324"/>
                  </a:lnTo>
                  <a:lnTo>
                    <a:pt x="226" y="318"/>
                  </a:lnTo>
                  <a:lnTo>
                    <a:pt x="241" y="311"/>
                  </a:lnTo>
                  <a:lnTo>
                    <a:pt x="253" y="304"/>
                  </a:lnTo>
                  <a:lnTo>
                    <a:pt x="266" y="294"/>
                  </a:lnTo>
                  <a:lnTo>
                    <a:pt x="278" y="283"/>
                  </a:lnTo>
                  <a:lnTo>
                    <a:pt x="288" y="271"/>
                  </a:lnTo>
                  <a:lnTo>
                    <a:pt x="298" y="258"/>
                  </a:lnTo>
                  <a:lnTo>
                    <a:pt x="306" y="244"/>
                  </a:lnTo>
                  <a:lnTo>
                    <a:pt x="313" y="230"/>
                  </a:lnTo>
                  <a:lnTo>
                    <a:pt x="319" y="214"/>
                  </a:lnTo>
                  <a:lnTo>
                    <a:pt x="322" y="199"/>
                  </a:lnTo>
                  <a:lnTo>
                    <a:pt x="324" y="183"/>
                  </a:lnTo>
                  <a:lnTo>
                    <a:pt x="326" y="166"/>
                  </a:lnTo>
                  <a:close/>
                  <a:moveTo>
                    <a:pt x="320" y="166"/>
                  </a:moveTo>
                  <a:lnTo>
                    <a:pt x="320" y="182"/>
                  </a:lnTo>
                  <a:lnTo>
                    <a:pt x="317" y="199"/>
                  </a:lnTo>
                  <a:lnTo>
                    <a:pt x="313" y="213"/>
                  </a:lnTo>
                  <a:lnTo>
                    <a:pt x="308" y="229"/>
                  </a:lnTo>
                  <a:lnTo>
                    <a:pt x="302" y="243"/>
                  </a:lnTo>
                  <a:lnTo>
                    <a:pt x="294" y="256"/>
                  </a:lnTo>
                  <a:lnTo>
                    <a:pt x="284" y="268"/>
                  </a:lnTo>
                  <a:lnTo>
                    <a:pt x="274" y="280"/>
                  </a:lnTo>
                  <a:lnTo>
                    <a:pt x="263" y="290"/>
                  </a:lnTo>
                  <a:lnTo>
                    <a:pt x="251" y="300"/>
                  </a:lnTo>
                  <a:lnTo>
                    <a:pt x="238" y="307"/>
                  </a:lnTo>
                  <a:lnTo>
                    <a:pt x="224" y="314"/>
                  </a:lnTo>
                  <a:lnTo>
                    <a:pt x="210" y="319"/>
                  </a:lnTo>
                  <a:lnTo>
                    <a:pt x="195" y="324"/>
                  </a:lnTo>
                  <a:lnTo>
                    <a:pt x="180" y="325"/>
                  </a:lnTo>
                  <a:lnTo>
                    <a:pt x="163" y="327"/>
                  </a:lnTo>
                  <a:lnTo>
                    <a:pt x="146" y="325"/>
                  </a:lnTo>
                  <a:lnTo>
                    <a:pt x="131" y="324"/>
                  </a:lnTo>
                  <a:lnTo>
                    <a:pt x="116" y="319"/>
                  </a:lnTo>
                  <a:lnTo>
                    <a:pt x="102" y="314"/>
                  </a:lnTo>
                  <a:lnTo>
                    <a:pt x="88" y="307"/>
                  </a:lnTo>
                  <a:lnTo>
                    <a:pt x="75" y="300"/>
                  </a:lnTo>
                  <a:lnTo>
                    <a:pt x="63" y="290"/>
                  </a:lnTo>
                  <a:lnTo>
                    <a:pt x="52" y="280"/>
                  </a:lnTo>
                  <a:lnTo>
                    <a:pt x="42" y="268"/>
                  </a:lnTo>
                  <a:lnTo>
                    <a:pt x="32" y="256"/>
                  </a:lnTo>
                  <a:lnTo>
                    <a:pt x="24" y="243"/>
                  </a:lnTo>
                  <a:lnTo>
                    <a:pt x="18" y="229"/>
                  </a:lnTo>
                  <a:lnTo>
                    <a:pt x="13" y="213"/>
                  </a:lnTo>
                  <a:lnTo>
                    <a:pt x="9" y="199"/>
                  </a:lnTo>
                  <a:lnTo>
                    <a:pt x="6" y="182"/>
                  </a:lnTo>
                  <a:lnTo>
                    <a:pt x="6" y="166"/>
                  </a:lnTo>
                  <a:lnTo>
                    <a:pt x="6" y="149"/>
                  </a:lnTo>
                  <a:lnTo>
                    <a:pt x="9" y="133"/>
                  </a:lnTo>
                  <a:lnTo>
                    <a:pt x="13" y="118"/>
                  </a:lnTo>
                  <a:lnTo>
                    <a:pt x="18" y="104"/>
                  </a:lnTo>
                  <a:lnTo>
                    <a:pt x="24" y="89"/>
                  </a:lnTo>
                  <a:lnTo>
                    <a:pt x="32" y="75"/>
                  </a:lnTo>
                  <a:lnTo>
                    <a:pt x="42" y="64"/>
                  </a:lnTo>
                  <a:lnTo>
                    <a:pt x="52" y="52"/>
                  </a:lnTo>
                  <a:lnTo>
                    <a:pt x="63" y="41"/>
                  </a:lnTo>
                  <a:lnTo>
                    <a:pt x="75" y="33"/>
                  </a:lnTo>
                  <a:lnTo>
                    <a:pt x="88" y="24"/>
                  </a:lnTo>
                  <a:lnTo>
                    <a:pt x="102" y="17"/>
                  </a:lnTo>
                  <a:lnTo>
                    <a:pt x="116" y="13"/>
                  </a:lnTo>
                  <a:lnTo>
                    <a:pt x="131" y="8"/>
                  </a:lnTo>
                  <a:lnTo>
                    <a:pt x="146" y="6"/>
                  </a:lnTo>
                  <a:lnTo>
                    <a:pt x="163" y="6"/>
                  </a:lnTo>
                  <a:lnTo>
                    <a:pt x="180" y="6"/>
                  </a:lnTo>
                  <a:lnTo>
                    <a:pt x="195" y="8"/>
                  </a:lnTo>
                  <a:lnTo>
                    <a:pt x="210" y="13"/>
                  </a:lnTo>
                  <a:lnTo>
                    <a:pt x="224" y="17"/>
                  </a:lnTo>
                  <a:lnTo>
                    <a:pt x="238" y="24"/>
                  </a:lnTo>
                  <a:lnTo>
                    <a:pt x="251" y="33"/>
                  </a:lnTo>
                  <a:lnTo>
                    <a:pt x="263" y="41"/>
                  </a:lnTo>
                  <a:lnTo>
                    <a:pt x="274" y="52"/>
                  </a:lnTo>
                  <a:lnTo>
                    <a:pt x="284" y="64"/>
                  </a:lnTo>
                  <a:lnTo>
                    <a:pt x="294" y="75"/>
                  </a:lnTo>
                  <a:lnTo>
                    <a:pt x="302" y="89"/>
                  </a:lnTo>
                  <a:lnTo>
                    <a:pt x="308" y="104"/>
                  </a:lnTo>
                  <a:lnTo>
                    <a:pt x="313" y="118"/>
                  </a:lnTo>
                  <a:lnTo>
                    <a:pt x="317" y="133"/>
                  </a:lnTo>
                  <a:lnTo>
                    <a:pt x="320" y="149"/>
                  </a:lnTo>
                  <a:lnTo>
                    <a:pt x="320" y="166"/>
                  </a:lnTo>
                  <a:close/>
                </a:path>
              </a:pathLst>
            </a:custGeom>
            <a:solidFill>
              <a:srgbClr val="C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0" name="Freeform 388"/>
            <p:cNvSpPr>
              <a:spLocks noEditPoints="1"/>
            </p:cNvSpPr>
            <p:nvPr/>
          </p:nvSpPr>
          <p:spPr bwMode="auto">
            <a:xfrm>
              <a:off x="4325" y="2303"/>
              <a:ext cx="320" cy="326"/>
            </a:xfrm>
            <a:custGeom>
              <a:avLst/>
              <a:gdLst>
                <a:gd name="T0" fmla="*/ 317 w 320"/>
                <a:gd name="T1" fmla="*/ 130 h 326"/>
                <a:gd name="T2" fmla="*/ 300 w 320"/>
                <a:gd name="T3" fmla="*/ 85 h 326"/>
                <a:gd name="T4" fmla="*/ 273 w 320"/>
                <a:gd name="T5" fmla="*/ 47 h 326"/>
                <a:gd name="T6" fmla="*/ 236 w 320"/>
                <a:gd name="T7" fmla="*/ 20 h 326"/>
                <a:gd name="T8" fmla="*/ 192 w 320"/>
                <a:gd name="T9" fmla="*/ 3 h 326"/>
                <a:gd name="T10" fmla="*/ 143 w 320"/>
                <a:gd name="T11" fmla="*/ 0 h 326"/>
                <a:gd name="T12" fmla="*/ 97 w 320"/>
                <a:gd name="T13" fmla="*/ 13 h 326"/>
                <a:gd name="T14" fmla="*/ 58 w 320"/>
                <a:gd name="T15" fmla="*/ 37 h 326"/>
                <a:gd name="T16" fmla="*/ 28 w 320"/>
                <a:gd name="T17" fmla="*/ 71 h 326"/>
                <a:gd name="T18" fmla="*/ 7 w 320"/>
                <a:gd name="T19" fmla="*/ 115 h 326"/>
                <a:gd name="T20" fmla="*/ 0 w 320"/>
                <a:gd name="T21" fmla="*/ 163 h 326"/>
                <a:gd name="T22" fmla="*/ 7 w 320"/>
                <a:gd name="T23" fmla="*/ 211 h 326"/>
                <a:gd name="T24" fmla="*/ 28 w 320"/>
                <a:gd name="T25" fmla="*/ 254 h 326"/>
                <a:gd name="T26" fmla="*/ 58 w 320"/>
                <a:gd name="T27" fmla="*/ 288 h 326"/>
                <a:gd name="T28" fmla="*/ 97 w 320"/>
                <a:gd name="T29" fmla="*/ 314 h 326"/>
                <a:gd name="T30" fmla="*/ 143 w 320"/>
                <a:gd name="T31" fmla="*/ 325 h 326"/>
                <a:gd name="T32" fmla="*/ 192 w 320"/>
                <a:gd name="T33" fmla="*/ 322 h 326"/>
                <a:gd name="T34" fmla="*/ 236 w 320"/>
                <a:gd name="T35" fmla="*/ 307 h 326"/>
                <a:gd name="T36" fmla="*/ 273 w 320"/>
                <a:gd name="T37" fmla="*/ 278 h 326"/>
                <a:gd name="T38" fmla="*/ 300 w 320"/>
                <a:gd name="T39" fmla="*/ 241 h 326"/>
                <a:gd name="T40" fmla="*/ 317 w 320"/>
                <a:gd name="T41" fmla="*/ 196 h 326"/>
                <a:gd name="T42" fmla="*/ 314 w 320"/>
                <a:gd name="T43" fmla="*/ 163 h 326"/>
                <a:gd name="T44" fmla="*/ 307 w 320"/>
                <a:gd name="T45" fmla="*/ 210 h 326"/>
                <a:gd name="T46" fmla="*/ 288 w 320"/>
                <a:gd name="T47" fmla="*/ 251 h 326"/>
                <a:gd name="T48" fmla="*/ 259 w 320"/>
                <a:gd name="T49" fmla="*/ 285 h 326"/>
                <a:gd name="T50" fmla="*/ 220 w 320"/>
                <a:gd name="T51" fmla="*/ 308 h 326"/>
                <a:gd name="T52" fmla="*/ 175 w 320"/>
                <a:gd name="T53" fmla="*/ 321 h 326"/>
                <a:gd name="T54" fmla="*/ 129 w 320"/>
                <a:gd name="T55" fmla="*/ 318 h 326"/>
                <a:gd name="T56" fmla="*/ 86 w 320"/>
                <a:gd name="T57" fmla="*/ 302 h 326"/>
                <a:gd name="T58" fmla="*/ 50 w 320"/>
                <a:gd name="T59" fmla="*/ 275 h 326"/>
                <a:gd name="T60" fmla="*/ 24 w 320"/>
                <a:gd name="T61" fmla="*/ 238 h 326"/>
                <a:gd name="T62" fmla="*/ 8 w 320"/>
                <a:gd name="T63" fmla="*/ 194 h 326"/>
                <a:gd name="T64" fmla="*/ 6 w 320"/>
                <a:gd name="T65" fmla="*/ 146 h 326"/>
                <a:gd name="T66" fmla="*/ 17 w 320"/>
                <a:gd name="T67" fmla="*/ 101 h 326"/>
                <a:gd name="T68" fmla="*/ 40 w 320"/>
                <a:gd name="T69" fmla="*/ 62 h 326"/>
                <a:gd name="T70" fmla="*/ 74 w 320"/>
                <a:gd name="T71" fmla="*/ 31 h 326"/>
                <a:gd name="T72" fmla="*/ 114 w 320"/>
                <a:gd name="T73" fmla="*/ 11 h 326"/>
                <a:gd name="T74" fmla="*/ 160 w 320"/>
                <a:gd name="T75" fmla="*/ 4 h 326"/>
                <a:gd name="T76" fmla="*/ 206 w 320"/>
                <a:gd name="T77" fmla="*/ 11 h 326"/>
                <a:gd name="T78" fmla="*/ 246 w 320"/>
                <a:gd name="T79" fmla="*/ 31 h 326"/>
                <a:gd name="T80" fmla="*/ 280 w 320"/>
                <a:gd name="T81" fmla="*/ 62 h 326"/>
                <a:gd name="T82" fmla="*/ 303 w 320"/>
                <a:gd name="T83" fmla="*/ 101 h 326"/>
                <a:gd name="T84" fmla="*/ 314 w 320"/>
                <a:gd name="T85" fmla="*/ 146 h 32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20"/>
                <a:gd name="T130" fmla="*/ 0 h 326"/>
                <a:gd name="T131" fmla="*/ 320 w 320"/>
                <a:gd name="T132" fmla="*/ 326 h 32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20" h="326">
                  <a:moveTo>
                    <a:pt x="320" y="163"/>
                  </a:moveTo>
                  <a:lnTo>
                    <a:pt x="319" y="146"/>
                  </a:lnTo>
                  <a:lnTo>
                    <a:pt x="317" y="130"/>
                  </a:lnTo>
                  <a:lnTo>
                    <a:pt x="313" y="115"/>
                  </a:lnTo>
                  <a:lnTo>
                    <a:pt x="307" y="99"/>
                  </a:lnTo>
                  <a:lnTo>
                    <a:pt x="300" y="85"/>
                  </a:lnTo>
                  <a:lnTo>
                    <a:pt x="292" y="71"/>
                  </a:lnTo>
                  <a:lnTo>
                    <a:pt x="284" y="59"/>
                  </a:lnTo>
                  <a:lnTo>
                    <a:pt x="273" y="47"/>
                  </a:lnTo>
                  <a:lnTo>
                    <a:pt x="262" y="37"/>
                  </a:lnTo>
                  <a:lnTo>
                    <a:pt x="249" y="27"/>
                  </a:lnTo>
                  <a:lnTo>
                    <a:pt x="236" y="20"/>
                  </a:lnTo>
                  <a:lnTo>
                    <a:pt x="223" y="13"/>
                  </a:lnTo>
                  <a:lnTo>
                    <a:pt x="207" y="7"/>
                  </a:lnTo>
                  <a:lnTo>
                    <a:pt x="192" y="3"/>
                  </a:lnTo>
                  <a:lnTo>
                    <a:pt x="177" y="0"/>
                  </a:lnTo>
                  <a:lnTo>
                    <a:pt x="160" y="0"/>
                  </a:lnTo>
                  <a:lnTo>
                    <a:pt x="143" y="0"/>
                  </a:lnTo>
                  <a:lnTo>
                    <a:pt x="128" y="3"/>
                  </a:lnTo>
                  <a:lnTo>
                    <a:pt x="113" y="7"/>
                  </a:lnTo>
                  <a:lnTo>
                    <a:pt x="97" y="13"/>
                  </a:lnTo>
                  <a:lnTo>
                    <a:pt x="84" y="20"/>
                  </a:lnTo>
                  <a:lnTo>
                    <a:pt x="71" y="27"/>
                  </a:lnTo>
                  <a:lnTo>
                    <a:pt x="58" y="37"/>
                  </a:lnTo>
                  <a:lnTo>
                    <a:pt x="47" y="47"/>
                  </a:lnTo>
                  <a:lnTo>
                    <a:pt x="36" y="59"/>
                  </a:lnTo>
                  <a:lnTo>
                    <a:pt x="28" y="71"/>
                  </a:lnTo>
                  <a:lnTo>
                    <a:pt x="20" y="85"/>
                  </a:lnTo>
                  <a:lnTo>
                    <a:pt x="13" y="99"/>
                  </a:lnTo>
                  <a:lnTo>
                    <a:pt x="7" y="115"/>
                  </a:lnTo>
                  <a:lnTo>
                    <a:pt x="3" y="130"/>
                  </a:lnTo>
                  <a:lnTo>
                    <a:pt x="1" y="146"/>
                  </a:lnTo>
                  <a:lnTo>
                    <a:pt x="0" y="163"/>
                  </a:lnTo>
                  <a:lnTo>
                    <a:pt x="1" y="180"/>
                  </a:lnTo>
                  <a:lnTo>
                    <a:pt x="3" y="196"/>
                  </a:lnTo>
                  <a:lnTo>
                    <a:pt x="7" y="211"/>
                  </a:lnTo>
                  <a:lnTo>
                    <a:pt x="13" y="227"/>
                  </a:lnTo>
                  <a:lnTo>
                    <a:pt x="20" y="241"/>
                  </a:lnTo>
                  <a:lnTo>
                    <a:pt x="28" y="254"/>
                  </a:lnTo>
                  <a:lnTo>
                    <a:pt x="36" y="267"/>
                  </a:lnTo>
                  <a:lnTo>
                    <a:pt x="47" y="278"/>
                  </a:lnTo>
                  <a:lnTo>
                    <a:pt x="58" y="288"/>
                  </a:lnTo>
                  <a:lnTo>
                    <a:pt x="71" y="298"/>
                  </a:lnTo>
                  <a:lnTo>
                    <a:pt x="84" y="307"/>
                  </a:lnTo>
                  <a:lnTo>
                    <a:pt x="97" y="314"/>
                  </a:lnTo>
                  <a:lnTo>
                    <a:pt x="113" y="319"/>
                  </a:lnTo>
                  <a:lnTo>
                    <a:pt x="128" y="322"/>
                  </a:lnTo>
                  <a:lnTo>
                    <a:pt x="143" y="325"/>
                  </a:lnTo>
                  <a:lnTo>
                    <a:pt x="160" y="326"/>
                  </a:lnTo>
                  <a:lnTo>
                    <a:pt x="177" y="325"/>
                  </a:lnTo>
                  <a:lnTo>
                    <a:pt x="192" y="322"/>
                  </a:lnTo>
                  <a:lnTo>
                    <a:pt x="207" y="319"/>
                  </a:lnTo>
                  <a:lnTo>
                    <a:pt x="223" y="314"/>
                  </a:lnTo>
                  <a:lnTo>
                    <a:pt x="236" y="307"/>
                  </a:lnTo>
                  <a:lnTo>
                    <a:pt x="249" y="298"/>
                  </a:lnTo>
                  <a:lnTo>
                    <a:pt x="262" y="288"/>
                  </a:lnTo>
                  <a:lnTo>
                    <a:pt x="273" y="278"/>
                  </a:lnTo>
                  <a:lnTo>
                    <a:pt x="284" y="267"/>
                  </a:lnTo>
                  <a:lnTo>
                    <a:pt x="292" y="254"/>
                  </a:lnTo>
                  <a:lnTo>
                    <a:pt x="300" y="241"/>
                  </a:lnTo>
                  <a:lnTo>
                    <a:pt x="307" y="227"/>
                  </a:lnTo>
                  <a:lnTo>
                    <a:pt x="313" y="211"/>
                  </a:lnTo>
                  <a:lnTo>
                    <a:pt x="317" y="196"/>
                  </a:lnTo>
                  <a:lnTo>
                    <a:pt x="319" y="180"/>
                  </a:lnTo>
                  <a:lnTo>
                    <a:pt x="320" y="163"/>
                  </a:lnTo>
                  <a:close/>
                  <a:moveTo>
                    <a:pt x="314" y="163"/>
                  </a:moveTo>
                  <a:lnTo>
                    <a:pt x="314" y="179"/>
                  </a:lnTo>
                  <a:lnTo>
                    <a:pt x="312" y="194"/>
                  </a:lnTo>
                  <a:lnTo>
                    <a:pt x="307" y="210"/>
                  </a:lnTo>
                  <a:lnTo>
                    <a:pt x="303" y="224"/>
                  </a:lnTo>
                  <a:lnTo>
                    <a:pt x="296" y="238"/>
                  </a:lnTo>
                  <a:lnTo>
                    <a:pt x="288" y="251"/>
                  </a:lnTo>
                  <a:lnTo>
                    <a:pt x="280" y="264"/>
                  </a:lnTo>
                  <a:lnTo>
                    <a:pt x="270" y="275"/>
                  </a:lnTo>
                  <a:lnTo>
                    <a:pt x="259" y="285"/>
                  </a:lnTo>
                  <a:lnTo>
                    <a:pt x="246" y="294"/>
                  </a:lnTo>
                  <a:lnTo>
                    <a:pt x="234" y="302"/>
                  </a:lnTo>
                  <a:lnTo>
                    <a:pt x="220" y="308"/>
                  </a:lnTo>
                  <a:lnTo>
                    <a:pt x="206" y="314"/>
                  </a:lnTo>
                  <a:lnTo>
                    <a:pt x="191" y="318"/>
                  </a:lnTo>
                  <a:lnTo>
                    <a:pt x="175" y="321"/>
                  </a:lnTo>
                  <a:lnTo>
                    <a:pt x="160" y="321"/>
                  </a:lnTo>
                  <a:lnTo>
                    <a:pt x="145" y="321"/>
                  </a:lnTo>
                  <a:lnTo>
                    <a:pt x="129" y="318"/>
                  </a:lnTo>
                  <a:lnTo>
                    <a:pt x="114" y="314"/>
                  </a:lnTo>
                  <a:lnTo>
                    <a:pt x="100" y="308"/>
                  </a:lnTo>
                  <a:lnTo>
                    <a:pt x="86" y="302"/>
                  </a:lnTo>
                  <a:lnTo>
                    <a:pt x="74" y="294"/>
                  </a:lnTo>
                  <a:lnTo>
                    <a:pt x="61" y="285"/>
                  </a:lnTo>
                  <a:lnTo>
                    <a:pt x="50" y="275"/>
                  </a:lnTo>
                  <a:lnTo>
                    <a:pt x="40" y="264"/>
                  </a:lnTo>
                  <a:lnTo>
                    <a:pt x="32" y="251"/>
                  </a:lnTo>
                  <a:lnTo>
                    <a:pt x="24" y="238"/>
                  </a:lnTo>
                  <a:lnTo>
                    <a:pt x="17" y="224"/>
                  </a:lnTo>
                  <a:lnTo>
                    <a:pt x="13" y="210"/>
                  </a:lnTo>
                  <a:lnTo>
                    <a:pt x="8" y="194"/>
                  </a:lnTo>
                  <a:lnTo>
                    <a:pt x="6" y="179"/>
                  </a:lnTo>
                  <a:lnTo>
                    <a:pt x="6" y="163"/>
                  </a:lnTo>
                  <a:lnTo>
                    <a:pt x="6" y="146"/>
                  </a:lnTo>
                  <a:lnTo>
                    <a:pt x="8" y="130"/>
                  </a:lnTo>
                  <a:lnTo>
                    <a:pt x="13" y="116"/>
                  </a:lnTo>
                  <a:lnTo>
                    <a:pt x="17" y="101"/>
                  </a:lnTo>
                  <a:lnTo>
                    <a:pt x="24" y="88"/>
                  </a:lnTo>
                  <a:lnTo>
                    <a:pt x="32" y="74"/>
                  </a:lnTo>
                  <a:lnTo>
                    <a:pt x="40" y="62"/>
                  </a:lnTo>
                  <a:lnTo>
                    <a:pt x="50" y="51"/>
                  </a:lnTo>
                  <a:lnTo>
                    <a:pt x="61" y="41"/>
                  </a:lnTo>
                  <a:lnTo>
                    <a:pt x="74" y="31"/>
                  </a:lnTo>
                  <a:lnTo>
                    <a:pt x="86" y="24"/>
                  </a:lnTo>
                  <a:lnTo>
                    <a:pt x="100" y="17"/>
                  </a:lnTo>
                  <a:lnTo>
                    <a:pt x="114" y="11"/>
                  </a:lnTo>
                  <a:lnTo>
                    <a:pt x="129" y="8"/>
                  </a:lnTo>
                  <a:lnTo>
                    <a:pt x="145" y="5"/>
                  </a:lnTo>
                  <a:lnTo>
                    <a:pt x="160" y="4"/>
                  </a:lnTo>
                  <a:lnTo>
                    <a:pt x="175" y="5"/>
                  </a:lnTo>
                  <a:lnTo>
                    <a:pt x="191" y="8"/>
                  </a:lnTo>
                  <a:lnTo>
                    <a:pt x="206" y="11"/>
                  </a:lnTo>
                  <a:lnTo>
                    <a:pt x="220" y="17"/>
                  </a:lnTo>
                  <a:lnTo>
                    <a:pt x="234" y="24"/>
                  </a:lnTo>
                  <a:lnTo>
                    <a:pt x="246" y="31"/>
                  </a:lnTo>
                  <a:lnTo>
                    <a:pt x="259" y="41"/>
                  </a:lnTo>
                  <a:lnTo>
                    <a:pt x="270" y="51"/>
                  </a:lnTo>
                  <a:lnTo>
                    <a:pt x="280" y="62"/>
                  </a:lnTo>
                  <a:lnTo>
                    <a:pt x="288" y="74"/>
                  </a:lnTo>
                  <a:lnTo>
                    <a:pt x="296" y="88"/>
                  </a:lnTo>
                  <a:lnTo>
                    <a:pt x="303" y="101"/>
                  </a:lnTo>
                  <a:lnTo>
                    <a:pt x="307" y="116"/>
                  </a:lnTo>
                  <a:lnTo>
                    <a:pt x="312" y="130"/>
                  </a:lnTo>
                  <a:lnTo>
                    <a:pt x="314" y="146"/>
                  </a:lnTo>
                  <a:lnTo>
                    <a:pt x="314" y="163"/>
                  </a:lnTo>
                  <a:close/>
                </a:path>
              </a:pathLst>
            </a:custGeom>
            <a:solidFill>
              <a:srgbClr val="C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1" name="Freeform 389"/>
            <p:cNvSpPr>
              <a:spLocks noEditPoints="1"/>
            </p:cNvSpPr>
            <p:nvPr/>
          </p:nvSpPr>
          <p:spPr bwMode="auto">
            <a:xfrm>
              <a:off x="4328" y="2306"/>
              <a:ext cx="314" cy="321"/>
            </a:xfrm>
            <a:custGeom>
              <a:avLst/>
              <a:gdLst>
                <a:gd name="T0" fmla="*/ 311 w 314"/>
                <a:gd name="T1" fmla="*/ 127 h 321"/>
                <a:gd name="T2" fmla="*/ 296 w 314"/>
                <a:gd name="T3" fmla="*/ 83 h 321"/>
                <a:gd name="T4" fmla="*/ 268 w 314"/>
                <a:gd name="T5" fmla="*/ 46 h 321"/>
                <a:gd name="T6" fmla="*/ 232 w 314"/>
                <a:gd name="T7" fmla="*/ 18 h 321"/>
                <a:gd name="T8" fmla="*/ 189 w 314"/>
                <a:gd name="T9" fmla="*/ 2 h 321"/>
                <a:gd name="T10" fmla="*/ 140 w 314"/>
                <a:gd name="T11" fmla="*/ 0 h 321"/>
                <a:gd name="T12" fmla="*/ 96 w 314"/>
                <a:gd name="T13" fmla="*/ 11 h 321"/>
                <a:gd name="T14" fmla="*/ 57 w 314"/>
                <a:gd name="T15" fmla="*/ 35 h 321"/>
                <a:gd name="T16" fmla="*/ 26 w 314"/>
                <a:gd name="T17" fmla="*/ 69 h 321"/>
                <a:gd name="T18" fmla="*/ 7 w 314"/>
                <a:gd name="T19" fmla="*/ 112 h 321"/>
                <a:gd name="T20" fmla="*/ 0 w 314"/>
                <a:gd name="T21" fmla="*/ 160 h 321"/>
                <a:gd name="T22" fmla="*/ 7 w 314"/>
                <a:gd name="T23" fmla="*/ 207 h 321"/>
                <a:gd name="T24" fmla="*/ 26 w 314"/>
                <a:gd name="T25" fmla="*/ 250 h 321"/>
                <a:gd name="T26" fmla="*/ 57 w 314"/>
                <a:gd name="T27" fmla="*/ 284 h 321"/>
                <a:gd name="T28" fmla="*/ 96 w 314"/>
                <a:gd name="T29" fmla="*/ 308 h 321"/>
                <a:gd name="T30" fmla="*/ 140 w 314"/>
                <a:gd name="T31" fmla="*/ 319 h 321"/>
                <a:gd name="T32" fmla="*/ 189 w 314"/>
                <a:gd name="T33" fmla="*/ 318 h 321"/>
                <a:gd name="T34" fmla="*/ 232 w 314"/>
                <a:gd name="T35" fmla="*/ 301 h 321"/>
                <a:gd name="T36" fmla="*/ 268 w 314"/>
                <a:gd name="T37" fmla="*/ 274 h 321"/>
                <a:gd name="T38" fmla="*/ 296 w 314"/>
                <a:gd name="T39" fmla="*/ 237 h 321"/>
                <a:gd name="T40" fmla="*/ 311 w 314"/>
                <a:gd name="T41" fmla="*/ 193 h 321"/>
                <a:gd name="T42" fmla="*/ 310 w 314"/>
                <a:gd name="T43" fmla="*/ 160 h 321"/>
                <a:gd name="T44" fmla="*/ 303 w 314"/>
                <a:gd name="T45" fmla="*/ 206 h 321"/>
                <a:gd name="T46" fmla="*/ 284 w 314"/>
                <a:gd name="T47" fmla="*/ 247 h 321"/>
                <a:gd name="T48" fmla="*/ 254 w 314"/>
                <a:gd name="T49" fmla="*/ 279 h 321"/>
                <a:gd name="T50" fmla="*/ 217 w 314"/>
                <a:gd name="T51" fmla="*/ 304 h 321"/>
                <a:gd name="T52" fmla="*/ 172 w 314"/>
                <a:gd name="T53" fmla="*/ 315 h 321"/>
                <a:gd name="T54" fmla="*/ 126 w 314"/>
                <a:gd name="T55" fmla="*/ 312 h 321"/>
                <a:gd name="T56" fmla="*/ 85 w 314"/>
                <a:gd name="T57" fmla="*/ 296 h 321"/>
                <a:gd name="T58" fmla="*/ 50 w 314"/>
                <a:gd name="T59" fmla="*/ 269 h 321"/>
                <a:gd name="T60" fmla="*/ 23 w 314"/>
                <a:gd name="T61" fmla="*/ 234 h 321"/>
                <a:gd name="T62" fmla="*/ 8 w 314"/>
                <a:gd name="T63" fmla="*/ 191 h 321"/>
                <a:gd name="T64" fmla="*/ 5 w 314"/>
                <a:gd name="T65" fmla="*/ 144 h 321"/>
                <a:gd name="T66" fmla="*/ 17 w 314"/>
                <a:gd name="T67" fmla="*/ 99 h 321"/>
                <a:gd name="T68" fmla="*/ 39 w 314"/>
                <a:gd name="T69" fmla="*/ 61 h 321"/>
                <a:gd name="T70" fmla="*/ 72 w 314"/>
                <a:gd name="T71" fmla="*/ 31 h 321"/>
                <a:gd name="T72" fmla="*/ 111 w 314"/>
                <a:gd name="T73" fmla="*/ 11 h 321"/>
                <a:gd name="T74" fmla="*/ 157 w 314"/>
                <a:gd name="T75" fmla="*/ 4 h 321"/>
                <a:gd name="T76" fmla="*/ 203 w 314"/>
                <a:gd name="T77" fmla="*/ 11 h 321"/>
                <a:gd name="T78" fmla="*/ 242 w 314"/>
                <a:gd name="T79" fmla="*/ 31 h 321"/>
                <a:gd name="T80" fmla="*/ 275 w 314"/>
                <a:gd name="T81" fmla="*/ 61 h 321"/>
                <a:gd name="T82" fmla="*/ 297 w 314"/>
                <a:gd name="T83" fmla="*/ 99 h 321"/>
                <a:gd name="T84" fmla="*/ 309 w 314"/>
                <a:gd name="T85" fmla="*/ 144 h 32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14"/>
                <a:gd name="T130" fmla="*/ 0 h 321"/>
                <a:gd name="T131" fmla="*/ 314 w 314"/>
                <a:gd name="T132" fmla="*/ 321 h 32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14" h="321">
                  <a:moveTo>
                    <a:pt x="314" y="160"/>
                  </a:moveTo>
                  <a:lnTo>
                    <a:pt x="314" y="143"/>
                  </a:lnTo>
                  <a:lnTo>
                    <a:pt x="311" y="127"/>
                  </a:lnTo>
                  <a:lnTo>
                    <a:pt x="307" y="112"/>
                  </a:lnTo>
                  <a:lnTo>
                    <a:pt x="302" y="98"/>
                  </a:lnTo>
                  <a:lnTo>
                    <a:pt x="296" y="83"/>
                  </a:lnTo>
                  <a:lnTo>
                    <a:pt x="288" y="69"/>
                  </a:lnTo>
                  <a:lnTo>
                    <a:pt x="278" y="58"/>
                  </a:lnTo>
                  <a:lnTo>
                    <a:pt x="268" y="46"/>
                  </a:lnTo>
                  <a:lnTo>
                    <a:pt x="257" y="35"/>
                  </a:lnTo>
                  <a:lnTo>
                    <a:pt x="245" y="27"/>
                  </a:lnTo>
                  <a:lnTo>
                    <a:pt x="232" y="18"/>
                  </a:lnTo>
                  <a:lnTo>
                    <a:pt x="218" y="11"/>
                  </a:lnTo>
                  <a:lnTo>
                    <a:pt x="204" y="7"/>
                  </a:lnTo>
                  <a:lnTo>
                    <a:pt x="189" y="2"/>
                  </a:lnTo>
                  <a:lnTo>
                    <a:pt x="174" y="0"/>
                  </a:lnTo>
                  <a:lnTo>
                    <a:pt x="157" y="0"/>
                  </a:lnTo>
                  <a:lnTo>
                    <a:pt x="140" y="0"/>
                  </a:lnTo>
                  <a:lnTo>
                    <a:pt x="125" y="2"/>
                  </a:lnTo>
                  <a:lnTo>
                    <a:pt x="110" y="7"/>
                  </a:lnTo>
                  <a:lnTo>
                    <a:pt x="96" y="11"/>
                  </a:lnTo>
                  <a:lnTo>
                    <a:pt x="82" y="18"/>
                  </a:lnTo>
                  <a:lnTo>
                    <a:pt x="69" y="27"/>
                  </a:lnTo>
                  <a:lnTo>
                    <a:pt x="57" y="35"/>
                  </a:lnTo>
                  <a:lnTo>
                    <a:pt x="46" y="46"/>
                  </a:lnTo>
                  <a:lnTo>
                    <a:pt x="36" y="58"/>
                  </a:lnTo>
                  <a:lnTo>
                    <a:pt x="26" y="69"/>
                  </a:lnTo>
                  <a:lnTo>
                    <a:pt x="18" y="83"/>
                  </a:lnTo>
                  <a:lnTo>
                    <a:pt x="12" y="98"/>
                  </a:lnTo>
                  <a:lnTo>
                    <a:pt x="7" y="112"/>
                  </a:lnTo>
                  <a:lnTo>
                    <a:pt x="3" y="127"/>
                  </a:lnTo>
                  <a:lnTo>
                    <a:pt x="0" y="143"/>
                  </a:lnTo>
                  <a:lnTo>
                    <a:pt x="0" y="160"/>
                  </a:lnTo>
                  <a:lnTo>
                    <a:pt x="0" y="176"/>
                  </a:lnTo>
                  <a:lnTo>
                    <a:pt x="3" y="193"/>
                  </a:lnTo>
                  <a:lnTo>
                    <a:pt x="7" y="207"/>
                  </a:lnTo>
                  <a:lnTo>
                    <a:pt x="12" y="223"/>
                  </a:lnTo>
                  <a:lnTo>
                    <a:pt x="18" y="237"/>
                  </a:lnTo>
                  <a:lnTo>
                    <a:pt x="26" y="250"/>
                  </a:lnTo>
                  <a:lnTo>
                    <a:pt x="36" y="262"/>
                  </a:lnTo>
                  <a:lnTo>
                    <a:pt x="46" y="274"/>
                  </a:lnTo>
                  <a:lnTo>
                    <a:pt x="57" y="284"/>
                  </a:lnTo>
                  <a:lnTo>
                    <a:pt x="69" y="294"/>
                  </a:lnTo>
                  <a:lnTo>
                    <a:pt x="82" y="301"/>
                  </a:lnTo>
                  <a:lnTo>
                    <a:pt x="96" y="308"/>
                  </a:lnTo>
                  <a:lnTo>
                    <a:pt x="110" y="313"/>
                  </a:lnTo>
                  <a:lnTo>
                    <a:pt x="125" y="318"/>
                  </a:lnTo>
                  <a:lnTo>
                    <a:pt x="140" y="319"/>
                  </a:lnTo>
                  <a:lnTo>
                    <a:pt x="157" y="321"/>
                  </a:lnTo>
                  <a:lnTo>
                    <a:pt x="174" y="319"/>
                  </a:lnTo>
                  <a:lnTo>
                    <a:pt x="189" y="318"/>
                  </a:lnTo>
                  <a:lnTo>
                    <a:pt x="204" y="313"/>
                  </a:lnTo>
                  <a:lnTo>
                    <a:pt x="218" y="308"/>
                  </a:lnTo>
                  <a:lnTo>
                    <a:pt x="232" y="301"/>
                  </a:lnTo>
                  <a:lnTo>
                    <a:pt x="245" y="294"/>
                  </a:lnTo>
                  <a:lnTo>
                    <a:pt x="257" y="284"/>
                  </a:lnTo>
                  <a:lnTo>
                    <a:pt x="268" y="274"/>
                  </a:lnTo>
                  <a:lnTo>
                    <a:pt x="278" y="262"/>
                  </a:lnTo>
                  <a:lnTo>
                    <a:pt x="288" y="250"/>
                  </a:lnTo>
                  <a:lnTo>
                    <a:pt x="296" y="237"/>
                  </a:lnTo>
                  <a:lnTo>
                    <a:pt x="302" y="223"/>
                  </a:lnTo>
                  <a:lnTo>
                    <a:pt x="307" y="207"/>
                  </a:lnTo>
                  <a:lnTo>
                    <a:pt x="311" y="193"/>
                  </a:lnTo>
                  <a:lnTo>
                    <a:pt x="314" y="176"/>
                  </a:lnTo>
                  <a:lnTo>
                    <a:pt x="314" y="160"/>
                  </a:lnTo>
                  <a:close/>
                  <a:moveTo>
                    <a:pt x="310" y="160"/>
                  </a:moveTo>
                  <a:lnTo>
                    <a:pt x="309" y="176"/>
                  </a:lnTo>
                  <a:lnTo>
                    <a:pt x="306" y="191"/>
                  </a:lnTo>
                  <a:lnTo>
                    <a:pt x="303" y="206"/>
                  </a:lnTo>
                  <a:lnTo>
                    <a:pt x="297" y="220"/>
                  </a:lnTo>
                  <a:lnTo>
                    <a:pt x="291" y="234"/>
                  </a:lnTo>
                  <a:lnTo>
                    <a:pt x="284" y="247"/>
                  </a:lnTo>
                  <a:lnTo>
                    <a:pt x="275" y="258"/>
                  </a:lnTo>
                  <a:lnTo>
                    <a:pt x="265" y="269"/>
                  </a:lnTo>
                  <a:lnTo>
                    <a:pt x="254" y="279"/>
                  </a:lnTo>
                  <a:lnTo>
                    <a:pt x="242" y="289"/>
                  </a:lnTo>
                  <a:lnTo>
                    <a:pt x="229" y="296"/>
                  </a:lnTo>
                  <a:lnTo>
                    <a:pt x="217" y="304"/>
                  </a:lnTo>
                  <a:lnTo>
                    <a:pt x="203" y="308"/>
                  </a:lnTo>
                  <a:lnTo>
                    <a:pt x="188" y="312"/>
                  </a:lnTo>
                  <a:lnTo>
                    <a:pt x="172" y="315"/>
                  </a:lnTo>
                  <a:lnTo>
                    <a:pt x="157" y="315"/>
                  </a:lnTo>
                  <a:lnTo>
                    <a:pt x="142" y="315"/>
                  </a:lnTo>
                  <a:lnTo>
                    <a:pt x="126" y="312"/>
                  </a:lnTo>
                  <a:lnTo>
                    <a:pt x="111" y="308"/>
                  </a:lnTo>
                  <a:lnTo>
                    <a:pt x="97" y="304"/>
                  </a:lnTo>
                  <a:lnTo>
                    <a:pt x="85" y="296"/>
                  </a:lnTo>
                  <a:lnTo>
                    <a:pt x="72" y="289"/>
                  </a:lnTo>
                  <a:lnTo>
                    <a:pt x="60" y="279"/>
                  </a:lnTo>
                  <a:lnTo>
                    <a:pt x="50" y="269"/>
                  </a:lnTo>
                  <a:lnTo>
                    <a:pt x="39" y="258"/>
                  </a:lnTo>
                  <a:lnTo>
                    <a:pt x="30" y="247"/>
                  </a:lnTo>
                  <a:lnTo>
                    <a:pt x="23" y="234"/>
                  </a:lnTo>
                  <a:lnTo>
                    <a:pt x="17" y="220"/>
                  </a:lnTo>
                  <a:lnTo>
                    <a:pt x="11" y="206"/>
                  </a:lnTo>
                  <a:lnTo>
                    <a:pt x="8" y="191"/>
                  </a:lnTo>
                  <a:lnTo>
                    <a:pt x="5" y="176"/>
                  </a:lnTo>
                  <a:lnTo>
                    <a:pt x="4" y="160"/>
                  </a:lnTo>
                  <a:lnTo>
                    <a:pt x="5" y="144"/>
                  </a:lnTo>
                  <a:lnTo>
                    <a:pt x="8" y="129"/>
                  </a:lnTo>
                  <a:lnTo>
                    <a:pt x="11" y="113"/>
                  </a:lnTo>
                  <a:lnTo>
                    <a:pt x="17" y="99"/>
                  </a:lnTo>
                  <a:lnTo>
                    <a:pt x="23" y="86"/>
                  </a:lnTo>
                  <a:lnTo>
                    <a:pt x="30" y="72"/>
                  </a:lnTo>
                  <a:lnTo>
                    <a:pt x="39" y="61"/>
                  </a:lnTo>
                  <a:lnTo>
                    <a:pt x="50" y="49"/>
                  </a:lnTo>
                  <a:lnTo>
                    <a:pt x="60" y="39"/>
                  </a:lnTo>
                  <a:lnTo>
                    <a:pt x="72" y="31"/>
                  </a:lnTo>
                  <a:lnTo>
                    <a:pt x="85" y="22"/>
                  </a:lnTo>
                  <a:lnTo>
                    <a:pt x="97" y="17"/>
                  </a:lnTo>
                  <a:lnTo>
                    <a:pt x="111" y="11"/>
                  </a:lnTo>
                  <a:lnTo>
                    <a:pt x="126" y="7"/>
                  </a:lnTo>
                  <a:lnTo>
                    <a:pt x="142" y="5"/>
                  </a:lnTo>
                  <a:lnTo>
                    <a:pt x="157" y="4"/>
                  </a:lnTo>
                  <a:lnTo>
                    <a:pt x="172" y="5"/>
                  </a:lnTo>
                  <a:lnTo>
                    <a:pt x="188" y="7"/>
                  </a:lnTo>
                  <a:lnTo>
                    <a:pt x="203" y="11"/>
                  </a:lnTo>
                  <a:lnTo>
                    <a:pt x="217" y="17"/>
                  </a:lnTo>
                  <a:lnTo>
                    <a:pt x="229" y="22"/>
                  </a:lnTo>
                  <a:lnTo>
                    <a:pt x="242" y="31"/>
                  </a:lnTo>
                  <a:lnTo>
                    <a:pt x="254" y="39"/>
                  </a:lnTo>
                  <a:lnTo>
                    <a:pt x="265" y="49"/>
                  </a:lnTo>
                  <a:lnTo>
                    <a:pt x="275" y="61"/>
                  </a:lnTo>
                  <a:lnTo>
                    <a:pt x="284" y="72"/>
                  </a:lnTo>
                  <a:lnTo>
                    <a:pt x="291" y="86"/>
                  </a:lnTo>
                  <a:lnTo>
                    <a:pt x="297" y="99"/>
                  </a:lnTo>
                  <a:lnTo>
                    <a:pt x="303" y="113"/>
                  </a:lnTo>
                  <a:lnTo>
                    <a:pt x="306" y="129"/>
                  </a:lnTo>
                  <a:lnTo>
                    <a:pt x="309" y="144"/>
                  </a:lnTo>
                  <a:lnTo>
                    <a:pt x="310" y="160"/>
                  </a:lnTo>
                  <a:close/>
                </a:path>
              </a:pathLst>
            </a:custGeom>
            <a:solidFill>
              <a:srgbClr val="C5D8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2" name="Freeform 390"/>
            <p:cNvSpPr>
              <a:spLocks noEditPoints="1"/>
            </p:cNvSpPr>
            <p:nvPr/>
          </p:nvSpPr>
          <p:spPr bwMode="auto">
            <a:xfrm>
              <a:off x="4331" y="2307"/>
              <a:ext cx="308" cy="317"/>
            </a:xfrm>
            <a:custGeom>
              <a:avLst/>
              <a:gdLst>
                <a:gd name="T0" fmla="*/ 306 w 308"/>
                <a:gd name="T1" fmla="*/ 126 h 317"/>
                <a:gd name="T2" fmla="*/ 290 w 308"/>
                <a:gd name="T3" fmla="*/ 84 h 317"/>
                <a:gd name="T4" fmla="*/ 264 w 308"/>
                <a:gd name="T5" fmla="*/ 47 h 317"/>
                <a:gd name="T6" fmla="*/ 228 w 308"/>
                <a:gd name="T7" fmla="*/ 20 h 317"/>
                <a:gd name="T8" fmla="*/ 185 w 308"/>
                <a:gd name="T9" fmla="*/ 4 h 317"/>
                <a:gd name="T10" fmla="*/ 139 w 308"/>
                <a:gd name="T11" fmla="*/ 1 h 317"/>
                <a:gd name="T12" fmla="*/ 94 w 308"/>
                <a:gd name="T13" fmla="*/ 13 h 317"/>
                <a:gd name="T14" fmla="*/ 55 w 308"/>
                <a:gd name="T15" fmla="*/ 37 h 317"/>
                <a:gd name="T16" fmla="*/ 26 w 308"/>
                <a:gd name="T17" fmla="*/ 70 h 317"/>
                <a:gd name="T18" fmla="*/ 7 w 308"/>
                <a:gd name="T19" fmla="*/ 112 h 317"/>
                <a:gd name="T20" fmla="*/ 0 w 308"/>
                <a:gd name="T21" fmla="*/ 159 h 317"/>
                <a:gd name="T22" fmla="*/ 7 w 308"/>
                <a:gd name="T23" fmla="*/ 206 h 317"/>
                <a:gd name="T24" fmla="*/ 26 w 308"/>
                <a:gd name="T25" fmla="*/ 247 h 317"/>
                <a:gd name="T26" fmla="*/ 55 w 308"/>
                <a:gd name="T27" fmla="*/ 281 h 317"/>
                <a:gd name="T28" fmla="*/ 94 w 308"/>
                <a:gd name="T29" fmla="*/ 304 h 317"/>
                <a:gd name="T30" fmla="*/ 139 w 308"/>
                <a:gd name="T31" fmla="*/ 317 h 317"/>
                <a:gd name="T32" fmla="*/ 185 w 308"/>
                <a:gd name="T33" fmla="*/ 314 h 317"/>
                <a:gd name="T34" fmla="*/ 228 w 308"/>
                <a:gd name="T35" fmla="*/ 298 h 317"/>
                <a:gd name="T36" fmla="*/ 264 w 308"/>
                <a:gd name="T37" fmla="*/ 271 h 317"/>
                <a:gd name="T38" fmla="*/ 290 w 308"/>
                <a:gd name="T39" fmla="*/ 234 h 317"/>
                <a:gd name="T40" fmla="*/ 306 w 308"/>
                <a:gd name="T41" fmla="*/ 190 h 317"/>
                <a:gd name="T42" fmla="*/ 304 w 308"/>
                <a:gd name="T43" fmla="*/ 159 h 317"/>
                <a:gd name="T44" fmla="*/ 297 w 308"/>
                <a:gd name="T45" fmla="*/ 205 h 317"/>
                <a:gd name="T46" fmla="*/ 278 w 308"/>
                <a:gd name="T47" fmla="*/ 244 h 317"/>
                <a:gd name="T48" fmla="*/ 250 w 308"/>
                <a:gd name="T49" fmla="*/ 277 h 317"/>
                <a:gd name="T50" fmla="*/ 212 w 308"/>
                <a:gd name="T51" fmla="*/ 300 h 317"/>
                <a:gd name="T52" fmla="*/ 169 w 308"/>
                <a:gd name="T53" fmla="*/ 311 h 317"/>
                <a:gd name="T54" fmla="*/ 123 w 308"/>
                <a:gd name="T55" fmla="*/ 308 h 317"/>
                <a:gd name="T56" fmla="*/ 83 w 308"/>
                <a:gd name="T57" fmla="*/ 294 h 317"/>
                <a:gd name="T58" fmla="*/ 48 w 308"/>
                <a:gd name="T59" fmla="*/ 267 h 317"/>
                <a:gd name="T60" fmla="*/ 22 w 308"/>
                <a:gd name="T61" fmla="*/ 232 h 317"/>
                <a:gd name="T62" fmla="*/ 7 w 308"/>
                <a:gd name="T63" fmla="*/ 189 h 317"/>
                <a:gd name="T64" fmla="*/ 5 w 308"/>
                <a:gd name="T65" fmla="*/ 143 h 317"/>
                <a:gd name="T66" fmla="*/ 16 w 308"/>
                <a:gd name="T67" fmla="*/ 99 h 317"/>
                <a:gd name="T68" fmla="*/ 39 w 308"/>
                <a:gd name="T69" fmla="*/ 61 h 317"/>
                <a:gd name="T70" fmla="*/ 71 w 308"/>
                <a:gd name="T71" fmla="*/ 31 h 317"/>
                <a:gd name="T72" fmla="*/ 109 w 308"/>
                <a:gd name="T73" fmla="*/ 13 h 317"/>
                <a:gd name="T74" fmla="*/ 154 w 308"/>
                <a:gd name="T75" fmla="*/ 6 h 317"/>
                <a:gd name="T76" fmla="*/ 199 w 308"/>
                <a:gd name="T77" fmla="*/ 13 h 317"/>
                <a:gd name="T78" fmla="*/ 237 w 308"/>
                <a:gd name="T79" fmla="*/ 31 h 317"/>
                <a:gd name="T80" fmla="*/ 269 w 308"/>
                <a:gd name="T81" fmla="*/ 61 h 317"/>
                <a:gd name="T82" fmla="*/ 292 w 308"/>
                <a:gd name="T83" fmla="*/ 99 h 317"/>
                <a:gd name="T84" fmla="*/ 303 w 308"/>
                <a:gd name="T85" fmla="*/ 143 h 3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8"/>
                <a:gd name="T130" fmla="*/ 0 h 317"/>
                <a:gd name="T131" fmla="*/ 308 w 308"/>
                <a:gd name="T132" fmla="*/ 317 h 3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8" h="317">
                  <a:moveTo>
                    <a:pt x="308" y="159"/>
                  </a:moveTo>
                  <a:lnTo>
                    <a:pt x="308" y="142"/>
                  </a:lnTo>
                  <a:lnTo>
                    <a:pt x="306" y="126"/>
                  </a:lnTo>
                  <a:lnTo>
                    <a:pt x="301" y="112"/>
                  </a:lnTo>
                  <a:lnTo>
                    <a:pt x="297" y="97"/>
                  </a:lnTo>
                  <a:lnTo>
                    <a:pt x="290" y="84"/>
                  </a:lnTo>
                  <a:lnTo>
                    <a:pt x="282" y="70"/>
                  </a:lnTo>
                  <a:lnTo>
                    <a:pt x="274" y="58"/>
                  </a:lnTo>
                  <a:lnTo>
                    <a:pt x="264" y="47"/>
                  </a:lnTo>
                  <a:lnTo>
                    <a:pt x="253" y="37"/>
                  </a:lnTo>
                  <a:lnTo>
                    <a:pt x="240" y="27"/>
                  </a:lnTo>
                  <a:lnTo>
                    <a:pt x="228" y="20"/>
                  </a:lnTo>
                  <a:lnTo>
                    <a:pt x="214" y="13"/>
                  </a:lnTo>
                  <a:lnTo>
                    <a:pt x="200" y="7"/>
                  </a:lnTo>
                  <a:lnTo>
                    <a:pt x="185" y="4"/>
                  </a:lnTo>
                  <a:lnTo>
                    <a:pt x="169" y="1"/>
                  </a:lnTo>
                  <a:lnTo>
                    <a:pt x="154" y="0"/>
                  </a:lnTo>
                  <a:lnTo>
                    <a:pt x="139" y="1"/>
                  </a:lnTo>
                  <a:lnTo>
                    <a:pt x="123" y="4"/>
                  </a:lnTo>
                  <a:lnTo>
                    <a:pt x="108" y="7"/>
                  </a:lnTo>
                  <a:lnTo>
                    <a:pt x="94" y="13"/>
                  </a:lnTo>
                  <a:lnTo>
                    <a:pt x="80" y="20"/>
                  </a:lnTo>
                  <a:lnTo>
                    <a:pt x="68" y="27"/>
                  </a:lnTo>
                  <a:lnTo>
                    <a:pt x="55" y="37"/>
                  </a:lnTo>
                  <a:lnTo>
                    <a:pt x="44" y="47"/>
                  </a:lnTo>
                  <a:lnTo>
                    <a:pt x="34" y="58"/>
                  </a:lnTo>
                  <a:lnTo>
                    <a:pt x="26" y="70"/>
                  </a:lnTo>
                  <a:lnTo>
                    <a:pt x="18" y="84"/>
                  </a:lnTo>
                  <a:lnTo>
                    <a:pt x="11" y="97"/>
                  </a:lnTo>
                  <a:lnTo>
                    <a:pt x="7" y="112"/>
                  </a:lnTo>
                  <a:lnTo>
                    <a:pt x="2" y="126"/>
                  </a:lnTo>
                  <a:lnTo>
                    <a:pt x="0" y="142"/>
                  </a:lnTo>
                  <a:lnTo>
                    <a:pt x="0" y="159"/>
                  </a:lnTo>
                  <a:lnTo>
                    <a:pt x="0" y="175"/>
                  </a:lnTo>
                  <a:lnTo>
                    <a:pt x="2" y="190"/>
                  </a:lnTo>
                  <a:lnTo>
                    <a:pt x="7" y="206"/>
                  </a:lnTo>
                  <a:lnTo>
                    <a:pt x="11" y="220"/>
                  </a:lnTo>
                  <a:lnTo>
                    <a:pt x="18" y="234"/>
                  </a:lnTo>
                  <a:lnTo>
                    <a:pt x="26" y="247"/>
                  </a:lnTo>
                  <a:lnTo>
                    <a:pt x="34" y="260"/>
                  </a:lnTo>
                  <a:lnTo>
                    <a:pt x="44" y="271"/>
                  </a:lnTo>
                  <a:lnTo>
                    <a:pt x="55" y="281"/>
                  </a:lnTo>
                  <a:lnTo>
                    <a:pt x="68" y="290"/>
                  </a:lnTo>
                  <a:lnTo>
                    <a:pt x="80" y="298"/>
                  </a:lnTo>
                  <a:lnTo>
                    <a:pt x="94" y="304"/>
                  </a:lnTo>
                  <a:lnTo>
                    <a:pt x="108" y="310"/>
                  </a:lnTo>
                  <a:lnTo>
                    <a:pt x="123" y="314"/>
                  </a:lnTo>
                  <a:lnTo>
                    <a:pt x="139" y="317"/>
                  </a:lnTo>
                  <a:lnTo>
                    <a:pt x="154" y="317"/>
                  </a:lnTo>
                  <a:lnTo>
                    <a:pt x="169" y="317"/>
                  </a:lnTo>
                  <a:lnTo>
                    <a:pt x="185" y="314"/>
                  </a:lnTo>
                  <a:lnTo>
                    <a:pt x="200" y="310"/>
                  </a:lnTo>
                  <a:lnTo>
                    <a:pt x="214" y="304"/>
                  </a:lnTo>
                  <a:lnTo>
                    <a:pt x="228" y="298"/>
                  </a:lnTo>
                  <a:lnTo>
                    <a:pt x="240" y="290"/>
                  </a:lnTo>
                  <a:lnTo>
                    <a:pt x="253" y="281"/>
                  </a:lnTo>
                  <a:lnTo>
                    <a:pt x="264" y="271"/>
                  </a:lnTo>
                  <a:lnTo>
                    <a:pt x="274" y="260"/>
                  </a:lnTo>
                  <a:lnTo>
                    <a:pt x="282" y="247"/>
                  </a:lnTo>
                  <a:lnTo>
                    <a:pt x="290" y="234"/>
                  </a:lnTo>
                  <a:lnTo>
                    <a:pt x="297" y="220"/>
                  </a:lnTo>
                  <a:lnTo>
                    <a:pt x="301" y="206"/>
                  </a:lnTo>
                  <a:lnTo>
                    <a:pt x="306" y="190"/>
                  </a:lnTo>
                  <a:lnTo>
                    <a:pt x="308" y="175"/>
                  </a:lnTo>
                  <a:lnTo>
                    <a:pt x="308" y="159"/>
                  </a:lnTo>
                  <a:close/>
                  <a:moveTo>
                    <a:pt x="304" y="159"/>
                  </a:moveTo>
                  <a:lnTo>
                    <a:pt x="303" y="175"/>
                  </a:lnTo>
                  <a:lnTo>
                    <a:pt x="301" y="189"/>
                  </a:lnTo>
                  <a:lnTo>
                    <a:pt x="297" y="205"/>
                  </a:lnTo>
                  <a:lnTo>
                    <a:pt x="292" y="219"/>
                  </a:lnTo>
                  <a:lnTo>
                    <a:pt x="286" y="232"/>
                  </a:lnTo>
                  <a:lnTo>
                    <a:pt x="278" y="244"/>
                  </a:lnTo>
                  <a:lnTo>
                    <a:pt x="269" y="256"/>
                  </a:lnTo>
                  <a:lnTo>
                    <a:pt x="260" y="267"/>
                  </a:lnTo>
                  <a:lnTo>
                    <a:pt x="250" y="277"/>
                  </a:lnTo>
                  <a:lnTo>
                    <a:pt x="237" y="285"/>
                  </a:lnTo>
                  <a:lnTo>
                    <a:pt x="225" y="294"/>
                  </a:lnTo>
                  <a:lnTo>
                    <a:pt x="212" y="300"/>
                  </a:lnTo>
                  <a:lnTo>
                    <a:pt x="199" y="305"/>
                  </a:lnTo>
                  <a:lnTo>
                    <a:pt x="185" y="308"/>
                  </a:lnTo>
                  <a:lnTo>
                    <a:pt x="169" y="311"/>
                  </a:lnTo>
                  <a:lnTo>
                    <a:pt x="154" y="312"/>
                  </a:lnTo>
                  <a:lnTo>
                    <a:pt x="139" y="311"/>
                  </a:lnTo>
                  <a:lnTo>
                    <a:pt x="123" y="308"/>
                  </a:lnTo>
                  <a:lnTo>
                    <a:pt x="109" y="305"/>
                  </a:lnTo>
                  <a:lnTo>
                    <a:pt x="96" y="300"/>
                  </a:lnTo>
                  <a:lnTo>
                    <a:pt x="83" y="294"/>
                  </a:lnTo>
                  <a:lnTo>
                    <a:pt x="71" y="285"/>
                  </a:lnTo>
                  <a:lnTo>
                    <a:pt x="58" y="277"/>
                  </a:lnTo>
                  <a:lnTo>
                    <a:pt x="48" y="267"/>
                  </a:lnTo>
                  <a:lnTo>
                    <a:pt x="39" y="256"/>
                  </a:lnTo>
                  <a:lnTo>
                    <a:pt x="30" y="244"/>
                  </a:lnTo>
                  <a:lnTo>
                    <a:pt x="22" y="232"/>
                  </a:lnTo>
                  <a:lnTo>
                    <a:pt x="16" y="219"/>
                  </a:lnTo>
                  <a:lnTo>
                    <a:pt x="11" y="205"/>
                  </a:lnTo>
                  <a:lnTo>
                    <a:pt x="7" y="189"/>
                  </a:lnTo>
                  <a:lnTo>
                    <a:pt x="5" y="175"/>
                  </a:lnTo>
                  <a:lnTo>
                    <a:pt x="4" y="159"/>
                  </a:lnTo>
                  <a:lnTo>
                    <a:pt x="5" y="143"/>
                  </a:lnTo>
                  <a:lnTo>
                    <a:pt x="7" y="128"/>
                  </a:lnTo>
                  <a:lnTo>
                    <a:pt x="11" y="114"/>
                  </a:lnTo>
                  <a:lnTo>
                    <a:pt x="16" y="99"/>
                  </a:lnTo>
                  <a:lnTo>
                    <a:pt x="22" y="85"/>
                  </a:lnTo>
                  <a:lnTo>
                    <a:pt x="30" y="72"/>
                  </a:lnTo>
                  <a:lnTo>
                    <a:pt x="39" y="61"/>
                  </a:lnTo>
                  <a:lnTo>
                    <a:pt x="48" y="51"/>
                  </a:lnTo>
                  <a:lnTo>
                    <a:pt x="58" y="41"/>
                  </a:lnTo>
                  <a:lnTo>
                    <a:pt x="71" y="31"/>
                  </a:lnTo>
                  <a:lnTo>
                    <a:pt x="83" y="24"/>
                  </a:lnTo>
                  <a:lnTo>
                    <a:pt x="96" y="17"/>
                  </a:lnTo>
                  <a:lnTo>
                    <a:pt x="109" y="13"/>
                  </a:lnTo>
                  <a:lnTo>
                    <a:pt x="123" y="9"/>
                  </a:lnTo>
                  <a:lnTo>
                    <a:pt x="139" y="6"/>
                  </a:lnTo>
                  <a:lnTo>
                    <a:pt x="154" y="6"/>
                  </a:lnTo>
                  <a:lnTo>
                    <a:pt x="169" y="6"/>
                  </a:lnTo>
                  <a:lnTo>
                    <a:pt x="185" y="9"/>
                  </a:lnTo>
                  <a:lnTo>
                    <a:pt x="199" y="13"/>
                  </a:lnTo>
                  <a:lnTo>
                    <a:pt x="212" y="17"/>
                  </a:lnTo>
                  <a:lnTo>
                    <a:pt x="225" y="24"/>
                  </a:lnTo>
                  <a:lnTo>
                    <a:pt x="237" y="31"/>
                  </a:lnTo>
                  <a:lnTo>
                    <a:pt x="250" y="41"/>
                  </a:lnTo>
                  <a:lnTo>
                    <a:pt x="260" y="51"/>
                  </a:lnTo>
                  <a:lnTo>
                    <a:pt x="269" y="61"/>
                  </a:lnTo>
                  <a:lnTo>
                    <a:pt x="278" y="72"/>
                  </a:lnTo>
                  <a:lnTo>
                    <a:pt x="286" y="85"/>
                  </a:lnTo>
                  <a:lnTo>
                    <a:pt x="292" y="99"/>
                  </a:lnTo>
                  <a:lnTo>
                    <a:pt x="297" y="114"/>
                  </a:lnTo>
                  <a:lnTo>
                    <a:pt x="301" y="128"/>
                  </a:lnTo>
                  <a:lnTo>
                    <a:pt x="303" y="143"/>
                  </a:lnTo>
                  <a:lnTo>
                    <a:pt x="304" y="159"/>
                  </a:lnTo>
                  <a:close/>
                </a:path>
              </a:pathLst>
            </a:custGeom>
            <a:solidFill>
              <a:srgbClr val="C8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3" name="Freeform 391"/>
            <p:cNvSpPr>
              <a:spLocks noEditPoints="1"/>
            </p:cNvSpPr>
            <p:nvPr/>
          </p:nvSpPr>
          <p:spPr bwMode="auto">
            <a:xfrm>
              <a:off x="4332" y="2310"/>
              <a:ext cx="306" cy="311"/>
            </a:xfrm>
            <a:custGeom>
              <a:avLst/>
              <a:gdLst>
                <a:gd name="T0" fmla="*/ 302 w 306"/>
                <a:gd name="T1" fmla="*/ 125 h 311"/>
                <a:gd name="T2" fmla="*/ 287 w 306"/>
                <a:gd name="T3" fmla="*/ 82 h 311"/>
                <a:gd name="T4" fmla="*/ 261 w 306"/>
                <a:gd name="T5" fmla="*/ 45 h 311"/>
                <a:gd name="T6" fmla="*/ 225 w 306"/>
                <a:gd name="T7" fmla="*/ 18 h 311"/>
                <a:gd name="T8" fmla="*/ 184 w 306"/>
                <a:gd name="T9" fmla="*/ 3 h 311"/>
                <a:gd name="T10" fmla="*/ 138 w 306"/>
                <a:gd name="T11" fmla="*/ 1 h 311"/>
                <a:gd name="T12" fmla="*/ 93 w 306"/>
                <a:gd name="T13" fmla="*/ 13 h 311"/>
                <a:gd name="T14" fmla="*/ 56 w 306"/>
                <a:gd name="T15" fmla="*/ 35 h 311"/>
                <a:gd name="T16" fmla="*/ 26 w 306"/>
                <a:gd name="T17" fmla="*/ 68 h 311"/>
                <a:gd name="T18" fmla="*/ 7 w 306"/>
                <a:gd name="T19" fmla="*/ 109 h 311"/>
                <a:gd name="T20" fmla="*/ 0 w 306"/>
                <a:gd name="T21" fmla="*/ 156 h 311"/>
                <a:gd name="T22" fmla="*/ 7 w 306"/>
                <a:gd name="T23" fmla="*/ 202 h 311"/>
                <a:gd name="T24" fmla="*/ 26 w 306"/>
                <a:gd name="T25" fmla="*/ 243 h 311"/>
                <a:gd name="T26" fmla="*/ 56 w 306"/>
                <a:gd name="T27" fmla="*/ 275 h 311"/>
                <a:gd name="T28" fmla="*/ 93 w 306"/>
                <a:gd name="T29" fmla="*/ 300 h 311"/>
                <a:gd name="T30" fmla="*/ 138 w 306"/>
                <a:gd name="T31" fmla="*/ 311 h 311"/>
                <a:gd name="T32" fmla="*/ 184 w 306"/>
                <a:gd name="T33" fmla="*/ 308 h 311"/>
                <a:gd name="T34" fmla="*/ 225 w 306"/>
                <a:gd name="T35" fmla="*/ 292 h 311"/>
                <a:gd name="T36" fmla="*/ 261 w 306"/>
                <a:gd name="T37" fmla="*/ 265 h 311"/>
                <a:gd name="T38" fmla="*/ 287 w 306"/>
                <a:gd name="T39" fmla="*/ 230 h 311"/>
                <a:gd name="T40" fmla="*/ 302 w 306"/>
                <a:gd name="T41" fmla="*/ 187 h 311"/>
                <a:gd name="T42" fmla="*/ 300 w 306"/>
                <a:gd name="T43" fmla="*/ 156 h 311"/>
                <a:gd name="T44" fmla="*/ 293 w 306"/>
                <a:gd name="T45" fmla="*/ 200 h 311"/>
                <a:gd name="T46" fmla="*/ 275 w 306"/>
                <a:gd name="T47" fmla="*/ 240 h 311"/>
                <a:gd name="T48" fmla="*/ 246 w 306"/>
                <a:gd name="T49" fmla="*/ 273 h 311"/>
                <a:gd name="T50" fmla="*/ 210 w 306"/>
                <a:gd name="T51" fmla="*/ 294 h 311"/>
                <a:gd name="T52" fmla="*/ 168 w 306"/>
                <a:gd name="T53" fmla="*/ 305 h 311"/>
                <a:gd name="T54" fmla="*/ 124 w 306"/>
                <a:gd name="T55" fmla="*/ 304 h 311"/>
                <a:gd name="T56" fmla="*/ 82 w 306"/>
                <a:gd name="T57" fmla="*/ 288 h 311"/>
                <a:gd name="T58" fmla="*/ 49 w 306"/>
                <a:gd name="T59" fmla="*/ 263 h 311"/>
                <a:gd name="T60" fmla="*/ 24 w 306"/>
                <a:gd name="T61" fmla="*/ 227 h 311"/>
                <a:gd name="T62" fmla="*/ 8 w 306"/>
                <a:gd name="T63" fmla="*/ 186 h 311"/>
                <a:gd name="T64" fmla="*/ 7 w 306"/>
                <a:gd name="T65" fmla="*/ 140 h 311"/>
                <a:gd name="T66" fmla="*/ 17 w 306"/>
                <a:gd name="T67" fmla="*/ 96 h 311"/>
                <a:gd name="T68" fmla="*/ 39 w 306"/>
                <a:gd name="T69" fmla="*/ 60 h 311"/>
                <a:gd name="T70" fmla="*/ 71 w 306"/>
                <a:gd name="T71" fmla="*/ 31 h 311"/>
                <a:gd name="T72" fmla="*/ 110 w 306"/>
                <a:gd name="T73" fmla="*/ 11 h 311"/>
                <a:gd name="T74" fmla="*/ 153 w 306"/>
                <a:gd name="T75" fmla="*/ 6 h 311"/>
                <a:gd name="T76" fmla="*/ 198 w 306"/>
                <a:gd name="T77" fmla="*/ 11 h 311"/>
                <a:gd name="T78" fmla="*/ 235 w 306"/>
                <a:gd name="T79" fmla="*/ 31 h 311"/>
                <a:gd name="T80" fmla="*/ 267 w 306"/>
                <a:gd name="T81" fmla="*/ 60 h 311"/>
                <a:gd name="T82" fmla="*/ 289 w 306"/>
                <a:gd name="T83" fmla="*/ 96 h 311"/>
                <a:gd name="T84" fmla="*/ 300 w 306"/>
                <a:gd name="T85" fmla="*/ 140 h 31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6"/>
                <a:gd name="T130" fmla="*/ 0 h 311"/>
                <a:gd name="T131" fmla="*/ 306 w 306"/>
                <a:gd name="T132" fmla="*/ 311 h 31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6" h="311">
                  <a:moveTo>
                    <a:pt x="306" y="156"/>
                  </a:moveTo>
                  <a:lnTo>
                    <a:pt x="305" y="140"/>
                  </a:lnTo>
                  <a:lnTo>
                    <a:pt x="302" y="125"/>
                  </a:lnTo>
                  <a:lnTo>
                    <a:pt x="299" y="109"/>
                  </a:lnTo>
                  <a:lnTo>
                    <a:pt x="293" y="95"/>
                  </a:lnTo>
                  <a:lnTo>
                    <a:pt x="287" y="82"/>
                  </a:lnTo>
                  <a:lnTo>
                    <a:pt x="280" y="68"/>
                  </a:lnTo>
                  <a:lnTo>
                    <a:pt x="271" y="57"/>
                  </a:lnTo>
                  <a:lnTo>
                    <a:pt x="261" y="45"/>
                  </a:lnTo>
                  <a:lnTo>
                    <a:pt x="250" y="35"/>
                  </a:lnTo>
                  <a:lnTo>
                    <a:pt x="238" y="27"/>
                  </a:lnTo>
                  <a:lnTo>
                    <a:pt x="225" y="18"/>
                  </a:lnTo>
                  <a:lnTo>
                    <a:pt x="213" y="13"/>
                  </a:lnTo>
                  <a:lnTo>
                    <a:pt x="199" y="7"/>
                  </a:lnTo>
                  <a:lnTo>
                    <a:pt x="184" y="3"/>
                  </a:lnTo>
                  <a:lnTo>
                    <a:pt x="168" y="1"/>
                  </a:lnTo>
                  <a:lnTo>
                    <a:pt x="153" y="0"/>
                  </a:lnTo>
                  <a:lnTo>
                    <a:pt x="138" y="1"/>
                  </a:lnTo>
                  <a:lnTo>
                    <a:pt x="122" y="3"/>
                  </a:lnTo>
                  <a:lnTo>
                    <a:pt x="107" y="7"/>
                  </a:lnTo>
                  <a:lnTo>
                    <a:pt x="93" y="13"/>
                  </a:lnTo>
                  <a:lnTo>
                    <a:pt x="81" y="18"/>
                  </a:lnTo>
                  <a:lnTo>
                    <a:pt x="68" y="27"/>
                  </a:lnTo>
                  <a:lnTo>
                    <a:pt x="56" y="35"/>
                  </a:lnTo>
                  <a:lnTo>
                    <a:pt x="46" y="45"/>
                  </a:lnTo>
                  <a:lnTo>
                    <a:pt x="35" y="57"/>
                  </a:lnTo>
                  <a:lnTo>
                    <a:pt x="26" y="68"/>
                  </a:lnTo>
                  <a:lnTo>
                    <a:pt x="19" y="82"/>
                  </a:lnTo>
                  <a:lnTo>
                    <a:pt x="13" y="95"/>
                  </a:lnTo>
                  <a:lnTo>
                    <a:pt x="7" y="109"/>
                  </a:lnTo>
                  <a:lnTo>
                    <a:pt x="4" y="125"/>
                  </a:lnTo>
                  <a:lnTo>
                    <a:pt x="1" y="140"/>
                  </a:lnTo>
                  <a:lnTo>
                    <a:pt x="0" y="156"/>
                  </a:lnTo>
                  <a:lnTo>
                    <a:pt x="1" y="172"/>
                  </a:lnTo>
                  <a:lnTo>
                    <a:pt x="4" y="187"/>
                  </a:lnTo>
                  <a:lnTo>
                    <a:pt x="7" y="202"/>
                  </a:lnTo>
                  <a:lnTo>
                    <a:pt x="13" y="216"/>
                  </a:lnTo>
                  <a:lnTo>
                    <a:pt x="19" y="230"/>
                  </a:lnTo>
                  <a:lnTo>
                    <a:pt x="26" y="243"/>
                  </a:lnTo>
                  <a:lnTo>
                    <a:pt x="35" y="254"/>
                  </a:lnTo>
                  <a:lnTo>
                    <a:pt x="46" y="265"/>
                  </a:lnTo>
                  <a:lnTo>
                    <a:pt x="56" y="275"/>
                  </a:lnTo>
                  <a:lnTo>
                    <a:pt x="68" y="285"/>
                  </a:lnTo>
                  <a:lnTo>
                    <a:pt x="81" y="292"/>
                  </a:lnTo>
                  <a:lnTo>
                    <a:pt x="93" y="300"/>
                  </a:lnTo>
                  <a:lnTo>
                    <a:pt x="107" y="304"/>
                  </a:lnTo>
                  <a:lnTo>
                    <a:pt x="122" y="308"/>
                  </a:lnTo>
                  <a:lnTo>
                    <a:pt x="138" y="311"/>
                  </a:lnTo>
                  <a:lnTo>
                    <a:pt x="153" y="311"/>
                  </a:lnTo>
                  <a:lnTo>
                    <a:pt x="168" y="311"/>
                  </a:lnTo>
                  <a:lnTo>
                    <a:pt x="184" y="308"/>
                  </a:lnTo>
                  <a:lnTo>
                    <a:pt x="199" y="304"/>
                  </a:lnTo>
                  <a:lnTo>
                    <a:pt x="213" y="300"/>
                  </a:lnTo>
                  <a:lnTo>
                    <a:pt x="225" y="292"/>
                  </a:lnTo>
                  <a:lnTo>
                    <a:pt x="238" y="285"/>
                  </a:lnTo>
                  <a:lnTo>
                    <a:pt x="250" y="275"/>
                  </a:lnTo>
                  <a:lnTo>
                    <a:pt x="261" y="265"/>
                  </a:lnTo>
                  <a:lnTo>
                    <a:pt x="271" y="254"/>
                  </a:lnTo>
                  <a:lnTo>
                    <a:pt x="280" y="243"/>
                  </a:lnTo>
                  <a:lnTo>
                    <a:pt x="287" y="230"/>
                  </a:lnTo>
                  <a:lnTo>
                    <a:pt x="293" y="216"/>
                  </a:lnTo>
                  <a:lnTo>
                    <a:pt x="299" y="202"/>
                  </a:lnTo>
                  <a:lnTo>
                    <a:pt x="302" y="187"/>
                  </a:lnTo>
                  <a:lnTo>
                    <a:pt x="305" y="172"/>
                  </a:lnTo>
                  <a:lnTo>
                    <a:pt x="306" y="156"/>
                  </a:lnTo>
                  <a:close/>
                  <a:moveTo>
                    <a:pt x="300" y="156"/>
                  </a:moveTo>
                  <a:lnTo>
                    <a:pt x="300" y="172"/>
                  </a:lnTo>
                  <a:lnTo>
                    <a:pt x="298" y="186"/>
                  </a:lnTo>
                  <a:lnTo>
                    <a:pt x="293" y="200"/>
                  </a:lnTo>
                  <a:lnTo>
                    <a:pt x="289" y="214"/>
                  </a:lnTo>
                  <a:lnTo>
                    <a:pt x="282" y="227"/>
                  </a:lnTo>
                  <a:lnTo>
                    <a:pt x="275" y="240"/>
                  </a:lnTo>
                  <a:lnTo>
                    <a:pt x="267" y="251"/>
                  </a:lnTo>
                  <a:lnTo>
                    <a:pt x="257" y="263"/>
                  </a:lnTo>
                  <a:lnTo>
                    <a:pt x="246" y="273"/>
                  </a:lnTo>
                  <a:lnTo>
                    <a:pt x="235" y="281"/>
                  </a:lnTo>
                  <a:lnTo>
                    <a:pt x="224" y="288"/>
                  </a:lnTo>
                  <a:lnTo>
                    <a:pt x="210" y="294"/>
                  </a:lnTo>
                  <a:lnTo>
                    <a:pt x="198" y="300"/>
                  </a:lnTo>
                  <a:lnTo>
                    <a:pt x="182" y="304"/>
                  </a:lnTo>
                  <a:lnTo>
                    <a:pt x="168" y="305"/>
                  </a:lnTo>
                  <a:lnTo>
                    <a:pt x="153" y="307"/>
                  </a:lnTo>
                  <a:lnTo>
                    <a:pt x="138" y="305"/>
                  </a:lnTo>
                  <a:lnTo>
                    <a:pt x="124" y="304"/>
                  </a:lnTo>
                  <a:lnTo>
                    <a:pt x="110" y="300"/>
                  </a:lnTo>
                  <a:lnTo>
                    <a:pt x="96" y="294"/>
                  </a:lnTo>
                  <a:lnTo>
                    <a:pt x="82" y="288"/>
                  </a:lnTo>
                  <a:lnTo>
                    <a:pt x="71" y="281"/>
                  </a:lnTo>
                  <a:lnTo>
                    <a:pt x="60" y="273"/>
                  </a:lnTo>
                  <a:lnTo>
                    <a:pt x="49" y="263"/>
                  </a:lnTo>
                  <a:lnTo>
                    <a:pt x="39" y="251"/>
                  </a:lnTo>
                  <a:lnTo>
                    <a:pt x="31" y="240"/>
                  </a:lnTo>
                  <a:lnTo>
                    <a:pt x="24" y="227"/>
                  </a:lnTo>
                  <a:lnTo>
                    <a:pt x="17" y="214"/>
                  </a:lnTo>
                  <a:lnTo>
                    <a:pt x="13" y="200"/>
                  </a:lnTo>
                  <a:lnTo>
                    <a:pt x="8" y="186"/>
                  </a:lnTo>
                  <a:lnTo>
                    <a:pt x="7" y="172"/>
                  </a:lnTo>
                  <a:lnTo>
                    <a:pt x="6" y="156"/>
                  </a:lnTo>
                  <a:lnTo>
                    <a:pt x="7" y="140"/>
                  </a:lnTo>
                  <a:lnTo>
                    <a:pt x="8" y="125"/>
                  </a:lnTo>
                  <a:lnTo>
                    <a:pt x="13" y="111"/>
                  </a:lnTo>
                  <a:lnTo>
                    <a:pt x="17" y="96"/>
                  </a:lnTo>
                  <a:lnTo>
                    <a:pt x="24" y="84"/>
                  </a:lnTo>
                  <a:lnTo>
                    <a:pt x="31" y="71"/>
                  </a:lnTo>
                  <a:lnTo>
                    <a:pt x="39" y="60"/>
                  </a:lnTo>
                  <a:lnTo>
                    <a:pt x="49" y="50"/>
                  </a:lnTo>
                  <a:lnTo>
                    <a:pt x="60" y="40"/>
                  </a:lnTo>
                  <a:lnTo>
                    <a:pt x="71" y="31"/>
                  </a:lnTo>
                  <a:lnTo>
                    <a:pt x="82" y="24"/>
                  </a:lnTo>
                  <a:lnTo>
                    <a:pt x="96" y="17"/>
                  </a:lnTo>
                  <a:lnTo>
                    <a:pt x="110" y="11"/>
                  </a:lnTo>
                  <a:lnTo>
                    <a:pt x="124" y="8"/>
                  </a:lnTo>
                  <a:lnTo>
                    <a:pt x="138" y="6"/>
                  </a:lnTo>
                  <a:lnTo>
                    <a:pt x="153" y="6"/>
                  </a:lnTo>
                  <a:lnTo>
                    <a:pt x="168" y="6"/>
                  </a:lnTo>
                  <a:lnTo>
                    <a:pt x="182" y="8"/>
                  </a:lnTo>
                  <a:lnTo>
                    <a:pt x="198" y="11"/>
                  </a:lnTo>
                  <a:lnTo>
                    <a:pt x="210" y="17"/>
                  </a:lnTo>
                  <a:lnTo>
                    <a:pt x="224" y="24"/>
                  </a:lnTo>
                  <a:lnTo>
                    <a:pt x="235" y="31"/>
                  </a:lnTo>
                  <a:lnTo>
                    <a:pt x="246" y="40"/>
                  </a:lnTo>
                  <a:lnTo>
                    <a:pt x="257" y="50"/>
                  </a:lnTo>
                  <a:lnTo>
                    <a:pt x="267" y="60"/>
                  </a:lnTo>
                  <a:lnTo>
                    <a:pt x="275" y="71"/>
                  </a:lnTo>
                  <a:lnTo>
                    <a:pt x="282" y="84"/>
                  </a:lnTo>
                  <a:lnTo>
                    <a:pt x="289" y="96"/>
                  </a:lnTo>
                  <a:lnTo>
                    <a:pt x="293" y="111"/>
                  </a:lnTo>
                  <a:lnTo>
                    <a:pt x="298" y="125"/>
                  </a:lnTo>
                  <a:lnTo>
                    <a:pt x="300" y="140"/>
                  </a:lnTo>
                  <a:lnTo>
                    <a:pt x="300" y="156"/>
                  </a:lnTo>
                  <a:close/>
                </a:path>
              </a:pathLst>
            </a:custGeom>
            <a:solidFill>
              <a:srgbClr val="C8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4" name="Freeform 392"/>
            <p:cNvSpPr>
              <a:spLocks noEditPoints="1"/>
            </p:cNvSpPr>
            <p:nvPr/>
          </p:nvSpPr>
          <p:spPr bwMode="auto">
            <a:xfrm>
              <a:off x="4335" y="2313"/>
              <a:ext cx="300" cy="306"/>
            </a:xfrm>
            <a:custGeom>
              <a:avLst/>
              <a:gdLst>
                <a:gd name="T0" fmla="*/ 297 w 300"/>
                <a:gd name="T1" fmla="*/ 122 h 306"/>
                <a:gd name="T2" fmla="*/ 282 w 300"/>
                <a:gd name="T3" fmla="*/ 79 h 306"/>
                <a:gd name="T4" fmla="*/ 256 w 300"/>
                <a:gd name="T5" fmla="*/ 45 h 306"/>
                <a:gd name="T6" fmla="*/ 221 w 300"/>
                <a:gd name="T7" fmla="*/ 18 h 306"/>
                <a:gd name="T8" fmla="*/ 181 w 300"/>
                <a:gd name="T9" fmla="*/ 3 h 306"/>
                <a:gd name="T10" fmla="*/ 135 w 300"/>
                <a:gd name="T11" fmla="*/ 0 h 306"/>
                <a:gd name="T12" fmla="*/ 92 w 300"/>
                <a:gd name="T13" fmla="*/ 11 h 306"/>
                <a:gd name="T14" fmla="*/ 54 w 300"/>
                <a:gd name="T15" fmla="*/ 35 h 306"/>
                <a:gd name="T16" fmla="*/ 26 w 300"/>
                <a:gd name="T17" fmla="*/ 66 h 306"/>
                <a:gd name="T18" fmla="*/ 7 w 300"/>
                <a:gd name="T19" fmla="*/ 108 h 306"/>
                <a:gd name="T20" fmla="*/ 0 w 300"/>
                <a:gd name="T21" fmla="*/ 153 h 306"/>
                <a:gd name="T22" fmla="*/ 7 w 300"/>
                <a:gd name="T23" fmla="*/ 199 h 306"/>
                <a:gd name="T24" fmla="*/ 26 w 300"/>
                <a:gd name="T25" fmla="*/ 238 h 306"/>
                <a:gd name="T26" fmla="*/ 54 w 300"/>
                <a:gd name="T27" fmla="*/ 271 h 306"/>
                <a:gd name="T28" fmla="*/ 92 w 300"/>
                <a:gd name="T29" fmla="*/ 294 h 306"/>
                <a:gd name="T30" fmla="*/ 135 w 300"/>
                <a:gd name="T31" fmla="*/ 305 h 306"/>
                <a:gd name="T32" fmla="*/ 181 w 300"/>
                <a:gd name="T33" fmla="*/ 302 h 306"/>
                <a:gd name="T34" fmla="*/ 221 w 300"/>
                <a:gd name="T35" fmla="*/ 288 h 306"/>
                <a:gd name="T36" fmla="*/ 256 w 300"/>
                <a:gd name="T37" fmla="*/ 261 h 306"/>
                <a:gd name="T38" fmla="*/ 282 w 300"/>
                <a:gd name="T39" fmla="*/ 226 h 306"/>
                <a:gd name="T40" fmla="*/ 297 w 300"/>
                <a:gd name="T41" fmla="*/ 183 h 306"/>
                <a:gd name="T42" fmla="*/ 295 w 300"/>
                <a:gd name="T43" fmla="*/ 153 h 306"/>
                <a:gd name="T44" fmla="*/ 289 w 300"/>
                <a:gd name="T45" fmla="*/ 197 h 306"/>
                <a:gd name="T46" fmla="*/ 270 w 300"/>
                <a:gd name="T47" fmla="*/ 235 h 306"/>
                <a:gd name="T48" fmla="*/ 242 w 300"/>
                <a:gd name="T49" fmla="*/ 267 h 306"/>
                <a:gd name="T50" fmla="*/ 207 w 300"/>
                <a:gd name="T51" fmla="*/ 289 h 306"/>
                <a:gd name="T52" fmla="*/ 165 w 300"/>
                <a:gd name="T53" fmla="*/ 299 h 306"/>
                <a:gd name="T54" fmla="*/ 121 w 300"/>
                <a:gd name="T55" fmla="*/ 298 h 306"/>
                <a:gd name="T56" fmla="*/ 80 w 300"/>
                <a:gd name="T57" fmla="*/ 282 h 306"/>
                <a:gd name="T58" fmla="*/ 47 w 300"/>
                <a:gd name="T59" fmla="*/ 257 h 306"/>
                <a:gd name="T60" fmla="*/ 22 w 300"/>
                <a:gd name="T61" fmla="*/ 223 h 306"/>
                <a:gd name="T62" fmla="*/ 8 w 300"/>
                <a:gd name="T63" fmla="*/ 183 h 306"/>
                <a:gd name="T64" fmla="*/ 5 w 300"/>
                <a:gd name="T65" fmla="*/ 137 h 306"/>
                <a:gd name="T66" fmla="*/ 16 w 300"/>
                <a:gd name="T67" fmla="*/ 95 h 306"/>
                <a:gd name="T68" fmla="*/ 39 w 300"/>
                <a:gd name="T69" fmla="*/ 58 h 306"/>
                <a:gd name="T70" fmla="*/ 69 w 300"/>
                <a:gd name="T71" fmla="*/ 30 h 306"/>
                <a:gd name="T72" fmla="*/ 107 w 300"/>
                <a:gd name="T73" fmla="*/ 11 h 306"/>
                <a:gd name="T74" fmla="*/ 150 w 300"/>
                <a:gd name="T75" fmla="*/ 5 h 306"/>
                <a:gd name="T76" fmla="*/ 193 w 300"/>
                <a:gd name="T77" fmla="*/ 11 h 306"/>
                <a:gd name="T78" fmla="*/ 231 w 300"/>
                <a:gd name="T79" fmla="*/ 30 h 306"/>
                <a:gd name="T80" fmla="*/ 261 w 300"/>
                <a:gd name="T81" fmla="*/ 58 h 306"/>
                <a:gd name="T82" fmla="*/ 284 w 300"/>
                <a:gd name="T83" fmla="*/ 95 h 306"/>
                <a:gd name="T84" fmla="*/ 295 w 300"/>
                <a:gd name="T85" fmla="*/ 137 h 30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300"/>
                <a:gd name="T130" fmla="*/ 0 h 306"/>
                <a:gd name="T131" fmla="*/ 300 w 300"/>
                <a:gd name="T132" fmla="*/ 306 h 30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300" h="306">
                  <a:moveTo>
                    <a:pt x="300" y="153"/>
                  </a:moveTo>
                  <a:lnTo>
                    <a:pt x="299" y="137"/>
                  </a:lnTo>
                  <a:lnTo>
                    <a:pt x="297" y="122"/>
                  </a:lnTo>
                  <a:lnTo>
                    <a:pt x="293" y="108"/>
                  </a:lnTo>
                  <a:lnTo>
                    <a:pt x="288" y="93"/>
                  </a:lnTo>
                  <a:lnTo>
                    <a:pt x="282" y="79"/>
                  </a:lnTo>
                  <a:lnTo>
                    <a:pt x="274" y="66"/>
                  </a:lnTo>
                  <a:lnTo>
                    <a:pt x="265" y="55"/>
                  </a:lnTo>
                  <a:lnTo>
                    <a:pt x="256" y="45"/>
                  </a:lnTo>
                  <a:lnTo>
                    <a:pt x="246" y="35"/>
                  </a:lnTo>
                  <a:lnTo>
                    <a:pt x="233" y="25"/>
                  </a:lnTo>
                  <a:lnTo>
                    <a:pt x="221" y="18"/>
                  </a:lnTo>
                  <a:lnTo>
                    <a:pt x="208" y="11"/>
                  </a:lnTo>
                  <a:lnTo>
                    <a:pt x="195" y="7"/>
                  </a:lnTo>
                  <a:lnTo>
                    <a:pt x="181" y="3"/>
                  </a:lnTo>
                  <a:lnTo>
                    <a:pt x="165" y="0"/>
                  </a:lnTo>
                  <a:lnTo>
                    <a:pt x="150" y="0"/>
                  </a:lnTo>
                  <a:lnTo>
                    <a:pt x="135" y="0"/>
                  </a:lnTo>
                  <a:lnTo>
                    <a:pt x="119" y="3"/>
                  </a:lnTo>
                  <a:lnTo>
                    <a:pt x="105" y="7"/>
                  </a:lnTo>
                  <a:lnTo>
                    <a:pt x="92" y="11"/>
                  </a:lnTo>
                  <a:lnTo>
                    <a:pt x="79" y="18"/>
                  </a:lnTo>
                  <a:lnTo>
                    <a:pt x="67" y="25"/>
                  </a:lnTo>
                  <a:lnTo>
                    <a:pt x="54" y="35"/>
                  </a:lnTo>
                  <a:lnTo>
                    <a:pt x="44" y="45"/>
                  </a:lnTo>
                  <a:lnTo>
                    <a:pt x="35" y="55"/>
                  </a:lnTo>
                  <a:lnTo>
                    <a:pt x="26" y="66"/>
                  </a:lnTo>
                  <a:lnTo>
                    <a:pt x="18" y="79"/>
                  </a:lnTo>
                  <a:lnTo>
                    <a:pt x="12" y="93"/>
                  </a:lnTo>
                  <a:lnTo>
                    <a:pt x="7" y="108"/>
                  </a:lnTo>
                  <a:lnTo>
                    <a:pt x="3" y="122"/>
                  </a:lnTo>
                  <a:lnTo>
                    <a:pt x="1" y="137"/>
                  </a:lnTo>
                  <a:lnTo>
                    <a:pt x="0" y="153"/>
                  </a:lnTo>
                  <a:lnTo>
                    <a:pt x="1" y="169"/>
                  </a:lnTo>
                  <a:lnTo>
                    <a:pt x="3" y="183"/>
                  </a:lnTo>
                  <a:lnTo>
                    <a:pt x="7" y="199"/>
                  </a:lnTo>
                  <a:lnTo>
                    <a:pt x="12" y="213"/>
                  </a:lnTo>
                  <a:lnTo>
                    <a:pt x="18" y="226"/>
                  </a:lnTo>
                  <a:lnTo>
                    <a:pt x="26" y="238"/>
                  </a:lnTo>
                  <a:lnTo>
                    <a:pt x="35" y="250"/>
                  </a:lnTo>
                  <a:lnTo>
                    <a:pt x="44" y="261"/>
                  </a:lnTo>
                  <a:lnTo>
                    <a:pt x="54" y="271"/>
                  </a:lnTo>
                  <a:lnTo>
                    <a:pt x="67" y="279"/>
                  </a:lnTo>
                  <a:lnTo>
                    <a:pt x="79" y="288"/>
                  </a:lnTo>
                  <a:lnTo>
                    <a:pt x="92" y="294"/>
                  </a:lnTo>
                  <a:lnTo>
                    <a:pt x="105" y="299"/>
                  </a:lnTo>
                  <a:lnTo>
                    <a:pt x="119" y="302"/>
                  </a:lnTo>
                  <a:lnTo>
                    <a:pt x="135" y="305"/>
                  </a:lnTo>
                  <a:lnTo>
                    <a:pt x="150" y="306"/>
                  </a:lnTo>
                  <a:lnTo>
                    <a:pt x="165" y="305"/>
                  </a:lnTo>
                  <a:lnTo>
                    <a:pt x="181" y="302"/>
                  </a:lnTo>
                  <a:lnTo>
                    <a:pt x="195" y="299"/>
                  </a:lnTo>
                  <a:lnTo>
                    <a:pt x="208" y="294"/>
                  </a:lnTo>
                  <a:lnTo>
                    <a:pt x="221" y="288"/>
                  </a:lnTo>
                  <a:lnTo>
                    <a:pt x="233" y="279"/>
                  </a:lnTo>
                  <a:lnTo>
                    <a:pt x="246" y="271"/>
                  </a:lnTo>
                  <a:lnTo>
                    <a:pt x="256" y="261"/>
                  </a:lnTo>
                  <a:lnTo>
                    <a:pt x="265" y="250"/>
                  </a:lnTo>
                  <a:lnTo>
                    <a:pt x="274" y="238"/>
                  </a:lnTo>
                  <a:lnTo>
                    <a:pt x="282" y="226"/>
                  </a:lnTo>
                  <a:lnTo>
                    <a:pt x="288" y="213"/>
                  </a:lnTo>
                  <a:lnTo>
                    <a:pt x="293" y="199"/>
                  </a:lnTo>
                  <a:lnTo>
                    <a:pt x="297" y="183"/>
                  </a:lnTo>
                  <a:lnTo>
                    <a:pt x="299" y="169"/>
                  </a:lnTo>
                  <a:lnTo>
                    <a:pt x="300" y="153"/>
                  </a:lnTo>
                  <a:close/>
                  <a:moveTo>
                    <a:pt x="295" y="153"/>
                  </a:moveTo>
                  <a:lnTo>
                    <a:pt x="295" y="167"/>
                  </a:lnTo>
                  <a:lnTo>
                    <a:pt x="292" y="183"/>
                  </a:lnTo>
                  <a:lnTo>
                    <a:pt x="289" y="197"/>
                  </a:lnTo>
                  <a:lnTo>
                    <a:pt x="284" y="210"/>
                  </a:lnTo>
                  <a:lnTo>
                    <a:pt x="278" y="223"/>
                  </a:lnTo>
                  <a:lnTo>
                    <a:pt x="270" y="235"/>
                  </a:lnTo>
                  <a:lnTo>
                    <a:pt x="261" y="247"/>
                  </a:lnTo>
                  <a:lnTo>
                    <a:pt x="253" y="257"/>
                  </a:lnTo>
                  <a:lnTo>
                    <a:pt x="242" y="267"/>
                  </a:lnTo>
                  <a:lnTo>
                    <a:pt x="231" y="275"/>
                  </a:lnTo>
                  <a:lnTo>
                    <a:pt x="220" y="282"/>
                  </a:lnTo>
                  <a:lnTo>
                    <a:pt x="207" y="289"/>
                  </a:lnTo>
                  <a:lnTo>
                    <a:pt x="193" y="294"/>
                  </a:lnTo>
                  <a:lnTo>
                    <a:pt x="179" y="298"/>
                  </a:lnTo>
                  <a:lnTo>
                    <a:pt x="165" y="299"/>
                  </a:lnTo>
                  <a:lnTo>
                    <a:pt x="150" y="301"/>
                  </a:lnTo>
                  <a:lnTo>
                    <a:pt x="135" y="299"/>
                  </a:lnTo>
                  <a:lnTo>
                    <a:pt x="121" y="298"/>
                  </a:lnTo>
                  <a:lnTo>
                    <a:pt x="107" y="294"/>
                  </a:lnTo>
                  <a:lnTo>
                    <a:pt x="93" y="289"/>
                  </a:lnTo>
                  <a:lnTo>
                    <a:pt x="80" y="282"/>
                  </a:lnTo>
                  <a:lnTo>
                    <a:pt x="69" y="275"/>
                  </a:lnTo>
                  <a:lnTo>
                    <a:pt x="58" y="267"/>
                  </a:lnTo>
                  <a:lnTo>
                    <a:pt x="47" y="257"/>
                  </a:lnTo>
                  <a:lnTo>
                    <a:pt x="39" y="247"/>
                  </a:lnTo>
                  <a:lnTo>
                    <a:pt x="30" y="235"/>
                  </a:lnTo>
                  <a:lnTo>
                    <a:pt x="22" y="223"/>
                  </a:lnTo>
                  <a:lnTo>
                    <a:pt x="16" y="210"/>
                  </a:lnTo>
                  <a:lnTo>
                    <a:pt x="11" y="197"/>
                  </a:lnTo>
                  <a:lnTo>
                    <a:pt x="8" y="183"/>
                  </a:lnTo>
                  <a:lnTo>
                    <a:pt x="5" y="167"/>
                  </a:lnTo>
                  <a:lnTo>
                    <a:pt x="5" y="153"/>
                  </a:lnTo>
                  <a:lnTo>
                    <a:pt x="5" y="137"/>
                  </a:lnTo>
                  <a:lnTo>
                    <a:pt x="8" y="123"/>
                  </a:lnTo>
                  <a:lnTo>
                    <a:pt x="11" y="109"/>
                  </a:lnTo>
                  <a:lnTo>
                    <a:pt x="16" y="95"/>
                  </a:lnTo>
                  <a:lnTo>
                    <a:pt x="22" y="82"/>
                  </a:lnTo>
                  <a:lnTo>
                    <a:pt x="30" y="69"/>
                  </a:lnTo>
                  <a:lnTo>
                    <a:pt x="39" y="58"/>
                  </a:lnTo>
                  <a:lnTo>
                    <a:pt x="47" y="48"/>
                  </a:lnTo>
                  <a:lnTo>
                    <a:pt x="58" y="38"/>
                  </a:lnTo>
                  <a:lnTo>
                    <a:pt x="69" y="30"/>
                  </a:lnTo>
                  <a:lnTo>
                    <a:pt x="80" y="22"/>
                  </a:lnTo>
                  <a:lnTo>
                    <a:pt x="93" y="17"/>
                  </a:lnTo>
                  <a:lnTo>
                    <a:pt x="107" y="11"/>
                  </a:lnTo>
                  <a:lnTo>
                    <a:pt x="121" y="8"/>
                  </a:lnTo>
                  <a:lnTo>
                    <a:pt x="135" y="5"/>
                  </a:lnTo>
                  <a:lnTo>
                    <a:pt x="150" y="5"/>
                  </a:lnTo>
                  <a:lnTo>
                    <a:pt x="165" y="5"/>
                  </a:lnTo>
                  <a:lnTo>
                    <a:pt x="179" y="8"/>
                  </a:lnTo>
                  <a:lnTo>
                    <a:pt x="193" y="11"/>
                  </a:lnTo>
                  <a:lnTo>
                    <a:pt x="207" y="17"/>
                  </a:lnTo>
                  <a:lnTo>
                    <a:pt x="220" y="22"/>
                  </a:lnTo>
                  <a:lnTo>
                    <a:pt x="231" y="30"/>
                  </a:lnTo>
                  <a:lnTo>
                    <a:pt x="242" y="38"/>
                  </a:lnTo>
                  <a:lnTo>
                    <a:pt x="253" y="48"/>
                  </a:lnTo>
                  <a:lnTo>
                    <a:pt x="261" y="58"/>
                  </a:lnTo>
                  <a:lnTo>
                    <a:pt x="270" y="69"/>
                  </a:lnTo>
                  <a:lnTo>
                    <a:pt x="278" y="82"/>
                  </a:lnTo>
                  <a:lnTo>
                    <a:pt x="284" y="95"/>
                  </a:lnTo>
                  <a:lnTo>
                    <a:pt x="289" y="109"/>
                  </a:lnTo>
                  <a:lnTo>
                    <a:pt x="292" y="123"/>
                  </a:lnTo>
                  <a:lnTo>
                    <a:pt x="295" y="137"/>
                  </a:lnTo>
                  <a:lnTo>
                    <a:pt x="295" y="153"/>
                  </a:lnTo>
                  <a:close/>
                </a:path>
              </a:pathLst>
            </a:custGeom>
            <a:solidFill>
              <a:srgbClr val="C8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5" name="Freeform 393"/>
            <p:cNvSpPr>
              <a:spLocks noEditPoints="1"/>
            </p:cNvSpPr>
            <p:nvPr/>
          </p:nvSpPr>
          <p:spPr bwMode="auto">
            <a:xfrm>
              <a:off x="4338" y="2316"/>
              <a:ext cx="294" cy="301"/>
            </a:xfrm>
            <a:custGeom>
              <a:avLst/>
              <a:gdLst>
                <a:gd name="T0" fmla="*/ 292 w 294"/>
                <a:gd name="T1" fmla="*/ 119 h 301"/>
                <a:gd name="T2" fmla="*/ 276 w 294"/>
                <a:gd name="T3" fmla="*/ 78 h 301"/>
                <a:gd name="T4" fmla="*/ 251 w 294"/>
                <a:gd name="T5" fmla="*/ 44 h 301"/>
                <a:gd name="T6" fmla="*/ 218 w 294"/>
                <a:gd name="T7" fmla="*/ 18 h 301"/>
                <a:gd name="T8" fmla="*/ 176 w 294"/>
                <a:gd name="T9" fmla="*/ 2 h 301"/>
                <a:gd name="T10" fmla="*/ 132 w 294"/>
                <a:gd name="T11" fmla="*/ 0 h 301"/>
                <a:gd name="T12" fmla="*/ 90 w 294"/>
                <a:gd name="T13" fmla="*/ 11 h 301"/>
                <a:gd name="T14" fmla="*/ 54 w 294"/>
                <a:gd name="T15" fmla="*/ 34 h 301"/>
                <a:gd name="T16" fmla="*/ 25 w 294"/>
                <a:gd name="T17" fmla="*/ 65 h 301"/>
                <a:gd name="T18" fmla="*/ 7 w 294"/>
                <a:gd name="T19" fmla="*/ 105 h 301"/>
                <a:gd name="T20" fmla="*/ 0 w 294"/>
                <a:gd name="T21" fmla="*/ 150 h 301"/>
                <a:gd name="T22" fmla="*/ 7 w 294"/>
                <a:gd name="T23" fmla="*/ 194 h 301"/>
                <a:gd name="T24" fmla="*/ 25 w 294"/>
                <a:gd name="T25" fmla="*/ 234 h 301"/>
                <a:gd name="T26" fmla="*/ 54 w 294"/>
                <a:gd name="T27" fmla="*/ 267 h 301"/>
                <a:gd name="T28" fmla="*/ 90 w 294"/>
                <a:gd name="T29" fmla="*/ 288 h 301"/>
                <a:gd name="T30" fmla="*/ 132 w 294"/>
                <a:gd name="T31" fmla="*/ 299 h 301"/>
                <a:gd name="T32" fmla="*/ 176 w 294"/>
                <a:gd name="T33" fmla="*/ 298 h 301"/>
                <a:gd name="T34" fmla="*/ 218 w 294"/>
                <a:gd name="T35" fmla="*/ 282 h 301"/>
                <a:gd name="T36" fmla="*/ 251 w 294"/>
                <a:gd name="T37" fmla="*/ 257 h 301"/>
                <a:gd name="T38" fmla="*/ 276 w 294"/>
                <a:gd name="T39" fmla="*/ 221 h 301"/>
                <a:gd name="T40" fmla="*/ 292 w 294"/>
                <a:gd name="T41" fmla="*/ 180 h 301"/>
                <a:gd name="T42" fmla="*/ 289 w 294"/>
                <a:gd name="T43" fmla="*/ 150 h 301"/>
                <a:gd name="T44" fmla="*/ 283 w 294"/>
                <a:gd name="T45" fmla="*/ 193 h 301"/>
                <a:gd name="T46" fmla="*/ 265 w 294"/>
                <a:gd name="T47" fmla="*/ 231 h 301"/>
                <a:gd name="T48" fmla="*/ 237 w 294"/>
                <a:gd name="T49" fmla="*/ 262 h 301"/>
                <a:gd name="T50" fmla="*/ 203 w 294"/>
                <a:gd name="T51" fmla="*/ 284 h 301"/>
                <a:gd name="T52" fmla="*/ 162 w 294"/>
                <a:gd name="T53" fmla="*/ 295 h 301"/>
                <a:gd name="T54" fmla="*/ 118 w 294"/>
                <a:gd name="T55" fmla="*/ 292 h 301"/>
                <a:gd name="T56" fmla="*/ 79 w 294"/>
                <a:gd name="T57" fmla="*/ 278 h 301"/>
                <a:gd name="T58" fmla="*/ 47 w 294"/>
                <a:gd name="T59" fmla="*/ 252 h 301"/>
                <a:gd name="T60" fmla="*/ 22 w 294"/>
                <a:gd name="T61" fmla="*/ 220 h 301"/>
                <a:gd name="T62" fmla="*/ 8 w 294"/>
                <a:gd name="T63" fmla="*/ 178 h 301"/>
                <a:gd name="T64" fmla="*/ 5 w 294"/>
                <a:gd name="T65" fmla="*/ 134 h 301"/>
                <a:gd name="T66" fmla="*/ 16 w 294"/>
                <a:gd name="T67" fmla="*/ 93 h 301"/>
                <a:gd name="T68" fmla="*/ 37 w 294"/>
                <a:gd name="T69" fmla="*/ 58 h 301"/>
                <a:gd name="T70" fmla="*/ 68 w 294"/>
                <a:gd name="T71" fmla="*/ 29 h 301"/>
                <a:gd name="T72" fmla="*/ 105 w 294"/>
                <a:gd name="T73" fmla="*/ 11 h 301"/>
                <a:gd name="T74" fmla="*/ 147 w 294"/>
                <a:gd name="T75" fmla="*/ 4 h 301"/>
                <a:gd name="T76" fmla="*/ 189 w 294"/>
                <a:gd name="T77" fmla="*/ 11 h 301"/>
                <a:gd name="T78" fmla="*/ 226 w 294"/>
                <a:gd name="T79" fmla="*/ 29 h 301"/>
                <a:gd name="T80" fmla="*/ 257 w 294"/>
                <a:gd name="T81" fmla="*/ 58 h 301"/>
                <a:gd name="T82" fmla="*/ 278 w 294"/>
                <a:gd name="T83" fmla="*/ 93 h 301"/>
                <a:gd name="T84" fmla="*/ 289 w 294"/>
                <a:gd name="T85" fmla="*/ 134 h 30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4"/>
                <a:gd name="T130" fmla="*/ 0 h 301"/>
                <a:gd name="T131" fmla="*/ 294 w 294"/>
                <a:gd name="T132" fmla="*/ 301 h 30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4" h="301">
                  <a:moveTo>
                    <a:pt x="294" y="150"/>
                  </a:moveTo>
                  <a:lnTo>
                    <a:pt x="294" y="134"/>
                  </a:lnTo>
                  <a:lnTo>
                    <a:pt x="292" y="119"/>
                  </a:lnTo>
                  <a:lnTo>
                    <a:pt x="287" y="105"/>
                  </a:lnTo>
                  <a:lnTo>
                    <a:pt x="283" y="90"/>
                  </a:lnTo>
                  <a:lnTo>
                    <a:pt x="276" y="78"/>
                  </a:lnTo>
                  <a:lnTo>
                    <a:pt x="269" y="65"/>
                  </a:lnTo>
                  <a:lnTo>
                    <a:pt x="261" y="54"/>
                  </a:lnTo>
                  <a:lnTo>
                    <a:pt x="251" y="44"/>
                  </a:lnTo>
                  <a:lnTo>
                    <a:pt x="240" y="34"/>
                  </a:lnTo>
                  <a:lnTo>
                    <a:pt x="229" y="25"/>
                  </a:lnTo>
                  <a:lnTo>
                    <a:pt x="218" y="18"/>
                  </a:lnTo>
                  <a:lnTo>
                    <a:pt x="204" y="11"/>
                  </a:lnTo>
                  <a:lnTo>
                    <a:pt x="192" y="5"/>
                  </a:lnTo>
                  <a:lnTo>
                    <a:pt x="176" y="2"/>
                  </a:lnTo>
                  <a:lnTo>
                    <a:pt x="162" y="0"/>
                  </a:lnTo>
                  <a:lnTo>
                    <a:pt x="147" y="0"/>
                  </a:lnTo>
                  <a:lnTo>
                    <a:pt x="132" y="0"/>
                  </a:lnTo>
                  <a:lnTo>
                    <a:pt x="118" y="2"/>
                  </a:lnTo>
                  <a:lnTo>
                    <a:pt x="104" y="5"/>
                  </a:lnTo>
                  <a:lnTo>
                    <a:pt x="90" y="11"/>
                  </a:lnTo>
                  <a:lnTo>
                    <a:pt x="76" y="18"/>
                  </a:lnTo>
                  <a:lnTo>
                    <a:pt x="65" y="25"/>
                  </a:lnTo>
                  <a:lnTo>
                    <a:pt x="54" y="34"/>
                  </a:lnTo>
                  <a:lnTo>
                    <a:pt x="43" y="44"/>
                  </a:lnTo>
                  <a:lnTo>
                    <a:pt x="33" y="54"/>
                  </a:lnTo>
                  <a:lnTo>
                    <a:pt x="25" y="65"/>
                  </a:lnTo>
                  <a:lnTo>
                    <a:pt x="18" y="78"/>
                  </a:lnTo>
                  <a:lnTo>
                    <a:pt x="11" y="90"/>
                  </a:lnTo>
                  <a:lnTo>
                    <a:pt x="7" y="105"/>
                  </a:lnTo>
                  <a:lnTo>
                    <a:pt x="2" y="119"/>
                  </a:lnTo>
                  <a:lnTo>
                    <a:pt x="1" y="134"/>
                  </a:lnTo>
                  <a:lnTo>
                    <a:pt x="0" y="150"/>
                  </a:lnTo>
                  <a:lnTo>
                    <a:pt x="1" y="166"/>
                  </a:lnTo>
                  <a:lnTo>
                    <a:pt x="2" y="180"/>
                  </a:lnTo>
                  <a:lnTo>
                    <a:pt x="7" y="194"/>
                  </a:lnTo>
                  <a:lnTo>
                    <a:pt x="11" y="208"/>
                  </a:lnTo>
                  <a:lnTo>
                    <a:pt x="18" y="221"/>
                  </a:lnTo>
                  <a:lnTo>
                    <a:pt x="25" y="234"/>
                  </a:lnTo>
                  <a:lnTo>
                    <a:pt x="33" y="245"/>
                  </a:lnTo>
                  <a:lnTo>
                    <a:pt x="43" y="257"/>
                  </a:lnTo>
                  <a:lnTo>
                    <a:pt x="54" y="267"/>
                  </a:lnTo>
                  <a:lnTo>
                    <a:pt x="65" y="275"/>
                  </a:lnTo>
                  <a:lnTo>
                    <a:pt x="76" y="282"/>
                  </a:lnTo>
                  <a:lnTo>
                    <a:pt x="90" y="288"/>
                  </a:lnTo>
                  <a:lnTo>
                    <a:pt x="104" y="294"/>
                  </a:lnTo>
                  <a:lnTo>
                    <a:pt x="118" y="298"/>
                  </a:lnTo>
                  <a:lnTo>
                    <a:pt x="132" y="299"/>
                  </a:lnTo>
                  <a:lnTo>
                    <a:pt x="147" y="301"/>
                  </a:lnTo>
                  <a:lnTo>
                    <a:pt x="162" y="299"/>
                  </a:lnTo>
                  <a:lnTo>
                    <a:pt x="176" y="298"/>
                  </a:lnTo>
                  <a:lnTo>
                    <a:pt x="192" y="294"/>
                  </a:lnTo>
                  <a:lnTo>
                    <a:pt x="204" y="288"/>
                  </a:lnTo>
                  <a:lnTo>
                    <a:pt x="218" y="282"/>
                  </a:lnTo>
                  <a:lnTo>
                    <a:pt x="229" y="275"/>
                  </a:lnTo>
                  <a:lnTo>
                    <a:pt x="240" y="267"/>
                  </a:lnTo>
                  <a:lnTo>
                    <a:pt x="251" y="257"/>
                  </a:lnTo>
                  <a:lnTo>
                    <a:pt x="261" y="245"/>
                  </a:lnTo>
                  <a:lnTo>
                    <a:pt x="269" y="234"/>
                  </a:lnTo>
                  <a:lnTo>
                    <a:pt x="276" y="221"/>
                  </a:lnTo>
                  <a:lnTo>
                    <a:pt x="283" y="208"/>
                  </a:lnTo>
                  <a:lnTo>
                    <a:pt x="287" y="194"/>
                  </a:lnTo>
                  <a:lnTo>
                    <a:pt x="292" y="180"/>
                  </a:lnTo>
                  <a:lnTo>
                    <a:pt x="294" y="166"/>
                  </a:lnTo>
                  <a:lnTo>
                    <a:pt x="294" y="150"/>
                  </a:lnTo>
                  <a:close/>
                  <a:moveTo>
                    <a:pt x="289" y="150"/>
                  </a:moveTo>
                  <a:lnTo>
                    <a:pt x="289" y="164"/>
                  </a:lnTo>
                  <a:lnTo>
                    <a:pt x="286" y="178"/>
                  </a:lnTo>
                  <a:lnTo>
                    <a:pt x="283" y="193"/>
                  </a:lnTo>
                  <a:lnTo>
                    <a:pt x="278" y="207"/>
                  </a:lnTo>
                  <a:lnTo>
                    <a:pt x="272" y="220"/>
                  </a:lnTo>
                  <a:lnTo>
                    <a:pt x="265" y="231"/>
                  </a:lnTo>
                  <a:lnTo>
                    <a:pt x="257" y="242"/>
                  </a:lnTo>
                  <a:lnTo>
                    <a:pt x="247" y="252"/>
                  </a:lnTo>
                  <a:lnTo>
                    <a:pt x="237" y="262"/>
                  </a:lnTo>
                  <a:lnTo>
                    <a:pt x="226" y="271"/>
                  </a:lnTo>
                  <a:lnTo>
                    <a:pt x="215" y="278"/>
                  </a:lnTo>
                  <a:lnTo>
                    <a:pt x="203" y="284"/>
                  </a:lnTo>
                  <a:lnTo>
                    <a:pt x="189" y="289"/>
                  </a:lnTo>
                  <a:lnTo>
                    <a:pt x="176" y="292"/>
                  </a:lnTo>
                  <a:lnTo>
                    <a:pt x="162" y="295"/>
                  </a:lnTo>
                  <a:lnTo>
                    <a:pt x="147" y="295"/>
                  </a:lnTo>
                  <a:lnTo>
                    <a:pt x="133" y="295"/>
                  </a:lnTo>
                  <a:lnTo>
                    <a:pt x="118" y="292"/>
                  </a:lnTo>
                  <a:lnTo>
                    <a:pt x="105" y="289"/>
                  </a:lnTo>
                  <a:lnTo>
                    <a:pt x="91" y="284"/>
                  </a:lnTo>
                  <a:lnTo>
                    <a:pt x="79" y="278"/>
                  </a:lnTo>
                  <a:lnTo>
                    <a:pt x="68" y="271"/>
                  </a:lnTo>
                  <a:lnTo>
                    <a:pt x="57" y="262"/>
                  </a:lnTo>
                  <a:lnTo>
                    <a:pt x="47" y="252"/>
                  </a:lnTo>
                  <a:lnTo>
                    <a:pt x="37" y="242"/>
                  </a:lnTo>
                  <a:lnTo>
                    <a:pt x="29" y="231"/>
                  </a:lnTo>
                  <a:lnTo>
                    <a:pt x="22" y="220"/>
                  </a:lnTo>
                  <a:lnTo>
                    <a:pt x="16" y="207"/>
                  </a:lnTo>
                  <a:lnTo>
                    <a:pt x="11" y="193"/>
                  </a:lnTo>
                  <a:lnTo>
                    <a:pt x="8" y="178"/>
                  </a:lnTo>
                  <a:lnTo>
                    <a:pt x="5" y="164"/>
                  </a:lnTo>
                  <a:lnTo>
                    <a:pt x="5" y="150"/>
                  </a:lnTo>
                  <a:lnTo>
                    <a:pt x="5" y="134"/>
                  </a:lnTo>
                  <a:lnTo>
                    <a:pt x="8" y="120"/>
                  </a:lnTo>
                  <a:lnTo>
                    <a:pt x="11" y="106"/>
                  </a:lnTo>
                  <a:lnTo>
                    <a:pt x="16" y="93"/>
                  </a:lnTo>
                  <a:lnTo>
                    <a:pt x="22" y="81"/>
                  </a:lnTo>
                  <a:lnTo>
                    <a:pt x="29" y="68"/>
                  </a:lnTo>
                  <a:lnTo>
                    <a:pt x="37" y="58"/>
                  </a:lnTo>
                  <a:lnTo>
                    <a:pt x="47" y="46"/>
                  </a:lnTo>
                  <a:lnTo>
                    <a:pt x="57" y="38"/>
                  </a:lnTo>
                  <a:lnTo>
                    <a:pt x="68" y="29"/>
                  </a:lnTo>
                  <a:lnTo>
                    <a:pt x="79" y="22"/>
                  </a:lnTo>
                  <a:lnTo>
                    <a:pt x="91" y="15"/>
                  </a:lnTo>
                  <a:lnTo>
                    <a:pt x="105" y="11"/>
                  </a:lnTo>
                  <a:lnTo>
                    <a:pt x="118" y="7"/>
                  </a:lnTo>
                  <a:lnTo>
                    <a:pt x="133" y="5"/>
                  </a:lnTo>
                  <a:lnTo>
                    <a:pt x="147" y="4"/>
                  </a:lnTo>
                  <a:lnTo>
                    <a:pt x="162" y="5"/>
                  </a:lnTo>
                  <a:lnTo>
                    <a:pt x="176" y="7"/>
                  </a:lnTo>
                  <a:lnTo>
                    <a:pt x="189" y="11"/>
                  </a:lnTo>
                  <a:lnTo>
                    <a:pt x="203" y="15"/>
                  </a:lnTo>
                  <a:lnTo>
                    <a:pt x="215" y="22"/>
                  </a:lnTo>
                  <a:lnTo>
                    <a:pt x="226" y="29"/>
                  </a:lnTo>
                  <a:lnTo>
                    <a:pt x="237" y="38"/>
                  </a:lnTo>
                  <a:lnTo>
                    <a:pt x="247" y="46"/>
                  </a:lnTo>
                  <a:lnTo>
                    <a:pt x="257" y="58"/>
                  </a:lnTo>
                  <a:lnTo>
                    <a:pt x="265" y="68"/>
                  </a:lnTo>
                  <a:lnTo>
                    <a:pt x="272" y="81"/>
                  </a:lnTo>
                  <a:lnTo>
                    <a:pt x="278" y="93"/>
                  </a:lnTo>
                  <a:lnTo>
                    <a:pt x="283" y="106"/>
                  </a:lnTo>
                  <a:lnTo>
                    <a:pt x="286" y="120"/>
                  </a:lnTo>
                  <a:lnTo>
                    <a:pt x="289" y="134"/>
                  </a:lnTo>
                  <a:lnTo>
                    <a:pt x="289" y="150"/>
                  </a:lnTo>
                  <a:close/>
                </a:path>
              </a:pathLst>
            </a:custGeom>
            <a:solidFill>
              <a:srgbClr val="C8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6" name="Freeform 394"/>
            <p:cNvSpPr>
              <a:spLocks noEditPoints="1"/>
            </p:cNvSpPr>
            <p:nvPr/>
          </p:nvSpPr>
          <p:spPr bwMode="auto">
            <a:xfrm>
              <a:off x="4340" y="2318"/>
              <a:ext cx="290" cy="296"/>
            </a:xfrm>
            <a:custGeom>
              <a:avLst/>
              <a:gdLst>
                <a:gd name="T0" fmla="*/ 287 w 290"/>
                <a:gd name="T1" fmla="*/ 118 h 296"/>
                <a:gd name="T2" fmla="*/ 273 w 290"/>
                <a:gd name="T3" fmla="*/ 77 h 296"/>
                <a:gd name="T4" fmla="*/ 248 w 290"/>
                <a:gd name="T5" fmla="*/ 43 h 296"/>
                <a:gd name="T6" fmla="*/ 215 w 290"/>
                <a:gd name="T7" fmla="*/ 17 h 296"/>
                <a:gd name="T8" fmla="*/ 174 w 290"/>
                <a:gd name="T9" fmla="*/ 3 h 296"/>
                <a:gd name="T10" fmla="*/ 130 w 290"/>
                <a:gd name="T11" fmla="*/ 0 h 296"/>
                <a:gd name="T12" fmla="*/ 88 w 290"/>
                <a:gd name="T13" fmla="*/ 12 h 296"/>
                <a:gd name="T14" fmla="*/ 53 w 290"/>
                <a:gd name="T15" fmla="*/ 33 h 296"/>
                <a:gd name="T16" fmla="*/ 25 w 290"/>
                <a:gd name="T17" fmla="*/ 64 h 296"/>
                <a:gd name="T18" fmla="*/ 6 w 290"/>
                <a:gd name="T19" fmla="*/ 104 h 296"/>
                <a:gd name="T20" fmla="*/ 0 w 290"/>
                <a:gd name="T21" fmla="*/ 148 h 296"/>
                <a:gd name="T22" fmla="*/ 6 w 290"/>
                <a:gd name="T23" fmla="*/ 192 h 296"/>
                <a:gd name="T24" fmla="*/ 25 w 290"/>
                <a:gd name="T25" fmla="*/ 230 h 296"/>
                <a:gd name="T26" fmla="*/ 53 w 290"/>
                <a:gd name="T27" fmla="*/ 262 h 296"/>
                <a:gd name="T28" fmla="*/ 88 w 290"/>
                <a:gd name="T29" fmla="*/ 284 h 296"/>
                <a:gd name="T30" fmla="*/ 130 w 290"/>
                <a:gd name="T31" fmla="*/ 294 h 296"/>
                <a:gd name="T32" fmla="*/ 174 w 290"/>
                <a:gd name="T33" fmla="*/ 293 h 296"/>
                <a:gd name="T34" fmla="*/ 215 w 290"/>
                <a:gd name="T35" fmla="*/ 277 h 296"/>
                <a:gd name="T36" fmla="*/ 248 w 290"/>
                <a:gd name="T37" fmla="*/ 252 h 296"/>
                <a:gd name="T38" fmla="*/ 273 w 290"/>
                <a:gd name="T39" fmla="*/ 218 h 296"/>
                <a:gd name="T40" fmla="*/ 287 w 290"/>
                <a:gd name="T41" fmla="*/ 178 h 296"/>
                <a:gd name="T42" fmla="*/ 285 w 290"/>
                <a:gd name="T43" fmla="*/ 148 h 296"/>
                <a:gd name="T44" fmla="*/ 279 w 290"/>
                <a:gd name="T45" fmla="*/ 191 h 296"/>
                <a:gd name="T46" fmla="*/ 260 w 290"/>
                <a:gd name="T47" fmla="*/ 228 h 296"/>
                <a:gd name="T48" fmla="*/ 234 w 290"/>
                <a:gd name="T49" fmla="*/ 257 h 296"/>
                <a:gd name="T50" fmla="*/ 199 w 290"/>
                <a:gd name="T51" fmla="*/ 279 h 296"/>
                <a:gd name="T52" fmla="*/ 159 w 290"/>
                <a:gd name="T53" fmla="*/ 290 h 296"/>
                <a:gd name="T54" fmla="*/ 117 w 290"/>
                <a:gd name="T55" fmla="*/ 287 h 296"/>
                <a:gd name="T56" fmla="*/ 78 w 290"/>
                <a:gd name="T57" fmla="*/ 273 h 296"/>
                <a:gd name="T58" fmla="*/ 46 w 290"/>
                <a:gd name="T59" fmla="*/ 249 h 296"/>
                <a:gd name="T60" fmla="*/ 23 w 290"/>
                <a:gd name="T61" fmla="*/ 216 h 296"/>
                <a:gd name="T62" fmla="*/ 7 w 290"/>
                <a:gd name="T63" fmla="*/ 176 h 296"/>
                <a:gd name="T64" fmla="*/ 6 w 290"/>
                <a:gd name="T65" fmla="*/ 132 h 296"/>
                <a:gd name="T66" fmla="*/ 16 w 290"/>
                <a:gd name="T67" fmla="*/ 93 h 296"/>
                <a:gd name="T68" fmla="*/ 37 w 290"/>
                <a:gd name="T69" fmla="*/ 57 h 296"/>
                <a:gd name="T70" fmla="*/ 67 w 290"/>
                <a:gd name="T71" fmla="*/ 29 h 296"/>
                <a:gd name="T72" fmla="*/ 103 w 290"/>
                <a:gd name="T73" fmla="*/ 12 h 296"/>
                <a:gd name="T74" fmla="*/ 145 w 290"/>
                <a:gd name="T75" fmla="*/ 5 h 296"/>
                <a:gd name="T76" fmla="*/ 187 w 290"/>
                <a:gd name="T77" fmla="*/ 12 h 296"/>
                <a:gd name="T78" fmla="*/ 223 w 290"/>
                <a:gd name="T79" fmla="*/ 29 h 296"/>
                <a:gd name="T80" fmla="*/ 253 w 290"/>
                <a:gd name="T81" fmla="*/ 57 h 296"/>
                <a:gd name="T82" fmla="*/ 274 w 290"/>
                <a:gd name="T83" fmla="*/ 93 h 296"/>
                <a:gd name="T84" fmla="*/ 284 w 290"/>
                <a:gd name="T85" fmla="*/ 132 h 29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90"/>
                <a:gd name="T130" fmla="*/ 0 h 296"/>
                <a:gd name="T131" fmla="*/ 290 w 290"/>
                <a:gd name="T132" fmla="*/ 296 h 29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90" h="296">
                  <a:moveTo>
                    <a:pt x="290" y="148"/>
                  </a:moveTo>
                  <a:lnTo>
                    <a:pt x="290" y="132"/>
                  </a:lnTo>
                  <a:lnTo>
                    <a:pt x="287" y="118"/>
                  </a:lnTo>
                  <a:lnTo>
                    <a:pt x="284" y="104"/>
                  </a:lnTo>
                  <a:lnTo>
                    <a:pt x="279" y="90"/>
                  </a:lnTo>
                  <a:lnTo>
                    <a:pt x="273" y="77"/>
                  </a:lnTo>
                  <a:lnTo>
                    <a:pt x="265" y="64"/>
                  </a:lnTo>
                  <a:lnTo>
                    <a:pt x="256" y="53"/>
                  </a:lnTo>
                  <a:lnTo>
                    <a:pt x="248" y="43"/>
                  </a:lnTo>
                  <a:lnTo>
                    <a:pt x="237" y="33"/>
                  </a:lnTo>
                  <a:lnTo>
                    <a:pt x="226" y="25"/>
                  </a:lnTo>
                  <a:lnTo>
                    <a:pt x="215" y="17"/>
                  </a:lnTo>
                  <a:lnTo>
                    <a:pt x="202" y="12"/>
                  </a:lnTo>
                  <a:lnTo>
                    <a:pt x="188" y="6"/>
                  </a:lnTo>
                  <a:lnTo>
                    <a:pt x="174" y="3"/>
                  </a:lnTo>
                  <a:lnTo>
                    <a:pt x="160" y="0"/>
                  </a:lnTo>
                  <a:lnTo>
                    <a:pt x="145" y="0"/>
                  </a:lnTo>
                  <a:lnTo>
                    <a:pt x="130" y="0"/>
                  </a:lnTo>
                  <a:lnTo>
                    <a:pt x="116" y="3"/>
                  </a:lnTo>
                  <a:lnTo>
                    <a:pt x="102" y="6"/>
                  </a:lnTo>
                  <a:lnTo>
                    <a:pt x="88" y="12"/>
                  </a:lnTo>
                  <a:lnTo>
                    <a:pt x="75" y="17"/>
                  </a:lnTo>
                  <a:lnTo>
                    <a:pt x="64" y="25"/>
                  </a:lnTo>
                  <a:lnTo>
                    <a:pt x="53" y="33"/>
                  </a:lnTo>
                  <a:lnTo>
                    <a:pt x="42" y="43"/>
                  </a:lnTo>
                  <a:lnTo>
                    <a:pt x="34" y="53"/>
                  </a:lnTo>
                  <a:lnTo>
                    <a:pt x="25" y="64"/>
                  </a:lnTo>
                  <a:lnTo>
                    <a:pt x="17" y="77"/>
                  </a:lnTo>
                  <a:lnTo>
                    <a:pt x="11" y="90"/>
                  </a:lnTo>
                  <a:lnTo>
                    <a:pt x="6" y="104"/>
                  </a:lnTo>
                  <a:lnTo>
                    <a:pt x="3" y="118"/>
                  </a:lnTo>
                  <a:lnTo>
                    <a:pt x="0" y="132"/>
                  </a:lnTo>
                  <a:lnTo>
                    <a:pt x="0" y="148"/>
                  </a:lnTo>
                  <a:lnTo>
                    <a:pt x="0" y="162"/>
                  </a:lnTo>
                  <a:lnTo>
                    <a:pt x="3" y="178"/>
                  </a:lnTo>
                  <a:lnTo>
                    <a:pt x="6" y="192"/>
                  </a:lnTo>
                  <a:lnTo>
                    <a:pt x="11" y="205"/>
                  </a:lnTo>
                  <a:lnTo>
                    <a:pt x="17" y="218"/>
                  </a:lnTo>
                  <a:lnTo>
                    <a:pt x="25" y="230"/>
                  </a:lnTo>
                  <a:lnTo>
                    <a:pt x="34" y="242"/>
                  </a:lnTo>
                  <a:lnTo>
                    <a:pt x="42" y="252"/>
                  </a:lnTo>
                  <a:lnTo>
                    <a:pt x="53" y="262"/>
                  </a:lnTo>
                  <a:lnTo>
                    <a:pt x="64" y="270"/>
                  </a:lnTo>
                  <a:lnTo>
                    <a:pt x="75" y="277"/>
                  </a:lnTo>
                  <a:lnTo>
                    <a:pt x="88" y="284"/>
                  </a:lnTo>
                  <a:lnTo>
                    <a:pt x="102" y="289"/>
                  </a:lnTo>
                  <a:lnTo>
                    <a:pt x="116" y="293"/>
                  </a:lnTo>
                  <a:lnTo>
                    <a:pt x="130" y="294"/>
                  </a:lnTo>
                  <a:lnTo>
                    <a:pt x="145" y="296"/>
                  </a:lnTo>
                  <a:lnTo>
                    <a:pt x="160" y="294"/>
                  </a:lnTo>
                  <a:lnTo>
                    <a:pt x="174" y="293"/>
                  </a:lnTo>
                  <a:lnTo>
                    <a:pt x="188" y="289"/>
                  </a:lnTo>
                  <a:lnTo>
                    <a:pt x="202" y="284"/>
                  </a:lnTo>
                  <a:lnTo>
                    <a:pt x="215" y="277"/>
                  </a:lnTo>
                  <a:lnTo>
                    <a:pt x="226" y="270"/>
                  </a:lnTo>
                  <a:lnTo>
                    <a:pt x="237" y="262"/>
                  </a:lnTo>
                  <a:lnTo>
                    <a:pt x="248" y="252"/>
                  </a:lnTo>
                  <a:lnTo>
                    <a:pt x="256" y="242"/>
                  </a:lnTo>
                  <a:lnTo>
                    <a:pt x="265" y="230"/>
                  </a:lnTo>
                  <a:lnTo>
                    <a:pt x="273" y="218"/>
                  </a:lnTo>
                  <a:lnTo>
                    <a:pt x="279" y="205"/>
                  </a:lnTo>
                  <a:lnTo>
                    <a:pt x="284" y="192"/>
                  </a:lnTo>
                  <a:lnTo>
                    <a:pt x="287" y="178"/>
                  </a:lnTo>
                  <a:lnTo>
                    <a:pt x="290" y="162"/>
                  </a:lnTo>
                  <a:lnTo>
                    <a:pt x="290" y="148"/>
                  </a:lnTo>
                  <a:close/>
                  <a:moveTo>
                    <a:pt x="285" y="148"/>
                  </a:moveTo>
                  <a:lnTo>
                    <a:pt x="284" y="162"/>
                  </a:lnTo>
                  <a:lnTo>
                    <a:pt x="283" y="176"/>
                  </a:lnTo>
                  <a:lnTo>
                    <a:pt x="279" y="191"/>
                  </a:lnTo>
                  <a:lnTo>
                    <a:pt x="274" y="203"/>
                  </a:lnTo>
                  <a:lnTo>
                    <a:pt x="269" y="216"/>
                  </a:lnTo>
                  <a:lnTo>
                    <a:pt x="260" y="228"/>
                  </a:lnTo>
                  <a:lnTo>
                    <a:pt x="253" y="239"/>
                  </a:lnTo>
                  <a:lnTo>
                    <a:pt x="244" y="249"/>
                  </a:lnTo>
                  <a:lnTo>
                    <a:pt x="234" y="257"/>
                  </a:lnTo>
                  <a:lnTo>
                    <a:pt x="223" y="266"/>
                  </a:lnTo>
                  <a:lnTo>
                    <a:pt x="212" y="273"/>
                  </a:lnTo>
                  <a:lnTo>
                    <a:pt x="199" y="279"/>
                  </a:lnTo>
                  <a:lnTo>
                    <a:pt x="187" y="284"/>
                  </a:lnTo>
                  <a:lnTo>
                    <a:pt x="173" y="287"/>
                  </a:lnTo>
                  <a:lnTo>
                    <a:pt x="159" y="290"/>
                  </a:lnTo>
                  <a:lnTo>
                    <a:pt x="145" y="290"/>
                  </a:lnTo>
                  <a:lnTo>
                    <a:pt x="131" y="290"/>
                  </a:lnTo>
                  <a:lnTo>
                    <a:pt x="117" y="287"/>
                  </a:lnTo>
                  <a:lnTo>
                    <a:pt x="103" y="284"/>
                  </a:lnTo>
                  <a:lnTo>
                    <a:pt x="91" y="279"/>
                  </a:lnTo>
                  <a:lnTo>
                    <a:pt x="78" y="273"/>
                  </a:lnTo>
                  <a:lnTo>
                    <a:pt x="67" y="266"/>
                  </a:lnTo>
                  <a:lnTo>
                    <a:pt x="56" y="257"/>
                  </a:lnTo>
                  <a:lnTo>
                    <a:pt x="46" y="249"/>
                  </a:lnTo>
                  <a:lnTo>
                    <a:pt x="37" y="239"/>
                  </a:lnTo>
                  <a:lnTo>
                    <a:pt x="30" y="228"/>
                  </a:lnTo>
                  <a:lnTo>
                    <a:pt x="23" y="216"/>
                  </a:lnTo>
                  <a:lnTo>
                    <a:pt x="16" y="203"/>
                  </a:lnTo>
                  <a:lnTo>
                    <a:pt x="11" y="191"/>
                  </a:lnTo>
                  <a:lnTo>
                    <a:pt x="7" y="176"/>
                  </a:lnTo>
                  <a:lnTo>
                    <a:pt x="6" y="162"/>
                  </a:lnTo>
                  <a:lnTo>
                    <a:pt x="5" y="148"/>
                  </a:lnTo>
                  <a:lnTo>
                    <a:pt x="6" y="132"/>
                  </a:lnTo>
                  <a:lnTo>
                    <a:pt x="7" y="118"/>
                  </a:lnTo>
                  <a:lnTo>
                    <a:pt x="11" y="105"/>
                  </a:lnTo>
                  <a:lnTo>
                    <a:pt x="16" y="93"/>
                  </a:lnTo>
                  <a:lnTo>
                    <a:pt x="23" y="80"/>
                  </a:lnTo>
                  <a:lnTo>
                    <a:pt x="30" y="67"/>
                  </a:lnTo>
                  <a:lnTo>
                    <a:pt x="37" y="57"/>
                  </a:lnTo>
                  <a:lnTo>
                    <a:pt x="46" y="47"/>
                  </a:lnTo>
                  <a:lnTo>
                    <a:pt x="56" y="37"/>
                  </a:lnTo>
                  <a:lnTo>
                    <a:pt x="67" y="29"/>
                  </a:lnTo>
                  <a:lnTo>
                    <a:pt x="78" y="22"/>
                  </a:lnTo>
                  <a:lnTo>
                    <a:pt x="91" y="16"/>
                  </a:lnTo>
                  <a:lnTo>
                    <a:pt x="103" y="12"/>
                  </a:lnTo>
                  <a:lnTo>
                    <a:pt x="117" y="8"/>
                  </a:lnTo>
                  <a:lnTo>
                    <a:pt x="131" y="6"/>
                  </a:lnTo>
                  <a:lnTo>
                    <a:pt x="145" y="5"/>
                  </a:lnTo>
                  <a:lnTo>
                    <a:pt x="159" y="6"/>
                  </a:lnTo>
                  <a:lnTo>
                    <a:pt x="173" y="8"/>
                  </a:lnTo>
                  <a:lnTo>
                    <a:pt x="187" y="12"/>
                  </a:lnTo>
                  <a:lnTo>
                    <a:pt x="199" y="16"/>
                  </a:lnTo>
                  <a:lnTo>
                    <a:pt x="212" y="22"/>
                  </a:lnTo>
                  <a:lnTo>
                    <a:pt x="223" y="29"/>
                  </a:lnTo>
                  <a:lnTo>
                    <a:pt x="234" y="37"/>
                  </a:lnTo>
                  <a:lnTo>
                    <a:pt x="244" y="47"/>
                  </a:lnTo>
                  <a:lnTo>
                    <a:pt x="253" y="57"/>
                  </a:lnTo>
                  <a:lnTo>
                    <a:pt x="260" y="67"/>
                  </a:lnTo>
                  <a:lnTo>
                    <a:pt x="269" y="80"/>
                  </a:lnTo>
                  <a:lnTo>
                    <a:pt x="274" y="93"/>
                  </a:lnTo>
                  <a:lnTo>
                    <a:pt x="279" y="105"/>
                  </a:lnTo>
                  <a:lnTo>
                    <a:pt x="283" y="118"/>
                  </a:lnTo>
                  <a:lnTo>
                    <a:pt x="284" y="132"/>
                  </a:lnTo>
                  <a:lnTo>
                    <a:pt x="285" y="148"/>
                  </a:lnTo>
                  <a:close/>
                </a:path>
              </a:pathLst>
            </a:custGeom>
            <a:solidFill>
              <a:srgbClr val="C8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7" name="Freeform 395"/>
            <p:cNvSpPr>
              <a:spLocks noEditPoints="1"/>
            </p:cNvSpPr>
            <p:nvPr/>
          </p:nvSpPr>
          <p:spPr bwMode="auto">
            <a:xfrm>
              <a:off x="4343" y="2320"/>
              <a:ext cx="284" cy="291"/>
            </a:xfrm>
            <a:custGeom>
              <a:avLst/>
              <a:gdLst>
                <a:gd name="T0" fmla="*/ 281 w 284"/>
                <a:gd name="T1" fmla="*/ 116 h 291"/>
                <a:gd name="T2" fmla="*/ 267 w 284"/>
                <a:gd name="T3" fmla="*/ 77 h 291"/>
                <a:gd name="T4" fmla="*/ 242 w 284"/>
                <a:gd name="T5" fmla="*/ 42 h 291"/>
                <a:gd name="T6" fmla="*/ 210 w 284"/>
                <a:gd name="T7" fmla="*/ 18 h 291"/>
                <a:gd name="T8" fmla="*/ 171 w 284"/>
                <a:gd name="T9" fmla="*/ 3 h 291"/>
                <a:gd name="T10" fmla="*/ 128 w 284"/>
                <a:gd name="T11" fmla="*/ 1 h 291"/>
                <a:gd name="T12" fmla="*/ 86 w 284"/>
                <a:gd name="T13" fmla="*/ 11 h 291"/>
                <a:gd name="T14" fmla="*/ 52 w 284"/>
                <a:gd name="T15" fmla="*/ 34 h 291"/>
                <a:gd name="T16" fmla="*/ 24 w 284"/>
                <a:gd name="T17" fmla="*/ 64 h 291"/>
                <a:gd name="T18" fmla="*/ 6 w 284"/>
                <a:gd name="T19" fmla="*/ 102 h 291"/>
                <a:gd name="T20" fmla="*/ 0 w 284"/>
                <a:gd name="T21" fmla="*/ 146 h 291"/>
                <a:gd name="T22" fmla="*/ 6 w 284"/>
                <a:gd name="T23" fmla="*/ 189 h 291"/>
                <a:gd name="T24" fmla="*/ 24 w 284"/>
                <a:gd name="T25" fmla="*/ 227 h 291"/>
                <a:gd name="T26" fmla="*/ 52 w 284"/>
                <a:gd name="T27" fmla="*/ 258 h 291"/>
                <a:gd name="T28" fmla="*/ 86 w 284"/>
                <a:gd name="T29" fmla="*/ 280 h 291"/>
                <a:gd name="T30" fmla="*/ 128 w 284"/>
                <a:gd name="T31" fmla="*/ 291 h 291"/>
                <a:gd name="T32" fmla="*/ 171 w 284"/>
                <a:gd name="T33" fmla="*/ 288 h 291"/>
                <a:gd name="T34" fmla="*/ 210 w 284"/>
                <a:gd name="T35" fmla="*/ 274 h 291"/>
                <a:gd name="T36" fmla="*/ 242 w 284"/>
                <a:gd name="T37" fmla="*/ 248 h 291"/>
                <a:gd name="T38" fmla="*/ 267 w 284"/>
                <a:gd name="T39" fmla="*/ 216 h 291"/>
                <a:gd name="T40" fmla="*/ 281 w 284"/>
                <a:gd name="T41" fmla="*/ 174 h 291"/>
                <a:gd name="T42" fmla="*/ 280 w 284"/>
                <a:gd name="T43" fmla="*/ 146 h 291"/>
                <a:gd name="T44" fmla="*/ 273 w 284"/>
                <a:gd name="T45" fmla="*/ 187 h 291"/>
                <a:gd name="T46" fmla="*/ 256 w 284"/>
                <a:gd name="T47" fmla="*/ 224 h 291"/>
                <a:gd name="T48" fmla="*/ 230 w 284"/>
                <a:gd name="T49" fmla="*/ 254 h 291"/>
                <a:gd name="T50" fmla="*/ 196 w 284"/>
                <a:gd name="T51" fmla="*/ 275 h 291"/>
                <a:gd name="T52" fmla="*/ 156 w 284"/>
                <a:gd name="T53" fmla="*/ 285 h 291"/>
                <a:gd name="T54" fmla="*/ 114 w 284"/>
                <a:gd name="T55" fmla="*/ 284 h 291"/>
                <a:gd name="T56" fmla="*/ 77 w 284"/>
                <a:gd name="T57" fmla="*/ 270 h 291"/>
                <a:gd name="T58" fmla="*/ 45 w 284"/>
                <a:gd name="T59" fmla="*/ 245 h 291"/>
                <a:gd name="T60" fmla="*/ 21 w 284"/>
                <a:gd name="T61" fmla="*/ 213 h 291"/>
                <a:gd name="T62" fmla="*/ 7 w 284"/>
                <a:gd name="T63" fmla="*/ 174 h 291"/>
                <a:gd name="T64" fmla="*/ 6 w 284"/>
                <a:gd name="T65" fmla="*/ 132 h 291"/>
                <a:gd name="T66" fmla="*/ 15 w 284"/>
                <a:gd name="T67" fmla="*/ 91 h 291"/>
                <a:gd name="T68" fmla="*/ 36 w 284"/>
                <a:gd name="T69" fmla="*/ 57 h 291"/>
                <a:gd name="T70" fmla="*/ 66 w 284"/>
                <a:gd name="T71" fmla="*/ 30 h 291"/>
                <a:gd name="T72" fmla="*/ 102 w 284"/>
                <a:gd name="T73" fmla="*/ 11 h 291"/>
                <a:gd name="T74" fmla="*/ 142 w 284"/>
                <a:gd name="T75" fmla="*/ 6 h 291"/>
                <a:gd name="T76" fmla="*/ 182 w 284"/>
                <a:gd name="T77" fmla="*/ 11 h 291"/>
                <a:gd name="T78" fmla="*/ 218 w 284"/>
                <a:gd name="T79" fmla="*/ 30 h 291"/>
                <a:gd name="T80" fmla="*/ 248 w 284"/>
                <a:gd name="T81" fmla="*/ 57 h 291"/>
                <a:gd name="T82" fmla="*/ 269 w 284"/>
                <a:gd name="T83" fmla="*/ 91 h 291"/>
                <a:gd name="T84" fmla="*/ 278 w 284"/>
                <a:gd name="T85" fmla="*/ 132 h 29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4"/>
                <a:gd name="T130" fmla="*/ 0 h 291"/>
                <a:gd name="T131" fmla="*/ 284 w 284"/>
                <a:gd name="T132" fmla="*/ 291 h 29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4" h="291">
                  <a:moveTo>
                    <a:pt x="284" y="146"/>
                  </a:moveTo>
                  <a:lnTo>
                    <a:pt x="284" y="130"/>
                  </a:lnTo>
                  <a:lnTo>
                    <a:pt x="281" y="116"/>
                  </a:lnTo>
                  <a:lnTo>
                    <a:pt x="278" y="102"/>
                  </a:lnTo>
                  <a:lnTo>
                    <a:pt x="273" y="89"/>
                  </a:lnTo>
                  <a:lnTo>
                    <a:pt x="267" y="77"/>
                  </a:lnTo>
                  <a:lnTo>
                    <a:pt x="260" y="64"/>
                  </a:lnTo>
                  <a:lnTo>
                    <a:pt x="252" y="54"/>
                  </a:lnTo>
                  <a:lnTo>
                    <a:pt x="242" y="42"/>
                  </a:lnTo>
                  <a:lnTo>
                    <a:pt x="232" y="34"/>
                  </a:lnTo>
                  <a:lnTo>
                    <a:pt x="221" y="25"/>
                  </a:lnTo>
                  <a:lnTo>
                    <a:pt x="210" y="18"/>
                  </a:lnTo>
                  <a:lnTo>
                    <a:pt x="198" y="11"/>
                  </a:lnTo>
                  <a:lnTo>
                    <a:pt x="184" y="7"/>
                  </a:lnTo>
                  <a:lnTo>
                    <a:pt x="171" y="3"/>
                  </a:lnTo>
                  <a:lnTo>
                    <a:pt x="157" y="1"/>
                  </a:lnTo>
                  <a:lnTo>
                    <a:pt x="142" y="0"/>
                  </a:lnTo>
                  <a:lnTo>
                    <a:pt x="128" y="1"/>
                  </a:lnTo>
                  <a:lnTo>
                    <a:pt x="113" y="3"/>
                  </a:lnTo>
                  <a:lnTo>
                    <a:pt x="100" y="7"/>
                  </a:lnTo>
                  <a:lnTo>
                    <a:pt x="86" y="11"/>
                  </a:lnTo>
                  <a:lnTo>
                    <a:pt x="74" y="18"/>
                  </a:lnTo>
                  <a:lnTo>
                    <a:pt x="63" y="25"/>
                  </a:lnTo>
                  <a:lnTo>
                    <a:pt x="52" y="34"/>
                  </a:lnTo>
                  <a:lnTo>
                    <a:pt x="42" y="42"/>
                  </a:lnTo>
                  <a:lnTo>
                    <a:pt x="32" y="54"/>
                  </a:lnTo>
                  <a:lnTo>
                    <a:pt x="24" y="64"/>
                  </a:lnTo>
                  <a:lnTo>
                    <a:pt x="17" y="77"/>
                  </a:lnTo>
                  <a:lnTo>
                    <a:pt x="11" y="89"/>
                  </a:lnTo>
                  <a:lnTo>
                    <a:pt x="6" y="102"/>
                  </a:lnTo>
                  <a:lnTo>
                    <a:pt x="3" y="116"/>
                  </a:lnTo>
                  <a:lnTo>
                    <a:pt x="0" y="130"/>
                  </a:lnTo>
                  <a:lnTo>
                    <a:pt x="0" y="146"/>
                  </a:lnTo>
                  <a:lnTo>
                    <a:pt x="0" y="160"/>
                  </a:lnTo>
                  <a:lnTo>
                    <a:pt x="3" y="174"/>
                  </a:lnTo>
                  <a:lnTo>
                    <a:pt x="6" y="189"/>
                  </a:lnTo>
                  <a:lnTo>
                    <a:pt x="11" y="203"/>
                  </a:lnTo>
                  <a:lnTo>
                    <a:pt x="17" y="216"/>
                  </a:lnTo>
                  <a:lnTo>
                    <a:pt x="24" y="227"/>
                  </a:lnTo>
                  <a:lnTo>
                    <a:pt x="32" y="238"/>
                  </a:lnTo>
                  <a:lnTo>
                    <a:pt x="42" y="248"/>
                  </a:lnTo>
                  <a:lnTo>
                    <a:pt x="52" y="258"/>
                  </a:lnTo>
                  <a:lnTo>
                    <a:pt x="63" y="267"/>
                  </a:lnTo>
                  <a:lnTo>
                    <a:pt x="74" y="274"/>
                  </a:lnTo>
                  <a:lnTo>
                    <a:pt x="86" y="280"/>
                  </a:lnTo>
                  <a:lnTo>
                    <a:pt x="100" y="285"/>
                  </a:lnTo>
                  <a:lnTo>
                    <a:pt x="113" y="288"/>
                  </a:lnTo>
                  <a:lnTo>
                    <a:pt x="128" y="291"/>
                  </a:lnTo>
                  <a:lnTo>
                    <a:pt x="142" y="291"/>
                  </a:lnTo>
                  <a:lnTo>
                    <a:pt x="157" y="291"/>
                  </a:lnTo>
                  <a:lnTo>
                    <a:pt x="171" y="288"/>
                  </a:lnTo>
                  <a:lnTo>
                    <a:pt x="184" y="285"/>
                  </a:lnTo>
                  <a:lnTo>
                    <a:pt x="198" y="280"/>
                  </a:lnTo>
                  <a:lnTo>
                    <a:pt x="210" y="274"/>
                  </a:lnTo>
                  <a:lnTo>
                    <a:pt x="221" y="267"/>
                  </a:lnTo>
                  <a:lnTo>
                    <a:pt x="232" y="258"/>
                  </a:lnTo>
                  <a:lnTo>
                    <a:pt x="242" y="248"/>
                  </a:lnTo>
                  <a:lnTo>
                    <a:pt x="252" y="238"/>
                  </a:lnTo>
                  <a:lnTo>
                    <a:pt x="260" y="227"/>
                  </a:lnTo>
                  <a:lnTo>
                    <a:pt x="267" y="216"/>
                  </a:lnTo>
                  <a:lnTo>
                    <a:pt x="273" y="203"/>
                  </a:lnTo>
                  <a:lnTo>
                    <a:pt x="278" y="189"/>
                  </a:lnTo>
                  <a:lnTo>
                    <a:pt x="281" y="174"/>
                  </a:lnTo>
                  <a:lnTo>
                    <a:pt x="284" y="160"/>
                  </a:lnTo>
                  <a:lnTo>
                    <a:pt x="284" y="146"/>
                  </a:lnTo>
                  <a:close/>
                  <a:moveTo>
                    <a:pt x="280" y="146"/>
                  </a:moveTo>
                  <a:lnTo>
                    <a:pt x="278" y="160"/>
                  </a:lnTo>
                  <a:lnTo>
                    <a:pt x="277" y="174"/>
                  </a:lnTo>
                  <a:lnTo>
                    <a:pt x="273" y="187"/>
                  </a:lnTo>
                  <a:lnTo>
                    <a:pt x="269" y="200"/>
                  </a:lnTo>
                  <a:lnTo>
                    <a:pt x="263" y="213"/>
                  </a:lnTo>
                  <a:lnTo>
                    <a:pt x="256" y="224"/>
                  </a:lnTo>
                  <a:lnTo>
                    <a:pt x="248" y="236"/>
                  </a:lnTo>
                  <a:lnTo>
                    <a:pt x="239" y="245"/>
                  </a:lnTo>
                  <a:lnTo>
                    <a:pt x="230" y="254"/>
                  </a:lnTo>
                  <a:lnTo>
                    <a:pt x="218" y="263"/>
                  </a:lnTo>
                  <a:lnTo>
                    <a:pt x="207" y="270"/>
                  </a:lnTo>
                  <a:lnTo>
                    <a:pt x="196" y="275"/>
                  </a:lnTo>
                  <a:lnTo>
                    <a:pt x="182" y="280"/>
                  </a:lnTo>
                  <a:lnTo>
                    <a:pt x="170" y="284"/>
                  </a:lnTo>
                  <a:lnTo>
                    <a:pt x="156" y="285"/>
                  </a:lnTo>
                  <a:lnTo>
                    <a:pt x="142" y="287"/>
                  </a:lnTo>
                  <a:lnTo>
                    <a:pt x="128" y="285"/>
                  </a:lnTo>
                  <a:lnTo>
                    <a:pt x="114" y="284"/>
                  </a:lnTo>
                  <a:lnTo>
                    <a:pt x="102" y="280"/>
                  </a:lnTo>
                  <a:lnTo>
                    <a:pt x="89" y="275"/>
                  </a:lnTo>
                  <a:lnTo>
                    <a:pt x="77" y="270"/>
                  </a:lnTo>
                  <a:lnTo>
                    <a:pt x="66" y="263"/>
                  </a:lnTo>
                  <a:lnTo>
                    <a:pt x="54" y="254"/>
                  </a:lnTo>
                  <a:lnTo>
                    <a:pt x="45" y="245"/>
                  </a:lnTo>
                  <a:lnTo>
                    <a:pt x="36" y="236"/>
                  </a:lnTo>
                  <a:lnTo>
                    <a:pt x="28" y="224"/>
                  </a:lnTo>
                  <a:lnTo>
                    <a:pt x="21" y="213"/>
                  </a:lnTo>
                  <a:lnTo>
                    <a:pt x="15" y="200"/>
                  </a:lnTo>
                  <a:lnTo>
                    <a:pt x="11" y="187"/>
                  </a:lnTo>
                  <a:lnTo>
                    <a:pt x="7" y="174"/>
                  </a:lnTo>
                  <a:lnTo>
                    <a:pt x="6" y="160"/>
                  </a:lnTo>
                  <a:lnTo>
                    <a:pt x="4" y="146"/>
                  </a:lnTo>
                  <a:lnTo>
                    <a:pt x="6" y="132"/>
                  </a:lnTo>
                  <a:lnTo>
                    <a:pt x="7" y="118"/>
                  </a:lnTo>
                  <a:lnTo>
                    <a:pt x="11" y="103"/>
                  </a:lnTo>
                  <a:lnTo>
                    <a:pt x="15" y="91"/>
                  </a:lnTo>
                  <a:lnTo>
                    <a:pt x="21" y="79"/>
                  </a:lnTo>
                  <a:lnTo>
                    <a:pt x="28" y="67"/>
                  </a:lnTo>
                  <a:lnTo>
                    <a:pt x="36" y="57"/>
                  </a:lnTo>
                  <a:lnTo>
                    <a:pt x="45" y="47"/>
                  </a:lnTo>
                  <a:lnTo>
                    <a:pt x="54" y="37"/>
                  </a:lnTo>
                  <a:lnTo>
                    <a:pt x="66" y="30"/>
                  </a:lnTo>
                  <a:lnTo>
                    <a:pt x="77" y="23"/>
                  </a:lnTo>
                  <a:lnTo>
                    <a:pt x="89" y="17"/>
                  </a:lnTo>
                  <a:lnTo>
                    <a:pt x="102" y="11"/>
                  </a:lnTo>
                  <a:lnTo>
                    <a:pt x="114" y="8"/>
                  </a:lnTo>
                  <a:lnTo>
                    <a:pt x="128" y="6"/>
                  </a:lnTo>
                  <a:lnTo>
                    <a:pt x="142" y="6"/>
                  </a:lnTo>
                  <a:lnTo>
                    <a:pt x="156" y="6"/>
                  </a:lnTo>
                  <a:lnTo>
                    <a:pt x="170" y="8"/>
                  </a:lnTo>
                  <a:lnTo>
                    <a:pt x="182" y="11"/>
                  </a:lnTo>
                  <a:lnTo>
                    <a:pt x="196" y="17"/>
                  </a:lnTo>
                  <a:lnTo>
                    <a:pt x="207" y="23"/>
                  </a:lnTo>
                  <a:lnTo>
                    <a:pt x="218" y="30"/>
                  </a:lnTo>
                  <a:lnTo>
                    <a:pt x="230" y="37"/>
                  </a:lnTo>
                  <a:lnTo>
                    <a:pt x="239" y="47"/>
                  </a:lnTo>
                  <a:lnTo>
                    <a:pt x="248" y="57"/>
                  </a:lnTo>
                  <a:lnTo>
                    <a:pt x="256" y="67"/>
                  </a:lnTo>
                  <a:lnTo>
                    <a:pt x="263" y="79"/>
                  </a:lnTo>
                  <a:lnTo>
                    <a:pt x="269" y="91"/>
                  </a:lnTo>
                  <a:lnTo>
                    <a:pt x="273" y="103"/>
                  </a:lnTo>
                  <a:lnTo>
                    <a:pt x="277" y="118"/>
                  </a:lnTo>
                  <a:lnTo>
                    <a:pt x="278" y="132"/>
                  </a:lnTo>
                  <a:lnTo>
                    <a:pt x="280" y="146"/>
                  </a:lnTo>
                  <a:close/>
                </a:path>
              </a:pathLst>
            </a:custGeom>
            <a:solidFill>
              <a:srgbClr val="C8DA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8" name="Freeform 396"/>
            <p:cNvSpPr>
              <a:spLocks noEditPoints="1"/>
            </p:cNvSpPr>
            <p:nvPr/>
          </p:nvSpPr>
          <p:spPr bwMode="auto">
            <a:xfrm>
              <a:off x="4345" y="2323"/>
              <a:ext cx="280" cy="285"/>
            </a:xfrm>
            <a:custGeom>
              <a:avLst/>
              <a:gdLst>
                <a:gd name="T0" fmla="*/ 278 w 280"/>
                <a:gd name="T1" fmla="*/ 113 h 285"/>
                <a:gd name="T2" fmla="*/ 264 w 280"/>
                <a:gd name="T3" fmla="*/ 75 h 285"/>
                <a:gd name="T4" fmla="*/ 239 w 280"/>
                <a:gd name="T5" fmla="*/ 42 h 285"/>
                <a:gd name="T6" fmla="*/ 207 w 280"/>
                <a:gd name="T7" fmla="*/ 17 h 285"/>
                <a:gd name="T8" fmla="*/ 168 w 280"/>
                <a:gd name="T9" fmla="*/ 3 h 285"/>
                <a:gd name="T10" fmla="*/ 126 w 280"/>
                <a:gd name="T11" fmla="*/ 1 h 285"/>
                <a:gd name="T12" fmla="*/ 86 w 280"/>
                <a:gd name="T13" fmla="*/ 11 h 285"/>
                <a:gd name="T14" fmla="*/ 51 w 280"/>
                <a:gd name="T15" fmla="*/ 32 h 285"/>
                <a:gd name="T16" fmla="*/ 25 w 280"/>
                <a:gd name="T17" fmla="*/ 62 h 285"/>
                <a:gd name="T18" fmla="*/ 6 w 280"/>
                <a:gd name="T19" fmla="*/ 100 h 285"/>
                <a:gd name="T20" fmla="*/ 0 w 280"/>
                <a:gd name="T21" fmla="*/ 143 h 285"/>
                <a:gd name="T22" fmla="*/ 6 w 280"/>
                <a:gd name="T23" fmla="*/ 186 h 285"/>
                <a:gd name="T24" fmla="*/ 25 w 280"/>
                <a:gd name="T25" fmla="*/ 223 h 285"/>
                <a:gd name="T26" fmla="*/ 51 w 280"/>
                <a:gd name="T27" fmla="*/ 252 h 285"/>
                <a:gd name="T28" fmla="*/ 86 w 280"/>
                <a:gd name="T29" fmla="*/ 274 h 285"/>
                <a:gd name="T30" fmla="*/ 126 w 280"/>
                <a:gd name="T31" fmla="*/ 285 h 285"/>
                <a:gd name="T32" fmla="*/ 168 w 280"/>
                <a:gd name="T33" fmla="*/ 282 h 285"/>
                <a:gd name="T34" fmla="*/ 207 w 280"/>
                <a:gd name="T35" fmla="*/ 268 h 285"/>
                <a:gd name="T36" fmla="*/ 239 w 280"/>
                <a:gd name="T37" fmla="*/ 244 h 285"/>
                <a:gd name="T38" fmla="*/ 264 w 280"/>
                <a:gd name="T39" fmla="*/ 211 h 285"/>
                <a:gd name="T40" fmla="*/ 278 w 280"/>
                <a:gd name="T41" fmla="*/ 171 h 285"/>
                <a:gd name="T42" fmla="*/ 275 w 280"/>
                <a:gd name="T43" fmla="*/ 143 h 285"/>
                <a:gd name="T44" fmla="*/ 269 w 280"/>
                <a:gd name="T45" fmla="*/ 184 h 285"/>
                <a:gd name="T46" fmla="*/ 251 w 280"/>
                <a:gd name="T47" fmla="*/ 220 h 285"/>
                <a:gd name="T48" fmla="*/ 226 w 280"/>
                <a:gd name="T49" fmla="*/ 250 h 285"/>
                <a:gd name="T50" fmla="*/ 193 w 280"/>
                <a:gd name="T51" fmla="*/ 269 h 285"/>
                <a:gd name="T52" fmla="*/ 154 w 280"/>
                <a:gd name="T53" fmla="*/ 279 h 285"/>
                <a:gd name="T54" fmla="*/ 112 w 280"/>
                <a:gd name="T55" fmla="*/ 278 h 285"/>
                <a:gd name="T56" fmla="*/ 76 w 280"/>
                <a:gd name="T57" fmla="*/ 264 h 285"/>
                <a:gd name="T58" fmla="*/ 44 w 280"/>
                <a:gd name="T59" fmla="*/ 240 h 285"/>
                <a:gd name="T60" fmla="*/ 22 w 280"/>
                <a:gd name="T61" fmla="*/ 208 h 285"/>
                <a:gd name="T62" fmla="*/ 8 w 280"/>
                <a:gd name="T63" fmla="*/ 170 h 285"/>
                <a:gd name="T64" fmla="*/ 5 w 280"/>
                <a:gd name="T65" fmla="*/ 129 h 285"/>
                <a:gd name="T66" fmla="*/ 16 w 280"/>
                <a:gd name="T67" fmla="*/ 89 h 285"/>
                <a:gd name="T68" fmla="*/ 36 w 280"/>
                <a:gd name="T69" fmla="*/ 55 h 285"/>
                <a:gd name="T70" fmla="*/ 65 w 280"/>
                <a:gd name="T71" fmla="*/ 28 h 285"/>
                <a:gd name="T72" fmla="*/ 100 w 280"/>
                <a:gd name="T73" fmla="*/ 11 h 285"/>
                <a:gd name="T74" fmla="*/ 140 w 280"/>
                <a:gd name="T75" fmla="*/ 5 h 285"/>
                <a:gd name="T76" fmla="*/ 180 w 280"/>
                <a:gd name="T77" fmla="*/ 11 h 285"/>
                <a:gd name="T78" fmla="*/ 215 w 280"/>
                <a:gd name="T79" fmla="*/ 28 h 285"/>
                <a:gd name="T80" fmla="*/ 244 w 280"/>
                <a:gd name="T81" fmla="*/ 55 h 285"/>
                <a:gd name="T82" fmla="*/ 264 w 280"/>
                <a:gd name="T83" fmla="*/ 89 h 285"/>
                <a:gd name="T84" fmla="*/ 275 w 280"/>
                <a:gd name="T85" fmla="*/ 129 h 28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80"/>
                <a:gd name="T130" fmla="*/ 0 h 285"/>
                <a:gd name="T131" fmla="*/ 280 w 280"/>
                <a:gd name="T132" fmla="*/ 285 h 28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80" h="285">
                  <a:moveTo>
                    <a:pt x="280" y="143"/>
                  </a:moveTo>
                  <a:lnTo>
                    <a:pt x="279" y="127"/>
                  </a:lnTo>
                  <a:lnTo>
                    <a:pt x="278" y="113"/>
                  </a:lnTo>
                  <a:lnTo>
                    <a:pt x="274" y="100"/>
                  </a:lnTo>
                  <a:lnTo>
                    <a:pt x="269" y="88"/>
                  </a:lnTo>
                  <a:lnTo>
                    <a:pt x="264" y="75"/>
                  </a:lnTo>
                  <a:lnTo>
                    <a:pt x="255" y="62"/>
                  </a:lnTo>
                  <a:lnTo>
                    <a:pt x="248" y="52"/>
                  </a:lnTo>
                  <a:lnTo>
                    <a:pt x="239" y="42"/>
                  </a:lnTo>
                  <a:lnTo>
                    <a:pt x="229" y="32"/>
                  </a:lnTo>
                  <a:lnTo>
                    <a:pt x="218" y="24"/>
                  </a:lnTo>
                  <a:lnTo>
                    <a:pt x="207" y="17"/>
                  </a:lnTo>
                  <a:lnTo>
                    <a:pt x="194" y="11"/>
                  </a:lnTo>
                  <a:lnTo>
                    <a:pt x="182" y="7"/>
                  </a:lnTo>
                  <a:lnTo>
                    <a:pt x="168" y="3"/>
                  </a:lnTo>
                  <a:lnTo>
                    <a:pt x="154" y="1"/>
                  </a:lnTo>
                  <a:lnTo>
                    <a:pt x="140" y="0"/>
                  </a:lnTo>
                  <a:lnTo>
                    <a:pt x="126" y="1"/>
                  </a:lnTo>
                  <a:lnTo>
                    <a:pt x="112" y="3"/>
                  </a:lnTo>
                  <a:lnTo>
                    <a:pt x="98" y="7"/>
                  </a:lnTo>
                  <a:lnTo>
                    <a:pt x="86" y="11"/>
                  </a:lnTo>
                  <a:lnTo>
                    <a:pt x="73" y="17"/>
                  </a:lnTo>
                  <a:lnTo>
                    <a:pt x="62" y="24"/>
                  </a:lnTo>
                  <a:lnTo>
                    <a:pt x="51" y="32"/>
                  </a:lnTo>
                  <a:lnTo>
                    <a:pt x="41" y="42"/>
                  </a:lnTo>
                  <a:lnTo>
                    <a:pt x="32" y="52"/>
                  </a:lnTo>
                  <a:lnTo>
                    <a:pt x="25" y="62"/>
                  </a:lnTo>
                  <a:lnTo>
                    <a:pt x="18" y="75"/>
                  </a:lnTo>
                  <a:lnTo>
                    <a:pt x="11" y="88"/>
                  </a:lnTo>
                  <a:lnTo>
                    <a:pt x="6" y="100"/>
                  </a:lnTo>
                  <a:lnTo>
                    <a:pt x="2" y="113"/>
                  </a:lnTo>
                  <a:lnTo>
                    <a:pt x="1" y="127"/>
                  </a:lnTo>
                  <a:lnTo>
                    <a:pt x="0" y="143"/>
                  </a:lnTo>
                  <a:lnTo>
                    <a:pt x="1" y="157"/>
                  </a:lnTo>
                  <a:lnTo>
                    <a:pt x="2" y="171"/>
                  </a:lnTo>
                  <a:lnTo>
                    <a:pt x="6" y="186"/>
                  </a:lnTo>
                  <a:lnTo>
                    <a:pt x="11" y="198"/>
                  </a:lnTo>
                  <a:lnTo>
                    <a:pt x="18" y="211"/>
                  </a:lnTo>
                  <a:lnTo>
                    <a:pt x="25" y="223"/>
                  </a:lnTo>
                  <a:lnTo>
                    <a:pt x="32" y="234"/>
                  </a:lnTo>
                  <a:lnTo>
                    <a:pt x="41" y="244"/>
                  </a:lnTo>
                  <a:lnTo>
                    <a:pt x="51" y="252"/>
                  </a:lnTo>
                  <a:lnTo>
                    <a:pt x="62" y="261"/>
                  </a:lnTo>
                  <a:lnTo>
                    <a:pt x="73" y="268"/>
                  </a:lnTo>
                  <a:lnTo>
                    <a:pt x="86" y="274"/>
                  </a:lnTo>
                  <a:lnTo>
                    <a:pt x="98" y="279"/>
                  </a:lnTo>
                  <a:lnTo>
                    <a:pt x="112" y="282"/>
                  </a:lnTo>
                  <a:lnTo>
                    <a:pt x="126" y="285"/>
                  </a:lnTo>
                  <a:lnTo>
                    <a:pt x="140" y="285"/>
                  </a:lnTo>
                  <a:lnTo>
                    <a:pt x="154" y="285"/>
                  </a:lnTo>
                  <a:lnTo>
                    <a:pt x="168" y="282"/>
                  </a:lnTo>
                  <a:lnTo>
                    <a:pt x="182" y="279"/>
                  </a:lnTo>
                  <a:lnTo>
                    <a:pt x="194" y="274"/>
                  </a:lnTo>
                  <a:lnTo>
                    <a:pt x="207" y="268"/>
                  </a:lnTo>
                  <a:lnTo>
                    <a:pt x="218" y="261"/>
                  </a:lnTo>
                  <a:lnTo>
                    <a:pt x="229" y="252"/>
                  </a:lnTo>
                  <a:lnTo>
                    <a:pt x="239" y="244"/>
                  </a:lnTo>
                  <a:lnTo>
                    <a:pt x="248" y="234"/>
                  </a:lnTo>
                  <a:lnTo>
                    <a:pt x="255" y="223"/>
                  </a:lnTo>
                  <a:lnTo>
                    <a:pt x="264" y="211"/>
                  </a:lnTo>
                  <a:lnTo>
                    <a:pt x="269" y="198"/>
                  </a:lnTo>
                  <a:lnTo>
                    <a:pt x="274" y="186"/>
                  </a:lnTo>
                  <a:lnTo>
                    <a:pt x="278" y="171"/>
                  </a:lnTo>
                  <a:lnTo>
                    <a:pt x="279" y="157"/>
                  </a:lnTo>
                  <a:lnTo>
                    <a:pt x="280" y="143"/>
                  </a:lnTo>
                  <a:close/>
                  <a:moveTo>
                    <a:pt x="275" y="143"/>
                  </a:moveTo>
                  <a:lnTo>
                    <a:pt x="275" y="157"/>
                  </a:lnTo>
                  <a:lnTo>
                    <a:pt x="272" y="170"/>
                  </a:lnTo>
                  <a:lnTo>
                    <a:pt x="269" y="184"/>
                  </a:lnTo>
                  <a:lnTo>
                    <a:pt x="264" y="197"/>
                  </a:lnTo>
                  <a:lnTo>
                    <a:pt x="258" y="208"/>
                  </a:lnTo>
                  <a:lnTo>
                    <a:pt x="251" y="220"/>
                  </a:lnTo>
                  <a:lnTo>
                    <a:pt x="244" y="230"/>
                  </a:lnTo>
                  <a:lnTo>
                    <a:pt x="236" y="240"/>
                  </a:lnTo>
                  <a:lnTo>
                    <a:pt x="226" y="250"/>
                  </a:lnTo>
                  <a:lnTo>
                    <a:pt x="215" y="257"/>
                  </a:lnTo>
                  <a:lnTo>
                    <a:pt x="204" y="264"/>
                  </a:lnTo>
                  <a:lnTo>
                    <a:pt x="193" y="269"/>
                  </a:lnTo>
                  <a:lnTo>
                    <a:pt x="180" y="274"/>
                  </a:lnTo>
                  <a:lnTo>
                    <a:pt x="168" y="278"/>
                  </a:lnTo>
                  <a:lnTo>
                    <a:pt x="154" y="279"/>
                  </a:lnTo>
                  <a:lnTo>
                    <a:pt x="140" y="281"/>
                  </a:lnTo>
                  <a:lnTo>
                    <a:pt x="126" y="279"/>
                  </a:lnTo>
                  <a:lnTo>
                    <a:pt x="112" y="278"/>
                  </a:lnTo>
                  <a:lnTo>
                    <a:pt x="100" y="274"/>
                  </a:lnTo>
                  <a:lnTo>
                    <a:pt x="87" y="269"/>
                  </a:lnTo>
                  <a:lnTo>
                    <a:pt x="76" y="264"/>
                  </a:lnTo>
                  <a:lnTo>
                    <a:pt x="65" y="257"/>
                  </a:lnTo>
                  <a:lnTo>
                    <a:pt x="54" y="250"/>
                  </a:lnTo>
                  <a:lnTo>
                    <a:pt x="44" y="240"/>
                  </a:lnTo>
                  <a:lnTo>
                    <a:pt x="36" y="230"/>
                  </a:lnTo>
                  <a:lnTo>
                    <a:pt x="29" y="220"/>
                  </a:lnTo>
                  <a:lnTo>
                    <a:pt x="22" y="208"/>
                  </a:lnTo>
                  <a:lnTo>
                    <a:pt x="16" y="197"/>
                  </a:lnTo>
                  <a:lnTo>
                    <a:pt x="11" y="184"/>
                  </a:lnTo>
                  <a:lnTo>
                    <a:pt x="8" y="170"/>
                  </a:lnTo>
                  <a:lnTo>
                    <a:pt x="5" y="157"/>
                  </a:lnTo>
                  <a:lnTo>
                    <a:pt x="5" y="143"/>
                  </a:lnTo>
                  <a:lnTo>
                    <a:pt x="5" y="129"/>
                  </a:lnTo>
                  <a:lnTo>
                    <a:pt x="8" y="115"/>
                  </a:lnTo>
                  <a:lnTo>
                    <a:pt x="11" y="102"/>
                  </a:lnTo>
                  <a:lnTo>
                    <a:pt x="16" y="89"/>
                  </a:lnTo>
                  <a:lnTo>
                    <a:pt x="22" y="76"/>
                  </a:lnTo>
                  <a:lnTo>
                    <a:pt x="29" y="65"/>
                  </a:lnTo>
                  <a:lnTo>
                    <a:pt x="36" y="55"/>
                  </a:lnTo>
                  <a:lnTo>
                    <a:pt x="44" y="45"/>
                  </a:lnTo>
                  <a:lnTo>
                    <a:pt x="54" y="37"/>
                  </a:lnTo>
                  <a:lnTo>
                    <a:pt x="65" y="28"/>
                  </a:lnTo>
                  <a:lnTo>
                    <a:pt x="76" y="21"/>
                  </a:lnTo>
                  <a:lnTo>
                    <a:pt x="87" y="15"/>
                  </a:lnTo>
                  <a:lnTo>
                    <a:pt x="100" y="11"/>
                  </a:lnTo>
                  <a:lnTo>
                    <a:pt x="112" y="8"/>
                  </a:lnTo>
                  <a:lnTo>
                    <a:pt x="126" y="5"/>
                  </a:lnTo>
                  <a:lnTo>
                    <a:pt x="140" y="5"/>
                  </a:lnTo>
                  <a:lnTo>
                    <a:pt x="154" y="5"/>
                  </a:lnTo>
                  <a:lnTo>
                    <a:pt x="168" y="8"/>
                  </a:lnTo>
                  <a:lnTo>
                    <a:pt x="180" y="11"/>
                  </a:lnTo>
                  <a:lnTo>
                    <a:pt x="193" y="15"/>
                  </a:lnTo>
                  <a:lnTo>
                    <a:pt x="204" y="21"/>
                  </a:lnTo>
                  <a:lnTo>
                    <a:pt x="215" y="28"/>
                  </a:lnTo>
                  <a:lnTo>
                    <a:pt x="226" y="37"/>
                  </a:lnTo>
                  <a:lnTo>
                    <a:pt x="236" y="45"/>
                  </a:lnTo>
                  <a:lnTo>
                    <a:pt x="244" y="55"/>
                  </a:lnTo>
                  <a:lnTo>
                    <a:pt x="251" y="65"/>
                  </a:lnTo>
                  <a:lnTo>
                    <a:pt x="258" y="76"/>
                  </a:lnTo>
                  <a:lnTo>
                    <a:pt x="264" y="89"/>
                  </a:lnTo>
                  <a:lnTo>
                    <a:pt x="269" y="102"/>
                  </a:lnTo>
                  <a:lnTo>
                    <a:pt x="272" y="115"/>
                  </a:lnTo>
                  <a:lnTo>
                    <a:pt x="275" y="129"/>
                  </a:lnTo>
                  <a:lnTo>
                    <a:pt x="275" y="143"/>
                  </a:lnTo>
                  <a:close/>
                </a:path>
              </a:pathLst>
            </a:custGeom>
            <a:solidFill>
              <a:srgbClr val="C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09" name="Freeform 397"/>
            <p:cNvSpPr>
              <a:spLocks noEditPoints="1"/>
            </p:cNvSpPr>
            <p:nvPr/>
          </p:nvSpPr>
          <p:spPr bwMode="auto">
            <a:xfrm>
              <a:off x="4347" y="2326"/>
              <a:ext cx="276" cy="281"/>
            </a:xfrm>
            <a:custGeom>
              <a:avLst/>
              <a:gdLst>
                <a:gd name="T0" fmla="*/ 273 w 276"/>
                <a:gd name="T1" fmla="*/ 112 h 281"/>
                <a:gd name="T2" fmla="*/ 259 w 276"/>
                <a:gd name="T3" fmla="*/ 73 h 281"/>
                <a:gd name="T4" fmla="*/ 235 w 276"/>
                <a:gd name="T5" fmla="*/ 41 h 281"/>
                <a:gd name="T6" fmla="*/ 203 w 276"/>
                <a:gd name="T7" fmla="*/ 17 h 281"/>
                <a:gd name="T8" fmla="*/ 166 w 276"/>
                <a:gd name="T9" fmla="*/ 2 h 281"/>
                <a:gd name="T10" fmla="*/ 124 w 276"/>
                <a:gd name="T11" fmla="*/ 0 h 281"/>
                <a:gd name="T12" fmla="*/ 85 w 276"/>
                <a:gd name="T13" fmla="*/ 11 h 281"/>
                <a:gd name="T14" fmla="*/ 50 w 276"/>
                <a:gd name="T15" fmla="*/ 31 h 281"/>
                <a:gd name="T16" fmla="*/ 24 w 276"/>
                <a:gd name="T17" fmla="*/ 61 h 281"/>
                <a:gd name="T18" fmla="*/ 7 w 276"/>
                <a:gd name="T19" fmla="*/ 97 h 281"/>
                <a:gd name="T20" fmla="*/ 0 w 276"/>
                <a:gd name="T21" fmla="*/ 140 h 281"/>
                <a:gd name="T22" fmla="*/ 7 w 276"/>
                <a:gd name="T23" fmla="*/ 181 h 281"/>
                <a:gd name="T24" fmla="*/ 24 w 276"/>
                <a:gd name="T25" fmla="*/ 218 h 281"/>
                <a:gd name="T26" fmla="*/ 50 w 276"/>
                <a:gd name="T27" fmla="*/ 248 h 281"/>
                <a:gd name="T28" fmla="*/ 85 w 276"/>
                <a:gd name="T29" fmla="*/ 269 h 281"/>
                <a:gd name="T30" fmla="*/ 124 w 276"/>
                <a:gd name="T31" fmla="*/ 279 h 281"/>
                <a:gd name="T32" fmla="*/ 166 w 276"/>
                <a:gd name="T33" fmla="*/ 278 h 281"/>
                <a:gd name="T34" fmla="*/ 203 w 276"/>
                <a:gd name="T35" fmla="*/ 264 h 281"/>
                <a:gd name="T36" fmla="*/ 235 w 276"/>
                <a:gd name="T37" fmla="*/ 239 h 281"/>
                <a:gd name="T38" fmla="*/ 259 w 276"/>
                <a:gd name="T39" fmla="*/ 207 h 281"/>
                <a:gd name="T40" fmla="*/ 273 w 276"/>
                <a:gd name="T41" fmla="*/ 168 h 281"/>
                <a:gd name="T42" fmla="*/ 270 w 276"/>
                <a:gd name="T43" fmla="*/ 140 h 281"/>
                <a:gd name="T44" fmla="*/ 265 w 276"/>
                <a:gd name="T45" fmla="*/ 180 h 281"/>
                <a:gd name="T46" fmla="*/ 248 w 276"/>
                <a:gd name="T47" fmla="*/ 215 h 281"/>
                <a:gd name="T48" fmla="*/ 223 w 276"/>
                <a:gd name="T49" fmla="*/ 244 h 281"/>
                <a:gd name="T50" fmla="*/ 189 w 276"/>
                <a:gd name="T51" fmla="*/ 264 h 281"/>
                <a:gd name="T52" fmla="*/ 152 w 276"/>
                <a:gd name="T53" fmla="*/ 274 h 281"/>
                <a:gd name="T54" fmla="*/ 112 w 276"/>
                <a:gd name="T55" fmla="*/ 272 h 281"/>
                <a:gd name="T56" fmla="*/ 75 w 276"/>
                <a:gd name="T57" fmla="*/ 258 h 281"/>
                <a:gd name="T58" fmla="*/ 45 w 276"/>
                <a:gd name="T59" fmla="*/ 235 h 281"/>
                <a:gd name="T60" fmla="*/ 21 w 276"/>
                <a:gd name="T61" fmla="*/ 204 h 281"/>
                <a:gd name="T62" fmla="*/ 9 w 276"/>
                <a:gd name="T63" fmla="*/ 167 h 281"/>
                <a:gd name="T64" fmla="*/ 6 w 276"/>
                <a:gd name="T65" fmla="*/ 126 h 281"/>
                <a:gd name="T66" fmla="*/ 16 w 276"/>
                <a:gd name="T67" fmla="*/ 88 h 281"/>
                <a:gd name="T68" fmla="*/ 36 w 276"/>
                <a:gd name="T69" fmla="*/ 53 h 281"/>
                <a:gd name="T70" fmla="*/ 64 w 276"/>
                <a:gd name="T71" fmla="*/ 28 h 281"/>
                <a:gd name="T72" fmla="*/ 99 w 276"/>
                <a:gd name="T73" fmla="*/ 11 h 281"/>
                <a:gd name="T74" fmla="*/ 138 w 276"/>
                <a:gd name="T75" fmla="*/ 5 h 281"/>
                <a:gd name="T76" fmla="*/ 177 w 276"/>
                <a:gd name="T77" fmla="*/ 11 h 281"/>
                <a:gd name="T78" fmla="*/ 212 w 276"/>
                <a:gd name="T79" fmla="*/ 28 h 281"/>
                <a:gd name="T80" fmla="*/ 241 w 276"/>
                <a:gd name="T81" fmla="*/ 53 h 281"/>
                <a:gd name="T82" fmla="*/ 260 w 276"/>
                <a:gd name="T83" fmla="*/ 88 h 281"/>
                <a:gd name="T84" fmla="*/ 270 w 276"/>
                <a:gd name="T85" fmla="*/ 126 h 28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6"/>
                <a:gd name="T130" fmla="*/ 0 h 281"/>
                <a:gd name="T131" fmla="*/ 276 w 276"/>
                <a:gd name="T132" fmla="*/ 281 h 28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6" h="281">
                  <a:moveTo>
                    <a:pt x="276" y="140"/>
                  </a:moveTo>
                  <a:lnTo>
                    <a:pt x="274" y="126"/>
                  </a:lnTo>
                  <a:lnTo>
                    <a:pt x="273" y="112"/>
                  </a:lnTo>
                  <a:lnTo>
                    <a:pt x="269" y="97"/>
                  </a:lnTo>
                  <a:lnTo>
                    <a:pt x="265" y="85"/>
                  </a:lnTo>
                  <a:lnTo>
                    <a:pt x="259" y="73"/>
                  </a:lnTo>
                  <a:lnTo>
                    <a:pt x="252" y="61"/>
                  </a:lnTo>
                  <a:lnTo>
                    <a:pt x="244" y="51"/>
                  </a:lnTo>
                  <a:lnTo>
                    <a:pt x="235" y="41"/>
                  </a:lnTo>
                  <a:lnTo>
                    <a:pt x="226" y="31"/>
                  </a:lnTo>
                  <a:lnTo>
                    <a:pt x="214" y="24"/>
                  </a:lnTo>
                  <a:lnTo>
                    <a:pt x="203" y="17"/>
                  </a:lnTo>
                  <a:lnTo>
                    <a:pt x="192" y="11"/>
                  </a:lnTo>
                  <a:lnTo>
                    <a:pt x="178" y="5"/>
                  </a:lnTo>
                  <a:lnTo>
                    <a:pt x="166" y="2"/>
                  </a:lnTo>
                  <a:lnTo>
                    <a:pt x="152" y="0"/>
                  </a:lnTo>
                  <a:lnTo>
                    <a:pt x="138" y="0"/>
                  </a:lnTo>
                  <a:lnTo>
                    <a:pt x="124" y="0"/>
                  </a:lnTo>
                  <a:lnTo>
                    <a:pt x="110" y="2"/>
                  </a:lnTo>
                  <a:lnTo>
                    <a:pt x="98" y="5"/>
                  </a:lnTo>
                  <a:lnTo>
                    <a:pt x="85" y="11"/>
                  </a:lnTo>
                  <a:lnTo>
                    <a:pt x="73" y="17"/>
                  </a:lnTo>
                  <a:lnTo>
                    <a:pt x="62" y="24"/>
                  </a:lnTo>
                  <a:lnTo>
                    <a:pt x="50" y="31"/>
                  </a:lnTo>
                  <a:lnTo>
                    <a:pt x="41" y="41"/>
                  </a:lnTo>
                  <a:lnTo>
                    <a:pt x="32" y="51"/>
                  </a:lnTo>
                  <a:lnTo>
                    <a:pt x="24" y="61"/>
                  </a:lnTo>
                  <a:lnTo>
                    <a:pt x="17" y="73"/>
                  </a:lnTo>
                  <a:lnTo>
                    <a:pt x="11" y="85"/>
                  </a:lnTo>
                  <a:lnTo>
                    <a:pt x="7" y="97"/>
                  </a:lnTo>
                  <a:lnTo>
                    <a:pt x="3" y="112"/>
                  </a:lnTo>
                  <a:lnTo>
                    <a:pt x="2" y="126"/>
                  </a:lnTo>
                  <a:lnTo>
                    <a:pt x="0" y="140"/>
                  </a:lnTo>
                  <a:lnTo>
                    <a:pt x="2" y="154"/>
                  </a:lnTo>
                  <a:lnTo>
                    <a:pt x="3" y="168"/>
                  </a:lnTo>
                  <a:lnTo>
                    <a:pt x="7" y="181"/>
                  </a:lnTo>
                  <a:lnTo>
                    <a:pt x="11" y="194"/>
                  </a:lnTo>
                  <a:lnTo>
                    <a:pt x="17" y="207"/>
                  </a:lnTo>
                  <a:lnTo>
                    <a:pt x="24" y="218"/>
                  </a:lnTo>
                  <a:lnTo>
                    <a:pt x="32" y="230"/>
                  </a:lnTo>
                  <a:lnTo>
                    <a:pt x="41" y="239"/>
                  </a:lnTo>
                  <a:lnTo>
                    <a:pt x="50" y="248"/>
                  </a:lnTo>
                  <a:lnTo>
                    <a:pt x="62" y="257"/>
                  </a:lnTo>
                  <a:lnTo>
                    <a:pt x="73" y="264"/>
                  </a:lnTo>
                  <a:lnTo>
                    <a:pt x="85" y="269"/>
                  </a:lnTo>
                  <a:lnTo>
                    <a:pt x="98" y="274"/>
                  </a:lnTo>
                  <a:lnTo>
                    <a:pt x="110" y="278"/>
                  </a:lnTo>
                  <a:lnTo>
                    <a:pt x="124" y="279"/>
                  </a:lnTo>
                  <a:lnTo>
                    <a:pt x="138" y="281"/>
                  </a:lnTo>
                  <a:lnTo>
                    <a:pt x="152" y="279"/>
                  </a:lnTo>
                  <a:lnTo>
                    <a:pt x="166" y="278"/>
                  </a:lnTo>
                  <a:lnTo>
                    <a:pt x="178" y="274"/>
                  </a:lnTo>
                  <a:lnTo>
                    <a:pt x="192" y="269"/>
                  </a:lnTo>
                  <a:lnTo>
                    <a:pt x="203" y="264"/>
                  </a:lnTo>
                  <a:lnTo>
                    <a:pt x="214" y="257"/>
                  </a:lnTo>
                  <a:lnTo>
                    <a:pt x="226" y="248"/>
                  </a:lnTo>
                  <a:lnTo>
                    <a:pt x="235" y="239"/>
                  </a:lnTo>
                  <a:lnTo>
                    <a:pt x="244" y="230"/>
                  </a:lnTo>
                  <a:lnTo>
                    <a:pt x="252" y="218"/>
                  </a:lnTo>
                  <a:lnTo>
                    <a:pt x="259" y="207"/>
                  </a:lnTo>
                  <a:lnTo>
                    <a:pt x="265" y="194"/>
                  </a:lnTo>
                  <a:lnTo>
                    <a:pt x="269" y="181"/>
                  </a:lnTo>
                  <a:lnTo>
                    <a:pt x="273" y="168"/>
                  </a:lnTo>
                  <a:lnTo>
                    <a:pt x="274" y="154"/>
                  </a:lnTo>
                  <a:lnTo>
                    <a:pt x="276" y="140"/>
                  </a:lnTo>
                  <a:close/>
                  <a:moveTo>
                    <a:pt x="270" y="140"/>
                  </a:moveTo>
                  <a:lnTo>
                    <a:pt x="270" y="153"/>
                  </a:lnTo>
                  <a:lnTo>
                    <a:pt x="267" y="167"/>
                  </a:lnTo>
                  <a:lnTo>
                    <a:pt x="265" y="180"/>
                  </a:lnTo>
                  <a:lnTo>
                    <a:pt x="260" y="193"/>
                  </a:lnTo>
                  <a:lnTo>
                    <a:pt x="255" y="204"/>
                  </a:lnTo>
                  <a:lnTo>
                    <a:pt x="248" y="215"/>
                  </a:lnTo>
                  <a:lnTo>
                    <a:pt x="241" y="225"/>
                  </a:lnTo>
                  <a:lnTo>
                    <a:pt x="231" y="235"/>
                  </a:lnTo>
                  <a:lnTo>
                    <a:pt x="223" y="244"/>
                  </a:lnTo>
                  <a:lnTo>
                    <a:pt x="212" y="252"/>
                  </a:lnTo>
                  <a:lnTo>
                    <a:pt x="201" y="258"/>
                  </a:lnTo>
                  <a:lnTo>
                    <a:pt x="189" y="264"/>
                  </a:lnTo>
                  <a:lnTo>
                    <a:pt x="177" y="269"/>
                  </a:lnTo>
                  <a:lnTo>
                    <a:pt x="164" y="272"/>
                  </a:lnTo>
                  <a:lnTo>
                    <a:pt x="152" y="274"/>
                  </a:lnTo>
                  <a:lnTo>
                    <a:pt x="138" y="275"/>
                  </a:lnTo>
                  <a:lnTo>
                    <a:pt x="124" y="274"/>
                  </a:lnTo>
                  <a:lnTo>
                    <a:pt x="112" y="272"/>
                  </a:lnTo>
                  <a:lnTo>
                    <a:pt x="99" y="269"/>
                  </a:lnTo>
                  <a:lnTo>
                    <a:pt x="87" y="264"/>
                  </a:lnTo>
                  <a:lnTo>
                    <a:pt x="75" y="258"/>
                  </a:lnTo>
                  <a:lnTo>
                    <a:pt x="64" y="252"/>
                  </a:lnTo>
                  <a:lnTo>
                    <a:pt x="53" y="244"/>
                  </a:lnTo>
                  <a:lnTo>
                    <a:pt x="45" y="235"/>
                  </a:lnTo>
                  <a:lnTo>
                    <a:pt x="36" y="225"/>
                  </a:lnTo>
                  <a:lnTo>
                    <a:pt x="28" y="215"/>
                  </a:lnTo>
                  <a:lnTo>
                    <a:pt x="21" y="204"/>
                  </a:lnTo>
                  <a:lnTo>
                    <a:pt x="16" y="193"/>
                  </a:lnTo>
                  <a:lnTo>
                    <a:pt x="11" y="180"/>
                  </a:lnTo>
                  <a:lnTo>
                    <a:pt x="9" y="167"/>
                  </a:lnTo>
                  <a:lnTo>
                    <a:pt x="6" y="153"/>
                  </a:lnTo>
                  <a:lnTo>
                    <a:pt x="6" y="140"/>
                  </a:lnTo>
                  <a:lnTo>
                    <a:pt x="6" y="126"/>
                  </a:lnTo>
                  <a:lnTo>
                    <a:pt x="9" y="113"/>
                  </a:lnTo>
                  <a:lnTo>
                    <a:pt x="11" y="99"/>
                  </a:lnTo>
                  <a:lnTo>
                    <a:pt x="16" y="88"/>
                  </a:lnTo>
                  <a:lnTo>
                    <a:pt x="21" y="75"/>
                  </a:lnTo>
                  <a:lnTo>
                    <a:pt x="28" y="65"/>
                  </a:lnTo>
                  <a:lnTo>
                    <a:pt x="36" y="53"/>
                  </a:lnTo>
                  <a:lnTo>
                    <a:pt x="45" y="44"/>
                  </a:lnTo>
                  <a:lnTo>
                    <a:pt x="53" y="35"/>
                  </a:lnTo>
                  <a:lnTo>
                    <a:pt x="64" y="28"/>
                  </a:lnTo>
                  <a:lnTo>
                    <a:pt x="75" y="21"/>
                  </a:lnTo>
                  <a:lnTo>
                    <a:pt x="87" y="15"/>
                  </a:lnTo>
                  <a:lnTo>
                    <a:pt x="99" y="11"/>
                  </a:lnTo>
                  <a:lnTo>
                    <a:pt x="112" y="7"/>
                  </a:lnTo>
                  <a:lnTo>
                    <a:pt x="124" y="5"/>
                  </a:lnTo>
                  <a:lnTo>
                    <a:pt x="138" y="5"/>
                  </a:lnTo>
                  <a:lnTo>
                    <a:pt x="152" y="5"/>
                  </a:lnTo>
                  <a:lnTo>
                    <a:pt x="164" y="7"/>
                  </a:lnTo>
                  <a:lnTo>
                    <a:pt x="177" y="11"/>
                  </a:lnTo>
                  <a:lnTo>
                    <a:pt x="189" y="15"/>
                  </a:lnTo>
                  <a:lnTo>
                    <a:pt x="201" y="21"/>
                  </a:lnTo>
                  <a:lnTo>
                    <a:pt x="212" y="28"/>
                  </a:lnTo>
                  <a:lnTo>
                    <a:pt x="223" y="35"/>
                  </a:lnTo>
                  <a:lnTo>
                    <a:pt x="231" y="44"/>
                  </a:lnTo>
                  <a:lnTo>
                    <a:pt x="241" y="53"/>
                  </a:lnTo>
                  <a:lnTo>
                    <a:pt x="248" y="65"/>
                  </a:lnTo>
                  <a:lnTo>
                    <a:pt x="255" y="75"/>
                  </a:lnTo>
                  <a:lnTo>
                    <a:pt x="260" y="88"/>
                  </a:lnTo>
                  <a:lnTo>
                    <a:pt x="265" y="99"/>
                  </a:lnTo>
                  <a:lnTo>
                    <a:pt x="267" y="113"/>
                  </a:lnTo>
                  <a:lnTo>
                    <a:pt x="270" y="126"/>
                  </a:lnTo>
                  <a:lnTo>
                    <a:pt x="270" y="140"/>
                  </a:lnTo>
                  <a:close/>
                </a:path>
              </a:pathLst>
            </a:custGeom>
            <a:solidFill>
              <a:srgbClr val="C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0" name="Freeform 398"/>
            <p:cNvSpPr>
              <a:spLocks noEditPoints="1"/>
            </p:cNvSpPr>
            <p:nvPr/>
          </p:nvSpPr>
          <p:spPr bwMode="auto">
            <a:xfrm>
              <a:off x="4350" y="2328"/>
              <a:ext cx="270" cy="276"/>
            </a:xfrm>
            <a:custGeom>
              <a:avLst/>
              <a:gdLst>
                <a:gd name="T0" fmla="*/ 267 w 270"/>
                <a:gd name="T1" fmla="*/ 110 h 276"/>
                <a:gd name="T2" fmla="*/ 253 w 270"/>
                <a:gd name="T3" fmla="*/ 71 h 276"/>
                <a:gd name="T4" fmla="*/ 231 w 270"/>
                <a:gd name="T5" fmla="*/ 40 h 276"/>
                <a:gd name="T6" fmla="*/ 199 w 270"/>
                <a:gd name="T7" fmla="*/ 16 h 276"/>
                <a:gd name="T8" fmla="*/ 163 w 270"/>
                <a:gd name="T9" fmla="*/ 3 h 276"/>
                <a:gd name="T10" fmla="*/ 121 w 270"/>
                <a:gd name="T11" fmla="*/ 0 h 276"/>
                <a:gd name="T12" fmla="*/ 82 w 270"/>
                <a:gd name="T13" fmla="*/ 10 h 276"/>
                <a:gd name="T14" fmla="*/ 49 w 270"/>
                <a:gd name="T15" fmla="*/ 32 h 276"/>
                <a:gd name="T16" fmla="*/ 24 w 270"/>
                <a:gd name="T17" fmla="*/ 60 h 276"/>
                <a:gd name="T18" fmla="*/ 6 w 270"/>
                <a:gd name="T19" fmla="*/ 97 h 276"/>
                <a:gd name="T20" fmla="*/ 0 w 270"/>
                <a:gd name="T21" fmla="*/ 138 h 276"/>
                <a:gd name="T22" fmla="*/ 6 w 270"/>
                <a:gd name="T23" fmla="*/ 179 h 276"/>
                <a:gd name="T24" fmla="*/ 24 w 270"/>
                <a:gd name="T25" fmla="*/ 215 h 276"/>
                <a:gd name="T26" fmla="*/ 49 w 270"/>
                <a:gd name="T27" fmla="*/ 245 h 276"/>
                <a:gd name="T28" fmla="*/ 82 w 270"/>
                <a:gd name="T29" fmla="*/ 264 h 276"/>
                <a:gd name="T30" fmla="*/ 121 w 270"/>
                <a:gd name="T31" fmla="*/ 274 h 276"/>
                <a:gd name="T32" fmla="*/ 163 w 270"/>
                <a:gd name="T33" fmla="*/ 273 h 276"/>
                <a:gd name="T34" fmla="*/ 199 w 270"/>
                <a:gd name="T35" fmla="*/ 259 h 276"/>
                <a:gd name="T36" fmla="*/ 231 w 270"/>
                <a:gd name="T37" fmla="*/ 235 h 276"/>
                <a:gd name="T38" fmla="*/ 253 w 270"/>
                <a:gd name="T39" fmla="*/ 203 h 276"/>
                <a:gd name="T40" fmla="*/ 267 w 270"/>
                <a:gd name="T41" fmla="*/ 165 h 276"/>
                <a:gd name="T42" fmla="*/ 264 w 270"/>
                <a:gd name="T43" fmla="*/ 138 h 276"/>
                <a:gd name="T44" fmla="*/ 259 w 270"/>
                <a:gd name="T45" fmla="*/ 178 h 276"/>
                <a:gd name="T46" fmla="*/ 243 w 270"/>
                <a:gd name="T47" fmla="*/ 212 h 276"/>
                <a:gd name="T48" fmla="*/ 217 w 270"/>
                <a:gd name="T49" fmla="*/ 240 h 276"/>
                <a:gd name="T50" fmla="*/ 185 w 270"/>
                <a:gd name="T51" fmla="*/ 260 h 276"/>
                <a:gd name="T52" fmla="*/ 149 w 270"/>
                <a:gd name="T53" fmla="*/ 270 h 276"/>
                <a:gd name="T54" fmla="*/ 109 w 270"/>
                <a:gd name="T55" fmla="*/ 267 h 276"/>
                <a:gd name="T56" fmla="*/ 72 w 270"/>
                <a:gd name="T57" fmla="*/ 255 h 276"/>
                <a:gd name="T58" fmla="*/ 43 w 270"/>
                <a:gd name="T59" fmla="*/ 232 h 276"/>
                <a:gd name="T60" fmla="*/ 21 w 270"/>
                <a:gd name="T61" fmla="*/ 201 h 276"/>
                <a:gd name="T62" fmla="*/ 7 w 270"/>
                <a:gd name="T63" fmla="*/ 165 h 276"/>
                <a:gd name="T64" fmla="*/ 6 w 270"/>
                <a:gd name="T65" fmla="*/ 124 h 276"/>
                <a:gd name="T66" fmla="*/ 15 w 270"/>
                <a:gd name="T67" fmla="*/ 86 h 276"/>
                <a:gd name="T68" fmla="*/ 35 w 270"/>
                <a:gd name="T69" fmla="*/ 53 h 276"/>
                <a:gd name="T70" fmla="*/ 63 w 270"/>
                <a:gd name="T71" fmla="*/ 27 h 276"/>
                <a:gd name="T72" fmla="*/ 96 w 270"/>
                <a:gd name="T73" fmla="*/ 12 h 276"/>
                <a:gd name="T74" fmla="*/ 135 w 270"/>
                <a:gd name="T75" fmla="*/ 5 h 276"/>
                <a:gd name="T76" fmla="*/ 174 w 270"/>
                <a:gd name="T77" fmla="*/ 12 h 276"/>
                <a:gd name="T78" fmla="*/ 207 w 270"/>
                <a:gd name="T79" fmla="*/ 27 h 276"/>
                <a:gd name="T80" fmla="*/ 235 w 270"/>
                <a:gd name="T81" fmla="*/ 53 h 276"/>
                <a:gd name="T82" fmla="*/ 255 w 270"/>
                <a:gd name="T83" fmla="*/ 86 h 276"/>
                <a:gd name="T84" fmla="*/ 264 w 270"/>
                <a:gd name="T85" fmla="*/ 124 h 27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70"/>
                <a:gd name="T130" fmla="*/ 0 h 276"/>
                <a:gd name="T131" fmla="*/ 270 w 270"/>
                <a:gd name="T132" fmla="*/ 276 h 27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70" h="276">
                  <a:moveTo>
                    <a:pt x="270" y="138"/>
                  </a:moveTo>
                  <a:lnTo>
                    <a:pt x="270" y="124"/>
                  </a:lnTo>
                  <a:lnTo>
                    <a:pt x="267" y="110"/>
                  </a:lnTo>
                  <a:lnTo>
                    <a:pt x="264" y="97"/>
                  </a:lnTo>
                  <a:lnTo>
                    <a:pt x="259" y="84"/>
                  </a:lnTo>
                  <a:lnTo>
                    <a:pt x="253" y="71"/>
                  </a:lnTo>
                  <a:lnTo>
                    <a:pt x="246" y="60"/>
                  </a:lnTo>
                  <a:lnTo>
                    <a:pt x="239" y="50"/>
                  </a:lnTo>
                  <a:lnTo>
                    <a:pt x="231" y="40"/>
                  </a:lnTo>
                  <a:lnTo>
                    <a:pt x="221" y="32"/>
                  </a:lnTo>
                  <a:lnTo>
                    <a:pt x="210" y="23"/>
                  </a:lnTo>
                  <a:lnTo>
                    <a:pt x="199" y="16"/>
                  </a:lnTo>
                  <a:lnTo>
                    <a:pt x="188" y="10"/>
                  </a:lnTo>
                  <a:lnTo>
                    <a:pt x="175" y="6"/>
                  </a:lnTo>
                  <a:lnTo>
                    <a:pt x="163" y="3"/>
                  </a:lnTo>
                  <a:lnTo>
                    <a:pt x="149" y="0"/>
                  </a:lnTo>
                  <a:lnTo>
                    <a:pt x="135" y="0"/>
                  </a:lnTo>
                  <a:lnTo>
                    <a:pt x="121" y="0"/>
                  </a:lnTo>
                  <a:lnTo>
                    <a:pt x="107" y="3"/>
                  </a:lnTo>
                  <a:lnTo>
                    <a:pt x="95" y="6"/>
                  </a:lnTo>
                  <a:lnTo>
                    <a:pt x="82" y="10"/>
                  </a:lnTo>
                  <a:lnTo>
                    <a:pt x="71" y="16"/>
                  </a:lnTo>
                  <a:lnTo>
                    <a:pt x="60" y="23"/>
                  </a:lnTo>
                  <a:lnTo>
                    <a:pt x="49" y="32"/>
                  </a:lnTo>
                  <a:lnTo>
                    <a:pt x="39" y="40"/>
                  </a:lnTo>
                  <a:lnTo>
                    <a:pt x="31" y="50"/>
                  </a:lnTo>
                  <a:lnTo>
                    <a:pt x="24" y="60"/>
                  </a:lnTo>
                  <a:lnTo>
                    <a:pt x="17" y="71"/>
                  </a:lnTo>
                  <a:lnTo>
                    <a:pt x="11" y="84"/>
                  </a:lnTo>
                  <a:lnTo>
                    <a:pt x="6" y="97"/>
                  </a:lnTo>
                  <a:lnTo>
                    <a:pt x="3" y="110"/>
                  </a:lnTo>
                  <a:lnTo>
                    <a:pt x="0" y="124"/>
                  </a:lnTo>
                  <a:lnTo>
                    <a:pt x="0" y="138"/>
                  </a:lnTo>
                  <a:lnTo>
                    <a:pt x="0" y="152"/>
                  </a:lnTo>
                  <a:lnTo>
                    <a:pt x="3" y="165"/>
                  </a:lnTo>
                  <a:lnTo>
                    <a:pt x="6" y="179"/>
                  </a:lnTo>
                  <a:lnTo>
                    <a:pt x="11" y="192"/>
                  </a:lnTo>
                  <a:lnTo>
                    <a:pt x="17" y="203"/>
                  </a:lnTo>
                  <a:lnTo>
                    <a:pt x="24" y="215"/>
                  </a:lnTo>
                  <a:lnTo>
                    <a:pt x="31" y="225"/>
                  </a:lnTo>
                  <a:lnTo>
                    <a:pt x="39" y="235"/>
                  </a:lnTo>
                  <a:lnTo>
                    <a:pt x="49" y="245"/>
                  </a:lnTo>
                  <a:lnTo>
                    <a:pt x="60" y="252"/>
                  </a:lnTo>
                  <a:lnTo>
                    <a:pt x="71" y="259"/>
                  </a:lnTo>
                  <a:lnTo>
                    <a:pt x="82" y="264"/>
                  </a:lnTo>
                  <a:lnTo>
                    <a:pt x="95" y="269"/>
                  </a:lnTo>
                  <a:lnTo>
                    <a:pt x="107" y="273"/>
                  </a:lnTo>
                  <a:lnTo>
                    <a:pt x="121" y="274"/>
                  </a:lnTo>
                  <a:lnTo>
                    <a:pt x="135" y="276"/>
                  </a:lnTo>
                  <a:lnTo>
                    <a:pt x="149" y="274"/>
                  </a:lnTo>
                  <a:lnTo>
                    <a:pt x="163" y="273"/>
                  </a:lnTo>
                  <a:lnTo>
                    <a:pt x="175" y="269"/>
                  </a:lnTo>
                  <a:lnTo>
                    <a:pt x="188" y="264"/>
                  </a:lnTo>
                  <a:lnTo>
                    <a:pt x="199" y="259"/>
                  </a:lnTo>
                  <a:lnTo>
                    <a:pt x="210" y="252"/>
                  </a:lnTo>
                  <a:lnTo>
                    <a:pt x="221" y="245"/>
                  </a:lnTo>
                  <a:lnTo>
                    <a:pt x="231" y="235"/>
                  </a:lnTo>
                  <a:lnTo>
                    <a:pt x="239" y="225"/>
                  </a:lnTo>
                  <a:lnTo>
                    <a:pt x="246" y="215"/>
                  </a:lnTo>
                  <a:lnTo>
                    <a:pt x="253" y="203"/>
                  </a:lnTo>
                  <a:lnTo>
                    <a:pt x="259" y="192"/>
                  </a:lnTo>
                  <a:lnTo>
                    <a:pt x="264" y="179"/>
                  </a:lnTo>
                  <a:lnTo>
                    <a:pt x="267" y="165"/>
                  </a:lnTo>
                  <a:lnTo>
                    <a:pt x="270" y="152"/>
                  </a:lnTo>
                  <a:lnTo>
                    <a:pt x="270" y="138"/>
                  </a:lnTo>
                  <a:close/>
                  <a:moveTo>
                    <a:pt x="264" y="138"/>
                  </a:moveTo>
                  <a:lnTo>
                    <a:pt x="264" y="151"/>
                  </a:lnTo>
                  <a:lnTo>
                    <a:pt x="263" y="165"/>
                  </a:lnTo>
                  <a:lnTo>
                    <a:pt x="259" y="178"/>
                  </a:lnTo>
                  <a:lnTo>
                    <a:pt x="255" y="189"/>
                  </a:lnTo>
                  <a:lnTo>
                    <a:pt x="249" y="201"/>
                  </a:lnTo>
                  <a:lnTo>
                    <a:pt x="243" y="212"/>
                  </a:lnTo>
                  <a:lnTo>
                    <a:pt x="235" y="222"/>
                  </a:lnTo>
                  <a:lnTo>
                    <a:pt x="227" y="232"/>
                  </a:lnTo>
                  <a:lnTo>
                    <a:pt x="217" y="240"/>
                  </a:lnTo>
                  <a:lnTo>
                    <a:pt x="207" y="247"/>
                  </a:lnTo>
                  <a:lnTo>
                    <a:pt x="198" y="255"/>
                  </a:lnTo>
                  <a:lnTo>
                    <a:pt x="185" y="260"/>
                  </a:lnTo>
                  <a:lnTo>
                    <a:pt x="174" y="264"/>
                  </a:lnTo>
                  <a:lnTo>
                    <a:pt x="161" y="267"/>
                  </a:lnTo>
                  <a:lnTo>
                    <a:pt x="149" y="270"/>
                  </a:lnTo>
                  <a:lnTo>
                    <a:pt x="135" y="270"/>
                  </a:lnTo>
                  <a:lnTo>
                    <a:pt x="121" y="270"/>
                  </a:lnTo>
                  <a:lnTo>
                    <a:pt x="109" y="267"/>
                  </a:lnTo>
                  <a:lnTo>
                    <a:pt x="96" y="264"/>
                  </a:lnTo>
                  <a:lnTo>
                    <a:pt x="85" y="260"/>
                  </a:lnTo>
                  <a:lnTo>
                    <a:pt x="72" y="255"/>
                  </a:lnTo>
                  <a:lnTo>
                    <a:pt x="63" y="247"/>
                  </a:lnTo>
                  <a:lnTo>
                    <a:pt x="53" y="240"/>
                  </a:lnTo>
                  <a:lnTo>
                    <a:pt x="43" y="232"/>
                  </a:lnTo>
                  <a:lnTo>
                    <a:pt x="35" y="222"/>
                  </a:lnTo>
                  <a:lnTo>
                    <a:pt x="28" y="212"/>
                  </a:lnTo>
                  <a:lnTo>
                    <a:pt x="21" y="201"/>
                  </a:lnTo>
                  <a:lnTo>
                    <a:pt x="15" y="189"/>
                  </a:lnTo>
                  <a:lnTo>
                    <a:pt x="11" y="178"/>
                  </a:lnTo>
                  <a:lnTo>
                    <a:pt x="7" y="165"/>
                  </a:lnTo>
                  <a:lnTo>
                    <a:pt x="6" y="151"/>
                  </a:lnTo>
                  <a:lnTo>
                    <a:pt x="6" y="138"/>
                  </a:lnTo>
                  <a:lnTo>
                    <a:pt x="6" y="124"/>
                  </a:lnTo>
                  <a:lnTo>
                    <a:pt x="7" y="111"/>
                  </a:lnTo>
                  <a:lnTo>
                    <a:pt x="11" y="98"/>
                  </a:lnTo>
                  <a:lnTo>
                    <a:pt x="15" y="86"/>
                  </a:lnTo>
                  <a:lnTo>
                    <a:pt x="21" y="74"/>
                  </a:lnTo>
                  <a:lnTo>
                    <a:pt x="28" y="64"/>
                  </a:lnTo>
                  <a:lnTo>
                    <a:pt x="35" y="53"/>
                  </a:lnTo>
                  <a:lnTo>
                    <a:pt x="43" y="44"/>
                  </a:lnTo>
                  <a:lnTo>
                    <a:pt x="53" y="36"/>
                  </a:lnTo>
                  <a:lnTo>
                    <a:pt x="63" y="27"/>
                  </a:lnTo>
                  <a:lnTo>
                    <a:pt x="72" y="22"/>
                  </a:lnTo>
                  <a:lnTo>
                    <a:pt x="85" y="16"/>
                  </a:lnTo>
                  <a:lnTo>
                    <a:pt x="96" y="12"/>
                  </a:lnTo>
                  <a:lnTo>
                    <a:pt x="109" y="7"/>
                  </a:lnTo>
                  <a:lnTo>
                    <a:pt x="121" y="6"/>
                  </a:lnTo>
                  <a:lnTo>
                    <a:pt x="135" y="5"/>
                  </a:lnTo>
                  <a:lnTo>
                    <a:pt x="149" y="6"/>
                  </a:lnTo>
                  <a:lnTo>
                    <a:pt x="161" y="7"/>
                  </a:lnTo>
                  <a:lnTo>
                    <a:pt x="174" y="12"/>
                  </a:lnTo>
                  <a:lnTo>
                    <a:pt x="185" y="16"/>
                  </a:lnTo>
                  <a:lnTo>
                    <a:pt x="198" y="22"/>
                  </a:lnTo>
                  <a:lnTo>
                    <a:pt x="207" y="27"/>
                  </a:lnTo>
                  <a:lnTo>
                    <a:pt x="217" y="36"/>
                  </a:lnTo>
                  <a:lnTo>
                    <a:pt x="227" y="44"/>
                  </a:lnTo>
                  <a:lnTo>
                    <a:pt x="235" y="53"/>
                  </a:lnTo>
                  <a:lnTo>
                    <a:pt x="243" y="64"/>
                  </a:lnTo>
                  <a:lnTo>
                    <a:pt x="249" y="74"/>
                  </a:lnTo>
                  <a:lnTo>
                    <a:pt x="255" y="86"/>
                  </a:lnTo>
                  <a:lnTo>
                    <a:pt x="259" y="98"/>
                  </a:lnTo>
                  <a:lnTo>
                    <a:pt x="263" y="111"/>
                  </a:lnTo>
                  <a:lnTo>
                    <a:pt x="264" y="124"/>
                  </a:lnTo>
                  <a:lnTo>
                    <a:pt x="264" y="138"/>
                  </a:lnTo>
                  <a:close/>
                </a:path>
              </a:pathLst>
            </a:custGeom>
            <a:solidFill>
              <a:srgbClr val="C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1" name="Freeform 399"/>
            <p:cNvSpPr>
              <a:spLocks noEditPoints="1"/>
            </p:cNvSpPr>
            <p:nvPr/>
          </p:nvSpPr>
          <p:spPr bwMode="auto">
            <a:xfrm>
              <a:off x="4353" y="2331"/>
              <a:ext cx="264" cy="270"/>
            </a:xfrm>
            <a:custGeom>
              <a:avLst/>
              <a:gdLst>
                <a:gd name="T0" fmla="*/ 261 w 264"/>
                <a:gd name="T1" fmla="*/ 108 h 270"/>
                <a:gd name="T2" fmla="*/ 249 w 264"/>
                <a:gd name="T3" fmla="*/ 70 h 270"/>
                <a:gd name="T4" fmla="*/ 225 w 264"/>
                <a:gd name="T5" fmla="*/ 39 h 270"/>
                <a:gd name="T6" fmla="*/ 195 w 264"/>
                <a:gd name="T7" fmla="*/ 16 h 270"/>
                <a:gd name="T8" fmla="*/ 158 w 264"/>
                <a:gd name="T9" fmla="*/ 2 h 270"/>
                <a:gd name="T10" fmla="*/ 118 w 264"/>
                <a:gd name="T11" fmla="*/ 0 h 270"/>
                <a:gd name="T12" fmla="*/ 81 w 264"/>
                <a:gd name="T13" fmla="*/ 10 h 270"/>
                <a:gd name="T14" fmla="*/ 47 w 264"/>
                <a:gd name="T15" fmla="*/ 30 h 270"/>
                <a:gd name="T16" fmla="*/ 22 w 264"/>
                <a:gd name="T17" fmla="*/ 58 h 270"/>
                <a:gd name="T18" fmla="*/ 5 w 264"/>
                <a:gd name="T19" fmla="*/ 94 h 270"/>
                <a:gd name="T20" fmla="*/ 0 w 264"/>
                <a:gd name="T21" fmla="*/ 135 h 270"/>
                <a:gd name="T22" fmla="*/ 5 w 264"/>
                <a:gd name="T23" fmla="*/ 175 h 270"/>
                <a:gd name="T24" fmla="*/ 22 w 264"/>
                <a:gd name="T25" fmla="*/ 210 h 270"/>
                <a:gd name="T26" fmla="*/ 47 w 264"/>
                <a:gd name="T27" fmla="*/ 239 h 270"/>
                <a:gd name="T28" fmla="*/ 81 w 264"/>
                <a:gd name="T29" fmla="*/ 259 h 270"/>
                <a:gd name="T30" fmla="*/ 118 w 264"/>
                <a:gd name="T31" fmla="*/ 269 h 270"/>
                <a:gd name="T32" fmla="*/ 158 w 264"/>
                <a:gd name="T33" fmla="*/ 267 h 270"/>
                <a:gd name="T34" fmla="*/ 195 w 264"/>
                <a:gd name="T35" fmla="*/ 253 h 270"/>
                <a:gd name="T36" fmla="*/ 225 w 264"/>
                <a:gd name="T37" fmla="*/ 230 h 270"/>
                <a:gd name="T38" fmla="*/ 249 w 264"/>
                <a:gd name="T39" fmla="*/ 199 h 270"/>
                <a:gd name="T40" fmla="*/ 261 w 264"/>
                <a:gd name="T41" fmla="*/ 162 h 270"/>
                <a:gd name="T42" fmla="*/ 260 w 264"/>
                <a:gd name="T43" fmla="*/ 135 h 270"/>
                <a:gd name="T44" fmla="*/ 254 w 264"/>
                <a:gd name="T45" fmla="*/ 173 h 270"/>
                <a:gd name="T46" fmla="*/ 238 w 264"/>
                <a:gd name="T47" fmla="*/ 208 h 270"/>
                <a:gd name="T48" fmla="*/ 213 w 264"/>
                <a:gd name="T49" fmla="*/ 234 h 270"/>
                <a:gd name="T50" fmla="*/ 182 w 264"/>
                <a:gd name="T51" fmla="*/ 254 h 270"/>
                <a:gd name="T52" fmla="*/ 145 w 264"/>
                <a:gd name="T53" fmla="*/ 264 h 270"/>
                <a:gd name="T54" fmla="*/ 107 w 264"/>
                <a:gd name="T55" fmla="*/ 263 h 270"/>
                <a:gd name="T56" fmla="*/ 71 w 264"/>
                <a:gd name="T57" fmla="*/ 249 h 270"/>
                <a:gd name="T58" fmla="*/ 42 w 264"/>
                <a:gd name="T59" fmla="*/ 227 h 270"/>
                <a:gd name="T60" fmla="*/ 19 w 264"/>
                <a:gd name="T61" fmla="*/ 196 h 270"/>
                <a:gd name="T62" fmla="*/ 7 w 264"/>
                <a:gd name="T63" fmla="*/ 161 h 270"/>
                <a:gd name="T64" fmla="*/ 5 w 264"/>
                <a:gd name="T65" fmla="*/ 121 h 270"/>
                <a:gd name="T66" fmla="*/ 15 w 264"/>
                <a:gd name="T67" fmla="*/ 84 h 270"/>
                <a:gd name="T68" fmla="*/ 33 w 264"/>
                <a:gd name="T69" fmla="*/ 51 h 270"/>
                <a:gd name="T70" fmla="*/ 61 w 264"/>
                <a:gd name="T71" fmla="*/ 27 h 270"/>
                <a:gd name="T72" fmla="*/ 94 w 264"/>
                <a:gd name="T73" fmla="*/ 10 h 270"/>
                <a:gd name="T74" fmla="*/ 132 w 264"/>
                <a:gd name="T75" fmla="*/ 4 h 270"/>
                <a:gd name="T76" fmla="*/ 170 w 264"/>
                <a:gd name="T77" fmla="*/ 10 h 270"/>
                <a:gd name="T78" fmla="*/ 203 w 264"/>
                <a:gd name="T79" fmla="*/ 27 h 270"/>
                <a:gd name="T80" fmla="*/ 231 w 264"/>
                <a:gd name="T81" fmla="*/ 51 h 270"/>
                <a:gd name="T82" fmla="*/ 249 w 264"/>
                <a:gd name="T83" fmla="*/ 84 h 270"/>
                <a:gd name="T84" fmla="*/ 259 w 264"/>
                <a:gd name="T85" fmla="*/ 121 h 27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64"/>
                <a:gd name="T130" fmla="*/ 0 h 270"/>
                <a:gd name="T131" fmla="*/ 264 w 264"/>
                <a:gd name="T132" fmla="*/ 270 h 27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64" h="270">
                  <a:moveTo>
                    <a:pt x="264" y="135"/>
                  </a:moveTo>
                  <a:lnTo>
                    <a:pt x="264" y="121"/>
                  </a:lnTo>
                  <a:lnTo>
                    <a:pt x="261" y="108"/>
                  </a:lnTo>
                  <a:lnTo>
                    <a:pt x="259" y="94"/>
                  </a:lnTo>
                  <a:lnTo>
                    <a:pt x="254" y="83"/>
                  </a:lnTo>
                  <a:lnTo>
                    <a:pt x="249" y="70"/>
                  </a:lnTo>
                  <a:lnTo>
                    <a:pt x="242" y="58"/>
                  </a:lnTo>
                  <a:lnTo>
                    <a:pt x="235" y="48"/>
                  </a:lnTo>
                  <a:lnTo>
                    <a:pt x="225" y="39"/>
                  </a:lnTo>
                  <a:lnTo>
                    <a:pt x="217" y="30"/>
                  </a:lnTo>
                  <a:lnTo>
                    <a:pt x="206" y="23"/>
                  </a:lnTo>
                  <a:lnTo>
                    <a:pt x="195" y="16"/>
                  </a:lnTo>
                  <a:lnTo>
                    <a:pt x="183" y="10"/>
                  </a:lnTo>
                  <a:lnTo>
                    <a:pt x="171" y="6"/>
                  </a:lnTo>
                  <a:lnTo>
                    <a:pt x="158" y="2"/>
                  </a:lnTo>
                  <a:lnTo>
                    <a:pt x="146" y="0"/>
                  </a:lnTo>
                  <a:lnTo>
                    <a:pt x="132" y="0"/>
                  </a:lnTo>
                  <a:lnTo>
                    <a:pt x="118" y="0"/>
                  </a:lnTo>
                  <a:lnTo>
                    <a:pt x="106" y="2"/>
                  </a:lnTo>
                  <a:lnTo>
                    <a:pt x="93" y="6"/>
                  </a:lnTo>
                  <a:lnTo>
                    <a:pt x="81" y="10"/>
                  </a:lnTo>
                  <a:lnTo>
                    <a:pt x="69" y="16"/>
                  </a:lnTo>
                  <a:lnTo>
                    <a:pt x="58" y="23"/>
                  </a:lnTo>
                  <a:lnTo>
                    <a:pt x="47" y="30"/>
                  </a:lnTo>
                  <a:lnTo>
                    <a:pt x="39" y="39"/>
                  </a:lnTo>
                  <a:lnTo>
                    <a:pt x="30" y="48"/>
                  </a:lnTo>
                  <a:lnTo>
                    <a:pt x="22" y="58"/>
                  </a:lnTo>
                  <a:lnTo>
                    <a:pt x="15" y="70"/>
                  </a:lnTo>
                  <a:lnTo>
                    <a:pt x="10" y="83"/>
                  </a:lnTo>
                  <a:lnTo>
                    <a:pt x="5" y="94"/>
                  </a:lnTo>
                  <a:lnTo>
                    <a:pt x="3" y="108"/>
                  </a:lnTo>
                  <a:lnTo>
                    <a:pt x="0" y="121"/>
                  </a:lnTo>
                  <a:lnTo>
                    <a:pt x="0" y="135"/>
                  </a:lnTo>
                  <a:lnTo>
                    <a:pt x="0" y="148"/>
                  </a:lnTo>
                  <a:lnTo>
                    <a:pt x="3" y="162"/>
                  </a:lnTo>
                  <a:lnTo>
                    <a:pt x="5" y="175"/>
                  </a:lnTo>
                  <a:lnTo>
                    <a:pt x="10" y="188"/>
                  </a:lnTo>
                  <a:lnTo>
                    <a:pt x="15" y="199"/>
                  </a:lnTo>
                  <a:lnTo>
                    <a:pt x="22" y="210"/>
                  </a:lnTo>
                  <a:lnTo>
                    <a:pt x="30" y="220"/>
                  </a:lnTo>
                  <a:lnTo>
                    <a:pt x="39" y="230"/>
                  </a:lnTo>
                  <a:lnTo>
                    <a:pt x="47" y="239"/>
                  </a:lnTo>
                  <a:lnTo>
                    <a:pt x="58" y="247"/>
                  </a:lnTo>
                  <a:lnTo>
                    <a:pt x="69" y="253"/>
                  </a:lnTo>
                  <a:lnTo>
                    <a:pt x="81" y="259"/>
                  </a:lnTo>
                  <a:lnTo>
                    <a:pt x="93" y="264"/>
                  </a:lnTo>
                  <a:lnTo>
                    <a:pt x="106" y="267"/>
                  </a:lnTo>
                  <a:lnTo>
                    <a:pt x="118" y="269"/>
                  </a:lnTo>
                  <a:lnTo>
                    <a:pt x="132" y="270"/>
                  </a:lnTo>
                  <a:lnTo>
                    <a:pt x="146" y="269"/>
                  </a:lnTo>
                  <a:lnTo>
                    <a:pt x="158" y="267"/>
                  </a:lnTo>
                  <a:lnTo>
                    <a:pt x="171" y="264"/>
                  </a:lnTo>
                  <a:lnTo>
                    <a:pt x="183" y="259"/>
                  </a:lnTo>
                  <a:lnTo>
                    <a:pt x="195" y="253"/>
                  </a:lnTo>
                  <a:lnTo>
                    <a:pt x="206" y="247"/>
                  </a:lnTo>
                  <a:lnTo>
                    <a:pt x="217" y="239"/>
                  </a:lnTo>
                  <a:lnTo>
                    <a:pt x="225" y="230"/>
                  </a:lnTo>
                  <a:lnTo>
                    <a:pt x="235" y="220"/>
                  </a:lnTo>
                  <a:lnTo>
                    <a:pt x="242" y="210"/>
                  </a:lnTo>
                  <a:lnTo>
                    <a:pt x="249" y="199"/>
                  </a:lnTo>
                  <a:lnTo>
                    <a:pt x="254" y="188"/>
                  </a:lnTo>
                  <a:lnTo>
                    <a:pt x="259" y="175"/>
                  </a:lnTo>
                  <a:lnTo>
                    <a:pt x="261" y="162"/>
                  </a:lnTo>
                  <a:lnTo>
                    <a:pt x="264" y="148"/>
                  </a:lnTo>
                  <a:lnTo>
                    <a:pt x="264" y="135"/>
                  </a:lnTo>
                  <a:close/>
                  <a:moveTo>
                    <a:pt x="260" y="135"/>
                  </a:moveTo>
                  <a:lnTo>
                    <a:pt x="259" y="148"/>
                  </a:lnTo>
                  <a:lnTo>
                    <a:pt x="257" y="161"/>
                  </a:lnTo>
                  <a:lnTo>
                    <a:pt x="254" y="173"/>
                  </a:lnTo>
                  <a:lnTo>
                    <a:pt x="249" y="185"/>
                  </a:lnTo>
                  <a:lnTo>
                    <a:pt x="245" y="196"/>
                  </a:lnTo>
                  <a:lnTo>
                    <a:pt x="238" y="208"/>
                  </a:lnTo>
                  <a:lnTo>
                    <a:pt x="231" y="217"/>
                  </a:lnTo>
                  <a:lnTo>
                    <a:pt x="222" y="227"/>
                  </a:lnTo>
                  <a:lnTo>
                    <a:pt x="213" y="234"/>
                  </a:lnTo>
                  <a:lnTo>
                    <a:pt x="203" y="243"/>
                  </a:lnTo>
                  <a:lnTo>
                    <a:pt x="193" y="249"/>
                  </a:lnTo>
                  <a:lnTo>
                    <a:pt x="182" y="254"/>
                  </a:lnTo>
                  <a:lnTo>
                    <a:pt x="170" y="259"/>
                  </a:lnTo>
                  <a:lnTo>
                    <a:pt x="157" y="263"/>
                  </a:lnTo>
                  <a:lnTo>
                    <a:pt x="145" y="264"/>
                  </a:lnTo>
                  <a:lnTo>
                    <a:pt x="132" y="264"/>
                  </a:lnTo>
                  <a:lnTo>
                    <a:pt x="119" y="264"/>
                  </a:lnTo>
                  <a:lnTo>
                    <a:pt x="107" y="263"/>
                  </a:lnTo>
                  <a:lnTo>
                    <a:pt x="94" y="259"/>
                  </a:lnTo>
                  <a:lnTo>
                    <a:pt x="82" y="254"/>
                  </a:lnTo>
                  <a:lnTo>
                    <a:pt x="71" y="249"/>
                  </a:lnTo>
                  <a:lnTo>
                    <a:pt x="61" y="243"/>
                  </a:lnTo>
                  <a:lnTo>
                    <a:pt x="51" y="234"/>
                  </a:lnTo>
                  <a:lnTo>
                    <a:pt x="42" y="227"/>
                  </a:lnTo>
                  <a:lnTo>
                    <a:pt x="33" y="217"/>
                  </a:lnTo>
                  <a:lnTo>
                    <a:pt x="26" y="208"/>
                  </a:lnTo>
                  <a:lnTo>
                    <a:pt x="19" y="196"/>
                  </a:lnTo>
                  <a:lnTo>
                    <a:pt x="15" y="185"/>
                  </a:lnTo>
                  <a:lnTo>
                    <a:pt x="10" y="173"/>
                  </a:lnTo>
                  <a:lnTo>
                    <a:pt x="7" y="161"/>
                  </a:lnTo>
                  <a:lnTo>
                    <a:pt x="5" y="148"/>
                  </a:lnTo>
                  <a:lnTo>
                    <a:pt x="4" y="135"/>
                  </a:lnTo>
                  <a:lnTo>
                    <a:pt x="5" y="121"/>
                  </a:lnTo>
                  <a:lnTo>
                    <a:pt x="7" y="108"/>
                  </a:lnTo>
                  <a:lnTo>
                    <a:pt x="10" y="95"/>
                  </a:lnTo>
                  <a:lnTo>
                    <a:pt x="15" y="84"/>
                  </a:lnTo>
                  <a:lnTo>
                    <a:pt x="19" y="73"/>
                  </a:lnTo>
                  <a:lnTo>
                    <a:pt x="26" y="63"/>
                  </a:lnTo>
                  <a:lnTo>
                    <a:pt x="33" y="51"/>
                  </a:lnTo>
                  <a:lnTo>
                    <a:pt x="42" y="43"/>
                  </a:lnTo>
                  <a:lnTo>
                    <a:pt x="51" y="34"/>
                  </a:lnTo>
                  <a:lnTo>
                    <a:pt x="61" y="27"/>
                  </a:lnTo>
                  <a:lnTo>
                    <a:pt x="71" y="20"/>
                  </a:lnTo>
                  <a:lnTo>
                    <a:pt x="82" y="14"/>
                  </a:lnTo>
                  <a:lnTo>
                    <a:pt x="94" y="10"/>
                  </a:lnTo>
                  <a:lnTo>
                    <a:pt x="107" y="7"/>
                  </a:lnTo>
                  <a:lnTo>
                    <a:pt x="119" y="6"/>
                  </a:lnTo>
                  <a:lnTo>
                    <a:pt x="132" y="4"/>
                  </a:lnTo>
                  <a:lnTo>
                    <a:pt x="145" y="6"/>
                  </a:lnTo>
                  <a:lnTo>
                    <a:pt x="157" y="7"/>
                  </a:lnTo>
                  <a:lnTo>
                    <a:pt x="170" y="10"/>
                  </a:lnTo>
                  <a:lnTo>
                    <a:pt x="182" y="14"/>
                  </a:lnTo>
                  <a:lnTo>
                    <a:pt x="193" y="20"/>
                  </a:lnTo>
                  <a:lnTo>
                    <a:pt x="203" y="27"/>
                  </a:lnTo>
                  <a:lnTo>
                    <a:pt x="213" y="34"/>
                  </a:lnTo>
                  <a:lnTo>
                    <a:pt x="222" y="43"/>
                  </a:lnTo>
                  <a:lnTo>
                    <a:pt x="231" y="51"/>
                  </a:lnTo>
                  <a:lnTo>
                    <a:pt x="238" y="63"/>
                  </a:lnTo>
                  <a:lnTo>
                    <a:pt x="245" y="73"/>
                  </a:lnTo>
                  <a:lnTo>
                    <a:pt x="249" y="84"/>
                  </a:lnTo>
                  <a:lnTo>
                    <a:pt x="254" y="95"/>
                  </a:lnTo>
                  <a:lnTo>
                    <a:pt x="257" y="108"/>
                  </a:lnTo>
                  <a:lnTo>
                    <a:pt x="259" y="121"/>
                  </a:lnTo>
                  <a:lnTo>
                    <a:pt x="260" y="135"/>
                  </a:lnTo>
                  <a:close/>
                </a:path>
              </a:pathLst>
            </a:custGeom>
            <a:solidFill>
              <a:srgbClr val="C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2" name="Freeform 400"/>
            <p:cNvSpPr>
              <a:spLocks noEditPoints="1"/>
            </p:cNvSpPr>
            <p:nvPr/>
          </p:nvSpPr>
          <p:spPr bwMode="auto">
            <a:xfrm>
              <a:off x="4356" y="2333"/>
              <a:ext cx="258" cy="265"/>
            </a:xfrm>
            <a:custGeom>
              <a:avLst/>
              <a:gdLst>
                <a:gd name="T0" fmla="*/ 257 w 258"/>
                <a:gd name="T1" fmla="*/ 106 h 265"/>
                <a:gd name="T2" fmla="*/ 243 w 258"/>
                <a:gd name="T3" fmla="*/ 69 h 265"/>
                <a:gd name="T4" fmla="*/ 221 w 258"/>
                <a:gd name="T5" fmla="*/ 39 h 265"/>
                <a:gd name="T6" fmla="*/ 192 w 258"/>
                <a:gd name="T7" fmla="*/ 17 h 265"/>
                <a:gd name="T8" fmla="*/ 155 w 258"/>
                <a:gd name="T9" fmla="*/ 2 h 265"/>
                <a:gd name="T10" fmla="*/ 115 w 258"/>
                <a:gd name="T11" fmla="*/ 1 h 265"/>
                <a:gd name="T12" fmla="*/ 79 w 258"/>
                <a:gd name="T13" fmla="*/ 11 h 265"/>
                <a:gd name="T14" fmla="*/ 47 w 258"/>
                <a:gd name="T15" fmla="*/ 31 h 265"/>
                <a:gd name="T16" fmla="*/ 22 w 258"/>
                <a:gd name="T17" fmla="*/ 59 h 265"/>
                <a:gd name="T18" fmla="*/ 5 w 258"/>
                <a:gd name="T19" fmla="*/ 93 h 265"/>
                <a:gd name="T20" fmla="*/ 0 w 258"/>
                <a:gd name="T21" fmla="*/ 133 h 265"/>
                <a:gd name="T22" fmla="*/ 5 w 258"/>
                <a:gd name="T23" fmla="*/ 173 h 265"/>
                <a:gd name="T24" fmla="*/ 22 w 258"/>
                <a:gd name="T25" fmla="*/ 207 h 265"/>
                <a:gd name="T26" fmla="*/ 47 w 258"/>
                <a:gd name="T27" fmla="*/ 235 h 265"/>
                <a:gd name="T28" fmla="*/ 79 w 258"/>
                <a:gd name="T29" fmla="*/ 255 h 265"/>
                <a:gd name="T30" fmla="*/ 115 w 258"/>
                <a:gd name="T31" fmla="*/ 265 h 265"/>
                <a:gd name="T32" fmla="*/ 155 w 258"/>
                <a:gd name="T33" fmla="*/ 262 h 265"/>
                <a:gd name="T34" fmla="*/ 192 w 258"/>
                <a:gd name="T35" fmla="*/ 250 h 265"/>
                <a:gd name="T36" fmla="*/ 221 w 258"/>
                <a:gd name="T37" fmla="*/ 227 h 265"/>
                <a:gd name="T38" fmla="*/ 243 w 258"/>
                <a:gd name="T39" fmla="*/ 196 h 265"/>
                <a:gd name="T40" fmla="*/ 257 w 258"/>
                <a:gd name="T41" fmla="*/ 160 h 265"/>
                <a:gd name="T42" fmla="*/ 254 w 258"/>
                <a:gd name="T43" fmla="*/ 133 h 265"/>
                <a:gd name="T44" fmla="*/ 249 w 258"/>
                <a:gd name="T45" fmla="*/ 170 h 265"/>
                <a:gd name="T46" fmla="*/ 233 w 258"/>
                <a:gd name="T47" fmla="*/ 204 h 265"/>
                <a:gd name="T48" fmla="*/ 208 w 258"/>
                <a:gd name="T49" fmla="*/ 231 h 265"/>
                <a:gd name="T50" fmla="*/ 178 w 258"/>
                <a:gd name="T51" fmla="*/ 251 h 265"/>
                <a:gd name="T52" fmla="*/ 142 w 258"/>
                <a:gd name="T53" fmla="*/ 259 h 265"/>
                <a:gd name="T54" fmla="*/ 104 w 258"/>
                <a:gd name="T55" fmla="*/ 258 h 265"/>
                <a:gd name="T56" fmla="*/ 69 w 258"/>
                <a:gd name="T57" fmla="*/ 245 h 265"/>
                <a:gd name="T58" fmla="*/ 40 w 258"/>
                <a:gd name="T59" fmla="*/ 223 h 265"/>
                <a:gd name="T60" fmla="*/ 19 w 258"/>
                <a:gd name="T61" fmla="*/ 194 h 265"/>
                <a:gd name="T62" fmla="*/ 7 w 258"/>
                <a:gd name="T63" fmla="*/ 159 h 265"/>
                <a:gd name="T64" fmla="*/ 5 w 258"/>
                <a:gd name="T65" fmla="*/ 120 h 265"/>
                <a:gd name="T66" fmla="*/ 14 w 258"/>
                <a:gd name="T67" fmla="*/ 83 h 265"/>
                <a:gd name="T68" fmla="*/ 33 w 258"/>
                <a:gd name="T69" fmla="*/ 52 h 265"/>
                <a:gd name="T70" fmla="*/ 59 w 258"/>
                <a:gd name="T71" fmla="*/ 27 h 265"/>
                <a:gd name="T72" fmla="*/ 91 w 258"/>
                <a:gd name="T73" fmla="*/ 11 h 265"/>
                <a:gd name="T74" fmla="*/ 129 w 258"/>
                <a:gd name="T75" fmla="*/ 5 h 265"/>
                <a:gd name="T76" fmla="*/ 167 w 258"/>
                <a:gd name="T77" fmla="*/ 11 h 265"/>
                <a:gd name="T78" fmla="*/ 199 w 258"/>
                <a:gd name="T79" fmla="*/ 27 h 265"/>
                <a:gd name="T80" fmla="*/ 225 w 258"/>
                <a:gd name="T81" fmla="*/ 52 h 265"/>
                <a:gd name="T82" fmla="*/ 244 w 258"/>
                <a:gd name="T83" fmla="*/ 83 h 265"/>
                <a:gd name="T84" fmla="*/ 253 w 258"/>
                <a:gd name="T85" fmla="*/ 120 h 26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8"/>
                <a:gd name="T130" fmla="*/ 0 h 265"/>
                <a:gd name="T131" fmla="*/ 258 w 258"/>
                <a:gd name="T132" fmla="*/ 265 h 26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8" h="265">
                  <a:moveTo>
                    <a:pt x="258" y="133"/>
                  </a:moveTo>
                  <a:lnTo>
                    <a:pt x="258" y="119"/>
                  </a:lnTo>
                  <a:lnTo>
                    <a:pt x="257" y="106"/>
                  </a:lnTo>
                  <a:lnTo>
                    <a:pt x="253" y="93"/>
                  </a:lnTo>
                  <a:lnTo>
                    <a:pt x="249" y="81"/>
                  </a:lnTo>
                  <a:lnTo>
                    <a:pt x="243" y="69"/>
                  </a:lnTo>
                  <a:lnTo>
                    <a:pt x="237" y="59"/>
                  </a:lnTo>
                  <a:lnTo>
                    <a:pt x="229" y="48"/>
                  </a:lnTo>
                  <a:lnTo>
                    <a:pt x="221" y="39"/>
                  </a:lnTo>
                  <a:lnTo>
                    <a:pt x="211" y="31"/>
                  </a:lnTo>
                  <a:lnTo>
                    <a:pt x="201" y="22"/>
                  </a:lnTo>
                  <a:lnTo>
                    <a:pt x="192" y="17"/>
                  </a:lnTo>
                  <a:lnTo>
                    <a:pt x="179" y="11"/>
                  </a:lnTo>
                  <a:lnTo>
                    <a:pt x="168" y="7"/>
                  </a:lnTo>
                  <a:lnTo>
                    <a:pt x="155" y="2"/>
                  </a:lnTo>
                  <a:lnTo>
                    <a:pt x="143" y="1"/>
                  </a:lnTo>
                  <a:lnTo>
                    <a:pt x="129" y="0"/>
                  </a:lnTo>
                  <a:lnTo>
                    <a:pt x="115" y="1"/>
                  </a:lnTo>
                  <a:lnTo>
                    <a:pt x="103" y="2"/>
                  </a:lnTo>
                  <a:lnTo>
                    <a:pt x="90" y="7"/>
                  </a:lnTo>
                  <a:lnTo>
                    <a:pt x="79" y="11"/>
                  </a:lnTo>
                  <a:lnTo>
                    <a:pt x="66" y="17"/>
                  </a:lnTo>
                  <a:lnTo>
                    <a:pt x="57" y="22"/>
                  </a:lnTo>
                  <a:lnTo>
                    <a:pt x="47" y="31"/>
                  </a:lnTo>
                  <a:lnTo>
                    <a:pt x="37" y="39"/>
                  </a:lnTo>
                  <a:lnTo>
                    <a:pt x="29" y="48"/>
                  </a:lnTo>
                  <a:lnTo>
                    <a:pt x="22" y="59"/>
                  </a:lnTo>
                  <a:lnTo>
                    <a:pt x="15" y="69"/>
                  </a:lnTo>
                  <a:lnTo>
                    <a:pt x="9" y="81"/>
                  </a:lnTo>
                  <a:lnTo>
                    <a:pt x="5" y="93"/>
                  </a:lnTo>
                  <a:lnTo>
                    <a:pt x="1" y="106"/>
                  </a:lnTo>
                  <a:lnTo>
                    <a:pt x="0" y="119"/>
                  </a:lnTo>
                  <a:lnTo>
                    <a:pt x="0" y="133"/>
                  </a:lnTo>
                  <a:lnTo>
                    <a:pt x="0" y="146"/>
                  </a:lnTo>
                  <a:lnTo>
                    <a:pt x="1" y="160"/>
                  </a:lnTo>
                  <a:lnTo>
                    <a:pt x="5" y="173"/>
                  </a:lnTo>
                  <a:lnTo>
                    <a:pt x="9" y="184"/>
                  </a:lnTo>
                  <a:lnTo>
                    <a:pt x="15" y="196"/>
                  </a:lnTo>
                  <a:lnTo>
                    <a:pt x="22" y="207"/>
                  </a:lnTo>
                  <a:lnTo>
                    <a:pt x="29" y="217"/>
                  </a:lnTo>
                  <a:lnTo>
                    <a:pt x="37" y="227"/>
                  </a:lnTo>
                  <a:lnTo>
                    <a:pt x="47" y="235"/>
                  </a:lnTo>
                  <a:lnTo>
                    <a:pt x="57" y="242"/>
                  </a:lnTo>
                  <a:lnTo>
                    <a:pt x="66" y="250"/>
                  </a:lnTo>
                  <a:lnTo>
                    <a:pt x="79" y="255"/>
                  </a:lnTo>
                  <a:lnTo>
                    <a:pt x="90" y="259"/>
                  </a:lnTo>
                  <a:lnTo>
                    <a:pt x="103" y="262"/>
                  </a:lnTo>
                  <a:lnTo>
                    <a:pt x="115" y="265"/>
                  </a:lnTo>
                  <a:lnTo>
                    <a:pt x="129" y="265"/>
                  </a:lnTo>
                  <a:lnTo>
                    <a:pt x="143" y="265"/>
                  </a:lnTo>
                  <a:lnTo>
                    <a:pt x="155" y="262"/>
                  </a:lnTo>
                  <a:lnTo>
                    <a:pt x="168" y="259"/>
                  </a:lnTo>
                  <a:lnTo>
                    <a:pt x="179" y="255"/>
                  </a:lnTo>
                  <a:lnTo>
                    <a:pt x="192" y="250"/>
                  </a:lnTo>
                  <a:lnTo>
                    <a:pt x="201" y="242"/>
                  </a:lnTo>
                  <a:lnTo>
                    <a:pt x="211" y="235"/>
                  </a:lnTo>
                  <a:lnTo>
                    <a:pt x="221" y="227"/>
                  </a:lnTo>
                  <a:lnTo>
                    <a:pt x="229" y="217"/>
                  </a:lnTo>
                  <a:lnTo>
                    <a:pt x="237" y="207"/>
                  </a:lnTo>
                  <a:lnTo>
                    <a:pt x="243" y="196"/>
                  </a:lnTo>
                  <a:lnTo>
                    <a:pt x="249" y="184"/>
                  </a:lnTo>
                  <a:lnTo>
                    <a:pt x="253" y="173"/>
                  </a:lnTo>
                  <a:lnTo>
                    <a:pt x="257" y="160"/>
                  </a:lnTo>
                  <a:lnTo>
                    <a:pt x="258" y="146"/>
                  </a:lnTo>
                  <a:lnTo>
                    <a:pt x="258" y="133"/>
                  </a:lnTo>
                  <a:close/>
                  <a:moveTo>
                    <a:pt x="254" y="133"/>
                  </a:moveTo>
                  <a:lnTo>
                    <a:pt x="253" y="146"/>
                  </a:lnTo>
                  <a:lnTo>
                    <a:pt x="251" y="159"/>
                  </a:lnTo>
                  <a:lnTo>
                    <a:pt x="249" y="170"/>
                  </a:lnTo>
                  <a:lnTo>
                    <a:pt x="244" y="183"/>
                  </a:lnTo>
                  <a:lnTo>
                    <a:pt x="239" y="194"/>
                  </a:lnTo>
                  <a:lnTo>
                    <a:pt x="233" y="204"/>
                  </a:lnTo>
                  <a:lnTo>
                    <a:pt x="225" y="214"/>
                  </a:lnTo>
                  <a:lnTo>
                    <a:pt x="218" y="223"/>
                  </a:lnTo>
                  <a:lnTo>
                    <a:pt x="208" y="231"/>
                  </a:lnTo>
                  <a:lnTo>
                    <a:pt x="199" y="238"/>
                  </a:lnTo>
                  <a:lnTo>
                    <a:pt x="189" y="245"/>
                  </a:lnTo>
                  <a:lnTo>
                    <a:pt x="178" y="251"/>
                  </a:lnTo>
                  <a:lnTo>
                    <a:pt x="167" y="255"/>
                  </a:lnTo>
                  <a:lnTo>
                    <a:pt x="154" y="258"/>
                  </a:lnTo>
                  <a:lnTo>
                    <a:pt x="142" y="259"/>
                  </a:lnTo>
                  <a:lnTo>
                    <a:pt x="129" y="261"/>
                  </a:lnTo>
                  <a:lnTo>
                    <a:pt x="116" y="259"/>
                  </a:lnTo>
                  <a:lnTo>
                    <a:pt x="104" y="258"/>
                  </a:lnTo>
                  <a:lnTo>
                    <a:pt x="91" y="255"/>
                  </a:lnTo>
                  <a:lnTo>
                    <a:pt x="80" y="251"/>
                  </a:lnTo>
                  <a:lnTo>
                    <a:pt x="69" y="245"/>
                  </a:lnTo>
                  <a:lnTo>
                    <a:pt x="59" y="238"/>
                  </a:lnTo>
                  <a:lnTo>
                    <a:pt x="50" y="231"/>
                  </a:lnTo>
                  <a:lnTo>
                    <a:pt x="40" y="223"/>
                  </a:lnTo>
                  <a:lnTo>
                    <a:pt x="33" y="214"/>
                  </a:lnTo>
                  <a:lnTo>
                    <a:pt x="26" y="204"/>
                  </a:lnTo>
                  <a:lnTo>
                    <a:pt x="19" y="194"/>
                  </a:lnTo>
                  <a:lnTo>
                    <a:pt x="14" y="183"/>
                  </a:lnTo>
                  <a:lnTo>
                    <a:pt x="9" y="170"/>
                  </a:lnTo>
                  <a:lnTo>
                    <a:pt x="7" y="159"/>
                  </a:lnTo>
                  <a:lnTo>
                    <a:pt x="5" y="146"/>
                  </a:lnTo>
                  <a:lnTo>
                    <a:pt x="4" y="133"/>
                  </a:lnTo>
                  <a:lnTo>
                    <a:pt x="5" y="120"/>
                  </a:lnTo>
                  <a:lnTo>
                    <a:pt x="7" y="108"/>
                  </a:lnTo>
                  <a:lnTo>
                    <a:pt x="9" y="95"/>
                  </a:lnTo>
                  <a:lnTo>
                    <a:pt x="14" y="83"/>
                  </a:lnTo>
                  <a:lnTo>
                    <a:pt x="19" y="72"/>
                  </a:lnTo>
                  <a:lnTo>
                    <a:pt x="26" y="62"/>
                  </a:lnTo>
                  <a:lnTo>
                    <a:pt x="33" y="52"/>
                  </a:lnTo>
                  <a:lnTo>
                    <a:pt x="40" y="42"/>
                  </a:lnTo>
                  <a:lnTo>
                    <a:pt x="50" y="34"/>
                  </a:lnTo>
                  <a:lnTo>
                    <a:pt x="59" y="27"/>
                  </a:lnTo>
                  <a:lnTo>
                    <a:pt x="69" y="21"/>
                  </a:lnTo>
                  <a:lnTo>
                    <a:pt x="80" y="15"/>
                  </a:lnTo>
                  <a:lnTo>
                    <a:pt x="91" y="11"/>
                  </a:lnTo>
                  <a:lnTo>
                    <a:pt x="104" y="8"/>
                  </a:lnTo>
                  <a:lnTo>
                    <a:pt x="116" y="5"/>
                  </a:lnTo>
                  <a:lnTo>
                    <a:pt x="129" y="5"/>
                  </a:lnTo>
                  <a:lnTo>
                    <a:pt x="142" y="5"/>
                  </a:lnTo>
                  <a:lnTo>
                    <a:pt x="154" y="8"/>
                  </a:lnTo>
                  <a:lnTo>
                    <a:pt x="167" y="11"/>
                  </a:lnTo>
                  <a:lnTo>
                    <a:pt x="178" y="15"/>
                  </a:lnTo>
                  <a:lnTo>
                    <a:pt x="189" y="21"/>
                  </a:lnTo>
                  <a:lnTo>
                    <a:pt x="199" y="27"/>
                  </a:lnTo>
                  <a:lnTo>
                    <a:pt x="208" y="34"/>
                  </a:lnTo>
                  <a:lnTo>
                    <a:pt x="218" y="42"/>
                  </a:lnTo>
                  <a:lnTo>
                    <a:pt x="225" y="52"/>
                  </a:lnTo>
                  <a:lnTo>
                    <a:pt x="233" y="62"/>
                  </a:lnTo>
                  <a:lnTo>
                    <a:pt x="239" y="72"/>
                  </a:lnTo>
                  <a:lnTo>
                    <a:pt x="244" y="83"/>
                  </a:lnTo>
                  <a:lnTo>
                    <a:pt x="249" y="95"/>
                  </a:lnTo>
                  <a:lnTo>
                    <a:pt x="251" y="108"/>
                  </a:lnTo>
                  <a:lnTo>
                    <a:pt x="253" y="120"/>
                  </a:lnTo>
                  <a:lnTo>
                    <a:pt x="254" y="133"/>
                  </a:lnTo>
                  <a:close/>
                </a:path>
              </a:pathLst>
            </a:custGeom>
            <a:solidFill>
              <a:srgbClr val="C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3" name="Freeform 401"/>
            <p:cNvSpPr>
              <a:spLocks noEditPoints="1"/>
            </p:cNvSpPr>
            <p:nvPr/>
          </p:nvSpPr>
          <p:spPr bwMode="auto">
            <a:xfrm>
              <a:off x="4357" y="2335"/>
              <a:ext cx="256" cy="260"/>
            </a:xfrm>
            <a:custGeom>
              <a:avLst/>
              <a:gdLst>
                <a:gd name="T0" fmla="*/ 253 w 256"/>
                <a:gd name="T1" fmla="*/ 104 h 260"/>
                <a:gd name="T2" fmla="*/ 241 w 256"/>
                <a:gd name="T3" fmla="*/ 69 h 260"/>
                <a:gd name="T4" fmla="*/ 218 w 256"/>
                <a:gd name="T5" fmla="*/ 39 h 260"/>
                <a:gd name="T6" fmla="*/ 189 w 256"/>
                <a:gd name="T7" fmla="*/ 16 h 260"/>
                <a:gd name="T8" fmla="*/ 153 w 256"/>
                <a:gd name="T9" fmla="*/ 3 h 260"/>
                <a:gd name="T10" fmla="*/ 115 w 256"/>
                <a:gd name="T11" fmla="*/ 2 h 260"/>
                <a:gd name="T12" fmla="*/ 78 w 256"/>
                <a:gd name="T13" fmla="*/ 10 h 260"/>
                <a:gd name="T14" fmla="*/ 47 w 256"/>
                <a:gd name="T15" fmla="*/ 30 h 260"/>
                <a:gd name="T16" fmla="*/ 22 w 256"/>
                <a:gd name="T17" fmla="*/ 59 h 260"/>
                <a:gd name="T18" fmla="*/ 6 w 256"/>
                <a:gd name="T19" fmla="*/ 91 h 260"/>
                <a:gd name="T20" fmla="*/ 0 w 256"/>
                <a:gd name="T21" fmla="*/ 131 h 260"/>
                <a:gd name="T22" fmla="*/ 6 w 256"/>
                <a:gd name="T23" fmla="*/ 169 h 260"/>
                <a:gd name="T24" fmla="*/ 22 w 256"/>
                <a:gd name="T25" fmla="*/ 204 h 260"/>
                <a:gd name="T26" fmla="*/ 47 w 256"/>
                <a:gd name="T27" fmla="*/ 230 h 260"/>
                <a:gd name="T28" fmla="*/ 78 w 256"/>
                <a:gd name="T29" fmla="*/ 250 h 260"/>
                <a:gd name="T30" fmla="*/ 115 w 256"/>
                <a:gd name="T31" fmla="*/ 260 h 260"/>
                <a:gd name="T32" fmla="*/ 153 w 256"/>
                <a:gd name="T33" fmla="*/ 259 h 260"/>
                <a:gd name="T34" fmla="*/ 189 w 256"/>
                <a:gd name="T35" fmla="*/ 245 h 260"/>
                <a:gd name="T36" fmla="*/ 218 w 256"/>
                <a:gd name="T37" fmla="*/ 223 h 260"/>
                <a:gd name="T38" fmla="*/ 241 w 256"/>
                <a:gd name="T39" fmla="*/ 192 h 260"/>
                <a:gd name="T40" fmla="*/ 253 w 256"/>
                <a:gd name="T41" fmla="*/ 157 h 260"/>
                <a:gd name="T42" fmla="*/ 250 w 256"/>
                <a:gd name="T43" fmla="*/ 131 h 260"/>
                <a:gd name="T44" fmla="*/ 245 w 256"/>
                <a:gd name="T45" fmla="*/ 168 h 260"/>
                <a:gd name="T46" fmla="*/ 230 w 256"/>
                <a:gd name="T47" fmla="*/ 201 h 260"/>
                <a:gd name="T48" fmla="*/ 206 w 256"/>
                <a:gd name="T49" fmla="*/ 228 h 260"/>
                <a:gd name="T50" fmla="*/ 175 w 256"/>
                <a:gd name="T51" fmla="*/ 246 h 260"/>
                <a:gd name="T52" fmla="*/ 141 w 256"/>
                <a:gd name="T53" fmla="*/ 255 h 260"/>
                <a:gd name="T54" fmla="*/ 103 w 256"/>
                <a:gd name="T55" fmla="*/ 253 h 260"/>
                <a:gd name="T56" fmla="*/ 70 w 256"/>
                <a:gd name="T57" fmla="*/ 240 h 260"/>
                <a:gd name="T58" fmla="*/ 42 w 256"/>
                <a:gd name="T59" fmla="*/ 219 h 260"/>
                <a:gd name="T60" fmla="*/ 21 w 256"/>
                <a:gd name="T61" fmla="*/ 191 h 260"/>
                <a:gd name="T62" fmla="*/ 8 w 256"/>
                <a:gd name="T63" fmla="*/ 155 h 260"/>
                <a:gd name="T64" fmla="*/ 6 w 256"/>
                <a:gd name="T65" fmla="*/ 118 h 260"/>
                <a:gd name="T66" fmla="*/ 15 w 256"/>
                <a:gd name="T67" fmla="*/ 81 h 260"/>
                <a:gd name="T68" fmla="*/ 33 w 256"/>
                <a:gd name="T69" fmla="*/ 52 h 260"/>
                <a:gd name="T70" fmla="*/ 60 w 256"/>
                <a:gd name="T71" fmla="*/ 27 h 260"/>
                <a:gd name="T72" fmla="*/ 92 w 256"/>
                <a:gd name="T73" fmla="*/ 12 h 260"/>
                <a:gd name="T74" fmla="*/ 128 w 256"/>
                <a:gd name="T75" fmla="*/ 6 h 260"/>
                <a:gd name="T76" fmla="*/ 164 w 256"/>
                <a:gd name="T77" fmla="*/ 12 h 260"/>
                <a:gd name="T78" fmla="*/ 196 w 256"/>
                <a:gd name="T79" fmla="*/ 27 h 260"/>
                <a:gd name="T80" fmla="*/ 223 w 256"/>
                <a:gd name="T81" fmla="*/ 52 h 260"/>
                <a:gd name="T82" fmla="*/ 241 w 256"/>
                <a:gd name="T83" fmla="*/ 81 h 260"/>
                <a:gd name="T84" fmla="*/ 250 w 256"/>
                <a:gd name="T85" fmla="*/ 118 h 26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6"/>
                <a:gd name="T130" fmla="*/ 0 h 260"/>
                <a:gd name="T131" fmla="*/ 256 w 256"/>
                <a:gd name="T132" fmla="*/ 260 h 26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6" h="260">
                  <a:moveTo>
                    <a:pt x="256" y="131"/>
                  </a:moveTo>
                  <a:lnTo>
                    <a:pt x="255" y="117"/>
                  </a:lnTo>
                  <a:lnTo>
                    <a:pt x="253" y="104"/>
                  </a:lnTo>
                  <a:lnTo>
                    <a:pt x="250" y="91"/>
                  </a:lnTo>
                  <a:lnTo>
                    <a:pt x="245" y="80"/>
                  </a:lnTo>
                  <a:lnTo>
                    <a:pt x="241" y="69"/>
                  </a:lnTo>
                  <a:lnTo>
                    <a:pt x="234" y="59"/>
                  </a:lnTo>
                  <a:lnTo>
                    <a:pt x="227" y="47"/>
                  </a:lnTo>
                  <a:lnTo>
                    <a:pt x="218" y="39"/>
                  </a:lnTo>
                  <a:lnTo>
                    <a:pt x="209" y="30"/>
                  </a:lnTo>
                  <a:lnTo>
                    <a:pt x="199" y="23"/>
                  </a:lnTo>
                  <a:lnTo>
                    <a:pt x="189" y="16"/>
                  </a:lnTo>
                  <a:lnTo>
                    <a:pt x="178" y="10"/>
                  </a:lnTo>
                  <a:lnTo>
                    <a:pt x="166" y="6"/>
                  </a:lnTo>
                  <a:lnTo>
                    <a:pt x="153" y="3"/>
                  </a:lnTo>
                  <a:lnTo>
                    <a:pt x="141" y="2"/>
                  </a:lnTo>
                  <a:lnTo>
                    <a:pt x="128" y="0"/>
                  </a:lnTo>
                  <a:lnTo>
                    <a:pt x="115" y="2"/>
                  </a:lnTo>
                  <a:lnTo>
                    <a:pt x="103" y="3"/>
                  </a:lnTo>
                  <a:lnTo>
                    <a:pt x="90" y="6"/>
                  </a:lnTo>
                  <a:lnTo>
                    <a:pt x="78" y="10"/>
                  </a:lnTo>
                  <a:lnTo>
                    <a:pt x="67" y="16"/>
                  </a:lnTo>
                  <a:lnTo>
                    <a:pt x="57" y="23"/>
                  </a:lnTo>
                  <a:lnTo>
                    <a:pt x="47" y="30"/>
                  </a:lnTo>
                  <a:lnTo>
                    <a:pt x="38" y="39"/>
                  </a:lnTo>
                  <a:lnTo>
                    <a:pt x="29" y="47"/>
                  </a:lnTo>
                  <a:lnTo>
                    <a:pt x="22" y="59"/>
                  </a:lnTo>
                  <a:lnTo>
                    <a:pt x="15" y="69"/>
                  </a:lnTo>
                  <a:lnTo>
                    <a:pt x="11" y="80"/>
                  </a:lnTo>
                  <a:lnTo>
                    <a:pt x="6" y="91"/>
                  </a:lnTo>
                  <a:lnTo>
                    <a:pt x="3" y="104"/>
                  </a:lnTo>
                  <a:lnTo>
                    <a:pt x="1" y="117"/>
                  </a:lnTo>
                  <a:lnTo>
                    <a:pt x="0" y="131"/>
                  </a:lnTo>
                  <a:lnTo>
                    <a:pt x="1" y="144"/>
                  </a:lnTo>
                  <a:lnTo>
                    <a:pt x="3" y="157"/>
                  </a:lnTo>
                  <a:lnTo>
                    <a:pt x="6" y="169"/>
                  </a:lnTo>
                  <a:lnTo>
                    <a:pt x="11" y="181"/>
                  </a:lnTo>
                  <a:lnTo>
                    <a:pt x="15" y="192"/>
                  </a:lnTo>
                  <a:lnTo>
                    <a:pt x="22" y="204"/>
                  </a:lnTo>
                  <a:lnTo>
                    <a:pt x="29" y="213"/>
                  </a:lnTo>
                  <a:lnTo>
                    <a:pt x="38" y="223"/>
                  </a:lnTo>
                  <a:lnTo>
                    <a:pt x="47" y="230"/>
                  </a:lnTo>
                  <a:lnTo>
                    <a:pt x="57" y="239"/>
                  </a:lnTo>
                  <a:lnTo>
                    <a:pt x="67" y="245"/>
                  </a:lnTo>
                  <a:lnTo>
                    <a:pt x="78" y="250"/>
                  </a:lnTo>
                  <a:lnTo>
                    <a:pt x="90" y="255"/>
                  </a:lnTo>
                  <a:lnTo>
                    <a:pt x="103" y="259"/>
                  </a:lnTo>
                  <a:lnTo>
                    <a:pt x="115" y="260"/>
                  </a:lnTo>
                  <a:lnTo>
                    <a:pt x="128" y="260"/>
                  </a:lnTo>
                  <a:lnTo>
                    <a:pt x="141" y="260"/>
                  </a:lnTo>
                  <a:lnTo>
                    <a:pt x="153" y="259"/>
                  </a:lnTo>
                  <a:lnTo>
                    <a:pt x="166" y="255"/>
                  </a:lnTo>
                  <a:lnTo>
                    <a:pt x="178" y="250"/>
                  </a:lnTo>
                  <a:lnTo>
                    <a:pt x="189" y="245"/>
                  </a:lnTo>
                  <a:lnTo>
                    <a:pt x="199" y="239"/>
                  </a:lnTo>
                  <a:lnTo>
                    <a:pt x="209" y="230"/>
                  </a:lnTo>
                  <a:lnTo>
                    <a:pt x="218" y="223"/>
                  </a:lnTo>
                  <a:lnTo>
                    <a:pt x="227" y="213"/>
                  </a:lnTo>
                  <a:lnTo>
                    <a:pt x="234" y="204"/>
                  </a:lnTo>
                  <a:lnTo>
                    <a:pt x="241" y="192"/>
                  </a:lnTo>
                  <a:lnTo>
                    <a:pt x="245" y="181"/>
                  </a:lnTo>
                  <a:lnTo>
                    <a:pt x="250" y="169"/>
                  </a:lnTo>
                  <a:lnTo>
                    <a:pt x="253" y="157"/>
                  </a:lnTo>
                  <a:lnTo>
                    <a:pt x="255" y="144"/>
                  </a:lnTo>
                  <a:lnTo>
                    <a:pt x="256" y="131"/>
                  </a:lnTo>
                  <a:close/>
                  <a:moveTo>
                    <a:pt x="250" y="131"/>
                  </a:moveTo>
                  <a:lnTo>
                    <a:pt x="250" y="144"/>
                  </a:lnTo>
                  <a:lnTo>
                    <a:pt x="248" y="155"/>
                  </a:lnTo>
                  <a:lnTo>
                    <a:pt x="245" y="168"/>
                  </a:lnTo>
                  <a:lnTo>
                    <a:pt x="241" y="179"/>
                  </a:lnTo>
                  <a:lnTo>
                    <a:pt x="235" y="191"/>
                  </a:lnTo>
                  <a:lnTo>
                    <a:pt x="230" y="201"/>
                  </a:lnTo>
                  <a:lnTo>
                    <a:pt x="223" y="211"/>
                  </a:lnTo>
                  <a:lnTo>
                    <a:pt x="214" y="219"/>
                  </a:lnTo>
                  <a:lnTo>
                    <a:pt x="206" y="228"/>
                  </a:lnTo>
                  <a:lnTo>
                    <a:pt x="196" y="235"/>
                  </a:lnTo>
                  <a:lnTo>
                    <a:pt x="186" y="240"/>
                  </a:lnTo>
                  <a:lnTo>
                    <a:pt x="175" y="246"/>
                  </a:lnTo>
                  <a:lnTo>
                    <a:pt x="164" y="250"/>
                  </a:lnTo>
                  <a:lnTo>
                    <a:pt x="153" y="253"/>
                  </a:lnTo>
                  <a:lnTo>
                    <a:pt x="141" y="255"/>
                  </a:lnTo>
                  <a:lnTo>
                    <a:pt x="128" y="256"/>
                  </a:lnTo>
                  <a:lnTo>
                    <a:pt x="115" y="255"/>
                  </a:lnTo>
                  <a:lnTo>
                    <a:pt x="103" y="253"/>
                  </a:lnTo>
                  <a:lnTo>
                    <a:pt x="92" y="250"/>
                  </a:lnTo>
                  <a:lnTo>
                    <a:pt x="81" y="246"/>
                  </a:lnTo>
                  <a:lnTo>
                    <a:pt x="70" y="240"/>
                  </a:lnTo>
                  <a:lnTo>
                    <a:pt x="60" y="235"/>
                  </a:lnTo>
                  <a:lnTo>
                    <a:pt x="50" y="228"/>
                  </a:lnTo>
                  <a:lnTo>
                    <a:pt x="42" y="219"/>
                  </a:lnTo>
                  <a:lnTo>
                    <a:pt x="33" y="211"/>
                  </a:lnTo>
                  <a:lnTo>
                    <a:pt x="26" y="201"/>
                  </a:lnTo>
                  <a:lnTo>
                    <a:pt x="21" y="191"/>
                  </a:lnTo>
                  <a:lnTo>
                    <a:pt x="15" y="179"/>
                  </a:lnTo>
                  <a:lnTo>
                    <a:pt x="11" y="168"/>
                  </a:lnTo>
                  <a:lnTo>
                    <a:pt x="8" y="155"/>
                  </a:lnTo>
                  <a:lnTo>
                    <a:pt x="6" y="144"/>
                  </a:lnTo>
                  <a:lnTo>
                    <a:pt x="6" y="131"/>
                  </a:lnTo>
                  <a:lnTo>
                    <a:pt x="6" y="118"/>
                  </a:lnTo>
                  <a:lnTo>
                    <a:pt x="8" y="106"/>
                  </a:lnTo>
                  <a:lnTo>
                    <a:pt x="11" y="94"/>
                  </a:lnTo>
                  <a:lnTo>
                    <a:pt x="15" y="81"/>
                  </a:lnTo>
                  <a:lnTo>
                    <a:pt x="21" y="71"/>
                  </a:lnTo>
                  <a:lnTo>
                    <a:pt x="26" y="62"/>
                  </a:lnTo>
                  <a:lnTo>
                    <a:pt x="33" y="52"/>
                  </a:lnTo>
                  <a:lnTo>
                    <a:pt x="42" y="42"/>
                  </a:lnTo>
                  <a:lnTo>
                    <a:pt x="50" y="35"/>
                  </a:lnTo>
                  <a:lnTo>
                    <a:pt x="60" y="27"/>
                  </a:lnTo>
                  <a:lnTo>
                    <a:pt x="70" y="20"/>
                  </a:lnTo>
                  <a:lnTo>
                    <a:pt x="81" y="16"/>
                  </a:lnTo>
                  <a:lnTo>
                    <a:pt x="92" y="12"/>
                  </a:lnTo>
                  <a:lnTo>
                    <a:pt x="103" y="8"/>
                  </a:lnTo>
                  <a:lnTo>
                    <a:pt x="115" y="6"/>
                  </a:lnTo>
                  <a:lnTo>
                    <a:pt x="128" y="6"/>
                  </a:lnTo>
                  <a:lnTo>
                    <a:pt x="141" y="6"/>
                  </a:lnTo>
                  <a:lnTo>
                    <a:pt x="153" y="8"/>
                  </a:lnTo>
                  <a:lnTo>
                    <a:pt x="164" y="12"/>
                  </a:lnTo>
                  <a:lnTo>
                    <a:pt x="175" y="16"/>
                  </a:lnTo>
                  <a:lnTo>
                    <a:pt x="186" y="20"/>
                  </a:lnTo>
                  <a:lnTo>
                    <a:pt x="196" y="27"/>
                  </a:lnTo>
                  <a:lnTo>
                    <a:pt x="206" y="35"/>
                  </a:lnTo>
                  <a:lnTo>
                    <a:pt x="214" y="42"/>
                  </a:lnTo>
                  <a:lnTo>
                    <a:pt x="223" y="52"/>
                  </a:lnTo>
                  <a:lnTo>
                    <a:pt x="230" y="62"/>
                  </a:lnTo>
                  <a:lnTo>
                    <a:pt x="235" y="71"/>
                  </a:lnTo>
                  <a:lnTo>
                    <a:pt x="241" y="81"/>
                  </a:lnTo>
                  <a:lnTo>
                    <a:pt x="245" y="94"/>
                  </a:lnTo>
                  <a:lnTo>
                    <a:pt x="248" y="106"/>
                  </a:lnTo>
                  <a:lnTo>
                    <a:pt x="250" y="118"/>
                  </a:lnTo>
                  <a:lnTo>
                    <a:pt x="250" y="131"/>
                  </a:lnTo>
                  <a:close/>
                </a:path>
              </a:pathLst>
            </a:custGeom>
            <a:solidFill>
              <a:srgbClr val="CFDFD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4" name="Freeform 402"/>
            <p:cNvSpPr>
              <a:spLocks noEditPoints="1"/>
            </p:cNvSpPr>
            <p:nvPr/>
          </p:nvSpPr>
          <p:spPr bwMode="auto">
            <a:xfrm>
              <a:off x="4360" y="2338"/>
              <a:ext cx="250" cy="256"/>
            </a:xfrm>
            <a:custGeom>
              <a:avLst/>
              <a:gdLst>
                <a:gd name="T0" fmla="*/ 247 w 250"/>
                <a:gd name="T1" fmla="*/ 103 h 256"/>
                <a:gd name="T2" fmla="*/ 235 w 250"/>
                <a:gd name="T3" fmla="*/ 67 h 256"/>
                <a:gd name="T4" fmla="*/ 214 w 250"/>
                <a:gd name="T5" fmla="*/ 37 h 256"/>
                <a:gd name="T6" fmla="*/ 185 w 250"/>
                <a:gd name="T7" fmla="*/ 16 h 256"/>
                <a:gd name="T8" fmla="*/ 150 w 250"/>
                <a:gd name="T9" fmla="*/ 3 h 256"/>
                <a:gd name="T10" fmla="*/ 112 w 250"/>
                <a:gd name="T11" fmla="*/ 0 h 256"/>
                <a:gd name="T12" fmla="*/ 76 w 250"/>
                <a:gd name="T13" fmla="*/ 10 h 256"/>
                <a:gd name="T14" fmla="*/ 46 w 250"/>
                <a:gd name="T15" fmla="*/ 29 h 256"/>
                <a:gd name="T16" fmla="*/ 22 w 250"/>
                <a:gd name="T17" fmla="*/ 57 h 256"/>
                <a:gd name="T18" fmla="*/ 5 w 250"/>
                <a:gd name="T19" fmla="*/ 90 h 256"/>
                <a:gd name="T20" fmla="*/ 0 w 250"/>
                <a:gd name="T21" fmla="*/ 128 h 256"/>
                <a:gd name="T22" fmla="*/ 5 w 250"/>
                <a:gd name="T23" fmla="*/ 165 h 256"/>
                <a:gd name="T24" fmla="*/ 22 w 250"/>
                <a:gd name="T25" fmla="*/ 199 h 256"/>
                <a:gd name="T26" fmla="*/ 46 w 250"/>
                <a:gd name="T27" fmla="*/ 226 h 256"/>
                <a:gd name="T28" fmla="*/ 76 w 250"/>
                <a:gd name="T29" fmla="*/ 246 h 256"/>
                <a:gd name="T30" fmla="*/ 112 w 250"/>
                <a:gd name="T31" fmla="*/ 254 h 256"/>
                <a:gd name="T32" fmla="*/ 150 w 250"/>
                <a:gd name="T33" fmla="*/ 253 h 256"/>
                <a:gd name="T34" fmla="*/ 185 w 250"/>
                <a:gd name="T35" fmla="*/ 240 h 256"/>
                <a:gd name="T36" fmla="*/ 214 w 250"/>
                <a:gd name="T37" fmla="*/ 218 h 256"/>
                <a:gd name="T38" fmla="*/ 235 w 250"/>
                <a:gd name="T39" fmla="*/ 189 h 256"/>
                <a:gd name="T40" fmla="*/ 247 w 250"/>
                <a:gd name="T41" fmla="*/ 154 h 256"/>
                <a:gd name="T42" fmla="*/ 245 w 250"/>
                <a:gd name="T43" fmla="*/ 128 h 256"/>
                <a:gd name="T44" fmla="*/ 239 w 250"/>
                <a:gd name="T45" fmla="*/ 164 h 256"/>
                <a:gd name="T46" fmla="*/ 225 w 250"/>
                <a:gd name="T47" fmla="*/ 196 h 256"/>
                <a:gd name="T48" fmla="*/ 201 w 250"/>
                <a:gd name="T49" fmla="*/ 222 h 256"/>
                <a:gd name="T50" fmla="*/ 172 w 250"/>
                <a:gd name="T51" fmla="*/ 240 h 256"/>
                <a:gd name="T52" fmla="*/ 138 w 250"/>
                <a:gd name="T53" fmla="*/ 250 h 256"/>
                <a:gd name="T54" fmla="*/ 101 w 250"/>
                <a:gd name="T55" fmla="*/ 247 h 256"/>
                <a:gd name="T56" fmla="*/ 68 w 250"/>
                <a:gd name="T57" fmla="*/ 236 h 256"/>
                <a:gd name="T58" fmla="*/ 40 w 250"/>
                <a:gd name="T59" fmla="*/ 215 h 256"/>
                <a:gd name="T60" fmla="*/ 19 w 250"/>
                <a:gd name="T61" fmla="*/ 186 h 256"/>
                <a:gd name="T62" fmla="*/ 8 w 250"/>
                <a:gd name="T63" fmla="*/ 152 h 256"/>
                <a:gd name="T64" fmla="*/ 5 w 250"/>
                <a:gd name="T65" fmla="*/ 115 h 256"/>
                <a:gd name="T66" fmla="*/ 15 w 250"/>
                <a:gd name="T67" fmla="*/ 80 h 256"/>
                <a:gd name="T68" fmla="*/ 32 w 250"/>
                <a:gd name="T69" fmla="*/ 50 h 256"/>
                <a:gd name="T70" fmla="*/ 58 w 250"/>
                <a:gd name="T71" fmla="*/ 26 h 256"/>
                <a:gd name="T72" fmla="*/ 89 w 250"/>
                <a:gd name="T73" fmla="*/ 10 h 256"/>
                <a:gd name="T74" fmla="*/ 125 w 250"/>
                <a:gd name="T75" fmla="*/ 5 h 256"/>
                <a:gd name="T76" fmla="*/ 161 w 250"/>
                <a:gd name="T77" fmla="*/ 10 h 256"/>
                <a:gd name="T78" fmla="*/ 192 w 250"/>
                <a:gd name="T79" fmla="*/ 26 h 256"/>
                <a:gd name="T80" fmla="*/ 218 w 250"/>
                <a:gd name="T81" fmla="*/ 50 h 256"/>
                <a:gd name="T82" fmla="*/ 236 w 250"/>
                <a:gd name="T83" fmla="*/ 80 h 256"/>
                <a:gd name="T84" fmla="*/ 245 w 250"/>
                <a:gd name="T85" fmla="*/ 115 h 25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50"/>
                <a:gd name="T130" fmla="*/ 0 h 256"/>
                <a:gd name="T131" fmla="*/ 250 w 250"/>
                <a:gd name="T132" fmla="*/ 256 h 25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50" h="256">
                  <a:moveTo>
                    <a:pt x="250" y="128"/>
                  </a:moveTo>
                  <a:lnTo>
                    <a:pt x="249" y="115"/>
                  </a:lnTo>
                  <a:lnTo>
                    <a:pt x="247" y="103"/>
                  </a:lnTo>
                  <a:lnTo>
                    <a:pt x="245" y="90"/>
                  </a:lnTo>
                  <a:lnTo>
                    <a:pt x="240" y="78"/>
                  </a:lnTo>
                  <a:lnTo>
                    <a:pt x="235" y="67"/>
                  </a:lnTo>
                  <a:lnTo>
                    <a:pt x="229" y="57"/>
                  </a:lnTo>
                  <a:lnTo>
                    <a:pt x="221" y="47"/>
                  </a:lnTo>
                  <a:lnTo>
                    <a:pt x="214" y="37"/>
                  </a:lnTo>
                  <a:lnTo>
                    <a:pt x="204" y="29"/>
                  </a:lnTo>
                  <a:lnTo>
                    <a:pt x="195" y="22"/>
                  </a:lnTo>
                  <a:lnTo>
                    <a:pt x="185" y="16"/>
                  </a:lnTo>
                  <a:lnTo>
                    <a:pt x="174" y="10"/>
                  </a:lnTo>
                  <a:lnTo>
                    <a:pt x="163" y="6"/>
                  </a:lnTo>
                  <a:lnTo>
                    <a:pt x="150" y="3"/>
                  </a:lnTo>
                  <a:lnTo>
                    <a:pt x="138" y="0"/>
                  </a:lnTo>
                  <a:lnTo>
                    <a:pt x="125" y="0"/>
                  </a:lnTo>
                  <a:lnTo>
                    <a:pt x="112" y="0"/>
                  </a:lnTo>
                  <a:lnTo>
                    <a:pt x="100" y="3"/>
                  </a:lnTo>
                  <a:lnTo>
                    <a:pt x="87" y="6"/>
                  </a:lnTo>
                  <a:lnTo>
                    <a:pt x="76" y="10"/>
                  </a:lnTo>
                  <a:lnTo>
                    <a:pt x="65" y="16"/>
                  </a:lnTo>
                  <a:lnTo>
                    <a:pt x="55" y="22"/>
                  </a:lnTo>
                  <a:lnTo>
                    <a:pt x="46" y="29"/>
                  </a:lnTo>
                  <a:lnTo>
                    <a:pt x="36" y="37"/>
                  </a:lnTo>
                  <a:lnTo>
                    <a:pt x="29" y="47"/>
                  </a:lnTo>
                  <a:lnTo>
                    <a:pt x="22" y="57"/>
                  </a:lnTo>
                  <a:lnTo>
                    <a:pt x="15" y="67"/>
                  </a:lnTo>
                  <a:lnTo>
                    <a:pt x="10" y="78"/>
                  </a:lnTo>
                  <a:lnTo>
                    <a:pt x="5" y="90"/>
                  </a:lnTo>
                  <a:lnTo>
                    <a:pt x="3" y="103"/>
                  </a:lnTo>
                  <a:lnTo>
                    <a:pt x="1" y="115"/>
                  </a:lnTo>
                  <a:lnTo>
                    <a:pt x="0" y="128"/>
                  </a:lnTo>
                  <a:lnTo>
                    <a:pt x="1" y="141"/>
                  </a:lnTo>
                  <a:lnTo>
                    <a:pt x="3" y="154"/>
                  </a:lnTo>
                  <a:lnTo>
                    <a:pt x="5" y="165"/>
                  </a:lnTo>
                  <a:lnTo>
                    <a:pt x="10" y="178"/>
                  </a:lnTo>
                  <a:lnTo>
                    <a:pt x="15" y="189"/>
                  </a:lnTo>
                  <a:lnTo>
                    <a:pt x="22" y="199"/>
                  </a:lnTo>
                  <a:lnTo>
                    <a:pt x="29" y="209"/>
                  </a:lnTo>
                  <a:lnTo>
                    <a:pt x="36" y="218"/>
                  </a:lnTo>
                  <a:lnTo>
                    <a:pt x="46" y="226"/>
                  </a:lnTo>
                  <a:lnTo>
                    <a:pt x="55" y="233"/>
                  </a:lnTo>
                  <a:lnTo>
                    <a:pt x="65" y="240"/>
                  </a:lnTo>
                  <a:lnTo>
                    <a:pt x="76" y="246"/>
                  </a:lnTo>
                  <a:lnTo>
                    <a:pt x="87" y="250"/>
                  </a:lnTo>
                  <a:lnTo>
                    <a:pt x="100" y="253"/>
                  </a:lnTo>
                  <a:lnTo>
                    <a:pt x="112" y="254"/>
                  </a:lnTo>
                  <a:lnTo>
                    <a:pt x="125" y="256"/>
                  </a:lnTo>
                  <a:lnTo>
                    <a:pt x="138" y="254"/>
                  </a:lnTo>
                  <a:lnTo>
                    <a:pt x="150" y="253"/>
                  </a:lnTo>
                  <a:lnTo>
                    <a:pt x="163" y="250"/>
                  </a:lnTo>
                  <a:lnTo>
                    <a:pt x="174" y="246"/>
                  </a:lnTo>
                  <a:lnTo>
                    <a:pt x="185" y="240"/>
                  </a:lnTo>
                  <a:lnTo>
                    <a:pt x="195" y="233"/>
                  </a:lnTo>
                  <a:lnTo>
                    <a:pt x="204" y="226"/>
                  </a:lnTo>
                  <a:lnTo>
                    <a:pt x="214" y="218"/>
                  </a:lnTo>
                  <a:lnTo>
                    <a:pt x="221" y="209"/>
                  </a:lnTo>
                  <a:lnTo>
                    <a:pt x="229" y="199"/>
                  </a:lnTo>
                  <a:lnTo>
                    <a:pt x="235" y="189"/>
                  </a:lnTo>
                  <a:lnTo>
                    <a:pt x="240" y="178"/>
                  </a:lnTo>
                  <a:lnTo>
                    <a:pt x="245" y="165"/>
                  </a:lnTo>
                  <a:lnTo>
                    <a:pt x="247" y="154"/>
                  </a:lnTo>
                  <a:lnTo>
                    <a:pt x="249" y="141"/>
                  </a:lnTo>
                  <a:lnTo>
                    <a:pt x="250" y="128"/>
                  </a:lnTo>
                  <a:close/>
                  <a:moveTo>
                    <a:pt x="245" y="128"/>
                  </a:moveTo>
                  <a:lnTo>
                    <a:pt x="245" y="141"/>
                  </a:lnTo>
                  <a:lnTo>
                    <a:pt x="243" y="152"/>
                  </a:lnTo>
                  <a:lnTo>
                    <a:pt x="239" y="164"/>
                  </a:lnTo>
                  <a:lnTo>
                    <a:pt x="236" y="175"/>
                  </a:lnTo>
                  <a:lnTo>
                    <a:pt x="231" y="186"/>
                  </a:lnTo>
                  <a:lnTo>
                    <a:pt x="225" y="196"/>
                  </a:lnTo>
                  <a:lnTo>
                    <a:pt x="218" y="206"/>
                  </a:lnTo>
                  <a:lnTo>
                    <a:pt x="210" y="215"/>
                  </a:lnTo>
                  <a:lnTo>
                    <a:pt x="201" y="222"/>
                  </a:lnTo>
                  <a:lnTo>
                    <a:pt x="192" y="229"/>
                  </a:lnTo>
                  <a:lnTo>
                    <a:pt x="182" y="236"/>
                  </a:lnTo>
                  <a:lnTo>
                    <a:pt x="172" y="240"/>
                  </a:lnTo>
                  <a:lnTo>
                    <a:pt x="161" y="245"/>
                  </a:lnTo>
                  <a:lnTo>
                    <a:pt x="149" y="247"/>
                  </a:lnTo>
                  <a:lnTo>
                    <a:pt x="138" y="250"/>
                  </a:lnTo>
                  <a:lnTo>
                    <a:pt x="125" y="250"/>
                  </a:lnTo>
                  <a:lnTo>
                    <a:pt x="112" y="250"/>
                  </a:lnTo>
                  <a:lnTo>
                    <a:pt x="101" y="247"/>
                  </a:lnTo>
                  <a:lnTo>
                    <a:pt x="89" y="245"/>
                  </a:lnTo>
                  <a:lnTo>
                    <a:pt x="78" y="240"/>
                  </a:lnTo>
                  <a:lnTo>
                    <a:pt x="68" y="236"/>
                  </a:lnTo>
                  <a:lnTo>
                    <a:pt x="58" y="229"/>
                  </a:lnTo>
                  <a:lnTo>
                    <a:pt x="49" y="222"/>
                  </a:lnTo>
                  <a:lnTo>
                    <a:pt x="40" y="215"/>
                  </a:lnTo>
                  <a:lnTo>
                    <a:pt x="32" y="206"/>
                  </a:lnTo>
                  <a:lnTo>
                    <a:pt x="26" y="196"/>
                  </a:lnTo>
                  <a:lnTo>
                    <a:pt x="19" y="186"/>
                  </a:lnTo>
                  <a:lnTo>
                    <a:pt x="15" y="175"/>
                  </a:lnTo>
                  <a:lnTo>
                    <a:pt x="11" y="164"/>
                  </a:lnTo>
                  <a:lnTo>
                    <a:pt x="8" y="152"/>
                  </a:lnTo>
                  <a:lnTo>
                    <a:pt x="5" y="141"/>
                  </a:lnTo>
                  <a:lnTo>
                    <a:pt x="5" y="128"/>
                  </a:lnTo>
                  <a:lnTo>
                    <a:pt x="5" y="115"/>
                  </a:lnTo>
                  <a:lnTo>
                    <a:pt x="8" y="103"/>
                  </a:lnTo>
                  <a:lnTo>
                    <a:pt x="11" y="91"/>
                  </a:lnTo>
                  <a:lnTo>
                    <a:pt x="15" y="80"/>
                  </a:lnTo>
                  <a:lnTo>
                    <a:pt x="19" y="70"/>
                  </a:lnTo>
                  <a:lnTo>
                    <a:pt x="26" y="60"/>
                  </a:lnTo>
                  <a:lnTo>
                    <a:pt x="32" y="50"/>
                  </a:lnTo>
                  <a:lnTo>
                    <a:pt x="40" y="41"/>
                  </a:lnTo>
                  <a:lnTo>
                    <a:pt x="49" y="33"/>
                  </a:lnTo>
                  <a:lnTo>
                    <a:pt x="58" y="26"/>
                  </a:lnTo>
                  <a:lnTo>
                    <a:pt x="68" y="20"/>
                  </a:lnTo>
                  <a:lnTo>
                    <a:pt x="78" y="14"/>
                  </a:lnTo>
                  <a:lnTo>
                    <a:pt x="89" y="10"/>
                  </a:lnTo>
                  <a:lnTo>
                    <a:pt x="101" y="7"/>
                  </a:lnTo>
                  <a:lnTo>
                    <a:pt x="112" y="6"/>
                  </a:lnTo>
                  <a:lnTo>
                    <a:pt x="125" y="5"/>
                  </a:lnTo>
                  <a:lnTo>
                    <a:pt x="138" y="6"/>
                  </a:lnTo>
                  <a:lnTo>
                    <a:pt x="149" y="7"/>
                  </a:lnTo>
                  <a:lnTo>
                    <a:pt x="161" y="10"/>
                  </a:lnTo>
                  <a:lnTo>
                    <a:pt x="172" y="14"/>
                  </a:lnTo>
                  <a:lnTo>
                    <a:pt x="182" y="20"/>
                  </a:lnTo>
                  <a:lnTo>
                    <a:pt x="192" y="26"/>
                  </a:lnTo>
                  <a:lnTo>
                    <a:pt x="201" y="33"/>
                  </a:lnTo>
                  <a:lnTo>
                    <a:pt x="210" y="41"/>
                  </a:lnTo>
                  <a:lnTo>
                    <a:pt x="218" y="50"/>
                  </a:lnTo>
                  <a:lnTo>
                    <a:pt x="225" y="60"/>
                  </a:lnTo>
                  <a:lnTo>
                    <a:pt x="231" y="70"/>
                  </a:lnTo>
                  <a:lnTo>
                    <a:pt x="236" y="80"/>
                  </a:lnTo>
                  <a:lnTo>
                    <a:pt x="239" y="91"/>
                  </a:lnTo>
                  <a:lnTo>
                    <a:pt x="243" y="103"/>
                  </a:lnTo>
                  <a:lnTo>
                    <a:pt x="245" y="115"/>
                  </a:lnTo>
                  <a:lnTo>
                    <a:pt x="245" y="128"/>
                  </a:lnTo>
                  <a:close/>
                </a:path>
              </a:pathLst>
            </a:custGeom>
            <a:solidFill>
              <a:srgbClr val="D4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5" name="Freeform 403"/>
            <p:cNvSpPr>
              <a:spLocks noEditPoints="1"/>
            </p:cNvSpPr>
            <p:nvPr/>
          </p:nvSpPr>
          <p:spPr bwMode="auto">
            <a:xfrm>
              <a:off x="4363" y="2341"/>
              <a:ext cx="244" cy="250"/>
            </a:xfrm>
            <a:custGeom>
              <a:avLst/>
              <a:gdLst>
                <a:gd name="T0" fmla="*/ 242 w 244"/>
                <a:gd name="T1" fmla="*/ 100 h 250"/>
                <a:gd name="T2" fmla="*/ 229 w 244"/>
                <a:gd name="T3" fmla="*/ 65 h 250"/>
                <a:gd name="T4" fmla="*/ 208 w 244"/>
                <a:gd name="T5" fmla="*/ 36 h 250"/>
                <a:gd name="T6" fmla="*/ 180 w 244"/>
                <a:gd name="T7" fmla="*/ 14 h 250"/>
                <a:gd name="T8" fmla="*/ 147 w 244"/>
                <a:gd name="T9" fmla="*/ 2 h 250"/>
                <a:gd name="T10" fmla="*/ 109 w 244"/>
                <a:gd name="T11" fmla="*/ 0 h 250"/>
                <a:gd name="T12" fmla="*/ 75 w 244"/>
                <a:gd name="T13" fmla="*/ 10 h 250"/>
                <a:gd name="T14" fmla="*/ 44 w 244"/>
                <a:gd name="T15" fmla="*/ 29 h 250"/>
                <a:gd name="T16" fmla="*/ 20 w 244"/>
                <a:gd name="T17" fmla="*/ 56 h 250"/>
                <a:gd name="T18" fmla="*/ 5 w 244"/>
                <a:gd name="T19" fmla="*/ 88 h 250"/>
                <a:gd name="T20" fmla="*/ 0 w 244"/>
                <a:gd name="T21" fmla="*/ 125 h 250"/>
                <a:gd name="T22" fmla="*/ 5 w 244"/>
                <a:gd name="T23" fmla="*/ 162 h 250"/>
                <a:gd name="T24" fmla="*/ 20 w 244"/>
                <a:gd name="T25" fmla="*/ 195 h 250"/>
                <a:gd name="T26" fmla="*/ 44 w 244"/>
                <a:gd name="T27" fmla="*/ 222 h 250"/>
                <a:gd name="T28" fmla="*/ 75 w 244"/>
                <a:gd name="T29" fmla="*/ 240 h 250"/>
                <a:gd name="T30" fmla="*/ 109 w 244"/>
                <a:gd name="T31" fmla="*/ 249 h 250"/>
                <a:gd name="T32" fmla="*/ 147 w 244"/>
                <a:gd name="T33" fmla="*/ 247 h 250"/>
                <a:gd name="T34" fmla="*/ 180 w 244"/>
                <a:gd name="T35" fmla="*/ 234 h 250"/>
                <a:gd name="T36" fmla="*/ 208 w 244"/>
                <a:gd name="T37" fmla="*/ 213 h 250"/>
                <a:gd name="T38" fmla="*/ 229 w 244"/>
                <a:gd name="T39" fmla="*/ 185 h 250"/>
                <a:gd name="T40" fmla="*/ 242 w 244"/>
                <a:gd name="T41" fmla="*/ 149 h 250"/>
                <a:gd name="T42" fmla="*/ 239 w 244"/>
                <a:gd name="T43" fmla="*/ 125 h 250"/>
                <a:gd name="T44" fmla="*/ 235 w 244"/>
                <a:gd name="T45" fmla="*/ 161 h 250"/>
                <a:gd name="T46" fmla="*/ 219 w 244"/>
                <a:gd name="T47" fmla="*/ 192 h 250"/>
                <a:gd name="T48" fmla="*/ 197 w 244"/>
                <a:gd name="T49" fmla="*/ 217 h 250"/>
                <a:gd name="T50" fmla="*/ 168 w 244"/>
                <a:gd name="T51" fmla="*/ 236 h 250"/>
                <a:gd name="T52" fmla="*/ 135 w 244"/>
                <a:gd name="T53" fmla="*/ 244 h 250"/>
                <a:gd name="T54" fmla="*/ 98 w 244"/>
                <a:gd name="T55" fmla="*/ 242 h 250"/>
                <a:gd name="T56" fmla="*/ 66 w 244"/>
                <a:gd name="T57" fmla="*/ 230 h 250"/>
                <a:gd name="T58" fmla="*/ 39 w 244"/>
                <a:gd name="T59" fmla="*/ 209 h 250"/>
                <a:gd name="T60" fmla="*/ 19 w 244"/>
                <a:gd name="T61" fmla="*/ 182 h 250"/>
                <a:gd name="T62" fmla="*/ 7 w 244"/>
                <a:gd name="T63" fmla="*/ 149 h 250"/>
                <a:gd name="T64" fmla="*/ 5 w 244"/>
                <a:gd name="T65" fmla="*/ 112 h 250"/>
                <a:gd name="T66" fmla="*/ 14 w 244"/>
                <a:gd name="T67" fmla="*/ 78 h 250"/>
                <a:gd name="T68" fmla="*/ 32 w 244"/>
                <a:gd name="T69" fmla="*/ 48 h 250"/>
                <a:gd name="T70" fmla="*/ 57 w 244"/>
                <a:gd name="T71" fmla="*/ 26 h 250"/>
                <a:gd name="T72" fmla="*/ 87 w 244"/>
                <a:gd name="T73" fmla="*/ 10 h 250"/>
                <a:gd name="T74" fmla="*/ 122 w 244"/>
                <a:gd name="T75" fmla="*/ 4 h 250"/>
                <a:gd name="T76" fmla="*/ 157 w 244"/>
                <a:gd name="T77" fmla="*/ 10 h 250"/>
                <a:gd name="T78" fmla="*/ 187 w 244"/>
                <a:gd name="T79" fmla="*/ 26 h 250"/>
                <a:gd name="T80" fmla="*/ 212 w 244"/>
                <a:gd name="T81" fmla="*/ 48 h 250"/>
                <a:gd name="T82" fmla="*/ 230 w 244"/>
                <a:gd name="T83" fmla="*/ 78 h 250"/>
                <a:gd name="T84" fmla="*/ 239 w 244"/>
                <a:gd name="T85" fmla="*/ 112 h 25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4"/>
                <a:gd name="T130" fmla="*/ 0 h 250"/>
                <a:gd name="T131" fmla="*/ 244 w 244"/>
                <a:gd name="T132" fmla="*/ 250 h 25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4" h="250">
                  <a:moveTo>
                    <a:pt x="244" y="125"/>
                  </a:moveTo>
                  <a:lnTo>
                    <a:pt x="244" y="112"/>
                  </a:lnTo>
                  <a:lnTo>
                    <a:pt x="242" y="100"/>
                  </a:lnTo>
                  <a:lnTo>
                    <a:pt x="239" y="88"/>
                  </a:lnTo>
                  <a:lnTo>
                    <a:pt x="235" y="75"/>
                  </a:lnTo>
                  <a:lnTo>
                    <a:pt x="229" y="65"/>
                  </a:lnTo>
                  <a:lnTo>
                    <a:pt x="224" y="56"/>
                  </a:lnTo>
                  <a:lnTo>
                    <a:pt x="217" y="46"/>
                  </a:lnTo>
                  <a:lnTo>
                    <a:pt x="208" y="36"/>
                  </a:lnTo>
                  <a:lnTo>
                    <a:pt x="200" y="29"/>
                  </a:lnTo>
                  <a:lnTo>
                    <a:pt x="190" y="21"/>
                  </a:lnTo>
                  <a:lnTo>
                    <a:pt x="180" y="14"/>
                  </a:lnTo>
                  <a:lnTo>
                    <a:pt x="169" y="10"/>
                  </a:lnTo>
                  <a:lnTo>
                    <a:pt x="158" y="6"/>
                  </a:lnTo>
                  <a:lnTo>
                    <a:pt x="147" y="2"/>
                  </a:lnTo>
                  <a:lnTo>
                    <a:pt x="135" y="0"/>
                  </a:lnTo>
                  <a:lnTo>
                    <a:pt x="122" y="0"/>
                  </a:lnTo>
                  <a:lnTo>
                    <a:pt x="109" y="0"/>
                  </a:lnTo>
                  <a:lnTo>
                    <a:pt x="97" y="2"/>
                  </a:lnTo>
                  <a:lnTo>
                    <a:pt x="86" y="6"/>
                  </a:lnTo>
                  <a:lnTo>
                    <a:pt x="75" y="10"/>
                  </a:lnTo>
                  <a:lnTo>
                    <a:pt x="64" y="14"/>
                  </a:lnTo>
                  <a:lnTo>
                    <a:pt x="54" y="21"/>
                  </a:lnTo>
                  <a:lnTo>
                    <a:pt x="44" y="29"/>
                  </a:lnTo>
                  <a:lnTo>
                    <a:pt x="36" y="36"/>
                  </a:lnTo>
                  <a:lnTo>
                    <a:pt x="27" y="46"/>
                  </a:lnTo>
                  <a:lnTo>
                    <a:pt x="20" y="56"/>
                  </a:lnTo>
                  <a:lnTo>
                    <a:pt x="15" y="65"/>
                  </a:lnTo>
                  <a:lnTo>
                    <a:pt x="9" y="75"/>
                  </a:lnTo>
                  <a:lnTo>
                    <a:pt x="5" y="88"/>
                  </a:lnTo>
                  <a:lnTo>
                    <a:pt x="2" y="100"/>
                  </a:lnTo>
                  <a:lnTo>
                    <a:pt x="0" y="112"/>
                  </a:lnTo>
                  <a:lnTo>
                    <a:pt x="0" y="125"/>
                  </a:lnTo>
                  <a:lnTo>
                    <a:pt x="0" y="138"/>
                  </a:lnTo>
                  <a:lnTo>
                    <a:pt x="2" y="149"/>
                  </a:lnTo>
                  <a:lnTo>
                    <a:pt x="5" y="162"/>
                  </a:lnTo>
                  <a:lnTo>
                    <a:pt x="9" y="173"/>
                  </a:lnTo>
                  <a:lnTo>
                    <a:pt x="15" y="185"/>
                  </a:lnTo>
                  <a:lnTo>
                    <a:pt x="20" y="195"/>
                  </a:lnTo>
                  <a:lnTo>
                    <a:pt x="27" y="205"/>
                  </a:lnTo>
                  <a:lnTo>
                    <a:pt x="36" y="213"/>
                  </a:lnTo>
                  <a:lnTo>
                    <a:pt x="44" y="222"/>
                  </a:lnTo>
                  <a:lnTo>
                    <a:pt x="54" y="229"/>
                  </a:lnTo>
                  <a:lnTo>
                    <a:pt x="64" y="234"/>
                  </a:lnTo>
                  <a:lnTo>
                    <a:pt x="75" y="240"/>
                  </a:lnTo>
                  <a:lnTo>
                    <a:pt x="86" y="244"/>
                  </a:lnTo>
                  <a:lnTo>
                    <a:pt x="97" y="247"/>
                  </a:lnTo>
                  <a:lnTo>
                    <a:pt x="109" y="249"/>
                  </a:lnTo>
                  <a:lnTo>
                    <a:pt x="122" y="250"/>
                  </a:lnTo>
                  <a:lnTo>
                    <a:pt x="135" y="249"/>
                  </a:lnTo>
                  <a:lnTo>
                    <a:pt x="147" y="247"/>
                  </a:lnTo>
                  <a:lnTo>
                    <a:pt x="158" y="244"/>
                  </a:lnTo>
                  <a:lnTo>
                    <a:pt x="169" y="240"/>
                  </a:lnTo>
                  <a:lnTo>
                    <a:pt x="180" y="234"/>
                  </a:lnTo>
                  <a:lnTo>
                    <a:pt x="190" y="229"/>
                  </a:lnTo>
                  <a:lnTo>
                    <a:pt x="200" y="222"/>
                  </a:lnTo>
                  <a:lnTo>
                    <a:pt x="208" y="213"/>
                  </a:lnTo>
                  <a:lnTo>
                    <a:pt x="217" y="205"/>
                  </a:lnTo>
                  <a:lnTo>
                    <a:pt x="224" y="195"/>
                  </a:lnTo>
                  <a:lnTo>
                    <a:pt x="229" y="185"/>
                  </a:lnTo>
                  <a:lnTo>
                    <a:pt x="235" y="173"/>
                  </a:lnTo>
                  <a:lnTo>
                    <a:pt x="239" y="162"/>
                  </a:lnTo>
                  <a:lnTo>
                    <a:pt x="242" y="149"/>
                  </a:lnTo>
                  <a:lnTo>
                    <a:pt x="244" y="138"/>
                  </a:lnTo>
                  <a:lnTo>
                    <a:pt x="244" y="125"/>
                  </a:lnTo>
                  <a:close/>
                  <a:moveTo>
                    <a:pt x="239" y="125"/>
                  </a:moveTo>
                  <a:lnTo>
                    <a:pt x="239" y="136"/>
                  </a:lnTo>
                  <a:lnTo>
                    <a:pt x="237" y="149"/>
                  </a:lnTo>
                  <a:lnTo>
                    <a:pt x="235" y="161"/>
                  </a:lnTo>
                  <a:lnTo>
                    <a:pt x="230" y="172"/>
                  </a:lnTo>
                  <a:lnTo>
                    <a:pt x="225" y="182"/>
                  </a:lnTo>
                  <a:lnTo>
                    <a:pt x="219" y="192"/>
                  </a:lnTo>
                  <a:lnTo>
                    <a:pt x="212" y="200"/>
                  </a:lnTo>
                  <a:lnTo>
                    <a:pt x="205" y="209"/>
                  </a:lnTo>
                  <a:lnTo>
                    <a:pt x="197" y="217"/>
                  </a:lnTo>
                  <a:lnTo>
                    <a:pt x="187" y="224"/>
                  </a:lnTo>
                  <a:lnTo>
                    <a:pt x="178" y="230"/>
                  </a:lnTo>
                  <a:lnTo>
                    <a:pt x="168" y="236"/>
                  </a:lnTo>
                  <a:lnTo>
                    <a:pt x="157" y="239"/>
                  </a:lnTo>
                  <a:lnTo>
                    <a:pt x="146" y="242"/>
                  </a:lnTo>
                  <a:lnTo>
                    <a:pt x="135" y="244"/>
                  </a:lnTo>
                  <a:lnTo>
                    <a:pt x="122" y="244"/>
                  </a:lnTo>
                  <a:lnTo>
                    <a:pt x="109" y="244"/>
                  </a:lnTo>
                  <a:lnTo>
                    <a:pt x="98" y="242"/>
                  </a:lnTo>
                  <a:lnTo>
                    <a:pt x="87" y="239"/>
                  </a:lnTo>
                  <a:lnTo>
                    <a:pt x="76" y="236"/>
                  </a:lnTo>
                  <a:lnTo>
                    <a:pt x="66" y="230"/>
                  </a:lnTo>
                  <a:lnTo>
                    <a:pt x="57" y="224"/>
                  </a:lnTo>
                  <a:lnTo>
                    <a:pt x="47" y="217"/>
                  </a:lnTo>
                  <a:lnTo>
                    <a:pt x="39" y="209"/>
                  </a:lnTo>
                  <a:lnTo>
                    <a:pt x="32" y="200"/>
                  </a:lnTo>
                  <a:lnTo>
                    <a:pt x="25" y="192"/>
                  </a:lnTo>
                  <a:lnTo>
                    <a:pt x="19" y="182"/>
                  </a:lnTo>
                  <a:lnTo>
                    <a:pt x="14" y="172"/>
                  </a:lnTo>
                  <a:lnTo>
                    <a:pt x="9" y="161"/>
                  </a:lnTo>
                  <a:lnTo>
                    <a:pt x="7" y="149"/>
                  </a:lnTo>
                  <a:lnTo>
                    <a:pt x="5" y="136"/>
                  </a:lnTo>
                  <a:lnTo>
                    <a:pt x="5" y="125"/>
                  </a:lnTo>
                  <a:lnTo>
                    <a:pt x="5" y="112"/>
                  </a:lnTo>
                  <a:lnTo>
                    <a:pt x="7" y="101"/>
                  </a:lnTo>
                  <a:lnTo>
                    <a:pt x="9" y="90"/>
                  </a:lnTo>
                  <a:lnTo>
                    <a:pt x="14" y="78"/>
                  </a:lnTo>
                  <a:lnTo>
                    <a:pt x="19" y="67"/>
                  </a:lnTo>
                  <a:lnTo>
                    <a:pt x="25" y="58"/>
                  </a:lnTo>
                  <a:lnTo>
                    <a:pt x="32" y="48"/>
                  </a:lnTo>
                  <a:lnTo>
                    <a:pt x="39" y="40"/>
                  </a:lnTo>
                  <a:lnTo>
                    <a:pt x="47" y="33"/>
                  </a:lnTo>
                  <a:lnTo>
                    <a:pt x="57" y="26"/>
                  </a:lnTo>
                  <a:lnTo>
                    <a:pt x="66" y="19"/>
                  </a:lnTo>
                  <a:lnTo>
                    <a:pt x="76" y="14"/>
                  </a:lnTo>
                  <a:lnTo>
                    <a:pt x="87" y="10"/>
                  </a:lnTo>
                  <a:lnTo>
                    <a:pt x="98" y="7"/>
                  </a:lnTo>
                  <a:lnTo>
                    <a:pt x="109" y="6"/>
                  </a:lnTo>
                  <a:lnTo>
                    <a:pt x="122" y="4"/>
                  </a:lnTo>
                  <a:lnTo>
                    <a:pt x="135" y="6"/>
                  </a:lnTo>
                  <a:lnTo>
                    <a:pt x="146" y="7"/>
                  </a:lnTo>
                  <a:lnTo>
                    <a:pt x="157" y="10"/>
                  </a:lnTo>
                  <a:lnTo>
                    <a:pt x="168" y="14"/>
                  </a:lnTo>
                  <a:lnTo>
                    <a:pt x="178" y="19"/>
                  </a:lnTo>
                  <a:lnTo>
                    <a:pt x="187" y="26"/>
                  </a:lnTo>
                  <a:lnTo>
                    <a:pt x="197" y="33"/>
                  </a:lnTo>
                  <a:lnTo>
                    <a:pt x="205" y="40"/>
                  </a:lnTo>
                  <a:lnTo>
                    <a:pt x="212" y="48"/>
                  </a:lnTo>
                  <a:lnTo>
                    <a:pt x="219" y="58"/>
                  </a:lnTo>
                  <a:lnTo>
                    <a:pt x="225" y="67"/>
                  </a:lnTo>
                  <a:lnTo>
                    <a:pt x="230" y="78"/>
                  </a:lnTo>
                  <a:lnTo>
                    <a:pt x="235" y="90"/>
                  </a:lnTo>
                  <a:lnTo>
                    <a:pt x="237" y="101"/>
                  </a:lnTo>
                  <a:lnTo>
                    <a:pt x="239" y="112"/>
                  </a:lnTo>
                  <a:lnTo>
                    <a:pt x="239" y="125"/>
                  </a:lnTo>
                  <a:close/>
                </a:path>
              </a:pathLst>
            </a:custGeom>
            <a:solidFill>
              <a:srgbClr val="D4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6" name="Freeform 404"/>
            <p:cNvSpPr>
              <a:spLocks noEditPoints="1"/>
            </p:cNvSpPr>
            <p:nvPr/>
          </p:nvSpPr>
          <p:spPr bwMode="auto">
            <a:xfrm>
              <a:off x="4365" y="2343"/>
              <a:ext cx="240" cy="245"/>
            </a:xfrm>
            <a:custGeom>
              <a:avLst/>
              <a:gdLst>
                <a:gd name="T0" fmla="*/ 238 w 240"/>
                <a:gd name="T1" fmla="*/ 98 h 245"/>
                <a:gd name="T2" fmla="*/ 226 w 240"/>
                <a:gd name="T3" fmla="*/ 65 h 245"/>
                <a:gd name="T4" fmla="*/ 205 w 240"/>
                <a:gd name="T5" fmla="*/ 36 h 245"/>
                <a:gd name="T6" fmla="*/ 177 w 240"/>
                <a:gd name="T7" fmla="*/ 15 h 245"/>
                <a:gd name="T8" fmla="*/ 144 w 240"/>
                <a:gd name="T9" fmla="*/ 2 h 245"/>
                <a:gd name="T10" fmla="*/ 107 w 240"/>
                <a:gd name="T11" fmla="*/ 1 h 245"/>
                <a:gd name="T12" fmla="*/ 73 w 240"/>
                <a:gd name="T13" fmla="*/ 9 h 245"/>
                <a:gd name="T14" fmla="*/ 44 w 240"/>
                <a:gd name="T15" fmla="*/ 28 h 245"/>
                <a:gd name="T16" fmla="*/ 21 w 240"/>
                <a:gd name="T17" fmla="*/ 55 h 245"/>
                <a:gd name="T18" fmla="*/ 6 w 240"/>
                <a:gd name="T19" fmla="*/ 86 h 245"/>
                <a:gd name="T20" fmla="*/ 0 w 240"/>
                <a:gd name="T21" fmla="*/ 123 h 245"/>
                <a:gd name="T22" fmla="*/ 6 w 240"/>
                <a:gd name="T23" fmla="*/ 159 h 245"/>
                <a:gd name="T24" fmla="*/ 21 w 240"/>
                <a:gd name="T25" fmla="*/ 191 h 245"/>
                <a:gd name="T26" fmla="*/ 44 w 240"/>
                <a:gd name="T27" fmla="*/ 217 h 245"/>
                <a:gd name="T28" fmla="*/ 73 w 240"/>
                <a:gd name="T29" fmla="*/ 235 h 245"/>
                <a:gd name="T30" fmla="*/ 107 w 240"/>
                <a:gd name="T31" fmla="*/ 245 h 245"/>
                <a:gd name="T32" fmla="*/ 144 w 240"/>
                <a:gd name="T33" fmla="*/ 242 h 245"/>
                <a:gd name="T34" fmla="*/ 177 w 240"/>
                <a:gd name="T35" fmla="*/ 231 h 245"/>
                <a:gd name="T36" fmla="*/ 205 w 240"/>
                <a:gd name="T37" fmla="*/ 210 h 245"/>
                <a:gd name="T38" fmla="*/ 226 w 240"/>
                <a:gd name="T39" fmla="*/ 181 h 245"/>
                <a:gd name="T40" fmla="*/ 238 w 240"/>
                <a:gd name="T41" fmla="*/ 147 h 245"/>
                <a:gd name="T42" fmla="*/ 235 w 240"/>
                <a:gd name="T43" fmla="*/ 123 h 245"/>
                <a:gd name="T44" fmla="*/ 230 w 240"/>
                <a:gd name="T45" fmla="*/ 157 h 245"/>
                <a:gd name="T46" fmla="*/ 216 w 240"/>
                <a:gd name="T47" fmla="*/ 188 h 245"/>
                <a:gd name="T48" fmla="*/ 194 w 240"/>
                <a:gd name="T49" fmla="*/ 214 h 245"/>
                <a:gd name="T50" fmla="*/ 165 w 240"/>
                <a:gd name="T51" fmla="*/ 231 h 245"/>
                <a:gd name="T52" fmla="*/ 131 w 240"/>
                <a:gd name="T53" fmla="*/ 240 h 245"/>
                <a:gd name="T54" fmla="*/ 96 w 240"/>
                <a:gd name="T55" fmla="*/ 238 h 245"/>
                <a:gd name="T56" fmla="*/ 66 w 240"/>
                <a:gd name="T57" fmla="*/ 225 h 245"/>
                <a:gd name="T58" fmla="*/ 39 w 240"/>
                <a:gd name="T59" fmla="*/ 205 h 245"/>
                <a:gd name="T60" fmla="*/ 18 w 240"/>
                <a:gd name="T61" fmla="*/ 178 h 245"/>
                <a:gd name="T62" fmla="*/ 7 w 240"/>
                <a:gd name="T63" fmla="*/ 146 h 245"/>
                <a:gd name="T64" fmla="*/ 6 w 240"/>
                <a:gd name="T65" fmla="*/ 110 h 245"/>
                <a:gd name="T66" fmla="*/ 14 w 240"/>
                <a:gd name="T67" fmla="*/ 78 h 245"/>
                <a:gd name="T68" fmla="*/ 31 w 240"/>
                <a:gd name="T69" fmla="*/ 48 h 245"/>
                <a:gd name="T70" fmla="*/ 56 w 240"/>
                <a:gd name="T71" fmla="*/ 25 h 245"/>
                <a:gd name="T72" fmla="*/ 85 w 240"/>
                <a:gd name="T73" fmla="*/ 11 h 245"/>
                <a:gd name="T74" fmla="*/ 120 w 240"/>
                <a:gd name="T75" fmla="*/ 5 h 245"/>
                <a:gd name="T76" fmla="*/ 155 w 240"/>
                <a:gd name="T77" fmla="*/ 11 h 245"/>
                <a:gd name="T78" fmla="*/ 184 w 240"/>
                <a:gd name="T79" fmla="*/ 25 h 245"/>
                <a:gd name="T80" fmla="*/ 209 w 240"/>
                <a:gd name="T81" fmla="*/ 48 h 245"/>
                <a:gd name="T82" fmla="*/ 226 w 240"/>
                <a:gd name="T83" fmla="*/ 78 h 245"/>
                <a:gd name="T84" fmla="*/ 234 w 240"/>
                <a:gd name="T85" fmla="*/ 110 h 24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40"/>
                <a:gd name="T130" fmla="*/ 0 h 245"/>
                <a:gd name="T131" fmla="*/ 240 w 240"/>
                <a:gd name="T132" fmla="*/ 245 h 24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40" h="245">
                  <a:moveTo>
                    <a:pt x="240" y="123"/>
                  </a:moveTo>
                  <a:lnTo>
                    <a:pt x="240" y="110"/>
                  </a:lnTo>
                  <a:lnTo>
                    <a:pt x="238" y="98"/>
                  </a:lnTo>
                  <a:lnTo>
                    <a:pt x="234" y="86"/>
                  </a:lnTo>
                  <a:lnTo>
                    <a:pt x="231" y="75"/>
                  </a:lnTo>
                  <a:lnTo>
                    <a:pt x="226" y="65"/>
                  </a:lnTo>
                  <a:lnTo>
                    <a:pt x="220" y="55"/>
                  </a:lnTo>
                  <a:lnTo>
                    <a:pt x="213" y="45"/>
                  </a:lnTo>
                  <a:lnTo>
                    <a:pt x="205" y="36"/>
                  </a:lnTo>
                  <a:lnTo>
                    <a:pt x="196" y="28"/>
                  </a:lnTo>
                  <a:lnTo>
                    <a:pt x="187" y="21"/>
                  </a:lnTo>
                  <a:lnTo>
                    <a:pt x="177" y="15"/>
                  </a:lnTo>
                  <a:lnTo>
                    <a:pt x="167" y="9"/>
                  </a:lnTo>
                  <a:lnTo>
                    <a:pt x="156" y="5"/>
                  </a:lnTo>
                  <a:lnTo>
                    <a:pt x="144" y="2"/>
                  </a:lnTo>
                  <a:lnTo>
                    <a:pt x="133" y="1"/>
                  </a:lnTo>
                  <a:lnTo>
                    <a:pt x="120" y="0"/>
                  </a:lnTo>
                  <a:lnTo>
                    <a:pt x="107" y="1"/>
                  </a:lnTo>
                  <a:lnTo>
                    <a:pt x="96" y="2"/>
                  </a:lnTo>
                  <a:lnTo>
                    <a:pt x="84" y="5"/>
                  </a:lnTo>
                  <a:lnTo>
                    <a:pt x="73" y="9"/>
                  </a:lnTo>
                  <a:lnTo>
                    <a:pt x="63" y="15"/>
                  </a:lnTo>
                  <a:lnTo>
                    <a:pt x="53" y="21"/>
                  </a:lnTo>
                  <a:lnTo>
                    <a:pt x="44" y="28"/>
                  </a:lnTo>
                  <a:lnTo>
                    <a:pt x="35" y="36"/>
                  </a:lnTo>
                  <a:lnTo>
                    <a:pt x="27" y="45"/>
                  </a:lnTo>
                  <a:lnTo>
                    <a:pt x="21" y="55"/>
                  </a:lnTo>
                  <a:lnTo>
                    <a:pt x="14" y="65"/>
                  </a:lnTo>
                  <a:lnTo>
                    <a:pt x="10" y="75"/>
                  </a:lnTo>
                  <a:lnTo>
                    <a:pt x="6" y="86"/>
                  </a:lnTo>
                  <a:lnTo>
                    <a:pt x="3" y="98"/>
                  </a:lnTo>
                  <a:lnTo>
                    <a:pt x="0" y="110"/>
                  </a:lnTo>
                  <a:lnTo>
                    <a:pt x="0" y="123"/>
                  </a:lnTo>
                  <a:lnTo>
                    <a:pt x="0" y="136"/>
                  </a:lnTo>
                  <a:lnTo>
                    <a:pt x="3" y="147"/>
                  </a:lnTo>
                  <a:lnTo>
                    <a:pt x="6" y="159"/>
                  </a:lnTo>
                  <a:lnTo>
                    <a:pt x="10" y="170"/>
                  </a:lnTo>
                  <a:lnTo>
                    <a:pt x="14" y="181"/>
                  </a:lnTo>
                  <a:lnTo>
                    <a:pt x="21" y="191"/>
                  </a:lnTo>
                  <a:lnTo>
                    <a:pt x="27" y="201"/>
                  </a:lnTo>
                  <a:lnTo>
                    <a:pt x="35" y="210"/>
                  </a:lnTo>
                  <a:lnTo>
                    <a:pt x="44" y="217"/>
                  </a:lnTo>
                  <a:lnTo>
                    <a:pt x="53" y="224"/>
                  </a:lnTo>
                  <a:lnTo>
                    <a:pt x="63" y="231"/>
                  </a:lnTo>
                  <a:lnTo>
                    <a:pt x="73" y="235"/>
                  </a:lnTo>
                  <a:lnTo>
                    <a:pt x="84" y="240"/>
                  </a:lnTo>
                  <a:lnTo>
                    <a:pt x="96" y="242"/>
                  </a:lnTo>
                  <a:lnTo>
                    <a:pt x="107" y="245"/>
                  </a:lnTo>
                  <a:lnTo>
                    <a:pt x="120" y="245"/>
                  </a:lnTo>
                  <a:lnTo>
                    <a:pt x="133" y="245"/>
                  </a:lnTo>
                  <a:lnTo>
                    <a:pt x="144" y="242"/>
                  </a:lnTo>
                  <a:lnTo>
                    <a:pt x="156" y="240"/>
                  </a:lnTo>
                  <a:lnTo>
                    <a:pt x="167" y="235"/>
                  </a:lnTo>
                  <a:lnTo>
                    <a:pt x="177" y="231"/>
                  </a:lnTo>
                  <a:lnTo>
                    <a:pt x="187" y="224"/>
                  </a:lnTo>
                  <a:lnTo>
                    <a:pt x="196" y="217"/>
                  </a:lnTo>
                  <a:lnTo>
                    <a:pt x="205" y="210"/>
                  </a:lnTo>
                  <a:lnTo>
                    <a:pt x="213" y="201"/>
                  </a:lnTo>
                  <a:lnTo>
                    <a:pt x="220" y="191"/>
                  </a:lnTo>
                  <a:lnTo>
                    <a:pt x="226" y="181"/>
                  </a:lnTo>
                  <a:lnTo>
                    <a:pt x="231" y="170"/>
                  </a:lnTo>
                  <a:lnTo>
                    <a:pt x="234" y="159"/>
                  </a:lnTo>
                  <a:lnTo>
                    <a:pt x="238" y="147"/>
                  </a:lnTo>
                  <a:lnTo>
                    <a:pt x="240" y="136"/>
                  </a:lnTo>
                  <a:lnTo>
                    <a:pt x="240" y="123"/>
                  </a:lnTo>
                  <a:close/>
                  <a:moveTo>
                    <a:pt x="235" y="123"/>
                  </a:moveTo>
                  <a:lnTo>
                    <a:pt x="234" y="134"/>
                  </a:lnTo>
                  <a:lnTo>
                    <a:pt x="233" y="146"/>
                  </a:lnTo>
                  <a:lnTo>
                    <a:pt x="230" y="157"/>
                  </a:lnTo>
                  <a:lnTo>
                    <a:pt x="226" y="169"/>
                  </a:lnTo>
                  <a:lnTo>
                    <a:pt x="222" y="178"/>
                  </a:lnTo>
                  <a:lnTo>
                    <a:pt x="216" y="188"/>
                  </a:lnTo>
                  <a:lnTo>
                    <a:pt x="209" y="197"/>
                  </a:lnTo>
                  <a:lnTo>
                    <a:pt x="201" y="205"/>
                  </a:lnTo>
                  <a:lnTo>
                    <a:pt x="194" y="214"/>
                  </a:lnTo>
                  <a:lnTo>
                    <a:pt x="184" y="220"/>
                  </a:lnTo>
                  <a:lnTo>
                    <a:pt x="174" y="225"/>
                  </a:lnTo>
                  <a:lnTo>
                    <a:pt x="165" y="231"/>
                  </a:lnTo>
                  <a:lnTo>
                    <a:pt x="155" y="235"/>
                  </a:lnTo>
                  <a:lnTo>
                    <a:pt x="144" y="238"/>
                  </a:lnTo>
                  <a:lnTo>
                    <a:pt x="131" y="240"/>
                  </a:lnTo>
                  <a:lnTo>
                    <a:pt x="120" y="240"/>
                  </a:lnTo>
                  <a:lnTo>
                    <a:pt x="109" y="240"/>
                  </a:lnTo>
                  <a:lnTo>
                    <a:pt x="96" y="238"/>
                  </a:lnTo>
                  <a:lnTo>
                    <a:pt x="85" y="235"/>
                  </a:lnTo>
                  <a:lnTo>
                    <a:pt x="75" y="231"/>
                  </a:lnTo>
                  <a:lnTo>
                    <a:pt x="66" y="225"/>
                  </a:lnTo>
                  <a:lnTo>
                    <a:pt x="56" y="220"/>
                  </a:lnTo>
                  <a:lnTo>
                    <a:pt x="46" y="214"/>
                  </a:lnTo>
                  <a:lnTo>
                    <a:pt x="39" y="205"/>
                  </a:lnTo>
                  <a:lnTo>
                    <a:pt x="31" y="197"/>
                  </a:lnTo>
                  <a:lnTo>
                    <a:pt x="24" y="188"/>
                  </a:lnTo>
                  <a:lnTo>
                    <a:pt x="18" y="178"/>
                  </a:lnTo>
                  <a:lnTo>
                    <a:pt x="14" y="169"/>
                  </a:lnTo>
                  <a:lnTo>
                    <a:pt x="10" y="157"/>
                  </a:lnTo>
                  <a:lnTo>
                    <a:pt x="7" y="146"/>
                  </a:lnTo>
                  <a:lnTo>
                    <a:pt x="6" y="134"/>
                  </a:lnTo>
                  <a:lnTo>
                    <a:pt x="5" y="123"/>
                  </a:lnTo>
                  <a:lnTo>
                    <a:pt x="6" y="110"/>
                  </a:lnTo>
                  <a:lnTo>
                    <a:pt x="7" y="99"/>
                  </a:lnTo>
                  <a:lnTo>
                    <a:pt x="10" y="88"/>
                  </a:lnTo>
                  <a:lnTo>
                    <a:pt x="14" y="78"/>
                  </a:lnTo>
                  <a:lnTo>
                    <a:pt x="18" y="66"/>
                  </a:lnTo>
                  <a:lnTo>
                    <a:pt x="24" y="58"/>
                  </a:lnTo>
                  <a:lnTo>
                    <a:pt x="31" y="48"/>
                  </a:lnTo>
                  <a:lnTo>
                    <a:pt x="39" y="39"/>
                  </a:lnTo>
                  <a:lnTo>
                    <a:pt x="46" y="32"/>
                  </a:lnTo>
                  <a:lnTo>
                    <a:pt x="56" y="25"/>
                  </a:lnTo>
                  <a:lnTo>
                    <a:pt x="66" y="19"/>
                  </a:lnTo>
                  <a:lnTo>
                    <a:pt x="75" y="15"/>
                  </a:lnTo>
                  <a:lnTo>
                    <a:pt x="85" y="11"/>
                  </a:lnTo>
                  <a:lnTo>
                    <a:pt x="96" y="8"/>
                  </a:lnTo>
                  <a:lnTo>
                    <a:pt x="109" y="7"/>
                  </a:lnTo>
                  <a:lnTo>
                    <a:pt x="120" y="5"/>
                  </a:lnTo>
                  <a:lnTo>
                    <a:pt x="131" y="7"/>
                  </a:lnTo>
                  <a:lnTo>
                    <a:pt x="144" y="8"/>
                  </a:lnTo>
                  <a:lnTo>
                    <a:pt x="155" y="11"/>
                  </a:lnTo>
                  <a:lnTo>
                    <a:pt x="165" y="15"/>
                  </a:lnTo>
                  <a:lnTo>
                    <a:pt x="174" y="19"/>
                  </a:lnTo>
                  <a:lnTo>
                    <a:pt x="184" y="25"/>
                  </a:lnTo>
                  <a:lnTo>
                    <a:pt x="194" y="32"/>
                  </a:lnTo>
                  <a:lnTo>
                    <a:pt x="201" y="39"/>
                  </a:lnTo>
                  <a:lnTo>
                    <a:pt x="209" y="48"/>
                  </a:lnTo>
                  <a:lnTo>
                    <a:pt x="216" y="58"/>
                  </a:lnTo>
                  <a:lnTo>
                    <a:pt x="222" y="66"/>
                  </a:lnTo>
                  <a:lnTo>
                    <a:pt x="226" y="78"/>
                  </a:lnTo>
                  <a:lnTo>
                    <a:pt x="230" y="88"/>
                  </a:lnTo>
                  <a:lnTo>
                    <a:pt x="233" y="99"/>
                  </a:lnTo>
                  <a:lnTo>
                    <a:pt x="234" y="110"/>
                  </a:lnTo>
                  <a:lnTo>
                    <a:pt x="235" y="123"/>
                  </a:lnTo>
                  <a:close/>
                </a:path>
              </a:pathLst>
            </a:custGeom>
            <a:solidFill>
              <a:srgbClr val="D4E1D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7" name="Freeform 405"/>
            <p:cNvSpPr>
              <a:spLocks noEditPoints="1"/>
            </p:cNvSpPr>
            <p:nvPr/>
          </p:nvSpPr>
          <p:spPr bwMode="auto">
            <a:xfrm>
              <a:off x="4368" y="2345"/>
              <a:ext cx="234" cy="240"/>
            </a:xfrm>
            <a:custGeom>
              <a:avLst/>
              <a:gdLst>
                <a:gd name="T0" fmla="*/ 232 w 234"/>
                <a:gd name="T1" fmla="*/ 97 h 240"/>
                <a:gd name="T2" fmla="*/ 220 w 234"/>
                <a:gd name="T3" fmla="*/ 63 h 240"/>
                <a:gd name="T4" fmla="*/ 200 w 234"/>
                <a:gd name="T5" fmla="*/ 36 h 240"/>
                <a:gd name="T6" fmla="*/ 173 w 234"/>
                <a:gd name="T7" fmla="*/ 15 h 240"/>
                <a:gd name="T8" fmla="*/ 141 w 234"/>
                <a:gd name="T9" fmla="*/ 3 h 240"/>
                <a:gd name="T10" fmla="*/ 104 w 234"/>
                <a:gd name="T11" fmla="*/ 2 h 240"/>
                <a:gd name="T12" fmla="*/ 71 w 234"/>
                <a:gd name="T13" fmla="*/ 10 h 240"/>
                <a:gd name="T14" fmla="*/ 42 w 234"/>
                <a:gd name="T15" fmla="*/ 29 h 240"/>
                <a:gd name="T16" fmla="*/ 20 w 234"/>
                <a:gd name="T17" fmla="*/ 54 h 240"/>
                <a:gd name="T18" fmla="*/ 4 w 234"/>
                <a:gd name="T19" fmla="*/ 86 h 240"/>
                <a:gd name="T20" fmla="*/ 0 w 234"/>
                <a:gd name="T21" fmla="*/ 121 h 240"/>
                <a:gd name="T22" fmla="*/ 4 w 234"/>
                <a:gd name="T23" fmla="*/ 157 h 240"/>
                <a:gd name="T24" fmla="*/ 20 w 234"/>
                <a:gd name="T25" fmla="*/ 188 h 240"/>
                <a:gd name="T26" fmla="*/ 42 w 234"/>
                <a:gd name="T27" fmla="*/ 213 h 240"/>
                <a:gd name="T28" fmla="*/ 71 w 234"/>
                <a:gd name="T29" fmla="*/ 232 h 240"/>
                <a:gd name="T30" fmla="*/ 104 w 234"/>
                <a:gd name="T31" fmla="*/ 240 h 240"/>
                <a:gd name="T32" fmla="*/ 141 w 234"/>
                <a:gd name="T33" fmla="*/ 238 h 240"/>
                <a:gd name="T34" fmla="*/ 173 w 234"/>
                <a:gd name="T35" fmla="*/ 226 h 240"/>
                <a:gd name="T36" fmla="*/ 200 w 234"/>
                <a:gd name="T37" fmla="*/ 205 h 240"/>
                <a:gd name="T38" fmla="*/ 220 w 234"/>
                <a:gd name="T39" fmla="*/ 178 h 240"/>
                <a:gd name="T40" fmla="*/ 232 w 234"/>
                <a:gd name="T41" fmla="*/ 145 h 240"/>
                <a:gd name="T42" fmla="*/ 230 w 234"/>
                <a:gd name="T43" fmla="*/ 121 h 240"/>
                <a:gd name="T44" fmla="*/ 224 w 234"/>
                <a:gd name="T45" fmla="*/ 155 h 240"/>
                <a:gd name="T46" fmla="*/ 210 w 234"/>
                <a:gd name="T47" fmla="*/ 185 h 240"/>
                <a:gd name="T48" fmla="*/ 188 w 234"/>
                <a:gd name="T49" fmla="*/ 209 h 240"/>
                <a:gd name="T50" fmla="*/ 162 w 234"/>
                <a:gd name="T51" fmla="*/ 226 h 240"/>
                <a:gd name="T52" fmla="*/ 128 w 234"/>
                <a:gd name="T53" fmla="*/ 235 h 240"/>
                <a:gd name="T54" fmla="*/ 95 w 234"/>
                <a:gd name="T55" fmla="*/ 233 h 240"/>
                <a:gd name="T56" fmla="*/ 63 w 234"/>
                <a:gd name="T57" fmla="*/ 222 h 240"/>
                <a:gd name="T58" fmla="*/ 38 w 234"/>
                <a:gd name="T59" fmla="*/ 202 h 240"/>
                <a:gd name="T60" fmla="*/ 18 w 234"/>
                <a:gd name="T61" fmla="*/ 175 h 240"/>
                <a:gd name="T62" fmla="*/ 7 w 234"/>
                <a:gd name="T63" fmla="*/ 144 h 240"/>
                <a:gd name="T64" fmla="*/ 6 w 234"/>
                <a:gd name="T65" fmla="*/ 108 h 240"/>
                <a:gd name="T66" fmla="*/ 14 w 234"/>
                <a:gd name="T67" fmla="*/ 76 h 240"/>
                <a:gd name="T68" fmla="*/ 31 w 234"/>
                <a:gd name="T69" fmla="*/ 47 h 240"/>
                <a:gd name="T70" fmla="*/ 54 w 234"/>
                <a:gd name="T71" fmla="*/ 26 h 240"/>
                <a:gd name="T72" fmla="*/ 84 w 234"/>
                <a:gd name="T73" fmla="*/ 12 h 240"/>
                <a:gd name="T74" fmla="*/ 117 w 234"/>
                <a:gd name="T75" fmla="*/ 6 h 240"/>
                <a:gd name="T76" fmla="*/ 150 w 234"/>
                <a:gd name="T77" fmla="*/ 12 h 240"/>
                <a:gd name="T78" fmla="*/ 180 w 234"/>
                <a:gd name="T79" fmla="*/ 26 h 240"/>
                <a:gd name="T80" fmla="*/ 203 w 234"/>
                <a:gd name="T81" fmla="*/ 47 h 240"/>
                <a:gd name="T82" fmla="*/ 221 w 234"/>
                <a:gd name="T83" fmla="*/ 76 h 240"/>
                <a:gd name="T84" fmla="*/ 228 w 234"/>
                <a:gd name="T85" fmla="*/ 108 h 24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4"/>
                <a:gd name="T130" fmla="*/ 0 h 240"/>
                <a:gd name="T131" fmla="*/ 234 w 234"/>
                <a:gd name="T132" fmla="*/ 240 h 24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4" h="240">
                  <a:moveTo>
                    <a:pt x="234" y="121"/>
                  </a:moveTo>
                  <a:lnTo>
                    <a:pt x="234" y="108"/>
                  </a:lnTo>
                  <a:lnTo>
                    <a:pt x="232" y="97"/>
                  </a:lnTo>
                  <a:lnTo>
                    <a:pt x="230" y="86"/>
                  </a:lnTo>
                  <a:lnTo>
                    <a:pt x="225" y="74"/>
                  </a:lnTo>
                  <a:lnTo>
                    <a:pt x="220" y="63"/>
                  </a:lnTo>
                  <a:lnTo>
                    <a:pt x="214" y="54"/>
                  </a:lnTo>
                  <a:lnTo>
                    <a:pt x="207" y="44"/>
                  </a:lnTo>
                  <a:lnTo>
                    <a:pt x="200" y="36"/>
                  </a:lnTo>
                  <a:lnTo>
                    <a:pt x="192" y="29"/>
                  </a:lnTo>
                  <a:lnTo>
                    <a:pt x="182" y="22"/>
                  </a:lnTo>
                  <a:lnTo>
                    <a:pt x="173" y="15"/>
                  </a:lnTo>
                  <a:lnTo>
                    <a:pt x="163" y="10"/>
                  </a:lnTo>
                  <a:lnTo>
                    <a:pt x="152" y="6"/>
                  </a:lnTo>
                  <a:lnTo>
                    <a:pt x="141" y="3"/>
                  </a:lnTo>
                  <a:lnTo>
                    <a:pt x="130" y="2"/>
                  </a:lnTo>
                  <a:lnTo>
                    <a:pt x="117" y="0"/>
                  </a:lnTo>
                  <a:lnTo>
                    <a:pt x="104" y="2"/>
                  </a:lnTo>
                  <a:lnTo>
                    <a:pt x="93" y="3"/>
                  </a:lnTo>
                  <a:lnTo>
                    <a:pt x="82" y="6"/>
                  </a:lnTo>
                  <a:lnTo>
                    <a:pt x="71" y="10"/>
                  </a:lnTo>
                  <a:lnTo>
                    <a:pt x="61" y="15"/>
                  </a:lnTo>
                  <a:lnTo>
                    <a:pt x="52" y="22"/>
                  </a:lnTo>
                  <a:lnTo>
                    <a:pt x="42" y="29"/>
                  </a:lnTo>
                  <a:lnTo>
                    <a:pt x="34" y="36"/>
                  </a:lnTo>
                  <a:lnTo>
                    <a:pt x="27" y="44"/>
                  </a:lnTo>
                  <a:lnTo>
                    <a:pt x="20" y="54"/>
                  </a:lnTo>
                  <a:lnTo>
                    <a:pt x="14" y="63"/>
                  </a:lnTo>
                  <a:lnTo>
                    <a:pt x="9" y="74"/>
                  </a:lnTo>
                  <a:lnTo>
                    <a:pt x="4" y="86"/>
                  </a:lnTo>
                  <a:lnTo>
                    <a:pt x="2" y="97"/>
                  </a:lnTo>
                  <a:lnTo>
                    <a:pt x="0" y="108"/>
                  </a:lnTo>
                  <a:lnTo>
                    <a:pt x="0" y="121"/>
                  </a:lnTo>
                  <a:lnTo>
                    <a:pt x="0" y="132"/>
                  </a:lnTo>
                  <a:lnTo>
                    <a:pt x="2" y="145"/>
                  </a:lnTo>
                  <a:lnTo>
                    <a:pt x="4" y="157"/>
                  </a:lnTo>
                  <a:lnTo>
                    <a:pt x="9" y="168"/>
                  </a:lnTo>
                  <a:lnTo>
                    <a:pt x="14" y="178"/>
                  </a:lnTo>
                  <a:lnTo>
                    <a:pt x="20" y="188"/>
                  </a:lnTo>
                  <a:lnTo>
                    <a:pt x="27" y="196"/>
                  </a:lnTo>
                  <a:lnTo>
                    <a:pt x="34" y="205"/>
                  </a:lnTo>
                  <a:lnTo>
                    <a:pt x="42" y="213"/>
                  </a:lnTo>
                  <a:lnTo>
                    <a:pt x="52" y="220"/>
                  </a:lnTo>
                  <a:lnTo>
                    <a:pt x="61" y="226"/>
                  </a:lnTo>
                  <a:lnTo>
                    <a:pt x="71" y="232"/>
                  </a:lnTo>
                  <a:lnTo>
                    <a:pt x="82" y="235"/>
                  </a:lnTo>
                  <a:lnTo>
                    <a:pt x="93" y="238"/>
                  </a:lnTo>
                  <a:lnTo>
                    <a:pt x="104" y="240"/>
                  </a:lnTo>
                  <a:lnTo>
                    <a:pt x="117" y="240"/>
                  </a:lnTo>
                  <a:lnTo>
                    <a:pt x="130" y="240"/>
                  </a:lnTo>
                  <a:lnTo>
                    <a:pt x="141" y="238"/>
                  </a:lnTo>
                  <a:lnTo>
                    <a:pt x="152" y="235"/>
                  </a:lnTo>
                  <a:lnTo>
                    <a:pt x="163" y="232"/>
                  </a:lnTo>
                  <a:lnTo>
                    <a:pt x="173" y="226"/>
                  </a:lnTo>
                  <a:lnTo>
                    <a:pt x="182" y="220"/>
                  </a:lnTo>
                  <a:lnTo>
                    <a:pt x="192" y="213"/>
                  </a:lnTo>
                  <a:lnTo>
                    <a:pt x="200" y="205"/>
                  </a:lnTo>
                  <a:lnTo>
                    <a:pt x="207" y="196"/>
                  </a:lnTo>
                  <a:lnTo>
                    <a:pt x="214" y="188"/>
                  </a:lnTo>
                  <a:lnTo>
                    <a:pt x="220" y="178"/>
                  </a:lnTo>
                  <a:lnTo>
                    <a:pt x="225" y="168"/>
                  </a:lnTo>
                  <a:lnTo>
                    <a:pt x="230" y="157"/>
                  </a:lnTo>
                  <a:lnTo>
                    <a:pt x="232" y="145"/>
                  </a:lnTo>
                  <a:lnTo>
                    <a:pt x="234" y="132"/>
                  </a:lnTo>
                  <a:lnTo>
                    <a:pt x="234" y="121"/>
                  </a:lnTo>
                  <a:close/>
                  <a:moveTo>
                    <a:pt x="230" y="121"/>
                  </a:moveTo>
                  <a:lnTo>
                    <a:pt x="228" y="132"/>
                  </a:lnTo>
                  <a:lnTo>
                    <a:pt x="227" y="144"/>
                  </a:lnTo>
                  <a:lnTo>
                    <a:pt x="224" y="155"/>
                  </a:lnTo>
                  <a:lnTo>
                    <a:pt x="221" y="165"/>
                  </a:lnTo>
                  <a:lnTo>
                    <a:pt x="216" y="175"/>
                  </a:lnTo>
                  <a:lnTo>
                    <a:pt x="210" y="185"/>
                  </a:lnTo>
                  <a:lnTo>
                    <a:pt x="203" y="194"/>
                  </a:lnTo>
                  <a:lnTo>
                    <a:pt x="196" y="202"/>
                  </a:lnTo>
                  <a:lnTo>
                    <a:pt x="188" y="209"/>
                  </a:lnTo>
                  <a:lnTo>
                    <a:pt x="180" y="216"/>
                  </a:lnTo>
                  <a:lnTo>
                    <a:pt x="171" y="222"/>
                  </a:lnTo>
                  <a:lnTo>
                    <a:pt x="162" y="226"/>
                  </a:lnTo>
                  <a:lnTo>
                    <a:pt x="150" y="230"/>
                  </a:lnTo>
                  <a:lnTo>
                    <a:pt x="139" y="233"/>
                  </a:lnTo>
                  <a:lnTo>
                    <a:pt x="128" y="235"/>
                  </a:lnTo>
                  <a:lnTo>
                    <a:pt x="117" y="236"/>
                  </a:lnTo>
                  <a:lnTo>
                    <a:pt x="106" y="235"/>
                  </a:lnTo>
                  <a:lnTo>
                    <a:pt x="95" y="233"/>
                  </a:lnTo>
                  <a:lnTo>
                    <a:pt x="84" y="230"/>
                  </a:lnTo>
                  <a:lnTo>
                    <a:pt x="74" y="226"/>
                  </a:lnTo>
                  <a:lnTo>
                    <a:pt x="63" y="222"/>
                  </a:lnTo>
                  <a:lnTo>
                    <a:pt x="54" y="216"/>
                  </a:lnTo>
                  <a:lnTo>
                    <a:pt x="46" y="209"/>
                  </a:lnTo>
                  <a:lnTo>
                    <a:pt x="38" y="202"/>
                  </a:lnTo>
                  <a:lnTo>
                    <a:pt x="31" y="194"/>
                  </a:lnTo>
                  <a:lnTo>
                    <a:pt x="24" y="185"/>
                  </a:lnTo>
                  <a:lnTo>
                    <a:pt x="18" y="175"/>
                  </a:lnTo>
                  <a:lnTo>
                    <a:pt x="14" y="165"/>
                  </a:lnTo>
                  <a:lnTo>
                    <a:pt x="10" y="155"/>
                  </a:lnTo>
                  <a:lnTo>
                    <a:pt x="7" y="144"/>
                  </a:lnTo>
                  <a:lnTo>
                    <a:pt x="6" y="132"/>
                  </a:lnTo>
                  <a:lnTo>
                    <a:pt x="4" y="121"/>
                  </a:lnTo>
                  <a:lnTo>
                    <a:pt x="6" y="108"/>
                  </a:lnTo>
                  <a:lnTo>
                    <a:pt x="7" y="97"/>
                  </a:lnTo>
                  <a:lnTo>
                    <a:pt x="10" y="87"/>
                  </a:lnTo>
                  <a:lnTo>
                    <a:pt x="14" y="76"/>
                  </a:lnTo>
                  <a:lnTo>
                    <a:pt x="18" y="66"/>
                  </a:lnTo>
                  <a:lnTo>
                    <a:pt x="24" y="57"/>
                  </a:lnTo>
                  <a:lnTo>
                    <a:pt x="31" y="47"/>
                  </a:lnTo>
                  <a:lnTo>
                    <a:pt x="38" y="40"/>
                  </a:lnTo>
                  <a:lnTo>
                    <a:pt x="46" y="32"/>
                  </a:lnTo>
                  <a:lnTo>
                    <a:pt x="54" y="26"/>
                  </a:lnTo>
                  <a:lnTo>
                    <a:pt x="63" y="20"/>
                  </a:lnTo>
                  <a:lnTo>
                    <a:pt x="74" y="15"/>
                  </a:lnTo>
                  <a:lnTo>
                    <a:pt x="84" y="12"/>
                  </a:lnTo>
                  <a:lnTo>
                    <a:pt x="95" y="9"/>
                  </a:lnTo>
                  <a:lnTo>
                    <a:pt x="106" y="6"/>
                  </a:lnTo>
                  <a:lnTo>
                    <a:pt x="117" y="6"/>
                  </a:lnTo>
                  <a:lnTo>
                    <a:pt x="128" y="6"/>
                  </a:lnTo>
                  <a:lnTo>
                    <a:pt x="139" y="9"/>
                  </a:lnTo>
                  <a:lnTo>
                    <a:pt x="150" y="12"/>
                  </a:lnTo>
                  <a:lnTo>
                    <a:pt x="162" y="15"/>
                  </a:lnTo>
                  <a:lnTo>
                    <a:pt x="171" y="20"/>
                  </a:lnTo>
                  <a:lnTo>
                    <a:pt x="180" y="26"/>
                  </a:lnTo>
                  <a:lnTo>
                    <a:pt x="188" y="32"/>
                  </a:lnTo>
                  <a:lnTo>
                    <a:pt x="196" y="40"/>
                  </a:lnTo>
                  <a:lnTo>
                    <a:pt x="203" y="47"/>
                  </a:lnTo>
                  <a:lnTo>
                    <a:pt x="210" y="57"/>
                  </a:lnTo>
                  <a:lnTo>
                    <a:pt x="216" y="66"/>
                  </a:lnTo>
                  <a:lnTo>
                    <a:pt x="221" y="76"/>
                  </a:lnTo>
                  <a:lnTo>
                    <a:pt x="224" y="87"/>
                  </a:lnTo>
                  <a:lnTo>
                    <a:pt x="227" y="97"/>
                  </a:lnTo>
                  <a:lnTo>
                    <a:pt x="228" y="108"/>
                  </a:lnTo>
                  <a:lnTo>
                    <a:pt x="230" y="121"/>
                  </a:lnTo>
                  <a:close/>
                </a:path>
              </a:pathLst>
            </a:custGeom>
            <a:solidFill>
              <a:srgbClr val="D6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8" name="Freeform 406"/>
            <p:cNvSpPr>
              <a:spLocks noEditPoints="1"/>
            </p:cNvSpPr>
            <p:nvPr/>
          </p:nvSpPr>
          <p:spPr bwMode="auto">
            <a:xfrm>
              <a:off x="4370" y="2348"/>
              <a:ext cx="230" cy="235"/>
            </a:xfrm>
            <a:custGeom>
              <a:avLst/>
              <a:gdLst>
                <a:gd name="T0" fmla="*/ 228 w 230"/>
                <a:gd name="T1" fmla="*/ 94 h 235"/>
                <a:gd name="T2" fmla="*/ 217 w 230"/>
                <a:gd name="T3" fmla="*/ 61 h 235"/>
                <a:gd name="T4" fmla="*/ 196 w 230"/>
                <a:gd name="T5" fmla="*/ 34 h 235"/>
                <a:gd name="T6" fmla="*/ 169 w 230"/>
                <a:gd name="T7" fmla="*/ 14 h 235"/>
                <a:gd name="T8" fmla="*/ 139 w 230"/>
                <a:gd name="T9" fmla="*/ 3 h 235"/>
                <a:gd name="T10" fmla="*/ 104 w 230"/>
                <a:gd name="T11" fmla="*/ 2 h 235"/>
                <a:gd name="T12" fmla="*/ 70 w 230"/>
                <a:gd name="T13" fmla="*/ 10 h 235"/>
                <a:gd name="T14" fmla="*/ 41 w 230"/>
                <a:gd name="T15" fmla="*/ 27 h 235"/>
                <a:gd name="T16" fmla="*/ 19 w 230"/>
                <a:gd name="T17" fmla="*/ 53 h 235"/>
                <a:gd name="T18" fmla="*/ 5 w 230"/>
                <a:gd name="T19" fmla="*/ 83 h 235"/>
                <a:gd name="T20" fmla="*/ 0 w 230"/>
                <a:gd name="T21" fmla="*/ 118 h 235"/>
                <a:gd name="T22" fmla="*/ 5 w 230"/>
                <a:gd name="T23" fmla="*/ 152 h 235"/>
                <a:gd name="T24" fmla="*/ 19 w 230"/>
                <a:gd name="T25" fmla="*/ 183 h 235"/>
                <a:gd name="T26" fmla="*/ 41 w 230"/>
                <a:gd name="T27" fmla="*/ 209 h 235"/>
                <a:gd name="T28" fmla="*/ 70 w 230"/>
                <a:gd name="T29" fmla="*/ 226 h 235"/>
                <a:gd name="T30" fmla="*/ 104 w 230"/>
                <a:gd name="T31" fmla="*/ 235 h 235"/>
                <a:gd name="T32" fmla="*/ 139 w 230"/>
                <a:gd name="T33" fmla="*/ 233 h 235"/>
                <a:gd name="T34" fmla="*/ 169 w 230"/>
                <a:gd name="T35" fmla="*/ 220 h 235"/>
                <a:gd name="T36" fmla="*/ 196 w 230"/>
                <a:gd name="T37" fmla="*/ 200 h 235"/>
                <a:gd name="T38" fmla="*/ 217 w 230"/>
                <a:gd name="T39" fmla="*/ 173 h 235"/>
                <a:gd name="T40" fmla="*/ 228 w 230"/>
                <a:gd name="T41" fmla="*/ 141 h 235"/>
                <a:gd name="T42" fmla="*/ 225 w 230"/>
                <a:gd name="T43" fmla="*/ 118 h 235"/>
                <a:gd name="T44" fmla="*/ 221 w 230"/>
                <a:gd name="T45" fmla="*/ 151 h 235"/>
                <a:gd name="T46" fmla="*/ 207 w 230"/>
                <a:gd name="T47" fmla="*/ 181 h 235"/>
                <a:gd name="T48" fmla="*/ 185 w 230"/>
                <a:gd name="T49" fmla="*/ 205 h 235"/>
                <a:gd name="T50" fmla="*/ 158 w 230"/>
                <a:gd name="T51" fmla="*/ 222 h 235"/>
                <a:gd name="T52" fmla="*/ 126 w 230"/>
                <a:gd name="T53" fmla="*/ 229 h 235"/>
                <a:gd name="T54" fmla="*/ 93 w 230"/>
                <a:gd name="T55" fmla="*/ 227 h 235"/>
                <a:gd name="T56" fmla="*/ 62 w 230"/>
                <a:gd name="T57" fmla="*/ 216 h 235"/>
                <a:gd name="T58" fmla="*/ 37 w 230"/>
                <a:gd name="T59" fmla="*/ 198 h 235"/>
                <a:gd name="T60" fmla="*/ 19 w 230"/>
                <a:gd name="T61" fmla="*/ 171 h 235"/>
                <a:gd name="T62" fmla="*/ 8 w 230"/>
                <a:gd name="T63" fmla="*/ 141 h 235"/>
                <a:gd name="T64" fmla="*/ 5 w 230"/>
                <a:gd name="T65" fmla="*/ 107 h 235"/>
                <a:gd name="T66" fmla="*/ 13 w 230"/>
                <a:gd name="T67" fmla="*/ 74 h 235"/>
                <a:gd name="T68" fmla="*/ 30 w 230"/>
                <a:gd name="T69" fmla="*/ 46 h 235"/>
                <a:gd name="T70" fmla="*/ 54 w 230"/>
                <a:gd name="T71" fmla="*/ 24 h 235"/>
                <a:gd name="T72" fmla="*/ 83 w 230"/>
                <a:gd name="T73" fmla="*/ 10 h 235"/>
                <a:gd name="T74" fmla="*/ 115 w 230"/>
                <a:gd name="T75" fmla="*/ 6 h 235"/>
                <a:gd name="T76" fmla="*/ 148 w 230"/>
                <a:gd name="T77" fmla="*/ 10 h 235"/>
                <a:gd name="T78" fmla="*/ 176 w 230"/>
                <a:gd name="T79" fmla="*/ 24 h 235"/>
                <a:gd name="T80" fmla="*/ 200 w 230"/>
                <a:gd name="T81" fmla="*/ 46 h 235"/>
                <a:gd name="T82" fmla="*/ 217 w 230"/>
                <a:gd name="T83" fmla="*/ 74 h 235"/>
                <a:gd name="T84" fmla="*/ 225 w 230"/>
                <a:gd name="T85" fmla="*/ 107 h 23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0"/>
                <a:gd name="T130" fmla="*/ 0 h 235"/>
                <a:gd name="T131" fmla="*/ 230 w 230"/>
                <a:gd name="T132" fmla="*/ 235 h 23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0" h="235">
                  <a:moveTo>
                    <a:pt x="230" y="118"/>
                  </a:moveTo>
                  <a:lnTo>
                    <a:pt x="229" y="105"/>
                  </a:lnTo>
                  <a:lnTo>
                    <a:pt x="228" y="94"/>
                  </a:lnTo>
                  <a:lnTo>
                    <a:pt x="225" y="83"/>
                  </a:lnTo>
                  <a:lnTo>
                    <a:pt x="221" y="73"/>
                  </a:lnTo>
                  <a:lnTo>
                    <a:pt x="217" y="61"/>
                  </a:lnTo>
                  <a:lnTo>
                    <a:pt x="211" y="53"/>
                  </a:lnTo>
                  <a:lnTo>
                    <a:pt x="204" y="43"/>
                  </a:lnTo>
                  <a:lnTo>
                    <a:pt x="196" y="34"/>
                  </a:lnTo>
                  <a:lnTo>
                    <a:pt x="189" y="27"/>
                  </a:lnTo>
                  <a:lnTo>
                    <a:pt x="179" y="20"/>
                  </a:lnTo>
                  <a:lnTo>
                    <a:pt x="169" y="14"/>
                  </a:lnTo>
                  <a:lnTo>
                    <a:pt x="160" y="10"/>
                  </a:lnTo>
                  <a:lnTo>
                    <a:pt x="150" y="6"/>
                  </a:lnTo>
                  <a:lnTo>
                    <a:pt x="139" y="3"/>
                  </a:lnTo>
                  <a:lnTo>
                    <a:pt x="126" y="2"/>
                  </a:lnTo>
                  <a:lnTo>
                    <a:pt x="115" y="0"/>
                  </a:lnTo>
                  <a:lnTo>
                    <a:pt x="104" y="2"/>
                  </a:lnTo>
                  <a:lnTo>
                    <a:pt x="91" y="3"/>
                  </a:lnTo>
                  <a:lnTo>
                    <a:pt x="80" y="6"/>
                  </a:lnTo>
                  <a:lnTo>
                    <a:pt x="70" y="10"/>
                  </a:lnTo>
                  <a:lnTo>
                    <a:pt x="61" y="14"/>
                  </a:lnTo>
                  <a:lnTo>
                    <a:pt x="51" y="20"/>
                  </a:lnTo>
                  <a:lnTo>
                    <a:pt x="41" y="27"/>
                  </a:lnTo>
                  <a:lnTo>
                    <a:pt x="34" y="34"/>
                  </a:lnTo>
                  <a:lnTo>
                    <a:pt x="26" y="43"/>
                  </a:lnTo>
                  <a:lnTo>
                    <a:pt x="19" y="53"/>
                  </a:lnTo>
                  <a:lnTo>
                    <a:pt x="13" y="61"/>
                  </a:lnTo>
                  <a:lnTo>
                    <a:pt x="9" y="73"/>
                  </a:lnTo>
                  <a:lnTo>
                    <a:pt x="5" y="83"/>
                  </a:lnTo>
                  <a:lnTo>
                    <a:pt x="2" y="94"/>
                  </a:lnTo>
                  <a:lnTo>
                    <a:pt x="1" y="105"/>
                  </a:lnTo>
                  <a:lnTo>
                    <a:pt x="0" y="118"/>
                  </a:lnTo>
                  <a:lnTo>
                    <a:pt x="1" y="129"/>
                  </a:lnTo>
                  <a:lnTo>
                    <a:pt x="2" y="141"/>
                  </a:lnTo>
                  <a:lnTo>
                    <a:pt x="5" y="152"/>
                  </a:lnTo>
                  <a:lnTo>
                    <a:pt x="9" y="164"/>
                  </a:lnTo>
                  <a:lnTo>
                    <a:pt x="13" y="173"/>
                  </a:lnTo>
                  <a:lnTo>
                    <a:pt x="19" y="183"/>
                  </a:lnTo>
                  <a:lnTo>
                    <a:pt x="26" y="192"/>
                  </a:lnTo>
                  <a:lnTo>
                    <a:pt x="34" y="200"/>
                  </a:lnTo>
                  <a:lnTo>
                    <a:pt x="41" y="209"/>
                  </a:lnTo>
                  <a:lnTo>
                    <a:pt x="51" y="215"/>
                  </a:lnTo>
                  <a:lnTo>
                    <a:pt x="61" y="220"/>
                  </a:lnTo>
                  <a:lnTo>
                    <a:pt x="70" y="226"/>
                  </a:lnTo>
                  <a:lnTo>
                    <a:pt x="80" y="230"/>
                  </a:lnTo>
                  <a:lnTo>
                    <a:pt x="91" y="233"/>
                  </a:lnTo>
                  <a:lnTo>
                    <a:pt x="104" y="235"/>
                  </a:lnTo>
                  <a:lnTo>
                    <a:pt x="115" y="235"/>
                  </a:lnTo>
                  <a:lnTo>
                    <a:pt x="126" y="235"/>
                  </a:lnTo>
                  <a:lnTo>
                    <a:pt x="139" y="233"/>
                  </a:lnTo>
                  <a:lnTo>
                    <a:pt x="150" y="230"/>
                  </a:lnTo>
                  <a:lnTo>
                    <a:pt x="160" y="226"/>
                  </a:lnTo>
                  <a:lnTo>
                    <a:pt x="169" y="220"/>
                  </a:lnTo>
                  <a:lnTo>
                    <a:pt x="179" y="215"/>
                  </a:lnTo>
                  <a:lnTo>
                    <a:pt x="189" y="209"/>
                  </a:lnTo>
                  <a:lnTo>
                    <a:pt x="196" y="200"/>
                  </a:lnTo>
                  <a:lnTo>
                    <a:pt x="204" y="192"/>
                  </a:lnTo>
                  <a:lnTo>
                    <a:pt x="211" y="183"/>
                  </a:lnTo>
                  <a:lnTo>
                    <a:pt x="217" y="173"/>
                  </a:lnTo>
                  <a:lnTo>
                    <a:pt x="221" y="164"/>
                  </a:lnTo>
                  <a:lnTo>
                    <a:pt x="225" y="152"/>
                  </a:lnTo>
                  <a:lnTo>
                    <a:pt x="228" y="141"/>
                  </a:lnTo>
                  <a:lnTo>
                    <a:pt x="229" y="129"/>
                  </a:lnTo>
                  <a:lnTo>
                    <a:pt x="230" y="118"/>
                  </a:lnTo>
                  <a:close/>
                  <a:moveTo>
                    <a:pt x="225" y="118"/>
                  </a:moveTo>
                  <a:lnTo>
                    <a:pt x="225" y="129"/>
                  </a:lnTo>
                  <a:lnTo>
                    <a:pt x="222" y="141"/>
                  </a:lnTo>
                  <a:lnTo>
                    <a:pt x="221" y="151"/>
                  </a:lnTo>
                  <a:lnTo>
                    <a:pt x="217" y="162"/>
                  </a:lnTo>
                  <a:lnTo>
                    <a:pt x="212" y="171"/>
                  </a:lnTo>
                  <a:lnTo>
                    <a:pt x="207" y="181"/>
                  </a:lnTo>
                  <a:lnTo>
                    <a:pt x="200" y="189"/>
                  </a:lnTo>
                  <a:lnTo>
                    <a:pt x="193" y="198"/>
                  </a:lnTo>
                  <a:lnTo>
                    <a:pt x="185" y="205"/>
                  </a:lnTo>
                  <a:lnTo>
                    <a:pt x="176" y="210"/>
                  </a:lnTo>
                  <a:lnTo>
                    <a:pt x="168" y="216"/>
                  </a:lnTo>
                  <a:lnTo>
                    <a:pt x="158" y="222"/>
                  </a:lnTo>
                  <a:lnTo>
                    <a:pt x="148" y="225"/>
                  </a:lnTo>
                  <a:lnTo>
                    <a:pt x="137" y="227"/>
                  </a:lnTo>
                  <a:lnTo>
                    <a:pt x="126" y="229"/>
                  </a:lnTo>
                  <a:lnTo>
                    <a:pt x="115" y="230"/>
                  </a:lnTo>
                  <a:lnTo>
                    <a:pt x="104" y="229"/>
                  </a:lnTo>
                  <a:lnTo>
                    <a:pt x="93" y="227"/>
                  </a:lnTo>
                  <a:lnTo>
                    <a:pt x="83" y="225"/>
                  </a:lnTo>
                  <a:lnTo>
                    <a:pt x="72" y="222"/>
                  </a:lnTo>
                  <a:lnTo>
                    <a:pt x="62" y="216"/>
                  </a:lnTo>
                  <a:lnTo>
                    <a:pt x="54" y="210"/>
                  </a:lnTo>
                  <a:lnTo>
                    <a:pt x="45" y="205"/>
                  </a:lnTo>
                  <a:lnTo>
                    <a:pt x="37" y="198"/>
                  </a:lnTo>
                  <a:lnTo>
                    <a:pt x="30" y="189"/>
                  </a:lnTo>
                  <a:lnTo>
                    <a:pt x="23" y="181"/>
                  </a:lnTo>
                  <a:lnTo>
                    <a:pt x="19" y="171"/>
                  </a:lnTo>
                  <a:lnTo>
                    <a:pt x="13" y="162"/>
                  </a:lnTo>
                  <a:lnTo>
                    <a:pt x="11" y="151"/>
                  </a:lnTo>
                  <a:lnTo>
                    <a:pt x="8" y="141"/>
                  </a:lnTo>
                  <a:lnTo>
                    <a:pt x="5" y="129"/>
                  </a:lnTo>
                  <a:lnTo>
                    <a:pt x="5" y="118"/>
                  </a:lnTo>
                  <a:lnTo>
                    <a:pt x="5" y="107"/>
                  </a:lnTo>
                  <a:lnTo>
                    <a:pt x="8" y="95"/>
                  </a:lnTo>
                  <a:lnTo>
                    <a:pt x="11" y="84"/>
                  </a:lnTo>
                  <a:lnTo>
                    <a:pt x="13" y="74"/>
                  </a:lnTo>
                  <a:lnTo>
                    <a:pt x="19" y="64"/>
                  </a:lnTo>
                  <a:lnTo>
                    <a:pt x="23" y="56"/>
                  </a:lnTo>
                  <a:lnTo>
                    <a:pt x="30" y="46"/>
                  </a:lnTo>
                  <a:lnTo>
                    <a:pt x="37" y="39"/>
                  </a:lnTo>
                  <a:lnTo>
                    <a:pt x="45" y="31"/>
                  </a:lnTo>
                  <a:lnTo>
                    <a:pt x="54" y="24"/>
                  </a:lnTo>
                  <a:lnTo>
                    <a:pt x="62" y="19"/>
                  </a:lnTo>
                  <a:lnTo>
                    <a:pt x="72" y="14"/>
                  </a:lnTo>
                  <a:lnTo>
                    <a:pt x="83" y="10"/>
                  </a:lnTo>
                  <a:lnTo>
                    <a:pt x="93" y="7"/>
                  </a:lnTo>
                  <a:lnTo>
                    <a:pt x="104" y="6"/>
                  </a:lnTo>
                  <a:lnTo>
                    <a:pt x="115" y="6"/>
                  </a:lnTo>
                  <a:lnTo>
                    <a:pt x="126" y="6"/>
                  </a:lnTo>
                  <a:lnTo>
                    <a:pt x="137" y="7"/>
                  </a:lnTo>
                  <a:lnTo>
                    <a:pt x="148" y="10"/>
                  </a:lnTo>
                  <a:lnTo>
                    <a:pt x="158" y="14"/>
                  </a:lnTo>
                  <a:lnTo>
                    <a:pt x="168" y="19"/>
                  </a:lnTo>
                  <a:lnTo>
                    <a:pt x="176" y="24"/>
                  </a:lnTo>
                  <a:lnTo>
                    <a:pt x="185" y="31"/>
                  </a:lnTo>
                  <a:lnTo>
                    <a:pt x="193" y="39"/>
                  </a:lnTo>
                  <a:lnTo>
                    <a:pt x="200" y="46"/>
                  </a:lnTo>
                  <a:lnTo>
                    <a:pt x="207" y="56"/>
                  </a:lnTo>
                  <a:lnTo>
                    <a:pt x="212" y="64"/>
                  </a:lnTo>
                  <a:lnTo>
                    <a:pt x="217" y="74"/>
                  </a:lnTo>
                  <a:lnTo>
                    <a:pt x="221" y="84"/>
                  </a:lnTo>
                  <a:lnTo>
                    <a:pt x="222" y="95"/>
                  </a:lnTo>
                  <a:lnTo>
                    <a:pt x="225" y="107"/>
                  </a:lnTo>
                  <a:lnTo>
                    <a:pt x="225" y="118"/>
                  </a:lnTo>
                  <a:close/>
                </a:path>
              </a:pathLst>
            </a:custGeom>
            <a:solidFill>
              <a:srgbClr val="D6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19" name="Freeform 407"/>
            <p:cNvSpPr>
              <a:spLocks noEditPoints="1"/>
            </p:cNvSpPr>
            <p:nvPr/>
          </p:nvSpPr>
          <p:spPr bwMode="auto">
            <a:xfrm>
              <a:off x="4372" y="2351"/>
              <a:ext cx="226" cy="230"/>
            </a:xfrm>
            <a:custGeom>
              <a:avLst/>
              <a:gdLst>
                <a:gd name="T0" fmla="*/ 223 w 226"/>
                <a:gd name="T1" fmla="*/ 91 h 230"/>
                <a:gd name="T2" fmla="*/ 212 w 226"/>
                <a:gd name="T3" fmla="*/ 60 h 230"/>
                <a:gd name="T4" fmla="*/ 192 w 226"/>
                <a:gd name="T5" fmla="*/ 34 h 230"/>
                <a:gd name="T6" fmla="*/ 167 w 226"/>
                <a:gd name="T7" fmla="*/ 14 h 230"/>
                <a:gd name="T8" fmla="*/ 135 w 226"/>
                <a:gd name="T9" fmla="*/ 3 h 230"/>
                <a:gd name="T10" fmla="*/ 102 w 226"/>
                <a:gd name="T11" fmla="*/ 0 h 230"/>
                <a:gd name="T12" fmla="*/ 70 w 226"/>
                <a:gd name="T13" fmla="*/ 9 h 230"/>
                <a:gd name="T14" fmla="*/ 42 w 226"/>
                <a:gd name="T15" fmla="*/ 26 h 230"/>
                <a:gd name="T16" fmla="*/ 20 w 226"/>
                <a:gd name="T17" fmla="*/ 51 h 230"/>
                <a:gd name="T18" fmla="*/ 6 w 226"/>
                <a:gd name="T19" fmla="*/ 81 h 230"/>
                <a:gd name="T20" fmla="*/ 0 w 226"/>
                <a:gd name="T21" fmla="*/ 115 h 230"/>
                <a:gd name="T22" fmla="*/ 6 w 226"/>
                <a:gd name="T23" fmla="*/ 149 h 230"/>
                <a:gd name="T24" fmla="*/ 20 w 226"/>
                <a:gd name="T25" fmla="*/ 179 h 230"/>
                <a:gd name="T26" fmla="*/ 42 w 226"/>
                <a:gd name="T27" fmla="*/ 203 h 230"/>
                <a:gd name="T28" fmla="*/ 70 w 226"/>
                <a:gd name="T29" fmla="*/ 220 h 230"/>
                <a:gd name="T30" fmla="*/ 102 w 226"/>
                <a:gd name="T31" fmla="*/ 229 h 230"/>
                <a:gd name="T32" fmla="*/ 135 w 226"/>
                <a:gd name="T33" fmla="*/ 227 h 230"/>
                <a:gd name="T34" fmla="*/ 167 w 226"/>
                <a:gd name="T35" fmla="*/ 216 h 230"/>
                <a:gd name="T36" fmla="*/ 192 w 226"/>
                <a:gd name="T37" fmla="*/ 196 h 230"/>
                <a:gd name="T38" fmla="*/ 212 w 226"/>
                <a:gd name="T39" fmla="*/ 169 h 230"/>
                <a:gd name="T40" fmla="*/ 223 w 226"/>
                <a:gd name="T41" fmla="*/ 138 h 230"/>
                <a:gd name="T42" fmla="*/ 220 w 226"/>
                <a:gd name="T43" fmla="*/ 115 h 230"/>
                <a:gd name="T44" fmla="*/ 216 w 226"/>
                <a:gd name="T45" fmla="*/ 148 h 230"/>
                <a:gd name="T46" fmla="*/ 202 w 226"/>
                <a:gd name="T47" fmla="*/ 176 h 230"/>
                <a:gd name="T48" fmla="*/ 181 w 226"/>
                <a:gd name="T49" fmla="*/ 199 h 230"/>
                <a:gd name="T50" fmla="*/ 155 w 226"/>
                <a:gd name="T51" fmla="*/ 216 h 230"/>
                <a:gd name="T52" fmla="*/ 124 w 226"/>
                <a:gd name="T53" fmla="*/ 224 h 230"/>
                <a:gd name="T54" fmla="*/ 91 w 226"/>
                <a:gd name="T55" fmla="*/ 222 h 230"/>
                <a:gd name="T56" fmla="*/ 62 w 226"/>
                <a:gd name="T57" fmla="*/ 212 h 230"/>
                <a:gd name="T58" fmla="*/ 37 w 226"/>
                <a:gd name="T59" fmla="*/ 192 h 230"/>
                <a:gd name="T60" fmla="*/ 18 w 226"/>
                <a:gd name="T61" fmla="*/ 168 h 230"/>
                <a:gd name="T62" fmla="*/ 7 w 226"/>
                <a:gd name="T63" fmla="*/ 136 h 230"/>
                <a:gd name="T64" fmla="*/ 6 w 226"/>
                <a:gd name="T65" fmla="*/ 104 h 230"/>
                <a:gd name="T66" fmla="*/ 14 w 226"/>
                <a:gd name="T67" fmla="*/ 72 h 230"/>
                <a:gd name="T68" fmla="*/ 30 w 226"/>
                <a:gd name="T69" fmla="*/ 46 h 230"/>
                <a:gd name="T70" fmla="*/ 53 w 226"/>
                <a:gd name="T71" fmla="*/ 24 h 230"/>
                <a:gd name="T72" fmla="*/ 81 w 226"/>
                <a:gd name="T73" fmla="*/ 10 h 230"/>
                <a:gd name="T74" fmla="*/ 113 w 226"/>
                <a:gd name="T75" fmla="*/ 4 h 230"/>
                <a:gd name="T76" fmla="*/ 145 w 226"/>
                <a:gd name="T77" fmla="*/ 10 h 230"/>
                <a:gd name="T78" fmla="*/ 173 w 226"/>
                <a:gd name="T79" fmla="*/ 24 h 230"/>
                <a:gd name="T80" fmla="*/ 196 w 226"/>
                <a:gd name="T81" fmla="*/ 46 h 230"/>
                <a:gd name="T82" fmla="*/ 212 w 226"/>
                <a:gd name="T83" fmla="*/ 72 h 230"/>
                <a:gd name="T84" fmla="*/ 220 w 226"/>
                <a:gd name="T85" fmla="*/ 104 h 23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6"/>
                <a:gd name="T130" fmla="*/ 0 h 230"/>
                <a:gd name="T131" fmla="*/ 226 w 226"/>
                <a:gd name="T132" fmla="*/ 230 h 23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6" h="230">
                  <a:moveTo>
                    <a:pt x="226" y="115"/>
                  </a:moveTo>
                  <a:lnTo>
                    <a:pt x="224" y="102"/>
                  </a:lnTo>
                  <a:lnTo>
                    <a:pt x="223" y="91"/>
                  </a:lnTo>
                  <a:lnTo>
                    <a:pt x="220" y="81"/>
                  </a:lnTo>
                  <a:lnTo>
                    <a:pt x="217" y="70"/>
                  </a:lnTo>
                  <a:lnTo>
                    <a:pt x="212" y="60"/>
                  </a:lnTo>
                  <a:lnTo>
                    <a:pt x="206" y="51"/>
                  </a:lnTo>
                  <a:lnTo>
                    <a:pt x="199" y="41"/>
                  </a:lnTo>
                  <a:lnTo>
                    <a:pt x="192" y="34"/>
                  </a:lnTo>
                  <a:lnTo>
                    <a:pt x="184" y="26"/>
                  </a:lnTo>
                  <a:lnTo>
                    <a:pt x="176" y="20"/>
                  </a:lnTo>
                  <a:lnTo>
                    <a:pt x="167" y="14"/>
                  </a:lnTo>
                  <a:lnTo>
                    <a:pt x="158" y="9"/>
                  </a:lnTo>
                  <a:lnTo>
                    <a:pt x="146" y="6"/>
                  </a:lnTo>
                  <a:lnTo>
                    <a:pt x="135" y="3"/>
                  </a:lnTo>
                  <a:lnTo>
                    <a:pt x="124" y="0"/>
                  </a:lnTo>
                  <a:lnTo>
                    <a:pt x="113" y="0"/>
                  </a:lnTo>
                  <a:lnTo>
                    <a:pt x="102" y="0"/>
                  </a:lnTo>
                  <a:lnTo>
                    <a:pt x="91" y="3"/>
                  </a:lnTo>
                  <a:lnTo>
                    <a:pt x="80" y="6"/>
                  </a:lnTo>
                  <a:lnTo>
                    <a:pt x="70" y="9"/>
                  </a:lnTo>
                  <a:lnTo>
                    <a:pt x="59" y="14"/>
                  </a:lnTo>
                  <a:lnTo>
                    <a:pt x="50" y="20"/>
                  </a:lnTo>
                  <a:lnTo>
                    <a:pt x="42" y="26"/>
                  </a:lnTo>
                  <a:lnTo>
                    <a:pt x="34" y="34"/>
                  </a:lnTo>
                  <a:lnTo>
                    <a:pt x="27" y="41"/>
                  </a:lnTo>
                  <a:lnTo>
                    <a:pt x="20" y="51"/>
                  </a:lnTo>
                  <a:lnTo>
                    <a:pt x="14" y="60"/>
                  </a:lnTo>
                  <a:lnTo>
                    <a:pt x="10" y="70"/>
                  </a:lnTo>
                  <a:lnTo>
                    <a:pt x="6" y="81"/>
                  </a:lnTo>
                  <a:lnTo>
                    <a:pt x="3" y="91"/>
                  </a:lnTo>
                  <a:lnTo>
                    <a:pt x="2" y="102"/>
                  </a:lnTo>
                  <a:lnTo>
                    <a:pt x="0" y="115"/>
                  </a:lnTo>
                  <a:lnTo>
                    <a:pt x="2" y="126"/>
                  </a:lnTo>
                  <a:lnTo>
                    <a:pt x="3" y="138"/>
                  </a:lnTo>
                  <a:lnTo>
                    <a:pt x="6" y="149"/>
                  </a:lnTo>
                  <a:lnTo>
                    <a:pt x="10" y="159"/>
                  </a:lnTo>
                  <a:lnTo>
                    <a:pt x="14" y="169"/>
                  </a:lnTo>
                  <a:lnTo>
                    <a:pt x="20" y="179"/>
                  </a:lnTo>
                  <a:lnTo>
                    <a:pt x="27" y="188"/>
                  </a:lnTo>
                  <a:lnTo>
                    <a:pt x="34" y="196"/>
                  </a:lnTo>
                  <a:lnTo>
                    <a:pt x="42" y="203"/>
                  </a:lnTo>
                  <a:lnTo>
                    <a:pt x="50" y="210"/>
                  </a:lnTo>
                  <a:lnTo>
                    <a:pt x="59" y="216"/>
                  </a:lnTo>
                  <a:lnTo>
                    <a:pt x="70" y="220"/>
                  </a:lnTo>
                  <a:lnTo>
                    <a:pt x="80" y="224"/>
                  </a:lnTo>
                  <a:lnTo>
                    <a:pt x="91" y="227"/>
                  </a:lnTo>
                  <a:lnTo>
                    <a:pt x="102" y="229"/>
                  </a:lnTo>
                  <a:lnTo>
                    <a:pt x="113" y="230"/>
                  </a:lnTo>
                  <a:lnTo>
                    <a:pt x="124" y="229"/>
                  </a:lnTo>
                  <a:lnTo>
                    <a:pt x="135" y="227"/>
                  </a:lnTo>
                  <a:lnTo>
                    <a:pt x="146" y="224"/>
                  </a:lnTo>
                  <a:lnTo>
                    <a:pt x="158" y="220"/>
                  </a:lnTo>
                  <a:lnTo>
                    <a:pt x="167" y="216"/>
                  </a:lnTo>
                  <a:lnTo>
                    <a:pt x="176" y="210"/>
                  </a:lnTo>
                  <a:lnTo>
                    <a:pt x="184" y="203"/>
                  </a:lnTo>
                  <a:lnTo>
                    <a:pt x="192" y="196"/>
                  </a:lnTo>
                  <a:lnTo>
                    <a:pt x="199" y="188"/>
                  </a:lnTo>
                  <a:lnTo>
                    <a:pt x="206" y="179"/>
                  </a:lnTo>
                  <a:lnTo>
                    <a:pt x="212" y="169"/>
                  </a:lnTo>
                  <a:lnTo>
                    <a:pt x="217" y="159"/>
                  </a:lnTo>
                  <a:lnTo>
                    <a:pt x="220" y="149"/>
                  </a:lnTo>
                  <a:lnTo>
                    <a:pt x="223" y="138"/>
                  </a:lnTo>
                  <a:lnTo>
                    <a:pt x="224" y="126"/>
                  </a:lnTo>
                  <a:lnTo>
                    <a:pt x="226" y="115"/>
                  </a:lnTo>
                  <a:close/>
                  <a:moveTo>
                    <a:pt x="220" y="115"/>
                  </a:moveTo>
                  <a:lnTo>
                    <a:pt x="220" y="126"/>
                  </a:lnTo>
                  <a:lnTo>
                    <a:pt x="219" y="136"/>
                  </a:lnTo>
                  <a:lnTo>
                    <a:pt x="216" y="148"/>
                  </a:lnTo>
                  <a:lnTo>
                    <a:pt x="212" y="158"/>
                  </a:lnTo>
                  <a:lnTo>
                    <a:pt x="208" y="168"/>
                  </a:lnTo>
                  <a:lnTo>
                    <a:pt x="202" y="176"/>
                  </a:lnTo>
                  <a:lnTo>
                    <a:pt x="196" y="185"/>
                  </a:lnTo>
                  <a:lnTo>
                    <a:pt x="189" y="192"/>
                  </a:lnTo>
                  <a:lnTo>
                    <a:pt x="181" y="199"/>
                  </a:lnTo>
                  <a:lnTo>
                    <a:pt x="173" y="206"/>
                  </a:lnTo>
                  <a:lnTo>
                    <a:pt x="164" y="212"/>
                  </a:lnTo>
                  <a:lnTo>
                    <a:pt x="155" y="216"/>
                  </a:lnTo>
                  <a:lnTo>
                    <a:pt x="145" y="220"/>
                  </a:lnTo>
                  <a:lnTo>
                    <a:pt x="135" y="222"/>
                  </a:lnTo>
                  <a:lnTo>
                    <a:pt x="124" y="224"/>
                  </a:lnTo>
                  <a:lnTo>
                    <a:pt x="113" y="224"/>
                  </a:lnTo>
                  <a:lnTo>
                    <a:pt x="102" y="224"/>
                  </a:lnTo>
                  <a:lnTo>
                    <a:pt x="91" y="222"/>
                  </a:lnTo>
                  <a:lnTo>
                    <a:pt x="81" y="220"/>
                  </a:lnTo>
                  <a:lnTo>
                    <a:pt x="71" y="216"/>
                  </a:lnTo>
                  <a:lnTo>
                    <a:pt x="62" y="212"/>
                  </a:lnTo>
                  <a:lnTo>
                    <a:pt x="53" y="206"/>
                  </a:lnTo>
                  <a:lnTo>
                    <a:pt x="45" y="199"/>
                  </a:lnTo>
                  <a:lnTo>
                    <a:pt x="37" y="192"/>
                  </a:lnTo>
                  <a:lnTo>
                    <a:pt x="30" y="185"/>
                  </a:lnTo>
                  <a:lnTo>
                    <a:pt x="24" y="176"/>
                  </a:lnTo>
                  <a:lnTo>
                    <a:pt x="18" y="168"/>
                  </a:lnTo>
                  <a:lnTo>
                    <a:pt x="14" y="158"/>
                  </a:lnTo>
                  <a:lnTo>
                    <a:pt x="10" y="148"/>
                  </a:lnTo>
                  <a:lnTo>
                    <a:pt x="7" y="136"/>
                  </a:lnTo>
                  <a:lnTo>
                    <a:pt x="6" y="126"/>
                  </a:lnTo>
                  <a:lnTo>
                    <a:pt x="6" y="115"/>
                  </a:lnTo>
                  <a:lnTo>
                    <a:pt x="6" y="104"/>
                  </a:lnTo>
                  <a:lnTo>
                    <a:pt x="7" y="92"/>
                  </a:lnTo>
                  <a:lnTo>
                    <a:pt x="10" y="82"/>
                  </a:lnTo>
                  <a:lnTo>
                    <a:pt x="14" y="72"/>
                  </a:lnTo>
                  <a:lnTo>
                    <a:pt x="18" y="63"/>
                  </a:lnTo>
                  <a:lnTo>
                    <a:pt x="24" y="54"/>
                  </a:lnTo>
                  <a:lnTo>
                    <a:pt x="30" y="46"/>
                  </a:lnTo>
                  <a:lnTo>
                    <a:pt x="37" y="37"/>
                  </a:lnTo>
                  <a:lnTo>
                    <a:pt x="45" y="30"/>
                  </a:lnTo>
                  <a:lnTo>
                    <a:pt x="53" y="24"/>
                  </a:lnTo>
                  <a:lnTo>
                    <a:pt x="62" y="19"/>
                  </a:lnTo>
                  <a:lnTo>
                    <a:pt x="71" y="14"/>
                  </a:lnTo>
                  <a:lnTo>
                    <a:pt x="81" y="10"/>
                  </a:lnTo>
                  <a:lnTo>
                    <a:pt x="91" y="7"/>
                  </a:lnTo>
                  <a:lnTo>
                    <a:pt x="102" y="6"/>
                  </a:lnTo>
                  <a:lnTo>
                    <a:pt x="113" y="4"/>
                  </a:lnTo>
                  <a:lnTo>
                    <a:pt x="124" y="6"/>
                  </a:lnTo>
                  <a:lnTo>
                    <a:pt x="135" y="7"/>
                  </a:lnTo>
                  <a:lnTo>
                    <a:pt x="145" y="10"/>
                  </a:lnTo>
                  <a:lnTo>
                    <a:pt x="155" y="14"/>
                  </a:lnTo>
                  <a:lnTo>
                    <a:pt x="164" y="19"/>
                  </a:lnTo>
                  <a:lnTo>
                    <a:pt x="173" y="24"/>
                  </a:lnTo>
                  <a:lnTo>
                    <a:pt x="181" y="30"/>
                  </a:lnTo>
                  <a:lnTo>
                    <a:pt x="189" y="37"/>
                  </a:lnTo>
                  <a:lnTo>
                    <a:pt x="196" y="46"/>
                  </a:lnTo>
                  <a:lnTo>
                    <a:pt x="202" y="54"/>
                  </a:lnTo>
                  <a:lnTo>
                    <a:pt x="208" y="63"/>
                  </a:lnTo>
                  <a:lnTo>
                    <a:pt x="212" y="72"/>
                  </a:lnTo>
                  <a:lnTo>
                    <a:pt x="216" y="82"/>
                  </a:lnTo>
                  <a:lnTo>
                    <a:pt x="219" y="92"/>
                  </a:lnTo>
                  <a:lnTo>
                    <a:pt x="220" y="104"/>
                  </a:lnTo>
                  <a:lnTo>
                    <a:pt x="220" y="115"/>
                  </a:lnTo>
                  <a:close/>
                </a:path>
              </a:pathLst>
            </a:custGeom>
            <a:solidFill>
              <a:srgbClr val="D6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20" name="Freeform 408"/>
            <p:cNvSpPr>
              <a:spLocks noEditPoints="1"/>
            </p:cNvSpPr>
            <p:nvPr/>
          </p:nvSpPr>
          <p:spPr bwMode="auto">
            <a:xfrm>
              <a:off x="4375" y="2354"/>
              <a:ext cx="220" cy="224"/>
            </a:xfrm>
            <a:custGeom>
              <a:avLst/>
              <a:gdLst>
                <a:gd name="T0" fmla="*/ 217 w 220"/>
                <a:gd name="T1" fmla="*/ 89 h 224"/>
                <a:gd name="T2" fmla="*/ 207 w 220"/>
                <a:gd name="T3" fmla="*/ 58 h 224"/>
                <a:gd name="T4" fmla="*/ 188 w 220"/>
                <a:gd name="T5" fmla="*/ 33 h 224"/>
                <a:gd name="T6" fmla="*/ 163 w 220"/>
                <a:gd name="T7" fmla="*/ 13 h 224"/>
                <a:gd name="T8" fmla="*/ 132 w 220"/>
                <a:gd name="T9" fmla="*/ 1 h 224"/>
                <a:gd name="T10" fmla="*/ 99 w 220"/>
                <a:gd name="T11" fmla="*/ 0 h 224"/>
                <a:gd name="T12" fmla="*/ 67 w 220"/>
                <a:gd name="T13" fmla="*/ 8 h 224"/>
                <a:gd name="T14" fmla="*/ 40 w 220"/>
                <a:gd name="T15" fmla="*/ 25 h 224"/>
                <a:gd name="T16" fmla="*/ 18 w 220"/>
                <a:gd name="T17" fmla="*/ 50 h 224"/>
                <a:gd name="T18" fmla="*/ 6 w 220"/>
                <a:gd name="T19" fmla="*/ 78 h 224"/>
                <a:gd name="T20" fmla="*/ 0 w 220"/>
                <a:gd name="T21" fmla="*/ 112 h 224"/>
                <a:gd name="T22" fmla="*/ 6 w 220"/>
                <a:gd name="T23" fmla="*/ 145 h 224"/>
                <a:gd name="T24" fmla="*/ 18 w 220"/>
                <a:gd name="T25" fmla="*/ 175 h 224"/>
                <a:gd name="T26" fmla="*/ 40 w 220"/>
                <a:gd name="T27" fmla="*/ 199 h 224"/>
                <a:gd name="T28" fmla="*/ 67 w 220"/>
                <a:gd name="T29" fmla="*/ 216 h 224"/>
                <a:gd name="T30" fmla="*/ 99 w 220"/>
                <a:gd name="T31" fmla="*/ 223 h 224"/>
                <a:gd name="T32" fmla="*/ 132 w 220"/>
                <a:gd name="T33" fmla="*/ 221 h 224"/>
                <a:gd name="T34" fmla="*/ 163 w 220"/>
                <a:gd name="T35" fmla="*/ 210 h 224"/>
                <a:gd name="T36" fmla="*/ 188 w 220"/>
                <a:gd name="T37" fmla="*/ 192 h 224"/>
                <a:gd name="T38" fmla="*/ 207 w 220"/>
                <a:gd name="T39" fmla="*/ 165 h 224"/>
                <a:gd name="T40" fmla="*/ 217 w 220"/>
                <a:gd name="T41" fmla="*/ 135 h 224"/>
                <a:gd name="T42" fmla="*/ 216 w 220"/>
                <a:gd name="T43" fmla="*/ 112 h 224"/>
                <a:gd name="T44" fmla="*/ 210 w 220"/>
                <a:gd name="T45" fmla="*/ 143 h 224"/>
                <a:gd name="T46" fmla="*/ 198 w 220"/>
                <a:gd name="T47" fmla="*/ 172 h 224"/>
                <a:gd name="T48" fmla="*/ 177 w 220"/>
                <a:gd name="T49" fmla="*/ 194 h 224"/>
                <a:gd name="T50" fmla="*/ 150 w 220"/>
                <a:gd name="T51" fmla="*/ 210 h 224"/>
                <a:gd name="T52" fmla="*/ 121 w 220"/>
                <a:gd name="T53" fmla="*/ 219 h 224"/>
                <a:gd name="T54" fmla="*/ 89 w 220"/>
                <a:gd name="T55" fmla="*/ 217 h 224"/>
                <a:gd name="T56" fmla="*/ 60 w 220"/>
                <a:gd name="T57" fmla="*/ 206 h 224"/>
                <a:gd name="T58" fmla="*/ 36 w 220"/>
                <a:gd name="T59" fmla="*/ 187 h 224"/>
                <a:gd name="T60" fmla="*/ 18 w 220"/>
                <a:gd name="T61" fmla="*/ 163 h 224"/>
                <a:gd name="T62" fmla="*/ 7 w 220"/>
                <a:gd name="T63" fmla="*/ 133 h 224"/>
                <a:gd name="T64" fmla="*/ 6 w 220"/>
                <a:gd name="T65" fmla="*/ 101 h 224"/>
                <a:gd name="T66" fmla="*/ 13 w 220"/>
                <a:gd name="T67" fmla="*/ 69 h 224"/>
                <a:gd name="T68" fmla="*/ 29 w 220"/>
                <a:gd name="T69" fmla="*/ 44 h 224"/>
                <a:gd name="T70" fmla="*/ 52 w 220"/>
                <a:gd name="T71" fmla="*/ 23 h 224"/>
                <a:gd name="T72" fmla="*/ 79 w 220"/>
                <a:gd name="T73" fmla="*/ 10 h 224"/>
                <a:gd name="T74" fmla="*/ 110 w 220"/>
                <a:gd name="T75" fmla="*/ 4 h 224"/>
                <a:gd name="T76" fmla="*/ 141 w 220"/>
                <a:gd name="T77" fmla="*/ 10 h 224"/>
                <a:gd name="T78" fmla="*/ 168 w 220"/>
                <a:gd name="T79" fmla="*/ 23 h 224"/>
                <a:gd name="T80" fmla="*/ 191 w 220"/>
                <a:gd name="T81" fmla="*/ 44 h 224"/>
                <a:gd name="T82" fmla="*/ 207 w 220"/>
                <a:gd name="T83" fmla="*/ 69 h 224"/>
                <a:gd name="T84" fmla="*/ 214 w 220"/>
                <a:gd name="T85" fmla="*/ 101 h 2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0"/>
                <a:gd name="T130" fmla="*/ 0 h 224"/>
                <a:gd name="T131" fmla="*/ 220 w 220"/>
                <a:gd name="T132" fmla="*/ 224 h 2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0" h="224">
                  <a:moveTo>
                    <a:pt x="220" y="112"/>
                  </a:moveTo>
                  <a:lnTo>
                    <a:pt x="220" y="101"/>
                  </a:lnTo>
                  <a:lnTo>
                    <a:pt x="217" y="89"/>
                  </a:lnTo>
                  <a:lnTo>
                    <a:pt x="216" y="78"/>
                  </a:lnTo>
                  <a:lnTo>
                    <a:pt x="212" y="68"/>
                  </a:lnTo>
                  <a:lnTo>
                    <a:pt x="207" y="58"/>
                  </a:lnTo>
                  <a:lnTo>
                    <a:pt x="202" y="50"/>
                  </a:lnTo>
                  <a:lnTo>
                    <a:pt x="195" y="40"/>
                  </a:lnTo>
                  <a:lnTo>
                    <a:pt x="188" y="33"/>
                  </a:lnTo>
                  <a:lnTo>
                    <a:pt x="180" y="25"/>
                  </a:lnTo>
                  <a:lnTo>
                    <a:pt x="171" y="18"/>
                  </a:lnTo>
                  <a:lnTo>
                    <a:pt x="163" y="13"/>
                  </a:lnTo>
                  <a:lnTo>
                    <a:pt x="153" y="8"/>
                  </a:lnTo>
                  <a:lnTo>
                    <a:pt x="143" y="4"/>
                  </a:lnTo>
                  <a:lnTo>
                    <a:pt x="132" y="1"/>
                  </a:lnTo>
                  <a:lnTo>
                    <a:pt x="121" y="0"/>
                  </a:lnTo>
                  <a:lnTo>
                    <a:pt x="110" y="0"/>
                  </a:lnTo>
                  <a:lnTo>
                    <a:pt x="99" y="0"/>
                  </a:lnTo>
                  <a:lnTo>
                    <a:pt x="88" y="1"/>
                  </a:lnTo>
                  <a:lnTo>
                    <a:pt x="78" y="4"/>
                  </a:lnTo>
                  <a:lnTo>
                    <a:pt x="67" y="8"/>
                  </a:lnTo>
                  <a:lnTo>
                    <a:pt x="57" y="13"/>
                  </a:lnTo>
                  <a:lnTo>
                    <a:pt x="49" y="18"/>
                  </a:lnTo>
                  <a:lnTo>
                    <a:pt x="40" y="25"/>
                  </a:lnTo>
                  <a:lnTo>
                    <a:pt x="32" y="33"/>
                  </a:lnTo>
                  <a:lnTo>
                    <a:pt x="25" y="40"/>
                  </a:lnTo>
                  <a:lnTo>
                    <a:pt x="18" y="50"/>
                  </a:lnTo>
                  <a:lnTo>
                    <a:pt x="14" y="58"/>
                  </a:lnTo>
                  <a:lnTo>
                    <a:pt x="8" y="68"/>
                  </a:lnTo>
                  <a:lnTo>
                    <a:pt x="6" y="78"/>
                  </a:lnTo>
                  <a:lnTo>
                    <a:pt x="3" y="89"/>
                  </a:lnTo>
                  <a:lnTo>
                    <a:pt x="0" y="101"/>
                  </a:lnTo>
                  <a:lnTo>
                    <a:pt x="0" y="112"/>
                  </a:lnTo>
                  <a:lnTo>
                    <a:pt x="0" y="123"/>
                  </a:lnTo>
                  <a:lnTo>
                    <a:pt x="3" y="135"/>
                  </a:lnTo>
                  <a:lnTo>
                    <a:pt x="6" y="145"/>
                  </a:lnTo>
                  <a:lnTo>
                    <a:pt x="8" y="156"/>
                  </a:lnTo>
                  <a:lnTo>
                    <a:pt x="14" y="165"/>
                  </a:lnTo>
                  <a:lnTo>
                    <a:pt x="18" y="175"/>
                  </a:lnTo>
                  <a:lnTo>
                    <a:pt x="25" y="183"/>
                  </a:lnTo>
                  <a:lnTo>
                    <a:pt x="32" y="192"/>
                  </a:lnTo>
                  <a:lnTo>
                    <a:pt x="40" y="199"/>
                  </a:lnTo>
                  <a:lnTo>
                    <a:pt x="49" y="204"/>
                  </a:lnTo>
                  <a:lnTo>
                    <a:pt x="57" y="210"/>
                  </a:lnTo>
                  <a:lnTo>
                    <a:pt x="67" y="216"/>
                  </a:lnTo>
                  <a:lnTo>
                    <a:pt x="78" y="219"/>
                  </a:lnTo>
                  <a:lnTo>
                    <a:pt x="88" y="221"/>
                  </a:lnTo>
                  <a:lnTo>
                    <a:pt x="99" y="223"/>
                  </a:lnTo>
                  <a:lnTo>
                    <a:pt x="110" y="224"/>
                  </a:lnTo>
                  <a:lnTo>
                    <a:pt x="121" y="223"/>
                  </a:lnTo>
                  <a:lnTo>
                    <a:pt x="132" y="221"/>
                  </a:lnTo>
                  <a:lnTo>
                    <a:pt x="143" y="219"/>
                  </a:lnTo>
                  <a:lnTo>
                    <a:pt x="153" y="216"/>
                  </a:lnTo>
                  <a:lnTo>
                    <a:pt x="163" y="210"/>
                  </a:lnTo>
                  <a:lnTo>
                    <a:pt x="171" y="204"/>
                  </a:lnTo>
                  <a:lnTo>
                    <a:pt x="180" y="199"/>
                  </a:lnTo>
                  <a:lnTo>
                    <a:pt x="188" y="192"/>
                  </a:lnTo>
                  <a:lnTo>
                    <a:pt x="195" y="183"/>
                  </a:lnTo>
                  <a:lnTo>
                    <a:pt x="202" y="175"/>
                  </a:lnTo>
                  <a:lnTo>
                    <a:pt x="207" y="165"/>
                  </a:lnTo>
                  <a:lnTo>
                    <a:pt x="212" y="156"/>
                  </a:lnTo>
                  <a:lnTo>
                    <a:pt x="216" y="145"/>
                  </a:lnTo>
                  <a:lnTo>
                    <a:pt x="217" y="135"/>
                  </a:lnTo>
                  <a:lnTo>
                    <a:pt x="220" y="123"/>
                  </a:lnTo>
                  <a:lnTo>
                    <a:pt x="220" y="112"/>
                  </a:lnTo>
                  <a:close/>
                  <a:moveTo>
                    <a:pt x="216" y="112"/>
                  </a:moveTo>
                  <a:lnTo>
                    <a:pt x="214" y="122"/>
                  </a:lnTo>
                  <a:lnTo>
                    <a:pt x="213" y="133"/>
                  </a:lnTo>
                  <a:lnTo>
                    <a:pt x="210" y="143"/>
                  </a:lnTo>
                  <a:lnTo>
                    <a:pt x="207" y="153"/>
                  </a:lnTo>
                  <a:lnTo>
                    <a:pt x="202" y="163"/>
                  </a:lnTo>
                  <a:lnTo>
                    <a:pt x="198" y="172"/>
                  </a:lnTo>
                  <a:lnTo>
                    <a:pt x="191" y="180"/>
                  </a:lnTo>
                  <a:lnTo>
                    <a:pt x="184" y="187"/>
                  </a:lnTo>
                  <a:lnTo>
                    <a:pt x="177" y="194"/>
                  </a:lnTo>
                  <a:lnTo>
                    <a:pt x="168" y="200"/>
                  </a:lnTo>
                  <a:lnTo>
                    <a:pt x="160" y="206"/>
                  </a:lnTo>
                  <a:lnTo>
                    <a:pt x="150" y="210"/>
                  </a:lnTo>
                  <a:lnTo>
                    <a:pt x="141" y="214"/>
                  </a:lnTo>
                  <a:lnTo>
                    <a:pt x="131" y="217"/>
                  </a:lnTo>
                  <a:lnTo>
                    <a:pt x="121" y="219"/>
                  </a:lnTo>
                  <a:lnTo>
                    <a:pt x="110" y="219"/>
                  </a:lnTo>
                  <a:lnTo>
                    <a:pt x="99" y="219"/>
                  </a:lnTo>
                  <a:lnTo>
                    <a:pt x="89" y="217"/>
                  </a:lnTo>
                  <a:lnTo>
                    <a:pt x="79" y="214"/>
                  </a:lnTo>
                  <a:lnTo>
                    <a:pt x="70" y="210"/>
                  </a:lnTo>
                  <a:lnTo>
                    <a:pt x="60" y="206"/>
                  </a:lnTo>
                  <a:lnTo>
                    <a:pt x="52" y="200"/>
                  </a:lnTo>
                  <a:lnTo>
                    <a:pt x="43" y="194"/>
                  </a:lnTo>
                  <a:lnTo>
                    <a:pt x="36" y="187"/>
                  </a:lnTo>
                  <a:lnTo>
                    <a:pt x="29" y="180"/>
                  </a:lnTo>
                  <a:lnTo>
                    <a:pt x="22" y="172"/>
                  </a:lnTo>
                  <a:lnTo>
                    <a:pt x="18" y="163"/>
                  </a:lnTo>
                  <a:lnTo>
                    <a:pt x="13" y="153"/>
                  </a:lnTo>
                  <a:lnTo>
                    <a:pt x="10" y="143"/>
                  </a:lnTo>
                  <a:lnTo>
                    <a:pt x="7" y="133"/>
                  </a:lnTo>
                  <a:lnTo>
                    <a:pt x="6" y="122"/>
                  </a:lnTo>
                  <a:lnTo>
                    <a:pt x="6" y="112"/>
                  </a:lnTo>
                  <a:lnTo>
                    <a:pt x="6" y="101"/>
                  </a:lnTo>
                  <a:lnTo>
                    <a:pt x="7" y="91"/>
                  </a:lnTo>
                  <a:lnTo>
                    <a:pt x="10" y="79"/>
                  </a:lnTo>
                  <a:lnTo>
                    <a:pt x="13" y="69"/>
                  </a:lnTo>
                  <a:lnTo>
                    <a:pt x="18" y="61"/>
                  </a:lnTo>
                  <a:lnTo>
                    <a:pt x="22" y="52"/>
                  </a:lnTo>
                  <a:lnTo>
                    <a:pt x="29" y="44"/>
                  </a:lnTo>
                  <a:lnTo>
                    <a:pt x="36" y="35"/>
                  </a:lnTo>
                  <a:lnTo>
                    <a:pt x="43" y="30"/>
                  </a:lnTo>
                  <a:lnTo>
                    <a:pt x="52" y="23"/>
                  </a:lnTo>
                  <a:lnTo>
                    <a:pt x="60" y="17"/>
                  </a:lnTo>
                  <a:lnTo>
                    <a:pt x="70" y="13"/>
                  </a:lnTo>
                  <a:lnTo>
                    <a:pt x="79" y="10"/>
                  </a:lnTo>
                  <a:lnTo>
                    <a:pt x="89" y="7"/>
                  </a:lnTo>
                  <a:lnTo>
                    <a:pt x="99" y="6"/>
                  </a:lnTo>
                  <a:lnTo>
                    <a:pt x="110" y="4"/>
                  </a:lnTo>
                  <a:lnTo>
                    <a:pt x="121" y="6"/>
                  </a:lnTo>
                  <a:lnTo>
                    <a:pt x="131" y="7"/>
                  </a:lnTo>
                  <a:lnTo>
                    <a:pt x="141" y="10"/>
                  </a:lnTo>
                  <a:lnTo>
                    <a:pt x="150" y="13"/>
                  </a:lnTo>
                  <a:lnTo>
                    <a:pt x="160" y="17"/>
                  </a:lnTo>
                  <a:lnTo>
                    <a:pt x="168" y="23"/>
                  </a:lnTo>
                  <a:lnTo>
                    <a:pt x="177" y="30"/>
                  </a:lnTo>
                  <a:lnTo>
                    <a:pt x="184" y="35"/>
                  </a:lnTo>
                  <a:lnTo>
                    <a:pt x="191" y="44"/>
                  </a:lnTo>
                  <a:lnTo>
                    <a:pt x="198" y="52"/>
                  </a:lnTo>
                  <a:lnTo>
                    <a:pt x="202" y="61"/>
                  </a:lnTo>
                  <a:lnTo>
                    <a:pt x="207" y="69"/>
                  </a:lnTo>
                  <a:lnTo>
                    <a:pt x="210" y="79"/>
                  </a:lnTo>
                  <a:lnTo>
                    <a:pt x="213" y="91"/>
                  </a:lnTo>
                  <a:lnTo>
                    <a:pt x="214" y="101"/>
                  </a:lnTo>
                  <a:lnTo>
                    <a:pt x="216" y="112"/>
                  </a:lnTo>
                  <a:close/>
                </a:path>
              </a:pathLst>
            </a:custGeom>
            <a:solidFill>
              <a:srgbClr val="D6E3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921" name="Freeform 409"/>
            <p:cNvSpPr>
              <a:spLocks noEditPoints="1"/>
            </p:cNvSpPr>
            <p:nvPr/>
          </p:nvSpPr>
          <p:spPr bwMode="auto">
            <a:xfrm>
              <a:off x="4378" y="2355"/>
              <a:ext cx="214" cy="220"/>
            </a:xfrm>
            <a:custGeom>
              <a:avLst/>
              <a:gdLst>
                <a:gd name="T0" fmla="*/ 213 w 214"/>
                <a:gd name="T1" fmla="*/ 88 h 220"/>
                <a:gd name="T2" fmla="*/ 202 w 214"/>
                <a:gd name="T3" fmla="*/ 59 h 220"/>
                <a:gd name="T4" fmla="*/ 183 w 214"/>
                <a:gd name="T5" fmla="*/ 33 h 220"/>
                <a:gd name="T6" fmla="*/ 158 w 214"/>
                <a:gd name="T7" fmla="*/ 15 h 220"/>
                <a:gd name="T8" fmla="*/ 129 w 214"/>
                <a:gd name="T9" fmla="*/ 3 h 220"/>
                <a:gd name="T10" fmla="*/ 96 w 214"/>
                <a:gd name="T11" fmla="*/ 2 h 220"/>
                <a:gd name="T12" fmla="*/ 65 w 214"/>
                <a:gd name="T13" fmla="*/ 10 h 220"/>
                <a:gd name="T14" fmla="*/ 39 w 214"/>
                <a:gd name="T15" fmla="*/ 26 h 220"/>
                <a:gd name="T16" fmla="*/ 18 w 214"/>
                <a:gd name="T17" fmla="*/ 50 h 220"/>
                <a:gd name="T18" fmla="*/ 4 w 214"/>
                <a:gd name="T19" fmla="*/ 78 h 220"/>
                <a:gd name="T20" fmla="*/ 0 w 214"/>
                <a:gd name="T21" fmla="*/ 111 h 220"/>
                <a:gd name="T22" fmla="*/ 4 w 214"/>
                <a:gd name="T23" fmla="*/ 144 h 220"/>
                <a:gd name="T24" fmla="*/ 18 w 214"/>
                <a:gd name="T25" fmla="*/ 172 h 220"/>
                <a:gd name="T26" fmla="*/ 39 w 214"/>
                <a:gd name="T27" fmla="*/ 195 h 220"/>
                <a:gd name="T28" fmla="*/ 65 w 214"/>
                <a:gd name="T29" fmla="*/ 212 h 220"/>
                <a:gd name="T30" fmla="*/ 96 w 214"/>
                <a:gd name="T31" fmla="*/ 220 h 220"/>
                <a:gd name="T32" fmla="*/ 129 w 214"/>
                <a:gd name="T33" fmla="*/ 218 h 220"/>
                <a:gd name="T34" fmla="*/ 158 w 214"/>
                <a:gd name="T35" fmla="*/ 208 h 220"/>
                <a:gd name="T36" fmla="*/ 183 w 214"/>
                <a:gd name="T37" fmla="*/ 188 h 220"/>
                <a:gd name="T38" fmla="*/ 202 w 214"/>
                <a:gd name="T39" fmla="*/ 164 h 220"/>
                <a:gd name="T40" fmla="*/ 213 w 214"/>
                <a:gd name="T41" fmla="*/ 132 h 220"/>
                <a:gd name="T42" fmla="*/ 210 w 214"/>
                <a:gd name="T43" fmla="*/ 111 h 220"/>
                <a:gd name="T44" fmla="*/ 204 w 214"/>
                <a:gd name="T45" fmla="*/ 142 h 220"/>
                <a:gd name="T46" fmla="*/ 192 w 214"/>
                <a:gd name="T47" fmla="*/ 169 h 220"/>
                <a:gd name="T48" fmla="*/ 172 w 214"/>
                <a:gd name="T49" fmla="*/ 192 h 220"/>
                <a:gd name="T50" fmla="*/ 147 w 214"/>
                <a:gd name="T51" fmla="*/ 208 h 220"/>
                <a:gd name="T52" fmla="*/ 118 w 214"/>
                <a:gd name="T53" fmla="*/ 215 h 220"/>
                <a:gd name="T54" fmla="*/ 86 w 214"/>
                <a:gd name="T55" fmla="*/ 213 h 220"/>
                <a:gd name="T56" fmla="*/ 58 w 214"/>
                <a:gd name="T57" fmla="*/ 203 h 220"/>
                <a:gd name="T58" fmla="*/ 35 w 214"/>
                <a:gd name="T59" fmla="*/ 185 h 220"/>
                <a:gd name="T60" fmla="*/ 17 w 214"/>
                <a:gd name="T61" fmla="*/ 161 h 220"/>
                <a:gd name="T62" fmla="*/ 7 w 214"/>
                <a:gd name="T63" fmla="*/ 132 h 220"/>
                <a:gd name="T64" fmla="*/ 5 w 214"/>
                <a:gd name="T65" fmla="*/ 100 h 220"/>
                <a:gd name="T66" fmla="*/ 12 w 214"/>
                <a:gd name="T67" fmla="*/ 70 h 220"/>
                <a:gd name="T68" fmla="*/ 28 w 214"/>
                <a:gd name="T69" fmla="*/ 44 h 220"/>
                <a:gd name="T70" fmla="*/ 50 w 214"/>
                <a:gd name="T71" fmla="*/ 24 h 220"/>
                <a:gd name="T72" fmla="*/ 76 w 214"/>
                <a:gd name="T73" fmla="*/ 10 h 220"/>
                <a:gd name="T74" fmla="*/ 107 w 214"/>
                <a:gd name="T75" fmla="*/ 6 h 220"/>
                <a:gd name="T76" fmla="*/ 138 w 214"/>
                <a:gd name="T77" fmla="*/ 10 h 220"/>
                <a:gd name="T78" fmla="*/ 164 w 214"/>
                <a:gd name="T79" fmla="*/ 24 h 220"/>
                <a:gd name="T80" fmla="*/ 186 w 214"/>
                <a:gd name="T81" fmla="*/ 44 h 220"/>
                <a:gd name="T82" fmla="*/ 202 w 214"/>
                <a:gd name="T83" fmla="*/ 70 h 220"/>
                <a:gd name="T84" fmla="*/ 209 w 214"/>
                <a:gd name="T85" fmla="*/ 100 h 22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4"/>
                <a:gd name="T130" fmla="*/ 0 h 220"/>
                <a:gd name="T131" fmla="*/ 214 w 214"/>
                <a:gd name="T132" fmla="*/ 220 h 220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4" h="220">
                  <a:moveTo>
                    <a:pt x="214" y="111"/>
                  </a:moveTo>
                  <a:lnTo>
                    <a:pt x="214" y="100"/>
                  </a:lnTo>
                  <a:lnTo>
                    <a:pt x="213" y="88"/>
                  </a:lnTo>
                  <a:lnTo>
                    <a:pt x="210" y="78"/>
                  </a:lnTo>
                  <a:lnTo>
                    <a:pt x="206" y="68"/>
                  </a:lnTo>
                  <a:lnTo>
                    <a:pt x="202" y="59"/>
                  </a:lnTo>
                  <a:lnTo>
                    <a:pt x="196" y="50"/>
                  </a:lnTo>
                  <a:lnTo>
                    <a:pt x="190" y="42"/>
                  </a:lnTo>
                  <a:lnTo>
                    <a:pt x="183" y="33"/>
                  </a:lnTo>
                  <a:lnTo>
                    <a:pt x="175" y="26"/>
                  </a:lnTo>
                  <a:lnTo>
                    <a:pt x="167" y="20"/>
                  </a:lnTo>
                  <a:lnTo>
                    <a:pt x="158" y="15"/>
                  </a:lnTo>
                  <a:lnTo>
                    <a:pt x="149" y="10"/>
                  </a:lnTo>
                  <a:lnTo>
                    <a:pt x="139" y="6"/>
                  </a:lnTo>
                  <a:lnTo>
                    <a:pt x="129" y="3"/>
                  </a:lnTo>
                  <a:lnTo>
                    <a:pt x="118" y="2"/>
                  </a:lnTo>
                  <a:lnTo>
                    <a:pt x="107" y="0"/>
                  </a:lnTo>
                  <a:lnTo>
                    <a:pt x="96" y="2"/>
                  </a:lnTo>
                  <a:lnTo>
                    <a:pt x="85" y="3"/>
                  </a:lnTo>
                  <a:lnTo>
                    <a:pt x="75" y="6"/>
                  </a:lnTo>
                  <a:lnTo>
                    <a:pt x="65" y="10"/>
                  </a:lnTo>
                  <a:lnTo>
                    <a:pt x="56" y="15"/>
                  </a:lnTo>
                  <a:lnTo>
                    <a:pt x="47" y="20"/>
                  </a:lnTo>
                  <a:lnTo>
                    <a:pt x="39" y="26"/>
                  </a:lnTo>
                  <a:lnTo>
                    <a:pt x="31" y="33"/>
                  </a:lnTo>
                  <a:lnTo>
                    <a:pt x="24" y="42"/>
                  </a:lnTo>
                  <a:lnTo>
                    <a:pt x="18" y="50"/>
                  </a:lnTo>
                  <a:lnTo>
                    <a:pt x="12" y="59"/>
                  </a:lnTo>
                  <a:lnTo>
                    <a:pt x="8" y="68"/>
                  </a:lnTo>
                  <a:lnTo>
                    <a:pt x="4" y="78"/>
                  </a:lnTo>
                  <a:lnTo>
                    <a:pt x="1" y="88"/>
                  </a:lnTo>
                  <a:lnTo>
                    <a:pt x="0" y="100"/>
                  </a:lnTo>
                  <a:lnTo>
                    <a:pt x="0" y="111"/>
                  </a:lnTo>
                  <a:lnTo>
                    <a:pt x="0" y="122"/>
                  </a:lnTo>
                  <a:lnTo>
                    <a:pt x="1" y="132"/>
                  </a:lnTo>
                  <a:lnTo>
                    <a:pt x="4" y="144"/>
                  </a:lnTo>
                  <a:lnTo>
                    <a:pt x="8" y="154"/>
                  </a:lnTo>
                  <a:lnTo>
                    <a:pt x="12" y="164"/>
                  </a:lnTo>
                  <a:lnTo>
                    <a:pt x="18" y="172"/>
                  </a:lnTo>
                  <a:lnTo>
                    <a:pt x="24" y="181"/>
                  </a:lnTo>
                  <a:lnTo>
                    <a:pt x="31" y="188"/>
                  </a:lnTo>
                  <a:lnTo>
                    <a:pt x="39" y="195"/>
                  </a:lnTo>
                  <a:lnTo>
                    <a:pt x="47" y="202"/>
                  </a:lnTo>
                  <a:lnTo>
                    <a:pt x="56" y="208"/>
                  </a:lnTo>
                  <a:lnTo>
                    <a:pt x="65" y="212"/>
                  </a:lnTo>
                  <a:lnTo>
                    <a:pt x="75" y="216"/>
                  </a:lnTo>
                  <a:lnTo>
                    <a:pt x="85" y="218"/>
                  </a:lnTo>
                  <a:lnTo>
                    <a:pt x="96" y="220"/>
                  </a:lnTo>
                  <a:lnTo>
                    <a:pt x="107" y="220"/>
                  </a:lnTo>
                  <a:lnTo>
                    <a:pt x="118" y="220"/>
                  </a:lnTo>
                  <a:lnTo>
                    <a:pt x="129" y="218"/>
                  </a:lnTo>
                  <a:lnTo>
                    <a:pt x="139" y="216"/>
                  </a:lnTo>
                  <a:lnTo>
                    <a:pt x="149" y="212"/>
                  </a:lnTo>
                  <a:lnTo>
                    <a:pt x="158" y="208"/>
                  </a:lnTo>
                  <a:lnTo>
                    <a:pt x="167" y="202"/>
                  </a:lnTo>
                  <a:lnTo>
                    <a:pt x="175" y="195"/>
                  </a:lnTo>
                  <a:lnTo>
                    <a:pt x="183" y="188"/>
                  </a:lnTo>
                  <a:lnTo>
                    <a:pt x="190" y="181"/>
                  </a:lnTo>
                  <a:lnTo>
                    <a:pt x="196" y="172"/>
                  </a:lnTo>
                  <a:lnTo>
                    <a:pt x="202" y="164"/>
                  </a:lnTo>
                  <a:lnTo>
                    <a:pt x="206" y="154"/>
                  </a:lnTo>
                  <a:lnTo>
                    <a:pt x="210" y="144"/>
                  </a:lnTo>
                  <a:lnTo>
                    <a:pt x="213" y="132"/>
                  </a:lnTo>
                  <a:lnTo>
                    <a:pt x="214" y="122"/>
                  </a:lnTo>
                  <a:lnTo>
                    <a:pt x="214" y="111"/>
                  </a:lnTo>
                  <a:close/>
                  <a:moveTo>
                    <a:pt x="210" y="111"/>
                  </a:moveTo>
                  <a:lnTo>
                    <a:pt x="209" y="121"/>
                  </a:lnTo>
                  <a:lnTo>
                    <a:pt x="207" y="132"/>
                  </a:lnTo>
                  <a:lnTo>
                    <a:pt x="204" y="142"/>
                  </a:lnTo>
                  <a:lnTo>
                    <a:pt x="202" y="151"/>
                  </a:lnTo>
                  <a:lnTo>
                    <a:pt x="197" y="161"/>
                  </a:lnTo>
                  <a:lnTo>
                    <a:pt x="192" y="169"/>
                  </a:lnTo>
                  <a:lnTo>
                    <a:pt x="186" y="178"/>
                  </a:lnTo>
                  <a:lnTo>
                    <a:pt x="179" y="185"/>
                  </a:lnTo>
                  <a:lnTo>
                    <a:pt x="172" y="192"/>
                  </a:lnTo>
                  <a:lnTo>
                    <a:pt x="164" y="198"/>
                  </a:lnTo>
                  <a:lnTo>
                    <a:pt x="156" y="203"/>
                  </a:lnTo>
                  <a:lnTo>
                    <a:pt x="147" y="208"/>
                  </a:lnTo>
                  <a:lnTo>
                    <a:pt x="138" y="210"/>
                  </a:lnTo>
                  <a:lnTo>
                    <a:pt x="128" y="213"/>
                  </a:lnTo>
                  <a:lnTo>
                    <a:pt x="118" y="215"/>
                  </a:lnTo>
                  <a:lnTo>
                    <a:pt x="107" y="215"/>
                  </a:lnTo>
                  <a:lnTo>
                    <a:pt x="96" y="215"/>
                  </a:lnTo>
                  <a:lnTo>
                    <a:pt x="86" y="213"/>
                  </a:lnTo>
                  <a:lnTo>
                    <a:pt x="76" y="210"/>
                  </a:lnTo>
                  <a:lnTo>
                    <a:pt x="67" y="208"/>
                  </a:lnTo>
                  <a:lnTo>
                    <a:pt x="58" y="203"/>
                  </a:lnTo>
                  <a:lnTo>
                    <a:pt x="50" y="198"/>
                  </a:lnTo>
                  <a:lnTo>
                    <a:pt x="42" y="192"/>
                  </a:lnTo>
                  <a:lnTo>
                    <a:pt x="35" y="185"/>
                  </a:lnTo>
                  <a:lnTo>
                    <a:pt x="28" y="178"/>
                  </a:lnTo>
                  <a:lnTo>
                    <a:pt x="22" y="169"/>
                  </a:lnTo>
                  <a:lnTo>
                    <a:pt x="17" y="161"/>
                  </a:lnTo>
                  <a:lnTo>
                    <a:pt x="12" y="151"/>
                  </a:lnTo>
                  <a:lnTo>
                    <a:pt x="10" y="142"/>
                  </a:lnTo>
                  <a:lnTo>
                    <a:pt x="7" y="132"/>
                  </a:lnTo>
                  <a:lnTo>
                    <a:pt x="5" y="121"/>
                  </a:lnTo>
                  <a:lnTo>
                    <a:pt x="4" y="111"/>
                  </a:lnTo>
                  <a:lnTo>
                    <a:pt x="5" y="100"/>
                  </a:lnTo>
                  <a:lnTo>
                    <a:pt x="7" y="90"/>
                  </a:lnTo>
                  <a:lnTo>
                    <a:pt x="10" y="80"/>
                  </a:lnTo>
                  <a:lnTo>
                    <a:pt x="12" y="70"/>
                  </a:lnTo>
                  <a:lnTo>
                    <a:pt x="17" y="61"/>
                  </a:lnTo>
                  <a:lnTo>
                    <a:pt x="22" y="53"/>
                  </a:lnTo>
                  <a:lnTo>
                    <a:pt x="28" y="44"/>
                  </a:lnTo>
                  <a:lnTo>
                    <a:pt x="35" y="37"/>
                  </a:lnTo>
                  <a:lnTo>
                    <a:pt x="42" y="30"/>
                  </a:lnTo>
                  <a:lnTo>
                    <a:pt x="50" y="24"/>
                  </a:lnTo>
                  <a:lnTo>
                    <a:pt x="58" y="19"/>
                  </a:lnTo>
                  <a:lnTo>
                    <a:pt x="67" y="15"/>
                  </a:lnTo>
                  <a:lnTo>
                    <a:pt x="76" y="10"/>
                  </a:lnTo>
                  <a:lnTo>
                    <a:pt x="86" y="9"/>
                  </a:lnTo>
                  <a:lnTo>
                    <a:pt x="96" y="6"/>
                  </a:lnTo>
                  <a:lnTo>
                    <a:pt x="107" y="6"/>
                  </a:lnTo>
                  <a:lnTo>
                    <a:pt x="118" y="6"/>
                  </a:lnTo>
                  <a:lnTo>
                    <a:pt x="128" y="9"/>
                  </a:lnTo>
                  <a:lnTo>
                    <a:pt x="138" y="10"/>
                  </a:lnTo>
                  <a:lnTo>
                    <a:pt x="147" y="15"/>
                  </a:lnTo>
                  <a:lnTo>
                    <a:pt x="156" y="19"/>
                  </a:lnTo>
                  <a:lnTo>
                    <a:pt x="164" y="24"/>
                  </a:lnTo>
                  <a:lnTo>
                    <a:pt x="172" y="30"/>
                  </a:lnTo>
                  <a:lnTo>
                    <a:pt x="179" y="37"/>
                  </a:lnTo>
                  <a:lnTo>
                    <a:pt x="186" y="44"/>
                  </a:lnTo>
                  <a:lnTo>
                    <a:pt x="192" y="53"/>
                  </a:lnTo>
                  <a:lnTo>
                    <a:pt x="197" y="61"/>
                  </a:lnTo>
                  <a:lnTo>
                    <a:pt x="202" y="70"/>
                  </a:lnTo>
                  <a:lnTo>
                    <a:pt x="204" y="80"/>
                  </a:lnTo>
                  <a:lnTo>
                    <a:pt x="207" y="90"/>
                  </a:lnTo>
                  <a:lnTo>
                    <a:pt x="209" y="100"/>
                  </a:lnTo>
                  <a:lnTo>
                    <a:pt x="210" y="111"/>
                  </a:lnTo>
                  <a:close/>
                </a:path>
              </a:pathLst>
            </a:custGeom>
            <a:solidFill>
              <a:srgbClr val="D9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</p:grpSp>
      <p:grpSp>
        <p:nvGrpSpPr>
          <p:cNvPr id="4161" name="Group 611"/>
          <p:cNvGrpSpPr>
            <a:grpSpLocks/>
          </p:cNvGrpSpPr>
          <p:nvPr/>
        </p:nvGrpSpPr>
        <p:grpSpPr bwMode="auto">
          <a:xfrm>
            <a:off x="6268696" y="2897657"/>
            <a:ext cx="1125524" cy="2423958"/>
            <a:chOff x="4020" y="1928"/>
            <a:chExt cx="930" cy="1401"/>
          </a:xfrm>
        </p:grpSpPr>
        <p:sp>
          <p:nvSpPr>
            <p:cNvPr id="4522" name="Freeform 411"/>
            <p:cNvSpPr>
              <a:spLocks noEditPoints="1"/>
            </p:cNvSpPr>
            <p:nvPr/>
          </p:nvSpPr>
          <p:spPr bwMode="auto">
            <a:xfrm>
              <a:off x="4381" y="2358"/>
              <a:ext cx="210" cy="215"/>
            </a:xfrm>
            <a:custGeom>
              <a:avLst/>
              <a:gdLst>
                <a:gd name="T0" fmla="*/ 207 w 210"/>
                <a:gd name="T1" fmla="*/ 87 h 215"/>
                <a:gd name="T2" fmla="*/ 196 w 210"/>
                <a:gd name="T3" fmla="*/ 57 h 215"/>
                <a:gd name="T4" fmla="*/ 178 w 210"/>
                <a:gd name="T5" fmla="*/ 31 h 215"/>
                <a:gd name="T6" fmla="*/ 154 w 210"/>
                <a:gd name="T7" fmla="*/ 13 h 215"/>
                <a:gd name="T8" fmla="*/ 125 w 210"/>
                <a:gd name="T9" fmla="*/ 3 h 215"/>
                <a:gd name="T10" fmla="*/ 93 w 210"/>
                <a:gd name="T11" fmla="*/ 2 h 215"/>
                <a:gd name="T12" fmla="*/ 64 w 210"/>
                <a:gd name="T13" fmla="*/ 9 h 215"/>
                <a:gd name="T14" fmla="*/ 37 w 210"/>
                <a:gd name="T15" fmla="*/ 26 h 215"/>
                <a:gd name="T16" fmla="*/ 16 w 210"/>
                <a:gd name="T17" fmla="*/ 48 h 215"/>
                <a:gd name="T18" fmla="*/ 4 w 210"/>
                <a:gd name="T19" fmla="*/ 75 h 215"/>
                <a:gd name="T20" fmla="*/ 0 w 210"/>
                <a:gd name="T21" fmla="*/ 108 h 215"/>
                <a:gd name="T22" fmla="*/ 4 w 210"/>
                <a:gd name="T23" fmla="*/ 139 h 215"/>
                <a:gd name="T24" fmla="*/ 16 w 210"/>
                <a:gd name="T25" fmla="*/ 168 h 215"/>
                <a:gd name="T26" fmla="*/ 37 w 210"/>
                <a:gd name="T27" fmla="*/ 190 h 215"/>
                <a:gd name="T28" fmla="*/ 64 w 210"/>
                <a:gd name="T29" fmla="*/ 206 h 215"/>
                <a:gd name="T30" fmla="*/ 93 w 210"/>
                <a:gd name="T31" fmla="*/ 215 h 215"/>
                <a:gd name="T32" fmla="*/ 125 w 210"/>
                <a:gd name="T33" fmla="*/ 213 h 215"/>
                <a:gd name="T34" fmla="*/ 154 w 210"/>
                <a:gd name="T35" fmla="*/ 202 h 215"/>
                <a:gd name="T36" fmla="*/ 178 w 210"/>
                <a:gd name="T37" fmla="*/ 183 h 215"/>
                <a:gd name="T38" fmla="*/ 196 w 210"/>
                <a:gd name="T39" fmla="*/ 159 h 215"/>
                <a:gd name="T40" fmla="*/ 207 w 210"/>
                <a:gd name="T41" fmla="*/ 129 h 215"/>
                <a:gd name="T42" fmla="*/ 204 w 210"/>
                <a:gd name="T43" fmla="*/ 108 h 215"/>
                <a:gd name="T44" fmla="*/ 200 w 210"/>
                <a:gd name="T45" fmla="*/ 138 h 215"/>
                <a:gd name="T46" fmla="*/ 187 w 210"/>
                <a:gd name="T47" fmla="*/ 165 h 215"/>
                <a:gd name="T48" fmla="*/ 168 w 210"/>
                <a:gd name="T49" fmla="*/ 186 h 215"/>
                <a:gd name="T50" fmla="*/ 143 w 210"/>
                <a:gd name="T51" fmla="*/ 202 h 215"/>
                <a:gd name="T52" fmla="*/ 114 w 210"/>
                <a:gd name="T53" fmla="*/ 209 h 215"/>
                <a:gd name="T54" fmla="*/ 85 w 210"/>
                <a:gd name="T55" fmla="*/ 207 h 215"/>
                <a:gd name="T56" fmla="*/ 57 w 210"/>
                <a:gd name="T57" fmla="*/ 198 h 215"/>
                <a:gd name="T58" fmla="*/ 33 w 210"/>
                <a:gd name="T59" fmla="*/ 181 h 215"/>
                <a:gd name="T60" fmla="*/ 16 w 210"/>
                <a:gd name="T61" fmla="*/ 156 h 215"/>
                <a:gd name="T62" fmla="*/ 7 w 210"/>
                <a:gd name="T63" fmla="*/ 128 h 215"/>
                <a:gd name="T64" fmla="*/ 5 w 210"/>
                <a:gd name="T65" fmla="*/ 97 h 215"/>
                <a:gd name="T66" fmla="*/ 12 w 210"/>
                <a:gd name="T67" fmla="*/ 68 h 215"/>
                <a:gd name="T68" fmla="*/ 28 w 210"/>
                <a:gd name="T69" fmla="*/ 43 h 215"/>
                <a:gd name="T70" fmla="*/ 48 w 210"/>
                <a:gd name="T71" fmla="*/ 23 h 215"/>
                <a:gd name="T72" fmla="*/ 75 w 210"/>
                <a:gd name="T73" fmla="*/ 10 h 215"/>
                <a:gd name="T74" fmla="*/ 104 w 210"/>
                <a:gd name="T75" fmla="*/ 6 h 215"/>
                <a:gd name="T76" fmla="*/ 133 w 210"/>
                <a:gd name="T77" fmla="*/ 10 h 215"/>
                <a:gd name="T78" fmla="*/ 160 w 210"/>
                <a:gd name="T79" fmla="*/ 23 h 215"/>
                <a:gd name="T80" fmla="*/ 180 w 210"/>
                <a:gd name="T81" fmla="*/ 43 h 215"/>
                <a:gd name="T82" fmla="*/ 196 w 210"/>
                <a:gd name="T83" fmla="*/ 68 h 215"/>
                <a:gd name="T84" fmla="*/ 204 w 210"/>
                <a:gd name="T85" fmla="*/ 97 h 21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0"/>
                <a:gd name="T130" fmla="*/ 0 h 215"/>
                <a:gd name="T131" fmla="*/ 210 w 210"/>
                <a:gd name="T132" fmla="*/ 215 h 21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0" h="215">
                  <a:moveTo>
                    <a:pt x="210" y="108"/>
                  </a:moveTo>
                  <a:lnTo>
                    <a:pt x="208" y="97"/>
                  </a:lnTo>
                  <a:lnTo>
                    <a:pt x="207" y="87"/>
                  </a:lnTo>
                  <a:lnTo>
                    <a:pt x="204" y="75"/>
                  </a:lnTo>
                  <a:lnTo>
                    <a:pt x="201" y="65"/>
                  </a:lnTo>
                  <a:lnTo>
                    <a:pt x="196" y="57"/>
                  </a:lnTo>
                  <a:lnTo>
                    <a:pt x="192" y="48"/>
                  </a:lnTo>
                  <a:lnTo>
                    <a:pt x="185" y="40"/>
                  </a:lnTo>
                  <a:lnTo>
                    <a:pt x="178" y="31"/>
                  </a:lnTo>
                  <a:lnTo>
                    <a:pt x="171" y="26"/>
                  </a:lnTo>
                  <a:lnTo>
                    <a:pt x="162" y="19"/>
                  </a:lnTo>
                  <a:lnTo>
                    <a:pt x="154" y="13"/>
                  </a:lnTo>
                  <a:lnTo>
                    <a:pt x="144" y="9"/>
                  </a:lnTo>
                  <a:lnTo>
                    <a:pt x="135" y="6"/>
                  </a:lnTo>
                  <a:lnTo>
                    <a:pt x="125" y="3"/>
                  </a:lnTo>
                  <a:lnTo>
                    <a:pt x="115" y="2"/>
                  </a:lnTo>
                  <a:lnTo>
                    <a:pt x="104" y="0"/>
                  </a:lnTo>
                  <a:lnTo>
                    <a:pt x="93" y="2"/>
                  </a:lnTo>
                  <a:lnTo>
                    <a:pt x="83" y="3"/>
                  </a:lnTo>
                  <a:lnTo>
                    <a:pt x="73" y="6"/>
                  </a:lnTo>
                  <a:lnTo>
                    <a:pt x="64" y="9"/>
                  </a:lnTo>
                  <a:lnTo>
                    <a:pt x="54" y="13"/>
                  </a:lnTo>
                  <a:lnTo>
                    <a:pt x="46" y="19"/>
                  </a:lnTo>
                  <a:lnTo>
                    <a:pt x="37" y="26"/>
                  </a:lnTo>
                  <a:lnTo>
                    <a:pt x="30" y="31"/>
                  </a:lnTo>
                  <a:lnTo>
                    <a:pt x="23" y="40"/>
                  </a:lnTo>
                  <a:lnTo>
                    <a:pt x="16" y="48"/>
                  </a:lnTo>
                  <a:lnTo>
                    <a:pt x="12" y="57"/>
                  </a:lnTo>
                  <a:lnTo>
                    <a:pt x="7" y="65"/>
                  </a:lnTo>
                  <a:lnTo>
                    <a:pt x="4" y="75"/>
                  </a:lnTo>
                  <a:lnTo>
                    <a:pt x="1" y="87"/>
                  </a:lnTo>
                  <a:lnTo>
                    <a:pt x="0" y="97"/>
                  </a:lnTo>
                  <a:lnTo>
                    <a:pt x="0" y="108"/>
                  </a:lnTo>
                  <a:lnTo>
                    <a:pt x="0" y="118"/>
                  </a:lnTo>
                  <a:lnTo>
                    <a:pt x="1" y="129"/>
                  </a:lnTo>
                  <a:lnTo>
                    <a:pt x="4" y="139"/>
                  </a:lnTo>
                  <a:lnTo>
                    <a:pt x="7" y="149"/>
                  </a:lnTo>
                  <a:lnTo>
                    <a:pt x="12" y="159"/>
                  </a:lnTo>
                  <a:lnTo>
                    <a:pt x="16" y="168"/>
                  </a:lnTo>
                  <a:lnTo>
                    <a:pt x="23" y="176"/>
                  </a:lnTo>
                  <a:lnTo>
                    <a:pt x="30" y="183"/>
                  </a:lnTo>
                  <a:lnTo>
                    <a:pt x="37" y="190"/>
                  </a:lnTo>
                  <a:lnTo>
                    <a:pt x="46" y="196"/>
                  </a:lnTo>
                  <a:lnTo>
                    <a:pt x="54" y="202"/>
                  </a:lnTo>
                  <a:lnTo>
                    <a:pt x="64" y="206"/>
                  </a:lnTo>
                  <a:lnTo>
                    <a:pt x="73" y="210"/>
                  </a:lnTo>
                  <a:lnTo>
                    <a:pt x="83" y="213"/>
                  </a:lnTo>
                  <a:lnTo>
                    <a:pt x="93" y="215"/>
                  </a:lnTo>
                  <a:lnTo>
                    <a:pt x="104" y="215"/>
                  </a:lnTo>
                  <a:lnTo>
                    <a:pt x="115" y="215"/>
                  </a:lnTo>
                  <a:lnTo>
                    <a:pt x="125" y="213"/>
                  </a:lnTo>
                  <a:lnTo>
                    <a:pt x="135" y="210"/>
                  </a:lnTo>
                  <a:lnTo>
                    <a:pt x="144" y="206"/>
                  </a:lnTo>
                  <a:lnTo>
                    <a:pt x="154" y="202"/>
                  </a:lnTo>
                  <a:lnTo>
                    <a:pt x="162" y="196"/>
                  </a:lnTo>
                  <a:lnTo>
                    <a:pt x="171" y="190"/>
                  </a:lnTo>
                  <a:lnTo>
                    <a:pt x="178" y="183"/>
                  </a:lnTo>
                  <a:lnTo>
                    <a:pt x="185" y="176"/>
                  </a:lnTo>
                  <a:lnTo>
                    <a:pt x="192" y="168"/>
                  </a:lnTo>
                  <a:lnTo>
                    <a:pt x="196" y="159"/>
                  </a:lnTo>
                  <a:lnTo>
                    <a:pt x="201" y="149"/>
                  </a:lnTo>
                  <a:lnTo>
                    <a:pt x="204" y="139"/>
                  </a:lnTo>
                  <a:lnTo>
                    <a:pt x="207" y="129"/>
                  </a:lnTo>
                  <a:lnTo>
                    <a:pt x="208" y="118"/>
                  </a:lnTo>
                  <a:lnTo>
                    <a:pt x="210" y="108"/>
                  </a:lnTo>
                  <a:close/>
                  <a:moveTo>
                    <a:pt x="204" y="108"/>
                  </a:moveTo>
                  <a:lnTo>
                    <a:pt x="204" y="118"/>
                  </a:lnTo>
                  <a:lnTo>
                    <a:pt x="201" y="128"/>
                  </a:lnTo>
                  <a:lnTo>
                    <a:pt x="200" y="138"/>
                  </a:lnTo>
                  <a:lnTo>
                    <a:pt x="196" y="148"/>
                  </a:lnTo>
                  <a:lnTo>
                    <a:pt x="192" y="156"/>
                  </a:lnTo>
                  <a:lnTo>
                    <a:pt x="187" y="165"/>
                  </a:lnTo>
                  <a:lnTo>
                    <a:pt x="180" y="172"/>
                  </a:lnTo>
                  <a:lnTo>
                    <a:pt x="175" y="181"/>
                  </a:lnTo>
                  <a:lnTo>
                    <a:pt x="168" y="186"/>
                  </a:lnTo>
                  <a:lnTo>
                    <a:pt x="160" y="192"/>
                  </a:lnTo>
                  <a:lnTo>
                    <a:pt x="151" y="198"/>
                  </a:lnTo>
                  <a:lnTo>
                    <a:pt x="143" y="202"/>
                  </a:lnTo>
                  <a:lnTo>
                    <a:pt x="133" y="205"/>
                  </a:lnTo>
                  <a:lnTo>
                    <a:pt x="125" y="207"/>
                  </a:lnTo>
                  <a:lnTo>
                    <a:pt x="114" y="209"/>
                  </a:lnTo>
                  <a:lnTo>
                    <a:pt x="104" y="210"/>
                  </a:lnTo>
                  <a:lnTo>
                    <a:pt x="94" y="209"/>
                  </a:lnTo>
                  <a:lnTo>
                    <a:pt x="85" y="207"/>
                  </a:lnTo>
                  <a:lnTo>
                    <a:pt x="75" y="205"/>
                  </a:lnTo>
                  <a:lnTo>
                    <a:pt x="65" y="202"/>
                  </a:lnTo>
                  <a:lnTo>
                    <a:pt x="57" y="198"/>
                  </a:lnTo>
                  <a:lnTo>
                    <a:pt x="48" y="192"/>
                  </a:lnTo>
                  <a:lnTo>
                    <a:pt x="40" y="186"/>
                  </a:lnTo>
                  <a:lnTo>
                    <a:pt x="33" y="181"/>
                  </a:lnTo>
                  <a:lnTo>
                    <a:pt x="28" y="172"/>
                  </a:lnTo>
                  <a:lnTo>
                    <a:pt x="21" y="165"/>
                  </a:lnTo>
                  <a:lnTo>
                    <a:pt x="16" y="156"/>
                  </a:lnTo>
                  <a:lnTo>
                    <a:pt x="12" y="148"/>
                  </a:lnTo>
                  <a:lnTo>
                    <a:pt x="8" y="138"/>
                  </a:lnTo>
                  <a:lnTo>
                    <a:pt x="7" y="128"/>
                  </a:lnTo>
                  <a:lnTo>
                    <a:pt x="5" y="118"/>
                  </a:lnTo>
                  <a:lnTo>
                    <a:pt x="4" y="108"/>
                  </a:lnTo>
                  <a:lnTo>
                    <a:pt x="5" y="97"/>
                  </a:lnTo>
                  <a:lnTo>
                    <a:pt x="7" y="87"/>
                  </a:lnTo>
                  <a:lnTo>
                    <a:pt x="8" y="77"/>
                  </a:lnTo>
                  <a:lnTo>
                    <a:pt x="12" y="68"/>
                  </a:lnTo>
                  <a:lnTo>
                    <a:pt x="16" y="58"/>
                  </a:lnTo>
                  <a:lnTo>
                    <a:pt x="21" y="51"/>
                  </a:lnTo>
                  <a:lnTo>
                    <a:pt x="28" y="43"/>
                  </a:lnTo>
                  <a:lnTo>
                    <a:pt x="33" y="36"/>
                  </a:lnTo>
                  <a:lnTo>
                    <a:pt x="40" y="29"/>
                  </a:lnTo>
                  <a:lnTo>
                    <a:pt x="48" y="23"/>
                  </a:lnTo>
                  <a:lnTo>
                    <a:pt x="57" y="19"/>
                  </a:lnTo>
                  <a:lnTo>
                    <a:pt x="65" y="14"/>
                  </a:lnTo>
                  <a:lnTo>
                    <a:pt x="75" y="10"/>
                  </a:lnTo>
                  <a:lnTo>
                    <a:pt x="85" y="7"/>
                  </a:lnTo>
                  <a:lnTo>
                    <a:pt x="94" y="6"/>
                  </a:lnTo>
                  <a:lnTo>
                    <a:pt x="104" y="6"/>
                  </a:lnTo>
                  <a:lnTo>
                    <a:pt x="114" y="6"/>
                  </a:lnTo>
                  <a:lnTo>
                    <a:pt x="125" y="7"/>
                  </a:lnTo>
                  <a:lnTo>
                    <a:pt x="133" y="10"/>
                  </a:lnTo>
                  <a:lnTo>
                    <a:pt x="143" y="14"/>
                  </a:lnTo>
                  <a:lnTo>
                    <a:pt x="151" y="19"/>
                  </a:lnTo>
                  <a:lnTo>
                    <a:pt x="160" y="23"/>
                  </a:lnTo>
                  <a:lnTo>
                    <a:pt x="168" y="29"/>
                  </a:lnTo>
                  <a:lnTo>
                    <a:pt x="175" y="36"/>
                  </a:lnTo>
                  <a:lnTo>
                    <a:pt x="180" y="43"/>
                  </a:lnTo>
                  <a:lnTo>
                    <a:pt x="187" y="51"/>
                  </a:lnTo>
                  <a:lnTo>
                    <a:pt x="192" y="58"/>
                  </a:lnTo>
                  <a:lnTo>
                    <a:pt x="196" y="68"/>
                  </a:lnTo>
                  <a:lnTo>
                    <a:pt x="200" y="77"/>
                  </a:lnTo>
                  <a:lnTo>
                    <a:pt x="201" y="87"/>
                  </a:lnTo>
                  <a:lnTo>
                    <a:pt x="204" y="97"/>
                  </a:lnTo>
                  <a:lnTo>
                    <a:pt x="204" y="108"/>
                  </a:lnTo>
                  <a:close/>
                </a:path>
              </a:pathLst>
            </a:custGeom>
            <a:solidFill>
              <a:srgbClr val="D9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23" name="Freeform 412"/>
            <p:cNvSpPr>
              <a:spLocks noEditPoints="1"/>
            </p:cNvSpPr>
            <p:nvPr/>
          </p:nvSpPr>
          <p:spPr bwMode="auto">
            <a:xfrm>
              <a:off x="4382" y="2361"/>
              <a:ext cx="206" cy="209"/>
            </a:xfrm>
            <a:custGeom>
              <a:avLst/>
              <a:gdLst>
                <a:gd name="T0" fmla="*/ 203 w 206"/>
                <a:gd name="T1" fmla="*/ 84 h 209"/>
                <a:gd name="T2" fmla="*/ 193 w 206"/>
                <a:gd name="T3" fmla="*/ 55 h 209"/>
                <a:gd name="T4" fmla="*/ 175 w 206"/>
                <a:gd name="T5" fmla="*/ 31 h 209"/>
                <a:gd name="T6" fmla="*/ 152 w 206"/>
                <a:gd name="T7" fmla="*/ 13 h 209"/>
                <a:gd name="T8" fmla="*/ 124 w 206"/>
                <a:gd name="T9" fmla="*/ 3 h 209"/>
                <a:gd name="T10" fmla="*/ 92 w 206"/>
                <a:gd name="T11" fmla="*/ 0 h 209"/>
                <a:gd name="T12" fmla="*/ 63 w 206"/>
                <a:gd name="T13" fmla="*/ 9 h 209"/>
                <a:gd name="T14" fmla="*/ 38 w 206"/>
                <a:gd name="T15" fmla="*/ 24 h 209"/>
                <a:gd name="T16" fmla="*/ 18 w 206"/>
                <a:gd name="T17" fmla="*/ 47 h 209"/>
                <a:gd name="T18" fmla="*/ 6 w 206"/>
                <a:gd name="T19" fmla="*/ 74 h 209"/>
                <a:gd name="T20" fmla="*/ 0 w 206"/>
                <a:gd name="T21" fmla="*/ 105 h 209"/>
                <a:gd name="T22" fmla="*/ 6 w 206"/>
                <a:gd name="T23" fmla="*/ 136 h 209"/>
                <a:gd name="T24" fmla="*/ 18 w 206"/>
                <a:gd name="T25" fmla="*/ 163 h 209"/>
                <a:gd name="T26" fmla="*/ 38 w 206"/>
                <a:gd name="T27" fmla="*/ 186 h 209"/>
                <a:gd name="T28" fmla="*/ 63 w 206"/>
                <a:gd name="T29" fmla="*/ 202 h 209"/>
                <a:gd name="T30" fmla="*/ 92 w 206"/>
                <a:gd name="T31" fmla="*/ 209 h 209"/>
                <a:gd name="T32" fmla="*/ 124 w 206"/>
                <a:gd name="T33" fmla="*/ 207 h 209"/>
                <a:gd name="T34" fmla="*/ 152 w 206"/>
                <a:gd name="T35" fmla="*/ 197 h 209"/>
                <a:gd name="T36" fmla="*/ 175 w 206"/>
                <a:gd name="T37" fmla="*/ 179 h 209"/>
                <a:gd name="T38" fmla="*/ 193 w 206"/>
                <a:gd name="T39" fmla="*/ 155 h 209"/>
                <a:gd name="T40" fmla="*/ 203 w 206"/>
                <a:gd name="T41" fmla="*/ 126 h 209"/>
                <a:gd name="T42" fmla="*/ 200 w 206"/>
                <a:gd name="T43" fmla="*/ 105 h 209"/>
                <a:gd name="T44" fmla="*/ 196 w 206"/>
                <a:gd name="T45" fmla="*/ 135 h 209"/>
                <a:gd name="T46" fmla="*/ 184 w 206"/>
                <a:gd name="T47" fmla="*/ 160 h 209"/>
                <a:gd name="T48" fmla="*/ 166 w 206"/>
                <a:gd name="T49" fmla="*/ 182 h 209"/>
                <a:gd name="T50" fmla="*/ 141 w 206"/>
                <a:gd name="T51" fmla="*/ 196 h 209"/>
                <a:gd name="T52" fmla="*/ 113 w 206"/>
                <a:gd name="T53" fmla="*/ 203 h 209"/>
                <a:gd name="T54" fmla="*/ 84 w 206"/>
                <a:gd name="T55" fmla="*/ 202 h 209"/>
                <a:gd name="T56" fmla="*/ 57 w 206"/>
                <a:gd name="T57" fmla="*/ 192 h 209"/>
                <a:gd name="T58" fmla="*/ 33 w 206"/>
                <a:gd name="T59" fmla="*/ 175 h 209"/>
                <a:gd name="T60" fmla="*/ 17 w 206"/>
                <a:gd name="T61" fmla="*/ 152 h 209"/>
                <a:gd name="T62" fmla="*/ 7 w 206"/>
                <a:gd name="T63" fmla="*/ 125 h 209"/>
                <a:gd name="T64" fmla="*/ 6 w 206"/>
                <a:gd name="T65" fmla="*/ 95 h 209"/>
                <a:gd name="T66" fmla="*/ 13 w 206"/>
                <a:gd name="T67" fmla="*/ 65 h 209"/>
                <a:gd name="T68" fmla="*/ 28 w 206"/>
                <a:gd name="T69" fmla="*/ 41 h 209"/>
                <a:gd name="T70" fmla="*/ 49 w 206"/>
                <a:gd name="T71" fmla="*/ 23 h 209"/>
                <a:gd name="T72" fmla="*/ 74 w 206"/>
                <a:gd name="T73" fmla="*/ 10 h 209"/>
                <a:gd name="T74" fmla="*/ 103 w 206"/>
                <a:gd name="T75" fmla="*/ 6 h 209"/>
                <a:gd name="T76" fmla="*/ 132 w 206"/>
                <a:gd name="T77" fmla="*/ 10 h 209"/>
                <a:gd name="T78" fmla="*/ 157 w 206"/>
                <a:gd name="T79" fmla="*/ 23 h 209"/>
                <a:gd name="T80" fmla="*/ 178 w 206"/>
                <a:gd name="T81" fmla="*/ 41 h 209"/>
                <a:gd name="T82" fmla="*/ 193 w 206"/>
                <a:gd name="T83" fmla="*/ 65 h 209"/>
                <a:gd name="T84" fmla="*/ 200 w 206"/>
                <a:gd name="T85" fmla="*/ 95 h 20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6"/>
                <a:gd name="T130" fmla="*/ 0 h 209"/>
                <a:gd name="T131" fmla="*/ 206 w 206"/>
                <a:gd name="T132" fmla="*/ 209 h 20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6" h="209">
                  <a:moveTo>
                    <a:pt x="206" y="105"/>
                  </a:moveTo>
                  <a:lnTo>
                    <a:pt x="205" y="94"/>
                  </a:lnTo>
                  <a:lnTo>
                    <a:pt x="203" y="84"/>
                  </a:lnTo>
                  <a:lnTo>
                    <a:pt x="200" y="74"/>
                  </a:lnTo>
                  <a:lnTo>
                    <a:pt x="198" y="64"/>
                  </a:lnTo>
                  <a:lnTo>
                    <a:pt x="193" y="55"/>
                  </a:lnTo>
                  <a:lnTo>
                    <a:pt x="188" y="47"/>
                  </a:lnTo>
                  <a:lnTo>
                    <a:pt x="182" y="38"/>
                  </a:lnTo>
                  <a:lnTo>
                    <a:pt x="175" y="31"/>
                  </a:lnTo>
                  <a:lnTo>
                    <a:pt x="168" y="24"/>
                  </a:lnTo>
                  <a:lnTo>
                    <a:pt x="160" y="18"/>
                  </a:lnTo>
                  <a:lnTo>
                    <a:pt x="152" y="13"/>
                  </a:lnTo>
                  <a:lnTo>
                    <a:pt x="143" y="9"/>
                  </a:lnTo>
                  <a:lnTo>
                    <a:pt x="134" y="4"/>
                  </a:lnTo>
                  <a:lnTo>
                    <a:pt x="124" y="3"/>
                  </a:lnTo>
                  <a:lnTo>
                    <a:pt x="114" y="0"/>
                  </a:lnTo>
                  <a:lnTo>
                    <a:pt x="103" y="0"/>
                  </a:lnTo>
                  <a:lnTo>
                    <a:pt x="92" y="0"/>
                  </a:lnTo>
                  <a:lnTo>
                    <a:pt x="82" y="3"/>
                  </a:lnTo>
                  <a:lnTo>
                    <a:pt x="72" y="4"/>
                  </a:lnTo>
                  <a:lnTo>
                    <a:pt x="63" y="9"/>
                  </a:lnTo>
                  <a:lnTo>
                    <a:pt x="54" y="13"/>
                  </a:lnTo>
                  <a:lnTo>
                    <a:pt x="46" y="18"/>
                  </a:lnTo>
                  <a:lnTo>
                    <a:pt x="38" y="24"/>
                  </a:lnTo>
                  <a:lnTo>
                    <a:pt x="31" y="31"/>
                  </a:lnTo>
                  <a:lnTo>
                    <a:pt x="24" y="38"/>
                  </a:lnTo>
                  <a:lnTo>
                    <a:pt x="18" y="47"/>
                  </a:lnTo>
                  <a:lnTo>
                    <a:pt x="13" y="55"/>
                  </a:lnTo>
                  <a:lnTo>
                    <a:pt x="8" y="64"/>
                  </a:lnTo>
                  <a:lnTo>
                    <a:pt x="6" y="74"/>
                  </a:lnTo>
                  <a:lnTo>
                    <a:pt x="3" y="84"/>
                  </a:lnTo>
                  <a:lnTo>
                    <a:pt x="1" y="94"/>
                  </a:lnTo>
                  <a:lnTo>
                    <a:pt x="0" y="105"/>
                  </a:lnTo>
                  <a:lnTo>
                    <a:pt x="1" y="115"/>
                  </a:lnTo>
                  <a:lnTo>
                    <a:pt x="3" y="126"/>
                  </a:lnTo>
                  <a:lnTo>
                    <a:pt x="6" y="136"/>
                  </a:lnTo>
                  <a:lnTo>
                    <a:pt x="8" y="145"/>
                  </a:lnTo>
                  <a:lnTo>
                    <a:pt x="13" y="155"/>
                  </a:lnTo>
                  <a:lnTo>
                    <a:pt x="18" y="163"/>
                  </a:lnTo>
                  <a:lnTo>
                    <a:pt x="24" y="172"/>
                  </a:lnTo>
                  <a:lnTo>
                    <a:pt x="31" y="179"/>
                  </a:lnTo>
                  <a:lnTo>
                    <a:pt x="38" y="186"/>
                  </a:lnTo>
                  <a:lnTo>
                    <a:pt x="46" y="192"/>
                  </a:lnTo>
                  <a:lnTo>
                    <a:pt x="54" y="197"/>
                  </a:lnTo>
                  <a:lnTo>
                    <a:pt x="63" y="202"/>
                  </a:lnTo>
                  <a:lnTo>
                    <a:pt x="72" y="204"/>
                  </a:lnTo>
                  <a:lnTo>
                    <a:pt x="82" y="207"/>
                  </a:lnTo>
                  <a:lnTo>
                    <a:pt x="92" y="209"/>
                  </a:lnTo>
                  <a:lnTo>
                    <a:pt x="103" y="209"/>
                  </a:lnTo>
                  <a:lnTo>
                    <a:pt x="114" y="209"/>
                  </a:lnTo>
                  <a:lnTo>
                    <a:pt x="124" y="207"/>
                  </a:lnTo>
                  <a:lnTo>
                    <a:pt x="134" y="204"/>
                  </a:lnTo>
                  <a:lnTo>
                    <a:pt x="143" y="202"/>
                  </a:lnTo>
                  <a:lnTo>
                    <a:pt x="152" y="197"/>
                  </a:lnTo>
                  <a:lnTo>
                    <a:pt x="160" y="192"/>
                  </a:lnTo>
                  <a:lnTo>
                    <a:pt x="168" y="186"/>
                  </a:lnTo>
                  <a:lnTo>
                    <a:pt x="175" y="179"/>
                  </a:lnTo>
                  <a:lnTo>
                    <a:pt x="182" y="172"/>
                  </a:lnTo>
                  <a:lnTo>
                    <a:pt x="188" y="163"/>
                  </a:lnTo>
                  <a:lnTo>
                    <a:pt x="193" y="155"/>
                  </a:lnTo>
                  <a:lnTo>
                    <a:pt x="198" y="145"/>
                  </a:lnTo>
                  <a:lnTo>
                    <a:pt x="200" y="136"/>
                  </a:lnTo>
                  <a:lnTo>
                    <a:pt x="203" y="126"/>
                  </a:lnTo>
                  <a:lnTo>
                    <a:pt x="205" y="115"/>
                  </a:lnTo>
                  <a:lnTo>
                    <a:pt x="206" y="105"/>
                  </a:lnTo>
                  <a:close/>
                  <a:moveTo>
                    <a:pt x="200" y="105"/>
                  </a:moveTo>
                  <a:lnTo>
                    <a:pt x="200" y="115"/>
                  </a:lnTo>
                  <a:lnTo>
                    <a:pt x="199" y="125"/>
                  </a:lnTo>
                  <a:lnTo>
                    <a:pt x="196" y="135"/>
                  </a:lnTo>
                  <a:lnTo>
                    <a:pt x="193" y="143"/>
                  </a:lnTo>
                  <a:lnTo>
                    <a:pt x="189" y="152"/>
                  </a:lnTo>
                  <a:lnTo>
                    <a:pt x="184" y="160"/>
                  </a:lnTo>
                  <a:lnTo>
                    <a:pt x="178" y="168"/>
                  </a:lnTo>
                  <a:lnTo>
                    <a:pt x="173" y="175"/>
                  </a:lnTo>
                  <a:lnTo>
                    <a:pt x="166" y="182"/>
                  </a:lnTo>
                  <a:lnTo>
                    <a:pt x="157" y="187"/>
                  </a:lnTo>
                  <a:lnTo>
                    <a:pt x="149" y="192"/>
                  </a:lnTo>
                  <a:lnTo>
                    <a:pt x="141" y="196"/>
                  </a:lnTo>
                  <a:lnTo>
                    <a:pt x="132" y="200"/>
                  </a:lnTo>
                  <a:lnTo>
                    <a:pt x="122" y="202"/>
                  </a:lnTo>
                  <a:lnTo>
                    <a:pt x="113" y="203"/>
                  </a:lnTo>
                  <a:lnTo>
                    <a:pt x="103" y="204"/>
                  </a:lnTo>
                  <a:lnTo>
                    <a:pt x="93" y="203"/>
                  </a:lnTo>
                  <a:lnTo>
                    <a:pt x="84" y="202"/>
                  </a:lnTo>
                  <a:lnTo>
                    <a:pt x="74" y="200"/>
                  </a:lnTo>
                  <a:lnTo>
                    <a:pt x="65" y="196"/>
                  </a:lnTo>
                  <a:lnTo>
                    <a:pt x="57" y="192"/>
                  </a:lnTo>
                  <a:lnTo>
                    <a:pt x="49" y="187"/>
                  </a:lnTo>
                  <a:lnTo>
                    <a:pt x="40" y="182"/>
                  </a:lnTo>
                  <a:lnTo>
                    <a:pt x="33" y="175"/>
                  </a:lnTo>
                  <a:lnTo>
                    <a:pt x="28" y="168"/>
                  </a:lnTo>
                  <a:lnTo>
                    <a:pt x="22" y="160"/>
                  </a:lnTo>
                  <a:lnTo>
                    <a:pt x="17" y="152"/>
                  </a:lnTo>
                  <a:lnTo>
                    <a:pt x="13" y="143"/>
                  </a:lnTo>
                  <a:lnTo>
                    <a:pt x="10" y="135"/>
                  </a:lnTo>
                  <a:lnTo>
                    <a:pt x="7" y="125"/>
                  </a:lnTo>
                  <a:lnTo>
                    <a:pt x="6" y="115"/>
                  </a:lnTo>
                  <a:lnTo>
                    <a:pt x="6" y="105"/>
                  </a:lnTo>
                  <a:lnTo>
                    <a:pt x="6" y="95"/>
                  </a:lnTo>
                  <a:lnTo>
                    <a:pt x="7" y="85"/>
                  </a:lnTo>
                  <a:lnTo>
                    <a:pt x="10" y="75"/>
                  </a:lnTo>
                  <a:lnTo>
                    <a:pt x="13" y="65"/>
                  </a:lnTo>
                  <a:lnTo>
                    <a:pt x="17" y="57"/>
                  </a:lnTo>
                  <a:lnTo>
                    <a:pt x="22" y="50"/>
                  </a:lnTo>
                  <a:lnTo>
                    <a:pt x="28" y="41"/>
                  </a:lnTo>
                  <a:lnTo>
                    <a:pt x="33" y="34"/>
                  </a:lnTo>
                  <a:lnTo>
                    <a:pt x="40" y="28"/>
                  </a:lnTo>
                  <a:lnTo>
                    <a:pt x="49" y="23"/>
                  </a:lnTo>
                  <a:lnTo>
                    <a:pt x="57" y="17"/>
                  </a:lnTo>
                  <a:lnTo>
                    <a:pt x="65" y="13"/>
                  </a:lnTo>
                  <a:lnTo>
                    <a:pt x="74" y="10"/>
                  </a:lnTo>
                  <a:lnTo>
                    <a:pt x="84" y="7"/>
                  </a:lnTo>
                  <a:lnTo>
                    <a:pt x="93" y="6"/>
                  </a:lnTo>
                  <a:lnTo>
                    <a:pt x="103" y="6"/>
                  </a:lnTo>
                  <a:lnTo>
                    <a:pt x="113" y="6"/>
                  </a:lnTo>
                  <a:lnTo>
                    <a:pt x="122" y="7"/>
                  </a:lnTo>
                  <a:lnTo>
                    <a:pt x="132" y="10"/>
                  </a:lnTo>
                  <a:lnTo>
                    <a:pt x="141" y="13"/>
                  </a:lnTo>
                  <a:lnTo>
                    <a:pt x="149" y="17"/>
                  </a:lnTo>
                  <a:lnTo>
                    <a:pt x="157" y="23"/>
                  </a:lnTo>
                  <a:lnTo>
                    <a:pt x="166" y="28"/>
                  </a:lnTo>
                  <a:lnTo>
                    <a:pt x="173" y="34"/>
                  </a:lnTo>
                  <a:lnTo>
                    <a:pt x="178" y="41"/>
                  </a:lnTo>
                  <a:lnTo>
                    <a:pt x="184" y="50"/>
                  </a:lnTo>
                  <a:lnTo>
                    <a:pt x="189" y="57"/>
                  </a:lnTo>
                  <a:lnTo>
                    <a:pt x="193" y="65"/>
                  </a:lnTo>
                  <a:lnTo>
                    <a:pt x="196" y="75"/>
                  </a:lnTo>
                  <a:lnTo>
                    <a:pt x="199" y="85"/>
                  </a:lnTo>
                  <a:lnTo>
                    <a:pt x="200" y="95"/>
                  </a:lnTo>
                  <a:lnTo>
                    <a:pt x="200" y="105"/>
                  </a:lnTo>
                  <a:close/>
                </a:path>
              </a:pathLst>
            </a:custGeom>
            <a:solidFill>
              <a:srgbClr val="D9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24" name="Freeform 413"/>
            <p:cNvSpPr>
              <a:spLocks noEditPoints="1"/>
            </p:cNvSpPr>
            <p:nvPr/>
          </p:nvSpPr>
          <p:spPr bwMode="auto">
            <a:xfrm>
              <a:off x="4385" y="2364"/>
              <a:ext cx="200" cy="204"/>
            </a:xfrm>
            <a:custGeom>
              <a:avLst/>
              <a:gdLst>
                <a:gd name="T0" fmla="*/ 197 w 200"/>
                <a:gd name="T1" fmla="*/ 81 h 204"/>
                <a:gd name="T2" fmla="*/ 188 w 200"/>
                <a:gd name="T3" fmla="*/ 52 h 204"/>
                <a:gd name="T4" fmla="*/ 171 w 200"/>
                <a:gd name="T5" fmla="*/ 30 h 204"/>
                <a:gd name="T6" fmla="*/ 147 w 200"/>
                <a:gd name="T7" fmla="*/ 13 h 204"/>
                <a:gd name="T8" fmla="*/ 121 w 200"/>
                <a:gd name="T9" fmla="*/ 1 h 204"/>
                <a:gd name="T10" fmla="*/ 90 w 200"/>
                <a:gd name="T11" fmla="*/ 0 h 204"/>
                <a:gd name="T12" fmla="*/ 61 w 200"/>
                <a:gd name="T13" fmla="*/ 8 h 204"/>
                <a:gd name="T14" fmla="*/ 36 w 200"/>
                <a:gd name="T15" fmla="*/ 23 h 204"/>
                <a:gd name="T16" fmla="*/ 17 w 200"/>
                <a:gd name="T17" fmla="*/ 45 h 204"/>
                <a:gd name="T18" fmla="*/ 4 w 200"/>
                <a:gd name="T19" fmla="*/ 71 h 204"/>
                <a:gd name="T20" fmla="*/ 0 w 200"/>
                <a:gd name="T21" fmla="*/ 102 h 204"/>
                <a:gd name="T22" fmla="*/ 4 w 200"/>
                <a:gd name="T23" fmla="*/ 132 h 204"/>
                <a:gd name="T24" fmla="*/ 17 w 200"/>
                <a:gd name="T25" fmla="*/ 159 h 204"/>
                <a:gd name="T26" fmla="*/ 36 w 200"/>
                <a:gd name="T27" fmla="*/ 180 h 204"/>
                <a:gd name="T28" fmla="*/ 61 w 200"/>
                <a:gd name="T29" fmla="*/ 196 h 204"/>
                <a:gd name="T30" fmla="*/ 90 w 200"/>
                <a:gd name="T31" fmla="*/ 203 h 204"/>
                <a:gd name="T32" fmla="*/ 121 w 200"/>
                <a:gd name="T33" fmla="*/ 201 h 204"/>
                <a:gd name="T34" fmla="*/ 147 w 200"/>
                <a:gd name="T35" fmla="*/ 192 h 204"/>
                <a:gd name="T36" fmla="*/ 171 w 200"/>
                <a:gd name="T37" fmla="*/ 175 h 204"/>
                <a:gd name="T38" fmla="*/ 188 w 200"/>
                <a:gd name="T39" fmla="*/ 150 h 204"/>
                <a:gd name="T40" fmla="*/ 197 w 200"/>
                <a:gd name="T41" fmla="*/ 122 h 204"/>
                <a:gd name="T42" fmla="*/ 195 w 200"/>
                <a:gd name="T43" fmla="*/ 102 h 204"/>
                <a:gd name="T44" fmla="*/ 190 w 200"/>
                <a:gd name="T45" fmla="*/ 130 h 204"/>
                <a:gd name="T46" fmla="*/ 179 w 200"/>
                <a:gd name="T47" fmla="*/ 156 h 204"/>
                <a:gd name="T48" fmla="*/ 160 w 200"/>
                <a:gd name="T49" fmla="*/ 176 h 204"/>
                <a:gd name="T50" fmla="*/ 138 w 200"/>
                <a:gd name="T51" fmla="*/ 192 h 204"/>
                <a:gd name="T52" fmla="*/ 110 w 200"/>
                <a:gd name="T53" fmla="*/ 199 h 204"/>
                <a:gd name="T54" fmla="*/ 81 w 200"/>
                <a:gd name="T55" fmla="*/ 197 h 204"/>
                <a:gd name="T56" fmla="*/ 54 w 200"/>
                <a:gd name="T57" fmla="*/ 187 h 204"/>
                <a:gd name="T58" fmla="*/ 33 w 200"/>
                <a:gd name="T59" fmla="*/ 170 h 204"/>
                <a:gd name="T60" fmla="*/ 17 w 200"/>
                <a:gd name="T61" fmla="*/ 148 h 204"/>
                <a:gd name="T62" fmla="*/ 7 w 200"/>
                <a:gd name="T63" fmla="*/ 122 h 204"/>
                <a:gd name="T64" fmla="*/ 5 w 200"/>
                <a:gd name="T65" fmla="*/ 92 h 204"/>
                <a:gd name="T66" fmla="*/ 12 w 200"/>
                <a:gd name="T67" fmla="*/ 64 h 204"/>
                <a:gd name="T68" fmla="*/ 26 w 200"/>
                <a:gd name="T69" fmla="*/ 40 h 204"/>
                <a:gd name="T70" fmla="*/ 47 w 200"/>
                <a:gd name="T71" fmla="*/ 21 h 204"/>
                <a:gd name="T72" fmla="*/ 72 w 200"/>
                <a:gd name="T73" fmla="*/ 10 h 204"/>
                <a:gd name="T74" fmla="*/ 100 w 200"/>
                <a:gd name="T75" fmla="*/ 4 h 204"/>
                <a:gd name="T76" fmla="*/ 128 w 200"/>
                <a:gd name="T77" fmla="*/ 10 h 204"/>
                <a:gd name="T78" fmla="*/ 153 w 200"/>
                <a:gd name="T79" fmla="*/ 21 h 204"/>
                <a:gd name="T80" fmla="*/ 174 w 200"/>
                <a:gd name="T81" fmla="*/ 40 h 204"/>
                <a:gd name="T82" fmla="*/ 188 w 200"/>
                <a:gd name="T83" fmla="*/ 64 h 204"/>
                <a:gd name="T84" fmla="*/ 195 w 200"/>
                <a:gd name="T85" fmla="*/ 92 h 20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00"/>
                <a:gd name="T130" fmla="*/ 0 h 204"/>
                <a:gd name="T131" fmla="*/ 200 w 200"/>
                <a:gd name="T132" fmla="*/ 204 h 20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00" h="204">
                  <a:moveTo>
                    <a:pt x="200" y="102"/>
                  </a:moveTo>
                  <a:lnTo>
                    <a:pt x="200" y="91"/>
                  </a:lnTo>
                  <a:lnTo>
                    <a:pt x="197" y="81"/>
                  </a:lnTo>
                  <a:lnTo>
                    <a:pt x="196" y="71"/>
                  </a:lnTo>
                  <a:lnTo>
                    <a:pt x="192" y="62"/>
                  </a:lnTo>
                  <a:lnTo>
                    <a:pt x="188" y="52"/>
                  </a:lnTo>
                  <a:lnTo>
                    <a:pt x="183" y="45"/>
                  </a:lnTo>
                  <a:lnTo>
                    <a:pt x="176" y="37"/>
                  </a:lnTo>
                  <a:lnTo>
                    <a:pt x="171" y="30"/>
                  </a:lnTo>
                  <a:lnTo>
                    <a:pt x="164" y="23"/>
                  </a:lnTo>
                  <a:lnTo>
                    <a:pt x="156" y="17"/>
                  </a:lnTo>
                  <a:lnTo>
                    <a:pt x="147" y="13"/>
                  </a:lnTo>
                  <a:lnTo>
                    <a:pt x="139" y="8"/>
                  </a:lnTo>
                  <a:lnTo>
                    <a:pt x="129" y="4"/>
                  </a:lnTo>
                  <a:lnTo>
                    <a:pt x="121" y="1"/>
                  </a:lnTo>
                  <a:lnTo>
                    <a:pt x="110" y="0"/>
                  </a:lnTo>
                  <a:lnTo>
                    <a:pt x="100" y="0"/>
                  </a:lnTo>
                  <a:lnTo>
                    <a:pt x="90" y="0"/>
                  </a:lnTo>
                  <a:lnTo>
                    <a:pt x="81" y="1"/>
                  </a:lnTo>
                  <a:lnTo>
                    <a:pt x="71" y="4"/>
                  </a:lnTo>
                  <a:lnTo>
                    <a:pt x="61" y="8"/>
                  </a:lnTo>
                  <a:lnTo>
                    <a:pt x="53" y="13"/>
                  </a:lnTo>
                  <a:lnTo>
                    <a:pt x="44" y="17"/>
                  </a:lnTo>
                  <a:lnTo>
                    <a:pt x="36" y="23"/>
                  </a:lnTo>
                  <a:lnTo>
                    <a:pt x="29" y="30"/>
                  </a:lnTo>
                  <a:lnTo>
                    <a:pt x="24" y="37"/>
                  </a:lnTo>
                  <a:lnTo>
                    <a:pt x="17" y="45"/>
                  </a:lnTo>
                  <a:lnTo>
                    <a:pt x="12" y="52"/>
                  </a:lnTo>
                  <a:lnTo>
                    <a:pt x="8" y="62"/>
                  </a:lnTo>
                  <a:lnTo>
                    <a:pt x="4" y="71"/>
                  </a:lnTo>
                  <a:lnTo>
                    <a:pt x="3" y="81"/>
                  </a:lnTo>
                  <a:lnTo>
                    <a:pt x="1" y="91"/>
                  </a:lnTo>
                  <a:lnTo>
                    <a:pt x="0" y="102"/>
                  </a:lnTo>
                  <a:lnTo>
                    <a:pt x="1" y="112"/>
                  </a:lnTo>
                  <a:lnTo>
                    <a:pt x="3" y="122"/>
                  </a:lnTo>
                  <a:lnTo>
                    <a:pt x="4" y="132"/>
                  </a:lnTo>
                  <a:lnTo>
                    <a:pt x="8" y="142"/>
                  </a:lnTo>
                  <a:lnTo>
                    <a:pt x="12" y="150"/>
                  </a:lnTo>
                  <a:lnTo>
                    <a:pt x="17" y="159"/>
                  </a:lnTo>
                  <a:lnTo>
                    <a:pt x="24" y="166"/>
                  </a:lnTo>
                  <a:lnTo>
                    <a:pt x="29" y="175"/>
                  </a:lnTo>
                  <a:lnTo>
                    <a:pt x="36" y="180"/>
                  </a:lnTo>
                  <a:lnTo>
                    <a:pt x="44" y="186"/>
                  </a:lnTo>
                  <a:lnTo>
                    <a:pt x="53" y="192"/>
                  </a:lnTo>
                  <a:lnTo>
                    <a:pt x="61" y="196"/>
                  </a:lnTo>
                  <a:lnTo>
                    <a:pt x="71" y="199"/>
                  </a:lnTo>
                  <a:lnTo>
                    <a:pt x="81" y="201"/>
                  </a:lnTo>
                  <a:lnTo>
                    <a:pt x="90" y="203"/>
                  </a:lnTo>
                  <a:lnTo>
                    <a:pt x="100" y="204"/>
                  </a:lnTo>
                  <a:lnTo>
                    <a:pt x="110" y="203"/>
                  </a:lnTo>
                  <a:lnTo>
                    <a:pt x="121" y="201"/>
                  </a:lnTo>
                  <a:lnTo>
                    <a:pt x="129" y="199"/>
                  </a:lnTo>
                  <a:lnTo>
                    <a:pt x="139" y="196"/>
                  </a:lnTo>
                  <a:lnTo>
                    <a:pt x="147" y="192"/>
                  </a:lnTo>
                  <a:lnTo>
                    <a:pt x="156" y="186"/>
                  </a:lnTo>
                  <a:lnTo>
                    <a:pt x="164" y="180"/>
                  </a:lnTo>
                  <a:lnTo>
                    <a:pt x="171" y="175"/>
                  </a:lnTo>
                  <a:lnTo>
                    <a:pt x="176" y="166"/>
                  </a:lnTo>
                  <a:lnTo>
                    <a:pt x="183" y="159"/>
                  </a:lnTo>
                  <a:lnTo>
                    <a:pt x="188" y="150"/>
                  </a:lnTo>
                  <a:lnTo>
                    <a:pt x="192" y="142"/>
                  </a:lnTo>
                  <a:lnTo>
                    <a:pt x="196" y="132"/>
                  </a:lnTo>
                  <a:lnTo>
                    <a:pt x="197" y="122"/>
                  </a:lnTo>
                  <a:lnTo>
                    <a:pt x="200" y="112"/>
                  </a:lnTo>
                  <a:lnTo>
                    <a:pt x="200" y="102"/>
                  </a:lnTo>
                  <a:close/>
                  <a:moveTo>
                    <a:pt x="195" y="102"/>
                  </a:moveTo>
                  <a:lnTo>
                    <a:pt x="195" y="112"/>
                  </a:lnTo>
                  <a:lnTo>
                    <a:pt x="193" y="122"/>
                  </a:lnTo>
                  <a:lnTo>
                    <a:pt x="190" y="130"/>
                  </a:lnTo>
                  <a:lnTo>
                    <a:pt x="188" y="139"/>
                  </a:lnTo>
                  <a:lnTo>
                    <a:pt x="183" y="148"/>
                  </a:lnTo>
                  <a:lnTo>
                    <a:pt x="179" y="156"/>
                  </a:lnTo>
                  <a:lnTo>
                    <a:pt x="174" y="163"/>
                  </a:lnTo>
                  <a:lnTo>
                    <a:pt x="167" y="170"/>
                  </a:lnTo>
                  <a:lnTo>
                    <a:pt x="160" y="176"/>
                  </a:lnTo>
                  <a:lnTo>
                    <a:pt x="153" y="182"/>
                  </a:lnTo>
                  <a:lnTo>
                    <a:pt x="146" y="187"/>
                  </a:lnTo>
                  <a:lnTo>
                    <a:pt x="138" y="192"/>
                  </a:lnTo>
                  <a:lnTo>
                    <a:pt x="128" y="194"/>
                  </a:lnTo>
                  <a:lnTo>
                    <a:pt x="119" y="197"/>
                  </a:lnTo>
                  <a:lnTo>
                    <a:pt x="110" y="199"/>
                  </a:lnTo>
                  <a:lnTo>
                    <a:pt x="100" y="199"/>
                  </a:lnTo>
                  <a:lnTo>
                    <a:pt x="90" y="199"/>
                  </a:lnTo>
                  <a:lnTo>
                    <a:pt x="81" y="197"/>
                  </a:lnTo>
                  <a:lnTo>
                    <a:pt x="72" y="194"/>
                  </a:lnTo>
                  <a:lnTo>
                    <a:pt x="62" y="192"/>
                  </a:lnTo>
                  <a:lnTo>
                    <a:pt x="54" y="187"/>
                  </a:lnTo>
                  <a:lnTo>
                    <a:pt x="47" y="182"/>
                  </a:lnTo>
                  <a:lnTo>
                    <a:pt x="40" y="176"/>
                  </a:lnTo>
                  <a:lnTo>
                    <a:pt x="33" y="170"/>
                  </a:lnTo>
                  <a:lnTo>
                    <a:pt x="26" y="163"/>
                  </a:lnTo>
                  <a:lnTo>
                    <a:pt x="21" y="156"/>
                  </a:lnTo>
                  <a:lnTo>
                    <a:pt x="17" y="148"/>
                  </a:lnTo>
                  <a:lnTo>
                    <a:pt x="12" y="139"/>
                  </a:lnTo>
                  <a:lnTo>
                    <a:pt x="10" y="130"/>
                  </a:lnTo>
                  <a:lnTo>
                    <a:pt x="7" y="122"/>
                  </a:lnTo>
                  <a:lnTo>
                    <a:pt x="5" y="112"/>
                  </a:lnTo>
                  <a:lnTo>
                    <a:pt x="5" y="102"/>
                  </a:lnTo>
                  <a:lnTo>
                    <a:pt x="5" y="92"/>
                  </a:lnTo>
                  <a:lnTo>
                    <a:pt x="7" y="82"/>
                  </a:lnTo>
                  <a:lnTo>
                    <a:pt x="10" y="72"/>
                  </a:lnTo>
                  <a:lnTo>
                    <a:pt x="12" y="64"/>
                  </a:lnTo>
                  <a:lnTo>
                    <a:pt x="17" y="55"/>
                  </a:lnTo>
                  <a:lnTo>
                    <a:pt x="21" y="48"/>
                  </a:lnTo>
                  <a:lnTo>
                    <a:pt x="26" y="40"/>
                  </a:lnTo>
                  <a:lnTo>
                    <a:pt x="33" y="33"/>
                  </a:lnTo>
                  <a:lnTo>
                    <a:pt x="40" y="27"/>
                  </a:lnTo>
                  <a:lnTo>
                    <a:pt x="47" y="21"/>
                  </a:lnTo>
                  <a:lnTo>
                    <a:pt x="54" y="17"/>
                  </a:lnTo>
                  <a:lnTo>
                    <a:pt x="62" y="13"/>
                  </a:lnTo>
                  <a:lnTo>
                    <a:pt x="72" y="10"/>
                  </a:lnTo>
                  <a:lnTo>
                    <a:pt x="81" y="7"/>
                  </a:lnTo>
                  <a:lnTo>
                    <a:pt x="90" y="6"/>
                  </a:lnTo>
                  <a:lnTo>
                    <a:pt x="100" y="4"/>
                  </a:lnTo>
                  <a:lnTo>
                    <a:pt x="110" y="6"/>
                  </a:lnTo>
                  <a:lnTo>
                    <a:pt x="119" y="7"/>
                  </a:lnTo>
                  <a:lnTo>
                    <a:pt x="128" y="10"/>
                  </a:lnTo>
                  <a:lnTo>
                    <a:pt x="138" y="13"/>
                  </a:lnTo>
                  <a:lnTo>
                    <a:pt x="146" y="17"/>
                  </a:lnTo>
                  <a:lnTo>
                    <a:pt x="153" y="21"/>
                  </a:lnTo>
                  <a:lnTo>
                    <a:pt x="160" y="27"/>
                  </a:lnTo>
                  <a:lnTo>
                    <a:pt x="167" y="33"/>
                  </a:lnTo>
                  <a:lnTo>
                    <a:pt x="174" y="40"/>
                  </a:lnTo>
                  <a:lnTo>
                    <a:pt x="179" y="48"/>
                  </a:lnTo>
                  <a:lnTo>
                    <a:pt x="183" y="55"/>
                  </a:lnTo>
                  <a:lnTo>
                    <a:pt x="188" y="64"/>
                  </a:lnTo>
                  <a:lnTo>
                    <a:pt x="190" y="72"/>
                  </a:lnTo>
                  <a:lnTo>
                    <a:pt x="193" y="82"/>
                  </a:lnTo>
                  <a:lnTo>
                    <a:pt x="195" y="92"/>
                  </a:lnTo>
                  <a:lnTo>
                    <a:pt x="195" y="102"/>
                  </a:lnTo>
                  <a:close/>
                </a:path>
              </a:pathLst>
            </a:custGeom>
            <a:solidFill>
              <a:srgbClr val="D9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25" name="Freeform 414"/>
            <p:cNvSpPr>
              <a:spLocks noEditPoints="1"/>
            </p:cNvSpPr>
            <p:nvPr/>
          </p:nvSpPr>
          <p:spPr bwMode="auto">
            <a:xfrm>
              <a:off x="4388" y="2367"/>
              <a:ext cx="194" cy="198"/>
            </a:xfrm>
            <a:custGeom>
              <a:avLst/>
              <a:gdLst>
                <a:gd name="T0" fmla="*/ 193 w 194"/>
                <a:gd name="T1" fmla="*/ 79 h 198"/>
                <a:gd name="T2" fmla="*/ 183 w 194"/>
                <a:gd name="T3" fmla="*/ 51 h 198"/>
                <a:gd name="T4" fmla="*/ 167 w 194"/>
                <a:gd name="T5" fmla="*/ 28 h 198"/>
                <a:gd name="T6" fmla="*/ 143 w 194"/>
                <a:gd name="T7" fmla="*/ 11 h 198"/>
                <a:gd name="T8" fmla="*/ 116 w 194"/>
                <a:gd name="T9" fmla="*/ 1 h 198"/>
                <a:gd name="T10" fmla="*/ 87 w 194"/>
                <a:gd name="T11" fmla="*/ 0 h 198"/>
                <a:gd name="T12" fmla="*/ 59 w 194"/>
                <a:gd name="T13" fmla="*/ 7 h 198"/>
                <a:gd name="T14" fmla="*/ 34 w 194"/>
                <a:gd name="T15" fmla="*/ 22 h 198"/>
                <a:gd name="T16" fmla="*/ 16 w 194"/>
                <a:gd name="T17" fmla="*/ 44 h 198"/>
                <a:gd name="T18" fmla="*/ 4 w 194"/>
                <a:gd name="T19" fmla="*/ 69 h 198"/>
                <a:gd name="T20" fmla="*/ 0 w 194"/>
                <a:gd name="T21" fmla="*/ 99 h 198"/>
                <a:gd name="T22" fmla="*/ 4 w 194"/>
                <a:gd name="T23" fmla="*/ 129 h 198"/>
                <a:gd name="T24" fmla="*/ 16 w 194"/>
                <a:gd name="T25" fmla="*/ 154 h 198"/>
                <a:gd name="T26" fmla="*/ 34 w 194"/>
                <a:gd name="T27" fmla="*/ 176 h 198"/>
                <a:gd name="T28" fmla="*/ 59 w 194"/>
                <a:gd name="T29" fmla="*/ 190 h 198"/>
                <a:gd name="T30" fmla="*/ 87 w 194"/>
                <a:gd name="T31" fmla="*/ 197 h 198"/>
                <a:gd name="T32" fmla="*/ 116 w 194"/>
                <a:gd name="T33" fmla="*/ 196 h 198"/>
                <a:gd name="T34" fmla="*/ 143 w 194"/>
                <a:gd name="T35" fmla="*/ 186 h 198"/>
                <a:gd name="T36" fmla="*/ 167 w 194"/>
                <a:gd name="T37" fmla="*/ 169 h 198"/>
                <a:gd name="T38" fmla="*/ 183 w 194"/>
                <a:gd name="T39" fmla="*/ 146 h 198"/>
                <a:gd name="T40" fmla="*/ 193 w 194"/>
                <a:gd name="T41" fmla="*/ 119 h 198"/>
                <a:gd name="T42" fmla="*/ 190 w 194"/>
                <a:gd name="T43" fmla="*/ 99 h 198"/>
                <a:gd name="T44" fmla="*/ 186 w 194"/>
                <a:gd name="T45" fmla="*/ 127 h 198"/>
                <a:gd name="T46" fmla="*/ 173 w 194"/>
                <a:gd name="T47" fmla="*/ 152 h 198"/>
                <a:gd name="T48" fmla="*/ 155 w 194"/>
                <a:gd name="T49" fmla="*/ 172 h 198"/>
                <a:gd name="T50" fmla="*/ 133 w 194"/>
                <a:gd name="T51" fmla="*/ 186 h 198"/>
                <a:gd name="T52" fmla="*/ 107 w 194"/>
                <a:gd name="T53" fmla="*/ 193 h 198"/>
                <a:gd name="T54" fmla="*/ 79 w 194"/>
                <a:gd name="T55" fmla="*/ 191 h 198"/>
                <a:gd name="T56" fmla="*/ 52 w 194"/>
                <a:gd name="T57" fmla="*/ 181 h 198"/>
                <a:gd name="T58" fmla="*/ 32 w 194"/>
                <a:gd name="T59" fmla="*/ 166 h 198"/>
                <a:gd name="T60" fmla="*/ 16 w 194"/>
                <a:gd name="T61" fmla="*/ 143 h 198"/>
                <a:gd name="T62" fmla="*/ 7 w 194"/>
                <a:gd name="T63" fmla="*/ 118 h 198"/>
                <a:gd name="T64" fmla="*/ 5 w 194"/>
                <a:gd name="T65" fmla="*/ 89 h 198"/>
                <a:gd name="T66" fmla="*/ 12 w 194"/>
                <a:gd name="T67" fmla="*/ 62 h 198"/>
                <a:gd name="T68" fmla="*/ 26 w 194"/>
                <a:gd name="T69" fmla="*/ 38 h 198"/>
                <a:gd name="T70" fmla="*/ 46 w 194"/>
                <a:gd name="T71" fmla="*/ 21 h 198"/>
                <a:gd name="T72" fmla="*/ 69 w 194"/>
                <a:gd name="T73" fmla="*/ 8 h 198"/>
                <a:gd name="T74" fmla="*/ 97 w 194"/>
                <a:gd name="T75" fmla="*/ 4 h 198"/>
                <a:gd name="T76" fmla="*/ 125 w 194"/>
                <a:gd name="T77" fmla="*/ 8 h 198"/>
                <a:gd name="T78" fmla="*/ 148 w 194"/>
                <a:gd name="T79" fmla="*/ 21 h 198"/>
                <a:gd name="T80" fmla="*/ 168 w 194"/>
                <a:gd name="T81" fmla="*/ 38 h 198"/>
                <a:gd name="T82" fmla="*/ 182 w 194"/>
                <a:gd name="T83" fmla="*/ 62 h 198"/>
                <a:gd name="T84" fmla="*/ 189 w 194"/>
                <a:gd name="T85" fmla="*/ 89 h 198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4"/>
                <a:gd name="T130" fmla="*/ 0 h 198"/>
                <a:gd name="T131" fmla="*/ 194 w 194"/>
                <a:gd name="T132" fmla="*/ 198 h 198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4" h="198">
                  <a:moveTo>
                    <a:pt x="194" y="99"/>
                  </a:moveTo>
                  <a:lnTo>
                    <a:pt x="194" y="89"/>
                  </a:lnTo>
                  <a:lnTo>
                    <a:pt x="193" y="79"/>
                  </a:lnTo>
                  <a:lnTo>
                    <a:pt x="190" y="69"/>
                  </a:lnTo>
                  <a:lnTo>
                    <a:pt x="187" y="59"/>
                  </a:lnTo>
                  <a:lnTo>
                    <a:pt x="183" y="51"/>
                  </a:lnTo>
                  <a:lnTo>
                    <a:pt x="178" y="44"/>
                  </a:lnTo>
                  <a:lnTo>
                    <a:pt x="172" y="35"/>
                  </a:lnTo>
                  <a:lnTo>
                    <a:pt x="167" y="28"/>
                  </a:lnTo>
                  <a:lnTo>
                    <a:pt x="160" y="22"/>
                  </a:lnTo>
                  <a:lnTo>
                    <a:pt x="151" y="17"/>
                  </a:lnTo>
                  <a:lnTo>
                    <a:pt x="143" y="11"/>
                  </a:lnTo>
                  <a:lnTo>
                    <a:pt x="135" y="7"/>
                  </a:lnTo>
                  <a:lnTo>
                    <a:pt x="126" y="4"/>
                  </a:lnTo>
                  <a:lnTo>
                    <a:pt x="116" y="1"/>
                  </a:lnTo>
                  <a:lnTo>
                    <a:pt x="107" y="0"/>
                  </a:lnTo>
                  <a:lnTo>
                    <a:pt x="97" y="0"/>
                  </a:lnTo>
                  <a:lnTo>
                    <a:pt x="87" y="0"/>
                  </a:lnTo>
                  <a:lnTo>
                    <a:pt x="78" y="1"/>
                  </a:lnTo>
                  <a:lnTo>
                    <a:pt x="68" y="4"/>
                  </a:lnTo>
                  <a:lnTo>
                    <a:pt x="59" y="7"/>
                  </a:lnTo>
                  <a:lnTo>
                    <a:pt x="51" y="11"/>
                  </a:lnTo>
                  <a:lnTo>
                    <a:pt x="43" y="17"/>
                  </a:lnTo>
                  <a:lnTo>
                    <a:pt x="34" y="22"/>
                  </a:lnTo>
                  <a:lnTo>
                    <a:pt x="27" y="28"/>
                  </a:lnTo>
                  <a:lnTo>
                    <a:pt x="22" y="35"/>
                  </a:lnTo>
                  <a:lnTo>
                    <a:pt x="16" y="44"/>
                  </a:lnTo>
                  <a:lnTo>
                    <a:pt x="11" y="51"/>
                  </a:lnTo>
                  <a:lnTo>
                    <a:pt x="7" y="59"/>
                  </a:lnTo>
                  <a:lnTo>
                    <a:pt x="4" y="69"/>
                  </a:lnTo>
                  <a:lnTo>
                    <a:pt x="1" y="79"/>
                  </a:lnTo>
                  <a:lnTo>
                    <a:pt x="0" y="89"/>
                  </a:lnTo>
                  <a:lnTo>
                    <a:pt x="0" y="99"/>
                  </a:lnTo>
                  <a:lnTo>
                    <a:pt x="0" y="109"/>
                  </a:lnTo>
                  <a:lnTo>
                    <a:pt x="1" y="119"/>
                  </a:lnTo>
                  <a:lnTo>
                    <a:pt x="4" y="129"/>
                  </a:lnTo>
                  <a:lnTo>
                    <a:pt x="7" y="137"/>
                  </a:lnTo>
                  <a:lnTo>
                    <a:pt x="11" y="146"/>
                  </a:lnTo>
                  <a:lnTo>
                    <a:pt x="16" y="154"/>
                  </a:lnTo>
                  <a:lnTo>
                    <a:pt x="22" y="162"/>
                  </a:lnTo>
                  <a:lnTo>
                    <a:pt x="27" y="169"/>
                  </a:lnTo>
                  <a:lnTo>
                    <a:pt x="34" y="176"/>
                  </a:lnTo>
                  <a:lnTo>
                    <a:pt x="43" y="181"/>
                  </a:lnTo>
                  <a:lnTo>
                    <a:pt x="51" y="186"/>
                  </a:lnTo>
                  <a:lnTo>
                    <a:pt x="59" y="190"/>
                  </a:lnTo>
                  <a:lnTo>
                    <a:pt x="68" y="194"/>
                  </a:lnTo>
                  <a:lnTo>
                    <a:pt x="78" y="196"/>
                  </a:lnTo>
                  <a:lnTo>
                    <a:pt x="87" y="197"/>
                  </a:lnTo>
                  <a:lnTo>
                    <a:pt x="97" y="198"/>
                  </a:lnTo>
                  <a:lnTo>
                    <a:pt x="107" y="197"/>
                  </a:lnTo>
                  <a:lnTo>
                    <a:pt x="116" y="196"/>
                  </a:lnTo>
                  <a:lnTo>
                    <a:pt x="126" y="194"/>
                  </a:lnTo>
                  <a:lnTo>
                    <a:pt x="135" y="190"/>
                  </a:lnTo>
                  <a:lnTo>
                    <a:pt x="143" y="186"/>
                  </a:lnTo>
                  <a:lnTo>
                    <a:pt x="151" y="181"/>
                  </a:lnTo>
                  <a:lnTo>
                    <a:pt x="160" y="176"/>
                  </a:lnTo>
                  <a:lnTo>
                    <a:pt x="167" y="169"/>
                  </a:lnTo>
                  <a:lnTo>
                    <a:pt x="172" y="162"/>
                  </a:lnTo>
                  <a:lnTo>
                    <a:pt x="178" y="154"/>
                  </a:lnTo>
                  <a:lnTo>
                    <a:pt x="183" y="146"/>
                  </a:lnTo>
                  <a:lnTo>
                    <a:pt x="187" y="137"/>
                  </a:lnTo>
                  <a:lnTo>
                    <a:pt x="190" y="129"/>
                  </a:lnTo>
                  <a:lnTo>
                    <a:pt x="193" y="119"/>
                  </a:lnTo>
                  <a:lnTo>
                    <a:pt x="194" y="109"/>
                  </a:lnTo>
                  <a:lnTo>
                    <a:pt x="194" y="99"/>
                  </a:lnTo>
                  <a:close/>
                  <a:moveTo>
                    <a:pt x="190" y="99"/>
                  </a:moveTo>
                  <a:lnTo>
                    <a:pt x="189" y="109"/>
                  </a:lnTo>
                  <a:lnTo>
                    <a:pt x="187" y="118"/>
                  </a:lnTo>
                  <a:lnTo>
                    <a:pt x="186" y="127"/>
                  </a:lnTo>
                  <a:lnTo>
                    <a:pt x="182" y="136"/>
                  </a:lnTo>
                  <a:lnTo>
                    <a:pt x="178" y="143"/>
                  </a:lnTo>
                  <a:lnTo>
                    <a:pt x="173" y="152"/>
                  </a:lnTo>
                  <a:lnTo>
                    <a:pt x="168" y="159"/>
                  </a:lnTo>
                  <a:lnTo>
                    <a:pt x="162" y="166"/>
                  </a:lnTo>
                  <a:lnTo>
                    <a:pt x="155" y="172"/>
                  </a:lnTo>
                  <a:lnTo>
                    <a:pt x="148" y="177"/>
                  </a:lnTo>
                  <a:lnTo>
                    <a:pt x="142" y="181"/>
                  </a:lnTo>
                  <a:lnTo>
                    <a:pt x="133" y="186"/>
                  </a:lnTo>
                  <a:lnTo>
                    <a:pt x="125" y="189"/>
                  </a:lnTo>
                  <a:lnTo>
                    <a:pt x="115" y="191"/>
                  </a:lnTo>
                  <a:lnTo>
                    <a:pt x="107" y="193"/>
                  </a:lnTo>
                  <a:lnTo>
                    <a:pt x="97" y="193"/>
                  </a:lnTo>
                  <a:lnTo>
                    <a:pt x="87" y="193"/>
                  </a:lnTo>
                  <a:lnTo>
                    <a:pt x="79" y="191"/>
                  </a:lnTo>
                  <a:lnTo>
                    <a:pt x="69" y="189"/>
                  </a:lnTo>
                  <a:lnTo>
                    <a:pt x="61" y="186"/>
                  </a:lnTo>
                  <a:lnTo>
                    <a:pt x="52" y="181"/>
                  </a:lnTo>
                  <a:lnTo>
                    <a:pt x="46" y="177"/>
                  </a:lnTo>
                  <a:lnTo>
                    <a:pt x="39" y="172"/>
                  </a:lnTo>
                  <a:lnTo>
                    <a:pt x="32" y="166"/>
                  </a:lnTo>
                  <a:lnTo>
                    <a:pt x="26" y="159"/>
                  </a:lnTo>
                  <a:lnTo>
                    <a:pt x="21" y="152"/>
                  </a:lnTo>
                  <a:lnTo>
                    <a:pt x="16" y="143"/>
                  </a:lnTo>
                  <a:lnTo>
                    <a:pt x="12" y="136"/>
                  </a:lnTo>
                  <a:lnTo>
                    <a:pt x="9" y="127"/>
                  </a:lnTo>
                  <a:lnTo>
                    <a:pt x="7" y="118"/>
                  </a:lnTo>
                  <a:lnTo>
                    <a:pt x="5" y="109"/>
                  </a:lnTo>
                  <a:lnTo>
                    <a:pt x="5" y="99"/>
                  </a:lnTo>
                  <a:lnTo>
                    <a:pt x="5" y="89"/>
                  </a:lnTo>
                  <a:lnTo>
                    <a:pt x="7" y="79"/>
                  </a:lnTo>
                  <a:lnTo>
                    <a:pt x="9" y="71"/>
                  </a:lnTo>
                  <a:lnTo>
                    <a:pt x="12" y="62"/>
                  </a:lnTo>
                  <a:lnTo>
                    <a:pt x="16" y="54"/>
                  </a:lnTo>
                  <a:lnTo>
                    <a:pt x="21" y="47"/>
                  </a:lnTo>
                  <a:lnTo>
                    <a:pt x="26" y="38"/>
                  </a:lnTo>
                  <a:lnTo>
                    <a:pt x="32" y="32"/>
                  </a:lnTo>
                  <a:lnTo>
                    <a:pt x="39" y="25"/>
                  </a:lnTo>
                  <a:lnTo>
                    <a:pt x="46" y="21"/>
                  </a:lnTo>
                  <a:lnTo>
                    <a:pt x="52" y="15"/>
                  </a:lnTo>
                  <a:lnTo>
                    <a:pt x="61" y="11"/>
                  </a:lnTo>
                  <a:lnTo>
                    <a:pt x="69" y="8"/>
                  </a:lnTo>
                  <a:lnTo>
                    <a:pt x="79" y="7"/>
                  </a:lnTo>
                  <a:lnTo>
                    <a:pt x="87" y="5"/>
                  </a:lnTo>
                  <a:lnTo>
                    <a:pt x="97" y="4"/>
                  </a:lnTo>
                  <a:lnTo>
                    <a:pt x="107" y="5"/>
                  </a:lnTo>
                  <a:lnTo>
                    <a:pt x="115" y="7"/>
                  </a:lnTo>
                  <a:lnTo>
                    <a:pt x="125" y="8"/>
                  </a:lnTo>
                  <a:lnTo>
                    <a:pt x="133" y="11"/>
                  </a:lnTo>
                  <a:lnTo>
                    <a:pt x="142" y="15"/>
                  </a:lnTo>
                  <a:lnTo>
                    <a:pt x="148" y="21"/>
                  </a:lnTo>
                  <a:lnTo>
                    <a:pt x="155" y="25"/>
                  </a:lnTo>
                  <a:lnTo>
                    <a:pt x="162" y="32"/>
                  </a:lnTo>
                  <a:lnTo>
                    <a:pt x="168" y="38"/>
                  </a:lnTo>
                  <a:lnTo>
                    <a:pt x="173" y="47"/>
                  </a:lnTo>
                  <a:lnTo>
                    <a:pt x="178" y="54"/>
                  </a:lnTo>
                  <a:lnTo>
                    <a:pt x="182" y="62"/>
                  </a:lnTo>
                  <a:lnTo>
                    <a:pt x="186" y="71"/>
                  </a:lnTo>
                  <a:lnTo>
                    <a:pt x="187" y="79"/>
                  </a:lnTo>
                  <a:lnTo>
                    <a:pt x="189" y="89"/>
                  </a:lnTo>
                  <a:lnTo>
                    <a:pt x="190" y="99"/>
                  </a:lnTo>
                  <a:close/>
                </a:path>
              </a:pathLst>
            </a:custGeom>
            <a:solidFill>
              <a:srgbClr val="D9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26" name="Freeform 415"/>
            <p:cNvSpPr>
              <a:spLocks noEditPoints="1"/>
            </p:cNvSpPr>
            <p:nvPr/>
          </p:nvSpPr>
          <p:spPr bwMode="auto">
            <a:xfrm>
              <a:off x="4390" y="2368"/>
              <a:ext cx="190" cy="195"/>
            </a:xfrm>
            <a:custGeom>
              <a:avLst/>
              <a:gdLst>
                <a:gd name="T0" fmla="*/ 188 w 190"/>
                <a:gd name="T1" fmla="*/ 78 h 195"/>
                <a:gd name="T2" fmla="*/ 178 w 190"/>
                <a:gd name="T3" fmla="*/ 51 h 195"/>
                <a:gd name="T4" fmla="*/ 162 w 190"/>
                <a:gd name="T5" fmla="*/ 29 h 195"/>
                <a:gd name="T6" fmla="*/ 141 w 190"/>
                <a:gd name="T7" fmla="*/ 13 h 195"/>
                <a:gd name="T8" fmla="*/ 114 w 190"/>
                <a:gd name="T9" fmla="*/ 3 h 195"/>
                <a:gd name="T10" fmla="*/ 85 w 190"/>
                <a:gd name="T11" fmla="*/ 2 h 195"/>
                <a:gd name="T12" fmla="*/ 57 w 190"/>
                <a:gd name="T13" fmla="*/ 9 h 195"/>
                <a:gd name="T14" fmla="*/ 35 w 190"/>
                <a:gd name="T15" fmla="*/ 23 h 195"/>
                <a:gd name="T16" fmla="*/ 16 w 190"/>
                <a:gd name="T17" fmla="*/ 44 h 195"/>
                <a:gd name="T18" fmla="*/ 5 w 190"/>
                <a:gd name="T19" fmla="*/ 68 h 195"/>
                <a:gd name="T20" fmla="*/ 0 w 190"/>
                <a:gd name="T21" fmla="*/ 98 h 195"/>
                <a:gd name="T22" fmla="*/ 5 w 190"/>
                <a:gd name="T23" fmla="*/ 126 h 195"/>
                <a:gd name="T24" fmla="*/ 16 w 190"/>
                <a:gd name="T25" fmla="*/ 152 h 195"/>
                <a:gd name="T26" fmla="*/ 35 w 190"/>
                <a:gd name="T27" fmla="*/ 172 h 195"/>
                <a:gd name="T28" fmla="*/ 57 w 190"/>
                <a:gd name="T29" fmla="*/ 188 h 195"/>
                <a:gd name="T30" fmla="*/ 85 w 190"/>
                <a:gd name="T31" fmla="*/ 195 h 195"/>
                <a:gd name="T32" fmla="*/ 114 w 190"/>
                <a:gd name="T33" fmla="*/ 193 h 195"/>
                <a:gd name="T34" fmla="*/ 141 w 190"/>
                <a:gd name="T35" fmla="*/ 183 h 195"/>
                <a:gd name="T36" fmla="*/ 162 w 190"/>
                <a:gd name="T37" fmla="*/ 166 h 195"/>
                <a:gd name="T38" fmla="*/ 178 w 190"/>
                <a:gd name="T39" fmla="*/ 144 h 195"/>
                <a:gd name="T40" fmla="*/ 188 w 190"/>
                <a:gd name="T41" fmla="*/ 118 h 195"/>
                <a:gd name="T42" fmla="*/ 185 w 190"/>
                <a:gd name="T43" fmla="*/ 98 h 195"/>
                <a:gd name="T44" fmla="*/ 181 w 190"/>
                <a:gd name="T45" fmla="*/ 125 h 195"/>
                <a:gd name="T46" fmla="*/ 170 w 190"/>
                <a:gd name="T47" fmla="*/ 149 h 195"/>
                <a:gd name="T48" fmla="*/ 152 w 190"/>
                <a:gd name="T49" fmla="*/ 169 h 195"/>
                <a:gd name="T50" fmla="*/ 130 w 190"/>
                <a:gd name="T51" fmla="*/ 182 h 195"/>
                <a:gd name="T52" fmla="*/ 105 w 190"/>
                <a:gd name="T53" fmla="*/ 189 h 195"/>
                <a:gd name="T54" fmla="*/ 77 w 190"/>
                <a:gd name="T55" fmla="*/ 188 h 195"/>
                <a:gd name="T56" fmla="*/ 52 w 190"/>
                <a:gd name="T57" fmla="*/ 179 h 195"/>
                <a:gd name="T58" fmla="*/ 31 w 190"/>
                <a:gd name="T59" fmla="*/ 162 h 195"/>
                <a:gd name="T60" fmla="*/ 16 w 190"/>
                <a:gd name="T61" fmla="*/ 142 h 195"/>
                <a:gd name="T62" fmla="*/ 7 w 190"/>
                <a:gd name="T63" fmla="*/ 117 h 195"/>
                <a:gd name="T64" fmla="*/ 6 w 190"/>
                <a:gd name="T65" fmla="*/ 88 h 195"/>
                <a:gd name="T66" fmla="*/ 12 w 190"/>
                <a:gd name="T67" fmla="*/ 63 h 195"/>
                <a:gd name="T68" fmla="*/ 25 w 190"/>
                <a:gd name="T69" fmla="*/ 40 h 195"/>
                <a:gd name="T70" fmla="*/ 45 w 190"/>
                <a:gd name="T71" fmla="*/ 21 h 195"/>
                <a:gd name="T72" fmla="*/ 69 w 190"/>
                <a:gd name="T73" fmla="*/ 10 h 195"/>
                <a:gd name="T74" fmla="*/ 95 w 190"/>
                <a:gd name="T75" fmla="*/ 6 h 195"/>
                <a:gd name="T76" fmla="*/ 121 w 190"/>
                <a:gd name="T77" fmla="*/ 10 h 195"/>
                <a:gd name="T78" fmla="*/ 145 w 190"/>
                <a:gd name="T79" fmla="*/ 21 h 195"/>
                <a:gd name="T80" fmla="*/ 165 w 190"/>
                <a:gd name="T81" fmla="*/ 40 h 195"/>
                <a:gd name="T82" fmla="*/ 178 w 190"/>
                <a:gd name="T83" fmla="*/ 63 h 195"/>
                <a:gd name="T84" fmla="*/ 184 w 190"/>
                <a:gd name="T85" fmla="*/ 88 h 195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0"/>
                <a:gd name="T130" fmla="*/ 0 h 195"/>
                <a:gd name="T131" fmla="*/ 190 w 190"/>
                <a:gd name="T132" fmla="*/ 195 h 195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0" h="195">
                  <a:moveTo>
                    <a:pt x="190" y="98"/>
                  </a:moveTo>
                  <a:lnTo>
                    <a:pt x="190" y="88"/>
                  </a:lnTo>
                  <a:lnTo>
                    <a:pt x="188" y="78"/>
                  </a:lnTo>
                  <a:lnTo>
                    <a:pt x="185" y="68"/>
                  </a:lnTo>
                  <a:lnTo>
                    <a:pt x="183" y="60"/>
                  </a:lnTo>
                  <a:lnTo>
                    <a:pt x="178" y="51"/>
                  </a:lnTo>
                  <a:lnTo>
                    <a:pt x="174" y="44"/>
                  </a:lnTo>
                  <a:lnTo>
                    <a:pt x="169" y="36"/>
                  </a:lnTo>
                  <a:lnTo>
                    <a:pt x="162" y="29"/>
                  </a:lnTo>
                  <a:lnTo>
                    <a:pt x="155" y="23"/>
                  </a:lnTo>
                  <a:lnTo>
                    <a:pt x="148" y="17"/>
                  </a:lnTo>
                  <a:lnTo>
                    <a:pt x="141" y="13"/>
                  </a:lnTo>
                  <a:lnTo>
                    <a:pt x="133" y="9"/>
                  </a:lnTo>
                  <a:lnTo>
                    <a:pt x="123" y="6"/>
                  </a:lnTo>
                  <a:lnTo>
                    <a:pt x="114" y="3"/>
                  </a:lnTo>
                  <a:lnTo>
                    <a:pt x="105" y="2"/>
                  </a:lnTo>
                  <a:lnTo>
                    <a:pt x="95" y="0"/>
                  </a:lnTo>
                  <a:lnTo>
                    <a:pt x="85" y="2"/>
                  </a:lnTo>
                  <a:lnTo>
                    <a:pt x="76" y="3"/>
                  </a:lnTo>
                  <a:lnTo>
                    <a:pt x="67" y="6"/>
                  </a:lnTo>
                  <a:lnTo>
                    <a:pt x="57" y="9"/>
                  </a:lnTo>
                  <a:lnTo>
                    <a:pt x="49" y="13"/>
                  </a:lnTo>
                  <a:lnTo>
                    <a:pt x="42" y="17"/>
                  </a:lnTo>
                  <a:lnTo>
                    <a:pt x="35" y="23"/>
                  </a:lnTo>
                  <a:lnTo>
                    <a:pt x="28" y="29"/>
                  </a:lnTo>
                  <a:lnTo>
                    <a:pt x="21" y="36"/>
                  </a:lnTo>
                  <a:lnTo>
                    <a:pt x="16" y="44"/>
                  </a:lnTo>
                  <a:lnTo>
                    <a:pt x="12" y="51"/>
                  </a:lnTo>
                  <a:lnTo>
                    <a:pt x="7" y="60"/>
                  </a:lnTo>
                  <a:lnTo>
                    <a:pt x="5" y="68"/>
                  </a:lnTo>
                  <a:lnTo>
                    <a:pt x="2" y="78"/>
                  </a:lnTo>
                  <a:lnTo>
                    <a:pt x="0" y="88"/>
                  </a:lnTo>
                  <a:lnTo>
                    <a:pt x="0" y="98"/>
                  </a:lnTo>
                  <a:lnTo>
                    <a:pt x="0" y="108"/>
                  </a:lnTo>
                  <a:lnTo>
                    <a:pt x="2" y="118"/>
                  </a:lnTo>
                  <a:lnTo>
                    <a:pt x="5" y="126"/>
                  </a:lnTo>
                  <a:lnTo>
                    <a:pt x="7" y="135"/>
                  </a:lnTo>
                  <a:lnTo>
                    <a:pt x="12" y="144"/>
                  </a:lnTo>
                  <a:lnTo>
                    <a:pt x="16" y="152"/>
                  </a:lnTo>
                  <a:lnTo>
                    <a:pt x="21" y="159"/>
                  </a:lnTo>
                  <a:lnTo>
                    <a:pt x="28" y="166"/>
                  </a:lnTo>
                  <a:lnTo>
                    <a:pt x="35" y="172"/>
                  </a:lnTo>
                  <a:lnTo>
                    <a:pt x="42" y="178"/>
                  </a:lnTo>
                  <a:lnTo>
                    <a:pt x="49" y="183"/>
                  </a:lnTo>
                  <a:lnTo>
                    <a:pt x="57" y="188"/>
                  </a:lnTo>
                  <a:lnTo>
                    <a:pt x="67" y="190"/>
                  </a:lnTo>
                  <a:lnTo>
                    <a:pt x="76" y="193"/>
                  </a:lnTo>
                  <a:lnTo>
                    <a:pt x="85" y="195"/>
                  </a:lnTo>
                  <a:lnTo>
                    <a:pt x="95" y="195"/>
                  </a:lnTo>
                  <a:lnTo>
                    <a:pt x="105" y="195"/>
                  </a:lnTo>
                  <a:lnTo>
                    <a:pt x="114" y="193"/>
                  </a:lnTo>
                  <a:lnTo>
                    <a:pt x="123" y="190"/>
                  </a:lnTo>
                  <a:lnTo>
                    <a:pt x="133" y="188"/>
                  </a:lnTo>
                  <a:lnTo>
                    <a:pt x="141" y="183"/>
                  </a:lnTo>
                  <a:lnTo>
                    <a:pt x="148" y="178"/>
                  </a:lnTo>
                  <a:lnTo>
                    <a:pt x="155" y="172"/>
                  </a:lnTo>
                  <a:lnTo>
                    <a:pt x="162" y="166"/>
                  </a:lnTo>
                  <a:lnTo>
                    <a:pt x="169" y="159"/>
                  </a:lnTo>
                  <a:lnTo>
                    <a:pt x="174" y="152"/>
                  </a:lnTo>
                  <a:lnTo>
                    <a:pt x="178" y="144"/>
                  </a:lnTo>
                  <a:lnTo>
                    <a:pt x="183" y="135"/>
                  </a:lnTo>
                  <a:lnTo>
                    <a:pt x="185" y="126"/>
                  </a:lnTo>
                  <a:lnTo>
                    <a:pt x="188" y="118"/>
                  </a:lnTo>
                  <a:lnTo>
                    <a:pt x="190" y="108"/>
                  </a:lnTo>
                  <a:lnTo>
                    <a:pt x="190" y="98"/>
                  </a:lnTo>
                  <a:close/>
                  <a:moveTo>
                    <a:pt x="185" y="98"/>
                  </a:moveTo>
                  <a:lnTo>
                    <a:pt x="184" y="107"/>
                  </a:lnTo>
                  <a:lnTo>
                    <a:pt x="183" y="117"/>
                  </a:lnTo>
                  <a:lnTo>
                    <a:pt x="181" y="125"/>
                  </a:lnTo>
                  <a:lnTo>
                    <a:pt x="178" y="134"/>
                  </a:lnTo>
                  <a:lnTo>
                    <a:pt x="174" y="142"/>
                  </a:lnTo>
                  <a:lnTo>
                    <a:pt x="170" y="149"/>
                  </a:lnTo>
                  <a:lnTo>
                    <a:pt x="165" y="156"/>
                  </a:lnTo>
                  <a:lnTo>
                    <a:pt x="159" y="162"/>
                  </a:lnTo>
                  <a:lnTo>
                    <a:pt x="152" y="169"/>
                  </a:lnTo>
                  <a:lnTo>
                    <a:pt x="145" y="173"/>
                  </a:lnTo>
                  <a:lnTo>
                    <a:pt x="138" y="179"/>
                  </a:lnTo>
                  <a:lnTo>
                    <a:pt x="130" y="182"/>
                  </a:lnTo>
                  <a:lnTo>
                    <a:pt x="121" y="186"/>
                  </a:lnTo>
                  <a:lnTo>
                    <a:pt x="113" y="188"/>
                  </a:lnTo>
                  <a:lnTo>
                    <a:pt x="105" y="189"/>
                  </a:lnTo>
                  <a:lnTo>
                    <a:pt x="95" y="189"/>
                  </a:lnTo>
                  <a:lnTo>
                    <a:pt x="85" y="189"/>
                  </a:lnTo>
                  <a:lnTo>
                    <a:pt x="77" y="188"/>
                  </a:lnTo>
                  <a:lnTo>
                    <a:pt x="69" y="186"/>
                  </a:lnTo>
                  <a:lnTo>
                    <a:pt x="60" y="182"/>
                  </a:lnTo>
                  <a:lnTo>
                    <a:pt x="52" y="179"/>
                  </a:lnTo>
                  <a:lnTo>
                    <a:pt x="45" y="173"/>
                  </a:lnTo>
                  <a:lnTo>
                    <a:pt x="38" y="169"/>
                  </a:lnTo>
                  <a:lnTo>
                    <a:pt x="31" y="162"/>
                  </a:lnTo>
                  <a:lnTo>
                    <a:pt x="25" y="156"/>
                  </a:lnTo>
                  <a:lnTo>
                    <a:pt x="20" y="149"/>
                  </a:lnTo>
                  <a:lnTo>
                    <a:pt x="16" y="142"/>
                  </a:lnTo>
                  <a:lnTo>
                    <a:pt x="12" y="134"/>
                  </a:lnTo>
                  <a:lnTo>
                    <a:pt x="9" y="125"/>
                  </a:lnTo>
                  <a:lnTo>
                    <a:pt x="7" y="117"/>
                  </a:lnTo>
                  <a:lnTo>
                    <a:pt x="6" y="107"/>
                  </a:lnTo>
                  <a:lnTo>
                    <a:pt x="5" y="98"/>
                  </a:lnTo>
                  <a:lnTo>
                    <a:pt x="6" y="88"/>
                  </a:lnTo>
                  <a:lnTo>
                    <a:pt x="7" y="80"/>
                  </a:lnTo>
                  <a:lnTo>
                    <a:pt x="9" y="71"/>
                  </a:lnTo>
                  <a:lnTo>
                    <a:pt x="12" y="63"/>
                  </a:lnTo>
                  <a:lnTo>
                    <a:pt x="16" y="54"/>
                  </a:lnTo>
                  <a:lnTo>
                    <a:pt x="20" y="47"/>
                  </a:lnTo>
                  <a:lnTo>
                    <a:pt x="25" y="40"/>
                  </a:lnTo>
                  <a:lnTo>
                    <a:pt x="31" y="33"/>
                  </a:lnTo>
                  <a:lnTo>
                    <a:pt x="38" y="27"/>
                  </a:lnTo>
                  <a:lnTo>
                    <a:pt x="45" y="21"/>
                  </a:lnTo>
                  <a:lnTo>
                    <a:pt x="52" y="17"/>
                  </a:lnTo>
                  <a:lnTo>
                    <a:pt x="60" y="13"/>
                  </a:lnTo>
                  <a:lnTo>
                    <a:pt x="69" y="10"/>
                  </a:lnTo>
                  <a:lnTo>
                    <a:pt x="77" y="7"/>
                  </a:lnTo>
                  <a:lnTo>
                    <a:pt x="85" y="6"/>
                  </a:lnTo>
                  <a:lnTo>
                    <a:pt x="95" y="6"/>
                  </a:lnTo>
                  <a:lnTo>
                    <a:pt x="105" y="6"/>
                  </a:lnTo>
                  <a:lnTo>
                    <a:pt x="113" y="7"/>
                  </a:lnTo>
                  <a:lnTo>
                    <a:pt x="121" y="10"/>
                  </a:lnTo>
                  <a:lnTo>
                    <a:pt x="130" y="13"/>
                  </a:lnTo>
                  <a:lnTo>
                    <a:pt x="138" y="17"/>
                  </a:lnTo>
                  <a:lnTo>
                    <a:pt x="145" y="21"/>
                  </a:lnTo>
                  <a:lnTo>
                    <a:pt x="152" y="27"/>
                  </a:lnTo>
                  <a:lnTo>
                    <a:pt x="159" y="33"/>
                  </a:lnTo>
                  <a:lnTo>
                    <a:pt x="165" y="40"/>
                  </a:lnTo>
                  <a:lnTo>
                    <a:pt x="170" y="47"/>
                  </a:lnTo>
                  <a:lnTo>
                    <a:pt x="174" y="54"/>
                  </a:lnTo>
                  <a:lnTo>
                    <a:pt x="178" y="63"/>
                  </a:lnTo>
                  <a:lnTo>
                    <a:pt x="181" y="71"/>
                  </a:lnTo>
                  <a:lnTo>
                    <a:pt x="183" y="80"/>
                  </a:lnTo>
                  <a:lnTo>
                    <a:pt x="184" y="88"/>
                  </a:lnTo>
                  <a:lnTo>
                    <a:pt x="185" y="98"/>
                  </a:lnTo>
                  <a:close/>
                </a:path>
              </a:pathLst>
            </a:custGeom>
            <a:solidFill>
              <a:srgbClr val="D9E5E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27" name="Freeform 416"/>
            <p:cNvSpPr>
              <a:spLocks noEditPoints="1"/>
            </p:cNvSpPr>
            <p:nvPr/>
          </p:nvSpPr>
          <p:spPr bwMode="auto">
            <a:xfrm>
              <a:off x="4393" y="2371"/>
              <a:ext cx="185" cy="189"/>
            </a:xfrm>
            <a:custGeom>
              <a:avLst/>
              <a:gdLst>
                <a:gd name="T0" fmla="*/ 182 w 185"/>
                <a:gd name="T1" fmla="*/ 75 h 189"/>
                <a:gd name="T2" fmla="*/ 173 w 185"/>
                <a:gd name="T3" fmla="*/ 50 h 189"/>
                <a:gd name="T4" fmla="*/ 157 w 185"/>
                <a:gd name="T5" fmla="*/ 28 h 189"/>
                <a:gd name="T6" fmla="*/ 137 w 185"/>
                <a:gd name="T7" fmla="*/ 11 h 189"/>
                <a:gd name="T8" fmla="*/ 110 w 185"/>
                <a:gd name="T9" fmla="*/ 3 h 189"/>
                <a:gd name="T10" fmla="*/ 82 w 185"/>
                <a:gd name="T11" fmla="*/ 1 h 189"/>
                <a:gd name="T12" fmla="*/ 56 w 185"/>
                <a:gd name="T13" fmla="*/ 7 h 189"/>
                <a:gd name="T14" fmla="*/ 34 w 185"/>
                <a:gd name="T15" fmla="*/ 21 h 189"/>
                <a:gd name="T16" fmla="*/ 16 w 185"/>
                <a:gd name="T17" fmla="*/ 43 h 189"/>
                <a:gd name="T18" fmla="*/ 4 w 185"/>
                <a:gd name="T19" fmla="*/ 67 h 189"/>
                <a:gd name="T20" fmla="*/ 0 w 185"/>
                <a:gd name="T21" fmla="*/ 95 h 189"/>
                <a:gd name="T22" fmla="*/ 4 w 185"/>
                <a:gd name="T23" fmla="*/ 123 h 189"/>
                <a:gd name="T24" fmla="*/ 16 w 185"/>
                <a:gd name="T25" fmla="*/ 148 h 189"/>
                <a:gd name="T26" fmla="*/ 34 w 185"/>
                <a:gd name="T27" fmla="*/ 168 h 189"/>
                <a:gd name="T28" fmla="*/ 56 w 185"/>
                <a:gd name="T29" fmla="*/ 182 h 189"/>
                <a:gd name="T30" fmla="*/ 82 w 185"/>
                <a:gd name="T31" fmla="*/ 189 h 189"/>
                <a:gd name="T32" fmla="*/ 110 w 185"/>
                <a:gd name="T33" fmla="*/ 187 h 189"/>
                <a:gd name="T34" fmla="*/ 137 w 185"/>
                <a:gd name="T35" fmla="*/ 177 h 189"/>
                <a:gd name="T36" fmla="*/ 157 w 185"/>
                <a:gd name="T37" fmla="*/ 162 h 189"/>
                <a:gd name="T38" fmla="*/ 173 w 185"/>
                <a:gd name="T39" fmla="*/ 139 h 189"/>
                <a:gd name="T40" fmla="*/ 182 w 185"/>
                <a:gd name="T41" fmla="*/ 114 h 189"/>
                <a:gd name="T42" fmla="*/ 180 w 185"/>
                <a:gd name="T43" fmla="*/ 95 h 189"/>
                <a:gd name="T44" fmla="*/ 175 w 185"/>
                <a:gd name="T45" fmla="*/ 121 h 189"/>
                <a:gd name="T46" fmla="*/ 164 w 185"/>
                <a:gd name="T47" fmla="*/ 145 h 189"/>
                <a:gd name="T48" fmla="*/ 148 w 185"/>
                <a:gd name="T49" fmla="*/ 163 h 189"/>
                <a:gd name="T50" fmla="*/ 127 w 185"/>
                <a:gd name="T51" fmla="*/ 177 h 189"/>
                <a:gd name="T52" fmla="*/ 100 w 185"/>
                <a:gd name="T53" fmla="*/ 183 h 189"/>
                <a:gd name="T54" fmla="*/ 74 w 185"/>
                <a:gd name="T55" fmla="*/ 182 h 189"/>
                <a:gd name="T56" fmla="*/ 50 w 185"/>
                <a:gd name="T57" fmla="*/ 173 h 189"/>
                <a:gd name="T58" fmla="*/ 31 w 185"/>
                <a:gd name="T59" fmla="*/ 158 h 189"/>
                <a:gd name="T60" fmla="*/ 16 w 185"/>
                <a:gd name="T61" fmla="*/ 138 h 189"/>
                <a:gd name="T62" fmla="*/ 6 w 185"/>
                <a:gd name="T63" fmla="*/ 112 h 189"/>
                <a:gd name="T64" fmla="*/ 4 w 185"/>
                <a:gd name="T65" fmla="*/ 85 h 189"/>
                <a:gd name="T66" fmla="*/ 11 w 185"/>
                <a:gd name="T67" fmla="*/ 60 h 189"/>
                <a:gd name="T68" fmla="*/ 24 w 185"/>
                <a:gd name="T69" fmla="*/ 38 h 189"/>
                <a:gd name="T70" fmla="*/ 43 w 185"/>
                <a:gd name="T71" fmla="*/ 21 h 189"/>
                <a:gd name="T72" fmla="*/ 66 w 185"/>
                <a:gd name="T73" fmla="*/ 10 h 189"/>
                <a:gd name="T74" fmla="*/ 92 w 185"/>
                <a:gd name="T75" fmla="*/ 6 h 189"/>
                <a:gd name="T76" fmla="*/ 118 w 185"/>
                <a:gd name="T77" fmla="*/ 10 h 189"/>
                <a:gd name="T78" fmla="*/ 141 w 185"/>
                <a:gd name="T79" fmla="*/ 21 h 189"/>
                <a:gd name="T80" fmla="*/ 160 w 185"/>
                <a:gd name="T81" fmla="*/ 38 h 189"/>
                <a:gd name="T82" fmla="*/ 173 w 185"/>
                <a:gd name="T83" fmla="*/ 60 h 189"/>
                <a:gd name="T84" fmla="*/ 180 w 185"/>
                <a:gd name="T85" fmla="*/ 85 h 18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5"/>
                <a:gd name="T130" fmla="*/ 0 h 189"/>
                <a:gd name="T131" fmla="*/ 185 w 185"/>
                <a:gd name="T132" fmla="*/ 189 h 18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5" h="189">
                  <a:moveTo>
                    <a:pt x="185" y="95"/>
                  </a:moveTo>
                  <a:lnTo>
                    <a:pt x="184" y="85"/>
                  </a:lnTo>
                  <a:lnTo>
                    <a:pt x="182" y="75"/>
                  </a:lnTo>
                  <a:lnTo>
                    <a:pt x="181" y="67"/>
                  </a:lnTo>
                  <a:lnTo>
                    <a:pt x="177" y="58"/>
                  </a:lnTo>
                  <a:lnTo>
                    <a:pt x="173" y="50"/>
                  </a:lnTo>
                  <a:lnTo>
                    <a:pt x="168" y="43"/>
                  </a:lnTo>
                  <a:lnTo>
                    <a:pt x="163" y="34"/>
                  </a:lnTo>
                  <a:lnTo>
                    <a:pt x="157" y="28"/>
                  </a:lnTo>
                  <a:lnTo>
                    <a:pt x="150" y="21"/>
                  </a:lnTo>
                  <a:lnTo>
                    <a:pt x="143" y="17"/>
                  </a:lnTo>
                  <a:lnTo>
                    <a:pt x="137" y="11"/>
                  </a:lnTo>
                  <a:lnTo>
                    <a:pt x="128" y="7"/>
                  </a:lnTo>
                  <a:lnTo>
                    <a:pt x="120" y="4"/>
                  </a:lnTo>
                  <a:lnTo>
                    <a:pt x="110" y="3"/>
                  </a:lnTo>
                  <a:lnTo>
                    <a:pt x="102" y="1"/>
                  </a:lnTo>
                  <a:lnTo>
                    <a:pt x="92" y="0"/>
                  </a:lnTo>
                  <a:lnTo>
                    <a:pt x="82" y="1"/>
                  </a:lnTo>
                  <a:lnTo>
                    <a:pt x="74" y="3"/>
                  </a:lnTo>
                  <a:lnTo>
                    <a:pt x="64" y="4"/>
                  </a:lnTo>
                  <a:lnTo>
                    <a:pt x="56" y="7"/>
                  </a:lnTo>
                  <a:lnTo>
                    <a:pt x="47" y="11"/>
                  </a:lnTo>
                  <a:lnTo>
                    <a:pt x="41" y="17"/>
                  </a:lnTo>
                  <a:lnTo>
                    <a:pt x="34" y="21"/>
                  </a:lnTo>
                  <a:lnTo>
                    <a:pt x="27" y="28"/>
                  </a:lnTo>
                  <a:lnTo>
                    <a:pt x="21" y="34"/>
                  </a:lnTo>
                  <a:lnTo>
                    <a:pt x="16" y="43"/>
                  </a:lnTo>
                  <a:lnTo>
                    <a:pt x="11" y="50"/>
                  </a:lnTo>
                  <a:lnTo>
                    <a:pt x="7" y="58"/>
                  </a:lnTo>
                  <a:lnTo>
                    <a:pt x="4" y="67"/>
                  </a:lnTo>
                  <a:lnTo>
                    <a:pt x="2" y="75"/>
                  </a:lnTo>
                  <a:lnTo>
                    <a:pt x="0" y="85"/>
                  </a:lnTo>
                  <a:lnTo>
                    <a:pt x="0" y="95"/>
                  </a:lnTo>
                  <a:lnTo>
                    <a:pt x="0" y="105"/>
                  </a:lnTo>
                  <a:lnTo>
                    <a:pt x="2" y="114"/>
                  </a:lnTo>
                  <a:lnTo>
                    <a:pt x="4" y="123"/>
                  </a:lnTo>
                  <a:lnTo>
                    <a:pt x="7" y="132"/>
                  </a:lnTo>
                  <a:lnTo>
                    <a:pt x="11" y="139"/>
                  </a:lnTo>
                  <a:lnTo>
                    <a:pt x="16" y="148"/>
                  </a:lnTo>
                  <a:lnTo>
                    <a:pt x="21" y="155"/>
                  </a:lnTo>
                  <a:lnTo>
                    <a:pt x="27" y="162"/>
                  </a:lnTo>
                  <a:lnTo>
                    <a:pt x="34" y="168"/>
                  </a:lnTo>
                  <a:lnTo>
                    <a:pt x="41" y="173"/>
                  </a:lnTo>
                  <a:lnTo>
                    <a:pt x="47" y="177"/>
                  </a:lnTo>
                  <a:lnTo>
                    <a:pt x="56" y="182"/>
                  </a:lnTo>
                  <a:lnTo>
                    <a:pt x="64" y="185"/>
                  </a:lnTo>
                  <a:lnTo>
                    <a:pt x="74" y="187"/>
                  </a:lnTo>
                  <a:lnTo>
                    <a:pt x="82" y="189"/>
                  </a:lnTo>
                  <a:lnTo>
                    <a:pt x="92" y="189"/>
                  </a:lnTo>
                  <a:lnTo>
                    <a:pt x="102" y="189"/>
                  </a:lnTo>
                  <a:lnTo>
                    <a:pt x="110" y="187"/>
                  </a:lnTo>
                  <a:lnTo>
                    <a:pt x="120" y="185"/>
                  </a:lnTo>
                  <a:lnTo>
                    <a:pt x="128" y="182"/>
                  </a:lnTo>
                  <a:lnTo>
                    <a:pt x="137" y="177"/>
                  </a:lnTo>
                  <a:lnTo>
                    <a:pt x="143" y="173"/>
                  </a:lnTo>
                  <a:lnTo>
                    <a:pt x="150" y="168"/>
                  </a:lnTo>
                  <a:lnTo>
                    <a:pt x="157" y="162"/>
                  </a:lnTo>
                  <a:lnTo>
                    <a:pt x="163" y="155"/>
                  </a:lnTo>
                  <a:lnTo>
                    <a:pt x="168" y="148"/>
                  </a:lnTo>
                  <a:lnTo>
                    <a:pt x="173" y="139"/>
                  </a:lnTo>
                  <a:lnTo>
                    <a:pt x="177" y="132"/>
                  </a:lnTo>
                  <a:lnTo>
                    <a:pt x="181" y="123"/>
                  </a:lnTo>
                  <a:lnTo>
                    <a:pt x="182" y="114"/>
                  </a:lnTo>
                  <a:lnTo>
                    <a:pt x="184" y="105"/>
                  </a:lnTo>
                  <a:lnTo>
                    <a:pt x="185" y="95"/>
                  </a:lnTo>
                  <a:close/>
                  <a:moveTo>
                    <a:pt x="180" y="95"/>
                  </a:moveTo>
                  <a:lnTo>
                    <a:pt x="180" y="104"/>
                  </a:lnTo>
                  <a:lnTo>
                    <a:pt x="178" y="112"/>
                  </a:lnTo>
                  <a:lnTo>
                    <a:pt x="175" y="121"/>
                  </a:lnTo>
                  <a:lnTo>
                    <a:pt x="173" y="129"/>
                  </a:lnTo>
                  <a:lnTo>
                    <a:pt x="168" y="138"/>
                  </a:lnTo>
                  <a:lnTo>
                    <a:pt x="164" y="145"/>
                  </a:lnTo>
                  <a:lnTo>
                    <a:pt x="160" y="152"/>
                  </a:lnTo>
                  <a:lnTo>
                    <a:pt x="155" y="158"/>
                  </a:lnTo>
                  <a:lnTo>
                    <a:pt x="148" y="163"/>
                  </a:lnTo>
                  <a:lnTo>
                    <a:pt x="141" y="169"/>
                  </a:lnTo>
                  <a:lnTo>
                    <a:pt x="134" y="173"/>
                  </a:lnTo>
                  <a:lnTo>
                    <a:pt x="127" y="177"/>
                  </a:lnTo>
                  <a:lnTo>
                    <a:pt x="118" y="180"/>
                  </a:lnTo>
                  <a:lnTo>
                    <a:pt x="110" y="182"/>
                  </a:lnTo>
                  <a:lnTo>
                    <a:pt x="100" y="183"/>
                  </a:lnTo>
                  <a:lnTo>
                    <a:pt x="92" y="185"/>
                  </a:lnTo>
                  <a:lnTo>
                    <a:pt x="84" y="183"/>
                  </a:lnTo>
                  <a:lnTo>
                    <a:pt x="74" y="182"/>
                  </a:lnTo>
                  <a:lnTo>
                    <a:pt x="66" y="180"/>
                  </a:lnTo>
                  <a:lnTo>
                    <a:pt x="59" y="177"/>
                  </a:lnTo>
                  <a:lnTo>
                    <a:pt x="50" y="173"/>
                  </a:lnTo>
                  <a:lnTo>
                    <a:pt x="43" y="169"/>
                  </a:lnTo>
                  <a:lnTo>
                    <a:pt x="36" y="163"/>
                  </a:lnTo>
                  <a:lnTo>
                    <a:pt x="31" y="158"/>
                  </a:lnTo>
                  <a:lnTo>
                    <a:pt x="24" y="152"/>
                  </a:lnTo>
                  <a:lnTo>
                    <a:pt x="20" y="145"/>
                  </a:lnTo>
                  <a:lnTo>
                    <a:pt x="16" y="138"/>
                  </a:lnTo>
                  <a:lnTo>
                    <a:pt x="11" y="129"/>
                  </a:lnTo>
                  <a:lnTo>
                    <a:pt x="9" y="121"/>
                  </a:lnTo>
                  <a:lnTo>
                    <a:pt x="6" y="112"/>
                  </a:lnTo>
                  <a:lnTo>
                    <a:pt x="4" y="104"/>
                  </a:lnTo>
                  <a:lnTo>
                    <a:pt x="4" y="95"/>
                  </a:lnTo>
                  <a:lnTo>
                    <a:pt x="4" y="85"/>
                  </a:lnTo>
                  <a:lnTo>
                    <a:pt x="6" y="77"/>
                  </a:lnTo>
                  <a:lnTo>
                    <a:pt x="9" y="68"/>
                  </a:lnTo>
                  <a:lnTo>
                    <a:pt x="11" y="60"/>
                  </a:lnTo>
                  <a:lnTo>
                    <a:pt x="16" y="52"/>
                  </a:lnTo>
                  <a:lnTo>
                    <a:pt x="20" y="45"/>
                  </a:lnTo>
                  <a:lnTo>
                    <a:pt x="24" y="38"/>
                  </a:lnTo>
                  <a:lnTo>
                    <a:pt x="31" y="31"/>
                  </a:lnTo>
                  <a:lnTo>
                    <a:pt x="36" y="26"/>
                  </a:lnTo>
                  <a:lnTo>
                    <a:pt x="43" y="21"/>
                  </a:lnTo>
                  <a:lnTo>
                    <a:pt x="50" y="16"/>
                  </a:lnTo>
                  <a:lnTo>
                    <a:pt x="59" y="13"/>
                  </a:lnTo>
                  <a:lnTo>
                    <a:pt x="66" y="10"/>
                  </a:lnTo>
                  <a:lnTo>
                    <a:pt x="74" y="7"/>
                  </a:lnTo>
                  <a:lnTo>
                    <a:pt x="84" y="6"/>
                  </a:lnTo>
                  <a:lnTo>
                    <a:pt x="92" y="6"/>
                  </a:lnTo>
                  <a:lnTo>
                    <a:pt x="100" y="6"/>
                  </a:lnTo>
                  <a:lnTo>
                    <a:pt x="110" y="7"/>
                  </a:lnTo>
                  <a:lnTo>
                    <a:pt x="118" y="10"/>
                  </a:lnTo>
                  <a:lnTo>
                    <a:pt x="127" y="13"/>
                  </a:lnTo>
                  <a:lnTo>
                    <a:pt x="134" y="16"/>
                  </a:lnTo>
                  <a:lnTo>
                    <a:pt x="141" y="21"/>
                  </a:lnTo>
                  <a:lnTo>
                    <a:pt x="148" y="26"/>
                  </a:lnTo>
                  <a:lnTo>
                    <a:pt x="155" y="31"/>
                  </a:lnTo>
                  <a:lnTo>
                    <a:pt x="160" y="38"/>
                  </a:lnTo>
                  <a:lnTo>
                    <a:pt x="164" y="45"/>
                  </a:lnTo>
                  <a:lnTo>
                    <a:pt x="168" y="52"/>
                  </a:lnTo>
                  <a:lnTo>
                    <a:pt x="173" y="60"/>
                  </a:lnTo>
                  <a:lnTo>
                    <a:pt x="175" y="68"/>
                  </a:lnTo>
                  <a:lnTo>
                    <a:pt x="178" y="77"/>
                  </a:lnTo>
                  <a:lnTo>
                    <a:pt x="180" y="85"/>
                  </a:lnTo>
                  <a:lnTo>
                    <a:pt x="180" y="95"/>
                  </a:lnTo>
                  <a:close/>
                </a:path>
              </a:pathLst>
            </a:custGeom>
            <a:solidFill>
              <a:srgbClr val="E0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28" name="Freeform 417"/>
            <p:cNvSpPr>
              <a:spLocks noEditPoints="1"/>
            </p:cNvSpPr>
            <p:nvPr/>
          </p:nvSpPr>
          <p:spPr bwMode="auto">
            <a:xfrm>
              <a:off x="4395" y="2374"/>
              <a:ext cx="180" cy="183"/>
            </a:xfrm>
            <a:custGeom>
              <a:avLst/>
              <a:gdLst>
                <a:gd name="T0" fmla="*/ 178 w 180"/>
                <a:gd name="T1" fmla="*/ 74 h 183"/>
                <a:gd name="T2" fmla="*/ 169 w 180"/>
                <a:gd name="T3" fmla="*/ 48 h 183"/>
                <a:gd name="T4" fmla="*/ 154 w 180"/>
                <a:gd name="T5" fmla="*/ 27 h 183"/>
                <a:gd name="T6" fmla="*/ 133 w 180"/>
                <a:gd name="T7" fmla="*/ 11 h 183"/>
                <a:gd name="T8" fmla="*/ 108 w 180"/>
                <a:gd name="T9" fmla="*/ 1 h 183"/>
                <a:gd name="T10" fmla="*/ 80 w 180"/>
                <a:gd name="T11" fmla="*/ 0 h 183"/>
                <a:gd name="T12" fmla="*/ 55 w 180"/>
                <a:gd name="T13" fmla="*/ 7 h 183"/>
                <a:gd name="T14" fmla="*/ 33 w 180"/>
                <a:gd name="T15" fmla="*/ 21 h 183"/>
                <a:gd name="T16" fmla="*/ 15 w 180"/>
                <a:gd name="T17" fmla="*/ 41 h 183"/>
                <a:gd name="T18" fmla="*/ 4 w 180"/>
                <a:gd name="T19" fmla="*/ 65 h 183"/>
                <a:gd name="T20" fmla="*/ 0 w 180"/>
                <a:gd name="T21" fmla="*/ 92 h 183"/>
                <a:gd name="T22" fmla="*/ 4 w 180"/>
                <a:gd name="T23" fmla="*/ 119 h 183"/>
                <a:gd name="T24" fmla="*/ 15 w 180"/>
                <a:gd name="T25" fmla="*/ 143 h 183"/>
                <a:gd name="T26" fmla="*/ 33 w 180"/>
                <a:gd name="T27" fmla="*/ 163 h 183"/>
                <a:gd name="T28" fmla="*/ 55 w 180"/>
                <a:gd name="T29" fmla="*/ 176 h 183"/>
                <a:gd name="T30" fmla="*/ 80 w 180"/>
                <a:gd name="T31" fmla="*/ 183 h 183"/>
                <a:gd name="T32" fmla="*/ 108 w 180"/>
                <a:gd name="T33" fmla="*/ 182 h 183"/>
                <a:gd name="T34" fmla="*/ 133 w 180"/>
                <a:gd name="T35" fmla="*/ 173 h 183"/>
                <a:gd name="T36" fmla="*/ 154 w 180"/>
                <a:gd name="T37" fmla="*/ 156 h 183"/>
                <a:gd name="T38" fmla="*/ 169 w 180"/>
                <a:gd name="T39" fmla="*/ 136 h 183"/>
                <a:gd name="T40" fmla="*/ 178 w 180"/>
                <a:gd name="T41" fmla="*/ 111 h 183"/>
                <a:gd name="T42" fmla="*/ 175 w 180"/>
                <a:gd name="T43" fmla="*/ 92 h 183"/>
                <a:gd name="T44" fmla="*/ 171 w 180"/>
                <a:gd name="T45" fmla="*/ 118 h 183"/>
                <a:gd name="T46" fmla="*/ 161 w 180"/>
                <a:gd name="T47" fmla="*/ 140 h 183"/>
                <a:gd name="T48" fmla="*/ 144 w 180"/>
                <a:gd name="T49" fmla="*/ 159 h 183"/>
                <a:gd name="T50" fmla="*/ 123 w 180"/>
                <a:gd name="T51" fmla="*/ 172 h 183"/>
                <a:gd name="T52" fmla="*/ 98 w 180"/>
                <a:gd name="T53" fmla="*/ 179 h 183"/>
                <a:gd name="T54" fmla="*/ 73 w 180"/>
                <a:gd name="T55" fmla="*/ 177 h 183"/>
                <a:gd name="T56" fmla="*/ 50 w 180"/>
                <a:gd name="T57" fmla="*/ 167 h 183"/>
                <a:gd name="T58" fmla="*/ 30 w 180"/>
                <a:gd name="T59" fmla="*/ 153 h 183"/>
                <a:gd name="T60" fmla="*/ 15 w 180"/>
                <a:gd name="T61" fmla="*/ 133 h 183"/>
                <a:gd name="T62" fmla="*/ 7 w 180"/>
                <a:gd name="T63" fmla="*/ 109 h 183"/>
                <a:gd name="T64" fmla="*/ 5 w 180"/>
                <a:gd name="T65" fmla="*/ 84 h 183"/>
                <a:gd name="T66" fmla="*/ 12 w 180"/>
                <a:gd name="T67" fmla="*/ 58 h 183"/>
                <a:gd name="T68" fmla="*/ 25 w 180"/>
                <a:gd name="T69" fmla="*/ 37 h 183"/>
                <a:gd name="T70" fmla="*/ 43 w 180"/>
                <a:gd name="T71" fmla="*/ 20 h 183"/>
                <a:gd name="T72" fmla="*/ 65 w 180"/>
                <a:gd name="T73" fmla="*/ 8 h 183"/>
                <a:gd name="T74" fmla="*/ 90 w 180"/>
                <a:gd name="T75" fmla="*/ 5 h 183"/>
                <a:gd name="T76" fmla="*/ 115 w 180"/>
                <a:gd name="T77" fmla="*/ 8 h 183"/>
                <a:gd name="T78" fmla="*/ 137 w 180"/>
                <a:gd name="T79" fmla="*/ 20 h 183"/>
                <a:gd name="T80" fmla="*/ 155 w 180"/>
                <a:gd name="T81" fmla="*/ 37 h 183"/>
                <a:gd name="T82" fmla="*/ 168 w 180"/>
                <a:gd name="T83" fmla="*/ 58 h 183"/>
                <a:gd name="T84" fmla="*/ 175 w 180"/>
                <a:gd name="T85" fmla="*/ 84 h 18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80"/>
                <a:gd name="T130" fmla="*/ 0 h 183"/>
                <a:gd name="T131" fmla="*/ 180 w 180"/>
                <a:gd name="T132" fmla="*/ 183 h 18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80" h="183">
                  <a:moveTo>
                    <a:pt x="180" y="92"/>
                  </a:moveTo>
                  <a:lnTo>
                    <a:pt x="179" y="82"/>
                  </a:lnTo>
                  <a:lnTo>
                    <a:pt x="178" y="74"/>
                  </a:lnTo>
                  <a:lnTo>
                    <a:pt x="176" y="65"/>
                  </a:lnTo>
                  <a:lnTo>
                    <a:pt x="173" y="57"/>
                  </a:lnTo>
                  <a:lnTo>
                    <a:pt x="169" y="48"/>
                  </a:lnTo>
                  <a:lnTo>
                    <a:pt x="165" y="41"/>
                  </a:lnTo>
                  <a:lnTo>
                    <a:pt x="160" y="34"/>
                  </a:lnTo>
                  <a:lnTo>
                    <a:pt x="154" y="27"/>
                  </a:lnTo>
                  <a:lnTo>
                    <a:pt x="147" y="21"/>
                  </a:lnTo>
                  <a:lnTo>
                    <a:pt x="140" y="15"/>
                  </a:lnTo>
                  <a:lnTo>
                    <a:pt x="133" y="11"/>
                  </a:lnTo>
                  <a:lnTo>
                    <a:pt x="125" y="7"/>
                  </a:lnTo>
                  <a:lnTo>
                    <a:pt x="116" y="4"/>
                  </a:lnTo>
                  <a:lnTo>
                    <a:pt x="108" y="1"/>
                  </a:lnTo>
                  <a:lnTo>
                    <a:pt x="100" y="0"/>
                  </a:lnTo>
                  <a:lnTo>
                    <a:pt x="90" y="0"/>
                  </a:lnTo>
                  <a:lnTo>
                    <a:pt x="80" y="0"/>
                  </a:lnTo>
                  <a:lnTo>
                    <a:pt x="72" y="1"/>
                  </a:lnTo>
                  <a:lnTo>
                    <a:pt x="64" y="4"/>
                  </a:lnTo>
                  <a:lnTo>
                    <a:pt x="55" y="7"/>
                  </a:lnTo>
                  <a:lnTo>
                    <a:pt x="47" y="11"/>
                  </a:lnTo>
                  <a:lnTo>
                    <a:pt x="40" y="15"/>
                  </a:lnTo>
                  <a:lnTo>
                    <a:pt x="33" y="21"/>
                  </a:lnTo>
                  <a:lnTo>
                    <a:pt x="26" y="27"/>
                  </a:lnTo>
                  <a:lnTo>
                    <a:pt x="20" y="34"/>
                  </a:lnTo>
                  <a:lnTo>
                    <a:pt x="15" y="41"/>
                  </a:lnTo>
                  <a:lnTo>
                    <a:pt x="11" y="48"/>
                  </a:lnTo>
                  <a:lnTo>
                    <a:pt x="7" y="57"/>
                  </a:lnTo>
                  <a:lnTo>
                    <a:pt x="4" y="65"/>
                  </a:lnTo>
                  <a:lnTo>
                    <a:pt x="2" y="74"/>
                  </a:lnTo>
                  <a:lnTo>
                    <a:pt x="1" y="82"/>
                  </a:lnTo>
                  <a:lnTo>
                    <a:pt x="0" y="92"/>
                  </a:lnTo>
                  <a:lnTo>
                    <a:pt x="1" y="101"/>
                  </a:lnTo>
                  <a:lnTo>
                    <a:pt x="2" y="111"/>
                  </a:lnTo>
                  <a:lnTo>
                    <a:pt x="4" y="119"/>
                  </a:lnTo>
                  <a:lnTo>
                    <a:pt x="7" y="128"/>
                  </a:lnTo>
                  <a:lnTo>
                    <a:pt x="11" y="136"/>
                  </a:lnTo>
                  <a:lnTo>
                    <a:pt x="15" y="143"/>
                  </a:lnTo>
                  <a:lnTo>
                    <a:pt x="20" y="150"/>
                  </a:lnTo>
                  <a:lnTo>
                    <a:pt x="26" y="156"/>
                  </a:lnTo>
                  <a:lnTo>
                    <a:pt x="33" y="163"/>
                  </a:lnTo>
                  <a:lnTo>
                    <a:pt x="40" y="167"/>
                  </a:lnTo>
                  <a:lnTo>
                    <a:pt x="47" y="173"/>
                  </a:lnTo>
                  <a:lnTo>
                    <a:pt x="55" y="176"/>
                  </a:lnTo>
                  <a:lnTo>
                    <a:pt x="64" y="180"/>
                  </a:lnTo>
                  <a:lnTo>
                    <a:pt x="72" y="182"/>
                  </a:lnTo>
                  <a:lnTo>
                    <a:pt x="80" y="183"/>
                  </a:lnTo>
                  <a:lnTo>
                    <a:pt x="90" y="183"/>
                  </a:lnTo>
                  <a:lnTo>
                    <a:pt x="100" y="183"/>
                  </a:lnTo>
                  <a:lnTo>
                    <a:pt x="108" y="182"/>
                  </a:lnTo>
                  <a:lnTo>
                    <a:pt x="116" y="180"/>
                  </a:lnTo>
                  <a:lnTo>
                    <a:pt x="125" y="176"/>
                  </a:lnTo>
                  <a:lnTo>
                    <a:pt x="133" y="173"/>
                  </a:lnTo>
                  <a:lnTo>
                    <a:pt x="140" y="167"/>
                  </a:lnTo>
                  <a:lnTo>
                    <a:pt x="147" y="163"/>
                  </a:lnTo>
                  <a:lnTo>
                    <a:pt x="154" y="156"/>
                  </a:lnTo>
                  <a:lnTo>
                    <a:pt x="160" y="150"/>
                  </a:lnTo>
                  <a:lnTo>
                    <a:pt x="165" y="143"/>
                  </a:lnTo>
                  <a:lnTo>
                    <a:pt x="169" y="136"/>
                  </a:lnTo>
                  <a:lnTo>
                    <a:pt x="173" y="128"/>
                  </a:lnTo>
                  <a:lnTo>
                    <a:pt x="176" y="119"/>
                  </a:lnTo>
                  <a:lnTo>
                    <a:pt x="178" y="111"/>
                  </a:lnTo>
                  <a:lnTo>
                    <a:pt x="179" y="101"/>
                  </a:lnTo>
                  <a:lnTo>
                    <a:pt x="180" y="92"/>
                  </a:lnTo>
                  <a:close/>
                  <a:moveTo>
                    <a:pt x="175" y="92"/>
                  </a:moveTo>
                  <a:lnTo>
                    <a:pt x="175" y="101"/>
                  </a:lnTo>
                  <a:lnTo>
                    <a:pt x="173" y="109"/>
                  </a:lnTo>
                  <a:lnTo>
                    <a:pt x="171" y="118"/>
                  </a:lnTo>
                  <a:lnTo>
                    <a:pt x="168" y="126"/>
                  </a:lnTo>
                  <a:lnTo>
                    <a:pt x="165" y="133"/>
                  </a:lnTo>
                  <a:lnTo>
                    <a:pt x="161" y="140"/>
                  </a:lnTo>
                  <a:lnTo>
                    <a:pt x="155" y="147"/>
                  </a:lnTo>
                  <a:lnTo>
                    <a:pt x="150" y="153"/>
                  </a:lnTo>
                  <a:lnTo>
                    <a:pt x="144" y="159"/>
                  </a:lnTo>
                  <a:lnTo>
                    <a:pt x="137" y="163"/>
                  </a:lnTo>
                  <a:lnTo>
                    <a:pt x="130" y="167"/>
                  </a:lnTo>
                  <a:lnTo>
                    <a:pt x="123" y="172"/>
                  </a:lnTo>
                  <a:lnTo>
                    <a:pt x="115" y="174"/>
                  </a:lnTo>
                  <a:lnTo>
                    <a:pt x="107" y="177"/>
                  </a:lnTo>
                  <a:lnTo>
                    <a:pt x="98" y="179"/>
                  </a:lnTo>
                  <a:lnTo>
                    <a:pt x="90" y="179"/>
                  </a:lnTo>
                  <a:lnTo>
                    <a:pt x="82" y="179"/>
                  </a:lnTo>
                  <a:lnTo>
                    <a:pt x="73" y="177"/>
                  </a:lnTo>
                  <a:lnTo>
                    <a:pt x="65" y="174"/>
                  </a:lnTo>
                  <a:lnTo>
                    <a:pt x="57" y="172"/>
                  </a:lnTo>
                  <a:lnTo>
                    <a:pt x="50" y="167"/>
                  </a:lnTo>
                  <a:lnTo>
                    <a:pt x="43" y="163"/>
                  </a:lnTo>
                  <a:lnTo>
                    <a:pt x="36" y="159"/>
                  </a:lnTo>
                  <a:lnTo>
                    <a:pt x="30" y="153"/>
                  </a:lnTo>
                  <a:lnTo>
                    <a:pt x="25" y="147"/>
                  </a:lnTo>
                  <a:lnTo>
                    <a:pt x="19" y="140"/>
                  </a:lnTo>
                  <a:lnTo>
                    <a:pt x="15" y="133"/>
                  </a:lnTo>
                  <a:lnTo>
                    <a:pt x="12" y="126"/>
                  </a:lnTo>
                  <a:lnTo>
                    <a:pt x="9" y="118"/>
                  </a:lnTo>
                  <a:lnTo>
                    <a:pt x="7" y="109"/>
                  </a:lnTo>
                  <a:lnTo>
                    <a:pt x="5" y="101"/>
                  </a:lnTo>
                  <a:lnTo>
                    <a:pt x="5" y="92"/>
                  </a:lnTo>
                  <a:lnTo>
                    <a:pt x="5" y="84"/>
                  </a:lnTo>
                  <a:lnTo>
                    <a:pt x="7" y="74"/>
                  </a:lnTo>
                  <a:lnTo>
                    <a:pt x="9" y="67"/>
                  </a:lnTo>
                  <a:lnTo>
                    <a:pt x="12" y="58"/>
                  </a:lnTo>
                  <a:lnTo>
                    <a:pt x="15" y="51"/>
                  </a:lnTo>
                  <a:lnTo>
                    <a:pt x="19" y="44"/>
                  </a:lnTo>
                  <a:lnTo>
                    <a:pt x="25" y="37"/>
                  </a:lnTo>
                  <a:lnTo>
                    <a:pt x="30" y="31"/>
                  </a:lnTo>
                  <a:lnTo>
                    <a:pt x="36" y="25"/>
                  </a:lnTo>
                  <a:lnTo>
                    <a:pt x="43" y="20"/>
                  </a:lnTo>
                  <a:lnTo>
                    <a:pt x="50" y="15"/>
                  </a:lnTo>
                  <a:lnTo>
                    <a:pt x="57" y="11"/>
                  </a:lnTo>
                  <a:lnTo>
                    <a:pt x="65" y="8"/>
                  </a:lnTo>
                  <a:lnTo>
                    <a:pt x="73" y="7"/>
                  </a:lnTo>
                  <a:lnTo>
                    <a:pt x="82" y="5"/>
                  </a:lnTo>
                  <a:lnTo>
                    <a:pt x="90" y="5"/>
                  </a:lnTo>
                  <a:lnTo>
                    <a:pt x="98" y="5"/>
                  </a:lnTo>
                  <a:lnTo>
                    <a:pt x="107" y="7"/>
                  </a:lnTo>
                  <a:lnTo>
                    <a:pt x="115" y="8"/>
                  </a:lnTo>
                  <a:lnTo>
                    <a:pt x="123" y="11"/>
                  </a:lnTo>
                  <a:lnTo>
                    <a:pt x="130" y="15"/>
                  </a:lnTo>
                  <a:lnTo>
                    <a:pt x="137" y="20"/>
                  </a:lnTo>
                  <a:lnTo>
                    <a:pt x="144" y="25"/>
                  </a:lnTo>
                  <a:lnTo>
                    <a:pt x="150" y="31"/>
                  </a:lnTo>
                  <a:lnTo>
                    <a:pt x="155" y="37"/>
                  </a:lnTo>
                  <a:lnTo>
                    <a:pt x="161" y="44"/>
                  </a:lnTo>
                  <a:lnTo>
                    <a:pt x="165" y="51"/>
                  </a:lnTo>
                  <a:lnTo>
                    <a:pt x="168" y="58"/>
                  </a:lnTo>
                  <a:lnTo>
                    <a:pt x="171" y="67"/>
                  </a:lnTo>
                  <a:lnTo>
                    <a:pt x="173" y="74"/>
                  </a:lnTo>
                  <a:lnTo>
                    <a:pt x="175" y="84"/>
                  </a:lnTo>
                  <a:lnTo>
                    <a:pt x="175" y="92"/>
                  </a:lnTo>
                  <a:close/>
                </a:path>
              </a:pathLst>
            </a:custGeom>
            <a:solidFill>
              <a:srgbClr val="E0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29" name="Freeform 418"/>
            <p:cNvSpPr>
              <a:spLocks noEditPoints="1"/>
            </p:cNvSpPr>
            <p:nvPr/>
          </p:nvSpPr>
          <p:spPr bwMode="auto">
            <a:xfrm>
              <a:off x="4397" y="2377"/>
              <a:ext cx="176" cy="179"/>
            </a:xfrm>
            <a:custGeom>
              <a:avLst/>
              <a:gdLst>
                <a:gd name="T0" fmla="*/ 174 w 176"/>
                <a:gd name="T1" fmla="*/ 71 h 179"/>
                <a:gd name="T2" fmla="*/ 164 w 176"/>
                <a:gd name="T3" fmla="*/ 46 h 179"/>
                <a:gd name="T4" fmla="*/ 151 w 176"/>
                <a:gd name="T5" fmla="*/ 25 h 179"/>
                <a:gd name="T6" fmla="*/ 130 w 176"/>
                <a:gd name="T7" fmla="*/ 10 h 179"/>
                <a:gd name="T8" fmla="*/ 106 w 176"/>
                <a:gd name="T9" fmla="*/ 1 h 179"/>
                <a:gd name="T10" fmla="*/ 80 w 176"/>
                <a:gd name="T11" fmla="*/ 0 h 179"/>
                <a:gd name="T12" fmla="*/ 55 w 176"/>
                <a:gd name="T13" fmla="*/ 7 h 179"/>
                <a:gd name="T14" fmla="*/ 32 w 176"/>
                <a:gd name="T15" fmla="*/ 20 h 179"/>
                <a:gd name="T16" fmla="*/ 16 w 176"/>
                <a:gd name="T17" fmla="*/ 39 h 179"/>
                <a:gd name="T18" fmla="*/ 5 w 176"/>
                <a:gd name="T19" fmla="*/ 62 h 179"/>
                <a:gd name="T20" fmla="*/ 0 w 176"/>
                <a:gd name="T21" fmla="*/ 89 h 179"/>
                <a:gd name="T22" fmla="*/ 5 w 176"/>
                <a:gd name="T23" fmla="*/ 115 h 179"/>
                <a:gd name="T24" fmla="*/ 16 w 176"/>
                <a:gd name="T25" fmla="*/ 139 h 179"/>
                <a:gd name="T26" fmla="*/ 32 w 176"/>
                <a:gd name="T27" fmla="*/ 157 h 179"/>
                <a:gd name="T28" fmla="*/ 55 w 176"/>
                <a:gd name="T29" fmla="*/ 171 h 179"/>
                <a:gd name="T30" fmla="*/ 80 w 176"/>
                <a:gd name="T31" fmla="*/ 177 h 179"/>
                <a:gd name="T32" fmla="*/ 106 w 176"/>
                <a:gd name="T33" fmla="*/ 176 h 179"/>
                <a:gd name="T34" fmla="*/ 130 w 176"/>
                <a:gd name="T35" fmla="*/ 167 h 179"/>
                <a:gd name="T36" fmla="*/ 151 w 176"/>
                <a:gd name="T37" fmla="*/ 152 h 179"/>
                <a:gd name="T38" fmla="*/ 164 w 176"/>
                <a:gd name="T39" fmla="*/ 132 h 179"/>
                <a:gd name="T40" fmla="*/ 174 w 176"/>
                <a:gd name="T41" fmla="*/ 106 h 179"/>
                <a:gd name="T42" fmla="*/ 170 w 176"/>
                <a:gd name="T43" fmla="*/ 89 h 179"/>
                <a:gd name="T44" fmla="*/ 167 w 176"/>
                <a:gd name="T45" fmla="*/ 113 h 179"/>
                <a:gd name="T46" fmla="*/ 156 w 176"/>
                <a:gd name="T47" fmla="*/ 136 h 179"/>
                <a:gd name="T48" fmla="*/ 141 w 176"/>
                <a:gd name="T49" fmla="*/ 154 h 179"/>
                <a:gd name="T50" fmla="*/ 120 w 176"/>
                <a:gd name="T51" fmla="*/ 166 h 179"/>
                <a:gd name="T52" fmla="*/ 96 w 176"/>
                <a:gd name="T53" fmla="*/ 173 h 179"/>
                <a:gd name="T54" fmla="*/ 71 w 176"/>
                <a:gd name="T55" fmla="*/ 171 h 179"/>
                <a:gd name="T56" fmla="*/ 49 w 176"/>
                <a:gd name="T57" fmla="*/ 163 h 179"/>
                <a:gd name="T58" fmla="*/ 30 w 176"/>
                <a:gd name="T59" fmla="*/ 149 h 179"/>
                <a:gd name="T60" fmla="*/ 16 w 176"/>
                <a:gd name="T61" fmla="*/ 129 h 179"/>
                <a:gd name="T62" fmla="*/ 7 w 176"/>
                <a:gd name="T63" fmla="*/ 106 h 179"/>
                <a:gd name="T64" fmla="*/ 6 w 176"/>
                <a:gd name="T65" fmla="*/ 81 h 179"/>
                <a:gd name="T66" fmla="*/ 12 w 176"/>
                <a:gd name="T67" fmla="*/ 56 h 179"/>
                <a:gd name="T68" fmla="*/ 24 w 176"/>
                <a:gd name="T69" fmla="*/ 35 h 179"/>
                <a:gd name="T70" fmla="*/ 42 w 176"/>
                <a:gd name="T71" fmla="*/ 20 h 179"/>
                <a:gd name="T72" fmla="*/ 63 w 176"/>
                <a:gd name="T73" fmla="*/ 8 h 179"/>
                <a:gd name="T74" fmla="*/ 88 w 176"/>
                <a:gd name="T75" fmla="*/ 4 h 179"/>
                <a:gd name="T76" fmla="*/ 113 w 176"/>
                <a:gd name="T77" fmla="*/ 8 h 179"/>
                <a:gd name="T78" fmla="*/ 134 w 176"/>
                <a:gd name="T79" fmla="*/ 20 h 179"/>
                <a:gd name="T80" fmla="*/ 152 w 176"/>
                <a:gd name="T81" fmla="*/ 35 h 179"/>
                <a:gd name="T82" fmla="*/ 164 w 176"/>
                <a:gd name="T83" fmla="*/ 56 h 179"/>
                <a:gd name="T84" fmla="*/ 170 w 176"/>
                <a:gd name="T85" fmla="*/ 81 h 1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6"/>
                <a:gd name="T130" fmla="*/ 0 h 179"/>
                <a:gd name="T131" fmla="*/ 176 w 176"/>
                <a:gd name="T132" fmla="*/ 179 h 17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6" h="179">
                  <a:moveTo>
                    <a:pt x="176" y="89"/>
                  </a:moveTo>
                  <a:lnTo>
                    <a:pt x="176" y="79"/>
                  </a:lnTo>
                  <a:lnTo>
                    <a:pt x="174" y="71"/>
                  </a:lnTo>
                  <a:lnTo>
                    <a:pt x="171" y="62"/>
                  </a:lnTo>
                  <a:lnTo>
                    <a:pt x="169" y="54"/>
                  </a:lnTo>
                  <a:lnTo>
                    <a:pt x="164" y="46"/>
                  </a:lnTo>
                  <a:lnTo>
                    <a:pt x="160" y="39"/>
                  </a:lnTo>
                  <a:lnTo>
                    <a:pt x="156" y="32"/>
                  </a:lnTo>
                  <a:lnTo>
                    <a:pt x="151" y="25"/>
                  </a:lnTo>
                  <a:lnTo>
                    <a:pt x="144" y="20"/>
                  </a:lnTo>
                  <a:lnTo>
                    <a:pt x="137" y="15"/>
                  </a:lnTo>
                  <a:lnTo>
                    <a:pt x="130" y="10"/>
                  </a:lnTo>
                  <a:lnTo>
                    <a:pt x="123" y="7"/>
                  </a:lnTo>
                  <a:lnTo>
                    <a:pt x="114" y="4"/>
                  </a:lnTo>
                  <a:lnTo>
                    <a:pt x="106" y="1"/>
                  </a:lnTo>
                  <a:lnTo>
                    <a:pt x="96" y="0"/>
                  </a:lnTo>
                  <a:lnTo>
                    <a:pt x="88" y="0"/>
                  </a:lnTo>
                  <a:lnTo>
                    <a:pt x="80" y="0"/>
                  </a:lnTo>
                  <a:lnTo>
                    <a:pt x="70" y="1"/>
                  </a:lnTo>
                  <a:lnTo>
                    <a:pt x="62" y="4"/>
                  </a:lnTo>
                  <a:lnTo>
                    <a:pt x="55" y="7"/>
                  </a:lnTo>
                  <a:lnTo>
                    <a:pt x="46" y="10"/>
                  </a:lnTo>
                  <a:lnTo>
                    <a:pt x="39" y="15"/>
                  </a:lnTo>
                  <a:lnTo>
                    <a:pt x="32" y="20"/>
                  </a:lnTo>
                  <a:lnTo>
                    <a:pt x="27" y="25"/>
                  </a:lnTo>
                  <a:lnTo>
                    <a:pt x="20" y="32"/>
                  </a:lnTo>
                  <a:lnTo>
                    <a:pt x="16" y="39"/>
                  </a:lnTo>
                  <a:lnTo>
                    <a:pt x="12" y="46"/>
                  </a:lnTo>
                  <a:lnTo>
                    <a:pt x="7" y="54"/>
                  </a:lnTo>
                  <a:lnTo>
                    <a:pt x="5" y="62"/>
                  </a:lnTo>
                  <a:lnTo>
                    <a:pt x="2" y="71"/>
                  </a:lnTo>
                  <a:lnTo>
                    <a:pt x="0" y="79"/>
                  </a:lnTo>
                  <a:lnTo>
                    <a:pt x="0" y="89"/>
                  </a:lnTo>
                  <a:lnTo>
                    <a:pt x="0" y="98"/>
                  </a:lnTo>
                  <a:lnTo>
                    <a:pt x="2" y="106"/>
                  </a:lnTo>
                  <a:lnTo>
                    <a:pt x="5" y="115"/>
                  </a:lnTo>
                  <a:lnTo>
                    <a:pt x="7" y="123"/>
                  </a:lnTo>
                  <a:lnTo>
                    <a:pt x="12" y="132"/>
                  </a:lnTo>
                  <a:lnTo>
                    <a:pt x="16" y="139"/>
                  </a:lnTo>
                  <a:lnTo>
                    <a:pt x="20" y="146"/>
                  </a:lnTo>
                  <a:lnTo>
                    <a:pt x="27" y="152"/>
                  </a:lnTo>
                  <a:lnTo>
                    <a:pt x="32" y="157"/>
                  </a:lnTo>
                  <a:lnTo>
                    <a:pt x="39" y="163"/>
                  </a:lnTo>
                  <a:lnTo>
                    <a:pt x="46" y="167"/>
                  </a:lnTo>
                  <a:lnTo>
                    <a:pt x="55" y="171"/>
                  </a:lnTo>
                  <a:lnTo>
                    <a:pt x="62" y="174"/>
                  </a:lnTo>
                  <a:lnTo>
                    <a:pt x="70" y="176"/>
                  </a:lnTo>
                  <a:lnTo>
                    <a:pt x="80" y="177"/>
                  </a:lnTo>
                  <a:lnTo>
                    <a:pt x="88" y="179"/>
                  </a:lnTo>
                  <a:lnTo>
                    <a:pt x="96" y="177"/>
                  </a:lnTo>
                  <a:lnTo>
                    <a:pt x="106" y="176"/>
                  </a:lnTo>
                  <a:lnTo>
                    <a:pt x="114" y="174"/>
                  </a:lnTo>
                  <a:lnTo>
                    <a:pt x="123" y="171"/>
                  </a:lnTo>
                  <a:lnTo>
                    <a:pt x="130" y="167"/>
                  </a:lnTo>
                  <a:lnTo>
                    <a:pt x="137" y="163"/>
                  </a:lnTo>
                  <a:lnTo>
                    <a:pt x="144" y="157"/>
                  </a:lnTo>
                  <a:lnTo>
                    <a:pt x="151" y="152"/>
                  </a:lnTo>
                  <a:lnTo>
                    <a:pt x="156" y="146"/>
                  </a:lnTo>
                  <a:lnTo>
                    <a:pt x="160" y="139"/>
                  </a:lnTo>
                  <a:lnTo>
                    <a:pt x="164" y="132"/>
                  </a:lnTo>
                  <a:lnTo>
                    <a:pt x="169" y="123"/>
                  </a:lnTo>
                  <a:lnTo>
                    <a:pt x="171" y="115"/>
                  </a:lnTo>
                  <a:lnTo>
                    <a:pt x="174" y="106"/>
                  </a:lnTo>
                  <a:lnTo>
                    <a:pt x="176" y="98"/>
                  </a:lnTo>
                  <a:lnTo>
                    <a:pt x="176" y="89"/>
                  </a:lnTo>
                  <a:close/>
                  <a:moveTo>
                    <a:pt x="170" y="89"/>
                  </a:moveTo>
                  <a:lnTo>
                    <a:pt x="170" y="98"/>
                  </a:lnTo>
                  <a:lnTo>
                    <a:pt x="169" y="106"/>
                  </a:lnTo>
                  <a:lnTo>
                    <a:pt x="167" y="113"/>
                  </a:lnTo>
                  <a:lnTo>
                    <a:pt x="164" y="122"/>
                  </a:lnTo>
                  <a:lnTo>
                    <a:pt x="160" y="129"/>
                  </a:lnTo>
                  <a:lnTo>
                    <a:pt x="156" y="136"/>
                  </a:lnTo>
                  <a:lnTo>
                    <a:pt x="152" y="142"/>
                  </a:lnTo>
                  <a:lnTo>
                    <a:pt x="146" y="149"/>
                  </a:lnTo>
                  <a:lnTo>
                    <a:pt x="141" y="154"/>
                  </a:lnTo>
                  <a:lnTo>
                    <a:pt x="134" y="159"/>
                  </a:lnTo>
                  <a:lnTo>
                    <a:pt x="127" y="163"/>
                  </a:lnTo>
                  <a:lnTo>
                    <a:pt x="120" y="166"/>
                  </a:lnTo>
                  <a:lnTo>
                    <a:pt x="113" y="169"/>
                  </a:lnTo>
                  <a:lnTo>
                    <a:pt x="105" y="171"/>
                  </a:lnTo>
                  <a:lnTo>
                    <a:pt x="96" y="173"/>
                  </a:lnTo>
                  <a:lnTo>
                    <a:pt x="88" y="173"/>
                  </a:lnTo>
                  <a:lnTo>
                    <a:pt x="80" y="173"/>
                  </a:lnTo>
                  <a:lnTo>
                    <a:pt x="71" y="171"/>
                  </a:lnTo>
                  <a:lnTo>
                    <a:pt x="63" y="169"/>
                  </a:lnTo>
                  <a:lnTo>
                    <a:pt x="56" y="166"/>
                  </a:lnTo>
                  <a:lnTo>
                    <a:pt x="49" y="163"/>
                  </a:lnTo>
                  <a:lnTo>
                    <a:pt x="42" y="159"/>
                  </a:lnTo>
                  <a:lnTo>
                    <a:pt x="35" y="154"/>
                  </a:lnTo>
                  <a:lnTo>
                    <a:pt x="30" y="149"/>
                  </a:lnTo>
                  <a:lnTo>
                    <a:pt x="24" y="142"/>
                  </a:lnTo>
                  <a:lnTo>
                    <a:pt x="20" y="136"/>
                  </a:lnTo>
                  <a:lnTo>
                    <a:pt x="16" y="129"/>
                  </a:lnTo>
                  <a:lnTo>
                    <a:pt x="12" y="122"/>
                  </a:lnTo>
                  <a:lnTo>
                    <a:pt x="9" y="113"/>
                  </a:lnTo>
                  <a:lnTo>
                    <a:pt x="7" y="106"/>
                  </a:lnTo>
                  <a:lnTo>
                    <a:pt x="6" y="98"/>
                  </a:lnTo>
                  <a:lnTo>
                    <a:pt x="6" y="89"/>
                  </a:lnTo>
                  <a:lnTo>
                    <a:pt x="6" y="81"/>
                  </a:lnTo>
                  <a:lnTo>
                    <a:pt x="7" y="72"/>
                  </a:lnTo>
                  <a:lnTo>
                    <a:pt x="9" y="64"/>
                  </a:lnTo>
                  <a:lnTo>
                    <a:pt x="12" y="56"/>
                  </a:lnTo>
                  <a:lnTo>
                    <a:pt x="16" y="48"/>
                  </a:lnTo>
                  <a:lnTo>
                    <a:pt x="20" y="42"/>
                  </a:lnTo>
                  <a:lnTo>
                    <a:pt x="24" y="35"/>
                  </a:lnTo>
                  <a:lnTo>
                    <a:pt x="30" y="29"/>
                  </a:lnTo>
                  <a:lnTo>
                    <a:pt x="35" y="24"/>
                  </a:lnTo>
                  <a:lnTo>
                    <a:pt x="42" y="20"/>
                  </a:lnTo>
                  <a:lnTo>
                    <a:pt x="49" y="15"/>
                  </a:lnTo>
                  <a:lnTo>
                    <a:pt x="56" y="11"/>
                  </a:lnTo>
                  <a:lnTo>
                    <a:pt x="63" y="8"/>
                  </a:lnTo>
                  <a:lnTo>
                    <a:pt x="71" y="7"/>
                  </a:lnTo>
                  <a:lnTo>
                    <a:pt x="80" y="5"/>
                  </a:lnTo>
                  <a:lnTo>
                    <a:pt x="88" y="4"/>
                  </a:lnTo>
                  <a:lnTo>
                    <a:pt x="96" y="5"/>
                  </a:lnTo>
                  <a:lnTo>
                    <a:pt x="105" y="7"/>
                  </a:lnTo>
                  <a:lnTo>
                    <a:pt x="113" y="8"/>
                  </a:lnTo>
                  <a:lnTo>
                    <a:pt x="120" y="11"/>
                  </a:lnTo>
                  <a:lnTo>
                    <a:pt x="127" y="15"/>
                  </a:lnTo>
                  <a:lnTo>
                    <a:pt x="134" y="20"/>
                  </a:lnTo>
                  <a:lnTo>
                    <a:pt x="141" y="24"/>
                  </a:lnTo>
                  <a:lnTo>
                    <a:pt x="146" y="29"/>
                  </a:lnTo>
                  <a:lnTo>
                    <a:pt x="152" y="35"/>
                  </a:lnTo>
                  <a:lnTo>
                    <a:pt x="156" y="42"/>
                  </a:lnTo>
                  <a:lnTo>
                    <a:pt x="160" y="48"/>
                  </a:lnTo>
                  <a:lnTo>
                    <a:pt x="164" y="56"/>
                  </a:lnTo>
                  <a:lnTo>
                    <a:pt x="167" y="64"/>
                  </a:lnTo>
                  <a:lnTo>
                    <a:pt x="169" y="72"/>
                  </a:lnTo>
                  <a:lnTo>
                    <a:pt x="170" y="81"/>
                  </a:lnTo>
                  <a:lnTo>
                    <a:pt x="170" y="89"/>
                  </a:lnTo>
                  <a:close/>
                </a:path>
              </a:pathLst>
            </a:custGeom>
            <a:solidFill>
              <a:srgbClr val="E0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0" name="Freeform 419"/>
            <p:cNvSpPr>
              <a:spLocks noEditPoints="1"/>
            </p:cNvSpPr>
            <p:nvPr/>
          </p:nvSpPr>
          <p:spPr bwMode="auto">
            <a:xfrm>
              <a:off x="4400" y="2379"/>
              <a:ext cx="170" cy="174"/>
            </a:xfrm>
            <a:custGeom>
              <a:avLst/>
              <a:gdLst>
                <a:gd name="T0" fmla="*/ 168 w 170"/>
                <a:gd name="T1" fmla="*/ 69 h 174"/>
                <a:gd name="T2" fmla="*/ 160 w 170"/>
                <a:gd name="T3" fmla="*/ 46 h 174"/>
                <a:gd name="T4" fmla="*/ 145 w 170"/>
                <a:gd name="T5" fmla="*/ 26 h 174"/>
                <a:gd name="T6" fmla="*/ 125 w 170"/>
                <a:gd name="T7" fmla="*/ 10 h 174"/>
                <a:gd name="T8" fmla="*/ 102 w 170"/>
                <a:gd name="T9" fmla="*/ 2 h 174"/>
                <a:gd name="T10" fmla="*/ 77 w 170"/>
                <a:gd name="T11" fmla="*/ 0 h 174"/>
                <a:gd name="T12" fmla="*/ 52 w 170"/>
                <a:gd name="T13" fmla="*/ 6 h 174"/>
                <a:gd name="T14" fmla="*/ 31 w 170"/>
                <a:gd name="T15" fmla="*/ 20 h 174"/>
                <a:gd name="T16" fmla="*/ 14 w 170"/>
                <a:gd name="T17" fmla="*/ 39 h 174"/>
                <a:gd name="T18" fmla="*/ 4 w 170"/>
                <a:gd name="T19" fmla="*/ 62 h 174"/>
                <a:gd name="T20" fmla="*/ 0 w 170"/>
                <a:gd name="T21" fmla="*/ 87 h 174"/>
                <a:gd name="T22" fmla="*/ 4 w 170"/>
                <a:gd name="T23" fmla="*/ 113 h 174"/>
                <a:gd name="T24" fmla="*/ 14 w 170"/>
                <a:gd name="T25" fmla="*/ 135 h 174"/>
                <a:gd name="T26" fmla="*/ 31 w 170"/>
                <a:gd name="T27" fmla="*/ 154 h 174"/>
                <a:gd name="T28" fmla="*/ 52 w 170"/>
                <a:gd name="T29" fmla="*/ 167 h 174"/>
                <a:gd name="T30" fmla="*/ 77 w 170"/>
                <a:gd name="T31" fmla="*/ 174 h 174"/>
                <a:gd name="T32" fmla="*/ 102 w 170"/>
                <a:gd name="T33" fmla="*/ 172 h 174"/>
                <a:gd name="T34" fmla="*/ 125 w 170"/>
                <a:gd name="T35" fmla="*/ 162 h 174"/>
                <a:gd name="T36" fmla="*/ 145 w 170"/>
                <a:gd name="T37" fmla="*/ 148 h 174"/>
                <a:gd name="T38" fmla="*/ 160 w 170"/>
                <a:gd name="T39" fmla="*/ 128 h 174"/>
                <a:gd name="T40" fmla="*/ 168 w 170"/>
                <a:gd name="T41" fmla="*/ 104 h 174"/>
                <a:gd name="T42" fmla="*/ 166 w 170"/>
                <a:gd name="T43" fmla="*/ 87 h 174"/>
                <a:gd name="T44" fmla="*/ 161 w 170"/>
                <a:gd name="T45" fmla="*/ 111 h 174"/>
                <a:gd name="T46" fmla="*/ 152 w 170"/>
                <a:gd name="T47" fmla="*/ 133 h 174"/>
                <a:gd name="T48" fmla="*/ 136 w 170"/>
                <a:gd name="T49" fmla="*/ 150 h 174"/>
                <a:gd name="T50" fmla="*/ 116 w 170"/>
                <a:gd name="T51" fmla="*/ 162 h 174"/>
                <a:gd name="T52" fmla="*/ 93 w 170"/>
                <a:gd name="T53" fmla="*/ 168 h 174"/>
                <a:gd name="T54" fmla="*/ 68 w 170"/>
                <a:gd name="T55" fmla="*/ 167 h 174"/>
                <a:gd name="T56" fmla="*/ 47 w 170"/>
                <a:gd name="T57" fmla="*/ 158 h 174"/>
                <a:gd name="T58" fmla="*/ 28 w 170"/>
                <a:gd name="T59" fmla="*/ 144 h 174"/>
                <a:gd name="T60" fmla="*/ 14 w 170"/>
                <a:gd name="T61" fmla="*/ 125 h 174"/>
                <a:gd name="T62" fmla="*/ 7 w 170"/>
                <a:gd name="T63" fmla="*/ 103 h 174"/>
                <a:gd name="T64" fmla="*/ 6 w 170"/>
                <a:gd name="T65" fmla="*/ 79 h 174"/>
                <a:gd name="T66" fmla="*/ 11 w 170"/>
                <a:gd name="T67" fmla="*/ 54 h 174"/>
                <a:gd name="T68" fmla="*/ 24 w 170"/>
                <a:gd name="T69" fmla="*/ 35 h 174"/>
                <a:gd name="T70" fmla="*/ 40 w 170"/>
                <a:gd name="T71" fmla="*/ 19 h 174"/>
                <a:gd name="T72" fmla="*/ 61 w 170"/>
                <a:gd name="T73" fmla="*/ 9 h 174"/>
                <a:gd name="T74" fmla="*/ 85 w 170"/>
                <a:gd name="T75" fmla="*/ 5 h 174"/>
                <a:gd name="T76" fmla="*/ 109 w 170"/>
                <a:gd name="T77" fmla="*/ 9 h 174"/>
                <a:gd name="T78" fmla="*/ 130 w 170"/>
                <a:gd name="T79" fmla="*/ 19 h 174"/>
                <a:gd name="T80" fmla="*/ 146 w 170"/>
                <a:gd name="T81" fmla="*/ 35 h 174"/>
                <a:gd name="T82" fmla="*/ 159 w 170"/>
                <a:gd name="T83" fmla="*/ 54 h 174"/>
                <a:gd name="T84" fmla="*/ 164 w 170"/>
                <a:gd name="T85" fmla="*/ 79 h 17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70"/>
                <a:gd name="T130" fmla="*/ 0 h 174"/>
                <a:gd name="T131" fmla="*/ 170 w 170"/>
                <a:gd name="T132" fmla="*/ 174 h 17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70" h="174">
                  <a:moveTo>
                    <a:pt x="170" y="87"/>
                  </a:moveTo>
                  <a:lnTo>
                    <a:pt x="170" y="79"/>
                  </a:lnTo>
                  <a:lnTo>
                    <a:pt x="168" y="69"/>
                  </a:lnTo>
                  <a:lnTo>
                    <a:pt x="166" y="62"/>
                  </a:lnTo>
                  <a:lnTo>
                    <a:pt x="163" y="53"/>
                  </a:lnTo>
                  <a:lnTo>
                    <a:pt x="160" y="46"/>
                  </a:lnTo>
                  <a:lnTo>
                    <a:pt x="156" y="39"/>
                  </a:lnTo>
                  <a:lnTo>
                    <a:pt x="150" y="32"/>
                  </a:lnTo>
                  <a:lnTo>
                    <a:pt x="145" y="26"/>
                  </a:lnTo>
                  <a:lnTo>
                    <a:pt x="139" y="20"/>
                  </a:lnTo>
                  <a:lnTo>
                    <a:pt x="132" y="15"/>
                  </a:lnTo>
                  <a:lnTo>
                    <a:pt x="125" y="10"/>
                  </a:lnTo>
                  <a:lnTo>
                    <a:pt x="118" y="6"/>
                  </a:lnTo>
                  <a:lnTo>
                    <a:pt x="110" y="3"/>
                  </a:lnTo>
                  <a:lnTo>
                    <a:pt x="102" y="2"/>
                  </a:lnTo>
                  <a:lnTo>
                    <a:pt x="93" y="0"/>
                  </a:lnTo>
                  <a:lnTo>
                    <a:pt x="85" y="0"/>
                  </a:lnTo>
                  <a:lnTo>
                    <a:pt x="77" y="0"/>
                  </a:lnTo>
                  <a:lnTo>
                    <a:pt x="68" y="2"/>
                  </a:lnTo>
                  <a:lnTo>
                    <a:pt x="60" y="3"/>
                  </a:lnTo>
                  <a:lnTo>
                    <a:pt x="52" y="6"/>
                  </a:lnTo>
                  <a:lnTo>
                    <a:pt x="45" y="10"/>
                  </a:lnTo>
                  <a:lnTo>
                    <a:pt x="38" y="15"/>
                  </a:lnTo>
                  <a:lnTo>
                    <a:pt x="31" y="20"/>
                  </a:lnTo>
                  <a:lnTo>
                    <a:pt x="25" y="26"/>
                  </a:lnTo>
                  <a:lnTo>
                    <a:pt x="20" y="32"/>
                  </a:lnTo>
                  <a:lnTo>
                    <a:pt x="14" y="39"/>
                  </a:lnTo>
                  <a:lnTo>
                    <a:pt x="10" y="46"/>
                  </a:lnTo>
                  <a:lnTo>
                    <a:pt x="7" y="53"/>
                  </a:lnTo>
                  <a:lnTo>
                    <a:pt x="4" y="62"/>
                  </a:lnTo>
                  <a:lnTo>
                    <a:pt x="2" y="69"/>
                  </a:lnTo>
                  <a:lnTo>
                    <a:pt x="0" y="79"/>
                  </a:lnTo>
                  <a:lnTo>
                    <a:pt x="0" y="87"/>
                  </a:lnTo>
                  <a:lnTo>
                    <a:pt x="0" y="96"/>
                  </a:lnTo>
                  <a:lnTo>
                    <a:pt x="2" y="104"/>
                  </a:lnTo>
                  <a:lnTo>
                    <a:pt x="4" y="113"/>
                  </a:lnTo>
                  <a:lnTo>
                    <a:pt x="7" y="121"/>
                  </a:lnTo>
                  <a:lnTo>
                    <a:pt x="10" y="128"/>
                  </a:lnTo>
                  <a:lnTo>
                    <a:pt x="14" y="135"/>
                  </a:lnTo>
                  <a:lnTo>
                    <a:pt x="20" y="142"/>
                  </a:lnTo>
                  <a:lnTo>
                    <a:pt x="25" y="148"/>
                  </a:lnTo>
                  <a:lnTo>
                    <a:pt x="31" y="154"/>
                  </a:lnTo>
                  <a:lnTo>
                    <a:pt x="38" y="158"/>
                  </a:lnTo>
                  <a:lnTo>
                    <a:pt x="45" y="162"/>
                  </a:lnTo>
                  <a:lnTo>
                    <a:pt x="52" y="167"/>
                  </a:lnTo>
                  <a:lnTo>
                    <a:pt x="60" y="169"/>
                  </a:lnTo>
                  <a:lnTo>
                    <a:pt x="68" y="172"/>
                  </a:lnTo>
                  <a:lnTo>
                    <a:pt x="77" y="174"/>
                  </a:lnTo>
                  <a:lnTo>
                    <a:pt x="85" y="174"/>
                  </a:lnTo>
                  <a:lnTo>
                    <a:pt x="93" y="174"/>
                  </a:lnTo>
                  <a:lnTo>
                    <a:pt x="102" y="172"/>
                  </a:lnTo>
                  <a:lnTo>
                    <a:pt x="110" y="169"/>
                  </a:lnTo>
                  <a:lnTo>
                    <a:pt x="118" y="167"/>
                  </a:lnTo>
                  <a:lnTo>
                    <a:pt x="125" y="162"/>
                  </a:lnTo>
                  <a:lnTo>
                    <a:pt x="132" y="158"/>
                  </a:lnTo>
                  <a:lnTo>
                    <a:pt x="139" y="154"/>
                  </a:lnTo>
                  <a:lnTo>
                    <a:pt x="145" y="148"/>
                  </a:lnTo>
                  <a:lnTo>
                    <a:pt x="150" y="142"/>
                  </a:lnTo>
                  <a:lnTo>
                    <a:pt x="156" y="135"/>
                  </a:lnTo>
                  <a:lnTo>
                    <a:pt x="160" y="128"/>
                  </a:lnTo>
                  <a:lnTo>
                    <a:pt x="163" y="121"/>
                  </a:lnTo>
                  <a:lnTo>
                    <a:pt x="166" y="113"/>
                  </a:lnTo>
                  <a:lnTo>
                    <a:pt x="168" y="104"/>
                  </a:lnTo>
                  <a:lnTo>
                    <a:pt x="170" y="96"/>
                  </a:lnTo>
                  <a:lnTo>
                    <a:pt x="170" y="87"/>
                  </a:lnTo>
                  <a:close/>
                  <a:moveTo>
                    <a:pt x="166" y="87"/>
                  </a:moveTo>
                  <a:lnTo>
                    <a:pt x="164" y="96"/>
                  </a:lnTo>
                  <a:lnTo>
                    <a:pt x="163" y="103"/>
                  </a:lnTo>
                  <a:lnTo>
                    <a:pt x="161" y="111"/>
                  </a:lnTo>
                  <a:lnTo>
                    <a:pt x="159" y="118"/>
                  </a:lnTo>
                  <a:lnTo>
                    <a:pt x="156" y="125"/>
                  </a:lnTo>
                  <a:lnTo>
                    <a:pt x="152" y="133"/>
                  </a:lnTo>
                  <a:lnTo>
                    <a:pt x="146" y="138"/>
                  </a:lnTo>
                  <a:lnTo>
                    <a:pt x="142" y="144"/>
                  </a:lnTo>
                  <a:lnTo>
                    <a:pt x="136" y="150"/>
                  </a:lnTo>
                  <a:lnTo>
                    <a:pt x="130" y="154"/>
                  </a:lnTo>
                  <a:lnTo>
                    <a:pt x="123" y="158"/>
                  </a:lnTo>
                  <a:lnTo>
                    <a:pt x="116" y="162"/>
                  </a:lnTo>
                  <a:lnTo>
                    <a:pt x="109" y="165"/>
                  </a:lnTo>
                  <a:lnTo>
                    <a:pt x="102" y="167"/>
                  </a:lnTo>
                  <a:lnTo>
                    <a:pt x="93" y="168"/>
                  </a:lnTo>
                  <a:lnTo>
                    <a:pt x="85" y="168"/>
                  </a:lnTo>
                  <a:lnTo>
                    <a:pt x="77" y="168"/>
                  </a:lnTo>
                  <a:lnTo>
                    <a:pt x="68" y="167"/>
                  </a:lnTo>
                  <a:lnTo>
                    <a:pt x="61" y="165"/>
                  </a:lnTo>
                  <a:lnTo>
                    <a:pt x="54" y="162"/>
                  </a:lnTo>
                  <a:lnTo>
                    <a:pt x="47" y="158"/>
                  </a:lnTo>
                  <a:lnTo>
                    <a:pt x="40" y="154"/>
                  </a:lnTo>
                  <a:lnTo>
                    <a:pt x="34" y="150"/>
                  </a:lnTo>
                  <a:lnTo>
                    <a:pt x="28" y="144"/>
                  </a:lnTo>
                  <a:lnTo>
                    <a:pt x="24" y="138"/>
                  </a:lnTo>
                  <a:lnTo>
                    <a:pt x="18" y="133"/>
                  </a:lnTo>
                  <a:lnTo>
                    <a:pt x="14" y="125"/>
                  </a:lnTo>
                  <a:lnTo>
                    <a:pt x="11" y="118"/>
                  </a:lnTo>
                  <a:lnTo>
                    <a:pt x="9" y="111"/>
                  </a:lnTo>
                  <a:lnTo>
                    <a:pt x="7" y="103"/>
                  </a:lnTo>
                  <a:lnTo>
                    <a:pt x="6" y="96"/>
                  </a:lnTo>
                  <a:lnTo>
                    <a:pt x="6" y="87"/>
                  </a:lnTo>
                  <a:lnTo>
                    <a:pt x="6" y="79"/>
                  </a:lnTo>
                  <a:lnTo>
                    <a:pt x="7" y="70"/>
                  </a:lnTo>
                  <a:lnTo>
                    <a:pt x="9" y="63"/>
                  </a:lnTo>
                  <a:lnTo>
                    <a:pt x="11" y="54"/>
                  </a:lnTo>
                  <a:lnTo>
                    <a:pt x="14" y="47"/>
                  </a:lnTo>
                  <a:lnTo>
                    <a:pt x="18" y="42"/>
                  </a:lnTo>
                  <a:lnTo>
                    <a:pt x="24" y="35"/>
                  </a:lnTo>
                  <a:lnTo>
                    <a:pt x="28" y="29"/>
                  </a:lnTo>
                  <a:lnTo>
                    <a:pt x="34" y="23"/>
                  </a:lnTo>
                  <a:lnTo>
                    <a:pt x="40" y="19"/>
                  </a:lnTo>
                  <a:lnTo>
                    <a:pt x="47" y="15"/>
                  </a:lnTo>
                  <a:lnTo>
                    <a:pt x="54" y="12"/>
                  </a:lnTo>
                  <a:lnTo>
                    <a:pt x="61" y="9"/>
                  </a:lnTo>
                  <a:lnTo>
                    <a:pt x="68" y="6"/>
                  </a:lnTo>
                  <a:lnTo>
                    <a:pt x="77" y="6"/>
                  </a:lnTo>
                  <a:lnTo>
                    <a:pt x="85" y="5"/>
                  </a:lnTo>
                  <a:lnTo>
                    <a:pt x="93" y="6"/>
                  </a:lnTo>
                  <a:lnTo>
                    <a:pt x="102" y="6"/>
                  </a:lnTo>
                  <a:lnTo>
                    <a:pt x="109" y="9"/>
                  </a:lnTo>
                  <a:lnTo>
                    <a:pt x="116" y="12"/>
                  </a:lnTo>
                  <a:lnTo>
                    <a:pt x="123" y="15"/>
                  </a:lnTo>
                  <a:lnTo>
                    <a:pt x="130" y="19"/>
                  </a:lnTo>
                  <a:lnTo>
                    <a:pt x="136" y="23"/>
                  </a:lnTo>
                  <a:lnTo>
                    <a:pt x="142" y="29"/>
                  </a:lnTo>
                  <a:lnTo>
                    <a:pt x="146" y="35"/>
                  </a:lnTo>
                  <a:lnTo>
                    <a:pt x="152" y="42"/>
                  </a:lnTo>
                  <a:lnTo>
                    <a:pt x="156" y="47"/>
                  </a:lnTo>
                  <a:lnTo>
                    <a:pt x="159" y="54"/>
                  </a:lnTo>
                  <a:lnTo>
                    <a:pt x="161" y="63"/>
                  </a:lnTo>
                  <a:lnTo>
                    <a:pt x="163" y="70"/>
                  </a:lnTo>
                  <a:lnTo>
                    <a:pt x="164" y="79"/>
                  </a:lnTo>
                  <a:lnTo>
                    <a:pt x="166" y="87"/>
                  </a:lnTo>
                  <a:close/>
                </a:path>
              </a:pathLst>
            </a:custGeom>
            <a:solidFill>
              <a:srgbClr val="E0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1" name="Freeform 420"/>
            <p:cNvSpPr>
              <a:spLocks noEditPoints="1"/>
            </p:cNvSpPr>
            <p:nvPr/>
          </p:nvSpPr>
          <p:spPr bwMode="auto">
            <a:xfrm>
              <a:off x="4403" y="2381"/>
              <a:ext cx="164" cy="169"/>
            </a:xfrm>
            <a:custGeom>
              <a:avLst/>
              <a:gdLst>
                <a:gd name="T0" fmla="*/ 163 w 164"/>
                <a:gd name="T1" fmla="*/ 68 h 169"/>
                <a:gd name="T2" fmla="*/ 154 w 164"/>
                <a:gd name="T3" fmla="*/ 44 h 169"/>
                <a:gd name="T4" fmla="*/ 140 w 164"/>
                <a:gd name="T5" fmla="*/ 25 h 169"/>
                <a:gd name="T6" fmla="*/ 121 w 164"/>
                <a:gd name="T7" fmla="*/ 11 h 169"/>
                <a:gd name="T8" fmla="*/ 99 w 164"/>
                <a:gd name="T9" fmla="*/ 3 h 169"/>
                <a:gd name="T10" fmla="*/ 74 w 164"/>
                <a:gd name="T11" fmla="*/ 1 h 169"/>
                <a:gd name="T12" fmla="*/ 50 w 164"/>
                <a:gd name="T13" fmla="*/ 7 h 169"/>
                <a:gd name="T14" fmla="*/ 29 w 164"/>
                <a:gd name="T15" fmla="*/ 20 h 169"/>
                <a:gd name="T16" fmla="*/ 14 w 164"/>
                <a:gd name="T17" fmla="*/ 38 h 169"/>
                <a:gd name="T18" fmla="*/ 3 w 164"/>
                <a:gd name="T19" fmla="*/ 60 h 169"/>
                <a:gd name="T20" fmla="*/ 0 w 164"/>
                <a:gd name="T21" fmla="*/ 85 h 169"/>
                <a:gd name="T22" fmla="*/ 3 w 164"/>
                <a:gd name="T23" fmla="*/ 109 h 169"/>
                <a:gd name="T24" fmla="*/ 14 w 164"/>
                <a:gd name="T25" fmla="*/ 132 h 169"/>
                <a:gd name="T26" fmla="*/ 29 w 164"/>
                <a:gd name="T27" fmla="*/ 150 h 169"/>
                <a:gd name="T28" fmla="*/ 50 w 164"/>
                <a:gd name="T29" fmla="*/ 162 h 169"/>
                <a:gd name="T30" fmla="*/ 74 w 164"/>
                <a:gd name="T31" fmla="*/ 169 h 169"/>
                <a:gd name="T32" fmla="*/ 99 w 164"/>
                <a:gd name="T33" fmla="*/ 167 h 169"/>
                <a:gd name="T34" fmla="*/ 121 w 164"/>
                <a:gd name="T35" fmla="*/ 159 h 169"/>
                <a:gd name="T36" fmla="*/ 140 w 164"/>
                <a:gd name="T37" fmla="*/ 145 h 169"/>
                <a:gd name="T38" fmla="*/ 154 w 164"/>
                <a:gd name="T39" fmla="*/ 125 h 169"/>
                <a:gd name="T40" fmla="*/ 163 w 164"/>
                <a:gd name="T41" fmla="*/ 102 h 169"/>
                <a:gd name="T42" fmla="*/ 160 w 164"/>
                <a:gd name="T43" fmla="*/ 85 h 169"/>
                <a:gd name="T44" fmla="*/ 156 w 164"/>
                <a:gd name="T45" fmla="*/ 108 h 169"/>
                <a:gd name="T46" fmla="*/ 146 w 164"/>
                <a:gd name="T47" fmla="*/ 129 h 169"/>
                <a:gd name="T48" fmla="*/ 131 w 164"/>
                <a:gd name="T49" fmla="*/ 146 h 169"/>
                <a:gd name="T50" fmla="*/ 113 w 164"/>
                <a:gd name="T51" fmla="*/ 158 h 169"/>
                <a:gd name="T52" fmla="*/ 90 w 164"/>
                <a:gd name="T53" fmla="*/ 163 h 169"/>
                <a:gd name="T54" fmla="*/ 67 w 164"/>
                <a:gd name="T55" fmla="*/ 162 h 169"/>
                <a:gd name="T56" fmla="*/ 44 w 164"/>
                <a:gd name="T57" fmla="*/ 155 h 169"/>
                <a:gd name="T58" fmla="*/ 28 w 164"/>
                <a:gd name="T59" fmla="*/ 140 h 169"/>
                <a:gd name="T60" fmla="*/ 14 w 164"/>
                <a:gd name="T61" fmla="*/ 122 h 169"/>
                <a:gd name="T62" fmla="*/ 6 w 164"/>
                <a:gd name="T63" fmla="*/ 101 h 169"/>
                <a:gd name="T64" fmla="*/ 6 w 164"/>
                <a:gd name="T65" fmla="*/ 77 h 169"/>
                <a:gd name="T66" fmla="*/ 11 w 164"/>
                <a:gd name="T67" fmla="*/ 54 h 169"/>
                <a:gd name="T68" fmla="*/ 22 w 164"/>
                <a:gd name="T69" fmla="*/ 34 h 169"/>
                <a:gd name="T70" fmla="*/ 39 w 164"/>
                <a:gd name="T71" fmla="*/ 20 h 169"/>
                <a:gd name="T72" fmla="*/ 58 w 164"/>
                <a:gd name="T73" fmla="*/ 10 h 169"/>
                <a:gd name="T74" fmla="*/ 82 w 164"/>
                <a:gd name="T75" fmla="*/ 6 h 169"/>
                <a:gd name="T76" fmla="*/ 106 w 164"/>
                <a:gd name="T77" fmla="*/ 10 h 169"/>
                <a:gd name="T78" fmla="*/ 125 w 164"/>
                <a:gd name="T79" fmla="*/ 20 h 169"/>
                <a:gd name="T80" fmla="*/ 142 w 164"/>
                <a:gd name="T81" fmla="*/ 34 h 169"/>
                <a:gd name="T82" fmla="*/ 153 w 164"/>
                <a:gd name="T83" fmla="*/ 54 h 169"/>
                <a:gd name="T84" fmla="*/ 158 w 164"/>
                <a:gd name="T85" fmla="*/ 77 h 16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64"/>
                <a:gd name="T130" fmla="*/ 0 h 169"/>
                <a:gd name="T131" fmla="*/ 164 w 164"/>
                <a:gd name="T132" fmla="*/ 169 h 16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64" h="169">
                  <a:moveTo>
                    <a:pt x="164" y="85"/>
                  </a:moveTo>
                  <a:lnTo>
                    <a:pt x="164" y="77"/>
                  </a:lnTo>
                  <a:lnTo>
                    <a:pt x="163" y="68"/>
                  </a:lnTo>
                  <a:lnTo>
                    <a:pt x="161" y="60"/>
                  </a:lnTo>
                  <a:lnTo>
                    <a:pt x="158" y="52"/>
                  </a:lnTo>
                  <a:lnTo>
                    <a:pt x="154" y="44"/>
                  </a:lnTo>
                  <a:lnTo>
                    <a:pt x="150" y="38"/>
                  </a:lnTo>
                  <a:lnTo>
                    <a:pt x="146" y="31"/>
                  </a:lnTo>
                  <a:lnTo>
                    <a:pt x="140" y="25"/>
                  </a:lnTo>
                  <a:lnTo>
                    <a:pt x="135" y="20"/>
                  </a:lnTo>
                  <a:lnTo>
                    <a:pt x="128" y="16"/>
                  </a:lnTo>
                  <a:lnTo>
                    <a:pt x="121" y="11"/>
                  </a:lnTo>
                  <a:lnTo>
                    <a:pt x="114" y="7"/>
                  </a:lnTo>
                  <a:lnTo>
                    <a:pt x="107" y="4"/>
                  </a:lnTo>
                  <a:lnTo>
                    <a:pt x="99" y="3"/>
                  </a:lnTo>
                  <a:lnTo>
                    <a:pt x="90" y="1"/>
                  </a:lnTo>
                  <a:lnTo>
                    <a:pt x="82" y="0"/>
                  </a:lnTo>
                  <a:lnTo>
                    <a:pt x="74" y="1"/>
                  </a:lnTo>
                  <a:lnTo>
                    <a:pt x="65" y="3"/>
                  </a:lnTo>
                  <a:lnTo>
                    <a:pt x="57" y="4"/>
                  </a:lnTo>
                  <a:lnTo>
                    <a:pt x="50" y="7"/>
                  </a:lnTo>
                  <a:lnTo>
                    <a:pt x="43" y="11"/>
                  </a:lnTo>
                  <a:lnTo>
                    <a:pt x="36" y="16"/>
                  </a:lnTo>
                  <a:lnTo>
                    <a:pt x="29" y="20"/>
                  </a:lnTo>
                  <a:lnTo>
                    <a:pt x="24" y="25"/>
                  </a:lnTo>
                  <a:lnTo>
                    <a:pt x="18" y="31"/>
                  </a:lnTo>
                  <a:lnTo>
                    <a:pt x="14" y="38"/>
                  </a:lnTo>
                  <a:lnTo>
                    <a:pt x="10" y="44"/>
                  </a:lnTo>
                  <a:lnTo>
                    <a:pt x="6" y="52"/>
                  </a:lnTo>
                  <a:lnTo>
                    <a:pt x="3" y="60"/>
                  </a:lnTo>
                  <a:lnTo>
                    <a:pt x="1" y="68"/>
                  </a:lnTo>
                  <a:lnTo>
                    <a:pt x="0" y="77"/>
                  </a:lnTo>
                  <a:lnTo>
                    <a:pt x="0" y="85"/>
                  </a:lnTo>
                  <a:lnTo>
                    <a:pt x="0" y="94"/>
                  </a:lnTo>
                  <a:lnTo>
                    <a:pt x="1" y="102"/>
                  </a:lnTo>
                  <a:lnTo>
                    <a:pt x="3" y="109"/>
                  </a:lnTo>
                  <a:lnTo>
                    <a:pt x="6" y="118"/>
                  </a:lnTo>
                  <a:lnTo>
                    <a:pt x="10" y="125"/>
                  </a:lnTo>
                  <a:lnTo>
                    <a:pt x="14" y="132"/>
                  </a:lnTo>
                  <a:lnTo>
                    <a:pt x="18" y="138"/>
                  </a:lnTo>
                  <a:lnTo>
                    <a:pt x="24" y="145"/>
                  </a:lnTo>
                  <a:lnTo>
                    <a:pt x="29" y="150"/>
                  </a:lnTo>
                  <a:lnTo>
                    <a:pt x="36" y="155"/>
                  </a:lnTo>
                  <a:lnTo>
                    <a:pt x="43" y="159"/>
                  </a:lnTo>
                  <a:lnTo>
                    <a:pt x="50" y="162"/>
                  </a:lnTo>
                  <a:lnTo>
                    <a:pt x="57" y="165"/>
                  </a:lnTo>
                  <a:lnTo>
                    <a:pt x="65" y="167"/>
                  </a:lnTo>
                  <a:lnTo>
                    <a:pt x="74" y="169"/>
                  </a:lnTo>
                  <a:lnTo>
                    <a:pt x="82" y="169"/>
                  </a:lnTo>
                  <a:lnTo>
                    <a:pt x="90" y="169"/>
                  </a:lnTo>
                  <a:lnTo>
                    <a:pt x="99" y="167"/>
                  </a:lnTo>
                  <a:lnTo>
                    <a:pt x="107" y="165"/>
                  </a:lnTo>
                  <a:lnTo>
                    <a:pt x="114" y="162"/>
                  </a:lnTo>
                  <a:lnTo>
                    <a:pt x="121" y="159"/>
                  </a:lnTo>
                  <a:lnTo>
                    <a:pt x="128" y="155"/>
                  </a:lnTo>
                  <a:lnTo>
                    <a:pt x="135" y="150"/>
                  </a:lnTo>
                  <a:lnTo>
                    <a:pt x="140" y="145"/>
                  </a:lnTo>
                  <a:lnTo>
                    <a:pt x="146" y="138"/>
                  </a:lnTo>
                  <a:lnTo>
                    <a:pt x="150" y="132"/>
                  </a:lnTo>
                  <a:lnTo>
                    <a:pt x="154" y="125"/>
                  </a:lnTo>
                  <a:lnTo>
                    <a:pt x="158" y="118"/>
                  </a:lnTo>
                  <a:lnTo>
                    <a:pt x="161" y="109"/>
                  </a:lnTo>
                  <a:lnTo>
                    <a:pt x="163" y="102"/>
                  </a:lnTo>
                  <a:lnTo>
                    <a:pt x="164" y="94"/>
                  </a:lnTo>
                  <a:lnTo>
                    <a:pt x="164" y="85"/>
                  </a:lnTo>
                  <a:close/>
                  <a:moveTo>
                    <a:pt x="160" y="85"/>
                  </a:moveTo>
                  <a:lnTo>
                    <a:pt x="158" y="92"/>
                  </a:lnTo>
                  <a:lnTo>
                    <a:pt x="158" y="101"/>
                  </a:lnTo>
                  <a:lnTo>
                    <a:pt x="156" y="108"/>
                  </a:lnTo>
                  <a:lnTo>
                    <a:pt x="153" y="115"/>
                  </a:lnTo>
                  <a:lnTo>
                    <a:pt x="150" y="122"/>
                  </a:lnTo>
                  <a:lnTo>
                    <a:pt x="146" y="129"/>
                  </a:lnTo>
                  <a:lnTo>
                    <a:pt x="142" y="135"/>
                  </a:lnTo>
                  <a:lnTo>
                    <a:pt x="136" y="140"/>
                  </a:lnTo>
                  <a:lnTo>
                    <a:pt x="131" y="146"/>
                  </a:lnTo>
                  <a:lnTo>
                    <a:pt x="125" y="150"/>
                  </a:lnTo>
                  <a:lnTo>
                    <a:pt x="120" y="155"/>
                  </a:lnTo>
                  <a:lnTo>
                    <a:pt x="113" y="158"/>
                  </a:lnTo>
                  <a:lnTo>
                    <a:pt x="106" y="160"/>
                  </a:lnTo>
                  <a:lnTo>
                    <a:pt x="97" y="162"/>
                  </a:lnTo>
                  <a:lnTo>
                    <a:pt x="90" y="163"/>
                  </a:lnTo>
                  <a:lnTo>
                    <a:pt x="82" y="163"/>
                  </a:lnTo>
                  <a:lnTo>
                    <a:pt x="74" y="163"/>
                  </a:lnTo>
                  <a:lnTo>
                    <a:pt x="67" y="162"/>
                  </a:lnTo>
                  <a:lnTo>
                    <a:pt x="58" y="160"/>
                  </a:lnTo>
                  <a:lnTo>
                    <a:pt x="51" y="158"/>
                  </a:lnTo>
                  <a:lnTo>
                    <a:pt x="44" y="155"/>
                  </a:lnTo>
                  <a:lnTo>
                    <a:pt x="39" y="150"/>
                  </a:lnTo>
                  <a:lnTo>
                    <a:pt x="33" y="146"/>
                  </a:lnTo>
                  <a:lnTo>
                    <a:pt x="28" y="140"/>
                  </a:lnTo>
                  <a:lnTo>
                    <a:pt x="22" y="135"/>
                  </a:lnTo>
                  <a:lnTo>
                    <a:pt x="18" y="129"/>
                  </a:lnTo>
                  <a:lnTo>
                    <a:pt x="14" y="122"/>
                  </a:lnTo>
                  <a:lnTo>
                    <a:pt x="11" y="115"/>
                  </a:lnTo>
                  <a:lnTo>
                    <a:pt x="8" y="108"/>
                  </a:lnTo>
                  <a:lnTo>
                    <a:pt x="6" y="101"/>
                  </a:lnTo>
                  <a:lnTo>
                    <a:pt x="6" y="92"/>
                  </a:lnTo>
                  <a:lnTo>
                    <a:pt x="4" y="85"/>
                  </a:lnTo>
                  <a:lnTo>
                    <a:pt x="6" y="77"/>
                  </a:lnTo>
                  <a:lnTo>
                    <a:pt x="6" y="69"/>
                  </a:lnTo>
                  <a:lnTo>
                    <a:pt x="8" y="61"/>
                  </a:lnTo>
                  <a:lnTo>
                    <a:pt x="11" y="54"/>
                  </a:lnTo>
                  <a:lnTo>
                    <a:pt x="14" y="47"/>
                  </a:lnTo>
                  <a:lnTo>
                    <a:pt x="18" y="41"/>
                  </a:lnTo>
                  <a:lnTo>
                    <a:pt x="22" y="34"/>
                  </a:lnTo>
                  <a:lnTo>
                    <a:pt x="28" y="28"/>
                  </a:lnTo>
                  <a:lnTo>
                    <a:pt x="33" y="24"/>
                  </a:lnTo>
                  <a:lnTo>
                    <a:pt x="39" y="20"/>
                  </a:lnTo>
                  <a:lnTo>
                    <a:pt x="44" y="16"/>
                  </a:lnTo>
                  <a:lnTo>
                    <a:pt x="51" y="11"/>
                  </a:lnTo>
                  <a:lnTo>
                    <a:pt x="58" y="10"/>
                  </a:lnTo>
                  <a:lnTo>
                    <a:pt x="67" y="7"/>
                  </a:lnTo>
                  <a:lnTo>
                    <a:pt x="74" y="6"/>
                  </a:lnTo>
                  <a:lnTo>
                    <a:pt x="82" y="6"/>
                  </a:lnTo>
                  <a:lnTo>
                    <a:pt x="90" y="6"/>
                  </a:lnTo>
                  <a:lnTo>
                    <a:pt x="97" y="7"/>
                  </a:lnTo>
                  <a:lnTo>
                    <a:pt x="106" y="10"/>
                  </a:lnTo>
                  <a:lnTo>
                    <a:pt x="113" y="11"/>
                  </a:lnTo>
                  <a:lnTo>
                    <a:pt x="120" y="16"/>
                  </a:lnTo>
                  <a:lnTo>
                    <a:pt x="125" y="20"/>
                  </a:lnTo>
                  <a:lnTo>
                    <a:pt x="131" y="24"/>
                  </a:lnTo>
                  <a:lnTo>
                    <a:pt x="136" y="28"/>
                  </a:lnTo>
                  <a:lnTo>
                    <a:pt x="142" y="34"/>
                  </a:lnTo>
                  <a:lnTo>
                    <a:pt x="146" y="41"/>
                  </a:lnTo>
                  <a:lnTo>
                    <a:pt x="150" y="47"/>
                  </a:lnTo>
                  <a:lnTo>
                    <a:pt x="153" y="54"/>
                  </a:lnTo>
                  <a:lnTo>
                    <a:pt x="156" y="61"/>
                  </a:lnTo>
                  <a:lnTo>
                    <a:pt x="158" y="69"/>
                  </a:lnTo>
                  <a:lnTo>
                    <a:pt x="158" y="77"/>
                  </a:lnTo>
                  <a:lnTo>
                    <a:pt x="160" y="85"/>
                  </a:lnTo>
                  <a:close/>
                </a:path>
              </a:pathLst>
            </a:custGeom>
            <a:solidFill>
              <a:srgbClr val="E0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2" name="Freeform 421"/>
            <p:cNvSpPr>
              <a:spLocks noEditPoints="1"/>
            </p:cNvSpPr>
            <p:nvPr/>
          </p:nvSpPr>
          <p:spPr bwMode="auto">
            <a:xfrm>
              <a:off x="4406" y="2384"/>
              <a:ext cx="160" cy="163"/>
            </a:xfrm>
            <a:custGeom>
              <a:avLst/>
              <a:gdLst>
                <a:gd name="T0" fmla="*/ 158 w 160"/>
                <a:gd name="T1" fmla="*/ 74 h 163"/>
                <a:gd name="T2" fmla="*/ 155 w 160"/>
                <a:gd name="T3" fmla="*/ 58 h 163"/>
                <a:gd name="T4" fmla="*/ 150 w 160"/>
                <a:gd name="T5" fmla="*/ 42 h 163"/>
                <a:gd name="T6" fmla="*/ 140 w 160"/>
                <a:gd name="T7" fmla="*/ 30 h 163"/>
                <a:gd name="T8" fmla="*/ 130 w 160"/>
                <a:gd name="T9" fmla="*/ 18 h 163"/>
                <a:gd name="T10" fmla="*/ 117 w 160"/>
                <a:gd name="T11" fmla="*/ 10 h 163"/>
                <a:gd name="T12" fmla="*/ 103 w 160"/>
                <a:gd name="T13" fmla="*/ 4 h 163"/>
                <a:gd name="T14" fmla="*/ 87 w 160"/>
                <a:gd name="T15" fmla="*/ 1 h 163"/>
                <a:gd name="T16" fmla="*/ 71 w 160"/>
                <a:gd name="T17" fmla="*/ 1 h 163"/>
                <a:gd name="T18" fmla="*/ 55 w 160"/>
                <a:gd name="T19" fmla="*/ 4 h 163"/>
                <a:gd name="T20" fmla="*/ 41 w 160"/>
                <a:gd name="T21" fmla="*/ 10 h 163"/>
                <a:gd name="T22" fmla="*/ 28 w 160"/>
                <a:gd name="T23" fmla="*/ 18 h 163"/>
                <a:gd name="T24" fmla="*/ 18 w 160"/>
                <a:gd name="T25" fmla="*/ 30 h 163"/>
                <a:gd name="T26" fmla="*/ 8 w 160"/>
                <a:gd name="T27" fmla="*/ 42 h 163"/>
                <a:gd name="T28" fmla="*/ 3 w 160"/>
                <a:gd name="T29" fmla="*/ 58 h 163"/>
                <a:gd name="T30" fmla="*/ 0 w 160"/>
                <a:gd name="T31" fmla="*/ 74 h 163"/>
                <a:gd name="T32" fmla="*/ 0 w 160"/>
                <a:gd name="T33" fmla="*/ 91 h 163"/>
                <a:gd name="T34" fmla="*/ 3 w 160"/>
                <a:gd name="T35" fmla="*/ 106 h 163"/>
                <a:gd name="T36" fmla="*/ 8 w 160"/>
                <a:gd name="T37" fmla="*/ 120 h 163"/>
                <a:gd name="T38" fmla="*/ 18 w 160"/>
                <a:gd name="T39" fmla="*/ 133 h 163"/>
                <a:gd name="T40" fmla="*/ 28 w 160"/>
                <a:gd name="T41" fmla="*/ 145 h 163"/>
                <a:gd name="T42" fmla="*/ 41 w 160"/>
                <a:gd name="T43" fmla="*/ 153 h 163"/>
                <a:gd name="T44" fmla="*/ 55 w 160"/>
                <a:gd name="T45" fmla="*/ 160 h 163"/>
                <a:gd name="T46" fmla="*/ 71 w 160"/>
                <a:gd name="T47" fmla="*/ 163 h 163"/>
                <a:gd name="T48" fmla="*/ 87 w 160"/>
                <a:gd name="T49" fmla="*/ 163 h 163"/>
                <a:gd name="T50" fmla="*/ 103 w 160"/>
                <a:gd name="T51" fmla="*/ 160 h 163"/>
                <a:gd name="T52" fmla="*/ 117 w 160"/>
                <a:gd name="T53" fmla="*/ 153 h 163"/>
                <a:gd name="T54" fmla="*/ 130 w 160"/>
                <a:gd name="T55" fmla="*/ 145 h 163"/>
                <a:gd name="T56" fmla="*/ 140 w 160"/>
                <a:gd name="T57" fmla="*/ 133 h 163"/>
                <a:gd name="T58" fmla="*/ 150 w 160"/>
                <a:gd name="T59" fmla="*/ 120 h 163"/>
                <a:gd name="T60" fmla="*/ 155 w 160"/>
                <a:gd name="T61" fmla="*/ 106 h 163"/>
                <a:gd name="T62" fmla="*/ 158 w 160"/>
                <a:gd name="T63" fmla="*/ 91 h 163"/>
                <a:gd name="T64" fmla="*/ 154 w 160"/>
                <a:gd name="T65" fmla="*/ 82 h 163"/>
                <a:gd name="T66" fmla="*/ 153 w 160"/>
                <a:gd name="T67" fmla="*/ 98 h 163"/>
                <a:gd name="T68" fmla="*/ 149 w 160"/>
                <a:gd name="T69" fmla="*/ 112 h 163"/>
                <a:gd name="T70" fmla="*/ 132 w 160"/>
                <a:gd name="T71" fmla="*/ 136 h 163"/>
                <a:gd name="T72" fmla="*/ 108 w 160"/>
                <a:gd name="T73" fmla="*/ 152 h 163"/>
                <a:gd name="T74" fmla="*/ 94 w 160"/>
                <a:gd name="T75" fmla="*/ 157 h 163"/>
                <a:gd name="T76" fmla="*/ 79 w 160"/>
                <a:gd name="T77" fmla="*/ 159 h 163"/>
                <a:gd name="T78" fmla="*/ 64 w 160"/>
                <a:gd name="T79" fmla="*/ 157 h 163"/>
                <a:gd name="T80" fmla="*/ 50 w 160"/>
                <a:gd name="T81" fmla="*/ 152 h 163"/>
                <a:gd name="T82" fmla="*/ 26 w 160"/>
                <a:gd name="T83" fmla="*/ 136 h 163"/>
                <a:gd name="T84" fmla="*/ 9 w 160"/>
                <a:gd name="T85" fmla="*/ 112 h 163"/>
                <a:gd name="T86" fmla="*/ 5 w 160"/>
                <a:gd name="T87" fmla="*/ 98 h 163"/>
                <a:gd name="T88" fmla="*/ 4 w 160"/>
                <a:gd name="T89" fmla="*/ 82 h 163"/>
                <a:gd name="T90" fmla="*/ 5 w 160"/>
                <a:gd name="T91" fmla="*/ 66 h 163"/>
                <a:gd name="T92" fmla="*/ 9 w 160"/>
                <a:gd name="T93" fmla="*/ 52 h 163"/>
                <a:gd name="T94" fmla="*/ 26 w 160"/>
                <a:gd name="T95" fmla="*/ 28 h 163"/>
                <a:gd name="T96" fmla="*/ 50 w 160"/>
                <a:gd name="T97" fmla="*/ 11 h 163"/>
                <a:gd name="T98" fmla="*/ 64 w 160"/>
                <a:gd name="T99" fmla="*/ 7 h 163"/>
                <a:gd name="T100" fmla="*/ 79 w 160"/>
                <a:gd name="T101" fmla="*/ 5 h 163"/>
                <a:gd name="T102" fmla="*/ 94 w 160"/>
                <a:gd name="T103" fmla="*/ 7 h 163"/>
                <a:gd name="T104" fmla="*/ 108 w 160"/>
                <a:gd name="T105" fmla="*/ 11 h 163"/>
                <a:gd name="T106" fmla="*/ 132 w 160"/>
                <a:gd name="T107" fmla="*/ 28 h 163"/>
                <a:gd name="T108" fmla="*/ 149 w 160"/>
                <a:gd name="T109" fmla="*/ 52 h 163"/>
                <a:gd name="T110" fmla="*/ 153 w 160"/>
                <a:gd name="T111" fmla="*/ 66 h 163"/>
                <a:gd name="T112" fmla="*/ 154 w 160"/>
                <a:gd name="T113" fmla="*/ 82 h 163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60"/>
                <a:gd name="T172" fmla="*/ 0 h 163"/>
                <a:gd name="T173" fmla="*/ 160 w 160"/>
                <a:gd name="T174" fmla="*/ 163 h 163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60" h="163">
                  <a:moveTo>
                    <a:pt x="160" y="82"/>
                  </a:moveTo>
                  <a:lnTo>
                    <a:pt x="158" y="74"/>
                  </a:lnTo>
                  <a:lnTo>
                    <a:pt x="157" y="65"/>
                  </a:lnTo>
                  <a:lnTo>
                    <a:pt x="155" y="58"/>
                  </a:lnTo>
                  <a:lnTo>
                    <a:pt x="153" y="49"/>
                  </a:lnTo>
                  <a:lnTo>
                    <a:pt x="150" y="42"/>
                  </a:lnTo>
                  <a:lnTo>
                    <a:pt x="146" y="37"/>
                  </a:lnTo>
                  <a:lnTo>
                    <a:pt x="140" y="30"/>
                  </a:lnTo>
                  <a:lnTo>
                    <a:pt x="136" y="24"/>
                  </a:lnTo>
                  <a:lnTo>
                    <a:pt x="130" y="18"/>
                  </a:lnTo>
                  <a:lnTo>
                    <a:pt x="124" y="14"/>
                  </a:lnTo>
                  <a:lnTo>
                    <a:pt x="117" y="10"/>
                  </a:lnTo>
                  <a:lnTo>
                    <a:pt x="110" y="7"/>
                  </a:lnTo>
                  <a:lnTo>
                    <a:pt x="103" y="4"/>
                  </a:lnTo>
                  <a:lnTo>
                    <a:pt x="96" y="1"/>
                  </a:lnTo>
                  <a:lnTo>
                    <a:pt x="87" y="1"/>
                  </a:lnTo>
                  <a:lnTo>
                    <a:pt x="79" y="0"/>
                  </a:lnTo>
                  <a:lnTo>
                    <a:pt x="71" y="1"/>
                  </a:lnTo>
                  <a:lnTo>
                    <a:pt x="62" y="1"/>
                  </a:lnTo>
                  <a:lnTo>
                    <a:pt x="55" y="4"/>
                  </a:lnTo>
                  <a:lnTo>
                    <a:pt x="48" y="7"/>
                  </a:lnTo>
                  <a:lnTo>
                    <a:pt x="41" y="10"/>
                  </a:lnTo>
                  <a:lnTo>
                    <a:pt x="34" y="14"/>
                  </a:lnTo>
                  <a:lnTo>
                    <a:pt x="28" y="18"/>
                  </a:lnTo>
                  <a:lnTo>
                    <a:pt x="22" y="24"/>
                  </a:lnTo>
                  <a:lnTo>
                    <a:pt x="18" y="30"/>
                  </a:lnTo>
                  <a:lnTo>
                    <a:pt x="12" y="37"/>
                  </a:lnTo>
                  <a:lnTo>
                    <a:pt x="8" y="42"/>
                  </a:lnTo>
                  <a:lnTo>
                    <a:pt x="5" y="49"/>
                  </a:lnTo>
                  <a:lnTo>
                    <a:pt x="3" y="58"/>
                  </a:lnTo>
                  <a:lnTo>
                    <a:pt x="1" y="65"/>
                  </a:lnTo>
                  <a:lnTo>
                    <a:pt x="0" y="74"/>
                  </a:lnTo>
                  <a:lnTo>
                    <a:pt x="0" y="82"/>
                  </a:lnTo>
                  <a:lnTo>
                    <a:pt x="0" y="91"/>
                  </a:lnTo>
                  <a:lnTo>
                    <a:pt x="1" y="98"/>
                  </a:lnTo>
                  <a:lnTo>
                    <a:pt x="3" y="106"/>
                  </a:lnTo>
                  <a:lnTo>
                    <a:pt x="5" y="113"/>
                  </a:lnTo>
                  <a:lnTo>
                    <a:pt x="8" y="120"/>
                  </a:lnTo>
                  <a:lnTo>
                    <a:pt x="12" y="128"/>
                  </a:lnTo>
                  <a:lnTo>
                    <a:pt x="18" y="133"/>
                  </a:lnTo>
                  <a:lnTo>
                    <a:pt x="22" y="139"/>
                  </a:lnTo>
                  <a:lnTo>
                    <a:pt x="28" y="145"/>
                  </a:lnTo>
                  <a:lnTo>
                    <a:pt x="34" y="149"/>
                  </a:lnTo>
                  <a:lnTo>
                    <a:pt x="41" y="153"/>
                  </a:lnTo>
                  <a:lnTo>
                    <a:pt x="48" y="157"/>
                  </a:lnTo>
                  <a:lnTo>
                    <a:pt x="55" y="160"/>
                  </a:lnTo>
                  <a:lnTo>
                    <a:pt x="62" y="162"/>
                  </a:lnTo>
                  <a:lnTo>
                    <a:pt x="71" y="163"/>
                  </a:lnTo>
                  <a:lnTo>
                    <a:pt x="79" y="163"/>
                  </a:lnTo>
                  <a:lnTo>
                    <a:pt x="87" y="163"/>
                  </a:lnTo>
                  <a:lnTo>
                    <a:pt x="96" y="162"/>
                  </a:lnTo>
                  <a:lnTo>
                    <a:pt x="103" y="160"/>
                  </a:lnTo>
                  <a:lnTo>
                    <a:pt x="110" y="157"/>
                  </a:lnTo>
                  <a:lnTo>
                    <a:pt x="117" y="153"/>
                  </a:lnTo>
                  <a:lnTo>
                    <a:pt x="124" y="149"/>
                  </a:lnTo>
                  <a:lnTo>
                    <a:pt x="130" y="145"/>
                  </a:lnTo>
                  <a:lnTo>
                    <a:pt x="136" y="139"/>
                  </a:lnTo>
                  <a:lnTo>
                    <a:pt x="140" y="133"/>
                  </a:lnTo>
                  <a:lnTo>
                    <a:pt x="146" y="128"/>
                  </a:lnTo>
                  <a:lnTo>
                    <a:pt x="150" y="120"/>
                  </a:lnTo>
                  <a:lnTo>
                    <a:pt x="153" y="113"/>
                  </a:lnTo>
                  <a:lnTo>
                    <a:pt x="155" y="106"/>
                  </a:lnTo>
                  <a:lnTo>
                    <a:pt x="157" y="98"/>
                  </a:lnTo>
                  <a:lnTo>
                    <a:pt x="158" y="91"/>
                  </a:lnTo>
                  <a:lnTo>
                    <a:pt x="160" y="82"/>
                  </a:lnTo>
                  <a:close/>
                  <a:moveTo>
                    <a:pt x="154" y="82"/>
                  </a:moveTo>
                  <a:lnTo>
                    <a:pt x="154" y="89"/>
                  </a:lnTo>
                  <a:lnTo>
                    <a:pt x="153" y="98"/>
                  </a:lnTo>
                  <a:lnTo>
                    <a:pt x="151" y="105"/>
                  </a:lnTo>
                  <a:lnTo>
                    <a:pt x="149" y="112"/>
                  </a:lnTo>
                  <a:lnTo>
                    <a:pt x="142" y="125"/>
                  </a:lnTo>
                  <a:lnTo>
                    <a:pt x="132" y="136"/>
                  </a:lnTo>
                  <a:lnTo>
                    <a:pt x="121" y="145"/>
                  </a:lnTo>
                  <a:lnTo>
                    <a:pt x="108" y="152"/>
                  </a:lnTo>
                  <a:lnTo>
                    <a:pt x="101" y="155"/>
                  </a:lnTo>
                  <a:lnTo>
                    <a:pt x="94" y="157"/>
                  </a:lnTo>
                  <a:lnTo>
                    <a:pt x="87" y="157"/>
                  </a:lnTo>
                  <a:lnTo>
                    <a:pt x="79" y="159"/>
                  </a:lnTo>
                  <a:lnTo>
                    <a:pt x="72" y="157"/>
                  </a:lnTo>
                  <a:lnTo>
                    <a:pt x="64" y="157"/>
                  </a:lnTo>
                  <a:lnTo>
                    <a:pt x="57" y="155"/>
                  </a:lnTo>
                  <a:lnTo>
                    <a:pt x="50" y="152"/>
                  </a:lnTo>
                  <a:lnTo>
                    <a:pt x="37" y="145"/>
                  </a:lnTo>
                  <a:lnTo>
                    <a:pt x="26" y="136"/>
                  </a:lnTo>
                  <a:lnTo>
                    <a:pt x="16" y="125"/>
                  </a:lnTo>
                  <a:lnTo>
                    <a:pt x="9" y="112"/>
                  </a:lnTo>
                  <a:lnTo>
                    <a:pt x="8" y="105"/>
                  </a:lnTo>
                  <a:lnTo>
                    <a:pt x="5" y="98"/>
                  </a:lnTo>
                  <a:lnTo>
                    <a:pt x="4" y="89"/>
                  </a:lnTo>
                  <a:lnTo>
                    <a:pt x="4" y="82"/>
                  </a:lnTo>
                  <a:lnTo>
                    <a:pt x="4" y="74"/>
                  </a:lnTo>
                  <a:lnTo>
                    <a:pt x="5" y="66"/>
                  </a:lnTo>
                  <a:lnTo>
                    <a:pt x="8" y="59"/>
                  </a:lnTo>
                  <a:lnTo>
                    <a:pt x="9" y="52"/>
                  </a:lnTo>
                  <a:lnTo>
                    <a:pt x="16" y="39"/>
                  </a:lnTo>
                  <a:lnTo>
                    <a:pt x="26" y="28"/>
                  </a:lnTo>
                  <a:lnTo>
                    <a:pt x="37" y="18"/>
                  </a:lnTo>
                  <a:lnTo>
                    <a:pt x="50" y="11"/>
                  </a:lnTo>
                  <a:lnTo>
                    <a:pt x="57" y="8"/>
                  </a:lnTo>
                  <a:lnTo>
                    <a:pt x="64" y="7"/>
                  </a:lnTo>
                  <a:lnTo>
                    <a:pt x="72" y="5"/>
                  </a:lnTo>
                  <a:lnTo>
                    <a:pt x="79" y="5"/>
                  </a:lnTo>
                  <a:lnTo>
                    <a:pt x="87" y="5"/>
                  </a:lnTo>
                  <a:lnTo>
                    <a:pt x="94" y="7"/>
                  </a:lnTo>
                  <a:lnTo>
                    <a:pt x="101" y="8"/>
                  </a:lnTo>
                  <a:lnTo>
                    <a:pt x="108" y="11"/>
                  </a:lnTo>
                  <a:lnTo>
                    <a:pt x="121" y="18"/>
                  </a:lnTo>
                  <a:lnTo>
                    <a:pt x="132" y="28"/>
                  </a:lnTo>
                  <a:lnTo>
                    <a:pt x="142" y="39"/>
                  </a:lnTo>
                  <a:lnTo>
                    <a:pt x="149" y="52"/>
                  </a:lnTo>
                  <a:lnTo>
                    <a:pt x="151" y="59"/>
                  </a:lnTo>
                  <a:lnTo>
                    <a:pt x="153" y="66"/>
                  </a:lnTo>
                  <a:lnTo>
                    <a:pt x="154" y="74"/>
                  </a:lnTo>
                  <a:lnTo>
                    <a:pt x="154" y="82"/>
                  </a:lnTo>
                  <a:close/>
                </a:path>
              </a:pathLst>
            </a:custGeom>
            <a:solidFill>
              <a:srgbClr val="E0EAE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3" name="Freeform 422"/>
            <p:cNvSpPr>
              <a:spLocks noEditPoints="1"/>
            </p:cNvSpPr>
            <p:nvPr/>
          </p:nvSpPr>
          <p:spPr bwMode="auto">
            <a:xfrm>
              <a:off x="4407" y="2387"/>
              <a:ext cx="156" cy="157"/>
            </a:xfrm>
            <a:custGeom>
              <a:avLst/>
              <a:gdLst>
                <a:gd name="T0" fmla="*/ 154 w 156"/>
                <a:gd name="T1" fmla="*/ 71 h 157"/>
                <a:gd name="T2" fmla="*/ 152 w 156"/>
                <a:gd name="T3" fmla="*/ 55 h 157"/>
                <a:gd name="T4" fmla="*/ 146 w 156"/>
                <a:gd name="T5" fmla="*/ 41 h 157"/>
                <a:gd name="T6" fmla="*/ 138 w 156"/>
                <a:gd name="T7" fmla="*/ 28 h 157"/>
                <a:gd name="T8" fmla="*/ 127 w 156"/>
                <a:gd name="T9" fmla="*/ 18 h 157"/>
                <a:gd name="T10" fmla="*/ 116 w 156"/>
                <a:gd name="T11" fmla="*/ 10 h 157"/>
                <a:gd name="T12" fmla="*/ 102 w 156"/>
                <a:gd name="T13" fmla="*/ 4 h 157"/>
                <a:gd name="T14" fmla="*/ 86 w 156"/>
                <a:gd name="T15" fmla="*/ 0 h 157"/>
                <a:gd name="T16" fmla="*/ 70 w 156"/>
                <a:gd name="T17" fmla="*/ 0 h 157"/>
                <a:gd name="T18" fmla="*/ 54 w 156"/>
                <a:gd name="T19" fmla="*/ 4 h 157"/>
                <a:gd name="T20" fmla="*/ 40 w 156"/>
                <a:gd name="T21" fmla="*/ 10 h 157"/>
                <a:gd name="T22" fmla="*/ 29 w 156"/>
                <a:gd name="T23" fmla="*/ 18 h 157"/>
                <a:gd name="T24" fmla="*/ 18 w 156"/>
                <a:gd name="T25" fmla="*/ 28 h 157"/>
                <a:gd name="T26" fmla="*/ 10 w 156"/>
                <a:gd name="T27" fmla="*/ 41 h 157"/>
                <a:gd name="T28" fmla="*/ 4 w 156"/>
                <a:gd name="T29" fmla="*/ 55 h 157"/>
                <a:gd name="T30" fmla="*/ 2 w 156"/>
                <a:gd name="T31" fmla="*/ 71 h 157"/>
                <a:gd name="T32" fmla="*/ 2 w 156"/>
                <a:gd name="T33" fmla="*/ 86 h 157"/>
                <a:gd name="T34" fmla="*/ 4 w 156"/>
                <a:gd name="T35" fmla="*/ 102 h 157"/>
                <a:gd name="T36" fmla="*/ 10 w 156"/>
                <a:gd name="T37" fmla="*/ 116 h 157"/>
                <a:gd name="T38" fmla="*/ 18 w 156"/>
                <a:gd name="T39" fmla="*/ 129 h 157"/>
                <a:gd name="T40" fmla="*/ 29 w 156"/>
                <a:gd name="T41" fmla="*/ 140 h 157"/>
                <a:gd name="T42" fmla="*/ 40 w 156"/>
                <a:gd name="T43" fmla="*/ 149 h 157"/>
                <a:gd name="T44" fmla="*/ 54 w 156"/>
                <a:gd name="T45" fmla="*/ 154 h 157"/>
                <a:gd name="T46" fmla="*/ 70 w 156"/>
                <a:gd name="T47" fmla="*/ 157 h 157"/>
                <a:gd name="T48" fmla="*/ 86 w 156"/>
                <a:gd name="T49" fmla="*/ 157 h 157"/>
                <a:gd name="T50" fmla="*/ 102 w 156"/>
                <a:gd name="T51" fmla="*/ 154 h 157"/>
                <a:gd name="T52" fmla="*/ 116 w 156"/>
                <a:gd name="T53" fmla="*/ 149 h 157"/>
                <a:gd name="T54" fmla="*/ 127 w 156"/>
                <a:gd name="T55" fmla="*/ 140 h 157"/>
                <a:gd name="T56" fmla="*/ 138 w 156"/>
                <a:gd name="T57" fmla="*/ 129 h 157"/>
                <a:gd name="T58" fmla="*/ 146 w 156"/>
                <a:gd name="T59" fmla="*/ 116 h 157"/>
                <a:gd name="T60" fmla="*/ 152 w 156"/>
                <a:gd name="T61" fmla="*/ 102 h 157"/>
                <a:gd name="T62" fmla="*/ 154 w 156"/>
                <a:gd name="T63" fmla="*/ 86 h 157"/>
                <a:gd name="T64" fmla="*/ 150 w 156"/>
                <a:gd name="T65" fmla="*/ 79 h 157"/>
                <a:gd name="T66" fmla="*/ 149 w 156"/>
                <a:gd name="T67" fmla="*/ 93 h 157"/>
                <a:gd name="T68" fmla="*/ 145 w 156"/>
                <a:gd name="T69" fmla="*/ 107 h 157"/>
                <a:gd name="T70" fmla="*/ 129 w 156"/>
                <a:gd name="T71" fmla="*/ 132 h 157"/>
                <a:gd name="T72" fmla="*/ 106 w 156"/>
                <a:gd name="T73" fmla="*/ 147 h 157"/>
                <a:gd name="T74" fmla="*/ 93 w 156"/>
                <a:gd name="T75" fmla="*/ 152 h 157"/>
                <a:gd name="T76" fmla="*/ 78 w 156"/>
                <a:gd name="T77" fmla="*/ 153 h 157"/>
                <a:gd name="T78" fmla="*/ 64 w 156"/>
                <a:gd name="T79" fmla="*/ 152 h 157"/>
                <a:gd name="T80" fmla="*/ 50 w 156"/>
                <a:gd name="T81" fmla="*/ 147 h 157"/>
                <a:gd name="T82" fmla="*/ 27 w 156"/>
                <a:gd name="T83" fmla="*/ 132 h 157"/>
                <a:gd name="T84" fmla="*/ 11 w 156"/>
                <a:gd name="T85" fmla="*/ 107 h 157"/>
                <a:gd name="T86" fmla="*/ 7 w 156"/>
                <a:gd name="T87" fmla="*/ 93 h 157"/>
                <a:gd name="T88" fmla="*/ 6 w 156"/>
                <a:gd name="T89" fmla="*/ 79 h 157"/>
                <a:gd name="T90" fmla="*/ 7 w 156"/>
                <a:gd name="T91" fmla="*/ 63 h 157"/>
                <a:gd name="T92" fmla="*/ 11 w 156"/>
                <a:gd name="T93" fmla="*/ 49 h 157"/>
                <a:gd name="T94" fmla="*/ 27 w 156"/>
                <a:gd name="T95" fmla="*/ 27 h 157"/>
                <a:gd name="T96" fmla="*/ 50 w 156"/>
                <a:gd name="T97" fmla="*/ 11 h 157"/>
                <a:gd name="T98" fmla="*/ 64 w 156"/>
                <a:gd name="T99" fmla="*/ 7 h 157"/>
                <a:gd name="T100" fmla="*/ 78 w 156"/>
                <a:gd name="T101" fmla="*/ 5 h 157"/>
                <a:gd name="T102" fmla="*/ 93 w 156"/>
                <a:gd name="T103" fmla="*/ 7 h 157"/>
                <a:gd name="T104" fmla="*/ 106 w 156"/>
                <a:gd name="T105" fmla="*/ 11 h 157"/>
                <a:gd name="T106" fmla="*/ 129 w 156"/>
                <a:gd name="T107" fmla="*/ 27 h 157"/>
                <a:gd name="T108" fmla="*/ 145 w 156"/>
                <a:gd name="T109" fmla="*/ 49 h 157"/>
                <a:gd name="T110" fmla="*/ 149 w 156"/>
                <a:gd name="T111" fmla="*/ 63 h 157"/>
                <a:gd name="T112" fmla="*/ 150 w 156"/>
                <a:gd name="T113" fmla="*/ 79 h 15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56"/>
                <a:gd name="T172" fmla="*/ 0 h 157"/>
                <a:gd name="T173" fmla="*/ 156 w 156"/>
                <a:gd name="T174" fmla="*/ 157 h 15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56" h="157">
                  <a:moveTo>
                    <a:pt x="156" y="79"/>
                  </a:moveTo>
                  <a:lnTo>
                    <a:pt x="154" y="71"/>
                  </a:lnTo>
                  <a:lnTo>
                    <a:pt x="154" y="63"/>
                  </a:lnTo>
                  <a:lnTo>
                    <a:pt x="152" y="55"/>
                  </a:lnTo>
                  <a:lnTo>
                    <a:pt x="149" y="48"/>
                  </a:lnTo>
                  <a:lnTo>
                    <a:pt x="146" y="41"/>
                  </a:lnTo>
                  <a:lnTo>
                    <a:pt x="142" y="35"/>
                  </a:lnTo>
                  <a:lnTo>
                    <a:pt x="138" y="28"/>
                  </a:lnTo>
                  <a:lnTo>
                    <a:pt x="132" y="22"/>
                  </a:lnTo>
                  <a:lnTo>
                    <a:pt x="127" y="18"/>
                  </a:lnTo>
                  <a:lnTo>
                    <a:pt x="121" y="14"/>
                  </a:lnTo>
                  <a:lnTo>
                    <a:pt x="116" y="10"/>
                  </a:lnTo>
                  <a:lnTo>
                    <a:pt x="109" y="5"/>
                  </a:lnTo>
                  <a:lnTo>
                    <a:pt x="102" y="4"/>
                  </a:lnTo>
                  <a:lnTo>
                    <a:pt x="93" y="1"/>
                  </a:lnTo>
                  <a:lnTo>
                    <a:pt x="86" y="0"/>
                  </a:lnTo>
                  <a:lnTo>
                    <a:pt x="78" y="0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4" y="4"/>
                  </a:lnTo>
                  <a:lnTo>
                    <a:pt x="47" y="5"/>
                  </a:lnTo>
                  <a:lnTo>
                    <a:pt x="40" y="10"/>
                  </a:lnTo>
                  <a:lnTo>
                    <a:pt x="35" y="14"/>
                  </a:lnTo>
                  <a:lnTo>
                    <a:pt x="29" y="18"/>
                  </a:lnTo>
                  <a:lnTo>
                    <a:pt x="24" y="22"/>
                  </a:lnTo>
                  <a:lnTo>
                    <a:pt x="18" y="28"/>
                  </a:lnTo>
                  <a:lnTo>
                    <a:pt x="14" y="35"/>
                  </a:lnTo>
                  <a:lnTo>
                    <a:pt x="10" y="41"/>
                  </a:lnTo>
                  <a:lnTo>
                    <a:pt x="7" y="48"/>
                  </a:lnTo>
                  <a:lnTo>
                    <a:pt x="4" y="55"/>
                  </a:lnTo>
                  <a:lnTo>
                    <a:pt x="2" y="63"/>
                  </a:lnTo>
                  <a:lnTo>
                    <a:pt x="2" y="71"/>
                  </a:lnTo>
                  <a:lnTo>
                    <a:pt x="0" y="79"/>
                  </a:lnTo>
                  <a:lnTo>
                    <a:pt x="2" y="86"/>
                  </a:lnTo>
                  <a:lnTo>
                    <a:pt x="2" y="95"/>
                  </a:lnTo>
                  <a:lnTo>
                    <a:pt x="4" y="102"/>
                  </a:lnTo>
                  <a:lnTo>
                    <a:pt x="7" y="109"/>
                  </a:lnTo>
                  <a:lnTo>
                    <a:pt x="10" y="116"/>
                  </a:lnTo>
                  <a:lnTo>
                    <a:pt x="14" y="123"/>
                  </a:lnTo>
                  <a:lnTo>
                    <a:pt x="18" y="129"/>
                  </a:lnTo>
                  <a:lnTo>
                    <a:pt x="24" y="134"/>
                  </a:lnTo>
                  <a:lnTo>
                    <a:pt x="29" y="140"/>
                  </a:lnTo>
                  <a:lnTo>
                    <a:pt x="35" y="144"/>
                  </a:lnTo>
                  <a:lnTo>
                    <a:pt x="40" y="149"/>
                  </a:lnTo>
                  <a:lnTo>
                    <a:pt x="47" y="152"/>
                  </a:lnTo>
                  <a:lnTo>
                    <a:pt x="54" y="154"/>
                  </a:lnTo>
                  <a:lnTo>
                    <a:pt x="63" y="156"/>
                  </a:lnTo>
                  <a:lnTo>
                    <a:pt x="70" y="157"/>
                  </a:lnTo>
                  <a:lnTo>
                    <a:pt x="78" y="157"/>
                  </a:lnTo>
                  <a:lnTo>
                    <a:pt x="86" y="157"/>
                  </a:lnTo>
                  <a:lnTo>
                    <a:pt x="93" y="156"/>
                  </a:lnTo>
                  <a:lnTo>
                    <a:pt x="102" y="154"/>
                  </a:lnTo>
                  <a:lnTo>
                    <a:pt x="109" y="152"/>
                  </a:lnTo>
                  <a:lnTo>
                    <a:pt x="116" y="149"/>
                  </a:lnTo>
                  <a:lnTo>
                    <a:pt x="121" y="144"/>
                  </a:lnTo>
                  <a:lnTo>
                    <a:pt x="127" y="140"/>
                  </a:lnTo>
                  <a:lnTo>
                    <a:pt x="132" y="134"/>
                  </a:lnTo>
                  <a:lnTo>
                    <a:pt x="138" y="129"/>
                  </a:lnTo>
                  <a:lnTo>
                    <a:pt x="142" y="123"/>
                  </a:lnTo>
                  <a:lnTo>
                    <a:pt x="146" y="116"/>
                  </a:lnTo>
                  <a:lnTo>
                    <a:pt x="149" y="109"/>
                  </a:lnTo>
                  <a:lnTo>
                    <a:pt x="152" y="102"/>
                  </a:lnTo>
                  <a:lnTo>
                    <a:pt x="154" y="95"/>
                  </a:lnTo>
                  <a:lnTo>
                    <a:pt x="154" y="86"/>
                  </a:lnTo>
                  <a:lnTo>
                    <a:pt x="156" y="79"/>
                  </a:lnTo>
                  <a:close/>
                  <a:moveTo>
                    <a:pt x="150" y="79"/>
                  </a:moveTo>
                  <a:lnTo>
                    <a:pt x="150" y="86"/>
                  </a:lnTo>
                  <a:lnTo>
                    <a:pt x="149" y="93"/>
                  </a:lnTo>
                  <a:lnTo>
                    <a:pt x="148" y="100"/>
                  </a:lnTo>
                  <a:lnTo>
                    <a:pt x="145" y="107"/>
                  </a:lnTo>
                  <a:lnTo>
                    <a:pt x="138" y="120"/>
                  </a:lnTo>
                  <a:lnTo>
                    <a:pt x="129" y="132"/>
                  </a:lnTo>
                  <a:lnTo>
                    <a:pt x="118" y="140"/>
                  </a:lnTo>
                  <a:lnTo>
                    <a:pt x="106" y="147"/>
                  </a:lnTo>
                  <a:lnTo>
                    <a:pt x="100" y="150"/>
                  </a:lnTo>
                  <a:lnTo>
                    <a:pt x="93" y="152"/>
                  </a:lnTo>
                  <a:lnTo>
                    <a:pt x="85" y="153"/>
                  </a:lnTo>
                  <a:lnTo>
                    <a:pt x="78" y="153"/>
                  </a:lnTo>
                  <a:lnTo>
                    <a:pt x="71" y="153"/>
                  </a:lnTo>
                  <a:lnTo>
                    <a:pt x="64" y="152"/>
                  </a:lnTo>
                  <a:lnTo>
                    <a:pt x="57" y="150"/>
                  </a:lnTo>
                  <a:lnTo>
                    <a:pt x="50" y="147"/>
                  </a:lnTo>
                  <a:lnTo>
                    <a:pt x="38" y="140"/>
                  </a:lnTo>
                  <a:lnTo>
                    <a:pt x="27" y="132"/>
                  </a:lnTo>
                  <a:lnTo>
                    <a:pt x="18" y="120"/>
                  </a:lnTo>
                  <a:lnTo>
                    <a:pt x="11" y="107"/>
                  </a:lnTo>
                  <a:lnTo>
                    <a:pt x="8" y="100"/>
                  </a:lnTo>
                  <a:lnTo>
                    <a:pt x="7" y="93"/>
                  </a:lnTo>
                  <a:lnTo>
                    <a:pt x="6" y="86"/>
                  </a:lnTo>
                  <a:lnTo>
                    <a:pt x="6" y="79"/>
                  </a:lnTo>
                  <a:lnTo>
                    <a:pt x="6" y="71"/>
                  </a:lnTo>
                  <a:lnTo>
                    <a:pt x="7" y="63"/>
                  </a:lnTo>
                  <a:lnTo>
                    <a:pt x="8" y="56"/>
                  </a:lnTo>
                  <a:lnTo>
                    <a:pt x="11" y="49"/>
                  </a:lnTo>
                  <a:lnTo>
                    <a:pt x="18" y="38"/>
                  </a:lnTo>
                  <a:lnTo>
                    <a:pt x="27" y="27"/>
                  </a:lnTo>
                  <a:lnTo>
                    <a:pt x="38" y="18"/>
                  </a:lnTo>
                  <a:lnTo>
                    <a:pt x="50" y="11"/>
                  </a:lnTo>
                  <a:lnTo>
                    <a:pt x="57" y="8"/>
                  </a:lnTo>
                  <a:lnTo>
                    <a:pt x="64" y="7"/>
                  </a:lnTo>
                  <a:lnTo>
                    <a:pt x="71" y="5"/>
                  </a:lnTo>
                  <a:lnTo>
                    <a:pt x="78" y="5"/>
                  </a:lnTo>
                  <a:lnTo>
                    <a:pt x="85" y="5"/>
                  </a:lnTo>
                  <a:lnTo>
                    <a:pt x="93" y="7"/>
                  </a:lnTo>
                  <a:lnTo>
                    <a:pt x="100" y="8"/>
                  </a:lnTo>
                  <a:lnTo>
                    <a:pt x="106" y="11"/>
                  </a:lnTo>
                  <a:lnTo>
                    <a:pt x="118" y="18"/>
                  </a:lnTo>
                  <a:lnTo>
                    <a:pt x="129" y="27"/>
                  </a:lnTo>
                  <a:lnTo>
                    <a:pt x="138" y="38"/>
                  </a:lnTo>
                  <a:lnTo>
                    <a:pt x="145" y="49"/>
                  </a:lnTo>
                  <a:lnTo>
                    <a:pt x="148" y="56"/>
                  </a:lnTo>
                  <a:lnTo>
                    <a:pt x="149" y="63"/>
                  </a:lnTo>
                  <a:lnTo>
                    <a:pt x="150" y="71"/>
                  </a:lnTo>
                  <a:lnTo>
                    <a:pt x="150" y="79"/>
                  </a:lnTo>
                  <a:close/>
                </a:path>
              </a:pathLst>
            </a:custGeom>
            <a:solidFill>
              <a:srgbClr val="E3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4" name="Freeform 423"/>
            <p:cNvSpPr>
              <a:spLocks noEditPoints="1"/>
            </p:cNvSpPr>
            <p:nvPr/>
          </p:nvSpPr>
          <p:spPr bwMode="auto">
            <a:xfrm>
              <a:off x="4410" y="2389"/>
              <a:ext cx="150" cy="154"/>
            </a:xfrm>
            <a:custGeom>
              <a:avLst/>
              <a:gdLst>
                <a:gd name="T0" fmla="*/ 150 w 150"/>
                <a:gd name="T1" fmla="*/ 69 h 154"/>
                <a:gd name="T2" fmla="*/ 147 w 150"/>
                <a:gd name="T3" fmla="*/ 54 h 154"/>
                <a:gd name="T4" fmla="*/ 138 w 150"/>
                <a:gd name="T5" fmla="*/ 34 h 154"/>
                <a:gd name="T6" fmla="*/ 117 w 150"/>
                <a:gd name="T7" fmla="*/ 13 h 154"/>
                <a:gd name="T8" fmla="*/ 97 w 150"/>
                <a:gd name="T9" fmla="*/ 3 h 154"/>
                <a:gd name="T10" fmla="*/ 83 w 150"/>
                <a:gd name="T11" fmla="*/ 0 h 154"/>
                <a:gd name="T12" fmla="*/ 68 w 150"/>
                <a:gd name="T13" fmla="*/ 0 h 154"/>
                <a:gd name="T14" fmla="*/ 53 w 150"/>
                <a:gd name="T15" fmla="*/ 3 h 154"/>
                <a:gd name="T16" fmla="*/ 33 w 150"/>
                <a:gd name="T17" fmla="*/ 13 h 154"/>
                <a:gd name="T18" fmla="*/ 12 w 150"/>
                <a:gd name="T19" fmla="*/ 34 h 154"/>
                <a:gd name="T20" fmla="*/ 4 w 150"/>
                <a:gd name="T21" fmla="*/ 54 h 154"/>
                <a:gd name="T22" fmla="*/ 0 w 150"/>
                <a:gd name="T23" fmla="*/ 69 h 154"/>
                <a:gd name="T24" fmla="*/ 0 w 150"/>
                <a:gd name="T25" fmla="*/ 84 h 154"/>
                <a:gd name="T26" fmla="*/ 4 w 150"/>
                <a:gd name="T27" fmla="*/ 100 h 154"/>
                <a:gd name="T28" fmla="*/ 12 w 150"/>
                <a:gd name="T29" fmla="*/ 120 h 154"/>
                <a:gd name="T30" fmla="*/ 33 w 150"/>
                <a:gd name="T31" fmla="*/ 140 h 154"/>
                <a:gd name="T32" fmla="*/ 53 w 150"/>
                <a:gd name="T33" fmla="*/ 150 h 154"/>
                <a:gd name="T34" fmla="*/ 68 w 150"/>
                <a:gd name="T35" fmla="*/ 152 h 154"/>
                <a:gd name="T36" fmla="*/ 83 w 150"/>
                <a:gd name="T37" fmla="*/ 152 h 154"/>
                <a:gd name="T38" fmla="*/ 97 w 150"/>
                <a:gd name="T39" fmla="*/ 150 h 154"/>
                <a:gd name="T40" fmla="*/ 117 w 150"/>
                <a:gd name="T41" fmla="*/ 140 h 154"/>
                <a:gd name="T42" fmla="*/ 138 w 150"/>
                <a:gd name="T43" fmla="*/ 120 h 154"/>
                <a:gd name="T44" fmla="*/ 147 w 150"/>
                <a:gd name="T45" fmla="*/ 100 h 154"/>
                <a:gd name="T46" fmla="*/ 150 w 150"/>
                <a:gd name="T47" fmla="*/ 84 h 154"/>
                <a:gd name="T48" fmla="*/ 145 w 150"/>
                <a:gd name="T49" fmla="*/ 77 h 154"/>
                <a:gd name="T50" fmla="*/ 143 w 150"/>
                <a:gd name="T51" fmla="*/ 91 h 154"/>
                <a:gd name="T52" fmla="*/ 139 w 150"/>
                <a:gd name="T53" fmla="*/ 104 h 154"/>
                <a:gd name="T54" fmla="*/ 125 w 150"/>
                <a:gd name="T55" fmla="*/ 127 h 154"/>
                <a:gd name="T56" fmla="*/ 103 w 150"/>
                <a:gd name="T57" fmla="*/ 142 h 154"/>
                <a:gd name="T58" fmla="*/ 89 w 150"/>
                <a:gd name="T59" fmla="*/ 147 h 154"/>
                <a:gd name="T60" fmla="*/ 75 w 150"/>
                <a:gd name="T61" fmla="*/ 148 h 154"/>
                <a:gd name="T62" fmla="*/ 61 w 150"/>
                <a:gd name="T63" fmla="*/ 147 h 154"/>
                <a:gd name="T64" fmla="*/ 47 w 150"/>
                <a:gd name="T65" fmla="*/ 142 h 154"/>
                <a:gd name="T66" fmla="*/ 25 w 150"/>
                <a:gd name="T67" fmla="*/ 127 h 154"/>
                <a:gd name="T68" fmla="*/ 11 w 150"/>
                <a:gd name="T69" fmla="*/ 104 h 154"/>
                <a:gd name="T70" fmla="*/ 7 w 150"/>
                <a:gd name="T71" fmla="*/ 91 h 154"/>
                <a:gd name="T72" fmla="*/ 5 w 150"/>
                <a:gd name="T73" fmla="*/ 77 h 154"/>
                <a:gd name="T74" fmla="*/ 7 w 150"/>
                <a:gd name="T75" fmla="*/ 63 h 154"/>
                <a:gd name="T76" fmla="*/ 11 w 150"/>
                <a:gd name="T77" fmla="*/ 49 h 154"/>
                <a:gd name="T78" fmla="*/ 25 w 150"/>
                <a:gd name="T79" fmla="*/ 26 h 154"/>
                <a:gd name="T80" fmla="*/ 47 w 150"/>
                <a:gd name="T81" fmla="*/ 10 h 154"/>
                <a:gd name="T82" fmla="*/ 61 w 150"/>
                <a:gd name="T83" fmla="*/ 6 h 154"/>
                <a:gd name="T84" fmla="*/ 75 w 150"/>
                <a:gd name="T85" fmla="*/ 5 h 154"/>
                <a:gd name="T86" fmla="*/ 89 w 150"/>
                <a:gd name="T87" fmla="*/ 6 h 154"/>
                <a:gd name="T88" fmla="*/ 103 w 150"/>
                <a:gd name="T89" fmla="*/ 10 h 154"/>
                <a:gd name="T90" fmla="*/ 125 w 150"/>
                <a:gd name="T91" fmla="*/ 26 h 154"/>
                <a:gd name="T92" fmla="*/ 139 w 150"/>
                <a:gd name="T93" fmla="*/ 49 h 154"/>
                <a:gd name="T94" fmla="*/ 143 w 150"/>
                <a:gd name="T95" fmla="*/ 63 h 154"/>
                <a:gd name="T96" fmla="*/ 145 w 150"/>
                <a:gd name="T97" fmla="*/ 77 h 15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50"/>
                <a:gd name="T148" fmla="*/ 0 h 154"/>
                <a:gd name="T149" fmla="*/ 150 w 150"/>
                <a:gd name="T150" fmla="*/ 154 h 15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50" h="154">
                  <a:moveTo>
                    <a:pt x="150" y="77"/>
                  </a:moveTo>
                  <a:lnTo>
                    <a:pt x="150" y="69"/>
                  </a:lnTo>
                  <a:lnTo>
                    <a:pt x="149" y="61"/>
                  </a:lnTo>
                  <a:lnTo>
                    <a:pt x="147" y="54"/>
                  </a:lnTo>
                  <a:lnTo>
                    <a:pt x="145" y="47"/>
                  </a:lnTo>
                  <a:lnTo>
                    <a:pt x="138" y="34"/>
                  </a:lnTo>
                  <a:lnTo>
                    <a:pt x="128" y="23"/>
                  </a:lnTo>
                  <a:lnTo>
                    <a:pt x="117" y="13"/>
                  </a:lnTo>
                  <a:lnTo>
                    <a:pt x="104" y="6"/>
                  </a:lnTo>
                  <a:lnTo>
                    <a:pt x="97" y="3"/>
                  </a:lnTo>
                  <a:lnTo>
                    <a:pt x="90" y="2"/>
                  </a:lnTo>
                  <a:lnTo>
                    <a:pt x="83" y="0"/>
                  </a:lnTo>
                  <a:lnTo>
                    <a:pt x="75" y="0"/>
                  </a:lnTo>
                  <a:lnTo>
                    <a:pt x="68" y="0"/>
                  </a:lnTo>
                  <a:lnTo>
                    <a:pt x="60" y="2"/>
                  </a:lnTo>
                  <a:lnTo>
                    <a:pt x="53" y="3"/>
                  </a:lnTo>
                  <a:lnTo>
                    <a:pt x="46" y="6"/>
                  </a:lnTo>
                  <a:lnTo>
                    <a:pt x="33" y="13"/>
                  </a:lnTo>
                  <a:lnTo>
                    <a:pt x="22" y="23"/>
                  </a:lnTo>
                  <a:lnTo>
                    <a:pt x="12" y="34"/>
                  </a:lnTo>
                  <a:lnTo>
                    <a:pt x="5" y="47"/>
                  </a:lnTo>
                  <a:lnTo>
                    <a:pt x="4" y="54"/>
                  </a:lnTo>
                  <a:lnTo>
                    <a:pt x="1" y="61"/>
                  </a:lnTo>
                  <a:lnTo>
                    <a:pt x="0" y="69"/>
                  </a:lnTo>
                  <a:lnTo>
                    <a:pt x="0" y="77"/>
                  </a:lnTo>
                  <a:lnTo>
                    <a:pt x="0" y="84"/>
                  </a:lnTo>
                  <a:lnTo>
                    <a:pt x="1" y="93"/>
                  </a:lnTo>
                  <a:lnTo>
                    <a:pt x="4" y="100"/>
                  </a:lnTo>
                  <a:lnTo>
                    <a:pt x="5" y="107"/>
                  </a:lnTo>
                  <a:lnTo>
                    <a:pt x="12" y="120"/>
                  </a:lnTo>
                  <a:lnTo>
                    <a:pt x="22" y="131"/>
                  </a:lnTo>
                  <a:lnTo>
                    <a:pt x="33" y="140"/>
                  </a:lnTo>
                  <a:lnTo>
                    <a:pt x="46" y="147"/>
                  </a:lnTo>
                  <a:lnTo>
                    <a:pt x="53" y="150"/>
                  </a:lnTo>
                  <a:lnTo>
                    <a:pt x="60" y="152"/>
                  </a:lnTo>
                  <a:lnTo>
                    <a:pt x="68" y="152"/>
                  </a:lnTo>
                  <a:lnTo>
                    <a:pt x="75" y="154"/>
                  </a:lnTo>
                  <a:lnTo>
                    <a:pt x="83" y="152"/>
                  </a:lnTo>
                  <a:lnTo>
                    <a:pt x="90" y="152"/>
                  </a:lnTo>
                  <a:lnTo>
                    <a:pt x="97" y="150"/>
                  </a:lnTo>
                  <a:lnTo>
                    <a:pt x="104" y="147"/>
                  </a:lnTo>
                  <a:lnTo>
                    <a:pt x="117" y="140"/>
                  </a:lnTo>
                  <a:lnTo>
                    <a:pt x="128" y="131"/>
                  </a:lnTo>
                  <a:lnTo>
                    <a:pt x="138" y="120"/>
                  </a:lnTo>
                  <a:lnTo>
                    <a:pt x="145" y="107"/>
                  </a:lnTo>
                  <a:lnTo>
                    <a:pt x="147" y="100"/>
                  </a:lnTo>
                  <a:lnTo>
                    <a:pt x="149" y="93"/>
                  </a:lnTo>
                  <a:lnTo>
                    <a:pt x="150" y="84"/>
                  </a:lnTo>
                  <a:lnTo>
                    <a:pt x="150" y="77"/>
                  </a:lnTo>
                  <a:close/>
                  <a:moveTo>
                    <a:pt x="145" y="77"/>
                  </a:moveTo>
                  <a:lnTo>
                    <a:pt x="145" y="84"/>
                  </a:lnTo>
                  <a:lnTo>
                    <a:pt x="143" y="91"/>
                  </a:lnTo>
                  <a:lnTo>
                    <a:pt x="142" y="98"/>
                  </a:lnTo>
                  <a:lnTo>
                    <a:pt x="139" y="104"/>
                  </a:lnTo>
                  <a:lnTo>
                    <a:pt x="133" y="117"/>
                  </a:lnTo>
                  <a:lnTo>
                    <a:pt x="125" y="127"/>
                  </a:lnTo>
                  <a:lnTo>
                    <a:pt x="114" y="135"/>
                  </a:lnTo>
                  <a:lnTo>
                    <a:pt x="103" y="142"/>
                  </a:lnTo>
                  <a:lnTo>
                    <a:pt x="96" y="145"/>
                  </a:lnTo>
                  <a:lnTo>
                    <a:pt x="89" y="147"/>
                  </a:lnTo>
                  <a:lnTo>
                    <a:pt x="82" y="148"/>
                  </a:lnTo>
                  <a:lnTo>
                    <a:pt x="75" y="148"/>
                  </a:lnTo>
                  <a:lnTo>
                    <a:pt x="68" y="148"/>
                  </a:lnTo>
                  <a:lnTo>
                    <a:pt x="61" y="147"/>
                  </a:lnTo>
                  <a:lnTo>
                    <a:pt x="54" y="145"/>
                  </a:lnTo>
                  <a:lnTo>
                    <a:pt x="47" y="142"/>
                  </a:lnTo>
                  <a:lnTo>
                    <a:pt x="36" y="135"/>
                  </a:lnTo>
                  <a:lnTo>
                    <a:pt x="25" y="127"/>
                  </a:lnTo>
                  <a:lnTo>
                    <a:pt x="17" y="117"/>
                  </a:lnTo>
                  <a:lnTo>
                    <a:pt x="11" y="104"/>
                  </a:lnTo>
                  <a:lnTo>
                    <a:pt x="8" y="98"/>
                  </a:lnTo>
                  <a:lnTo>
                    <a:pt x="7" y="91"/>
                  </a:lnTo>
                  <a:lnTo>
                    <a:pt x="5" y="84"/>
                  </a:lnTo>
                  <a:lnTo>
                    <a:pt x="5" y="77"/>
                  </a:lnTo>
                  <a:lnTo>
                    <a:pt x="5" y="70"/>
                  </a:lnTo>
                  <a:lnTo>
                    <a:pt x="7" y="63"/>
                  </a:lnTo>
                  <a:lnTo>
                    <a:pt x="8" y="56"/>
                  </a:lnTo>
                  <a:lnTo>
                    <a:pt x="11" y="49"/>
                  </a:lnTo>
                  <a:lnTo>
                    <a:pt x="17" y="37"/>
                  </a:lnTo>
                  <a:lnTo>
                    <a:pt x="25" y="26"/>
                  </a:lnTo>
                  <a:lnTo>
                    <a:pt x="36" y="17"/>
                  </a:lnTo>
                  <a:lnTo>
                    <a:pt x="47" y="10"/>
                  </a:lnTo>
                  <a:lnTo>
                    <a:pt x="54" y="9"/>
                  </a:lnTo>
                  <a:lnTo>
                    <a:pt x="61" y="6"/>
                  </a:lnTo>
                  <a:lnTo>
                    <a:pt x="68" y="6"/>
                  </a:lnTo>
                  <a:lnTo>
                    <a:pt x="75" y="5"/>
                  </a:lnTo>
                  <a:lnTo>
                    <a:pt x="82" y="6"/>
                  </a:lnTo>
                  <a:lnTo>
                    <a:pt x="89" y="6"/>
                  </a:lnTo>
                  <a:lnTo>
                    <a:pt x="96" y="9"/>
                  </a:lnTo>
                  <a:lnTo>
                    <a:pt x="103" y="10"/>
                  </a:lnTo>
                  <a:lnTo>
                    <a:pt x="114" y="17"/>
                  </a:lnTo>
                  <a:lnTo>
                    <a:pt x="125" y="26"/>
                  </a:lnTo>
                  <a:lnTo>
                    <a:pt x="133" y="37"/>
                  </a:lnTo>
                  <a:lnTo>
                    <a:pt x="139" y="49"/>
                  </a:lnTo>
                  <a:lnTo>
                    <a:pt x="142" y="56"/>
                  </a:lnTo>
                  <a:lnTo>
                    <a:pt x="143" y="63"/>
                  </a:lnTo>
                  <a:lnTo>
                    <a:pt x="145" y="70"/>
                  </a:lnTo>
                  <a:lnTo>
                    <a:pt x="145" y="77"/>
                  </a:lnTo>
                  <a:close/>
                </a:path>
              </a:pathLst>
            </a:custGeom>
            <a:solidFill>
              <a:srgbClr val="E3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5" name="Freeform 424"/>
            <p:cNvSpPr>
              <a:spLocks noEditPoints="1"/>
            </p:cNvSpPr>
            <p:nvPr/>
          </p:nvSpPr>
          <p:spPr bwMode="auto">
            <a:xfrm>
              <a:off x="4413" y="2392"/>
              <a:ext cx="144" cy="148"/>
            </a:xfrm>
            <a:custGeom>
              <a:avLst/>
              <a:gdLst>
                <a:gd name="T0" fmla="*/ 144 w 144"/>
                <a:gd name="T1" fmla="*/ 66 h 148"/>
                <a:gd name="T2" fmla="*/ 142 w 144"/>
                <a:gd name="T3" fmla="*/ 51 h 148"/>
                <a:gd name="T4" fmla="*/ 132 w 144"/>
                <a:gd name="T5" fmla="*/ 33 h 148"/>
                <a:gd name="T6" fmla="*/ 112 w 144"/>
                <a:gd name="T7" fmla="*/ 13 h 148"/>
                <a:gd name="T8" fmla="*/ 94 w 144"/>
                <a:gd name="T9" fmla="*/ 3 h 148"/>
                <a:gd name="T10" fmla="*/ 79 w 144"/>
                <a:gd name="T11" fmla="*/ 0 h 148"/>
                <a:gd name="T12" fmla="*/ 65 w 144"/>
                <a:gd name="T13" fmla="*/ 0 h 148"/>
                <a:gd name="T14" fmla="*/ 51 w 144"/>
                <a:gd name="T15" fmla="*/ 3 h 148"/>
                <a:gd name="T16" fmla="*/ 32 w 144"/>
                <a:gd name="T17" fmla="*/ 13 h 148"/>
                <a:gd name="T18" fmla="*/ 12 w 144"/>
                <a:gd name="T19" fmla="*/ 33 h 148"/>
                <a:gd name="T20" fmla="*/ 2 w 144"/>
                <a:gd name="T21" fmla="*/ 51 h 148"/>
                <a:gd name="T22" fmla="*/ 0 w 144"/>
                <a:gd name="T23" fmla="*/ 66 h 148"/>
                <a:gd name="T24" fmla="*/ 0 w 144"/>
                <a:gd name="T25" fmla="*/ 81 h 148"/>
                <a:gd name="T26" fmla="*/ 2 w 144"/>
                <a:gd name="T27" fmla="*/ 95 h 148"/>
                <a:gd name="T28" fmla="*/ 12 w 144"/>
                <a:gd name="T29" fmla="*/ 115 h 148"/>
                <a:gd name="T30" fmla="*/ 32 w 144"/>
                <a:gd name="T31" fmla="*/ 135 h 148"/>
                <a:gd name="T32" fmla="*/ 51 w 144"/>
                <a:gd name="T33" fmla="*/ 145 h 148"/>
                <a:gd name="T34" fmla="*/ 65 w 144"/>
                <a:gd name="T35" fmla="*/ 148 h 148"/>
                <a:gd name="T36" fmla="*/ 79 w 144"/>
                <a:gd name="T37" fmla="*/ 148 h 148"/>
                <a:gd name="T38" fmla="*/ 94 w 144"/>
                <a:gd name="T39" fmla="*/ 145 h 148"/>
                <a:gd name="T40" fmla="*/ 112 w 144"/>
                <a:gd name="T41" fmla="*/ 135 h 148"/>
                <a:gd name="T42" fmla="*/ 132 w 144"/>
                <a:gd name="T43" fmla="*/ 115 h 148"/>
                <a:gd name="T44" fmla="*/ 142 w 144"/>
                <a:gd name="T45" fmla="*/ 95 h 148"/>
                <a:gd name="T46" fmla="*/ 144 w 144"/>
                <a:gd name="T47" fmla="*/ 81 h 148"/>
                <a:gd name="T48" fmla="*/ 140 w 144"/>
                <a:gd name="T49" fmla="*/ 74 h 148"/>
                <a:gd name="T50" fmla="*/ 135 w 144"/>
                <a:gd name="T51" fmla="*/ 101 h 148"/>
                <a:gd name="T52" fmla="*/ 119 w 144"/>
                <a:gd name="T53" fmla="*/ 122 h 148"/>
                <a:gd name="T54" fmla="*/ 98 w 144"/>
                <a:gd name="T55" fmla="*/ 137 h 148"/>
                <a:gd name="T56" fmla="*/ 72 w 144"/>
                <a:gd name="T57" fmla="*/ 142 h 148"/>
                <a:gd name="T58" fmla="*/ 46 w 144"/>
                <a:gd name="T59" fmla="*/ 137 h 148"/>
                <a:gd name="T60" fmla="*/ 25 w 144"/>
                <a:gd name="T61" fmla="*/ 122 h 148"/>
                <a:gd name="T62" fmla="*/ 9 w 144"/>
                <a:gd name="T63" fmla="*/ 101 h 148"/>
                <a:gd name="T64" fmla="*/ 5 w 144"/>
                <a:gd name="T65" fmla="*/ 74 h 148"/>
                <a:gd name="T66" fmla="*/ 9 w 144"/>
                <a:gd name="T67" fmla="*/ 47 h 148"/>
                <a:gd name="T68" fmla="*/ 25 w 144"/>
                <a:gd name="T69" fmla="*/ 24 h 148"/>
                <a:gd name="T70" fmla="*/ 46 w 144"/>
                <a:gd name="T71" fmla="*/ 10 h 148"/>
                <a:gd name="T72" fmla="*/ 72 w 144"/>
                <a:gd name="T73" fmla="*/ 5 h 148"/>
                <a:gd name="T74" fmla="*/ 98 w 144"/>
                <a:gd name="T75" fmla="*/ 10 h 148"/>
                <a:gd name="T76" fmla="*/ 119 w 144"/>
                <a:gd name="T77" fmla="*/ 24 h 148"/>
                <a:gd name="T78" fmla="*/ 135 w 144"/>
                <a:gd name="T79" fmla="*/ 47 h 148"/>
                <a:gd name="T80" fmla="*/ 140 w 144"/>
                <a:gd name="T81" fmla="*/ 74 h 14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4"/>
                <a:gd name="T124" fmla="*/ 0 h 148"/>
                <a:gd name="T125" fmla="*/ 144 w 144"/>
                <a:gd name="T126" fmla="*/ 148 h 14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4" h="148">
                  <a:moveTo>
                    <a:pt x="144" y="74"/>
                  </a:moveTo>
                  <a:lnTo>
                    <a:pt x="144" y="66"/>
                  </a:lnTo>
                  <a:lnTo>
                    <a:pt x="143" y="58"/>
                  </a:lnTo>
                  <a:lnTo>
                    <a:pt x="142" y="51"/>
                  </a:lnTo>
                  <a:lnTo>
                    <a:pt x="139" y="44"/>
                  </a:lnTo>
                  <a:lnTo>
                    <a:pt x="132" y="33"/>
                  </a:lnTo>
                  <a:lnTo>
                    <a:pt x="123" y="22"/>
                  </a:lnTo>
                  <a:lnTo>
                    <a:pt x="112" y="13"/>
                  </a:lnTo>
                  <a:lnTo>
                    <a:pt x="100" y="6"/>
                  </a:lnTo>
                  <a:lnTo>
                    <a:pt x="94" y="3"/>
                  </a:lnTo>
                  <a:lnTo>
                    <a:pt x="87" y="2"/>
                  </a:lnTo>
                  <a:lnTo>
                    <a:pt x="79" y="0"/>
                  </a:lnTo>
                  <a:lnTo>
                    <a:pt x="72" y="0"/>
                  </a:lnTo>
                  <a:lnTo>
                    <a:pt x="65" y="0"/>
                  </a:lnTo>
                  <a:lnTo>
                    <a:pt x="58" y="2"/>
                  </a:lnTo>
                  <a:lnTo>
                    <a:pt x="51" y="3"/>
                  </a:lnTo>
                  <a:lnTo>
                    <a:pt x="44" y="6"/>
                  </a:lnTo>
                  <a:lnTo>
                    <a:pt x="32" y="13"/>
                  </a:lnTo>
                  <a:lnTo>
                    <a:pt x="21" y="22"/>
                  </a:lnTo>
                  <a:lnTo>
                    <a:pt x="12" y="33"/>
                  </a:lnTo>
                  <a:lnTo>
                    <a:pt x="5" y="44"/>
                  </a:lnTo>
                  <a:lnTo>
                    <a:pt x="2" y="51"/>
                  </a:lnTo>
                  <a:lnTo>
                    <a:pt x="1" y="58"/>
                  </a:lnTo>
                  <a:lnTo>
                    <a:pt x="0" y="66"/>
                  </a:lnTo>
                  <a:lnTo>
                    <a:pt x="0" y="74"/>
                  </a:lnTo>
                  <a:lnTo>
                    <a:pt x="0" y="81"/>
                  </a:lnTo>
                  <a:lnTo>
                    <a:pt x="1" y="88"/>
                  </a:lnTo>
                  <a:lnTo>
                    <a:pt x="2" y="95"/>
                  </a:lnTo>
                  <a:lnTo>
                    <a:pt x="5" y="102"/>
                  </a:lnTo>
                  <a:lnTo>
                    <a:pt x="12" y="115"/>
                  </a:lnTo>
                  <a:lnTo>
                    <a:pt x="21" y="127"/>
                  </a:lnTo>
                  <a:lnTo>
                    <a:pt x="32" y="135"/>
                  </a:lnTo>
                  <a:lnTo>
                    <a:pt x="44" y="142"/>
                  </a:lnTo>
                  <a:lnTo>
                    <a:pt x="51" y="145"/>
                  </a:lnTo>
                  <a:lnTo>
                    <a:pt x="58" y="147"/>
                  </a:lnTo>
                  <a:lnTo>
                    <a:pt x="65" y="148"/>
                  </a:lnTo>
                  <a:lnTo>
                    <a:pt x="72" y="148"/>
                  </a:lnTo>
                  <a:lnTo>
                    <a:pt x="79" y="148"/>
                  </a:lnTo>
                  <a:lnTo>
                    <a:pt x="87" y="147"/>
                  </a:lnTo>
                  <a:lnTo>
                    <a:pt x="94" y="145"/>
                  </a:lnTo>
                  <a:lnTo>
                    <a:pt x="100" y="142"/>
                  </a:lnTo>
                  <a:lnTo>
                    <a:pt x="112" y="135"/>
                  </a:lnTo>
                  <a:lnTo>
                    <a:pt x="123" y="127"/>
                  </a:lnTo>
                  <a:lnTo>
                    <a:pt x="132" y="115"/>
                  </a:lnTo>
                  <a:lnTo>
                    <a:pt x="139" y="102"/>
                  </a:lnTo>
                  <a:lnTo>
                    <a:pt x="142" y="95"/>
                  </a:lnTo>
                  <a:lnTo>
                    <a:pt x="143" y="88"/>
                  </a:lnTo>
                  <a:lnTo>
                    <a:pt x="144" y="81"/>
                  </a:lnTo>
                  <a:lnTo>
                    <a:pt x="144" y="74"/>
                  </a:lnTo>
                  <a:close/>
                  <a:moveTo>
                    <a:pt x="140" y="74"/>
                  </a:moveTo>
                  <a:lnTo>
                    <a:pt x="139" y="88"/>
                  </a:lnTo>
                  <a:lnTo>
                    <a:pt x="135" y="101"/>
                  </a:lnTo>
                  <a:lnTo>
                    <a:pt x="128" y="112"/>
                  </a:lnTo>
                  <a:lnTo>
                    <a:pt x="119" y="122"/>
                  </a:lnTo>
                  <a:lnTo>
                    <a:pt x="110" y="131"/>
                  </a:lnTo>
                  <a:lnTo>
                    <a:pt x="98" y="137"/>
                  </a:lnTo>
                  <a:lnTo>
                    <a:pt x="86" y="141"/>
                  </a:lnTo>
                  <a:lnTo>
                    <a:pt x="72" y="142"/>
                  </a:lnTo>
                  <a:lnTo>
                    <a:pt x="58" y="141"/>
                  </a:lnTo>
                  <a:lnTo>
                    <a:pt x="46" y="137"/>
                  </a:lnTo>
                  <a:lnTo>
                    <a:pt x="34" y="131"/>
                  </a:lnTo>
                  <a:lnTo>
                    <a:pt x="25" y="122"/>
                  </a:lnTo>
                  <a:lnTo>
                    <a:pt x="16" y="112"/>
                  </a:lnTo>
                  <a:lnTo>
                    <a:pt x="9" y="101"/>
                  </a:lnTo>
                  <a:lnTo>
                    <a:pt x="5" y="88"/>
                  </a:lnTo>
                  <a:lnTo>
                    <a:pt x="5" y="74"/>
                  </a:lnTo>
                  <a:lnTo>
                    <a:pt x="5" y="60"/>
                  </a:lnTo>
                  <a:lnTo>
                    <a:pt x="9" y="47"/>
                  </a:lnTo>
                  <a:lnTo>
                    <a:pt x="16" y="36"/>
                  </a:lnTo>
                  <a:lnTo>
                    <a:pt x="25" y="24"/>
                  </a:lnTo>
                  <a:lnTo>
                    <a:pt x="34" y="17"/>
                  </a:lnTo>
                  <a:lnTo>
                    <a:pt x="46" y="10"/>
                  </a:lnTo>
                  <a:lnTo>
                    <a:pt x="58" y="6"/>
                  </a:lnTo>
                  <a:lnTo>
                    <a:pt x="72" y="5"/>
                  </a:lnTo>
                  <a:lnTo>
                    <a:pt x="86" y="6"/>
                  </a:lnTo>
                  <a:lnTo>
                    <a:pt x="98" y="10"/>
                  </a:lnTo>
                  <a:lnTo>
                    <a:pt x="110" y="17"/>
                  </a:lnTo>
                  <a:lnTo>
                    <a:pt x="119" y="24"/>
                  </a:lnTo>
                  <a:lnTo>
                    <a:pt x="128" y="36"/>
                  </a:lnTo>
                  <a:lnTo>
                    <a:pt x="135" y="47"/>
                  </a:lnTo>
                  <a:lnTo>
                    <a:pt x="139" y="60"/>
                  </a:lnTo>
                  <a:lnTo>
                    <a:pt x="140" y="74"/>
                  </a:lnTo>
                  <a:close/>
                </a:path>
              </a:pathLst>
            </a:custGeom>
            <a:solidFill>
              <a:srgbClr val="E3EB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6" name="Freeform 425"/>
            <p:cNvSpPr>
              <a:spLocks noEditPoints="1"/>
            </p:cNvSpPr>
            <p:nvPr/>
          </p:nvSpPr>
          <p:spPr bwMode="auto">
            <a:xfrm>
              <a:off x="4415" y="2394"/>
              <a:ext cx="140" cy="143"/>
            </a:xfrm>
            <a:custGeom>
              <a:avLst/>
              <a:gdLst>
                <a:gd name="T0" fmla="*/ 140 w 140"/>
                <a:gd name="T1" fmla="*/ 65 h 143"/>
                <a:gd name="T2" fmla="*/ 137 w 140"/>
                <a:gd name="T3" fmla="*/ 51 h 143"/>
                <a:gd name="T4" fmla="*/ 128 w 140"/>
                <a:gd name="T5" fmla="*/ 32 h 143"/>
                <a:gd name="T6" fmla="*/ 109 w 140"/>
                <a:gd name="T7" fmla="*/ 12 h 143"/>
                <a:gd name="T8" fmla="*/ 91 w 140"/>
                <a:gd name="T9" fmla="*/ 4 h 143"/>
                <a:gd name="T10" fmla="*/ 77 w 140"/>
                <a:gd name="T11" fmla="*/ 1 h 143"/>
                <a:gd name="T12" fmla="*/ 63 w 140"/>
                <a:gd name="T13" fmla="*/ 1 h 143"/>
                <a:gd name="T14" fmla="*/ 49 w 140"/>
                <a:gd name="T15" fmla="*/ 4 h 143"/>
                <a:gd name="T16" fmla="*/ 31 w 140"/>
                <a:gd name="T17" fmla="*/ 12 h 143"/>
                <a:gd name="T18" fmla="*/ 12 w 140"/>
                <a:gd name="T19" fmla="*/ 32 h 143"/>
                <a:gd name="T20" fmla="*/ 3 w 140"/>
                <a:gd name="T21" fmla="*/ 51 h 143"/>
                <a:gd name="T22" fmla="*/ 0 w 140"/>
                <a:gd name="T23" fmla="*/ 65 h 143"/>
                <a:gd name="T24" fmla="*/ 0 w 140"/>
                <a:gd name="T25" fmla="*/ 79 h 143"/>
                <a:gd name="T26" fmla="*/ 3 w 140"/>
                <a:gd name="T27" fmla="*/ 93 h 143"/>
                <a:gd name="T28" fmla="*/ 12 w 140"/>
                <a:gd name="T29" fmla="*/ 112 h 143"/>
                <a:gd name="T30" fmla="*/ 31 w 140"/>
                <a:gd name="T31" fmla="*/ 130 h 143"/>
                <a:gd name="T32" fmla="*/ 49 w 140"/>
                <a:gd name="T33" fmla="*/ 140 h 143"/>
                <a:gd name="T34" fmla="*/ 63 w 140"/>
                <a:gd name="T35" fmla="*/ 143 h 143"/>
                <a:gd name="T36" fmla="*/ 77 w 140"/>
                <a:gd name="T37" fmla="*/ 143 h 143"/>
                <a:gd name="T38" fmla="*/ 91 w 140"/>
                <a:gd name="T39" fmla="*/ 140 h 143"/>
                <a:gd name="T40" fmla="*/ 109 w 140"/>
                <a:gd name="T41" fmla="*/ 130 h 143"/>
                <a:gd name="T42" fmla="*/ 128 w 140"/>
                <a:gd name="T43" fmla="*/ 112 h 143"/>
                <a:gd name="T44" fmla="*/ 137 w 140"/>
                <a:gd name="T45" fmla="*/ 93 h 143"/>
                <a:gd name="T46" fmla="*/ 140 w 140"/>
                <a:gd name="T47" fmla="*/ 79 h 143"/>
                <a:gd name="T48" fmla="*/ 135 w 140"/>
                <a:gd name="T49" fmla="*/ 72 h 143"/>
                <a:gd name="T50" fmla="*/ 130 w 140"/>
                <a:gd name="T51" fmla="*/ 98 h 143"/>
                <a:gd name="T52" fmla="*/ 116 w 140"/>
                <a:gd name="T53" fmla="*/ 119 h 143"/>
                <a:gd name="T54" fmla="*/ 95 w 140"/>
                <a:gd name="T55" fmla="*/ 133 h 143"/>
                <a:gd name="T56" fmla="*/ 70 w 140"/>
                <a:gd name="T57" fmla="*/ 137 h 143"/>
                <a:gd name="T58" fmla="*/ 45 w 140"/>
                <a:gd name="T59" fmla="*/ 133 h 143"/>
                <a:gd name="T60" fmla="*/ 24 w 140"/>
                <a:gd name="T61" fmla="*/ 119 h 143"/>
                <a:gd name="T62" fmla="*/ 10 w 140"/>
                <a:gd name="T63" fmla="*/ 98 h 143"/>
                <a:gd name="T64" fmla="*/ 5 w 140"/>
                <a:gd name="T65" fmla="*/ 72 h 143"/>
                <a:gd name="T66" fmla="*/ 10 w 140"/>
                <a:gd name="T67" fmla="*/ 47 h 143"/>
                <a:gd name="T68" fmla="*/ 24 w 140"/>
                <a:gd name="T69" fmla="*/ 25 h 143"/>
                <a:gd name="T70" fmla="*/ 45 w 140"/>
                <a:gd name="T71" fmla="*/ 11 h 143"/>
                <a:gd name="T72" fmla="*/ 70 w 140"/>
                <a:gd name="T73" fmla="*/ 5 h 143"/>
                <a:gd name="T74" fmla="*/ 95 w 140"/>
                <a:gd name="T75" fmla="*/ 11 h 143"/>
                <a:gd name="T76" fmla="*/ 116 w 140"/>
                <a:gd name="T77" fmla="*/ 25 h 143"/>
                <a:gd name="T78" fmla="*/ 130 w 140"/>
                <a:gd name="T79" fmla="*/ 47 h 143"/>
                <a:gd name="T80" fmla="*/ 135 w 140"/>
                <a:gd name="T81" fmla="*/ 72 h 14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40"/>
                <a:gd name="T124" fmla="*/ 0 h 143"/>
                <a:gd name="T125" fmla="*/ 140 w 140"/>
                <a:gd name="T126" fmla="*/ 143 h 14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40" h="143">
                  <a:moveTo>
                    <a:pt x="140" y="72"/>
                  </a:moveTo>
                  <a:lnTo>
                    <a:pt x="140" y="65"/>
                  </a:lnTo>
                  <a:lnTo>
                    <a:pt x="138" y="58"/>
                  </a:lnTo>
                  <a:lnTo>
                    <a:pt x="137" y="51"/>
                  </a:lnTo>
                  <a:lnTo>
                    <a:pt x="134" y="44"/>
                  </a:lnTo>
                  <a:lnTo>
                    <a:pt x="128" y="32"/>
                  </a:lnTo>
                  <a:lnTo>
                    <a:pt x="120" y="21"/>
                  </a:lnTo>
                  <a:lnTo>
                    <a:pt x="109" y="12"/>
                  </a:lnTo>
                  <a:lnTo>
                    <a:pt x="98" y="5"/>
                  </a:lnTo>
                  <a:lnTo>
                    <a:pt x="91" y="4"/>
                  </a:lnTo>
                  <a:lnTo>
                    <a:pt x="84" y="1"/>
                  </a:lnTo>
                  <a:lnTo>
                    <a:pt x="77" y="1"/>
                  </a:lnTo>
                  <a:lnTo>
                    <a:pt x="70" y="0"/>
                  </a:lnTo>
                  <a:lnTo>
                    <a:pt x="63" y="1"/>
                  </a:lnTo>
                  <a:lnTo>
                    <a:pt x="56" y="1"/>
                  </a:lnTo>
                  <a:lnTo>
                    <a:pt x="49" y="4"/>
                  </a:lnTo>
                  <a:lnTo>
                    <a:pt x="42" y="5"/>
                  </a:lnTo>
                  <a:lnTo>
                    <a:pt x="31" y="12"/>
                  </a:lnTo>
                  <a:lnTo>
                    <a:pt x="20" y="21"/>
                  </a:lnTo>
                  <a:lnTo>
                    <a:pt x="12" y="32"/>
                  </a:lnTo>
                  <a:lnTo>
                    <a:pt x="6" y="44"/>
                  </a:lnTo>
                  <a:lnTo>
                    <a:pt x="3" y="51"/>
                  </a:lnTo>
                  <a:lnTo>
                    <a:pt x="2" y="58"/>
                  </a:lnTo>
                  <a:lnTo>
                    <a:pt x="0" y="65"/>
                  </a:lnTo>
                  <a:lnTo>
                    <a:pt x="0" y="72"/>
                  </a:lnTo>
                  <a:lnTo>
                    <a:pt x="0" y="79"/>
                  </a:lnTo>
                  <a:lnTo>
                    <a:pt x="2" y="86"/>
                  </a:lnTo>
                  <a:lnTo>
                    <a:pt x="3" y="93"/>
                  </a:lnTo>
                  <a:lnTo>
                    <a:pt x="6" y="99"/>
                  </a:lnTo>
                  <a:lnTo>
                    <a:pt x="12" y="112"/>
                  </a:lnTo>
                  <a:lnTo>
                    <a:pt x="20" y="122"/>
                  </a:lnTo>
                  <a:lnTo>
                    <a:pt x="31" y="130"/>
                  </a:lnTo>
                  <a:lnTo>
                    <a:pt x="42" y="137"/>
                  </a:lnTo>
                  <a:lnTo>
                    <a:pt x="49" y="140"/>
                  </a:lnTo>
                  <a:lnTo>
                    <a:pt x="56" y="142"/>
                  </a:lnTo>
                  <a:lnTo>
                    <a:pt x="63" y="143"/>
                  </a:lnTo>
                  <a:lnTo>
                    <a:pt x="70" y="143"/>
                  </a:lnTo>
                  <a:lnTo>
                    <a:pt x="77" y="143"/>
                  </a:lnTo>
                  <a:lnTo>
                    <a:pt x="84" y="142"/>
                  </a:lnTo>
                  <a:lnTo>
                    <a:pt x="91" y="140"/>
                  </a:lnTo>
                  <a:lnTo>
                    <a:pt x="98" y="137"/>
                  </a:lnTo>
                  <a:lnTo>
                    <a:pt x="109" y="130"/>
                  </a:lnTo>
                  <a:lnTo>
                    <a:pt x="120" y="122"/>
                  </a:lnTo>
                  <a:lnTo>
                    <a:pt x="128" y="112"/>
                  </a:lnTo>
                  <a:lnTo>
                    <a:pt x="134" y="99"/>
                  </a:lnTo>
                  <a:lnTo>
                    <a:pt x="137" y="93"/>
                  </a:lnTo>
                  <a:lnTo>
                    <a:pt x="138" y="86"/>
                  </a:lnTo>
                  <a:lnTo>
                    <a:pt x="140" y="79"/>
                  </a:lnTo>
                  <a:lnTo>
                    <a:pt x="140" y="72"/>
                  </a:lnTo>
                  <a:close/>
                  <a:moveTo>
                    <a:pt x="135" y="72"/>
                  </a:moveTo>
                  <a:lnTo>
                    <a:pt x="134" y="85"/>
                  </a:lnTo>
                  <a:lnTo>
                    <a:pt x="130" y="98"/>
                  </a:lnTo>
                  <a:lnTo>
                    <a:pt x="124" y="109"/>
                  </a:lnTo>
                  <a:lnTo>
                    <a:pt x="116" y="119"/>
                  </a:lnTo>
                  <a:lnTo>
                    <a:pt x="106" y="126"/>
                  </a:lnTo>
                  <a:lnTo>
                    <a:pt x="95" y="133"/>
                  </a:lnTo>
                  <a:lnTo>
                    <a:pt x="83" y="137"/>
                  </a:lnTo>
                  <a:lnTo>
                    <a:pt x="70" y="137"/>
                  </a:lnTo>
                  <a:lnTo>
                    <a:pt x="57" y="137"/>
                  </a:lnTo>
                  <a:lnTo>
                    <a:pt x="45" y="133"/>
                  </a:lnTo>
                  <a:lnTo>
                    <a:pt x="34" y="126"/>
                  </a:lnTo>
                  <a:lnTo>
                    <a:pt x="24" y="119"/>
                  </a:lnTo>
                  <a:lnTo>
                    <a:pt x="16" y="109"/>
                  </a:lnTo>
                  <a:lnTo>
                    <a:pt x="10" y="98"/>
                  </a:lnTo>
                  <a:lnTo>
                    <a:pt x="6" y="85"/>
                  </a:lnTo>
                  <a:lnTo>
                    <a:pt x="5" y="72"/>
                  </a:lnTo>
                  <a:lnTo>
                    <a:pt x="6" y="58"/>
                  </a:lnTo>
                  <a:lnTo>
                    <a:pt x="10" y="47"/>
                  </a:lnTo>
                  <a:lnTo>
                    <a:pt x="16" y="35"/>
                  </a:lnTo>
                  <a:lnTo>
                    <a:pt x="24" y="25"/>
                  </a:lnTo>
                  <a:lnTo>
                    <a:pt x="34" y="17"/>
                  </a:lnTo>
                  <a:lnTo>
                    <a:pt x="45" y="11"/>
                  </a:lnTo>
                  <a:lnTo>
                    <a:pt x="57" y="7"/>
                  </a:lnTo>
                  <a:lnTo>
                    <a:pt x="70" y="5"/>
                  </a:lnTo>
                  <a:lnTo>
                    <a:pt x="83" y="7"/>
                  </a:lnTo>
                  <a:lnTo>
                    <a:pt x="95" y="11"/>
                  </a:lnTo>
                  <a:lnTo>
                    <a:pt x="106" y="17"/>
                  </a:lnTo>
                  <a:lnTo>
                    <a:pt x="116" y="25"/>
                  </a:lnTo>
                  <a:lnTo>
                    <a:pt x="124" y="35"/>
                  </a:lnTo>
                  <a:lnTo>
                    <a:pt x="130" y="47"/>
                  </a:lnTo>
                  <a:lnTo>
                    <a:pt x="134" y="58"/>
                  </a:lnTo>
                  <a:lnTo>
                    <a:pt x="135" y="72"/>
                  </a:lnTo>
                  <a:close/>
                </a:path>
              </a:pathLst>
            </a:custGeom>
            <a:solidFill>
              <a:srgbClr val="E5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7" name="Freeform 426"/>
            <p:cNvSpPr>
              <a:spLocks noEditPoints="1"/>
            </p:cNvSpPr>
            <p:nvPr/>
          </p:nvSpPr>
          <p:spPr bwMode="auto">
            <a:xfrm>
              <a:off x="4418" y="2397"/>
              <a:ext cx="135" cy="137"/>
            </a:xfrm>
            <a:custGeom>
              <a:avLst/>
              <a:gdLst>
                <a:gd name="T0" fmla="*/ 134 w 135"/>
                <a:gd name="T1" fmla="*/ 55 h 137"/>
                <a:gd name="T2" fmla="*/ 123 w 135"/>
                <a:gd name="T3" fmla="*/ 31 h 137"/>
                <a:gd name="T4" fmla="*/ 105 w 135"/>
                <a:gd name="T5" fmla="*/ 12 h 137"/>
                <a:gd name="T6" fmla="*/ 81 w 135"/>
                <a:gd name="T7" fmla="*/ 1 h 137"/>
                <a:gd name="T8" fmla="*/ 53 w 135"/>
                <a:gd name="T9" fmla="*/ 1 h 137"/>
                <a:gd name="T10" fmla="*/ 29 w 135"/>
                <a:gd name="T11" fmla="*/ 12 h 137"/>
                <a:gd name="T12" fmla="*/ 11 w 135"/>
                <a:gd name="T13" fmla="*/ 31 h 137"/>
                <a:gd name="T14" fmla="*/ 0 w 135"/>
                <a:gd name="T15" fmla="*/ 55 h 137"/>
                <a:gd name="T16" fmla="*/ 0 w 135"/>
                <a:gd name="T17" fmla="*/ 83 h 137"/>
                <a:gd name="T18" fmla="*/ 11 w 135"/>
                <a:gd name="T19" fmla="*/ 107 h 137"/>
                <a:gd name="T20" fmla="*/ 29 w 135"/>
                <a:gd name="T21" fmla="*/ 126 h 137"/>
                <a:gd name="T22" fmla="*/ 53 w 135"/>
                <a:gd name="T23" fmla="*/ 136 h 137"/>
                <a:gd name="T24" fmla="*/ 81 w 135"/>
                <a:gd name="T25" fmla="*/ 136 h 137"/>
                <a:gd name="T26" fmla="*/ 105 w 135"/>
                <a:gd name="T27" fmla="*/ 126 h 137"/>
                <a:gd name="T28" fmla="*/ 123 w 135"/>
                <a:gd name="T29" fmla="*/ 107 h 137"/>
                <a:gd name="T30" fmla="*/ 134 w 135"/>
                <a:gd name="T31" fmla="*/ 83 h 137"/>
                <a:gd name="T32" fmla="*/ 130 w 135"/>
                <a:gd name="T33" fmla="*/ 69 h 137"/>
                <a:gd name="T34" fmla="*/ 124 w 135"/>
                <a:gd name="T35" fmla="*/ 93 h 137"/>
                <a:gd name="T36" fmla="*/ 112 w 135"/>
                <a:gd name="T37" fmla="*/ 115 h 137"/>
                <a:gd name="T38" fmla="*/ 92 w 135"/>
                <a:gd name="T39" fmla="*/ 127 h 137"/>
                <a:gd name="T40" fmla="*/ 67 w 135"/>
                <a:gd name="T41" fmla="*/ 133 h 137"/>
                <a:gd name="T42" fmla="*/ 43 w 135"/>
                <a:gd name="T43" fmla="*/ 127 h 137"/>
                <a:gd name="T44" fmla="*/ 22 w 135"/>
                <a:gd name="T45" fmla="*/ 115 h 137"/>
                <a:gd name="T46" fmla="*/ 10 w 135"/>
                <a:gd name="T47" fmla="*/ 93 h 137"/>
                <a:gd name="T48" fmla="*/ 4 w 135"/>
                <a:gd name="T49" fmla="*/ 69 h 137"/>
                <a:gd name="T50" fmla="*/ 10 w 135"/>
                <a:gd name="T51" fmla="*/ 44 h 137"/>
                <a:gd name="T52" fmla="*/ 22 w 135"/>
                <a:gd name="T53" fmla="*/ 24 h 137"/>
                <a:gd name="T54" fmla="*/ 43 w 135"/>
                <a:gd name="T55" fmla="*/ 9 h 137"/>
                <a:gd name="T56" fmla="*/ 67 w 135"/>
                <a:gd name="T57" fmla="*/ 5 h 137"/>
                <a:gd name="T58" fmla="*/ 92 w 135"/>
                <a:gd name="T59" fmla="*/ 9 h 137"/>
                <a:gd name="T60" fmla="*/ 112 w 135"/>
                <a:gd name="T61" fmla="*/ 24 h 137"/>
                <a:gd name="T62" fmla="*/ 124 w 135"/>
                <a:gd name="T63" fmla="*/ 44 h 137"/>
                <a:gd name="T64" fmla="*/ 130 w 135"/>
                <a:gd name="T65" fmla="*/ 69 h 1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5"/>
                <a:gd name="T100" fmla="*/ 0 h 137"/>
                <a:gd name="T101" fmla="*/ 135 w 135"/>
                <a:gd name="T102" fmla="*/ 137 h 1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5" h="137">
                  <a:moveTo>
                    <a:pt x="135" y="69"/>
                  </a:moveTo>
                  <a:lnTo>
                    <a:pt x="134" y="55"/>
                  </a:lnTo>
                  <a:lnTo>
                    <a:pt x="130" y="42"/>
                  </a:lnTo>
                  <a:lnTo>
                    <a:pt x="123" y="31"/>
                  </a:lnTo>
                  <a:lnTo>
                    <a:pt x="114" y="19"/>
                  </a:lnTo>
                  <a:lnTo>
                    <a:pt x="105" y="12"/>
                  </a:lnTo>
                  <a:lnTo>
                    <a:pt x="93" y="5"/>
                  </a:lnTo>
                  <a:lnTo>
                    <a:pt x="81" y="1"/>
                  </a:lnTo>
                  <a:lnTo>
                    <a:pt x="67" y="0"/>
                  </a:lnTo>
                  <a:lnTo>
                    <a:pt x="53" y="1"/>
                  </a:lnTo>
                  <a:lnTo>
                    <a:pt x="41" y="5"/>
                  </a:lnTo>
                  <a:lnTo>
                    <a:pt x="29" y="12"/>
                  </a:lnTo>
                  <a:lnTo>
                    <a:pt x="20" y="19"/>
                  </a:lnTo>
                  <a:lnTo>
                    <a:pt x="11" y="31"/>
                  </a:lnTo>
                  <a:lnTo>
                    <a:pt x="4" y="42"/>
                  </a:lnTo>
                  <a:lnTo>
                    <a:pt x="0" y="55"/>
                  </a:lnTo>
                  <a:lnTo>
                    <a:pt x="0" y="69"/>
                  </a:lnTo>
                  <a:lnTo>
                    <a:pt x="0" y="83"/>
                  </a:lnTo>
                  <a:lnTo>
                    <a:pt x="4" y="96"/>
                  </a:lnTo>
                  <a:lnTo>
                    <a:pt x="11" y="107"/>
                  </a:lnTo>
                  <a:lnTo>
                    <a:pt x="20" y="117"/>
                  </a:lnTo>
                  <a:lnTo>
                    <a:pt x="29" y="126"/>
                  </a:lnTo>
                  <a:lnTo>
                    <a:pt x="41" y="132"/>
                  </a:lnTo>
                  <a:lnTo>
                    <a:pt x="53" y="136"/>
                  </a:lnTo>
                  <a:lnTo>
                    <a:pt x="67" y="137"/>
                  </a:lnTo>
                  <a:lnTo>
                    <a:pt x="81" y="136"/>
                  </a:lnTo>
                  <a:lnTo>
                    <a:pt x="93" y="132"/>
                  </a:lnTo>
                  <a:lnTo>
                    <a:pt x="105" y="126"/>
                  </a:lnTo>
                  <a:lnTo>
                    <a:pt x="114" y="117"/>
                  </a:lnTo>
                  <a:lnTo>
                    <a:pt x="123" y="107"/>
                  </a:lnTo>
                  <a:lnTo>
                    <a:pt x="130" y="96"/>
                  </a:lnTo>
                  <a:lnTo>
                    <a:pt x="134" y="83"/>
                  </a:lnTo>
                  <a:lnTo>
                    <a:pt x="135" y="69"/>
                  </a:lnTo>
                  <a:close/>
                  <a:moveTo>
                    <a:pt x="130" y="69"/>
                  </a:moveTo>
                  <a:lnTo>
                    <a:pt x="128" y="82"/>
                  </a:lnTo>
                  <a:lnTo>
                    <a:pt x="124" y="93"/>
                  </a:lnTo>
                  <a:lnTo>
                    <a:pt x="118" y="105"/>
                  </a:lnTo>
                  <a:lnTo>
                    <a:pt x="112" y="115"/>
                  </a:lnTo>
                  <a:lnTo>
                    <a:pt x="102" y="122"/>
                  </a:lnTo>
                  <a:lnTo>
                    <a:pt x="92" y="127"/>
                  </a:lnTo>
                  <a:lnTo>
                    <a:pt x="80" y="132"/>
                  </a:lnTo>
                  <a:lnTo>
                    <a:pt x="67" y="133"/>
                  </a:lnTo>
                  <a:lnTo>
                    <a:pt x="54" y="132"/>
                  </a:lnTo>
                  <a:lnTo>
                    <a:pt x="43" y="127"/>
                  </a:lnTo>
                  <a:lnTo>
                    <a:pt x="32" y="122"/>
                  </a:lnTo>
                  <a:lnTo>
                    <a:pt x="22" y="115"/>
                  </a:lnTo>
                  <a:lnTo>
                    <a:pt x="16" y="105"/>
                  </a:lnTo>
                  <a:lnTo>
                    <a:pt x="10" y="93"/>
                  </a:lnTo>
                  <a:lnTo>
                    <a:pt x="6" y="82"/>
                  </a:lnTo>
                  <a:lnTo>
                    <a:pt x="4" y="69"/>
                  </a:lnTo>
                  <a:lnTo>
                    <a:pt x="6" y="56"/>
                  </a:lnTo>
                  <a:lnTo>
                    <a:pt x="10" y="44"/>
                  </a:lnTo>
                  <a:lnTo>
                    <a:pt x="16" y="34"/>
                  </a:lnTo>
                  <a:lnTo>
                    <a:pt x="22" y="24"/>
                  </a:lnTo>
                  <a:lnTo>
                    <a:pt x="32" y="15"/>
                  </a:lnTo>
                  <a:lnTo>
                    <a:pt x="43" y="9"/>
                  </a:lnTo>
                  <a:lnTo>
                    <a:pt x="54" y="7"/>
                  </a:lnTo>
                  <a:lnTo>
                    <a:pt x="67" y="5"/>
                  </a:lnTo>
                  <a:lnTo>
                    <a:pt x="80" y="7"/>
                  </a:lnTo>
                  <a:lnTo>
                    <a:pt x="92" y="9"/>
                  </a:lnTo>
                  <a:lnTo>
                    <a:pt x="102" y="15"/>
                  </a:lnTo>
                  <a:lnTo>
                    <a:pt x="112" y="24"/>
                  </a:lnTo>
                  <a:lnTo>
                    <a:pt x="118" y="34"/>
                  </a:lnTo>
                  <a:lnTo>
                    <a:pt x="124" y="44"/>
                  </a:lnTo>
                  <a:lnTo>
                    <a:pt x="128" y="56"/>
                  </a:lnTo>
                  <a:lnTo>
                    <a:pt x="130" y="69"/>
                  </a:lnTo>
                  <a:close/>
                </a:path>
              </a:pathLst>
            </a:custGeom>
            <a:solidFill>
              <a:srgbClr val="E5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8" name="Freeform 427"/>
            <p:cNvSpPr>
              <a:spLocks noEditPoints="1"/>
            </p:cNvSpPr>
            <p:nvPr/>
          </p:nvSpPr>
          <p:spPr bwMode="auto">
            <a:xfrm>
              <a:off x="4420" y="2399"/>
              <a:ext cx="130" cy="132"/>
            </a:xfrm>
            <a:custGeom>
              <a:avLst/>
              <a:gdLst>
                <a:gd name="T0" fmla="*/ 129 w 130"/>
                <a:gd name="T1" fmla="*/ 53 h 132"/>
                <a:gd name="T2" fmla="*/ 119 w 130"/>
                <a:gd name="T3" fmla="*/ 30 h 132"/>
                <a:gd name="T4" fmla="*/ 101 w 130"/>
                <a:gd name="T5" fmla="*/ 12 h 132"/>
                <a:gd name="T6" fmla="*/ 78 w 130"/>
                <a:gd name="T7" fmla="*/ 2 h 132"/>
                <a:gd name="T8" fmla="*/ 52 w 130"/>
                <a:gd name="T9" fmla="*/ 2 h 132"/>
                <a:gd name="T10" fmla="*/ 29 w 130"/>
                <a:gd name="T11" fmla="*/ 12 h 132"/>
                <a:gd name="T12" fmla="*/ 11 w 130"/>
                <a:gd name="T13" fmla="*/ 30 h 132"/>
                <a:gd name="T14" fmla="*/ 1 w 130"/>
                <a:gd name="T15" fmla="*/ 53 h 132"/>
                <a:gd name="T16" fmla="*/ 1 w 130"/>
                <a:gd name="T17" fmla="*/ 80 h 132"/>
                <a:gd name="T18" fmla="*/ 11 w 130"/>
                <a:gd name="T19" fmla="*/ 104 h 132"/>
                <a:gd name="T20" fmla="*/ 29 w 130"/>
                <a:gd name="T21" fmla="*/ 121 h 132"/>
                <a:gd name="T22" fmla="*/ 52 w 130"/>
                <a:gd name="T23" fmla="*/ 132 h 132"/>
                <a:gd name="T24" fmla="*/ 78 w 130"/>
                <a:gd name="T25" fmla="*/ 132 h 132"/>
                <a:gd name="T26" fmla="*/ 101 w 130"/>
                <a:gd name="T27" fmla="*/ 121 h 132"/>
                <a:gd name="T28" fmla="*/ 119 w 130"/>
                <a:gd name="T29" fmla="*/ 104 h 132"/>
                <a:gd name="T30" fmla="*/ 129 w 130"/>
                <a:gd name="T31" fmla="*/ 80 h 132"/>
                <a:gd name="T32" fmla="*/ 125 w 130"/>
                <a:gd name="T33" fmla="*/ 67 h 132"/>
                <a:gd name="T34" fmla="*/ 121 w 130"/>
                <a:gd name="T35" fmla="*/ 91 h 132"/>
                <a:gd name="T36" fmla="*/ 108 w 130"/>
                <a:gd name="T37" fmla="*/ 110 h 132"/>
                <a:gd name="T38" fmla="*/ 89 w 130"/>
                <a:gd name="T39" fmla="*/ 122 h 132"/>
                <a:gd name="T40" fmla="*/ 65 w 130"/>
                <a:gd name="T41" fmla="*/ 128 h 132"/>
                <a:gd name="T42" fmla="*/ 41 w 130"/>
                <a:gd name="T43" fmla="*/ 122 h 132"/>
                <a:gd name="T44" fmla="*/ 23 w 130"/>
                <a:gd name="T45" fmla="*/ 110 h 132"/>
                <a:gd name="T46" fmla="*/ 9 w 130"/>
                <a:gd name="T47" fmla="*/ 91 h 132"/>
                <a:gd name="T48" fmla="*/ 5 w 130"/>
                <a:gd name="T49" fmla="*/ 67 h 132"/>
                <a:gd name="T50" fmla="*/ 9 w 130"/>
                <a:gd name="T51" fmla="*/ 43 h 132"/>
                <a:gd name="T52" fmla="*/ 23 w 130"/>
                <a:gd name="T53" fmla="*/ 23 h 132"/>
                <a:gd name="T54" fmla="*/ 41 w 130"/>
                <a:gd name="T55" fmla="*/ 10 h 132"/>
                <a:gd name="T56" fmla="*/ 65 w 130"/>
                <a:gd name="T57" fmla="*/ 6 h 132"/>
                <a:gd name="T58" fmla="*/ 89 w 130"/>
                <a:gd name="T59" fmla="*/ 10 h 132"/>
                <a:gd name="T60" fmla="*/ 108 w 130"/>
                <a:gd name="T61" fmla="*/ 23 h 132"/>
                <a:gd name="T62" fmla="*/ 121 w 130"/>
                <a:gd name="T63" fmla="*/ 43 h 132"/>
                <a:gd name="T64" fmla="*/ 125 w 130"/>
                <a:gd name="T65" fmla="*/ 67 h 1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0"/>
                <a:gd name="T100" fmla="*/ 0 h 132"/>
                <a:gd name="T101" fmla="*/ 130 w 130"/>
                <a:gd name="T102" fmla="*/ 132 h 1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0" h="132">
                  <a:moveTo>
                    <a:pt x="130" y="67"/>
                  </a:moveTo>
                  <a:lnTo>
                    <a:pt x="129" y="53"/>
                  </a:lnTo>
                  <a:lnTo>
                    <a:pt x="125" y="42"/>
                  </a:lnTo>
                  <a:lnTo>
                    <a:pt x="119" y="30"/>
                  </a:lnTo>
                  <a:lnTo>
                    <a:pt x="111" y="20"/>
                  </a:lnTo>
                  <a:lnTo>
                    <a:pt x="101" y="12"/>
                  </a:lnTo>
                  <a:lnTo>
                    <a:pt x="90" y="6"/>
                  </a:lnTo>
                  <a:lnTo>
                    <a:pt x="78" y="2"/>
                  </a:lnTo>
                  <a:lnTo>
                    <a:pt x="65" y="0"/>
                  </a:lnTo>
                  <a:lnTo>
                    <a:pt x="52" y="2"/>
                  </a:lnTo>
                  <a:lnTo>
                    <a:pt x="40" y="6"/>
                  </a:lnTo>
                  <a:lnTo>
                    <a:pt x="29" y="12"/>
                  </a:lnTo>
                  <a:lnTo>
                    <a:pt x="19" y="20"/>
                  </a:lnTo>
                  <a:lnTo>
                    <a:pt x="11" y="30"/>
                  </a:lnTo>
                  <a:lnTo>
                    <a:pt x="5" y="42"/>
                  </a:lnTo>
                  <a:lnTo>
                    <a:pt x="1" y="53"/>
                  </a:lnTo>
                  <a:lnTo>
                    <a:pt x="0" y="67"/>
                  </a:lnTo>
                  <a:lnTo>
                    <a:pt x="1" y="80"/>
                  </a:lnTo>
                  <a:lnTo>
                    <a:pt x="5" y="93"/>
                  </a:lnTo>
                  <a:lnTo>
                    <a:pt x="11" y="104"/>
                  </a:lnTo>
                  <a:lnTo>
                    <a:pt x="19" y="114"/>
                  </a:lnTo>
                  <a:lnTo>
                    <a:pt x="29" y="121"/>
                  </a:lnTo>
                  <a:lnTo>
                    <a:pt x="40" y="128"/>
                  </a:lnTo>
                  <a:lnTo>
                    <a:pt x="52" y="132"/>
                  </a:lnTo>
                  <a:lnTo>
                    <a:pt x="65" y="132"/>
                  </a:lnTo>
                  <a:lnTo>
                    <a:pt x="78" y="132"/>
                  </a:lnTo>
                  <a:lnTo>
                    <a:pt x="90" y="128"/>
                  </a:lnTo>
                  <a:lnTo>
                    <a:pt x="101" y="121"/>
                  </a:lnTo>
                  <a:lnTo>
                    <a:pt x="111" y="114"/>
                  </a:lnTo>
                  <a:lnTo>
                    <a:pt x="119" y="104"/>
                  </a:lnTo>
                  <a:lnTo>
                    <a:pt x="125" y="93"/>
                  </a:lnTo>
                  <a:lnTo>
                    <a:pt x="129" y="80"/>
                  </a:lnTo>
                  <a:lnTo>
                    <a:pt x="130" y="67"/>
                  </a:lnTo>
                  <a:close/>
                  <a:moveTo>
                    <a:pt x="125" y="67"/>
                  </a:moveTo>
                  <a:lnTo>
                    <a:pt x="123" y="78"/>
                  </a:lnTo>
                  <a:lnTo>
                    <a:pt x="121" y="91"/>
                  </a:lnTo>
                  <a:lnTo>
                    <a:pt x="115" y="101"/>
                  </a:lnTo>
                  <a:lnTo>
                    <a:pt x="108" y="110"/>
                  </a:lnTo>
                  <a:lnTo>
                    <a:pt x="98" y="118"/>
                  </a:lnTo>
                  <a:lnTo>
                    <a:pt x="89" y="122"/>
                  </a:lnTo>
                  <a:lnTo>
                    <a:pt x="78" y="127"/>
                  </a:lnTo>
                  <a:lnTo>
                    <a:pt x="65" y="128"/>
                  </a:lnTo>
                  <a:lnTo>
                    <a:pt x="52" y="127"/>
                  </a:lnTo>
                  <a:lnTo>
                    <a:pt x="41" y="122"/>
                  </a:lnTo>
                  <a:lnTo>
                    <a:pt x="32" y="118"/>
                  </a:lnTo>
                  <a:lnTo>
                    <a:pt x="23" y="110"/>
                  </a:lnTo>
                  <a:lnTo>
                    <a:pt x="15" y="101"/>
                  </a:lnTo>
                  <a:lnTo>
                    <a:pt x="9" y="91"/>
                  </a:lnTo>
                  <a:lnTo>
                    <a:pt x="7" y="78"/>
                  </a:lnTo>
                  <a:lnTo>
                    <a:pt x="5" y="67"/>
                  </a:lnTo>
                  <a:lnTo>
                    <a:pt x="7" y="54"/>
                  </a:lnTo>
                  <a:lnTo>
                    <a:pt x="9" y="43"/>
                  </a:lnTo>
                  <a:lnTo>
                    <a:pt x="15" y="33"/>
                  </a:lnTo>
                  <a:lnTo>
                    <a:pt x="23" y="23"/>
                  </a:lnTo>
                  <a:lnTo>
                    <a:pt x="32" y="16"/>
                  </a:lnTo>
                  <a:lnTo>
                    <a:pt x="41" y="10"/>
                  </a:lnTo>
                  <a:lnTo>
                    <a:pt x="52" y="6"/>
                  </a:lnTo>
                  <a:lnTo>
                    <a:pt x="65" y="6"/>
                  </a:lnTo>
                  <a:lnTo>
                    <a:pt x="78" y="6"/>
                  </a:lnTo>
                  <a:lnTo>
                    <a:pt x="89" y="10"/>
                  </a:lnTo>
                  <a:lnTo>
                    <a:pt x="98" y="16"/>
                  </a:lnTo>
                  <a:lnTo>
                    <a:pt x="108" y="23"/>
                  </a:lnTo>
                  <a:lnTo>
                    <a:pt x="115" y="33"/>
                  </a:lnTo>
                  <a:lnTo>
                    <a:pt x="121" y="43"/>
                  </a:lnTo>
                  <a:lnTo>
                    <a:pt x="123" y="54"/>
                  </a:lnTo>
                  <a:lnTo>
                    <a:pt x="125" y="67"/>
                  </a:lnTo>
                  <a:close/>
                </a:path>
              </a:pathLst>
            </a:custGeom>
            <a:solidFill>
              <a:srgbClr val="E5ED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39" name="Freeform 428"/>
            <p:cNvSpPr>
              <a:spLocks noEditPoints="1"/>
            </p:cNvSpPr>
            <p:nvPr/>
          </p:nvSpPr>
          <p:spPr bwMode="auto">
            <a:xfrm>
              <a:off x="4422" y="2402"/>
              <a:ext cx="126" cy="128"/>
            </a:xfrm>
            <a:custGeom>
              <a:avLst/>
              <a:gdLst>
                <a:gd name="T0" fmla="*/ 124 w 126"/>
                <a:gd name="T1" fmla="*/ 51 h 128"/>
                <a:gd name="T2" fmla="*/ 114 w 126"/>
                <a:gd name="T3" fmla="*/ 29 h 128"/>
                <a:gd name="T4" fmla="*/ 98 w 126"/>
                <a:gd name="T5" fmla="*/ 10 h 128"/>
                <a:gd name="T6" fmla="*/ 76 w 126"/>
                <a:gd name="T7" fmla="*/ 2 h 128"/>
                <a:gd name="T8" fmla="*/ 50 w 126"/>
                <a:gd name="T9" fmla="*/ 2 h 128"/>
                <a:gd name="T10" fmla="*/ 28 w 126"/>
                <a:gd name="T11" fmla="*/ 10 h 128"/>
                <a:gd name="T12" fmla="*/ 12 w 126"/>
                <a:gd name="T13" fmla="*/ 29 h 128"/>
                <a:gd name="T14" fmla="*/ 2 w 126"/>
                <a:gd name="T15" fmla="*/ 51 h 128"/>
                <a:gd name="T16" fmla="*/ 2 w 126"/>
                <a:gd name="T17" fmla="*/ 77 h 128"/>
                <a:gd name="T18" fmla="*/ 12 w 126"/>
                <a:gd name="T19" fmla="*/ 100 h 128"/>
                <a:gd name="T20" fmla="*/ 28 w 126"/>
                <a:gd name="T21" fmla="*/ 117 h 128"/>
                <a:gd name="T22" fmla="*/ 50 w 126"/>
                <a:gd name="T23" fmla="*/ 127 h 128"/>
                <a:gd name="T24" fmla="*/ 76 w 126"/>
                <a:gd name="T25" fmla="*/ 127 h 128"/>
                <a:gd name="T26" fmla="*/ 98 w 126"/>
                <a:gd name="T27" fmla="*/ 117 h 128"/>
                <a:gd name="T28" fmla="*/ 114 w 126"/>
                <a:gd name="T29" fmla="*/ 100 h 128"/>
                <a:gd name="T30" fmla="*/ 124 w 126"/>
                <a:gd name="T31" fmla="*/ 77 h 128"/>
                <a:gd name="T32" fmla="*/ 120 w 126"/>
                <a:gd name="T33" fmla="*/ 64 h 128"/>
                <a:gd name="T34" fmla="*/ 116 w 126"/>
                <a:gd name="T35" fmla="*/ 87 h 128"/>
                <a:gd name="T36" fmla="*/ 103 w 126"/>
                <a:gd name="T37" fmla="*/ 105 h 128"/>
                <a:gd name="T38" fmla="*/ 85 w 126"/>
                <a:gd name="T39" fmla="*/ 118 h 128"/>
                <a:gd name="T40" fmla="*/ 63 w 126"/>
                <a:gd name="T41" fmla="*/ 122 h 128"/>
                <a:gd name="T42" fmla="*/ 41 w 126"/>
                <a:gd name="T43" fmla="*/ 118 h 128"/>
                <a:gd name="T44" fmla="*/ 23 w 126"/>
                <a:gd name="T45" fmla="*/ 105 h 128"/>
                <a:gd name="T46" fmla="*/ 10 w 126"/>
                <a:gd name="T47" fmla="*/ 87 h 128"/>
                <a:gd name="T48" fmla="*/ 6 w 126"/>
                <a:gd name="T49" fmla="*/ 64 h 128"/>
                <a:gd name="T50" fmla="*/ 10 w 126"/>
                <a:gd name="T51" fmla="*/ 41 h 128"/>
                <a:gd name="T52" fmla="*/ 23 w 126"/>
                <a:gd name="T53" fmla="*/ 23 h 128"/>
                <a:gd name="T54" fmla="*/ 41 w 126"/>
                <a:gd name="T55" fmla="*/ 10 h 128"/>
                <a:gd name="T56" fmla="*/ 63 w 126"/>
                <a:gd name="T57" fmla="*/ 4 h 128"/>
                <a:gd name="T58" fmla="*/ 85 w 126"/>
                <a:gd name="T59" fmla="*/ 10 h 128"/>
                <a:gd name="T60" fmla="*/ 103 w 126"/>
                <a:gd name="T61" fmla="*/ 23 h 128"/>
                <a:gd name="T62" fmla="*/ 116 w 126"/>
                <a:gd name="T63" fmla="*/ 41 h 128"/>
                <a:gd name="T64" fmla="*/ 120 w 126"/>
                <a:gd name="T65" fmla="*/ 64 h 12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6"/>
                <a:gd name="T100" fmla="*/ 0 h 128"/>
                <a:gd name="T101" fmla="*/ 126 w 126"/>
                <a:gd name="T102" fmla="*/ 128 h 12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6" h="128">
                  <a:moveTo>
                    <a:pt x="126" y="64"/>
                  </a:moveTo>
                  <a:lnTo>
                    <a:pt x="124" y="51"/>
                  </a:lnTo>
                  <a:lnTo>
                    <a:pt x="120" y="39"/>
                  </a:lnTo>
                  <a:lnTo>
                    <a:pt x="114" y="29"/>
                  </a:lnTo>
                  <a:lnTo>
                    <a:pt x="108" y="19"/>
                  </a:lnTo>
                  <a:lnTo>
                    <a:pt x="98" y="10"/>
                  </a:lnTo>
                  <a:lnTo>
                    <a:pt x="88" y="4"/>
                  </a:lnTo>
                  <a:lnTo>
                    <a:pt x="76" y="2"/>
                  </a:lnTo>
                  <a:lnTo>
                    <a:pt x="63" y="0"/>
                  </a:lnTo>
                  <a:lnTo>
                    <a:pt x="50" y="2"/>
                  </a:lnTo>
                  <a:lnTo>
                    <a:pt x="39" y="4"/>
                  </a:lnTo>
                  <a:lnTo>
                    <a:pt x="28" y="10"/>
                  </a:lnTo>
                  <a:lnTo>
                    <a:pt x="18" y="19"/>
                  </a:lnTo>
                  <a:lnTo>
                    <a:pt x="12" y="29"/>
                  </a:lnTo>
                  <a:lnTo>
                    <a:pt x="6" y="39"/>
                  </a:lnTo>
                  <a:lnTo>
                    <a:pt x="2" y="51"/>
                  </a:lnTo>
                  <a:lnTo>
                    <a:pt x="0" y="64"/>
                  </a:lnTo>
                  <a:lnTo>
                    <a:pt x="2" y="77"/>
                  </a:lnTo>
                  <a:lnTo>
                    <a:pt x="6" y="88"/>
                  </a:lnTo>
                  <a:lnTo>
                    <a:pt x="12" y="100"/>
                  </a:lnTo>
                  <a:lnTo>
                    <a:pt x="18" y="110"/>
                  </a:lnTo>
                  <a:lnTo>
                    <a:pt x="28" y="117"/>
                  </a:lnTo>
                  <a:lnTo>
                    <a:pt x="39" y="122"/>
                  </a:lnTo>
                  <a:lnTo>
                    <a:pt x="50" y="127"/>
                  </a:lnTo>
                  <a:lnTo>
                    <a:pt x="63" y="128"/>
                  </a:lnTo>
                  <a:lnTo>
                    <a:pt x="76" y="127"/>
                  </a:lnTo>
                  <a:lnTo>
                    <a:pt x="88" y="122"/>
                  </a:lnTo>
                  <a:lnTo>
                    <a:pt x="98" y="117"/>
                  </a:lnTo>
                  <a:lnTo>
                    <a:pt x="108" y="110"/>
                  </a:lnTo>
                  <a:lnTo>
                    <a:pt x="114" y="100"/>
                  </a:lnTo>
                  <a:lnTo>
                    <a:pt x="120" y="88"/>
                  </a:lnTo>
                  <a:lnTo>
                    <a:pt x="124" y="77"/>
                  </a:lnTo>
                  <a:lnTo>
                    <a:pt x="126" y="64"/>
                  </a:lnTo>
                  <a:close/>
                  <a:moveTo>
                    <a:pt x="120" y="64"/>
                  </a:moveTo>
                  <a:lnTo>
                    <a:pt x="120" y="75"/>
                  </a:lnTo>
                  <a:lnTo>
                    <a:pt x="116" y="87"/>
                  </a:lnTo>
                  <a:lnTo>
                    <a:pt x="110" y="97"/>
                  </a:lnTo>
                  <a:lnTo>
                    <a:pt x="103" y="105"/>
                  </a:lnTo>
                  <a:lnTo>
                    <a:pt x="95" y="112"/>
                  </a:lnTo>
                  <a:lnTo>
                    <a:pt x="85" y="118"/>
                  </a:lnTo>
                  <a:lnTo>
                    <a:pt x="74" y="121"/>
                  </a:lnTo>
                  <a:lnTo>
                    <a:pt x="63" y="122"/>
                  </a:lnTo>
                  <a:lnTo>
                    <a:pt x="52" y="121"/>
                  </a:lnTo>
                  <a:lnTo>
                    <a:pt x="41" y="118"/>
                  </a:lnTo>
                  <a:lnTo>
                    <a:pt x="31" y="112"/>
                  </a:lnTo>
                  <a:lnTo>
                    <a:pt x="23" y="105"/>
                  </a:lnTo>
                  <a:lnTo>
                    <a:pt x="16" y="97"/>
                  </a:lnTo>
                  <a:lnTo>
                    <a:pt x="10" y="87"/>
                  </a:lnTo>
                  <a:lnTo>
                    <a:pt x="7" y="75"/>
                  </a:lnTo>
                  <a:lnTo>
                    <a:pt x="6" y="64"/>
                  </a:lnTo>
                  <a:lnTo>
                    <a:pt x="7" y="51"/>
                  </a:lnTo>
                  <a:lnTo>
                    <a:pt x="10" y="41"/>
                  </a:lnTo>
                  <a:lnTo>
                    <a:pt x="16" y="31"/>
                  </a:lnTo>
                  <a:lnTo>
                    <a:pt x="23" y="23"/>
                  </a:lnTo>
                  <a:lnTo>
                    <a:pt x="31" y="14"/>
                  </a:lnTo>
                  <a:lnTo>
                    <a:pt x="41" y="10"/>
                  </a:lnTo>
                  <a:lnTo>
                    <a:pt x="52" y="6"/>
                  </a:lnTo>
                  <a:lnTo>
                    <a:pt x="63" y="4"/>
                  </a:lnTo>
                  <a:lnTo>
                    <a:pt x="74" y="6"/>
                  </a:lnTo>
                  <a:lnTo>
                    <a:pt x="85" y="10"/>
                  </a:lnTo>
                  <a:lnTo>
                    <a:pt x="95" y="14"/>
                  </a:lnTo>
                  <a:lnTo>
                    <a:pt x="103" y="23"/>
                  </a:lnTo>
                  <a:lnTo>
                    <a:pt x="110" y="31"/>
                  </a:lnTo>
                  <a:lnTo>
                    <a:pt x="116" y="41"/>
                  </a:lnTo>
                  <a:lnTo>
                    <a:pt x="120" y="51"/>
                  </a:lnTo>
                  <a:lnTo>
                    <a:pt x="120" y="64"/>
                  </a:lnTo>
                  <a:close/>
                </a:path>
              </a:pathLst>
            </a:custGeom>
            <a:solidFill>
              <a:srgbClr val="E9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0" name="Freeform 429"/>
            <p:cNvSpPr>
              <a:spLocks noEditPoints="1"/>
            </p:cNvSpPr>
            <p:nvPr/>
          </p:nvSpPr>
          <p:spPr bwMode="auto">
            <a:xfrm>
              <a:off x="4425" y="2405"/>
              <a:ext cx="120" cy="122"/>
            </a:xfrm>
            <a:custGeom>
              <a:avLst/>
              <a:gdLst>
                <a:gd name="T0" fmla="*/ 118 w 120"/>
                <a:gd name="T1" fmla="*/ 48 h 122"/>
                <a:gd name="T2" fmla="*/ 110 w 120"/>
                <a:gd name="T3" fmla="*/ 27 h 122"/>
                <a:gd name="T4" fmla="*/ 93 w 120"/>
                <a:gd name="T5" fmla="*/ 10 h 122"/>
                <a:gd name="T6" fmla="*/ 73 w 120"/>
                <a:gd name="T7" fmla="*/ 0 h 122"/>
                <a:gd name="T8" fmla="*/ 47 w 120"/>
                <a:gd name="T9" fmla="*/ 0 h 122"/>
                <a:gd name="T10" fmla="*/ 27 w 120"/>
                <a:gd name="T11" fmla="*/ 10 h 122"/>
                <a:gd name="T12" fmla="*/ 10 w 120"/>
                <a:gd name="T13" fmla="*/ 27 h 122"/>
                <a:gd name="T14" fmla="*/ 2 w 120"/>
                <a:gd name="T15" fmla="*/ 48 h 122"/>
                <a:gd name="T16" fmla="*/ 2 w 120"/>
                <a:gd name="T17" fmla="*/ 72 h 122"/>
                <a:gd name="T18" fmla="*/ 10 w 120"/>
                <a:gd name="T19" fmla="*/ 95 h 122"/>
                <a:gd name="T20" fmla="*/ 27 w 120"/>
                <a:gd name="T21" fmla="*/ 112 h 122"/>
                <a:gd name="T22" fmla="*/ 47 w 120"/>
                <a:gd name="T23" fmla="*/ 121 h 122"/>
                <a:gd name="T24" fmla="*/ 73 w 120"/>
                <a:gd name="T25" fmla="*/ 121 h 122"/>
                <a:gd name="T26" fmla="*/ 93 w 120"/>
                <a:gd name="T27" fmla="*/ 112 h 122"/>
                <a:gd name="T28" fmla="*/ 110 w 120"/>
                <a:gd name="T29" fmla="*/ 95 h 122"/>
                <a:gd name="T30" fmla="*/ 118 w 120"/>
                <a:gd name="T31" fmla="*/ 72 h 122"/>
                <a:gd name="T32" fmla="*/ 116 w 120"/>
                <a:gd name="T33" fmla="*/ 61 h 122"/>
                <a:gd name="T34" fmla="*/ 110 w 120"/>
                <a:gd name="T35" fmla="*/ 82 h 122"/>
                <a:gd name="T36" fmla="*/ 99 w 120"/>
                <a:gd name="T37" fmla="*/ 101 h 122"/>
                <a:gd name="T38" fmla="*/ 81 w 120"/>
                <a:gd name="T39" fmla="*/ 112 h 122"/>
                <a:gd name="T40" fmla="*/ 60 w 120"/>
                <a:gd name="T41" fmla="*/ 116 h 122"/>
                <a:gd name="T42" fmla="*/ 39 w 120"/>
                <a:gd name="T43" fmla="*/ 112 h 122"/>
                <a:gd name="T44" fmla="*/ 21 w 120"/>
                <a:gd name="T45" fmla="*/ 101 h 122"/>
                <a:gd name="T46" fmla="*/ 10 w 120"/>
                <a:gd name="T47" fmla="*/ 82 h 122"/>
                <a:gd name="T48" fmla="*/ 4 w 120"/>
                <a:gd name="T49" fmla="*/ 61 h 122"/>
                <a:gd name="T50" fmla="*/ 10 w 120"/>
                <a:gd name="T51" fmla="*/ 38 h 122"/>
                <a:gd name="T52" fmla="*/ 21 w 120"/>
                <a:gd name="T53" fmla="*/ 21 h 122"/>
                <a:gd name="T54" fmla="*/ 39 w 120"/>
                <a:gd name="T55" fmla="*/ 9 h 122"/>
                <a:gd name="T56" fmla="*/ 60 w 120"/>
                <a:gd name="T57" fmla="*/ 4 h 122"/>
                <a:gd name="T58" fmla="*/ 81 w 120"/>
                <a:gd name="T59" fmla="*/ 9 h 122"/>
                <a:gd name="T60" fmla="*/ 99 w 120"/>
                <a:gd name="T61" fmla="*/ 21 h 122"/>
                <a:gd name="T62" fmla="*/ 110 w 120"/>
                <a:gd name="T63" fmla="*/ 38 h 122"/>
                <a:gd name="T64" fmla="*/ 116 w 120"/>
                <a:gd name="T65" fmla="*/ 61 h 12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0"/>
                <a:gd name="T100" fmla="*/ 0 h 122"/>
                <a:gd name="T101" fmla="*/ 120 w 120"/>
                <a:gd name="T102" fmla="*/ 122 h 12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0" h="122">
                  <a:moveTo>
                    <a:pt x="120" y="61"/>
                  </a:moveTo>
                  <a:lnTo>
                    <a:pt x="118" y="48"/>
                  </a:lnTo>
                  <a:lnTo>
                    <a:pt x="116" y="37"/>
                  </a:lnTo>
                  <a:lnTo>
                    <a:pt x="110" y="27"/>
                  </a:lnTo>
                  <a:lnTo>
                    <a:pt x="103" y="17"/>
                  </a:lnTo>
                  <a:lnTo>
                    <a:pt x="93" y="10"/>
                  </a:lnTo>
                  <a:lnTo>
                    <a:pt x="84" y="4"/>
                  </a:lnTo>
                  <a:lnTo>
                    <a:pt x="73" y="0"/>
                  </a:lnTo>
                  <a:lnTo>
                    <a:pt x="60" y="0"/>
                  </a:lnTo>
                  <a:lnTo>
                    <a:pt x="47" y="0"/>
                  </a:lnTo>
                  <a:lnTo>
                    <a:pt x="36" y="4"/>
                  </a:lnTo>
                  <a:lnTo>
                    <a:pt x="27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2" y="48"/>
                  </a:lnTo>
                  <a:lnTo>
                    <a:pt x="0" y="61"/>
                  </a:lnTo>
                  <a:lnTo>
                    <a:pt x="2" y="72"/>
                  </a:lnTo>
                  <a:lnTo>
                    <a:pt x="4" y="85"/>
                  </a:lnTo>
                  <a:lnTo>
                    <a:pt x="10" y="95"/>
                  </a:lnTo>
                  <a:lnTo>
                    <a:pt x="18" y="104"/>
                  </a:lnTo>
                  <a:lnTo>
                    <a:pt x="27" y="112"/>
                  </a:lnTo>
                  <a:lnTo>
                    <a:pt x="36" y="116"/>
                  </a:lnTo>
                  <a:lnTo>
                    <a:pt x="47" y="121"/>
                  </a:lnTo>
                  <a:lnTo>
                    <a:pt x="60" y="122"/>
                  </a:lnTo>
                  <a:lnTo>
                    <a:pt x="73" y="121"/>
                  </a:lnTo>
                  <a:lnTo>
                    <a:pt x="84" y="116"/>
                  </a:lnTo>
                  <a:lnTo>
                    <a:pt x="93" y="112"/>
                  </a:lnTo>
                  <a:lnTo>
                    <a:pt x="103" y="104"/>
                  </a:lnTo>
                  <a:lnTo>
                    <a:pt x="110" y="95"/>
                  </a:lnTo>
                  <a:lnTo>
                    <a:pt x="116" y="85"/>
                  </a:lnTo>
                  <a:lnTo>
                    <a:pt x="118" y="72"/>
                  </a:lnTo>
                  <a:lnTo>
                    <a:pt x="120" y="61"/>
                  </a:lnTo>
                  <a:close/>
                  <a:moveTo>
                    <a:pt x="116" y="61"/>
                  </a:moveTo>
                  <a:lnTo>
                    <a:pt x="114" y="72"/>
                  </a:lnTo>
                  <a:lnTo>
                    <a:pt x="110" y="82"/>
                  </a:lnTo>
                  <a:lnTo>
                    <a:pt x="106" y="92"/>
                  </a:lnTo>
                  <a:lnTo>
                    <a:pt x="99" y="101"/>
                  </a:lnTo>
                  <a:lnTo>
                    <a:pt x="91" y="108"/>
                  </a:lnTo>
                  <a:lnTo>
                    <a:pt x="81" y="112"/>
                  </a:lnTo>
                  <a:lnTo>
                    <a:pt x="71" y="115"/>
                  </a:lnTo>
                  <a:lnTo>
                    <a:pt x="60" y="116"/>
                  </a:lnTo>
                  <a:lnTo>
                    <a:pt x="49" y="115"/>
                  </a:lnTo>
                  <a:lnTo>
                    <a:pt x="39" y="112"/>
                  </a:lnTo>
                  <a:lnTo>
                    <a:pt x="29" y="108"/>
                  </a:lnTo>
                  <a:lnTo>
                    <a:pt x="21" y="101"/>
                  </a:lnTo>
                  <a:lnTo>
                    <a:pt x="14" y="92"/>
                  </a:lnTo>
                  <a:lnTo>
                    <a:pt x="10" y="82"/>
                  </a:lnTo>
                  <a:lnTo>
                    <a:pt x="6" y="72"/>
                  </a:lnTo>
                  <a:lnTo>
                    <a:pt x="4" y="61"/>
                  </a:lnTo>
                  <a:lnTo>
                    <a:pt x="6" y="50"/>
                  </a:lnTo>
                  <a:lnTo>
                    <a:pt x="10" y="38"/>
                  </a:lnTo>
                  <a:lnTo>
                    <a:pt x="14" y="30"/>
                  </a:lnTo>
                  <a:lnTo>
                    <a:pt x="21" y="21"/>
                  </a:lnTo>
                  <a:lnTo>
                    <a:pt x="29" y="14"/>
                  </a:lnTo>
                  <a:lnTo>
                    <a:pt x="39" y="9"/>
                  </a:lnTo>
                  <a:lnTo>
                    <a:pt x="49" y="6"/>
                  </a:lnTo>
                  <a:lnTo>
                    <a:pt x="60" y="4"/>
                  </a:lnTo>
                  <a:lnTo>
                    <a:pt x="71" y="6"/>
                  </a:lnTo>
                  <a:lnTo>
                    <a:pt x="81" y="9"/>
                  </a:lnTo>
                  <a:lnTo>
                    <a:pt x="91" y="14"/>
                  </a:lnTo>
                  <a:lnTo>
                    <a:pt x="99" y="21"/>
                  </a:lnTo>
                  <a:lnTo>
                    <a:pt x="106" y="30"/>
                  </a:lnTo>
                  <a:lnTo>
                    <a:pt x="110" y="38"/>
                  </a:lnTo>
                  <a:lnTo>
                    <a:pt x="114" y="50"/>
                  </a:lnTo>
                  <a:lnTo>
                    <a:pt x="116" y="61"/>
                  </a:lnTo>
                  <a:close/>
                </a:path>
              </a:pathLst>
            </a:custGeom>
            <a:solidFill>
              <a:srgbClr val="E9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1" name="Freeform 430"/>
            <p:cNvSpPr>
              <a:spLocks noEditPoints="1"/>
            </p:cNvSpPr>
            <p:nvPr/>
          </p:nvSpPr>
          <p:spPr bwMode="auto">
            <a:xfrm>
              <a:off x="4428" y="2406"/>
              <a:ext cx="114" cy="118"/>
            </a:xfrm>
            <a:custGeom>
              <a:avLst/>
              <a:gdLst>
                <a:gd name="T0" fmla="*/ 114 w 114"/>
                <a:gd name="T1" fmla="*/ 47 h 118"/>
                <a:gd name="T2" fmla="*/ 104 w 114"/>
                <a:gd name="T3" fmla="*/ 27 h 118"/>
                <a:gd name="T4" fmla="*/ 89 w 114"/>
                <a:gd name="T5" fmla="*/ 10 h 118"/>
                <a:gd name="T6" fmla="*/ 68 w 114"/>
                <a:gd name="T7" fmla="*/ 2 h 118"/>
                <a:gd name="T8" fmla="*/ 46 w 114"/>
                <a:gd name="T9" fmla="*/ 2 h 118"/>
                <a:gd name="T10" fmla="*/ 25 w 114"/>
                <a:gd name="T11" fmla="*/ 10 h 118"/>
                <a:gd name="T12" fmla="*/ 10 w 114"/>
                <a:gd name="T13" fmla="*/ 27 h 118"/>
                <a:gd name="T14" fmla="*/ 1 w 114"/>
                <a:gd name="T15" fmla="*/ 47 h 118"/>
                <a:gd name="T16" fmla="*/ 1 w 114"/>
                <a:gd name="T17" fmla="*/ 71 h 118"/>
                <a:gd name="T18" fmla="*/ 10 w 114"/>
                <a:gd name="T19" fmla="*/ 93 h 118"/>
                <a:gd name="T20" fmla="*/ 25 w 114"/>
                <a:gd name="T21" fmla="*/ 108 h 118"/>
                <a:gd name="T22" fmla="*/ 46 w 114"/>
                <a:gd name="T23" fmla="*/ 117 h 118"/>
                <a:gd name="T24" fmla="*/ 68 w 114"/>
                <a:gd name="T25" fmla="*/ 117 h 118"/>
                <a:gd name="T26" fmla="*/ 89 w 114"/>
                <a:gd name="T27" fmla="*/ 108 h 118"/>
                <a:gd name="T28" fmla="*/ 104 w 114"/>
                <a:gd name="T29" fmla="*/ 93 h 118"/>
                <a:gd name="T30" fmla="*/ 114 w 114"/>
                <a:gd name="T31" fmla="*/ 71 h 118"/>
                <a:gd name="T32" fmla="*/ 110 w 114"/>
                <a:gd name="T33" fmla="*/ 60 h 118"/>
                <a:gd name="T34" fmla="*/ 106 w 114"/>
                <a:gd name="T35" fmla="*/ 80 h 118"/>
                <a:gd name="T36" fmla="*/ 95 w 114"/>
                <a:gd name="T37" fmla="*/ 97 h 118"/>
                <a:gd name="T38" fmla="*/ 78 w 114"/>
                <a:gd name="T39" fmla="*/ 110 h 118"/>
                <a:gd name="T40" fmla="*/ 57 w 114"/>
                <a:gd name="T41" fmla="*/ 113 h 118"/>
                <a:gd name="T42" fmla="*/ 36 w 114"/>
                <a:gd name="T43" fmla="*/ 110 h 118"/>
                <a:gd name="T44" fmla="*/ 19 w 114"/>
                <a:gd name="T45" fmla="*/ 97 h 118"/>
                <a:gd name="T46" fmla="*/ 8 w 114"/>
                <a:gd name="T47" fmla="*/ 80 h 118"/>
                <a:gd name="T48" fmla="*/ 4 w 114"/>
                <a:gd name="T49" fmla="*/ 60 h 118"/>
                <a:gd name="T50" fmla="*/ 8 w 114"/>
                <a:gd name="T51" fmla="*/ 39 h 118"/>
                <a:gd name="T52" fmla="*/ 19 w 114"/>
                <a:gd name="T53" fmla="*/ 22 h 118"/>
                <a:gd name="T54" fmla="*/ 36 w 114"/>
                <a:gd name="T55" fmla="*/ 10 h 118"/>
                <a:gd name="T56" fmla="*/ 57 w 114"/>
                <a:gd name="T57" fmla="*/ 6 h 118"/>
                <a:gd name="T58" fmla="*/ 78 w 114"/>
                <a:gd name="T59" fmla="*/ 10 h 118"/>
                <a:gd name="T60" fmla="*/ 95 w 114"/>
                <a:gd name="T61" fmla="*/ 22 h 118"/>
                <a:gd name="T62" fmla="*/ 106 w 114"/>
                <a:gd name="T63" fmla="*/ 39 h 118"/>
                <a:gd name="T64" fmla="*/ 110 w 114"/>
                <a:gd name="T65" fmla="*/ 60 h 11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4"/>
                <a:gd name="T100" fmla="*/ 0 h 118"/>
                <a:gd name="T101" fmla="*/ 114 w 114"/>
                <a:gd name="T102" fmla="*/ 118 h 11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4" h="118">
                  <a:moveTo>
                    <a:pt x="114" y="60"/>
                  </a:moveTo>
                  <a:lnTo>
                    <a:pt x="114" y="47"/>
                  </a:lnTo>
                  <a:lnTo>
                    <a:pt x="110" y="37"/>
                  </a:lnTo>
                  <a:lnTo>
                    <a:pt x="104" y="27"/>
                  </a:lnTo>
                  <a:lnTo>
                    <a:pt x="97" y="19"/>
                  </a:lnTo>
                  <a:lnTo>
                    <a:pt x="89" y="10"/>
                  </a:lnTo>
                  <a:lnTo>
                    <a:pt x="79" y="6"/>
                  </a:lnTo>
                  <a:lnTo>
                    <a:pt x="68" y="2"/>
                  </a:lnTo>
                  <a:lnTo>
                    <a:pt x="57" y="0"/>
                  </a:lnTo>
                  <a:lnTo>
                    <a:pt x="46" y="2"/>
                  </a:lnTo>
                  <a:lnTo>
                    <a:pt x="35" y="6"/>
                  </a:lnTo>
                  <a:lnTo>
                    <a:pt x="25" y="10"/>
                  </a:lnTo>
                  <a:lnTo>
                    <a:pt x="17" y="19"/>
                  </a:lnTo>
                  <a:lnTo>
                    <a:pt x="10" y="27"/>
                  </a:lnTo>
                  <a:lnTo>
                    <a:pt x="4" y="37"/>
                  </a:lnTo>
                  <a:lnTo>
                    <a:pt x="1" y="47"/>
                  </a:lnTo>
                  <a:lnTo>
                    <a:pt x="0" y="60"/>
                  </a:lnTo>
                  <a:lnTo>
                    <a:pt x="1" y="71"/>
                  </a:lnTo>
                  <a:lnTo>
                    <a:pt x="4" y="83"/>
                  </a:lnTo>
                  <a:lnTo>
                    <a:pt x="10" y="93"/>
                  </a:lnTo>
                  <a:lnTo>
                    <a:pt x="17" y="101"/>
                  </a:lnTo>
                  <a:lnTo>
                    <a:pt x="25" y="108"/>
                  </a:lnTo>
                  <a:lnTo>
                    <a:pt x="35" y="114"/>
                  </a:lnTo>
                  <a:lnTo>
                    <a:pt x="46" y="117"/>
                  </a:lnTo>
                  <a:lnTo>
                    <a:pt x="57" y="118"/>
                  </a:lnTo>
                  <a:lnTo>
                    <a:pt x="68" y="117"/>
                  </a:lnTo>
                  <a:lnTo>
                    <a:pt x="79" y="114"/>
                  </a:lnTo>
                  <a:lnTo>
                    <a:pt x="89" y="108"/>
                  </a:lnTo>
                  <a:lnTo>
                    <a:pt x="97" y="101"/>
                  </a:lnTo>
                  <a:lnTo>
                    <a:pt x="104" y="93"/>
                  </a:lnTo>
                  <a:lnTo>
                    <a:pt x="110" y="83"/>
                  </a:lnTo>
                  <a:lnTo>
                    <a:pt x="114" y="71"/>
                  </a:lnTo>
                  <a:lnTo>
                    <a:pt x="114" y="60"/>
                  </a:lnTo>
                  <a:close/>
                  <a:moveTo>
                    <a:pt x="110" y="60"/>
                  </a:moveTo>
                  <a:lnTo>
                    <a:pt x="108" y="70"/>
                  </a:lnTo>
                  <a:lnTo>
                    <a:pt x="106" y="80"/>
                  </a:lnTo>
                  <a:lnTo>
                    <a:pt x="100" y="90"/>
                  </a:lnTo>
                  <a:lnTo>
                    <a:pt x="95" y="97"/>
                  </a:lnTo>
                  <a:lnTo>
                    <a:pt x="86" y="104"/>
                  </a:lnTo>
                  <a:lnTo>
                    <a:pt x="78" y="110"/>
                  </a:lnTo>
                  <a:lnTo>
                    <a:pt x="68" y="113"/>
                  </a:lnTo>
                  <a:lnTo>
                    <a:pt x="57" y="113"/>
                  </a:lnTo>
                  <a:lnTo>
                    <a:pt x="46" y="113"/>
                  </a:lnTo>
                  <a:lnTo>
                    <a:pt x="36" y="110"/>
                  </a:lnTo>
                  <a:lnTo>
                    <a:pt x="28" y="104"/>
                  </a:lnTo>
                  <a:lnTo>
                    <a:pt x="19" y="97"/>
                  </a:lnTo>
                  <a:lnTo>
                    <a:pt x="14" y="90"/>
                  </a:lnTo>
                  <a:lnTo>
                    <a:pt x="8" y="80"/>
                  </a:lnTo>
                  <a:lnTo>
                    <a:pt x="6" y="70"/>
                  </a:lnTo>
                  <a:lnTo>
                    <a:pt x="4" y="60"/>
                  </a:lnTo>
                  <a:lnTo>
                    <a:pt x="6" y="49"/>
                  </a:lnTo>
                  <a:lnTo>
                    <a:pt x="8" y="39"/>
                  </a:lnTo>
                  <a:lnTo>
                    <a:pt x="14" y="30"/>
                  </a:lnTo>
                  <a:lnTo>
                    <a:pt x="19" y="22"/>
                  </a:lnTo>
                  <a:lnTo>
                    <a:pt x="28" y="15"/>
                  </a:lnTo>
                  <a:lnTo>
                    <a:pt x="36" y="10"/>
                  </a:lnTo>
                  <a:lnTo>
                    <a:pt x="46" y="8"/>
                  </a:lnTo>
                  <a:lnTo>
                    <a:pt x="57" y="6"/>
                  </a:lnTo>
                  <a:lnTo>
                    <a:pt x="68" y="8"/>
                  </a:lnTo>
                  <a:lnTo>
                    <a:pt x="78" y="10"/>
                  </a:lnTo>
                  <a:lnTo>
                    <a:pt x="86" y="15"/>
                  </a:lnTo>
                  <a:lnTo>
                    <a:pt x="95" y="22"/>
                  </a:lnTo>
                  <a:lnTo>
                    <a:pt x="100" y="30"/>
                  </a:lnTo>
                  <a:lnTo>
                    <a:pt x="106" y="39"/>
                  </a:lnTo>
                  <a:lnTo>
                    <a:pt x="108" y="49"/>
                  </a:lnTo>
                  <a:lnTo>
                    <a:pt x="110" y="60"/>
                  </a:lnTo>
                  <a:close/>
                </a:path>
              </a:pathLst>
            </a:custGeom>
            <a:solidFill>
              <a:srgbClr val="E9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2" name="Freeform 431"/>
            <p:cNvSpPr>
              <a:spLocks noEditPoints="1"/>
            </p:cNvSpPr>
            <p:nvPr/>
          </p:nvSpPr>
          <p:spPr bwMode="auto">
            <a:xfrm>
              <a:off x="4429" y="2409"/>
              <a:ext cx="112" cy="112"/>
            </a:xfrm>
            <a:custGeom>
              <a:avLst/>
              <a:gdLst>
                <a:gd name="T0" fmla="*/ 110 w 112"/>
                <a:gd name="T1" fmla="*/ 46 h 112"/>
                <a:gd name="T2" fmla="*/ 102 w 112"/>
                <a:gd name="T3" fmla="*/ 26 h 112"/>
                <a:gd name="T4" fmla="*/ 87 w 112"/>
                <a:gd name="T5" fmla="*/ 10 h 112"/>
                <a:gd name="T6" fmla="*/ 67 w 112"/>
                <a:gd name="T7" fmla="*/ 2 h 112"/>
                <a:gd name="T8" fmla="*/ 45 w 112"/>
                <a:gd name="T9" fmla="*/ 2 h 112"/>
                <a:gd name="T10" fmla="*/ 25 w 112"/>
                <a:gd name="T11" fmla="*/ 10 h 112"/>
                <a:gd name="T12" fmla="*/ 10 w 112"/>
                <a:gd name="T13" fmla="*/ 26 h 112"/>
                <a:gd name="T14" fmla="*/ 2 w 112"/>
                <a:gd name="T15" fmla="*/ 46 h 112"/>
                <a:gd name="T16" fmla="*/ 2 w 112"/>
                <a:gd name="T17" fmla="*/ 68 h 112"/>
                <a:gd name="T18" fmla="*/ 10 w 112"/>
                <a:gd name="T19" fmla="*/ 88 h 112"/>
                <a:gd name="T20" fmla="*/ 25 w 112"/>
                <a:gd name="T21" fmla="*/ 104 h 112"/>
                <a:gd name="T22" fmla="*/ 45 w 112"/>
                <a:gd name="T23" fmla="*/ 111 h 112"/>
                <a:gd name="T24" fmla="*/ 67 w 112"/>
                <a:gd name="T25" fmla="*/ 111 h 112"/>
                <a:gd name="T26" fmla="*/ 87 w 112"/>
                <a:gd name="T27" fmla="*/ 104 h 112"/>
                <a:gd name="T28" fmla="*/ 102 w 112"/>
                <a:gd name="T29" fmla="*/ 88 h 112"/>
                <a:gd name="T30" fmla="*/ 110 w 112"/>
                <a:gd name="T31" fmla="*/ 68 h 112"/>
                <a:gd name="T32" fmla="*/ 106 w 112"/>
                <a:gd name="T33" fmla="*/ 57 h 112"/>
                <a:gd name="T34" fmla="*/ 102 w 112"/>
                <a:gd name="T35" fmla="*/ 77 h 112"/>
                <a:gd name="T36" fmla="*/ 91 w 112"/>
                <a:gd name="T37" fmla="*/ 93 h 112"/>
                <a:gd name="T38" fmla="*/ 75 w 112"/>
                <a:gd name="T39" fmla="*/ 104 h 112"/>
                <a:gd name="T40" fmla="*/ 56 w 112"/>
                <a:gd name="T41" fmla="*/ 108 h 112"/>
                <a:gd name="T42" fmla="*/ 37 w 112"/>
                <a:gd name="T43" fmla="*/ 104 h 112"/>
                <a:gd name="T44" fmla="*/ 21 w 112"/>
                <a:gd name="T45" fmla="*/ 93 h 112"/>
                <a:gd name="T46" fmla="*/ 10 w 112"/>
                <a:gd name="T47" fmla="*/ 77 h 112"/>
                <a:gd name="T48" fmla="*/ 6 w 112"/>
                <a:gd name="T49" fmla="*/ 57 h 112"/>
                <a:gd name="T50" fmla="*/ 10 w 112"/>
                <a:gd name="T51" fmla="*/ 37 h 112"/>
                <a:gd name="T52" fmla="*/ 21 w 112"/>
                <a:gd name="T53" fmla="*/ 20 h 112"/>
                <a:gd name="T54" fmla="*/ 37 w 112"/>
                <a:gd name="T55" fmla="*/ 10 h 112"/>
                <a:gd name="T56" fmla="*/ 56 w 112"/>
                <a:gd name="T57" fmla="*/ 6 h 112"/>
                <a:gd name="T58" fmla="*/ 75 w 112"/>
                <a:gd name="T59" fmla="*/ 10 h 112"/>
                <a:gd name="T60" fmla="*/ 91 w 112"/>
                <a:gd name="T61" fmla="*/ 20 h 112"/>
                <a:gd name="T62" fmla="*/ 102 w 112"/>
                <a:gd name="T63" fmla="*/ 37 h 112"/>
                <a:gd name="T64" fmla="*/ 106 w 112"/>
                <a:gd name="T65" fmla="*/ 57 h 1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2"/>
                <a:gd name="T100" fmla="*/ 0 h 112"/>
                <a:gd name="T101" fmla="*/ 112 w 112"/>
                <a:gd name="T102" fmla="*/ 112 h 1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2" h="112">
                  <a:moveTo>
                    <a:pt x="112" y="57"/>
                  </a:moveTo>
                  <a:lnTo>
                    <a:pt x="110" y="46"/>
                  </a:lnTo>
                  <a:lnTo>
                    <a:pt x="106" y="34"/>
                  </a:lnTo>
                  <a:lnTo>
                    <a:pt x="102" y="26"/>
                  </a:lnTo>
                  <a:lnTo>
                    <a:pt x="95" y="17"/>
                  </a:lnTo>
                  <a:lnTo>
                    <a:pt x="87" y="10"/>
                  </a:lnTo>
                  <a:lnTo>
                    <a:pt x="77" y="5"/>
                  </a:lnTo>
                  <a:lnTo>
                    <a:pt x="67" y="2"/>
                  </a:lnTo>
                  <a:lnTo>
                    <a:pt x="56" y="0"/>
                  </a:lnTo>
                  <a:lnTo>
                    <a:pt x="45" y="2"/>
                  </a:lnTo>
                  <a:lnTo>
                    <a:pt x="35" y="5"/>
                  </a:lnTo>
                  <a:lnTo>
                    <a:pt x="25" y="10"/>
                  </a:lnTo>
                  <a:lnTo>
                    <a:pt x="17" y="17"/>
                  </a:lnTo>
                  <a:lnTo>
                    <a:pt x="10" y="26"/>
                  </a:lnTo>
                  <a:lnTo>
                    <a:pt x="6" y="34"/>
                  </a:lnTo>
                  <a:lnTo>
                    <a:pt x="2" y="46"/>
                  </a:lnTo>
                  <a:lnTo>
                    <a:pt x="0" y="57"/>
                  </a:lnTo>
                  <a:lnTo>
                    <a:pt x="2" y="68"/>
                  </a:lnTo>
                  <a:lnTo>
                    <a:pt x="6" y="78"/>
                  </a:lnTo>
                  <a:lnTo>
                    <a:pt x="10" y="88"/>
                  </a:lnTo>
                  <a:lnTo>
                    <a:pt x="17" y="97"/>
                  </a:lnTo>
                  <a:lnTo>
                    <a:pt x="25" y="104"/>
                  </a:lnTo>
                  <a:lnTo>
                    <a:pt x="35" y="108"/>
                  </a:lnTo>
                  <a:lnTo>
                    <a:pt x="45" y="111"/>
                  </a:lnTo>
                  <a:lnTo>
                    <a:pt x="56" y="112"/>
                  </a:lnTo>
                  <a:lnTo>
                    <a:pt x="67" y="111"/>
                  </a:lnTo>
                  <a:lnTo>
                    <a:pt x="77" y="108"/>
                  </a:lnTo>
                  <a:lnTo>
                    <a:pt x="87" y="104"/>
                  </a:lnTo>
                  <a:lnTo>
                    <a:pt x="95" y="97"/>
                  </a:lnTo>
                  <a:lnTo>
                    <a:pt x="102" y="88"/>
                  </a:lnTo>
                  <a:lnTo>
                    <a:pt x="106" y="78"/>
                  </a:lnTo>
                  <a:lnTo>
                    <a:pt x="110" y="68"/>
                  </a:lnTo>
                  <a:lnTo>
                    <a:pt x="112" y="57"/>
                  </a:lnTo>
                  <a:close/>
                  <a:moveTo>
                    <a:pt x="106" y="57"/>
                  </a:moveTo>
                  <a:lnTo>
                    <a:pt x="105" y="67"/>
                  </a:lnTo>
                  <a:lnTo>
                    <a:pt x="102" y="77"/>
                  </a:lnTo>
                  <a:lnTo>
                    <a:pt x="98" y="85"/>
                  </a:lnTo>
                  <a:lnTo>
                    <a:pt x="91" y="93"/>
                  </a:lnTo>
                  <a:lnTo>
                    <a:pt x="84" y="100"/>
                  </a:lnTo>
                  <a:lnTo>
                    <a:pt x="75" y="104"/>
                  </a:lnTo>
                  <a:lnTo>
                    <a:pt x="66" y="107"/>
                  </a:lnTo>
                  <a:lnTo>
                    <a:pt x="56" y="108"/>
                  </a:lnTo>
                  <a:lnTo>
                    <a:pt x="46" y="107"/>
                  </a:lnTo>
                  <a:lnTo>
                    <a:pt x="37" y="104"/>
                  </a:lnTo>
                  <a:lnTo>
                    <a:pt x="28" y="100"/>
                  </a:lnTo>
                  <a:lnTo>
                    <a:pt x="21" y="93"/>
                  </a:lnTo>
                  <a:lnTo>
                    <a:pt x="14" y="85"/>
                  </a:lnTo>
                  <a:lnTo>
                    <a:pt x="10" y="77"/>
                  </a:lnTo>
                  <a:lnTo>
                    <a:pt x="7" y="67"/>
                  </a:lnTo>
                  <a:lnTo>
                    <a:pt x="6" y="57"/>
                  </a:lnTo>
                  <a:lnTo>
                    <a:pt x="7" y="47"/>
                  </a:lnTo>
                  <a:lnTo>
                    <a:pt x="10" y="37"/>
                  </a:lnTo>
                  <a:lnTo>
                    <a:pt x="14" y="29"/>
                  </a:lnTo>
                  <a:lnTo>
                    <a:pt x="21" y="20"/>
                  </a:lnTo>
                  <a:lnTo>
                    <a:pt x="28" y="14"/>
                  </a:lnTo>
                  <a:lnTo>
                    <a:pt x="37" y="10"/>
                  </a:lnTo>
                  <a:lnTo>
                    <a:pt x="46" y="7"/>
                  </a:lnTo>
                  <a:lnTo>
                    <a:pt x="56" y="6"/>
                  </a:lnTo>
                  <a:lnTo>
                    <a:pt x="66" y="7"/>
                  </a:lnTo>
                  <a:lnTo>
                    <a:pt x="75" y="10"/>
                  </a:lnTo>
                  <a:lnTo>
                    <a:pt x="84" y="14"/>
                  </a:lnTo>
                  <a:lnTo>
                    <a:pt x="91" y="20"/>
                  </a:lnTo>
                  <a:lnTo>
                    <a:pt x="98" y="29"/>
                  </a:lnTo>
                  <a:lnTo>
                    <a:pt x="102" y="37"/>
                  </a:lnTo>
                  <a:lnTo>
                    <a:pt x="105" y="47"/>
                  </a:lnTo>
                  <a:lnTo>
                    <a:pt x="106" y="57"/>
                  </a:lnTo>
                  <a:close/>
                </a:path>
              </a:pathLst>
            </a:custGeom>
            <a:solidFill>
              <a:srgbClr val="E9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3" name="Freeform 432"/>
            <p:cNvSpPr>
              <a:spLocks noEditPoints="1"/>
            </p:cNvSpPr>
            <p:nvPr/>
          </p:nvSpPr>
          <p:spPr bwMode="auto">
            <a:xfrm>
              <a:off x="4432" y="2412"/>
              <a:ext cx="106" cy="107"/>
            </a:xfrm>
            <a:custGeom>
              <a:avLst/>
              <a:gdLst>
                <a:gd name="T0" fmla="*/ 104 w 106"/>
                <a:gd name="T1" fmla="*/ 43 h 107"/>
                <a:gd name="T2" fmla="*/ 96 w 106"/>
                <a:gd name="T3" fmla="*/ 24 h 107"/>
                <a:gd name="T4" fmla="*/ 82 w 106"/>
                <a:gd name="T5" fmla="*/ 9 h 107"/>
                <a:gd name="T6" fmla="*/ 64 w 106"/>
                <a:gd name="T7" fmla="*/ 2 h 107"/>
                <a:gd name="T8" fmla="*/ 42 w 106"/>
                <a:gd name="T9" fmla="*/ 2 h 107"/>
                <a:gd name="T10" fmla="*/ 24 w 106"/>
                <a:gd name="T11" fmla="*/ 9 h 107"/>
                <a:gd name="T12" fmla="*/ 10 w 106"/>
                <a:gd name="T13" fmla="*/ 24 h 107"/>
                <a:gd name="T14" fmla="*/ 2 w 106"/>
                <a:gd name="T15" fmla="*/ 43 h 107"/>
                <a:gd name="T16" fmla="*/ 2 w 106"/>
                <a:gd name="T17" fmla="*/ 64 h 107"/>
                <a:gd name="T18" fmla="*/ 10 w 106"/>
                <a:gd name="T19" fmla="*/ 84 h 107"/>
                <a:gd name="T20" fmla="*/ 24 w 106"/>
                <a:gd name="T21" fmla="*/ 98 h 107"/>
                <a:gd name="T22" fmla="*/ 42 w 106"/>
                <a:gd name="T23" fmla="*/ 107 h 107"/>
                <a:gd name="T24" fmla="*/ 64 w 106"/>
                <a:gd name="T25" fmla="*/ 107 h 107"/>
                <a:gd name="T26" fmla="*/ 82 w 106"/>
                <a:gd name="T27" fmla="*/ 98 h 107"/>
                <a:gd name="T28" fmla="*/ 96 w 106"/>
                <a:gd name="T29" fmla="*/ 84 h 107"/>
                <a:gd name="T30" fmla="*/ 104 w 106"/>
                <a:gd name="T31" fmla="*/ 64 h 107"/>
                <a:gd name="T32" fmla="*/ 100 w 106"/>
                <a:gd name="T33" fmla="*/ 54 h 107"/>
                <a:gd name="T34" fmla="*/ 96 w 106"/>
                <a:gd name="T35" fmla="*/ 73 h 107"/>
                <a:gd name="T36" fmla="*/ 86 w 106"/>
                <a:gd name="T37" fmla="*/ 88 h 107"/>
                <a:gd name="T38" fmla="*/ 71 w 106"/>
                <a:gd name="T39" fmla="*/ 98 h 107"/>
                <a:gd name="T40" fmla="*/ 53 w 106"/>
                <a:gd name="T41" fmla="*/ 102 h 107"/>
                <a:gd name="T42" fmla="*/ 35 w 106"/>
                <a:gd name="T43" fmla="*/ 98 h 107"/>
                <a:gd name="T44" fmla="*/ 20 w 106"/>
                <a:gd name="T45" fmla="*/ 88 h 107"/>
                <a:gd name="T46" fmla="*/ 10 w 106"/>
                <a:gd name="T47" fmla="*/ 73 h 107"/>
                <a:gd name="T48" fmla="*/ 6 w 106"/>
                <a:gd name="T49" fmla="*/ 54 h 107"/>
                <a:gd name="T50" fmla="*/ 10 w 106"/>
                <a:gd name="T51" fmla="*/ 34 h 107"/>
                <a:gd name="T52" fmla="*/ 20 w 106"/>
                <a:gd name="T53" fmla="*/ 20 h 107"/>
                <a:gd name="T54" fmla="*/ 35 w 106"/>
                <a:gd name="T55" fmla="*/ 9 h 107"/>
                <a:gd name="T56" fmla="*/ 53 w 106"/>
                <a:gd name="T57" fmla="*/ 6 h 107"/>
                <a:gd name="T58" fmla="*/ 71 w 106"/>
                <a:gd name="T59" fmla="*/ 9 h 107"/>
                <a:gd name="T60" fmla="*/ 86 w 106"/>
                <a:gd name="T61" fmla="*/ 20 h 107"/>
                <a:gd name="T62" fmla="*/ 96 w 106"/>
                <a:gd name="T63" fmla="*/ 34 h 107"/>
                <a:gd name="T64" fmla="*/ 100 w 106"/>
                <a:gd name="T65" fmla="*/ 54 h 10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6"/>
                <a:gd name="T100" fmla="*/ 0 h 107"/>
                <a:gd name="T101" fmla="*/ 106 w 106"/>
                <a:gd name="T102" fmla="*/ 107 h 10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6" h="107">
                  <a:moveTo>
                    <a:pt x="106" y="54"/>
                  </a:moveTo>
                  <a:lnTo>
                    <a:pt x="104" y="43"/>
                  </a:lnTo>
                  <a:lnTo>
                    <a:pt x="102" y="33"/>
                  </a:lnTo>
                  <a:lnTo>
                    <a:pt x="96" y="24"/>
                  </a:lnTo>
                  <a:lnTo>
                    <a:pt x="91" y="16"/>
                  </a:lnTo>
                  <a:lnTo>
                    <a:pt x="82" y="9"/>
                  </a:lnTo>
                  <a:lnTo>
                    <a:pt x="74" y="4"/>
                  </a:lnTo>
                  <a:lnTo>
                    <a:pt x="64" y="2"/>
                  </a:lnTo>
                  <a:lnTo>
                    <a:pt x="53" y="0"/>
                  </a:lnTo>
                  <a:lnTo>
                    <a:pt x="42" y="2"/>
                  </a:lnTo>
                  <a:lnTo>
                    <a:pt x="32" y="4"/>
                  </a:lnTo>
                  <a:lnTo>
                    <a:pt x="24" y="9"/>
                  </a:lnTo>
                  <a:lnTo>
                    <a:pt x="15" y="16"/>
                  </a:lnTo>
                  <a:lnTo>
                    <a:pt x="10" y="24"/>
                  </a:lnTo>
                  <a:lnTo>
                    <a:pt x="4" y="33"/>
                  </a:lnTo>
                  <a:lnTo>
                    <a:pt x="2" y="43"/>
                  </a:lnTo>
                  <a:lnTo>
                    <a:pt x="0" y="54"/>
                  </a:lnTo>
                  <a:lnTo>
                    <a:pt x="2" y="64"/>
                  </a:lnTo>
                  <a:lnTo>
                    <a:pt x="4" y="74"/>
                  </a:lnTo>
                  <a:lnTo>
                    <a:pt x="10" y="84"/>
                  </a:lnTo>
                  <a:lnTo>
                    <a:pt x="15" y="91"/>
                  </a:lnTo>
                  <a:lnTo>
                    <a:pt x="24" y="98"/>
                  </a:lnTo>
                  <a:lnTo>
                    <a:pt x="32" y="104"/>
                  </a:lnTo>
                  <a:lnTo>
                    <a:pt x="42" y="107"/>
                  </a:lnTo>
                  <a:lnTo>
                    <a:pt x="53" y="107"/>
                  </a:lnTo>
                  <a:lnTo>
                    <a:pt x="64" y="107"/>
                  </a:lnTo>
                  <a:lnTo>
                    <a:pt x="74" y="104"/>
                  </a:lnTo>
                  <a:lnTo>
                    <a:pt x="82" y="98"/>
                  </a:lnTo>
                  <a:lnTo>
                    <a:pt x="91" y="91"/>
                  </a:lnTo>
                  <a:lnTo>
                    <a:pt x="96" y="84"/>
                  </a:lnTo>
                  <a:lnTo>
                    <a:pt x="102" y="74"/>
                  </a:lnTo>
                  <a:lnTo>
                    <a:pt x="104" y="64"/>
                  </a:lnTo>
                  <a:lnTo>
                    <a:pt x="106" y="54"/>
                  </a:lnTo>
                  <a:close/>
                  <a:moveTo>
                    <a:pt x="100" y="54"/>
                  </a:moveTo>
                  <a:lnTo>
                    <a:pt x="99" y="64"/>
                  </a:lnTo>
                  <a:lnTo>
                    <a:pt x="96" y="73"/>
                  </a:lnTo>
                  <a:lnTo>
                    <a:pt x="92" y="81"/>
                  </a:lnTo>
                  <a:lnTo>
                    <a:pt x="86" y="88"/>
                  </a:lnTo>
                  <a:lnTo>
                    <a:pt x="79" y="94"/>
                  </a:lnTo>
                  <a:lnTo>
                    <a:pt x="71" y="98"/>
                  </a:lnTo>
                  <a:lnTo>
                    <a:pt x="63" y="101"/>
                  </a:lnTo>
                  <a:lnTo>
                    <a:pt x="53" y="102"/>
                  </a:lnTo>
                  <a:lnTo>
                    <a:pt x="43" y="101"/>
                  </a:lnTo>
                  <a:lnTo>
                    <a:pt x="35" y="98"/>
                  </a:lnTo>
                  <a:lnTo>
                    <a:pt x="27" y="94"/>
                  </a:lnTo>
                  <a:lnTo>
                    <a:pt x="20" y="88"/>
                  </a:lnTo>
                  <a:lnTo>
                    <a:pt x="14" y="81"/>
                  </a:lnTo>
                  <a:lnTo>
                    <a:pt x="10" y="73"/>
                  </a:lnTo>
                  <a:lnTo>
                    <a:pt x="7" y="64"/>
                  </a:lnTo>
                  <a:lnTo>
                    <a:pt x="6" y="54"/>
                  </a:lnTo>
                  <a:lnTo>
                    <a:pt x="7" y="44"/>
                  </a:lnTo>
                  <a:lnTo>
                    <a:pt x="10" y="34"/>
                  </a:lnTo>
                  <a:lnTo>
                    <a:pt x="14" y="27"/>
                  </a:lnTo>
                  <a:lnTo>
                    <a:pt x="20" y="20"/>
                  </a:lnTo>
                  <a:lnTo>
                    <a:pt x="27" y="13"/>
                  </a:lnTo>
                  <a:lnTo>
                    <a:pt x="35" y="9"/>
                  </a:lnTo>
                  <a:lnTo>
                    <a:pt x="43" y="6"/>
                  </a:lnTo>
                  <a:lnTo>
                    <a:pt x="53" y="6"/>
                  </a:lnTo>
                  <a:lnTo>
                    <a:pt x="63" y="6"/>
                  </a:lnTo>
                  <a:lnTo>
                    <a:pt x="71" y="9"/>
                  </a:lnTo>
                  <a:lnTo>
                    <a:pt x="79" y="13"/>
                  </a:lnTo>
                  <a:lnTo>
                    <a:pt x="86" y="20"/>
                  </a:lnTo>
                  <a:lnTo>
                    <a:pt x="92" y="27"/>
                  </a:lnTo>
                  <a:lnTo>
                    <a:pt x="96" y="34"/>
                  </a:lnTo>
                  <a:lnTo>
                    <a:pt x="99" y="44"/>
                  </a:lnTo>
                  <a:lnTo>
                    <a:pt x="100" y="54"/>
                  </a:lnTo>
                  <a:close/>
                </a:path>
              </a:pathLst>
            </a:custGeom>
            <a:solidFill>
              <a:srgbClr val="E9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4" name="Freeform 433"/>
            <p:cNvSpPr>
              <a:spLocks noEditPoints="1"/>
            </p:cNvSpPr>
            <p:nvPr/>
          </p:nvSpPr>
          <p:spPr bwMode="auto">
            <a:xfrm>
              <a:off x="4435" y="2415"/>
              <a:ext cx="100" cy="102"/>
            </a:xfrm>
            <a:custGeom>
              <a:avLst/>
              <a:gdLst>
                <a:gd name="T0" fmla="*/ 99 w 100"/>
                <a:gd name="T1" fmla="*/ 41 h 102"/>
                <a:gd name="T2" fmla="*/ 92 w 100"/>
                <a:gd name="T3" fmla="*/ 23 h 102"/>
                <a:gd name="T4" fmla="*/ 78 w 100"/>
                <a:gd name="T5" fmla="*/ 8 h 102"/>
                <a:gd name="T6" fmla="*/ 60 w 100"/>
                <a:gd name="T7" fmla="*/ 1 h 102"/>
                <a:gd name="T8" fmla="*/ 40 w 100"/>
                <a:gd name="T9" fmla="*/ 1 h 102"/>
                <a:gd name="T10" fmla="*/ 22 w 100"/>
                <a:gd name="T11" fmla="*/ 8 h 102"/>
                <a:gd name="T12" fmla="*/ 8 w 100"/>
                <a:gd name="T13" fmla="*/ 23 h 102"/>
                <a:gd name="T14" fmla="*/ 1 w 100"/>
                <a:gd name="T15" fmla="*/ 41 h 102"/>
                <a:gd name="T16" fmla="*/ 1 w 100"/>
                <a:gd name="T17" fmla="*/ 61 h 102"/>
                <a:gd name="T18" fmla="*/ 8 w 100"/>
                <a:gd name="T19" fmla="*/ 79 h 102"/>
                <a:gd name="T20" fmla="*/ 22 w 100"/>
                <a:gd name="T21" fmla="*/ 94 h 102"/>
                <a:gd name="T22" fmla="*/ 40 w 100"/>
                <a:gd name="T23" fmla="*/ 101 h 102"/>
                <a:gd name="T24" fmla="*/ 60 w 100"/>
                <a:gd name="T25" fmla="*/ 101 h 102"/>
                <a:gd name="T26" fmla="*/ 78 w 100"/>
                <a:gd name="T27" fmla="*/ 94 h 102"/>
                <a:gd name="T28" fmla="*/ 92 w 100"/>
                <a:gd name="T29" fmla="*/ 79 h 102"/>
                <a:gd name="T30" fmla="*/ 99 w 100"/>
                <a:gd name="T31" fmla="*/ 61 h 102"/>
                <a:gd name="T32" fmla="*/ 95 w 100"/>
                <a:gd name="T33" fmla="*/ 51 h 102"/>
                <a:gd name="T34" fmla="*/ 92 w 100"/>
                <a:gd name="T35" fmla="*/ 68 h 102"/>
                <a:gd name="T36" fmla="*/ 82 w 100"/>
                <a:gd name="T37" fmla="*/ 84 h 102"/>
                <a:gd name="T38" fmla="*/ 68 w 100"/>
                <a:gd name="T39" fmla="*/ 94 h 102"/>
                <a:gd name="T40" fmla="*/ 50 w 100"/>
                <a:gd name="T41" fmla="*/ 97 h 102"/>
                <a:gd name="T42" fmla="*/ 32 w 100"/>
                <a:gd name="T43" fmla="*/ 94 h 102"/>
                <a:gd name="T44" fmla="*/ 18 w 100"/>
                <a:gd name="T45" fmla="*/ 84 h 102"/>
                <a:gd name="T46" fmla="*/ 8 w 100"/>
                <a:gd name="T47" fmla="*/ 68 h 102"/>
                <a:gd name="T48" fmla="*/ 5 w 100"/>
                <a:gd name="T49" fmla="*/ 51 h 102"/>
                <a:gd name="T50" fmla="*/ 8 w 100"/>
                <a:gd name="T51" fmla="*/ 33 h 102"/>
                <a:gd name="T52" fmla="*/ 18 w 100"/>
                <a:gd name="T53" fmla="*/ 18 h 102"/>
                <a:gd name="T54" fmla="*/ 32 w 100"/>
                <a:gd name="T55" fmla="*/ 8 h 102"/>
                <a:gd name="T56" fmla="*/ 50 w 100"/>
                <a:gd name="T57" fmla="*/ 4 h 102"/>
                <a:gd name="T58" fmla="*/ 68 w 100"/>
                <a:gd name="T59" fmla="*/ 8 h 102"/>
                <a:gd name="T60" fmla="*/ 82 w 100"/>
                <a:gd name="T61" fmla="*/ 18 h 102"/>
                <a:gd name="T62" fmla="*/ 92 w 100"/>
                <a:gd name="T63" fmla="*/ 33 h 102"/>
                <a:gd name="T64" fmla="*/ 95 w 100"/>
                <a:gd name="T65" fmla="*/ 51 h 10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0"/>
                <a:gd name="T100" fmla="*/ 0 h 102"/>
                <a:gd name="T101" fmla="*/ 100 w 100"/>
                <a:gd name="T102" fmla="*/ 102 h 10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0" h="102">
                  <a:moveTo>
                    <a:pt x="100" y="51"/>
                  </a:moveTo>
                  <a:lnTo>
                    <a:pt x="99" y="41"/>
                  </a:lnTo>
                  <a:lnTo>
                    <a:pt x="96" y="31"/>
                  </a:lnTo>
                  <a:lnTo>
                    <a:pt x="92" y="23"/>
                  </a:lnTo>
                  <a:lnTo>
                    <a:pt x="85" y="14"/>
                  </a:lnTo>
                  <a:lnTo>
                    <a:pt x="78" y="8"/>
                  </a:lnTo>
                  <a:lnTo>
                    <a:pt x="69" y="4"/>
                  </a:lnTo>
                  <a:lnTo>
                    <a:pt x="60" y="1"/>
                  </a:lnTo>
                  <a:lnTo>
                    <a:pt x="50" y="0"/>
                  </a:lnTo>
                  <a:lnTo>
                    <a:pt x="40" y="1"/>
                  </a:lnTo>
                  <a:lnTo>
                    <a:pt x="31" y="4"/>
                  </a:lnTo>
                  <a:lnTo>
                    <a:pt x="22" y="8"/>
                  </a:lnTo>
                  <a:lnTo>
                    <a:pt x="15" y="14"/>
                  </a:lnTo>
                  <a:lnTo>
                    <a:pt x="8" y="23"/>
                  </a:lnTo>
                  <a:lnTo>
                    <a:pt x="4" y="31"/>
                  </a:lnTo>
                  <a:lnTo>
                    <a:pt x="1" y="41"/>
                  </a:lnTo>
                  <a:lnTo>
                    <a:pt x="0" y="51"/>
                  </a:lnTo>
                  <a:lnTo>
                    <a:pt x="1" y="61"/>
                  </a:lnTo>
                  <a:lnTo>
                    <a:pt x="4" y="71"/>
                  </a:lnTo>
                  <a:lnTo>
                    <a:pt x="8" y="79"/>
                  </a:lnTo>
                  <a:lnTo>
                    <a:pt x="15" y="87"/>
                  </a:lnTo>
                  <a:lnTo>
                    <a:pt x="22" y="94"/>
                  </a:lnTo>
                  <a:lnTo>
                    <a:pt x="31" y="98"/>
                  </a:lnTo>
                  <a:lnTo>
                    <a:pt x="40" y="101"/>
                  </a:lnTo>
                  <a:lnTo>
                    <a:pt x="50" y="102"/>
                  </a:lnTo>
                  <a:lnTo>
                    <a:pt x="60" y="101"/>
                  </a:lnTo>
                  <a:lnTo>
                    <a:pt x="69" y="98"/>
                  </a:lnTo>
                  <a:lnTo>
                    <a:pt x="78" y="94"/>
                  </a:lnTo>
                  <a:lnTo>
                    <a:pt x="85" y="87"/>
                  </a:lnTo>
                  <a:lnTo>
                    <a:pt x="92" y="79"/>
                  </a:lnTo>
                  <a:lnTo>
                    <a:pt x="96" y="71"/>
                  </a:lnTo>
                  <a:lnTo>
                    <a:pt x="99" y="61"/>
                  </a:lnTo>
                  <a:lnTo>
                    <a:pt x="100" y="51"/>
                  </a:lnTo>
                  <a:close/>
                  <a:moveTo>
                    <a:pt x="95" y="51"/>
                  </a:moveTo>
                  <a:lnTo>
                    <a:pt x="95" y="60"/>
                  </a:lnTo>
                  <a:lnTo>
                    <a:pt x="92" y="68"/>
                  </a:lnTo>
                  <a:lnTo>
                    <a:pt x="88" y="77"/>
                  </a:lnTo>
                  <a:lnTo>
                    <a:pt x="82" y="84"/>
                  </a:lnTo>
                  <a:lnTo>
                    <a:pt x="75" y="89"/>
                  </a:lnTo>
                  <a:lnTo>
                    <a:pt x="68" y="94"/>
                  </a:lnTo>
                  <a:lnTo>
                    <a:pt x="60" y="95"/>
                  </a:lnTo>
                  <a:lnTo>
                    <a:pt x="50" y="97"/>
                  </a:lnTo>
                  <a:lnTo>
                    <a:pt x="42" y="95"/>
                  </a:lnTo>
                  <a:lnTo>
                    <a:pt x="32" y="94"/>
                  </a:lnTo>
                  <a:lnTo>
                    <a:pt x="25" y="89"/>
                  </a:lnTo>
                  <a:lnTo>
                    <a:pt x="18" y="84"/>
                  </a:lnTo>
                  <a:lnTo>
                    <a:pt x="12" y="77"/>
                  </a:lnTo>
                  <a:lnTo>
                    <a:pt x="8" y="68"/>
                  </a:lnTo>
                  <a:lnTo>
                    <a:pt x="5" y="60"/>
                  </a:lnTo>
                  <a:lnTo>
                    <a:pt x="5" y="51"/>
                  </a:lnTo>
                  <a:lnTo>
                    <a:pt x="5" y="41"/>
                  </a:lnTo>
                  <a:lnTo>
                    <a:pt x="8" y="33"/>
                  </a:lnTo>
                  <a:lnTo>
                    <a:pt x="12" y="26"/>
                  </a:lnTo>
                  <a:lnTo>
                    <a:pt x="18" y="18"/>
                  </a:lnTo>
                  <a:lnTo>
                    <a:pt x="25" y="13"/>
                  </a:lnTo>
                  <a:lnTo>
                    <a:pt x="32" y="8"/>
                  </a:lnTo>
                  <a:lnTo>
                    <a:pt x="42" y="6"/>
                  </a:lnTo>
                  <a:lnTo>
                    <a:pt x="50" y="4"/>
                  </a:lnTo>
                  <a:lnTo>
                    <a:pt x="60" y="6"/>
                  </a:lnTo>
                  <a:lnTo>
                    <a:pt x="68" y="8"/>
                  </a:lnTo>
                  <a:lnTo>
                    <a:pt x="75" y="13"/>
                  </a:lnTo>
                  <a:lnTo>
                    <a:pt x="82" y="18"/>
                  </a:lnTo>
                  <a:lnTo>
                    <a:pt x="88" y="26"/>
                  </a:lnTo>
                  <a:lnTo>
                    <a:pt x="92" y="33"/>
                  </a:lnTo>
                  <a:lnTo>
                    <a:pt x="95" y="41"/>
                  </a:lnTo>
                  <a:lnTo>
                    <a:pt x="95" y="51"/>
                  </a:lnTo>
                  <a:close/>
                </a:path>
              </a:pathLst>
            </a:custGeom>
            <a:solidFill>
              <a:srgbClr val="E9F0E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5" name="Freeform 434"/>
            <p:cNvSpPr>
              <a:spLocks noEditPoints="1"/>
            </p:cNvSpPr>
            <p:nvPr/>
          </p:nvSpPr>
          <p:spPr bwMode="auto">
            <a:xfrm>
              <a:off x="4438" y="2418"/>
              <a:ext cx="94" cy="96"/>
            </a:xfrm>
            <a:custGeom>
              <a:avLst/>
              <a:gdLst>
                <a:gd name="T0" fmla="*/ 93 w 94"/>
                <a:gd name="T1" fmla="*/ 38 h 96"/>
                <a:gd name="T2" fmla="*/ 86 w 94"/>
                <a:gd name="T3" fmla="*/ 21 h 96"/>
                <a:gd name="T4" fmla="*/ 73 w 94"/>
                <a:gd name="T5" fmla="*/ 7 h 96"/>
                <a:gd name="T6" fmla="*/ 57 w 94"/>
                <a:gd name="T7" fmla="*/ 0 h 96"/>
                <a:gd name="T8" fmla="*/ 37 w 94"/>
                <a:gd name="T9" fmla="*/ 0 h 96"/>
                <a:gd name="T10" fmla="*/ 21 w 94"/>
                <a:gd name="T11" fmla="*/ 7 h 96"/>
                <a:gd name="T12" fmla="*/ 8 w 94"/>
                <a:gd name="T13" fmla="*/ 21 h 96"/>
                <a:gd name="T14" fmla="*/ 1 w 94"/>
                <a:gd name="T15" fmla="*/ 38 h 96"/>
                <a:gd name="T16" fmla="*/ 1 w 94"/>
                <a:gd name="T17" fmla="*/ 58 h 96"/>
                <a:gd name="T18" fmla="*/ 8 w 94"/>
                <a:gd name="T19" fmla="*/ 75 h 96"/>
                <a:gd name="T20" fmla="*/ 21 w 94"/>
                <a:gd name="T21" fmla="*/ 88 h 96"/>
                <a:gd name="T22" fmla="*/ 37 w 94"/>
                <a:gd name="T23" fmla="*/ 95 h 96"/>
                <a:gd name="T24" fmla="*/ 57 w 94"/>
                <a:gd name="T25" fmla="*/ 95 h 96"/>
                <a:gd name="T26" fmla="*/ 73 w 94"/>
                <a:gd name="T27" fmla="*/ 88 h 96"/>
                <a:gd name="T28" fmla="*/ 86 w 94"/>
                <a:gd name="T29" fmla="*/ 75 h 96"/>
                <a:gd name="T30" fmla="*/ 93 w 94"/>
                <a:gd name="T31" fmla="*/ 58 h 96"/>
                <a:gd name="T32" fmla="*/ 90 w 94"/>
                <a:gd name="T33" fmla="*/ 48 h 96"/>
                <a:gd name="T34" fmla="*/ 86 w 94"/>
                <a:gd name="T35" fmla="*/ 65 h 96"/>
                <a:gd name="T36" fmla="*/ 78 w 94"/>
                <a:gd name="T37" fmla="*/ 78 h 96"/>
                <a:gd name="T38" fmla="*/ 64 w 94"/>
                <a:gd name="T39" fmla="*/ 88 h 96"/>
                <a:gd name="T40" fmla="*/ 47 w 94"/>
                <a:gd name="T41" fmla="*/ 91 h 96"/>
                <a:gd name="T42" fmla="*/ 30 w 94"/>
                <a:gd name="T43" fmla="*/ 88 h 96"/>
                <a:gd name="T44" fmla="*/ 16 w 94"/>
                <a:gd name="T45" fmla="*/ 78 h 96"/>
                <a:gd name="T46" fmla="*/ 8 w 94"/>
                <a:gd name="T47" fmla="*/ 65 h 96"/>
                <a:gd name="T48" fmla="*/ 4 w 94"/>
                <a:gd name="T49" fmla="*/ 48 h 96"/>
                <a:gd name="T50" fmla="*/ 8 w 94"/>
                <a:gd name="T51" fmla="*/ 31 h 96"/>
                <a:gd name="T52" fmla="*/ 16 w 94"/>
                <a:gd name="T53" fmla="*/ 17 h 96"/>
                <a:gd name="T54" fmla="*/ 30 w 94"/>
                <a:gd name="T55" fmla="*/ 8 h 96"/>
                <a:gd name="T56" fmla="*/ 47 w 94"/>
                <a:gd name="T57" fmla="*/ 4 h 96"/>
                <a:gd name="T58" fmla="*/ 64 w 94"/>
                <a:gd name="T59" fmla="*/ 8 h 96"/>
                <a:gd name="T60" fmla="*/ 78 w 94"/>
                <a:gd name="T61" fmla="*/ 17 h 96"/>
                <a:gd name="T62" fmla="*/ 86 w 94"/>
                <a:gd name="T63" fmla="*/ 31 h 96"/>
                <a:gd name="T64" fmla="*/ 90 w 94"/>
                <a:gd name="T65" fmla="*/ 48 h 9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4"/>
                <a:gd name="T100" fmla="*/ 0 h 96"/>
                <a:gd name="T101" fmla="*/ 94 w 94"/>
                <a:gd name="T102" fmla="*/ 96 h 9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4" h="96">
                  <a:moveTo>
                    <a:pt x="94" y="48"/>
                  </a:moveTo>
                  <a:lnTo>
                    <a:pt x="93" y="38"/>
                  </a:lnTo>
                  <a:lnTo>
                    <a:pt x="90" y="28"/>
                  </a:lnTo>
                  <a:lnTo>
                    <a:pt x="86" y="21"/>
                  </a:lnTo>
                  <a:lnTo>
                    <a:pt x="80" y="14"/>
                  </a:lnTo>
                  <a:lnTo>
                    <a:pt x="73" y="7"/>
                  </a:lnTo>
                  <a:lnTo>
                    <a:pt x="65" y="3"/>
                  </a:lnTo>
                  <a:lnTo>
                    <a:pt x="57" y="0"/>
                  </a:lnTo>
                  <a:lnTo>
                    <a:pt x="47" y="0"/>
                  </a:lnTo>
                  <a:lnTo>
                    <a:pt x="37" y="0"/>
                  </a:lnTo>
                  <a:lnTo>
                    <a:pt x="29" y="3"/>
                  </a:lnTo>
                  <a:lnTo>
                    <a:pt x="21" y="7"/>
                  </a:lnTo>
                  <a:lnTo>
                    <a:pt x="14" y="14"/>
                  </a:lnTo>
                  <a:lnTo>
                    <a:pt x="8" y="21"/>
                  </a:lnTo>
                  <a:lnTo>
                    <a:pt x="4" y="28"/>
                  </a:lnTo>
                  <a:lnTo>
                    <a:pt x="1" y="38"/>
                  </a:lnTo>
                  <a:lnTo>
                    <a:pt x="0" y="48"/>
                  </a:lnTo>
                  <a:lnTo>
                    <a:pt x="1" y="58"/>
                  </a:lnTo>
                  <a:lnTo>
                    <a:pt x="4" y="67"/>
                  </a:lnTo>
                  <a:lnTo>
                    <a:pt x="8" y="75"/>
                  </a:lnTo>
                  <a:lnTo>
                    <a:pt x="14" y="82"/>
                  </a:lnTo>
                  <a:lnTo>
                    <a:pt x="21" y="88"/>
                  </a:lnTo>
                  <a:lnTo>
                    <a:pt x="29" y="92"/>
                  </a:lnTo>
                  <a:lnTo>
                    <a:pt x="37" y="95"/>
                  </a:lnTo>
                  <a:lnTo>
                    <a:pt x="47" y="96"/>
                  </a:lnTo>
                  <a:lnTo>
                    <a:pt x="57" y="95"/>
                  </a:lnTo>
                  <a:lnTo>
                    <a:pt x="65" y="92"/>
                  </a:lnTo>
                  <a:lnTo>
                    <a:pt x="73" y="88"/>
                  </a:lnTo>
                  <a:lnTo>
                    <a:pt x="80" y="82"/>
                  </a:lnTo>
                  <a:lnTo>
                    <a:pt x="86" y="75"/>
                  </a:lnTo>
                  <a:lnTo>
                    <a:pt x="90" y="67"/>
                  </a:lnTo>
                  <a:lnTo>
                    <a:pt x="93" y="58"/>
                  </a:lnTo>
                  <a:lnTo>
                    <a:pt x="94" y="48"/>
                  </a:lnTo>
                  <a:close/>
                  <a:moveTo>
                    <a:pt x="90" y="48"/>
                  </a:moveTo>
                  <a:lnTo>
                    <a:pt x="89" y="57"/>
                  </a:lnTo>
                  <a:lnTo>
                    <a:pt x="86" y="65"/>
                  </a:lnTo>
                  <a:lnTo>
                    <a:pt x="82" y="72"/>
                  </a:lnTo>
                  <a:lnTo>
                    <a:pt x="78" y="78"/>
                  </a:lnTo>
                  <a:lnTo>
                    <a:pt x="71" y="84"/>
                  </a:lnTo>
                  <a:lnTo>
                    <a:pt x="64" y="88"/>
                  </a:lnTo>
                  <a:lnTo>
                    <a:pt x="55" y="91"/>
                  </a:lnTo>
                  <a:lnTo>
                    <a:pt x="47" y="91"/>
                  </a:lnTo>
                  <a:lnTo>
                    <a:pt x="39" y="91"/>
                  </a:lnTo>
                  <a:lnTo>
                    <a:pt x="30" y="88"/>
                  </a:lnTo>
                  <a:lnTo>
                    <a:pt x="23" y="84"/>
                  </a:lnTo>
                  <a:lnTo>
                    <a:pt x="16" y="78"/>
                  </a:lnTo>
                  <a:lnTo>
                    <a:pt x="12" y="72"/>
                  </a:lnTo>
                  <a:lnTo>
                    <a:pt x="8" y="65"/>
                  </a:lnTo>
                  <a:lnTo>
                    <a:pt x="5" y="57"/>
                  </a:lnTo>
                  <a:lnTo>
                    <a:pt x="4" y="48"/>
                  </a:lnTo>
                  <a:lnTo>
                    <a:pt x="5" y="40"/>
                  </a:lnTo>
                  <a:lnTo>
                    <a:pt x="8" y="31"/>
                  </a:lnTo>
                  <a:lnTo>
                    <a:pt x="12" y="24"/>
                  </a:lnTo>
                  <a:lnTo>
                    <a:pt x="16" y="17"/>
                  </a:lnTo>
                  <a:lnTo>
                    <a:pt x="23" y="11"/>
                  </a:lnTo>
                  <a:lnTo>
                    <a:pt x="30" y="8"/>
                  </a:lnTo>
                  <a:lnTo>
                    <a:pt x="39" y="5"/>
                  </a:lnTo>
                  <a:lnTo>
                    <a:pt x="47" y="4"/>
                  </a:lnTo>
                  <a:lnTo>
                    <a:pt x="55" y="5"/>
                  </a:lnTo>
                  <a:lnTo>
                    <a:pt x="64" y="8"/>
                  </a:lnTo>
                  <a:lnTo>
                    <a:pt x="71" y="11"/>
                  </a:lnTo>
                  <a:lnTo>
                    <a:pt x="78" y="17"/>
                  </a:lnTo>
                  <a:lnTo>
                    <a:pt x="82" y="24"/>
                  </a:lnTo>
                  <a:lnTo>
                    <a:pt x="86" y="31"/>
                  </a:lnTo>
                  <a:lnTo>
                    <a:pt x="89" y="40"/>
                  </a:lnTo>
                  <a:lnTo>
                    <a:pt x="90" y="48"/>
                  </a:lnTo>
                  <a:close/>
                </a:path>
              </a:pathLst>
            </a:custGeom>
            <a:solidFill>
              <a:srgbClr val="EF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6" name="Freeform 435"/>
            <p:cNvSpPr>
              <a:spLocks noEditPoints="1"/>
            </p:cNvSpPr>
            <p:nvPr/>
          </p:nvSpPr>
          <p:spPr bwMode="auto">
            <a:xfrm>
              <a:off x="4440" y="2419"/>
              <a:ext cx="90" cy="93"/>
            </a:xfrm>
            <a:custGeom>
              <a:avLst/>
              <a:gdLst>
                <a:gd name="T0" fmla="*/ 90 w 90"/>
                <a:gd name="T1" fmla="*/ 37 h 93"/>
                <a:gd name="T2" fmla="*/ 83 w 90"/>
                <a:gd name="T3" fmla="*/ 22 h 93"/>
                <a:gd name="T4" fmla="*/ 70 w 90"/>
                <a:gd name="T5" fmla="*/ 9 h 93"/>
                <a:gd name="T6" fmla="*/ 55 w 90"/>
                <a:gd name="T7" fmla="*/ 2 h 93"/>
                <a:gd name="T8" fmla="*/ 37 w 90"/>
                <a:gd name="T9" fmla="*/ 2 h 93"/>
                <a:gd name="T10" fmla="*/ 20 w 90"/>
                <a:gd name="T11" fmla="*/ 9 h 93"/>
                <a:gd name="T12" fmla="*/ 7 w 90"/>
                <a:gd name="T13" fmla="*/ 22 h 93"/>
                <a:gd name="T14" fmla="*/ 0 w 90"/>
                <a:gd name="T15" fmla="*/ 37 h 93"/>
                <a:gd name="T16" fmla="*/ 0 w 90"/>
                <a:gd name="T17" fmla="*/ 56 h 93"/>
                <a:gd name="T18" fmla="*/ 7 w 90"/>
                <a:gd name="T19" fmla="*/ 73 h 93"/>
                <a:gd name="T20" fmla="*/ 20 w 90"/>
                <a:gd name="T21" fmla="*/ 85 h 93"/>
                <a:gd name="T22" fmla="*/ 37 w 90"/>
                <a:gd name="T23" fmla="*/ 91 h 93"/>
                <a:gd name="T24" fmla="*/ 55 w 90"/>
                <a:gd name="T25" fmla="*/ 91 h 93"/>
                <a:gd name="T26" fmla="*/ 70 w 90"/>
                <a:gd name="T27" fmla="*/ 85 h 93"/>
                <a:gd name="T28" fmla="*/ 83 w 90"/>
                <a:gd name="T29" fmla="*/ 73 h 93"/>
                <a:gd name="T30" fmla="*/ 90 w 90"/>
                <a:gd name="T31" fmla="*/ 56 h 93"/>
                <a:gd name="T32" fmla="*/ 85 w 90"/>
                <a:gd name="T33" fmla="*/ 47 h 93"/>
                <a:gd name="T34" fmla="*/ 83 w 90"/>
                <a:gd name="T35" fmla="*/ 63 h 93"/>
                <a:gd name="T36" fmla="*/ 73 w 90"/>
                <a:gd name="T37" fmla="*/ 75 h 93"/>
                <a:gd name="T38" fmla="*/ 60 w 90"/>
                <a:gd name="T39" fmla="*/ 84 h 93"/>
                <a:gd name="T40" fmla="*/ 45 w 90"/>
                <a:gd name="T41" fmla="*/ 87 h 93"/>
                <a:gd name="T42" fmla="*/ 30 w 90"/>
                <a:gd name="T43" fmla="*/ 84 h 93"/>
                <a:gd name="T44" fmla="*/ 17 w 90"/>
                <a:gd name="T45" fmla="*/ 75 h 93"/>
                <a:gd name="T46" fmla="*/ 9 w 90"/>
                <a:gd name="T47" fmla="*/ 63 h 93"/>
                <a:gd name="T48" fmla="*/ 5 w 90"/>
                <a:gd name="T49" fmla="*/ 47 h 93"/>
                <a:gd name="T50" fmla="*/ 9 w 90"/>
                <a:gd name="T51" fmla="*/ 31 h 93"/>
                <a:gd name="T52" fmla="*/ 17 w 90"/>
                <a:gd name="T53" fmla="*/ 17 h 93"/>
                <a:gd name="T54" fmla="*/ 30 w 90"/>
                <a:gd name="T55" fmla="*/ 9 h 93"/>
                <a:gd name="T56" fmla="*/ 45 w 90"/>
                <a:gd name="T57" fmla="*/ 6 h 93"/>
                <a:gd name="T58" fmla="*/ 60 w 90"/>
                <a:gd name="T59" fmla="*/ 9 h 93"/>
                <a:gd name="T60" fmla="*/ 73 w 90"/>
                <a:gd name="T61" fmla="*/ 17 h 93"/>
                <a:gd name="T62" fmla="*/ 83 w 90"/>
                <a:gd name="T63" fmla="*/ 31 h 93"/>
                <a:gd name="T64" fmla="*/ 85 w 90"/>
                <a:gd name="T65" fmla="*/ 47 h 9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0"/>
                <a:gd name="T100" fmla="*/ 0 h 93"/>
                <a:gd name="T101" fmla="*/ 90 w 90"/>
                <a:gd name="T102" fmla="*/ 93 h 9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0" h="93">
                  <a:moveTo>
                    <a:pt x="90" y="47"/>
                  </a:moveTo>
                  <a:lnTo>
                    <a:pt x="90" y="37"/>
                  </a:lnTo>
                  <a:lnTo>
                    <a:pt x="87" y="29"/>
                  </a:lnTo>
                  <a:lnTo>
                    <a:pt x="83" y="22"/>
                  </a:lnTo>
                  <a:lnTo>
                    <a:pt x="77" y="14"/>
                  </a:lnTo>
                  <a:lnTo>
                    <a:pt x="70" y="9"/>
                  </a:lnTo>
                  <a:lnTo>
                    <a:pt x="63" y="4"/>
                  </a:lnTo>
                  <a:lnTo>
                    <a:pt x="55" y="2"/>
                  </a:lnTo>
                  <a:lnTo>
                    <a:pt x="45" y="0"/>
                  </a:lnTo>
                  <a:lnTo>
                    <a:pt x="37" y="2"/>
                  </a:lnTo>
                  <a:lnTo>
                    <a:pt x="27" y="4"/>
                  </a:lnTo>
                  <a:lnTo>
                    <a:pt x="20" y="9"/>
                  </a:lnTo>
                  <a:lnTo>
                    <a:pt x="13" y="14"/>
                  </a:lnTo>
                  <a:lnTo>
                    <a:pt x="7" y="22"/>
                  </a:lnTo>
                  <a:lnTo>
                    <a:pt x="3" y="29"/>
                  </a:lnTo>
                  <a:lnTo>
                    <a:pt x="0" y="37"/>
                  </a:lnTo>
                  <a:lnTo>
                    <a:pt x="0" y="47"/>
                  </a:lnTo>
                  <a:lnTo>
                    <a:pt x="0" y="56"/>
                  </a:lnTo>
                  <a:lnTo>
                    <a:pt x="3" y="64"/>
                  </a:lnTo>
                  <a:lnTo>
                    <a:pt x="7" y="73"/>
                  </a:lnTo>
                  <a:lnTo>
                    <a:pt x="13" y="80"/>
                  </a:lnTo>
                  <a:lnTo>
                    <a:pt x="20" y="85"/>
                  </a:lnTo>
                  <a:lnTo>
                    <a:pt x="27" y="90"/>
                  </a:lnTo>
                  <a:lnTo>
                    <a:pt x="37" y="91"/>
                  </a:lnTo>
                  <a:lnTo>
                    <a:pt x="45" y="93"/>
                  </a:lnTo>
                  <a:lnTo>
                    <a:pt x="55" y="91"/>
                  </a:lnTo>
                  <a:lnTo>
                    <a:pt x="63" y="90"/>
                  </a:lnTo>
                  <a:lnTo>
                    <a:pt x="70" y="85"/>
                  </a:lnTo>
                  <a:lnTo>
                    <a:pt x="77" y="80"/>
                  </a:lnTo>
                  <a:lnTo>
                    <a:pt x="83" y="73"/>
                  </a:lnTo>
                  <a:lnTo>
                    <a:pt x="87" y="64"/>
                  </a:lnTo>
                  <a:lnTo>
                    <a:pt x="90" y="56"/>
                  </a:lnTo>
                  <a:lnTo>
                    <a:pt x="90" y="47"/>
                  </a:lnTo>
                  <a:close/>
                  <a:moveTo>
                    <a:pt x="85" y="47"/>
                  </a:moveTo>
                  <a:lnTo>
                    <a:pt x="84" y="56"/>
                  </a:lnTo>
                  <a:lnTo>
                    <a:pt x="83" y="63"/>
                  </a:lnTo>
                  <a:lnTo>
                    <a:pt x="78" y="70"/>
                  </a:lnTo>
                  <a:lnTo>
                    <a:pt x="73" y="75"/>
                  </a:lnTo>
                  <a:lnTo>
                    <a:pt x="67" y="81"/>
                  </a:lnTo>
                  <a:lnTo>
                    <a:pt x="60" y="84"/>
                  </a:lnTo>
                  <a:lnTo>
                    <a:pt x="53" y="87"/>
                  </a:lnTo>
                  <a:lnTo>
                    <a:pt x="45" y="87"/>
                  </a:lnTo>
                  <a:lnTo>
                    <a:pt x="37" y="87"/>
                  </a:lnTo>
                  <a:lnTo>
                    <a:pt x="30" y="84"/>
                  </a:lnTo>
                  <a:lnTo>
                    <a:pt x="23" y="81"/>
                  </a:lnTo>
                  <a:lnTo>
                    <a:pt x="17" y="75"/>
                  </a:lnTo>
                  <a:lnTo>
                    <a:pt x="12" y="70"/>
                  </a:lnTo>
                  <a:lnTo>
                    <a:pt x="9" y="63"/>
                  </a:lnTo>
                  <a:lnTo>
                    <a:pt x="6" y="56"/>
                  </a:lnTo>
                  <a:lnTo>
                    <a:pt x="5" y="47"/>
                  </a:lnTo>
                  <a:lnTo>
                    <a:pt x="6" y="39"/>
                  </a:lnTo>
                  <a:lnTo>
                    <a:pt x="9" y="31"/>
                  </a:lnTo>
                  <a:lnTo>
                    <a:pt x="12" y="24"/>
                  </a:lnTo>
                  <a:lnTo>
                    <a:pt x="17" y="17"/>
                  </a:lnTo>
                  <a:lnTo>
                    <a:pt x="23" y="13"/>
                  </a:lnTo>
                  <a:lnTo>
                    <a:pt x="30" y="9"/>
                  </a:lnTo>
                  <a:lnTo>
                    <a:pt x="37" y="7"/>
                  </a:lnTo>
                  <a:lnTo>
                    <a:pt x="45" y="6"/>
                  </a:lnTo>
                  <a:lnTo>
                    <a:pt x="53" y="7"/>
                  </a:lnTo>
                  <a:lnTo>
                    <a:pt x="60" y="9"/>
                  </a:lnTo>
                  <a:lnTo>
                    <a:pt x="67" y="13"/>
                  </a:lnTo>
                  <a:lnTo>
                    <a:pt x="73" y="17"/>
                  </a:lnTo>
                  <a:lnTo>
                    <a:pt x="78" y="24"/>
                  </a:lnTo>
                  <a:lnTo>
                    <a:pt x="83" y="31"/>
                  </a:lnTo>
                  <a:lnTo>
                    <a:pt x="84" y="39"/>
                  </a:lnTo>
                  <a:lnTo>
                    <a:pt x="85" y="47"/>
                  </a:lnTo>
                  <a:close/>
                </a:path>
              </a:pathLst>
            </a:custGeom>
            <a:solidFill>
              <a:srgbClr val="EF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7" name="Freeform 436"/>
            <p:cNvSpPr>
              <a:spLocks noEditPoints="1"/>
            </p:cNvSpPr>
            <p:nvPr/>
          </p:nvSpPr>
          <p:spPr bwMode="auto">
            <a:xfrm>
              <a:off x="4442" y="2422"/>
              <a:ext cx="86" cy="87"/>
            </a:xfrm>
            <a:custGeom>
              <a:avLst/>
              <a:gdLst>
                <a:gd name="T0" fmla="*/ 85 w 86"/>
                <a:gd name="T1" fmla="*/ 36 h 87"/>
                <a:gd name="T2" fmla="*/ 78 w 86"/>
                <a:gd name="T3" fmla="*/ 20 h 87"/>
                <a:gd name="T4" fmla="*/ 67 w 86"/>
                <a:gd name="T5" fmla="*/ 7 h 87"/>
                <a:gd name="T6" fmla="*/ 51 w 86"/>
                <a:gd name="T7" fmla="*/ 1 h 87"/>
                <a:gd name="T8" fmla="*/ 35 w 86"/>
                <a:gd name="T9" fmla="*/ 1 h 87"/>
                <a:gd name="T10" fmla="*/ 19 w 86"/>
                <a:gd name="T11" fmla="*/ 7 h 87"/>
                <a:gd name="T12" fmla="*/ 8 w 86"/>
                <a:gd name="T13" fmla="*/ 20 h 87"/>
                <a:gd name="T14" fmla="*/ 1 w 86"/>
                <a:gd name="T15" fmla="*/ 36 h 87"/>
                <a:gd name="T16" fmla="*/ 1 w 86"/>
                <a:gd name="T17" fmla="*/ 53 h 87"/>
                <a:gd name="T18" fmla="*/ 8 w 86"/>
                <a:gd name="T19" fmla="*/ 68 h 87"/>
                <a:gd name="T20" fmla="*/ 19 w 86"/>
                <a:gd name="T21" fmla="*/ 80 h 87"/>
                <a:gd name="T22" fmla="*/ 35 w 86"/>
                <a:gd name="T23" fmla="*/ 87 h 87"/>
                <a:gd name="T24" fmla="*/ 51 w 86"/>
                <a:gd name="T25" fmla="*/ 87 h 87"/>
                <a:gd name="T26" fmla="*/ 67 w 86"/>
                <a:gd name="T27" fmla="*/ 80 h 87"/>
                <a:gd name="T28" fmla="*/ 78 w 86"/>
                <a:gd name="T29" fmla="*/ 68 h 87"/>
                <a:gd name="T30" fmla="*/ 85 w 86"/>
                <a:gd name="T31" fmla="*/ 53 h 87"/>
                <a:gd name="T32" fmla="*/ 81 w 86"/>
                <a:gd name="T33" fmla="*/ 44 h 87"/>
                <a:gd name="T34" fmla="*/ 78 w 86"/>
                <a:gd name="T35" fmla="*/ 58 h 87"/>
                <a:gd name="T36" fmla="*/ 69 w 86"/>
                <a:gd name="T37" fmla="*/ 71 h 87"/>
                <a:gd name="T38" fmla="*/ 58 w 86"/>
                <a:gd name="T39" fmla="*/ 80 h 87"/>
                <a:gd name="T40" fmla="*/ 43 w 86"/>
                <a:gd name="T41" fmla="*/ 82 h 87"/>
                <a:gd name="T42" fmla="*/ 29 w 86"/>
                <a:gd name="T43" fmla="*/ 80 h 87"/>
                <a:gd name="T44" fmla="*/ 17 w 86"/>
                <a:gd name="T45" fmla="*/ 71 h 87"/>
                <a:gd name="T46" fmla="*/ 8 w 86"/>
                <a:gd name="T47" fmla="*/ 58 h 87"/>
                <a:gd name="T48" fmla="*/ 5 w 86"/>
                <a:gd name="T49" fmla="*/ 44 h 87"/>
                <a:gd name="T50" fmla="*/ 8 w 86"/>
                <a:gd name="T51" fmla="*/ 28 h 87"/>
                <a:gd name="T52" fmla="*/ 17 w 86"/>
                <a:gd name="T53" fmla="*/ 17 h 87"/>
                <a:gd name="T54" fmla="*/ 29 w 86"/>
                <a:gd name="T55" fmla="*/ 9 h 87"/>
                <a:gd name="T56" fmla="*/ 43 w 86"/>
                <a:gd name="T57" fmla="*/ 6 h 87"/>
                <a:gd name="T58" fmla="*/ 58 w 86"/>
                <a:gd name="T59" fmla="*/ 9 h 87"/>
                <a:gd name="T60" fmla="*/ 69 w 86"/>
                <a:gd name="T61" fmla="*/ 17 h 87"/>
                <a:gd name="T62" fmla="*/ 78 w 86"/>
                <a:gd name="T63" fmla="*/ 28 h 87"/>
                <a:gd name="T64" fmla="*/ 81 w 86"/>
                <a:gd name="T65" fmla="*/ 44 h 8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6"/>
                <a:gd name="T100" fmla="*/ 0 h 87"/>
                <a:gd name="T101" fmla="*/ 86 w 86"/>
                <a:gd name="T102" fmla="*/ 87 h 8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6" h="87">
                  <a:moveTo>
                    <a:pt x="86" y="44"/>
                  </a:moveTo>
                  <a:lnTo>
                    <a:pt x="85" y="36"/>
                  </a:lnTo>
                  <a:lnTo>
                    <a:pt x="82" y="27"/>
                  </a:lnTo>
                  <a:lnTo>
                    <a:pt x="78" y="20"/>
                  </a:lnTo>
                  <a:lnTo>
                    <a:pt x="74" y="13"/>
                  </a:lnTo>
                  <a:lnTo>
                    <a:pt x="67" y="7"/>
                  </a:lnTo>
                  <a:lnTo>
                    <a:pt x="60" y="4"/>
                  </a:lnTo>
                  <a:lnTo>
                    <a:pt x="51" y="1"/>
                  </a:lnTo>
                  <a:lnTo>
                    <a:pt x="43" y="0"/>
                  </a:lnTo>
                  <a:lnTo>
                    <a:pt x="35" y="1"/>
                  </a:lnTo>
                  <a:lnTo>
                    <a:pt x="26" y="4"/>
                  </a:lnTo>
                  <a:lnTo>
                    <a:pt x="19" y="7"/>
                  </a:lnTo>
                  <a:lnTo>
                    <a:pt x="12" y="13"/>
                  </a:lnTo>
                  <a:lnTo>
                    <a:pt x="8" y="20"/>
                  </a:lnTo>
                  <a:lnTo>
                    <a:pt x="4" y="27"/>
                  </a:lnTo>
                  <a:lnTo>
                    <a:pt x="1" y="36"/>
                  </a:lnTo>
                  <a:lnTo>
                    <a:pt x="0" y="44"/>
                  </a:lnTo>
                  <a:lnTo>
                    <a:pt x="1" y="53"/>
                  </a:lnTo>
                  <a:lnTo>
                    <a:pt x="4" y="61"/>
                  </a:lnTo>
                  <a:lnTo>
                    <a:pt x="8" y="68"/>
                  </a:lnTo>
                  <a:lnTo>
                    <a:pt x="12" y="74"/>
                  </a:lnTo>
                  <a:lnTo>
                    <a:pt x="19" y="80"/>
                  </a:lnTo>
                  <a:lnTo>
                    <a:pt x="26" y="84"/>
                  </a:lnTo>
                  <a:lnTo>
                    <a:pt x="35" y="87"/>
                  </a:lnTo>
                  <a:lnTo>
                    <a:pt x="43" y="87"/>
                  </a:lnTo>
                  <a:lnTo>
                    <a:pt x="51" y="87"/>
                  </a:lnTo>
                  <a:lnTo>
                    <a:pt x="60" y="84"/>
                  </a:lnTo>
                  <a:lnTo>
                    <a:pt x="67" y="80"/>
                  </a:lnTo>
                  <a:lnTo>
                    <a:pt x="74" y="74"/>
                  </a:lnTo>
                  <a:lnTo>
                    <a:pt x="78" y="68"/>
                  </a:lnTo>
                  <a:lnTo>
                    <a:pt x="82" y="61"/>
                  </a:lnTo>
                  <a:lnTo>
                    <a:pt x="85" y="53"/>
                  </a:lnTo>
                  <a:lnTo>
                    <a:pt x="86" y="44"/>
                  </a:lnTo>
                  <a:close/>
                  <a:moveTo>
                    <a:pt x="81" y="44"/>
                  </a:moveTo>
                  <a:lnTo>
                    <a:pt x="79" y="51"/>
                  </a:lnTo>
                  <a:lnTo>
                    <a:pt x="78" y="58"/>
                  </a:lnTo>
                  <a:lnTo>
                    <a:pt x="74" y="65"/>
                  </a:lnTo>
                  <a:lnTo>
                    <a:pt x="69" y="71"/>
                  </a:lnTo>
                  <a:lnTo>
                    <a:pt x="64" y="75"/>
                  </a:lnTo>
                  <a:lnTo>
                    <a:pt x="58" y="80"/>
                  </a:lnTo>
                  <a:lnTo>
                    <a:pt x="50" y="81"/>
                  </a:lnTo>
                  <a:lnTo>
                    <a:pt x="43" y="82"/>
                  </a:lnTo>
                  <a:lnTo>
                    <a:pt x="36" y="81"/>
                  </a:lnTo>
                  <a:lnTo>
                    <a:pt x="29" y="80"/>
                  </a:lnTo>
                  <a:lnTo>
                    <a:pt x="22" y="75"/>
                  </a:lnTo>
                  <a:lnTo>
                    <a:pt x="17" y="71"/>
                  </a:lnTo>
                  <a:lnTo>
                    <a:pt x="12" y="65"/>
                  </a:lnTo>
                  <a:lnTo>
                    <a:pt x="8" y="58"/>
                  </a:lnTo>
                  <a:lnTo>
                    <a:pt x="7" y="51"/>
                  </a:lnTo>
                  <a:lnTo>
                    <a:pt x="5" y="44"/>
                  </a:lnTo>
                  <a:lnTo>
                    <a:pt x="7" y="36"/>
                  </a:lnTo>
                  <a:lnTo>
                    <a:pt x="8" y="28"/>
                  </a:lnTo>
                  <a:lnTo>
                    <a:pt x="12" y="23"/>
                  </a:lnTo>
                  <a:lnTo>
                    <a:pt x="17" y="17"/>
                  </a:lnTo>
                  <a:lnTo>
                    <a:pt x="22" y="11"/>
                  </a:lnTo>
                  <a:lnTo>
                    <a:pt x="29" y="9"/>
                  </a:lnTo>
                  <a:lnTo>
                    <a:pt x="36" y="6"/>
                  </a:lnTo>
                  <a:lnTo>
                    <a:pt x="43" y="6"/>
                  </a:lnTo>
                  <a:lnTo>
                    <a:pt x="50" y="6"/>
                  </a:lnTo>
                  <a:lnTo>
                    <a:pt x="58" y="9"/>
                  </a:lnTo>
                  <a:lnTo>
                    <a:pt x="64" y="11"/>
                  </a:lnTo>
                  <a:lnTo>
                    <a:pt x="69" y="17"/>
                  </a:lnTo>
                  <a:lnTo>
                    <a:pt x="74" y="23"/>
                  </a:lnTo>
                  <a:lnTo>
                    <a:pt x="78" y="28"/>
                  </a:lnTo>
                  <a:lnTo>
                    <a:pt x="79" y="36"/>
                  </a:lnTo>
                  <a:lnTo>
                    <a:pt x="81" y="44"/>
                  </a:lnTo>
                  <a:close/>
                </a:path>
              </a:pathLst>
            </a:custGeom>
            <a:solidFill>
              <a:srgbClr val="EF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8" name="Freeform 437"/>
            <p:cNvSpPr>
              <a:spLocks noEditPoints="1"/>
            </p:cNvSpPr>
            <p:nvPr/>
          </p:nvSpPr>
          <p:spPr bwMode="auto">
            <a:xfrm>
              <a:off x="4445" y="2425"/>
              <a:ext cx="80" cy="81"/>
            </a:xfrm>
            <a:custGeom>
              <a:avLst/>
              <a:gdLst>
                <a:gd name="T0" fmla="*/ 79 w 80"/>
                <a:gd name="T1" fmla="*/ 33 h 81"/>
                <a:gd name="T2" fmla="*/ 73 w 80"/>
                <a:gd name="T3" fmla="*/ 18 h 81"/>
                <a:gd name="T4" fmla="*/ 62 w 80"/>
                <a:gd name="T5" fmla="*/ 7 h 81"/>
                <a:gd name="T6" fmla="*/ 48 w 80"/>
                <a:gd name="T7" fmla="*/ 1 h 81"/>
                <a:gd name="T8" fmla="*/ 32 w 80"/>
                <a:gd name="T9" fmla="*/ 1 h 81"/>
                <a:gd name="T10" fmla="*/ 18 w 80"/>
                <a:gd name="T11" fmla="*/ 7 h 81"/>
                <a:gd name="T12" fmla="*/ 7 w 80"/>
                <a:gd name="T13" fmla="*/ 18 h 81"/>
                <a:gd name="T14" fmla="*/ 1 w 80"/>
                <a:gd name="T15" fmla="*/ 33 h 81"/>
                <a:gd name="T16" fmla="*/ 1 w 80"/>
                <a:gd name="T17" fmla="*/ 50 h 81"/>
                <a:gd name="T18" fmla="*/ 7 w 80"/>
                <a:gd name="T19" fmla="*/ 64 h 81"/>
                <a:gd name="T20" fmla="*/ 18 w 80"/>
                <a:gd name="T21" fmla="*/ 75 h 81"/>
                <a:gd name="T22" fmla="*/ 32 w 80"/>
                <a:gd name="T23" fmla="*/ 81 h 81"/>
                <a:gd name="T24" fmla="*/ 48 w 80"/>
                <a:gd name="T25" fmla="*/ 81 h 81"/>
                <a:gd name="T26" fmla="*/ 62 w 80"/>
                <a:gd name="T27" fmla="*/ 75 h 81"/>
                <a:gd name="T28" fmla="*/ 73 w 80"/>
                <a:gd name="T29" fmla="*/ 64 h 81"/>
                <a:gd name="T30" fmla="*/ 79 w 80"/>
                <a:gd name="T31" fmla="*/ 50 h 81"/>
                <a:gd name="T32" fmla="*/ 75 w 80"/>
                <a:gd name="T33" fmla="*/ 41 h 81"/>
                <a:gd name="T34" fmla="*/ 72 w 80"/>
                <a:gd name="T35" fmla="*/ 55 h 81"/>
                <a:gd name="T36" fmla="*/ 65 w 80"/>
                <a:gd name="T37" fmla="*/ 67 h 81"/>
                <a:gd name="T38" fmla="*/ 54 w 80"/>
                <a:gd name="T39" fmla="*/ 74 h 81"/>
                <a:gd name="T40" fmla="*/ 40 w 80"/>
                <a:gd name="T41" fmla="*/ 77 h 81"/>
                <a:gd name="T42" fmla="*/ 26 w 80"/>
                <a:gd name="T43" fmla="*/ 74 h 81"/>
                <a:gd name="T44" fmla="*/ 15 w 80"/>
                <a:gd name="T45" fmla="*/ 67 h 81"/>
                <a:gd name="T46" fmla="*/ 8 w 80"/>
                <a:gd name="T47" fmla="*/ 55 h 81"/>
                <a:gd name="T48" fmla="*/ 5 w 80"/>
                <a:gd name="T49" fmla="*/ 41 h 81"/>
                <a:gd name="T50" fmla="*/ 8 w 80"/>
                <a:gd name="T51" fmla="*/ 27 h 81"/>
                <a:gd name="T52" fmla="*/ 15 w 80"/>
                <a:gd name="T53" fmla="*/ 16 h 81"/>
                <a:gd name="T54" fmla="*/ 26 w 80"/>
                <a:gd name="T55" fmla="*/ 8 h 81"/>
                <a:gd name="T56" fmla="*/ 40 w 80"/>
                <a:gd name="T57" fmla="*/ 6 h 81"/>
                <a:gd name="T58" fmla="*/ 54 w 80"/>
                <a:gd name="T59" fmla="*/ 8 h 81"/>
                <a:gd name="T60" fmla="*/ 65 w 80"/>
                <a:gd name="T61" fmla="*/ 16 h 81"/>
                <a:gd name="T62" fmla="*/ 72 w 80"/>
                <a:gd name="T63" fmla="*/ 27 h 81"/>
                <a:gd name="T64" fmla="*/ 75 w 80"/>
                <a:gd name="T65" fmla="*/ 41 h 8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0"/>
                <a:gd name="T100" fmla="*/ 0 h 81"/>
                <a:gd name="T101" fmla="*/ 80 w 80"/>
                <a:gd name="T102" fmla="*/ 81 h 8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0" h="81">
                  <a:moveTo>
                    <a:pt x="80" y="41"/>
                  </a:moveTo>
                  <a:lnTo>
                    <a:pt x="79" y="33"/>
                  </a:lnTo>
                  <a:lnTo>
                    <a:pt x="78" y="25"/>
                  </a:lnTo>
                  <a:lnTo>
                    <a:pt x="73" y="18"/>
                  </a:lnTo>
                  <a:lnTo>
                    <a:pt x="68" y="11"/>
                  </a:lnTo>
                  <a:lnTo>
                    <a:pt x="62" y="7"/>
                  </a:lnTo>
                  <a:lnTo>
                    <a:pt x="55" y="3"/>
                  </a:lnTo>
                  <a:lnTo>
                    <a:pt x="48" y="1"/>
                  </a:lnTo>
                  <a:lnTo>
                    <a:pt x="40" y="0"/>
                  </a:lnTo>
                  <a:lnTo>
                    <a:pt x="32" y="1"/>
                  </a:lnTo>
                  <a:lnTo>
                    <a:pt x="25" y="3"/>
                  </a:lnTo>
                  <a:lnTo>
                    <a:pt x="18" y="7"/>
                  </a:lnTo>
                  <a:lnTo>
                    <a:pt x="12" y="11"/>
                  </a:lnTo>
                  <a:lnTo>
                    <a:pt x="7" y="18"/>
                  </a:lnTo>
                  <a:lnTo>
                    <a:pt x="4" y="25"/>
                  </a:lnTo>
                  <a:lnTo>
                    <a:pt x="1" y="33"/>
                  </a:lnTo>
                  <a:lnTo>
                    <a:pt x="0" y="41"/>
                  </a:lnTo>
                  <a:lnTo>
                    <a:pt x="1" y="50"/>
                  </a:lnTo>
                  <a:lnTo>
                    <a:pt x="4" y="57"/>
                  </a:lnTo>
                  <a:lnTo>
                    <a:pt x="7" y="64"/>
                  </a:lnTo>
                  <a:lnTo>
                    <a:pt x="12" y="69"/>
                  </a:lnTo>
                  <a:lnTo>
                    <a:pt x="18" y="75"/>
                  </a:lnTo>
                  <a:lnTo>
                    <a:pt x="25" y="78"/>
                  </a:lnTo>
                  <a:lnTo>
                    <a:pt x="32" y="81"/>
                  </a:lnTo>
                  <a:lnTo>
                    <a:pt x="40" y="81"/>
                  </a:lnTo>
                  <a:lnTo>
                    <a:pt x="48" y="81"/>
                  </a:lnTo>
                  <a:lnTo>
                    <a:pt x="55" y="78"/>
                  </a:lnTo>
                  <a:lnTo>
                    <a:pt x="62" y="75"/>
                  </a:lnTo>
                  <a:lnTo>
                    <a:pt x="68" y="69"/>
                  </a:lnTo>
                  <a:lnTo>
                    <a:pt x="73" y="64"/>
                  </a:lnTo>
                  <a:lnTo>
                    <a:pt x="78" y="57"/>
                  </a:lnTo>
                  <a:lnTo>
                    <a:pt x="79" y="50"/>
                  </a:lnTo>
                  <a:lnTo>
                    <a:pt x="80" y="41"/>
                  </a:lnTo>
                  <a:close/>
                  <a:moveTo>
                    <a:pt x="75" y="41"/>
                  </a:moveTo>
                  <a:lnTo>
                    <a:pt x="75" y="48"/>
                  </a:lnTo>
                  <a:lnTo>
                    <a:pt x="72" y="55"/>
                  </a:lnTo>
                  <a:lnTo>
                    <a:pt x="69" y="61"/>
                  </a:lnTo>
                  <a:lnTo>
                    <a:pt x="65" y="67"/>
                  </a:lnTo>
                  <a:lnTo>
                    <a:pt x="59" y="71"/>
                  </a:lnTo>
                  <a:lnTo>
                    <a:pt x="54" y="74"/>
                  </a:lnTo>
                  <a:lnTo>
                    <a:pt x="47" y="75"/>
                  </a:lnTo>
                  <a:lnTo>
                    <a:pt x="40" y="77"/>
                  </a:lnTo>
                  <a:lnTo>
                    <a:pt x="33" y="75"/>
                  </a:lnTo>
                  <a:lnTo>
                    <a:pt x="26" y="74"/>
                  </a:lnTo>
                  <a:lnTo>
                    <a:pt x="21" y="71"/>
                  </a:lnTo>
                  <a:lnTo>
                    <a:pt x="15" y="67"/>
                  </a:lnTo>
                  <a:lnTo>
                    <a:pt x="11" y="61"/>
                  </a:lnTo>
                  <a:lnTo>
                    <a:pt x="8" y="55"/>
                  </a:lnTo>
                  <a:lnTo>
                    <a:pt x="5" y="48"/>
                  </a:lnTo>
                  <a:lnTo>
                    <a:pt x="5" y="41"/>
                  </a:lnTo>
                  <a:lnTo>
                    <a:pt x="5" y="34"/>
                  </a:lnTo>
                  <a:lnTo>
                    <a:pt x="8" y="27"/>
                  </a:lnTo>
                  <a:lnTo>
                    <a:pt x="11" y="21"/>
                  </a:lnTo>
                  <a:lnTo>
                    <a:pt x="15" y="16"/>
                  </a:lnTo>
                  <a:lnTo>
                    <a:pt x="21" y="11"/>
                  </a:lnTo>
                  <a:lnTo>
                    <a:pt x="26" y="8"/>
                  </a:lnTo>
                  <a:lnTo>
                    <a:pt x="33" y="6"/>
                  </a:lnTo>
                  <a:lnTo>
                    <a:pt x="40" y="6"/>
                  </a:lnTo>
                  <a:lnTo>
                    <a:pt x="47" y="6"/>
                  </a:lnTo>
                  <a:lnTo>
                    <a:pt x="54" y="8"/>
                  </a:lnTo>
                  <a:lnTo>
                    <a:pt x="59" y="11"/>
                  </a:lnTo>
                  <a:lnTo>
                    <a:pt x="65" y="16"/>
                  </a:lnTo>
                  <a:lnTo>
                    <a:pt x="69" y="21"/>
                  </a:lnTo>
                  <a:lnTo>
                    <a:pt x="72" y="27"/>
                  </a:lnTo>
                  <a:lnTo>
                    <a:pt x="75" y="34"/>
                  </a:lnTo>
                  <a:lnTo>
                    <a:pt x="75" y="41"/>
                  </a:lnTo>
                  <a:close/>
                </a:path>
              </a:pathLst>
            </a:custGeom>
            <a:solidFill>
              <a:srgbClr val="EF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49" name="Freeform 438"/>
            <p:cNvSpPr>
              <a:spLocks noEditPoints="1"/>
            </p:cNvSpPr>
            <p:nvPr/>
          </p:nvSpPr>
          <p:spPr bwMode="auto">
            <a:xfrm>
              <a:off x="4447" y="2428"/>
              <a:ext cx="76" cy="76"/>
            </a:xfrm>
            <a:custGeom>
              <a:avLst/>
              <a:gdLst>
                <a:gd name="T0" fmla="*/ 74 w 76"/>
                <a:gd name="T1" fmla="*/ 30 h 76"/>
                <a:gd name="T2" fmla="*/ 69 w 76"/>
                <a:gd name="T3" fmla="*/ 17 h 76"/>
                <a:gd name="T4" fmla="*/ 59 w 76"/>
                <a:gd name="T5" fmla="*/ 5 h 76"/>
                <a:gd name="T6" fmla="*/ 45 w 76"/>
                <a:gd name="T7" fmla="*/ 0 h 76"/>
                <a:gd name="T8" fmla="*/ 31 w 76"/>
                <a:gd name="T9" fmla="*/ 0 h 76"/>
                <a:gd name="T10" fmla="*/ 17 w 76"/>
                <a:gd name="T11" fmla="*/ 5 h 76"/>
                <a:gd name="T12" fmla="*/ 7 w 76"/>
                <a:gd name="T13" fmla="*/ 17 h 76"/>
                <a:gd name="T14" fmla="*/ 2 w 76"/>
                <a:gd name="T15" fmla="*/ 30 h 76"/>
                <a:gd name="T16" fmla="*/ 2 w 76"/>
                <a:gd name="T17" fmla="*/ 45 h 76"/>
                <a:gd name="T18" fmla="*/ 7 w 76"/>
                <a:gd name="T19" fmla="*/ 59 h 76"/>
                <a:gd name="T20" fmla="*/ 17 w 76"/>
                <a:gd name="T21" fmla="*/ 69 h 76"/>
                <a:gd name="T22" fmla="*/ 31 w 76"/>
                <a:gd name="T23" fmla="*/ 75 h 76"/>
                <a:gd name="T24" fmla="*/ 45 w 76"/>
                <a:gd name="T25" fmla="*/ 75 h 76"/>
                <a:gd name="T26" fmla="*/ 59 w 76"/>
                <a:gd name="T27" fmla="*/ 69 h 76"/>
                <a:gd name="T28" fmla="*/ 69 w 76"/>
                <a:gd name="T29" fmla="*/ 59 h 76"/>
                <a:gd name="T30" fmla="*/ 74 w 76"/>
                <a:gd name="T31" fmla="*/ 45 h 76"/>
                <a:gd name="T32" fmla="*/ 70 w 76"/>
                <a:gd name="T33" fmla="*/ 38 h 76"/>
                <a:gd name="T34" fmla="*/ 69 w 76"/>
                <a:gd name="T35" fmla="*/ 51 h 76"/>
                <a:gd name="T36" fmla="*/ 62 w 76"/>
                <a:gd name="T37" fmla="*/ 61 h 76"/>
                <a:gd name="T38" fmla="*/ 51 w 76"/>
                <a:gd name="T39" fmla="*/ 68 h 76"/>
                <a:gd name="T40" fmla="*/ 38 w 76"/>
                <a:gd name="T41" fmla="*/ 71 h 76"/>
                <a:gd name="T42" fmla="*/ 25 w 76"/>
                <a:gd name="T43" fmla="*/ 68 h 76"/>
                <a:gd name="T44" fmla="*/ 16 w 76"/>
                <a:gd name="T45" fmla="*/ 61 h 76"/>
                <a:gd name="T46" fmla="*/ 9 w 76"/>
                <a:gd name="T47" fmla="*/ 51 h 76"/>
                <a:gd name="T48" fmla="*/ 6 w 76"/>
                <a:gd name="T49" fmla="*/ 38 h 76"/>
                <a:gd name="T50" fmla="*/ 9 w 76"/>
                <a:gd name="T51" fmla="*/ 25 h 76"/>
                <a:gd name="T52" fmla="*/ 16 w 76"/>
                <a:gd name="T53" fmla="*/ 14 h 76"/>
                <a:gd name="T54" fmla="*/ 25 w 76"/>
                <a:gd name="T55" fmla="*/ 7 h 76"/>
                <a:gd name="T56" fmla="*/ 38 w 76"/>
                <a:gd name="T57" fmla="*/ 4 h 76"/>
                <a:gd name="T58" fmla="*/ 51 w 76"/>
                <a:gd name="T59" fmla="*/ 7 h 76"/>
                <a:gd name="T60" fmla="*/ 62 w 76"/>
                <a:gd name="T61" fmla="*/ 14 h 76"/>
                <a:gd name="T62" fmla="*/ 69 w 76"/>
                <a:gd name="T63" fmla="*/ 25 h 76"/>
                <a:gd name="T64" fmla="*/ 70 w 76"/>
                <a:gd name="T65" fmla="*/ 38 h 7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6"/>
                <a:gd name="T100" fmla="*/ 0 h 76"/>
                <a:gd name="T101" fmla="*/ 76 w 76"/>
                <a:gd name="T102" fmla="*/ 76 h 7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6" h="76">
                  <a:moveTo>
                    <a:pt x="76" y="38"/>
                  </a:moveTo>
                  <a:lnTo>
                    <a:pt x="74" y="30"/>
                  </a:lnTo>
                  <a:lnTo>
                    <a:pt x="73" y="22"/>
                  </a:lnTo>
                  <a:lnTo>
                    <a:pt x="69" y="17"/>
                  </a:lnTo>
                  <a:lnTo>
                    <a:pt x="64" y="11"/>
                  </a:lnTo>
                  <a:lnTo>
                    <a:pt x="59" y="5"/>
                  </a:lnTo>
                  <a:lnTo>
                    <a:pt x="53" y="3"/>
                  </a:lnTo>
                  <a:lnTo>
                    <a:pt x="45" y="0"/>
                  </a:lnTo>
                  <a:lnTo>
                    <a:pt x="38" y="0"/>
                  </a:lnTo>
                  <a:lnTo>
                    <a:pt x="31" y="0"/>
                  </a:lnTo>
                  <a:lnTo>
                    <a:pt x="24" y="3"/>
                  </a:lnTo>
                  <a:lnTo>
                    <a:pt x="17" y="5"/>
                  </a:lnTo>
                  <a:lnTo>
                    <a:pt x="12" y="11"/>
                  </a:lnTo>
                  <a:lnTo>
                    <a:pt x="7" y="17"/>
                  </a:lnTo>
                  <a:lnTo>
                    <a:pt x="3" y="22"/>
                  </a:lnTo>
                  <a:lnTo>
                    <a:pt x="2" y="30"/>
                  </a:lnTo>
                  <a:lnTo>
                    <a:pt x="0" y="38"/>
                  </a:lnTo>
                  <a:lnTo>
                    <a:pt x="2" y="45"/>
                  </a:lnTo>
                  <a:lnTo>
                    <a:pt x="3" y="52"/>
                  </a:lnTo>
                  <a:lnTo>
                    <a:pt x="7" y="59"/>
                  </a:lnTo>
                  <a:lnTo>
                    <a:pt x="12" y="65"/>
                  </a:lnTo>
                  <a:lnTo>
                    <a:pt x="17" y="69"/>
                  </a:lnTo>
                  <a:lnTo>
                    <a:pt x="24" y="74"/>
                  </a:lnTo>
                  <a:lnTo>
                    <a:pt x="31" y="75"/>
                  </a:lnTo>
                  <a:lnTo>
                    <a:pt x="38" y="76"/>
                  </a:lnTo>
                  <a:lnTo>
                    <a:pt x="45" y="75"/>
                  </a:lnTo>
                  <a:lnTo>
                    <a:pt x="53" y="74"/>
                  </a:lnTo>
                  <a:lnTo>
                    <a:pt x="59" y="69"/>
                  </a:lnTo>
                  <a:lnTo>
                    <a:pt x="64" y="65"/>
                  </a:lnTo>
                  <a:lnTo>
                    <a:pt x="69" y="59"/>
                  </a:lnTo>
                  <a:lnTo>
                    <a:pt x="73" y="52"/>
                  </a:lnTo>
                  <a:lnTo>
                    <a:pt x="74" y="45"/>
                  </a:lnTo>
                  <a:lnTo>
                    <a:pt x="76" y="38"/>
                  </a:lnTo>
                  <a:close/>
                  <a:moveTo>
                    <a:pt x="70" y="38"/>
                  </a:moveTo>
                  <a:lnTo>
                    <a:pt x="70" y="44"/>
                  </a:lnTo>
                  <a:lnTo>
                    <a:pt x="69" y="51"/>
                  </a:lnTo>
                  <a:lnTo>
                    <a:pt x="64" y="57"/>
                  </a:lnTo>
                  <a:lnTo>
                    <a:pt x="62" y="61"/>
                  </a:lnTo>
                  <a:lnTo>
                    <a:pt x="56" y="65"/>
                  </a:lnTo>
                  <a:lnTo>
                    <a:pt x="51" y="68"/>
                  </a:lnTo>
                  <a:lnTo>
                    <a:pt x="45" y="71"/>
                  </a:lnTo>
                  <a:lnTo>
                    <a:pt x="38" y="71"/>
                  </a:lnTo>
                  <a:lnTo>
                    <a:pt x="31" y="71"/>
                  </a:lnTo>
                  <a:lnTo>
                    <a:pt x="25" y="68"/>
                  </a:lnTo>
                  <a:lnTo>
                    <a:pt x="20" y="65"/>
                  </a:lnTo>
                  <a:lnTo>
                    <a:pt x="16" y="61"/>
                  </a:lnTo>
                  <a:lnTo>
                    <a:pt x="12" y="57"/>
                  </a:lnTo>
                  <a:lnTo>
                    <a:pt x="9" y="51"/>
                  </a:lnTo>
                  <a:lnTo>
                    <a:pt x="6" y="44"/>
                  </a:lnTo>
                  <a:lnTo>
                    <a:pt x="6" y="38"/>
                  </a:lnTo>
                  <a:lnTo>
                    <a:pt x="6" y="31"/>
                  </a:lnTo>
                  <a:lnTo>
                    <a:pt x="9" y="25"/>
                  </a:lnTo>
                  <a:lnTo>
                    <a:pt x="12" y="20"/>
                  </a:lnTo>
                  <a:lnTo>
                    <a:pt x="16" y="14"/>
                  </a:lnTo>
                  <a:lnTo>
                    <a:pt x="20" y="10"/>
                  </a:lnTo>
                  <a:lnTo>
                    <a:pt x="25" y="7"/>
                  </a:lnTo>
                  <a:lnTo>
                    <a:pt x="31" y="5"/>
                  </a:lnTo>
                  <a:lnTo>
                    <a:pt x="38" y="4"/>
                  </a:lnTo>
                  <a:lnTo>
                    <a:pt x="45" y="5"/>
                  </a:lnTo>
                  <a:lnTo>
                    <a:pt x="51" y="7"/>
                  </a:lnTo>
                  <a:lnTo>
                    <a:pt x="56" y="10"/>
                  </a:lnTo>
                  <a:lnTo>
                    <a:pt x="62" y="14"/>
                  </a:lnTo>
                  <a:lnTo>
                    <a:pt x="64" y="20"/>
                  </a:lnTo>
                  <a:lnTo>
                    <a:pt x="69" y="25"/>
                  </a:lnTo>
                  <a:lnTo>
                    <a:pt x="70" y="31"/>
                  </a:lnTo>
                  <a:lnTo>
                    <a:pt x="70" y="38"/>
                  </a:lnTo>
                  <a:close/>
                </a:path>
              </a:pathLst>
            </a:custGeom>
            <a:solidFill>
              <a:srgbClr val="EF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0" name="Freeform 439"/>
            <p:cNvSpPr>
              <a:spLocks noEditPoints="1"/>
            </p:cNvSpPr>
            <p:nvPr/>
          </p:nvSpPr>
          <p:spPr bwMode="auto">
            <a:xfrm>
              <a:off x="4450" y="2431"/>
              <a:ext cx="70" cy="71"/>
            </a:xfrm>
            <a:custGeom>
              <a:avLst/>
              <a:gdLst>
                <a:gd name="T0" fmla="*/ 70 w 70"/>
                <a:gd name="T1" fmla="*/ 28 h 71"/>
                <a:gd name="T2" fmla="*/ 64 w 70"/>
                <a:gd name="T3" fmla="*/ 15 h 71"/>
                <a:gd name="T4" fmla="*/ 54 w 70"/>
                <a:gd name="T5" fmla="*/ 5 h 71"/>
                <a:gd name="T6" fmla="*/ 42 w 70"/>
                <a:gd name="T7" fmla="*/ 0 h 71"/>
                <a:gd name="T8" fmla="*/ 28 w 70"/>
                <a:gd name="T9" fmla="*/ 0 h 71"/>
                <a:gd name="T10" fmla="*/ 16 w 70"/>
                <a:gd name="T11" fmla="*/ 5 h 71"/>
                <a:gd name="T12" fmla="*/ 6 w 70"/>
                <a:gd name="T13" fmla="*/ 15 h 71"/>
                <a:gd name="T14" fmla="*/ 0 w 70"/>
                <a:gd name="T15" fmla="*/ 28 h 71"/>
                <a:gd name="T16" fmla="*/ 0 w 70"/>
                <a:gd name="T17" fmla="*/ 42 h 71"/>
                <a:gd name="T18" fmla="*/ 6 w 70"/>
                <a:gd name="T19" fmla="*/ 55 h 71"/>
                <a:gd name="T20" fmla="*/ 16 w 70"/>
                <a:gd name="T21" fmla="*/ 65 h 71"/>
                <a:gd name="T22" fmla="*/ 28 w 70"/>
                <a:gd name="T23" fmla="*/ 69 h 71"/>
                <a:gd name="T24" fmla="*/ 42 w 70"/>
                <a:gd name="T25" fmla="*/ 69 h 71"/>
                <a:gd name="T26" fmla="*/ 54 w 70"/>
                <a:gd name="T27" fmla="*/ 65 h 71"/>
                <a:gd name="T28" fmla="*/ 64 w 70"/>
                <a:gd name="T29" fmla="*/ 55 h 71"/>
                <a:gd name="T30" fmla="*/ 70 w 70"/>
                <a:gd name="T31" fmla="*/ 42 h 71"/>
                <a:gd name="T32" fmla="*/ 66 w 70"/>
                <a:gd name="T33" fmla="*/ 35 h 71"/>
                <a:gd name="T34" fmla="*/ 63 w 70"/>
                <a:gd name="T35" fmla="*/ 46 h 71"/>
                <a:gd name="T36" fmla="*/ 56 w 70"/>
                <a:gd name="T37" fmla="*/ 56 h 71"/>
                <a:gd name="T38" fmla="*/ 46 w 70"/>
                <a:gd name="T39" fmla="*/ 63 h 71"/>
                <a:gd name="T40" fmla="*/ 35 w 70"/>
                <a:gd name="T41" fmla="*/ 65 h 71"/>
                <a:gd name="T42" fmla="*/ 24 w 70"/>
                <a:gd name="T43" fmla="*/ 63 h 71"/>
                <a:gd name="T44" fmla="*/ 14 w 70"/>
                <a:gd name="T45" fmla="*/ 56 h 71"/>
                <a:gd name="T46" fmla="*/ 7 w 70"/>
                <a:gd name="T47" fmla="*/ 46 h 71"/>
                <a:gd name="T48" fmla="*/ 4 w 70"/>
                <a:gd name="T49" fmla="*/ 35 h 71"/>
                <a:gd name="T50" fmla="*/ 7 w 70"/>
                <a:gd name="T51" fmla="*/ 22 h 71"/>
                <a:gd name="T52" fmla="*/ 14 w 70"/>
                <a:gd name="T53" fmla="*/ 14 h 71"/>
                <a:gd name="T54" fmla="*/ 24 w 70"/>
                <a:gd name="T55" fmla="*/ 7 h 71"/>
                <a:gd name="T56" fmla="*/ 35 w 70"/>
                <a:gd name="T57" fmla="*/ 4 h 71"/>
                <a:gd name="T58" fmla="*/ 46 w 70"/>
                <a:gd name="T59" fmla="*/ 7 h 71"/>
                <a:gd name="T60" fmla="*/ 56 w 70"/>
                <a:gd name="T61" fmla="*/ 14 h 71"/>
                <a:gd name="T62" fmla="*/ 63 w 70"/>
                <a:gd name="T63" fmla="*/ 22 h 71"/>
                <a:gd name="T64" fmla="*/ 66 w 70"/>
                <a:gd name="T65" fmla="*/ 35 h 7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0"/>
                <a:gd name="T100" fmla="*/ 0 h 71"/>
                <a:gd name="T101" fmla="*/ 70 w 70"/>
                <a:gd name="T102" fmla="*/ 71 h 7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0" h="71">
                  <a:moveTo>
                    <a:pt x="70" y="35"/>
                  </a:moveTo>
                  <a:lnTo>
                    <a:pt x="70" y="28"/>
                  </a:lnTo>
                  <a:lnTo>
                    <a:pt x="67" y="21"/>
                  </a:lnTo>
                  <a:lnTo>
                    <a:pt x="64" y="15"/>
                  </a:lnTo>
                  <a:lnTo>
                    <a:pt x="60" y="10"/>
                  </a:lnTo>
                  <a:lnTo>
                    <a:pt x="54" y="5"/>
                  </a:lnTo>
                  <a:lnTo>
                    <a:pt x="49" y="2"/>
                  </a:lnTo>
                  <a:lnTo>
                    <a:pt x="42" y="0"/>
                  </a:lnTo>
                  <a:lnTo>
                    <a:pt x="35" y="0"/>
                  </a:lnTo>
                  <a:lnTo>
                    <a:pt x="28" y="0"/>
                  </a:lnTo>
                  <a:lnTo>
                    <a:pt x="21" y="2"/>
                  </a:lnTo>
                  <a:lnTo>
                    <a:pt x="16" y="5"/>
                  </a:lnTo>
                  <a:lnTo>
                    <a:pt x="10" y="10"/>
                  </a:lnTo>
                  <a:lnTo>
                    <a:pt x="6" y="15"/>
                  </a:lnTo>
                  <a:lnTo>
                    <a:pt x="3" y="21"/>
                  </a:lnTo>
                  <a:lnTo>
                    <a:pt x="0" y="28"/>
                  </a:lnTo>
                  <a:lnTo>
                    <a:pt x="0" y="35"/>
                  </a:lnTo>
                  <a:lnTo>
                    <a:pt x="0" y="42"/>
                  </a:lnTo>
                  <a:lnTo>
                    <a:pt x="3" y="49"/>
                  </a:lnTo>
                  <a:lnTo>
                    <a:pt x="6" y="55"/>
                  </a:lnTo>
                  <a:lnTo>
                    <a:pt x="10" y="61"/>
                  </a:lnTo>
                  <a:lnTo>
                    <a:pt x="16" y="65"/>
                  </a:lnTo>
                  <a:lnTo>
                    <a:pt x="21" y="68"/>
                  </a:lnTo>
                  <a:lnTo>
                    <a:pt x="28" y="69"/>
                  </a:lnTo>
                  <a:lnTo>
                    <a:pt x="35" y="71"/>
                  </a:lnTo>
                  <a:lnTo>
                    <a:pt x="42" y="69"/>
                  </a:lnTo>
                  <a:lnTo>
                    <a:pt x="49" y="68"/>
                  </a:lnTo>
                  <a:lnTo>
                    <a:pt x="54" y="65"/>
                  </a:lnTo>
                  <a:lnTo>
                    <a:pt x="60" y="61"/>
                  </a:lnTo>
                  <a:lnTo>
                    <a:pt x="64" y="55"/>
                  </a:lnTo>
                  <a:lnTo>
                    <a:pt x="67" y="49"/>
                  </a:lnTo>
                  <a:lnTo>
                    <a:pt x="70" y="42"/>
                  </a:lnTo>
                  <a:lnTo>
                    <a:pt x="70" y="35"/>
                  </a:lnTo>
                  <a:close/>
                  <a:moveTo>
                    <a:pt x="66" y="35"/>
                  </a:moveTo>
                  <a:lnTo>
                    <a:pt x="64" y="41"/>
                  </a:lnTo>
                  <a:lnTo>
                    <a:pt x="63" y="46"/>
                  </a:lnTo>
                  <a:lnTo>
                    <a:pt x="60" y="52"/>
                  </a:lnTo>
                  <a:lnTo>
                    <a:pt x="56" y="56"/>
                  </a:lnTo>
                  <a:lnTo>
                    <a:pt x="52" y="61"/>
                  </a:lnTo>
                  <a:lnTo>
                    <a:pt x="46" y="63"/>
                  </a:lnTo>
                  <a:lnTo>
                    <a:pt x="41" y="65"/>
                  </a:lnTo>
                  <a:lnTo>
                    <a:pt x="35" y="65"/>
                  </a:lnTo>
                  <a:lnTo>
                    <a:pt x="29" y="65"/>
                  </a:lnTo>
                  <a:lnTo>
                    <a:pt x="24" y="63"/>
                  </a:lnTo>
                  <a:lnTo>
                    <a:pt x="18" y="61"/>
                  </a:lnTo>
                  <a:lnTo>
                    <a:pt x="14" y="56"/>
                  </a:lnTo>
                  <a:lnTo>
                    <a:pt x="10" y="52"/>
                  </a:lnTo>
                  <a:lnTo>
                    <a:pt x="7" y="46"/>
                  </a:lnTo>
                  <a:lnTo>
                    <a:pt x="6" y="41"/>
                  </a:lnTo>
                  <a:lnTo>
                    <a:pt x="4" y="35"/>
                  </a:lnTo>
                  <a:lnTo>
                    <a:pt x="6" y="28"/>
                  </a:lnTo>
                  <a:lnTo>
                    <a:pt x="7" y="22"/>
                  </a:lnTo>
                  <a:lnTo>
                    <a:pt x="10" y="18"/>
                  </a:lnTo>
                  <a:lnTo>
                    <a:pt x="14" y="14"/>
                  </a:lnTo>
                  <a:lnTo>
                    <a:pt x="18" y="10"/>
                  </a:lnTo>
                  <a:lnTo>
                    <a:pt x="24" y="7"/>
                  </a:lnTo>
                  <a:lnTo>
                    <a:pt x="29" y="5"/>
                  </a:lnTo>
                  <a:lnTo>
                    <a:pt x="35" y="4"/>
                  </a:lnTo>
                  <a:lnTo>
                    <a:pt x="41" y="5"/>
                  </a:lnTo>
                  <a:lnTo>
                    <a:pt x="46" y="7"/>
                  </a:lnTo>
                  <a:lnTo>
                    <a:pt x="52" y="10"/>
                  </a:lnTo>
                  <a:lnTo>
                    <a:pt x="56" y="14"/>
                  </a:lnTo>
                  <a:lnTo>
                    <a:pt x="60" y="18"/>
                  </a:lnTo>
                  <a:lnTo>
                    <a:pt x="63" y="22"/>
                  </a:lnTo>
                  <a:lnTo>
                    <a:pt x="64" y="28"/>
                  </a:lnTo>
                  <a:lnTo>
                    <a:pt x="66" y="35"/>
                  </a:lnTo>
                  <a:close/>
                </a:path>
              </a:pathLst>
            </a:custGeom>
            <a:solidFill>
              <a:srgbClr val="EFF4F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1" name="Freeform 440"/>
            <p:cNvSpPr>
              <a:spLocks noEditPoints="1"/>
            </p:cNvSpPr>
            <p:nvPr/>
          </p:nvSpPr>
          <p:spPr bwMode="auto">
            <a:xfrm>
              <a:off x="4453" y="2432"/>
              <a:ext cx="64" cy="67"/>
            </a:xfrm>
            <a:custGeom>
              <a:avLst/>
              <a:gdLst>
                <a:gd name="T0" fmla="*/ 64 w 64"/>
                <a:gd name="T1" fmla="*/ 27 h 67"/>
                <a:gd name="T2" fmla="*/ 58 w 64"/>
                <a:gd name="T3" fmla="*/ 16 h 67"/>
                <a:gd name="T4" fmla="*/ 50 w 64"/>
                <a:gd name="T5" fmla="*/ 6 h 67"/>
                <a:gd name="T6" fmla="*/ 39 w 64"/>
                <a:gd name="T7" fmla="*/ 1 h 67"/>
                <a:gd name="T8" fmla="*/ 25 w 64"/>
                <a:gd name="T9" fmla="*/ 1 h 67"/>
                <a:gd name="T10" fmla="*/ 14 w 64"/>
                <a:gd name="T11" fmla="*/ 6 h 67"/>
                <a:gd name="T12" fmla="*/ 6 w 64"/>
                <a:gd name="T13" fmla="*/ 16 h 67"/>
                <a:gd name="T14" fmla="*/ 0 w 64"/>
                <a:gd name="T15" fmla="*/ 27 h 67"/>
                <a:gd name="T16" fmla="*/ 0 w 64"/>
                <a:gd name="T17" fmla="*/ 40 h 67"/>
                <a:gd name="T18" fmla="*/ 6 w 64"/>
                <a:gd name="T19" fmla="*/ 53 h 67"/>
                <a:gd name="T20" fmla="*/ 14 w 64"/>
                <a:gd name="T21" fmla="*/ 61 h 67"/>
                <a:gd name="T22" fmla="*/ 25 w 64"/>
                <a:gd name="T23" fmla="*/ 67 h 67"/>
                <a:gd name="T24" fmla="*/ 39 w 64"/>
                <a:gd name="T25" fmla="*/ 67 h 67"/>
                <a:gd name="T26" fmla="*/ 50 w 64"/>
                <a:gd name="T27" fmla="*/ 61 h 67"/>
                <a:gd name="T28" fmla="*/ 58 w 64"/>
                <a:gd name="T29" fmla="*/ 53 h 67"/>
                <a:gd name="T30" fmla="*/ 64 w 64"/>
                <a:gd name="T31" fmla="*/ 40 h 67"/>
                <a:gd name="T32" fmla="*/ 60 w 64"/>
                <a:gd name="T33" fmla="*/ 34 h 67"/>
                <a:gd name="T34" fmla="*/ 57 w 64"/>
                <a:gd name="T35" fmla="*/ 44 h 67"/>
                <a:gd name="T36" fmla="*/ 51 w 64"/>
                <a:gd name="T37" fmla="*/ 54 h 67"/>
                <a:gd name="T38" fmla="*/ 43 w 64"/>
                <a:gd name="T39" fmla="*/ 60 h 67"/>
                <a:gd name="T40" fmla="*/ 32 w 64"/>
                <a:gd name="T41" fmla="*/ 62 h 67"/>
                <a:gd name="T42" fmla="*/ 21 w 64"/>
                <a:gd name="T43" fmla="*/ 60 h 67"/>
                <a:gd name="T44" fmla="*/ 13 w 64"/>
                <a:gd name="T45" fmla="*/ 54 h 67"/>
                <a:gd name="T46" fmla="*/ 7 w 64"/>
                <a:gd name="T47" fmla="*/ 44 h 67"/>
                <a:gd name="T48" fmla="*/ 4 w 64"/>
                <a:gd name="T49" fmla="*/ 34 h 67"/>
                <a:gd name="T50" fmla="*/ 7 w 64"/>
                <a:gd name="T51" fmla="*/ 23 h 67"/>
                <a:gd name="T52" fmla="*/ 13 w 64"/>
                <a:gd name="T53" fmla="*/ 14 h 67"/>
                <a:gd name="T54" fmla="*/ 21 w 64"/>
                <a:gd name="T55" fmla="*/ 9 h 67"/>
                <a:gd name="T56" fmla="*/ 32 w 64"/>
                <a:gd name="T57" fmla="*/ 6 h 67"/>
                <a:gd name="T58" fmla="*/ 43 w 64"/>
                <a:gd name="T59" fmla="*/ 9 h 67"/>
                <a:gd name="T60" fmla="*/ 51 w 64"/>
                <a:gd name="T61" fmla="*/ 14 h 67"/>
                <a:gd name="T62" fmla="*/ 57 w 64"/>
                <a:gd name="T63" fmla="*/ 23 h 67"/>
                <a:gd name="T64" fmla="*/ 60 w 64"/>
                <a:gd name="T65" fmla="*/ 34 h 6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4"/>
                <a:gd name="T100" fmla="*/ 0 h 67"/>
                <a:gd name="T101" fmla="*/ 64 w 64"/>
                <a:gd name="T102" fmla="*/ 67 h 6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4" h="67">
                  <a:moveTo>
                    <a:pt x="64" y="34"/>
                  </a:moveTo>
                  <a:lnTo>
                    <a:pt x="64" y="27"/>
                  </a:lnTo>
                  <a:lnTo>
                    <a:pt x="63" y="21"/>
                  </a:lnTo>
                  <a:lnTo>
                    <a:pt x="58" y="16"/>
                  </a:lnTo>
                  <a:lnTo>
                    <a:pt x="56" y="10"/>
                  </a:lnTo>
                  <a:lnTo>
                    <a:pt x="50" y="6"/>
                  </a:lnTo>
                  <a:lnTo>
                    <a:pt x="45" y="3"/>
                  </a:lnTo>
                  <a:lnTo>
                    <a:pt x="39" y="1"/>
                  </a:lnTo>
                  <a:lnTo>
                    <a:pt x="32" y="0"/>
                  </a:lnTo>
                  <a:lnTo>
                    <a:pt x="25" y="1"/>
                  </a:lnTo>
                  <a:lnTo>
                    <a:pt x="19" y="3"/>
                  </a:lnTo>
                  <a:lnTo>
                    <a:pt x="14" y="6"/>
                  </a:lnTo>
                  <a:lnTo>
                    <a:pt x="10" y="10"/>
                  </a:lnTo>
                  <a:lnTo>
                    <a:pt x="6" y="16"/>
                  </a:lnTo>
                  <a:lnTo>
                    <a:pt x="3" y="21"/>
                  </a:lnTo>
                  <a:lnTo>
                    <a:pt x="0" y="27"/>
                  </a:lnTo>
                  <a:lnTo>
                    <a:pt x="0" y="34"/>
                  </a:lnTo>
                  <a:lnTo>
                    <a:pt x="0" y="40"/>
                  </a:lnTo>
                  <a:lnTo>
                    <a:pt x="3" y="47"/>
                  </a:lnTo>
                  <a:lnTo>
                    <a:pt x="6" y="53"/>
                  </a:lnTo>
                  <a:lnTo>
                    <a:pt x="10" y="57"/>
                  </a:lnTo>
                  <a:lnTo>
                    <a:pt x="14" y="61"/>
                  </a:lnTo>
                  <a:lnTo>
                    <a:pt x="19" y="64"/>
                  </a:lnTo>
                  <a:lnTo>
                    <a:pt x="25" y="67"/>
                  </a:lnTo>
                  <a:lnTo>
                    <a:pt x="32" y="67"/>
                  </a:lnTo>
                  <a:lnTo>
                    <a:pt x="39" y="67"/>
                  </a:lnTo>
                  <a:lnTo>
                    <a:pt x="45" y="64"/>
                  </a:lnTo>
                  <a:lnTo>
                    <a:pt x="50" y="61"/>
                  </a:lnTo>
                  <a:lnTo>
                    <a:pt x="56" y="57"/>
                  </a:lnTo>
                  <a:lnTo>
                    <a:pt x="58" y="53"/>
                  </a:lnTo>
                  <a:lnTo>
                    <a:pt x="63" y="47"/>
                  </a:lnTo>
                  <a:lnTo>
                    <a:pt x="64" y="40"/>
                  </a:lnTo>
                  <a:lnTo>
                    <a:pt x="64" y="34"/>
                  </a:lnTo>
                  <a:close/>
                  <a:moveTo>
                    <a:pt x="60" y="34"/>
                  </a:moveTo>
                  <a:lnTo>
                    <a:pt x="58" y="40"/>
                  </a:lnTo>
                  <a:lnTo>
                    <a:pt x="57" y="44"/>
                  </a:lnTo>
                  <a:lnTo>
                    <a:pt x="54" y="50"/>
                  </a:lnTo>
                  <a:lnTo>
                    <a:pt x="51" y="54"/>
                  </a:lnTo>
                  <a:lnTo>
                    <a:pt x="47" y="57"/>
                  </a:lnTo>
                  <a:lnTo>
                    <a:pt x="43" y="60"/>
                  </a:lnTo>
                  <a:lnTo>
                    <a:pt x="38" y="61"/>
                  </a:lnTo>
                  <a:lnTo>
                    <a:pt x="32" y="62"/>
                  </a:lnTo>
                  <a:lnTo>
                    <a:pt x="26" y="61"/>
                  </a:lnTo>
                  <a:lnTo>
                    <a:pt x="21" y="60"/>
                  </a:lnTo>
                  <a:lnTo>
                    <a:pt x="17" y="57"/>
                  </a:lnTo>
                  <a:lnTo>
                    <a:pt x="13" y="54"/>
                  </a:lnTo>
                  <a:lnTo>
                    <a:pt x="10" y="50"/>
                  </a:lnTo>
                  <a:lnTo>
                    <a:pt x="7" y="44"/>
                  </a:lnTo>
                  <a:lnTo>
                    <a:pt x="6" y="40"/>
                  </a:lnTo>
                  <a:lnTo>
                    <a:pt x="4" y="34"/>
                  </a:lnTo>
                  <a:lnTo>
                    <a:pt x="6" y="28"/>
                  </a:lnTo>
                  <a:lnTo>
                    <a:pt x="7" y="23"/>
                  </a:lnTo>
                  <a:lnTo>
                    <a:pt x="10" y="18"/>
                  </a:lnTo>
                  <a:lnTo>
                    <a:pt x="13" y="14"/>
                  </a:lnTo>
                  <a:lnTo>
                    <a:pt x="17" y="10"/>
                  </a:lnTo>
                  <a:lnTo>
                    <a:pt x="21" y="9"/>
                  </a:lnTo>
                  <a:lnTo>
                    <a:pt x="26" y="6"/>
                  </a:lnTo>
                  <a:lnTo>
                    <a:pt x="32" y="6"/>
                  </a:lnTo>
                  <a:lnTo>
                    <a:pt x="38" y="6"/>
                  </a:lnTo>
                  <a:lnTo>
                    <a:pt x="43" y="9"/>
                  </a:lnTo>
                  <a:lnTo>
                    <a:pt x="47" y="10"/>
                  </a:lnTo>
                  <a:lnTo>
                    <a:pt x="51" y="14"/>
                  </a:lnTo>
                  <a:lnTo>
                    <a:pt x="54" y="18"/>
                  </a:lnTo>
                  <a:lnTo>
                    <a:pt x="57" y="23"/>
                  </a:lnTo>
                  <a:lnTo>
                    <a:pt x="58" y="28"/>
                  </a:lnTo>
                  <a:lnTo>
                    <a:pt x="60" y="34"/>
                  </a:lnTo>
                  <a:close/>
                </a:path>
              </a:pathLst>
            </a:custGeom>
            <a:solidFill>
              <a:srgbClr val="F3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2" name="Freeform 441"/>
            <p:cNvSpPr>
              <a:spLocks noEditPoints="1"/>
            </p:cNvSpPr>
            <p:nvPr/>
          </p:nvSpPr>
          <p:spPr bwMode="auto">
            <a:xfrm>
              <a:off x="4454" y="2435"/>
              <a:ext cx="62" cy="61"/>
            </a:xfrm>
            <a:custGeom>
              <a:avLst/>
              <a:gdLst>
                <a:gd name="T0" fmla="*/ 60 w 62"/>
                <a:gd name="T1" fmla="*/ 24 h 61"/>
                <a:gd name="T2" fmla="*/ 56 w 62"/>
                <a:gd name="T3" fmla="*/ 14 h 61"/>
                <a:gd name="T4" fmla="*/ 48 w 62"/>
                <a:gd name="T5" fmla="*/ 6 h 61"/>
                <a:gd name="T6" fmla="*/ 37 w 62"/>
                <a:gd name="T7" fmla="*/ 1 h 61"/>
                <a:gd name="T8" fmla="*/ 25 w 62"/>
                <a:gd name="T9" fmla="*/ 1 h 61"/>
                <a:gd name="T10" fmla="*/ 14 w 62"/>
                <a:gd name="T11" fmla="*/ 6 h 61"/>
                <a:gd name="T12" fmla="*/ 6 w 62"/>
                <a:gd name="T13" fmla="*/ 14 h 61"/>
                <a:gd name="T14" fmla="*/ 2 w 62"/>
                <a:gd name="T15" fmla="*/ 24 h 61"/>
                <a:gd name="T16" fmla="*/ 2 w 62"/>
                <a:gd name="T17" fmla="*/ 37 h 61"/>
                <a:gd name="T18" fmla="*/ 6 w 62"/>
                <a:gd name="T19" fmla="*/ 48 h 61"/>
                <a:gd name="T20" fmla="*/ 14 w 62"/>
                <a:gd name="T21" fmla="*/ 57 h 61"/>
                <a:gd name="T22" fmla="*/ 25 w 62"/>
                <a:gd name="T23" fmla="*/ 61 h 61"/>
                <a:gd name="T24" fmla="*/ 37 w 62"/>
                <a:gd name="T25" fmla="*/ 61 h 61"/>
                <a:gd name="T26" fmla="*/ 48 w 62"/>
                <a:gd name="T27" fmla="*/ 57 h 61"/>
                <a:gd name="T28" fmla="*/ 56 w 62"/>
                <a:gd name="T29" fmla="*/ 48 h 61"/>
                <a:gd name="T30" fmla="*/ 60 w 62"/>
                <a:gd name="T31" fmla="*/ 37 h 61"/>
                <a:gd name="T32" fmla="*/ 56 w 62"/>
                <a:gd name="T33" fmla="*/ 31 h 61"/>
                <a:gd name="T34" fmla="*/ 55 w 62"/>
                <a:gd name="T35" fmla="*/ 41 h 61"/>
                <a:gd name="T36" fmla="*/ 49 w 62"/>
                <a:gd name="T37" fmla="*/ 48 h 61"/>
                <a:gd name="T38" fmla="*/ 41 w 62"/>
                <a:gd name="T39" fmla="*/ 54 h 61"/>
                <a:gd name="T40" fmla="*/ 31 w 62"/>
                <a:gd name="T41" fmla="*/ 57 h 61"/>
                <a:gd name="T42" fmla="*/ 21 w 62"/>
                <a:gd name="T43" fmla="*/ 54 h 61"/>
                <a:gd name="T44" fmla="*/ 13 w 62"/>
                <a:gd name="T45" fmla="*/ 48 h 61"/>
                <a:gd name="T46" fmla="*/ 7 w 62"/>
                <a:gd name="T47" fmla="*/ 41 h 61"/>
                <a:gd name="T48" fmla="*/ 6 w 62"/>
                <a:gd name="T49" fmla="*/ 31 h 61"/>
                <a:gd name="T50" fmla="*/ 7 w 62"/>
                <a:gd name="T51" fmla="*/ 21 h 61"/>
                <a:gd name="T52" fmla="*/ 13 w 62"/>
                <a:gd name="T53" fmla="*/ 13 h 61"/>
                <a:gd name="T54" fmla="*/ 21 w 62"/>
                <a:gd name="T55" fmla="*/ 7 h 61"/>
                <a:gd name="T56" fmla="*/ 31 w 62"/>
                <a:gd name="T57" fmla="*/ 6 h 61"/>
                <a:gd name="T58" fmla="*/ 41 w 62"/>
                <a:gd name="T59" fmla="*/ 7 h 61"/>
                <a:gd name="T60" fmla="*/ 49 w 62"/>
                <a:gd name="T61" fmla="*/ 13 h 61"/>
                <a:gd name="T62" fmla="*/ 55 w 62"/>
                <a:gd name="T63" fmla="*/ 21 h 61"/>
                <a:gd name="T64" fmla="*/ 56 w 62"/>
                <a:gd name="T65" fmla="*/ 31 h 6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2"/>
                <a:gd name="T100" fmla="*/ 0 h 61"/>
                <a:gd name="T101" fmla="*/ 62 w 62"/>
                <a:gd name="T102" fmla="*/ 61 h 6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2" h="61">
                  <a:moveTo>
                    <a:pt x="62" y="31"/>
                  </a:moveTo>
                  <a:lnTo>
                    <a:pt x="60" y="24"/>
                  </a:lnTo>
                  <a:lnTo>
                    <a:pt x="59" y="18"/>
                  </a:lnTo>
                  <a:lnTo>
                    <a:pt x="56" y="14"/>
                  </a:lnTo>
                  <a:lnTo>
                    <a:pt x="52" y="8"/>
                  </a:lnTo>
                  <a:lnTo>
                    <a:pt x="48" y="6"/>
                  </a:lnTo>
                  <a:lnTo>
                    <a:pt x="42" y="3"/>
                  </a:lnTo>
                  <a:lnTo>
                    <a:pt x="37" y="1"/>
                  </a:lnTo>
                  <a:lnTo>
                    <a:pt x="31" y="0"/>
                  </a:lnTo>
                  <a:lnTo>
                    <a:pt x="25" y="1"/>
                  </a:lnTo>
                  <a:lnTo>
                    <a:pt x="20" y="3"/>
                  </a:lnTo>
                  <a:lnTo>
                    <a:pt x="14" y="6"/>
                  </a:lnTo>
                  <a:lnTo>
                    <a:pt x="10" y="8"/>
                  </a:lnTo>
                  <a:lnTo>
                    <a:pt x="6" y="14"/>
                  </a:lnTo>
                  <a:lnTo>
                    <a:pt x="3" y="18"/>
                  </a:lnTo>
                  <a:lnTo>
                    <a:pt x="2" y="24"/>
                  </a:lnTo>
                  <a:lnTo>
                    <a:pt x="0" y="31"/>
                  </a:lnTo>
                  <a:lnTo>
                    <a:pt x="2" y="37"/>
                  </a:lnTo>
                  <a:lnTo>
                    <a:pt x="3" y="42"/>
                  </a:lnTo>
                  <a:lnTo>
                    <a:pt x="6" y="48"/>
                  </a:lnTo>
                  <a:lnTo>
                    <a:pt x="10" y="52"/>
                  </a:lnTo>
                  <a:lnTo>
                    <a:pt x="14" y="57"/>
                  </a:lnTo>
                  <a:lnTo>
                    <a:pt x="20" y="59"/>
                  </a:lnTo>
                  <a:lnTo>
                    <a:pt x="25" y="61"/>
                  </a:lnTo>
                  <a:lnTo>
                    <a:pt x="31" y="61"/>
                  </a:lnTo>
                  <a:lnTo>
                    <a:pt x="37" y="61"/>
                  </a:lnTo>
                  <a:lnTo>
                    <a:pt x="42" y="59"/>
                  </a:lnTo>
                  <a:lnTo>
                    <a:pt x="48" y="57"/>
                  </a:lnTo>
                  <a:lnTo>
                    <a:pt x="52" y="52"/>
                  </a:lnTo>
                  <a:lnTo>
                    <a:pt x="56" y="48"/>
                  </a:lnTo>
                  <a:lnTo>
                    <a:pt x="59" y="42"/>
                  </a:lnTo>
                  <a:lnTo>
                    <a:pt x="60" y="37"/>
                  </a:lnTo>
                  <a:lnTo>
                    <a:pt x="62" y="31"/>
                  </a:lnTo>
                  <a:close/>
                  <a:moveTo>
                    <a:pt x="56" y="31"/>
                  </a:moveTo>
                  <a:lnTo>
                    <a:pt x="56" y="35"/>
                  </a:lnTo>
                  <a:lnTo>
                    <a:pt x="55" y="41"/>
                  </a:lnTo>
                  <a:lnTo>
                    <a:pt x="52" y="45"/>
                  </a:lnTo>
                  <a:lnTo>
                    <a:pt x="49" y="48"/>
                  </a:lnTo>
                  <a:lnTo>
                    <a:pt x="45" y="52"/>
                  </a:lnTo>
                  <a:lnTo>
                    <a:pt x="41" y="54"/>
                  </a:lnTo>
                  <a:lnTo>
                    <a:pt x="37" y="55"/>
                  </a:lnTo>
                  <a:lnTo>
                    <a:pt x="31" y="57"/>
                  </a:lnTo>
                  <a:lnTo>
                    <a:pt x="25" y="55"/>
                  </a:lnTo>
                  <a:lnTo>
                    <a:pt x="21" y="54"/>
                  </a:lnTo>
                  <a:lnTo>
                    <a:pt x="17" y="52"/>
                  </a:lnTo>
                  <a:lnTo>
                    <a:pt x="13" y="48"/>
                  </a:lnTo>
                  <a:lnTo>
                    <a:pt x="10" y="45"/>
                  </a:lnTo>
                  <a:lnTo>
                    <a:pt x="7" y="41"/>
                  </a:lnTo>
                  <a:lnTo>
                    <a:pt x="6" y="35"/>
                  </a:lnTo>
                  <a:lnTo>
                    <a:pt x="6" y="31"/>
                  </a:lnTo>
                  <a:lnTo>
                    <a:pt x="6" y="25"/>
                  </a:lnTo>
                  <a:lnTo>
                    <a:pt x="7" y="21"/>
                  </a:lnTo>
                  <a:lnTo>
                    <a:pt x="10" y="17"/>
                  </a:lnTo>
                  <a:lnTo>
                    <a:pt x="13" y="13"/>
                  </a:lnTo>
                  <a:lnTo>
                    <a:pt x="17" y="10"/>
                  </a:lnTo>
                  <a:lnTo>
                    <a:pt x="21" y="7"/>
                  </a:lnTo>
                  <a:lnTo>
                    <a:pt x="25" y="6"/>
                  </a:lnTo>
                  <a:lnTo>
                    <a:pt x="31" y="6"/>
                  </a:lnTo>
                  <a:lnTo>
                    <a:pt x="37" y="6"/>
                  </a:lnTo>
                  <a:lnTo>
                    <a:pt x="41" y="7"/>
                  </a:lnTo>
                  <a:lnTo>
                    <a:pt x="45" y="10"/>
                  </a:lnTo>
                  <a:lnTo>
                    <a:pt x="49" y="13"/>
                  </a:lnTo>
                  <a:lnTo>
                    <a:pt x="52" y="17"/>
                  </a:lnTo>
                  <a:lnTo>
                    <a:pt x="55" y="21"/>
                  </a:lnTo>
                  <a:lnTo>
                    <a:pt x="56" y="25"/>
                  </a:lnTo>
                  <a:lnTo>
                    <a:pt x="56" y="31"/>
                  </a:lnTo>
                  <a:close/>
                </a:path>
              </a:pathLst>
            </a:custGeom>
            <a:solidFill>
              <a:srgbClr val="F3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3" name="Freeform 442"/>
            <p:cNvSpPr>
              <a:spLocks noEditPoints="1"/>
            </p:cNvSpPr>
            <p:nvPr/>
          </p:nvSpPr>
          <p:spPr bwMode="auto">
            <a:xfrm>
              <a:off x="4457" y="2438"/>
              <a:ext cx="56" cy="56"/>
            </a:xfrm>
            <a:custGeom>
              <a:avLst/>
              <a:gdLst>
                <a:gd name="T0" fmla="*/ 54 w 56"/>
                <a:gd name="T1" fmla="*/ 22 h 56"/>
                <a:gd name="T2" fmla="*/ 50 w 56"/>
                <a:gd name="T3" fmla="*/ 12 h 56"/>
                <a:gd name="T4" fmla="*/ 43 w 56"/>
                <a:gd name="T5" fmla="*/ 4 h 56"/>
                <a:gd name="T6" fmla="*/ 34 w 56"/>
                <a:gd name="T7" fmla="*/ 0 h 56"/>
                <a:gd name="T8" fmla="*/ 22 w 56"/>
                <a:gd name="T9" fmla="*/ 0 h 56"/>
                <a:gd name="T10" fmla="*/ 13 w 56"/>
                <a:gd name="T11" fmla="*/ 4 h 56"/>
                <a:gd name="T12" fmla="*/ 6 w 56"/>
                <a:gd name="T13" fmla="*/ 12 h 56"/>
                <a:gd name="T14" fmla="*/ 2 w 56"/>
                <a:gd name="T15" fmla="*/ 22 h 56"/>
                <a:gd name="T16" fmla="*/ 2 w 56"/>
                <a:gd name="T17" fmla="*/ 34 h 56"/>
                <a:gd name="T18" fmla="*/ 6 w 56"/>
                <a:gd name="T19" fmla="*/ 44 h 56"/>
                <a:gd name="T20" fmla="*/ 13 w 56"/>
                <a:gd name="T21" fmla="*/ 51 h 56"/>
                <a:gd name="T22" fmla="*/ 22 w 56"/>
                <a:gd name="T23" fmla="*/ 55 h 56"/>
                <a:gd name="T24" fmla="*/ 34 w 56"/>
                <a:gd name="T25" fmla="*/ 55 h 56"/>
                <a:gd name="T26" fmla="*/ 43 w 56"/>
                <a:gd name="T27" fmla="*/ 51 h 56"/>
                <a:gd name="T28" fmla="*/ 50 w 56"/>
                <a:gd name="T29" fmla="*/ 44 h 56"/>
                <a:gd name="T30" fmla="*/ 54 w 56"/>
                <a:gd name="T31" fmla="*/ 34 h 56"/>
                <a:gd name="T32" fmla="*/ 50 w 56"/>
                <a:gd name="T33" fmla="*/ 28 h 56"/>
                <a:gd name="T34" fmla="*/ 49 w 56"/>
                <a:gd name="T35" fmla="*/ 37 h 56"/>
                <a:gd name="T36" fmla="*/ 43 w 56"/>
                <a:gd name="T37" fmla="*/ 44 h 56"/>
                <a:gd name="T38" fmla="*/ 36 w 56"/>
                <a:gd name="T39" fmla="*/ 49 h 56"/>
                <a:gd name="T40" fmla="*/ 28 w 56"/>
                <a:gd name="T41" fmla="*/ 51 h 56"/>
                <a:gd name="T42" fmla="*/ 20 w 56"/>
                <a:gd name="T43" fmla="*/ 49 h 56"/>
                <a:gd name="T44" fmla="*/ 13 w 56"/>
                <a:gd name="T45" fmla="*/ 44 h 56"/>
                <a:gd name="T46" fmla="*/ 7 w 56"/>
                <a:gd name="T47" fmla="*/ 37 h 56"/>
                <a:gd name="T48" fmla="*/ 6 w 56"/>
                <a:gd name="T49" fmla="*/ 28 h 56"/>
                <a:gd name="T50" fmla="*/ 7 w 56"/>
                <a:gd name="T51" fmla="*/ 18 h 56"/>
                <a:gd name="T52" fmla="*/ 13 w 56"/>
                <a:gd name="T53" fmla="*/ 11 h 56"/>
                <a:gd name="T54" fmla="*/ 20 w 56"/>
                <a:gd name="T55" fmla="*/ 7 h 56"/>
                <a:gd name="T56" fmla="*/ 28 w 56"/>
                <a:gd name="T57" fmla="*/ 5 h 56"/>
                <a:gd name="T58" fmla="*/ 36 w 56"/>
                <a:gd name="T59" fmla="*/ 7 h 56"/>
                <a:gd name="T60" fmla="*/ 43 w 56"/>
                <a:gd name="T61" fmla="*/ 11 h 56"/>
                <a:gd name="T62" fmla="*/ 49 w 56"/>
                <a:gd name="T63" fmla="*/ 18 h 56"/>
                <a:gd name="T64" fmla="*/ 50 w 56"/>
                <a:gd name="T65" fmla="*/ 28 h 5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6"/>
                <a:gd name="T100" fmla="*/ 0 h 56"/>
                <a:gd name="T101" fmla="*/ 56 w 56"/>
                <a:gd name="T102" fmla="*/ 56 h 5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6" h="56">
                  <a:moveTo>
                    <a:pt x="56" y="28"/>
                  </a:moveTo>
                  <a:lnTo>
                    <a:pt x="54" y="22"/>
                  </a:lnTo>
                  <a:lnTo>
                    <a:pt x="53" y="17"/>
                  </a:lnTo>
                  <a:lnTo>
                    <a:pt x="50" y="12"/>
                  </a:lnTo>
                  <a:lnTo>
                    <a:pt x="47" y="8"/>
                  </a:lnTo>
                  <a:lnTo>
                    <a:pt x="43" y="4"/>
                  </a:lnTo>
                  <a:lnTo>
                    <a:pt x="39" y="3"/>
                  </a:lnTo>
                  <a:lnTo>
                    <a:pt x="34" y="0"/>
                  </a:lnTo>
                  <a:lnTo>
                    <a:pt x="28" y="0"/>
                  </a:lnTo>
                  <a:lnTo>
                    <a:pt x="22" y="0"/>
                  </a:lnTo>
                  <a:lnTo>
                    <a:pt x="17" y="3"/>
                  </a:lnTo>
                  <a:lnTo>
                    <a:pt x="13" y="4"/>
                  </a:lnTo>
                  <a:lnTo>
                    <a:pt x="9" y="8"/>
                  </a:lnTo>
                  <a:lnTo>
                    <a:pt x="6" y="12"/>
                  </a:lnTo>
                  <a:lnTo>
                    <a:pt x="3" y="17"/>
                  </a:lnTo>
                  <a:lnTo>
                    <a:pt x="2" y="22"/>
                  </a:lnTo>
                  <a:lnTo>
                    <a:pt x="0" y="28"/>
                  </a:lnTo>
                  <a:lnTo>
                    <a:pt x="2" y="34"/>
                  </a:lnTo>
                  <a:lnTo>
                    <a:pt x="3" y="38"/>
                  </a:lnTo>
                  <a:lnTo>
                    <a:pt x="6" y="44"/>
                  </a:lnTo>
                  <a:lnTo>
                    <a:pt x="9" y="48"/>
                  </a:lnTo>
                  <a:lnTo>
                    <a:pt x="13" y="51"/>
                  </a:lnTo>
                  <a:lnTo>
                    <a:pt x="17" y="54"/>
                  </a:lnTo>
                  <a:lnTo>
                    <a:pt x="22" y="55"/>
                  </a:lnTo>
                  <a:lnTo>
                    <a:pt x="28" y="56"/>
                  </a:lnTo>
                  <a:lnTo>
                    <a:pt x="34" y="55"/>
                  </a:lnTo>
                  <a:lnTo>
                    <a:pt x="39" y="54"/>
                  </a:lnTo>
                  <a:lnTo>
                    <a:pt x="43" y="51"/>
                  </a:lnTo>
                  <a:lnTo>
                    <a:pt x="47" y="48"/>
                  </a:lnTo>
                  <a:lnTo>
                    <a:pt x="50" y="44"/>
                  </a:lnTo>
                  <a:lnTo>
                    <a:pt x="53" y="38"/>
                  </a:lnTo>
                  <a:lnTo>
                    <a:pt x="54" y="34"/>
                  </a:lnTo>
                  <a:lnTo>
                    <a:pt x="56" y="28"/>
                  </a:lnTo>
                  <a:close/>
                  <a:moveTo>
                    <a:pt x="50" y="28"/>
                  </a:moveTo>
                  <a:lnTo>
                    <a:pt x="50" y="32"/>
                  </a:lnTo>
                  <a:lnTo>
                    <a:pt x="49" y="37"/>
                  </a:lnTo>
                  <a:lnTo>
                    <a:pt x="46" y="41"/>
                  </a:lnTo>
                  <a:lnTo>
                    <a:pt x="43" y="44"/>
                  </a:lnTo>
                  <a:lnTo>
                    <a:pt x="41" y="47"/>
                  </a:lnTo>
                  <a:lnTo>
                    <a:pt x="36" y="49"/>
                  </a:lnTo>
                  <a:lnTo>
                    <a:pt x="32" y="51"/>
                  </a:lnTo>
                  <a:lnTo>
                    <a:pt x="28" y="51"/>
                  </a:lnTo>
                  <a:lnTo>
                    <a:pt x="24" y="51"/>
                  </a:lnTo>
                  <a:lnTo>
                    <a:pt x="20" y="49"/>
                  </a:lnTo>
                  <a:lnTo>
                    <a:pt x="15" y="47"/>
                  </a:lnTo>
                  <a:lnTo>
                    <a:pt x="13" y="44"/>
                  </a:lnTo>
                  <a:lnTo>
                    <a:pt x="10" y="41"/>
                  </a:lnTo>
                  <a:lnTo>
                    <a:pt x="7" y="37"/>
                  </a:lnTo>
                  <a:lnTo>
                    <a:pt x="6" y="32"/>
                  </a:lnTo>
                  <a:lnTo>
                    <a:pt x="6" y="28"/>
                  </a:lnTo>
                  <a:lnTo>
                    <a:pt x="6" y="22"/>
                  </a:lnTo>
                  <a:lnTo>
                    <a:pt x="7" y="18"/>
                  </a:lnTo>
                  <a:lnTo>
                    <a:pt x="10" y="15"/>
                  </a:lnTo>
                  <a:lnTo>
                    <a:pt x="13" y="11"/>
                  </a:lnTo>
                  <a:lnTo>
                    <a:pt x="15" y="8"/>
                  </a:lnTo>
                  <a:lnTo>
                    <a:pt x="20" y="7"/>
                  </a:lnTo>
                  <a:lnTo>
                    <a:pt x="24" y="5"/>
                  </a:lnTo>
                  <a:lnTo>
                    <a:pt x="28" y="5"/>
                  </a:lnTo>
                  <a:lnTo>
                    <a:pt x="32" y="5"/>
                  </a:lnTo>
                  <a:lnTo>
                    <a:pt x="36" y="7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6" y="15"/>
                  </a:lnTo>
                  <a:lnTo>
                    <a:pt x="49" y="18"/>
                  </a:lnTo>
                  <a:lnTo>
                    <a:pt x="50" y="22"/>
                  </a:lnTo>
                  <a:lnTo>
                    <a:pt x="50" y="28"/>
                  </a:lnTo>
                  <a:close/>
                </a:path>
              </a:pathLst>
            </a:custGeom>
            <a:solidFill>
              <a:srgbClr val="F3F6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4" name="Freeform 443"/>
            <p:cNvSpPr>
              <a:spLocks noEditPoints="1"/>
            </p:cNvSpPr>
            <p:nvPr/>
          </p:nvSpPr>
          <p:spPr bwMode="auto">
            <a:xfrm>
              <a:off x="4460" y="2441"/>
              <a:ext cx="50" cy="51"/>
            </a:xfrm>
            <a:custGeom>
              <a:avLst/>
              <a:gdLst>
                <a:gd name="T0" fmla="*/ 50 w 50"/>
                <a:gd name="T1" fmla="*/ 19 h 51"/>
                <a:gd name="T2" fmla="*/ 46 w 50"/>
                <a:gd name="T3" fmla="*/ 11 h 51"/>
                <a:gd name="T4" fmla="*/ 39 w 50"/>
                <a:gd name="T5" fmla="*/ 4 h 51"/>
                <a:gd name="T6" fmla="*/ 31 w 50"/>
                <a:gd name="T7" fmla="*/ 0 h 51"/>
                <a:gd name="T8" fmla="*/ 19 w 50"/>
                <a:gd name="T9" fmla="*/ 0 h 51"/>
                <a:gd name="T10" fmla="*/ 11 w 50"/>
                <a:gd name="T11" fmla="*/ 4 h 51"/>
                <a:gd name="T12" fmla="*/ 4 w 50"/>
                <a:gd name="T13" fmla="*/ 11 h 51"/>
                <a:gd name="T14" fmla="*/ 0 w 50"/>
                <a:gd name="T15" fmla="*/ 19 h 51"/>
                <a:gd name="T16" fmla="*/ 0 w 50"/>
                <a:gd name="T17" fmla="*/ 29 h 51"/>
                <a:gd name="T18" fmla="*/ 4 w 50"/>
                <a:gd name="T19" fmla="*/ 39 h 51"/>
                <a:gd name="T20" fmla="*/ 11 w 50"/>
                <a:gd name="T21" fmla="*/ 46 h 51"/>
                <a:gd name="T22" fmla="*/ 19 w 50"/>
                <a:gd name="T23" fmla="*/ 49 h 51"/>
                <a:gd name="T24" fmla="*/ 31 w 50"/>
                <a:gd name="T25" fmla="*/ 49 h 51"/>
                <a:gd name="T26" fmla="*/ 39 w 50"/>
                <a:gd name="T27" fmla="*/ 46 h 51"/>
                <a:gd name="T28" fmla="*/ 46 w 50"/>
                <a:gd name="T29" fmla="*/ 39 h 51"/>
                <a:gd name="T30" fmla="*/ 50 w 50"/>
                <a:gd name="T31" fmla="*/ 29 h 51"/>
                <a:gd name="T32" fmla="*/ 44 w 50"/>
                <a:gd name="T33" fmla="*/ 25 h 51"/>
                <a:gd name="T34" fmla="*/ 43 w 50"/>
                <a:gd name="T35" fmla="*/ 32 h 51"/>
                <a:gd name="T36" fmla="*/ 39 w 50"/>
                <a:gd name="T37" fmla="*/ 39 h 51"/>
                <a:gd name="T38" fmla="*/ 33 w 50"/>
                <a:gd name="T39" fmla="*/ 44 h 51"/>
                <a:gd name="T40" fmla="*/ 25 w 50"/>
                <a:gd name="T41" fmla="*/ 45 h 51"/>
                <a:gd name="T42" fmla="*/ 17 w 50"/>
                <a:gd name="T43" fmla="*/ 44 h 51"/>
                <a:gd name="T44" fmla="*/ 11 w 50"/>
                <a:gd name="T45" fmla="*/ 39 h 51"/>
                <a:gd name="T46" fmla="*/ 7 w 50"/>
                <a:gd name="T47" fmla="*/ 32 h 51"/>
                <a:gd name="T48" fmla="*/ 6 w 50"/>
                <a:gd name="T49" fmla="*/ 25 h 51"/>
                <a:gd name="T50" fmla="*/ 7 w 50"/>
                <a:gd name="T51" fmla="*/ 17 h 51"/>
                <a:gd name="T52" fmla="*/ 11 w 50"/>
                <a:gd name="T53" fmla="*/ 11 h 51"/>
                <a:gd name="T54" fmla="*/ 17 w 50"/>
                <a:gd name="T55" fmla="*/ 7 h 51"/>
                <a:gd name="T56" fmla="*/ 25 w 50"/>
                <a:gd name="T57" fmla="*/ 4 h 51"/>
                <a:gd name="T58" fmla="*/ 33 w 50"/>
                <a:gd name="T59" fmla="*/ 7 h 51"/>
                <a:gd name="T60" fmla="*/ 39 w 50"/>
                <a:gd name="T61" fmla="*/ 11 h 51"/>
                <a:gd name="T62" fmla="*/ 43 w 50"/>
                <a:gd name="T63" fmla="*/ 17 h 51"/>
                <a:gd name="T64" fmla="*/ 44 w 50"/>
                <a:gd name="T65" fmla="*/ 25 h 5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0"/>
                <a:gd name="T100" fmla="*/ 0 h 51"/>
                <a:gd name="T101" fmla="*/ 50 w 50"/>
                <a:gd name="T102" fmla="*/ 51 h 5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0" h="51">
                  <a:moveTo>
                    <a:pt x="50" y="25"/>
                  </a:moveTo>
                  <a:lnTo>
                    <a:pt x="50" y="19"/>
                  </a:lnTo>
                  <a:lnTo>
                    <a:pt x="49" y="15"/>
                  </a:lnTo>
                  <a:lnTo>
                    <a:pt x="46" y="11"/>
                  </a:lnTo>
                  <a:lnTo>
                    <a:pt x="43" y="7"/>
                  </a:lnTo>
                  <a:lnTo>
                    <a:pt x="39" y="4"/>
                  </a:lnTo>
                  <a:lnTo>
                    <a:pt x="35" y="1"/>
                  </a:lnTo>
                  <a:lnTo>
                    <a:pt x="31" y="0"/>
                  </a:lnTo>
                  <a:lnTo>
                    <a:pt x="25" y="0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4"/>
                  </a:lnTo>
                  <a:lnTo>
                    <a:pt x="7" y="7"/>
                  </a:lnTo>
                  <a:lnTo>
                    <a:pt x="4" y="11"/>
                  </a:lnTo>
                  <a:lnTo>
                    <a:pt x="1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4" y="39"/>
                  </a:lnTo>
                  <a:lnTo>
                    <a:pt x="7" y="42"/>
                  </a:lnTo>
                  <a:lnTo>
                    <a:pt x="11" y="46"/>
                  </a:lnTo>
                  <a:lnTo>
                    <a:pt x="15" y="48"/>
                  </a:lnTo>
                  <a:lnTo>
                    <a:pt x="19" y="49"/>
                  </a:lnTo>
                  <a:lnTo>
                    <a:pt x="25" y="51"/>
                  </a:lnTo>
                  <a:lnTo>
                    <a:pt x="31" y="49"/>
                  </a:lnTo>
                  <a:lnTo>
                    <a:pt x="35" y="48"/>
                  </a:lnTo>
                  <a:lnTo>
                    <a:pt x="39" y="46"/>
                  </a:lnTo>
                  <a:lnTo>
                    <a:pt x="43" y="42"/>
                  </a:lnTo>
                  <a:lnTo>
                    <a:pt x="46" y="39"/>
                  </a:lnTo>
                  <a:lnTo>
                    <a:pt x="49" y="35"/>
                  </a:lnTo>
                  <a:lnTo>
                    <a:pt x="50" y="29"/>
                  </a:lnTo>
                  <a:lnTo>
                    <a:pt x="50" y="25"/>
                  </a:lnTo>
                  <a:close/>
                  <a:moveTo>
                    <a:pt x="44" y="25"/>
                  </a:moveTo>
                  <a:lnTo>
                    <a:pt x="44" y="29"/>
                  </a:lnTo>
                  <a:lnTo>
                    <a:pt x="43" y="32"/>
                  </a:lnTo>
                  <a:lnTo>
                    <a:pt x="42" y="36"/>
                  </a:lnTo>
                  <a:lnTo>
                    <a:pt x="39" y="39"/>
                  </a:lnTo>
                  <a:lnTo>
                    <a:pt x="36" y="42"/>
                  </a:lnTo>
                  <a:lnTo>
                    <a:pt x="33" y="44"/>
                  </a:lnTo>
                  <a:lnTo>
                    <a:pt x="29" y="45"/>
                  </a:lnTo>
                  <a:lnTo>
                    <a:pt x="25" y="45"/>
                  </a:lnTo>
                  <a:lnTo>
                    <a:pt x="21" y="45"/>
                  </a:lnTo>
                  <a:lnTo>
                    <a:pt x="17" y="44"/>
                  </a:lnTo>
                  <a:lnTo>
                    <a:pt x="14" y="42"/>
                  </a:lnTo>
                  <a:lnTo>
                    <a:pt x="11" y="39"/>
                  </a:lnTo>
                  <a:lnTo>
                    <a:pt x="8" y="36"/>
                  </a:lnTo>
                  <a:lnTo>
                    <a:pt x="7" y="32"/>
                  </a:lnTo>
                  <a:lnTo>
                    <a:pt x="6" y="29"/>
                  </a:lnTo>
                  <a:lnTo>
                    <a:pt x="6" y="25"/>
                  </a:lnTo>
                  <a:lnTo>
                    <a:pt x="6" y="21"/>
                  </a:lnTo>
                  <a:lnTo>
                    <a:pt x="7" y="17"/>
                  </a:lnTo>
                  <a:lnTo>
                    <a:pt x="8" y="14"/>
                  </a:lnTo>
                  <a:lnTo>
                    <a:pt x="11" y="11"/>
                  </a:lnTo>
                  <a:lnTo>
                    <a:pt x="14" y="8"/>
                  </a:lnTo>
                  <a:lnTo>
                    <a:pt x="17" y="7"/>
                  </a:lnTo>
                  <a:lnTo>
                    <a:pt x="21" y="5"/>
                  </a:lnTo>
                  <a:lnTo>
                    <a:pt x="25" y="4"/>
                  </a:lnTo>
                  <a:lnTo>
                    <a:pt x="29" y="5"/>
                  </a:lnTo>
                  <a:lnTo>
                    <a:pt x="33" y="7"/>
                  </a:lnTo>
                  <a:lnTo>
                    <a:pt x="36" y="8"/>
                  </a:lnTo>
                  <a:lnTo>
                    <a:pt x="39" y="11"/>
                  </a:lnTo>
                  <a:lnTo>
                    <a:pt x="42" y="14"/>
                  </a:lnTo>
                  <a:lnTo>
                    <a:pt x="43" y="17"/>
                  </a:lnTo>
                  <a:lnTo>
                    <a:pt x="44" y="21"/>
                  </a:lnTo>
                  <a:lnTo>
                    <a:pt x="44" y="25"/>
                  </a:lnTo>
                  <a:close/>
                </a:path>
              </a:pathLst>
            </a:custGeom>
            <a:solidFill>
              <a:srgbClr val="F5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5" name="Freeform 444"/>
            <p:cNvSpPr>
              <a:spLocks noEditPoints="1"/>
            </p:cNvSpPr>
            <p:nvPr/>
          </p:nvSpPr>
          <p:spPr bwMode="auto">
            <a:xfrm>
              <a:off x="4463" y="2443"/>
              <a:ext cx="44" cy="46"/>
            </a:xfrm>
            <a:custGeom>
              <a:avLst/>
              <a:gdLst>
                <a:gd name="T0" fmla="*/ 44 w 44"/>
                <a:gd name="T1" fmla="*/ 17 h 46"/>
                <a:gd name="T2" fmla="*/ 40 w 44"/>
                <a:gd name="T3" fmla="*/ 10 h 46"/>
                <a:gd name="T4" fmla="*/ 35 w 44"/>
                <a:gd name="T5" fmla="*/ 3 h 46"/>
                <a:gd name="T6" fmla="*/ 26 w 44"/>
                <a:gd name="T7" fmla="*/ 0 h 46"/>
                <a:gd name="T8" fmla="*/ 18 w 44"/>
                <a:gd name="T9" fmla="*/ 0 h 46"/>
                <a:gd name="T10" fmla="*/ 9 w 44"/>
                <a:gd name="T11" fmla="*/ 3 h 46"/>
                <a:gd name="T12" fmla="*/ 4 w 44"/>
                <a:gd name="T13" fmla="*/ 10 h 46"/>
                <a:gd name="T14" fmla="*/ 0 w 44"/>
                <a:gd name="T15" fmla="*/ 17 h 46"/>
                <a:gd name="T16" fmla="*/ 0 w 44"/>
                <a:gd name="T17" fmla="*/ 27 h 46"/>
                <a:gd name="T18" fmla="*/ 4 w 44"/>
                <a:gd name="T19" fmla="*/ 36 h 46"/>
                <a:gd name="T20" fmla="*/ 9 w 44"/>
                <a:gd name="T21" fmla="*/ 42 h 46"/>
                <a:gd name="T22" fmla="*/ 18 w 44"/>
                <a:gd name="T23" fmla="*/ 46 h 46"/>
                <a:gd name="T24" fmla="*/ 26 w 44"/>
                <a:gd name="T25" fmla="*/ 46 h 46"/>
                <a:gd name="T26" fmla="*/ 35 w 44"/>
                <a:gd name="T27" fmla="*/ 42 h 46"/>
                <a:gd name="T28" fmla="*/ 40 w 44"/>
                <a:gd name="T29" fmla="*/ 36 h 46"/>
                <a:gd name="T30" fmla="*/ 44 w 44"/>
                <a:gd name="T31" fmla="*/ 27 h 46"/>
                <a:gd name="T32" fmla="*/ 40 w 44"/>
                <a:gd name="T33" fmla="*/ 23 h 46"/>
                <a:gd name="T34" fmla="*/ 39 w 44"/>
                <a:gd name="T35" fmla="*/ 30 h 46"/>
                <a:gd name="T36" fmla="*/ 35 w 44"/>
                <a:gd name="T37" fmla="*/ 36 h 46"/>
                <a:gd name="T38" fmla="*/ 29 w 44"/>
                <a:gd name="T39" fmla="*/ 39 h 46"/>
                <a:gd name="T40" fmla="*/ 22 w 44"/>
                <a:gd name="T41" fmla="*/ 40 h 46"/>
                <a:gd name="T42" fmla="*/ 15 w 44"/>
                <a:gd name="T43" fmla="*/ 39 h 46"/>
                <a:gd name="T44" fmla="*/ 9 w 44"/>
                <a:gd name="T45" fmla="*/ 36 h 46"/>
                <a:gd name="T46" fmla="*/ 5 w 44"/>
                <a:gd name="T47" fmla="*/ 30 h 46"/>
                <a:gd name="T48" fmla="*/ 4 w 44"/>
                <a:gd name="T49" fmla="*/ 23 h 46"/>
                <a:gd name="T50" fmla="*/ 5 w 44"/>
                <a:gd name="T51" fmla="*/ 16 h 46"/>
                <a:gd name="T52" fmla="*/ 9 w 44"/>
                <a:gd name="T53" fmla="*/ 10 h 46"/>
                <a:gd name="T54" fmla="*/ 15 w 44"/>
                <a:gd name="T55" fmla="*/ 6 h 46"/>
                <a:gd name="T56" fmla="*/ 22 w 44"/>
                <a:gd name="T57" fmla="*/ 5 h 46"/>
                <a:gd name="T58" fmla="*/ 29 w 44"/>
                <a:gd name="T59" fmla="*/ 6 h 46"/>
                <a:gd name="T60" fmla="*/ 35 w 44"/>
                <a:gd name="T61" fmla="*/ 10 h 46"/>
                <a:gd name="T62" fmla="*/ 39 w 44"/>
                <a:gd name="T63" fmla="*/ 16 h 46"/>
                <a:gd name="T64" fmla="*/ 40 w 44"/>
                <a:gd name="T65" fmla="*/ 23 h 4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44"/>
                <a:gd name="T100" fmla="*/ 0 h 46"/>
                <a:gd name="T101" fmla="*/ 44 w 44"/>
                <a:gd name="T102" fmla="*/ 46 h 4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44" h="46">
                  <a:moveTo>
                    <a:pt x="44" y="23"/>
                  </a:moveTo>
                  <a:lnTo>
                    <a:pt x="44" y="17"/>
                  </a:lnTo>
                  <a:lnTo>
                    <a:pt x="43" y="13"/>
                  </a:lnTo>
                  <a:lnTo>
                    <a:pt x="40" y="10"/>
                  </a:lnTo>
                  <a:lnTo>
                    <a:pt x="37" y="6"/>
                  </a:lnTo>
                  <a:lnTo>
                    <a:pt x="35" y="3"/>
                  </a:lnTo>
                  <a:lnTo>
                    <a:pt x="30" y="2"/>
                  </a:lnTo>
                  <a:lnTo>
                    <a:pt x="26" y="0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2"/>
                  </a:lnTo>
                  <a:lnTo>
                    <a:pt x="9" y="3"/>
                  </a:lnTo>
                  <a:lnTo>
                    <a:pt x="7" y="6"/>
                  </a:lnTo>
                  <a:lnTo>
                    <a:pt x="4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1" y="32"/>
                  </a:lnTo>
                  <a:lnTo>
                    <a:pt x="4" y="36"/>
                  </a:lnTo>
                  <a:lnTo>
                    <a:pt x="7" y="39"/>
                  </a:lnTo>
                  <a:lnTo>
                    <a:pt x="9" y="42"/>
                  </a:lnTo>
                  <a:lnTo>
                    <a:pt x="14" y="44"/>
                  </a:lnTo>
                  <a:lnTo>
                    <a:pt x="18" y="46"/>
                  </a:lnTo>
                  <a:lnTo>
                    <a:pt x="22" y="46"/>
                  </a:lnTo>
                  <a:lnTo>
                    <a:pt x="26" y="46"/>
                  </a:lnTo>
                  <a:lnTo>
                    <a:pt x="30" y="44"/>
                  </a:lnTo>
                  <a:lnTo>
                    <a:pt x="35" y="42"/>
                  </a:lnTo>
                  <a:lnTo>
                    <a:pt x="37" y="39"/>
                  </a:lnTo>
                  <a:lnTo>
                    <a:pt x="40" y="36"/>
                  </a:lnTo>
                  <a:lnTo>
                    <a:pt x="43" y="32"/>
                  </a:lnTo>
                  <a:lnTo>
                    <a:pt x="44" y="27"/>
                  </a:lnTo>
                  <a:lnTo>
                    <a:pt x="44" y="23"/>
                  </a:lnTo>
                  <a:close/>
                  <a:moveTo>
                    <a:pt x="40" y="23"/>
                  </a:moveTo>
                  <a:lnTo>
                    <a:pt x="39" y="26"/>
                  </a:lnTo>
                  <a:lnTo>
                    <a:pt x="39" y="30"/>
                  </a:lnTo>
                  <a:lnTo>
                    <a:pt x="36" y="33"/>
                  </a:lnTo>
                  <a:lnTo>
                    <a:pt x="35" y="36"/>
                  </a:lnTo>
                  <a:lnTo>
                    <a:pt x="32" y="37"/>
                  </a:lnTo>
                  <a:lnTo>
                    <a:pt x="29" y="39"/>
                  </a:lnTo>
                  <a:lnTo>
                    <a:pt x="26" y="40"/>
                  </a:lnTo>
                  <a:lnTo>
                    <a:pt x="22" y="40"/>
                  </a:lnTo>
                  <a:lnTo>
                    <a:pt x="18" y="40"/>
                  </a:lnTo>
                  <a:lnTo>
                    <a:pt x="15" y="39"/>
                  </a:lnTo>
                  <a:lnTo>
                    <a:pt x="12" y="37"/>
                  </a:lnTo>
                  <a:lnTo>
                    <a:pt x="9" y="36"/>
                  </a:lnTo>
                  <a:lnTo>
                    <a:pt x="8" y="33"/>
                  </a:lnTo>
                  <a:lnTo>
                    <a:pt x="5" y="30"/>
                  </a:lnTo>
                  <a:lnTo>
                    <a:pt x="5" y="26"/>
                  </a:lnTo>
                  <a:lnTo>
                    <a:pt x="4" y="23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8" y="13"/>
                  </a:lnTo>
                  <a:lnTo>
                    <a:pt x="9" y="10"/>
                  </a:lnTo>
                  <a:lnTo>
                    <a:pt x="12" y="7"/>
                  </a:lnTo>
                  <a:lnTo>
                    <a:pt x="15" y="6"/>
                  </a:lnTo>
                  <a:lnTo>
                    <a:pt x="18" y="5"/>
                  </a:lnTo>
                  <a:lnTo>
                    <a:pt x="22" y="5"/>
                  </a:lnTo>
                  <a:lnTo>
                    <a:pt x="26" y="5"/>
                  </a:lnTo>
                  <a:lnTo>
                    <a:pt x="29" y="6"/>
                  </a:lnTo>
                  <a:lnTo>
                    <a:pt x="32" y="7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9" y="16"/>
                  </a:lnTo>
                  <a:lnTo>
                    <a:pt x="39" y="19"/>
                  </a:lnTo>
                  <a:lnTo>
                    <a:pt x="40" y="23"/>
                  </a:lnTo>
                  <a:close/>
                </a:path>
              </a:pathLst>
            </a:custGeom>
            <a:solidFill>
              <a:srgbClr val="F5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6" name="Freeform 445"/>
            <p:cNvSpPr>
              <a:spLocks noEditPoints="1"/>
            </p:cNvSpPr>
            <p:nvPr/>
          </p:nvSpPr>
          <p:spPr bwMode="auto">
            <a:xfrm>
              <a:off x="4466" y="2445"/>
              <a:ext cx="38" cy="41"/>
            </a:xfrm>
            <a:custGeom>
              <a:avLst/>
              <a:gdLst>
                <a:gd name="T0" fmla="*/ 38 w 38"/>
                <a:gd name="T1" fmla="*/ 17 h 41"/>
                <a:gd name="T2" fmla="*/ 36 w 38"/>
                <a:gd name="T3" fmla="*/ 10 h 41"/>
                <a:gd name="T4" fmla="*/ 30 w 38"/>
                <a:gd name="T5" fmla="*/ 4 h 41"/>
                <a:gd name="T6" fmla="*/ 23 w 38"/>
                <a:gd name="T7" fmla="*/ 1 h 41"/>
                <a:gd name="T8" fmla="*/ 15 w 38"/>
                <a:gd name="T9" fmla="*/ 1 h 41"/>
                <a:gd name="T10" fmla="*/ 8 w 38"/>
                <a:gd name="T11" fmla="*/ 4 h 41"/>
                <a:gd name="T12" fmla="*/ 2 w 38"/>
                <a:gd name="T13" fmla="*/ 10 h 41"/>
                <a:gd name="T14" fmla="*/ 0 w 38"/>
                <a:gd name="T15" fmla="*/ 17 h 41"/>
                <a:gd name="T16" fmla="*/ 0 w 38"/>
                <a:gd name="T17" fmla="*/ 25 h 41"/>
                <a:gd name="T18" fmla="*/ 2 w 38"/>
                <a:gd name="T19" fmla="*/ 32 h 41"/>
                <a:gd name="T20" fmla="*/ 8 w 38"/>
                <a:gd name="T21" fmla="*/ 38 h 41"/>
                <a:gd name="T22" fmla="*/ 15 w 38"/>
                <a:gd name="T23" fmla="*/ 41 h 41"/>
                <a:gd name="T24" fmla="*/ 23 w 38"/>
                <a:gd name="T25" fmla="*/ 41 h 41"/>
                <a:gd name="T26" fmla="*/ 30 w 38"/>
                <a:gd name="T27" fmla="*/ 38 h 41"/>
                <a:gd name="T28" fmla="*/ 36 w 38"/>
                <a:gd name="T29" fmla="*/ 32 h 41"/>
                <a:gd name="T30" fmla="*/ 38 w 38"/>
                <a:gd name="T31" fmla="*/ 25 h 41"/>
                <a:gd name="T32" fmla="*/ 34 w 38"/>
                <a:gd name="T33" fmla="*/ 21 h 41"/>
                <a:gd name="T34" fmla="*/ 33 w 38"/>
                <a:gd name="T35" fmla="*/ 27 h 41"/>
                <a:gd name="T36" fmla="*/ 30 w 38"/>
                <a:gd name="T37" fmla="*/ 31 h 41"/>
                <a:gd name="T38" fmla="*/ 25 w 38"/>
                <a:gd name="T39" fmla="*/ 35 h 41"/>
                <a:gd name="T40" fmla="*/ 19 w 38"/>
                <a:gd name="T41" fmla="*/ 37 h 41"/>
                <a:gd name="T42" fmla="*/ 13 w 38"/>
                <a:gd name="T43" fmla="*/ 35 h 41"/>
                <a:gd name="T44" fmla="*/ 8 w 38"/>
                <a:gd name="T45" fmla="*/ 31 h 41"/>
                <a:gd name="T46" fmla="*/ 5 w 38"/>
                <a:gd name="T47" fmla="*/ 27 h 41"/>
                <a:gd name="T48" fmla="*/ 4 w 38"/>
                <a:gd name="T49" fmla="*/ 21 h 41"/>
                <a:gd name="T50" fmla="*/ 5 w 38"/>
                <a:gd name="T51" fmla="*/ 15 h 41"/>
                <a:gd name="T52" fmla="*/ 8 w 38"/>
                <a:gd name="T53" fmla="*/ 10 h 41"/>
                <a:gd name="T54" fmla="*/ 13 w 38"/>
                <a:gd name="T55" fmla="*/ 7 h 41"/>
                <a:gd name="T56" fmla="*/ 19 w 38"/>
                <a:gd name="T57" fmla="*/ 5 h 41"/>
                <a:gd name="T58" fmla="*/ 25 w 38"/>
                <a:gd name="T59" fmla="*/ 7 h 41"/>
                <a:gd name="T60" fmla="*/ 30 w 38"/>
                <a:gd name="T61" fmla="*/ 10 h 41"/>
                <a:gd name="T62" fmla="*/ 33 w 38"/>
                <a:gd name="T63" fmla="*/ 15 h 41"/>
                <a:gd name="T64" fmla="*/ 34 w 38"/>
                <a:gd name="T65" fmla="*/ 21 h 4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41"/>
                <a:gd name="T101" fmla="*/ 38 w 38"/>
                <a:gd name="T102" fmla="*/ 41 h 4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41">
                  <a:moveTo>
                    <a:pt x="38" y="21"/>
                  </a:moveTo>
                  <a:lnTo>
                    <a:pt x="38" y="17"/>
                  </a:lnTo>
                  <a:lnTo>
                    <a:pt x="37" y="13"/>
                  </a:lnTo>
                  <a:lnTo>
                    <a:pt x="36" y="10"/>
                  </a:lnTo>
                  <a:lnTo>
                    <a:pt x="33" y="7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3" y="1"/>
                  </a:lnTo>
                  <a:lnTo>
                    <a:pt x="19" y="0"/>
                  </a:lnTo>
                  <a:lnTo>
                    <a:pt x="15" y="1"/>
                  </a:lnTo>
                  <a:lnTo>
                    <a:pt x="11" y="3"/>
                  </a:lnTo>
                  <a:lnTo>
                    <a:pt x="8" y="4"/>
                  </a:lnTo>
                  <a:lnTo>
                    <a:pt x="5" y="7"/>
                  </a:lnTo>
                  <a:lnTo>
                    <a:pt x="2" y="10"/>
                  </a:lnTo>
                  <a:lnTo>
                    <a:pt x="1" y="13"/>
                  </a:lnTo>
                  <a:lnTo>
                    <a:pt x="0" y="17"/>
                  </a:lnTo>
                  <a:lnTo>
                    <a:pt x="0" y="21"/>
                  </a:lnTo>
                  <a:lnTo>
                    <a:pt x="0" y="25"/>
                  </a:lnTo>
                  <a:lnTo>
                    <a:pt x="1" y="28"/>
                  </a:lnTo>
                  <a:lnTo>
                    <a:pt x="2" y="32"/>
                  </a:lnTo>
                  <a:lnTo>
                    <a:pt x="5" y="35"/>
                  </a:lnTo>
                  <a:lnTo>
                    <a:pt x="8" y="38"/>
                  </a:lnTo>
                  <a:lnTo>
                    <a:pt x="11" y="40"/>
                  </a:lnTo>
                  <a:lnTo>
                    <a:pt x="15" y="41"/>
                  </a:lnTo>
                  <a:lnTo>
                    <a:pt x="19" y="41"/>
                  </a:lnTo>
                  <a:lnTo>
                    <a:pt x="23" y="41"/>
                  </a:lnTo>
                  <a:lnTo>
                    <a:pt x="27" y="40"/>
                  </a:lnTo>
                  <a:lnTo>
                    <a:pt x="30" y="38"/>
                  </a:lnTo>
                  <a:lnTo>
                    <a:pt x="33" y="35"/>
                  </a:lnTo>
                  <a:lnTo>
                    <a:pt x="36" y="32"/>
                  </a:lnTo>
                  <a:lnTo>
                    <a:pt x="37" y="28"/>
                  </a:lnTo>
                  <a:lnTo>
                    <a:pt x="38" y="25"/>
                  </a:lnTo>
                  <a:lnTo>
                    <a:pt x="38" y="21"/>
                  </a:lnTo>
                  <a:close/>
                  <a:moveTo>
                    <a:pt x="34" y="21"/>
                  </a:moveTo>
                  <a:lnTo>
                    <a:pt x="34" y="24"/>
                  </a:lnTo>
                  <a:lnTo>
                    <a:pt x="33" y="27"/>
                  </a:lnTo>
                  <a:lnTo>
                    <a:pt x="32" y="30"/>
                  </a:lnTo>
                  <a:lnTo>
                    <a:pt x="30" y="31"/>
                  </a:lnTo>
                  <a:lnTo>
                    <a:pt x="27" y="34"/>
                  </a:lnTo>
                  <a:lnTo>
                    <a:pt x="25" y="35"/>
                  </a:lnTo>
                  <a:lnTo>
                    <a:pt x="22" y="35"/>
                  </a:lnTo>
                  <a:lnTo>
                    <a:pt x="19" y="37"/>
                  </a:lnTo>
                  <a:lnTo>
                    <a:pt x="16" y="35"/>
                  </a:lnTo>
                  <a:lnTo>
                    <a:pt x="13" y="35"/>
                  </a:lnTo>
                  <a:lnTo>
                    <a:pt x="11" y="34"/>
                  </a:lnTo>
                  <a:lnTo>
                    <a:pt x="8" y="31"/>
                  </a:lnTo>
                  <a:lnTo>
                    <a:pt x="6" y="30"/>
                  </a:lnTo>
                  <a:lnTo>
                    <a:pt x="5" y="27"/>
                  </a:lnTo>
                  <a:lnTo>
                    <a:pt x="4" y="24"/>
                  </a:lnTo>
                  <a:lnTo>
                    <a:pt x="4" y="21"/>
                  </a:lnTo>
                  <a:lnTo>
                    <a:pt x="4" y="18"/>
                  </a:lnTo>
                  <a:lnTo>
                    <a:pt x="5" y="15"/>
                  </a:lnTo>
                  <a:lnTo>
                    <a:pt x="6" y="13"/>
                  </a:lnTo>
                  <a:lnTo>
                    <a:pt x="8" y="10"/>
                  </a:lnTo>
                  <a:lnTo>
                    <a:pt x="11" y="8"/>
                  </a:lnTo>
                  <a:lnTo>
                    <a:pt x="13" y="7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2" y="5"/>
                  </a:lnTo>
                  <a:lnTo>
                    <a:pt x="25" y="7"/>
                  </a:lnTo>
                  <a:lnTo>
                    <a:pt x="27" y="8"/>
                  </a:lnTo>
                  <a:lnTo>
                    <a:pt x="30" y="10"/>
                  </a:lnTo>
                  <a:lnTo>
                    <a:pt x="32" y="13"/>
                  </a:lnTo>
                  <a:lnTo>
                    <a:pt x="33" y="15"/>
                  </a:lnTo>
                  <a:lnTo>
                    <a:pt x="34" y="18"/>
                  </a:lnTo>
                  <a:lnTo>
                    <a:pt x="34" y="21"/>
                  </a:lnTo>
                  <a:close/>
                </a:path>
              </a:pathLst>
            </a:custGeom>
            <a:solidFill>
              <a:srgbClr val="F5F8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7" name="Freeform 446"/>
            <p:cNvSpPr>
              <a:spLocks noEditPoints="1"/>
            </p:cNvSpPr>
            <p:nvPr/>
          </p:nvSpPr>
          <p:spPr bwMode="auto">
            <a:xfrm>
              <a:off x="4467" y="2448"/>
              <a:ext cx="36" cy="35"/>
            </a:xfrm>
            <a:custGeom>
              <a:avLst/>
              <a:gdLst>
                <a:gd name="T0" fmla="*/ 35 w 36"/>
                <a:gd name="T1" fmla="*/ 14 h 35"/>
                <a:gd name="T2" fmla="*/ 32 w 36"/>
                <a:gd name="T3" fmla="*/ 8 h 35"/>
                <a:gd name="T4" fmla="*/ 28 w 36"/>
                <a:gd name="T5" fmla="*/ 2 h 35"/>
                <a:gd name="T6" fmla="*/ 22 w 36"/>
                <a:gd name="T7" fmla="*/ 0 h 35"/>
                <a:gd name="T8" fmla="*/ 14 w 36"/>
                <a:gd name="T9" fmla="*/ 0 h 35"/>
                <a:gd name="T10" fmla="*/ 8 w 36"/>
                <a:gd name="T11" fmla="*/ 2 h 35"/>
                <a:gd name="T12" fmla="*/ 4 w 36"/>
                <a:gd name="T13" fmla="*/ 8 h 35"/>
                <a:gd name="T14" fmla="*/ 1 w 36"/>
                <a:gd name="T15" fmla="*/ 14 h 35"/>
                <a:gd name="T16" fmla="*/ 1 w 36"/>
                <a:gd name="T17" fmla="*/ 21 h 35"/>
                <a:gd name="T18" fmla="*/ 4 w 36"/>
                <a:gd name="T19" fmla="*/ 28 h 35"/>
                <a:gd name="T20" fmla="*/ 8 w 36"/>
                <a:gd name="T21" fmla="*/ 32 h 35"/>
                <a:gd name="T22" fmla="*/ 14 w 36"/>
                <a:gd name="T23" fmla="*/ 35 h 35"/>
                <a:gd name="T24" fmla="*/ 22 w 36"/>
                <a:gd name="T25" fmla="*/ 35 h 35"/>
                <a:gd name="T26" fmla="*/ 28 w 36"/>
                <a:gd name="T27" fmla="*/ 32 h 35"/>
                <a:gd name="T28" fmla="*/ 32 w 36"/>
                <a:gd name="T29" fmla="*/ 28 h 35"/>
                <a:gd name="T30" fmla="*/ 35 w 36"/>
                <a:gd name="T31" fmla="*/ 21 h 35"/>
                <a:gd name="T32" fmla="*/ 31 w 36"/>
                <a:gd name="T33" fmla="*/ 18 h 35"/>
                <a:gd name="T34" fmla="*/ 29 w 36"/>
                <a:gd name="T35" fmla="*/ 22 h 35"/>
                <a:gd name="T36" fmla="*/ 26 w 36"/>
                <a:gd name="T37" fmla="*/ 27 h 35"/>
                <a:gd name="T38" fmla="*/ 24 w 36"/>
                <a:gd name="T39" fmla="*/ 29 h 35"/>
                <a:gd name="T40" fmla="*/ 18 w 36"/>
                <a:gd name="T41" fmla="*/ 31 h 35"/>
                <a:gd name="T42" fmla="*/ 14 w 36"/>
                <a:gd name="T43" fmla="*/ 29 h 35"/>
                <a:gd name="T44" fmla="*/ 10 w 36"/>
                <a:gd name="T45" fmla="*/ 27 h 35"/>
                <a:gd name="T46" fmla="*/ 7 w 36"/>
                <a:gd name="T47" fmla="*/ 22 h 35"/>
                <a:gd name="T48" fmla="*/ 5 w 36"/>
                <a:gd name="T49" fmla="*/ 18 h 35"/>
                <a:gd name="T50" fmla="*/ 7 w 36"/>
                <a:gd name="T51" fmla="*/ 12 h 35"/>
                <a:gd name="T52" fmla="*/ 10 w 36"/>
                <a:gd name="T53" fmla="*/ 8 h 35"/>
                <a:gd name="T54" fmla="*/ 14 w 36"/>
                <a:gd name="T55" fmla="*/ 5 h 35"/>
                <a:gd name="T56" fmla="*/ 18 w 36"/>
                <a:gd name="T57" fmla="*/ 5 h 35"/>
                <a:gd name="T58" fmla="*/ 24 w 36"/>
                <a:gd name="T59" fmla="*/ 5 h 35"/>
                <a:gd name="T60" fmla="*/ 26 w 36"/>
                <a:gd name="T61" fmla="*/ 8 h 35"/>
                <a:gd name="T62" fmla="*/ 29 w 36"/>
                <a:gd name="T63" fmla="*/ 12 h 35"/>
                <a:gd name="T64" fmla="*/ 31 w 36"/>
                <a:gd name="T65" fmla="*/ 18 h 3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5"/>
                <a:gd name="T101" fmla="*/ 36 w 36"/>
                <a:gd name="T102" fmla="*/ 35 h 3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5">
                  <a:moveTo>
                    <a:pt x="36" y="18"/>
                  </a:moveTo>
                  <a:lnTo>
                    <a:pt x="35" y="14"/>
                  </a:lnTo>
                  <a:lnTo>
                    <a:pt x="35" y="11"/>
                  </a:lnTo>
                  <a:lnTo>
                    <a:pt x="32" y="8"/>
                  </a:lnTo>
                  <a:lnTo>
                    <a:pt x="31" y="5"/>
                  </a:lnTo>
                  <a:lnTo>
                    <a:pt x="28" y="2"/>
                  </a:lnTo>
                  <a:lnTo>
                    <a:pt x="25" y="1"/>
                  </a:lnTo>
                  <a:lnTo>
                    <a:pt x="22" y="0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1" y="1"/>
                  </a:lnTo>
                  <a:lnTo>
                    <a:pt x="8" y="2"/>
                  </a:lnTo>
                  <a:lnTo>
                    <a:pt x="5" y="5"/>
                  </a:lnTo>
                  <a:lnTo>
                    <a:pt x="4" y="8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0" y="18"/>
                  </a:lnTo>
                  <a:lnTo>
                    <a:pt x="1" y="21"/>
                  </a:lnTo>
                  <a:lnTo>
                    <a:pt x="1" y="25"/>
                  </a:lnTo>
                  <a:lnTo>
                    <a:pt x="4" y="28"/>
                  </a:lnTo>
                  <a:lnTo>
                    <a:pt x="5" y="31"/>
                  </a:lnTo>
                  <a:lnTo>
                    <a:pt x="8" y="32"/>
                  </a:lnTo>
                  <a:lnTo>
                    <a:pt x="11" y="34"/>
                  </a:lnTo>
                  <a:lnTo>
                    <a:pt x="14" y="35"/>
                  </a:lnTo>
                  <a:lnTo>
                    <a:pt x="18" y="35"/>
                  </a:lnTo>
                  <a:lnTo>
                    <a:pt x="22" y="35"/>
                  </a:lnTo>
                  <a:lnTo>
                    <a:pt x="25" y="34"/>
                  </a:lnTo>
                  <a:lnTo>
                    <a:pt x="28" y="32"/>
                  </a:lnTo>
                  <a:lnTo>
                    <a:pt x="31" y="31"/>
                  </a:lnTo>
                  <a:lnTo>
                    <a:pt x="32" y="28"/>
                  </a:lnTo>
                  <a:lnTo>
                    <a:pt x="35" y="25"/>
                  </a:lnTo>
                  <a:lnTo>
                    <a:pt x="35" y="21"/>
                  </a:lnTo>
                  <a:lnTo>
                    <a:pt x="36" y="18"/>
                  </a:lnTo>
                  <a:close/>
                  <a:moveTo>
                    <a:pt x="31" y="18"/>
                  </a:moveTo>
                  <a:lnTo>
                    <a:pt x="31" y="21"/>
                  </a:lnTo>
                  <a:lnTo>
                    <a:pt x="29" y="22"/>
                  </a:lnTo>
                  <a:lnTo>
                    <a:pt x="28" y="25"/>
                  </a:lnTo>
                  <a:lnTo>
                    <a:pt x="26" y="27"/>
                  </a:lnTo>
                  <a:lnTo>
                    <a:pt x="25" y="28"/>
                  </a:lnTo>
                  <a:lnTo>
                    <a:pt x="24" y="29"/>
                  </a:lnTo>
                  <a:lnTo>
                    <a:pt x="21" y="31"/>
                  </a:lnTo>
                  <a:lnTo>
                    <a:pt x="18" y="31"/>
                  </a:lnTo>
                  <a:lnTo>
                    <a:pt x="15" y="31"/>
                  </a:lnTo>
                  <a:lnTo>
                    <a:pt x="14" y="29"/>
                  </a:lnTo>
                  <a:lnTo>
                    <a:pt x="11" y="28"/>
                  </a:lnTo>
                  <a:lnTo>
                    <a:pt x="10" y="27"/>
                  </a:lnTo>
                  <a:lnTo>
                    <a:pt x="8" y="25"/>
                  </a:lnTo>
                  <a:lnTo>
                    <a:pt x="7" y="22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7" y="12"/>
                  </a:lnTo>
                  <a:lnTo>
                    <a:pt x="8" y="11"/>
                  </a:lnTo>
                  <a:lnTo>
                    <a:pt x="10" y="8"/>
                  </a:lnTo>
                  <a:lnTo>
                    <a:pt x="11" y="7"/>
                  </a:lnTo>
                  <a:lnTo>
                    <a:pt x="14" y="5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5" y="7"/>
                  </a:lnTo>
                  <a:lnTo>
                    <a:pt x="26" y="8"/>
                  </a:lnTo>
                  <a:lnTo>
                    <a:pt x="28" y="11"/>
                  </a:lnTo>
                  <a:lnTo>
                    <a:pt x="29" y="12"/>
                  </a:lnTo>
                  <a:lnTo>
                    <a:pt x="31" y="15"/>
                  </a:lnTo>
                  <a:lnTo>
                    <a:pt x="31" y="18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8" name="Freeform 447"/>
            <p:cNvSpPr>
              <a:spLocks noEditPoints="1"/>
            </p:cNvSpPr>
            <p:nvPr/>
          </p:nvSpPr>
          <p:spPr bwMode="auto">
            <a:xfrm>
              <a:off x="4470" y="2450"/>
              <a:ext cx="30" cy="32"/>
            </a:xfrm>
            <a:custGeom>
              <a:avLst/>
              <a:gdLst>
                <a:gd name="T0" fmla="*/ 30 w 30"/>
                <a:gd name="T1" fmla="*/ 13 h 32"/>
                <a:gd name="T2" fmla="*/ 28 w 30"/>
                <a:gd name="T3" fmla="*/ 8 h 32"/>
                <a:gd name="T4" fmla="*/ 23 w 30"/>
                <a:gd name="T5" fmla="*/ 3 h 32"/>
                <a:gd name="T6" fmla="*/ 18 w 30"/>
                <a:gd name="T7" fmla="*/ 0 h 32"/>
                <a:gd name="T8" fmla="*/ 12 w 30"/>
                <a:gd name="T9" fmla="*/ 0 h 32"/>
                <a:gd name="T10" fmla="*/ 7 w 30"/>
                <a:gd name="T11" fmla="*/ 3 h 32"/>
                <a:gd name="T12" fmla="*/ 2 w 30"/>
                <a:gd name="T13" fmla="*/ 8 h 32"/>
                <a:gd name="T14" fmla="*/ 0 w 30"/>
                <a:gd name="T15" fmla="*/ 13 h 32"/>
                <a:gd name="T16" fmla="*/ 0 w 30"/>
                <a:gd name="T17" fmla="*/ 19 h 32"/>
                <a:gd name="T18" fmla="*/ 2 w 30"/>
                <a:gd name="T19" fmla="*/ 25 h 32"/>
                <a:gd name="T20" fmla="*/ 7 w 30"/>
                <a:gd name="T21" fmla="*/ 29 h 32"/>
                <a:gd name="T22" fmla="*/ 12 w 30"/>
                <a:gd name="T23" fmla="*/ 30 h 32"/>
                <a:gd name="T24" fmla="*/ 18 w 30"/>
                <a:gd name="T25" fmla="*/ 30 h 32"/>
                <a:gd name="T26" fmla="*/ 23 w 30"/>
                <a:gd name="T27" fmla="*/ 29 h 32"/>
                <a:gd name="T28" fmla="*/ 28 w 30"/>
                <a:gd name="T29" fmla="*/ 25 h 32"/>
                <a:gd name="T30" fmla="*/ 30 w 30"/>
                <a:gd name="T31" fmla="*/ 19 h 32"/>
                <a:gd name="T32" fmla="*/ 25 w 30"/>
                <a:gd name="T33" fmla="*/ 16 h 32"/>
                <a:gd name="T34" fmla="*/ 25 w 30"/>
                <a:gd name="T35" fmla="*/ 20 h 32"/>
                <a:gd name="T36" fmla="*/ 22 w 30"/>
                <a:gd name="T37" fmla="*/ 23 h 32"/>
                <a:gd name="T38" fmla="*/ 19 w 30"/>
                <a:gd name="T39" fmla="*/ 25 h 32"/>
                <a:gd name="T40" fmla="*/ 15 w 30"/>
                <a:gd name="T41" fmla="*/ 26 h 32"/>
                <a:gd name="T42" fmla="*/ 11 w 30"/>
                <a:gd name="T43" fmla="*/ 25 h 32"/>
                <a:gd name="T44" fmla="*/ 8 w 30"/>
                <a:gd name="T45" fmla="*/ 23 h 32"/>
                <a:gd name="T46" fmla="*/ 5 w 30"/>
                <a:gd name="T47" fmla="*/ 20 h 32"/>
                <a:gd name="T48" fmla="*/ 5 w 30"/>
                <a:gd name="T49" fmla="*/ 16 h 32"/>
                <a:gd name="T50" fmla="*/ 5 w 30"/>
                <a:gd name="T51" fmla="*/ 12 h 32"/>
                <a:gd name="T52" fmla="*/ 8 w 30"/>
                <a:gd name="T53" fmla="*/ 9 h 32"/>
                <a:gd name="T54" fmla="*/ 11 w 30"/>
                <a:gd name="T55" fmla="*/ 6 h 32"/>
                <a:gd name="T56" fmla="*/ 15 w 30"/>
                <a:gd name="T57" fmla="*/ 6 h 32"/>
                <a:gd name="T58" fmla="*/ 19 w 30"/>
                <a:gd name="T59" fmla="*/ 6 h 32"/>
                <a:gd name="T60" fmla="*/ 22 w 30"/>
                <a:gd name="T61" fmla="*/ 9 h 32"/>
                <a:gd name="T62" fmla="*/ 25 w 30"/>
                <a:gd name="T63" fmla="*/ 12 h 32"/>
                <a:gd name="T64" fmla="*/ 25 w 30"/>
                <a:gd name="T65" fmla="*/ 16 h 3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0"/>
                <a:gd name="T100" fmla="*/ 0 h 32"/>
                <a:gd name="T101" fmla="*/ 30 w 30"/>
                <a:gd name="T102" fmla="*/ 32 h 3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0" h="32">
                  <a:moveTo>
                    <a:pt x="30" y="16"/>
                  </a:moveTo>
                  <a:lnTo>
                    <a:pt x="30" y="13"/>
                  </a:lnTo>
                  <a:lnTo>
                    <a:pt x="29" y="10"/>
                  </a:lnTo>
                  <a:lnTo>
                    <a:pt x="28" y="8"/>
                  </a:lnTo>
                  <a:lnTo>
                    <a:pt x="26" y="5"/>
                  </a:lnTo>
                  <a:lnTo>
                    <a:pt x="23" y="3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2" y="0"/>
                  </a:lnTo>
                  <a:lnTo>
                    <a:pt x="9" y="2"/>
                  </a:lnTo>
                  <a:lnTo>
                    <a:pt x="7" y="3"/>
                  </a:lnTo>
                  <a:lnTo>
                    <a:pt x="4" y="5"/>
                  </a:lnTo>
                  <a:lnTo>
                    <a:pt x="2" y="8"/>
                  </a:lnTo>
                  <a:lnTo>
                    <a:pt x="1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0" y="19"/>
                  </a:lnTo>
                  <a:lnTo>
                    <a:pt x="1" y="22"/>
                  </a:lnTo>
                  <a:lnTo>
                    <a:pt x="2" y="25"/>
                  </a:lnTo>
                  <a:lnTo>
                    <a:pt x="4" y="26"/>
                  </a:lnTo>
                  <a:lnTo>
                    <a:pt x="7" y="29"/>
                  </a:lnTo>
                  <a:lnTo>
                    <a:pt x="9" y="30"/>
                  </a:lnTo>
                  <a:lnTo>
                    <a:pt x="12" y="30"/>
                  </a:lnTo>
                  <a:lnTo>
                    <a:pt x="15" y="32"/>
                  </a:lnTo>
                  <a:lnTo>
                    <a:pt x="18" y="30"/>
                  </a:lnTo>
                  <a:lnTo>
                    <a:pt x="21" y="30"/>
                  </a:lnTo>
                  <a:lnTo>
                    <a:pt x="23" y="29"/>
                  </a:lnTo>
                  <a:lnTo>
                    <a:pt x="26" y="26"/>
                  </a:lnTo>
                  <a:lnTo>
                    <a:pt x="28" y="25"/>
                  </a:lnTo>
                  <a:lnTo>
                    <a:pt x="29" y="22"/>
                  </a:lnTo>
                  <a:lnTo>
                    <a:pt x="30" y="19"/>
                  </a:lnTo>
                  <a:lnTo>
                    <a:pt x="30" y="16"/>
                  </a:lnTo>
                  <a:close/>
                  <a:moveTo>
                    <a:pt x="25" y="16"/>
                  </a:moveTo>
                  <a:lnTo>
                    <a:pt x="25" y="18"/>
                  </a:lnTo>
                  <a:lnTo>
                    <a:pt x="25" y="20"/>
                  </a:lnTo>
                  <a:lnTo>
                    <a:pt x="23" y="22"/>
                  </a:lnTo>
                  <a:lnTo>
                    <a:pt x="22" y="23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6" y="26"/>
                  </a:lnTo>
                  <a:lnTo>
                    <a:pt x="15" y="26"/>
                  </a:lnTo>
                  <a:lnTo>
                    <a:pt x="14" y="26"/>
                  </a:lnTo>
                  <a:lnTo>
                    <a:pt x="11" y="25"/>
                  </a:lnTo>
                  <a:lnTo>
                    <a:pt x="9" y="25"/>
                  </a:lnTo>
                  <a:lnTo>
                    <a:pt x="8" y="23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11" y="6"/>
                  </a:lnTo>
                  <a:lnTo>
                    <a:pt x="14" y="6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9" y="6"/>
                  </a:lnTo>
                  <a:lnTo>
                    <a:pt x="21" y="8"/>
                  </a:lnTo>
                  <a:lnTo>
                    <a:pt x="22" y="9"/>
                  </a:lnTo>
                  <a:lnTo>
                    <a:pt x="23" y="10"/>
                  </a:lnTo>
                  <a:lnTo>
                    <a:pt x="25" y="12"/>
                  </a:lnTo>
                  <a:lnTo>
                    <a:pt x="25" y="13"/>
                  </a:lnTo>
                  <a:lnTo>
                    <a:pt x="25" y="16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59" name="Freeform 448"/>
            <p:cNvSpPr>
              <a:spLocks noEditPoints="1"/>
            </p:cNvSpPr>
            <p:nvPr/>
          </p:nvSpPr>
          <p:spPr bwMode="auto">
            <a:xfrm>
              <a:off x="4472" y="2453"/>
              <a:ext cx="26" cy="26"/>
            </a:xfrm>
            <a:custGeom>
              <a:avLst/>
              <a:gdLst>
                <a:gd name="T0" fmla="*/ 26 w 26"/>
                <a:gd name="T1" fmla="*/ 10 h 26"/>
                <a:gd name="T2" fmla="*/ 23 w 26"/>
                <a:gd name="T3" fmla="*/ 6 h 26"/>
                <a:gd name="T4" fmla="*/ 20 w 26"/>
                <a:gd name="T5" fmla="*/ 2 h 26"/>
                <a:gd name="T6" fmla="*/ 16 w 26"/>
                <a:gd name="T7" fmla="*/ 0 h 26"/>
                <a:gd name="T8" fmla="*/ 10 w 26"/>
                <a:gd name="T9" fmla="*/ 0 h 26"/>
                <a:gd name="T10" fmla="*/ 6 w 26"/>
                <a:gd name="T11" fmla="*/ 2 h 26"/>
                <a:gd name="T12" fmla="*/ 3 w 26"/>
                <a:gd name="T13" fmla="*/ 6 h 26"/>
                <a:gd name="T14" fmla="*/ 0 w 26"/>
                <a:gd name="T15" fmla="*/ 10 h 26"/>
                <a:gd name="T16" fmla="*/ 0 w 26"/>
                <a:gd name="T17" fmla="*/ 16 h 26"/>
                <a:gd name="T18" fmla="*/ 3 w 26"/>
                <a:gd name="T19" fmla="*/ 20 h 26"/>
                <a:gd name="T20" fmla="*/ 6 w 26"/>
                <a:gd name="T21" fmla="*/ 23 h 26"/>
                <a:gd name="T22" fmla="*/ 10 w 26"/>
                <a:gd name="T23" fmla="*/ 26 h 26"/>
                <a:gd name="T24" fmla="*/ 16 w 26"/>
                <a:gd name="T25" fmla="*/ 26 h 26"/>
                <a:gd name="T26" fmla="*/ 20 w 26"/>
                <a:gd name="T27" fmla="*/ 23 h 26"/>
                <a:gd name="T28" fmla="*/ 23 w 26"/>
                <a:gd name="T29" fmla="*/ 20 h 26"/>
                <a:gd name="T30" fmla="*/ 26 w 26"/>
                <a:gd name="T31" fmla="*/ 16 h 26"/>
                <a:gd name="T32" fmla="*/ 20 w 26"/>
                <a:gd name="T33" fmla="*/ 13 h 26"/>
                <a:gd name="T34" fmla="*/ 20 w 26"/>
                <a:gd name="T35" fmla="*/ 16 h 26"/>
                <a:gd name="T36" fmla="*/ 19 w 26"/>
                <a:gd name="T37" fmla="*/ 19 h 26"/>
                <a:gd name="T38" fmla="*/ 16 w 26"/>
                <a:gd name="T39" fmla="*/ 20 h 26"/>
                <a:gd name="T40" fmla="*/ 13 w 26"/>
                <a:gd name="T41" fmla="*/ 20 h 26"/>
                <a:gd name="T42" fmla="*/ 10 w 26"/>
                <a:gd name="T43" fmla="*/ 20 h 26"/>
                <a:gd name="T44" fmla="*/ 7 w 26"/>
                <a:gd name="T45" fmla="*/ 19 h 26"/>
                <a:gd name="T46" fmla="*/ 6 w 26"/>
                <a:gd name="T47" fmla="*/ 16 h 26"/>
                <a:gd name="T48" fmla="*/ 6 w 26"/>
                <a:gd name="T49" fmla="*/ 13 h 26"/>
                <a:gd name="T50" fmla="*/ 6 w 26"/>
                <a:gd name="T51" fmla="*/ 10 h 26"/>
                <a:gd name="T52" fmla="*/ 7 w 26"/>
                <a:gd name="T53" fmla="*/ 7 h 26"/>
                <a:gd name="T54" fmla="*/ 10 w 26"/>
                <a:gd name="T55" fmla="*/ 6 h 26"/>
                <a:gd name="T56" fmla="*/ 13 w 26"/>
                <a:gd name="T57" fmla="*/ 5 h 26"/>
                <a:gd name="T58" fmla="*/ 16 w 26"/>
                <a:gd name="T59" fmla="*/ 6 h 26"/>
                <a:gd name="T60" fmla="*/ 19 w 26"/>
                <a:gd name="T61" fmla="*/ 7 h 26"/>
                <a:gd name="T62" fmla="*/ 20 w 26"/>
                <a:gd name="T63" fmla="*/ 10 h 26"/>
                <a:gd name="T64" fmla="*/ 20 w 26"/>
                <a:gd name="T65" fmla="*/ 13 h 2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6"/>
                <a:gd name="T100" fmla="*/ 0 h 26"/>
                <a:gd name="T101" fmla="*/ 26 w 26"/>
                <a:gd name="T102" fmla="*/ 26 h 2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6" h="26">
                  <a:moveTo>
                    <a:pt x="26" y="13"/>
                  </a:moveTo>
                  <a:lnTo>
                    <a:pt x="26" y="10"/>
                  </a:lnTo>
                  <a:lnTo>
                    <a:pt x="24" y="7"/>
                  </a:lnTo>
                  <a:lnTo>
                    <a:pt x="23" y="6"/>
                  </a:lnTo>
                  <a:lnTo>
                    <a:pt x="21" y="3"/>
                  </a:lnTo>
                  <a:lnTo>
                    <a:pt x="20" y="2"/>
                  </a:lnTo>
                  <a:lnTo>
                    <a:pt x="19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2"/>
                  </a:lnTo>
                  <a:lnTo>
                    <a:pt x="5" y="3"/>
                  </a:lnTo>
                  <a:lnTo>
                    <a:pt x="3" y="6"/>
                  </a:lnTo>
                  <a:lnTo>
                    <a:pt x="2" y="7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2" y="17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6" y="23"/>
                  </a:lnTo>
                  <a:lnTo>
                    <a:pt x="9" y="24"/>
                  </a:lnTo>
                  <a:lnTo>
                    <a:pt x="10" y="26"/>
                  </a:lnTo>
                  <a:lnTo>
                    <a:pt x="13" y="26"/>
                  </a:lnTo>
                  <a:lnTo>
                    <a:pt x="16" y="26"/>
                  </a:lnTo>
                  <a:lnTo>
                    <a:pt x="19" y="24"/>
                  </a:lnTo>
                  <a:lnTo>
                    <a:pt x="20" y="23"/>
                  </a:lnTo>
                  <a:lnTo>
                    <a:pt x="21" y="22"/>
                  </a:lnTo>
                  <a:lnTo>
                    <a:pt x="23" y="20"/>
                  </a:lnTo>
                  <a:lnTo>
                    <a:pt x="24" y="17"/>
                  </a:lnTo>
                  <a:lnTo>
                    <a:pt x="26" y="16"/>
                  </a:lnTo>
                  <a:lnTo>
                    <a:pt x="26" y="13"/>
                  </a:lnTo>
                  <a:close/>
                  <a:moveTo>
                    <a:pt x="20" y="13"/>
                  </a:moveTo>
                  <a:lnTo>
                    <a:pt x="20" y="15"/>
                  </a:lnTo>
                  <a:lnTo>
                    <a:pt x="20" y="16"/>
                  </a:lnTo>
                  <a:lnTo>
                    <a:pt x="19" y="17"/>
                  </a:lnTo>
                  <a:lnTo>
                    <a:pt x="19" y="19"/>
                  </a:lnTo>
                  <a:lnTo>
                    <a:pt x="17" y="19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7" y="17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6" y="6"/>
                  </a:lnTo>
                  <a:lnTo>
                    <a:pt x="17" y="6"/>
                  </a:lnTo>
                  <a:lnTo>
                    <a:pt x="19" y="7"/>
                  </a:lnTo>
                  <a:lnTo>
                    <a:pt x="19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0" name="Freeform 449"/>
            <p:cNvSpPr>
              <a:spLocks noEditPoints="1"/>
            </p:cNvSpPr>
            <p:nvPr/>
          </p:nvSpPr>
          <p:spPr bwMode="auto">
            <a:xfrm>
              <a:off x="4475" y="2456"/>
              <a:ext cx="20" cy="20"/>
            </a:xfrm>
            <a:custGeom>
              <a:avLst/>
              <a:gdLst>
                <a:gd name="T0" fmla="*/ 20 w 20"/>
                <a:gd name="T1" fmla="*/ 7 h 20"/>
                <a:gd name="T2" fmla="*/ 18 w 20"/>
                <a:gd name="T3" fmla="*/ 4 h 20"/>
                <a:gd name="T4" fmla="*/ 16 w 20"/>
                <a:gd name="T5" fmla="*/ 2 h 20"/>
                <a:gd name="T6" fmla="*/ 11 w 20"/>
                <a:gd name="T7" fmla="*/ 0 h 20"/>
                <a:gd name="T8" fmla="*/ 9 w 20"/>
                <a:gd name="T9" fmla="*/ 0 h 20"/>
                <a:gd name="T10" fmla="*/ 4 w 20"/>
                <a:gd name="T11" fmla="*/ 2 h 20"/>
                <a:gd name="T12" fmla="*/ 2 w 20"/>
                <a:gd name="T13" fmla="*/ 4 h 20"/>
                <a:gd name="T14" fmla="*/ 0 w 20"/>
                <a:gd name="T15" fmla="*/ 7 h 20"/>
                <a:gd name="T16" fmla="*/ 0 w 20"/>
                <a:gd name="T17" fmla="*/ 12 h 20"/>
                <a:gd name="T18" fmla="*/ 2 w 20"/>
                <a:gd name="T19" fmla="*/ 16 h 20"/>
                <a:gd name="T20" fmla="*/ 4 w 20"/>
                <a:gd name="T21" fmla="*/ 19 h 20"/>
                <a:gd name="T22" fmla="*/ 9 w 20"/>
                <a:gd name="T23" fmla="*/ 20 h 20"/>
                <a:gd name="T24" fmla="*/ 11 w 20"/>
                <a:gd name="T25" fmla="*/ 20 h 20"/>
                <a:gd name="T26" fmla="*/ 16 w 20"/>
                <a:gd name="T27" fmla="*/ 19 h 20"/>
                <a:gd name="T28" fmla="*/ 18 w 20"/>
                <a:gd name="T29" fmla="*/ 16 h 20"/>
                <a:gd name="T30" fmla="*/ 20 w 20"/>
                <a:gd name="T31" fmla="*/ 12 h 20"/>
                <a:gd name="T32" fmla="*/ 16 w 20"/>
                <a:gd name="T33" fmla="*/ 10 h 20"/>
                <a:gd name="T34" fmla="*/ 14 w 20"/>
                <a:gd name="T35" fmla="*/ 12 h 20"/>
                <a:gd name="T36" fmla="*/ 14 w 20"/>
                <a:gd name="T37" fmla="*/ 13 h 20"/>
                <a:gd name="T38" fmla="*/ 11 w 20"/>
                <a:gd name="T39" fmla="*/ 14 h 20"/>
                <a:gd name="T40" fmla="*/ 10 w 20"/>
                <a:gd name="T41" fmla="*/ 14 h 20"/>
                <a:gd name="T42" fmla="*/ 9 w 20"/>
                <a:gd name="T43" fmla="*/ 14 h 20"/>
                <a:gd name="T44" fmla="*/ 6 w 20"/>
                <a:gd name="T45" fmla="*/ 13 h 20"/>
                <a:gd name="T46" fmla="*/ 6 w 20"/>
                <a:gd name="T47" fmla="*/ 12 h 20"/>
                <a:gd name="T48" fmla="*/ 4 w 20"/>
                <a:gd name="T49" fmla="*/ 10 h 20"/>
                <a:gd name="T50" fmla="*/ 6 w 20"/>
                <a:gd name="T51" fmla="*/ 7 h 20"/>
                <a:gd name="T52" fmla="*/ 6 w 20"/>
                <a:gd name="T53" fmla="*/ 6 h 20"/>
                <a:gd name="T54" fmla="*/ 9 w 20"/>
                <a:gd name="T55" fmla="*/ 4 h 20"/>
                <a:gd name="T56" fmla="*/ 10 w 20"/>
                <a:gd name="T57" fmla="*/ 4 h 20"/>
                <a:gd name="T58" fmla="*/ 11 w 20"/>
                <a:gd name="T59" fmla="*/ 4 h 20"/>
                <a:gd name="T60" fmla="*/ 14 w 20"/>
                <a:gd name="T61" fmla="*/ 6 h 20"/>
                <a:gd name="T62" fmla="*/ 14 w 20"/>
                <a:gd name="T63" fmla="*/ 7 h 20"/>
                <a:gd name="T64" fmla="*/ 16 w 20"/>
                <a:gd name="T65" fmla="*/ 10 h 2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0"/>
                <a:gd name="T100" fmla="*/ 0 h 20"/>
                <a:gd name="T101" fmla="*/ 20 w 20"/>
                <a:gd name="T102" fmla="*/ 20 h 2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0" h="20">
                  <a:moveTo>
                    <a:pt x="20" y="10"/>
                  </a:moveTo>
                  <a:lnTo>
                    <a:pt x="20" y="7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6" y="2"/>
                  </a:lnTo>
                  <a:lnTo>
                    <a:pt x="14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6" y="19"/>
                  </a:lnTo>
                  <a:lnTo>
                    <a:pt x="9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4" y="19"/>
                  </a:lnTo>
                  <a:lnTo>
                    <a:pt x="16" y="19"/>
                  </a:lnTo>
                  <a:lnTo>
                    <a:pt x="17" y="17"/>
                  </a:lnTo>
                  <a:lnTo>
                    <a:pt x="18" y="16"/>
                  </a:lnTo>
                  <a:lnTo>
                    <a:pt x="20" y="14"/>
                  </a:lnTo>
                  <a:lnTo>
                    <a:pt x="20" y="12"/>
                  </a:lnTo>
                  <a:lnTo>
                    <a:pt x="20" y="10"/>
                  </a:lnTo>
                  <a:close/>
                  <a:moveTo>
                    <a:pt x="16" y="10"/>
                  </a:moveTo>
                  <a:lnTo>
                    <a:pt x="16" y="10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3"/>
                  </a:lnTo>
                  <a:lnTo>
                    <a:pt x="6" y="12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6" y="9"/>
                  </a:lnTo>
                  <a:lnTo>
                    <a:pt x="6" y="7"/>
                  </a:lnTo>
                  <a:lnTo>
                    <a:pt x="6" y="6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6"/>
                  </a:lnTo>
                  <a:lnTo>
                    <a:pt x="14" y="6"/>
                  </a:lnTo>
                  <a:lnTo>
                    <a:pt x="14" y="7"/>
                  </a:lnTo>
                  <a:lnTo>
                    <a:pt x="16" y="9"/>
                  </a:lnTo>
                  <a:lnTo>
                    <a:pt x="16" y="10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1" name="Freeform 450"/>
            <p:cNvSpPr>
              <a:spLocks/>
            </p:cNvSpPr>
            <p:nvPr/>
          </p:nvSpPr>
          <p:spPr bwMode="auto">
            <a:xfrm>
              <a:off x="4478" y="2458"/>
              <a:ext cx="14" cy="15"/>
            </a:xfrm>
            <a:custGeom>
              <a:avLst/>
              <a:gdLst>
                <a:gd name="T0" fmla="*/ 14 w 14"/>
                <a:gd name="T1" fmla="*/ 8 h 15"/>
                <a:gd name="T2" fmla="*/ 14 w 14"/>
                <a:gd name="T3" fmla="*/ 7 h 15"/>
                <a:gd name="T4" fmla="*/ 14 w 14"/>
                <a:gd name="T5" fmla="*/ 5 h 15"/>
                <a:gd name="T6" fmla="*/ 13 w 14"/>
                <a:gd name="T7" fmla="*/ 4 h 15"/>
                <a:gd name="T8" fmla="*/ 13 w 14"/>
                <a:gd name="T9" fmla="*/ 2 h 15"/>
                <a:gd name="T10" fmla="*/ 11 w 14"/>
                <a:gd name="T11" fmla="*/ 1 h 15"/>
                <a:gd name="T12" fmla="*/ 10 w 14"/>
                <a:gd name="T13" fmla="*/ 1 h 15"/>
                <a:gd name="T14" fmla="*/ 8 w 14"/>
                <a:gd name="T15" fmla="*/ 0 h 15"/>
                <a:gd name="T16" fmla="*/ 7 w 14"/>
                <a:gd name="T17" fmla="*/ 0 h 15"/>
                <a:gd name="T18" fmla="*/ 6 w 14"/>
                <a:gd name="T19" fmla="*/ 0 h 15"/>
                <a:gd name="T20" fmla="*/ 4 w 14"/>
                <a:gd name="T21" fmla="*/ 1 h 15"/>
                <a:gd name="T22" fmla="*/ 3 w 14"/>
                <a:gd name="T23" fmla="*/ 1 h 15"/>
                <a:gd name="T24" fmla="*/ 1 w 14"/>
                <a:gd name="T25" fmla="*/ 2 h 15"/>
                <a:gd name="T26" fmla="*/ 1 w 14"/>
                <a:gd name="T27" fmla="*/ 4 h 15"/>
                <a:gd name="T28" fmla="*/ 0 w 14"/>
                <a:gd name="T29" fmla="*/ 5 h 15"/>
                <a:gd name="T30" fmla="*/ 0 w 14"/>
                <a:gd name="T31" fmla="*/ 7 h 15"/>
                <a:gd name="T32" fmla="*/ 0 w 14"/>
                <a:gd name="T33" fmla="*/ 8 h 15"/>
                <a:gd name="T34" fmla="*/ 0 w 14"/>
                <a:gd name="T35" fmla="*/ 10 h 15"/>
                <a:gd name="T36" fmla="*/ 0 w 14"/>
                <a:gd name="T37" fmla="*/ 11 h 15"/>
                <a:gd name="T38" fmla="*/ 1 w 14"/>
                <a:gd name="T39" fmla="*/ 12 h 15"/>
                <a:gd name="T40" fmla="*/ 1 w 14"/>
                <a:gd name="T41" fmla="*/ 14 h 15"/>
                <a:gd name="T42" fmla="*/ 3 w 14"/>
                <a:gd name="T43" fmla="*/ 14 h 15"/>
                <a:gd name="T44" fmla="*/ 4 w 14"/>
                <a:gd name="T45" fmla="*/ 15 h 15"/>
                <a:gd name="T46" fmla="*/ 6 w 14"/>
                <a:gd name="T47" fmla="*/ 15 h 15"/>
                <a:gd name="T48" fmla="*/ 7 w 14"/>
                <a:gd name="T49" fmla="*/ 15 h 15"/>
                <a:gd name="T50" fmla="*/ 8 w 14"/>
                <a:gd name="T51" fmla="*/ 15 h 15"/>
                <a:gd name="T52" fmla="*/ 10 w 14"/>
                <a:gd name="T53" fmla="*/ 15 h 15"/>
                <a:gd name="T54" fmla="*/ 11 w 14"/>
                <a:gd name="T55" fmla="*/ 14 h 15"/>
                <a:gd name="T56" fmla="*/ 13 w 14"/>
                <a:gd name="T57" fmla="*/ 14 h 15"/>
                <a:gd name="T58" fmla="*/ 13 w 14"/>
                <a:gd name="T59" fmla="*/ 12 h 15"/>
                <a:gd name="T60" fmla="*/ 14 w 14"/>
                <a:gd name="T61" fmla="*/ 11 h 15"/>
                <a:gd name="T62" fmla="*/ 14 w 14"/>
                <a:gd name="T63" fmla="*/ 10 h 15"/>
                <a:gd name="T64" fmla="*/ 14 w 14"/>
                <a:gd name="T65" fmla="*/ 8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15"/>
                <a:gd name="T101" fmla="*/ 14 w 14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15">
                  <a:moveTo>
                    <a:pt x="14" y="8"/>
                  </a:moveTo>
                  <a:lnTo>
                    <a:pt x="14" y="7"/>
                  </a:lnTo>
                  <a:lnTo>
                    <a:pt x="14" y="5"/>
                  </a:lnTo>
                  <a:lnTo>
                    <a:pt x="13" y="4"/>
                  </a:lnTo>
                  <a:lnTo>
                    <a:pt x="13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4" y="15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1" y="14"/>
                  </a:lnTo>
                  <a:lnTo>
                    <a:pt x="13" y="14"/>
                  </a:lnTo>
                  <a:lnTo>
                    <a:pt x="13" y="12"/>
                  </a:lnTo>
                  <a:lnTo>
                    <a:pt x="14" y="11"/>
                  </a:lnTo>
                  <a:lnTo>
                    <a:pt x="14" y="10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2" name="Freeform 451"/>
            <p:cNvSpPr>
              <a:spLocks/>
            </p:cNvSpPr>
            <p:nvPr/>
          </p:nvSpPr>
          <p:spPr bwMode="auto">
            <a:xfrm>
              <a:off x="4479" y="2460"/>
              <a:ext cx="12" cy="10"/>
            </a:xfrm>
            <a:custGeom>
              <a:avLst/>
              <a:gdLst>
                <a:gd name="T0" fmla="*/ 12 w 12"/>
                <a:gd name="T1" fmla="*/ 6 h 10"/>
                <a:gd name="T2" fmla="*/ 12 w 12"/>
                <a:gd name="T3" fmla="*/ 5 h 10"/>
                <a:gd name="T4" fmla="*/ 10 w 12"/>
                <a:gd name="T5" fmla="*/ 3 h 10"/>
                <a:gd name="T6" fmla="*/ 10 w 12"/>
                <a:gd name="T7" fmla="*/ 3 h 10"/>
                <a:gd name="T8" fmla="*/ 10 w 12"/>
                <a:gd name="T9" fmla="*/ 2 h 10"/>
                <a:gd name="T10" fmla="*/ 9 w 12"/>
                <a:gd name="T11" fmla="*/ 2 h 10"/>
                <a:gd name="T12" fmla="*/ 7 w 12"/>
                <a:gd name="T13" fmla="*/ 0 h 10"/>
                <a:gd name="T14" fmla="*/ 7 w 12"/>
                <a:gd name="T15" fmla="*/ 0 h 10"/>
                <a:gd name="T16" fmla="*/ 6 w 12"/>
                <a:gd name="T17" fmla="*/ 0 h 10"/>
                <a:gd name="T18" fmla="*/ 5 w 12"/>
                <a:gd name="T19" fmla="*/ 0 h 10"/>
                <a:gd name="T20" fmla="*/ 5 w 12"/>
                <a:gd name="T21" fmla="*/ 0 h 10"/>
                <a:gd name="T22" fmla="*/ 3 w 12"/>
                <a:gd name="T23" fmla="*/ 2 h 10"/>
                <a:gd name="T24" fmla="*/ 2 w 12"/>
                <a:gd name="T25" fmla="*/ 2 h 10"/>
                <a:gd name="T26" fmla="*/ 2 w 12"/>
                <a:gd name="T27" fmla="*/ 3 h 10"/>
                <a:gd name="T28" fmla="*/ 2 w 12"/>
                <a:gd name="T29" fmla="*/ 3 h 10"/>
                <a:gd name="T30" fmla="*/ 2 w 12"/>
                <a:gd name="T31" fmla="*/ 5 h 10"/>
                <a:gd name="T32" fmla="*/ 0 w 12"/>
                <a:gd name="T33" fmla="*/ 6 h 10"/>
                <a:gd name="T34" fmla="*/ 2 w 12"/>
                <a:gd name="T35" fmla="*/ 6 h 10"/>
                <a:gd name="T36" fmla="*/ 2 w 12"/>
                <a:gd name="T37" fmla="*/ 8 h 10"/>
                <a:gd name="T38" fmla="*/ 2 w 12"/>
                <a:gd name="T39" fmla="*/ 9 h 10"/>
                <a:gd name="T40" fmla="*/ 2 w 12"/>
                <a:gd name="T41" fmla="*/ 9 h 10"/>
                <a:gd name="T42" fmla="*/ 3 w 12"/>
                <a:gd name="T43" fmla="*/ 10 h 10"/>
                <a:gd name="T44" fmla="*/ 5 w 12"/>
                <a:gd name="T45" fmla="*/ 10 h 10"/>
                <a:gd name="T46" fmla="*/ 5 w 12"/>
                <a:gd name="T47" fmla="*/ 10 h 10"/>
                <a:gd name="T48" fmla="*/ 6 w 12"/>
                <a:gd name="T49" fmla="*/ 10 h 10"/>
                <a:gd name="T50" fmla="*/ 7 w 12"/>
                <a:gd name="T51" fmla="*/ 10 h 10"/>
                <a:gd name="T52" fmla="*/ 7 w 12"/>
                <a:gd name="T53" fmla="*/ 10 h 10"/>
                <a:gd name="T54" fmla="*/ 9 w 12"/>
                <a:gd name="T55" fmla="*/ 10 h 10"/>
                <a:gd name="T56" fmla="*/ 10 w 12"/>
                <a:gd name="T57" fmla="*/ 9 h 10"/>
                <a:gd name="T58" fmla="*/ 10 w 12"/>
                <a:gd name="T59" fmla="*/ 9 h 10"/>
                <a:gd name="T60" fmla="*/ 10 w 12"/>
                <a:gd name="T61" fmla="*/ 8 h 10"/>
                <a:gd name="T62" fmla="*/ 12 w 12"/>
                <a:gd name="T63" fmla="*/ 6 h 10"/>
                <a:gd name="T64" fmla="*/ 12 w 12"/>
                <a:gd name="T65" fmla="*/ 6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"/>
                <a:gd name="T100" fmla="*/ 0 h 10"/>
                <a:gd name="T101" fmla="*/ 12 w 12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" h="10">
                  <a:moveTo>
                    <a:pt x="12" y="6"/>
                  </a:moveTo>
                  <a:lnTo>
                    <a:pt x="12" y="5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2" y="9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9"/>
                  </a:lnTo>
                  <a:lnTo>
                    <a:pt x="10" y="8"/>
                  </a:lnTo>
                  <a:lnTo>
                    <a:pt x="12" y="6"/>
                  </a:lnTo>
                  <a:close/>
                </a:path>
              </a:pathLst>
            </a:custGeom>
            <a:solidFill>
              <a:srgbClr val="F8FA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3" name="Freeform 452"/>
            <p:cNvSpPr>
              <a:spLocks/>
            </p:cNvSpPr>
            <p:nvPr/>
          </p:nvSpPr>
          <p:spPr bwMode="auto">
            <a:xfrm>
              <a:off x="4482" y="2463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2 h 6"/>
                <a:gd name="T4" fmla="*/ 6 w 6"/>
                <a:gd name="T5" fmla="*/ 2 h 6"/>
                <a:gd name="T6" fmla="*/ 6 w 6"/>
                <a:gd name="T7" fmla="*/ 2 h 6"/>
                <a:gd name="T8" fmla="*/ 4 w 6"/>
                <a:gd name="T9" fmla="*/ 0 h 6"/>
                <a:gd name="T10" fmla="*/ 4 w 6"/>
                <a:gd name="T11" fmla="*/ 0 h 6"/>
                <a:gd name="T12" fmla="*/ 4 w 6"/>
                <a:gd name="T13" fmla="*/ 0 h 6"/>
                <a:gd name="T14" fmla="*/ 3 w 6"/>
                <a:gd name="T15" fmla="*/ 0 h 6"/>
                <a:gd name="T16" fmla="*/ 3 w 6"/>
                <a:gd name="T17" fmla="*/ 0 h 6"/>
                <a:gd name="T18" fmla="*/ 3 w 6"/>
                <a:gd name="T19" fmla="*/ 0 h 6"/>
                <a:gd name="T20" fmla="*/ 2 w 6"/>
                <a:gd name="T21" fmla="*/ 0 h 6"/>
                <a:gd name="T22" fmla="*/ 2 w 6"/>
                <a:gd name="T23" fmla="*/ 0 h 6"/>
                <a:gd name="T24" fmla="*/ 2 w 6"/>
                <a:gd name="T25" fmla="*/ 0 h 6"/>
                <a:gd name="T26" fmla="*/ 2 w 6"/>
                <a:gd name="T27" fmla="*/ 2 h 6"/>
                <a:gd name="T28" fmla="*/ 0 w 6"/>
                <a:gd name="T29" fmla="*/ 2 h 6"/>
                <a:gd name="T30" fmla="*/ 0 w 6"/>
                <a:gd name="T31" fmla="*/ 2 h 6"/>
                <a:gd name="T32" fmla="*/ 0 w 6"/>
                <a:gd name="T33" fmla="*/ 3 h 6"/>
                <a:gd name="T34" fmla="*/ 0 w 6"/>
                <a:gd name="T35" fmla="*/ 3 h 6"/>
                <a:gd name="T36" fmla="*/ 0 w 6"/>
                <a:gd name="T37" fmla="*/ 3 h 6"/>
                <a:gd name="T38" fmla="*/ 2 w 6"/>
                <a:gd name="T39" fmla="*/ 5 h 6"/>
                <a:gd name="T40" fmla="*/ 2 w 6"/>
                <a:gd name="T41" fmla="*/ 5 h 6"/>
                <a:gd name="T42" fmla="*/ 2 w 6"/>
                <a:gd name="T43" fmla="*/ 5 h 6"/>
                <a:gd name="T44" fmla="*/ 2 w 6"/>
                <a:gd name="T45" fmla="*/ 5 h 6"/>
                <a:gd name="T46" fmla="*/ 3 w 6"/>
                <a:gd name="T47" fmla="*/ 6 h 6"/>
                <a:gd name="T48" fmla="*/ 3 w 6"/>
                <a:gd name="T49" fmla="*/ 6 h 6"/>
                <a:gd name="T50" fmla="*/ 3 w 6"/>
                <a:gd name="T51" fmla="*/ 6 h 6"/>
                <a:gd name="T52" fmla="*/ 4 w 6"/>
                <a:gd name="T53" fmla="*/ 5 h 6"/>
                <a:gd name="T54" fmla="*/ 4 w 6"/>
                <a:gd name="T55" fmla="*/ 5 h 6"/>
                <a:gd name="T56" fmla="*/ 4 w 6"/>
                <a:gd name="T57" fmla="*/ 5 h 6"/>
                <a:gd name="T58" fmla="*/ 6 w 6"/>
                <a:gd name="T59" fmla="*/ 5 h 6"/>
                <a:gd name="T60" fmla="*/ 6 w 6"/>
                <a:gd name="T61" fmla="*/ 3 h 6"/>
                <a:gd name="T62" fmla="*/ 6 w 6"/>
                <a:gd name="T63" fmla="*/ 3 h 6"/>
                <a:gd name="T64" fmla="*/ 6 w 6"/>
                <a:gd name="T65" fmla="*/ 3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"/>
                <a:gd name="T100" fmla="*/ 0 h 6"/>
                <a:gd name="T101" fmla="*/ 6 w 6"/>
                <a:gd name="T102" fmla="*/ 6 h 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" h="6">
                  <a:moveTo>
                    <a:pt x="6" y="3"/>
                  </a:moveTo>
                  <a:lnTo>
                    <a:pt x="6" y="2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5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4" name="Freeform 453"/>
            <p:cNvSpPr>
              <a:spLocks/>
            </p:cNvSpPr>
            <p:nvPr/>
          </p:nvSpPr>
          <p:spPr bwMode="auto">
            <a:xfrm>
              <a:off x="4115" y="1928"/>
              <a:ext cx="744" cy="8"/>
            </a:xfrm>
            <a:custGeom>
              <a:avLst/>
              <a:gdLst>
                <a:gd name="T0" fmla="*/ 744 w 744"/>
                <a:gd name="T1" fmla="*/ 4 h 8"/>
                <a:gd name="T2" fmla="*/ 740 w 744"/>
                <a:gd name="T3" fmla="*/ 0 h 8"/>
                <a:gd name="T4" fmla="*/ 0 w 744"/>
                <a:gd name="T5" fmla="*/ 0 h 8"/>
                <a:gd name="T6" fmla="*/ 0 w 744"/>
                <a:gd name="T7" fmla="*/ 8 h 8"/>
                <a:gd name="T8" fmla="*/ 740 w 744"/>
                <a:gd name="T9" fmla="*/ 8 h 8"/>
                <a:gd name="T10" fmla="*/ 736 w 744"/>
                <a:gd name="T11" fmla="*/ 4 h 8"/>
                <a:gd name="T12" fmla="*/ 744 w 744"/>
                <a:gd name="T13" fmla="*/ 4 h 8"/>
                <a:gd name="T14" fmla="*/ 744 w 744"/>
                <a:gd name="T15" fmla="*/ 0 h 8"/>
                <a:gd name="T16" fmla="*/ 740 w 744"/>
                <a:gd name="T17" fmla="*/ 0 h 8"/>
                <a:gd name="T18" fmla="*/ 744 w 744"/>
                <a:gd name="T19" fmla="*/ 4 h 8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44"/>
                <a:gd name="T31" fmla="*/ 0 h 8"/>
                <a:gd name="T32" fmla="*/ 744 w 744"/>
                <a:gd name="T33" fmla="*/ 8 h 8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44" h="8">
                  <a:moveTo>
                    <a:pt x="744" y="4"/>
                  </a:moveTo>
                  <a:lnTo>
                    <a:pt x="740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740" y="8"/>
                  </a:lnTo>
                  <a:lnTo>
                    <a:pt x="736" y="4"/>
                  </a:lnTo>
                  <a:lnTo>
                    <a:pt x="744" y="4"/>
                  </a:lnTo>
                  <a:lnTo>
                    <a:pt x="744" y="0"/>
                  </a:lnTo>
                  <a:lnTo>
                    <a:pt x="740" y="0"/>
                  </a:lnTo>
                  <a:lnTo>
                    <a:pt x="744" y="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5" name="Freeform 454"/>
            <p:cNvSpPr>
              <a:spLocks/>
            </p:cNvSpPr>
            <p:nvPr/>
          </p:nvSpPr>
          <p:spPr bwMode="auto">
            <a:xfrm>
              <a:off x="4851" y="1932"/>
              <a:ext cx="8" cy="1071"/>
            </a:xfrm>
            <a:custGeom>
              <a:avLst/>
              <a:gdLst>
                <a:gd name="T0" fmla="*/ 4 w 8"/>
                <a:gd name="T1" fmla="*/ 1071 h 1071"/>
                <a:gd name="T2" fmla="*/ 8 w 8"/>
                <a:gd name="T3" fmla="*/ 1067 h 1071"/>
                <a:gd name="T4" fmla="*/ 8 w 8"/>
                <a:gd name="T5" fmla="*/ 0 h 1071"/>
                <a:gd name="T6" fmla="*/ 0 w 8"/>
                <a:gd name="T7" fmla="*/ 0 h 1071"/>
                <a:gd name="T8" fmla="*/ 0 w 8"/>
                <a:gd name="T9" fmla="*/ 1067 h 1071"/>
                <a:gd name="T10" fmla="*/ 4 w 8"/>
                <a:gd name="T11" fmla="*/ 1062 h 1071"/>
                <a:gd name="T12" fmla="*/ 4 w 8"/>
                <a:gd name="T13" fmla="*/ 1071 h 1071"/>
                <a:gd name="T14" fmla="*/ 8 w 8"/>
                <a:gd name="T15" fmla="*/ 1071 h 1071"/>
                <a:gd name="T16" fmla="*/ 8 w 8"/>
                <a:gd name="T17" fmla="*/ 1067 h 1071"/>
                <a:gd name="T18" fmla="*/ 4 w 8"/>
                <a:gd name="T19" fmla="*/ 1071 h 10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1071"/>
                <a:gd name="T32" fmla="*/ 8 w 8"/>
                <a:gd name="T33" fmla="*/ 1071 h 10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1071">
                  <a:moveTo>
                    <a:pt x="4" y="1071"/>
                  </a:moveTo>
                  <a:lnTo>
                    <a:pt x="8" y="1067"/>
                  </a:lnTo>
                  <a:lnTo>
                    <a:pt x="8" y="0"/>
                  </a:lnTo>
                  <a:lnTo>
                    <a:pt x="0" y="0"/>
                  </a:lnTo>
                  <a:lnTo>
                    <a:pt x="0" y="1067"/>
                  </a:lnTo>
                  <a:lnTo>
                    <a:pt x="4" y="1062"/>
                  </a:lnTo>
                  <a:lnTo>
                    <a:pt x="4" y="1071"/>
                  </a:lnTo>
                  <a:lnTo>
                    <a:pt x="8" y="1071"/>
                  </a:lnTo>
                  <a:lnTo>
                    <a:pt x="8" y="1067"/>
                  </a:lnTo>
                  <a:lnTo>
                    <a:pt x="4" y="107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6" name="Freeform 455"/>
            <p:cNvSpPr>
              <a:spLocks/>
            </p:cNvSpPr>
            <p:nvPr/>
          </p:nvSpPr>
          <p:spPr bwMode="auto">
            <a:xfrm>
              <a:off x="4111" y="2994"/>
              <a:ext cx="744" cy="9"/>
            </a:xfrm>
            <a:custGeom>
              <a:avLst/>
              <a:gdLst>
                <a:gd name="T0" fmla="*/ 0 w 744"/>
                <a:gd name="T1" fmla="*/ 5 h 9"/>
                <a:gd name="T2" fmla="*/ 4 w 744"/>
                <a:gd name="T3" fmla="*/ 9 h 9"/>
                <a:gd name="T4" fmla="*/ 744 w 744"/>
                <a:gd name="T5" fmla="*/ 9 h 9"/>
                <a:gd name="T6" fmla="*/ 744 w 744"/>
                <a:gd name="T7" fmla="*/ 0 h 9"/>
                <a:gd name="T8" fmla="*/ 4 w 744"/>
                <a:gd name="T9" fmla="*/ 0 h 9"/>
                <a:gd name="T10" fmla="*/ 8 w 744"/>
                <a:gd name="T11" fmla="*/ 5 h 9"/>
                <a:gd name="T12" fmla="*/ 0 w 744"/>
                <a:gd name="T13" fmla="*/ 5 h 9"/>
                <a:gd name="T14" fmla="*/ 0 w 744"/>
                <a:gd name="T15" fmla="*/ 9 h 9"/>
                <a:gd name="T16" fmla="*/ 4 w 744"/>
                <a:gd name="T17" fmla="*/ 9 h 9"/>
                <a:gd name="T18" fmla="*/ 0 w 744"/>
                <a:gd name="T19" fmla="*/ 5 h 9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44"/>
                <a:gd name="T31" fmla="*/ 0 h 9"/>
                <a:gd name="T32" fmla="*/ 744 w 744"/>
                <a:gd name="T33" fmla="*/ 9 h 9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44" h="9">
                  <a:moveTo>
                    <a:pt x="0" y="5"/>
                  </a:moveTo>
                  <a:lnTo>
                    <a:pt x="4" y="9"/>
                  </a:lnTo>
                  <a:lnTo>
                    <a:pt x="744" y="9"/>
                  </a:lnTo>
                  <a:lnTo>
                    <a:pt x="744" y="0"/>
                  </a:lnTo>
                  <a:lnTo>
                    <a:pt x="4" y="0"/>
                  </a:lnTo>
                  <a:lnTo>
                    <a:pt x="8" y="5"/>
                  </a:lnTo>
                  <a:lnTo>
                    <a:pt x="0" y="5"/>
                  </a:lnTo>
                  <a:lnTo>
                    <a:pt x="0" y="9"/>
                  </a:lnTo>
                  <a:lnTo>
                    <a:pt x="4" y="9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7" name="Freeform 456"/>
            <p:cNvSpPr>
              <a:spLocks/>
            </p:cNvSpPr>
            <p:nvPr/>
          </p:nvSpPr>
          <p:spPr bwMode="auto">
            <a:xfrm>
              <a:off x="4111" y="1928"/>
              <a:ext cx="8" cy="1071"/>
            </a:xfrm>
            <a:custGeom>
              <a:avLst/>
              <a:gdLst>
                <a:gd name="T0" fmla="*/ 4 w 8"/>
                <a:gd name="T1" fmla="*/ 0 h 1071"/>
                <a:gd name="T2" fmla="*/ 0 w 8"/>
                <a:gd name="T3" fmla="*/ 4 h 1071"/>
                <a:gd name="T4" fmla="*/ 0 w 8"/>
                <a:gd name="T5" fmla="*/ 1071 h 1071"/>
                <a:gd name="T6" fmla="*/ 8 w 8"/>
                <a:gd name="T7" fmla="*/ 1071 h 1071"/>
                <a:gd name="T8" fmla="*/ 8 w 8"/>
                <a:gd name="T9" fmla="*/ 4 h 1071"/>
                <a:gd name="T10" fmla="*/ 4 w 8"/>
                <a:gd name="T11" fmla="*/ 8 h 1071"/>
                <a:gd name="T12" fmla="*/ 4 w 8"/>
                <a:gd name="T13" fmla="*/ 0 h 1071"/>
                <a:gd name="T14" fmla="*/ 0 w 8"/>
                <a:gd name="T15" fmla="*/ 0 h 1071"/>
                <a:gd name="T16" fmla="*/ 0 w 8"/>
                <a:gd name="T17" fmla="*/ 4 h 1071"/>
                <a:gd name="T18" fmla="*/ 4 w 8"/>
                <a:gd name="T19" fmla="*/ 0 h 107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1071"/>
                <a:gd name="T32" fmla="*/ 8 w 8"/>
                <a:gd name="T33" fmla="*/ 1071 h 107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1071">
                  <a:moveTo>
                    <a:pt x="4" y="0"/>
                  </a:moveTo>
                  <a:lnTo>
                    <a:pt x="0" y="4"/>
                  </a:lnTo>
                  <a:lnTo>
                    <a:pt x="0" y="1071"/>
                  </a:lnTo>
                  <a:lnTo>
                    <a:pt x="8" y="1071"/>
                  </a:lnTo>
                  <a:lnTo>
                    <a:pt x="8" y="4"/>
                  </a:lnTo>
                  <a:lnTo>
                    <a:pt x="4" y="8"/>
                  </a:lnTo>
                  <a:lnTo>
                    <a:pt x="4" y="0"/>
                  </a:lnTo>
                  <a:lnTo>
                    <a:pt x="0" y="0"/>
                  </a:lnTo>
                  <a:lnTo>
                    <a:pt x="0" y="4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8" name="Freeform 457"/>
            <p:cNvSpPr>
              <a:spLocks noEditPoints="1"/>
            </p:cNvSpPr>
            <p:nvPr/>
          </p:nvSpPr>
          <p:spPr bwMode="auto">
            <a:xfrm>
              <a:off x="4349" y="2615"/>
              <a:ext cx="274" cy="217"/>
            </a:xfrm>
            <a:custGeom>
              <a:avLst/>
              <a:gdLst>
                <a:gd name="T0" fmla="*/ 221 w 274"/>
                <a:gd name="T1" fmla="*/ 209 h 217"/>
                <a:gd name="T2" fmla="*/ 48 w 274"/>
                <a:gd name="T3" fmla="*/ 217 h 217"/>
                <a:gd name="T4" fmla="*/ 5 w 274"/>
                <a:gd name="T5" fmla="*/ 0 h 217"/>
                <a:gd name="T6" fmla="*/ 5 w 274"/>
                <a:gd name="T7" fmla="*/ 23 h 217"/>
                <a:gd name="T8" fmla="*/ 2 w 274"/>
                <a:gd name="T9" fmla="*/ 17 h 217"/>
                <a:gd name="T10" fmla="*/ 1 w 274"/>
                <a:gd name="T11" fmla="*/ 12 h 217"/>
                <a:gd name="T12" fmla="*/ 2 w 274"/>
                <a:gd name="T13" fmla="*/ 6 h 217"/>
                <a:gd name="T14" fmla="*/ 5 w 274"/>
                <a:gd name="T15" fmla="*/ 0 h 217"/>
                <a:gd name="T16" fmla="*/ 267 w 274"/>
                <a:gd name="T17" fmla="*/ 0 h 217"/>
                <a:gd name="T18" fmla="*/ 271 w 274"/>
                <a:gd name="T19" fmla="*/ 6 h 217"/>
                <a:gd name="T20" fmla="*/ 272 w 274"/>
                <a:gd name="T21" fmla="*/ 14 h 217"/>
                <a:gd name="T22" fmla="*/ 271 w 274"/>
                <a:gd name="T23" fmla="*/ 21 h 217"/>
                <a:gd name="T24" fmla="*/ 267 w 274"/>
                <a:gd name="T25" fmla="*/ 29 h 217"/>
                <a:gd name="T26" fmla="*/ 4 w 274"/>
                <a:gd name="T27" fmla="*/ 50 h 217"/>
                <a:gd name="T28" fmla="*/ 1 w 274"/>
                <a:gd name="T29" fmla="*/ 43 h 217"/>
                <a:gd name="T30" fmla="*/ 1 w 274"/>
                <a:gd name="T31" fmla="*/ 34 h 217"/>
                <a:gd name="T32" fmla="*/ 4 w 274"/>
                <a:gd name="T33" fmla="*/ 26 h 217"/>
                <a:gd name="T34" fmla="*/ 5 w 274"/>
                <a:gd name="T35" fmla="*/ 54 h 217"/>
                <a:gd name="T36" fmla="*/ 270 w 274"/>
                <a:gd name="T37" fmla="*/ 33 h 217"/>
                <a:gd name="T38" fmla="*/ 274 w 274"/>
                <a:gd name="T39" fmla="*/ 41 h 217"/>
                <a:gd name="T40" fmla="*/ 274 w 274"/>
                <a:gd name="T41" fmla="*/ 51 h 217"/>
                <a:gd name="T42" fmla="*/ 270 w 274"/>
                <a:gd name="T43" fmla="*/ 61 h 217"/>
                <a:gd name="T44" fmla="*/ 5 w 274"/>
                <a:gd name="T45" fmla="*/ 91 h 217"/>
                <a:gd name="T46" fmla="*/ 2 w 274"/>
                <a:gd name="T47" fmla="*/ 83 h 217"/>
                <a:gd name="T48" fmla="*/ 1 w 274"/>
                <a:gd name="T49" fmla="*/ 73 h 217"/>
                <a:gd name="T50" fmla="*/ 2 w 274"/>
                <a:gd name="T51" fmla="*/ 63 h 217"/>
                <a:gd name="T52" fmla="*/ 5 w 274"/>
                <a:gd name="T53" fmla="*/ 54 h 217"/>
                <a:gd name="T54" fmla="*/ 267 w 274"/>
                <a:gd name="T55" fmla="*/ 66 h 217"/>
                <a:gd name="T56" fmla="*/ 272 w 274"/>
                <a:gd name="T57" fmla="*/ 73 h 217"/>
                <a:gd name="T58" fmla="*/ 274 w 274"/>
                <a:gd name="T59" fmla="*/ 84 h 217"/>
                <a:gd name="T60" fmla="*/ 272 w 274"/>
                <a:gd name="T61" fmla="*/ 92 h 217"/>
                <a:gd name="T62" fmla="*/ 267 w 274"/>
                <a:gd name="T63" fmla="*/ 101 h 217"/>
                <a:gd name="T64" fmla="*/ 4 w 274"/>
                <a:gd name="T65" fmla="*/ 119 h 217"/>
                <a:gd name="T66" fmla="*/ 0 w 274"/>
                <a:gd name="T67" fmla="*/ 111 h 217"/>
                <a:gd name="T68" fmla="*/ 0 w 274"/>
                <a:gd name="T69" fmla="*/ 102 h 217"/>
                <a:gd name="T70" fmla="*/ 2 w 274"/>
                <a:gd name="T71" fmla="*/ 94 h 217"/>
                <a:gd name="T72" fmla="*/ 5 w 274"/>
                <a:gd name="T73" fmla="*/ 124 h 217"/>
                <a:gd name="T74" fmla="*/ 270 w 274"/>
                <a:gd name="T75" fmla="*/ 104 h 217"/>
                <a:gd name="T76" fmla="*/ 274 w 274"/>
                <a:gd name="T77" fmla="*/ 112 h 217"/>
                <a:gd name="T78" fmla="*/ 274 w 274"/>
                <a:gd name="T79" fmla="*/ 121 h 217"/>
                <a:gd name="T80" fmla="*/ 270 w 274"/>
                <a:gd name="T81" fmla="*/ 129 h 217"/>
                <a:gd name="T82" fmla="*/ 5 w 274"/>
                <a:gd name="T83" fmla="*/ 154 h 217"/>
                <a:gd name="T84" fmla="*/ 1 w 274"/>
                <a:gd name="T85" fmla="*/ 146 h 217"/>
                <a:gd name="T86" fmla="*/ 0 w 274"/>
                <a:gd name="T87" fmla="*/ 139 h 217"/>
                <a:gd name="T88" fmla="*/ 1 w 274"/>
                <a:gd name="T89" fmla="*/ 131 h 217"/>
                <a:gd name="T90" fmla="*/ 5 w 274"/>
                <a:gd name="T91" fmla="*/ 124 h 217"/>
                <a:gd name="T92" fmla="*/ 5 w 274"/>
                <a:gd name="T93" fmla="*/ 154 h 217"/>
                <a:gd name="T94" fmla="*/ 270 w 274"/>
                <a:gd name="T95" fmla="*/ 137 h 217"/>
                <a:gd name="T96" fmla="*/ 272 w 274"/>
                <a:gd name="T97" fmla="*/ 142 h 217"/>
                <a:gd name="T98" fmla="*/ 272 w 274"/>
                <a:gd name="T99" fmla="*/ 148 h 217"/>
                <a:gd name="T100" fmla="*/ 270 w 274"/>
                <a:gd name="T101" fmla="*/ 152 h 217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74"/>
                <a:gd name="T154" fmla="*/ 0 h 217"/>
                <a:gd name="T155" fmla="*/ 274 w 274"/>
                <a:gd name="T156" fmla="*/ 217 h 217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74" h="217">
                  <a:moveTo>
                    <a:pt x="48" y="209"/>
                  </a:moveTo>
                  <a:lnTo>
                    <a:pt x="221" y="209"/>
                  </a:lnTo>
                  <a:lnTo>
                    <a:pt x="221" y="217"/>
                  </a:lnTo>
                  <a:lnTo>
                    <a:pt x="48" y="217"/>
                  </a:lnTo>
                  <a:lnTo>
                    <a:pt x="48" y="209"/>
                  </a:lnTo>
                  <a:close/>
                  <a:moveTo>
                    <a:pt x="5" y="0"/>
                  </a:moveTo>
                  <a:lnTo>
                    <a:pt x="267" y="0"/>
                  </a:lnTo>
                  <a:lnTo>
                    <a:pt x="5" y="23"/>
                  </a:lnTo>
                  <a:lnTo>
                    <a:pt x="4" y="20"/>
                  </a:lnTo>
                  <a:lnTo>
                    <a:pt x="2" y="17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9"/>
                  </a:lnTo>
                  <a:lnTo>
                    <a:pt x="2" y="6"/>
                  </a:lnTo>
                  <a:lnTo>
                    <a:pt x="4" y="3"/>
                  </a:lnTo>
                  <a:lnTo>
                    <a:pt x="5" y="0"/>
                  </a:lnTo>
                  <a:close/>
                  <a:moveTo>
                    <a:pt x="5" y="23"/>
                  </a:moveTo>
                  <a:lnTo>
                    <a:pt x="267" y="0"/>
                  </a:lnTo>
                  <a:lnTo>
                    <a:pt x="270" y="3"/>
                  </a:lnTo>
                  <a:lnTo>
                    <a:pt x="271" y="6"/>
                  </a:lnTo>
                  <a:lnTo>
                    <a:pt x="272" y="10"/>
                  </a:lnTo>
                  <a:lnTo>
                    <a:pt x="272" y="14"/>
                  </a:lnTo>
                  <a:lnTo>
                    <a:pt x="272" y="19"/>
                  </a:lnTo>
                  <a:lnTo>
                    <a:pt x="271" y="21"/>
                  </a:lnTo>
                  <a:lnTo>
                    <a:pt x="270" y="26"/>
                  </a:lnTo>
                  <a:lnTo>
                    <a:pt x="267" y="29"/>
                  </a:lnTo>
                  <a:lnTo>
                    <a:pt x="5" y="54"/>
                  </a:lnTo>
                  <a:lnTo>
                    <a:pt x="4" y="50"/>
                  </a:lnTo>
                  <a:lnTo>
                    <a:pt x="1" y="47"/>
                  </a:lnTo>
                  <a:lnTo>
                    <a:pt x="1" y="43"/>
                  </a:lnTo>
                  <a:lnTo>
                    <a:pt x="0" y="39"/>
                  </a:lnTo>
                  <a:lnTo>
                    <a:pt x="1" y="34"/>
                  </a:lnTo>
                  <a:lnTo>
                    <a:pt x="1" y="30"/>
                  </a:lnTo>
                  <a:lnTo>
                    <a:pt x="4" y="26"/>
                  </a:lnTo>
                  <a:lnTo>
                    <a:pt x="5" y="23"/>
                  </a:lnTo>
                  <a:close/>
                  <a:moveTo>
                    <a:pt x="5" y="54"/>
                  </a:moveTo>
                  <a:lnTo>
                    <a:pt x="267" y="29"/>
                  </a:lnTo>
                  <a:lnTo>
                    <a:pt x="270" y="33"/>
                  </a:lnTo>
                  <a:lnTo>
                    <a:pt x="272" y="37"/>
                  </a:lnTo>
                  <a:lnTo>
                    <a:pt x="274" y="41"/>
                  </a:lnTo>
                  <a:lnTo>
                    <a:pt x="274" y="46"/>
                  </a:lnTo>
                  <a:lnTo>
                    <a:pt x="274" y="51"/>
                  </a:lnTo>
                  <a:lnTo>
                    <a:pt x="272" y="57"/>
                  </a:lnTo>
                  <a:lnTo>
                    <a:pt x="270" y="61"/>
                  </a:lnTo>
                  <a:lnTo>
                    <a:pt x="267" y="64"/>
                  </a:lnTo>
                  <a:lnTo>
                    <a:pt x="5" y="91"/>
                  </a:lnTo>
                  <a:lnTo>
                    <a:pt x="4" y="87"/>
                  </a:lnTo>
                  <a:lnTo>
                    <a:pt x="2" y="83"/>
                  </a:lnTo>
                  <a:lnTo>
                    <a:pt x="1" y="78"/>
                  </a:lnTo>
                  <a:lnTo>
                    <a:pt x="1" y="73"/>
                  </a:lnTo>
                  <a:lnTo>
                    <a:pt x="1" y="68"/>
                  </a:lnTo>
                  <a:lnTo>
                    <a:pt x="2" y="63"/>
                  </a:lnTo>
                  <a:lnTo>
                    <a:pt x="4" y="58"/>
                  </a:lnTo>
                  <a:lnTo>
                    <a:pt x="5" y="54"/>
                  </a:lnTo>
                  <a:close/>
                  <a:moveTo>
                    <a:pt x="5" y="91"/>
                  </a:moveTo>
                  <a:lnTo>
                    <a:pt x="267" y="66"/>
                  </a:lnTo>
                  <a:lnTo>
                    <a:pt x="270" y="68"/>
                  </a:lnTo>
                  <a:lnTo>
                    <a:pt x="272" y="73"/>
                  </a:lnTo>
                  <a:lnTo>
                    <a:pt x="274" y="78"/>
                  </a:lnTo>
                  <a:lnTo>
                    <a:pt x="274" y="84"/>
                  </a:lnTo>
                  <a:lnTo>
                    <a:pt x="274" y="88"/>
                  </a:lnTo>
                  <a:lnTo>
                    <a:pt x="272" y="92"/>
                  </a:lnTo>
                  <a:lnTo>
                    <a:pt x="270" y="97"/>
                  </a:lnTo>
                  <a:lnTo>
                    <a:pt x="267" y="101"/>
                  </a:lnTo>
                  <a:lnTo>
                    <a:pt x="5" y="124"/>
                  </a:lnTo>
                  <a:lnTo>
                    <a:pt x="4" y="119"/>
                  </a:lnTo>
                  <a:lnTo>
                    <a:pt x="1" y="117"/>
                  </a:lnTo>
                  <a:lnTo>
                    <a:pt x="0" y="111"/>
                  </a:lnTo>
                  <a:lnTo>
                    <a:pt x="0" y="107"/>
                  </a:lnTo>
                  <a:lnTo>
                    <a:pt x="0" y="102"/>
                  </a:lnTo>
                  <a:lnTo>
                    <a:pt x="1" y="98"/>
                  </a:lnTo>
                  <a:lnTo>
                    <a:pt x="2" y="94"/>
                  </a:lnTo>
                  <a:lnTo>
                    <a:pt x="5" y="91"/>
                  </a:lnTo>
                  <a:close/>
                  <a:moveTo>
                    <a:pt x="5" y="124"/>
                  </a:moveTo>
                  <a:lnTo>
                    <a:pt x="267" y="101"/>
                  </a:lnTo>
                  <a:lnTo>
                    <a:pt x="270" y="104"/>
                  </a:lnTo>
                  <a:lnTo>
                    <a:pt x="272" y="108"/>
                  </a:lnTo>
                  <a:lnTo>
                    <a:pt x="274" y="112"/>
                  </a:lnTo>
                  <a:lnTo>
                    <a:pt x="274" y="117"/>
                  </a:lnTo>
                  <a:lnTo>
                    <a:pt x="274" y="121"/>
                  </a:lnTo>
                  <a:lnTo>
                    <a:pt x="272" y="125"/>
                  </a:lnTo>
                  <a:lnTo>
                    <a:pt x="270" y="129"/>
                  </a:lnTo>
                  <a:lnTo>
                    <a:pt x="267" y="134"/>
                  </a:lnTo>
                  <a:lnTo>
                    <a:pt x="5" y="154"/>
                  </a:lnTo>
                  <a:lnTo>
                    <a:pt x="4" y="149"/>
                  </a:lnTo>
                  <a:lnTo>
                    <a:pt x="1" y="146"/>
                  </a:lnTo>
                  <a:lnTo>
                    <a:pt x="1" y="144"/>
                  </a:lnTo>
                  <a:lnTo>
                    <a:pt x="0" y="139"/>
                  </a:lnTo>
                  <a:lnTo>
                    <a:pt x="1" y="135"/>
                  </a:lnTo>
                  <a:lnTo>
                    <a:pt x="1" y="131"/>
                  </a:lnTo>
                  <a:lnTo>
                    <a:pt x="4" y="128"/>
                  </a:lnTo>
                  <a:lnTo>
                    <a:pt x="5" y="124"/>
                  </a:lnTo>
                  <a:close/>
                  <a:moveTo>
                    <a:pt x="267" y="154"/>
                  </a:moveTo>
                  <a:lnTo>
                    <a:pt x="5" y="154"/>
                  </a:lnTo>
                  <a:lnTo>
                    <a:pt x="267" y="135"/>
                  </a:lnTo>
                  <a:lnTo>
                    <a:pt x="270" y="137"/>
                  </a:lnTo>
                  <a:lnTo>
                    <a:pt x="271" y="139"/>
                  </a:lnTo>
                  <a:lnTo>
                    <a:pt x="272" y="142"/>
                  </a:lnTo>
                  <a:lnTo>
                    <a:pt x="272" y="145"/>
                  </a:lnTo>
                  <a:lnTo>
                    <a:pt x="272" y="148"/>
                  </a:lnTo>
                  <a:lnTo>
                    <a:pt x="271" y="149"/>
                  </a:lnTo>
                  <a:lnTo>
                    <a:pt x="270" y="152"/>
                  </a:lnTo>
                  <a:lnTo>
                    <a:pt x="267" y="15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69" name="Freeform 458"/>
            <p:cNvSpPr>
              <a:spLocks/>
            </p:cNvSpPr>
            <p:nvPr/>
          </p:nvSpPr>
          <p:spPr bwMode="auto">
            <a:xfrm>
              <a:off x="4397" y="2815"/>
              <a:ext cx="183" cy="17"/>
            </a:xfrm>
            <a:custGeom>
              <a:avLst/>
              <a:gdLst>
                <a:gd name="T0" fmla="*/ 183 w 183"/>
                <a:gd name="T1" fmla="*/ 9 h 17"/>
                <a:gd name="T2" fmla="*/ 173 w 183"/>
                <a:gd name="T3" fmla="*/ 0 h 17"/>
                <a:gd name="T4" fmla="*/ 0 w 183"/>
                <a:gd name="T5" fmla="*/ 0 h 17"/>
                <a:gd name="T6" fmla="*/ 0 w 183"/>
                <a:gd name="T7" fmla="*/ 17 h 17"/>
                <a:gd name="T8" fmla="*/ 173 w 183"/>
                <a:gd name="T9" fmla="*/ 17 h 17"/>
                <a:gd name="T10" fmla="*/ 164 w 183"/>
                <a:gd name="T11" fmla="*/ 9 h 17"/>
                <a:gd name="T12" fmla="*/ 173 w 183"/>
                <a:gd name="T13" fmla="*/ 17 h 17"/>
                <a:gd name="T14" fmla="*/ 177 w 183"/>
                <a:gd name="T15" fmla="*/ 16 h 17"/>
                <a:gd name="T16" fmla="*/ 180 w 183"/>
                <a:gd name="T17" fmla="*/ 15 h 17"/>
                <a:gd name="T18" fmla="*/ 183 w 183"/>
                <a:gd name="T19" fmla="*/ 12 h 17"/>
                <a:gd name="T20" fmla="*/ 183 w 183"/>
                <a:gd name="T21" fmla="*/ 9 h 17"/>
                <a:gd name="T22" fmla="*/ 183 w 183"/>
                <a:gd name="T23" fmla="*/ 6 h 17"/>
                <a:gd name="T24" fmla="*/ 180 w 183"/>
                <a:gd name="T25" fmla="*/ 3 h 17"/>
                <a:gd name="T26" fmla="*/ 177 w 183"/>
                <a:gd name="T27" fmla="*/ 2 h 17"/>
                <a:gd name="T28" fmla="*/ 173 w 183"/>
                <a:gd name="T29" fmla="*/ 0 h 17"/>
                <a:gd name="T30" fmla="*/ 183 w 183"/>
                <a:gd name="T31" fmla="*/ 9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3"/>
                <a:gd name="T49" fmla="*/ 0 h 17"/>
                <a:gd name="T50" fmla="*/ 183 w 183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3" h="17">
                  <a:moveTo>
                    <a:pt x="183" y="9"/>
                  </a:moveTo>
                  <a:lnTo>
                    <a:pt x="173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173" y="17"/>
                  </a:lnTo>
                  <a:lnTo>
                    <a:pt x="164" y="9"/>
                  </a:lnTo>
                  <a:lnTo>
                    <a:pt x="173" y="17"/>
                  </a:lnTo>
                  <a:lnTo>
                    <a:pt x="177" y="16"/>
                  </a:lnTo>
                  <a:lnTo>
                    <a:pt x="180" y="15"/>
                  </a:lnTo>
                  <a:lnTo>
                    <a:pt x="183" y="12"/>
                  </a:lnTo>
                  <a:lnTo>
                    <a:pt x="183" y="9"/>
                  </a:lnTo>
                  <a:lnTo>
                    <a:pt x="183" y="6"/>
                  </a:lnTo>
                  <a:lnTo>
                    <a:pt x="180" y="3"/>
                  </a:lnTo>
                  <a:lnTo>
                    <a:pt x="177" y="2"/>
                  </a:lnTo>
                  <a:lnTo>
                    <a:pt x="173" y="0"/>
                  </a:lnTo>
                  <a:lnTo>
                    <a:pt x="183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0" name="Freeform 459"/>
            <p:cNvSpPr>
              <a:spLocks/>
            </p:cNvSpPr>
            <p:nvPr/>
          </p:nvSpPr>
          <p:spPr bwMode="auto">
            <a:xfrm>
              <a:off x="4561" y="2824"/>
              <a:ext cx="19" cy="17"/>
            </a:xfrm>
            <a:custGeom>
              <a:avLst/>
              <a:gdLst>
                <a:gd name="T0" fmla="*/ 9 w 19"/>
                <a:gd name="T1" fmla="*/ 17 h 17"/>
                <a:gd name="T2" fmla="*/ 19 w 19"/>
                <a:gd name="T3" fmla="*/ 8 h 17"/>
                <a:gd name="T4" fmla="*/ 19 w 19"/>
                <a:gd name="T5" fmla="*/ 0 h 17"/>
                <a:gd name="T6" fmla="*/ 0 w 19"/>
                <a:gd name="T7" fmla="*/ 0 h 17"/>
                <a:gd name="T8" fmla="*/ 0 w 19"/>
                <a:gd name="T9" fmla="*/ 8 h 17"/>
                <a:gd name="T10" fmla="*/ 9 w 19"/>
                <a:gd name="T11" fmla="*/ 1 h 17"/>
                <a:gd name="T12" fmla="*/ 0 w 19"/>
                <a:gd name="T13" fmla="*/ 8 h 17"/>
                <a:gd name="T14" fmla="*/ 0 w 19"/>
                <a:gd name="T15" fmla="*/ 13 h 17"/>
                <a:gd name="T16" fmla="*/ 3 w 19"/>
                <a:gd name="T17" fmla="*/ 14 h 17"/>
                <a:gd name="T18" fmla="*/ 6 w 19"/>
                <a:gd name="T19" fmla="*/ 17 h 17"/>
                <a:gd name="T20" fmla="*/ 9 w 19"/>
                <a:gd name="T21" fmla="*/ 17 h 17"/>
                <a:gd name="T22" fmla="*/ 13 w 19"/>
                <a:gd name="T23" fmla="*/ 17 h 17"/>
                <a:gd name="T24" fmla="*/ 16 w 19"/>
                <a:gd name="T25" fmla="*/ 14 h 17"/>
                <a:gd name="T26" fmla="*/ 19 w 19"/>
                <a:gd name="T27" fmla="*/ 13 h 17"/>
                <a:gd name="T28" fmla="*/ 19 w 19"/>
                <a:gd name="T29" fmla="*/ 8 h 17"/>
                <a:gd name="T30" fmla="*/ 9 w 19"/>
                <a:gd name="T31" fmla="*/ 17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17"/>
                <a:gd name="T50" fmla="*/ 19 w 19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17">
                  <a:moveTo>
                    <a:pt x="9" y="17"/>
                  </a:moveTo>
                  <a:lnTo>
                    <a:pt x="19" y="8"/>
                  </a:lnTo>
                  <a:lnTo>
                    <a:pt x="19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9" y="1"/>
                  </a:lnTo>
                  <a:lnTo>
                    <a:pt x="0" y="8"/>
                  </a:lnTo>
                  <a:lnTo>
                    <a:pt x="0" y="13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3" y="17"/>
                  </a:lnTo>
                  <a:lnTo>
                    <a:pt x="16" y="14"/>
                  </a:lnTo>
                  <a:lnTo>
                    <a:pt x="19" y="13"/>
                  </a:lnTo>
                  <a:lnTo>
                    <a:pt x="19" y="8"/>
                  </a:lnTo>
                  <a:lnTo>
                    <a:pt x="9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1" name="Freeform 460"/>
            <p:cNvSpPr>
              <a:spLocks/>
            </p:cNvSpPr>
            <p:nvPr/>
          </p:nvSpPr>
          <p:spPr bwMode="auto">
            <a:xfrm>
              <a:off x="4388" y="2825"/>
              <a:ext cx="182" cy="16"/>
            </a:xfrm>
            <a:custGeom>
              <a:avLst/>
              <a:gdLst>
                <a:gd name="T0" fmla="*/ 0 w 182"/>
                <a:gd name="T1" fmla="*/ 7 h 16"/>
                <a:gd name="T2" fmla="*/ 9 w 182"/>
                <a:gd name="T3" fmla="*/ 16 h 16"/>
                <a:gd name="T4" fmla="*/ 182 w 182"/>
                <a:gd name="T5" fmla="*/ 16 h 16"/>
                <a:gd name="T6" fmla="*/ 182 w 182"/>
                <a:gd name="T7" fmla="*/ 0 h 16"/>
                <a:gd name="T8" fmla="*/ 9 w 182"/>
                <a:gd name="T9" fmla="*/ 0 h 16"/>
                <a:gd name="T10" fmla="*/ 19 w 182"/>
                <a:gd name="T11" fmla="*/ 7 h 16"/>
                <a:gd name="T12" fmla="*/ 9 w 182"/>
                <a:gd name="T13" fmla="*/ 0 h 16"/>
                <a:gd name="T14" fmla="*/ 5 w 182"/>
                <a:gd name="T15" fmla="*/ 0 h 16"/>
                <a:gd name="T16" fmla="*/ 2 w 182"/>
                <a:gd name="T17" fmla="*/ 2 h 16"/>
                <a:gd name="T18" fmla="*/ 1 w 182"/>
                <a:gd name="T19" fmla="*/ 5 h 16"/>
                <a:gd name="T20" fmla="*/ 0 w 182"/>
                <a:gd name="T21" fmla="*/ 7 h 16"/>
                <a:gd name="T22" fmla="*/ 1 w 182"/>
                <a:gd name="T23" fmla="*/ 10 h 16"/>
                <a:gd name="T24" fmla="*/ 2 w 182"/>
                <a:gd name="T25" fmla="*/ 13 h 16"/>
                <a:gd name="T26" fmla="*/ 5 w 182"/>
                <a:gd name="T27" fmla="*/ 15 h 16"/>
                <a:gd name="T28" fmla="*/ 9 w 182"/>
                <a:gd name="T29" fmla="*/ 16 h 16"/>
                <a:gd name="T30" fmla="*/ 0 w 182"/>
                <a:gd name="T31" fmla="*/ 7 h 1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2"/>
                <a:gd name="T49" fmla="*/ 0 h 16"/>
                <a:gd name="T50" fmla="*/ 182 w 182"/>
                <a:gd name="T51" fmla="*/ 16 h 1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2" h="16">
                  <a:moveTo>
                    <a:pt x="0" y="7"/>
                  </a:moveTo>
                  <a:lnTo>
                    <a:pt x="9" y="16"/>
                  </a:lnTo>
                  <a:lnTo>
                    <a:pt x="182" y="16"/>
                  </a:lnTo>
                  <a:lnTo>
                    <a:pt x="182" y="0"/>
                  </a:lnTo>
                  <a:lnTo>
                    <a:pt x="9" y="0"/>
                  </a:lnTo>
                  <a:lnTo>
                    <a:pt x="19" y="7"/>
                  </a:lnTo>
                  <a:lnTo>
                    <a:pt x="9" y="0"/>
                  </a:lnTo>
                  <a:lnTo>
                    <a:pt x="5" y="0"/>
                  </a:lnTo>
                  <a:lnTo>
                    <a:pt x="2" y="2"/>
                  </a:lnTo>
                  <a:lnTo>
                    <a:pt x="1" y="5"/>
                  </a:lnTo>
                  <a:lnTo>
                    <a:pt x="0" y="7"/>
                  </a:lnTo>
                  <a:lnTo>
                    <a:pt x="1" y="10"/>
                  </a:lnTo>
                  <a:lnTo>
                    <a:pt x="2" y="13"/>
                  </a:lnTo>
                  <a:lnTo>
                    <a:pt x="5" y="15"/>
                  </a:lnTo>
                  <a:lnTo>
                    <a:pt x="9" y="1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2" name="Freeform 461"/>
            <p:cNvSpPr>
              <a:spLocks/>
            </p:cNvSpPr>
            <p:nvPr/>
          </p:nvSpPr>
          <p:spPr bwMode="auto">
            <a:xfrm>
              <a:off x="4388" y="2815"/>
              <a:ext cx="19" cy="17"/>
            </a:xfrm>
            <a:custGeom>
              <a:avLst/>
              <a:gdLst>
                <a:gd name="T0" fmla="*/ 9 w 19"/>
                <a:gd name="T1" fmla="*/ 0 h 17"/>
                <a:gd name="T2" fmla="*/ 0 w 19"/>
                <a:gd name="T3" fmla="*/ 9 h 17"/>
                <a:gd name="T4" fmla="*/ 0 w 19"/>
                <a:gd name="T5" fmla="*/ 17 h 17"/>
                <a:gd name="T6" fmla="*/ 19 w 19"/>
                <a:gd name="T7" fmla="*/ 17 h 17"/>
                <a:gd name="T8" fmla="*/ 19 w 19"/>
                <a:gd name="T9" fmla="*/ 9 h 17"/>
                <a:gd name="T10" fmla="*/ 9 w 19"/>
                <a:gd name="T11" fmla="*/ 17 h 17"/>
                <a:gd name="T12" fmla="*/ 19 w 19"/>
                <a:gd name="T13" fmla="*/ 9 h 17"/>
                <a:gd name="T14" fmla="*/ 18 w 19"/>
                <a:gd name="T15" fmla="*/ 6 h 17"/>
                <a:gd name="T16" fmla="*/ 16 w 19"/>
                <a:gd name="T17" fmla="*/ 3 h 17"/>
                <a:gd name="T18" fmla="*/ 12 w 19"/>
                <a:gd name="T19" fmla="*/ 2 h 17"/>
                <a:gd name="T20" fmla="*/ 9 w 19"/>
                <a:gd name="T21" fmla="*/ 0 h 17"/>
                <a:gd name="T22" fmla="*/ 5 w 19"/>
                <a:gd name="T23" fmla="*/ 2 h 17"/>
                <a:gd name="T24" fmla="*/ 2 w 19"/>
                <a:gd name="T25" fmla="*/ 3 h 17"/>
                <a:gd name="T26" fmla="*/ 1 w 19"/>
                <a:gd name="T27" fmla="*/ 6 h 17"/>
                <a:gd name="T28" fmla="*/ 0 w 19"/>
                <a:gd name="T29" fmla="*/ 9 h 17"/>
                <a:gd name="T30" fmla="*/ 9 w 19"/>
                <a:gd name="T31" fmla="*/ 0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"/>
                <a:gd name="T49" fmla="*/ 0 h 17"/>
                <a:gd name="T50" fmla="*/ 19 w 19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" h="17">
                  <a:moveTo>
                    <a:pt x="9" y="0"/>
                  </a:moveTo>
                  <a:lnTo>
                    <a:pt x="0" y="9"/>
                  </a:lnTo>
                  <a:lnTo>
                    <a:pt x="0" y="17"/>
                  </a:lnTo>
                  <a:lnTo>
                    <a:pt x="19" y="17"/>
                  </a:lnTo>
                  <a:lnTo>
                    <a:pt x="19" y="9"/>
                  </a:lnTo>
                  <a:lnTo>
                    <a:pt x="9" y="17"/>
                  </a:lnTo>
                  <a:lnTo>
                    <a:pt x="19" y="9"/>
                  </a:lnTo>
                  <a:lnTo>
                    <a:pt x="18" y="6"/>
                  </a:lnTo>
                  <a:lnTo>
                    <a:pt x="16" y="3"/>
                  </a:lnTo>
                  <a:lnTo>
                    <a:pt x="12" y="2"/>
                  </a:lnTo>
                  <a:lnTo>
                    <a:pt x="9" y="0"/>
                  </a:lnTo>
                  <a:lnTo>
                    <a:pt x="5" y="2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3" name="Freeform 462"/>
            <p:cNvSpPr>
              <a:spLocks/>
            </p:cNvSpPr>
            <p:nvPr/>
          </p:nvSpPr>
          <p:spPr bwMode="auto">
            <a:xfrm>
              <a:off x="4354" y="2607"/>
              <a:ext cx="270" cy="17"/>
            </a:xfrm>
            <a:custGeom>
              <a:avLst/>
              <a:gdLst>
                <a:gd name="T0" fmla="*/ 262 w 270"/>
                <a:gd name="T1" fmla="*/ 17 h 17"/>
                <a:gd name="T2" fmla="*/ 262 w 270"/>
                <a:gd name="T3" fmla="*/ 0 h 17"/>
                <a:gd name="T4" fmla="*/ 0 w 270"/>
                <a:gd name="T5" fmla="*/ 0 h 17"/>
                <a:gd name="T6" fmla="*/ 0 w 270"/>
                <a:gd name="T7" fmla="*/ 17 h 17"/>
                <a:gd name="T8" fmla="*/ 262 w 270"/>
                <a:gd name="T9" fmla="*/ 17 h 17"/>
                <a:gd name="T10" fmla="*/ 260 w 270"/>
                <a:gd name="T11" fmla="*/ 1 h 17"/>
                <a:gd name="T12" fmla="*/ 262 w 270"/>
                <a:gd name="T13" fmla="*/ 17 h 17"/>
                <a:gd name="T14" fmla="*/ 266 w 270"/>
                <a:gd name="T15" fmla="*/ 15 h 17"/>
                <a:gd name="T16" fmla="*/ 269 w 270"/>
                <a:gd name="T17" fmla="*/ 14 h 17"/>
                <a:gd name="T18" fmla="*/ 270 w 270"/>
                <a:gd name="T19" fmla="*/ 11 h 17"/>
                <a:gd name="T20" fmla="*/ 270 w 270"/>
                <a:gd name="T21" fmla="*/ 8 h 17"/>
                <a:gd name="T22" fmla="*/ 270 w 270"/>
                <a:gd name="T23" fmla="*/ 5 h 17"/>
                <a:gd name="T24" fmla="*/ 269 w 270"/>
                <a:gd name="T25" fmla="*/ 3 h 17"/>
                <a:gd name="T26" fmla="*/ 266 w 270"/>
                <a:gd name="T27" fmla="*/ 1 h 17"/>
                <a:gd name="T28" fmla="*/ 262 w 270"/>
                <a:gd name="T29" fmla="*/ 0 h 17"/>
                <a:gd name="T30" fmla="*/ 262 w 270"/>
                <a:gd name="T31" fmla="*/ 17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0"/>
                <a:gd name="T49" fmla="*/ 0 h 17"/>
                <a:gd name="T50" fmla="*/ 270 w 270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0" h="17">
                  <a:moveTo>
                    <a:pt x="262" y="17"/>
                  </a:moveTo>
                  <a:lnTo>
                    <a:pt x="262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262" y="17"/>
                  </a:lnTo>
                  <a:lnTo>
                    <a:pt x="260" y="1"/>
                  </a:lnTo>
                  <a:lnTo>
                    <a:pt x="262" y="17"/>
                  </a:lnTo>
                  <a:lnTo>
                    <a:pt x="266" y="15"/>
                  </a:lnTo>
                  <a:lnTo>
                    <a:pt x="269" y="14"/>
                  </a:lnTo>
                  <a:lnTo>
                    <a:pt x="270" y="11"/>
                  </a:lnTo>
                  <a:lnTo>
                    <a:pt x="270" y="8"/>
                  </a:lnTo>
                  <a:lnTo>
                    <a:pt x="270" y="5"/>
                  </a:lnTo>
                  <a:lnTo>
                    <a:pt x="269" y="3"/>
                  </a:lnTo>
                  <a:lnTo>
                    <a:pt x="266" y="1"/>
                  </a:lnTo>
                  <a:lnTo>
                    <a:pt x="262" y="0"/>
                  </a:lnTo>
                  <a:lnTo>
                    <a:pt x="262" y="1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4" name="Freeform 463"/>
            <p:cNvSpPr>
              <a:spLocks/>
            </p:cNvSpPr>
            <p:nvPr/>
          </p:nvSpPr>
          <p:spPr bwMode="auto">
            <a:xfrm>
              <a:off x="4346" y="2608"/>
              <a:ext cx="270" cy="37"/>
            </a:xfrm>
            <a:custGeom>
              <a:avLst/>
              <a:gdLst>
                <a:gd name="T0" fmla="*/ 1 w 270"/>
                <a:gd name="T1" fmla="*/ 34 h 37"/>
                <a:gd name="T2" fmla="*/ 10 w 270"/>
                <a:gd name="T3" fmla="*/ 37 h 37"/>
                <a:gd name="T4" fmla="*/ 270 w 270"/>
                <a:gd name="T5" fmla="*/ 16 h 37"/>
                <a:gd name="T6" fmla="*/ 268 w 270"/>
                <a:gd name="T7" fmla="*/ 0 h 37"/>
                <a:gd name="T8" fmla="*/ 8 w 270"/>
                <a:gd name="T9" fmla="*/ 21 h 37"/>
                <a:gd name="T10" fmla="*/ 17 w 270"/>
                <a:gd name="T11" fmla="*/ 24 h 37"/>
                <a:gd name="T12" fmla="*/ 8 w 270"/>
                <a:gd name="T13" fmla="*/ 21 h 37"/>
                <a:gd name="T14" fmla="*/ 4 w 270"/>
                <a:gd name="T15" fmla="*/ 23 h 37"/>
                <a:gd name="T16" fmla="*/ 1 w 270"/>
                <a:gd name="T17" fmla="*/ 24 h 37"/>
                <a:gd name="T18" fmla="*/ 0 w 270"/>
                <a:gd name="T19" fmla="*/ 27 h 37"/>
                <a:gd name="T20" fmla="*/ 0 w 270"/>
                <a:gd name="T21" fmla="*/ 30 h 37"/>
                <a:gd name="T22" fmla="*/ 0 w 270"/>
                <a:gd name="T23" fmla="*/ 33 h 37"/>
                <a:gd name="T24" fmla="*/ 3 w 270"/>
                <a:gd name="T25" fmla="*/ 36 h 37"/>
                <a:gd name="T26" fmla="*/ 5 w 270"/>
                <a:gd name="T27" fmla="*/ 37 h 37"/>
                <a:gd name="T28" fmla="*/ 10 w 270"/>
                <a:gd name="T29" fmla="*/ 37 h 37"/>
                <a:gd name="T30" fmla="*/ 1 w 270"/>
                <a:gd name="T31" fmla="*/ 34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0"/>
                <a:gd name="T49" fmla="*/ 0 h 37"/>
                <a:gd name="T50" fmla="*/ 270 w 270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0" h="37">
                  <a:moveTo>
                    <a:pt x="1" y="34"/>
                  </a:moveTo>
                  <a:lnTo>
                    <a:pt x="10" y="37"/>
                  </a:lnTo>
                  <a:lnTo>
                    <a:pt x="270" y="16"/>
                  </a:lnTo>
                  <a:lnTo>
                    <a:pt x="268" y="0"/>
                  </a:lnTo>
                  <a:lnTo>
                    <a:pt x="8" y="21"/>
                  </a:lnTo>
                  <a:lnTo>
                    <a:pt x="17" y="24"/>
                  </a:lnTo>
                  <a:lnTo>
                    <a:pt x="8" y="21"/>
                  </a:lnTo>
                  <a:lnTo>
                    <a:pt x="4" y="23"/>
                  </a:lnTo>
                  <a:lnTo>
                    <a:pt x="1" y="24"/>
                  </a:lnTo>
                  <a:lnTo>
                    <a:pt x="0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3" y="36"/>
                  </a:lnTo>
                  <a:lnTo>
                    <a:pt x="5" y="37"/>
                  </a:lnTo>
                  <a:lnTo>
                    <a:pt x="10" y="37"/>
                  </a:lnTo>
                  <a:lnTo>
                    <a:pt x="1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5" name="Freeform 464"/>
            <p:cNvSpPr>
              <a:spLocks/>
            </p:cNvSpPr>
            <p:nvPr/>
          </p:nvSpPr>
          <p:spPr bwMode="auto">
            <a:xfrm>
              <a:off x="4340" y="2607"/>
              <a:ext cx="24" cy="35"/>
            </a:xfrm>
            <a:custGeom>
              <a:avLst/>
              <a:gdLst>
                <a:gd name="T0" fmla="*/ 14 w 24"/>
                <a:gd name="T1" fmla="*/ 0 h 35"/>
                <a:gd name="T2" fmla="*/ 7 w 24"/>
                <a:gd name="T3" fmla="*/ 4 h 35"/>
                <a:gd name="T4" fmla="*/ 5 w 24"/>
                <a:gd name="T5" fmla="*/ 7 h 35"/>
                <a:gd name="T6" fmla="*/ 2 w 24"/>
                <a:gd name="T7" fmla="*/ 11 h 35"/>
                <a:gd name="T8" fmla="*/ 2 w 24"/>
                <a:gd name="T9" fmla="*/ 15 h 35"/>
                <a:gd name="T10" fmla="*/ 0 w 24"/>
                <a:gd name="T11" fmla="*/ 20 h 35"/>
                <a:gd name="T12" fmla="*/ 2 w 24"/>
                <a:gd name="T13" fmla="*/ 24 h 35"/>
                <a:gd name="T14" fmla="*/ 2 w 24"/>
                <a:gd name="T15" fmla="*/ 28 h 35"/>
                <a:gd name="T16" fmla="*/ 5 w 24"/>
                <a:gd name="T17" fmla="*/ 31 h 35"/>
                <a:gd name="T18" fmla="*/ 7 w 24"/>
                <a:gd name="T19" fmla="*/ 35 h 35"/>
                <a:gd name="T20" fmla="*/ 23 w 24"/>
                <a:gd name="T21" fmla="*/ 25 h 35"/>
                <a:gd name="T22" fmla="*/ 21 w 24"/>
                <a:gd name="T23" fmla="*/ 24 h 35"/>
                <a:gd name="T24" fmla="*/ 20 w 24"/>
                <a:gd name="T25" fmla="*/ 22 h 35"/>
                <a:gd name="T26" fmla="*/ 20 w 24"/>
                <a:gd name="T27" fmla="*/ 21 h 35"/>
                <a:gd name="T28" fmla="*/ 20 w 24"/>
                <a:gd name="T29" fmla="*/ 20 h 35"/>
                <a:gd name="T30" fmla="*/ 20 w 24"/>
                <a:gd name="T31" fmla="*/ 18 h 35"/>
                <a:gd name="T32" fmla="*/ 20 w 24"/>
                <a:gd name="T33" fmla="*/ 17 h 35"/>
                <a:gd name="T34" fmla="*/ 21 w 24"/>
                <a:gd name="T35" fmla="*/ 15 h 35"/>
                <a:gd name="T36" fmla="*/ 23 w 24"/>
                <a:gd name="T37" fmla="*/ 14 h 35"/>
                <a:gd name="T38" fmla="*/ 14 w 24"/>
                <a:gd name="T39" fmla="*/ 17 h 35"/>
                <a:gd name="T40" fmla="*/ 23 w 24"/>
                <a:gd name="T41" fmla="*/ 14 h 35"/>
                <a:gd name="T42" fmla="*/ 24 w 24"/>
                <a:gd name="T43" fmla="*/ 10 h 35"/>
                <a:gd name="T44" fmla="*/ 24 w 24"/>
                <a:gd name="T45" fmla="*/ 7 h 35"/>
                <a:gd name="T46" fmla="*/ 23 w 24"/>
                <a:gd name="T47" fmla="*/ 4 h 35"/>
                <a:gd name="T48" fmla="*/ 20 w 24"/>
                <a:gd name="T49" fmla="*/ 3 h 35"/>
                <a:gd name="T50" fmla="*/ 17 w 24"/>
                <a:gd name="T51" fmla="*/ 1 h 35"/>
                <a:gd name="T52" fmla="*/ 14 w 24"/>
                <a:gd name="T53" fmla="*/ 0 h 35"/>
                <a:gd name="T54" fmla="*/ 10 w 24"/>
                <a:gd name="T55" fmla="*/ 1 h 35"/>
                <a:gd name="T56" fmla="*/ 7 w 24"/>
                <a:gd name="T57" fmla="*/ 4 h 35"/>
                <a:gd name="T58" fmla="*/ 14 w 24"/>
                <a:gd name="T59" fmla="*/ 0 h 3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"/>
                <a:gd name="T91" fmla="*/ 0 h 35"/>
                <a:gd name="T92" fmla="*/ 24 w 24"/>
                <a:gd name="T93" fmla="*/ 35 h 3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" h="35">
                  <a:moveTo>
                    <a:pt x="14" y="0"/>
                  </a:moveTo>
                  <a:lnTo>
                    <a:pt x="7" y="4"/>
                  </a:lnTo>
                  <a:lnTo>
                    <a:pt x="5" y="7"/>
                  </a:lnTo>
                  <a:lnTo>
                    <a:pt x="2" y="11"/>
                  </a:lnTo>
                  <a:lnTo>
                    <a:pt x="2" y="15"/>
                  </a:lnTo>
                  <a:lnTo>
                    <a:pt x="0" y="20"/>
                  </a:lnTo>
                  <a:lnTo>
                    <a:pt x="2" y="24"/>
                  </a:lnTo>
                  <a:lnTo>
                    <a:pt x="2" y="28"/>
                  </a:lnTo>
                  <a:lnTo>
                    <a:pt x="5" y="31"/>
                  </a:lnTo>
                  <a:lnTo>
                    <a:pt x="7" y="35"/>
                  </a:lnTo>
                  <a:lnTo>
                    <a:pt x="23" y="25"/>
                  </a:lnTo>
                  <a:lnTo>
                    <a:pt x="21" y="24"/>
                  </a:lnTo>
                  <a:lnTo>
                    <a:pt x="20" y="22"/>
                  </a:lnTo>
                  <a:lnTo>
                    <a:pt x="20" y="21"/>
                  </a:lnTo>
                  <a:lnTo>
                    <a:pt x="20" y="20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1" y="15"/>
                  </a:lnTo>
                  <a:lnTo>
                    <a:pt x="23" y="14"/>
                  </a:lnTo>
                  <a:lnTo>
                    <a:pt x="14" y="17"/>
                  </a:lnTo>
                  <a:lnTo>
                    <a:pt x="23" y="14"/>
                  </a:lnTo>
                  <a:lnTo>
                    <a:pt x="24" y="10"/>
                  </a:lnTo>
                  <a:lnTo>
                    <a:pt x="24" y="7"/>
                  </a:lnTo>
                  <a:lnTo>
                    <a:pt x="23" y="4"/>
                  </a:lnTo>
                  <a:lnTo>
                    <a:pt x="20" y="3"/>
                  </a:lnTo>
                  <a:lnTo>
                    <a:pt x="17" y="1"/>
                  </a:lnTo>
                  <a:lnTo>
                    <a:pt x="14" y="0"/>
                  </a:lnTo>
                  <a:lnTo>
                    <a:pt x="10" y="1"/>
                  </a:lnTo>
                  <a:lnTo>
                    <a:pt x="7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6" name="Freeform 465"/>
            <p:cNvSpPr>
              <a:spLocks/>
            </p:cNvSpPr>
            <p:nvPr/>
          </p:nvSpPr>
          <p:spPr bwMode="auto">
            <a:xfrm>
              <a:off x="4354" y="2608"/>
              <a:ext cx="270" cy="37"/>
            </a:xfrm>
            <a:custGeom>
              <a:avLst/>
              <a:gdLst>
                <a:gd name="T0" fmla="*/ 267 w 270"/>
                <a:gd name="T1" fmla="*/ 2 h 37"/>
                <a:gd name="T2" fmla="*/ 260 w 270"/>
                <a:gd name="T3" fmla="*/ 0 h 37"/>
                <a:gd name="T4" fmla="*/ 0 w 270"/>
                <a:gd name="T5" fmla="*/ 21 h 37"/>
                <a:gd name="T6" fmla="*/ 2 w 270"/>
                <a:gd name="T7" fmla="*/ 37 h 37"/>
                <a:gd name="T8" fmla="*/ 262 w 270"/>
                <a:gd name="T9" fmla="*/ 16 h 37"/>
                <a:gd name="T10" fmla="*/ 256 w 270"/>
                <a:gd name="T11" fmla="*/ 13 h 37"/>
                <a:gd name="T12" fmla="*/ 262 w 270"/>
                <a:gd name="T13" fmla="*/ 16 h 37"/>
                <a:gd name="T14" fmla="*/ 266 w 270"/>
                <a:gd name="T15" fmla="*/ 14 h 37"/>
                <a:gd name="T16" fmla="*/ 269 w 270"/>
                <a:gd name="T17" fmla="*/ 13 h 37"/>
                <a:gd name="T18" fmla="*/ 270 w 270"/>
                <a:gd name="T19" fmla="*/ 10 h 37"/>
                <a:gd name="T20" fmla="*/ 270 w 270"/>
                <a:gd name="T21" fmla="*/ 7 h 37"/>
                <a:gd name="T22" fmla="*/ 270 w 270"/>
                <a:gd name="T23" fmla="*/ 4 h 37"/>
                <a:gd name="T24" fmla="*/ 267 w 270"/>
                <a:gd name="T25" fmla="*/ 2 h 37"/>
                <a:gd name="T26" fmla="*/ 265 w 270"/>
                <a:gd name="T27" fmla="*/ 0 h 37"/>
                <a:gd name="T28" fmla="*/ 260 w 270"/>
                <a:gd name="T29" fmla="*/ 0 h 37"/>
                <a:gd name="T30" fmla="*/ 267 w 270"/>
                <a:gd name="T31" fmla="*/ 2 h 3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0"/>
                <a:gd name="T49" fmla="*/ 0 h 37"/>
                <a:gd name="T50" fmla="*/ 270 w 270"/>
                <a:gd name="T51" fmla="*/ 37 h 3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0" h="37">
                  <a:moveTo>
                    <a:pt x="267" y="2"/>
                  </a:moveTo>
                  <a:lnTo>
                    <a:pt x="260" y="0"/>
                  </a:lnTo>
                  <a:lnTo>
                    <a:pt x="0" y="21"/>
                  </a:lnTo>
                  <a:lnTo>
                    <a:pt x="2" y="37"/>
                  </a:lnTo>
                  <a:lnTo>
                    <a:pt x="262" y="16"/>
                  </a:lnTo>
                  <a:lnTo>
                    <a:pt x="256" y="13"/>
                  </a:lnTo>
                  <a:lnTo>
                    <a:pt x="262" y="16"/>
                  </a:lnTo>
                  <a:lnTo>
                    <a:pt x="266" y="14"/>
                  </a:lnTo>
                  <a:lnTo>
                    <a:pt x="269" y="13"/>
                  </a:lnTo>
                  <a:lnTo>
                    <a:pt x="270" y="10"/>
                  </a:lnTo>
                  <a:lnTo>
                    <a:pt x="270" y="7"/>
                  </a:lnTo>
                  <a:lnTo>
                    <a:pt x="270" y="4"/>
                  </a:lnTo>
                  <a:lnTo>
                    <a:pt x="267" y="2"/>
                  </a:lnTo>
                  <a:lnTo>
                    <a:pt x="265" y="0"/>
                  </a:lnTo>
                  <a:lnTo>
                    <a:pt x="260" y="0"/>
                  </a:lnTo>
                  <a:lnTo>
                    <a:pt x="26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7" name="Freeform 466"/>
            <p:cNvSpPr>
              <a:spLocks/>
            </p:cNvSpPr>
            <p:nvPr/>
          </p:nvSpPr>
          <p:spPr bwMode="auto">
            <a:xfrm>
              <a:off x="4606" y="2610"/>
              <a:ext cx="25" cy="41"/>
            </a:xfrm>
            <a:custGeom>
              <a:avLst/>
              <a:gdLst>
                <a:gd name="T0" fmla="*/ 11 w 25"/>
                <a:gd name="T1" fmla="*/ 41 h 41"/>
                <a:gd name="T2" fmla="*/ 17 w 25"/>
                <a:gd name="T3" fmla="*/ 39 h 41"/>
                <a:gd name="T4" fmla="*/ 19 w 25"/>
                <a:gd name="T5" fmla="*/ 35 h 41"/>
                <a:gd name="T6" fmla="*/ 22 w 25"/>
                <a:gd name="T7" fmla="*/ 29 h 41"/>
                <a:gd name="T8" fmla="*/ 25 w 25"/>
                <a:gd name="T9" fmla="*/ 25 h 41"/>
                <a:gd name="T10" fmla="*/ 25 w 25"/>
                <a:gd name="T11" fmla="*/ 19 h 41"/>
                <a:gd name="T12" fmla="*/ 25 w 25"/>
                <a:gd name="T13" fmla="*/ 14 h 41"/>
                <a:gd name="T14" fmla="*/ 24 w 25"/>
                <a:gd name="T15" fmla="*/ 8 h 41"/>
                <a:gd name="T16" fmla="*/ 19 w 25"/>
                <a:gd name="T17" fmla="*/ 4 h 41"/>
                <a:gd name="T18" fmla="*/ 15 w 25"/>
                <a:gd name="T19" fmla="*/ 0 h 41"/>
                <a:gd name="T20" fmla="*/ 4 w 25"/>
                <a:gd name="T21" fmla="*/ 11 h 41"/>
                <a:gd name="T22" fmla="*/ 4 w 25"/>
                <a:gd name="T23" fmla="*/ 12 h 41"/>
                <a:gd name="T24" fmla="*/ 6 w 25"/>
                <a:gd name="T25" fmla="*/ 14 h 41"/>
                <a:gd name="T26" fmla="*/ 7 w 25"/>
                <a:gd name="T27" fmla="*/ 17 h 41"/>
                <a:gd name="T28" fmla="*/ 7 w 25"/>
                <a:gd name="T29" fmla="*/ 19 h 41"/>
                <a:gd name="T30" fmla="*/ 6 w 25"/>
                <a:gd name="T31" fmla="*/ 21 h 41"/>
                <a:gd name="T32" fmla="*/ 6 w 25"/>
                <a:gd name="T33" fmla="*/ 24 h 41"/>
                <a:gd name="T34" fmla="*/ 4 w 25"/>
                <a:gd name="T35" fmla="*/ 26 h 41"/>
                <a:gd name="T36" fmla="*/ 3 w 25"/>
                <a:gd name="T37" fmla="*/ 28 h 41"/>
                <a:gd name="T38" fmla="*/ 8 w 25"/>
                <a:gd name="T39" fmla="*/ 25 h 41"/>
                <a:gd name="T40" fmla="*/ 3 w 25"/>
                <a:gd name="T41" fmla="*/ 28 h 41"/>
                <a:gd name="T42" fmla="*/ 0 w 25"/>
                <a:gd name="T43" fmla="*/ 31 h 41"/>
                <a:gd name="T44" fmla="*/ 0 w 25"/>
                <a:gd name="T45" fmla="*/ 34 h 41"/>
                <a:gd name="T46" fmla="*/ 1 w 25"/>
                <a:gd name="T47" fmla="*/ 36 h 41"/>
                <a:gd name="T48" fmla="*/ 3 w 25"/>
                <a:gd name="T49" fmla="*/ 39 h 41"/>
                <a:gd name="T50" fmla="*/ 6 w 25"/>
                <a:gd name="T51" fmla="*/ 41 h 41"/>
                <a:gd name="T52" fmla="*/ 10 w 25"/>
                <a:gd name="T53" fmla="*/ 41 h 41"/>
                <a:gd name="T54" fmla="*/ 13 w 25"/>
                <a:gd name="T55" fmla="*/ 41 h 41"/>
                <a:gd name="T56" fmla="*/ 17 w 25"/>
                <a:gd name="T57" fmla="*/ 39 h 41"/>
                <a:gd name="T58" fmla="*/ 11 w 25"/>
                <a:gd name="T59" fmla="*/ 41 h 4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41"/>
                <a:gd name="T92" fmla="*/ 25 w 25"/>
                <a:gd name="T93" fmla="*/ 41 h 4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41">
                  <a:moveTo>
                    <a:pt x="11" y="41"/>
                  </a:moveTo>
                  <a:lnTo>
                    <a:pt x="17" y="39"/>
                  </a:lnTo>
                  <a:lnTo>
                    <a:pt x="19" y="35"/>
                  </a:lnTo>
                  <a:lnTo>
                    <a:pt x="22" y="29"/>
                  </a:lnTo>
                  <a:lnTo>
                    <a:pt x="25" y="25"/>
                  </a:lnTo>
                  <a:lnTo>
                    <a:pt x="25" y="19"/>
                  </a:lnTo>
                  <a:lnTo>
                    <a:pt x="25" y="14"/>
                  </a:lnTo>
                  <a:lnTo>
                    <a:pt x="24" y="8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4" y="11"/>
                  </a:lnTo>
                  <a:lnTo>
                    <a:pt x="4" y="12"/>
                  </a:lnTo>
                  <a:lnTo>
                    <a:pt x="6" y="14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4" y="26"/>
                  </a:lnTo>
                  <a:lnTo>
                    <a:pt x="3" y="28"/>
                  </a:lnTo>
                  <a:lnTo>
                    <a:pt x="8" y="25"/>
                  </a:lnTo>
                  <a:lnTo>
                    <a:pt x="3" y="28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1" y="36"/>
                  </a:lnTo>
                  <a:lnTo>
                    <a:pt x="3" y="39"/>
                  </a:lnTo>
                  <a:lnTo>
                    <a:pt x="6" y="41"/>
                  </a:lnTo>
                  <a:lnTo>
                    <a:pt x="10" y="41"/>
                  </a:lnTo>
                  <a:lnTo>
                    <a:pt x="13" y="41"/>
                  </a:lnTo>
                  <a:lnTo>
                    <a:pt x="17" y="39"/>
                  </a:lnTo>
                  <a:lnTo>
                    <a:pt x="11" y="4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8" name="Freeform 467"/>
            <p:cNvSpPr>
              <a:spLocks/>
            </p:cNvSpPr>
            <p:nvPr/>
          </p:nvSpPr>
          <p:spPr bwMode="auto">
            <a:xfrm>
              <a:off x="4346" y="2635"/>
              <a:ext cx="271" cy="43"/>
            </a:xfrm>
            <a:custGeom>
              <a:avLst/>
              <a:gdLst>
                <a:gd name="T0" fmla="*/ 1 w 271"/>
                <a:gd name="T1" fmla="*/ 38 h 43"/>
                <a:gd name="T2" fmla="*/ 10 w 271"/>
                <a:gd name="T3" fmla="*/ 43 h 43"/>
                <a:gd name="T4" fmla="*/ 271 w 271"/>
                <a:gd name="T5" fmla="*/ 16 h 43"/>
                <a:gd name="T6" fmla="*/ 268 w 271"/>
                <a:gd name="T7" fmla="*/ 0 h 43"/>
                <a:gd name="T8" fmla="*/ 7 w 271"/>
                <a:gd name="T9" fmla="*/ 26 h 43"/>
                <a:gd name="T10" fmla="*/ 17 w 271"/>
                <a:gd name="T11" fmla="*/ 30 h 43"/>
                <a:gd name="T12" fmla="*/ 7 w 271"/>
                <a:gd name="T13" fmla="*/ 26 h 43"/>
                <a:gd name="T14" fmla="*/ 4 w 271"/>
                <a:gd name="T15" fmla="*/ 27 h 43"/>
                <a:gd name="T16" fmla="*/ 1 w 271"/>
                <a:gd name="T17" fmla="*/ 30 h 43"/>
                <a:gd name="T18" fmla="*/ 0 w 271"/>
                <a:gd name="T19" fmla="*/ 33 h 43"/>
                <a:gd name="T20" fmla="*/ 0 w 271"/>
                <a:gd name="T21" fmla="*/ 36 h 43"/>
                <a:gd name="T22" fmla="*/ 0 w 271"/>
                <a:gd name="T23" fmla="*/ 38 h 43"/>
                <a:gd name="T24" fmla="*/ 3 w 271"/>
                <a:gd name="T25" fmla="*/ 40 h 43"/>
                <a:gd name="T26" fmla="*/ 5 w 271"/>
                <a:gd name="T27" fmla="*/ 41 h 43"/>
                <a:gd name="T28" fmla="*/ 10 w 271"/>
                <a:gd name="T29" fmla="*/ 43 h 43"/>
                <a:gd name="T30" fmla="*/ 1 w 271"/>
                <a:gd name="T31" fmla="*/ 38 h 4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1"/>
                <a:gd name="T49" fmla="*/ 0 h 43"/>
                <a:gd name="T50" fmla="*/ 271 w 271"/>
                <a:gd name="T51" fmla="*/ 43 h 4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1" h="43">
                  <a:moveTo>
                    <a:pt x="1" y="38"/>
                  </a:moveTo>
                  <a:lnTo>
                    <a:pt x="10" y="43"/>
                  </a:lnTo>
                  <a:lnTo>
                    <a:pt x="271" y="16"/>
                  </a:lnTo>
                  <a:lnTo>
                    <a:pt x="268" y="0"/>
                  </a:lnTo>
                  <a:lnTo>
                    <a:pt x="7" y="26"/>
                  </a:lnTo>
                  <a:lnTo>
                    <a:pt x="17" y="30"/>
                  </a:lnTo>
                  <a:lnTo>
                    <a:pt x="7" y="26"/>
                  </a:lnTo>
                  <a:lnTo>
                    <a:pt x="4" y="27"/>
                  </a:lnTo>
                  <a:lnTo>
                    <a:pt x="1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10" y="43"/>
                  </a:lnTo>
                  <a:lnTo>
                    <a:pt x="1" y="3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79" name="Freeform 468"/>
            <p:cNvSpPr>
              <a:spLocks/>
            </p:cNvSpPr>
            <p:nvPr/>
          </p:nvSpPr>
          <p:spPr bwMode="auto">
            <a:xfrm>
              <a:off x="4340" y="2629"/>
              <a:ext cx="24" cy="44"/>
            </a:xfrm>
            <a:custGeom>
              <a:avLst/>
              <a:gdLst>
                <a:gd name="T0" fmla="*/ 14 w 24"/>
                <a:gd name="T1" fmla="*/ 0 h 44"/>
                <a:gd name="T2" fmla="*/ 6 w 24"/>
                <a:gd name="T3" fmla="*/ 5 h 44"/>
                <a:gd name="T4" fmla="*/ 3 w 24"/>
                <a:gd name="T5" fmla="*/ 9 h 44"/>
                <a:gd name="T6" fmla="*/ 2 w 24"/>
                <a:gd name="T7" fmla="*/ 15 h 44"/>
                <a:gd name="T8" fmla="*/ 0 w 24"/>
                <a:gd name="T9" fmla="*/ 19 h 44"/>
                <a:gd name="T10" fmla="*/ 0 w 24"/>
                <a:gd name="T11" fmla="*/ 25 h 44"/>
                <a:gd name="T12" fmla="*/ 0 w 24"/>
                <a:gd name="T13" fmla="*/ 30 h 44"/>
                <a:gd name="T14" fmla="*/ 2 w 24"/>
                <a:gd name="T15" fmla="*/ 34 h 44"/>
                <a:gd name="T16" fmla="*/ 3 w 24"/>
                <a:gd name="T17" fmla="*/ 40 h 44"/>
                <a:gd name="T18" fmla="*/ 7 w 24"/>
                <a:gd name="T19" fmla="*/ 44 h 44"/>
                <a:gd name="T20" fmla="*/ 23 w 24"/>
                <a:gd name="T21" fmla="*/ 36 h 44"/>
                <a:gd name="T22" fmla="*/ 21 w 24"/>
                <a:gd name="T23" fmla="*/ 33 h 44"/>
                <a:gd name="T24" fmla="*/ 20 w 24"/>
                <a:gd name="T25" fmla="*/ 30 h 44"/>
                <a:gd name="T26" fmla="*/ 18 w 24"/>
                <a:gd name="T27" fmla="*/ 27 h 44"/>
                <a:gd name="T28" fmla="*/ 18 w 24"/>
                <a:gd name="T29" fmla="*/ 25 h 44"/>
                <a:gd name="T30" fmla="*/ 18 w 24"/>
                <a:gd name="T31" fmla="*/ 22 h 44"/>
                <a:gd name="T32" fmla="*/ 20 w 24"/>
                <a:gd name="T33" fmla="*/ 19 h 44"/>
                <a:gd name="T34" fmla="*/ 21 w 24"/>
                <a:gd name="T35" fmla="*/ 15 h 44"/>
                <a:gd name="T36" fmla="*/ 23 w 24"/>
                <a:gd name="T37" fmla="*/ 12 h 44"/>
                <a:gd name="T38" fmla="*/ 16 w 24"/>
                <a:gd name="T39" fmla="*/ 16 h 44"/>
                <a:gd name="T40" fmla="*/ 23 w 24"/>
                <a:gd name="T41" fmla="*/ 12 h 44"/>
                <a:gd name="T42" fmla="*/ 24 w 24"/>
                <a:gd name="T43" fmla="*/ 9 h 44"/>
                <a:gd name="T44" fmla="*/ 24 w 24"/>
                <a:gd name="T45" fmla="*/ 6 h 44"/>
                <a:gd name="T46" fmla="*/ 23 w 24"/>
                <a:gd name="T47" fmla="*/ 3 h 44"/>
                <a:gd name="T48" fmla="*/ 20 w 24"/>
                <a:gd name="T49" fmla="*/ 2 h 44"/>
                <a:gd name="T50" fmla="*/ 16 w 24"/>
                <a:gd name="T51" fmla="*/ 0 h 44"/>
                <a:gd name="T52" fmla="*/ 13 w 24"/>
                <a:gd name="T53" fmla="*/ 0 h 44"/>
                <a:gd name="T54" fmla="*/ 9 w 24"/>
                <a:gd name="T55" fmla="*/ 2 h 44"/>
                <a:gd name="T56" fmla="*/ 6 w 24"/>
                <a:gd name="T57" fmla="*/ 5 h 44"/>
                <a:gd name="T58" fmla="*/ 14 w 24"/>
                <a:gd name="T59" fmla="*/ 0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"/>
                <a:gd name="T91" fmla="*/ 0 h 44"/>
                <a:gd name="T92" fmla="*/ 24 w 24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" h="44">
                  <a:moveTo>
                    <a:pt x="14" y="0"/>
                  </a:moveTo>
                  <a:lnTo>
                    <a:pt x="6" y="5"/>
                  </a:lnTo>
                  <a:lnTo>
                    <a:pt x="3" y="9"/>
                  </a:lnTo>
                  <a:lnTo>
                    <a:pt x="2" y="15"/>
                  </a:lnTo>
                  <a:lnTo>
                    <a:pt x="0" y="19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2" y="34"/>
                  </a:lnTo>
                  <a:lnTo>
                    <a:pt x="3" y="40"/>
                  </a:lnTo>
                  <a:lnTo>
                    <a:pt x="7" y="44"/>
                  </a:lnTo>
                  <a:lnTo>
                    <a:pt x="23" y="36"/>
                  </a:lnTo>
                  <a:lnTo>
                    <a:pt x="21" y="33"/>
                  </a:lnTo>
                  <a:lnTo>
                    <a:pt x="20" y="30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8" y="22"/>
                  </a:lnTo>
                  <a:lnTo>
                    <a:pt x="20" y="19"/>
                  </a:lnTo>
                  <a:lnTo>
                    <a:pt x="21" y="15"/>
                  </a:lnTo>
                  <a:lnTo>
                    <a:pt x="23" y="12"/>
                  </a:lnTo>
                  <a:lnTo>
                    <a:pt x="16" y="16"/>
                  </a:lnTo>
                  <a:lnTo>
                    <a:pt x="23" y="12"/>
                  </a:lnTo>
                  <a:lnTo>
                    <a:pt x="24" y="9"/>
                  </a:lnTo>
                  <a:lnTo>
                    <a:pt x="24" y="6"/>
                  </a:lnTo>
                  <a:lnTo>
                    <a:pt x="23" y="3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6" y="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0" name="Freeform 469"/>
            <p:cNvSpPr>
              <a:spLocks/>
            </p:cNvSpPr>
            <p:nvPr/>
          </p:nvSpPr>
          <p:spPr bwMode="auto">
            <a:xfrm>
              <a:off x="4353" y="2636"/>
              <a:ext cx="272" cy="42"/>
            </a:xfrm>
            <a:custGeom>
              <a:avLst/>
              <a:gdLst>
                <a:gd name="T0" fmla="*/ 270 w 272"/>
                <a:gd name="T1" fmla="*/ 2 h 42"/>
                <a:gd name="T2" fmla="*/ 261 w 272"/>
                <a:gd name="T3" fmla="*/ 0 h 42"/>
                <a:gd name="T4" fmla="*/ 0 w 272"/>
                <a:gd name="T5" fmla="*/ 26 h 42"/>
                <a:gd name="T6" fmla="*/ 3 w 272"/>
                <a:gd name="T7" fmla="*/ 42 h 42"/>
                <a:gd name="T8" fmla="*/ 264 w 272"/>
                <a:gd name="T9" fmla="*/ 16 h 42"/>
                <a:gd name="T10" fmla="*/ 256 w 272"/>
                <a:gd name="T11" fmla="*/ 13 h 42"/>
                <a:gd name="T12" fmla="*/ 264 w 272"/>
                <a:gd name="T13" fmla="*/ 16 h 42"/>
                <a:gd name="T14" fmla="*/ 268 w 272"/>
                <a:gd name="T15" fmla="*/ 15 h 42"/>
                <a:gd name="T16" fmla="*/ 271 w 272"/>
                <a:gd name="T17" fmla="*/ 13 h 42"/>
                <a:gd name="T18" fmla="*/ 272 w 272"/>
                <a:gd name="T19" fmla="*/ 10 h 42"/>
                <a:gd name="T20" fmla="*/ 272 w 272"/>
                <a:gd name="T21" fmla="*/ 8 h 42"/>
                <a:gd name="T22" fmla="*/ 271 w 272"/>
                <a:gd name="T23" fmla="*/ 5 h 42"/>
                <a:gd name="T24" fmla="*/ 270 w 272"/>
                <a:gd name="T25" fmla="*/ 2 h 42"/>
                <a:gd name="T26" fmla="*/ 266 w 272"/>
                <a:gd name="T27" fmla="*/ 0 h 42"/>
                <a:gd name="T28" fmla="*/ 261 w 272"/>
                <a:gd name="T29" fmla="*/ 0 h 42"/>
                <a:gd name="T30" fmla="*/ 270 w 272"/>
                <a:gd name="T31" fmla="*/ 2 h 4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2"/>
                <a:gd name="T49" fmla="*/ 0 h 42"/>
                <a:gd name="T50" fmla="*/ 272 w 272"/>
                <a:gd name="T51" fmla="*/ 42 h 4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2" h="42">
                  <a:moveTo>
                    <a:pt x="270" y="2"/>
                  </a:moveTo>
                  <a:lnTo>
                    <a:pt x="261" y="0"/>
                  </a:lnTo>
                  <a:lnTo>
                    <a:pt x="0" y="26"/>
                  </a:lnTo>
                  <a:lnTo>
                    <a:pt x="3" y="42"/>
                  </a:lnTo>
                  <a:lnTo>
                    <a:pt x="264" y="16"/>
                  </a:lnTo>
                  <a:lnTo>
                    <a:pt x="256" y="13"/>
                  </a:lnTo>
                  <a:lnTo>
                    <a:pt x="264" y="16"/>
                  </a:lnTo>
                  <a:lnTo>
                    <a:pt x="268" y="15"/>
                  </a:lnTo>
                  <a:lnTo>
                    <a:pt x="271" y="13"/>
                  </a:lnTo>
                  <a:lnTo>
                    <a:pt x="272" y="10"/>
                  </a:lnTo>
                  <a:lnTo>
                    <a:pt x="272" y="8"/>
                  </a:lnTo>
                  <a:lnTo>
                    <a:pt x="271" y="5"/>
                  </a:lnTo>
                  <a:lnTo>
                    <a:pt x="270" y="2"/>
                  </a:lnTo>
                  <a:lnTo>
                    <a:pt x="266" y="0"/>
                  </a:lnTo>
                  <a:lnTo>
                    <a:pt x="261" y="0"/>
                  </a:lnTo>
                  <a:lnTo>
                    <a:pt x="27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1" name="Freeform 470"/>
            <p:cNvSpPr>
              <a:spLocks/>
            </p:cNvSpPr>
            <p:nvPr/>
          </p:nvSpPr>
          <p:spPr bwMode="auto">
            <a:xfrm>
              <a:off x="4606" y="2638"/>
              <a:ext cx="26" cy="50"/>
            </a:xfrm>
            <a:custGeom>
              <a:avLst/>
              <a:gdLst>
                <a:gd name="T0" fmla="*/ 11 w 26"/>
                <a:gd name="T1" fmla="*/ 50 h 50"/>
                <a:gd name="T2" fmla="*/ 17 w 26"/>
                <a:gd name="T3" fmla="*/ 47 h 50"/>
                <a:gd name="T4" fmla="*/ 21 w 26"/>
                <a:gd name="T5" fmla="*/ 41 h 50"/>
                <a:gd name="T6" fmla="*/ 24 w 26"/>
                <a:gd name="T7" fmla="*/ 35 h 50"/>
                <a:gd name="T8" fmla="*/ 25 w 26"/>
                <a:gd name="T9" fmla="*/ 30 h 50"/>
                <a:gd name="T10" fmla="*/ 26 w 26"/>
                <a:gd name="T11" fmla="*/ 23 h 50"/>
                <a:gd name="T12" fmla="*/ 25 w 26"/>
                <a:gd name="T13" fmla="*/ 17 h 50"/>
                <a:gd name="T14" fmla="*/ 24 w 26"/>
                <a:gd name="T15" fmla="*/ 11 h 50"/>
                <a:gd name="T16" fmla="*/ 21 w 26"/>
                <a:gd name="T17" fmla="*/ 6 h 50"/>
                <a:gd name="T18" fmla="*/ 17 w 26"/>
                <a:gd name="T19" fmla="*/ 0 h 50"/>
                <a:gd name="T20" fmla="*/ 3 w 26"/>
                <a:gd name="T21" fmla="*/ 11 h 50"/>
                <a:gd name="T22" fmla="*/ 4 w 26"/>
                <a:gd name="T23" fmla="*/ 14 h 50"/>
                <a:gd name="T24" fmla="*/ 6 w 26"/>
                <a:gd name="T25" fmla="*/ 16 h 50"/>
                <a:gd name="T26" fmla="*/ 7 w 26"/>
                <a:gd name="T27" fmla="*/ 20 h 50"/>
                <a:gd name="T28" fmla="*/ 7 w 26"/>
                <a:gd name="T29" fmla="*/ 23 h 50"/>
                <a:gd name="T30" fmla="*/ 7 w 26"/>
                <a:gd name="T31" fmla="*/ 27 h 50"/>
                <a:gd name="T32" fmla="*/ 6 w 26"/>
                <a:gd name="T33" fmla="*/ 31 h 50"/>
                <a:gd name="T34" fmla="*/ 4 w 26"/>
                <a:gd name="T35" fmla="*/ 34 h 50"/>
                <a:gd name="T36" fmla="*/ 3 w 26"/>
                <a:gd name="T37" fmla="*/ 37 h 50"/>
                <a:gd name="T38" fmla="*/ 8 w 26"/>
                <a:gd name="T39" fmla="*/ 34 h 50"/>
                <a:gd name="T40" fmla="*/ 3 w 26"/>
                <a:gd name="T41" fmla="*/ 37 h 50"/>
                <a:gd name="T42" fmla="*/ 1 w 26"/>
                <a:gd name="T43" fmla="*/ 40 h 50"/>
                <a:gd name="T44" fmla="*/ 0 w 26"/>
                <a:gd name="T45" fmla="*/ 43 h 50"/>
                <a:gd name="T46" fmla="*/ 1 w 26"/>
                <a:gd name="T47" fmla="*/ 45 h 50"/>
                <a:gd name="T48" fmla="*/ 4 w 26"/>
                <a:gd name="T49" fmla="*/ 48 h 50"/>
                <a:gd name="T50" fmla="*/ 7 w 26"/>
                <a:gd name="T51" fmla="*/ 50 h 50"/>
                <a:gd name="T52" fmla="*/ 11 w 26"/>
                <a:gd name="T53" fmla="*/ 50 h 50"/>
                <a:gd name="T54" fmla="*/ 14 w 26"/>
                <a:gd name="T55" fmla="*/ 48 h 50"/>
                <a:gd name="T56" fmla="*/ 17 w 26"/>
                <a:gd name="T57" fmla="*/ 47 h 50"/>
                <a:gd name="T58" fmla="*/ 11 w 26"/>
                <a:gd name="T59" fmla="*/ 50 h 5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50"/>
                <a:gd name="T92" fmla="*/ 26 w 26"/>
                <a:gd name="T93" fmla="*/ 50 h 5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50">
                  <a:moveTo>
                    <a:pt x="11" y="50"/>
                  </a:moveTo>
                  <a:lnTo>
                    <a:pt x="17" y="47"/>
                  </a:lnTo>
                  <a:lnTo>
                    <a:pt x="21" y="41"/>
                  </a:lnTo>
                  <a:lnTo>
                    <a:pt x="24" y="35"/>
                  </a:lnTo>
                  <a:lnTo>
                    <a:pt x="25" y="30"/>
                  </a:lnTo>
                  <a:lnTo>
                    <a:pt x="26" y="23"/>
                  </a:lnTo>
                  <a:lnTo>
                    <a:pt x="25" y="17"/>
                  </a:lnTo>
                  <a:lnTo>
                    <a:pt x="24" y="11"/>
                  </a:lnTo>
                  <a:lnTo>
                    <a:pt x="21" y="6"/>
                  </a:lnTo>
                  <a:lnTo>
                    <a:pt x="17" y="0"/>
                  </a:lnTo>
                  <a:lnTo>
                    <a:pt x="3" y="11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7"/>
                  </a:lnTo>
                  <a:lnTo>
                    <a:pt x="6" y="31"/>
                  </a:lnTo>
                  <a:lnTo>
                    <a:pt x="4" y="34"/>
                  </a:lnTo>
                  <a:lnTo>
                    <a:pt x="3" y="37"/>
                  </a:lnTo>
                  <a:lnTo>
                    <a:pt x="8" y="34"/>
                  </a:lnTo>
                  <a:lnTo>
                    <a:pt x="3" y="37"/>
                  </a:lnTo>
                  <a:lnTo>
                    <a:pt x="1" y="40"/>
                  </a:lnTo>
                  <a:lnTo>
                    <a:pt x="0" y="43"/>
                  </a:lnTo>
                  <a:lnTo>
                    <a:pt x="1" y="45"/>
                  </a:lnTo>
                  <a:lnTo>
                    <a:pt x="4" y="48"/>
                  </a:lnTo>
                  <a:lnTo>
                    <a:pt x="7" y="50"/>
                  </a:lnTo>
                  <a:lnTo>
                    <a:pt x="11" y="50"/>
                  </a:lnTo>
                  <a:lnTo>
                    <a:pt x="14" y="48"/>
                  </a:lnTo>
                  <a:lnTo>
                    <a:pt x="17" y="47"/>
                  </a:lnTo>
                  <a:lnTo>
                    <a:pt x="11" y="5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2" name="Freeform 471"/>
            <p:cNvSpPr>
              <a:spLocks/>
            </p:cNvSpPr>
            <p:nvPr/>
          </p:nvSpPr>
          <p:spPr bwMode="auto">
            <a:xfrm>
              <a:off x="4346" y="2672"/>
              <a:ext cx="271" cy="41"/>
            </a:xfrm>
            <a:custGeom>
              <a:avLst/>
              <a:gdLst>
                <a:gd name="T0" fmla="*/ 0 w 271"/>
                <a:gd name="T1" fmla="*/ 37 h 41"/>
                <a:gd name="T2" fmla="*/ 10 w 271"/>
                <a:gd name="T3" fmla="*/ 41 h 41"/>
                <a:gd name="T4" fmla="*/ 271 w 271"/>
                <a:gd name="T5" fmla="*/ 16 h 41"/>
                <a:gd name="T6" fmla="*/ 268 w 271"/>
                <a:gd name="T7" fmla="*/ 0 h 41"/>
                <a:gd name="T8" fmla="*/ 7 w 271"/>
                <a:gd name="T9" fmla="*/ 26 h 41"/>
                <a:gd name="T10" fmla="*/ 17 w 271"/>
                <a:gd name="T11" fmla="*/ 30 h 41"/>
                <a:gd name="T12" fmla="*/ 7 w 271"/>
                <a:gd name="T13" fmla="*/ 26 h 41"/>
                <a:gd name="T14" fmla="*/ 4 w 271"/>
                <a:gd name="T15" fmla="*/ 27 h 41"/>
                <a:gd name="T16" fmla="*/ 1 w 271"/>
                <a:gd name="T17" fmla="*/ 28 h 41"/>
                <a:gd name="T18" fmla="*/ 0 w 271"/>
                <a:gd name="T19" fmla="*/ 31 h 41"/>
                <a:gd name="T20" fmla="*/ 0 w 271"/>
                <a:gd name="T21" fmla="*/ 34 h 41"/>
                <a:gd name="T22" fmla="*/ 0 w 271"/>
                <a:gd name="T23" fmla="*/ 37 h 41"/>
                <a:gd name="T24" fmla="*/ 3 w 271"/>
                <a:gd name="T25" fmla="*/ 40 h 41"/>
                <a:gd name="T26" fmla="*/ 5 w 271"/>
                <a:gd name="T27" fmla="*/ 41 h 41"/>
                <a:gd name="T28" fmla="*/ 10 w 271"/>
                <a:gd name="T29" fmla="*/ 41 h 41"/>
                <a:gd name="T30" fmla="*/ 0 w 271"/>
                <a:gd name="T31" fmla="*/ 37 h 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1"/>
                <a:gd name="T49" fmla="*/ 0 h 41"/>
                <a:gd name="T50" fmla="*/ 271 w 271"/>
                <a:gd name="T51" fmla="*/ 41 h 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1" h="41">
                  <a:moveTo>
                    <a:pt x="0" y="37"/>
                  </a:moveTo>
                  <a:lnTo>
                    <a:pt x="10" y="41"/>
                  </a:lnTo>
                  <a:lnTo>
                    <a:pt x="271" y="16"/>
                  </a:lnTo>
                  <a:lnTo>
                    <a:pt x="268" y="0"/>
                  </a:lnTo>
                  <a:lnTo>
                    <a:pt x="7" y="26"/>
                  </a:lnTo>
                  <a:lnTo>
                    <a:pt x="17" y="30"/>
                  </a:lnTo>
                  <a:lnTo>
                    <a:pt x="7" y="26"/>
                  </a:lnTo>
                  <a:lnTo>
                    <a:pt x="4" y="27"/>
                  </a:lnTo>
                  <a:lnTo>
                    <a:pt x="1" y="28"/>
                  </a:lnTo>
                  <a:lnTo>
                    <a:pt x="0" y="31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3" y="40"/>
                  </a:lnTo>
                  <a:lnTo>
                    <a:pt x="5" y="41"/>
                  </a:lnTo>
                  <a:lnTo>
                    <a:pt x="10" y="41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3" name="Freeform 472"/>
            <p:cNvSpPr>
              <a:spLocks/>
            </p:cNvSpPr>
            <p:nvPr/>
          </p:nvSpPr>
          <p:spPr bwMode="auto">
            <a:xfrm>
              <a:off x="4340" y="2662"/>
              <a:ext cx="24" cy="47"/>
            </a:xfrm>
            <a:custGeom>
              <a:avLst/>
              <a:gdLst>
                <a:gd name="T0" fmla="*/ 13 w 24"/>
                <a:gd name="T1" fmla="*/ 0 h 47"/>
                <a:gd name="T2" fmla="*/ 6 w 24"/>
                <a:gd name="T3" fmla="*/ 3 h 47"/>
                <a:gd name="T4" fmla="*/ 3 w 24"/>
                <a:gd name="T5" fmla="*/ 9 h 47"/>
                <a:gd name="T6" fmla="*/ 2 w 24"/>
                <a:gd name="T7" fmla="*/ 14 h 47"/>
                <a:gd name="T8" fmla="*/ 0 w 24"/>
                <a:gd name="T9" fmla="*/ 20 h 47"/>
                <a:gd name="T10" fmla="*/ 0 w 24"/>
                <a:gd name="T11" fmla="*/ 26 h 47"/>
                <a:gd name="T12" fmla="*/ 2 w 24"/>
                <a:gd name="T13" fmla="*/ 31 h 47"/>
                <a:gd name="T14" fmla="*/ 2 w 24"/>
                <a:gd name="T15" fmla="*/ 37 h 47"/>
                <a:gd name="T16" fmla="*/ 5 w 24"/>
                <a:gd name="T17" fmla="*/ 43 h 47"/>
                <a:gd name="T18" fmla="*/ 6 w 24"/>
                <a:gd name="T19" fmla="*/ 47 h 47"/>
                <a:gd name="T20" fmla="*/ 23 w 24"/>
                <a:gd name="T21" fmla="*/ 40 h 47"/>
                <a:gd name="T22" fmla="*/ 21 w 24"/>
                <a:gd name="T23" fmla="*/ 37 h 47"/>
                <a:gd name="T24" fmla="*/ 20 w 24"/>
                <a:gd name="T25" fmla="*/ 34 h 47"/>
                <a:gd name="T26" fmla="*/ 20 w 24"/>
                <a:gd name="T27" fmla="*/ 30 h 47"/>
                <a:gd name="T28" fmla="*/ 20 w 24"/>
                <a:gd name="T29" fmla="*/ 26 h 47"/>
                <a:gd name="T30" fmla="*/ 20 w 24"/>
                <a:gd name="T31" fmla="*/ 21 h 47"/>
                <a:gd name="T32" fmla="*/ 20 w 24"/>
                <a:gd name="T33" fmla="*/ 17 h 47"/>
                <a:gd name="T34" fmla="*/ 21 w 24"/>
                <a:gd name="T35" fmla="*/ 14 h 47"/>
                <a:gd name="T36" fmla="*/ 23 w 24"/>
                <a:gd name="T37" fmla="*/ 11 h 47"/>
                <a:gd name="T38" fmla="*/ 16 w 24"/>
                <a:gd name="T39" fmla="*/ 16 h 47"/>
                <a:gd name="T40" fmla="*/ 23 w 24"/>
                <a:gd name="T41" fmla="*/ 11 h 47"/>
                <a:gd name="T42" fmla="*/ 24 w 24"/>
                <a:gd name="T43" fmla="*/ 9 h 47"/>
                <a:gd name="T44" fmla="*/ 24 w 24"/>
                <a:gd name="T45" fmla="*/ 6 h 47"/>
                <a:gd name="T46" fmla="*/ 23 w 24"/>
                <a:gd name="T47" fmla="*/ 3 h 47"/>
                <a:gd name="T48" fmla="*/ 20 w 24"/>
                <a:gd name="T49" fmla="*/ 1 h 47"/>
                <a:gd name="T50" fmla="*/ 16 w 24"/>
                <a:gd name="T51" fmla="*/ 0 h 47"/>
                <a:gd name="T52" fmla="*/ 13 w 24"/>
                <a:gd name="T53" fmla="*/ 0 h 47"/>
                <a:gd name="T54" fmla="*/ 9 w 24"/>
                <a:gd name="T55" fmla="*/ 1 h 47"/>
                <a:gd name="T56" fmla="*/ 6 w 24"/>
                <a:gd name="T57" fmla="*/ 3 h 47"/>
                <a:gd name="T58" fmla="*/ 13 w 24"/>
                <a:gd name="T59" fmla="*/ 0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"/>
                <a:gd name="T91" fmla="*/ 0 h 47"/>
                <a:gd name="T92" fmla="*/ 24 w 24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" h="47">
                  <a:moveTo>
                    <a:pt x="13" y="0"/>
                  </a:moveTo>
                  <a:lnTo>
                    <a:pt x="6" y="3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20"/>
                  </a:lnTo>
                  <a:lnTo>
                    <a:pt x="0" y="26"/>
                  </a:lnTo>
                  <a:lnTo>
                    <a:pt x="2" y="31"/>
                  </a:lnTo>
                  <a:lnTo>
                    <a:pt x="2" y="37"/>
                  </a:lnTo>
                  <a:lnTo>
                    <a:pt x="5" y="43"/>
                  </a:lnTo>
                  <a:lnTo>
                    <a:pt x="6" y="47"/>
                  </a:lnTo>
                  <a:lnTo>
                    <a:pt x="23" y="40"/>
                  </a:lnTo>
                  <a:lnTo>
                    <a:pt x="21" y="37"/>
                  </a:lnTo>
                  <a:lnTo>
                    <a:pt x="20" y="34"/>
                  </a:lnTo>
                  <a:lnTo>
                    <a:pt x="20" y="30"/>
                  </a:lnTo>
                  <a:lnTo>
                    <a:pt x="20" y="26"/>
                  </a:lnTo>
                  <a:lnTo>
                    <a:pt x="20" y="21"/>
                  </a:lnTo>
                  <a:lnTo>
                    <a:pt x="20" y="17"/>
                  </a:lnTo>
                  <a:lnTo>
                    <a:pt x="21" y="14"/>
                  </a:lnTo>
                  <a:lnTo>
                    <a:pt x="23" y="11"/>
                  </a:lnTo>
                  <a:lnTo>
                    <a:pt x="16" y="16"/>
                  </a:lnTo>
                  <a:lnTo>
                    <a:pt x="23" y="11"/>
                  </a:lnTo>
                  <a:lnTo>
                    <a:pt x="24" y="9"/>
                  </a:lnTo>
                  <a:lnTo>
                    <a:pt x="24" y="6"/>
                  </a:lnTo>
                  <a:lnTo>
                    <a:pt x="23" y="3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1"/>
                  </a:lnTo>
                  <a:lnTo>
                    <a:pt x="6" y="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4" name="Freeform 473"/>
            <p:cNvSpPr>
              <a:spLocks/>
            </p:cNvSpPr>
            <p:nvPr/>
          </p:nvSpPr>
          <p:spPr bwMode="auto">
            <a:xfrm>
              <a:off x="4353" y="2672"/>
              <a:ext cx="272" cy="41"/>
            </a:xfrm>
            <a:custGeom>
              <a:avLst/>
              <a:gdLst>
                <a:gd name="T0" fmla="*/ 270 w 272"/>
                <a:gd name="T1" fmla="*/ 3 h 41"/>
                <a:gd name="T2" fmla="*/ 261 w 272"/>
                <a:gd name="T3" fmla="*/ 0 h 41"/>
                <a:gd name="T4" fmla="*/ 0 w 272"/>
                <a:gd name="T5" fmla="*/ 26 h 41"/>
                <a:gd name="T6" fmla="*/ 3 w 272"/>
                <a:gd name="T7" fmla="*/ 41 h 41"/>
                <a:gd name="T8" fmla="*/ 264 w 272"/>
                <a:gd name="T9" fmla="*/ 16 h 41"/>
                <a:gd name="T10" fmla="*/ 256 w 272"/>
                <a:gd name="T11" fmla="*/ 13 h 41"/>
                <a:gd name="T12" fmla="*/ 264 w 272"/>
                <a:gd name="T13" fmla="*/ 16 h 41"/>
                <a:gd name="T14" fmla="*/ 268 w 272"/>
                <a:gd name="T15" fmla="*/ 14 h 41"/>
                <a:gd name="T16" fmla="*/ 271 w 272"/>
                <a:gd name="T17" fmla="*/ 13 h 41"/>
                <a:gd name="T18" fmla="*/ 272 w 272"/>
                <a:gd name="T19" fmla="*/ 10 h 41"/>
                <a:gd name="T20" fmla="*/ 272 w 272"/>
                <a:gd name="T21" fmla="*/ 7 h 41"/>
                <a:gd name="T22" fmla="*/ 271 w 272"/>
                <a:gd name="T23" fmla="*/ 4 h 41"/>
                <a:gd name="T24" fmla="*/ 270 w 272"/>
                <a:gd name="T25" fmla="*/ 1 h 41"/>
                <a:gd name="T26" fmla="*/ 266 w 272"/>
                <a:gd name="T27" fmla="*/ 0 h 41"/>
                <a:gd name="T28" fmla="*/ 261 w 272"/>
                <a:gd name="T29" fmla="*/ 0 h 41"/>
                <a:gd name="T30" fmla="*/ 270 w 272"/>
                <a:gd name="T31" fmla="*/ 3 h 4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2"/>
                <a:gd name="T49" fmla="*/ 0 h 41"/>
                <a:gd name="T50" fmla="*/ 272 w 272"/>
                <a:gd name="T51" fmla="*/ 41 h 4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2" h="41">
                  <a:moveTo>
                    <a:pt x="270" y="3"/>
                  </a:moveTo>
                  <a:lnTo>
                    <a:pt x="261" y="0"/>
                  </a:lnTo>
                  <a:lnTo>
                    <a:pt x="0" y="26"/>
                  </a:lnTo>
                  <a:lnTo>
                    <a:pt x="3" y="41"/>
                  </a:lnTo>
                  <a:lnTo>
                    <a:pt x="264" y="16"/>
                  </a:lnTo>
                  <a:lnTo>
                    <a:pt x="256" y="13"/>
                  </a:lnTo>
                  <a:lnTo>
                    <a:pt x="264" y="16"/>
                  </a:lnTo>
                  <a:lnTo>
                    <a:pt x="268" y="14"/>
                  </a:lnTo>
                  <a:lnTo>
                    <a:pt x="271" y="13"/>
                  </a:lnTo>
                  <a:lnTo>
                    <a:pt x="272" y="10"/>
                  </a:lnTo>
                  <a:lnTo>
                    <a:pt x="272" y="7"/>
                  </a:lnTo>
                  <a:lnTo>
                    <a:pt x="271" y="4"/>
                  </a:lnTo>
                  <a:lnTo>
                    <a:pt x="270" y="1"/>
                  </a:lnTo>
                  <a:lnTo>
                    <a:pt x="266" y="0"/>
                  </a:lnTo>
                  <a:lnTo>
                    <a:pt x="261" y="0"/>
                  </a:lnTo>
                  <a:lnTo>
                    <a:pt x="270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5" name="Freeform 474"/>
            <p:cNvSpPr>
              <a:spLocks/>
            </p:cNvSpPr>
            <p:nvPr/>
          </p:nvSpPr>
          <p:spPr bwMode="auto">
            <a:xfrm>
              <a:off x="4606" y="2675"/>
              <a:ext cx="26" cy="48"/>
            </a:xfrm>
            <a:custGeom>
              <a:avLst/>
              <a:gdLst>
                <a:gd name="T0" fmla="*/ 11 w 26"/>
                <a:gd name="T1" fmla="*/ 48 h 48"/>
                <a:gd name="T2" fmla="*/ 17 w 26"/>
                <a:gd name="T3" fmla="*/ 47 h 48"/>
                <a:gd name="T4" fmla="*/ 21 w 26"/>
                <a:gd name="T5" fmla="*/ 41 h 48"/>
                <a:gd name="T6" fmla="*/ 24 w 26"/>
                <a:gd name="T7" fmla="*/ 35 h 48"/>
                <a:gd name="T8" fmla="*/ 25 w 26"/>
                <a:gd name="T9" fmla="*/ 30 h 48"/>
                <a:gd name="T10" fmla="*/ 26 w 26"/>
                <a:gd name="T11" fmla="*/ 24 h 48"/>
                <a:gd name="T12" fmla="*/ 25 w 26"/>
                <a:gd name="T13" fmla="*/ 17 h 48"/>
                <a:gd name="T14" fmla="*/ 24 w 26"/>
                <a:gd name="T15" fmla="*/ 11 h 48"/>
                <a:gd name="T16" fmla="*/ 21 w 26"/>
                <a:gd name="T17" fmla="*/ 6 h 48"/>
                <a:gd name="T18" fmla="*/ 17 w 26"/>
                <a:gd name="T19" fmla="*/ 0 h 48"/>
                <a:gd name="T20" fmla="*/ 3 w 26"/>
                <a:gd name="T21" fmla="*/ 10 h 48"/>
                <a:gd name="T22" fmla="*/ 4 w 26"/>
                <a:gd name="T23" fmla="*/ 13 h 48"/>
                <a:gd name="T24" fmla="*/ 6 w 26"/>
                <a:gd name="T25" fmla="*/ 15 h 48"/>
                <a:gd name="T26" fmla="*/ 7 w 26"/>
                <a:gd name="T27" fmla="*/ 20 h 48"/>
                <a:gd name="T28" fmla="*/ 7 w 26"/>
                <a:gd name="T29" fmla="*/ 24 h 48"/>
                <a:gd name="T30" fmla="*/ 7 w 26"/>
                <a:gd name="T31" fmla="*/ 27 h 48"/>
                <a:gd name="T32" fmla="*/ 6 w 26"/>
                <a:gd name="T33" fmla="*/ 31 h 48"/>
                <a:gd name="T34" fmla="*/ 4 w 26"/>
                <a:gd name="T35" fmla="*/ 32 h 48"/>
                <a:gd name="T36" fmla="*/ 3 w 26"/>
                <a:gd name="T37" fmla="*/ 35 h 48"/>
                <a:gd name="T38" fmla="*/ 10 w 26"/>
                <a:gd name="T39" fmla="*/ 32 h 48"/>
                <a:gd name="T40" fmla="*/ 3 w 26"/>
                <a:gd name="T41" fmla="*/ 35 h 48"/>
                <a:gd name="T42" fmla="*/ 1 w 26"/>
                <a:gd name="T43" fmla="*/ 38 h 48"/>
                <a:gd name="T44" fmla="*/ 0 w 26"/>
                <a:gd name="T45" fmla="*/ 41 h 48"/>
                <a:gd name="T46" fmla="*/ 1 w 26"/>
                <a:gd name="T47" fmla="*/ 44 h 48"/>
                <a:gd name="T48" fmla="*/ 3 w 26"/>
                <a:gd name="T49" fmla="*/ 47 h 48"/>
                <a:gd name="T50" fmla="*/ 6 w 26"/>
                <a:gd name="T51" fmla="*/ 48 h 48"/>
                <a:gd name="T52" fmla="*/ 10 w 26"/>
                <a:gd name="T53" fmla="*/ 48 h 48"/>
                <a:gd name="T54" fmla="*/ 13 w 26"/>
                <a:gd name="T55" fmla="*/ 48 h 48"/>
                <a:gd name="T56" fmla="*/ 17 w 26"/>
                <a:gd name="T57" fmla="*/ 47 h 48"/>
                <a:gd name="T58" fmla="*/ 11 w 26"/>
                <a:gd name="T59" fmla="*/ 48 h 48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48"/>
                <a:gd name="T92" fmla="*/ 26 w 26"/>
                <a:gd name="T93" fmla="*/ 48 h 48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48">
                  <a:moveTo>
                    <a:pt x="11" y="48"/>
                  </a:moveTo>
                  <a:lnTo>
                    <a:pt x="17" y="47"/>
                  </a:lnTo>
                  <a:lnTo>
                    <a:pt x="21" y="41"/>
                  </a:lnTo>
                  <a:lnTo>
                    <a:pt x="24" y="35"/>
                  </a:lnTo>
                  <a:lnTo>
                    <a:pt x="25" y="30"/>
                  </a:lnTo>
                  <a:lnTo>
                    <a:pt x="26" y="24"/>
                  </a:lnTo>
                  <a:lnTo>
                    <a:pt x="25" y="17"/>
                  </a:lnTo>
                  <a:lnTo>
                    <a:pt x="24" y="11"/>
                  </a:lnTo>
                  <a:lnTo>
                    <a:pt x="21" y="6"/>
                  </a:lnTo>
                  <a:lnTo>
                    <a:pt x="17" y="0"/>
                  </a:lnTo>
                  <a:lnTo>
                    <a:pt x="3" y="10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7" y="20"/>
                  </a:lnTo>
                  <a:lnTo>
                    <a:pt x="7" y="24"/>
                  </a:lnTo>
                  <a:lnTo>
                    <a:pt x="7" y="27"/>
                  </a:lnTo>
                  <a:lnTo>
                    <a:pt x="6" y="31"/>
                  </a:lnTo>
                  <a:lnTo>
                    <a:pt x="4" y="32"/>
                  </a:lnTo>
                  <a:lnTo>
                    <a:pt x="3" y="35"/>
                  </a:lnTo>
                  <a:lnTo>
                    <a:pt x="10" y="32"/>
                  </a:lnTo>
                  <a:lnTo>
                    <a:pt x="3" y="35"/>
                  </a:lnTo>
                  <a:lnTo>
                    <a:pt x="1" y="38"/>
                  </a:lnTo>
                  <a:lnTo>
                    <a:pt x="0" y="41"/>
                  </a:lnTo>
                  <a:lnTo>
                    <a:pt x="1" y="44"/>
                  </a:lnTo>
                  <a:lnTo>
                    <a:pt x="3" y="47"/>
                  </a:lnTo>
                  <a:lnTo>
                    <a:pt x="6" y="48"/>
                  </a:lnTo>
                  <a:lnTo>
                    <a:pt x="10" y="48"/>
                  </a:lnTo>
                  <a:lnTo>
                    <a:pt x="13" y="48"/>
                  </a:lnTo>
                  <a:lnTo>
                    <a:pt x="17" y="47"/>
                  </a:lnTo>
                  <a:lnTo>
                    <a:pt x="11" y="4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6" name="Freeform 475"/>
            <p:cNvSpPr>
              <a:spLocks/>
            </p:cNvSpPr>
            <p:nvPr/>
          </p:nvSpPr>
          <p:spPr bwMode="auto">
            <a:xfrm>
              <a:off x="4346" y="2707"/>
              <a:ext cx="271" cy="40"/>
            </a:xfrm>
            <a:custGeom>
              <a:avLst/>
              <a:gdLst>
                <a:gd name="T0" fmla="*/ 1 w 271"/>
                <a:gd name="T1" fmla="*/ 36 h 40"/>
                <a:gd name="T2" fmla="*/ 10 w 271"/>
                <a:gd name="T3" fmla="*/ 40 h 40"/>
                <a:gd name="T4" fmla="*/ 271 w 271"/>
                <a:gd name="T5" fmla="*/ 16 h 40"/>
                <a:gd name="T6" fmla="*/ 270 w 271"/>
                <a:gd name="T7" fmla="*/ 0 h 40"/>
                <a:gd name="T8" fmla="*/ 8 w 271"/>
                <a:gd name="T9" fmla="*/ 23 h 40"/>
                <a:gd name="T10" fmla="*/ 17 w 271"/>
                <a:gd name="T11" fmla="*/ 27 h 40"/>
                <a:gd name="T12" fmla="*/ 8 w 271"/>
                <a:gd name="T13" fmla="*/ 23 h 40"/>
                <a:gd name="T14" fmla="*/ 4 w 271"/>
                <a:gd name="T15" fmla="*/ 25 h 40"/>
                <a:gd name="T16" fmla="*/ 1 w 271"/>
                <a:gd name="T17" fmla="*/ 27 h 40"/>
                <a:gd name="T18" fmla="*/ 0 w 271"/>
                <a:gd name="T19" fmla="*/ 30 h 40"/>
                <a:gd name="T20" fmla="*/ 0 w 271"/>
                <a:gd name="T21" fmla="*/ 33 h 40"/>
                <a:gd name="T22" fmla="*/ 0 w 271"/>
                <a:gd name="T23" fmla="*/ 36 h 40"/>
                <a:gd name="T24" fmla="*/ 3 w 271"/>
                <a:gd name="T25" fmla="*/ 37 h 40"/>
                <a:gd name="T26" fmla="*/ 5 w 271"/>
                <a:gd name="T27" fmla="*/ 39 h 40"/>
                <a:gd name="T28" fmla="*/ 10 w 271"/>
                <a:gd name="T29" fmla="*/ 40 h 40"/>
                <a:gd name="T30" fmla="*/ 1 w 271"/>
                <a:gd name="T31" fmla="*/ 36 h 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1"/>
                <a:gd name="T49" fmla="*/ 0 h 40"/>
                <a:gd name="T50" fmla="*/ 271 w 271"/>
                <a:gd name="T51" fmla="*/ 40 h 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1" h="40">
                  <a:moveTo>
                    <a:pt x="1" y="36"/>
                  </a:moveTo>
                  <a:lnTo>
                    <a:pt x="10" y="40"/>
                  </a:lnTo>
                  <a:lnTo>
                    <a:pt x="271" y="16"/>
                  </a:lnTo>
                  <a:lnTo>
                    <a:pt x="270" y="0"/>
                  </a:lnTo>
                  <a:lnTo>
                    <a:pt x="8" y="23"/>
                  </a:lnTo>
                  <a:lnTo>
                    <a:pt x="17" y="27"/>
                  </a:lnTo>
                  <a:lnTo>
                    <a:pt x="8" y="23"/>
                  </a:lnTo>
                  <a:lnTo>
                    <a:pt x="4" y="25"/>
                  </a:lnTo>
                  <a:lnTo>
                    <a:pt x="1" y="27"/>
                  </a:lnTo>
                  <a:lnTo>
                    <a:pt x="0" y="30"/>
                  </a:lnTo>
                  <a:lnTo>
                    <a:pt x="0" y="33"/>
                  </a:lnTo>
                  <a:lnTo>
                    <a:pt x="0" y="36"/>
                  </a:lnTo>
                  <a:lnTo>
                    <a:pt x="3" y="37"/>
                  </a:lnTo>
                  <a:lnTo>
                    <a:pt x="5" y="39"/>
                  </a:lnTo>
                  <a:lnTo>
                    <a:pt x="10" y="40"/>
                  </a:lnTo>
                  <a:lnTo>
                    <a:pt x="1" y="3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7" name="Freeform 476"/>
            <p:cNvSpPr>
              <a:spLocks/>
            </p:cNvSpPr>
            <p:nvPr/>
          </p:nvSpPr>
          <p:spPr bwMode="auto">
            <a:xfrm>
              <a:off x="4339" y="2698"/>
              <a:ext cx="25" cy="45"/>
            </a:xfrm>
            <a:custGeom>
              <a:avLst/>
              <a:gdLst>
                <a:gd name="T0" fmla="*/ 14 w 25"/>
                <a:gd name="T1" fmla="*/ 0 h 45"/>
                <a:gd name="T2" fmla="*/ 8 w 25"/>
                <a:gd name="T3" fmla="*/ 2 h 45"/>
                <a:gd name="T4" fmla="*/ 4 w 25"/>
                <a:gd name="T5" fmla="*/ 8 h 45"/>
                <a:gd name="T6" fmla="*/ 3 w 25"/>
                <a:gd name="T7" fmla="*/ 12 h 45"/>
                <a:gd name="T8" fmla="*/ 1 w 25"/>
                <a:gd name="T9" fmla="*/ 18 h 45"/>
                <a:gd name="T10" fmla="*/ 0 w 25"/>
                <a:gd name="T11" fmla="*/ 24 h 45"/>
                <a:gd name="T12" fmla="*/ 1 w 25"/>
                <a:gd name="T13" fmla="*/ 29 h 45"/>
                <a:gd name="T14" fmla="*/ 3 w 25"/>
                <a:gd name="T15" fmla="*/ 35 h 45"/>
                <a:gd name="T16" fmla="*/ 4 w 25"/>
                <a:gd name="T17" fmla="*/ 41 h 45"/>
                <a:gd name="T18" fmla="*/ 8 w 25"/>
                <a:gd name="T19" fmla="*/ 45 h 45"/>
                <a:gd name="T20" fmla="*/ 24 w 25"/>
                <a:gd name="T21" fmla="*/ 36 h 45"/>
                <a:gd name="T22" fmla="*/ 22 w 25"/>
                <a:gd name="T23" fmla="*/ 34 h 45"/>
                <a:gd name="T24" fmla="*/ 21 w 25"/>
                <a:gd name="T25" fmla="*/ 31 h 45"/>
                <a:gd name="T26" fmla="*/ 19 w 25"/>
                <a:gd name="T27" fmla="*/ 28 h 45"/>
                <a:gd name="T28" fmla="*/ 19 w 25"/>
                <a:gd name="T29" fmla="*/ 24 h 45"/>
                <a:gd name="T30" fmla="*/ 19 w 25"/>
                <a:gd name="T31" fmla="*/ 21 h 45"/>
                <a:gd name="T32" fmla="*/ 19 w 25"/>
                <a:gd name="T33" fmla="*/ 18 h 45"/>
                <a:gd name="T34" fmla="*/ 21 w 25"/>
                <a:gd name="T35" fmla="*/ 15 h 45"/>
                <a:gd name="T36" fmla="*/ 24 w 25"/>
                <a:gd name="T37" fmla="*/ 12 h 45"/>
                <a:gd name="T38" fmla="*/ 17 w 25"/>
                <a:gd name="T39" fmla="*/ 15 h 45"/>
                <a:gd name="T40" fmla="*/ 24 w 25"/>
                <a:gd name="T41" fmla="*/ 12 h 45"/>
                <a:gd name="T42" fmla="*/ 25 w 25"/>
                <a:gd name="T43" fmla="*/ 9 h 45"/>
                <a:gd name="T44" fmla="*/ 25 w 25"/>
                <a:gd name="T45" fmla="*/ 7 h 45"/>
                <a:gd name="T46" fmla="*/ 24 w 25"/>
                <a:gd name="T47" fmla="*/ 4 h 45"/>
                <a:gd name="T48" fmla="*/ 21 w 25"/>
                <a:gd name="T49" fmla="*/ 1 h 45"/>
                <a:gd name="T50" fmla="*/ 18 w 25"/>
                <a:gd name="T51" fmla="*/ 0 h 45"/>
                <a:gd name="T52" fmla="*/ 15 w 25"/>
                <a:gd name="T53" fmla="*/ 0 h 45"/>
                <a:gd name="T54" fmla="*/ 11 w 25"/>
                <a:gd name="T55" fmla="*/ 0 h 45"/>
                <a:gd name="T56" fmla="*/ 8 w 25"/>
                <a:gd name="T57" fmla="*/ 2 h 45"/>
                <a:gd name="T58" fmla="*/ 14 w 25"/>
                <a:gd name="T59" fmla="*/ 0 h 4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45"/>
                <a:gd name="T92" fmla="*/ 25 w 25"/>
                <a:gd name="T93" fmla="*/ 45 h 4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45">
                  <a:moveTo>
                    <a:pt x="14" y="0"/>
                  </a:moveTo>
                  <a:lnTo>
                    <a:pt x="8" y="2"/>
                  </a:lnTo>
                  <a:lnTo>
                    <a:pt x="4" y="8"/>
                  </a:lnTo>
                  <a:lnTo>
                    <a:pt x="3" y="12"/>
                  </a:lnTo>
                  <a:lnTo>
                    <a:pt x="1" y="18"/>
                  </a:lnTo>
                  <a:lnTo>
                    <a:pt x="0" y="24"/>
                  </a:lnTo>
                  <a:lnTo>
                    <a:pt x="1" y="29"/>
                  </a:lnTo>
                  <a:lnTo>
                    <a:pt x="3" y="35"/>
                  </a:lnTo>
                  <a:lnTo>
                    <a:pt x="4" y="41"/>
                  </a:lnTo>
                  <a:lnTo>
                    <a:pt x="8" y="45"/>
                  </a:lnTo>
                  <a:lnTo>
                    <a:pt x="24" y="36"/>
                  </a:lnTo>
                  <a:lnTo>
                    <a:pt x="22" y="34"/>
                  </a:lnTo>
                  <a:lnTo>
                    <a:pt x="21" y="31"/>
                  </a:lnTo>
                  <a:lnTo>
                    <a:pt x="19" y="28"/>
                  </a:lnTo>
                  <a:lnTo>
                    <a:pt x="19" y="24"/>
                  </a:lnTo>
                  <a:lnTo>
                    <a:pt x="19" y="21"/>
                  </a:lnTo>
                  <a:lnTo>
                    <a:pt x="19" y="18"/>
                  </a:lnTo>
                  <a:lnTo>
                    <a:pt x="21" y="15"/>
                  </a:lnTo>
                  <a:lnTo>
                    <a:pt x="24" y="12"/>
                  </a:lnTo>
                  <a:lnTo>
                    <a:pt x="17" y="15"/>
                  </a:lnTo>
                  <a:lnTo>
                    <a:pt x="24" y="12"/>
                  </a:lnTo>
                  <a:lnTo>
                    <a:pt x="25" y="9"/>
                  </a:lnTo>
                  <a:lnTo>
                    <a:pt x="25" y="7"/>
                  </a:lnTo>
                  <a:lnTo>
                    <a:pt x="24" y="4"/>
                  </a:lnTo>
                  <a:lnTo>
                    <a:pt x="21" y="1"/>
                  </a:lnTo>
                  <a:lnTo>
                    <a:pt x="18" y="0"/>
                  </a:lnTo>
                  <a:lnTo>
                    <a:pt x="15" y="0"/>
                  </a:lnTo>
                  <a:lnTo>
                    <a:pt x="11" y="0"/>
                  </a:lnTo>
                  <a:lnTo>
                    <a:pt x="8" y="2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8" name="Freeform 477"/>
            <p:cNvSpPr>
              <a:spLocks/>
            </p:cNvSpPr>
            <p:nvPr/>
          </p:nvSpPr>
          <p:spPr bwMode="auto">
            <a:xfrm>
              <a:off x="4354" y="2707"/>
              <a:ext cx="270" cy="40"/>
            </a:xfrm>
            <a:custGeom>
              <a:avLst/>
              <a:gdLst>
                <a:gd name="T0" fmla="*/ 267 w 270"/>
                <a:gd name="T1" fmla="*/ 3 h 40"/>
                <a:gd name="T2" fmla="*/ 260 w 270"/>
                <a:gd name="T3" fmla="*/ 0 h 40"/>
                <a:gd name="T4" fmla="*/ 0 w 270"/>
                <a:gd name="T5" fmla="*/ 23 h 40"/>
                <a:gd name="T6" fmla="*/ 2 w 270"/>
                <a:gd name="T7" fmla="*/ 40 h 40"/>
                <a:gd name="T8" fmla="*/ 262 w 270"/>
                <a:gd name="T9" fmla="*/ 16 h 40"/>
                <a:gd name="T10" fmla="*/ 256 w 270"/>
                <a:gd name="T11" fmla="*/ 15 h 40"/>
                <a:gd name="T12" fmla="*/ 262 w 270"/>
                <a:gd name="T13" fmla="*/ 16 h 40"/>
                <a:gd name="T14" fmla="*/ 266 w 270"/>
                <a:gd name="T15" fmla="*/ 16 h 40"/>
                <a:gd name="T16" fmla="*/ 269 w 270"/>
                <a:gd name="T17" fmla="*/ 13 h 40"/>
                <a:gd name="T18" fmla="*/ 270 w 270"/>
                <a:gd name="T19" fmla="*/ 10 h 40"/>
                <a:gd name="T20" fmla="*/ 270 w 270"/>
                <a:gd name="T21" fmla="*/ 8 h 40"/>
                <a:gd name="T22" fmla="*/ 270 w 270"/>
                <a:gd name="T23" fmla="*/ 5 h 40"/>
                <a:gd name="T24" fmla="*/ 267 w 270"/>
                <a:gd name="T25" fmla="*/ 3 h 40"/>
                <a:gd name="T26" fmla="*/ 265 w 270"/>
                <a:gd name="T27" fmla="*/ 2 h 40"/>
                <a:gd name="T28" fmla="*/ 260 w 270"/>
                <a:gd name="T29" fmla="*/ 0 h 40"/>
                <a:gd name="T30" fmla="*/ 267 w 270"/>
                <a:gd name="T31" fmla="*/ 3 h 4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0"/>
                <a:gd name="T49" fmla="*/ 0 h 40"/>
                <a:gd name="T50" fmla="*/ 270 w 270"/>
                <a:gd name="T51" fmla="*/ 40 h 4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0" h="40">
                  <a:moveTo>
                    <a:pt x="267" y="3"/>
                  </a:moveTo>
                  <a:lnTo>
                    <a:pt x="260" y="0"/>
                  </a:lnTo>
                  <a:lnTo>
                    <a:pt x="0" y="23"/>
                  </a:lnTo>
                  <a:lnTo>
                    <a:pt x="2" y="40"/>
                  </a:lnTo>
                  <a:lnTo>
                    <a:pt x="262" y="16"/>
                  </a:lnTo>
                  <a:lnTo>
                    <a:pt x="256" y="15"/>
                  </a:lnTo>
                  <a:lnTo>
                    <a:pt x="262" y="16"/>
                  </a:lnTo>
                  <a:lnTo>
                    <a:pt x="266" y="16"/>
                  </a:lnTo>
                  <a:lnTo>
                    <a:pt x="269" y="13"/>
                  </a:lnTo>
                  <a:lnTo>
                    <a:pt x="270" y="10"/>
                  </a:lnTo>
                  <a:lnTo>
                    <a:pt x="270" y="8"/>
                  </a:lnTo>
                  <a:lnTo>
                    <a:pt x="270" y="5"/>
                  </a:lnTo>
                  <a:lnTo>
                    <a:pt x="267" y="3"/>
                  </a:lnTo>
                  <a:lnTo>
                    <a:pt x="265" y="2"/>
                  </a:lnTo>
                  <a:lnTo>
                    <a:pt x="260" y="0"/>
                  </a:lnTo>
                  <a:lnTo>
                    <a:pt x="267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89" name="Freeform 478"/>
            <p:cNvSpPr>
              <a:spLocks/>
            </p:cNvSpPr>
            <p:nvPr/>
          </p:nvSpPr>
          <p:spPr bwMode="auto">
            <a:xfrm>
              <a:off x="4606" y="2710"/>
              <a:ext cx="26" cy="47"/>
            </a:xfrm>
            <a:custGeom>
              <a:avLst/>
              <a:gdLst>
                <a:gd name="T0" fmla="*/ 10 w 26"/>
                <a:gd name="T1" fmla="*/ 47 h 47"/>
                <a:gd name="T2" fmla="*/ 17 w 26"/>
                <a:gd name="T3" fmla="*/ 44 h 47"/>
                <a:gd name="T4" fmla="*/ 21 w 26"/>
                <a:gd name="T5" fmla="*/ 39 h 47"/>
                <a:gd name="T6" fmla="*/ 24 w 26"/>
                <a:gd name="T7" fmla="*/ 33 h 47"/>
                <a:gd name="T8" fmla="*/ 26 w 26"/>
                <a:gd name="T9" fmla="*/ 27 h 47"/>
                <a:gd name="T10" fmla="*/ 26 w 26"/>
                <a:gd name="T11" fmla="*/ 22 h 47"/>
                <a:gd name="T12" fmla="*/ 25 w 26"/>
                <a:gd name="T13" fmla="*/ 16 h 47"/>
                <a:gd name="T14" fmla="*/ 24 w 26"/>
                <a:gd name="T15" fmla="*/ 9 h 47"/>
                <a:gd name="T16" fmla="*/ 19 w 26"/>
                <a:gd name="T17" fmla="*/ 5 h 47"/>
                <a:gd name="T18" fmla="*/ 15 w 26"/>
                <a:gd name="T19" fmla="*/ 0 h 47"/>
                <a:gd name="T20" fmla="*/ 4 w 26"/>
                <a:gd name="T21" fmla="*/ 12 h 47"/>
                <a:gd name="T22" fmla="*/ 6 w 26"/>
                <a:gd name="T23" fmla="*/ 13 h 47"/>
                <a:gd name="T24" fmla="*/ 6 w 26"/>
                <a:gd name="T25" fmla="*/ 16 h 47"/>
                <a:gd name="T26" fmla="*/ 7 w 26"/>
                <a:gd name="T27" fmla="*/ 19 h 47"/>
                <a:gd name="T28" fmla="*/ 7 w 26"/>
                <a:gd name="T29" fmla="*/ 22 h 47"/>
                <a:gd name="T30" fmla="*/ 7 w 26"/>
                <a:gd name="T31" fmla="*/ 24 h 47"/>
                <a:gd name="T32" fmla="*/ 7 w 26"/>
                <a:gd name="T33" fmla="*/ 29 h 47"/>
                <a:gd name="T34" fmla="*/ 4 w 26"/>
                <a:gd name="T35" fmla="*/ 32 h 47"/>
                <a:gd name="T36" fmla="*/ 3 w 26"/>
                <a:gd name="T37" fmla="*/ 33 h 47"/>
                <a:gd name="T38" fmla="*/ 8 w 26"/>
                <a:gd name="T39" fmla="*/ 30 h 47"/>
                <a:gd name="T40" fmla="*/ 3 w 26"/>
                <a:gd name="T41" fmla="*/ 33 h 47"/>
                <a:gd name="T42" fmla="*/ 0 w 26"/>
                <a:gd name="T43" fmla="*/ 36 h 47"/>
                <a:gd name="T44" fmla="*/ 0 w 26"/>
                <a:gd name="T45" fmla="*/ 39 h 47"/>
                <a:gd name="T46" fmla="*/ 1 w 26"/>
                <a:gd name="T47" fmla="*/ 42 h 47"/>
                <a:gd name="T48" fmla="*/ 3 w 26"/>
                <a:gd name="T49" fmla="*/ 44 h 47"/>
                <a:gd name="T50" fmla="*/ 6 w 26"/>
                <a:gd name="T51" fmla="*/ 46 h 47"/>
                <a:gd name="T52" fmla="*/ 8 w 26"/>
                <a:gd name="T53" fmla="*/ 47 h 47"/>
                <a:gd name="T54" fmla="*/ 13 w 26"/>
                <a:gd name="T55" fmla="*/ 46 h 47"/>
                <a:gd name="T56" fmla="*/ 17 w 26"/>
                <a:gd name="T57" fmla="*/ 44 h 47"/>
                <a:gd name="T58" fmla="*/ 10 w 26"/>
                <a:gd name="T59" fmla="*/ 47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6"/>
                <a:gd name="T91" fmla="*/ 0 h 47"/>
                <a:gd name="T92" fmla="*/ 26 w 26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6" h="47">
                  <a:moveTo>
                    <a:pt x="10" y="47"/>
                  </a:moveTo>
                  <a:lnTo>
                    <a:pt x="17" y="44"/>
                  </a:lnTo>
                  <a:lnTo>
                    <a:pt x="21" y="39"/>
                  </a:lnTo>
                  <a:lnTo>
                    <a:pt x="24" y="33"/>
                  </a:lnTo>
                  <a:lnTo>
                    <a:pt x="26" y="27"/>
                  </a:lnTo>
                  <a:lnTo>
                    <a:pt x="26" y="22"/>
                  </a:lnTo>
                  <a:lnTo>
                    <a:pt x="25" y="16"/>
                  </a:lnTo>
                  <a:lnTo>
                    <a:pt x="24" y="9"/>
                  </a:lnTo>
                  <a:lnTo>
                    <a:pt x="19" y="5"/>
                  </a:lnTo>
                  <a:lnTo>
                    <a:pt x="15" y="0"/>
                  </a:lnTo>
                  <a:lnTo>
                    <a:pt x="4" y="12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29"/>
                  </a:lnTo>
                  <a:lnTo>
                    <a:pt x="4" y="32"/>
                  </a:lnTo>
                  <a:lnTo>
                    <a:pt x="3" y="33"/>
                  </a:lnTo>
                  <a:lnTo>
                    <a:pt x="8" y="30"/>
                  </a:lnTo>
                  <a:lnTo>
                    <a:pt x="3" y="33"/>
                  </a:lnTo>
                  <a:lnTo>
                    <a:pt x="0" y="36"/>
                  </a:lnTo>
                  <a:lnTo>
                    <a:pt x="0" y="39"/>
                  </a:lnTo>
                  <a:lnTo>
                    <a:pt x="1" y="42"/>
                  </a:lnTo>
                  <a:lnTo>
                    <a:pt x="3" y="44"/>
                  </a:lnTo>
                  <a:lnTo>
                    <a:pt x="6" y="46"/>
                  </a:lnTo>
                  <a:lnTo>
                    <a:pt x="8" y="47"/>
                  </a:lnTo>
                  <a:lnTo>
                    <a:pt x="13" y="46"/>
                  </a:lnTo>
                  <a:lnTo>
                    <a:pt x="17" y="44"/>
                  </a:lnTo>
                  <a:lnTo>
                    <a:pt x="10" y="4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0" name="Freeform 479"/>
            <p:cNvSpPr>
              <a:spLocks/>
            </p:cNvSpPr>
            <p:nvPr/>
          </p:nvSpPr>
          <p:spPr bwMode="auto">
            <a:xfrm>
              <a:off x="4345" y="2740"/>
              <a:ext cx="271" cy="36"/>
            </a:xfrm>
            <a:custGeom>
              <a:avLst/>
              <a:gdLst>
                <a:gd name="T0" fmla="*/ 2 w 271"/>
                <a:gd name="T1" fmla="*/ 33 h 36"/>
                <a:gd name="T2" fmla="*/ 11 w 271"/>
                <a:gd name="T3" fmla="*/ 36 h 36"/>
                <a:gd name="T4" fmla="*/ 271 w 271"/>
                <a:gd name="T5" fmla="*/ 17 h 36"/>
                <a:gd name="T6" fmla="*/ 269 w 271"/>
                <a:gd name="T7" fmla="*/ 0 h 36"/>
                <a:gd name="T8" fmla="*/ 9 w 271"/>
                <a:gd name="T9" fmla="*/ 20 h 36"/>
                <a:gd name="T10" fmla="*/ 18 w 271"/>
                <a:gd name="T11" fmla="*/ 23 h 36"/>
                <a:gd name="T12" fmla="*/ 9 w 271"/>
                <a:gd name="T13" fmla="*/ 20 h 36"/>
                <a:gd name="T14" fmla="*/ 5 w 271"/>
                <a:gd name="T15" fmla="*/ 21 h 36"/>
                <a:gd name="T16" fmla="*/ 2 w 271"/>
                <a:gd name="T17" fmla="*/ 23 h 36"/>
                <a:gd name="T18" fmla="*/ 1 w 271"/>
                <a:gd name="T19" fmla="*/ 26 h 36"/>
                <a:gd name="T20" fmla="*/ 0 w 271"/>
                <a:gd name="T21" fmla="*/ 29 h 36"/>
                <a:gd name="T22" fmla="*/ 1 w 271"/>
                <a:gd name="T23" fmla="*/ 31 h 36"/>
                <a:gd name="T24" fmla="*/ 4 w 271"/>
                <a:gd name="T25" fmla="*/ 34 h 36"/>
                <a:gd name="T26" fmla="*/ 6 w 271"/>
                <a:gd name="T27" fmla="*/ 36 h 36"/>
                <a:gd name="T28" fmla="*/ 11 w 271"/>
                <a:gd name="T29" fmla="*/ 36 h 36"/>
                <a:gd name="T30" fmla="*/ 2 w 271"/>
                <a:gd name="T31" fmla="*/ 33 h 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1"/>
                <a:gd name="T49" fmla="*/ 0 h 36"/>
                <a:gd name="T50" fmla="*/ 271 w 271"/>
                <a:gd name="T51" fmla="*/ 36 h 3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1" h="36">
                  <a:moveTo>
                    <a:pt x="2" y="33"/>
                  </a:moveTo>
                  <a:lnTo>
                    <a:pt x="11" y="36"/>
                  </a:lnTo>
                  <a:lnTo>
                    <a:pt x="271" y="17"/>
                  </a:lnTo>
                  <a:lnTo>
                    <a:pt x="269" y="0"/>
                  </a:lnTo>
                  <a:lnTo>
                    <a:pt x="9" y="20"/>
                  </a:lnTo>
                  <a:lnTo>
                    <a:pt x="18" y="23"/>
                  </a:lnTo>
                  <a:lnTo>
                    <a:pt x="9" y="20"/>
                  </a:lnTo>
                  <a:lnTo>
                    <a:pt x="5" y="21"/>
                  </a:lnTo>
                  <a:lnTo>
                    <a:pt x="2" y="23"/>
                  </a:lnTo>
                  <a:lnTo>
                    <a:pt x="1" y="26"/>
                  </a:lnTo>
                  <a:lnTo>
                    <a:pt x="0" y="29"/>
                  </a:lnTo>
                  <a:lnTo>
                    <a:pt x="1" y="31"/>
                  </a:lnTo>
                  <a:lnTo>
                    <a:pt x="4" y="34"/>
                  </a:lnTo>
                  <a:lnTo>
                    <a:pt x="6" y="36"/>
                  </a:lnTo>
                  <a:lnTo>
                    <a:pt x="11" y="36"/>
                  </a:lnTo>
                  <a:lnTo>
                    <a:pt x="2" y="3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1" name="Freeform 480"/>
            <p:cNvSpPr>
              <a:spLocks/>
            </p:cNvSpPr>
            <p:nvPr/>
          </p:nvSpPr>
          <p:spPr bwMode="auto">
            <a:xfrm>
              <a:off x="4340" y="2730"/>
              <a:ext cx="24" cy="43"/>
            </a:xfrm>
            <a:custGeom>
              <a:avLst/>
              <a:gdLst>
                <a:gd name="T0" fmla="*/ 14 w 24"/>
                <a:gd name="T1" fmla="*/ 0 h 43"/>
                <a:gd name="T2" fmla="*/ 6 w 24"/>
                <a:gd name="T3" fmla="*/ 4 h 43"/>
                <a:gd name="T4" fmla="*/ 3 w 24"/>
                <a:gd name="T5" fmla="*/ 9 h 43"/>
                <a:gd name="T6" fmla="*/ 2 w 24"/>
                <a:gd name="T7" fmla="*/ 14 h 43"/>
                <a:gd name="T8" fmla="*/ 0 w 24"/>
                <a:gd name="T9" fmla="*/ 19 h 43"/>
                <a:gd name="T10" fmla="*/ 0 w 24"/>
                <a:gd name="T11" fmla="*/ 24 h 43"/>
                <a:gd name="T12" fmla="*/ 0 w 24"/>
                <a:gd name="T13" fmla="*/ 29 h 43"/>
                <a:gd name="T14" fmla="*/ 2 w 24"/>
                <a:gd name="T15" fmla="*/ 34 h 43"/>
                <a:gd name="T16" fmla="*/ 5 w 24"/>
                <a:gd name="T17" fmla="*/ 39 h 43"/>
                <a:gd name="T18" fmla="*/ 7 w 24"/>
                <a:gd name="T19" fmla="*/ 43 h 43"/>
                <a:gd name="T20" fmla="*/ 23 w 24"/>
                <a:gd name="T21" fmla="*/ 33 h 43"/>
                <a:gd name="T22" fmla="*/ 21 w 24"/>
                <a:gd name="T23" fmla="*/ 31 h 43"/>
                <a:gd name="T24" fmla="*/ 20 w 24"/>
                <a:gd name="T25" fmla="*/ 29 h 43"/>
                <a:gd name="T26" fmla="*/ 18 w 24"/>
                <a:gd name="T27" fmla="*/ 27 h 43"/>
                <a:gd name="T28" fmla="*/ 18 w 24"/>
                <a:gd name="T29" fmla="*/ 24 h 43"/>
                <a:gd name="T30" fmla="*/ 18 w 24"/>
                <a:gd name="T31" fmla="*/ 22 h 43"/>
                <a:gd name="T32" fmla="*/ 20 w 24"/>
                <a:gd name="T33" fmla="*/ 19 h 43"/>
                <a:gd name="T34" fmla="*/ 21 w 24"/>
                <a:gd name="T35" fmla="*/ 16 h 43"/>
                <a:gd name="T36" fmla="*/ 23 w 24"/>
                <a:gd name="T37" fmla="*/ 13 h 43"/>
                <a:gd name="T38" fmla="*/ 16 w 24"/>
                <a:gd name="T39" fmla="*/ 17 h 43"/>
                <a:gd name="T40" fmla="*/ 23 w 24"/>
                <a:gd name="T41" fmla="*/ 13 h 43"/>
                <a:gd name="T42" fmla="*/ 24 w 24"/>
                <a:gd name="T43" fmla="*/ 10 h 43"/>
                <a:gd name="T44" fmla="*/ 24 w 24"/>
                <a:gd name="T45" fmla="*/ 6 h 43"/>
                <a:gd name="T46" fmla="*/ 23 w 24"/>
                <a:gd name="T47" fmla="*/ 4 h 43"/>
                <a:gd name="T48" fmla="*/ 20 w 24"/>
                <a:gd name="T49" fmla="*/ 2 h 43"/>
                <a:gd name="T50" fmla="*/ 16 w 24"/>
                <a:gd name="T51" fmla="*/ 0 h 43"/>
                <a:gd name="T52" fmla="*/ 13 w 24"/>
                <a:gd name="T53" fmla="*/ 0 h 43"/>
                <a:gd name="T54" fmla="*/ 9 w 24"/>
                <a:gd name="T55" fmla="*/ 2 h 43"/>
                <a:gd name="T56" fmla="*/ 6 w 24"/>
                <a:gd name="T57" fmla="*/ 4 h 43"/>
                <a:gd name="T58" fmla="*/ 14 w 24"/>
                <a:gd name="T59" fmla="*/ 0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4"/>
                <a:gd name="T91" fmla="*/ 0 h 43"/>
                <a:gd name="T92" fmla="*/ 24 w 24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4" h="43">
                  <a:moveTo>
                    <a:pt x="14" y="0"/>
                  </a:moveTo>
                  <a:lnTo>
                    <a:pt x="6" y="4"/>
                  </a:lnTo>
                  <a:lnTo>
                    <a:pt x="3" y="9"/>
                  </a:lnTo>
                  <a:lnTo>
                    <a:pt x="2" y="14"/>
                  </a:lnTo>
                  <a:lnTo>
                    <a:pt x="0" y="19"/>
                  </a:lnTo>
                  <a:lnTo>
                    <a:pt x="0" y="24"/>
                  </a:lnTo>
                  <a:lnTo>
                    <a:pt x="0" y="29"/>
                  </a:lnTo>
                  <a:lnTo>
                    <a:pt x="2" y="34"/>
                  </a:lnTo>
                  <a:lnTo>
                    <a:pt x="5" y="39"/>
                  </a:lnTo>
                  <a:lnTo>
                    <a:pt x="7" y="43"/>
                  </a:lnTo>
                  <a:lnTo>
                    <a:pt x="23" y="33"/>
                  </a:lnTo>
                  <a:lnTo>
                    <a:pt x="21" y="31"/>
                  </a:lnTo>
                  <a:lnTo>
                    <a:pt x="20" y="29"/>
                  </a:lnTo>
                  <a:lnTo>
                    <a:pt x="18" y="27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20" y="19"/>
                  </a:lnTo>
                  <a:lnTo>
                    <a:pt x="21" y="16"/>
                  </a:lnTo>
                  <a:lnTo>
                    <a:pt x="23" y="13"/>
                  </a:lnTo>
                  <a:lnTo>
                    <a:pt x="16" y="17"/>
                  </a:lnTo>
                  <a:lnTo>
                    <a:pt x="23" y="13"/>
                  </a:lnTo>
                  <a:lnTo>
                    <a:pt x="24" y="10"/>
                  </a:lnTo>
                  <a:lnTo>
                    <a:pt x="24" y="6"/>
                  </a:lnTo>
                  <a:lnTo>
                    <a:pt x="23" y="4"/>
                  </a:lnTo>
                  <a:lnTo>
                    <a:pt x="20" y="2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9" y="2"/>
                  </a:lnTo>
                  <a:lnTo>
                    <a:pt x="6" y="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2" name="Freeform 481"/>
            <p:cNvSpPr>
              <a:spLocks/>
            </p:cNvSpPr>
            <p:nvPr/>
          </p:nvSpPr>
          <p:spPr bwMode="auto">
            <a:xfrm>
              <a:off x="4345" y="2760"/>
              <a:ext cx="271" cy="17"/>
            </a:xfrm>
            <a:custGeom>
              <a:avLst/>
              <a:gdLst>
                <a:gd name="T0" fmla="*/ 9 w 271"/>
                <a:gd name="T1" fmla="*/ 0 h 17"/>
                <a:gd name="T2" fmla="*/ 9 w 271"/>
                <a:gd name="T3" fmla="*/ 17 h 17"/>
                <a:gd name="T4" fmla="*/ 271 w 271"/>
                <a:gd name="T5" fmla="*/ 17 h 17"/>
                <a:gd name="T6" fmla="*/ 271 w 271"/>
                <a:gd name="T7" fmla="*/ 0 h 17"/>
                <a:gd name="T8" fmla="*/ 9 w 271"/>
                <a:gd name="T9" fmla="*/ 0 h 17"/>
                <a:gd name="T10" fmla="*/ 11 w 271"/>
                <a:gd name="T11" fmla="*/ 17 h 17"/>
                <a:gd name="T12" fmla="*/ 9 w 271"/>
                <a:gd name="T13" fmla="*/ 0 h 17"/>
                <a:gd name="T14" fmla="*/ 5 w 271"/>
                <a:gd name="T15" fmla="*/ 1 h 17"/>
                <a:gd name="T16" fmla="*/ 2 w 271"/>
                <a:gd name="T17" fmla="*/ 3 h 17"/>
                <a:gd name="T18" fmla="*/ 1 w 271"/>
                <a:gd name="T19" fmla="*/ 6 h 17"/>
                <a:gd name="T20" fmla="*/ 0 w 271"/>
                <a:gd name="T21" fmla="*/ 9 h 17"/>
                <a:gd name="T22" fmla="*/ 1 w 271"/>
                <a:gd name="T23" fmla="*/ 11 h 17"/>
                <a:gd name="T24" fmla="*/ 2 w 271"/>
                <a:gd name="T25" fmla="*/ 14 h 17"/>
                <a:gd name="T26" fmla="*/ 5 w 271"/>
                <a:gd name="T27" fmla="*/ 16 h 17"/>
                <a:gd name="T28" fmla="*/ 9 w 271"/>
                <a:gd name="T29" fmla="*/ 17 h 17"/>
                <a:gd name="T30" fmla="*/ 9 w 271"/>
                <a:gd name="T31" fmla="*/ 0 h 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1"/>
                <a:gd name="T49" fmla="*/ 0 h 17"/>
                <a:gd name="T50" fmla="*/ 271 w 271"/>
                <a:gd name="T51" fmla="*/ 17 h 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1" h="17">
                  <a:moveTo>
                    <a:pt x="9" y="0"/>
                  </a:moveTo>
                  <a:lnTo>
                    <a:pt x="9" y="17"/>
                  </a:lnTo>
                  <a:lnTo>
                    <a:pt x="271" y="17"/>
                  </a:lnTo>
                  <a:lnTo>
                    <a:pt x="271" y="0"/>
                  </a:lnTo>
                  <a:lnTo>
                    <a:pt x="9" y="0"/>
                  </a:lnTo>
                  <a:lnTo>
                    <a:pt x="11" y="17"/>
                  </a:lnTo>
                  <a:lnTo>
                    <a:pt x="9" y="0"/>
                  </a:lnTo>
                  <a:lnTo>
                    <a:pt x="5" y="1"/>
                  </a:lnTo>
                  <a:lnTo>
                    <a:pt x="2" y="3"/>
                  </a:lnTo>
                  <a:lnTo>
                    <a:pt x="1" y="6"/>
                  </a:lnTo>
                  <a:lnTo>
                    <a:pt x="0" y="9"/>
                  </a:lnTo>
                  <a:lnTo>
                    <a:pt x="1" y="11"/>
                  </a:lnTo>
                  <a:lnTo>
                    <a:pt x="2" y="14"/>
                  </a:lnTo>
                  <a:lnTo>
                    <a:pt x="5" y="16"/>
                  </a:lnTo>
                  <a:lnTo>
                    <a:pt x="9" y="17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3" name="Freeform 482"/>
            <p:cNvSpPr>
              <a:spLocks/>
            </p:cNvSpPr>
            <p:nvPr/>
          </p:nvSpPr>
          <p:spPr bwMode="auto">
            <a:xfrm>
              <a:off x="4354" y="2742"/>
              <a:ext cx="270" cy="35"/>
            </a:xfrm>
            <a:custGeom>
              <a:avLst/>
              <a:gdLst>
                <a:gd name="T0" fmla="*/ 267 w 270"/>
                <a:gd name="T1" fmla="*/ 1 h 35"/>
                <a:gd name="T2" fmla="*/ 260 w 270"/>
                <a:gd name="T3" fmla="*/ 0 h 35"/>
                <a:gd name="T4" fmla="*/ 0 w 270"/>
                <a:gd name="T5" fmla="*/ 18 h 35"/>
                <a:gd name="T6" fmla="*/ 2 w 270"/>
                <a:gd name="T7" fmla="*/ 35 h 35"/>
                <a:gd name="T8" fmla="*/ 262 w 270"/>
                <a:gd name="T9" fmla="*/ 15 h 35"/>
                <a:gd name="T10" fmla="*/ 256 w 270"/>
                <a:gd name="T11" fmla="*/ 14 h 35"/>
                <a:gd name="T12" fmla="*/ 262 w 270"/>
                <a:gd name="T13" fmla="*/ 15 h 35"/>
                <a:gd name="T14" fmla="*/ 266 w 270"/>
                <a:gd name="T15" fmla="*/ 15 h 35"/>
                <a:gd name="T16" fmla="*/ 269 w 270"/>
                <a:gd name="T17" fmla="*/ 12 h 35"/>
                <a:gd name="T18" fmla="*/ 270 w 270"/>
                <a:gd name="T19" fmla="*/ 10 h 35"/>
                <a:gd name="T20" fmla="*/ 270 w 270"/>
                <a:gd name="T21" fmla="*/ 7 h 35"/>
                <a:gd name="T22" fmla="*/ 270 w 270"/>
                <a:gd name="T23" fmla="*/ 4 h 35"/>
                <a:gd name="T24" fmla="*/ 267 w 270"/>
                <a:gd name="T25" fmla="*/ 2 h 35"/>
                <a:gd name="T26" fmla="*/ 265 w 270"/>
                <a:gd name="T27" fmla="*/ 0 h 35"/>
                <a:gd name="T28" fmla="*/ 260 w 270"/>
                <a:gd name="T29" fmla="*/ 0 h 35"/>
                <a:gd name="T30" fmla="*/ 267 w 270"/>
                <a:gd name="T31" fmla="*/ 1 h 3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0"/>
                <a:gd name="T49" fmla="*/ 0 h 35"/>
                <a:gd name="T50" fmla="*/ 270 w 270"/>
                <a:gd name="T51" fmla="*/ 35 h 3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0" h="35">
                  <a:moveTo>
                    <a:pt x="267" y="1"/>
                  </a:moveTo>
                  <a:lnTo>
                    <a:pt x="260" y="0"/>
                  </a:lnTo>
                  <a:lnTo>
                    <a:pt x="0" y="18"/>
                  </a:lnTo>
                  <a:lnTo>
                    <a:pt x="2" y="35"/>
                  </a:lnTo>
                  <a:lnTo>
                    <a:pt x="262" y="15"/>
                  </a:lnTo>
                  <a:lnTo>
                    <a:pt x="256" y="14"/>
                  </a:lnTo>
                  <a:lnTo>
                    <a:pt x="262" y="15"/>
                  </a:lnTo>
                  <a:lnTo>
                    <a:pt x="266" y="15"/>
                  </a:lnTo>
                  <a:lnTo>
                    <a:pt x="269" y="12"/>
                  </a:lnTo>
                  <a:lnTo>
                    <a:pt x="270" y="10"/>
                  </a:lnTo>
                  <a:lnTo>
                    <a:pt x="270" y="7"/>
                  </a:lnTo>
                  <a:lnTo>
                    <a:pt x="270" y="4"/>
                  </a:lnTo>
                  <a:lnTo>
                    <a:pt x="267" y="2"/>
                  </a:lnTo>
                  <a:lnTo>
                    <a:pt x="265" y="0"/>
                  </a:lnTo>
                  <a:lnTo>
                    <a:pt x="260" y="0"/>
                  </a:lnTo>
                  <a:lnTo>
                    <a:pt x="26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4" name="Freeform 483"/>
            <p:cNvSpPr>
              <a:spLocks/>
            </p:cNvSpPr>
            <p:nvPr/>
          </p:nvSpPr>
          <p:spPr bwMode="auto">
            <a:xfrm>
              <a:off x="4606" y="2743"/>
              <a:ext cx="25" cy="34"/>
            </a:xfrm>
            <a:custGeom>
              <a:avLst/>
              <a:gdLst>
                <a:gd name="T0" fmla="*/ 10 w 25"/>
                <a:gd name="T1" fmla="*/ 34 h 34"/>
                <a:gd name="T2" fmla="*/ 14 w 25"/>
                <a:gd name="T3" fmla="*/ 33 h 34"/>
                <a:gd name="T4" fmla="*/ 18 w 25"/>
                <a:gd name="T5" fmla="*/ 30 h 34"/>
                <a:gd name="T6" fmla="*/ 22 w 25"/>
                <a:gd name="T7" fmla="*/ 26 h 34"/>
                <a:gd name="T8" fmla="*/ 24 w 25"/>
                <a:gd name="T9" fmla="*/ 21 h 34"/>
                <a:gd name="T10" fmla="*/ 25 w 25"/>
                <a:gd name="T11" fmla="*/ 17 h 34"/>
                <a:gd name="T12" fmla="*/ 24 w 25"/>
                <a:gd name="T13" fmla="*/ 13 h 34"/>
                <a:gd name="T14" fmla="*/ 22 w 25"/>
                <a:gd name="T15" fmla="*/ 9 h 34"/>
                <a:gd name="T16" fmla="*/ 19 w 25"/>
                <a:gd name="T17" fmla="*/ 4 h 34"/>
                <a:gd name="T18" fmla="*/ 15 w 25"/>
                <a:gd name="T19" fmla="*/ 0 h 34"/>
                <a:gd name="T20" fmla="*/ 4 w 25"/>
                <a:gd name="T21" fmla="*/ 13 h 34"/>
                <a:gd name="T22" fmla="*/ 4 w 25"/>
                <a:gd name="T23" fmla="*/ 14 h 34"/>
                <a:gd name="T24" fmla="*/ 6 w 25"/>
                <a:gd name="T25" fmla="*/ 14 h 34"/>
                <a:gd name="T26" fmla="*/ 6 w 25"/>
                <a:gd name="T27" fmla="*/ 16 h 34"/>
                <a:gd name="T28" fmla="*/ 6 w 25"/>
                <a:gd name="T29" fmla="*/ 17 h 34"/>
                <a:gd name="T30" fmla="*/ 6 w 25"/>
                <a:gd name="T31" fmla="*/ 17 h 34"/>
                <a:gd name="T32" fmla="*/ 6 w 25"/>
                <a:gd name="T33" fmla="*/ 18 h 34"/>
                <a:gd name="T34" fmla="*/ 6 w 25"/>
                <a:gd name="T35" fmla="*/ 18 h 34"/>
                <a:gd name="T36" fmla="*/ 6 w 25"/>
                <a:gd name="T37" fmla="*/ 18 h 34"/>
                <a:gd name="T38" fmla="*/ 10 w 25"/>
                <a:gd name="T39" fmla="*/ 17 h 34"/>
                <a:gd name="T40" fmla="*/ 6 w 25"/>
                <a:gd name="T41" fmla="*/ 18 h 34"/>
                <a:gd name="T42" fmla="*/ 1 w 25"/>
                <a:gd name="T43" fmla="*/ 21 h 34"/>
                <a:gd name="T44" fmla="*/ 0 w 25"/>
                <a:gd name="T45" fmla="*/ 24 h 34"/>
                <a:gd name="T46" fmla="*/ 0 w 25"/>
                <a:gd name="T47" fmla="*/ 27 h 34"/>
                <a:gd name="T48" fmla="*/ 1 w 25"/>
                <a:gd name="T49" fmla="*/ 30 h 34"/>
                <a:gd name="T50" fmla="*/ 3 w 25"/>
                <a:gd name="T51" fmla="*/ 31 h 34"/>
                <a:gd name="T52" fmla="*/ 7 w 25"/>
                <a:gd name="T53" fmla="*/ 33 h 34"/>
                <a:gd name="T54" fmla="*/ 10 w 25"/>
                <a:gd name="T55" fmla="*/ 34 h 34"/>
                <a:gd name="T56" fmla="*/ 14 w 25"/>
                <a:gd name="T57" fmla="*/ 33 h 34"/>
                <a:gd name="T58" fmla="*/ 10 w 25"/>
                <a:gd name="T59" fmla="*/ 34 h 3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25"/>
                <a:gd name="T91" fmla="*/ 0 h 34"/>
                <a:gd name="T92" fmla="*/ 25 w 25"/>
                <a:gd name="T93" fmla="*/ 34 h 3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25" h="34">
                  <a:moveTo>
                    <a:pt x="10" y="34"/>
                  </a:moveTo>
                  <a:lnTo>
                    <a:pt x="14" y="33"/>
                  </a:lnTo>
                  <a:lnTo>
                    <a:pt x="18" y="30"/>
                  </a:lnTo>
                  <a:lnTo>
                    <a:pt x="22" y="26"/>
                  </a:lnTo>
                  <a:lnTo>
                    <a:pt x="24" y="21"/>
                  </a:lnTo>
                  <a:lnTo>
                    <a:pt x="25" y="17"/>
                  </a:lnTo>
                  <a:lnTo>
                    <a:pt x="24" y="13"/>
                  </a:lnTo>
                  <a:lnTo>
                    <a:pt x="22" y="9"/>
                  </a:lnTo>
                  <a:lnTo>
                    <a:pt x="19" y="4"/>
                  </a:lnTo>
                  <a:lnTo>
                    <a:pt x="15" y="0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6" y="14"/>
                  </a:lnTo>
                  <a:lnTo>
                    <a:pt x="6" y="16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10" y="17"/>
                  </a:lnTo>
                  <a:lnTo>
                    <a:pt x="6" y="18"/>
                  </a:lnTo>
                  <a:lnTo>
                    <a:pt x="1" y="21"/>
                  </a:lnTo>
                  <a:lnTo>
                    <a:pt x="0" y="24"/>
                  </a:lnTo>
                  <a:lnTo>
                    <a:pt x="0" y="27"/>
                  </a:lnTo>
                  <a:lnTo>
                    <a:pt x="1" y="30"/>
                  </a:lnTo>
                  <a:lnTo>
                    <a:pt x="3" y="31"/>
                  </a:lnTo>
                  <a:lnTo>
                    <a:pt x="7" y="33"/>
                  </a:lnTo>
                  <a:lnTo>
                    <a:pt x="10" y="34"/>
                  </a:lnTo>
                  <a:lnTo>
                    <a:pt x="14" y="33"/>
                  </a:lnTo>
                  <a:lnTo>
                    <a:pt x="10" y="3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5" name="Freeform 484"/>
            <p:cNvSpPr>
              <a:spLocks/>
            </p:cNvSpPr>
            <p:nvPr/>
          </p:nvSpPr>
          <p:spPr bwMode="auto">
            <a:xfrm>
              <a:off x="4186" y="1971"/>
              <a:ext cx="594" cy="644"/>
            </a:xfrm>
            <a:custGeom>
              <a:avLst/>
              <a:gdLst>
                <a:gd name="T0" fmla="*/ 157 w 594"/>
                <a:gd name="T1" fmla="*/ 623 h 644"/>
                <a:gd name="T2" fmla="*/ 150 w 594"/>
                <a:gd name="T3" fmla="*/ 582 h 644"/>
                <a:gd name="T4" fmla="*/ 138 w 594"/>
                <a:gd name="T5" fmla="*/ 545 h 644"/>
                <a:gd name="T6" fmla="*/ 124 w 594"/>
                <a:gd name="T7" fmla="*/ 509 h 644"/>
                <a:gd name="T8" fmla="*/ 96 w 594"/>
                <a:gd name="T9" fmla="*/ 460 h 644"/>
                <a:gd name="T10" fmla="*/ 54 w 594"/>
                <a:gd name="T11" fmla="*/ 400 h 644"/>
                <a:gd name="T12" fmla="*/ 25 w 594"/>
                <a:gd name="T13" fmla="*/ 359 h 644"/>
                <a:gd name="T14" fmla="*/ 13 w 594"/>
                <a:gd name="T15" fmla="*/ 328 h 644"/>
                <a:gd name="T16" fmla="*/ 4 w 594"/>
                <a:gd name="T17" fmla="*/ 298 h 644"/>
                <a:gd name="T18" fmla="*/ 0 w 594"/>
                <a:gd name="T19" fmla="*/ 265 h 644"/>
                <a:gd name="T20" fmla="*/ 3 w 594"/>
                <a:gd name="T21" fmla="*/ 218 h 644"/>
                <a:gd name="T22" fmla="*/ 19 w 594"/>
                <a:gd name="T23" fmla="*/ 164 h 644"/>
                <a:gd name="T24" fmla="*/ 44 w 594"/>
                <a:gd name="T25" fmla="*/ 117 h 644"/>
                <a:gd name="T26" fmla="*/ 79 w 594"/>
                <a:gd name="T27" fmla="*/ 79 h 644"/>
                <a:gd name="T28" fmla="*/ 120 w 594"/>
                <a:gd name="T29" fmla="*/ 48 h 644"/>
                <a:gd name="T30" fmla="*/ 165 w 594"/>
                <a:gd name="T31" fmla="*/ 24 h 644"/>
                <a:gd name="T32" fmla="*/ 216 w 594"/>
                <a:gd name="T33" fmla="*/ 8 h 644"/>
                <a:gd name="T34" fmla="*/ 267 w 594"/>
                <a:gd name="T35" fmla="*/ 0 h 644"/>
                <a:gd name="T36" fmla="*/ 320 w 594"/>
                <a:gd name="T37" fmla="*/ 0 h 644"/>
                <a:gd name="T38" fmla="*/ 373 w 594"/>
                <a:gd name="T39" fmla="*/ 8 h 644"/>
                <a:gd name="T40" fmla="*/ 423 w 594"/>
                <a:gd name="T41" fmla="*/ 22 h 644"/>
                <a:gd name="T42" fmla="*/ 469 w 594"/>
                <a:gd name="T43" fmla="*/ 46 h 644"/>
                <a:gd name="T44" fmla="*/ 510 w 594"/>
                <a:gd name="T45" fmla="*/ 78 h 644"/>
                <a:gd name="T46" fmla="*/ 545 w 594"/>
                <a:gd name="T47" fmla="*/ 116 h 644"/>
                <a:gd name="T48" fmla="*/ 572 w 594"/>
                <a:gd name="T49" fmla="*/ 164 h 644"/>
                <a:gd name="T50" fmla="*/ 590 w 594"/>
                <a:gd name="T51" fmla="*/ 218 h 644"/>
                <a:gd name="T52" fmla="*/ 594 w 594"/>
                <a:gd name="T53" fmla="*/ 266 h 644"/>
                <a:gd name="T54" fmla="*/ 590 w 594"/>
                <a:gd name="T55" fmla="*/ 299 h 644"/>
                <a:gd name="T56" fmla="*/ 581 w 594"/>
                <a:gd name="T57" fmla="*/ 330 h 644"/>
                <a:gd name="T58" fmla="*/ 567 w 594"/>
                <a:gd name="T59" fmla="*/ 363 h 644"/>
                <a:gd name="T60" fmla="*/ 534 w 594"/>
                <a:gd name="T61" fmla="*/ 404 h 644"/>
                <a:gd name="T62" fmla="*/ 498 w 594"/>
                <a:gd name="T63" fmla="*/ 448 h 644"/>
                <a:gd name="T64" fmla="*/ 477 w 594"/>
                <a:gd name="T65" fmla="*/ 481 h 644"/>
                <a:gd name="T66" fmla="*/ 459 w 594"/>
                <a:gd name="T67" fmla="*/ 515 h 644"/>
                <a:gd name="T68" fmla="*/ 445 w 594"/>
                <a:gd name="T69" fmla="*/ 550 h 644"/>
                <a:gd name="T70" fmla="*/ 435 w 594"/>
                <a:gd name="T71" fmla="*/ 587 h 644"/>
                <a:gd name="T72" fmla="*/ 430 w 594"/>
                <a:gd name="T73" fmla="*/ 626 h 644"/>
                <a:gd name="T74" fmla="*/ 159 w 594"/>
                <a:gd name="T75" fmla="*/ 644 h 64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94"/>
                <a:gd name="T115" fmla="*/ 0 h 644"/>
                <a:gd name="T116" fmla="*/ 594 w 594"/>
                <a:gd name="T117" fmla="*/ 644 h 64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94" h="644">
                  <a:moveTo>
                    <a:pt x="159" y="644"/>
                  </a:moveTo>
                  <a:lnTo>
                    <a:pt x="157" y="623"/>
                  </a:lnTo>
                  <a:lnTo>
                    <a:pt x="154" y="602"/>
                  </a:lnTo>
                  <a:lnTo>
                    <a:pt x="150" y="582"/>
                  </a:lnTo>
                  <a:lnTo>
                    <a:pt x="145" y="563"/>
                  </a:lnTo>
                  <a:lnTo>
                    <a:pt x="138" y="545"/>
                  </a:lnTo>
                  <a:lnTo>
                    <a:pt x="131" y="526"/>
                  </a:lnTo>
                  <a:lnTo>
                    <a:pt x="124" y="509"/>
                  </a:lnTo>
                  <a:lnTo>
                    <a:pt x="114" y="492"/>
                  </a:lnTo>
                  <a:lnTo>
                    <a:pt x="96" y="460"/>
                  </a:lnTo>
                  <a:lnTo>
                    <a:pt x="75" y="430"/>
                  </a:lnTo>
                  <a:lnTo>
                    <a:pt x="54" y="400"/>
                  </a:lnTo>
                  <a:lnTo>
                    <a:pt x="32" y="373"/>
                  </a:lnTo>
                  <a:lnTo>
                    <a:pt x="25" y="359"/>
                  </a:lnTo>
                  <a:lnTo>
                    <a:pt x="18" y="343"/>
                  </a:lnTo>
                  <a:lnTo>
                    <a:pt x="13" y="328"/>
                  </a:lnTo>
                  <a:lnTo>
                    <a:pt x="8" y="313"/>
                  </a:lnTo>
                  <a:lnTo>
                    <a:pt x="4" y="298"/>
                  </a:lnTo>
                  <a:lnTo>
                    <a:pt x="1" y="282"/>
                  </a:lnTo>
                  <a:lnTo>
                    <a:pt x="0" y="265"/>
                  </a:lnTo>
                  <a:lnTo>
                    <a:pt x="0" y="249"/>
                  </a:lnTo>
                  <a:lnTo>
                    <a:pt x="3" y="218"/>
                  </a:lnTo>
                  <a:lnTo>
                    <a:pt x="10" y="191"/>
                  </a:lnTo>
                  <a:lnTo>
                    <a:pt x="19" y="164"/>
                  </a:lnTo>
                  <a:lnTo>
                    <a:pt x="31" y="140"/>
                  </a:lnTo>
                  <a:lnTo>
                    <a:pt x="44" y="117"/>
                  </a:lnTo>
                  <a:lnTo>
                    <a:pt x="61" y="98"/>
                  </a:lnTo>
                  <a:lnTo>
                    <a:pt x="79" y="79"/>
                  </a:lnTo>
                  <a:lnTo>
                    <a:pt x="99" y="62"/>
                  </a:lnTo>
                  <a:lnTo>
                    <a:pt x="120" y="48"/>
                  </a:lnTo>
                  <a:lnTo>
                    <a:pt x="142" y="35"/>
                  </a:lnTo>
                  <a:lnTo>
                    <a:pt x="165" y="24"/>
                  </a:lnTo>
                  <a:lnTo>
                    <a:pt x="191" y="15"/>
                  </a:lnTo>
                  <a:lnTo>
                    <a:pt x="216" y="8"/>
                  </a:lnTo>
                  <a:lnTo>
                    <a:pt x="241" y="2"/>
                  </a:lnTo>
                  <a:lnTo>
                    <a:pt x="267" y="0"/>
                  </a:lnTo>
                  <a:lnTo>
                    <a:pt x="293" y="0"/>
                  </a:lnTo>
                  <a:lnTo>
                    <a:pt x="320" y="0"/>
                  </a:lnTo>
                  <a:lnTo>
                    <a:pt x="346" y="2"/>
                  </a:lnTo>
                  <a:lnTo>
                    <a:pt x="373" y="8"/>
                  </a:lnTo>
                  <a:lnTo>
                    <a:pt x="398" y="14"/>
                  </a:lnTo>
                  <a:lnTo>
                    <a:pt x="423" y="22"/>
                  </a:lnTo>
                  <a:lnTo>
                    <a:pt x="446" y="34"/>
                  </a:lnTo>
                  <a:lnTo>
                    <a:pt x="469" y="46"/>
                  </a:lnTo>
                  <a:lnTo>
                    <a:pt x="491" y="61"/>
                  </a:lnTo>
                  <a:lnTo>
                    <a:pt x="510" y="78"/>
                  </a:lnTo>
                  <a:lnTo>
                    <a:pt x="528" y="96"/>
                  </a:lnTo>
                  <a:lnTo>
                    <a:pt x="545" y="116"/>
                  </a:lnTo>
                  <a:lnTo>
                    <a:pt x="560" y="139"/>
                  </a:lnTo>
                  <a:lnTo>
                    <a:pt x="572" y="164"/>
                  </a:lnTo>
                  <a:lnTo>
                    <a:pt x="581" y="190"/>
                  </a:lnTo>
                  <a:lnTo>
                    <a:pt x="590" y="218"/>
                  </a:lnTo>
                  <a:lnTo>
                    <a:pt x="594" y="249"/>
                  </a:lnTo>
                  <a:lnTo>
                    <a:pt x="594" y="266"/>
                  </a:lnTo>
                  <a:lnTo>
                    <a:pt x="592" y="282"/>
                  </a:lnTo>
                  <a:lnTo>
                    <a:pt x="590" y="299"/>
                  </a:lnTo>
                  <a:lnTo>
                    <a:pt x="587" y="315"/>
                  </a:lnTo>
                  <a:lnTo>
                    <a:pt x="581" y="330"/>
                  </a:lnTo>
                  <a:lnTo>
                    <a:pt x="576" y="347"/>
                  </a:lnTo>
                  <a:lnTo>
                    <a:pt x="567" y="363"/>
                  </a:lnTo>
                  <a:lnTo>
                    <a:pt x="558" y="379"/>
                  </a:lnTo>
                  <a:lnTo>
                    <a:pt x="534" y="404"/>
                  </a:lnTo>
                  <a:lnTo>
                    <a:pt x="510" y="433"/>
                  </a:lnTo>
                  <a:lnTo>
                    <a:pt x="498" y="448"/>
                  </a:lnTo>
                  <a:lnTo>
                    <a:pt x="488" y="464"/>
                  </a:lnTo>
                  <a:lnTo>
                    <a:pt x="477" y="481"/>
                  </a:lnTo>
                  <a:lnTo>
                    <a:pt x="467" y="498"/>
                  </a:lnTo>
                  <a:lnTo>
                    <a:pt x="459" y="515"/>
                  </a:lnTo>
                  <a:lnTo>
                    <a:pt x="452" y="532"/>
                  </a:lnTo>
                  <a:lnTo>
                    <a:pt x="445" y="550"/>
                  </a:lnTo>
                  <a:lnTo>
                    <a:pt x="439" y="569"/>
                  </a:lnTo>
                  <a:lnTo>
                    <a:pt x="435" y="587"/>
                  </a:lnTo>
                  <a:lnTo>
                    <a:pt x="431" y="606"/>
                  </a:lnTo>
                  <a:lnTo>
                    <a:pt x="430" y="626"/>
                  </a:lnTo>
                  <a:lnTo>
                    <a:pt x="430" y="644"/>
                  </a:lnTo>
                  <a:lnTo>
                    <a:pt x="159" y="644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6" name="Freeform 485"/>
            <p:cNvSpPr>
              <a:spLocks/>
            </p:cNvSpPr>
            <p:nvPr/>
          </p:nvSpPr>
          <p:spPr bwMode="auto">
            <a:xfrm>
              <a:off x="4205" y="2333"/>
              <a:ext cx="153" cy="282"/>
            </a:xfrm>
            <a:custGeom>
              <a:avLst/>
              <a:gdLst>
                <a:gd name="T0" fmla="*/ 2 w 153"/>
                <a:gd name="T1" fmla="*/ 15 h 282"/>
                <a:gd name="T2" fmla="*/ 2 w 153"/>
                <a:gd name="T3" fmla="*/ 17 h 282"/>
                <a:gd name="T4" fmla="*/ 24 w 153"/>
                <a:gd name="T5" fmla="*/ 44 h 282"/>
                <a:gd name="T6" fmla="*/ 45 w 153"/>
                <a:gd name="T7" fmla="*/ 73 h 282"/>
                <a:gd name="T8" fmla="*/ 64 w 153"/>
                <a:gd name="T9" fmla="*/ 103 h 282"/>
                <a:gd name="T10" fmla="*/ 84 w 153"/>
                <a:gd name="T11" fmla="*/ 135 h 282"/>
                <a:gd name="T12" fmla="*/ 92 w 153"/>
                <a:gd name="T13" fmla="*/ 152 h 282"/>
                <a:gd name="T14" fmla="*/ 99 w 153"/>
                <a:gd name="T15" fmla="*/ 169 h 282"/>
                <a:gd name="T16" fmla="*/ 106 w 153"/>
                <a:gd name="T17" fmla="*/ 186 h 282"/>
                <a:gd name="T18" fmla="*/ 113 w 153"/>
                <a:gd name="T19" fmla="*/ 204 h 282"/>
                <a:gd name="T20" fmla="*/ 119 w 153"/>
                <a:gd name="T21" fmla="*/ 223 h 282"/>
                <a:gd name="T22" fmla="*/ 123 w 153"/>
                <a:gd name="T23" fmla="*/ 242 h 282"/>
                <a:gd name="T24" fmla="*/ 126 w 153"/>
                <a:gd name="T25" fmla="*/ 262 h 282"/>
                <a:gd name="T26" fmla="*/ 127 w 153"/>
                <a:gd name="T27" fmla="*/ 282 h 282"/>
                <a:gd name="T28" fmla="*/ 153 w 153"/>
                <a:gd name="T29" fmla="*/ 282 h 282"/>
                <a:gd name="T30" fmla="*/ 151 w 153"/>
                <a:gd name="T31" fmla="*/ 259 h 282"/>
                <a:gd name="T32" fmla="*/ 148 w 153"/>
                <a:gd name="T33" fmla="*/ 238 h 282"/>
                <a:gd name="T34" fmla="*/ 144 w 153"/>
                <a:gd name="T35" fmla="*/ 218 h 282"/>
                <a:gd name="T36" fmla="*/ 138 w 153"/>
                <a:gd name="T37" fmla="*/ 198 h 282"/>
                <a:gd name="T38" fmla="*/ 131 w 153"/>
                <a:gd name="T39" fmla="*/ 179 h 282"/>
                <a:gd name="T40" fmla="*/ 124 w 153"/>
                <a:gd name="T41" fmla="*/ 160 h 282"/>
                <a:gd name="T42" fmla="*/ 116 w 153"/>
                <a:gd name="T43" fmla="*/ 143 h 282"/>
                <a:gd name="T44" fmla="*/ 108 w 153"/>
                <a:gd name="T45" fmla="*/ 125 h 282"/>
                <a:gd name="T46" fmla="*/ 88 w 153"/>
                <a:gd name="T47" fmla="*/ 92 h 282"/>
                <a:gd name="T48" fmla="*/ 67 w 153"/>
                <a:gd name="T49" fmla="*/ 62 h 282"/>
                <a:gd name="T50" fmla="*/ 46 w 153"/>
                <a:gd name="T51" fmla="*/ 32 h 282"/>
                <a:gd name="T52" fmla="*/ 24 w 153"/>
                <a:gd name="T53" fmla="*/ 5 h 282"/>
                <a:gd name="T54" fmla="*/ 25 w 153"/>
                <a:gd name="T55" fmla="*/ 7 h 282"/>
                <a:gd name="T56" fmla="*/ 24 w 153"/>
                <a:gd name="T57" fmla="*/ 4 h 282"/>
                <a:gd name="T58" fmla="*/ 20 w 153"/>
                <a:gd name="T59" fmla="*/ 1 h 282"/>
                <a:gd name="T60" fmla="*/ 16 w 153"/>
                <a:gd name="T61" fmla="*/ 0 h 282"/>
                <a:gd name="T62" fmla="*/ 10 w 153"/>
                <a:gd name="T63" fmla="*/ 0 h 282"/>
                <a:gd name="T64" fmla="*/ 6 w 153"/>
                <a:gd name="T65" fmla="*/ 1 h 282"/>
                <a:gd name="T66" fmla="*/ 3 w 153"/>
                <a:gd name="T67" fmla="*/ 4 h 282"/>
                <a:gd name="T68" fmla="*/ 0 w 153"/>
                <a:gd name="T69" fmla="*/ 8 h 282"/>
                <a:gd name="T70" fmla="*/ 0 w 153"/>
                <a:gd name="T71" fmla="*/ 12 h 282"/>
                <a:gd name="T72" fmla="*/ 2 w 153"/>
                <a:gd name="T73" fmla="*/ 17 h 282"/>
                <a:gd name="T74" fmla="*/ 2 w 153"/>
                <a:gd name="T75" fmla="*/ 15 h 2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53"/>
                <a:gd name="T115" fmla="*/ 0 h 282"/>
                <a:gd name="T116" fmla="*/ 153 w 153"/>
                <a:gd name="T117" fmla="*/ 282 h 28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53" h="282">
                  <a:moveTo>
                    <a:pt x="2" y="15"/>
                  </a:moveTo>
                  <a:lnTo>
                    <a:pt x="2" y="17"/>
                  </a:lnTo>
                  <a:lnTo>
                    <a:pt x="24" y="44"/>
                  </a:lnTo>
                  <a:lnTo>
                    <a:pt x="45" y="73"/>
                  </a:lnTo>
                  <a:lnTo>
                    <a:pt x="64" y="103"/>
                  </a:lnTo>
                  <a:lnTo>
                    <a:pt x="84" y="135"/>
                  </a:lnTo>
                  <a:lnTo>
                    <a:pt x="92" y="152"/>
                  </a:lnTo>
                  <a:lnTo>
                    <a:pt x="99" y="169"/>
                  </a:lnTo>
                  <a:lnTo>
                    <a:pt x="106" y="186"/>
                  </a:lnTo>
                  <a:lnTo>
                    <a:pt x="113" y="204"/>
                  </a:lnTo>
                  <a:lnTo>
                    <a:pt x="119" y="223"/>
                  </a:lnTo>
                  <a:lnTo>
                    <a:pt x="123" y="242"/>
                  </a:lnTo>
                  <a:lnTo>
                    <a:pt x="126" y="262"/>
                  </a:lnTo>
                  <a:lnTo>
                    <a:pt x="127" y="282"/>
                  </a:lnTo>
                  <a:lnTo>
                    <a:pt x="153" y="282"/>
                  </a:lnTo>
                  <a:lnTo>
                    <a:pt x="151" y="259"/>
                  </a:lnTo>
                  <a:lnTo>
                    <a:pt x="148" y="238"/>
                  </a:lnTo>
                  <a:lnTo>
                    <a:pt x="144" y="218"/>
                  </a:lnTo>
                  <a:lnTo>
                    <a:pt x="138" y="198"/>
                  </a:lnTo>
                  <a:lnTo>
                    <a:pt x="131" y="179"/>
                  </a:lnTo>
                  <a:lnTo>
                    <a:pt x="124" y="160"/>
                  </a:lnTo>
                  <a:lnTo>
                    <a:pt x="116" y="143"/>
                  </a:lnTo>
                  <a:lnTo>
                    <a:pt x="108" y="125"/>
                  </a:lnTo>
                  <a:lnTo>
                    <a:pt x="88" y="92"/>
                  </a:lnTo>
                  <a:lnTo>
                    <a:pt x="67" y="62"/>
                  </a:lnTo>
                  <a:lnTo>
                    <a:pt x="46" y="32"/>
                  </a:lnTo>
                  <a:lnTo>
                    <a:pt x="24" y="5"/>
                  </a:lnTo>
                  <a:lnTo>
                    <a:pt x="25" y="7"/>
                  </a:lnTo>
                  <a:lnTo>
                    <a:pt x="24" y="4"/>
                  </a:lnTo>
                  <a:lnTo>
                    <a:pt x="20" y="1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6" y="1"/>
                  </a:lnTo>
                  <a:lnTo>
                    <a:pt x="3" y="4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2" y="1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7" name="Freeform 486"/>
            <p:cNvSpPr>
              <a:spLocks/>
            </p:cNvSpPr>
            <p:nvPr/>
          </p:nvSpPr>
          <p:spPr bwMode="auto">
            <a:xfrm>
              <a:off x="4172" y="2209"/>
              <a:ext cx="58" cy="139"/>
            </a:xfrm>
            <a:custGeom>
              <a:avLst/>
              <a:gdLst>
                <a:gd name="T0" fmla="*/ 0 w 58"/>
                <a:gd name="T1" fmla="*/ 10 h 139"/>
                <a:gd name="T2" fmla="*/ 0 w 58"/>
                <a:gd name="T3" fmla="*/ 10 h 139"/>
                <a:gd name="T4" fmla="*/ 0 w 58"/>
                <a:gd name="T5" fmla="*/ 27 h 139"/>
                <a:gd name="T6" fmla="*/ 3 w 58"/>
                <a:gd name="T7" fmla="*/ 44 h 139"/>
                <a:gd name="T8" fmla="*/ 6 w 58"/>
                <a:gd name="T9" fmla="*/ 61 h 139"/>
                <a:gd name="T10" fmla="*/ 10 w 58"/>
                <a:gd name="T11" fmla="*/ 77 h 139"/>
                <a:gd name="T12" fmla="*/ 14 w 58"/>
                <a:gd name="T13" fmla="*/ 94 h 139"/>
                <a:gd name="T14" fmla="*/ 20 w 58"/>
                <a:gd name="T15" fmla="*/ 109 h 139"/>
                <a:gd name="T16" fmla="*/ 27 w 58"/>
                <a:gd name="T17" fmla="*/ 124 h 139"/>
                <a:gd name="T18" fmla="*/ 35 w 58"/>
                <a:gd name="T19" fmla="*/ 139 h 139"/>
                <a:gd name="T20" fmla="*/ 58 w 58"/>
                <a:gd name="T21" fmla="*/ 131 h 139"/>
                <a:gd name="T22" fmla="*/ 52 w 58"/>
                <a:gd name="T23" fmla="*/ 117 h 139"/>
                <a:gd name="T24" fmla="*/ 45 w 58"/>
                <a:gd name="T25" fmla="*/ 101 h 139"/>
                <a:gd name="T26" fmla="*/ 39 w 58"/>
                <a:gd name="T27" fmla="*/ 87 h 139"/>
                <a:gd name="T28" fmla="*/ 35 w 58"/>
                <a:gd name="T29" fmla="*/ 72 h 139"/>
                <a:gd name="T30" fmla="*/ 31 w 58"/>
                <a:gd name="T31" fmla="*/ 57 h 139"/>
                <a:gd name="T32" fmla="*/ 28 w 58"/>
                <a:gd name="T33" fmla="*/ 43 h 139"/>
                <a:gd name="T34" fmla="*/ 27 w 58"/>
                <a:gd name="T35" fmla="*/ 27 h 139"/>
                <a:gd name="T36" fmla="*/ 27 w 58"/>
                <a:gd name="T37" fmla="*/ 11 h 139"/>
                <a:gd name="T38" fmla="*/ 27 w 58"/>
                <a:gd name="T39" fmla="*/ 11 h 139"/>
                <a:gd name="T40" fmla="*/ 27 w 58"/>
                <a:gd name="T41" fmla="*/ 11 h 139"/>
                <a:gd name="T42" fmla="*/ 25 w 58"/>
                <a:gd name="T43" fmla="*/ 6 h 139"/>
                <a:gd name="T44" fmla="*/ 22 w 58"/>
                <a:gd name="T45" fmla="*/ 3 h 139"/>
                <a:gd name="T46" fmla="*/ 18 w 58"/>
                <a:gd name="T47" fmla="*/ 0 h 139"/>
                <a:gd name="T48" fmla="*/ 14 w 58"/>
                <a:gd name="T49" fmla="*/ 0 h 139"/>
                <a:gd name="T50" fmla="*/ 10 w 58"/>
                <a:gd name="T51" fmla="*/ 0 h 139"/>
                <a:gd name="T52" fmla="*/ 6 w 58"/>
                <a:gd name="T53" fmla="*/ 3 h 139"/>
                <a:gd name="T54" fmla="*/ 1 w 58"/>
                <a:gd name="T55" fmla="*/ 6 h 139"/>
                <a:gd name="T56" fmla="*/ 0 w 58"/>
                <a:gd name="T57" fmla="*/ 10 h 139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8"/>
                <a:gd name="T88" fmla="*/ 0 h 139"/>
                <a:gd name="T89" fmla="*/ 58 w 58"/>
                <a:gd name="T90" fmla="*/ 139 h 139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8" h="139">
                  <a:moveTo>
                    <a:pt x="0" y="10"/>
                  </a:moveTo>
                  <a:lnTo>
                    <a:pt x="0" y="10"/>
                  </a:lnTo>
                  <a:lnTo>
                    <a:pt x="0" y="27"/>
                  </a:lnTo>
                  <a:lnTo>
                    <a:pt x="3" y="44"/>
                  </a:lnTo>
                  <a:lnTo>
                    <a:pt x="6" y="61"/>
                  </a:lnTo>
                  <a:lnTo>
                    <a:pt x="10" y="77"/>
                  </a:lnTo>
                  <a:lnTo>
                    <a:pt x="14" y="94"/>
                  </a:lnTo>
                  <a:lnTo>
                    <a:pt x="20" y="109"/>
                  </a:lnTo>
                  <a:lnTo>
                    <a:pt x="27" y="124"/>
                  </a:lnTo>
                  <a:lnTo>
                    <a:pt x="35" y="139"/>
                  </a:lnTo>
                  <a:lnTo>
                    <a:pt x="58" y="131"/>
                  </a:lnTo>
                  <a:lnTo>
                    <a:pt x="52" y="117"/>
                  </a:lnTo>
                  <a:lnTo>
                    <a:pt x="45" y="101"/>
                  </a:lnTo>
                  <a:lnTo>
                    <a:pt x="39" y="87"/>
                  </a:lnTo>
                  <a:lnTo>
                    <a:pt x="35" y="72"/>
                  </a:lnTo>
                  <a:lnTo>
                    <a:pt x="31" y="57"/>
                  </a:lnTo>
                  <a:lnTo>
                    <a:pt x="28" y="43"/>
                  </a:lnTo>
                  <a:lnTo>
                    <a:pt x="27" y="27"/>
                  </a:lnTo>
                  <a:lnTo>
                    <a:pt x="27" y="11"/>
                  </a:lnTo>
                  <a:lnTo>
                    <a:pt x="25" y="6"/>
                  </a:lnTo>
                  <a:lnTo>
                    <a:pt x="22" y="3"/>
                  </a:lnTo>
                  <a:lnTo>
                    <a:pt x="18" y="0"/>
                  </a:lnTo>
                  <a:lnTo>
                    <a:pt x="14" y="0"/>
                  </a:lnTo>
                  <a:lnTo>
                    <a:pt x="10" y="0"/>
                  </a:lnTo>
                  <a:lnTo>
                    <a:pt x="6" y="3"/>
                  </a:lnTo>
                  <a:lnTo>
                    <a:pt x="1" y="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8" name="Freeform 487"/>
            <p:cNvSpPr>
              <a:spLocks/>
            </p:cNvSpPr>
            <p:nvPr/>
          </p:nvSpPr>
          <p:spPr bwMode="auto">
            <a:xfrm>
              <a:off x="4172" y="1959"/>
              <a:ext cx="620" cy="271"/>
            </a:xfrm>
            <a:custGeom>
              <a:avLst/>
              <a:gdLst>
                <a:gd name="T0" fmla="*/ 620 w 620"/>
                <a:gd name="T1" fmla="*/ 260 h 271"/>
                <a:gd name="T2" fmla="*/ 616 w 620"/>
                <a:gd name="T3" fmla="*/ 229 h 271"/>
                <a:gd name="T4" fmla="*/ 609 w 620"/>
                <a:gd name="T5" fmla="*/ 199 h 271"/>
                <a:gd name="T6" fmla="*/ 598 w 620"/>
                <a:gd name="T7" fmla="*/ 172 h 271"/>
                <a:gd name="T8" fmla="*/ 586 w 620"/>
                <a:gd name="T9" fmla="*/ 146 h 271"/>
                <a:gd name="T10" fmla="*/ 554 w 620"/>
                <a:gd name="T11" fmla="*/ 101 h 271"/>
                <a:gd name="T12" fmla="*/ 513 w 620"/>
                <a:gd name="T13" fmla="*/ 64 h 271"/>
                <a:gd name="T14" fmla="*/ 467 w 620"/>
                <a:gd name="T15" fmla="*/ 36 h 271"/>
                <a:gd name="T16" fmla="*/ 416 w 620"/>
                <a:gd name="T17" fmla="*/ 16 h 271"/>
                <a:gd name="T18" fmla="*/ 363 w 620"/>
                <a:gd name="T19" fmla="*/ 4 h 271"/>
                <a:gd name="T20" fmla="*/ 307 w 620"/>
                <a:gd name="T21" fmla="*/ 0 h 271"/>
                <a:gd name="T22" fmla="*/ 253 w 620"/>
                <a:gd name="T23" fmla="*/ 4 h 271"/>
                <a:gd name="T24" fmla="*/ 199 w 620"/>
                <a:gd name="T25" fmla="*/ 17 h 271"/>
                <a:gd name="T26" fmla="*/ 149 w 620"/>
                <a:gd name="T27" fmla="*/ 37 h 271"/>
                <a:gd name="T28" fmla="*/ 104 w 620"/>
                <a:gd name="T29" fmla="*/ 65 h 271"/>
                <a:gd name="T30" fmla="*/ 64 w 620"/>
                <a:gd name="T31" fmla="*/ 102 h 271"/>
                <a:gd name="T32" fmla="*/ 33 w 620"/>
                <a:gd name="T33" fmla="*/ 146 h 271"/>
                <a:gd name="T34" fmla="*/ 21 w 620"/>
                <a:gd name="T35" fmla="*/ 173 h 271"/>
                <a:gd name="T36" fmla="*/ 11 w 620"/>
                <a:gd name="T37" fmla="*/ 200 h 271"/>
                <a:gd name="T38" fmla="*/ 4 w 620"/>
                <a:gd name="T39" fmla="*/ 229 h 271"/>
                <a:gd name="T40" fmla="*/ 0 w 620"/>
                <a:gd name="T41" fmla="*/ 260 h 271"/>
                <a:gd name="T42" fmla="*/ 28 w 620"/>
                <a:gd name="T43" fmla="*/ 247 h 271"/>
                <a:gd name="T44" fmla="*/ 33 w 620"/>
                <a:gd name="T45" fmla="*/ 219 h 271"/>
                <a:gd name="T46" fmla="*/ 40 w 620"/>
                <a:gd name="T47" fmla="*/ 192 h 271"/>
                <a:gd name="T48" fmla="*/ 52 w 620"/>
                <a:gd name="T49" fmla="*/ 168 h 271"/>
                <a:gd name="T50" fmla="*/ 70 w 620"/>
                <a:gd name="T51" fmla="*/ 135 h 271"/>
                <a:gd name="T52" fmla="*/ 103 w 620"/>
                <a:gd name="T53" fmla="*/ 98 h 271"/>
                <a:gd name="T54" fmla="*/ 142 w 620"/>
                <a:gd name="T55" fmla="*/ 68 h 271"/>
                <a:gd name="T56" fmla="*/ 185 w 620"/>
                <a:gd name="T57" fmla="*/ 46 h 271"/>
                <a:gd name="T58" fmla="*/ 232 w 620"/>
                <a:gd name="T59" fmla="*/ 31 h 271"/>
                <a:gd name="T60" fmla="*/ 282 w 620"/>
                <a:gd name="T61" fmla="*/ 23 h 271"/>
                <a:gd name="T62" fmla="*/ 334 w 620"/>
                <a:gd name="T63" fmla="*/ 23 h 271"/>
                <a:gd name="T64" fmla="*/ 384 w 620"/>
                <a:gd name="T65" fmla="*/ 30 h 271"/>
                <a:gd name="T66" fmla="*/ 431 w 620"/>
                <a:gd name="T67" fmla="*/ 46 h 271"/>
                <a:gd name="T68" fmla="*/ 476 w 620"/>
                <a:gd name="T69" fmla="*/ 67 h 271"/>
                <a:gd name="T70" fmla="*/ 515 w 620"/>
                <a:gd name="T71" fmla="*/ 97 h 271"/>
                <a:gd name="T72" fmla="*/ 548 w 620"/>
                <a:gd name="T73" fmla="*/ 134 h 271"/>
                <a:gd name="T74" fmla="*/ 569 w 620"/>
                <a:gd name="T75" fmla="*/ 168 h 271"/>
                <a:gd name="T76" fmla="*/ 579 w 620"/>
                <a:gd name="T77" fmla="*/ 192 h 271"/>
                <a:gd name="T78" fmla="*/ 587 w 620"/>
                <a:gd name="T79" fmla="*/ 219 h 271"/>
                <a:gd name="T80" fmla="*/ 593 w 620"/>
                <a:gd name="T81" fmla="*/ 247 h 271"/>
                <a:gd name="T82" fmla="*/ 595 w 620"/>
                <a:gd name="T83" fmla="*/ 261 h 271"/>
                <a:gd name="T84" fmla="*/ 597 w 620"/>
                <a:gd name="T85" fmla="*/ 267 h 271"/>
                <a:gd name="T86" fmla="*/ 604 w 620"/>
                <a:gd name="T87" fmla="*/ 271 h 271"/>
                <a:gd name="T88" fmla="*/ 613 w 620"/>
                <a:gd name="T89" fmla="*/ 271 h 271"/>
                <a:gd name="T90" fmla="*/ 620 w 620"/>
                <a:gd name="T91" fmla="*/ 264 h 271"/>
                <a:gd name="T92" fmla="*/ 620 w 620"/>
                <a:gd name="T93" fmla="*/ 261 h 27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620"/>
                <a:gd name="T142" fmla="*/ 0 h 271"/>
                <a:gd name="T143" fmla="*/ 620 w 620"/>
                <a:gd name="T144" fmla="*/ 271 h 27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620" h="271">
                  <a:moveTo>
                    <a:pt x="620" y="261"/>
                  </a:moveTo>
                  <a:lnTo>
                    <a:pt x="620" y="260"/>
                  </a:lnTo>
                  <a:lnTo>
                    <a:pt x="619" y="244"/>
                  </a:lnTo>
                  <a:lnTo>
                    <a:pt x="616" y="229"/>
                  </a:lnTo>
                  <a:lnTo>
                    <a:pt x="613" y="213"/>
                  </a:lnTo>
                  <a:lnTo>
                    <a:pt x="609" y="199"/>
                  </a:lnTo>
                  <a:lnTo>
                    <a:pt x="604" y="185"/>
                  </a:lnTo>
                  <a:lnTo>
                    <a:pt x="598" y="172"/>
                  </a:lnTo>
                  <a:lnTo>
                    <a:pt x="593" y="159"/>
                  </a:lnTo>
                  <a:lnTo>
                    <a:pt x="586" y="146"/>
                  </a:lnTo>
                  <a:lnTo>
                    <a:pt x="570" y="122"/>
                  </a:lnTo>
                  <a:lnTo>
                    <a:pt x="554" y="101"/>
                  </a:lnTo>
                  <a:lnTo>
                    <a:pt x="534" y="83"/>
                  </a:lnTo>
                  <a:lnTo>
                    <a:pt x="513" y="64"/>
                  </a:lnTo>
                  <a:lnTo>
                    <a:pt x="491" y="50"/>
                  </a:lnTo>
                  <a:lnTo>
                    <a:pt x="467" y="36"/>
                  </a:lnTo>
                  <a:lnTo>
                    <a:pt x="442" y="24"/>
                  </a:lnTo>
                  <a:lnTo>
                    <a:pt x="416" y="16"/>
                  </a:lnTo>
                  <a:lnTo>
                    <a:pt x="389" y="9"/>
                  </a:lnTo>
                  <a:lnTo>
                    <a:pt x="363" y="4"/>
                  </a:lnTo>
                  <a:lnTo>
                    <a:pt x="335" y="0"/>
                  </a:lnTo>
                  <a:lnTo>
                    <a:pt x="307" y="0"/>
                  </a:lnTo>
                  <a:lnTo>
                    <a:pt x="280" y="2"/>
                  </a:lnTo>
                  <a:lnTo>
                    <a:pt x="253" y="4"/>
                  </a:lnTo>
                  <a:lnTo>
                    <a:pt x="225" y="9"/>
                  </a:lnTo>
                  <a:lnTo>
                    <a:pt x="199" y="17"/>
                  </a:lnTo>
                  <a:lnTo>
                    <a:pt x="174" y="26"/>
                  </a:lnTo>
                  <a:lnTo>
                    <a:pt x="149" y="37"/>
                  </a:lnTo>
                  <a:lnTo>
                    <a:pt x="125" y="50"/>
                  </a:lnTo>
                  <a:lnTo>
                    <a:pt x="104" y="65"/>
                  </a:lnTo>
                  <a:lnTo>
                    <a:pt x="84" y="83"/>
                  </a:lnTo>
                  <a:lnTo>
                    <a:pt x="64" y="102"/>
                  </a:lnTo>
                  <a:lnTo>
                    <a:pt x="47" y="124"/>
                  </a:lnTo>
                  <a:lnTo>
                    <a:pt x="33" y="146"/>
                  </a:lnTo>
                  <a:lnTo>
                    <a:pt x="27" y="159"/>
                  </a:lnTo>
                  <a:lnTo>
                    <a:pt x="21" y="173"/>
                  </a:lnTo>
                  <a:lnTo>
                    <a:pt x="15" y="186"/>
                  </a:lnTo>
                  <a:lnTo>
                    <a:pt x="11" y="200"/>
                  </a:lnTo>
                  <a:lnTo>
                    <a:pt x="7" y="215"/>
                  </a:lnTo>
                  <a:lnTo>
                    <a:pt x="4" y="229"/>
                  </a:lnTo>
                  <a:lnTo>
                    <a:pt x="3" y="244"/>
                  </a:lnTo>
                  <a:lnTo>
                    <a:pt x="0" y="260"/>
                  </a:lnTo>
                  <a:lnTo>
                    <a:pt x="27" y="261"/>
                  </a:lnTo>
                  <a:lnTo>
                    <a:pt x="28" y="247"/>
                  </a:lnTo>
                  <a:lnTo>
                    <a:pt x="31" y="233"/>
                  </a:lnTo>
                  <a:lnTo>
                    <a:pt x="33" y="219"/>
                  </a:lnTo>
                  <a:lnTo>
                    <a:pt x="36" y="205"/>
                  </a:lnTo>
                  <a:lnTo>
                    <a:pt x="40" y="192"/>
                  </a:lnTo>
                  <a:lnTo>
                    <a:pt x="46" y="181"/>
                  </a:lnTo>
                  <a:lnTo>
                    <a:pt x="52" y="168"/>
                  </a:lnTo>
                  <a:lnTo>
                    <a:pt x="57" y="156"/>
                  </a:lnTo>
                  <a:lnTo>
                    <a:pt x="70" y="135"/>
                  </a:lnTo>
                  <a:lnTo>
                    <a:pt x="85" y="115"/>
                  </a:lnTo>
                  <a:lnTo>
                    <a:pt x="103" y="98"/>
                  </a:lnTo>
                  <a:lnTo>
                    <a:pt x="121" y="83"/>
                  </a:lnTo>
                  <a:lnTo>
                    <a:pt x="142" y="68"/>
                  </a:lnTo>
                  <a:lnTo>
                    <a:pt x="163" y="56"/>
                  </a:lnTo>
                  <a:lnTo>
                    <a:pt x="185" y="46"/>
                  </a:lnTo>
                  <a:lnTo>
                    <a:pt x="209" y="37"/>
                  </a:lnTo>
                  <a:lnTo>
                    <a:pt x="232" y="31"/>
                  </a:lnTo>
                  <a:lnTo>
                    <a:pt x="257" y="26"/>
                  </a:lnTo>
                  <a:lnTo>
                    <a:pt x="282" y="23"/>
                  </a:lnTo>
                  <a:lnTo>
                    <a:pt x="307" y="21"/>
                  </a:lnTo>
                  <a:lnTo>
                    <a:pt x="334" y="23"/>
                  </a:lnTo>
                  <a:lnTo>
                    <a:pt x="359" y="26"/>
                  </a:lnTo>
                  <a:lnTo>
                    <a:pt x="384" y="30"/>
                  </a:lnTo>
                  <a:lnTo>
                    <a:pt x="408" y="37"/>
                  </a:lnTo>
                  <a:lnTo>
                    <a:pt x="431" y="46"/>
                  </a:lnTo>
                  <a:lnTo>
                    <a:pt x="453" y="56"/>
                  </a:lnTo>
                  <a:lnTo>
                    <a:pt x="476" y="67"/>
                  </a:lnTo>
                  <a:lnTo>
                    <a:pt x="497" y="81"/>
                  </a:lnTo>
                  <a:lnTo>
                    <a:pt x="515" y="97"/>
                  </a:lnTo>
                  <a:lnTo>
                    <a:pt x="533" y="115"/>
                  </a:lnTo>
                  <a:lnTo>
                    <a:pt x="548" y="134"/>
                  </a:lnTo>
                  <a:lnTo>
                    <a:pt x="562" y="156"/>
                  </a:lnTo>
                  <a:lnTo>
                    <a:pt x="569" y="168"/>
                  </a:lnTo>
                  <a:lnTo>
                    <a:pt x="574" y="179"/>
                  </a:lnTo>
                  <a:lnTo>
                    <a:pt x="579" y="192"/>
                  </a:lnTo>
                  <a:lnTo>
                    <a:pt x="583" y="205"/>
                  </a:lnTo>
                  <a:lnTo>
                    <a:pt x="587" y="219"/>
                  </a:lnTo>
                  <a:lnTo>
                    <a:pt x="590" y="233"/>
                  </a:lnTo>
                  <a:lnTo>
                    <a:pt x="593" y="247"/>
                  </a:lnTo>
                  <a:lnTo>
                    <a:pt x="595" y="261"/>
                  </a:lnTo>
                  <a:lnTo>
                    <a:pt x="597" y="267"/>
                  </a:lnTo>
                  <a:lnTo>
                    <a:pt x="600" y="270"/>
                  </a:lnTo>
                  <a:lnTo>
                    <a:pt x="604" y="271"/>
                  </a:lnTo>
                  <a:lnTo>
                    <a:pt x="609" y="271"/>
                  </a:lnTo>
                  <a:lnTo>
                    <a:pt x="613" y="271"/>
                  </a:lnTo>
                  <a:lnTo>
                    <a:pt x="618" y="269"/>
                  </a:lnTo>
                  <a:lnTo>
                    <a:pt x="620" y="264"/>
                  </a:lnTo>
                  <a:lnTo>
                    <a:pt x="620" y="260"/>
                  </a:lnTo>
                  <a:lnTo>
                    <a:pt x="620" y="26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99" name="Freeform 488"/>
            <p:cNvSpPr>
              <a:spLocks/>
            </p:cNvSpPr>
            <p:nvPr/>
          </p:nvSpPr>
          <p:spPr bwMode="auto">
            <a:xfrm>
              <a:off x="4731" y="2220"/>
              <a:ext cx="61" cy="140"/>
            </a:xfrm>
            <a:custGeom>
              <a:avLst/>
              <a:gdLst>
                <a:gd name="T0" fmla="*/ 22 w 61"/>
                <a:gd name="T1" fmla="*/ 137 h 140"/>
                <a:gd name="T2" fmla="*/ 24 w 61"/>
                <a:gd name="T3" fmla="*/ 135 h 140"/>
                <a:gd name="T4" fmla="*/ 35 w 61"/>
                <a:gd name="T5" fmla="*/ 118 h 140"/>
                <a:gd name="T6" fmla="*/ 42 w 61"/>
                <a:gd name="T7" fmla="*/ 101 h 140"/>
                <a:gd name="T8" fmla="*/ 49 w 61"/>
                <a:gd name="T9" fmla="*/ 86 h 140"/>
                <a:gd name="T10" fmla="*/ 54 w 61"/>
                <a:gd name="T11" fmla="*/ 69 h 140"/>
                <a:gd name="T12" fmla="*/ 57 w 61"/>
                <a:gd name="T13" fmla="*/ 52 h 140"/>
                <a:gd name="T14" fmla="*/ 60 w 61"/>
                <a:gd name="T15" fmla="*/ 35 h 140"/>
                <a:gd name="T16" fmla="*/ 61 w 61"/>
                <a:gd name="T17" fmla="*/ 17 h 140"/>
                <a:gd name="T18" fmla="*/ 61 w 61"/>
                <a:gd name="T19" fmla="*/ 0 h 140"/>
                <a:gd name="T20" fmla="*/ 36 w 61"/>
                <a:gd name="T21" fmla="*/ 0 h 140"/>
                <a:gd name="T22" fmla="*/ 35 w 61"/>
                <a:gd name="T23" fmla="*/ 16 h 140"/>
                <a:gd name="T24" fmla="*/ 34 w 61"/>
                <a:gd name="T25" fmla="*/ 33 h 140"/>
                <a:gd name="T26" fmla="*/ 32 w 61"/>
                <a:gd name="T27" fmla="*/ 49 h 140"/>
                <a:gd name="T28" fmla="*/ 28 w 61"/>
                <a:gd name="T29" fmla="*/ 64 h 140"/>
                <a:gd name="T30" fmla="*/ 24 w 61"/>
                <a:gd name="T31" fmla="*/ 79 h 140"/>
                <a:gd name="T32" fmla="*/ 18 w 61"/>
                <a:gd name="T33" fmla="*/ 94 h 140"/>
                <a:gd name="T34" fmla="*/ 11 w 61"/>
                <a:gd name="T35" fmla="*/ 108 h 140"/>
                <a:gd name="T36" fmla="*/ 2 w 61"/>
                <a:gd name="T37" fmla="*/ 124 h 140"/>
                <a:gd name="T38" fmla="*/ 3 w 61"/>
                <a:gd name="T39" fmla="*/ 123 h 140"/>
                <a:gd name="T40" fmla="*/ 2 w 61"/>
                <a:gd name="T41" fmla="*/ 124 h 140"/>
                <a:gd name="T42" fmla="*/ 0 w 61"/>
                <a:gd name="T43" fmla="*/ 128 h 140"/>
                <a:gd name="T44" fmla="*/ 0 w 61"/>
                <a:gd name="T45" fmla="*/ 132 h 140"/>
                <a:gd name="T46" fmla="*/ 3 w 61"/>
                <a:gd name="T47" fmla="*/ 137 h 140"/>
                <a:gd name="T48" fmla="*/ 6 w 61"/>
                <a:gd name="T49" fmla="*/ 138 h 140"/>
                <a:gd name="T50" fmla="*/ 11 w 61"/>
                <a:gd name="T51" fmla="*/ 140 h 140"/>
                <a:gd name="T52" fmla="*/ 15 w 61"/>
                <a:gd name="T53" fmla="*/ 140 h 140"/>
                <a:gd name="T54" fmla="*/ 20 w 61"/>
                <a:gd name="T55" fmla="*/ 138 h 140"/>
                <a:gd name="T56" fmla="*/ 24 w 61"/>
                <a:gd name="T57" fmla="*/ 135 h 140"/>
                <a:gd name="T58" fmla="*/ 22 w 61"/>
                <a:gd name="T59" fmla="*/ 137 h 14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1"/>
                <a:gd name="T91" fmla="*/ 0 h 140"/>
                <a:gd name="T92" fmla="*/ 61 w 61"/>
                <a:gd name="T93" fmla="*/ 140 h 14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1" h="140">
                  <a:moveTo>
                    <a:pt x="22" y="137"/>
                  </a:moveTo>
                  <a:lnTo>
                    <a:pt x="24" y="135"/>
                  </a:lnTo>
                  <a:lnTo>
                    <a:pt x="35" y="118"/>
                  </a:lnTo>
                  <a:lnTo>
                    <a:pt x="42" y="101"/>
                  </a:lnTo>
                  <a:lnTo>
                    <a:pt x="49" y="86"/>
                  </a:lnTo>
                  <a:lnTo>
                    <a:pt x="54" y="69"/>
                  </a:lnTo>
                  <a:lnTo>
                    <a:pt x="57" y="52"/>
                  </a:lnTo>
                  <a:lnTo>
                    <a:pt x="60" y="35"/>
                  </a:lnTo>
                  <a:lnTo>
                    <a:pt x="61" y="17"/>
                  </a:lnTo>
                  <a:lnTo>
                    <a:pt x="61" y="0"/>
                  </a:lnTo>
                  <a:lnTo>
                    <a:pt x="36" y="0"/>
                  </a:lnTo>
                  <a:lnTo>
                    <a:pt x="35" y="16"/>
                  </a:lnTo>
                  <a:lnTo>
                    <a:pt x="34" y="33"/>
                  </a:lnTo>
                  <a:lnTo>
                    <a:pt x="32" y="49"/>
                  </a:lnTo>
                  <a:lnTo>
                    <a:pt x="28" y="64"/>
                  </a:lnTo>
                  <a:lnTo>
                    <a:pt x="24" y="79"/>
                  </a:lnTo>
                  <a:lnTo>
                    <a:pt x="18" y="94"/>
                  </a:lnTo>
                  <a:lnTo>
                    <a:pt x="11" y="108"/>
                  </a:lnTo>
                  <a:lnTo>
                    <a:pt x="2" y="124"/>
                  </a:lnTo>
                  <a:lnTo>
                    <a:pt x="3" y="123"/>
                  </a:lnTo>
                  <a:lnTo>
                    <a:pt x="2" y="124"/>
                  </a:lnTo>
                  <a:lnTo>
                    <a:pt x="0" y="128"/>
                  </a:lnTo>
                  <a:lnTo>
                    <a:pt x="0" y="132"/>
                  </a:lnTo>
                  <a:lnTo>
                    <a:pt x="3" y="137"/>
                  </a:lnTo>
                  <a:lnTo>
                    <a:pt x="6" y="138"/>
                  </a:lnTo>
                  <a:lnTo>
                    <a:pt x="11" y="140"/>
                  </a:lnTo>
                  <a:lnTo>
                    <a:pt x="15" y="140"/>
                  </a:lnTo>
                  <a:lnTo>
                    <a:pt x="20" y="138"/>
                  </a:lnTo>
                  <a:lnTo>
                    <a:pt x="24" y="135"/>
                  </a:lnTo>
                  <a:lnTo>
                    <a:pt x="22" y="13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0" name="Freeform 489"/>
            <p:cNvSpPr>
              <a:spLocks/>
            </p:cNvSpPr>
            <p:nvPr/>
          </p:nvSpPr>
          <p:spPr bwMode="auto">
            <a:xfrm>
              <a:off x="4603" y="2343"/>
              <a:ext cx="150" cy="284"/>
            </a:xfrm>
            <a:custGeom>
              <a:avLst/>
              <a:gdLst>
                <a:gd name="T0" fmla="*/ 13 w 150"/>
                <a:gd name="T1" fmla="*/ 284 h 284"/>
                <a:gd name="T2" fmla="*/ 25 w 150"/>
                <a:gd name="T3" fmla="*/ 272 h 284"/>
                <a:gd name="T4" fmla="*/ 25 w 150"/>
                <a:gd name="T5" fmla="*/ 254 h 284"/>
                <a:gd name="T6" fmla="*/ 28 w 150"/>
                <a:gd name="T7" fmla="*/ 235 h 284"/>
                <a:gd name="T8" fmla="*/ 31 w 150"/>
                <a:gd name="T9" fmla="*/ 217 h 284"/>
                <a:gd name="T10" fmla="*/ 35 w 150"/>
                <a:gd name="T11" fmla="*/ 200 h 284"/>
                <a:gd name="T12" fmla="*/ 41 w 150"/>
                <a:gd name="T13" fmla="*/ 181 h 284"/>
                <a:gd name="T14" fmla="*/ 48 w 150"/>
                <a:gd name="T15" fmla="*/ 164 h 284"/>
                <a:gd name="T16" fmla="*/ 54 w 150"/>
                <a:gd name="T17" fmla="*/ 147 h 284"/>
                <a:gd name="T18" fmla="*/ 63 w 150"/>
                <a:gd name="T19" fmla="*/ 130 h 284"/>
                <a:gd name="T20" fmla="*/ 73 w 150"/>
                <a:gd name="T21" fmla="*/ 113 h 284"/>
                <a:gd name="T22" fmla="*/ 82 w 150"/>
                <a:gd name="T23" fmla="*/ 98 h 284"/>
                <a:gd name="T24" fmla="*/ 92 w 150"/>
                <a:gd name="T25" fmla="*/ 82 h 284"/>
                <a:gd name="T26" fmla="*/ 103 w 150"/>
                <a:gd name="T27" fmla="*/ 68 h 284"/>
                <a:gd name="T28" fmla="*/ 127 w 150"/>
                <a:gd name="T29" fmla="*/ 39 h 284"/>
                <a:gd name="T30" fmla="*/ 150 w 150"/>
                <a:gd name="T31" fmla="*/ 14 h 284"/>
                <a:gd name="T32" fmla="*/ 131 w 150"/>
                <a:gd name="T33" fmla="*/ 0 h 284"/>
                <a:gd name="T34" fmla="*/ 106 w 150"/>
                <a:gd name="T35" fmla="*/ 25 h 284"/>
                <a:gd name="T36" fmla="*/ 82 w 150"/>
                <a:gd name="T37" fmla="*/ 55 h 284"/>
                <a:gd name="T38" fmla="*/ 70 w 150"/>
                <a:gd name="T39" fmla="*/ 71 h 284"/>
                <a:gd name="T40" fmla="*/ 59 w 150"/>
                <a:gd name="T41" fmla="*/ 88 h 284"/>
                <a:gd name="T42" fmla="*/ 49 w 150"/>
                <a:gd name="T43" fmla="*/ 103 h 284"/>
                <a:gd name="T44" fmla="*/ 39 w 150"/>
                <a:gd name="T45" fmla="*/ 122 h 284"/>
                <a:gd name="T46" fmla="*/ 31 w 150"/>
                <a:gd name="T47" fmla="*/ 139 h 284"/>
                <a:gd name="T48" fmla="*/ 22 w 150"/>
                <a:gd name="T49" fmla="*/ 157 h 284"/>
                <a:gd name="T50" fmla="*/ 16 w 150"/>
                <a:gd name="T51" fmla="*/ 176 h 284"/>
                <a:gd name="T52" fmla="*/ 10 w 150"/>
                <a:gd name="T53" fmla="*/ 194 h 284"/>
                <a:gd name="T54" fmla="*/ 4 w 150"/>
                <a:gd name="T55" fmla="*/ 214 h 284"/>
                <a:gd name="T56" fmla="*/ 2 w 150"/>
                <a:gd name="T57" fmla="*/ 232 h 284"/>
                <a:gd name="T58" fmla="*/ 0 w 150"/>
                <a:gd name="T59" fmla="*/ 252 h 284"/>
                <a:gd name="T60" fmla="*/ 0 w 150"/>
                <a:gd name="T61" fmla="*/ 272 h 284"/>
                <a:gd name="T62" fmla="*/ 13 w 150"/>
                <a:gd name="T63" fmla="*/ 261 h 284"/>
                <a:gd name="T64" fmla="*/ 0 w 150"/>
                <a:gd name="T65" fmla="*/ 272 h 284"/>
                <a:gd name="T66" fmla="*/ 0 w 150"/>
                <a:gd name="T67" fmla="*/ 278 h 284"/>
                <a:gd name="T68" fmla="*/ 4 w 150"/>
                <a:gd name="T69" fmla="*/ 281 h 284"/>
                <a:gd name="T70" fmla="*/ 9 w 150"/>
                <a:gd name="T71" fmla="*/ 282 h 284"/>
                <a:gd name="T72" fmla="*/ 13 w 150"/>
                <a:gd name="T73" fmla="*/ 284 h 284"/>
                <a:gd name="T74" fmla="*/ 18 w 150"/>
                <a:gd name="T75" fmla="*/ 282 h 284"/>
                <a:gd name="T76" fmla="*/ 22 w 150"/>
                <a:gd name="T77" fmla="*/ 281 h 284"/>
                <a:gd name="T78" fmla="*/ 25 w 150"/>
                <a:gd name="T79" fmla="*/ 276 h 284"/>
                <a:gd name="T80" fmla="*/ 25 w 150"/>
                <a:gd name="T81" fmla="*/ 272 h 284"/>
                <a:gd name="T82" fmla="*/ 13 w 150"/>
                <a:gd name="T83" fmla="*/ 284 h 28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0"/>
                <a:gd name="T127" fmla="*/ 0 h 284"/>
                <a:gd name="T128" fmla="*/ 150 w 150"/>
                <a:gd name="T129" fmla="*/ 284 h 28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0" h="284">
                  <a:moveTo>
                    <a:pt x="13" y="284"/>
                  </a:moveTo>
                  <a:lnTo>
                    <a:pt x="25" y="272"/>
                  </a:lnTo>
                  <a:lnTo>
                    <a:pt x="25" y="254"/>
                  </a:lnTo>
                  <a:lnTo>
                    <a:pt x="28" y="235"/>
                  </a:lnTo>
                  <a:lnTo>
                    <a:pt x="31" y="217"/>
                  </a:lnTo>
                  <a:lnTo>
                    <a:pt x="35" y="200"/>
                  </a:lnTo>
                  <a:lnTo>
                    <a:pt x="41" y="181"/>
                  </a:lnTo>
                  <a:lnTo>
                    <a:pt x="48" y="164"/>
                  </a:lnTo>
                  <a:lnTo>
                    <a:pt x="54" y="147"/>
                  </a:lnTo>
                  <a:lnTo>
                    <a:pt x="63" y="130"/>
                  </a:lnTo>
                  <a:lnTo>
                    <a:pt x="73" y="113"/>
                  </a:lnTo>
                  <a:lnTo>
                    <a:pt x="82" y="98"/>
                  </a:lnTo>
                  <a:lnTo>
                    <a:pt x="92" y="82"/>
                  </a:lnTo>
                  <a:lnTo>
                    <a:pt x="103" y="68"/>
                  </a:lnTo>
                  <a:lnTo>
                    <a:pt x="127" y="39"/>
                  </a:lnTo>
                  <a:lnTo>
                    <a:pt x="150" y="14"/>
                  </a:lnTo>
                  <a:lnTo>
                    <a:pt x="131" y="0"/>
                  </a:lnTo>
                  <a:lnTo>
                    <a:pt x="106" y="25"/>
                  </a:lnTo>
                  <a:lnTo>
                    <a:pt x="82" y="55"/>
                  </a:lnTo>
                  <a:lnTo>
                    <a:pt x="70" y="71"/>
                  </a:lnTo>
                  <a:lnTo>
                    <a:pt x="59" y="88"/>
                  </a:lnTo>
                  <a:lnTo>
                    <a:pt x="49" y="103"/>
                  </a:lnTo>
                  <a:lnTo>
                    <a:pt x="39" y="122"/>
                  </a:lnTo>
                  <a:lnTo>
                    <a:pt x="31" y="139"/>
                  </a:lnTo>
                  <a:lnTo>
                    <a:pt x="22" y="157"/>
                  </a:lnTo>
                  <a:lnTo>
                    <a:pt x="16" y="176"/>
                  </a:lnTo>
                  <a:lnTo>
                    <a:pt x="10" y="194"/>
                  </a:lnTo>
                  <a:lnTo>
                    <a:pt x="4" y="214"/>
                  </a:lnTo>
                  <a:lnTo>
                    <a:pt x="2" y="232"/>
                  </a:lnTo>
                  <a:lnTo>
                    <a:pt x="0" y="252"/>
                  </a:lnTo>
                  <a:lnTo>
                    <a:pt x="0" y="272"/>
                  </a:lnTo>
                  <a:lnTo>
                    <a:pt x="13" y="261"/>
                  </a:lnTo>
                  <a:lnTo>
                    <a:pt x="0" y="272"/>
                  </a:lnTo>
                  <a:lnTo>
                    <a:pt x="0" y="278"/>
                  </a:lnTo>
                  <a:lnTo>
                    <a:pt x="4" y="281"/>
                  </a:lnTo>
                  <a:lnTo>
                    <a:pt x="9" y="282"/>
                  </a:lnTo>
                  <a:lnTo>
                    <a:pt x="13" y="284"/>
                  </a:lnTo>
                  <a:lnTo>
                    <a:pt x="18" y="282"/>
                  </a:lnTo>
                  <a:lnTo>
                    <a:pt x="22" y="281"/>
                  </a:lnTo>
                  <a:lnTo>
                    <a:pt x="25" y="276"/>
                  </a:lnTo>
                  <a:lnTo>
                    <a:pt x="25" y="272"/>
                  </a:lnTo>
                  <a:lnTo>
                    <a:pt x="13" y="284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1" name="Freeform 490"/>
            <p:cNvSpPr>
              <a:spLocks/>
            </p:cNvSpPr>
            <p:nvPr/>
          </p:nvSpPr>
          <p:spPr bwMode="auto">
            <a:xfrm>
              <a:off x="4332" y="2604"/>
              <a:ext cx="284" cy="23"/>
            </a:xfrm>
            <a:custGeom>
              <a:avLst/>
              <a:gdLst>
                <a:gd name="T0" fmla="*/ 0 w 284"/>
                <a:gd name="T1" fmla="*/ 11 h 23"/>
                <a:gd name="T2" fmla="*/ 13 w 284"/>
                <a:gd name="T3" fmla="*/ 23 h 23"/>
                <a:gd name="T4" fmla="*/ 284 w 284"/>
                <a:gd name="T5" fmla="*/ 23 h 23"/>
                <a:gd name="T6" fmla="*/ 284 w 284"/>
                <a:gd name="T7" fmla="*/ 0 h 23"/>
                <a:gd name="T8" fmla="*/ 13 w 284"/>
                <a:gd name="T9" fmla="*/ 0 h 23"/>
                <a:gd name="T10" fmla="*/ 26 w 284"/>
                <a:gd name="T11" fmla="*/ 11 h 23"/>
                <a:gd name="T12" fmla="*/ 13 w 284"/>
                <a:gd name="T13" fmla="*/ 0 h 23"/>
                <a:gd name="T14" fmla="*/ 7 w 284"/>
                <a:gd name="T15" fmla="*/ 1 h 23"/>
                <a:gd name="T16" fmla="*/ 3 w 284"/>
                <a:gd name="T17" fmla="*/ 4 h 23"/>
                <a:gd name="T18" fmla="*/ 1 w 284"/>
                <a:gd name="T19" fmla="*/ 7 h 23"/>
                <a:gd name="T20" fmla="*/ 0 w 284"/>
                <a:gd name="T21" fmla="*/ 11 h 23"/>
                <a:gd name="T22" fmla="*/ 1 w 284"/>
                <a:gd name="T23" fmla="*/ 15 h 23"/>
                <a:gd name="T24" fmla="*/ 3 w 284"/>
                <a:gd name="T25" fmla="*/ 18 h 23"/>
                <a:gd name="T26" fmla="*/ 7 w 284"/>
                <a:gd name="T27" fmla="*/ 21 h 23"/>
                <a:gd name="T28" fmla="*/ 13 w 284"/>
                <a:gd name="T29" fmla="*/ 23 h 23"/>
                <a:gd name="T30" fmla="*/ 0 w 284"/>
                <a:gd name="T31" fmla="*/ 11 h 2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4"/>
                <a:gd name="T49" fmla="*/ 0 h 23"/>
                <a:gd name="T50" fmla="*/ 284 w 284"/>
                <a:gd name="T51" fmla="*/ 23 h 2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4" h="23">
                  <a:moveTo>
                    <a:pt x="0" y="11"/>
                  </a:moveTo>
                  <a:lnTo>
                    <a:pt x="13" y="23"/>
                  </a:lnTo>
                  <a:lnTo>
                    <a:pt x="284" y="23"/>
                  </a:lnTo>
                  <a:lnTo>
                    <a:pt x="284" y="0"/>
                  </a:lnTo>
                  <a:lnTo>
                    <a:pt x="13" y="0"/>
                  </a:lnTo>
                  <a:lnTo>
                    <a:pt x="26" y="11"/>
                  </a:lnTo>
                  <a:lnTo>
                    <a:pt x="13" y="0"/>
                  </a:lnTo>
                  <a:lnTo>
                    <a:pt x="7" y="1"/>
                  </a:lnTo>
                  <a:lnTo>
                    <a:pt x="3" y="4"/>
                  </a:lnTo>
                  <a:lnTo>
                    <a:pt x="1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7" y="21"/>
                  </a:lnTo>
                  <a:lnTo>
                    <a:pt x="13" y="23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2" name="Freeform 491"/>
            <p:cNvSpPr>
              <a:spLocks/>
            </p:cNvSpPr>
            <p:nvPr/>
          </p:nvSpPr>
          <p:spPr bwMode="auto">
            <a:xfrm>
              <a:off x="4406" y="2777"/>
              <a:ext cx="36" cy="57"/>
            </a:xfrm>
            <a:custGeom>
              <a:avLst/>
              <a:gdLst>
                <a:gd name="T0" fmla="*/ 19 w 36"/>
                <a:gd name="T1" fmla="*/ 57 h 57"/>
                <a:gd name="T2" fmla="*/ 0 w 36"/>
                <a:gd name="T3" fmla="*/ 0 h 57"/>
                <a:gd name="T4" fmla="*/ 26 w 36"/>
                <a:gd name="T5" fmla="*/ 0 h 57"/>
                <a:gd name="T6" fmla="*/ 36 w 36"/>
                <a:gd name="T7" fmla="*/ 57 h 57"/>
                <a:gd name="T8" fmla="*/ 19 w 3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57"/>
                <a:gd name="T17" fmla="*/ 36 w 36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57">
                  <a:moveTo>
                    <a:pt x="19" y="57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6" y="57"/>
                  </a:lnTo>
                  <a:lnTo>
                    <a:pt x="19" y="5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3" name="Freeform 492"/>
            <p:cNvSpPr>
              <a:spLocks/>
            </p:cNvSpPr>
            <p:nvPr/>
          </p:nvSpPr>
          <p:spPr bwMode="auto">
            <a:xfrm>
              <a:off x="4406" y="2777"/>
              <a:ext cx="36" cy="57"/>
            </a:xfrm>
            <a:custGeom>
              <a:avLst/>
              <a:gdLst>
                <a:gd name="T0" fmla="*/ 19 w 36"/>
                <a:gd name="T1" fmla="*/ 57 h 57"/>
                <a:gd name="T2" fmla="*/ 0 w 36"/>
                <a:gd name="T3" fmla="*/ 0 h 57"/>
                <a:gd name="T4" fmla="*/ 26 w 36"/>
                <a:gd name="T5" fmla="*/ 0 h 57"/>
                <a:gd name="T6" fmla="*/ 36 w 36"/>
                <a:gd name="T7" fmla="*/ 57 h 57"/>
                <a:gd name="T8" fmla="*/ 19 w 36"/>
                <a:gd name="T9" fmla="*/ 57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57"/>
                <a:gd name="T17" fmla="*/ 36 w 36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57">
                  <a:moveTo>
                    <a:pt x="19" y="57"/>
                  </a:moveTo>
                  <a:lnTo>
                    <a:pt x="0" y="0"/>
                  </a:lnTo>
                  <a:lnTo>
                    <a:pt x="26" y="0"/>
                  </a:lnTo>
                  <a:lnTo>
                    <a:pt x="36" y="57"/>
                  </a:lnTo>
                  <a:lnTo>
                    <a:pt x="19" y="57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4" name="Freeform 493"/>
            <p:cNvSpPr>
              <a:spLocks/>
            </p:cNvSpPr>
            <p:nvPr/>
          </p:nvSpPr>
          <p:spPr bwMode="auto">
            <a:xfrm>
              <a:off x="4351" y="2786"/>
              <a:ext cx="256" cy="46"/>
            </a:xfrm>
            <a:custGeom>
              <a:avLst/>
              <a:gdLst>
                <a:gd name="T0" fmla="*/ 0 w 256"/>
                <a:gd name="T1" fmla="*/ 0 h 46"/>
                <a:gd name="T2" fmla="*/ 256 w 256"/>
                <a:gd name="T3" fmla="*/ 0 h 46"/>
                <a:gd name="T4" fmla="*/ 229 w 256"/>
                <a:gd name="T5" fmla="*/ 44 h 46"/>
                <a:gd name="T6" fmla="*/ 44 w 256"/>
                <a:gd name="T7" fmla="*/ 46 h 46"/>
                <a:gd name="T8" fmla="*/ 0 w 256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6"/>
                <a:gd name="T16" fmla="*/ 0 h 46"/>
                <a:gd name="T17" fmla="*/ 256 w 256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6" h="46">
                  <a:moveTo>
                    <a:pt x="0" y="0"/>
                  </a:moveTo>
                  <a:lnTo>
                    <a:pt x="256" y="0"/>
                  </a:lnTo>
                  <a:lnTo>
                    <a:pt x="229" y="44"/>
                  </a:lnTo>
                  <a:lnTo>
                    <a:pt x="44" y="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5" name="Freeform 494"/>
            <p:cNvSpPr>
              <a:spLocks/>
            </p:cNvSpPr>
            <p:nvPr/>
          </p:nvSpPr>
          <p:spPr bwMode="auto">
            <a:xfrm>
              <a:off x="4351" y="2786"/>
              <a:ext cx="256" cy="46"/>
            </a:xfrm>
            <a:custGeom>
              <a:avLst/>
              <a:gdLst>
                <a:gd name="T0" fmla="*/ 0 w 256"/>
                <a:gd name="T1" fmla="*/ 0 h 46"/>
                <a:gd name="T2" fmla="*/ 256 w 256"/>
                <a:gd name="T3" fmla="*/ 0 h 46"/>
                <a:gd name="T4" fmla="*/ 229 w 256"/>
                <a:gd name="T5" fmla="*/ 44 h 46"/>
                <a:gd name="T6" fmla="*/ 44 w 256"/>
                <a:gd name="T7" fmla="*/ 46 h 46"/>
                <a:gd name="T8" fmla="*/ 0 w 256"/>
                <a:gd name="T9" fmla="*/ 0 h 4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6"/>
                <a:gd name="T16" fmla="*/ 0 h 46"/>
                <a:gd name="T17" fmla="*/ 256 w 256"/>
                <a:gd name="T18" fmla="*/ 46 h 4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6" h="46">
                  <a:moveTo>
                    <a:pt x="0" y="0"/>
                  </a:moveTo>
                  <a:lnTo>
                    <a:pt x="256" y="0"/>
                  </a:lnTo>
                  <a:lnTo>
                    <a:pt x="229" y="44"/>
                  </a:lnTo>
                  <a:lnTo>
                    <a:pt x="44" y="46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6" name="Freeform 495"/>
            <p:cNvSpPr>
              <a:spLocks noEditPoints="1"/>
            </p:cNvSpPr>
            <p:nvPr/>
          </p:nvSpPr>
          <p:spPr bwMode="auto">
            <a:xfrm>
              <a:off x="4731" y="2560"/>
              <a:ext cx="192" cy="325"/>
            </a:xfrm>
            <a:custGeom>
              <a:avLst/>
              <a:gdLst>
                <a:gd name="T0" fmla="*/ 138 w 192"/>
                <a:gd name="T1" fmla="*/ 108 h 325"/>
                <a:gd name="T2" fmla="*/ 136 w 192"/>
                <a:gd name="T3" fmla="*/ 129 h 325"/>
                <a:gd name="T4" fmla="*/ 139 w 192"/>
                <a:gd name="T5" fmla="*/ 146 h 325"/>
                <a:gd name="T6" fmla="*/ 143 w 192"/>
                <a:gd name="T7" fmla="*/ 193 h 325"/>
                <a:gd name="T8" fmla="*/ 138 w 192"/>
                <a:gd name="T9" fmla="*/ 254 h 325"/>
                <a:gd name="T10" fmla="*/ 139 w 192"/>
                <a:gd name="T11" fmla="*/ 268 h 325"/>
                <a:gd name="T12" fmla="*/ 141 w 192"/>
                <a:gd name="T13" fmla="*/ 274 h 325"/>
                <a:gd name="T14" fmla="*/ 142 w 192"/>
                <a:gd name="T15" fmla="*/ 282 h 325"/>
                <a:gd name="T16" fmla="*/ 145 w 192"/>
                <a:gd name="T17" fmla="*/ 297 h 325"/>
                <a:gd name="T18" fmla="*/ 155 w 192"/>
                <a:gd name="T19" fmla="*/ 314 h 325"/>
                <a:gd name="T20" fmla="*/ 153 w 192"/>
                <a:gd name="T21" fmla="*/ 322 h 325"/>
                <a:gd name="T22" fmla="*/ 138 w 192"/>
                <a:gd name="T23" fmla="*/ 322 h 325"/>
                <a:gd name="T24" fmla="*/ 123 w 192"/>
                <a:gd name="T25" fmla="*/ 308 h 325"/>
                <a:gd name="T26" fmla="*/ 116 w 192"/>
                <a:gd name="T27" fmla="*/ 285 h 325"/>
                <a:gd name="T28" fmla="*/ 109 w 192"/>
                <a:gd name="T29" fmla="*/ 298 h 325"/>
                <a:gd name="T30" fmla="*/ 103 w 192"/>
                <a:gd name="T31" fmla="*/ 307 h 325"/>
                <a:gd name="T32" fmla="*/ 81 w 192"/>
                <a:gd name="T33" fmla="*/ 309 h 325"/>
                <a:gd name="T34" fmla="*/ 88 w 192"/>
                <a:gd name="T35" fmla="*/ 301 h 325"/>
                <a:gd name="T36" fmla="*/ 95 w 192"/>
                <a:gd name="T37" fmla="*/ 282 h 325"/>
                <a:gd name="T38" fmla="*/ 98 w 192"/>
                <a:gd name="T39" fmla="*/ 264 h 325"/>
                <a:gd name="T40" fmla="*/ 88 w 192"/>
                <a:gd name="T41" fmla="*/ 227 h 325"/>
                <a:gd name="T42" fmla="*/ 77 w 192"/>
                <a:gd name="T43" fmla="*/ 180 h 325"/>
                <a:gd name="T44" fmla="*/ 74 w 192"/>
                <a:gd name="T45" fmla="*/ 143 h 325"/>
                <a:gd name="T46" fmla="*/ 70 w 192"/>
                <a:gd name="T47" fmla="*/ 132 h 325"/>
                <a:gd name="T48" fmla="*/ 67 w 192"/>
                <a:gd name="T49" fmla="*/ 116 h 325"/>
                <a:gd name="T50" fmla="*/ 54 w 192"/>
                <a:gd name="T51" fmla="*/ 91 h 325"/>
                <a:gd name="T52" fmla="*/ 67 w 192"/>
                <a:gd name="T53" fmla="*/ 74 h 325"/>
                <a:gd name="T54" fmla="*/ 111 w 192"/>
                <a:gd name="T55" fmla="*/ 69 h 325"/>
                <a:gd name="T56" fmla="*/ 184 w 192"/>
                <a:gd name="T57" fmla="*/ 10 h 325"/>
                <a:gd name="T58" fmla="*/ 192 w 192"/>
                <a:gd name="T59" fmla="*/ 20 h 325"/>
                <a:gd name="T60" fmla="*/ 192 w 192"/>
                <a:gd name="T61" fmla="*/ 24 h 325"/>
                <a:gd name="T62" fmla="*/ 188 w 192"/>
                <a:gd name="T63" fmla="*/ 32 h 325"/>
                <a:gd name="T64" fmla="*/ 178 w 192"/>
                <a:gd name="T65" fmla="*/ 41 h 325"/>
                <a:gd name="T66" fmla="*/ 173 w 192"/>
                <a:gd name="T67" fmla="*/ 42 h 325"/>
                <a:gd name="T68" fmla="*/ 168 w 192"/>
                <a:gd name="T69" fmla="*/ 44 h 325"/>
                <a:gd name="T70" fmla="*/ 161 w 192"/>
                <a:gd name="T71" fmla="*/ 50 h 325"/>
                <a:gd name="T72" fmla="*/ 160 w 192"/>
                <a:gd name="T73" fmla="*/ 45 h 325"/>
                <a:gd name="T74" fmla="*/ 161 w 192"/>
                <a:gd name="T75" fmla="*/ 41 h 325"/>
                <a:gd name="T76" fmla="*/ 157 w 192"/>
                <a:gd name="T77" fmla="*/ 41 h 325"/>
                <a:gd name="T78" fmla="*/ 159 w 192"/>
                <a:gd name="T79" fmla="*/ 35 h 325"/>
                <a:gd name="T80" fmla="*/ 157 w 192"/>
                <a:gd name="T81" fmla="*/ 24 h 325"/>
                <a:gd name="T82" fmla="*/ 155 w 192"/>
                <a:gd name="T83" fmla="*/ 17 h 325"/>
                <a:gd name="T84" fmla="*/ 155 w 192"/>
                <a:gd name="T85" fmla="*/ 10 h 325"/>
                <a:gd name="T86" fmla="*/ 160 w 192"/>
                <a:gd name="T87" fmla="*/ 7 h 325"/>
                <a:gd name="T88" fmla="*/ 174 w 192"/>
                <a:gd name="T89" fmla="*/ 5 h 325"/>
                <a:gd name="T90" fmla="*/ 184 w 192"/>
                <a:gd name="T91" fmla="*/ 8 h 325"/>
                <a:gd name="T92" fmla="*/ 4 w 192"/>
                <a:gd name="T93" fmla="*/ 13 h 325"/>
                <a:gd name="T94" fmla="*/ 0 w 192"/>
                <a:gd name="T95" fmla="*/ 20 h 325"/>
                <a:gd name="T96" fmla="*/ 13 w 192"/>
                <a:gd name="T97" fmla="*/ 25 h 325"/>
                <a:gd name="T98" fmla="*/ 13 w 192"/>
                <a:gd name="T99" fmla="*/ 32 h 325"/>
                <a:gd name="T100" fmla="*/ 13 w 192"/>
                <a:gd name="T101" fmla="*/ 40 h 325"/>
                <a:gd name="T102" fmla="*/ 18 w 192"/>
                <a:gd name="T103" fmla="*/ 37 h 325"/>
                <a:gd name="T104" fmla="*/ 21 w 192"/>
                <a:gd name="T105" fmla="*/ 27 h 325"/>
                <a:gd name="T106" fmla="*/ 27 w 192"/>
                <a:gd name="T107" fmla="*/ 20 h 325"/>
                <a:gd name="T108" fmla="*/ 17 w 192"/>
                <a:gd name="T109" fmla="*/ 5 h 325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2"/>
                <a:gd name="T166" fmla="*/ 0 h 325"/>
                <a:gd name="T167" fmla="*/ 192 w 192"/>
                <a:gd name="T168" fmla="*/ 325 h 325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2" h="325">
                  <a:moveTo>
                    <a:pt x="136" y="74"/>
                  </a:moveTo>
                  <a:lnTo>
                    <a:pt x="136" y="78"/>
                  </a:lnTo>
                  <a:lnTo>
                    <a:pt x="136" y="85"/>
                  </a:lnTo>
                  <a:lnTo>
                    <a:pt x="136" y="91"/>
                  </a:lnTo>
                  <a:lnTo>
                    <a:pt x="136" y="96"/>
                  </a:lnTo>
                  <a:lnTo>
                    <a:pt x="138" y="102"/>
                  </a:lnTo>
                  <a:lnTo>
                    <a:pt x="138" y="108"/>
                  </a:lnTo>
                  <a:lnTo>
                    <a:pt x="138" y="113"/>
                  </a:lnTo>
                  <a:lnTo>
                    <a:pt x="138" y="119"/>
                  </a:lnTo>
                  <a:lnTo>
                    <a:pt x="138" y="121"/>
                  </a:lnTo>
                  <a:lnTo>
                    <a:pt x="138" y="122"/>
                  </a:lnTo>
                  <a:lnTo>
                    <a:pt x="138" y="125"/>
                  </a:lnTo>
                  <a:lnTo>
                    <a:pt x="136" y="126"/>
                  </a:lnTo>
                  <a:lnTo>
                    <a:pt x="136" y="129"/>
                  </a:lnTo>
                  <a:lnTo>
                    <a:pt x="136" y="130"/>
                  </a:lnTo>
                  <a:lnTo>
                    <a:pt x="136" y="133"/>
                  </a:lnTo>
                  <a:lnTo>
                    <a:pt x="136" y="135"/>
                  </a:lnTo>
                  <a:lnTo>
                    <a:pt x="136" y="138"/>
                  </a:lnTo>
                  <a:lnTo>
                    <a:pt x="138" y="140"/>
                  </a:lnTo>
                  <a:lnTo>
                    <a:pt x="138" y="142"/>
                  </a:lnTo>
                  <a:lnTo>
                    <a:pt x="139" y="146"/>
                  </a:lnTo>
                  <a:lnTo>
                    <a:pt x="141" y="149"/>
                  </a:lnTo>
                  <a:lnTo>
                    <a:pt x="141" y="152"/>
                  </a:lnTo>
                  <a:lnTo>
                    <a:pt x="142" y="156"/>
                  </a:lnTo>
                  <a:lnTo>
                    <a:pt x="142" y="160"/>
                  </a:lnTo>
                  <a:lnTo>
                    <a:pt x="143" y="172"/>
                  </a:lnTo>
                  <a:lnTo>
                    <a:pt x="143" y="182"/>
                  </a:lnTo>
                  <a:lnTo>
                    <a:pt x="143" y="193"/>
                  </a:lnTo>
                  <a:lnTo>
                    <a:pt x="143" y="203"/>
                  </a:lnTo>
                  <a:lnTo>
                    <a:pt x="142" y="214"/>
                  </a:lnTo>
                  <a:lnTo>
                    <a:pt x="141" y="226"/>
                  </a:lnTo>
                  <a:lnTo>
                    <a:pt x="139" y="236"/>
                  </a:lnTo>
                  <a:lnTo>
                    <a:pt x="139" y="247"/>
                  </a:lnTo>
                  <a:lnTo>
                    <a:pt x="138" y="251"/>
                  </a:lnTo>
                  <a:lnTo>
                    <a:pt x="138" y="254"/>
                  </a:lnTo>
                  <a:lnTo>
                    <a:pt x="138" y="258"/>
                  </a:lnTo>
                  <a:lnTo>
                    <a:pt x="138" y="261"/>
                  </a:lnTo>
                  <a:lnTo>
                    <a:pt x="138" y="263"/>
                  </a:lnTo>
                  <a:lnTo>
                    <a:pt x="139" y="265"/>
                  </a:lnTo>
                  <a:lnTo>
                    <a:pt x="139" y="267"/>
                  </a:lnTo>
                  <a:lnTo>
                    <a:pt x="139" y="268"/>
                  </a:lnTo>
                  <a:lnTo>
                    <a:pt x="139" y="270"/>
                  </a:lnTo>
                  <a:lnTo>
                    <a:pt x="139" y="271"/>
                  </a:lnTo>
                  <a:lnTo>
                    <a:pt x="141" y="271"/>
                  </a:lnTo>
                  <a:lnTo>
                    <a:pt x="141" y="272"/>
                  </a:lnTo>
                  <a:lnTo>
                    <a:pt x="141" y="274"/>
                  </a:lnTo>
                  <a:lnTo>
                    <a:pt x="142" y="275"/>
                  </a:lnTo>
                  <a:lnTo>
                    <a:pt x="142" y="277"/>
                  </a:lnTo>
                  <a:lnTo>
                    <a:pt x="142" y="278"/>
                  </a:lnTo>
                  <a:lnTo>
                    <a:pt x="142" y="280"/>
                  </a:lnTo>
                  <a:lnTo>
                    <a:pt x="142" y="281"/>
                  </a:lnTo>
                  <a:lnTo>
                    <a:pt x="142" y="282"/>
                  </a:lnTo>
                  <a:lnTo>
                    <a:pt x="142" y="284"/>
                  </a:lnTo>
                  <a:lnTo>
                    <a:pt x="143" y="285"/>
                  </a:lnTo>
                  <a:lnTo>
                    <a:pt x="143" y="287"/>
                  </a:lnTo>
                  <a:lnTo>
                    <a:pt x="145" y="289"/>
                  </a:lnTo>
                  <a:lnTo>
                    <a:pt x="145" y="292"/>
                  </a:lnTo>
                  <a:lnTo>
                    <a:pt x="145" y="294"/>
                  </a:lnTo>
                  <a:lnTo>
                    <a:pt x="145" y="297"/>
                  </a:lnTo>
                  <a:lnTo>
                    <a:pt x="145" y="298"/>
                  </a:lnTo>
                  <a:lnTo>
                    <a:pt x="146" y="299"/>
                  </a:lnTo>
                  <a:lnTo>
                    <a:pt x="148" y="304"/>
                  </a:lnTo>
                  <a:lnTo>
                    <a:pt x="149" y="307"/>
                  </a:lnTo>
                  <a:lnTo>
                    <a:pt x="150" y="309"/>
                  </a:lnTo>
                  <a:lnTo>
                    <a:pt x="153" y="312"/>
                  </a:lnTo>
                  <a:lnTo>
                    <a:pt x="155" y="314"/>
                  </a:lnTo>
                  <a:lnTo>
                    <a:pt x="156" y="316"/>
                  </a:lnTo>
                  <a:lnTo>
                    <a:pt x="156" y="318"/>
                  </a:lnTo>
                  <a:lnTo>
                    <a:pt x="156" y="319"/>
                  </a:lnTo>
                  <a:lnTo>
                    <a:pt x="156" y="321"/>
                  </a:lnTo>
                  <a:lnTo>
                    <a:pt x="155" y="322"/>
                  </a:lnTo>
                  <a:lnTo>
                    <a:pt x="153" y="322"/>
                  </a:lnTo>
                  <a:lnTo>
                    <a:pt x="152" y="324"/>
                  </a:lnTo>
                  <a:lnTo>
                    <a:pt x="150" y="324"/>
                  </a:lnTo>
                  <a:lnTo>
                    <a:pt x="149" y="324"/>
                  </a:lnTo>
                  <a:lnTo>
                    <a:pt x="148" y="325"/>
                  </a:lnTo>
                  <a:lnTo>
                    <a:pt x="145" y="325"/>
                  </a:lnTo>
                  <a:lnTo>
                    <a:pt x="142" y="324"/>
                  </a:lnTo>
                  <a:lnTo>
                    <a:pt x="138" y="322"/>
                  </a:lnTo>
                  <a:lnTo>
                    <a:pt x="134" y="321"/>
                  </a:lnTo>
                  <a:lnTo>
                    <a:pt x="130" y="319"/>
                  </a:lnTo>
                  <a:lnTo>
                    <a:pt x="125" y="318"/>
                  </a:lnTo>
                  <a:lnTo>
                    <a:pt x="124" y="316"/>
                  </a:lnTo>
                  <a:lnTo>
                    <a:pt x="123" y="315"/>
                  </a:lnTo>
                  <a:lnTo>
                    <a:pt x="123" y="312"/>
                  </a:lnTo>
                  <a:lnTo>
                    <a:pt x="123" y="308"/>
                  </a:lnTo>
                  <a:lnTo>
                    <a:pt x="121" y="305"/>
                  </a:lnTo>
                  <a:lnTo>
                    <a:pt x="118" y="301"/>
                  </a:lnTo>
                  <a:lnTo>
                    <a:pt x="117" y="297"/>
                  </a:lnTo>
                  <a:lnTo>
                    <a:pt x="117" y="292"/>
                  </a:lnTo>
                  <a:lnTo>
                    <a:pt x="116" y="288"/>
                  </a:lnTo>
                  <a:lnTo>
                    <a:pt x="117" y="284"/>
                  </a:lnTo>
                  <a:lnTo>
                    <a:pt x="116" y="285"/>
                  </a:lnTo>
                  <a:lnTo>
                    <a:pt x="114" y="287"/>
                  </a:lnTo>
                  <a:lnTo>
                    <a:pt x="113" y="288"/>
                  </a:lnTo>
                  <a:lnTo>
                    <a:pt x="111" y="289"/>
                  </a:lnTo>
                  <a:lnTo>
                    <a:pt x="110" y="291"/>
                  </a:lnTo>
                  <a:lnTo>
                    <a:pt x="110" y="294"/>
                  </a:lnTo>
                  <a:lnTo>
                    <a:pt x="110" y="295"/>
                  </a:lnTo>
                  <a:lnTo>
                    <a:pt x="109" y="298"/>
                  </a:lnTo>
                  <a:lnTo>
                    <a:pt x="109" y="299"/>
                  </a:lnTo>
                  <a:lnTo>
                    <a:pt x="109" y="301"/>
                  </a:lnTo>
                  <a:lnTo>
                    <a:pt x="107" y="302"/>
                  </a:lnTo>
                  <a:lnTo>
                    <a:pt x="107" y="304"/>
                  </a:lnTo>
                  <a:lnTo>
                    <a:pt x="106" y="305"/>
                  </a:lnTo>
                  <a:lnTo>
                    <a:pt x="104" y="305"/>
                  </a:lnTo>
                  <a:lnTo>
                    <a:pt x="103" y="307"/>
                  </a:lnTo>
                  <a:lnTo>
                    <a:pt x="102" y="307"/>
                  </a:lnTo>
                  <a:lnTo>
                    <a:pt x="99" y="307"/>
                  </a:lnTo>
                  <a:lnTo>
                    <a:pt x="95" y="307"/>
                  </a:lnTo>
                  <a:lnTo>
                    <a:pt x="91" y="308"/>
                  </a:lnTo>
                  <a:lnTo>
                    <a:pt x="86" y="308"/>
                  </a:lnTo>
                  <a:lnTo>
                    <a:pt x="84" y="309"/>
                  </a:lnTo>
                  <a:lnTo>
                    <a:pt x="81" y="309"/>
                  </a:lnTo>
                  <a:lnTo>
                    <a:pt x="78" y="309"/>
                  </a:lnTo>
                  <a:lnTo>
                    <a:pt x="78" y="308"/>
                  </a:lnTo>
                  <a:lnTo>
                    <a:pt x="81" y="307"/>
                  </a:lnTo>
                  <a:lnTo>
                    <a:pt x="82" y="305"/>
                  </a:lnTo>
                  <a:lnTo>
                    <a:pt x="85" y="304"/>
                  </a:lnTo>
                  <a:lnTo>
                    <a:pt x="86" y="302"/>
                  </a:lnTo>
                  <a:lnTo>
                    <a:pt x="88" y="301"/>
                  </a:lnTo>
                  <a:lnTo>
                    <a:pt x="89" y="298"/>
                  </a:lnTo>
                  <a:lnTo>
                    <a:pt x="91" y="295"/>
                  </a:lnTo>
                  <a:lnTo>
                    <a:pt x="91" y="292"/>
                  </a:lnTo>
                  <a:lnTo>
                    <a:pt x="92" y="289"/>
                  </a:lnTo>
                  <a:lnTo>
                    <a:pt x="92" y="287"/>
                  </a:lnTo>
                  <a:lnTo>
                    <a:pt x="93" y="284"/>
                  </a:lnTo>
                  <a:lnTo>
                    <a:pt x="95" y="282"/>
                  </a:lnTo>
                  <a:lnTo>
                    <a:pt x="95" y="280"/>
                  </a:lnTo>
                  <a:lnTo>
                    <a:pt x="96" y="277"/>
                  </a:lnTo>
                  <a:lnTo>
                    <a:pt x="98" y="275"/>
                  </a:lnTo>
                  <a:lnTo>
                    <a:pt x="98" y="272"/>
                  </a:lnTo>
                  <a:lnTo>
                    <a:pt x="98" y="271"/>
                  </a:lnTo>
                  <a:lnTo>
                    <a:pt x="98" y="268"/>
                  </a:lnTo>
                  <a:lnTo>
                    <a:pt x="98" y="264"/>
                  </a:lnTo>
                  <a:lnTo>
                    <a:pt x="96" y="258"/>
                  </a:lnTo>
                  <a:lnTo>
                    <a:pt x="96" y="254"/>
                  </a:lnTo>
                  <a:lnTo>
                    <a:pt x="95" y="248"/>
                  </a:lnTo>
                  <a:lnTo>
                    <a:pt x="93" y="244"/>
                  </a:lnTo>
                  <a:lnTo>
                    <a:pt x="92" y="240"/>
                  </a:lnTo>
                  <a:lnTo>
                    <a:pt x="91" y="234"/>
                  </a:lnTo>
                  <a:lnTo>
                    <a:pt x="88" y="227"/>
                  </a:lnTo>
                  <a:lnTo>
                    <a:pt x="86" y="221"/>
                  </a:lnTo>
                  <a:lnTo>
                    <a:pt x="85" y="214"/>
                  </a:lnTo>
                  <a:lnTo>
                    <a:pt x="82" y="207"/>
                  </a:lnTo>
                  <a:lnTo>
                    <a:pt x="81" y="200"/>
                  </a:lnTo>
                  <a:lnTo>
                    <a:pt x="79" y="194"/>
                  </a:lnTo>
                  <a:lnTo>
                    <a:pt x="78" y="187"/>
                  </a:lnTo>
                  <a:lnTo>
                    <a:pt x="77" y="180"/>
                  </a:lnTo>
                  <a:lnTo>
                    <a:pt x="77" y="173"/>
                  </a:lnTo>
                  <a:lnTo>
                    <a:pt x="75" y="167"/>
                  </a:lnTo>
                  <a:lnTo>
                    <a:pt x="75" y="162"/>
                  </a:lnTo>
                  <a:lnTo>
                    <a:pt x="75" y="157"/>
                  </a:lnTo>
                  <a:lnTo>
                    <a:pt x="75" y="152"/>
                  </a:lnTo>
                  <a:lnTo>
                    <a:pt x="75" y="147"/>
                  </a:lnTo>
                  <a:lnTo>
                    <a:pt x="74" y="143"/>
                  </a:lnTo>
                  <a:lnTo>
                    <a:pt x="74" y="142"/>
                  </a:lnTo>
                  <a:lnTo>
                    <a:pt x="74" y="140"/>
                  </a:lnTo>
                  <a:lnTo>
                    <a:pt x="72" y="139"/>
                  </a:lnTo>
                  <a:lnTo>
                    <a:pt x="72" y="138"/>
                  </a:lnTo>
                  <a:lnTo>
                    <a:pt x="71" y="136"/>
                  </a:lnTo>
                  <a:lnTo>
                    <a:pt x="71" y="135"/>
                  </a:lnTo>
                  <a:lnTo>
                    <a:pt x="70" y="132"/>
                  </a:lnTo>
                  <a:lnTo>
                    <a:pt x="68" y="128"/>
                  </a:lnTo>
                  <a:lnTo>
                    <a:pt x="68" y="125"/>
                  </a:lnTo>
                  <a:lnTo>
                    <a:pt x="68" y="122"/>
                  </a:lnTo>
                  <a:lnTo>
                    <a:pt x="67" y="121"/>
                  </a:lnTo>
                  <a:lnTo>
                    <a:pt x="67" y="119"/>
                  </a:lnTo>
                  <a:lnTo>
                    <a:pt x="67" y="118"/>
                  </a:lnTo>
                  <a:lnTo>
                    <a:pt x="67" y="116"/>
                  </a:lnTo>
                  <a:lnTo>
                    <a:pt x="66" y="115"/>
                  </a:lnTo>
                  <a:lnTo>
                    <a:pt x="64" y="111"/>
                  </a:lnTo>
                  <a:lnTo>
                    <a:pt x="61" y="106"/>
                  </a:lnTo>
                  <a:lnTo>
                    <a:pt x="59" y="102"/>
                  </a:lnTo>
                  <a:lnTo>
                    <a:pt x="56" y="96"/>
                  </a:lnTo>
                  <a:lnTo>
                    <a:pt x="54" y="91"/>
                  </a:lnTo>
                  <a:lnTo>
                    <a:pt x="52" y="86"/>
                  </a:lnTo>
                  <a:lnTo>
                    <a:pt x="50" y="82"/>
                  </a:lnTo>
                  <a:lnTo>
                    <a:pt x="49" y="79"/>
                  </a:lnTo>
                  <a:lnTo>
                    <a:pt x="53" y="78"/>
                  </a:lnTo>
                  <a:lnTo>
                    <a:pt x="59" y="76"/>
                  </a:lnTo>
                  <a:lnTo>
                    <a:pt x="63" y="75"/>
                  </a:lnTo>
                  <a:lnTo>
                    <a:pt x="67" y="74"/>
                  </a:lnTo>
                  <a:lnTo>
                    <a:pt x="71" y="72"/>
                  </a:lnTo>
                  <a:lnTo>
                    <a:pt x="77" y="71"/>
                  </a:lnTo>
                  <a:lnTo>
                    <a:pt x="85" y="69"/>
                  </a:lnTo>
                  <a:lnTo>
                    <a:pt x="93" y="68"/>
                  </a:lnTo>
                  <a:lnTo>
                    <a:pt x="100" y="68"/>
                  </a:lnTo>
                  <a:lnTo>
                    <a:pt x="107" y="68"/>
                  </a:lnTo>
                  <a:lnTo>
                    <a:pt x="111" y="69"/>
                  </a:lnTo>
                  <a:lnTo>
                    <a:pt x="117" y="71"/>
                  </a:lnTo>
                  <a:lnTo>
                    <a:pt x="121" y="72"/>
                  </a:lnTo>
                  <a:lnTo>
                    <a:pt x="125" y="72"/>
                  </a:lnTo>
                  <a:lnTo>
                    <a:pt x="131" y="74"/>
                  </a:lnTo>
                  <a:lnTo>
                    <a:pt x="136" y="74"/>
                  </a:lnTo>
                  <a:close/>
                  <a:moveTo>
                    <a:pt x="184" y="8"/>
                  </a:moveTo>
                  <a:lnTo>
                    <a:pt x="184" y="10"/>
                  </a:lnTo>
                  <a:lnTo>
                    <a:pt x="185" y="11"/>
                  </a:lnTo>
                  <a:lnTo>
                    <a:pt x="185" y="13"/>
                  </a:lnTo>
                  <a:lnTo>
                    <a:pt x="187" y="14"/>
                  </a:lnTo>
                  <a:lnTo>
                    <a:pt x="188" y="17"/>
                  </a:lnTo>
                  <a:lnTo>
                    <a:pt x="189" y="18"/>
                  </a:lnTo>
                  <a:lnTo>
                    <a:pt x="191" y="20"/>
                  </a:lnTo>
                  <a:lnTo>
                    <a:pt x="192" y="20"/>
                  </a:lnTo>
                  <a:lnTo>
                    <a:pt x="192" y="21"/>
                  </a:lnTo>
                  <a:lnTo>
                    <a:pt x="192" y="23"/>
                  </a:lnTo>
                  <a:lnTo>
                    <a:pt x="192" y="24"/>
                  </a:lnTo>
                  <a:lnTo>
                    <a:pt x="191" y="25"/>
                  </a:lnTo>
                  <a:lnTo>
                    <a:pt x="191" y="27"/>
                  </a:lnTo>
                  <a:lnTo>
                    <a:pt x="191" y="28"/>
                  </a:lnTo>
                  <a:lnTo>
                    <a:pt x="189" y="30"/>
                  </a:lnTo>
                  <a:lnTo>
                    <a:pt x="188" y="31"/>
                  </a:lnTo>
                  <a:lnTo>
                    <a:pt x="188" y="32"/>
                  </a:lnTo>
                  <a:lnTo>
                    <a:pt x="185" y="34"/>
                  </a:lnTo>
                  <a:lnTo>
                    <a:pt x="184" y="35"/>
                  </a:lnTo>
                  <a:lnTo>
                    <a:pt x="182" y="37"/>
                  </a:lnTo>
                  <a:lnTo>
                    <a:pt x="181" y="37"/>
                  </a:lnTo>
                  <a:lnTo>
                    <a:pt x="180" y="38"/>
                  </a:lnTo>
                  <a:lnTo>
                    <a:pt x="180" y="40"/>
                  </a:lnTo>
                  <a:lnTo>
                    <a:pt x="178" y="41"/>
                  </a:lnTo>
                  <a:lnTo>
                    <a:pt x="177" y="41"/>
                  </a:lnTo>
                  <a:lnTo>
                    <a:pt x="175" y="42"/>
                  </a:lnTo>
                  <a:lnTo>
                    <a:pt x="174" y="42"/>
                  </a:lnTo>
                  <a:lnTo>
                    <a:pt x="173" y="42"/>
                  </a:lnTo>
                  <a:lnTo>
                    <a:pt x="173" y="41"/>
                  </a:lnTo>
                  <a:lnTo>
                    <a:pt x="171" y="41"/>
                  </a:lnTo>
                  <a:lnTo>
                    <a:pt x="170" y="41"/>
                  </a:lnTo>
                  <a:lnTo>
                    <a:pt x="170" y="42"/>
                  </a:lnTo>
                  <a:lnTo>
                    <a:pt x="168" y="44"/>
                  </a:lnTo>
                  <a:lnTo>
                    <a:pt x="167" y="45"/>
                  </a:lnTo>
                  <a:lnTo>
                    <a:pt x="166" y="45"/>
                  </a:lnTo>
                  <a:lnTo>
                    <a:pt x="164" y="47"/>
                  </a:lnTo>
                  <a:lnTo>
                    <a:pt x="163" y="50"/>
                  </a:lnTo>
                  <a:lnTo>
                    <a:pt x="161" y="50"/>
                  </a:lnTo>
                  <a:lnTo>
                    <a:pt x="160" y="50"/>
                  </a:lnTo>
                  <a:lnTo>
                    <a:pt x="160" y="48"/>
                  </a:lnTo>
                  <a:lnTo>
                    <a:pt x="160" y="47"/>
                  </a:lnTo>
                  <a:lnTo>
                    <a:pt x="160" y="45"/>
                  </a:lnTo>
                  <a:lnTo>
                    <a:pt x="160" y="44"/>
                  </a:lnTo>
                  <a:lnTo>
                    <a:pt x="160" y="42"/>
                  </a:lnTo>
                  <a:lnTo>
                    <a:pt x="161" y="42"/>
                  </a:lnTo>
                  <a:lnTo>
                    <a:pt x="161" y="41"/>
                  </a:lnTo>
                  <a:lnTo>
                    <a:pt x="160" y="41"/>
                  </a:lnTo>
                  <a:lnTo>
                    <a:pt x="159" y="41"/>
                  </a:lnTo>
                  <a:lnTo>
                    <a:pt x="157" y="41"/>
                  </a:lnTo>
                  <a:lnTo>
                    <a:pt x="157" y="40"/>
                  </a:lnTo>
                  <a:lnTo>
                    <a:pt x="157" y="38"/>
                  </a:lnTo>
                  <a:lnTo>
                    <a:pt x="157" y="37"/>
                  </a:lnTo>
                  <a:lnTo>
                    <a:pt x="159" y="37"/>
                  </a:lnTo>
                  <a:lnTo>
                    <a:pt x="159" y="35"/>
                  </a:lnTo>
                  <a:lnTo>
                    <a:pt x="160" y="35"/>
                  </a:lnTo>
                  <a:lnTo>
                    <a:pt x="161" y="34"/>
                  </a:lnTo>
                  <a:lnTo>
                    <a:pt x="161" y="32"/>
                  </a:lnTo>
                  <a:lnTo>
                    <a:pt x="160" y="30"/>
                  </a:lnTo>
                  <a:lnTo>
                    <a:pt x="159" y="28"/>
                  </a:lnTo>
                  <a:lnTo>
                    <a:pt x="159" y="25"/>
                  </a:lnTo>
                  <a:lnTo>
                    <a:pt x="157" y="24"/>
                  </a:lnTo>
                  <a:lnTo>
                    <a:pt x="156" y="23"/>
                  </a:lnTo>
                  <a:lnTo>
                    <a:pt x="156" y="21"/>
                  </a:lnTo>
                  <a:lnTo>
                    <a:pt x="155" y="20"/>
                  </a:lnTo>
                  <a:lnTo>
                    <a:pt x="155" y="18"/>
                  </a:lnTo>
                  <a:lnTo>
                    <a:pt x="155" y="17"/>
                  </a:lnTo>
                  <a:lnTo>
                    <a:pt x="155" y="15"/>
                  </a:lnTo>
                  <a:lnTo>
                    <a:pt x="155" y="14"/>
                  </a:lnTo>
                  <a:lnTo>
                    <a:pt x="155" y="13"/>
                  </a:lnTo>
                  <a:lnTo>
                    <a:pt x="155" y="11"/>
                  </a:lnTo>
                  <a:lnTo>
                    <a:pt x="155" y="10"/>
                  </a:lnTo>
                  <a:lnTo>
                    <a:pt x="156" y="10"/>
                  </a:lnTo>
                  <a:lnTo>
                    <a:pt x="156" y="8"/>
                  </a:lnTo>
                  <a:lnTo>
                    <a:pt x="156" y="7"/>
                  </a:lnTo>
                  <a:lnTo>
                    <a:pt x="159" y="7"/>
                  </a:lnTo>
                  <a:lnTo>
                    <a:pt x="160" y="7"/>
                  </a:lnTo>
                  <a:lnTo>
                    <a:pt x="161" y="7"/>
                  </a:lnTo>
                  <a:lnTo>
                    <a:pt x="164" y="7"/>
                  </a:lnTo>
                  <a:lnTo>
                    <a:pt x="166" y="5"/>
                  </a:lnTo>
                  <a:lnTo>
                    <a:pt x="168" y="5"/>
                  </a:lnTo>
                  <a:lnTo>
                    <a:pt x="170" y="5"/>
                  </a:lnTo>
                  <a:lnTo>
                    <a:pt x="171" y="5"/>
                  </a:lnTo>
                  <a:lnTo>
                    <a:pt x="174" y="5"/>
                  </a:lnTo>
                  <a:lnTo>
                    <a:pt x="175" y="5"/>
                  </a:lnTo>
                  <a:lnTo>
                    <a:pt x="177" y="5"/>
                  </a:lnTo>
                  <a:lnTo>
                    <a:pt x="178" y="5"/>
                  </a:lnTo>
                  <a:lnTo>
                    <a:pt x="180" y="7"/>
                  </a:lnTo>
                  <a:lnTo>
                    <a:pt x="181" y="7"/>
                  </a:lnTo>
                  <a:lnTo>
                    <a:pt x="182" y="8"/>
                  </a:lnTo>
                  <a:lnTo>
                    <a:pt x="184" y="8"/>
                  </a:lnTo>
                  <a:close/>
                  <a:moveTo>
                    <a:pt x="9" y="0"/>
                  </a:move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5" y="15"/>
                  </a:lnTo>
                  <a:lnTo>
                    <a:pt x="24" y="14"/>
                  </a:lnTo>
                  <a:lnTo>
                    <a:pt x="22" y="11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F3BA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7" name="Freeform 496"/>
            <p:cNvSpPr>
              <a:spLocks/>
            </p:cNvSpPr>
            <p:nvPr/>
          </p:nvSpPr>
          <p:spPr bwMode="auto">
            <a:xfrm>
              <a:off x="4780" y="2628"/>
              <a:ext cx="107" cy="257"/>
            </a:xfrm>
            <a:custGeom>
              <a:avLst/>
              <a:gdLst>
                <a:gd name="T0" fmla="*/ 87 w 107"/>
                <a:gd name="T1" fmla="*/ 23 h 257"/>
                <a:gd name="T2" fmla="*/ 89 w 107"/>
                <a:gd name="T3" fmla="*/ 45 h 257"/>
                <a:gd name="T4" fmla="*/ 89 w 107"/>
                <a:gd name="T5" fmla="*/ 57 h 257"/>
                <a:gd name="T6" fmla="*/ 87 w 107"/>
                <a:gd name="T7" fmla="*/ 65 h 257"/>
                <a:gd name="T8" fmla="*/ 89 w 107"/>
                <a:gd name="T9" fmla="*/ 74 h 257"/>
                <a:gd name="T10" fmla="*/ 93 w 107"/>
                <a:gd name="T11" fmla="*/ 88 h 257"/>
                <a:gd name="T12" fmla="*/ 94 w 107"/>
                <a:gd name="T13" fmla="*/ 125 h 257"/>
                <a:gd name="T14" fmla="*/ 90 w 107"/>
                <a:gd name="T15" fmla="*/ 168 h 257"/>
                <a:gd name="T16" fmla="*/ 89 w 107"/>
                <a:gd name="T17" fmla="*/ 190 h 257"/>
                <a:gd name="T18" fmla="*/ 90 w 107"/>
                <a:gd name="T19" fmla="*/ 199 h 257"/>
                <a:gd name="T20" fmla="*/ 90 w 107"/>
                <a:gd name="T21" fmla="*/ 202 h 257"/>
                <a:gd name="T22" fmla="*/ 92 w 107"/>
                <a:gd name="T23" fmla="*/ 204 h 257"/>
                <a:gd name="T24" fmla="*/ 93 w 107"/>
                <a:gd name="T25" fmla="*/ 210 h 257"/>
                <a:gd name="T26" fmla="*/ 93 w 107"/>
                <a:gd name="T27" fmla="*/ 214 h 257"/>
                <a:gd name="T28" fmla="*/ 96 w 107"/>
                <a:gd name="T29" fmla="*/ 221 h 257"/>
                <a:gd name="T30" fmla="*/ 96 w 107"/>
                <a:gd name="T31" fmla="*/ 230 h 257"/>
                <a:gd name="T32" fmla="*/ 101 w 107"/>
                <a:gd name="T33" fmla="*/ 241 h 257"/>
                <a:gd name="T34" fmla="*/ 107 w 107"/>
                <a:gd name="T35" fmla="*/ 250 h 257"/>
                <a:gd name="T36" fmla="*/ 106 w 107"/>
                <a:gd name="T37" fmla="*/ 254 h 257"/>
                <a:gd name="T38" fmla="*/ 100 w 107"/>
                <a:gd name="T39" fmla="*/ 256 h 257"/>
                <a:gd name="T40" fmla="*/ 89 w 107"/>
                <a:gd name="T41" fmla="*/ 254 h 257"/>
                <a:gd name="T42" fmla="*/ 75 w 107"/>
                <a:gd name="T43" fmla="*/ 248 h 257"/>
                <a:gd name="T44" fmla="*/ 72 w 107"/>
                <a:gd name="T45" fmla="*/ 237 h 257"/>
                <a:gd name="T46" fmla="*/ 67 w 107"/>
                <a:gd name="T47" fmla="*/ 220 h 257"/>
                <a:gd name="T48" fmla="*/ 64 w 107"/>
                <a:gd name="T49" fmla="*/ 220 h 257"/>
                <a:gd name="T50" fmla="*/ 61 w 107"/>
                <a:gd name="T51" fmla="*/ 227 h 257"/>
                <a:gd name="T52" fmla="*/ 58 w 107"/>
                <a:gd name="T53" fmla="*/ 234 h 257"/>
                <a:gd name="T54" fmla="*/ 54 w 107"/>
                <a:gd name="T55" fmla="*/ 239 h 257"/>
                <a:gd name="T56" fmla="*/ 42 w 107"/>
                <a:gd name="T57" fmla="*/ 240 h 257"/>
                <a:gd name="T58" fmla="*/ 29 w 107"/>
                <a:gd name="T59" fmla="*/ 241 h 257"/>
                <a:gd name="T60" fmla="*/ 36 w 107"/>
                <a:gd name="T61" fmla="*/ 236 h 257"/>
                <a:gd name="T62" fmla="*/ 42 w 107"/>
                <a:gd name="T63" fmla="*/ 227 h 257"/>
                <a:gd name="T64" fmla="*/ 44 w 107"/>
                <a:gd name="T65" fmla="*/ 216 h 257"/>
                <a:gd name="T66" fmla="*/ 49 w 107"/>
                <a:gd name="T67" fmla="*/ 207 h 257"/>
                <a:gd name="T68" fmla="*/ 49 w 107"/>
                <a:gd name="T69" fmla="*/ 196 h 257"/>
                <a:gd name="T70" fmla="*/ 44 w 107"/>
                <a:gd name="T71" fmla="*/ 176 h 257"/>
                <a:gd name="T72" fmla="*/ 37 w 107"/>
                <a:gd name="T73" fmla="*/ 153 h 257"/>
                <a:gd name="T74" fmla="*/ 30 w 107"/>
                <a:gd name="T75" fmla="*/ 126 h 257"/>
                <a:gd name="T76" fmla="*/ 26 w 107"/>
                <a:gd name="T77" fmla="*/ 99 h 257"/>
                <a:gd name="T78" fmla="*/ 26 w 107"/>
                <a:gd name="T79" fmla="*/ 79 h 257"/>
                <a:gd name="T80" fmla="*/ 23 w 107"/>
                <a:gd name="T81" fmla="*/ 71 h 257"/>
                <a:gd name="T82" fmla="*/ 21 w 107"/>
                <a:gd name="T83" fmla="*/ 64 h 257"/>
                <a:gd name="T84" fmla="*/ 18 w 107"/>
                <a:gd name="T85" fmla="*/ 53 h 257"/>
                <a:gd name="T86" fmla="*/ 18 w 107"/>
                <a:gd name="T87" fmla="*/ 48 h 257"/>
                <a:gd name="T88" fmla="*/ 10 w 107"/>
                <a:gd name="T89" fmla="*/ 34 h 257"/>
                <a:gd name="T90" fmla="*/ 1 w 107"/>
                <a:gd name="T91" fmla="*/ 14 h 257"/>
                <a:gd name="T92" fmla="*/ 14 w 107"/>
                <a:gd name="T93" fmla="*/ 7 h 257"/>
                <a:gd name="T94" fmla="*/ 36 w 107"/>
                <a:gd name="T95" fmla="*/ 1 h 257"/>
                <a:gd name="T96" fmla="*/ 62 w 107"/>
                <a:gd name="T97" fmla="*/ 1 h 257"/>
                <a:gd name="T98" fmla="*/ 82 w 107"/>
                <a:gd name="T99" fmla="*/ 6 h 25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07"/>
                <a:gd name="T151" fmla="*/ 0 h 257"/>
                <a:gd name="T152" fmla="*/ 107 w 107"/>
                <a:gd name="T153" fmla="*/ 257 h 25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07" h="257">
                  <a:moveTo>
                    <a:pt x="87" y="6"/>
                  </a:moveTo>
                  <a:lnTo>
                    <a:pt x="87" y="10"/>
                  </a:lnTo>
                  <a:lnTo>
                    <a:pt x="87" y="17"/>
                  </a:lnTo>
                  <a:lnTo>
                    <a:pt x="87" y="23"/>
                  </a:lnTo>
                  <a:lnTo>
                    <a:pt x="87" y="28"/>
                  </a:lnTo>
                  <a:lnTo>
                    <a:pt x="89" y="34"/>
                  </a:lnTo>
                  <a:lnTo>
                    <a:pt x="89" y="40"/>
                  </a:lnTo>
                  <a:lnTo>
                    <a:pt x="89" y="45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4"/>
                  </a:lnTo>
                  <a:lnTo>
                    <a:pt x="89" y="57"/>
                  </a:lnTo>
                  <a:lnTo>
                    <a:pt x="87" y="58"/>
                  </a:lnTo>
                  <a:lnTo>
                    <a:pt x="87" y="61"/>
                  </a:lnTo>
                  <a:lnTo>
                    <a:pt x="87" y="62"/>
                  </a:lnTo>
                  <a:lnTo>
                    <a:pt x="87" y="65"/>
                  </a:lnTo>
                  <a:lnTo>
                    <a:pt x="87" y="67"/>
                  </a:lnTo>
                  <a:lnTo>
                    <a:pt x="87" y="70"/>
                  </a:lnTo>
                  <a:lnTo>
                    <a:pt x="89" y="72"/>
                  </a:lnTo>
                  <a:lnTo>
                    <a:pt x="89" y="74"/>
                  </a:lnTo>
                  <a:lnTo>
                    <a:pt x="90" y="78"/>
                  </a:lnTo>
                  <a:lnTo>
                    <a:pt x="92" y="81"/>
                  </a:lnTo>
                  <a:lnTo>
                    <a:pt x="92" y="84"/>
                  </a:lnTo>
                  <a:lnTo>
                    <a:pt x="93" y="88"/>
                  </a:lnTo>
                  <a:lnTo>
                    <a:pt x="93" y="92"/>
                  </a:lnTo>
                  <a:lnTo>
                    <a:pt x="94" y="104"/>
                  </a:lnTo>
                  <a:lnTo>
                    <a:pt x="94" y="114"/>
                  </a:lnTo>
                  <a:lnTo>
                    <a:pt x="94" y="125"/>
                  </a:lnTo>
                  <a:lnTo>
                    <a:pt x="94" y="135"/>
                  </a:lnTo>
                  <a:lnTo>
                    <a:pt x="93" y="146"/>
                  </a:lnTo>
                  <a:lnTo>
                    <a:pt x="92" y="158"/>
                  </a:lnTo>
                  <a:lnTo>
                    <a:pt x="90" y="168"/>
                  </a:lnTo>
                  <a:lnTo>
                    <a:pt x="90" y="179"/>
                  </a:lnTo>
                  <a:lnTo>
                    <a:pt x="89" y="183"/>
                  </a:lnTo>
                  <a:lnTo>
                    <a:pt x="89" y="186"/>
                  </a:lnTo>
                  <a:lnTo>
                    <a:pt x="89" y="190"/>
                  </a:lnTo>
                  <a:lnTo>
                    <a:pt x="89" y="193"/>
                  </a:lnTo>
                  <a:lnTo>
                    <a:pt x="89" y="195"/>
                  </a:lnTo>
                  <a:lnTo>
                    <a:pt x="90" y="197"/>
                  </a:lnTo>
                  <a:lnTo>
                    <a:pt x="90" y="199"/>
                  </a:lnTo>
                  <a:lnTo>
                    <a:pt x="90" y="200"/>
                  </a:lnTo>
                  <a:lnTo>
                    <a:pt x="90" y="202"/>
                  </a:lnTo>
                  <a:lnTo>
                    <a:pt x="90" y="203"/>
                  </a:lnTo>
                  <a:lnTo>
                    <a:pt x="92" y="203"/>
                  </a:lnTo>
                  <a:lnTo>
                    <a:pt x="92" y="204"/>
                  </a:lnTo>
                  <a:lnTo>
                    <a:pt x="92" y="206"/>
                  </a:lnTo>
                  <a:lnTo>
                    <a:pt x="93" y="207"/>
                  </a:lnTo>
                  <a:lnTo>
                    <a:pt x="93" y="209"/>
                  </a:lnTo>
                  <a:lnTo>
                    <a:pt x="93" y="210"/>
                  </a:lnTo>
                  <a:lnTo>
                    <a:pt x="93" y="212"/>
                  </a:lnTo>
                  <a:lnTo>
                    <a:pt x="93" y="213"/>
                  </a:lnTo>
                  <a:lnTo>
                    <a:pt x="93" y="214"/>
                  </a:lnTo>
                  <a:lnTo>
                    <a:pt x="93" y="216"/>
                  </a:lnTo>
                  <a:lnTo>
                    <a:pt x="94" y="217"/>
                  </a:lnTo>
                  <a:lnTo>
                    <a:pt x="94" y="219"/>
                  </a:lnTo>
                  <a:lnTo>
                    <a:pt x="96" y="221"/>
                  </a:lnTo>
                  <a:lnTo>
                    <a:pt x="96" y="224"/>
                  </a:lnTo>
                  <a:lnTo>
                    <a:pt x="96" y="226"/>
                  </a:lnTo>
                  <a:lnTo>
                    <a:pt x="96" y="229"/>
                  </a:lnTo>
                  <a:lnTo>
                    <a:pt x="96" y="230"/>
                  </a:lnTo>
                  <a:lnTo>
                    <a:pt x="97" y="231"/>
                  </a:lnTo>
                  <a:lnTo>
                    <a:pt x="99" y="236"/>
                  </a:lnTo>
                  <a:lnTo>
                    <a:pt x="100" y="239"/>
                  </a:lnTo>
                  <a:lnTo>
                    <a:pt x="101" y="241"/>
                  </a:lnTo>
                  <a:lnTo>
                    <a:pt x="104" y="244"/>
                  </a:lnTo>
                  <a:lnTo>
                    <a:pt x="106" y="246"/>
                  </a:lnTo>
                  <a:lnTo>
                    <a:pt x="107" y="248"/>
                  </a:lnTo>
                  <a:lnTo>
                    <a:pt x="107" y="250"/>
                  </a:lnTo>
                  <a:lnTo>
                    <a:pt x="107" y="251"/>
                  </a:lnTo>
                  <a:lnTo>
                    <a:pt x="107" y="253"/>
                  </a:lnTo>
                  <a:lnTo>
                    <a:pt x="106" y="254"/>
                  </a:lnTo>
                  <a:lnTo>
                    <a:pt x="104" y="254"/>
                  </a:lnTo>
                  <a:lnTo>
                    <a:pt x="103" y="256"/>
                  </a:lnTo>
                  <a:lnTo>
                    <a:pt x="101" y="256"/>
                  </a:lnTo>
                  <a:lnTo>
                    <a:pt x="100" y="256"/>
                  </a:lnTo>
                  <a:lnTo>
                    <a:pt x="99" y="257"/>
                  </a:lnTo>
                  <a:lnTo>
                    <a:pt x="96" y="257"/>
                  </a:lnTo>
                  <a:lnTo>
                    <a:pt x="93" y="256"/>
                  </a:lnTo>
                  <a:lnTo>
                    <a:pt x="89" y="254"/>
                  </a:lnTo>
                  <a:lnTo>
                    <a:pt x="85" y="253"/>
                  </a:lnTo>
                  <a:lnTo>
                    <a:pt x="81" y="251"/>
                  </a:lnTo>
                  <a:lnTo>
                    <a:pt x="76" y="250"/>
                  </a:lnTo>
                  <a:lnTo>
                    <a:pt x="75" y="248"/>
                  </a:lnTo>
                  <a:lnTo>
                    <a:pt x="74" y="247"/>
                  </a:lnTo>
                  <a:lnTo>
                    <a:pt x="74" y="244"/>
                  </a:lnTo>
                  <a:lnTo>
                    <a:pt x="74" y="240"/>
                  </a:lnTo>
                  <a:lnTo>
                    <a:pt x="72" y="237"/>
                  </a:lnTo>
                  <a:lnTo>
                    <a:pt x="69" y="233"/>
                  </a:lnTo>
                  <a:lnTo>
                    <a:pt x="68" y="229"/>
                  </a:lnTo>
                  <a:lnTo>
                    <a:pt x="68" y="224"/>
                  </a:lnTo>
                  <a:lnTo>
                    <a:pt x="67" y="220"/>
                  </a:lnTo>
                  <a:lnTo>
                    <a:pt x="68" y="216"/>
                  </a:lnTo>
                  <a:lnTo>
                    <a:pt x="67" y="217"/>
                  </a:lnTo>
                  <a:lnTo>
                    <a:pt x="65" y="219"/>
                  </a:lnTo>
                  <a:lnTo>
                    <a:pt x="64" y="220"/>
                  </a:lnTo>
                  <a:lnTo>
                    <a:pt x="62" y="221"/>
                  </a:lnTo>
                  <a:lnTo>
                    <a:pt x="61" y="223"/>
                  </a:lnTo>
                  <a:lnTo>
                    <a:pt x="61" y="226"/>
                  </a:lnTo>
                  <a:lnTo>
                    <a:pt x="61" y="227"/>
                  </a:lnTo>
                  <a:lnTo>
                    <a:pt x="60" y="230"/>
                  </a:lnTo>
                  <a:lnTo>
                    <a:pt x="60" y="231"/>
                  </a:lnTo>
                  <a:lnTo>
                    <a:pt x="60" y="233"/>
                  </a:lnTo>
                  <a:lnTo>
                    <a:pt x="58" y="234"/>
                  </a:lnTo>
                  <a:lnTo>
                    <a:pt x="58" y="236"/>
                  </a:lnTo>
                  <a:lnTo>
                    <a:pt x="57" y="237"/>
                  </a:lnTo>
                  <a:lnTo>
                    <a:pt x="55" y="237"/>
                  </a:lnTo>
                  <a:lnTo>
                    <a:pt x="54" y="239"/>
                  </a:lnTo>
                  <a:lnTo>
                    <a:pt x="53" y="239"/>
                  </a:lnTo>
                  <a:lnTo>
                    <a:pt x="50" y="239"/>
                  </a:lnTo>
                  <a:lnTo>
                    <a:pt x="46" y="239"/>
                  </a:lnTo>
                  <a:lnTo>
                    <a:pt x="42" y="240"/>
                  </a:lnTo>
                  <a:lnTo>
                    <a:pt x="37" y="240"/>
                  </a:lnTo>
                  <a:lnTo>
                    <a:pt x="35" y="241"/>
                  </a:lnTo>
                  <a:lnTo>
                    <a:pt x="32" y="241"/>
                  </a:lnTo>
                  <a:lnTo>
                    <a:pt x="29" y="241"/>
                  </a:lnTo>
                  <a:lnTo>
                    <a:pt x="29" y="240"/>
                  </a:lnTo>
                  <a:lnTo>
                    <a:pt x="32" y="239"/>
                  </a:lnTo>
                  <a:lnTo>
                    <a:pt x="33" y="237"/>
                  </a:lnTo>
                  <a:lnTo>
                    <a:pt x="36" y="236"/>
                  </a:lnTo>
                  <a:lnTo>
                    <a:pt x="37" y="234"/>
                  </a:lnTo>
                  <a:lnTo>
                    <a:pt x="39" y="233"/>
                  </a:lnTo>
                  <a:lnTo>
                    <a:pt x="40" y="230"/>
                  </a:lnTo>
                  <a:lnTo>
                    <a:pt x="42" y="227"/>
                  </a:lnTo>
                  <a:lnTo>
                    <a:pt x="42" y="224"/>
                  </a:lnTo>
                  <a:lnTo>
                    <a:pt x="43" y="221"/>
                  </a:lnTo>
                  <a:lnTo>
                    <a:pt x="43" y="219"/>
                  </a:lnTo>
                  <a:lnTo>
                    <a:pt x="44" y="216"/>
                  </a:lnTo>
                  <a:lnTo>
                    <a:pt x="46" y="214"/>
                  </a:lnTo>
                  <a:lnTo>
                    <a:pt x="46" y="212"/>
                  </a:lnTo>
                  <a:lnTo>
                    <a:pt x="47" y="209"/>
                  </a:lnTo>
                  <a:lnTo>
                    <a:pt x="49" y="207"/>
                  </a:lnTo>
                  <a:lnTo>
                    <a:pt x="49" y="204"/>
                  </a:lnTo>
                  <a:lnTo>
                    <a:pt x="49" y="203"/>
                  </a:lnTo>
                  <a:lnTo>
                    <a:pt x="49" y="200"/>
                  </a:lnTo>
                  <a:lnTo>
                    <a:pt x="49" y="196"/>
                  </a:lnTo>
                  <a:lnTo>
                    <a:pt x="47" y="190"/>
                  </a:lnTo>
                  <a:lnTo>
                    <a:pt x="47" y="186"/>
                  </a:lnTo>
                  <a:lnTo>
                    <a:pt x="46" y="180"/>
                  </a:lnTo>
                  <a:lnTo>
                    <a:pt x="44" y="176"/>
                  </a:lnTo>
                  <a:lnTo>
                    <a:pt x="43" y="172"/>
                  </a:lnTo>
                  <a:lnTo>
                    <a:pt x="42" y="166"/>
                  </a:lnTo>
                  <a:lnTo>
                    <a:pt x="39" y="159"/>
                  </a:lnTo>
                  <a:lnTo>
                    <a:pt x="37" y="153"/>
                  </a:lnTo>
                  <a:lnTo>
                    <a:pt x="36" y="146"/>
                  </a:lnTo>
                  <a:lnTo>
                    <a:pt x="33" y="139"/>
                  </a:lnTo>
                  <a:lnTo>
                    <a:pt x="32" y="132"/>
                  </a:lnTo>
                  <a:lnTo>
                    <a:pt x="30" y="126"/>
                  </a:lnTo>
                  <a:lnTo>
                    <a:pt x="29" y="119"/>
                  </a:lnTo>
                  <a:lnTo>
                    <a:pt x="28" y="112"/>
                  </a:lnTo>
                  <a:lnTo>
                    <a:pt x="28" y="105"/>
                  </a:lnTo>
                  <a:lnTo>
                    <a:pt x="26" y="99"/>
                  </a:lnTo>
                  <a:lnTo>
                    <a:pt x="26" y="94"/>
                  </a:lnTo>
                  <a:lnTo>
                    <a:pt x="26" y="89"/>
                  </a:lnTo>
                  <a:lnTo>
                    <a:pt x="26" y="84"/>
                  </a:lnTo>
                  <a:lnTo>
                    <a:pt x="26" y="79"/>
                  </a:lnTo>
                  <a:lnTo>
                    <a:pt x="25" y="75"/>
                  </a:lnTo>
                  <a:lnTo>
                    <a:pt x="25" y="74"/>
                  </a:lnTo>
                  <a:lnTo>
                    <a:pt x="25" y="72"/>
                  </a:lnTo>
                  <a:lnTo>
                    <a:pt x="23" y="71"/>
                  </a:lnTo>
                  <a:lnTo>
                    <a:pt x="23" y="70"/>
                  </a:lnTo>
                  <a:lnTo>
                    <a:pt x="22" y="68"/>
                  </a:lnTo>
                  <a:lnTo>
                    <a:pt x="22" y="67"/>
                  </a:lnTo>
                  <a:lnTo>
                    <a:pt x="21" y="64"/>
                  </a:lnTo>
                  <a:lnTo>
                    <a:pt x="19" y="60"/>
                  </a:lnTo>
                  <a:lnTo>
                    <a:pt x="19" y="57"/>
                  </a:lnTo>
                  <a:lnTo>
                    <a:pt x="19" y="54"/>
                  </a:lnTo>
                  <a:lnTo>
                    <a:pt x="18" y="53"/>
                  </a:lnTo>
                  <a:lnTo>
                    <a:pt x="18" y="51"/>
                  </a:lnTo>
                  <a:lnTo>
                    <a:pt x="18" y="50"/>
                  </a:lnTo>
                  <a:lnTo>
                    <a:pt x="18" y="48"/>
                  </a:lnTo>
                  <a:lnTo>
                    <a:pt x="17" y="47"/>
                  </a:lnTo>
                  <a:lnTo>
                    <a:pt x="15" y="43"/>
                  </a:lnTo>
                  <a:lnTo>
                    <a:pt x="12" y="38"/>
                  </a:lnTo>
                  <a:lnTo>
                    <a:pt x="10" y="34"/>
                  </a:lnTo>
                  <a:lnTo>
                    <a:pt x="7" y="28"/>
                  </a:lnTo>
                  <a:lnTo>
                    <a:pt x="5" y="23"/>
                  </a:lnTo>
                  <a:lnTo>
                    <a:pt x="3" y="18"/>
                  </a:lnTo>
                  <a:lnTo>
                    <a:pt x="1" y="14"/>
                  </a:lnTo>
                  <a:lnTo>
                    <a:pt x="0" y="11"/>
                  </a:lnTo>
                  <a:lnTo>
                    <a:pt x="4" y="10"/>
                  </a:lnTo>
                  <a:lnTo>
                    <a:pt x="10" y="8"/>
                  </a:lnTo>
                  <a:lnTo>
                    <a:pt x="14" y="7"/>
                  </a:lnTo>
                  <a:lnTo>
                    <a:pt x="18" y="6"/>
                  </a:lnTo>
                  <a:lnTo>
                    <a:pt x="22" y="4"/>
                  </a:lnTo>
                  <a:lnTo>
                    <a:pt x="28" y="3"/>
                  </a:lnTo>
                  <a:lnTo>
                    <a:pt x="36" y="1"/>
                  </a:lnTo>
                  <a:lnTo>
                    <a:pt x="44" y="0"/>
                  </a:lnTo>
                  <a:lnTo>
                    <a:pt x="51" y="0"/>
                  </a:lnTo>
                  <a:lnTo>
                    <a:pt x="58" y="0"/>
                  </a:lnTo>
                  <a:lnTo>
                    <a:pt x="62" y="1"/>
                  </a:lnTo>
                  <a:lnTo>
                    <a:pt x="68" y="3"/>
                  </a:lnTo>
                  <a:lnTo>
                    <a:pt x="72" y="4"/>
                  </a:lnTo>
                  <a:lnTo>
                    <a:pt x="76" y="4"/>
                  </a:lnTo>
                  <a:lnTo>
                    <a:pt x="82" y="6"/>
                  </a:lnTo>
                  <a:lnTo>
                    <a:pt x="87" y="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8" name="Freeform 497"/>
            <p:cNvSpPr>
              <a:spLocks/>
            </p:cNvSpPr>
            <p:nvPr/>
          </p:nvSpPr>
          <p:spPr bwMode="auto">
            <a:xfrm>
              <a:off x="4886" y="2565"/>
              <a:ext cx="37" cy="45"/>
            </a:xfrm>
            <a:custGeom>
              <a:avLst/>
              <a:gdLst>
                <a:gd name="T0" fmla="*/ 29 w 37"/>
                <a:gd name="T1" fmla="*/ 5 h 45"/>
                <a:gd name="T2" fmla="*/ 30 w 37"/>
                <a:gd name="T3" fmla="*/ 8 h 45"/>
                <a:gd name="T4" fmla="*/ 33 w 37"/>
                <a:gd name="T5" fmla="*/ 12 h 45"/>
                <a:gd name="T6" fmla="*/ 36 w 37"/>
                <a:gd name="T7" fmla="*/ 15 h 45"/>
                <a:gd name="T8" fmla="*/ 37 w 37"/>
                <a:gd name="T9" fmla="*/ 15 h 45"/>
                <a:gd name="T10" fmla="*/ 37 w 37"/>
                <a:gd name="T11" fmla="*/ 16 h 45"/>
                <a:gd name="T12" fmla="*/ 37 w 37"/>
                <a:gd name="T13" fmla="*/ 18 h 45"/>
                <a:gd name="T14" fmla="*/ 37 w 37"/>
                <a:gd name="T15" fmla="*/ 19 h 45"/>
                <a:gd name="T16" fmla="*/ 36 w 37"/>
                <a:gd name="T17" fmla="*/ 20 h 45"/>
                <a:gd name="T18" fmla="*/ 36 w 37"/>
                <a:gd name="T19" fmla="*/ 23 h 45"/>
                <a:gd name="T20" fmla="*/ 33 w 37"/>
                <a:gd name="T21" fmla="*/ 26 h 45"/>
                <a:gd name="T22" fmla="*/ 30 w 37"/>
                <a:gd name="T23" fmla="*/ 29 h 45"/>
                <a:gd name="T24" fmla="*/ 27 w 37"/>
                <a:gd name="T25" fmla="*/ 32 h 45"/>
                <a:gd name="T26" fmla="*/ 25 w 37"/>
                <a:gd name="T27" fmla="*/ 33 h 45"/>
                <a:gd name="T28" fmla="*/ 23 w 37"/>
                <a:gd name="T29" fmla="*/ 36 h 45"/>
                <a:gd name="T30" fmla="*/ 20 w 37"/>
                <a:gd name="T31" fmla="*/ 37 h 45"/>
                <a:gd name="T32" fmla="*/ 19 w 37"/>
                <a:gd name="T33" fmla="*/ 37 h 45"/>
                <a:gd name="T34" fmla="*/ 18 w 37"/>
                <a:gd name="T35" fmla="*/ 37 h 45"/>
                <a:gd name="T36" fmla="*/ 18 w 37"/>
                <a:gd name="T37" fmla="*/ 36 h 45"/>
                <a:gd name="T38" fmla="*/ 16 w 37"/>
                <a:gd name="T39" fmla="*/ 36 h 45"/>
                <a:gd name="T40" fmla="*/ 15 w 37"/>
                <a:gd name="T41" fmla="*/ 37 h 45"/>
                <a:gd name="T42" fmla="*/ 13 w 37"/>
                <a:gd name="T43" fmla="*/ 39 h 45"/>
                <a:gd name="T44" fmla="*/ 12 w 37"/>
                <a:gd name="T45" fmla="*/ 40 h 45"/>
                <a:gd name="T46" fmla="*/ 9 w 37"/>
                <a:gd name="T47" fmla="*/ 42 h 45"/>
                <a:gd name="T48" fmla="*/ 6 w 37"/>
                <a:gd name="T49" fmla="*/ 45 h 45"/>
                <a:gd name="T50" fmla="*/ 5 w 37"/>
                <a:gd name="T51" fmla="*/ 45 h 45"/>
                <a:gd name="T52" fmla="*/ 5 w 37"/>
                <a:gd name="T53" fmla="*/ 43 h 45"/>
                <a:gd name="T54" fmla="*/ 5 w 37"/>
                <a:gd name="T55" fmla="*/ 42 h 45"/>
                <a:gd name="T56" fmla="*/ 5 w 37"/>
                <a:gd name="T57" fmla="*/ 40 h 45"/>
                <a:gd name="T58" fmla="*/ 5 w 37"/>
                <a:gd name="T59" fmla="*/ 39 h 45"/>
                <a:gd name="T60" fmla="*/ 5 w 37"/>
                <a:gd name="T61" fmla="*/ 37 h 45"/>
                <a:gd name="T62" fmla="*/ 6 w 37"/>
                <a:gd name="T63" fmla="*/ 36 h 45"/>
                <a:gd name="T64" fmla="*/ 6 w 37"/>
                <a:gd name="T65" fmla="*/ 36 h 45"/>
                <a:gd name="T66" fmla="*/ 5 w 37"/>
                <a:gd name="T67" fmla="*/ 36 h 45"/>
                <a:gd name="T68" fmla="*/ 4 w 37"/>
                <a:gd name="T69" fmla="*/ 36 h 45"/>
                <a:gd name="T70" fmla="*/ 2 w 37"/>
                <a:gd name="T71" fmla="*/ 36 h 45"/>
                <a:gd name="T72" fmla="*/ 2 w 37"/>
                <a:gd name="T73" fmla="*/ 35 h 45"/>
                <a:gd name="T74" fmla="*/ 2 w 37"/>
                <a:gd name="T75" fmla="*/ 33 h 45"/>
                <a:gd name="T76" fmla="*/ 4 w 37"/>
                <a:gd name="T77" fmla="*/ 32 h 45"/>
                <a:gd name="T78" fmla="*/ 5 w 37"/>
                <a:gd name="T79" fmla="*/ 30 h 45"/>
                <a:gd name="T80" fmla="*/ 6 w 37"/>
                <a:gd name="T81" fmla="*/ 27 h 45"/>
                <a:gd name="T82" fmla="*/ 4 w 37"/>
                <a:gd name="T83" fmla="*/ 23 h 45"/>
                <a:gd name="T84" fmla="*/ 2 w 37"/>
                <a:gd name="T85" fmla="*/ 19 h 45"/>
                <a:gd name="T86" fmla="*/ 1 w 37"/>
                <a:gd name="T87" fmla="*/ 16 h 45"/>
                <a:gd name="T88" fmla="*/ 0 w 37"/>
                <a:gd name="T89" fmla="*/ 15 h 45"/>
                <a:gd name="T90" fmla="*/ 0 w 37"/>
                <a:gd name="T91" fmla="*/ 12 h 45"/>
                <a:gd name="T92" fmla="*/ 0 w 37"/>
                <a:gd name="T93" fmla="*/ 10 h 45"/>
                <a:gd name="T94" fmla="*/ 0 w 37"/>
                <a:gd name="T95" fmla="*/ 9 h 45"/>
                <a:gd name="T96" fmla="*/ 0 w 37"/>
                <a:gd name="T97" fmla="*/ 6 h 45"/>
                <a:gd name="T98" fmla="*/ 0 w 37"/>
                <a:gd name="T99" fmla="*/ 5 h 45"/>
                <a:gd name="T100" fmla="*/ 1 w 37"/>
                <a:gd name="T101" fmla="*/ 3 h 45"/>
                <a:gd name="T102" fmla="*/ 1 w 37"/>
                <a:gd name="T103" fmla="*/ 3 h 45"/>
                <a:gd name="T104" fmla="*/ 4 w 37"/>
                <a:gd name="T105" fmla="*/ 2 h 45"/>
                <a:gd name="T106" fmla="*/ 6 w 37"/>
                <a:gd name="T107" fmla="*/ 2 h 45"/>
                <a:gd name="T108" fmla="*/ 11 w 37"/>
                <a:gd name="T109" fmla="*/ 0 h 45"/>
                <a:gd name="T110" fmla="*/ 15 w 37"/>
                <a:gd name="T111" fmla="*/ 0 h 45"/>
                <a:gd name="T112" fmla="*/ 19 w 37"/>
                <a:gd name="T113" fmla="*/ 0 h 45"/>
                <a:gd name="T114" fmla="*/ 22 w 37"/>
                <a:gd name="T115" fmla="*/ 0 h 45"/>
                <a:gd name="T116" fmla="*/ 25 w 37"/>
                <a:gd name="T117" fmla="*/ 2 h 45"/>
                <a:gd name="T118" fmla="*/ 27 w 37"/>
                <a:gd name="T119" fmla="*/ 3 h 45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7"/>
                <a:gd name="T181" fmla="*/ 0 h 45"/>
                <a:gd name="T182" fmla="*/ 37 w 37"/>
                <a:gd name="T183" fmla="*/ 45 h 45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7" h="45">
                  <a:moveTo>
                    <a:pt x="29" y="3"/>
                  </a:moveTo>
                  <a:lnTo>
                    <a:pt x="29" y="5"/>
                  </a:lnTo>
                  <a:lnTo>
                    <a:pt x="30" y="6"/>
                  </a:lnTo>
                  <a:lnTo>
                    <a:pt x="30" y="8"/>
                  </a:lnTo>
                  <a:lnTo>
                    <a:pt x="32" y="9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5"/>
                  </a:lnTo>
                  <a:lnTo>
                    <a:pt x="37" y="15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7" y="19"/>
                  </a:lnTo>
                  <a:lnTo>
                    <a:pt x="36" y="20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4" y="25"/>
                  </a:lnTo>
                  <a:lnTo>
                    <a:pt x="33" y="26"/>
                  </a:lnTo>
                  <a:lnTo>
                    <a:pt x="33" y="27"/>
                  </a:lnTo>
                  <a:lnTo>
                    <a:pt x="30" y="29"/>
                  </a:lnTo>
                  <a:lnTo>
                    <a:pt x="29" y="30"/>
                  </a:lnTo>
                  <a:lnTo>
                    <a:pt x="27" y="32"/>
                  </a:lnTo>
                  <a:lnTo>
                    <a:pt x="26" y="32"/>
                  </a:lnTo>
                  <a:lnTo>
                    <a:pt x="25" y="33"/>
                  </a:lnTo>
                  <a:lnTo>
                    <a:pt x="25" y="35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0" y="37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8" y="36"/>
                  </a:lnTo>
                  <a:lnTo>
                    <a:pt x="16" y="36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3" y="39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9" y="42"/>
                  </a:lnTo>
                  <a:lnTo>
                    <a:pt x="8" y="45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5" y="43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6" y="37"/>
                  </a:lnTo>
                  <a:lnTo>
                    <a:pt x="6" y="36"/>
                  </a:lnTo>
                  <a:lnTo>
                    <a:pt x="5" y="36"/>
                  </a:lnTo>
                  <a:lnTo>
                    <a:pt x="4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4" y="32"/>
                  </a:lnTo>
                  <a:lnTo>
                    <a:pt x="4" y="30"/>
                  </a:lnTo>
                  <a:lnTo>
                    <a:pt x="5" y="30"/>
                  </a:lnTo>
                  <a:lnTo>
                    <a:pt x="6" y="29"/>
                  </a:lnTo>
                  <a:lnTo>
                    <a:pt x="6" y="27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4" y="20"/>
                  </a:lnTo>
                  <a:lnTo>
                    <a:pt x="2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2"/>
                  </a:lnTo>
                  <a:lnTo>
                    <a:pt x="0" y="10"/>
                  </a:lnTo>
                  <a:lnTo>
                    <a:pt x="0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1" y="5"/>
                  </a:lnTo>
                  <a:lnTo>
                    <a:pt x="1" y="3"/>
                  </a:lnTo>
                  <a:lnTo>
                    <a:pt x="1" y="2"/>
                  </a:lnTo>
                  <a:lnTo>
                    <a:pt x="4" y="2"/>
                  </a:lnTo>
                  <a:lnTo>
                    <a:pt x="5" y="2"/>
                  </a:lnTo>
                  <a:lnTo>
                    <a:pt x="6" y="2"/>
                  </a:lnTo>
                  <a:lnTo>
                    <a:pt x="9" y="2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3"/>
                  </a:lnTo>
                  <a:lnTo>
                    <a:pt x="29" y="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09" name="Freeform 498"/>
            <p:cNvSpPr>
              <a:spLocks/>
            </p:cNvSpPr>
            <p:nvPr/>
          </p:nvSpPr>
          <p:spPr bwMode="auto">
            <a:xfrm>
              <a:off x="4731" y="2560"/>
              <a:ext cx="27" cy="40"/>
            </a:xfrm>
            <a:custGeom>
              <a:avLst/>
              <a:gdLst>
                <a:gd name="T0" fmla="*/ 9 w 27"/>
                <a:gd name="T1" fmla="*/ 3 h 40"/>
                <a:gd name="T2" fmla="*/ 6 w 27"/>
                <a:gd name="T3" fmla="*/ 7 h 40"/>
                <a:gd name="T4" fmla="*/ 6 w 27"/>
                <a:gd name="T5" fmla="*/ 11 h 40"/>
                <a:gd name="T6" fmla="*/ 4 w 27"/>
                <a:gd name="T7" fmla="*/ 13 h 40"/>
                <a:gd name="T8" fmla="*/ 3 w 27"/>
                <a:gd name="T9" fmla="*/ 14 h 40"/>
                <a:gd name="T10" fmla="*/ 2 w 27"/>
                <a:gd name="T11" fmla="*/ 17 h 40"/>
                <a:gd name="T12" fmla="*/ 0 w 27"/>
                <a:gd name="T13" fmla="*/ 20 h 40"/>
                <a:gd name="T14" fmla="*/ 0 w 27"/>
                <a:gd name="T15" fmla="*/ 23 h 40"/>
                <a:gd name="T16" fmla="*/ 13 w 27"/>
                <a:gd name="T17" fmla="*/ 24 h 40"/>
                <a:gd name="T18" fmla="*/ 13 w 27"/>
                <a:gd name="T19" fmla="*/ 25 h 40"/>
                <a:gd name="T20" fmla="*/ 13 w 27"/>
                <a:gd name="T21" fmla="*/ 27 h 40"/>
                <a:gd name="T22" fmla="*/ 13 w 27"/>
                <a:gd name="T23" fmla="*/ 28 h 40"/>
                <a:gd name="T24" fmla="*/ 13 w 27"/>
                <a:gd name="T25" fmla="*/ 30 h 40"/>
                <a:gd name="T26" fmla="*/ 13 w 27"/>
                <a:gd name="T27" fmla="*/ 32 h 40"/>
                <a:gd name="T28" fmla="*/ 11 w 27"/>
                <a:gd name="T29" fmla="*/ 35 h 40"/>
                <a:gd name="T30" fmla="*/ 11 w 27"/>
                <a:gd name="T31" fmla="*/ 37 h 40"/>
                <a:gd name="T32" fmla="*/ 11 w 27"/>
                <a:gd name="T33" fmla="*/ 38 h 40"/>
                <a:gd name="T34" fmla="*/ 13 w 27"/>
                <a:gd name="T35" fmla="*/ 40 h 40"/>
                <a:gd name="T36" fmla="*/ 15 w 27"/>
                <a:gd name="T37" fmla="*/ 40 h 40"/>
                <a:gd name="T38" fmla="*/ 17 w 27"/>
                <a:gd name="T39" fmla="*/ 38 h 40"/>
                <a:gd name="T40" fmla="*/ 18 w 27"/>
                <a:gd name="T41" fmla="*/ 37 h 40"/>
                <a:gd name="T42" fmla="*/ 20 w 27"/>
                <a:gd name="T43" fmla="*/ 34 h 40"/>
                <a:gd name="T44" fmla="*/ 20 w 27"/>
                <a:gd name="T45" fmla="*/ 32 h 40"/>
                <a:gd name="T46" fmla="*/ 21 w 27"/>
                <a:gd name="T47" fmla="*/ 30 h 40"/>
                <a:gd name="T48" fmla="*/ 22 w 27"/>
                <a:gd name="T49" fmla="*/ 25 h 40"/>
                <a:gd name="T50" fmla="*/ 24 w 27"/>
                <a:gd name="T51" fmla="*/ 23 h 40"/>
                <a:gd name="T52" fmla="*/ 25 w 27"/>
                <a:gd name="T53" fmla="*/ 21 h 40"/>
                <a:gd name="T54" fmla="*/ 27 w 27"/>
                <a:gd name="T55" fmla="*/ 20 h 40"/>
                <a:gd name="T56" fmla="*/ 27 w 27"/>
                <a:gd name="T57" fmla="*/ 18 h 40"/>
                <a:gd name="T58" fmla="*/ 24 w 27"/>
                <a:gd name="T59" fmla="*/ 14 h 40"/>
                <a:gd name="T60" fmla="*/ 20 w 27"/>
                <a:gd name="T61" fmla="*/ 8 h 40"/>
                <a:gd name="T62" fmla="*/ 14 w 27"/>
                <a:gd name="T63" fmla="*/ 3 h 40"/>
                <a:gd name="T64" fmla="*/ 9 w 27"/>
                <a:gd name="T65" fmla="*/ 0 h 4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7"/>
                <a:gd name="T100" fmla="*/ 0 h 40"/>
                <a:gd name="T101" fmla="*/ 27 w 27"/>
                <a:gd name="T102" fmla="*/ 40 h 4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7" h="40">
                  <a:moveTo>
                    <a:pt x="9" y="0"/>
                  </a:moveTo>
                  <a:lnTo>
                    <a:pt x="9" y="3"/>
                  </a:lnTo>
                  <a:lnTo>
                    <a:pt x="7" y="5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11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5"/>
                  </a:lnTo>
                  <a:lnTo>
                    <a:pt x="2" y="17"/>
                  </a:lnTo>
                  <a:lnTo>
                    <a:pt x="2" y="18"/>
                  </a:lnTo>
                  <a:lnTo>
                    <a:pt x="0" y="20"/>
                  </a:lnTo>
                  <a:lnTo>
                    <a:pt x="0" y="21"/>
                  </a:lnTo>
                  <a:lnTo>
                    <a:pt x="0" y="23"/>
                  </a:lnTo>
                  <a:lnTo>
                    <a:pt x="0" y="24"/>
                  </a:lnTo>
                  <a:lnTo>
                    <a:pt x="13" y="24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3" y="28"/>
                  </a:lnTo>
                  <a:lnTo>
                    <a:pt x="13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3" y="34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1" y="38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38"/>
                  </a:lnTo>
                  <a:lnTo>
                    <a:pt x="18" y="37"/>
                  </a:lnTo>
                  <a:lnTo>
                    <a:pt x="20" y="35"/>
                  </a:lnTo>
                  <a:lnTo>
                    <a:pt x="20" y="34"/>
                  </a:lnTo>
                  <a:lnTo>
                    <a:pt x="20" y="32"/>
                  </a:lnTo>
                  <a:lnTo>
                    <a:pt x="21" y="31"/>
                  </a:lnTo>
                  <a:lnTo>
                    <a:pt x="21" y="30"/>
                  </a:lnTo>
                  <a:lnTo>
                    <a:pt x="21" y="27"/>
                  </a:lnTo>
                  <a:lnTo>
                    <a:pt x="22" y="25"/>
                  </a:lnTo>
                  <a:lnTo>
                    <a:pt x="24" y="24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5" y="21"/>
                  </a:lnTo>
                  <a:lnTo>
                    <a:pt x="27" y="20"/>
                  </a:lnTo>
                  <a:lnTo>
                    <a:pt x="27" y="18"/>
                  </a:lnTo>
                  <a:lnTo>
                    <a:pt x="25" y="15"/>
                  </a:lnTo>
                  <a:lnTo>
                    <a:pt x="24" y="14"/>
                  </a:lnTo>
                  <a:lnTo>
                    <a:pt x="22" y="11"/>
                  </a:lnTo>
                  <a:lnTo>
                    <a:pt x="20" y="8"/>
                  </a:lnTo>
                  <a:lnTo>
                    <a:pt x="17" y="5"/>
                  </a:lnTo>
                  <a:lnTo>
                    <a:pt x="14" y="3"/>
                  </a:lnTo>
                  <a:lnTo>
                    <a:pt x="11" y="1"/>
                  </a:lnTo>
                  <a:lnTo>
                    <a:pt x="9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0" name="Freeform 499"/>
            <p:cNvSpPr>
              <a:spLocks/>
            </p:cNvSpPr>
            <p:nvPr/>
          </p:nvSpPr>
          <p:spPr bwMode="auto">
            <a:xfrm>
              <a:off x="4780" y="2267"/>
              <a:ext cx="90" cy="152"/>
            </a:xfrm>
            <a:custGeom>
              <a:avLst/>
              <a:gdLst>
                <a:gd name="T0" fmla="*/ 1 w 90"/>
                <a:gd name="T1" fmla="*/ 17 h 152"/>
                <a:gd name="T2" fmla="*/ 4 w 90"/>
                <a:gd name="T3" fmla="*/ 27 h 152"/>
                <a:gd name="T4" fmla="*/ 5 w 90"/>
                <a:gd name="T5" fmla="*/ 34 h 152"/>
                <a:gd name="T6" fmla="*/ 4 w 90"/>
                <a:gd name="T7" fmla="*/ 47 h 152"/>
                <a:gd name="T8" fmla="*/ 5 w 90"/>
                <a:gd name="T9" fmla="*/ 50 h 152"/>
                <a:gd name="T10" fmla="*/ 8 w 90"/>
                <a:gd name="T11" fmla="*/ 50 h 152"/>
                <a:gd name="T12" fmla="*/ 11 w 90"/>
                <a:gd name="T13" fmla="*/ 50 h 152"/>
                <a:gd name="T14" fmla="*/ 11 w 90"/>
                <a:gd name="T15" fmla="*/ 53 h 152"/>
                <a:gd name="T16" fmla="*/ 14 w 90"/>
                <a:gd name="T17" fmla="*/ 54 h 152"/>
                <a:gd name="T18" fmla="*/ 14 w 90"/>
                <a:gd name="T19" fmla="*/ 57 h 152"/>
                <a:gd name="T20" fmla="*/ 15 w 90"/>
                <a:gd name="T21" fmla="*/ 59 h 152"/>
                <a:gd name="T22" fmla="*/ 18 w 90"/>
                <a:gd name="T23" fmla="*/ 60 h 152"/>
                <a:gd name="T24" fmla="*/ 19 w 90"/>
                <a:gd name="T25" fmla="*/ 66 h 152"/>
                <a:gd name="T26" fmla="*/ 30 w 90"/>
                <a:gd name="T27" fmla="*/ 67 h 152"/>
                <a:gd name="T28" fmla="*/ 44 w 90"/>
                <a:gd name="T29" fmla="*/ 66 h 152"/>
                <a:gd name="T30" fmla="*/ 46 w 90"/>
                <a:gd name="T31" fmla="*/ 76 h 152"/>
                <a:gd name="T32" fmla="*/ 39 w 90"/>
                <a:gd name="T33" fmla="*/ 85 h 152"/>
                <a:gd name="T34" fmla="*/ 33 w 90"/>
                <a:gd name="T35" fmla="*/ 98 h 152"/>
                <a:gd name="T36" fmla="*/ 25 w 90"/>
                <a:gd name="T37" fmla="*/ 117 h 152"/>
                <a:gd name="T38" fmla="*/ 21 w 90"/>
                <a:gd name="T39" fmla="*/ 147 h 152"/>
                <a:gd name="T40" fmla="*/ 32 w 90"/>
                <a:gd name="T41" fmla="*/ 142 h 152"/>
                <a:gd name="T42" fmla="*/ 49 w 90"/>
                <a:gd name="T43" fmla="*/ 114 h 152"/>
                <a:gd name="T44" fmla="*/ 72 w 90"/>
                <a:gd name="T45" fmla="*/ 78 h 152"/>
                <a:gd name="T46" fmla="*/ 85 w 90"/>
                <a:gd name="T47" fmla="*/ 61 h 152"/>
                <a:gd name="T48" fmla="*/ 90 w 90"/>
                <a:gd name="T49" fmla="*/ 54 h 152"/>
                <a:gd name="T50" fmla="*/ 87 w 90"/>
                <a:gd name="T51" fmla="*/ 50 h 152"/>
                <a:gd name="T52" fmla="*/ 87 w 90"/>
                <a:gd name="T53" fmla="*/ 47 h 152"/>
                <a:gd name="T54" fmla="*/ 72 w 90"/>
                <a:gd name="T55" fmla="*/ 37 h 152"/>
                <a:gd name="T56" fmla="*/ 68 w 90"/>
                <a:gd name="T57" fmla="*/ 37 h 152"/>
                <a:gd name="T58" fmla="*/ 65 w 90"/>
                <a:gd name="T59" fmla="*/ 39 h 152"/>
                <a:gd name="T60" fmla="*/ 61 w 90"/>
                <a:gd name="T61" fmla="*/ 33 h 152"/>
                <a:gd name="T62" fmla="*/ 65 w 90"/>
                <a:gd name="T63" fmla="*/ 29 h 152"/>
                <a:gd name="T64" fmla="*/ 65 w 90"/>
                <a:gd name="T65" fmla="*/ 17 h 152"/>
                <a:gd name="T66" fmla="*/ 61 w 90"/>
                <a:gd name="T67" fmla="*/ 10 h 152"/>
                <a:gd name="T68" fmla="*/ 54 w 90"/>
                <a:gd name="T69" fmla="*/ 14 h 152"/>
                <a:gd name="T70" fmla="*/ 53 w 90"/>
                <a:gd name="T71" fmla="*/ 22 h 152"/>
                <a:gd name="T72" fmla="*/ 51 w 90"/>
                <a:gd name="T73" fmla="*/ 24 h 152"/>
                <a:gd name="T74" fmla="*/ 46 w 90"/>
                <a:gd name="T75" fmla="*/ 20 h 152"/>
                <a:gd name="T76" fmla="*/ 39 w 90"/>
                <a:gd name="T77" fmla="*/ 16 h 152"/>
                <a:gd name="T78" fmla="*/ 37 w 90"/>
                <a:gd name="T79" fmla="*/ 20 h 152"/>
                <a:gd name="T80" fmla="*/ 36 w 90"/>
                <a:gd name="T81" fmla="*/ 13 h 152"/>
                <a:gd name="T82" fmla="*/ 30 w 90"/>
                <a:gd name="T83" fmla="*/ 5 h 152"/>
                <a:gd name="T84" fmla="*/ 25 w 90"/>
                <a:gd name="T85" fmla="*/ 0 h 152"/>
                <a:gd name="T86" fmla="*/ 25 w 90"/>
                <a:gd name="T87" fmla="*/ 5 h 152"/>
                <a:gd name="T88" fmla="*/ 22 w 90"/>
                <a:gd name="T89" fmla="*/ 2 h 152"/>
                <a:gd name="T90" fmla="*/ 18 w 90"/>
                <a:gd name="T91" fmla="*/ 2 h 152"/>
                <a:gd name="T92" fmla="*/ 14 w 90"/>
                <a:gd name="T93" fmla="*/ 3 h 152"/>
                <a:gd name="T94" fmla="*/ 17 w 90"/>
                <a:gd name="T95" fmla="*/ 6 h 152"/>
                <a:gd name="T96" fmla="*/ 15 w 90"/>
                <a:gd name="T97" fmla="*/ 5 h 152"/>
                <a:gd name="T98" fmla="*/ 10 w 90"/>
                <a:gd name="T99" fmla="*/ 6 h 152"/>
                <a:gd name="T100" fmla="*/ 4 w 90"/>
                <a:gd name="T101" fmla="*/ 7 h 152"/>
                <a:gd name="T102" fmla="*/ 10 w 90"/>
                <a:gd name="T103" fmla="*/ 10 h 152"/>
                <a:gd name="T104" fmla="*/ 5 w 90"/>
                <a:gd name="T105" fmla="*/ 10 h 1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"/>
                <a:gd name="T160" fmla="*/ 0 h 152"/>
                <a:gd name="T161" fmla="*/ 90 w 90"/>
                <a:gd name="T162" fmla="*/ 152 h 1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" h="152">
                  <a:moveTo>
                    <a:pt x="1" y="9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49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6" y="68"/>
                  </a:lnTo>
                  <a:lnTo>
                    <a:pt x="30" y="67"/>
                  </a:lnTo>
                  <a:lnTo>
                    <a:pt x="33" y="66"/>
                  </a:lnTo>
                  <a:lnTo>
                    <a:pt x="37" y="64"/>
                  </a:lnTo>
                  <a:lnTo>
                    <a:pt x="40" y="64"/>
                  </a:lnTo>
                  <a:lnTo>
                    <a:pt x="42" y="63"/>
                  </a:lnTo>
                  <a:lnTo>
                    <a:pt x="43" y="64"/>
                  </a:lnTo>
                  <a:lnTo>
                    <a:pt x="44" y="66"/>
                  </a:lnTo>
                  <a:lnTo>
                    <a:pt x="44" y="67"/>
                  </a:lnTo>
                  <a:lnTo>
                    <a:pt x="44" y="68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8"/>
                  </a:lnTo>
                  <a:lnTo>
                    <a:pt x="43" y="80"/>
                  </a:lnTo>
                  <a:lnTo>
                    <a:pt x="40" y="81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39" y="85"/>
                  </a:lnTo>
                  <a:lnTo>
                    <a:pt x="39" y="87"/>
                  </a:lnTo>
                  <a:lnTo>
                    <a:pt x="37" y="88"/>
                  </a:lnTo>
                  <a:lnTo>
                    <a:pt x="37" y="90"/>
                  </a:lnTo>
                  <a:lnTo>
                    <a:pt x="36" y="93"/>
                  </a:lnTo>
                  <a:lnTo>
                    <a:pt x="35" y="95"/>
                  </a:lnTo>
                  <a:lnTo>
                    <a:pt x="33" y="98"/>
                  </a:lnTo>
                  <a:lnTo>
                    <a:pt x="32" y="101"/>
                  </a:lnTo>
                  <a:lnTo>
                    <a:pt x="30" y="104"/>
                  </a:lnTo>
                  <a:lnTo>
                    <a:pt x="29" y="107"/>
                  </a:lnTo>
                  <a:lnTo>
                    <a:pt x="28" y="110"/>
                  </a:lnTo>
                  <a:lnTo>
                    <a:pt x="26" y="112"/>
                  </a:lnTo>
                  <a:lnTo>
                    <a:pt x="25" y="117"/>
                  </a:lnTo>
                  <a:lnTo>
                    <a:pt x="23" y="122"/>
                  </a:lnTo>
                  <a:lnTo>
                    <a:pt x="23" y="127"/>
                  </a:lnTo>
                  <a:lnTo>
                    <a:pt x="22" y="132"/>
                  </a:lnTo>
                  <a:lnTo>
                    <a:pt x="22" y="137"/>
                  </a:lnTo>
                  <a:lnTo>
                    <a:pt x="21" y="142"/>
                  </a:lnTo>
                  <a:lnTo>
                    <a:pt x="21" y="147"/>
                  </a:lnTo>
                  <a:lnTo>
                    <a:pt x="19" y="152"/>
                  </a:lnTo>
                  <a:lnTo>
                    <a:pt x="25" y="152"/>
                  </a:lnTo>
                  <a:lnTo>
                    <a:pt x="26" y="151"/>
                  </a:lnTo>
                  <a:lnTo>
                    <a:pt x="29" y="148"/>
                  </a:lnTo>
                  <a:lnTo>
                    <a:pt x="30" y="145"/>
                  </a:lnTo>
                  <a:lnTo>
                    <a:pt x="32" y="142"/>
                  </a:lnTo>
                  <a:lnTo>
                    <a:pt x="35" y="139"/>
                  </a:lnTo>
                  <a:lnTo>
                    <a:pt x="36" y="137"/>
                  </a:lnTo>
                  <a:lnTo>
                    <a:pt x="37" y="134"/>
                  </a:lnTo>
                  <a:lnTo>
                    <a:pt x="40" y="130"/>
                  </a:lnTo>
                  <a:lnTo>
                    <a:pt x="44" y="122"/>
                  </a:lnTo>
                  <a:lnTo>
                    <a:pt x="49" y="114"/>
                  </a:lnTo>
                  <a:lnTo>
                    <a:pt x="54" y="107"/>
                  </a:lnTo>
                  <a:lnTo>
                    <a:pt x="58" y="101"/>
                  </a:lnTo>
                  <a:lnTo>
                    <a:pt x="62" y="95"/>
                  </a:lnTo>
                  <a:lnTo>
                    <a:pt x="67" y="90"/>
                  </a:lnTo>
                  <a:lnTo>
                    <a:pt x="71" y="84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75" y="73"/>
                  </a:lnTo>
                  <a:lnTo>
                    <a:pt x="78" y="70"/>
                  </a:lnTo>
                  <a:lnTo>
                    <a:pt x="81" y="67"/>
                  </a:lnTo>
                  <a:lnTo>
                    <a:pt x="83" y="64"/>
                  </a:lnTo>
                  <a:lnTo>
                    <a:pt x="85" y="61"/>
                  </a:lnTo>
                  <a:lnTo>
                    <a:pt x="87" y="59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89" y="53"/>
                  </a:lnTo>
                  <a:lnTo>
                    <a:pt x="89" y="51"/>
                  </a:lnTo>
                  <a:lnTo>
                    <a:pt x="87" y="50"/>
                  </a:lnTo>
                  <a:lnTo>
                    <a:pt x="87" y="49"/>
                  </a:lnTo>
                  <a:lnTo>
                    <a:pt x="87" y="47"/>
                  </a:lnTo>
                  <a:lnTo>
                    <a:pt x="83" y="46"/>
                  </a:lnTo>
                  <a:lnTo>
                    <a:pt x="81" y="44"/>
                  </a:lnTo>
                  <a:lnTo>
                    <a:pt x="78" y="43"/>
                  </a:lnTo>
                  <a:lnTo>
                    <a:pt x="76" y="40"/>
                  </a:lnTo>
                  <a:lnTo>
                    <a:pt x="75" y="39"/>
                  </a:lnTo>
                  <a:lnTo>
                    <a:pt x="72" y="37"/>
                  </a:lnTo>
                  <a:lnTo>
                    <a:pt x="71" y="36"/>
                  </a:lnTo>
                  <a:lnTo>
                    <a:pt x="69" y="36"/>
                  </a:lnTo>
                  <a:lnTo>
                    <a:pt x="68" y="36"/>
                  </a:lnTo>
                  <a:lnTo>
                    <a:pt x="68" y="37"/>
                  </a:lnTo>
                  <a:lnTo>
                    <a:pt x="68" y="39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4" y="37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2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5" y="22"/>
                  </a:lnTo>
                  <a:lnTo>
                    <a:pt x="65" y="20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5" y="13"/>
                  </a:lnTo>
                  <a:lnTo>
                    <a:pt x="65" y="12"/>
                  </a:lnTo>
                  <a:lnTo>
                    <a:pt x="64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0" y="12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5" y="14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7" y="22"/>
                  </a:lnTo>
                  <a:lnTo>
                    <a:pt x="46" y="20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2" y="17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37" y="20"/>
                  </a:lnTo>
                  <a:lnTo>
                    <a:pt x="36" y="19"/>
                  </a:lnTo>
                  <a:lnTo>
                    <a:pt x="36" y="16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5" y="7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F3BA8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1" name="Freeform 500"/>
            <p:cNvSpPr>
              <a:spLocks/>
            </p:cNvSpPr>
            <p:nvPr/>
          </p:nvSpPr>
          <p:spPr bwMode="auto">
            <a:xfrm>
              <a:off x="4780" y="2267"/>
              <a:ext cx="90" cy="152"/>
            </a:xfrm>
            <a:custGeom>
              <a:avLst/>
              <a:gdLst>
                <a:gd name="T0" fmla="*/ 1 w 90"/>
                <a:gd name="T1" fmla="*/ 17 h 152"/>
                <a:gd name="T2" fmla="*/ 4 w 90"/>
                <a:gd name="T3" fmla="*/ 27 h 152"/>
                <a:gd name="T4" fmla="*/ 5 w 90"/>
                <a:gd name="T5" fmla="*/ 34 h 152"/>
                <a:gd name="T6" fmla="*/ 4 w 90"/>
                <a:gd name="T7" fmla="*/ 47 h 152"/>
                <a:gd name="T8" fmla="*/ 5 w 90"/>
                <a:gd name="T9" fmla="*/ 50 h 152"/>
                <a:gd name="T10" fmla="*/ 8 w 90"/>
                <a:gd name="T11" fmla="*/ 50 h 152"/>
                <a:gd name="T12" fmla="*/ 11 w 90"/>
                <a:gd name="T13" fmla="*/ 50 h 152"/>
                <a:gd name="T14" fmla="*/ 11 w 90"/>
                <a:gd name="T15" fmla="*/ 53 h 152"/>
                <a:gd name="T16" fmla="*/ 14 w 90"/>
                <a:gd name="T17" fmla="*/ 54 h 152"/>
                <a:gd name="T18" fmla="*/ 14 w 90"/>
                <a:gd name="T19" fmla="*/ 57 h 152"/>
                <a:gd name="T20" fmla="*/ 15 w 90"/>
                <a:gd name="T21" fmla="*/ 59 h 152"/>
                <a:gd name="T22" fmla="*/ 18 w 90"/>
                <a:gd name="T23" fmla="*/ 60 h 152"/>
                <a:gd name="T24" fmla="*/ 19 w 90"/>
                <a:gd name="T25" fmla="*/ 66 h 152"/>
                <a:gd name="T26" fmla="*/ 30 w 90"/>
                <a:gd name="T27" fmla="*/ 67 h 152"/>
                <a:gd name="T28" fmla="*/ 44 w 90"/>
                <a:gd name="T29" fmla="*/ 66 h 152"/>
                <a:gd name="T30" fmla="*/ 46 w 90"/>
                <a:gd name="T31" fmla="*/ 76 h 152"/>
                <a:gd name="T32" fmla="*/ 39 w 90"/>
                <a:gd name="T33" fmla="*/ 85 h 152"/>
                <a:gd name="T34" fmla="*/ 33 w 90"/>
                <a:gd name="T35" fmla="*/ 98 h 152"/>
                <a:gd name="T36" fmla="*/ 25 w 90"/>
                <a:gd name="T37" fmla="*/ 117 h 152"/>
                <a:gd name="T38" fmla="*/ 21 w 90"/>
                <a:gd name="T39" fmla="*/ 147 h 152"/>
                <a:gd name="T40" fmla="*/ 32 w 90"/>
                <a:gd name="T41" fmla="*/ 142 h 152"/>
                <a:gd name="T42" fmla="*/ 49 w 90"/>
                <a:gd name="T43" fmla="*/ 114 h 152"/>
                <a:gd name="T44" fmla="*/ 72 w 90"/>
                <a:gd name="T45" fmla="*/ 78 h 152"/>
                <a:gd name="T46" fmla="*/ 85 w 90"/>
                <a:gd name="T47" fmla="*/ 61 h 152"/>
                <a:gd name="T48" fmla="*/ 90 w 90"/>
                <a:gd name="T49" fmla="*/ 54 h 152"/>
                <a:gd name="T50" fmla="*/ 87 w 90"/>
                <a:gd name="T51" fmla="*/ 50 h 152"/>
                <a:gd name="T52" fmla="*/ 87 w 90"/>
                <a:gd name="T53" fmla="*/ 47 h 152"/>
                <a:gd name="T54" fmla="*/ 72 w 90"/>
                <a:gd name="T55" fmla="*/ 37 h 152"/>
                <a:gd name="T56" fmla="*/ 68 w 90"/>
                <a:gd name="T57" fmla="*/ 37 h 152"/>
                <a:gd name="T58" fmla="*/ 65 w 90"/>
                <a:gd name="T59" fmla="*/ 39 h 152"/>
                <a:gd name="T60" fmla="*/ 61 w 90"/>
                <a:gd name="T61" fmla="*/ 33 h 152"/>
                <a:gd name="T62" fmla="*/ 65 w 90"/>
                <a:gd name="T63" fmla="*/ 29 h 152"/>
                <a:gd name="T64" fmla="*/ 65 w 90"/>
                <a:gd name="T65" fmla="*/ 17 h 152"/>
                <a:gd name="T66" fmla="*/ 61 w 90"/>
                <a:gd name="T67" fmla="*/ 10 h 152"/>
                <a:gd name="T68" fmla="*/ 54 w 90"/>
                <a:gd name="T69" fmla="*/ 14 h 152"/>
                <a:gd name="T70" fmla="*/ 53 w 90"/>
                <a:gd name="T71" fmla="*/ 22 h 152"/>
                <a:gd name="T72" fmla="*/ 51 w 90"/>
                <a:gd name="T73" fmla="*/ 24 h 152"/>
                <a:gd name="T74" fmla="*/ 46 w 90"/>
                <a:gd name="T75" fmla="*/ 20 h 152"/>
                <a:gd name="T76" fmla="*/ 39 w 90"/>
                <a:gd name="T77" fmla="*/ 16 h 152"/>
                <a:gd name="T78" fmla="*/ 37 w 90"/>
                <a:gd name="T79" fmla="*/ 20 h 152"/>
                <a:gd name="T80" fmla="*/ 36 w 90"/>
                <a:gd name="T81" fmla="*/ 13 h 152"/>
                <a:gd name="T82" fmla="*/ 30 w 90"/>
                <a:gd name="T83" fmla="*/ 5 h 152"/>
                <a:gd name="T84" fmla="*/ 25 w 90"/>
                <a:gd name="T85" fmla="*/ 0 h 152"/>
                <a:gd name="T86" fmla="*/ 25 w 90"/>
                <a:gd name="T87" fmla="*/ 5 h 152"/>
                <a:gd name="T88" fmla="*/ 22 w 90"/>
                <a:gd name="T89" fmla="*/ 2 h 152"/>
                <a:gd name="T90" fmla="*/ 18 w 90"/>
                <a:gd name="T91" fmla="*/ 2 h 152"/>
                <a:gd name="T92" fmla="*/ 14 w 90"/>
                <a:gd name="T93" fmla="*/ 3 h 152"/>
                <a:gd name="T94" fmla="*/ 17 w 90"/>
                <a:gd name="T95" fmla="*/ 6 h 152"/>
                <a:gd name="T96" fmla="*/ 15 w 90"/>
                <a:gd name="T97" fmla="*/ 5 h 152"/>
                <a:gd name="T98" fmla="*/ 10 w 90"/>
                <a:gd name="T99" fmla="*/ 6 h 152"/>
                <a:gd name="T100" fmla="*/ 4 w 90"/>
                <a:gd name="T101" fmla="*/ 7 h 152"/>
                <a:gd name="T102" fmla="*/ 10 w 90"/>
                <a:gd name="T103" fmla="*/ 10 h 152"/>
                <a:gd name="T104" fmla="*/ 5 w 90"/>
                <a:gd name="T105" fmla="*/ 10 h 15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90"/>
                <a:gd name="T160" fmla="*/ 0 h 152"/>
                <a:gd name="T161" fmla="*/ 90 w 90"/>
                <a:gd name="T162" fmla="*/ 152 h 15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90" h="152">
                  <a:moveTo>
                    <a:pt x="1" y="9"/>
                  </a:move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1" y="20"/>
                  </a:lnTo>
                  <a:lnTo>
                    <a:pt x="3" y="23"/>
                  </a:lnTo>
                  <a:lnTo>
                    <a:pt x="4" y="26"/>
                  </a:lnTo>
                  <a:lnTo>
                    <a:pt x="4" y="27"/>
                  </a:lnTo>
                  <a:lnTo>
                    <a:pt x="5" y="29"/>
                  </a:lnTo>
                  <a:lnTo>
                    <a:pt x="5" y="30"/>
                  </a:lnTo>
                  <a:lnTo>
                    <a:pt x="5" y="32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5" y="40"/>
                  </a:lnTo>
                  <a:lnTo>
                    <a:pt x="4" y="43"/>
                  </a:lnTo>
                  <a:lnTo>
                    <a:pt x="4" y="44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49"/>
                  </a:lnTo>
                  <a:lnTo>
                    <a:pt x="5" y="50"/>
                  </a:lnTo>
                  <a:lnTo>
                    <a:pt x="7" y="50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1" y="53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4" y="54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4" y="56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60"/>
                  </a:lnTo>
                  <a:lnTo>
                    <a:pt x="18" y="61"/>
                  </a:lnTo>
                  <a:lnTo>
                    <a:pt x="19" y="61"/>
                  </a:lnTo>
                  <a:lnTo>
                    <a:pt x="19" y="63"/>
                  </a:lnTo>
                  <a:lnTo>
                    <a:pt x="19" y="64"/>
                  </a:lnTo>
                  <a:lnTo>
                    <a:pt x="19" y="66"/>
                  </a:lnTo>
                  <a:lnTo>
                    <a:pt x="21" y="66"/>
                  </a:lnTo>
                  <a:lnTo>
                    <a:pt x="21" y="67"/>
                  </a:lnTo>
                  <a:lnTo>
                    <a:pt x="22" y="67"/>
                  </a:lnTo>
                  <a:lnTo>
                    <a:pt x="23" y="68"/>
                  </a:lnTo>
                  <a:lnTo>
                    <a:pt x="26" y="68"/>
                  </a:lnTo>
                  <a:lnTo>
                    <a:pt x="30" y="67"/>
                  </a:lnTo>
                  <a:lnTo>
                    <a:pt x="33" y="66"/>
                  </a:lnTo>
                  <a:lnTo>
                    <a:pt x="37" y="64"/>
                  </a:lnTo>
                  <a:lnTo>
                    <a:pt x="40" y="64"/>
                  </a:lnTo>
                  <a:lnTo>
                    <a:pt x="42" y="63"/>
                  </a:lnTo>
                  <a:lnTo>
                    <a:pt x="43" y="64"/>
                  </a:lnTo>
                  <a:lnTo>
                    <a:pt x="44" y="66"/>
                  </a:lnTo>
                  <a:lnTo>
                    <a:pt x="44" y="67"/>
                  </a:lnTo>
                  <a:lnTo>
                    <a:pt x="44" y="68"/>
                  </a:lnTo>
                  <a:lnTo>
                    <a:pt x="46" y="71"/>
                  </a:lnTo>
                  <a:lnTo>
                    <a:pt x="46" y="73"/>
                  </a:lnTo>
                  <a:lnTo>
                    <a:pt x="46" y="74"/>
                  </a:lnTo>
                  <a:lnTo>
                    <a:pt x="46" y="76"/>
                  </a:lnTo>
                  <a:lnTo>
                    <a:pt x="46" y="78"/>
                  </a:lnTo>
                  <a:lnTo>
                    <a:pt x="43" y="80"/>
                  </a:lnTo>
                  <a:lnTo>
                    <a:pt x="40" y="81"/>
                  </a:lnTo>
                  <a:lnTo>
                    <a:pt x="39" y="83"/>
                  </a:lnTo>
                  <a:lnTo>
                    <a:pt x="39" y="84"/>
                  </a:lnTo>
                  <a:lnTo>
                    <a:pt x="39" y="85"/>
                  </a:lnTo>
                  <a:lnTo>
                    <a:pt x="39" y="87"/>
                  </a:lnTo>
                  <a:lnTo>
                    <a:pt x="37" y="88"/>
                  </a:lnTo>
                  <a:lnTo>
                    <a:pt x="37" y="90"/>
                  </a:lnTo>
                  <a:lnTo>
                    <a:pt x="36" y="93"/>
                  </a:lnTo>
                  <a:lnTo>
                    <a:pt x="35" y="95"/>
                  </a:lnTo>
                  <a:lnTo>
                    <a:pt x="33" y="98"/>
                  </a:lnTo>
                  <a:lnTo>
                    <a:pt x="32" y="101"/>
                  </a:lnTo>
                  <a:lnTo>
                    <a:pt x="30" y="104"/>
                  </a:lnTo>
                  <a:lnTo>
                    <a:pt x="29" y="107"/>
                  </a:lnTo>
                  <a:lnTo>
                    <a:pt x="28" y="110"/>
                  </a:lnTo>
                  <a:lnTo>
                    <a:pt x="26" y="112"/>
                  </a:lnTo>
                  <a:lnTo>
                    <a:pt x="25" y="117"/>
                  </a:lnTo>
                  <a:lnTo>
                    <a:pt x="23" y="122"/>
                  </a:lnTo>
                  <a:lnTo>
                    <a:pt x="23" y="127"/>
                  </a:lnTo>
                  <a:lnTo>
                    <a:pt x="22" y="132"/>
                  </a:lnTo>
                  <a:lnTo>
                    <a:pt x="22" y="137"/>
                  </a:lnTo>
                  <a:lnTo>
                    <a:pt x="21" y="142"/>
                  </a:lnTo>
                  <a:lnTo>
                    <a:pt x="21" y="147"/>
                  </a:lnTo>
                  <a:lnTo>
                    <a:pt x="19" y="152"/>
                  </a:lnTo>
                  <a:lnTo>
                    <a:pt x="25" y="152"/>
                  </a:lnTo>
                  <a:lnTo>
                    <a:pt x="26" y="151"/>
                  </a:lnTo>
                  <a:lnTo>
                    <a:pt x="29" y="148"/>
                  </a:lnTo>
                  <a:lnTo>
                    <a:pt x="30" y="145"/>
                  </a:lnTo>
                  <a:lnTo>
                    <a:pt x="32" y="142"/>
                  </a:lnTo>
                  <a:lnTo>
                    <a:pt x="35" y="139"/>
                  </a:lnTo>
                  <a:lnTo>
                    <a:pt x="36" y="137"/>
                  </a:lnTo>
                  <a:lnTo>
                    <a:pt x="37" y="134"/>
                  </a:lnTo>
                  <a:lnTo>
                    <a:pt x="40" y="130"/>
                  </a:lnTo>
                  <a:lnTo>
                    <a:pt x="44" y="122"/>
                  </a:lnTo>
                  <a:lnTo>
                    <a:pt x="49" y="114"/>
                  </a:lnTo>
                  <a:lnTo>
                    <a:pt x="54" y="107"/>
                  </a:lnTo>
                  <a:lnTo>
                    <a:pt x="58" y="101"/>
                  </a:lnTo>
                  <a:lnTo>
                    <a:pt x="62" y="95"/>
                  </a:lnTo>
                  <a:lnTo>
                    <a:pt x="67" y="90"/>
                  </a:lnTo>
                  <a:lnTo>
                    <a:pt x="71" y="84"/>
                  </a:lnTo>
                  <a:lnTo>
                    <a:pt x="72" y="78"/>
                  </a:lnTo>
                  <a:lnTo>
                    <a:pt x="74" y="76"/>
                  </a:lnTo>
                  <a:lnTo>
                    <a:pt x="75" y="73"/>
                  </a:lnTo>
                  <a:lnTo>
                    <a:pt x="78" y="70"/>
                  </a:lnTo>
                  <a:lnTo>
                    <a:pt x="81" y="67"/>
                  </a:lnTo>
                  <a:lnTo>
                    <a:pt x="83" y="64"/>
                  </a:lnTo>
                  <a:lnTo>
                    <a:pt x="85" y="61"/>
                  </a:lnTo>
                  <a:lnTo>
                    <a:pt x="87" y="59"/>
                  </a:lnTo>
                  <a:lnTo>
                    <a:pt x="89" y="57"/>
                  </a:lnTo>
                  <a:lnTo>
                    <a:pt x="89" y="56"/>
                  </a:lnTo>
                  <a:lnTo>
                    <a:pt x="90" y="56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89" y="53"/>
                  </a:lnTo>
                  <a:lnTo>
                    <a:pt x="89" y="51"/>
                  </a:lnTo>
                  <a:lnTo>
                    <a:pt x="87" y="50"/>
                  </a:lnTo>
                  <a:lnTo>
                    <a:pt x="87" y="49"/>
                  </a:lnTo>
                  <a:lnTo>
                    <a:pt x="87" y="47"/>
                  </a:lnTo>
                  <a:lnTo>
                    <a:pt x="83" y="46"/>
                  </a:lnTo>
                  <a:lnTo>
                    <a:pt x="81" y="44"/>
                  </a:lnTo>
                  <a:lnTo>
                    <a:pt x="78" y="43"/>
                  </a:lnTo>
                  <a:lnTo>
                    <a:pt x="76" y="40"/>
                  </a:lnTo>
                  <a:lnTo>
                    <a:pt x="75" y="39"/>
                  </a:lnTo>
                  <a:lnTo>
                    <a:pt x="72" y="37"/>
                  </a:lnTo>
                  <a:lnTo>
                    <a:pt x="71" y="36"/>
                  </a:lnTo>
                  <a:lnTo>
                    <a:pt x="69" y="36"/>
                  </a:lnTo>
                  <a:lnTo>
                    <a:pt x="68" y="36"/>
                  </a:lnTo>
                  <a:lnTo>
                    <a:pt x="68" y="37"/>
                  </a:lnTo>
                  <a:lnTo>
                    <a:pt x="68" y="39"/>
                  </a:lnTo>
                  <a:lnTo>
                    <a:pt x="67" y="39"/>
                  </a:lnTo>
                  <a:lnTo>
                    <a:pt x="65" y="39"/>
                  </a:lnTo>
                  <a:lnTo>
                    <a:pt x="64" y="37"/>
                  </a:lnTo>
                  <a:lnTo>
                    <a:pt x="62" y="36"/>
                  </a:lnTo>
                  <a:lnTo>
                    <a:pt x="62" y="34"/>
                  </a:lnTo>
                  <a:lnTo>
                    <a:pt x="61" y="34"/>
                  </a:lnTo>
                  <a:lnTo>
                    <a:pt x="61" y="33"/>
                  </a:lnTo>
                  <a:lnTo>
                    <a:pt x="62" y="33"/>
                  </a:lnTo>
                  <a:lnTo>
                    <a:pt x="64" y="33"/>
                  </a:lnTo>
                  <a:lnTo>
                    <a:pt x="64" y="32"/>
                  </a:lnTo>
                  <a:lnTo>
                    <a:pt x="65" y="30"/>
                  </a:lnTo>
                  <a:lnTo>
                    <a:pt x="65" y="29"/>
                  </a:lnTo>
                  <a:lnTo>
                    <a:pt x="65" y="27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5" y="22"/>
                  </a:lnTo>
                  <a:lnTo>
                    <a:pt x="65" y="20"/>
                  </a:lnTo>
                  <a:lnTo>
                    <a:pt x="65" y="17"/>
                  </a:lnTo>
                  <a:lnTo>
                    <a:pt x="65" y="16"/>
                  </a:lnTo>
                  <a:lnTo>
                    <a:pt x="65" y="13"/>
                  </a:lnTo>
                  <a:lnTo>
                    <a:pt x="65" y="12"/>
                  </a:lnTo>
                  <a:lnTo>
                    <a:pt x="64" y="9"/>
                  </a:lnTo>
                  <a:lnTo>
                    <a:pt x="62" y="9"/>
                  </a:lnTo>
                  <a:lnTo>
                    <a:pt x="61" y="10"/>
                  </a:lnTo>
                  <a:lnTo>
                    <a:pt x="60" y="12"/>
                  </a:lnTo>
                  <a:lnTo>
                    <a:pt x="58" y="13"/>
                  </a:lnTo>
                  <a:lnTo>
                    <a:pt x="57" y="13"/>
                  </a:lnTo>
                  <a:lnTo>
                    <a:pt x="55" y="14"/>
                  </a:lnTo>
                  <a:lnTo>
                    <a:pt x="54" y="14"/>
                  </a:lnTo>
                  <a:lnTo>
                    <a:pt x="54" y="16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3" y="20"/>
                  </a:lnTo>
                  <a:lnTo>
                    <a:pt x="53" y="22"/>
                  </a:lnTo>
                  <a:lnTo>
                    <a:pt x="53" y="23"/>
                  </a:lnTo>
                  <a:lnTo>
                    <a:pt x="51" y="24"/>
                  </a:lnTo>
                  <a:lnTo>
                    <a:pt x="50" y="24"/>
                  </a:lnTo>
                  <a:lnTo>
                    <a:pt x="49" y="24"/>
                  </a:lnTo>
                  <a:lnTo>
                    <a:pt x="49" y="23"/>
                  </a:lnTo>
                  <a:lnTo>
                    <a:pt x="47" y="22"/>
                  </a:lnTo>
                  <a:lnTo>
                    <a:pt x="46" y="20"/>
                  </a:lnTo>
                  <a:lnTo>
                    <a:pt x="44" y="19"/>
                  </a:lnTo>
                  <a:lnTo>
                    <a:pt x="43" y="19"/>
                  </a:lnTo>
                  <a:lnTo>
                    <a:pt x="42" y="17"/>
                  </a:lnTo>
                  <a:lnTo>
                    <a:pt x="40" y="17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7" y="17"/>
                  </a:lnTo>
                  <a:lnTo>
                    <a:pt x="37" y="19"/>
                  </a:lnTo>
                  <a:lnTo>
                    <a:pt x="37" y="20"/>
                  </a:lnTo>
                  <a:lnTo>
                    <a:pt x="37" y="22"/>
                  </a:lnTo>
                  <a:lnTo>
                    <a:pt x="39" y="22"/>
                  </a:lnTo>
                  <a:lnTo>
                    <a:pt x="37" y="20"/>
                  </a:lnTo>
                  <a:lnTo>
                    <a:pt x="36" y="19"/>
                  </a:lnTo>
                  <a:lnTo>
                    <a:pt x="36" y="16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6" y="10"/>
                  </a:lnTo>
                  <a:lnTo>
                    <a:pt x="36" y="7"/>
                  </a:lnTo>
                  <a:lnTo>
                    <a:pt x="35" y="7"/>
                  </a:lnTo>
                  <a:lnTo>
                    <a:pt x="32" y="6"/>
                  </a:lnTo>
                  <a:lnTo>
                    <a:pt x="30" y="5"/>
                  </a:lnTo>
                  <a:lnTo>
                    <a:pt x="29" y="3"/>
                  </a:lnTo>
                  <a:lnTo>
                    <a:pt x="28" y="3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6" y="3"/>
                  </a:lnTo>
                  <a:lnTo>
                    <a:pt x="25" y="5"/>
                  </a:lnTo>
                  <a:lnTo>
                    <a:pt x="25" y="3"/>
                  </a:lnTo>
                  <a:lnTo>
                    <a:pt x="23" y="3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9" y="2"/>
                  </a:lnTo>
                  <a:lnTo>
                    <a:pt x="18" y="2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7" y="5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7" y="6"/>
                  </a:lnTo>
                  <a:lnTo>
                    <a:pt x="15" y="6"/>
                  </a:lnTo>
                  <a:lnTo>
                    <a:pt x="15" y="5"/>
                  </a:lnTo>
                  <a:lnTo>
                    <a:pt x="14" y="5"/>
                  </a:lnTo>
                  <a:lnTo>
                    <a:pt x="12" y="5"/>
                  </a:lnTo>
                  <a:lnTo>
                    <a:pt x="11" y="5"/>
                  </a:lnTo>
                  <a:lnTo>
                    <a:pt x="10" y="6"/>
                  </a:lnTo>
                  <a:lnTo>
                    <a:pt x="8" y="6"/>
                  </a:lnTo>
                  <a:lnTo>
                    <a:pt x="7" y="6"/>
                  </a:lnTo>
                  <a:lnTo>
                    <a:pt x="5" y="6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9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1" y="9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2" name="Freeform 501"/>
            <p:cNvSpPr>
              <a:spLocks/>
            </p:cNvSpPr>
            <p:nvPr/>
          </p:nvSpPr>
          <p:spPr bwMode="auto">
            <a:xfrm>
              <a:off x="4895" y="2577"/>
              <a:ext cx="4" cy="14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1 h 14"/>
                <a:gd name="T4" fmla="*/ 0 w 4"/>
                <a:gd name="T5" fmla="*/ 1 h 14"/>
                <a:gd name="T6" fmla="*/ 0 w 4"/>
                <a:gd name="T7" fmla="*/ 3 h 14"/>
                <a:gd name="T8" fmla="*/ 0 w 4"/>
                <a:gd name="T9" fmla="*/ 3 h 14"/>
                <a:gd name="T10" fmla="*/ 0 w 4"/>
                <a:gd name="T11" fmla="*/ 4 h 14"/>
                <a:gd name="T12" fmla="*/ 2 w 4"/>
                <a:gd name="T13" fmla="*/ 4 h 14"/>
                <a:gd name="T14" fmla="*/ 2 w 4"/>
                <a:gd name="T15" fmla="*/ 6 h 14"/>
                <a:gd name="T16" fmla="*/ 2 w 4"/>
                <a:gd name="T17" fmla="*/ 6 h 14"/>
                <a:gd name="T18" fmla="*/ 2 w 4"/>
                <a:gd name="T19" fmla="*/ 7 h 14"/>
                <a:gd name="T20" fmla="*/ 3 w 4"/>
                <a:gd name="T21" fmla="*/ 8 h 14"/>
                <a:gd name="T22" fmla="*/ 3 w 4"/>
                <a:gd name="T23" fmla="*/ 8 h 14"/>
                <a:gd name="T24" fmla="*/ 3 w 4"/>
                <a:gd name="T25" fmla="*/ 10 h 14"/>
                <a:gd name="T26" fmla="*/ 4 w 4"/>
                <a:gd name="T27" fmla="*/ 11 h 14"/>
                <a:gd name="T28" fmla="*/ 4 w 4"/>
                <a:gd name="T29" fmla="*/ 11 h 14"/>
                <a:gd name="T30" fmla="*/ 4 w 4"/>
                <a:gd name="T31" fmla="*/ 13 h 14"/>
                <a:gd name="T32" fmla="*/ 4 w 4"/>
                <a:gd name="T33" fmla="*/ 14 h 14"/>
                <a:gd name="T34" fmla="*/ 4 w 4"/>
                <a:gd name="T35" fmla="*/ 13 h 14"/>
                <a:gd name="T36" fmla="*/ 4 w 4"/>
                <a:gd name="T37" fmla="*/ 11 h 14"/>
                <a:gd name="T38" fmla="*/ 4 w 4"/>
                <a:gd name="T39" fmla="*/ 10 h 14"/>
                <a:gd name="T40" fmla="*/ 4 w 4"/>
                <a:gd name="T41" fmla="*/ 7 h 14"/>
                <a:gd name="T42" fmla="*/ 3 w 4"/>
                <a:gd name="T43" fmla="*/ 6 h 14"/>
                <a:gd name="T44" fmla="*/ 3 w 4"/>
                <a:gd name="T45" fmla="*/ 4 h 14"/>
                <a:gd name="T46" fmla="*/ 2 w 4"/>
                <a:gd name="T47" fmla="*/ 1 h 14"/>
                <a:gd name="T48" fmla="*/ 0 w 4"/>
                <a:gd name="T49" fmla="*/ 0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14"/>
                <a:gd name="T77" fmla="*/ 4 w 4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1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3" name="Freeform 502"/>
            <p:cNvSpPr>
              <a:spLocks/>
            </p:cNvSpPr>
            <p:nvPr/>
          </p:nvSpPr>
          <p:spPr bwMode="auto">
            <a:xfrm>
              <a:off x="4895" y="2577"/>
              <a:ext cx="4" cy="14"/>
            </a:xfrm>
            <a:custGeom>
              <a:avLst/>
              <a:gdLst>
                <a:gd name="T0" fmla="*/ 0 w 4"/>
                <a:gd name="T1" fmla="*/ 0 h 14"/>
                <a:gd name="T2" fmla="*/ 0 w 4"/>
                <a:gd name="T3" fmla="*/ 1 h 14"/>
                <a:gd name="T4" fmla="*/ 0 w 4"/>
                <a:gd name="T5" fmla="*/ 1 h 14"/>
                <a:gd name="T6" fmla="*/ 0 w 4"/>
                <a:gd name="T7" fmla="*/ 3 h 14"/>
                <a:gd name="T8" fmla="*/ 0 w 4"/>
                <a:gd name="T9" fmla="*/ 3 h 14"/>
                <a:gd name="T10" fmla="*/ 0 w 4"/>
                <a:gd name="T11" fmla="*/ 4 h 14"/>
                <a:gd name="T12" fmla="*/ 2 w 4"/>
                <a:gd name="T13" fmla="*/ 4 h 14"/>
                <a:gd name="T14" fmla="*/ 2 w 4"/>
                <a:gd name="T15" fmla="*/ 6 h 14"/>
                <a:gd name="T16" fmla="*/ 2 w 4"/>
                <a:gd name="T17" fmla="*/ 6 h 14"/>
                <a:gd name="T18" fmla="*/ 2 w 4"/>
                <a:gd name="T19" fmla="*/ 7 h 14"/>
                <a:gd name="T20" fmla="*/ 3 w 4"/>
                <a:gd name="T21" fmla="*/ 8 h 14"/>
                <a:gd name="T22" fmla="*/ 3 w 4"/>
                <a:gd name="T23" fmla="*/ 8 h 14"/>
                <a:gd name="T24" fmla="*/ 3 w 4"/>
                <a:gd name="T25" fmla="*/ 10 h 14"/>
                <a:gd name="T26" fmla="*/ 4 w 4"/>
                <a:gd name="T27" fmla="*/ 11 h 14"/>
                <a:gd name="T28" fmla="*/ 4 w 4"/>
                <a:gd name="T29" fmla="*/ 11 h 14"/>
                <a:gd name="T30" fmla="*/ 4 w 4"/>
                <a:gd name="T31" fmla="*/ 13 h 14"/>
                <a:gd name="T32" fmla="*/ 4 w 4"/>
                <a:gd name="T33" fmla="*/ 14 h 14"/>
                <a:gd name="T34" fmla="*/ 4 w 4"/>
                <a:gd name="T35" fmla="*/ 13 h 14"/>
                <a:gd name="T36" fmla="*/ 4 w 4"/>
                <a:gd name="T37" fmla="*/ 11 h 14"/>
                <a:gd name="T38" fmla="*/ 4 w 4"/>
                <a:gd name="T39" fmla="*/ 10 h 14"/>
                <a:gd name="T40" fmla="*/ 4 w 4"/>
                <a:gd name="T41" fmla="*/ 7 h 14"/>
                <a:gd name="T42" fmla="*/ 3 w 4"/>
                <a:gd name="T43" fmla="*/ 6 h 14"/>
                <a:gd name="T44" fmla="*/ 3 w 4"/>
                <a:gd name="T45" fmla="*/ 4 h 14"/>
                <a:gd name="T46" fmla="*/ 2 w 4"/>
                <a:gd name="T47" fmla="*/ 1 h 14"/>
                <a:gd name="T48" fmla="*/ 0 w 4"/>
                <a:gd name="T49" fmla="*/ 0 h 1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4"/>
                <a:gd name="T76" fmla="*/ 0 h 14"/>
                <a:gd name="T77" fmla="*/ 4 w 4"/>
                <a:gd name="T78" fmla="*/ 14 h 1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4" h="14">
                  <a:moveTo>
                    <a:pt x="0" y="0"/>
                  </a:move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8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4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2" y="1"/>
                  </a:lnTo>
                  <a:lnTo>
                    <a:pt x="0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4" name="Freeform 503"/>
            <p:cNvSpPr>
              <a:spLocks noEditPoints="1"/>
            </p:cNvSpPr>
            <p:nvPr/>
          </p:nvSpPr>
          <p:spPr bwMode="auto">
            <a:xfrm>
              <a:off x="4887" y="2568"/>
              <a:ext cx="36" cy="42"/>
            </a:xfrm>
            <a:custGeom>
              <a:avLst/>
              <a:gdLst>
                <a:gd name="T0" fmla="*/ 28 w 36"/>
                <a:gd name="T1" fmla="*/ 3 h 42"/>
                <a:gd name="T2" fmla="*/ 28 w 36"/>
                <a:gd name="T3" fmla="*/ 6 h 42"/>
                <a:gd name="T4" fmla="*/ 29 w 36"/>
                <a:gd name="T5" fmla="*/ 9 h 42"/>
                <a:gd name="T6" fmla="*/ 29 w 36"/>
                <a:gd name="T7" fmla="*/ 12 h 42"/>
                <a:gd name="T8" fmla="*/ 29 w 36"/>
                <a:gd name="T9" fmla="*/ 15 h 42"/>
                <a:gd name="T10" fmla="*/ 28 w 36"/>
                <a:gd name="T11" fmla="*/ 17 h 42"/>
                <a:gd name="T12" fmla="*/ 26 w 36"/>
                <a:gd name="T13" fmla="*/ 23 h 42"/>
                <a:gd name="T14" fmla="*/ 24 w 36"/>
                <a:gd name="T15" fmla="*/ 27 h 42"/>
                <a:gd name="T16" fmla="*/ 22 w 36"/>
                <a:gd name="T17" fmla="*/ 26 h 42"/>
                <a:gd name="T18" fmla="*/ 21 w 36"/>
                <a:gd name="T19" fmla="*/ 24 h 42"/>
                <a:gd name="T20" fmla="*/ 21 w 36"/>
                <a:gd name="T21" fmla="*/ 19 h 42"/>
                <a:gd name="T22" fmla="*/ 21 w 36"/>
                <a:gd name="T23" fmla="*/ 12 h 42"/>
                <a:gd name="T24" fmla="*/ 19 w 36"/>
                <a:gd name="T25" fmla="*/ 17 h 42"/>
                <a:gd name="T26" fmla="*/ 18 w 36"/>
                <a:gd name="T27" fmla="*/ 26 h 42"/>
                <a:gd name="T28" fmla="*/ 15 w 36"/>
                <a:gd name="T29" fmla="*/ 30 h 42"/>
                <a:gd name="T30" fmla="*/ 11 w 36"/>
                <a:gd name="T31" fmla="*/ 34 h 42"/>
                <a:gd name="T32" fmla="*/ 7 w 36"/>
                <a:gd name="T33" fmla="*/ 39 h 42"/>
                <a:gd name="T34" fmla="*/ 5 w 36"/>
                <a:gd name="T35" fmla="*/ 37 h 42"/>
                <a:gd name="T36" fmla="*/ 4 w 36"/>
                <a:gd name="T37" fmla="*/ 40 h 42"/>
                <a:gd name="T38" fmla="*/ 5 w 36"/>
                <a:gd name="T39" fmla="*/ 40 h 42"/>
                <a:gd name="T40" fmla="*/ 10 w 36"/>
                <a:gd name="T41" fmla="*/ 37 h 42"/>
                <a:gd name="T42" fmla="*/ 14 w 36"/>
                <a:gd name="T43" fmla="*/ 33 h 42"/>
                <a:gd name="T44" fmla="*/ 17 w 36"/>
                <a:gd name="T45" fmla="*/ 33 h 42"/>
                <a:gd name="T46" fmla="*/ 19 w 36"/>
                <a:gd name="T47" fmla="*/ 34 h 42"/>
                <a:gd name="T48" fmla="*/ 22 w 36"/>
                <a:gd name="T49" fmla="*/ 32 h 42"/>
                <a:gd name="T50" fmla="*/ 26 w 36"/>
                <a:gd name="T51" fmla="*/ 29 h 42"/>
                <a:gd name="T52" fmla="*/ 32 w 36"/>
                <a:gd name="T53" fmla="*/ 23 h 42"/>
                <a:gd name="T54" fmla="*/ 35 w 36"/>
                <a:gd name="T55" fmla="*/ 19 h 42"/>
                <a:gd name="T56" fmla="*/ 36 w 36"/>
                <a:gd name="T57" fmla="*/ 15 h 42"/>
                <a:gd name="T58" fmla="*/ 36 w 36"/>
                <a:gd name="T59" fmla="*/ 12 h 42"/>
                <a:gd name="T60" fmla="*/ 33 w 36"/>
                <a:gd name="T61" fmla="*/ 10 h 42"/>
                <a:gd name="T62" fmla="*/ 32 w 36"/>
                <a:gd name="T63" fmla="*/ 7 h 42"/>
                <a:gd name="T64" fmla="*/ 29 w 36"/>
                <a:gd name="T65" fmla="*/ 3 h 42"/>
                <a:gd name="T66" fmla="*/ 28 w 36"/>
                <a:gd name="T67" fmla="*/ 0 h 42"/>
                <a:gd name="T68" fmla="*/ 8 w 36"/>
                <a:gd name="T69" fmla="*/ 30 h 42"/>
                <a:gd name="T70" fmla="*/ 5 w 36"/>
                <a:gd name="T71" fmla="*/ 30 h 42"/>
                <a:gd name="T72" fmla="*/ 5 w 36"/>
                <a:gd name="T73" fmla="*/ 29 h 42"/>
                <a:gd name="T74" fmla="*/ 5 w 36"/>
                <a:gd name="T75" fmla="*/ 27 h 42"/>
                <a:gd name="T76" fmla="*/ 5 w 36"/>
                <a:gd name="T77" fmla="*/ 23 h 42"/>
                <a:gd name="T78" fmla="*/ 3 w 36"/>
                <a:gd name="T79" fmla="*/ 17 h 42"/>
                <a:gd name="T80" fmla="*/ 1 w 36"/>
                <a:gd name="T81" fmla="*/ 16 h 42"/>
                <a:gd name="T82" fmla="*/ 5 w 36"/>
                <a:gd name="T83" fmla="*/ 23 h 42"/>
                <a:gd name="T84" fmla="*/ 7 w 36"/>
                <a:gd name="T85" fmla="*/ 27 h 42"/>
                <a:gd name="T86" fmla="*/ 5 w 36"/>
                <a:gd name="T87" fmla="*/ 29 h 42"/>
                <a:gd name="T88" fmla="*/ 8 w 36"/>
                <a:gd name="T89" fmla="*/ 29 h 42"/>
                <a:gd name="T90" fmla="*/ 11 w 36"/>
                <a:gd name="T91" fmla="*/ 27 h 42"/>
                <a:gd name="T92" fmla="*/ 11 w 36"/>
                <a:gd name="T93" fmla="*/ 24 h 42"/>
                <a:gd name="T94" fmla="*/ 11 w 36"/>
                <a:gd name="T95" fmla="*/ 22 h 42"/>
                <a:gd name="T96" fmla="*/ 10 w 36"/>
                <a:gd name="T97" fmla="*/ 19 h 42"/>
                <a:gd name="T98" fmla="*/ 8 w 36"/>
                <a:gd name="T99" fmla="*/ 16 h 42"/>
                <a:gd name="T100" fmla="*/ 8 w 36"/>
                <a:gd name="T101" fmla="*/ 13 h 42"/>
                <a:gd name="T102" fmla="*/ 8 w 36"/>
                <a:gd name="T103" fmla="*/ 10 h 42"/>
                <a:gd name="T104" fmla="*/ 8 w 36"/>
                <a:gd name="T105" fmla="*/ 10 h 42"/>
                <a:gd name="T106" fmla="*/ 8 w 36"/>
                <a:gd name="T107" fmla="*/ 13 h 42"/>
                <a:gd name="T108" fmla="*/ 10 w 36"/>
                <a:gd name="T109" fmla="*/ 16 h 42"/>
                <a:gd name="T110" fmla="*/ 11 w 36"/>
                <a:gd name="T111" fmla="*/ 20 h 42"/>
                <a:gd name="T112" fmla="*/ 12 w 36"/>
                <a:gd name="T113" fmla="*/ 23 h 42"/>
                <a:gd name="T114" fmla="*/ 11 w 36"/>
                <a:gd name="T115" fmla="*/ 26 h 42"/>
                <a:gd name="T116" fmla="*/ 11 w 36"/>
                <a:gd name="T117" fmla="*/ 27 h 42"/>
                <a:gd name="T118" fmla="*/ 10 w 36"/>
                <a:gd name="T119" fmla="*/ 29 h 4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6"/>
                <a:gd name="T181" fmla="*/ 0 h 42"/>
                <a:gd name="T182" fmla="*/ 36 w 36"/>
                <a:gd name="T183" fmla="*/ 42 h 4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6" h="42">
                  <a:moveTo>
                    <a:pt x="28" y="0"/>
                  </a:moveTo>
                  <a:lnTo>
                    <a:pt x="28" y="2"/>
                  </a:lnTo>
                  <a:lnTo>
                    <a:pt x="28" y="3"/>
                  </a:lnTo>
                  <a:lnTo>
                    <a:pt x="28" y="5"/>
                  </a:lnTo>
                  <a:lnTo>
                    <a:pt x="28" y="6"/>
                  </a:lnTo>
                  <a:lnTo>
                    <a:pt x="28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9" y="12"/>
                  </a:lnTo>
                  <a:lnTo>
                    <a:pt x="29" y="13"/>
                  </a:lnTo>
                  <a:lnTo>
                    <a:pt x="29" y="15"/>
                  </a:lnTo>
                  <a:lnTo>
                    <a:pt x="28" y="16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6" y="20"/>
                  </a:lnTo>
                  <a:lnTo>
                    <a:pt x="26" y="22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5" y="26"/>
                  </a:lnTo>
                  <a:lnTo>
                    <a:pt x="24" y="27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2" y="26"/>
                  </a:lnTo>
                  <a:lnTo>
                    <a:pt x="21" y="24"/>
                  </a:lnTo>
                  <a:lnTo>
                    <a:pt x="21" y="23"/>
                  </a:lnTo>
                  <a:lnTo>
                    <a:pt x="21" y="22"/>
                  </a:lnTo>
                  <a:lnTo>
                    <a:pt x="21" y="20"/>
                  </a:lnTo>
                  <a:lnTo>
                    <a:pt x="21" y="19"/>
                  </a:lnTo>
                  <a:lnTo>
                    <a:pt x="21" y="17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19" y="13"/>
                  </a:lnTo>
                  <a:lnTo>
                    <a:pt x="19" y="16"/>
                  </a:lnTo>
                  <a:lnTo>
                    <a:pt x="19" y="17"/>
                  </a:lnTo>
                  <a:lnTo>
                    <a:pt x="19" y="20"/>
                  </a:lnTo>
                  <a:lnTo>
                    <a:pt x="19" y="23"/>
                  </a:lnTo>
                  <a:lnTo>
                    <a:pt x="19" y="24"/>
                  </a:lnTo>
                  <a:lnTo>
                    <a:pt x="18" y="26"/>
                  </a:lnTo>
                  <a:lnTo>
                    <a:pt x="18" y="27"/>
                  </a:lnTo>
                  <a:lnTo>
                    <a:pt x="17" y="29"/>
                  </a:lnTo>
                  <a:lnTo>
                    <a:pt x="15" y="29"/>
                  </a:lnTo>
                  <a:lnTo>
                    <a:pt x="15" y="30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2" y="33"/>
                  </a:lnTo>
                  <a:lnTo>
                    <a:pt x="11" y="34"/>
                  </a:lnTo>
                  <a:lnTo>
                    <a:pt x="10" y="36"/>
                  </a:lnTo>
                  <a:lnTo>
                    <a:pt x="8" y="37"/>
                  </a:lnTo>
                  <a:lnTo>
                    <a:pt x="7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5" y="40"/>
                  </a:lnTo>
                  <a:lnTo>
                    <a:pt x="7" y="40"/>
                  </a:lnTo>
                  <a:lnTo>
                    <a:pt x="8" y="40"/>
                  </a:lnTo>
                  <a:lnTo>
                    <a:pt x="8" y="39"/>
                  </a:lnTo>
                  <a:lnTo>
                    <a:pt x="10" y="37"/>
                  </a:lnTo>
                  <a:lnTo>
                    <a:pt x="11" y="36"/>
                  </a:lnTo>
                  <a:lnTo>
                    <a:pt x="12" y="36"/>
                  </a:lnTo>
                  <a:lnTo>
                    <a:pt x="14" y="34"/>
                  </a:lnTo>
                  <a:lnTo>
                    <a:pt x="14" y="33"/>
                  </a:lnTo>
                  <a:lnTo>
                    <a:pt x="15" y="33"/>
                  </a:lnTo>
                  <a:lnTo>
                    <a:pt x="17" y="33"/>
                  </a:lnTo>
                  <a:lnTo>
                    <a:pt x="18" y="34"/>
                  </a:lnTo>
                  <a:lnTo>
                    <a:pt x="19" y="34"/>
                  </a:lnTo>
                  <a:lnTo>
                    <a:pt x="21" y="33"/>
                  </a:lnTo>
                  <a:lnTo>
                    <a:pt x="22" y="33"/>
                  </a:lnTo>
                  <a:lnTo>
                    <a:pt x="22" y="32"/>
                  </a:lnTo>
                  <a:lnTo>
                    <a:pt x="24" y="32"/>
                  </a:lnTo>
                  <a:lnTo>
                    <a:pt x="25" y="30"/>
                  </a:lnTo>
                  <a:lnTo>
                    <a:pt x="25" y="29"/>
                  </a:lnTo>
                  <a:lnTo>
                    <a:pt x="26" y="29"/>
                  </a:lnTo>
                  <a:lnTo>
                    <a:pt x="28" y="27"/>
                  </a:lnTo>
                  <a:lnTo>
                    <a:pt x="29" y="26"/>
                  </a:lnTo>
                  <a:lnTo>
                    <a:pt x="31" y="24"/>
                  </a:lnTo>
                  <a:lnTo>
                    <a:pt x="32" y="23"/>
                  </a:lnTo>
                  <a:lnTo>
                    <a:pt x="33" y="22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7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5" y="10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1" y="5"/>
                  </a:lnTo>
                  <a:lnTo>
                    <a:pt x="29" y="3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0"/>
                  </a:lnTo>
                  <a:close/>
                  <a:moveTo>
                    <a:pt x="10" y="29"/>
                  </a:moveTo>
                  <a:lnTo>
                    <a:pt x="8" y="30"/>
                  </a:lnTo>
                  <a:lnTo>
                    <a:pt x="7" y="30"/>
                  </a:lnTo>
                  <a:lnTo>
                    <a:pt x="5" y="30"/>
                  </a:lnTo>
                  <a:lnTo>
                    <a:pt x="5" y="29"/>
                  </a:lnTo>
                  <a:lnTo>
                    <a:pt x="5" y="27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4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1" y="16"/>
                  </a:lnTo>
                  <a:lnTo>
                    <a:pt x="0" y="15"/>
                  </a:lnTo>
                  <a:lnTo>
                    <a:pt x="1" y="15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4" y="19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5" y="24"/>
                  </a:lnTo>
                  <a:lnTo>
                    <a:pt x="7" y="26"/>
                  </a:lnTo>
                  <a:lnTo>
                    <a:pt x="7" y="27"/>
                  </a:lnTo>
                  <a:lnTo>
                    <a:pt x="5" y="27"/>
                  </a:lnTo>
                  <a:lnTo>
                    <a:pt x="5" y="29"/>
                  </a:lnTo>
                  <a:lnTo>
                    <a:pt x="7" y="30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10" y="27"/>
                  </a:lnTo>
                  <a:lnTo>
                    <a:pt x="11" y="27"/>
                  </a:lnTo>
                  <a:lnTo>
                    <a:pt x="11" y="26"/>
                  </a:lnTo>
                  <a:lnTo>
                    <a:pt x="11" y="24"/>
                  </a:lnTo>
                  <a:lnTo>
                    <a:pt x="11" y="23"/>
                  </a:lnTo>
                  <a:lnTo>
                    <a:pt x="11" y="22"/>
                  </a:lnTo>
                  <a:lnTo>
                    <a:pt x="11" y="20"/>
                  </a:lnTo>
                  <a:lnTo>
                    <a:pt x="10" y="19"/>
                  </a:lnTo>
                  <a:lnTo>
                    <a:pt x="10" y="17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2"/>
                  </a:lnTo>
                  <a:lnTo>
                    <a:pt x="8" y="10"/>
                  </a:lnTo>
                  <a:lnTo>
                    <a:pt x="8" y="9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0" y="27"/>
                  </a:lnTo>
                  <a:lnTo>
                    <a:pt x="10" y="29"/>
                  </a:lnTo>
                  <a:close/>
                </a:path>
              </a:pathLst>
            </a:custGeom>
            <a:solidFill>
              <a:srgbClr val="D7A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5" name="Freeform 504"/>
            <p:cNvSpPr>
              <a:spLocks noEditPoints="1"/>
            </p:cNvSpPr>
            <p:nvPr/>
          </p:nvSpPr>
          <p:spPr bwMode="auto">
            <a:xfrm>
              <a:off x="4902" y="2571"/>
              <a:ext cx="21" cy="31"/>
            </a:xfrm>
            <a:custGeom>
              <a:avLst/>
              <a:gdLst>
                <a:gd name="T0" fmla="*/ 7 w 21"/>
                <a:gd name="T1" fmla="*/ 2 h 31"/>
                <a:gd name="T2" fmla="*/ 6 w 21"/>
                <a:gd name="T3" fmla="*/ 7 h 31"/>
                <a:gd name="T4" fmla="*/ 6 w 21"/>
                <a:gd name="T5" fmla="*/ 13 h 31"/>
                <a:gd name="T6" fmla="*/ 6 w 21"/>
                <a:gd name="T7" fmla="*/ 19 h 31"/>
                <a:gd name="T8" fmla="*/ 4 w 21"/>
                <a:gd name="T9" fmla="*/ 23 h 31"/>
                <a:gd name="T10" fmla="*/ 3 w 21"/>
                <a:gd name="T11" fmla="*/ 26 h 31"/>
                <a:gd name="T12" fmla="*/ 2 w 21"/>
                <a:gd name="T13" fmla="*/ 27 h 31"/>
                <a:gd name="T14" fmla="*/ 0 w 21"/>
                <a:gd name="T15" fmla="*/ 29 h 31"/>
                <a:gd name="T16" fmla="*/ 0 w 21"/>
                <a:gd name="T17" fmla="*/ 30 h 31"/>
                <a:gd name="T18" fmla="*/ 2 w 21"/>
                <a:gd name="T19" fmla="*/ 30 h 31"/>
                <a:gd name="T20" fmla="*/ 3 w 21"/>
                <a:gd name="T21" fmla="*/ 31 h 31"/>
                <a:gd name="T22" fmla="*/ 4 w 21"/>
                <a:gd name="T23" fmla="*/ 31 h 31"/>
                <a:gd name="T24" fmla="*/ 4 w 21"/>
                <a:gd name="T25" fmla="*/ 31 h 31"/>
                <a:gd name="T26" fmla="*/ 6 w 21"/>
                <a:gd name="T27" fmla="*/ 30 h 31"/>
                <a:gd name="T28" fmla="*/ 7 w 21"/>
                <a:gd name="T29" fmla="*/ 30 h 31"/>
                <a:gd name="T30" fmla="*/ 9 w 21"/>
                <a:gd name="T31" fmla="*/ 29 h 31"/>
                <a:gd name="T32" fmla="*/ 9 w 21"/>
                <a:gd name="T33" fmla="*/ 27 h 31"/>
                <a:gd name="T34" fmla="*/ 9 w 21"/>
                <a:gd name="T35" fmla="*/ 27 h 31"/>
                <a:gd name="T36" fmla="*/ 9 w 21"/>
                <a:gd name="T37" fmla="*/ 26 h 31"/>
                <a:gd name="T38" fmla="*/ 7 w 21"/>
                <a:gd name="T39" fmla="*/ 26 h 31"/>
                <a:gd name="T40" fmla="*/ 7 w 21"/>
                <a:gd name="T41" fmla="*/ 24 h 31"/>
                <a:gd name="T42" fmla="*/ 9 w 21"/>
                <a:gd name="T43" fmla="*/ 23 h 31"/>
                <a:gd name="T44" fmla="*/ 9 w 21"/>
                <a:gd name="T45" fmla="*/ 20 h 31"/>
                <a:gd name="T46" fmla="*/ 9 w 21"/>
                <a:gd name="T47" fmla="*/ 17 h 31"/>
                <a:gd name="T48" fmla="*/ 9 w 21"/>
                <a:gd name="T49" fmla="*/ 14 h 31"/>
                <a:gd name="T50" fmla="*/ 10 w 21"/>
                <a:gd name="T51" fmla="*/ 13 h 31"/>
                <a:gd name="T52" fmla="*/ 10 w 21"/>
                <a:gd name="T53" fmla="*/ 12 h 31"/>
                <a:gd name="T54" fmla="*/ 10 w 21"/>
                <a:gd name="T55" fmla="*/ 10 h 31"/>
                <a:gd name="T56" fmla="*/ 10 w 21"/>
                <a:gd name="T57" fmla="*/ 9 h 31"/>
                <a:gd name="T58" fmla="*/ 10 w 21"/>
                <a:gd name="T59" fmla="*/ 7 h 31"/>
                <a:gd name="T60" fmla="*/ 9 w 21"/>
                <a:gd name="T61" fmla="*/ 6 h 31"/>
                <a:gd name="T62" fmla="*/ 7 w 21"/>
                <a:gd name="T63" fmla="*/ 2 h 31"/>
                <a:gd name="T64" fmla="*/ 17 w 21"/>
                <a:gd name="T65" fmla="*/ 4 h 31"/>
                <a:gd name="T66" fmla="*/ 17 w 21"/>
                <a:gd name="T67" fmla="*/ 6 h 31"/>
                <a:gd name="T68" fmla="*/ 17 w 21"/>
                <a:gd name="T69" fmla="*/ 7 h 31"/>
                <a:gd name="T70" fmla="*/ 18 w 21"/>
                <a:gd name="T71" fmla="*/ 9 h 31"/>
                <a:gd name="T72" fmla="*/ 18 w 21"/>
                <a:gd name="T73" fmla="*/ 10 h 31"/>
                <a:gd name="T74" fmla="*/ 18 w 21"/>
                <a:gd name="T75" fmla="*/ 12 h 31"/>
                <a:gd name="T76" fmla="*/ 18 w 21"/>
                <a:gd name="T77" fmla="*/ 13 h 31"/>
                <a:gd name="T78" fmla="*/ 18 w 21"/>
                <a:gd name="T79" fmla="*/ 14 h 31"/>
                <a:gd name="T80" fmla="*/ 17 w 21"/>
                <a:gd name="T81" fmla="*/ 14 h 31"/>
                <a:gd name="T82" fmla="*/ 16 w 21"/>
                <a:gd name="T83" fmla="*/ 17 h 31"/>
                <a:gd name="T84" fmla="*/ 16 w 21"/>
                <a:gd name="T85" fmla="*/ 19 h 31"/>
                <a:gd name="T86" fmla="*/ 14 w 21"/>
                <a:gd name="T87" fmla="*/ 21 h 31"/>
                <a:gd name="T88" fmla="*/ 13 w 21"/>
                <a:gd name="T89" fmla="*/ 24 h 31"/>
                <a:gd name="T90" fmla="*/ 14 w 21"/>
                <a:gd name="T91" fmla="*/ 23 h 31"/>
                <a:gd name="T92" fmla="*/ 16 w 21"/>
                <a:gd name="T93" fmla="*/ 21 h 31"/>
                <a:gd name="T94" fmla="*/ 18 w 21"/>
                <a:gd name="T95" fmla="*/ 19 h 31"/>
                <a:gd name="T96" fmla="*/ 20 w 21"/>
                <a:gd name="T97" fmla="*/ 17 h 31"/>
                <a:gd name="T98" fmla="*/ 20 w 21"/>
                <a:gd name="T99" fmla="*/ 14 h 31"/>
                <a:gd name="T100" fmla="*/ 21 w 21"/>
                <a:gd name="T101" fmla="*/ 13 h 31"/>
                <a:gd name="T102" fmla="*/ 21 w 21"/>
                <a:gd name="T103" fmla="*/ 10 h 31"/>
                <a:gd name="T104" fmla="*/ 21 w 21"/>
                <a:gd name="T105" fmla="*/ 9 h 31"/>
                <a:gd name="T106" fmla="*/ 20 w 21"/>
                <a:gd name="T107" fmla="*/ 9 h 31"/>
                <a:gd name="T108" fmla="*/ 18 w 21"/>
                <a:gd name="T109" fmla="*/ 7 h 31"/>
                <a:gd name="T110" fmla="*/ 18 w 21"/>
                <a:gd name="T111" fmla="*/ 6 h 31"/>
                <a:gd name="T112" fmla="*/ 17 w 21"/>
                <a:gd name="T113" fmla="*/ 4 h 31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1"/>
                <a:gd name="T172" fmla="*/ 0 h 31"/>
                <a:gd name="T173" fmla="*/ 21 w 21"/>
                <a:gd name="T174" fmla="*/ 31 h 31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1" h="31">
                  <a:moveTo>
                    <a:pt x="7" y="0"/>
                  </a:moveTo>
                  <a:lnTo>
                    <a:pt x="7" y="2"/>
                  </a:lnTo>
                  <a:lnTo>
                    <a:pt x="6" y="4"/>
                  </a:lnTo>
                  <a:lnTo>
                    <a:pt x="6" y="7"/>
                  </a:lnTo>
                  <a:lnTo>
                    <a:pt x="6" y="10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6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3" y="26"/>
                  </a:lnTo>
                  <a:lnTo>
                    <a:pt x="2" y="27"/>
                  </a:lnTo>
                  <a:lnTo>
                    <a:pt x="0" y="29"/>
                  </a:lnTo>
                  <a:lnTo>
                    <a:pt x="0" y="30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3" y="31"/>
                  </a:lnTo>
                  <a:lnTo>
                    <a:pt x="4" y="31"/>
                  </a:lnTo>
                  <a:lnTo>
                    <a:pt x="6" y="30"/>
                  </a:lnTo>
                  <a:lnTo>
                    <a:pt x="7" y="30"/>
                  </a:lnTo>
                  <a:lnTo>
                    <a:pt x="7" y="29"/>
                  </a:lnTo>
                  <a:lnTo>
                    <a:pt x="9" y="29"/>
                  </a:lnTo>
                  <a:lnTo>
                    <a:pt x="9" y="27"/>
                  </a:lnTo>
                  <a:lnTo>
                    <a:pt x="9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9" y="21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9" y="17"/>
                  </a:lnTo>
                  <a:lnTo>
                    <a:pt x="9" y="16"/>
                  </a:lnTo>
                  <a:lnTo>
                    <a:pt x="9" y="14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0"/>
                  </a:lnTo>
                  <a:lnTo>
                    <a:pt x="11" y="10"/>
                  </a:lnTo>
                  <a:lnTo>
                    <a:pt x="10" y="9"/>
                  </a:lnTo>
                  <a:lnTo>
                    <a:pt x="10" y="7"/>
                  </a:lnTo>
                  <a:lnTo>
                    <a:pt x="9" y="7"/>
                  </a:lnTo>
                  <a:lnTo>
                    <a:pt x="9" y="6"/>
                  </a:lnTo>
                  <a:lnTo>
                    <a:pt x="9" y="4"/>
                  </a:lnTo>
                  <a:lnTo>
                    <a:pt x="7" y="2"/>
                  </a:lnTo>
                  <a:lnTo>
                    <a:pt x="7" y="0"/>
                  </a:lnTo>
                  <a:close/>
                  <a:moveTo>
                    <a:pt x="17" y="4"/>
                  </a:moveTo>
                  <a:lnTo>
                    <a:pt x="17" y="6"/>
                  </a:lnTo>
                  <a:lnTo>
                    <a:pt x="17" y="7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2"/>
                  </a:lnTo>
                  <a:lnTo>
                    <a:pt x="18" y="13"/>
                  </a:lnTo>
                  <a:lnTo>
                    <a:pt x="18" y="14"/>
                  </a:lnTo>
                  <a:lnTo>
                    <a:pt x="17" y="14"/>
                  </a:lnTo>
                  <a:lnTo>
                    <a:pt x="17" y="16"/>
                  </a:lnTo>
                  <a:lnTo>
                    <a:pt x="16" y="17"/>
                  </a:lnTo>
                  <a:lnTo>
                    <a:pt x="16" y="19"/>
                  </a:lnTo>
                  <a:lnTo>
                    <a:pt x="14" y="20"/>
                  </a:lnTo>
                  <a:lnTo>
                    <a:pt x="14" y="21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6" y="21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0" y="16"/>
                  </a:lnTo>
                  <a:lnTo>
                    <a:pt x="20" y="14"/>
                  </a:lnTo>
                  <a:lnTo>
                    <a:pt x="21" y="13"/>
                  </a:lnTo>
                  <a:lnTo>
                    <a:pt x="21" y="12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8" y="6"/>
                  </a:lnTo>
                  <a:lnTo>
                    <a:pt x="17" y="6"/>
                  </a:lnTo>
                  <a:lnTo>
                    <a:pt x="17" y="4"/>
                  </a:lnTo>
                  <a:close/>
                </a:path>
              </a:pathLst>
            </a:custGeom>
            <a:solidFill>
              <a:srgbClr val="BE9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6" name="Freeform 505"/>
            <p:cNvSpPr>
              <a:spLocks/>
            </p:cNvSpPr>
            <p:nvPr/>
          </p:nvSpPr>
          <p:spPr bwMode="auto">
            <a:xfrm>
              <a:off x="4794" y="2318"/>
              <a:ext cx="11" cy="8"/>
            </a:xfrm>
            <a:custGeom>
              <a:avLst/>
              <a:gdLst>
                <a:gd name="T0" fmla="*/ 11 w 11"/>
                <a:gd name="T1" fmla="*/ 0 h 8"/>
                <a:gd name="T2" fmla="*/ 11 w 11"/>
                <a:gd name="T3" fmla="*/ 0 h 8"/>
                <a:gd name="T4" fmla="*/ 11 w 11"/>
                <a:gd name="T5" fmla="*/ 0 h 8"/>
                <a:gd name="T6" fmla="*/ 9 w 11"/>
                <a:gd name="T7" fmla="*/ 0 h 8"/>
                <a:gd name="T8" fmla="*/ 9 w 11"/>
                <a:gd name="T9" fmla="*/ 2 h 8"/>
                <a:gd name="T10" fmla="*/ 9 w 11"/>
                <a:gd name="T11" fmla="*/ 2 h 8"/>
                <a:gd name="T12" fmla="*/ 9 w 11"/>
                <a:gd name="T13" fmla="*/ 2 h 8"/>
                <a:gd name="T14" fmla="*/ 9 w 11"/>
                <a:gd name="T15" fmla="*/ 2 h 8"/>
                <a:gd name="T16" fmla="*/ 9 w 11"/>
                <a:gd name="T17" fmla="*/ 2 h 8"/>
                <a:gd name="T18" fmla="*/ 7 w 11"/>
                <a:gd name="T19" fmla="*/ 2 h 8"/>
                <a:gd name="T20" fmla="*/ 5 w 11"/>
                <a:gd name="T21" fmla="*/ 3 h 8"/>
                <a:gd name="T22" fmla="*/ 5 w 11"/>
                <a:gd name="T23" fmla="*/ 3 h 8"/>
                <a:gd name="T24" fmla="*/ 4 w 11"/>
                <a:gd name="T25" fmla="*/ 3 h 8"/>
                <a:gd name="T26" fmla="*/ 4 w 11"/>
                <a:gd name="T27" fmla="*/ 3 h 8"/>
                <a:gd name="T28" fmla="*/ 3 w 11"/>
                <a:gd name="T29" fmla="*/ 5 h 8"/>
                <a:gd name="T30" fmla="*/ 3 w 11"/>
                <a:gd name="T31" fmla="*/ 5 h 8"/>
                <a:gd name="T32" fmla="*/ 1 w 11"/>
                <a:gd name="T33" fmla="*/ 5 h 8"/>
                <a:gd name="T34" fmla="*/ 1 w 11"/>
                <a:gd name="T35" fmla="*/ 5 h 8"/>
                <a:gd name="T36" fmla="*/ 1 w 11"/>
                <a:gd name="T37" fmla="*/ 5 h 8"/>
                <a:gd name="T38" fmla="*/ 1 w 11"/>
                <a:gd name="T39" fmla="*/ 5 h 8"/>
                <a:gd name="T40" fmla="*/ 1 w 11"/>
                <a:gd name="T41" fmla="*/ 5 h 8"/>
                <a:gd name="T42" fmla="*/ 1 w 11"/>
                <a:gd name="T43" fmla="*/ 5 h 8"/>
                <a:gd name="T44" fmla="*/ 1 w 11"/>
                <a:gd name="T45" fmla="*/ 5 h 8"/>
                <a:gd name="T46" fmla="*/ 1 w 11"/>
                <a:gd name="T47" fmla="*/ 5 h 8"/>
                <a:gd name="T48" fmla="*/ 1 w 11"/>
                <a:gd name="T49" fmla="*/ 5 h 8"/>
                <a:gd name="T50" fmla="*/ 1 w 11"/>
                <a:gd name="T51" fmla="*/ 5 h 8"/>
                <a:gd name="T52" fmla="*/ 0 w 11"/>
                <a:gd name="T53" fmla="*/ 5 h 8"/>
                <a:gd name="T54" fmla="*/ 0 w 11"/>
                <a:gd name="T55" fmla="*/ 5 h 8"/>
                <a:gd name="T56" fmla="*/ 0 w 11"/>
                <a:gd name="T57" fmla="*/ 6 h 8"/>
                <a:gd name="T58" fmla="*/ 0 w 11"/>
                <a:gd name="T59" fmla="*/ 6 h 8"/>
                <a:gd name="T60" fmla="*/ 0 w 11"/>
                <a:gd name="T61" fmla="*/ 6 h 8"/>
                <a:gd name="T62" fmla="*/ 0 w 11"/>
                <a:gd name="T63" fmla="*/ 6 h 8"/>
                <a:gd name="T64" fmla="*/ 0 w 11"/>
                <a:gd name="T65" fmla="*/ 8 h 8"/>
                <a:gd name="T66" fmla="*/ 0 w 11"/>
                <a:gd name="T67" fmla="*/ 8 h 8"/>
                <a:gd name="T68" fmla="*/ 1 w 11"/>
                <a:gd name="T69" fmla="*/ 8 h 8"/>
                <a:gd name="T70" fmla="*/ 1 w 11"/>
                <a:gd name="T71" fmla="*/ 8 h 8"/>
                <a:gd name="T72" fmla="*/ 1 w 11"/>
                <a:gd name="T73" fmla="*/ 8 h 8"/>
                <a:gd name="T74" fmla="*/ 3 w 11"/>
                <a:gd name="T75" fmla="*/ 8 h 8"/>
                <a:gd name="T76" fmla="*/ 3 w 11"/>
                <a:gd name="T77" fmla="*/ 8 h 8"/>
                <a:gd name="T78" fmla="*/ 4 w 11"/>
                <a:gd name="T79" fmla="*/ 8 h 8"/>
                <a:gd name="T80" fmla="*/ 4 w 11"/>
                <a:gd name="T81" fmla="*/ 6 h 8"/>
                <a:gd name="T82" fmla="*/ 4 w 11"/>
                <a:gd name="T83" fmla="*/ 6 h 8"/>
                <a:gd name="T84" fmla="*/ 4 w 11"/>
                <a:gd name="T85" fmla="*/ 6 h 8"/>
                <a:gd name="T86" fmla="*/ 5 w 11"/>
                <a:gd name="T87" fmla="*/ 6 h 8"/>
                <a:gd name="T88" fmla="*/ 5 w 11"/>
                <a:gd name="T89" fmla="*/ 5 h 8"/>
                <a:gd name="T90" fmla="*/ 5 w 11"/>
                <a:gd name="T91" fmla="*/ 5 h 8"/>
                <a:gd name="T92" fmla="*/ 7 w 11"/>
                <a:gd name="T93" fmla="*/ 5 h 8"/>
                <a:gd name="T94" fmla="*/ 7 w 11"/>
                <a:gd name="T95" fmla="*/ 5 h 8"/>
                <a:gd name="T96" fmla="*/ 8 w 11"/>
                <a:gd name="T97" fmla="*/ 3 h 8"/>
                <a:gd name="T98" fmla="*/ 8 w 11"/>
                <a:gd name="T99" fmla="*/ 3 h 8"/>
                <a:gd name="T100" fmla="*/ 9 w 11"/>
                <a:gd name="T101" fmla="*/ 3 h 8"/>
                <a:gd name="T102" fmla="*/ 9 w 11"/>
                <a:gd name="T103" fmla="*/ 3 h 8"/>
                <a:gd name="T104" fmla="*/ 9 w 11"/>
                <a:gd name="T105" fmla="*/ 2 h 8"/>
                <a:gd name="T106" fmla="*/ 9 w 11"/>
                <a:gd name="T107" fmla="*/ 2 h 8"/>
                <a:gd name="T108" fmla="*/ 11 w 11"/>
                <a:gd name="T109" fmla="*/ 2 h 8"/>
                <a:gd name="T110" fmla="*/ 11 w 11"/>
                <a:gd name="T111" fmla="*/ 0 h 8"/>
                <a:gd name="T112" fmla="*/ 11 w 11"/>
                <a:gd name="T113" fmla="*/ 0 h 8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1"/>
                <a:gd name="T172" fmla="*/ 0 h 8"/>
                <a:gd name="T173" fmla="*/ 11 w 11"/>
                <a:gd name="T174" fmla="*/ 8 h 8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1" h="8">
                  <a:moveTo>
                    <a:pt x="11" y="0"/>
                  </a:moveTo>
                  <a:lnTo>
                    <a:pt x="11" y="0"/>
                  </a:lnTo>
                  <a:lnTo>
                    <a:pt x="9" y="0"/>
                  </a:lnTo>
                  <a:lnTo>
                    <a:pt x="9" y="2"/>
                  </a:lnTo>
                  <a:lnTo>
                    <a:pt x="7" y="2"/>
                  </a:lnTo>
                  <a:lnTo>
                    <a:pt x="5" y="3"/>
                  </a:lnTo>
                  <a:lnTo>
                    <a:pt x="4" y="3"/>
                  </a:lnTo>
                  <a:lnTo>
                    <a:pt x="3" y="5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3" y="8"/>
                  </a:lnTo>
                  <a:lnTo>
                    <a:pt x="4" y="8"/>
                  </a:lnTo>
                  <a:lnTo>
                    <a:pt x="4" y="6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E8717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7" name="Freeform 506"/>
            <p:cNvSpPr>
              <a:spLocks/>
            </p:cNvSpPr>
            <p:nvPr/>
          </p:nvSpPr>
          <p:spPr bwMode="auto">
            <a:xfrm>
              <a:off x="4792" y="2318"/>
              <a:ext cx="13" cy="5"/>
            </a:xfrm>
            <a:custGeom>
              <a:avLst/>
              <a:gdLst>
                <a:gd name="T0" fmla="*/ 13 w 13"/>
                <a:gd name="T1" fmla="*/ 0 h 5"/>
                <a:gd name="T2" fmla="*/ 10 w 13"/>
                <a:gd name="T3" fmla="*/ 0 h 5"/>
                <a:gd name="T4" fmla="*/ 9 w 13"/>
                <a:gd name="T5" fmla="*/ 0 h 5"/>
                <a:gd name="T6" fmla="*/ 7 w 13"/>
                <a:gd name="T7" fmla="*/ 2 h 5"/>
                <a:gd name="T8" fmla="*/ 5 w 13"/>
                <a:gd name="T9" fmla="*/ 0 h 5"/>
                <a:gd name="T10" fmla="*/ 3 w 13"/>
                <a:gd name="T11" fmla="*/ 0 h 5"/>
                <a:gd name="T12" fmla="*/ 2 w 13"/>
                <a:gd name="T13" fmla="*/ 0 h 5"/>
                <a:gd name="T14" fmla="*/ 2 w 13"/>
                <a:gd name="T15" fmla="*/ 2 h 5"/>
                <a:gd name="T16" fmla="*/ 2 w 13"/>
                <a:gd name="T17" fmla="*/ 2 h 5"/>
                <a:gd name="T18" fmla="*/ 2 w 13"/>
                <a:gd name="T19" fmla="*/ 2 h 5"/>
                <a:gd name="T20" fmla="*/ 2 w 13"/>
                <a:gd name="T21" fmla="*/ 2 h 5"/>
                <a:gd name="T22" fmla="*/ 2 w 13"/>
                <a:gd name="T23" fmla="*/ 2 h 5"/>
                <a:gd name="T24" fmla="*/ 0 w 13"/>
                <a:gd name="T25" fmla="*/ 2 h 5"/>
                <a:gd name="T26" fmla="*/ 0 w 13"/>
                <a:gd name="T27" fmla="*/ 2 h 5"/>
                <a:gd name="T28" fmla="*/ 0 w 13"/>
                <a:gd name="T29" fmla="*/ 2 h 5"/>
                <a:gd name="T30" fmla="*/ 0 w 13"/>
                <a:gd name="T31" fmla="*/ 2 h 5"/>
                <a:gd name="T32" fmla="*/ 0 w 13"/>
                <a:gd name="T33" fmla="*/ 2 h 5"/>
                <a:gd name="T34" fmla="*/ 0 w 13"/>
                <a:gd name="T35" fmla="*/ 2 h 5"/>
                <a:gd name="T36" fmla="*/ 0 w 13"/>
                <a:gd name="T37" fmla="*/ 2 h 5"/>
                <a:gd name="T38" fmla="*/ 0 w 13"/>
                <a:gd name="T39" fmla="*/ 3 h 5"/>
                <a:gd name="T40" fmla="*/ 2 w 13"/>
                <a:gd name="T41" fmla="*/ 3 h 5"/>
                <a:gd name="T42" fmla="*/ 2 w 13"/>
                <a:gd name="T43" fmla="*/ 3 h 5"/>
                <a:gd name="T44" fmla="*/ 2 w 13"/>
                <a:gd name="T45" fmla="*/ 3 h 5"/>
                <a:gd name="T46" fmla="*/ 2 w 13"/>
                <a:gd name="T47" fmla="*/ 3 h 5"/>
                <a:gd name="T48" fmla="*/ 3 w 13"/>
                <a:gd name="T49" fmla="*/ 5 h 5"/>
                <a:gd name="T50" fmla="*/ 3 w 13"/>
                <a:gd name="T51" fmla="*/ 5 h 5"/>
                <a:gd name="T52" fmla="*/ 3 w 13"/>
                <a:gd name="T53" fmla="*/ 5 h 5"/>
                <a:gd name="T54" fmla="*/ 3 w 13"/>
                <a:gd name="T55" fmla="*/ 5 h 5"/>
                <a:gd name="T56" fmla="*/ 3 w 13"/>
                <a:gd name="T57" fmla="*/ 5 h 5"/>
                <a:gd name="T58" fmla="*/ 3 w 13"/>
                <a:gd name="T59" fmla="*/ 5 h 5"/>
                <a:gd name="T60" fmla="*/ 3 w 13"/>
                <a:gd name="T61" fmla="*/ 5 h 5"/>
                <a:gd name="T62" fmla="*/ 3 w 13"/>
                <a:gd name="T63" fmla="*/ 5 h 5"/>
                <a:gd name="T64" fmla="*/ 3 w 13"/>
                <a:gd name="T65" fmla="*/ 5 h 5"/>
                <a:gd name="T66" fmla="*/ 5 w 13"/>
                <a:gd name="T67" fmla="*/ 5 h 5"/>
                <a:gd name="T68" fmla="*/ 5 w 13"/>
                <a:gd name="T69" fmla="*/ 5 h 5"/>
                <a:gd name="T70" fmla="*/ 6 w 13"/>
                <a:gd name="T71" fmla="*/ 3 h 5"/>
                <a:gd name="T72" fmla="*/ 6 w 13"/>
                <a:gd name="T73" fmla="*/ 3 h 5"/>
                <a:gd name="T74" fmla="*/ 7 w 13"/>
                <a:gd name="T75" fmla="*/ 3 h 5"/>
                <a:gd name="T76" fmla="*/ 7 w 13"/>
                <a:gd name="T77" fmla="*/ 3 h 5"/>
                <a:gd name="T78" fmla="*/ 9 w 13"/>
                <a:gd name="T79" fmla="*/ 2 h 5"/>
                <a:gd name="T80" fmla="*/ 11 w 13"/>
                <a:gd name="T81" fmla="*/ 2 h 5"/>
                <a:gd name="T82" fmla="*/ 11 w 13"/>
                <a:gd name="T83" fmla="*/ 2 h 5"/>
                <a:gd name="T84" fmla="*/ 11 w 13"/>
                <a:gd name="T85" fmla="*/ 2 h 5"/>
                <a:gd name="T86" fmla="*/ 11 w 13"/>
                <a:gd name="T87" fmla="*/ 2 h 5"/>
                <a:gd name="T88" fmla="*/ 11 w 13"/>
                <a:gd name="T89" fmla="*/ 2 h 5"/>
                <a:gd name="T90" fmla="*/ 11 w 13"/>
                <a:gd name="T91" fmla="*/ 0 h 5"/>
                <a:gd name="T92" fmla="*/ 13 w 13"/>
                <a:gd name="T93" fmla="*/ 0 h 5"/>
                <a:gd name="T94" fmla="*/ 13 w 13"/>
                <a:gd name="T95" fmla="*/ 0 h 5"/>
                <a:gd name="T96" fmla="*/ 13 w 13"/>
                <a:gd name="T97" fmla="*/ 0 h 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3"/>
                <a:gd name="T148" fmla="*/ 0 h 5"/>
                <a:gd name="T149" fmla="*/ 13 w 13"/>
                <a:gd name="T150" fmla="*/ 5 h 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3" h="5">
                  <a:moveTo>
                    <a:pt x="13" y="0"/>
                  </a:moveTo>
                  <a:lnTo>
                    <a:pt x="10" y="0"/>
                  </a:lnTo>
                  <a:lnTo>
                    <a:pt x="9" y="0"/>
                  </a:lnTo>
                  <a:lnTo>
                    <a:pt x="7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5"/>
                  </a:lnTo>
                  <a:lnTo>
                    <a:pt x="5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560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8" name="Freeform 507"/>
            <p:cNvSpPr>
              <a:spLocks noEditPoints="1"/>
            </p:cNvSpPr>
            <p:nvPr/>
          </p:nvSpPr>
          <p:spPr bwMode="auto">
            <a:xfrm>
              <a:off x="4799" y="2301"/>
              <a:ext cx="71" cy="43"/>
            </a:xfrm>
            <a:custGeom>
              <a:avLst/>
              <a:gdLst>
                <a:gd name="T0" fmla="*/ 3 w 71"/>
                <a:gd name="T1" fmla="*/ 32 h 43"/>
                <a:gd name="T2" fmla="*/ 7 w 71"/>
                <a:gd name="T3" fmla="*/ 33 h 43"/>
                <a:gd name="T4" fmla="*/ 13 w 71"/>
                <a:gd name="T5" fmla="*/ 32 h 43"/>
                <a:gd name="T6" fmla="*/ 24 w 71"/>
                <a:gd name="T7" fmla="*/ 25 h 43"/>
                <a:gd name="T8" fmla="*/ 34 w 71"/>
                <a:gd name="T9" fmla="*/ 17 h 43"/>
                <a:gd name="T10" fmla="*/ 41 w 71"/>
                <a:gd name="T11" fmla="*/ 12 h 43"/>
                <a:gd name="T12" fmla="*/ 41 w 71"/>
                <a:gd name="T13" fmla="*/ 6 h 43"/>
                <a:gd name="T14" fmla="*/ 41 w 71"/>
                <a:gd name="T15" fmla="*/ 2 h 43"/>
                <a:gd name="T16" fmla="*/ 41 w 71"/>
                <a:gd name="T17" fmla="*/ 2 h 43"/>
                <a:gd name="T18" fmla="*/ 42 w 71"/>
                <a:gd name="T19" fmla="*/ 7 h 43"/>
                <a:gd name="T20" fmla="*/ 41 w 71"/>
                <a:gd name="T21" fmla="*/ 10 h 43"/>
                <a:gd name="T22" fmla="*/ 38 w 71"/>
                <a:gd name="T23" fmla="*/ 15 h 43"/>
                <a:gd name="T24" fmla="*/ 34 w 71"/>
                <a:gd name="T25" fmla="*/ 20 h 43"/>
                <a:gd name="T26" fmla="*/ 31 w 71"/>
                <a:gd name="T27" fmla="*/ 26 h 43"/>
                <a:gd name="T28" fmla="*/ 31 w 71"/>
                <a:gd name="T29" fmla="*/ 30 h 43"/>
                <a:gd name="T30" fmla="*/ 32 w 71"/>
                <a:gd name="T31" fmla="*/ 34 h 43"/>
                <a:gd name="T32" fmla="*/ 32 w 71"/>
                <a:gd name="T33" fmla="*/ 37 h 43"/>
                <a:gd name="T34" fmla="*/ 30 w 71"/>
                <a:gd name="T35" fmla="*/ 42 h 43"/>
                <a:gd name="T36" fmla="*/ 27 w 71"/>
                <a:gd name="T37" fmla="*/ 43 h 43"/>
                <a:gd name="T38" fmla="*/ 27 w 71"/>
                <a:gd name="T39" fmla="*/ 36 h 43"/>
                <a:gd name="T40" fmla="*/ 25 w 71"/>
                <a:gd name="T41" fmla="*/ 32 h 43"/>
                <a:gd name="T42" fmla="*/ 23 w 71"/>
                <a:gd name="T43" fmla="*/ 29 h 43"/>
                <a:gd name="T44" fmla="*/ 16 w 71"/>
                <a:gd name="T45" fmla="*/ 32 h 43"/>
                <a:gd name="T46" fmla="*/ 7 w 71"/>
                <a:gd name="T47" fmla="*/ 34 h 43"/>
                <a:gd name="T48" fmla="*/ 3 w 71"/>
                <a:gd name="T49" fmla="*/ 33 h 43"/>
                <a:gd name="T50" fmla="*/ 2 w 71"/>
                <a:gd name="T51" fmla="*/ 33 h 43"/>
                <a:gd name="T52" fmla="*/ 0 w 71"/>
                <a:gd name="T53" fmla="*/ 29 h 43"/>
                <a:gd name="T54" fmla="*/ 62 w 71"/>
                <a:gd name="T55" fmla="*/ 32 h 43"/>
                <a:gd name="T56" fmla="*/ 63 w 71"/>
                <a:gd name="T57" fmla="*/ 27 h 43"/>
                <a:gd name="T58" fmla="*/ 64 w 71"/>
                <a:gd name="T59" fmla="*/ 23 h 43"/>
                <a:gd name="T60" fmla="*/ 63 w 71"/>
                <a:gd name="T61" fmla="*/ 20 h 43"/>
                <a:gd name="T62" fmla="*/ 60 w 71"/>
                <a:gd name="T63" fmla="*/ 16 h 43"/>
                <a:gd name="T64" fmla="*/ 56 w 71"/>
                <a:gd name="T65" fmla="*/ 9 h 43"/>
                <a:gd name="T66" fmla="*/ 53 w 71"/>
                <a:gd name="T67" fmla="*/ 6 h 43"/>
                <a:gd name="T68" fmla="*/ 49 w 71"/>
                <a:gd name="T69" fmla="*/ 5 h 43"/>
                <a:gd name="T70" fmla="*/ 49 w 71"/>
                <a:gd name="T71" fmla="*/ 3 h 43"/>
                <a:gd name="T72" fmla="*/ 50 w 71"/>
                <a:gd name="T73" fmla="*/ 2 h 43"/>
                <a:gd name="T74" fmla="*/ 52 w 71"/>
                <a:gd name="T75" fmla="*/ 2 h 43"/>
                <a:gd name="T76" fmla="*/ 57 w 71"/>
                <a:gd name="T77" fmla="*/ 6 h 43"/>
                <a:gd name="T78" fmla="*/ 63 w 71"/>
                <a:gd name="T79" fmla="*/ 12 h 43"/>
                <a:gd name="T80" fmla="*/ 68 w 71"/>
                <a:gd name="T81" fmla="*/ 15 h 43"/>
                <a:gd name="T82" fmla="*/ 68 w 71"/>
                <a:gd name="T83" fmla="*/ 16 h 43"/>
                <a:gd name="T84" fmla="*/ 70 w 71"/>
                <a:gd name="T85" fmla="*/ 17 h 43"/>
                <a:gd name="T86" fmla="*/ 71 w 71"/>
                <a:gd name="T87" fmla="*/ 20 h 43"/>
                <a:gd name="T88" fmla="*/ 70 w 71"/>
                <a:gd name="T89" fmla="*/ 23 h 43"/>
                <a:gd name="T90" fmla="*/ 67 w 71"/>
                <a:gd name="T91" fmla="*/ 25 h 43"/>
                <a:gd name="T92" fmla="*/ 64 w 71"/>
                <a:gd name="T93" fmla="*/ 29 h 43"/>
                <a:gd name="T94" fmla="*/ 62 w 71"/>
                <a:gd name="T95" fmla="*/ 33 h 4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71"/>
                <a:gd name="T145" fmla="*/ 0 h 43"/>
                <a:gd name="T146" fmla="*/ 71 w 71"/>
                <a:gd name="T147" fmla="*/ 43 h 4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71" h="43">
                  <a:moveTo>
                    <a:pt x="0" y="29"/>
                  </a:moveTo>
                  <a:lnTo>
                    <a:pt x="2" y="32"/>
                  </a:lnTo>
                  <a:lnTo>
                    <a:pt x="3" y="32"/>
                  </a:lnTo>
                  <a:lnTo>
                    <a:pt x="4" y="33"/>
                  </a:lnTo>
                  <a:lnTo>
                    <a:pt x="6" y="33"/>
                  </a:lnTo>
                  <a:lnTo>
                    <a:pt x="7" y="33"/>
                  </a:lnTo>
                  <a:lnTo>
                    <a:pt x="9" y="33"/>
                  </a:lnTo>
                  <a:lnTo>
                    <a:pt x="10" y="32"/>
                  </a:lnTo>
                  <a:lnTo>
                    <a:pt x="13" y="32"/>
                  </a:lnTo>
                  <a:lnTo>
                    <a:pt x="17" y="29"/>
                  </a:lnTo>
                  <a:lnTo>
                    <a:pt x="21" y="27"/>
                  </a:lnTo>
                  <a:lnTo>
                    <a:pt x="24" y="25"/>
                  </a:lnTo>
                  <a:lnTo>
                    <a:pt x="28" y="22"/>
                  </a:lnTo>
                  <a:lnTo>
                    <a:pt x="31" y="19"/>
                  </a:lnTo>
                  <a:lnTo>
                    <a:pt x="34" y="17"/>
                  </a:lnTo>
                  <a:lnTo>
                    <a:pt x="36" y="15"/>
                  </a:lnTo>
                  <a:lnTo>
                    <a:pt x="39" y="13"/>
                  </a:lnTo>
                  <a:lnTo>
                    <a:pt x="41" y="12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1" y="6"/>
                  </a:lnTo>
                  <a:lnTo>
                    <a:pt x="41" y="5"/>
                  </a:lnTo>
                  <a:lnTo>
                    <a:pt x="41" y="3"/>
                  </a:lnTo>
                  <a:lnTo>
                    <a:pt x="41" y="2"/>
                  </a:lnTo>
                  <a:lnTo>
                    <a:pt x="41" y="0"/>
                  </a:lnTo>
                  <a:lnTo>
                    <a:pt x="41" y="2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2" y="7"/>
                  </a:lnTo>
                  <a:lnTo>
                    <a:pt x="42" y="9"/>
                  </a:lnTo>
                  <a:lnTo>
                    <a:pt x="42" y="10"/>
                  </a:lnTo>
                  <a:lnTo>
                    <a:pt x="41" y="10"/>
                  </a:lnTo>
                  <a:lnTo>
                    <a:pt x="41" y="12"/>
                  </a:lnTo>
                  <a:lnTo>
                    <a:pt x="39" y="13"/>
                  </a:lnTo>
                  <a:lnTo>
                    <a:pt x="38" y="15"/>
                  </a:lnTo>
                  <a:lnTo>
                    <a:pt x="36" y="16"/>
                  </a:lnTo>
                  <a:lnTo>
                    <a:pt x="35" y="19"/>
                  </a:lnTo>
                  <a:lnTo>
                    <a:pt x="34" y="20"/>
                  </a:lnTo>
                  <a:lnTo>
                    <a:pt x="32" y="22"/>
                  </a:lnTo>
                  <a:lnTo>
                    <a:pt x="32" y="25"/>
                  </a:lnTo>
                  <a:lnTo>
                    <a:pt x="31" y="26"/>
                  </a:lnTo>
                  <a:lnTo>
                    <a:pt x="31" y="27"/>
                  </a:lnTo>
                  <a:lnTo>
                    <a:pt x="31" y="29"/>
                  </a:lnTo>
                  <a:lnTo>
                    <a:pt x="31" y="30"/>
                  </a:lnTo>
                  <a:lnTo>
                    <a:pt x="32" y="32"/>
                  </a:lnTo>
                  <a:lnTo>
                    <a:pt x="32" y="33"/>
                  </a:lnTo>
                  <a:lnTo>
                    <a:pt x="32" y="34"/>
                  </a:lnTo>
                  <a:lnTo>
                    <a:pt x="32" y="36"/>
                  </a:lnTo>
                  <a:lnTo>
                    <a:pt x="32" y="37"/>
                  </a:lnTo>
                  <a:lnTo>
                    <a:pt x="31" y="39"/>
                  </a:lnTo>
                  <a:lnTo>
                    <a:pt x="31" y="40"/>
                  </a:lnTo>
                  <a:lnTo>
                    <a:pt x="30" y="42"/>
                  </a:lnTo>
                  <a:lnTo>
                    <a:pt x="28" y="42"/>
                  </a:lnTo>
                  <a:lnTo>
                    <a:pt x="28" y="43"/>
                  </a:lnTo>
                  <a:lnTo>
                    <a:pt x="27" y="43"/>
                  </a:lnTo>
                  <a:lnTo>
                    <a:pt x="27" y="42"/>
                  </a:lnTo>
                  <a:lnTo>
                    <a:pt x="27" y="39"/>
                  </a:lnTo>
                  <a:lnTo>
                    <a:pt x="27" y="36"/>
                  </a:lnTo>
                  <a:lnTo>
                    <a:pt x="27" y="34"/>
                  </a:lnTo>
                  <a:lnTo>
                    <a:pt x="25" y="33"/>
                  </a:lnTo>
                  <a:lnTo>
                    <a:pt x="25" y="32"/>
                  </a:lnTo>
                  <a:lnTo>
                    <a:pt x="25" y="30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1" y="30"/>
                  </a:lnTo>
                  <a:lnTo>
                    <a:pt x="18" y="30"/>
                  </a:lnTo>
                  <a:lnTo>
                    <a:pt x="16" y="32"/>
                  </a:lnTo>
                  <a:lnTo>
                    <a:pt x="13" y="32"/>
                  </a:lnTo>
                  <a:lnTo>
                    <a:pt x="10" y="33"/>
                  </a:lnTo>
                  <a:lnTo>
                    <a:pt x="7" y="34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close/>
                  <a:moveTo>
                    <a:pt x="59" y="36"/>
                  </a:moveTo>
                  <a:lnTo>
                    <a:pt x="60" y="33"/>
                  </a:lnTo>
                  <a:lnTo>
                    <a:pt x="62" y="32"/>
                  </a:lnTo>
                  <a:lnTo>
                    <a:pt x="62" y="30"/>
                  </a:lnTo>
                  <a:lnTo>
                    <a:pt x="63" y="29"/>
                  </a:lnTo>
                  <a:lnTo>
                    <a:pt x="63" y="27"/>
                  </a:lnTo>
                  <a:lnTo>
                    <a:pt x="64" y="26"/>
                  </a:lnTo>
                  <a:lnTo>
                    <a:pt x="64" y="25"/>
                  </a:lnTo>
                  <a:lnTo>
                    <a:pt x="64" y="23"/>
                  </a:lnTo>
                  <a:lnTo>
                    <a:pt x="64" y="22"/>
                  </a:lnTo>
                  <a:lnTo>
                    <a:pt x="63" y="20"/>
                  </a:lnTo>
                  <a:lnTo>
                    <a:pt x="63" y="19"/>
                  </a:lnTo>
                  <a:lnTo>
                    <a:pt x="62" y="17"/>
                  </a:lnTo>
                  <a:lnTo>
                    <a:pt x="60" y="16"/>
                  </a:lnTo>
                  <a:lnTo>
                    <a:pt x="59" y="15"/>
                  </a:lnTo>
                  <a:lnTo>
                    <a:pt x="57" y="10"/>
                  </a:lnTo>
                  <a:lnTo>
                    <a:pt x="56" y="9"/>
                  </a:lnTo>
                  <a:lnTo>
                    <a:pt x="55" y="7"/>
                  </a:lnTo>
                  <a:lnTo>
                    <a:pt x="53" y="6"/>
                  </a:lnTo>
                  <a:lnTo>
                    <a:pt x="52" y="6"/>
                  </a:lnTo>
                  <a:lnTo>
                    <a:pt x="50" y="5"/>
                  </a:lnTo>
                  <a:lnTo>
                    <a:pt x="49" y="5"/>
                  </a:lnTo>
                  <a:lnTo>
                    <a:pt x="48" y="5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5" y="3"/>
                  </a:lnTo>
                  <a:lnTo>
                    <a:pt x="56" y="5"/>
                  </a:lnTo>
                  <a:lnTo>
                    <a:pt x="57" y="6"/>
                  </a:lnTo>
                  <a:lnTo>
                    <a:pt x="59" y="7"/>
                  </a:lnTo>
                  <a:lnTo>
                    <a:pt x="60" y="10"/>
                  </a:lnTo>
                  <a:lnTo>
                    <a:pt x="63" y="12"/>
                  </a:lnTo>
                  <a:lnTo>
                    <a:pt x="66" y="12"/>
                  </a:lnTo>
                  <a:lnTo>
                    <a:pt x="68" y="13"/>
                  </a:lnTo>
                  <a:lnTo>
                    <a:pt x="68" y="15"/>
                  </a:lnTo>
                  <a:lnTo>
                    <a:pt x="68" y="16"/>
                  </a:lnTo>
                  <a:lnTo>
                    <a:pt x="70" y="17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1" y="22"/>
                  </a:lnTo>
                  <a:lnTo>
                    <a:pt x="70" y="22"/>
                  </a:lnTo>
                  <a:lnTo>
                    <a:pt x="70" y="23"/>
                  </a:lnTo>
                  <a:lnTo>
                    <a:pt x="68" y="25"/>
                  </a:lnTo>
                  <a:lnTo>
                    <a:pt x="67" y="25"/>
                  </a:lnTo>
                  <a:lnTo>
                    <a:pt x="67" y="26"/>
                  </a:lnTo>
                  <a:lnTo>
                    <a:pt x="66" y="27"/>
                  </a:lnTo>
                  <a:lnTo>
                    <a:pt x="64" y="29"/>
                  </a:lnTo>
                  <a:lnTo>
                    <a:pt x="63" y="30"/>
                  </a:lnTo>
                  <a:lnTo>
                    <a:pt x="63" y="32"/>
                  </a:lnTo>
                  <a:lnTo>
                    <a:pt x="62" y="33"/>
                  </a:lnTo>
                  <a:lnTo>
                    <a:pt x="60" y="34"/>
                  </a:lnTo>
                  <a:lnTo>
                    <a:pt x="59" y="36"/>
                  </a:lnTo>
                  <a:close/>
                </a:path>
              </a:pathLst>
            </a:custGeom>
            <a:solidFill>
              <a:srgbClr val="BE9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19" name="Freeform 508"/>
            <p:cNvSpPr>
              <a:spLocks noEditPoints="1"/>
            </p:cNvSpPr>
            <p:nvPr/>
          </p:nvSpPr>
          <p:spPr bwMode="auto">
            <a:xfrm>
              <a:off x="4780" y="2273"/>
              <a:ext cx="61" cy="78"/>
            </a:xfrm>
            <a:custGeom>
              <a:avLst/>
              <a:gdLst>
                <a:gd name="T0" fmla="*/ 5 w 61"/>
                <a:gd name="T1" fmla="*/ 20 h 78"/>
                <a:gd name="T2" fmla="*/ 8 w 61"/>
                <a:gd name="T3" fmla="*/ 20 h 78"/>
                <a:gd name="T4" fmla="*/ 10 w 61"/>
                <a:gd name="T5" fmla="*/ 21 h 78"/>
                <a:gd name="T6" fmla="*/ 10 w 61"/>
                <a:gd name="T7" fmla="*/ 23 h 78"/>
                <a:gd name="T8" fmla="*/ 10 w 61"/>
                <a:gd name="T9" fmla="*/ 24 h 78"/>
                <a:gd name="T10" fmla="*/ 11 w 61"/>
                <a:gd name="T11" fmla="*/ 24 h 78"/>
                <a:gd name="T12" fmla="*/ 11 w 61"/>
                <a:gd name="T13" fmla="*/ 27 h 78"/>
                <a:gd name="T14" fmla="*/ 12 w 61"/>
                <a:gd name="T15" fmla="*/ 27 h 78"/>
                <a:gd name="T16" fmla="*/ 14 w 61"/>
                <a:gd name="T17" fmla="*/ 27 h 78"/>
                <a:gd name="T18" fmla="*/ 14 w 61"/>
                <a:gd name="T19" fmla="*/ 27 h 78"/>
                <a:gd name="T20" fmla="*/ 18 w 61"/>
                <a:gd name="T21" fmla="*/ 26 h 78"/>
                <a:gd name="T22" fmla="*/ 19 w 61"/>
                <a:gd name="T23" fmla="*/ 23 h 78"/>
                <a:gd name="T24" fmla="*/ 21 w 61"/>
                <a:gd name="T25" fmla="*/ 21 h 78"/>
                <a:gd name="T26" fmla="*/ 22 w 61"/>
                <a:gd name="T27" fmla="*/ 21 h 78"/>
                <a:gd name="T28" fmla="*/ 18 w 61"/>
                <a:gd name="T29" fmla="*/ 21 h 78"/>
                <a:gd name="T30" fmla="*/ 15 w 61"/>
                <a:gd name="T31" fmla="*/ 20 h 78"/>
                <a:gd name="T32" fmla="*/ 18 w 61"/>
                <a:gd name="T33" fmla="*/ 20 h 78"/>
                <a:gd name="T34" fmla="*/ 18 w 61"/>
                <a:gd name="T35" fmla="*/ 20 h 78"/>
                <a:gd name="T36" fmla="*/ 18 w 61"/>
                <a:gd name="T37" fmla="*/ 17 h 78"/>
                <a:gd name="T38" fmla="*/ 22 w 61"/>
                <a:gd name="T39" fmla="*/ 16 h 78"/>
                <a:gd name="T40" fmla="*/ 23 w 61"/>
                <a:gd name="T41" fmla="*/ 17 h 78"/>
                <a:gd name="T42" fmla="*/ 21 w 61"/>
                <a:gd name="T43" fmla="*/ 13 h 78"/>
                <a:gd name="T44" fmla="*/ 11 w 61"/>
                <a:gd name="T45" fmla="*/ 14 h 78"/>
                <a:gd name="T46" fmla="*/ 8 w 61"/>
                <a:gd name="T47" fmla="*/ 16 h 78"/>
                <a:gd name="T48" fmla="*/ 5 w 61"/>
                <a:gd name="T49" fmla="*/ 8 h 78"/>
                <a:gd name="T50" fmla="*/ 8 w 61"/>
                <a:gd name="T51" fmla="*/ 6 h 78"/>
                <a:gd name="T52" fmla="*/ 10 w 61"/>
                <a:gd name="T53" fmla="*/ 4 h 78"/>
                <a:gd name="T54" fmla="*/ 8 w 61"/>
                <a:gd name="T55" fmla="*/ 3 h 78"/>
                <a:gd name="T56" fmla="*/ 7 w 61"/>
                <a:gd name="T57" fmla="*/ 0 h 78"/>
                <a:gd name="T58" fmla="*/ 0 w 61"/>
                <a:gd name="T59" fmla="*/ 3 h 78"/>
                <a:gd name="T60" fmla="*/ 1 w 61"/>
                <a:gd name="T61" fmla="*/ 10 h 78"/>
                <a:gd name="T62" fmla="*/ 3 w 61"/>
                <a:gd name="T63" fmla="*/ 18 h 78"/>
                <a:gd name="T64" fmla="*/ 25 w 61"/>
                <a:gd name="T65" fmla="*/ 45 h 78"/>
                <a:gd name="T66" fmla="*/ 25 w 61"/>
                <a:gd name="T67" fmla="*/ 45 h 78"/>
                <a:gd name="T68" fmla="*/ 11 w 61"/>
                <a:gd name="T69" fmla="*/ 45 h 78"/>
                <a:gd name="T70" fmla="*/ 12 w 61"/>
                <a:gd name="T71" fmla="*/ 47 h 78"/>
                <a:gd name="T72" fmla="*/ 14 w 61"/>
                <a:gd name="T73" fmla="*/ 47 h 78"/>
                <a:gd name="T74" fmla="*/ 11 w 61"/>
                <a:gd name="T75" fmla="*/ 45 h 78"/>
                <a:gd name="T76" fmla="*/ 18 w 61"/>
                <a:gd name="T77" fmla="*/ 37 h 78"/>
                <a:gd name="T78" fmla="*/ 18 w 61"/>
                <a:gd name="T79" fmla="*/ 40 h 78"/>
                <a:gd name="T80" fmla="*/ 12 w 61"/>
                <a:gd name="T81" fmla="*/ 41 h 78"/>
                <a:gd name="T82" fmla="*/ 12 w 61"/>
                <a:gd name="T83" fmla="*/ 43 h 78"/>
                <a:gd name="T84" fmla="*/ 10 w 61"/>
                <a:gd name="T85" fmla="*/ 44 h 78"/>
                <a:gd name="T86" fmla="*/ 5 w 61"/>
                <a:gd name="T87" fmla="*/ 43 h 78"/>
                <a:gd name="T88" fmla="*/ 10 w 61"/>
                <a:gd name="T89" fmla="*/ 43 h 78"/>
                <a:gd name="T90" fmla="*/ 17 w 61"/>
                <a:gd name="T91" fmla="*/ 40 h 78"/>
                <a:gd name="T92" fmla="*/ 17 w 61"/>
                <a:gd name="T93" fmla="*/ 37 h 78"/>
                <a:gd name="T94" fmla="*/ 55 w 61"/>
                <a:gd name="T95" fmla="*/ 47 h 78"/>
                <a:gd name="T96" fmla="*/ 57 w 61"/>
                <a:gd name="T97" fmla="*/ 67 h 78"/>
                <a:gd name="T98" fmla="*/ 61 w 61"/>
                <a:gd name="T99" fmla="*/ 75 h 78"/>
                <a:gd name="T100" fmla="*/ 55 w 61"/>
                <a:gd name="T101" fmla="*/ 78 h 78"/>
                <a:gd name="T102" fmla="*/ 60 w 61"/>
                <a:gd name="T103" fmla="*/ 71 h 78"/>
                <a:gd name="T104" fmla="*/ 53 w 61"/>
                <a:gd name="T105" fmla="*/ 65 h 78"/>
                <a:gd name="T106" fmla="*/ 51 w 61"/>
                <a:gd name="T107" fmla="*/ 60 h 78"/>
                <a:gd name="T108" fmla="*/ 54 w 61"/>
                <a:gd name="T109" fmla="*/ 48 h 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78"/>
                <a:gd name="T167" fmla="*/ 61 w 61"/>
                <a:gd name="T168" fmla="*/ 78 h 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78">
                  <a:moveTo>
                    <a:pt x="4" y="20"/>
                  </a:moveTo>
                  <a:lnTo>
                    <a:pt x="4" y="20"/>
                  </a:lnTo>
                  <a:lnTo>
                    <a:pt x="5" y="20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10" y="21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1" y="24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2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4" y="27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9" y="24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2" y="21"/>
                  </a:lnTo>
                  <a:lnTo>
                    <a:pt x="22" y="23"/>
                  </a:lnTo>
                  <a:lnTo>
                    <a:pt x="22" y="21"/>
                  </a:lnTo>
                  <a:lnTo>
                    <a:pt x="21" y="21"/>
                  </a:lnTo>
                  <a:lnTo>
                    <a:pt x="19" y="21"/>
                  </a:lnTo>
                  <a:lnTo>
                    <a:pt x="18" y="21"/>
                  </a:lnTo>
                  <a:lnTo>
                    <a:pt x="18" y="20"/>
                  </a:lnTo>
                  <a:lnTo>
                    <a:pt x="17" y="20"/>
                  </a:lnTo>
                  <a:lnTo>
                    <a:pt x="15" y="20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18" y="20"/>
                  </a:lnTo>
                  <a:lnTo>
                    <a:pt x="17" y="18"/>
                  </a:lnTo>
                  <a:lnTo>
                    <a:pt x="15" y="18"/>
                  </a:lnTo>
                  <a:lnTo>
                    <a:pt x="17" y="18"/>
                  </a:lnTo>
                  <a:lnTo>
                    <a:pt x="17" y="17"/>
                  </a:lnTo>
                  <a:lnTo>
                    <a:pt x="18" y="17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2" y="16"/>
                  </a:lnTo>
                  <a:lnTo>
                    <a:pt x="23" y="17"/>
                  </a:lnTo>
                  <a:lnTo>
                    <a:pt x="25" y="17"/>
                  </a:lnTo>
                  <a:lnTo>
                    <a:pt x="23" y="17"/>
                  </a:lnTo>
                  <a:lnTo>
                    <a:pt x="23" y="16"/>
                  </a:lnTo>
                  <a:lnTo>
                    <a:pt x="23" y="14"/>
                  </a:lnTo>
                  <a:lnTo>
                    <a:pt x="22" y="14"/>
                  </a:lnTo>
                  <a:lnTo>
                    <a:pt x="21" y="13"/>
                  </a:lnTo>
                  <a:lnTo>
                    <a:pt x="19" y="13"/>
                  </a:lnTo>
                  <a:lnTo>
                    <a:pt x="18" y="13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10" y="14"/>
                  </a:lnTo>
                  <a:lnTo>
                    <a:pt x="10" y="16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7" y="14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8" y="1"/>
                  </a:lnTo>
                  <a:lnTo>
                    <a:pt x="8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8"/>
                  </a:lnTo>
                  <a:lnTo>
                    <a:pt x="1" y="10"/>
                  </a:lnTo>
                  <a:lnTo>
                    <a:pt x="1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3" y="16"/>
                  </a:lnTo>
                  <a:lnTo>
                    <a:pt x="3" y="17"/>
                  </a:lnTo>
                  <a:lnTo>
                    <a:pt x="3" y="18"/>
                  </a:lnTo>
                  <a:lnTo>
                    <a:pt x="4" y="20"/>
                  </a:lnTo>
                  <a:close/>
                  <a:moveTo>
                    <a:pt x="23" y="44"/>
                  </a:moveTo>
                  <a:lnTo>
                    <a:pt x="23" y="44"/>
                  </a:lnTo>
                  <a:lnTo>
                    <a:pt x="23" y="45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6" y="47"/>
                  </a:lnTo>
                  <a:lnTo>
                    <a:pt x="25" y="45"/>
                  </a:lnTo>
                  <a:lnTo>
                    <a:pt x="23" y="45"/>
                  </a:lnTo>
                  <a:lnTo>
                    <a:pt x="23" y="44"/>
                  </a:lnTo>
                  <a:close/>
                  <a:moveTo>
                    <a:pt x="11" y="45"/>
                  </a:moveTo>
                  <a:lnTo>
                    <a:pt x="11" y="45"/>
                  </a:lnTo>
                  <a:lnTo>
                    <a:pt x="11" y="47"/>
                  </a:lnTo>
                  <a:lnTo>
                    <a:pt x="12" y="47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2" y="45"/>
                  </a:lnTo>
                  <a:lnTo>
                    <a:pt x="11" y="45"/>
                  </a:lnTo>
                  <a:close/>
                  <a:moveTo>
                    <a:pt x="15" y="35"/>
                  </a:moveTo>
                  <a:lnTo>
                    <a:pt x="17" y="35"/>
                  </a:lnTo>
                  <a:lnTo>
                    <a:pt x="17" y="37"/>
                  </a:lnTo>
                  <a:lnTo>
                    <a:pt x="18" y="37"/>
                  </a:lnTo>
                  <a:lnTo>
                    <a:pt x="18" y="38"/>
                  </a:lnTo>
                  <a:lnTo>
                    <a:pt x="18" y="40"/>
                  </a:lnTo>
                  <a:lnTo>
                    <a:pt x="17" y="40"/>
                  </a:lnTo>
                  <a:lnTo>
                    <a:pt x="17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2" y="41"/>
                  </a:lnTo>
                  <a:lnTo>
                    <a:pt x="11" y="43"/>
                  </a:lnTo>
                  <a:lnTo>
                    <a:pt x="12" y="43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7" y="44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7" y="44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10" y="43"/>
                  </a:lnTo>
                  <a:lnTo>
                    <a:pt x="10" y="41"/>
                  </a:lnTo>
                  <a:lnTo>
                    <a:pt x="11" y="41"/>
                  </a:lnTo>
                  <a:lnTo>
                    <a:pt x="12" y="41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7" y="37"/>
                  </a:lnTo>
                  <a:lnTo>
                    <a:pt x="17" y="35"/>
                  </a:lnTo>
                  <a:lnTo>
                    <a:pt x="15" y="35"/>
                  </a:lnTo>
                  <a:close/>
                  <a:moveTo>
                    <a:pt x="60" y="41"/>
                  </a:moveTo>
                  <a:lnTo>
                    <a:pt x="58" y="43"/>
                  </a:lnTo>
                  <a:lnTo>
                    <a:pt x="57" y="44"/>
                  </a:lnTo>
                  <a:lnTo>
                    <a:pt x="55" y="47"/>
                  </a:lnTo>
                  <a:lnTo>
                    <a:pt x="54" y="48"/>
                  </a:lnTo>
                  <a:lnTo>
                    <a:pt x="53" y="51"/>
                  </a:lnTo>
                  <a:lnTo>
                    <a:pt x="53" y="55"/>
                  </a:lnTo>
                  <a:lnTo>
                    <a:pt x="53" y="58"/>
                  </a:lnTo>
                  <a:lnTo>
                    <a:pt x="54" y="62"/>
                  </a:lnTo>
                  <a:lnTo>
                    <a:pt x="55" y="64"/>
                  </a:lnTo>
                  <a:lnTo>
                    <a:pt x="57" y="67"/>
                  </a:lnTo>
                  <a:lnTo>
                    <a:pt x="58" y="68"/>
                  </a:lnTo>
                  <a:lnTo>
                    <a:pt x="60" y="70"/>
                  </a:lnTo>
                  <a:lnTo>
                    <a:pt x="60" y="71"/>
                  </a:lnTo>
                  <a:lnTo>
                    <a:pt x="61" y="72"/>
                  </a:lnTo>
                  <a:lnTo>
                    <a:pt x="61" y="74"/>
                  </a:lnTo>
                  <a:lnTo>
                    <a:pt x="61" y="75"/>
                  </a:lnTo>
                  <a:lnTo>
                    <a:pt x="60" y="77"/>
                  </a:lnTo>
                  <a:lnTo>
                    <a:pt x="58" y="78"/>
                  </a:lnTo>
                  <a:lnTo>
                    <a:pt x="57" y="78"/>
                  </a:lnTo>
                  <a:lnTo>
                    <a:pt x="55" y="78"/>
                  </a:lnTo>
                  <a:lnTo>
                    <a:pt x="55" y="77"/>
                  </a:lnTo>
                  <a:lnTo>
                    <a:pt x="57" y="77"/>
                  </a:lnTo>
                  <a:lnTo>
                    <a:pt x="58" y="75"/>
                  </a:lnTo>
                  <a:lnTo>
                    <a:pt x="58" y="74"/>
                  </a:lnTo>
                  <a:lnTo>
                    <a:pt x="60" y="74"/>
                  </a:lnTo>
                  <a:lnTo>
                    <a:pt x="60" y="71"/>
                  </a:lnTo>
                  <a:lnTo>
                    <a:pt x="58" y="70"/>
                  </a:lnTo>
                  <a:lnTo>
                    <a:pt x="55" y="67"/>
                  </a:lnTo>
                  <a:lnTo>
                    <a:pt x="55" y="65"/>
                  </a:lnTo>
                  <a:lnTo>
                    <a:pt x="54" y="65"/>
                  </a:lnTo>
                  <a:lnTo>
                    <a:pt x="53" y="64"/>
                  </a:lnTo>
                  <a:lnTo>
                    <a:pt x="53" y="65"/>
                  </a:lnTo>
                  <a:lnTo>
                    <a:pt x="51" y="65"/>
                  </a:lnTo>
                  <a:lnTo>
                    <a:pt x="51" y="64"/>
                  </a:lnTo>
                  <a:lnTo>
                    <a:pt x="51" y="62"/>
                  </a:lnTo>
                  <a:lnTo>
                    <a:pt x="51" y="61"/>
                  </a:lnTo>
                  <a:lnTo>
                    <a:pt x="51" y="60"/>
                  </a:lnTo>
                  <a:lnTo>
                    <a:pt x="50" y="58"/>
                  </a:lnTo>
                  <a:lnTo>
                    <a:pt x="50" y="57"/>
                  </a:lnTo>
                  <a:lnTo>
                    <a:pt x="50" y="55"/>
                  </a:lnTo>
                  <a:lnTo>
                    <a:pt x="50" y="54"/>
                  </a:lnTo>
                  <a:lnTo>
                    <a:pt x="51" y="51"/>
                  </a:lnTo>
                  <a:lnTo>
                    <a:pt x="53" y="50"/>
                  </a:lnTo>
                  <a:lnTo>
                    <a:pt x="54" y="48"/>
                  </a:lnTo>
                  <a:lnTo>
                    <a:pt x="55" y="45"/>
                  </a:lnTo>
                  <a:lnTo>
                    <a:pt x="57" y="44"/>
                  </a:lnTo>
                  <a:lnTo>
                    <a:pt x="58" y="43"/>
                  </a:lnTo>
                  <a:lnTo>
                    <a:pt x="60" y="41"/>
                  </a:lnTo>
                  <a:close/>
                </a:path>
              </a:pathLst>
            </a:custGeom>
            <a:solidFill>
              <a:srgbClr val="D7A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0" name="Freeform 509"/>
            <p:cNvSpPr>
              <a:spLocks/>
            </p:cNvSpPr>
            <p:nvPr/>
          </p:nvSpPr>
          <p:spPr bwMode="auto">
            <a:xfrm>
              <a:off x="4791" y="2294"/>
              <a:ext cx="7" cy="5"/>
            </a:xfrm>
            <a:custGeom>
              <a:avLst/>
              <a:gdLst>
                <a:gd name="T0" fmla="*/ 6 w 7"/>
                <a:gd name="T1" fmla="*/ 2 h 5"/>
                <a:gd name="T2" fmla="*/ 7 w 7"/>
                <a:gd name="T3" fmla="*/ 0 h 5"/>
                <a:gd name="T4" fmla="*/ 7 w 7"/>
                <a:gd name="T5" fmla="*/ 0 h 5"/>
                <a:gd name="T6" fmla="*/ 6 w 7"/>
                <a:gd name="T7" fmla="*/ 0 h 5"/>
                <a:gd name="T8" fmla="*/ 6 w 7"/>
                <a:gd name="T9" fmla="*/ 0 h 5"/>
                <a:gd name="T10" fmla="*/ 6 w 7"/>
                <a:gd name="T11" fmla="*/ 2 h 5"/>
                <a:gd name="T12" fmla="*/ 4 w 7"/>
                <a:gd name="T13" fmla="*/ 2 h 5"/>
                <a:gd name="T14" fmla="*/ 4 w 7"/>
                <a:gd name="T15" fmla="*/ 2 h 5"/>
                <a:gd name="T16" fmla="*/ 4 w 7"/>
                <a:gd name="T17" fmla="*/ 2 h 5"/>
                <a:gd name="T18" fmla="*/ 3 w 7"/>
                <a:gd name="T19" fmla="*/ 2 h 5"/>
                <a:gd name="T20" fmla="*/ 3 w 7"/>
                <a:gd name="T21" fmla="*/ 2 h 5"/>
                <a:gd name="T22" fmla="*/ 3 w 7"/>
                <a:gd name="T23" fmla="*/ 2 h 5"/>
                <a:gd name="T24" fmla="*/ 3 w 7"/>
                <a:gd name="T25" fmla="*/ 2 h 5"/>
                <a:gd name="T26" fmla="*/ 3 w 7"/>
                <a:gd name="T27" fmla="*/ 2 h 5"/>
                <a:gd name="T28" fmla="*/ 1 w 7"/>
                <a:gd name="T29" fmla="*/ 2 h 5"/>
                <a:gd name="T30" fmla="*/ 1 w 7"/>
                <a:gd name="T31" fmla="*/ 2 h 5"/>
                <a:gd name="T32" fmla="*/ 1 w 7"/>
                <a:gd name="T33" fmla="*/ 2 h 5"/>
                <a:gd name="T34" fmla="*/ 0 w 7"/>
                <a:gd name="T35" fmla="*/ 2 h 5"/>
                <a:gd name="T36" fmla="*/ 0 w 7"/>
                <a:gd name="T37" fmla="*/ 3 h 5"/>
                <a:gd name="T38" fmla="*/ 0 w 7"/>
                <a:gd name="T39" fmla="*/ 5 h 5"/>
                <a:gd name="T40" fmla="*/ 1 w 7"/>
                <a:gd name="T41" fmla="*/ 5 h 5"/>
                <a:gd name="T42" fmla="*/ 1 w 7"/>
                <a:gd name="T43" fmla="*/ 5 h 5"/>
                <a:gd name="T44" fmla="*/ 1 w 7"/>
                <a:gd name="T45" fmla="*/ 5 h 5"/>
                <a:gd name="T46" fmla="*/ 3 w 7"/>
                <a:gd name="T47" fmla="*/ 5 h 5"/>
                <a:gd name="T48" fmla="*/ 3 w 7"/>
                <a:gd name="T49" fmla="*/ 5 h 5"/>
                <a:gd name="T50" fmla="*/ 4 w 7"/>
                <a:gd name="T51" fmla="*/ 5 h 5"/>
                <a:gd name="T52" fmla="*/ 6 w 7"/>
                <a:gd name="T53" fmla="*/ 2 h 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"/>
                <a:gd name="T82" fmla="*/ 0 h 5"/>
                <a:gd name="T83" fmla="*/ 7 w 7"/>
                <a:gd name="T84" fmla="*/ 5 h 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" h="5">
                  <a:moveTo>
                    <a:pt x="6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1" name="Freeform 510"/>
            <p:cNvSpPr>
              <a:spLocks/>
            </p:cNvSpPr>
            <p:nvPr/>
          </p:nvSpPr>
          <p:spPr bwMode="auto">
            <a:xfrm>
              <a:off x="4791" y="2294"/>
              <a:ext cx="7" cy="5"/>
            </a:xfrm>
            <a:custGeom>
              <a:avLst/>
              <a:gdLst>
                <a:gd name="T0" fmla="*/ 6 w 7"/>
                <a:gd name="T1" fmla="*/ 2 h 5"/>
                <a:gd name="T2" fmla="*/ 7 w 7"/>
                <a:gd name="T3" fmla="*/ 0 h 5"/>
                <a:gd name="T4" fmla="*/ 7 w 7"/>
                <a:gd name="T5" fmla="*/ 0 h 5"/>
                <a:gd name="T6" fmla="*/ 6 w 7"/>
                <a:gd name="T7" fmla="*/ 0 h 5"/>
                <a:gd name="T8" fmla="*/ 6 w 7"/>
                <a:gd name="T9" fmla="*/ 0 h 5"/>
                <a:gd name="T10" fmla="*/ 6 w 7"/>
                <a:gd name="T11" fmla="*/ 2 h 5"/>
                <a:gd name="T12" fmla="*/ 4 w 7"/>
                <a:gd name="T13" fmla="*/ 2 h 5"/>
                <a:gd name="T14" fmla="*/ 4 w 7"/>
                <a:gd name="T15" fmla="*/ 2 h 5"/>
                <a:gd name="T16" fmla="*/ 4 w 7"/>
                <a:gd name="T17" fmla="*/ 2 h 5"/>
                <a:gd name="T18" fmla="*/ 3 w 7"/>
                <a:gd name="T19" fmla="*/ 2 h 5"/>
                <a:gd name="T20" fmla="*/ 3 w 7"/>
                <a:gd name="T21" fmla="*/ 2 h 5"/>
                <a:gd name="T22" fmla="*/ 3 w 7"/>
                <a:gd name="T23" fmla="*/ 2 h 5"/>
                <a:gd name="T24" fmla="*/ 3 w 7"/>
                <a:gd name="T25" fmla="*/ 2 h 5"/>
                <a:gd name="T26" fmla="*/ 3 w 7"/>
                <a:gd name="T27" fmla="*/ 2 h 5"/>
                <a:gd name="T28" fmla="*/ 1 w 7"/>
                <a:gd name="T29" fmla="*/ 2 h 5"/>
                <a:gd name="T30" fmla="*/ 1 w 7"/>
                <a:gd name="T31" fmla="*/ 2 h 5"/>
                <a:gd name="T32" fmla="*/ 1 w 7"/>
                <a:gd name="T33" fmla="*/ 2 h 5"/>
                <a:gd name="T34" fmla="*/ 0 w 7"/>
                <a:gd name="T35" fmla="*/ 2 h 5"/>
                <a:gd name="T36" fmla="*/ 0 w 7"/>
                <a:gd name="T37" fmla="*/ 3 h 5"/>
                <a:gd name="T38" fmla="*/ 0 w 7"/>
                <a:gd name="T39" fmla="*/ 5 h 5"/>
                <a:gd name="T40" fmla="*/ 1 w 7"/>
                <a:gd name="T41" fmla="*/ 5 h 5"/>
                <a:gd name="T42" fmla="*/ 1 w 7"/>
                <a:gd name="T43" fmla="*/ 5 h 5"/>
                <a:gd name="T44" fmla="*/ 1 w 7"/>
                <a:gd name="T45" fmla="*/ 5 h 5"/>
                <a:gd name="T46" fmla="*/ 3 w 7"/>
                <a:gd name="T47" fmla="*/ 5 h 5"/>
                <a:gd name="T48" fmla="*/ 3 w 7"/>
                <a:gd name="T49" fmla="*/ 5 h 5"/>
                <a:gd name="T50" fmla="*/ 4 w 7"/>
                <a:gd name="T51" fmla="*/ 5 h 5"/>
                <a:gd name="T52" fmla="*/ 6 w 7"/>
                <a:gd name="T53" fmla="*/ 2 h 5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7"/>
                <a:gd name="T82" fmla="*/ 0 h 5"/>
                <a:gd name="T83" fmla="*/ 7 w 7"/>
                <a:gd name="T84" fmla="*/ 5 h 5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7" h="5">
                  <a:moveTo>
                    <a:pt x="6" y="2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2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2" name="Freeform 511"/>
            <p:cNvSpPr>
              <a:spLocks noEditPoints="1"/>
            </p:cNvSpPr>
            <p:nvPr/>
          </p:nvSpPr>
          <p:spPr bwMode="auto">
            <a:xfrm>
              <a:off x="4781" y="2287"/>
              <a:ext cx="22" cy="29"/>
            </a:xfrm>
            <a:custGeom>
              <a:avLst/>
              <a:gdLst>
                <a:gd name="T0" fmla="*/ 4 w 22"/>
                <a:gd name="T1" fmla="*/ 4 h 29"/>
                <a:gd name="T2" fmla="*/ 4 w 22"/>
                <a:gd name="T3" fmla="*/ 3 h 29"/>
                <a:gd name="T4" fmla="*/ 7 w 22"/>
                <a:gd name="T5" fmla="*/ 3 h 29"/>
                <a:gd name="T6" fmla="*/ 10 w 22"/>
                <a:gd name="T7" fmla="*/ 0 h 29"/>
                <a:gd name="T8" fmla="*/ 16 w 22"/>
                <a:gd name="T9" fmla="*/ 0 h 29"/>
                <a:gd name="T10" fmla="*/ 21 w 22"/>
                <a:gd name="T11" fmla="*/ 0 h 29"/>
                <a:gd name="T12" fmla="*/ 18 w 22"/>
                <a:gd name="T13" fmla="*/ 0 h 29"/>
                <a:gd name="T14" fmla="*/ 13 w 22"/>
                <a:gd name="T15" fmla="*/ 2 h 29"/>
                <a:gd name="T16" fmla="*/ 9 w 22"/>
                <a:gd name="T17" fmla="*/ 4 h 29"/>
                <a:gd name="T18" fmla="*/ 6 w 22"/>
                <a:gd name="T19" fmla="*/ 6 h 29"/>
                <a:gd name="T20" fmla="*/ 16 w 22"/>
                <a:gd name="T21" fmla="*/ 4 h 29"/>
                <a:gd name="T22" fmla="*/ 11 w 22"/>
                <a:gd name="T23" fmla="*/ 4 h 29"/>
                <a:gd name="T24" fmla="*/ 9 w 22"/>
                <a:gd name="T25" fmla="*/ 7 h 29"/>
                <a:gd name="T26" fmla="*/ 9 w 22"/>
                <a:gd name="T27" fmla="*/ 9 h 29"/>
                <a:gd name="T28" fmla="*/ 7 w 22"/>
                <a:gd name="T29" fmla="*/ 9 h 29"/>
                <a:gd name="T30" fmla="*/ 10 w 22"/>
                <a:gd name="T31" fmla="*/ 9 h 29"/>
                <a:gd name="T32" fmla="*/ 10 w 22"/>
                <a:gd name="T33" fmla="*/ 10 h 29"/>
                <a:gd name="T34" fmla="*/ 13 w 22"/>
                <a:gd name="T35" fmla="*/ 12 h 29"/>
                <a:gd name="T36" fmla="*/ 14 w 22"/>
                <a:gd name="T37" fmla="*/ 12 h 29"/>
                <a:gd name="T38" fmla="*/ 11 w 22"/>
                <a:gd name="T39" fmla="*/ 12 h 29"/>
                <a:gd name="T40" fmla="*/ 11 w 22"/>
                <a:gd name="T41" fmla="*/ 10 h 29"/>
                <a:gd name="T42" fmla="*/ 11 w 22"/>
                <a:gd name="T43" fmla="*/ 12 h 29"/>
                <a:gd name="T44" fmla="*/ 13 w 22"/>
                <a:gd name="T45" fmla="*/ 12 h 29"/>
                <a:gd name="T46" fmla="*/ 14 w 22"/>
                <a:gd name="T47" fmla="*/ 10 h 29"/>
                <a:gd name="T48" fmla="*/ 14 w 22"/>
                <a:gd name="T49" fmla="*/ 9 h 29"/>
                <a:gd name="T50" fmla="*/ 16 w 22"/>
                <a:gd name="T51" fmla="*/ 9 h 29"/>
                <a:gd name="T52" fmla="*/ 16 w 22"/>
                <a:gd name="T53" fmla="*/ 9 h 29"/>
                <a:gd name="T54" fmla="*/ 17 w 22"/>
                <a:gd name="T55" fmla="*/ 7 h 29"/>
                <a:gd name="T56" fmla="*/ 18 w 22"/>
                <a:gd name="T57" fmla="*/ 7 h 29"/>
                <a:gd name="T58" fmla="*/ 14 w 22"/>
                <a:gd name="T59" fmla="*/ 7 h 29"/>
                <a:gd name="T60" fmla="*/ 10 w 22"/>
                <a:gd name="T61" fmla="*/ 7 h 29"/>
                <a:gd name="T62" fmla="*/ 10 w 22"/>
                <a:gd name="T63" fmla="*/ 6 h 29"/>
                <a:gd name="T64" fmla="*/ 10 w 22"/>
                <a:gd name="T65" fmla="*/ 6 h 29"/>
                <a:gd name="T66" fmla="*/ 14 w 22"/>
                <a:gd name="T67" fmla="*/ 6 h 29"/>
                <a:gd name="T68" fmla="*/ 17 w 22"/>
                <a:gd name="T69" fmla="*/ 6 h 29"/>
                <a:gd name="T70" fmla="*/ 2 w 22"/>
                <a:gd name="T71" fmla="*/ 7 h 29"/>
                <a:gd name="T72" fmla="*/ 2 w 22"/>
                <a:gd name="T73" fmla="*/ 7 h 29"/>
                <a:gd name="T74" fmla="*/ 3 w 22"/>
                <a:gd name="T75" fmla="*/ 7 h 29"/>
                <a:gd name="T76" fmla="*/ 3 w 22"/>
                <a:gd name="T77" fmla="*/ 7 h 29"/>
                <a:gd name="T78" fmla="*/ 2 w 22"/>
                <a:gd name="T79" fmla="*/ 9 h 29"/>
                <a:gd name="T80" fmla="*/ 0 w 22"/>
                <a:gd name="T81" fmla="*/ 9 h 29"/>
                <a:gd name="T82" fmla="*/ 10 w 22"/>
                <a:gd name="T83" fmla="*/ 29 h 29"/>
                <a:gd name="T84" fmla="*/ 13 w 22"/>
                <a:gd name="T85" fmla="*/ 27 h 29"/>
                <a:gd name="T86" fmla="*/ 14 w 22"/>
                <a:gd name="T87" fmla="*/ 27 h 29"/>
                <a:gd name="T88" fmla="*/ 13 w 22"/>
                <a:gd name="T89" fmla="*/ 27 h 29"/>
                <a:gd name="T90" fmla="*/ 11 w 22"/>
                <a:gd name="T91" fmla="*/ 29 h 29"/>
                <a:gd name="T92" fmla="*/ 11 w 22"/>
                <a:gd name="T93" fmla="*/ 29 h 29"/>
                <a:gd name="T94" fmla="*/ 11 w 22"/>
                <a:gd name="T95" fmla="*/ 29 h 29"/>
                <a:gd name="T96" fmla="*/ 10 w 22"/>
                <a:gd name="T97" fmla="*/ 29 h 2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2"/>
                <a:gd name="T148" fmla="*/ 0 h 29"/>
                <a:gd name="T149" fmla="*/ 22 w 22"/>
                <a:gd name="T150" fmla="*/ 29 h 2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2" h="29">
                  <a:moveTo>
                    <a:pt x="4" y="6"/>
                  </a:moveTo>
                  <a:lnTo>
                    <a:pt x="4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2"/>
                  </a:lnTo>
                  <a:lnTo>
                    <a:pt x="21" y="2"/>
                  </a:lnTo>
                  <a:lnTo>
                    <a:pt x="18" y="0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1" y="3"/>
                  </a:lnTo>
                  <a:lnTo>
                    <a:pt x="10" y="3"/>
                  </a:lnTo>
                  <a:lnTo>
                    <a:pt x="9" y="4"/>
                  </a:lnTo>
                  <a:lnTo>
                    <a:pt x="7" y="4"/>
                  </a:lnTo>
                  <a:lnTo>
                    <a:pt x="6" y="6"/>
                  </a:lnTo>
                  <a:lnTo>
                    <a:pt x="4" y="6"/>
                  </a:lnTo>
                  <a:close/>
                  <a:moveTo>
                    <a:pt x="17" y="6"/>
                  </a:moveTo>
                  <a:lnTo>
                    <a:pt x="16" y="6"/>
                  </a:lnTo>
                  <a:lnTo>
                    <a:pt x="16" y="4"/>
                  </a:lnTo>
                  <a:lnTo>
                    <a:pt x="14" y="4"/>
                  </a:lnTo>
                  <a:lnTo>
                    <a:pt x="13" y="4"/>
                  </a:lnTo>
                  <a:lnTo>
                    <a:pt x="11" y="4"/>
                  </a:lnTo>
                  <a:lnTo>
                    <a:pt x="10" y="6"/>
                  </a:lnTo>
                  <a:lnTo>
                    <a:pt x="9" y="6"/>
                  </a:lnTo>
                  <a:lnTo>
                    <a:pt x="9" y="7"/>
                  </a:lnTo>
                  <a:lnTo>
                    <a:pt x="9" y="9"/>
                  </a:lnTo>
                  <a:lnTo>
                    <a:pt x="7" y="9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4" y="12"/>
                  </a:lnTo>
                  <a:lnTo>
                    <a:pt x="13" y="12"/>
                  </a:lnTo>
                  <a:lnTo>
                    <a:pt x="11" y="12"/>
                  </a:lnTo>
                  <a:lnTo>
                    <a:pt x="11" y="10"/>
                  </a:lnTo>
                  <a:lnTo>
                    <a:pt x="11" y="9"/>
                  </a:lnTo>
                  <a:lnTo>
                    <a:pt x="11" y="10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4" y="10"/>
                  </a:lnTo>
                  <a:lnTo>
                    <a:pt x="14" y="9"/>
                  </a:lnTo>
                  <a:lnTo>
                    <a:pt x="16" y="9"/>
                  </a:lnTo>
                  <a:lnTo>
                    <a:pt x="16" y="7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7" y="9"/>
                  </a:lnTo>
                  <a:lnTo>
                    <a:pt x="17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7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4"/>
                  </a:lnTo>
                  <a:lnTo>
                    <a:pt x="13" y="4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7" y="6"/>
                  </a:lnTo>
                  <a:close/>
                  <a:moveTo>
                    <a:pt x="0" y="9"/>
                  </a:moveTo>
                  <a:lnTo>
                    <a:pt x="0" y="9"/>
                  </a:lnTo>
                  <a:lnTo>
                    <a:pt x="2" y="7"/>
                  </a:lnTo>
                  <a:lnTo>
                    <a:pt x="3" y="6"/>
                  </a:lnTo>
                  <a:lnTo>
                    <a:pt x="3" y="7"/>
                  </a:lnTo>
                  <a:lnTo>
                    <a:pt x="2" y="9"/>
                  </a:lnTo>
                  <a:lnTo>
                    <a:pt x="0" y="9"/>
                  </a:lnTo>
                  <a:close/>
                  <a:moveTo>
                    <a:pt x="10" y="29"/>
                  </a:moveTo>
                  <a:lnTo>
                    <a:pt x="10" y="29"/>
                  </a:lnTo>
                  <a:lnTo>
                    <a:pt x="11" y="27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1" y="29"/>
                  </a:lnTo>
                  <a:lnTo>
                    <a:pt x="10" y="2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3" name="Freeform 512"/>
            <p:cNvSpPr>
              <a:spLocks/>
            </p:cNvSpPr>
            <p:nvPr/>
          </p:nvSpPr>
          <p:spPr bwMode="auto">
            <a:xfrm>
              <a:off x="4769" y="2236"/>
              <a:ext cx="104" cy="78"/>
            </a:xfrm>
            <a:custGeom>
              <a:avLst/>
              <a:gdLst>
                <a:gd name="T0" fmla="*/ 87 w 104"/>
                <a:gd name="T1" fmla="*/ 71 h 78"/>
                <a:gd name="T2" fmla="*/ 80 w 104"/>
                <a:gd name="T3" fmla="*/ 67 h 78"/>
                <a:gd name="T4" fmla="*/ 79 w 104"/>
                <a:gd name="T5" fmla="*/ 70 h 78"/>
                <a:gd name="T6" fmla="*/ 75 w 104"/>
                <a:gd name="T7" fmla="*/ 68 h 78"/>
                <a:gd name="T8" fmla="*/ 72 w 104"/>
                <a:gd name="T9" fmla="*/ 64 h 78"/>
                <a:gd name="T10" fmla="*/ 76 w 104"/>
                <a:gd name="T11" fmla="*/ 61 h 78"/>
                <a:gd name="T12" fmla="*/ 76 w 104"/>
                <a:gd name="T13" fmla="*/ 53 h 78"/>
                <a:gd name="T14" fmla="*/ 76 w 104"/>
                <a:gd name="T15" fmla="*/ 43 h 78"/>
                <a:gd name="T16" fmla="*/ 71 w 104"/>
                <a:gd name="T17" fmla="*/ 43 h 78"/>
                <a:gd name="T18" fmla="*/ 65 w 104"/>
                <a:gd name="T19" fmla="*/ 45 h 78"/>
                <a:gd name="T20" fmla="*/ 64 w 104"/>
                <a:gd name="T21" fmla="*/ 53 h 78"/>
                <a:gd name="T22" fmla="*/ 62 w 104"/>
                <a:gd name="T23" fmla="*/ 55 h 78"/>
                <a:gd name="T24" fmla="*/ 60 w 104"/>
                <a:gd name="T25" fmla="*/ 54 h 78"/>
                <a:gd name="T26" fmla="*/ 53 w 104"/>
                <a:gd name="T27" fmla="*/ 48 h 78"/>
                <a:gd name="T28" fmla="*/ 48 w 104"/>
                <a:gd name="T29" fmla="*/ 48 h 78"/>
                <a:gd name="T30" fmla="*/ 48 w 104"/>
                <a:gd name="T31" fmla="*/ 53 h 78"/>
                <a:gd name="T32" fmla="*/ 47 w 104"/>
                <a:gd name="T33" fmla="*/ 44 h 78"/>
                <a:gd name="T34" fmla="*/ 43 w 104"/>
                <a:gd name="T35" fmla="*/ 37 h 78"/>
                <a:gd name="T36" fmla="*/ 37 w 104"/>
                <a:gd name="T37" fmla="*/ 33 h 78"/>
                <a:gd name="T38" fmla="*/ 36 w 104"/>
                <a:gd name="T39" fmla="*/ 34 h 78"/>
                <a:gd name="T40" fmla="*/ 36 w 104"/>
                <a:gd name="T41" fmla="*/ 36 h 78"/>
                <a:gd name="T42" fmla="*/ 32 w 104"/>
                <a:gd name="T43" fmla="*/ 33 h 78"/>
                <a:gd name="T44" fmla="*/ 29 w 104"/>
                <a:gd name="T45" fmla="*/ 33 h 78"/>
                <a:gd name="T46" fmla="*/ 26 w 104"/>
                <a:gd name="T47" fmla="*/ 34 h 78"/>
                <a:gd name="T48" fmla="*/ 26 w 104"/>
                <a:gd name="T49" fmla="*/ 36 h 78"/>
                <a:gd name="T50" fmla="*/ 28 w 104"/>
                <a:gd name="T51" fmla="*/ 37 h 78"/>
                <a:gd name="T52" fmla="*/ 23 w 104"/>
                <a:gd name="T53" fmla="*/ 36 h 78"/>
                <a:gd name="T54" fmla="*/ 19 w 104"/>
                <a:gd name="T55" fmla="*/ 37 h 78"/>
                <a:gd name="T56" fmla="*/ 15 w 104"/>
                <a:gd name="T57" fmla="*/ 38 h 78"/>
                <a:gd name="T58" fmla="*/ 19 w 104"/>
                <a:gd name="T59" fmla="*/ 40 h 78"/>
                <a:gd name="T60" fmla="*/ 19 w 104"/>
                <a:gd name="T61" fmla="*/ 41 h 78"/>
                <a:gd name="T62" fmla="*/ 14 w 104"/>
                <a:gd name="T63" fmla="*/ 40 h 78"/>
                <a:gd name="T64" fmla="*/ 11 w 104"/>
                <a:gd name="T65" fmla="*/ 41 h 78"/>
                <a:gd name="T66" fmla="*/ 11 w 104"/>
                <a:gd name="T67" fmla="*/ 45 h 78"/>
                <a:gd name="T68" fmla="*/ 9 w 104"/>
                <a:gd name="T69" fmla="*/ 41 h 78"/>
                <a:gd name="T70" fmla="*/ 7 w 104"/>
                <a:gd name="T71" fmla="*/ 41 h 78"/>
                <a:gd name="T72" fmla="*/ 4 w 104"/>
                <a:gd name="T73" fmla="*/ 47 h 78"/>
                <a:gd name="T74" fmla="*/ 5 w 104"/>
                <a:gd name="T75" fmla="*/ 41 h 78"/>
                <a:gd name="T76" fmla="*/ 4 w 104"/>
                <a:gd name="T77" fmla="*/ 40 h 78"/>
                <a:gd name="T78" fmla="*/ 3 w 104"/>
                <a:gd name="T79" fmla="*/ 43 h 78"/>
                <a:gd name="T80" fmla="*/ 1 w 104"/>
                <a:gd name="T81" fmla="*/ 36 h 78"/>
                <a:gd name="T82" fmla="*/ 4 w 104"/>
                <a:gd name="T83" fmla="*/ 31 h 78"/>
                <a:gd name="T84" fmla="*/ 1 w 104"/>
                <a:gd name="T85" fmla="*/ 31 h 78"/>
                <a:gd name="T86" fmla="*/ 4 w 104"/>
                <a:gd name="T87" fmla="*/ 27 h 78"/>
                <a:gd name="T88" fmla="*/ 12 w 104"/>
                <a:gd name="T89" fmla="*/ 23 h 78"/>
                <a:gd name="T90" fmla="*/ 9 w 104"/>
                <a:gd name="T91" fmla="*/ 23 h 78"/>
                <a:gd name="T92" fmla="*/ 9 w 104"/>
                <a:gd name="T93" fmla="*/ 21 h 78"/>
                <a:gd name="T94" fmla="*/ 12 w 104"/>
                <a:gd name="T95" fmla="*/ 20 h 78"/>
                <a:gd name="T96" fmla="*/ 15 w 104"/>
                <a:gd name="T97" fmla="*/ 17 h 78"/>
                <a:gd name="T98" fmla="*/ 22 w 104"/>
                <a:gd name="T99" fmla="*/ 13 h 78"/>
                <a:gd name="T100" fmla="*/ 28 w 104"/>
                <a:gd name="T101" fmla="*/ 7 h 78"/>
                <a:gd name="T102" fmla="*/ 29 w 104"/>
                <a:gd name="T103" fmla="*/ 7 h 78"/>
                <a:gd name="T104" fmla="*/ 30 w 104"/>
                <a:gd name="T105" fmla="*/ 7 h 78"/>
                <a:gd name="T106" fmla="*/ 37 w 104"/>
                <a:gd name="T107" fmla="*/ 4 h 78"/>
                <a:gd name="T108" fmla="*/ 53 w 104"/>
                <a:gd name="T109" fmla="*/ 0 h 78"/>
                <a:gd name="T110" fmla="*/ 78 w 104"/>
                <a:gd name="T111" fmla="*/ 4 h 78"/>
                <a:gd name="T112" fmla="*/ 90 w 104"/>
                <a:gd name="T113" fmla="*/ 16 h 78"/>
                <a:gd name="T114" fmla="*/ 101 w 104"/>
                <a:gd name="T115" fmla="*/ 37 h 78"/>
                <a:gd name="T116" fmla="*/ 104 w 104"/>
                <a:gd name="T117" fmla="*/ 65 h 78"/>
                <a:gd name="T118" fmla="*/ 101 w 104"/>
                <a:gd name="T119" fmla="*/ 78 h 78"/>
                <a:gd name="T120" fmla="*/ 98 w 104"/>
                <a:gd name="T121" fmla="*/ 78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4"/>
                <a:gd name="T184" fmla="*/ 0 h 78"/>
                <a:gd name="T185" fmla="*/ 104 w 104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4" h="78">
                  <a:moveTo>
                    <a:pt x="98" y="78"/>
                  </a:moveTo>
                  <a:lnTo>
                    <a:pt x="94" y="77"/>
                  </a:lnTo>
                  <a:lnTo>
                    <a:pt x="92" y="75"/>
                  </a:lnTo>
                  <a:lnTo>
                    <a:pt x="89" y="74"/>
                  </a:lnTo>
                  <a:lnTo>
                    <a:pt x="87" y="71"/>
                  </a:lnTo>
                  <a:lnTo>
                    <a:pt x="86" y="70"/>
                  </a:lnTo>
                  <a:lnTo>
                    <a:pt x="83" y="68"/>
                  </a:lnTo>
                  <a:lnTo>
                    <a:pt x="82" y="67"/>
                  </a:lnTo>
                  <a:lnTo>
                    <a:pt x="80" y="67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3" y="65"/>
                  </a:lnTo>
                  <a:lnTo>
                    <a:pt x="72" y="65"/>
                  </a:lnTo>
                  <a:lnTo>
                    <a:pt x="72" y="64"/>
                  </a:lnTo>
                  <a:lnTo>
                    <a:pt x="73" y="64"/>
                  </a:lnTo>
                  <a:lnTo>
                    <a:pt x="75" y="63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6" y="58"/>
                  </a:lnTo>
                  <a:lnTo>
                    <a:pt x="76" y="57"/>
                  </a:lnTo>
                  <a:lnTo>
                    <a:pt x="76" y="55"/>
                  </a:lnTo>
                  <a:lnTo>
                    <a:pt x="76" y="53"/>
                  </a:lnTo>
                  <a:lnTo>
                    <a:pt x="76" y="51"/>
                  </a:lnTo>
                  <a:lnTo>
                    <a:pt x="76" y="48"/>
                  </a:lnTo>
                  <a:lnTo>
                    <a:pt x="76" y="47"/>
                  </a:lnTo>
                  <a:lnTo>
                    <a:pt x="76" y="44"/>
                  </a:lnTo>
                  <a:lnTo>
                    <a:pt x="76" y="43"/>
                  </a:lnTo>
                  <a:lnTo>
                    <a:pt x="75" y="40"/>
                  </a:lnTo>
                  <a:lnTo>
                    <a:pt x="73" y="40"/>
                  </a:lnTo>
                  <a:lnTo>
                    <a:pt x="72" y="41"/>
                  </a:lnTo>
                  <a:lnTo>
                    <a:pt x="71" y="43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6" y="45"/>
                  </a:lnTo>
                  <a:lnTo>
                    <a:pt x="65" y="45"/>
                  </a:lnTo>
                  <a:lnTo>
                    <a:pt x="65" y="47"/>
                  </a:lnTo>
                  <a:lnTo>
                    <a:pt x="64" y="48"/>
                  </a:lnTo>
                  <a:lnTo>
                    <a:pt x="64" y="50"/>
                  </a:lnTo>
                  <a:lnTo>
                    <a:pt x="64" y="51"/>
                  </a:lnTo>
                  <a:lnTo>
                    <a:pt x="64" y="53"/>
                  </a:lnTo>
                  <a:lnTo>
                    <a:pt x="64" y="54"/>
                  </a:lnTo>
                  <a:lnTo>
                    <a:pt x="62" y="55"/>
                  </a:lnTo>
                  <a:lnTo>
                    <a:pt x="61" y="55"/>
                  </a:lnTo>
                  <a:lnTo>
                    <a:pt x="60" y="55"/>
                  </a:lnTo>
                  <a:lnTo>
                    <a:pt x="60" y="54"/>
                  </a:lnTo>
                  <a:lnTo>
                    <a:pt x="58" y="53"/>
                  </a:lnTo>
                  <a:lnTo>
                    <a:pt x="57" y="51"/>
                  </a:lnTo>
                  <a:lnTo>
                    <a:pt x="55" y="50"/>
                  </a:lnTo>
                  <a:lnTo>
                    <a:pt x="54" y="50"/>
                  </a:lnTo>
                  <a:lnTo>
                    <a:pt x="53" y="48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7" y="51"/>
                  </a:lnTo>
                  <a:lnTo>
                    <a:pt x="47" y="50"/>
                  </a:lnTo>
                  <a:lnTo>
                    <a:pt x="47" y="47"/>
                  </a:lnTo>
                  <a:lnTo>
                    <a:pt x="47" y="44"/>
                  </a:lnTo>
                  <a:lnTo>
                    <a:pt x="47" y="43"/>
                  </a:lnTo>
                  <a:lnTo>
                    <a:pt x="47" y="41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3" y="37"/>
                  </a:lnTo>
                  <a:lnTo>
                    <a:pt x="41" y="36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7" y="33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7"/>
                  </a:lnTo>
                  <a:lnTo>
                    <a:pt x="29" y="38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3" y="33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8" y="26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9" y="6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7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2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4"/>
                  </a:lnTo>
                  <a:lnTo>
                    <a:pt x="85" y="6"/>
                  </a:lnTo>
                  <a:lnTo>
                    <a:pt x="87" y="9"/>
                  </a:lnTo>
                  <a:lnTo>
                    <a:pt x="89" y="11"/>
                  </a:lnTo>
                  <a:lnTo>
                    <a:pt x="90" y="16"/>
                  </a:lnTo>
                  <a:lnTo>
                    <a:pt x="93" y="20"/>
                  </a:lnTo>
                  <a:lnTo>
                    <a:pt x="94" y="24"/>
                  </a:lnTo>
                  <a:lnTo>
                    <a:pt x="97" y="28"/>
                  </a:lnTo>
                  <a:lnTo>
                    <a:pt x="100" y="33"/>
                  </a:lnTo>
                  <a:lnTo>
                    <a:pt x="101" y="37"/>
                  </a:lnTo>
                  <a:lnTo>
                    <a:pt x="103" y="43"/>
                  </a:lnTo>
                  <a:lnTo>
                    <a:pt x="103" y="48"/>
                  </a:lnTo>
                  <a:lnTo>
                    <a:pt x="104" y="54"/>
                  </a:lnTo>
                  <a:lnTo>
                    <a:pt x="104" y="60"/>
                  </a:lnTo>
                  <a:lnTo>
                    <a:pt x="104" y="65"/>
                  </a:lnTo>
                  <a:lnTo>
                    <a:pt x="104" y="71"/>
                  </a:lnTo>
                  <a:lnTo>
                    <a:pt x="103" y="77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98" y="7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4" name="Freeform 513"/>
            <p:cNvSpPr>
              <a:spLocks/>
            </p:cNvSpPr>
            <p:nvPr/>
          </p:nvSpPr>
          <p:spPr bwMode="auto">
            <a:xfrm>
              <a:off x="4769" y="2236"/>
              <a:ext cx="104" cy="78"/>
            </a:xfrm>
            <a:custGeom>
              <a:avLst/>
              <a:gdLst>
                <a:gd name="T0" fmla="*/ 87 w 104"/>
                <a:gd name="T1" fmla="*/ 71 h 78"/>
                <a:gd name="T2" fmla="*/ 80 w 104"/>
                <a:gd name="T3" fmla="*/ 67 h 78"/>
                <a:gd name="T4" fmla="*/ 79 w 104"/>
                <a:gd name="T5" fmla="*/ 70 h 78"/>
                <a:gd name="T6" fmla="*/ 75 w 104"/>
                <a:gd name="T7" fmla="*/ 68 h 78"/>
                <a:gd name="T8" fmla="*/ 72 w 104"/>
                <a:gd name="T9" fmla="*/ 64 h 78"/>
                <a:gd name="T10" fmla="*/ 76 w 104"/>
                <a:gd name="T11" fmla="*/ 61 h 78"/>
                <a:gd name="T12" fmla="*/ 76 w 104"/>
                <a:gd name="T13" fmla="*/ 53 h 78"/>
                <a:gd name="T14" fmla="*/ 76 w 104"/>
                <a:gd name="T15" fmla="*/ 43 h 78"/>
                <a:gd name="T16" fmla="*/ 71 w 104"/>
                <a:gd name="T17" fmla="*/ 43 h 78"/>
                <a:gd name="T18" fmla="*/ 65 w 104"/>
                <a:gd name="T19" fmla="*/ 45 h 78"/>
                <a:gd name="T20" fmla="*/ 64 w 104"/>
                <a:gd name="T21" fmla="*/ 53 h 78"/>
                <a:gd name="T22" fmla="*/ 62 w 104"/>
                <a:gd name="T23" fmla="*/ 55 h 78"/>
                <a:gd name="T24" fmla="*/ 60 w 104"/>
                <a:gd name="T25" fmla="*/ 54 h 78"/>
                <a:gd name="T26" fmla="*/ 53 w 104"/>
                <a:gd name="T27" fmla="*/ 48 h 78"/>
                <a:gd name="T28" fmla="*/ 48 w 104"/>
                <a:gd name="T29" fmla="*/ 48 h 78"/>
                <a:gd name="T30" fmla="*/ 48 w 104"/>
                <a:gd name="T31" fmla="*/ 53 h 78"/>
                <a:gd name="T32" fmla="*/ 47 w 104"/>
                <a:gd name="T33" fmla="*/ 44 h 78"/>
                <a:gd name="T34" fmla="*/ 43 w 104"/>
                <a:gd name="T35" fmla="*/ 37 h 78"/>
                <a:gd name="T36" fmla="*/ 37 w 104"/>
                <a:gd name="T37" fmla="*/ 33 h 78"/>
                <a:gd name="T38" fmla="*/ 36 w 104"/>
                <a:gd name="T39" fmla="*/ 34 h 78"/>
                <a:gd name="T40" fmla="*/ 36 w 104"/>
                <a:gd name="T41" fmla="*/ 36 h 78"/>
                <a:gd name="T42" fmla="*/ 32 w 104"/>
                <a:gd name="T43" fmla="*/ 33 h 78"/>
                <a:gd name="T44" fmla="*/ 29 w 104"/>
                <a:gd name="T45" fmla="*/ 33 h 78"/>
                <a:gd name="T46" fmla="*/ 26 w 104"/>
                <a:gd name="T47" fmla="*/ 34 h 78"/>
                <a:gd name="T48" fmla="*/ 26 w 104"/>
                <a:gd name="T49" fmla="*/ 36 h 78"/>
                <a:gd name="T50" fmla="*/ 28 w 104"/>
                <a:gd name="T51" fmla="*/ 37 h 78"/>
                <a:gd name="T52" fmla="*/ 23 w 104"/>
                <a:gd name="T53" fmla="*/ 36 h 78"/>
                <a:gd name="T54" fmla="*/ 19 w 104"/>
                <a:gd name="T55" fmla="*/ 37 h 78"/>
                <a:gd name="T56" fmla="*/ 15 w 104"/>
                <a:gd name="T57" fmla="*/ 38 h 78"/>
                <a:gd name="T58" fmla="*/ 19 w 104"/>
                <a:gd name="T59" fmla="*/ 40 h 78"/>
                <a:gd name="T60" fmla="*/ 19 w 104"/>
                <a:gd name="T61" fmla="*/ 41 h 78"/>
                <a:gd name="T62" fmla="*/ 14 w 104"/>
                <a:gd name="T63" fmla="*/ 40 h 78"/>
                <a:gd name="T64" fmla="*/ 11 w 104"/>
                <a:gd name="T65" fmla="*/ 41 h 78"/>
                <a:gd name="T66" fmla="*/ 11 w 104"/>
                <a:gd name="T67" fmla="*/ 45 h 78"/>
                <a:gd name="T68" fmla="*/ 9 w 104"/>
                <a:gd name="T69" fmla="*/ 41 h 78"/>
                <a:gd name="T70" fmla="*/ 7 w 104"/>
                <a:gd name="T71" fmla="*/ 41 h 78"/>
                <a:gd name="T72" fmla="*/ 4 w 104"/>
                <a:gd name="T73" fmla="*/ 47 h 78"/>
                <a:gd name="T74" fmla="*/ 5 w 104"/>
                <a:gd name="T75" fmla="*/ 41 h 78"/>
                <a:gd name="T76" fmla="*/ 4 w 104"/>
                <a:gd name="T77" fmla="*/ 40 h 78"/>
                <a:gd name="T78" fmla="*/ 3 w 104"/>
                <a:gd name="T79" fmla="*/ 43 h 78"/>
                <a:gd name="T80" fmla="*/ 1 w 104"/>
                <a:gd name="T81" fmla="*/ 36 h 78"/>
                <a:gd name="T82" fmla="*/ 4 w 104"/>
                <a:gd name="T83" fmla="*/ 31 h 78"/>
                <a:gd name="T84" fmla="*/ 1 w 104"/>
                <a:gd name="T85" fmla="*/ 31 h 78"/>
                <a:gd name="T86" fmla="*/ 4 w 104"/>
                <a:gd name="T87" fmla="*/ 27 h 78"/>
                <a:gd name="T88" fmla="*/ 12 w 104"/>
                <a:gd name="T89" fmla="*/ 23 h 78"/>
                <a:gd name="T90" fmla="*/ 9 w 104"/>
                <a:gd name="T91" fmla="*/ 23 h 78"/>
                <a:gd name="T92" fmla="*/ 9 w 104"/>
                <a:gd name="T93" fmla="*/ 21 h 78"/>
                <a:gd name="T94" fmla="*/ 12 w 104"/>
                <a:gd name="T95" fmla="*/ 20 h 78"/>
                <a:gd name="T96" fmla="*/ 15 w 104"/>
                <a:gd name="T97" fmla="*/ 17 h 78"/>
                <a:gd name="T98" fmla="*/ 22 w 104"/>
                <a:gd name="T99" fmla="*/ 13 h 78"/>
                <a:gd name="T100" fmla="*/ 28 w 104"/>
                <a:gd name="T101" fmla="*/ 7 h 78"/>
                <a:gd name="T102" fmla="*/ 29 w 104"/>
                <a:gd name="T103" fmla="*/ 7 h 78"/>
                <a:gd name="T104" fmla="*/ 30 w 104"/>
                <a:gd name="T105" fmla="*/ 7 h 78"/>
                <a:gd name="T106" fmla="*/ 37 w 104"/>
                <a:gd name="T107" fmla="*/ 4 h 78"/>
                <a:gd name="T108" fmla="*/ 53 w 104"/>
                <a:gd name="T109" fmla="*/ 0 h 78"/>
                <a:gd name="T110" fmla="*/ 78 w 104"/>
                <a:gd name="T111" fmla="*/ 4 h 78"/>
                <a:gd name="T112" fmla="*/ 90 w 104"/>
                <a:gd name="T113" fmla="*/ 16 h 78"/>
                <a:gd name="T114" fmla="*/ 101 w 104"/>
                <a:gd name="T115" fmla="*/ 37 h 78"/>
                <a:gd name="T116" fmla="*/ 104 w 104"/>
                <a:gd name="T117" fmla="*/ 65 h 78"/>
                <a:gd name="T118" fmla="*/ 101 w 104"/>
                <a:gd name="T119" fmla="*/ 78 h 78"/>
                <a:gd name="T120" fmla="*/ 98 w 104"/>
                <a:gd name="T121" fmla="*/ 78 h 78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04"/>
                <a:gd name="T184" fmla="*/ 0 h 78"/>
                <a:gd name="T185" fmla="*/ 104 w 104"/>
                <a:gd name="T186" fmla="*/ 78 h 78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04" h="78">
                  <a:moveTo>
                    <a:pt x="98" y="78"/>
                  </a:moveTo>
                  <a:lnTo>
                    <a:pt x="94" y="77"/>
                  </a:lnTo>
                  <a:lnTo>
                    <a:pt x="92" y="75"/>
                  </a:lnTo>
                  <a:lnTo>
                    <a:pt x="89" y="74"/>
                  </a:lnTo>
                  <a:lnTo>
                    <a:pt x="87" y="71"/>
                  </a:lnTo>
                  <a:lnTo>
                    <a:pt x="86" y="70"/>
                  </a:lnTo>
                  <a:lnTo>
                    <a:pt x="83" y="68"/>
                  </a:lnTo>
                  <a:lnTo>
                    <a:pt x="82" y="67"/>
                  </a:lnTo>
                  <a:lnTo>
                    <a:pt x="80" y="67"/>
                  </a:lnTo>
                  <a:lnTo>
                    <a:pt x="79" y="67"/>
                  </a:lnTo>
                  <a:lnTo>
                    <a:pt x="79" y="68"/>
                  </a:lnTo>
                  <a:lnTo>
                    <a:pt x="79" y="70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5" y="68"/>
                  </a:lnTo>
                  <a:lnTo>
                    <a:pt x="73" y="67"/>
                  </a:lnTo>
                  <a:lnTo>
                    <a:pt x="73" y="65"/>
                  </a:lnTo>
                  <a:lnTo>
                    <a:pt x="72" y="65"/>
                  </a:lnTo>
                  <a:lnTo>
                    <a:pt x="72" y="64"/>
                  </a:lnTo>
                  <a:lnTo>
                    <a:pt x="73" y="64"/>
                  </a:lnTo>
                  <a:lnTo>
                    <a:pt x="75" y="63"/>
                  </a:lnTo>
                  <a:lnTo>
                    <a:pt x="76" y="61"/>
                  </a:lnTo>
                  <a:lnTo>
                    <a:pt x="76" y="60"/>
                  </a:lnTo>
                  <a:lnTo>
                    <a:pt x="76" y="58"/>
                  </a:lnTo>
                  <a:lnTo>
                    <a:pt x="76" y="57"/>
                  </a:lnTo>
                  <a:lnTo>
                    <a:pt x="76" y="55"/>
                  </a:lnTo>
                  <a:lnTo>
                    <a:pt x="76" y="53"/>
                  </a:lnTo>
                  <a:lnTo>
                    <a:pt x="76" y="51"/>
                  </a:lnTo>
                  <a:lnTo>
                    <a:pt x="76" y="48"/>
                  </a:lnTo>
                  <a:lnTo>
                    <a:pt x="76" y="47"/>
                  </a:lnTo>
                  <a:lnTo>
                    <a:pt x="76" y="44"/>
                  </a:lnTo>
                  <a:lnTo>
                    <a:pt x="76" y="43"/>
                  </a:lnTo>
                  <a:lnTo>
                    <a:pt x="75" y="40"/>
                  </a:lnTo>
                  <a:lnTo>
                    <a:pt x="73" y="40"/>
                  </a:lnTo>
                  <a:lnTo>
                    <a:pt x="72" y="41"/>
                  </a:lnTo>
                  <a:lnTo>
                    <a:pt x="71" y="43"/>
                  </a:lnTo>
                  <a:lnTo>
                    <a:pt x="69" y="44"/>
                  </a:lnTo>
                  <a:lnTo>
                    <a:pt x="68" y="44"/>
                  </a:lnTo>
                  <a:lnTo>
                    <a:pt x="66" y="45"/>
                  </a:lnTo>
                  <a:lnTo>
                    <a:pt x="65" y="45"/>
                  </a:lnTo>
                  <a:lnTo>
                    <a:pt x="65" y="47"/>
                  </a:lnTo>
                  <a:lnTo>
                    <a:pt x="64" y="48"/>
                  </a:lnTo>
                  <a:lnTo>
                    <a:pt x="64" y="50"/>
                  </a:lnTo>
                  <a:lnTo>
                    <a:pt x="64" y="51"/>
                  </a:lnTo>
                  <a:lnTo>
                    <a:pt x="64" y="53"/>
                  </a:lnTo>
                  <a:lnTo>
                    <a:pt x="64" y="54"/>
                  </a:lnTo>
                  <a:lnTo>
                    <a:pt x="62" y="55"/>
                  </a:lnTo>
                  <a:lnTo>
                    <a:pt x="61" y="55"/>
                  </a:lnTo>
                  <a:lnTo>
                    <a:pt x="60" y="55"/>
                  </a:lnTo>
                  <a:lnTo>
                    <a:pt x="60" y="54"/>
                  </a:lnTo>
                  <a:lnTo>
                    <a:pt x="58" y="53"/>
                  </a:lnTo>
                  <a:lnTo>
                    <a:pt x="57" y="51"/>
                  </a:lnTo>
                  <a:lnTo>
                    <a:pt x="55" y="50"/>
                  </a:lnTo>
                  <a:lnTo>
                    <a:pt x="54" y="50"/>
                  </a:lnTo>
                  <a:lnTo>
                    <a:pt x="53" y="48"/>
                  </a:lnTo>
                  <a:lnTo>
                    <a:pt x="51" y="48"/>
                  </a:lnTo>
                  <a:lnTo>
                    <a:pt x="50" y="48"/>
                  </a:lnTo>
                  <a:lnTo>
                    <a:pt x="50" y="47"/>
                  </a:lnTo>
                  <a:lnTo>
                    <a:pt x="48" y="48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8" y="53"/>
                  </a:lnTo>
                  <a:lnTo>
                    <a:pt x="50" y="53"/>
                  </a:lnTo>
                  <a:lnTo>
                    <a:pt x="47" y="51"/>
                  </a:lnTo>
                  <a:lnTo>
                    <a:pt x="47" y="50"/>
                  </a:lnTo>
                  <a:lnTo>
                    <a:pt x="47" y="47"/>
                  </a:lnTo>
                  <a:lnTo>
                    <a:pt x="47" y="44"/>
                  </a:lnTo>
                  <a:lnTo>
                    <a:pt x="47" y="43"/>
                  </a:lnTo>
                  <a:lnTo>
                    <a:pt x="47" y="41"/>
                  </a:lnTo>
                  <a:lnTo>
                    <a:pt x="47" y="38"/>
                  </a:lnTo>
                  <a:lnTo>
                    <a:pt x="46" y="38"/>
                  </a:lnTo>
                  <a:lnTo>
                    <a:pt x="43" y="37"/>
                  </a:lnTo>
                  <a:lnTo>
                    <a:pt x="41" y="36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3"/>
                  </a:lnTo>
                  <a:lnTo>
                    <a:pt x="37" y="33"/>
                  </a:lnTo>
                  <a:lnTo>
                    <a:pt x="36" y="31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7" y="34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4" y="34"/>
                  </a:lnTo>
                  <a:lnTo>
                    <a:pt x="34" y="33"/>
                  </a:lnTo>
                  <a:lnTo>
                    <a:pt x="33" y="33"/>
                  </a:lnTo>
                  <a:lnTo>
                    <a:pt x="32" y="33"/>
                  </a:lnTo>
                  <a:lnTo>
                    <a:pt x="30" y="33"/>
                  </a:lnTo>
                  <a:lnTo>
                    <a:pt x="29" y="33"/>
                  </a:lnTo>
                  <a:lnTo>
                    <a:pt x="28" y="33"/>
                  </a:lnTo>
                  <a:lnTo>
                    <a:pt x="26" y="33"/>
                  </a:lnTo>
                  <a:lnTo>
                    <a:pt x="26" y="34"/>
                  </a:lnTo>
                  <a:lnTo>
                    <a:pt x="25" y="34"/>
                  </a:lnTo>
                  <a:lnTo>
                    <a:pt x="26" y="34"/>
                  </a:lnTo>
                  <a:lnTo>
                    <a:pt x="26" y="36"/>
                  </a:lnTo>
                  <a:lnTo>
                    <a:pt x="28" y="36"/>
                  </a:lnTo>
                  <a:lnTo>
                    <a:pt x="28" y="37"/>
                  </a:lnTo>
                  <a:lnTo>
                    <a:pt x="29" y="38"/>
                  </a:lnTo>
                  <a:lnTo>
                    <a:pt x="28" y="37"/>
                  </a:lnTo>
                  <a:lnTo>
                    <a:pt x="26" y="37"/>
                  </a:lnTo>
                  <a:lnTo>
                    <a:pt x="26" y="36"/>
                  </a:lnTo>
                  <a:lnTo>
                    <a:pt x="25" y="36"/>
                  </a:lnTo>
                  <a:lnTo>
                    <a:pt x="23" y="36"/>
                  </a:lnTo>
                  <a:lnTo>
                    <a:pt x="22" y="36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8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1" y="41"/>
                  </a:lnTo>
                  <a:lnTo>
                    <a:pt x="21" y="43"/>
                  </a:lnTo>
                  <a:lnTo>
                    <a:pt x="19" y="41"/>
                  </a:lnTo>
                  <a:lnTo>
                    <a:pt x="18" y="41"/>
                  </a:lnTo>
                  <a:lnTo>
                    <a:pt x="16" y="41"/>
                  </a:lnTo>
                  <a:lnTo>
                    <a:pt x="15" y="41"/>
                  </a:lnTo>
                  <a:lnTo>
                    <a:pt x="14" y="41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1" y="40"/>
                  </a:lnTo>
                  <a:lnTo>
                    <a:pt x="11" y="41"/>
                  </a:lnTo>
                  <a:lnTo>
                    <a:pt x="11" y="43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2" y="47"/>
                  </a:lnTo>
                  <a:lnTo>
                    <a:pt x="11" y="45"/>
                  </a:lnTo>
                  <a:lnTo>
                    <a:pt x="9" y="44"/>
                  </a:lnTo>
                  <a:lnTo>
                    <a:pt x="9" y="43"/>
                  </a:lnTo>
                  <a:lnTo>
                    <a:pt x="9" y="41"/>
                  </a:lnTo>
                  <a:lnTo>
                    <a:pt x="8" y="40"/>
                  </a:lnTo>
                  <a:lnTo>
                    <a:pt x="7" y="40"/>
                  </a:lnTo>
                  <a:lnTo>
                    <a:pt x="7" y="41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5" y="45"/>
                  </a:lnTo>
                  <a:lnTo>
                    <a:pt x="4" y="47"/>
                  </a:lnTo>
                  <a:lnTo>
                    <a:pt x="4" y="45"/>
                  </a:lnTo>
                  <a:lnTo>
                    <a:pt x="5" y="44"/>
                  </a:lnTo>
                  <a:lnTo>
                    <a:pt x="5" y="43"/>
                  </a:lnTo>
                  <a:lnTo>
                    <a:pt x="5" y="41"/>
                  </a:lnTo>
                  <a:lnTo>
                    <a:pt x="5" y="40"/>
                  </a:lnTo>
                  <a:lnTo>
                    <a:pt x="4" y="40"/>
                  </a:lnTo>
                  <a:lnTo>
                    <a:pt x="3" y="41"/>
                  </a:lnTo>
                  <a:lnTo>
                    <a:pt x="3" y="43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1" y="36"/>
                  </a:lnTo>
                  <a:lnTo>
                    <a:pt x="1" y="34"/>
                  </a:lnTo>
                  <a:lnTo>
                    <a:pt x="3" y="33"/>
                  </a:lnTo>
                  <a:lnTo>
                    <a:pt x="4" y="31"/>
                  </a:lnTo>
                  <a:lnTo>
                    <a:pt x="3" y="31"/>
                  </a:lnTo>
                  <a:lnTo>
                    <a:pt x="3" y="30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4" y="27"/>
                  </a:lnTo>
                  <a:lnTo>
                    <a:pt x="5" y="26"/>
                  </a:lnTo>
                  <a:lnTo>
                    <a:pt x="8" y="26"/>
                  </a:lnTo>
                  <a:lnTo>
                    <a:pt x="9" y="24"/>
                  </a:lnTo>
                  <a:lnTo>
                    <a:pt x="11" y="24"/>
                  </a:lnTo>
                  <a:lnTo>
                    <a:pt x="12" y="23"/>
                  </a:lnTo>
                  <a:lnTo>
                    <a:pt x="11" y="23"/>
                  </a:lnTo>
                  <a:lnTo>
                    <a:pt x="9" y="23"/>
                  </a:lnTo>
                  <a:lnTo>
                    <a:pt x="8" y="23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2" y="20"/>
                  </a:lnTo>
                  <a:lnTo>
                    <a:pt x="12" y="19"/>
                  </a:lnTo>
                  <a:lnTo>
                    <a:pt x="14" y="19"/>
                  </a:lnTo>
                  <a:lnTo>
                    <a:pt x="14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19" y="14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3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6" y="9"/>
                  </a:lnTo>
                  <a:lnTo>
                    <a:pt x="28" y="7"/>
                  </a:lnTo>
                  <a:lnTo>
                    <a:pt x="29" y="6"/>
                  </a:lnTo>
                  <a:lnTo>
                    <a:pt x="30" y="4"/>
                  </a:lnTo>
                  <a:lnTo>
                    <a:pt x="30" y="6"/>
                  </a:lnTo>
                  <a:lnTo>
                    <a:pt x="29" y="6"/>
                  </a:lnTo>
                  <a:lnTo>
                    <a:pt x="29" y="7"/>
                  </a:lnTo>
                  <a:lnTo>
                    <a:pt x="30" y="7"/>
                  </a:lnTo>
                  <a:lnTo>
                    <a:pt x="32" y="6"/>
                  </a:lnTo>
                  <a:lnTo>
                    <a:pt x="33" y="6"/>
                  </a:lnTo>
                  <a:lnTo>
                    <a:pt x="34" y="4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40" y="3"/>
                  </a:lnTo>
                  <a:lnTo>
                    <a:pt x="41" y="3"/>
                  </a:lnTo>
                  <a:lnTo>
                    <a:pt x="43" y="3"/>
                  </a:lnTo>
                  <a:lnTo>
                    <a:pt x="47" y="0"/>
                  </a:lnTo>
                  <a:lnTo>
                    <a:pt x="53" y="0"/>
                  </a:lnTo>
                  <a:lnTo>
                    <a:pt x="57" y="0"/>
                  </a:lnTo>
                  <a:lnTo>
                    <a:pt x="62" y="1"/>
                  </a:lnTo>
                  <a:lnTo>
                    <a:pt x="68" y="3"/>
                  </a:lnTo>
                  <a:lnTo>
                    <a:pt x="73" y="3"/>
                  </a:lnTo>
                  <a:lnTo>
                    <a:pt x="78" y="4"/>
                  </a:lnTo>
                  <a:lnTo>
                    <a:pt x="82" y="4"/>
                  </a:lnTo>
                  <a:lnTo>
                    <a:pt x="85" y="6"/>
                  </a:lnTo>
                  <a:lnTo>
                    <a:pt x="87" y="9"/>
                  </a:lnTo>
                  <a:lnTo>
                    <a:pt x="89" y="11"/>
                  </a:lnTo>
                  <a:lnTo>
                    <a:pt x="90" y="16"/>
                  </a:lnTo>
                  <a:lnTo>
                    <a:pt x="93" y="20"/>
                  </a:lnTo>
                  <a:lnTo>
                    <a:pt x="94" y="24"/>
                  </a:lnTo>
                  <a:lnTo>
                    <a:pt x="97" y="28"/>
                  </a:lnTo>
                  <a:lnTo>
                    <a:pt x="100" y="33"/>
                  </a:lnTo>
                  <a:lnTo>
                    <a:pt x="101" y="37"/>
                  </a:lnTo>
                  <a:lnTo>
                    <a:pt x="103" y="43"/>
                  </a:lnTo>
                  <a:lnTo>
                    <a:pt x="103" y="48"/>
                  </a:lnTo>
                  <a:lnTo>
                    <a:pt x="104" y="54"/>
                  </a:lnTo>
                  <a:lnTo>
                    <a:pt x="104" y="60"/>
                  </a:lnTo>
                  <a:lnTo>
                    <a:pt x="104" y="65"/>
                  </a:lnTo>
                  <a:lnTo>
                    <a:pt x="104" y="71"/>
                  </a:lnTo>
                  <a:lnTo>
                    <a:pt x="103" y="77"/>
                  </a:lnTo>
                  <a:lnTo>
                    <a:pt x="101" y="78"/>
                  </a:lnTo>
                  <a:lnTo>
                    <a:pt x="100" y="78"/>
                  </a:lnTo>
                  <a:lnTo>
                    <a:pt x="98" y="78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5" name="Freeform 514"/>
            <p:cNvSpPr>
              <a:spLocks noEditPoints="1"/>
            </p:cNvSpPr>
            <p:nvPr/>
          </p:nvSpPr>
          <p:spPr bwMode="auto">
            <a:xfrm>
              <a:off x="4731" y="2573"/>
              <a:ext cx="27" cy="27"/>
            </a:xfrm>
            <a:custGeom>
              <a:avLst/>
              <a:gdLst>
                <a:gd name="T0" fmla="*/ 24 w 27"/>
                <a:gd name="T1" fmla="*/ 2 h 27"/>
                <a:gd name="T2" fmla="*/ 24 w 27"/>
                <a:gd name="T3" fmla="*/ 5 h 27"/>
                <a:gd name="T4" fmla="*/ 22 w 27"/>
                <a:gd name="T5" fmla="*/ 8 h 27"/>
                <a:gd name="T6" fmla="*/ 21 w 27"/>
                <a:gd name="T7" fmla="*/ 11 h 27"/>
                <a:gd name="T8" fmla="*/ 20 w 27"/>
                <a:gd name="T9" fmla="*/ 12 h 27"/>
                <a:gd name="T10" fmla="*/ 20 w 27"/>
                <a:gd name="T11" fmla="*/ 15 h 27"/>
                <a:gd name="T12" fmla="*/ 18 w 27"/>
                <a:gd name="T13" fmla="*/ 17 h 27"/>
                <a:gd name="T14" fmla="*/ 17 w 27"/>
                <a:gd name="T15" fmla="*/ 18 h 27"/>
                <a:gd name="T16" fmla="*/ 17 w 27"/>
                <a:gd name="T17" fmla="*/ 19 h 27"/>
                <a:gd name="T18" fmla="*/ 15 w 27"/>
                <a:gd name="T19" fmla="*/ 21 h 27"/>
                <a:gd name="T20" fmla="*/ 15 w 27"/>
                <a:gd name="T21" fmla="*/ 21 h 27"/>
                <a:gd name="T22" fmla="*/ 17 w 27"/>
                <a:gd name="T23" fmla="*/ 21 h 27"/>
                <a:gd name="T24" fmla="*/ 17 w 27"/>
                <a:gd name="T25" fmla="*/ 22 h 27"/>
                <a:gd name="T26" fmla="*/ 15 w 27"/>
                <a:gd name="T27" fmla="*/ 24 h 27"/>
                <a:gd name="T28" fmla="*/ 14 w 27"/>
                <a:gd name="T29" fmla="*/ 25 h 27"/>
                <a:gd name="T30" fmla="*/ 13 w 27"/>
                <a:gd name="T31" fmla="*/ 27 h 27"/>
                <a:gd name="T32" fmla="*/ 13 w 27"/>
                <a:gd name="T33" fmla="*/ 27 h 27"/>
                <a:gd name="T34" fmla="*/ 14 w 27"/>
                <a:gd name="T35" fmla="*/ 27 h 27"/>
                <a:gd name="T36" fmla="*/ 14 w 27"/>
                <a:gd name="T37" fmla="*/ 27 h 27"/>
                <a:gd name="T38" fmla="*/ 15 w 27"/>
                <a:gd name="T39" fmla="*/ 27 h 27"/>
                <a:gd name="T40" fmla="*/ 17 w 27"/>
                <a:gd name="T41" fmla="*/ 25 h 27"/>
                <a:gd name="T42" fmla="*/ 18 w 27"/>
                <a:gd name="T43" fmla="*/ 24 h 27"/>
                <a:gd name="T44" fmla="*/ 20 w 27"/>
                <a:gd name="T45" fmla="*/ 21 h 27"/>
                <a:gd name="T46" fmla="*/ 20 w 27"/>
                <a:gd name="T47" fmla="*/ 19 h 27"/>
                <a:gd name="T48" fmla="*/ 20 w 27"/>
                <a:gd name="T49" fmla="*/ 17 h 27"/>
                <a:gd name="T50" fmla="*/ 21 w 27"/>
                <a:gd name="T51" fmla="*/ 15 h 27"/>
                <a:gd name="T52" fmla="*/ 22 w 27"/>
                <a:gd name="T53" fmla="*/ 14 h 27"/>
                <a:gd name="T54" fmla="*/ 22 w 27"/>
                <a:gd name="T55" fmla="*/ 12 h 27"/>
                <a:gd name="T56" fmla="*/ 24 w 27"/>
                <a:gd name="T57" fmla="*/ 11 h 27"/>
                <a:gd name="T58" fmla="*/ 25 w 27"/>
                <a:gd name="T59" fmla="*/ 8 h 27"/>
                <a:gd name="T60" fmla="*/ 25 w 27"/>
                <a:gd name="T61" fmla="*/ 7 h 27"/>
                <a:gd name="T62" fmla="*/ 27 w 27"/>
                <a:gd name="T63" fmla="*/ 5 h 27"/>
                <a:gd name="T64" fmla="*/ 27 w 27"/>
                <a:gd name="T65" fmla="*/ 4 h 27"/>
                <a:gd name="T66" fmla="*/ 25 w 27"/>
                <a:gd name="T67" fmla="*/ 2 h 27"/>
                <a:gd name="T68" fmla="*/ 25 w 27"/>
                <a:gd name="T69" fmla="*/ 2 h 27"/>
                <a:gd name="T70" fmla="*/ 24 w 27"/>
                <a:gd name="T71" fmla="*/ 1 h 27"/>
                <a:gd name="T72" fmla="*/ 4 w 27"/>
                <a:gd name="T73" fmla="*/ 1 h 27"/>
                <a:gd name="T74" fmla="*/ 3 w 27"/>
                <a:gd name="T75" fmla="*/ 2 h 27"/>
                <a:gd name="T76" fmla="*/ 2 w 27"/>
                <a:gd name="T77" fmla="*/ 5 h 27"/>
                <a:gd name="T78" fmla="*/ 0 w 27"/>
                <a:gd name="T79" fmla="*/ 8 h 27"/>
                <a:gd name="T80" fmla="*/ 0 w 27"/>
                <a:gd name="T81" fmla="*/ 11 h 27"/>
                <a:gd name="T82" fmla="*/ 3 w 27"/>
                <a:gd name="T83" fmla="*/ 11 h 27"/>
                <a:gd name="T84" fmla="*/ 7 w 27"/>
                <a:gd name="T85" fmla="*/ 11 h 27"/>
                <a:gd name="T86" fmla="*/ 10 w 27"/>
                <a:gd name="T87" fmla="*/ 11 h 27"/>
                <a:gd name="T88" fmla="*/ 13 w 27"/>
                <a:gd name="T89" fmla="*/ 11 h 27"/>
                <a:gd name="T90" fmla="*/ 13 w 27"/>
                <a:gd name="T91" fmla="*/ 8 h 27"/>
                <a:gd name="T92" fmla="*/ 13 w 27"/>
                <a:gd name="T93" fmla="*/ 5 h 27"/>
                <a:gd name="T94" fmla="*/ 14 w 27"/>
                <a:gd name="T95" fmla="*/ 4 h 27"/>
                <a:gd name="T96" fmla="*/ 14 w 27"/>
                <a:gd name="T97" fmla="*/ 2 h 27"/>
                <a:gd name="T98" fmla="*/ 14 w 27"/>
                <a:gd name="T99" fmla="*/ 2 h 27"/>
                <a:gd name="T100" fmla="*/ 13 w 27"/>
                <a:gd name="T101" fmla="*/ 4 h 27"/>
                <a:gd name="T102" fmla="*/ 11 w 27"/>
                <a:gd name="T103" fmla="*/ 5 h 27"/>
                <a:gd name="T104" fmla="*/ 10 w 27"/>
                <a:gd name="T105" fmla="*/ 7 h 27"/>
                <a:gd name="T106" fmla="*/ 7 w 27"/>
                <a:gd name="T107" fmla="*/ 10 h 27"/>
                <a:gd name="T108" fmla="*/ 6 w 27"/>
                <a:gd name="T109" fmla="*/ 11 h 27"/>
                <a:gd name="T110" fmla="*/ 4 w 27"/>
                <a:gd name="T111" fmla="*/ 10 h 27"/>
                <a:gd name="T112" fmla="*/ 2 w 27"/>
                <a:gd name="T113" fmla="*/ 8 h 27"/>
                <a:gd name="T114" fmla="*/ 2 w 27"/>
                <a:gd name="T115" fmla="*/ 7 h 27"/>
                <a:gd name="T116" fmla="*/ 2 w 27"/>
                <a:gd name="T117" fmla="*/ 5 h 27"/>
                <a:gd name="T118" fmla="*/ 3 w 27"/>
                <a:gd name="T119" fmla="*/ 2 h 27"/>
                <a:gd name="T120" fmla="*/ 4 w 27"/>
                <a:gd name="T121" fmla="*/ 1 h 2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27"/>
                <a:gd name="T184" fmla="*/ 0 h 27"/>
                <a:gd name="T185" fmla="*/ 27 w 27"/>
                <a:gd name="T186" fmla="*/ 27 h 2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27" h="27">
                  <a:moveTo>
                    <a:pt x="24" y="0"/>
                  </a:moveTo>
                  <a:lnTo>
                    <a:pt x="24" y="2"/>
                  </a:lnTo>
                  <a:lnTo>
                    <a:pt x="24" y="4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2" y="8"/>
                  </a:lnTo>
                  <a:lnTo>
                    <a:pt x="21" y="10"/>
                  </a:lnTo>
                  <a:lnTo>
                    <a:pt x="21" y="11"/>
                  </a:lnTo>
                  <a:lnTo>
                    <a:pt x="20" y="11"/>
                  </a:lnTo>
                  <a:lnTo>
                    <a:pt x="20" y="12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8" y="17"/>
                  </a:lnTo>
                  <a:lnTo>
                    <a:pt x="18" y="18"/>
                  </a:lnTo>
                  <a:lnTo>
                    <a:pt x="17" y="18"/>
                  </a:lnTo>
                  <a:lnTo>
                    <a:pt x="17" y="19"/>
                  </a:lnTo>
                  <a:lnTo>
                    <a:pt x="15" y="21"/>
                  </a:lnTo>
                  <a:lnTo>
                    <a:pt x="17" y="21"/>
                  </a:lnTo>
                  <a:lnTo>
                    <a:pt x="17" y="22"/>
                  </a:lnTo>
                  <a:lnTo>
                    <a:pt x="15" y="24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7"/>
                  </a:lnTo>
                  <a:lnTo>
                    <a:pt x="13" y="25"/>
                  </a:lnTo>
                  <a:lnTo>
                    <a:pt x="13" y="27"/>
                  </a:lnTo>
                  <a:lnTo>
                    <a:pt x="14" y="27"/>
                  </a:lnTo>
                  <a:lnTo>
                    <a:pt x="15" y="27"/>
                  </a:lnTo>
                  <a:lnTo>
                    <a:pt x="17" y="25"/>
                  </a:lnTo>
                  <a:lnTo>
                    <a:pt x="18" y="24"/>
                  </a:lnTo>
                  <a:lnTo>
                    <a:pt x="18" y="22"/>
                  </a:lnTo>
                  <a:lnTo>
                    <a:pt x="20" y="21"/>
                  </a:lnTo>
                  <a:lnTo>
                    <a:pt x="20" y="19"/>
                  </a:lnTo>
                  <a:lnTo>
                    <a:pt x="20" y="18"/>
                  </a:lnTo>
                  <a:lnTo>
                    <a:pt x="20" y="17"/>
                  </a:lnTo>
                  <a:lnTo>
                    <a:pt x="21" y="17"/>
                  </a:lnTo>
                  <a:lnTo>
                    <a:pt x="21" y="15"/>
                  </a:lnTo>
                  <a:lnTo>
                    <a:pt x="22" y="14"/>
                  </a:lnTo>
                  <a:lnTo>
                    <a:pt x="22" y="12"/>
                  </a:lnTo>
                  <a:lnTo>
                    <a:pt x="24" y="11"/>
                  </a:lnTo>
                  <a:lnTo>
                    <a:pt x="24" y="10"/>
                  </a:lnTo>
                  <a:lnTo>
                    <a:pt x="25" y="8"/>
                  </a:lnTo>
                  <a:lnTo>
                    <a:pt x="25" y="7"/>
                  </a:lnTo>
                  <a:lnTo>
                    <a:pt x="27" y="7"/>
                  </a:lnTo>
                  <a:lnTo>
                    <a:pt x="27" y="5"/>
                  </a:lnTo>
                  <a:lnTo>
                    <a:pt x="27" y="4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4" y="1"/>
                  </a:lnTo>
                  <a:lnTo>
                    <a:pt x="24" y="0"/>
                  </a:lnTo>
                  <a:close/>
                  <a:moveTo>
                    <a:pt x="4" y="1"/>
                  </a:moveTo>
                  <a:lnTo>
                    <a:pt x="3" y="1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3" y="11"/>
                  </a:lnTo>
                  <a:lnTo>
                    <a:pt x="4" y="11"/>
                  </a:lnTo>
                  <a:lnTo>
                    <a:pt x="7" y="11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4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3" y="4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7"/>
                  </a:lnTo>
                  <a:lnTo>
                    <a:pt x="10" y="7"/>
                  </a:lnTo>
                  <a:lnTo>
                    <a:pt x="9" y="8"/>
                  </a:lnTo>
                  <a:lnTo>
                    <a:pt x="7" y="10"/>
                  </a:lnTo>
                  <a:lnTo>
                    <a:pt x="6" y="11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D7A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6" name="Freeform 515"/>
            <p:cNvSpPr>
              <a:spLocks noEditPoints="1"/>
            </p:cNvSpPr>
            <p:nvPr/>
          </p:nvSpPr>
          <p:spPr bwMode="auto">
            <a:xfrm>
              <a:off x="4738" y="2560"/>
              <a:ext cx="15" cy="24"/>
            </a:xfrm>
            <a:custGeom>
              <a:avLst/>
              <a:gdLst>
                <a:gd name="T0" fmla="*/ 15 w 15"/>
                <a:gd name="T1" fmla="*/ 11 h 24"/>
                <a:gd name="T2" fmla="*/ 14 w 15"/>
                <a:gd name="T3" fmla="*/ 10 h 24"/>
                <a:gd name="T4" fmla="*/ 13 w 15"/>
                <a:gd name="T5" fmla="*/ 8 h 24"/>
                <a:gd name="T6" fmla="*/ 11 w 15"/>
                <a:gd name="T7" fmla="*/ 7 h 24"/>
                <a:gd name="T8" fmla="*/ 10 w 15"/>
                <a:gd name="T9" fmla="*/ 5 h 24"/>
                <a:gd name="T10" fmla="*/ 7 w 15"/>
                <a:gd name="T11" fmla="*/ 4 h 24"/>
                <a:gd name="T12" fmla="*/ 6 w 15"/>
                <a:gd name="T13" fmla="*/ 3 h 24"/>
                <a:gd name="T14" fmla="*/ 4 w 15"/>
                <a:gd name="T15" fmla="*/ 1 h 24"/>
                <a:gd name="T16" fmla="*/ 2 w 15"/>
                <a:gd name="T17" fmla="*/ 0 h 24"/>
                <a:gd name="T18" fmla="*/ 2 w 15"/>
                <a:gd name="T19" fmla="*/ 1 h 24"/>
                <a:gd name="T20" fmla="*/ 2 w 15"/>
                <a:gd name="T21" fmla="*/ 1 h 24"/>
                <a:gd name="T22" fmla="*/ 2 w 15"/>
                <a:gd name="T23" fmla="*/ 3 h 24"/>
                <a:gd name="T24" fmla="*/ 2 w 15"/>
                <a:gd name="T25" fmla="*/ 3 h 24"/>
                <a:gd name="T26" fmla="*/ 0 w 15"/>
                <a:gd name="T27" fmla="*/ 4 h 24"/>
                <a:gd name="T28" fmla="*/ 0 w 15"/>
                <a:gd name="T29" fmla="*/ 4 h 24"/>
                <a:gd name="T30" fmla="*/ 0 w 15"/>
                <a:gd name="T31" fmla="*/ 4 h 24"/>
                <a:gd name="T32" fmla="*/ 0 w 15"/>
                <a:gd name="T33" fmla="*/ 5 h 24"/>
                <a:gd name="T34" fmla="*/ 2 w 15"/>
                <a:gd name="T35" fmla="*/ 5 h 24"/>
                <a:gd name="T36" fmla="*/ 3 w 15"/>
                <a:gd name="T37" fmla="*/ 5 h 24"/>
                <a:gd name="T38" fmla="*/ 6 w 15"/>
                <a:gd name="T39" fmla="*/ 5 h 24"/>
                <a:gd name="T40" fmla="*/ 7 w 15"/>
                <a:gd name="T41" fmla="*/ 5 h 24"/>
                <a:gd name="T42" fmla="*/ 10 w 15"/>
                <a:gd name="T43" fmla="*/ 7 h 24"/>
                <a:gd name="T44" fmla="*/ 11 w 15"/>
                <a:gd name="T45" fmla="*/ 8 h 24"/>
                <a:gd name="T46" fmla="*/ 14 w 15"/>
                <a:gd name="T47" fmla="*/ 10 h 24"/>
                <a:gd name="T48" fmla="*/ 15 w 15"/>
                <a:gd name="T49" fmla="*/ 11 h 24"/>
                <a:gd name="T50" fmla="*/ 6 w 15"/>
                <a:gd name="T51" fmla="*/ 24 h 24"/>
                <a:gd name="T52" fmla="*/ 6 w 15"/>
                <a:gd name="T53" fmla="*/ 23 h 24"/>
                <a:gd name="T54" fmla="*/ 6 w 15"/>
                <a:gd name="T55" fmla="*/ 21 h 24"/>
                <a:gd name="T56" fmla="*/ 6 w 15"/>
                <a:gd name="T57" fmla="*/ 20 h 24"/>
                <a:gd name="T58" fmla="*/ 6 w 15"/>
                <a:gd name="T59" fmla="*/ 18 h 24"/>
                <a:gd name="T60" fmla="*/ 7 w 15"/>
                <a:gd name="T61" fmla="*/ 17 h 24"/>
                <a:gd name="T62" fmla="*/ 7 w 15"/>
                <a:gd name="T63" fmla="*/ 17 h 24"/>
                <a:gd name="T64" fmla="*/ 7 w 15"/>
                <a:gd name="T65" fmla="*/ 15 h 24"/>
                <a:gd name="T66" fmla="*/ 7 w 15"/>
                <a:gd name="T67" fmla="*/ 15 h 24"/>
                <a:gd name="T68" fmla="*/ 7 w 15"/>
                <a:gd name="T69" fmla="*/ 15 h 24"/>
                <a:gd name="T70" fmla="*/ 6 w 15"/>
                <a:gd name="T71" fmla="*/ 17 h 24"/>
                <a:gd name="T72" fmla="*/ 6 w 15"/>
                <a:gd name="T73" fmla="*/ 18 h 24"/>
                <a:gd name="T74" fmla="*/ 6 w 15"/>
                <a:gd name="T75" fmla="*/ 20 h 24"/>
                <a:gd name="T76" fmla="*/ 4 w 15"/>
                <a:gd name="T77" fmla="*/ 21 h 24"/>
                <a:gd name="T78" fmla="*/ 4 w 15"/>
                <a:gd name="T79" fmla="*/ 21 h 24"/>
                <a:gd name="T80" fmla="*/ 3 w 15"/>
                <a:gd name="T81" fmla="*/ 23 h 24"/>
                <a:gd name="T82" fmla="*/ 2 w 15"/>
                <a:gd name="T83" fmla="*/ 24 h 24"/>
                <a:gd name="T84" fmla="*/ 6 w 15"/>
                <a:gd name="T85" fmla="*/ 24 h 2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5"/>
                <a:gd name="T130" fmla="*/ 0 h 24"/>
                <a:gd name="T131" fmla="*/ 15 w 15"/>
                <a:gd name="T132" fmla="*/ 24 h 2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5" h="24">
                  <a:moveTo>
                    <a:pt x="15" y="11"/>
                  </a:moveTo>
                  <a:lnTo>
                    <a:pt x="14" y="10"/>
                  </a:lnTo>
                  <a:lnTo>
                    <a:pt x="13" y="8"/>
                  </a:lnTo>
                  <a:lnTo>
                    <a:pt x="11" y="7"/>
                  </a:lnTo>
                  <a:lnTo>
                    <a:pt x="10" y="5"/>
                  </a:lnTo>
                  <a:lnTo>
                    <a:pt x="7" y="4"/>
                  </a:lnTo>
                  <a:lnTo>
                    <a:pt x="6" y="3"/>
                  </a:lnTo>
                  <a:lnTo>
                    <a:pt x="4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2" y="5"/>
                  </a:lnTo>
                  <a:lnTo>
                    <a:pt x="3" y="5"/>
                  </a:lnTo>
                  <a:lnTo>
                    <a:pt x="6" y="5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4" y="10"/>
                  </a:lnTo>
                  <a:lnTo>
                    <a:pt x="15" y="11"/>
                  </a:lnTo>
                  <a:close/>
                  <a:moveTo>
                    <a:pt x="6" y="24"/>
                  </a:moveTo>
                  <a:lnTo>
                    <a:pt x="6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6" y="18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6" y="17"/>
                  </a:lnTo>
                  <a:lnTo>
                    <a:pt x="6" y="18"/>
                  </a:lnTo>
                  <a:lnTo>
                    <a:pt x="6" y="20"/>
                  </a:lnTo>
                  <a:lnTo>
                    <a:pt x="4" y="21"/>
                  </a:lnTo>
                  <a:lnTo>
                    <a:pt x="3" y="23"/>
                  </a:lnTo>
                  <a:lnTo>
                    <a:pt x="2" y="24"/>
                  </a:lnTo>
                  <a:lnTo>
                    <a:pt x="6" y="24"/>
                  </a:lnTo>
                  <a:close/>
                </a:path>
              </a:pathLst>
            </a:custGeom>
            <a:solidFill>
              <a:srgbClr val="BE997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7" name="Freeform 516"/>
            <p:cNvSpPr>
              <a:spLocks noEditPoints="1"/>
            </p:cNvSpPr>
            <p:nvPr/>
          </p:nvSpPr>
          <p:spPr bwMode="auto">
            <a:xfrm>
              <a:off x="4780" y="2628"/>
              <a:ext cx="107" cy="257"/>
            </a:xfrm>
            <a:custGeom>
              <a:avLst/>
              <a:gdLst>
                <a:gd name="T0" fmla="*/ 106 w 107"/>
                <a:gd name="T1" fmla="*/ 254 h 257"/>
                <a:gd name="T2" fmla="*/ 106 w 107"/>
                <a:gd name="T3" fmla="*/ 246 h 257"/>
                <a:gd name="T4" fmla="*/ 97 w 107"/>
                <a:gd name="T5" fmla="*/ 230 h 257"/>
                <a:gd name="T6" fmla="*/ 94 w 107"/>
                <a:gd name="T7" fmla="*/ 217 h 257"/>
                <a:gd name="T8" fmla="*/ 93 w 107"/>
                <a:gd name="T9" fmla="*/ 210 h 257"/>
                <a:gd name="T10" fmla="*/ 92 w 107"/>
                <a:gd name="T11" fmla="*/ 203 h 257"/>
                <a:gd name="T12" fmla="*/ 90 w 107"/>
                <a:gd name="T13" fmla="*/ 199 h 257"/>
                <a:gd name="T14" fmla="*/ 90 w 107"/>
                <a:gd name="T15" fmla="*/ 183 h 257"/>
                <a:gd name="T16" fmla="*/ 94 w 107"/>
                <a:gd name="T17" fmla="*/ 125 h 257"/>
                <a:gd name="T18" fmla="*/ 92 w 107"/>
                <a:gd name="T19" fmla="*/ 81 h 257"/>
                <a:gd name="T20" fmla="*/ 87 w 107"/>
                <a:gd name="T21" fmla="*/ 65 h 257"/>
                <a:gd name="T22" fmla="*/ 89 w 107"/>
                <a:gd name="T23" fmla="*/ 53 h 257"/>
                <a:gd name="T24" fmla="*/ 87 w 107"/>
                <a:gd name="T25" fmla="*/ 23 h 257"/>
                <a:gd name="T26" fmla="*/ 79 w 107"/>
                <a:gd name="T27" fmla="*/ 4 h 257"/>
                <a:gd name="T28" fmla="*/ 69 w 107"/>
                <a:gd name="T29" fmla="*/ 3 h 257"/>
                <a:gd name="T30" fmla="*/ 79 w 107"/>
                <a:gd name="T31" fmla="*/ 10 h 257"/>
                <a:gd name="T32" fmla="*/ 79 w 107"/>
                <a:gd name="T33" fmla="*/ 18 h 257"/>
                <a:gd name="T34" fmla="*/ 76 w 107"/>
                <a:gd name="T35" fmla="*/ 27 h 257"/>
                <a:gd name="T36" fmla="*/ 74 w 107"/>
                <a:gd name="T37" fmla="*/ 27 h 257"/>
                <a:gd name="T38" fmla="*/ 78 w 107"/>
                <a:gd name="T39" fmla="*/ 31 h 257"/>
                <a:gd name="T40" fmla="*/ 79 w 107"/>
                <a:gd name="T41" fmla="*/ 47 h 257"/>
                <a:gd name="T42" fmla="*/ 75 w 107"/>
                <a:gd name="T43" fmla="*/ 57 h 257"/>
                <a:gd name="T44" fmla="*/ 71 w 107"/>
                <a:gd name="T45" fmla="*/ 58 h 257"/>
                <a:gd name="T46" fmla="*/ 75 w 107"/>
                <a:gd name="T47" fmla="*/ 64 h 257"/>
                <a:gd name="T48" fmla="*/ 81 w 107"/>
                <a:gd name="T49" fmla="*/ 71 h 257"/>
                <a:gd name="T50" fmla="*/ 90 w 107"/>
                <a:gd name="T51" fmla="*/ 101 h 257"/>
                <a:gd name="T52" fmla="*/ 89 w 107"/>
                <a:gd name="T53" fmla="*/ 163 h 257"/>
                <a:gd name="T54" fmla="*/ 83 w 107"/>
                <a:gd name="T55" fmla="*/ 196 h 257"/>
                <a:gd name="T56" fmla="*/ 86 w 107"/>
                <a:gd name="T57" fmla="*/ 209 h 257"/>
                <a:gd name="T58" fmla="*/ 89 w 107"/>
                <a:gd name="T59" fmla="*/ 220 h 257"/>
                <a:gd name="T60" fmla="*/ 93 w 107"/>
                <a:gd name="T61" fmla="*/ 237 h 257"/>
                <a:gd name="T62" fmla="*/ 97 w 107"/>
                <a:gd name="T63" fmla="*/ 254 h 257"/>
                <a:gd name="T64" fmla="*/ 96 w 107"/>
                <a:gd name="T65" fmla="*/ 256 h 257"/>
                <a:gd name="T66" fmla="*/ 42 w 107"/>
                <a:gd name="T67" fmla="*/ 43 h 257"/>
                <a:gd name="T68" fmla="*/ 29 w 107"/>
                <a:gd name="T69" fmla="*/ 40 h 257"/>
                <a:gd name="T70" fmla="*/ 12 w 107"/>
                <a:gd name="T71" fmla="*/ 24 h 257"/>
                <a:gd name="T72" fmla="*/ 3 w 107"/>
                <a:gd name="T73" fmla="*/ 16 h 257"/>
                <a:gd name="T74" fmla="*/ 8 w 107"/>
                <a:gd name="T75" fmla="*/ 8 h 257"/>
                <a:gd name="T76" fmla="*/ 35 w 107"/>
                <a:gd name="T77" fmla="*/ 1 h 257"/>
                <a:gd name="T78" fmla="*/ 49 w 107"/>
                <a:gd name="T79" fmla="*/ 0 h 257"/>
                <a:gd name="T80" fmla="*/ 44 w 107"/>
                <a:gd name="T81" fmla="*/ 3 h 257"/>
                <a:gd name="T82" fmla="*/ 42 w 107"/>
                <a:gd name="T83" fmla="*/ 17 h 257"/>
                <a:gd name="T84" fmla="*/ 44 w 107"/>
                <a:gd name="T85" fmla="*/ 43 h 257"/>
                <a:gd name="T86" fmla="*/ 67 w 107"/>
                <a:gd name="T87" fmla="*/ 169 h 257"/>
                <a:gd name="T88" fmla="*/ 68 w 107"/>
                <a:gd name="T89" fmla="*/ 206 h 257"/>
                <a:gd name="T90" fmla="*/ 69 w 107"/>
                <a:gd name="T91" fmla="*/ 210 h 257"/>
                <a:gd name="T92" fmla="*/ 68 w 107"/>
                <a:gd name="T93" fmla="*/ 214 h 257"/>
                <a:gd name="T94" fmla="*/ 64 w 107"/>
                <a:gd name="T95" fmla="*/ 220 h 257"/>
                <a:gd name="T96" fmla="*/ 60 w 107"/>
                <a:gd name="T97" fmla="*/ 229 h 257"/>
                <a:gd name="T98" fmla="*/ 58 w 107"/>
                <a:gd name="T99" fmla="*/ 233 h 257"/>
                <a:gd name="T100" fmla="*/ 58 w 107"/>
                <a:gd name="T101" fmla="*/ 212 h 257"/>
                <a:gd name="T102" fmla="*/ 61 w 107"/>
                <a:gd name="T103" fmla="*/ 203 h 257"/>
                <a:gd name="T104" fmla="*/ 61 w 107"/>
                <a:gd name="T105" fmla="*/ 196 h 257"/>
                <a:gd name="T106" fmla="*/ 60 w 107"/>
                <a:gd name="T107" fmla="*/ 186 h 257"/>
                <a:gd name="T108" fmla="*/ 60 w 107"/>
                <a:gd name="T109" fmla="*/ 138 h 257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07"/>
                <a:gd name="T166" fmla="*/ 0 h 257"/>
                <a:gd name="T167" fmla="*/ 107 w 107"/>
                <a:gd name="T168" fmla="*/ 257 h 257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07" h="257">
                  <a:moveTo>
                    <a:pt x="99" y="257"/>
                  </a:moveTo>
                  <a:lnTo>
                    <a:pt x="100" y="256"/>
                  </a:lnTo>
                  <a:lnTo>
                    <a:pt x="101" y="256"/>
                  </a:lnTo>
                  <a:lnTo>
                    <a:pt x="103" y="256"/>
                  </a:lnTo>
                  <a:lnTo>
                    <a:pt x="104" y="254"/>
                  </a:lnTo>
                  <a:lnTo>
                    <a:pt x="106" y="254"/>
                  </a:lnTo>
                  <a:lnTo>
                    <a:pt x="107" y="253"/>
                  </a:lnTo>
                  <a:lnTo>
                    <a:pt x="107" y="251"/>
                  </a:lnTo>
                  <a:lnTo>
                    <a:pt x="107" y="250"/>
                  </a:lnTo>
                  <a:lnTo>
                    <a:pt x="107" y="248"/>
                  </a:lnTo>
                  <a:lnTo>
                    <a:pt x="106" y="246"/>
                  </a:lnTo>
                  <a:lnTo>
                    <a:pt x="104" y="244"/>
                  </a:lnTo>
                  <a:lnTo>
                    <a:pt x="101" y="241"/>
                  </a:lnTo>
                  <a:lnTo>
                    <a:pt x="100" y="239"/>
                  </a:lnTo>
                  <a:lnTo>
                    <a:pt x="99" y="236"/>
                  </a:lnTo>
                  <a:lnTo>
                    <a:pt x="97" y="231"/>
                  </a:lnTo>
                  <a:lnTo>
                    <a:pt x="97" y="230"/>
                  </a:lnTo>
                  <a:lnTo>
                    <a:pt x="96" y="229"/>
                  </a:lnTo>
                  <a:lnTo>
                    <a:pt x="96" y="226"/>
                  </a:lnTo>
                  <a:lnTo>
                    <a:pt x="96" y="223"/>
                  </a:lnTo>
                  <a:lnTo>
                    <a:pt x="96" y="221"/>
                  </a:lnTo>
                  <a:lnTo>
                    <a:pt x="94" y="219"/>
                  </a:lnTo>
                  <a:lnTo>
                    <a:pt x="94" y="217"/>
                  </a:lnTo>
                  <a:lnTo>
                    <a:pt x="93" y="216"/>
                  </a:lnTo>
                  <a:lnTo>
                    <a:pt x="93" y="214"/>
                  </a:lnTo>
                  <a:lnTo>
                    <a:pt x="93" y="213"/>
                  </a:lnTo>
                  <a:lnTo>
                    <a:pt x="93" y="212"/>
                  </a:lnTo>
                  <a:lnTo>
                    <a:pt x="93" y="210"/>
                  </a:lnTo>
                  <a:lnTo>
                    <a:pt x="93" y="209"/>
                  </a:lnTo>
                  <a:lnTo>
                    <a:pt x="93" y="207"/>
                  </a:lnTo>
                  <a:lnTo>
                    <a:pt x="92" y="206"/>
                  </a:lnTo>
                  <a:lnTo>
                    <a:pt x="92" y="204"/>
                  </a:lnTo>
                  <a:lnTo>
                    <a:pt x="92" y="203"/>
                  </a:lnTo>
                  <a:lnTo>
                    <a:pt x="90" y="203"/>
                  </a:lnTo>
                  <a:lnTo>
                    <a:pt x="90" y="202"/>
                  </a:lnTo>
                  <a:lnTo>
                    <a:pt x="90" y="200"/>
                  </a:lnTo>
                  <a:lnTo>
                    <a:pt x="90" y="199"/>
                  </a:lnTo>
                  <a:lnTo>
                    <a:pt x="90" y="197"/>
                  </a:lnTo>
                  <a:lnTo>
                    <a:pt x="90" y="195"/>
                  </a:lnTo>
                  <a:lnTo>
                    <a:pt x="89" y="192"/>
                  </a:lnTo>
                  <a:lnTo>
                    <a:pt x="89" y="190"/>
                  </a:lnTo>
                  <a:lnTo>
                    <a:pt x="89" y="186"/>
                  </a:lnTo>
                  <a:lnTo>
                    <a:pt x="90" y="183"/>
                  </a:lnTo>
                  <a:lnTo>
                    <a:pt x="90" y="179"/>
                  </a:lnTo>
                  <a:lnTo>
                    <a:pt x="92" y="168"/>
                  </a:lnTo>
                  <a:lnTo>
                    <a:pt x="92" y="156"/>
                  </a:lnTo>
                  <a:lnTo>
                    <a:pt x="93" y="146"/>
                  </a:lnTo>
                  <a:lnTo>
                    <a:pt x="94" y="135"/>
                  </a:lnTo>
                  <a:lnTo>
                    <a:pt x="94" y="125"/>
                  </a:lnTo>
                  <a:lnTo>
                    <a:pt x="94" y="114"/>
                  </a:lnTo>
                  <a:lnTo>
                    <a:pt x="94" y="104"/>
                  </a:lnTo>
                  <a:lnTo>
                    <a:pt x="93" y="92"/>
                  </a:lnTo>
                  <a:lnTo>
                    <a:pt x="93" y="88"/>
                  </a:lnTo>
                  <a:lnTo>
                    <a:pt x="92" y="84"/>
                  </a:lnTo>
                  <a:lnTo>
                    <a:pt x="92" y="81"/>
                  </a:lnTo>
                  <a:lnTo>
                    <a:pt x="90" y="77"/>
                  </a:lnTo>
                  <a:lnTo>
                    <a:pt x="89" y="74"/>
                  </a:lnTo>
                  <a:lnTo>
                    <a:pt x="89" y="71"/>
                  </a:lnTo>
                  <a:lnTo>
                    <a:pt x="87" y="70"/>
                  </a:lnTo>
                  <a:lnTo>
                    <a:pt x="87" y="67"/>
                  </a:lnTo>
                  <a:lnTo>
                    <a:pt x="87" y="65"/>
                  </a:lnTo>
                  <a:lnTo>
                    <a:pt x="87" y="62"/>
                  </a:lnTo>
                  <a:lnTo>
                    <a:pt x="87" y="61"/>
                  </a:lnTo>
                  <a:lnTo>
                    <a:pt x="87" y="58"/>
                  </a:lnTo>
                  <a:lnTo>
                    <a:pt x="89" y="57"/>
                  </a:lnTo>
                  <a:lnTo>
                    <a:pt x="89" y="54"/>
                  </a:lnTo>
                  <a:lnTo>
                    <a:pt x="89" y="53"/>
                  </a:lnTo>
                  <a:lnTo>
                    <a:pt x="89" y="51"/>
                  </a:lnTo>
                  <a:lnTo>
                    <a:pt x="89" y="45"/>
                  </a:lnTo>
                  <a:lnTo>
                    <a:pt x="89" y="40"/>
                  </a:lnTo>
                  <a:lnTo>
                    <a:pt x="89" y="34"/>
                  </a:lnTo>
                  <a:lnTo>
                    <a:pt x="87" y="28"/>
                  </a:lnTo>
                  <a:lnTo>
                    <a:pt x="87" y="23"/>
                  </a:lnTo>
                  <a:lnTo>
                    <a:pt x="87" y="16"/>
                  </a:lnTo>
                  <a:lnTo>
                    <a:pt x="87" y="10"/>
                  </a:lnTo>
                  <a:lnTo>
                    <a:pt x="87" y="6"/>
                  </a:lnTo>
                  <a:lnTo>
                    <a:pt x="85" y="6"/>
                  </a:lnTo>
                  <a:lnTo>
                    <a:pt x="82" y="6"/>
                  </a:lnTo>
                  <a:lnTo>
                    <a:pt x="79" y="4"/>
                  </a:lnTo>
                  <a:lnTo>
                    <a:pt x="76" y="4"/>
                  </a:lnTo>
                  <a:lnTo>
                    <a:pt x="75" y="4"/>
                  </a:lnTo>
                  <a:lnTo>
                    <a:pt x="72" y="3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3"/>
                  </a:lnTo>
                  <a:lnTo>
                    <a:pt x="72" y="4"/>
                  </a:lnTo>
                  <a:lnTo>
                    <a:pt x="75" y="4"/>
                  </a:lnTo>
                  <a:lnTo>
                    <a:pt x="76" y="6"/>
                  </a:lnTo>
                  <a:lnTo>
                    <a:pt x="78" y="7"/>
                  </a:lnTo>
                  <a:lnTo>
                    <a:pt x="79" y="8"/>
                  </a:lnTo>
                  <a:lnTo>
                    <a:pt x="79" y="10"/>
                  </a:lnTo>
                  <a:lnTo>
                    <a:pt x="81" y="11"/>
                  </a:lnTo>
                  <a:lnTo>
                    <a:pt x="79" y="13"/>
                  </a:lnTo>
                  <a:lnTo>
                    <a:pt x="79" y="14"/>
                  </a:lnTo>
                  <a:lnTo>
                    <a:pt x="79" y="16"/>
                  </a:lnTo>
                  <a:lnTo>
                    <a:pt x="79" y="17"/>
                  </a:lnTo>
                  <a:lnTo>
                    <a:pt x="79" y="18"/>
                  </a:lnTo>
                  <a:lnTo>
                    <a:pt x="79" y="20"/>
                  </a:lnTo>
                  <a:lnTo>
                    <a:pt x="79" y="21"/>
                  </a:lnTo>
                  <a:lnTo>
                    <a:pt x="79" y="23"/>
                  </a:lnTo>
                  <a:lnTo>
                    <a:pt x="79" y="26"/>
                  </a:lnTo>
                  <a:lnTo>
                    <a:pt x="78" y="27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4" y="27"/>
                  </a:lnTo>
                  <a:lnTo>
                    <a:pt x="75" y="28"/>
                  </a:lnTo>
                  <a:lnTo>
                    <a:pt x="76" y="30"/>
                  </a:lnTo>
                  <a:lnTo>
                    <a:pt x="78" y="31"/>
                  </a:lnTo>
                  <a:lnTo>
                    <a:pt x="78" y="33"/>
                  </a:lnTo>
                  <a:lnTo>
                    <a:pt x="78" y="35"/>
                  </a:lnTo>
                  <a:lnTo>
                    <a:pt x="78" y="38"/>
                  </a:lnTo>
                  <a:lnTo>
                    <a:pt x="79" y="41"/>
                  </a:lnTo>
                  <a:lnTo>
                    <a:pt x="79" y="44"/>
                  </a:lnTo>
                  <a:lnTo>
                    <a:pt x="79" y="47"/>
                  </a:lnTo>
                  <a:lnTo>
                    <a:pt x="79" y="50"/>
                  </a:lnTo>
                  <a:lnTo>
                    <a:pt x="78" y="51"/>
                  </a:lnTo>
                  <a:lnTo>
                    <a:pt x="76" y="54"/>
                  </a:lnTo>
                  <a:lnTo>
                    <a:pt x="76" y="55"/>
                  </a:lnTo>
                  <a:lnTo>
                    <a:pt x="75" y="55"/>
                  </a:lnTo>
                  <a:lnTo>
                    <a:pt x="75" y="57"/>
                  </a:lnTo>
                  <a:lnTo>
                    <a:pt x="74" y="57"/>
                  </a:lnTo>
                  <a:lnTo>
                    <a:pt x="72" y="57"/>
                  </a:lnTo>
                  <a:lnTo>
                    <a:pt x="71" y="58"/>
                  </a:lnTo>
                  <a:lnTo>
                    <a:pt x="72" y="60"/>
                  </a:lnTo>
                  <a:lnTo>
                    <a:pt x="74" y="61"/>
                  </a:lnTo>
                  <a:lnTo>
                    <a:pt x="75" y="64"/>
                  </a:lnTo>
                  <a:lnTo>
                    <a:pt x="75" y="65"/>
                  </a:lnTo>
                  <a:lnTo>
                    <a:pt x="76" y="67"/>
                  </a:lnTo>
                  <a:lnTo>
                    <a:pt x="76" y="68"/>
                  </a:lnTo>
                  <a:lnTo>
                    <a:pt x="78" y="70"/>
                  </a:lnTo>
                  <a:lnTo>
                    <a:pt x="79" y="70"/>
                  </a:lnTo>
                  <a:lnTo>
                    <a:pt x="81" y="71"/>
                  </a:lnTo>
                  <a:lnTo>
                    <a:pt x="82" y="72"/>
                  </a:lnTo>
                  <a:lnTo>
                    <a:pt x="83" y="74"/>
                  </a:lnTo>
                  <a:lnTo>
                    <a:pt x="83" y="77"/>
                  </a:lnTo>
                  <a:lnTo>
                    <a:pt x="86" y="84"/>
                  </a:lnTo>
                  <a:lnTo>
                    <a:pt x="87" y="92"/>
                  </a:lnTo>
                  <a:lnTo>
                    <a:pt x="90" y="101"/>
                  </a:lnTo>
                  <a:lnTo>
                    <a:pt x="92" y="112"/>
                  </a:lnTo>
                  <a:lnTo>
                    <a:pt x="92" y="122"/>
                  </a:lnTo>
                  <a:lnTo>
                    <a:pt x="92" y="133"/>
                  </a:lnTo>
                  <a:lnTo>
                    <a:pt x="90" y="146"/>
                  </a:lnTo>
                  <a:lnTo>
                    <a:pt x="89" y="159"/>
                  </a:lnTo>
                  <a:lnTo>
                    <a:pt x="89" y="163"/>
                  </a:lnTo>
                  <a:lnTo>
                    <a:pt x="87" y="169"/>
                  </a:lnTo>
                  <a:lnTo>
                    <a:pt x="86" y="175"/>
                  </a:lnTo>
                  <a:lnTo>
                    <a:pt x="86" y="180"/>
                  </a:lnTo>
                  <a:lnTo>
                    <a:pt x="85" y="185"/>
                  </a:lnTo>
                  <a:lnTo>
                    <a:pt x="83" y="190"/>
                  </a:lnTo>
                  <a:lnTo>
                    <a:pt x="83" y="196"/>
                  </a:lnTo>
                  <a:lnTo>
                    <a:pt x="83" y="202"/>
                  </a:lnTo>
                  <a:lnTo>
                    <a:pt x="83" y="203"/>
                  </a:lnTo>
                  <a:lnTo>
                    <a:pt x="83" y="204"/>
                  </a:lnTo>
                  <a:lnTo>
                    <a:pt x="85" y="206"/>
                  </a:lnTo>
                  <a:lnTo>
                    <a:pt x="85" y="207"/>
                  </a:lnTo>
                  <a:lnTo>
                    <a:pt x="86" y="209"/>
                  </a:lnTo>
                  <a:lnTo>
                    <a:pt x="86" y="210"/>
                  </a:lnTo>
                  <a:lnTo>
                    <a:pt x="86" y="213"/>
                  </a:lnTo>
                  <a:lnTo>
                    <a:pt x="86" y="214"/>
                  </a:lnTo>
                  <a:lnTo>
                    <a:pt x="87" y="217"/>
                  </a:lnTo>
                  <a:lnTo>
                    <a:pt x="87" y="219"/>
                  </a:lnTo>
                  <a:lnTo>
                    <a:pt x="89" y="220"/>
                  </a:lnTo>
                  <a:lnTo>
                    <a:pt x="89" y="223"/>
                  </a:lnTo>
                  <a:lnTo>
                    <a:pt x="90" y="226"/>
                  </a:lnTo>
                  <a:lnTo>
                    <a:pt x="90" y="227"/>
                  </a:lnTo>
                  <a:lnTo>
                    <a:pt x="90" y="230"/>
                  </a:lnTo>
                  <a:lnTo>
                    <a:pt x="92" y="233"/>
                  </a:lnTo>
                  <a:lnTo>
                    <a:pt x="93" y="237"/>
                  </a:lnTo>
                  <a:lnTo>
                    <a:pt x="94" y="241"/>
                  </a:lnTo>
                  <a:lnTo>
                    <a:pt x="97" y="244"/>
                  </a:lnTo>
                  <a:lnTo>
                    <a:pt x="99" y="248"/>
                  </a:lnTo>
                  <a:lnTo>
                    <a:pt x="100" y="251"/>
                  </a:lnTo>
                  <a:lnTo>
                    <a:pt x="100" y="253"/>
                  </a:lnTo>
                  <a:lnTo>
                    <a:pt x="97" y="254"/>
                  </a:lnTo>
                  <a:lnTo>
                    <a:pt x="93" y="256"/>
                  </a:lnTo>
                  <a:lnTo>
                    <a:pt x="94" y="256"/>
                  </a:lnTo>
                  <a:lnTo>
                    <a:pt x="96" y="256"/>
                  </a:lnTo>
                  <a:lnTo>
                    <a:pt x="97" y="257"/>
                  </a:lnTo>
                  <a:lnTo>
                    <a:pt x="99" y="257"/>
                  </a:lnTo>
                  <a:close/>
                  <a:moveTo>
                    <a:pt x="44" y="43"/>
                  </a:moveTo>
                  <a:lnTo>
                    <a:pt x="44" y="43"/>
                  </a:lnTo>
                  <a:lnTo>
                    <a:pt x="42" y="43"/>
                  </a:lnTo>
                  <a:lnTo>
                    <a:pt x="40" y="44"/>
                  </a:lnTo>
                  <a:lnTo>
                    <a:pt x="37" y="44"/>
                  </a:lnTo>
                  <a:lnTo>
                    <a:pt x="35" y="44"/>
                  </a:lnTo>
                  <a:lnTo>
                    <a:pt x="33" y="43"/>
                  </a:lnTo>
                  <a:lnTo>
                    <a:pt x="30" y="41"/>
                  </a:lnTo>
                  <a:lnTo>
                    <a:pt x="29" y="40"/>
                  </a:lnTo>
                  <a:lnTo>
                    <a:pt x="28" y="37"/>
                  </a:lnTo>
                  <a:lnTo>
                    <a:pt x="26" y="34"/>
                  </a:lnTo>
                  <a:lnTo>
                    <a:pt x="23" y="31"/>
                  </a:lnTo>
                  <a:lnTo>
                    <a:pt x="21" y="30"/>
                  </a:lnTo>
                  <a:lnTo>
                    <a:pt x="17" y="27"/>
                  </a:lnTo>
                  <a:lnTo>
                    <a:pt x="12" y="24"/>
                  </a:lnTo>
                  <a:lnTo>
                    <a:pt x="8" y="23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4" y="10"/>
                  </a:lnTo>
                  <a:lnTo>
                    <a:pt x="8" y="8"/>
                  </a:lnTo>
                  <a:lnTo>
                    <a:pt x="12" y="7"/>
                  </a:lnTo>
                  <a:lnTo>
                    <a:pt x="17" y="6"/>
                  </a:lnTo>
                  <a:lnTo>
                    <a:pt x="21" y="4"/>
                  </a:lnTo>
                  <a:lnTo>
                    <a:pt x="25" y="4"/>
                  </a:lnTo>
                  <a:lnTo>
                    <a:pt x="29" y="3"/>
                  </a:lnTo>
                  <a:lnTo>
                    <a:pt x="35" y="1"/>
                  </a:lnTo>
                  <a:lnTo>
                    <a:pt x="37" y="1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9" y="0"/>
                  </a:lnTo>
                  <a:lnTo>
                    <a:pt x="51" y="0"/>
                  </a:lnTo>
                  <a:lnTo>
                    <a:pt x="53" y="0"/>
                  </a:lnTo>
                  <a:lnTo>
                    <a:pt x="50" y="0"/>
                  </a:lnTo>
                  <a:lnTo>
                    <a:pt x="49" y="1"/>
                  </a:lnTo>
                  <a:lnTo>
                    <a:pt x="46" y="1"/>
                  </a:lnTo>
                  <a:lnTo>
                    <a:pt x="44" y="3"/>
                  </a:lnTo>
                  <a:lnTo>
                    <a:pt x="43" y="4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13"/>
                  </a:lnTo>
                  <a:lnTo>
                    <a:pt x="42" y="17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3" y="28"/>
                  </a:lnTo>
                  <a:lnTo>
                    <a:pt x="43" y="33"/>
                  </a:lnTo>
                  <a:lnTo>
                    <a:pt x="44" y="38"/>
                  </a:lnTo>
                  <a:lnTo>
                    <a:pt x="44" y="43"/>
                  </a:lnTo>
                  <a:close/>
                  <a:moveTo>
                    <a:pt x="60" y="131"/>
                  </a:moveTo>
                  <a:lnTo>
                    <a:pt x="61" y="136"/>
                  </a:lnTo>
                  <a:lnTo>
                    <a:pt x="62" y="142"/>
                  </a:lnTo>
                  <a:lnTo>
                    <a:pt x="64" y="150"/>
                  </a:lnTo>
                  <a:lnTo>
                    <a:pt x="65" y="159"/>
                  </a:lnTo>
                  <a:lnTo>
                    <a:pt x="67" y="169"/>
                  </a:lnTo>
                  <a:lnTo>
                    <a:pt x="67" y="179"/>
                  </a:lnTo>
                  <a:lnTo>
                    <a:pt x="68" y="190"/>
                  </a:lnTo>
                  <a:lnTo>
                    <a:pt x="68" y="202"/>
                  </a:lnTo>
                  <a:lnTo>
                    <a:pt x="68" y="203"/>
                  </a:lnTo>
                  <a:lnTo>
                    <a:pt x="68" y="204"/>
                  </a:lnTo>
                  <a:lnTo>
                    <a:pt x="68" y="206"/>
                  </a:lnTo>
                  <a:lnTo>
                    <a:pt x="68" y="207"/>
                  </a:lnTo>
                  <a:lnTo>
                    <a:pt x="69" y="207"/>
                  </a:lnTo>
                  <a:lnTo>
                    <a:pt x="69" y="209"/>
                  </a:lnTo>
                  <a:lnTo>
                    <a:pt x="69" y="210"/>
                  </a:lnTo>
                  <a:lnTo>
                    <a:pt x="69" y="212"/>
                  </a:lnTo>
                  <a:lnTo>
                    <a:pt x="69" y="213"/>
                  </a:lnTo>
                  <a:lnTo>
                    <a:pt x="68" y="214"/>
                  </a:lnTo>
                  <a:lnTo>
                    <a:pt x="68" y="216"/>
                  </a:lnTo>
                  <a:lnTo>
                    <a:pt x="67" y="216"/>
                  </a:lnTo>
                  <a:lnTo>
                    <a:pt x="67" y="217"/>
                  </a:lnTo>
                  <a:lnTo>
                    <a:pt x="65" y="217"/>
                  </a:lnTo>
                  <a:lnTo>
                    <a:pt x="64" y="219"/>
                  </a:lnTo>
                  <a:lnTo>
                    <a:pt x="64" y="220"/>
                  </a:lnTo>
                  <a:lnTo>
                    <a:pt x="62" y="221"/>
                  </a:lnTo>
                  <a:lnTo>
                    <a:pt x="62" y="223"/>
                  </a:lnTo>
                  <a:lnTo>
                    <a:pt x="61" y="224"/>
                  </a:lnTo>
                  <a:lnTo>
                    <a:pt x="61" y="226"/>
                  </a:lnTo>
                  <a:lnTo>
                    <a:pt x="61" y="227"/>
                  </a:lnTo>
                  <a:lnTo>
                    <a:pt x="60" y="229"/>
                  </a:lnTo>
                  <a:lnTo>
                    <a:pt x="60" y="230"/>
                  </a:lnTo>
                  <a:lnTo>
                    <a:pt x="60" y="231"/>
                  </a:lnTo>
                  <a:lnTo>
                    <a:pt x="60" y="233"/>
                  </a:lnTo>
                  <a:lnTo>
                    <a:pt x="58" y="234"/>
                  </a:lnTo>
                  <a:lnTo>
                    <a:pt x="58" y="236"/>
                  </a:lnTo>
                  <a:lnTo>
                    <a:pt x="58" y="233"/>
                  </a:lnTo>
                  <a:lnTo>
                    <a:pt x="58" y="229"/>
                  </a:lnTo>
                  <a:lnTo>
                    <a:pt x="58" y="226"/>
                  </a:lnTo>
                  <a:lnTo>
                    <a:pt x="58" y="223"/>
                  </a:lnTo>
                  <a:lnTo>
                    <a:pt x="58" y="219"/>
                  </a:lnTo>
                  <a:lnTo>
                    <a:pt x="58" y="216"/>
                  </a:lnTo>
                  <a:lnTo>
                    <a:pt x="58" y="212"/>
                  </a:lnTo>
                  <a:lnTo>
                    <a:pt x="60" y="209"/>
                  </a:lnTo>
                  <a:lnTo>
                    <a:pt x="60" y="207"/>
                  </a:lnTo>
                  <a:lnTo>
                    <a:pt x="60" y="206"/>
                  </a:lnTo>
                  <a:lnTo>
                    <a:pt x="61" y="204"/>
                  </a:lnTo>
                  <a:lnTo>
                    <a:pt x="61" y="203"/>
                  </a:lnTo>
                  <a:lnTo>
                    <a:pt x="61" y="202"/>
                  </a:lnTo>
                  <a:lnTo>
                    <a:pt x="61" y="200"/>
                  </a:lnTo>
                  <a:lnTo>
                    <a:pt x="61" y="199"/>
                  </a:lnTo>
                  <a:lnTo>
                    <a:pt x="61" y="197"/>
                  </a:lnTo>
                  <a:lnTo>
                    <a:pt x="61" y="196"/>
                  </a:lnTo>
                  <a:lnTo>
                    <a:pt x="61" y="195"/>
                  </a:lnTo>
                  <a:lnTo>
                    <a:pt x="60" y="193"/>
                  </a:lnTo>
                  <a:lnTo>
                    <a:pt x="60" y="192"/>
                  </a:lnTo>
                  <a:lnTo>
                    <a:pt x="60" y="190"/>
                  </a:lnTo>
                  <a:lnTo>
                    <a:pt x="60" y="186"/>
                  </a:lnTo>
                  <a:lnTo>
                    <a:pt x="60" y="179"/>
                  </a:lnTo>
                  <a:lnTo>
                    <a:pt x="60" y="172"/>
                  </a:lnTo>
                  <a:lnTo>
                    <a:pt x="60" y="163"/>
                  </a:lnTo>
                  <a:lnTo>
                    <a:pt x="60" y="153"/>
                  </a:lnTo>
                  <a:lnTo>
                    <a:pt x="60" y="145"/>
                  </a:lnTo>
                  <a:lnTo>
                    <a:pt x="60" y="138"/>
                  </a:lnTo>
                  <a:lnTo>
                    <a:pt x="60" y="131"/>
                  </a:lnTo>
                  <a:close/>
                </a:path>
              </a:pathLst>
            </a:custGeom>
            <a:solidFill>
              <a:srgbClr val="D7AA7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8" name="Freeform 517"/>
            <p:cNvSpPr>
              <a:spLocks noEditPoints="1"/>
            </p:cNvSpPr>
            <p:nvPr/>
          </p:nvSpPr>
          <p:spPr bwMode="auto">
            <a:xfrm>
              <a:off x="4702" y="2584"/>
              <a:ext cx="190" cy="314"/>
            </a:xfrm>
            <a:custGeom>
              <a:avLst/>
              <a:gdLst>
                <a:gd name="T0" fmla="*/ 185 w 190"/>
                <a:gd name="T1" fmla="*/ 292 h 314"/>
                <a:gd name="T2" fmla="*/ 185 w 190"/>
                <a:gd name="T3" fmla="*/ 297 h 314"/>
                <a:gd name="T4" fmla="*/ 179 w 190"/>
                <a:gd name="T5" fmla="*/ 300 h 314"/>
                <a:gd name="T6" fmla="*/ 167 w 190"/>
                <a:gd name="T7" fmla="*/ 298 h 314"/>
                <a:gd name="T8" fmla="*/ 152 w 190"/>
                <a:gd name="T9" fmla="*/ 290 h 314"/>
                <a:gd name="T10" fmla="*/ 152 w 190"/>
                <a:gd name="T11" fmla="*/ 284 h 314"/>
                <a:gd name="T12" fmla="*/ 149 w 190"/>
                <a:gd name="T13" fmla="*/ 280 h 314"/>
                <a:gd name="T14" fmla="*/ 146 w 190"/>
                <a:gd name="T15" fmla="*/ 273 h 314"/>
                <a:gd name="T16" fmla="*/ 145 w 190"/>
                <a:gd name="T17" fmla="*/ 265 h 314"/>
                <a:gd name="T18" fmla="*/ 145 w 190"/>
                <a:gd name="T19" fmla="*/ 261 h 314"/>
                <a:gd name="T20" fmla="*/ 139 w 190"/>
                <a:gd name="T21" fmla="*/ 268 h 314"/>
                <a:gd name="T22" fmla="*/ 136 w 190"/>
                <a:gd name="T23" fmla="*/ 278 h 314"/>
                <a:gd name="T24" fmla="*/ 131 w 190"/>
                <a:gd name="T25" fmla="*/ 283 h 314"/>
                <a:gd name="T26" fmla="*/ 113 w 190"/>
                <a:gd name="T27" fmla="*/ 285 h 314"/>
                <a:gd name="T28" fmla="*/ 108 w 190"/>
                <a:gd name="T29" fmla="*/ 284 h 314"/>
                <a:gd name="T30" fmla="*/ 110 w 190"/>
                <a:gd name="T31" fmla="*/ 283 h 314"/>
                <a:gd name="T32" fmla="*/ 101 w 190"/>
                <a:gd name="T33" fmla="*/ 285 h 314"/>
                <a:gd name="T34" fmla="*/ 96 w 190"/>
                <a:gd name="T35" fmla="*/ 290 h 314"/>
                <a:gd name="T36" fmla="*/ 96 w 190"/>
                <a:gd name="T37" fmla="*/ 294 h 314"/>
                <a:gd name="T38" fmla="*/ 107 w 190"/>
                <a:gd name="T39" fmla="*/ 297 h 314"/>
                <a:gd name="T40" fmla="*/ 128 w 190"/>
                <a:gd name="T41" fmla="*/ 295 h 314"/>
                <a:gd name="T42" fmla="*/ 135 w 190"/>
                <a:gd name="T43" fmla="*/ 291 h 314"/>
                <a:gd name="T44" fmla="*/ 139 w 190"/>
                <a:gd name="T45" fmla="*/ 283 h 314"/>
                <a:gd name="T46" fmla="*/ 142 w 190"/>
                <a:gd name="T47" fmla="*/ 271 h 314"/>
                <a:gd name="T48" fmla="*/ 143 w 190"/>
                <a:gd name="T49" fmla="*/ 275 h 314"/>
                <a:gd name="T50" fmla="*/ 147 w 190"/>
                <a:gd name="T51" fmla="*/ 280 h 314"/>
                <a:gd name="T52" fmla="*/ 150 w 190"/>
                <a:gd name="T53" fmla="*/ 288 h 314"/>
                <a:gd name="T54" fmla="*/ 154 w 190"/>
                <a:gd name="T55" fmla="*/ 304 h 314"/>
                <a:gd name="T56" fmla="*/ 167 w 190"/>
                <a:gd name="T57" fmla="*/ 312 h 314"/>
                <a:gd name="T58" fmla="*/ 186 w 190"/>
                <a:gd name="T59" fmla="*/ 312 h 314"/>
                <a:gd name="T60" fmla="*/ 190 w 190"/>
                <a:gd name="T61" fmla="*/ 304 h 314"/>
                <a:gd name="T62" fmla="*/ 189 w 190"/>
                <a:gd name="T63" fmla="*/ 298 h 314"/>
                <a:gd name="T64" fmla="*/ 186 w 190"/>
                <a:gd name="T65" fmla="*/ 294 h 314"/>
                <a:gd name="T66" fmla="*/ 53 w 190"/>
                <a:gd name="T67" fmla="*/ 0 h 314"/>
                <a:gd name="T68" fmla="*/ 60 w 190"/>
                <a:gd name="T69" fmla="*/ 16 h 314"/>
                <a:gd name="T70" fmla="*/ 68 w 190"/>
                <a:gd name="T71" fmla="*/ 33 h 314"/>
                <a:gd name="T72" fmla="*/ 72 w 190"/>
                <a:gd name="T73" fmla="*/ 51 h 314"/>
                <a:gd name="T74" fmla="*/ 75 w 190"/>
                <a:gd name="T75" fmla="*/ 55 h 314"/>
                <a:gd name="T76" fmla="*/ 78 w 190"/>
                <a:gd name="T77" fmla="*/ 55 h 314"/>
                <a:gd name="T78" fmla="*/ 79 w 190"/>
                <a:gd name="T79" fmla="*/ 60 h 314"/>
                <a:gd name="T80" fmla="*/ 76 w 190"/>
                <a:gd name="T81" fmla="*/ 64 h 314"/>
                <a:gd name="T82" fmla="*/ 64 w 190"/>
                <a:gd name="T83" fmla="*/ 65 h 314"/>
                <a:gd name="T84" fmla="*/ 36 w 190"/>
                <a:gd name="T85" fmla="*/ 65 h 314"/>
                <a:gd name="T86" fmla="*/ 15 w 190"/>
                <a:gd name="T87" fmla="*/ 57 h 314"/>
                <a:gd name="T88" fmla="*/ 10 w 190"/>
                <a:gd name="T89" fmla="*/ 31 h 314"/>
                <a:gd name="T90" fmla="*/ 4 w 190"/>
                <a:gd name="T91" fmla="*/ 17 h 314"/>
                <a:gd name="T92" fmla="*/ 0 w 190"/>
                <a:gd name="T93" fmla="*/ 6 h 314"/>
                <a:gd name="T94" fmla="*/ 1 w 190"/>
                <a:gd name="T95" fmla="*/ 3 h 314"/>
                <a:gd name="T96" fmla="*/ 15 w 190"/>
                <a:gd name="T97" fmla="*/ 1 h 314"/>
                <a:gd name="T98" fmla="*/ 42 w 190"/>
                <a:gd name="T99" fmla="*/ 0 h 314"/>
                <a:gd name="T100" fmla="*/ 42 w 190"/>
                <a:gd name="T101" fmla="*/ 4 h 314"/>
                <a:gd name="T102" fmla="*/ 42 w 190"/>
                <a:gd name="T103" fmla="*/ 8 h 314"/>
                <a:gd name="T104" fmla="*/ 40 w 190"/>
                <a:gd name="T105" fmla="*/ 13 h 314"/>
                <a:gd name="T106" fmla="*/ 42 w 190"/>
                <a:gd name="T107" fmla="*/ 16 h 314"/>
                <a:gd name="T108" fmla="*/ 44 w 190"/>
                <a:gd name="T109" fmla="*/ 16 h 314"/>
                <a:gd name="T110" fmla="*/ 47 w 190"/>
                <a:gd name="T111" fmla="*/ 11 h 314"/>
                <a:gd name="T112" fmla="*/ 49 w 190"/>
                <a:gd name="T113" fmla="*/ 7 h 314"/>
                <a:gd name="T114" fmla="*/ 51 w 190"/>
                <a:gd name="T115" fmla="*/ 3 h 314"/>
                <a:gd name="T116" fmla="*/ 53 w 190"/>
                <a:gd name="T117" fmla="*/ 1 h 31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90"/>
                <a:gd name="T178" fmla="*/ 0 h 314"/>
                <a:gd name="T179" fmla="*/ 190 w 190"/>
                <a:gd name="T180" fmla="*/ 314 h 31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90" h="314">
                  <a:moveTo>
                    <a:pt x="182" y="290"/>
                  </a:moveTo>
                  <a:lnTo>
                    <a:pt x="184" y="291"/>
                  </a:lnTo>
                  <a:lnTo>
                    <a:pt x="185" y="292"/>
                  </a:lnTo>
                  <a:lnTo>
                    <a:pt x="185" y="294"/>
                  </a:lnTo>
                  <a:lnTo>
                    <a:pt x="185" y="295"/>
                  </a:lnTo>
                  <a:lnTo>
                    <a:pt x="185" y="297"/>
                  </a:lnTo>
                  <a:lnTo>
                    <a:pt x="184" y="298"/>
                  </a:lnTo>
                  <a:lnTo>
                    <a:pt x="182" y="298"/>
                  </a:lnTo>
                  <a:lnTo>
                    <a:pt x="181" y="300"/>
                  </a:lnTo>
                  <a:lnTo>
                    <a:pt x="179" y="300"/>
                  </a:lnTo>
                  <a:lnTo>
                    <a:pt x="178" y="300"/>
                  </a:lnTo>
                  <a:lnTo>
                    <a:pt x="177" y="301"/>
                  </a:lnTo>
                  <a:lnTo>
                    <a:pt x="174" y="301"/>
                  </a:lnTo>
                  <a:lnTo>
                    <a:pt x="171" y="300"/>
                  </a:lnTo>
                  <a:lnTo>
                    <a:pt x="167" y="298"/>
                  </a:lnTo>
                  <a:lnTo>
                    <a:pt x="163" y="297"/>
                  </a:lnTo>
                  <a:lnTo>
                    <a:pt x="159" y="295"/>
                  </a:lnTo>
                  <a:lnTo>
                    <a:pt x="154" y="294"/>
                  </a:lnTo>
                  <a:lnTo>
                    <a:pt x="153" y="292"/>
                  </a:lnTo>
                  <a:lnTo>
                    <a:pt x="152" y="290"/>
                  </a:lnTo>
                  <a:lnTo>
                    <a:pt x="152" y="288"/>
                  </a:lnTo>
                  <a:lnTo>
                    <a:pt x="152" y="287"/>
                  </a:lnTo>
                  <a:lnTo>
                    <a:pt x="152" y="285"/>
                  </a:lnTo>
                  <a:lnTo>
                    <a:pt x="152" y="284"/>
                  </a:lnTo>
                  <a:lnTo>
                    <a:pt x="150" y="283"/>
                  </a:lnTo>
                  <a:lnTo>
                    <a:pt x="150" y="281"/>
                  </a:lnTo>
                  <a:lnTo>
                    <a:pt x="150" y="280"/>
                  </a:lnTo>
                  <a:lnTo>
                    <a:pt x="149" y="280"/>
                  </a:lnTo>
                  <a:lnTo>
                    <a:pt x="149" y="278"/>
                  </a:lnTo>
                  <a:lnTo>
                    <a:pt x="147" y="275"/>
                  </a:lnTo>
                  <a:lnTo>
                    <a:pt x="147" y="274"/>
                  </a:lnTo>
                  <a:lnTo>
                    <a:pt x="147" y="273"/>
                  </a:lnTo>
                  <a:lnTo>
                    <a:pt x="146" y="273"/>
                  </a:lnTo>
                  <a:lnTo>
                    <a:pt x="146" y="271"/>
                  </a:lnTo>
                  <a:lnTo>
                    <a:pt x="146" y="270"/>
                  </a:lnTo>
                  <a:lnTo>
                    <a:pt x="146" y="268"/>
                  </a:lnTo>
                  <a:lnTo>
                    <a:pt x="145" y="267"/>
                  </a:lnTo>
                  <a:lnTo>
                    <a:pt x="145" y="265"/>
                  </a:lnTo>
                  <a:lnTo>
                    <a:pt x="145" y="264"/>
                  </a:lnTo>
                  <a:lnTo>
                    <a:pt x="146" y="263"/>
                  </a:lnTo>
                  <a:lnTo>
                    <a:pt x="146" y="261"/>
                  </a:lnTo>
                  <a:lnTo>
                    <a:pt x="146" y="260"/>
                  </a:lnTo>
                  <a:lnTo>
                    <a:pt x="145" y="261"/>
                  </a:lnTo>
                  <a:lnTo>
                    <a:pt x="143" y="261"/>
                  </a:lnTo>
                  <a:lnTo>
                    <a:pt x="142" y="263"/>
                  </a:lnTo>
                  <a:lnTo>
                    <a:pt x="140" y="265"/>
                  </a:lnTo>
                  <a:lnTo>
                    <a:pt x="140" y="267"/>
                  </a:lnTo>
                  <a:lnTo>
                    <a:pt x="139" y="268"/>
                  </a:lnTo>
                  <a:lnTo>
                    <a:pt x="139" y="271"/>
                  </a:lnTo>
                  <a:lnTo>
                    <a:pt x="138" y="274"/>
                  </a:lnTo>
                  <a:lnTo>
                    <a:pt x="138" y="275"/>
                  </a:lnTo>
                  <a:lnTo>
                    <a:pt x="138" y="277"/>
                  </a:lnTo>
                  <a:lnTo>
                    <a:pt x="136" y="278"/>
                  </a:lnTo>
                  <a:lnTo>
                    <a:pt x="136" y="280"/>
                  </a:lnTo>
                  <a:lnTo>
                    <a:pt x="135" y="281"/>
                  </a:lnTo>
                  <a:lnTo>
                    <a:pt x="133" y="281"/>
                  </a:lnTo>
                  <a:lnTo>
                    <a:pt x="132" y="283"/>
                  </a:lnTo>
                  <a:lnTo>
                    <a:pt x="131" y="283"/>
                  </a:lnTo>
                  <a:lnTo>
                    <a:pt x="128" y="283"/>
                  </a:lnTo>
                  <a:lnTo>
                    <a:pt x="124" y="283"/>
                  </a:lnTo>
                  <a:lnTo>
                    <a:pt x="120" y="284"/>
                  </a:lnTo>
                  <a:lnTo>
                    <a:pt x="115" y="284"/>
                  </a:lnTo>
                  <a:lnTo>
                    <a:pt x="113" y="285"/>
                  </a:lnTo>
                  <a:lnTo>
                    <a:pt x="110" y="285"/>
                  </a:lnTo>
                  <a:lnTo>
                    <a:pt x="107" y="285"/>
                  </a:lnTo>
                  <a:lnTo>
                    <a:pt x="107" y="284"/>
                  </a:lnTo>
                  <a:lnTo>
                    <a:pt x="108" y="284"/>
                  </a:lnTo>
                  <a:lnTo>
                    <a:pt x="108" y="283"/>
                  </a:lnTo>
                  <a:lnTo>
                    <a:pt x="110" y="283"/>
                  </a:lnTo>
                  <a:lnTo>
                    <a:pt x="108" y="283"/>
                  </a:lnTo>
                  <a:lnTo>
                    <a:pt x="106" y="284"/>
                  </a:lnTo>
                  <a:lnTo>
                    <a:pt x="104" y="285"/>
                  </a:lnTo>
                  <a:lnTo>
                    <a:pt x="101" y="285"/>
                  </a:lnTo>
                  <a:lnTo>
                    <a:pt x="100" y="287"/>
                  </a:lnTo>
                  <a:lnTo>
                    <a:pt x="99" y="287"/>
                  </a:lnTo>
                  <a:lnTo>
                    <a:pt x="97" y="288"/>
                  </a:lnTo>
                  <a:lnTo>
                    <a:pt x="96" y="290"/>
                  </a:lnTo>
                  <a:lnTo>
                    <a:pt x="96" y="291"/>
                  </a:lnTo>
                  <a:lnTo>
                    <a:pt x="95" y="291"/>
                  </a:lnTo>
                  <a:lnTo>
                    <a:pt x="95" y="292"/>
                  </a:lnTo>
                  <a:lnTo>
                    <a:pt x="96" y="294"/>
                  </a:lnTo>
                  <a:lnTo>
                    <a:pt x="100" y="295"/>
                  </a:lnTo>
                  <a:lnTo>
                    <a:pt x="103" y="295"/>
                  </a:lnTo>
                  <a:lnTo>
                    <a:pt x="107" y="297"/>
                  </a:lnTo>
                  <a:lnTo>
                    <a:pt x="113" y="297"/>
                  </a:lnTo>
                  <a:lnTo>
                    <a:pt x="117" y="297"/>
                  </a:lnTo>
                  <a:lnTo>
                    <a:pt x="121" y="295"/>
                  </a:lnTo>
                  <a:lnTo>
                    <a:pt x="125" y="295"/>
                  </a:lnTo>
                  <a:lnTo>
                    <a:pt x="128" y="295"/>
                  </a:lnTo>
                  <a:lnTo>
                    <a:pt x="131" y="294"/>
                  </a:lnTo>
                  <a:lnTo>
                    <a:pt x="132" y="294"/>
                  </a:lnTo>
                  <a:lnTo>
                    <a:pt x="133" y="292"/>
                  </a:lnTo>
                  <a:lnTo>
                    <a:pt x="135" y="291"/>
                  </a:lnTo>
                  <a:lnTo>
                    <a:pt x="136" y="291"/>
                  </a:lnTo>
                  <a:lnTo>
                    <a:pt x="136" y="290"/>
                  </a:lnTo>
                  <a:lnTo>
                    <a:pt x="138" y="288"/>
                  </a:lnTo>
                  <a:lnTo>
                    <a:pt x="138" y="285"/>
                  </a:lnTo>
                  <a:lnTo>
                    <a:pt x="139" y="283"/>
                  </a:lnTo>
                  <a:lnTo>
                    <a:pt x="139" y="280"/>
                  </a:lnTo>
                  <a:lnTo>
                    <a:pt x="140" y="277"/>
                  </a:lnTo>
                  <a:lnTo>
                    <a:pt x="140" y="274"/>
                  </a:lnTo>
                  <a:lnTo>
                    <a:pt x="140" y="273"/>
                  </a:lnTo>
                  <a:lnTo>
                    <a:pt x="142" y="271"/>
                  </a:lnTo>
                  <a:lnTo>
                    <a:pt x="142" y="270"/>
                  </a:lnTo>
                  <a:lnTo>
                    <a:pt x="142" y="271"/>
                  </a:lnTo>
                  <a:lnTo>
                    <a:pt x="142" y="273"/>
                  </a:lnTo>
                  <a:lnTo>
                    <a:pt x="143" y="274"/>
                  </a:lnTo>
                  <a:lnTo>
                    <a:pt x="143" y="275"/>
                  </a:lnTo>
                  <a:lnTo>
                    <a:pt x="143" y="277"/>
                  </a:lnTo>
                  <a:lnTo>
                    <a:pt x="145" y="277"/>
                  </a:lnTo>
                  <a:lnTo>
                    <a:pt x="146" y="278"/>
                  </a:lnTo>
                  <a:lnTo>
                    <a:pt x="146" y="280"/>
                  </a:lnTo>
                  <a:lnTo>
                    <a:pt x="147" y="280"/>
                  </a:lnTo>
                  <a:lnTo>
                    <a:pt x="149" y="281"/>
                  </a:lnTo>
                  <a:lnTo>
                    <a:pt x="149" y="283"/>
                  </a:lnTo>
                  <a:lnTo>
                    <a:pt x="149" y="284"/>
                  </a:lnTo>
                  <a:lnTo>
                    <a:pt x="150" y="285"/>
                  </a:lnTo>
                  <a:lnTo>
                    <a:pt x="150" y="288"/>
                  </a:lnTo>
                  <a:lnTo>
                    <a:pt x="150" y="290"/>
                  </a:lnTo>
                  <a:lnTo>
                    <a:pt x="150" y="291"/>
                  </a:lnTo>
                  <a:lnTo>
                    <a:pt x="150" y="297"/>
                  </a:lnTo>
                  <a:lnTo>
                    <a:pt x="152" y="301"/>
                  </a:lnTo>
                  <a:lnTo>
                    <a:pt x="154" y="304"/>
                  </a:lnTo>
                  <a:lnTo>
                    <a:pt x="156" y="307"/>
                  </a:lnTo>
                  <a:lnTo>
                    <a:pt x="159" y="308"/>
                  </a:lnTo>
                  <a:lnTo>
                    <a:pt x="161" y="311"/>
                  </a:lnTo>
                  <a:lnTo>
                    <a:pt x="164" y="312"/>
                  </a:lnTo>
                  <a:lnTo>
                    <a:pt x="167" y="312"/>
                  </a:lnTo>
                  <a:lnTo>
                    <a:pt x="174" y="314"/>
                  </a:lnTo>
                  <a:lnTo>
                    <a:pt x="178" y="314"/>
                  </a:lnTo>
                  <a:lnTo>
                    <a:pt x="182" y="314"/>
                  </a:lnTo>
                  <a:lnTo>
                    <a:pt x="185" y="314"/>
                  </a:lnTo>
                  <a:lnTo>
                    <a:pt x="186" y="312"/>
                  </a:lnTo>
                  <a:lnTo>
                    <a:pt x="188" y="311"/>
                  </a:lnTo>
                  <a:lnTo>
                    <a:pt x="189" y="310"/>
                  </a:lnTo>
                  <a:lnTo>
                    <a:pt x="190" y="305"/>
                  </a:lnTo>
                  <a:lnTo>
                    <a:pt x="190" y="304"/>
                  </a:lnTo>
                  <a:lnTo>
                    <a:pt x="190" y="302"/>
                  </a:lnTo>
                  <a:lnTo>
                    <a:pt x="189" y="301"/>
                  </a:lnTo>
                  <a:lnTo>
                    <a:pt x="189" y="300"/>
                  </a:lnTo>
                  <a:lnTo>
                    <a:pt x="189" y="298"/>
                  </a:lnTo>
                  <a:lnTo>
                    <a:pt x="188" y="297"/>
                  </a:lnTo>
                  <a:lnTo>
                    <a:pt x="188" y="295"/>
                  </a:lnTo>
                  <a:lnTo>
                    <a:pt x="186" y="294"/>
                  </a:lnTo>
                  <a:lnTo>
                    <a:pt x="185" y="292"/>
                  </a:lnTo>
                  <a:lnTo>
                    <a:pt x="185" y="291"/>
                  </a:lnTo>
                  <a:lnTo>
                    <a:pt x="184" y="290"/>
                  </a:lnTo>
                  <a:lnTo>
                    <a:pt x="182" y="290"/>
                  </a:lnTo>
                  <a:close/>
                  <a:moveTo>
                    <a:pt x="53" y="0"/>
                  </a:moveTo>
                  <a:lnTo>
                    <a:pt x="54" y="3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8" y="13"/>
                  </a:lnTo>
                  <a:lnTo>
                    <a:pt x="60" y="16"/>
                  </a:lnTo>
                  <a:lnTo>
                    <a:pt x="63" y="20"/>
                  </a:lnTo>
                  <a:lnTo>
                    <a:pt x="64" y="23"/>
                  </a:lnTo>
                  <a:lnTo>
                    <a:pt x="65" y="26"/>
                  </a:lnTo>
                  <a:lnTo>
                    <a:pt x="67" y="28"/>
                  </a:lnTo>
                  <a:lnTo>
                    <a:pt x="68" y="33"/>
                  </a:lnTo>
                  <a:lnTo>
                    <a:pt x="70" y="37"/>
                  </a:lnTo>
                  <a:lnTo>
                    <a:pt x="70" y="40"/>
                  </a:lnTo>
                  <a:lnTo>
                    <a:pt x="71" y="44"/>
                  </a:lnTo>
                  <a:lnTo>
                    <a:pt x="71" y="48"/>
                  </a:lnTo>
                  <a:lnTo>
                    <a:pt x="72" y="51"/>
                  </a:lnTo>
                  <a:lnTo>
                    <a:pt x="72" y="54"/>
                  </a:lnTo>
                  <a:lnTo>
                    <a:pt x="74" y="55"/>
                  </a:lnTo>
                  <a:lnTo>
                    <a:pt x="75" y="55"/>
                  </a:lnTo>
                  <a:lnTo>
                    <a:pt x="76" y="55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9" y="60"/>
                  </a:lnTo>
                  <a:lnTo>
                    <a:pt x="81" y="61"/>
                  </a:lnTo>
                  <a:lnTo>
                    <a:pt x="79" y="62"/>
                  </a:lnTo>
                  <a:lnTo>
                    <a:pt x="78" y="62"/>
                  </a:lnTo>
                  <a:lnTo>
                    <a:pt x="76" y="64"/>
                  </a:lnTo>
                  <a:lnTo>
                    <a:pt x="74" y="64"/>
                  </a:lnTo>
                  <a:lnTo>
                    <a:pt x="72" y="65"/>
                  </a:lnTo>
                  <a:lnTo>
                    <a:pt x="70" y="65"/>
                  </a:lnTo>
                  <a:lnTo>
                    <a:pt x="67" y="65"/>
                  </a:lnTo>
                  <a:lnTo>
                    <a:pt x="64" y="65"/>
                  </a:lnTo>
                  <a:lnTo>
                    <a:pt x="58" y="67"/>
                  </a:lnTo>
                  <a:lnTo>
                    <a:pt x="53" y="67"/>
                  </a:lnTo>
                  <a:lnTo>
                    <a:pt x="47" y="67"/>
                  </a:lnTo>
                  <a:lnTo>
                    <a:pt x="42" y="65"/>
                  </a:lnTo>
                  <a:lnTo>
                    <a:pt x="36" y="65"/>
                  </a:lnTo>
                  <a:lnTo>
                    <a:pt x="32" y="65"/>
                  </a:lnTo>
                  <a:lnTo>
                    <a:pt x="26" y="65"/>
                  </a:lnTo>
                  <a:lnTo>
                    <a:pt x="21" y="65"/>
                  </a:lnTo>
                  <a:lnTo>
                    <a:pt x="18" y="61"/>
                  </a:lnTo>
                  <a:lnTo>
                    <a:pt x="15" y="57"/>
                  </a:lnTo>
                  <a:lnTo>
                    <a:pt x="14" y="51"/>
                  </a:lnTo>
                  <a:lnTo>
                    <a:pt x="12" y="47"/>
                  </a:lnTo>
                  <a:lnTo>
                    <a:pt x="12" y="41"/>
                  </a:lnTo>
                  <a:lnTo>
                    <a:pt x="11" y="35"/>
                  </a:lnTo>
                  <a:lnTo>
                    <a:pt x="10" y="31"/>
                  </a:lnTo>
                  <a:lnTo>
                    <a:pt x="8" y="26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6" y="18"/>
                  </a:lnTo>
                  <a:lnTo>
                    <a:pt x="4" y="17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7" y="13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29" name="Freeform 518"/>
            <p:cNvSpPr>
              <a:spLocks/>
            </p:cNvSpPr>
            <p:nvPr/>
          </p:nvSpPr>
          <p:spPr bwMode="auto">
            <a:xfrm>
              <a:off x="4797" y="2844"/>
              <a:ext cx="95" cy="54"/>
            </a:xfrm>
            <a:custGeom>
              <a:avLst/>
              <a:gdLst>
                <a:gd name="T0" fmla="*/ 89 w 95"/>
                <a:gd name="T1" fmla="*/ 31 h 54"/>
                <a:gd name="T2" fmla="*/ 90 w 95"/>
                <a:gd name="T3" fmla="*/ 34 h 54"/>
                <a:gd name="T4" fmla="*/ 90 w 95"/>
                <a:gd name="T5" fmla="*/ 35 h 54"/>
                <a:gd name="T6" fmla="*/ 89 w 95"/>
                <a:gd name="T7" fmla="*/ 38 h 54"/>
                <a:gd name="T8" fmla="*/ 84 w 95"/>
                <a:gd name="T9" fmla="*/ 40 h 54"/>
                <a:gd name="T10" fmla="*/ 79 w 95"/>
                <a:gd name="T11" fmla="*/ 41 h 54"/>
                <a:gd name="T12" fmla="*/ 68 w 95"/>
                <a:gd name="T13" fmla="*/ 37 h 54"/>
                <a:gd name="T14" fmla="*/ 58 w 95"/>
                <a:gd name="T15" fmla="*/ 32 h 54"/>
                <a:gd name="T16" fmla="*/ 57 w 95"/>
                <a:gd name="T17" fmla="*/ 28 h 54"/>
                <a:gd name="T18" fmla="*/ 57 w 95"/>
                <a:gd name="T19" fmla="*/ 24 h 54"/>
                <a:gd name="T20" fmla="*/ 55 w 95"/>
                <a:gd name="T21" fmla="*/ 21 h 54"/>
                <a:gd name="T22" fmla="*/ 54 w 95"/>
                <a:gd name="T23" fmla="*/ 18 h 54"/>
                <a:gd name="T24" fmla="*/ 52 w 95"/>
                <a:gd name="T25" fmla="*/ 13 h 54"/>
                <a:gd name="T26" fmla="*/ 51 w 95"/>
                <a:gd name="T27" fmla="*/ 10 h 54"/>
                <a:gd name="T28" fmla="*/ 50 w 95"/>
                <a:gd name="T29" fmla="*/ 5 h 54"/>
                <a:gd name="T30" fmla="*/ 51 w 95"/>
                <a:gd name="T31" fmla="*/ 1 h 54"/>
                <a:gd name="T32" fmla="*/ 48 w 95"/>
                <a:gd name="T33" fmla="*/ 1 h 54"/>
                <a:gd name="T34" fmla="*/ 45 w 95"/>
                <a:gd name="T35" fmla="*/ 7 h 54"/>
                <a:gd name="T36" fmla="*/ 43 w 95"/>
                <a:gd name="T37" fmla="*/ 14 h 54"/>
                <a:gd name="T38" fmla="*/ 41 w 95"/>
                <a:gd name="T39" fmla="*/ 18 h 54"/>
                <a:gd name="T40" fmla="*/ 38 w 95"/>
                <a:gd name="T41" fmla="*/ 21 h 54"/>
                <a:gd name="T42" fmla="*/ 33 w 95"/>
                <a:gd name="T43" fmla="*/ 23 h 54"/>
                <a:gd name="T44" fmla="*/ 20 w 95"/>
                <a:gd name="T45" fmla="*/ 24 h 54"/>
                <a:gd name="T46" fmla="*/ 12 w 95"/>
                <a:gd name="T47" fmla="*/ 25 h 54"/>
                <a:gd name="T48" fmla="*/ 13 w 95"/>
                <a:gd name="T49" fmla="*/ 24 h 54"/>
                <a:gd name="T50" fmla="*/ 15 w 95"/>
                <a:gd name="T51" fmla="*/ 23 h 54"/>
                <a:gd name="T52" fmla="*/ 15 w 95"/>
                <a:gd name="T53" fmla="*/ 23 h 54"/>
                <a:gd name="T54" fmla="*/ 9 w 95"/>
                <a:gd name="T55" fmla="*/ 25 h 54"/>
                <a:gd name="T56" fmla="*/ 4 w 95"/>
                <a:gd name="T57" fmla="*/ 27 h 54"/>
                <a:gd name="T58" fmla="*/ 1 w 95"/>
                <a:gd name="T59" fmla="*/ 30 h 54"/>
                <a:gd name="T60" fmla="*/ 0 w 95"/>
                <a:gd name="T61" fmla="*/ 32 h 54"/>
                <a:gd name="T62" fmla="*/ 1 w 95"/>
                <a:gd name="T63" fmla="*/ 34 h 54"/>
                <a:gd name="T64" fmla="*/ 8 w 95"/>
                <a:gd name="T65" fmla="*/ 35 h 54"/>
                <a:gd name="T66" fmla="*/ 22 w 95"/>
                <a:gd name="T67" fmla="*/ 37 h 54"/>
                <a:gd name="T68" fmla="*/ 33 w 95"/>
                <a:gd name="T69" fmla="*/ 35 h 54"/>
                <a:gd name="T70" fmla="*/ 38 w 95"/>
                <a:gd name="T71" fmla="*/ 32 h 54"/>
                <a:gd name="T72" fmla="*/ 41 w 95"/>
                <a:gd name="T73" fmla="*/ 31 h 54"/>
                <a:gd name="T74" fmla="*/ 43 w 95"/>
                <a:gd name="T75" fmla="*/ 25 h 54"/>
                <a:gd name="T76" fmla="*/ 45 w 95"/>
                <a:gd name="T77" fmla="*/ 17 h 54"/>
                <a:gd name="T78" fmla="*/ 47 w 95"/>
                <a:gd name="T79" fmla="*/ 11 h 54"/>
                <a:gd name="T80" fmla="*/ 47 w 95"/>
                <a:gd name="T81" fmla="*/ 13 h 54"/>
                <a:gd name="T82" fmla="*/ 48 w 95"/>
                <a:gd name="T83" fmla="*/ 17 h 54"/>
                <a:gd name="T84" fmla="*/ 51 w 95"/>
                <a:gd name="T85" fmla="*/ 20 h 54"/>
                <a:gd name="T86" fmla="*/ 54 w 95"/>
                <a:gd name="T87" fmla="*/ 23 h 54"/>
                <a:gd name="T88" fmla="*/ 55 w 95"/>
                <a:gd name="T89" fmla="*/ 28 h 54"/>
                <a:gd name="T90" fmla="*/ 55 w 95"/>
                <a:gd name="T91" fmla="*/ 37 h 54"/>
                <a:gd name="T92" fmla="*/ 61 w 95"/>
                <a:gd name="T93" fmla="*/ 47 h 54"/>
                <a:gd name="T94" fmla="*/ 69 w 95"/>
                <a:gd name="T95" fmla="*/ 52 h 54"/>
                <a:gd name="T96" fmla="*/ 83 w 95"/>
                <a:gd name="T97" fmla="*/ 54 h 54"/>
                <a:gd name="T98" fmla="*/ 91 w 95"/>
                <a:gd name="T99" fmla="*/ 52 h 54"/>
                <a:gd name="T100" fmla="*/ 95 w 95"/>
                <a:gd name="T101" fmla="*/ 45 h 54"/>
                <a:gd name="T102" fmla="*/ 95 w 95"/>
                <a:gd name="T103" fmla="*/ 42 h 54"/>
                <a:gd name="T104" fmla="*/ 94 w 95"/>
                <a:gd name="T105" fmla="*/ 40 h 54"/>
                <a:gd name="T106" fmla="*/ 93 w 95"/>
                <a:gd name="T107" fmla="*/ 37 h 54"/>
                <a:gd name="T108" fmla="*/ 91 w 95"/>
                <a:gd name="T109" fmla="*/ 34 h 54"/>
                <a:gd name="T110" fmla="*/ 89 w 95"/>
                <a:gd name="T111" fmla="*/ 30 h 5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5"/>
                <a:gd name="T169" fmla="*/ 0 h 54"/>
                <a:gd name="T170" fmla="*/ 95 w 95"/>
                <a:gd name="T171" fmla="*/ 54 h 5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5" h="54">
                  <a:moveTo>
                    <a:pt x="87" y="30"/>
                  </a:moveTo>
                  <a:lnTo>
                    <a:pt x="89" y="31"/>
                  </a:lnTo>
                  <a:lnTo>
                    <a:pt x="90" y="32"/>
                  </a:lnTo>
                  <a:lnTo>
                    <a:pt x="90" y="34"/>
                  </a:lnTo>
                  <a:lnTo>
                    <a:pt x="90" y="35"/>
                  </a:lnTo>
                  <a:lnTo>
                    <a:pt x="90" y="37"/>
                  </a:lnTo>
                  <a:lnTo>
                    <a:pt x="89" y="38"/>
                  </a:lnTo>
                  <a:lnTo>
                    <a:pt x="87" y="38"/>
                  </a:lnTo>
                  <a:lnTo>
                    <a:pt x="86" y="40"/>
                  </a:lnTo>
                  <a:lnTo>
                    <a:pt x="84" y="40"/>
                  </a:lnTo>
                  <a:lnTo>
                    <a:pt x="83" y="40"/>
                  </a:lnTo>
                  <a:lnTo>
                    <a:pt x="82" y="41"/>
                  </a:lnTo>
                  <a:lnTo>
                    <a:pt x="79" y="41"/>
                  </a:lnTo>
                  <a:lnTo>
                    <a:pt x="76" y="40"/>
                  </a:lnTo>
                  <a:lnTo>
                    <a:pt x="72" y="38"/>
                  </a:lnTo>
                  <a:lnTo>
                    <a:pt x="68" y="37"/>
                  </a:lnTo>
                  <a:lnTo>
                    <a:pt x="64" y="35"/>
                  </a:lnTo>
                  <a:lnTo>
                    <a:pt x="59" y="34"/>
                  </a:lnTo>
                  <a:lnTo>
                    <a:pt x="58" y="32"/>
                  </a:lnTo>
                  <a:lnTo>
                    <a:pt x="57" y="30"/>
                  </a:lnTo>
                  <a:lnTo>
                    <a:pt x="57" y="28"/>
                  </a:lnTo>
                  <a:lnTo>
                    <a:pt x="57" y="27"/>
                  </a:lnTo>
                  <a:lnTo>
                    <a:pt x="57" y="25"/>
                  </a:lnTo>
                  <a:lnTo>
                    <a:pt x="57" y="24"/>
                  </a:lnTo>
                  <a:lnTo>
                    <a:pt x="55" y="23"/>
                  </a:lnTo>
                  <a:lnTo>
                    <a:pt x="55" y="21"/>
                  </a:lnTo>
                  <a:lnTo>
                    <a:pt x="55" y="20"/>
                  </a:lnTo>
                  <a:lnTo>
                    <a:pt x="54" y="20"/>
                  </a:lnTo>
                  <a:lnTo>
                    <a:pt x="54" y="18"/>
                  </a:lnTo>
                  <a:lnTo>
                    <a:pt x="52" y="15"/>
                  </a:lnTo>
                  <a:lnTo>
                    <a:pt x="52" y="14"/>
                  </a:lnTo>
                  <a:lnTo>
                    <a:pt x="52" y="13"/>
                  </a:lnTo>
                  <a:lnTo>
                    <a:pt x="51" y="13"/>
                  </a:lnTo>
                  <a:lnTo>
                    <a:pt x="51" y="11"/>
                  </a:lnTo>
                  <a:lnTo>
                    <a:pt x="51" y="10"/>
                  </a:lnTo>
                  <a:lnTo>
                    <a:pt x="51" y="8"/>
                  </a:lnTo>
                  <a:lnTo>
                    <a:pt x="50" y="7"/>
                  </a:lnTo>
                  <a:lnTo>
                    <a:pt x="50" y="5"/>
                  </a:lnTo>
                  <a:lnTo>
                    <a:pt x="50" y="4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1" y="0"/>
                  </a:lnTo>
                  <a:lnTo>
                    <a:pt x="50" y="1"/>
                  </a:lnTo>
                  <a:lnTo>
                    <a:pt x="48" y="1"/>
                  </a:lnTo>
                  <a:lnTo>
                    <a:pt x="47" y="3"/>
                  </a:lnTo>
                  <a:lnTo>
                    <a:pt x="45" y="5"/>
                  </a:lnTo>
                  <a:lnTo>
                    <a:pt x="45" y="7"/>
                  </a:lnTo>
                  <a:lnTo>
                    <a:pt x="44" y="8"/>
                  </a:lnTo>
                  <a:lnTo>
                    <a:pt x="44" y="11"/>
                  </a:lnTo>
                  <a:lnTo>
                    <a:pt x="43" y="14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1" y="18"/>
                  </a:lnTo>
                  <a:lnTo>
                    <a:pt x="41" y="20"/>
                  </a:lnTo>
                  <a:lnTo>
                    <a:pt x="40" y="21"/>
                  </a:lnTo>
                  <a:lnTo>
                    <a:pt x="38" y="21"/>
                  </a:lnTo>
                  <a:lnTo>
                    <a:pt x="37" y="23"/>
                  </a:lnTo>
                  <a:lnTo>
                    <a:pt x="36" y="23"/>
                  </a:lnTo>
                  <a:lnTo>
                    <a:pt x="33" y="23"/>
                  </a:lnTo>
                  <a:lnTo>
                    <a:pt x="29" y="23"/>
                  </a:lnTo>
                  <a:lnTo>
                    <a:pt x="25" y="24"/>
                  </a:lnTo>
                  <a:lnTo>
                    <a:pt x="20" y="24"/>
                  </a:lnTo>
                  <a:lnTo>
                    <a:pt x="18" y="25"/>
                  </a:lnTo>
                  <a:lnTo>
                    <a:pt x="15" y="25"/>
                  </a:lnTo>
                  <a:lnTo>
                    <a:pt x="12" y="25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1" y="24"/>
                  </a:lnTo>
                  <a:lnTo>
                    <a:pt x="9" y="25"/>
                  </a:lnTo>
                  <a:lnTo>
                    <a:pt x="6" y="25"/>
                  </a:lnTo>
                  <a:lnTo>
                    <a:pt x="5" y="27"/>
                  </a:lnTo>
                  <a:lnTo>
                    <a:pt x="4" y="27"/>
                  </a:lnTo>
                  <a:lnTo>
                    <a:pt x="2" y="28"/>
                  </a:lnTo>
                  <a:lnTo>
                    <a:pt x="1" y="30"/>
                  </a:lnTo>
                  <a:lnTo>
                    <a:pt x="1" y="31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1" y="34"/>
                  </a:lnTo>
                  <a:lnTo>
                    <a:pt x="5" y="35"/>
                  </a:lnTo>
                  <a:lnTo>
                    <a:pt x="8" y="35"/>
                  </a:lnTo>
                  <a:lnTo>
                    <a:pt x="12" y="37"/>
                  </a:lnTo>
                  <a:lnTo>
                    <a:pt x="18" y="37"/>
                  </a:lnTo>
                  <a:lnTo>
                    <a:pt x="22" y="37"/>
                  </a:lnTo>
                  <a:lnTo>
                    <a:pt x="26" y="35"/>
                  </a:lnTo>
                  <a:lnTo>
                    <a:pt x="30" y="35"/>
                  </a:lnTo>
                  <a:lnTo>
                    <a:pt x="33" y="35"/>
                  </a:lnTo>
                  <a:lnTo>
                    <a:pt x="36" y="34"/>
                  </a:lnTo>
                  <a:lnTo>
                    <a:pt x="37" y="34"/>
                  </a:lnTo>
                  <a:lnTo>
                    <a:pt x="38" y="32"/>
                  </a:lnTo>
                  <a:lnTo>
                    <a:pt x="40" y="31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3" y="28"/>
                  </a:lnTo>
                  <a:lnTo>
                    <a:pt x="43" y="25"/>
                  </a:lnTo>
                  <a:lnTo>
                    <a:pt x="44" y="23"/>
                  </a:lnTo>
                  <a:lnTo>
                    <a:pt x="44" y="20"/>
                  </a:lnTo>
                  <a:lnTo>
                    <a:pt x="45" y="17"/>
                  </a:lnTo>
                  <a:lnTo>
                    <a:pt x="45" y="14"/>
                  </a:lnTo>
                  <a:lnTo>
                    <a:pt x="45" y="13"/>
                  </a:lnTo>
                  <a:lnTo>
                    <a:pt x="47" y="11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7"/>
                  </a:lnTo>
                  <a:lnTo>
                    <a:pt x="50" y="17"/>
                  </a:lnTo>
                  <a:lnTo>
                    <a:pt x="51" y="18"/>
                  </a:lnTo>
                  <a:lnTo>
                    <a:pt x="51" y="20"/>
                  </a:lnTo>
                  <a:lnTo>
                    <a:pt x="52" y="20"/>
                  </a:lnTo>
                  <a:lnTo>
                    <a:pt x="54" y="21"/>
                  </a:lnTo>
                  <a:lnTo>
                    <a:pt x="54" y="23"/>
                  </a:lnTo>
                  <a:lnTo>
                    <a:pt x="54" y="24"/>
                  </a:lnTo>
                  <a:lnTo>
                    <a:pt x="55" y="25"/>
                  </a:lnTo>
                  <a:lnTo>
                    <a:pt x="55" y="28"/>
                  </a:lnTo>
                  <a:lnTo>
                    <a:pt x="55" y="30"/>
                  </a:lnTo>
                  <a:lnTo>
                    <a:pt x="55" y="31"/>
                  </a:lnTo>
                  <a:lnTo>
                    <a:pt x="55" y="37"/>
                  </a:lnTo>
                  <a:lnTo>
                    <a:pt x="57" y="41"/>
                  </a:lnTo>
                  <a:lnTo>
                    <a:pt x="59" y="44"/>
                  </a:lnTo>
                  <a:lnTo>
                    <a:pt x="61" y="47"/>
                  </a:lnTo>
                  <a:lnTo>
                    <a:pt x="64" y="48"/>
                  </a:lnTo>
                  <a:lnTo>
                    <a:pt x="66" y="51"/>
                  </a:lnTo>
                  <a:lnTo>
                    <a:pt x="69" y="52"/>
                  </a:lnTo>
                  <a:lnTo>
                    <a:pt x="72" y="52"/>
                  </a:lnTo>
                  <a:lnTo>
                    <a:pt x="79" y="54"/>
                  </a:lnTo>
                  <a:lnTo>
                    <a:pt x="83" y="54"/>
                  </a:lnTo>
                  <a:lnTo>
                    <a:pt x="87" y="54"/>
                  </a:lnTo>
                  <a:lnTo>
                    <a:pt x="90" y="54"/>
                  </a:lnTo>
                  <a:lnTo>
                    <a:pt x="91" y="52"/>
                  </a:lnTo>
                  <a:lnTo>
                    <a:pt x="93" y="51"/>
                  </a:lnTo>
                  <a:lnTo>
                    <a:pt x="94" y="50"/>
                  </a:lnTo>
                  <a:lnTo>
                    <a:pt x="95" y="45"/>
                  </a:lnTo>
                  <a:lnTo>
                    <a:pt x="95" y="44"/>
                  </a:lnTo>
                  <a:lnTo>
                    <a:pt x="95" y="42"/>
                  </a:lnTo>
                  <a:lnTo>
                    <a:pt x="94" y="41"/>
                  </a:lnTo>
                  <a:lnTo>
                    <a:pt x="94" y="40"/>
                  </a:lnTo>
                  <a:lnTo>
                    <a:pt x="94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1" y="34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89" y="30"/>
                  </a:lnTo>
                  <a:lnTo>
                    <a:pt x="87" y="3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0" name="Freeform 519"/>
            <p:cNvSpPr>
              <a:spLocks/>
            </p:cNvSpPr>
            <p:nvPr/>
          </p:nvSpPr>
          <p:spPr bwMode="auto">
            <a:xfrm>
              <a:off x="4702" y="2584"/>
              <a:ext cx="81" cy="67"/>
            </a:xfrm>
            <a:custGeom>
              <a:avLst/>
              <a:gdLst>
                <a:gd name="T0" fmla="*/ 56 w 81"/>
                <a:gd name="T1" fmla="*/ 6 h 67"/>
                <a:gd name="T2" fmla="*/ 60 w 81"/>
                <a:gd name="T3" fmla="*/ 16 h 67"/>
                <a:gd name="T4" fmla="*/ 65 w 81"/>
                <a:gd name="T5" fmla="*/ 26 h 67"/>
                <a:gd name="T6" fmla="*/ 70 w 81"/>
                <a:gd name="T7" fmla="*/ 37 h 67"/>
                <a:gd name="T8" fmla="*/ 71 w 81"/>
                <a:gd name="T9" fmla="*/ 48 h 67"/>
                <a:gd name="T10" fmla="*/ 72 w 81"/>
                <a:gd name="T11" fmla="*/ 54 h 67"/>
                <a:gd name="T12" fmla="*/ 75 w 81"/>
                <a:gd name="T13" fmla="*/ 55 h 67"/>
                <a:gd name="T14" fmla="*/ 76 w 81"/>
                <a:gd name="T15" fmla="*/ 55 h 67"/>
                <a:gd name="T16" fmla="*/ 78 w 81"/>
                <a:gd name="T17" fmla="*/ 57 h 67"/>
                <a:gd name="T18" fmla="*/ 79 w 81"/>
                <a:gd name="T19" fmla="*/ 58 h 67"/>
                <a:gd name="T20" fmla="*/ 81 w 81"/>
                <a:gd name="T21" fmla="*/ 61 h 67"/>
                <a:gd name="T22" fmla="*/ 76 w 81"/>
                <a:gd name="T23" fmla="*/ 64 h 67"/>
                <a:gd name="T24" fmla="*/ 70 w 81"/>
                <a:gd name="T25" fmla="*/ 65 h 67"/>
                <a:gd name="T26" fmla="*/ 58 w 81"/>
                <a:gd name="T27" fmla="*/ 67 h 67"/>
                <a:gd name="T28" fmla="*/ 42 w 81"/>
                <a:gd name="T29" fmla="*/ 65 h 67"/>
                <a:gd name="T30" fmla="*/ 26 w 81"/>
                <a:gd name="T31" fmla="*/ 65 h 67"/>
                <a:gd name="T32" fmla="*/ 15 w 81"/>
                <a:gd name="T33" fmla="*/ 57 h 67"/>
                <a:gd name="T34" fmla="*/ 12 w 81"/>
                <a:gd name="T35" fmla="*/ 41 h 67"/>
                <a:gd name="T36" fmla="*/ 8 w 81"/>
                <a:gd name="T37" fmla="*/ 26 h 67"/>
                <a:gd name="T38" fmla="*/ 6 w 81"/>
                <a:gd name="T39" fmla="*/ 18 h 67"/>
                <a:gd name="T40" fmla="*/ 1 w 81"/>
                <a:gd name="T41" fmla="*/ 11 h 67"/>
                <a:gd name="T42" fmla="*/ 0 w 81"/>
                <a:gd name="T43" fmla="*/ 6 h 67"/>
                <a:gd name="T44" fmla="*/ 1 w 81"/>
                <a:gd name="T45" fmla="*/ 4 h 67"/>
                <a:gd name="T46" fmla="*/ 1 w 81"/>
                <a:gd name="T47" fmla="*/ 3 h 67"/>
                <a:gd name="T48" fmla="*/ 10 w 81"/>
                <a:gd name="T49" fmla="*/ 1 h 67"/>
                <a:gd name="T50" fmla="*/ 25 w 81"/>
                <a:gd name="T51" fmla="*/ 1 h 67"/>
                <a:gd name="T52" fmla="*/ 42 w 81"/>
                <a:gd name="T53" fmla="*/ 0 h 67"/>
                <a:gd name="T54" fmla="*/ 42 w 81"/>
                <a:gd name="T55" fmla="*/ 3 h 67"/>
                <a:gd name="T56" fmla="*/ 42 w 81"/>
                <a:gd name="T57" fmla="*/ 6 h 67"/>
                <a:gd name="T58" fmla="*/ 42 w 81"/>
                <a:gd name="T59" fmla="*/ 8 h 67"/>
                <a:gd name="T60" fmla="*/ 40 w 81"/>
                <a:gd name="T61" fmla="*/ 10 h 67"/>
                <a:gd name="T62" fmla="*/ 40 w 81"/>
                <a:gd name="T63" fmla="*/ 13 h 67"/>
                <a:gd name="T64" fmla="*/ 40 w 81"/>
                <a:gd name="T65" fmla="*/ 14 h 67"/>
                <a:gd name="T66" fmla="*/ 42 w 81"/>
                <a:gd name="T67" fmla="*/ 16 h 67"/>
                <a:gd name="T68" fmla="*/ 44 w 81"/>
                <a:gd name="T69" fmla="*/ 16 h 67"/>
                <a:gd name="T70" fmla="*/ 46 w 81"/>
                <a:gd name="T71" fmla="*/ 14 h 67"/>
                <a:gd name="T72" fmla="*/ 47 w 81"/>
                <a:gd name="T73" fmla="*/ 11 h 67"/>
                <a:gd name="T74" fmla="*/ 49 w 81"/>
                <a:gd name="T75" fmla="*/ 8 h 67"/>
                <a:gd name="T76" fmla="*/ 50 w 81"/>
                <a:gd name="T77" fmla="*/ 7 h 67"/>
                <a:gd name="T78" fmla="*/ 50 w 81"/>
                <a:gd name="T79" fmla="*/ 4 h 67"/>
                <a:gd name="T80" fmla="*/ 51 w 81"/>
                <a:gd name="T81" fmla="*/ 3 h 67"/>
                <a:gd name="T82" fmla="*/ 53 w 81"/>
                <a:gd name="T83" fmla="*/ 1 h 67"/>
                <a:gd name="T84" fmla="*/ 53 w 81"/>
                <a:gd name="T85" fmla="*/ 0 h 6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81"/>
                <a:gd name="T130" fmla="*/ 0 h 67"/>
                <a:gd name="T131" fmla="*/ 81 w 81"/>
                <a:gd name="T132" fmla="*/ 67 h 6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81" h="67">
                  <a:moveTo>
                    <a:pt x="53" y="0"/>
                  </a:moveTo>
                  <a:lnTo>
                    <a:pt x="54" y="3"/>
                  </a:lnTo>
                  <a:lnTo>
                    <a:pt x="56" y="6"/>
                  </a:lnTo>
                  <a:lnTo>
                    <a:pt x="57" y="10"/>
                  </a:lnTo>
                  <a:lnTo>
                    <a:pt x="58" y="13"/>
                  </a:lnTo>
                  <a:lnTo>
                    <a:pt x="60" y="16"/>
                  </a:lnTo>
                  <a:lnTo>
                    <a:pt x="63" y="20"/>
                  </a:lnTo>
                  <a:lnTo>
                    <a:pt x="64" y="23"/>
                  </a:lnTo>
                  <a:lnTo>
                    <a:pt x="65" y="26"/>
                  </a:lnTo>
                  <a:lnTo>
                    <a:pt x="67" y="28"/>
                  </a:lnTo>
                  <a:lnTo>
                    <a:pt x="68" y="33"/>
                  </a:lnTo>
                  <a:lnTo>
                    <a:pt x="70" y="37"/>
                  </a:lnTo>
                  <a:lnTo>
                    <a:pt x="70" y="40"/>
                  </a:lnTo>
                  <a:lnTo>
                    <a:pt x="71" y="44"/>
                  </a:lnTo>
                  <a:lnTo>
                    <a:pt x="71" y="48"/>
                  </a:lnTo>
                  <a:lnTo>
                    <a:pt x="72" y="51"/>
                  </a:lnTo>
                  <a:lnTo>
                    <a:pt x="72" y="54"/>
                  </a:lnTo>
                  <a:lnTo>
                    <a:pt x="74" y="55"/>
                  </a:lnTo>
                  <a:lnTo>
                    <a:pt x="75" y="55"/>
                  </a:lnTo>
                  <a:lnTo>
                    <a:pt x="76" y="55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9" y="58"/>
                  </a:lnTo>
                  <a:lnTo>
                    <a:pt x="79" y="60"/>
                  </a:lnTo>
                  <a:lnTo>
                    <a:pt x="81" y="61"/>
                  </a:lnTo>
                  <a:lnTo>
                    <a:pt x="79" y="62"/>
                  </a:lnTo>
                  <a:lnTo>
                    <a:pt x="78" y="62"/>
                  </a:lnTo>
                  <a:lnTo>
                    <a:pt x="76" y="64"/>
                  </a:lnTo>
                  <a:lnTo>
                    <a:pt x="74" y="64"/>
                  </a:lnTo>
                  <a:lnTo>
                    <a:pt x="72" y="65"/>
                  </a:lnTo>
                  <a:lnTo>
                    <a:pt x="70" y="65"/>
                  </a:lnTo>
                  <a:lnTo>
                    <a:pt x="67" y="65"/>
                  </a:lnTo>
                  <a:lnTo>
                    <a:pt x="64" y="65"/>
                  </a:lnTo>
                  <a:lnTo>
                    <a:pt x="58" y="67"/>
                  </a:lnTo>
                  <a:lnTo>
                    <a:pt x="53" y="67"/>
                  </a:lnTo>
                  <a:lnTo>
                    <a:pt x="47" y="67"/>
                  </a:lnTo>
                  <a:lnTo>
                    <a:pt x="42" y="65"/>
                  </a:lnTo>
                  <a:lnTo>
                    <a:pt x="36" y="65"/>
                  </a:lnTo>
                  <a:lnTo>
                    <a:pt x="32" y="65"/>
                  </a:lnTo>
                  <a:lnTo>
                    <a:pt x="26" y="65"/>
                  </a:lnTo>
                  <a:lnTo>
                    <a:pt x="21" y="65"/>
                  </a:lnTo>
                  <a:lnTo>
                    <a:pt x="18" y="61"/>
                  </a:lnTo>
                  <a:lnTo>
                    <a:pt x="15" y="57"/>
                  </a:lnTo>
                  <a:lnTo>
                    <a:pt x="14" y="51"/>
                  </a:lnTo>
                  <a:lnTo>
                    <a:pt x="12" y="47"/>
                  </a:lnTo>
                  <a:lnTo>
                    <a:pt x="12" y="41"/>
                  </a:lnTo>
                  <a:lnTo>
                    <a:pt x="11" y="35"/>
                  </a:lnTo>
                  <a:lnTo>
                    <a:pt x="10" y="31"/>
                  </a:lnTo>
                  <a:lnTo>
                    <a:pt x="8" y="26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6" y="18"/>
                  </a:lnTo>
                  <a:lnTo>
                    <a:pt x="4" y="17"/>
                  </a:lnTo>
                  <a:lnTo>
                    <a:pt x="3" y="14"/>
                  </a:lnTo>
                  <a:lnTo>
                    <a:pt x="1" y="11"/>
                  </a:lnTo>
                  <a:lnTo>
                    <a:pt x="1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1" y="4"/>
                  </a:lnTo>
                  <a:lnTo>
                    <a:pt x="1" y="3"/>
                  </a:lnTo>
                  <a:lnTo>
                    <a:pt x="3" y="1"/>
                  </a:lnTo>
                  <a:lnTo>
                    <a:pt x="6" y="1"/>
                  </a:lnTo>
                  <a:lnTo>
                    <a:pt x="10" y="1"/>
                  </a:lnTo>
                  <a:lnTo>
                    <a:pt x="15" y="1"/>
                  </a:lnTo>
                  <a:lnTo>
                    <a:pt x="21" y="1"/>
                  </a:lnTo>
                  <a:lnTo>
                    <a:pt x="25" y="1"/>
                  </a:lnTo>
                  <a:lnTo>
                    <a:pt x="31" y="0"/>
                  </a:lnTo>
                  <a:lnTo>
                    <a:pt x="36" y="0"/>
                  </a:lnTo>
                  <a:lnTo>
                    <a:pt x="42" y="0"/>
                  </a:lnTo>
                  <a:lnTo>
                    <a:pt x="42" y="1"/>
                  </a:lnTo>
                  <a:lnTo>
                    <a:pt x="42" y="3"/>
                  </a:lnTo>
                  <a:lnTo>
                    <a:pt x="42" y="4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11"/>
                  </a:lnTo>
                  <a:lnTo>
                    <a:pt x="40" y="13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6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7" y="14"/>
                  </a:lnTo>
                  <a:lnTo>
                    <a:pt x="47" y="13"/>
                  </a:lnTo>
                  <a:lnTo>
                    <a:pt x="47" y="11"/>
                  </a:lnTo>
                  <a:lnTo>
                    <a:pt x="49" y="11"/>
                  </a:lnTo>
                  <a:lnTo>
                    <a:pt x="49" y="10"/>
                  </a:lnTo>
                  <a:lnTo>
                    <a:pt x="49" y="8"/>
                  </a:lnTo>
                  <a:lnTo>
                    <a:pt x="49" y="7"/>
                  </a:lnTo>
                  <a:lnTo>
                    <a:pt x="50" y="7"/>
                  </a:lnTo>
                  <a:lnTo>
                    <a:pt x="50" y="6"/>
                  </a:lnTo>
                  <a:lnTo>
                    <a:pt x="50" y="4"/>
                  </a:lnTo>
                  <a:lnTo>
                    <a:pt x="51" y="3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3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1" name="Freeform 520"/>
            <p:cNvSpPr>
              <a:spLocks/>
            </p:cNvSpPr>
            <p:nvPr/>
          </p:nvSpPr>
          <p:spPr bwMode="auto">
            <a:xfrm>
              <a:off x="4728" y="2316"/>
              <a:ext cx="222" cy="279"/>
            </a:xfrm>
            <a:custGeom>
              <a:avLst/>
              <a:gdLst>
                <a:gd name="T0" fmla="*/ 142 w 222"/>
                <a:gd name="T1" fmla="*/ 5 h 279"/>
                <a:gd name="T2" fmla="*/ 135 w 222"/>
                <a:gd name="T3" fmla="*/ 15 h 279"/>
                <a:gd name="T4" fmla="*/ 123 w 222"/>
                <a:gd name="T5" fmla="*/ 35 h 279"/>
                <a:gd name="T6" fmla="*/ 96 w 222"/>
                <a:gd name="T7" fmla="*/ 73 h 279"/>
                <a:gd name="T8" fmla="*/ 82 w 222"/>
                <a:gd name="T9" fmla="*/ 96 h 279"/>
                <a:gd name="T10" fmla="*/ 73 w 222"/>
                <a:gd name="T11" fmla="*/ 93 h 279"/>
                <a:gd name="T12" fmla="*/ 78 w 222"/>
                <a:gd name="T13" fmla="*/ 63 h 279"/>
                <a:gd name="T14" fmla="*/ 87 w 222"/>
                <a:gd name="T15" fmla="*/ 46 h 279"/>
                <a:gd name="T16" fmla="*/ 91 w 222"/>
                <a:gd name="T17" fmla="*/ 35 h 279"/>
                <a:gd name="T18" fmla="*/ 98 w 222"/>
                <a:gd name="T19" fmla="*/ 27 h 279"/>
                <a:gd name="T20" fmla="*/ 96 w 222"/>
                <a:gd name="T21" fmla="*/ 18 h 279"/>
                <a:gd name="T22" fmla="*/ 80 w 222"/>
                <a:gd name="T23" fmla="*/ 29 h 279"/>
                <a:gd name="T24" fmla="*/ 67 w 222"/>
                <a:gd name="T25" fmla="*/ 39 h 279"/>
                <a:gd name="T26" fmla="*/ 52 w 222"/>
                <a:gd name="T27" fmla="*/ 46 h 279"/>
                <a:gd name="T28" fmla="*/ 42 w 222"/>
                <a:gd name="T29" fmla="*/ 88 h 279"/>
                <a:gd name="T30" fmla="*/ 34 w 222"/>
                <a:gd name="T31" fmla="*/ 120 h 279"/>
                <a:gd name="T32" fmla="*/ 20 w 222"/>
                <a:gd name="T33" fmla="*/ 161 h 279"/>
                <a:gd name="T34" fmla="*/ 10 w 222"/>
                <a:gd name="T35" fmla="*/ 201 h 279"/>
                <a:gd name="T36" fmla="*/ 6 w 222"/>
                <a:gd name="T37" fmla="*/ 230 h 279"/>
                <a:gd name="T38" fmla="*/ 3 w 222"/>
                <a:gd name="T39" fmla="*/ 238 h 279"/>
                <a:gd name="T40" fmla="*/ 6 w 222"/>
                <a:gd name="T41" fmla="*/ 242 h 279"/>
                <a:gd name="T42" fmla="*/ 17 w 222"/>
                <a:gd name="T43" fmla="*/ 247 h 279"/>
                <a:gd name="T44" fmla="*/ 30 w 222"/>
                <a:gd name="T45" fmla="*/ 262 h 279"/>
                <a:gd name="T46" fmla="*/ 35 w 222"/>
                <a:gd name="T47" fmla="*/ 275 h 279"/>
                <a:gd name="T48" fmla="*/ 44 w 222"/>
                <a:gd name="T49" fmla="*/ 279 h 279"/>
                <a:gd name="T50" fmla="*/ 46 w 222"/>
                <a:gd name="T51" fmla="*/ 265 h 279"/>
                <a:gd name="T52" fmla="*/ 52 w 222"/>
                <a:gd name="T53" fmla="*/ 240 h 279"/>
                <a:gd name="T54" fmla="*/ 57 w 222"/>
                <a:gd name="T55" fmla="*/ 225 h 279"/>
                <a:gd name="T56" fmla="*/ 59 w 222"/>
                <a:gd name="T57" fmla="*/ 208 h 279"/>
                <a:gd name="T58" fmla="*/ 63 w 222"/>
                <a:gd name="T59" fmla="*/ 196 h 279"/>
                <a:gd name="T60" fmla="*/ 67 w 222"/>
                <a:gd name="T61" fmla="*/ 198 h 279"/>
                <a:gd name="T62" fmla="*/ 64 w 222"/>
                <a:gd name="T63" fmla="*/ 254 h 279"/>
                <a:gd name="T64" fmla="*/ 67 w 222"/>
                <a:gd name="T65" fmla="*/ 274 h 279"/>
                <a:gd name="T66" fmla="*/ 80 w 222"/>
                <a:gd name="T67" fmla="*/ 267 h 279"/>
                <a:gd name="T68" fmla="*/ 106 w 222"/>
                <a:gd name="T69" fmla="*/ 249 h 279"/>
                <a:gd name="T70" fmla="*/ 145 w 222"/>
                <a:gd name="T71" fmla="*/ 248 h 279"/>
                <a:gd name="T72" fmla="*/ 149 w 222"/>
                <a:gd name="T73" fmla="*/ 211 h 279"/>
                <a:gd name="T74" fmla="*/ 148 w 222"/>
                <a:gd name="T75" fmla="*/ 174 h 279"/>
                <a:gd name="T76" fmla="*/ 149 w 222"/>
                <a:gd name="T77" fmla="*/ 143 h 279"/>
                <a:gd name="T78" fmla="*/ 162 w 222"/>
                <a:gd name="T79" fmla="*/ 127 h 279"/>
                <a:gd name="T80" fmla="*/ 164 w 222"/>
                <a:gd name="T81" fmla="*/ 150 h 279"/>
                <a:gd name="T82" fmla="*/ 160 w 222"/>
                <a:gd name="T83" fmla="*/ 191 h 279"/>
                <a:gd name="T84" fmla="*/ 152 w 222"/>
                <a:gd name="T85" fmla="*/ 249 h 279"/>
                <a:gd name="T86" fmla="*/ 156 w 222"/>
                <a:gd name="T87" fmla="*/ 255 h 279"/>
                <a:gd name="T88" fmla="*/ 159 w 222"/>
                <a:gd name="T89" fmla="*/ 254 h 279"/>
                <a:gd name="T90" fmla="*/ 166 w 222"/>
                <a:gd name="T91" fmla="*/ 251 h 279"/>
                <a:gd name="T92" fmla="*/ 185 w 222"/>
                <a:gd name="T93" fmla="*/ 251 h 279"/>
                <a:gd name="T94" fmla="*/ 191 w 222"/>
                <a:gd name="T95" fmla="*/ 259 h 279"/>
                <a:gd name="T96" fmla="*/ 210 w 222"/>
                <a:gd name="T97" fmla="*/ 259 h 279"/>
                <a:gd name="T98" fmla="*/ 220 w 222"/>
                <a:gd name="T99" fmla="*/ 240 h 279"/>
                <a:gd name="T100" fmla="*/ 216 w 222"/>
                <a:gd name="T101" fmla="*/ 200 h 279"/>
                <a:gd name="T102" fmla="*/ 213 w 222"/>
                <a:gd name="T103" fmla="*/ 136 h 279"/>
                <a:gd name="T104" fmla="*/ 209 w 222"/>
                <a:gd name="T105" fmla="*/ 75 h 279"/>
                <a:gd name="T106" fmla="*/ 196 w 222"/>
                <a:gd name="T107" fmla="*/ 28 h 279"/>
                <a:gd name="T108" fmla="*/ 156 w 222"/>
                <a:gd name="T109" fmla="*/ 21 h 279"/>
                <a:gd name="T110" fmla="*/ 156 w 222"/>
                <a:gd name="T111" fmla="*/ 19 h 279"/>
                <a:gd name="T112" fmla="*/ 151 w 222"/>
                <a:gd name="T113" fmla="*/ 10 h 279"/>
                <a:gd name="T114" fmla="*/ 146 w 222"/>
                <a:gd name="T115" fmla="*/ 0 h 279"/>
                <a:gd name="T116" fmla="*/ 141 w 222"/>
                <a:gd name="T117" fmla="*/ 2 h 27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2"/>
                <a:gd name="T178" fmla="*/ 0 h 279"/>
                <a:gd name="T179" fmla="*/ 222 w 222"/>
                <a:gd name="T180" fmla="*/ 279 h 27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2" h="279">
                  <a:moveTo>
                    <a:pt x="141" y="2"/>
                  </a:moveTo>
                  <a:lnTo>
                    <a:pt x="141" y="2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2" y="5"/>
                  </a:lnTo>
                  <a:lnTo>
                    <a:pt x="142" y="7"/>
                  </a:lnTo>
                  <a:lnTo>
                    <a:pt x="141" y="7"/>
                  </a:lnTo>
                  <a:lnTo>
                    <a:pt x="141" y="8"/>
                  </a:lnTo>
                  <a:lnTo>
                    <a:pt x="139" y="10"/>
                  </a:lnTo>
                  <a:lnTo>
                    <a:pt x="137" y="12"/>
                  </a:lnTo>
                  <a:lnTo>
                    <a:pt x="135" y="15"/>
                  </a:lnTo>
                  <a:lnTo>
                    <a:pt x="133" y="18"/>
                  </a:lnTo>
                  <a:lnTo>
                    <a:pt x="130" y="21"/>
                  </a:lnTo>
                  <a:lnTo>
                    <a:pt x="127" y="24"/>
                  </a:lnTo>
                  <a:lnTo>
                    <a:pt x="126" y="27"/>
                  </a:lnTo>
                  <a:lnTo>
                    <a:pt x="124" y="29"/>
                  </a:lnTo>
                  <a:lnTo>
                    <a:pt x="123" y="35"/>
                  </a:lnTo>
                  <a:lnTo>
                    <a:pt x="119" y="41"/>
                  </a:lnTo>
                  <a:lnTo>
                    <a:pt x="114" y="46"/>
                  </a:lnTo>
                  <a:lnTo>
                    <a:pt x="110" y="52"/>
                  </a:lnTo>
                  <a:lnTo>
                    <a:pt x="106" y="58"/>
                  </a:lnTo>
                  <a:lnTo>
                    <a:pt x="101" y="65"/>
                  </a:lnTo>
                  <a:lnTo>
                    <a:pt x="96" y="73"/>
                  </a:lnTo>
                  <a:lnTo>
                    <a:pt x="92" y="81"/>
                  </a:lnTo>
                  <a:lnTo>
                    <a:pt x="89" y="85"/>
                  </a:lnTo>
                  <a:lnTo>
                    <a:pt x="88" y="88"/>
                  </a:lnTo>
                  <a:lnTo>
                    <a:pt x="87" y="90"/>
                  </a:lnTo>
                  <a:lnTo>
                    <a:pt x="84" y="93"/>
                  </a:lnTo>
                  <a:lnTo>
                    <a:pt x="82" y="96"/>
                  </a:lnTo>
                  <a:lnTo>
                    <a:pt x="81" y="99"/>
                  </a:lnTo>
                  <a:lnTo>
                    <a:pt x="78" y="102"/>
                  </a:lnTo>
                  <a:lnTo>
                    <a:pt x="77" y="103"/>
                  </a:lnTo>
                  <a:lnTo>
                    <a:pt x="71" y="103"/>
                  </a:lnTo>
                  <a:lnTo>
                    <a:pt x="73" y="98"/>
                  </a:lnTo>
                  <a:lnTo>
                    <a:pt x="73" y="93"/>
                  </a:lnTo>
                  <a:lnTo>
                    <a:pt x="74" y="88"/>
                  </a:lnTo>
                  <a:lnTo>
                    <a:pt x="74" y="83"/>
                  </a:lnTo>
                  <a:lnTo>
                    <a:pt x="75" y="78"/>
                  </a:lnTo>
                  <a:lnTo>
                    <a:pt x="75" y="73"/>
                  </a:lnTo>
                  <a:lnTo>
                    <a:pt x="77" y="68"/>
                  </a:lnTo>
                  <a:lnTo>
                    <a:pt x="78" y="63"/>
                  </a:lnTo>
                  <a:lnTo>
                    <a:pt x="80" y="61"/>
                  </a:lnTo>
                  <a:lnTo>
                    <a:pt x="80" y="58"/>
                  </a:lnTo>
                  <a:lnTo>
                    <a:pt x="81" y="55"/>
                  </a:lnTo>
                  <a:lnTo>
                    <a:pt x="84" y="52"/>
                  </a:lnTo>
                  <a:lnTo>
                    <a:pt x="85" y="49"/>
                  </a:lnTo>
                  <a:lnTo>
                    <a:pt x="87" y="46"/>
                  </a:lnTo>
                  <a:lnTo>
                    <a:pt x="88" y="44"/>
                  </a:lnTo>
                  <a:lnTo>
                    <a:pt x="89" y="41"/>
                  </a:lnTo>
                  <a:lnTo>
                    <a:pt x="89" y="39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1" y="35"/>
                  </a:lnTo>
                  <a:lnTo>
                    <a:pt x="91" y="34"/>
                  </a:lnTo>
                  <a:lnTo>
                    <a:pt x="92" y="32"/>
                  </a:lnTo>
                  <a:lnTo>
                    <a:pt x="95" y="31"/>
                  </a:lnTo>
                  <a:lnTo>
                    <a:pt x="98" y="29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8" y="21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2" y="19"/>
                  </a:lnTo>
                  <a:lnTo>
                    <a:pt x="89" y="19"/>
                  </a:lnTo>
                  <a:lnTo>
                    <a:pt x="87" y="22"/>
                  </a:lnTo>
                  <a:lnTo>
                    <a:pt x="85" y="24"/>
                  </a:lnTo>
                  <a:lnTo>
                    <a:pt x="82" y="27"/>
                  </a:lnTo>
                  <a:lnTo>
                    <a:pt x="80" y="29"/>
                  </a:lnTo>
                  <a:lnTo>
                    <a:pt x="78" y="34"/>
                  </a:lnTo>
                  <a:lnTo>
                    <a:pt x="75" y="36"/>
                  </a:lnTo>
                  <a:lnTo>
                    <a:pt x="74" y="38"/>
                  </a:lnTo>
                  <a:lnTo>
                    <a:pt x="71" y="38"/>
                  </a:lnTo>
                  <a:lnTo>
                    <a:pt x="70" y="38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3" y="39"/>
                  </a:lnTo>
                  <a:lnTo>
                    <a:pt x="60" y="41"/>
                  </a:lnTo>
                  <a:lnTo>
                    <a:pt x="59" y="41"/>
                  </a:lnTo>
                  <a:lnTo>
                    <a:pt x="55" y="44"/>
                  </a:lnTo>
                  <a:lnTo>
                    <a:pt x="52" y="46"/>
                  </a:lnTo>
                  <a:lnTo>
                    <a:pt x="50" y="49"/>
                  </a:lnTo>
                  <a:lnTo>
                    <a:pt x="49" y="54"/>
                  </a:lnTo>
                  <a:lnTo>
                    <a:pt x="46" y="59"/>
                  </a:lnTo>
                  <a:lnTo>
                    <a:pt x="45" y="66"/>
                  </a:lnTo>
                  <a:lnTo>
                    <a:pt x="44" y="76"/>
                  </a:lnTo>
                  <a:lnTo>
                    <a:pt x="42" y="88"/>
                  </a:lnTo>
                  <a:lnTo>
                    <a:pt x="41" y="93"/>
                  </a:lnTo>
                  <a:lnTo>
                    <a:pt x="39" y="99"/>
                  </a:lnTo>
                  <a:lnTo>
                    <a:pt x="38" y="103"/>
                  </a:lnTo>
                  <a:lnTo>
                    <a:pt x="37" y="109"/>
                  </a:lnTo>
                  <a:lnTo>
                    <a:pt x="35" y="115"/>
                  </a:lnTo>
                  <a:lnTo>
                    <a:pt x="34" y="120"/>
                  </a:lnTo>
                  <a:lnTo>
                    <a:pt x="32" y="126"/>
                  </a:lnTo>
                  <a:lnTo>
                    <a:pt x="30" y="132"/>
                  </a:lnTo>
                  <a:lnTo>
                    <a:pt x="28" y="139"/>
                  </a:lnTo>
                  <a:lnTo>
                    <a:pt x="25" y="146"/>
                  </a:lnTo>
                  <a:lnTo>
                    <a:pt x="23" y="154"/>
                  </a:lnTo>
                  <a:lnTo>
                    <a:pt x="20" y="161"/>
                  </a:lnTo>
                  <a:lnTo>
                    <a:pt x="17" y="170"/>
                  </a:lnTo>
                  <a:lnTo>
                    <a:pt x="14" y="177"/>
                  </a:lnTo>
                  <a:lnTo>
                    <a:pt x="13" y="184"/>
                  </a:lnTo>
                  <a:lnTo>
                    <a:pt x="12" y="193"/>
                  </a:lnTo>
                  <a:lnTo>
                    <a:pt x="10" y="196"/>
                  </a:lnTo>
                  <a:lnTo>
                    <a:pt x="10" y="201"/>
                  </a:lnTo>
                  <a:lnTo>
                    <a:pt x="9" y="205"/>
                  </a:lnTo>
                  <a:lnTo>
                    <a:pt x="9" y="210"/>
                  </a:lnTo>
                  <a:lnTo>
                    <a:pt x="7" y="215"/>
                  </a:lnTo>
                  <a:lnTo>
                    <a:pt x="7" y="220"/>
                  </a:lnTo>
                  <a:lnTo>
                    <a:pt x="6" y="225"/>
                  </a:lnTo>
                  <a:lnTo>
                    <a:pt x="6" y="230"/>
                  </a:lnTo>
                  <a:lnTo>
                    <a:pt x="5" y="231"/>
                  </a:lnTo>
                  <a:lnTo>
                    <a:pt x="5" y="232"/>
                  </a:lnTo>
                  <a:lnTo>
                    <a:pt x="5" y="234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8"/>
                  </a:lnTo>
                  <a:lnTo>
                    <a:pt x="2" y="240"/>
                  </a:lnTo>
                  <a:lnTo>
                    <a:pt x="0" y="241"/>
                  </a:lnTo>
                  <a:lnTo>
                    <a:pt x="2" y="241"/>
                  </a:lnTo>
                  <a:lnTo>
                    <a:pt x="2" y="242"/>
                  </a:lnTo>
                  <a:lnTo>
                    <a:pt x="3" y="242"/>
                  </a:lnTo>
                  <a:lnTo>
                    <a:pt x="6" y="242"/>
                  </a:lnTo>
                  <a:lnTo>
                    <a:pt x="7" y="244"/>
                  </a:lnTo>
                  <a:lnTo>
                    <a:pt x="9" y="244"/>
                  </a:lnTo>
                  <a:lnTo>
                    <a:pt x="12" y="244"/>
                  </a:lnTo>
                  <a:lnTo>
                    <a:pt x="13" y="244"/>
                  </a:lnTo>
                  <a:lnTo>
                    <a:pt x="14" y="245"/>
                  </a:lnTo>
                  <a:lnTo>
                    <a:pt x="17" y="247"/>
                  </a:lnTo>
                  <a:lnTo>
                    <a:pt x="20" y="249"/>
                  </a:lnTo>
                  <a:lnTo>
                    <a:pt x="23" y="252"/>
                  </a:lnTo>
                  <a:lnTo>
                    <a:pt x="25" y="255"/>
                  </a:lnTo>
                  <a:lnTo>
                    <a:pt x="27" y="258"/>
                  </a:lnTo>
                  <a:lnTo>
                    <a:pt x="28" y="259"/>
                  </a:lnTo>
                  <a:lnTo>
                    <a:pt x="30" y="262"/>
                  </a:lnTo>
                  <a:lnTo>
                    <a:pt x="31" y="264"/>
                  </a:lnTo>
                  <a:lnTo>
                    <a:pt x="31" y="267"/>
                  </a:lnTo>
                  <a:lnTo>
                    <a:pt x="31" y="268"/>
                  </a:lnTo>
                  <a:lnTo>
                    <a:pt x="32" y="271"/>
                  </a:lnTo>
                  <a:lnTo>
                    <a:pt x="34" y="272"/>
                  </a:lnTo>
                  <a:lnTo>
                    <a:pt x="35" y="275"/>
                  </a:lnTo>
                  <a:lnTo>
                    <a:pt x="38" y="276"/>
                  </a:lnTo>
                  <a:lnTo>
                    <a:pt x="41" y="278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5" y="279"/>
                  </a:lnTo>
                  <a:lnTo>
                    <a:pt x="45" y="278"/>
                  </a:lnTo>
                  <a:lnTo>
                    <a:pt x="45" y="276"/>
                  </a:lnTo>
                  <a:lnTo>
                    <a:pt x="46" y="271"/>
                  </a:lnTo>
                  <a:lnTo>
                    <a:pt x="46" y="265"/>
                  </a:lnTo>
                  <a:lnTo>
                    <a:pt x="48" y="261"/>
                  </a:lnTo>
                  <a:lnTo>
                    <a:pt x="48" y="255"/>
                  </a:lnTo>
                  <a:lnTo>
                    <a:pt x="49" y="251"/>
                  </a:lnTo>
                  <a:lnTo>
                    <a:pt x="50" y="247"/>
                  </a:lnTo>
                  <a:lnTo>
                    <a:pt x="50" y="244"/>
                  </a:lnTo>
                  <a:lnTo>
                    <a:pt x="52" y="240"/>
                  </a:lnTo>
                  <a:lnTo>
                    <a:pt x="53" y="238"/>
                  </a:lnTo>
                  <a:lnTo>
                    <a:pt x="55" y="235"/>
                  </a:lnTo>
                  <a:lnTo>
                    <a:pt x="56" y="232"/>
                  </a:lnTo>
                  <a:lnTo>
                    <a:pt x="56" y="230"/>
                  </a:lnTo>
                  <a:lnTo>
                    <a:pt x="57" y="228"/>
                  </a:lnTo>
                  <a:lnTo>
                    <a:pt x="57" y="225"/>
                  </a:lnTo>
                  <a:lnTo>
                    <a:pt x="57" y="223"/>
                  </a:lnTo>
                  <a:lnTo>
                    <a:pt x="57" y="221"/>
                  </a:lnTo>
                  <a:lnTo>
                    <a:pt x="57" y="218"/>
                  </a:lnTo>
                  <a:lnTo>
                    <a:pt x="57" y="215"/>
                  </a:lnTo>
                  <a:lnTo>
                    <a:pt x="59" y="213"/>
                  </a:lnTo>
                  <a:lnTo>
                    <a:pt x="59" y="208"/>
                  </a:lnTo>
                  <a:lnTo>
                    <a:pt x="60" y="205"/>
                  </a:lnTo>
                  <a:lnTo>
                    <a:pt x="60" y="203"/>
                  </a:lnTo>
                  <a:lnTo>
                    <a:pt x="62" y="200"/>
                  </a:lnTo>
                  <a:lnTo>
                    <a:pt x="62" y="198"/>
                  </a:lnTo>
                  <a:lnTo>
                    <a:pt x="63" y="197"/>
                  </a:lnTo>
                  <a:lnTo>
                    <a:pt x="63" y="196"/>
                  </a:lnTo>
                  <a:lnTo>
                    <a:pt x="64" y="196"/>
                  </a:lnTo>
                  <a:lnTo>
                    <a:pt x="66" y="196"/>
                  </a:lnTo>
                  <a:lnTo>
                    <a:pt x="67" y="197"/>
                  </a:lnTo>
                  <a:lnTo>
                    <a:pt x="67" y="198"/>
                  </a:lnTo>
                  <a:lnTo>
                    <a:pt x="67" y="207"/>
                  </a:lnTo>
                  <a:lnTo>
                    <a:pt x="66" y="217"/>
                  </a:lnTo>
                  <a:lnTo>
                    <a:pt x="66" y="227"/>
                  </a:lnTo>
                  <a:lnTo>
                    <a:pt x="66" y="235"/>
                  </a:lnTo>
                  <a:lnTo>
                    <a:pt x="66" y="245"/>
                  </a:lnTo>
                  <a:lnTo>
                    <a:pt x="64" y="254"/>
                  </a:lnTo>
                  <a:lnTo>
                    <a:pt x="64" y="264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6" y="274"/>
                  </a:lnTo>
                  <a:lnTo>
                    <a:pt x="67" y="274"/>
                  </a:lnTo>
                  <a:lnTo>
                    <a:pt x="67" y="272"/>
                  </a:lnTo>
                  <a:lnTo>
                    <a:pt x="69" y="272"/>
                  </a:lnTo>
                  <a:lnTo>
                    <a:pt x="70" y="272"/>
                  </a:lnTo>
                  <a:lnTo>
                    <a:pt x="71" y="271"/>
                  </a:lnTo>
                  <a:lnTo>
                    <a:pt x="75" y="269"/>
                  </a:lnTo>
                  <a:lnTo>
                    <a:pt x="80" y="267"/>
                  </a:lnTo>
                  <a:lnTo>
                    <a:pt x="84" y="264"/>
                  </a:lnTo>
                  <a:lnTo>
                    <a:pt x="89" y="261"/>
                  </a:lnTo>
                  <a:lnTo>
                    <a:pt x="94" y="258"/>
                  </a:lnTo>
                  <a:lnTo>
                    <a:pt x="98" y="255"/>
                  </a:lnTo>
                  <a:lnTo>
                    <a:pt x="102" y="252"/>
                  </a:lnTo>
                  <a:lnTo>
                    <a:pt x="106" y="249"/>
                  </a:lnTo>
                  <a:lnTo>
                    <a:pt x="114" y="247"/>
                  </a:lnTo>
                  <a:lnTo>
                    <a:pt x="121" y="245"/>
                  </a:lnTo>
                  <a:lnTo>
                    <a:pt x="130" y="247"/>
                  </a:lnTo>
                  <a:lnTo>
                    <a:pt x="135" y="247"/>
                  </a:lnTo>
                  <a:lnTo>
                    <a:pt x="141" y="248"/>
                  </a:lnTo>
                  <a:lnTo>
                    <a:pt x="145" y="248"/>
                  </a:lnTo>
                  <a:lnTo>
                    <a:pt x="148" y="248"/>
                  </a:lnTo>
                  <a:lnTo>
                    <a:pt x="149" y="247"/>
                  </a:lnTo>
                  <a:lnTo>
                    <a:pt x="149" y="237"/>
                  </a:lnTo>
                  <a:lnTo>
                    <a:pt x="149" y="228"/>
                  </a:lnTo>
                  <a:lnTo>
                    <a:pt x="149" y="220"/>
                  </a:lnTo>
                  <a:lnTo>
                    <a:pt x="149" y="211"/>
                  </a:lnTo>
                  <a:lnTo>
                    <a:pt x="149" y="203"/>
                  </a:lnTo>
                  <a:lnTo>
                    <a:pt x="149" y="196"/>
                  </a:lnTo>
                  <a:lnTo>
                    <a:pt x="148" y="190"/>
                  </a:lnTo>
                  <a:lnTo>
                    <a:pt x="148" y="184"/>
                  </a:lnTo>
                  <a:lnTo>
                    <a:pt x="148" y="178"/>
                  </a:lnTo>
                  <a:lnTo>
                    <a:pt x="148" y="174"/>
                  </a:lnTo>
                  <a:lnTo>
                    <a:pt x="148" y="170"/>
                  </a:lnTo>
                  <a:lnTo>
                    <a:pt x="148" y="166"/>
                  </a:lnTo>
                  <a:lnTo>
                    <a:pt x="148" y="160"/>
                  </a:lnTo>
                  <a:lnTo>
                    <a:pt x="149" y="156"/>
                  </a:lnTo>
                  <a:lnTo>
                    <a:pt x="149" y="150"/>
                  </a:lnTo>
                  <a:lnTo>
                    <a:pt x="149" y="143"/>
                  </a:lnTo>
                  <a:lnTo>
                    <a:pt x="151" y="142"/>
                  </a:lnTo>
                  <a:lnTo>
                    <a:pt x="153" y="139"/>
                  </a:lnTo>
                  <a:lnTo>
                    <a:pt x="155" y="134"/>
                  </a:lnTo>
                  <a:lnTo>
                    <a:pt x="158" y="132"/>
                  </a:lnTo>
                  <a:lnTo>
                    <a:pt x="160" y="129"/>
                  </a:lnTo>
                  <a:lnTo>
                    <a:pt x="162" y="127"/>
                  </a:lnTo>
                  <a:lnTo>
                    <a:pt x="163" y="126"/>
                  </a:lnTo>
                  <a:lnTo>
                    <a:pt x="163" y="127"/>
                  </a:lnTo>
                  <a:lnTo>
                    <a:pt x="164" y="132"/>
                  </a:lnTo>
                  <a:lnTo>
                    <a:pt x="164" y="137"/>
                  </a:lnTo>
                  <a:lnTo>
                    <a:pt x="164" y="143"/>
                  </a:lnTo>
                  <a:lnTo>
                    <a:pt x="164" y="150"/>
                  </a:lnTo>
                  <a:lnTo>
                    <a:pt x="164" y="156"/>
                  </a:lnTo>
                  <a:lnTo>
                    <a:pt x="164" y="163"/>
                  </a:lnTo>
                  <a:lnTo>
                    <a:pt x="163" y="169"/>
                  </a:lnTo>
                  <a:lnTo>
                    <a:pt x="163" y="174"/>
                  </a:lnTo>
                  <a:lnTo>
                    <a:pt x="162" y="183"/>
                  </a:lnTo>
                  <a:lnTo>
                    <a:pt x="160" y="191"/>
                  </a:lnTo>
                  <a:lnTo>
                    <a:pt x="159" y="200"/>
                  </a:lnTo>
                  <a:lnTo>
                    <a:pt x="158" y="210"/>
                  </a:lnTo>
                  <a:lnTo>
                    <a:pt x="156" y="220"/>
                  </a:lnTo>
                  <a:lnTo>
                    <a:pt x="153" y="228"/>
                  </a:lnTo>
                  <a:lnTo>
                    <a:pt x="153" y="240"/>
                  </a:lnTo>
                  <a:lnTo>
                    <a:pt x="152" y="249"/>
                  </a:lnTo>
                  <a:lnTo>
                    <a:pt x="152" y="251"/>
                  </a:lnTo>
                  <a:lnTo>
                    <a:pt x="153" y="252"/>
                  </a:lnTo>
                  <a:lnTo>
                    <a:pt x="153" y="254"/>
                  </a:lnTo>
                  <a:lnTo>
                    <a:pt x="155" y="254"/>
                  </a:lnTo>
                  <a:lnTo>
                    <a:pt x="155" y="255"/>
                  </a:lnTo>
                  <a:lnTo>
                    <a:pt x="156" y="255"/>
                  </a:lnTo>
                  <a:lnTo>
                    <a:pt x="158" y="255"/>
                  </a:lnTo>
                  <a:lnTo>
                    <a:pt x="158" y="257"/>
                  </a:lnTo>
                  <a:lnTo>
                    <a:pt x="158" y="255"/>
                  </a:lnTo>
                  <a:lnTo>
                    <a:pt x="158" y="254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9" y="251"/>
                  </a:lnTo>
                  <a:lnTo>
                    <a:pt x="163" y="251"/>
                  </a:lnTo>
                  <a:lnTo>
                    <a:pt x="166" y="251"/>
                  </a:lnTo>
                  <a:lnTo>
                    <a:pt x="169" y="249"/>
                  </a:lnTo>
                  <a:lnTo>
                    <a:pt x="171" y="249"/>
                  </a:lnTo>
                  <a:lnTo>
                    <a:pt x="174" y="248"/>
                  </a:lnTo>
                  <a:lnTo>
                    <a:pt x="177" y="248"/>
                  </a:lnTo>
                  <a:lnTo>
                    <a:pt x="181" y="249"/>
                  </a:lnTo>
                  <a:lnTo>
                    <a:pt x="185" y="251"/>
                  </a:lnTo>
                  <a:lnTo>
                    <a:pt x="187" y="252"/>
                  </a:lnTo>
                  <a:lnTo>
                    <a:pt x="187" y="254"/>
                  </a:lnTo>
                  <a:lnTo>
                    <a:pt x="188" y="255"/>
                  </a:lnTo>
                  <a:lnTo>
                    <a:pt x="190" y="257"/>
                  </a:lnTo>
                  <a:lnTo>
                    <a:pt x="190" y="258"/>
                  </a:lnTo>
                  <a:lnTo>
                    <a:pt x="191" y="259"/>
                  </a:lnTo>
                  <a:lnTo>
                    <a:pt x="192" y="262"/>
                  </a:lnTo>
                  <a:lnTo>
                    <a:pt x="194" y="264"/>
                  </a:lnTo>
                  <a:lnTo>
                    <a:pt x="196" y="264"/>
                  </a:lnTo>
                  <a:lnTo>
                    <a:pt x="201" y="262"/>
                  </a:lnTo>
                  <a:lnTo>
                    <a:pt x="206" y="261"/>
                  </a:lnTo>
                  <a:lnTo>
                    <a:pt x="210" y="259"/>
                  </a:lnTo>
                  <a:lnTo>
                    <a:pt x="215" y="258"/>
                  </a:lnTo>
                  <a:lnTo>
                    <a:pt x="217" y="257"/>
                  </a:lnTo>
                  <a:lnTo>
                    <a:pt x="220" y="254"/>
                  </a:lnTo>
                  <a:lnTo>
                    <a:pt x="222" y="252"/>
                  </a:lnTo>
                  <a:lnTo>
                    <a:pt x="222" y="247"/>
                  </a:lnTo>
                  <a:lnTo>
                    <a:pt x="220" y="240"/>
                  </a:lnTo>
                  <a:lnTo>
                    <a:pt x="220" y="232"/>
                  </a:lnTo>
                  <a:lnTo>
                    <a:pt x="219" y="225"/>
                  </a:lnTo>
                  <a:lnTo>
                    <a:pt x="217" y="218"/>
                  </a:lnTo>
                  <a:lnTo>
                    <a:pt x="217" y="211"/>
                  </a:lnTo>
                  <a:lnTo>
                    <a:pt x="216" y="205"/>
                  </a:lnTo>
                  <a:lnTo>
                    <a:pt x="216" y="200"/>
                  </a:lnTo>
                  <a:lnTo>
                    <a:pt x="213" y="190"/>
                  </a:lnTo>
                  <a:lnTo>
                    <a:pt x="213" y="180"/>
                  </a:lnTo>
                  <a:lnTo>
                    <a:pt x="213" y="169"/>
                  </a:lnTo>
                  <a:lnTo>
                    <a:pt x="213" y="157"/>
                  </a:lnTo>
                  <a:lnTo>
                    <a:pt x="213" y="147"/>
                  </a:lnTo>
                  <a:lnTo>
                    <a:pt x="213" y="136"/>
                  </a:lnTo>
                  <a:lnTo>
                    <a:pt x="213" y="125"/>
                  </a:lnTo>
                  <a:lnTo>
                    <a:pt x="212" y="115"/>
                  </a:lnTo>
                  <a:lnTo>
                    <a:pt x="210" y="106"/>
                  </a:lnTo>
                  <a:lnTo>
                    <a:pt x="209" y="96"/>
                  </a:lnTo>
                  <a:lnTo>
                    <a:pt x="209" y="85"/>
                  </a:lnTo>
                  <a:lnTo>
                    <a:pt x="209" y="75"/>
                  </a:lnTo>
                  <a:lnTo>
                    <a:pt x="209" y="63"/>
                  </a:lnTo>
                  <a:lnTo>
                    <a:pt x="209" y="54"/>
                  </a:lnTo>
                  <a:lnTo>
                    <a:pt x="208" y="45"/>
                  </a:lnTo>
                  <a:lnTo>
                    <a:pt x="205" y="36"/>
                  </a:lnTo>
                  <a:lnTo>
                    <a:pt x="202" y="32"/>
                  </a:lnTo>
                  <a:lnTo>
                    <a:pt x="196" y="28"/>
                  </a:lnTo>
                  <a:lnTo>
                    <a:pt x="190" y="25"/>
                  </a:lnTo>
                  <a:lnTo>
                    <a:pt x="181" y="24"/>
                  </a:lnTo>
                  <a:lnTo>
                    <a:pt x="173" y="22"/>
                  </a:lnTo>
                  <a:lnTo>
                    <a:pt x="166" y="21"/>
                  </a:lnTo>
                  <a:lnTo>
                    <a:pt x="160" y="21"/>
                  </a:lnTo>
                  <a:lnTo>
                    <a:pt x="156" y="21"/>
                  </a:lnTo>
                  <a:lnTo>
                    <a:pt x="155" y="21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6" y="18"/>
                  </a:lnTo>
                  <a:lnTo>
                    <a:pt x="155" y="17"/>
                  </a:lnTo>
                  <a:lnTo>
                    <a:pt x="153" y="15"/>
                  </a:lnTo>
                  <a:lnTo>
                    <a:pt x="152" y="12"/>
                  </a:lnTo>
                  <a:lnTo>
                    <a:pt x="151" y="10"/>
                  </a:lnTo>
                  <a:lnTo>
                    <a:pt x="149" y="8"/>
                  </a:lnTo>
                  <a:lnTo>
                    <a:pt x="149" y="5"/>
                  </a:lnTo>
                  <a:lnTo>
                    <a:pt x="148" y="2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4" y="0"/>
                  </a:lnTo>
                  <a:lnTo>
                    <a:pt x="142" y="1"/>
                  </a:lnTo>
                  <a:lnTo>
                    <a:pt x="141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2" name="Freeform 521"/>
            <p:cNvSpPr>
              <a:spLocks/>
            </p:cNvSpPr>
            <p:nvPr/>
          </p:nvSpPr>
          <p:spPr bwMode="auto">
            <a:xfrm>
              <a:off x="4728" y="2316"/>
              <a:ext cx="222" cy="279"/>
            </a:xfrm>
            <a:custGeom>
              <a:avLst/>
              <a:gdLst>
                <a:gd name="T0" fmla="*/ 142 w 222"/>
                <a:gd name="T1" fmla="*/ 5 h 279"/>
                <a:gd name="T2" fmla="*/ 135 w 222"/>
                <a:gd name="T3" fmla="*/ 15 h 279"/>
                <a:gd name="T4" fmla="*/ 123 w 222"/>
                <a:gd name="T5" fmla="*/ 35 h 279"/>
                <a:gd name="T6" fmla="*/ 96 w 222"/>
                <a:gd name="T7" fmla="*/ 73 h 279"/>
                <a:gd name="T8" fmla="*/ 82 w 222"/>
                <a:gd name="T9" fmla="*/ 96 h 279"/>
                <a:gd name="T10" fmla="*/ 73 w 222"/>
                <a:gd name="T11" fmla="*/ 93 h 279"/>
                <a:gd name="T12" fmla="*/ 78 w 222"/>
                <a:gd name="T13" fmla="*/ 63 h 279"/>
                <a:gd name="T14" fmla="*/ 87 w 222"/>
                <a:gd name="T15" fmla="*/ 46 h 279"/>
                <a:gd name="T16" fmla="*/ 91 w 222"/>
                <a:gd name="T17" fmla="*/ 35 h 279"/>
                <a:gd name="T18" fmla="*/ 98 w 222"/>
                <a:gd name="T19" fmla="*/ 27 h 279"/>
                <a:gd name="T20" fmla="*/ 96 w 222"/>
                <a:gd name="T21" fmla="*/ 18 h 279"/>
                <a:gd name="T22" fmla="*/ 80 w 222"/>
                <a:gd name="T23" fmla="*/ 29 h 279"/>
                <a:gd name="T24" fmla="*/ 67 w 222"/>
                <a:gd name="T25" fmla="*/ 39 h 279"/>
                <a:gd name="T26" fmla="*/ 52 w 222"/>
                <a:gd name="T27" fmla="*/ 46 h 279"/>
                <a:gd name="T28" fmla="*/ 42 w 222"/>
                <a:gd name="T29" fmla="*/ 88 h 279"/>
                <a:gd name="T30" fmla="*/ 34 w 222"/>
                <a:gd name="T31" fmla="*/ 120 h 279"/>
                <a:gd name="T32" fmla="*/ 20 w 222"/>
                <a:gd name="T33" fmla="*/ 161 h 279"/>
                <a:gd name="T34" fmla="*/ 10 w 222"/>
                <a:gd name="T35" fmla="*/ 201 h 279"/>
                <a:gd name="T36" fmla="*/ 6 w 222"/>
                <a:gd name="T37" fmla="*/ 230 h 279"/>
                <a:gd name="T38" fmla="*/ 3 w 222"/>
                <a:gd name="T39" fmla="*/ 238 h 279"/>
                <a:gd name="T40" fmla="*/ 6 w 222"/>
                <a:gd name="T41" fmla="*/ 242 h 279"/>
                <a:gd name="T42" fmla="*/ 17 w 222"/>
                <a:gd name="T43" fmla="*/ 247 h 279"/>
                <a:gd name="T44" fmla="*/ 30 w 222"/>
                <a:gd name="T45" fmla="*/ 262 h 279"/>
                <a:gd name="T46" fmla="*/ 35 w 222"/>
                <a:gd name="T47" fmla="*/ 275 h 279"/>
                <a:gd name="T48" fmla="*/ 44 w 222"/>
                <a:gd name="T49" fmla="*/ 279 h 279"/>
                <a:gd name="T50" fmla="*/ 46 w 222"/>
                <a:gd name="T51" fmla="*/ 265 h 279"/>
                <a:gd name="T52" fmla="*/ 52 w 222"/>
                <a:gd name="T53" fmla="*/ 240 h 279"/>
                <a:gd name="T54" fmla="*/ 57 w 222"/>
                <a:gd name="T55" fmla="*/ 225 h 279"/>
                <a:gd name="T56" fmla="*/ 59 w 222"/>
                <a:gd name="T57" fmla="*/ 208 h 279"/>
                <a:gd name="T58" fmla="*/ 63 w 222"/>
                <a:gd name="T59" fmla="*/ 196 h 279"/>
                <a:gd name="T60" fmla="*/ 67 w 222"/>
                <a:gd name="T61" fmla="*/ 198 h 279"/>
                <a:gd name="T62" fmla="*/ 64 w 222"/>
                <a:gd name="T63" fmla="*/ 254 h 279"/>
                <a:gd name="T64" fmla="*/ 67 w 222"/>
                <a:gd name="T65" fmla="*/ 274 h 279"/>
                <a:gd name="T66" fmla="*/ 80 w 222"/>
                <a:gd name="T67" fmla="*/ 267 h 279"/>
                <a:gd name="T68" fmla="*/ 106 w 222"/>
                <a:gd name="T69" fmla="*/ 249 h 279"/>
                <a:gd name="T70" fmla="*/ 145 w 222"/>
                <a:gd name="T71" fmla="*/ 248 h 279"/>
                <a:gd name="T72" fmla="*/ 149 w 222"/>
                <a:gd name="T73" fmla="*/ 211 h 279"/>
                <a:gd name="T74" fmla="*/ 148 w 222"/>
                <a:gd name="T75" fmla="*/ 174 h 279"/>
                <a:gd name="T76" fmla="*/ 149 w 222"/>
                <a:gd name="T77" fmla="*/ 143 h 279"/>
                <a:gd name="T78" fmla="*/ 162 w 222"/>
                <a:gd name="T79" fmla="*/ 127 h 279"/>
                <a:gd name="T80" fmla="*/ 164 w 222"/>
                <a:gd name="T81" fmla="*/ 150 h 279"/>
                <a:gd name="T82" fmla="*/ 160 w 222"/>
                <a:gd name="T83" fmla="*/ 191 h 279"/>
                <a:gd name="T84" fmla="*/ 152 w 222"/>
                <a:gd name="T85" fmla="*/ 249 h 279"/>
                <a:gd name="T86" fmla="*/ 156 w 222"/>
                <a:gd name="T87" fmla="*/ 255 h 279"/>
                <a:gd name="T88" fmla="*/ 159 w 222"/>
                <a:gd name="T89" fmla="*/ 254 h 279"/>
                <a:gd name="T90" fmla="*/ 166 w 222"/>
                <a:gd name="T91" fmla="*/ 251 h 279"/>
                <a:gd name="T92" fmla="*/ 185 w 222"/>
                <a:gd name="T93" fmla="*/ 251 h 279"/>
                <a:gd name="T94" fmla="*/ 191 w 222"/>
                <a:gd name="T95" fmla="*/ 259 h 279"/>
                <a:gd name="T96" fmla="*/ 210 w 222"/>
                <a:gd name="T97" fmla="*/ 259 h 279"/>
                <a:gd name="T98" fmla="*/ 220 w 222"/>
                <a:gd name="T99" fmla="*/ 240 h 279"/>
                <a:gd name="T100" fmla="*/ 216 w 222"/>
                <a:gd name="T101" fmla="*/ 200 h 279"/>
                <a:gd name="T102" fmla="*/ 213 w 222"/>
                <a:gd name="T103" fmla="*/ 136 h 279"/>
                <a:gd name="T104" fmla="*/ 209 w 222"/>
                <a:gd name="T105" fmla="*/ 75 h 279"/>
                <a:gd name="T106" fmla="*/ 196 w 222"/>
                <a:gd name="T107" fmla="*/ 28 h 279"/>
                <a:gd name="T108" fmla="*/ 156 w 222"/>
                <a:gd name="T109" fmla="*/ 21 h 279"/>
                <a:gd name="T110" fmla="*/ 156 w 222"/>
                <a:gd name="T111" fmla="*/ 19 h 279"/>
                <a:gd name="T112" fmla="*/ 151 w 222"/>
                <a:gd name="T113" fmla="*/ 10 h 279"/>
                <a:gd name="T114" fmla="*/ 146 w 222"/>
                <a:gd name="T115" fmla="*/ 0 h 279"/>
                <a:gd name="T116" fmla="*/ 141 w 222"/>
                <a:gd name="T117" fmla="*/ 2 h 27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2"/>
                <a:gd name="T178" fmla="*/ 0 h 279"/>
                <a:gd name="T179" fmla="*/ 222 w 222"/>
                <a:gd name="T180" fmla="*/ 279 h 27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2" h="279">
                  <a:moveTo>
                    <a:pt x="141" y="2"/>
                  </a:moveTo>
                  <a:lnTo>
                    <a:pt x="141" y="2"/>
                  </a:lnTo>
                  <a:lnTo>
                    <a:pt x="141" y="4"/>
                  </a:lnTo>
                  <a:lnTo>
                    <a:pt x="142" y="4"/>
                  </a:lnTo>
                  <a:lnTo>
                    <a:pt x="142" y="5"/>
                  </a:lnTo>
                  <a:lnTo>
                    <a:pt x="142" y="7"/>
                  </a:lnTo>
                  <a:lnTo>
                    <a:pt x="141" y="7"/>
                  </a:lnTo>
                  <a:lnTo>
                    <a:pt x="141" y="8"/>
                  </a:lnTo>
                  <a:lnTo>
                    <a:pt x="139" y="10"/>
                  </a:lnTo>
                  <a:lnTo>
                    <a:pt x="137" y="12"/>
                  </a:lnTo>
                  <a:lnTo>
                    <a:pt x="135" y="15"/>
                  </a:lnTo>
                  <a:lnTo>
                    <a:pt x="133" y="18"/>
                  </a:lnTo>
                  <a:lnTo>
                    <a:pt x="130" y="21"/>
                  </a:lnTo>
                  <a:lnTo>
                    <a:pt x="127" y="24"/>
                  </a:lnTo>
                  <a:lnTo>
                    <a:pt x="126" y="27"/>
                  </a:lnTo>
                  <a:lnTo>
                    <a:pt x="124" y="29"/>
                  </a:lnTo>
                  <a:lnTo>
                    <a:pt x="123" y="35"/>
                  </a:lnTo>
                  <a:lnTo>
                    <a:pt x="119" y="41"/>
                  </a:lnTo>
                  <a:lnTo>
                    <a:pt x="114" y="46"/>
                  </a:lnTo>
                  <a:lnTo>
                    <a:pt x="110" y="52"/>
                  </a:lnTo>
                  <a:lnTo>
                    <a:pt x="106" y="58"/>
                  </a:lnTo>
                  <a:lnTo>
                    <a:pt x="101" y="65"/>
                  </a:lnTo>
                  <a:lnTo>
                    <a:pt x="96" y="73"/>
                  </a:lnTo>
                  <a:lnTo>
                    <a:pt x="92" y="81"/>
                  </a:lnTo>
                  <a:lnTo>
                    <a:pt x="89" y="85"/>
                  </a:lnTo>
                  <a:lnTo>
                    <a:pt x="88" y="88"/>
                  </a:lnTo>
                  <a:lnTo>
                    <a:pt x="87" y="90"/>
                  </a:lnTo>
                  <a:lnTo>
                    <a:pt x="84" y="93"/>
                  </a:lnTo>
                  <a:lnTo>
                    <a:pt x="82" y="96"/>
                  </a:lnTo>
                  <a:lnTo>
                    <a:pt x="81" y="99"/>
                  </a:lnTo>
                  <a:lnTo>
                    <a:pt x="78" y="102"/>
                  </a:lnTo>
                  <a:lnTo>
                    <a:pt x="77" y="103"/>
                  </a:lnTo>
                  <a:lnTo>
                    <a:pt x="71" y="103"/>
                  </a:lnTo>
                  <a:lnTo>
                    <a:pt x="73" y="98"/>
                  </a:lnTo>
                  <a:lnTo>
                    <a:pt x="73" y="93"/>
                  </a:lnTo>
                  <a:lnTo>
                    <a:pt x="74" y="88"/>
                  </a:lnTo>
                  <a:lnTo>
                    <a:pt x="74" y="83"/>
                  </a:lnTo>
                  <a:lnTo>
                    <a:pt x="75" y="78"/>
                  </a:lnTo>
                  <a:lnTo>
                    <a:pt x="75" y="73"/>
                  </a:lnTo>
                  <a:lnTo>
                    <a:pt x="77" y="68"/>
                  </a:lnTo>
                  <a:lnTo>
                    <a:pt x="78" y="63"/>
                  </a:lnTo>
                  <a:lnTo>
                    <a:pt x="80" y="61"/>
                  </a:lnTo>
                  <a:lnTo>
                    <a:pt x="80" y="58"/>
                  </a:lnTo>
                  <a:lnTo>
                    <a:pt x="81" y="55"/>
                  </a:lnTo>
                  <a:lnTo>
                    <a:pt x="84" y="52"/>
                  </a:lnTo>
                  <a:lnTo>
                    <a:pt x="85" y="49"/>
                  </a:lnTo>
                  <a:lnTo>
                    <a:pt x="87" y="46"/>
                  </a:lnTo>
                  <a:lnTo>
                    <a:pt x="88" y="44"/>
                  </a:lnTo>
                  <a:lnTo>
                    <a:pt x="89" y="41"/>
                  </a:lnTo>
                  <a:lnTo>
                    <a:pt x="89" y="39"/>
                  </a:lnTo>
                  <a:lnTo>
                    <a:pt x="91" y="38"/>
                  </a:lnTo>
                  <a:lnTo>
                    <a:pt x="91" y="36"/>
                  </a:lnTo>
                  <a:lnTo>
                    <a:pt x="91" y="35"/>
                  </a:lnTo>
                  <a:lnTo>
                    <a:pt x="91" y="34"/>
                  </a:lnTo>
                  <a:lnTo>
                    <a:pt x="92" y="32"/>
                  </a:lnTo>
                  <a:lnTo>
                    <a:pt x="95" y="31"/>
                  </a:lnTo>
                  <a:lnTo>
                    <a:pt x="98" y="29"/>
                  </a:lnTo>
                  <a:lnTo>
                    <a:pt x="98" y="28"/>
                  </a:lnTo>
                  <a:lnTo>
                    <a:pt x="98" y="27"/>
                  </a:lnTo>
                  <a:lnTo>
                    <a:pt x="98" y="25"/>
                  </a:lnTo>
                  <a:lnTo>
                    <a:pt x="98" y="24"/>
                  </a:lnTo>
                  <a:lnTo>
                    <a:pt x="98" y="22"/>
                  </a:lnTo>
                  <a:lnTo>
                    <a:pt x="98" y="21"/>
                  </a:lnTo>
                  <a:lnTo>
                    <a:pt x="96" y="19"/>
                  </a:lnTo>
                  <a:lnTo>
                    <a:pt x="96" y="18"/>
                  </a:lnTo>
                  <a:lnTo>
                    <a:pt x="92" y="19"/>
                  </a:lnTo>
                  <a:lnTo>
                    <a:pt x="89" y="19"/>
                  </a:lnTo>
                  <a:lnTo>
                    <a:pt x="87" y="22"/>
                  </a:lnTo>
                  <a:lnTo>
                    <a:pt x="85" y="24"/>
                  </a:lnTo>
                  <a:lnTo>
                    <a:pt x="82" y="27"/>
                  </a:lnTo>
                  <a:lnTo>
                    <a:pt x="80" y="29"/>
                  </a:lnTo>
                  <a:lnTo>
                    <a:pt x="78" y="34"/>
                  </a:lnTo>
                  <a:lnTo>
                    <a:pt x="75" y="36"/>
                  </a:lnTo>
                  <a:lnTo>
                    <a:pt x="74" y="38"/>
                  </a:lnTo>
                  <a:lnTo>
                    <a:pt x="71" y="38"/>
                  </a:lnTo>
                  <a:lnTo>
                    <a:pt x="70" y="38"/>
                  </a:lnTo>
                  <a:lnTo>
                    <a:pt x="67" y="39"/>
                  </a:lnTo>
                  <a:lnTo>
                    <a:pt x="66" y="39"/>
                  </a:lnTo>
                  <a:lnTo>
                    <a:pt x="63" y="39"/>
                  </a:lnTo>
                  <a:lnTo>
                    <a:pt x="60" y="41"/>
                  </a:lnTo>
                  <a:lnTo>
                    <a:pt x="59" y="41"/>
                  </a:lnTo>
                  <a:lnTo>
                    <a:pt x="55" y="44"/>
                  </a:lnTo>
                  <a:lnTo>
                    <a:pt x="52" y="46"/>
                  </a:lnTo>
                  <a:lnTo>
                    <a:pt x="50" y="49"/>
                  </a:lnTo>
                  <a:lnTo>
                    <a:pt x="49" y="54"/>
                  </a:lnTo>
                  <a:lnTo>
                    <a:pt x="46" y="59"/>
                  </a:lnTo>
                  <a:lnTo>
                    <a:pt x="45" y="66"/>
                  </a:lnTo>
                  <a:lnTo>
                    <a:pt x="44" y="76"/>
                  </a:lnTo>
                  <a:lnTo>
                    <a:pt x="42" y="88"/>
                  </a:lnTo>
                  <a:lnTo>
                    <a:pt x="41" y="93"/>
                  </a:lnTo>
                  <a:lnTo>
                    <a:pt x="39" y="99"/>
                  </a:lnTo>
                  <a:lnTo>
                    <a:pt x="38" y="103"/>
                  </a:lnTo>
                  <a:lnTo>
                    <a:pt x="37" y="109"/>
                  </a:lnTo>
                  <a:lnTo>
                    <a:pt x="35" y="115"/>
                  </a:lnTo>
                  <a:lnTo>
                    <a:pt x="34" y="120"/>
                  </a:lnTo>
                  <a:lnTo>
                    <a:pt x="32" y="126"/>
                  </a:lnTo>
                  <a:lnTo>
                    <a:pt x="30" y="132"/>
                  </a:lnTo>
                  <a:lnTo>
                    <a:pt x="28" y="139"/>
                  </a:lnTo>
                  <a:lnTo>
                    <a:pt x="25" y="146"/>
                  </a:lnTo>
                  <a:lnTo>
                    <a:pt x="23" y="154"/>
                  </a:lnTo>
                  <a:lnTo>
                    <a:pt x="20" y="161"/>
                  </a:lnTo>
                  <a:lnTo>
                    <a:pt x="17" y="170"/>
                  </a:lnTo>
                  <a:lnTo>
                    <a:pt x="14" y="177"/>
                  </a:lnTo>
                  <a:lnTo>
                    <a:pt x="13" y="184"/>
                  </a:lnTo>
                  <a:lnTo>
                    <a:pt x="12" y="193"/>
                  </a:lnTo>
                  <a:lnTo>
                    <a:pt x="10" y="196"/>
                  </a:lnTo>
                  <a:lnTo>
                    <a:pt x="10" y="201"/>
                  </a:lnTo>
                  <a:lnTo>
                    <a:pt x="9" y="205"/>
                  </a:lnTo>
                  <a:lnTo>
                    <a:pt x="9" y="210"/>
                  </a:lnTo>
                  <a:lnTo>
                    <a:pt x="7" y="215"/>
                  </a:lnTo>
                  <a:lnTo>
                    <a:pt x="7" y="220"/>
                  </a:lnTo>
                  <a:lnTo>
                    <a:pt x="6" y="225"/>
                  </a:lnTo>
                  <a:lnTo>
                    <a:pt x="6" y="230"/>
                  </a:lnTo>
                  <a:lnTo>
                    <a:pt x="5" y="231"/>
                  </a:lnTo>
                  <a:lnTo>
                    <a:pt x="5" y="232"/>
                  </a:lnTo>
                  <a:lnTo>
                    <a:pt x="5" y="234"/>
                  </a:lnTo>
                  <a:lnTo>
                    <a:pt x="3" y="235"/>
                  </a:lnTo>
                  <a:lnTo>
                    <a:pt x="3" y="237"/>
                  </a:lnTo>
                  <a:lnTo>
                    <a:pt x="3" y="238"/>
                  </a:lnTo>
                  <a:lnTo>
                    <a:pt x="2" y="240"/>
                  </a:lnTo>
                  <a:lnTo>
                    <a:pt x="0" y="241"/>
                  </a:lnTo>
                  <a:lnTo>
                    <a:pt x="2" y="241"/>
                  </a:lnTo>
                  <a:lnTo>
                    <a:pt x="2" y="242"/>
                  </a:lnTo>
                  <a:lnTo>
                    <a:pt x="3" y="242"/>
                  </a:lnTo>
                  <a:lnTo>
                    <a:pt x="6" y="242"/>
                  </a:lnTo>
                  <a:lnTo>
                    <a:pt x="7" y="244"/>
                  </a:lnTo>
                  <a:lnTo>
                    <a:pt x="9" y="244"/>
                  </a:lnTo>
                  <a:lnTo>
                    <a:pt x="12" y="244"/>
                  </a:lnTo>
                  <a:lnTo>
                    <a:pt x="13" y="244"/>
                  </a:lnTo>
                  <a:lnTo>
                    <a:pt x="14" y="245"/>
                  </a:lnTo>
                  <a:lnTo>
                    <a:pt x="17" y="247"/>
                  </a:lnTo>
                  <a:lnTo>
                    <a:pt x="20" y="249"/>
                  </a:lnTo>
                  <a:lnTo>
                    <a:pt x="23" y="252"/>
                  </a:lnTo>
                  <a:lnTo>
                    <a:pt x="25" y="255"/>
                  </a:lnTo>
                  <a:lnTo>
                    <a:pt x="27" y="258"/>
                  </a:lnTo>
                  <a:lnTo>
                    <a:pt x="28" y="259"/>
                  </a:lnTo>
                  <a:lnTo>
                    <a:pt x="30" y="262"/>
                  </a:lnTo>
                  <a:lnTo>
                    <a:pt x="31" y="264"/>
                  </a:lnTo>
                  <a:lnTo>
                    <a:pt x="31" y="267"/>
                  </a:lnTo>
                  <a:lnTo>
                    <a:pt x="31" y="268"/>
                  </a:lnTo>
                  <a:lnTo>
                    <a:pt x="32" y="271"/>
                  </a:lnTo>
                  <a:lnTo>
                    <a:pt x="34" y="272"/>
                  </a:lnTo>
                  <a:lnTo>
                    <a:pt x="35" y="275"/>
                  </a:lnTo>
                  <a:lnTo>
                    <a:pt x="38" y="276"/>
                  </a:lnTo>
                  <a:lnTo>
                    <a:pt x="41" y="278"/>
                  </a:lnTo>
                  <a:lnTo>
                    <a:pt x="42" y="279"/>
                  </a:lnTo>
                  <a:lnTo>
                    <a:pt x="44" y="279"/>
                  </a:lnTo>
                  <a:lnTo>
                    <a:pt x="45" y="279"/>
                  </a:lnTo>
                  <a:lnTo>
                    <a:pt x="45" y="278"/>
                  </a:lnTo>
                  <a:lnTo>
                    <a:pt x="45" y="276"/>
                  </a:lnTo>
                  <a:lnTo>
                    <a:pt x="46" y="271"/>
                  </a:lnTo>
                  <a:lnTo>
                    <a:pt x="46" y="265"/>
                  </a:lnTo>
                  <a:lnTo>
                    <a:pt x="48" y="261"/>
                  </a:lnTo>
                  <a:lnTo>
                    <a:pt x="48" y="255"/>
                  </a:lnTo>
                  <a:lnTo>
                    <a:pt x="49" y="251"/>
                  </a:lnTo>
                  <a:lnTo>
                    <a:pt x="50" y="247"/>
                  </a:lnTo>
                  <a:lnTo>
                    <a:pt x="50" y="244"/>
                  </a:lnTo>
                  <a:lnTo>
                    <a:pt x="52" y="240"/>
                  </a:lnTo>
                  <a:lnTo>
                    <a:pt x="53" y="238"/>
                  </a:lnTo>
                  <a:lnTo>
                    <a:pt x="55" y="235"/>
                  </a:lnTo>
                  <a:lnTo>
                    <a:pt x="56" y="232"/>
                  </a:lnTo>
                  <a:lnTo>
                    <a:pt x="56" y="230"/>
                  </a:lnTo>
                  <a:lnTo>
                    <a:pt x="57" y="228"/>
                  </a:lnTo>
                  <a:lnTo>
                    <a:pt x="57" y="225"/>
                  </a:lnTo>
                  <a:lnTo>
                    <a:pt x="57" y="223"/>
                  </a:lnTo>
                  <a:lnTo>
                    <a:pt x="57" y="221"/>
                  </a:lnTo>
                  <a:lnTo>
                    <a:pt x="57" y="218"/>
                  </a:lnTo>
                  <a:lnTo>
                    <a:pt x="57" y="215"/>
                  </a:lnTo>
                  <a:lnTo>
                    <a:pt x="59" y="213"/>
                  </a:lnTo>
                  <a:lnTo>
                    <a:pt x="59" y="208"/>
                  </a:lnTo>
                  <a:lnTo>
                    <a:pt x="60" y="205"/>
                  </a:lnTo>
                  <a:lnTo>
                    <a:pt x="60" y="203"/>
                  </a:lnTo>
                  <a:lnTo>
                    <a:pt x="62" y="200"/>
                  </a:lnTo>
                  <a:lnTo>
                    <a:pt x="62" y="198"/>
                  </a:lnTo>
                  <a:lnTo>
                    <a:pt x="63" y="197"/>
                  </a:lnTo>
                  <a:lnTo>
                    <a:pt x="63" y="196"/>
                  </a:lnTo>
                  <a:lnTo>
                    <a:pt x="64" y="196"/>
                  </a:lnTo>
                  <a:lnTo>
                    <a:pt x="66" y="196"/>
                  </a:lnTo>
                  <a:lnTo>
                    <a:pt x="67" y="197"/>
                  </a:lnTo>
                  <a:lnTo>
                    <a:pt x="67" y="198"/>
                  </a:lnTo>
                  <a:lnTo>
                    <a:pt x="67" y="207"/>
                  </a:lnTo>
                  <a:lnTo>
                    <a:pt x="66" y="217"/>
                  </a:lnTo>
                  <a:lnTo>
                    <a:pt x="66" y="227"/>
                  </a:lnTo>
                  <a:lnTo>
                    <a:pt x="66" y="235"/>
                  </a:lnTo>
                  <a:lnTo>
                    <a:pt x="66" y="245"/>
                  </a:lnTo>
                  <a:lnTo>
                    <a:pt x="64" y="254"/>
                  </a:lnTo>
                  <a:lnTo>
                    <a:pt x="64" y="264"/>
                  </a:lnTo>
                  <a:lnTo>
                    <a:pt x="64" y="272"/>
                  </a:lnTo>
                  <a:lnTo>
                    <a:pt x="64" y="274"/>
                  </a:lnTo>
                  <a:lnTo>
                    <a:pt x="66" y="274"/>
                  </a:lnTo>
                  <a:lnTo>
                    <a:pt x="67" y="274"/>
                  </a:lnTo>
                  <a:lnTo>
                    <a:pt x="67" y="272"/>
                  </a:lnTo>
                  <a:lnTo>
                    <a:pt x="69" y="272"/>
                  </a:lnTo>
                  <a:lnTo>
                    <a:pt x="70" y="272"/>
                  </a:lnTo>
                  <a:lnTo>
                    <a:pt x="71" y="271"/>
                  </a:lnTo>
                  <a:lnTo>
                    <a:pt x="75" y="269"/>
                  </a:lnTo>
                  <a:lnTo>
                    <a:pt x="80" y="267"/>
                  </a:lnTo>
                  <a:lnTo>
                    <a:pt x="84" y="264"/>
                  </a:lnTo>
                  <a:lnTo>
                    <a:pt x="89" y="261"/>
                  </a:lnTo>
                  <a:lnTo>
                    <a:pt x="94" y="258"/>
                  </a:lnTo>
                  <a:lnTo>
                    <a:pt x="98" y="255"/>
                  </a:lnTo>
                  <a:lnTo>
                    <a:pt x="102" y="252"/>
                  </a:lnTo>
                  <a:lnTo>
                    <a:pt x="106" y="249"/>
                  </a:lnTo>
                  <a:lnTo>
                    <a:pt x="114" y="247"/>
                  </a:lnTo>
                  <a:lnTo>
                    <a:pt x="121" y="245"/>
                  </a:lnTo>
                  <a:lnTo>
                    <a:pt x="130" y="247"/>
                  </a:lnTo>
                  <a:lnTo>
                    <a:pt x="135" y="247"/>
                  </a:lnTo>
                  <a:lnTo>
                    <a:pt x="141" y="248"/>
                  </a:lnTo>
                  <a:lnTo>
                    <a:pt x="145" y="248"/>
                  </a:lnTo>
                  <a:lnTo>
                    <a:pt x="148" y="248"/>
                  </a:lnTo>
                  <a:lnTo>
                    <a:pt x="149" y="247"/>
                  </a:lnTo>
                  <a:lnTo>
                    <a:pt x="149" y="237"/>
                  </a:lnTo>
                  <a:lnTo>
                    <a:pt x="149" y="228"/>
                  </a:lnTo>
                  <a:lnTo>
                    <a:pt x="149" y="220"/>
                  </a:lnTo>
                  <a:lnTo>
                    <a:pt x="149" y="211"/>
                  </a:lnTo>
                  <a:lnTo>
                    <a:pt x="149" y="203"/>
                  </a:lnTo>
                  <a:lnTo>
                    <a:pt x="149" y="196"/>
                  </a:lnTo>
                  <a:lnTo>
                    <a:pt x="148" y="190"/>
                  </a:lnTo>
                  <a:lnTo>
                    <a:pt x="148" y="184"/>
                  </a:lnTo>
                  <a:lnTo>
                    <a:pt x="148" y="178"/>
                  </a:lnTo>
                  <a:lnTo>
                    <a:pt x="148" y="174"/>
                  </a:lnTo>
                  <a:lnTo>
                    <a:pt x="148" y="170"/>
                  </a:lnTo>
                  <a:lnTo>
                    <a:pt x="148" y="166"/>
                  </a:lnTo>
                  <a:lnTo>
                    <a:pt x="148" y="160"/>
                  </a:lnTo>
                  <a:lnTo>
                    <a:pt x="149" y="156"/>
                  </a:lnTo>
                  <a:lnTo>
                    <a:pt x="149" y="150"/>
                  </a:lnTo>
                  <a:lnTo>
                    <a:pt x="149" y="143"/>
                  </a:lnTo>
                  <a:lnTo>
                    <a:pt x="151" y="142"/>
                  </a:lnTo>
                  <a:lnTo>
                    <a:pt x="153" y="139"/>
                  </a:lnTo>
                  <a:lnTo>
                    <a:pt x="155" y="134"/>
                  </a:lnTo>
                  <a:lnTo>
                    <a:pt x="158" y="132"/>
                  </a:lnTo>
                  <a:lnTo>
                    <a:pt x="160" y="129"/>
                  </a:lnTo>
                  <a:lnTo>
                    <a:pt x="162" y="127"/>
                  </a:lnTo>
                  <a:lnTo>
                    <a:pt x="163" y="126"/>
                  </a:lnTo>
                  <a:lnTo>
                    <a:pt x="163" y="127"/>
                  </a:lnTo>
                  <a:lnTo>
                    <a:pt x="164" y="132"/>
                  </a:lnTo>
                  <a:lnTo>
                    <a:pt x="164" y="137"/>
                  </a:lnTo>
                  <a:lnTo>
                    <a:pt x="164" y="143"/>
                  </a:lnTo>
                  <a:lnTo>
                    <a:pt x="164" y="150"/>
                  </a:lnTo>
                  <a:lnTo>
                    <a:pt x="164" y="156"/>
                  </a:lnTo>
                  <a:lnTo>
                    <a:pt x="164" y="163"/>
                  </a:lnTo>
                  <a:lnTo>
                    <a:pt x="163" y="169"/>
                  </a:lnTo>
                  <a:lnTo>
                    <a:pt x="163" y="174"/>
                  </a:lnTo>
                  <a:lnTo>
                    <a:pt x="162" y="183"/>
                  </a:lnTo>
                  <a:lnTo>
                    <a:pt x="160" y="191"/>
                  </a:lnTo>
                  <a:lnTo>
                    <a:pt x="159" y="200"/>
                  </a:lnTo>
                  <a:lnTo>
                    <a:pt x="158" y="210"/>
                  </a:lnTo>
                  <a:lnTo>
                    <a:pt x="156" y="220"/>
                  </a:lnTo>
                  <a:lnTo>
                    <a:pt x="153" y="228"/>
                  </a:lnTo>
                  <a:lnTo>
                    <a:pt x="153" y="240"/>
                  </a:lnTo>
                  <a:lnTo>
                    <a:pt x="152" y="249"/>
                  </a:lnTo>
                  <a:lnTo>
                    <a:pt x="152" y="251"/>
                  </a:lnTo>
                  <a:lnTo>
                    <a:pt x="153" y="252"/>
                  </a:lnTo>
                  <a:lnTo>
                    <a:pt x="153" y="254"/>
                  </a:lnTo>
                  <a:lnTo>
                    <a:pt x="155" y="254"/>
                  </a:lnTo>
                  <a:lnTo>
                    <a:pt x="155" y="255"/>
                  </a:lnTo>
                  <a:lnTo>
                    <a:pt x="156" y="255"/>
                  </a:lnTo>
                  <a:lnTo>
                    <a:pt x="158" y="255"/>
                  </a:lnTo>
                  <a:lnTo>
                    <a:pt x="158" y="257"/>
                  </a:lnTo>
                  <a:lnTo>
                    <a:pt x="158" y="255"/>
                  </a:lnTo>
                  <a:lnTo>
                    <a:pt x="158" y="254"/>
                  </a:lnTo>
                  <a:lnTo>
                    <a:pt x="159" y="254"/>
                  </a:lnTo>
                  <a:lnTo>
                    <a:pt x="159" y="252"/>
                  </a:lnTo>
                  <a:lnTo>
                    <a:pt x="159" y="251"/>
                  </a:lnTo>
                  <a:lnTo>
                    <a:pt x="163" y="251"/>
                  </a:lnTo>
                  <a:lnTo>
                    <a:pt x="166" y="251"/>
                  </a:lnTo>
                  <a:lnTo>
                    <a:pt x="169" y="249"/>
                  </a:lnTo>
                  <a:lnTo>
                    <a:pt x="171" y="249"/>
                  </a:lnTo>
                  <a:lnTo>
                    <a:pt x="174" y="248"/>
                  </a:lnTo>
                  <a:lnTo>
                    <a:pt x="177" y="248"/>
                  </a:lnTo>
                  <a:lnTo>
                    <a:pt x="181" y="249"/>
                  </a:lnTo>
                  <a:lnTo>
                    <a:pt x="185" y="251"/>
                  </a:lnTo>
                  <a:lnTo>
                    <a:pt x="187" y="252"/>
                  </a:lnTo>
                  <a:lnTo>
                    <a:pt x="187" y="254"/>
                  </a:lnTo>
                  <a:lnTo>
                    <a:pt x="188" y="255"/>
                  </a:lnTo>
                  <a:lnTo>
                    <a:pt x="190" y="257"/>
                  </a:lnTo>
                  <a:lnTo>
                    <a:pt x="190" y="258"/>
                  </a:lnTo>
                  <a:lnTo>
                    <a:pt x="191" y="259"/>
                  </a:lnTo>
                  <a:lnTo>
                    <a:pt x="192" y="262"/>
                  </a:lnTo>
                  <a:lnTo>
                    <a:pt x="194" y="264"/>
                  </a:lnTo>
                  <a:lnTo>
                    <a:pt x="196" y="264"/>
                  </a:lnTo>
                  <a:lnTo>
                    <a:pt x="201" y="262"/>
                  </a:lnTo>
                  <a:lnTo>
                    <a:pt x="206" y="261"/>
                  </a:lnTo>
                  <a:lnTo>
                    <a:pt x="210" y="259"/>
                  </a:lnTo>
                  <a:lnTo>
                    <a:pt x="215" y="258"/>
                  </a:lnTo>
                  <a:lnTo>
                    <a:pt x="217" y="257"/>
                  </a:lnTo>
                  <a:lnTo>
                    <a:pt x="220" y="254"/>
                  </a:lnTo>
                  <a:lnTo>
                    <a:pt x="222" y="252"/>
                  </a:lnTo>
                  <a:lnTo>
                    <a:pt x="222" y="247"/>
                  </a:lnTo>
                  <a:lnTo>
                    <a:pt x="220" y="240"/>
                  </a:lnTo>
                  <a:lnTo>
                    <a:pt x="220" y="232"/>
                  </a:lnTo>
                  <a:lnTo>
                    <a:pt x="219" y="225"/>
                  </a:lnTo>
                  <a:lnTo>
                    <a:pt x="217" y="218"/>
                  </a:lnTo>
                  <a:lnTo>
                    <a:pt x="217" y="211"/>
                  </a:lnTo>
                  <a:lnTo>
                    <a:pt x="216" y="205"/>
                  </a:lnTo>
                  <a:lnTo>
                    <a:pt x="216" y="200"/>
                  </a:lnTo>
                  <a:lnTo>
                    <a:pt x="213" y="190"/>
                  </a:lnTo>
                  <a:lnTo>
                    <a:pt x="213" y="180"/>
                  </a:lnTo>
                  <a:lnTo>
                    <a:pt x="213" y="169"/>
                  </a:lnTo>
                  <a:lnTo>
                    <a:pt x="213" y="157"/>
                  </a:lnTo>
                  <a:lnTo>
                    <a:pt x="213" y="147"/>
                  </a:lnTo>
                  <a:lnTo>
                    <a:pt x="213" y="136"/>
                  </a:lnTo>
                  <a:lnTo>
                    <a:pt x="213" y="125"/>
                  </a:lnTo>
                  <a:lnTo>
                    <a:pt x="212" y="115"/>
                  </a:lnTo>
                  <a:lnTo>
                    <a:pt x="210" y="106"/>
                  </a:lnTo>
                  <a:lnTo>
                    <a:pt x="209" y="96"/>
                  </a:lnTo>
                  <a:lnTo>
                    <a:pt x="209" y="85"/>
                  </a:lnTo>
                  <a:lnTo>
                    <a:pt x="209" y="75"/>
                  </a:lnTo>
                  <a:lnTo>
                    <a:pt x="209" y="63"/>
                  </a:lnTo>
                  <a:lnTo>
                    <a:pt x="209" y="54"/>
                  </a:lnTo>
                  <a:lnTo>
                    <a:pt x="208" y="45"/>
                  </a:lnTo>
                  <a:lnTo>
                    <a:pt x="205" y="36"/>
                  </a:lnTo>
                  <a:lnTo>
                    <a:pt x="202" y="32"/>
                  </a:lnTo>
                  <a:lnTo>
                    <a:pt x="196" y="28"/>
                  </a:lnTo>
                  <a:lnTo>
                    <a:pt x="190" y="25"/>
                  </a:lnTo>
                  <a:lnTo>
                    <a:pt x="181" y="24"/>
                  </a:lnTo>
                  <a:lnTo>
                    <a:pt x="173" y="22"/>
                  </a:lnTo>
                  <a:lnTo>
                    <a:pt x="166" y="21"/>
                  </a:lnTo>
                  <a:lnTo>
                    <a:pt x="160" y="21"/>
                  </a:lnTo>
                  <a:lnTo>
                    <a:pt x="156" y="21"/>
                  </a:lnTo>
                  <a:lnTo>
                    <a:pt x="155" y="21"/>
                  </a:lnTo>
                  <a:lnTo>
                    <a:pt x="155" y="19"/>
                  </a:lnTo>
                  <a:lnTo>
                    <a:pt x="156" y="19"/>
                  </a:lnTo>
                  <a:lnTo>
                    <a:pt x="156" y="18"/>
                  </a:lnTo>
                  <a:lnTo>
                    <a:pt x="155" y="17"/>
                  </a:lnTo>
                  <a:lnTo>
                    <a:pt x="153" y="15"/>
                  </a:lnTo>
                  <a:lnTo>
                    <a:pt x="152" y="12"/>
                  </a:lnTo>
                  <a:lnTo>
                    <a:pt x="151" y="10"/>
                  </a:lnTo>
                  <a:lnTo>
                    <a:pt x="149" y="8"/>
                  </a:lnTo>
                  <a:lnTo>
                    <a:pt x="149" y="5"/>
                  </a:lnTo>
                  <a:lnTo>
                    <a:pt x="148" y="2"/>
                  </a:lnTo>
                  <a:lnTo>
                    <a:pt x="146" y="1"/>
                  </a:lnTo>
                  <a:lnTo>
                    <a:pt x="146" y="0"/>
                  </a:lnTo>
                  <a:lnTo>
                    <a:pt x="145" y="0"/>
                  </a:lnTo>
                  <a:lnTo>
                    <a:pt x="144" y="0"/>
                  </a:lnTo>
                  <a:lnTo>
                    <a:pt x="142" y="1"/>
                  </a:lnTo>
                  <a:lnTo>
                    <a:pt x="141" y="2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3" name="Freeform 522"/>
            <p:cNvSpPr>
              <a:spLocks noEditPoints="1"/>
            </p:cNvSpPr>
            <p:nvPr/>
          </p:nvSpPr>
          <p:spPr bwMode="auto">
            <a:xfrm>
              <a:off x="4755" y="2385"/>
              <a:ext cx="124" cy="254"/>
            </a:xfrm>
            <a:custGeom>
              <a:avLst/>
              <a:gdLst>
                <a:gd name="T0" fmla="*/ 4 w 124"/>
                <a:gd name="T1" fmla="*/ 198 h 254"/>
                <a:gd name="T2" fmla="*/ 7 w 124"/>
                <a:gd name="T3" fmla="*/ 203 h 254"/>
                <a:gd name="T4" fmla="*/ 14 w 124"/>
                <a:gd name="T5" fmla="*/ 209 h 254"/>
                <a:gd name="T6" fmla="*/ 17 w 124"/>
                <a:gd name="T7" fmla="*/ 210 h 254"/>
                <a:gd name="T8" fmla="*/ 18 w 124"/>
                <a:gd name="T9" fmla="*/ 210 h 254"/>
                <a:gd name="T10" fmla="*/ 19 w 124"/>
                <a:gd name="T11" fmla="*/ 202 h 254"/>
                <a:gd name="T12" fmla="*/ 21 w 124"/>
                <a:gd name="T13" fmla="*/ 186 h 254"/>
                <a:gd name="T14" fmla="*/ 23 w 124"/>
                <a:gd name="T15" fmla="*/ 175 h 254"/>
                <a:gd name="T16" fmla="*/ 28 w 124"/>
                <a:gd name="T17" fmla="*/ 166 h 254"/>
                <a:gd name="T18" fmla="*/ 30 w 124"/>
                <a:gd name="T19" fmla="*/ 159 h 254"/>
                <a:gd name="T20" fmla="*/ 30 w 124"/>
                <a:gd name="T21" fmla="*/ 152 h 254"/>
                <a:gd name="T22" fmla="*/ 32 w 124"/>
                <a:gd name="T23" fmla="*/ 144 h 254"/>
                <a:gd name="T24" fmla="*/ 33 w 124"/>
                <a:gd name="T25" fmla="*/ 134 h 254"/>
                <a:gd name="T26" fmla="*/ 36 w 124"/>
                <a:gd name="T27" fmla="*/ 128 h 254"/>
                <a:gd name="T28" fmla="*/ 37 w 124"/>
                <a:gd name="T29" fmla="*/ 127 h 254"/>
                <a:gd name="T30" fmla="*/ 40 w 124"/>
                <a:gd name="T31" fmla="*/ 128 h 254"/>
                <a:gd name="T32" fmla="*/ 39 w 124"/>
                <a:gd name="T33" fmla="*/ 148 h 254"/>
                <a:gd name="T34" fmla="*/ 39 w 124"/>
                <a:gd name="T35" fmla="*/ 176 h 254"/>
                <a:gd name="T36" fmla="*/ 37 w 124"/>
                <a:gd name="T37" fmla="*/ 203 h 254"/>
                <a:gd name="T38" fmla="*/ 39 w 124"/>
                <a:gd name="T39" fmla="*/ 205 h 254"/>
                <a:gd name="T40" fmla="*/ 42 w 124"/>
                <a:gd name="T41" fmla="*/ 203 h 254"/>
                <a:gd name="T42" fmla="*/ 48 w 124"/>
                <a:gd name="T43" fmla="*/ 200 h 254"/>
                <a:gd name="T44" fmla="*/ 62 w 124"/>
                <a:gd name="T45" fmla="*/ 192 h 254"/>
                <a:gd name="T46" fmla="*/ 75 w 124"/>
                <a:gd name="T47" fmla="*/ 183 h 254"/>
                <a:gd name="T48" fmla="*/ 92 w 124"/>
                <a:gd name="T49" fmla="*/ 178 h 254"/>
                <a:gd name="T50" fmla="*/ 108 w 124"/>
                <a:gd name="T51" fmla="*/ 178 h 254"/>
                <a:gd name="T52" fmla="*/ 119 w 124"/>
                <a:gd name="T53" fmla="*/ 179 h 254"/>
                <a:gd name="T54" fmla="*/ 122 w 124"/>
                <a:gd name="T55" fmla="*/ 203 h 254"/>
                <a:gd name="T56" fmla="*/ 122 w 124"/>
                <a:gd name="T57" fmla="*/ 229 h 254"/>
                <a:gd name="T58" fmla="*/ 119 w 124"/>
                <a:gd name="T59" fmla="*/ 247 h 254"/>
                <a:gd name="T60" fmla="*/ 108 w 124"/>
                <a:gd name="T61" fmla="*/ 249 h 254"/>
                <a:gd name="T62" fmla="*/ 96 w 124"/>
                <a:gd name="T63" fmla="*/ 246 h 254"/>
                <a:gd name="T64" fmla="*/ 82 w 124"/>
                <a:gd name="T65" fmla="*/ 243 h 254"/>
                <a:gd name="T66" fmla="*/ 62 w 124"/>
                <a:gd name="T67" fmla="*/ 244 h 254"/>
                <a:gd name="T68" fmla="*/ 44 w 124"/>
                <a:gd name="T69" fmla="*/ 249 h 254"/>
                <a:gd name="T70" fmla="*/ 33 w 124"/>
                <a:gd name="T71" fmla="*/ 251 h 254"/>
                <a:gd name="T72" fmla="*/ 23 w 124"/>
                <a:gd name="T73" fmla="*/ 254 h 254"/>
                <a:gd name="T74" fmla="*/ 19 w 124"/>
                <a:gd name="T75" fmla="*/ 251 h 254"/>
                <a:gd name="T76" fmla="*/ 18 w 124"/>
                <a:gd name="T77" fmla="*/ 242 h 254"/>
                <a:gd name="T78" fmla="*/ 15 w 124"/>
                <a:gd name="T79" fmla="*/ 233 h 254"/>
                <a:gd name="T80" fmla="*/ 12 w 124"/>
                <a:gd name="T81" fmla="*/ 225 h 254"/>
                <a:gd name="T82" fmla="*/ 5 w 124"/>
                <a:gd name="T83" fmla="*/ 212 h 254"/>
                <a:gd name="T84" fmla="*/ 0 w 124"/>
                <a:gd name="T85" fmla="*/ 198 h 254"/>
                <a:gd name="T86" fmla="*/ 1 w 124"/>
                <a:gd name="T87" fmla="*/ 196 h 254"/>
                <a:gd name="T88" fmla="*/ 3 w 124"/>
                <a:gd name="T89" fmla="*/ 195 h 254"/>
                <a:gd name="T90" fmla="*/ 50 w 124"/>
                <a:gd name="T91" fmla="*/ 0 h 254"/>
                <a:gd name="T92" fmla="*/ 55 w 124"/>
                <a:gd name="T93" fmla="*/ 2 h 254"/>
                <a:gd name="T94" fmla="*/ 67 w 124"/>
                <a:gd name="T95" fmla="*/ 2 h 254"/>
                <a:gd name="T96" fmla="*/ 69 w 124"/>
                <a:gd name="T97" fmla="*/ 4 h 254"/>
                <a:gd name="T98" fmla="*/ 62 w 124"/>
                <a:gd name="T99" fmla="*/ 16 h 254"/>
                <a:gd name="T100" fmla="*/ 54 w 124"/>
                <a:gd name="T101" fmla="*/ 30 h 254"/>
                <a:gd name="T102" fmla="*/ 46 w 124"/>
                <a:gd name="T103" fmla="*/ 30 h 254"/>
                <a:gd name="T104" fmla="*/ 47 w 124"/>
                <a:gd name="T105" fmla="*/ 17 h 254"/>
                <a:gd name="T106" fmla="*/ 48 w 124"/>
                <a:gd name="T107" fmla="*/ 4 h 254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124"/>
                <a:gd name="T163" fmla="*/ 0 h 254"/>
                <a:gd name="T164" fmla="*/ 124 w 124"/>
                <a:gd name="T165" fmla="*/ 254 h 254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124" h="254">
                  <a:moveTo>
                    <a:pt x="3" y="193"/>
                  </a:moveTo>
                  <a:lnTo>
                    <a:pt x="4" y="195"/>
                  </a:lnTo>
                  <a:lnTo>
                    <a:pt x="4" y="198"/>
                  </a:lnTo>
                  <a:lnTo>
                    <a:pt x="4" y="199"/>
                  </a:lnTo>
                  <a:lnTo>
                    <a:pt x="5" y="202"/>
                  </a:lnTo>
                  <a:lnTo>
                    <a:pt x="7" y="203"/>
                  </a:lnTo>
                  <a:lnTo>
                    <a:pt x="8" y="206"/>
                  </a:lnTo>
                  <a:lnTo>
                    <a:pt x="11" y="207"/>
                  </a:lnTo>
                  <a:lnTo>
                    <a:pt x="14" y="209"/>
                  </a:lnTo>
                  <a:lnTo>
                    <a:pt x="15" y="210"/>
                  </a:lnTo>
                  <a:lnTo>
                    <a:pt x="17" y="210"/>
                  </a:lnTo>
                  <a:lnTo>
                    <a:pt x="18" y="210"/>
                  </a:lnTo>
                  <a:lnTo>
                    <a:pt x="18" y="209"/>
                  </a:lnTo>
                  <a:lnTo>
                    <a:pt x="18" y="207"/>
                  </a:lnTo>
                  <a:lnTo>
                    <a:pt x="19" y="202"/>
                  </a:lnTo>
                  <a:lnTo>
                    <a:pt x="19" y="196"/>
                  </a:lnTo>
                  <a:lnTo>
                    <a:pt x="21" y="192"/>
                  </a:lnTo>
                  <a:lnTo>
                    <a:pt x="21" y="186"/>
                  </a:lnTo>
                  <a:lnTo>
                    <a:pt x="22" y="182"/>
                  </a:lnTo>
                  <a:lnTo>
                    <a:pt x="23" y="178"/>
                  </a:lnTo>
                  <a:lnTo>
                    <a:pt x="23" y="175"/>
                  </a:lnTo>
                  <a:lnTo>
                    <a:pt x="25" y="171"/>
                  </a:lnTo>
                  <a:lnTo>
                    <a:pt x="26" y="169"/>
                  </a:lnTo>
                  <a:lnTo>
                    <a:pt x="28" y="166"/>
                  </a:lnTo>
                  <a:lnTo>
                    <a:pt x="29" y="163"/>
                  </a:lnTo>
                  <a:lnTo>
                    <a:pt x="29" y="161"/>
                  </a:lnTo>
                  <a:lnTo>
                    <a:pt x="30" y="159"/>
                  </a:lnTo>
                  <a:lnTo>
                    <a:pt x="30" y="156"/>
                  </a:lnTo>
                  <a:lnTo>
                    <a:pt x="30" y="154"/>
                  </a:lnTo>
                  <a:lnTo>
                    <a:pt x="30" y="152"/>
                  </a:lnTo>
                  <a:lnTo>
                    <a:pt x="30" y="149"/>
                  </a:lnTo>
                  <a:lnTo>
                    <a:pt x="30" y="146"/>
                  </a:lnTo>
                  <a:lnTo>
                    <a:pt x="32" y="144"/>
                  </a:lnTo>
                  <a:lnTo>
                    <a:pt x="32" y="139"/>
                  </a:lnTo>
                  <a:lnTo>
                    <a:pt x="33" y="136"/>
                  </a:lnTo>
                  <a:lnTo>
                    <a:pt x="33" y="134"/>
                  </a:lnTo>
                  <a:lnTo>
                    <a:pt x="35" y="131"/>
                  </a:lnTo>
                  <a:lnTo>
                    <a:pt x="35" y="129"/>
                  </a:lnTo>
                  <a:lnTo>
                    <a:pt x="36" y="128"/>
                  </a:lnTo>
                  <a:lnTo>
                    <a:pt x="36" y="127"/>
                  </a:lnTo>
                  <a:lnTo>
                    <a:pt x="37" y="127"/>
                  </a:lnTo>
                  <a:lnTo>
                    <a:pt x="39" y="127"/>
                  </a:lnTo>
                  <a:lnTo>
                    <a:pt x="40" y="128"/>
                  </a:lnTo>
                  <a:lnTo>
                    <a:pt x="40" y="129"/>
                  </a:lnTo>
                  <a:lnTo>
                    <a:pt x="40" y="138"/>
                  </a:lnTo>
                  <a:lnTo>
                    <a:pt x="39" y="148"/>
                  </a:lnTo>
                  <a:lnTo>
                    <a:pt x="39" y="158"/>
                  </a:lnTo>
                  <a:lnTo>
                    <a:pt x="39" y="166"/>
                  </a:lnTo>
                  <a:lnTo>
                    <a:pt x="39" y="176"/>
                  </a:lnTo>
                  <a:lnTo>
                    <a:pt x="37" y="185"/>
                  </a:lnTo>
                  <a:lnTo>
                    <a:pt x="37" y="195"/>
                  </a:lnTo>
                  <a:lnTo>
                    <a:pt x="37" y="203"/>
                  </a:lnTo>
                  <a:lnTo>
                    <a:pt x="37" y="205"/>
                  </a:lnTo>
                  <a:lnTo>
                    <a:pt x="39" y="205"/>
                  </a:lnTo>
                  <a:lnTo>
                    <a:pt x="40" y="205"/>
                  </a:lnTo>
                  <a:lnTo>
                    <a:pt x="40" y="203"/>
                  </a:lnTo>
                  <a:lnTo>
                    <a:pt x="42" y="203"/>
                  </a:lnTo>
                  <a:lnTo>
                    <a:pt x="43" y="203"/>
                  </a:lnTo>
                  <a:lnTo>
                    <a:pt x="44" y="202"/>
                  </a:lnTo>
                  <a:lnTo>
                    <a:pt x="48" y="200"/>
                  </a:lnTo>
                  <a:lnTo>
                    <a:pt x="53" y="198"/>
                  </a:lnTo>
                  <a:lnTo>
                    <a:pt x="57" y="195"/>
                  </a:lnTo>
                  <a:lnTo>
                    <a:pt x="62" y="192"/>
                  </a:lnTo>
                  <a:lnTo>
                    <a:pt x="67" y="189"/>
                  </a:lnTo>
                  <a:lnTo>
                    <a:pt x="71" y="186"/>
                  </a:lnTo>
                  <a:lnTo>
                    <a:pt x="75" y="183"/>
                  </a:lnTo>
                  <a:lnTo>
                    <a:pt x="79" y="180"/>
                  </a:lnTo>
                  <a:lnTo>
                    <a:pt x="85" y="178"/>
                  </a:lnTo>
                  <a:lnTo>
                    <a:pt x="92" y="178"/>
                  </a:lnTo>
                  <a:lnTo>
                    <a:pt x="99" y="176"/>
                  </a:lnTo>
                  <a:lnTo>
                    <a:pt x="104" y="178"/>
                  </a:lnTo>
                  <a:lnTo>
                    <a:pt x="108" y="178"/>
                  </a:lnTo>
                  <a:lnTo>
                    <a:pt x="114" y="179"/>
                  </a:lnTo>
                  <a:lnTo>
                    <a:pt x="117" y="179"/>
                  </a:lnTo>
                  <a:lnTo>
                    <a:pt x="119" y="179"/>
                  </a:lnTo>
                  <a:lnTo>
                    <a:pt x="121" y="186"/>
                  </a:lnTo>
                  <a:lnTo>
                    <a:pt x="122" y="195"/>
                  </a:lnTo>
                  <a:lnTo>
                    <a:pt x="122" y="203"/>
                  </a:lnTo>
                  <a:lnTo>
                    <a:pt x="122" y="212"/>
                  </a:lnTo>
                  <a:lnTo>
                    <a:pt x="122" y="220"/>
                  </a:lnTo>
                  <a:lnTo>
                    <a:pt x="122" y="229"/>
                  </a:lnTo>
                  <a:lnTo>
                    <a:pt x="122" y="237"/>
                  </a:lnTo>
                  <a:lnTo>
                    <a:pt x="124" y="246"/>
                  </a:lnTo>
                  <a:lnTo>
                    <a:pt x="119" y="247"/>
                  </a:lnTo>
                  <a:lnTo>
                    <a:pt x="117" y="247"/>
                  </a:lnTo>
                  <a:lnTo>
                    <a:pt x="112" y="249"/>
                  </a:lnTo>
                  <a:lnTo>
                    <a:pt x="108" y="249"/>
                  </a:lnTo>
                  <a:lnTo>
                    <a:pt x="104" y="247"/>
                  </a:lnTo>
                  <a:lnTo>
                    <a:pt x="100" y="247"/>
                  </a:lnTo>
                  <a:lnTo>
                    <a:pt x="96" y="246"/>
                  </a:lnTo>
                  <a:lnTo>
                    <a:pt x="93" y="246"/>
                  </a:lnTo>
                  <a:lnTo>
                    <a:pt x="87" y="244"/>
                  </a:lnTo>
                  <a:lnTo>
                    <a:pt x="82" y="243"/>
                  </a:lnTo>
                  <a:lnTo>
                    <a:pt x="75" y="243"/>
                  </a:lnTo>
                  <a:lnTo>
                    <a:pt x="69" y="243"/>
                  </a:lnTo>
                  <a:lnTo>
                    <a:pt x="62" y="244"/>
                  </a:lnTo>
                  <a:lnTo>
                    <a:pt x="55" y="246"/>
                  </a:lnTo>
                  <a:lnTo>
                    <a:pt x="50" y="247"/>
                  </a:lnTo>
                  <a:lnTo>
                    <a:pt x="44" y="249"/>
                  </a:lnTo>
                  <a:lnTo>
                    <a:pt x="42" y="249"/>
                  </a:lnTo>
                  <a:lnTo>
                    <a:pt x="37" y="250"/>
                  </a:lnTo>
                  <a:lnTo>
                    <a:pt x="33" y="251"/>
                  </a:lnTo>
                  <a:lnTo>
                    <a:pt x="30" y="253"/>
                  </a:lnTo>
                  <a:lnTo>
                    <a:pt x="26" y="253"/>
                  </a:lnTo>
                  <a:lnTo>
                    <a:pt x="23" y="254"/>
                  </a:lnTo>
                  <a:lnTo>
                    <a:pt x="21" y="254"/>
                  </a:lnTo>
                  <a:lnTo>
                    <a:pt x="19" y="253"/>
                  </a:lnTo>
                  <a:lnTo>
                    <a:pt x="19" y="251"/>
                  </a:lnTo>
                  <a:lnTo>
                    <a:pt x="19" y="249"/>
                  </a:lnTo>
                  <a:lnTo>
                    <a:pt x="18" y="244"/>
                  </a:lnTo>
                  <a:lnTo>
                    <a:pt x="18" y="242"/>
                  </a:lnTo>
                  <a:lnTo>
                    <a:pt x="17" y="239"/>
                  </a:lnTo>
                  <a:lnTo>
                    <a:pt x="17" y="236"/>
                  </a:lnTo>
                  <a:lnTo>
                    <a:pt x="15" y="233"/>
                  </a:lnTo>
                  <a:lnTo>
                    <a:pt x="15" y="232"/>
                  </a:lnTo>
                  <a:lnTo>
                    <a:pt x="14" y="227"/>
                  </a:lnTo>
                  <a:lnTo>
                    <a:pt x="12" y="225"/>
                  </a:lnTo>
                  <a:lnTo>
                    <a:pt x="10" y="220"/>
                  </a:lnTo>
                  <a:lnTo>
                    <a:pt x="8" y="216"/>
                  </a:lnTo>
                  <a:lnTo>
                    <a:pt x="5" y="212"/>
                  </a:lnTo>
                  <a:lnTo>
                    <a:pt x="4" y="207"/>
                  </a:lnTo>
                  <a:lnTo>
                    <a:pt x="3" y="203"/>
                  </a:lnTo>
                  <a:lnTo>
                    <a:pt x="0" y="198"/>
                  </a:lnTo>
                  <a:lnTo>
                    <a:pt x="1" y="198"/>
                  </a:lnTo>
                  <a:lnTo>
                    <a:pt x="1" y="196"/>
                  </a:lnTo>
                  <a:lnTo>
                    <a:pt x="1" y="195"/>
                  </a:lnTo>
                  <a:lnTo>
                    <a:pt x="3" y="195"/>
                  </a:lnTo>
                  <a:lnTo>
                    <a:pt x="3" y="193"/>
                  </a:lnTo>
                  <a:close/>
                  <a:moveTo>
                    <a:pt x="50" y="0"/>
                  </a:moveTo>
                  <a:lnTo>
                    <a:pt x="50" y="2"/>
                  </a:lnTo>
                  <a:lnTo>
                    <a:pt x="53" y="2"/>
                  </a:lnTo>
                  <a:lnTo>
                    <a:pt x="55" y="2"/>
                  </a:lnTo>
                  <a:lnTo>
                    <a:pt x="60" y="2"/>
                  </a:lnTo>
                  <a:lnTo>
                    <a:pt x="62" y="2"/>
                  </a:lnTo>
                  <a:lnTo>
                    <a:pt x="67" y="2"/>
                  </a:lnTo>
                  <a:lnTo>
                    <a:pt x="69" y="2"/>
                  </a:lnTo>
                  <a:lnTo>
                    <a:pt x="71" y="0"/>
                  </a:lnTo>
                  <a:lnTo>
                    <a:pt x="69" y="4"/>
                  </a:lnTo>
                  <a:lnTo>
                    <a:pt x="67" y="7"/>
                  </a:lnTo>
                  <a:lnTo>
                    <a:pt x="65" y="12"/>
                  </a:lnTo>
                  <a:lnTo>
                    <a:pt x="62" y="16"/>
                  </a:lnTo>
                  <a:lnTo>
                    <a:pt x="61" y="20"/>
                  </a:lnTo>
                  <a:lnTo>
                    <a:pt x="57" y="24"/>
                  </a:lnTo>
                  <a:lnTo>
                    <a:pt x="54" y="30"/>
                  </a:lnTo>
                  <a:lnTo>
                    <a:pt x="50" y="34"/>
                  </a:lnTo>
                  <a:lnTo>
                    <a:pt x="44" y="34"/>
                  </a:lnTo>
                  <a:lnTo>
                    <a:pt x="46" y="30"/>
                  </a:lnTo>
                  <a:lnTo>
                    <a:pt x="46" y="26"/>
                  </a:lnTo>
                  <a:lnTo>
                    <a:pt x="46" y="21"/>
                  </a:lnTo>
                  <a:lnTo>
                    <a:pt x="47" y="17"/>
                  </a:lnTo>
                  <a:lnTo>
                    <a:pt x="47" y="13"/>
                  </a:lnTo>
                  <a:lnTo>
                    <a:pt x="48" y="9"/>
                  </a:lnTo>
                  <a:lnTo>
                    <a:pt x="48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4" name="Freeform 523"/>
            <p:cNvSpPr>
              <a:spLocks/>
            </p:cNvSpPr>
            <p:nvPr/>
          </p:nvSpPr>
          <p:spPr bwMode="auto">
            <a:xfrm>
              <a:off x="4755" y="2512"/>
              <a:ext cx="124" cy="127"/>
            </a:xfrm>
            <a:custGeom>
              <a:avLst/>
              <a:gdLst>
                <a:gd name="T0" fmla="*/ 4 w 124"/>
                <a:gd name="T1" fmla="*/ 71 h 127"/>
                <a:gd name="T2" fmla="*/ 7 w 124"/>
                <a:gd name="T3" fmla="*/ 76 h 127"/>
                <a:gd name="T4" fmla="*/ 14 w 124"/>
                <a:gd name="T5" fmla="*/ 82 h 127"/>
                <a:gd name="T6" fmla="*/ 17 w 124"/>
                <a:gd name="T7" fmla="*/ 83 h 127"/>
                <a:gd name="T8" fmla="*/ 18 w 124"/>
                <a:gd name="T9" fmla="*/ 83 h 127"/>
                <a:gd name="T10" fmla="*/ 19 w 124"/>
                <a:gd name="T11" fmla="*/ 75 h 127"/>
                <a:gd name="T12" fmla="*/ 21 w 124"/>
                <a:gd name="T13" fmla="*/ 59 h 127"/>
                <a:gd name="T14" fmla="*/ 23 w 124"/>
                <a:gd name="T15" fmla="*/ 48 h 127"/>
                <a:gd name="T16" fmla="*/ 28 w 124"/>
                <a:gd name="T17" fmla="*/ 39 h 127"/>
                <a:gd name="T18" fmla="*/ 30 w 124"/>
                <a:gd name="T19" fmla="*/ 32 h 127"/>
                <a:gd name="T20" fmla="*/ 30 w 124"/>
                <a:gd name="T21" fmla="*/ 25 h 127"/>
                <a:gd name="T22" fmla="*/ 32 w 124"/>
                <a:gd name="T23" fmla="*/ 17 h 127"/>
                <a:gd name="T24" fmla="*/ 33 w 124"/>
                <a:gd name="T25" fmla="*/ 7 h 127"/>
                <a:gd name="T26" fmla="*/ 36 w 124"/>
                <a:gd name="T27" fmla="*/ 1 h 127"/>
                <a:gd name="T28" fmla="*/ 37 w 124"/>
                <a:gd name="T29" fmla="*/ 0 h 127"/>
                <a:gd name="T30" fmla="*/ 40 w 124"/>
                <a:gd name="T31" fmla="*/ 1 h 127"/>
                <a:gd name="T32" fmla="*/ 39 w 124"/>
                <a:gd name="T33" fmla="*/ 21 h 127"/>
                <a:gd name="T34" fmla="*/ 39 w 124"/>
                <a:gd name="T35" fmla="*/ 49 h 127"/>
                <a:gd name="T36" fmla="*/ 37 w 124"/>
                <a:gd name="T37" fmla="*/ 76 h 127"/>
                <a:gd name="T38" fmla="*/ 39 w 124"/>
                <a:gd name="T39" fmla="*/ 78 h 127"/>
                <a:gd name="T40" fmla="*/ 42 w 124"/>
                <a:gd name="T41" fmla="*/ 76 h 127"/>
                <a:gd name="T42" fmla="*/ 48 w 124"/>
                <a:gd name="T43" fmla="*/ 73 h 127"/>
                <a:gd name="T44" fmla="*/ 62 w 124"/>
                <a:gd name="T45" fmla="*/ 65 h 127"/>
                <a:gd name="T46" fmla="*/ 75 w 124"/>
                <a:gd name="T47" fmla="*/ 56 h 127"/>
                <a:gd name="T48" fmla="*/ 92 w 124"/>
                <a:gd name="T49" fmla="*/ 51 h 127"/>
                <a:gd name="T50" fmla="*/ 108 w 124"/>
                <a:gd name="T51" fmla="*/ 51 h 127"/>
                <a:gd name="T52" fmla="*/ 119 w 124"/>
                <a:gd name="T53" fmla="*/ 52 h 127"/>
                <a:gd name="T54" fmla="*/ 122 w 124"/>
                <a:gd name="T55" fmla="*/ 76 h 127"/>
                <a:gd name="T56" fmla="*/ 122 w 124"/>
                <a:gd name="T57" fmla="*/ 102 h 127"/>
                <a:gd name="T58" fmla="*/ 119 w 124"/>
                <a:gd name="T59" fmla="*/ 120 h 127"/>
                <a:gd name="T60" fmla="*/ 108 w 124"/>
                <a:gd name="T61" fmla="*/ 122 h 127"/>
                <a:gd name="T62" fmla="*/ 96 w 124"/>
                <a:gd name="T63" fmla="*/ 119 h 127"/>
                <a:gd name="T64" fmla="*/ 82 w 124"/>
                <a:gd name="T65" fmla="*/ 116 h 127"/>
                <a:gd name="T66" fmla="*/ 62 w 124"/>
                <a:gd name="T67" fmla="*/ 117 h 127"/>
                <a:gd name="T68" fmla="*/ 44 w 124"/>
                <a:gd name="T69" fmla="*/ 122 h 127"/>
                <a:gd name="T70" fmla="*/ 33 w 124"/>
                <a:gd name="T71" fmla="*/ 124 h 127"/>
                <a:gd name="T72" fmla="*/ 23 w 124"/>
                <a:gd name="T73" fmla="*/ 127 h 127"/>
                <a:gd name="T74" fmla="*/ 19 w 124"/>
                <a:gd name="T75" fmla="*/ 124 h 127"/>
                <a:gd name="T76" fmla="*/ 18 w 124"/>
                <a:gd name="T77" fmla="*/ 115 h 127"/>
                <a:gd name="T78" fmla="*/ 15 w 124"/>
                <a:gd name="T79" fmla="*/ 106 h 127"/>
                <a:gd name="T80" fmla="*/ 12 w 124"/>
                <a:gd name="T81" fmla="*/ 98 h 127"/>
                <a:gd name="T82" fmla="*/ 5 w 124"/>
                <a:gd name="T83" fmla="*/ 85 h 127"/>
                <a:gd name="T84" fmla="*/ 0 w 124"/>
                <a:gd name="T85" fmla="*/ 71 h 127"/>
                <a:gd name="T86" fmla="*/ 1 w 124"/>
                <a:gd name="T87" fmla="*/ 69 h 127"/>
                <a:gd name="T88" fmla="*/ 3 w 124"/>
                <a:gd name="T89" fmla="*/ 68 h 12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4"/>
                <a:gd name="T136" fmla="*/ 0 h 127"/>
                <a:gd name="T137" fmla="*/ 124 w 124"/>
                <a:gd name="T138" fmla="*/ 127 h 12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4" h="127">
                  <a:moveTo>
                    <a:pt x="3" y="66"/>
                  </a:moveTo>
                  <a:lnTo>
                    <a:pt x="4" y="68"/>
                  </a:lnTo>
                  <a:lnTo>
                    <a:pt x="4" y="71"/>
                  </a:lnTo>
                  <a:lnTo>
                    <a:pt x="4" y="72"/>
                  </a:lnTo>
                  <a:lnTo>
                    <a:pt x="5" y="75"/>
                  </a:lnTo>
                  <a:lnTo>
                    <a:pt x="7" y="76"/>
                  </a:lnTo>
                  <a:lnTo>
                    <a:pt x="8" y="79"/>
                  </a:lnTo>
                  <a:lnTo>
                    <a:pt x="11" y="80"/>
                  </a:lnTo>
                  <a:lnTo>
                    <a:pt x="14" y="82"/>
                  </a:lnTo>
                  <a:lnTo>
                    <a:pt x="15" y="83"/>
                  </a:lnTo>
                  <a:lnTo>
                    <a:pt x="17" y="83"/>
                  </a:lnTo>
                  <a:lnTo>
                    <a:pt x="18" y="83"/>
                  </a:lnTo>
                  <a:lnTo>
                    <a:pt x="18" y="82"/>
                  </a:lnTo>
                  <a:lnTo>
                    <a:pt x="18" y="80"/>
                  </a:lnTo>
                  <a:lnTo>
                    <a:pt x="19" y="75"/>
                  </a:lnTo>
                  <a:lnTo>
                    <a:pt x="19" y="69"/>
                  </a:lnTo>
                  <a:lnTo>
                    <a:pt x="21" y="65"/>
                  </a:lnTo>
                  <a:lnTo>
                    <a:pt x="21" y="59"/>
                  </a:lnTo>
                  <a:lnTo>
                    <a:pt x="22" y="55"/>
                  </a:lnTo>
                  <a:lnTo>
                    <a:pt x="23" y="51"/>
                  </a:lnTo>
                  <a:lnTo>
                    <a:pt x="23" y="48"/>
                  </a:lnTo>
                  <a:lnTo>
                    <a:pt x="25" y="44"/>
                  </a:lnTo>
                  <a:lnTo>
                    <a:pt x="26" y="42"/>
                  </a:lnTo>
                  <a:lnTo>
                    <a:pt x="28" y="39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0" y="32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30" y="25"/>
                  </a:lnTo>
                  <a:lnTo>
                    <a:pt x="30" y="22"/>
                  </a:lnTo>
                  <a:lnTo>
                    <a:pt x="30" y="19"/>
                  </a:lnTo>
                  <a:lnTo>
                    <a:pt x="32" y="17"/>
                  </a:lnTo>
                  <a:lnTo>
                    <a:pt x="32" y="12"/>
                  </a:lnTo>
                  <a:lnTo>
                    <a:pt x="33" y="9"/>
                  </a:lnTo>
                  <a:lnTo>
                    <a:pt x="33" y="7"/>
                  </a:lnTo>
                  <a:lnTo>
                    <a:pt x="35" y="4"/>
                  </a:lnTo>
                  <a:lnTo>
                    <a:pt x="35" y="2"/>
                  </a:lnTo>
                  <a:lnTo>
                    <a:pt x="36" y="1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0" y="2"/>
                  </a:lnTo>
                  <a:lnTo>
                    <a:pt x="40" y="11"/>
                  </a:lnTo>
                  <a:lnTo>
                    <a:pt x="39" y="21"/>
                  </a:lnTo>
                  <a:lnTo>
                    <a:pt x="39" y="31"/>
                  </a:lnTo>
                  <a:lnTo>
                    <a:pt x="39" y="39"/>
                  </a:lnTo>
                  <a:lnTo>
                    <a:pt x="39" y="49"/>
                  </a:lnTo>
                  <a:lnTo>
                    <a:pt x="37" y="58"/>
                  </a:lnTo>
                  <a:lnTo>
                    <a:pt x="37" y="68"/>
                  </a:lnTo>
                  <a:lnTo>
                    <a:pt x="37" y="76"/>
                  </a:lnTo>
                  <a:lnTo>
                    <a:pt x="37" y="78"/>
                  </a:lnTo>
                  <a:lnTo>
                    <a:pt x="39" y="78"/>
                  </a:lnTo>
                  <a:lnTo>
                    <a:pt x="40" y="78"/>
                  </a:lnTo>
                  <a:lnTo>
                    <a:pt x="40" y="76"/>
                  </a:lnTo>
                  <a:lnTo>
                    <a:pt x="42" y="76"/>
                  </a:lnTo>
                  <a:lnTo>
                    <a:pt x="43" y="76"/>
                  </a:lnTo>
                  <a:lnTo>
                    <a:pt x="44" y="75"/>
                  </a:lnTo>
                  <a:lnTo>
                    <a:pt x="48" y="73"/>
                  </a:lnTo>
                  <a:lnTo>
                    <a:pt x="53" y="71"/>
                  </a:lnTo>
                  <a:lnTo>
                    <a:pt x="57" y="68"/>
                  </a:lnTo>
                  <a:lnTo>
                    <a:pt x="62" y="65"/>
                  </a:lnTo>
                  <a:lnTo>
                    <a:pt x="67" y="62"/>
                  </a:lnTo>
                  <a:lnTo>
                    <a:pt x="71" y="59"/>
                  </a:lnTo>
                  <a:lnTo>
                    <a:pt x="75" y="56"/>
                  </a:lnTo>
                  <a:lnTo>
                    <a:pt x="79" y="53"/>
                  </a:lnTo>
                  <a:lnTo>
                    <a:pt x="85" y="51"/>
                  </a:lnTo>
                  <a:lnTo>
                    <a:pt x="92" y="51"/>
                  </a:lnTo>
                  <a:lnTo>
                    <a:pt x="99" y="49"/>
                  </a:lnTo>
                  <a:lnTo>
                    <a:pt x="104" y="51"/>
                  </a:lnTo>
                  <a:lnTo>
                    <a:pt x="108" y="51"/>
                  </a:lnTo>
                  <a:lnTo>
                    <a:pt x="114" y="52"/>
                  </a:lnTo>
                  <a:lnTo>
                    <a:pt x="117" y="52"/>
                  </a:lnTo>
                  <a:lnTo>
                    <a:pt x="119" y="52"/>
                  </a:lnTo>
                  <a:lnTo>
                    <a:pt x="121" y="59"/>
                  </a:lnTo>
                  <a:lnTo>
                    <a:pt x="122" y="68"/>
                  </a:lnTo>
                  <a:lnTo>
                    <a:pt x="122" y="76"/>
                  </a:lnTo>
                  <a:lnTo>
                    <a:pt x="122" y="85"/>
                  </a:lnTo>
                  <a:lnTo>
                    <a:pt x="122" y="93"/>
                  </a:lnTo>
                  <a:lnTo>
                    <a:pt x="122" y="102"/>
                  </a:lnTo>
                  <a:lnTo>
                    <a:pt x="122" y="110"/>
                  </a:lnTo>
                  <a:lnTo>
                    <a:pt x="124" y="119"/>
                  </a:lnTo>
                  <a:lnTo>
                    <a:pt x="119" y="120"/>
                  </a:lnTo>
                  <a:lnTo>
                    <a:pt x="117" y="120"/>
                  </a:lnTo>
                  <a:lnTo>
                    <a:pt x="112" y="122"/>
                  </a:lnTo>
                  <a:lnTo>
                    <a:pt x="108" y="122"/>
                  </a:lnTo>
                  <a:lnTo>
                    <a:pt x="104" y="120"/>
                  </a:lnTo>
                  <a:lnTo>
                    <a:pt x="100" y="120"/>
                  </a:lnTo>
                  <a:lnTo>
                    <a:pt x="96" y="119"/>
                  </a:lnTo>
                  <a:lnTo>
                    <a:pt x="93" y="119"/>
                  </a:lnTo>
                  <a:lnTo>
                    <a:pt x="87" y="117"/>
                  </a:lnTo>
                  <a:lnTo>
                    <a:pt x="82" y="116"/>
                  </a:lnTo>
                  <a:lnTo>
                    <a:pt x="75" y="116"/>
                  </a:lnTo>
                  <a:lnTo>
                    <a:pt x="69" y="116"/>
                  </a:lnTo>
                  <a:lnTo>
                    <a:pt x="62" y="117"/>
                  </a:lnTo>
                  <a:lnTo>
                    <a:pt x="55" y="119"/>
                  </a:lnTo>
                  <a:lnTo>
                    <a:pt x="50" y="120"/>
                  </a:lnTo>
                  <a:lnTo>
                    <a:pt x="44" y="122"/>
                  </a:lnTo>
                  <a:lnTo>
                    <a:pt x="42" y="122"/>
                  </a:lnTo>
                  <a:lnTo>
                    <a:pt x="37" y="123"/>
                  </a:lnTo>
                  <a:lnTo>
                    <a:pt x="33" y="124"/>
                  </a:lnTo>
                  <a:lnTo>
                    <a:pt x="30" y="126"/>
                  </a:lnTo>
                  <a:lnTo>
                    <a:pt x="26" y="126"/>
                  </a:lnTo>
                  <a:lnTo>
                    <a:pt x="23" y="127"/>
                  </a:lnTo>
                  <a:lnTo>
                    <a:pt x="21" y="127"/>
                  </a:lnTo>
                  <a:lnTo>
                    <a:pt x="19" y="126"/>
                  </a:lnTo>
                  <a:lnTo>
                    <a:pt x="19" y="124"/>
                  </a:lnTo>
                  <a:lnTo>
                    <a:pt x="19" y="122"/>
                  </a:lnTo>
                  <a:lnTo>
                    <a:pt x="18" y="117"/>
                  </a:lnTo>
                  <a:lnTo>
                    <a:pt x="18" y="115"/>
                  </a:lnTo>
                  <a:lnTo>
                    <a:pt x="17" y="112"/>
                  </a:lnTo>
                  <a:lnTo>
                    <a:pt x="17" y="109"/>
                  </a:lnTo>
                  <a:lnTo>
                    <a:pt x="15" y="106"/>
                  </a:lnTo>
                  <a:lnTo>
                    <a:pt x="15" y="105"/>
                  </a:lnTo>
                  <a:lnTo>
                    <a:pt x="14" y="100"/>
                  </a:lnTo>
                  <a:lnTo>
                    <a:pt x="12" y="98"/>
                  </a:lnTo>
                  <a:lnTo>
                    <a:pt x="10" y="93"/>
                  </a:lnTo>
                  <a:lnTo>
                    <a:pt x="8" y="89"/>
                  </a:lnTo>
                  <a:lnTo>
                    <a:pt x="5" y="85"/>
                  </a:lnTo>
                  <a:lnTo>
                    <a:pt x="4" y="80"/>
                  </a:lnTo>
                  <a:lnTo>
                    <a:pt x="3" y="76"/>
                  </a:lnTo>
                  <a:lnTo>
                    <a:pt x="0" y="71"/>
                  </a:lnTo>
                  <a:lnTo>
                    <a:pt x="1" y="71"/>
                  </a:lnTo>
                  <a:lnTo>
                    <a:pt x="1" y="69"/>
                  </a:lnTo>
                  <a:lnTo>
                    <a:pt x="1" y="68"/>
                  </a:lnTo>
                  <a:lnTo>
                    <a:pt x="3" y="68"/>
                  </a:lnTo>
                  <a:lnTo>
                    <a:pt x="3" y="66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5" name="Freeform 524"/>
            <p:cNvSpPr>
              <a:spLocks/>
            </p:cNvSpPr>
            <p:nvPr/>
          </p:nvSpPr>
          <p:spPr bwMode="auto">
            <a:xfrm>
              <a:off x="4799" y="2385"/>
              <a:ext cx="27" cy="34"/>
            </a:xfrm>
            <a:custGeom>
              <a:avLst/>
              <a:gdLst>
                <a:gd name="T0" fmla="*/ 6 w 27"/>
                <a:gd name="T1" fmla="*/ 0 h 34"/>
                <a:gd name="T2" fmla="*/ 6 w 27"/>
                <a:gd name="T3" fmla="*/ 2 h 34"/>
                <a:gd name="T4" fmla="*/ 9 w 27"/>
                <a:gd name="T5" fmla="*/ 2 h 34"/>
                <a:gd name="T6" fmla="*/ 11 w 27"/>
                <a:gd name="T7" fmla="*/ 2 h 34"/>
                <a:gd name="T8" fmla="*/ 16 w 27"/>
                <a:gd name="T9" fmla="*/ 2 h 34"/>
                <a:gd name="T10" fmla="*/ 18 w 27"/>
                <a:gd name="T11" fmla="*/ 2 h 34"/>
                <a:gd name="T12" fmla="*/ 23 w 27"/>
                <a:gd name="T13" fmla="*/ 2 h 34"/>
                <a:gd name="T14" fmla="*/ 25 w 27"/>
                <a:gd name="T15" fmla="*/ 2 h 34"/>
                <a:gd name="T16" fmla="*/ 27 w 27"/>
                <a:gd name="T17" fmla="*/ 0 h 34"/>
                <a:gd name="T18" fmla="*/ 25 w 27"/>
                <a:gd name="T19" fmla="*/ 4 h 34"/>
                <a:gd name="T20" fmla="*/ 23 w 27"/>
                <a:gd name="T21" fmla="*/ 7 h 34"/>
                <a:gd name="T22" fmla="*/ 21 w 27"/>
                <a:gd name="T23" fmla="*/ 12 h 34"/>
                <a:gd name="T24" fmla="*/ 18 w 27"/>
                <a:gd name="T25" fmla="*/ 16 h 34"/>
                <a:gd name="T26" fmla="*/ 17 w 27"/>
                <a:gd name="T27" fmla="*/ 20 h 34"/>
                <a:gd name="T28" fmla="*/ 13 w 27"/>
                <a:gd name="T29" fmla="*/ 24 h 34"/>
                <a:gd name="T30" fmla="*/ 10 w 27"/>
                <a:gd name="T31" fmla="*/ 30 h 34"/>
                <a:gd name="T32" fmla="*/ 6 w 27"/>
                <a:gd name="T33" fmla="*/ 34 h 34"/>
                <a:gd name="T34" fmla="*/ 0 w 27"/>
                <a:gd name="T35" fmla="*/ 34 h 34"/>
                <a:gd name="T36" fmla="*/ 2 w 27"/>
                <a:gd name="T37" fmla="*/ 30 h 34"/>
                <a:gd name="T38" fmla="*/ 2 w 27"/>
                <a:gd name="T39" fmla="*/ 26 h 34"/>
                <a:gd name="T40" fmla="*/ 2 w 27"/>
                <a:gd name="T41" fmla="*/ 21 h 34"/>
                <a:gd name="T42" fmla="*/ 3 w 27"/>
                <a:gd name="T43" fmla="*/ 17 h 34"/>
                <a:gd name="T44" fmla="*/ 3 w 27"/>
                <a:gd name="T45" fmla="*/ 13 h 34"/>
                <a:gd name="T46" fmla="*/ 4 w 27"/>
                <a:gd name="T47" fmla="*/ 9 h 34"/>
                <a:gd name="T48" fmla="*/ 4 w 27"/>
                <a:gd name="T49" fmla="*/ 4 h 34"/>
                <a:gd name="T50" fmla="*/ 6 w 27"/>
                <a:gd name="T51" fmla="*/ 0 h 34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7"/>
                <a:gd name="T79" fmla="*/ 0 h 34"/>
                <a:gd name="T80" fmla="*/ 27 w 27"/>
                <a:gd name="T81" fmla="*/ 34 h 34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7" h="34">
                  <a:moveTo>
                    <a:pt x="6" y="0"/>
                  </a:moveTo>
                  <a:lnTo>
                    <a:pt x="6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3" y="2"/>
                  </a:lnTo>
                  <a:lnTo>
                    <a:pt x="25" y="2"/>
                  </a:lnTo>
                  <a:lnTo>
                    <a:pt x="27" y="0"/>
                  </a:lnTo>
                  <a:lnTo>
                    <a:pt x="25" y="4"/>
                  </a:lnTo>
                  <a:lnTo>
                    <a:pt x="23" y="7"/>
                  </a:lnTo>
                  <a:lnTo>
                    <a:pt x="21" y="12"/>
                  </a:lnTo>
                  <a:lnTo>
                    <a:pt x="18" y="16"/>
                  </a:lnTo>
                  <a:lnTo>
                    <a:pt x="17" y="20"/>
                  </a:lnTo>
                  <a:lnTo>
                    <a:pt x="13" y="24"/>
                  </a:lnTo>
                  <a:lnTo>
                    <a:pt x="10" y="30"/>
                  </a:lnTo>
                  <a:lnTo>
                    <a:pt x="6" y="34"/>
                  </a:lnTo>
                  <a:lnTo>
                    <a:pt x="0" y="34"/>
                  </a:lnTo>
                  <a:lnTo>
                    <a:pt x="2" y="30"/>
                  </a:lnTo>
                  <a:lnTo>
                    <a:pt x="2" y="26"/>
                  </a:lnTo>
                  <a:lnTo>
                    <a:pt x="2" y="21"/>
                  </a:lnTo>
                  <a:lnTo>
                    <a:pt x="3" y="17"/>
                  </a:lnTo>
                  <a:lnTo>
                    <a:pt x="3" y="13"/>
                  </a:lnTo>
                  <a:lnTo>
                    <a:pt x="4" y="9"/>
                  </a:lnTo>
                  <a:lnTo>
                    <a:pt x="4" y="4"/>
                  </a:lnTo>
                  <a:lnTo>
                    <a:pt x="6" y="0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6" name="Freeform 525"/>
            <p:cNvSpPr>
              <a:spLocks noEditPoints="1"/>
            </p:cNvSpPr>
            <p:nvPr/>
          </p:nvSpPr>
          <p:spPr bwMode="auto">
            <a:xfrm>
              <a:off x="4840" y="2296"/>
              <a:ext cx="7" cy="24"/>
            </a:xfrm>
            <a:custGeom>
              <a:avLst/>
              <a:gdLst>
                <a:gd name="T0" fmla="*/ 2 w 7"/>
                <a:gd name="T1" fmla="*/ 3 h 24"/>
                <a:gd name="T2" fmla="*/ 4 w 7"/>
                <a:gd name="T3" fmla="*/ 4 h 24"/>
                <a:gd name="T4" fmla="*/ 5 w 7"/>
                <a:gd name="T5" fmla="*/ 7 h 24"/>
                <a:gd name="T6" fmla="*/ 7 w 7"/>
                <a:gd name="T7" fmla="*/ 11 h 24"/>
                <a:gd name="T8" fmla="*/ 7 w 7"/>
                <a:gd name="T9" fmla="*/ 15 h 24"/>
                <a:gd name="T10" fmla="*/ 5 w 7"/>
                <a:gd name="T11" fmla="*/ 20 h 24"/>
                <a:gd name="T12" fmla="*/ 4 w 7"/>
                <a:gd name="T13" fmla="*/ 22 h 24"/>
                <a:gd name="T14" fmla="*/ 2 w 7"/>
                <a:gd name="T15" fmla="*/ 24 h 24"/>
                <a:gd name="T16" fmla="*/ 1 w 7"/>
                <a:gd name="T17" fmla="*/ 24 h 24"/>
                <a:gd name="T18" fmla="*/ 2 w 7"/>
                <a:gd name="T19" fmla="*/ 22 h 24"/>
                <a:gd name="T20" fmla="*/ 2 w 7"/>
                <a:gd name="T21" fmla="*/ 20 h 24"/>
                <a:gd name="T22" fmla="*/ 4 w 7"/>
                <a:gd name="T23" fmla="*/ 15 h 24"/>
                <a:gd name="T24" fmla="*/ 4 w 7"/>
                <a:gd name="T25" fmla="*/ 11 h 24"/>
                <a:gd name="T26" fmla="*/ 2 w 7"/>
                <a:gd name="T27" fmla="*/ 7 h 24"/>
                <a:gd name="T28" fmla="*/ 2 w 7"/>
                <a:gd name="T29" fmla="*/ 4 h 24"/>
                <a:gd name="T30" fmla="*/ 1 w 7"/>
                <a:gd name="T31" fmla="*/ 3 h 24"/>
                <a:gd name="T32" fmla="*/ 1 w 7"/>
                <a:gd name="T33" fmla="*/ 0 h 24"/>
                <a:gd name="T34" fmla="*/ 1 w 7"/>
                <a:gd name="T35" fmla="*/ 0 h 24"/>
                <a:gd name="T36" fmla="*/ 2 w 7"/>
                <a:gd name="T37" fmla="*/ 1 h 24"/>
                <a:gd name="T38" fmla="*/ 2 w 7"/>
                <a:gd name="T39" fmla="*/ 1 h 24"/>
                <a:gd name="T40" fmla="*/ 2 w 7"/>
                <a:gd name="T41" fmla="*/ 1 h 24"/>
                <a:gd name="T42" fmla="*/ 2 w 7"/>
                <a:gd name="T43" fmla="*/ 1 h 24"/>
                <a:gd name="T44" fmla="*/ 2 w 7"/>
                <a:gd name="T45" fmla="*/ 3 h 24"/>
                <a:gd name="T46" fmla="*/ 1 w 7"/>
                <a:gd name="T47" fmla="*/ 3 h 24"/>
                <a:gd name="T48" fmla="*/ 1 w 7"/>
                <a:gd name="T49" fmla="*/ 3 h 24"/>
                <a:gd name="T50" fmla="*/ 1 w 7"/>
                <a:gd name="T51" fmla="*/ 3 h 24"/>
                <a:gd name="T52" fmla="*/ 1 w 7"/>
                <a:gd name="T53" fmla="*/ 3 h 24"/>
                <a:gd name="T54" fmla="*/ 0 w 7"/>
                <a:gd name="T55" fmla="*/ 1 h 24"/>
                <a:gd name="T56" fmla="*/ 0 w 7"/>
                <a:gd name="T57" fmla="*/ 1 h 24"/>
                <a:gd name="T58" fmla="*/ 0 w 7"/>
                <a:gd name="T59" fmla="*/ 1 h 24"/>
                <a:gd name="T60" fmla="*/ 1 w 7"/>
                <a:gd name="T61" fmla="*/ 1 h 24"/>
                <a:gd name="T62" fmla="*/ 1 w 7"/>
                <a:gd name="T63" fmla="*/ 0 h 24"/>
                <a:gd name="T64" fmla="*/ 1 w 7"/>
                <a:gd name="T65" fmla="*/ 0 h 2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7"/>
                <a:gd name="T100" fmla="*/ 0 h 24"/>
                <a:gd name="T101" fmla="*/ 7 w 7"/>
                <a:gd name="T102" fmla="*/ 24 h 2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7" h="24">
                  <a:moveTo>
                    <a:pt x="1" y="3"/>
                  </a:moveTo>
                  <a:lnTo>
                    <a:pt x="2" y="3"/>
                  </a:lnTo>
                  <a:lnTo>
                    <a:pt x="4" y="4"/>
                  </a:lnTo>
                  <a:lnTo>
                    <a:pt x="4" y="5"/>
                  </a:lnTo>
                  <a:lnTo>
                    <a:pt x="5" y="7"/>
                  </a:lnTo>
                  <a:lnTo>
                    <a:pt x="7" y="10"/>
                  </a:lnTo>
                  <a:lnTo>
                    <a:pt x="7" y="11"/>
                  </a:lnTo>
                  <a:lnTo>
                    <a:pt x="7" y="14"/>
                  </a:lnTo>
                  <a:lnTo>
                    <a:pt x="7" y="15"/>
                  </a:lnTo>
                  <a:lnTo>
                    <a:pt x="7" y="18"/>
                  </a:lnTo>
                  <a:lnTo>
                    <a:pt x="5" y="20"/>
                  </a:lnTo>
                  <a:lnTo>
                    <a:pt x="4" y="21"/>
                  </a:lnTo>
                  <a:lnTo>
                    <a:pt x="4" y="22"/>
                  </a:lnTo>
                  <a:lnTo>
                    <a:pt x="2" y="22"/>
                  </a:lnTo>
                  <a:lnTo>
                    <a:pt x="2" y="24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1" y="3"/>
                  </a:lnTo>
                  <a:close/>
                  <a:moveTo>
                    <a:pt x="1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5BB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7" name="Freeform 526"/>
            <p:cNvSpPr>
              <a:spLocks/>
            </p:cNvSpPr>
            <p:nvPr/>
          </p:nvSpPr>
          <p:spPr bwMode="auto">
            <a:xfrm>
              <a:off x="4841" y="2299"/>
              <a:ext cx="6" cy="21"/>
            </a:xfrm>
            <a:custGeom>
              <a:avLst/>
              <a:gdLst>
                <a:gd name="T0" fmla="*/ 0 w 6"/>
                <a:gd name="T1" fmla="*/ 0 h 21"/>
                <a:gd name="T2" fmla="*/ 1 w 6"/>
                <a:gd name="T3" fmla="*/ 0 h 21"/>
                <a:gd name="T4" fmla="*/ 1 w 6"/>
                <a:gd name="T5" fmla="*/ 0 h 21"/>
                <a:gd name="T6" fmla="*/ 3 w 6"/>
                <a:gd name="T7" fmla="*/ 1 h 21"/>
                <a:gd name="T8" fmla="*/ 3 w 6"/>
                <a:gd name="T9" fmla="*/ 2 h 21"/>
                <a:gd name="T10" fmla="*/ 4 w 6"/>
                <a:gd name="T11" fmla="*/ 4 h 21"/>
                <a:gd name="T12" fmla="*/ 6 w 6"/>
                <a:gd name="T13" fmla="*/ 7 h 21"/>
                <a:gd name="T14" fmla="*/ 6 w 6"/>
                <a:gd name="T15" fmla="*/ 8 h 21"/>
                <a:gd name="T16" fmla="*/ 6 w 6"/>
                <a:gd name="T17" fmla="*/ 11 h 21"/>
                <a:gd name="T18" fmla="*/ 6 w 6"/>
                <a:gd name="T19" fmla="*/ 12 h 21"/>
                <a:gd name="T20" fmla="*/ 6 w 6"/>
                <a:gd name="T21" fmla="*/ 15 h 21"/>
                <a:gd name="T22" fmla="*/ 4 w 6"/>
                <a:gd name="T23" fmla="*/ 17 h 21"/>
                <a:gd name="T24" fmla="*/ 3 w 6"/>
                <a:gd name="T25" fmla="*/ 18 h 21"/>
                <a:gd name="T26" fmla="*/ 3 w 6"/>
                <a:gd name="T27" fmla="*/ 19 h 21"/>
                <a:gd name="T28" fmla="*/ 1 w 6"/>
                <a:gd name="T29" fmla="*/ 19 h 21"/>
                <a:gd name="T30" fmla="*/ 1 w 6"/>
                <a:gd name="T31" fmla="*/ 21 h 21"/>
                <a:gd name="T32" fmla="*/ 0 w 6"/>
                <a:gd name="T33" fmla="*/ 21 h 21"/>
                <a:gd name="T34" fmla="*/ 0 w 6"/>
                <a:gd name="T35" fmla="*/ 21 h 21"/>
                <a:gd name="T36" fmla="*/ 0 w 6"/>
                <a:gd name="T37" fmla="*/ 19 h 21"/>
                <a:gd name="T38" fmla="*/ 1 w 6"/>
                <a:gd name="T39" fmla="*/ 19 h 21"/>
                <a:gd name="T40" fmla="*/ 1 w 6"/>
                <a:gd name="T41" fmla="*/ 18 h 21"/>
                <a:gd name="T42" fmla="*/ 1 w 6"/>
                <a:gd name="T43" fmla="*/ 17 h 21"/>
                <a:gd name="T44" fmla="*/ 3 w 6"/>
                <a:gd name="T45" fmla="*/ 15 h 21"/>
                <a:gd name="T46" fmla="*/ 3 w 6"/>
                <a:gd name="T47" fmla="*/ 12 h 21"/>
                <a:gd name="T48" fmla="*/ 3 w 6"/>
                <a:gd name="T49" fmla="*/ 11 h 21"/>
                <a:gd name="T50" fmla="*/ 3 w 6"/>
                <a:gd name="T51" fmla="*/ 8 h 21"/>
                <a:gd name="T52" fmla="*/ 3 w 6"/>
                <a:gd name="T53" fmla="*/ 7 h 21"/>
                <a:gd name="T54" fmla="*/ 1 w 6"/>
                <a:gd name="T55" fmla="*/ 4 h 21"/>
                <a:gd name="T56" fmla="*/ 1 w 6"/>
                <a:gd name="T57" fmla="*/ 2 h 21"/>
                <a:gd name="T58" fmla="*/ 1 w 6"/>
                <a:gd name="T59" fmla="*/ 1 h 21"/>
                <a:gd name="T60" fmla="*/ 0 w 6"/>
                <a:gd name="T61" fmla="*/ 0 h 21"/>
                <a:gd name="T62" fmla="*/ 0 w 6"/>
                <a:gd name="T63" fmla="*/ 0 h 21"/>
                <a:gd name="T64" fmla="*/ 0 w 6"/>
                <a:gd name="T65" fmla="*/ 0 h 2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"/>
                <a:gd name="T100" fmla="*/ 0 h 21"/>
                <a:gd name="T101" fmla="*/ 6 w 6"/>
                <a:gd name="T102" fmla="*/ 21 h 2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" h="21">
                  <a:moveTo>
                    <a:pt x="0" y="0"/>
                  </a:moveTo>
                  <a:lnTo>
                    <a:pt x="1" y="0"/>
                  </a:lnTo>
                  <a:lnTo>
                    <a:pt x="3" y="1"/>
                  </a:lnTo>
                  <a:lnTo>
                    <a:pt x="3" y="2"/>
                  </a:lnTo>
                  <a:lnTo>
                    <a:pt x="4" y="4"/>
                  </a:lnTo>
                  <a:lnTo>
                    <a:pt x="6" y="7"/>
                  </a:lnTo>
                  <a:lnTo>
                    <a:pt x="6" y="8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6" y="15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3" y="15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7"/>
                  </a:lnTo>
                  <a:lnTo>
                    <a:pt x="1" y="4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8" name="Freeform 527"/>
            <p:cNvSpPr>
              <a:spLocks/>
            </p:cNvSpPr>
            <p:nvPr/>
          </p:nvSpPr>
          <p:spPr bwMode="auto">
            <a:xfrm>
              <a:off x="4840" y="2296"/>
              <a:ext cx="2" cy="3"/>
            </a:xfrm>
            <a:custGeom>
              <a:avLst/>
              <a:gdLst>
                <a:gd name="T0" fmla="*/ 1 w 2"/>
                <a:gd name="T1" fmla="*/ 0 h 3"/>
                <a:gd name="T2" fmla="*/ 1 w 2"/>
                <a:gd name="T3" fmla="*/ 0 h 3"/>
                <a:gd name="T4" fmla="*/ 1 w 2"/>
                <a:gd name="T5" fmla="*/ 0 h 3"/>
                <a:gd name="T6" fmla="*/ 1 w 2"/>
                <a:gd name="T7" fmla="*/ 0 h 3"/>
                <a:gd name="T8" fmla="*/ 2 w 2"/>
                <a:gd name="T9" fmla="*/ 1 h 3"/>
                <a:gd name="T10" fmla="*/ 2 w 2"/>
                <a:gd name="T11" fmla="*/ 1 h 3"/>
                <a:gd name="T12" fmla="*/ 2 w 2"/>
                <a:gd name="T13" fmla="*/ 1 h 3"/>
                <a:gd name="T14" fmla="*/ 2 w 2"/>
                <a:gd name="T15" fmla="*/ 1 h 3"/>
                <a:gd name="T16" fmla="*/ 2 w 2"/>
                <a:gd name="T17" fmla="*/ 1 h 3"/>
                <a:gd name="T18" fmla="*/ 2 w 2"/>
                <a:gd name="T19" fmla="*/ 1 h 3"/>
                <a:gd name="T20" fmla="*/ 2 w 2"/>
                <a:gd name="T21" fmla="*/ 1 h 3"/>
                <a:gd name="T22" fmla="*/ 2 w 2"/>
                <a:gd name="T23" fmla="*/ 1 h 3"/>
                <a:gd name="T24" fmla="*/ 2 w 2"/>
                <a:gd name="T25" fmla="*/ 3 h 3"/>
                <a:gd name="T26" fmla="*/ 1 w 2"/>
                <a:gd name="T27" fmla="*/ 3 h 3"/>
                <a:gd name="T28" fmla="*/ 1 w 2"/>
                <a:gd name="T29" fmla="*/ 3 h 3"/>
                <a:gd name="T30" fmla="*/ 1 w 2"/>
                <a:gd name="T31" fmla="*/ 3 h 3"/>
                <a:gd name="T32" fmla="*/ 1 w 2"/>
                <a:gd name="T33" fmla="*/ 3 h 3"/>
                <a:gd name="T34" fmla="*/ 1 w 2"/>
                <a:gd name="T35" fmla="*/ 3 h 3"/>
                <a:gd name="T36" fmla="*/ 1 w 2"/>
                <a:gd name="T37" fmla="*/ 3 h 3"/>
                <a:gd name="T38" fmla="*/ 1 w 2"/>
                <a:gd name="T39" fmla="*/ 3 h 3"/>
                <a:gd name="T40" fmla="*/ 1 w 2"/>
                <a:gd name="T41" fmla="*/ 3 h 3"/>
                <a:gd name="T42" fmla="*/ 1 w 2"/>
                <a:gd name="T43" fmla="*/ 1 h 3"/>
                <a:gd name="T44" fmla="*/ 0 w 2"/>
                <a:gd name="T45" fmla="*/ 1 h 3"/>
                <a:gd name="T46" fmla="*/ 0 w 2"/>
                <a:gd name="T47" fmla="*/ 1 h 3"/>
                <a:gd name="T48" fmla="*/ 0 w 2"/>
                <a:gd name="T49" fmla="*/ 1 h 3"/>
                <a:gd name="T50" fmla="*/ 0 w 2"/>
                <a:gd name="T51" fmla="*/ 1 h 3"/>
                <a:gd name="T52" fmla="*/ 0 w 2"/>
                <a:gd name="T53" fmla="*/ 1 h 3"/>
                <a:gd name="T54" fmla="*/ 1 w 2"/>
                <a:gd name="T55" fmla="*/ 1 h 3"/>
                <a:gd name="T56" fmla="*/ 1 w 2"/>
                <a:gd name="T57" fmla="*/ 1 h 3"/>
                <a:gd name="T58" fmla="*/ 1 w 2"/>
                <a:gd name="T59" fmla="*/ 0 h 3"/>
                <a:gd name="T60" fmla="*/ 1 w 2"/>
                <a:gd name="T61" fmla="*/ 0 h 3"/>
                <a:gd name="T62" fmla="*/ 1 w 2"/>
                <a:gd name="T63" fmla="*/ 0 h 3"/>
                <a:gd name="T64" fmla="*/ 1 w 2"/>
                <a:gd name="T65" fmla="*/ 0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0"/>
                  </a:moveTo>
                  <a:lnTo>
                    <a:pt x="1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</a:path>
              </a:pathLst>
            </a:custGeom>
            <a:noFill/>
            <a:ln w="1588">
              <a:solidFill>
                <a:srgbClr val="1F1A17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39" name="Freeform 528"/>
            <p:cNvSpPr>
              <a:spLocks/>
            </p:cNvSpPr>
            <p:nvPr/>
          </p:nvSpPr>
          <p:spPr bwMode="auto">
            <a:xfrm>
              <a:off x="4842" y="2301"/>
              <a:ext cx="3" cy="17"/>
            </a:xfrm>
            <a:custGeom>
              <a:avLst/>
              <a:gdLst>
                <a:gd name="T0" fmla="*/ 2 w 3"/>
                <a:gd name="T1" fmla="*/ 0 h 17"/>
                <a:gd name="T2" fmla="*/ 3 w 3"/>
                <a:gd name="T3" fmla="*/ 3 h 17"/>
                <a:gd name="T4" fmla="*/ 3 w 3"/>
                <a:gd name="T5" fmla="*/ 5 h 17"/>
                <a:gd name="T6" fmla="*/ 3 w 3"/>
                <a:gd name="T7" fmla="*/ 6 h 17"/>
                <a:gd name="T8" fmla="*/ 3 w 3"/>
                <a:gd name="T9" fmla="*/ 9 h 17"/>
                <a:gd name="T10" fmla="*/ 3 w 3"/>
                <a:gd name="T11" fmla="*/ 10 h 17"/>
                <a:gd name="T12" fmla="*/ 3 w 3"/>
                <a:gd name="T13" fmla="*/ 13 h 17"/>
                <a:gd name="T14" fmla="*/ 2 w 3"/>
                <a:gd name="T15" fmla="*/ 16 h 17"/>
                <a:gd name="T16" fmla="*/ 0 w 3"/>
                <a:gd name="T17" fmla="*/ 17 h 1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17"/>
                <a:gd name="T29" fmla="*/ 3 w 3"/>
                <a:gd name="T30" fmla="*/ 17 h 1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17">
                  <a:moveTo>
                    <a:pt x="2" y="0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3" y="6"/>
                  </a:lnTo>
                  <a:lnTo>
                    <a:pt x="3" y="9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2" y="16"/>
                  </a:lnTo>
                  <a:lnTo>
                    <a:pt x="0" y="17"/>
                  </a:lnTo>
                </a:path>
              </a:pathLst>
            </a:custGeom>
            <a:noFill/>
            <a:ln w="0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0" name="Freeform 529"/>
            <p:cNvSpPr>
              <a:spLocks/>
            </p:cNvSpPr>
            <p:nvPr/>
          </p:nvSpPr>
          <p:spPr bwMode="auto">
            <a:xfrm>
              <a:off x="4822" y="2631"/>
              <a:ext cx="27" cy="213"/>
            </a:xfrm>
            <a:custGeom>
              <a:avLst/>
              <a:gdLst>
                <a:gd name="T0" fmla="*/ 0 w 27"/>
                <a:gd name="T1" fmla="*/ 0 h 213"/>
                <a:gd name="T2" fmla="*/ 0 w 27"/>
                <a:gd name="T3" fmla="*/ 5 h 213"/>
                <a:gd name="T4" fmla="*/ 0 w 27"/>
                <a:gd name="T5" fmla="*/ 14 h 213"/>
                <a:gd name="T6" fmla="*/ 0 w 27"/>
                <a:gd name="T7" fmla="*/ 23 h 213"/>
                <a:gd name="T8" fmla="*/ 1 w 27"/>
                <a:gd name="T9" fmla="*/ 31 h 213"/>
                <a:gd name="T10" fmla="*/ 2 w 27"/>
                <a:gd name="T11" fmla="*/ 38 h 213"/>
                <a:gd name="T12" fmla="*/ 4 w 27"/>
                <a:gd name="T13" fmla="*/ 47 h 213"/>
                <a:gd name="T14" fmla="*/ 5 w 27"/>
                <a:gd name="T15" fmla="*/ 54 h 213"/>
                <a:gd name="T16" fmla="*/ 7 w 27"/>
                <a:gd name="T17" fmla="*/ 61 h 213"/>
                <a:gd name="T18" fmla="*/ 8 w 27"/>
                <a:gd name="T19" fmla="*/ 64 h 213"/>
                <a:gd name="T20" fmla="*/ 8 w 27"/>
                <a:gd name="T21" fmla="*/ 65 h 213"/>
                <a:gd name="T22" fmla="*/ 8 w 27"/>
                <a:gd name="T23" fmla="*/ 67 h 213"/>
                <a:gd name="T24" fmla="*/ 9 w 27"/>
                <a:gd name="T25" fmla="*/ 69 h 213"/>
                <a:gd name="T26" fmla="*/ 9 w 27"/>
                <a:gd name="T27" fmla="*/ 71 h 213"/>
                <a:gd name="T28" fmla="*/ 9 w 27"/>
                <a:gd name="T29" fmla="*/ 74 h 213"/>
                <a:gd name="T30" fmla="*/ 9 w 27"/>
                <a:gd name="T31" fmla="*/ 75 h 213"/>
                <a:gd name="T32" fmla="*/ 9 w 27"/>
                <a:gd name="T33" fmla="*/ 78 h 213"/>
                <a:gd name="T34" fmla="*/ 9 w 27"/>
                <a:gd name="T35" fmla="*/ 86 h 213"/>
                <a:gd name="T36" fmla="*/ 11 w 27"/>
                <a:gd name="T37" fmla="*/ 96 h 213"/>
                <a:gd name="T38" fmla="*/ 12 w 27"/>
                <a:gd name="T39" fmla="*/ 103 h 213"/>
                <a:gd name="T40" fmla="*/ 13 w 27"/>
                <a:gd name="T41" fmla="*/ 112 h 213"/>
                <a:gd name="T42" fmla="*/ 15 w 27"/>
                <a:gd name="T43" fmla="*/ 121 h 213"/>
                <a:gd name="T44" fmla="*/ 18 w 27"/>
                <a:gd name="T45" fmla="*/ 128 h 213"/>
                <a:gd name="T46" fmla="*/ 20 w 27"/>
                <a:gd name="T47" fmla="*/ 136 h 213"/>
                <a:gd name="T48" fmla="*/ 22 w 27"/>
                <a:gd name="T49" fmla="*/ 145 h 213"/>
                <a:gd name="T50" fmla="*/ 22 w 27"/>
                <a:gd name="T51" fmla="*/ 147 h 213"/>
                <a:gd name="T52" fmla="*/ 23 w 27"/>
                <a:gd name="T53" fmla="*/ 150 h 213"/>
                <a:gd name="T54" fmla="*/ 23 w 27"/>
                <a:gd name="T55" fmla="*/ 156 h 213"/>
                <a:gd name="T56" fmla="*/ 25 w 27"/>
                <a:gd name="T57" fmla="*/ 163 h 213"/>
                <a:gd name="T58" fmla="*/ 25 w 27"/>
                <a:gd name="T59" fmla="*/ 170 h 213"/>
                <a:gd name="T60" fmla="*/ 25 w 27"/>
                <a:gd name="T61" fmla="*/ 179 h 213"/>
                <a:gd name="T62" fmla="*/ 26 w 27"/>
                <a:gd name="T63" fmla="*/ 189 h 213"/>
                <a:gd name="T64" fmla="*/ 26 w 27"/>
                <a:gd name="T65" fmla="*/ 199 h 213"/>
                <a:gd name="T66" fmla="*/ 26 w 27"/>
                <a:gd name="T67" fmla="*/ 200 h 213"/>
                <a:gd name="T68" fmla="*/ 26 w 27"/>
                <a:gd name="T69" fmla="*/ 201 h 213"/>
                <a:gd name="T70" fmla="*/ 26 w 27"/>
                <a:gd name="T71" fmla="*/ 203 h 213"/>
                <a:gd name="T72" fmla="*/ 26 w 27"/>
                <a:gd name="T73" fmla="*/ 203 h 213"/>
                <a:gd name="T74" fmla="*/ 26 w 27"/>
                <a:gd name="T75" fmla="*/ 204 h 213"/>
                <a:gd name="T76" fmla="*/ 27 w 27"/>
                <a:gd name="T77" fmla="*/ 204 h 213"/>
                <a:gd name="T78" fmla="*/ 27 w 27"/>
                <a:gd name="T79" fmla="*/ 206 h 213"/>
                <a:gd name="T80" fmla="*/ 27 w 27"/>
                <a:gd name="T81" fmla="*/ 207 h 213"/>
                <a:gd name="T82" fmla="*/ 27 w 27"/>
                <a:gd name="T83" fmla="*/ 207 h 213"/>
                <a:gd name="T84" fmla="*/ 27 w 27"/>
                <a:gd name="T85" fmla="*/ 209 h 213"/>
                <a:gd name="T86" fmla="*/ 27 w 27"/>
                <a:gd name="T87" fmla="*/ 209 h 213"/>
                <a:gd name="T88" fmla="*/ 27 w 27"/>
                <a:gd name="T89" fmla="*/ 210 h 213"/>
                <a:gd name="T90" fmla="*/ 27 w 27"/>
                <a:gd name="T91" fmla="*/ 210 h 213"/>
                <a:gd name="T92" fmla="*/ 26 w 27"/>
                <a:gd name="T93" fmla="*/ 211 h 213"/>
                <a:gd name="T94" fmla="*/ 26 w 27"/>
                <a:gd name="T95" fmla="*/ 211 h 213"/>
                <a:gd name="T96" fmla="*/ 26 w 27"/>
                <a:gd name="T97" fmla="*/ 213 h 21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7"/>
                <a:gd name="T148" fmla="*/ 0 h 213"/>
                <a:gd name="T149" fmla="*/ 27 w 27"/>
                <a:gd name="T150" fmla="*/ 213 h 21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7" h="213">
                  <a:moveTo>
                    <a:pt x="0" y="0"/>
                  </a:moveTo>
                  <a:lnTo>
                    <a:pt x="0" y="5"/>
                  </a:lnTo>
                  <a:lnTo>
                    <a:pt x="0" y="14"/>
                  </a:lnTo>
                  <a:lnTo>
                    <a:pt x="0" y="23"/>
                  </a:lnTo>
                  <a:lnTo>
                    <a:pt x="1" y="31"/>
                  </a:lnTo>
                  <a:lnTo>
                    <a:pt x="2" y="38"/>
                  </a:lnTo>
                  <a:lnTo>
                    <a:pt x="4" y="47"/>
                  </a:lnTo>
                  <a:lnTo>
                    <a:pt x="5" y="54"/>
                  </a:lnTo>
                  <a:lnTo>
                    <a:pt x="7" y="61"/>
                  </a:lnTo>
                  <a:lnTo>
                    <a:pt x="8" y="64"/>
                  </a:lnTo>
                  <a:lnTo>
                    <a:pt x="8" y="65"/>
                  </a:lnTo>
                  <a:lnTo>
                    <a:pt x="8" y="67"/>
                  </a:lnTo>
                  <a:lnTo>
                    <a:pt x="9" y="69"/>
                  </a:lnTo>
                  <a:lnTo>
                    <a:pt x="9" y="71"/>
                  </a:lnTo>
                  <a:lnTo>
                    <a:pt x="9" y="74"/>
                  </a:lnTo>
                  <a:lnTo>
                    <a:pt x="9" y="75"/>
                  </a:lnTo>
                  <a:lnTo>
                    <a:pt x="9" y="78"/>
                  </a:lnTo>
                  <a:lnTo>
                    <a:pt x="9" y="86"/>
                  </a:lnTo>
                  <a:lnTo>
                    <a:pt x="11" y="96"/>
                  </a:lnTo>
                  <a:lnTo>
                    <a:pt x="12" y="103"/>
                  </a:lnTo>
                  <a:lnTo>
                    <a:pt x="13" y="112"/>
                  </a:lnTo>
                  <a:lnTo>
                    <a:pt x="15" y="121"/>
                  </a:lnTo>
                  <a:lnTo>
                    <a:pt x="18" y="128"/>
                  </a:lnTo>
                  <a:lnTo>
                    <a:pt x="20" y="136"/>
                  </a:lnTo>
                  <a:lnTo>
                    <a:pt x="22" y="145"/>
                  </a:lnTo>
                  <a:lnTo>
                    <a:pt x="22" y="147"/>
                  </a:lnTo>
                  <a:lnTo>
                    <a:pt x="23" y="150"/>
                  </a:lnTo>
                  <a:lnTo>
                    <a:pt x="23" y="156"/>
                  </a:lnTo>
                  <a:lnTo>
                    <a:pt x="25" y="163"/>
                  </a:lnTo>
                  <a:lnTo>
                    <a:pt x="25" y="170"/>
                  </a:lnTo>
                  <a:lnTo>
                    <a:pt x="25" y="179"/>
                  </a:lnTo>
                  <a:lnTo>
                    <a:pt x="26" y="189"/>
                  </a:lnTo>
                  <a:lnTo>
                    <a:pt x="26" y="199"/>
                  </a:lnTo>
                  <a:lnTo>
                    <a:pt x="26" y="200"/>
                  </a:lnTo>
                  <a:lnTo>
                    <a:pt x="26" y="201"/>
                  </a:lnTo>
                  <a:lnTo>
                    <a:pt x="26" y="203"/>
                  </a:lnTo>
                  <a:lnTo>
                    <a:pt x="26" y="204"/>
                  </a:lnTo>
                  <a:lnTo>
                    <a:pt x="27" y="204"/>
                  </a:lnTo>
                  <a:lnTo>
                    <a:pt x="27" y="206"/>
                  </a:lnTo>
                  <a:lnTo>
                    <a:pt x="27" y="207"/>
                  </a:lnTo>
                  <a:lnTo>
                    <a:pt x="27" y="209"/>
                  </a:lnTo>
                  <a:lnTo>
                    <a:pt x="27" y="210"/>
                  </a:lnTo>
                  <a:lnTo>
                    <a:pt x="26" y="211"/>
                  </a:lnTo>
                  <a:lnTo>
                    <a:pt x="26" y="213"/>
                  </a:lnTo>
                </a:path>
              </a:pathLst>
            </a:custGeom>
            <a:noFill/>
            <a:ln w="0">
              <a:solidFill>
                <a:srgbClr val="25221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1" name="Freeform 530"/>
            <p:cNvSpPr>
              <a:spLocks/>
            </p:cNvSpPr>
            <p:nvPr/>
          </p:nvSpPr>
          <p:spPr bwMode="auto">
            <a:xfrm>
              <a:off x="4068" y="2533"/>
              <a:ext cx="836" cy="316"/>
            </a:xfrm>
            <a:custGeom>
              <a:avLst/>
              <a:gdLst>
                <a:gd name="T0" fmla="*/ 831 w 836"/>
                <a:gd name="T1" fmla="*/ 288 h 316"/>
                <a:gd name="T2" fmla="*/ 813 w 836"/>
                <a:gd name="T3" fmla="*/ 203 h 316"/>
                <a:gd name="T4" fmla="*/ 742 w 836"/>
                <a:gd name="T5" fmla="*/ 157 h 316"/>
                <a:gd name="T6" fmla="*/ 722 w 836"/>
                <a:gd name="T7" fmla="*/ 128 h 316"/>
                <a:gd name="T8" fmla="*/ 727 w 836"/>
                <a:gd name="T9" fmla="*/ 116 h 316"/>
                <a:gd name="T10" fmla="*/ 737 w 836"/>
                <a:gd name="T11" fmla="*/ 89 h 316"/>
                <a:gd name="T12" fmla="*/ 731 w 836"/>
                <a:gd name="T13" fmla="*/ 61 h 316"/>
                <a:gd name="T14" fmla="*/ 699 w 836"/>
                <a:gd name="T15" fmla="*/ 31 h 316"/>
                <a:gd name="T16" fmla="*/ 642 w 836"/>
                <a:gd name="T17" fmla="*/ 62 h 316"/>
                <a:gd name="T18" fmla="*/ 638 w 836"/>
                <a:gd name="T19" fmla="*/ 89 h 316"/>
                <a:gd name="T20" fmla="*/ 640 w 836"/>
                <a:gd name="T21" fmla="*/ 99 h 316"/>
                <a:gd name="T22" fmla="*/ 624 w 836"/>
                <a:gd name="T23" fmla="*/ 82 h 316"/>
                <a:gd name="T24" fmla="*/ 627 w 836"/>
                <a:gd name="T25" fmla="*/ 71 h 316"/>
                <a:gd name="T26" fmla="*/ 628 w 836"/>
                <a:gd name="T27" fmla="*/ 48 h 316"/>
                <a:gd name="T28" fmla="*/ 624 w 836"/>
                <a:gd name="T29" fmla="*/ 10 h 316"/>
                <a:gd name="T30" fmla="*/ 552 w 836"/>
                <a:gd name="T31" fmla="*/ 14 h 316"/>
                <a:gd name="T32" fmla="*/ 548 w 836"/>
                <a:gd name="T33" fmla="*/ 48 h 316"/>
                <a:gd name="T34" fmla="*/ 557 w 836"/>
                <a:gd name="T35" fmla="*/ 77 h 316"/>
                <a:gd name="T36" fmla="*/ 573 w 836"/>
                <a:gd name="T37" fmla="*/ 95 h 316"/>
                <a:gd name="T38" fmla="*/ 557 w 836"/>
                <a:gd name="T39" fmla="*/ 125 h 316"/>
                <a:gd name="T40" fmla="*/ 527 w 836"/>
                <a:gd name="T41" fmla="*/ 61 h 316"/>
                <a:gd name="T42" fmla="*/ 507 w 836"/>
                <a:gd name="T43" fmla="*/ 58 h 316"/>
                <a:gd name="T44" fmla="*/ 459 w 836"/>
                <a:gd name="T45" fmla="*/ 96 h 316"/>
                <a:gd name="T46" fmla="*/ 434 w 836"/>
                <a:gd name="T47" fmla="*/ 133 h 316"/>
                <a:gd name="T48" fmla="*/ 436 w 836"/>
                <a:gd name="T49" fmla="*/ 118 h 316"/>
                <a:gd name="T50" fmla="*/ 445 w 836"/>
                <a:gd name="T51" fmla="*/ 105 h 316"/>
                <a:gd name="T52" fmla="*/ 453 w 836"/>
                <a:gd name="T53" fmla="*/ 82 h 316"/>
                <a:gd name="T54" fmla="*/ 446 w 836"/>
                <a:gd name="T55" fmla="*/ 44 h 316"/>
                <a:gd name="T56" fmla="*/ 391 w 836"/>
                <a:gd name="T57" fmla="*/ 41 h 316"/>
                <a:gd name="T58" fmla="*/ 371 w 836"/>
                <a:gd name="T59" fmla="*/ 71 h 316"/>
                <a:gd name="T60" fmla="*/ 368 w 836"/>
                <a:gd name="T61" fmla="*/ 82 h 316"/>
                <a:gd name="T62" fmla="*/ 374 w 836"/>
                <a:gd name="T63" fmla="*/ 99 h 316"/>
                <a:gd name="T64" fmla="*/ 366 w 836"/>
                <a:gd name="T65" fmla="*/ 133 h 316"/>
                <a:gd name="T66" fmla="*/ 327 w 836"/>
                <a:gd name="T67" fmla="*/ 149 h 316"/>
                <a:gd name="T68" fmla="*/ 288 w 836"/>
                <a:gd name="T69" fmla="*/ 132 h 316"/>
                <a:gd name="T70" fmla="*/ 281 w 836"/>
                <a:gd name="T71" fmla="*/ 121 h 316"/>
                <a:gd name="T72" fmla="*/ 293 w 836"/>
                <a:gd name="T73" fmla="*/ 101 h 316"/>
                <a:gd name="T74" fmla="*/ 303 w 836"/>
                <a:gd name="T75" fmla="*/ 89 h 316"/>
                <a:gd name="T76" fmla="*/ 309 w 836"/>
                <a:gd name="T77" fmla="*/ 75 h 316"/>
                <a:gd name="T78" fmla="*/ 314 w 836"/>
                <a:gd name="T79" fmla="*/ 57 h 316"/>
                <a:gd name="T80" fmla="*/ 314 w 836"/>
                <a:gd name="T81" fmla="*/ 32 h 316"/>
                <a:gd name="T82" fmla="*/ 264 w 836"/>
                <a:gd name="T83" fmla="*/ 8 h 316"/>
                <a:gd name="T84" fmla="*/ 229 w 836"/>
                <a:gd name="T85" fmla="*/ 27 h 316"/>
                <a:gd name="T86" fmla="*/ 222 w 836"/>
                <a:gd name="T87" fmla="*/ 62 h 316"/>
                <a:gd name="T88" fmla="*/ 225 w 836"/>
                <a:gd name="T89" fmla="*/ 79 h 316"/>
                <a:gd name="T90" fmla="*/ 231 w 836"/>
                <a:gd name="T91" fmla="*/ 85 h 316"/>
                <a:gd name="T92" fmla="*/ 226 w 836"/>
                <a:gd name="T93" fmla="*/ 106 h 316"/>
                <a:gd name="T94" fmla="*/ 215 w 836"/>
                <a:gd name="T95" fmla="*/ 116 h 316"/>
                <a:gd name="T96" fmla="*/ 160 w 836"/>
                <a:gd name="T97" fmla="*/ 133 h 316"/>
                <a:gd name="T98" fmla="*/ 151 w 836"/>
                <a:gd name="T99" fmla="*/ 113 h 316"/>
                <a:gd name="T100" fmla="*/ 121 w 836"/>
                <a:gd name="T101" fmla="*/ 67 h 316"/>
                <a:gd name="T102" fmla="*/ 79 w 836"/>
                <a:gd name="T103" fmla="*/ 62 h 316"/>
                <a:gd name="T104" fmla="*/ 55 w 836"/>
                <a:gd name="T105" fmla="*/ 74 h 316"/>
                <a:gd name="T106" fmla="*/ 46 w 836"/>
                <a:gd name="T107" fmla="*/ 111 h 316"/>
                <a:gd name="T108" fmla="*/ 48 w 836"/>
                <a:gd name="T109" fmla="*/ 157 h 316"/>
                <a:gd name="T110" fmla="*/ 47 w 836"/>
                <a:gd name="T111" fmla="*/ 183 h 316"/>
                <a:gd name="T112" fmla="*/ 18 w 836"/>
                <a:gd name="T113" fmla="*/ 207 h 316"/>
                <a:gd name="T114" fmla="*/ 3 w 836"/>
                <a:gd name="T115" fmla="*/ 270 h 316"/>
                <a:gd name="T116" fmla="*/ 5 w 836"/>
                <a:gd name="T117" fmla="*/ 301 h 31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36"/>
                <a:gd name="T178" fmla="*/ 0 h 316"/>
                <a:gd name="T179" fmla="*/ 836 w 836"/>
                <a:gd name="T180" fmla="*/ 316 h 316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36" h="316">
                  <a:moveTo>
                    <a:pt x="836" y="316"/>
                  </a:moveTo>
                  <a:lnTo>
                    <a:pt x="836" y="311"/>
                  </a:lnTo>
                  <a:lnTo>
                    <a:pt x="836" y="308"/>
                  </a:lnTo>
                  <a:lnTo>
                    <a:pt x="834" y="305"/>
                  </a:lnTo>
                  <a:lnTo>
                    <a:pt x="833" y="304"/>
                  </a:lnTo>
                  <a:lnTo>
                    <a:pt x="833" y="301"/>
                  </a:lnTo>
                  <a:lnTo>
                    <a:pt x="831" y="295"/>
                  </a:lnTo>
                  <a:lnTo>
                    <a:pt x="831" y="288"/>
                  </a:lnTo>
                  <a:lnTo>
                    <a:pt x="830" y="278"/>
                  </a:lnTo>
                  <a:lnTo>
                    <a:pt x="829" y="270"/>
                  </a:lnTo>
                  <a:lnTo>
                    <a:pt x="827" y="260"/>
                  </a:lnTo>
                  <a:lnTo>
                    <a:pt x="824" y="251"/>
                  </a:lnTo>
                  <a:lnTo>
                    <a:pt x="823" y="241"/>
                  </a:lnTo>
                  <a:lnTo>
                    <a:pt x="823" y="231"/>
                  </a:lnTo>
                  <a:lnTo>
                    <a:pt x="822" y="221"/>
                  </a:lnTo>
                  <a:lnTo>
                    <a:pt x="822" y="211"/>
                  </a:lnTo>
                  <a:lnTo>
                    <a:pt x="813" y="203"/>
                  </a:lnTo>
                  <a:lnTo>
                    <a:pt x="813" y="197"/>
                  </a:lnTo>
                  <a:lnTo>
                    <a:pt x="812" y="193"/>
                  </a:lnTo>
                  <a:lnTo>
                    <a:pt x="811" y="189"/>
                  </a:lnTo>
                  <a:lnTo>
                    <a:pt x="808" y="186"/>
                  </a:lnTo>
                  <a:lnTo>
                    <a:pt x="801" y="180"/>
                  </a:lnTo>
                  <a:lnTo>
                    <a:pt x="791" y="176"/>
                  </a:lnTo>
                  <a:lnTo>
                    <a:pt x="779" y="172"/>
                  </a:lnTo>
                  <a:lnTo>
                    <a:pt x="762" y="165"/>
                  </a:lnTo>
                  <a:lnTo>
                    <a:pt x="742" y="157"/>
                  </a:lnTo>
                  <a:lnTo>
                    <a:pt x="719" y="146"/>
                  </a:lnTo>
                  <a:lnTo>
                    <a:pt x="719" y="143"/>
                  </a:lnTo>
                  <a:lnTo>
                    <a:pt x="719" y="140"/>
                  </a:lnTo>
                  <a:lnTo>
                    <a:pt x="720" y="139"/>
                  </a:lnTo>
                  <a:lnTo>
                    <a:pt x="720" y="136"/>
                  </a:lnTo>
                  <a:lnTo>
                    <a:pt x="720" y="135"/>
                  </a:lnTo>
                  <a:lnTo>
                    <a:pt x="720" y="132"/>
                  </a:lnTo>
                  <a:lnTo>
                    <a:pt x="720" y="129"/>
                  </a:lnTo>
                  <a:lnTo>
                    <a:pt x="722" y="128"/>
                  </a:lnTo>
                  <a:lnTo>
                    <a:pt x="722" y="126"/>
                  </a:lnTo>
                  <a:lnTo>
                    <a:pt x="722" y="125"/>
                  </a:lnTo>
                  <a:lnTo>
                    <a:pt x="722" y="123"/>
                  </a:lnTo>
                  <a:lnTo>
                    <a:pt x="722" y="122"/>
                  </a:lnTo>
                  <a:lnTo>
                    <a:pt x="723" y="121"/>
                  </a:lnTo>
                  <a:lnTo>
                    <a:pt x="723" y="119"/>
                  </a:lnTo>
                  <a:lnTo>
                    <a:pt x="723" y="118"/>
                  </a:lnTo>
                  <a:lnTo>
                    <a:pt x="727" y="116"/>
                  </a:lnTo>
                  <a:lnTo>
                    <a:pt x="730" y="115"/>
                  </a:lnTo>
                  <a:lnTo>
                    <a:pt x="733" y="112"/>
                  </a:lnTo>
                  <a:lnTo>
                    <a:pt x="734" y="108"/>
                  </a:lnTo>
                  <a:lnTo>
                    <a:pt x="735" y="103"/>
                  </a:lnTo>
                  <a:lnTo>
                    <a:pt x="737" y="99"/>
                  </a:lnTo>
                  <a:lnTo>
                    <a:pt x="738" y="95"/>
                  </a:lnTo>
                  <a:lnTo>
                    <a:pt x="738" y="91"/>
                  </a:lnTo>
                  <a:lnTo>
                    <a:pt x="737" y="89"/>
                  </a:lnTo>
                  <a:lnTo>
                    <a:pt x="737" y="88"/>
                  </a:lnTo>
                  <a:lnTo>
                    <a:pt x="735" y="88"/>
                  </a:lnTo>
                  <a:lnTo>
                    <a:pt x="735" y="86"/>
                  </a:lnTo>
                  <a:lnTo>
                    <a:pt x="735" y="78"/>
                  </a:lnTo>
                  <a:lnTo>
                    <a:pt x="734" y="69"/>
                  </a:lnTo>
                  <a:lnTo>
                    <a:pt x="731" y="61"/>
                  </a:lnTo>
                  <a:lnTo>
                    <a:pt x="729" y="52"/>
                  </a:lnTo>
                  <a:lnTo>
                    <a:pt x="724" y="47"/>
                  </a:lnTo>
                  <a:lnTo>
                    <a:pt x="720" y="41"/>
                  </a:lnTo>
                  <a:lnTo>
                    <a:pt x="717" y="41"/>
                  </a:lnTo>
                  <a:lnTo>
                    <a:pt x="713" y="40"/>
                  </a:lnTo>
                  <a:lnTo>
                    <a:pt x="710" y="41"/>
                  </a:lnTo>
                  <a:lnTo>
                    <a:pt x="706" y="41"/>
                  </a:lnTo>
                  <a:lnTo>
                    <a:pt x="704" y="37"/>
                  </a:lnTo>
                  <a:lnTo>
                    <a:pt x="699" y="31"/>
                  </a:lnTo>
                  <a:lnTo>
                    <a:pt x="694" y="28"/>
                  </a:lnTo>
                  <a:lnTo>
                    <a:pt x="687" y="28"/>
                  </a:lnTo>
                  <a:lnTo>
                    <a:pt x="680" y="30"/>
                  </a:lnTo>
                  <a:lnTo>
                    <a:pt x="672" y="34"/>
                  </a:lnTo>
                  <a:lnTo>
                    <a:pt x="660" y="42"/>
                  </a:lnTo>
                  <a:lnTo>
                    <a:pt x="648" y="55"/>
                  </a:lnTo>
                  <a:lnTo>
                    <a:pt x="645" y="58"/>
                  </a:lnTo>
                  <a:lnTo>
                    <a:pt x="644" y="59"/>
                  </a:lnTo>
                  <a:lnTo>
                    <a:pt x="642" y="62"/>
                  </a:lnTo>
                  <a:lnTo>
                    <a:pt x="641" y="64"/>
                  </a:lnTo>
                  <a:lnTo>
                    <a:pt x="641" y="67"/>
                  </a:lnTo>
                  <a:lnTo>
                    <a:pt x="640" y="69"/>
                  </a:lnTo>
                  <a:lnTo>
                    <a:pt x="640" y="72"/>
                  </a:lnTo>
                  <a:lnTo>
                    <a:pt x="640" y="77"/>
                  </a:lnTo>
                  <a:lnTo>
                    <a:pt x="640" y="81"/>
                  </a:lnTo>
                  <a:lnTo>
                    <a:pt x="638" y="84"/>
                  </a:lnTo>
                  <a:lnTo>
                    <a:pt x="638" y="86"/>
                  </a:lnTo>
                  <a:lnTo>
                    <a:pt x="638" y="89"/>
                  </a:lnTo>
                  <a:lnTo>
                    <a:pt x="640" y="91"/>
                  </a:lnTo>
                  <a:lnTo>
                    <a:pt x="640" y="94"/>
                  </a:lnTo>
                  <a:lnTo>
                    <a:pt x="641" y="95"/>
                  </a:lnTo>
                  <a:lnTo>
                    <a:pt x="642" y="96"/>
                  </a:lnTo>
                  <a:lnTo>
                    <a:pt x="641" y="96"/>
                  </a:lnTo>
                  <a:lnTo>
                    <a:pt x="640" y="96"/>
                  </a:lnTo>
                  <a:lnTo>
                    <a:pt x="640" y="98"/>
                  </a:lnTo>
                  <a:lnTo>
                    <a:pt x="640" y="99"/>
                  </a:lnTo>
                  <a:lnTo>
                    <a:pt x="638" y="99"/>
                  </a:lnTo>
                  <a:lnTo>
                    <a:pt x="638" y="101"/>
                  </a:lnTo>
                  <a:lnTo>
                    <a:pt x="638" y="102"/>
                  </a:lnTo>
                  <a:lnTo>
                    <a:pt x="624" y="91"/>
                  </a:lnTo>
                  <a:lnTo>
                    <a:pt x="624" y="89"/>
                  </a:lnTo>
                  <a:lnTo>
                    <a:pt x="624" y="88"/>
                  </a:lnTo>
                  <a:lnTo>
                    <a:pt x="624" y="86"/>
                  </a:lnTo>
                  <a:lnTo>
                    <a:pt x="624" y="85"/>
                  </a:lnTo>
                  <a:lnTo>
                    <a:pt x="624" y="82"/>
                  </a:lnTo>
                  <a:lnTo>
                    <a:pt x="624" y="81"/>
                  </a:lnTo>
                  <a:lnTo>
                    <a:pt x="624" y="79"/>
                  </a:lnTo>
                  <a:lnTo>
                    <a:pt x="624" y="78"/>
                  </a:lnTo>
                  <a:lnTo>
                    <a:pt x="626" y="77"/>
                  </a:lnTo>
                  <a:lnTo>
                    <a:pt x="626" y="75"/>
                  </a:lnTo>
                  <a:lnTo>
                    <a:pt x="627" y="74"/>
                  </a:lnTo>
                  <a:lnTo>
                    <a:pt x="627" y="72"/>
                  </a:lnTo>
                  <a:lnTo>
                    <a:pt x="627" y="71"/>
                  </a:lnTo>
                  <a:lnTo>
                    <a:pt x="627" y="69"/>
                  </a:lnTo>
                  <a:lnTo>
                    <a:pt x="627" y="67"/>
                  </a:lnTo>
                  <a:lnTo>
                    <a:pt x="627" y="64"/>
                  </a:lnTo>
                  <a:lnTo>
                    <a:pt x="627" y="61"/>
                  </a:lnTo>
                  <a:lnTo>
                    <a:pt x="628" y="58"/>
                  </a:lnTo>
                  <a:lnTo>
                    <a:pt x="628" y="55"/>
                  </a:lnTo>
                  <a:lnTo>
                    <a:pt x="628" y="51"/>
                  </a:lnTo>
                  <a:lnTo>
                    <a:pt x="628" y="48"/>
                  </a:lnTo>
                  <a:lnTo>
                    <a:pt x="628" y="45"/>
                  </a:lnTo>
                  <a:lnTo>
                    <a:pt x="630" y="44"/>
                  </a:lnTo>
                  <a:lnTo>
                    <a:pt x="631" y="40"/>
                  </a:lnTo>
                  <a:lnTo>
                    <a:pt x="631" y="35"/>
                  </a:lnTo>
                  <a:lnTo>
                    <a:pt x="631" y="31"/>
                  </a:lnTo>
                  <a:lnTo>
                    <a:pt x="631" y="25"/>
                  </a:lnTo>
                  <a:lnTo>
                    <a:pt x="630" y="20"/>
                  </a:lnTo>
                  <a:lnTo>
                    <a:pt x="627" y="14"/>
                  </a:lnTo>
                  <a:lnTo>
                    <a:pt x="624" y="10"/>
                  </a:lnTo>
                  <a:lnTo>
                    <a:pt x="619" y="7"/>
                  </a:lnTo>
                  <a:lnTo>
                    <a:pt x="613" y="4"/>
                  </a:lnTo>
                  <a:lnTo>
                    <a:pt x="608" y="3"/>
                  </a:lnTo>
                  <a:lnTo>
                    <a:pt x="602" y="1"/>
                  </a:lnTo>
                  <a:lnTo>
                    <a:pt x="589" y="0"/>
                  </a:lnTo>
                  <a:lnTo>
                    <a:pt x="577" y="1"/>
                  </a:lnTo>
                  <a:lnTo>
                    <a:pt x="566" y="6"/>
                  </a:lnTo>
                  <a:lnTo>
                    <a:pt x="556" y="10"/>
                  </a:lnTo>
                  <a:lnTo>
                    <a:pt x="552" y="14"/>
                  </a:lnTo>
                  <a:lnTo>
                    <a:pt x="549" y="17"/>
                  </a:lnTo>
                  <a:lnTo>
                    <a:pt x="548" y="21"/>
                  </a:lnTo>
                  <a:lnTo>
                    <a:pt x="546" y="25"/>
                  </a:lnTo>
                  <a:lnTo>
                    <a:pt x="546" y="31"/>
                  </a:lnTo>
                  <a:lnTo>
                    <a:pt x="546" y="35"/>
                  </a:lnTo>
                  <a:lnTo>
                    <a:pt x="545" y="38"/>
                  </a:lnTo>
                  <a:lnTo>
                    <a:pt x="546" y="41"/>
                  </a:lnTo>
                  <a:lnTo>
                    <a:pt x="546" y="44"/>
                  </a:lnTo>
                  <a:lnTo>
                    <a:pt x="548" y="48"/>
                  </a:lnTo>
                  <a:lnTo>
                    <a:pt x="549" y="52"/>
                  </a:lnTo>
                  <a:lnTo>
                    <a:pt x="552" y="57"/>
                  </a:lnTo>
                  <a:lnTo>
                    <a:pt x="549" y="59"/>
                  </a:lnTo>
                  <a:lnTo>
                    <a:pt x="549" y="62"/>
                  </a:lnTo>
                  <a:lnTo>
                    <a:pt x="551" y="65"/>
                  </a:lnTo>
                  <a:lnTo>
                    <a:pt x="552" y="68"/>
                  </a:lnTo>
                  <a:lnTo>
                    <a:pt x="553" y="71"/>
                  </a:lnTo>
                  <a:lnTo>
                    <a:pt x="556" y="74"/>
                  </a:lnTo>
                  <a:lnTo>
                    <a:pt x="557" y="77"/>
                  </a:lnTo>
                  <a:lnTo>
                    <a:pt x="559" y="79"/>
                  </a:lnTo>
                  <a:lnTo>
                    <a:pt x="563" y="79"/>
                  </a:lnTo>
                  <a:lnTo>
                    <a:pt x="566" y="81"/>
                  </a:lnTo>
                  <a:lnTo>
                    <a:pt x="567" y="82"/>
                  </a:lnTo>
                  <a:lnTo>
                    <a:pt x="569" y="85"/>
                  </a:lnTo>
                  <a:lnTo>
                    <a:pt x="569" y="88"/>
                  </a:lnTo>
                  <a:lnTo>
                    <a:pt x="570" y="91"/>
                  </a:lnTo>
                  <a:lnTo>
                    <a:pt x="570" y="94"/>
                  </a:lnTo>
                  <a:lnTo>
                    <a:pt x="573" y="95"/>
                  </a:lnTo>
                  <a:lnTo>
                    <a:pt x="573" y="98"/>
                  </a:lnTo>
                  <a:lnTo>
                    <a:pt x="573" y="99"/>
                  </a:lnTo>
                  <a:lnTo>
                    <a:pt x="573" y="102"/>
                  </a:lnTo>
                  <a:lnTo>
                    <a:pt x="574" y="103"/>
                  </a:lnTo>
                  <a:lnTo>
                    <a:pt x="574" y="106"/>
                  </a:lnTo>
                  <a:lnTo>
                    <a:pt x="574" y="108"/>
                  </a:lnTo>
                  <a:lnTo>
                    <a:pt x="574" y="111"/>
                  </a:lnTo>
                  <a:lnTo>
                    <a:pt x="574" y="112"/>
                  </a:lnTo>
                  <a:lnTo>
                    <a:pt x="557" y="125"/>
                  </a:lnTo>
                  <a:lnTo>
                    <a:pt x="553" y="119"/>
                  </a:lnTo>
                  <a:lnTo>
                    <a:pt x="553" y="111"/>
                  </a:lnTo>
                  <a:lnTo>
                    <a:pt x="552" y="101"/>
                  </a:lnTo>
                  <a:lnTo>
                    <a:pt x="551" y="91"/>
                  </a:lnTo>
                  <a:lnTo>
                    <a:pt x="548" y="81"/>
                  </a:lnTo>
                  <a:lnTo>
                    <a:pt x="544" y="72"/>
                  </a:lnTo>
                  <a:lnTo>
                    <a:pt x="537" y="65"/>
                  </a:lnTo>
                  <a:lnTo>
                    <a:pt x="531" y="64"/>
                  </a:lnTo>
                  <a:lnTo>
                    <a:pt x="527" y="61"/>
                  </a:lnTo>
                  <a:lnTo>
                    <a:pt x="521" y="61"/>
                  </a:lnTo>
                  <a:lnTo>
                    <a:pt x="514" y="59"/>
                  </a:lnTo>
                  <a:lnTo>
                    <a:pt x="513" y="59"/>
                  </a:lnTo>
                  <a:lnTo>
                    <a:pt x="512" y="59"/>
                  </a:lnTo>
                  <a:lnTo>
                    <a:pt x="510" y="59"/>
                  </a:lnTo>
                  <a:lnTo>
                    <a:pt x="510" y="58"/>
                  </a:lnTo>
                  <a:lnTo>
                    <a:pt x="509" y="58"/>
                  </a:lnTo>
                  <a:lnTo>
                    <a:pt x="507" y="58"/>
                  </a:lnTo>
                  <a:lnTo>
                    <a:pt x="506" y="57"/>
                  </a:lnTo>
                  <a:lnTo>
                    <a:pt x="502" y="57"/>
                  </a:lnTo>
                  <a:lnTo>
                    <a:pt x="496" y="59"/>
                  </a:lnTo>
                  <a:lnTo>
                    <a:pt x="489" y="64"/>
                  </a:lnTo>
                  <a:lnTo>
                    <a:pt x="481" y="69"/>
                  </a:lnTo>
                  <a:lnTo>
                    <a:pt x="474" y="77"/>
                  </a:lnTo>
                  <a:lnTo>
                    <a:pt x="468" y="82"/>
                  </a:lnTo>
                  <a:lnTo>
                    <a:pt x="463" y="89"/>
                  </a:lnTo>
                  <a:lnTo>
                    <a:pt x="459" y="96"/>
                  </a:lnTo>
                  <a:lnTo>
                    <a:pt x="457" y="102"/>
                  </a:lnTo>
                  <a:lnTo>
                    <a:pt x="456" y="108"/>
                  </a:lnTo>
                  <a:lnTo>
                    <a:pt x="455" y="115"/>
                  </a:lnTo>
                  <a:lnTo>
                    <a:pt x="453" y="121"/>
                  </a:lnTo>
                  <a:lnTo>
                    <a:pt x="452" y="126"/>
                  </a:lnTo>
                  <a:lnTo>
                    <a:pt x="449" y="132"/>
                  </a:lnTo>
                  <a:lnTo>
                    <a:pt x="446" y="138"/>
                  </a:lnTo>
                  <a:lnTo>
                    <a:pt x="442" y="143"/>
                  </a:lnTo>
                  <a:lnTo>
                    <a:pt x="434" y="133"/>
                  </a:lnTo>
                  <a:lnTo>
                    <a:pt x="434" y="132"/>
                  </a:lnTo>
                  <a:lnTo>
                    <a:pt x="435" y="130"/>
                  </a:lnTo>
                  <a:lnTo>
                    <a:pt x="435" y="128"/>
                  </a:lnTo>
                  <a:lnTo>
                    <a:pt x="435" y="126"/>
                  </a:lnTo>
                  <a:lnTo>
                    <a:pt x="435" y="125"/>
                  </a:lnTo>
                  <a:lnTo>
                    <a:pt x="435" y="122"/>
                  </a:lnTo>
                  <a:lnTo>
                    <a:pt x="435" y="121"/>
                  </a:lnTo>
                  <a:lnTo>
                    <a:pt x="435" y="119"/>
                  </a:lnTo>
                  <a:lnTo>
                    <a:pt x="436" y="118"/>
                  </a:lnTo>
                  <a:lnTo>
                    <a:pt x="438" y="116"/>
                  </a:lnTo>
                  <a:lnTo>
                    <a:pt x="439" y="116"/>
                  </a:lnTo>
                  <a:lnTo>
                    <a:pt x="439" y="115"/>
                  </a:lnTo>
                  <a:lnTo>
                    <a:pt x="441" y="113"/>
                  </a:lnTo>
                  <a:lnTo>
                    <a:pt x="441" y="112"/>
                  </a:lnTo>
                  <a:lnTo>
                    <a:pt x="442" y="111"/>
                  </a:lnTo>
                  <a:lnTo>
                    <a:pt x="442" y="109"/>
                  </a:lnTo>
                  <a:lnTo>
                    <a:pt x="443" y="108"/>
                  </a:lnTo>
                  <a:lnTo>
                    <a:pt x="445" y="105"/>
                  </a:lnTo>
                  <a:lnTo>
                    <a:pt x="446" y="103"/>
                  </a:lnTo>
                  <a:lnTo>
                    <a:pt x="446" y="101"/>
                  </a:lnTo>
                  <a:lnTo>
                    <a:pt x="448" y="99"/>
                  </a:lnTo>
                  <a:lnTo>
                    <a:pt x="449" y="98"/>
                  </a:lnTo>
                  <a:lnTo>
                    <a:pt x="449" y="95"/>
                  </a:lnTo>
                  <a:lnTo>
                    <a:pt x="450" y="89"/>
                  </a:lnTo>
                  <a:lnTo>
                    <a:pt x="452" y="85"/>
                  </a:lnTo>
                  <a:lnTo>
                    <a:pt x="453" y="82"/>
                  </a:lnTo>
                  <a:lnTo>
                    <a:pt x="455" y="79"/>
                  </a:lnTo>
                  <a:lnTo>
                    <a:pt x="456" y="77"/>
                  </a:lnTo>
                  <a:lnTo>
                    <a:pt x="456" y="72"/>
                  </a:lnTo>
                  <a:lnTo>
                    <a:pt x="456" y="68"/>
                  </a:lnTo>
                  <a:lnTo>
                    <a:pt x="455" y="59"/>
                  </a:lnTo>
                  <a:lnTo>
                    <a:pt x="452" y="57"/>
                  </a:lnTo>
                  <a:lnTo>
                    <a:pt x="450" y="52"/>
                  </a:lnTo>
                  <a:lnTo>
                    <a:pt x="449" y="48"/>
                  </a:lnTo>
                  <a:lnTo>
                    <a:pt x="446" y="44"/>
                  </a:lnTo>
                  <a:lnTo>
                    <a:pt x="445" y="40"/>
                  </a:lnTo>
                  <a:lnTo>
                    <a:pt x="441" y="35"/>
                  </a:lnTo>
                  <a:lnTo>
                    <a:pt x="436" y="34"/>
                  </a:lnTo>
                  <a:lnTo>
                    <a:pt x="430" y="31"/>
                  </a:lnTo>
                  <a:lnTo>
                    <a:pt x="423" y="32"/>
                  </a:lnTo>
                  <a:lnTo>
                    <a:pt x="414" y="32"/>
                  </a:lnTo>
                  <a:lnTo>
                    <a:pt x="406" y="35"/>
                  </a:lnTo>
                  <a:lnTo>
                    <a:pt x="399" y="37"/>
                  </a:lnTo>
                  <a:lnTo>
                    <a:pt x="391" y="41"/>
                  </a:lnTo>
                  <a:lnTo>
                    <a:pt x="384" y="45"/>
                  </a:lnTo>
                  <a:lnTo>
                    <a:pt x="377" y="51"/>
                  </a:lnTo>
                  <a:lnTo>
                    <a:pt x="370" y="57"/>
                  </a:lnTo>
                  <a:lnTo>
                    <a:pt x="370" y="59"/>
                  </a:lnTo>
                  <a:lnTo>
                    <a:pt x="370" y="62"/>
                  </a:lnTo>
                  <a:lnTo>
                    <a:pt x="370" y="65"/>
                  </a:lnTo>
                  <a:lnTo>
                    <a:pt x="371" y="67"/>
                  </a:lnTo>
                  <a:lnTo>
                    <a:pt x="371" y="69"/>
                  </a:lnTo>
                  <a:lnTo>
                    <a:pt x="371" y="71"/>
                  </a:lnTo>
                  <a:lnTo>
                    <a:pt x="370" y="72"/>
                  </a:lnTo>
                  <a:lnTo>
                    <a:pt x="370" y="74"/>
                  </a:lnTo>
                  <a:lnTo>
                    <a:pt x="368" y="74"/>
                  </a:lnTo>
                  <a:lnTo>
                    <a:pt x="368" y="75"/>
                  </a:lnTo>
                  <a:lnTo>
                    <a:pt x="367" y="77"/>
                  </a:lnTo>
                  <a:lnTo>
                    <a:pt x="368" y="78"/>
                  </a:lnTo>
                  <a:lnTo>
                    <a:pt x="368" y="81"/>
                  </a:lnTo>
                  <a:lnTo>
                    <a:pt x="368" y="82"/>
                  </a:lnTo>
                  <a:lnTo>
                    <a:pt x="368" y="84"/>
                  </a:lnTo>
                  <a:lnTo>
                    <a:pt x="368" y="88"/>
                  </a:lnTo>
                  <a:lnTo>
                    <a:pt x="368" y="89"/>
                  </a:lnTo>
                  <a:lnTo>
                    <a:pt x="368" y="92"/>
                  </a:lnTo>
                  <a:lnTo>
                    <a:pt x="370" y="94"/>
                  </a:lnTo>
                  <a:lnTo>
                    <a:pt x="371" y="95"/>
                  </a:lnTo>
                  <a:lnTo>
                    <a:pt x="372" y="96"/>
                  </a:lnTo>
                  <a:lnTo>
                    <a:pt x="372" y="98"/>
                  </a:lnTo>
                  <a:lnTo>
                    <a:pt x="374" y="99"/>
                  </a:lnTo>
                  <a:lnTo>
                    <a:pt x="378" y="101"/>
                  </a:lnTo>
                  <a:lnTo>
                    <a:pt x="384" y="109"/>
                  </a:lnTo>
                  <a:lnTo>
                    <a:pt x="378" y="122"/>
                  </a:lnTo>
                  <a:lnTo>
                    <a:pt x="375" y="122"/>
                  </a:lnTo>
                  <a:lnTo>
                    <a:pt x="374" y="123"/>
                  </a:lnTo>
                  <a:lnTo>
                    <a:pt x="371" y="126"/>
                  </a:lnTo>
                  <a:lnTo>
                    <a:pt x="370" y="128"/>
                  </a:lnTo>
                  <a:lnTo>
                    <a:pt x="367" y="130"/>
                  </a:lnTo>
                  <a:lnTo>
                    <a:pt x="366" y="133"/>
                  </a:lnTo>
                  <a:lnTo>
                    <a:pt x="364" y="136"/>
                  </a:lnTo>
                  <a:lnTo>
                    <a:pt x="361" y="139"/>
                  </a:lnTo>
                  <a:lnTo>
                    <a:pt x="359" y="140"/>
                  </a:lnTo>
                  <a:lnTo>
                    <a:pt x="353" y="142"/>
                  </a:lnTo>
                  <a:lnTo>
                    <a:pt x="347" y="143"/>
                  </a:lnTo>
                  <a:lnTo>
                    <a:pt x="342" y="145"/>
                  </a:lnTo>
                  <a:lnTo>
                    <a:pt x="336" y="146"/>
                  </a:lnTo>
                  <a:lnTo>
                    <a:pt x="331" y="148"/>
                  </a:lnTo>
                  <a:lnTo>
                    <a:pt x="327" y="149"/>
                  </a:lnTo>
                  <a:lnTo>
                    <a:pt x="322" y="150"/>
                  </a:lnTo>
                  <a:lnTo>
                    <a:pt x="320" y="149"/>
                  </a:lnTo>
                  <a:lnTo>
                    <a:pt x="314" y="148"/>
                  </a:lnTo>
                  <a:lnTo>
                    <a:pt x="310" y="145"/>
                  </a:lnTo>
                  <a:lnTo>
                    <a:pt x="304" y="143"/>
                  </a:lnTo>
                  <a:lnTo>
                    <a:pt x="299" y="140"/>
                  </a:lnTo>
                  <a:lnTo>
                    <a:pt x="295" y="138"/>
                  </a:lnTo>
                  <a:lnTo>
                    <a:pt x="290" y="135"/>
                  </a:lnTo>
                  <a:lnTo>
                    <a:pt x="288" y="132"/>
                  </a:lnTo>
                  <a:lnTo>
                    <a:pt x="288" y="129"/>
                  </a:lnTo>
                  <a:lnTo>
                    <a:pt x="288" y="128"/>
                  </a:lnTo>
                  <a:lnTo>
                    <a:pt x="286" y="126"/>
                  </a:lnTo>
                  <a:lnTo>
                    <a:pt x="286" y="125"/>
                  </a:lnTo>
                  <a:lnTo>
                    <a:pt x="285" y="123"/>
                  </a:lnTo>
                  <a:lnTo>
                    <a:pt x="283" y="123"/>
                  </a:lnTo>
                  <a:lnTo>
                    <a:pt x="281" y="122"/>
                  </a:lnTo>
                  <a:lnTo>
                    <a:pt x="279" y="122"/>
                  </a:lnTo>
                  <a:lnTo>
                    <a:pt x="281" y="121"/>
                  </a:lnTo>
                  <a:lnTo>
                    <a:pt x="282" y="118"/>
                  </a:lnTo>
                  <a:lnTo>
                    <a:pt x="285" y="116"/>
                  </a:lnTo>
                  <a:lnTo>
                    <a:pt x="286" y="113"/>
                  </a:lnTo>
                  <a:lnTo>
                    <a:pt x="288" y="111"/>
                  </a:lnTo>
                  <a:lnTo>
                    <a:pt x="289" y="108"/>
                  </a:lnTo>
                  <a:lnTo>
                    <a:pt x="290" y="105"/>
                  </a:lnTo>
                  <a:lnTo>
                    <a:pt x="292" y="103"/>
                  </a:lnTo>
                  <a:lnTo>
                    <a:pt x="292" y="102"/>
                  </a:lnTo>
                  <a:lnTo>
                    <a:pt x="293" y="101"/>
                  </a:lnTo>
                  <a:lnTo>
                    <a:pt x="295" y="99"/>
                  </a:lnTo>
                  <a:lnTo>
                    <a:pt x="295" y="98"/>
                  </a:lnTo>
                  <a:lnTo>
                    <a:pt x="296" y="95"/>
                  </a:lnTo>
                  <a:lnTo>
                    <a:pt x="296" y="94"/>
                  </a:lnTo>
                  <a:lnTo>
                    <a:pt x="297" y="92"/>
                  </a:lnTo>
                  <a:lnTo>
                    <a:pt x="297" y="89"/>
                  </a:lnTo>
                  <a:lnTo>
                    <a:pt x="300" y="89"/>
                  </a:lnTo>
                  <a:lnTo>
                    <a:pt x="302" y="89"/>
                  </a:lnTo>
                  <a:lnTo>
                    <a:pt x="303" y="89"/>
                  </a:lnTo>
                  <a:lnTo>
                    <a:pt x="306" y="89"/>
                  </a:lnTo>
                  <a:lnTo>
                    <a:pt x="307" y="89"/>
                  </a:lnTo>
                  <a:lnTo>
                    <a:pt x="307" y="86"/>
                  </a:lnTo>
                  <a:lnTo>
                    <a:pt x="309" y="85"/>
                  </a:lnTo>
                  <a:lnTo>
                    <a:pt x="309" y="81"/>
                  </a:lnTo>
                  <a:lnTo>
                    <a:pt x="310" y="79"/>
                  </a:lnTo>
                  <a:lnTo>
                    <a:pt x="310" y="78"/>
                  </a:lnTo>
                  <a:lnTo>
                    <a:pt x="310" y="77"/>
                  </a:lnTo>
                  <a:lnTo>
                    <a:pt x="309" y="75"/>
                  </a:lnTo>
                  <a:lnTo>
                    <a:pt x="309" y="74"/>
                  </a:lnTo>
                  <a:lnTo>
                    <a:pt x="307" y="74"/>
                  </a:lnTo>
                  <a:lnTo>
                    <a:pt x="306" y="74"/>
                  </a:lnTo>
                  <a:lnTo>
                    <a:pt x="304" y="74"/>
                  </a:lnTo>
                  <a:lnTo>
                    <a:pt x="307" y="68"/>
                  </a:lnTo>
                  <a:lnTo>
                    <a:pt x="310" y="65"/>
                  </a:lnTo>
                  <a:lnTo>
                    <a:pt x="311" y="62"/>
                  </a:lnTo>
                  <a:lnTo>
                    <a:pt x="313" y="59"/>
                  </a:lnTo>
                  <a:lnTo>
                    <a:pt x="314" y="57"/>
                  </a:lnTo>
                  <a:lnTo>
                    <a:pt x="315" y="55"/>
                  </a:lnTo>
                  <a:lnTo>
                    <a:pt x="315" y="52"/>
                  </a:lnTo>
                  <a:lnTo>
                    <a:pt x="317" y="50"/>
                  </a:lnTo>
                  <a:lnTo>
                    <a:pt x="315" y="47"/>
                  </a:lnTo>
                  <a:lnTo>
                    <a:pt x="315" y="42"/>
                  </a:lnTo>
                  <a:lnTo>
                    <a:pt x="315" y="40"/>
                  </a:lnTo>
                  <a:lnTo>
                    <a:pt x="315" y="37"/>
                  </a:lnTo>
                  <a:lnTo>
                    <a:pt x="315" y="34"/>
                  </a:lnTo>
                  <a:lnTo>
                    <a:pt x="314" y="32"/>
                  </a:lnTo>
                  <a:lnTo>
                    <a:pt x="313" y="30"/>
                  </a:lnTo>
                  <a:lnTo>
                    <a:pt x="309" y="28"/>
                  </a:lnTo>
                  <a:lnTo>
                    <a:pt x="304" y="25"/>
                  </a:lnTo>
                  <a:lnTo>
                    <a:pt x="300" y="21"/>
                  </a:lnTo>
                  <a:lnTo>
                    <a:pt x="293" y="18"/>
                  </a:lnTo>
                  <a:lnTo>
                    <a:pt x="286" y="14"/>
                  </a:lnTo>
                  <a:lnTo>
                    <a:pt x="279" y="11"/>
                  </a:lnTo>
                  <a:lnTo>
                    <a:pt x="271" y="10"/>
                  </a:lnTo>
                  <a:lnTo>
                    <a:pt x="264" y="8"/>
                  </a:lnTo>
                  <a:lnTo>
                    <a:pt x="256" y="10"/>
                  </a:lnTo>
                  <a:lnTo>
                    <a:pt x="249" y="11"/>
                  </a:lnTo>
                  <a:lnTo>
                    <a:pt x="245" y="13"/>
                  </a:lnTo>
                  <a:lnTo>
                    <a:pt x="240" y="14"/>
                  </a:lnTo>
                  <a:lnTo>
                    <a:pt x="238" y="15"/>
                  </a:lnTo>
                  <a:lnTo>
                    <a:pt x="236" y="18"/>
                  </a:lnTo>
                  <a:lnTo>
                    <a:pt x="233" y="21"/>
                  </a:lnTo>
                  <a:lnTo>
                    <a:pt x="232" y="23"/>
                  </a:lnTo>
                  <a:lnTo>
                    <a:pt x="229" y="27"/>
                  </a:lnTo>
                  <a:lnTo>
                    <a:pt x="229" y="30"/>
                  </a:lnTo>
                  <a:lnTo>
                    <a:pt x="228" y="34"/>
                  </a:lnTo>
                  <a:lnTo>
                    <a:pt x="228" y="38"/>
                  </a:lnTo>
                  <a:lnTo>
                    <a:pt x="228" y="44"/>
                  </a:lnTo>
                  <a:lnTo>
                    <a:pt x="228" y="50"/>
                  </a:lnTo>
                  <a:lnTo>
                    <a:pt x="228" y="54"/>
                  </a:lnTo>
                  <a:lnTo>
                    <a:pt x="228" y="58"/>
                  </a:lnTo>
                  <a:lnTo>
                    <a:pt x="229" y="59"/>
                  </a:lnTo>
                  <a:lnTo>
                    <a:pt x="222" y="62"/>
                  </a:lnTo>
                  <a:lnTo>
                    <a:pt x="222" y="64"/>
                  </a:lnTo>
                  <a:lnTo>
                    <a:pt x="222" y="65"/>
                  </a:lnTo>
                  <a:lnTo>
                    <a:pt x="222" y="68"/>
                  </a:lnTo>
                  <a:lnTo>
                    <a:pt x="222" y="71"/>
                  </a:lnTo>
                  <a:lnTo>
                    <a:pt x="224" y="74"/>
                  </a:lnTo>
                  <a:lnTo>
                    <a:pt x="224" y="75"/>
                  </a:lnTo>
                  <a:lnTo>
                    <a:pt x="225" y="78"/>
                  </a:lnTo>
                  <a:lnTo>
                    <a:pt x="225" y="79"/>
                  </a:lnTo>
                  <a:lnTo>
                    <a:pt x="226" y="79"/>
                  </a:lnTo>
                  <a:lnTo>
                    <a:pt x="228" y="81"/>
                  </a:lnTo>
                  <a:lnTo>
                    <a:pt x="229" y="81"/>
                  </a:lnTo>
                  <a:lnTo>
                    <a:pt x="231" y="81"/>
                  </a:lnTo>
                  <a:lnTo>
                    <a:pt x="231" y="84"/>
                  </a:lnTo>
                  <a:lnTo>
                    <a:pt x="231" y="85"/>
                  </a:lnTo>
                  <a:lnTo>
                    <a:pt x="231" y="88"/>
                  </a:lnTo>
                  <a:lnTo>
                    <a:pt x="231" y="91"/>
                  </a:lnTo>
                  <a:lnTo>
                    <a:pt x="231" y="94"/>
                  </a:lnTo>
                  <a:lnTo>
                    <a:pt x="231" y="96"/>
                  </a:lnTo>
                  <a:lnTo>
                    <a:pt x="229" y="99"/>
                  </a:lnTo>
                  <a:lnTo>
                    <a:pt x="229" y="102"/>
                  </a:lnTo>
                  <a:lnTo>
                    <a:pt x="229" y="103"/>
                  </a:lnTo>
                  <a:lnTo>
                    <a:pt x="228" y="105"/>
                  </a:lnTo>
                  <a:lnTo>
                    <a:pt x="226" y="106"/>
                  </a:lnTo>
                  <a:lnTo>
                    <a:pt x="225" y="108"/>
                  </a:lnTo>
                  <a:lnTo>
                    <a:pt x="224" y="109"/>
                  </a:lnTo>
                  <a:lnTo>
                    <a:pt x="224" y="111"/>
                  </a:lnTo>
                  <a:lnTo>
                    <a:pt x="222" y="113"/>
                  </a:lnTo>
                  <a:lnTo>
                    <a:pt x="222" y="115"/>
                  </a:lnTo>
                  <a:lnTo>
                    <a:pt x="221" y="115"/>
                  </a:lnTo>
                  <a:lnTo>
                    <a:pt x="220" y="115"/>
                  </a:lnTo>
                  <a:lnTo>
                    <a:pt x="217" y="115"/>
                  </a:lnTo>
                  <a:lnTo>
                    <a:pt x="215" y="116"/>
                  </a:lnTo>
                  <a:lnTo>
                    <a:pt x="213" y="116"/>
                  </a:lnTo>
                  <a:lnTo>
                    <a:pt x="211" y="118"/>
                  </a:lnTo>
                  <a:lnTo>
                    <a:pt x="208" y="119"/>
                  </a:lnTo>
                  <a:lnTo>
                    <a:pt x="207" y="121"/>
                  </a:lnTo>
                  <a:lnTo>
                    <a:pt x="167" y="143"/>
                  </a:lnTo>
                  <a:lnTo>
                    <a:pt x="165" y="140"/>
                  </a:lnTo>
                  <a:lnTo>
                    <a:pt x="164" y="139"/>
                  </a:lnTo>
                  <a:lnTo>
                    <a:pt x="162" y="136"/>
                  </a:lnTo>
                  <a:lnTo>
                    <a:pt x="160" y="133"/>
                  </a:lnTo>
                  <a:lnTo>
                    <a:pt x="158" y="132"/>
                  </a:lnTo>
                  <a:lnTo>
                    <a:pt x="156" y="130"/>
                  </a:lnTo>
                  <a:lnTo>
                    <a:pt x="154" y="129"/>
                  </a:lnTo>
                  <a:lnTo>
                    <a:pt x="153" y="128"/>
                  </a:lnTo>
                  <a:lnTo>
                    <a:pt x="151" y="125"/>
                  </a:lnTo>
                  <a:lnTo>
                    <a:pt x="151" y="122"/>
                  </a:lnTo>
                  <a:lnTo>
                    <a:pt x="151" y="119"/>
                  </a:lnTo>
                  <a:lnTo>
                    <a:pt x="151" y="116"/>
                  </a:lnTo>
                  <a:lnTo>
                    <a:pt x="151" y="113"/>
                  </a:lnTo>
                  <a:lnTo>
                    <a:pt x="151" y="111"/>
                  </a:lnTo>
                  <a:lnTo>
                    <a:pt x="150" y="108"/>
                  </a:lnTo>
                  <a:lnTo>
                    <a:pt x="149" y="103"/>
                  </a:lnTo>
                  <a:lnTo>
                    <a:pt x="147" y="99"/>
                  </a:lnTo>
                  <a:lnTo>
                    <a:pt x="144" y="95"/>
                  </a:lnTo>
                  <a:lnTo>
                    <a:pt x="140" y="88"/>
                  </a:lnTo>
                  <a:lnTo>
                    <a:pt x="135" y="79"/>
                  </a:lnTo>
                  <a:lnTo>
                    <a:pt x="129" y="72"/>
                  </a:lnTo>
                  <a:lnTo>
                    <a:pt x="121" y="67"/>
                  </a:lnTo>
                  <a:lnTo>
                    <a:pt x="117" y="65"/>
                  </a:lnTo>
                  <a:lnTo>
                    <a:pt x="112" y="64"/>
                  </a:lnTo>
                  <a:lnTo>
                    <a:pt x="108" y="62"/>
                  </a:lnTo>
                  <a:lnTo>
                    <a:pt x="103" y="64"/>
                  </a:lnTo>
                  <a:lnTo>
                    <a:pt x="97" y="61"/>
                  </a:lnTo>
                  <a:lnTo>
                    <a:pt x="92" y="59"/>
                  </a:lnTo>
                  <a:lnTo>
                    <a:pt x="86" y="59"/>
                  </a:lnTo>
                  <a:lnTo>
                    <a:pt x="82" y="61"/>
                  </a:lnTo>
                  <a:lnTo>
                    <a:pt x="79" y="62"/>
                  </a:lnTo>
                  <a:lnTo>
                    <a:pt x="76" y="64"/>
                  </a:lnTo>
                  <a:lnTo>
                    <a:pt x="73" y="65"/>
                  </a:lnTo>
                  <a:lnTo>
                    <a:pt x="71" y="67"/>
                  </a:lnTo>
                  <a:lnTo>
                    <a:pt x="68" y="65"/>
                  </a:lnTo>
                  <a:lnTo>
                    <a:pt x="64" y="65"/>
                  </a:lnTo>
                  <a:lnTo>
                    <a:pt x="61" y="67"/>
                  </a:lnTo>
                  <a:lnTo>
                    <a:pt x="60" y="68"/>
                  </a:lnTo>
                  <a:lnTo>
                    <a:pt x="57" y="71"/>
                  </a:lnTo>
                  <a:lnTo>
                    <a:pt x="55" y="74"/>
                  </a:lnTo>
                  <a:lnTo>
                    <a:pt x="54" y="77"/>
                  </a:lnTo>
                  <a:lnTo>
                    <a:pt x="53" y="81"/>
                  </a:lnTo>
                  <a:lnTo>
                    <a:pt x="51" y="85"/>
                  </a:lnTo>
                  <a:lnTo>
                    <a:pt x="50" y="88"/>
                  </a:lnTo>
                  <a:lnTo>
                    <a:pt x="48" y="92"/>
                  </a:lnTo>
                  <a:lnTo>
                    <a:pt x="47" y="96"/>
                  </a:lnTo>
                  <a:lnTo>
                    <a:pt x="46" y="101"/>
                  </a:lnTo>
                  <a:lnTo>
                    <a:pt x="46" y="105"/>
                  </a:lnTo>
                  <a:lnTo>
                    <a:pt x="46" y="111"/>
                  </a:lnTo>
                  <a:lnTo>
                    <a:pt x="47" y="115"/>
                  </a:lnTo>
                  <a:lnTo>
                    <a:pt x="46" y="125"/>
                  </a:lnTo>
                  <a:lnTo>
                    <a:pt x="44" y="130"/>
                  </a:lnTo>
                  <a:lnTo>
                    <a:pt x="43" y="136"/>
                  </a:lnTo>
                  <a:lnTo>
                    <a:pt x="41" y="140"/>
                  </a:lnTo>
                  <a:lnTo>
                    <a:pt x="41" y="143"/>
                  </a:lnTo>
                  <a:lnTo>
                    <a:pt x="43" y="148"/>
                  </a:lnTo>
                  <a:lnTo>
                    <a:pt x="46" y="152"/>
                  </a:lnTo>
                  <a:lnTo>
                    <a:pt x="48" y="157"/>
                  </a:lnTo>
                  <a:lnTo>
                    <a:pt x="44" y="162"/>
                  </a:lnTo>
                  <a:lnTo>
                    <a:pt x="41" y="165"/>
                  </a:lnTo>
                  <a:lnTo>
                    <a:pt x="40" y="169"/>
                  </a:lnTo>
                  <a:lnTo>
                    <a:pt x="39" y="173"/>
                  </a:lnTo>
                  <a:lnTo>
                    <a:pt x="40" y="176"/>
                  </a:lnTo>
                  <a:lnTo>
                    <a:pt x="43" y="179"/>
                  </a:lnTo>
                  <a:lnTo>
                    <a:pt x="46" y="182"/>
                  </a:lnTo>
                  <a:lnTo>
                    <a:pt x="51" y="182"/>
                  </a:lnTo>
                  <a:lnTo>
                    <a:pt x="47" y="183"/>
                  </a:lnTo>
                  <a:lnTo>
                    <a:pt x="43" y="184"/>
                  </a:lnTo>
                  <a:lnTo>
                    <a:pt x="39" y="184"/>
                  </a:lnTo>
                  <a:lnTo>
                    <a:pt x="33" y="186"/>
                  </a:lnTo>
                  <a:lnTo>
                    <a:pt x="29" y="187"/>
                  </a:lnTo>
                  <a:lnTo>
                    <a:pt x="26" y="190"/>
                  </a:lnTo>
                  <a:lnTo>
                    <a:pt x="22" y="193"/>
                  </a:lnTo>
                  <a:lnTo>
                    <a:pt x="21" y="196"/>
                  </a:lnTo>
                  <a:lnTo>
                    <a:pt x="19" y="201"/>
                  </a:lnTo>
                  <a:lnTo>
                    <a:pt x="18" y="207"/>
                  </a:lnTo>
                  <a:lnTo>
                    <a:pt x="15" y="214"/>
                  </a:lnTo>
                  <a:lnTo>
                    <a:pt x="14" y="221"/>
                  </a:lnTo>
                  <a:lnTo>
                    <a:pt x="12" y="228"/>
                  </a:lnTo>
                  <a:lnTo>
                    <a:pt x="10" y="236"/>
                  </a:lnTo>
                  <a:lnTo>
                    <a:pt x="8" y="244"/>
                  </a:lnTo>
                  <a:lnTo>
                    <a:pt x="5" y="251"/>
                  </a:lnTo>
                  <a:lnTo>
                    <a:pt x="4" y="258"/>
                  </a:lnTo>
                  <a:lnTo>
                    <a:pt x="3" y="264"/>
                  </a:lnTo>
                  <a:lnTo>
                    <a:pt x="3" y="270"/>
                  </a:lnTo>
                  <a:lnTo>
                    <a:pt x="1" y="275"/>
                  </a:lnTo>
                  <a:lnTo>
                    <a:pt x="1" y="281"/>
                  </a:lnTo>
                  <a:lnTo>
                    <a:pt x="1" y="285"/>
                  </a:lnTo>
                  <a:lnTo>
                    <a:pt x="1" y="291"/>
                  </a:lnTo>
                  <a:lnTo>
                    <a:pt x="0" y="295"/>
                  </a:lnTo>
                  <a:lnTo>
                    <a:pt x="1" y="297"/>
                  </a:lnTo>
                  <a:lnTo>
                    <a:pt x="3" y="298"/>
                  </a:lnTo>
                  <a:lnTo>
                    <a:pt x="4" y="299"/>
                  </a:lnTo>
                  <a:lnTo>
                    <a:pt x="5" y="301"/>
                  </a:lnTo>
                  <a:lnTo>
                    <a:pt x="7" y="302"/>
                  </a:lnTo>
                  <a:lnTo>
                    <a:pt x="8" y="304"/>
                  </a:lnTo>
                  <a:lnTo>
                    <a:pt x="10" y="305"/>
                  </a:lnTo>
                  <a:lnTo>
                    <a:pt x="12" y="307"/>
                  </a:lnTo>
                  <a:lnTo>
                    <a:pt x="836" y="316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2" name="Freeform 531"/>
            <p:cNvSpPr>
              <a:spLocks/>
            </p:cNvSpPr>
            <p:nvPr/>
          </p:nvSpPr>
          <p:spPr bwMode="auto">
            <a:xfrm>
              <a:off x="4020" y="2840"/>
              <a:ext cx="891" cy="489"/>
            </a:xfrm>
            <a:custGeom>
              <a:avLst/>
              <a:gdLst>
                <a:gd name="T0" fmla="*/ 871 w 891"/>
                <a:gd name="T1" fmla="*/ 63 h 489"/>
                <a:gd name="T2" fmla="*/ 859 w 891"/>
                <a:gd name="T3" fmla="*/ 120 h 489"/>
                <a:gd name="T4" fmla="*/ 842 w 891"/>
                <a:gd name="T5" fmla="*/ 156 h 489"/>
                <a:gd name="T6" fmla="*/ 832 w 891"/>
                <a:gd name="T7" fmla="*/ 345 h 489"/>
                <a:gd name="T8" fmla="*/ 828 w 891"/>
                <a:gd name="T9" fmla="*/ 427 h 489"/>
                <a:gd name="T10" fmla="*/ 834 w 891"/>
                <a:gd name="T11" fmla="*/ 448 h 489"/>
                <a:gd name="T12" fmla="*/ 797 w 891"/>
                <a:gd name="T13" fmla="*/ 477 h 489"/>
                <a:gd name="T14" fmla="*/ 785 w 891"/>
                <a:gd name="T15" fmla="*/ 428 h 489"/>
                <a:gd name="T16" fmla="*/ 760 w 891"/>
                <a:gd name="T17" fmla="*/ 414 h 489"/>
                <a:gd name="T18" fmla="*/ 742 w 891"/>
                <a:gd name="T19" fmla="*/ 427 h 489"/>
                <a:gd name="T20" fmla="*/ 736 w 891"/>
                <a:gd name="T21" fmla="*/ 434 h 489"/>
                <a:gd name="T22" fmla="*/ 729 w 891"/>
                <a:gd name="T23" fmla="*/ 447 h 489"/>
                <a:gd name="T24" fmla="*/ 704 w 891"/>
                <a:gd name="T25" fmla="*/ 478 h 489"/>
                <a:gd name="T26" fmla="*/ 693 w 891"/>
                <a:gd name="T27" fmla="*/ 433 h 489"/>
                <a:gd name="T28" fmla="*/ 692 w 891"/>
                <a:gd name="T29" fmla="*/ 406 h 489"/>
                <a:gd name="T30" fmla="*/ 682 w 891"/>
                <a:gd name="T31" fmla="*/ 363 h 489"/>
                <a:gd name="T32" fmla="*/ 665 w 891"/>
                <a:gd name="T33" fmla="*/ 266 h 489"/>
                <a:gd name="T34" fmla="*/ 669 w 891"/>
                <a:gd name="T35" fmla="*/ 349 h 489"/>
                <a:gd name="T36" fmla="*/ 668 w 891"/>
                <a:gd name="T37" fmla="*/ 369 h 489"/>
                <a:gd name="T38" fmla="*/ 636 w 891"/>
                <a:gd name="T39" fmla="*/ 408 h 489"/>
                <a:gd name="T40" fmla="*/ 597 w 891"/>
                <a:gd name="T41" fmla="*/ 406 h 489"/>
                <a:gd name="T42" fmla="*/ 618 w 891"/>
                <a:gd name="T43" fmla="*/ 364 h 489"/>
                <a:gd name="T44" fmla="*/ 621 w 891"/>
                <a:gd name="T45" fmla="*/ 339 h 489"/>
                <a:gd name="T46" fmla="*/ 612 w 891"/>
                <a:gd name="T47" fmla="*/ 282 h 489"/>
                <a:gd name="T48" fmla="*/ 582 w 891"/>
                <a:gd name="T49" fmla="*/ 282 h 489"/>
                <a:gd name="T50" fmla="*/ 571 w 891"/>
                <a:gd name="T51" fmla="*/ 393 h 489"/>
                <a:gd name="T52" fmla="*/ 617 w 891"/>
                <a:gd name="T53" fmla="*/ 434 h 489"/>
                <a:gd name="T54" fmla="*/ 578 w 891"/>
                <a:gd name="T55" fmla="*/ 450 h 489"/>
                <a:gd name="T56" fmla="*/ 578 w 891"/>
                <a:gd name="T57" fmla="*/ 465 h 489"/>
                <a:gd name="T58" fmla="*/ 525 w 891"/>
                <a:gd name="T59" fmla="*/ 441 h 489"/>
                <a:gd name="T60" fmla="*/ 508 w 891"/>
                <a:gd name="T61" fmla="*/ 403 h 489"/>
                <a:gd name="T62" fmla="*/ 466 w 891"/>
                <a:gd name="T63" fmla="*/ 391 h 489"/>
                <a:gd name="T64" fmla="*/ 455 w 891"/>
                <a:gd name="T65" fmla="*/ 359 h 489"/>
                <a:gd name="T66" fmla="*/ 452 w 891"/>
                <a:gd name="T67" fmla="*/ 396 h 489"/>
                <a:gd name="T68" fmla="*/ 451 w 891"/>
                <a:gd name="T69" fmla="*/ 426 h 489"/>
                <a:gd name="T70" fmla="*/ 462 w 891"/>
                <a:gd name="T71" fmla="*/ 440 h 489"/>
                <a:gd name="T72" fmla="*/ 397 w 891"/>
                <a:gd name="T73" fmla="*/ 448 h 489"/>
                <a:gd name="T74" fmla="*/ 352 w 891"/>
                <a:gd name="T75" fmla="*/ 448 h 489"/>
                <a:gd name="T76" fmla="*/ 326 w 891"/>
                <a:gd name="T77" fmla="*/ 414 h 489"/>
                <a:gd name="T78" fmla="*/ 340 w 891"/>
                <a:gd name="T79" fmla="*/ 336 h 489"/>
                <a:gd name="T80" fmla="*/ 327 w 891"/>
                <a:gd name="T81" fmla="*/ 241 h 489"/>
                <a:gd name="T82" fmla="*/ 318 w 891"/>
                <a:gd name="T83" fmla="*/ 453 h 489"/>
                <a:gd name="T84" fmla="*/ 331 w 891"/>
                <a:gd name="T85" fmla="*/ 489 h 489"/>
                <a:gd name="T86" fmla="*/ 279 w 891"/>
                <a:gd name="T87" fmla="*/ 474 h 489"/>
                <a:gd name="T88" fmla="*/ 268 w 891"/>
                <a:gd name="T89" fmla="*/ 462 h 489"/>
                <a:gd name="T90" fmla="*/ 248 w 891"/>
                <a:gd name="T91" fmla="*/ 441 h 489"/>
                <a:gd name="T92" fmla="*/ 234 w 891"/>
                <a:gd name="T93" fmla="*/ 355 h 489"/>
                <a:gd name="T94" fmla="*/ 215 w 891"/>
                <a:gd name="T95" fmla="*/ 421 h 489"/>
                <a:gd name="T96" fmla="*/ 208 w 891"/>
                <a:gd name="T97" fmla="*/ 457 h 489"/>
                <a:gd name="T98" fmla="*/ 167 w 891"/>
                <a:gd name="T99" fmla="*/ 458 h 489"/>
                <a:gd name="T100" fmla="*/ 181 w 891"/>
                <a:gd name="T101" fmla="*/ 403 h 489"/>
                <a:gd name="T102" fmla="*/ 177 w 891"/>
                <a:gd name="T103" fmla="*/ 352 h 489"/>
                <a:gd name="T104" fmla="*/ 134 w 891"/>
                <a:gd name="T105" fmla="*/ 343 h 489"/>
                <a:gd name="T106" fmla="*/ 106 w 891"/>
                <a:gd name="T107" fmla="*/ 352 h 489"/>
                <a:gd name="T108" fmla="*/ 105 w 891"/>
                <a:gd name="T109" fmla="*/ 408 h 489"/>
                <a:gd name="T110" fmla="*/ 98 w 891"/>
                <a:gd name="T111" fmla="*/ 441 h 489"/>
                <a:gd name="T112" fmla="*/ 67 w 891"/>
                <a:gd name="T113" fmla="*/ 435 h 489"/>
                <a:gd name="T114" fmla="*/ 3 w 891"/>
                <a:gd name="T115" fmla="*/ 451 h 489"/>
                <a:gd name="T116" fmla="*/ 46 w 891"/>
                <a:gd name="T117" fmla="*/ 414 h 489"/>
                <a:gd name="T118" fmla="*/ 73 w 891"/>
                <a:gd name="T119" fmla="*/ 340 h 489"/>
                <a:gd name="T120" fmla="*/ 59 w 891"/>
                <a:gd name="T121" fmla="*/ 218 h 489"/>
                <a:gd name="T122" fmla="*/ 76 w 891"/>
                <a:gd name="T123" fmla="*/ 76 h 489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891"/>
                <a:gd name="T187" fmla="*/ 0 h 489"/>
                <a:gd name="T188" fmla="*/ 891 w 891"/>
                <a:gd name="T189" fmla="*/ 489 h 489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891" h="489">
                  <a:moveTo>
                    <a:pt x="884" y="9"/>
                  </a:moveTo>
                  <a:lnTo>
                    <a:pt x="888" y="14"/>
                  </a:lnTo>
                  <a:lnTo>
                    <a:pt x="889" y="21"/>
                  </a:lnTo>
                  <a:lnTo>
                    <a:pt x="891" y="29"/>
                  </a:lnTo>
                  <a:lnTo>
                    <a:pt x="889" y="38"/>
                  </a:lnTo>
                  <a:lnTo>
                    <a:pt x="886" y="45"/>
                  </a:lnTo>
                  <a:lnTo>
                    <a:pt x="882" y="52"/>
                  </a:lnTo>
                  <a:lnTo>
                    <a:pt x="879" y="55"/>
                  </a:lnTo>
                  <a:lnTo>
                    <a:pt x="878" y="56"/>
                  </a:lnTo>
                  <a:lnTo>
                    <a:pt x="874" y="58"/>
                  </a:lnTo>
                  <a:lnTo>
                    <a:pt x="871" y="59"/>
                  </a:lnTo>
                  <a:lnTo>
                    <a:pt x="871" y="63"/>
                  </a:lnTo>
                  <a:lnTo>
                    <a:pt x="870" y="69"/>
                  </a:lnTo>
                  <a:lnTo>
                    <a:pt x="868" y="75"/>
                  </a:lnTo>
                  <a:lnTo>
                    <a:pt x="866" y="79"/>
                  </a:lnTo>
                  <a:lnTo>
                    <a:pt x="863" y="85"/>
                  </a:lnTo>
                  <a:lnTo>
                    <a:pt x="859" y="89"/>
                  </a:lnTo>
                  <a:lnTo>
                    <a:pt x="856" y="93"/>
                  </a:lnTo>
                  <a:lnTo>
                    <a:pt x="853" y="96"/>
                  </a:lnTo>
                  <a:lnTo>
                    <a:pt x="853" y="100"/>
                  </a:lnTo>
                  <a:lnTo>
                    <a:pt x="854" y="105"/>
                  </a:lnTo>
                  <a:lnTo>
                    <a:pt x="856" y="110"/>
                  </a:lnTo>
                  <a:lnTo>
                    <a:pt x="857" y="116"/>
                  </a:lnTo>
                  <a:lnTo>
                    <a:pt x="859" y="120"/>
                  </a:lnTo>
                  <a:lnTo>
                    <a:pt x="860" y="126"/>
                  </a:lnTo>
                  <a:lnTo>
                    <a:pt x="861" y="130"/>
                  </a:lnTo>
                  <a:lnTo>
                    <a:pt x="861" y="134"/>
                  </a:lnTo>
                  <a:lnTo>
                    <a:pt x="860" y="136"/>
                  </a:lnTo>
                  <a:lnTo>
                    <a:pt x="857" y="139"/>
                  </a:lnTo>
                  <a:lnTo>
                    <a:pt x="854" y="140"/>
                  </a:lnTo>
                  <a:lnTo>
                    <a:pt x="853" y="142"/>
                  </a:lnTo>
                  <a:lnTo>
                    <a:pt x="850" y="143"/>
                  </a:lnTo>
                  <a:lnTo>
                    <a:pt x="847" y="144"/>
                  </a:lnTo>
                  <a:lnTo>
                    <a:pt x="845" y="146"/>
                  </a:lnTo>
                  <a:lnTo>
                    <a:pt x="842" y="146"/>
                  </a:lnTo>
                  <a:lnTo>
                    <a:pt x="842" y="156"/>
                  </a:lnTo>
                  <a:lnTo>
                    <a:pt x="841" y="166"/>
                  </a:lnTo>
                  <a:lnTo>
                    <a:pt x="839" y="176"/>
                  </a:lnTo>
                  <a:lnTo>
                    <a:pt x="838" y="186"/>
                  </a:lnTo>
                  <a:lnTo>
                    <a:pt x="836" y="197"/>
                  </a:lnTo>
                  <a:lnTo>
                    <a:pt x="836" y="207"/>
                  </a:lnTo>
                  <a:lnTo>
                    <a:pt x="835" y="215"/>
                  </a:lnTo>
                  <a:lnTo>
                    <a:pt x="836" y="224"/>
                  </a:lnTo>
                  <a:lnTo>
                    <a:pt x="836" y="242"/>
                  </a:lnTo>
                  <a:lnTo>
                    <a:pt x="836" y="264"/>
                  </a:lnTo>
                  <a:lnTo>
                    <a:pt x="836" y="291"/>
                  </a:lnTo>
                  <a:lnTo>
                    <a:pt x="835" y="318"/>
                  </a:lnTo>
                  <a:lnTo>
                    <a:pt x="832" y="345"/>
                  </a:lnTo>
                  <a:lnTo>
                    <a:pt x="831" y="370"/>
                  </a:lnTo>
                  <a:lnTo>
                    <a:pt x="831" y="393"/>
                  </a:lnTo>
                  <a:lnTo>
                    <a:pt x="831" y="408"/>
                  </a:lnTo>
                  <a:lnTo>
                    <a:pt x="831" y="413"/>
                  </a:lnTo>
                  <a:lnTo>
                    <a:pt x="831" y="414"/>
                  </a:lnTo>
                  <a:lnTo>
                    <a:pt x="831" y="417"/>
                  </a:lnTo>
                  <a:lnTo>
                    <a:pt x="831" y="418"/>
                  </a:lnTo>
                  <a:lnTo>
                    <a:pt x="831" y="420"/>
                  </a:lnTo>
                  <a:lnTo>
                    <a:pt x="831" y="423"/>
                  </a:lnTo>
                  <a:lnTo>
                    <a:pt x="829" y="424"/>
                  </a:lnTo>
                  <a:lnTo>
                    <a:pt x="828" y="426"/>
                  </a:lnTo>
                  <a:lnTo>
                    <a:pt x="828" y="427"/>
                  </a:lnTo>
                  <a:lnTo>
                    <a:pt x="828" y="428"/>
                  </a:lnTo>
                  <a:lnTo>
                    <a:pt x="828" y="430"/>
                  </a:lnTo>
                  <a:lnTo>
                    <a:pt x="828" y="431"/>
                  </a:lnTo>
                  <a:lnTo>
                    <a:pt x="827" y="431"/>
                  </a:lnTo>
                  <a:lnTo>
                    <a:pt x="827" y="433"/>
                  </a:lnTo>
                  <a:lnTo>
                    <a:pt x="828" y="435"/>
                  </a:lnTo>
                  <a:lnTo>
                    <a:pt x="828" y="438"/>
                  </a:lnTo>
                  <a:lnTo>
                    <a:pt x="831" y="441"/>
                  </a:lnTo>
                  <a:lnTo>
                    <a:pt x="832" y="445"/>
                  </a:lnTo>
                  <a:lnTo>
                    <a:pt x="834" y="448"/>
                  </a:lnTo>
                  <a:lnTo>
                    <a:pt x="835" y="453"/>
                  </a:lnTo>
                  <a:lnTo>
                    <a:pt x="836" y="455"/>
                  </a:lnTo>
                  <a:lnTo>
                    <a:pt x="836" y="458"/>
                  </a:lnTo>
                  <a:lnTo>
                    <a:pt x="836" y="462"/>
                  </a:lnTo>
                  <a:lnTo>
                    <a:pt x="836" y="465"/>
                  </a:lnTo>
                  <a:lnTo>
                    <a:pt x="834" y="470"/>
                  </a:lnTo>
                  <a:lnTo>
                    <a:pt x="832" y="471"/>
                  </a:lnTo>
                  <a:lnTo>
                    <a:pt x="825" y="477"/>
                  </a:lnTo>
                  <a:lnTo>
                    <a:pt x="818" y="479"/>
                  </a:lnTo>
                  <a:lnTo>
                    <a:pt x="810" y="479"/>
                  </a:lnTo>
                  <a:lnTo>
                    <a:pt x="802" y="478"/>
                  </a:lnTo>
                  <a:lnTo>
                    <a:pt x="797" y="477"/>
                  </a:lnTo>
                  <a:lnTo>
                    <a:pt x="795" y="474"/>
                  </a:lnTo>
                  <a:lnTo>
                    <a:pt x="792" y="470"/>
                  </a:lnTo>
                  <a:lnTo>
                    <a:pt x="790" y="465"/>
                  </a:lnTo>
                  <a:lnTo>
                    <a:pt x="788" y="445"/>
                  </a:lnTo>
                  <a:lnTo>
                    <a:pt x="786" y="443"/>
                  </a:lnTo>
                  <a:lnTo>
                    <a:pt x="786" y="441"/>
                  </a:lnTo>
                  <a:lnTo>
                    <a:pt x="786" y="438"/>
                  </a:lnTo>
                  <a:lnTo>
                    <a:pt x="785" y="437"/>
                  </a:lnTo>
                  <a:lnTo>
                    <a:pt x="785" y="435"/>
                  </a:lnTo>
                  <a:lnTo>
                    <a:pt x="785" y="433"/>
                  </a:lnTo>
                  <a:lnTo>
                    <a:pt x="785" y="430"/>
                  </a:lnTo>
                  <a:lnTo>
                    <a:pt x="785" y="428"/>
                  </a:lnTo>
                  <a:lnTo>
                    <a:pt x="782" y="426"/>
                  </a:lnTo>
                  <a:lnTo>
                    <a:pt x="781" y="424"/>
                  </a:lnTo>
                  <a:lnTo>
                    <a:pt x="779" y="423"/>
                  </a:lnTo>
                  <a:lnTo>
                    <a:pt x="778" y="421"/>
                  </a:lnTo>
                  <a:lnTo>
                    <a:pt x="778" y="420"/>
                  </a:lnTo>
                  <a:lnTo>
                    <a:pt x="777" y="418"/>
                  </a:lnTo>
                  <a:lnTo>
                    <a:pt x="777" y="417"/>
                  </a:lnTo>
                  <a:lnTo>
                    <a:pt x="775" y="416"/>
                  </a:lnTo>
                  <a:lnTo>
                    <a:pt x="772" y="416"/>
                  </a:lnTo>
                  <a:lnTo>
                    <a:pt x="768" y="416"/>
                  </a:lnTo>
                  <a:lnTo>
                    <a:pt x="764" y="416"/>
                  </a:lnTo>
                  <a:lnTo>
                    <a:pt x="760" y="414"/>
                  </a:lnTo>
                  <a:lnTo>
                    <a:pt x="756" y="413"/>
                  </a:lnTo>
                  <a:lnTo>
                    <a:pt x="752" y="413"/>
                  </a:lnTo>
                  <a:lnTo>
                    <a:pt x="749" y="410"/>
                  </a:lnTo>
                  <a:lnTo>
                    <a:pt x="746" y="408"/>
                  </a:lnTo>
                  <a:lnTo>
                    <a:pt x="746" y="410"/>
                  </a:lnTo>
                  <a:lnTo>
                    <a:pt x="745" y="413"/>
                  </a:lnTo>
                  <a:lnTo>
                    <a:pt x="745" y="416"/>
                  </a:lnTo>
                  <a:lnTo>
                    <a:pt x="745" y="417"/>
                  </a:lnTo>
                  <a:lnTo>
                    <a:pt x="743" y="420"/>
                  </a:lnTo>
                  <a:lnTo>
                    <a:pt x="743" y="423"/>
                  </a:lnTo>
                  <a:lnTo>
                    <a:pt x="742" y="424"/>
                  </a:lnTo>
                  <a:lnTo>
                    <a:pt x="742" y="427"/>
                  </a:lnTo>
                  <a:lnTo>
                    <a:pt x="740" y="427"/>
                  </a:lnTo>
                  <a:lnTo>
                    <a:pt x="740" y="428"/>
                  </a:lnTo>
                  <a:lnTo>
                    <a:pt x="739" y="428"/>
                  </a:lnTo>
                  <a:lnTo>
                    <a:pt x="738" y="428"/>
                  </a:lnTo>
                  <a:lnTo>
                    <a:pt x="736" y="430"/>
                  </a:lnTo>
                  <a:lnTo>
                    <a:pt x="735" y="430"/>
                  </a:lnTo>
                  <a:lnTo>
                    <a:pt x="735" y="431"/>
                  </a:lnTo>
                  <a:lnTo>
                    <a:pt x="735" y="433"/>
                  </a:lnTo>
                  <a:lnTo>
                    <a:pt x="736" y="433"/>
                  </a:lnTo>
                  <a:lnTo>
                    <a:pt x="736" y="434"/>
                  </a:lnTo>
                  <a:lnTo>
                    <a:pt x="736" y="435"/>
                  </a:lnTo>
                  <a:lnTo>
                    <a:pt x="736" y="437"/>
                  </a:lnTo>
                  <a:lnTo>
                    <a:pt x="736" y="438"/>
                  </a:lnTo>
                  <a:lnTo>
                    <a:pt x="736" y="440"/>
                  </a:lnTo>
                  <a:lnTo>
                    <a:pt x="735" y="441"/>
                  </a:lnTo>
                  <a:lnTo>
                    <a:pt x="733" y="443"/>
                  </a:lnTo>
                  <a:lnTo>
                    <a:pt x="732" y="443"/>
                  </a:lnTo>
                  <a:lnTo>
                    <a:pt x="732" y="444"/>
                  </a:lnTo>
                  <a:lnTo>
                    <a:pt x="731" y="445"/>
                  </a:lnTo>
                  <a:lnTo>
                    <a:pt x="729" y="447"/>
                  </a:lnTo>
                  <a:lnTo>
                    <a:pt x="729" y="451"/>
                  </a:lnTo>
                  <a:lnTo>
                    <a:pt x="729" y="455"/>
                  </a:lnTo>
                  <a:lnTo>
                    <a:pt x="729" y="460"/>
                  </a:lnTo>
                  <a:lnTo>
                    <a:pt x="729" y="462"/>
                  </a:lnTo>
                  <a:lnTo>
                    <a:pt x="729" y="464"/>
                  </a:lnTo>
                  <a:lnTo>
                    <a:pt x="728" y="467"/>
                  </a:lnTo>
                  <a:lnTo>
                    <a:pt x="726" y="470"/>
                  </a:lnTo>
                  <a:lnTo>
                    <a:pt x="724" y="472"/>
                  </a:lnTo>
                  <a:lnTo>
                    <a:pt x="721" y="474"/>
                  </a:lnTo>
                  <a:lnTo>
                    <a:pt x="717" y="475"/>
                  </a:lnTo>
                  <a:lnTo>
                    <a:pt x="711" y="477"/>
                  </a:lnTo>
                  <a:lnTo>
                    <a:pt x="704" y="478"/>
                  </a:lnTo>
                  <a:lnTo>
                    <a:pt x="697" y="478"/>
                  </a:lnTo>
                  <a:lnTo>
                    <a:pt x="692" y="477"/>
                  </a:lnTo>
                  <a:lnTo>
                    <a:pt x="686" y="472"/>
                  </a:lnTo>
                  <a:lnTo>
                    <a:pt x="682" y="467"/>
                  </a:lnTo>
                  <a:lnTo>
                    <a:pt x="682" y="461"/>
                  </a:lnTo>
                  <a:lnTo>
                    <a:pt x="682" y="457"/>
                  </a:lnTo>
                  <a:lnTo>
                    <a:pt x="683" y="453"/>
                  </a:lnTo>
                  <a:lnTo>
                    <a:pt x="685" y="448"/>
                  </a:lnTo>
                  <a:lnTo>
                    <a:pt x="686" y="445"/>
                  </a:lnTo>
                  <a:lnTo>
                    <a:pt x="688" y="443"/>
                  </a:lnTo>
                  <a:lnTo>
                    <a:pt x="690" y="438"/>
                  </a:lnTo>
                  <a:lnTo>
                    <a:pt x="693" y="433"/>
                  </a:lnTo>
                  <a:lnTo>
                    <a:pt x="692" y="431"/>
                  </a:lnTo>
                  <a:lnTo>
                    <a:pt x="692" y="430"/>
                  </a:lnTo>
                  <a:lnTo>
                    <a:pt x="692" y="428"/>
                  </a:lnTo>
                  <a:lnTo>
                    <a:pt x="692" y="427"/>
                  </a:lnTo>
                  <a:lnTo>
                    <a:pt x="693" y="426"/>
                  </a:lnTo>
                  <a:lnTo>
                    <a:pt x="693" y="423"/>
                  </a:lnTo>
                  <a:lnTo>
                    <a:pt x="693" y="421"/>
                  </a:lnTo>
                  <a:lnTo>
                    <a:pt x="693" y="420"/>
                  </a:lnTo>
                  <a:lnTo>
                    <a:pt x="693" y="417"/>
                  </a:lnTo>
                  <a:lnTo>
                    <a:pt x="693" y="413"/>
                  </a:lnTo>
                  <a:lnTo>
                    <a:pt x="692" y="408"/>
                  </a:lnTo>
                  <a:lnTo>
                    <a:pt x="692" y="406"/>
                  </a:lnTo>
                  <a:lnTo>
                    <a:pt x="692" y="401"/>
                  </a:lnTo>
                  <a:lnTo>
                    <a:pt x="690" y="397"/>
                  </a:lnTo>
                  <a:lnTo>
                    <a:pt x="690" y="394"/>
                  </a:lnTo>
                  <a:lnTo>
                    <a:pt x="690" y="390"/>
                  </a:lnTo>
                  <a:lnTo>
                    <a:pt x="688" y="389"/>
                  </a:lnTo>
                  <a:lnTo>
                    <a:pt x="686" y="386"/>
                  </a:lnTo>
                  <a:lnTo>
                    <a:pt x="685" y="383"/>
                  </a:lnTo>
                  <a:lnTo>
                    <a:pt x="685" y="380"/>
                  </a:lnTo>
                  <a:lnTo>
                    <a:pt x="683" y="377"/>
                  </a:lnTo>
                  <a:lnTo>
                    <a:pt x="683" y="373"/>
                  </a:lnTo>
                  <a:lnTo>
                    <a:pt x="682" y="369"/>
                  </a:lnTo>
                  <a:lnTo>
                    <a:pt x="682" y="363"/>
                  </a:lnTo>
                  <a:lnTo>
                    <a:pt x="681" y="357"/>
                  </a:lnTo>
                  <a:lnTo>
                    <a:pt x="679" y="350"/>
                  </a:lnTo>
                  <a:lnTo>
                    <a:pt x="679" y="343"/>
                  </a:lnTo>
                  <a:lnTo>
                    <a:pt x="678" y="336"/>
                  </a:lnTo>
                  <a:lnTo>
                    <a:pt x="678" y="329"/>
                  </a:lnTo>
                  <a:lnTo>
                    <a:pt x="676" y="323"/>
                  </a:lnTo>
                  <a:lnTo>
                    <a:pt x="675" y="318"/>
                  </a:lnTo>
                  <a:lnTo>
                    <a:pt x="675" y="313"/>
                  </a:lnTo>
                  <a:lnTo>
                    <a:pt x="668" y="247"/>
                  </a:lnTo>
                  <a:lnTo>
                    <a:pt x="667" y="254"/>
                  </a:lnTo>
                  <a:lnTo>
                    <a:pt x="667" y="261"/>
                  </a:lnTo>
                  <a:lnTo>
                    <a:pt x="665" y="266"/>
                  </a:lnTo>
                  <a:lnTo>
                    <a:pt x="665" y="274"/>
                  </a:lnTo>
                  <a:lnTo>
                    <a:pt x="665" y="281"/>
                  </a:lnTo>
                  <a:lnTo>
                    <a:pt x="667" y="288"/>
                  </a:lnTo>
                  <a:lnTo>
                    <a:pt x="667" y="295"/>
                  </a:lnTo>
                  <a:lnTo>
                    <a:pt x="667" y="302"/>
                  </a:lnTo>
                  <a:lnTo>
                    <a:pt x="668" y="309"/>
                  </a:lnTo>
                  <a:lnTo>
                    <a:pt x="668" y="318"/>
                  </a:lnTo>
                  <a:lnTo>
                    <a:pt x="668" y="323"/>
                  </a:lnTo>
                  <a:lnTo>
                    <a:pt x="668" y="330"/>
                  </a:lnTo>
                  <a:lnTo>
                    <a:pt x="668" y="337"/>
                  </a:lnTo>
                  <a:lnTo>
                    <a:pt x="669" y="343"/>
                  </a:lnTo>
                  <a:lnTo>
                    <a:pt x="669" y="349"/>
                  </a:lnTo>
                  <a:lnTo>
                    <a:pt x="671" y="355"/>
                  </a:lnTo>
                  <a:lnTo>
                    <a:pt x="671" y="356"/>
                  </a:lnTo>
                  <a:lnTo>
                    <a:pt x="669" y="356"/>
                  </a:lnTo>
                  <a:lnTo>
                    <a:pt x="669" y="357"/>
                  </a:lnTo>
                  <a:lnTo>
                    <a:pt x="669" y="359"/>
                  </a:lnTo>
                  <a:lnTo>
                    <a:pt x="668" y="359"/>
                  </a:lnTo>
                  <a:lnTo>
                    <a:pt x="668" y="360"/>
                  </a:lnTo>
                  <a:lnTo>
                    <a:pt x="667" y="362"/>
                  </a:lnTo>
                  <a:lnTo>
                    <a:pt x="667" y="363"/>
                  </a:lnTo>
                  <a:lnTo>
                    <a:pt x="668" y="366"/>
                  </a:lnTo>
                  <a:lnTo>
                    <a:pt x="668" y="367"/>
                  </a:lnTo>
                  <a:lnTo>
                    <a:pt x="668" y="369"/>
                  </a:lnTo>
                  <a:lnTo>
                    <a:pt x="668" y="370"/>
                  </a:lnTo>
                  <a:lnTo>
                    <a:pt x="668" y="372"/>
                  </a:lnTo>
                  <a:lnTo>
                    <a:pt x="668" y="373"/>
                  </a:lnTo>
                  <a:lnTo>
                    <a:pt x="668" y="374"/>
                  </a:lnTo>
                  <a:lnTo>
                    <a:pt x="668" y="384"/>
                  </a:lnTo>
                  <a:lnTo>
                    <a:pt x="651" y="394"/>
                  </a:lnTo>
                  <a:lnTo>
                    <a:pt x="647" y="399"/>
                  </a:lnTo>
                  <a:lnTo>
                    <a:pt x="644" y="401"/>
                  </a:lnTo>
                  <a:lnTo>
                    <a:pt x="640" y="406"/>
                  </a:lnTo>
                  <a:lnTo>
                    <a:pt x="636" y="408"/>
                  </a:lnTo>
                  <a:lnTo>
                    <a:pt x="632" y="411"/>
                  </a:lnTo>
                  <a:lnTo>
                    <a:pt x="628" y="414"/>
                  </a:lnTo>
                  <a:lnTo>
                    <a:pt x="624" y="416"/>
                  </a:lnTo>
                  <a:lnTo>
                    <a:pt x="618" y="416"/>
                  </a:lnTo>
                  <a:lnTo>
                    <a:pt x="615" y="416"/>
                  </a:lnTo>
                  <a:lnTo>
                    <a:pt x="611" y="416"/>
                  </a:lnTo>
                  <a:lnTo>
                    <a:pt x="608" y="414"/>
                  </a:lnTo>
                  <a:lnTo>
                    <a:pt x="605" y="414"/>
                  </a:lnTo>
                  <a:lnTo>
                    <a:pt x="603" y="413"/>
                  </a:lnTo>
                  <a:lnTo>
                    <a:pt x="600" y="411"/>
                  </a:lnTo>
                  <a:lnTo>
                    <a:pt x="599" y="408"/>
                  </a:lnTo>
                  <a:lnTo>
                    <a:pt x="597" y="406"/>
                  </a:lnTo>
                  <a:lnTo>
                    <a:pt x="597" y="401"/>
                  </a:lnTo>
                  <a:lnTo>
                    <a:pt x="599" y="397"/>
                  </a:lnTo>
                  <a:lnTo>
                    <a:pt x="601" y="393"/>
                  </a:lnTo>
                  <a:lnTo>
                    <a:pt x="605" y="389"/>
                  </a:lnTo>
                  <a:lnTo>
                    <a:pt x="610" y="384"/>
                  </a:lnTo>
                  <a:lnTo>
                    <a:pt x="612" y="379"/>
                  </a:lnTo>
                  <a:lnTo>
                    <a:pt x="617" y="374"/>
                  </a:lnTo>
                  <a:lnTo>
                    <a:pt x="619" y="370"/>
                  </a:lnTo>
                  <a:lnTo>
                    <a:pt x="619" y="369"/>
                  </a:lnTo>
                  <a:lnTo>
                    <a:pt x="619" y="367"/>
                  </a:lnTo>
                  <a:lnTo>
                    <a:pt x="619" y="366"/>
                  </a:lnTo>
                  <a:lnTo>
                    <a:pt x="618" y="364"/>
                  </a:lnTo>
                  <a:lnTo>
                    <a:pt x="618" y="363"/>
                  </a:lnTo>
                  <a:lnTo>
                    <a:pt x="617" y="360"/>
                  </a:lnTo>
                  <a:lnTo>
                    <a:pt x="617" y="359"/>
                  </a:lnTo>
                  <a:lnTo>
                    <a:pt x="617" y="356"/>
                  </a:lnTo>
                  <a:lnTo>
                    <a:pt x="618" y="355"/>
                  </a:lnTo>
                  <a:lnTo>
                    <a:pt x="618" y="353"/>
                  </a:lnTo>
                  <a:lnTo>
                    <a:pt x="618" y="350"/>
                  </a:lnTo>
                  <a:lnTo>
                    <a:pt x="619" y="349"/>
                  </a:lnTo>
                  <a:lnTo>
                    <a:pt x="619" y="346"/>
                  </a:lnTo>
                  <a:lnTo>
                    <a:pt x="619" y="343"/>
                  </a:lnTo>
                  <a:lnTo>
                    <a:pt x="621" y="339"/>
                  </a:lnTo>
                  <a:lnTo>
                    <a:pt x="621" y="335"/>
                  </a:lnTo>
                  <a:lnTo>
                    <a:pt x="619" y="329"/>
                  </a:lnTo>
                  <a:lnTo>
                    <a:pt x="619" y="323"/>
                  </a:lnTo>
                  <a:lnTo>
                    <a:pt x="618" y="318"/>
                  </a:lnTo>
                  <a:lnTo>
                    <a:pt x="618" y="311"/>
                  </a:lnTo>
                  <a:lnTo>
                    <a:pt x="617" y="305"/>
                  </a:lnTo>
                  <a:lnTo>
                    <a:pt x="618" y="299"/>
                  </a:lnTo>
                  <a:lnTo>
                    <a:pt x="618" y="295"/>
                  </a:lnTo>
                  <a:lnTo>
                    <a:pt x="617" y="292"/>
                  </a:lnTo>
                  <a:lnTo>
                    <a:pt x="615" y="289"/>
                  </a:lnTo>
                  <a:lnTo>
                    <a:pt x="614" y="286"/>
                  </a:lnTo>
                  <a:lnTo>
                    <a:pt x="612" y="282"/>
                  </a:lnTo>
                  <a:lnTo>
                    <a:pt x="612" y="279"/>
                  </a:lnTo>
                  <a:lnTo>
                    <a:pt x="611" y="276"/>
                  </a:lnTo>
                  <a:lnTo>
                    <a:pt x="610" y="274"/>
                  </a:lnTo>
                  <a:lnTo>
                    <a:pt x="607" y="271"/>
                  </a:lnTo>
                  <a:lnTo>
                    <a:pt x="604" y="272"/>
                  </a:lnTo>
                  <a:lnTo>
                    <a:pt x="601" y="275"/>
                  </a:lnTo>
                  <a:lnTo>
                    <a:pt x="599" y="276"/>
                  </a:lnTo>
                  <a:lnTo>
                    <a:pt x="594" y="278"/>
                  </a:lnTo>
                  <a:lnTo>
                    <a:pt x="592" y="279"/>
                  </a:lnTo>
                  <a:lnTo>
                    <a:pt x="587" y="281"/>
                  </a:lnTo>
                  <a:lnTo>
                    <a:pt x="585" y="282"/>
                  </a:lnTo>
                  <a:lnTo>
                    <a:pt x="582" y="282"/>
                  </a:lnTo>
                  <a:lnTo>
                    <a:pt x="580" y="288"/>
                  </a:lnTo>
                  <a:lnTo>
                    <a:pt x="579" y="296"/>
                  </a:lnTo>
                  <a:lnTo>
                    <a:pt x="576" y="309"/>
                  </a:lnTo>
                  <a:lnTo>
                    <a:pt x="573" y="322"/>
                  </a:lnTo>
                  <a:lnTo>
                    <a:pt x="572" y="336"/>
                  </a:lnTo>
                  <a:lnTo>
                    <a:pt x="569" y="349"/>
                  </a:lnTo>
                  <a:lnTo>
                    <a:pt x="567" y="359"/>
                  </a:lnTo>
                  <a:lnTo>
                    <a:pt x="567" y="364"/>
                  </a:lnTo>
                  <a:lnTo>
                    <a:pt x="567" y="376"/>
                  </a:lnTo>
                  <a:lnTo>
                    <a:pt x="568" y="384"/>
                  </a:lnTo>
                  <a:lnTo>
                    <a:pt x="569" y="390"/>
                  </a:lnTo>
                  <a:lnTo>
                    <a:pt x="571" y="393"/>
                  </a:lnTo>
                  <a:lnTo>
                    <a:pt x="573" y="397"/>
                  </a:lnTo>
                  <a:lnTo>
                    <a:pt x="578" y="400"/>
                  </a:lnTo>
                  <a:lnTo>
                    <a:pt x="583" y="407"/>
                  </a:lnTo>
                  <a:lnTo>
                    <a:pt x="589" y="416"/>
                  </a:lnTo>
                  <a:lnTo>
                    <a:pt x="594" y="418"/>
                  </a:lnTo>
                  <a:lnTo>
                    <a:pt x="599" y="421"/>
                  </a:lnTo>
                  <a:lnTo>
                    <a:pt x="603" y="423"/>
                  </a:lnTo>
                  <a:lnTo>
                    <a:pt x="607" y="424"/>
                  </a:lnTo>
                  <a:lnTo>
                    <a:pt x="611" y="426"/>
                  </a:lnTo>
                  <a:lnTo>
                    <a:pt x="614" y="428"/>
                  </a:lnTo>
                  <a:lnTo>
                    <a:pt x="615" y="430"/>
                  </a:lnTo>
                  <a:lnTo>
                    <a:pt x="617" y="434"/>
                  </a:lnTo>
                  <a:lnTo>
                    <a:pt x="614" y="435"/>
                  </a:lnTo>
                  <a:lnTo>
                    <a:pt x="608" y="437"/>
                  </a:lnTo>
                  <a:lnTo>
                    <a:pt x="601" y="438"/>
                  </a:lnTo>
                  <a:lnTo>
                    <a:pt x="594" y="438"/>
                  </a:lnTo>
                  <a:lnTo>
                    <a:pt x="586" y="438"/>
                  </a:lnTo>
                  <a:lnTo>
                    <a:pt x="579" y="438"/>
                  </a:lnTo>
                  <a:lnTo>
                    <a:pt x="573" y="437"/>
                  </a:lnTo>
                  <a:lnTo>
                    <a:pt x="571" y="437"/>
                  </a:lnTo>
                  <a:lnTo>
                    <a:pt x="572" y="440"/>
                  </a:lnTo>
                  <a:lnTo>
                    <a:pt x="573" y="443"/>
                  </a:lnTo>
                  <a:lnTo>
                    <a:pt x="576" y="447"/>
                  </a:lnTo>
                  <a:lnTo>
                    <a:pt x="578" y="450"/>
                  </a:lnTo>
                  <a:lnTo>
                    <a:pt x="580" y="453"/>
                  </a:lnTo>
                  <a:lnTo>
                    <a:pt x="582" y="455"/>
                  </a:lnTo>
                  <a:lnTo>
                    <a:pt x="582" y="458"/>
                  </a:lnTo>
                  <a:lnTo>
                    <a:pt x="582" y="461"/>
                  </a:lnTo>
                  <a:lnTo>
                    <a:pt x="582" y="462"/>
                  </a:lnTo>
                  <a:lnTo>
                    <a:pt x="582" y="464"/>
                  </a:lnTo>
                  <a:lnTo>
                    <a:pt x="580" y="465"/>
                  </a:lnTo>
                  <a:lnTo>
                    <a:pt x="579" y="465"/>
                  </a:lnTo>
                  <a:lnTo>
                    <a:pt x="578" y="465"/>
                  </a:lnTo>
                  <a:lnTo>
                    <a:pt x="575" y="465"/>
                  </a:lnTo>
                  <a:lnTo>
                    <a:pt x="568" y="465"/>
                  </a:lnTo>
                  <a:lnTo>
                    <a:pt x="562" y="464"/>
                  </a:lnTo>
                  <a:lnTo>
                    <a:pt x="555" y="464"/>
                  </a:lnTo>
                  <a:lnTo>
                    <a:pt x="548" y="462"/>
                  </a:lnTo>
                  <a:lnTo>
                    <a:pt x="541" y="460"/>
                  </a:lnTo>
                  <a:lnTo>
                    <a:pt x="536" y="458"/>
                  </a:lnTo>
                  <a:lnTo>
                    <a:pt x="533" y="455"/>
                  </a:lnTo>
                  <a:lnTo>
                    <a:pt x="530" y="453"/>
                  </a:lnTo>
                  <a:lnTo>
                    <a:pt x="528" y="448"/>
                  </a:lnTo>
                  <a:lnTo>
                    <a:pt x="526" y="444"/>
                  </a:lnTo>
                  <a:lnTo>
                    <a:pt x="525" y="441"/>
                  </a:lnTo>
                  <a:lnTo>
                    <a:pt x="523" y="437"/>
                  </a:lnTo>
                  <a:lnTo>
                    <a:pt x="522" y="434"/>
                  </a:lnTo>
                  <a:lnTo>
                    <a:pt x="522" y="431"/>
                  </a:lnTo>
                  <a:lnTo>
                    <a:pt x="521" y="430"/>
                  </a:lnTo>
                  <a:lnTo>
                    <a:pt x="518" y="426"/>
                  </a:lnTo>
                  <a:lnTo>
                    <a:pt x="514" y="423"/>
                  </a:lnTo>
                  <a:lnTo>
                    <a:pt x="511" y="420"/>
                  </a:lnTo>
                  <a:lnTo>
                    <a:pt x="508" y="417"/>
                  </a:lnTo>
                  <a:lnTo>
                    <a:pt x="507" y="414"/>
                  </a:lnTo>
                  <a:lnTo>
                    <a:pt x="507" y="411"/>
                  </a:lnTo>
                  <a:lnTo>
                    <a:pt x="507" y="407"/>
                  </a:lnTo>
                  <a:lnTo>
                    <a:pt x="508" y="403"/>
                  </a:lnTo>
                  <a:lnTo>
                    <a:pt x="507" y="401"/>
                  </a:lnTo>
                  <a:lnTo>
                    <a:pt x="504" y="401"/>
                  </a:lnTo>
                  <a:lnTo>
                    <a:pt x="501" y="400"/>
                  </a:lnTo>
                  <a:lnTo>
                    <a:pt x="498" y="399"/>
                  </a:lnTo>
                  <a:lnTo>
                    <a:pt x="494" y="396"/>
                  </a:lnTo>
                  <a:lnTo>
                    <a:pt x="491" y="394"/>
                  </a:lnTo>
                  <a:lnTo>
                    <a:pt x="490" y="393"/>
                  </a:lnTo>
                  <a:lnTo>
                    <a:pt x="487" y="391"/>
                  </a:lnTo>
                  <a:lnTo>
                    <a:pt x="482" y="391"/>
                  </a:lnTo>
                  <a:lnTo>
                    <a:pt x="476" y="391"/>
                  </a:lnTo>
                  <a:lnTo>
                    <a:pt x="472" y="391"/>
                  </a:lnTo>
                  <a:lnTo>
                    <a:pt x="466" y="391"/>
                  </a:lnTo>
                  <a:lnTo>
                    <a:pt x="462" y="390"/>
                  </a:lnTo>
                  <a:lnTo>
                    <a:pt x="459" y="389"/>
                  </a:lnTo>
                  <a:lnTo>
                    <a:pt x="455" y="387"/>
                  </a:lnTo>
                  <a:lnTo>
                    <a:pt x="451" y="384"/>
                  </a:lnTo>
                  <a:lnTo>
                    <a:pt x="451" y="382"/>
                  </a:lnTo>
                  <a:lnTo>
                    <a:pt x="451" y="377"/>
                  </a:lnTo>
                  <a:lnTo>
                    <a:pt x="451" y="374"/>
                  </a:lnTo>
                  <a:lnTo>
                    <a:pt x="452" y="370"/>
                  </a:lnTo>
                  <a:lnTo>
                    <a:pt x="452" y="366"/>
                  </a:lnTo>
                  <a:lnTo>
                    <a:pt x="452" y="363"/>
                  </a:lnTo>
                  <a:lnTo>
                    <a:pt x="454" y="360"/>
                  </a:lnTo>
                  <a:lnTo>
                    <a:pt x="455" y="359"/>
                  </a:lnTo>
                  <a:lnTo>
                    <a:pt x="451" y="360"/>
                  </a:lnTo>
                  <a:lnTo>
                    <a:pt x="448" y="362"/>
                  </a:lnTo>
                  <a:lnTo>
                    <a:pt x="448" y="366"/>
                  </a:lnTo>
                  <a:lnTo>
                    <a:pt x="447" y="369"/>
                  </a:lnTo>
                  <a:lnTo>
                    <a:pt x="447" y="373"/>
                  </a:lnTo>
                  <a:lnTo>
                    <a:pt x="447" y="377"/>
                  </a:lnTo>
                  <a:lnTo>
                    <a:pt x="446" y="380"/>
                  </a:lnTo>
                  <a:lnTo>
                    <a:pt x="443" y="382"/>
                  </a:lnTo>
                  <a:lnTo>
                    <a:pt x="444" y="384"/>
                  </a:lnTo>
                  <a:lnTo>
                    <a:pt x="447" y="389"/>
                  </a:lnTo>
                  <a:lnTo>
                    <a:pt x="450" y="393"/>
                  </a:lnTo>
                  <a:lnTo>
                    <a:pt x="452" y="396"/>
                  </a:lnTo>
                  <a:lnTo>
                    <a:pt x="454" y="400"/>
                  </a:lnTo>
                  <a:lnTo>
                    <a:pt x="455" y="404"/>
                  </a:lnTo>
                  <a:lnTo>
                    <a:pt x="457" y="408"/>
                  </a:lnTo>
                  <a:lnTo>
                    <a:pt x="455" y="411"/>
                  </a:lnTo>
                  <a:lnTo>
                    <a:pt x="457" y="414"/>
                  </a:lnTo>
                  <a:lnTo>
                    <a:pt x="457" y="416"/>
                  </a:lnTo>
                  <a:lnTo>
                    <a:pt x="457" y="417"/>
                  </a:lnTo>
                  <a:lnTo>
                    <a:pt x="457" y="420"/>
                  </a:lnTo>
                  <a:lnTo>
                    <a:pt x="455" y="421"/>
                  </a:lnTo>
                  <a:lnTo>
                    <a:pt x="455" y="423"/>
                  </a:lnTo>
                  <a:lnTo>
                    <a:pt x="452" y="424"/>
                  </a:lnTo>
                  <a:lnTo>
                    <a:pt x="451" y="426"/>
                  </a:lnTo>
                  <a:lnTo>
                    <a:pt x="452" y="426"/>
                  </a:lnTo>
                  <a:lnTo>
                    <a:pt x="454" y="427"/>
                  </a:lnTo>
                  <a:lnTo>
                    <a:pt x="455" y="428"/>
                  </a:lnTo>
                  <a:lnTo>
                    <a:pt x="457" y="428"/>
                  </a:lnTo>
                  <a:lnTo>
                    <a:pt x="458" y="430"/>
                  </a:lnTo>
                  <a:lnTo>
                    <a:pt x="459" y="431"/>
                  </a:lnTo>
                  <a:lnTo>
                    <a:pt x="459" y="433"/>
                  </a:lnTo>
                  <a:lnTo>
                    <a:pt x="461" y="434"/>
                  </a:lnTo>
                  <a:lnTo>
                    <a:pt x="461" y="435"/>
                  </a:lnTo>
                  <a:lnTo>
                    <a:pt x="461" y="437"/>
                  </a:lnTo>
                  <a:lnTo>
                    <a:pt x="462" y="438"/>
                  </a:lnTo>
                  <a:lnTo>
                    <a:pt x="462" y="440"/>
                  </a:lnTo>
                  <a:lnTo>
                    <a:pt x="462" y="443"/>
                  </a:lnTo>
                  <a:lnTo>
                    <a:pt x="462" y="444"/>
                  </a:lnTo>
                  <a:lnTo>
                    <a:pt x="462" y="445"/>
                  </a:lnTo>
                  <a:lnTo>
                    <a:pt x="462" y="447"/>
                  </a:lnTo>
                  <a:lnTo>
                    <a:pt x="457" y="450"/>
                  </a:lnTo>
                  <a:lnTo>
                    <a:pt x="450" y="453"/>
                  </a:lnTo>
                  <a:lnTo>
                    <a:pt x="441" y="454"/>
                  </a:lnTo>
                  <a:lnTo>
                    <a:pt x="432" y="455"/>
                  </a:lnTo>
                  <a:lnTo>
                    <a:pt x="420" y="454"/>
                  </a:lnTo>
                  <a:lnTo>
                    <a:pt x="411" y="453"/>
                  </a:lnTo>
                  <a:lnTo>
                    <a:pt x="402" y="451"/>
                  </a:lnTo>
                  <a:lnTo>
                    <a:pt x="397" y="448"/>
                  </a:lnTo>
                  <a:lnTo>
                    <a:pt x="394" y="447"/>
                  </a:lnTo>
                  <a:lnTo>
                    <a:pt x="390" y="445"/>
                  </a:lnTo>
                  <a:lnTo>
                    <a:pt x="387" y="444"/>
                  </a:lnTo>
                  <a:lnTo>
                    <a:pt x="383" y="441"/>
                  </a:lnTo>
                  <a:lnTo>
                    <a:pt x="379" y="440"/>
                  </a:lnTo>
                  <a:lnTo>
                    <a:pt x="375" y="437"/>
                  </a:lnTo>
                  <a:lnTo>
                    <a:pt x="370" y="437"/>
                  </a:lnTo>
                  <a:lnTo>
                    <a:pt x="366" y="437"/>
                  </a:lnTo>
                  <a:lnTo>
                    <a:pt x="368" y="448"/>
                  </a:lnTo>
                  <a:lnTo>
                    <a:pt x="362" y="448"/>
                  </a:lnTo>
                  <a:lnTo>
                    <a:pt x="357" y="448"/>
                  </a:lnTo>
                  <a:lnTo>
                    <a:pt x="352" y="448"/>
                  </a:lnTo>
                  <a:lnTo>
                    <a:pt x="347" y="448"/>
                  </a:lnTo>
                  <a:lnTo>
                    <a:pt x="341" y="447"/>
                  </a:lnTo>
                  <a:lnTo>
                    <a:pt x="337" y="445"/>
                  </a:lnTo>
                  <a:lnTo>
                    <a:pt x="333" y="444"/>
                  </a:lnTo>
                  <a:lnTo>
                    <a:pt x="330" y="440"/>
                  </a:lnTo>
                  <a:lnTo>
                    <a:pt x="330" y="426"/>
                  </a:lnTo>
                  <a:lnTo>
                    <a:pt x="329" y="424"/>
                  </a:lnTo>
                  <a:lnTo>
                    <a:pt x="327" y="423"/>
                  </a:lnTo>
                  <a:lnTo>
                    <a:pt x="326" y="421"/>
                  </a:lnTo>
                  <a:lnTo>
                    <a:pt x="326" y="418"/>
                  </a:lnTo>
                  <a:lnTo>
                    <a:pt x="326" y="417"/>
                  </a:lnTo>
                  <a:lnTo>
                    <a:pt x="326" y="414"/>
                  </a:lnTo>
                  <a:lnTo>
                    <a:pt x="326" y="411"/>
                  </a:lnTo>
                  <a:lnTo>
                    <a:pt x="327" y="407"/>
                  </a:lnTo>
                  <a:lnTo>
                    <a:pt x="329" y="403"/>
                  </a:lnTo>
                  <a:lnTo>
                    <a:pt x="330" y="397"/>
                  </a:lnTo>
                  <a:lnTo>
                    <a:pt x="333" y="391"/>
                  </a:lnTo>
                  <a:lnTo>
                    <a:pt x="334" y="384"/>
                  </a:lnTo>
                  <a:lnTo>
                    <a:pt x="337" y="377"/>
                  </a:lnTo>
                  <a:lnTo>
                    <a:pt x="338" y="372"/>
                  </a:lnTo>
                  <a:lnTo>
                    <a:pt x="340" y="366"/>
                  </a:lnTo>
                  <a:lnTo>
                    <a:pt x="341" y="363"/>
                  </a:lnTo>
                  <a:lnTo>
                    <a:pt x="341" y="349"/>
                  </a:lnTo>
                  <a:lnTo>
                    <a:pt x="340" y="336"/>
                  </a:lnTo>
                  <a:lnTo>
                    <a:pt x="338" y="322"/>
                  </a:lnTo>
                  <a:lnTo>
                    <a:pt x="337" y="308"/>
                  </a:lnTo>
                  <a:lnTo>
                    <a:pt x="336" y="295"/>
                  </a:lnTo>
                  <a:lnTo>
                    <a:pt x="336" y="281"/>
                  </a:lnTo>
                  <a:lnTo>
                    <a:pt x="336" y="268"/>
                  </a:lnTo>
                  <a:lnTo>
                    <a:pt x="337" y="254"/>
                  </a:lnTo>
                  <a:lnTo>
                    <a:pt x="331" y="211"/>
                  </a:lnTo>
                  <a:lnTo>
                    <a:pt x="330" y="215"/>
                  </a:lnTo>
                  <a:lnTo>
                    <a:pt x="330" y="221"/>
                  </a:lnTo>
                  <a:lnTo>
                    <a:pt x="329" y="228"/>
                  </a:lnTo>
                  <a:lnTo>
                    <a:pt x="329" y="234"/>
                  </a:lnTo>
                  <a:lnTo>
                    <a:pt x="327" y="241"/>
                  </a:lnTo>
                  <a:lnTo>
                    <a:pt x="326" y="247"/>
                  </a:lnTo>
                  <a:lnTo>
                    <a:pt x="325" y="252"/>
                  </a:lnTo>
                  <a:lnTo>
                    <a:pt x="322" y="255"/>
                  </a:lnTo>
                  <a:lnTo>
                    <a:pt x="320" y="269"/>
                  </a:lnTo>
                  <a:lnTo>
                    <a:pt x="318" y="292"/>
                  </a:lnTo>
                  <a:lnTo>
                    <a:pt x="318" y="320"/>
                  </a:lnTo>
                  <a:lnTo>
                    <a:pt x="316" y="350"/>
                  </a:lnTo>
                  <a:lnTo>
                    <a:pt x="315" y="380"/>
                  </a:lnTo>
                  <a:lnTo>
                    <a:pt x="313" y="407"/>
                  </a:lnTo>
                  <a:lnTo>
                    <a:pt x="313" y="427"/>
                  </a:lnTo>
                  <a:lnTo>
                    <a:pt x="312" y="438"/>
                  </a:lnTo>
                  <a:lnTo>
                    <a:pt x="318" y="453"/>
                  </a:lnTo>
                  <a:lnTo>
                    <a:pt x="338" y="470"/>
                  </a:lnTo>
                  <a:lnTo>
                    <a:pt x="340" y="471"/>
                  </a:lnTo>
                  <a:lnTo>
                    <a:pt x="340" y="472"/>
                  </a:lnTo>
                  <a:lnTo>
                    <a:pt x="341" y="475"/>
                  </a:lnTo>
                  <a:lnTo>
                    <a:pt x="341" y="477"/>
                  </a:lnTo>
                  <a:lnTo>
                    <a:pt x="341" y="478"/>
                  </a:lnTo>
                  <a:lnTo>
                    <a:pt x="341" y="481"/>
                  </a:lnTo>
                  <a:lnTo>
                    <a:pt x="341" y="482"/>
                  </a:lnTo>
                  <a:lnTo>
                    <a:pt x="341" y="484"/>
                  </a:lnTo>
                  <a:lnTo>
                    <a:pt x="337" y="487"/>
                  </a:lnTo>
                  <a:lnTo>
                    <a:pt x="334" y="488"/>
                  </a:lnTo>
                  <a:lnTo>
                    <a:pt x="331" y="489"/>
                  </a:lnTo>
                  <a:lnTo>
                    <a:pt x="329" y="489"/>
                  </a:lnTo>
                  <a:lnTo>
                    <a:pt x="325" y="489"/>
                  </a:lnTo>
                  <a:lnTo>
                    <a:pt x="320" y="489"/>
                  </a:lnTo>
                  <a:lnTo>
                    <a:pt x="315" y="488"/>
                  </a:lnTo>
                  <a:lnTo>
                    <a:pt x="309" y="488"/>
                  </a:lnTo>
                  <a:lnTo>
                    <a:pt x="304" y="487"/>
                  </a:lnTo>
                  <a:lnTo>
                    <a:pt x="298" y="485"/>
                  </a:lnTo>
                  <a:lnTo>
                    <a:pt x="294" y="482"/>
                  </a:lnTo>
                  <a:lnTo>
                    <a:pt x="290" y="481"/>
                  </a:lnTo>
                  <a:lnTo>
                    <a:pt x="286" y="479"/>
                  </a:lnTo>
                  <a:lnTo>
                    <a:pt x="281" y="477"/>
                  </a:lnTo>
                  <a:lnTo>
                    <a:pt x="279" y="474"/>
                  </a:lnTo>
                  <a:lnTo>
                    <a:pt x="276" y="471"/>
                  </a:lnTo>
                  <a:lnTo>
                    <a:pt x="273" y="461"/>
                  </a:lnTo>
                  <a:lnTo>
                    <a:pt x="272" y="462"/>
                  </a:lnTo>
                  <a:lnTo>
                    <a:pt x="270" y="462"/>
                  </a:lnTo>
                  <a:lnTo>
                    <a:pt x="270" y="464"/>
                  </a:lnTo>
                  <a:lnTo>
                    <a:pt x="269" y="464"/>
                  </a:lnTo>
                  <a:lnTo>
                    <a:pt x="268" y="462"/>
                  </a:lnTo>
                  <a:lnTo>
                    <a:pt x="266" y="461"/>
                  </a:lnTo>
                  <a:lnTo>
                    <a:pt x="265" y="461"/>
                  </a:lnTo>
                  <a:lnTo>
                    <a:pt x="263" y="460"/>
                  </a:lnTo>
                  <a:lnTo>
                    <a:pt x="262" y="460"/>
                  </a:lnTo>
                  <a:lnTo>
                    <a:pt x="262" y="458"/>
                  </a:lnTo>
                  <a:lnTo>
                    <a:pt x="261" y="457"/>
                  </a:lnTo>
                  <a:lnTo>
                    <a:pt x="261" y="444"/>
                  </a:lnTo>
                  <a:lnTo>
                    <a:pt x="259" y="444"/>
                  </a:lnTo>
                  <a:lnTo>
                    <a:pt x="256" y="444"/>
                  </a:lnTo>
                  <a:lnTo>
                    <a:pt x="254" y="443"/>
                  </a:lnTo>
                  <a:lnTo>
                    <a:pt x="251" y="443"/>
                  </a:lnTo>
                  <a:lnTo>
                    <a:pt x="248" y="441"/>
                  </a:lnTo>
                  <a:lnTo>
                    <a:pt x="245" y="440"/>
                  </a:lnTo>
                  <a:lnTo>
                    <a:pt x="244" y="437"/>
                  </a:lnTo>
                  <a:lnTo>
                    <a:pt x="242" y="435"/>
                  </a:lnTo>
                  <a:lnTo>
                    <a:pt x="241" y="346"/>
                  </a:lnTo>
                  <a:lnTo>
                    <a:pt x="240" y="347"/>
                  </a:lnTo>
                  <a:lnTo>
                    <a:pt x="238" y="349"/>
                  </a:lnTo>
                  <a:lnTo>
                    <a:pt x="237" y="349"/>
                  </a:lnTo>
                  <a:lnTo>
                    <a:pt x="237" y="350"/>
                  </a:lnTo>
                  <a:lnTo>
                    <a:pt x="237" y="352"/>
                  </a:lnTo>
                  <a:lnTo>
                    <a:pt x="236" y="353"/>
                  </a:lnTo>
                  <a:lnTo>
                    <a:pt x="234" y="355"/>
                  </a:lnTo>
                  <a:lnTo>
                    <a:pt x="231" y="355"/>
                  </a:lnTo>
                  <a:lnTo>
                    <a:pt x="229" y="355"/>
                  </a:lnTo>
                  <a:lnTo>
                    <a:pt x="227" y="355"/>
                  </a:lnTo>
                  <a:lnTo>
                    <a:pt x="224" y="356"/>
                  </a:lnTo>
                  <a:lnTo>
                    <a:pt x="223" y="356"/>
                  </a:lnTo>
                  <a:lnTo>
                    <a:pt x="220" y="357"/>
                  </a:lnTo>
                  <a:lnTo>
                    <a:pt x="219" y="359"/>
                  </a:lnTo>
                  <a:lnTo>
                    <a:pt x="216" y="360"/>
                  </a:lnTo>
                  <a:lnTo>
                    <a:pt x="209" y="387"/>
                  </a:lnTo>
                  <a:lnTo>
                    <a:pt x="215" y="413"/>
                  </a:lnTo>
                  <a:lnTo>
                    <a:pt x="215" y="417"/>
                  </a:lnTo>
                  <a:lnTo>
                    <a:pt x="215" y="421"/>
                  </a:lnTo>
                  <a:lnTo>
                    <a:pt x="215" y="424"/>
                  </a:lnTo>
                  <a:lnTo>
                    <a:pt x="213" y="427"/>
                  </a:lnTo>
                  <a:lnTo>
                    <a:pt x="212" y="430"/>
                  </a:lnTo>
                  <a:lnTo>
                    <a:pt x="210" y="434"/>
                  </a:lnTo>
                  <a:lnTo>
                    <a:pt x="209" y="438"/>
                  </a:lnTo>
                  <a:lnTo>
                    <a:pt x="208" y="443"/>
                  </a:lnTo>
                  <a:lnTo>
                    <a:pt x="208" y="445"/>
                  </a:lnTo>
                  <a:lnTo>
                    <a:pt x="208" y="448"/>
                  </a:lnTo>
                  <a:lnTo>
                    <a:pt x="208" y="450"/>
                  </a:lnTo>
                  <a:lnTo>
                    <a:pt x="208" y="453"/>
                  </a:lnTo>
                  <a:lnTo>
                    <a:pt x="208" y="455"/>
                  </a:lnTo>
                  <a:lnTo>
                    <a:pt x="208" y="457"/>
                  </a:lnTo>
                  <a:lnTo>
                    <a:pt x="206" y="460"/>
                  </a:lnTo>
                  <a:lnTo>
                    <a:pt x="206" y="461"/>
                  </a:lnTo>
                  <a:lnTo>
                    <a:pt x="204" y="462"/>
                  </a:lnTo>
                  <a:lnTo>
                    <a:pt x="201" y="465"/>
                  </a:lnTo>
                  <a:lnTo>
                    <a:pt x="197" y="468"/>
                  </a:lnTo>
                  <a:lnTo>
                    <a:pt x="192" y="470"/>
                  </a:lnTo>
                  <a:lnTo>
                    <a:pt x="187" y="471"/>
                  </a:lnTo>
                  <a:lnTo>
                    <a:pt x="183" y="472"/>
                  </a:lnTo>
                  <a:lnTo>
                    <a:pt x="177" y="472"/>
                  </a:lnTo>
                  <a:lnTo>
                    <a:pt x="174" y="471"/>
                  </a:lnTo>
                  <a:lnTo>
                    <a:pt x="169" y="464"/>
                  </a:lnTo>
                  <a:lnTo>
                    <a:pt x="167" y="458"/>
                  </a:lnTo>
                  <a:lnTo>
                    <a:pt x="166" y="453"/>
                  </a:lnTo>
                  <a:lnTo>
                    <a:pt x="166" y="447"/>
                  </a:lnTo>
                  <a:lnTo>
                    <a:pt x="167" y="443"/>
                  </a:lnTo>
                  <a:lnTo>
                    <a:pt x="170" y="437"/>
                  </a:lnTo>
                  <a:lnTo>
                    <a:pt x="173" y="431"/>
                  </a:lnTo>
                  <a:lnTo>
                    <a:pt x="176" y="424"/>
                  </a:lnTo>
                  <a:lnTo>
                    <a:pt x="177" y="420"/>
                  </a:lnTo>
                  <a:lnTo>
                    <a:pt x="179" y="416"/>
                  </a:lnTo>
                  <a:lnTo>
                    <a:pt x="180" y="413"/>
                  </a:lnTo>
                  <a:lnTo>
                    <a:pt x="180" y="410"/>
                  </a:lnTo>
                  <a:lnTo>
                    <a:pt x="180" y="406"/>
                  </a:lnTo>
                  <a:lnTo>
                    <a:pt x="181" y="403"/>
                  </a:lnTo>
                  <a:lnTo>
                    <a:pt x="181" y="400"/>
                  </a:lnTo>
                  <a:lnTo>
                    <a:pt x="183" y="397"/>
                  </a:lnTo>
                  <a:lnTo>
                    <a:pt x="184" y="393"/>
                  </a:lnTo>
                  <a:lnTo>
                    <a:pt x="185" y="389"/>
                  </a:lnTo>
                  <a:lnTo>
                    <a:pt x="185" y="383"/>
                  </a:lnTo>
                  <a:lnTo>
                    <a:pt x="185" y="377"/>
                  </a:lnTo>
                  <a:lnTo>
                    <a:pt x="185" y="372"/>
                  </a:lnTo>
                  <a:lnTo>
                    <a:pt x="184" y="366"/>
                  </a:lnTo>
                  <a:lnTo>
                    <a:pt x="184" y="359"/>
                  </a:lnTo>
                  <a:lnTo>
                    <a:pt x="184" y="352"/>
                  </a:lnTo>
                  <a:lnTo>
                    <a:pt x="181" y="352"/>
                  </a:lnTo>
                  <a:lnTo>
                    <a:pt x="177" y="352"/>
                  </a:lnTo>
                  <a:lnTo>
                    <a:pt x="172" y="353"/>
                  </a:lnTo>
                  <a:lnTo>
                    <a:pt x="167" y="353"/>
                  </a:lnTo>
                  <a:lnTo>
                    <a:pt x="163" y="355"/>
                  </a:lnTo>
                  <a:lnTo>
                    <a:pt x="159" y="353"/>
                  </a:lnTo>
                  <a:lnTo>
                    <a:pt x="156" y="352"/>
                  </a:lnTo>
                  <a:lnTo>
                    <a:pt x="153" y="350"/>
                  </a:lnTo>
                  <a:lnTo>
                    <a:pt x="135" y="349"/>
                  </a:lnTo>
                  <a:lnTo>
                    <a:pt x="135" y="347"/>
                  </a:lnTo>
                  <a:lnTo>
                    <a:pt x="135" y="346"/>
                  </a:lnTo>
                  <a:lnTo>
                    <a:pt x="134" y="345"/>
                  </a:lnTo>
                  <a:lnTo>
                    <a:pt x="134" y="343"/>
                  </a:lnTo>
                  <a:lnTo>
                    <a:pt x="134" y="342"/>
                  </a:lnTo>
                  <a:lnTo>
                    <a:pt x="134" y="340"/>
                  </a:lnTo>
                  <a:lnTo>
                    <a:pt x="134" y="339"/>
                  </a:lnTo>
                  <a:lnTo>
                    <a:pt x="131" y="340"/>
                  </a:lnTo>
                  <a:lnTo>
                    <a:pt x="128" y="340"/>
                  </a:lnTo>
                  <a:lnTo>
                    <a:pt x="126" y="342"/>
                  </a:lnTo>
                  <a:lnTo>
                    <a:pt x="121" y="342"/>
                  </a:lnTo>
                  <a:lnTo>
                    <a:pt x="119" y="342"/>
                  </a:lnTo>
                  <a:lnTo>
                    <a:pt x="115" y="342"/>
                  </a:lnTo>
                  <a:lnTo>
                    <a:pt x="112" y="345"/>
                  </a:lnTo>
                  <a:lnTo>
                    <a:pt x="108" y="346"/>
                  </a:lnTo>
                  <a:lnTo>
                    <a:pt x="106" y="352"/>
                  </a:lnTo>
                  <a:lnTo>
                    <a:pt x="105" y="357"/>
                  </a:lnTo>
                  <a:lnTo>
                    <a:pt x="103" y="364"/>
                  </a:lnTo>
                  <a:lnTo>
                    <a:pt x="101" y="370"/>
                  </a:lnTo>
                  <a:lnTo>
                    <a:pt x="99" y="377"/>
                  </a:lnTo>
                  <a:lnTo>
                    <a:pt x="98" y="383"/>
                  </a:lnTo>
                  <a:lnTo>
                    <a:pt x="96" y="390"/>
                  </a:lnTo>
                  <a:lnTo>
                    <a:pt x="96" y="397"/>
                  </a:lnTo>
                  <a:lnTo>
                    <a:pt x="99" y="399"/>
                  </a:lnTo>
                  <a:lnTo>
                    <a:pt x="101" y="401"/>
                  </a:lnTo>
                  <a:lnTo>
                    <a:pt x="102" y="404"/>
                  </a:lnTo>
                  <a:lnTo>
                    <a:pt x="103" y="406"/>
                  </a:lnTo>
                  <a:lnTo>
                    <a:pt x="105" y="408"/>
                  </a:lnTo>
                  <a:lnTo>
                    <a:pt x="106" y="413"/>
                  </a:lnTo>
                  <a:lnTo>
                    <a:pt x="106" y="416"/>
                  </a:lnTo>
                  <a:lnTo>
                    <a:pt x="108" y="420"/>
                  </a:lnTo>
                  <a:lnTo>
                    <a:pt x="106" y="423"/>
                  </a:lnTo>
                  <a:lnTo>
                    <a:pt x="106" y="424"/>
                  </a:lnTo>
                  <a:lnTo>
                    <a:pt x="105" y="426"/>
                  </a:lnTo>
                  <a:lnTo>
                    <a:pt x="105" y="427"/>
                  </a:lnTo>
                  <a:lnTo>
                    <a:pt x="103" y="430"/>
                  </a:lnTo>
                  <a:lnTo>
                    <a:pt x="103" y="433"/>
                  </a:lnTo>
                  <a:lnTo>
                    <a:pt x="103" y="437"/>
                  </a:lnTo>
                  <a:lnTo>
                    <a:pt x="103" y="441"/>
                  </a:lnTo>
                  <a:lnTo>
                    <a:pt x="98" y="441"/>
                  </a:lnTo>
                  <a:lnTo>
                    <a:pt x="98" y="440"/>
                  </a:lnTo>
                  <a:lnTo>
                    <a:pt x="96" y="438"/>
                  </a:lnTo>
                  <a:lnTo>
                    <a:pt x="96" y="437"/>
                  </a:lnTo>
                  <a:lnTo>
                    <a:pt x="95" y="434"/>
                  </a:lnTo>
                  <a:lnTo>
                    <a:pt x="95" y="433"/>
                  </a:lnTo>
                  <a:lnTo>
                    <a:pt x="94" y="431"/>
                  </a:lnTo>
                  <a:lnTo>
                    <a:pt x="91" y="431"/>
                  </a:lnTo>
                  <a:lnTo>
                    <a:pt x="89" y="430"/>
                  </a:lnTo>
                  <a:lnTo>
                    <a:pt x="84" y="430"/>
                  </a:lnTo>
                  <a:lnTo>
                    <a:pt x="78" y="431"/>
                  </a:lnTo>
                  <a:lnTo>
                    <a:pt x="73" y="434"/>
                  </a:lnTo>
                  <a:lnTo>
                    <a:pt x="67" y="435"/>
                  </a:lnTo>
                  <a:lnTo>
                    <a:pt x="63" y="440"/>
                  </a:lnTo>
                  <a:lnTo>
                    <a:pt x="59" y="443"/>
                  </a:lnTo>
                  <a:lnTo>
                    <a:pt x="56" y="447"/>
                  </a:lnTo>
                  <a:lnTo>
                    <a:pt x="52" y="451"/>
                  </a:lnTo>
                  <a:lnTo>
                    <a:pt x="48" y="453"/>
                  </a:lnTo>
                  <a:lnTo>
                    <a:pt x="41" y="454"/>
                  </a:lnTo>
                  <a:lnTo>
                    <a:pt x="34" y="455"/>
                  </a:lnTo>
                  <a:lnTo>
                    <a:pt x="26" y="455"/>
                  </a:lnTo>
                  <a:lnTo>
                    <a:pt x="19" y="454"/>
                  </a:lnTo>
                  <a:lnTo>
                    <a:pt x="12" y="454"/>
                  </a:lnTo>
                  <a:lnTo>
                    <a:pt x="6" y="453"/>
                  </a:lnTo>
                  <a:lnTo>
                    <a:pt x="3" y="451"/>
                  </a:lnTo>
                  <a:lnTo>
                    <a:pt x="0" y="445"/>
                  </a:lnTo>
                  <a:lnTo>
                    <a:pt x="2" y="444"/>
                  </a:lnTo>
                  <a:lnTo>
                    <a:pt x="5" y="441"/>
                  </a:lnTo>
                  <a:lnTo>
                    <a:pt x="7" y="440"/>
                  </a:lnTo>
                  <a:lnTo>
                    <a:pt x="13" y="437"/>
                  </a:lnTo>
                  <a:lnTo>
                    <a:pt x="19" y="435"/>
                  </a:lnTo>
                  <a:lnTo>
                    <a:pt x="24" y="433"/>
                  </a:lnTo>
                  <a:lnTo>
                    <a:pt x="28" y="431"/>
                  </a:lnTo>
                  <a:lnTo>
                    <a:pt x="34" y="428"/>
                  </a:lnTo>
                  <a:lnTo>
                    <a:pt x="38" y="423"/>
                  </a:lnTo>
                  <a:lnTo>
                    <a:pt x="42" y="418"/>
                  </a:lnTo>
                  <a:lnTo>
                    <a:pt x="46" y="414"/>
                  </a:lnTo>
                  <a:lnTo>
                    <a:pt x="49" y="411"/>
                  </a:lnTo>
                  <a:lnTo>
                    <a:pt x="52" y="407"/>
                  </a:lnTo>
                  <a:lnTo>
                    <a:pt x="55" y="403"/>
                  </a:lnTo>
                  <a:lnTo>
                    <a:pt x="58" y="397"/>
                  </a:lnTo>
                  <a:lnTo>
                    <a:pt x="59" y="390"/>
                  </a:lnTo>
                  <a:lnTo>
                    <a:pt x="60" y="384"/>
                  </a:lnTo>
                  <a:lnTo>
                    <a:pt x="63" y="379"/>
                  </a:lnTo>
                  <a:lnTo>
                    <a:pt x="64" y="370"/>
                  </a:lnTo>
                  <a:lnTo>
                    <a:pt x="67" y="362"/>
                  </a:lnTo>
                  <a:lnTo>
                    <a:pt x="69" y="355"/>
                  </a:lnTo>
                  <a:lnTo>
                    <a:pt x="71" y="346"/>
                  </a:lnTo>
                  <a:lnTo>
                    <a:pt x="73" y="340"/>
                  </a:lnTo>
                  <a:lnTo>
                    <a:pt x="73" y="335"/>
                  </a:lnTo>
                  <a:lnTo>
                    <a:pt x="70" y="333"/>
                  </a:lnTo>
                  <a:lnTo>
                    <a:pt x="67" y="333"/>
                  </a:lnTo>
                  <a:lnTo>
                    <a:pt x="64" y="333"/>
                  </a:lnTo>
                  <a:lnTo>
                    <a:pt x="62" y="332"/>
                  </a:lnTo>
                  <a:lnTo>
                    <a:pt x="60" y="332"/>
                  </a:lnTo>
                  <a:lnTo>
                    <a:pt x="58" y="330"/>
                  </a:lnTo>
                  <a:lnTo>
                    <a:pt x="56" y="328"/>
                  </a:lnTo>
                  <a:lnTo>
                    <a:pt x="55" y="325"/>
                  </a:lnTo>
                  <a:lnTo>
                    <a:pt x="58" y="285"/>
                  </a:lnTo>
                  <a:lnTo>
                    <a:pt x="59" y="249"/>
                  </a:lnTo>
                  <a:lnTo>
                    <a:pt x="59" y="218"/>
                  </a:lnTo>
                  <a:lnTo>
                    <a:pt x="60" y="191"/>
                  </a:lnTo>
                  <a:lnTo>
                    <a:pt x="62" y="167"/>
                  </a:lnTo>
                  <a:lnTo>
                    <a:pt x="62" y="146"/>
                  </a:lnTo>
                  <a:lnTo>
                    <a:pt x="64" y="126"/>
                  </a:lnTo>
                  <a:lnTo>
                    <a:pt x="67" y="106"/>
                  </a:lnTo>
                  <a:lnTo>
                    <a:pt x="67" y="103"/>
                  </a:lnTo>
                  <a:lnTo>
                    <a:pt x="69" y="99"/>
                  </a:lnTo>
                  <a:lnTo>
                    <a:pt x="71" y="95"/>
                  </a:lnTo>
                  <a:lnTo>
                    <a:pt x="73" y="89"/>
                  </a:lnTo>
                  <a:lnTo>
                    <a:pt x="74" y="85"/>
                  </a:lnTo>
                  <a:lnTo>
                    <a:pt x="76" y="80"/>
                  </a:lnTo>
                  <a:lnTo>
                    <a:pt x="76" y="76"/>
                  </a:lnTo>
                  <a:lnTo>
                    <a:pt x="74" y="72"/>
                  </a:lnTo>
                  <a:lnTo>
                    <a:pt x="62" y="36"/>
                  </a:lnTo>
                  <a:lnTo>
                    <a:pt x="60" y="32"/>
                  </a:lnTo>
                  <a:lnTo>
                    <a:pt x="60" y="29"/>
                  </a:lnTo>
                  <a:lnTo>
                    <a:pt x="60" y="25"/>
                  </a:lnTo>
                  <a:lnTo>
                    <a:pt x="60" y="21"/>
                  </a:lnTo>
                  <a:lnTo>
                    <a:pt x="60" y="17"/>
                  </a:lnTo>
                  <a:lnTo>
                    <a:pt x="60" y="11"/>
                  </a:lnTo>
                  <a:lnTo>
                    <a:pt x="60" y="5"/>
                  </a:lnTo>
                  <a:lnTo>
                    <a:pt x="60" y="0"/>
                  </a:lnTo>
                  <a:lnTo>
                    <a:pt x="884" y="9"/>
                  </a:lnTo>
                  <a:close/>
                </a:path>
              </a:pathLst>
            </a:custGeom>
            <a:solidFill>
              <a:srgbClr val="605D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3" name="Freeform 532"/>
            <p:cNvSpPr>
              <a:spLocks/>
            </p:cNvSpPr>
            <p:nvPr/>
          </p:nvSpPr>
          <p:spPr bwMode="auto">
            <a:xfrm>
              <a:off x="4527" y="3207"/>
              <a:ext cx="5" cy="76"/>
            </a:xfrm>
            <a:custGeom>
              <a:avLst/>
              <a:gdLst>
                <a:gd name="T0" fmla="*/ 1 w 5"/>
                <a:gd name="T1" fmla="*/ 0 h 76"/>
                <a:gd name="T2" fmla="*/ 0 w 5"/>
                <a:gd name="T3" fmla="*/ 39 h 76"/>
                <a:gd name="T4" fmla="*/ 3 w 5"/>
                <a:gd name="T5" fmla="*/ 76 h 76"/>
                <a:gd name="T6" fmla="*/ 5 w 5"/>
                <a:gd name="T7" fmla="*/ 40 h 76"/>
                <a:gd name="T8" fmla="*/ 4 w 5"/>
                <a:gd name="T9" fmla="*/ 36 h 76"/>
                <a:gd name="T10" fmla="*/ 4 w 5"/>
                <a:gd name="T11" fmla="*/ 32 h 76"/>
                <a:gd name="T12" fmla="*/ 3 w 5"/>
                <a:gd name="T13" fmla="*/ 26 h 76"/>
                <a:gd name="T14" fmla="*/ 1 w 5"/>
                <a:gd name="T15" fmla="*/ 20 h 76"/>
                <a:gd name="T16" fmla="*/ 1 w 5"/>
                <a:gd name="T17" fmla="*/ 15 h 76"/>
                <a:gd name="T18" fmla="*/ 1 w 5"/>
                <a:gd name="T19" fmla="*/ 10 h 76"/>
                <a:gd name="T20" fmla="*/ 1 w 5"/>
                <a:gd name="T21" fmla="*/ 5 h 76"/>
                <a:gd name="T22" fmla="*/ 1 w 5"/>
                <a:gd name="T23" fmla="*/ 0 h 7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5"/>
                <a:gd name="T37" fmla="*/ 0 h 76"/>
                <a:gd name="T38" fmla="*/ 5 w 5"/>
                <a:gd name="T39" fmla="*/ 76 h 76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5" h="76">
                  <a:moveTo>
                    <a:pt x="1" y="0"/>
                  </a:moveTo>
                  <a:lnTo>
                    <a:pt x="0" y="39"/>
                  </a:lnTo>
                  <a:lnTo>
                    <a:pt x="3" y="76"/>
                  </a:lnTo>
                  <a:lnTo>
                    <a:pt x="5" y="40"/>
                  </a:lnTo>
                  <a:lnTo>
                    <a:pt x="4" y="36"/>
                  </a:lnTo>
                  <a:lnTo>
                    <a:pt x="4" y="32"/>
                  </a:lnTo>
                  <a:lnTo>
                    <a:pt x="3" y="26"/>
                  </a:lnTo>
                  <a:lnTo>
                    <a:pt x="1" y="20"/>
                  </a:lnTo>
                  <a:lnTo>
                    <a:pt x="1" y="15"/>
                  </a:lnTo>
                  <a:lnTo>
                    <a:pt x="1" y="10"/>
                  </a:lnTo>
                  <a:lnTo>
                    <a:pt x="1" y="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4" name="Freeform 533"/>
            <p:cNvSpPr>
              <a:spLocks/>
            </p:cNvSpPr>
            <p:nvPr/>
          </p:nvSpPr>
          <p:spPr bwMode="auto">
            <a:xfrm>
              <a:off x="4417" y="2095"/>
              <a:ext cx="14" cy="9"/>
            </a:xfrm>
            <a:custGeom>
              <a:avLst/>
              <a:gdLst>
                <a:gd name="T0" fmla="*/ 14 w 14"/>
                <a:gd name="T1" fmla="*/ 9 h 9"/>
                <a:gd name="T2" fmla="*/ 12 w 14"/>
                <a:gd name="T3" fmla="*/ 9 h 9"/>
                <a:gd name="T4" fmla="*/ 10 w 14"/>
                <a:gd name="T5" fmla="*/ 8 h 9"/>
                <a:gd name="T6" fmla="*/ 8 w 14"/>
                <a:gd name="T7" fmla="*/ 8 h 9"/>
                <a:gd name="T8" fmla="*/ 7 w 14"/>
                <a:gd name="T9" fmla="*/ 6 h 9"/>
                <a:gd name="T10" fmla="*/ 4 w 14"/>
                <a:gd name="T11" fmla="*/ 5 h 9"/>
                <a:gd name="T12" fmla="*/ 3 w 14"/>
                <a:gd name="T13" fmla="*/ 3 h 9"/>
                <a:gd name="T14" fmla="*/ 1 w 14"/>
                <a:gd name="T15" fmla="*/ 2 h 9"/>
                <a:gd name="T16" fmla="*/ 0 w 14"/>
                <a:gd name="T17" fmla="*/ 0 h 9"/>
                <a:gd name="T18" fmla="*/ 1 w 14"/>
                <a:gd name="T19" fmla="*/ 2 h 9"/>
                <a:gd name="T20" fmla="*/ 3 w 14"/>
                <a:gd name="T21" fmla="*/ 3 h 9"/>
                <a:gd name="T22" fmla="*/ 5 w 14"/>
                <a:gd name="T23" fmla="*/ 5 h 9"/>
                <a:gd name="T24" fmla="*/ 7 w 14"/>
                <a:gd name="T25" fmla="*/ 6 h 9"/>
                <a:gd name="T26" fmla="*/ 8 w 14"/>
                <a:gd name="T27" fmla="*/ 6 h 9"/>
                <a:gd name="T28" fmla="*/ 10 w 14"/>
                <a:gd name="T29" fmla="*/ 8 h 9"/>
                <a:gd name="T30" fmla="*/ 12 w 14"/>
                <a:gd name="T31" fmla="*/ 9 h 9"/>
                <a:gd name="T32" fmla="*/ 14 w 14"/>
                <a:gd name="T33" fmla="*/ 9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9"/>
                <a:gd name="T53" fmla="*/ 14 w 14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9">
                  <a:moveTo>
                    <a:pt x="14" y="9"/>
                  </a:moveTo>
                  <a:lnTo>
                    <a:pt x="12" y="9"/>
                  </a:lnTo>
                  <a:lnTo>
                    <a:pt x="10" y="8"/>
                  </a:lnTo>
                  <a:lnTo>
                    <a:pt x="8" y="8"/>
                  </a:lnTo>
                  <a:lnTo>
                    <a:pt x="7" y="6"/>
                  </a:lnTo>
                  <a:lnTo>
                    <a:pt x="4" y="5"/>
                  </a:lnTo>
                  <a:lnTo>
                    <a:pt x="3" y="3"/>
                  </a:lnTo>
                  <a:lnTo>
                    <a:pt x="1" y="2"/>
                  </a:lnTo>
                  <a:lnTo>
                    <a:pt x="0" y="0"/>
                  </a:lnTo>
                  <a:lnTo>
                    <a:pt x="1" y="2"/>
                  </a:lnTo>
                  <a:lnTo>
                    <a:pt x="3" y="3"/>
                  </a:lnTo>
                  <a:lnTo>
                    <a:pt x="5" y="5"/>
                  </a:lnTo>
                  <a:lnTo>
                    <a:pt x="7" y="6"/>
                  </a:lnTo>
                  <a:lnTo>
                    <a:pt x="8" y="6"/>
                  </a:lnTo>
                  <a:lnTo>
                    <a:pt x="10" y="8"/>
                  </a:lnTo>
                  <a:lnTo>
                    <a:pt x="12" y="9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EB8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5" name="Freeform 534"/>
            <p:cNvSpPr>
              <a:spLocks/>
            </p:cNvSpPr>
            <p:nvPr/>
          </p:nvSpPr>
          <p:spPr bwMode="auto">
            <a:xfrm>
              <a:off x="4415" y="2088"/>
              <a:ext cx="23" cy="16"/>
            </a:xfrm>
            <a:custGeom>
              <a:avLst/>
              <a:gdLst>
                <a:gd name="T0" fmla="*/ 23 w 23"/>
                <a:gd name="T1" fmla="*/ 16 h 16"/>
                <a:gd name="T2" fmla="*/ 21 w 23"/>
                <a:gd name="T3" fmla="*/ 16 h 16"/>
                <a:gd name="T4" fmla="*/ 21 w 23"/>
                <a:gd name="T5" fmla="*/ 16 h 16"/>
                <a:gd name="T6" fmla="*/ 21 w 23"/>
                <a:gd name="T7" fmla="*/ 16 h 16"/>
                <a:gd name="T8" fmla="*/ 20 w 23"/>
                <a:gd name="T9" fmla="*/ 16 h 16"/>
                <a:gd name="T10" fmla="*/ 20 w 23"/>
                <a:gd name="T11" fmla="*/ 16 h 16"/>
                <a:gd name="T12" fmla="*/ 20 w 23"/>
                <a:gd name="T13" fmla="*/ 16 h 16"/>
                <a:gd name="T14" fmla="*/ 19 w 23"/>
                <a:gd name="T15" fmla="*/ 16 h 16"/>
                <a:gd name="T16" fmla="*/ 19 w 23"/>
                <a:gd name="T17" fmla="*/ 16 h 16"/>
                <a:gd name="T18" fmla="*/ 16 w 23"/>
                <a:gd name="T19" fmla="*/ 16 h 16"/>
                <a:gd name="T20" fmla="*/ 12 w 23"/>
                <a:gd name="T21" fmla="*/ 15 h 16"/>
                <a:gd name="T22" fmla="*/ 9 w 23"/>
                <a:gd name="T23" fmla="*/ 13 h 16"/>
                <a:gd name="T24" fmla="*/ 6 w 23"/>
                <a:gd name="T25" fmla="*/ 12 h 16"/>
                <a:gd name="T26" fmla="*/ 5 w 23"/>
                <a:gd name="T27" fmla="*/ 10 h 16"/>
                <a:gd name="T28" fmla="*/ 2 w 23"/>
                <a:gd name="T29" fmla="*/ 7 h 16"/>
                <a:gd name="T30" fmla="*/ 0 w 23"/>
                <a:gd name="T31" fmla="*/ 5 h 16"/>
                <a:gd name="T32" fmla="*/ 0 w 23"/>
                <a:gd name="T33" fmla="*/ 0 h 16"/>
                <a:gd name="T34" fmla="*/ 2 w 23"/>
                <a:gd name="T35" fmla="*/ 5 h 16"/>
                <a:gd name="T36" fmla="*/ 5 w 23"/>
                <a:gd name="T37" fmla="*/ 7 h 16"/>
                <a:gd name="T38" fmla="*/ 6 w 23"/>
                <a:gd name="T39" fmla="*/ 9 h 16"/>
                <a:gd name="T40" fmla="*/ 9 w 23"/>
                <a:gd name="T41" fmla="*/ 12 h 16"/>
                <a:gd name="T42" fmla="*/ 12 w 23"/>
                <a:gd name="T43" fmla="*/ 13 h 16"/>
                <a:gd name="T44" fmla="*/ 16 w 23"/>
                <a:gd name="T45" fmla="*/ 15 h 16"/>
                <a:gd name="T46" fmla="*/ 19 w 23"/>
                <a:gd name="T47" fmla="*/ 16 h 16"/>
                <a:gd name="T48" fmla="*/ 23 w 23"/>
                <a:gd name="T49" fmla="*/ 16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16"/>
                <a:gd name="T77" fmla="*/ 23 w 23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16">
                  <a:moveTo>
                    <a:pt x="23" y="16"/>
                  </a:moveTo>
                  <a:lnTo>
                    <a:pt x="21" y="16"/>
                  </a:lnTo>
                  <a:lnTo>
                    <a:pt x="20" y="16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2" y="15"/>
                  </a:lnTo>
                  <a:lnTo>
                    <a:pt x="9" y="13"/>
                  </a:lnTo>
                  <a:lnTo>
                    <a:pt x="6" y="12"/>
                  </a:lnTo>
                  <a:lnTo>
                    <a:pt x="5" y="10"/>
                  </a:lnTo>
                  <a:lnTo>
                    <a:pt x="2" y="7"/>
                  </a:lnTo>
                  <a:lnTo>
                    <a:pt x="0" y="5"/>
                  </a:lnTo>
                  <a:lnTo>
                    <a:pt x="0" y="0"/>
                  </a:lnTo>
                  <a:lnTo>
                    <a:pt x="2" y="5"/>
                  </a:lnTo>
                  <a:lnTo>
                    <a:pt x="5" y="7"/>
                  </a:lnTo>
                  <a:lnTo>
                    <a:pt x="6" y="9"/>
                  </a:lnTo>
                  <a:lnTo>
                    <a:pt x="9" y="12"/>
                  </a:lnTo>
                  <a:lnTo>
                    <a:pt x="12" y="13"/>
                  </a:lnTo>
                  <a:lnTo>
                    <a:pt x="16" y="15"/>
                  </a:lnTo>
                  <a:lnTo>
                    <a:pt x="19" y="16"/>
                  </a:lnTo>
                  <a:lnTo>
                    <a:pt x="23" y="16"/>
                  </a:lnTo>
                  <a:close/>
                </a:path>
              </a:pathLst>
            </a:custGeom>
            <a:solidFill>
              <a:srgbClr val="EC8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6" name="Freeform 535"/>
            <p:cNvSpPr>
              <a:spLocks/>
            </p:cNvSpPr>
            <p:nvPr/>
          </p:nvSpPr>
          <p:spPr bwMode="auto">
            <a:xfrm>
              <a:off x="4415" y="2084"/>
              <a:ext cx="27" cy="20"/>
            </a:xfrm>
            <a:custGeom>
              <a:avLst/>
              <a:gdLst>
                <a:gd name="T0" fmla="*/ 2 w 27"/>
                <a:gd name="T1" fmla="*/ 11 h 20"/>
                <a:gd name="T2" fmla="*/ 3 w 27"/>
                <a:gd name="T3" fmla="*/ 13 h 20"/>
                <a:gd name="T4" fmla="*/ 5 w 27"/>
                <a:gd name="T5" fmla="*/ 14 h 20"/>
                <a:gd name="T6" fmla="*/ 7 w 27"/>
                <a:gd name="T7" fmla="*/ 16 h 20"/>
                <a:gd name="T8" fmla="*/ 9 w 27"/>
                <a:gd name="T9" fmla="*/ 17 h 20"/>
                <a:gd name="T10" fmla="*/ 10 w 27"/>
                <a:gd name="T11" fmla="*/ 17 h 20"/>
                <a:gd name="T12" fmla="*/ 12 w 27"/>
                <a:gd name="T13" fmla="*/ 19 h 20"/>
                <a:gd name="T14" fmla="*/ 14 w 27"/>
                <a:gd name="T15" fmla="*/ 20 h 20"/>
                <a:gd name="T16" fmla="*/ 16 w 27"/>
                <a:gd name="T17" fmla="*/ 20 h 20"/>
                <a:gd name="T18" fmla="*/ 16 w 27"/>
                <a:gd name="T19" fmla="*/ 20 h 20"/>
                <a:gd name="T20" fmla="*/ 17 w 27"/>
                <a:gd name="T21" fmla="*/ 20 h 20"/>
                <a:gd name="T22" fmla="*/ 17 w 27"/>
                <a:gd name="T23" fmla="*/ 20 h 20"/>
                <a:gd name="T24" fmla="*/ 17 w 27"/>
                <a:gd name="T25" fmla="*/ 20 h 20"/>
                <a:gd name="T26" fmla="*/ 17 w 27"/>
                <a:gd name="T27" fmla="*/ 20 h 20"/>
                <a:gd name="T28" fmla="*/ 17 w 27"/>
                <a:gd name="T29" fmla="*/ 20 h 20"/>
                <a:gd name="T30" fmla="*/ 19 w 27"/>
                <a:gd name="T31" fmla="*/ 20 h 20"/>
                <a:gd name="T32" fmla="*/ 19 w 27"/>
                <a:gd name="T33" fmla="*/ 20 h 20"/>
                <a:gd name="T34" fmla="*/ 20 w 27"/>
                <a:gd name="T35" fmla="*/ 20 h 20"/>
                <a:gd name="T36" fmla="*/ 20 w 27"/>
                <a:gd name="T37" fmla="*/ 20 h 20"/>
                <a:gd name="T38" fmla="*/ 21 w 27"/>
                <a:gd name="T39" fmla="*/ 20 h 20"/>
                <a:gd name="T40" fmla="*/ 23 w 27"/>
                <a:gd name="T41" fmla="*/ 20 h 20"/>
                <a:gd name="T42" fmla="*/ 24 w 27"/>
                <a:gd name="T43" fmla="*/ 20 h 20"/>
                <a:gd name="T44" fmla="*/ 24 w 27"/>
                <a:gd name="T45" fmla="*/ 19 h 20"/>
                <a:gd name="T46" fmla="*/ 25 w 27"/>
                <a:gd name="T47" fmla="*/ 19 h 20"/>
                <a:gd name="T48" fmla="*/ 27 w 27"/>
                <a:gd name="T49" fmla="*/ 19 h 20"/>
                <a:gd name="T50" fmla="*/ 27 w 27"/>
                <a:gd name="T51" fmla="*/ 19 h 20"/>
                <a:gd name="T52" fmla="*/ 25 w 27"/>
                <a:gd name="T53" fmla="*/ 19 h 20"/>
                <a:gd name="T54" fmla="*/ 25 w 27"/>
                <a:gd name="T55" fmla="*/ 19 h 20"/>
                <a:gd name="T56" fmla="*/ 25 w 27"/>
                <a:gd name="T57" fmla="*/ 19 h 20"/>
                <a:gd name="T58" fmla="*/ 24 w 27"/>
                <a:gd name="T59" fmla="*/ 19 h 20"/>
                <a:gd name="T60" fmla="*/ 24 w 27"/>
                <a:gd name="T61" fmla="*/ 19 h 20"/>
                <a:gd name="T62" fmla="*/ 24 w 27"/>
                <a:gd name="T63" fmla="*/ 19 h 20"/>
                <a:gd name="T64" fmla="*/ 24 w 27"/>
                <a:gd name="T65" fmla="*/ 19 h 20"/>
                <a:gd name="T66" fmla="*/ 20 w 27"/>
                <a:gd name="T67" fmla="*/ 19 h 20"/>
                <a:gd name="T68" fmla="*/ 16 w 27"/>
                <a:gd name="T69" fmla="*/ 17 h 20"/>
                <a:gd name="T70" fmla="*/ 12 w 27"/>
                <a:gd name="T71" fmla="*/ 16 h 20"/>
                <a:gd name="T72" fmla="*/ 9 w 27"/>
                <a:gd name="T73" fmla="*/ 13 h 20"/>
                <a:gd name="T74" fmla="*/ 6 w 27"/>
                <a:gd name="T75" fmla="*/ 10 h 20"/>
                <a:gd name="T76" fmla="*/ 3 w 27"/>
                <a:gd name="T77" fmla="*/ 7 h 20"/>
                <a:gd name="T78" fmla="*/ 2 w 27"/>
                <a:gd name="T79" fmla="*/ 4 h 20"/>
                <a:gd name="T80" fmla="*/ 0 w 27"/>
                <a:gd name="T81" fmla="*/ 0 h 20"/>
                <a:gd name="T82" fmla="*/ 0 w 27"/>
                <a:gd name="T83" fmla="*/ 0 h 20"/>
                <a:gd name="T84" fmla="*/ 0 w 27"/>
                <a:gd name="T85" fmla="*/ 0 h 20"/>
                <a:gd name="T86" fmla="*/ 0 w 27"/>
                <a:gd name="T87" fmla="*/ 0 h 20"/>
                <a:gd name="T88" fmla="*/ 0 w 27"/>
                <a:gd name="T89" fmla="*/ 2 h 20"/>
                <a:gd name="T90" fmla="*/ 0 w 27"/>
                <a:gd name="T91" fmla="*/ 2 h 20"/>
                <a:gd name="T92" fmla="*/ 0 w 27"/>
                <a:gd name="T93" fmla="*/ 2 h 20"/>
                <a:gd name="T94" fmla="*/ 0 w 27"/>
                <a:gd name="T95" fmla="*/ 2 h 20"/>
                <a:gd name="T96" fmla="*/ 0 w 27"/>
                <a:gd name="T97" fmla="*/ 2 h 20"/>
                <a:gd name="T98" fmla="*/ 0 w 27"/>
                <a:gd name="T99" fmla="*/ 3 h 20"/>
                <a:gd name="T100" fmla="*/ 0 w 27"/>
                <a:gd name="T101" fmla="*/ 4 h 20"/>
                <a:gd name="T102" fmla="*/ 0 w 27"/>
                <a:gd name="T103" fmla="*/ 6 h 20"/>
                <a:gd name="T104" fmla="*/ 0 w 27"/>
                <a:gd name="T105" fmla="*/ 7 h 20"/>
                <a:gd name="T106" fmla="*/ 0 w 27"/>
                <a:gd name="T107" fmla="*/ 7 h 20"/>
                <a:gd name="T108" fmla="*/ 2 w 27"/>
                <a:gd name="T109" fmla="*/ 9 h 20"/>
                <a:gd name="T110" fmla="*/ 2 w 27"/>
                <a:gd name="T111" fmla="*/ 10 h 20"/>
                <a:gd name="T112" fmla="*/ 2 w 27"/>
                <a:gd name="T113" fmla="*/ 11 h 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"/>
                <a:gd name="T172" fmla="*/ 0 h 20"/>
                <a:gd name="T173" fmla="*/ 27 w 27"/>
                <a:gd name="T174" fmla="*/ 20 h 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" h="20">
                  <a:moveTo>
                    <a:pt x="2" y="11"/>
                  </a:moveTo>
                  <a:lnTo>
                    <a:pt x="3" y="13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9"/>
                  </a:lnTo>
                  <a:lnTo>
                    <a:pt x="14" y="20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3" y="20"/>
                  </a:lnTo>
                  <a:lnTo>
                    <a:pt x="24" y="20"/>
                  </a:lnTo>
                  <a:lnTo>
                    <a:pt x="24" y="19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0" y="19"/>
                  </a:lnTo>
                  <a:lnTo>
                    <a:pt x="16" y="17"/>
                  </a:lnTo>
                  <a:lnTo>
                    <a:pt x="12" y="16"/>
                  </a:lnTo>
                  <a:lnTo>
                    <a:pt x="9" y="13"/>
                  </a:lnTo>
                  <a:lnTo>
                    <a:pt x="6" y="10"/>
                  </a:lnTo>
                  <a:lnTo>
                    <a:pt x="3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ED9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7" name="Freeform 536"/>
            <p:cNvSpPr>
              <a:spLocks/>
            </p:cNvSpPr>
            <p:nvPr/>
          </p:nvSpPr>
          <p:spPr bwMode="auto">
            <a:xfrm>
              <a:off x="4415" y="2080"/>
              <a:ext cx="30" cy="24"/>
            </a:xfrm>
            <a:custGeom>
              <a:avLst/>
              <a:gdLst>
                <a:gd name="T0" fmla="*/ 0 w 30"/>
                <a:gd name="T1" fmla="*/ 8 h 24"/>
                <a:gd name="T2" fmla="*/ 2 w 30"/>
                <a:gd name="T3" fmla="*/ 13 h 24"/>
                <a:gd name="T4" fmla="*/ 5 w 30"/>
                <a:gd name="T5" fmla="*/ 15 h 24"/>
                <a:gd name="T6" fmla="*/ 6 w 30"/>
                <a:gd name="T7" fmla="*/ 17 h 24"/>
                <a:gd name="T8" fmla="*/ 9 w 30"/>
                <a:gd name="T9" fmla="*/ 20 h 24"/>
                <a:gd name="T10" fmla="*/ 12 w 30"/>
                <a:gd name="T11" fmla="*/ 21 h 24"/>
                <a:gd name="T12" fmla="*/ 16 w 30"/>
                <a:gd name="T13" fmla="*/ 23 h 24"/>
                <a:gd name="T14" fmla="*/ 19 w 30"/>
                <a:gd name="T15" fmla="*/ 24 h 24"/>
                <a:gd name="T16" fmla="*/ 23 w 30"/>
                <a:gd name="T17" fmla="*/ 24 h 24"/>
                <a:gd name="T18" fmla="*/ 24 w 30"/>
                <a:gd name="T19" fmla="*/ 24 h 24"/>
                <a:gd name="T20" fmla="*/ 24 w 30"/>
                <a:gd name="T21" fmla="*/ 24 h 24"/>
                <a:gd name="T22" fmla="*/ 25 w 30"/>
                <a:gd name="T23" fmla="*/ 23 h 24"/>
                <a:gd name="T24" fmla="*/ 27 w 30"/>
                <a:gd name="T25" fmla="*/ 23 h 24"/>
                <a:gd name="T26" fmla="*/ 27 w 30"/>
                <a:gd name="T27" fmla="*/ 23 h 24"/>
                <a:gd name="T28" fmla="*/ 28 w 30"/>
                <a:gd name="T29" fmla="*/ 21 h 24"/>
                <a:gd name="T30" fmla="*/ 30 w 30"/>
                <a:gd name="T31" fmla="*/ 21 h 24"/>
                <a:gd name="T32" fmla="*/ 30 w 30"/>
                <a:gd name="T33" fmla="*/ 20 h 24"/>
                <a:gd name="T34" fmla="*/ 30 w 30"/>
                <a:gd name="T35" fmla="*/ 21 h 24"/>
                <a:gd name="T36" fmla="*/ 28 w 30"/>
                <a:gd name="T37" fmla="*/ 21 h 24"/>
                <a:gd name="T38" fmla="*/ 27 w 30"/>
                <a:gd name="T39" fmla="*/ 21 h 24"/>
                <a:gd name="T40" fmla="*/ 27 w 30"/>
                <a:gd name="T41" fmla="*/ 21 h 24"/>
                <a:gd name="T42" fmla="*/ 25 w 30"/>
                <a:gd name="T43" fmla="*/ 21 h 24"/>
                <a:gd name="T44" fmla="*/ 25 w 30"/>
                <a:gd name="T45" fmla="*/ 21 h 24"/>
                <a:gd name="T46" fmla="*/ 24 w 30"/>
                <a:gd name="T47" fmla="*/ 21 h 24"/>
                <a:gd name="T48" fmla="*/ 24 w 30"/>
                <a:gd name="T49" fmla="*/ 21 h 24"/>
                <a:gd name="T50" fmla="*/ 20 w 30"/>
                <a:gd name="T51" fmla="*/ 21 h 24"/>
                <a:gd name="T52" fmla="*/ 16 w 30"/>
                <a:gd name="T53" fmla="*/ 20 h 24"/>
                <a:gd name="T54" fmla="*/ 12 w 30"/>
                <a:gd name="T55" fmla="*/ 18 h 24"/>
                <a:gd name="T56" fmla="*/ 9 w 30"/>
                <a:gd name="T57" fmla="*/ 15 h 24"/>
                <a:gd name="T58" fmla="*/ 6 w 30"/>
                <a:gd name="T59" fmla="*/ 13 h 24"/>
                <a:gd name="T60" fmla="*/ 3 w 30"/>
                <a:gd name="T61" fmla="*/ 8 h 24"/>
                <a:gd name="T62" fmla="*/ 2 w 30"/>
                <a:gd name="T63" fmla="*/ 4 h 24"/>
                <a:gd name="T64" fmla="*/ 0 w 30"/>
                <a:gd name="T65" fmla="*/ 0 h 24"/>
                <a:gd name="T66" fmla="*/ 0 w 30"/>
                <a:gd name="T67" fmla="*/ 1 h 24"/>
                <a:gd name="T68" fmla="*/ 0 w 30"/>
                <a:gd name="T69" fmla="*/ 1 h 24"/>
                <a:gd name="T70" fmla="*/ 0 w 30"/>
                <a:gd name="T71" fmla="*/ 3 h 24"/>
                <a:gd name="T72" fmla="*/ 0 w 30"/>
                <a:gd name="T73" fmla="*/ 3 h 24"/>
                <a:gd name="T74" fmla="*/ 0 w 30"/>
                <a:gd name="T75" fmla="*/ 4 h 24"/>
                <a:gd name="T76" fmla="*/ 0 w 30"/>
                <a:gd name="T77" fmla="*/ 4 h 24"/>
                <a:gd name="T78" fmla="*/ 0 w 30"/>
                <a:gd name="T79" fmla="*/ 6 h 24"/>
                <a:gd name="T80" fmla="*/ 0 w 30"/>
                <a:gd name="T81" fmla="*/ 6 h 24"/>
                <a:gd name="T82" fmla="*/ 0 w 30"/>
                <a:gd name="T83" fmla="*/ 6 h 24"/>
                <a:gd name="T84" fmla="*/ 0 w 30"/>
                <a:gd name="T85" fmla="*/ 7 h 24"/>
                <a:gd name="T86" fmla="*/ 0 w 30"/>
                <a:gd name="T87" fmla="*/ 7 h 24"/>
                <a:gd name="T88" fmla="*/ 0 w 30"/>
                <a:gd name="T89" fmla="*/ 7 h 24"/>
                <a:gd name="T90" fmla="*/ 0 w 30"/>
                <a:gd name="T91" fmla="*/ 7 h 24"/>
                <a:gd name="T92" fmla="*/ 0 w 30"/>
                <a:gd name="T93" fmla="*/ 8 h 24"/>
                <a:gd name="T94" fmla="*/ 0 w 30"/>
                <a:gd name="T95" fmla="*/ 8 h 24"/>
                <a:gd name="T96" fmla="*/ 0 w 30"/>
                <a:gd name="T97" fmla="*/ 8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0"/>
                <a:gd name="T148" fmla="*/ 0 h 24"/>
                <a:gd name="T149" fmla="*/ 30 w 30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0" h="24">
                  <a:moveTo>
                    <a:pt x="0" y="8"/>
                  </a:moveTo>
                  <a:lnTo>
                    <a:pt x="2" y="13"/>
                  </a:lnTo>
                  <a:lnTo>
                    <a:pt x="5" y="15"/>
                  </a:lnTo>
                  <a:lnTo>
                    <a:pt x="6" y="17"/>
                  </a:lnTo>
                  <a:lnTo>
                    <a:pt x="9" y="20"/>
                  </a:lnTo>
                  <a:lnTo>
                    <a:pt x="12" y="21"/>
                  </a:lnTo>
                  <a:lnTo>
                    <a:pt x="16" y="23"/>
                  </a:lnTo>
                  <a:lnTo>
                    <a:pt x="19" y="24"/>
                  </a:lnTo>
                  <a:lnTo>
                    <a:pt x="23" y="24"/>
                  </a:lnTo>
                  <a:lnTo>
                    <a:pt x="24" y="24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16" y="20"/>
                  </a:lnTo>
                  <a:lnTo>
                    <a:pt x="12" y="18"/>
                  </a:lnTo>
                  <a:lnTo>
                    <a:pt x="9" y="15"/>
                  </a:lnTo>
                  <a:lnTo>
                    <a:pt x="6" y="13"/>
                  </a:lnTo>
                  <a:lnTo>
                    <a:pt x="3" y="8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ED9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8" name="Freeform 537"/>
            <p:cNvSpPr>
              <a:spLocks/>
            </p:cNvSpPr>
            <p:nvPr/>
          </p:nvSpPr>
          <p:spPr bwMode="auto">
            <a:xfrm>
              <a:off x="4415" y="2077"/>
              <a:ext cx="32" cy="26"/>
            </a:xfrm>
            <a:custGeom>
              <a:avLst/>
              <a:gdLst>
                <a:gd name="T0" fmla="*/ 0 w 32"/>
                <a:gd name="T1" fmla="*/ 7 h 26"/>
                <a:gd name="T2" fmla="*/ 2 w 32"/>
                <a:gd name="T3" fmla="*/ 11 h 26"/>
                <a:gd name="T4" fmla="*/ 3 w 32"/>
                <a:gd name="T5" fmla="*/ 14 h 26"/>
                <a:gd name="T6" fmla="*/ 6 w 32"/>
                <a:gd name="T7" fmla="*/ 17 h 26"/>
                <a:gd name="T8" fmla="*/ 9 w 32"/>
                <a:gd name="T9" fmla="*/ 20 h 26"/>
                <a:gd name="T10" fmla="*/ 12 w 32"/>
                <a:gd name="T11" fmla="*/ 23 h 26"/>
                <a:gd name="T12" fmla="*/ 16 w 32"/>
                <a:gd name="T13" fmla="*/ 24 h 26"/>
                <a:gd name="T14" fmla="*/ 20 w 32"/>
                <a:gd name="T15" fmla="*/ 26 h 26"/>
                <a:gd name="T16" fmla="*/ 24 w 32"/>
                <a:gd name="T17" fmla="*/ 26 h 26"/>
                <a:gd name="T18" fmla="*/ 24 w 32"/>
                <a:gd name="T19" fmla="*/ 26 h 26"/>
                <a:gd name="T20" fmla="*/ 24 w 32"/>
                <a:gd name="T21" fmla="*/ 26 h 26"/>
                <a:gd name="T22" fmla="*/ 24 w 32"/>
                <a:gd name="T23" fmla="*/ 26 h 26"/>
                <a:gd name="T24" fmla="*/ 25 w 32"/>
                <a:gd name="T25" fmla="*/ 26 h 26"/>
                <a:gd name="T26" fmla="*/ 25 w 32"/>
                <a:gd name="T27" fmla="*/ 26 h 26"/>
                <a:gd name="T28" fmla="*/ 25 w 32"/>
                <a:gd name="T29" fmla="*/ 26 h 26"/>
                <a:gd name="T30" fmla="*/ 27 w 32"/>
                <a:gd name="T31" fmla="*/ 26 h 26"/>
                <a:gd name="T32" fmla="*/ 27 w 32"/>
                <a:gd name="T33" fmla="*/ 26 h 26"/>
                <a:gd name="T34" fmla="*/ 27 w 32"/>
                <a:gd name="T35" fmla="*/ 26 h 26"/>
                <a:gd name="T36" fmla="*/ 28 w 32"/>
                <a:gd name="T37" fmla="*/ 24 h 26"/>
                <a:gd name="T38" fmla="*/ 30 w 32"/>
                <a:gd name="T39" fmla="*/ 24 h 26"/>
                <a:gd name="T40" fmla="*/ 30 w 32"/>
                <a:gd name="T41" fmla="*/ 24 h 26"/>
                <a:gd name="T42" fmla="*/ 31 w 32"/>
                <a:gd name="T43" fmla="*/ 23 h 26"/>
                <a:gd name="T44" fmla="*/ 31 w 32"/>
                <a:gd name="T45" fmla="*/ 23 h 26"/>
                <a:gd name="T46" fmla="*/ 31 w 32"/>
                <a:gd name="T47" fmla="*/ 21 h 26"/>
                <a:gd name="T48" fmla="*/ 32 w 32"/>
                <a:gd name="T49" fmla="*/ 21 h 26"/>
                <a:gd name="T50" fmla="*/ 31 w 32"/>
                <a:gd name="T51" fmla="*/ 21 h 26"/>
                <a:gd name="T52" fmla="*/ 30 w 32"/>
                <a:gd name="T53" fmla="*/ 21 h 26"/>
                <a:gd name="T54" fmla="*/ 30 w 32"/>
                <a:gd name="T55" fmla="*/ 23 h 26"/>
                <a:gd name="T56" fmla="*/ 28 w 32"/>
                <a:gd name="T57" fmla="*/ 23 h 26"/>
                <a:gd name="T58" fmla="*/ 27 w 32"/>
                <a:gd name="T59" fmla="*/ 23 h 26"/>
                <a:gd name="T60" fmla="*/ 25 w 32"/>
                <a:gd name="T61" fmla="*/ 23 h 26"/>
                <a:gd name="T62" fmla="*/ 24 w 32"/>
                <a:gd name="T63" fmla="*/ 23 h 26"/>
                <a:gd name="T64" fmla="*/ 24 w 32"/>
                <a:gd name="T65" fmla="*/ 23 h 26"/>
                <a:gd name="T66" fmla="*/ 19 w 32"/>
                <a:gd name="T67" fmla="*/ 23 h 26"/>
                <a:gd name="T68" fmla="*/ 16 w 32"/>
                <a:gd name="T69" fmla="*/ 21 h 26"/>
                <a:gd name="T70" fmla="*/ 12 w 32"/>
                <a:gd name="T71" fmla="*/ 18 h 26"/>
                <a:gd name="T72" fmla="*/ 9 w 32"/>
                <a:gd name="T73" fmla="*/ 16 h 26"/>
                <a:gd name="T74" fmla="*/ 6 w 32"/>
                <a:gd name="T75" fmla="*/ 13 h 26"/>
                <a:gd name="T76" fmla="*/ 3 w 32"/>
                <a:gd name="T77" fmla="*/ 10 h 26"/>
                <a:gd name="T78" fmla="*/ 2 w 32"/>
                <a:gd name="T79" fmla="*/ 6 h 26"/>
                <a:gd name="T80" fmla="*/ 2 w 32"/>
                <a:gd name="T81" fmla="*/ 0 h 26"/>
                <a:gd name="T82" fmla="*/ 2 w 32"/>
                <a:gd name="T83" fmla="*/ 0 h 26"/>
                <a:gd name="T84" fmla="*/ 2 w 32"/>
                <a:gd name="T85" fmla="*/ 0 h 26"/>
                <a:gd name="T86" fmla="*/ 2 w 32"/>
                <a:gd name="T87" fmla="*/ 0 h 26"/>
                <a:gd name="T88" fmla="*/ 2 w 32"/>
                <a:gd name="T89" fmla="*/ 0 h 26"/>
                <a:gd name="T90" fmla="*/ 2 w 32"/>
                <a:gd name="T91" fmla="*/ 0 h 26"/>
                <a:gd name="T92" fmla="*/ 2 w 32"/>
                <a:gd name="T93" fmla="*/ 0 h 26"/>
                <a:gd name="T94" fmla="*/ 2 w 32"/>
                <a:gd name="T95" fmla="*/ 0 h 26"/>
                <a:gd name="T96" fmla="*/ 2 w 32"/>
                <a:gd name="T97" fmla="*/ 0 h 26"/>
                <a:gd name="T98" fmla="*/ 2 w 32"/>
                <a:gd name="T99" fmla="*/ 1 h 26"/>
                <a:gd name="T100" fmla="*/ 2 w 32"/>
                <a:gd name="T101" fmla="*/ 1 h 26"/>
                <a:gd name="T102" fmla="*/ 0 w 32"/>
                <a:gd name="T103" fmla="*/ 3 h 26"/>
                <a:gd name="T104" fmla="*/ 0 w 32"/>
                <a:gd name="T105" fmla="*/ 4 h 26"/>
                <a:gd name="T106" fmla="*/ 0 w 32"/>
                <a:gd name="T107" fmla="*/ 4 h 26"/>
                <a:gd name="T108" fmla="*/ 0 w 32"/>
                <a:gd name="T109" fmla="*/ 6 h 26"/>
                <a:gd name="T110" fmla="*/ 0 w 32"/>
                <a:gd name="T111" fmla="*/ 6 h 26"/>
                <a:gd name="T112" fmla="*/ 0 w 32"/>
                <a:gd name="T113" fmla="*/ 7 h 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"/>
                <a:gd name="T172" fmla="*/ 0 h 26"/>
                <a:gd name="T173" fmla="*/ 32 w 32"/>
                <a:gd name="T174" fmla="*/ 26 h 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" h="26">
                  <a:moveTo>
                    <a:pt x="0" y="7"/>
                  </a:moveTo>
                  <a:lnTo>
                    <a:pt x="2" y="11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9" y="20"/>
                  </a:lnTo>
                  <a:lnTo>
                    <a:pt x="12" y="23"/>
                  </a:lnTo>
                  <a:lnTo>
                    <a:pt x="16" y="24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8" y="24"/>
                  </a:lnTo>
                  <a:lnTo>
                    <a:pt x="30" y="24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19" y="23"/>
                  </a:lnTo>
                  <a:lnTo>
                    <a:pt x="16" y="21"/>
                  </a:lnTo>
                  <a:lnTo>
                    <a:pt x="12" y="18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E9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49" name="Freeform 538"/>
            <p:cNvSpPr>
              <a:spLocks/>
            </p:cNvSpPr>
            <p:nvPr/>
          </p:nvSpPr>
          <p:spPr bwMode="auto">
            <a:xfrm>
              <a:off x="4415" y="2074"/>
              <a:ext cx="34" cy="27"/>
            </a:xfrm>
            <a:custGeom>
              <a:avLst/>
              <a:gdLst>
                <a:gd name="T0" fmla="*/ 0 w 34"/>
                <a:gd name="T1" fmla="*/ 6 h 27"/>
                <a:gd name="T2" fmla="*/ 2 w 34"/>
                <a:gd name="T3" fmla="*/ 10 h 27"/>
                <a:gd name="T4" fmla="*/ 3 w 34"/>
                <a:gd name="T5" fmla="*/ 14 h 27"/>
                <a:gd name="T6" fmla="*/ 6 w 34"/>
                <a:gd name="T7" fmla="*/ 19 h 27"/>
                <a:gd name="T8" fmla="*/ 9 w 34"/>
                <a:gd name="T9" fmla="*/ 21 h 27"/>
                <a:gd name="T10" fmla="*/ 12 w 34"/>
                <a:gd name="T11" fmla="*/ 24 h 27"/>
                <a:gd name="T12" fmla="*/ 16 w 34"/>
                <a:gd name="T13" fmla="*/ 26 h 27"/>
                <a:gd name="T14" fmla="*/ 20 w 34"/>
                <a:gd name="T15" fmla="*/ 27 h 27"/>
                <a:gd name="T16" fmla="*/ 24 w 34"/>
                <a:gd name="T17" fmla="*/ 27 h 27"/>
                <a:gd name="T18" fmla="*/ 24 w 34"/>
                <a:gd name="T19" fmla="*/ 27 h 27"/>
                <a:gd name="T20" fmla="*/ 25 w 34"/>
                <a:gd name="T21" fmla="*/ 27 h 27"/>
                <a:gd name="T22" fmla="*/ 25 w 34"/>
                <a:gd name="T23" fmla="*/ 27 h 27"/>
                <a:gd name="T24" fmla="*/ 27 w 34"/>
                <a:gd name="T25" fmla="*/ 27 h 27"/>
                <a:gd name="T26" fmla="*/ 27 w 34"/>
                <a:gd name="T27" fmla="*/ 27 h 27"/>
                <a:gd name="T28" fmla="*/ 28 w 34"/>
                <a:gd name="T29" fmla="*/ 27 h 27"/>
                <a:gd name="T30" fmla="*/ 30 w 34"/>
                <a:gd name="T31" fmla="*/ 27 h 27"/>
                <a:gd name="T32" fmla="*/ 30 w 34"/>
                <a:gd name="T33" fmla="*/ 26 h 27"/>
                <a:gd name="T34" fmla="*/ 31 w 34"/>
                <a:gd name="T35" fmla="*/ 26 h 27"/>
                <a:gd name="T36" fmla="*/ 31 w 34"/>
                <a:gd name="T37" fmla="*/ 26 h 27"/>
                <a:gd name="T38" fmla="*/ 31 w 34"/>
                <a:gd name="T39" fmla="*/ 24 h 27"/>
                <a:gd name="T40" fmla="*/ 32 w 34"/>
                <a:gd name="T41" fmla="*/ 24 h 27"/>
                <a:gd name="T42" fmla="*/ 32 w 34"/>
                <a:gd name="T43" fmla="*/ 23 h 27"/>
                <a:gd name="T44" fmla="*/ 34 w 34"/>
                <a:gd name="T45" fmla="*/ 23 h 27"/>
                <a:gd name="T46" fmla="*/ 34 w 34"/>
                <a:gd name="T47" fmla="*/ 21 h 27"/>
                <a:gd name="T48" fmla="*/ 34 w 34"/>
                <a:gd name="T49" fmla="*/ 21 h 27"/>
                <a:gd name="T50" fmla="*/ 32 w 34"/>
                <a:gd name="T51" fmla="*/ 21 h 27"/>
                <a:gd name="T52" fmla="*/ 31 w 34"/>
                <a:gd name="T53" fmla="*/ 23 h 27"/>
                <a:gd name="T54" fmla="*/ 31 w 34"/>
                <a:gd name="T55" fmla="*/ 23 h 27"/>
                <a:gd name="T56" fmla="*/ 30 w 34"/>
                <a:gd name="T57" fmla="*/ 24 h 27"/>
                <a:gd name="T58" fmla="*/ 28 w 34"/>
                <a:gd name="T59" fmla="*/ 24 h 27"/>
                <a:gd name="T60" fmla="*/ 27 w 34"/>
                <a:gd name="T61" fmla="*/ 24 h 27"/>
                <a:gd name="T62" fmla="*/ 25 w 34"/>
                <a:gd name="T63" fmla="*/ 24 h 27"/>
                <a:gd name="T64" fmla="*/ 24 w 34"/>
                <a:gd name="T65" fmla="*/ 24 h 27"/>
                <a:gd name="T66" fmla="*/ 20 w 34"/>
                <a:gd name="T67" fmla="*/ 24 h 27"/>
                <a:gd name="T68" fmla="*/ 16 w 34"/>
                <a:gd name="T69" fmla="*/ 23 h 27"/>
                <a:gd name="T70" fmla="*/ 12 w 34"/>
                <a:gd name="T71" fmla="*/ 21 h 27"/>
                <a:gd name="T72" fmla="*/ 9 w 34"/>
                <a:gd name="T73" fmla="*/ 19 h 27"/>
                <a:gd name="T74" fmla="*/ 6 w 34"/>
                <a:gd name="T75" fmla="*/ 16 h 27"/>
                <a:gd name="T76" fmla="*/ 5 w 34"/>
                <a:gd name="T77" fmla="*/ 12 h 27"/>
                <a:gd name="T78" fmla="*/ 3 w 34"/>
                <a:gd name="T79" fmla="*/ 7 h 27"/>
                <a:gd name="T80" fmla="*/ 3 w 34"/>
                <a:gd name="T81" fmla="*/ 3 h 27"/>
                <a:gd name="T82" fmla="*/ 3 w 34"/>
                <a:gd name="T83" fmla="*/ 3 h 27"/>
                <a:gd name="T84" fmla="*/ 3 w 34"/>
                <a:gd name="T85" fmla="*/ 3 h 27"/>
                <a:gd name="T86" fmla="*/ 3 w 34"/>
                <a:gd name="T87" fmla="*/ 3 h 27"/>
                <a:gd name="T88" fmla="*/ 3 w 34"/>
                <a:gd name="T89" fmla="*/ 2 h 27"/>
                <a:gd name="T90" fmla="*/ 3 w 34"/>
                <a:gd name="T91" fmla="*/ 2 h 27"/>
                <a:gd name="T92" fmla="*/ 3 w 34"/>
                <a:gd name="T93" fmla="*/ 2 h 27"/>
                <a:gd name="T94" fmla="*/ 3 w 34"/>
                <a:gd name="T95" fmla="*/ 2 h 27"/>
                <a:gd name="T96" fmla="*/ 3 w 34"/>
                <a:gd name="T97" fmla="*/ 0 h 27"/>
                <a:gd name="T98" fmla="*/ 3 w 34"/>
                <a:gd name="T99" fmla="*/ 2 h 27"/>
                <a:gd name="T100" fmla="*/ 3 w 34"/>
                <a:gd name="T101" fmla="*/ 2 h 27"/>
                <a:gd name="T102" fmla="*/ 2 w 34"/>
                <a:gd name="T103" fmla="*/ 3 h 27"/>
                <a:gd name="T104" fmla="*/ 2 w 34"/>
                <a:gd name="T105" fmla="*/ 3 h 27"/>
                <a:gd name="T106" fmla="*/ 2 w 34"/>
                <a:gd name="T107" fmla="*/ 4 h 27"/>
                <a:gd name="T108" fmla="*/ 2 w 34"/>
                <a:gd name="T109" fmla="*/ 4 h 27"/>
                <a:gd name="T110" fmla="*/ 0 w 34"/>
                <a:gd name="T111" fmla="*/ 6 h 27"/>
                <a:gd name="T112" fmla="*/ 0 w 34"/>
                <a:gd name="T113" fmla="*/ 6 h 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"/>
                <a:gd name="T172" fmla="*/ 0 h 27"/>
                <a:gd name="T173" fmla="*/ 34 w 34"/>
                <a:gd name="T174" fmla="*/ 27 h 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" h="27">
                  <a:moveTo>
                    <a:pt x="0" y="6"/>
                  </a:moveTo>
                  <a:lnTo>
                    <a:pt x="2" y="10"/>
                  </a:lnTo>
                  <a:lnTo>
                    <a:pt x="3" y="14"/>
                  </a:lnTo>
                  <a:lnTo>
                    <a:pt x="6" y="19"/>
                  </a:lnTo>
                  <a:lnTo>
                    <a:pt x="9" y="21"/>
                  </a:lnTo>
                  <a:lnTo>
                    <a:pt x="12" y="24"/>
                  </a:lnTo>
                  <a:lnTo>
                    <a:pt x="16" y="26"/>
                  </a:lnTo>
                  <a:lnTo>
                    <a:pt x="20" y="27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7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1" y="23"/>
                  </a:lnTo>
                  <a:lnTo>
                    <a:pt x="30" y="24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16" y="23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6" y="16"/>
                  </a:lnTo>
                  <a:lnTo>
                    <a:pt x="5" y="12"/>
                  </a:lnTo>
                  <a:lnTo>
                    <a:pt x="3" y="7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F9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0" name="Freeform 539"/>
            <p:cNvSpPr>
              <a:spLocks/>
            </p:cNvSpPr>
            <p:nvPr/>
          </p:nvSpPr>
          <p:spPr bwMode="auto">
            <a:xfrm>
              <a:off x="4417" y="2073"/>
              <a:ext cx="33" cy="27"/>
            </a:xfrm>
            <a:custGeom>
              <a:avLst/>
              <a:gdLst>
                <a:gd name="T0" fmla="*/ 0 w 33"/>
                <a:gd name="T1" fmla="*/ 4 h 27"/>
                <a:gd name="T2" fmla="*/ 0 w 33"/>
                <a:gd name="T3" fmla="*/ 4 h 27"/>
                <a:gd name="T4" fmla="*/ 0 w 33"/>
                <a:gd name="T5" fmla="*/ 4 h 27"/>
                <a:gd name="T6" fmla="*/ 0 w 33"/>
                <a:gd name="T7" fmla="*/ 4 h 27"/>
                <a:gd name="T8" fmla="*/ 0 w 33"/>
                <a:gd name="T9" fmla="*/ 10 h 27"/>
                <a:gd name="T10" fmla="*/ 4 w 33"/>
                <a:gd name="T11" fmla="*/ 17 h 27"/>
                <a:gd name="T12" fmla="*/ 10 w 33"/>
                <a:gd name="T13" fmla="*/ 22 h 27"/>
                <a:gd name="T14" fmla="*/ 17 w 33"/>
                <a:gd name="T15" fmla="*/ 27 h 27"/>
                <a:gd name="T16" fmla="*/ 22 w 33"/>
                <a:gd name="T17" fmla="*/ 27 h 27"/>
                <a:gd name="T18" fmla="*/ 25 w 33"/>
                <a:gd name="T19" fmla="*/ 27 h 27"/>
                <a:gd name="T20" fmla="*/ 28 w 33"/>
                <a:gd name="T21" fmla="*/ 27 h 27"/>
                <a:gd name="T22" fmla="*/ 29 w 33"/>
                <a:gd name="T23" fmla="*/ 25 h 27"/>
                <a:gd name="T24" fmla="*/ 30 w 33"/>
                <a:gd name="T25" fmla="*/ 24 h 27"/>
                <a:gd name="T26" fmla="*/ 32 w 33"/>
                <a:gd name="T27" fmla="*/ 22 h 27"/>
                <a:gd name="T28" fmla="*/ 32 w 33"/>
                <a:gd name="T29" fmla="*/ 22 h 27"/>
                <a:gd name="T30" fmla="*/ 33 w 33"/>
                <a:gd name="T31" fmla="*/ 21 h 27"/>
                <a:gd name="T32" fmla="*/ 32 w 33"/>
                <a:gd name="T33" fmla="*/ 21 h 27"/>
                <a:gd name="T34" fmla="*/ 29 w 33"/>
                <a:gd name="T35" fmla="*/ 22 h 27"/>
                <a:gd name="T36" fmla="*/ 26 w 33"/>
                <a:gd name="T37" fmla="*/ 24 h 27"/>
                <a:gd name="T38" fmla="*/ 23 w 33"/>
                <a:gd name="T39" fmla="*/ 24 h 27"/>
                <a:gd name="T40" fmla="*/ 18 w 33"/>
                <a:gd name="T41" fmla="*/ 24 h 27"/>
                <a:gd name="T42" fmla="*/ 11 w 33"/>
                <a:gd name="T43" fmla="*/ 21 h 27"/>
                <a:gd name="T44" fmla="*/ 5 w 33"/>
                <a:gd name="T45" fmla="*/ 15 h 27"/>
                <a:gd name="T46" fmla="*/ 3 w 33"/>
                <a:gd name="T47" fmla="*/ 8 h 27"/>
                <a:gd name="T48" fmla="*/ 3 w 33"/>
                <a:gd name="T49" fmla="*/ 4 h 27"/>
                <a:gd name="T50" fmla="*/ 3 w 33"/>
                <a:gd name="T51" fmla="*/ 3 h 27"/>
                <a:gd name="T52" fmla="*/ 3 w 33"/>
                <a:gd name="T53" fmla="*/ 1 h 27"/>
                <a:gd name="T54" fmla="*/ 3 w 33"/>
                <a:gd name="T55" fmla="*/ 0 h 27"/>
                <a:gd name="T56" fmla="*/ 3 w 33"/>
                <a:gd name="T57" fmla="*/ 0 h 27"/>
                <a:gd name="T58" fmla="*/ 1 w 33"/>
                <a:gd name="T59" fmla="*/ 1 h 27"/>
                <a:gd name="T60" fmla="*/ 1 w 33"/>
                <a:gd name="T61" fmla="*/ 3 h 27"/>
                <a:gd name="T62" fmla="*/ 0 w 33"/>
                <a:gd name="T63" fmla="*/ 4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27"/>
                <a:gd name="T98" fmla="*/ 33 w 33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27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4" y="17"/>
                  </a:lnTo>
                  <a:lnTo>
                    <a:pt x="7" y="20"/>
                  </a:lnTo>
                  <a:lnTo>
                    <a:pt x="10" y="22"/>
                  </a:lnTo>
                  <a:lnTo>
                    <a:pt x="14" y="25"/>
                  </a:lnTo>
                  <a:lnTo>
                    <a:pt x="17" y="27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8" y="27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4" y="22"/>
                  </a:lnTo>
                  <a:lnTo>
                    <a:pt x="11" y="21"/>
                  </a:lnTo>
                  <a:lnTo>
                    <a:pt x="8" y="18"/>
                  </a:lnTo>
                  <a:lnTo>
                    <a:pt x="5" y="15"/>
                  </a:lnTo>
                  <a:lnTo>
                    <a:pt x="4" y="13"/>
                  </a:lnTo>
                  <a:lnTo>
                    <a:pt x="3" y="8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0A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1" name="Freeform 540"/>
            <p:cNvSpPr>
              <a:spLocks/>
            </p:cNvSpPr>
            <p:nvPr/>
          </p:nvSpPr>
          <p:spPr bwMode="auto">
            <a:xfrm>
              <a:off x="4418" y="2070"/>
              <a:ext cx="34" cy="28"/>
            </a:xfrm>
            <a:custGeom>
              <a:avLst/>
              <a:gdLst>
                <a:gd name="T0" fmla="*/ 0 w 34"/>
                <a:gd name="T1" fmla="*/ 6 h 28"/>
                <a:gd name="T2" fmla="*/ 0 w 34"/>
                <a:gd name="T3" fmla="*/ 6 h 28"/>
                <a:gd name="T4" fmla="*/ 0 w 34"/>
                <a:gd name="T5" fmla="*/ 7 h 28"/>
                <a:gd name="T6" fmla="*/ 0 w 34"/>
                <a:gd name="T7" fmla="*/ 7 h 28"/>
                <a:gd name="T8" fmla="*/ 0 w 34"/>
                <a:gd name="T9" fmla="*/ 11 h 28"/>
                <a:gd name="T10" fmla="*/ 3 w 34"/>
                <a:gd name="T11" fmla="*/ 20 h 28"/>
                <a:gd name="T12" fmla="*/ 9 w 34"/>
                <a:gd name="T13" fmla="*/ 25 h 28"/>
                <a:gd name="T14" fmla="*/ 17 w 34"/>
                <a:gd name="T15" fmla="*/ 28 h 28"/>
                <a:gd name="T16" fmla="*/ 22 w 34"/>
                <a:gd name="T17" fmla="*/ 28 h 28"/>
                <a:gd name="T18" fmla="*/ 25 w 34"/>
                <a:gd name="T19" fmla="*/ 28 h 28"/>
                <a:gd name="T20" fmla="*/ 28 w 34"/>
                <a:gd name="T21" fmla="*/ 27 h 28"/>
                <a:gd name="T22" fmla="*/ 29 w 34"/>
                <a:gd name="T23" fmla="*/ 25 h 28"/>
                <a:gd name="T24" fmla="*/ 31 w 34"/>
                <a:gd name="T25" fmla="*/ 25 h 28"/>
                <a:gd name="T26" fmla="*/ 32 w 34"/>
                <a:gd name="T27" fmla="*/ 24 h 28"/>
                <a:gd name="T28" fmla="*/ 32 w 34"/>
                <a:gd name="T29" fmla="*/ 23 h 28"/>
                <a:gd name="T30" fmla="*/ 34 w 34"/>
                <a:gd name="T31" fmla="*/ 21 h 28"/>
                <a:gd name="T32" fmla="*/ 32 w 34"/>
                <a:gd name="T33" fmla="*/ 21 h 28"/>
                <a:gd name="T34" fmla="*/ 29 w 34"/>
                <a:gd name="T35" fmla="*/ 24 h 28"/>
                <a:gd name="T36" fmla="*/ 25 w 34"/>
                <a:gd name="T37" fmla="*/ 25 h 28"/>
                <a:gd name="T38" fmla="*/ 22 w 34"/>
                <a:gd name="T39" fmla="*/ 25 h 28"/>
                <a:gd name="T40" fmla="*/ 17 w 34"/>
                <a:gd name="T41" fmla="*/ 25 h 28"/>
                <a:gd name="T42" fmla="*/ 11 w 34"/>
                <a:gd name="T43" fmla="*/ 23 h 28"/>
                <a:gd name="T44" fmla="*/ 6 w 34"/>
                <a:gd name="T45" fmla="*/ 18 h 28"/>
                <a:gd name="T46" fmla="*/ 3 w 34"/>
                <a:gd name="T47" fmla="*/ 11 h 28"/>
                <a:gd name="T48" fmla="*/ 3 w 34"/>
                <a:gd name="T49" fmla="*/ 7 h 28"/>
                <a:gd name="T50" fmla="*/ 3 w 34"/>
                <a:gd name="T51" fmla="*/ 4 h 28"/>
                <a:gd name="T52" fmla="*/ 3 w 34"/>
                <a:gd name="T53" fmla="*/ 3 h 28"/>
                <a:gd name="T54" fmla="*/ 4 w 34"/>
                <a:gd name="T55" fmla="*/ 1 h 28"/>
                <a:gd name="T56" fmla="*/ 4 w 34"/>
                <a:gd name="T57" fmla="*/ 1 h 28"/>
                <a:gd name="T58" fmla="*/ 3 w 34"/>
                <a:gd name="T59" fmla="*/ 1 h 28"/>
                <a:gd name="T60" fmla="*/ 2 w 34"/>
                <a:gd name="T61" fmla="*/ 3 h 28"/>
                <a:gd name="T62" fmla="*/ 0 w 34"/>
                <a:gd name="T63" fmla="*/ 4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28"/>
                <a:gd name="T98" fmla="*/ 34 w 34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28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11"/>
                  </a:lnTo>
                  <a:lnTo>
                    <a:pt x="2" y="16"/>
                  </a:lnTo>
                  <a:lnTo>
                    <a:pt x="3" y="20"/>
                  </a:lnTo>
                  <a:lnTo>
                    <a:pt x="6" y="23"/>
                  </a:lnTo>
                  <a:lnTo>
                    <a:pt x="9" y="25"/>
                  </a:lnTo>
                  <a:lnTo>
                    <a:pt x="13" y="27"/>
                  </a:lnTo>
                  <a:lnTo>
                    <a:pt x="17" y="28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7" y="28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2" y="21"/>
                  </a:lnTo>
                  <a:lnTo>
                    <a:pt x="31" y="23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2" y="25"/>
                  </a:lnTo>
                  <a:lnTo>
                    <a:pt x="21" y="25"/>
                  </a:lnTo>
                  <a:lnTo>
                    <a:pt x="17" y="25"/>
                  </a:lnTo>
                  <a:lnTo>
                    <a:pt x="14" y="24"/>
                  </a:lnTo>
                  <a:lnTo>
                    <a:pt x="11" y="23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4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0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2" name="Freeform 541"/>
            <p:cNvSpPr>
              <a:spLocks/>
            </p:cNvSpPr>
            <p:nvPr/>
          </p:nvSpPr>
          <p:spPr bwMode="auto">
            <a:xfrm>
              <a:off x="4420" y="2069"/>
              <a:ext cx="32" cy="28"/>
            </a:xfrm>
            <a:custGeom>
              <a:avLst/>
              <a:gdLst>
                <a:gd name="T0" fmla="*/ 0 w 32"/>
                <a:gd name="T1" fmla="*/ 4 h 28"/>
                <a:gd name="T2" fmla="*/ 0 w 32"/>
                <a:gd name="T3" fmla="*/ 5 h 28"/>
                <a:gd name="T4" fmla="*/ 0 w 32"/>
                <a:gd name="T5" fmla="*/ 7 h 28"/>
                <a:gd name="T6" fmla="*/ 0 w 32"/>
                <a:gd name="T7" fmla="*/ 8 h 28"/>
                <a:gd name="T8" fmla="*/ 0 w 32"/>
                <a:gd name="T9" fmla="*/ 12 h 28"/>
                <a:gd name="T10" fmla="*/ 2 w 32"/>
                <a:gd name="T11" fmla="*/ 19 h 28"/>
                <a:gd name="T12" fmla="*/ 8 w 32"/>
                <a:gd name="T13" fmla="*/ 25 h 28"/>
                <a:gd name="T14" fmla="*/ 15 w 32"/>
                <a:gd name="T15" fmla="*/ 28 h 28"/>
                <a:gd name="T16" fmla="*/ 20 w 32"/>
                <a:gd name="T17" fmla="*/ 28 h 28"/>
                <a:gd name="T18" fmla="*/ 23 w 32"/>
                <a:gd name="T19" fmla="*/ 28 h 28"/>
                <a:gd name="T20" fmla="*/ 26 w 32"/>
                <a:gd name="T21" fmla="*/ 26 h 28"/>
                <a:gd name="T22" fmla="*/ 29 w 32"/>
                <a:gd name="T23" fmla="*/ 25 h 28"/>
                <a:gd name="T24" fmla="*/ 30 w 32"/>
                <a:gd name="T25" fmla="*/ 24 h 28"/>
                <a:gd name="T26" fmla="*/ 32 w 32"/>
                <a:gd name="T27" fmla="*/ 22 h 28"/>
                <a:gd name="T28" fmla="*/ 32 w 32"/>
                <a:gd name="T29" fmla="*/ 21 h 28"/>
                <a:gd name="T30" fmla="*/ 32 w 32"/>
                <a:gd name="T31" fmla="*/ 19 h 28"/>
                <a:gd name="T32" fmla="*/ 30 w 32"/>
                <a:gd name="T33" fmla="*/ 19 h 28"/>
                <a:gd name="T34" fmla="*/ 27 w 32"/>
                <a:gd name="T35" fmla="*/ 22 h 28"/>
                <a:gd name="T36" fmla="*/ 25 w 32"/>
                <a:gd name="T37" fmla="*/ 24 h 28"/>
                <a:gd name="T38" fmla="*/ 20 w 32"/>
                <a:gd name="T39" fmla="*/ 25 h 28"/>
                <a:gd name="T40" fmla="*/ 15 w 32"/>
                <a:gd name="T41" fmla="*/ 25 h 28"/>
                <a:gd name="T42" fmla="*/ 9 w 32"/>
                <a:gd name="T43" fmla="*/ 22 h 28"/>
                <a:gd name="T44" fmla="*/ 5 w 32"/>
                <a:gd name="T45" fmla="*/ 18 h 28"/>
                <a:gd name="T46" fmla="*/ 2 w 32"/>
                <a:gd name="T47" fmla="*/ 12 h 28"/>
                <a:gd name="T48" fmla="*/ 2 w 32"/>
                <a:gd name="T49" fmla="*/ 8 h 28"/>
                <a:gd name="T50" fmla="*/ 2 w 32"/>
                <a:gd name="T51" fmla="*/ 5 h 28"/>
                <a:gd name="T52" fmla="*/ 4 w 32"/>
                <a:gd name="T53" fmla="*/ 2 h 28"/>
                <a:gd name="T54" fmla="*/ 4 w 32"/>
                <a:gd name="T55" fmla="*/ 1 h 28"/>
                <a:gd name="T56" fmla="*/ 4 w 32"/>
                <a:gd name="T57" fmla="*/ 1 h 28"/>
                <a:gd name="T58" fmla="*/ 2 w 32"/>
                <a:gd name="T59" fmla="*/ 1 h 28"/>
                <a:gd name="T60" fmla="*/ 2 w 32"/>
                <a:gd name="T61" fmla="*/ 2 h 28"/>
                <a:gd name="T62" fmla="*/ 1 w 32"/>
                <a:gd name="T63" fmla="*/ 2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8"/>
                <a:gd name="T98" fmla="*/ 32 w 32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8">
                  <a:moveTo>
                    <a:pt x="0" y="4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5" y="22"/>
                  </a:lnTo>
                  <a:lnTo>
                    <a:pt x="8" y="25"/>
                  </a:lnTo>
                  <a:lnTo>
                    <a:pt x="11" y="26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30" y="24"/>
                  </a:lnTo>
                  <a:lnTo>
                    <a:pt x="30" y="22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0" y="19"/>
                  </a:lnTo>
                  <a:lnTo>
                    <a:pt x="29" y="21"/>
                  </a:lnTo>
                  <a:lnTo>
                    <a:pt x="27" y="22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2" y="25"/>
                  </a:lnTo>
                  <a:lnTo>
                    <a:pt x="20" y="25"/>
                  </a:lnTo>
                  <a:lnTo>
                    <a:pt x="19" y="25"/>
                  </a:lnTo>
                  <a:lnTo>
                    <a:pt x="15" y="25"/>
                  </a:lnTo>
                  <a:lnTo>
                    <a:pt x="12" y="24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5" y="18"/>
                  </a:lnTo>
                  <a:lnTo>
                    <a:pt x="4" y="15"/>
                  </a:lnTo>
                  <a:lnTo>
                    <a:pt x="2" y="12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1A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3" name="Freeform 542"/>
            <p:cNvSpPr>
              <a:spLocks/>
            </p:cNvSpPr>
            <p:nvPr/>
          </p:nvSpPr>
          <p:spPr bwMode="auto">
            <a:xfrm>
              <a:off x="4421" y="2069"/>
              <a:ext cx="31" cy="26"/>
            </a:xfrm>
            <a:custGeom>
              <a:avLst/>
              <a:gdLst>
                <a:gd name="T0" fmla="*/ 1 w 31"/>
                <a:gd name="T1" fmla="*/ 2 h 26"/>
                <a:gd name="T2" fmla="*/ 0 w 31"/>
                <a:gd name="T3" fmla="*/ 4 h 26"/>
                <a:gd name="T4" fmla="*/ 0 w 31"/>
                <a:gd name="T5" fmla="*/ 5 h 26"/>
                <a:gd name="T6" fmla="*/ 0 w 31"/>
                <a:gd name="T7" fmla="*/ 8 h 26"/>
                <a:gd name="T8" fmla="*/ 0 w 31"/>
                <a:gd name="T9" fmla="*/ 12 h 26"/>
                <a:gd name="T10" fmla="*/ 3 w 31"/>
                <a:gd name="T11" fmla="*/ 19 h 26"/>
                <a:gd name="T12" fmla="*/ 8 w 31"/>
                <a:gd name="T13" fmla="*/ 24 h 26"/>
                <a:gd name="T14" fmla="*/ 14 w 31"/>
                <a:gd name="T15" fmla="*/ 26 h 26"/>
                <a:gd name="T16" fmla="*/ 19 w 31"/>
                <a:gd name="T17" fmla="*/ 26 h 26"/>
                <a:gd name="T18" fmla="*/ 22 w 31"/>
                <a:gd name="T19" fmla="*/ 26 h 26"/>
                <a:gd name="T20" fmla="*/ 26 w 31"/>
                <a:gd name="T21" fmla="*/ 25 h 26"/>
                <a:gd name="T22" fmla="*/ 29 w 31"/>
                <a:gd name="T23" fmla="*/ 22 h 26"/>
                <a:gd name="T24" fmla="*/ 31 w 31"/>
                <a:gd name="T25" fmla="*/ 21 h 26"/>
                <a:gd name="T26" fmla="*/ 31 w 31"/>
                <a:gd name="T27" fmla="*/ 19 h 26"/>
                <a:gd name="T28" fmla="*/ 31 w 31"/>
                <a:gd name="T29" fmla="*/ 18 h 26"/>
                <a:gd name="T30" fmla="*/ 31 w 31"/>
                <a:gd name="T31" fmla="*/ 17 h 26"/>
                <a:gd name="T32" fmla="*/ 31 w 31"/>
                <a:gd name="T33" fmla="*/ 17 h 26"/>
                <a:gd name="T34" fmla="*/ 31 w 31"/>
                <a:gd name="T35" fmla="*/ 17 h 26"/>
                <a:gd name="T36" fmla="*/ 31 w 31"/>
                <a:gd name="T37" fmla="*/ 17 h 26"/>
                <a:gd name="T38" fmla="*/ 31 w 31"/>
                <a:gd name="T39" fmla="*/ 15 h 26"/>
                <a:gd name="T40" fmla="*/ 29 w 31"/>
                <a:gd name="T41" fmla="*/ 18 h 26"/>
                <a:gd name="T42" fmla="*/ 26 w 31"/>
                <a:gd name="T43" fmla="*/ 21 h 26"/>
                <a:gd name="T44" fmla="*/ 24 w 31"/>
                <a:gd name="T45" fmla="*/ 22 h 26"/>
                <a:gd name="T46" fmla="*/ 19 w 31"/>
                <a:gd name="T47" fmla="*/ 24 h 26"/>
                <a:gd name="T48" fmla="*/ 14 w 31"/>
                <a:gd name="T49" fmla="*/ 24 h 26"/>
                <a:gd name="T50" fmla="*/ 10 w 31"/>
                <a:gd name="T51" fmla="*/ 21 h 26"/>
                <a:gd name="T52" fmla="*/ 6 w 31"/>
                <a:gd name="T53" fmla="*/ 17 h 26"/>
                <a:gd name="T54" fmla="*/ 3 w 31"/>
                <a:gd name="T55" fmla="*/ 12 h 26"/>
                <a:gd name="T56" fmla="*/ 3 w 31"/>
                <a:gd name="T57" fmla="*/ 7 h 26"/>
                <a:gd name="T58" fmla="*/ 3 w 31"/>
                <a:gd name="T59" fmla="*/ 5 h 26"/>
                <a:gd name="T60" fmla="*/ 4 w 31"/>
                <a:gd name="T61" fmla="*/ 2 h 26"/>
                <a:gd name="T62" fmla="*/ 6 w 31"/>
                <a:gd name="T63" fmla="*/ 0 h 26"/>
                <a:gd name="T64" fmla="*/ 6 w 31"/>
                <a:gd name="T65" fmla="*/ 0 h 26"/>
                <a:gd name="T66" fmla="*/ 4 w 31"/>
                <a:gd name="T67" fmla="*/ 0 h 26"/>
                <a:gd name="T68" fmla="*/ 3 w 31"/>
                <a:gd name="T69" fmla="*/ 1 h 26"/>
                <a:gd name="T70" fmla="*/ 1 w 31"/>
                <a:gd name="T71" fmla="*/ 1 h 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"/>
                <a:gd name="T109" fmla="*/ 0 h 26"/>
                <a:gd name="T110" fmla="*/ 31 w 31"/>
                <a:gd name="T111" fmla="*/ 26 h 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" h="26">
                  <a:moveTo>
                    <a:pt x="1" y="1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3" y="19"/>
                  </a:lnTo>
                  <a:lnTo>
                    <a:pt x="6" y="21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4" y="26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29" y="18"/>
                  </a:lnTo>
                  <a:lnTo>
                    <a:pt x="28" y="19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2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1" y="22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6" y="17"/>
                  </a:lnTo>
                  <a:lnTo>
                    <a:pt x="4" y="15"/>
                  </a:lnTo>
                  <a:lnTo>
                    <a:pt x="3" y="12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4" name="Freeform 543"/>
            <p:cNvSpPr>
              <a:spLocks/>
            </p:cNvSpPr>
            <p:nvPr/>
          </p:nvSpPr>
          <p:spPr bwMode="auto">
            <a:xfrm>
              <a:off x="4422" y="2067"/>
              <a:ext cx="30" cy="27"/>
            </a:xfrm>
            <a:custGeom>
              <a:avLst/>
              <a:gdLst>
                <a:gd name="T0" fmla="*/ 2 w 30"/>
                <a:gd name="T1" fmla="*/ 3 h 27"/>
                <a:gd name="T2" fmla="*/ 2 w 30"/>
                <a:gd name="T3" fmla="*/ 4 h 27"/>
                <a:gd name="T4" fmla="*/ 0 w 30"/>
                <a:gd name="T5" fmla="*/ 7 h 27"/>
                <a:gd name="T6" fmla="*/ 0 w 30"/>
                <a:gd name="T7" fmla="*/ 10 h 27"/>
                <a:gd name="T8" fmla="*/ 0 w 30"/>
                <a:gd name="T9" fmla="*/ 14 h 27"/>
                <a:gd name="T10" fmla="*/ 3 w 30"/>
                <a:gd name="T11" fmla="*/ 20 h 27"/>
                <a:gd name="T12" fmla="*/ 7 w 30"/>
                <a:gd name="T13" fmla="*/ 24 h 27"/>
                <a:gd name="T14" fmla="*/ 13 w 30"/>
                <a:gd name="T15" fmla="*/ 27 h 27"/>
                <a:gd name="T16" fmla="*/ 18 w 30"/>
                <a:gd name="T17" fmla="*/ 27 h 27"/>
                <a:gd name="T18" fmla="*/ 23 w 30"/>
                <a:gd name="T19" fmla="*/ 26 h 27"/>
                <a:gd name="T20" fmla="*/ 25 w 30"/>
                <a:gd name="T21" fmla="*/ 24 h 27"/>
                <a:gd name="T22" fmla="*/ 28 w 30"/>
                <a:gd name="T23" fmla="*/ 21 h 27"/>
                <a:gd name="T24" fmla="*/ 30 w 30"/>
                <a:gd name="T25" fmla="*/ 20 h 27"/>
                <a:gd name="T26" fmla="*/ 30 w 30"/>
                <a:gd name="T27" fmla="*/ 20 h 27"/>
                <a:gd name="T28" fmla="*/ 30 w 30"/>
                <a:gd name="T29" fmla="*/ 20 h 27"/>
                <a:gd name="T30" fmla="*/ 30 w 30"/>
                <a:gd name="T31" fmla="*/ 19 h 27"/>
                <a:gd name="T32" fmla="*/ 30 w 30"/>
                <a:gd name="T33" fmla="*/ 19 h 27"/>
                <a:gd name="T34" fmla="*/ 30 w 30"/>
                <a:gd name="T35" fmla="*/ 17 h 27"/>
                <a:gd name="T36" fmla="*/ 30 w 30"/>
                <a:gd name="T37" fmla="*/ 16 h 27"/>
                <a:gd name="T38" fmla="*/ 30 w 30"/>
                <a:gd name="T39" fmla="*/ 16 h 27"/>
                <a:gd name="T40" fmla="*/ 28 w 30"/>
                <a:gd name="T41" fmla="*/ 17 h 27"/>
                <a:gd name="T42" fmla="*/ 27 w 30"/>
                <a:gd name="T43" fmla="*/ 20 h 27"/>
                <a:gd name="T44" fmla="*/ 23 w 30"/>
                <a:gd name="T45" fmla="*/ 23 h 27"/>
                <a:gd name="T46" fmla="*/ 18 w 30"/>
                <a:gd name="T47" fmla="*/ 24 h 27"/>
                <a:gd name="T48" fmla="*/ 14 w 30"/>
                <a:gd name="T49" fmla="*/ 24 h 27"/>
                <a:gd name="T50" fmla="*/ 9 w 30"/>
                <a:gd name="T51" fmla="*/ 23 h 27"/>
                <a:gd name="T52" fmla="*/ 6 w 30"/>
                <a:gd name="T53" fmla="*/ 19 h 27"/>
                <a:gd name="T54" fmla="*/ 3 w 30"/>
                <a:gd name="T55" fmla="*/ 13 h 27"/>
                <a:gd name="T56" fmla="*/ 3 w 30"/>
                <a:gd name="T57" fmla="*/ 9 h 27"/>
                <a:gd name="T58" fmla="*/ 3 w 30"/>
                <a:gd name="T59" fmla="*/ 6 h 27"/>
                <a:gd name="T60" fmla="*/ 5 w 30"/>
                <a:gd name="T61" fmla="*/ 3 h 27"/>
                <a:gd name="T62" fmla="*/ 7 w 30"/>
                <a:gd name="T63" fmla="*/ 2 h 27"/>
                <a:gd name="T64" fmla="*/ 7 w 30"/>
                <a:gd name="T65" fmla="*/ 0 h 27"/>
                <a:gd name="T66" fmla="*/ 6 w 30"/>
                <a:gd name="T67" fmla="*/ 0 h 27"/>
                <a:gd name="T68" fmla="*/ 5 w 30"/>
                <a:gd name="T69" fmla="*/ 2 h 27"/>
                <a:gd name="T70" fmla="*/ 3 w 30"/>
                <a:gd name="T71" fmla="*/ 2 h 2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0"/>
                <a:gd name="T109" fmla="*/ 0 h 27"/>
                <a:gd name="T110" fmla="*/ 30 w 30"/>
                <a:gd name="T111" fmla="*/ 27 h 2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0" h="27">
                  <a:moveTo>
                    <a:pt x="3" y="2"/>
                  </a:moveTo>
                  <a:lnTo>
                    <a:pt x="2" y="3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10" y="26"/>
                  </a:lnTo>
                  <a:lnTo>
                    <a:pt x="13" y="27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3" y="26"/>
                  </a:lnTo>
                  <a:lnTo>
                    <a:pt x="24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7" y="20"/>
                  </a:lnTo>
                  <a:lnTo>
                    <a:pt x="24" y="21"/>
                  </a:lnTo>
                  <a:lnTo>
                    <a:pt x="23" y="23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5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3B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5" name="Freeform 544"/>
            <p:cNvSpPr>
              <a:spLocks/>
            </p:cNvSpPr>
            <p:nvPr/>
          </p:nvSpPr>
          <p:spPr bwMode="auto">
            <a:xfrm>
              <a:off x="4424" y="2067"/>
              <a:ext cx="28" cy="26"/>
            </a:xfrm>
            <a:custGeom>
              <a:avLst/>
              <a:gdLst>
                <a:gd name="T0" fmla="*/ 3 w 28"/>
                <a:gd name="T1" fmla="*/ 2 h 26"/>
                <a:gd name="T2" fmla="*/ 1 w 28"/>
                <a:gd name="T3" fmla="*/ 4 h 26"/>
                <a:gd name="T4" fmla="*/ 0 w 28"/>
                <a:gd name="T5" fmla="*/ 7 h 26"/>
                <a:gd name="T6" fmla="*/ 0 w 28"/>
                <a:gd name="T7" fmla="*/ 9 h 26"/>
                <a:gd name="T8" fmla="*/ 0 w 28"/>
                <a:gd name="T9" fmla="*/ 14 h 26"/>
                <a:gd name="T10" fmla="*/ 3 w 28"/>
                <a:gd name="T11" fmla="*/ 19 h 26"/>
                <a:gd name="T12" fmla="*/ 7 w 28"/>
                <a:gd name="T13" fmla="*/ 23 h 26"/>
                <a:gd name="T14" fmla="*/ 11 w 28"/>
                <a:gd name="T15" fmla="*/ 26 h 26"/>
                <a:gd name="T16" fmla="*/ 16 w 28"/>
                <a:gd name="T17" fmla="*/ 26 h 26"/>
                <a:gd name="T18" fmla="*/ 21 w 28"/>
                <a:gd name="T19" fmla="*/ 24 h 26"/>
                <a:gd name="T20" fmla="*/ 23 w 28"/>
                <a:gd name="T21" fmla="*/ 23 h 26"/>
                <a:gd name="T22" fmla="*/ 26 w 28"/>
                <a:gd name="T23" fmla="*/ 20 h 26"/>
                <a:gd name="T24" fmla="*/ 28 w 28"/>
                <a:gd name="T25" fmla="*/ 17 h 26"/>
                <a:gd name="T26" fmla="*/ 28 w 28"/>
                <a:gd name="T27" fmla="*/ 16 h 26"/>
                <a:gd name="T28" fmla="*/ 28 w 28"/>
                <a:gd name="T29" fmla="*/ 14 h 26"/>
                <a:gd name="T30" fmla="*/ 28 w 28"/>
                <a:gd name="T31" fmla="*/ 13 h 26"/>
                <a:gd name="T32" fmla="*/ 26 w 28"/>
                <a:gd name="T33" fmla="*/ 14 h 26"/>
                <a:gd name="T34" fmla="*/ 25 w 28"/>
                <a:gd name="T35" fmla="*/ 19 h 26"/>
                <a:gd name="T36" fmla="*/ 21 w 28"/>
                <a:gd name="T37" fmla="*/ 21 h 26"/>
                <a:gd name="T38" fmla="*/ 16 w 28"/>
                <a:gd name="T39" fmla="*/ 23 h 26"/>
                <a:gd name="T40" fmla="*/ 12 w 28"/>
                <a:gd name="T41" fmla="*/ 23 h 26"/>
                <a:gd name="T42" fmla="*/ 8 w 28"/>
                <a:gd name="T43" fmla="*/ 21 h 26"/>
                <a:gd name="T44" fmla="*/ 4 w 28"/>
                <a:gd name="T45" fmla="*/ 17 h 26"/>
                <a:gd name="T46" fmla="*/ 3 w 28"/>
                <a:gd name="T47" fmla="*/ 13 h 26"/>
                <a:gd name="T48" fmla="*/ 3 w 28"/>
                <a:gd name="T49" fmla="*/ 9 h 26"/>
                <a:gd name="T50" fmla="*/ 4 w 28"/>
                <a:gd name="T51" fmla="*/ 6 h 26"/>
                <a:gd name="T52" fmla="*/ 5 w 28"/>
                <a:gd name="T53" fmla="*/ 3 h 26"/>
                <a:gd name="T54" fmla="*/ 7 w 28"/>
                <a:gd name="T55" fmla="*/ 0 h 26"/>
                <a:gd name="T56" fmla="*/ 8 w 28"/>
                <a:gd name="T57" fmla="*/ 0 h 26"/>
                <a:gd name="T58" fmla="*/ 7 w 28"/>
                <a:gd name="T59" fmla="*/ 0 h 26"/>
                <a:gd name="T60" fmla="*/ 5 w 28"/>
                <a:gd name="T61" fmla="*/ 0 h 26"/>
                <a:gd name="T62" fmla="*/ 4 w 28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26"/>
                <a:gd name="T98" fmla="*/ 28 w 28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26">
                  <a:moveTo>
                    <a:pt x="3" y="2"/>
                  </a:moveTo>
                  <a:lnTo>
                    <a:pt x="3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8" y="24"/>
                  </a:lnTo>
                  <a:lnTo>
                    <a:pt x="11" y="26"/>
                  </a:lnTo>
                  <a:lnTo>
                    <a:pt x="15" y="26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5" y="21"/>
                  </a:lnTo>
                  <a:lnTo>
                    <a:pt x="26" y="20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6" y="14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2" y="20"/>
                  </a:lnTo>
                  <a:lnTo>
                    <a:pt x="21" y="21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5" y="20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4B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6" name="Freeform 545"/>
            <p:cNvSpPr>
              <a:spLocks/>
            </p:cNvSpPr>
            <p:nvPr/>
          </p:nvSpPr>
          <p:spPr bwMode="auto">
            <a:xfrm>
              <a:off x="4425" y="2067"/>
              <a:ext cx="27" cy="24"/>
            </a:xfrm>
            <a:custGeom>
              <a:avLst/>
              <a:gdLst>
                <a:gd name="T0" fmla="*/ 4 w 27"/>
                <a:gd name="T1" fmla="*/ 2 h 24"/>
                <a:gd name="T2" fmla="*/ 2 w 27"/>
                <a:gd name="T3" fmla="*/ 3 h 24"/>
                <a:gd name="T4" fmla="*/ 0 w 27"/>
                <a:gd name="T5" fmla="*/ 6 h 24"/>
                <a:gd name="T6" fmla="*/ 0 w 27"/>
                <a:gd name="T7" fmla="*/ 9 h 24"/>
                <a:gd name="T8" fmla="*/ 0 w 27"/>
                <a:gd name="T9" fmla="*/ 13 h 24"/>
                <a:gd name="T10" fmla="*/ 3 w 27"/>
                <a:gd name="T11" fmla="*/ 19 h 24"/>
                <a:gd name="T12" fmla="*/ 6 w 27"/>
                <a:gd name="T13" fmla="*/ 23 h 24"/>
                <a:gd name="T14" fmla="*/ 11 w 27"/>
                <a:gd name="T15" fmla="*/ 24 h 24"/>
                <a:gd name="T16" fmla="*/ 15 w 27"/>
                <a:gd name="T17" fmla="*/ 24 h 24"/>
                <a:gd name="T18" fmla="*/ 20 w 27"/>
                <a:gd name="T19" fmla="*/ 23 h 24"/>
                <a:gd name="T20" fmla="*/ 24 w 27"/>
                <a:gd name="T21" fmla="*/ 20 h 24"/>
                <a:gd name="T22" fmla="*/ 25 w 27"/>
                <a:gd name="T23" fmla="*/ 17 h 24"/>
                <a:gd name="T24" fmla="*/ 27 w 27"/>
                <a:gd name="T25" fmla="*/ 14 h 24"/>
                <a:gd name="T26" fmla="*/ 25 w 27"/>
                <a:gd name="T27" fmla="*/ 13 h 24"/>
                <a:gd name="T28" fmla="*/ 25 w 27"/>
                <a:gd name="T29" fmla="*/ 11 h 24"/>
                <a:gd name="T30" fmla="*/ 25 w 27"/>
                <a:gd name="T31" fmla="*/ 10 h 24"/>
                <a:gd name="T32" fmla="*/ 24 w 27"/>
                <a:gd name="T33" fmla="*/ 9 h 24"/>
                <a:gd name="T34" fmla="*/ 24 w 27"/>
                <a:gd name="T35" fmla="*/ 10 h 24"/>
                <a:gd name="T36" fmla="*/ 24 w 27"/>
                <a:gd name="T37" fmla="*/ 10 h 24"/>
                <a:gd name="T38" fmla="*/ 24 w 27"/>
                <a:gd name="T39" fmla="*/ 10 h 24"/>
                <a:gd name="T40" fmla="*/ 24 w 27"/>
                <a:gd name="T41" fmla="*/ 13 h 24"/>
                <a:gd name="T42" fmla="*/ 22 w 27"/>
                <a:gd name="T43" fmla="*/ 17 h 24"/>
                <a:gd name="T44" fmla="*/ 20 w 27"/>
                <a:gd name="T45" fmla="*/ 20 h 24"/>
                <a:gd name="T46" fmla="*/ 15 w 27"/>
                <a:gd name="T47" fmla="*/ 21 h 24"/>
                <a:gd name="T48" fmla="*/ 11 w 27"/>
                <a:gd name="T49" fmla="*/ 21 h 24"/>
                <a:gd name="T50" fmla="*/ 7 w 27"/>
                <a:gd name="T51" fmla="*/ 20 h 24"/>
                <a:gd name="T52" fmla="*/ 4 w 27"/>
                <a:gd name="T53" fmla="*/ 17 h 24"/>
                <a:gd name="T54" fmla="*/ 3 w 27"/>
                <a:gd name="T55" fmla="*/ 13 h 24"/>
                <a:gd name="T56" fmla="*/ 3 w 27"/>
                <a:gd name="T57" fmla="*/ 9 h 24"/>
                <a:gd name="T58" fmla="*/ 4 w 27"/>
                <a:gd name="T59" fmla="*/ 6 h 24"/>
                <a:gd name="T60" fmla="*/ 6 w 27"/>
                <a:gd name="T61" fmla="*/ 3 h 24"/>
                <a:gd name="T62" fmla="*/ 9 w 27"/>
                <a:gd name="T63" fmla="*/ 0 h 24"/>
                <a:gd name="T64" fmla="*/ 10 w 27"/>
                <a:gd name="T65" fmla="*/ 0 h 24"/>
                <a:gd name="T66" fmla="*/ 10 w 27"/>
                <a:gd name="T67" fmla="*/ 0 h 24"/>
                <a:gd name="T68" fmla="*/ 10 w 27"/>
                <a:gd name="T69" fmla="*/ 0 h 24"/>
                <a:gd name="T70" fmla="*/ 9 w 27"/>
                <a:gd name="T71" fmla="*/ 0 h 24"/>
                <a:gd name="T72" fmla="*/ 9 w 27"/>
                <a:gd name="T73" fmla="*/ 0 h 24"/>
                <a:gd name="T74" fmla="*/ 7 w 27"/>
                <a:gd name="T75" fmla="*/ 0 h 24"/>
                <a:gd name="T76" fmla="*/ 6 w 27"/>
                <a:gd name="T77" fmla="*/ 0 h 24"/>
                <a:gd name="T78" fmla="*/ 6 w 27"/>
                <a:gd name="T79" fmla="*/ 0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"/>
                <a:gd name="T121" fmla="*/ 0 h 24"/>
                <a:gd name="T122" fmla="*/ 27 w 27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" h="24">
                  <a:moveTo>
                    <a:pt x="4" y="0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6" y="23"/>
                  </a:lnTo>
                  <a:lnTo>
                    <a:pt x="9" y="23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1" y="21"/>
                  </a:lnTo>
                  <a:lnTo>
                    <a:pt x="24" y="20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8" y="21"/>
                  </a:lnTo>
                  <a:lnTo>
                    <a:pt x="15" y="21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0" y="21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9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5C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7" name="Freeform 546"/>
            <p:cNvSpPr>
              <a:spLocks/>
            </p:cNvSpPr>
            <p:nvPr/>
          </p:nvSpPr>
          <p:spPr bwMode="auto">
            <a:xfrm>
              <a:off x="4427" y="2067"/>
              <a:ext cx="23" cy="23"/>
            </a:xfrm>
            <a:custGeom>
              <a:avLst/>
              <a:gdLst>
                <a:gd name="T0" fmla="*/ 4 w 23"/>
                <a:gd name="T1" fmla="*/ 0 h 23"/>
                <a:gd name="T2" fmla="*/ 2 w 23"/>
                <a:gd name="T3" fmla="*/ 3 h 23"/>
                <a:gd name="T4" fmla="*/ 1 w 23"/>
                <a:gd name="T5" fmla="*/ 6 h 23"/>
                <a:gd name="T6" fmla="*/ 0 w 23"/>
                <a:gd name="T7" fmla="*/ 9 h 23"/>
                <a:gd name="T8" fmla="*/ 0 w 23"/>
                <a:gd name="T9" fmla="*/ 13 h 23"/>
                <a:gd name="T10" fmla="*/ 1 w 23"/>
                <a:gd name="T11" fmla="*/ 17 h 23"/>
                <a:gd name="T12" fmla="*/ 5 w 23"/>
                <a:gd name="T13" fmla="*/ 21 h 23"/>
                <a:gd name="T14" fmla="*/ 9 w 23"/>
                <a:gd name="T15" fmla="*/ 23 h 23"/>
                <a:gd name="T16" fmla="*/ 13 w 23"/>
                <a:gd name="T17" fmla="*/ 23 h 23"/>
                <a:gd name="T18" fmla="*/ 18 w 23"/>
                <a:gd name="T19" fmla="*/ 21 h 23"/>
                <a:gd name="T20" fmla="*/ 22 w 23"/>
                <a:gd name="T21" fmla="*/ 19 h 23"/>
                <a:gd name="T22" fmla="*/ 23 w 23"/>
                <a:gd name="T23" fmla="*/ 14 h 23"/>
                <a:gd name="T24" fmla="*/ 23 w 23"/>
                <a:gd name="T25" fmla="*/ 11 h 23"/>
                <a:gd name="T26" fmla="*/ 22 w 23"/>
                <a:gd name="T27" fmla="*/ 9 h 23"/>
                <a:gd name="T28" fmla="*/ 22 w 23"/>
                <a:gd name="T29" fmla="*/ 7 h 23"/>
                <a:gd name="T30" fmla="*/ 20 w 23"/>
                <a:gd name="T31" fmla="*/ 6 h 23"/>
                <a:gd name="T32" fmla="*/ 20 w 23"/>
                <a:gd name="T33" fmla="*/ 6 h 23"/>
                <a:gd name="T34" fmla="*/ 20 w 23"/>
                <a:gd name="T35" fmla="*/ 7 h 23"/>
                <a:gd name="T36" fmla="*/ 20 w 23"/>
                <a:gd name="T37" fmla="*/ 9 h 23"/>
                <a:gd name="T38" fmla="*/ 20 w 23"/>
                <a:gd name="T39" fmla="*/ 10 h 23"/>
                <a:gd name="T40" fmla="*/ 20 w 23"/>
                <a:gd name="T41" fmla="*/ 13 h 23"/>
                <a:gd name="T42" fmla="*/ 19 w 23"/>
                <a:gd name="T43" fmla="*/ 16 h 23"/>
                <a:gd name="T44" fmla="*/ 16 w 23"/>
                <a:gd name="T45" fmla="*/ 19 h 23"/>
                <a:gd name="T46" fmla="*/ 13 w 23"/>
                <a:gd name="T47" fmla="*/ 20 h 23"/>
                <a:gd name="T48" fmla="*/ 9 w 23"/>
                <a:gd name="T49" fmla="*/ 20 h 23"/>
                <a:gd name="T50" fmla="*/ 7 w 23"/>
                <a:gd name="T51" fmla="*/ 19 h 23"/>
                <a:gd name="T52" fmla="*/ 4 w 23"/>
                <a:gd name="T53" fmla="*/ 16 h 23"/>
                <a:gd name="T54" fmla="*/ 2 w 23"/>
                <a:gd name="T55" fmla="*/ 13 h 23"/>
                <a:gd name="T56" fmla="*/ 2 w 23"/>
                <a:gd name="T57" fmla="*/ 9 h 23"/>
                <a:gd name="T58" fmla="*/ 4 w 23"/>
                <a:gd name="T59" fmla="*/ 6 h 23"/>
                <a:gd name="T60" fmla="*/ 7 w 23"/>
                <a:gd name="T61" fmla="*/ 3 h 23"/>
                <a:gd name="T62" fmla="*/ 9 w 23"/>
                <a:gd name="T63" fmla="*/ 2 h 23"/>
                <a:gd name="T64" fmla="*/ 12 w 23"/>
                <a:gd name="T65" fmla="*/ 2 h 23"/>
                <a:gd name="T66" fmla="*/ 12 w 23"/>
                <a:gd name="T67" fmla="*/ 2 h 23"/>
                <a:gd name="T68" fmla="*/ 12 w 23"/>
                <a:gd name="T69" fmla="*/ 2 h 23"/>
                <a:gd name="T70" fmla="*/ 13 w 23"/>
                <a:gd name="T71" fmla="*/ 2 h 23"/>
                <a:gd name="T72" fmla="*/ 12 w 23"/>
                <a:gd name="T73" fmla="*/ 2 h 23"/>
                <a:gd name="T74" fmla="*/ 11 w 23"/>
                <a:gd name="T75" fmla="*/ 0 h 23"/>
                <a:gd name="T76" fmla="*/ 9 w 23"/>
                <a:gd name="T77" fmla="*/ 0 h 23"/>
                <a:gd name="T78" fmla="*/ 8 w 23"/>
                <a:gd name="T79" fmla="*/ 0 h 23"/>
                <a:gd name="T80" fmla="*/ 7 w 23"/>
                <a:gd name="T81" fmla="*/ 0 h 23"/>
                <a:gd name="T82" fmla="*/ 7 w 23"/>
                <a:gd name="T83" fmla="*/ 0 h 23"/>
                <a:gd name="T84" fmla="*/ 7 w 23"/>
                <a:gd name="T85" fmla="*/ 0 h 23"/>
                <a:gd name="T86" fmla="*/ 5 w 23"/>
                <a:gd name="T87" fmla="*/ 0 h 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"/>
                <a:gd name="T133" fmla="*/ 0 h 23"/>
                <a:gd name="T134" fmla="*/ 23 w 23"/>
                <a:gd name="T135" fmla="*/ 23 h 2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" h="23">
                  <a:moveTo>
                    <a:pt x="5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9" y="23"/>
                  </a:lnTo>
                  <a:lnTo>
                    <a:pt x="12" y="23"/>
                  </a:lnTo>
                  <a:lnTo>
                    <a:pt x="13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19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4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20" y="6"/>
                  </a:lnTo>
                  <a:lnTo>
                    <a:pt x="19" y="6"/>
                  </a:lnTo>
                  <a:lnTo>
                    <a:pt x="20" y="6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3"/>
                  </a:lnTo>
                  <a:lnTo>
                    <a:pt x="20" y="14"/>
                  </a:lnTo>
                  <a:lnTo>
                    <a:pt x="19" y="16"/>
                  </a:lnTo>
                  <a:lnTo>
                    <a:pt x="18" y="17"/>
                  </a:lnTo>
                  <a:lnTo>
                    <a:pt x="16" y="19"/>
                  </a:lnTo>
                  <a:lnTo>
                    <a:pt x="15" y="20"/>
                  </a:lnTo>
                  <a:lnTo>
                    <a:pt x="13" y="20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19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5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8" name="Freeform 547"/>
            <p:cNvSpPr>
              <a:spLocks noEditPoints="1"/>
            </p:cNvSpPr>
            <p:nvPr/>
          </p:nvSpPr>
          <p:spPr bwMode="auto">
            <a:xfrm>
              <a:off x="4428" y="2067"/>
              <a:ext cx="21" cy="21"/>
            </a:xfrm>
            <a:custGeom>
              <a:avLst/>
              <a:gdLst>
                <a:gd name="T0" fmla="*/ 21 w 21"/>
                <a:gd name="T1" fmla="*/ 10 h 21"/>
                <a:gd name="T2" fmla="*/ 21 w 21"/>
                <a:gd name="T3" fmla="*/ 10 h 21"/>
                <a:gd name="T4" fmla="*/ 21 w 21"/>
                <a:gd name="T5" fmla="*/ 10 h 21"/>
                <a:gd name="T6" fmla="*/ 21 w 21"/>
                <a:gd name="T7" fmla="*/ 9 h 21"/>
                <a:gd name="T8" fmla="*/ 21 w 21"/>
                <a:gd name="T9" fmla="*/ 7 h 21"/>
                <a:gd name="T10" fmla="*/ 17 w 21"/>
                <a:gd name="T11" fmla="*/ 4 h 21"/>
                <a:gd name="T12" fmla="*/ 14 w 21"/>
                <a:gd name="T13" fmla="*/ 2 h 21"/>
                <a:gd name="T14" fmla="*/ 10 w 21"/>
                <a:gd name="T15" fmla="*/ 0 h 21"/>
                <a:gd name="T16" fmla="*/ 6 w 21"/>
                <a:gd name="T17" fmla="*/ 0 h 21"/>
                <a:gd name="T18" fmla="*/ 3 w 21"/>
                <a:gd name="T19" fmla="*/ 3 h 21"/>
                <a:gd name="T20" fmla="*/ 1 w 21"/>
                <a:gd name="T21" fmla="*/ 6 h 21"/>
                <a:gd name="T22" fmla="*/ 0 w 21"/>
                <a:gd name="T23" fmla="*/ 9 h 21"/>
                <a:gd name="T24" fmla="*/ 0 w 21"/>
                <a:gd name="T25" fmla="*/ 13 h 21"/>
                <a:gd name="T26" fmla="*/ 1 w 21"/>
                <a:gd name="T27" fmla="*/ 17 h 21"/>
                <a:gd name="T28" fmla="*/ 4 w 21"/>
                <a:gd name="T29" fmla="*/ 20 h 21"/>
                <a:gd name="T30" fmla="*/ 8 w 21"/>
                <a:gd name="T31" fmla="*/ 21 h 21"/>
                <a:gd name="T32" fmla="*/ 12 w 21"/>
                <a:gd name="T33" fmla="*/ 21 h 21"/>
                <a:gd name="T34" fmla="*/ 17 w 21"/>
                <a:gd name="T35" fmla="*/ 20 h 21"/>
                <a:gd name="T36" fmla="*/ 19 w 21"/>
                <a:gd name="T37" fmla="*/ 17 h 21"/>
                <a:gd name="T38" fmla="*/ 21 w 21"/>
                <a:gd name="T39" fmla="*/ 13 h 21"/>
                <a:gd name="T40" fmla="*/ 18 w 21"/>
                <a:gd name="T41" fmla="*/ 10 h 21"/>
                <a:gd name="T42" fmla="*/ 18 w 21"/>
                <a:gd name="T43" fmla="*/ 14 h 21"/>
                <a:gd name="T44" fmla="*/ 17 w 21"/>
                <a:gd name="T45" fmla="*/ 17 h 21"/>
                <a:gd name="T46" fmla="*/ 14 w 21"/>
                <a:gd name="T47" fmla="*/ 19 h 21"/>
                <a:gd name="T48" fmla="*/ 11 w 21"/>
                <a:gd name="T49" fmla="*/ 19 h 21"/>
                <a:gd name="T50" fmla="*/ 7 w 21"/>
                <a:gd name="T51" fmla="*/ 19 h 21"/>
                <a:gd name="T52" fmla="*/ 4 w 21"/>
                <a:gd name="T53" fmla="*/ 17 h 21"/>
                <a:gd name="T54" fmla="*/ 3 w 21"/>
                <a:gd name="T55" fmla="*/ 14 h 21"/>
                <a:gd name="T56" fmla="*/ 3 w 21"/>
                <a:gd name="T57" fmla="*/ 10 h 21"/>
                <a:gd name="T58" fmla="*/ 3 w 21"/>
                <a:gd name="T59" fmla="*/ 7 h 21"/>
                <a:gd name="T60" fmla="*/ 4 w 21"/>
                <a:gd name="T61" fmla="*/ 4 h 21"/>
                <a:gd name="T62" fmla="*/ 7 w 21"/>
                <a:gd name="T63" fmla="*/ 3 h 21"/>
                <a:gd name="T64" fmla="*/ 11 w 21"/>
                <a:gd name="T65" fmla="*/ 3 h 21"/>
                <a:gd name="T66" fmla="*/ 14 w 21"/>
                <a:gd name="T67" fmla="*/ 3 h 21"/>
                <a:gd name="T68" fmla="*/ 17 w 21"/>
                <a:gd name="T69" fmla="*/ 4 h 21"/>
                <a:gd name="T70" fmla="*/ 18 w 21"/>
                <a:gd name="T71" fmla="*/ 7 h 21"/>
                <a:gd name="T72" fmla="*/ 18 w 21"/>
                <a:gd name="T73" fmla="*/ 10 h 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1"/>
                <a:gd name="T113" fmla="*/ 21 w 21"/>
                <a:gd name="T114" fmla="*/ 21 h 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1">
                  <a:moveTo>
                    <a:pt x="21" y="10"/>
                  </a:moveTo>
                  <a:lnTo>
                    <a:pt x="21" y="10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7" y="21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2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1" y="10"/>
                  </a:lnTo>
                  <a:close/>
                  <a:moveTo>
                    <a:pt x="18" y="10"/>
                  </a:moveTo>
                  <a:lnTo>
                    <a:pt x="18" y="13"/>
                  </a:lnTo>
                  <a:lnTo>
                    <a:pt x="18" y="14"/>
                  </a:lnTo>
                  <a:lnTo>
                    <a:pt x="17" y="16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7" y="19"/>
                  </a:lnTo>
                  <a:lnTo>
                    <a:pt x="6" y="17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8" y="10"/>
                  </a:lnTo>
                  <a:close/>
                </a:path>
              </a:pathLst>
            </a:custGeom>
            <a:solidFill>
              <a:srgbClr val="F7C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59" name="Freeform 548"/>
            <p:cNvSpPr>
              <a:spLocks noEditPoints="1"/>
            </p:cNvSpPr>
            <p:nvPr/>
          </p:nvSpPr>
          <p:spPr bwMode="auto">
            <a:xfrm>
              <a:off x="4429" y="2069"/>
              <a:ext cx="18" cy="18"/>
            </a:xfrm>
            <a:custGeom>
              <a:avLst/>
              <a:gdLst>
                <a:gd name="T0" fmla="*/ 18 w 18"/>
                <a:gd name="T1" fmla="*/ 8 h 18"/>
                <a:gd name="T2" fmla="*/ 18 w 18"/>
                <a:gd name="T3" fmla="*/ 7 h 18"/>
                <a:gd name="T4" fmla="*/ 18 w 18"/>
                <a:gd name="T5" fmla="*/ 5 h 18"/>
                <a:gd name="T6" fmla="*/ 18 w 18"/>
                <a:gd name="T7" fmla="*/ 4 h 18"/>
                <a:gd name="T8" fmla="*/ 17 w 18"/>
                <a:gd name="T9" fmla="*/ 2 h 18"/>
                <a:gd name="T10" fmla="*/ 16 w 18"/>
                <a:gd name="T11" fmla="*/ 1 h 18"/>
                <a:gd name="T12" fmla="*/ 14 w 18"/>
                <a:gd name="T13" fmla="*/ 1 h 18"/>
                <a:gd name="T14" fmla="*/ 13 w 18"/>
                <a:gd name="T15" fmla="*/ 0 h 18"/>
                <a:gd name="T16" fmla="*/ 11 w 18"/>
                <a:gd name="T17" fmla="*/ 0 h 18"/>
                <a:gd name="T18" fmla="*/ 10 w 18"/>
                <a:gd name="T19" fmla="*/ 0 h 18"/>
                <a:gd name="T20" fmla="*/ 10 w 18"/>
                <a:gd name="T21" fmla="*/ 0 h 18"/>
                <a:gd name="T22" fmla="*/ 10 w 18"/>
                <a:gd name="T23" fmla="*/ 0 h 18"/>
                <a:gd name="T24" fmla="*/ 7 w 18"/>
                <a:gd name="T25" fmla="*/ 0 h 18"/>
                <a:gd name="T26" fmla="*/ 5 w 18"/>
                <a:gd name="T27" fmla="*/ 1 h 18"/>
                <a:gd name="T28" fmla="*/ 2 w 18"/>
                <a:gd name="T29" fmla="*/ 4 h 18"/>
                <a:gd name="T30" fmla="*/ 0 w 18"/>
                <a:gd name="T31" fmla="*/ 7 h 18"/>
                <a:gd name="T32" fmla="*/ 0 w 18"/>
                <a:gd name="T33" fmla="*/ 11 h 18"/>
                <a:gd name="T34" fmla="*/ 2 w 18"/>
                <a:gd name="T35" fmla="*/ 14 h 18"/>
                <a:gd name="T36" fmla="*/ 5 w 18"/>
                <a:gd name="T37" fmla="*/ 17 h 18"/>
                <a:gd name="T38" fmla="*/ 7 w 18"/>
                <a:gd name="T39" fmla="*/ 18 h 18"/>
                <a:gd name="T40" fmla="*/ 11 w 18"/>
                <a:gd name="T41" fmla="*/ 18 h 18"/>
                <a:gd name="T42" fmla="*/ 14 w 18"/>
                <a:gd name="T43" fmla="*/ 17 h 18"/>
                <a:gd name="T44" fmla="*/ 17 w 18"/>
                <a:gd name="T45" fmla="*/ 14 h 18"/>
                <a:gd name="T46" fmla="*/ 18 w 18"/>
                <a:gd name="T47" fmla="*/ 11 h 18"/>
                <a:gd name="T48" fmla="*/ 16 w 18"/>
                <a:gd name="T49" fmla="*/ 8 h 18"/>
                <a:gd name="T50" fmla="*/ 16 w 18"/>
                <a:gd name="T51" fmla="*/ 11 h 18"/>
                <a:gd name="T52" fmla="*/ 14 w 18"/>
                <a:gd name="T53" fmla="*/ 14 h 18"/>
                <a:gd name="T54" fmla="*/ 13 w 18"/>
                <a:gd name="T55" fmla="*/ 15 h 18"/>
                <a:gd name="T56" fmla="*/ 10 w 18"/>
                <a:gd name="T57" fmla="*/ 15 h 18"/>
                <a:gd name="T58" fmla="*/ 7 w 18"/>
                <a:gd name="T59" fmla="*/ 15 h 18"/>
                <a:gd name="T60" fmla="*/ 5 w 18"/>
                <a:gd name="T61" fmla="*/ 14 h 18"/>
                <a:gd name="T62" fmla="*/ 3 w 18"/>
                <a:gd name="T63" fmla="*/ 11 h 18"/>
                <a:gd name="T64" fmla="*/ 3 w 18"/>
                <a:gd name="T65" fmla="*/ 8 h 18"/>
                <a:gd name="T66" fmla="*/ 3 w 18"/>
                <a:gd name="T67" fmla="*/ 7 h 18"/>
                <a:gd name="T68" fmla="*/ 5 w 18"/>
                <a:gd name="T69" fmla="*/ 4 h 18"/>
                <a:gd name="T70" fmla="*/ 7 w 18"/>
                <a:gd name="T71" fmla="*/ 2 h 18"/>
                <a:gd name="T72" fmla="*/ 10 w 18"/>
                <a:gd name="T73" fmla="*/ 2 h 18"/>
                <a:gd name="T74" fmla="*/ 13 w 18"/>
                <a:gd name="T75" fmla="*/ 2 h 18"/>
                <a:gd name="T76" fmla="*/ 14 w 18"/>
                <a:gd name="T77" fmla="*/ 4 h 18"/>
                <a:gd name="T78" fmla="*/ 16 w 18"/>
                <a:gd name="T79" fmla="*/ 7 h 18"/>
                <a:gd name="T80" fmla="*/ 16 w 18"/>
                <a:gd name="T81" fmla="*/ 8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"/>
                <a:gd name="T124" fmla="*/ 0 h 18"/>
                <a:gd name="T125" fmla="*/ 18 w 18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" h="18">
                  <a:moveTo>
                    <a:pt x="18" y="8"/>
                  </a:moveTo>
                  <a:lnTo>
                    <a:pt x="18" y="8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6" y="2"/>
                  </a:lnTo>
                  <a:lnTo>
                    <a:pt x="16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2" y="14"/>
                  </a:lnTo>
                  <a:lnTo>
                    <a:pt x="3" y="15"/>
                  </a:lnTo>
                  <a:lnTo>
                    <a:pt x="5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4" y="17"/>
                  </a:lnTo>
                  <a:lnTo>
                    <a:pt x="16" y="15"/>
                  </a:lnTo>
                  <a:lnTo>
                    <a:pt x="17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18" y="8"/>
                  </a:lnTo>
                  <a:close/>
                  <a:moveTo>
                    <a:pt x="16" y="8"/>
                  </a:moveTo>
                  <a:lnTo>
                    <a:pt x="16" y="9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9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5" y="14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6" y="2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8"/>
                  </a:lnTo>
                  <a:close/>
                </a:path>
              </a:pathLst>
            </a:custGeom>
            <a:solidFill>
              <a:srgbClr val="F8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0" name="Freeform 549"/>
            <p:cNvSpPr>
              <a:spLocks noEditPoints="1"/>
            </p:cNvSpPr>
            <p:nvPr/>
          </p:nvSpPr>
          <p:spPr bwMode="auto">
            <a:xfrm>
              <a:off x="4431" y="2070"/>
              <a:ext cx="15" cy="16"/>
            </a:xfrm>
            <a:custGeom>
              <a:avLst/>
              <a:gdLst>
                <a:gd name="T0" fmla="*/ 15 w 15"/>
                <a:gd name="T1" fmla="*/ 6 h 16"/>
                <a:gd name="T2" fmla="*/ 14 w 15"/>
                <a:gd name="T3" fmla="*/ 3 h 16"/>
                <a:gd name="T4" fmla="*/ 12 w 15"/>
                <a:gd name="T5" fmla="*/ 1 h 16"/>
                <a:gd name="T6" fmla="*/ 9 w 15"/>
                <a:gd name="T7" fmla="*/ 0 h 16"/>
                <a:gd name="T8" fmla="*/ 5 w 15"/>
                <a:gd name="T9" fmla="*/ 0 h 16"/>
                <a:gd name="T10" fmla="*/ 3 w 15"/>
                <a:gd name="T11" fmla="*/ 1 h 16"/>
                <a:gd name="T12" fmla="*/ 1 w 15"/>
                <a:gd name="T13" fmla="*/ 3 h 16"/>
                <a:gd name="T14" fmla="*/ 0 w 15"/>
                <a:gd name="T15" fmla="*/ 6 h 16"/>
                <a:gd name="T16" fmla="*/ 0 w 15"/>
                <a:gd name="T17" fmla="*/ 10 h 16"/>
                <a:gd name="T18" fmla="*/ 1 w 15"/>
                <a:gd name="T19" fmla="*/ 13 h 16"/>
                <a:gd name="T20" fmla="*/ 3 w 15"/>
                <a:gd name="T21" fmla="*/ 14 h 16"/>
                <a:gd name="T22" fmla="*/ 5 w 15"/>
                <a:gd name="T23" fmla="*/ 16 h 16"/>
                <a:gd name="T24" fmla="*/ 9 w 15"/>
                <a:gd name="T25" fmla="*/ 16 h 16"/>
                <a:gd name="T26" fmla="*/ 12 w 15"/>
                <a:gd name="T27" fmla="*/ 14 h 16"/>
                <a:gd name="T28" fmla="*/ 14 w 15"/>
                <a:gd name="T29" fmla="*/ 13 h 16"/>
                <a:gd name="T30" fmla="*/ 15 w 15"/>
                <a:gd name="T31" fmla="*/ 10 h 16"/>
                <a:gd name="T32" fmla="*/ 14 w 15"/>
                <a:gd name="T33" fmla="*/ 7 h 16"/>
                <a:gd name="T34" fmla="*/ 12 w 15"/>
                <a:gd name="T35" fmla="*/ 10 h 16"/>
                <a:gd name="T36" fmla="*/ 11 w 15"/>
                <a:gd name="T37" fmla="*/ 11 h 16"/>
                <a:gd name="T38" fmla="*/ 9 w 15"/>
                <a:gd name="T39" fmla="*/ 13 h 16"/>
                <a:gd name="T40" fmla="*/ 8 w 15"/>
                <a:gd name="T41" fmla="*/ 13 h 16"/>
                <a:gd name="T42" fmla="*/ 5 w 15"/>
                <a:gd name="T43" fmla="*/ 13 h 16"/>
                <a:gd name="T44" fmla="*/ 4 w 15"/>
                <a:gd name="T45" fmla="*/ 11 h 16"/>
                <a:gd name="T46" fmla="*/ 3 w 15"/>
                <a:gd name="T47" fmla="*/ 10 h 16"/>
                <a:gd name="T48" fmla="*/ 3 w 15"/>
                <a:gd name="T49" fmla="*/ 7 h 16"/>
                <a:gd name="T50" fmla="*/ 3 w 15"/>
                <a:gd name="T51" fmla="*/ 6 h 16"/>
                <a:gd name="T52" fmla="*/ 4 w 15"/>
                <a:gd name="T53" fmla="*/ 4 h 16"/>
                <a:gd name="T54" fmla="*/ 5 w 15"/>
                <a:gd name="T55" fmla="*/ 3 h 16"/>
                <a:gd name="T56" fmla="*/ 8 w 15"/>
                <a:gd name="T57" fmla="*/ 3 h 16"/>
                <a:gd name="T58" fmla="*/ 9 w 15"/>
                <a:gd name="T59" fmla="*/ 3 h 16"/>
                <a:gd name="T60" fmla="*/ 11 w 15"/>
                <a:gd name="T61" fmla="*/ 4 h 16"/>
                <a:gd name="T62" fmla="*/ 12 w 15"/>
                <a:gd name="T63" fmla="*/ 6 h 16"/>
                <a:gd name="T64" fmla="*/ 14 w 15"/>
                <a:gd name="T65" fmla="*/ 7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"/>
                <a:gd name="T100" fmla="*/ 0 h 16"/>
                <a:gd name="T101" fmla="*/ 15 w 15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" h="16">
                  <a:moveTo>
                    <a:pt x="15" y="7"/>
                  </a:move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3" y="14"/>
                  </a:lnTo>
                  <a:lnTo>
                    <a:pt x="4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1" y="16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4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7"/>
                  </a:lnTo>
                  <a:close/>
                  <a:moveTo>
                    <a:pt x="14" y="7"/>
                  </a:moveTo>
                  <a:lnTo>
                    <a:pt x="12" y="8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4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9D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1" name="Freeform 550"/>
            <p:cNvSpPr>
              <a:spLocks noEditPoints="1"/>
            </p:cNvSpPr>
            <p:nvPr/>
          </p:nvSpPr>
          <p:spPr bwMode="auto">
            <a:xfrm>
              <a:off x="4432" y="2071"/>
              <a:ext cx="13" cy="13"/>
            </a:xfrm>
            <a:custGeom>
              <a:avLst/>
              <a:gdLst>
                <a:gd name="T0" fmla="*/ 13 w 13"/>
                <a:gd name="T1" fmla="*/ 5 h 13"/>
                <a:gd name="T2" fmla="*/ 13 w 13"/>
                <a:gd name="T3" fmla="*/ 3 h 13"/>
                <a:gd name="T4" fmla="*/ 10 w 13"/>
                <a:gd name="T5" fmla="*/ 0 h 13"/>
                <a:gd name="T6" fmla="*/ 8 w 13"/>
                <a:gd name="T7" fmla="*/ 0 h 13"/>
                <a:gd name="T8" fmla="*/ 6 w 13"/>
                <a:gd name="T9" fmla="*/ 0 h 13"/>
                <a:gd name="T10" fmla="*/ 3 w 13"/>
                <a:gd name="T11" fmla="*/ 0 h 13"/>
                <a:gd name="T12" fmla="*/ 2 w 13"/>
                <a:gd name="T13" fmla="*/ 3 h 13"/>
                <a:gd name="T14" fmla="*/ 0 w 13"/>
                <a:gd name="T15" fmla="*/ 5 h 13"/>
                <a:gd name="T16" fmla="*/ 0 w 13"/>
                <a:gd name="T17" fmla="*/ 7 h 13"/>
                <a:gd name="T18" fmla="*/ 2 w 13"/>
                <a:gd name="T19" fmla="*/ 10 h 13"/>
                <a:gd name="T20" fmla="*/ 3 w 13"/>
                <a:gd name="T21" fmla="*/ 13 h 13"/>
                <a:gd name="T22" fmla="*/ 6 w 13"/>
                <a:gd name="T23" fmla="*/ 13 h 13"/>
                <a:gd name="T24" fmla="*/ 8 w 13"/>
                <a:gd name="T25" fmla="*/ 13 h 13"/>
                <a:gd name="T26" fmla="*/ 10 w 13"/>
                <a:gd name="T27" fmla="*/ 13 h 13"/>
                <a:gd name="T28" fmla="*/ 13 w 13"/>
                <a:gd name="T29" fmla="*/ 10 h 13"/>
                <a:gd name="T30" fmla="*/ 13 w 13"/>
                <a:gd name="T31" fmla="*/ 7 h 13"/>
                <a:gd name="T32" fmla="*/ 11 w 13"/>
                <a:gd name="T33" fmla="*/ 6 h 13"/>
                <a:gd name="T34" fmla="*/ 10 w 13"/>
                <a:gd name="T35" fmla="*/ 9 h 13"/>
                <a:gd name="T36" fmla="*/ 10 w 13"/>
                <a:gd name="T37" fmla="*/ 10 h 13"/>
                <a:gd name="T38" fmla="*/ 8 w 13"/>
                <a:gd name="T39" fmla="*/ 10 h 13"/>
                <a:gd name="T40" fmla="*/ 7 w 13"/>
                <a:gd name="T41" fmla="*/ 10 h 13"/>
                <a:gd name="T42" fmla="*/ 4 w 13"/>
                <a:gd name="T43" fmla="*/ 10 h 13"/>
                <a:gd name="T44" fmla="*/ 4 w 13"/>
                <a:gd name="T45" fmla="*/ 10 h 13"/>
                <a:gd name="T46" fmla="*/ 3 w 13"/>
                <a:gd name="T47" fmla="*/ 9 h 13"/>
                <a:gd name="T48" fmla="*/ 3 w 13"/>
                <a:gd name="T49" fmla="*/ 6 h 13"/>
                <a:gd name="T50" fmla="*/ 3 w 13"/>
                <a:gd name="T51" fmla="*/ 5 h 13"/>
                <a:gd name="T52" fmla="*/ 4 w 13"/>
                <a:gd name="T53" fmla="*/ 3 h 13"/>
                <a:gd name="T54" fmla="*/ 4 w 13"/>
                <a:gd name="T55" fmla="*/ 3 h 13"/>
                <a:gd name="T56" fmla="*/ 7 w 13"/>
                <a:gd name="T57" fmla="*/ 3 h 13"/>
                <a:gd name="T58" fmla="*/ 8 w 13"/>
                <a:gd name="T59" fmla="*/ 3 h 13"/>
                <a:gd name="T60" fmla="*/ 10 w 13"/>
                <a:gd name="T61" fmla="*/ 3 h 13"/>
                <a:gd name="T62" fmla="*/ 10 w 13"/>
                <a:gd name="T63" fmla="*/ 5 h 13"/>
                <a:gd name="T64" fmla="*/ 11 w 13"/>
                <a:gd name="T65" fmla="*/ 6 h 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3"/>
                <a:gd name="T100" fmla="*/ 0 h 13"/>
                <a:gd name="T101" fmla="*/ 13 w 13"/>
                <a:gd name="T102" fmla="*/ 13 h 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3" h="13">
                  <a:moveTo>
                    <a:pt x="13" y="6"/>
                  </a:moveTo>
                  <a:lnTo>
                    <a:pt x="13" y="5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3" y="7"/>
                  </a:lnTo>
                  <a:lnTo>
                    <a:pt x="13" y="6"/>
                  </a:lnTo>
                  <a:close/>
                  <a:moveTo>
                    <a:pt x="11" y="6"/>
                  </a:moveTo>
                  <a:lnTo>
                    <a:pt x="10" y="7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6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A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2" name="Freeform 551"/>
            <p:cNvSpPr>
              <a:spLocks noEditPoints="1"/>
            </p:cNvSpPr>
            <p:nvPr/>
          </p:nvSpPr>
          <p:spPr bwMode="auto">
            <a:xfrm>
              <a:off x="4434" y="2073"/>
              <a:ext cx="11" cy="10"/>
            </a:xfrm>
            <a:custGeom>
              <a:avLst/>
              <a:gdLst>
                <a:gd name="T0" fmla="*/ 9 w 11"/>
                <a:gd name="T1" fmla="*/ 4 h 10"/>
                <a:gd name="T2" fmla="*/ 9 w 11"/>
                <a:gd name="T3" fmla="*/ 1 h 10"/>
                <a:gd name="T4" fmla="*/ 8 w 11"/>
                <a:gd name="T5" fmla="*/ 0 h 10"/>
                <a:gd name="T6" fmla="*/ 5 w 11"/>
                <a:gd name="T7" fmla="*/ 0 h 10"/>
                <a:gd name="T8" fmla="*/ 4 w 11"/>
                <a:gd name="T9" fmla="*/ 0 h 10"/>
                <a:gd name="T10" fmla="*/ 1 w 11"/>
                <a:gd name="T11" fmla="*/ 0 h 10"/>
                <a:gd name="T12" fmla="*/ 0 w 11"/>
                <a:gd name="T13" fmla="*/ 1 h 10"/>
                <a:gd name="T14" fmla="*/ 0 w 11"/>
                <a:gd name="T15" fmla="*/ 4 h 10"/>
                <a:gd name="T16" fmla="*/ 0 w 11"/>
                <a:gd name="T17" fmla="*/ 5 h 10"/>
                <a:gd name="T18" fmla="*/ 0 w 11"/>
                <a:gd name="T19" fmla="*/ 8 h 10"/>
                <a:gd name="T20" fmla="*/ 1 w 11"/>
                <a:gd name="T21" fmla="*/ 10 h 10"/>
                <a:gd name="T22" fmla="*/ 4 w 11"/>
                <a:gd name="T23" fmla="*/ 10 h 10"/>
                <a:gd name="T24" fmla="*/ 5 w 11"/>
                <a:gd name="T25" fmla="*/ 10 h 10"/>
                <a:gd name="T26" fmla="*/ 8 w 11"/>
                <a:gd name="T27" fmla="*/ 10 h 10"/>
                <a:gd name="T28" fmla="*/ 9 w 11"/>
                <a:gd name="T29" fmla="*/ 8 h 10"/>
                <a:gd name="T30" fmla="*/ 9 w 11"/>
                <a:gd name="T31" fmla="*/ 5 h 10"/>
                <a:gd name="T32" fmla="*/ 8 w 11"/>
                <a:gd name="T33" fmla="*/ 4 h 10"/>
                <a:gd name="T34" fmla="*/ 6 w 11"/>
                <a:gd name="T35" fmla="*/ 5 h 10"/>
                <a:gd name="T36" fmla="*/ 6 w 11"/>
                <a:gd name="T37" fmla="*/ 7 h 10"/>
                <a:gd name="T38" fmla="*/ 5 w 11"/>
                <a:gd name="T39" fmla="*/ 7 h 10"/>
                <a:gd name="T40" fmla="*/ 5 w 11"/>
                <a:gd name="T41" fmla="*/ 7 h 10"/>
                <a:gd name="T42" fmla="*/ 4 w 11"/>
                <a:gd name="T43" fmla="*/ 7 h 10"/>
                <a:gd name="T44" fmla="*/ 2 w 11"/>
                <a:gd name="T45" fmla="*/ 7 h 10"/>
                <a:gd name="T46" fmla="*/ 2 w 11"/>
                <a:gd name="T47" fmla="*/ 5 h 10"/>
                <a:gd name="T48" fmla="*/ 2 w 11"/>
                <a:gd name="T49" fmla="*/ 4 h 10"/>
                <a:gd name="T50" fmla="*/ 2 w 11"/>
                <a:gd name="T51" fmla="*/ 4 h 10"/>
                <a:gd name="T52" fmla="*/ 2 w 11"/>
                <a:gd name="T53" fmla="*/ 3 h 10"/>
                <a:gd name="T54" fmla="*/ 4 w 11"/>
                <a:gd name="T55" fmla="*/ 3 h 10"/>
                <a:gd name="T56" fmla="*/ 5 w 11"/>
                <a:gd name="T57" fmla="*/ 3 h 10"/>
                <a:gd name="T58" fmla="*/ 5 w 11"/>
                <a:gd name="T59" fmla="*/ 3 h 10"/>
                <a:gd name="T60" fmla="*/ 6 w 11"/>
                <a:gd name="T61" fmla="*/ 3 h 10"/>
                <a:gd name="T62" fmla="*/ 6 w 11"/>
                <a:gd name="T63" fmla="*/ 4 h 10"/>
                <a:gd name="T64" fmla="*/ 8 w 11"/>
                <a:gd name="T65" fmla="*/ 4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10"/>
                <a:gd name="T101" fmla="*/ 11 w 11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10">
                  <a:moveTo>
                    <a:pt x="11" y="4"/>
                  </a:moveTo>
                  <a:lnTo>
                    <a:pt x="9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1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6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8"/>
                  </a:lnTo>
                  <a:lnTo>
                    <a:pt x="9" y="7"/>
                  </a:lnTo>
                  <a:lnTo>
                    <a:pt x="9" y="5"/>
                  </a:lnTo>
                  <a:lnTo>
                    <a:pt x="11" y="4"/>
                  </a:lnTo>
                  <a:close/>
                  <a:moveTo>
                    <a:pt x="8" y="4"/>
                  </a:moveTo>
                  <a:lnTo>
                    <a:pt x="8" y="5"/>
                  </a:lnTo>
                  <a:lnTo>
                    <a:pt x="6" y="5"/>
                  </a:lnTo>
                  <a:lnTo>
                    <a:pt x="6" y="7"/>
                  </a:lnTo>
                  <a:lnTo>
                    <a:pt x="5" y="7"/>
                  </a:lnTo>
                  <a:lnTo>
                    <a:pt x="4" y="7"/>
                  </a:lnTo>
                  <a:lnTo>
                    <a:pt x="2" y="7"/>
                  </a:lnTo>
                  <a:lnTo>
                    <a:pt x="2" y="5"/>
                  </a:lnTo>
                  <a:lnTo>
                    <a:pt x="2" y="4"/>
                  </a:lnTo>
                  <a:lnTo>
                    <a:pt x="2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6" y="3"/>
                  </a:lnTo>
                  <a:lnTo>
                    <a:pt x="6" y="4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CE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3" name="Freeform 552"/>
            <p:cNvSpPr>
              <a:spLocks/>
            </p:cNvSpPr>
            <p:nvPr/>
          </p:nvSpPr>
          <p:spPr bwMode="auto">
            <a:xfrm>
              <a:off x="4435" y="2074"/>
              <a:ext cx="8" cy="7"/>
            </a:xfrm>
            <a:custGeom>
              <a:avLst/>
              <a:gdLst>
                <a:gd name="T0" fmla="*/ 8 w 8"/>
                <a:gd name="T1" fmla="*/ 3 h 7"/>
                <a:gd name="T2" fmla="*/ 7 w 8"/>
                <a:gd name="T3" fmla="*/ 3 h 7"/>
                <a:gd name="T4" fmla="*/ 7 w 8"/>
                <a:gd name="T5" fmla="*/ 2 h 7"/>
                <a:gd name="T6" fmla="*/ 7 w 8"/>
                <a:gd name="T7" fmla="*/ 2 h 7"/>
                <a:gd name="T8" fmla="*/ 7 w 8"/>
                <a:gd name="T9" fmla="*/ 0 h 7"/>
                <a:gd name="T10" fmla="*/ 5 w 8"/>
                <a:gd name="T11" fmla="*/ 0 h 7"/>
                <a:gd name="T12" fmla="*/ 5 w 8"/>
                <a:gd name="T13" fmla="*/ 0 h 7"/>
                <a:gd name="T14" fmla="*/ 4 w 8"/>
                <a:gd name="T15" fmla="*/ 0 h 7"/>
                <a:gd name="T16" fmla="*/ 4 w 8"/>
                <a:gd name="T17" fmla="*/ 0 h 7"/>
                <a:gd name="T18" fmla="*/ 3 w 8"/>
                <a:gd name="T19" fmla="*/ 0 h 7"/>
                <a:gd name="T20" fmla="*/ 1 w 8"/>
                <a:gd name="T21" fmla="*/ 0 h 7"/>
                <a:gd name="T22" fmla="*/ 1 w 8"/>
                <a:gd name="T23" fmla="*/ 0 h 7"/>
                <a:gd name="T24" fmla="*/ 1 w 8"/>
                <a:gd name="T25" fmla="*/ 0 h 7"/>
                <a:gd name="T26" fmla="*/ 0 w 8"/>
                <a:gd name="T27" fmla="*/ 2 h 7"/>
                <a:gd name="T28" fmla="*/ 0 w 8"/>
                <a:gd name="T29" fmla="*/ 2 h 7"/>
                <a:gd name="T30" fmla="*/ 0 w 8"/>
                <a:gd name="T31" fmla="*/ 3 h 7"/>
                <a:gd name="T32" fmla="*/ 0 w 8"/>
                <a:gd name="T33" fmla="*/ 3 h 7"/>
                <a:gd name="T34" fmla="*/ 0 w 8"/>
                <a:gd name="T35" fmla="*/ 4 h 7"/>
                <a:gd name="T36" fmla="*/ 0 w 8"/>
                <a:gd name="T37" fmla="*/ 6 h 7"/>
                <a:gd name="T38" fmla="*/ 0 w 8"/>
                <a:gd name="T39" fmla="*/ 6 h 7"/>
                <a:gd name="T40" fmla="*/ 1 w 8"/>
                <a:gd name="T41" fmla="*/ 7 h 7"/>
                <a:gd name="T42" fmla="*/ 1 w 8"/>
                <a:gd name="T43" fmla="*/ 7 h 7"/>
                <a:gd name="T44" fmla="*/ 1 w 8"/>
                <a:gd name="T45" fmla="*/ 7 h 7"/>
                <a:gd name="T46" fmla="*/ 3 w 8"/>
                <a:gd name="T47" fmla="*/ 7 h 7"/>
                <a:gd name="T48" fmla="*/ 4 w 8"/>
                <a:gd name="T49" fmla="*/ 7 h 7"/>
                <a:gd name="T50" fmla="*/ 4 w 8"/>
                <a:gd name="T51" fmla="*/ 7 h 7"/>
                <a:gd name="T52" fmla="*/ 5 w 8"/>
                <a:gd name="T53" fmla="*/ 7 h 7"/>
                <a:gd name="T54" fmla="*/ 5 w 8"/>
                <a:gd name="T55" fmla="*/ 7 h 7"/>
                <a:gd name="T56" fmla="*/ 7 w 8"/>
                <a:gd name="T57" fmla="*/ 7 h 7"/>
                <a:gd name="T58" fmla="*/ 7 w 8"/>
                <a:gd name="T59" fmla="*/ 6 h 7"/>
                <a:gd name="T60" fmla="*/ 7 w 8"/>
                <a:gd name="T61" fmla="*/ 6 h 7"/>
                <a:gd name="T62" fmla="*/ 7 w 8"/>
                <a:gd name="T63" fmla="*/ 4 h 7"/>
                <a:gd name="T64" fmla="*/ 8 w 8"/>
                <a:gd name="T65" fmla="*/ 3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"/>
                <a:gd name="T100" fmla="*/ 0 h 7"/>
                <a:gd name="T101" fmla="*/ 8 w 8"/>
                <a:gd name="T102" fmla="*/ 7 h 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" h="7">
                  <a:moveTo>
                    <a:pt x="8" y="3"/>
                  </a:moveTo>
                  <a:lnTo>
                    <a:pt x="7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3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7" y="4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D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4" name="Freeform 553"/>
            <p:cNvSpPr>
              <a:spLocks/>
            </p:cNvSpPr>
            <p:nvPr/>
          </p:nvSpPr>
          <p:spPr bwMode="auto">
            <a:xfrm>
              <a:off x="4436" y="2076"/>
              <a:ext cx="6" cy="4"/>
            </a:xfrm>
            <a:custGeom>
              <a:avLst/>
              <a:gdLst>
                <a:gd name="T0" fmla="*/ 6 w 6"/>
                <a:gd name="T1" fmla="*/ 1 h 4"/>
                <a:gd name="T2" fmla="*/ 6 w 6"/>
                <a:gd name="T3" fmla="*/ 1 h 4"/>
                <a:gd name="T4" fmla="*/ 4 w 6"/>
                <a:gd name="T5" fmla="*/ 1 h 4"/>
                <a:gd name="T6" fmla="*/ 4 w 6"/>
                <a:gd name="T7" fmla="*/ 0 h 4"/>
                <a:gd name="T8" fmla="*/ 4 w 6"/>
                <a:gd name="T9" fmla="*/ 0 h 4"/>
                <a:gd name="T10" fmla="*/ 4 w 6"/>
                <a:gd name="T11" fmla="*/ 0 h 4"/>
                <a:gd name="T12" fmla="*/ 3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2 w 6"/>
                <a:gd name="T19" fmla="*/ 0 h 4"/>
                <a:gd name="T20" fmla="*/ 2 w 6"/>
                <a:gd name="T21" fmla="*/ 0 h 4"/>
                <a:gd name="T22" fmla="*/ 2 w 6"/>
                <a:gd name="T23" fmla="*/ 0 h 4"/>
                <a:gd name="T24" fmla="*/ 0 w 6"/>
                <a:gd name="T25" fmla="*/ 0 h 4"/>
                <a:gd name="T26" fmla="*/ 0 w 6"/>
                <a:gd name="T27" fmla="*/ 0 h 4"/>
                <a:gd name="T28" fmla="*/ 0 w 6"/>
                <a:gd name="T29" fmla="*/ 1 h 4"/>
                <a:gd name="T30" fmla="*/ 0 w 6"/>
                <a:gd name="T31" fmla="*/ 1 h 4"/>
                <a:gd name="T32" fmla="*/ 0 w 6"/>
                <a:gd name="T33" fmla="*/ 1 h 4"/>
                <a:gd name="T34" fmla="*/ 0 w 6"/>
                <a:gd name="T35" fmla="*/ 2 h 4"/>
                <a:gd name="T36" fmla="*/ 0 w 6"/>
                <a:gd name="T37" fmla="*/ 2 h 4"/>
                <a:gd name="T38" fmla="*/ 0 w 6"/>
                <a:gd name="T39" fmla="*/ 4 h 4"/>
                <a:gd name="T40" fmla="*/ 0 w 6"/>
                <a:gd name="T41" fmla="*/ 4 h 4"/>
                <a:gd name="T42" fmla="*/ 2 w 6"/>
                <a:gd name="T43" fmla="*/ 4 h 4"/>
                <a:gd name="T44" fmla="*/ 2 w 6"/>
                <a:gd name="T45" fmla="*/ 4 h 4"/>
                <a:gd name="T46" fmla="*/ 2 w 6"/>
                <a:gd name="T47" fmla="*/ 4 h 4"/>
                <a:gd name="T48" fmla="*/ 3 w 6"/>
                <a:gd name="T49" fmla="*/ 4 h 4"/>
                <a:gd name="T50" fmla="*/ 3 w 6"/>
                <a:gd name="T51" fmla="*/ 4 h 4"/>
                <a:gd name="T52" fmla="*/ 3 w 6"/>
                <a:gd name="T53" fmla="*/ 4 h 4"/>
                <a:gd name="T54" fmla="*/ 4 w 6"/>
                <a:gd name="T55" fmla="*/ 4 h 4"/>
                <a:gd name="T56" fmla="*/ 4 w 6"/>
                <a:gd name="T57" fmla="*/ 4 h 4"/>
                <a:gd name="T58" fmla="*/ 4 w 6"/>
                <a:gd name="T59" fmla="*/ 4 h 4"/>
                <a:gd name="T60" fmla="*/ 4 w 6"/>
                <a:gd name="T61" fmla="*/ 2 h 4"/>
                <a:gd name="T62" fmla="*/ 6 w 6"/>
                <a:gd name="T63" fmla="*/ 2 h 4"/>
                <a:gd name="T64" fmla="*/ 6 w 6"/>
                <a:gd name="T65" fmla="*/ 1 h 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"/>
                <a:gd name="T100" fmla="*/ 0 h 4"/>
                <a:gd name="T101" fmla="*/ 6 w 6"/>
                <a:gd name="T102" fmla="*/ 4 h 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" h="4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2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2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E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5" name="Freeform 554"/>
            <p:cNvSpPr>
              <a:spLocks/>
            </p:cNvSpPr>
            <p:nvPr/>
          </p:nvSpPr>
          <p:spPr bwMode="auto">
            <a:xfrm>
              <a:off x="4438" y="2076"/>
              <a:ext cx="2" cy="2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1 h 2"/>
                <a:gd name="T8" fmla="*/ 1 w 2"/>
                <a:gd name="T9" fmla="*/ 1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1 w 2"/>
                <a:gd name="T17" fmla="*/ 0 h 2"/>
                <a:gd name="T18" fmla="*/ 0 w 2"/>
                <a:gd name="T19" fmla="*/ 1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1 h 2"/>
                <a:gd name="T26" fmla="*/ 0 w 2"/>
                <a:gd name="T27" fmla="*/ 1 h 2"/>
                <a:gd name="T28" fmla="*/ 0 w 2"/>
                <a:gd name="T29" fmla="*/ 1 h 2"/>
                <a:gd name="T30" fmla="*/ 0 w 2"/>
                <a:gd name="T31" fmla="*/ 1 h 2"/>
                <a:gd name="T32" fmla="*/ 0 w 2"/>
                <a:gd name="T33" fmla="*/ 1 h 2"/>
                <a:gd name="T34" fmla="*/ 0 w 2"/>
                <a:gd name="T35" fmla="*/ 2 h 2"/>
                <a:gd name="T36" fmla="*/ 0 w 2"/>
                <a:gd name="T37" fmla="*/ 2 h 2"/>
                <a:gd name="T38" fmla="*/ 0 w 2"/>
                <a:gd name="T39" fmla="*/ 2 h 2"/>
                <a:gd name="T40" fmla="*/ 0 w 2"/>
                <a:gd name="T41" fmla="*/ 2 h 2"/>
                <a:gd name="T42" fmla="*/ 0 w 2"/>
                <a:gd name="T43" fmla="*/ 2 h 2"/>
                <a:gd name="T44" fmla="*/ 0 w 2"/>
                <a:gd name="T45" fmla="*/ 2 h 2"/>
                <a:gd name="T46" fmla="*/ 0 w 2"/>
                <a:gd name="T47" fmla="*/ 2 h 2"/>
                <a:gd name="T48" fmla="*/ 1 w 2"/>
                <a:gd name="T49" fmla="*/ 2 h 2"/>
                <a:gd name="T50" fmla="*/ 1 w 2"/>
                <a:gd name="T51" fmla="*/ 2 h 2"/>
                <a:gd name="T52" fmla="*/ 1 w 2"/>
                <a:gd name="T53" fmla="*/ 2 h 2"/>
                <a:gd name="T54" fmla="*/ 1 w 2"/>
                <a:gd name="T55" fmla="*/ 2 h 2"/>
                <a:gd name="T56" fmla="*/ 1 w 2"/>
                <a:gd name="T57" fmla="*/ 2 h 2"/>
                <a:gd name="T58" fmla="*/ 1 w 2"/>
                <a:gd name="T59" fmla="*/ 2 h 2"/>
                <a:gd name="T60" fmla="*/ 2 w 2"/>
                <a:gd name="T61" fmla="*/ 2 h 2"/>
                <a:gd name="T62" fmla="*/ 2 w 2"/>
                <a:gd name="T63" fmla="*/ 2 h 2"/>
                <a:gd name="T64" fmla="*/ 2 w 2"/>
                <a:gd name="T65" fmla="*/ 1 h 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2"/>
                <a:gd name="T101" fmla="*/ 2 w 2"/>
                <a:gd name="T102" fmla="*/ 2 h 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2">
                  <a:moveTo>
                    <a:pt x="2" y="1"/>
                  </a:moveTo>
                  <a:lnTo>
                    <a:pt x="2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6" name="Freeform 555"/>
            <p:cNvSpPr>
              <a:spLocks/>
            </p:cNvSpPr>
            <p:nvPr/>
          </p:nvSpPr>
          <p:spPr bwMode="auto">
            <a:xfrm>
              <a:off x="4395" y="2235"/>
              <a:ext cx="14" cy="10"/>
            </a:xfrm>
            <a:custGeom>
              <a:avLst/>
              <a:gdLst>
                <a:gd name="T0" fmla="*/ 14 w 14"/>
                <a:gd name="T1" fmla="*/ 10 h 10"/>
                <a:gd name="T2" fmla="*/ 11 w 14"/>
                <a:gd name="T3" fmla="*/ 8 h 10"/>
                <a:gd name="T4" fmla="*/ 9 w 14"/>
                <a:gd name="T5" fmla="*/ 8 h 10"/>
                <a:gd name="T6" fmla="*/ 8 w 14"/>
                <a:gd name="T7" fmla="*/ 7 h 10"/>
                <a:gd name="T8" fmla="*/ 5 w 14"/>
                <a:gd name="T9" fmla="*/ 5 h 10"/>
                <a:gd name="T10" fmla="*/ 4 w 14"/>
                <a:gd name="T11" fmla="*/ 5 h 10"/>
                <a:gd name="T12" fmla="*/ 2 w 14"/>
                <a:gd name="T13" fmla="*/ 4 h 10"/>
                <a:gd name="T14" fmla="*/ 1 w 14"/>
                <a:gd name="T15" fmla="*/ 1 h 10"/>
                <a:gd name="T16" fmla="*/ 0 w 14"/>
                <a:gd name="T17" fmla="*/ 0 h 10"/>
                <a:gd name="T18" fmla="*/ 1 w 14"/>
                <a:gd name="T19" fmla="*/ 1 h 10"/>
                <a:gd name="T20" fmla="*/ 2 w 14"/>
                <a:gd name="T21" fmla="*/ 2 h 10"/>
                <a:gd name="T22" fmla="*/ 4 w 14"/>
                <a:gd name="T23" fmla="*/ 4 h 10"/>
                <a:gd name="T24" fmla="*/ 7 w 14"/>
                <a:gd name="T25" fmla="*/ 5 h 10"/>
                <a:gd name="T26" fmla="*/ 8 w 14"/>
                <a:gd name="T27" fmla="*/ 7 h 10"/>
                <a:gd name="T28" fmla="*/ 9 w 14"/>
                <a:gd name="T29" fmla="*/ 8 h 10"/>
                <a:gd name="T30" fmla="*/ 11 w 14"/>
                <a:gd name="T31" fmla="*/ 8 h 10"/>
                <a:gd name="T32" fmla="*/ 14 w 14"/>
                <a:gd name="T33" fmla="*/ 1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4"/>
                <a:gd name="T52" fmla="*/ 0 h 10"/>
                <a:gd name="T53" fmla="*/ 14 w 14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4" h="10">
                  <a:moveTo>
                    <a:pt x="14" y="10"/>
                  </a:moveTo>
                  <a:lnTo>
                    <a:pt x="11" y="8"/>
                  </a:lnTo>
                  <a:lnTo>
                    <a:pt x="9" y="8"/>
                  </a:lnTo>
                  <a:lnTo>
                    <a:pt x="8" y="7"/>
                  </a:lnTo>
                  <a:lnTo>
                    <a:pt x="5" y="5"/>
                  </a:lnTo>
                  <a:lnTo>
                    <a:pt x="4" y="5"/>
                  </a:lnTo>
                  <a:lnTo>
                    <a:pt x="2" y="4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2" y="2"/>
                  </a:lnTo>
                  <a:lnTo>
                    <a:pt x="4" y="4"/>
                  </a:lnTo>
                  <a:lnTo>
                    <a:pt x="7" y="5"/>
                  </a:lnTo>
                  <a:lnTo>
                    <a:pt x="8" y="7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4" y="10"/>
                  </a:lnTo>
                  <a:close/>
                </a:path>
              </a:pathLst>
            </a:custGeom>
            <a:solidFill>
              <a:srgbClr val="EB8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7" name="Freeform 556"/>
            <p:cNvSpPr>
              <a:spLocks/>
            </p:cNvSpPr>
            <p:nvPr/>
          </p:nvSpPr>
          <p:spPr bwMode="auto">
            <a:xfrm>
              <a:off x="4393" y="2229"/>
              <a:ext cx="22" cy="16"/>
            </a:xfrm>
            <a:custGeom>
              <a:avLst/>
              <a:gdLst>
                <a:gd name="T0" fmla="*/ 22 w 22"/>
                <a:gd name="T1" fmla="*/ 14 h 16"/>
                <a:gd name="T2" fmla="*/ 21 w 22"/>
                <a:gd name="T3" fmla="*/ 14 h 16"/>
                <a:gd name="T4" fmla="*/ 21 w 22"/>
                <a:gd name="T5" fmla="*/ 16 h 16"/>
                <a:gd name="T6" fmla="*/ 21 w 22"/>
                <a:gd name="T7" fmla="*/ 16 h 16"/>
                <a:gd name="T8" fmla="*/ 20 w 22"/>
                <a:gd name="T9" fmla="*/ 16 h 16"/>
                <a:gd name="T10" fmla="*/ 20 w 22"/>
                <a:gd name="T11" fmla="*/ 16 h 16"/>
                <a:gd name="T12" fmla="*/ 18 w 22"/>
                <a:gd name="T13" fmla="*/ 16 h 16"/>
                <a:gd name="T14" fmla="*/ 18 w 22"/>
                <a:gd name="T15" fmla="*/ 16 h 16"/>
                <a:gd name="T16" fmla="*/ 18 w 22"/>
                <a:gd name="T17" fmla="*/ 16 h 16"/>
                <a:gd name="T18" fmla="*/ 14 w 22"/>
                <a:gd name="T19" fmla="*/ 14 h 16"/>
                <a:gd name="T20" fmla="*/ 11 w 22"/>
                <a:gd name="T21" fmla="*/ 14 h 16"/>
                <a:gd name="T22" fmla="*/ 9 w 22"/>
                <a:gd name="T23" fmla="*/ 13 h 16"/>
                <a:gd name="T24" fmla="*/ 6 w 22"/>
                <a:gd name="T25" fmla="*/ 11 h 16"/>
                <a:gd name="T26" fmla="*/ 4 w 22"/>
                <a:gd name="T27" fmla="*/ 8 h 16"/>
                <a:gd name="T28" fmla="*/ 2 w 22"/>
                <a:gd name="T29" fmla="*/ 6 h 16"/>
                <a:gd name="T30" fmla="*/ 0 w 22"/>
                <a:gd name="T31" fmla="*/ 3 h 16"/>
                <a:gd name="T32" fmla="*/ 0 w 22"/>
                <a:gd name="T33" fmla="*/ 0 h 16"/>
                <a:gd name="T34" fmla="*/ 2 w 22"/>
                <a:gd name="T35" fmla="*/ 3 h 16"/>
                <a:gd name="T36" fmla="*/ 3 w 22"/>
                <a:gd name="T37" fmla="*/ 6 h 16"/>
                <a:gd name="T38" fmla="*/ 6 w 22"/>
                <a:gd name="T39" fmla="*/ 8 h 16"/>
                <a:gd name="T40" fmla="*/ 9 w 22"/>
                <a:gd name="T41" fmla="*/ 10 h 16"/>
                <a:gd name="T42" fmla="*/ 11 w 22"/>
                <a:gd name="T43" fmla="*/ 11 h 16"/>
                <a:gd name="T44" fmla="*/ 16 w 22"/>
                <a:gd name="T45" fmla="*/ 13 h 16"/>
                <a:gd name="T46" fmla="*/ 18 w 22"/>
                <a:gd name="T47" fmla="*/ 14 h 16"/>
                <a:gd name="T48" fmla="*/ 22 w 22"/>
                <a:gd name="T49" fmla="*/ 14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16"/>
                <a:gd name="T77" fmla="*/ 22 w 22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16">
                  <a:moveTo>
                    <a:pt x="22" y="14"/>
                  </a:moveTo>
                  <a:lnTo>
                    <a:pt x="21" y="14"/>
                  </a:lnTo>
                  <a:lnTo>
                    <a:pt x="21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4" y="14"/>
                  </a:lnTo>
                  <a:lnTo>
                    <a:pt x="11" y="14"/>
                  </a:lnTo>
                  <a:lnTo>
                    <a:pt x="9" y="13"/>
                  </a:lnTo>
                  <a:lnTo>
                    <a:pt x="6" y="11"/>
                  </a:lnTo>
                  <a:lnTo>
                    <a:pt x="4" y="8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3" y="6"/>
                  </a:lnTo>
                  <a:lnTo>
                    <a:pt x="6" y="8"/>
                  </a:lnTo>
                  <a:lnTo>
                    <a:pt x="9" y="10"/>
                  </a:lnTo>
                  <a:lnTo>
                    <a:pt x="11" y="11"/>
                  </a:lnTo>
                  <a:lnTo>
                    <a:pt x="16" y="13"/>
                  </a:lnTo>
                  <a:lnTo>
                    <a:pt x="18" y="14"/>
                  </a:lnTo>
                  <a:lnTo>
                    <a:pt x="22" y="14"/>
                  </a:lnTo>
                  <a:close/>
                </a:path>
              </a:pathLst>
            </a:custGeom>
            <a:solidFill>
              <a:srgbClr val="EC8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8" name="Freeform 557"/>
            <p:cNvSpPr>
              <a:spLocks/>
            </p:cNvSpPr>
            <p:nvPr/>
          </p:nvSpPr>
          <p:spPr bwMode="auto">
            <a:xfrm>
              <a:off x="4392" y="2223"/>
              <a:ext cx="28" cy="22"/>
            </a:xfrm>
            <a:custGeom>
              <a:avLst/>
              <a:gdLst>
                <a:gd name="T0" fmla="*/ 3 w 28"/>
                <a:gd name="T1" fmla="*/ 12 h 22"/>
                <a:gd name="T2" fmla="*/ 4 w 28"/>
                <a:gd name="T3" fmla="*/ 13 h 22"/>
                <a:gd name="T4" fmla="*/ 5 w 28"/>
                <a:gd name="T5" fmla="*/ 14 h 22"/>
                <a:gd name="T6" fmla="*/ 7 w 28"/>
                <a:gd name="T7" fmla="*/ 16 h 22"/>
                <a:gd name="T8" fmla="*/ 10 w 28"/>
                <a:gd name="T9" fmla="*/ 17 h 22"/>
                <a:gd name="T10" fmla="*/ 11 w 28"/>
                <a:gd name="T11" fmla="*/ 19 h 22"/>
                <a:gd name="T12" fmla="*/ 12 w 28"/>
                <a:gd name="T13" fmla="*/ 20 h 22"/>
                <a:gd name="T14" fmla="*/ 14 w 28"/>
                <a:gd name="T15" fmla="*/ 20 h 22"/>
                <a:gd name="T16" fmla="*/ 17 w 28"/>
                <a:gd name="T17" fmla="*/ 22 h 22"/>
                <a:gd name="T18" fmla="*/ 17 w 28"/>
                <a:gd name="T19" fmla="*/ 22 h 22"/>
                <a:gd name="T20" fmla="*/ 17 w 28"/>
                <a:gd name="T21" fmla="*/ 22 h 22"/>
                <a:gd name="T22" fmla="*/ 18 w 28"/>
                <a:gd name="T23" fmla="*/ 22 h 22"/>
                <a:gd name="T24" fmla="*/ 18 w 28"/>
                <a:gd name="T25" fmla="*/ 22 h 22"/>
                <a:gd name="T26" fmla="*/ 18 w 28"/>
                <a:gd name="T27" fmla="*/ 22 h 22"/>
                <a:gd name="T28" fmla="*/ 18 w 28"/>
                <a:gd name="T29" fmla="*/ 22 h 22"/>
                <a:gd name="T30" fmla="*/ 18 w 28"/>
                <a:gd name="T31" fmla="*/ 22 h 22"/>
                <a:gd name="T32" fmla="*/ 19 w 28"/>
                <a:gd name="T33" fmla="*/ 22 h 22"/>
                <a:gd name="T34" fmla="*/ 19 w 28"/>
                <a:gd name="T35" fmla="*/ 22 h 22"/>
                <a:gd name="T36" fmla="*/ 21 w 28"/>
                <a:gd name="T37" fmla="*/ 22 h 22"/>
                <a:gd name="T38" fmla="*/ 22 w 28"/>
                <a:gd name="T39" fmla="*/ 20 h 22"/>
                <a:gd name="T40" fmla="*/ 23 w 28"/>
                <a:gd name="T41" fmla="*/ 20 h 22"/>
                <a:gd name="T42" fmla="*/ 25 w 28"/>
                <a:gd name="T43" fmla="*/ 20 h 22"/>
                <a:gd name="T44" fmla="*/ 25 w 28"/>
                <a:gd name="T45" fmla="*/ 20 h 22"/>
                <a:gd name="T46" fmla="*/ 26 w 28"/>
                <a:gd name="T47" fmla="*/ 20 h 22"/>
                <a:gd name="T48" fmla="*/ 28 w 28"/>
                <a:gd name="T49" fmla="*/ 19 h 22"/>
                <a:gd name="T50" fmla="*/ 26 w 28"/>
                <a:gd name="T51" fmla="*/ 19 h 22"/>
                <a:gd name="T52" fmla="*/ 26 w 28"/>
                <a:gd name="T53" fmla="*/ 19 h 22"/>
                <a:gd name="T54" fmla="*/ 26 w 28"/>
                <a:gd name="T55" fmla="*/ 19 h 22"/>
                <a:gd name="T56" fmla="*/ 26 w 28"/>
                <a:gd name="T57" fmla="*/ 19 h 22"/>
                <a:gd name="T58" fmla="*/ 25 w 28"/>
                <a:gd name="T59" fmla="*/ 19 h 22"/>
                <a:gd name="T60" fmla="*/ 25 w 28"/>
                <a:gd name="T61" fmla="*/ 19 h 22"/>
                <a:gd name="T62" fmla="*/ 25 w 28"/>
                <a:gd name="T63" fmla="*/ 19 h 22"/>
                <a:gd name="T64" fmla="*/ 23 w 28"/>
                <a:gd name="T65" fmla="*/ 19 h 22"/>
                <a:gd name="T66" fmla="*/ 19 w 28"/>
                <a:gd name="T67" fmla="*/ 19 h 22"/>
                <a:gd name="T68" fmla="*/ 17 w 28"/>
                <a:gd name="T69" fmla="*/ 17 h 22"/>
                <a:gd name="T70" fmla="*/ 12 w 28"/>
                <a:gd name="T71" fmla="*/ 16 h 22"/>
                <a:gd name="T72" fmla="*/ 10 w 28"/>
                <a:gd name="T73" fmla="*/ 14 h 22"/>
                <a:gd name="T74" fmla="*/ 7 w 28"/>
                <a:gd name="T75" fmla="*/ 12 h 22"/>
                <a:gd name="T76" fmla="*/ 4 w 28"/>
                <a:gd name="T77" fmla="*/ 9 h 22"/>
                <a:gd name="T78" fmla="*/ 1 w 28"/>
                <a:gd name="T79" fmla="*/ 5 h 22"/>
                <a:gd name="T80" fmla="*/ 0 w 28"/>
                <a:gd name="T81" fmla="*/ 0 h 22"/>
                <a:gd name="T82" fmla="*/ 0 w 28"/>
                <a:gd name="T83" fmla="*/ 2 h 22"/>
                <a:gd name="T84" fmla="*/ 0 w 28"/>
                <a:gd name="T85" fmla="*/ 2 h 22"/>
                <a:gd name="T86" fmla="*/ 0 w 28"/>
                <a:gd name="T87" fmla="*/ 2 h 22"/>
                <a:gd name="T88" fmla="*/ 0 w 28"/>
                <a:gd name="T89" fmla="*/ 2 h 22"/>
                <a:gd name="T90" fmla="*/ 0 w 28"/>
                <a:gd name="T91" fmla="*/ 2 h 22"/>
                <a:gd name="T92" fmla="*/ 0 w 28"/>
                <a:gd name="T93" fmla="*/ 2 h 22"/>
                <a:gd name="T94" fmla="*/ 0 w 28"/>
                <a:gd name="T95" fmla="*/ 2 h 22"/>
                <a:gd name="T96" fmla="*/ 0 w 28"/>
                <a:gd name="T97" fmla="*/ 2 h 22"/>
                <a:gd name="T98" fmla="*/ 0 w 28"/>
                <a:gd name="T99" fmla="*/ 3 h 22"/>
                <a:gd name="T100" fmla="*/ 1 w 28"/>
                <a:gd name="T101" fmla="*/ 5 h 22"/>
                <a:gd name="T102" fmla="*/ 1 w 28"/>
                <a:gd name="T103" fmla="*/ 6 h 22"/>
                <a:gd name="T104" fmla="*/ 1 w 28"/>
                <a:gd name="T105" fmla="*/ 7 h 22"/>
                <a:gd name="T106" fmla="*/ 1 w 28"/>
                <a:gd name="T107" fmla="*/ 9 h 22"/>
                <a:gd name="T108" fmla="*/ 1 w 28"/>
                <a:gd name="T109" fmla="*/ 10 h 22"/>
                <a:gd name="T110" fmla="*/ 3 w 28"/>
                <a:gd name="T111" fmla="*/ 10 h 22"/>
                <a:gd name="T112" fmla="*/ 3 w 28"/>
                <a:gd name="T113" fmla="*/ 12 h 22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8"/>
                <a:gd name="T172" fmla="*/ 0 h 22"/>
                <a:gd name="T173" fmla="*/ 28 w 28"/>
                <a:gd name="T174" fmla="*/ 22 h 22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8" h="22">
                  <a:moveTo>
                    <a:pt x="3" y="12"/>
                  </a:moveTo>
                  <a:lnTo>
                    <a:pt x="4" y="13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10" y="17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4" y="20"/>
                  </a:lnTo>
                  <a:lnTo>
                    <a:pt x="17" y="22"/>
                  </a:lnTo>
                  <a:lnTo>
                    <a:pt x="18" y="22"/>
                  </a:lnTo>
                  <a:lnTo>
                    <a:pt x="19" y="22"/>
                  </a:lnTo>
                  <a:lnTo>
                    <a:pt x="21" y="22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6" y="20"/>
                  </a:lnTo>
                  <a:lnTo>
                    <a:pt x="28" y="19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19" y="19"/>
                  </a:lnTo>
                  <a:lnTo>
                    <a:pt x="17" y="17"/>
                  </a:lnTo>
                  <a:lnTo>
                    <a:pt x="12" y="16"/>
                  </a:lnTo>
                  <a:lnTo>
                    <a:pt x="10" y="14"/>
                  </a:lnTo>
                  <a:lnTo>
                    <a:pt x="7" y="12"/>
                  </a:lnTo>
                  <a:lnTo>
                    <a:pt x="4" y="9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1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3" y="1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ED9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69" name="Freeform 558"/>
            <p:cNvSpPr>
              <a:spLocks/>
            </p:cNvSpPr>
            <p:nvPr/>
          </p:nvSpPr>
          <p:spPr bwMode="auto">
            <a:xfrm>
              <a:off x="4392" y="2220"/>
              <a:ext cx="30" cy="23"/>
            </a:xfrm>
            <a:custGeom>
              <a:avLst/>
              <a:gdLst>
                <a:gd name="T0" fmla="*/ 1 w 30"/>
                <a:gd name="T1" fmla="*/ 9 h 23"/>
                <a:gd name="T2" fmla="*/ 3 w 30"/>
                <a:gd name="T3" fmla="*/ 12 h 23"/>
                <a:gd name="T4" fmla="*/ 4 w 30"/>
                <a:gd name="T5" fmla="*/ 15 h 23"/>
                <a:gd name="T6" fmla="*/ 7 w 30"/>
                <a:gd name="T7" fmla="*/ 17 h 23"/>
                <a:gd name="T8" fmla="*/ 10 w 30"/>
                <a:gd name="T9" fmla="*/ 19 h 23"/>
                <a:gd name="T10" fmla="*/ 12 w 30"/>
                <a:gd name="T11" fmla="*/ 20 h 23"/>
                <a:gd name="T12" fmla="*/ 17 w 30"/>
                <a:gd name="T13" fmla="*/ 22 h 23"/>
                <a:gd name="T14" fmla="*/ 19 w 30"/>
                <a:gd name="T15" fmla="*/ 23 h 23"/>
                <a:gd name="T16" fmla="*/ 23 w 30"/>
                <a:gd name="T17" fmla="*/ 23 h 23"/>
                <a:gd name="T18" fmla="*/ 23 w 30"/>
                <a:gd name="T19" fmla="*/ 23 h 23"/>
                <a:gd name="T20" fmla="*/ 25 w 30"/>
                <a:gd name="T21" fmla="*/ 23 h 23"/>
                <a:gd name="T22" fmla="*/ 26 w 30"/>
                <a:gd name="T23" fmla="*/ 23 h 23"/>
                <a:gd name="T24" fmla="*/ 26 w 30"/>
                <a:gd name="T25" fmla="*/ 22 h 23"/>
                <a:gd name="T26" fmla="*/ 28 w 30"/>
                <a:gd name="T27" fmla="*/ 22 h 23"/>
                <a:gd name="T28" fmla="*/ 29 w 30"/>
                <a:gd name="T29" fmla="*/ 22 h 23"/>
                <a:gd name="T30" fmla="*/ 29 w 30"/>
                <a:gd name="T31" fmla="*/ 20 h 23"/>
                <a:gd name="T32" fmla="*/ 30 w 30"/>
                <a:gd name="T33" fmla="*/ 20 h 23"/>
                <a:gd name="T34" fmla="*/ 29 w 30"/>
                <a:gd name="T35" fmla="*/ 20 h 23"/>
                <a:gd name="T36" fmla="*/ 29 w 30"/>
                <a:gd name="T37" fmla="*/ 20 h 23"/>
                <a:gd name="T38" fmla="*/ 28 w 30"/>
                <a:gd name="T39" fmla="*/ 20 h 23"/>
                <a:gd name="T40" fmla="*/ 28 w 30"/>
                <a:gd name="T41" fmla="*/ 20 h 23"/>
                <a:gd name="T42" fmla="*/ 26 w 30"/>
                <a:gd name="T43" fmla="*/ 20 h 23"/>
                <a:gd name="T44" fmla="*/ 26 w 30"/>
                <a:gd name="T45" fmla="*/ 20 h 23"/>
                <a:gd name="T46" fmla="*/ 25 w 30"/>
                <a:gd name="T47" fmla="*/ 20 h 23"/>
                <a:gd name="T48" fmla="*/ 23 w 30"/>
                <a:gd name="T49" fmla="*/ 20 h 23"/>
                <a:gd name="T50" fmla="*/ 19 w 30"/>
                <a:gd name="T51" fmla="*/ 20 h 23"/>
                <a:gd name="T52" fmla="*/ 15 w 30"/>
                <a:gd name="T53" fmla="*/ 19 h 23"/>
                <a:gd name="T54" fmla="*/ 12 w 30"/>
                <a:gd name="T55" fmla="*/ 17 h 23"/>
                <a:gd name="T56" fmla="*/ 8 w 30"/>
                <a:gd name="T57" fmla="*/ 15 h 23"/>
                <a:gd name="T58" fmla="*/ 5 w 30"/>
                <a:gd name="T59" fmla="*/ 12 h 23"/>
                <a:gd name="T60" fmla="*/ 4 w 30"/>
                <a:gd name="T61" fmla="*/ 9 h 23"/>
                <a:gd name="T62" fmla="*/ 3 w 30"/>
                <a:gd name="T63" fmla="*/ 5 h 23"/>
                <a:gd name="T64" fmla="*/ 1 w 30"/>
                <a:gd name="T65" fmla="*/ 0 h 23"/>
                <a:gd name="T66" fmla="*/ 1 w 30"/>
                <a:gd name="T67" fmla="*/ 0 h 23"/>
                <a:gd name="T68" fmla="*/ 1 w 30"/>
                <a:gd name="T69" fmla="*/ 2 h 23"/>
                <a:gd name="T70" fmla="*/ 1 w 30"/>
                <a:gd name="T71" fmla="*/ 2 h 23"/>
                <a:gd name="T72" fmla="*/ 1 w 30"/>
                <a:gd name="T73" fmla="*/ 3 h 23"/>
                <a:gd name="T74" fmla="*/ 0 w 30"/>
                <a:gd name="T75" fmla="*/ 3 h 23"/>
                <a:gd name="T76" fmla="*/ 0 w 30"/>
                <a:gd name="T77" fmla="*/ 3 h 23"/>
                <a:gd name="T78" fmla="*/ 0 w 30"/>
                <a:gd name="T79" fmla="*/ 5 h 23"/>
                <a:gd name="T80" fmla="*/ 0 w 30"/>
                <a:gd name="T81" fmla="*/ 5 h 23"/>
                <a:gd name="T82" fmla="*/ 0 w 30"/>
                <a:gd name="T83" fmla="*/ 6 h 23"/>
                <a:gd name="T84" fmla="*/ 0 w 30"/>
                <a:gd name="T85" fmla="*/ 6 h 23"/>
                <a:gd name="T86" fmla="*/ 0 w 30"/>
                <a:gd name="T87" fmla="*/ 6 h 23"/>
                <a:gd name="T88" fmla="*/ 0 w 30"/>
                <a:gd name="T89" fmla="*/ 8 h 23"/>
                <a:gd name="T90" fmla="*/ 0 w 30"/>
                <a:gd name="T91" fmla="*/ 8 h 23"/>
                <a:gd name="T92" fmla="*/ 1 w 30"/>
                <a:gd name="T93" fmla="*/ 8 h 23"/>
                <a:gd name="T94" fmla="*/ 1 w 30"/>
                <a:gd name="T95" fmla="*/ 8 h 23"/>
                <a:gd name="T96" fmla="*/ 1 w 30"/>
                <a:gd name="T97" fmla="*/ 9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0"/>
                <a:gd name="T148" fmla="*/ 0 h 23"/>
                <a:gd name="T149" fmla="*/ 30 w 30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0" h="23">
                  <a:moveTo>
                    <a:pt x="1" y="9"/>
                  </a:moveTo>
                  <a:lnTo>
                    <a:pt x="3" y="12"/>
                  </a:lnTo>
                  <a:lnTo>
                    <a:pt x="4" y="15"/>
                  </a:lnTo>
                  <a:lnTo>
                    <a:pt x="7" y="17"/>
                  </a:lnTo>
                  <a:lnTo>
                    <a:pt x="10" y="19"/>
                  </a:lnTo>
                  <a:lnTo>
                    <a:pt x="12" y="20"/>
                  </a:lnTo>
                  <a:lnTo>
                    <a:pt x="17" y="22"/>
                  </a:lnTo>
                  <a:lnTo>
                    <a:pt x="19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6" y="22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30" y="20"/>
                  </a:lnTo>
                  <a:lnTo>
                    <a:pt x="29" y="20"/>
                  </a:lnTo>
                  <a:lnTo>
                    <a:pt x="28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5" y="19"/>
                  </a:lnTo>
                  <a:lnTo>
                    <a:pt x="12" y="17"/>
                  </a:lnTo>
                  <a:lnTo>
                    <a:pt x="8" y="15"/>
                  </a:lnTo>
                  <a:lnTo>
                    <a:pt x="5" y="12"/>
                  </a:lnTo>
                  <a:lnTo>
                    <a:pt x="4" y="9"/>
                  </a:lnTo>
                  <a:lnTo>
                    <a:pt x="3" y="5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close/>
                </a:path>
              </a:pathLst>
            </a:custGeom>
            <a:solidFill>
              <a:srgbClr val="ED9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0" name="Freeform 559"/>
            <p:cNvSpPr>
              <a:spLocks/>
            </p:cNvSpPr>
            <p:nvPr/>
          </p:nvSpPr>
          <p:spPr bwMode="auto">
            <a:xfrm>
              <a:off x="4392" y="2218"/>
              <a:ext cx="33" cy="24"/>
            </a:xfrm>
            <a:custGeom>
              <a:avLst/>
              <a:gdLst>
                <a:gd name="T0" fmla="*/ 0 w 33"/>
                <a:gd name="T1" fmla="*/ 5 h 24"/>
                <a:gd name="T2" fmla="*/ 1 w 33"/>
                <a:gd name="T3" fmla="*/ 10 h 24"/>
                <a:gd name="T4" fmla="*/ 4 w 33"/>
                <a:gd name="T5" fmla="*/ 14 h 24"/>
                <a:gd name="T6" fmla="*/ 7 w 33"/>
                <a:gd name="T7" fmla="*/ 17 h 24"/>
                <a:gd name="T8" fmla="*/ 10 w 33"/>
                <a:gd name="T9" fmla="*/ 19 h 24"/>
                <a:gd name="T10" fmla="*/ 12 w 33"/>
                <a:gd name="T11" fmla="*/ 21 h 24"/>
                <a:gd name="T12" fmla="*/ 17 w 33"/>
                <a:gd name="T13" fmla="*/ 22 h 24"/>
                <a:gd name="T14" fmla="*/ 19 w 33"/>
                <a:gd name="T15" fmla="*/ 24 h 24"/>
                <a:gd name="T16" fmla="*/ 23 w 33"/>
                <a:gd name="T17" fmla="*/ 24 h 24"/>
                <a:gd name="T18" fmla="*/ 25 w 33"/>
                <a:gd name="T19" fmla="*/ 24 h 24"/>
                <a:gd name="T20" fmla="*/ 25 w 33"/>
                <a:gd name="T21" fmla="*/ 24 h 24"/>
                <a:gd name="T22" fmla="*/ 25 w 33"/>
                <a:gd name="T23" fmla="*/ 24 h 24"/>
                <a:gd name="T24" fmla="*/ 26 w 33"/>
                <a:gd name="T25" fmla="*/ 24 h 24"/>
                <a:gd name="T26" fmla="*/ 26 w 33"/>
                <a:gd name="T27" fmla="*/ 24 h 24"/>
                <a:gd name="T28" fmla="*/ 26 w 33"/>
                <a:gd name="T29" fmla="*/ 24 h 24"/>
                <a:gd name="T30" fmla="*/ 26 w 33"/>
                <a:gd name="T31" fmla="*/ 24 h 24"/>
                <a:gd name="T32" fmla="*/ 28 w 33"/>
                <a:gd name="T33" fmla="*/ 24 h 24"/>
                <a:gd name="T34" fmla="*/ 28 w 33"/>
                <a:gd name="T35" fmla="*/ 24 h 24"/>
                <a:gd name="T36" fmla="*/ 29 w 33"/>
                <a:gd name="T37" fmla="*/ 24 h 24"/>
                <a:gd name="T38" fmla="*/ 29 w 33"/>
                <a:gd name="T39" fmla="*/ 22 h 24"/>
                <a:gd name="T40" fmla="*/ 30 w 33"/>
                <a:gd name="T41" fmla="*/ 22 h 24"/>
                <a:gd name="T42" fmla="*/ 30 w 33"/>
                <a:gd name="T43" fmla="*/ 21 h 24"/>
                <a:gd name="T44" fmla="*/ 32 w 33"/>
                <a:gd name="T45" fmla="*/ 21 h 24"/>
                <a:gd name="T46" fmla="*/ 32 w 33"/>
                <a:gd name="T47" fmla="*/ 21 h 24"/>
                <a:gd name="T48" fmla="*/ 33 w 33"/>
                <a:gd name="T49" fmla="*/ 19 h 24"/>
                <a:gd name="T50" fmla="*/ 32 w 33"/>
                <a:gd name="T51" fmla="*/ 19 h 24"/>
                <a:gd name="T52" fmla="*/ 30 w 33"/>
                <a:gd name="T53" fmla="*/ 21 h 24"/>
                <a:gd name="T54" fmla="*/ 29 w 33"/>
                <a:gd name="T55" fmla="*/ 21 h 24"/>
                <a:gd name="T56" fmla="*/ 29 w 33"/>
                <a:gd name="T57" fmla="*/ 21 h 24"/>
                <a:gd name="T58" fmla="*/ 28 w 33"/>
                <a:gd name="T59" fmla="*/ 21 h 24"/>
                <a:gd name="T60" fmla="*/ 26 w 33"/>
                <a:gd name="T61" fmla="*/ 21 h 24"/>
                <a:gd name="T62" fmla="*/ 25 w 33"/>
                <a:gd name="T63" fmla="*/ 21 h 24"/>
                <a:gd name="T64" fmla="*/ 23 w 33"/>
                <a:gd name="T65" fmla="*/ 21 h 24"/>
                <a:gd name="T66" fmla="*/ 19 w 33"/>
                <a:gd name="T67" fmla="*/ 21 h 24"/>
                <a:gd name="T68" fmla="*/ 15 w 33"/>
                <a:gd name="T69" fmla="*/ 19 h 24"/>
                <a:gd name="T70" fmla="*/ 12 w 33"/>
                <a:gd name="T71" fmla="*/ 18 h 24"/>
                <a:gd name="T72" fmla="*/ 8 w 33"/>
                <a:gd name="T73" fmla="*/ 15 h 24"/>
                <a:gd name="T74" fmla="*/ 5 w 33"/>
                <a:gd name="T75" fmla="*/ 12 h 24"/>
                <a:gd name="T76" fmla="*/ 4 w 33"/>
                <a:gd name="T77" fmla="*/ 8 h 24"/>
                <a:gd name="T78" fmla="*/ 3 w 33"/>
                <a:gd name="T79" fmla="*/ 4 h 24"/>
                <a:gd name="T80" fmla="*/ 3 w 33"/>
                <a:gd name="T81" fmla="*/ 0 h 24"/>
                <a:gd name="T82" fmla="*/ 3 w 33"/>
                <a:gd name="T83" fmla="*/ 0 h 24"/>
                <a:gd name="T84" fmla="*/ 3 w 33"/>
                <a:gd name="T85" fmla="*/ 0 h 24"/>
                <a:gd name="T86" fmla="*/ 3 w 33"/>
                <a:gd name="T87" fmla="*/ 0 h 24"/>
                <a:gd name="T88" fmla="*/ 3 w 33"/>
                <a:gd name="T89" fmla="*/ 0 h 24"/>
                <a:gd name="T90" fmla="*/ 3 w 33"/>
                <a:gd name="T91" fmla="*/ 0 h 24"/>
                <a:gd name="T92" fmla="*/ 3 w 33"/>
                <a:gd name="T93" fmla="*/ 0 h 24"/>
                <a:gd name="T94" fmla="*/ 3 w 33"/>
                <a:gd name="T95" fmla="*/ 0 h 24"/>
                <a:gd name="T96" fmla="*/ 3 w 33"/>
                <a:gd name="T97" fmla="*/ 0 h 24"/>
                <a:gd name="T98" fmla="*/ 3 w 33"/>
                <a:gd name="T99" fmla="*/ 0 h 24"/>
                <a:gd name="T100" fmla="*/ 1 w 33"/>
                <a:gd name="T101" fmla="*/ 1 h 24"/>
                <a:gd name="T102" fmla="*/ 1 w 33"/>
                <a:gd name="T103" fmla="*/ 1 h 24"/>
                <a:gd name="T104" fmla="*/ 1 w 33"/>
                <a:gd name="T105" fmla="*/ 2 h 24"/>
                <a:gd name="T106" fmla="*/ 1 w 33"/>
                <a:gd name="T107" fmla="*/ 4 h 24"/>
                <a:gd name="T108" fmla="*/ 1 w 33"/>
                <a:gd name="T109" fmla="*/ 4 h 24"/>
                <a:gd name="T110" fmla="*/ 1 w 33"/>
                <a:gd name="T111" fmla="*/ 5 h 24"/>
                <a:gd name="T112" fmla="*/ 0 w 33"/>
                <a:gd name="T113" fmla="*/ 5 h 2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"/>
                <a:gd name="T172" fmla="*/ 0 h 24"/>
                <a:gd name="T173" fmla="*/ 33 w 33"/>
                <a:gd name="T174" fmla="*/ 24 h 2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" h="24">
                  <a:moveTo>
                    <a:pt x="0" y="5"/>
                  </a:moveTo>
                  <a:lnTo>
                    <a:pt x="1" y="10"/>
                  </a:lnTo>
                  <a:lnTo>
                    <a:pt x="4" y="14"/>
                  </a:lnTo>
                  <a:lnTo>
                    <a:pt x="7" y="17"/>
                  </a:lnTo>
                  <a:lnTo>
                    <a:pt x="10" y="19"/>
                  </a:lnTo>
                  <a:lnTo>
                    <a:pt x="12" y="21"/>
                  </a:lnTo>
                  <a:lnTo>
                    <a:pt x="17" y="22"/>
                  </a:lnTo>
                  <a:lnTo>
                    <a:pt x="19" y="24"/>
                  </a:lnTo>
                  <a:lnTo>
                    <a:pt x="23" y="24"/>
                  </a:lnTo>
                  <a:lnTo>
                    <a:pt x="25" y="24"/>
                  </a:lnTo>
                  <a:lnTo>
                    <a:pt x="26" y="24"/>
                  </a:lnTo>
                  <a:lnTo>
                    <a:pt x="28" y="24"/>
                  </a:lnTo>
                  <a:lnTo>
                    <a:pt x="29" y="24"/>
                  </a:lnTo>
                  <a:lnTo>
                    <a:pt x="29" y="22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2" y="21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0" y="21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6" y="21"/>
                  </a:lnTo>
                  <a:lnTo>
                    <a:pt x="25" y="21"/>
                  </a:lnTo>
                  <a:lnTo>
                    <a:pt x="23" y="21"/>
                  </a:lnTo>
                  <a:lnTo>
                    <a:pt x="19" y="21"/>
                  </a:lnTo>
                  <a:lnTo>
                    <a:pt x="15" y="19"/>
                  </a:lnTo>
                  <a:lnTo>
                    <a:pt x="12" y="18"/>
                  </a:lnTo>
                  <a:lnTo>
                    <a:pt x="8" y="15"/>
                  </a:lnTo>
                  <a:lnTo>
                    <a:pt x="5" y="12"/>
                  </a:lnTo>
                  <a:lnTo>
                    <a:pt x="4" y="8"/>
                  </a:lnTo>
                  <a:lnTo>
                    <a:pt x="3" y="4"/>
                  </a:lnTo>
                  <a:lnTo>
                    <a:pt x="3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E9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1" name="Freeform 560"/>
            <p:cNvSpPr>
              <a:spLocks/>
            </p:cNvSpPr>
            <p:nvPr/>
          </p:nvSpPr>
          <p:spPr bwMode="auto">
            <a:xfrm>
              <a:off x="4393" y="2215"/>
              <a:ext cx="34" cy="25"/>
            </a:xfrm>
            <a:custGeom>
              <a:avLst/>
              <a:gdLst>
                <a:gd name="T0" fmla="*/ 0 w 34"/>
                <a:gd name="T1" fmla="*/ 5 h 25"/>
                <a:gd name="T2" fmla="*/ 2 w 34"/>
                <a:gd name="T3" fmla="*/ 10 h 25"/>
                <a:gd name="T4" fmla="*/ 3 w 34"/>
                <a:gd name="T5" fmla="*/ 14 h 25"/>
                <a:gd name="T6" fmla="*/ 4 w 34"/>
                <a:gd name="T7" fmla="*/ 17 h 25"/>
                <a:gd name="T8" fmla="*/ 7 w 34"/>
                <a:gd name="T9" fmla="*/ 20 h 25"/>
                <a:gd name="T10" fmla="*/ 11 w 34"/>
                <a:gd name="T11" fmla="*/ 22 h 25"/>
                <a:gd name="T12" fmla="*/ 14 w 34"/>
                <a:gd name="T13" fmla="*/ 24 h 25"/>
                <a:gd name="T14" fmla="*/ 18 w 34"/>
                <a:gd name="T15" fmla="*/ 25 h 25"/>
                <a:gd name="T16" fmla="*/ 22 w 34"/>
                <a:gd name="T17" fmla="*/ 25 h 25"/>
                <a:gd name="T18" fmla="*/ 24 w 34"/>
                <a:gd name="T19" fmla="*/ 25 h 25"/>
                <a:gd name="T20" fmla="*/ 25 w 34"/>
                <a:gd name="T21" fmla="*/ 25 h 25"/>
                <a:gd name="T22" fmla="*/ 25 w 34"/>
                <a:gd name="T23" fmla="*/ 25 h 25"/>
                <a:gd name="T24" fmla="*/ 27 w 34"/>
                <a:gd name="T25" fmla="*/ 25 h 25"/>
                <a:gd name="T26" fmla="*/ 27 w 34"/>
                <a:gd name="T27" fmla="*/ 25 h 25"/>
                <a:gd name="T28" fmla="*/ 28 w 34"/>
                <a:gd name="T29" fmla="*/ 25 h 25"/>
                <a:gd name="T30" fmla="*/ 28 w 34"/>
                <a:gd name="T31" fmla="*/ 25 h 25"/>
                <a:gd name="T32" fmla="*/ 29 w 34"/>
                <a:gd name="T33" fmla="*/ 25 h 25"/>
                <a:gd name="T34" fmla="*/ 29 w 34"/>
                <a:gd name="T35" fmla="*/ 24 h 25"/>
                <a:gd name="T36" fmla="*/ 31 w 34"/>
                <a:gd name="T37" fmla="*/ 24 h 25"/>
                <a:gd name="T38" fmla="*/ 31 w 34"/>
                <a:gd name="T39" fmla="*/ 24 h 25"/>
                <a:gd name="T40" fmla="*/ 32 w 34"/>
                <a:gd name="T41" fmla="*/ 22 h 25"/>
                <a:gd name="T42" fmla="*/ 32 w 34"/>
                <a:gd name="T43" fmla="*/ 22 h 25"/>
                <a:gd name="T44" fmla="*/ 32 w 34"/>
                <a:gd name="T45" fmla="*/ 21 h 25"/>
                <a:gd name="T46" fmla="*/ 34 w 34"/>
                <a:gd name="T47" fmla="*/ 21 h 25"/>
                <a:gd name="T48" fmla="*/ 34 w 34"/>
                <a:gd name="T49" fmla="*/ 20 h 25"/>
                <a:gd name="T50" fmla="*/ 32 w 34"/>
                <a:gd name="T51" fmla="*/ 21 h 25"/>
                <a:gd name="T52" fmla="*/ 31 w 34"/>
                <a:gd name="T53" fmla="*/ 21 h 25"/>
                <a:gd name="T54" fmla="*/ 29 w 34"/>
                <a:gd name="T55" fmla="*/ 22 h 25"/>
                <a:gd name="T56" fmla="*/ 28 w 34"/>
                <a:gd name="T57" fmla="*/ 22 h 25"/>
                <a:gd name="T58" fmla="*/ 27 w 34"/>
                <a:gd name="T59" fmla="*/ 22 h 25"/>
                <a:gd name="T60" fmla="*/ 25 w 34"/>
                <a:gd name="T61" fmla="*/ 22 h 25"/>
                <a:gd name="T62" fmla="*/ 24 w 34"/>
                <a:gd name="T63" fmla="*/ 22 h 25"/>
                <a:gd name="T64" fmla="*/ 22 w 34"/>
                <a:gd name="T65" fmla="*/ 22 h 25"/>
                <a:gd name="T66" fmla="*/ 18 w 34"/>
                <a:gd name="T67" fmla="*/ 22 h 25"/>
                <a:gd name="T68" fmla="*/ 16 w 34"/>
                <a:gd name="T69" fmla="*/ 21 h 25"/>
                <a:gd name="T70" fmla="*/ 11 w 34"/>
                <a:gd name="T71" fmla="*/ 20 h 25"/>
                <a:gd name="T72" fmla="*/ 9 w 34"/>
                <a:gd name="T73" fmla="*/ 17 h 25"/>
                <a:gd name="T74" fmla="*/ 6 w 34"/>
                <a:gd name="T75" fmla="*/ 14 h 25"/>
                <a:gd name="T76" fmla="*/ 4 w 34"/>
                <a:gd name="T77" fmla="*/ 11 h 25"/>
                <a:gd name="T78" fmla="*/ 3 w 34"/>
                <a:gd name="T79" fmla="*/ 7 h 25"/>
                <a:gd name="T80" fmla="*/ 3 w 34"/>
                <a:gd name="T81" fmla="*/ 3 h 25"/>
                <a:gd name="T82" fmla="*/ 3 w 34"/>
                <a:gd name="T83" fmla="*/ 3 h 25"/>
                <a:gd name="T84" fmla="*/ 3 w 34"/>
                <a:gd name="T85" fmla="*/ 1 h 25"/>
                <a:gd name="T86" fmla="*/ 3 w 34"/>
                <a:gd name="T87" fmla="*/ 1 h 25"/>
                <a:gd name="T88" fmla="*/ 3 w 34"/>
                <a:gd name="T89" fmla="*/ 1 h 25"/>
                <a:gd name="T90" fmla="*/ 3 w 34"/>
                <a:gd name="T91" fmla="*/ 0 h 25"/>
                <a:gd name="T92" fmla="*/ 3 w 34"/>
                <a:gd name="T93" fmla="*/ 0 h 25"/>
                <a:gd name="T94" fmla="*/ 3 w 34"/>
                <a:gd name="T95" fmla="*/ 0 h 25"/>
                <a:gd name="T96" fmla="*/ 3 w 34"/>
                <a:gd name="T97" fmla="*/ 0 h 25"/>
                <a:gd name="T98" fmla="*/ 3 w 34"/>
                <a:gd name="T99" fmla="*/ 0 h 25"/>
                <a:gd name="T100" fmla="*/ 2 w 34"/>
                <a:gd name="T101" fmla="*/ 1 h 25"/>
                <a:gd name="T102" fmla="*/ 2 w 34"/>
                <a:gd name="T103" fmla="*/ 1 h 25"/>
                <a:gd name="T104" fmla="*/ 2 w 34"/>
                <a:gd name="T105" fmla="*/ 3 h 25"/>
                <a:gd name="T106" fmla="*/ 2 w 34"/>
                <a:gd name="T107" fmla="*/ 3 h 25"/>
                <a:gd name="T108" fmla="*/ 0 w 34"/>
                <a:gd name="T109" fmla="*/ 4 h 25"/>
                <a:gd name="T110" fmla="*/ 0 w 34"/>
                <a:gd name="T111" fmla="*/ 4 h 25"/>
                <a:gd name="T112" fmla="*/ 0 w 34"/>
                <a:gd name="T113" fmla="*/ 5 h 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"/>
                <a:gd name="T172" fmla="*/ 0 h 25"/>
                <a:gd name="T173" fmla="*/ 34 w 34"/>
                <a:gd name="T174" fmla="*/ 25 h 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" h="25">
                  <a:moveTo>
                    <a:pt x="0" y="5"/>
                  </a:moveTo>
                  <a:lnTo>
                    <a:pt x="2" y="10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7" y="20"/>
                  </a:lnTo>
                  <a:lnTo>
                    <a:pt x="11" y="22"/>
                  </a:lnTo>
                  <a:lnTo>
                    <a:pt x="14" y="24"/>
                  </a:lnTo>
                  <a:lnTo>
                    <a:pt x="18" y="25"/>
                  </a:lnTo>
                  <a:lnTo>
                    <a:pt x="22" y="25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31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29" y="22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18" y="22"/>
                  </a:lnTo>
                  <a:lnTo>
                    <a:pt x="16" y="21"/>
                  </a:lnTo>
                  <a:lnTo>
                    <a:pt x="11" y="20"/>
                  </a:lnTo>
                  <a:lnTo>
                    <a:pt x="9" y="17"/>
                  </a:lnTo>
                  <a:lnTo>
                    <a:pt x="6" y="14"/>
                  </a:lnTo>
                  <a:lnTo>
                    <a:pt x="4" y="11"/>
                  </a:lnTo>
                  <a:lnTo>
                    <a:pt x="3" y="7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F9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2" name="Freeform 561"/>
            <p:cNvSpPr>
              <a:spLocks/>
            </p:cNvSpPr>
            <p:nvPr/>
          </p:nvSpPr>
          <p:spPr bwMode="auto">
            <a:xfrm>
              <a:off x="4395" y="2212"/>
              <a:ext cx="33" cy="27"/>
            </a:xfrm>
            <a:custGeom>
              <a:avLst/>
              <a:gdLst>
                <a:gd name="T0" fmla="*/ 0 w 33"/>
                <a:gd name="T1" fmla="*/ 6 h 27"/>
                <a:gd name="T2" fmla="*/ 0 w 33"/>
                <a:gd name="T3" fmla="*/ 6 h 27"/>
                <a:gd name="T4" fmla="*/ 0 w 33"/>
                <a:gd name="T5" fmla="*/ 6 h 27"/>
                <a:gd name="T6" fmla="*/ 0 w 33"/>
                <a:gd name="T7" fmla="*/ 6 h 27"/>
                <a:gd name="T8" fmla="*/ 0 w 33"/>
                <a:gd name="T9" fmla="*/ 10 h 27"/>
                <a:gd name="T10" fmla="*/ 2 w 33"/>
                <a:gd name="T11" fmla="*/ 18 h 27"/>
                <a:gd name="T12" fmla="*/ 9 w 33"/>
                <a:gd name="T13" fmla="*/ 24 h 27"/>
                <a:gd name="T14" fmla="*/ 16 w 33"/>
                <a:gd name="T15" fmla="*/ 27 h 27"/>
                <a:gd name="T16" fmla="*/ 22 w 33"/>
                <a:gd name="T17" fmla="*/ 27 h 27"/>
                <a:gd name="T18" fmla="*/ 25 w 33"/>
                <a:gd name="T19" fmla="*/ 27 h 27"/>
                <a:gd name="T20" fmla="*/ 26 w 33"/>
                <a:gd name="T21" fmla="*/ 27 h 27"/>
                <a:gd name="T22" fmla="*/ 29 w 33"/>
                <a:gd name="T23" fmla="*/ 25 h 27"/>
                <a:gd name="T24" fmla="*/ 30 w 33"/>
                <a:gd name="T25" fmla="*/ 25 h 27"/>
                <a:gd name="T26" fmla="*/ 32 w 33"/>
                <a:gd name="T27" fmla="*/ 24 h 27"/>
                <a:gd name="T28" fmla="*/ 32 w 33"/>
                <a:gd name="T29" fmla="*/ 23 h 27"/>
                <a:gd name="T30" fmla="*/ 33 w 33"/>
                <a:gd name="T31" fmla="*/ 21 h 27"/>
                <a:gd name="T32" fmla="*/ 32 w 33"/>
                <a:gd name="T33" fmla="*/ 21 h 27"/>
                <a:gd name="T34" fmla="*/ 29 w 33"/>
                <a:gd name="T35" fmla="*/ 23 h 27"/>
                <a:gd name="T36" fmla="*/ 26 w 33"/>
                <a:gd name="T37" fmla="*/ 24 h 27"/>
                <a:gd name="T38" fmla="*/ 23 w 33"/>
                <a:gd name="T39" fmla="*/ 24 h 27"/>
                <a:gd name="T40" fmla="*/ 18 w 33"/>
                <a:gd name="T41" fmla="*/ 24 h 27"/>
                <a:gd name="T42" fmla="*/ 11 w 33"/>
                <a:gd name="T43" fmla="*/ 21 h 27"/>
                <a:gd name="T44" fmla="*/ 5 w 33"/>
                <a:gd name="T45" fmla="*/ 16 h 27"/>
                <a:gd name="T46" fmla="*/ 2 w 33"/>
                <a:gd name="T47" fmla="*/ 10 h 27"/>
                <a:gd name="T48" fmla="*/ 2 w 33"/>
                <a:gd name="T49" fmla="*/ 4 h 27"/>
                <a:gd name="T50" fmla="*/ 2 w 33"/>
                <a:gd name="T51" fmla="*/ 3 h 27"/>
                <a:gd name="T52" fmla="*/ 2 w 33"/>
                <a:gd name="T53" fmla="*/ 1 h 27"/>
                <a:gd name="T54" fmla="*/ 2 w 33"/>
                <a:gd name="T55" fmla="*/ 1 h 27"/>
                <a:gd name="T56" fmla="*/ 2 w 33"/>
                <a:gd name="T57" fmla="*/ 0 h 27"/>
                <a:gd name="T58" fmla="*/ 1 w 33"/>
                <a:gd name="T59" fmla="*/ 1 h 27"/>
                <a:gd name="T60" fmla="*/ 1 w 33"/>
                <a:gd name="T61" fmla="*/ 3 h 27"/>
                <a:gd name="T62" fmla="*/ 0 w 33"/>
                <a:gd name="T63" fmla="*/ 4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27"/>
                <a:gd name="T98" fmla="*/ 33 w 33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27">
                  <a:moveTo>
                    <a:pt x="0" y="6"/>
                  </a:moveTo>
                  <a:lnTo>
                    <a:pt x="0" y="6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2" y="18"/>
                  </a:lnTo>
                  <a:lnTo>
                    <a:pt x="5" y="21"/>
                  </a:lnTo>
                  <a:lnTo>
                    <a:pt x="9" y="24"/>
                  </a:lnTo>
                  <a:lnTo>
                    <a:pt x="12" y="25"/>
                  </a:lnTo>
                  <a:lnTo>
                    <a:pt x="16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1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0" y="25"/>
                  </a:lnTo>
                  <a:lnTo>
                    <a:pt x="18" y="24"/>
                  </a:lnTo>
                  <a:lnTo>
                    <a:pt x="14" y="23"/>
                  </a:lnTo>
                  <a:lnTo>
                    <a:pt x="11" y="21"/>
                  </a:lnTo>
                  <a:lnTo>
                    <a:pt x="8" y="20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2" y="10"/>
                  </a:lnTo>
                  <a:lnTo>
                    <a:pt x="2" y="6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0A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3" name="Freeform 562"/>
            <p:cNvSpPr>
              <a:spLocks/>
            </p:cNvSpPr>
            <p:nvPr/>
          </p:nvSpPr>
          <p:spPr bwMode="auto">
            <a:xfrm>
              <a:off x="4396" y="2211"/>
              <a:ext cx="33" cy="26"/>
            </a:xfrm>
            <a:custGeom>
              <a:avLst/>
              <a:gdLst>
                <a:gd name="T0" fmla="*/ 0 w 33"/>
                <a:gd name="T1" fmla="*/ 4 h 26"/>
                <a:gd name="T2" fmla="*/ 0 w 33"/>
                <a:gd name="T3" fmla="*/ 4 h 26"/>
                <a:gd name="T4" fmla="*/ 0 w 33"/>
                <a:gd name="T5" fmla="*/ 5 h 26"/>
                <a:gd name="T6" fmla="*/ 0 w 33"/>
                <a:gd name="T7" fmla="*/ 7 h 26"/>
                <a:gd name="T8" fmla="*/ 0 w 33"/>
                <a:gd name="T9" fmla="*/ 11 h 26"/>
                <a:gd name="T10" fmla="*/ 3 w 33"/>
                <a:gd name="T11" fmla="*/ 18 h 26"/>
                <a:gd name="T12" fmla="*/ 8 w 33"/>
                <a:gd name="T13" fmla="*/ 24 h 26"/>
                <a:gd name="T14" fmla="*/ 15 w 33"/>
                <a:gd name="T15" fmla="*/ 26 h 26"/>
                <a:gd name="T16" fmla="*/ 21 w 33"/>
                <a:gd name="T17" fmla="*/ 26 h 26"/>
                <a:gd name="T18" fmla="*/ 24 w 33"/>
                <a:gd name="T19" fmla="*/ 26 h 26"/>
                <a:gd name="T20" fmla="*/ 26 w 33"/>
                <a:gd name="T21" fmla="*/ 26 h 26"/>
                <a:gd name="T22" fmla="*/ 29 w 33"/>
                <a:gd name="T23" fmla="*/ 25 h 26"/>
                <a:gd name="T24" fmla="*/ 31 w 33"/>
                <a:gd name="T25" fmla="*/ 24 h 26"/>
                <a:gd name="T26" fmla="*/ 32 w 33"/>
                <a:gd name="T27" fmla="*/ 22 h 26"/>
                <a:gd name="T28" fmla="*/ 32 w 33"/>
                <a:gd name="T29" fmla="*/ 21 h 26"/>
                <a:gd name="T30" fmla="*/ 32 w 33"/>
                <a:gd name="T31" fmla="*/ 19 h 26"/>
                <a:gd name="T32" fmla="*/ 32 w 33"/>
                <a:gd name="T33" fmla="*/ 19 h 26"/>
                <a:gd name="T34" fmla="*/ 29 w 33"/>
                <a:gd name="T35" fmla="*/ 22 h 26"/>
                <a:gd name="T36" fmla="*/ 25 w 33"/>
                <a:gd name="T37" fmla="*/ 24 h 26"/>
                <a:gd name="T38" fmla="*/ 22 w 33"/>
                <a:gd name="T39" fmla="*/ 24 h 26"/>
                <a:gd name="T40" fmla="*/ 17 w 33"/>
                <a:gd name="T41" fmla="*/ 24 h 26"/>
                <a:gd name="T42" fmla="*/ 10 w 33"/>
                <a:gd name="T43" fmla="*/ 21 h 26"/>
                <a:gd name="T44" fmla="*/ 6 w 33"/>
                <a:gd name="T45" fmla="*/ 17 h 26"/>
                <a:gd name="T46" fmla="*/ 3 w 33"/>
                <a:gd name="T47" fmla="*/ 9 h 26"/>
                <a:gd name="T48" fmla="*/ 3 w 33"/>
                <a:gd name="T49" fmla="*/ 5 h 26"/>
                <a:gd name="T50" fmla="*/ 3 w 33"/>
                <a:gd name="T51" fmla="*/ 4 h 26"/>
                <a:gd name="T52" fmla="*/ 3 w 33"/>
                <a:gd name="T53" fmla="*/ 2 h 26"/>
                <a:gd name="T54" fmla="*/ 4 w 33"/>
                <a:gd name="T55" fmla="*/ 0 h 26"/>
                <a:gd name="T56" fmla="*/ 3 w 33"/>
                <a:gd name="T57" fmla="*/ 0 h 26"/>
                <a:gd name="T58" fmla="*/ 3 w 33"/>
                <a:gd name="T59" fmla="*/ 1 h 26"/>
                <a:gd name="T60" fmla="*/ 1 w 33"/>
                <a:gd name="T61" fmla="*/ 1 h 26"/>
                <a:gd name="T62" fmla="*/ 0 w 33"/>
                <a:gd name="T63" fmla="*/ 2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26"/>
                <a:gd name="T98" fmla="*/ 33 w 33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26">
                  <a:moveTo>
                    <a:pt x="0" y="4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5"/>
                  </a:lnTo>
                  <a:lnTo>
                    <a:pt x="3" y="18"/>
                  </a:lnTo>
                  <a:lnTo>
                    <a:pt x="6" y="21"/>
                  </a:lnTo>
                  <a:lnTo>
                    <a:pt x="8" y="24"/>
                  </a:lnTo>
                  <a:lnTo>
                    <a:pt x="13" y="25"/>
                  </a:lnTo>
                  <a:lnTo>
                    <a:pt x="15" y="26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8" y="25"/>
                  </a:lnTo>
                  <a:lnTo>
                    <a:pt x="29" y="25"/>
                  </a:lnTo>
                  <a:lnTo>
                    <a:pt x="31" y="24"/>
                  </a:lnTo>
                  <a:lnTo>
                    <a:pt x="31" y="22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3" y="19"/>
                  </a:lnTo>
                  <a:lnTo>
                    <a:pt x="32" y="19"/>
                  </a:lnTo>
                  <a:lnTo>
                    <a:pt x="31" y="21"/>
                  </a:lnTo>
                  <a:lnTo>
                    <a:pt x="29" y="22"/>
                  </a:lnTo>
                  <a:lnTo>
                    <a:pt x="26" y="22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7" y="24"/>
                  </a:lnTo>
                  <a:lnTo>
                    <a:pt x="13" y="24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6" y="17"/>
                  </a:lnTo>
                  <a:lnTo>
                    <a:pt x="4" y="14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2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0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4" name="Freeform 563"/>
            <p:cNvSpPr>
              <a:spLocks/>
            </p:cNvSpPr>
            <p:nvPr/>
          </p:nvSpPr>
          <p:spPr bwMode="auto">
            <a:xfrm>
              <a:off x="4397" y="2209"/>
              <a:ext cx="32" cy="28"/>
            </a:xfrm>
            <a:custGeom>
              <a:avLst/>
              <a:gdLst>
                <a:gd name="T0" fmla="*/ 0 w 32"/>
                <a:gd name="T1" fmla="*/ 4 h 28"/>
                <a:gd name="T2" fmla="*/ 0 w 32"/>
                <a:gd name="T3" fmla="*/ 4 h 28"/>
                <a:gd name="T4" fmla="*/ 0 w 32"/>
                <a:gd name="T5" fmla="*/ 6 h 28"/>
                <a:gd name="T6" fmla="*/ 0 w 32"/>
                <a:gd name="T7" fmla="*/ 7 h 28"/>
                <a:gd name="T8" fmla="*/ 0 w 32"/>
                <a:gd name="T9" fmla="*/ 13 h 28"/>
                <a:gd name="T10" fmla="*/ 3 w 32"/>
                <a:gd name="T11" fmla="*/ 19 h 28"/>
                <a:gd name="T12" fmla="*/ 9 w 32"/>
                <a:gd name="T13" fmla="*/ 24 h 28"/>
                <a:gd name="T14" fmla="*/ 16 w 32"/>
                <a:gd name="T15" fmla="*/ 27 h 28"/>
                <a:gd name="T16" fmla="*/ 21 w 32"/>
                <a:gd name="T17" fmla="*/ 27 h 28"/>
                <a:gd name="T18" fmla="*/ 24 w 32"/>
                <a:gd name="T19" fmla="*/ 27 h 28"/>
                <a:gd name="T20" fmla="*/ 27 w 32"/>
                <a:gd name="T21" fmla="*/ 26 h 28"/>
                <a:gd name="T22" fmla="*/ 30 w 32"/>
                <a:gd name="T23" fmla="*/ 24 h 28"/>
                <a:gd name="T24" fmla="*/ 31 w 32"/>
                <a:gd name="T25" fmla="*/ 23 h 28"/>
                <a:gd name="T26" fmla="*/ 31 w 32"/>
                <a:gd name="T27" fmla="*/ 21 h 28"/>
                <a:gd name="T28" fmla="*/ 32 w 32"/>
                <a:gd name="T29" fmla="*/ 20 h 28"/>
                <a:gd name="T30" fmla="*/ 32 w 32"/>
                <a:gd name="T31" fmla="*/ 19 h 28"/>
                <a:gd name="T32" fmla="*/ 31 w 32"/>
                <a:gd name="T33" fmla="*/ 20 h 28"/>
                <a:gd name="T34" fmla="*/ 28 w 32"/>
                <a:gd name="T35" fmla="*/ 23 h 28"/>
                <a:gd name="T36" fmla="*/ 25 w 32"/>
                <a:gd name="T37" fmla="*/ 24 h 28"/>
                <a:gd name="T38" fmla="*/ 21 w 32"/>
                <a:gd name="T39" fmla="*/ 24 h 28"/>
                <a:gd name="T40" fmla="*/ 16 w 32"/>
                <a:gd name="T41" fmla="*/ 24 h 28"/>
                <a:gd name="T42" fmla="*/ 10 w 32"/>
                <a:gd name="T43" fmla="*/ 23 h 28"/>
                <a:gd name="T44" fmla="*/ 6 w 32"/>
                <a:gd name="T45" fmla="*/ 17 h 28"/>
                <a:gd name="T46" fmla="*/ 3 w 32"/>
                <a:gd name="T47" fmla="*/ 11 h 28"/>
                <a:gd name="T48" fmla="*/ 3 w 32"/>
                <a:gd name="T49" fmla="*/ 7 h 28"/>
                <a:gd name="T50" fmla="*/ 3 w 32"/>
                <a:gd name="T51" fmla="*/ 4 h 28"/>
                <a:gd name="T52" fmla="*/ 3 w 32"/>
                <a:gd name="T53" fmla="*/ 3 h 28"/>
                <a:gd name="T54" fmla="*/ 5 w 32"/>
                <a:gd name="T55" fmla="*/ 0 h 28"/>
                <a:gd name="T56" fmla="*/ 5 w 32"/>
                <a:gd name="T57" fmla="*/ 0 h 28"/>
                <a:gd name="T58" fmla="*/ 3 w 32"/>
                <a:gd name="T59" fmla="*/ 2 h 28"/>
                <a:gd name="T60" fmla="*/ 2 w 32"/>
                <a:gd name="T61" fmla="*/ 2 h 28"/>
                <a:gd name="T62" fmla="*/ 2 w 32"/>
                <a:gd name="T63" fmla="*/ 3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8"/>
                <a:gd name="T98" fmla="*/ 32 w 32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8">
                  <a:moveTo>
                    <a:pt x="0" y="3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3" y="19"/>
                  </a:lnTo>
                  <a:lnTo>
                    <a:pt x="6" y="23"/>
                  </a:lnTo>
                  <a:lnTo>
                    <a:pt x="9" y="24"/>
                  </a:lnTo>
                  <a:lnTo>
                    <a:pt x="12" y="26"/>
                  </a:lnTo>
                  <a:lnTo>
                    <a:pt x="16" y="27"/>
                  </a:lnTo>
                  <a:lnTo>
                    <a:pt x="18" y="28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7" y="26"/>
                  </a:lnTo>
                  <a:lnTo>
                    <a:pt x="28" y="26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2" y="21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20"/>
                  </a:lnTo>
                  <a:lnTo>
                    <a:pt x="30" y="21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18" y="26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0" y="23"/>
                  </a:lnTo>
                  <a:lnTo>
                    <a:pt x="7" y="20"/>
                  </a:lnTo>
                  <a:lnTo>
                    <a:pt x="6" y="17"/>
                  </a:lnTo>
                  <a:lnTo>
                    <a:pt x="5" y="14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1A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5" name="Freeform 564"/>
            <p:cNvSpPr>
              <a:spLocks/>
            </p:cNvSpPr>
            <p:nvPr/>
          </p:nvSpPr>
          <p:spPr bwMode="auto">
            <a:xfrm>
              <a:off x="4399" y="2208"/>
              <a:ext cx="30" cy="28"/>
            </a:xfrm>
            <a:custGeom>
              <a:avLst/>
              <a:gdLst>
                <a:gd name="T0" fmla="*/ 1 w 30"/>
                <a:gd name="T1" fmla="*/ 3 h 28"/>
                <a:gd name="T2" fmla="*/ 0 w 30"/>
                <a:gd name="T3" fmla="*/ 5 h 28"/>
                <a:gd name="T4" fmla="*/ 0 w 30"/>
                <a:gd name="T5" fmla="*/ 7 h 28"/>
                <a:gd name="T6" fmla="*/ 0 w 30"/>
                <a:gd name="T7" fmla="*/ 8 h 28"/>
                <a:gd name="T8" fmla="*/ 0 w 30"/>
                <a:gd name="T9" fmla="*/ 12 h 28"/>
                <a:gd name="T10" fmla="*/ 3 w 30"/>
                <a:gd name="T11" fmla="*/ 20 h 28"/>
                <a:gd name="T12" fmla="*/ 7 w 30"/>
                <a:gd name="T13" fmla="*/ 24 h 28"/>
                <a:gd name="T14" fmla="*/ 14 w 30"/>
                <a:gd name="T15" fmla="*/ 27 h 28"/>
                <a:gd name="T16" fmla="*/ 19 w 30"/>
                <a:gd name="T17" fmla="*/ 27 h 28"/>
                <a:gd name="T18" fmla="*/ 22 w 30"/>
                <a:gd name="T19" fmla="*/ 27 h 28"/>
                <a:gd name="T20" fmla="*/ 26 w 30"/>
                <a:gd name="T21" fmla="*/ 25 h 28"/>
                <a:gd name="T22" fmla="*/ 29 w 30"/>
                <a:gd name="T23" fmla="*/ 22 h 28"/>
                <a:gd name="T24" fmla="*/ 30 w 30"/>
                <a:gd name="T25" fmla="*/ 21 h 28"/>
                <a:gd name="T26" fmla="*/ 30 w 30"/>
                <a:gd name="T27" fmla="*/ 20 h 28"/>
                <a:gd name="T28" fmla="*/ 30 w 30"/>
                <a:gd name="T29" fmla="*/ 20 h 28"/>
                <a:gd name="T30" fmla="*/ 30 w 30"/>
                <a:gd name="T31" fmla="*/ 18 h 28"/>
                <a:gd name="T32" fmla="*/ 30 w 30"/>
                <a:gd name="T33" fmla="*/ 17 h 28"/>
                <a:gd name="T34" fmla="*/ 30 w 30"/>
                <a:gd name="T35" fmla="*/ 17 h 28"/>
                <a:gd name="T36" fmla="*/ 30 w 30"/>
                <a:gd name="T37" fmla="*/ 17 h 28"/>
                <a:gd name="T38" fmla="*/ 30 w 30"/>
                <a:gd name="T39" fmla="*/ 17 h 28"/>
                <a:gd name="T40" fmla="*/ 29 w 30"/>
                <a:gd name="T41" fmla="*/ 18 h 28"/>
                <a:gd name="T42" fmla="*/ 26 w 30"/>
                <a:gd name="T43" fmla="*/ 21 h 28"/>
                <a:gd name="T44" fmla="*/ 23 w 30"/>
                <a:gd name="T45" fmla="*/ 24 h 28"/>
                <a:gd name="T46" fmla="*/ 19 w 30"/>
                <a:gd name="T47" fmla="*/ 24 h 28"/>
                <a:gd name="T48" fmla="*/ 14 w 30"/>
                <a:gd name="T49" fmla="*/ 24 h 28"/>
                <a:gd name="T50" fmla="*/ 8 w 30"/>
                <a:gd name="T51" fmla="*/ 22 h 28"/>
                <a:gd name="T52" fmla="*/ 5 w 30"/>
                <a:gd name="T53" fmla="*/ 18 h 28"/>
                <a:gd name="T54" fmla="*/ 3 w 30"/>
                <a:gd name="T55" fmla="*/ 12 h 28"/>
                <a:gd name="T56" fmla="*/ 3 w 30"/>
                <a:gd name="T57" fmla="*/ 8 h 28"/>
                <a:gd name="T58" fmla="*/ 3 w 30"/>
                <a:gd name="T59" fmla="*/ 5 h 28"/>
                <a:gd name="T60" fmla="*/ 4 w 30"/>
                <a:gd name="T61" fmla="*/ 3 h 28"/>
                <a:gd name="T62" fmla="*/ 5 w 30"/>
                <a:gd name="T63" fmla="*/ 1 h 28"/>
                <a:gd name="T64" fmla="*/ 5 w 30"/>
                <a:gd name="T65" fmla="*/ 0 h 28"/>
                <a:gd name="T66" fmla="*/ 4 w 30"/>
                <a:gd name="T67" fmla="*/ 1 h 28"/>
                <a:gd name="T68" fmla="*/ 3 w 30"/>
                <a:gd name="T69" fmla="*/ 1 h 28"/>
                <a:gd name="T70" fmla="*/ 1 w 30"/>
                <a:gd name="T71" fmla="*/ 3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0"/>
                <a:gd name="T109" fmla="*/ 0 h 28"/>
                <a:gd name="T110" fmla="*/ 30 w 30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0" h="28">
                  <a:moveTo>
                    <a:pt x="1" y="3"/>
                  </a:moveTo>
                  <a:lnTo>
                    <a:pt x="1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4" y="22"/>
                  </a:lnTo>
                  <a:lnTo>
                    <a:pt x="7" y="24"/>
                  </a:lnTo>
                  <a:lnTo>
                    <a:pt x="10" y="27"/>
                  </a:lnTo>
                  <a:lnTo>
                    <a:pt x="14" y="27"/>
                  </a:lnTo>
                  <a:lnTo>
                    <a:pt x="16" y="28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2" y="27"/>
                  </a:lnTo>
                  <a:lnTo>
                    <a:pt x="23" y="25"/>
                  </a:lnTo>
                  <a:lnTo>
                    <a:pt x="26" y="25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30" y="22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29" y="18"/>
                  </a:lnTo>
                  <a:lnTo>
                    <a:pt x="28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6" y="25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8" y="22"/>
                  </a:lnTo>
                  <a:lnTo>
                    <a:pt x="7" y="20"/>
                  </a:lnTo>
                  <a:lnTo>
                    <a:pt x="5" y="18"/>
                  </a:lnTo>
                  <a:lnTo>
                    <a:pt x="4" y="15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2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6" name="Freeform 565"/>
            <p:cNvSpPr>
              <a:spLocks/>
            </p:cNvSpPr>
            <p:nvPr/>
          </p:nvSpPr>
          <p:spPr bwMode="auto">
            <a:xfrm>
              <a:off x="4400" y="2206"/>
              <a:ext cx="29" cy="29"/>
            </a:xfrm>
            <a:custGeom>
              <a:avLst/>
              <a:gdLst>
                <a:gd name="T0" fmla="*/ 2 w 29"/>
                <a:gd name="T1" fmla="*/ 3 h 29"/>
                <a:gd name="T2" fmla="*/ 0 w 29"/>
                <a:gd name="T3" fmla="*/ 6 h 29"/>
                <a:gd name="T4" fmla="*/ 0 w 29"/>
                <a:gd name="T5" fmla="*/ 7 h 29"/>
                <a:gd name="T6" fmla="*/ 0 w 29"/>
                <a:gd name="T7" fmla="*/ 10 h 29"/>
                <a:gd name="T8" fmla="*/ 0 w 29"/>
                <a:gd name="T9" fmla="*/ 14 h 29"/>
                <a:gd name="T10" fmla="*/ 3 w 29"/>
                <a:gd name="T11" fmla="*/ 20 h 29"/>
                <a:gd name="T12" fmla="*/ 7 w 29"/>
                <a:gd name="T13" fmla="*/ 26 h 29"/>
                <a:gd name="T14" fmla="*/ 13 w 29"/>
                <a:gd name="T15" fmla="*/ 27 h 29"/>
                <a:gd name="T16" fmla="*/ 18 w 29"/>
                <a:gd name="T17" fmla="*/ 27 h 29"/>
                <a:gd name="T18" fmla="*/ 22 w 29"/>
                <a:gd name="T19" fmla="*/ 27 h 29"/>
                <a:gd name="T20" fmla="*/ 25 w 29"/>
                <a:gd name="T21" fmla="*/ 26 h 29"/>
                <a:gd name="T22" fmla="*/ 28 w 29"/>
                <a:gd name="T23" fmla="*/ 23 h 29"/>
                <a:gd name="T24" fmla="*/ 29 w 29"/>
                <a:gd name="T25" fmla="*/ 22 h 29"/>
                <a:gd name="T26" fmla="*/ 29 w 29"/>
                <a:gd name="T27" fmla="*/ 20 h 29"/>
                <a:gd name="T28" fmla="*/ 29 w 29"/>
                <a:gd name="T29" fmla="*/ 20 h 29"/>
                <a:gd name="T30" fmla="*/ 29 w 29"/>
                <a:gd name="T31" fmla="*/ 20 h 29"/>
                <a:gd name="T32" fmla="*/ 29 w 29"/>
                <a:gd name="T33" fmla="*/ 19 h 29"/>
                <a:gd name="T34" fmla="*/ 29 w 29"/>
                <a:gd name="T35" fmla="*/ 17 h 29"/>
                <a:gd name="T36" fmla="*/ 29 w 29"/>
                <a:gd name="T37" fmla="*/ 17 h 29"/>
                <a:gd name="T38" fmla="*/ 29 w 29"/>
                <a:gd name="T39" fmla="*/ 16 h 29"/>
                <a:gd name="T40" fmla="*/ 28 w 29"/>
                <a:gd name="T41" fmla="*/ 17 h 29"/>
                <a:gd name="T42" fmla="*/ 25 w 29"/>
                <a:gd name="T43" fmla="*/ 22 h 29"/>
                <a:gd name="T44" fmla="*/ 22 w 29"/>
                <a:gd name="T45" fmla="*/ 23 h 29"/>
                <a:gd name="T46" fmla="*/ 18 w 29"/>
                <a:gd name="T47" fmla="*/ 24 h 29"/>
                <a:gd name="T48" fmla="*/ 13 w 29"/>
                <a:gd name="T49" fmla="*/ 24 h 29"/>
                <a:gd name="T50" fmla="*/ 9 w 29"/>
                <a:gd name="T51" fmla="*/ 23 h 29"/>
                <a:gd name="T52" fmla="*/ 4 w 29"/>
                <a:gd name="T53" fmla="*/ 19 h 29"/>
                <a:gd name="T54" fmla="*/ 3 w 29"/>
                <a:gd name="T55" fmla="*/ 14 h 29"/>
                <a:gd name="T56" fmla="*/ 3 w 29"/>
                <a:gd name="T57" fmla="*/ 10 h 29"/>
                <a:gd name="T58" fmla="*/ 3 w 29"/>
                <a:gd name="T59" fmla="*/ 7 h 29"/>
                <a:gd name="T60" fmla="*/ 4 w 29"/>
                <a:gd name="T61" fmla="*/ 5 h 29"/>
                <a:gd name="T62" fmla="*/ 6 w 29"/>
                <a:gd name="T63" fmla="*/ 2 h 29"/>
                <a:gd name="T64" fmla="*/ 7 w 29"/>
                <a:gd name="T65" fmla="*/ 2 h 29"/>
                <a:gd name="T66" fmla="*/ 6 w 29"/>
                <a:gd name="T67" fmla="*/ 2 h 29"/>
                <a:gd name="T68" fmla="*/ 4 w 29"/>
                <a:gd name="T69" fmla="*/ 2 h 29"/>
                <a:gd name="T70" fmla="*/ 3 w 29"/>
                <a:gd name="T71" fmla="*/ 3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29"/>
                <a:gd name="T110" fmla="*/ 29 w 29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29">
                  <a:moveTo>
                    <a:pt x="2" y="3"/>
                  </a:move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3" y="20"/>
                  </a:lnTo>
                  <a:lnTo>
                    <a:pt x="4" y="23"/>
                  </a:lnTo>
                  <a:lnTo>
                    <a:pt x="7" y="26"/>
                  </a:lnTo>
                  <a:lnTo>
                    <a:pt x="10" y="27"/>
                  </a:lnTo>
                  <a:lnTo>
                    <a:pt x="13" y="27"/>
                  </a:lnTo>
                  <a:lnTo>
                    <a:pt x="15" y="29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7" y="24"/>
                  </a:lnTo>
                  <a:lnTo>
                    <a:pt x="28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8" y="17"/>
                  </a:lnTo>
                  <a:lnTo>
                    <a:pt x="27" y="20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5" y="26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9" y="23"/>
                  </a:lnTo>
                  <a:lnTo>
                    <a:pt x="7" y="22"/>
                  </a:lnTo>
                  <a:lnTo>
                    <a:pt x="4" y="19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0"/>
                  </a:lnTo>
                  <a:lnTo>
                    <a:pt x="7" y="2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close/>
                </a:path>
              </a:pathLst>
            </a:custGeom>
            <a:solidFill>
              <a:srgbClr val="F3B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7" name="Freeform 566"/>
            <p:cNvSpPr>
              <a:spLocks/>
            </p:cNvSpPr>
            <p:nvPr/>
          </p:nvSpPr>
          <p:spPr bwMode="auto">
            <a:xfrm>
              <a:off x="4402" y="2206"/>
              <a:ext cx="27" cy="27"/>
            </a:xfrm>
            <a:custGeom>
              <a:avLst/>
              <a:gdLst>
                <a:gd name="T0" fmla="*/ 2 w 27"/>
                <a:gd name="T1" fmla="*/ 3 h 27"/>
                <a:gd name="T2" fmla="*/ 1 w 27"/>
                <a:gd name="T3" fmla="*/ 5 h 27"/>
                <a:gd name="T4" fmla="*/ 0 w 27"/>
                <a:gd name="T5" fmla="*/ 7 h 27"/>
                <a:gd name="T6" fmla="*/ 0 w 27"/>
                <a:gd name="T7" fmla="*/ 10 h 27"/>
                <a:gd name="T8" fmla="*/ 0 w 27"/>
                <a:gd name="T9" fmla="*/ 14 h 27"/>
                <a:gd name="T10" fmla="*/ 2 w 27"/>
                <a:gd name="T11" fmla="*/ 20 h 27"/>
                <a:gd name="T12" fmla="*/ 5 w 27"/>
                <a:gd name="T13" fmla="*/ 24 h 27"/>
                <a:gd name="T14" fmla="*/ 11 w 27"/>
                <a:gd name="T15" fmla="*/ 26 h 27"/>
                <a:gd name="T16" fmla="*/ 16 w 27"/>
                <a:gd name="T17" fmla="*/ 26 h 27"/>
                <a:gd name="T18" fmla="*/ 20 w 27"/>
                <a:gd name="T19" fmla="*/ 26 h 27"/>
                <a:gd name="T20" fmla="*/ 23 w 27"/>
                <a:gd name="T21" fmla="*/ 23 h 27"/>
                <a:gd name="T22" fmla="*/ 26 w 27"/>
                <a:gd name="T23" fmla="*/ 20 h 27"/>
                <a:gd name="T24" fmla="*/ 27 w 27"/>
                <a:gd name="T25" fmla="*/ 17 h 27"/>
                <a:gd name="T26" fmla="*/ 27 w 27"/>
                <a:gd name="T27" fmla="*/ 16 h 27"/>
                <a:gd name="T28" fmla="*/ 27 w 27"/>
                <a:gd name="T29" fmla="*/ 14 h 27"/>
                <a:gd name="T30" fmla="*/ 26 w 27"/>
                <a:gd name="T31" fmla="*/ 13 h 27"/>
                <a:gd name="T32" fmla="*/ 26 w 27"/>
                <a:gd name="T33" fmla="*/ 14 h 27"/>
                <a:gd name="T34" fmla="*/ 23 w 27"/>
                <a:gd name="T35" fmla="*/ 19 h 27"/>
                <a:gd name="T36" fmla="*/ 20 w 27"/>
                <a:gd name="T37" fmla="*/ 22 h 27"/>
                <a:gd name="T38" fmla="*/ 16 w 27"/>
                <a:gd name="T39" fmla="*/ 23 h 27"/>
                <a:gd name="T40" fmla="*/ 12 w 27"/>
                <a:gd name="T41" fmla="*/ 23 h 27"/>
                <a:gd name="T42" fmla="*/ 7 w 27"/>
                <a:gd name="T43" fmla="*/ 22 h 27"/>
                <a:gd name="T44" fmla="*/ 4 w 27"/>
                <a:gd name="T45" fmla="*/ 19 h 27"/>
                <a:gd name="T46" fmla="*/ 2 w 27"/>
                <a:gd name="T47" fmla="*/ 14 h 27"/>
                <a:gd name="T48" fmla="*/ 2 w 27"/>
                <a:gd name="T49" fmla="*/ 10 h 27"/>
                <a:gd name="T50" fmla="*/ 2 w 27"/>
                <a:gd name="T51" fmla="*/ 6 h 27"/>
                <a:gd name="T52" fmla="*/ 5 w 27"/>
                <a:gd name="T53" fmla="*/ 3 h 27"/>
                <a:gd name="T54" fmla="*/ 7 w 27"/>
                <a:gd name="T55" fmla="*/ 2 h 27"/>
                <a:gd name="T56" fmla="*/ 8 w 27"/>
                <a:gd name="T57" fmla="*/ 0 h 27"/>
                <a:gd name="T58" fmla="*/ 7 w 27"/>
                <a:gd name="T59" fmla="*/ 0 h 27"/>
                <a:gd name="T60" fmla="*/ 5 w 27"/>
                <a:gd name="T61" fmla="*/ 2 h 27"/>
                <a:gd name="T62" fmla="*/ 4 w 27"/>
                <a:gd name="T63" fmla="*/ 2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7"/>
                <a:gd name="T97" fmla="*/ 0 h 27"/>
                <a:gd name="T98" fmla="*/ 27 w 27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7" h="27">
                  <a:moveTo>
                    <a:pt x="2" y="2"/>
                  </a:moveTo>
                  <a:lnTo>
                    <a:pt x="2" y="3"/>
                  </a:lnTo>
                  <a:lnTo>
                    <a:pt x="1" y="3"/>
                  </a:lnTo>
                  <a:lnTo>
                    <a:pt x="1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4" y="22"/>
                  </a:lnTo>
                  <a:lnTo>
                    <a:pt x="5" y="24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13" y="27"/>
                  </a:lnTo>
                  <a:lnTo>
                    <a:pt x="16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5" y="22"/>
                  </a:lnTo>
                  <a:lnTo>
                    <a:pt x="26" y="20"/>
                  </a:lnTo>
                  <a:lnTo>
                    <a:pt x="27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6" y="14"/>
                  </a:lnTo>
                  <a:lnTo>
                    <a:pt x="25" y="17"/>
                  </a:lnTo>
                  <a:lnTo>
                    <a:pt x="23" y="19"/>
                  </a:lnTo>
                  <a:lnTo>
                    <a:pt x="22" y="20"/>
                  </a:lnTo>
                  <a:lnTo>
                    <a:pt x="20" y="22"/>
                  </a:lnTo>
                  <a:lnTo>
                    <a:pt x="19" y="23"/>
                  </a:lnTo>
                  <a:lnTo>
                    <a:pt x="16" y="23"/>
                  </a:lnTo>
                  <a:lnTo>
                    <a:pt x="13" y="24"/>
                  </a:lnTo>
                  <a:lnTo>
                    <a:pt x="12" y="23"/>
                  </a:lnTo>
                  <a:lnTo>
                    <a:pt x="9" y="23"/>
                  </a:lnTo>
                  <a:lnTo>
                    <a:pt x="7" y="22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5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4B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8" name="Freeform 567"/>
            <p:cNvSpPr>
              <a:spLocks/>
            </p:cNvSpPr>
            <p:nvPr/>
          </p:nvSpPr>
          <p:spPr bwMode="auto">
            <a:xfrm>
              <a:off x="4403" y="2206"/>
              <a:ext cx="26" cy="26"/>
            </a:xfrm>
            <a:custGeom>
              <a:avLst/>
              <a:gdLst>
                <a:gd name="T0" fmla="*/ 3 w 26"/>
                <a:gd name="T1" fmla="*/ 2 h 26"/>
                <a:gd name="T2" fmla="*/ 1 w 26"/>
                <a:gd name="T3" fmla="*/ 5 h 26"/>
                <a:gd name="T4" fmla="*/ 0 w 26"/>
                <a:gd name="T5" fmla="*/ 7 h 26"/>
                <a:gd name="T6" fmla="*/ 0 w 26"/>
                <a:gd name="T7" fmla="*/ 10 h 26"/>
                <a:gd name="T8" fmla="*/ 0 w 26"/>
                <a:gd name="T9" fmla="*/ 14 h 26"/>
                <a:gd name="T10" fmla="*/ 1 w 26"/>
                <a:gd name="T11" fmla="*/ 19 h 26"/>
                <a:gd name="T12" fmla="*/ 6 w 26"/>
                <a:gd name="T13" fmla="*/ 23 h 26"/>
                <a:gd name="T14" fmla="*/ 10 w 26"/>
                <a:gd name="T15" fmla="*/ 24 h 26"/>
                <a:gd name="T16" fmla="*/ 15 w 26"/>
                <a:gd name="T17" fmla="*/ 24 h 26"/>
                <a:gd name="T18" fmla="*/ 19 w 26"/>
                <a:gd name="T19" fmla="*/ 23 h 26"/>
                <a:gd name="T20" fmla="*/ 22 w 26"/>
                <a:gd name="T21" fmla="*/ 22 h 26"/>
                <a:gd name="T22" fmla="*/ 25 w 26"/>
                <a:gd name="T23" fmla="*/ 17 h 26"/>
                <a:gd name="T24" fmla="*/ 26 w 26"/>
                <a:gd name="T25" fmla="*/ 14 h 26"/>
                <a:gd name="T26" fmla="*/ 25 w 26"/>
                <a:gd name="T27" fmla="*/ 13 h 26"/>
                <a:gd name="T28" fmla="*/ 25 w 26"/>
                <a:gd name="T29" fmla="*/ 12 h 26"/>
                <a:gd name="T30" fmla="*/ 24 w 26"/>
                <a:gd name="T31" fmla="*/ 10 h 26"/>
                <a:gd name="T32" fmla="*/ 24 w 26"/>
                <a:gd name="T33" fmla="*/ 10 h 26"/>
                <a:gd name="T34" fmla="*/ 24 w 26"/>
                <a:gd name="T35" fmla="*/ 10 h 26"/>
                <a:gd name="T36" fmla="*/ 24 w 26"/>
                <a:gd name="T37" fmla="*/ 10 h 26"/>
                <a:gd name="T38" fmla="*/ 24 w 26"/>
                <a:gd name="T39" fmla="*/ 12 h 26"/>
                <a:gd name="T40" fmla="*/ 24 w 26"/>
                <a:gd name="T41" fmla="*/ 13 h 26"/>
                <a:gd name="T42" fmla="*/ 22 w 26"/>
                <a:gd name="T43" fmla="*/ 17 h 26"/>
                <a:gd name="T44" fmla="*/ 19 w 26"/>
                <a:gd name="T45" fmla="*/ 20 h 26"/>
                <a:gd name="T46" fmla="*/ 15 w 26"/>
                <a:gd name="T47" fmla="*/ 22 h 26"/>
                <a:gd name="T48" fmla="*/ 11 w 26"/>
                <a:gd name="T49" fmla="*/ 22 h 26"/>
                <a:gd name="T50" fmla="*/ 7 w 26"/>
                <a:gd name="T51" fmla="*/ 20 h 26"/>
                <a:gd name="T52" fmla="*/ 4 w 26"/>
                <a:gd name="T53" fmla="*/ 17 h 26"/>
                <a:gd name="T54" fmla="*/ 3 w 26"/>
                <a:gd name="T55" fmla="*/ 13 h 26"/>
                <a:gd name="T56" fmla="*/ 3 w 26"/>
                <a:gd name="T57" fmla="*/ 10 h 26"/>
                <a:gd name="T58" fmla="*/ 4 w 26"/>
                <a:gd name="T59" fmla="*/ 6 h 26"/>
                <a:gd name="T60" fmla="*/ 6 w 26"/>
                <a:gd name="T61" fmla="*/ 3 h 26"/>
                <a:gd name="T62" fmla="*/ 8 w 26"/>
                <a:gd name="T63" fmla="*/ 2 h 26"/>
                <a:gd name="T64" fmla="*/ 10 w 26"/>
                <a:gd name="T65" fmla="*/ 0 h 26"/>
                <a:gd name="T66" fmla="*/ 10 w 26"/>
                <a:gd name="T67" fmla="*/ 0 h 26"/>
                <a:gd name="T68" fmla="*/ 8 w 26"/>
                <a:gd name="T69" fmla="*/ 0 h 26"/>
                <a:gd name="T70" fmla="*/ 8 w 26"/>
                <a:gd name="T71" fmla="*/ 0 h 26"/>
                <a:gd name="T72" fmla="*/ 7 w 26"/>
                <a:gd name="T73" fmla="*/ 0 h 26"/>
                <a:gd name="T74" fmla="*/ 7 w 26"/>
                <a:gd name="T75" fmla="*/ 0 h 26"/>
                <a:gd name="T76" fmla="*/ 6 w 26"/>
                <a:gd name="T77" fmla="*/ 0 h 26"/>
                <a:gd name="T78" fmla="*/ 4 w 26"/>
                <a:gd name="T79" fmla="*/ 0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"/>
                <a:gd name="T121" fmla="*/ 0 h 26"/>
                <a:gd name="T122" fmla="*/ 26 w 26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" h="26">
                  <a:moveTo>
                    <a:pt x="4" y="0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7"/>
                  </a:lnTo>
                  <a:lnTo>
                    <a:pt x="1" y="19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2" y="26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5" y="17"/>
                  </a:lnTo>
                  <a:lnTo>
                    <a:pt x="26" y="16"/>
                  </a:lnTo>
                  <a:lnTo>
                    <a:pt x="26" y="14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19" y="20"/>
                  </a:lnTo>
                  <a:lnTo>
                    <a:pt x="17" y="22"/>
                  </a:lnTo>
                  <a:lnTo>
                    <a:pt x="15" y="22"/>
                  </a:lnTo>
                  <a:lnTo>
                    <a:pt x="12" y="23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5C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79" name="Freeform 568"/>
            <p:cNvSpPr>
              <a:spLocks/>
            </p:cNvSpPr>
            <p:nvPr/>
          </p:nvSpPr>
          <p:spPr bwMode="auto">
            <a:xfrm>
              <a:off x="4404" y="2206"/>
              <a:ext cx="24" cy="24"/>
            </a:xfrm>
            <a:custGeom>
              <a:avLst/>
              <a:gdLst>
                <a:gd name="T0" fmla="*/ 5 w 24"/>
                <a:gd name="T1" fmla="*/ 2 h 24"/>
                <a:gd name="T2" fmla="*/ 3 w 24"/>
                <a:gd name="T3" fmla="*/ 3 h 24"/>
                <a:gd name="T4" fmla="*/ 0 w 24"/>
                <a:gd name="T5" fmla="*/ 6 h 24"/>
                <a:gd name="T6" fmla="*/ 0 w 24"/>
                <a:gd name="T7" fmla="*/ 10 h 24"/>
                <a:gd name="T8" fmla="*/ 0 w 24"/>
                <a:gd name="T9" fmla="*/ 14 h 24"/>
                <a:gd name="T10" fmla="*/ 2 w 24"/>
                <a:gd name="T11" fmla="*/ 19 h 24"/>
                <a:gd name="T12" fmla="*/ 5 w 24"/>
                <a:gd name="T13" fmla="*/ 22 h 24"/>
                <a:gd name="T14" fmla="*/ 10 w 24"/>
                <a:gd name="T15" fmla="*/ 23 h 24"/>
                <a:gd name="T16" fmla="*/ 14 w 24"/>
                <a:gd name="T17" fmla="*/ 23 h 24"/>
                <a:gd name="T18" fmla="*/ 18 w 24"/>
                <a:gd name="T19" fmla="*/ 22 h 24"/>
                <a:gd name="T20" fmla="*/ 21 w 24"/>
                <a:gd name="T21" fmla="*/ 19 h 24"/>
                <a:gd name="T22" fmla="*/ 24 w 24"/>
                <a:gd name="T23" fmla="*/ 14 h 24"/>
                <a:gd name="T24" fmla="*/ 24 w 24"/>
                <a:gd name="T25" fmla="*/ 12 h 24"/>
                <a:gd name="T26" fmla="*/ 23 w 24"/>
                <a:gd name="T27" fmla="*/ 10 h 24"/>
                <a:gd name="T28" fmla="*/ 21 w 24"/>
                <a:gd name="T29" fmla="*/ 9 h 24"/>
                <a:gd name="T30" fmla="*/ 21 w 24"/>
                <a:gd name="T31" fmla="*/ 7 h 24"/>
                <a:gd name="T32" fmla="*/ 20 w 24"/>
                <a:gd name="T33" fmla="*/ 6 h 24"/>
                <a:gd name="T34" fmla="*/ 21 w 24"/>
                <a:gd name="T35" fmla="*/ 7 h 24"/>
                <a:gd name="T36" fmla="*/ 21 w 24"/>
                <a:gd name="T37" fmla="*/ 9 h 24"/>
                <a:gd name="T38" fmla="*/ 21 w 24"/>
                <a:gd name="T39" fmla="*/ 10 h 24"/>
                <a:gd name="T40" fmla="*/ 21 w 24"/>
                <a:gd name="T41" fmla="*/ 13 h 24"/>
                <a:gd name="T42" fmla="*/ 20 w 24"/>
                <a:gd name="T43" fmla="*/ 17 h 24"/>
                <a:gd name="T44" fmla="*/ 17 w 24"/>
                <a:gd name="T45" fmla="*/ 20 h 24"/>
                <a:gd name="T46" fmla="*/ 14 w 24"/>
                <a:gd name="T47" fmla="*/ 22 h 24"/>
                <a:gd name="T48" fmla="*/ 10 w 24"/>
                <a:gd name="T49" fmla="*/ 22 h 24"/>
                <a:gd name="T50" fmla="*/ 7 w 24"/>
                <a:gd name="T51" fmla="*/ 20 h 24"/>
                <a:gd name="T52" fmla="*/ 5 w 24"/>
                <a:gd name="T53" fmla="*/ 17 h 24"/>
                <a:gd name="T54" fmla="*/ 3 w 24"/>
                <a:gd name="T55" fmla="*/ 13 h 24"/>
                <a:gd name="T56" fmla="*/ 3 w 24"/>
                <a:gd name="T57" fmla="*/ 9 h 24"/>
                <a:gd name="T58" fmla="*/ 5 w 24"/>
                <a:gd name="T59" fmla="*/ 6 h 24"/>
                <a:gd name="T60" fmla="*/ 7 w 24"/>
                <a:gd name="T61" fmla="*/ 3 h 24"/>
                <a:gd name="T62" fmla="*/ 10 w 24"/>
                <a:gd name="T63" fmla="*/ 2 h 24"/>
                <a:gd name="T64" fmla="*/ 13 w 24"/>
                <a:gd name="T65" fmla="*/ 2 h 24"/>
                <a:gd name="T66" fmla="*/ 13 w 24"/>
                <a:gd name="T67" fmla="*/ 2 h 24"/>
                <a:gd name="T68" fmla="*/ 13 w 24"/>
                <a:gd name="T69" fmla="*/ 2 h 24"/>
                <a:gd name="T70" fmla="*/ 14 w 24"/>
                <a:gd name="T71" fmla="*/ 2 h 24"/>
                <a:gd name="T72" fmla="*/ 13 w 24"/>
                <a:gd name="T73" fmla="*/ 2 h 24"/>
                <a:gd name="T74" fmla="*/ 11 w 24"/>
                <a:gd name="T75" fmla="*/ 2 h 24"/>
                <a:gd name="T76" fmla="*/ 10 w 24"/>
                <a:gd name="T77" fmla="*/ 0 h 24"/>
                <a:gd name="T78" fmla="*/ 7 w 24"/>
                <a:gd name="T79" fmla="*/ 0 h 24"/>
                <a:gd name="T80" fmla="*/ 7 w 24"/>
                <a:gd name="T81" fmla="*/ 0 h 24"/>
                <a:gd name="T82" fmla="*/ 6 w 24"/>
                <a:gd name="T83" fmla="*/ 0 h 24"/>
                <a:gd name="T84" fmla="*/ 6 w 24"/>
                <a:gd name="T85" fmla="*/ 0 h 24"/>
                <a:gd name="T86" fmla="*/ 6 w 24"/>
                <a:gd name="T87" fmla="*/ 0 h 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"/>
                <a:gd name="T133" fmla="*/ 0 h 24"/>
                <a:gd name="T134" fmla="*/ 24 w 24"/>
                <a:gd name="T135" fmla="*/ 24 h 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" h="24">
                  <a:moveTo>
                    <a:pt x="6" y="0"/>
                  </a:moveTo>
                  <a:lnTo>
                    <a:pt x="5" y="2"/>
                  </a:lnTo>
                  <a:lnTo>
                    <a:pt x="3" y="3"/>
                  </a:lnTo>
                  <a:lnTo>
                    <a:pt x="2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2" y="19"/>
                  </a:lnTo>
                  <a:lnTo>
                    <a:pt x="3" y="20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1" y="24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1" y="19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4" y="13"/>
                  </a:lnTo>
                  <a:lnTo>
                    <a:pt x="24" y="12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20" y="6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1" y="10"/>
                  </a:lnTo>
                  <a:lnTo>
                    <a:pt x="21" y="12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6" y="20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9" y="20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5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0" name="Freeform 569"/>
            <p:cNvSpPr>
              <a:spLocks noEditPoints="1"/>
            </p:cNvSpPr>
            <p:nvPr/>
          </p:nvSpPr>
          <p:spPr bwMode="auto">
            <a:xfrm>
              <a:off x="4406" y="2206"/>
              <a:ext cx="21" cy="23"/>
            </a:xfrm>
            <a:custGeom>
              <a:avLst/>
              <a:gdLst>
                <a:gd name="T0" fmla="*/ 21 w 21"/>
                <a:gd name="T1" fmla="*/ 12 h 23"/>
                <a:gd name="T2" fmla="*/ 21 w 21"/>
                <a:gd name="T3" fmla="*/ 10 h 23"/>
                <a:gd name="T4" fmla="*/ 21 w 21"/>
                <a:gd name="T5" fmla="*/ 10 h 23"/>
                <a:gd name="T6" fmla="*/ 21 w 21"/>
                <a:gd name="T7" fmla="*/ 10 h 23"/>
                <a:gd name="T8" fmla="*/ 19 w 21"/>
                <a:gd name="T9" fmla="*/ 7 h 23"/>
                <a:gd name="T10" fmla="*/ 16 w 21"/>
                <a:gd name="T11" fmla="*/ 5 h 23"/>
                <a:gd name="T12" fmla="*/ 14 w 21"/>
                <a:gd name="T13" fmla="*/ 3 h 23"/>
                <a:gd name="T14" fmla="*/ 9 w 21"/>
                <a:gd name="T15" fmla="*/ 2 h 23"/>
                <a:gd name="T16" fmla="*/ 5 w 21"/>
                <a:gd name="T17" fmla="*/ 2 h 23"/>
                <a:gd name="T18" fmla="*/ 3 w 21"/>
                <a:gd name="T19" fmla="*/ 3 h 23"/>
                <a:gd name="T20" fmla="*/ 1 w 21"/>
                <a:gd name="T21" fmla="*/ 6 h 23"/>
                <a:gd name="T22" fmla="*/ 0 w 21"/>
                <a:gd name="T23" fmla="*/ 10 h 23"/>
                <a:gd name="T24" fmla="*/ 0 w 21"/>
                <a:gd name="T25" fmla="*/ 13 h 23"/>
                <a:gd name="T26" fmla="*/ 1 w 21"/>
                <a:gd name="T27" fmla="*/ 17 h 23"/>
                <a:gd name="T28" fmla="*/ 4 w 21"/>
                <a:gd name="T29" fmla="*/ 20 h 23"/>
                <a:gd name="T30" fmla="*/ 8 w 21"/>
                <a:gd name="T31" fmla="*/ 22 h 23"/>
                <a:gd name="T32" fmla="*/ 12 w 21"/>
                <a:gd name="T33" fmla="*/ 22 h 23"/>
                <a:gd name="T34" fmla="*/ 16 w 21"/>
                <a:gd name="T35" fmla="*/ 20 h 23"/>
                <a:gd name="T36" fmla="*/ 19 w 21"/>
                <a:gd name="T37" fmla="*/ 17 h 23"/>
                <a:gd name="T38" fmla="*/ 21 w 21"/>
                <a:gd name="T39" fmla="*/ 13 h 23"/>
                <a:gd name="T40" fmla="*/ 18 w 21"/>
                <a:gd name="T41" fmla="*/ 12 h 23"/>
                <a:gd name="T42" fmla="*/ 18 w 21"/>
                <a:gd name="T43" fmla="*/ 14 h 23"/>
                <a:gd name="T44" fmla="*/ 16 w 21"/>
                <a:gd name="T45" fmla="*/ 17 h 23"/>
                <a:gd name="T46" fmla="*/ 14 w 21"/>
                <a:gd name="T47" fmla="*/ 19 h 23"/>
                <a:gd name="T48" fmla="*/ 9 w 21"/>
                <a:gd name="T49" fmla="*/ 20 h 23"/>
                <a:gd name="T50" fmla="*/ 7 w 21"/>
                <a:gd name="T51" fmla="*/ 19 h 23"/>
                <a:gd name="T52" fmla="*/ 4 w 21"/>
                <a:gd name="T53" fmla="*/ 17 h 23"/>
                <a:gd name="T54" fmla="*/ 3 w 21"/>
                <a:gd name="T55" fmla="*/ 14 h 23"/>
                <a:gd name="T56" fmla="*/ 3 w 21"/>
                <a:gd name="T57" fmla="*/ 12 h 23"/>
                <a:gd name="T58" fmla="*/ 3 w 21"/>
                <a:gd name="T59" fmla="*/ 9 h 23"/>
                <a:gd name="T60" fmla="*/ 4 w 21"/>
                <a:gd name="T61" fmla="*/ 6 h 23"/>
                <a:gd name="T62" fmla="*/ 7 w 21"/>
                <a:gd name="T63" fmla="*/ 3 h 23"/>
                <a:gd name="T64" fmla="*/ 9 w 21"/>
                <a:gd name="T65" fmla="*/ 3 h 23"/>
                <a:gd name="T66" fmla="*/ 14 w 21"/>
                <a:gd name="T67" fmla="*/ 3 h 23"/>
                <a:gd name="T68" fmla="*/ 16 w 21"/>
                <a:gd name="T69" fmla="*/ 6 h 23"/>
                <a:gd name="T70" fmla="*/ 18 w 21"/>
                <a:gd name="T71" fmla="*/ 9 h 23"/>
                <a:gd name="T72" fmla="*/ 18 w 21"/>
                <a:gd name="T73" fmla="*/ 12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3"/>
                <a:gd name="T113" fmla="*/ 21 w 21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3">
                  <a:moveTo>
                    <a:pt x="21" y="12"/>
                  </a:moveTo>
                  <a:lnTo>
                    <a:pt x="21" y="12"/>
                  </a:lnTo>
                  <a:lnTo>
                    <a:pt x="21" y="10"/>
                  </a:lnTo>
                  <a:lnTo>
                    <a:pt x="19" y="7"/>
                  </a:lnTo>
                  <a:lnTo>
                    <a:pt x="18" y="6"/>
                  </a:lnTo>
                  <a:lnTo>
                    <a:pt x="16" y="5"/>
                  </a:lnTo>
                  <a:lnTo>
                    <a:pt x="15" y="3"/>
                  </a:lnTo>
                  <a:lnTo>
                    <a:pt x="14" y="3"/>
                  </a:lnTo>
                  <a:lnTo>
                    <a:pt x="11" y="2"/>
                  </a:lnTo>
                  <a:lnTo>
                    <a:pt x="9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5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3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5" y="22"/>
                  </a:lnTo>
                  <a:lnTo>
                    <a:pt x="8" y="22"/>
                  </a:lnTo>
                  <a:lnTo>
                    <a:pt x="9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1" y="12"/>
                  </a:lnTo>
                  <a:close/>
                  <a:moveTo>
                    <a:pt x="18" y="12"/>
                  </a:moveTo>
                  <a:lnTo>
                    <a:pt x="18" y="13"/>
                  </a:lnTo>
                  <a:lnTo>
                    <a:pt x="18" y="14"/>
                  </a:lnTo>
                  <a:lnTo>
                    <a:pt x="16" y="16"/>
                  </a:lnTo>
                  <a:lnTo>
                    <a:pt x="16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9" y="20"/>
                  </a:lnTo>
                  <a:lnTo>
                    <a:pt x="8" y="20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5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8" y="12"/>
                  </a:lnTo>
                  <a:close/>
                </a:path>
              </a:pathLst>
            </a:custGeom>
            <a:solidFill>
              <a:srgbClr val="F7C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1" name="Freeform 570"/>
            <p:cNvSpPr>
              <a:spLocks noEditPoints="1"/>
            </p:cNvSpPr>
            <p:nvPr/>
          </p:nvSpPr>
          <p:spPr bwMode="auto">
            <a:xfrm>
              <a:off x="4407" y="2208"/>
              <a:ext cx="18" cy="2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7 h 20"/>
                <a:gd name="T4" fmla="*/ 18 w 18"/>
                <a:gd name="T5" fmla="*/ 5 h 20"/>
                <a:gd name="T6" fmla="*/ 17 w 18"/>
                <a:gd name="T7" fmla="*/ 5 h 20"/>
                <a:gd name="T8" fmla="*/ 17 w 18"/>
                <a:gd name="T9" fmla="*/ 4 h 20"/>
                <a:gd name="T10" fmla="*/ 15 w 18"/>
                <a:gd name="T11" fmla="*/ 3 h 20"/>
                <a:gd name="T12" fmla="*/ 13 w 18"/>
                <a:gd name="T13" fmla="*/ 1 h 20"/>
                <a:gd name="T14" fmla="*/ 11 w 18"/>
                <a:gd name="T15" fmla="*/ 0 h 20"/>
                <a:gd name="T16" fmla="*/ 11 w 18"/>
                <a:gd name="T17" fmla="*/ 0 h 20"/>
                <a:gd name="T18" fmla="*/ 10 w 18"/>
                <a:gd name="T19" fmla="*/ 0 h 20"/>
                <a:gd name="T20" fmla="*/ 10 w 18"/>
                <a:gd name="T21" fmla="*/ 0 h 20"/>
                <a:gd name="T22" fmla="*/ 10 w 18"/>
                <a:gd name="T23" fmla="*/ 0 h 20"/>
                <a:gd name="T24" fmla="*/ 7 w 18"/>
                <a:gd name="T25" fmla="*/ 0 h 20"/>
                <a:gd name="T26" fmla="*/ 4 w 18"/>
                <a:gd name="T27" fmla="*/ 1 h 20"/>
                <a:gd name="T28" fmla="*/ 2 w 18"/>
                <a:gd name="T29" fmla="*/ 4 h 20"/>
                <a:gd name="T30" fmla="*/ 0 w 18"/>
                <a:gd name="T31" fmla="*/ 7 h 20"/>
                <a:gd name="T32" fmla="*/ 0 w 18"/>
                <a:gd name="T33" fmla="*/ 11 h 20"/>
                <a:gd name="T34" fmla="*/ 2 w 18"/>
                <a:gd name="T35" fmla="*/ 15 h 20"/>
                <a:gd name="T36" fmla="*/ 4 w 18"/>
                <a:gd name="T37" fmla="*/ 18 h 20"/>
                <a:gd name="T38" fmla="*/ 7 w 18"/>
                <a:gd name="T39" fmla="*/ 20 h 20"/>
                <a:gd name="T40" fmla="*/ 11 w 18"/>
                <a:gd name="T41" fmla="*/ 20 h 20"/>
                <a:gd name="T42" fmla="*/ 14 w 18"/>
                <a:gd name="T43" fmla="*/ 18 h 20"/>
                <a:gd name="T44" fmla="*/ 17 w 18"/>
                <a:gd name="T45" fmla="*/ 15 h 20"/>
                <a:gd name="T46" fmla="*/ 18 w 18"/>
                <a:gd name="T47" fmla="*/ 11 h 20"/>
                <a:gd name="T48" fmla="*/ 15 w 18"/>
                <a:gd name="T49" fmla="*/ 10 h 20"/>
                <a:gd name="T50" fmla="*/ 15 w 18"/>
                <a:gd name="T51" fmla="*/ 12 h 20"/>
                <a:gd name="T52" fmla="*/ 14 w 18"/>
                <a:gd name="T53" fmla="*/ 14 h 20"/>
                <a:gd name="T54" fmla="*/ 11 w 18"/>
                <a:gd name="T55" fmla="*/ 15 h 20"/>
                <a:gd name="T56" fmla="*/ 8 w 18"/>
                <a:gd name="T57" fmla="*/ 17 h 20"/>
                <a:gd name="T58" fmla="*/ 7 w 18"/>
                <a:gd name="T59" fmla="*/ 15 h 20"/>
                <a:gd name="T60" fmla="*/ 4 w 18"/>
                <a:gd name="T61" fmla="*/ 14 h 20"/>
                <a:gd name="T62" fmla="*/ 3 w 18"/>
                <a:gd name="T63" fmla="*/ 12 h 20"/>
                <a:gd name="T64" fmla="*/ 3 w 18"/>
                <a:gd name="T65" fmla="*/ 10 h 20"/>
                <a:gd name="T66" fmla="*/ 3 w 18"/>
                <a:gd name="T67" fmla="*/ 7 h 20"/>
                <a:gd name="T68" fmla="*/ 4 w 18"/>
                <a:gd name="T69" fmla="*/ 4 h 20"/>
                <a:gd name="T70" fmla="*/ 7 w 18"/>
                <a:gd name="T71" fmla="*/ 3 h 20"/>
                <a:gd name="T72" fmla="*/ 8 w 18"/>
                <a:gd name="T73" fmla="*/ 3 h 20"/>
                <a:gd name="T74" fmla="*/ 11 w 18"/>
                <a:gd name="T75" fmla="*/ 3 h 20"/>
                <a:gd name="T76" fmla="*/ 14 w 18"/>
                <a:gd name="T77" fmla="*/ 4 h 20"/>
                <a:gd name="T78" fmla="*/ 15 w 18"/>
                <a:gd name="T79" fmla="*/ 7 h 20"/>
                <a:gd name="T80" fmla="*/ 15 w 18"/>
                <a:gd name="T81" fmla="*/ 10 h 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"/>
                <a:gd name="T124" fmla="*/ 0 h 20"/>
                <a:gd name="T125" fmla="*/ 18 w 18"/>
                <a:gd name="T126" fmla="*/ 20 h 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" h="20">
                  <a:moveTo>
                    <a:pt x="18" y="10"/>
                  </a:moveTo>
                  <a:lnTo>
                    <a:pt x="18" y="8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5"/>
                  </a:lnTo>
                  <a:lnTo>
                    <a:pt x="17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3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3" y="17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8" y="20"/>
                  </a:lnTo>
                  <a:lnTo>
                    <a:pt x="11" y="20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18" y="10"/>
                  </a:lnTo>
                  <a:close/>
                  <a:moveTo>
                    <a:pt x="15" y="10"/>
                  </a:moveTo>
                  <a:lnTo>
                    <a:pt x="15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7"/>
                  </a:lnTo>
                  <a:lnTo>
                    <a:pt x="8" y="17"/>
                  </a:lnTo>
                  <a:lnTo>
                    <a:pt x="7" y="17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6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4" y="5"/>
                  </a:lnTo>
                  <a:lnTo>
                    <a:pt x="15" y="7"/>
                  </a:lnTo>
                  <a:lnTo>
                    <a:pt x="15" y="8"/>
                  </a:lnTo>
                  <a:lnTo>
                    <a:pt x="15" y="10"/>
                  </a:lnTo>
                  <a:close/>
                </a:path>
              </a:pathLst>
            </a:custGeom>
            <a:solidFill>
              <a:srgbClr val="F8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2" name="Freeform 571"/>
            <p:cNvSpPr>
              <a:spLocks noEditPoints="1"/>
            </p:cNvSpPr>
            <p:nvPr/>
          </p:nvSpPr>
          <p:spPr bwMode="auto">
            <a:xfrm>
              <a:off x="4409" y="2209"/>
              <a:ext cx="15" cy="17"/>
            </a:xfrm>
            <a:custGeom>
              <a:avLst/>
              <a:gdLst>
                <a:gd name="T0" fmla="*/ 15 w 15"/>
                <a:gd name="T1" fmla="*/ 7 h 17"/>
                <a:gd name="T2" fmla="*/ 13 w 15"/>
                <a:gd name="T3" fmla="*/ 4 h 17"/>
                <a:gd name="T4" fmla="*/ 12 w 15"/>
                <a:gd name="T5" fmla="*/ 2 h 17"/>
                <a:gd name="T6" fmla="*/ 9 w 15"/>
                <a:gd name="T7" fmla="*/ 0 h 17"/>
                <a:gd name="T8" fmla="*/ 5 w 15"/>
                <a:gd name="T9" fmla="*/ 0 h 17"/>
                <a:gd name="T10" fmla="*/ 2 w 15"/>
                <a:gd name="T11" fmla="*/ 2 h 17"/>
                <a:gd name="T12" fmla="*/ 1 w 15"/>
                <a:gd name="T13" fmla="*/ 4 h 17"/>
                <a:gd name="T14" fmla="*/ 0 w 15"/>
                <a:gd name="T15" fmla="*/ 7 h 17"/>
                <a:gd name="T16" fmla="*/ 0 w 15"/>
                <a:gd name="T17" fmla="*/ 10 h 17"/>
                <a:gd name="T18" fmla="*/ 1 w 15"/>
                <a:gd name="T19" fmla="*/ 13 h 17"/>
                <a:gd name="T20" fmla="*/ 2 w 15"/>
                <a:gd name="T21" fmla="*/ 16 h 17"/>
                <a:gd name="T22" fmla="*/ 5 w 15"/>
                <a:gd name="T23" fmla="*/ 17 h 17"/>
                <a:gd name="T24" fmla="*/ 9 w 15"/>
                <a:gd name="T25" fmla="*/ 17 h 17"/>
                <a:gd name="T26" fmla="*/ 12 w 15"/>
                <a:gd name="T27" fmla="*/ 16 h 17"/>
                <a:gd name="T28" fmla="*/ 13 w 15"/>
                <a:gd name="T29" fmla="*/ 13 h 17"/>
                <a:gd name="T30" fmla="*/ 15 w 15"/>
                <a:gd name="T31" fmla="*/ 10 h 17"/>
                <a:gd name="T32" fmla="*/ 12 w 15"/>
                <a:gd name="T33" fmla="*/ 9 h 17"/>
                <a:gd name="T34" fmla="*/ 12 w 15"/>
                <a:gd name="T35" fmla="*/ 10 h 17"/>
                <a:gd name="T36" fmla="*/ 11 w 15"/>
                <a:gd name="T37" fmla="*/ 13 h 17"/>
                <a:gd name="T38" fmla="*/ 9 w 15"/>
                <a:gd name="T39" fmla="*/ 13 h 17"/>
                <a:gd name="T40" fmla="*/ 6 w 15"/>
                <a:gd name="T41" fmla="*/ 14 h 17"/>
                <a:gd name="T42" fmla="*/ 5 w 15"/>
                <a:gd name="T43" fmla="*/ 13 h 17"/>
                <a:gd name="T44" fmla="*/ 4 w 15"/>
                <a:gd name="T45" fmla="*/ 13 h 17"/>
                <a:gd name="T46" fmla="*/ 2 w 15"/>
                <a:gd name="T47" fmla="*/ 10 h 17"/>
                <a:gd name="T48" fmla="*/ 2 w 15"/>
                <a:gd name="T49" fmla="*/ 9 h 17"/>
                <a:gd name="T50" fmla="*/ 2 w 15"/>
                <a:gd name="T51" fmla="*/ 6 h 17"/>
                <a:gd name="T52" fmla="*/ 4 w 15"/>
                <a:gd name="T53" fmla="*/ 4 h 17"/>
                <a:gd name="T54" fmla="*/ 5 w 15"/>
                <a:gd name="T55" fmla="*/ 3 h 17"/>
                <a:gd name="T56" fmla="*/ 6 w 15"/>
                <a:gd name="T57" fmla="*/ 3 h 17"/>
                <a:gd name="T58" fmla="*/ 9 w 15"/>
                <a:gd name="T59" fmla="*/ 3 h 17"/>
                <a:gd name="T60" fmla="*/ 11 w 15"/>
                <a:gd name="T61" fmla="*/ 4 h 17"/>
                <a:gd name="T62" fmla="*/ 12 w 15"/>
                <a:gd name="T63" fmla="*/ 6 h 17"/>
                <a:gd name="T64" fmla="*/ 12 w 15"/>
                <a:gd name="T65" fmla="*/ 9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5"/>
                <a:gd name="T100" fmla="*/ 0 h 17"/>
                <a:gd name="T101" fmla="*/ 15 w 15"/>
                <a:gd name="T102" fmla="*/ 17 h 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5" h="17">
                  <a:moveTo>
                    <a:pt x="15" y="9"/>
                  </a:moveTo>
                  <a:lnTo>
                    <a:pt x="15" y="7"/>
                  </a:lnTo>
                  <a:lnTo>
                    <a:pt x="15" y="6"/>
                  </a:lnTo>
                  <a:lnTo>
                    <a:pt x="13" y="4"/>
                  </a:lnTo>
                  <a:lnTo>
                    <a:pt x="13" y="3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9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1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3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5" y="9"/>
                  </a:lnTo>
                  <a:close/>
                  <a:moveTo>
                    <a:pt x="12" y="9"/>
                  </a:moveTo>
                  <a:lnTo>
                    <a:pt x="12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6" y="14"/>
                  </a:lnTo>
                  <a:lnTo>
                    <a:pt x="5" y="13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2" y="9"/>
                  </a:lnTo>
                  <a:close/>
                </a:path>
              </a:pathLst>
            </a:custGeom>
            <a:solidFill>
              <a:srgbClr val="F9D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3" name="Freeform 572"/>
            <p:cNvSpPr>
              <a:spLocks noEditPoints="1"/>
            </p:cNvSpPr>
            <p:nvPr/>
          </p:nvSpPr>
          <p:spPr bwMode="auto">
            <a:xfrm>
              <a:off x="4410" y="2211"/>
              <a:ext cx="12" cy="14"/>
            </a:xfrm>
            <a:custGeom>
              <a:avLst/>
              <a:gdLst>
                <a:gd name="T0" fmla="*/ 12 w 12"/>
                <a:gd name="T1" fmla="*/ 5 h 14"/>
                <a:gd name="T2" fmla="*/ 11 w 12"/>
                <a:gd name="T3" fmla="*/ 2 h 14"/>
                <a:gd name="T4" fmla="*/ 10 w 12"/>
                <a:gd name="T5" fmla="*/ 1 h 14"/>
                <a:gd name="T6" fmla="*/ 7 w 12"/>
                <a:gd name="T7" fmla="*/ 0 h 14"/>
                <a:gd name="T8" fmla="*/ 4 w 12"/>
                <a:gd name="T9" fmla="*/ 0 h 14"/>
                <a:gd name="T10" fmla="*/ 3 w 12"/>
                <a:gd name="T11" fmla="*/ 1 h 14"/>
                <a:gd name="T12" fmla="*/ 0 w 12"/>
                <a:gd name="T13" fmla="*/ 2 h 14"/>
                <a:gd name="T14" fmla="*/ 0 w 12"/>
                <a:gd name="T15" fmla="*/ 5 h 14"/>
                <a:gd name="T16" fmla="*/ 0 w 12"/>
                <a:gd name="T17" fmla="*/ 8 h 14"/>
                <a:gd name="T18" fmla="*/ 0 w 12"/>
                <a:gd name="T19" fmla="*/ 11 h 14"/>
                <a:gd name="T20" fmla="*/ 3 w 12"/>
                <a:gd name="T21" fmla="*/ 12 h 14"/>
                <a:gd name="T22" fmla="*/ 4 w 12"/>
                <a:gd name="T23" fmla="*/ 14 h 14"/>
                <a:gd name="T24" fmla="*/ 7 w 12"/>
                <a:gd name="T25" fmla="*/ 14 h 14"/>
                <a:gd name="T26" fmla="*/ 10 w 12"/>
                <a:gd name="T27" fmla="*/ 12 h 14"/>
                <a:gd name="T28" fmla="*/ 11 w 12"/>
                <a:gd name="T29" fmla="*/ 11 h 14"/>
                <a:gd name="T30" fmla="*/ 12 w 12"/>
                <a:gd name="T31" fmla="*/ 8 h 14"/>
                <a:gd name="T32" fmla="*/ 10 w 12"/>
                <a:gd name="T33" fmla="*/ 7 h 14"/>
                <a:gd name="T34" fmla="*/ 10 w 12"/>
                <a:gd name="T35" fmla="*/ 8 h 14"/>
                <a:gd name="T36" fmla="*/ 8 w 12"/>
                <a:gd name="T37" fmla="*/ 9 h 14"/>
                <a:gd name="T38" fmla="*/ 8 w 12"/>
                <a:gd name="T39" fmla="*/ 11 h 14"/>
                <a:gd name="T40" fmla="*/ 5 w 12"/>
                <a:gd name="T41" fmla="*/ 11 h 14"/>
                <a:gd name="T42" fmla="*/ 4 w 12"/>
                <a:gd name="T43" fmla="*/ 11 h 14"/>
                <a:gd name="T44" fmla="*/ 3 w 12"/>
                <a:gd name="T45" fmla="*/ 9 h 14"/>
                <a:gd name="T46" fmla="*/ 3 w 12"/>
                <a:gd name="T47" fmla="*/ 8 h 14"/>
                <a:gd name="T48" fmla="*/ 1 w 12"/>
                <a:gd name="T49" fmla="*/ 7 h 14"/>
                <a:gd name="T50" fmla="*/ 3 w 12"/>
                <a:gd name="T51" fmla="*/ 5 h 14"/>
                <a:gd name="T52" fmla="*/ 3 w 12"/>
                <a:gd name="T53" fmla="*/ 4 h 14"/>
                <a:gd name="T54" fmla="*/ 4 w 12"/>
                <a:gd name="T55" fmla="*/ 2 h 14"/>
                <a:gd name="T56" fmla="*/ 5 w 12"/>
                <a:gd name="T57" fmla="*/ 2 h 14"/>
                <a:gd name="T58" fmla="*/ 8 w 12"/>
                <a:gd name="T59" fmla="*/ 2 h 14"/>
                <a:gd name="T60" fmla="*/ 8 w 12"/>
                <a:gd name="T61" fmla="*/ 4 h 14"/>
                <a:gd name="T62" fmla="*/ 10 w 12"/>
                <a:gd name="T63" fmla="*/ 5 h 14"/>
                <a:gd name="T64" fmla="*/ 10 w 12"/>
                <a:gd name="T65" fmla="*/ 7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"/>
                <a:gd name="T100" fmla="*/ 0 h 14"/>
                <a:gd name="T101" fmla="*/ 12 w 12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" h="14">
                  <a:moveTo>
                    <a:pt x="12" y="7"/>
                  </a:moveTo>
                  <a:lnTo>
                    <a:pt x="12" y="5"/>
                  </a:lnTo>
                  <a:lnTo>
                    <a:pt x="12" y="4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1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2"/>
                  </a:lnTo>
                  <a:lnTo>
                    <a:pt x="10" y="12"/>
                  </a:lnTo>
                  <a:lnTo>
                    <a:pt x="11" y="11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2" y="7"/>
                  </a:lnTo>
                  <a:close/>
                  <a:moveTo>
                    <a:pt x="10" y="7"/>
                  </a:moveTo>
                  <a:lnTo>
                    <a:pt x="10" y="7"/>
                  </a:lnTo>
                  <a:lnTo>
                    <a:pt x="10" y="8"/>
                  </a:lnTo>
                  <a:lnTo>
                    <a:pt x="8" y="9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9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1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5"/>
                  </a:lnTo>
                  <a:lnTo>
                    <a:pt x="10" y="7"/>
                  </a:lnTo>
                  <a:close/>
                </a:path>
              </a:pathLst>
            </a:custGeom>
            <a:solidFill>
              <a:srgbClr val="FA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4" name="Freeform 573"/>
            <p:cNvSpPr>
              <a:spLocks noEditPoints="1"/>
            </p:cNvSpPr>
            <p:nvPr/>
          </p:nvSpPr>
          <p:spPr bwMode="auto">
            <a:xfrm>
              <a:off x="4411" y="2212"/>
              <a:ext cx="10" cy="11"/>
            </a:xfrm>
            <a:custGeom>
              <a:avLst/>
              <a:gdLst>
                <a:gd name="T0" fmla="*/ 10 w 10"/>
                <a:gd name="T1" fmla="*/ 4 h 11"/>
                <a:gd name="T2" fmla="*/ 10 w 10"/>
                <a:gd name="T3" fmla="*/ 3 h 11"/>
                <a:gd name="T4" fmla="*/ 9 w 10"/>
                <a:gd name="T5" fmla="*/ 1 h 11"/>
                <a:gd name="T6" fmla="*/ 6 w 10"/>
                <a:gd name="T7" fmla="*/ 0 h 11"/>
                <a:gd name="T8" fmla="*/ 4 w 10"/>
                <a:gd name="T9" fmla="*/ 0 h 11"/>
                <a:gd name="T10" fmla="*/ 2 w 10"/>
                <a:gd name="T11" fmla="*/ 1 h 11"/>
                <a:gd name="T12" fmla="*/ 0 w 10"/>
                <a:gd name="T13" fmla="*/ 3 h 11"/>
                <a:gd name="T14" fmla="*/ 0 w 10"/>
                <a:gd name="T15" fmla="*/ 4 h 11"/>
                <a:gd name="T16" fmla="*/ 0 w 10"/>
                <a:gd name="T17" fmla="*/ 7 h 11"/>
                <a:gd name="T18" fmla="*/ 0 w 10"/>
                <a:gd name="T19" fmla="*/ 8 h 11"/>
                <a:gd name="T20" fmla="*/ 2 w 10"/>
                <a:gd name="T21" fmla="*/ 10 h 11"/>
                <a:gd name="T22" fmla="*/ 4 w 10"/>
                <a:gd name="T23" fmla="*/ 11 h 11"/>
                <a:gd name="T24" fmla="*/ 6 w 10"/>
                <a:gd name="T25" fmla="*/ 11 h 11"/>
                <a:gd name="T26" fmla="*/ 9 w 10"/>
                <a:gd name="T27" fmla="*/ 10 h 11"/>
                <a:gd name="T28" fmla="*/ 10 w 10"/>
                <a:gd name="T29" fmla="*/ 8 h 11"/>
                <a:gd name="T30" fmla="*/ 10 w 10"/>
                <a:gd name="T31" fmla="*/ 7 h 11"/>
                <a:gd name="T32" fmla="*/ 7 w 10"/>
                <a:gd name="T33" fmla="*/ 6 h 11"/>
                <a:gd name="T34" fmla="*/ 7 w 10"/>
                <a:gd name="T35" fmla="*/ 7 h 11"/>
                <a:gd name="T36" fmla="*/ 7 w 10"/>
                <a:gd name="T37" fmla="*/ 7 h 11"/>
                <a:gd name="T38" fmla="*/ 6 w 10"/>
                <a:gd name="T39" fmla="*/ 8 h 11"/>
                <a:gd name="T40" fmla="*/ 4 w 10"/>
                <a:gd name="T41" fmla="*/ 8 h 11"/>
                <a:gd name="T42" fmla="*/ 4 w 10"/>
                <a:gd name="T43" fmla="*/ 8 h 11"/>
                <a:gd name="T44" fmla="*/ 3 w 10"/>
                <a:gd name="T45" fmla="*/ 7 h 11"/>
                <a:gd name="T46" fmla="*/ 3 w 10"/>
                <a:gd name="T47" fmla="*/ 7 h 11"/>
                <a:gd name="T48" fmla="*/ 2 w 10"/>
                <a:gd name="T49" fmla="*/ 6 h 11"/>
                <a:gd name="T50" fmla="*/ 3 w 10"/>
                <a:gd name="T51" fmla="*/ 4 h 11"/>
                <a:gd name="T52" fmla="*/ 3 w 10"/>
                <a:gd name="T53" fmla="*/ 3 h 11"/>
                <a:gd name="T54" fmla="*/ 4 w 10"/>
                <a:gd name="T55" fmla="*/ 3 h 11"/>
                <a:gd name="T56" fmla="*/ 4 w 10"/>
                <a:gd name="T57" fmla="*/ 3 h 11"/>
                <a:gd name="T58" fmla="*/ 6 w 10"/>
                <a:gd name="T59" fmla="*/ 3 h 11"/>
                <a:gd name="T60" fmla="*/ 7 w 10"/>
                <a:gd name="T61" fmla="*/ 3 h 11"/>
                <a:gd name="T62" fmla="*/ 7 w 10"/>
                <a:gd name="T63" fmla="*/ 4 h 11"/>
                <a:gd name="T64" fmla="*/ 7 w 10"/>
                <a:gd name="T65" fmla="*/ 6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"/>
                <a:gd name="T100" fmla="*/ 0 h 11"/>
                <a:gd name="T101" fmla="*/ 10 w 10"/>
                <a:gd name="T102" fmla="*/ 11 h 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" h="11">
                  <a:moveTo>
                    <a:pt x="10" y="6"/>
                  </a:moveTo>
                  <a:lnTo>
                    <a:pt x="10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0"/>
                  </a:lnTo>
                  <a:lnTo>
                    <a:pt x="4" y="11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0" y="6"/>
                  </a:lnTo>
                  <a:close/>
                  <a:moveTo>
                    <a:pt x="7" y="6"/>
                  </a:move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6" y="8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7" y="6"/>
                  </a:lnTo>
                  <a:close/>
                </a:path>
              </a:pathLst>
            </a:custGeom>
            <a:solidFill>
              <a:srgbClr val="FCE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5" name="Freeform 574"/>
            <p:cNvSpPr>
              <a:spLocks/>
            </p:cNvSpPr>
            <p:nvPr/>
          </p:nvSpPr>
          <p:spPr bwMode="auto">
            <a:xfrm>
              <a:off x="4411" y="2213"/>
              <a:ext cx="9" cy="9"/>
            </a:xfrm>
            <a:custGeom>
              <a:avLst/>
              <a:gdLst>
                <a:gd name="T0" fmla="*/ 9 w 9"/>
                <a:gd name="T1" fmla="*/ 5 h 9"/>
                <a:gd name="T2" fmla="*/ 9 w 9"/>
                <a:gd name="T3" fmla="*/ 3 h 9"/>
                <a:gd name="T4" fmla="*/ 9 w 9"/>
                <a:gd name="T5" fmla="*/ 3 h 9"/>
                <a:gd name="T6" fmla="*/ 9 w 9"/>
                <a:gd name="T7" fmla="*/ 2 h 9"/>
                <a:gd name="T8" fmla="*/ 7 w 9"/>
                <a:gd name="T9" fmla="*/ 2 h 9"/>
                <a:gd name="T10" fmla="*/ 7 w 9"/>
                <a:gd name="T11" fmla="*/ 0 h 9"/>
                <a:gd name="T12" fmla="*/ 7 w 9"/>
                <a:gd name="T13" fmla="*/ 0 h 9"/>
                <a:gd name="T14" fmla="*/ 6 w 9"/>
                <a:gd name="T15" fmla="*/ 0 h 9"/>
                <a:gd name="T16" fmla="*/ 4 w 9"/>
                <a:gd name="T17" fmla="*/ 0 h 9"/>
                <a:gd name="T18" fmla="*/ 4 w 9"/>
                <a:gd name="T19" fmla="*/ 0 h 9"/>
                <a:gd name="T20" fmla="*/ 3 w 9"/>
                <a:gd name="T21" fmla="*/ 0 h 9"/>
                <a:gd name="T22" fmla="*/ 3 w 9"/>
                <a:gd name="T23" fmla="*/ 0 h 9"/>
                <a:gd name="T24" fmla="*/ 2 w 9"/>
                <a:gd name="T25" fmla="*/ 2 h 9"/>
                <a:gd name="T26" fmla="*/ 2 w 9"/>
                <a:gd name="T27" fmla="*/ 2 h 9"/>
                <a:gd name="T28" fmla="*/ 2 w 9"/>
                <a:gd name="T29" fmla="*/ 3 h 9"/>
                <a:gd name="T30" fmla="*/ 2 w 9"/>
                <a:gd name="T31" fmla="*/ 3 h 9"/>
                <a:gd name="T32" fmla="*/ 0 w 9"/>
                <a:gd name="T33" fmla="*/ 5 h 9"/>
                <a:gd name="T34" fmla="*/ 2 w 9"/>
                <a:gd name="T35" fmla="*/ 5 h 9"/>
                <a:gd name="T36" fmla="*/ 2 w 9"/>
                <a:gd name="T37" fmla="*/ 6 h 9"/>
                <a:gd name="T38" fmla="*/ 2 w 9"/>
                <a:gd name="T39" fmla="*/ 6 h 9"/>
                <a:gd name="T40" fmla="*/ 2 w 9"/>
                <a:gd name="T41" fmla="*/ 7 h 9"/>
                <a:gd name="T42" fmla="*/ 3 w 9"/>
                <a:gd name="T43" fmla="*/ 7 h 9"/>
                <a:gd name="T44" fmla="*/ 3 w 9"/>
                <a:gd name="T45" fmla="*/ 9 h 9"/>
                <a:gd name="T46" fmla="*/ 4 w 9"/>
                <a:gd name="T47" fmla="*/ 9 h 9"/>
                <a:gd name="T48" fmla="*/ 4 w 9"/>
                <a:gd name="T49" fmla="*/ 9 h 9"/>
                <a:gd name="T50" fmla="*/ 6 w 9"/>
                <a:gd name="T51" fmla="*/ 9 h 9"/>
                <a:gd name="T52" fmla="*/ 7 w 9"/>
                <a:gd name="T53" fmla="*/ 9 h 9"/>
                <a:gd name="T54" fmla="*/ 7 w 9"/>
                <a:gd name="T55" fmla="*/ 7 h 9"/>
                <a:gd name="T56" fmla="*/ 7 w 9"/>
                <a:gd name="T57" fmla="*/ 7 h 9"/>
                <a:gd name="T58" fmla="*/ 9 w 9"/>
                <a:gd name="T59" fmla="*/ 6 h 9"/>
                <a:gd name="T60" fmla="*/ 9 w 9"/>
                <a:gd name="T61" fmla="*/ 6 h 9"/>
                <a:gd name="T62" fmla="*/ 9 w 9"/>
                <a:gd name="T63" fmla="*/ 5 h 9"/>
                <a:gd name="T64" fmla="*/ 9 w 9"/>
                <a:gd name="T65" fmla="*/ 5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9"/>
                <a:gd name="T100" fmla="*/ 0 h 9"/>
                <a:gd name="T101" fmla="*/ 9 w 9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9" h="9">
                  <a:moveTo>
                    <a:pt x="9" y="5"/>
                  </a:moveTo>
                  <a:lnTo>
                    <a:pt x="9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3" y="9"/>
                  </a:lnTo>
                  <a:lnTo>
                    <a:pt x="4" y="9"/>
                  </a:lnTo>
                  <a:lnTo>
                    <a:pt x="6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9" y="6"/>
                  </a:lnTo>
                  <a:lnTo>
                    <a:pt x="9" y="5"/>
                  </a:lnTo>
                  <a:close/>
                </a:path>
              </a:pathLst>
            </a:custGeom>
            <a:solidFill>
              <a:srgbClr val="FD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6" name="Freeform 575"/>
            <p:cNvSpPr>
              <a:spLocks/>
            </p:cNvSpPr>
            <p:nvPr/>
          </p:nvSpPr>
          <p:spPr bwMode="auto">
            <a:xfrm>
              <a:off x="4413" y="2215"/>
              <a:ext cx="5" cy="5"/>
            </a:xfrm>
            <a:custGeom>
              <a:avLst/>
              <a:gdLst>
                <a:gd name="T0" fmla="*/ 5 w 5"/>
                <a:gd name="T1" fmla="*/ 3 h 5"/>
                <a:gd name="T2" fmla="*/ 5 w 5"/>
                <a:gd name="T3" fmla="*/ 1 h 5"/>
                <a:gd name="T4" fmla="*/ 5 w 5"/>
                <a:gd name="T5" fmla="*/ 1 h 5"/>
                <a:gd name="T6" fmla="*/ 5 w 5"/>
                <a:gd name="T7" fmla="*/ 1 h 5"/>
                <a:gd name="T8" fmla="*/ 5 w 5"/>
                <a:gd name="T9" fmla="*/ 0 h 5"/>
                <a:gd name="T10" fmla="*/ 4 w 5"/>
                <a:gd name="T11" fmla="*/ 0 h 5"/>
                <a:gd name="T12" fmla="*/ 4 w 5"/>
                <a:gd name="T13" fmla="*/ 0 h 5"/>
                <a:gd name="T14" fmla="*/ 4 w 5"/>
                <a:gd name="T15" fmla="*/ 0 h 5"/>
                <a:gd name="T16" fmla="*/ 2 w 5"/>
                <a:gd name="T17" fmla="*/ 0 h 5"/>
                <a:gd name="T18" fmla="*/ 2 w 5"/>
                <a:gd name="T19" fmla="*/ 0 h 5"/>
                <a:gd name="T20" fmla="*/ 2 w 5"/>
                <a:gd name="T21" fmla="*/ 0 h 5"/>
                <a:gd name="T22" fmla="*/ 1 w 5"/>
                <a:gd name="T23" fmla="*/ 0 h 5"/>
                <a:gd name="T24" fmla="*/ 1 w 5"/>
                <a:gd name="T25" fmla="*/ 0 h 5"/>
                <a:gd name="T26" fmla="*/ 1 w 5"/>
                <a:gd name="T27" fmla="*/ 1 h 5"/>
                <a:gd name="T28" fmla="*/ 1 w 5"/>
                <a:gd name="T29" fmla="*/ 1 h 5"/>
                <a:gd name="T30" fmla="*/ 0 w 5"/>
                <a:gd name="T31" fmla="*/ 1 h 5"/>
                <a:gd name="T32" fmla="*/ 0 w 5"/>
                <a:gd name="T33" fmla="*/ 3 h 5"/>
                <a:gd name="T34" fmla="*/ 0 w 5"/>
                <a:gd name="T35" fmla="*/ 3 h 5"/>
                <a:gd name="T36" fmla="*/ 1 w 5"/>
                <a:gd name="T37" fmla="*/ 4 h 5"/>
                <a:gd name="T38" fmla="*/ 1 w 5"/>
                <a:gd name="T39" fmla="*/ 4 h 5"/>
                <a:gd name="T40" fmla="*/ 1 w 5"/>
                <a:gd name="T41" fmla="*/ 4 h 5"/>
                <a:gd name="T42" fmla="*/ 1 w 5"/>
                <a:gd name="T43" fmla="*/ 4 h 5"/>
                <a:gd name="T44" fmla="*/ 2 w 5"/>
                <a:gd name="T45" fmla="*/ 5 h 5"/>
                <a:gd name="T46" fmla="*/ 2 w 5"/>
                <a:gd name="T47" fmla="*/ 5 h 5"/>
                <a:gd name="T48" fmla="*/ 2 w 5"/>
                <a:gd name="T49" fmla="*/ 5 h 5"/>
                <a:gd name="T50" fmla="*/ 4 w 5"/>
                <a:gd name="T51" fmla="*/ 5 h 5"/>
                <a:gd name="T52" fmla="*/ 4 w 5"/>
                <a:gd name="T53" fmla="*/ 5 h 5"/>
                <a:gd name="T54" fmla="*/ 4 w 5"/>
                <a:gd name="T55" fmla="*/ 4 h 5"/>
                <a:gd name="T56" fmla="*/ 5 w 5"/>
                <a:gd name="T57" fmla="*/ 4 h 5"/>
                <a:gd name="T58" fmla="*/ 5 w 5"/>
                <a:gd name="T59" fmla="*/ 4 h 5"/>
                <a:gd name="T60" fmla="*/ 5 w 5"/>
                <a:gd name="T61" fmla="*/ 4 h 5"/>
                <a:gd name="T62" fmla="*/ 5 w 5"/>
                <a:gd name="T63" fmla="*/ 3 h 5"/>
                <a:gd name="T64" fmla="*/ 5 w 5"/>
                <a:gd name="T65" fmla="*/ 3 h 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"/>
                <a:gd name="T100" fmla="*/ 0 h 5"/>
                <a:gd name="T101" fmla="*/ 5 w 5"/>
                <a:gd name="T102" fmla="*/ 5 h 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" h="5">
                  <a:moveTo>
                    <a:pt x="5" y="3"/>
                  </a:move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4"/>
                  </a:lnTo>
                  <a:lnTo>
                    <a:pt x="2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close/>
                </a:path>
              </a:pathLst>
            </a:custGeom>
            <a:solidFill>
              <a:srgbClr val="FE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7" name="Freeform 576"/>
            <p:cNvSpPr>
              <a:spLocks/>
            </p:cNvSpPr>
            <p:nvPr/>
          </p:nvSpPr>
          <p:spPr bwMode="auto">
            <a:xfrm>
              <a:off x="4414" y="2216"/>
              <a:ext cx="3" cy="3"/>
            </a:xfrm>
            <a:custGeom>
              <a:avLst/>
              <a:gdLst>
                <a:gd name="T0" fmla="*/ 3 w 3"/>
                <a:gd name="T1" fmla="*/ 2 h 3"/>
                <a:gd name="T2" fmla="*/ 3 w 3"/>
                <a:gd name="T3" fmla="*/ 2 h 3"/>
                <a:gd name="T4" fmla="*/ 3 w 3"/>
                <a:gd name="T5" fmla="*/ 0 h 3"/>
                <a:gd name="T6" fmla="*/ 3 w 3"/>
                <a:gd name="T7" fmla="*/ 0 h 3"/>
                <a:gd name="T8" fmla="*/ 3 w 3"/>
                <a:gd name="T9" fmla="*/ 0 h 3"/>
                <a:gd name="T10" fmla="*/ 3 w 3"/>
                <a:gd name="T11" fmla="*/ 0 h 3"/>
                <a:gd name="T12" fmla="*/ 3 w 3"/>
                <a:gd name="T13" fmla="*/ 0 h 3"/>
                <a:gd name="T14" fmla="*/ 3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1 w 3"/>
                <a:gd name="T21" fmla="*/ 0 h 3"/>
                <a:gd name="T22" fmla="*/ 1 w 3"/>
                <a:gd name="T23" fmla="*/ 0 h 3"/>
                <a:gd name="T24" fmla="*/ 1 w 3"/>
                <a:gd name="T25" fmla="*/ 0 h 3"/>
                <a:gd name="T26" fmla="*/ 1 w 3"/>
                <a:gd name="T27" fmla="*/ 0 h 3"/>
                <a:gd name="T28" fmla="*/ 1 w 3"/>
                <a:gd name="T29" fmla="*/ 0 h 3"/>
                <a:gd name="T30" fmla="*/ 0 w 3"/>
                <a:gd name="T31" fmla="*/ 2 h 3"/>
                <a:gd name="T32" fmla="*/ 0 w 3"/>
                <a:gd name="T33" fmla="*/ 2 h 3"/>
                <a:gd name="T34" fmla="*/ 0 w 3"/>
                <a:gd name="T35" fmla="*/ 2 h 3"/>
                <a:gd name="T36" fmla="*/ 1 w 3"/>
                <a:gd name="T37" fmla="*/ 2 h 3"/>
                <a:gd name="T38" fmla="*/ 1 w 3"/>
                <a:gd name="T39" fmla="*/ 2 h 3"/>
                <a:gd name="T40" fmla="*/ 1 w 3"/>
                <a:gd name="T41" fmla="*/ 3 h 3"/>
                <a:gd name="T42" fmla="*/ 1 w 3"/>
                <a:gd name="T43" fmla="*/ 3 h 3"/>
                <a:gd name="T44" fmla="*/ 1 w 3"/>
                <a:gd name="T45" fmla="*/ 3 h 3"/>
                <a:gd name="T46" fmla="*/ 1 w 3"/>
                <a:gd name="T47" fmla="*/ 3 h 3"/>
                <a:gd name="T48" fmla="*/ 1 w 3"/>
                <a:gd name="T49" fmla="*/ 3 h 3"/>
                <a:gd name="T50" fmla="*/ 3 w 3"/>
                <a:gd name="T51" fmla="*/ 3 h 3"/>
                <a:gd name="T52" fmla="*/ 3 w 3"/>
                <a:gd name="T53" fmla="*/ 3 h 3"/>
                <a:gd name="T54" fmla="*/ 3 w 3"/>
                <a:gd name="T55" fmla="*/ 3 h 3"/>
                <a:gd name="T56" fmla="*/ 3 w 3"/>
                <a:gd name="T57" fmla="*/ 3 h 3"/>
                <a:gd name="T58" fmla="*/ 3 w 3"/>
                <a:gd name="T59" fmla="*/ 2 h 3"/>
                <a:gd name="T60" fmla="*/ 3 w 3"/>
                <a:gd name="T61" fmla="*/ 2 h 3"/>
                <a:gd name="T62" fmla="*/ 3 w 3"/>
                <a:gd name="T63" fmla="*/ 2 h 3"/>
                <a:gd name="T64" fmla="*/ 3 w 3"/>
                <a:gd name="T65" fmla="*/ 2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"/>
                <a:gd name="T100" fmla="*/ 0 h 3"/>
                <a:gd name="T101" fmla="*/ 3 w 3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" h="3">
                  <a:moveTo>
                    <a:pt x="3" y="2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3" y="3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8" name="Freeform 577"/>
            <p:cNvSpPr>
              <a:spLocks/>
            </p:cNvSpPr>
            <p:nvPr/>
          </p:nvSpPr>
          <p:spPr bwMode="auto">
            <a:xfrm>
              <a:off x="4428" y="2377"/>
              <a:ext cx="12" cy="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10 w 12"/>
                <a:gd name="T5" fmla="*/ 7 h 8"/>
                <a:gd name="T6" fmla="*/ 7 w 12"/>
                <a:gd name="T7" fmla="*/ 7 h 8"/>
                <a:gd name="T8" fmla="*/ 6 w 12"/>
                <a:gd name="T9" fmla="*/ 5 h 8"/>
                <a:gd name="T10" fmla="*/ 4 w 12"/>
                <a:gd name="T11" fmla="*/ 4 h 8"/>
                <a:gd name="T12" fmla="*/ 3 w 12"/>
                <a:gd name="T13" fmla="*/ 2 h 8"/>
                <a:gd name="T14" fmla="*/ 1 w 12"/>
                <a:gd name="T15" fmla="*/ 1 h 8"/>
                <a:gd name="T16" fmla="*/ 0 w 12"/>
                <a:gd name="T17" fmla="*/ 0 h 8"/>
                <a:gd name="T18" fmla="*/ 1 w 12"/>
                <a:gd name="T19" fmla="*/ 1 h 8"/>
                <a:gd name="T20" fmla="*/ 3 w 12"/>
                <a:gd name="T21" fmla="*/ 2 h 8"/>
                <a:gd name="T22" fmla="*/ 4 w 12"/>
                <a:gd name="T23" fmla="*/ 4 h 8"/>
                <a:gd name="T24" fmla="*/ 6 w 12"/>
                <a:gd name="T25" fmla="*/ 5 h 8"/>
                <a:gd name="T26" fmla="*/ 7 w 12"/>
                <a:gd name="T27" fmla="*/ 5 h 8"/>
                <a:gd name="T28" fmla="*/ 10 w 12"/>
                <a:gd name="T29" fmla="*/ 7 h 8"/>
                <a:gd name="T30" fmla="*/ 11 w 12"/>
                <a:gd name="T31" fmla="*/ 8 h 8"/>
                <a:gd name="T32" fmla="*/ 12 w 12"/>
                <a:gd name="T33" fmla="*/ 8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8"/>
                <a:gd name="T53" fmla="*/ 12 w 12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8">
                  <a:moveTo>
                    <a:pt x="12" y="8"/>
                  </a:moveTo>
                  <a:lnTo>
                    <a:pt x="11" y="8"/>
                  </a:lnTo>
                  <a:lnTo>
                    <a:pt x="10" y="7"/>
                  </a:lnTo>
                  <a:lnTo>
                    <a:pt x="7" y="7"/>
                  </a:lnTo>
                  <a:lnTo>
                    <a:pt x="6" y="5"/>
                  </a:lnTo>
                  <a:lnTo>
                    <a:pt x="4" y="4"/>
                  </a:lnTo>
                  <a:lnTo>
                    <a:pt x="3" y="2"/>
                  </a:lnTo>
                  <a:lnTo>
                    <a:pt x="1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2"/>
                  </a:lnTo>
                  <a:lnTo>
                    <a:pt x="4" y="4"/>
                  </a:lnTo>
                  <a:lnTo>
                    <a:pt x="6" y="5"/>
                  </a:lnTo>
                  <a:lnTo>
                    <a:pt x="7" y="5"/>
                  </a:lnTo>
                  <a:lnTo>
                    <a:pt x="10" y="7"/>
                  </a:lnTo>
                  <a:lnTo>
                    <a:pt x="11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EB8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89" name="Freeform 578"/>
            <p:cNvSpPr>
              <a:spLocks/>
            </p:cNvSpPr>
            <p:nvPr/>
          </p:nvSpPr>
          <p:spPr bwMode="auto">
            <a:xfrm>
              <a:off x="4425" y="2370"/>
              <a:ext cx="22" cy="15"/>
            </a:xfrm>
            <a:custGeom>
              <a:avLst/>
              <a:gdLst>
                <a:gd name="T0" fmla="*/ 22 w 22"/>
                <a:gd name="T1" fmla="*/ 15 h 15"/>
                <a:gd name="T2" fmla="*/ 22 w 22"/>
                <a:gd name="T3" fmla="*/ 15 h 15"/>
                <a:gd name="T4" fmla="*/ 21 w 22"/>
                <a:gd name="T5" fmla="*/ 15 h 15"/>
                <a:gd name="T6" fmla="*/ 21 w 22"/>
                <a:gd name="T7" fmla="*/ 15 h 15"/>
                <a:gd name="T8" fmla="*/ 21 w 22"/>
                <a:gd name="T9" fmla="*/ 15 h 15"/>
                <a:gd name="T10" fmla="*/ 20 w 22"/>
                <a:gd name="T11" fmla="*/ 15 h 15"/>
                <a:gd name="T12" fmla="*/ 20 w 22"/>
                <a:gd name="T13" fmla="*/ 15 h 15"/>
                <a:gd name="T14" fmla="*/ 20 w 22"/>
                <a:gd name="T15" fmla="*/ 15 h 15"/>
                <a:gd name="T16" fmla="*/ 18 w 22"/>
                <a:gd name="T17" fmla="*/ 15 h 15"/>
                <a:gd name="T18" fmla="*/ 15 w 22"/>
                <a:gd name="T19" fmla="*/ 15 h 15"/>
                <a:gd name="T20" fmla="*/ 13 w 22"/>
                <a:gd name="T21" fmla="*/ 14 h 15"/>
                <a:gd name="T22" fmla="*/ 10 w 22"/>
                <a:gd name="T23" fmla="*/ 12 h 15"/>
                <a:gd name="T24" fmla="*/ 7 w 22"/>
                <a:gd name="T25" fmla="*/ 11 h 15"/>
                <a:gd name="T26" fmla="*/ 4 w 22"/>
                <a:gd name="T27" fmla="*/ 8 h 15"/>
                <a:gd name="T28" fmla="*/ 3 w 22"/>
                <a:gd name="T29" fmla="*/ 7 h 15"/>
                <a:gd name="T30" fmla="*/ 2 w 22"/>
                <a:gd name="T31" fmla="*/ 2 h 15"/>
                <a:gd name="T32" fmla="*/ 0 w 22"/>
                <a:gd name="T33" fmla="*/ 0 h 15"/>
                <a:gd name="T34" fmla="*/ 2 w 22"/>
                <a:gd name="T35" fmla="*/ 2 h 15"/>
                <a:gd name="T36" fmla="*/ 4 w 22"/>
                <a:gd name="T37" fmla="*/ 5 h 15"/>
                <a:gd name="T38" fmla="*/ 7 w 22"/>
                <a:gd name="T39" fmla="*/ 8 h 15"/>
                <a:gd name="T40" fmla="*/ 10 w 22"/>
                <a:gd name="T41" fmla="*/ 11 h 15"/>
                <a:gd name="T42" fmla="*/ 13 w 22"/>
                <a:gd name="T43" fmla="*/ 12 h 15"/>
                <a:gd name="T44" fmla="*/ 15 w 22"/>
                <a:gd name="T45" fmla="*/ 14 h 15"/>
                <a:gd name="T46" fmla="*/ 20 w 22"/>
                <a:gd name="T47" fmla="*/ 15 h 15"/>
                <a:gd name="T48" fmla="*/ 22 w 22"/>
                <a:gd name="T49" fmla="*/ 15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15"/>
                <a:gd name="T77" fmla="*/ 22 w 22"/>
                <a:gd name="T78" fmla="*/ 15 h 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15">
                  <a:moveTo>
                    <a:pt x="22" y="15"/>
                  </a:moveTo>
                  <a:lnTo>
                    <a:pt x="22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15" y="15"/>
                  </a:lnTo>
                  <a:lnTo>
                    <a:pt x="13" y="14"/>
                  </a:lnTo>
                  <a:lnTo>
                    <a:pt x="10" y="12"/>
                  </a:lnTo>
                  <a:lnTo>
                    <a:pt x="7" y="11"/>
                  </a:lnTo>
                  <a:lnTo>
                    <a:pt x="4" y="8"/>
                  </a:lnTo>
                  <a:lnTo>
                    <a:pt x="3" y="7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4" y="5"/>
                  </a:lnTo>
                  <a:lnTo>
                    <a:pt x="7" y="8"/>
                  </a:lnTo>
                  <a:lnTo>
                    <a:pt x="10" y="11"/>
                  </a:lnTo>
                  <a:lnTo>
                    <a:pt x="13" y="12"/>
                  </a:lnTo>
                  <a:lnTo>
                    <a:pt x="15" y="14"/>
                  </a:lnTo>
                  <a:lnTo>
                    <a:pt x="20" y="15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EC8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0" name="Freeform 579"/>
            <p:cNvSpPr>
              <a:spLocks/>
            </p:cNvSpPr>
            <p:nvPr/>
          </p:nvSpPr>
          <p:spPr bwMode="auto">
            <a:xfrm>
              <a:off x="4425" y="2365"/>
              <a:ext cx="27" cy="20"/>
            </a:xfrm>
            <a:custGeom>
              <a:avLst/>
              <a:gdLst>
                <a:gd name="T0" fmla="*/ 3 w 27"/>
                <a:gd name="T1" fmla="*/ 12 h 20"/>
                <a:gd name="T2" fmla="*/ 4 w 27"/>
                <a:gd name="T3" fmla="*/ 13 h 20"/>
                <a:gd name="T4" fmla="*/ 6 w 27"/>
                <a:gd name="T5" fmla="*/ 14 h 20"/>
                <a:gd name="T6" fmla="*/ 7 w 27"/>
                <a:gd name="T7" fmla="*/ 16 h 20"/>
                <a:gd name="T8" fmla="*/ 9 w 27"/>
                <a:gd name="T9" fmla="*/ 17 h 20"/>
                <a:gd name="T10" fmla="*/ 10 w 27"/>
                <a:gd name="T11" fmla="*/ 17 h 20"/>
                <a:gd name="T12" fmla="*/ 13 w 27"/>
                <a:gd name="T13" fmla="*/ 19 h 20"/>
                <a:gd name="T14" fmla="*/ 14 w 27"/>
                <a:gd name="T15" fmla="*/ 20 h 20"/>
                <a:gd name="T16" fmla="*/ 15 w 27"/>
                <a:gd name="T17" fmla="*/ 20 h 20"/>
                <a:gd name="T18" fmla="*/ 17 w 27"/>
                <a:gd name="T19" fmla="*/ 20 h 20"/>
                <a:gd name="T20" fmla="*/ 17 w 27"/>
                <a:gd name="T21" fmla="*/ 20 h 20"/>
                <a:gd name="T22" fmla="*/ 17 w 27"/>
                <a:gd name="T23" fmla="*/ 20 h 20"/>
                <a:gd name="T24" fmla="*/ 17 w 27"/>
                <a:gd name="T25" fmla="*/ 20 h 20"/>
                <a:gd name="T26" fmla="*/ 18 w 27"/>
                <a:gd name="T27" fmla="*/ 20 h 20"/>
                <a:gd name="T28" fmla="*/ 18 w 27"/>
                <a:gd name="T29" fmla="*/ 20 h 20"/>
                <a:gd name="T30" fmla="*/ 18 w 27"/>
                <a:gd name="T31" fmla="*/ 20 h 20"/>
                <a:gd name="T32" fmla="*/ 18 w 27"/>
                <a:gd name="T33" fmla="*/ 20 h 20"/>
                <a:gd name="T34" fmla="*/ 20 w 27"/>
                <a:gd name="T35" fmla="*/ 20 h 20"/>
                <a:gd name="T36" fmla="*/ 21 w 27"/>
                <a:gd name="T37" fmla="*/ 20 h 20"/>
                <a:gd name="T38" fmla="*/ 22 w 27"/>
                <a:gd name="T39" fmla="*/ 20 h 20"/>
                <a:gd name="T40" fmla="*/ 22 w 27"/>
                <a:gd name="T41" fmla="*/ 20 h 20"/>
                <a:gd name="T42" fmla="*/ 24 w 27"/>
                <a:gd name="T43" fmla="*/ 20 h 20"/>
                <a:gd name="T44" fmla="*/ 25 w 27"/>
                <a:gd name="T45" fmla="*/ 19 h 20"/>
                <a:gd name="T46" fmla="*/ 27 w 27"/>
                <a:gd name="T47" fmla="*/ 19 h 20"/>
                <a:gd name="T48" fmla="*/ 27 w 27"/>
                <a:gd name="T49" fmla="*/ 19 h 20"/>
                <a:gd name="T50" fmla="*/ 27 w 27"/>
                <a:gd name="T51" fmla="*/ 19 h 20"/>
                <a:gd name="T52" fmla="*/ 27 w 27"/>
                <a:gd name="T53" fmla="*/ 19 h 20"/>
                <a:gd name="T54" fmla="*/ 25 w 27"/>
                <a:gd name="T55" fmla="*/ 19 h 20"/>
                <a:gd name="T56" fmla="*/ 25 w 27"/>
                <a:gd name="T57" fmla="*/ 19 h 20"/>
                <a:gd name="T58" fmla="*/ 25 w 27"/>
                <a:gd name="T59" fmla="*/ 19 h 20"/>
                <a:gd name="T60" fmla="*/ 25 w 27"/>
                <a:gd name="T61" fmla="*/ 19 h 20"/>
                <a:gd name="T62" fmla="*/ 24 w 27"/>
                <a:gd name="T63" fmla="*/ 19 h 20"/>
                <a:gd name="T64" fmla="*/ 24 w 27"/>
                <a:gd name="T65" fmla="*/ 19 h 20"/>
                <a:gd name="T66" fmla="*/ 20 w 27"/>
                <a:gd name="T67" fmla="*/ 19 h 20"/>
                <a:gd name="T68" fmla="*/ 15 w 27"/>
                <a:gd name="T69" fmla="*/ 17 h 20"/>
                <a:gd name="T70" fmla="*/ 13 w 27"/>
                <a:gd name="T71" fmla="*/ 16 h 20"/>
                <a:gd name="T72" fmla="*/ 9 w 27"/>
                <a:gd name="T73" fmla="*/ 13 h 20"/>
                <a:gd name="T74" fmla="*/ 6 w 27"/>
                <a:gd name="T75" fmla="*/ 10 h 20"/>
                <a:gd name="T76" fmla="*/ 3 w 27"/>
                <a:gd name="T77" fmla="*/ 7 h 20"/>
                <a:gd name="T78" fmla="*/ 2 w 27"/>
                <a:gd name="T79" fmla="*/ 5 h 20"/>
                <a:gd name="T80" fmla="*/ 0 w 27"/>
                <a:gd name="T81" fmla="*/ 0 h 20"/>
                <a:gd name="T82" fmla="*/ 0 w 27"/>
                <a:gd name="T83" fmla="*/ 0 h 20"/>
                <a:gd name="T84" fmla="*/ 0 w 27"/>
                <a:gd name="T85" fmla="*/ 0 h 20"/>
                <a:gd name="T86" fmla="*/ 0 w 27"/>
                <a:gd name="T87" fmla="*/ 0 h 20"/>
                <a:gd name="T88" fmla="*/ 0 w 27"/>
                <a:gd name="T89" fmla="*/ 0 h 20"/>
                <a:gd name="T90" fmla="*/ 0 w 27"/>
                <a:gd name="T91" fmla="*/ 2 h 20"/>
                <a:gd name="T92" fmla="*/ 0 w 27"/>
                <a:gd name="T93" fmla="*/ 2 h 20"/>
                <a:gd name="T94" fmla="*/ 0 w 27"/>
                <a:gd name="T95" fmla="*/ 2 h 20"/>
                <a:gd name="T96" fmla="*/ 0 w 27"/>
                <a:gd name="T97" fmla="*/ 2 h 20"/>
                <a:gd name="T98" fmla="*/ 0 w 27"/>
                <a:gd name="T99" fmla="*/ 3 h 20"/>
                <a:gd name="T100" fmla="*/ 0 w 27"/>
                <a:gd name="T101" fmla="*/ 5 h 20"/>
                <a:gd name="T102" fmla="*/ 0 w 27"/>
                <a:gd name="T103" fmla="*/ 6 h 20"/>
                <a:gd name="T104" fmla="*/ 0 w 27"/>
                <a:gd name="T105" fmla="*/ 6 h 20"/>
                <a:gd name="T106" fmla="*/ 2 w 27"/>
                <a:gd name="T107" fmla="*/ 7 h 20"/>
                <a:gd name="T108" fmla="*/ 2 w 27"/>
                <a:gd name="T109" fmla="*/ 9 h 20"/>
                <a:gd name="T110" fmla="*/ 2 w 27"/>
                <a:gd name="T111" fmla="*/ 10 h 20"/>
                <a:gd name="T112" fmla="*/ 3 w 27"/>
                <a:gd name="T113" fmla="*/ 12 h 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"/>
                <a:gd name="T172" fmla="*/ 0 h 20"/>
                <a:gd name="T173" fmla="*/ 27 w 27"/>
                <a:gd name="T174" fmla="*/ 20 h 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" h="20">
                  <a:moveTo>
                    <a:pt x="3" y="12"/>
                  </a:moveTo>
                  <a:lnTo>
                    <a:pt x="4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3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0" y="19"/>
                  </a:lnTo>
                  <a:lnTo>
                    <a:pt x="15" y="17"/>
                  </a:lnTo>
                  <a:lnTo>
                    <a:pt x="13" y="16"/>
                  </a:lnTo>
                  <a:lnTo>
                    <a:pt x="9" y="13"/>
                  </a:lnTo>
                  <a:lnTo>
                    <a:pt x="6" y="10"/>
                  </a:lnTo>
                  <a:lnTo>
                    <a:pt x="3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2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ED9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1" name="Freeform 580"/>
            <p:cNvSpPr>
              <a:spLocks/>
            </p:cNvSpPr>
            <p:nvPr/>
          </p:nvSpPr>
          <p:spPr bwMode="auto">
            <a:xfrm>
              <a:off x="4425" y="2361"/>
              <a:ext cx="31" cy="24"/>
            </a:xfrm>
            <a:custGeom>
              <a:avLst/>
              <a:gdLst>
                <a:gd name="T0" fmla="*/ 0 w 31"/>
                <a:gd name="T1" fmla="*/ 9 h 24"/>
                <a:gd name="T2" fmla="*/ 2 w 31"/>
                <a:gd name="T3" fmla="*/ 11 h 24"/>
                <a:gd name="T4" fmla="*/ 4 w 31"/>
                <a:gd name="T5" fmla="*/ 14 h 24"/>
                <a:gd name="T6" fmla="*/ 7 w 31"/>
                <a:gd name="T7" fmla="*/ 17 h 24"/>
                <a:gd name="T8" fmla="*/ 10 w 31"/>
                <a:gd name="T9" fmla="*/ 20 h 24"/>
                <a:gd name="T10" fmla="*/ 13 w 31"/>
                <a:gd name="T11" fmla="*/ 21 h 24"/>
                <a:gd name="T12" fmla="*/ 15 w 31"/>
                <a:gd name="T13" fmla="*/ 23 h 24"/>
                <a:gd name="T14" fmla="*/ 20 w 31"/>
                <a:gd name="T15" fmla="*/ 24 h 24"/>
                <a:gd name="T16" fmla="*/ 22 w 31"/>
                <a:gd name="T17" fmla="*/ 24 h 24"/>
                <a:gd name="T18" fmla="*/ 24 w 31"/>
                <a:gd name="T19" fmla="*/ 24 h 24"/>
                <a:gd name="T20" fmla="*/ 25 w 31"/>
                <a:gd name="T21" fmla="*/ 23 h 24"/>
                <a:gd name="T22" fmla="*/ 25 w 31"/>
                <a:gd name="T23" fmla="*/ 23 h 24"/>
                <a:gd name="T24" fmla="*/ 27 w 31"/>
                <a:gd name="T25" fmla="*/ 23 h 24"/>
                <a:gd name="T26" fmla="*/ 28 w 31"/>
                <a:gd name="T27" fmla="*/ 23 h 24"/>
                <a:gd name="T28" fmla="*/ 28 w 31"/>
                <a:gd name="T29" fmla="*/ 21 h 24"/>
                <a:gd name="T30" fmla="*/ 29 w 31"/>
                <a:gd name="T31" fmla="*/ 21 h 24"/>
                <a:gd name="T32" fmla="*/ 31 w 31"/>
                <a:gd name="T33" fmla="*/ 20 h 24"/>
                <a:gd name="T34" fmla="*/ 29 w 31"/>
                <a:gd name="T35" fmla="*/ 20 h 24"/>
                <a:gd name="T36" fmla="*/ 28 w 31"/>
                <a:gd name="T37" fmla="*/ 21 h 24"/>
                <a:gd name="T38" fmla="*/ 28 w 31"/>
                <a:gd name="T39" fmla="*/ 21 h 24"/>
                <a:gd name="T40" fmla="*/ 27 w 31"/>
                <a:gd name="T41" fmla="*/ 21 h 24"/>
                <a:gd name="T42" fmla="*/ 27 w 31"/>
                <a:gd name="T43" fmla="*/ 21 h 24"/>
                <a:gd name="T44" fmla="*/ 25 w 31"/>
                <a:gd name="T45" fmla="*/ 21 h 24"/>
                <a:gd name="T46" fmla="*/ 25 w 31"/>
                <a:gd name="T47" fmla="*/ 21 h 24"/>
                <a:gd name="T48" fmla="*/ 24 w 31"/>
                <a:gd name="T49" fmla="*/ 21 h 24"/>
                <a:gd name="T50" fmla="*/ 20 w 31"/>
                <a:gd name="T51" fmla="*/ 21 h 24"/>
                <a:gd name="T52" fmla="*/ 15 w 31"/>
                <a:gd name="T53" fmla="*/ 20 h 24"/>
                <a:gd name="T54" fmla="*/ 11 w 31"/>
                <a:gd name="T55" fmla="*/ 17 h 24"/>
                <a:gd name="T56" fmla="*/ 9 w 31"/>
                <a:gd name="T57" fmla="*/ 16 h 24"/>
                <a:gd name="T58" fmla="*/ 6 w 31"/>
                <a:gd name="T59" fmla="*/ 13 h 24"/>
                <a:gd name="T60" fmla="*/ 3 w 31"/>
                <a:gd name="T61" fmla="*/ 9 h 24"/>
                <a:gd name="T62" fmla="*/ 2 w 31"/>
                <a:gd name="T63" fmla="*/ 4 h 24"/>
                <a:gd name="T64" fmla="*/ 2 w 31"/>
                <a:gd name="T65" fmla="*/ 0 h 24"/>
                <a:gd name="T66" fmla="*/ 0 w 31"/>
                <a:gd name="T67" fmla="*/ 1 h 24"/>
                <a:gd name="T68" fmla="*/ 0 w 31"/>
                <a:gd name="T69" fmla="*/ 1 h 24"/>
                <a:gd name="T70" fmla="*/ 0 w 31"/>
                <a:gd name="T71" fmla="*/ 3 h 24"/>
                <a:gd name="T72" fmla="*/ 0 w 31"/>
                <a:gd name="T73" fmla="*/ 3 h 24"/>
                <a:gd name="T74" fmla="*/ 0 w 31"/>
                <a:gd name="T75" fmla="*/ 4 h 24"/>
                <a:gd name="T76" fmla="*/ 0 w 31"/>
                <a:gd name="T77" fmla="*/ 4 h 24"/>
                <a:gd name="T78" fmla="*/ 0 w 31"/>
                <a:gd name="T79" fmla="*/ 4 h 24"/>
                <a:gd name="T80" fmla="*/ 0 w 31"/>
                <a:gd name="T81" fmla="*/ 6 h 24"/>
                <a:gd name="T82" fmla="*/ 0 w 31"/>
                <a:gd name="T83" fmla="*/ 6 h 24"/>
                <a:gd name="T84" fmla="*/ 0 w 31"/>
                <a:gd name="T85" fmla="*/ 7 h 24"/>
                <a:gd name="T86" fmla="*/ 0 w 31"/>
                <a:gd name="T87" fmla="*/ 7 h 24"/>
                <a:gd name="T88" fmla="*/ 0 w 31"/>
                <a:gd name="T89" fmla="*/ 7 h 24"/>
                <a:gd name="T90" fmla="*/ 0 w 31"/>
                <a:gd name="T91" fmla="*/ 7 h 24"/>
                <a:gd name="T92" fmla="*/ 0 w 31"/>
                <a:gd name="T93" fmla="*/ 9 h 24"/>
                <a:gd name="T94" fmla="*/ 0 w 31"/>
                <a:gd name="T95" fmla="*/ 9 h 24"/>
                <a:gd name="T96" fmla="*/ 0 w 31"/>
                <a:gd name="T97" fmla="*/ 9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1"/>
                <a:gd name="T148" fmla="*/ 0 h 24"/>
                <a:gd name="T149" fmla="*/ 31 w 31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1" h="24">
                  <a:moveTo>
                    <a:pt x="0" y="9"/>
                  </a:moveTo>
                  <a:lnTo>
                    <a:pt x="2" y="11"/>
                  </a:lnTo>
                  <a:lnTo>
                    <a:pt x="4" y="14"/>
                  </a:lnTo>
                  <a:lnTo>
                    <a:pt x="7" y="17"/>
                  </a:lnTo>
                  <a:lnTo>
                    <a:pt x="10" y="20"/>
                  </a:lnTo>
                  <a:lnTo>
                    <a:pt x="13" y="21"/>
                  </a:lnTo>
                  <a:lnTo>
                    <a:pt x="15" y="23"/>
                  </a:lnTo>
                  <a:lnTo>
                    <a:pt x="20" y="24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31" y="20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15" y="20"/>
                  </a:lnTo>
                  <a:lnTo>
                    <a:pt x="11" y="17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3" y="9"/>
                  </a:lnTo>
                  <a:lnTo>
                    <a:pt x="2" y="4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D9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2" name="Freeform 581"/>
            <p:cNvSpPr>
              <a:spLocks/>
            </p:cNvSpPr>
            <p:nvPr/>
          </p:nvSpPr>
          <p:spPr bwMode="auto">
            <a:xfrm>
              <a:off x="4425" y="2358"/>
              <a:ext cx="32" cy="26"/>
            </a:xfrm>
            <a:custGeom>
              <a:avLst/>
              <a:gdLst>
                <a:gd name="T0" fmla="*/ 0 w 32"/>
                <a:gd name="T1" fmla="*/ 7 h 26"/>
                <a:gd name="T2" fmla="*/ 2 w 32"/>
                <a:gd name="T3" fmla="*/ 12 h 26"/>
                <a:gd name="T4" fmla="*/ 3 w 32"/>
                <a:gd name="T5" fmla="*/ 14 h 26"/>
                <a:gd name="T6" fmla="*/ 6 w 32"/>
                <a:gd name="T7" fmla="*/ 17 h 26"/>
                <a:gd name="T8" fmla="*/ 9 w 32"/>
                <a:gd name="T9" fmla="*/ 20 h 26"/>
                <a:gd name="T10" fmla="*/ 13 w 32"/>
                <a:gd name="T11" fmla="*/ 23 h 26"/>
                <a:gd name="T12" fmla="*/ 15 w 32"/>
                <a:gd name="T13" fmla="*/ 24 h 26"/>
                <a:gd name="T14" fmla="*/ 20 w 32"/>
                <a:gd name="T15" fmla="*/ 26 h 26"/>
                <a:gd name="T16" fmla="*/ 24 w 32"/>
                <a:gd name="T17" fmla="*/ 26 h 26"/>
                <a:gd name="T18" fmla="*/ 24 w 32"/>
                <a:gd name="T19" fmla="*/ 26 h 26"/>
                <a:gd name="T20" fmla="*/ 25 w 32"/>
                <a:gd name="T21" fmla="*/ 26 h 26"/>
                <a:gd name="T22" fmla="*/ 25 w 32"/>
                <a:gd name="T23" fmla="*/ 26 h 26"/>
                <a:gd name="T24" fmla="*/ 25 w 32"/>
                <a:gd name="T25" fmla="*/ 26 h 26"/>
                <a:gd name="T26" fmla="*/ 25 w 32"/>
                <a:gd name="T27" fmla="*/ 26 h 26"/>
                <a:gd name="T28" fmla="*/ 27 w 32"/>
                <a:gd name="T29" fmla="*/ 26 h 26"/>
                <a:gd name="T30" fmla="*/ 27 w 32"/>
                <a:gd name="T31" fmla="*/ 26 h 26"/>
                <a:gd name="T32" fmla="*/ 27 w 32"/>
                <a:gd name="T33" fmla="*/ 26 h 26"/>
                <a:gd name="T34" fmla="*/ 28 w 32"/>
                <a:gd name="T35" fmla="*/ 24 h 26"/>
                <a:gd name="T36" fmla="*/ 28 w 32"/>
                <a:gd name="T37" fmla="*/ 24 h 26"/>
                <a:gd name="T38" fmla="*/ 29 w 32"/>
                <a:gd name="T39" fmla="*/ 24 h 26"/>
                <a:gd name="T40" fmla="*/ 29 w 32"/>
                <a:gd name="T41" fmla="*/ 23 h 26"/>
                <a:gd name="T42" fmla="*/ 31 w 32"/>
                <a:gd name="T43" fmla="*/ 23 h 26"/>
                <a:gd name="T44" fmla="*/ 31 w 32"/>
                <a:gd name="T45" fmla="*/ 23 h 26"/>
                <a:gd name="T46" fmla="*/ 32 w 32"/>
                <a:gd name="T47" fmla="*/ 21 h 26"/>
                <a:gd name="T48" fmla="*/ 32 w 32"/>
                <a:gd name="T49" fmla="*/ 21 h 26"/>
                <a:gd name="T50" fmla="*/ 32 w 32"/>
                <a:gd name="T51" fmla="*/ 21 h 26"/>
                <a:gd name="T52" fmla="*/ 31 w 32"/>
                <a:gd name="T53" fmla="*/ 21 h 26"/>
                <a:gd name="T54" fmla="*/ 29 w 32"/>
                <a:gd name="T55" fmla="*/ 21 h 26"/>
                <a:gd name="T56" fmla="*/ 28 w 32"/>
                <a:gd name="T57" fmla="*/ 23 h 26"/>
                <a:gd name="T58" fmla="*/ 27 w 32"/>
                <a:gd name="T59" fmla="*/ 23 h 26"/>
                <a:gd name="T60" fmla="*/ 27 w 32"/>
                <a:gd name="T61" fmla="*/ 23 h 26"/>
                <a:gd name="T62" fmla="*/ 25 w 32"/>
                <a:gd name="T63" fmla="*/ 23 h 26"/>
                <a:gd name="T64" fmla="*/ 24 w 32"/>
                <a:gd name="T65" fmla="*/ 23 h 26"/>
                <a:gd name="T66" fmla="*/ 20 w 32"/>
                <a:gd name="T67" fmla="*/ 23 h 26"/>
                <a:gd name="T68" fmla="*/ 15 w 32"/>
                <a:gd name="T69" fmla="*/ 21 h 26"/>
                <a:gd name="T70" fmla="*/ 11 w 32"/>
                <a:gd name="T71" fmla="*/ 19 h 26"/>
                <a:gd name="T72" fmla="*/ 9 w 32"/>
                <a:gd name="T73" fmla="*/ 16 h 26"/>
                <a:gd name="T74" fmla="*/ 6 w 32"/>
                <a:gd name="T75" fmla="*/ 13 h 26"/>
                <a:gd name="T76" fmla="*/ 4 w 32"/>
                <a:gd name="T77" fmla="*/ 9 h 26"/>
                <a:gd name="T78" fmla="*/ 3 w 32"/>
                <a:gd name="T79" fmla="*/ 4 h 26"/>
                <a:gd name="T80" fmla="*/ 2 w 32"/>
                <a:gd name="T81" fmla="*/ 0 h 26"/>
                <a:gd name="T82" fmla="*/ 2 w 32"/>
                <a:gd name="T83" fmla="*/ 0 h 26"/>
                <a:gd name="T84" fmla="*/ 2 w 32"/>
                <a:gd name="T85" fmla="*/ 0 h 26"/>
                <a:gd name="T86" fmla="*/ 2 w 32"/>
                <a:gd name="T87" fmla="*/ 0 h 26"/>
                <a:gd name="T88" fmla="*/ 2 w 32"/>
                <a:gd name="T89" fmla="*/ 0 h 26"/>
                <a:gd name="T90" fmla="*/ 2 w 32"/>
                <a:gd name="T91" fmla="*/ 0 h 26"/>
                <a:gd name="T92" fmla="*/ 2 w 32"/>
                <a:gd name="T93" fmla="*/ 0 h 26"/>
                <a:gd name="T94" fmla="*/ 2 w 32"/>
                <a:gd name="T95" fmla="*/ 0 h 26"/>
                <a:gd name="T96" fmla="*/ 2 w 32"/>
                <a:gd name="T97" fmla="*/ 0 h 26"/>
                <a:gd name="T98" fmla="*/ 2 w 32"/>
                <a:gd name="T99" fmla="*/ 2 h 26"/>
                <a:gd name="T100" fmla="*/ 2 w 32"/>
                <a:gd name="T101" fmla="*/ 2 h 26"/>
                <a:gd name="T102" fmla="*/ 2 w 32"/>
                <a:gd name="T103" fmla="*/ 3 h 26"/>
                <a:gd name="T104" fmla="*/ 0 w 32"/>
                <a:gd name="T105" fmla="*/ 3 h 26"/>
                <a:gd name="T106" fmla="*/ 0 w 32"/>
                <a:gd name="T107" fmla="*/ 4 h 26"/>
                <a:gd name="T108" fmla="*/ 0 w 32"/>
                <a:gd name="T109" fmla="*/ 6 h 26"/>
                <a:gd name="T110" fmla="*/ 0 w 32"/>
                <a:gd name="T111" fmla="*/ 6 h 26"/>
                <a:gd name="T112" fmla="*/ 0 w 32"/>
                <a:gd name="T113" fmla="*/ 7 h 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"/>
                <a:gd name="T172" fmla="*/ 0 h 26"/>
                <a:gd name="T173" fmla="*/ 32 w 32"/>
                <a:gd name="T174" fmla="*/ 26 h 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" h="26">
                  <a:moveTo>
                    <a:pt x="0" y="7"/>
                  </a:moveTo>
                  <a:lnTo>
                    <a:pt x="2" y="12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9" y="20"/>
                  </a:lnTo>
                  <a:lnTo>
                    <a:pt x="13" y="23"/>
                  </a:lnTo>
                  <a:lnTo>
                    <a:pt x="15" y="24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8" y="24"/>
                  </a:lnTo>
                  <a:lnTo>
                    <a:pt x="29" y="24"/>
                  </a:lnTo>
                  <a:lnTo>
                    <a:pt x="29" y="23"/>
                  </a:lnTo>
                  <a:lnTo>
                    <a:pt x="31" y="23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15" y="21"/>
                  </a:lnTo>
                  <a:lnTo>
                    <a:pt x="11" y="19"/>
                  </a:lnTo>
                  <a:lnTo>
                    <a:pt x="9" y="16"/>
                  </a:lnTo>
                  <a:lnTo>
                    <a:pt x="6" y="13"/>
                  </a:lnTo>
                  <a:lnTo>
                    <a:pt x="4" y="9"/>
                  </a:lnTo>
                  <a:lnTo>
                    <a:pt x="3" y="4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E9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3" name="Freeform 582"/>
            <p:cNvSpPr>
              <a:spLocks/>
            </p:cNvSpPr>
            <p:nvPr/>
          </p:nvSpPr>
          <p:spPr bwMode="auto">
            <a:xfrm>
              <a:off x="4427" y="2355"/>
              <a:ext cx="33" cy="27"/>
            </a:xfrm>
            <a:custGeom>
              <a:avLst/>
              <a:gdLst>
                <a:gd name="T0" fmla="*/ 0 w 33"/>
                <a:gd name="T1" fmla="*/ 6 h 27"/>
                <a:gd name="T2" fmla="*/ 0 w 33"/>
                <a:gd name="T3" fmla="*/ 10 h 27"/>
                <a:gd name="T4" fmla="*/ 1 w 33"/>
                <a:gd name="T5" fmla="*/ 15 h 27"/>
                <a:gd name="T6" fmla="*/ 4 w 33"/>
                <a:gd name="T7" fmla="*/ 19 h 27"/>
                <a:gd name="T8" fmla="*/ 7 w 33"/>
                <a:gd name="T9" fmla="*/ 22 h 27"/>
                <a:gd name="T10" fmla="*/ 9 w 33"/>
                <a:gd name="T11" fmla="*/ 23 h 27"/>
                <a:gd name="T12" fmla="*/ 13 w 33"/>
                <a:gd name="T13" fmla="*/ 26 h 27"/>
                <a:gd name="T14" fmla="*/ 18 w 33"/>
                <a:gd name="T15" fmla="*/ 27 h 27"/>
                <a:gd name="T16" fmla="*/ 22 w 33"/>
                <a:gd name="T17" fmla="*/ 27 h 27"/>
                <a:gd name="T18" fmla="*/ 23 w 33"/>
                <a:gd name="T19" fmla="*/ 27 h 27"/>
                <a:gd name="T20" fmla="*/ 23 w 33"/>
                <a:gd name="T21" fmla="*/ 27 h 27"/>
                <a:gd name="T22" fmla="*/ 25 w 33"/>
                <a:gd name="T23" fmla="*/ 27 h 27"/>
                <a:gd name="T24" fmla="*/ 25 w 33"/>
                <a:gd name="T25" fmla="*/ 27 h 27"/>
                <a:gd name="T26" fmla="*/ 26 w 33"/>
                <a:gd name="T27" fmla="*/ 27 h 27"/>
                <a:gd name="T28" fmla="*/ 26 w 33"/>
                <a:gd name="T29" fmla="*/ 27 h 27"/>
                <a:gd name="T30" fmla="*/ 27 w 33"/>
                <a:gd name="T31" fmla="*/ 26 h 27"/>
                <a:gd name="T32" fmla="*/ 29 w 33"/>
                <a:gd name="T33" fmla="*/ 26 h 27"/>
                <a:gd name="T34" fmla="*/ 29 w 33"/>
                <a:gd name="T35" fmla="*/ 26 h 27"/>
                <a:gd name="T36" fmla="*/ 29 w 33"/>
                <a:gd name="T37" fmla="*/ 26 h 27"/>
                <a:gd name="T38" fmla="*/ 30 w 33"/>
                <a:gd name="T39" fmla="*/ 24 h 27"/>
                <a:gd name="T40" fmla="*/ 30 w 33"/>
                <a:gd name="T41" fmla="*/ 24 h 27"/>
                <a:gd name="T42" fmla="*/ 32 w 33"/>
                <a:gd name="T43" fmla="*/ 23 h 27"/>
                <a:gd name="T44" fmla="*/ 32 w 33"/>
                <a:gd name="T45" fmla="*/ 23 h 27"/>
                <a:gd name="T46" fmla="*/ 32 w 33"/>
                <a:gd name="T47" fmla="*/ 22 h 27"/>
                <a:gd name="T48" fmla="*/ 33 w 33"/>
                <a:gd name="T49" fmla="*/ 22 h 27"/>
                <a:gd name="T50" fmla="*/ 32 w 33"/>
                <a:gd name="T51" fmla="*/ 22 h 27"/>
                <a:gd name="T52" fmla="*/ 30 w 33"/>
                <a:gd name="T53" fmla="*/ 23 h 27"/>
                <a:gd name="T54" fmla="*/ 29 w 33"/>
                <a:gd name="T55" fmla="*/ 23 h 27"/>
                <a:gd name="T56" fmla="*/ 27 w 33"/>
                <a:gd name="T57" fmla="*/ 23 h 27"/>
                <a:gd name="T58" fmla="*/ 26 w 33"/>
                <a:gd name="T59" fmla="*/ 24 h 27"/>
                <a:gd name="T60" fmla="*/ 25 w 33"/>
                <a:gd name="T61" fmla="*/ 24 h 27"/>
                <a:gd name="T62" fmla="*/ 23 w 33"/>
                <a:gd name="T63" fmla="*/ 24 h 27"/>
                <a:gd name="T64" fmla="*/ 22 w 33"/>
                <a:gd name="T65" fmla="*/ 24 h 27"/>
                <a:gd name="T66" fmla="*/ 18 w 33"/>
                <a:gd name="T67" fmla="*/ 24 h 27"/>
                <a:gd name="T68" fmla="*/ 13 w 33"/>
                <a:gd name="T69" fmla="*/ 23 h 27"/>
                <a:gd name="T70" fmla="*/ 11 w 33"/>
                <a:gd name="T71" fmla="*/ 20 h 27"/>
                <a:gd name="T72" fmla="*/ 8 w 33"/>
                <a:gd name="T73" fmla="*/ 19 h 27"/>
                <a:gd name="T74" fmla="*/ 5 w 33"/>
                <a:gd name="T75" fmla="*/ 16 h 27"/>
                <a:gd name="T76" fmla="*/ 4 w 33"/>
                <a:gd name="T77" fmla="*/ 12 h 27"/>
                <a:gd name="T78" fmla="*/ 2 w 33"/>
                <a:gd name="T79" fmla="*/ 7 h 27"/>
                <a:gd name="T80" fmla="*/ 1 w 33"/>
                <a:gd name="T81" fmla="*/ 3 h 27"/>
                <a:gd name="T82" fmla="*/ 1 w 33"/>
                <a:gd name="T83" fmla="*/ 3 h 27"/>
                <a:gd name="T84" fmla="*/ 1 w 33"/>
                <a:gd name="T85" fmla="*/ 3 h 27"/>
                <a:gd name="T86" fmla="*/ 1 w 33"/>
                <a:gd name="T87" fmla="*/ 3 h 27"/>
                <a:gd name="T88" fmla="*/ 1 w 33"/>
                <a:gd name="T89" fmla="*/ 2 h 27"/>
                <a:gd name="T90" fmla="*/ 1 w 33"/>
                <a:gd name="T91" fmla="*/ 2 h 27"/>
                <a:gd name="T92" fmla="*/ 1 w 33"/>
                <a:gd name="T93" fmla="*/ 2 h 27"/>
                <a:gd name="T94" fmla="*/ 1 w 33"/>
                <a:gd name="T95" fmla="*/ 0 h 27"/>
                <a:gd name="T96" fmla="*/ 2 w 33"/>
                <a:gd name="T97" fmla="*/ 0 h 27"/>
                <a:gd name="T98" fmla="*/ 1 w 33"/>
                <a:gd name="T99" fmla="*/ 2 h 27"/>
                <a:gd name="T100" fmla="*/ 1 w 33"/>
                <a:gd name="T101" fmla="*/ 2 h 27"/>
                <a:gd name="T102" fmla="*/ 1 w 33"/>
                <a:gd name="T103" fmla="*/ 3 h 27"/>
                <a:gd name="T104" fmla="*/ 0 w 33"/>
                <a:gd name="T105" fmla="*/ 3 h 27"/>
                <a:gd name="T106" fmla="*/ 0 w 33"/>
                <a:gd name="T107" fmla="*/ 5 h 27"/>
                <a:gd name="T108" fmla="*/ 0 w 33"/>
                <a:gd name="T109" fmla="*/ 5 h 27"/>
                <a:gd name="T110" fmla="*/ 0 w 33"/>
                <a:gd name="T111" fmla="*/ 6 h 27"/>
                <a:gd name="T112" fmla="*/ 0 w 33"/>
                <a:gd name="T113" fmla="*/ 6 h 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"/>
                <a:gd name="T172" fmla="*/ 0 h 27"/>
                <a:gd name="T173" fmla="*/ 33 w 33"/>
                <a:gd name="T174" fmla="*/ 27 h 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" h="27">
                  <a:moveTo>
                    <a:pt x="0" y="6"/>
                  </a:moveTo>
                  <a:lnTo>
                    <a:pt x="0" y="10"/>
                  </a:lnTo>
                  <a:lnTo>
                    <a:pt x="1" y="15"/>
                  </a:lnTo>
                  <a:lnTo>
                    <a:pt x="4" y="19"/>
                  </a:lnTo>
                  <a:lnTo>
                    <a:pt x="7" y="22"/>
                  </a:lnTo>
                  <a:lnTo>
                    <a:pt x="9" y="23"/>
                  </a:lnTo>
                  <a:lnTo>
                    <a:pt x="13" y="26"/>
                  </a:lnTo>
                  <a:lnTo>
                    <a:pt x="18" y="27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6"/>
                  </a:lnTo>
                  <a:lnTo>
                    <a:pt x="29" y="26"/>
                  </a:lnTo>
                  <a:lnTo>
                    <a:pt x="30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2" y="22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3" y="23"/>
                  </a:lnTo>
                  <a:lnTo>
                    <a:pt x="11" y="20"/>
                  </a:lnTo>
                  <a:lnTo>
                    <a:pt x="8" y="19"/>
                  </a:lnTo>
                  <a:lnTo>
                    <a:pt x="5" y="16"/>
                  </a:lnTo>
                  <a:lnTo>
                    <a:pt x="4" y="12"/>
                  </a:lnTo>
                  <a:lnTo>
                    <a:pt x="2" y="7"/>
                  </a:lnTo>
                  <a:lnTo>
                    <a:pt x="1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F9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4" name="Freeform 583"/>
            <p:cNvSpPr>
              <a:spLocks/>
            </p:cNvSpPr>
            <p:nvPr/>
          </p:nvSpPr>
          <p:spPr bwMode="auto">
            <a:xfrm>
              <a:off x="4427" y="2354"/>
              <a:ext cx="34" cy="27"/>
            </a:xfrm>
            <a:custGeom>
              <a:avLst/>
              <a:gdLst>
                <a:gd name="T0" fmla="*/ 0 w 34"/>
                <a:gd name="T1" fmla="*/ 4 h 27"/>
                <a:gd name="T2" fmla="*/ 0 w 34"/>
                <a:gd name="T3" fmla="*/ 4 h 27"/>
                <a:gd name="T4" fmla="*/ 0 w 34"/>
                <a:gd name="T5" fmla="*/ 4 h 27"/>
                <a:gd name="T6" fmla="*/ 0 w 34"/>
                <a:gd name="T7" fmla="*/ 4 h 27"/>
                <a:gd name="T8" fmla="*/ 1 w 34"/>
                <a:gd name="T9" fmla="*/ 8 h 27"/>
                <a:gd name="T10" fmla="*/ 4 w 34"/>
                <a:gd name="T11" fmla="*/ 17 h 27"/>
                <a:gd name="T12" fmla="*/ 9 w 34"/>
                <a:gd name="T13" fmla="*/ 23 h 27"/>
                <a:gd name="T14" fmla="*/ 18 w 34"/>
                <a:gd name="T15" fmla="*/ 27 h 27"/>
                <a:gd name="T16" fmla="*/ 23 w 34"/>
                <a:gd name="T17" fmla="*/ 27 h 27"/>
                <a:gd name="T18" fmla="*/ 25 w 34"/>
                <a:gd name="T19" fmla="*/ 27 h 27"/>
                <a:gd name="T20" fmla="*/ 27 w 34"/>
                <a:gd name="T21" fmla="*/ 25 h 27"/>
                <a:gd name="T22" fmla="*/ 30 w 34"/>
                <a:gd name="T23" fmla="*/ 25 h 27"/>
                <a:gd name="T24" fmla="*/ 32 w 34"/>
                <a:gd name="T25" fmla="*/ 24 h 27"/>
                <a:gd name="T26" fmla="*/ 32 w 34"/>
                <a:gd name="T27" fmla="*/ 23 h 27"/>
                <a:gd name="T28" fmla="*/ 33 w 34"/>
                <a:gd name="T29" fmla="*/ 21 h 27"/>
                <a:gd name="T30" fmla="*/ 33 w 34"/>
                <a:gd name="T31" fmla="*/ 21 h 27"/>
                <a:gd name="T32" fmla="*/ 33 w 34"/>
                <a:gd name="T33" fmla="*/ 21 h 27"/>
                <a:gd name="T34" fmla="*/ 30 w 34"/>
                <a:gd name="T35" fmla="*/ 23 h 27"/>
                <a:gd name="T36" fmla="*/ 26 w 34"/>
                <a:gd name="T37" fmla="*/ 24 h 27"/>
                <a:gd name="T38" fmla="*/ 23 w 34"/>
                <a:gd name="T39" fmla="*/ 24 h 27"/>
                <a:gd name="T40" fmla="*/ 18 w 34"/>
                <a:gd name="T41" fmla="*/ 24 h 27"/>
                <a:gd name="T42" fmla="*/ 11 w 34"/>
                <a:gd name="T43" fmla="*/ 21 h 27"/>
                <a:gd name="T44" fmla="*/ 7 w 34"/>
                <a:gd name="T45" fmla="*/ 16 h 27"/>
                <a:gd name="T46" fmla="*/ 4 w 34"/>
                <a:gd name="T47" fmla="*/ 8 h 27"/>
                <a:gd name="T48" fmla="*/ 2 w 34"/>
                <a:gd name="T49" fmla="*/ 4 h 27"/>
                <a:gd name="T50" fmla="*/ 2 w 34"/>
                <a:gd name="T51" fmla="*/ 3 h 27"/>
                <a:gd name="T52" fmla="*/ 4 w 34"/>
                <a:gd name="T53" fmla="*/ 1 h 27"/>
                <a:gd name="T54" fmla="*/ 4 w 34"/>
                <a:gd name="T55" fmla="*/ 0 h 27"/>
                <a:gd name="T56" fmla="*/ 2 w 34"/>
                <a:gd name="T57" fmla="*/ 0 h 27"/>
                <a:gd name="T58" fmla="*/ 2 w 34"/>
                <a:gd name="T59" fmla="*/ 1 h 27"/>
                <a:gd name="T60" fmla="*/ 1 w 34"/>
                <a:gd name="T61" fmla="*/ 3 h 27"/>
                <a:gd name="T62" fmla="*/ 1 w 34"/>
                <a:gd name="T63" fmla="*/ 4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27"/>
                <a:gd name="T98" fmla="*/ 34 w 34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27">
                  <a:moveTo>
                    <a:pt x="0" y="4"/>
                  </a:moveTo>
                  <a:lnTo>
                    <a:pt x="0" y="4"/>
                  </a:lnTo>
                  <a:lnTo>
                    <a:pt x="1" y="8"/>
                  </a:lnTo>
                  <a:lnTo>
                    <a:pt x="2" y="13"/>
                  </a:lnTo>
                  <a:lnTo>
                    <a:pt x="4" y="17"/>
                  </a:lnTo>
                  <a:lnTo>
                    <a:pt x="7" y="20"/>
                  </a:lnTo>
                  <a:lnTo>
                    <a:pt x="9" y="23"/>
                  </a:lnTo>
                  <a:lnTo>
                    <a:pt x="13" y="25"/>
                  </a:lnTo>
                  <a:lnTo>
                    <a:pt x="18" y="27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4" y="20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5" y="23"/>
                  </a:lnTo>
                  <a:lnTo>
                    <a:pt x="11" y="21"/>
                  </a:lnTo>
                  <a:lnTo>
                    <a:pt x="8" y="18"/>
                  </a:lnTo>
                  <a:lnTo>
                    <a:pt x="7" y="16"/>
                  </a:lnTo>
                  <a:lnTo>
                    <a:pt x="4" y="13"/>
                  </a:lnTo>
                  <a:lnTo>
                    <a:pt x="4" y="8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0A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5" name="Freeform 584"/>
            <p:cNvSpPr>
              <a:spLocks/>
            </p:cNvSpPr>
            <p:nvPr/>
          </p:nvSpPr>
          <p:spPr bwMode="auto">
            <a:xfrm>
              <a:off x="4428" y="2351"/>
              <a:ext cx="33" cy="28"/>
            </a:xfrm>
            <a:custGeom>
              <a:avLst/>
              <a:gdLst>
                <a:gd name="T0" fmla="*/ 0 w 33"/>
                <a:gd name="T1" fmla="*/ 4 h 28"/>
                <a:gd name="T2" fmla="*/ 0 w 33"/>
                <a:gd name="T3" fmla="*/ 6 h 28"/>
                <a:gd name="T4" fmla="*/ 0 w 33"/>
                <a:gd name="T5" fmla="*/ 7 h 28"/>
                <a:gd name="T6" fmla="*/ 0 w 33"/>
                <a:gd name="T7" fmla="*/ 7 h 28"/>
                <a:gd name="T8" fmla="*/ 1 w 33"/>
                <a:gd name="T9" fmla="*/ 11 h 28"/>
                <a:gd name="T10" fmla="*/ 4 w 33"/>
                <a:gd name="T11" fmla="*/ 20 h 28"/>
                <a:gd name="T12" fmla="*/ 10 w 33"/>
                <a:gd name="T13" fmla="*/ 24 h 28"/>
                <a:gd name="T14" fmla="*/ 17 w 33"/>
                <a:gd name="T15" fmla="*/ 28 h 28"/>
                <a:gd name="T16" fmla="*/ 22 w 33"/>
                <a:gd name="T17" fmla="*/ 28 h 28"/>
                <a:gd name="T18" fmla="*/ 25 w 33"/>
                <a:gd name="T19" fmla="*/ 28 h 28"/>
                <a:gd name="T20" fmla="*/ 28 w 33"/>
                <a:gd name="T21" fmla="*/ 27 h 28"/>
                <a:gd name="T22" fmla="*/ 31 w 33"/>
                <a:gd name="T23" fmla="*/ 26 h 28"/>
                <a:gd name="T24" fmla="*/ 32 w 33"/>
                <a:gd name="T25" fmla="*/ 24 h 28"/>
                <a:gd name="T26" fmla="*/ 32 w 33"/>
                <a:gd name="T27" fmla="*/ 24 h 28"/>
                <a:gd name="T28" fmla="*/ 33 w 33"/>
                <a:gd name="T29" fmla="*/ 23 h 28"/>
                <a:gd name="T30" fmla="*/ 33 w 33"/>
                <a:gd name="T31" fmla="*/ 21 h 28"/>
                <a:gd name="T32" fmla="*/ 32 w 33"/>
                <a:gd name="T33" fmla="*/ 21 h 28"/>
                <a:gd name="T34" fmla="*/ 29 w 33"/>
                <a:gd name="T35" fmla="*/ 23 h 28"/>
                <a:gd name="T36" fmla="*/ 26 w 33"/>
                <a:gd name="T37" fmla="*/ 24 h 28"/>
                <a:gd name="T38" fmla="*/ 22 w 33"/>
                <a:gd name="T39" fmla="*/ 26 h 28"/>
                <a:gd name="T40" fmla="*/ 17 w 33"/>
                <a:gd name="T41" fmla="*/ 26 h 28"/>
                <a:gd name="T42" fmla="*/ 11 w 33"/>
                <a:gd name="T43" fmla="*/ 23 h 28"/>
                <a:gd name="T44" fmla="*/ 6 w 33"/>
                <a:gd name="T45" fmla="*/ 17 h 28"/>
                <a:gd name="T46" fmla="*/ 4 w 33"/>
                <a:gd name="T47" fmla="*/ 11 h 28"/>
                <a:gd name="T48" fmla="*/ 3 w 33"/>
                <a:gd name="T49" fmla="*/ 7 h 28"/>
                <a:gd name="T50" fmla="*/ 3 w 33"/>
                <a:gd name="T51" fmla="*/ 4 h 28"/>
                <a:gd name="T52" fmla="*/ 4 w 33"/>
                <a:gd name="T53" fmla="*/ 3 h 28"/>
                <a:gd name="T54" fmla="*/ 4 w 33"/>
                <a:gd name="T55" fmla="*/ 1 h 28"/>
                <a:gd name="T56" fmla="*/ 4 w 33"/>
                <a:gd name="T57" fmla="*/ 1 h 28"/>
                <a:gd name="T58" fmla="*/ 3 w 33"/>
                <a:gd name="T59" fmla="*/ 1 h 28"/>
                <a:gd name="T60" fmla="*/ 1 w 33"/>
                <a:gd name="T61" fmla="*/ 3 h 28"/>
                <a:gd name="T62" fmla="*/ 1 w 33"/>
                <a:gd name="T63" fmla="*/ 4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28"/>
                <a:gd name="T98" fmla="*/ 33 w 33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28">
                  <a:moveTo>
                    <a:pt x="1" y="4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11"/>
                  </a:lnTo>
                  <a:lnTo>
                    <a:pt x="3" y="16"/>
                  </a:lnTo>
                  <a:lnTo>
                    <a:pt x="4" y="20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2" y="27"/>
                  </a:lnTo>
                  <a:lnTo>
                    <a:pt x="17" y="28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6" y="27"/>
                  </a:lnTo>
                  <a:lnTo>
                    <a:pt x="28" y="27"/>
                  </a:lnTo>
                  <a:lnTo>
                    <a:pt x="29" y="27"/>
                  </a:lnTo>
                  <a:lnTo>
                    <a:pt x="31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1"/>
                  </a:lnTo>
                  <a:lnTo>
                    <a:pt x="31" y="23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5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7" y="26"/>
                  </a:lnTo>
                  <a:lnTo>
                    <a:pt x="14" y="24"/>
                  </a:lnTo>
                  <a:lnTo>
                    <a:pt x="11" y="23"/>
                  </a:lnTo>
                  <a:lnTo>
                    <a:pt x="8" y="20"/>
                  </a:lnTo>
                  <a:lnTo>
                    <a:pt x="6" y="17"/>
                  </a:lnTo>
                  <a:lnTo>
                    <a:pt x="4" y="14"/>
                  </a:lnTo>
                  <a:lnTo>
                    <a:pt x="4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0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6" name="Freeform 585"/>
            <p:cNvSpPr>
              <a:spLocks/>
            </p:cNvSpPr>
            <p:nvPr/>
          </p:nvSpPr>
          <p:spPr bwMode="auto">
            <a:xfrm>
              <a:off x="4429" y="2350"/>
              <a:ext cx="32" cy="28"/>
            </a:xfrm>
            <a:custGeom>
              <a:avLst/>
              <a:gdLst>
                <a:gd name="T0" fmla="*/ 2 w 32"/>
                <a:gd name="T1" fmla="*/ 4 h 28"/>
                <a:gd name="T2" fmla="*/ 2 w 32"/>
                <a:gd name="T3" fmla="*/ 5 h 28"/>
                <a:gd name="T4" fmla="*/ 0 w 32"/>
                <a:gd name="T5" fmla="*/ 7 h 28"/>
                <a:gd name="T6" fmla="*/ 0 w 32"/>
                <a:gd name="T7" fmla="*/ 8 h 28"/>
                <a:gd name="T8" fmla="*/ 2 w 32"/>
                <a:gd name="T9" fmla="*/ 12 h 28"/>
                <a:gd name="T10" fmla="*/ 5 w 32"/>
                <a:gd name="T11" fmla="*/ 20 h 28"/>
                <a:gd name="T12" fmla="*/ 9 w 32"/>
                <a:gd name="T13" fmla="*/ 25 h 28"/>
                <a:gd name="T14" fmla="*/ 16 w 32"/>
                <a:gd name="T15" fmla="*/ 28 h 28"/>
                <a:gd name="T16" fmla="*/ 21 w 32"/>
                <a:gd name="T17" fmla="*/ 28 h 28"/>
                <a:gd name="T18" fmla="*/ 24 w 32"/>
                <a:gd name="T19" fmla="*/ 28 h 28"/>
                <a:gd name="T20" fmla="*/ 28 w 32"/>
                <a:gd name="T21" fmla="*/ 27 h 28"/>
                <a:gd name="T22" fmla="*/ 31 w 32"/>
                <a:gd name="T23" fmla="*/ 25 h 28"/>
                <a:gd name="T24" fmla="*/ 32 w 32"/>
                <a:gd name="T25" fmla="*/ 24 h 28"/>
                <a:gd name="T26" fmla="*/ 32 w 32"/>
                <a:gd name="T27" fmla="*/ 22 h 28"/>
                <a:gd name="T28" fmla="*/ 32 w 32"/>
                <a:gd name="T29" fmla="*/ 21 h 28"/>
                <a:gd name="T30" fmla="*/ 32 w 32"/>
                <a:gd name="T31" fmla="*/ 20 h 28"/>
                <a:gd name="T32" fmla="*/ 32 w 32"/>
                <a:gd name="T33" fmla="*/ 20 h 28"/>
                <a:gd name="T34" fmla="*/ 30 w 32"/>
                <a:gd name="T35" fmla="*/ 22 h 28"/>
                <a:gd name="T36" fmla="*/ 25 w 32"/>
                <a:gd name="T37" fmla="*/ 24 h 28"/>
                <a:gd name="T38" fmla="*/ 21 w 32"/>
                <a:gd name="T39" fmla="*/ 25 h 28"/>
                <a:gd name="T40" fmla="*/ 17 w 32"/>
                <a:gd name="T41" fmla="*/ 25 h 28"/>
                <a:gd name="T42" fmla="*/ 10 w 32"/>
                <a:gd name="T43" fmla="*/ 22 h 28"/>
                <a:gd name="T44" fmla="*/ 6 w 32"/>
                <a:gd name="T45" fmla="*/ 18 h 28"/>
                <a:gd name="T46" fmla="*/ 5 w 32"/>
                <a:gd name="T47" fmla="*/ 12 h 28"/>
                <a:gd name="T48" fmla="*/ 3 w 32"/>
                <a:gd name="T49" fmla="*/ 8 h 28"/>
                <a:gd name="T50" fmla="*/ 5 w 32"/>
                <a:gd name="T51" fmla="*/ 5 h 28"/>
                <a:gd name="T52" fmla="*/ 5 w 32"/>
                <a:gd name="T53" fmla="*/ 2 h 28"/>
                <a:gd name="T54" fmla="*/ 6 w 32"/>
                <a:gd name="T55" fmla="*/ 1 h 28"/>
                <a:gd name="T56" fmla="*/ 6 w 32"/>
                <a:gd name="T57" fmla="*/ 0 h 28"/>
                <a:gd name="T58" fmla="*/ 5 w 32"/>
                <a:gd name="T59" fmla="*/ 1 h 28"/>
                <a:gd name="T60" fmla="*/ 3 w 32"/>
                <a:gd name="T61" fmla="*/ 2 h 28"/>
                <a:gd name="T62" fmla="*/ 2 w 32"/>
                <a:gd name="T63" fmla="*/ 2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8"/>
                <a:gd name="T98" fmla="*/ 32 w 32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8">
                  <a:moveTo>
                    <a:pt x="2" y="4"/>
                  </a:moveTo>
                  <a:lnTo>
                    <a:pt x="2" y="4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2"/>
                  </a:lnTo>
                  <a:lnTo>
                    <a:pt x="2" y="17"/>
                  </a:lnTo>
                  <a:lnTo>
                    <a:pt x="5" y="20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3" y="27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1" y="21"/>
                  </a:lnTo>
                  <a:lnTo>
                    <a:pt x="30" y="22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17" y="25"/>
                  </a:lnTo>
                  <a:lnTo>
                    <a:pt x="13" y="24"/>
                  </a:lnTo>
                  <a:lnTo>
                    <a:pt x="10" y="22"/>
                  </a:lnTo>
                  <a:lnTo>
                    <a:pt x="9" y="21"/>
                  </a:lnTo>
                  <a:lnTo>
                    <a:pt x="6" y="18"/>
                  </a:lnTo>
                  <a:lnTo>
                    <a:pt x="5" y="15"/>
                  </a:lnTo>
                  <a:lnTo>
                    <a:pt x="5" y="12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5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1A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7" name="Freeform 586"/>
            <p:cNvSpPr>
              <a:spLocks/>
            </p:cNvSpPr>
            <p:nvPr/>
          </p:nvSpPr>
          <p:spPr bwMode="auto">
            <a:xfrm>
              <a:off x="4431" y="2348"/>
              <a:ext cx="32" cy="29"/>
            </a:xfrm>
            <a:custGeom>
              <a:avLst/>
              <a:gdLst>
                <a:gd name="T0" fmla="*/ 1 w 32"/>
                <a:gd name="T1" fmla="*/ 4 h 29"/>
                <a:gd name="T2" fmla="*/ 1 w 32"/>
                <a:gd name="T3" fmla="*/ 6 h 29"/>
                <a:gd name="T4" fmla="*/ 0 w 32"/>
                <a:gd name="T5" fmla="*/ 7 h 29"/>
                <a:gd name="T6" fmla="*/ 0 w 32"/>
                <a:gd name="T7" fmla="*/ 10 h 29"/>
                <a:gd name="T8" fmla="*/ 1 w 32"/>
                <a:gd name="T9" fmla="*/ 14 h 29"/>
                <a:gd name="T10" fmla="*/ 3 w 32"/>
                <a:gd name="T11" fmla="*/ 20 h 29"/>
                <a:gd name="T12" fmla="*/ 8 w 32"/>
                <a:gd name="T13" fmla="*/ 26 h 29"/>
                <a:gd name="T14" fmla="*/ 14 w 32"/>
                <a:gd name="T15" fmla="*/ 29 h 29"/>
                <a:gd name="T16" fmla="*/ 19 w 32"/>
                <a:gd name="T17" fmla="*/ 29 h 29"/>
                <a:gd name="T18" fmla="*/ 23 w 32"/>
                <a:gd name="T19" fmla="*/ 27 h 29"/>
                <a:gd name="T20" fmla="*/ 26 w 32"/>
                <a:gd name="T21" fmla="*/ 26 h 29"/>
                <a:gd name="T22" fmla="*/ 29 w 32"/>
                <a:gd name="T23" fmla="*/ 24 h 29"/>
                <a:gd name="T24" fmla="*/ 30 w 32"/>
                <a:gd name="T25" fmla="*/ 23 h 29"/>
                <a:gd name="T26" fmla="*/ 30 w 32"/>
                <a:gd name="T27" fmla="*/ 22 h 29"/>
                <a:gd name="T28" fmla="*/ 30 w 32"/>
                <a:gd name="T29" fmla="*/ 20 h 29"/>
                <a:gd name="T30" fmla="*/ 32 w 32"/>
                <a:gd name="T31" fmla="*/ 19 h 29"/>
                <a:gd name="T32" fmla="*/ 32 w 32"/>
                <a:gd name="T33" fmla="*/ 19 h 29"/>
                <a:gd name="T34" fmla="*/ 32 w 32"/>
                <a:gd name="T35" fmla="*/ 19 h 29"/>
                <a:gd name="T36" fmla="*/ 32 w 32"/>
                <a:gd name="T37" fmla="*/ 19 h 29"/>
                <a:gd name="T38" fmla="*/ 32 w 32"/>
                <a:gd name="T39" fmla="*/ 17 h 29"/>
                <a:gd name="T40" fmla="*/ 30 w 32"/>
                <a:gd name="T41" fmla="*/ 20 h 29"/>
                <a:gd name="T42" fmla="*/ 28 w 32"/>
                <a:gd name="T43" fmla="*/ 23 h 29"/>
                <a:gd name="T44" fmla="*/ 23 w 32"/>
                <a:gd name="T45" fmla="*/ 24 h 29"/>
                <a:gd name="T46" fmla="*/ 21 w 32"/>
                <a:gd name="T47" fmla="*/ 26 h 29"/>
                <a:gd name="T48" fmla="*/ 15 w 32"/>
                <a:gd name="T49" fmla="*/ 26 h 29"/>
                <a:gd name="T50" fmla="*/ 9 w 32"/>
                <a:gd name="T51" fmla="*/ 23 h 29"/>
                <a:gd name="T52" fmla="*/ 5 w 32"/>
                <a:gd name="T53" fmla="*/ 19 h 29"/>
                <a:gd name="T54" fmla="*/ 3 w 32"/>
                <a:gd name="T55" fmla="*/ 14 h 29"/>
                <a:gd name="T56" fmla="*/ 3 w 32"/>
                <a:gd name="T57" fmla="*/ 9 h 29"/>
                <a:gd name="T58" fmla="*/ 4 w 32"/>
                <a:gd name="T59" fmla="*/ 6 h 29"/>
                <a:gd name="T60" fmla="*/ 4 w 32"/>
                <a:gd name="T61" fmla="*/ 4 h 29"/>
                <a:gd name="T62" fmla="*/ 5 w 32"/>
                <a:gd name="T63" fmla="*/ 2 h 29"/>
                <a:gd name="T64" fmla="*/ 5 w 32"/>
                <a:gd name="T65" fmla="*/ 2 h 29"/>
                <a:gd name="T66" fmla="*/ 4 w 32"/>
                <a:gd name="T67" fmla="*/ 2 h 29"/>
                <a:gd name="T68" fmla="*/ 4 w 32"/>
                <a:gd name="T69" fmla="*/ 2 h 29"/>
                <a:gd name="T70" fmla="*/ 3 w 32"/>
                <a:gd name="T71" fmla="*/ 3 h 29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2"/>
                <a:gd name="T109" fmla="*/ 0 h 29"/>
                <a:gd name="T110" fmla="*/ 32 w 32"/>
                <a:gd name="T111" fmla="*/ 29 h 29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2" h="29">
                  <a:moveTo>
                    <a:pt x="1" y="3"/>
                  </a:moveTo>
                  <a:lnTo>
                    <a:pt x="1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5" y="23"/>
                  </a:lnTo>
                  <a:lnTo>
                    <a:pt x="8" y="26"/>
                  </a:lnTo>
                  <a:lnTo>
                    <a:pt x="11" y="27"/>
                  </a:lnTo>
                  <a:lnTo>
                    <a:pt x="14" y="29"/>
                  </a:lnTo>
                  <a:lnTo>
                    <a:pt x="18" y="29"/>
                  </a:lnTo>
                  <a:lnTo>
                    <a:pt x="19" y="29"/>
                  </a:lnTo>
                  <a:lnTo>
                    <a:pt x="22" y="29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9" y="24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2" y="17"/>
                  </a:lnTo>
                  <a:lnTo>
                    <a:pt x="30" y="20"/>
                  </a:lnTo>
                  <a:lnTo>
                    <a:pt x="29" y="22"/>
                  </a:lnTo>
                  <a:lnTo>
                    <a:pt x="28" y="23"/>
                  </a:lnTo>
                  <a:lnTo>
                    <a:pt x="26" y="23"/>
                  </a:lnTo>
                  <a:lnTo>
                    <a:pt x="23" y="24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5" y="26"/>
                  </a:lnTo>
                  <a:lnTo>
                    <a:pt x="12" y="24"/>
                  </a:lnTo>
                  <a:lnTo>
                    <a:pt x="9" y="23"/>
                  </a:lnTo>
                  <a:lnTo>
                    <a:pt x="7" y="22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3" y="14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5" y="2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2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8" name="Freeform 587"/>
            <p:cNvSpPr>
              <a:spLocks/>
            </p:cNvSpPr>
            <p:nvPr/>
          </p:nvSpPr>
          <p:spPr bwMode="auto">
            <a:xfrm>
              <a:off x="4432" y="2348"/>
              <a:ext cx="31" cy="27"/>
            </a:xfrm>
            <a:custGeom>
              <a:avLst/>
              <a:gdLst>
                <a:gd name="T0" fmla="*/ 3 w 31"/>
                <a:gd name="T1" fmla="*/ 3 h 27"/>
                <a:gd name="T2" fmla="*/ 2 w 31"/>
                <a:gd name="T3" fmla="*/ 4 h 27"/>
                <a:gd name="T4" fmla="*/ 2 w 31"/>
                <a:gd name="T5" fmla="*/ 7 h 27"/>
                <a:gd name="T6" fmla="*/ 0 w 31"/>
                <a:gd name="T7" fmla="*/ 10 h 27"/>
                <a:gd name="T8" fmla="*/ 2 w 31"/>
                <a:gd name="T9" fmla="*/ 14 h 27"/>
                <a:gd name="T10" fmla="*/ 3 w 31"/>
                <a:gd name="T11" fmla="*/ 20 h 27"/>
                <a:gd name="T12" fmla="*/ 7 w 31"/>
                <a:gd name="T13" fmla="*/ 24 h 27"/>
                <a:gd name="T14" fmla="*/ 14 w 31"/>
                <a:gd name="T15" fmla="*/ 27 h 27"/>
                <a:gd name="T16" fmla="*/ 18 w 31"/>
                <a:gd name="T17" fmla="*/ 27 h 27"/>
                <a:gd name="T18" fmla="*/ 22 w 31"/>
                <a:gd name="T19" fmla="*/ 26 h 27"/>
                <a:gd name="T20" fmla="*/ 27 w 31"/>
                <a:gd name="T21" fmla="*/ 24 h 27"/>
                <a:gd name="T22" fmla="*/ 29 w 31"/>
                <a:gd name="T23" fmla="*/ 22 h 27"/>
                <a:gd name="T24" fmla="*/ 29 w 31"/>
                <a:gd name="T25" fmla="*/ 20 h 27"/>
                <a:gd name="T26" fmla="*/ 31 w 31"/>
                <a:gd name="T27" fmla="*/ 20 h 27"/>
                <a:gd name="T28" fmla="*/ 31 w 31"/>
                <a:gd name="T29" fmla="*/ 19 h 27"/>
                <a:gd name="T30" fmla="*/ 31 w 31"/>
                <a:gd name="T31" fmla="*/ 19 h 27"/>
                <a:gd name="T32" fmla="*/ 31 w 31"/>
                <a:gd name="T33" fmla="*/ 19 h 27"/>
                <a:gd name="T34" fmla="*/ 31 w 31"/>
                <a:gd name="T35" fmla="*/ 17 h 27"/>
                <a:gd name="T36" fmla="*/ 29 w 31"/>
                <a:gd name="T37" fmla="*/ 16 h 27"/>
                <a:gd name="T38" fmla="*/ 29 w 31"/>
                <a:gd name="T39" fmla="*/ 16 h 27"/>
                <a:gd name="T40" fmla="*/ 29 w 31"/>
                <a:gd name="T41" fmla="*/ 17 h 27"/>
                <a:gd name="T42" fmla="*/ 27 w 31"/>
                <a:gd name="T43" fmla="*/ 20 h 27"/>
                <a:gd name="T44" fmla="*/ 24 w 31"/>
                <a:gd name="T45" fmla="*/ 23 h 27"/>
                <a:gd name="T46" fmla="*/ 20 w 31"/>
                <a:gd name="T47" fmla="*/ 24 h 27"/>
                <a:gd name="T48" fmla="*/ 14 w 31"/>
                <a:gd name="T49" fmla="*/ 24 h 27"/>
                <a:gd name="T50" fmla="*/ 10 w 31"/>
                <a:gd name="T51" fmla="*/ 22 h 27"/>
                <a:gd name="T52" fmla="*/ 6 w 31"/>
                <a:gd name="T53" fmla="*/ 19 h 27"/>
                <a:gd name="T54" fmla="*/ 3 w 31"/>
                <a:gd name="T55" fmla="*/ 13 h 27"/>
                <a:gd name="T56" fmla="*/ 3 w 31"/>
                <a:gd name="T57" fmla="*/ 9 h 27"/>
                <a:gd name="T58" fmla="*/ 4 w 31"/>
                <a:gd name="T59" fmla="*/ 6 h 27"/>
                <a:gd name="T60" fmla="*/ 6 w 31"/>
                <a:gd name="T61" fmla="*/ 3 h 27"/>
                <a:gd name="T62" fmla="*/ 7 w 31"/>
                <a:gd name="T63" fmla="*/ 2 h 27"/>
                <a:gd name="T64" fmla="*/ 7 w 31"/>
                <a:gd name="T65" fmla="*/ 0 h 27"/>
                <a:gd name="T66" fmla="*/ 6 w 31"/>
                <a:gd name="T67" fmla="*/ 0 h 27"/>
                <a:gd name="T68" fmla="*/ 4 w 31"/>
                <a:gd name="T69" fmla="*/ 2 h 27"/>
                <a:gd name="T70" fmla="*/ 3 w 31"/>
                <a:gd name="T71" fmla="*/ 2 h 2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"/>
                <a:gd name="T109" fmla="*/ 0 h 27"/>
                <a:gd name="T110" fmla="*/ 31 w 31"/>
                <a:gd name="T111" fmla="*/ 27 h 2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" h="27">
                  <a:moveTo>
                    <a:pt x="3" y="2"/>
                  </a:moveTo>
                  <a:lnTo>
                    <a:pt x="3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2" y="14"/>
                  </a:lnTo>
                  <a:lnTo>
                    <a:pt x="2" y="17"/>
                  </a:lnTo>
                  <a:lnTo>
                    <a:pt x="3" y="20"/>
                  </a:lnTo>
                  <a:lnTo>
                    <a:pt x="6" y="23"/>
                  </a:lnTo>
                  <a:lnTo>
                    <a:pt x="7" y="24"/>
                  </a:lnTo>
                  <a:lnTo>
                    <a:pt x="10" y="26"/>
                  </a:lnTo>
                  <a:lnTo>
                    <a:pt x="14" y="27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1" y="27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7" y="24"/>
                  </a:lnTo>
                  <a:lnTo>
                    <a:pt x="28" y="23"/>
                  </a:lnTo>
                  <a:lnTo>
                    <a:pt x="29" y="22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1" y="17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9" y="17"/>
                  </a:lnTo>
                  <a:lnTo>
                    <a:pt x="28" y="19"/>
                  </a:lnTo>
                  <a:lnTo>
                    <a:pt x="27" y="20"/>
                  </a:lnTo>
                  <a:lnTo>
                    <a:pt x="25" y="22"/>
                  </a:lnTo>
                  <a:lnTo>
                    <a:pt x="24" y="23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3B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699" name="Freeform 588"/>
            <p:cNvSpPr>
              <a:spLocks/>
            </p:cNvSpPr>
            <p:nvPr/>
          </p:nvSpPr>
          <p:spPr bwMode="auto">
            <a:xfrm>
              <a:off x="4434" y="2348"/>
              <a:ext cx="29" cy="26"/>
            </a:xfrm>
            <a:custGeom>
              <a:avLst/>
              <a:gdLst>
                <a:gd name="T0" fmla="*/ 2 w 29"/>
                <a:gd name="T1" fmla="*/ 2 h 26"/>
                <a:gd name="T2" fmla="*/ 1 w 29"/>
                <a:gd name="T3" fmla="*/ 4 h 26"/>
                <a:gd name="T4" fmla="*/ 1 w 29"/>
                <a:gd name="T5" fmla="*/ 6 h 26"/>
                <a:gd name="T6" fmla="*/ 0 w 29"/>
                <a:gd name="T7" fmla="*/ 9 h 26"/>
                <a:gd name="T8" fmla="*/ 0 w 29"/>
                <a:gd name="T9" fmla="*/ 14 h 26"/>
                <a:gd name="T10" fmla="*/ 2 w 29"/>
                <a:gd name="T11" fmla="*/ 19 h 26"/>
                <a:gd name="T12" fmla="*/ 6 w 29"/>
                <a:gd name="T13" fmla="*/ 23 h 26"/>
                <a:gd name="T14" fmla="*/ 12 w 29"/>
                <a:gd name="T15" fmla="*/ 26 h 26"/>
                <a:gd name="T16" fmla="*/ 18 w 29"/>
                <a:gd name="T17" fmla="*/ 26 h 26"/>
                <a:gd name="T18" fmla="*/ 20 w 29"/>
                <a:gd name="T19" fmla="*/ 24 h 26"/>
                <a:gd name="T20" fmla="*/ 25 w 29"/>
                <a:gd name="T21" fmla="*/ 23 h 26"/>
                <a:gd name="T22" fmla="*/ 27 w 29"/>
                <a:gd name="T23" fmla="*/ 20 h 26"/>
                <a:gd name="T24" fmla="*/ 27 w 29"/>
                <a:gd name="T25" fmla="*/ 17 h 26"/>
                <a:gd name="T26" fmla="*/ 27 w 29"/>
                <a:gd name="T27" fmla="*/ 16 h 26"/>
                <a:gd name="T28" fmla="*/ 27 w 29"/>
                <a:gd name="T29" fmla="*/ 14 h 26"/>
                <a:gd name="T30" fmla="*/ 27 w 29"/>
                <a:gd name="T31" fmla="*/ 13 h 26"/>
                <a:gd name="T32" fmla="*/ 26 w 29"/>
                <a:gd name="T33" fmla="*/ 14 h 26"/>
                <a:gd name="T34" fmla="*/ 25 w 29"/>
                <a:gd name="T35" fmla="*/ 19 h 26"/>
                <a:gd name="T36" fmla="*/ 22 w 29"/>
                <a:gd name="T37" fmla="*/ 22 h 26"/>
                <a:gd name="T38" fmla="*/ 18 w 29"/>
                <a:gd name="T39" fmla="*/ 23 h 26"/>
                <a:gd name="T40" fmla="*/ 12 w 29"/>
                <a:gd name="T41" fmla="*/ 23 h 26"/>
                <a:gd name="T42" fmla="*/ 8 w 29"/>
                <a:gd name="T43" fmla="*/ 22 h 26"/>
                <a:gd name="T44" fmla="*/ 5 w 29"/>
                <a:gd name="T45" fmla="*/ 17 h 26"/>
                <a:gd name="T46" fmla="*/ 2 w 29"/>
                <a:gd name="T47" fmla="*/ 13 h 26"/>
                <a:gd name="T48" fmla="*/ 2 w 29"/>
                <a:gd name="T49" fmla="*/ 9 h 26"/>
                <a:gd name="T50" fmla="*/ 4 w 29"/>
                <a:gd name="T51" fmla="*/ 6 h 26"/>
                <a:gd name="T52" fmla="*/ 5 w 29"/>
                <a:gd name="T53" fmla="*/ 3 h 26"/>
                <a:gd name="T54" fmla="*/ 8 w 29"/>
                <a:gd name="T55" fmla="*/ 0 h 26"/>
                <a:gd name="T56" fmla="*/ 8 w 29"/>
                <a:gd name="T57" fmla="*/ 0 h 26"/>
                <a:gd name="T58" fmla="*/ 6 w 29"/>
                <a:gd name="T59" fmla="*/ 0 h 26"/>
                <a:gd name="T60" fmla="*/ 5 w 29"/>
                <a:gd name="T61" fmla="*/ 0 h 26"/>
                <a:gd name="T62" fmla="*/ 4 w 29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9"/>
                <a:gd name="T97" fmla="*/ 0 h 26"/>
                <a:gd name="T98" fmla="*/ 29 w 29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9" h="26">
                  <a:moveTo>
                    <a:pt x="4" y="0"/>
                  </a:moveTo>
                  <a:lnTo>
                    <a:pt x="2" y="2"/>
                  </a:lnTo>
                  <a:lnTo>
                    <a:pt x="2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9" y="24"/>
                  </a:lnTo>
                  <a:lnTo>
                    <a:pt x="12" y="26"/>
                  </a:lnTo>
                  <a:lnTo>
                    <a:pt x="15" y="26"/>
                  </a:lnTo>
                  <a:lnTo>
                    <a:pt x="18" y="26"/>
                  </a:lnTo>
                  <a:lnTo>
                    <a:pt x="19" y="26"/>
                  </a:lnTo>
                  <a:lnTo>
                    <a:pt x="20" y="24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6" y="22"/>
                  </a:lnTo>
                  <a:lnTo>
                    <a:pt x="27" y="20"/>
                  </a:lnTo>
                  <a:lnTo>
                    <a:pt x="29" y="17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4"/>
                  </a:lnTo>
                  <a:lnTo>
                    <a:pt x="26" y="16"/>
                  </a:lnTo>
                  <a:lnTo>
                    <a:pt x="25" y="19"/>
                  </a:lnTo>
                  <a:lnTo>
                    <a:pt x="23" y="20"/>
                  </a:lnTo>
                  <a:lnTo>
                    <a:pt x="22" y="22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5" y="23"/>
                  </a:lnTo>
                  <a:lnTo>
                    <a:pt x="12" y="23"/>
                  </a:lnTo>
                  <a:lnTo>
                    <a:pt x="11" y="22"/>
                  </a:lnTo>
                  <a:lnTo>
                    <a:pt x="8" y="22"/>
                  </a:lnTo>
                  <a:lnTo>
                    <a:pt x="6" y="20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6" y="2"/>
                  </a:lnTo>
                  <a:lnTo>
                    <a:pt x="8" y="0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4B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0" name="Freeform 589"/>
            <p:cNvSpPr>
              <a:spLocks/>
            </p:cNvSpPr>
            <p:nvPr/>
          </p:nvSpPr>
          <p:spPr bwMode="auto">
            <a:xfrm>
              <a:off x="4435" y="2348"/>
              <a:ext cx="26" cy="24"/>
            </a:xfrm>
            <a:custGeom>
              <a:avLst/>
              <a:gdLst>
                <a:gd name="T0" fmla="*/ 4 w 26"/>
                <a:gd name="T1" fmla="*/ 2 h 24"/>
                <a:gd name="T2" fmla="*/ 3 w 26"/>
                <a:gd name="T3" fmla="*/ 3 h 24"/>
                <a:gd name="T4" fmla="*/ 1 w 26"/>
                <a:gd name="T5" fmla="*/ 6 h 24"/>
                <a:gd name="T6" fmla="*/ 0 w 26"/>
                <a:gd name="T7" fmla="*/ 9 h 24"/>
                <a:gd name="T8" fmla="*/ 0 w 26"/>
                <a:gd name="T9" fmla="*/ 13 h 24"/>
                <a:gd name="T10" fmla="*/ 3 w 26"/>
                <a:gd name="T11" fmla="*/ 19 h 24"/>
                <a:gd name="T12" fmla="*/ 7 w 26"/>
                <a:gd name="T13" fmla="*/ 22 h 24"/>
                <a:gd name="T14" fmla="*/ 11 w 26"/>
                <a:gd name="T15" fmla="*/ 24 h 24"/>
                <a:gd name="T16" fmla="*/ 17 w 26"/>
                <a:gd name="T17" fmla="*/ 24 h 24"/>
                <a:gd name="T18" fmla="*/ 21 w 26"/>
                <a:gd name="T19" fmla="*/ 23 h 24"/>
                <a:gd name="T20" fmla="*/ 24 w 26"/>
                <a:gd name="T21" fmla="*/ 20 h 24"/>
                <a:gd name="T22" fmla="*/ 26 w 26"/>
                <a:gd name="T23" fmla="*/ 17 h 24"/>
                <a:gd name="T24" fmla="*/ 26 w 26"/>
                <a:gd name="T25" fmla="*/ 14 h 24"/>
                <a:gd name="T26" fmla="*/ 26 w 26"/>
                <a:gd name="T27" fmla="*/ 13 h 24"/>
                <a:gd name="T28" fmla="*/ 25 w 26"/>
                <a:gd name="T29" fmla="*/ 12 h 24"/>
                <a:gd name="T30" fmla="*/ 25 w 26"/>
                <a:gd name="T31" fmla="*/ 10 h 24"/>
                <a:gd name="T32" fmla="*/ 25 w 26"/>
                <a:gd name="T33" fmla="*/ 9 h 24"/>
                <a:gd name="T34" fmla="*/ 25 w 26"/>
                <a:gd name="T35" fmla="*/ 10 h 24"/>
                <a:gd name="T36" fmla="*/ 25 w 26"/>
                <a:gd name="T37" fmla="*/ 10 h 24"/>
                <a:gd name="T38" fmla="*/ 25 w 26"/>
                <a:gd name="T39" fmla="*/ 10 h 24"/>
                <a:gd name="T40" fmla="*/ 25 w 26"/>
                <a:gd name="T41" fmla="*/ 13 h 24"/>
                <a:gd name="T42" fmla="*/ 22 w 26"/>
                <a:gd name="T43" fmla="*/ 17 h 24"/>
                <a:gd name="T44" fmla="*/ 19 w 26"/>
                <a:gd name="T45" fmla="*/ 20 h 24"/>
                <a:gd name="T46" fmla="*/ 17 w 26"/>
                <a:gd name="T47" fmla="*/ 22 h 24"/>
                <a:gd name="T48" fmla="*/ 11 w 26"/>
                <a:gd name="T49" fmla="*/ 22 h 24"/>
                <a:gd name="T50" fmla="*/ 8 w 26"/>
                <a:gd name="T51" fmla="*/ 20 h 24"/>
                <a:gd name="T52" fmla="*/ 5 w 26"/>
                <a:gd name="T53" fmla="*/ 17 h 24"/>
                <a:gd name="T54" fmla="*/ 3 w 26"/>
                <a:gd name="T55" fmla="*/ 13 h 24"/>
                <a:gd name="T56" fmla="*/ 3 w 26"/>
                <a:gd name="T57" fmla="*/ 9 h 24"/>
                <a:gd name="T58" fmla="*/ 4 w 26"/>
                <a:gd name="T59" fmla="*/ 6 h 24"/>
                <a:gd name="T60" fmla="*/ 7 w 26"/>
                <a:gd name="T61" fmla="*/ 3 h 24"/>
                <a:gd name="T62" fmla="*/ 10 w 26"/>
                <a:gd name="T63" fmla="*/ 0 h 24"/>
                <a:gd name="T64" fmla="*/ 11 w 26"/>
                <a:gd name="T65" fmla="*/ 0 h 24"/>
                <a:gd name="T66" fmla="*/ 10 w 26"/>
                <a:gd name="T67" fmla="*/ 0 h 24"/>
                <a:gd name="T68" fmla="*/ 10 w 26"/>
                <a:gd name="T69" fmla="*/ 0 h 24"/>
                <a:gd name="T70" fmla="*/ 10 w 26"/>
                <a:gd name="T71" fmla="*/ 0 h 24"/>
                <a:gd name="T72" fmla="*/ 8 w 26"/>
                <a:gd name="T73" fmla="*/ 0 h 24"/>
                <a:gd name="T74" fmla="*/ 7 w 26"/>
                <a:gd name="T75" fmla="*/ 0 h 24"/>
                <a:gd name="T76" fmla="*/ 7 w 26"/>
                <a:gd name="T77" fmla="*/ 0 h 24"/>
                <a:gd name="T78" fmla="*/ 5 w 26"/>
                <a:gd name="T79" fmla="*/ 0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"/>
                <a:gd name="T121" fmla="*/ 0 h 24"/>
                <a:gd name="T122" fmla="*/ 26 w 26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" h="24">
                  <a:moveTo>
                    <a:pt x="5" y="0"/>
                  </a:moveTo>
                  <a:lnTo>
                    <a:pt x="4" y="2"/>
                  </a:lnTo>
                  <a:lnTo>
                    <a:pt x="3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8" y="23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7" y="24"/>
                  </a:lnTo>
                  <a:lnTo>
                    <a:pt x="18" y="24"/>
                  </a:lnTo>
                  <a:lnTo>
                    <a:pt x="21" y="23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5" y="19"/>
                  </a:lnTo>
                  <a:lnTo>
                    <a:pt x="26" y="17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3"/>
                  </a:lnTo>
                  <a:lnTo>
                    <a:pt x="24" y="14"/>
                  </a:lnTo>
                  <a:lnTo>
                    <a:pt x="22" y="17"/>
                  </a:lnTo>
                  <a:lnTo>
                    <a:pt x="22" y="19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5C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1" name="Freeform 590"/>
            <p:cNvSpPr>
              <a:spLocks/>
            </p:cNvSpPr>
            <p:nvPr/>
          </p:nvSpPr>
          <p:spPr bwMode="auto">
            <a:xfrm>
              <a:off x="4436" y="2348"/>
              <a:ext cx="25" cy="23"/>
            </a:xfrm>
            <a:custGeom>
              <a:avLst/>
              <a:gdLst>
                <a:gd name="T0" fmla="*/ 6 w 25"/>
                <a:gd name="T1" fmla="*/ 0 h 23"/>
                <a:gd name="T2" fmla="*/ 3 w 25"/>
                <a:gd name="T3" fmla="*/ 3 h 23"/>
                <a:gd name="T4" fmla="*/ 2 w 25"/>
                <a:gd name="T5" fmla="*/ 6 h 23"/>
                <a:gd name="T6" fmla="*/ 0 w 25"/>
                <a:gd name="T7" fmla="*/ 9 h 23"/>
                <a:gd name="T8" fmla="*/ 0 w 25"/>
                <a:gd name="T9" fmla="*/ 13 h 23"/>
                <a:gd name="T10" fmla="*/ 3 w 25"/>
                <a:gd name="T11" fmla="*/ 17 h 23"/>
                <a:gd name="T12" fmla="*/ 6 w 25"/>
                <a:gd name="T13" fmla="*/ 22 h 23"/>
                <a:gd name="T14" fmla="*/ 10 w 25"/>
                <a:gd name="T15" fmla="*/ 23 h 23"/>
                <a:gd name="T16" fmla="*/ 16 w 25"/>
                <a:gd name="T17" fmla="*/ 23 h 23"/>
                <a:gd name="T18" fmla="*/ 20 w 25"/>
                <a:gd name="T19" fmla="*/ 22 h 23"/>
                <a:gd name="T20" fmla="*/ 23 w 25"/>
                <a:gd name="T21" fmla="*/ 19 h 23"/>
                <a:gd name="T22" fmla="*/ 24 w 25"/>
                <a:gd name="T23" fmla="*/ 14 h 23"/>
                <a:gd name="T24" fmla="*/ 24 w 25"/>
                <a:gd name="T25" fmla="*/ 12 h 23"/>
                <a:gd name="T26" fmla="*/ 24 w 25"/>
                <a:gd name="T27" fmla="*/ 9 h 23"/>
                <a:gd name="T28" fmla="*/ 23 w 25"/>
                <a:gd name="T29" fmla="*/ 7 h 23"/>
                <a:gd name="T30" fmla="*/ 21 w 25"/>
                <a:gd name="T31" fmla="*/ 6 h 23"/>
                <a:gd name="T32" fmla="*/ 21 w 25"/>
                <a:gd name="T33" fmla="*/ 6 h 23"/>
                <a:gd name="T34" fmla="*/ 21 w 25"/>
                <a:gd name="T35" fmla="*/ 7 h 23"/>
                <a:gd name="T36" fmla="*/ 23 w 25"/>
                <a:gd name="T37" fmla="*/ 9 h 23"/>
                <a:gd name="T38" fmla="*/ 23 w 25"/>
                <a:gd name="T39" fmla="*/ 10 h 23"/>
                <a:gd name="T40" fmla="*/ 23 w 25"/>
                <a:gd name="T41" fmla="*/ 13 h 23"/>
                <a:gd name="T42" fmla="*/ 21 w 25"/>
                <a:gd name="T43" fmla="*/ 16 h 23"/>
                <a:gd name="T44" fmla="*/ 18 w 25"/>
                <a:gd name="T45" fmla="*/ 19 h 23"/>
                <a:gd name="T46" fmla="*/ 14 w 25"/>
                <a:gd name="T47" fmla="*/ 20 h 23"/>
                <a:gd name="T48" fmla="*/ 11 w 25"/>
                <a:gd name="T49" fmla="*/ 20 h 23"/>
                <a:gd name="T50" fmla="*/ 7 w 25"/>
                <a:gd name="T51" fmla="*/ 19 h 23"/>
                <a:gd name="T52" fmla="*/ 4 w 25"/>
                <a:gd name="T53" fmla="*/ 16 h 23"/>
                <a:gd name="T54" fmla="*/ 3 w 25"/>
                <a:gd name="T55" fmla="*/ 13 h 23"/>
                <a:gd name="T56" fmla="*/ 3 w 25"/>
                <a:gd name="T57" fmla="*/ 9 h 23"/>
                <a:gd name="T58" fmla="*/ 4 w 25"/>
                <a:gd name="T59" fmla="*/ 6 h 23"/>
                <a:gd name="T60" fmla="*/ 7 w 25"/>
                <a:gd name="T61" fmla="*/ 3 h 23"/>
                <a:gd name="T62" fmla="*/ 11 w 25"/>
                <a:gd name="T63" fmla="*/ 2 h 23"/>
                <a:gd name="T64" fmla="*/ 13 w 25"/>
                <a:gd name="T65" fmla="*/ 2 h 23"/>
                <a:gd name="T66" fmla="*/ 13 w 25"/>
                <a:gd name="T67" fmla="*/ 2 h 23"/>
                <a:gd name="T68" fmla="*/ 14 w 25"/>
                <a:gd name="T69" fmla="*/ 2 h 23"/>
                <a:gd name="T70" fmla="*/ 14 w 25"/>
                <a:gd name="T71" fmla="*/ 2 h 23"/>
                <a:gd name="T72" fmla="*/ 14 w 25"/>
                <a:gd name="T73" fmla="*/ 0 h 23"/>
                <a:gd name="T74" fmla="*/ 11 w 25"/>
                <a:gd name="T75" fmla="*/ 0 h 23"/>
                <a:gd name="T76" fmla="*/ 10 w 25"/>
                <a:gd name="T77" fmla="*/ 0 h 23"/>
                <a:gd name="T78" fmla="*/ 9 w 25"/>
                <a:gd name="T79" fmla="*/ 0 h 23"/>
                <a:gd name="T80" fmla="*/ 7 w 25"/>
                <a:gd name="T81" fmla="*/ 0 h 23"/>
                <a:gd name="T82" fmla="*/ 7 w 25"/>
                <a:gd name="T83" fmla="*/ 0 h 23"/>
                <a:gd name="T84" fmla="*/ 7 w 25"/>
                <a:gd name="T85" fmla="*/ 0 h 23"/>
                <a:gd name="T86" fmla="*/ 7 w 25"/>
                <a:gd name="T87" fmla="*/ 0 h 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"/>
                <a:gd name="T133" fmla="*/ 0 h 23"/>
                <a:gd name="T134" fmla="*/ 25 w 25"/>
                <a:gd name="T135" fmla="*/ 23 h 2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" h="23">
                  <a:moveTo>
                    <a:pt x="7" y="0"/>
                  </a:moveTo>
                  <a:lnTo>
                    <a:pt x="6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3" y="17"/>
                  </a:lnTo>
                  <a:lnTo>
                    <a:pt x="4" y="20"/>
                  </a:lnTo>
                  <a:lnTo>
                    <a:pt x="6" y="22"/>
                  </a:lnTo>
                  <a:lnTo>
                    <a:pt x="9" y="22"/>
                  </a:lnTo>
                  <a:lnTo>
                    <a:pt x="10" y="23"/>
                  </a:lnTo>
                  <a:lnTo>
                    <a:pt x="13" y="23"/>
                  </a:lnTo>
                  <a:lnTo>
                    <a:pt x="16" y="23"/>
                  </a:lnTo>
                  <a:lnTo>
                    <a:pt x="17" y="23"/>
                  </a:lnTo>
                  <a:lnTo>
                    <a:pt x="20" y="22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4" y="16"/>
                  </a:lnTo>
                  <a:lnTo>
                    <a:pt x="24" y="14"/>
                  </a:lnTo>
                  <a:lnTo>
                    <a:pt x="25" y="12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7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1" y="20"/>
                  </a:lnTo>
                  <a:lnTo>
                    <a:pt x="9" y="20"/>
                  </a:lnTo>
                  <a:lnTo>
                    <a:pt x="7" y="19"/>
                  </a:lnTo>
                  <a:lnTo>
                    <a:pt x="6" y="17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5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2" name="Freeform 591"/>
            <p:cNvSpPr>
              <a:spLocks noEditPoints="1"/>
            </p:cNvSpPr>
            <p:nvPr/>
          </p:nvSpPr>
          <p:spPr bwMode="auto">
            <a:xfrm>
              <a:off x="4438" y="2348"/>
              <a:ext cx="22" cy="22"/>
            </a:xfrm>
            <a:custGeom>
              <a:avLst/>
              <a:gdLst>
                <a:gd name="T0" fmla="*/ 22 w 22"/>
                <a:gd name="T1" fmla="*/ 10 h 22"/>
                <a:gd name="T2" fmla="*/ 22 w 22"/>
                <a:gd name="T3" fmla="*/ 10 h 22"/>
                <a:gd name="T4" fmla="*/ 22 w 22"/>
                <a:gd name="T5" fmla="*/ 10 h 22"/>
                <a:gd name="T6" fmla="*/ 22 w 22"/>
                <a:gd name="T7" fmla="*/ 9 h 22"/>
                <a:gd name="T8" fmla="*/ 21 w 22"/>
                <a:gd name="T9" fmla="*/ 7 h 22"/>
                <a:gd name="T10" fmla="*/ 18 w 22"/>
                <a:gd name="T11" fmla="*/ 4 h 22"/>
                <a:gd name="T12" fmla="*/ 14 w 22"/>
                <a:gd name="T13" fmla="*/ 2 h 22"/>
                <a:gd name="T14" fmla="*/ 11 w 22"/>
                <a:gd name="T15" fmla="*/ 0 h 22"/>
                <a:gd name="T16" fmla="*/ 7 w 22"/>
                <a:gd name="T17" fmla="*/ 0 h 22"/>
                <a:gd name="T18" fmla="*/ 4 w 22"/>
                <a:gd name="T19" fmla="*/ 3 h 22"/>
                <a:gd name="T20" fmla="*/ 1 w 22"/>
                <a:gd name="T21" fmla="*/ 6 h 22"/>
                <a:gd name="T22" fmla="*/ 0 w 22"/>
                <a:gd name="T23" fmla="*/ 9 h 22"/>
                <a:gd name="T24" fmla="*/ 0 w 22"/>
                <a:gd name="T25" fmla="*/ 13 h 22"/>
                <a:gd name="T26" fmla="*/ 2 w 22"/>
                <a:gd name="T27" fmla="*/ 17 h 22"/>
                <a:gd name="T28" fmla="*/ 5 w 22"/>
                <a:gd name="T29" fmla="*/ 20 h 22"/>
                <a:gd name="T30" fmla="*/ 8 w 22"/>
                <a:gd name="T31" fmla="*/ 22 h 22"/>
                <a:gd name="T32" fmla="*/ 14 w 22"/>
                <a:gd name="T33" fmla="*/ 22 h 22"/>
                <a:gd name="T34" fmla="*/ 16 w 22"/>
                <a:gd name="T35" fmla="*/ 20 h 22"/>
                <a:gd name="T36" fmla="*/ 19 w 22"/>
                <a:gd name="T37" fmla="*/ 17 h 22"/>
                <a:gd name="T38" fmla="*/ 22 w 22"/>
                <a:gd name="T39" fmla="*/ 13 h 22"/>
                <a:gd name="T40" fmla="*/ 19 w 22"/>
                <a:gd name="T41" fmla="*/ 10 h 22"/>
                <a:gd name="T42" fmla="*/ 18 w 22"/>
                <a:gd name="T43" fmla="*/ 14 h 22"/>
                <a:gd name="T44" fmla="*/ 16 w 22"/>
                <a:gd name="T45" fmla="*/ 16 h 22"/>
                <a:gd name="T46" fmla="*/ 14 w 22"/>
                <a:gd name="T47" fmla="*/ 19 h 22"/>
                <a:gd name="T48" fmla="*/ 11 w 22"/>
                <a:gd name="T49" fmla="*/ 19 h 22"/>
                <a:gd name="T50" fmla="*/ 8 w 22"/>
                <a:gd name="T51" fmla="*/ 19 h 22"/>
                <a:gd name="T52" fmla="*/ 5 w 22"/>
                <a:gd name="T53" fmla="*/ 16 h 22"/>
                <a:gd name="T54" fmla="*/ 4 w 22"/>
                <a:gd name="T55" fmla="*/ 14 h 22"/>
                <a:gd name="T56" fmla="*/ 2 w 22"/>
                <a:gd name="T57" fmla="*/ 10 h 22"/>
                <a:gd name="T58" fmla="*/ 4 w 22"/>
                <a:gd name="T59" fmla="*/ 7 h 22"/>
                <a:gd name="T60" fmla="*/ 5 w 22"/>
                <a:gd name="T61" fmla="*/ 4 h 22"/>
                <a:gd name="T62" fmla="*/ 8 w 22"/>
                <a:gd name="T63" fmla="*/ 3 h 22"/>
                <a:gd name="T64" fmla="*/ 11 w 22"/>
                <a:gd name="T65" fmla="*/ 2 h 22"/>
                <a:gd name="T66" fmla="*/ 14 w 22"/>
                <a:gd name="T67" fmla="*/ 3 h 22"/>
                <a:gd name="T68" fmla="*/ 16 w 22"/>
                <a:gd name="T69" fmla="*/ 4 h 22"/>
                <a:gd name="T70" fmla="*/ 18 w 22"/>
                <a:gd name="T71" fmla="*/ 7 h 22"/>
                <a:gd name="T72" fmla="*/ 19 w 22"/>
                <a:gd name="T73" fmla="*/ 1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2"/>
                <a:gd name="T113" fmla="*/ 22 w 22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2">
                  <a:moveTo>
                    <a:pt x="22" y="10"/>
                  </a:moveTo>
                  <a:lnTo>
                    <a:pt x="22" y="10"/>
                  </a:lnTo>
                  <a:lnTo>
                    <a:pt x="22" y="9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6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11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4"/>
                  </a:lnTo>
                  <a:lnTo>
                    <a:pt x="2" y="17"/>
                  </a:lnTo>
                  <a:lnTo>
                    <a:pt x="2" y="19"/>
                  </a:lnTo>
                  <a:lnTo>
                    <a:pt x="5" y="20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6" y="20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21" y="14"/>
                  </a:lnTo>
                  <a:lnTo>
                    <a:pt x="22" y="13"/>
                  </a:lnTo>
                  <a:lnTo>
                    <a:pt x="22" y="10"/>
                  </a:lnTo>
                  <a:close/>
                  <a:moveTo>
                    <a:pt x="19" y="10"/>
                  </a:moveTo>
                  <a:lnTo>
                    <a:pt x="19" y="13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5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8" y="19"/>
                  </a:lnTo>
                  <a:lnTo>
                    <a:pt x="7" y="17"/>
                  </a:lnTo>
                  <a:lnTo>
                    <a:pt x="5" y="16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9" y="9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7C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3" name="Freeform 592"/>
            <p:cNvSpPr>
              <a:spLocks noEditPoints="1"/>
            </p:cNvSpPr>
            <p:nvPr/>
          </p:nvSpPr>
          <p:spPr bwMode="auto">
            <a:xfrm>
              <a:off x="4439" y="2350"/>
              <a:ext cx="20" cy="18"/>
            </a:xfrm>
            <a:custGeom>
              <a:avLst/>
              <a:gdLst>
                <a:gd name="T0" fmla="*/ 20 w 20"/>
                <a:gd name="T1" fmla="*/ 8 h 18"/>
                <a:gd name="T2" fmla="*/ 20 w 20"/>
                <a:gd name="T3" fmla="*/ 7 h 18"/>
                <a:gd name="T4" fmla="*/ 18 w 20"/>
                <a:gd name="T5" fmla="*/ 5 h 18"/>
                <a:gd name="T6" fmla="*/ 18 w 20"/>
                <a:gd name="T7" fmla="*/ 4 h 18"/>
                <a:gd name="T8" fmla="*/ 17 w 20"/>
                <a:gd name="T9" fmla="*/ 2 h 18"/>
                <a:gd name="T10" fmla="*/ 15 w 20"/>
                <a:gd name="T11" fmla="*/ 1 h 18"/>
                <a:gd name="T12" fmla="*/ 14 w 20"/>
                <a:gd name="T13" fmla="*/ 1 h 18"/>
                <a:gd name="T14" fmla="*/ 13 w 20"/>
                <a:gd name="T15" fmla="*/ 0 h 18"/>
                <a:gd name="T16" fmla="*/ 11 w 20"/>
                <a:gd name="T17" fmla="*/ 0 h 18"/>
                <a:gd name="T18" fmla="*/ 11 w 20"/>
                <a:gd name="T19" fmla="*/ 0 h 18"/>
                <a:gd name="T20" fmla="*/ 10 w 20"/>
                <a:gd name="T21" fmla="*/ 0 h 18"/>
                <a:gd name="T22" fmla="*/ 10 w 20"/>
                <a:gd name="T23" fmla="*/ 0 h 18"/>
                <a:gd name="T24" fmla="*/ 8 w 20"/>
                <a:gd name="T25" fmla="*/ 0 h 18"/>
                <a:gd name="T26" fmla="*/ 4 w 20"/>
                <a:gd name="T27" fmla="*/ 1 h 18"/>
                <a:gd name="T28" fmla="*/ 1 w 20"/>
                <a:gd name="T29" fmla="*/ 4 h 18"/>
                <a:gd name="T30" fmla="*/ 0 w 20"/>
                <a:gd name="T31" fmla="*/ 7 h 18"/>
                <a:gd name="T32" fmla="*/ 0 w 20"/>
                <a:gd name="T33" fmla="*/ 11 h 18"/>
                <a:gd name="T34" fmla="*/ 1 w 20"/>
                <a:gd name="T35" fmla="*/ 14 h 18"/>
                <a:gd name="T36" fmla="*/ 4 w 20"/>
                <a:gd name="T37" fmla="*/ 17 h 18"/>
                <a:gd name="T38" fmla="*/ 8 w 20"/>
                <a:gd name="T39" fmla="*/ 18 h 18"/>
                <a:gd name="T40" fmla="*/ 11 w 20"/>
                <a:gd name="T41" fmla="*/ 18 h 18"/>
                <a:gd name="T42" fmla="*/ 15 w 20"/>
                <a:gd name="T43" fmla="*/ 17 h 18"/>
                <a:gd name="T44" fmla="*/ 18 w 20"/>
                <a:gd name="T45" fmla="*/ 14 h 18"/>
                <a:gd name="T46" fmla="*/ 20 w 20"/>
                <a:gd name="T47" fmla="*/ 11 h 18"/>
                <a:gd name="T48" fmla="*/ 17 w 20"/>
                <a:gd name="T49" fmla="*/ 8 h 18"/>
                <a:gd name="T50" fmla="*/ 15 w 20"/>
                <a:gd name="T51" fmla="*/ 11 h 18"/>
                <a:gd name="T52" fmla="*/ 14 w 20"/>
                <a:gd name="T53" fmla="*/ 14 h 18"/>
                <a:gd name="T54" fmla="*/ 13 w 20"/>
                <a:gd name="T55" fmla="*/ 15 h 18"/>
                <a:gd name="T56" fmla="*/ 10 w 20"/>
                <a:gd name="T57" fmla="*/ 15 h 18"/>
                <a:gd name="T58" fmla="*/ 7 w 20"/>
                <a:gd name="T59" fmla="*/ 15 h 18"/>
                <a:gd name="T60" fmla="*/ 6 w 20"/>
                <a:gd name="T61" fmla="*/ 14 h 18"/>
                <a:gd name="T62" fmla="*/ 3 w 20"/>
                <a:gd name="T63" fmla="*/ 11 h 18"/>
                <a:gd name="T64" fmla="*/ 3 w 20"/>
                <a:gd name="T65" fmla="*/ 8 h 18"/>
                <a:gd name="T66" fmla="*/ 3 w 20"/>
                <a:gd name="T67" fmla="*/ 5 h 18"/>
                <a:gd name="T68" fmla="*/ 6 w 20"/>
                <a:gd name="T69" fmla="*/ 4 h 18"/>
                <a:gd name="T70" fmla="*/ 7 w 20"/>
                <a:gd name="T71" fmla="*/ 2 h 18"/>
                <a:gd name="T72" fmla="*/ 10 w 20"/>
                <a:gd name="T73" fmla="*/ 1 h 18"/>
                <a:gd name="T74" fmla="*/ 13 w 20"/>
                <a:gd name="T75" fmla="*/ 2 h 18"/>
                <a:gd name="T76" fmla="*/ 14 w 20"/>
                <a:gd name="T77" fmla="*/ 4 h 18"/>
                <a:gd name="T78" fmla="*/ 15 w 20"/>
                <a:gd name="T79" fmla="*/ 5 h 18"/>
                <a:gd name="T80" fmla="*/ 17 w 20"/>
                <a:gd name="T81" fmla="*/ 8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"/>
                <a:gd name="T124" fmla="*/ 0 h 18"/>
                <a:gd name="T125" fmla="*/ 20 w 20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" h="18">
                  <a:moveTo>
                    <a:pt x="20" y="8"/>
                  </a:moveTo>
                  <a:lnTo>
                    <a:pt x="20" y="8"/>
                  </a:lnTo>
                  <a:lnTo>
                    <a:pt x="20" y="7"/>
                  </a:lnTo>
                  <a:lnTo>
                    <a:pt x="20" y="5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3" y="15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20" y="11"/>
                  </a:lnTo>
                  <a:lnTo>
                    <a:pt x="20" y="8"/>
                  </a:lnTo>
                  <a:close/>
                  <a:moveTo>
                    <a:pt x="17" y="8"/>
                  </a:moveTo>
                  <a:lnTo>
                    <a:pt x="17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4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1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7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F8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4" name="Freeform 593"/>
            <p:cNvSpPr>
              <a:spLocks noEditPoints="1"/>
            </p:cNvSpPr>
            <p:nvPr/>
          </p:nvSpPr>
          <p:spPr bwMode="auto">
            <a:xfrm>
              <a:off x="4440" y="2350"/>
              <a:ext cx="17" cy="17"/>
            </a:xfrm>
            <a:custGeom>
              <a:avLst/>
              <a:gdLst>
                <a:gd name="T0" fmla="*/ 17 w 17"/>
                <a:gd name="T1" fmla="*/ 7 h 17"/>
                <a:gd name="T2" fmla="*/ 16 w 17"/>
                <a:gd name="T3" fmla="*/ 4 h 17"/>
                <a:gd name="T4" fmla="*/ 13 w 17"/>
                <a:gd name="T5" fmla="*/ 1 h 17"/>
                <a:gd name="T6" fmla="*/ 10 w 17"/>
                <a:gd name="T7" fmla="*/ 1 h 17"/>
                <a:gd name="T8" fmla="*/ 7 w 17"/>
                <a:gd name="T9" fmla="*/ 1 h 17"/>
                <a:gd name="T10" fmla="*/ 5 w 17"/>
                <a:gd name="T11" fmla="*/ 1 h 17"/>
                <a:gd name="T12" fmla="*/ 2 w 17"/>
                <a:gd name="T13" fmla="*/ 4 h 17"/>
                <a:gd name="T14" fmla="*/ 0 w 17"/>
                <a:gd name="T15" fmla="*/ 7 h 17"/>
                <a:gd name="T16" fmla="*/ 0 w 17"/>
                <a:gd name="T17" fmla="*/ 11 h 17"/>
                <a:gd name="T18" fmla="*/ 2 w 17"/>
                <a:gd name="T19" fmla="*/ 14 h 17"/>
                <a:gd name="T20" fmla="*/ 5 w 17"/>
                <a:gd name="T21" fmla="*/ 15 h 17"/>
                <a:gd name="T22" fmla="*/ 7 w 17"/>
                <a:gd name="T23" fmla="*/ 17 h 17"/>
                <a:gd name="T24" fmla="*/ 10 w 17"/>
                <a:gd name="T25" fmla="*/ 17 h 17"/>
                <a:gd name="T26" fmla="*/ 13 w 17"/>
                <a:gd name="T27" fmla="*/ 15 h 17"/>
                <a:gd name="T28" fmla="*/ 16 w 17"/>
                <a:gd name="T29" fmla="*/ 14 h 17"/>
                <a:gd name="T30" fmla="*/ 17 w 17"/>
                <a:gd name="T31" fmla="*/ 11 h 17"/>
                <a:gd name="T32" fmla="*/ 14 w 17"/>
                <a:gd name="T33" fmla="*/ 8 h 17"/>
                <a:gd name="T34" fmla="*/ 14 w 17"/>
                <a:gd name="T35" fmla="*/ 11 h 17"/>
                <a:gd name="T36" fmla="*/ 13 w 17"/>
                <a:gd name="T37" fmla="*/ 12 h 17"/>
                <a:gd name="T38" fmla="*/ 12 w 17"/>
                <a:gd name="T39" fmla="*/ 14 h 17"/>
                <a:gd name="T40" fmla="*/ 9 w 17"/>
                <a:gd name="T41" fmla="*/ 14 h 17"/>
                <a:gd name="T42" fmla="*/ 6 w 17"/>
                <a:gd name="T43" fmla="*/ 14 h 17"/>
                <a:gd name="T44" fmla="*/ 5 w 17"/>
                <a:gd name="T45" fmla="*/ 12 h 17"/>
                <a:gd name="T46" fmla="*/ 3 w 17"/>
                <a:gd name="T47" fmla="*/ 11 h 17"/>
                <a:gd name="T48" fmla="*/ 3 w 17"/>
                <a:gd name="T49" fmla="*/ 8 h 17"/>
                <a:gd name="T50" fmla="*/ 3 w 17"/>
                <a:gd name="T51" fmla="*/ 7 h 17"/>
                <a:gd name="T52" fmla="*/ 5 w 17"/>
                <a:gd name="T53" fmla="*/ 5 h 17"/>
                <a:gd name="T54" fmla="*/ 6 w 17"/>
                <a:gd name="T55" fmla="*/ 4 h 17"/>
                <a:gd name="T56" fmla="*/ 9 w 17"/>
                <a:gd name="T57" fmla="*/ 2 h 17"/>
                <a:gd name="T58" fmla="*/ 12 w 17"/>
                <a:gd name="T59" fmla="*/ 4 h 17"/>
                <a:gd name="T60" fmla="*/ 13 w 17"/>
                <a:gd name="T61" fmla="*/ 5 h 17"/>
                <a:gd name="T62" fmla="*/ 14 w 17"/>
                <a:gd name="T63" fmla="*/ 7 h 17"/>
                <a:gd name="T64" fmla="*/ 14 w 17"/>
                <a:gd name="T65" fmla="*/ 8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"/>
                <a:gd name="T100" fmla="*/ 0 h 17"/>
                <a:gd name="T101" fmla="*/ 17 w 17"/>
                <a:gd name="T102" fmla="*/ 17 h 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" h="17">
                  <a:moveTo>
                    <a:pt x="17" y="8"/>
                  </a:moveTo>
                  <a:lnTo>
                    <a:pt x="17" y="7"/>
                  </a:lnTo>
                  <a:lnTo>
                    <a:pt x="16" y="5"/>
                  </a:lnTo>
                  <a:lnTo>
                    <a:pt x="16" y="4"/>
                  </a:lnTo>
                  <a:lnTo>
                    <a:pt x="14" y="2"/>
                  </a:lnTo>
                  <a:lnTo>
                    <a:pt x="13" y="1"/>
                  </a:lnTo>
                  <a:lnTo>
                    <a:pt x="12" y="1"/>
                  </a:lnTo>
                  <a:lnTo>
                    <a:pt x="10" y="1"/>
                  </a:lnTo>
                  <a:lnTo>
                    <a:pt x="9" y="0"/>
                  </a:lnTo>
                  <a:lnTo>
                    <a:pt x="7" y="1"/>
                  </a:lnTo>
                  <a:lnTo>
                    <a:pt x="6" y="1"/>
                  </a:lnTo>
                  <a:lnTo>
                    <a:pt x="5" y="1"/>
                  </a:lnTo>
                  <a:lnTo>
                    <a:pt x="3" y="2"/>
                  </a:lnTo>
                  <a:lnTo>
                    <a:pt x="2" y="4"/>
                  </a:lnTo>
                  <a:lnTo>
                    <a:pt x="2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2" y="12"/>
                  </a:lnTo>
                  <a:lnTo>
                    <a:pt x="2" y="14"/>
                  </a:lnTo>
                  <a:lnTo>
                    <a:pt x="3" y="14"/>
                  </a:lnTo>
                  <a:lnTo>
                    <a:pt x="5" y="15"/>
                  </a:lnTo>
                  <a:lnTo>
                    <a:pt x="6" y="17"/>
                  </a:lnTo>
                  <a:lnTo>
                    <a:pt x="7" y="17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3" y="15"/>
                  </a:lnTo>
                  <a:lnTo>
                    <a:pt x="14" y="14"/>
                  </a:lnTo>
                  <a:lnTo>
                    <a:pt x="16" y="14"/>
                  </a:lnTo>
                  <a:lnTo>
                    <a:pt x="16" y="12"/>
                  </a:lnTo>
                  <a:lnTo>
                    <a:pt x="17" y="11"/>
                  </a:lnTo>
                  <a:lnTo>
                    <a:pt x="17" y="8"/>
                  </a:lnTo>
                  <a:close/>
                  <a:moveTo>
                    <a:pt x="14" y="8"/>
                  </a:moveTo>
                  <a:lnTo>
                    <a:pt x="14" y="10"/>
                  </a:lnTo>
                  <a:lnTo>
                    <a:pt x="14" y="11"/>
                  </a:lnTo>
                  <a:lnTo>
                    <a:pt x="13" y="12"/>
                  </a:lnTo>
                  <a:lnTo>
                    <a:pt x="12" y="14"/>
                  </a:lnTo>
                  <a:lnTo>
                    <a:pt x="10" y="14"/>
                  </a:lnTo>
                  <a:lnTo>
                    <a:pt x="9" y="14"/>
                  </a:lnTo>
                  <a:lnTo>
                    <a:pt x="7" y="14"/>
                  </a:lnTo>
                  <a:lnTo>
                    <a:pt x="6" y="14"/>
                  </a:lnTo>
                  <a:lnTo>
                    <a:pt x="5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4"/>
                  </a:lnTo>
                  <a:lnTo>
                    <a:pt x="9" y="2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5"/>
                  </a:lnTo>
                  <a:lnTo>
                    <a:pt x="14" y="7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9D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5" name="Freeform 594"/>
            <p:cNvSpPr>
              <a:spLocks noEditPoints="1"/>
            </p:cNvSpPr>
            <p:nvPr/>
          </p:nvSpPr>
          <p:spPr bwMode="auto">
            <a:xfrm>
              <a:off x="4442" y="2351"/>
              <a:ext cx="14" cy="14"/>
            </a:xfrm>
            <a:custGeom>
              <a:avLst/>
              <a:gdLst>
                <a:gd name="T0" fmla="*/ 14 w 14"/>
                <a:gd name="T1" fmla="*/ 6 h 14"/>
                <a:gd name="T2" fmla="*/ 12 w 14"/>
                <a:gd name="T3" fmla="*/ 4 h 14"/>
                <a:gd name="T4" fmla="*/ 11 w 14"/>
                <a:gd name="T5" fmla="*/ 1 h 14"/>
                <a:gd name="T6" fmla="*/ 8 w 14"/>
                <a:gd name="T7" fmla="*/ 1 h 14"/>
                <a:gd name="T8" fmla="*/ 5 w 14"/>
                <a:gd name="T9" fmla="*/ 1 h 14"/>
                <a:gd name="T10" fmla="*/ 3 w 14"/>
                <a:gd name="T11" fmla="*/ 1 h 14"/>
                <a:gd name="T12" fmla="*/ 1 w 14"/>
                <a:gd name="T13" fmla="*/ 4 h 14"/>
                <a:gd name="T14" fmla="*/ 0 w 14"/>
                <a:gd name="T15" fmla="*/ 6 h 14"/>
                <a:gd name="T16" fmla="*/ 0 w 14"/>
                <a:gd name="T17" fmla="*/ 9 h 14"/>
                <a:gd name="T18" fmla="*/ 1 w 14"/>
                <a:gd name="T19" fmla="*/ 11 h 14"/>
                <a:gd name="T20" fmla="*/ 3 w 14"/>
                <a:gd name="T21" fmla="*/ 13 h 14"/>
                <a:gd name="T22" fmla="*/ 5 w 14"/>
                <a:gd name="T23" fmla="*/ 14 h 14"/>
                <a:gd name="T24" fmla="*/ 8 w 14"/>
                <a:gd name="T25" fmla="*/ 14 h 14"/>
                <a:gd name="T26" fmla="*/ 11 w 14"/>
                <a:gd name="T27" fmla="*/ 13 h 14"/>
                <a:gd name="T28" fmla="*/ 12 w 14"/>
                <a:gd name="T29" fmla="*/ 11 h 14"/>
                <a:gd name="T30" fmla="*/ 14 w 14"/>
                <a:gd name="T31" fmla="*/ 9 h 14"/>
                <a:gd name="T32" fmla="*/ 11 w 14"/>
                <a:gd name="T33" fmla="*/ 7 h 14"/>
                <a:gd name="T34" fmla="*/ 11 w 14"/>
                <a:gd name="T35" fmla="*/ 9 h 14"/>
                <a:gd name="T36" fmla="*/ 10 w 14"/>
                <a:gd name="T37" fmla="*/ 10 h 14"/>
                <a:gd name="T38" fmla="*/ 8 w 14"/>
                <a:gd name="T39" fmla="*/ 11 h 14"/>
                <a:gd name="T40" fmla="*/ 7 w 14"/>
                <a:gd name="T41" fmla="*/ 11 h 14"/>
                <a:gd name="T42" fmla="*/ 5 w 14"/>
                <a:gd name="T43" fmla="*/ 11 h 14"/>
                <a:gd name="T44" fmla="*/ 4 w 14"/>
                <a:gd name="T45" fmla="*/ 10 h 14"/>
                <a:gd name="T46" fmla="*/ 3 w 14"/>
                <a:gd name="T47" fmla="*/ 9 h 14"/>
                <a:gd name="T48" fmla="*/ 3 w 14"/>
                <a:gd name="T49" fmla="*/ 7 h 14"/>
                <a:gd name="T50" fmla="*/ 3 w 14"/>
                <a:gd name="T51" fmla="*/ 6 h 14"/>
                <a:gd name="T52" fmla="*/ 4 w 14"/>
                <a:gd name="T53" fmla="*/ 4 h 14"/>
                <a:gd name="T54" fmla="*/ 5 w 14"/>
                <a:gd name="T55" fmla="*/ 4 h 14"/>
                <a:gd name="T56" fmla="*/ 7 w 14"/>
                <a:gd name="T57" fmla="*/ 3 h 14"/>
                <a:gd name="T58" fmla="*/ 8 w 14"/>
                <a:gd name="T59" fmla="*/ 4 h 14"/>
                <a:gd name="T60" fmla="*/ 10 w 14"/>
                <a:gd name="T61" fmla="*/ 4 h 14"/>
                <a:gd name="T62" fmla="*/ 11 w 14"/>
                <a:gd name="T63" fmla="*/ 6 h 14"/>
                <a:gd name="T64" fmla="*/ 11 w 14"/>
                <a:gd name="T65" fmla="*/ 7 h 1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14"/>
                <a:gd name="T101" fmla="*/ 14 w 14"/>
                <a:gd name="T102" fmla="*/ 14 h 1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14">
                  <a:moveTo>
                    <a:pt x="14" y="7"/>
                  </a:moveTo>
                  <a:lnTo>
                    <a:pt x="14" y="6"/>
                  </a:lnTo>
                  <a:lnTo>
                    <a:pt x="12" y="4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0" y="1"/>
                  </a:lnTo>
                  <a:lnTo>
                    <a:pt x="8" y="1"/>
                  </a:lnTo>
                  <a:lnTo>
                    <a:pt x="7" y="0"/>
                  </a:lnTo>
                  <a:lnTo>
                    <a:pt x="5" y="1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1"/>
                  </a:lnTo>
                  <a:lnTo>
                    <a:pt x="3" y="13"/>
                  </a:lnTo>
                  <a:lnTo>
                    <a:pt x="4" y="14"/>
                  </a:lnTo>
                  <a:lnTo>
                    <a:pt x="5" y="14"/>
                  </a:lnTo>
                  <a:lnTo>
                    <a:pt x="7" y="14"/>
                  </a:lnTo>
                  <a:lnTo>
                    <a:pt x="8" y="14"/>
                  </a:lnTo>
                  <a:lnTo>
                    <a:pt x="10" y="14"/>
                  </a:lnTo>
                  <a:lnTo>
                    <a:pt x="11" y="13"/>
                  </a:lnTo>
                  <a:lnTo>
                    <a:pt x="12" y="11"/>
                  </a:lnTo>
                  <a:lnTo>
                    <a:pt x="12" y="10"/>
                  </a:lnTo>
                  <a:lnTo>
                    <a:pt x="14" y="9"/>
                  </a:lnTo>
                  <a:lnTo>
                    <a:pt x="14" y="7"/>
                  </a:lnTo>
                  <a:close/>
                  <a:moveTo>
                    <a:pt x="11" y="7"/>
                  </a:moveTo>
                  <a:lnTo>
                    <a:pt x="11" y="9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8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4"/>
                  </a:lnTo>
                  <a:lnTo>
                    <a:pt x="10" y="4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FA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6" name="Freeform 595"/>
            <p:cNvSpPr>
              <a:spLocks noEditPoints="1"/>
            </p:cNvSpPr>
            <p:nvPr/>
          </p:nvSpPr>
          <p:spPr bwMode="auto">
            <a:xfrm>
              <a:off x="4443" y="2352"/>
              <a:ext cx="11" cy="12"/>
            </a:xfrm>
            <a:custGeom>
              <a:avLst/>
              <a:gdLst>
                <a:gd name="T0" fmla="*/ 11 w 11"/>
                <a:gd name="T1" fmla="*/ 6 h 12"/>
                <a:gd name="T2" fmla="*/ 10 w 11"/>
                <a:gd name="T3" fmla="*/ 3 h 12"/>
                <a:gd name="T4" fmla="*/ 9 w 11"/>
                <a:gd name="T5" fmla="*/ 2 h 12"/>
                <a:gd name="T6" fmla="*/ 7 w 11"/>
                <a:gd name="T7" fmla="*/ 2 h 12"/>
                <a:gd name="T8" fmla="*/ 4 w 11"/>
                <a:gd name="T9" fmla="*/ 2 h 12"/>
                <a:gd name="T10" fmla="*/ 3 w 11"/>
                <a:gd name="T11" fmla="*/ 2 h 12"/>
                <a:gd name="T12" fmla="*/ 2 w 11"/>
                <a:gd name="T13" fmla="*/ 3 h 12"/>
                <a:gd name="T14" fmla="*/ 0 w 11"/>
                <a:gd name="T15" fmla="*/ 6 h 12"/>
                <a:gd name="T16" fmla="*/ 0 w 11"/>
                <a:gd name="T17" fmla="*/ 8 h 12"/>
                <a:gd name="T18" fmla="*/ 2 w 11"/>
                <a:gd name="T19" fmla="*/ 10 h 12"/>
                <a:gd name="T20" fmla="*/ 3 w 11"/>
                <a:gd name="T21" fmla="*/ 12 h 12"/>
                <a:gd name="T22" fmla="*/ 4 w 11"/>
                <a:gd name="T23" fmla="*/ 12 h 12"/>
                <a:gd name="T24" fmla="*/ 7 w 11"/>
                <a:gd name="T25" fmla="*/ 12 h 12"/>
                <a:gd name="T26" fmla="*/ 9 w 11"/>
                <a:gd name="T27" fmla="*/ 12 h 12"/>
                <a:gd name="T28" fmla="*/ 10 w 11"/>
                <a:gd name="T29" fmla="*/ 10 h 12"/>
                <a:gd name="T30" fmla="*/ 11 w 11"/>
                <a:gd name="T31" fmla="*/ 8 h 12"/>
                <a:gd name="T32" fmla="*/ 9 w 11"/>
                <a:gd name="T33" fmla="*/ 6 h 12"/>
                <a:gd name="T34" fmla="*/ 9 w 11"/>
                <a:gd name="T35" fmla="*/ 8 h 12"/>
                <a:gd name="T36" fmla="*/ 7 w 11"/>
                <a:gd name="T37" fmla="*/ 9 h 12"/>
                <a:gd name="T38" fmla="*/ 7 w 11"/>
                <a:gd name="T39" fmla="*/ 9 h 12"/>
                <a:gd name="T40" fmla="*/ 6 w 11"/>
                <a:gd name="T41" fmla="*/ 9 h 12"/>
                <a:gd name="T42" fmla="*/ 4 w 11"/>
                <a:gd name="T43" fmla="*/ 9 h 12"/>
                <a:gd name="T44" fmla="*/ 4 w 11"/>
                <a:gd name="T45" fmla="*/ 9 h 12"/>
                <a:gd name="T46" fmla="*/ 3 w 11"/>
                <a:gd name="T47" fmla="*/ 8 h 12"/>
                <a:gd name="T48" fmla="*/ 3 w 11"/>
                <a:gd name="T49" fmla="*/ 6 h 12"/>
                <a:gd name="T50" fmla="*/ 3 w 11"/>
                <a:gd name="T51" fmla="*/ 6 h 12"/>
                <a:gd name="T52" fmla="*/ 4 w 11"/>
                <a:gd name="T53" fmla="*/ 5 h 12"/>
                <a:gd name="T54" fmla="*/ 4 w 11"/>
                <a:gd name="T55" fmla="*/ 5 h 12"/>
                <a:gd name="T56" fmla="*/ 6 w 11"/>
                <a:gd name="T57" fmla="*/ 3 h 12"/>
                <a:gd name="T58" fmla="*/ 7 w 11"/>
                <a:gd name="T59" fmla="*/ 5 h 12"/>
                <a:gd name="T60" fmla="*/ 7 w 11"/>
                <a:gd name="T61" fmla="*/ 5 h 12"/>
                <a:gd name="T62" fmla="*/ 9 w 11"/>
                <a:gd name="T63" fmla="*/ 6 h 12"/>
                <a:gd name="T64" fmla="*/ 9 w 11"/>
                <a:gd name="T65" fmla="*/ 6 h 1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12"/>
                <a:gd name="T101" fmla="*/ 11 w 11"/>
                <a:gd name="T102" fmla="*/ 12 h 1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12">
                  <a:moveTo>
                    <a:pt x="11" y="6"/>
                  </a:moveTo>
                  <a:lnTo>
                    <a:pt x="11" y="6"/>
                  </a:lnTo>
                  <a:lnTo>
                    <a:pt x="11" y="5"/>
                  </a:lnTo>
                  <a:lnTo>
                    <a:pt x="10" y="3"/>
                  </a:lnTo>
                  <a:lnTo>
                    <a:pt x="9" y="2"/>
                  </a:lnTo>
                  <a:lnTo>
                    <a:pt x="7" y="2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2" y="10"/>
                  </a:lnTo>
                  <a:lnTo>
                    <a:pt x="3" y="12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2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1" y="9"/>
                  </a:lnTo>
                  <a:lnTo>
                    <a:pt x="11" y="8"/>
                  </a:lnTo>
                  <a:lnTo>
                    <a:pt x="11" y="6"/>
                  </a:lnTo>
                  <a:close/>
                  <a:moveTo>
                    <a:pt x="9" y="6"/>
                  </a:moveTo>
                  <a:lnTo>
                    <a:pt x="9" y="8"/>
                  </a:lnTo>
                  <a:lnTo>
                    <a:pt x="7" y="9"/>
                  </a:lnTo>
                  <a:lnTo>
                    <a:pt x="6" y="9"/>
                  </a:lnTo>
                  <a:lnTo>
                    <a:pt x="4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5"/>
                  </a:lnTo>
                  <a:lnTo>
                    <a:pt x="9" y="5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FCE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7" name="Freeform 596"/>
            <p:cNvSpPr>
              <a:spLocks/>
            </p:cNvSpPr>
            <p:nvPr/>
          </p:nvSpPr>
          <p:spPr bwMode="auto">
            <a:xfrm>
              <a:off x="4445" y="2354"/>
              <a:ext cx="8" cy="8"/>
            </a:xfrm>
            <a:custGeom>
              <a:avLst/>
              <a:gdLst>
                <a:gd name="T0" fmla="*/ 8 w 8"/>
                <a:gd name="T1" fmla="*/ 4 h 8"/>
                <a:gd name="T2" fmla="*/ 8 w 8"/>
                <a:gd name="T3" fmla="*/ 4 h 8"/>
                <a:gd name="T4" fmla="*/ 8 w 8"/>
                <a:gd name="T5" fmla="*/ 3 h 8"/>
                <a:gd name="T6" fmla="*/ 7 w 8"/>
                <a:gd name="T7" fmla="*/ 3 h 8"/>
                <a:gd name="T8" fmla="*/ 7 w 8"/>
                <a:gd name="T9" fmla="*/ 1 h 8"/>
                <a:gd name="T10" fmla="*/ 7 w 8"/>
                <a:gd name="T11" fmla="*/ 1 h 8"/>
                <a:gd name="T12" fmla="*/ 5 w 8"/>
                <a:gd name="T13" fmla="*/ 1 h 8"/>
                <a:gd name="T14" fmla="*/ 5 w 8"/>
                <a:gd name="T15" fmla="*/ 0 h 8"/>
                <a:gd name="T16" fmla="*/ 4 w 8"/>
                <a:gd name="T17" fmla="*/ 0 h 8"/>
                <a:gd name="T18" fmla="*/ 2 w 8"/>
                <a:gd name="T19" fmla="*/ 0 h 8"/>
                <a:gd name="T20" fmla="*/ 2 w 8"/>
                <a:gd name="T21" fmla="*/ 1 h 8"/>
                <a:gd name="T22" fmla="*/ 1 w 8"/>
                <a:gd name="T23" fmla="*/ 1 h 8"/>
                <a:gd name="T24" fmla="*/ 1 w 8"/>
                <a:gd name="T25" fmla="*/ 1 h 8"/>
                <a:gd name="T26" fmla="*/ 1 w 8"/>
                <a:gd name="T27" fmla="*/ 3 h 8"/>
                <a:gd name="T28" fmla="*/ 0 w 8"/>
                <a:gd name="T29" fmla="*/ 3 h 8"/>
                <a:gd name="T30" fmla="*/ 0 w 8"/>
                <a:gd name="T31" fmla="*/ 4 h 8"/>
                <a:gd name="T32" fmla="*/ 0 w 8"/>
                <a:gd name="T33" fmla="*/ 4 h 8"/>
                <a:gd name="T34" fmla="*/ 0 w 8"/>
                <a:gd name="T35" fmla="*/ 6 h 8"/>
                <a:gd name="T36" fmla="*/ 0 w 8"/>
                <a:gd name="T37" fmla="*/ 6 h 8"/>
                <a:gd name="T38" fmla="*/ 1 w 8"/>
                <a:gd name="T39" fmla="*/ 7 h 8"/>
                <a:gd name="T40" fmla="*/ 1 w 8"/>
                <a:gd name="T41" fmla="*/ 7 h 8"/>
                <a:gd name="T42" fmla="*/ 1 w 8"/>
                <a:gd name="T43" fmla="*/ 8 h 8"/>
                <a:gd name="T44" fmla="*/ 2 w 8"/>
                <a:gd name="T45" fmla="*/ 8 h 8"/>
                <a:gd name="T46" fmla="*/ 2 w 8"/>
                <a:gd name="T47" fmla="*/ 8 h 8"/>
                <a:gd name="T48" fmla="*/ 4 w 8"/>
                <a:gd name="T49" fmla="*/ 8 h 8"/>
                <a:gd name="T50" fmla="*/ 5 w 8"/>
                <a:gd name="T51" fmla="*/ 8 h 8"/>
                <a:gd name="T52" fmla="*/ 5 w 8"/>
                <a:gd name="T53" fmla="*/ 8 h 8"/>
                <a:gd name="T54" fmla="*/ 7 w 8"/>
                <a:gd name="T55" fmla="*/ 8 h 8"/>
                <a:gd name="T56" fmla="*/ 7 w 8"/>
                <a:gd name="T57" fmla="*/ 7 h 8"/>
                <a:gd name="T58" fmla="*/ 7 w 8"/>
                <a:gd name="T59" fmla="*/ 7 h 8"/>
                <a:gd name="T60" fmla="*/ 8 w 8"/>
                <a:gd name="T61" fmla="*/ 6 h 8"/>
                <a:gd name="T62" fmla="*/ 8 w 8"/>
                <a:gd name="T63" fmla="*/ 6 h 8"/>
                <a:gd name="T64" fmla="*/ 8 w 8"/>
                <a:gd name="T65" fmla="*/ 4 h 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"/>
                <a:gd name="T100" fmla="*/ 0 h 8"/>
                <a:gd name="T101" fmla="*/ 8 w 8"/>
                <a:gd name="T102" fmla="*/ 8 h 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" h="8">
                  <a:moveTo>
                    <a:pt x="8" y="4"/>
                  </a:moveTo>
                  <a:lnTo>
                    <a:pt x="8" y="4"/>
                  </a:lnTo>
                  <a:lnTo>
                    <a:pt x="8" y="3"/>
                  </a:lnTo>
                  <a:lnTo>
                    <a:pt x="7" y="3"/>
                  </a:lnTo>
                  <a:lnTo>
                    <a:pt x="7" y="1"/>
                  </a:lnTo>
                  <a:lnTo>
                    <a:pt x="5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1" y="7"/>
                  </a:lnTo>
                  <a:lnTo>
                    <a:pt x="1" y="8"/>
                  </a:lnTo>
                  <a:lnTo>
                    <a:pt x="2" y="8"/>
                  </a:lnTo>
                  <a:lnTo>
                    <a:pt x="4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D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8" name="Freeform 597"/>
            <p:cNvSpPr>
              <a:spLocks/>
            </p:cNvSpPr>
            <p:nvPr/>
          </p:nvSpPr>
          <p:spPr bwMode="auto">
            <a:xfrm>
              <a:off x="4446" y="2355"/>
              <a:ext cx="6" cy="6"/>
            </a:xfrm>
            <a:custGeom>
              <a:avLst/>
              <a:gdLst>
                <a:gd name="T0" fmla="*/ 6 w 6"/>
                <a:gd name="T1" fmla="*/ 3 h 6"/>
                <a:gd name="T2" fmla="*/ 6 w 6"/>
                <a:gd name="T3" fmla="*/ 3 h 6"/>
                <a:gd name="T4" fmla="*/ 6 w 6"/>
                <a:gd name="T5" fmla="*/ 3 h 6"/>
                <a:gd name="T6" fmla="*/ 6 w 6"/>
                <a:gd name="T7" fmla="*/ 2 h 6"/>
                <a:gd name="T8" fmla="*/ 4 w 6"/>
                <a:gd name="T9" fmla="*/ 2 h 6"/>
                <a:gd name="T10" fmla="*/ 4 w 6"/>
                <a:gd name="T11" fmla="*/ 2 h 6"/>
                <a:gd name="T12" fmla="*/ 4 w 6"/>
                <a:gd name="T13" fmla="*/ 2 h 6"/>
                <a:gd name="T14" fmla="*/ 3 w 6"/>
                <a:gd name="T15" fmla="*/ 0 h 6"/>
                <a:gd name="T16" fmla="*/ 3 w 6"/>
                <a:gd name="T17" fmla="*/ 0 h 6"/>
                <a:gd name="T18" fmla="*/ 3 w 6"/>
                <a:gd name="T19" fmla="*/ 0 h 6"/>
                <a:gd name="T20" fmla="*/ 1 w 6"/>
                <a:gd name="T21" fmla="*/ 2 h 6"/>
                <a:gd name="T22" fmla="*/ 1 w 6"/>
                <a:gd name="T23" fmla="*/ 2 h 6"/>
                <a:gd name="T24" fmla="*/ 1 w 6"/>
                <a:gd name="T25" fmla="*/ 2 h 6"/>
                <a:gd name="T26" fmla="*/ 0 w 6"/>
                <a:gd name="T27" fmla="*/ 2 h 6"/>
                <a:gd name="T28" fmla="*/ 0 w 6"/>
                <a:gd name="T29" fmla="*/ 3 h 6"/>
                <a:gd name="T30" fmla="*/ 0 w 6"/>
                <a:gd name="T31" fmla="*/ 3 h 6"/>
                <a:gd name="T32" fmla="*/ 0 w 6"/>
                <a:gd name="T33" fmla="*/ 3 h 6"/>
                <a:gd name="T34" fmla="*/ 0 w 6"/>
                <a:gd name="T35" fmla="*/ 5 h 6"/>
                <a:gd name="T36" fmla="*/ 0 w 6"/>
                <a:gd name="T37" fmla="*/ 5 h 6"/>
                <a:gd name="T38" fmla="*/ 0 w 6"/>
                <a:gd name="T39" fmla="*/ 5 h 6"/>
                <a:gd name="T40" fmla="*/ 1 w 6"/>
                <a:gd name="T41" fmla="*/ 6 h 6"/>
                <a:gd name="T42" fmla="*/ 1 w 6"/>
                <a:gd name="T43" fmla="*/ 6 h 6"/>
                <a:gd name="T44" fmla="*/ 1 w 6"/>
                <a:gd name="T45" fmla="*/ 6 h 6"/>
                <a:gd name="T46" fmla="*/ 3 w 6"/>
                <a:gd name="T47" fmla="*/ 6 h 6"/>
                <a:gd name="T48" fmla="*/ 3 w 6"/>
                <a:gd name="T49" fmla="*/ 6 h 6"/>
                <a:gd name="T50" fmla="*/ 3 w 6"/>
                <a:gd name="T51" fmla="*/ 6 h 6"/>
                <a:gd name="T52" fmla="*/ 4 w 6"/>
                <a:gd name="T53" fmla="*/ 6 h 6"/>
                <a:gd name="T54" fmla="*/ 4 w 6"/>
                <a:gd name="T55" fmla="*/ 6 h 6"/>
                <a:gd name="T56" fmla="*/ 4 w 6"/>
                <a:gd name="T57" fmla="*/ 6 h 6"/>
                <a:gd name="T58" fmla="*/ 6 w 6"/>
                <a:gd name="T59" fmla="*/ 5 h 6"/>
                <a:gd name="T60" fmla="*/ 6 w 6"/>
                <a:gd name="T61" fmla="*/ 5 h 6"/>
                <a:gd name="T62" fmla="*/ 6 w 6"/>
                <a:gd name="T63" fmla="*/ 5 h 6"/>
                <a:gd name="T64" fmla="*/ 6 w 6"/>
                <a:gd name="T65" fmla="*/ 3 h 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"/>
                <a:gd name="T100" fmla="*/ 0 h 6"/>
                <a:gd name="T101" fmla="*/ 6 w 6"/>
                <a:gd name="T102" fmla="*/ 6 h 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" h="6">
                  <a:moveTo>
                    <a:pt x="6" y="3"/>
                  </a:moveTo>
                  <a:lnTo>
                    <a:pt x="6" y="3"/>
                  </a:lnTo>
                  <a:lnTo>
                    <a:pt x="6" y="2"/>
                  </a:lnTo>
                  <a:lnTo>
                    <a:pt x="4" y="2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1" y="6"/>
                  </a:lnTo>
                  <a:lnTo>
                    <a:pt x="3" y="6"/>
                  </a:lnTo>
                  <a:lnTo>
                    <a:pt x="4" y="6"/>
                  </a:lnTo>
                  <a:lnTo>
                    <a:pt x="6" y="5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E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09" name="Freeform 598"/>
            <p:cNvSpPr>
              <a:spLocks/>
            </p:cNvSpPr>
            <p:nvPr/>
          </p:nvSpPr>
          <p:spPr bwMode="auto">
            <a:xfrm>
              <a:off x="4447" y="2357"/>
              <a:ext cx="3" cy="3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1 h 3"/>
                <a:gd name="T6" fmla="*/ 3 w 3"/>
                <a:gd name="T7" fmla="*/ 1 h 3"/>
                <a:gd name="T8" fmla="*/ 3 w 3"/>
                <a:gd name="T9" fmla="*/ 1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2 w 3"/>
                <a:gd name="T17" fmla="*/ 0 h 3"/>
                <a:gd name="T18" fmla="*/ 2 w 3"/>
                <a:gd name="T19" fmla="*/ 0 h 3"/>
                <a:gd name="T20" fmla="*/ 2 w 3"/>
                <a:gd name="T21" fmla="*/ 0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1 h 3"/>
                <a:gd name="T28" fmla="*/ 0 w 3"/>
                <a:gd name="T29" fmla="*/ 1 h 3"/>
                <a:gd name="T30" fmla="*/ 0 w 3"/>
                <a:gd name="T31" fmla="*/ 1 h 3"/>
                <a:gd name="T32" fmla="*/ 0 w 3"/>
                <a:gd name="T33" fmla="*/ 1 h 3"/>
                <a:gd name="T34" fmla="*/ 0 w 3"/>
                <a:gd name="T35" fmla="*/ 3 h 3"/>
                <a:gd name="T36" fmla="*/ 0 w 3"/>
                <a:gd name="T37" fmla="*/ 3 h 3"/>
                <a:gd name="T38" fmla="*/ 0 w 3"/>
                <a:gd name="T39" fmla="*/ 3 h 3"/>
                <a:gd name="T40" fmla="*/ 0 w 3"/>
                <a:gd name="T41" fmla="*/ 3 h 3"/>
                <a:gd name="T42" fmla="*/ 0 w 3"/>
                <a:gd name="T43" fmla="*/ 3 h 3"/>
                <a:gd name="T44" fmla="*/ 2 w 3"/>
                <a:gd name="T45" fmla="*/ 3 h 3"/>
                <a:gd name="T46" fmla="*/ 2 w 3"/>
                <a:gd name="T47" fmla="*/ 3 h 3"/>
                <a:gd name="T48" fmla="*/ 2 w 3"/>
                <a:gd name="T49" fmla="*/ 3 h 3"/>
                <a:gd name="T50" fmla="*/ 2 w 3"/>
                <a:gd name="T51" fmla="*/ 3 h 3"/>
                <a:gd name="T52" fmla="*/ 2 w 3"/>
                <a:gd name="T53" fmla="*/ 3 h 3"/>
                <a:gd name="T54" fmla="*/ 3 w 3"/>
                <a:gd name="T55" fmla="*/ 3 h 3"/>
                <a:gd name="T56" fmla="*/ 3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"/>
                <a:gd name="T100" fmla="*/ 0 h 3"/>
                <a:gd name="T101" fmla="*/ 3 w 3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0" name="Freeform 599"/>
            <p:cNvSpPr>
              <a:spLocks/>
            </p:cNvSpPr>
            <p:nvPr/>
          </p:nvSpPr>
          <p:spPr bwMode="auto">
            <a:xfrm>
              <a:off x="4358" y="2166"/>
              <a:ext cx="13" cy="9"/>
            </a:xfrm>
            <a:custGeom>
              <a:avLst/>
              <a:gdLst>
                <a:gd name="T0" fmla="*/ 13 w 13"/>
                <a:gd name="T1" fmla="*/ 9 h 9"/>
                <a:gd name="T2" fmla="*/ 12 w 13"/>
                <a:gd name="T3" fmla="*/ 9 h 9"/>
                <a:gd name="T4" fmla="*/ 9 w 13"/>
                <a:gd name="T5" fmla="*/ 9 h 9"/>
                <a:gd name="T6" fmla="*/ 7 w 13"/>
                <a:gd name="T7" fmla="*/ 8 h 9"/>
                <a:gd name="T8" fmla="*/ 6 w 13"/>
                <a:gd name="T9" fmla="*/ 6 h 9"/>
                <a:gd name="T10" fmla="*/ 5 w 13"/>
                <a:gd name="T11" fmla="*/ 5 h 9"/>
                <a:gd name="T12" fmla="*/ 3 w 13"/>
                <a:gd name="T13" fmla="*/ 3 h 9"/>
                <a:gd name="T14" fmla="*/ 2 w 13"/>
                <a:gd name="T15" fmla="*/ 2 h 9"/>
                <a:gd name="T16" fmla="*/ 0 w 13"/>
                <a:gd name="T17" fmla="*/ 0 h 9"/>
                <a:gd name="T18" fmla="*/ 2 w 13"/>
                <a:gd name="T19" fmla="*/ 2 h 9"/>
                <a:gd name="T20" fmla="*/ 3 w 13"/>
                <a:gd name="T21" fmla="*/ 3 h 9"/>
                <a:gd name="T22" fmla="*/ 5 w 13"/>
                <a:gd name="T23" fmla="*/ 5 h 9"/>
                <a:gd name="T24" fmla="*/ 6 w 13"/>
                <a:gd name="T25" fmla="*/ 6 h 9"/>
                <a:gd name="T26" fmla="*/ 7 w 13"/>
                <a:gd name="T27" fmla="*/ 8 h 9"/>
                <a:gd name="T28" fmla="*/ 10 w 13"/>
                <a:gd name="T29" fmla="*/ 8 h 9"/>
                <a:gd name="T30" fmla="*/ 12 w 13"/>
                <a:gd name="T31" fmla="*/ 9 h 9"/>
                <a:gd name="T32" fmla="*/ 13 w 13"/>
                <a:gd name="T33" fmla="*/ 9 h 9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9"/>
                <a:gd name="T53" fmla="*/ 13 w 13"/>
                <a:gd name="T54" fmla="*/ 9 h 9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9">
                  <a:moveTo>
                    <a:pt x="13" y="9"/>
                  </a:moveTo>
                  <a:lnTo>
                    <a:pt x="12" y="9"/>
                  </a:lnTo>
                  <a:lnTo>
                    <a:pt x="9" y="9"/>
                  </a:lnTo>
                  <a:lnTo>
                    <a:pt x="7" y="8"/>
                  </a:lnTo>
                  <a:lnTo>
                    <a:pt x="6" y="6"/>
                  </a:lnTo>
                  <a:lnTo>
                    <a:pt x="5" y="5"/>
                  </a:lnTo>
                  <a:lnTo>
                    <a:pt x="3" y="3"/>
                  </a:ln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lnTo>
                    <a:pt x="3" y="3"/>
                  </a:lnTo>
                  <a:lnTo>
                    <a:pt x="5" y="5"/>
                  </a:lnTo>
                  <a:lnTo>
                    <a:pt x="6" y="6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2" y="9"/>
                  </a:lnTo>
                  <a:lnTo>
                    <a:pt x="13" y="9"/>
                  </a:lnTo>
                  <a:close/>
                </a:path>
              </a:pathLst>
            </a:custGeom>
            <a:solidFill>
              <a:srgbClr val="EB8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1" name="Freeform 600"/>
            <p:cNvSpPr>
              <a:spLocks/>
            </p:cNvSpPr>
            <p:nvPr/>
          </p:nvSpPr>
          <p:spPr bwMode="auto">
            <a:xfrm>
              <a:off x="4356" y="2159"/>
              <a:ext cx="22" cy="16"/>
            </a:xfrm>
            <a:custGeom>
              <a:avLst/>
              <a:gdLst>
                <a:gd name="T0" fmla="*/ 22 w 22"/>
                <a:gd name="T1" fmla="*/ 16 h 16"/>
                <a:gd name="T2" fmla="*/ 22 w 22"/>
                <a:gd name="T3" fmla="*/ 16 h 16"/>
                <a:gd name="T4" fmla="*/ 21 w 22"/>
                <a:gd name="T5" fmla="*/ 16 h 16"/>
                <a:gd name="T6" fmla="*/ 21 w 22"/>
                <a:gd name="T7" fmla="*/ 16 h 16"/>
                <a:gd name="T8" fmla="*/ 21 w 22"/>
                <a:gd name="T9" fmla="*/ 16 h 16"/>
                <a:gd name="T10" fmla="*/ 19 w 22"/>
                <a:gd name="T11" fmla="*/ 16 h 16"/>
                <a:gd name="T12" fmla="*/ 19 w 22"/>
                <a:gd name="T13" fmla="*/ 16 h 16"/>
                <a:gd name="T14" fmla="*/ 19 w 22"/>
                <a:gd name="T15" fmla="*/ 16 h 16"/>
                <a:gd name="T16" fmla="*/ 18 w 22"/>
                <a:gd name="T17" fmla="*/ 16 h 16"/>
                <a:gd name="T18" fmla="*/ 15 w 22"/>
                <a:gd name="T19" fmla="*/ 16 h 16"/>
                <a:gd name="T20" fmla="*/ 12 w 22"/>
                <a:gd name="T21" fmla="*/ 16 h 16"/>
                <a:gd name="T22" fmla="*/ 8 w 22"/>
                <a:gd name="T23" fmla="*/ 15 h 16"/>
                <a:gd name="T24" fmla="*/ 7 w 22"/>
                <a:gd name="T25" fmla="*/ 12 h 16"/>
                <a:gd name="T26" fmla="*/ 4 w 22"/>
                <a:gd name="T27" fmla="*/ 10 h 16"/>
                <a:gd name="T28" fmla="*/ 2 w 22"/>
                <a:gd name="T29" fmla="*/ 7 h 16"/>
                <a:gd name="T30" fmla="*/ 1 w 22"/>
                <a:gd name="T31" fmla="*/ 5 h 16"/>
                <a:gd name="T32" fmla="*/ 0 w 22"/>
                <a:gd name="T33" fmla="*/ 0 h 16"/>
                <a:gd name="T34" fmla="*/ 1 w 22"/>
                <a:gd name="T35" fmla="*/ 5 h 16"/>
                <a:gd name="T36" fmla="*/ 4 w 22"/>
                <a:gd name="T37" fmla="*/ 7 h 16"/>
                <a:gd name="T38" fmla="*/ 7 w 22"/>
                <a:gd name="T39" fmla="*/ 9 h 16"/>
                <a:gd name="T40" fmla="*/ 8 w 22"/>
                <a:gd name="T41" fmla="*/ 12 h 16"/>
                <a:gd name="T42" fmla="*/ 12 w 22"/>
                <a:gd name="T43" fmla="*/ 13 h 16"/>
                <a:gd name="T44" fmla="*/ 15 w 22"/>
                <a:gd name="T45" fmla="*/ 15 h 16"/>
                <a:gd name="T46" fmla="*/ 18 w 22"/>
                <a:gd name="T47" fmla="*/ 16 h 16"/>
                <a:gd name="T48" fmla="*/ 22 w 22"/>
                <a:gd name="T49" fmla="*/ 16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16"/>
                <a:gd name="T77" fmla="*/ 22 w 22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16">
                  <a:moveTo>
                    <a:pt x="22" y="16"/>
                  </a:moveTo>
                  <a:lnTo>
                    <a:pt x="22" y="16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6"/>
                  </a:lnTo>
                  <a:lnTo>
                    <a:pt x="15" y="16"/>
                  </a:lnTo>
                  <a:lnTo>
                    <a:pt x="12" y="16"/>
                  </a:lnTo>
                  <a:lnTo>
                    <a:pt x="8" y="15"/>
                  </a:lnTo>
                  <a:lnTo>
                    <a:pt x="7" y="12"/>
                  </a:lnTo>
                  <a:lnTo>
                    <a:pt x="4" y="10"/>
                  </a:lnTo>
                  <a:lnTo>
                    <a:pt x="2" y="7"/>
                  </a:lnTo>
                  <a:lnTo>
                    <a:pt x="1" y="5"/>
                  </a:lnTo>
                  <a:lnTo>
                    <a:pt x="0" y="0"/>
                  </a:lnTo>
                  <a:lnTo>
                    <a:pt x="1" y="5"/>
                  </a:lnTo>
                  <a:lnTo>
                    <a:pt x="4" y="7"/>
                  </a:lnTo>
                  <a:lnTo>
                    <a:pt x="7" y="9"/>
                  </a:lnTo>
                  <a:lnTo>
                    <a:pt x="8" y="12"/>
                  </a:lnTo>
                  <a:lnTo>
                    <a:pt x="12" y="13"/>
                  </a:lnTo>
                  <a:lnTo>
                    <a:pt x="15" y="15"/>
                  </a:lnTo>
                  <a:lnTo>
                    <a:pt x="18" y="16"/>
                  </a:lnTo>
                  <a:lnTo>
                    <a:pt x="22" y="16"/>
                  </a:lnTo>
                  <a:close/>
                </a:path>
              </a:pathLst>
            </a:custGeom>
            <a:solidFill>
              <a:srgbClr val="EC8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2" name="Freeform 601"/>
            <p:cNvSpPr>
              <a:spLocks/>
            </p:cNvSpPr>
            <p:nvPr/>
          </p:nvSpPr>
          <p:spPr bwMode="auto">
            <a:xfrm>
              <a:off x="4356" y="2155"/>
              <a:ext cx="26" cy="20"/>
            </a:xfrm>
            <a:custGeom>
              <a:avLst/>
              <a:gdLst>
                <a:gd name="T0" fmla="*/ 2 w 26"/>
                <a:gd name="T1" fmla="*/ 11 h 20"/>
                <a:gd name="T2" fmla="*/ 4 w 26"/>
                <a:gd name="T3" fmla="*/ 13 h 20"/>
                <a:gd name="T4" fmla="*/ 5 w 26"/>
                <a:gd name="T5" fmla="*/ 14 h 20"/>
                <a:gd name="T6" fmla="*/ 7 w 26"/>
                <a:gd name="T7" fmla="*/ 16 h 20"/>
                <a:gd name="T8" fmla="*/ 8 w 26"/>
                <a:gd name="T9" fmla="*/ 17 h 20"/>
                <a:gd name="T10" fmla="*/ 9 w 26"/>
                <a:gd name="T11" fmla="*/ 19 h 20"/>
                <a:gd name="T12" fmla="*/ 12 w 26"/>
                <a:gd name="T13" fmla="*/ 19 h 20"/>
                <a:gd name="T14" fmla="*/ 14 w 26"/>
                <a:gd name="T15" fmla="*/ 20 h 20"/>
                <a:gd name="T16" fmla="*/ 15 w 26"/>
                <a:gd name="T17" fmla="*/ 20 h 20"/>
                <a:gd name="T18" fmla="*/ 16 w 26"/>
                <a:gd name="T19" fmla="*/ 20 h 20"/>
                <a:gd name="T20" fmla="*/ 16 w 26"/>
                <a:gd name="T21" fmla="*/ 20 h 20"/>
                <a:gd name="T22" fmla="*/ 16 w 26"/>
                <a:gd name="T23" fmla="*/ 20 h 20"/>
                <a:gd name="T24" fmla="*/ 16 w 26"/>
                <a:gd name="T25" fmla="*/ 20 h 20"/>
                <a:gd name="T26" fmla="*/ 16 w 26"/>
                <a:gd name="T27" fmla="*/ 20 h 20"/>
                <a:gd name="T28" fmla="*/ 18 w 26"/>
                <a:gd name="T29" fmla="*/ 20 h 20"/>
                <a:gd name="T30" fmla="*/ 18 w 26"/>
                <a:gd name="T31" fmla="*/ 20 h 20"/>
                <a:gd name="T32" fmla="*/ 18 w 26"/>
                <a:gd name="T33" fmla="*/ 20 h 20"/>
                <a:gd name="T34" fmla="*/ 19 w 26"/>
                <a:gd name="T35" fmla="*/ 20 h 20"/>
                <a:gd name="T36" fmla="*/ 21 w 26"/>
                <a:gd name="T37" fmla="*/ 20 h 20"/>
                <a:gd name="T38" fmla="*/ 22 w 26"/>
                <a:gd name="T39" fmla="*/ 20 h 20"/>
                <a:gd name="T40" fmla="*/ 22 w 26"/>
                <a:gd name="T41" fmla="*/ 20 h 20"/>
                <a:gd name="T42" fmla="*/ 23 w 26"/>
                <a:gd name="T43" fmla="*/ 20 h 20"/>
                <a:gd name="T44" fmla="*/ 25 w 26"/>
                <a:gd name="T45" fmla="*/ 20 h 20"/>
                <a:gd name="T46" fmla="*/ 25 w 26"/>
                <a:gd name="T47" fmla="*/ 19 h 20"/>
                <a:gd name="T48" fmla="*/ 26 w 26"/>
                <a:gd name="T49" fmla="*/ 19 h 20"/>
                <a:gd name="T50" fmla="*/ 26 w 26"/>
                <a:gd name="T51" fmla="*/ 19 h 20"/>
                <a:gd name="T52" fmla="*/ 26 w 26"/>
                <a:gd name="T53" fmla="*/ 19 h 20"/>
                <a:gd name="T54" fmla="*/ 25 w 26"/>
                <a:gd name="T55" fmla="*/ 19 h 20"/>
                <a:gd name="T56" fmla="*/ 25 w 26"/>
                <a:gd name="T57" fmla="*/ 19 h 20"/>
                <a:gd name="T58" fmla="*/ 25 w 26"/>
                <a:gd name="T59" fmla="*/ 19 h 20"/>
                <a:gd name="T60" fmla="*/ 23 w 26"/>
                <a:gd name="T61" fmla="*/ 19 h 20"/>
                <a:gd name="T62" fmla="*/ 23 w 26"/>
                <a:gd name="T63" fmla="*/ 19 h 20"/>
                <a:gd name="T64" fmla="*/ 23 w 26"/>
                <a:gd name="T65" fmla="*/ 19 h 20"/>
                <a:gd name="T66" fmla="*/ 19 w 26"/>
                <a:gd name="T67" fmla="*/ 19 h 20"/>
                <a:gd name="T68" fmla="*/ 15 w 26"/>
                <a:gd name="T69" fmla="*/ 17 h 20"/>
                <a:gd name="T70" fmla="*/ 11 w 26"/>
                <a:gd name="T71" fmla="*/ 16 h 20"/>
                <a:gd name="T72" fmla="*/ 8 w 26"/>
                <a:gd name="T73" fmla="*/ 13 h 20"/>
                <a:gd name="T74" fmla="*/ 5 w 26"/>
                <a:gd name="T75" fmla="*/ 11 h 20"/>
                <a:gd name="T76" fmla="*/ 2 w 26"/>
                <a:gd name="T77" fmla="*/ 7 h 20"/>
                <a:gd name="T78" fmla="*/ 1 w 26"/>
                <a:gd name="T79" fmla="*/ 4 h 20"/>
                <a:gd name="T80" fmla="*/ 0 w 26"/>
                <a:gd name="T81" fmla="*/ 0 h 20"/>
                <a:gd name="T82" fmla="*/ 0 w 26"/>
                <a:gd name="T83" fmla="*/ 0 h 20"/>
                <a:gd name="T84" fmla="*/ 0 w 26"/>
                <a:gd name="T85" fmla="*/ 0 h 20"/>
                <a:gd name="T86" fmla="*/ 0 w 26"/>
                <a:gd name="T87" fmla="*/ 2 h 20"/>
                <a:gd name="T88" fmla="*/ 0 w 26"/>
                <a:gd name="T89" fmla="*/ 2 h 20"/>
                <a:gd name="T90" fmla="*/ 0 w 26"/>
                <a:gd name="T91" fmla="*/ 2 h 20"/>
                <a:gd name="T92" fmla="*/ 0 w 26"/>
                <a:gd name="T93" fmla="*/ 2 h 20"/>
                <a:gd name="T94" fmla="*/ 0 w 26"/>
                <a:gd name="T95" fmla="*/ 2 h 20"/>
                <a:gd name="T96" fmla="*/ 0 w 26"/>
                <a:gd name="T97" fmla="*/ 2 h 20"/>
                <a:gd name="T98" fmla="*/ 0 w 26"/>
                <a:gd name="T99" fmla="*/ 3 h 20"/>
                <a:gd name="T100" fmla="*/ 0 w 26"/>
                <a:gd name="T101" fmla="*/ 4 h 20"/>
                <a:gd name="T102" fmla="*/ 0 w 26"/>
                <a:gd name="T103" fmla="*/ 6 h 20"/>
                <a:gd name="T104" fmla="*/ 0 w 26"/>
                <a:gd name="T105" fmla="*/ 7 h 20"/>
                <a:gd name="T106" fmla="*/ 1 w 26"/>
                <a:gd name="T107" fmla="*/ 9 h 20"/>
                <a:gd name="T108" fmla="*/ 1 w 26"/>
                <a:gd name="T109" fmla="*/ 9 h 20"/>
                <a:gd name="T110" fmla="*/ 1 w 26"/>
                <a:gd name="T111" fmla="*/ 10 h 20"/>
                <a:gd name="T112" fmla="*/ 2 w 26"/>
                <a:gd name="T113" fmla="*/ 11 h 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6"/>
                <a:gd name="T172" fmla="*/ 0 h 20"/>
                <a:gd name="T173" fmla="*/ 26 w 26"/>
                <a:gd name="T174" fmla="*/ 20 h 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6" h="20">
                  <a:moveTo>
                    <a:pt x="2" y="11"/>
                  </a:moveTo>
                  <a:lnTo>
                    <a:pt x="4" y="13"/>
                  </a:lnTo>
                  <a:lnTo>
                    <a:pt x="5" y="14"/>
                  </a:lnTo>
                  <a:lnTo>
                    <a:pt x="7" y="16"/>
                  </a:lnTo>
                  <a:lnTo>
                    <a:pt x="8" y="17"/>
                  </a:lnTo>
                  <a:lnTo>
                    <a:pt x="9" y="19"/>
                  </a:lnTo>
                  <a:lnTo>
                    <a:pt x="12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6" y="20"/>
                  </a:lnTo>
                  <a:lnTo>
                    <a:pt x="18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3" y="20"/>
                  </a:lnTo>
                  <a:lnTo>
                    <a:pt x="25" y="20"/>
                  </a:lnTo>
                  <a:lnTo>
                    <a:pt x="25" y="19"/>
                  </a:lnTo>
                  <a:lnTo>
                    <a:pt x="26" y="19"/>
                  </a:lnTo>
                  <a:lnTo>
                    <a:pt x="25" y="19"/>
                  </a:lnTo>
                  <a:lnTo>
                    <a:pt x="23" y="19"/>
                  </a:lnTo>
                  <a:lnTo>
                    <a:pt x="19" y="19"/>
                  </a:lnTo>
                  <a:lnTo>
                    <a:pt x="15" y="17"/>
                  </a:lnTo>
                  <a:lnTo>
                    <a:pt x="11" y="16"/>
                  </a:lnTo>
                  <a:lnTo>
                    <a:pt x="8" y="13"/>
                  </a:lnTo>
                  <a:lnTo>
                    <a:pt x="5" y="11"/>
                  </a:lnTo>
                  <a:lnTo>
                    <a:pt x="2" y="7"/>
                  </a:lnTo>
                  <a:lnTo>
                    <a:pt x="1" y="4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9"/>
                  </a:lnTo>
                  <a:lnTo>
                    <a:pt x="1" y="10"/>
                  </a:lnTo>
                  <a:lnTo>
                    <a:pt x="2" y="11"/>
                  </a:lnTo>
                  <a:close/>
                </a:path>
              </a:pathLst>
            </a:custGeom>
            <a:solidFill>
              <a:srgbClr val="ED9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3" name="Freeform 602"/>
            <p:cNvSpPr>
              <a:spLocks/>
            </p:cNvSpPr>
            <p:nvPr/>
          </p:nvSpPr>
          <p:spPr bwMode="auto">
            <a:xfrm>
              <a:off x="4356" y="2152"/>
              <a:ext cx="29" cy="23"/>
            </a:xfrm>
            <a:custGeom>
              <a:avLst/>
              <a:gdLst>
                <a:gd name="T0" fmla="*/ 0 w 29"/>
                <a:gd name="T1" fmla="*/ 7 h 23"/>
                <a:gd name="T2" fmla="*/ 1 w 29"/>
                <a:gd name="T3" fmla="*/ 12 h 23"/>
                <a:gd name="T4" fmla="*/ 4 w 29"/>
                <a:gd name="T5" fmla="*/ 14 h 23"/>
                <a:gd name="T6" fmla="*/ 7 w 29"/>
                <a:gd name="T7" fmla="*/ 16 h 23"/>
                <a:gd name="T8" fmla="*/ 8 w 29"/>
                <a:gd name="T9" fmla="*/ 19 h 23"/>
                <a:gd name="T10" fmla="*/ 12 w 29"/>
                <a:gd name="T11" fmla="*/ 20 h 23"/>
                <a:gd name="T12" fmla="*/ 15 w 29"/>
                <a:gd name="T13" fmla="*/ 22 h 23"/>
                <a:gd name="T14" fmla="*/ 18 w 29"/>
                <a:gd name="T15" fmla="*/ 23 h 23"/>
                <a:gd name="T16" fmla="*/ 22 w 29"/>
                <a:gd name="T17" fmla="*/ 23 h 23"/>
                <a:gd name="T18" fmla="*/ 23 w 29"/>
                <a:gd name="T19" fmla="*/ 23 h 23"/>
                <a:gd name="T20" fmla="*/ 25 w 29"/>
                <a:gd name="T21" fmla="*/ 23 h 23"/>
                <a:gd name="T22" fmla="*/ 25 w 29"/>
                <a:gd name="T23" fmla="*/ 22 h 23"/>
                <a:gd name="T24" fmla="*/ 26 w 29"/>
                <a:gd name="T25" fmla="*/ 22 h 23"/>
                <a:gd name="T26" fmla="*/ 27 w 29"/>
                <a:gd name="T27" fmla="*/ 22 h 23"/>
                <a:gd name="T28" fmla="*/ 27 w 29"/>
                <a:gd name="T29" fmla="*/ 20 h 23"/>
                <a:gd name="T30" fmla="*/ 29 w 29"/>
                <a:gd name="T31" fmla="*/ 20 h 23"/>
                <a:gd name="T32" fmla="*/ 29 w 29"/>
                <a:gd name="T33" fmla="*/ 20 h 23"/>
                <a:gd name="T34" fmla="*/ 29 w 29"/>
                <a:gd name="T35" fmla="*/ 20 h 23"/>
                <a:gd name="T36" fmla="*/ 27 w 29"/>
                <a:gd name="T37" fmla="*/ 20 h 23"/>
                <a:gd name="T38" fmla="*/ 27 w 29"/>
                <a:gd name="T39" fmla="*/ 20 h 23"/>
                <a:gd name="T40" fmla="*/ 26 w 29"/>
                <a:gd name="T41" fmla="*/ 20 h 23"/>
                <a:gd name="T42" fmla="*/ 26 w 29"/>
                <a:gd name="T43" fmla="*/ 20 h 23"/>
                <a:gd name="T44" fmla="*/ 25 w 29"/>
                <a:gd name="T45" fmla="*/ 20 h 23"/>
                <a:gd name="T46" fmla="*/ 23 w 29"/>
                <a:gd name="T47" fmla="*/ 20 h 23"/>
                <a:gd name="T48" fmla="*/ 23 w 29"/>
                <a:gd name="T49" fmla="*/ 20 h 23"/>
                <a:gd name="T50" fmla="*/ 19 w 29"/>
                <a:gd name="T51" fmla="*/ 20 h 23"/>
                <a:gd name="T52" fmla="*/ 15 w 29"/>
                <a:gd name="T53" fmla="*/ 19 h 23"/>
                <a:gd name="T54" fmla="*/ 11 w 29"/>
                <a:gd name="T55" fmla="*/ 17 h 23"/>
                <a:gd name="T56" fmla="*/ 8 w 29"/>
                <a:gd name="T57" fmla="*/ 14 h 23"/>
                <a:gd name="T58" fmla="*/ 5 w 29"/>
                <a:gd name="T59" fmla="*/ 12 h 23"/>
                <a:gd name="T60" fmla="*/ 2 w 29"/>
                <a:gd name="T61" fmla="*/ 7 h 23"/>
                <a:gd name="T62" fmla="*/ 1 w 29"/>
                <a:gd name="T63" fmla="*/ 5 h 23"/>
                <a:gd name="T64" fmla="*/ 0 w 29"/>
                <a:gd name="T65" fmla="*/ 0 h 23"/>
                <a:gd name="T66" fmla="*/ 0 w 29"/>
                <a:gd name="T67" fmla="*/ 0 h 23"/>
                <a:gd name="T68" fmla="*/ 0 w 29"/>
                <a:gd name="T69" fmla="*/ 0 h 23"/>
                <a:gd name="T70" fmla="*/ 0 w 29"/>
                <a:gd name="T71" fmla="*/ 2 h 23"/>
                <a:gd name="T72" fmla="*/ 0 w 29"/>
                <a:gd name="T73" fmla="*/ 2 h 23"/>
                <a:gd name="T74" fmla="*/ 0 w 29"/>
                <a:gd name="T75" fmla="*/ 3 h 23"/>
                <a:gd name="T76" fmla="*/ 0 w 29"/>
                <a:gd name="T77" fmla="*/ 3 h 23"/>
                <a:gd name="T78" fmla="*/ 0 w 29"/>
                <a:gd name="T79" fmla="*/ 5 h 23"/>
                <a:gd name="T80" fmla="*/ 0 w 29"/>
                <a:gd name="T81" fmla="*/ 5 h 23"/>
                <a:gd name="T82" fmla="*/ 0 w 29"/>
                <a:gd name="T83" fmla="*/ 5 h 23"/>
                <a:gd name="T84" fmla="*/ 0 w 29"/>
                <a:gd name="T85" fmla="*/ 6 h 23"/>
                <a:gd name="T86" fmla="*/ 0 w 29"/>
                <a:gd name="T87" fmla="*/ 6 h 23"/>
                <a:gd name="T88" fmla="*/ 0 w 29"/>
                <a:gd name="T89" fmla="*/ 6 h 23"/>
                <a:gd name="T90" fmla="*/ 0 w 29"/>
                <a:gd name="T91" fmla="*/ 7 h 23"/>
                <a:gd name="T92" fmla="*/ 0 w 29"/>
                <a:gd name="T93" fmla="*/ 7 h 23"/>
                <a:gd name="T94" fmla="*/ 0 w 29"/>
                <a:gd name="T95" fmla="*/ 7 h 23"/>
                <a:gd name="T96" fmla="*/ 0 w 29"/>
                <a:gd name="T97" fmla="*/ 7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"/>
                <a:gd name="T148" fmla="*/ 0 h 23"/>
                <a:gd name="T149" fmla="*/ 29 w 29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" h="23">
                  <a:moveTo>
                    <a:pt x="0" y="7"/>
                  </a:moveTo>
                  <a:lnTo>
                    <a:pt x="1" y="12"/>
                  </a:lnTo>
                  <a:lnTo>
                    <a:pt x="4" y="14"/>
                  </a:lnTo>
                  <a:lnTo>
                    <a:pt x="7" y="16"/>
                  </a:lnTo>
                  <a:lnTo>
                    <a:pt x="8" y="19"/>
                  </a:lnTo>
                  <a:lnTo>
                    <a:pt x="12" y="20"/>
                  </a:lnTo>
                  <a:lnTo>
                    <a:pt x="15" y="22"/>
                  </a:lnTo>
                  <a:lnTo>
                    <a:pt x="18" y="23"/>
                  </a:lnTo>
                  <a:lnTo>
                    <a:pt x="22" y="23"/>
                  </a:lnTo>
                  <a:lnTo>
                    <a:pt x="23" y="23"/>
                  </a:lnTo>
                  <a:lnTo>
                    <a:pt x="25" y="23"/>
                  </a:lnTo>
                  <a:lnTo>
                    <a:pt x="25" y="22"/>
                  </a:lnTo>
                  <a:lnTo>
                    <a:pt x="26" y="22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9" y="20"/>
                  </a:lnTo>
                  <a:lnTo>
                    <a:pt x="27" y="20"/>
                  </a:lnTo>
                  <a:lnTo>
                    <a:pt x="26" y="20"/>
                  </a:lnTo>
                  <a:lnTo>
                    <a:pt x="25" y="20"/>
                  </a:lnTo>
                  <a:lnTo>
                    <a:pt x="23" y="20"/>
                  </a:lnTo>
                  <a:lnTo>
                    <a:pt x="19" y="20"/>
                  </a:lnTo>
                  <a:lnTo>
                    <a:pt x="15" y="19"/>
                  </a:lnTo>
                  <a:lnTo>
                    <a:pt x="11" y="17"/>
                  </a:lnTo>
                  <a:lnTo>
                    <a:pt x="8" y="14"/>
                  </a:lnTo>
                  <a:lnTo>
                    <a:pt x="5" y="12"/>
                  </a:lnTo>
                  <a:lnTo>
                    <a:pt x="2" y="7"/>
                  </a:lnTo>
                  <a:lnTo>
                    <a:pt x="1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D9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4" name="Freeform 603"/>
            <p:cNvSpPr>
              <a:spLocks/>
            </p:cNvSpPr>
            <p:nvPr/>
          </p:nvSpPr>
          <p:spPr bwMode="auto">
            <a:xfrm>
              <a:off x="4356" y="2148"/>
              <a:ext cx="32" cy="26"/>
            </a:xfrm>
            <a:custGeom>
              <a:avLst/>
              <a:gdLst>
                <a:gd name="T0" fmla="*/ 0 w 32"/>
                <a:gd name="T1" fmla="*/ 7 h 26"/>
                <a:gd name="T2" fmla="*/ 1 w 32"/>
                <a:gd name="T3" fmla="*/ 11 h 26"/>
                <a:gd name="T4" fmla="*/ 2 w 32"/>
                <a:gd name="T5" fmla="*/ 14 h 26"/>
                <a:gd name="T6" fmla="*/ 5 w 32"/>
                <a:gd name="T7" fmla="*/ 18 h 26"/>
                <a:gd name="T8" fmla="*/ 8 w 32"/>
                <a:gd name="T9" fmla="*/ 20 h 26"/>
                <a:gd name="T10" fmla="*/ 11 w 32"/>
                <a:gd name="T11" fmla="*/ 23 h 26"/>
                <a:gd name="T12" fmla="*/ 15 w 32"/>
                <a:gd name="T13" fmla="*/ 24 h 26"/>
                <a:gd name="T14" fmla="*/ 19 w 32"/>
                <a:gd name="T15" fmla="*/ 26 h 26"/>
                <a:gd name="T16" fmla="*/ 23 w 32"/>
                <a:gd name="T17" fmla="*/ 26 h 26"/>
                <a:gd name="T18" fmla="*/ 23 w 32"/>
                <a:gd name="T19" fmla="*/ 26 h 26"/>
                <a:gd name="T20" fmla="*/ 23 w 32"/>
                <a:gd name="T21" fmla="*/ 26 h 26"/>
                <a:gd name="T22" fmla="*/ 25 w 32"/>
                <a:gd name="T23" fmla="*/ 26 h 26"/>
                <a:gd name="T24" fmla="*/ 25 w 32"/>
                <a:gd name="T25" fmla="*/ 26 h 26"/>
                <a:gd name="T26" fmla="*/ 25 w 32"/>
                <a:gd name="T27" fmla="*/ 26 h 26"/>
                <a:gd name="T28" fmla="*/ 26 w 32"/>
                <a:gd name="T29" fmla="*/ 26 h 26"/>
                <a:gd name="T30" fmla="*/ 26 w 32"/>
                <a:gd name="T31" fmla="*/ 26 h 26"/>
                <a:gd name="T32" fmla="*/ 26 w 32"/>
                <a:gd name="T33" fmla="*/ 26 h 26"/>
                <a:gd name="T34" fmla="*/ 27 w 32"/>
                <a:gd name="T35" fmla="*/ 26 h 26"/>
                <a:gd name="T36" fmla="*/ 27 w 32"/>
                <a:gd name="T37" fmla="*/ 24 h 26"/>
                <a:gd name="T38" fmla="*/ 29 w 32"/>
                <a:gd name="T39" fmla="*/ 24 h 26"/>
                <a:gd name="T40" fmla="*/ 29 w 32"/>
                <a:gd name="T41" fmla="*/ 24 h 26"/>
                <a:gd name="T42" fmla="*/ 30 w 32"/>
                <a:gd name="T43" fmla="*/ 23 h 26"/>
                <a:gd name="T44" fmla="*/ 30 w 32"/>
                <a:gd name="T45" fmla="*/ 23 h 26"/>
                <a:gd name="T46" fmla="*/ 32 w 32"/>
                <a:gd name="T47" fmla="*/ 21 h 26"/>
                <a:gd name="T48" fmla="*/ 32 w 32"/>
                <a:gd name="T49" fmla="*/ 21 h 26"/>
                <a:gd name="T50" fmla="*/ 30 w 32"/>
                <a:gd name="T51" fmla="*/ 21 h 26"/>
                <a:gd name="T52" fmla="*/ 30 w 32"/>
                <a:gd name="T53" fmla="*/ 21 h 26"/>
                <a:gd name="T54" fmla="*/ 29 w 32"/>
                <a:gd name="T55" fmla="*/ 23 h 26"/>
                <a:gd name="T56" fmla="*/ 27 w 32"/>
                <a:gd name="T57" fmla="*/ 23 h 26"/>
                <a:gd name="T58" fmla="*/ 26 w 32"/>
                <a:gd name="T59" fmla="*/ 23 h 26"/>
                <a:gd name="T60" fmla="*/ 26 w 32"/>
                <a:gd name="T61" fmla="*/ 23 h 26"/>
                <a:gd name="T62" fmla="*/ 25 w 32"/>
                <a:gd name="T63" fmla="*/ 23 h 26"/>
                <a:gd name="T64" fmla="*/ 23 w 32"/>
                <a:gd name="T65" fmla="*/ 23 h 26"/>
                <a:gd name="T66" fmla="*/ 19 w 32"/>
                <a:gd name="T67" fmla="*/ 23 h 26"/>
                <a:gd name="T68" fmla="*/ 15 w 32"/>
                <a:gd name="T69" fmla="*/ 21 h 26"/>
                <a:gd name="T70" fmla="*/ 11 w 32"/>
                <a:gd name="T71" fmla="*/ 20 h 26"/>
                <a:gd name="T72" fmla="*/ 8 w 32"/>
                <a:gd name="T73" fmla="*/ 17 h 26"/>
                <a:gd name="T74" fmla="*/ 5 w 32"/>
                <a:gd name="T75" fmla="*/ 13 h 26"/>
                <a:gd name="T76" fmla="*/ 2 w 32"/>
                <a:gd name="T77" fmla="*/ 10 h 26"/>
                <a:gd name="T78" fmla="*/ 2 w 32"/>
                <a:gd name="T79" fmla="*/ 6 h 26"/>
                <a:gd name="T80" fmla="*/ 1 w 32"/>
                <a:gd name="T81" fmla="*/ 1 h 26"/>
                <a:gd name="T82" fmla="*/ 1 w 32"/>
                <a:gd name="T83" fmla="*/ 1 h 26"/>
                <a:gd name="T84" fmla="*/ 1 w 32"/>
                <a:gd name="T85" fmla="*/ 1 h 26"/>
                <a:gd name="T86" fmla="*/ 1 w 32"/>
                <a:gd name="T87" fmla="*/ 0 h 26"/>
                <a:gd name="T88" fmla="*/ 1 w 32"/>
                <a:gd name="T89" fmla="*/ 0 h 26"/>
                <a:gd name="T90" fmla="*/ 1 w 32"/>
                <a:gd name="T91" fmla="*/ 0 h 26"/>
                <a:gd name="T92" fmla="*/ 1 w 32"/>
                <a:gd name="T93" fmla="*/ 0 h 26"/>
                <a:gd name="T94" fmla="*/ 1 w 32"/>
                <a:gd name="T95" fmla="*/ 0 h 26"/>
                <a:gd name="T96" fmla="*/ 1 w 32"/>
                <a:gd name="T97" fmla="*/ 0 h 26"/>
                <a:gd name="T98" fmla="*/ 1 w 32"/>
                <a:gd name="T99" fmla="*/ 1 h 26"/>
                <a:gd name="T100" fmla="*/ 1 w 32"/>
                <a:gd name="T101" fmla="*/ 1 h 26"/>
                <a:gd name="T102" fmla="*/ 1 w 32"/>
                <a:gd name="T103" fmla="*/ 3 h 26"/>
                <a:gd name="T104" fmla="*/ 0 w 32"/>
                <a:gd name="T105" fmla="*/ 4 h 26"/>
                <a:gd name="T106" fmla="*/ 0 w 32"/>
                <a:gd name="T107" fmla="*/ 4 h 26"/>
                <a:gd name="T108" fmla="*/ 0 w 32"/>
                <a:gd name="T109" fmla="*/ 6 h 26"/>
                <a:gd name="T110" fmla="*/ 0 w 32"/>
                <a:gd name="T111" fmla="*/ 7 h 26"/>
                <a:gd name="T112" fmla="*/ 0 w 32"/>
                <a:gd name="T113" fmla="*/ 7 h 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"/>
                <a:gd name="T172" fmla="*/ 0 h 26"/>
                <a:gd name="T173" fmla="*/ 32 w 32"/>
                <a:gd name="T174" fmla="*/ 26 h 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" h="26">
                  <a:moveTo>
                    <a:pt x="0" y="7"/>
                  </a:moveTo>
                  <a:lnTo>
                    <a:pt x="1" y="11"/>
                  </a:lnTo>
                  <a:lnTo>
                    <a:pt x="2" y="14"/>
                  </a:lnTo>
                  <a:lnTo>
                    <a:pt x="5" y="18"/>
                  </a:lnTo>
                  <a:lnTo>
                    <a:pt x="8" y="20"/>
                  </a:lnTo>
                  <a:lnTo>
                    <a:pt x="11" y="23"/>
                  </a:lnTo>
                  <a:lnTo>
                    <a:pt x="15" y="24"/>
                  </a:lnTo>
                  <a:lnTo>
                    <a:pt x="19" y="26"/>
                  </a:lnTo>
                  <a:lnTo>
                    <a:pt x="23" y="26"/>
                  </a:lnTo>
                  <a:lnTo>
                    <a:pt x="25" y="26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7" y="24"/>
                  </a:lnTo>
                  <a:lnTo>
                    <a:pt x="29" y="24"/>
                  </a:lnTo>
                  <a:lnTo>
                    <a:pt x="30" y="23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3" y="23"/>
                  </a:lnTo>
                  <a:lnTo>
                    <a:pt x="19" y="23"/>
                  </a:lnTo>
                  <a:lnTo>
                    <a:pt x="15" y="21"/>
                  </a:lnTo>
                  <a:lnTo>
                    <a:pt x="11" y="20"/>
                  </a:lnTo>
                  <a:lnTo>
                    <a:pt x="8" y="17"/>
                  </a:lnTo>
                  <a:lnTo>
                    <a:pt x="5" y="13"/>
                  </a:lnTo>
                  <a:lnTo>
                    <a:pt x="2" y="10"/>
                  </a:lnTo>
                  <a:lnTo>
                    <a:pt x="2" y="6"/>
                  </a:lnTo>
                  <a:lnTo>
                    <a:pt x="1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E9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5" name="Freeform 604"/>
            <p:cNvSpPr>
              <a:spLocks/>
            </p:cNvSpPr>
            <p:nvPr/>
          </p:nvSpPr>
          <p:spPr bwMode="auto">
            <a:xfrm>
              <a:off x="4356" y="2145"/>
              <a:ext cx="33" cy="27"/>
            </a:xfrm>
            <a:custGeom>
              <a:avLst/>
              <a:gdLst>
                <a:gd name="T0" fmla="*/ 0 w 33"/>
                <a:gd name="T1" fmla="*/ 7 h 27"/>
                <a:gd name="T2" fmla="*/ 1 w 33"/>
                <a:gd name="T3" fmla="*/ 12 h 27"/>
                <a:gd name="T4" fmla="*/ 2 w 33"/>
                <a:gd name="T5" fmla="*/ 14 h 27"/>
                <a:gd name="T6" fmla="*/ 5 w 33"/>
                <a:gd name="T7" fmla="*/ 19 h 27"/>
                <a:gd name="T8" fmla="*/ 8 w 33"/>
                <a:gd name="T9" fmla="*/ 21 h 27"/>
                <a:gd name="T10" fmla="*/ 11 w 33"/>
                <a:gd name="T11" fmla="*/ 24 h 27"/>
                <a:gd name="T12" fmla="*/ 15 w 33"/>
                <a:gd name="T13" fmla="*/ 26 h 27"/>
                <a:gd name="T14" fmla="*/ 19 w 33"/>
                <a:gd name="T15" fmla="*/ 27 h 27"/>
                <a:gd name="T16" fmla="*/ 23 w 33"/>
                <a:gd name="T17" fmla="*/ 27 h 27"/>
                <a:gd name="T18" fmla="*/ 23 w 33"/>
                <a:gd name="T19" fmla="*/ 27 h 27"/>
                <a:gd name="T20" fmla="*/ 25 w 33"/>
                <a:gd name="T21" fmla="*/ 27 h 27"/>
                <a:gd name="T22" fmla="*/ 26 w 33"/>
                <a:gd name="T23" fmla="*/ 27 h 27"/>
                <a:gd name="T24" fmla="*/ 26 w 33"/>
                <a:gd name="T25" fmla="*/ 27 h 27"/>
                <a:gd name="T26" fmla="*/ 27 w 33"/>
                <a:gd name="T27" fmla="*/ 27 h 27"/>
                <a:gd name="T28" fmla="*/ 27 w 33"/>
                <a:gd name="T29" fmla="*/ 27 h 27"/>
                <a:gd name="T30" fmla="*/ 29 w 33"/>
                <a:gd name="T31" fmla="*/ 27 h 27"/>
                <a:gd name="T32" fmla="*/ 29 w 33"/>
                <a:gd name="T33" fmla="*/ 27 h 27"/>
                <a:gd name="T34" fmla="*/ 30 w 33"/>
                <a:gd name="T35" fmla="*/ 26 h 27"/>
                <a:gd name="T36" fmla="*/ 30 w 33"/>
                <a:gd name="T37" fmla="*/ 26 h 27"/>
                <a:gd name="T38" fmla="*/ 32 w 33"/>
                <a:gd name="T39" fmla="*/ 24 h 27"/>
                <a:gd name="T40" fmla="*/ 32 w 33"/>
                <a:gd name="T41" fmla="*/ 24 h 27"/>
                <a:gd name="T42" fmla="*/ 32 w 33"/>
                <a:gd name="T43" fmla="*/ 24 h 27"/>
                <a:gd name="T44" fmla="*/ 33 w 33"/>
                <a:gd name="T45" fmla="*/ 23 h 27"/>
                <a:gd name="T46" fmla="*/ 33 w 33"/>
                <a:gd name="T47" fmla="*/ 23 h 27"/>
                <a:gd name="T48" fmla="*/ 33 w 33"/>
                <a:gd name="T49" fmla="*/ 21 h 27"/>
                <a:gd name="T50" fmla="*/ 33 w 33"/>
                <a:gd name="T51" fmla="*/ 23 h 27"/>
                <a:gd name="T52" fmla="*/ 32 w 33"/>
                <a:gd name="T53" fmla="*/ 23 h 27"/>
                <a:gd name="T54" fmla="*/ 30 w 33"/>
                <a:gd name="T55" fmla="*/ 23 h 27"/>
                <a:gd name="T56" fmla="*/ 29 w 33"/>
                <a:gd name="T57" fmla="*/ 24 h 27"/>
                <a:gd name="T58" fmla="*/ 27 w 33"/>
                <a:gd name="T59" fmla="*/ 24 h 27"/>
                <a:gd name="T60" fmla="*/ 26 w 33"/>
                <a:gd name="T61" fmla="*/ 24 h 27"/>
                <a:gd name="T62" fmla="*/ 25 w 33"/>
                <a:gd name="T63" fmla="*/ 24 h 27"/>
                <a:gd name="T64" fmla="*/ 23 w 33"/>
                <a:gd name="T65" fmla="*/ 24 h 27"/>
                <a:gd name="T66" fmla="*/ 19 w 33"/>
                <a:gd name="T67" fmla="*/ 24 h 27"/>
                <a:gd name="T68" fmla="*/ 15 w 33"/>
                <a:gd name="T69" fmla="*/ 23 h 27"/>
                <a:gd name="T70" fmla="*/ 12 w 33"/>
                <a:gd name="T71" fmla="*/ 21 h 27"/>
                <a:gd name="T72" fmla="*/ 9 w 33"/>
                <a:gd name="T73" fmla="*/ 19 h 27"/>
                <a:gd name="T74" fmla="*/ 7 w 33"/>
                <a:gd name="T75" fmla="*/ 16 h 27"/>
                <a:gd name="T76" fmla="*/ 4 w 33"/>
                <a:gd name="T77" fmla="*/ 12 h 27"/>
                <a:gd name="T78" fmla="*/ 4 w 33"/>
                <a:gd name="T79" fmla="*/ 9 h 27"/>
                <a:gd name="T80" fmla="*/ 2 w 33"/>
                <a:gd name="T81" fmla="*/ 4 h 27"/>
                <a:gd name="T82" fmla="*/ 2 w 33"/>
                <a:gd name="T83" fmla="*/ 3 h 27"/>
                <a:gd name="T84" fmla="*/ 2 w 33"/>
                <a:gd name="T85" fmla="*/ 3 h 27"/>
                <a:gd name="T86" fmla="*/ 2 w 33"/>
                <a:gd name="T87" fmla="*/ 3 h 27"/>
                <a:gd name="T88" fmla="*/ 2 w 33"/>
                <a:gd name="T89" fmla="*/ 2 h 27"/>
                <a:gd name="T90" fmla="*/ 2 w 33"/>
                <a:gd name="T91" fmla="*/ 2 h 27"/>
                <a:gd name="T92" fmla="*/ 2 w 33"/>
                <a:gd name="T93" fmla="*/ 2 h 27"/>
                <a:gd name="T94" fmla="*/ 2 w 33"/>
                <a:gd name="T95" fmla="*/ 2 h 27"/>
                <a:gd name="T96" fmla="*/ 2 w 33"/>
                <a:gd name="T97" fmla="*/ 0 h 27"/>
                <a:gd name="T98" fmla="*/ 2 w 33"/>
                <a:gd name="T99" fmla="*/ 2 h 27"/>
                <a:gd name="T100" fmla="*/ 2 w 33"/>
                <a:gd name="T101" fmla="*/ 2 h 27"/>
                <a:gd name="T102" fmla="*/ 1 w 33"/>
                <a:gd name="T103" fmla="*/ 3 h 27"/>
                <a:gd name="T104" fmla="*/ 1 w 33"/>
                <a:gd name="T105" fmla="*/ 3 h 27"/>
                <a:gd name="T106" fmla="*/ 1 w 33"/>
                <a:gd name="T107" fmla="*/ 4 h 27"/>
                <a:gd name="T108" fmla="*/ 1 w 33"/>
                <a:gd name="T109" fmla="*/ 4 h 27"/>
                <a:gd name="T110" fmla="*/ 1 w 33"/>
                <a:gd name="T111" fmla="*/ 6 h 27"/>
                <a:gd name="T112" fmla="*/ 0 w 33"/>
                <a:gd name="T113" fmla="*/ 7 h 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"/>
                <a:gd name="T172" fmla="*/ 0 h 27"/>
                <a:gd name="T173" fmla="*/ 33 w 33"/>
                <a:gd name="T174" fmla="*/ 27 h 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" h="27">
                  <a:moveTo>
                    <a:pt x="0" y="7"/>
                  </a:moveTo>
                  <a:lnTo>
                    <a:pt x="1" y="12"/>
                  </a:lnTo>
                  <a:lnTo>
                    <a:pt x="2" y="14"/>
                  </a:lnTo>
                  <a:lnTo>
                    <a:pt x="5" y="19"/>
                  </a:lnTo>
                  <a:lnTo>
                    <a:pt x="8" y="21"/>
                  </a:lnTo>
                  <a:lnTo>
                    <a:pt x="11" y="24"/>
                  </a:lnTo>
                  <a:lnTo>
                    <a:pt x="15" y="26"/>
                  </a:lnTo>
                  <a:lnTo>
                    <a:pt x="19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9" y="27"/>
                  </a:lnTo>
                  <a:lnTo>
                    <a:pt x="30" y="26"/>
                  </a:lnTo>
                  <a:lnTo>
                    <a:pt x="32" y="24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2" y="23"/>
                  </a:lnTo>
                  <a:lnTo>
                    <a:pt x="30" y="23"/>
                  </a:lnTo>
                  <a:lnTo>
                    <a:pt x="29" y="24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19" y="24"/>
                  </a:lnTo>
                  <a:lnTo>
                    <a:pt x="15" y="23"/>
                  </a:lnTo>
                  <a:lnTo>
                    <a:pt x="12" y="21"/>
                  </a:lnTo>
                  <a:lnTo>
                    <a:pt x="9" y="19"/>
                  </a:lnTo>
                  <a:lnTo>
                    <a:pt x="7" y="16"/>
                  </a:lnTo>
                  <a:lnTo>
                    <a:pt x="4" y="12"/>
                  </a:lnTo>
                  <a:lnTo>
                    <a:pt x="4" y="9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F9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6" name="Freeform 605"/>
            <p:cNvSpPr>
              <a:spLocks/>
            </p:cNvSpPr>
            <p:nvPr/>
          </p:nvSpPr>
          <p:spPr bwMode="auto">
            <a:xfrm>
              <a:off x="4357" y="2144"/>
              <a:ext cx="33" cy="27"/>
            </a:xfrm>
            <a:custGeom>
              <a:avLst/>
              <a:gdLst>
                <a:gd name="T0" fmla="*/ 0 w 33"/>
                <a:gd name="T1" fmla="*/ 4 h 27"/>
                <a:gd name="T2" fmla="*/ 0 w 33"/>
                <a:gd name="T3" fmla="*/ 4 h 27"/>
                <a:gd name="T4" fmla="*/ 0 w 33"/>
                <a:gd name="T5" fmla="*/ 4 h 27"/>
                <a:gd name="T6" fmla="*/ 0 w 33"/>
                <a:gd name="T7" fmla="*/ 5 h 27"/>
                <a:gd name="T8" fmla="*/ 1 w 33"/>
                <a:gd name="T9" fmla="*/ 10 h 27"/>
                <a:gd name="T10" fmla="*/ 4 w 33"/>
                <a:gd name="T11" fmla="*/ 17 h 27"/>
                <a:gd name="T12" fmla="*/ 10 w 33"/>
                <a:gd name="T13" fmla="*/ 24 h 27"/>
                <a:gd name="T14" fmla="*/ 18 w 33"/>
                <a:gd name="T15" fmla="*/ 27 h 27"/>
                <a:gd name="T16" fmla="*/ 24 w 33"/>
                <a:gd name="T17" fmla="*/ 27 h 27"/>
                <a:gd name="T18" fmla="*/ 25 w 33"/>
                <a:gd name="T19" fmla="*/ 27 h 27"/>
                <a:gd name="T20" fmla="*/ 28 w 33"/>
                <a:gd name="T21" fmla="*/ 27 h 27"/>
                <a:gd name="T22" fmla="*/ 29 w 33"/>
                <a:gd name="T23" fmla="*/ 25 h 27"/>
                <a:gd name="T24" fmla="*/ 31 w 33"/>
                <a:gd name="T25" fmla="*/ 24 h 27"/>
                <a:gd name="T26" fmla="*/ 32 w 33"/>
                <a:gd name="T27" fmla="*/ 24 h 27"/>
                <a:gd name="T28" fmla="*/ 33 w 33"/>
                <a:gd name="T29" fmla="*/ 22 h 27"/>
                <a:gd name="T30" fmla="*/ 33 w 33"/>
                <a:gd name="T31" fmla="*/ 21 h 27"/>
                <a:gd name="T32" fmla="*/ 32 w 33"/>
                <a:gd name="T33" fmla="*/ 21 h 27"/>
                <a:gd name="T34" fmla="*/ 31 w 33"/>
                <a:gd name="T35" fmla="*/ 22 h 27"/>
                <a:gd name="T36" fmla="*/ 26 w 33"/>
                <a:gd name="T37" fmla="*/ 24 h 27"/>
                <a:gd name="T38" fmla="*/ 24 w 33"/>
                <a:gd name="T39" fmla="*/ 24 h 27"/>
                <a:gd name="T40" fmla="*/ 18 w 33"/>
                <a:gd name="T41" fmla="*/ 24 h 27"/>
                <a:gd name="T42" fmla="*/ 11 w 33"/>
                <a:gd name="T43" fmla="*/ 21 h 27"/>
                <a:gd name="T44" fmla="*/ 7 w 33"/>
                <a:gd name="T45" fmla="*/ 15 h 27"/>
                <a:gd name="T46" fmla="*/ 3 w 33"/>
                <a:gd name="T47" fmla="*/ 8 h 27"/>
                <a:gd name="T48" fmla="*/ 3 w 33"/>
                <a:gd name="T49" fmla="*/ 4 h 27"/>
                <a:gd name="T50" fmla="*/ 3 w 33"/>
                <a:gd name="T51" fmla="*/ 3 h 27"/>
                <a:gd name="T52" fmla="*/ 3 w 33"/>
                <a:gd name="T53" fmla="*/ 1 h 27"/>
                <a:gd name="T54" fmla="*/ 4 w 33"/>
                <a:gd name="T55" fmla="*/ 0 h 27"/>
                <a:gd name="T56" fmla="*/ 3 w 33"/>
                <a:gd name="T57" fmla="*/ 0 h 27"/>
                <a:gd name="T58" fmla="*/ 3 w 33"/>
                <a:gd name="T59" fmla="*/ 1 h 27"/>
                <a:gd name="T60" fmla="*/ 1 w 33"/>
                <a:gd name="T61" fmla="*/ 3 h 27"/>
                <a:gd name="T62" fmla="*/ 1 w 33"/>
                <a:gd name="T63" fmla="*/ 4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27"/>
                <a:gd name="T98" fmla="*/ 33 w 33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27">
                  <a:moveTo>
                    <a:pt x="0" y="4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1" y="10"/>
                  </a:lnTo>
                  <a:lnTo>
                    <a:pt x="1" y="14"/>
                  </a:lnTo>
                  <a:lnTo>
                    <a:pt x="4" y="17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4" y="25"/>
                  </a:lnTo>
                  <a:lnTo>
                    <a:pt x="18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8" y="27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1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5" y="22"/>
                  </a:lnTo>
                  <a:lnTo>
                    <a:pt x="11" y="21"/>
                  </a:lnTo>
                  <a:lnTo>
                    <a:pt x="8" y="18"/>
                  </a:lnTo>
                  <a:lnTo>
                    <a:pt x="7" y="15"/>
                  </a:lnTo>
                  <a:lnTo>
                    <a:pt x="4" y="13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0A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7" name="Freeform 606"/>
            <p:cNvSpPr>
              <a:spLocks/>
            </p:cNvSpPr>
            <p:nvPr/>
          </p:nvSpPr>
          <p:spPr bwMode="auto">
            <a:xfrm>
              <a:off x="4358" y="2142"/>
              <a:ext cx="34" cy="27"/>
            </a:xfrm>
            <a:custGeom>
              <a:avLst/>
              <a:gdLst>
                <a:gd name="T0" fmla="*/ 0 w 34"/>
                <a:gd name="T1" fmla="*/ 5 h 27"/>
                <a:gd name="T2" fmla="*/ 0 w 34"/>
                <a:gd name="T3" fmla="*/ 5 h 27"/>
                <a:gd name="T4" fmla="*/ 0 w 34"/>
                <a:gd name="T5" fmla="*/ 6 h 27"/>
                <a:gd name="T6" fmla="*/ 0 w 34"/>
                <a:gd name="T7" fmla="*/ 6 h 27"/>
                <a:gd name="T8" fmla="*/ 2 w 34"/>
                <a:gd name="T9" fmla="*/ 12 h 27"/>
                <a:gd name="T10" fmla="*/ 5 w 34"/>
                <a:gd name="T11" fmla="*/ 19 h 27"/>
                <a:gd name="T12" fmla="*/ 10 w 34"/>
                <a:gd name="T13" fmla="*/ 24 h 27"/>
                <a:gd name="T14" fmla="*/ 17 w 34"/>
                <a:gd name="T15" fmla="*/ 27 h 27"/>
                <a:gd name="T16" fmla="*/ 23 w 34"/>
                <a:gd name="T17" fmla="*/ 27 h 27"/>
                <a:gd name="T18" fmla="*/ 25 w 34"/>
                <a:gd name="T19" fmla="*/ 27 h 27"/>
                <a:gd name="T20" fmla="*/ 28 w 34"/>
                <a:gd name="T21" fmla="*/ 26 h 27"/>
                <a:gd name="T22" fmla="*/ 31 w 34"/>
                <a:gd name="T23" fmla="*/ 26 h 27"/>
                <a:gd name="T24" fmla="*/ 32 w 34"/>
                <a:gd name="T25" fmla="*/ 24 h 27"/>
                <a:gd name="T26" fmla="*/ 32 w 34"/>
                <a:gd name="T27" fmla="*/ 23 h 27"/>
                <a:gd name="T28" fmla="*/ 34 w 34"/>
                <a:gd name="T29" fmla="*/ 22 h 27"/>
                <a:gd name="T30" fmla="*/ 34 w 34"/>
                <a:gd name="T31" fmla="*/ 20 h 27"/>
                <a:gd name="T32" fmla="*/ 32 w 34"/>
                <a:gd name="T33" fmla="*/ 20 h 27"/>
                <a:gd name="T34" fmla="*/ 30 w 34"/>
                <a:gd name="T35" fmla="*/ 23 h 27"/>
                <a:gd name="T36" fmla="*/ 27 w 34"/>
                <a:gd name="T37" fmla="*/ 24 h 27"/>
                <a:gd name="T38" fmla="*/ 23 w 34"/>
                <a:gd name="T39" fmla="*/ 24 h 27"/>
                <a:gd name="T40" fmla="*/ 17 w 34"/>
                <a:gd name="T41" fmla="*/ 24 h 27"/>
                <a:gd name="T42" fmla="*/ 12 w 34"/>
                <a:gd name="T43" fmla="*/ 22 h 27"/>
                <a:gd name="T44" fmla="*/ 6 w 34"/>
                <a:gd name="T45" fmla="*/ 17 h 27"/>
                <a:gd name="T46" fmla="*/ 3 w 34"/>
                <a:gd name="T47" fmla="*/ 10 h 27"/>
                <a:gd name="T48" fmla="*/ 3 w 34"/>
                <a:gd name="T49" fmla="*/ 6 h 27"/>
                <a:gd name="T50" fmla="*/ 3 w 34"/>
                <a:gd name="T51" fmla="*/ 5 h 27"/>
                <a:gd name="T52" fmla="*/ 5 w 34"/>
                <a:gd name="T53" fmla="*/ 2 h 27"/>
                <a:gd name="T54" fmla="*/ 5 w 34"/>
                <a:gd name="T55" fmla="*/ 0 h 27"/>
                <a:gd name="T56" fmla="*/ 5 w 34"/>
                <a:gd name="T57" fmla="*/ 0 h 27"/>
                <a:gd name="T58" fmla="*/ 3 w 34"/>
                <a:gd name="T59" fmla="*/ 0 h 27"/>
                <a:gd name="T60" fmla="*/ 2 w 34"/>
                <a:gd name="T61" fmla="*/ 2 h 27"/>
                <a:gd name="T62" fmla="*/ 2 w 34"/>
                <a:gd name="T63" fmla="*/ 3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27"/>
                <a:gd name="T98" fmla="*/ 34 w 34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27">
                  <a:moveTo>
                    <a:pt x="0" y="3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12"/>
                  </a:lnTo>
                  <a:lnTo>
                    <a:pt x="2" y="15"/>
                  </a:lnTo>
                  <a:lnTo>
                    <a:pt x="5" y="19"/>
                  </a:lnTo>
                  <a:lnTo>
                    <a:pt x="7" y="22"/>
                  </a:lnTo>
                  <a:lnTo>
                    <a:pt x="10" y="24"/>
                  </a:lnTo>
                  <a:lnTo>
                    <a:pt x="13" y="26"/>
                  </a:lnTo>
                  <a:lnTo>
                    <a:pt x="17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1" y="26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4" y="19"/>
                  </a:lnTo>
                  <a:lnTo>
                    <a:pt x="32" y="20"/>
                  </a:lnTo>
                  <a:lnTo>
                    <a:pt x="31" y="22"/>
                  </a:lnTo>
                  <a:lnTo>
                    <a:pt x="30" y="23"/>
                  </a:lnTo>
                  <a:lnTo>
                    <a:pt x="28" y="23"/>
                  </a:lnTo>
                  <a:lnTo>
                    <a:pt x="27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1" y="24"/>
                  </a:lnTo>
                  <a:lnTo>
                    <a:pt x="17" y="24"/>
                  </a:lnTo>
                  <a:lnTo>
                    <a:pt x="14" y="23"/>
                  </a:lnTo>
                  <a:lnTo>
                    <a:pt x="12" y="22"/>
                  </a:lnTo>
                  <a:lnTo>
                    <a:pt x="9" y="20"/>
                  </a:lnTo>
                  <a:lnTo>
                    <a:pt x="6" y="17"/>
                  </a:lnTo>
                  <a:lnTo>
                    <a:pt x="5" y="15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2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0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8" name="Freeform 607"/>
            <p:cNvSpPr>
              <a:spLocks/>
            </p:cNvSpPr>
            <p:nvPr/>
          </p:nvSpPr>
          <p:spPr bwMode="auto">
            <a:xfrm>
              <a:off x="4360" y="2140"/>
              <a:ext cx="32" cy="28"/>
            </a:xfrm>
            <a:custGeom>
              <a:avLst/>
              <a:gdLst>
                <a:gd name="T0" fmla="*/ 1 w 32"/>
                <a:gd name="T1" fmla="*/ 4 h 28"/>
                <a:gd name="T2" fmla="*/ 0 w 32"/>
                <a:gd name="T3" fmla="*/ 5 h 28"/>
                <a:gd name="T4" fmla="*/ 0 w 32"/>
                <a:gd name="T5" fmla="*/ 7 h 28"/>
                <a:gd name="T6" fmla="*/ 0 w 32"/>
                <a:gd name="T7" fmla="*/ 8 h 28"/>
                <a:gd name="T8" fmla="*/ 0 w 32"/>
                <a:gd name="T9" fmla="*/ 12 h 28"/>
                <a:gd name="T10" fmla="*/ 4 w 32"/>
                <a:gd name="T11" fmla="*/ 19 h 28"/>
                <a:gd name="T12" fmla="*/ 8 w 32"/>
                <a:gd name="T13" fmla="*/ 25 h 28"/>
                <a:gd name="T14" fmla="*/ 15 w 32"/>
                <a:gd name="T15" fmla="*/ 28 h 28"/>
                <a:gd name="T16" fmla="*/ 21 w 32"/>
                <a:gd name="T17" fmla="*/ 28 h 28"/>
                <a:gd name="T18" fmla="*/ 23 w 32"/>
                <a:gd name="T19" fmla="*/ 28 h 28"/>
                <a:gd name="T20" fmla="*/ 28 w 32"/>
                <a:gd name="T21" fmla="*/ 26 h 28"/>
                <a:gd name="T22" fmla="*/ 29 w 32"/>
                <a:gd name="T23" fmla="*/ 25 h 28"/>
                <a:gd name="T24" fmla="*/ 32 w 32"/>
                <a:gd name="T25" fmla="*/ 24 h 28"/>
                <a:gd name="T26" fmla="*/ 32 w 32"/>
                <a:gd name="T27" fmla="*/ 22 h 28"/>
                <a:gd name="T28" fmla="*/ 32 w 32"/>
                <a:gd name="T29" fmla="*/ 21 h 28"/>
                <a:gd name="T30" fmla="*/ 32 w 32"/>
                <a:gd name="T31" fmla="*/ 19 h 28"/>
                <a:gd name="T32" fmla="*/ 30 w 32"/>
                <a:gd name="T33" fmla="*/ 19 h 28"/>
                <a:gd name="T34" fmla="*/ 28 w 32"/>
                <a:gd name="T35" fmla="*/ 22 h 28"/>
                <a:gd name="T36" fmla="*/ 25 w 32"/>
                <a:gd name="T37" fmla="*/ 25 h 28"/>
                <a:gd name="T38" fmla="*/ 21 w 32"/>
                <a:gd name="T39" fmla="*/ 25 h 28"/>
                <a:gd name="T40" fmla="*/ 17 w 32"/>
                <a:gd name="T41" fmla="*/ 25 h 28"/>
                <a:gd name="T42" fmla="*/ 10 w 32"/>
                <a:gd name="T43" fmla="*/ 22 h 28"/>
                <a:gd name="T44" fmla="*/ 5 w 32"/>
                <a:gd name="T45" fmla="*/ 18 h 28"/>
                <a:gd name="T46" fmla="*/ 3 w 32"/>
                <a:gd name="T47" fmla="*/ 12 h 28"/>
                <a:gd name="T48" fmla="*/ 3 w 32"/>
                <a:gd name="T49" fmla="*/ 8 h 28"/>
                <a:gd name="T50" fmla="*/ 3 w 32"/>
                <a:gd name="T51" fmla="*/ 5 h 28"/>
                <a:gd name="T52" fmla="*/ 4 w 32"/>
                <a:gd name="T53" fmla="*/ 4 h 28"/>
                <a:gd name="T54" fmla="*/ 4 w 32"/>
                <a:gd name="T55" fmla="*/ 1 h 28"/>
                <a:gd name="T56" fmla="*/ 4 w 32"/>
                <a:gd name="T57" fmla="*/ 1 h 28"/>
                <a:gd name="T58" fmla="*/ 4 w 32"/>
                <a:gd name="T59" fmla="*/ 1 h 28"/>
                <a:gd name="T60" fmla="*/ 3 w 32"/>
                <a:gd name="T61" fmla="*/ 2 h 28"/>
                <a:gd name="T62" fmla="*/ 1 w 32"/>
                <a:gd name="T63" fmla="*/ 2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8"/>
                <a:gd name="T98" fmla="*/ 32 w 32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8">
                  <a:moveTo>
                    <a:pt x="1" y="4"/>
                  </a:move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2"/>
                  </a:lnTo>
                  <a:lnTo>
                    <a:pt x="1" y="17"/>
                  </a:lnTo>
                  <a:lnTo>
                    <a:pt x="4" y="19"/>
                  </a:lnTo>
                  <a:lnTo>
                    <a:pt x="5" y="22"/>
                  </a:lnTo>
                  <a:lnTo>
                    <a:pt x="8" y="25"/>
                  </a:lnTo>
                  <a:lnTo>
                    <a:pt x="12" y="26"/>
                  </a:lnTo>
                  <a:lnTo>
                    <a:pt x="15" y="28"/>
                  </a:lnTo>
                  <a:lnTo>
                    <a:pt x="19" y="28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5" y="26"/>
                  </a:lnTo>
                  <a:lnTo>
                    <a:pt x="28" y="26"/>
                  </a:lnTo>
                  <a:lnTo>
                    <a:pt x="29" y="26"/>
                  </a:lnTo>
                  <a:lnTo>
                    <a:pt x="29" y="25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2" y="18"/>
                  </a:lnTo>
                  <a:lnTo>
                    <a:pt x="30" y="19"/>
                  </a:lnTo>
                  <a:lnTo>
                    <a:pt x="30" y="21"/>
                  </a:lnTo>
                  <a:lnTo>
                    <a:pt x="28" y="22"/>
                  </a:lnTo>
                  <a:lnTo>
                    <a:pt x="26" y="24"/>
                  </a:lnTo>
                  <a:lnTo>
                    <a:pt x="25" y="25"/>
                  </a:lnTo>
                  <a:lnTo>
                    <a:pt x="23" y="25"/>
                  </a:lnTo>
                  <a:lnTo>
                    <a:pt x="21" y="25"/>
                  </a:lnTo>
                  <a:lnTo>
                    <a:pt x="19" y="25"/>
                  </a:lnTo>
                  <a:lnTo>
                    <a:pt x="17" y="25"/>
                  </a:lnTo>
                  <a:lnTo>
                    <a:pt x="12" y="24"/>
                  </a:lnTo>
                  <a:lnTo>
                    <a:pt x="10" y="22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4" y="15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2"/>
                  </a:lnTo>
                  <a:lnTo>
                    <a:pt x="1" y="4"/>
                  </a:lnTo>
                  <a:close/>
                </a:path>
              </a:pathLst>
            </a:custGeom>
            <a:solidFill>
              <a:srgbClr val="F1A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19" name="Freeform 608"/>
            <p:cNvSpPr>
              <a:spLocks/>
            </p:cNvSpPr>
            <p:nvPr/>
          </p:nvSpPr>
          <p:spPr bwMode="auto">
            <a:xfrm>
              <a:off x="4361" y="2140"/>
              <a:ext cx="31" cy="26"/>
            </a:xfrm>
            <a:custGeom>
              <a:avLst/>
              <a:gdLst>
                <a:gd name="T0" fmla="*/ 2 w 31"/>
                <a:gd name="T1" fmla="*/ 2 h 26"/>
                <a:gd name="T2" fmla="*/ 2 w 31"/>
                <a:gd name="T3" fmla="*/ 4 h 26"/>
                <a:gd name="T4" fmla="*/ 0 w 31"/>
                <a:gd name="T5" fmla="*/ 7 h 26"/>
                <a:gd name="T6" fmla="*/ 0 w 31"/>
                <a:gd name="T7" fmla="*/ 8 h 26"/>
                <a:gd name="T8" fmla="*/ 0 w 31"/>
                <a:gd name="T9" fmla="*/ 12 h 26"/>
                <a:gd name="T10" fmla="*/ 3 w 31"/>
                <a:gd name="T11" fmla="*/ 19 h 26"/>
                <a:gd name="T12" fmla="*/ 9 w 31"/>
                <a:gd name="T13" fmla="*/ 24 h 26"/>
                <a:gd name="T14" fmla="*/ 14 w 31"/>
                <a:gd name="T15" fmla="*/ 26 h 26"/>
                <a:gd name="T16" fmla="*/ 20 w 31"/>
                <a:gd name="T17" fmla="*/ 26 h 26"/>
                <a:gd name="T18" fmla="*/ 24 w 31"/>
                <a:gd name="T19" fmla="*/ 26 h 26"/>
                <a:gd name="T20" fmla="*/ 27 w 31"/>
                <a:gd name="T21" fmla="*/ 25 h 26"/>
                <a:gd name="T22" fmla="*/ 29 w 31"/>
                <a:gd name="T23" fmla="*/ 22 h 26"/>
                <a:gd name="T24" fmla="*/ 31 w 31"/>
                <a:gd name="T25" fmla="*/ 21 h 26"/>
                <a:gd name="T26" fmla="*/ 31 w 31"/>
                <a:gd name="T27" fmla="*/ 19 h 26"/>
                <a:gd name="T28" fmla="*/ 31 w 31"/>
                <a:gd name="T29" fmla="*/ 18 h 26"/>
                <a:gd name="T30" fmla="*/ 31 w 31"/>
                <a:gd name="T31" fmla="*/ 18 h 26"/>
                <a:gd name="T32" fmla="*/ 31 w 31"/>
                <a:gd name="T33" fmla="*/ 17 h 26"/>
                <a:gd name="T34" fmla="*/ 31 w 31"/>
                <a:gd name="T35" fmla="*/ 17 h 26"/>
                <a:gd name="T36" fmla="*/ 31 w 31"/>
                <a:gd name="T37" fmla="*/ 17 h 26"/>
                <a:gd name="T38" fmla="*/ 31 w 31"/>
                <a:gd name="T39" fmla="*/ 17 h 26"/>
                <a:gd name="T40" fmla="*/ 31 w 31"/>
                <a:gd name="T41" fmla="*/ 18 h 26"/>
                <a:gd name="T42" fmla="*/ 28 w 31"/>
                <a:gd name="T43" fmla="*/ 21 h 26"/>
                <a:gd name="T44" fmla="*/ 24 w 31"/>
                <a:gd name="T45" fmla="*/ 22 h 26"/>
                <a:gd name="T46" fmla="*/ 20 w 31"/>
                <a:gd name="T47" fmla="*/ 24 h 26"/>
                <a:gd name="T48" fmla="*/ 16 w 31"/>
                <a:gd name="T49" fmla="*/ 24 h 26"/>
                <a:gd name="T50" fmla="*/ 10 w 31"/>
                <a:gd name="T51" fmla="*/ 21 h 26"/>
                <a:gd name="T52" fmla="*/ 6 w 31"/>
                <a:gd name="T53" fmla="*/ 18 h 26"/>
                <a:gd name="T54" fmla="*/ 3 w 31"/>
                <a:gd name="T55" fmla="*/ 12 h 26"/>
                <a:gd name="T56" fmla="*/ 3 w 31"/>
                <a:gd name="T57" fmla="*/ 8 h 26"/>
                <a:gd name="T58" fmla="*/ 4 w 31"/>
                <a:gd name="T59" fmla="*/ 5 h 26"/>
                <a:gd name="T60" fmla="*/ 4 w 31"/>
                <a:gd name="T61" fmla="*/ 2 h 26"/>
                <a:gd name="T62" fmla="*/ 6 w 31"/>
                <a:gd name="T63" fmla="*/ 0 h 26"/>
                <a:gd name="T64" fmla="*/ 6 w 31"/>
                <a:gd name="T65" fmla="*/ 0 h 26"/>
                <a:gd name="T66" fmla="*/ 4 w 31"/>
                <a:gd name="T67" fmla="*/ 0 h 26"/>
                <a:gd name="T68" fmla="*/ 3 w 31"/>
                <a:gd name="T69" fmla="*/ 1 h 26"/>
                <a:gd name="T70" fmla="*/ 3 w 31"/>
                <a:gd name="T71" fmla="*/ 1 h 2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"/>
                <a:gd name="T109" fmla="*/ 0 h 26"/>
                <a:gd name="T110" fmla="*/ 31 w 31"/>
                <a:gd name="T111" fmla="*/ 26 h 2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" h="26">
                  <a:moveTo>
                    <a:pt x="2" y="2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6" y="22"/>
                  </a:lnTo>
                  <a:lnTo>
                    <a:pt x="9" y="24"/>
                  </a:lnTo>
                  <a:lnTo>
                    <a:pt x="11" y="25"/>
                  </a:lnTo>
                  <a:lnTo>
                    <a:pt x="14" y="26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1" y="18"/>
                  </a:lnTo>
                  <a:lnTo>
                    <a:pt x="29" y="19"/>
                  </a:lnTo>
                  <a:lnTo>
                    <a:pt x="28" y="21"/>
                  </a:lnTo>
                  <a:lnTo>
                    <a:pt x="27" y="22"/>
                  </a:lnTo>
                  <a:lnTo>
                    <a:pt x="24" y="22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3" y="22"/>
                  </a:lnTo>
                  <a:lnTo>
                    <a:pt x="10" y="21"/>
                  </a:lnTo>
                  <a:lnTo>
                    <a:pt x="7" y="19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3" y="12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1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2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20" name="Freeform 609"/>
            <p:cNvSpPr>
              <a:spLocks/>
            </p:cNvSpPr>
            <p:nvPr/>
          </p:nvSpPr>
          <p:spPr bwMode="auto">
            <a:xfrm>
              <a:off x="4363" y="2138"/>
              <a:ext cx="29" cy="27"/>
            </a:xfrm>
            <a:custGeom>
              <a:avLst/>
              <a:gdLst>
                <a:gd name="T0" fmla="*/ 1 w 29"/>
                <a:gd name="T1" fmla="*/ 3 h 27"/>
                <a:gd name="T2" fmla="*/ 1 w 29"/>
                <a:gd name="T3" fmla="*/ 6 h 27"/>
                <a:gd name="T4" fmla="*/ 0 w 29"/>
                <a:gd name="T5" fmla="*/ 7 h 27"/>
                <a:gd name="T6" fmla="*/ 0 w 29"/>
                <a:gd name="T7" fmla="*/ 10 h 27"/>
                <a:gd name="T8" fmla="*/ 0 w 29"/>
                <a:gd name="T9" fmla="*/ 14 h 27"/>
                <a:gd name="T10" fmla="*/ 2 w 29"/>
                <a:gd name="T11" fmla="*/ 20 h 27"/>
                <a:gd name="T12" fmla="*/ 7 w 29"/>
                <a:gd name="T13" fmla="*/ 24 h 27"/>
                <a:gd name="T14" fmla="*/ 14 w 29"/>
                <a:gd name="T15" fmla="*/ 27 h 27"/>
                <a:gd name="T16" fmla="*/ 18 w 29"/>
                <a:gd name="T17" fmla="*/ 27 h 27"/>
                <a:gd name="T18" fmla="*/ 22 w 29"/>
                <a:gd name="T19" fmla="*/ 27 h 27"/>
                <a:gd name="T20" fmla="*/ 25 w 29"/>
                <a:gd name="T21" fmla="*/ 24 h 27"/>
                <a:gd name="T22" fmla="*/ 27 w 29"/>
                <a:gd name="T23" fmla="*/ 21 h 27"/>
                <a:gd name="T24" fmla="*/ 29 w 29"/>
                <a:gd name="T25" fmla="*/ 20 h 27"/>
                <a:gd name="T26" fmla="*/ 29 w 29"/>
                <a:gd name="T27" fmla="*/ 20 h 27"/>
                <a:gd name="T28" fmla="*/ 29 w 29"/>
                <a:gd name="T29" fmla="*/ 20 h 27"/>
                <a:gd name="T30" fmla="*/ 29 w 29"/>
                <a:gd name="T31" fmla="*/ 19 h 27"/>
                <a:gd name="T32" fmla="*/ 29 w 29"/>
                <a:gd name="T33" fmla="*/ 19 h 27"/>
                <a:gd name="T34" fmla="*/ 29 w 29"/>
                <a:gd name="T35" fmla="*/ 17 h 27"/>
                <a:gd name="T36" fmla="*/ 29 w 29"/>
                <a:gd name="T37" fmla="*/ 17 h 27"/>
                <a:gd name="T38" fmla="*/ 29 w 29"/>
                <a:gd name="T39" fmla="*/ 16 h 27"/>
                <a:gd name="T40" fmla="*/ 29 w 29"/>
                <a:gd name="T41" fmla="*/ 17 h 27"/>
                <a:gd name="T42" fmla="*/ 26 w 29"/>
                <a:gd name="T43" fmla="*/ 20 h 27"/>
                <a:gd name="T44" fmla="*/ 22 w 29"/>
                <a:gd name="T45" fmla="*/ 23 h 27"/>
                <a:gd name="T46" fmla="*/ 18 w 29"/>
                <a:gd name="T47" fmla="*/ 24 h 27"/>
                <a:gd name="T48" fmla="*/ 14 w 29"/>
                <a:gd name="T49" fmla="*/ 24 h 27"/>
                <a:gd name="T50" fmla="*/ 8 w 29"/>
                <a:gd name="T51" fmla="*/ 23 h 27"/>
                <a:gd name="T52" fmla="*/ 5 w 29"/>
                <a:gd name="T53" fmla="*/ 19 h 27"/>
                <a:gd name="T54" fmla="*/ 2 w 29"/>
                <a:gd name="T55" fmla="*/ 14 h 27"/>
                <a:gd name="T56" fmla="*/ 2 w 29"/>
                <a:gd name="T57" fmla="*/ 9 h 27"/>
                <a:gd name="T58" fmla="*/ 4 w 29"/>
                <a:gd name="T59" fmla="*/ 6 h 27"/>
                <a:gd name="T60" fmla="*/ 5 w 29"/>
                <a:gd name="T61" fmla="*/ 3 h 27"/>
                <a:gd name="T62" fmla="*/ 7 w 29"/>
                <a:gd name="T63" fmla="*/ 2 h 27"/>
                <a:gd name="T64" fmla="*/ 7 w 29"/>
                <a:gd name="T65" fmla="*/ 0 h 27"/>
                <a:gd name="T66" fmla="*/ 5 w 29"/>
                <a:gd name="T67" fmla="*/ 2 h 27"/>
                <a:gd name="T68" fmla="*/ 4 w 29"/>
                <a:gd name="T69" fmla="*/ 2 h 27"/>
                <a:gd name="T70" fmla="*/ 2 w 29"/>
                <a:gd name="T71" fmla="*/ 2 h 2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27"/>
                <a:gd name="T110" fmla="*/ 29 w 29"/>
                <a:gd name="T111" fmla="*/ 27 h 2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27">
                  <a:moveTo>
                    <a:pt x="2" y="2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7" y="24"/>
                  </a:lnTo>
                  <a:lnTo>
                    <a:pt x="9" y="26"/>
                  </a:lnTo>
                  <a:lnTo>
                    <a:pt x="14" y="27"/>
                  </a:lnTo>
                  <a:lnTo>
                    <a:pt x="16" y="27"/>
                  </a:lnTo>
                  <a:lnTo>
                    <a:pt x="18" y="27"/>
                  </a:lnTo>
                  <a:lnTo>
                    <a:pt x="20" y="27"/>
                  </a:lnTo>
                  <a:lnTo>
                    <a:pt x="22" y="27"/>
                  </a:lnTo>
                  <a:lnTo>
                    <a:pt x="23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7" y="21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7"/>
                  </a:lnTo>
                  <a:lnTo>
                    <a:pt x="27" y="19"/>
                  </a:lnTo>
                  <a:lnTo>
                    <a:pt x="26" y="20"/>
                  </a:lnTo>
                  <a:lnTo>
                    <a:pt x="25" y="21"/>
                  </a:lnTo>
                  <a:lnTo>
                    <a:pt x="22" y="23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8" y="23"/>
                  </a:lnTo>
                  <a:lnTo>
                    <a:pt x="7" y="20"/>
                  </a:lnTo>
                  <a:lnTo>
                    <a:pt x="5" y="19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3B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721" name="Freeform 610"/>
            <p:cNvSpPr>
              <a:spLocks/>
            </p:cNvSpPr>
            <p:nvPr/>
          </p:nvSpPr>
          <p:spPr bwMode="auto">
            <a:xfrm>
              <a:off x="4364" y="2138"/>
              <a:ext cx="28" cy="26"/>
            </a:xfrm>
            <a:custGeom>
              <a:avLst/>
              <a:gdLst>
                <a:gd name="T0" fmla="*/ 3 w 28"/>
                <a:gd name="T1" fmla="*/ 2 h 26"/>
                <a:gd name="T2" fmla="*/ 1 w 28"/>
                <a:gd name="T3" fmla="*/ 4 h 26"/>
                <a:gd name="T4" fmla="*/ 1 w 28"/>
                <a:gd name="T5" fmla="*/ 7 h 26"/>
                <a:gd name="T6" fmla="*/ 0 w 28"/>
                <a:gd name="T7" fmla="*/ 10 h 26"/>
                <a:gd name="T8" fmla="*/ 0 w 28"/>
                <a:gd name="T9" fmla="*/ 14 h 26"/>
                <a:gd name="T10" fmla="*/ 3 w 28"/>
                <a:gd name="T11" fmla="*/ 20 h 26"/>
                <a:gd name="T12" fmla="*/ 7 w 28"/>
                <a:gd name="T13" fmla="*/ 23 h 26"/>
                <a:gd name="T14" fmla="*/ 13 w 28"/>
                <a:gd name="T15" fmla="*/ 26 h 26"/>
                <a:gd name="T16" fmla="*/ 17 w 28"/>
                <a:gd name="T17" fmla="*/ 26 h 26"/>
                <a:gd name="T18" fmla="*/ 21 w 28"/>
                <a:gd name="T19" fmla="*/ 24 h 26"/>
                <a:gd name="T20" fmla="*/ 25 w 28"/>
                <a:gd name="T21" fmla="*/ 23 h 26"/>
                <a:gd name="T22" fmla="*/ 28 w 28"/>
                <a:gd name="T23" fmla="*/ 20 h 26"/>
                <a:gd name="T24" fmla="*/ 28 w 28"/>
                <a:gd name="T25" fmla="*/ 17 h 26"/>
                <a:gd name="T26" fmla="*/ 28 w 28"/>
                <a:gd name="T27" fmla="*/ 16 h 26"/>
                <a:gd name="T28" fmla="*/ 28 w 28"/>
                <a:gd name="T29" fmla="*/ 14 h 26"/>
                <a:gd name="T30" fmla="*/ 28 w 28"/>
                <a:gd name="T31" fmla="*/ 13 h 26"/>
                <a:gd name="T32" fmla="*/ 26 w 28"/>
                <a:gd name="T33" fmla="*/ 14 h 26"/>
                <a:gd name="T34" fmla="*/ 25 w 28"/>
                <a:gd name="T35" fmla="*/ 19 h 26"/>
                <a:gd name="T36" fmla="*/ 21 w 28"/>
                <a:gd name="T37" fmla="*/ 21 h 26"/>
                <a:gd name="T38" fmla="*/ 18 w 28"/>
                <a:gd name="T39" fmla="*/ 23 h 26"/>
                <a:gd name="T40" fmla="*/ 13 w 28"/>
                <a:gd name="T41" fmla="*/ 23 h 26"/>
                <a:gd name="T42" fmla="*/ 8 w 28"/>
                <a:gd name="T43" fmla="*/ 21 h 26"/>
                <a:gd name="T44" fmla="*/ 6 w 28"/>
                <a:gd name="T45" fmla="*/ 17 h 26"/>
                <a:gd name="T46" fmla="*/ 3 w 28"/>
                <a:gd name="T47" fmla="*/ 13 h 26"/>
                <a:gd name="T48" fmla="*/ 3 w 28"/>
                <a:gd name="T49" fmla="*/ 9 h 26"/>
                <a:gd name="T50" fmla="*/ 4 w 28"/>
                <a:gd name="T51" fmla="*/ 6 h 26"/>
                <a:gd name="T52" fmla="*/ 6 w 28"/>
                <a:gd name="T53" fmla="*/ 3 h 26"/>
                <a:gd name="T54" fmla="*/ 8 w 28"/>
                <a:gd name="T55" fmla="*/ 2 h 26"/>
                <a:gd name="T56" fmla="*/ 8 w 28"/>
                <a:gd name="T57" fmla="*/ 0 h 26"/>
                <a:gd name="T58" fmla="*/ 7 w 28"/>
                <a:gd name="T59" fmla="*/ 0 h 26"/>
                <a:gd name="T60" fmla="*/ 6 w 28"/>
                <a:gd name="T61" fmla="*/ 0 h 26"/>
                <a:gd name="T62" fmla="*/ 4 w 28"/>
                <a:gd name="T63" fmla="*/ 2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26"/>
                <a:gd name="T98" fmla="*/ 28 w 28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26">
                  <a:moveTo>
                    <a:pt x="4" y="2"/>
                  </a:moveTo>
                  <a:lnTo>
                    <a:pt x="3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1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4" y="21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7" y="26"/>
                  </a:lnTo>
                  <a:lnTo>
                    <a:pt x="19" y="26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5" y="23"/>
                  </a:lnTo>
                  <a:lnTo>
                    <a:pt x="26" y="21"/>
                  </a:lnTo>
                  <a:lnTo>
                    <a:pt x="28" y="20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6" y="14"/>
                  </a:lnTo>
                  <a:lnTo>
                    <a:pt x="26" y="17"/>
                  </a:lnTo>
                  <a:lnTo>
                    <a:pt x="25" y="19"/>
                  </a:lnTo>
                  <a:lnTo>
                    <a:pt x="24" y="20"/>
                  </a:lnTo>
                  <a:lnTo>
                    <a:pt x="21" y="21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0" y="23"/>
                  </a:lnTo>
                  <a:lnTo>
                    <a:pt x="8" y="21"/>
                  </a:lnTo>
                  <a:lnTo>
                    <a:pt x="7" y="20"/>
                  </a:lnTo>
                  <a:lnTo>
                    <a:pt x="6" y="17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4B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</p:grpSp>
      <p:grpSp>
        <p:nvGrpSpPr>
          <p:cNvPr id="4162" name="Group 812"/>
          <p:cNvGrpSpPr>
            <a:grpSpLocks/>
          </p:cNvGrpSpPr>
          <p:nvPr/>
        </p:nvGrpSpPr>
        <p:grpSpPr bwMode="auto">
          <a:xfrm>
            <a:off x="3502086" y="3138150"/>
            <a:ext cx="3648875" cy="3719850"/>
            <a:chOff x="1734" y="2067"/>
            <a:chExt cx="3015" cy="2150"/>
          </a:xfrm>
        </p:grpSpPr>
        <p:sp>
          <p:nvSpPr>
            <p:cNvPr id="4322" name="Freeform 612"/>
            <p:cNvSpPr>
              <a:spLocks/>
            </p:cNvSpPr>
            <p:nvPr/>
          </p:nvSpPr>
          <p:spPr bwMode="auto">
            <a:xfrm>
              <a:off x="4365" y="2138"/>
              <a:ext cx="27" cy="24"/>
            </a:xfrm>
            <a:custGeom>
              <a:avLst/>
              <a:gdLst>
                <a:gd name="T0" fmla="*/ 5 w 27"/>
                <a:gd name="T1" fmla="*/ 2 h 24"/>
                <a:gd name="T2" fmla="*/ 3 w 27"/>
                <a:gd name="T3" fmla="*/ 3 h 24"/>
                <a:gd name="T4" fmla="*/ 2 w 27"/>
                <a:gd name="T5" fmla="*/ 6 h 24"/>
                <a:gd name="T6" fmla="*/ 0 w 27"/>
                <a:gd name="T7" fmla="*/ 9 h 24"/>
                <a:gd name="T8" fmla="*/ 0 w 27"/>
                <a:gd name="T9" fmla="*/ 14 h 24"/>
                <a:gd name="T10" fmla="*/ 3 w 27"/>
                <a:gd name="T11" fmla="*/ 19 h 24"/>
                <a:gd name="T12" fmla="*/ 6 w 27"/>
                <a:gd name="T13" fmla="*/ 23 h 24"/>
                <a:gd name="T14" fmla="*/ 12 w 27"/>
                <a:gd name="T15" fmla="*/ 24 h 24"/>
                <a:gd name="T16" fmla="*/ 16 w 27"/>
                <a:gd name="T17" fmla="*/ 24 h 24"/>
                <a:gd name="T18" fmla="*/ 20 w 27"/>
                <a:gd name="T19" fmla="*/ 23 h 24"/>
                <a:gd name="T20" fmla="*/ 24 w 27"/>
                <a:gd name="T21" fmla="*/ 20 h 24"/>
                <a:gd name="T22" fmla="*/ 27 w 27"/>
                <a:gd name="T23" fmla="*/ 17 h 24"/>
                <a:gd name="T24" fmla="*/ 27 w 27"/>
                <a:gd name="T25" fmla="*/ 14 h 24"/>
                <a:gd name="T26" fmla="*/ 27 w 27"/>
                <a:gd name="T27" fmla="*/ 13 h 24"/>
                <a:gd name="T28" fmla="*/ 25 w 27"/>
                <a:gd name="T29" fmla="*/ 11 h 24"/>
                <a:gd name="T30" fmla="*/ 25 w 27"/>
                <a:gd name="T31" fmla="*/ 10 h 24"/>
                <a:gd name="T32" fmla="*/ 25 w 27"/>
                <a:gd name="T33" fmla="*/ 10 h 24"/>
                <a:gd name="T34" fmla="*/ 25 w 27"/>
                <a:gd name="T35" fmla="*/ 10 h 24"/>
                <a:gd name="T36" fmla="*/ 25 w 27"/>
                <a:gd name="T37" fmla="*/ 10 h 24"/>
                <a:gd name="T38" fmla="*/ 25 w 27"/>
                <a:gd name="T39" fmla="*/ 10 h 24"/>
                <a:gd name="T40" fmla="*/ 25 w 27"/>
                <a:gd name="T41" fmla="*/ 13 h 24"/>
                <a:gd name="T42" fmla="*/ 23 w 27"/>
                <a:gd name="T43" fmla="*/ 17 h 24"/>
                <a:gd name="T44" fmla="*/ 20 w 27"/>
                <a:gd name="T45" fmla="*/ 20 h 24"/>
                <a:gd name="T46" fmla="*/ 16 w 27"/>
                <a:gd name="T47" fmla="*/ 21 h 24"/>
                <a:gd name="T48" fmla="*/ 12 w 27"/>
                <a:gd name="T49" fmla="*/ 21 h 24"/>
                <a:gd name="T50" fmla="*/ 9 w 27"/>
                <a:gd name="T51" fmla="*/ 20 h 24"/>
                <a:gd name="T52" fmla="*/ 5 w 27"/>
                <a:gd name="T53" fmla="*/ 17 h 24"/>
                <a:gd name="T54" fmla="*/ 3 w 27"/>
                <a:gd name="T55" fmla="*/ 13 h 24"/>
                <a:gd name="T56" fmla="*/ 3 w 27"/>
                <a:gd name="T57" fmla="*/ 9 h 24"/>
                <a:gd name="T58" fmla="*/ 5 w 27"/>
                <a:gd name="T59" fmla="*/ 6 h 24"/>
                <a:gd name="T60" fmla="*/ 7 w 27"/>
                <a:gd name="T61" fmla="*/ 3 h 24"/>
                <a:gd name="T62" fmla="*/ 10 w 27"/>
                <a:gd name="T63" fmla="*/ 0 h 24"/>
                <a:gd name="T64" fmla="*/ 12 w 27"/>
                <a:gd name="T65" fmla="*/ 0 h 24"/>
                <a:gd name="T66" fmla="*/ 10 w 27"/>
                <a:gd name="T67" fmla="*/ 0 h 24"/>
                <a:gd name="T68" fmla="*/ 10 w 27"/>
                <a:gd name="T69" fmla="*/ 0 h 24"/>
                <a:gd name="T70" fmla="*/ 9 w 27"/>
                <a:gd name="T71" fmla="*/ 0 h 24"/>
                <a:gd name="T72" fmla="*/ 9 w 27"/>
                <a:gd name="T73" fmla="*/ 0 h 24"/>
                <a:gd name="T74" fmla="*/ 7 w 27"/>
                <a:gd name="T75" fmla="*/ 0 h 24"/>
                <a:gd name="T76" fmla="*/ 7 w 27"/>
                <a:gd name="T77" fmla="*/ 0 h 24"/>
                <a:gd name="T78" fmla="*/ 6 w 27"/>
                <a:gd name="T79" fmla="*/ 0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"/>
                <a:gd name="T121" fmla="*/ 0 h 24"/>
                <a:gd name="T122" fmla="*/ 27 w 27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" h="24">
                  <a:moveTo>
                    <a:pt x="6" y="0"/>
                  </a:moveTo>
                  <a:lnTo>
                    <a:pt x="5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6"/>
                  </a:lnTo>
                  <a:lnTo>
                    <a:pt x="3" y="19"/>
                  </a:lnTo>
                  <a:lnTo>
                    <a:pt x="5" y="20"/>
                  </a:lnTo>
                  <a:lnTo>
                    <a:pt x="6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4" y="24"/>
                  </a:lnTo>
                  <a:lnTo>
                    <a:pt x="16" y="24"/>
                  </a:lnTo>
                  <a:lnTo>
                    <a:pt x="18" y="24"/>
                  </a:lnTo>
                  <a:lnTo>
                    <a:pt x="20" y="23"/>
                  </a:lnTo>
                  <a:lnTo>
                    <a:pt x="23" y="21"/>
                  </a:lnTo>
                  <a:lnTo>
                    <a:pt x="24" y="20"/>
                  </a:lnTo>
                  <a:lnTo>
                    <a:pt x="25" y="19"/>
                  </a:lnTo>
                  <a:lnTo>
                    <a:pt x="27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5" y="10"/>
                  </a:lnTo>
                  <a:lnTo>
                    <a:pt x="25" y="9"/>
                  </a:lnTo>
                  <a:lnTo>
                    <a:pt x="25" y="10"/>
                  </a:lnTo>
                  <a:lnTo>
                    <a:pt x="25" y="11"/>
                  </a:lnTo>
                  <a:lnTo>
                    <a:pt x="25" y="13"/>
                  </a:lnTo>
                  <a:lnTo>
                    <a:pt x="24" y="16"/>
                  </a:lnTo>
                  <a:lnTo>
                    <a:pt x="23" y="17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4" y="21"/>
                  </a:lnTo>
                  <a:lnTo>
                    <a:pt x="12" y="21"/>
                  </a:lnTo>
                  <a:lnTo>
                    <a:pt x="10" y="21"/>
                  </a:lnTo>
                  <a:lnTo>
                    <a:pt x="9" y="20"/>
                  </a:lnTo>
                  <a:lnTo>
                    <a:pt x="6" y="19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5" y="7"/>
                  </a:lnTo>
                  <a:lnTo>
                    <a:pt x="5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0" y="0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5C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23" name="Freeform 613"/>
            <p:cNvSpPr>
              <a:spLocks/>
            </p:cNvSpPr>
            <p:nvPr/>
          </p:nvSpPr>
          <p:spPr bwMode="auto">
            <a:xfrm>
              <a:off x="4367" y="2138"/>
              <a:ext cx="25" cy="23"/>
            </a:xfrm>
            <a:custGeom>
              <a:avLst/>
              <a:gdLst>
                <a:gd name="T0" fmla="*/ 5 w 25"/>
                <a:gd name="T1" fmla="*/ 2 h 23"/>
                <a:gd name="T2" fmla="*/ 3 w 25"/>
                <a:gd name="T3" fmla="*/ 3 h 23"/>
                <a:gd name="T4" fmla="*/ 1 w 25"/>
                <a:gd name="T5" fmla="*/ 6 h 23"/>
                <a:gd name="T6" fmla="*/ 0 w 25"/>
                <a:gd name="T7" fmla="*/ 9 h 23"/>
                <a:gd name="T8" fmla="*/ 0 w 25"/>
                <a:gd name="T9" fmla="*/ 13 h 23"/>
                <a:gd name="T10" fmla="*/ 3 w 25"/>
                <a:gd name="T11" fmla="*/ 17 h 23"/>
                <a:gd name="T12" fmla="*/ 5 w 25"/>
                <a:gd name="T13" fmla="*/ 21 h 23"/>
                <a:gd name="T14" fmla="*/ 10 w 25"/>
                <a:gd name="T15" fmla="*/ 23 h 23"/>
                <a:gd name="T16" fmla="*/ 15 w 25"/>
                <a:gd name="T17" fmla="*/ 23 h 23"/>
                <a:gd name="T18" fmla="*/ 18 w 25"/>
                <a:gd name="T19" fmla="*/ 21 h 23"/>
                <a:gd name="T20" fmla="*/ 22 w 25"/>
                <a:gd name="T21" fmla="*/ 19 h 23"/>
                <a:gd name="T22" fmla="*/ 23 w 25"/>
                <a:gd name="T23" fmla="*/ 14 h 23"/>
                <a:gd name="T24" fmla="*/ 23 w 25"/>
                <a:gd name="T25" fmla="*/ 11 h 23"/>
                <a:gd name="T26" fmla="*/ 23 w 25"/>
                <a:gd name="T27" fmla="*/ 10 h 23"/>
                <a:gd name="T28" fmla="*/ 22 w 25"/>
                <a:gd name="T29" fmla="*/ 7 h 23"/>
                <a:gd name="T30" fmla="*/ 21 w 25"/>
                <a:gd name="T31" fmla="*/ 6 h 23"/>
                <a:gd name="T32" fmla="*/ 21 w 25"/>
                <a:gd name="T33" fmla="*/ 6 h 23"/>
                <a:gd name="T34" fmla="*/ 21 w 25"/>
                <a:gd name="T35" fmla="*/ 7 h 23"/>
                <a:gd name="T36" fmla="*/ 22 w 25"/>
                <a:gd name="T37" fmla="*/ 9 h 23"/>
                <a:gd name="T38" fmla="*/ 22 w 25"/>
                <a:gd name="T39" fmla="*/ 10 h 23"/>
                <a:gd name="T40" fmla="*/ 22 w 25"/>
                <a:gd name="T41" fmla="*/ 13 h 23"/>
                <a:gd name="T42" fmla="*/ 21 w 25"/>
                <a:gd name="T43" fmla="*/ 16 h 23"/>
                <a:gd name="T44" fmla="*/ 18 w 25"/>
                <a:gd name="T45" fmla="*/ 19 h 23"/>
                <a:gd name="T46" fmla="*/ 14 w 25"/>
                <a:gd name="T47" fmla="*/ 20 h 23"/>
                <a:gd name="T48" fmla="*/ 10 w 25"/>
                <a:gd name="T49" fmla="*/ 20 h 23"/>
                <a:gd name="T50" fmla="*/ 7 w 25"/>
                <a:gd name="T51" fmla="*/ 19 h 23"/>
                <a:gd name="T52" fmla="*/ 4 w 25"/>
                <a:gd name="T53" fmla="*/ 16 h 23"/>
                <a:gd name="T54" fmla="*/ 3 w 25"/>
                <a:gd name="T55" fmla="*/ 13 h 23"/>
                <a:gd name="T56" fmla="*/ 3 w 25"/>
                <a:gd name="T57" fmla="*/ 9 h 23"/>
                <a:gd name="T58" fmla="*/ 4 w 25"/>
                <a:gd name="T59" fmla="*/ 6 h 23"/>
                <a:gd name="T60" fmla="*/ 7 w 25"/>
                <a:gd name="T61" fmla="*/ 3 h 23"/>
                <a:gd name="T62" fmla="*/ 10 w 25"/>
                <a:gd name="T63" fmla="*/ 2 h 23"/>
                <a:gd name="T64" fmla="*/ 12 w 25"/>
                <a:gd name="T65" fmla="*/ 2 h 23"/>
                <a:gd name="T66" fmla="*/ 12 w 25"/>
                <a:gd name="T67" fmla="*/ 2 h 23"/>
                <a:gd name="T68" fmla="*/ 14 w 25"/>
                <a:gd name="T69" fmla="*/ 2 h 23"/>
                <a:gd name="T70" fmla="*/ 14 w 25"/>
                <a:gd name="T71" fmla="*/ 2 h 23"/>
                <a:gd name="T72" fmla="*/ 14 w 25"/>
                <a:gd name="T73" fmla="*/ 2 h 23"/>
                <a:gd name="T74" fmla="*/ 11 w 25"/>
                <a:gd name="T75" fmla="*/ 0 h 23"/>
                <a:gd name="T76" fmla="*/ 10 w 25"/>
                <a:gd name="T77" fmla="*/ 0 h 23"/>
                <a:gd name="T78" fmla="*/ 8 w 25"/>
                <a:gd name="T79" fmla="*/ 0 h 23"/>
                <a:gd name="T80" fmla="*/ 7 w 25"/>
                <a:gd name="T81" fmla="*/ 0 h 23"/>
                <a:gd name="T82" fmla="*/ 7 w 25"/>
                <a:gd name="T83" fmla="*/ 0 h 23"/>
                <a:gd name="T84" fmla="*/ 7 w 25"/>
                <a:gd name="T85" fmla="*/ 0 h 23"/>
                <a:gd name="T86" fmla="*/ 7 w 25"/>
                <a:gd name="T87" fmla="*/ 0 h 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5"/>
                <a:gd name="T133" fmla="*/ 0 h 23"/>
                <a:gd name="T134" fmla="*/ 25 w 25"/>
                <a:gd name="T135" fmla="*/ 23 h 2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5" h="23">
                  <a:moveTo>
                    <a:pt x="7" y="0"/>
                  </a:moveTo>
                  <a:lnTo>
                    <a:pt x="5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3" y="17"/>
                  </a:lnTo>
                  <a:lnTo>
                    <a:pt x="4" y="20"/>
                  </a:lnTo>
                  <a:lnTo>
                    <a:pt x="5" y="21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2" y="23"/>
                  </a:lnTo>
                  <a:lnTo>
                    <a:pt x="15" y="23"/>
                  </a:lnTo>
                  <a:lnTo>
                    <a:pt x="16" y="23"/>
                  </a:lnTo>
                  <a:lnTo>
                    <a:pt x="18" y="21"/>
                  </a:lnTo>
                  <a:lnTo>
                    <a:pt x="21" y="20"/>
                  </a:lnTo>
                  <a:lnTo>
                    <a:pt x="22" y="19"/>
                  </a:lnTo>
                  <a:lnTo>
                    <a:pt x="23" y="17"/>
                  </a:lnTo>
                  <a:lnTo>
                    <a:pt x="23" y="14"/>
                  </a:lnTo>
                  <a:lnTo>
                    <a:pt x="25" y="13"/>
                  </a:lnTo>
                  <a:lnTo>
                    <a:pt x="23" y="11"/>
                  </a:lnTo>
                  <a:lnTo>
                    <a:pt x="23" y="10"/>
                  </a:lnTo>
                  <a:lnTo>
                    <a:pt x="22" y="9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2" y="9"/>
                  </a:lnTo>
                  <a:lnTo>
                    <a:pt x="22" y="10"/>
                  </a:lnTo>
                  <a:lnTo>
                    <a:pt x="22" y="11"/>
                  </a:lnTo>
                  <a:lnTo>
                    <a:pt x="22" y="13"/>
                  </a:lnTo>
                  <a:lnTo>
                    <a:pt x="21" y="14"/>
                  </a:lnTo>
                  <a:lnTo>
                    <a:pt x="21" y="16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2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7" y="19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4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4" y="7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F5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24" name="Freeform 614"/>
            <p:cNvSpPr>
              <a:spLocks noEditPoints="1"/>
            </p:cNvSpPr>
            <p:nvPr/>
          </p:nvSpPr>
          <p:spPr bwMode="auto">
            <a:xfrm>
              <a:off x="4368" y="2138"/>
              <a:ext cx="22" cy="21"/>
            </a:xfrm>
            <a:custGeom>
              <a:avLst/>
              <a:gdLst>
                <a:gd name="T0" fmla="*/ 22 w 22"/>
                <a:gd name="T1" fmla="*/ 10 h 21"/>
                <a:gd name="T2" fmla="*/ 22 w 22"/>
                <a:gd name="T3" fmla="*/ 10 h 21"/>
                <a:gd name="T4" fmla="*/ 22 w 22"/>
                <a:gd name="T5" fmla="*/ 10 h 21"/>
                <a:gd name="T6" fmla="*/ 22 w 22"/>
                <a:gd name="T7" fmla="*/ 10 h 21"/>
                <a:gd name="T8" fmla="*/ 21 w 22"/>
                <a:gd name="T9" fmla="*/ 7 h 21"/>
                <a:gd name="T10" fmla="*/ 18 w 22"/>
                <a:gd name="T11" fmla="*/ 4 h 21"/>
                <a:gd name="T12" fmla="*/ 14 w 22"/>
                <a:gd name="T13" fmla="*/ 2 h 21"/>
                <a:gd name="T14" fmla="*/ 10 w 22"/>
                <a:gd name="T15" fmla="*/ 0 h 21"/>
                <a:gd name="T16" fmla="*/ 7 w 22"/>
                <a:gd name="T17" fmla="*/ 0 h 21"/>
                <a:gd name="T18" fmla="*/ 4 w 22"/>
                <a:gd name="T19" fmla="*/ 3 h 21"/>
                <a:gd name="T20" fmla="*/ 2 w 22"/>
                <a:gd name="T21" fmla="*/ 6 h 21"/>
                <a:gd name="T22" fmla="*/ 0 w 22"/>
                <a:gd name="T23" fmla="*/ 9 h 21"/>
                <a:gd name="T24" fmla="*/ 0 w 22"/>
                <a:gd name="T25" fmla="*/ 13 h 21"/>
                <a:gd name="T26" fmla="*/ 2 w 22"/>
                <a:gd name="T27" fmla="*/ 17 h 21"/>
                <a:gd name="T28" fmla="*/ 6 w 22"/>
                <a:gd name="T29" fmla="*/ 20 h 21"/>
                <a:gd name="T30" fmla="*/ 9 w 22"/>
                <a:gd name="T31" fmla="*/ 21 h 21"/>
                <a:gd name="T32" fmla="*/ 13 w 22"/>
                <a:gd name="T33" fmla="*/ 21 h 21"/>
                <a:gd name="T34" fmla="*/ 17 w 22"/>
                <a:gd name="T35" fmla="*/ 20 h 21"/>
                <a:gd name="T36" fmla="*/ 20 w 22"/>
                <a:gd name="T37" fmla="*/ 17 h 21"/>
                <a:gd name="T38" fmla="*/ 22 w 22"/>
                <a:gd name="T39" fmla="*/ 13 h 21"/>
                <a:gd name="T40" fmla="*/ 20 w 22"/>
                <a:gd name="T41" fmla="*/ 11 h 21"/>
                <a:gd name="T42" fmla="*/ 18 w 22"/>
                <a:gd name="T43" fmla="*/ 14 h 21"/>
                <a:gd name="T44" fmla="*/ 17 w 22"/>
                <a:gd name="T45" fmla="*/ 17 h 21"/>
                <a:gd name="T46" fmla="*/ 14 w 22"/>
                <a:gd name="T47" fmla="*/ 19 h 21"/>
                <a:gd name="T48" fmla="*/ 11 w 22"/>
                <a:gd name="T49" fmla="*/ 19 h 21"/>
                <a:gd name="T50" fmla="*/ 9 w 22"/>
                <a:gd name="T51" fmla="*/ 19 h 21"/>
                <a:gd name="T52" fmla="*/ 6 w 22"/>
                <a:gd name="T53" fmla="*/ 17 h 21"/>
                <a:gd name="T54" fmla="*/ 3 w 22"/>
                <a:gd name="T55" fmla="*/ 14 h 21"/>
                <a:gd name="T56" fmla="*/ 3 w 22"/>
                <a:gd name="T57" fmla="*/ 11 h 21"/>
                <a:gd name="T58" fmla="*/ 3 w 22"/>
                <a:gd name="T59" fmla="*/ 7 h 21"/>
                <a:gd name="T60" fmla="*/ 6 w 22"/>
                <a:gd name="T61" fmla="*/ 4 h 21"/>
                <a:gd name="T62" fmla="*/ 9 w 22"/>
                <a:gd name="T63" fmla="*/ 3 h 21"/>
                <a:gd name="T64" fmla="*/ 11 w 22"/>
                <a:gd name="T65" fmla="*/ 3 h 21"/>
                <a:gd name="T66" fmla="*/ 14 w 22"/>
                <a:gd name="T67" fmla="*/ 3 h 21"/>
                <a:gd name="T68" fmla="*/ 17 w 22"/>
                <a:gd name="T69" fmla="*/ 4 h 21"/>
                <a:gd name="T70" fmla="*/ 18 w 22"/>
                <a:gd name="T71" fmla="*/ 7 h 21"/>
                <a:gd name="T72" fmla="*/ 20 w 22"/>
                <a:gd name="T73" fmla="*/ 11 h 2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1"/>
                <a:gd name="T113" fmla="*/ 22 w 22"/>
                <a:gd name="T114" fmla="*/ 21 h 21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1">
                  <a:moveTo>
                    <a:pt x="22" y="11"/>
                  </a:moveTo>
                  <a:lnTo>
                    <a:pt x="22" y="10"/>
                  </a:lnTo>
                  <a:lnTo>
                    <a:pt x="22" y="9"/>
                  </a:lnTo>
                  <a:lnTo>
                    <a:pt x="21" y="7"/>
                  </a:lnTo>
                  <a:lnTo>
                    <a:pt x="20" y="6"/>
                  </a:lnTo>
                  <a:lnTo>
                    <a:pt x="18" y="4"/>
                  </a:lnTo>
                  <a:lnTo>
                    <a:pt x="17" y="3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2"/>
                  </a:lnTo>
                  <a:lnTo>
                    <a:pt x="4" y="3"/>
                  </a:lnTo>
                  <a:lnTo>
                    <a:pt x="3" y="4"/>
                  </a:lnTo>
                  <a:lnTo>
                    <a:pt x="2" y="6"/>
                  </a:lnTo>
                  <a:lnTo>
                    <a:pt x="2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6" y="20"/>
                  </a:lnTo>
                  <a:lnTo>
                    <a:pt x="7" y="21"/>
                  </a:lnTo>
                  <a:lnTo>
                    <a:pt x="9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20" y="17"/>
                  </a:lnTo>
                  <a:lnTo>
                    <a:pt x="21" y="16"/>
                  </a:lnTo>
                  <a:lnTo>
                    <a:pt x="22" y="13"/>
                  </a:lnTo>
                  <a:lnTo>
                    <a:pt x="22" y="11"/>
                  </a:lnTo>
                  <a:close/>
                  <a:moveTo>
                    <a:pt x="20" y="11"/>
                  </a:moveTo>
                  <a:lnTo>
                    <a:pt x="20" y="13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5" y="17"/>
                  </a:lnTo>
                  <a:lnTo>
                    <a:pt x="14" y="19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10" y="19"/>
                  </a:lnTo>
                  <a:lnTo>
                    <a:pt x="9" y="19"/>
                  </a:lnTo>
                  <a:lnTo>
                    <a:pt x="7" y="17"/>
                  </a:lnTo>
                  <a:lnTo>
                    <a:pt x="6" y="17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6" y="4"/>
                  </a:lnTo>
                  <a:lnTo>
                    <a:pt x="7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7" y="4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20" y="9"/>
                  </a:lnTo>
                  <a:lnTo>
                    <a:pt x="20" y="11"/>
                  </a:lnTo>
                  <a:close/>
                </a:path>
              </a:pathLst>
            </a:custGeom>
            <a:solidFill>
              <a:srgbClr val="F7C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25" name="Freeform 615"/>
            <p:cNvSpPr>
              <a:spLocks noEditPoints="1"/>
            </p:cNvSpPr>
            <p:nvPr/>
          </p:nvSpPr>
          <p:spPr bwMode="auto">
            <a:xfrm>
              <a:off x="4370" y="2140"/>
              <a:ext cx="19" cy="18"/>
            </a:xfrm>
            <a:custGeom>
              <a:avLst/>
              <a:gdLst>
                <a:gd name="T0" fmla="*/ 19 w 19"/>
                <a:gd name="T1" fmla="*/ 8 h 18"/>
                <a:gd name="T2" fmla="*/ 19 w 19"/>
                <a:gd name="T3" fmla="*/ 7 h 18"/>
                <a:gd name="T4" fmla="*/ 18 w 19"/>
                <a:gd name="T5" fmla="*/ 5 h 18"/>
                <a:gd name="T6" fmla="*/ 18 w 19"/>
                <a:gd name="T7" fmla="*/ 4 h 18"/>
                <a:gd name="T8" fmla="*/ 16 w 19"/>
                <a:gd name="T9" fmla="*/ 2 h 18"/>
                <a:gd name="T10" fmla="*/ 15 w 19"/>
                <a:gd name="T11" fmla="*/ 2 h 18"/>
                <a:gd name="T12" fmla="*/ 13 w 19"/>
                <a:gd name="T13" fmla="*/ 1 h 18"/>
                <a:gd name="T14" fmla="*/ 12 w 19"/>
                <a:gd name="T15" fmla="*/ 0 h 18"/>
                <a:gd name="T16" fmla="*/ 11 w 19"/>
                <a:gd name="T17" fmla="*/ 0 h 18"/>
                <a:gd name="T18" fmla="*/ 11 w 19"/>
                <a:gd name="T19" fmla="*/ 0 h 18"/>
                <a:gd name="T20" fmla="*/ 9 w 19"/>
                <a:gd name="T21" fmla="*/ 0 h 18"/>
                <a:gd name="T22" fmla="*/ 9 w 19"/>
                <a:gd name="T23" fmla="*/ 0 h 18"/>
                <a:gd name="T24" fmla="*/ 7 w 19"/>
                <a:gd name="T25" fmla="*/ 0 h 18"/>
                <a:gd name="T26" fmla="*/ 4 w 19"/>
                <a:gd name="T27" fmla="*/ 1 h 18"/>
                <a:gd name="T28" fmla="*/ 1 w 19"/>
                <a:gd name="T29" fmla="*/ 4 h 18"/>
                <a:gd name="T30" fmla="*/ 0 w 19"/>
                <a:gd name="T31" fmla="*/ 7 h 18"/>
                <a:gd name="T32" fmla="*/ 0 w 19"/>
                <a:gd name="T33" fmla="*/ 11 h 18"/>
                <a:gd name="T34" fmla="*/ 1 w 19"/>
                <a:gd name="T35" fmla="*/ 14 h 18"/>
                <a:gd name="T36" fmla="*/ 4 w 19"/>
                <a:gd name="T37" fmla="*/ 17 h 18"/>
                <a:gd name="T38" fmla="*/ 7 w 19"/>
                <a:gd name="T39" fmla="*/ 18 h 18"/>
                <a:gd name="T40" fmla="*/ 11 w 19"/>
                <a:gd name="T41" fmla="*/ 18 h 18"/>
                <a:gd name="T42" fmla="*/ 15 w 19"/>
                <a:gd name="T43" fmla="*/ 17 h 18"/>
                <a:gd name="T44" fmla="*/ 18 w 19"/>
                <a:gd name="T45" fmla="*/ 14 h 18"/>
                <a:gd name="T46" fmla="*/ 19 w 19"/>
                <a:gd name="T47" fmla="*/ 11 h 18"/>
                <a:gd name="T48" fmla="*/ 16 w 19"/>
                <a:gd name="T49" fmla="*/ 9 h 18"/>
                <a:gd name="T50" fmla="*/ 15 w 19"/>
                <a:gd name="T51" fmla="*/ 11 h 18"/>
                <a:gd name="T52" fmla="*/ 13 w 19"/>
                <a:gd name="T53" fmla="*/ 14 h 18"/>
                <a:gd name="T54" fmla="*/ 12 w 19"/>
                <a:gd name="T55" fmla="*/ 15 h 18"/>
                <a:gd name="T56" fmla="*/ 9 w 19"/>
                <a:gd name="T57" fmla="*/ 15 h 18"/>
                <a:gd name="T58" fmla="*/ 7 w 19"/>
                <a:gd name="T59" fmla="*/ 15 h 18"/>
                <a:gd name="T60" fmla="*/ 4 w 19"/>
                <a:gd name="T61" fmla="*/ 14 h 18"/>
                <a:gd name="T62" fmla="*/ 2 w 19"/>
                <a:gd name="T63" fmla="*/ 11 h 18"/>
                <a:gd name="T64" fmla="*/ 2 w 19"/>
                <a:gd name="T65" fmla="*/ 9 h 18"/>
                <a:gd name="T66" fmla="*/ 2 w 19"/>
                <a:gd name="T67" fmla="*/ 7 h 18"/>
                <a:gd name="T68" fmla="*/ 4 w 19"/>
                <a:gd name="T69" fmla="*/ 4 h 18"/>
                <a:gd name="T70" fmla="*/ 7 w 19"/>
                <a:gd name="T71" fmla="*/ 2 h 18"/>
                <a:gd name="T72" fmla="*/ 9 w 19"/>
                <a:gd name="T73" fmla="*/ 2 h 18"/>
                <a:gd name="T74" fmla="*/ 12 w 19"/>
                <a:gd name="T75" fmla="*/ 2 h 18"/>
                <a:gd name="T76" fmla="*/ 13 w 19"/>
                <a:gd name="T77" fmla="*/ 4 h 18"/>
                <a:gd name="T78" fmla="*/ 15 w 19"/>
                <a:gd name="T79" fmla="*/ 7 h 18"/>
                <a:gd name="T80" fmla="*/ 16 w 19"/>
                <a:gd name="T81" fmla="*/ 9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9"/>
                <a:gd name="T124" fmla="*/ 0 h 18"/>
                <a:gd name="T125" fmla="*/ 19 w 19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9" h="18">
                  <a:moveTo>
                    <a:pt x="19" y="9"/>
                  </a:moveTo>
                  <a:lnTo>
                    <a:pt x="19" y="8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6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1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2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1"/>
                  </a:lnTo>
                  <a:lnTo>
                    <a:pt x="1" y="12"/>
                  </a:lnTo>
                  <a:lnTo>
                    <a:pt x="1" y="14"/>
                  </a:lnTo>
                  <a:lnTo>
                    <a:pt x="2" y="15"/>
                  </a:lnTo>
                  <a:lnTo>
                    <a:pt x="4" y="17"/>
                  </a:lnTo>
                  <a:lnTo>
                    <a:pt x="5" y="18"/>
                  </a:lnTo>
                  <a:lnTo>
                    <a:pt x="7" y="18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7"/>
                  </a:lnTo>
                  <a:lnTo>
                    <a:pt x="16" y="15"/>
                  </a:lnTo>
                  <a:lnTo>
                    <a:pt x="18" y="14"/>
                  </a:lnTo>
                  <a:lnTo>
                    <a:pt x="18" y="12"/>
                  </a:lnTo>
                  <a:lnTo>
                    <a:pt x="19" y="11"/>
                  </a:lnTo>
                  <a:lnTo>
                    <a:pt x="19" y="9"/>
                  </a:lnTo>
                  <a:close/>
                  <a:moveTo>
                    <a:pt x="16" y="9"/>
                  </a:moveTo>
                  <a:lnTo>
                    <a:pt x="16" y="11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2" y="15"/>
                  </a:lnTo>
                  <a:lnTo>
                    <a:pt x="11" y="15"/>
                  </a:lnTo>
                  <a:lnTo>
                    <a:pt x="9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5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2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4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6" y="8"/>
                  </a:lnTo>
                  <a:lnTo>
                    <a:pt x="16" y="9"/>
                  </a:lnTo>
                  <a:close/>
                </a:path>
              </a:pathLst>
            </a:custGeom>
            <a:solidFill>
              <a:srgbClr val="F8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26" name="Freeform 616"/>
            <p:cNvSpPr>
              <a:spLocks noEditPoints="1"/>
            </p:cNvSpPr>
            <p:nvPr/>
          </p:nvSpPr>
          <p:spPr bwMode="auto">
            <a:xfrm>
              <a:off x="4371" y="2141"/>
              <a:ext cx="17" cy="16"/>
            </a:xfrm>
            <a:custGeom>
              <a:avLst/>
              <a:gdLst>
                <a:gd name="T0" fmla="*/ 17 w 17"/>
                <a:gd name="T1" fmla="*/ 6 h 16"/>
                <a:gd name="T2" fmla="*/ 15 w 17"/>
                <a:gd name="T3" fmla="*/ 3 h 16"/>
                <a:gd name="T4" fmla="*/ 12 w 17"/>
                <a:gd name="T5" fmla="*/ 1 h 16"/>
                <a:gd name="T6" fmla="*/ 10 w 17"/>
                <a:gd name="T7" fmla="*/ 0 h 16"/>
                <a:gd name="T8" fmla="*/ 7 w 17"/>
                <a:gd name="T9" fmla="*/ 0 h 16"/>
                <a:gd name="T10" fmla="*/ 4 w 17"/>
                <a:gd name="T11" fmla="*/ 1 h 16"/>
                <a:gd name="T12" fmla="*/ 1 w 17"/>
                <a:gd name="T13" fmla="*/ 3 h 16"/>
                <a:gd name="T14" fmla="*/ 0 w 17"/>
                <a:gd name="T15" fmla="*/ 6 h 16"/>
                <a:gd name="T16" fmla="*/ 0 w 17"/>
                <a:gd name="T17" fmla="*/ 10 h 16"/>
                <a:gd name="T18" fmla="*/ 1 w 17"/>
                <a:gd name="T19" fmla="*/ 13 h 16"/>
                <a:gd name="T20" fmla="*/ 4 w 17"/>
                <a:gd name="T21" fmla="*/ 14 h 16"/>
                <a:gd name="T22" fmla="*/ 7 w 17"/>
                <a:gd name="T23" fmla="*/ 16 h 16"/>
                <a:gd name="T24" fmla="*/ 10 w 17"/>
                <a:gd name="T25" fmla="*/ 16 h 16"/>
                <a:gd name="T26" fmla="*/ 12 w 17"/>
                <a:gd name="T27" fmla="*/ 14 h 16"/>
                <a:gd name="T28" fmla="*/ 15 w 17"/>
                <a:gd name="T29" fmla="*/ 13 h 16"/>
                <a:gd name="T30" fmla="*/ 17 w 17"/>
                <a:gd name="T31" fmla="*/ 10 h 16"/>
                <a:gd name="T32" fmla="*/ 14 w 17"/>
                <a:gd name="T33" fmla="*/ 8 h 16"/>
                <a:gd name="T34" fmla="*/ 12 w 17"/>
                <a:gd name="T35" fmla="*/ 10 h 16"/>
                <a:gd name="T36" fmla="*/ 12 w 17"/>
                <a:gd name="T37" fmla="*/ 11 h 16"/>
                <a:gd name="T38" fmla="*/ 10 w 17"/>
                <a:gd name="T39" fmla="*/ 13 h 16"/>
                <a:gd name="T40" fmla="*/ 8 w 17"/>
                <a:gd name="T41" fmla="*/ 13 h 16"/>
                <a:gd name="T42" fmla="*/ 6 w 17"/>
                <a:gd name="T43" fmla="*/ 13 h 16"/>
                <a:gd name="T44" fmla="*/ 4 w 17"/>
                <a:gd name="T45" fmla="*/ 11 h 16"/>
                <a:gd name="T46" fmla="*/ 3 w 17"/>
                <a:gd name="T47" fmla="*/ 10 h 16"/>
                <a:gd name="T48" fmla="*/ 3 w 17"/>
                <a:gd name="T49" fmla="*/ 8 h 16"/>
                <a:gd name="T50" fmla="*/ 3 w 17"/>
                <a:gd name="T51" fmla="*/ 6 h 16"/>
                <a:gd name="T52" fmla="*/ 4 w 17"/>
                <a:gd name="T53" fmla="*/ 4 h 16"/>
                <a:gd name="T54" fmla="*/ 6 w 17"/>
                <a:gd name="T55" fmla="*/ 3 h 16"/>
                <a:gd name="T56" fmla="*/ 8 w 17"/>
                <a:gd name="T57" fmla="*/ 3 h 16"/>
                <a:gd name="T58" fmla="*/ 10 w 17"/>
                <a:gd name="T59" fmla="*/ 3 h 16"/>
                <a:gd name="T60" fmla="*/ 12 w 17"/>
                <a:gd name="T61" fmla="*/ 4 h 16"/>
                <a:gd name="T62" fmla="*/ 12 w 17"/>
                <a:gd name="T63" fmla="*/ 6 h 16"/>
                <a:gd name="T64" fmla="*/ 14 w 17"/>
                <a:gd name="T65" fmla="*/ 8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"/>
                <a:gd name="T100" fmla="*/ 0 h 16"/>
                <a:gd name="T101" fmla="*/ 17 w 17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" h="16">
                  <a:moveTo>
                    <a:pt x="17" y="8"/>
                  </a:moveTo>
                  <a:lnTo>
                    <a:pt x="17" y="6"/>
                  </a:lnTo>
                  <a:lnTo>
                    <a:pt x="15" y="4"/>
                  </a:lnTo>
                  <a:lnTo>
                    <a:pt x="15" y="3"/>
                  </a:lnTo>
                  <a:lnTo>
                    <a:pt x="14" y="1"/>
                  </a:lnTo>
                  <a:lnTo>
                    <a:pt x="12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3" y="14"/>
                  </a:lnTo>
                  <a:lnTo>
                    <a:pt x="4" y="14"/>
                  </a:lnTo>
                  <a:lnTo>
                    <a:pt x="6" y="16"/>
                  </a:lnTo>
                  <a:lnTo>
                    <a:pt x="7" y="16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1" y="16"/>
                  </a:lnTo>
                  <a:lnTo>
                    <a:pt x="12" y="14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7" y="10"/>
                  </a:lnTo>
                  <a:lnTo>
                    <a:pt x="17" y="8"/>
                  </a:lnTo>
                  <a:close/>
                  <a:moveTo>
                    <a:pt x="14" y="8"/>
                  </a:moveTo>
                  <a:lnTo>
                    <a:pt x="14" y="8"/>
                  </a:lnTo>
                  <a:lnTo>
                    <a:pt x="12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4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4"/>
                  </a:lnTo>
                  <a:lnTo>
                    <a:pt x="12" y="6"/>
                  </a:lnTo>
                  <a:lnTo>
                    <a:pt x="14" y="7"/>
                  </a:lnTo>
                  <a:lnTo>
                    <a:pt x="14" y="8"/>
                  </a:lnTo>
                  <a:close/>
                </a:path>
              </a:pathLst>
            </a:custGeom>
            <a:solidFill>
              <a:srgbClr val="F9D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27" name="Freeform 617"/>
            <p:cNvSpPr>
              <a:spLocks noEditPoints="1"/>
            </p:cNvSpPr>
            <p:nvPr/>
          </p:nvSpPr>
          <p:spPr bwMode="auto">
            <a:xfrm>
              <a:off x="4372" y="2142"/>
              <a:ext cx="14" cy="13"/>
            </a:xfrm>
            <a:custGeom>
              <a:avLst/>
              <a:gdLst>
                <a:gd name="T0" fmla="*/ 14 w 14"/>
                <a:gd name="T1" fmla="*/ 6 h 13"/>
                <a:gd name="T2" fmla="*/ 13 w 14"/>
                <a:gd name="T3" fmla="*/ 3 h 13"/>
                <a:gd name="T4" fmla="*/ 11 w 14"/>
                <a:gd name="T5" fmla="*/ 2 h 13"/>
                <a:gd name="T6" fmla="*/ 9 w 14"/>
                <a:gd name="T7" fmla="*/ 0 h 13"/>
                <a:gd name="T8" fmla="*/ 6 w 14"/>
                <a:gd name="T9" fmla="*/ 0 h 13"/>
                <a:gd name="T10" fmla="*/ 3 w 14"/>
                <a:gd name="T11" fmla="*/ 2 h 13"/>
                <a:gd name="T12" fmla="*/ 2 w 14"/>
                <a:gd name="T13" fmla="*/ 3 h 13"/>
                <a:gd name="T14" fmla="*/ 0 w 14"/>
                <a:gd name="T15" fmla="*/ 6 h 13"/>
                <a:gd name="T16" fmla="*/ 0 w 14"/>
                <a:gd name="T17" fmla="*/ 9 h 13"/>
                <a:gd name="T18" fmla="*/ 2 w 14"/>
                <a:gd name="T19" fmla="*/ 10 h 13"/>
                <a:gd name="T20" fmla="*/ 3 w 14"/>
                <a:gd name="T21" fmla="*/ 13 h 13"/>
                <a:gd name="T22" fmla="*/ 6 w 14"/>
                <a:gd name="T23" fmla="*/ 13 h 13"/>
                <a:gd name="T24" fmla="*/ 9 w 14"/>
                <a:gd name="T25" fmla="*/ 13 h 13"/>
                <a:gd name="T26" fmla="*/ 11 w 14"/>
                <a:gd name="T27" fmla="*/ 13 h 13"/>
                <a:gd name="T28" fmla="*/ 13 w 14"/>
                <a:gd name="T29" fmla="*/ 10 h 13"/>
                <a:gd name="T30" fmla="*/ 14 w 14"/>
                <a:gd name="T31" fmla="*/ 9 h 13"/>
                <a:gd name="T32" fmla="*/ 11 w 14"/>
                <a:gd name="T33" fmla="*/ 7 h 13"/>
                <a:gd name="T34" fmla="*/ 11 w 14"/>
                <a:gd name="T35" fmla="*/ 9 h 13"/>
                <a:gd name="T36" fmla="*/ 10 w 14"/>
                <a:gd name="T37" fmla="*/ 10 h 13"/>
                <a:gd name="T38" fmla="*/ 9 w 14"/>
                <a:gd name="T39" fmla="*/ 10 h 13"/>
                <a:gd name="T40" fmla="*/ 7 w 14"/>
                <a:gd name="T41" fmla="*/ 12 h 13"/>
                <a:gd name="T42" fmla="*/ 6 w 14"/>
                <a:gd name="T43" fmla="*/ 10 h 13"/>
                <a:gd name="T44" fmla="*/ 5 w 14"/>
                <a:gd name="T45" fmla="*/ 10 h 13"/>
                <a:gd name="T46" fmla="*/ 3 w 14"/>
                <a:gd name="T47" fmla="*/ 9 h 13"/>
                <a:gd name="T48" fmla="*/ 3 w 14"/>
                <a:gd name="T49" fmla="*/ 7 h 13"/>
                <a:gd name="T50" fmla="*/ 3 w 14"/>
                <a:gd name="T51" fmla="*/ 5 h 13"/>
                <a:gd name="T52" fmla="*/ 5 w 14"/>
                <a:gd name="T53" fmla="*/ 5 h 13"/>
                <a:gd name="T54" fmla="*/ 6 w 14"/>
                <a:gd name="T55" fmla="*/ 3 h 13"/>
                <a:gd name="T56" fmla="*/ 7 w 14"/>
                <a:gd name="T57" fmla="*/ 3 h 13"/>
                <a:gd name="T58" fmla="*/ 9 w 14"/>
                <a:gd name="T59" fmla="*/ 3 h 13"/>
                <a:gd name="T60" fmla="*/ 10 w 14"/>
                <a:gd name="T61" fmla="*/ 5 h 13"/>
                <a:gd name="T62" fmla="*/ 11 w 14"/>
                <a:gd name="T63" fmla="*/ 5 h 13"/>
                <a:gd name="T64" fmla="*/ 11 w 14"/>
                <a:gd name="T65" fmla="*/ 7 h 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13"/>
                <a:gd name="T101" fmla="*/ 14 w 14"/>
                <a:gd name="T102" fmla="*/ 13 h 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13">
                  <a:moveTo>
                    <a:pt x="14" y="7"/>
                  </a:moveTo>
                  <a:lnTo>
                    <a:pt x="14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2" y="10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6" y="13"/>
                  </a:lnTo>
                  <a:lnTo>
                    <a:pt x="7" y="13"/>
                  </a:lnTo>
                  <a:lnTo>
                    <a:pt x="9" y="13"/>
                  </a:lnTo>
                  <a:lnTo>
                    <a:pt x="10" y="13"/>
                  </a:lnTo>
                  <a:lnTo>
                    <a:pt x="11" y="13"/>
                  </a:lnTo>
                  <a:lnTo>
                    <a:pt x="11" y="12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9"/>
                  </a:lnTo>
                  <a:lnTo>
                    <a:pt x="14" y="7"/>
                  </a:lnTo>
                  <a:close/>
                  <a:moveTo>
                    <a:pt x="11" y="7"/>
                  </a:moveTo>
                  <a:lnTo>
                    <a:pt x="11" y="7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9" y="10"/>
                  </a:lnTo>
                  <a:lnTo>
                    <a:pt x="7" y="10"/>
                  </a:lnTo>
                  <a:lnTo>
                    <a:pt x="7" y="12"/>
                  </a:lnTo>
                  <a:lnTo>
                    <a:pt x="6" y="10"/>
                  </a:lnTo>
                  <a:lnTo>
                    <a:pt x="5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1" y="5"/>
                  </a:lnTo>
                  <a:lnTo>
                    <a:pt x="11" y="6"/>
                  </a:lnTo>
                  <a:lnTo>
                    <a:pt x="11" y="7"/>
                  </a:lnTo>
                  <a:close/>
                </a:path>
              </a:pathLst>
            </a:custGeom>
            <a:solidFill>
              <a:srgbClr val="FA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28" name="Freeform 618"/>
            <p:cNvSpPr>
              <a:spLocks noEditPoints="1"/>
            </p:cNvSpPr>
            <p:nvPr/>
          </p:nvSpPr>
          <p:spPr bwMode="auto">
            <a:xfrm>
              <a:off x="4374" y="2144"/>
              <a:ext cx="11" cy="10"/>
            </a:xfrm>
            <a:custGeom>
              <a:avLst/>
              <a:gdLst>
                <a:gd name="T0" fmla="*/ 11 w 11"/>
                <a:gd name="T1" fmla="*/ 4 h 10"/>
                <a:gd name="T2" fmla="*/ 9 w 11"/>
                <a:gd name="T3" fmla="*/ 1 h 10"/>
                <a:gd name="T4" fmla="*/ 8 w 11"/>
                <a:gd name="T5" fmla="*/ 0 h 10"/>
                <a:gd name="T6" fmla="*/ 7 w 11"/>
                <a:gd name="T7" fmla="*/ 0 h 10"/>
                <a:gd name="T8" fmla="*/ 4 w 11"/>
                <a:gd name="T9" fmla="*/ 0 h 10"/>
                <a:gd name="T10" fmla="*/ 3 w 11"/>
                <a:gd name="T11" fmla="*/ 0 h 10"/>
                <a:gd name="T12" fmla="*/ 1 w 11"/>
                <a:gd name="T13" fmla="*/ 1 h 10"/>
                <a:gd name="T14" fmla="*/ 0 w 11"/>
                <a:gd name="T15" fmla="*/ 4 h 10"/>
                <a:gd name="T16" fmla="*/ 0 w 11"/>
                <a:gd name="T17" fmla="*/ 5 h 10"/>
                <a:gd name="T18" fmla="*/ 1 w 11"/>
                <a:gd name="T19" fmla="*/ 8 h 10"/>
                <a:gd name="T20" fmla="*/ 3 w 11"/>
                <a:gd name="T21" fmla="*/ 10 h 10"/>
                <a:gd name="T22" fmla="*/ 4 w 11"/>
                <a:gd name="T23" fmla="*/ 10 h 10"/>
                <a:gd name="T24" fmla="*/ 7 w 11"/>
                <a:gd name="T25" fmla="*/ 10 h 10"/>
                <a:gd name="T26" fmla="*/ 8 w 11"/>
                <a:gd name="T27" fmla="*/ 10 h 10"/>
                <a:gd name="T28" fmla="*/ 9 w 11"/>
                <a:gd name="T29" fmla="*/ 8 h 10"/>
                <a:gd name="T30" fmla="*/ 11 w 11"/>
                <a:gd name="T31" fmla="*/ 5 h 10"/>
                <a:gd name="T32" fmla="*/ 8 w 11"/>
                <a:gd name="T33" fmla="*/ 5 h 10"/>
                <a:gd name="T34" fmla="*/ 8 w 11"/>
                <a:gd name="T35" fmla="*/ 5 h 10"/>
                <a:gd name="T36" fmla="*/ 7 w 11"/>
                <a:gd name="T37" fmla="*/ 7 h 10"/>
                <a:gd name="T38" fmla="*/ 7 w 11"/>
                <a:gd name="T39" fmla="*/ 7 h 10"/>
                <a:gd name="T40" fmla="*/ 5 w 11"/>
                <a:gd name="T41" fmla="*/ 8 h 10"/>
                <a:gd name="T42" fmla="*/ 4 w 11"/>
                <a:gd name="T43" fmla="*/ 7 h 10"/>
                <a:gd name="T44" fmla="*/ 3 w 11"/>
                <a:gd name="T45" fmla="*/ 7 h 10"/>
                <a:gd name="T46" fmla="*/ 3 w 11"/>
                <a:gd name="T47" fmla="*/ 5 h 10"/>
                <a:gd name="T48" fmla="*/ 3 w 11"/>
                <a:gd name="T49" fmla="*/ 5 h 10"/>
                <a:gd name="T50" fmla="*/ 3 w 11"/>
                <a:gd name="T51" fmla="*/ 4 h 10"/>
                <a:gd name="T52" fmla="*/ 3 w 11"/>
                <a:gd name="T53" fmla="*/ 3 h 10"/>
                <a:gd name="T54" fmla="*/ 4 w 11"/>
                <a:gd name="T55" fmla="*/ 3 h 10"/>
                <a:gd name="T56" fmla="*/ 5 w 11"/>
                <a:gd name="T57" fmla="*/ 3 h 10"/>
                <a:gd name="T58" fmla="*/ 7 w 11"/>
                <a:gd name="T59" fmla="*/ 3 h 10"/>
                <a:gd name="T60" fmla="*/ 7 w 11"/>
                <a:gd name="T61" fmla="*/ 3 h 10"/>
                <a:gd name="T62" fmla="*/ 8 w 11"/>
                <a:gd name="T63" fmla="*/ 4 h 10"/>
                <a:gd name="T64" fmla="*/ 8 w 11"/>
                <a:gd name="T65" fmla="*/ 5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10"/>
                <a:gd name="T101" fmla="*/ 11 w 11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10">
                  <a:moveTo>
                    <a:pt x="11" y="5"/>
                  </a:moveTo>
                  <a:lnTo>
                    <a:pt x="11" y="4"/>
                  </a:lnTo>
                  <a:lnTo>
                    <a:pt x="9" y="3"/>
                  </a:lnTo>
                  <a:lnTo>
                    <a:pt x="9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1" y="8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5" y="10"/>
                  </a:lnTo>
                  <a:lnTo>
                    <a:pt x="7" y="10"/>
                  </a:lnTo>
                  <a:lnTo>
                    <a:pt x="8" y="10"/>
                  </a:lnTo>
                  <a:lnTo>
                    <a:pt x="9" y="8"/>
                  </a:lnTo>
                  <a:lnTo>
                    <a:pt x="9" y="7"/>
                  </a:lnTo>
                  <a:lnTo>
                    <a:pt x="11" y="5"/>
                  </a:lnTo>
                  <a:close/>
                  <a:moveTo>
                    <a:pt x="8" y="5"/>
                  </a:moveTo>
                  <a:lnTo>
                    <a:pt x="8" y="5"/>
                  </a:lnTo>
                  <a:lnTo>
                    <a:pt x="7" y="7"/>
                  </a:lnTo>
                  <a:lnTo>
                    <a:pt x="5" y="7"/>
                  </a:lnTo>
                  <a:lnTo>
                    <a:pt x="5" y="8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4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CE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29" name="Freeform 619"/>
            <p:cNvSpPr>
              <a:spLocks/>
            </p:cNvSpPr>
            <p:nvPr/>
          </p:nvSpPr>
          <p:spPr bwMode="auto">
            <a:xfrm>
              <a:off x="4375" y="2145"/>
              <a:ext cx="8" cy="9"/>
            </a:xfrm>
            <a:custGeom>
              <a:avLst/>
              <a:gdLst>
                <a:gd name="T0" fmla="*/ 8 w 8"/>
                <a:gd name="T1" fmla="*/ 4 h 9"/>
                <a:gd name="T2" fmla="*/ 8 w 8"/>
                <a:gd name="T3" fmla="*/ 3 h 9"/>
                <a:gd name="T4" fmla="*/ 8 w 8"/>
                <a:gd name="T5" fmla="*/ 2 h 9"/>
                <a:gd name="T6" fmla="*/ 7 w 8"/>
                <a:gd name="T7" fmla="*/ 2 h 9"/>
                <a:gd name="T8" fmla="*/ 7 w 8"/>
                <a:gd name="T9" fmla="*/ 2 h 9"/>
                <a:gd name="T10" fmla="*/ 7 w 8"/>
                <a:gd name="T11" fmla="*/ 0 h 9"/>
                <a:gd name="T12" fmla="*/ 6 w 8"/>
                <a:gd name="T13" fmla="*/ 0 h 9"/>
                <a:gd name="T14" fmla="*/ 4 w 8"/>
                <a:gd name="T15" fmla="*/ 0 h 9"/>
                <a:gd name="T16" fmla="*/ 4 w 8"/>
                <a:gd name="T17" fmla="*/ 0 h 9"/>
                <a:gd name="T18" fmla="*/ 3 w 8"/>
                <a:gd name="T19" fmla="*/ 0 h 9"/>
                <a:gd name="T20" fmla="*/ 3 w 8"/>
                <a:gd name="T21" fmla="*/ 0 h 9"/>
                <a:gd name="T22" fmla="*/ 2 w 8"/>
                <a:gd name="T23" fmla="*/ 0 h 9"/>
                <a:gd name="T24" fmla="*/ 2 w 8"/>
                <a:gd name="T25" fmla="*/ 2 h 9"/>
                <a:gd name="T26" fmla="*/ 0 w 8"/>
                <a:gd name="T27" fmla="*/ 2 h 9"/>
                <a:gd name="T28" fmla="*/ 0 w 8"/>
                <a:gd name="T29" fmla="*/ 2 h 9"/>
                <a:gd name="T30" fmla="*/ 0 w 8"/>
                <a:gd name="T31" fmla="*/ 3 h 9"/>
                <a:gd name="T32" fmla="*/ 0 w 8"/>
                <a:gd name="T33" fmla="*/ 4 h 9"/>
                <a:gd name="T34" fmla="*/ 0 w 8"/>
                <a:gd name="T35" fmla="*/ 4 h 9"/>
                <a:gd name="T36" fmla="*/ 0 w 8"/>
                <a:gd name="T37" fmla="*/ 6 h 9"/>
                <a:gd name="T38" fmla="*/ 0 w 8"/>
                <a:gd name="T39" fmla="*/ 6 h 9"/>
                <a:gd name="T40" fmla="*/ 2 w 8"/>
                <a:gd name="T41" fmla="*/ 7 h 9"/>
                <a:gd name="T42" fmla="*/ 2 w 8"/>
                <a:gd name="T43" fmla="*/ 7 h 9"/>
                <a:gd name="T44" fmla="*/ 3 w 8"/>
                <a:gd name="T45" fmla="*/ 7 h 9"/>
                <a:gd name="T46" fmla="*/ 3 w 8"/>
                <a:gd name="T47" fmla="*/ 7 h 9"/>
                <a:gd name="T48" fmla="*/ 4 w 8"/>
                <a:gd name="T49" fmla="*/ 9 h 9"/>
                <a:gd name="T50" fmla="*/ 4 w 8"/>
                <a:gd name="T51" fmla="*/ 7 h 9"/>
                <a:gd name="T52" fmla="*/ 6 w 8"/>
                <a:gd name="T53" fmla="*/ 7 h 9"/>
                <a:gd name="T54" fmla="*/ 7 w 8"/>
                <a:gd name="T55" fmla="*/ 7 h 9"/>
                <a:gd name="T56" fmla="*/ 7 w 8"/>
                <a:gd name="T57" fmla="*/ 7 h 9"/>
                <a:gd name="T58" fmla="*/ 7 w 8"/>
                <a:gd name="T59" fmla="*/ 6 h 9"/>
                <a:gd name="T60" fmla="*/ 8 w 8"/>
                <a:gd name="T61" fmla="*/ 6 h 9"/>
                <a:gd name="T62" fmla="*/ 8 w 8"/>
                <a:gd name="T63" fmla="*/ 4 h 9"/>
                <a:gd name="T64" fmla="*/ 8 w 8"/>
                <a:gd name="T65" fmla="*/ 4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"/>
                <a:gd name="T100" fmla="*/ 0 h 9"/>
                <a:gd name="T101" fmla="*/ 8 w 8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" h="9">
                  <a:moveTo>
                    <a:pt x="8" y="4"/>
                  </a:moveTo>
                  <a:lnTo>
                    <a:pt x="8" y="3"/>
                  </a:lnTo>
                  <a:lnTo>
                    <a:pt x="8" y="2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2" y="7"/>
                  </a:lnTo>
                  <a:lnTo>
                    <a:pt x="3" y="7"/>
                  </a:lnTo>
                  <a:lnTo>
                    <a:pt x="4" y="9"/>
                  </a:lnTo>
                  <a:lnTo>
                    <a:pt x="4" y="7"/>
                  </a:lnTo>
                  <a:lnTo>
                    <a:pt x="6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4"/>
                  </a:lnTo>
                  <a:close/>
                </a:path>
              </a:pathLst>
            </a:custGeom>
            <a:solidFill>
              <a:srgbClr val="FD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0" name="Freeform 620"/>
            <p:cNvSpPr>
              <a:spLocks/>
            </p:cNvSpPr>
            <p:nvPr/>
          </p:nvSpPr>
          <p:spPr bwMode="auto">
            <a:xfrm>
              <a:off x="4377" y="2147"/>
              <a:ext cx="5" cy="5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1 h 5"/>
                <a:gd name="T4" fmla="*/ 5 w 5"/>
                <a:gd name="T5" fmla="*/ 1 h 5"/>
                <a:gd name="T6" fmla="*/ 4 w 5"/>
                <a:gd name="T7" fmla="*/ 0 h 5"/>
                <a:gd name="T8" fmla="*/ 4 w 5"/>
                <a:gd name="T9" fmla="*/ 0 h 5"/>
                <a:gd name="T10" fmla="*/ 4 w 5"/>
                <a:gd name="T11" fmla="*/ 0 h 5"/>
                <a:gd name="T12" fmla="*/ 4 w 5"/>
                <a:gd name="T13" fmla="*/ 0 h 5"/>
                <a:gd name="T14" fmla="*/ 2 w 5"/>
                <a:gd name="T15" fmla="*/ 0 h 5"/>
                <a:gd name="T16" fmla="*/ 2 w 5"/>
                <a:gd name="T17" fmla="*/ 0 h 5"/>
                <a:gd name="T18" fmla="*/ 1 w 5"/>
                <a:gd name="T19" fmla="*/ 0 h 5"/>
                <a:gd name="T20" fmla="*/ 1 w 5"/>
                <a:gd name="T21" fmla="*/ 0 h 5"/>
                <a:gd name="T22" fmla="*/ 1 w 5"/>
                <a:gd name="T23" fmla="*/ 0 h 5"/>
                <a:gd name="T24" fmla="*/ 0 w 5"/>
                <a:gd name="T25" fmla="*/ 0 h 5"/>
                <a:gd name="T26" fmla="*/ 0 w 5"/>
                <a:gd name="T27" fmla="*/ 0 h 5"/>
                <a:gd name="T28" fmla="*/ 0 w 5"/>
                <a:gd name="T29" fmla="*/ 1 h 5"/>
                <a:gd name="T30" fmla="*/ 0 w 5"/>
                <a:gd name="T31" fmla="*/ 1 h 5"/>
                <a:gd name="T32" fmla="*/ 0 w 5"/>
                <a:gd name="T33" fmla="*/ 2 h 5"/>
                <a:gd name="T34" fmla="*/ 0 w 5"/>
                <a:gd name="T35" fmla="*/ 2 h 5"/>
                <a:gd name="T36" fmla="*/ 0 w 5"/>
                <a:gd name="T37" fmla="*/ 2 h 5"/>
                <a:gd name="T38" fmla="*/ 0 w 5"/>
                <a:gd name="T39" fmla="*/ 4 h 5"/>
                <a:gd name="T40" fmla="*/ 0 w 5"/>
                <a:gd name="T41" fmla="*/ 4 h 5"/>
                <a:gd name="T42" fmla="*/ 1 w 5"/>
                <a:gd name="T43" fmla="*/ 4 h 5"/>
                <a:gd name="T44" fmla="*/ 1 w 5"/>
                <a:gd name="T45" fmla="*/ 4 h 5"/>
                <a:gd name="T46" fmla="*/ 1 w 5"/>
                <a:gd name="T47" fmla="*/ 4 h 5"/>
                <a:gd name="T48" fmla="*/ 2 w 5"/>
                <a:gd name="T49" fmla="*/ 5 h 5"/>
                <a:gd name="T50" fmla="*/ 2 w 5"/>
                <a:gd name="T51" fmla="*/ 4 h 5"/>
                <a:gd name="T52" fmla="*/ 4 w 5"/>
                <a:gd name="T53" fmla="*/ 4 h 5"/>
                <a:gd name="T54" fmla="*/ 4 w 5"/>
                <a:gd name="T55" fmla="*/ 4 h 5"/>
                <a:gd name="T56" fmla="*/ 4 w 5"/>
                <a:gd name="T57" fmla="*/ 4 h 5"/>
                <a:gd name="T58" fmla="*/ 4 w 5"/>
                <a:gd name="T59" fmla="*/ 4 h 5"/>
                <a:gd name="T60" fmla="*/ 5 w 5"/>
                <a:gd name="T61" fmla="*/ 2 h 5"/>
                <a:gd name="T62" fmla="*/ 5 w 5"/>
                <a:gd name="T63" fmla="*/ 2 h 5"/>
                <a:gd name="T64" fmla="*/ 5 w 5"/>
                <a:gd name="T65" fmla="*/ 2 h 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5"/>
                <a:gd name="T100" fmla="*/ 0 h 5"/>
                <a:gd name="T101" fmla="*/ 5 w 5"/>
                <a:gd name="T102" fmla="*/ 5 h 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5" h="5">
                  <a:moveTo>
                    <a:pt x="5" y="2"/>
                  </a:moveTo>
                  <a:lnTo>
                    <a:pt x="5" y="1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1" y="4"/>
                  </a:lnTo>
                  <a:lnTo>
                    <a:pt x="2" y="5"/>
                  </a:lnTo>
                  <a:lnTo>
                    <a:pt x="2" y="4"/>
                  </a:lnTo>
                  <a:lnTo>
                    <a:pt x="4" y="4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FE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1" name="Freeform 621"/>
            <p:cNvSpPr>
              <a:spLocks/>
            </p:cNvSpPr>
            <p:nvPr/>
          </p:nvSpPr>
          <p:spPr bwMode="auto">
            <a:xfrm>
              <a:off x="4378" y="2148"/>
              <a:ext cx="3" cy="3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0 h 3"/>
                <a:gd name="T4" fmla="*/ 3 w 3"/>
                <a:gd name="T5" fmla="*/ 0 h 3"/>
                <a:gd name="T6" fmla="*/ 3 w 3"/>
                <a:gd name="T7" fmla="*/ 0 h 3"/>
                <a:gd name="T8" fmla="*/ 3 w 3"/>
                <a:gd name="T9" fmla="*/ 0 h 3"/>
                <a:gd name="T10" fmla="*/ 1 w 3"/>
                <a:gd name="T11" fmla="*/ 0 h 3"/>
                <a:gd name="T12" fmla="*/ 1 w 3"/>
                <a:gd name="T13" fmla="*/ 0 h 3"/>
                <a:gd name="T14" fmla="*/ 1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0 h 3"/>
                <a:gd name="T22" fmla="*/ 0 w 3"/>
                <a:gd name="T23" fmla="*/ 0 h 3"/>
                <a:gd name="T24" fmla="*/ 0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1 h 3"/>
                <a:gd name="T34" fmla="*/ 0 w 3"/>
                <a:gd name="T35" fmla="*/ 1 h 3"/>
                <a:gd name="T36" fmla="*/ 0 w 3"/>
                <a:gd name="T37" fmla="*/ 1 h 3"/>
                <a:gd name="T38" fmla="*/ 0 w 3"/>
                <a:gd name="T39" fmla="*/ 1 h 3"/>
                <a:gd name="T40" fmla="*/ 0 w 3"/>
                <a:gd name="T41" fmla="*/ 1 h 3"/>
                <a:gd name="T42" fmla="*/ 0 w 3"/>
                <a:gd name="T43" fmla="*/ 1 h 3"/>
                <a:gd name="T44" fmla="*/ 0 w 3"/>
                <a:gd name="T45" fmla="*/ 1 h 3"/>
                <a:gd name="T46" fmla="*/ 1 w 3"/>
                <a:gd name="T47" fmla="*/ 3 h 3"/>
                <a:gd name="T48" fmla="*/ 1 w 3"/>
                <a:gd name="T49" fmla="*/ 3 h 3"/>
                <a:gd name="T50" fmla="*/ 1 w 3"/>
                <a:gd name="T51" fmla="*/ 3 h 3"/>
                <a:gd name="T52" fmla="*/ 1 w 3"/>
                <a:gd name="T53" fmla="*/ 1 h 3"/>
                <a:gd name="T54" fmla="*/ 1 w 3"/>
                <a:gd name="T55" fmla="*/ 1 h 3"/>
                <a:gd name="T56" fmla="*/ 3 w 3"/>
                <a:gd name="T57" fmla="*/ 1 h 3"/>
                <a:gd name="T58" fmla="*/ 3 w 3"/>
                <a:gd name="T59" fmla="*/ 1 h 3"/>
                <a:gd name="T60" fmla="*/ 3 w 3"/>
                <a:gd name="T61" fmla="*/ 1 h 3"/>
                <a:gd name="T62" fmla="*/ 3 w 3"/>
                <a:gd name="T63" fmla="*/ 1 h 3"/>
                <a:gd name="T64" fmla="*/ 3 w 3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"/>
                <a:gd name="T100" fmla="*/ 0 h 3"/>
                <a:gd name="T101" fmla="*/ 3 w 3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" h="3">
                  <a:moveTo>
                    <a:pt x="3" y="1"/>
                  </a:move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2" name="Freeform 622"/>
            <p:cNvSpPr>
              <a:spLocks/>
            </p:cNvSpPr>
            <p:nvPr/>
          </p:nvSpPr>
          <p:spPr bwMode="auto">
            <a:xfrm>
              <a:off x="4336" y="2306"/>
              <a:ext cx="13" cy="10"/>
            </a:xfrm>
            <a:custGeom>
              <a:avLst/>
              <a:gdLst>
                <a:gd name="T0" fmla="*/ 13 w 13"/>
                <a:gd name="T1" fmla="*/ 10 h 10"/>
                <a:gd name="T2" fmla="*/ 11 w 13"/>
                <a:gd name="T3" fmla="*/ 8 h 10"/>
                <a:gd name="T4" fmla="*/ 9 w 13"/>
                <a:gd name="T5" fmla="*/ 8 h 10"/>
                <a:gd name="T6" fmla="*/ 7 w 13"/>
                <a:gd name="T7" fmla="*/ 7 h 10"/>
                <a:gd name="T8" fmla="*/ 6 w 13"/>
                <a:gd name="T9" fmla="*/ 7 h 10"/>
                <a:gd name="T10" fmla="*/ 3 w 13"/>
                <a:gd name="T11" fmla="*/ 5 h 10"/>
                <a:gd name="T12" fmla="*/ 2 w 13"/>
                <a:gd name="T13" fmla="*/ 4 h 10"/>
                <a:gd name="T14" fmla="*/ 0 w 13"/>
                <a:gd name="T15" fmla="*/ 2 h 10"/>
                <a:gd name="T16" fmla="*/ 0 w 13"/>
                <a:gd name="T17" fmla="*/ 0 h 10"/>
                <a:gd name="T18" fmla="*/ 0 w 13"/>
                <a:gd name="T19" fmla="*/ 1 h 10"/>
                <a:gd name="T20" fmla="*/ 3 w 13"/>
                <a:gd name="T21" fmla="*/ 2 h 10"/>
                <a:gd name="T22" fmla="*/ 4 w 13"/>
                <a:gd name="T23" fmla="*/ 4 h 10"/>
                <a:gd name="T24" fmla="*/ 6 w 13"/>
                <a:gd name="T25" fmla="*/ 5 h 10"/>
                <a:gd name="T26" fmla="*/ 7 w 13"/>
                <a:gd name="T27" fmla="*/ 7 h 10"/>
                <a:gd name="T28" fmla="*/ 9 w 13"/>
                <a:gd name="T29" fmla="*/ 8 h 10"/>
                <a:gd name="T30" fmla="*/ 11 w 13"/>
                <a:gd name="T31" fmla="*/ 8 h 10"/>
                <a:gd name="T32" fmla="*/ 13 w 13"/>
                <a:gd name="T33" fmla="*/ 10 h 10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3"/>
                <a:gd name="T52" fmla="*/ 0 h 10"/>
                <a:gd name="T53" fmla="*/ 13 w 13"/>
                <a:gd name="T54" fmla="*/ 10 h 10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3" h="10">
                  <a:moveTo>
                    <a:pt x="13" y="10"/>
                  </a:moveTo>
                  <a:lnTo>
                    <a:pt x="11" y="8"/>
                  </a:lnTo>
                  <a:lnTo>
                    <a:pt x="9" y="8"/>
                  </a:lnTo>
                  <a:lnTo>
                    <a:pt x="7" y="7"/>
                  </a:lnTo>
                  <a:lnTo>
                    <a:pt x="6" y="7"/>
                  </a:lnTo>
                  <a:lnTo>
                    <a:pt x="3" y="5"/>
                  </a:lnTo>
                  <a:lnTo>
                    <a:pt x="2" y="4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1"/>
                  </a:lnTo>
                  <a:lnTo>
                    <a:pt x="3" y="2"/>
                  </a:lnTo>
                  <a:lnTo>
                    <a:pt x="4" y="4"/>
                  </a:lnTo>
                  <a:lnTo>
                    <a:pt x="6" y="5"/>
                  </a:lnTo>
                  <a:lnTo>
                    <a:pt x="7" y="7"/>
                  </a:lnTo>
                  <a:lnTo>
                    <a:pt x="9" y="8"/>
                  </a:lnTo>
                  <a:lnTo>
                    <a:pt x="11" y="8"/>
                  </a:lnTo>
                  <a:lnTo>
                    <a:pt x="13" y="10"/>
                  </a:lnTo>
                  <a:close/>
                </a:path>
              </a:pathLst>
            </a:custGeom>
            <a:solidFill>
              <a:srgbClr val="EB8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3" name="Freeform 623"/>
            <p:cNvSpPr>
              <a:spLocks/>
            </p:cNvSpPr>
            <p:nvPr/>
          </p:nvSpPr>
          <p:spPr bwMode="auto">
            <a:xfrm>
              <a:off x="4333" y="2300"/>
              <a:ext cx="23" cy="16"/>
            </a:xfrm>
            <a:custGeom>
              <a:avLst/>
              <a:gdLst>
                <a:gd name="T0" fmla="*/ 23 w 23"/>
                <a:gd name="T1" fmla="*/ 14 h 16"/>
                <a:gd name="T2" fmla="*/ 21 w 23"/>
                <a:gd name="T3" fmla="*/ 16 h 16"/>
                <a:gd name="T4" fmla="*/ 21 w 23"/>
                <a:gd name="T5" fmla="*/ 16 h 16"/>
                <a:gd name="T6" fmla="*/ 21 w 23"/>
                <a:gd name="T7" fmla="*/ 16 h 16"/>
                <a:gd name="T8" fmla="*/ 20 w 23"/>
                <a:gd name="T9" fmla="*/ 16 h 16"/>
                <a:gd name="T10" fmla="*/ 20 w 23"/>
                <a:gd name="T11" fmla="*/ 16 h 16"/>
                <a:gd name="T12" fmla="*/ 20 w 23"/>
                <a:gd name="T13" fmla="*/ 16 h 16"/>
                <a:gd name="T14" fmla="*/ 18 w 23"/>
                <a:gd name="T15" fmla="*/ 16 h 16"/>
                <a:gd name="T16" fmla="*/ 18 w 23"/>
                <a:gd name="T17" fmla="*/ 16 h 16"/>
                <a:gd name="T18" fmla="*/ 16 w 23"/>
                <a:gd name="T19" fmla="*/ 16 h 16"/>
                <a:gd name="T20" fmla="*/ 12 w 23"/>
                <a:gd name="T21" fmla="*/ 14 h 16"/>
                <a:gd name="T22" fmla="*/ 9 w 23"/>
                <a:gd name="T23" fmla="*/ 13 h 16"/>
                <a:gd name="T24" fmla="*/ 6 w 23"/>
                <a:gd name="T25" fmla="*/ 11 h 16"/>
                <a:gd name="T26" fmla="*/ 5 w 23"/>
                <a:gd name="T27" fmla="*/ 8 h 16"/>
                <a:gd name="T28" fmla="*/ 2 w 23"/>
                <a:gd name="T29" fmla="*/ 6 h 16"/>
                <a:gd name="T30" fmla="*/ 0 w 23"/>
                <a:gd name="T31" fmla="*/ 3 h 16"/>
                <a:gd name="T32" fmla="*/ 0 w 23"/>
                <a:gd name="T33" fmla="*/ 0 h 16"/>
                <a:gd name="T34" fmla="*/ 2 w 23"/>
                <a:gd name="T35" fmla="*/ 3 h 16"/>
                <a:gd name="T36" fmla="*/ 5 w 23"/>
                <a:gd name="T37" fmla="*/ 6 h 16"/>
                <a:gd name="T38" fmla="*/ 6 w 23"/>
                <a:gd name="T39" fmla="*/ 8 h 16"/>
                <a:gd name="T40" fmla="*/ 9 w 23"/>
                <a:gd name="T41" fmla="*/ 10 h 16"/>
                <a:gd name="T42" fmla="*/ 12 w 23"/>
                <a:gd name="T43" fmla="*/ 13 h 16"/>
                <a:gd name="T44" fmla="*/ 16 w 23"/>
                <a:gd name="T45" fmla="*/ 14 h 16"/>
                <a:gd name="T46" fmla="*/ 18 w 23"/>
                <a:gd name="T47" fmla="*/ 14 h 16"/>
                <a:gd name="T48" fmla="*/ 23 w 23"/>
                <a:gd name="T49" fmla="*/ 14 h 1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3"/>
                <a:gd name="T76" fmla="*/ 0 h 16"/>
                <a:gd name="T77" fmla="*/ 23 w 23"/>
                <a:gd name="T78" fmla="*/ 16 h 1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3" h="16">
                  <a:moveTo>
                    <a:pt x="23" y="14"/>
                  </a:moveTo>
                  <a:lnTo>
                    <a:pt x="21" y="16"/>
                  </a:lnTo>
                  <a:lnTo>
                    <a:pt x="20" y="16"/>
                  </a:lnTo>
                  <a:lnTo>
                    <a:pt x="18" y="16"/>
                  </a:lnTo>
                  <a:lnTo>
                    <a:pt x="16" y="16"/>
                  </a:lnTo>
                  <a:lnTo>
                    <a:pt x="12" y="14"/>
                  </a:lnTo>
                  <a:lnTo>
                    <a:pt x="9" y="13"/>
                  </a:lnTo>
                  <a:lnTo>
                    <a:pt x="6" y="11"/>
                  </a:lnTo>
                  <a:lnTo>
                    <a:pt x="5" y="8"/>
                  </a:lnTo>
                  <a:lnTo>
                    <a:pt x="2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  <a:lnTo>
                    <a:pt x="5" y="6"/>
                  </a:lnTo>
                  <a:lnTo>
                    <a:pt x="6" y="8"/>
                  </a:lnTo>
                  <a:lnTo>
                    <a:pt x="9" y="10"/>
                  </a:lnTo>
                  <a:lnTo>
                    <a:pt x="12" y="13"/>
                  </a:lnTo>
                  <a:lnTo>
                    <a:pt x="16" y="14"/>
                  </a:lnTo>
                  <a:lnTo>
                    <a:pt x="18" y="14"/>
                  </a:lnTo>
                  <a:lnTo>
                    <a:pt x="23" y="14"/>
                  </a:lnTo>
                  <a:close/>
                </a:path>
              </a:pathLst>
            </a:custGeom>
            <a:solidFill>
              <a:srgbClr val="EC8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4" name="Freeform 624"/>
            <p:cNvSpPr>
              <a:spLocks/>
            </p:cNvSpPr>
            <p:nvPr/>
          </p:nvSpPr>
          <p:spPr bwMode="auto">
            <a:xfrm>
              <a:off x="4333" y="2296"/>
              <a:ext cx="27" cy="20"/>
            </a:xfrm>
            <a:custGeom>
              <a:avLst/>
              <a:gdLst>
                <a:gd name="T0" fmla="*/ 3 w 27"/>
                <a:gd name="T1" fmla="*/ 10 h 20"/>
                <a:gd name="T2" fmla="*/ 3 w 27"/>
                <a:gd name="T3" fmla="*/ 11 h 20"/>
                <a:gd name="T4" fmla="*/ 6 w 27"/>
                <a:gd name="T5" fmla="*/ 12 h 20"/>
                <a:gd name="T6" fmla="*/ 7 w 27"/>
                <a:gd name="T7" fmla="*/ 14 h 20"/>
                <a:gd name="T8" fmla="*/ 9 w 27"/>
                <a:gd name="T9" fmla="*/ 15 h 20"/>
                <a:gd name="T10" fmla="*/ 10 w 27"/>
                <a:gd name="T11" fmla="*/ 17 h 20"/>
                <a:gd name="T12" fmla="*/ 12 w 27"/>
                <a:gd name="T13" fmla="*/ 18 h 20"/>
                <a:gd name="T14" fmla="*/ 14 w 27"/>
                <a:gd name="T15" fmla="*/ 18 h 20"/>
                <a:gd name="T16" fmla="*/ 16 w 27"/>
                <a:gd name="T17" fmla="*/ 20 h 20"/>
                <a:gd name="T18" fmla="*/ 16 w 27"/>
                <a:gd name="T19" fmla="*/ 20 h 20"/>
                <a:gd name="T20" fmla="*/ 17 w 27"/>
                <a:gd name="T21" fmla="*/ 20 h 20"/>
                <a:gd name="T22" fmla="*/ 17 w 27"/>
                <a:gd name="T23" fmla="*/ 20 h 20"/>
                <a:gd name="T24" fmla="*/ 17 w 27"/>
                <a:gd name="T25" fmla="*/ 20 h 20"/>
                <a:gd name="T26" fmla="*/ 17 w 27"/>
                <a:gd name="T27" fmla="*/ 20 h 20"/>
                <a:gd name="T28" fmla="*/ 17 w 27"/>
                <a:gd name="T29" fmla="*/ 20 h 20"/>
                <a:gd name="T30" fmla="*/ 18 w 27"/>
                <a:gd name="T31" fmla="*/ 20 h 20"/>
                <a:gd name="T32" fmla="*/ 18 w 27"/>
                <a:gd name="T33" fmla="*/ 20 h 20"/>
                <a:gd name="T34" fmla="*/ 20 w 27"/>
                <a:gd name="T35" fmla="*/ 20 h 20"/>
                <a:gd name="T36" fmla="*/ 21 w 27"/>
                <a:gd name="T37" fmla="*/ 20 h 20"/>
                <a:gd name="T38" fmla="*/ 21 w 27"/>
                <a:gd name="T39" fmla="*/ 20 h 20"/>
                <a:gd name="T40" fmla="*/ 23 w 27"/>
                <a:gd name="T41" fmla="*/ 18 h 20"/>
                <a:gd name="T42" fmla="*/ 24 w 27"/>
                <a:gd name="T43" fmla="*/ 18 h 20"/>
                <a:gd name="T44" fmla="*/ 25 w 27"/>
                <a:gd name="T45" fmla="*/ 18 h 20"/>
                <a:gd name="T46" fmla="*/ 25 w 27"/>
                <a:gd name="T47" fmla="*/ 18 h 20"/>
                <a:gd name="T48" fmla="*/ 27 w 27"/>
                <a:gd name="T49" fmla="*/ 17 h 20"/>
                <a:gd name="T50" fmla="*/ 27 w 27"/>
                <a:gd name="T51" fmla="*/ 17 h 20"/>
                <a:gd name="T52" fmla="*/ 25 w 27"/>
                <a:gd name="T53" fmla="*/ 17 h 20"/>
                <a:gd name="T54" fmla="*/ 25 w 27"/>
                <a:gd name="T55" fmla="*/ 17 h 20"/>
                <a:gd name="T56" fmla="*/ 25 w 27"/>
                <a:gd name="T57" fmla="*/ 17 h 20"/>
                <a:gd name="T58" fmla="*/ 25 w 27"/>
                <a:gd name="T59" fmla="*/ 18 h 20"/>
                <a:gd name="T60" fmla="*/ 24 w 27"/>
                <a:gd name="T61" fmla="*/ 18 h 20"/>
                <a:gd name="T62" fmla="*/ 24 w 27"/>
                <a:gd name="T63" fmla="*/ 18 h 20"/>
                <a:gd name="T64" fmla="*/ 24 w 27"/>
                <a:gd name="T65" fmla="*/ 18 h 20"/>
                <a:gd name="T66" fmla="*/ 20 w 27"/>
                <a:gd name="T67" fmla="*/ 17 h 20"/>
                <a:gd name="T68" fmla="*/ 16 w 27"/>
                <a:gd name="T69" fmla="*/ 17 h 20"/>
                <a:gd name="T70" fmla="*/ 12 w 27"/>
                <a:gd name="T71" fmla="*/ 14 h 20"/>
                <a:gd name="T72" fmla="*/ 9 w 27"/>
                <a:gd name="T73" fmla="*/ 12 h 20"/>
                <a:gd name="T74" fmla="*/ 6 w 27"/>
                <a:gd name="T75" fmla="*/ 10 h 20"/>
                <a:gd name="T76" fmla="*/ 3 w 27"/>
                <a:gd name="T77" fmla="*/ 7 h 20"/>
                <a:gd name="T78" fmla="*/ 2 w 27"/>
                <a:gd name="T79" fmla="*/ 3 h 20"/>
                <a:gd name="T80" fmla="*/ 0 w 27"/>
                <a:gd name="T81" fmla="*/ 0 h 20"/>
                <a:gd name="T82" fmla="*/ 0 w 27"/>
                <a:gd name="T83" fmla="*/ 0 h 20"/>
                <a:gd name="T84" fmla="*/ 0 w 27"/>
                <a:gd name="T85" fmla="*/ 0 h 20"/>
                <a:gd name="T86" fmla="*/ 0 w 27"/>
                <a:gd name="T87" fmla="*/ 0 h 20"/>
                <a:gd name="T88" fmla="*/ 0 w 27"/>
                <a:gd name="T89" fmla="*/ 0 h 20"/>
                <a:gd name="T90" fmla="*/ 0 w 27"/>
                <a:gd name="T91" fmla="*/ 0 h 20"/>
                <a:gd name="T92" fmla="*/ 0 w 27"/>
                <a:gd name="T93" fmla="*/ 0 h 20"/>
                <a:gd name="T94" fmla="*/ 0 w 27"/>
                <a:gd name="T95" fmla="*/ 0 h 20"/>
                <a:gd name="T96" fmla="*/ 0 w 27"/>
                <a:gd name="T97" fmla="*/ 1 h 20"/>
                <a:gd name="T98" fmla="*/ 0 w 27"/>
                <a:gd name="T99" fmla="*/ 1 h 20"/>
                <a:gd name="T100" fmla="*/ 0 w 27"/>
                <a:gd name="T101" fmla="*/ 3 h 20"/>
                <a:gd name="T102" fmla="*/ 0 w 27"/>
                <a:gd name="T103" fmla="*/ 4 h 20"/>
                <a:gd name="T104" fmla="*/ 0 w 27"/>
                <a:gd name="T105" fmla="*/ 5 h 20"/>
                <a:gd name="T106" fmla="*/ 0 w 27"/>
                <a:gd name="T107" fmla="*/ 7 h 20"/>
                <a:gd name="T108" fmla="*/ 2 w 27"/>
                <a:gd name="T109" fmla="*/ 8 h 20"/>
                <a:gd name="T110" fmla="*/ 2 w 27"/>
                <a:gd name="T111" fmla="*/ 10 h 20"/>
                <a:gd name="T112" fmla="*/ 3 w 27"/>
                <a:gd name="T113" fmla="*/ 10 h 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"/>
                <a:gd name="T172" fmla="*/ 0 h 20"/>
                <a:gd name="T173" fmla="*/ 27 w 27"/>
                <a:gd name="T174" fmla="*/ 20 h 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" h="20">
                  <a:moveTo>
                    <a:pt x="3" y="10"/>
                  </a:moveTo>
                  <a:lnTo>
                    <a:pt x="3" y="11"/>
                  </a:lnTo>
                  <a:lnTo>
                    <a:pt x="6" y="12"/>
                  </a:lnTo>
                  <a:lnTo>
                    <a:pt x="7" y="14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2" y="18"/>
                  </a:lnTo>
                  <a:lnTo>
                    <a:pt x="14" y="18"/>
                  </a:lnTo>
                  <a:lnTo>
                    <a:pt x="16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3" y="18"/>
                  </a:lnTo>
                  <a:lnTo>
                    <a:pt x="24" y="18"/>
                  </a:lnTo>
                  <a:lnTo>
                    <a:pt x="25" y="18"/>
                  </a:lnTo>
                  <a:lnTo>
                    <a:pt x="27" y="17"/>
                  </a:lnTo>
                  <a:lnTo>
                    <a:pt x="25" y="17"/>
                  </a:lnTo>
                  <a:lnTo>
                    <a:pt x="25" y="18"/>
                  </a:lnTo>
                  <a:lnTo>
                    <a:pt x="24" y="18"/>
                  </a:lnTo>
                  <a:lnTo>
                    <a:pt x="20" y="17"/>
                  </a:lnTo>
                  <a:lnTo>
                    <a:pt x="16" y="17"/>
                  </a:lnTo>
                  <a:lnTo>
                    <a:pt x="12" y="14"/>
                  </a:lnTo>
                  <a:lnTo>
                    <a:pt x="9" y="12"/>
                  </a:lnTo>
                  <a:lnTo>
                    <a:pt x="6" y="10"/>
                  </a:lnTo>
                  <a:lnTo>
                    <a:pt x="3" y="7"/>
                  </a:lnTo>
                  <a:lnTo>
                    <a:pt x="2" y="3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2" y="8"/>
                  </a:lnTo>
                  <a:lnTo>
                    <a:pt x="2" y="10"/>
                  </a:lnTo>
                  <a:lnTo>
                    <a:pt x="3" y="10"/>
                  </a:lnTo>
                  <a:close/>
                </a:path>
              </a:pathLst>
            </a:custGeom>
            <a:solidFill>
              <a:srgbClr val="ED9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5" name="Freeform 625"/>
            <p:cNvSpPr>
              <a:spLocks/>
            </p:cNvSpPr>
            <p:nvPr/>
          </p:nvSpPr>
          <p:spPr bwMode="auto">
            <a:xfrm>
              <a:off x="4333" y="2291"/>
              <a:ext cx="30" cy="23"/>
            </a:xfrm>
            <a:custGeom>
              <a:avLst/>
              <a:gdLst>
                <a:gd name="T0" fmla="*/ 0 w 30"/>
                <a:gd name="T1" fmla="*/ 9 h 23"/>
                <a:gd name="T2" fmla="*/ 2 w 30"/>
                <a:gd name="T3" fmla="*/ 12 h 23"/>
                <a:gd name="T4" fmla="*/ 5 w 30"/>
                <a:gd name="T5" fmla="*/ 15 h 23"/>
                <a:gd name="T6" fmla="*/ 6 w 30"/>
                <a:gd name="T7" fmla="*/ 17 h 23"/>
                <a:gd name="T8" fmla="*/ 9 w 30"/>
                <a:gd name="T9" fmla="*/ 19 h 23"/>
                <a:gd name="T10" fmla="*/ 12 w 30"/>
                <a:gd name="T11" fmla="*/ 22 h 23"/>
                <a:gd name="T12" fmla="*/ 16 w 30"/>
                <a:gd name="T13" fmla="*/ 23 h 23"/>
                <a:gd name="T14" fmla="*/ 18 w 30"/>
                <a:gd name="T15" fmla="*/ 23 h 23"/>
                <a:gd name="T16" fmla="*/ 23 w 30"/>
                <a:gd name="T17" fmla="*/ 23 h 23"/>
                <a:gd name="T18" fmla="*/ 24 w 30"/>
                <a:gd name="T19" fmla="*/ 23 h 23"/>
                <a:gd name="T20" fmla="*/ 24 w 30"/>
                <a:gd name="T21" fmla="*/ 23 h 23"/>
                <a:gd name="T22" fmla="*/ 25 w 30"/>
                <a:gd name="T23" fmla="*/ 23 h 23"/>
                <a:gd name="T24" fmla="*/ 27 w 30"/>
                <a:gd name="T25" fmla="*/ 23 h 23"/>
                <a:gd name="T26" fmla="*/ 27 w 30"/>
                <a:gd name="T27" fmla="*/ 22 h 23"/>
                <a:gd name="T28" fmla="*/ 28 w 30"/>
                <a:gd name="T29" fmla="*/ 22 h 23"/>
                <a:gd name="T30" fmla="*/ 30 w 30"/>
                <a:gd name="T31" fmla="*/ 20 h 23"/>
                <a:gd name="T32" fmla="*/ 30 w 30"/>
                <a:gd name="T33" fmla="*/ 20 h 23"/>
                <a:gd name="T34" fmla="*/ 30 w 30"/>
                <a:gd name="T35" fmla="*/ 20 h 23"/>
                <a:gd name="T36" fmla="*/ 28 w 30"/>
                <a:gd name="T37" fmla="*/ 20 h 23"/>
                <a:gd name="T38" fmla="*/ 28 w 30"/>
                <a:gd name="T39" fmla="*/ 20 h 23"/>
                <a:gd name="T40" fmla="*/ 27 w 30"/>
                <a:gd name="T41" fmla="*/ 20 h 23"/>
                <a:gd name="T42" fmla="*/ 25 w 30"/>
                <a:gd name="T43" fmla="*/ 20 h 23"/>
                <a:gd name="T44" fmla="*/ 25 w 30"/>
                <a:gd name="T45" fmla="*/ 22 h 23"/>
                <a:gd name="T46" fmla="*/ 24 w 30"/>
                <a:gd name="T47" fmla="*/ 22 h 23"/>
                <a:gd name="T48" fmla="*/ 24 w 30"/>
                <a:gd name="T49" fmla="*/ 22 h 23"/>
                <a:gd name="T50" fmla="*/ 20 w 30"/>
                <a:gd name="T51" fmla="*/ 20 h 23"/>
                <a:gd name="T52" fmla="*/ 16 w 30"/>
                <a:gd name="T53" fmla="*/ 19 h 23"/>
                <a:gd name="T54" fmla="*/ 12 w 30"/>
                <a:gd name="T55" fmla="*/ 17 h 23"/>
                <a:gd name="T56" fmla="*/ 9 w 30"/>
                <a:gd name="T57" fmla="*/ 15 h 23"/>
                <a:gd name="T58" fmla="*/ 6 w 30"/>
                <a:gd name="T59" fmla="*/ 12 h 23"/>
                <a:gd name="T60" fmla="*/ 3 w 30"/>
                <a:gd name="T61" fmla="*/ 9 h 23"/>
                <a:gd name="T62" fmla="*/ 2 w 30"/>
                <a:gd name="T63" fmla="*/ 5 h 23"/>
                <a:gd name="T64" fmla="*/ 0 w 30"/>
                <a:gd name="T65" fmla="*/ 0 h 23"/>
                <a:gd name="T66" fmla="*/ 0 w 30"/>
                <a:gd name="T67" fmla="*/ 0 h 23"/>
                <a:gd name="T68" fmla="*/ 0 w 30"/>
                <a:gd name="T69" fmla="*/ 2 h 23"/>
                <a:gd name="T70" fmla="*/ 0 w 30"/>
                <a:gd name="T71" fmla="*/ 2 h 23"/>
                <a:gd name="T72" fmla="*/ 0 w 30"/>
                <a:gd name="T73" fmla="*/ 3 h 23"/>
                <a:gd name="T74" fmla="*/ 0 w 30"/>
                <a:gd name="T75" fmla="*/ 3 h 23"/>
                <a:gd name="T76" fmla="*/ 0 w 30"/>
                <a:gd name="T77" fmla="*/ 5 h 23"/>
                <a:gd name="T78" fmla="*/ 0 w 30"/>
                <a:gd name="T79" fmla="*/ 5 h 23"/>
                <a:gd name="T80" fmla="*/ 0 w 30"/>
                <a:gd name="T81" fmla="*/ 6 h 23"/>
                <a:gd name="T82" fmla="*/ 0 w 30"/>
                <a:gd name="T83" fmla="*/ 6 h 23"/>
                <a:gd name="T84" fmla="*/ 0 w 30"/>
                <a:gd name="T85" fmla="*/ 6 h 23"/>
                <a:gd name="T86" fmla="*/ 0 w 30"/>
                <a:gd name="T87" fmla="*/ 6 h 23"/>
                <a:gd name="T88" fmla="*/ 0 w 30"/>
                <a:gd name="T89" fmla="*/ 8 h 23"/>
                <a:gd name="T90" fmla="*/ 0 w 30"/>
                <a:gd name="T91" fmla="*/ 8 h 23"/>
                <a:gd name="T92" fmla="*/ 0 w 30"/>
                <a:gd name="T93" fmla="*/ 8 h 23"/>
                <a:gd name="T94" fmla="*/ 0 w 30"/>
                <a:gd name="T95" fmla="*/ 9 h 23"/>
                <a:gd name="T96" fmla="*/ 0 w 30"/>
                <a:gd name="T97" fmla="*/ 9 h 2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0"/>
                <a:gd name="T148" fmla="*/ 0 h 23"/>
                <a:gd name="T149" fmla="*/ 30 w 30"/>
                <a:gd name="T150" fmla="*/ 23 h 2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0" h="23">
                  <a:moveTo>
                    <a:pt x="0" y="9"/>
                  </a:moveTo>
                  <a:lnTo>
                    <a:pt x="2" y="12"/>
                  </a:lnTo>
                  <a:lnTo>
                    <a:pt x="5" y="15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2" y="22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23" y="23"/>
                  </a:lnTo>
                  <a:lnTo>
                    <a:pt x="24" y="23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30" y="20"/>
                  </a:lnTo>
                  <a:lnTo>
                    <a:pt x="28" y="20"/>
                  </a:lnTo>
                  <a:lnTo>
                    <a:pt x="27" y="20"/>
                  </a:lnTo>
                  <a:lnTo>
                    <a:pt x="25" y="20"/>
                  </a:lnTo>
                  <a:lnTo>
                    <a:pt x="25" y="22"/>
                  </a:lnTo>
                  <a:lnTo>
                    <a:pt x="24" y="22"/>
                  </a:lnTo>
                  <a:lnTo>
                    <a:pt x="20" y="20"/>
                  </a:lnTo>
                  <a:lnTo>
                    <a:pt x="16" y="19"/>
                  </a:lnTo>
                  <a:lnTo>
                    <a:pt x="12" y="17"/>
                  </a:lnTo>
                  <a:lnTo>
                    <a:pt x="9" y="15"/>
                  </a:lnTo>
                  <a:lnTo>
                    <a:pt x="6" y="12"/>
                  </a:lnTo>
                  <a:lnTo>
                    <a:pt x="3" y="9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D9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6" name="Freeform 626"/>
            <p:cNvSpPr>
              <a:spLocks/>
            </p:cNvSpPr>
            <p:nvPr/>
          </p:nvSpPr>
          <p:spPr bwMode="auto">
            <a:xfrm>
              <a:off x="4333" y="2289"/>
              <a:ext cx="32" cy="25"/>
            </a:xfrm>
            <a:custGeom>
              <a:avLst/>
              <a:gdLst>
                <a:gd name="T0" fmla="*/ 0 w 32"/>
                <a:gd name="T1" fmla="*/ 7 h 25"/>
                <a:gd name="T2" fmla="*/ 2 w 32"/>
                <a:gd name="T3" fmla="*/ 10 h 25"/>
                <a:gd name="T4" fmla="*/ 3 w 32"/>
                <a:gd name="T5" fmla="*/ 14 h 25"/>
                <a:gd name="T6" fmla="*/ 6 w 32"/>
                <a:gd name="T7" fmla="*/ 17 h 25"/>
                <a:gd name="T8" fmla="*/ 9 w 32"/>
                <a:gd name="T9" fmla="*/ 19 h 25"/>
                <a:gd name="T10" fmla="*/ 12 w 32"/>
                <a:gd name="T11" fmla="*/ 21 h 25"/>
                <a:gd name="T12" fmla="*/ 16 w 32"/>
                <a:gd name="T13" fmla="*/ 24 h 25"/>
                <a:gd name="T14" fmla="*/ 20 w 32"/>
                <a:gd name="T15" fmla="*/ 24 h 25"/>
                <a:gd name="T16" fmla="*/ 24 w 32"/>
                <a:gd name="T17" fmla="*/ 25 h 25"/>
                <a:gd name="T18" fmla="*/ 24 w 32"/>
                <a:gd name="T19" fmla="*/ 25 h 25"/>
                <a:gd name="T20" fmla="*/ 24 w 32"/>
                <a:gd name="T21" fmla="*/ 25 h 25"/>
                <a:gd name="T22" fmla="*/ 25 w 32"/>
                <a:gd name="T23" fmla="*/ 25 h 25"/>
                <a:gd name="T24" fmla="*/ 25 w 32"/>
                <a:gd name="T25" fmla="*/ 24 h 25"/>
                <a:gd name="T26" fmla="*/ 25 w 32"/>
                <a:gd name="T27" fmla="*/ 24 h 25"/>
                <a:gd name="T28" fmla="*/ 25 w 32"/>
                <a:gd name="T29" fmla="*/ 24 h 25"/>
                <a:gd name="T30" fmla="*/ 27 w 32"/>
                <a:gd name="T31" fmla="*/ 24 h 25"/>
                <a:gd name="T32" fmla="*/ 27 w 32"/>
                <a:gd name="T33" fmla="*/ 24 h 25"/>
                <a:gd name="T34" fmla="*/ 27 w 32"/>
                <a:gd name="T35" fmla="*/ 24 h 25"/>
                <a:gd name="T36" fmla="*/ 28 w 32"/>
                <a:gd name="T37" fmla="*/ 24 h 25"/>
                <a:gd name="T38" fmla="*/ 30 w 32"/>
                <a:gd name="T39" fmla="*/ 22 h 25"/>
                <a:gd name="T40" fmla="*/ 30 w 32"/>
                <a:gd name="T41" fmla="*/ 22 h 25"/>
                <a:gd name="T42" fmla="*/ 31 w 32"/>
                <a:gd name="T43" fmla="*/ 22 h 25"/>
                <a:gd name="T44" fmla="*/ 31 w 32"/>
                <a:gd name="T45" fmla="*/ 21 h 25"/>
                <a:gd name="T46" fmla="*/ 31 w 32"/>
                <a:gd name="T47" fmla="*/ 21 h 25"/>
                <a:gd name="T48" fmla="*/ 32 w 32"/>
                <a:gd name="T49" fmla="*/ 19 h 25"/>
                <a:gd name="T50" fmla="*/ 31 w 32"/>
                <a:gd name="T51" fmla="*/ 21 h 25"/>
                <a:gd name="T52" fmla="*/ 30 w 32"/>
                <a:gd name="T53" fmla="*/ 21 h 25"/>
                <a:gd name="T54" fmla="*/ 30 w 32"/>
                <a:gd name="T55" fmla="*/ 21 h 25"/>
                <a:gd name="T56" fmla="*/ 28 w 32"/>
                <a:gd name="T57" fmla="*/ 21 h 25"/>
                <a:gd name="T58" fmla="*/ 27 w 32"/>
                <a:gd name="T59" fmla="*/ 21 h 25"/>
                <a:gd name="T60" fmla="*/ 25 w 32"/>
                <a:gd name="T61" fmla="*/ 21 h 25"/>
                <a:gd name="T62" fmla="*/ 24 w 32"/>
                <a:gd name="T63" fmla="*/ 22 h 25"/>
                <a:gd name="T64" fmla="*/ 24 w 32"/>
                <a:gd name="T65" fmla="*/ 22 h 25"/>
                <a:gd name="T66" fmla="*/ 20 w 32"/>
                <a:gd name="T67" fmla="*/ 21 h 25"/>
                <a:gd name="T68" fmla="*/ 16 w 32"/>
                <a:gd name="T69" fmla="*/ 19 h 25"/>
                <a:gd name="T70" fmla="*/ 12 w 32"/>
                <a:gd name="T71" fmla="*/ 18 h 25"/>
                <a:gd name="T72" fmla="*/ 9 w 32"/>
                <a:gd name="T73" fmla="*/ 15 h 25"/>
                <a:gd name="T74" fmla="*/ 6 w 32"/>
                <a:gd name="T75" fmla="*/ 12 h 25"/>
                <a:gd name="T76" fmla="*/ 3 w 32"/>
                <a:gd name="T77" fmla="*/ 8 h 25"/>
                <a:gd name="T78" fmla="*/ 2 w 32"/>
                <a:gd name="T79" fmla="*/ 4 h 25"/>
                <a:gd name="T80" fmla="*/ 2 w 32"/>
                <a:gd name="T81" fmla="*/ 0 h 25"/>
                <a:gd name="T82" fmla="*/ 2 w 32"/>
                <a:gd name="T83" fmla="*/ 0 h 25"/>
                <a:gd name="T84" fmla="*/ 2 w 32"/>
                <a:gd name="T85" fmla="*/ 0 h 25"/>
                <a:gd name="T86" fmla="*/ 2 w 32"/>
                <a:gd name="T87" fmla="*/ 0 h 25"/>
                <a:gd name="T88" fmla="*/ 2 w 32"/>
                <a:gd name="T89" fmla="*/ 0 h 25"/>
                <a:gd name="T90" fmla="*/ 2 w 32"/>
                <a:gd name="T91" fmla="*/ 0 h 25"/>
                <a:gd name="T92" fmla="*/ 2 w 32"/>
                <a:gd name="T93" fmla="*/ 0 h 25"/>
                <a:gd name="T94" fmla="*/ 2 w 32"/>
                <a:gd name="T95" fmla="*/ 0 h 25"/>
                <a:gd name="T96" fmla="*/ 2 w 32"/>
                <a:gd name="T97" fmla="*/ 0 h 25"/>
                <a:gd name="T98" fmla="*/ 2 w 32"/>
                <a:gd name="T99" fmla="*/ 0 h 25"/>
                <a:gd name="T100" fmla="*/ 2 w 32"/>
                <a:gd name="T101" fmla="*/ 1 h 25"/>
                <a:gd name="T102" fmla="*/ 0 w 32"/>
                <a:gd name="T103" fmla="*/ 1 h 25"/>
                <a:gd name="T104" fmla="*/ 0 w 32"/>
                <a:gd name="T105" fmla="*/ 2 h 25"/>
                <a:gd name="T106" fmla="*/ 0 w 32"/>
                <a:gd name="T107" fmla="*/ 4 h 25"/>
                <a:gd name="T108" fmla="*/ 0 w 32"/>
                <a:gd name="T109" fmla="*/ 4 h 25"/>
                <a:gd name="T110" fmla="*/ 0 w 32"/>
                <a:gd name="T111" fmla="*/ 5 h 25"/>
                <a:gd name="T112" fmla="*/ 0 w 32"/>
                <a:gd name="T113" fmla="*/ 7 h 2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"/>
                <a:gd name="T172" fmla="*/ 0 h 25"/>
                <a:gd name="T173" fmla="*/ 32 w 32"/>
                <a:gd name="T174" fmla="*/ 25 h 2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" h="25">
                  <a:moveTo>
                    <a:pt x="0" y="7"/>
                  </a:moveTo>
                  <a:lnTo>
                    <a:pt x="2" y="10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9" y="19"/>
                  </a:lnTo>
                  <a:lnTo>
                    <a:pt x="12" y="21"/>
                  </a:lnTo>
                  <a:lnTo>
                    <a:pt x="16" y="24"/>
                  </a:lnTo>
                  <a:lnTo>
                    <a:pt x="20" y="24"/>
                  </a:lnTo>
                  <a:lnTo>
                    <a:pt x="24" y="25"/>
                  </a:lnTo>
                  <a:lnTo>
                    <a:pt x="25" y="25"/>
                  </a:lnTo>
                  <a:lnTo>
                    <a:pt x="25" y="24"/>
                  </a:lnTo>
                  <a:lnTo>
                    <a:pt x="27" y="24"/>
                  </a:lnTo>
                  <a:lnTo>
                    <a:pt x="28" y="24"/>
                  </a:lnTo>
                  <a:lnTo>
                    <a:pt x="30" y="22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2" y="19"/>
                  </a:lnTo>
                  <a:lnTo>
                    <a:pt x="31" y="21"/>
                  </a:lnTo>
                  <a:lnTo>
                    <a:pt x="30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4" y="22"/>
                  </a:lnTo>
                  <a:lnTo>
                    <a:pt x="20" y="21"/>
                  </a:lnTo>
                  <a:lnTo>
                    <a:pt x="16" y="19"/>
                  </a:lnTo>
                  <a:lnTo>
                    <a:pt x="12" y="18"/>
                  </a:lnTo>
                  <a:lnTo>
                    <a:pt x="9" y="15"/>
                  </a:lnTo>
                  <a:lnTo>
                    <a:pt x="6" y="12"/>
                  </a:lnTo>
                  <a:lnTo>
                    <a:pt x="3" y="8"/>
                  </a:lnTo>
                  <a:lnTo>
                    <a:pt x="2" y="4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2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E9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7" name="Freeform 627"/>
            <p:cNvSpPr>
              <a:spLocks/>
            </p:cNvSpPr>
            <p:nvPr/>
          </p:nvSpPr>
          <p:spPr bwMode="auto">
            <a:xfrm>
              <a:off x="4333" y="2286"/>
              <a:ext cx="34" cy="27"/>
            </a:xfrm>
            <a:custGeom>
              <a:avLst/>
              <a:gdLst>
                <a:gd name="T0" fmla="*/ 0 w 34"/>
                <a:gd name="T1" fmla="*/ 5 h 27"/>
                <a:gd name="T2" fmla="*/ 2 w 34"/>
                <a:gd name="T3" fmla="*/ 10 h 27"/>
                <a:gd name="T4" fmla="*/ 3 w 34"/>
                <a:gd name="T5" fmla="*/ 14 h 27"/>
                <a:gd name="T6" fmla="*/ 6 w 34"/>
                <a:gd name="T7" fmla="*/ 17 h 27"/>
                <a:gd name="T8" fmla="*/ 9 w 34"/>
                <a:gd name="T9" fmla="*/ 20 h 27"/>
                <a:gd name="T10" fmla="*/ 12 w 34"/>
                <a:gd name="T11" fmla="*/ 22 h 27"/>
                <a:gd name="T12" fmla="*/ 16 w 34"/>
                <a:gd name="T13" fmla="*/ 24 h 27"/>
                <a:gd name="T14" fmla="*/ 20 w 34"/>
                <a:gd name="T15" fmla="*/ 25 h 27"/>
                <a:gd name="T16" fmla="*/ 24 w 34"/>
                <a:gd name="T17" fmla="*/ 27 h 27"/>
                <a:gd name="T18" fmla="*/ 24 w 34"/>
                <a:gd name="T19" fmla="*/ 27 h 27"/>
                <a:gd name="T20" fmla="*/ 25 w 34"/>
                <a:gd name="T21" fmla="*/ 27 h 27"/>
                <a:gd name="T22" fmla="*/ 25 w 34"/>
                <a:gd name="T23" fmla="*/ 25 h 27"/>
                <a:gd name="T24" fmla="*/ 27 w 34"/>
                <a:gd name="T25" fmla="*/ 25 h 27"/>
                <a:gd name="T26" fmla="*/ 28 w 34"/>
                <a:gd name="T27" fmla="*/ 25 h 27"/>
                <a:gd name="T28" fmla="*/ 28 w 34"/>
                <a:gd name="T29" fmla="*/ 25 h 27"/>
                <a:gd name="T30" fmla="*/ 30 w 34"/>
                <a:gd name="T31" fmla="*/ 25 h 27"/>
                <a:gd name="T32" fmla="*/ 30 w 34"/>
                <a:gd name="T33" fmla="*/ 25 h 27"/>
                <a:gd name="T34" fmla="*/ 31 w 34"/>
                <a:gd name="T35" fmla="*/ 25 h 27"/>
                <a:gd name="T36" fmla="*/ 31 w 34"/>
                <a:gd name="T37" fmla="*/ 24 h 27"/>
                <a:gd name="T38" fmla="*/ 31 w 34"/>
                <a:gd name="T39" fmla="*/ 24 h 27"/>
                <a:gd name="T40" fmla="*/ 32 w 34"/>
                <a:gd name="T41" fmla="*/ 22 h 27"/>
                <a:gd name="T42" fmla="*/ 32 w 34"/>
                <a:gd name="T43" fmla="*/ 22 h 27"/>
                <a:gd name="T44" fmla="*/ 34 w 34"/>
                <a:gd name="T45" fmla="*/ 21 h 27"/>
                <a:gd name="T46" fmla="*/ 34 w 34"/>
                <a:gd name="T47" fmla="*/ 21 h 27"/>
                <a:gd name="T48" fmla="*/ 34 w 34"/>
                <a:gd name="T49" fmla="*/ 20 h 27"/>
                <a:gd name="T50" fmla="*/ 32 w 34"/>
                <a:gd name="T51" fmla="*/ 21 h 27"/>
                <a:gd name="T52" fmla="*/ 31 w 34"/>
                <a:gd name="T53" fmla="*/ 21 h 27"/>
                <a:gd name="T54" fmla="*/ 31 w 34"/>
                <a:gd name="T55" fmla="*/ 22 h 27"/>
                <a:gd name="T56" fmla="*/ 30 w 34"/>
                <a:gd name="T57" fmla="*/ 22 h 27"/>
                <a:gd name="T58" fmla="*/ 28 w 34"/>
                <a:gd name="T59" fmla="*/ 22 h 27"/>
                <a:gd name="T60" fmla="*/ 27 w 34"/>
                <a:gd name="T61" fmla="*/ 22 h 27"/>
                <a:gd name="T62" fmla="*/ 25 w 34"/>
                <a:gd name="T63" fmla="*/ 24 h 27"/>
                <a:gd name="T64" fmla="*/ 24 w 34"/>
                <a:gd name="T65" fmla="*/ 24 h 27"/>
                <a:gd name="T66" fmla="*/ 20 w 34"/>
                <a:gd name="T67" fmla="*/ 22 h 27"/>
                <a:gd name="T68" fmla="*/ 16 w 34"/>
                <a:gd name="T69" fmla="*/ 21 h 27"/>
                <a:gd name="T70" fmla="*/ 12 w 34"/>
                <a:gd name="T71" fmla="*/ 20 h 27"/>
                <a:gd name="T72" fmla="*/ 9 w 34"/>
                <a:gd name="T73" fmla="*/ 17 h 27"/>
                <a:gd name="T74" fmla="*/ 7 w 34"/>
                <a:gd name="T75" fmla="*/ 14 h 27"/>
                <a:gd name="T76" fmla="*/ 5 w 34"/>
                <a:gd name="T77" fmla="*/ 11 h 27"/>
                <a:gd name="T78" fmla="*/ 3 w 34"/>
                <a:gd name="T79" fmla="*/ 7 h 27"/>
                <a:gd name="T80" fmla="*/ 3 w 34"/>
                <a:gd name="T81" fmla="*/ 3 h 27"/>
                <a:gd name="T82" fmla="*/ 3 w 34"/>
                <a:gd name="T83" fmla="*/ 3 h 27"/>
                <a:gd name="T84" fmla="*/ 3 w 34"/>
                <a:gd name="T85" fmla="*/ 1 h 27"/>
                <a:gd name="T86" fmla="*/ 3 w 34"/>
                <a:gd name="T87" fmla="*/ 1 h 27"/>
                <a:gd name="T88" fmla="*/ 3 w 34"/>
                <a:gd name="T89" fmla="*/ 1 h 27"/>
                <a:gd name="T90" fmla="*/ 3 w 34"/>
                <a:gd name="T91" fmla="*/ 1 h 27"/>
                <a:gd name="T92" fmla="*/ 3 w 34"/>
                <a:gd name="T93" fmla="*/ 0 h 27"/>
                <a:gd name="T94" fmla="*/ 3 w 34"/>
                <a:gd name="T95" fmla="*/ 0 h 27"/>
                <a:gd name="T96" fmla="*/ 3 w 34"/>
                <a:gd name="T97" fmla="*/ 0 h 27"/>
                <a:gd name="T98" fmla="*/ 3 w 34"/>
                <a:gd name="T99" fmla="*/ 0 h 27"/>
                <a:gd name="T100" fmla="*/ 3 w 34"/>
                <a:gd name="T101" fmla="*/ 1 h 27"/>
                <a:gd name="T102" fmla="*/ 2 w 34"/>
                <a:gd name="T103" fmla="*/ 1 h 27"/>
                <a:gd name="T104" fmla="*/ 2 w 34"/>
                <a:gd name="T105" fmla="*/ 3 h 27"/>
                <a:gd name="T106" fmla="*/ 2 w 34"/>
                <a:gd name="T107" fmla="*/ 3 h 27"/>
                <a:gd name="T108" fmla="*/ 2 w 34"/>
                <a:gd name="T109" fmla="*/ 4 h 27"/>
                <a:gd name="T110" fmla="*/ 0 w 34"/>
                <a:gd name="T111" fmla="*/ 4 h 27"/>
                <a:gd name="T112" fmla="*/ 0 w 34"/>
                <a:gd name="T113" fmla="*/ 5 h 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"/>
                <a:gd name="T172" fmla="*/ 0 h 27"/>
                <a:gd name="T173" fmla="*/ 34 w 34"/>
                <a:gd name="T174" fmla="*/ 27 h 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" h="27">
                  <a:moveTo>
                    <a:pt x="0" y="5"/>
                  </a:moveTo>
                  <a:lnTo>
                    <a:pt x="2" y="10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9" y="20"/>
                  </a:lnTo>
                  <a:lnTo>
                    <a:pt x="12" y="22"/>
                  </a:lnTo>
                  <a:lnTo>
                    <a:pt x="16" y="24"/>
                  </a:lnTo>
                  <a:lnTo>
                    <a:pt x="20" y="25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5" y="25"/>
                  </a:lnTo>
                  <a:lnTo>
                    <a:pt x="27" y="25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2" y="22"/>
                  </a:lnTo>
                  <a:lnTo>
                    <a:pt x="34" y="21"/>
                  </a:lnTo>
                  <a:lnTo>
                    <a:pt x="34" y="20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1" y="22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7" y="22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0" y="22"/>
                  </a:lnTo>
                  <a:lnTo>
                    <a:pt x="16" y="21"/>
                  </a:lnTo>
                  <a:lnTo>
                    <a:pt x="12" y="20"/>
                  </a:lnTo>
                  <a:lnTo>
                    <a:pt x="9" y="17"/>
                  </a:lnTo>
                  <a:lnTo>
                    <a:pt x="7" y="14"/>
                  </a:lnTo>
                  <a:lnTo>
                    <a:pt x="5" y="11"/>
                  </a:lnTo>
                  <a:lnTo>
                    <a:pt x="3" y="7"/>
                  </a:lnTo>
                  <a:lnTo>
                    <a:pt x="3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4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F9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8" name="Freeform 628"/>
            <p:cNvSpPr>
              <a:spLocks/>
            </p:cNvSpPr>
            <p:nvPr/>
          </p:nvSpPr>
          <p:spPr bwMode="auto">
            <a:xfrm>
              <a:off x="4335" y="2283"/>
              <a:ext cx="33" cy="28"/>
            </a:xfrm>
            <a:custGeom>
              <a:avLst/>
              <a:gdLst>
                <a:gd name="T0" fmla="*/ 0 w 33"/>
                <a:gd name="T1" fmla="*/ 6 h 28"/>
                <a:gd name="T2" fmla="*/ 0 w 33"/>
                <a:gd name="T3" fmla="*/ 6 h 28"/>
                <a:gd name="T4" fmla="*/ 0 w 33"/>
                <a:gd name="T5" fmla="*/ 6 h 28"/>
                <a:gd name="T6" fmla="*/ 0 w 33"/>
                <a:gd name="T7" fmla="*/ 6 h 28"/>
                <a:gd name="T8" fmla="*/ 0 w 33"/>
                <a:gd name="T9" fmla="*/ 10 h 28"/>
                <a:gd name="T10" fmla="*/ 4 w 33"/>
                <a:gd name="T11" fmla="*/ 18 h 28"/>
                <a:gd name="T12" fmla="*/ 10 w 33"/>
                <a:gd name="T13" fmla="*/ 24 h 28"/>
                <a:gd name="T14" fmla="*/ 18 w 33"/>
                <a:gd name="T15" fmla="*/ 27 h 28"/>
                <a:gd name="T16" fmla="*/ 22 w 33"/>
                <a:gd name="T17" fmla="*/ 28 h 28"/>
                <a:gd name="T18" fmla="*/ 25 w 33"/>
                <a:gd name="T19" fmla="*/ 27 h 28"/>
                <a:gd name="T20" fmla="*/ 28 w 33"/>
                <a:gd name="T21" fmla="*/ 27 h 28"/>
                <a:gd name="T22" fmla="*/ 29 w 33"/>
                <a:gd name="T23" fmla="*/ 27 h 28"/>
                <a:gd name="T24" fmla="*/ 30 w 33"/>
                <a:gd name="T25" fmla="*/ 25 h 28"/>
                <a:gd name="T26" fmla="*/ 32 w 33"/>
                <a:gd name="T27" fmla="*/ 24 h 28"/>
                <a:gd name="T28" fmla="*/ 32 w 33"/>
                <a:gd name="T29" fmla="*/ 23 h 28"/>
                <a:gd name="T30" fmla="*/ 33 w 33"/>
                <a:gd name="T31" fmla="*/ 21 h 28"/>
                <a:gd name="T32" fmla="*/ 32 w 33"/>
                <a:gd name="T33" fmla="*/ 21 h 28"/>
                <a:gd name="T34" fmla="*/ 29 w 33"/>
                <a:gd name="T35" fmla="*/ 23 h 28"/>
                <a:gd name="T36" fmla="*/ 26 w 33"/>
                <a:gd name="T37" fmla="*/ 24 h 28"/>
                <a:gd name="T38" fmla="*/ 23 w 33"/>
                <a:gd name="T39" fmla="*/ 25 h 28"/>
                <a:gd name="T40" fmla="*/ 18 w 33"/>
                <a:gd name="T41" fmla="*/ 24 h 28"/>
                <a:gd name="T42" fmla="*/ 11 w 33"/>
                <a:gd name="T43" fmla="*/ 21 h 28"/>
                <a:gd name="T44" fmla="*/ 5 w 33"/>
                <a:gd name="T45" fmla="*/ 17 h 28"/>
                <a:gd name="T46" fmla="*/ 3 w 33"/>
                <a:gd name="T47" fmla="*/ 10 h 28"/>
                <a:gd name="T48" fmla="*/ 3 w 33"/>
                <a:gd name="T49" fmla="*/ 4 h 28"/>
                <a:gd name="T50" fmla="*/ 3 w 33"/>
                <a:gd name="T51" fmla="*/ 4 h 28"/>
                <a:gd name="T52" fmla="*/ 3 w 33"/>
                <a:gd name="T53" fmla="*/ 3 h 28"/>
                <a:gd name="T54" fmla="*/ 3 w 33"/>
                <a:gd name="T55" fmla="*/ 1 h 28"/>
                <a:gd name="T56" fmla="*/ 3 w 33"/>
                <a:gd name="T57" fmla="*/ 1 h 28"/>
                <a:gd name="T58" fmla="*/ 1 w 33"/>
                <a:gd name="T59" fmla="*/ 1 h 28"/>
                <a:gd name="T60" fmla="*/ 1 w 33"/>
                <a:gd name="T61" fmla="*/ 3 h 28"/>
                <a:gd name="T62" fmla="*/ 0 w 33"/>
                <a:gd name="T63" fmla="*/ 4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28"/>
                <a:gd name="T98" fmla="*/ 33 w 33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28">
                  <a:moveTo>
                    <a:pt x="0" y="6"/>
                  </a:moveTo>
                  <a:lnTo>
                    <a:pt x="0" y="6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4" y="18"/>
                  </a:lnTo>
                  <a:lnTo>
                    <a:pt x="7" y="21"/>
                  </a:lnTo>
                  <a:lnTo>
                    <a:pt x="10" y="24"/>
                  </a:lnTo>
                  <a:lnTo>
                    <a:pt x="14" y="25"/>
                  </a:lnTo>
                  <a:lnTo>
                    <a:pt x="18" y="27"/>
                  </a:lnTo>
                  <a:lnTo>
                    <a:pt x="22" y="28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8" y="27"/>
                  </a:lnTo>
                  <a:lnTo>
                    <a:pt x="29" y="27"/>
                  </a:lnTo>
                  <a:lnTo>
                    <a:pt x="30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2" y="21"/>
                  </a:lnTo>
                  <a:lnTo>
                    <a:pt x="30" y="23"/>
                  </a:lnTo>
                  <a:lnTo>
                    <a:pt x="29" y="23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18" y="24"/>
                  </a:lnTo>
                  <a:lnTo>
                    <a:pt x="14" y="24"/>
                  </a:lnTo>
                  <a:lnTo>
                    <a:pt x="11" y="21"/>
                  </a:lnTo>
                  <a:lnTo>
                    <a:pt x="8" y="20"/>
                  </a:lnTo>
                  <a:lnTo>
                    <a:pt x="5" y="17"/>
                  </a:lnTo>
                  <a:lnTo>
                    <a:pt x="4" y="13"/>
                  </a:lnTo>
                  <a:lnTo>
                    <a:pt x="3" y="10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3" y="1"/>
                  </a:lnTo>
                  <a:lnTo>
                    <a:pt x="4" y="0"/>
                  </a:lnTo>
                  <a:lnTo>
                    <a:pt x="3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F0A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39" name="Freeform 629"/>
            <p:cNvSpPr>
              <a:spLocks/>
            </p:cNvSpPr>
            <p:nvPr/>
          </p:nvSpPr>
          <p:spPr bwMode="auto">
            <a:xfrm>
              <a:off x="4336" y="2281"/>
              <a:ext cx="34" cy="29"/>
            </a:xfrm>
            <a:custGeom>
              <a:avLst/>
              <a:gdLst>
                <a:gd name="T0" fmla="*/ 0 w 34"/>
                <a:gd name="T1" fmla="*/ 5 h 29"/>
                <a:gd name="T2" fmla="*/ 0 w 34"/>
                <a:gd name="T3" fmla="*/ 6 h 29"/>
                <a:gd name="T4" fmla="*/ 0 w 34"/>
                <a:gd name="T5" fmla="*/ 6 h 29"/>
                <a:gd name="T6" fmla="*/ 0 w 34"/>
                <a:gd name="T7" fmla="*/ 8 h 29"/>
                <a:gd name="T8" fmla="*/ 0 w 34"/>
                <a:gd name="T9" fmla="*/ 12 h 29"/>
                <a:gd name="T10" fmla="*/ 4 w 34"/>
                <a:gd name="T11" fmla="*/ 19 h 29"/>
                <a:gd name="T12" fmla="*/ 9 w 34"/>
                <a:gd name="T13" fmla="*/ 25 h 29"/>
                <a:gd name="T14" fmla="*/ 17 w 34"/>
                <a:gd name="T15" fmla="*/ 27 h 29"/>
                <a:gd name="T16" fmla="*/ 22 w 34"/>
                <a:gd name="T17" fmla="*/ 29 h 29"/>
                <a:gd name="T18" fmla="*/ 25 w 34"/>
                <a:gd name="T19" fmla="*/ 27 h 29"/>
                <a:gd name="T20" fmla="*/ 28 w 34"/>
                <a:gd name="T21" fmla="*/ 27 h 29"/>
                <a:gd name="T22" fmla="*/ 29 w 34"/>
                <a:gd name="T23" fmla="*/ 26 h 29"/>
                <a:gd name="T24" fmla="*/ 31 w 34"/>
                <a:gd name="T25" fmla="*/ 25 h 29"/>
                <a:gd name="T26" fmla="*/ 32 w 34"/>
                <a:gd name="T27" fmla="*/ 23 h 29"/>
                <a:gd name="T28" fmla="*/ 32 w 34"/>
                <a:gd name="T29" fmla="*/ 22 h 29"/>
                <a:gd name="T30" fmla="*/ 34 w 34"/>
                <a:gd name="T31" fmla="*/ 20 h 29"/>
                <a:gd name="T32" fmla="*/ 32 w 34"/>
                <a:gd name="T33" fmla="*/ 22 h 29"/>
                <a:gd name="T34" fmla="*/ 29 w 34"/>
                <a:gd name="T35" fmla="*/ 23 h 29"/>
                <a:gd name="T36" fmla="*/ 27 w 34"/>
                <a:gd name="T37" fmla="*/ 25 h 29"/>
                <a:gd name="T38" fmla="*/ 22 w 34"/>
                <a:gd name="T39" fmla="*/ 26 h 29"/>
                <a:gd name="T40" fmla="*/ 17 w 34"/>
                <a:gd name="T41" fmla="*/ 25 h 29"/>
                <a:gd name="T42" fmla="*/ 11 w 34"/>
                <a:gd name="T43" fmla="*/ 22 h 29"/>
                <a:gd name="T44" fmla="*/ 6 w 34"/>
                <a:gd name="T45" fmla="*/ 18 h 29"/>
                <a:gd name="T46" fmla="*/ 3 w 34"/>
                <a:gd name="T47" fmla="*/ 12 h 29"/>
                <a:gd name="T48" fmla="*/ 3 w 34"/>
                <a:gd name="T49" fmla="*/ 6 h 29"/>
                <a:gd name="T50" fmla="*/ 3 w 34"/>
                <a:gd name="T51" fmla="*/ 5 h 29"/>
                <a:gd name="T52" fmla="*/ 3 w 34"/>
                <a:gd name="T53" fmla="*/ 3 h 29"/>
                <a:gd name="T54" fmla="*/ 4 w 34"/>
                <a:gd name="T55" fmla="*/ 0 h 29"/>
                <a:gd name="T56" fmla="*/ 4 w 34"/>
                <a:gd name="T57" fmla="*/ 0 h 29"/>
                <a:gd name="T58" fmla="*/ 3 w 34"/>
                <a:gd name="T59" fmla="*/ 2 h 29"/>
                <a:gd name="T60" fmla="*/ 2 w 34"/>
                <a:gd name="T61" fmla="*/ 3 h 29"/>
                <a:gd name="T62" fmla="*/ 0 w 34"/>
                <a:gd name="T63" fmla="*/ 3 h 29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4"/>
                <a:gd name="T97" fmla="*/ 0 h 29"/>
                <a:gd name="T98" fmla="*/ 34 w 34"/>
                <a:gd name="T99" fmla="*/ 29 h 29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4" h="29">
                  <a:moveTo>
                    <a:pt x="0" y="5"/>
                  </a:move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6"/>
                  </a:lnTo>
                  <a:lnTo>
                    <a:pt x="4" y="19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3" y="26"/>
                  </a:lnTo>
                  <a:lnTo>
                    <a:pt x="17" y="27"/>
                  </a:lnTo>
                  <a:lnTo>
                    <a:pt x="21" y="29"/>
                  </a:lnTo>
                  <a:lnTo>
                    <a:pt x="22" y="29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9" y="26"/>
                  </a:lnTo>
                  <a:lnTo>
                    <a:pt x="31" y="25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4" y="22"/>
                  </a:lnTo>
                  <a:lnTo>
                    <a:pt x="34" y="20"/>
                  </a:lnTo>
                  <a:lnTo>
                    <a:pt x="32" y="22"/>
                  </a:lnTo>
                  <a:lnTo>
                    <a:pt x="31" y="22"/>
                  </a:lnTo>
                  <a:lnTo>
                    <a:pt x="29" y="23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4" y="25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7" y="25"/>
                  </a:lnTo>
                  <a:lnTo>
                    <a:pt x="14" y="25"/>
                  </a:lnTo>
                  <a:lnTo>
                    <a:pt x="11" y="22"/>
                  </a:lnTo>
                  <a:lnTo>
                    <a:pt x="9" y="20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3" y="12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0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0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0" name="Freeform 630"/>
            <p:cNvSpPr>
              <a:spLocks/>
            </p:cNvSpPr>
            <p:nvPr/>
          </p:nvSpPr>
          <p:spPr bwMode="auto">
            <a:xfrm>
              <a:off x="4338" y="2280"/>
              <a:ext cx="32" cy="28"/>
            </a:xfrm>
            <a:custGeom>
              <a:avLst/>
              <a:gdLst>
                <a:gd name="T0" fmla="*/ 0 w 32"/>
                <a:gd name="T1" fmla="*/ 4 h 28"/>
                <a:gd name="T2" fmla="*/ 0 w 32"/>
                <a:gd name="T3" fmla="*/ 6 h 28"/>
                <a:gd name="T4" fmla="*/ 0 w 32"/>
                <a:gd name="T5" fmla="*/ 7 h 28"/>
                <a:gd name="T6" fmla="*/ 0 w 32"/>
                <a:gd name="T7" fmla="*/ 7 h 28"/>
                <a:gd name="T8" fmla="*/ 0 w 32"/>
                <a:gd name="T9" fmla="*/ 13 h 28"/>
                <a:gd name="T10" fmla="*/ 2 w 32"/>
                <a:gd name="T11" fmla="*/ 20 h 28"/>
                <a:gd name="T12" fmla="*/ 8 w 32"/>
                <a:gd name="T13" fmla="*/ 24 h 28"/>
                <a:gd name="T14" fmla="*/ 15 w 32"/>
                <a:gd name="T15" fmla="*/ 27 h 28"/>
                <a:gd name="T16" fmla="*/ 20 w 32"/>
                <a:gd name="T17" fmla="*/ 28 h 28"/>
                <a:gd name="T18" fmla="*/ 23 w 32"/>
                <a:gd name="T19" fmla="*/ 27 h 28"/>
                <a:gd name="T20" fmla="*/ 26 w 32"/>
                <a:gd name="T21" fmla="*/ 26 h 28"/>
                <a:gd name="T22" fmla="*/ 29 w 32"/>
                <a:gd name="T23" fmla="*/ 24 h 28"/>
                <a:gd name="T24" fmla="*/ 30 w 32"/>
                <a:gd name="T25" fmla="*/ 23 h 28"/>
                <a:gd name="T26" fmla="*/ 32 w 32"/>
                <a:gd name="T27" fmla="*/ 21 h 28"/>
                <a:gd name="T28" fmla="*/ 32 w 32"/>
                <a:gd name="T29" fmla="*/ 20 h 28"/>
                <a:gd name="T30" fmla="*/ 32 w 32"/>
                <a:gd name="T31" fmla="*/ 19 h 28"/>
                <a:gd name="T32" fmla="*/ 30 w 32"/>
                <a:gd name="T33" fmla="*/ 20 h 28"/>
                <a:gd name="T34" fmla="*/ 27 w 32"/>
                <a:gd name="T35" fmla="*/ 23 h 28"/>
                <a:gd name="T36" fmla="*/ 25 w 32"/>
                <a:gd name="T37" fmla="*/ 24 h 28"/>
                <a:gd name="T38" fmla="*/ 20 w 32"/>
                <a:gd name="T39" fmla="*/ 26 h 28"/>
                <a:gd name="T40" fmla="*/ 15 w 32"/>
                <a:gd name="T41" fmla="*/ 24 h 28"/>
                <a:gd name="T42" fmla="*/ 9 w 32"/>
                <a:gd name="T43" fmla="*/ 23 h 28"/>
                <a:gd name="T44" fmla="*/ 5 w 32"/>
                <a:gd name="T45" fmla="*/ 19 h 28"/>
                <a:gd name="T46" fmla="*/ 2 w 32"/>
                <a:gd name="T47" fmla="*/ 11 h 28"/>
                <a:gd name="T48" fmla="*/ 2 w 32"/>
                <a:gd name="T49" fmla="*/ 7 h 28"/>
                <a:gd name="T50" fmla="*/ 2 w 32"/>
                <a:gd name="T51" fmla="*/ 6 h 28"/>
                <a:gd name="T52" fmla="*/ 4 w 32"/>
                <a:gd name="T53" fmla="*/ 3 h 28"/>
                <a:gd name="T54" fmla="*/ 4 w 32"/>
                <a:gd name="T55" fmla="*/ 1 h 28"/>
                <a:gd name="T56" fmla="*/ 4 w 32"/>
                <a:gd name="T57" fmla="*/ 0 h 28"/>
                <a:gd name="T58" fmla="*/ 2 w 32"/>
                <a:gd name="T59" fmla="*/ 1 h 28"/>
                <a:gd name="T60" fmla="*/ 2 w 32"/>
                <a:gd name="T61" fmla="*/ 1 h 28"/>
                <a:gd name="T62" fmla="*/ 1 w 32"/>
                <a:gd name="T63" fmla="*/ 3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8"/>
                <a:gd name="T98" fmla="*/ 32 w 32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8">
                  <a:moveTo>
                    <a:pt x="1" y="3"/>
                  </a:move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2" y="20"/>
                  </a:lnTo>
                  <a:lnTo>
                    <a:pt x="5" y="23"/>
                  </a:lnTo>
                  <a:lnTo>
                    <a:pt x="8" y="24"/>
                  </a:lnTo>
                  <a:lnTo>
                    <a:pt x="11" y="27"/>
                  </a:lnTo>
                  <a:lnTo>
                    <a:pt x="15" y="27"/>
                  </a:lnTo>
                  <a:lnTo>
                    <a:pt x="19" y="28"/>
                  </a:lnTo>
                  <a:lnTo>
                    <a:pt x="20" y="28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6"/>
                  </a:lnTo>
                  <a:lnTo>
                    <a:pt x="27" y="26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0" y="23"/>
                  </a:lnTo>
                  <a:lnTo>
                    <a:pt x="32" y="23"/>
                  </a:lnTo>
                  <a:lnTo>
                    <a:pt x="32" y="21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0" y="20"/>
                  </a:lnTo>
                  <a:lnTo>
                    <a:pt x="29" y="21"/>
                  </a:lnTo>
                  <a:lnTo>
                    <a:pt x="27" y="23"/>
                  </a:lnTo>
                  <a:lnTo>
                    <a:pt x="26" y="23"/>
                  </a:lnTo>
                  <a:lnTo>
                    <a:pt x="25" y="24"/>
                  </a:lnTo>
                  <a:lnTo>
                    <a:pt x="22" y="24"/>
                  </a:lnTo>
                  <a:lnTo>
                    <a:pt x="20" y="26"/>
                  </a:lnTo>
                  <a:lnTo>
                    <a:pt x="19" y="26"/>
                  </a:lnTo>
                  <a:lnTo>
                    <a:pt x="15" y="24"/>
                  </a:lnTo>
                  <a:lnTo>
                    <a:pt x="12" y="24"/>
                  </a:lnTo>
                  <a:lnTo>
                    <a:pt x="9" y="23"/>
                  </a:lnTo>
                  <a:lnTo>
                    <a:pt x="7" y="20"/>
                  </a:lnTo>
                  <a:lnTo>
                    <a:pt x="5" y="19"/>
                  </a:lnTo>
                  <a:lnTo>
                    <a:pt x="4" y="16"/>
                  </a:lnTo>
                  <a:lnTo>
                    <a:pt x="2" y="11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2" y="4"/>
                  </a:lnTo>
                  <a:lnTo>
                    <a:pt x="4" y="3"/>
                  </a:lnTo>
                  <a:lnTo>
                    <a:pt x="4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F1A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1" name="Freeform 631"/>
            <p:cNvSpPr>
              <a:spLocks/>
            </p:cNvSpPr>
            <p:nvPr/>
          </p:nvSpPr>
          <p:spPr bwMode="auto">
            <a:xfrm>
              <a:off x="4339" y="2279"/>
              <a:ext cx="31" cy="28"/>
            </a:xfrm>
            <a:custGeom>
              <a:avLst/>
              <a:gdLst>
                <a:gd name="T0" fmla="*/ 1 w 31"/>
                <a:gd name="T1" fmla="*/ 2 h 28"/>
                <a:gd name="T2" fmla="*/ 0 w 31"/>
                <a:gd name="T3" fmla="*/ 5 h 28"/>
                <a:gd name="T4" fmla="*/ 0 w 31"/>
                <a:gd name="T5" fmla="*/ 7 h 28"/>
                <a:gd name="T6" fmla="*/ 0 w 31"/>
                <a:gd name="T7" fmla="*/ 8 h 28"/>
                <a:gd name="T8" fmla="*/ 0 w 31"/>
                <a:gd name="T9" fmla="*/ 14 h 28"/>
                <a:gd name="T10" fmla="*/ 3 w 31"/>
                <a:gd name="T11" fmla="*/ 20 h 28"/>
                <a:gd name="T12" fmla="*/ 8 w 31"/>
                <a:gd name="T13" fmla="*/ 24 h 28"/>
                <a:gd name="T14" fmla="*/ 14 w 31"/>
                <a:gd name="T15" fmla="*/ 27 h 28"/>
                <a:gd name="T16" fmla="*/ 19 w 31"/>
                <a:gd name="T17" fmla="*/ 28 h 28"/>
                <a:gd name="T18" fmla="*/ 24 w 31"/>
                <a:gd name="T19" fmla="*/ 27 h 28"/>
                <a:gd name="T20" fmla="*/ 26 w 31"/>
                <a:gd name="T21" fmla="*/ 25 h 28"/>
                <a:gd name="T22" fmla="*/ 29 w 31"/>
                <a:gd name="T23" fmla="*/ 24 h 28"/>
                <a:gd name="T24" fmla="*/ 31 w 31"/>
                <a:gd name="T25" fmla="*/ 21 h 28"/>
                <a:gd name="T26" fmla="*/ 31 w 31"/>
                <a:gd name="T27" fmla="*/ 21 h 28"/>
                <a:gd name="T28" fmla="*/ 31 w 31"/>
                <a:gd name="T29" fmla="*/ 20 h 28"/>
                <a:gd name="T30" fmla="*/ 31 w 31"/>
                <a:gd name="T31" fmla="*/ 18 h 28"/>
                <a:gd name="T32" fmla="*/ 31 w 31"/>
                <a:gd name="T33" fmla="*/ 17 h 28"/>
                <a:gd name="T34" fmla="*/ 31 w 31"/>
                <a:gd name="T35" fmla="*/ 17 h 28"/>
                <a:gd name="T36" fmla="*/ 31 w 31"/>
                <a:gd name="T37" fmla="*/ 17 h 28"/>
                <a:gd name="T38" fmla="*/ 31 w 31"/>
                <a:gd name="T39" fmla="*/ 17 h 28"/>
                <a:gd name="T40" fmla="*/ 29 w 31"/>
                <a:gd name="T41" fmla="*/ 18 h 28"/>
                <a:gd name="T42" fmla="*/ 26 w 31"/>
                <a:gd name="T43" fmla="*/ 21 h 28"/>
                <a:gd name="T44" fmla="*/ 24 w 31"/>
                <a:gd name="T45" fmla="*/ 24 h 28"/>
                <a:gd name="T46" fmla="*/ 19 w 31"/>
                <a:gd name="T47" fmla="*/ 25 h 28"/>
                <a:gd name="T48" fmla="*/ 14 w 31"/>
                <a:gd name="T49" fmla="*/ 24 h 28"/>
                <a:gd name="T50" fmla="*/ 10 w 31"/>
                <a:gd name="T51" fmla="*/ 22 h 28"/>
                <a:gd name="T52" fmla="*/ 6 w 31"/>
                <a:gd name="T53" fmla="*/ 18 h 28"/>
                <a:gd name="T54" fmla="*/ 3 w 31"/>
                <a:gd name="T55" fmla="*/ 12 h 28"/>
                <a:gd name="T56" fmla="*/ 3 w 31"/>
                <a:gd name="T57" fmla="*/ 8 h 28"/>
                <a:gd name="T58" fmla="*/ 3 w 31"/>
                <a:gd name="T59" fmla="*/ 5 h 28"/>
                <a:gd name="T60" fmla="*/ 4 w 31"/>
                <a:gd name="T61" fmla="*/ 2 h 28"/>
                <a:gd name="T62" fmla="*/ 6 w 31"/>
                <a:gd name="T63" fmla="*/ 1 h 28"/>
                <a:gd name="T64" fmla="*/ 6 w 31"/>
                <a:gd name="T65" fmla="*/ 0 h 28"/>
                <a:gd name="T66" fmla="*/ 4 w 31"/>
                <a:gd name="T67" fmla="*/ 1 h 28"/>
                <a:gd name="T68" fmla="*/ 3 w 31"/>
                <a:gd name="T69" fmla="*/ 1 h 28"/>
                <a:gd name="T70" fmla="*/ 1 w 31"/>
                <a:gd name="T71" fmla="*/ 2 h 28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1"/>
                <a:gd name="T109" fmla="*/ 0 h 28"/>
                <a:gd name="T110" fmla="*/ 31 w 31"/>
                <a:gd name="T111" fmla="*/ 28 h 28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1" h="28">
                  <a:moveTo>
                    <a:pt x="1" y="2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1" y="27"/>
                  </a:lnTo>
                  <a:lnTo>
                    <a:pt x="14" y="27"/>
                  </a:lnTo>
                  <a:lnTo>
                    <a:pt x="18" y="28"/>
                  </a:lnTo>
                  <a:lnTo>
                    <a:pt x="19" y="28"/>
                  </a:lnTo>
                  <a:lnTo>
                    <a:pt x="21" y="27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6" y="25"/>
                  </a:lnTo>
                  <a:lnTo>
                    <a:pt x="28" y="24"/>
                  </a:lnTo>
                  <a:lnTo>
                    <a:pt x="29" y="24"/>
                  </a:lnTo>
                  <a:lnTo>
                    <a:pt x="31" y="22"/>
                  </a:lnTo>
                  <a:lnTo>
                    <a:pt x="31" y="21"/>
                  </a:lnTo>
                  <a:lnTo>
                    <a:pt x="31" y="20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6" y="21"/>
                  </a:lnTo>
                  <a:lnTo>
                    <a:pt x="25" y="22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19" y="25"/>
                  </a:lnTo>
                  <a:lnTo>
                    <a:pt x="18" y="25"/>
                  </a:lnTo>
                  <a:lnTo>
                    <a:pt x="14" y="24"/>
                  </a:lnTo>
                  <a:lnTo>
                    <a:pt x="11" y="24"/>
                  </a:lnTo>
                  <a:lnTo>
                    <a:pt x="10" y="22"/>
                  </a:lnTo>
                  <a:lnTo>
                    <a:pt x="7" y="21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6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1" y="2"/>
                  </a:lnTo>
                  <a:close/>
                </a:path>
              </a:pathLst>
            </a:custGeom>
            <a:solidFill>
              <a:srgbClr val="F2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2" name="Freeform 632"/>
            <p:cNvSpPr>
              <a:spLocks/>
            </p:cNvSpPr>
            <p:nvPr/>
          </p:nvSpPr>
          <p:spPr bwMode="auto">
            <a:xfrm>
              <a:off x="4340" y="2279"/>
              <a:ext cx="30" cy="27"/>
            </a:xfrm>
            <a:custGeom>
              <a:avLst/>
              <a:gdLst>
                <a:gd name="T0" fmla="*/ 2 w 30"/>
                <a:gd name="T1" fmla="*/ 2 h 27"/>
                <a:gd name="T2" fmla="*/ 2 w 30"/>
                <a:gd name="T3" fmla="*/ 4 h 27"/>
                <a:gd name="T4" fmla="*/ 0 w 30"/>
                <a:gd name="T5" fmla="*/ 7 h 27"/>
                <a:gd name="T6" fmla="*/ 0 w 30"/>
                <a:gd name="T7" fmla="*/ 8 h 27"/>
                <a:gd name="T8" fmla="*/ 0 w 30"/>
                <a:gd name="T9" fmla="*/ 12 h 27"/>
                <a:gd name="T10" fmla="*/ 3 w 30"/>
                <a:gd name="T11" fmla="*/ 20 h 27"/>
                <a:gd name="T12" fmla="*/ 7 w 30"/>
                <a:gd name="T13" fmla="*/ 24 h 27"/>
                <a:gd name="T14" fmla="*/ 13 w 30"/>
                <a:gd name="T15" fmla="*/ 25 h 27"/>
                <a:gd name="T16" fmla="*/ 18 w 30"/>
                <a:gd name="T17" fmla="*/ 27 h 27"/>
                <a:gd name="T18" fmla="*/ 23 w 30"/>
                <a:gd name="T19" fmla="*/ 25 h 27"/>
                <a:gd name="T20" fmla="*/ 25 w 30"/>
                <a:gd name="T21" fmla="*/ 24 h 27"/>
                <a:gd name="T22" fmla="*/ 28 w 30"/>
                <a:gd name="T23" fmla="*/ 21 h 27"/>
                <a:gd name="T24" fmla="*/ 30 w 30"/>
                <a:gd name="T25" fmla="*/ 20 h 27"/>
                <a:gd name="T26" fmla="*/ 30 w 30"/>
                <a:gd name="T27" fmla="*/ 18 h 27"/>
                <a:gd name="T28" fmla="*/ 30 w 30"/>
                <a:gd name="T29" fmla="*/ 18 h 27"/>
                <a:gd name="T30" fmla="*/ 30 w 30"/>
                <a:gd name="T31" fmla="*/ 18 h 27"/>
                <a:gd name="T32" fmla="*/ 30 w 30"/>
                <a:gd name="T33" fmla="*/ 17 h 27"/>
                <a:gd name="T34" fmla="*/ 30 w 30"/>
                <a:gd name="T35" fmla="*/ 17 h 27"/>
                <a:gd name="T36" fmla="*/ 30 w 30"/>
                <a:gd name="T37" fmla="*/ 15 h 27"/>
                <a:gd name="T38" fmla="*/ 30 w 30"/>
                <a:gd name="T39" fmla="*/ 14 h 27"/>
                <a:gd name="T40" fmla="*/ 28 w 30"/>
                <a:gd name="T41" fmla="*/ 15 h 27"/>
                <a:gd name="T42" fmla="*/ 27 w 30"/>
                <a:gd name="T43" fmla="*/ 20 h 27"/>
                <a:gd name="T44" fmla="*/ 23 w 30"/>
                <a:gd name="T45" fmla="*/ 22 h 27"/>
                <a:gd name="T46" fmla="*/ 18 w 30"/>
                <a:gd name="T47" fmla="*/ 24 h 27"/>
                <a:gd name="T48" fmla="*/ 14 w 30"/>
                <a:gd name="T49" fmla="*/ 24 h 27"/>
                <a:gd name="T50" fmla="*/ 9 w 30"/>
                <a:gd name="T51" fmla="*/ 21 h 27"/>
                <a:gd name="T52" fmla="*/ 6 w 30"/>
                <a:gd name="T53" fmla="*/ 17 h 27"/>
                <a:gd name="T54" fmla="*/ 3 w 30"/>
                <a:gd name="T55" fmla="*/ 12 h 27"/>
                <a:gd name="T56" fmla="*/ 3 w 30"/>
                <a:gd name="T57" fmla="*/ 8 h 27"/>
                <a:gd name="T58" fmla="*/ 3 w 30"/>
                <a:gd name="T59" fmla="*/ 5 h 27"/>
                <a:gd name="T60" fmla="*/ 5 w 30"/>
                <a:gd name="T61" fmla="*/ 2 h 27"/>
                <a:gd name="T62" fmla="*/ 7 w 30"/>
                <a:gd name="T63" fmla="*/ 0 h 27"/>
                <a:gd name="T64" fmla="*/ 7 w 30"/>
                <a:gd name="T65" fmla="*/ 0 h 27"/>
                <a:gd name="T66" fmla="*/ 6 w 30"/>
                <a:gd name="T67" fmla="*/ 0 h 27"/>
                <a:gd name="T68" fmla="*/ 5 w 30"/>
                <a:gd name="T69" fmla="*/ 0 h 27"/>
                <a:gd name="T70" fmla="*/ 3 w 30"/>
                <a:gd name="T71" fmla="*/ 1 h 2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0"/>
                <a:gd name="T109" fmla="*/ 0 h 27"/>
                <a:gd name="T110" fmla="*/ 30 w 30"/>
                <a:gd name="T111" fmla="*/ 27 h 2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0" h="27">
                  <a:moveTo>
                    <a:pt x="3" y="1"/>
                  </a:moveTo>
                  <a:lnTo>
                    <a:pt x="2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3" y="20"/>
                  </a:lnTo>
                  <a:lnTo>
                    <a:pt x="5" y="21"/>
                  </a:lnTo>
                  <a:lnTo>
                    <a:pt x="7" y="24"/>
                  </a:lnTo>
                  <a:lnTo>
                    <a:pt x="10" y="25"/>
                  </a:lnTo>
                  <a:lnTo>
                    <a:pt x="13" y="25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0" y="25"/>
                  </a:lnTo>
                  <a:lnTo>
                    <a:pt x="23" y="25"/>
                  </a:lnTo>
                  <a:lnTo>
                    <a:pt x="24" y="24"/>
                  </a:lnTo>
                  <a:lnTo>
                    <a:pt x="25" y="24"/>
                  </a:lnTo>
                  <a:lnTo>
                    <a:pt x="27" y="22"/>
                  </a:lnTo>
                  <a:lnTo>
                    <a:pt x="28" y="21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8" y="15"/>
                  </a:lnTo>
                  <a:lnTo>
                    <a:pt x="28" y="18"/>
                  </a:lnTo>
                  <a:lnTo>
                    <a:pt x="27" y="20"/>
                  </a:lnTo>
                  <a:lnTo>
                    <a:pt x="24" y="21"/>
                  </a:lnTo>
                  <a:lnTo>
                    <a:pt x="23" y="22"/>
                  </a:lnTo>
                  <a:lnTo>
                    <a:pt x="21" y="22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1" y="22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6" y="17"/>
                  </a:lnTo>
                  <a:lnTo>
                    <a:pt x="5" y="15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4"/>
                  </a:lnTo>
                  <a:lnTo>
                    <a:pt x="5" y="2"/>
                  </a:lnTo>
                  <a:lnTo>
                    <a:pt x="6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3B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3" name="Freeform 633"/>
            <p:cNvSpPr>
              <a:spLocks/>
            </p:cNvSpPr>
            <p:nvPr/>
          </p:nvSpPr>
          <p:spPr bwMode="auto">
            <a:xfrm>
              <a:off x="4342" y="2277"/>
              <a:ext cx="28" cy="27"/>
            </a:xfrm>
            <a:custGeom>
              <a:avLst/>
              <a:gdLst>
                <a:gd name="T0" fmla="*/ 3 w 28"/>
                <a:gd name="T1" fmla="*/ 3 h 27"/>
                <a:gd name="T2" fmla="*/ 1 w 28"/>
                <a:gd name="T3" fmla="*/ 4 h 27"/>
                <a:gd name="T4" fmla="*/ 0 w 28"/>
                <a:gd name="T5" fmla="*/ 7 h 27"/>
                <a:gd name="T6" fmla="*/ 0 w 28"/>
                <a:gd name="T7" fmla="*/ 10 h 27"/>
                <a:gd name="T8" fmla="*/ 0 w 28"/>
                <a:gd name="T9" fmla="*/ 14 h 27"/>
                <a:gd name="T10" fmla="*/ 3 w 28"/>
                <a:gd name="T11" fmla="*/ 20 h 27"/>
                <a:gd name="T12" fmla="*/ 7 w 28"/>
                <a:gd name="T13" fmla="*/ 24 h 27"/>
                <a:gd name="T14" fmla="*/ 11 w 28"/>
                <a:gd name="T15" fmla="*/ 26 h 27"/>
                <a:gd name="T16" fmla="*/ 16 w 28"/>
                <a:gd name="T17" fmla="*/ 27 h 27"/>
                <a:gd name="T18" fmla="*/ 21 w 28"/>
                <a:gd name="T19" fmla="*/ 26 h 27"/>
                <a:gd name="T20" fmla="*/ 23 w 28"/>
                <a:gd name="T21" fmla="*/ 23 h 27"/>
                <a:gd name="T22" fmla="*/ 26 w 28"/>
                <a:gd name="T23" fmla="*/ 20 h 27"/>
                <a:gd name="T24" fmla="*/ 28 w 28"/>
                <a:gd name="T25" fmla="*/ 17 h 27"/>
                <a:gd name="T26" fmla="*/ 28 w 28"/>
                <a:gd name="T27" fmla="*/ 16 h 27"/>
                <a:gd name="T28" fmla="*/ 28 w 28"/>
                <a:gd name="T29" fmla="*/ 14 h 27"/>
                <a:gd name="T30" fmla="*/ 28 w 28"/>
                <a:gd name="T31" fmla="*/ 13 h 27"/>
                <a:gd name="T32" fmla="*/ 26 w 28"/>
                <a:gd name="T33" fmla="*/ 16 h 27"/>
                <a:gd name="T34" fmla="*/ 25 w 28"/>
                <a:gd name="T35" fmla="*/ 19 h 27"/>
                <a:gd name="T36" fmla="*/ 21 w 28"/>
                <a:gd name="T37" fmla="*/ 22 h 27"/>
                <a:gd name="T38" fmla="*/ 16 w 28"/>
                <a:gd name="T39" fmla="*/ 24 h 27"/>
                <a:gd name="T40" fmla="*/ 12 w 28"/>
                <a:gd name="T41" fmla="*/ 24 h 27"/>
                <a:gd name="T42" fmla="*/ 8 w 28"/>
                <a:gd name="T43" fmla="*/ 22 h 27"/>
                <a:gd name="T44" fmla="*/ 4 w 28"/>
                <a:gd name="T45" fmla="*/ 19 h 27"/>
                <a:gd name="T46" fmla="*/ 3 w 28"/>
                <a:gd name="T47" fmla="*/ 14 h 27"/>
                <a:gd name="T48" fmla="*/ 3 w 28"/>
                <a:gd name="T49" fmla="*/ 10 h 27"/>
                <a:gd name="T50" fmla="*/ 4 w 28"/>
                <a:gd name="T51" fmla="*/ 6 h 27"/>
                <a:gd name="T52" fmla="*/ 5 w 28"/>
                <a:gd name="T53" fmla="*/ 4 h 27"/>
                <a:gd name="T54" fmla="*/ 7 w 28"/>
                <a:gd name="T55" fmla="*/ 2 h 27"/>
                <a:gd name="T56" fmla="*/ 8 w 28"/>
                <a:gd name="T57" fmla="*/ 0 h 27"/>
                <a:gd name="T58" fmla="*/ 7 w 28"/>
                <a:gd name="T59" fmla="*/ 0 h 27"/>
                <a:gd name="T60" fmla="*/ 5 w 28"/>
                <a:gd name="T61" fmla="*/ 2 h 27"/>
                <a:gd name="T62" fmla="*/ 4 w 28"/>
                <a:gd name="T63" fmla="*/ 2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27"/>
                <a:gd name="T98" fmla="*/ 28 w 28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27">
                  <a:moveTo>
                    <a:pt x="3" y="2"/>
                  </a:moveTo>
                  <a:lnTo>
                    <a:pt x="3" y="3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4" y="23"/>
                  </a:lnTo>
                  <a:lnTo>
                    <a:pt x="7" y="24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15" y="27"/>
                  </a:lnTo>
                  <a:lnTo>
                    <a:pt x="16" y="27"/>
                  </a:lnTo>
                  <a:lnTo>
                    <a:pt x="19" y="26"/>
                  </a:lnTo>
                  <a:lnTo>
                    <a:pt x="21" y="26"/>
                  </a:lnTo>
                  <a:lnTo>
                    <a:pt x="22" y="24"/>
                  </a:lnTo>
                  <a:lnTo>
                    <a:pt x="23" y="23"/>
                  </a:lnTo>
                  <a:lnTo>
                    <a:pt x="26" y="22"/>
                  </a:lnTo>
                  <a:lnTo>
                    <a:pt x="26" y="20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5" y="17"/>
                  </a:lnTo>
                  <a:lnTo>
                    <a:pt x="25" y="19"/>
                  </a:lnTo>
                  <a:lnTo>
                    <a:pt x="23" y="20"/>
                  </a:lnTo>
                  <a:lnTo>
                    <a:pt x="21" y="22"/>
                  </a:lnTo>
                  <a:lnTo>
                    <a:pt x="19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2" y="24"/>
                  </a:lnTo>
                  <a:lnTo>
                    <a:pt x="9" y="23"/>
                  </a:lnTo>
                  <a:lnTo>
                    <a:pt x="8" y="22"/>
                  </a:lnTo>
                  <a:lnTo>
                    <a:pt x="5" y="20"/>
                  </a:lnTo>
                  <a:lnTo>
                    <a:pt x="4" y="19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6"/>
                  </a:lnTo>
                  <a:lnTo>
                    <a:pt x="4" y="4"/>
                  </a:lnTo>
                  <a:lnTo>
                    <a:pt x="5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2"/>
                  </a:lnTo>
                  <a:lnTo>
                    <a:pt x="4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4B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4" name="Freeform 634"/>
            <p:cNvSpPr>
              <a:spLocks/>
            </p:cNvSpPr>
            <p:nvPr/>
          </p:nvSpPr>
          <p:spPr bwMode="auto">
            <a:xfrm>
              <a:off x="4343" y="2277"/>
              <a:ext cx="27" cy="26"/>
            </a:xfrm>
            <a:custGeom>
              <a:avLst/>
              <a:gdLst>
                <a:gd name="T0" fmla="*/ 4 w 27"/>
                <a:gd name="T1" fmla="*/ 2 h 26"/>
                <a:gd name="T2" fmla="*/ 2 w 27"/>
                <a:gd name="T3" fmla="*/ 4 h 26"/>
                <a:gd name="T4" fmla="*/ 0 w 27"/>
                <a:gd name="T5" fmla="*/ 7 h 26"/>
                <a:gd name="T6" fmla="*/ 0 w 27"/>
                <a:gd name="T7" fmla="*/ 10 h 26"/>
                <a:gd name="T8" fmla="*/ 0 w 27"/>
                <a:gd name="T9" fmla="*/ 14 h 26"/>
                <a:gd name="T10" fmla="*/ 3 w 27"/>
                <a:gd name="T11" fmla="*/ 19 h 26"/>
                <a:gd name="T12" fmla="*/ 6 w 27"/>
                <a:gd name="T13" fmla="*/ 23 h 26"/>
                <a:gd name="T14" fmla="*/ 11 w 27"/>
                <a:gd name="T15" fmla="*/ 26 h 26"/>
                <a:gd name="T16" fmla="*/ 15 w 27"/>
                <a:gd name="T17" fmla="*/ 26 h 26"/>
                <a:gd name="T18" fmla="*/ 20 w 27"/>
                <a:gd name="T19" fmla="*/ 24 h 26"/>
                <a:gd name="T20" fmla="*/ 24 w 27"/>
                <a:gd name="T21" fmla="*/ 22 h 26"/>
                <a:gd name="T22" fmla="*/ 25 w 27"/>
                <a:gd name="T23" fmla="*/ 17 h 26"/>
                <a:gd name="T24" fmla="*/ 27 w 27"/>
                <a:gd name="T25" fmla="*/ 14 h 26"/>
                <a:gd name="T26" fmla="*/ 27 w 27"/>
                <a:gd name="T27" fmla="*/ 13 h 26"/>
                <a:gd name="T28" fmla="*/ 25 w 27"/>
                <a:gd name="T29" fmla="*/ 12 h 26"/>
                <a:gd name="T30" fmla="*/ 25 w 27"/>
                <a:gd name="T31" fmla="*/ 10 h 26"/>
                <a:gd name="T32" fmla="*/ 24 w 27"/>
                <a:gd name="T33" fmla="*/ 10 h 26"/>
                <a:gd name="T34" fmla="*/ 24 w 27"/>
                <a:gd name="T35" fmla="*/ 10 h 26"/>
                <a:gd name="T36" fmla="*/ 24 w 27"/>
                <a:gd name="T37" fmla="*/ 12 h 26"/>
                <a:gd name="T38" fmla="*/ 24 w 27"/>
                <a:gd name="T39" fmla="*/ 12 h 26"/>
                <a:gd name="T40" fmla="*/ 24 w 27"/>
                <a:gd name="T41" fmla="*/ 14 h 26"/>
                <a:gd name="T42" fmla="*/ 22 w 27"/>
                <a:gd name="T43" fmla="*/ 17 h 26"/>
                <a:gd name="T44" fmla="*/ 20 w 27"/>
                <a:gd name="T45" fmla="*/ 20 h 26"/>
                <a:gd name="T46" fmla="*/ 15 w 27"/>
                <a:gd name="T47" fmla="*/ 23 h 26"/>
                <a:gd name="T48" fmla="*/ 11 w 27"/>
                <a:gd name="T49" fmla="*/ 23 h 26"/>
                <a:gd name="T50" fmla="*/ 7 w 27"/>
                <a:gd name="T51" fmla="*/ 20 h 26"/>
                <a:gd name="T52" fmla="*/ 4 w 27"/>
                <a:gd name="T53" fmla="*/ 17 h 26"/>
                <a:gd name="T54" fmla="*/ 3 w 27"/>
                <a:gd name="T55" fmla="*/ 14 h 26"/>
                <a:gd name="T56" fmla="*/ 3 w 27"/>
                <a:gd name="T57" fmla="*/ 10 h 26"/>
                <a:gd name="T58" fmla="*/ 4 w 27"/>
                <a:gd name="T59" fmla="*/ 6 h 26"/>
                <a:gd name="T60" fmla="*/ 6 w 27"/>
                <a:gd name="T61" fmla="*/ 3 h 26"/>
                <a:gd name="T62" fmla="*/ 10 w 27"/>
                <a:gd name="T63" fmla="*/ 2 h 26"/>
                <a:gd name="T64" fmla="*/ 11 w 27"/>
                <a:gd name="T65" fmla="*/ 0 h 26"/>
                <a:gd name="T66" fmla="*/ 10 w 27"/>
                <a:gd name="T67" fmla="*/ 0 h 26"/>
                <a:gd name="T68" fmla="*/ 10 w 27"/>
                <a:gd name="T69" fmla="*/ 0 h 26"/>
                <a:gd name="T70" fmla="*/ 8 w 27"/>
                <a:gd name="T71" fmla="*/ 0 h 26"/>
                <a:gd name="T72" fmla="*/ 8 w 27"/>
                <a:gd name="T73" fmla="*/ 0 h 26"/>
                <a:gd name="T74" fmla="*/ 7 w 27"/>
                <a:gd name="T75" fmla="*/ 0 h 26"/>
                <a:gd name="T76" fmla="*/ 6 w 27"/>
                <a:gd name="T77" fmla="*/ 0 h 26"/>
                <a:gd name="T78" fmla="*/ 6 w 27"/>
                <a:gd name="T79" fmla="*/ 0 h 2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7"/>
                <a:gd name="T121" fmla="*/ 0 h 26"/>
                <a:gd name="T122" fmla="*/ 27 w 27"/>
                <a:gd name="T123" fmla="*/ 26 h 26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7" h="26">
                  <a:moveTo>
                    <a:pt x="4" y="2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4" y="22"/>
                  </a:lnTo>
                  <a:lnTo>
                    <a:pt x="6" y="23"/>
                  </a:lnTo>
                  <a:lnTo>
                    <a:pt x="8" y="24"/>
                  </a:lnTo>
                  <a:lnTo>
                    <a:pt x="11" y="26"/>
                  </a:lnTo>
                  <a:lnTo>
                    <a:pt x="14" y="26"/>
                  </a:lnTo>
                  <a:lnTo>
                    <a:pt x="15" y="26"/>
                  </a:lnTo>
                  <a:lnTo>
                    <a:pt x="18" y="24"/>
                  </a:lnTo>
                  <a:lnTo>
                    <a:pt x="20" y="24"/>
                  </a:lnTo>
                  <a:lnTo>
                    <a:pt x="21" y="23"/>
                  </a:lnTo>
                  <a:lnTo>
                    <a:pt x="24" y="22"/>
                  </a:lnTo>
                  <a:lnTo>
                    <a:pt x="25" y="20"/>
                  </a:lnTo>
                  <a:lnTo>
                    <a:pt x="25" y="17"/>
                  </a:lnTo>
                  <a:lnTo>
                    <a:pt x="27" y="16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12"/>
                  </a:lnTo>
                  <a:lnTo>
                    <a:pt x="24" y="14"/>
                  </a:lnTo>
                  <a:lnTo>
                    <a:pt x="24" y="16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20" y="20"/>
                  </a:lnTo>
                  <a:lnTo>
                    <a:pt x="18" y="22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1" y="23"/>
                  </a:lnTo>
                  <a:lnTo>
                    <a:pt x="10" y="22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6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F5C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5" name="Freeform 635"/>
            <p:cNvSpPr>
              <a:spLocks/>
            </p:cNvSpPr>
            <p:nvPr/>
          </p:nvSpPr>
          <p:spPr bwMode="auto">
            <a:xfrm>
              <a:off x="4345" y="2277"/>
              <a:ext cx="23" cy="24"/>
            </a:xfrm>
            <a:custGeom>
              <a:avLst/>
              <a:gdLst>
                <a:gd name="T0" fmla="*/ 4 w 23"/>
                <a:gd name="T1" fmla="*/ 2 h 24"/>
                <a:gd name="T2" fmla="*/ 2 w 23"/>
                <a:gd name="T3" fmla="*/ 4 h 24"/>
                <a:gd name="T4" fmla="*/ 1 w 23"/>
                <a:gd name="T5" fmla="*/ 6 h 24"/>
                <a:gd name="T6" fmla="*/ 0 w 23"/>
                <a:gd name="T7" fmla="*/ 10 h 24"/>
                <a:gd name="T8" fmla="*/ 0 w 23"/>
                <a:gd name="T9" fmla="*/ 14 h 24"/>
                <a:gd name="T10" fmla="*/ 1 w 23"/>
                <a:gd name="T11" fmla="*/ 19 h 24"/>
                <a:gd name="T12" fmla="*/ 5 w 23"/>
                <a:gd name="T13" fmla="*/ 22 h 24"/>
                <a:gd name="T14" fmla="*/ 9 w 23"/>
                <a:gd name="T15" fmla="*/ 24 h 24"/>
                <a:gd name="T16" fmla="*/ 13 w 23"/>
                <a:gd name="T17" fmla="*/ 24 h 24"/>
                <a:gd name="T18" fmla="*/ 18 w 23"/>
                <a:gd name="T19" fmla="*/ 22 h 24"/>
                <a:gd name="T20" fmla="*/ 22 w 23"/>
                <a:gd name="T21" fmla="*/ 19 h 24"/>
                <a:gd name="T22" fmla="*/ 23 w 23"/>
                <a:gd name="T23" fmla="*/ 16 h 24"/>
                <a:gd name="T24" fmla="*/ 23 w 23"/>
                <a:gd name="T25" fmla="*/ 12 h 24"/>
                <a:gd name="T26" fmla="*/ 22 w 23"/>
                <a:gd name="T27" fmla="*/ 10 h 24"/>
                <a:gd name="T28" fmla="*/ 22 w 23"/>
                <a:gd name="T29" fmla="*/ 9 h 24"/>
                <a:gd name="T30" fmla="*/ 20 w 23"/>
                <a:gd name="T31" fmla="*/ 7 h 24"/>
                <a:gd name="T32" fmla="*/ 20 w 23"/>
                <a:gd name="T33" fmla="*/ 7 h 24"/>
                <a:gd name="T34" fmla="*/ 20 w 23"/>
                <a:gd name="T35" fmla="*/ 9 h 24"/>
                <a:gd name="T36" fmla="*/ 20 w 23"/>
                <a:gd name="T37" fmla="*/ 9 h 24"/>
                <a:gd name="T38" fmla="*/ 20 w 23"/>
                <a:gd name="T39" fmla="*/ 10 h 24"/>
                <a:gd name="T40" fmla="*/ 20 w 23"/>
                <a:gd name="T41" fmla="*/ 13 h 24"/>
                <a:gd name="T42" fmla="*/ 19 w 23"/>
                <a:gd name="T43" fmla="*/ 17 h 24"/>
                <a:gd name="T44" fmla="*/ 16 w 23"/>
                <a:gd name="T45" fmla="*/ 20 h 24"/>
                <a:gd name="T46" fmla="*/ 13 w 23"/>
                <a:gd name="T47" fmla="*/ 22 h 24"/>
                <a:gd name="T48" fmla="*/ 9 w 23"/>
                <a:gd name="T49" fmla="*/ 22 h 24"/>
                <a:gd name="T50" fmla="*/ 6 w 23"/>
                <a:gd name="T51" fmla="*/ 20 h 24"/>
                <a:gd name="T52" fmla="*/ 4 w 23"/>
                <a:gd name="T53" fmla="*/ 17 h 24"/>
                <a:gd name="T54" fmla="*/ 2 w 23"/>
                <a:gd name="T55" fmla="*/ 13 h 24"/>
                <a:gd name="T56" fmla="*/ 2 w 23"/>
                <a:gd name="T57" fmla="*/ 10 h 24"/>
                <a:gd name="T58" fmla="*/ 4 w 23"/>
                <a:gd name="T59" fmla="*/ 6 h 24"/>
                <a:gd name="T60" fmla="*/ 6 w 23"/>
                <a:gd name="T61" fmla="*/ 3 h 24"/>
                <a:gd name="T62" fmla="*/ 9 w 23"/>
                <a:gd name="T63" fmla="*/ 2 h 24"/>
                <a:gd name="T64" fmla="*/ 12 w 23"/>
                <a:gd name="T65" fmla="*/ 2 h 24"/>
                <a:gd name="T66" fmla="*/ 12 w 23"/>
                <a:gd name="T67" fmla="*/ 2 h 24"/>
                <a:gd name="T68" fmla="*/ 12 w 23"/>
                <a:gd name="T69" fmla="*/ 2 h 24"/>
                <a:gd name="T70" fmla="*/ 13 w 23"/>
                <a:gd name="T71" fmla="*/ 2 h 24"/>
                <a:gd name="T72" fmla="*/ 12 w 23"/>
                <a:gd name="T73" fmla="*/ 2 h 24"/>
                <a:gd name="T74" fmla="*/ 11 w 23"/>
                <a:gd name="T75" fmla="*/ 2 h 24"/>
                <a:gd name="T76" fmla="*/ 9 w 23"/>
                <a:gd name="T77" fmla="*/ 0 h 24"/>
                <a:gd name="T78" fmla="*/ 8 w 23"/>
                <a:gd name="T79" fmla="*/ 0 h 24"/>
                <a:gd name="T80" fmla="*/ 6 w 23"/>
                <a:gd name="T81" fmla="*/ 0 h 24"/>
                <a:gd name="T82" fmla="*/ 6 w 23"/>
                <a:gd name="T83" fmla="*/ 0 h 24"/>
                <a:gd name="T84" fmla="*/ 6 w 23"/>
                <a:gd name="T85" fmla="*/ 0 h 24"/>
                <a:gd name="T86" fmla="*/ 5 w 23"/>
                <a:gd name="T87" fmla="*/ 0 h 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3"/>
                <a:gd name="T133" fmla="*/ 0 h 24"/>
                <a:gd name="T134" fmla="*/ 23 w 23"/>
                <a:gd name="T135" fmla="*/ 24 h 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3" h="24">
                  <a:moveTo>
                    <a:pt x="5" y="0"/>
                  </a:move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6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1" y="16"/>
                  </a:lnTo>
                  <a:lnTo>
                    <a:pt x="1" y="19"/>
                  </a:lnTo>
                  <a:lnTo>
                    <a:pt x="2" y="20"/>
                  </a:lnTo>
                  <a:lnTo>
                    <a:pt x="5" y="22"/>
                  </a:lnTo>
                  <a:lnTo>
                    <a:pt x="6" y="23"/>
                  </a:lnTo>
                  <a:lnTo>
                    <a:pt x="9" y="24"/>
                  </a:lnTo>
                  <a:lnTo>
                    <a:pt x="12" y="24"/>
                  </a:lnTo>
                  <a:lnTo>
                    <a:pt x="13" y="24"/>
                  </a:lnTo>
                  <a:lnTo>
                    <a:pt x="16" y="23"/>
                  </a:lnTo>
                  <a:lnTo>
                    <a:pt x="18" y="22"/>
                  </a:lnTo>
                  <a:lnTo>
                    <a:pt x="20" y="20"/>
                  </a:lnTo>
                  <a:lnTo>
                    <a:pt x="22" y="19"/>
                  </a:lnTo>
                  <a:lnTo>
                    <a:pt x="22" y="17"/>
                  </a:lnTo>
                  <a:lnTo>
                    <a:pt x="23" y="16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2" y="10"/>
                  </a:lnTo>
                  <a:lnTo>
                    <a:pt x="22" y="9"/>
                  </a:lnTo>
                  <a:lnTo>
                    <a:pt x="20" y="7"/>
                  </a:lnTo>
                  <a:lnTo>
                    <a:pt x="19" y="6"/>
                  </a:lnTo>
                  <a:lnTo>
                    <a:pt x="20" y="7"/>
                  </a:lnTo>
                  <a:lnTo>
                    <a:pt x="20" y="9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3"/>
                  </a:lnTo>
                  <a:lnTo>
                    <a:pt x="20" y="16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6" y="20"/>
                  </a:lnTo>
                  <a:lnTo>
                    <a:pt x="15" y="20"/>
                  </a:lnTo>
                  <a:lnTo>
                    <a:pt x="13" y="22"/>
                  </a:lnTo>
                  <a:lnTo>
                    <a:pt x="12" y="22"/>
                  </a:lnTo>
                  <a:lnTo>
                    <a:pt x="9" y="22"/>
                  </a:lnTo>
                  <a:lnTo>
                    <a:pt x="8" y="20"/>
                  </a:lnTo>
                  <a:lnTo>
                    <a:pt x="6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4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2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2" y="2"/>
                  </a:lnTo>
                  <a:lnTo>
                    <a:pt x="11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5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6" name="Freeform 636"/>
            <p:cNvSpPr>
              <a:spLocks noEditPoints="1"/>
            </p:cNvSpPr>
            <p:nvPr/>
          </p:nvSpPr>
          <p:spPr bwMode="auto">
            <a:xfrm>
              <a:off x="4346" y="2277"/>
              <a:ext cx="21" cy="23"/>
            </a:xfrm>
            <a:custGeom>
              <a:avLst/>
              <a:gdLst>
                <a:gd name="T0" fmla="*/ 21 w 21"/>
                <a:gd name="T1" fmla="*/ 12 h 23"/>
                <a:gd name="T2" fmla="*/ 21 w 21"/>
                <a:gd name="T3" fmla="*/ 12 h 23"/>
                <a:gd name="T4" fmla="*/ 21 w 21"/>
                <a:gd name="T5" fmla="*/ 10 h 23"/>
                <a:gd name="T6" fmla="*/ 21 w 21"/>
                <a:gd name="T7" fmla="*/ 10 h 23"/>
                <a:gd name="T8" fmla="*/ 21 w 21"/>
                <a:gd name="T9" fmla="*/ 9 h 23"/>
                <a:gd name="T10" fmla="*/ 18 w 21"/>
                <a:gd name="T11" fmla="*/ 4 h 23"/>
                <a:gd name="T12" fmla="*/ 14 w 21"/>
                <a:gd name="T13" fmla="*/ 3 h 23"/>
                <a:gd name="T14" fmla="*/ 10 w 21"/>
                <a:gd name="T15" fmla="*/ 2 h 23"/>
                <a:gd name="T16" fmla="*/ 7 w 21"/>
                <a:gd name="T17" fmla="*/ 2 h 23"/>
                <a:gd name="T18" fmla="*/ 3 w 21"/>
                <a:gd name="T19" fmla="*/ 3 h 23"/>
                <a:gd name="T20" fmla="*/ 1 w 21"/>
                <a:gd name="T21" fmla="*/ 6 h 23"/>
                <a:gd name="T22" fmla="*/ 0 w 21"/>
                <a:gd name="T23" fmla="*/ 10 h 23"/>
                <a:gd name="T24" fmla="*/ 0 w 21"/>
                <a:gd name="T25" fmla="*/ 14 h 23"/>
                <a:gd name="T26" fmla="*/ 1 w 21"/>
                <a:gd name="T27" fmla="*/ 17 h 23"/>
                <a:gd name="T28" fmla="*/ 4 w 21"/>
                <a:gd name="T29" fmla="*/ 20 h 23"/>
                <a:gd name="T30" fmla="*/ 8 w 21"/>
                <a:gd name="T31" fmla="*/ 23 h 23"/>
                <a:gd name="T32" fmla="*/ 12 w 21"/>
                <a:gd name="T33" fmla="*/ 23 h 23"/>
                <a:gd name="T34" fmla="*/ 17 w 21"/>
                <a:gd name="T35" fmla="*/ 20 h 23"/>
                <a:gd name="T36" fmla="*/ 19 w 21"/>
                <a:gd name="T37" fmla="*/ 17 h 23"/>
                <a:gd name="T38" fmla="*/ 21 w 21"/>
                <a:gd name="T39" fmla="*/ 14 h 23"/>
                <a:gd name="T40" fmla="*/ 19 w 21"/>
                <a:gd name="T41" fmla="*/ 12 h 23"/>
                <a:gd name="T42" fmla="*/ 18 w 21"/>
                <a:gd name="T43" fmla="*/ 14 h 23"/>
                <a:gd name="T44" fmla="*/ 17 w 21"/>
                <a:gd name="T45" fmla="*/ 17 h 23"/>
                <a:gd name="T46" fmla="*/ 14 w 21"/>
                <a:gd name="T47" fmla="*/ 19 h 23"/>
                <a:gd name="T48" fmla="*/ 11 w 21"/>
                <a:gd name="T49" fmla="*/ 20 h 23"/>
                <a:gd name="T50" fmla="*/ 7 w 21"/>
                <a:gd name="T51" fmla="*/ 19 h 23"/>
                <a:gd name="T52" fmla="*/ 5 w 21"/>
                <a:gd name="T53" fmla="*/ 17 h 23"/>
                <a:gd name="T54" fmla="*/ 3 w 21"/>
                <a:gd name="T55" fmla="*/ 14 h 23"/>
                <a:gd name="T56" fmla="*/ 3 w 21"/>
                <a:gd name="T57" fmla="*/ 12 h 23"/>
                <a:gd name="T58" fmla="*/ 3 w 21"/>
                <a:gd name="T59" fmla="*/ 9 h 23"/>
                <a:gd name="T60" fmla="*/ 5 w 21"/>
                <a:gd name="T61" fmla="*/ 6 h 23"/>
                <a:gd name="T62" fmla="*/ 7 w 21"/>
                <a:gd name="T63" fmla="*/ 4 h 23"/>
                <a:gd name="T64" fmla="*/ 11 w 21"/>
                <a:gd name="T65" fmla="*/ 3 h 23"/>
                <a:gd name="T66" fmla="*/ 14 w 21"/>
                <a:gd name="T67" fmla="*/ 4 h 23"/>
                <a:gd name="T68" fmla="*/ 17 w 21"/>
                <a:gd name="T69" fmla="*/ 6 h 23"/>
                <a:gd name="T70" fmla="*/ 18 w 21"/>
                <a:gd name="T71" fmla="*/ 9 h 23"/>
                <a:gd name="T72" fmla="*/ 19 w 21"/>
                <a:gd name="T73" fmla="*/ 12 h 2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1"/>
                <a:gd name="T112" fmla="*/ 0 h 23"/>
                <a:gd name="T113" fmla="*/ 21 w 21"/>
                <a:gd name="T114" fmla="*/ 23 h 2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1" h="23">
                  <a:moveTo>
                    <a:pt x="21" y="12"/>
                  </a:moveTo>
                  <a:lnTo>
                    <a:pt x="21" y="12"/>
                  </a:lnTo>
                  <a:lnTo>
                    <a:pt x="21" y="10"/>
                  </a:lnTo>
                  <a:lnTo>
                    <a:pt x="21" y="9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2"/>
                  </a:lnTo>
                  <a:lnTo>
                    <a:pt x="10" y="2"/>
                  </a:lnTo>
                  <a:lnTo>
                    <a:pt x="8" y="0"/>
                  </a:lnTo>
                  <a:lnTo>
                    <a:pt x="7" y="2"/>
                  </a:lnTo>
                  <a:lnTo>
                    <a:pt x="4" y="2"/>
                  </a:lnTo>
                  <a:lnTo>
                    <a:pt x="3" y="3"/>
                  </a:lnTo>
                  <a:lnTo>
                    <a:pt x="3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2"/>
                  </a:lnTo>
                  <a:lnTo>
                    <a:pt x="0" y="14"/>
                  </a:lnTo>
                  <a:lnTo>
                    <a:pt x="0" y="16"/>
                  </a:lnTo>
                  <a:lnTo>
                    <a:pt x="1" y="17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2" y="23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6"/>
                  </a:lnTo>
                  <a:lnTo>
                    <a:pt x="21" y="14"/>
                  </a:lnTo>
                  <a:lnTo>
                    <a:pt x="21" y="12"/>
                  </a:lnTo>
                  <a:close/>
                  <a:moveTo>
                    <a:pt x="19" y="12"/>
                  </a:moveTo>
                  <a:lnTo>
                    <a:pt x="18" y="13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7" y="17"/>
                  </a:lnTo>
                  <a:lnTo>
                    <a:pt x="15" y="19"/>
                  </a:lnTo>
                  <a:lnTo>
                    <a:pt x="14" y="19"/>
                  </a:lnTo>
                  <a:lnTo>
                    <a:pt x="12" y="20"/>
                  </a:lnTo>
                  <a:lnTo>
                    <a:pt x="11" y="20"/>
                  </a:lnTo>
                  <a:lnTo>
                    <a:pt x="8" y="20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7" y="4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6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8" y="10"/>
                  </a:lnTo>
                  <a:lnTo>
                    <a:pt x="19" y="12"/>
                  </a:lnTo>
                  <a:close/>
                </a:path>
              </a:pathLst>
            </a:custGeom>
            <a:solidFill>
              <a:srgbClr val="F7C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7" name="Freeform 637"/>
            <p:cNvSpPr>
              <a:spLocks noEditPoints="1"/>
            </p:cNvSpPr>
            <p:nvPr/>
          </p:nvSpPr>
          <p:spPr bwMode="auto">
            <a:xfrm>
              <a:off x="4347" y="2279"/>
              <a:ext cx="18" cy="20"/>
            </a:xfrm>
            <a:custGeom>
              <a:avLst/>
              <a:gdLst>
                <a:gd name="T0" fmla="*/ 18 w 18"/>
                <a:gd name="T1" fmla="*/ 8 h 20"/>
                <a:gd name="T2" fmla="*/ 18 w 18"/>
                <a:gd name="T3" fmla="*/ 7 h 20"/>
                <a:gd name="T4" fmla="*/ 18 w 18"/>
                <a:gd name="T5" fmla="*/ 7 h 20"/>
                <a:gd name="T6" fmla="*/ 18 w 18"/>
                <a:gd name="T7" fmla="*/ 5 h 20"/>
                <a:gd name="T8" fmla="*/ 17 w 18"/>
                <a:gd name="T9" fmla="*/ 4 h 20"/>
                <a:gd name="T10" fmla="*/ 16 w 18"/>
                <a:gd name="T11" fmla="*/ 2 h 20"/>
                <a:gd name="T12" fmla="*/ 14 w 18"/>
                <a:gd name="T13" fmla="*/ 1 h 20"/>
                <a:gd name="T14" fmla="*/ 13 w 18"/>
                <a:gd name="T15" fmla="*/ 1 h 20"/>
                <a:gd name="T16" fmla="*/ 11 w 18"/>
                <a:gd name="T17" fmla="*/ 0 h 20"/>
                <a:gd name="T18" fmla="*/ 10 w 18"/>
                <a:gd name="T19" fmla="*/ 0 h 20"/>
                <a:gd name="T20" fmla="*/ 10 w 18"/>
                <a:gd name="T21" fmla="*/ 0 h 20"/>
                <a:gd name="T22" fmla="*/ 10 w 18"/>
                <a:gd name="T23" fmla="*/ 0 h 20"/>
                <a:gd name="T24" fmla="*/ 7 w 18"/>
                <a:gd name="T25" fmla="*/ 0 h 20"/>
                <a:gd name="T26" fmla="*/ 4 w 18"/>
                <a:gd name="T27" fmla="*/ 1 h 20"/>
                <a:gd name="T28" fmla="*/ 2 w 18"/>
                <a:gd name="T29" fmla="*/ 4 h 20"/>
                <a:gd name="T30" fmla="*/ 0 w 18"/>
                <a:gd name="T31" fmla="*/ 8 h 20"/>
                <a:gd name="T32" fmla="*/ 0 w 18"/>
                <a:gd name="T33" fmla="*/ 11 h 20"/>
                <a:gd name="T34" fmla="*/ 2 w 18"/>
                <a:gd name="T35" fmla="*/ 15 h 20"/>
                <a:gd name="T36" fmla="*/ 4 w 18"/>
                <a:gd name="T37" fmla="*/ 18 h 20"/>
                <a:gd name="T38" fmla="*/ 7 w 18"/>
                <a:gd name="T39" fmla="*/ 20 h 20"/>
                <a:gd name="T40" fmla="*/ 11 w 18"/>
                <a:gd name="T41" fmla="*/ 20 h 20"/>
                <a:gd name="T42" fmla="*/ 14 w 18"/>
                <a:gd name="T43" fmla="*/ 18 h 20"/>
                <a:gd name="T44" fmla="*/ 17 w 18"/>
                <a:gd name="T45" fmla="*/ 15 h 20"/>
                <a:gd name="T46" fmla="*/ 18 w 18"/>
                <a:gd name="T47" fmla="*/ 11 h 20"/>
                <a:gd name="T48" fmla="*/ 17 w 18"/>
                <a:gd name="T49" fmla="*/ 10 h 20"/>
                <a:gd name="T50" fmla="*/ 16 w 18"/>
                <a:gd name="T51" fmla="*/ 12 h 20"/>
                <a:gd name="T52" fmla="*/ 14 w 18"/>
                <a:gd name="T53" fmla="*/ 14 h 20"/>
                <a:gd name="T54" fmla="*/ 13 w 18"/>
                <a:gd name="T55" fmla="*/ 15 h 20"/>
                <a:gd name="T56" fmla="*/ 10 w 18"/>
                <a:gd name="T57" fmla="*/ 17 h 20"/>
                <a:gd name="T58" fmla="*/ 7 w 18"/>
                <a:gd name="T59" fmla="*/ 15 h 20"/>
                <a:gd name="T60" fmla="*/ 4 w 18"/>
                <a:gd name="T61" fmla="*/ 14 h 20"/>
                <a:gd name="T62" fmla="*/ 3 w 18"/>
                <a:gd name="T63" fmla="*/ 12 h 20"/>
                <a:gd name="T64" fmla="*/ 3 w 18"/>
                <a:gd name="T65" fmla="*/ 10 h 20"/>
                <a:gd name="T66" fmla="*/ 3 w 18"/>
                <a:gd name="T67" fmla="*/ 7 h 20"/>
                <a:gd name="T68" fmla="*/ 4 w 18"/>
                <a:gd name="T69" fmla="*/ 5 h 20"/>
                <a:gd name="T70" fmla="*/ 7 w 18"/>
                <a:gd name="T71" fmla="*/ 2 h 20"/>
                <a:gd name="T72" fmla="*/ 10 w 18"/>
                <a:gd name="T73" fmla="*/ 2 h 20"/>
                <a:gd name="T74" fmla="*/ 13 w 18"/>
                <a:gd name="T75" fmla="*/ 2 h 20"/>
                <a:gd name="T76" fmla="*/ 14 w 18"/>
                <a:gd name="T77" fmla="*/ 5 h 20"/>
                <a:gd name="T78" fmla="*/ 16 w 18"/>
                <a:gd name="T79" fmla="*/ 7 h 20"/>
                <a:gd name="T80" fmla="*/ 17 w 18"/>
                <a:gd name="T81" fmla="*/ 10 h 2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"/>
                <a:gd name="T124" fmla="*/ 0 h 20"/>
                <a:gd name="T125" fmla="*/ 18 w 18"/>
                <a:gd name="T126" fmla="*/ 20 h 2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" h="20">
                  <a:moveTo>
                    <a:pt x="18" y="10"/>
                  </a:moveTo>
                  <a:lnTo>
                    <a:pt x="18" y="8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7" y="4"/>
                  </a:lnTo>
                  <a:lnTo>
                    <a:pt x="16" y="2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2" y="4"/>
                  </a:lnTo>
                  <a:lnTo>
                    <a:pt x="0" y="5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0" y="14"/>
                  </a:lnTo>
                  <a:lnTo>
                    <a:pt x="2" y="15"/>
                  </a:lnTo>
                  <a:lnTo>
                    <a:pt x="3" y="17"/>
                  </a:lnTo>
                  <a:lnTo>
                    <a:pt x="4" y="18"/>
                  </a:lnTo>
                  <a:lnTo>
                    <a:pt x="6" y="18"/>
                  </a:lnTo>
                  <a:lnTo>
                    <a:pt x="7" y="20"/>
                  </a:lnTo>
                  <a:lnTo>
                    <a:pt x="10" y="20"/>
                  </a:lnTo>
                  <a:lnTo>
                    <a:pt x="11" y="20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6" y="17"/>
                  </a:lnTo>
                  <a:lnTo>
                    <a:pt x="17" y="15"/>
                  </a:lnTo>
                  <a:lnTo>
                    <a:pt x="18" y="14"/>
                  </a:lnTo>
                  <a:lnTo>
                    <a:pt x="18" y="11"/>
                  </a:lnTo>
                  <a:lnTo>
                    <a:pt x="18" y="10"/>
                  </a:lnTo>
                  <a:close/>
                  <a:moveTo>
                    <a:pt x="17" y="10"/>
                  </a:moveTo>
                  <a:lnTo>
                    <a:pt x="16" y="11"/>
                  </a:lnTo>
                  <a:lnTo>
                    <a:pt x="16" y="12"/>
                  </a:lnTo>
                  <a:lnTo>
                    <a:pt x="16" y="14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1" y="17"/>
                  </a:lnTo>
                  <a:lnTo>
                    <a:pt x="10" y="17"/>
                  </a:lnTo>
                  <a:lnTo>
                    <a:pt x="9" y="17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5"/>
                  </a:lnTo>
                  <a:lnTo>
                    <a:pt x="6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3" y="4"/>
                  </a:lnTo>
                  <a:lnTo>
                    <a:pt x="14" y="5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8"/>
                  </a:lnTo>
                  <a:lnTo>
                    <a:pt x="17" y="10"/>
                  </a:lnTo>
                  <a:close/>
                </a:path>
              </a:pathLst>
            </a:custGeom>
            <a:solidFill>
              <a:srgbClr val="F8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8" name="Freeform 638"/>
            <p:cNvSpPr>
              <a:spLocks noEditPoints="1"/>
            </p:cNvSpPr>
            <p:nvPr/>
          </p:nvSpPr>
          <p:spPr bwMode="auto">
            <a:xfrm>
              <a:off x="4349" y="2280"/>
              <a:ext cx="16" cy="17"/>
            </a:xfrm>
            <a:custGeom>
              <a:avLst/>
              <a:gdLst>
                <a:gd name="T0" fmla="*/ 15 w 16"/>
                <a:gd name="T1" fmla="*/ 7 h 17"/>
                <a:gd name="T2" fmla="*/ 15 w 16"/>
                <a:gd name="T3" fmla="*/ 4 h 17"/>
                <a:gd name="T4" fmla="*/ 12 w 16"/>
                <a:gd name="T5" fmla="*/ 1 h 17"/>
                <a:gd name="T6" fmla="*/ 9 w 16"/>
                <a:gd name="T7" fmla="*/ 0 h 17"/>
                <a:gd name="T8" fmla="*/ 5 w 16"/>
                <a:gd name="T9" fmla="*/ 0 h 17"/>
                <a:gd name="T10" fmla="*/ 2 w 16"/>
                <a:gd name="T11" fmla="*/ 1 h 17"/>
                <a:gd name="T12" fmla="*/ 1 w 16"/>
                <a:gd name="T13" fmla="*/ 4 h 17"/>
                <a:gd name="T14" fmla="*/ 0 w 16"/>
                <a:gd name="T15" fmla="*/ 7 h 17"/>
                <a:gd name="T16" fmla="*/ 0 w 16"/>
                <a:gd name="T17" fmla="*/ 10 h 17"/>
                <a:gd name="T18" fmla="*/ 1 w 16"/>
                <a:gd name="T19" fmla="*/ 13 h 17"/>
                <a:gd name="T20" fmla="*/ 2 w 16"/>
                <a:gd name="T21" fmla="*/ 16 h 17"/>
                <a:gd name="T22" fmla="*/ 5 w 16"/>
                <a:gd name="T23" fmla="*/ 17 h 17"/>
                <a:gd name="T24" fmla="*/ 9 w 16"/>
                <a:gd name="T25" fmla="*/ 17 h 17"/>
                <a:gd name="T26" fmla="*/ 12 w 16"/>
                <a:gd name="T27" fmla="*/ 16 h 17"/>
                <a:gd name="T28" fmla="*/ 15 w 16"/>
                <a:gd name="T29" fmla="*/ 13 h 17"/>
                <a:gd name="T30" fmla="*/ 15 w 16"/>
                <a:gd name="T31" fmla="*/ 10 h 17"/>
                <a:gd name="T32" fmla="*/ 14 w 16"/>
                <a:gd name="T33" fmla="*/ 9 h 17"/>
                <a:gd name="T34" fmla="*/ 12 w 16"/>
                <a:gd name="T35" fmla="*/ 10 h 17"/>
                <a:gd name="T36" fmla="*/ 11 w 16"/>
                <a:gd name="T37" fmla="*/ 13 h 17"/>
                <a:gd name="T38" fmla="*/ 9 w 16"/>
                <a:gd name="T39" fmla="*/ 14 h 17"/>
                <a:gd name="T40" fmla="*/ 8 w 16"/>
                <a:gd name="T41" fmla="*/ 14 h 17"/>
                <a:gd name="T42" fmla="*/ 5 w 16"/>
                <a:gd name="T43" fmla="*/ 14 h 17"/>
                <a:gd name="T44" fmla="*/ 4 w 16"/>
                <a:gd name="T45" fmla="*/ 13 h 17"/>
                <a:gd name="T46" fmla="*/ 2 w 16"/>
                <a:gd name="T47" fmla="*/ 10 h 17"/>
                <a:gd name="T48" fmla="*/ 2 w 16"/>
                <a:gd name="T49" fmla="*/ 9 h 17"/>
                <a:gd name="T50" fmla="*/ 2 w 16"/>
                <a:gd name="T51" fmla="*/ 6 h 17"/>
                <a:gd name="T52" fmla="*/ 4 w 16"/>
                <a:gd name="T53" fmla="*/ 4 h 17"/>
                <a:gd name="T54" fmla="*/ 5 w 16"/>
                <a:gd name="T55" fmla="*/ 3 h 17"/>
                <a:gd name="T56" fmla="*/ 8 w 16"/>
                <a:gd name="T57" fmla="*/ 3 h 17"/>
                <a:gd name="T58" fmla="*/ 9 w 16"/>
                <a:gd name="T59" fmla="*/ 3 h 17"/>
                <a:gd name="T60" fmla="*/ 11 w 16"/>
                <a:gd name="T61" fmla="*/ 4 h 17"/>
                <a:gd name="T62" fmla="*/ 12 w 16"/>
                <a:gd name="T63" fmla="*/ 6 h 17"/>
                <a:gd name="T64" fmla="*/ 14 w 16"/>
                <a:gd name="T65" fmla="*/ 9 h 1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6"/>
                <a:gd name="T100" fmla="*/ 0 h 17"/>
                <a:gd name="T101" fmla="*/ 16 w 16"/>
                <a:gd name="T102" fmla="*/ 17 h 1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6" h="17">
                  <a:moveTo>
                    <a:pt x="16" y="9"/>
                  </a:moveTo>
                  <a:lnTo>
                    <a:pt x="15" y="7"/>
                  </a:lnTo>
                  <a:lnTo>
                    <a:pt x="15" y="6"/>
                  </a:lnTo>
                  <a:lnTo>
                    <a:pt x="15" y="4"/>
                  </a:lnTo>
                  <a:lnTo>
                    <a:pt x="14" y="3"/>
                  </a:lnTo>
                  <a:lnTo>
                    <a:pt x="12" y="1"/>
                  </a:lnTo>
                  <a:lnTo>
                    <a:pt x="11" y="1"/>
                  </a:lnTo>
                  <a:lnTo>
                    <a:pt x="9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4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1" y="13"/>
                  </a:lnTo>
                  <a:lnTo>
                    <a:pt x="2" y="14"/>
                  </a:lnTo>
                  <a:lnTo>
                    <a:pt x="2" y="16"/>
                  </a:lnTo>
                  <a:lnTo>
                    <a:pt x="4" y="16"/>
                  </a:lnTo>
                  <a:lnTo>
                    <a:pt x="5" y="17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4" y="14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10"/>
                  </a:lnTo>
                  <a:lnTo>
                    <a:pt x="16" y="9"/>
                  </a:lnTo>
                  <a:close/>
                  <a:moveTo>
                    <a:pt x="14" y="9"/>
                  </a:moveTo>
                  <a:lnTo>
                    <a:pt x="12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9" y="14"/>
                  </a:lnTo>
                  <a:lnTo>
                    <a:pt x="8" y="14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4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2" y="6"/>
                  </a:lnTo>
                  <a:lnTo>
                    <a:pt x="4" y="4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9" y="3"/>
                  </a:lnTo>
                  <a:lnTo>
                    <a:pt x="11" y="4"/>
                  </a:lnTo>
                  <a:lnTo>
                    <a:pt x="12" y="6"/>
                  </a:lnTo>
                  <a:lnTo>
                    <a:pt x="12" y="7"/>
                  </a:lnTo>
                  <a:lnTo>
                    <a:pt x="14" y="9"/>
                  </a:lnTo>
                  <a:close/>
                </a:path>
              </a:pathLst>
            </a:custGeom>
            <a:solidFill>
              <a:srgbClr val="F9D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49" name="Freeform 639"/>
            <p:cNvSpPr>
              <a:spLocks noEditPoints="1"/>
            </p:cNvSpPr>
            <p:nvPr/>
          </p:nvSpPr>
          <p:spPr bwMode="auto">
            <a:xfrm>
              <a:off x="4350" y="2281"/>
              <a:ext cx="14" cy="15"/>
            </a:xfrm>
            <a:custGeom>
              <a:avLst/>
              <a:gdLst>
                <a:gd name="T0" fmla="*/ 13 w 14"/>
                <a:gd name="T1" fmla="*/ 6 h 15"/>
                <a:gd name="T2" fmla="*/ 13 w 14"/>
                <a:gd name="T3" fmla="*/ 3 h 15"/>
                <a:gd name="T4" fmla="*/ 10 w 14"/>
                <a:gd name="T5" fmla="*/ 2 h 15"/>
                <a:gd name="T6" fmla="*/ 8 w 14"/>
                <a:gd name="T7" fmla="*/ 0 h 15"/>
                <a:gd name="T8" fmla="*/ 6 w 14"/>
                <a:gd name="T9" fmla="*/ 0 h 15"/>
                <a:gd name="T10" fmla="*/ 3 w 14"/>
                <a:gd name="T11" fmla="*/ 2 h 15"/>
                <a:gd name="T12" fmla="*/ 1 w 14"/>
                <a:gd name="T13" fmla="*/ 3 h 15"/>
                <a:gd name="T14" fmla="*/ 0 w 14"/>
                <a:gd name="T15" fmla="*/ 6 h 15"/>
                <a:gd name="T16" fmla="*/ 0 w 14"/>
                <a:gd name="T17" fmla="*/ 9 h 15"/>
                <a:gd name="T18" fmla="*/ 1 w 14"/>
                <a:gd name="T19" fmla="*/ 12 h 15"/>
                <a:gd name="T20" fmla="*/ 3 w 14"/>
                <a:gd name="T21" fmla="*/ 13 h 15"/>
                <a:gd name="T22" fmla="*/ 6 w 14"/>
                <a:gd name="T23" fmla="*/ 15 h 15"/>
                <a:gd name="T24" fmla="*/ 8 w 14"/>
                <a:gd name="T25" fmla="*/ 15 h 15"/>
                <a:gd name="T26" fmla="*/ 10 w 14"/>
                <a:gd name="T27" fmla="*/ 13 h 15"/>
                <a:gd name="T28" fmla="*/ 13 w 14"/>
                <a:gd name="T29" fmla="*/ 12 h 15"/>
                <a:gd name="T30" fmla="*/ 13 w 14"/>
                <a:gd name="T31" fmla="*/ 9 h 15"/>
                <a:gd name="T32" fmla="*/ 11 w 14"/>
                <a:gd name="T33" fmla="*/ 8 h 15"/>
                <a:gd name="T34" fmla="*/ 10 w 14"/>
                <a:gd name="T35" fmla="*/ 9 h 15"/>
                <a:gd name="T36" fmla="*/ 10 w 14"/>
                <a:gd name="T37" fmla="*/ 10 h 15"/>
                <a:gd name="T38" fmla="*/ 8 w 14"/>
                <a:gd name="T39" fmla="*/ 12 h 15"/>
                <a:gd name="T40" fmla="*/ 7 w 14"/>
                <a:gd name="T41" fmla="*/ 12 h 15"/>
                <a:gd name="T42" fmla="*/ 6 w 14"/>
                <a:gd name="T43" fmla="*/ 12 h 15"/>
                <a:gd name="T44" fmla="*/ 4 w 14"/>
                <a:gd name="T45" fmla="*/ 10 h 15"/>
                <a:gd name="T46" fmla="*/ 3 w 14"/>
                <a:gd name="T47" fmla="*/ 9 h 15"/>
                <a:gd name="T48" fmla="*/ 3 w 14"/>
                <a:gd name="T49" fmla="*/ 8 h 15"/>
                <a:gd name="T50" fmla="*/ 3 w 14"/>
                <a:gd name="T51" fmla="*/ 6 h 15"/>
                <a:gd name="T52" fmla="*/ 4 w 14"/>
                <a:gd name="T53" fmla="*/ 5 h 15"/>
                <a:gd name="T54" fmla="*/ 6 w 14"/>
                <a:gd name="T55" fmla="*/ 3 h 15"/>
                <a:gd name="T56" fmla="*/ 7 w 14"/>
                <a:gd name="T57" fmla="*/ 3 h 15"/>
                <a:gd name="T58" fmla="*/ 8 w 14"/>
                <a:gd name="T59" fmla="*/ 3 h 15"/>
                <a:gd name="T60" fmla="*/ 10 w 14"/>
                <a:gd name="T61" fmla="*/ 5 h 15"/>
                <a:gd name="T62" fmla="*/ 10 w 14"/>
                <a:gd name="T63" fmla="*/ 6 h 15"/>
                <a:gd name="T64" fmla="*/ 11 w 14"/>
                <a:gd name="T65" fmla="*/ 8 h 1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15"/>
                <a:gd name="T101" fmla="*/ 14 w 14"/>
                <a:gd name="T102" fmla="*/ 15 h 1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15">
                  <a:moveTo>
                    <a:pt x="14" y="8"/>
                  </a:moveTo>
                  <a:lnTo>
                    <a:pt x="13" y="6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1" y="3"/>
                  </a:lnTo>
                  <a:lnTo>
                    <a:pt x="10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6" y="15"/>
                  </a:lnTo>
                  <a:lnTo>
                    <a:pt x="7" y="15"/>
                  </a:lnTo>
                  <a:lnTo>
                    <a:pt x="8" y="15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3" y="12"/>
                  </a:lnTo>
                  <a:lnTo>
                    <a:pt x="13" y="10"/>
                  </a:lnTo>
                  <a:lnTo>
                    <a:pt x="13" y="9"/>
                  </a:lnTo>
                  <a:lnTo>
                    <a:pt x="14" y="8"/>
                  </a:lnTo>
                  <a:close/>
                  <a:moveTo>
                    <a:pt x="11" y="8"/>
                  </a:moveTo>
                  <a:lnTo>
                    <a:pt x="11" y="9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12"/>
                  </a:lnTo>
                  <a:lnTo>
                    <a:pt x="7" y="12"/>
                  </a:lnTo>
                  <a:lnTo>
                    <a:pt x="6" y="12"/>
                  </a:lnTo>
                  <a:lnTo>
                    <a:pt x="4" y="10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5"/>
                  </a:lnTo>
                  <a:lnTo>
                    <a:pt x="6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6"/>
                  </a:lnTo>
                  <a:lnTo>
                    <a:pt x="11" y="6"/>
                  </a:lnTo>
                  <a:lnTo>
                    <a:pt x="11" y="8"/>
                  </a:lnTo>
                  <a:close/>
                </a:path>
              </a:pathLst>
            </a:custGeom>
            <a:solidFill>
              <a:srgbClr val="FA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0" name="Freeform 640"/>
            <p:cNvSpPr>
              <a:spLocks noEditPoints="1"/>
            </p:cNvSpPr>
            <p:nvPr/>
          </p:nvSpPr>
          <p:spPr bwMode="auto">
            <a:xfrm>
              <a:off x="4351" y="2283"/>
              <a:ext cx="12" cy="11"/>
            </a:xfrm>
            <a:custGeom>
              <a:avLst/>
              <a:gdLst>
                <a:gd name="T0" fmla="*/ 10 w 12"/>
                <a:gd name="T1" fmla="*/ 4 h 11"/>
                <a:gd name="T2" fmla="*/ 10 w 12"/>
                <a:gd name="T3" fmla="*/ 3 h 11"/>
                <a:gd name="T4" fmla="*/ 9 w 12"/>
                <a:gd name="T5" fmla="*/ 1 h 11"/>
                <a:gd name="T6" fmla="*/ 6 w 12"/>
                <a:gd name="T7" fmla="*/ 0 h 11"/>
                <a:gd name="T8" fmla="*/ 5 w 12"/>
                <a:gd name="T9" fmla="*/ 0 h 11"/>
                <a:gd name="T10" fmla="*/ 2 w 12"/>
                <a:gd name="T11" fmla="*/ 1 h 11"/>
                <a:gd name="T12" fmla="*/ 0 w 12"/>
                <a:gd name="T13" fmla="*/ 3 h 11"/>
                <a:gd name="T14" fmla="*/ 0 w 12"/>
                <a:gd name="T15" fmla="*/ 4 h 11"/>
                <a:gd name="T16" fmla="*/ 0 w 12"/>
                <a:gd name="T17" fmla="*/ 7 h 11"/>
                <a:gd name="T18" fmla="*/ 0 w 12"/>
                <a:gd name="T19" fmla="*/ 8 h 11"/>
                <a:gd name="T20" fmla="*/ 2 w 12"/>
                <a:gd name="T21" fmla="*/ 10 h 11"/>
                <a:gd name="T22" fmla="*/ 5 w 12"/>
                <a:gd name="T23" fmla="*/ 11 h 11"/>
                <a:gd name="T24" fmla="*/ 6 w 12"/>
                <a:gd name="T25" fmla="*/ 11 h 11"/>
                <a:gd name="T26" fmla="*/ 9 w 12"/>
                <a:gd name="T27" fmla="*/ 10 h 11"/>
                <a:gd name="T28" fmla="*/ 10 w 12"/>
                <a:gd name="T29" fmla="*/ 8 h 11"/>
                <a:gd name="T30" fmla="*/ 10 w 12"/>
                <a:gd name="T31" fmla="*/ 7 h 11"/>
                <a:gd name="T32" fmla="*/ 9 w 12"/>
                <a:gd name="T33" fmla="*/ 6 h 11"/>
                <a:gd name="T34" fmla="*/ 7 w 12"/>
                <a:gd name="T35" fmla="*/ 7 h 11"/>
                <a:gd name="T36" fmla="*/ 7 w 12"/>
                <a:gd name="T37" fmla="*/ 7 h 11"/>
                <a:gd name="T38" fmla="*/ 6 w 12"/>
                <a:gd name="T39" fmla="*/ 8 h 11"/>
                <a:gd name="T40" fmla="*/ 6 w 12"/>
                <a:gd name="T41" fmla="*/ 8 h 11"/>
                <a:gd name="T42" fmla="*/ 5 w 12"/>
                <a:gd name="T43" fmla="*/ 8 h 11"/>
                <a:gd name="T44" fmla="*/ 3 w 12"/>
                <a:gd name="T45" fmla="*/ 7 h 11"/>
                <a:gd name="T46" fmla="*/ 3 w 12"/>
                <a:gd name="T47" fmla="*/ 7 h 11"/>
                <a:gd name="T48" fmla="*/ 3 w 12"/>
                <a:gd name="T49" fmla="*/ 6 h 11"/>
                <a:gd name="T50" fmla="*/ 3 w 12"/>
                <a:gd name="T51" fmla="*/ 4 h 11"/>
                <a:gd name="T52" fmla="*/ 3 w 12"/>
                <a:gd name="T53" fmla="*/ 4 h 11"/>
                <a:gd name="T54" fmla="*/ 5 w 12"/>
                <a:gd name="T55" fmla="*/ 3 h 11"/>
                <a:gd name="T56" fmla="*/ 6 w 12"/>
                <a:gd name="T57" fmla="*/ 3 h 11"/>
                <a:gd name="T58" fmla="*/ 6 w 12"/>
                <a:gd name="T59" fmla="*/ 3 h 11"/>
                <a:gd name="T60" fmla="*/ 7 w 12"/>
                <a:gd name="T61" fmla="*/ 4 h 11"/>
                <a:gd name="T62" fmla="*/ 7 w 12"/>
                <a:gd name="T63" fmla="*/ 4 h 11"/>
                <a:gd name="T64" fmla="*/ 9 w 12"/>
                <a:gd name="T65" fmla="*/ 6 h 11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2"/>
                <a:gd name="T100" fmla="*/ 0 h 11"/>
                <a:gd name="T101" fmla="*/ 12 w 12"/>
                <a:gd name="T102" fmla="*/ 11 h 11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2" h="11">
                  <a:moveTo>
                    <a:pt x="12" y="6"/>
                  </a:moveTo>
                  <a:lnTo>
                    <a:pt x="10" y="4"/>
                  </a:lnTo>
                  <a:lnTo>
                    <a:pt x="10" y="3"/>
                  </a:lnTo>
                  <a:lnTo>
                    <a:pt x="9" y="1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10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6" y="11"/>
                  </a:lnTo>
                  <a:lnTo>
                    <a:pt x="7" y="11"/>
                  </a:lnTo>
                  <a:lnTo>
                    <a:pt x="9" y="10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2" y="6"/>
                  </a:lnTo>
                  <a:close/>
                  <a:moveTo>
                    <a:pt x="9" y="6"/>
                  </a:moveTo>
                  <a:lnTo>
                    <a:pt x="9" y="6"/>
                  </a:lnTo>
                  <a:lnTo>
                    <a:pt x="7" y="7"/>
                  </a:lnTo>
                  <a:lnTo>
                    <a:pt x="7" y="8"/>
                  </a:lnTo>
                  <a:lnTo>
                    <a:pt x="6" y="8"/>
                  </a:lnTo>
                  <a:lnTo>
                    <a:pt x="5" y="8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9" y="6"/>
                  </a:lnTo>
                  <a:close/>
                </a:path>
              </a:pathLst>
            </a:custGeom>
            <a:solidFill>
              <a:srgbClr val="FCE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1" name="Freeform 641"/>
            <p:cNvSpPr>
              <a:spLocks/>
            </p:cNvSpPr>
            <p:nvPr/>
          </p:nvSpPr>
          <p:spPr bwMode="auto">
            <a:xfrm>
              <a:off x="4353" y="2284"/>
              <a:ext cx="8" cy="9"/>
            </a:xfrm>
            <a:custGeom>
              <a:avLst/>
              <a:gdLst>
                <a:gd name="T0" fmla="*/ 8 w 8"/>
                <a:gd name="T1" fmla="*/ 5 h 9"/>
                <a:gd name="T2" fmla="*/ 8 w 8"/>
                <a:gd name="T3" fmla="*/ 3 h 9"/>
                <a:gd name="T4" fmla="*/ 7 w 8"/>
                <a:gd name="T5" fmla="*/ 3 h 9"/>
                <a:gd name="T6" fmla="*/ 7 w 8"/>
                <a:gd name="T7" fmla="*/ 2 h 9"/>
                <a:gd name="T8" fmla="*/ 7 w 8"/>
                <a:gd name="T9" fmla="*/ 2 h 9"/>
                <a:gd name="T10" fmla="*/ 5 w 8"/>
                <a:gd name="T11" fmla="*/ 2 h 9"/>
                <a:gd name="T12" fmla="*/ 5 w 8"/>
                <a:gd name="T13" fmla="*/ 0 h 9"/>
                <a:gd name="T14" fmla="*/ 4 w 8"/>
                <a:gd name="T15" fmla="*/ 0 h 9"/>
                <a:gd name="T16" fmla="*/ 4 w 8"/>
                <a:gd name="T17" fmla="*/ 0 h 9"/>
                <a:gd name="T18" fmla="*/ 3 w 8"/>
                <a:gd name="T19" fmla="*/ 0 h 9"/>
                <a:gd name="T20" fmla="*/ 3 w 8"/>
                <a:gd name="T21" fmla="*/ 0 h 9"/>
                <a:gd name="T22" fmla="*/ 1 w 8"/>
                <a:gd name="T23" fmla="*/ 2 h 9"/>
                <a:gd name="T24" fmla="*/ 1 w 8"/>
                <a:gd name="T25" fmla="*/ 2 h 9"/>
                <a:gd name="T26" fmla="*/ 0 w 8"/>
                <a:gd name="T27" fmla="*/ 2 h 9"/>
                <a:gd name="T28" fmla="*/ 0 w 8"/>
                <a:gd name="T29" fmla="*/ 3 h 9"/>
                <a:gd name="T30" fmla="*/ 0 w 8"/>
                <a:gd name="T31" fmla="*/ 3 h 9"/>
                <a:gd name="T32" fmla="*/ 0 w 8"/>
                <a:gd name="T33" fmla="*/ 5 h 9"/>
                <a:gd name="T34" fmla="*/ 0 w 8"/>
                <a:gd name="T35" fmla="*/ 6 h 9"/>
                <a:gd name="T36" fmla="*/ 0 w 8"/>
                <a:gd name="T37" fmla="*/ 6 h 9"/>
                <a:gd name="T38" fmla="*/ 0 w 8"/>
                <a:gd name="T39" fmla="*/ 7 h 9"/>
                <a:gd name="T40" fmla="*/ 1 w 8"/>
                <a:gd name="T41" fmla="*/ 7 h 9"/>
                <a:gd name="T42" fmla="*/ 1 w 8"/>
                <a:gd name="T43" fmla="*/ 7 h 9"/>
                <a:gd name="T44" fmla="*/ 3 w 8"/>
                <a:gd name="T45" fmla="*/ 9 h 9"/>
                <a:gd name="T46" fmla="*/ 3 w 8"/>
                <a:gd name="T47" fmla="*/ 9 h 9"/>
                <a:gd name="T48" fmla="*/ 4 w 8"/>
                <a:gd name="T49" fmla="*/ 9 h 9"/>
                <a:gd name="T50" fmla="*/ 4 w 8"/>
                <a:gd name="T51" fmla="*/ 9 h 9"/>
                <a:gd name="T52" fmla="*/ 5 w 8"/>
                <a:gd name="T53" fmla="*/ 9 h 9"/>
                <a:gd name="T54" fmla="*/ 5 w 8"/>
                <a:gd name="T55" fmla="*/ 7 h 9"/>
                <a:gd name="T56" fmla="*/ 7 w 8"/>
                <a:gd name="T57" fmla="*/ 7 h 9"/>
                <a:gd name="T58" fmla="*/ 7 w 8"/>
                <a:gd name="T59" fmla="*/ 7 h 9"/>
                <a:gd name="T60" fmla="*/ 7 w 8"/>
                <a:gd name="T61" fmla="*/ 6 h 9"/>
                <a:gd name="T62" fmla="*/ 8 w 8"/>
                <a:gd name="T63" fmla="*/ 6 h 9"/>
                <a:gd name="T64" fmla="*/ 8 w 8"/>
                <a:gd name="T65" fmla="*/ 5 h 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"/>
                <a:gd name="T100" fmla="*/ 0 h 9"/>
                <a:gd name="T101" fmla="*/ 8 w 8"/>
                <a:gd name="T102" fmla="*/ 9 h 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" h="9">
                  <a:moveTo>
                    <a:pt x="8" y="5"/>
                  </a:moveTo>
                  <a:lnTo>
                    <a:pt x="8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1" y="7"/>
                  </a:lnTo>
                  <a:lnTo>
                    <a:pt x="3" y="9"/>
                  </a:lnTo>
                  <a:lnTo>
                    <a:pt x="4" y="9"/>
                  </a:lnTo>
                  <a:lnTo>
                    <a:pt x="5" y="9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6"/>
                  </a:lnTo>
                  <a:lnTo>
                    <a:pt x="8" y="5"/>
                  </a:lnTo>
                  <a:close/>
                </a:path>
              </a:pathLst>
            </a:custGeom>
            <a:solidFill>
              <a:srgbClr val="FD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2" name="Freeform 642"/>
            <p:cNvSpPr>
              <a:spLocks/>
            </p:cNvSpPr>
            <p:nvPr/>
          </p:nvSpPr>
          <p:spPr bwMode="auto">
            <a:xfrm>
              <a:off x="4354" y="2286"/>
              <a:ext cx="6" cy="5"/>
            </a:xfrm>
            <a:custGeom>
              <a:avLst/>
              <a:gdLst>
                <a:gd name="T0" fmla="*/ 6 w 6"/>
                <a:gd name="T1" fmla="*/ 3 h 5"/>
                <a:gd name="T2" fmla="*/ 6 w 6"/>
                <a:gd name="T3" fmla="*/ 3 h 5"/>
                <a:gd name="T4" fmla="*/ 4 w 6"/>
                <a:gd name="T5" fmla="*/ 1 h 5"/>
                <a:gd name="T6" fmla="*/ 4 w 6"/>
                <a:gd name="T7" fmla="*/ 1 h 5"/>
                <a:gd name="T8" fmla="*/ 4 w 6"/>
                <a:gd name="T9" fmla="*/ 1 h 5"/>
                <a:gd name="T10" fmla="*/ 4 w 6"/>
                <a:gd name="T11" fmla="*/ 0 h 5"/>
                <a:gd name="T12" fmla="*/ 3 w 6"/>
                <a:gd name="T13" fmla="*/ 0 h 5"/>
                <a:gd name="T14" fmla="*/ 3 w 6"/>
                <a:gd name="T15" fmla="*/ 0 h 5"/>
                <a:gd name="T16" fmla="*/ 3 w 6"/>
                <a:gd name="T17" fmla="*/ 0 h 5"/>
                <a:gd name="T18" fmla="*/ 2 w 6"/>
                <a:gd name="T19" fmla="*/ 0 h 5"/>
                <a:gd name="T20" fmla="*/ 2 w 6"/>
                <a:gd name="T21" fmla="*/ 0 h 5"/>
                <a:gd name="T22" fmla="*/ 2 w 6"/>
                <a:gd name="T23" fmla="*/ 0 h 5"/>
                <a:gd name="T24" fmla="*/ 0 w 6"/>
                <a:gd name="T25" fmla="*/ 1 h 5"/>
                <a:gd name="T26" fmla="*/ 0 w 6"/>
                <a:gd name="T27" fmla="*/ 1 h 5"/>
                <a:gd name="T28" fmla="*/ 0 w 6"/>
                <a:gd name="T29" fmla="*/ 1 h 5"/>
                <a:gd name="T30" fmla="*/ 0 w 6"/>
                <a:gd name="T31" fmla="*/ 3 h 5"/>
                <a:gd name="T32" fmla="*/ 0 w 6"/>
                <a:gd name="T33" fmla="*/ 3 h 5"/>
                <a:gd name="T34" fmla="*/ 0 w 6"/>
                <a:gd name="T35" fmla="*/ 3 h 5"/>
                <a:gd name="T36" fmla="*/ 0 w 6"/>
                <a:gd name="T37" fmla="*/ 4 h 5"/>
                <a:gd name="T38" fmla="*/ 0 w 6"/>
                <a:gd name="T39" fmla="*/ 4 h 5"/>
                <a:gd name="T40" fmla="*/ 0 w 6"/>
                <a:gd name="T41" fmla="*/ 4 h 5"/>
                <a:gd name="T42" fmla="*/ 2 w 6"/>
                <a:gd name="T43" fmla="*/ 5 h 5"/>
                <a:gd name="T44" fmla="*/ 2 w 6"/>
                <a:gd name="T45" fmla="*/ 5 h 5"/>
                <a:gd name="T46" fmla="*/ 2 w 6"/>
                <a:gd name="T47" fmla="*/ 5 h 5"/>
                <a:gd name="T48" fmla="*/ 3 w 6"/>
                <a:gd name="T49" fmla="*/ 5 h 5"/>
                <a:gd name="T50" fmla="*/ 3 w 6"/>
                <a:gd name="T51" fmla="*/ 5 h 5"/>
                <a:gd name="T52" fmla="*/ 3 w 6"/>
                <a:gd name="T53" fmla="*/ 5 h 5"/>
                <a:gd name="T54" fmla="*/ 4 w 6"/>
                <a:gd name="T55" fmla="*/ 5 h 5"/>
                <a:gd name="T56" fmla="*/ 4 w 6"/>
                <a:gd name="T57" fmla="*/ 4 h 5"/>
                <a:gd name="T58" fmla="*/ 4 w 6"/>
                <a:gd name="T59" fmla="*/ 4 h 5"/>
                <a:gd name="T60" fmla="*/ 4 w 6"/>
                <a:gd name="T61" fmla="*/ 4 h 5"/>
                <a:gd name="T62" fmla="*/ 6 w 6"/>
                <a:gd name="T63" fmla="*/ 3 h 5"/>
                <a:gd name="T64" fmla="*/ 6 w 6"/>
                <a:gd name="T65" fmla="*/ 3 h 5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"/>
                <a:gd name="T100" fmla="*/ 0 h 5"/>
                <a:gd name="T101" fmla="*/ 6 w 6"/>
                <a:gd name="T102" fmla="*/ 5 h 5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" h="5">
                  <a:moveTo>
                    <a:pt x="6" y="3"/>
                  </a:moveTo>
                  <a:lnTo>
                    <a:pt x="6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2" y="5"/>
                  </a:lnTo>
                  <a:lnTo>
                    <a:pt x="3" y="5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3"/>
                  </a:lnTo>
                  <a:close/>
                </a:path>
              </a:pathLst>
            </a:custGeom>
            <a:solidFill>
              <a:srgbClr val="FE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3" name="Freeform 643"/>
            <p:cNvSpPr>
              <a:spLocks/>
            </p:cNvSpPr>
            <p:nvPr/>
          </p:nvSpPr>
          <p:spPr bwMode="auto">
            <a:xfrm>
              <a:off x="4356" y="2287"/>
              <a:ext cx="2" cy="3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2 h 3"/>
                <a:gd name="T4" fmla="*/ 2 w 2"/>
                <a:gd name="T5" fmla="*/ 2 h 3"/>
                <a:gd name="T6" fmla="*/ 1 w 2"/>
                <a:gd name="T7" fmla="*/ 0 h 3"/>
                <a:gd name="T8" fmla="*/ 1 w 2"/>
                <a:gd name="T9" fmla="*/ 0 h 3"/>
                <a:gd name="T10" fmla="*/ 1 w 2"/>
                <a:gd name="T11" fmla="*/ 0 h 3"/>
                <a:gd name="T12" fmla="*/ 1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0 w 2"/>
                <a:gd name="T19" fmla="*/ 0 h 3"/>
                <a:gd name="T20" fmla="*/ 0 w 2"/>
                <a:gd name="T21" fmla="*/ 0 h 3"/>
                <a:gd name="T22" fmla="*/ 0 w 2"/>
                <a:gd name="T23" fmla="*/ 0 h 3"/>
                <a:gd name="T24" fmla="*/ 0 w 2"/>
                <a:gd name="T25" fmla="*/ 0 h 3"/>
                <a:gd name="T26" fmla="*/ 0 w 2"/>
                <a:gd name="T27" fmla="*/ 0 h 3"/>
                <a:gd name="T28" fmla="*/ 0 w 2"/>
                <a:gd name="T29" fmla="*/ 2 h 3"/>
                <a:gd name="T30" fmla="*/ 0 w 2"/>
                <a:gd name="T31" fmla="*/ 2 h 3"/>
                <a:gd name="T32" fmla="*/ 0 w 2"/>
                <a:gd name="T33" fmla="*/ 2 h 3"/>
                <a:gd name="T34" fmla="*/ 0 w 2"/>
                <a:gd name="T35" fmla="*/ 2 h 3"/>
                <a:gd name="T36" fmla="*/ 0 w 2"/>
                <a:gd name="T37" fmla="*/ 2 h 3"/>
                <a:gd name="T38" fmla="*/ 0 w 2"/>
                <a:gd name="T39" fmla="*/ 3 h 3"/>
                <a:gd name="T40" fmla="*/ 0 w 2"/>
                <a:gd name="T41" fmla="*/ 3 h 3"/>
                <a:gd name="T42" fmla="*/ 0 w 2"/>
                <a:gd name="T43" fmla="*/ 3 h 3"/>
                <a:gd name="T44" fmla="*/ 0 w 2"/>
                <a:gd name="T45" fmla="*/ 3 h 3"/>
                <a:gd name="T46" fmla="*/ 0 w 2"/>
                <a:gd name="T47" fmla="*/ 3 h 3"/>
                <a:gd name="T48" fmla="*/ 1 w 2"/>
                <a:gd name="T49" fmla="*/ 3 h 3"/>
                <a:gd name="T50" fmla="*/ 1 w 2"/>
                <a:gd name="T51" fmla="*/ 3 h 3"/>
                <a:gd name="T52" fmla="*/ 1 w 2"/>
                <a:gd name="T53" fmla="*/ 3 h 3"/>
                <a:gd name="T54" fmla="*/ 1 w 2"/>
                <a:gd name="T55" fmla="*/ 3 h 3"/>
                <a:gd name="T56" fmla="*/ 1 w 2"/>
                <a:gd name="T57" fmla="*/ 3 h 3"/>
                <a:gd name="T58" fmla="*/ 1 w 2"/>
                <a:gd name="T59" fmla="*/ 3 h 3"/>
                <a:gd name="T60" fmla="*/ 2 w 2"/>
                <a:gd name="T61" fmla="*/ 2 h 3"/>
                <a:gd name="T62" fmla="*/ 2 w 2"/>
                <a:gd name="T63" fmla="*/ 2 h 3"/>
                <a:gd name="T64" fmla="*/ 2 w 2"/>
                <a:gd name="T65" fmla="*/ 2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2" y="2"/>
                  </a:moveTo>
                  <a:lnTo>
                    <a:pt x="2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4" name="Freeform 644"/>
            <p:cNvSpPr>
              <a:spLocks/>
            </p:cNvSpPr>
            <p:nvPr/>
          </p:nvSpPr>
          <p:spPr bwMode="auto">
            <a:xfrm>
              <a:off x="4378" y="2448"/>
              <a:ext cx="12" cy="8"/>
            </a:xfrm>
            <a:custGeom>
              <a:avLst/>
              <a:gdLst>
                <a:gd name="T0" fmla="*/ 12 w 12"/>
                <a:gd name="T1" fmla="*/ 8 h 8"/>
                <a:gd name="T2" fmla="*/ 11 w 12"/>
                <a:gd name="T3" fmla="*/ 8 h 8"/>
                <a:gd name="T4" fmla="*/ 8 w 12"/>
                <a:gd name="T5" fmla="*/ 7 h 8"/>
                <a:gd name="T6" fmla="*/ 7 w 12"/>
                <a:gd name="T7" fmla="*/ 7 h 8"/>
                <a:gd name="T8" fmla="*/ 5 w 12"/>
                <a:gd name="T9" fmla="*/ 5 h 8"/>
                <a:gd name="T10" fmla="*/ 3 w 12"/>
                <a:gd name="T11" fmla="*/ 4 h 8"/>
                <a:gd name="T12" fmla="*/ 1 w 12"/>
                <a:gd name="T13" fmla="*/ 2 h 8"/>
                <a:gd name="T14" fmla="*/ 0 w 12"/>
                <a:gd name="T15" fmla="*/ 1 h 8"/>
                <a:gd name="T16" fmla="*/ 0 w 12"/>
                <a:gd name="T17" fmla="*/ 0 h 8"/>
                <a:gd name="T18" fmla="*/ 1 w 12"/>
                <a:gd name="T19" fmla="*/ 1 h 8"/>
                <a:gd name="T20" fmla="*/ 3 w 12"/>
                <a:gd name="T21" fmla="*/ 2 h 8"/>
                <a:gd name="T22" fmla="*/ 4 w 12"/>
                <a:gd name="T23" fmla="*/ 4 h 8"/>
                <a:gd name="T24" fmla="*/ 5 w 12"/>
                <a:gd name="T25" fmla="*/ 5 h 8"/>
                <a:gd name="T26" fmla="*/ 7 w 12"/>
                <a:gd name="T27" fmla="*/ 5 h 8"/>
                <a:gd name="T28" fmla="*/ 8 w 12"/>
                <a:gd name="T29" fmla="*/ 7 h 8"/>
                <a:gd name="T30" fmla="*/ 11 w 12"/>
                <a:gd name="T31" fmla="*/ 8 h 8"/>
                <a:gd name="T32" fmla="*/ 12 w 12"/>
                <a:gd name="T33" fmla="*/ 8 h 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12"/>
                <a:gd name="T52" fmla="*/ 0 h 8"/>
                <a:gd name="T53" fmla="*/ 12 w 12"/>
                <a:gd name="T54" fmla="*/ 8 h 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12" h="8">
                  <a:moveTo>
                    <a:pt x="12" y="8"/>
                  </a:moveTo>
                  <a:lnTo>
                    <a:pt x="11" y="8"/>
                  </a:lnTo>
                  <a:lnTo>
                    <a:pt x="8" y="7"/>
                  </a:lnTo>
                  <a:lnTo>
                    <a:pt x="7" y="7"/>
                  </a:lnTo>
                  <a:lnTo>
                    <a:pt x="5" y="5"/>
                  </a:lnTo>
                  <a:lnTo>
                    <a:pt x="3" y="4"/>
                  </a:lnTo>
                  <a:lnTo>
                    <a:pt x="1" y="2"/>
                  </a:lnTo>
                  <a:lnTo>
                    <a:pt x="0" y="1"/>
                  </a:lnTo>
                  <a:lnTo>
                    <a:pt x="0" y="0"/>
                  </a:lnTo>
                  <a:lnTo>
                    <a:pt x="1" y="1"/>
                  </a:lnTo>
                  <a:lnTo>
                    <a:pt x="3" y="2"/>
                  </a:lnTo>
                  <a:lnTo>
                    <a:pt x="4" y="4"/>
                  </a:lnTo>
                  <a:lnTo>
                    <a:pt x="5" y="5"/>
                  </a:lnTo>
                  <a:lnTo>
                    <a:pt x="7" y="5"/>
                  </a:lnTo>
                  <a:lnTo>
                    <a:pt x="8" y="7"/>
                  </a:lnTo>
                  <a:lnTo>
                    <a:pt x="11" y="8"/>
                  </a:lnTo>
                  <a:lnTo>
                    <a:pt x="12" y="8"/>
                  </a:lnTo>
                  <a:close/>
                </a:path>
              </a:pathLst>
            </a:custGeom>
            <a:solidFill>
              <a:srgbClr val="EB89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5" name="Freeform 645"/>
            <p:cNvSpPr>
              <a:spLocks/>
            </p:cNvSpPr>
            <p:nvPr/>
          </p:nvSpPr>
          <p:spPr bwMode="auto">
            <a:xfrm>
              <a:off x="4375" y="2441"/>
              <a:ext cx="22" cy="15"/>
            </a:xfrm>
            <a:custGeom>
              <a:avLst/>
              <a:gdLst>
                <a:gd name="T0" fmla="*/ 22 w 22"/>
                <a:gd name="T1" fmla="*/ 15 h 15"/>
                <a:gd name="T2" fmla="*/ 22 w 22"/>
                <a:gd name="T3" fmla="*/ 15 h 15"/>
                <a:gd name="T4" fmla="*/ 21 w 22"/>
                <a:gd name="T5" fmla="*/ 15 h 15"/>
                <a:gd name="T6" fmla="*/ 21 w 22"/>
                <a:gd name="T7" fmla="*/ 15 h 15"/>
                <a:gd name="T8" fmla="*/ 20 w 22"/>
                <a:gd name="T9" fmla="*/ 15 h 15"/>
                <a:gd name="T10" fmla="*/ 20 w 22"/>
                <a:gd name="T11" fmla="*/ 15 h 15"/>
                <a:gd name="T12" fmla="*/ 20 w 22"/>
                <a:gd name="T13" fmla="*/ 15 h 15"/>
                <a:gd name="T14" fmla="*/ 18 w 22"/>
                <a:gd name="T15" fmla="*/ 15 h 15"/>
                <a:gd name="T16" fmla="*/ 18 w 22"/>
                <a:gd name="T17" fmla="*/ 15 h 15"/>
                <a:gd name="T18" fmla="*/ 15 w 22"/>
                <a:gd name="T19" fmla="*/ 15 h 15"/>
                <a:gd name="T20" fmla="*/ 11 w 22"/>
                <a:gd name="T21" fmla="*/ 14 h 15"/>
                <a:gd name="T22" fmla="*/ 8 w 22"/>
                <a:gd name="T23" fmla="*/ 12 h 15"/>
                <a:gd name="T24" fmla="*/ 6 w 22"/>
                <a:gd name="T25" fmla="*/ 11 h 15"/>
                <a:gd name="T26" fmla="*/ 4 w 22"/>
                <a:gd name="T27" fmla="*/ 9 h 15"/>
                <a:gd name="T28" fmla="*/ 2 w 22"/>
                <a:gd name="T29" fmla="*/ 7 h 15"/>
                <a:gd name="T30" fmla="*/ 2 w 22"/>
                <a:gd name="T31" fmla="*/ 4 h 15"/>
                <a:gd name="T32" fmla="*/ 0 w 22"/>
                <a:gd name="T33" fmla="*/ 0 h 15"/>
                <a:gd name="T34" fmla="*/ 2 w 22"/>
                <a:gd name="T35" fmla="*/ 4 h 15"/>
                <a:gd name="T36" fmla="*/ 4 w 22"/>
                <a:gd name="T37" fmla="*/ 7 h 15"/>
                <a:gd name="T38" fmla="*/ 6 w 22"/>
                <a:gd name="T39" fmla="*/ 8 h 15"/>
                <a:gd name="T40" fmla="*/ 8 w 22"/>
                <a:gd name="T41" fmla="*/ 11 h 15"/>
                <a:gd name="T42" fmla="*/ 11 w 22"/>
                <a:gd name="T43" fmla="*/ 12 h 15"/>
                <a:gd name="T44" fmla="*/ 15 w 22"/>
                <a:gd name="T45" fmla="*/ 14 h 15"/>
                <a:gd name="T46" fmla="*/ 18 w 22"/>
                <a:gd name="T47" fmla="*/ 15 h 15"/>
                <a:gd name="T48" fmla="*/ 22 w 22"/>
                <a:gd name="T49" fmla="*/ 15 h 1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22"/>
                <a:gd name="T76" fmla="*/ 0 h 15"/>
                <a:gd name="T77" fmla="*/ 22 w 22"/>
                <a:gd name="T78" fmla="*/ 15 h 1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22" h="15">
                  <a:moveTo>
                    <a:pt x="22" y="15"/>
                  </a:moveTo>
                  <a:lnTo>
                    <a:pt x="22" y="15"/>
                  </a:lnTo>
                  <a:lnTo>
                    <a:pt x="21" y="15"/>
                  </a:lnTo>
                  <a:lnTo>
                    <a:pt x="20" y="15"/>
                  </a:lnTo>
                  <a:lnTo>
                    <a:pt x="18" y="15"/>
                  </a:lnTo>
                  <a:lnTo>
                    <a:pt x="15" y="15"/>
                  </a:lnTo>
                  <a:lnTo>
                    <a:pt x="11" y="14"/>
                  </a:lnTo>
                  <a:lnTo>
                    <a:pt x="8" y="12"/>
                  </a:lnTo>
                  <a:lnTo>
                    <a:pt x="6" y="11"/>
                  </a:lnTo>
                  <a:lnTo>
                    <a:pt x="4" y="9"/>
                  </a:lnTo>
                  <a:lnTo>
                    <a:pt x="2" y="7"/>
                  </a:lnTo>
                  <a:lnTo>
                    <a:pt x="2" y="4"/>
                  </a:lnTo>
                  <a:lnTo>
                    <a:pt x="0" y="0"/>
                  </a:lnTo>
                  <a:lnTo>
                    <a:pt x="2" y="4"/>
                  </a:lnTo>
                  <a:lnTo>
                    <a:pt x="4" y="7"/>
                  </a:lnTo>
                  <a:lnTo>
                    <a:pt x="6" y="8"/>
                  </a:lnTo>
                  <a:lnTo>
                    <a:pt x="8" y="11"/>
                  </a:lnTo>
                  <a:lnTo>
                    <a:pt x="11" y="12"/>
                  </a:lnTo>
                  <a:lnTo>
                    <a:pt x="15" y="14"/>
                  </a:lnTo>
                  <a:lnTo>
                    <a:pt x="18" y="15"/>
                  </a:lnTo>
                  <a:lnTo>
                    <a:pt x="22" y="15"/>
                  </a:lnTo>
                  <a:close/>
                </a:path>
              </a:pathLst>
            </a:custGeom>
            <a:solidFill>
              <a:srgbClr val="EC8F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6" name="Freeform 646"/>
            <p:cNvSpPr>
              <a:spLocks/>
            </p:cNvSpPr>
            <p:nvPr/>
          </p:nvSpPr>
          <p:spPr bwMode="auto">
            <a:xfrm>
              <a:off x="4375" y="2436"/>
              <a:ext cx="27" cy="20"/>
            </a:xfrm>
            <a:custGeom>
              <a:avLst/>
              <a:gdLst>
                <a:gd name="T0" fmla="*/ 3 w 27"/>
                <a:gd name="T1" fmla="*/ 12 h 20"/>
                <a:gd name="T2" fmla="*/ 4 w 27"/>
                <a:gd name="T3" fmla="*/ 13 h 20"/>
                <a:gd name="T4" fmla="*/ 6 w 27"/>
                <a:gd name="T5" fmla="*/ 14 h 20"/>
                <a:gd name="T6" fmla="*/ 7 w 27"/>
                <a:gd name="T7" fmla="*/ 16 h 20"/>
                <a:gd name="T8" fmla="*/ 8 w 27"/>
                <a:gd name="T9" fmla="*/ 17 h 20"/>
                <a:gd name="T10" fmla="*/ 10 w 27"/>
                <a:gd name="T11" fmla="*/ 17 h 20"/>
                <a:gd name="T12" fmla="*/ 11 w 27"/>
                <a:gd name="T13" fmla="*/ 19 h 20"/>
                <a:gd name="T14" fmla="*/ 14 w 27"/>
                <a:gd name="T15" fmla="*/ 20 h 20"/>
                <a:gd name="T16" fmla="*/ 15 w 27"/>
                <a:gd name="T17" fmla="*/ 20 h 20"/>
                <a:gd name="T18" fmla="*/ 15 w 27"/>
                <a:gd name="T19" fmla="*/ 20 h 20"/>
                <a:gd name="T20" fmla="*/ 17 w 27"/>
                <a:gd name="T21" fmla="*/ 20 h 20"/>
                <a:gd name="T22" fmla="*/ 17 w 27"/>
                <a:gd name="T23" fmla="*/ 20 h 20"/>
                <a:gd name="T24" fmla="*/ 17 w 27"/>
                <a:gd name="T25" fmla="*/ 20 h 20"/>
                <a:gd name="T26" fmla="*/ 17 w 27"/>
                <a:gd name="T27" fmla="*/ 20 h 20"/>
                <a:gd name="T28" fmla="*/ 18 w 27"/>
                <a:gd name="T29" fmla="*/ 20 h 20"/>
                <a:gd name="T30" fmla="*/ 18 w 27"/>
                <a:gd name="T31" fmla="*/ 20 h 20"/>
                <a:gd name="T32" fmla="*/ 18 w 27"/>
                <a:gd name="T33" fmla="*/ 20 h 20"/>
                <a:gd name="T34" fmla="*/ 20 w 27"/>
                <a:gd name="T35" fmla="*/ 20 h 20"/>
                <a:gd name="T36" fmla="*/ 21 w 27"/>
                <a:gd name="T37" fmla="*/ 20 h 20"/>
                <a:gd name="T38" fmla="*/ 21 w 27"/>
                <a:gd name="T39" fmla="*/ 20 h 20"/>
                <a:gd name="T40" fmla="*/ 22 w 27"/>
                <a:gd name="T41" fmla="*/ 20 h 20"/>
                <a:gd name="T42" fmla="*/ 24 w 27"/>
                <a:gd name="T43" fmla="*/ 20 h 20"/>
                <a:gd name="T44" fmla="*/ 25 w 27"/>
                <a:gd name="T45" fmla="*/ 19 h 20"/>
                <a:gd name="T46" fmla="*/ 25 w 27"/>
                <a:gd name="T47" fmla="*/ 19 h 20"/>
                <a:gd name="T48" fmla="*/ 27 w 27"/>
                <a:gd name="T49" fmla="*/ 19 h 20"/>
                <a:gd name="T50" fmla="*/ 27 w 27"/>
                <a:gd name="T51" fmla="*/ 19 h 20"/>
                <a:gd name="T52" fmla="*/ 25 w 27"/>
                <a:gd name="T53" fmla="*/ 19 h 20"/>
                <a:gd name="T54" fmla="*/ 25 w 27"/>
                <a:gd name="T55" fmla="*/ 19 h 20"/>
                <a:gd name="T56" fmla="*/ 25 w 27"/>
                <a:gd name="T57" fmla="*/ 19 h 20"/>
                <a:gd name="T58" fmla="*/ 25 w 27"/>
                <a:gd name="T59" fmla="*/ 19 h 20"/>
                <a:gd name="T60" fmla="*/ 24 w 27"/>
                <a:gd name="T61" fmla="*/ 19 h 20"/>
                <a:gd name="T62" fmla="*/ 24 w 27"/>
                <a:gd name="T63" fmla="*/ 19 h 20"/>
                <a:gd name="T64" fmla="*/ 24 w 27"/>
                <a:gd name="T65" fmla="*/ 19 h 20"/>
                <a:gd name="T66" fmla="*/ 20 w 27"/>
                <a:gd name="T67" fmla="*/ 19 h 20"/>
                <a:gd name="T68" fmla="*/ 15 w 27"/>
                <a:gd name="T69" fmla="*/ 17 h 20"/>
                <a:gd name="T70" fmla="*/ 11 w 27"/>
                <a:gd name="T71" fmla="*/ 16 h 20"/>
                <a:gd name="T72" fmla="*/ 8 w 27"/>
                <a:gd name="T73" fmla="*/ 13 h 20"/>
                <a:gd name="T74" fmla="*/ 6 w 27"/>
                <a:gd name="T75" fmla="*/ 10 h 20"/>
                <a:gd name="T76" fmla="*/ 3 w 27"/>
                <a:gd name="T77" fmla="*/ 7 h 20"/>
                <a:gd name="T78" fmla="*/ 2 w 27"/>
                <a:gd name="T79" fmla="*/ 5 h 20"/>
                <a:gd name="T80" fmla="*/ 0 w 27"/>
                <a:gd name="T81" fmla="*/ 0 h 20"/>
                <a:gd name="T82" fmla="*/ 0 w 27"/>
                <a:gd name="T83" fmla="*/ 0 h 20"/>
                <a:gd name="T84" fmla="*/ 0 w 27"/>
                <a:gd name="T85" fmla="*/ 0 h 20"/>
                <a:gd name="T86" fmla="*/ 0 w 27"/>
                <a:gd name="T87" fmla="*/ 0 h 20"/>
                <a:gd name="T88" fmla="*/ 0 w 27"/>
                <a:gd name="T89" fmla="*/ 2 h 20"/>
                <a:gd name="T90" fmla="*/ 0 w 27"/>
                <a:gd name="T91" fmla="*/ 2 h 20"/>
                <a:gd name="T92" fmla="*/ 0 w 27"/>
                <a:gd name="T93" fmla="*/ 2 h 20"/>
                <a:gd name="T94" fmla="*/ 0 w 27"/>
                <a:gd name="T95" fmla="*/ 2 h 20"/>
                <a:gd name="T96" fmla="*/ 0 w 27"/>
                <a:gd name="T97" fmla="*/ 2 h 20"/>
                <a:gd name="T98" fmla="*/ 0 w 27"/>
                <a:gd name="T99" fmla="*/ 3 h 20"/>
                <a:gd name="T100" fmla="*/ 0 w 27"/>
                <a:gd name="T101" fmla="*/ 5 h 20"/>
                <a:gd name="T102" fmla="*/ 0 w 27"/>
                <a:gd name="T103" fmla="*/ 6 h 20"/>
                <a:gd name="T104" fmla="*/ 0 w 27"/>
                <a:gd name="T105" fmla="*/ 7 h 20"/>
                <a:gd name="T106" fmla="*/ 0 w 27"/>
                <a:gd name="T107" fmla="*/ 7 h 20"/>
                <a:gd name="T108" fmla="*/ 2 w 27"/>
                <a:gd name="T109" fmla="*/ 9 h 20"/>
                <a:gd name="T110" fmla="*/ 2 w 27"/>
                <a:gd name="T111" fmla="*/ 10 h 20"/>
                <a:gd name="T112" fmla="*/ 3 w 27"/>
                <a:gd name="T113" fmla="*/ 12 h 2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27"/>
                <a:gd name="T172" fmla="*/ 0 h 20"/>
                <a:gd name="T173" fmla="*/ 27 w 27"/>
                <a:gd name="T174" fmla="*/ 20 h 2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27" h="20">
                  <a:moveTo>
                    <a:pt x="3" y="12"/>
                  </a:moveTo>
                  <a:lnTo>
                    <a:pt x="4" y="13"/>
                  </a:lnTo>
                  <a:lnTo>
                    <a:pt x="6" y="14"/>
                  </a:lnTo>
                  <a:lnTo>
                    <a:pt x="7" y="16"/>
                  </a:lnTo>
                  <a:lnTo>
                    <a:pt x="8" y="17"/>
                  </a:lnTo>
                  <a:lnTo>
                    <a:pt x="10" y="17"/>
                  </a:lnTo>
                  <a:lnTo>
                    <a:pt x="11" y="19"/>
                  </a:lnTo>
                  <a:lnTo>
                    <a:pt x="14" y="20"/>
                  </a:lnTo>
                  <a:lnTo>
                    <a:pt x="15" y="20"/>
                  </a:lnTo>
                  <a:lnTo>
                    <a:pt x="17" y="20"/>
                  </a:lnTo>
                  <a:lnTo>
                    <a:pt x="18" y="20"/>
                  </a:lnTo>
                  <a:lnTo>
                    <a:pt x="20" y="20"/>
                  </a:lnTo>
                  <a:lnTo>
                    <a:pt x="21" y="20"/>
                  </a:lnTo>
                  <a:lnTo>
                    <a:pt x="22" y="20"/>
                  </a:lnTo>
                  <a:lnTo>
                    <a:pt x="24" y="20"/>
                  </a:lnTo>
                  <a:lnTo>
                    <a:pt x="25" y="19"/>
                  </a:lnTo>
                  <a:lnTo>
                    <a:pt x="27" y="19"/>
                  </a:lnTo>
                  <a:lnTo>
                    <a:pt x="25" y="19"/>
                  </a:lnTo>
                  <a:lnTo>
                    <a:pt x="24" y="19"/>
                  </a:lnTo>
                  <a:lnTo>
                    <a:pt x="20" y="19"/>
                  </a:lnTo>
                  <a:lnTo>
                    <a:pt x="15" y="17"/>
                  </a:lnTo>
                  <a:lnTo>
                    <a:pt x="11" y="16"/>
                  </a:lnTo>
                  <a:lnTo>
                    <a:pt x="8" y="13"/>
                  </a:lnTo>
                  <a:lnTo>
                    <a:pt x="6" y="10"/>
                  </a:lnTo>
                  <a:lnTo>
                    <a:pt x="3" y="7"/>
                  </a:lnTo>
                  <a:lnTo>
                    <a:pt x="2" y="5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7"/>
                  </a:lnTo>
                  <a:lnTo>
                    <a:pt x="2" y="9"/>
                  </a:lnTo>
                  <a:lnTo>
                    <a:pt x="2" y="10"/>
                  </a:lnTo>
                  <a:lnTo>
                    <a:pt x="3" y="12"/>
                  </a:lnTo>
                  <a:close/>
                </a:path>
              </a:pathLst>
            </a:custGeom>
            <a:solidFill>
              <a:srgbClr val="ED924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7" name="Freeform 647"/>
            <p:cNvSpPr>
              <a:spLocks/>
            </p:cNvSpPr>
            <p:nvPr/>
          </p:nvSpPr>
          <p:spPr bwMode="auto">
            <a:xfrm>
              <a:off x="4375" y="2432"/>
              <a:ext cx="29" cy="24"/>
            </a:xfrm>
            <a:custGeom>
              <a:avLst/>
              <a:gdLst>
                <a:gd name="T0" fmla="*/ 0 w 29"/>
                <a:gd name="T1" fmla="*/ 9 h 24"/>
                <a:gd name="T2" fmla="*/ 2 w 29"/>
                <a:gd name="T3" fmla="*/ 13 h 24"/>
                <a:gd name="T4" fmla="*/ 4 w 29"/>
                <a:gd name="T5" fmla="*/ 16 h 24"/>
                <a:gd name="T6" fmla="*/ 6 w 29"/>
                <a:gd name="T7" fmla="*/ 17 h 24"/>
                <a:gd name="T8" fmla="*/ 8 w 29"/>
                <a:gd name="T9" fmla="*/ 20 h 24"/>
                <a:gd name="T10" fmla="*/ 11 w 29"/>
                <a:gd name="T11" fmla="*/ 21 h 24"/>
                <a:gd name="T12" fmla="*/ 15 w 29"/>
                <a:gd name="T13" fmla="*/ 23 h 24"/>
                <a:gd name="T14" fmla="*/ 18 w 29"/>
                <a:gd name="T15" fmla="*/ 24 h 24"/>
                <a:gd name="T16" fmla="*/ 22 w 29"/>
                <a:gd name="T17" fmla="*/ 24 h 24"/>
                <a:gd name="T18" fmla="*/ 24 w 29"/>
                <a:gd name="T19" fmla="*/ 24 h 24"/>
                <a:gd name="T20" fmla="*/ 24 w 29"/>
                <a:gd name="T21" fmla="*/ 24 h 24"/>
                <a:gd name="T22" fmla="*/ 25 w 29"/>
                <a:gd name="T23" fmla="*/ 23 h 24"/>
                <a:gd name="T24" fmla="*/ 27 w 29"/>
                <a:gd name="T25" fmla="*/ 23 h 24"/>
                <a:gd name="T26" fmla="*/ 27 w 29"/>
                <a:gd name="T27" fmla="*/ 23 h 24"/>
                <a:gd name="T28" fmla="*/ 28 w 29"/>
                <a:gd name="T29" fmla="*/ 21 h 24"/>
                <a:gd name="T30" fmla="*/ 29 w 29"/>
                <a:gd name="T31" fmla="*/ 21 h 24"/>
                <a:gd name="T32" fmla="*/ 29 w 29"/>
                <a:gd name="T33" fmla="*/ 20 h 24"/>
                <a:gd name="T34" fmla="*/ 29 w 29"/>
                <a:gd name="T35" fmla="*/ 21 h 24"/>
                <a:gd name="T36" fmla="*/ 28 w 29"/>
                <a:gd name="T37" fmla="*/ 21 h 24"/>
                <a:gd name="T38" fmla="*/ 28 w 29"/>
                <a:gd name="T39" fmla="*/ 21 h 24"/>
                <a:gd name="T40" fmla="*/ 27 w 29"/>
                <a:gd name="T41" fmla="*/ 21 h 24"/>
                <a:gd name="T42" fmla="*/ 25 w 29"/>
                <a:gd name="T43" fmla="*/ 21 h 24"/>
                <a:gd name="T44" fmla="*/ 25 w 29"/>
                <a:gd name="T45" fmla="*/ 21 h 24"/>
                <a:gd name="T46" fmla="*/ 24 w 29"/>
                <a:gd name="T47" fmla="*/ 21 h 24"/>
                <a:gd name="T48" fmla="*/ 24 w 29"/>
                <a:gd name="T49" fmla="*/ 21 h 24"/>
                <a:gd name="T50" fmla="*/ 20 w 29"/>
                <a:gd name="T51" fmla="*/ 21 h 24"/>
                <a:gd name="T52" fmla="*/ 15 w 29"/>
                <a:gd name="T53" fmla="*/ 20 h 24"/>
                <a:gd name="T54" fmla="*/ 11 w 29"/>
                <a:gd name="T55" fmla="*/ 18 h 24"/>
                <a:gd name="T56" fmla="*/ 8 w 29"/>
                <a:gd name="T57" fmla="*/ 16 h 24"/>
                <a:gd name="T58" fmla="*/ 6 w 29"/>
                <a:gd name="T59" fmla="*/ 13 h 24"/>
                <a:gd name="T60" fmla="*/ 3 w 29"/>
                <a:gd name="T61" fmla="*/ 9 h 24"/>
                <a:gd name="T62" fmla="*/ 2 w 29"/>
                <a:gd name="T63" fmla="*/ 4 h 24"/>
                <a:gd name="T64" fmla="*/ 0 w 29"/>
                <a:gd name="T65" fmla="*/ 0 h 24"/>
                <a:gd name="T66" fmla="*/ 0 w 29"/>
                <a:gd name="T67" fmla="*/ 1 h 24"/>
                <a:gd name="T68" fmla="*/ 0 w 29"/>
                <a:gd name="T69" fmla="*/ 1 h 24"/>
                <a:gd name="T70" fmla="*/ 0 w 29"/>
                <a:gd name="T71" fmla="*/ 3 h 24"/>
                <a:gd name="T72" fmla="*/ 0 w 29"/>
                <a:gd name="T73" fmla="*/ 3 h 24"/>
                <a:gd name="T74" fmla="*/ 0 w 29"/>
                <a:gd name="T75" fmla="*/ 4 h 24"/>
                <a:gd name="T76" fmla="*/ 0 w 29"/>
                <a:gd name="T77" fmla="*/ 4 h 24"/>
                <a:gd name="T78" fmla="*/ 0 w 29"/>
                <a:gd name="T79" fmla="*/ 6 h 24"/>
                <a:gd name="T80" fmla="*/ 0 w 29"/>
                <a:gd name="T81" fmla="*/ 6 h 24"/>
                <a:gd name="T82" fmla="*/ 0 w 29"/>
                <a:gd name="T83" fmla="*/ 6 h 24"/>
                <a:gd name="T84" fmla="*/ 0 w 29"/>
                <a:gd name="T85" fmla="*/ 7 h 24"/>
                <a:gd name="T86" fmla="*/ 0 w 29"/>
                <a:gd name="T87" fmla="*/ 7 h 24"/>
                <a:gd name="T88" fmla="*/ 0 w 29"/>
                <a:gd name="T89" fmla="*/ 7 h 24"/>
                <a:gd name="T90" fmla="*/ 0 w 29"/>
                <a:gd name="T91" fmla="*/ 7 h 24"/>
                <a:gd name="T92" fmla="*/ 0 w 29"/>
                <a:gd name="T93" fmla="*/ 9 h 24"/>
                <a:gd name="T94" fmla="*/ 0 w 29"/>
                <a:gd name="T95" fmla="*/ 9 h 24"/>
                <a:gd name="T96" fmla="*/ 0 w 29"/>
                <a:gd name="T97" fmla="*/ 9 h 2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9"/>
                <a:gd name="T148" fmla="*/ 0 h 24"/>
                <a:gd name="T149" fmla="*/ 29 w 29"/>
                <a:gd name="T150" fmla="*/ 24 h 2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9" h="24">
                  <a:moveTo>
                    <a:pt x="0" y="9"/>
                  </a:moveTo>
                  <a:lnTo>
                    <a:pt x="2" y="13"/>
                  </a:lnTo>
                  <a:lnTo>
                    <a:pt x="4" y="16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11" y="21"/>
                  </a:lnTo>
                  <a:lnTo>
                    <a:pt x="15" y="23"/>
                  </a:lnTo>
                  <a:lnTo>
                    <a:pt x="18" y="24"/>
                  </a:lnTo>
                  <a:lnTo>
                    <a:pt x="22" y="24"/>
                  </a:lnTo>
                  <a:lnTo>
                    <a:pt x="24" y="24"/>
                  </a:lnTo>
                  <a:lnTo>
                    <a:pt x="25" y="23"/>
                  </a:lnTo>
                  <a:lnTo>
                    <a:pt x="27" y="23"/>
                  </a:lnTo>
                  <a:lnTo>
                    <a:pt x="28" y="21"/>
                  </a:lnTo>
                  <a:lnTo>
                    <a:pt x="29" y="21"/>
                  </a:lnTo>
                  <a:lnTo>
                    <a:pt x="29" y="20"/>
                  </a:lnTo>
                  <a:lnTo>
                    <a:pt x="29" y="21"/>
                  </a:lnTo>
                  <a:lnTo>
                    <a:pt x="28" y="21"/>
                  </a:lnTo>
                  <a:lnTo>
                    <a:pt x="27" y="21"/>
                  </a:lnTo>
                  <a:lnTo>
                    <a:pt x="25" y="21"/>
                  </a:lnTo>
                  <a:lnTo>
                    <a:pt x="24" y="21"/>
                  </a:lnTo>
                  <a:lnTo>
                    <a:pt x="20" y="21"/>
                  </a:lnTo>
                  <a:lnTo>
                    <a:pt x="15" y="20"/>
                  </a:lnTo>
                  <a:lnTo>
                    <a:pt x="11" y="18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3" y="9"/>
                  </a:lnTo>
                  <a:lnTo>
                    <a:pt x="2" y="4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ED95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8" name="Freeform 648"/>
            <p:cNvSpPr>
              <a:spLocks/>
            </p:cNvSpPr>
            <p:nvPr/>
          </p:nvSpPr>
          <p:spPr bwMode="auto">
            <a:xfrm>
              <a:off x="4375" y="2429"/>
              <a:ext cx="32" cy="26"/>
            </a:xfrm>
            <a:custGeom>
              <a:avLst/>
              <a:gdLst>
                <a:gd name="T0" fmla="*/ 0 w 32"/>
                <a:gd name="T1" fmla="*/ 7 h 26"/>
                <a:gd name="T2" fmla="*/ 2 w 32"/>
                <a:gd name="T3" fmla="*/ 12 h 26"/>
                <a:gd name="T4" fmla="*/ 3 w 32"/>
                <a:gd name="T5" fmla="*/ 14 h 26"/>
                <a:gd name="T6" fmla="*/ 6 w 32"/>
                <a:gd name="T7" fmla="*/ 17 h 26"/>
                <a:gd name="T8" fmla="*/ 8 w 32"/>
                <a:gd name="T9" fmla="*/ 20 h 26"/>
                <a:gd name="T10" fmla="*/ 11 w 32"/>
                <a:gd name="T11" fmla="*/ 23 h 26"/>
                <a:gd name="T12" fmla="*/ 15 w 32"/>
                <a:gd name="T13" fmla="*/ 24 h 26"/>
                <a:gd name="T14" fmla="*/ 20 w 32"/>
                <a:gd name="T15" fmla="*/ 26 h 26"/>
                <a:gd name="T16" fmla="*/ 24 w 32"/>
                <a:gd name="T17" fmla="*/ 26 h 26"/>
                <a:gd name="T18" fmla="*/ 24 w 32"/>
                <a:gd name="T19" fmla="*/ 26 h 26"/>
                <a:gd name="T20" fmla="*/ 24 w 32"/>
                <a:gd name="T21" fmla="*/ 26 h 26"/>
                <a:gd name="T22" fmla="*/ 25 w 32"/>
                <a:gd name="T23" fmla="*/ 26 h 26"/>
                <a:gd name="T24" fmla="*/ 25 w 32"/>
                <a:gd name="T25" fmla="*/ 26 h 26"/>
                <a:gd name="T26" fmla="*/ 25 w 32"/>
                <a:gd name="T27" fmla="*/ 26 h 26"/>
                <a:gd name="T28" fmla="*/ 25 w 32"/>
                <a:gd name="T29" fmla="*/ 26 h 26"/>
                <a:gd name="T30" fmla="*/ 27 w 32"/>
                <a:gd name="T31" fmla="*/ 26 h 26"/>
                <a:gd name="T32" fmla="*/ 27 w 32"/>
                <a:gd name="T33" fmla="*/ 26 h 26"/>
                <a:gd name="T34" fmla="*/ 28 w 32"/>
                <a:gd name="T35" fmla="*/ 26 h 26"/>
                <a:gd name="T36" fmla="*/ 28 w 32"/>
                <a:gd name="T37" fmla="*/ 24 h 26"/>
                <a:gd name="T38" fmla="*/ 29 w 32"/>
                <a:gd name="T39" fmla="*/ 24 h 26"/>
                <a:gd name="T40" fmla="*/ 29 w 32"/>
                <a:gd name="T41" fmla="*/ 24 h 26"/>
                <a:gd name="T42" fmla="*/ 31 w 32"/>
                <a:gd name="T43" fmla="*/ 23 h 26"/>
                <a:gd name="T44" fmla="*/ 31 w 32"/>
                <a:gd name="T45" fmla="*/ 23 h 26"/>
                <a:gd name="T46" fmla="*/ 32 w 32"/>
                <a:gd name="T47" fmla="*/ 21 h 26"/>
                <a:gd name="T48" fmla="*/ 32 w 32"/>
                <a:gd name="T49" fmla="*/ 21 h 26"/>
                <a:gd name="T50" fmla="*/ 31 w 32"/>
                <a:gd name="T51" fmla="*/ 21 h 26"/>
                <a:gd name="T52" fmla="*/ 29 w 32"/>
                <a:gd name="T53" fmla="*/ 21 h 26"/>
                <a:gd name="T54" fmla="*/ 29 w 32"/>
                <a:gd name="T55" fmla="*/ 23 h 26"/>
                <a:gd name="T56" fmla="*/ 28 w 32"/>
                <a:gd name="T57" fmla="*/ 23 h 26"/>
                <a:gd name="T58" fmla="*/ 27 w 32"/>
                <a:gd name="T59" fmla="*/ 23 h 26"/>
                <a:gd name="T60" fmla="*/ 25 w 32"/>
                <a:gd name="T61" fmla="*/ 23 h 26"/>
                <a:gd name="T62" fmla="*/ 25 w 32"/>
                <a:gd name="T63" fmla="*/ 23 h 26"/>
                <a:gd name="T64" fmla="*/ 24 w 32"/>
                <a:gd name="T65" fmla="*/ 23 h 26"/>
                <a:gd name="T66" fmla="*/ 20 w 32"/>
                <a:gd name="T67" fmla="*/ 23 h 26"/>
                <a:gd name="T68" fmla="*/ 15 w 32"/>
                <a:gd name="T69" fmla="*/ 21 h 26"/>
                <a:gd name="T70" fmla="*/ 11 w 32"/>
                <a:gd name="T71" fmla="*/ 19 h 26"/>
                <a:gd name="T72" fmla="*/ 8 w 32"/>
                <a:gd name="T73" fmla="*/ 16 h 26"/>
                <a:gd name="T74" fmla="*/ 6 w 32"/>
                <a:gd name="T75" fmla="*/ 13 h 26"/>
                <a:gd name="T76" fmla="*/ 3 w 32"/>
                <a:gd name="T77" fmla="*/ 10 h 26"/>
                <a:gd name="T78" fmla="*/ 2 w 32"/>
                <a:gd name="T79" fmla="*/ 6 h 26"/>
                <a:gd name="T80" fmla="*/ 2 w 32"/>
                <a:gd name="T81" fmla="*/ 0 h 26"/>
                <a:gd name="T82" fmla="*/ 2 w 32"/>
                <a:gd name="T83" fmla="*/ 0 h 26"/>
                <a:gd name="T84" fmla="*/ 2 w 32"/>
                <a:gd name="T85" fmla="*/ 0 h 26"/>
                <a:gd name="T86" fmla="*/ 2 w 32"/>
                <a:gd name="T87" fmla="*/ 0 h 26"/>
                <a:gd name="T88" fmla="*/ 2 w 32"/>
                <a:gd name="T89" fmla="*/ 0 h 26"/>
                <a:gd name="T90" fmla="*/ 2 w 32"/>
                <a:gd name="T91" fmla="*/ 0 h 26"/>
                <a:gd name="T92" fmla="*/ 2 w 32"/>
                <a:gd name="T93" fmla="*/ 0 h 26"/>
                <a:gd name="T94" fmla="*/ 2 w 32"/>
                <a:gd name="T95" fmla="*/ 0 h 26"/>
                <a:gd name="T96" fmla="*/ 2 w 32"/>
                <a:gd name="T97" fmla="*/ 0 h 26"/>
                <a:gd name="T98" fmla="*/ 2 w 32"/>
                <a:gd name="T99" fmla="*/ 2 h 26"/>
                <a:gd name="T100" fmla="*/ 2 w 32"/>
                <a:gd name="T101" fmla="*/ 2 h 26"/>
                <a:gd name="T102" fmla="*/ 0 w 32"/>
                <a:gd name="T103" fmla="*/ 3 h 26"/>
                <a:gd name="T104" fmla="*/ 0 w 32"/>
                <a:gd name="T105" fmla="*/ 4 h 26"/>
                <a:gd name="T106" fmla="*/ 0 w 32"/>
                <a:gd name="T107" fmla="*/ 4 h 26"/>
                <a:gd name="T108" fmla="*/ 0 w 32"/>
                <a:gd name="T109" fmla="*/ 6 h 26"/>
                <a:gd name="T110" fmla="*/ 0 w 32"/>
                <a:gd name="T111" fmla="*/ 6 h 26"/>
                <a:gd name="T112" fmla="*/ 0 w 32"/>
                <a:gd name="T113" fmla="*/ 7 h 2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2"/>
                <a:gd name="T172" fmla="*/ 0 h 26"/>
                <a:gd name="T173" fmla="*/ 32 w 32"/>
                <a:gd name="T174" fmla="*/ 26 h 2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2" h="26">
                  <a:moveTo>
                    <a:pt x="0" y="7"/>
                  </a:moveTo>
                  <a:lnTo>
                    <a:pt x="2" y="12"/>
                  </a:lnTo>
                  <a:lnTo>
                    <a:pt x="3" y="14"/>
                  </a:lnTo>
                  <a:lnTo>
                    <a:pt x="6" y="17"/>
                  </a:lnTo>
                  <a:lnTo>
                    <a:pt x="8" y="20"/>
                  </a:lnTo>
                  <a:lnTo>
                    <a:pt x="11" y="23"/>
                  </a:lnTo>
                  <a:lnTo>
                    <a:pt x="15" y="24"/>
                  </a:lnTo>
                  <a:lnTo>
                    <a:pt x="20" y="26"/>
                  </a:lnTo>
                  <a:lnTo>
                    <a:pt x="24" y="26"/>
                  </a:lnTo>
                  <a:lnTo>
                    <a:pt x="25" y="26"/>
                  </a:lnTo>
                  <a:lnTo>
                    <a:pt x="27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9" y="24"/>
                  </a:lnTo>
                  <a:lnTo>
                    <a:pt x="31" y="23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29" y="21"/>
                  </a:lnTo>
                  <a:lnTo>
                    <a:pt x="29" y="23"/>
                  </a:lnTo>
                  <a:lnTo>
                    <a:pt x="28" y="23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0" y="23"/>
                  </a:lnTo>
                  <a:lnTo>
                    <a:pt x="15" y="21"/>
                  </a:lnTo>
                  <a:lnTo>
                    <a:pt x="11" y="19"/>
                  </a:lnTo>
                  <a:lnTo>
                    <a:pt x="8" y="16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2" y="6"/>
                  </a:lnTo>
                  <a:lnTo>
                    <a:pt x="2" y="0"/>
                  </a:lnTo>
                  <a:lnTo>
                    <a:pt x="2" y="2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EE9A5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59" name="Freeform 649"/>
            <p:cNvSpPr>
              <a:spLocks/>
            </p:cNvSpPr>
            <p:nvPr/>
          </p:nvSpPr>
          <p:spPr bwMode="auto">
            <a:xfrm>
              <a:off x="4375" y="2426"/>
              <a:ext cx="34" cy="27"/>
            </a:xfrm>
            <a:custGeom>
              <a:avLst/>
              <a:gdLst>
                <a:gd name="T0" fmla="*/ 0 w 34"/>
                <a:gd name="T1" fmla="*/ 6 h 27"/>
                <a:gd name="T2" fmla="*/ 2 w 34"/>
                <a:gd name="T3" fmla="*/ 10 h 27"/>
                <a:gd name="T4" fmla="*/ 3 w 34"/>
                <a:gd name="T5" fmla="*/ 15 h 27"/>
                <a:gd name="T6" fmla="*/ 6 w 34"/>
                <a:gd name="T7" fmla="*/ 19 h 27"/>
                <a:gd name="T8" fmla="*/ 8 w 34"/>
                <a:gd name="T9" fmla="*/ 22 h 27"/>
                <a:gd name="T10" fmla="*/ 11 w 34"/>
                <a:gd name="T11" fmla="*/ 24 h 27"/>
                <a:gd name="T12" fmla="*/ 15 w 34"/>
                <a:gd name="T13" fmla="*/ 26 h 27"/>
                <a:gd name="T14" fmla="*/ 20 w 34"/>
                <a:gd name="T15" fmla="*/ 27 h 27"/>
                <a:gd name="T16" fmla="*/ 24 w 34"/>
                <a:gd name="T17" fmla="*/ 27 h 27"/>
                <a:gd name="T18" fmla="*/ 24 w 34"/>
                <a:gd name="T19" fmla="*/ 27 h 27"/>
                <a:gd name="T20" fmla="*/ 25 w 34"/>
                <a:gd name="T21" fmla="*/ 27 h 27"/>
                <a:gd name="T22" fmla="*/ 25 w 34"/>
                <a:gd name="T23" fmla="*/ 27 h 27"/>
                <a:gd name="T24" fmla="*/ 27 w 34"/>
                <a:gd name="T25" fmla="*/ 27 h 27"/>
                <a:gd name="T26" fmla="*/ 28 w 34"/>
                <a:gd name="T27" fmla="*/ 27 h 27"/>
                <a:gd name="T28" fmla="*/ 28 w 34"/>
                <a:gd name="T29" fmla="*/ 27 h 27"/>
                <a:gd name="T30" fmla="*/ 29 w 34"/>
                <a:gd name="T31" fmla="*/ 27 h 27"/>
                <a:gd name="T32" fmla="*/ 29 w 34"/>
                <a:gd name="T33" fmla="*/ 26 h 27"/>
                <a:gd name="T34" fmla="*/ 31 w 34"/>
                <a:gd name="T35" fmla="*/ 26 h 27"/>
                <a:gd name="T36" fmla="*/ 31 w 34"/>
                <a:gd name="T37" fmla="*/ 26 h 27"/>
                <a:gd name="T38" fmla="*/ 31 w 34"/>
                <a:gd name="T39" fmla="*/ 24 h 27"/>
                <a:gd name="T40" fmla="*/ 32 w 34"/>
                <a:gd name="T41" fmla="*/ 24 h 27"/>
                <a:gd name="T42" fmla="*/ 32 w 34"/>
                <a:gd name="T43" fmla="*/ 23 h 27"/>
                <a:gd name="T44" fmla="*/ 34 w 34"/>
                <a:gd name="T45" fmla="*/ 23 h 27"/>
                <a:gd name="T46" fmla="*/ 34 w 34"/>
                <a:gd name="T47" fmla="*/ 22 h 27"/>
                <a:gd name="T48" fmla="*/ 34 w 34"/>
                <a:gd name="T49" fmla="*/ 22 h 27"/>
                <a:gd name="T50" fmla="*/ 32 w 34"/>
                <a:gd name="T51" fmla="*/ 22 h 27"/>
                <a:gd name="T52" fmla="*/ 32 w 34"/>
                <a:gd name="T53" fmla="*/ 23 h 27"/>
                <a:gd name="T54" fmla="*/ 31 w 34"/>
                <a:gd name="T55" fmla="*/ 23 h 27"/>
                <a:gd name="T56" fmla="*/ 29 w 34"/>
                <a:gd name="T57" fmla="*/ 24 h 27"/>
                <a:gd name="T58" fmla="*/ 28 w 34"/>
                <a:gd name="T59" fmla="*/ 24 h 27"/>
                <a:gd name="T60" fmla="*/ 27 w 34"/>
                <a:gd name="T61" fmla="*/ 24 h 27"/>
                <a:gd name="T62" fmla="*/ 25 w 34"/>
                <a:gd name="T63" fmla="*/ 24 h 27"/>
                <a:gd name="T64" fmla="*/ 24 w 34"/>
                <a:gd name="T65" fmla="*/ 24 h 27"/>
                <a:gd name="T66" fmla="*/ 20 w 34"/>
                <a:gd name="T67" fmla="*/ 24 h 27"/>
                <a:gd name="T68" fmla="*/ 15 w 34"/>
                <a:gd name="T69" fmla="*/ 23 h 27"/>
                <a:gd name="T70" fmla="*/ 13 w 34"/>
                <a:gd name="T71" fmla="*/ 22 h 27"/>
                <a:gd name="T72" fmla="*/ 8 w 34"/>
                <a:gd name="T73" fmla="*/ 19 h 27"/>
                <a:gd name="T74" fmla="*/ 7 w 34"/>
                <a:gd name="T75" fmla="*/ 16 h 27"/>
                <a:gd name="T76" fmla="*/ 4 w 34"/>
                <a:gd name="T77" fmla="*/ 12 h 27"/>
                <a:gd name="T78" fmla="*/ 3 w 34"/>
                <a:gd name="T79" fmla="*/ 7 h 27"/>
                <a:gd name="T80" fmla="*/ 3 w 34"/>
                <a:gd name="T81" fmla="*/ 3 h 27"/>
                <a:gd name="T82" fmla="*/ 3 w 34"/>
                <a:gd name="T83" fmla="*/ 3 h 27"/>
                <a:gd name="T84" fmla="*/ 3 w 34"/>
                <a:gd name="T85" fmla="*/ 3 h 27"/>
                <a:gd name="T86" fmla="*/ 3 w 34"/>
                <a:gd name="T87" fmla="*/ 3 h 27"/>
                <a:gd name="T88" fmla="*/ 3 w 34"/>
                <a:gd name="T89" fmla="*/ 2 h 27"/>
                <a:gd name="T90" fmla="*/ 3 w 34"/>
                <a:gd name="T91" fmla="*/ 2 h 27"/>
                <a:gd name="T92" fmla="*/ 3 w 34"/>
                <a:gd name="T93" fmla="*/ 2 h 27"/>
                <a:gd name="T94" fmla="*/ 3 w 34"/>
                <a:gd name="T95" fmla="*/ 2 h 27"/>
                <a:gd name="T96" fmla="*/ 3 w 34"/>
                <a:gd name="T97" fmla="*/ 0 h 27"/>
                <a:gd name="T98" fmla="*/ 3 w 34"/>
                <a:gd name="T99" fmla="*/ 2 h 27"/>
                <a:gd name="T100" fmla="*/ 3 w 34"/>
                <a:gd name="T101" fmla="*/ 2 h 27"/>
                <a:gd name="T102" fmla="*/ 2 w 34"/>
                <a:gd name="T103" fmla="*/ 3 h 27"/>
                <a:gd name="T104" fmla="*/ 2 w 34"/>
                <a:gd name="T105" fmla="*/ 3 h 27"/>
                <a:gd name="T106" fmla="*/ 2 w 34"/>
                <a:gd name="T107" fmla="*/ 5 h 27"/>
                <a:gd name="T108" fmla="*/ 2 w 34"/>
                <a:gd name="T109" fmla="*/ 5 h 27"/>
                <a:gd name="T110" fmla="*/ 0 w 34"/>
                <a:gd name="T111" fmla="*/ 6 h 27"/>
                <a:gd name="T112" fmla="*/ 0 w 34"/>
                <a:gd name="T113" fmla="*/ 6 h 2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4"/>
                <a:gd name="T172" fmla="*/ 0 h 27"/>
                <a:gd name="T173" fmla="*/ 34 w 34"/>
                <a:gd name="T174" fmla="*/ 27 h 27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4" h="27">
                  <a:moveTo>
                    <a:pt x="0" y="6"/>
                  </a:moveTo>
                  <a:lnTo>
                    <a:pt x="2" y="10"/>
                  </a:lnTo>
                  <a:lnTo>
                    <a:pt x="3" y="15"/>
                  </a:lnTo>
                  <a:lnTo>
                    <a:pt x="6" y="19"/>
                  </a:lnTo>
                  <a:lnTo>
                    <a:pt x="8" y="22"/>
                  </a:lnTo>
                  <a:lnTo>
                    <a:pt x="11" y="24"/>
                  </a:lnTo>
                  <a:lnTo>
                    <a:pt x="15" y="26"/>
                  </a:lnTo>
                  <a:lnTo>
                    <a:pt x="20" y="27"/>
                  </a:lnTo>
                  <a:lnTo>
                    <a:pt x="24" y="27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8" y="27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1" y="24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4" y="23"/>
                  </a:lnTo>
                  <a:lnTo>
                    <a:pt x="34" y="22"/>
                  </a:lnTo>
                  <a:lnTo>
                    <a:pt x="32" y="22"/>
                  </a:lnTo>
                  <a:lnTo>
                    <a:pt x="32" y="23"/>
                  </a:lnTo>
                  <a:lnTo>
                    <a:pt x="31" y="23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0" y="24"/>
                  </a:lnTo>
                  <a:lnTo>
                    <a:pt x="15" y="23"/>
                  </a:lnTo>
                  <a:lnTo>
                    <a:pt x="13" y="22"/>
                  </a:lnTo>
                  <a:lnTo>
                    <a:pt x="8" y="19"/>
                  </a:lnTo>
                  <a:lnTo>
                    <a:pt x="7" y="16"/>
                  </a:lnTo>
                  <a:lnTo>
                    <a:pt x="4" y="12"/>
                  </a:lnTo>
                  <a:lnTo>
                    <a:pt x="3" y="7"/>
                  </a:lnTo>
                  <a:lnTo>
                    <a:pt x="3" y="3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EF9E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0" name="Freeform 650"/>
            <p:cNvSpPr>
              <a:spLocks/>
            </p:cNvSpPr>
            <p:nvPr/>
          </p:nvSpPr>
          <p:spPr bwMode="auto">
            <a:xfrm>
              <a:off x="4377" y="2425"/>
              <a:ext cx="33" cy="27"/>
            </a:xfrm>
            <a:custGeom>
              <a:avLst/>
              <a:gdLst>
                <a:gd name="T0" fmla="*/ 0 w 33"/>
                <a:gd name="T1" fmla="*/ 4 h 27"/>
                <a:gd name="T2" fmla="*/ 0 w 33"/>
                <a:gd name="T3" fmla="*/ 4 h 27"/>
                <a:gd name="T4" fmla="*/ 0 w 33"/>
                <a:gd name="T5" fmla="*/ 4 h 27"/>
                <a:gd name="T6" fmla="*/ 0 w 33"/>
                <a:gd name="T7" fmla="*/ 4 h 27"/>
                <a:gd name="T8" fmla="*/ 0 w 33"/>
                <a:gd name="T9" fmla="*/ 10 h 27"/>
                <a:gd name="T10" fmla="*/ 4 w 33"/>
                <a:gd name="T11" fmla="*/ 17 h 27"/>
                <a:gd name="T12" fmla="*/ 9 w 33"/>
                <a:gd name="T13" fmla="*/ 23 h 27"/>
                <a:gd name="T14" fmla="*/ 18 w 33"/>
                <a:gd name="T15" fmla="*/ 27 h 27"/>
                <a:gd name="T16" fmla="*/ 23 w 33"/>
                <a:gd name="T17" fmla="*/ 27 h 27"/>
                <a:gd name="T18" fmla="*/ 25 w 33"/>
                <a:gd name="T19" fmla="*/ 27 h 27"/>
                <a:gd name="T20" fmla="*/ 27 w 33"/>
                <a:gd name="T21" fmla="*/ 27 h 27"/>
                <a:gd name="T22" fmla="*/ 29 w 33"/>
                <a:gd name="T23" fmla="*/ 25 h 27"/>
                <a:gd name="T24" fmla="*/ 30 w 33"/>
                <a:gd name="T25" fmla="*/ 24 h 27"/>
                <a:gd name="T26" fmla="*/ 32 w 33"/>
                <a:gd name="T27" fmla="*/ 23 h 27"/>
                <a:gd name="T28" fmla="*/ 33 w 33"/>
                <a:gd name="T29" fmla="*/ 23 h 27"/>
                <a:gd name="T30" fmla="*/ 33 w 33"/>
                <a:gd name="T31" fmla="*/ 21 h 27"/>
                <a:gd name="T32" fmla="*/ 32 w 33"/>
                <a:gd name="T33" fmla="*/ 21 h 27"/>
                <a:gd name="T34" fmla="*/ 29 w 33"/>
                <a:gd name="T35" fmla="*/ 23 h 27"/>
                <a:gd name="T36" fmla="*/ 26 w 33"/>
                <a:gd name="T37" fmla="*/ 24 h 27"/>
                <a:gd name="T38" fmla="*/ 23 w 33"/>
                <a:gd name="T39" fmla="*/ 24 h 27"/>
                <a:gd name="T40" fmla="*/ 18 w 33"/>
                <a:gd name="T41" fmla="*/ 24 h 27"/>
                <a:gd name="T42" fmla="*/ 11 w 33"/>
                <a:gd name="T43" fmla="*/ 21 h 27"/>
                <a:gd name="T44" fmla="*/ 5 w 33"/>
                <a:gd name="T45" fmla="*/ 16 h 27"/>
                <a:gd name="T46" fmla="*/ 2 w 33"/>
                <a:gd name="T47" fmla="*/ 8 h 27"/>
                <a:gd name="T48" fmla="*/ 2 w 33"/>
                <a:gd name="T49" fmla="*/ 4 h 27"/>
                <a:gd name="T50" fmla="*/ 2 w 33"/>
                <a:gd name="T51" fmla="*/ 3 h 27"/>
                <a:gd name="T52" fmla="*/ 2 w 33"/>
                <a:gd name="T53" fmla="*/ 1 h 27"/>
                <a:gd name="T54" fmla="*/ 2 w 33"/>
                <a:gd name="T55" fmla="*/ 0 h 27"/>
                <a:gd name="T56" fmla="*/ 2 w 33"/>
                <a:gd name="T57" fmla="*/ 0 h 27"/>
                <a:gd name="T58" fmla="*/ 2 w 33"/>
                <a:gd name="T59" fmla="*/ 1 h 27"/>
                <a:gd name="T60" fmla="*/ 1 w 33"/>
                <a:gd name="T61" fmla="*/ 3 h 27"/>
                <a:gd name="T62" fmla="*/ 0 w 33"/>
                <a:gd name="T63" fmla="*/ 4 h 2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27"/>
                <a:gd name="T98" fmla="*/ 33 w 33"/>
                <a:gd name="T99" fmla="*/ 27 h 2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27">
                  <a:moveTo>
                    <a:pt x="0" y="4"/>
                  </a:moveTo>
                  <a:lnTo>
                    <a:pt x="0" y="4"/>
                  </a:lnTo>
                  <a:lnTo>
                    <a:pt x="0" y="10"/>
                  </a:lnTo>
                  <a:lnTo>
                    <a:pt x="1" y="14"/>
                  </a:lnTo>
                  <a:lnTo>
                    <a:pt x="4" y="17"/>
                  </a:lnTo>
                  <a:lnTo>
                    <a:pt x="6" y="21"/>
                  </a:lnTo>
                  <a:lnTo>
                    <a:pt x="9" y="23"/>
                  </a:lnTo>
                  <a:lnTo>
                    <a:pt x="13" y="25"/>
                  </a:lnTo>
                  <a:lnTo>
                    <a:pt x="18" y="27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6" y="27"/>
                  </a:lnTo>
                  <a:lnTo>
                    <a:pt x="27" y="27"/>
                  </a:lnTo>
                  <a:lnTo>
                    <a:pt x="27" y="25"/>
                  </a:lnTo>
                  <a:lnTo>
                    <a:pt x="29" y="25"/>
                  </a:lnTo>
                  <a:lnTo>
                    <a:pt x="30" y="25"/>
                  </a:lnTo>
                  <a:lnTo>
                    <a:pt x="30" y="24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1"/>
                  </a:lnTo>
                  <a:lnTo>
                    <a:pt x="30" y="21"/>
                  </a:lnTo>
                  <a:lnTo>
                    <a:pt x="29" y="23"/>
                  </a:lnTo>
                  <a:lnTo>
                    <a:pt x="27" y="23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18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8" y="18"/>
                  </a:lnTo>
                  <a:lnTo>
                    <a:pt x="5" y="16"/>
                  </a:lnTo>
                  <a:lnTo>
                    <a:pt x="4" y="13"/>
                  </a:lnTo>
                  <a:lnTo>
                    <a:pt x="2" y="8"/>
                  </a:lnTo>
                  <a:lnTo>
                    <a:pt x="2" y="4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1" y="1"/>
                  </a:lnTo>
                  <a:lnTo>
                    <a:pt x="1" y="3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0A4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1" name="Freeform 651"/>
            <p:cNvSpPr>
              <a:spLocks/>
            </p:cNvSpPr>
            <p:nvPr/>
          </p:nvSpPr>
          <p:spPr bwMode="auto">
            <a:xfrm>
              <a:off x="4378" y="2422"/>
              <a:ext cx="33" cy="28"/>
            </a:xfrm>
            <a:custGeom>
              <a:avLst/>
              <a:gdLst>
                <a:gd name="T0" fmla="*/ 0 w 33"/>
                <a:gd name="T1" fmla="*/ 6 h 28"/>
                <a:gd name="T2" fmla="*/ 0 w 33"/>
                <a:gd name="T3" fmla="*/ 6 h 28"/>
                <a:gd name="T4" fmla="*/ 0 w 33"/>
                <a:gd name="T5" fmla="*/ 7 h 28"/>
                <a:gd name="T6" fmla="*/ 0 w 33"/>
                <a:gd name="T7" fmla="*/ 7 h 28"/>
                <a:gd name="T8" fmla="*/ 0 w 33"/>
                <a:gd name="T9" fmla="*/ 11 h 28"/>
                <a:gd name="T10" fmla="*/ 4 w 33"/>
                <a:gd name="T11" fmla="*/ 20 h 28"/>
                <a:gd name="T12" fmla="*/ 10 w 33"/>
                <a:gd name="T13" fmla="*/ 26 h 28"/>
                <a:gd name="T14" fmla="*/ 17 w 33"/>
                <a:gd name="T15" fmla="*/ 28 h 28"/>
                <a:gd name="T16" fmla="*/ 22 w 33"/>
                <a:gd name="T17" fmla="*/ 28 h 28"/>
                <a:gd name="T18" fmla="*/ 25 w 33"/>
                <a:gd name="T19" fmla="*/ 28 h 28"/>
                <a:gd name="T20" fmla="*/ 28 w 33"/>
                <a:gd name="T21" fmla="*/ 27 h 28"/>
                <a:gd name="T22" fmla="*/ 29 w 33"/>
                <a:gd name="T23" fmla="*/ 26 h 28"/>
                <a:gd name="T24" fmla="*/ 32 w 33"/>
                <a:gd name="T25" fmla="*/ 26 h 28"/>
                <a:gd name="T26" fmla="*/ 32 w 33"/>
                <a:gd name="T27" fmla="*/ 24 h 28"/>
                <a:gd name="T28" fmla="*/ 32 w 33"/>
                <a:gd name="T29" fmla="*/ 23 h 28"/>
                <a:gd name="T30" fmla="*/ 33 w 33"/>
                <a:gd name="T31" fmla="*/ 21 h 28"/>
                <a:gd name="T32" fmla="*/ 32 w 33"/>
                <a:gd name="T33" fmla="*/ 21 h 28"/>
                <a:gd name="T34" fmla="*/ 29 w 33"/>
                <a:gd name="T35" fmla="*/ 24 h 28"/>
                <a:gd name="T36" fmla="*/ 26 w 33"/>
                <a:gd name="T37" fmla="*/ 26 h 28"/>
                <a:gd name="T38" fmla="*/ 22 w 33"/>
                <a:gd name="T39" fmla="*/ 26 h 28"/>
                <a:gd name="T40" fmla="*/ 17 w 33"/>
                <a:gd name="T41" fmla="*/ 26 h 28"/>
                <a:gd name="T42" fmla="*/ 11 w 33"/>
                <a:gd name="T43" fmla="*/ 23 h 28"/>
                <a:gd name="T44" fmla="*/ 5 w 33"/>
                <a:gd name="T45" fmla="*/ 19 h 28"/>
                <a:gd name="T46" fmla="*/ 3 w 33"/>
                <a:gd name="T47" fmla="*/ 11 h 28"/>
                <a:gd name="T48" fmla="*/ 3 w 33"/>
                <a:gd name="T49" fmla="*/ 7 h 28"/>
                <a:gd name="T50" fmla="*/ 3 w 33"/>
                <a:gd name="T51" fmla="*/ 4 h 28"/>
                <a:gd name="T52" fmla="*/ 3 w 33"/>
                <a:gd name="T53" fmla="*/ 3 h 28"/>
                <a:gd name="T54" fmla="*/ 4 w 33"/>
                <a:gd name="T55" fmla="*/ 1 h 28"/>
                <a:gd name="T56" fmla="*/ 4 w 33"/>
                <a:gd name="T57" fmla="*/ 1 h 28"/>
                <a:gd name="T58" fmla="*/ 3 w 33"/>
                <a:gd name="T59" fmla="*/ 1 h 28"/>
                <a:gd name="T60" fmla="*/ 1 w 33"/>
                <a:gd name="T61" fmla="*/ 3 h 28"/>
                <a:gd name="T62" fmla="*/ 1 w 33"/>
                <a:gd name="T63" fmla="*/ 4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3"/>
                <a:gd name="T97" fmla="*/ 0 h 28"/>
                <a:gd name="T98" fmla="*/ 33 w 33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3" h="28">
                  <a:moveTo>
                    <a:pt x="0" y="4"/>
                  </a:moveTo>
                  <a:lnTo>
                    <a:pt x="0" y="6"/>
                  </a:lnTo>
                  <a:lnTo>
                    <a:pt x="0" y="7"/>
                  </a:lnTo>
                  <a:lnTo>
                    <a:pt x="0" y="11"/>
                  </a:lnTo>
                  <a:lnTo>
                    <a:pt x="1" y="16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10" y="26"/>
                  </a:lnTo>
                  <a:lnTo>
                    <a:pt x="12" y="27"/>
                  </a:lnTo>
                  <a:lnTo>
                    <a:pt x="17" y="28"/>
                  </a:lnTo>
                  <a:lnTo>
                    <a:pt x="21" y="28"/>
                  </a:lnTo>
                  <a:lnTo>
                    <a:pt x="22" y="28"/>
                  </a:lnTo>
                  <a:lnTo>
                    <a:pt x="24" y="28"/>
                  </a:lnTo>
                  <a:lnTo>
                    <a:pt x="25" y="28"/>
                  </a:lnTo>
                  <a:lnTo>
                    <a:pt x="26" y="28"/>
                  </a:lnTo>
                  <a:lnTo>
                    <a:pt x="28" y="27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3" y="21"/>
                  </a:lnTo>
                  <a:lnTo>
                    <a:pt x="33" y="20"/>
                  </a:lnTo>
                  <a:lnTo>
                    <a:pt x="32" y="21"/>
                  </a:lnTo>
                  <a:lnTo>
                    <a:pt x="31" y="23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2" y="26"/>
                  </a:lnTo>
                  <a:lnTo>
                    <a:pt x="21" y="26"/>
                  </a:lnTo>
                  <a:lnTo>
                    <a:pt x="17" y="26"/>
                  </a:lnTo>
                  <a:lnTo>
                    <a:pt x="14" y="24"/>
                  </a:lnTo>
                  <a:lnTo>
                    <a:pt x="11" y="23"/>
                  </a:lnTo>
                  <a:lnTo>
                    <a:pt x="8" y="20"/>
                  </a:lnTo>
                  <a:lnTo>
                    <a:pt x="5" y="19"/>
                  </a:lnTo>
                  <a:lnTo>
                    <a:pt x="4" y="14"/>
                  </a:lnTo>
                  <a:lnTo>
                    <a:pt x="3" y="11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0A77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2" name="Freeform 652"/>
            <p:cNvSpPr>
              <a:spLocks/>
            </p:cNvSpPr>
            <p:nvPr/>
          </p:nvSpPr>
          <p:spPr bwMode="auto">
            <a:xfrm>
              <a:off x="4379" y="2421"/>
              <a:ext cx="32" cy="28"/>
            </a:xfrm>
            <a:custGeom>
              <a:avLst/>
              <a:gdLst>
                <a:gd name="T0" fmla="*/ 0 w 32"/>
                <a:gd name="T1" fmla="*/ 4 h 28"/>
                <a:gd name="T2" fmla="*/ 0 w 32"/>
                <a:gd name="T3" fmla="*/ 5 h 28"/>
                <a:gd name="T4" fmla="*/ 0 w 32"/>
                <a:gd name="T5" fmla="*/ 7 h 28"/>
                <a:gd name="T6" fmla="*/ 0 w 32"/>
                <a:gd name="T7" fmla="*/ 8 h 28"/>
                <a:gd name="T8" fmla="*/ 0 w 32"/>
                <a:gd name="T9" fmla="*/ 12 h 28"/>
                <a:gd name="T10" fmla="*/ 3 w 32"/>
                <a:gd name="T11" fmla="*/ 20 h 28"/>
                <a:gd name="T12" fmla="*/ 9 w 32"/>
                <a:gd name="T13" fmla="*/ 25 h 28"/>
                <a:gd name="T14" fmla="*/ 16 w 32"/>
                <a:gd name="T15" fmla="*/ 28 h 28"/>
                <a:gd name="T16" fmla="*/ 21 w 32"/>
                <a:gd name="T17" fmla="*/ 28 h 28"/>
                <a:gd name="T18" fmla="*/ 24 w 32"/>
                <a:gd name="T19" fmla="*/ 28 h 28"/>
                <a:gd name="T20" fmla="*/ 27 w 32"/>
                <a:gd name="T21" fmla="*/ 27 h 28"/>
                <a:gd name="T22" fmla="*/ 30 w 32"/>
                <a:gd name="T23" fmla="*/ 25 h 28"/>
                <a:gd name="T24" fmla="*/ 31 w 32"/>
                <a:gd name="T25" fmla="*/ 24 h 28"/>
                <a:gd name="T26" fmla="*/ 32 w 32"/>
                <a:gd name="T27" fmla="*/ 22 h 28"/>
                <a:gd name="T28" fmla="*/ 32 w 32"/>
                <a:gd name="T29" fmla="*/ 21 h 28"/>
                <a:gd name="T30" fmla="*/ 32 w 32"/>
                <a:gd name="T31" fmla="*/ 20 h 28"/>
                <a:gd name="T32" fmla="*/ 31 w 32"/>
                <a:gd name="T33" fmla="*/ 20 h 28"/>
                <a:gd name="T34" fmla="*/ 28 w 32"/>
                <a:gd name="T35" fmla="*/ 22 h 28"/>
                <a:gd name="T36" fmla="*/ 25 w 32"/>
                <a:gd name="T37" fmla="*/ 24 h 28"/>
                <a:gd name="T38" fmla="*/ 21 w 32"/>
                <a:gd name="T39" fmla="*/ 25 h 28"/>
                <a:gd name="T40" fmla="*/ 16 w 32"/>
                <a:gd name="T41" fmla="*/ 25 h 28"/>
                <a:gd name="T42" fmla="*/ 10 w 32"/>
                <a:gd name="T43" fmla="*/ 22 h 28"/>
                <a:gd name="T44" fmla="*/ 6 w 32"/>
                <a:gd name="T45" fmla="*/ 18 h 28"/>
                <a:gd name="T46" fmla="*/ 3 w 32"/>
                <a:gd name="T47" fmla="*/ 12 h 28"/>
                <a:gd name="T48" fmla="*/ 3 w 32"/>
                <a:gd name="T49" fmla="*/ 8 h 28"/>
                <a:gd name="T50" fmla="*/ 3 w 32"/>
                <a:gd name="T51" fmla="*/ 5 h 28"/>
                <a:gd name="T52" fmla="*/ 4 w 32"/>
                <a:gd name="T53" fmla="*/ 2 h 28"/>
                <a:gd name="T54" fmla="*/ 4 w 32"/>
                <a:gd name="T55" fmla="*/ 1 h 28"/>
                <a:gd name="T56" fmla="*/ 4 w 32"/>
                <a:gd name="T57" fmla="*/ 1 h 28"/>
                <a:gd name="T58" fmla="*/ 3 w 32"/>
                <a:gd name="T59" fmla="*/ 1 h 28"/>
                <a:gd name="T60" fmla="*/ 3 w 32"/>
                <a:gd name="T61" fmla="*/ 2 h 28"/>
                <a:gd name="T62" fmla="*/ 2 w 32"/>
                <a:gd name="T63" fmla="*/ 2 h 2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32"/>
                <a:gd name="T97" fmla="*/ 0 h 28"/>
                <a:gd name="T98" fmla="*/ 32 w 32"/>
                <a:gd name="T99" fmla="*/ 28 h 2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32" h="28">
                  <a:moveTo>
                    <a:pt x="2" y="4"/>
                  </a:move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2" y="17"/>
                  </a:lnTo>
                  <a:lnTo>
                    <a:pt x="3" y="20"/>
                  </a:lnTo>
                  <a:lnTo>
                    <a:pt x="6" y="22"/>
                  </a:lnTo>
                  <a:lnTo>
                    <a:pt x="9" y="25"/>
                  </a:lnTo>
                  <a:lnTo>
                    <a:pt x="11" y="27"/>
                  </a:lnTo>
                  <a:lnTo>
                    <a:pt x="16" y="28"/>
                  </a:lnTo>
                  <a:lnTo>
                    <a:pt x="20" y="28"/>
                  </a:lnTo>
                  <a:lnTo>
                    <a:pt x="21" y="28"/>
                  </a:lnTo>
                  <a:lnTo>
                    <a:pt x="23" y="28"/>
                  </a:lnTo>
                  <a:lnTo>
                    <a:pt x="24" y="28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8" y="25"/>
                  </a:lnTo>
                  <a:lnTo>
                    <a:pt x="30" y="25"/>
                  </a:lnTo>
                  <a:lnTo>
                    <a:pt x="31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20"/>
                  </a:lnTo>
                  <a:lnTo>
                    <a:pt x="32" y="18"/>
                  </a:lnTo>
                  <a:lnTo>
                    <a:pt x="31" y="20"/>
                  </a:lnTo>
                  <a:lnTo>
                    <a:pt x="30" y="21"/>
                  </a:lnTo>
                  <a:lnTo>
                    <a:pt x="28" y="22"/>
                  </a:lnTo>
                  <a:lnTo>
                    <a:pt x="27" y="24"/>
                  </a:lnTo>
                  <a:lnTo>
                    <a:pt x="25" y="24"/>
                  </a:lnTo>
                  <a:lnTo>
                    <a:pt x="24" y="25"/>
                  </a:lnTo>
                  <a:lnTo>
                    <a:pt x="21" y="25"/>
                  </a:lnTo>
                  <a:lnTo>
                    <a:pt x="20" y="25"/>
                  </a:lnTo>
                  <a:lnTo>
                    <a:pt x="16" y="25"/>
                  </a:lnTo>
                  <a:lnTo>
                    <a:pt x="13" y="24"/>
                  </a:lnTo>
                  <a:lnTo>
                    <a:pt x="10" y="22"/>
                  </a:lnTo>
                  <a:lnTo>
                    <a:pt x="7" y="21"/>
                  </a:lnTo>
                  <a:lnTo>
                    <a:pt x="6" y="18"/>
                  </a:lnTo>
                  <a:lnTo>
                    <a:pt x="4" y="15"/>
                  </a:lnTo>
                  <a:lnTo>
                    <a:pt x="3" y="12"/>
                  </a:lnTo>
                  <a:lnTo>
                    <a:pt x="3" y="8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2" y="4"/>
                  </a:lnTo>
                  <a:close/>
                </a:path>
              </a:pathLst>
            </a:custGeom>
            <a:solidFill>
              <a:srgbClr val="F1AB7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3" name="Freeform 653"/>
            <p:cNvSpPr>
              <a:spLocks/>
            </p:cNvSpPr>
            <p:nvPr/>
          </p:nvSpPr>
          <p:spPr bwMode="auto">
            <a:xfrm>
              <a:off x="4381" y="2421"/>
              <a:ext cx="30" cy="27"/>
            </a:xfrm>
            <a:custGeom>
              <a:avLst/>
              <a:gdLst>
                <a:gd name="T0" fmla="*/ 1 w 30"/>
                <a:gd name="T1" fmla="*/ 2 h 27"/>
                <a:gd name="T2" fmla="*/ 0 w 30"/>
                <a:gd name="T3" fmla="*/ 4 h 27"/>
                <a:gd name="T4" fmla="*/ 0 w 30"/>
                <a:gd name="T5" fmla="*/ 5 h 27"/>
                <a:gd name="T6" fmla="*/ 0 w 30"/>
                <a:gd name="T7" fmla="*/ 8 h 27"/>
                <a:gd name="T8" fmla="*/ 0 w 30"/>
                <a:gd name="T9" fmla="*/ 12 h 27"/>
                <a:gd name="T10" fmla="*/ 2 w 30"/>
                <a:gd name="T11" fmla="*/ 20 h 27"/>
                <a:gd name="T12" fmla="*/ 8 w 30"/>
                <a:gd name="T13" fmla="*/ 24 h 27"/>
                <a:gd name="T14" fmla="*/ 14 w 30"/>
                <a:gd name="T15" fmla="*/ 27 h 27"/>
                <a:gd name="T16" fmla="*/ 19 w 30"/>
                <a:gd name="T17" fmla="*/ 27 h 27"/>
                <a:gd name="T18" fmla="*/ 23 w 30"/>
                <a:gd name="T19" fmla="*/ 27 h 27"/>
                <a:gd name="T20" fmla="*/ 26 w 30"/>
                <a:gd name="T21" fmla="*/ 25 h 27"/>
                <a:gd name="T22" fmla="*/ 29 w 30"/>
                <a:gd name="T23" fmla="*/ 22 h 27"/>
                <a:gd name="T24" fmla="*/ 30 w 30"/>
                <a:gd name="T25" fmla="*/ 21 h 27"/>
                <a:gd name="T26" fmla="*/ 30 w 30"/>
                <a:gd name="T27" fmla="*/ 20 h 27"/>
                <a:gd name="T28" fmla="*/ 30 w 30"/>
                <a:gd name="T29" fmla="*/ 18 h 27"/>
                <a:gd name="T30" fmla="*/ 30 w 30"/>
                <a:gd name="T31" fmla="*/ 17 h 27"/>
                <a:gd name="T32" fmla="*/ 30 w 30"/>
                <a:gd name="T33" fmla="*/ 17 h 27"/>
                <a:gd name="T34" fmla="*/ 30 w 30"/>
                <a:gd name="T35" fmla="*/ 17 h 27"/>
                <a:gd name="T36" fmla="*/ 30 w 30"/>
                <a:gd name="T37" fmla="*/ 17 h 27"/>
                <a:gd name="T38" fmla="*/ 30 w 30"/>
                <a:gd name="T39" fmla="*/ 15 h 27"/>
                <a:gd name="T40" fmla="*/ 29 w 30"/>
                <a:gd name="T41" fmla="*/ 18 h 27"/>
                <a:gd name="T42" fmla="*/ 28 w 30"/>
                <a:gd name="T43" fmla="*/ 21 h 27"/>
                <a:gd name="T44" fmla="*/ 23 w 30"/>
                <a:gd name="T45" fmla="*/ 22 h 27"/>
                <a:gd name="T46" fmla="*/ 19 w 30"/>
                <a:gd name="T47" fmla="*/ 24 h 27"/>
                <a:gd name="T48" fmla="*/ 15 w 30"/>
                <a:gd name="T49" fmla="*/ 24 h 27"/>
                <a:gd name="T50" fmla="*/ 9 w 30"/>
                <a:gd name="T51" fmla="*/ 21 h 27"/>
                <a:gd name="T52" fmla="*/ 5 w 30"/>
                <a:gd name="T53" fmla="*/ 17 h 27"/>
                <a:gd name="T54" fmla="*/ 2 w 30"/>
                <a:gd name="T55" fmla="*/ 12 h 27"/>
                <a:gd name="T56" fmla="*/ 2 w 30"/>
                <a:gd name="T57" fmla="*/ 7 h 27"/>
                <a:gd name="T58" fmla="*/ 2 w 30"/>
                <a:gd name="T59" fmla="*/ 5 h 27"/>
                <a:gd name="T60" fmla="*/ 4 w 30"/>
                <a:gd name="T61" fmla="*/ 2 h 27"/>
                <a:gd name="T62" fmla="*/ 5 w 30"/>
                <a:gd name="T63" fmla="*/ 0 h 27"/>
                <a:gd name="T64" fmla="*/ 5 w 30"/>
                <a:gd name="T65" fmla="*/ 0 h 27"/>
                <a:gd name="T66" fmla="*/ 4 w 30"/>
                <a:gd name="T67" fmla="*/ 0 h 27"/>
                <a:gd name="T68" fmla="*/ 2 w 30"/>
                <a:gd name="T69" fmla="*/ 1 h 27"/>
                <a:gd name="T70" fmla="*/ 1 w 30"/>
                <a:gd name="T71" fmla="*/ 1 h 2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0"/>
                <a:gd name="T109" fmla="*/ 0 h 27"/>
                <a:gd name="T110" fmla="*/ 30 w 30"/>
                <a:gd name="T111" fmla="*/ 27 h 2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0" h="27">
                  <a:moveTo>
                    <a:pt x="1" y="1"/>
                  </a:moveTo>
                  <a:lnTo>
                    <a:pt x="1" y="2"/>
                  </a:lnTo>
                  <a:lnTo>
                    <a:pt x="1" y="4"/>
                  </a:lnTo>
                  <a:lnTo>
                    <a:pt x="0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2"/>
                  </a:lnTo>
                  <a:lnTo>
                    <a:pt x="1" y="15"/>
                  </a:lnTo>
                  <a:lnTo>
                    <a:pt x="2" y="20"/>
                  </a:lnTo>
                  <a:lnTo>
                    <a:pt x="5" y="21"/>
                  </a:lnTo>
                  <a:lnTo>
                    <a:pt x="8" y="24"/>
                  </a:lnTo>
                  <a:lnTo>
                    <a:pt x="11" y="25"/>
                  </a:lnTo>
                  <a:lnTo>
                    <a:pt x="14" y="27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1" y="27"/>
                  </a:lnTo>
                  <a:lnTo>
                    <a:pt x="23" y="27"/>
                  </a:lnTo>
                  <a:lnTo>
                    <a:pt x="25" y="25"/>
                  </a:lnTo>
                  <a:lnTo>
                    <a:pt x="26" y="25"/>
                  </a:lnTo>
                  <a:lnTo>
                    <a:pt x="28" y="24"/>
                  </a:lnTo>
                  <a:lnTo>
                    <a:pt x="29" y="22"/>
                  </a:lnTo>
                  <a:lnTo>
                    <a:pt x="30" y="21"/>
                  </a:lnTo>
                  <a:lnTo>
                    <a:pt x="30" y="20"/>
                  </a:lnTo>
                  <a:lnTo>
                    <a:pt x="30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29" y="18"/>
                  </a:lnTo>
                  <a:lnTo>
                    <a:pt x="29" y="20"/>
                  </a:lnTo>
                  <a:lnTo>
                    <a:pt x="28" y="21"/>
                  </a:lnTo>
                  <a:lnTo>
                    <a:pt x="25" y="22"/>
                  </a:lnTo>
                  <a:lnTo>
                    <a:pt x="23" y="22"/>
                  </a:lnTo>
                  <a:lnTo>
                    <a:pt x="22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2" y="22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5" y="17"/>
                  </a:lnTo>
                  <a:lnTo>
                    <a:pt x="4" y="15"/>
                  </a:lnTo>
                  <a:lnTo>
                    <a:pt x="2" y="12"/>
                  </a:lnTo>
                  <a:lnTo>
                    <a:pt x="2" y="8"/>
                  </a:lnTo>
                  <a:lnTo>
                    <a:pt x="2" y="7"/>
                  </a:lnTo>
                  <a:lnTo>
                    <a:pt x="2" y="5"/>
                  </a:lnTo>
                  <a:lnTo>
                    <a:pt x="4" y="4"/>
                  </a:lnTo>
                  <a:lnTo>
                    <a:pt x="4" y="2"/>
                  </a:lnTo>
                  <a:lnTo>
                    <a:pt x="4" y="1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2B1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4" name="Freeform 654"/>
            <p:cNvSpPr>
              <a:spLocks/>
            </p:cNvSpPr>
            <p:nvPr/>
          </p:nvSpPr>
          <p:spPr bwMode="auto">
            <a:xfrm>
              <a:off x="4382" y="2419"/>
              <a:ext cx="29" cy="27"/>
            </a:xfrm>
            <a:custGeom>
              <a:avLst/>
              <a:gdLst>
                <a:gd name="T0" fmla="*/ 1 w 29"/>
                <a:gd name="T1" fmla="*/ 3 h 27"/>
                <a:gd name="T2" fmla="*/ 1 w 29"/>
                <a:gd name="T3" fmla="*/ 4 h 27"/>
                <a:gd name="T4" fmla="*/ 0 w 29"/>
                <a:gd name="T5" fmla="*/ 7 h 27"/>
                <a:gd name="T6" fmla="*/ 0 w 29"/>
                <a:gd name="T7" fmla="*/ 10 h 27"/>
                <a:gd name="T8" fmla="*/ 0 w 29"/>
                <a:gd name="T9" fmla="*/ 14 h 27"/>
                <a:gd name="T10" fmla="*/ 3 w 29"/>
                <a:gd name="T11" fmla="*/ 20 h 27"/>
                <a:gd name="T12" fmla="*/ 7 w 29"/>
                <a:gd name="T13" fmla="*/ 24 h 27"/>
                <a:gd name="T14" fmla="*/ 13 w 29"/>
                <a:gd name="T15" fmla="*/ 27 h 27"/>
                <a:gd name="T16" fmla="*/ 18 w 29"/>
                <a:gd name="T17" fmla="*/ 27 h 27"/>
                <a:gd name="T18" fmla="*/ 22 w 29"/>
                <a:gd name="T19" fmla="*/ 26 h 27"/>
                <a:gd name="T20" fmla="*/ 25 w 29"/>
                <a:gd name="T21" fmla="*/ 24 h 27"/>
                <a:gd name="T22" fmla="*/ 28 w 29"/>
                <a:gd name="T23" fmla="*/ 22 h 27"/>
                <a:gd name="T24" fmla="*/ 29 w 29"/>
                <a:gd name="T25" fmla="*/ 20 h 27"/>
                <a:gd name="T26" fmla="*/ 29 w 29"/>
                <a:gd name="T27" fmla="*/ 20 h 27"/>
                <a:gd name="T28" fmla="*/ 29 w 29"/>
                <a:gd name="T29" fmla="*/ 20 h 27"/>
                <a:gd name="T30" fmla="*/ 29 w 29"/>
                <a:gd name="T31" fmla="*/ 19 h 27"/>
                <a:gd name="T32" fmla="*/ 29 w 29"/>
                <a:gd name="T33" fmla="*/ 19 h 27"/>
                <a:gd name="T34" fmla="*/ 29 w 29"/>
                <a:gd name="T35" fmla="*/ 17 h 27"/>
                <a:gd name="T36" fmla="*/ 29 w 29"/>
                <a:gd name="T37" fmla="*/ 16 h 27"/>
                <a:gd name="T38" fmla="*/ 29 w 29"/>
                <a:gd name="T39" fmla="*/ 16 h 27"/>
                <a:gd name="T40" fmla="*/ 28 w 29"/>
                <a:gd name="T41" fmla="*/ 17 h 27"/>
                <a:gd name="T42" fmla="*/ 27 w 29"/>
                <a:gd name="T43" fmla="*/ 20 h 27"/>
                <a:gd name="T44" fmla="*/ 22 w 29"/>
                <a:gd name="T45" fmla="*/ 23 h 27"/>
                <a:gd name="T46" fmla="*/ 18 w 29"/>
                <a:gd name="T47" fmla="*/ 24 h 27"/>
                <a:gd name="T48" fmla="*/ 14 w 29"/>
                <a:gd name="T49" fmla="*/ 24 h 27"/>
                <a:gd name="T50" fmla="*/ 8 w 29"/>
                <a:gd name="T51" fmla="*/ 23 h 27"/>
                <a:gd name="T52" fmla="*/ 6 w 29"/>
                <a:gd name="T53" fmla="*/ 19 h 27"/>
                <a:gd name="T54" fmla="*/ 3 w 29"/>
                <a:gd name="T55" fmla="*/ 13 h 27"/>
                <a:gd name="T56" fmla="*/ 3 w 29"/>
                <a:gd name="T57" fmla="*/ 9 h 27"/>
                <a:gd name="T58" fmla="*/ 3 w 29"/>
                <a:gd name="T59" fmla="*/ 6 h 27"/>
                <a:gd name="T60" fmla="*/ 4 w 29"/>
                <a:gd name="T61" fmla="*/ 3 h 27"/>
                <a:gd name="T62" fmla="*/ 7 w 29"/>
                <a:gd name="T63" fmla="*/ 2 h 27"/>
                <a:gd name="T64" fmla="*/ 7 w 29"/>
                <a:gd name="T65" fmla="*/ 0 h 27"/>
                <a:gd name="T66" fmla="*/ 6 w 29"/>
                <a:gd name="T67" fmla="*/ 0 h 27"/>
                <a:gd name="T68" fmla="*/ 4 w 29"/>
                <a:gd name="T69" fmla="*/ 2 h 27"/>
                <a:gd name="T70" fmla="*/ 3 w 29"/>
                <a:gd name="T71" fmla="*/ 2 h 2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9"/>
                <a:gd name="T109" fmla="*/ 0 h 27"/>
                <a:gd name="T110" fmla="*/ 29 w 29"/>
                <a:gd name="T111" fmla="*/ 27 h 2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9" h="27">
                  <a:moveTo>
                    <a:pt x="3" y="2"/>
                  </a:move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1" y="17"/>
                  </a:lnTo>
                  <a:lnTo>
                    <a:pt x="3" y="20"/>
                  </a:lnTo>
                  <a:lnTo>
                    <a:pt x="4" y="23"/>
                  </a:lnTo>
                  <a:lnTo>
                    <a:pt x="7" y="24"/>
                  </a:lnTo>
                  <a:lnTo>
                    <a:pt x="10" y="26"/>
                  </a:lnTo>
                  <a:lnTo>
                    <a:pt x="13" y="27"/>
                  </a:lnTo>
                  <a:lnTo>
                    <a:pt x="17" y="27"/>
                  </a:lnTo>
                  <a:lnTo>
                    <a:pt x="18" y="27"/>
                  </a:lnTo>
                  <a:lnTo>
                    <a:pt x="21" y="27"/>
                  </a:lnTo>
                  <a:lnTo>
                    <a:pt x="22" y="26"/>
                  </a:lnTo>
                  <a:lnTo>
                    <a:pt x="24" y="26"/>
                  </a:lnTo>
                  <a:lnTo>
                    <a:pt x="25" y="24"/>
                  </a:lnTo>
                  <a:lnTo>
                    <a:pt x="27" y="23"/>
                  </a:lnTo>
                  <a:lnTo>
                    <a:pt x="28" y="22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7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8" y="17"/>
                  </a:lnTo>
                  <a:lnTo>
                    <a:pt x="28" y="19"/>
                  </a:lnTo>
                  <a:lnTo>
                    <a:pt x="27" y="20"/>
                  </a:lnTo>
                  <a:lnTo>
                    <a:pt x="25" y="22"/>
                  </a:lnTo>
                  <a:lnTo>
                    <a:pt x="22" y="23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4" y="24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2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3B6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5" name="Freeform 655"/>
            <p:cNvSpPr>
              <a:spLocks/>
            </p:cNvSpPr>
            <p:nvPr/>
          </p:nvSpPr>
          <p:spPr bwMode="auto">
            <a:xfrm>
              <a:off x="4383" y="2419"/>
              <a:ext cx="28" cy="26"/>
            </a:xfrm>
            <a:custGeom>
              <a:avLst/>
              <a:gdLst>
                <a:gd name="T0" fmla="*/ 3 w 28"/>
                <a:gd name="T1" fmla="*/ 2 h 26"/>
                <a:gd name="T2" fmla="*/ 2 w 28"/>
                <a:gd name="T3" fmla="*/ 4 h 26"/>
                <a:gd name="T4" fmla="*/ 0 w 28"/>
                <a:gd name="T5" fmla="*/ 7 h 26"/>
                <a:gd name="T6" fmla="*/ 0 w 28"/>
                <a:gd name="T7" fmla="*/ 9 h 26"/>
                <a:gd name="T8" fmla="*/ 0 w 28"/>
                <a:gd name="T9" fmla="*/ 14 h 26"/>
                <a:gd name="T10" fmla="*/ 3 w 28"/>
                <a:gd name="T11" fmla="*/ 19 h 26"/>
                <a:gd name="T12" fmla="*/ 7 w 28"/>
                <a:gd name="T13" fmla="*/ 23 h 26"/>
                <a:gd name="T14" fmla="*/ 13 w 28"/>
                <a:gd name="T15" fmla="*/ 26 h 26"/>
                <a:gd name="T16" fmla="*/ 17 w 28"/>
                <a:gd name="T17" fmla="*/ 26 h 26"/>
                <a:gd name="T18" fmla="*/ 21 w 28"/>
                <a:gd name="T19" fmla="*/ 24 h 26"/>
                <a:gd name="T20" fmla="*/ 26 w 28"/>
                <a:gd name="T21" fmla="*/ 23 h 26"/>
                <a:gd name="T22" fmla="*/ 27 w 28"/>
                <a:gd name="T23" fmla="*/ 20 h 26"/>
                <a:gd name="T24" fmla="*/ 28 w 28"/>
                <a:gd name="T25" fmla="*/ 17 h 26"/>
                <a:gd name="T26" fmla="*/ 28 w 28"/>
                <a:gd name="T27" fmla="*/ 16 h 26"/>
                <a:gd name="T28" fmla="*/ 28 w 28"/>
                <a:gd name="T29" fmla="*/ 14 h 26"/>
                <a:gd name="T30" fmla="*/ 28 w 28"/>
                <a:gd name="T31" fmla="*/ 13 h 26"/>
                <a:gd name="T32" fmla="*/ 27 w 28"/>
                <a:gd name="T33" fmla="*/ 14 h 26"/>
                <a:gd name="T34" fmla="*/ 26 w 28"/>
                <a:gd name="T35" fmla="*/ 19 h 26"/>
                <a:gd name="T36" fmla="*/ 21 w 28"/>
                <a:gd name="T37" fmla="*/ 22 h 26"/>
                <a:gd name="T38" fmla="*/ 17 w 28"/>
                <a:gd name="T39" fmla="*/ 23 h 26"/>
                <a:gd name="T40" fmla="*/ 13 w 28"/>
                <a:gd name="T41" fmla="*/ 23 h 26"/>
                <a:gd name="T42" fmla="*/ 9 w 28"/>
                <a:gd name="T43" fmla="*/ 22 h 26"/>
                <a:gd name="T44" fmla="*/ 5 w 28"/>
                <a:gd name="T45" fmla="*/ 17 h 26"/>
                <a:gd name="T46" fmla="*/ 3 w 28"/>
                <a:gd name="T47" fmla="*/ 13 h 26"/>
                <a:gd name="T48" fmla="*/ 3 w 28"/>
                <a:gd name="T49" fmla="*/ 9 h 26"/>
                <a:gd name="T50" fmla="*/ 5 w 28"/>
                <a:gd name="T51" fmla="*/ 6 h 26"/>
                <a:gd name="T52" fmla="*/ 6 w 28"/>
                <a:gd name="T53" fmla="*/ 3 h 26"/>
                <a:gd name="T54" fmla="*/ 7 w 28"/>
                <a:gd name="T55" fmla="*/ 0 h 26"/>
                <a:gd name="T56" fmla="*/ 9 w 28"/>
                <a:gd name="T57" fmla="*/ 0 h 26"/>
                <a:gd name="T58" fmla="*/ 7 w 28"/>
                <a:gd name="T59" fmla="*/ 0 h 26"/>
                <a:gd name="T60" fmla="*/ 6 w 28"/>
                <a:gd name="T61" fmla="*/ 0 h 26"/>
                <a:gd name="T62" fmla="*/ 5 w 28"/>
                <a:gd name="T63" fmla="*/ 0 h 2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28"/>
                <a:gd name="T97" fmla="*/ 0 h 26"/>
                <a:gd name="T98" fmla="*/ 28 w 28"/>
                <a:gd name="T99" fmla="*/ 26 h 2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28" h="26">
                  <a:moveTo>
                    <a:pt x="3" y="2"/>
                  </a:moveTo>
                  <a:lnTo>
                    <a:pt x="3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4"/>
                  </a:lnTo>
                  <a:lnTo>
                    <a:pt x="2" y="17"/>
                  </a:lnTo>
                  <a:lnTo>
                    <a:pt x="3" y="19"/>
                  </a:lnTo>
                  <a:lnTo>
                    <a:pt x="5" y="22"/>
                  </a:lnTo>
                  <a:lnTo>
                    <a:pt x="7" y="23"/>
                  </a:lnTo>
                  <a:lnTo>
                    <a:pt x="10" y="24"/>
                  </a:lnTo>
                  <a:lnTo>
                    <a:pt x="13" y="26"/>
                  </a:lnTo>
                  <a:lnTo>
                    <a:pt x="16" y="26"/>
                  </a:lnTo>
                  <a:lnTo>
                    <a:pt x="17" y="26"/>
                  </a:lnTo>
                  <a:lnTo>
                    <a:pt x="20" y="26"/>
                  </a:lnTo>
                  <a:lnTo>
                    <a:pt x="21" y="24"/>
                  </a:lnTo>
                  <a:lnTo>
                    <a:pt x="23" y="24"/>
                  </a:lnTo>
                  <a:lnTo>
                    <a:pt x="26" y="23"/>
                  </a:lnTo>
                  <a:lnTo>
                    <a:pt x="27" y="22"/>
                  </a:lnTo>
                  <a:lnTo>
                    <a:pt x="27" y="20"/>
                  </a:lnTo>
                  <a:lnTo>
                    <a:pt x="28" y="17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12"/>
                  </a:lnTo>
                  <a:lnTo>
                    <a:pt x="27" y="14"/>
                  </a:lnTo>
                  <a:lnTo>
                    <a:pt x="26" y="17"/>
                  </a:lnTo>
                  <a:lnTo>
                    <a:pt x="26" y="19"/>
                  </a:lnTo>
                  <a:lnTo>
                    <a:pt x="24" y="20"/>
                  </a:lnTo>
                  <a:lnTo>
                    <a:pt x="21" y="22"/>
                  </a:lnTo>
                  <a:lnTo>
                    <a:pt x="20" y="23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6" y="20"/>
                  </a:lnTo>
                  <a:lnTo>
                    <a:pt x="5" y="17"/>
                  </a:lnTo>
                  <a:lnTo>
                    <a:pt x="5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0"/>
                  </a:lnTo>
                  <a:lnTo>
                    <a:pt x="3" y="2"/>
                  </a:lnTo>
                  <a:close/>
                </a:path>
              </a:pathLst>
            </a:custGeom>
            <a:solidFill>
              <a:srgbClr val="F4BD8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6" name="Freeform 656"/>
            <p:cNvSpPr>
              <a:spLocks/>
            </p:cNvSpPr>
            <p:nvPr/>
          </p:nvSpPr>
          <p:spPr bwMode="auto">
            <a:xfrm>
              <a:off x="4385" y="2419"/>
              <a:ext cx="26" cy="24"/>
            </a:xfrm>
            <a:custGeom>
              <a:avLst/>
              <a:gdLst>
                <a:gd name="T0" fmla="*/ 4 w 26"/>
                <a:gd name="T1" fmla="*/ 2 h 24"/>
                <a:gd name="T2" fmla="*/ 1 w 26"/>
                <a:gd name="T3" fmla="*/ 3 h 24"/>
                <a:gd name="T4" fmla="*/ 0 w 26"/>
                <a:gd name="T5" fmla="*/ 6 h 24"/>
                <a:gd name="T6" fmla="*/ 0 w 26"/>
                <a:gd name="T7" fmla="*/ 9 h 24"/>
                <a:gd name="T8" fmla="*/ 0 w 26"/>
                <a:gd name="T9" fmla="*/ 13 h 24"/>
                <a:gd name="T10" fmla="*/ 3 w 26"/>
                <a:gd name="T11" fmla="*/ 19 h 24"/>
                <a:gd name="T12" fmla="*/ 5 w 26"/>
                <a:gd name="T13" fmla="*/ 23 h 24"/>
                <a:gd name="T14" fmla="*/ 11 w 26"/>
                <a:gd name="T15" fmla="*/ 24 h 24"/>
                <a:gd name="T16" fmla="*/ 15 w 26"/>
                <a:gd name="T17" fmla="*/ 24 h 24"/>
                <a:gd name="T18" fmla="*/ 19 w 26"/>
                <a:gd name="T19" fmla="*/ 23 h 24"/>
                <a:gd name="T20" fmla="*/ 24 w 26"/>
                <a:gd name="T21" fmla="*/ 20 h 24"/>
                <a:gd name="T22" fmla="*/ 25 w 26"/>
                <a:gd name="T23" fmla="*/ 17 h 24"/>
                <a:gd name="T24" fmla="*/ 26 w 26"/>
                <a:gd name="T25" fmla="*/ 14 h 24"/>
                <a:gd name="T26" fmla="*/ 26 w 26"/>
                <a:gd name="T27" fmla="*/ 13 h 24"/>
                <a:gd name="T28" fmla="*/ 25 w 26"/>
                <a:gd name="T29" fmla="*/ 12 h 24"/>
                <a:gd name="T30" fmla="*/ 25 w 26"/>
                <a:gd name="T31" fmla="*/ 10 h 24"/>
                <a:gd name="T32" fmla="*/ 24 w 26"/>
                <a:gd name="T33" fmla="*/ 9 h 24"/>
                <a:gd name="T34" fmla="*/ 24 w 26"/>
                <a:gd name="T35" fmla="*/ 10 h 24"/>
                <a:gd name="T36" fmla="*/ 24 w 26"/>
                <a:gd name="T37" fmla="*/ 10 h 24"/>
                <a:gd name="T38" fmla="*/ 24 w 26"/>
                <a:gd name="T39" fmla="*/ 10 h 24"/>
                <a:gd name="T40" fmla="*/ 24 w 26"/>
                <a:gd name="T41" fmla="*/ 13 h 24"/>
                <a:gd name="T42" fmla="*/ 22 w 26"/>
                <a:gd name="T43" fmla="*/ 17 h 24"/>
                <a:gd name="T44" fmla="*/ 19 w 26"/>
                <a:gd name="T45" fmla="*/ 20 h 24"/>
                <a:gd name="T46" fmla="*/ 15 w 26"/>
                <a:gd name="T47" fmla="*/ 22 h 24"/>
                <a:gd name="T48" fmla="*/ 11 w 26"/>
                <a:gd name="T49" fmla="*/ 22 h 24"/>
                <a:gd name="T50" fmla="*/ 7 w 26"/>
                <a:gd name="T51" fmla="*/ 20 h 24"/>
                <a:gd name="T52" fmla="*/ 4 w 26"/>
                <a:gd name="T53" fmla="*/ 17 h 24"/>
                <a:gd name="T54" fmla="*/ 3 w 26"/>
                <a:gd name="T55" fmla="*/ 13 h 24"/>
                <a:gd name="T56" fmla="*/ 3 w 26"/>
                <a:gd name="T57" fmla="*/ 9 h 24"/>
                <a:gd name="T58" fmla="*/ 4 w 26"/>
                <a:gd name="T59" fmla="*/ 6 h 24"/>
                <a:gd name="T60" fmla="*/ 5 w 26"/>
                <a:gd name="T61" fmla="*/ 3 h 24"/>
                <a:gd name="T62" fmla="*/ 10 w 26"/>
                <a:gd name="T63" fmla="*/ 0 h 24"/>
                <a:gd name="T64" fmla="*/ 11 w 26"/>
                <a:gd name="T65" fmla="*/ 0 h 24"/>
                <a:gd name="T66" fmla="*/ 10 w 26"/>
                <a:gd name="T67" fmla="*/ 0 h 24"/>
                <a:gd name="T68" fmla="*/ 10 w 26"/>
                <a:gd name="T69" fmla="*/ 0 h 24"/>
                <a:gd name="T70" fmla="*/ 8 w 26"/>
                <a:gd name="T71" fmla="*/ 0 h 24"/>
                <a:gd name="T72" fmla="*/ 8 w 26"/>
                <a:gd name="T73" fmla="*/ 0 h 24"/>
                <a:gd name="T74" fmla="*/ 7 w 26"/>
                <a:gd name="T75" fmla="*/ 0 h 24"/>
                <a:gd name="T76" fmla="*/ 5 w 26"/>
                <a:gd name="T77" fmla="*/ 0 h 24"/>
                <a:gd name="T78" fmla="*/ 5 w 26"/>
                <a:gd name="T79" fmla="*/ 0 h 24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"/>
                <a:gd name="T121" fmla="*/ 0 h 24"/>
                <a:gd name="T122" fmla="*/ 26 w 26"/>
                <a:gd name="T123" fmla="*/ 24 h 24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" h="24">
                  <a:moveTo>
                    <a:pt x="4" y="0"/>
                  </a:moveTo>
                  <a:lnTo>
                    <a:pt x="4" y="2"/>
                  </a:lnTo>
                  <a:lnTo>
                    <a:pt x="3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3" y="19"/>
                  </a:lnTo>
                  <a:lnTo>
                    <a:pt x="4" y="20"/>
                  </a:lnTo>
                  <a:lnTo>
                    <a:pt x="5" y="23"/>
                  </a:lnTo>
                  <a:lnTo>
                    <a:pt x="8" y="23"/>
                  </a:lnTo>
                  <a:lnTo>
                    <a:pt x="11" y="24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9" y="23"/>
                  </a:lnTo>
                  <a:lnTo>
                    <a:pt x="22" y="22"/>
                  </a:lnTo>
                  <a:lnTo>
                    <a:pt x="24" y="20"/>
                  </a:lnTo>
                  <a:lnTo>
                    <a:pt x="25" y="19"/>
                  </a:lnTo>
                  <a:lnTo>
                    <a:pt x="25" y="17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4" y="10"/>
                  </a:lnTo>
                  <a:lnTo>
                    <a:pt x="25" y="10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2" y="17"/>
                  </a:lnTo>
                  <a:lnTo>
                    <a:pt x="21" y="19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2"/>
                  </a:lnTo>
                  <a:lnTo>
                    <a:pt x="14" y="22"/>
                  </a:lnTo>
                  <a:lnTo>
                    <a:pt x="11" y="22"/>
                  </a:lnTo>
                  <a:lnTo>
                    <a:pt x="10" y="22"/>
                  </a:lnTo>
                  <a:lnTo>
                    <a:pt x="7" y="20"/>
                  </a:lnTo>
                  <a:lnTo>
                    <a:pt x="5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4"/>
                  </a:lnTo>
                  <a:lnTo>
                    <a:pt x="5" y="3"/>
                  </a:lnTo>
                  <a:lnTo>
                    <a:pt x="7" y="2"/>
                  </a:lnTo>
                  <a:lnTo>
                    <a:pt x="10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F5C29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7" name="Freeform 657"/>
            <p:cNvSpPr>
              <a:spLocks/>
            </p:cNvSpPr>
            <p:nvPr/>
          </p:nvSpPr>
          <p:spPr bwMode="auto">
            <a:xfrm>
              <a:off x="4386" y="2419"/>
              <a:ext cx="24" cy="23"/>
            </a:xfrm>
            <a:custGeom>
              <a:avLst/>
              <a:gdLst>
                <a:gd name="T0" fmla="*/ 4 w 24"/>
                <a:gd name="T1" fmla="*/ 0 h 23"/>
                <a:gd name="T2" fmla="*/ 3 w 24"/>
                <a:gd name="T3" fmla="*/ 3 h 23"/>
                <a:gd name="T4" fmla="*/ 2 w 24"/>
                <a:gd name="T5" fmla="*/ 6 h 23"/>
                <a:gd name="T6" fmla="*/ 0 w 24"/>
                <a:gd name="T7" fmla="*/ 9 h 23"/>
                <a:gd name="T8" fmla="*/ 0 w 24"/>
                <a:gd name="T9" fmla="*/ 13 h 23"/>
                <a:gd name="T10" fmla="*/ 2 w 24"/>
                <a:gd name="T11" fmla="*/ 17 h 23"/>
                <a:gd name="T12" fmla="*/ 6 w 24"/>
                <a:gd name="T13" fmla="*/ 22 h 23"/>
                <a:gd name="T14" fmla="*/ 10 w 24"/>
                <a:gd name="T15" fmla="*/ 23 h 23"/>
                <a:gd name="T16" fmla="*/ 14 w 24"/>
                <a:gd name="T17" fmla="*/ 23 h 23"/>
                <a:gd name="T18" fmla="*/ 18 w 24"/>
                <a:gd name="T19" fmla="*/ 22 h 23"/>
                <a:gd name="T20" fmla="*/ 23 w 24"/>
                <a:gd name="T21" fmla="*/ 19 h 23"/>
                <a:gd name="T22" fmla="*/ 24 w 24"/>
                <a:gd name="T23" fmla="*/ 14 h 23"/>
                <a:gd name="T24" fmla="*/ 24 w 24"/>
                <a:gd name="T25" fmla="*/ 12 h 23"/>
                <a:gd name="T26" fmla="*/ 24 w 24"/>
                <a:gd name="T27" fmla="*/ 10 h 23"/>
                <a:gd name="T28" fmla="*/ 23 w 24"/>
                <a:gd name="T29" fmla="*/ 7 h 23"/>
                <a:gd name="T30" fmla="*/ 21 w 24"/>
                <a:gd name="T31" fmla="*/ 6 h 23"/>
                <a:gd name="T32" fmla="*/ 21 w 24"/>
                <a:gd name="T33" fmla="*/ 6 h 23"/>
                <a:gd name="T34" fmla="*/ 21 w 24"/>
                <a:gd name="T35" fmla="*/ 7 h 23"/>
                <a:gd name="T36" fmla="*/ 21 w 24"/>
                <a:gd name="T37" fmla="*/ 9 h 23"/>
                <a:gd name="T38" fmla="*/ 23 w 24"/>
                <a:gd name="T39" fmla="*/ 10 h 23"/>
                <a:gd name="T40" fmla="*/ 21 w 24"/>
                <a:gd name="T41" fmla="*/ 13 h 23"/>
                <a:gd name="T42" fmla="*/ 20 w 24"/>
                <a:gd name="T43" fmla="*/ 16 h 23"/>
                <a:gd name="T44" fmla="*/ 18 w 24"/>
                <a:gd name="T45" fmla="*/ 19 h 23"/>
                <a:gd name="T46" fmla="*/ 14 w 24"/>
                <a:gd name="T47" fmla="*/ 20 h 23"/>
                <a:gd name="T48" fmla="*/ 10 w 24"/>
                <a:gd name="T49" fmla="*/ 20 h 23"/>
                <a:gd name="T50" fmla="*/ 7 w 24"/>
                <a:gd name="T51" fmla="*/ 19 h 23"/>
                <a:gd name="T52" fmla="*/ 4 w 24"/>
                <a:gd name="T53" fmla="*/ 16 h 23"/>
                <a:gd name="T54" fmla="*/ 3 w 24"/>
                <a:gd name="T55" fmla="*/ 13 h 23"/>
                <a:gd name="T56" fmla="*/ 3 w 24"/>
                <a:gd name="T57" fmla="*/ 9 h 23"/>
                <a:gd name="T58" fmla="*/ 4 w 24"/>
                <a:gd name="T59" fmla="*/ 6 h 23"/>
                <a:gd name="T60" fmla="*/ 7 w 24"/>
                <a:gd name="T61" fmla="*/ 3 h 23"/>
                <a:gd name="T62" fmla="*/ 10 w 24"/>
                <a:gd name="T63" fmla="*/ 2 h 23"/>
                <a:gd name="T64" fmla="*/ 13 w 24"/>
                <a:gd name="T65" fmla="*/ 2 h 23"/>
                <a:gd name="T66" fmla="*/ 13 w 24"/>
                <a:gd name="T67" fmla="*/ 2 h 23"/>
                <a:gd name="T68" fmla="*/ 14 w 24"/>
                <a:gd name="T69" fmla="*/ 2 h 23"/>
                <a:gd name="T70" fmla="*/ 14 w 24"/>
                <a:gd name="T71" fmla="*/ 2 h 23"/>
                <a:gd name="T72" fmla="*/ 13 w 24"/>
                <a:gd name="T73" fmla="*/ 2 h 23"/>
                <a:gd name="T74" fmla="*/ 11 w 24"/>
                <a:gd name="T75" fmla="*/ 0 h 23"/>
                <a:gd name="T76" fmla="*/ 10 w 24"/>
                <a:gd name="T77" fmla="*/ 0 h 23"/>
                <a:gd name="T78" fmla="*/ 9 w 24"/>
                <a:gd name="T79" fmla="*/ 0 h 23"/>
                <a:gd name="T80" fmla="*/ 7 w 24"/>
                <a:gd name="T81" fmla="*/ 0 h 23"/>
                <a:gd name="T82" fmla="*/ 7 w 24"/>
                <a:gd name="T83" fmla="*/ 0 h 23"/>
                <a:gd name="T84" fmla="*/ 7 w 24"/>
                <a:gd name="T85" fmla="*/ 0 h 23"/>
                <a:gd name="T86" fmla="*/ 7 w 24"/>
                <a:gd name="T87" fmla="*/ 0 h 2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4"/>
                <a:gd name="T133" fmla="*/ 0 h 23"/>
                <a:gd name="T134" fmla="*/ 24 w 24"/>
                <a:gd name="T135" fmla="*/ 23 h 2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4" h="23">
                  <a:moveTo>
                    <a:pt x="6" y="0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3" y="3"/>
                  </a:lnTo>
                  <a:lnTo>
                    <a:pt x="2" y="4"/>
                  </a:lnTo>
                  <a:lnTo>
                    <a:pt x="2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2" y="16"/>
                  </a:lnTo>
                  <a:lnTo>
                    <a:pt x="2" y="17"/>
                  </a:lnTo>
                  <a:lnTo>
                    <a:pt x="3" y="20"/>
                  </a:lnTo>
                  <a:lnTo>
                    <a:pt x="6" y="22"/>
                  </a:lnTo>
                  <a:lnTo>
                    <a:pt x="7" y="23"/>
                  </a:lnTo>
                  <a:lnTo>
                    <a:pt x="10" y="23"/>
                  </a:lnTo>
                  <a:lnTo>
                    <a:pt x="13" y="23"/>
                  </a:lnTo>
                  <a:lnTo>
                    <a:pt x="14" y="23"/>
                  </a:lnTo>
                  <a:lnTo>
                    <a:pt x="17" y="23"/>
                  </a:lnTo>
                  <a:lnTo>
                    <a:pt x="18" y="22"/>
                  </a:lnTo>
                  <a:lnTo>
                    <a:pt x="21" y="20"/>
                  </a:lnTo>
                  <a:lnTo>
                    <a:pt x="23" y="19"/>
                  </a:lnTo>
                  <a:lnTo>
                    <a:pt x="23" y="17"/>
                  </a:lnTo>
                  <a:lnTo>
                    <a:pt x="24" y="14"/>
                  </a:lnTo>
                  <a:lnTo>
                    <a:pt x="24" y="12"/>
                  </a:lnTo>
                  <a:lnTo>
                    <a:pt x="24" y="10"/>
                  </a:lnTo>
                  <a:lnTo>
                    <a:pt x="23" y="9"/>
                  </a:lnTo>
                  <a:lnTo>
                    <a:pt x="23" y="7"/>
                  </a:lnTo>
                  <a:lnTo>
                    <a:pt x="21" y="7"/>
                  </a:lnTo>
                  <a:lnTo>
                    <a:pt x="21" y="6"/>
                  </a:lnTo>
                  <a:lnTo>
                    <a:pt x="20" y="6"/>
                  </a:lnTo>
                  <a:lnTo>
                    <a:pt x="21" y="6"/>
                  </a:lnTo>
                  <a:lnTo>
                    <a:pt x="21" y="7"/>
                  </a:lnTo>
                  <a:lnTo>
                    <a:pt x="21" y="9"/>
                  </a:lnTo>
                  <a:lnTo>
                    <a:pt x="23" y="10"/>
                  </a:lnTo>
                  <a:lnTo>
                    <a:pt x="21" y="13"/>
                  </a:lnTo>
                  <a:lnTo>
                    <a:pt x="21" y="14"/>
                  </a:lnTo>
                  <a:lnTo>
                    <a:pt x="20" y="16"/>
                  </a:lnTo>
                  <a:lnTo>
                    <a:pt x="20" y="17"/>
                  </a:lnTo>
                  <a:lnTo>
                    <a:pt x="18" y="19"/>
                  </a:lnTo>
                  <a:lnTo>
                    <a:pt x="16" y="20"/>
                  </a:lnTo>
                  <a:lnTo>
                    <a:pt x="14" y="20"/>
                  </a:lnTo>
                  <a:lnTo>
                    <a:pt x="13" y="20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7" y="19"/>
                  </a:lnTo>
                  <a:lnTo>
                    <a:pt x="6" y="17"/>
                  </a:lnTo>
                  <a:lnTo>
                    <a:pt x="4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4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5C69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8" name="Freeform 658"/>
            <p:cNvSpPr>
              <a:spLocks noEditPoints="1"/>
            </p:cNvSpPr>
            <p:nvPr/>
          </p:nvSpPr>
          <p:spPr bwMode="auto">
            <a:xfrm>
              <a:off x="4388" y="2419"/>
              <a:ext cx="22" cy="22"/>
            </a:xfrm>
            <a:custGeom>
              <a:avLst/>
              <a:gdLst>
                <a:gd name="T0" fmla="*/ 21 w 22"/>
                <a:gd name="T1" fmla="*/ 10 h 22"/>
                <a:gd name="T2" fmla="*/ 21 w 22"/>
                <a:gd name="T3" fmla="*/ 10 h 22"/>
                <a:gd name="T4" fmla="*/ 21 w 22"/>
                <a:gd name="T5" fmla="*/ 10 h 22"/>
                <a:gd name="T6" fmla="*/ 21 w 22"/>
                <a:gd name="T7" fmla="*/ 9 h 22"/>
                <a:gd name="T8" fmla="*/ 21 w 22"/>
                <a:gd name="T9" fmla="*/ 7 h 22"/>
                <a:gd name="T10" fmla="*/ 18 w 22"/>
                <a:gd name="T11" fmla="*/ 4 h 22"/>
                <a:gd name="T12" fmla="*/ 14 w 22"/>
                <a:gd name="T13" fmla="*/ 2 h 22"/>
                <a:gd name="T14" fmla="*/ 9 w 22"/>
                <a:gd name="T15" fmla="*/ 0 h 22"/>
                <a:gd name="T16" fmla="*/ 7 w 22"/>
                <a:gd name="T17" fmla="*/ 0 h 22"/>
                <a:gd name="T18" fmla="*/ 2 w 22"/>
                <a:gd name="T19" fmla="*/ 3 h 22"/>
                <a:gd name="T20" fmla="*/ 1 w 22"/>
                <a:gd name="T21" fmla="*/ 6 h 22"/>
                <a:gd name="T22" fmla="*/ 0 w 22"/>
                <a:gd name="T23" fmla="*/ 9 h 22"/>
                <a:gd name="T24" fmla="*/ 0 w 22"/>
                <a:gd name="T25" fmla="*/ 13 h 22"/>
                <a:gd name="T26" fmla="*/ 1 w 22"/>
                <a:gd name="T27" fmla="*/ 17 h 22"/>
                <a:gd name="T28" fmla="*/ 4 w 22"/>
                <a:gd name="T29" fmla="*/ 20 h 22"/>
                <a:gd name="T30" fmla="*/ 8 w 22"/>
                <a:gd name="T31" fmla="*/ 22 h 22"/>
                <a:gd name="T32" fmla="*/ 12 w 22"/>
                <a:gd name="T33" fmla="*/ 22 h 22"/>
                <a:gd name="T34" fmla="*/ 16 w 22"/>
                <a:gd name="T35" fmla="*/ 20 h 22"/>
                <a:gd name="T36" fmla="*/ 19 w 22"/>
                <a:gd name="T37" fmla="*/ 17 h 22"/>
                <a:gd name="T38" fmla="*/ 21 w 22"/>
                <a:gd name="T39" fmla="*/ 13 h 22"/>
                <a:gd name="T40" fmla="*/ 19 w 22"/>
                <a:gd name="T41" fmla="*/ 10 h 22"/>
                <a:gd name="T42" fmla="*/ 18 w 22"/>
                <a:gd name="T43" fmla="*/ 14 h 22"/>
                <a:gd name="T44" fmla="*/ 16 w 22"/>
                <a:gd name="T45" fmla="*/ 17 h 22"/>
                <a:gd name="T46" fmla="*/ 14 w 22"/>
                <a:gd name="T47" fmla="*/ 19 h 22"/>
                <a:gd name="T48" fmla="*/ 11 w 22"/>
                <a:gd name="T49" fmla="*/ 19 h 22"/>
                <a:gd name="T50" fmla="*/ 7 w 22"/>
                <a:gd name="T51" fmla="*/ 19 h 22"/>
                <a:gd name="T52" fmla="*/ 5 w 22"/>
                <a:gd name="T53" fmla="*/ 17 h 22"/>
                <a:gd name="T54" fmla="*/ 2 w 22"/>
                <a:gd name="T55" fmla="*/ 14 h 22"/>
                <a:gd name="T56" fmla="*/ 2 w 22"/>
                <a:gd name="T57" fmla="*/ 10 h 22"/>
                <a:gd name="T58" fmla="*/ 2 w 22"/>
                <a:gd name="T59" fmla="*/ 7 h 22"/>
                <a:gd name="T60" fmla="*/ 5 w 22"/>
                <a:gd name="T61" fmla="*/ 4 h 22"/>
                <a:gd name="T62" fmla="*/ 7 w 22"/>
                <a:gd name="T63" fmla="*/ 3 h 22"/>
                <a:gd name="T64" fmla="*/ 11 w 22"/>
                <a:gd name="T65" fmla="*/ 3 h 22"/>
                <a:gd name="T66" fmla="*/ 14 w 22"/>
                <a:gd name="T67" fmla="*/ 3 h 22"/>
                <a:gd name="T68" fmla="*/ 16 w 22"/>
                <a:gd name="T69" fmla="*/ 4 h 22"/>
                <a:gd name="T70" fmla="*/ 18 w 22"/>
                <a:gd name="T71" fmla="*/ 7 h 22"/>
                <a:gd name="T72" fmla="*/ 19 w 22"/>
                <a:gd name="T73" fmla="*/ 10 h 2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22"/>
                <a:gd name="T112" fmla="*/ 0 h 22"/>
                <a:gd name="T113" fmla="*/ 22 w 22"/>
                <a:gd name="T114" fmla="*/ 22 h 2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22" h="22">
                  <a:moveTo>
                    <a:pt x="22" y="10"/>
                  </a:moveTo>
                  <a:lnTo>
                    <a:pt x="21" y="10"/>
                  </a:lnTo>
                  <a:lnTo>
                    <a:pt x="21" y="9"/>
                  </a:lnTo>
                  <a:lnTo>
                    <a:pt x="21" y="7"/>
                  </a:lnTo>
                  <a:lnTo>
                    <a:pt x="19" y="6"/>
                  </a:lnTo>
                  <a:lnTo>
                    <a:pt x="18" y="4"/>
                  </a:lnTo>
                  <a:lnTo>
                    <a:pt x="15" y="3"/>
                  </a:lnTo>
                  <a:lnTo>
                    <a:pt x="14" y="2"/>
                  </a:lnTo>
                  <a:lnTo>
                    <a:pt x="12" y="2"/>
                  </a:lnTo>
                  <a:lnTo>
                    <a:pt x="9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4" y="2"/>
                  </a:lnTo>
                  <a:lnTo>
                    <a:pt x="2" y="3"/>
                  </a:lnTo>
                  <a:lnTo>
                    <a:pt x="2" y="4"/>
                  </a:lnTo>
                  <a:lnTo>
                    <a:pt x="1" y="6"/>
                  </a:lnTo>
                  <a:lnTo>
                    <a:pt x="0" y="7"/>
                  </a:lnTo>
                  <a:lnTo>
                    <a:pt x="0" y="9"/>
                  </a:lnTo>
                  <a:lnTo>
                    <a:pt x="0" y="10"/>
                  </a:lnTo>
                  <a:lnTo>
                    <a:pt x="0" y="13"/>
                  </a:lnTo>
                  <a:lnTo>
                    <a:pt x="1" y="16"/>
                  </a:lnTo>
                  <a:lnTo>
                    <a:pt x="1" y="17"/>
                  </a:lnTo>
                  <a:lnTo>
                    <a:pt x="2" y="19"/>
                  </a:lnTo>
                  <a:lnTo>
                    <a:pt x="4" y="20"/>
                  </a:lnTo>
                  <a:lnTo>
                    <a:pt x="7" y="22"/>
                  </a:lnTo>
                  <a:lnTo>
                    <a:pt x="8" y="22"/>
                  </a:lnTo>
                  <a:lnTo>
                    <a:pt x="11" y="22"/>
                  </a:lnTo>
                  <a:lnTo>
                    <a:pt x="12" y="22"/>
                  </a:lnTo>
                  <a:lnTo>
                    <a:pt x="15" y="22"/>
                  </a:lnTo>
                  <a:lnTo>
                    <a:pt x="16" y="20"/>
                  </a:lnTo>
                  <a:lnTo>
                    <a:pt x="18" y="19"/>
                  </a:lnTo>
                  <a:lnTo>
                    <a:pt x="19" y="17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2" y="10"/>
                  </a:lnTo>
                  <a:close/>
                  <a:moveTo>
                    <a:pt x="19" y="10"/>
                  </a:moveTo>
                  <a:lnTo>
                    <a:pt x="18" y="13"/>
                  </a:lnTo>
                  <a:lnTo>
                    <a:pt x="18" y="14"/>
                  </a:lnTo>
                  <a:lnTo>
                    <a:pt x="18" y="16"/>
                  </a:lnTo>
                  <a:lnTo>
                    <a:pt x="16" y="17"/>
                  </a:lnTo>
                  <a:lnTo>
                    <a:pt x="15" y="17"/>
                  </a:lnTo>
                  <a:lnTo>
                    <a:pt x="14" y="19"/>
                  </a:lnTo>
                  <a:lnTo>
                    <a:pt x="12" y="19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7" y="19"/>
                  </a:lnTo>
                  <a:lnTo>
                    <a:pt x="5" y="17"/>
                  </a:lnTo>
                  <a:lnTo>
                    <a:pt x="4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9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4"/>
                  </a:lnTo>
                  <a:lnTo>
                    <a:pt x="16" y="4"/>
                  </a:lnTo>
                  <a:lnTo>
                    <a:pt x="18" y="6"/>
                  </a:lnTo>
                  <a:lnTo>
                    <a:pt x="18" y="7"/>
                  </a:lnTo>
                  <a:lnTo>
                    <a:pt x="18" y="9"/>
                  </a:lnTo>
                  <a:lnTo>
                    <a:pt x="19" y="10"/>
                  </a:lnTo>
                  <a:close/>
                </a:path>
              </a:pathLst>
            </a:custGeom>
            <a:solidFill>
              <a:srgbClr val="F7CDA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69" name="Freeform 659"/>
            <p:cNvSpPr>
              <a:spLocks noEditPoints="1"/>
            </p:cNvSpPr>
            <p:nvPr/>
          </p:nvSpPr>
          <p:spPr bwMode="auto">
            <a:xfrm>
              <a:off x="4389" y="2421"/>
              <a:ext cx="20" cy="18"/>
            </a:xfrm>
            <a:custGeom>
              <a:avLst/>
              <a:gdLst>
                <a:gd name="T0" fmla="*/ 20 w 20"/>
                <a:gd name="T1" fmla="*/ 8 h 18"/>
                <a:gd name="T2" fmla="*/ 18 w 20"/>
                <a:gd name="T3" fmla="*/ 7 h 18"/>
                <a:gd name="T4" fmla="*/ 18 w 20"/>
                <a:gd name="T5" fmla="*/ 5 h 18"/>
                <a:gd name="T6" fmla="*/ 18 w 20"/>
                <a:gd name="T7" fmla="*/ 4 h 18"/>
                <a:gd name="T8" fmla="*/ 17 w 20"/>
                <a:gd name="T9" fmla="*/ 2 h 18"/>
                <a:gd name="T10" fmla="*/ 15 w 20"/>
                <a:gd name="T11" fmla="*/ 1 h 18"/>
                <a:gd name="T12" fmla="*/ 14 w 20"/>
                <a:gd name="T13" fmla="*/ 1 h 18"/>
                <a:gd name="T14" fmla="*/ 13 w 20"/>
                <a:gd name="T15" fmla="*/ 0 h 18"/>
                <a:gd name="T16" fmla="*/ 11 w 20"/>
                <a:gd name="T17" fmla="*/ 0 h 18"/>
                <a:gd name="T18" fmla="*/ 11 w 20"/>
                <a:gd name="T19" fmla="*/ 0 h 18"/>
                <a:gd name="T20" fmla="*/ 10 w 20"/>
                <a:gd name="T21" fmla="*/ 0 h 18"/>
                <a:gd name="T22" fmla="*/ 10 w 20"/>
                <a:gd name="T23" fmla="*/ 0 h 18"/>
                <a:gd name="T24" fmla="*/ 7 w 20"/>
                <a:gd name="T25" fmla="*/ 0 h 18"/>
                <a:gd name="T26" fmla="*/ 4 w 20"/>
                <a:gd name="T27" fmla="*/ 1 h 18"/>
                <a:gd name="T28" fmla="*/ 1 w 20"/>
                <a:gd name="T29" fmla="*/ 4 h 18"/>
                <a:gd name="T30" fmla="*/ 0 w 20"/>
                <a:gd name="T31" fmla="*/ 7 h 18"/>
                <a:gd name="T32" fmla="*/ 0 w 20"/>
                <a:gd name="T33" fmla="*/ 11 h 18"/>
                <a:gd name="T34" fmla="*/ 1 w 20"/>
                <a:gd name="T35" fmla="*/ 14 h 18"/>
                <a:gd name="T36" fmla="*/ 4 w 20"/>
                <a:gd name="T37" fmla="*/ 17 h 18"/>
                <a:gd name="T38" fmla="*/ 7 w 20"/>
                <a:gd name="T39" fmla="*/ 18 h 18"/>
                <a:gd name="T40" fmla="*/ 11 w 20"/>
                <a:gd name="T41" fmla="*/ 18 h 18"/>
                <a:gd name="T42" fmla="*/ 15 w 20"/>
                <a:gd name="T43" fmla="*/ 17 h 18"/>
                <a:gd name="T44" fmla="*/ 17 w 20"/>
                <a:gd name="T45" fmla="*/ 14 h 18"/>
                <a:gd name="T46" fmla="*/ 18 w 20"/>
                <a:gd name="T47" fmla="*/ 11 h 18"/>
                <a:gd name="T48" fmla="*/ 17 w 20"/>
                <a:gd name="T49" fmla="*/ 8 h 18"/>
                <a:gd name="T50" fmla="*/ 15 w 20"/>
                <a:gd name="T51" fmla="*/ 11 h 18"/>
                <a:gd name="T52" fmla="*/ 14 w 20"/>
                <a:gd name="T53" fmla="*/ 14 h 18"/>
                <a:gd name="T54" fmla="*/ 13 w 20"/>
                <a:gd name="T55" fmla="*/ 15 h 18"/>
                <a:gd name="T56" fmla="*/ 10 w 20"/>
                <a:gd name="T57" fmla="*/ 15 h 18"/>
                <a:gd name="T58" fmla="*/ 7 w 20"/>
                <a:gd name="T59" fmla="*/ 15 h 18"/>
                <a:gd name="T60" fmla="*/ 4 w 20"/>
                <a:gd name="T61" fmla="*/ 14 h 18"/>
                <a:gd name="T62" fmla="*/ 3 w 20"/>
                <a:gd name="T63" fmla="*/ 11 h 18"/>
                <a:gd name="T64" fmla="*/ 3 w 20"/>
                <a:gd name="T65" fmla="*/ 8 h 18"/>
                <a:gd name="T66" fmla="*/ 3 w 20"/>
                <a:gd name="T67" fmla="*/ 7 h 18"/>
                <a:gd name="T68" fmla="*/ 4 w 20"/>
                <a:gd name="T69" fmla="*/ 4 h 18"/>
                <a:gd name="T70" fmla="*/ 7 w 20"/>
                <a:gd name="T71" fmla="*/ 2 h 18"/>
                <a:gd name="T72" fmla="*/ 10 w 20"/>
                <a:gd name="T73" fmla="*/ 2 h 18"/>
                <a:gd name="T74" fmla="*/ 13 w 20"/>
                <a:gd name="T75" fmla="*/ 2 h 18"/>
                <a:gd name="T76" fmla="*/ 14 w 20"/>
                <a:gd name="T77" fmla="*/ 4 h 18"/>
                <a:gd name="T78" fmla="*/ 15 w 20"/>
                <a:gd name="T79" fmla="*/ 7 h 18"/>
                <a:gd name="T80" fmla="*/ 17 w 20"/>
                <a:gd name="T81" fmla="*/ 8 h 1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0"/>
                <a:gd name="T124" fmla="*/ 0 h 18"/>
                <a:gd name="T125" fmla="*/ 20 w 20"/>
                <a:gd name="T126" fmla="*/ 18 h 1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0" h="18">
                  <a:moveTo>
                    <a:pt x="20" y="8"/>
                  </a:moveTo>
                  <a:lnTo>
                    <a:pt x="20" y="8"/>
                  </a:lnTo>
                  <a:lnTo>
                    <a:pt x="18" y="7"/>
                  </a:lnTo>
                  <a:lnTo>
                    <a:pt x="18" y="5"/>
                  </a:lnTo>
                  <a:lnTo>
                    <a:pt x="18" y="4"/>
                  </a:lnTo>
                  <a:lnTo>
                    <a:pt x="17" y="4"/>
                  </a:lnTo>
                  <a:lnTo>
                    <a:pt x="17" y="2"/>
                  </a:lnTo>
                  <a:lnTo>
                    <a:pt x="15" y="2"/>
                  </a:lnTo>
                  <a:lnTo>
                    <a:pt x="15" y="1"/>
                  </a:lnTo>
                  <a:lnTo>
                    <a:pt x="14" y="1"/>
                  </a:lnTo>
                  <a:lnTo>
                    <a:pt x="13" y="0"/>
                  </a:lnTo>
                  <a:lnTo>
                    <a:pt x="11" y="0"/>
                  </a:lnTo>
                  <a:lnTo>
                    <a:pt x="10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1" y="4"/>
                  </a:lnTo>
                  <a:lnTo>
                    <a:pt x="0" y="5"/>
                  </a:lnTo>
                  <a:lnTo>
                    <a:pt x="0" y="7"/>
                  </a:lnTo>
                  <a:lnTo>
                    <a:pt x="0" y="8"/>
                  </a:lnTo>
                  <a:lnTo>
                    <a:pt x="0" y="11"/>
                  </a:lnTo>
                  <a:lnTo>
                    <a:pt x="0" y="12"/>
                  </a:lnTo>
                  <a:lnTo>
                    <a:pt x="1" y="14"/>
                  </a:lnTo>
                  <a:lnTo>
                    <a:pt x="3" y="15"/>
                  </a:lnTo>
                  <a:lnTo>
                    <a:pt x="4" y="17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18"/>
                  </a:lnTo>
                  <a:lnTo>
                    <a:pt x="15" y="17"/>
                  </a:lnTo>
                  <a:lnTo>
                    <a:pt x="17" y="15"/>
                  </a:lnTo>
                  <a:lnTo>
                    <a:pt x="17" y="14"/>
                  </a:lnTo>
                  <a:lnTo>
                    <a:pt x="18" y="12"/>
                  </a:lnTo>
                  <a:lnTo>
                    <a:pt x="18" y="11"/>
                  </a:lnTo>
                  <a:lnTo>
                    <a:pt x="20" y="8"/>
                  </a:lnTo>
                  <a:close/>
                  <a:moveTo>
                    <a:pt x="17" y="8"/>
                  </a:moveTo>
                  <a:lnTo>
                    <a:pt x="15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1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7" y="15"/>
                  </a:lnTo>
                  <a:lnTo>
                    <a:pt x="6" y="15"/>
                  </a:lnTo>
                  <a:lnTo>
                    <a:pt x="4" y="14"/>
                  </a:lnTo>
                  <a:lnTo>
                    <a:pt x="4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5"/>
                  </a:lnTo>
                  <a:lnTo>
                    <a:pt x="4" y="4"/>
                  </a:lnTo>
                  <a:lnTo>
                    <a:pt x="6" y="2"/>
                  </a:lnTo>
                  <a:lnTo>
                    <a:pt x="7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4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7" y="8"/>
                  </a:lnTo>
                  <a:close/>
                </a:path>
              </a:pathLst>
            </a:custGeom>
            <a:solidFill>
              <a:srgbClr val="F8D2B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0" name="Freeform 660"/>
            <p:cNvSpPr>
              <a:spLocks noEditPoints="1"/>
            </p:cNvSpPr>
            <p:nvPr/>
          </p:nvSpPr>
          <p:spPr bwMode="auto">
            <a:xfrm>
              <a:off x="4390" y="2422"/>
              <a:ext cx="17" cy="16"/>
            </a:xfrm>
            <a:custGeom>
              <a:avLst/>
              <a:gdLst>
                <a:gd name="T0" fmla="*/ 16 w 17"/>
                <a:gd name="T1" fmla="*/ 6 h 16"/>
                <a:gd name="T2" fmla="*/ 16 w 17"/>
                <a:gd name="T3" fmla="*/ 3 h 16"/>
                <a:gd name="T4" fmla="*/ 13 w 17"/>
                <a:gd name="T5" fmla="*/ 1 h 16"/>
                <a:gd name="T6" fmla="*/ 10 w 17"/>
                <a:gd name="T7" fmla="*/ 0 h 16"/>
                <a:gd name="T8" fmla="*/ 7 w 17"/>
                <a:gd name="T9" fmla="*/ 0 h 16"/>
                <a:gd name="T10" fmla="*/ 3 w 17"/>
                <a:gd name="T11" fmla="*/ 1 h 16"/>
                <a:gd name="T12" fmla="*/ 2 w 17"/>
                <a:gd name="T13" fmla="*/ 3 h 16"/>
                <a:gd name="T14" fmla="*/ 0 w 17"/>
                <a:gd name="T15" fmla="*/ 6 h 16"/>
                <a:gd name="T16" fmla="*/ 0 w 17"/>
                <a:gd name="T17" fmla="*/ 10 h 16"/>
                <a:gd name="T18" fmla="*/ 2 w 17"/>
                <a:gd name="T19" fmla="*/ 13 h 16"/>
                <a:gd name="T20" fmla="*/ 3 w 17"/>
                <a:gd name="T21" fmla="*/ 14 h 16"/>
                <a:gd name="T22" fmla="*/ 7 w 17"/>
                <a:gd name="T23" fmla="*/ 16 h 16"/>
                <a:gd name="T24" fmla="*/ 10 w 17"/>
                <a:gd name="T25" fmla="*/ 16 h 16"/>
                <a:gd name="T26" fmla="*/ 13 w 17"/>
                <a:gd name="T27" fmla="*/ 14 h 16"/>
                <a:gd name="T28" fmla="*/ 16 w 17"/>
                <a:gd name="T29" fmla="*/ 13 h 16"/>
                <a:gd name="T30" fmla="*/ 16 w 17"/>
                <a:gd name="T31" fmla="*/ 10 h 16"/>
                <a:gd name="T32" fmla="*/ 14 w 17"/>
                <a:gd name="T33" fmla="*/ 7 h 16"/>
                <a:gd name="T34" fmla="*/ 13 w 17"/>
                <a:gd name="T35" fmla="*/ 10 h 16"/>
                <a:gd name="T36" fmla="*/ 12 w 17"/>
                <a:gd name="T37" fmla="*/ 11 h 16"/>
                <a:gd name="T38" fmla="*/ 10 w 17"/>
                <a:gd name="T39" fmla="*/ 13 h 16"/>
                <a:gd name="T40" fmla="*/ 9 w 17"/>
                <a:gd name="T41" fmla="*/ 13 h 16"/>
                <a:gd name="T42" fmla="*/ 6 w 17"/>
                <a:gd name="T43" fmla="*/ 13 h 16"/>
                <a:gd name="T44" fmla="*/ 5 w 17"/>
                <a:gd name="T45" fmla="*/ 11 h 16"/>
                <a:gd name="T46" fmla="*/ 3 w 17"/>
                <a:gd name="T47" fmla="*/ 10 h 16"/>
                <a:gd name="T48" fmla="*/ 3 w 17"/>
                <a:gd name="T49" fmla="*/ 7 h 16"/>
                <a:gd name="T50" fmla="*/ 3 w 17"/>
                <a:gd name="T51" fmla="*/ 6 h 16"/>
                <a:gd name="T52" fmla="*/ 5 w 17"/>
                <a:gd name="T53" fmla="*/ 4 h 16"/>
                <a:gd name="T54" fmla="*/ 6 w 17"/>
                <a:gd name="T55" fmla="*/ 3 h 16"/>
                <a:gd name="T56" fmla="*/ 9 w 17"/>
                <a:gd name="T57" fmla="*/ 3 h 16"/>
                <a:gd name="T58" fmla="*/ 10 w 17"/>
                <a:gd name="T59" fmla="*/ 3 h 16"/>
                <a:gd name="T60" fmla="*/ 12 w 17"/>
                <a:gd name="T61" fmla="*/ 4 h 16"/>
                <a:gd name="T62" fmla="*/ 13 w 17"/>
                <a:gd name="T63" fmla="*/ 6 h 16"/>
                <a:gd name="T64" fmla="*/ 14 w 17"/>
                <a:gd name="T65" fmla="*/ 7 h 1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7"/>
                <a:gd name="T100" fmla="*/ 0 h 16"/>
                <a:gd name="T101" fmla="*/ 17 w 17"/>
                <a:gd name="T102" fmla="*/ 16 h 1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7" h="16">
                  <a:moveTo>
                    <a:pt x="17" y="7"/>
                  </a:moveTo>
                  <a:lnTo>
                    <a:pt x="16" y="6"/>
                  </a:lnTo>
                  <a:lnTo>
                    <a:pt x="16" y="4"/>
                  </a:lnTo>
                  <a:lnTo>
                    <a:pt x="16" y="3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2" y="0"/>
                  </a:lnTo>
                  <a:lnTo>
                    <a:pt x="10" y="0"/>
                  </a:lnTo>
                  <a:lnTo>
                    <a:pt x="9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3" y="1"/>
                  </a:lnTo>
                  <a:lnTo>
                    <a:pt x="2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10"/>
                  </a:lnTo>
                  <a:lnTo>
                    <a:pt x="0" y="11"/>
                  </a:lnTo>
                  <a:lnTo>
                    <a:pt x="2" y="13"/>
                  </a:lnTo>
                  <a:lnTo>
                    <a:pt x="3" y="14"/>
                  </a:lnTo>
                  <a:lnTo>
                    <a:pt x="5" y="16"/>
                  </a:lnTo>
                  <a:lnTo>
                    <a:pt x="7" y="16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3" y="14"/>
                  </a:lnTo>
                  <a:lnTo>
                    <a:pt x="14" y="14"/>
                  </a:lnTo>
                  <a:lnTo>
                    <a:pt x="16" y="13"/>
                  </a:lnTo>
                  <a:lnTo>
                    <a:pt x="16" y="11"/>
                  </a:lnTo>
                  <a:lnTo>
                    <a:pt x="16" y="10"/>
                  </a:lnTo>
                  <a:lnTo>
                    <a:pt x="17" y="7"/>
                  </a:lnTo>
                  <a:close/>
                  <a:moveTo>
                    <a:pt x="14" y="7"/>
                  </a:moveTo>
                  <a:lnTo>
                    <a:pt x="14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0" y="13"/>
                  </a:lnTo>
                  <a:lnTo>
                    <a:pt x="9" y="13"/>
                  </a:lnTo>
                  <a:lnTo>
                    <a:pt x="7" y="13"/>
                  </a:lnTo>
                  <a:lnTo>
                    <a:pt x="6" y="13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3"/>
                  </a:lnTo>
                  <a:lnTo>
                    <a:pt x="12" y="4"/>
                  </a:lnTo>
                  <a:lnTo>
                    <a:pt x="13" y="4"/>
                  </a:lnTo>
                  <a:lnTo>
                    <a:pt x="13" y="6"/>
                  </a:lnTo>
                  <a:lnTo>
                    <a:pt x="14" y="7"/>
                  </a:lnTo>
                  <a:close/>
                </a:path>
              </a:pathLst>
            </a:custGeom>
            <a:solidFill>
              <a:srgbClr val="F9DAB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1" name="Freeform 661"/>
            <p:cNvSpPr>
              <a:spLocks noEditPoints="1"/>
            </p:cNvSpPr>
            <p:nvPr/>
          </p:nvSpPr>
          <p:spPr bwMode="auto">
            <a:xfrm>
              <a:off x="4392" y="2423"/>
              <a:ext cx="14" cy="13"/>
            </a:xfrm>
            <a:custGeom>
              <a:avLst/>
              <a:gdLst>
                <a:gd name="T0" fmla="*/ 12 w 14"/>
                <a:gd name="T1" fmla="*/ 5 h 13"/>
                <a:gd name="T2" fmla="*/ 12 w 14"/>
                <a:gd name="T3" fmla="*/ 3 h 13"/>
                <a:gd name="T4" fmla="*/ 10 w 14"/>
                <a:gd name="T5" fmla="*/ 0 h 13"/>
                <a:gd name="T6" fmla="*/ 8 w 14"/>
                <a:gd name="T7" fmla="*/ 0 h 13"/>
                <a:gd name="T8" fmla="*/ 5 w 14"/>
                <a:gd name="T9" fmla="*/ 0 h 13"/>
                <a:gd name="T10" fmla="*/ 3 w 14"/>
                <a:gd name="T11" fmla="*/ 0 h 13"/>
                <a:gd name="T12" fmla="*/ 1 w 14"/>
                <a:gd name="T13" fmla="*/ 3 h 13"/>
                <a:gd name="T14" fmla="*/ 0 w 14"/>
                <a:gd name="T15" fmla="*/ 5 h 13"/>
                <a:gd name="T16" fmla="*/ 0 w 14"/>
                <a:gd name="T17" fmla="*/ 8 h 13"/>
                <a:gd name="T18" fmla="*/ 1 w 14"/>
                <a:gd name="T19" fmla="*/ 10 h 13"/>
                <a:gd name="T20" fmla="*/ 3 w 14"/>
                <a:gd name="T21" fmla="*/ 13 h 13"/>
                <a:gd name="T22" fmla="*/ 5 w 14"/>
                <a:gd name="T23" fmla="*/ 13 h 13"/>
                <a:gd name="T24" fmla="*/ 8 w 14"/>
                <a:gd name="T25" fmla="*/ 13 h 13"/>
                <a:gd name="T26" fmla="*/ 10 w 14"/>
                <a:gd name="T27" fmla="*/ 13 h 13"/>
                <a:gd name="T28" fmla="*/ 12 w 14"/>
                <a:gd name="T29" fmla="*/ 10 h 13"/>
                <a:gd name="T30" fmla="*/ 12 w 14"/>
                <a:gd name="T31" fmla="*/ 8 h 13"/>
                <a:gd name="T32" fmla="*/ 11 w 14"/>
                <a:gd name="T33" fmla="*/ 6 h 13"/>
                <a:gd name="T34" fmla="*/ 10 w 14"/>
                <a:gd name="T35" fmla="*/ 9 h 13"/>
                <a:gd name="T36" fmla="*/ 10 w 14"/>
                <a:gd name="T37" fmla="*/ 10 h 13"/>
                <a:gd name="T38" fmla="*/ 8 w 14"/>
                <a:gd name="T39" fmla="*/ 10 h 13"/>
                <a:gd name="T40" fmla="*/ 7 w 14"/>
                <a:gd name="T41" fmla="*/ 10 h 13"/>
                <a:gd name="T42" fmla="*/ 5 w 14"/>
                <a:gd name="T43" fmla="*/ 10 h 13"/>
                <a:gd name="T44" fmla="*/ 4 w 14"/>
                <a:gd name="T45" fmla="*/ 10 h 13"/>
                <a:gd name="T46" fmla="*/ 3 w 14"/>
                <a:gd name="T47" fmla="*/ 9 h 13"/>
                <a:gd name="T48" fmla="*/ 3 w 14"/>
                <a:gd name="T49" fmla="*/ 6 h 13"/>
                <a:gd name="T50" fmla="*/ 3 w 14"/>
                <a:gd name="T51" fmla="*/ 5 h 13"/>
                <a:gd name="T52" fmla="*/ 4 w 14"/>
                <a:gd name="T53" fmla="*/ 3 h 13"/>
                <a:gd name="T54" fmla="*/ 5 w 14"/>
                <a:gd name="T55" fmla="*/ 3 h 13"/>
                <a:gd name="T56" fmla="*/ 7 w 14"/>
                <a:gd name="T57" fmla="*/ 3 h 13"/>
                <a:gd name="T58" fmla="*/ 8 w 14"/>
                <a:gd name="T59" fmla="*/ 3 h 13"/>
                <a:gd name="T60" fmla="*/ 10 w 14"/>
                <a:gd name="T61" fmla="*/ 3 h 13"/>
                <a:gd name="T62" fmla="*/ 10 w 14"/>
                <a:gd name="T63" fmla="*/ 5 h 13"/>
                <a:gd name="T64" fmla="*/ 11 w 14"/>
                <a:gd name="T65" fmla="*/ 6 h 1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4"/>
                <a:gd name="T100" fmla="*/ 0 h 13"/>
                <a:gd name="T101" fmla="*/ 14 w 14"/>
                <a:gd name="T102" fmla="*/ 13 h 1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4" h="13">
                  <a:moveTo>
                    <a:pt x="14" y="6"/>
                  </a:moveTo>
                  <a:lnTo>
                    <a:pt x="12" y="5"/>
                  </a:lnTo>
                  <a:lnTo>
                    <a:pt x="12" y="3"/>
                  </a:lnTo>
                  <a:lnTo>
                    <a:pt x="11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9"/>
                  </a:lnTo>
                  <a:lnTo>
                    <a:pt x="1" y="10"/>
                  </a:lnTo>
                  <a:lnTo>
                    <a:pt x="1" y="12"/>
                  </a:lnTo>
                  <a:lnTo>
                    <a:pt x="3" y="13"/>
                  </a:lnTo>
                  <a:lnTo>
                    <a:pt x="4" y="13"/>
                  </a:lnTo>
                  <a:lnTo>
                    <a:pt x="5" y="13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1" y="12"/>
                  </a:lnTo>
                  <a:lnTo>
                    <a:pt x="12" y="10"/>
                  </a:lnTo>
                  <a:lnTo>
                    <a:pt x="12" y="9"/>
                  </a:lnTo>
                  <a:lnTo>
                    <a:pt x="12" y="8"/>
                  </a:lnTo>
                  <a:lnTo>
                    <a:pt x="14" y="6"/>
                  </a:lnTo>
                  <a:close/>
                  <a:moveTo>
                    <a:pt x="11" y="6"/>
                  </a:moveTo>
                  <a:lnTo>
                    <a:pt x="11" y="8"/>
                  </a:lnTo>
                  <a:lnTo>
                    <a:pt x="10" y="9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7" y="10"/>
                  </a:lnTo>
                  <a:lnTo>
                    <a:pt x="5" y="10"/>
                  </a:lnTo>
                  <a:lnTo>
                    <a:pt x="4" y="10"/>
                  </a:lnTo>
                  <a:lnTo>
                    <a:pt x="3" y="9"/>
                  </a:lnTo>
                  <a:lnTo>
                    <a:pt x="3" y="8"/>
                  </a:lnTo>
                  <a:lnTo>
                    <a:pt x="3" y="6"/>
                  </a:lnTo>
                  <a:lnTo>
                    <a:pt x="3" y="5"/>
                  </a:lnTo>
                  <a:lnTo>
                    <a:pt x="4" y="3"/>
                  </a:lnTo>
                  <a:lnTo>
                    <a:pt x="5" y="3"/>
                  </a:lnTo>
                  <a:lnTo>
                    <a:pt x="7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1" y="6"/>
                  </a:lnTo>
                  <a:close/>
                </a:path>
              </a:pathLst>
            </a:custGeom>
            <a:solidFill>
              <a:srgbClr val="FAE0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2" name="Freeform 662"/>
            <p:cNvSpPr>
              <a:spLocks noEditPoints="1"/>
            </p:cNvSpPr>
            <p:nvPr/>
          </p:nvSpPr>
          <p:spPr bwMode="auto">
            <a:xfrm>
              <a:off x="4393" y="2425"/>
              <a:ext cx="11" cy="10"/>
            </a:xfrm>
            <a:custGeom>
              <a:avLst/>
              <a:gdLst>
                <a:gd name="T0" fmla="*/ 11 w 11"/>
                <a:gd name="T1" fmla="*/ 4 h 10"/>
                <a:gd name="T2" fmla="*/ 10 w 11"/>
                <a:gd name="T3" fmla="*/ 1 h 10"/>
                <a:gd name="T4" fmla="*/ 9 w 11"/>
                <a:gd name="T5" fmla="*/ 0 h 10"/>
                <a:gd name="T6" fmla="*/ 6 w 11"/>
                <a:gd name="T7" fmla="*/ 0 h 10"/>
                <a:gd name="T8" fmla="*/ 4 w 11"/>
                <a:gd name="T9" fmla="*/ 0 h 10"/>
                <a:gd name="T10" fmla="*/ 3 w 11"/>
                <a:gd name="T11" fmla="*/ 0 h 10"/>
                <a:gd name="T12" fmla="*/ 0 w 11"/>
                <a:gd name="T13" fmla="*/ 1 h 10"/>
                <a:gd name="T14" fmla="*/ 0 w 11"/>
                <a:gd name="T15" fmla="*/ 4 h 10"/>
                <a:gd name="T16" fmla="*/ 0 w 11"/>
                <a:gd name="T17" fmla="*/ 6 h 10"/>
                <a:gd name="T18" fmla="*/ 0 w 11"/>
                <a:gd name="T19" fmla="*/ 8 h 10"/>
                <a:gd name="T20" fmla="*/ 3 w 11"/>
                <a:gd name="T21" fmla="*/ 10 h 10"/>
                <a:gd name="T22" fmla="*/ 4 w 11"/>
                <a:gd name="T23" fmla="*/ 10 h 10"/>
                <a:gd name="T24" fmla="*/ 6 w 11"/>
                <a:gd name="T25" fmla="*/ 10 h 10"/>
                <a:gd name="T26" fmla="*/ 9 w 11"/>
                <a:gd name="T27" fmla="*/ 10 h 10"/>
                <a:gd name="T28" fmla="*/ 10 w 11"/>
                <a:gd name="T29" fmla="*/ 8 h 10"/>
                <a:gd name="T30" fmla="*/ 11 w 11"/>
                <a:gd name="T31" fmla="*/ 6 h 10"/>
                <a:gd name="T32" fmla="*/ 9 w 11"/>
                <a:gd name="T33" fmla="*/ 4 h 10"/>
                <a:gd name="T34" fmla="*/ 7 w 11"/>
                <a:gd name="T35" fmla="*/ 6 h 10"/>
                <a:gd name="T36" fmla="*/ 7 w 11"/>
                <a:gd name="T37" fmla="*/ 7 h 10"/>
                <a:gd name="T38" fmla="*/ 6 w 11"/>
                <a:gd name="T39" fmla="*/ 7 h 10"/>
                <a:gd name="T40" fmla="*/ 6 w 11"/>
                <a:gd name="T41" fmla="*/ 7 h 10"/>
                <a:gd name="T42" fmla="*/ 4 w 11"/>
                <a:gd name="T43" fmla="*/ 7 h 10"/>
                <a:gd name="T44" fmla="*/ 3 w 11"/>
                <a:gd name="T45" fmla="*/ 7 h 10"/>
                <a:gd name="T46" fmla="*/ 3 w 11"/>
                <a:gd name="T47" fmla="*/ 6 h 10"/>
                <a:gd name="T48" fmla="*/ 3 w 11"/>
                <a:gd name="T49" fmla="*/ 4 h 10"/>
                <a:gd name="T50" fmla="*/ 3 w 11"/>
                <a:gd name="T51" fmla="*/ 4 h 10"/>
                <a:gd name="T52" fmla="*/ 3 w 11"/>
                <a:gd name="T53" fmla="*/ 3 h 10"/>
                <a:gd name="T54" fmla="*/ 4 w 11"/>
                <a:gd name="T55" fmla="*/ 3 h 10"/>
                <a:gd name="T56" fmla="*/ 6 w 11"/>
                <a:gd name="T57" fmla="*/ 3 h 10"/>
                <a:gd name="T58" fmla="*/ 6 w 11"/>
                <a:gd name="T59" fmla="*/ 3 h 10"/>
                <a:gd name="T60" fmla="*/ 7 w 11"/>
                <a:gd name="T61" fmla="*/ 3 h 10"/>
                <a:gd name="T62" fmla="*/ 7 w 11"/>
                <a:gd name="T63" fmla="*/ 4 h 10"/>
                <a:gd name="T64" fmla="*/ 9 w 11"/>
                <a:gd name="T65" fmla="*/ 4 h 10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1"/>
                <a:gd name="T100" fmla="*/ 0 h 10"/>
                <a:gd name="T101" fmla="*/ 11 w 11"/>
                <a:gd name="T102" fmla="*/ 10 h 10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1" h="10">
                  <a:moveTo>
                    <a:pt x="11" y="4"/>
                  </a:moveTo>
                  <a:lnTo>
                    <a:pt x="11" y="4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9" y="1"/>
                  </a:lnTo>
                  <a:lnTo>
                    <a:pt x="9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3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0" y="6"/>
                  </a:lnTo>
                  <a:lnTo>
                    <a:pt x="0" y="7"/>
                  </a:lnTo>
                  <a:lnTo>
                    <a:pt x="0" y="8"/>
                  </a:lnTo>
                  <a:lnTo>
                    <a:pt x="2" y="8"/>
                  </a:lnTo>
                  <a:lnTo>
                    <a:pt x="3" y="10"/>
                  </a:lnTo>
                  <a:lnTo>
                    <a:pt x="4" y="10"/>
                  </a:lnTo>
                  <a:lnTo>
                    <a:pt x="6" y="10"/>
                  </a:lnTo>
                  <a:lnTo>
                    <a:pt x="7" y="10"/>
                  </a:lnTo>
                  <a:lnTo>
                    <a:pt x="9" y="10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1" y="4"/>
                  </a:lnTo>
                  <a:close/>
                  <a:moveTo>
                    <a:pt x="9" y="4"/>
                  </a:moveTo>
                  <a:lnTo>
                    <a:pt x="9" y="6"/>
                  </a:lnTo>
                  <a:lnTo>
                    <a:pt x="7" y="6"/>
                  </a:lnTo>
                  <a:lnTo>
                    <a:pt x="7" y="7"/>
                  </a:lnTo>
                  <a:lnTo>
                    <a:pt x="6" y="7"/>
                  </a:lnTo>
                  <a:lnTo>
                    <a:pt x="4" y="7"/>
                  </a:lnTo>
                  <a:lnTo>
                    <a:pt x="3" y="7"/>
                  </a:lnTo>
                  <a:lnTo>
                    <a:pt x="3" y="6"/>
                  </a:lnTo>
                  <a:lnTo>
                    <a:pt x="3" y="4"/>
                  </a:lnTo>
                  <a:lnTo>
                    <a:pt x="3" y="3"/>
                  </a:lnTo>
                  <a:lnTo>
                    <a:pt x="4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4"/>
                  </a:lnTo>
                  <a:lnTo>
                    <a:pt x="9" y="4"/>
                  </a:lnTo>
                  <a:close/>
                </a:path>
              </a:pathLst>
            </a:custGeom>
            <a:solidFill>
              <a:srgbClr val="FCE7D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3" name="Freeform 663"/>
            <p:cNvSpPr>
              <a:spLocks/>
            </p:cNvSpPr>
            <p:nvPr/>
          </p:nvSpPr>
          <p:spPr bwMode="auto">
            <a:xfrm>
              <a:off x="4395" y="2426"/>
              <a:ext cx="8" cy="7"/>
            </a:xfrm>
            <a:custGeom>
              <a:avLst/>
              <a:gdLst>
                <a:gd name="T0" fmla="*/ 8 w 8"/>
                <a:gd name="T1" fmla="*/ 3 h 7"/>
                <a:gd name="T2" fmla="*/ 8 w 8"/>
                <a:gd name="T3" fmla="*/ 3 h 7"/>
                <a:gd name="T4" fmla="*/ 7 w 8"/>
                <a:gd name="T5" fmla="*/ 2 h 7"/>
                <a:gd name="T6" fmla="*/ 7 w 8"/>
                <a:gd name="T7" fmla="*/ 2 h 7"/>
                <a:gd name="T8" fmla="*/ 7 w 8"/>
                <a:gd name="T9" fmla="*/ 0 h 7"/>
                <a:gd name="T10" fmla="*/ 5 w 8"/>
                <a:gd name="T11" fmla="*/ 0 h 7"/>
                <a:gd name="T12" fmla="*/ 5 w 8"/>
                <a:gd name="T13" fmla="*/ 0 h 7"/>
                <a:gd name="T14" fmla="*/ 4 w 8"/>
                <a:gd name="T15" fmla="*/ 0 h 7"/>
                <a:gd name="T16" fmla="*/ 4 w 8"/>
                <a:gd name="T17" fmla="*/ 0 h 7"/>
                <a:gd name="T18" fmla="*/ 2 w 8"/>
                <a:gd name="T19" fmla="*/ 0 h 7"/>
                <a:gd name="T20" fmla="*/ 2 w 8"/>
                <a:gd name="T21" fmla="*/ 0 h 7"/>
                <a:gd name="T22" fmla="*/ 1 w 8"/>
                <a:gd name="T23" fmla="*/ 0 h 7"/>
                <a:gd name="T24" fmla="*/ 1 w 8"/>
                <a:gd name="T25" fmla="*/ 0 h 7"/>
                <a:gd name="T26" fmla="*/ 0 w 8"/>
                <a:gd name="T27" fmla="*/ 2 h 7"/>
                <a:gd name="T28" fmla="*/ 0 w 8"/>
                <a:gd name="T29" fmla="*/ 2 h 7"/>
                <a:gd name="T30" fmla="*/ 0 w 8"/>
                <a:gd name="T31" fmla="*/ 3 h 7"/>
                <a:gd name="T32" fmla="*/ 0 w 8"/>
                <a:gd name="T33" fmla="*/ 3 h 7"/>
                <a:gd name="T34" fmla="*/ 0 w 8"/>
                <a:gd name="T35" fmla="*/ 5 h 7"/>
                <a:gd name="T36" fmla="*/ 0 w 8"/>
                <a:gd name="T37" fmla="*/ 6 h 7"/>
                <a:gd name="T38" fmla="*/ 0 w 8"/>
                <a:gd name="T39" fmla="*/ 6 h 7"/>
                <a:gd name="T40" fmla="*/ 1 w 8"/>
                <a:gd name="T41" fmla="*/ 7 h 7"/>
                <a:gd name="T42" fmla="*/ 1 w 8"/>
                <a:gd name="T43" fmla="*/ 7 h 7"/>
                <a:gd name="T44" fmla="*/ 2 w 8"/>
                <a:gd name="T45" fmla="*/ 7 h 7"/>
                <a:gd name="T46" fmla="*/ 2 w 8"/>
                <a:gd name="T47" fmla="*/ 7 h 7"/>
                <a:gd name="T48" fmla="*/ 4 w 8"/>
                <a:gd name="T49" fmla="*/ 7 h 7"/>
                <a:gd name="T50" fmla="*/ 4 w 8"/>
                <a:gd name="T51" fmla="*/ 7 h 7"/>
                <a:gd name="T52" fmla="*/ 5 w 8"/>
                <a:gd name="T53" fmla="*/ 7 h 7"/>
                <a:gd name="T54" fmla="*/ 5 w 8"/>
                <a:gd name="T55" fmla="*/ 7 h 7"/>
                <a:gd name="T56" fmla="*/ 7 w 8"/>
                <a:gd name="T57" fmla="*/ 7 h 7"/>
                <a:gd name="T58" fmla="*/ 7 w 8"/>
                <a:gd name="T59" fmla="*/ 6 h 7"/>
                <a:gd name="T60" fmla="*/ 7 w 8"/>
                <a:gd name="T61" fmla="*/ 6 h 7"/>
                <a:gd name="T62" fmla="*/ 8 w 8"/>
                <a:gd name="T63" fmla="*/ 5 h 7"/>
                <a:gd name="T64" fmla="*/ 8 w 8"/>
                <a:gd name="T65" fmla="*/ 3 h 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"/>
                <a:gd name="T100" fmla="*/ 0 h 7"/>
                <a:gd name="T101" fmla="*/ 8 w 8"/>
                <a:gd name="T102" fmla="*/ 7 h 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" h="7">
                  <a:moveTo>
                    <a:pt x="8" y="3"/>
                  </a:moveTo>
                  <a:lnTo>
                    <a:pt x="8" y="3"/>
                  </a:lnTo>
                  <a:lnTo>
                    <a:pt x="7" y="2"/>
                  </a:lnTo>
                  <a:lnTo>
                    <a:pt x="7" y="0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7"/>
                  </a:lnTo>
                  <a:lnTo>
                    <a:pt x="2" y="7"/>
                  </a:lnTo>
                  <a:lnTo>
                    <a:pt x="4" y="7"/>
                  </a:lnTo>
                  <a:lnTo>
                    <a:pt x="5" y="7"/>
                  </a:lnTo>
                  <a:lnTo>
                    <a:pt x="7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3"/>
                  </a:lnTo>
                  <a:close/>
                </a:path>
              </a:pathLst>
            </a:custGeom>
            <a:solidFill>
              <a:srgbClr val="FDEF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4" name="Freeform 664"/>
            <p:cNvSpPr>
              <a:spLocks/>
            </p:cNvSpPr>
            <p:nvPr/>
          </p:nvSpPr>
          <p:spPr bwMode="auto">
            <a:xfrm>
              <a:off x="4396" y="2428"/>
              <a:ext cx="6" cy="4"/>
            </a:xfrm>
            <a:custGeom>
              <a:avLst/>
              <a:gdLst>
                <a:gd name="T0" fmla="*/ 6 w 6"/>
                <a:gd name="T1" fmla="*/ 1 h 4"/>
                <a:gd name="T2" fmla="*/ 6 w 6"/>
                <a:gd name="T3" fmla="*/ 1 h 4"/>
                <a:gd name="T4" fmla="*/ 4 w 6"/>
                <a:gd name="T5" fmla="*/ 1 h 4"/>
                <a:gd name="T6" fmla="*/ 4 w 6"/>
                <a:gd name="T7" fmla="*/ 0 h 4"/>
                <a:gd name="T8" fmla="*/ 4 w 6"/>
                <a:gd name="T9" fmla="*/ 0 h 4"/>
                <a:gd name="T10" fmla="*/ 4 w 6"/>
                <a:gd name="T11" fmla="*/ 0 h 4"/>
                <a:gd name="T12" fmla="*/ 3 w 6"/>
                <a:gd name="T13" fmla="*/ 0 h 4"/>
                <a:gd name="T14" fmla="*/ 3 w 6"/>
                <a:gd name="T15" fmla="*/ 0 h 4"/>
                <a:gd name="T16" fmla="*/ 3 w 6"/>
                <a:gd name="T17" fmla="*/ 0 h 4"/>
                <a:gd name="T18" fmla="*/ 1 w 6"/>
                <a:gd name="T19" fmla="*/ 0 h 4"/>
                <a:gd name="T20" fmla="*/ 1 w 6"/>
                <a:gd name="T21" fmla="*/ 0 h 4"/>
                <a:gd name="T22" fmla="*/ 1 w 6"/>
                <a:gd name="T23" fmla="*/ 0 h 4"/>
                <a:gd name="T24" fmla="*/ 0 w 6"/>
                <a:gd name="T25" fmla="*/ 0 h 4"/>
                <a:gd name="T26" fmla="*/ 0 w 6"/>
                <a:gd name="T27" fmla="*/ 0 h 4"/>
                <a:gd name="T28" fmla="*/ 0 w 6"/>
                <a:gd name="T29" fmla="*/ 1 h 4"/>
                <a:gd name="T30" fmla="*/ 0 w 6"/>
                <a:gd name="T31" fmla="*/ 1 h 4"/>
                <a:gd name="T32" fmla="*/ 0 w 6"/>
                <a:gd name="T33" fmla="*/ 1 h 4"/>
                <a:gd name="T34" fmla="*/ 0 w 6"/>
                <a:gd name="T35" fmla="*/ 3 h 4"/>
                <a:gd name="T36" fmla="*/ 0 w 6"/>
                <a:gd name="T37" fmla="*/ 3 h 4"/>
                <a:gd name="T38" fmla="*/ 0 w 6"/>
                <a:gd name="T39" fmla="*/ 4 h 4"/>
                <a:gd name="T40" fmla="*/ 0 w 6"/>
                <a:gd name="T41" fmla="*/ 4 h 4"/>
                <a:gd name="T42" fmla="*/ 1 w 6"/>
                <a:gd name="T43" fmla="*/ 4 h 4"/>
                <a:gd name="T44" fmla="*/ 1 w 6"/>
                <a:gd name="T45" fmla="*/ 4 h 4"/>
                <a:gd name="T46" fmla="*/ 1 w 6"/>
                <a:gd name="T47" fmla="*/ 4 h 4"/>
                <a:gd name="T48" fmla="*/ 3 w 6"/>
                <a:gd name="T49" fmla="*/ 4 h 4"/>
                <a:gd name="T50" fmla="*/ 3 w 6"/>
                <a:gd name="T51" fmla="*/ 4 h 4"/>
                <a:gd name="T52" fmla="*/ 3 w 6"/>
                <a:gd name="T53" fmla="*/ 4 h 4"/>
                <a:gd name="T54" fmla="*/ 4 w 6"/>
                <a:gd name="T55" fmla="*/ 4 h 4"/>
                <a:gd name="T56" fmla="*/ 4 w 6"/>
                <a:gd name="T57" fmla="*/ 4 h 4"/>
                <a:gd name="T58" fmla="*/ 4 w 6"/>
                <a:gd name="T59" fmla="*/ 4 h 4"/>
                <a:gd name="T60" fmla="*/ 4 w 6"/>
                <a:gd name="T61" fmla="*/ 3 h 4"/>
                <a:gd name="T62" fmla="*/ 6 w 6"/>
                <a:gd name="T63" fmla="*/ 3 h 4"/>
                <a:gd name="T64" fmla="*/ 6 w 6"/>
                <a:gd name="T65" fmla="*/ 1 h 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"/>
                <a:gd name="T100" fmla="*/ 0 h 4"/>
                <a:gd name="T101" fmla="*/ 6 w 6"/>
                <a:gd name="T102" fmla="*/ 4 h 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" h="4">
                  <a:moveTo>
                    <a:pt x="6" y="1"/>
                  </a:moveTo>
                  <a:lnTo>
                    <a:pt x="6" y="1"/>
                  </a:lnTo>
                  <a:lnTo>
                    <a:pt x="4" y="1"/>
                  </a:lnTo>
                  <a:lnTo>
                    <a:pt x="4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4"/>
                  </a:lnTo>
                  <a:lnTo>
                    <a:pt x="1" y="4"/>
                  </a:lnTo>
                  <a:lnTo>
                    <a:pt x="3" y="4"/>
                  </a:lnTo>
                  <a:lnTo>
                    <a:pt x="4" y="4"/>
                  </a:lnTo>
                  <a:lnTo>
                    <a:pt x="4" y="3"/>
                  </a:lnTo>
                  <a:lnTo>
                    <a:pt x="6" y="3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FEF5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5" name="Freeform 665"/>
            <p:cNvSpPr>
              <a:spLocks/>
            </p:cNvSpPr>
            <p:nvPr/>
          </p:nvSpPr>
          <p:spPr bwMode="auto">
            <a:xfrm>
              <a:off x="4397" y="2428"/>
              <a:ext cx="3" cy="3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1 h 3"/>
                <a:gd name="T4" fmla="*/ 3 w 3"/>
                <a:gd name="T5" fmla="*/ 1 h 3"/>
                <a:gd name="T6" fmla="*/ 3 w 3"/>
                <a:gd name="T7" fmla="*/ 1 h 3"/>
                <a:gd name="T8" fmla="*/ 2 w 3"/>
                <a:gd name="T9" fmla="*/ 1 h 3"/>
                <a:gd name="T10" fmla="*/ 2 w 3"/>
                <a:gd name="T11" fmla="*/ 1 h 3"/>
                <a:gd name="T12" fmla="*/ 2 w 3"/>
                <a:gd name="T13" fmla="*/ 1 h 3"/>
                <a:gd name="T14" fmla="*/ 2 w 3"/>
                <a:gd name="T15" fmla="*/ 1 h 3"/>
                <a:gd name="T16" fmla="*/ 2 w 3"/>
                <a:gd name="T17" fmla="*/ 0 h 3"/>
                <a:gd name="T18" fmla="*/ 0 w 3"/>
                <a:gd name="T19" fmla="*/ 1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1 h 3"/>
                <a:gd name="T26" fmla="*/ 0 w 3"/>
                <a:gd name="T27" fmla="*/ 1 h 3"/>
                <a:gd name="T28" fmla="*/ 0 w 3"/>
                <a:gd name="T29" fmla="*/ 1 h 3"/>
                <a:gd name="T30" fmla="*/ 0 w 3"/>
                <a:gd name="T31" fmla="*/ 1 h 3"/>
                <a:gd name="T32" fmla="*/ 0 w 3"/>
                <a:gd name="T33" fmla="*/ 1 h 3"/>
                <a:gd name="T34" fmla="*/ 0 w 3"/>
                <a:gd name="T35" fmla="*/ 3 h 3"/>
                <a:gd name="T36" fmla="*/ 0 w 3"/>
                <a:gd name="T37" fmla="*/ 3 h 3"/>
                <a:gd name="T38" fmla="*/ 0 w 3"/>
                <a:gd name="T39" fmla="*/ 3 h 3"/>
                <a:gd name="T40" fmla="*/ 0 w 3"/>
                <a:gd name="T41" fmla="*/ 3 h 3"/>
                <a:gd name="T42" fmla="*/ 0 w 3"/>
                <a:gd name="T43" fmla="*/ 3 h 3"/>
                <a:gd name="T44" fmla="*/ 0 w 3"/>
                <a:gd name="T45" fmla="*/ 3 h 3"/>
                <a:gd name="T46" fmla="*/ 0 w 3"/>
                <a:gd name="T47" fmla="*/ 3 h 3"/>
                <a:gd name="T48" fmla="*/ 2 w 3"/>
                <a:gd name="T49" fmla="*/ 3 h 3"/>
                <a:gd name="T50" fmla="*/ 2 w 3"/>
                <a:gd name="T51" fmla="*/ 3 h 3"/>
                <a:gd name="T52" fmla="*/ 2 w 3"/>
                <a:gd name="T53" fmla="*/ 3 h 3"/>
                <a:gd name="T54" fmla="*/ 2 w 3"/>
                <a:gd name="T55" fmla="*/ 3 h 3"/>
                <a:gd name="T56" fmla="*/ 2 w 3"/>
                <a:gd name="T57" fmla="*/ 3 h 3"/>
                <a:gd name="T58" fmla="*/ 3 w 3"/>
                <a:gd name="T59" fmla="*/ 3 h 3"/>
                <a:gd name="T60" fmla="*/ 3 w 3"/>
                <a:gd name="T61" fmla="*/ 3 h 3"/>
                <a:gd name="T62" fmla="*/ 3 w 3"/>
                <a:gd name="T63" fmla="*/ 3 h 3"/>
                <a:gd name="T64" fmla="*/ 3 w 3"/>
                <a:gd name="T65" fmla="*/ 1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"/>
                <a:gd name="T100" fmla="*/ 0 h 3"/>
                <a:gd name="T101" fmla="*/ 3 w 3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" h="3">
                  <a:moveTo>
                    <a:pt x="3" y="1"/>
                  </a:move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6" name="Freeform 666"/>
            <p:cNvSpPr>
              <a:spLocks/>
            </p:cNvSpPr>
            <p:nvPr/>
          </p:nvSpPr>
          <p:spPr bwMode="auto">
            <a:xfrm>
              <a:off x="4413" y="2494"/>
              <a:ext cx="37" cy="39"/>
            </a:xfrm>
            <a:custGeom>
              <a:avLst/>
              <a:gdLst>
                <a:gd name="T0" fmla="*/ 18 w 37"/>
                <a:gd name="T1" fmla="*/ 0 h 39"/>
                <a:gd name="T2" fmla="*/ 22 w 37"/>
                <a:gd name="T3" fmla="*/ 0 h 39"/>
                <a:gd name="T4" fmla="*/ 26 w 37"/>
                <a:gd name="T5" fmla="*/ 2 h 39"/>
                <a:gd name="T6" fmla="*/ 29 w 37"/>
                <a:gd name="T7" fmla="*/ 3 h 39"/>
                <a:gd name="T8" fmla="*/ 32 w 37"/>
                <a:gd name="T9" fmla="*/ 6 h 39"/>
                <a:gd name="T10" fmla="*/ 33 w 37"/>
                <a:gd name="T11" fmla="*/ 9 h 39"/>
                <a:gd name="T12" fmla="*/ 36 w 37"/>
                <a:gd name="T13" fmla="*/ 12 h 39"/>
                <a:gd name="T14" fmla="*/ 36 w 37"/>
                <a:gd name="T15" fmla="*/ 16 h 39"/>
                <a:gd name="T16" fmla="*/ 37 w 37"/>
                <a:gd name="T17" fmla="*/ 19 h 39"/>
                <a:gd name="T18" fmla="*/ 36 w 37"/>
                <a:gd name="T19" fmla="*/ 23 h 39"/>
                <a:gd name="T20" fmla="*/ 36 w 37"/>
                <a:gd name="T21" fmla="*/ 26 h 39"/>
                <a:gd name="T22" fmla="*/ 33 w 37"/>
                <a:gd name="T23" fmla="*/ 30 h 39"/>
                <a:gd name="T24" fmla="*/ 32 w 37"/>
                <a:gd name="T25" fmla="*/ 33 h 39"/>
                <a:gd name="T26" fmla="*/ 29 w 37"/>
                <a:gd name="T27" fmla="*/ 35 h 39"/>
                <a:gd name="T28" fmla="*/ 26 w 37"/>
                <a:gd name="T29" fmla="*/ 37 h 39"/>
                <a:gd name="T30" fmla="*/ 22 w 37"/>
                <a:gd name="T31" fmla="*/ 37 h 39"/>
                <a:gd name="T32" fmla="*/ 18 w 37"/>
                <a:gd name="T33" fmla="*/ 39 h 39"/>
                <a:gd name="T34" fmla="*/ 15 w 37"/>
                <a:gd name="T35" fmla="*/ 37 h 39"/>
                <a:gd name="T36" fmla="*/ 11 w 37"/>
                <a:gd name="T37" fmla="*/ 37 h 39"/>
                <a:gd name="T38" fmla="*/ 8 w 37"/>
                <a:gd name="T39" fmla="*/ 35 h 39"/>
                <a:gd name="T40" fmla="*/ 5 w 37"/>
                <a:gd name="T41" fmla="*/ 33 h 39"/>
                <a:gd name="T42" fmla="*/ 2 w 37"/>
                <a:gd name="T43" fmla="*/ 30 h 39"/>
                <a:gd name="T44" fmla="*/ 1 w 37"/>
                <a:gd name="T45" fmla="*/ 26 h 39"/>
                <a:gd name="T46" fmla="*/ 0 w 37"/>
                <a:gd name="T47" fmla="*/ 23 h 39"/>
                <a:gd name="T48" fmla="*/ 0 w 37"/>
                <a:gd name="T49" fmla="*/ 19 h 39"/>
                <a:gd name="T50" fmla="*/ 0 w 37"/>
                <a:gd name="T51" fmla="*/ 16 h 39"/>
                <a:gd name="T52" fmla="*/ 1 w 37"/>
                <a:gd name="T53" fmla="*/ 12 h 39"/>
                <a:gd name="T54" fmla="*/ 2 w 37"/>
                <a:gd name="T55" fmla="*/ 9 h 39"/>
                <a:gd name="T56" fmla="*/ 5 w 37"/>
                <a:gd name="T57" fmla="*/ 6 h 39"/>
                <a:gd name="T58" fmla="*/ 8 w 37"/>
                <a:gd name="T59" fmla="*/ 3 h 39"/>
                <a:gd name="T60" fmla="*/ 11 w 37"/>
                <a:gd name="T61" fmla="*/ 2 h 39"/>
                <a:gd name="T62" fmla="*/ 15 w 37"/>
                <a:gd name="T63" fmla="*/ 0 h 39"/>
                <a:gd name="T64" fmla="*/ 18 w 37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9"/>
                <a:gd name="T101" fmla="*/ 37 w 3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9">
                  <a:moveTo>
                    <a:pt x="18" y="0"/>
                  </a:moveTo>
                  <a:lnTo>
                    <a:pt x="22" y="0"/>
                  </a:lnTo>
                  <a:lnTo>
                    <a:pt x="26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3" y="9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7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3" y="30"/>
                  </a:lnTo>
                  <a:lnTo>
                    <a:pt x="32" y="33"/>
                  </a:lnTo>
                  <a:lnTo>
                    <a:pt x="29" y="35"/>
                  </a:lnTo>
                  <a:lnTo>
                    <a:pt x="26" y="37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8" y="35"/>
                  </a:lnTo>
                  <a:lnTo>
                    <a:pt x="5" y="33"/>
                  </a:lnTo>
                  <a:lnTo>
                    <a:pt x="2" y="30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7" name="Freeform 667"/>
            <p:cNvSpPr>
              <a:spLocks/>
            </p:cNvSpPr>
            <p:nvPr/>
          </p:nvSpPr>
          <p:spPr bwMode="auto">
            <a:xfrm>
              <a:off x="4575" y="2067"/>
              <a:ext cx="37" cy="37"/>
            </a:xfrm>
            <a:custGeom>
              <a:avLst/>
              <a:gdLst>
                <a:gd name="T0" fmla="*/ 18 w 37"/>
                <a:gd name="T1" fmla="*/ 0 h 37"/>
                <a:gd name="T2" fmla="*/ 23 w 37"/>
                <a:gd name="T3" fmla="*/ 0 h 37"/>
                <a:gd name="T4" fmla="*/ 25 w 37"/>
                <a:gd name="T5" fmla="*/ 2 h 37"/>
                <a:gd name="T6" fmla="*/ 30 w 37"/>
                <a:gd name="T7" fmla="*/ 3 h 37"/>
                <a:gd name="T8" fmla="*/ 32 w 37"/>
                <a:gd name="T9" fmla="*/ 6 h 37"/>
                <a:gd name="T10" fmla="*/ 34 w 37"/>
                <a:gd name="T11" fmla="*/ 9 h 37"/>
                <a:gd name="T12" fmla="*/ 35 w 37"/>
                <a:gd name="T13" fmla="*/ 11 h 37"/>
                <a:gd name="T14" fmla="*/ 37 w 37"/>
                <a:gd name="T15" fmla="*/ 14 h 37"/>
                <a:gd name="T16" fmla="*/ 37 w 37"/>
                <a:gd name="T17" fmla="*/ 19 h 37"/>
                <a:gd name="T18" fmla="*/ 37 w 37"/>
                <a:gd name="T19" fmla="*/ 23 h 37"/>
                <a:gd name="T20" fmla="*/ 35 w 37"/>
                <a:gd name="T21" fmla="*/ 26 h 37"/>
                <a:gd name="T22" fmla="*/ 34 w 37"/>
                <a:gd name="T23" fmla="*/ 28 h 37"/>
                <a:gd name="T24" fmla="*/ 32 w 37"/>
                <a:gd name="T25" fmla="*/ 31 h 37"/>
                <a:gd name="T26" fmla="*/ 30 w 37"/>
                <a:gd name="T27" fmla="*/ 34 h 37"/>
                <a:gd name="T28" fmla="*/ 25 w 37"/>
                <a:gd name="T29" fmla="*/ 36 h 37"/>
                <a:gd name="T30" fmla="*/ 23 w 37"/>
                <a:gd name="T31" fmla="*/ 37 h 37"/>
                <a:gd name="T32" fmla="*/ 18 w 37"/>
                <a:gd name="T33" fmla="*/ 37 h 37"/>
                <a:gd name="T34" fmla="*/ 14 w 37"/>
                <a:gd name="T35" fmla="*/ 37 h 37"/>
                <a:gd name="T36" fmla="*/ 12 w 37"/>
                <a:gd name="T37" fmla="*/ 36 h 37"/>
                <a:gd name="T38" fmla="*/ 9 w 37"/>
                <a:gd name="T39" fmla="*/ 34 h 37"/>
                <a:gd name="T40" fmla="*/ 6 w 37"/>
                <a:gd name="T41" fmla="*/ 31 h 37"/>
                <a:gd name="T42" fmla="*/ 3 w 37"/>
                <a:gd name="T43" fmla="*/ 28 h 37"/>
                <a:gd name="T44" fmla="*/ 2 w 37"/>
                <a:gd name="T45" fmla="*/ 26 h 37"/>
                <a:gd name="T46" fmla="*/ 0 w 37"/>
                <a:gd name="T47" fmla="*/ 23 h 37"/>
                <a:gd name="T48" fmla="*/ 0 w 37"/>
                <a:gd name="T49" fmla="*/ 19 h 37"/>
                <a:gd name="T50" fmla="*/ 0 w 37"/>
                <a:gd name="T51" fmla="*/ 14 h 37"/>
                <a:gd name="T52" fmla="*/ 2 w 37"/>
                <a:gd name="T53" fmla="*/ 11 h 37"/>
                <a:gd name="T54" fmla="*/ 3 w 37"/>
                <a:gd name="T55" fmla="*/ 9 h 37"/>
                <a:gd name="T56" fmla="*/ 6 w 37"/>
                <a:gd name="T57" fmla="*/ 6 h 37"/>
                <a:gd name="T58" fmla="*/ 9 w 37"/>
                <a:gd name="T59" fmla="*/ 3 h 37"/>
                <a:gd name="T60" fmla="*/ 12 w 37"/>
                <a:gd name="T61" fmla="*/ 2 h 37"/>
                <a:gd name="T62" fmla="*/ 14 w 37"/>
                <a:gd name="T63" fmla="*/ 0 h 37"/>
                <a:gd name="T64" fmla="*/ 18 w 37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7"/>
                <a:gd name="T101" fmla="*/ 37 w 37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7">
                  <a:moveTo>
                    <a:pt x="18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30" y="3"/>
                  </a:lnTo>
                  <a:lnTo>
                    <a:pt x="32" y="6"/>
                  </a:lnTo>
                  <a:lnTo>
                    <a:pt x="34" y="9"/>
                  </a:lnTo>
                  <a:lnTo>
                    <a:pt x="35" y="11"/>
                  </a:lnTo>
                  <a:lnTo>
                    <a:pt x="37" y="14"/>
                  </a:lnTo>
                  <a:lnTo>
                    <a:pt x="37" y="19"/>
                  </a:lnTo>
                  <a:lnTo>
                    <a:pt x="37" y="23"/>
                  </a:lnTo>
                  <a:lnTo>
                    <a:pt x="35" y="26"/>
                  </a:lnTo>
                  <a:lnTo>
                    <a:pt x="34" y="28"/>
                  </a:lnTo>
                  <a:lnTo>
                    <a:pt x="32" y="31"/>
                  </a:lnTo>
                  <a:lnTo>
                    <a:pt x="30" y="34"/>
                  </a:lnTo>
                  <a:lnTo>
                    <a:pt x="25" y="36"/>
                  </a:lnTo>
                  <a:lnTo>
                    <a:pt x="23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2" y="36"/>
                  </a:lnTo>
                  <a:lnTo>
                    <a:pt x="9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8" name="Freeform 668"/>
            <p:cNvSpPr>
              <a:spLocks/>
            </p:cNvSpPr>
            <p:nvPr/>
          </p:nvSpPr>
          <p:spPr bwMode="auto">
            <a:xfrm>
              <a:off x="4553" y="2206"/>
              <a:ext cx="36" cy="39"/>
            </a:xfrm>
            <a:custGeom>
              <a:avLst/>
              <a:gdLst>
                <a:gd name="T0" fmla="*/ 18 w 36"/>
                <a:gd name="T1" fmla="*/ 0 h 39"/>
                <a:gd name="T2" fmla="*/ 22 w 36"/>
                <a:gd name="T3" fmla="*/ 0 h 39"/>
                <a:gd name="T4" fmla="*/ 25 w 36"/>
                <a:gd name="T5" fmla="*/ 2 h 39"/>
                <a:gd name="T6" fmla="*/ 28 w 36"/>
                <a:gd name="T7" fmla="*/ 3 h 39"/>
                <a:gd name="T8" fmla="*/ 31 w 36"/>
                <a:gd name="T9" fmla="*/ 6 h 39"/>
                <a:gd name="T10" fmla="*/ 34 w 36"/>
                <a:gd name="T11" fmla="*/ 9 h 39"/>
                <a:gd name="T12" fmla="*/ 35 w 36"/>
                <a:gd name="T13" fmla="*/ 12 h 39"/>
                <a:gd name="T14" fmla="*/ 36 w 36"/>
                <a:gd name="T15" fmla="*/ 16 h 39"/>
                <a:gd name="T16" fmla="*/ 36 w 36"/>
                <a:gd name="T17" fmla="*/ 19 h 39"/>
                <a:gd name="T18" fmla="*/ 36 w 36"/>
                <a:gd name="T19" fmla="*/ 23 h 39"/>
                <a:gd name="T20" fmla="*/ 35 w 36"/>
                <a:gd name="T21" fmla="*/ 27 h 39"/>
                <a:gd name="T22" fmla="*/ 34 w 36"/>
                <a:gd name="T23" fmla="*/ 30 h 39"/>
                <a:gd name="T24" fmla="*/ 31 w 36"/>
                <a:gd name="T25" fmla="*/ 33 h 39"/>
                <a:gd name="T26" fmla="*/ 28 w 36"/>
                <a:gd name="T27" fmla="*/ 34 h 39"/>
                <a:gd name="T28" fmla="*/ 25 w 36"/>
                <a:gd name="T29" fmla="*/ 37 h 39"/>
                <a:gd name="T30" fmla="*/ 22 w 36"/>
                <a:gd name="T31" fmla="*/ 37 h 39"/>
                <a:gd name="T32" fmla="*/ 18 w 36"/>
                <a:gd name="T33" fmla="*/ 39 h 39"/>
                <a:gd name="T34" fmla="*/ 14 w 36"/>
                <a:gd name="T35" fmla="*/ 37 h 39"/>
                <a:gd name="T36" fmla="*/ 11 w 36"/>
                <a:gd name="T37" fmla="*/ 37 h 39"/>
                <a:gd name="T38" fmla="*/ 8 w 36"/>
                <a:gd name="T39" fmla="*/ 34 h 39"/>
                <a:gd name="T40" fmla="*/ 6 w 36"/>
                <a:gd name="T41" fmla="*/ 33 h 39"/>
                <a:gd name="T42" fmla="*/ 3 w 36"/>
                <a:gd name="T43" fmla="*/ 30 h 39"/>
                <a:gd name="T44" fmla="*/ 2 w 36"/>
                <a:gd name="T45" fmla="*/ 27 h 39"/>
                <a:gd name="T46" fmla="*/ 0 w 36"/>
                <a:gd name="T47" fmla="*/ 23 h 39"/>
                <a:gd name="T48" fmla="*/ 0 w 36"/>
                <a:gd name="T49" fmla="*/ 19 h 39"/>
                <a:gd name="T50" fmla="*/ 0 w 36"/>
                <a:gd name="T51" fmla="*/ 16 h 39"/>
                <a:gd name="T52" fmla="*/ 2 w 36"/>
                <a:gd name="T53" fmla="*/ 12 h 39"/>
                <a:gd name="T54" fmla="*/ 3 w 36"/>
                <a:gd name="T55" fmla="*/ 9 h 39"/>
                <a:gd name="T56" fmla="*/ 6 w 36"/>
                <a:gd name="T57" fmla="*/ 6 h 39"/>
                <a:gd name="T58" fmla="*/ 8 w 36"/>
                <a:gd name="T59" fmla="*/ 3 h 39"/>
                <a:gd name="T60" fmla="*/ 11 w 36"/>
                <a:gd name="T61" fmla="*/ 2 h 39"/>
                <a:gd name="T62" fmla="*/ 14 w 36"/>
                <a:gd name="T63" fmla="*/ 0 h 39"/>
                <a:gd name="T64" fmla="*/ 18 w 36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9"/>
                <a:gd name="T101" fmla="*/ 36 w 36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9">
                  <a:moveTo>
                    <a:pt x="18" y="0"/>
                  </a:moveTo>
                  <a:lnTo>
                    <a:pt x="22" y="0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5" y="12"/>
                  </a:lnTo>
                  <a:lnTo>
                    <a:pt x="36" y="16"/>
                  </a:lnTo>
                  <a:lnTo>
                    <a:pt x="36" y="19"/>
                  </a:lnTo>
                  <a:lnTo>
                    <a:pt x="36" y="23"/>
                  </a:lnTo>
                  <a:lnTo>
                    <a:pt x="35" y="27"/>
                  </a:lnTo>
                  <a:lnTo>
                    <a:pt x="34" y="30"/>
                  </a:lnTo>
                  <a:lnTo>
                    <a:pt x="31" y="33"/>
                  </a:lnTo>
                  <a:lnTo>
                    <a:pt x="28" y="34"/>
                  </a:lnTo>
                  <a:lnTo>
                    <a:pt x="25" y="37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8" y="34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79" name="Freeform 669"/>
            <p:cNvSpPr>
              <a:spLocks/>
            </p:cNvSpPr>
            <p:nvPr/>
          </p:nvSpPr>
          <p:spPr bwMode="auto">
            <a:xfrm>
              <a:off x="4585" y="2348"/>
              <a:ext cx="38" cy="37"/>
            </a:xfrm>
            <a:custGeom>
              <a:avLst/>
              <a:gdLst>
                <a:gd name="T0" fmla="*/ 20 w 38"/>
                <a:gd name="T1" fmla="*/ 0 h 37"/>
                <a:gd name="T2" fmla="*/ 22 w 38"/>
                <a:gd name="T3" fmla="*/ 0 h 37"/>
                <a:gd name="T4" fmla="*/ 27 w 38"/>
                <a:gd name="T5" fmla="*/ 2 h 37"/>
                <a:gd name="T6" fmla="*/ 29 w 38"/>
                <a:gd name="T7" fmla="*/ 3 h 37"/>
                <a:gd name="T8" fmla="*/ 32 w 38"/>
                <a:gd name="T9" fmla="*/ 6 h 37"/>
                <a:gd name="T10" fmla="*/ 35 w 38"/>
                <a:gd name="T11" fmla="*/ 9 h 37"/>
                <a:gd name="T12" fmla="*/ 36 w 38"/>
                <a:gd name="T13" fmla="*/ 12 h 37"/>
                <a:gd name="T14" fmla="*/ 38 w 38"/>
                <a:gd name="T15" fmla="*/ 14 h 37"/>
                <a:gd name="T16" fmla="*/ 38 w 38"/>
                <a:gd name="T17" fmla="*/ 19 h 37"/>
                <a:gd name="T18" fmla="*/ 38 w 38"/>
                <a:gd name="T19" fmla="*/ 23 h 37"/>
                <a:gd name="T20" fmla="*/ 36 w 38"/>
                <a:gd name="T21" fmla="*/ 26 h 37"/>
                <a:gd name="T22" fmla="*/ 35 w 38"/>
                <a:gd name="T23" fmla="*/ 29 h 37"/>
                <a:gd name="T24" fmla="*/ 32 w 38"/>
                <a:gd name="T25" fmla="*/ 31 h 37"/>
                <a:gd name="T26" fmla="*/ 29 w 38"/>
                <a:gd name="T27" fmla="*/ 34 h 37"/>
                <a:gd name="T28" fmla="*/ 27 w 38"/>
                <a:gd name="T29" fmla="*/ 36 h 37"/>
                <a:gd name="T30" fmla="*/ 22 w 38"/>
                <a:gd name="T31" fmla="*/ 37 h 37"/>
                <a:gd name="T32" fmla="*/ 20 w 38"/>
                <a:gd name="T33" fmla="*/ 37 h 37"/>
                <a:gd name="T34" fmla="*/ 15 w 38"/>
                <a:gd name="T35" fmla="*/ 37 h 37"/>
                <a:gd name="T36" fmla="*/ 11 w 38"/>
                <a:gd name="T37" fmla="*/ 36 h 37"/>
                <a:gd name="T38" fmla="*/ 8 w 38"/>
                <a:gd name="T39" fmla="*/ 34 h 37"/>
                <a:gd name="T40" fmla="*/ 6 w 38"/>
                <a:gd name="T41" fmla="*/ 31 h 37"/>
                <a:gd name="T42" fmla="*/ 4 w 38"/>
                <a:gd name="T43" fmla="*/ 29 h 37"/>
                <a:gd name="T44" fmla="*/ 2 w 38"/>
                <a:gd name="T45" fmla="*/ 26 h 37"/>
                <a:gd name="T46" fmla="*/ 2 w 38"/>
                <a:gd name="T47" fmla="*/ 23 h 37"/>
                <a:gd name="T48" fmla="*/ 0 w 38"/>
                <a:gd name="T49" fmla="*/ 19 h 37"/>
                <a:gd name="T50" fmla="*/ 2 w 38"/>
                <a:gd name="T51" fmla="*/ 14 h 37"/>
                <a:gd name="T52" fmla="*/ 2 w 38"/>
                <a:gd name="T53" fmla="*/ 12 h 37"/>
                <a:gd name="T54" fmla="*/ 4 w 38"/>
                <a:gd name="T55" fmla="*/ 9 h 37"/>
                <a:gd name="T56" fmla="*/ 6 w 38"/>
                <a:gd name="T57" fmla="*/ 6 h 37"/>
                <a:gd name="T58" fmla="*/ 8 w 38"/>
                <a:gd name="T59" fmla="*/ 3 h 37"/>
                <a:gd name="T60" fmla="*/ 11 w 38"/>
                <a:gd name="T61" fmla="*/ 2 h 37"/>
                <a:gd name="T62" fmla="*/ 15 w 38"/>
                <a:gd name="T63" fmla="*/ 0 h 37"/>
                <a:gd name="T64" fmla="*/ 20 w 38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7"/>
                <a:gd name="T101" fmla="*/ 38 w 38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7">
                  <a:moveTo>
                    <a:pt x="20" y="0"/>
                  </a:moveTo>
                  <a:lnTo>
                    <a:pt x="22" y="0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6" y="12"/>
                  </a:lnTo>
                  <a:lnTo>
                    <a:pt x="38" y="14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6" y="26"/>
                  </a:lnTo>
                  <a:lnTo>
                    <a:pt x="35" y="29"/>
                  </a:lnTo>
                  <a:lnTo>
                    <a:pt x="32" y="31"/>
                  </a:lnTo>
                  <a:lnTo>
                    <a:pt x="29" y="34"/>
                  </a:lnTo>
                  <a:lnTo>
                    <a:pt x="27" y="36"/>
                  </a:lnTo>
                  <a:lnTo>
                    <a:pt x="22" y="37"/>
                  </a:lnTo>
                  <a:lnTo>
                    <a:pt x="20" y="37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8" y="34"/>
                  </a:lnTo>
                  <a:lnTo>
                    <a:pt x="6" y="31"/>
                  </a:lnTo>
                  <a:lnTo>
                    <a:pt x="4" y="29"/>
                  </a:lnTo>
                  <a:lnTo>
                    <a:pt x="2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0" name="Freeform 670"/>
            <p:cNvSpPr>
              <a:spLocks/>
            </p:cNvSpPr>
            <p:nvPr/>
          </p:nvSpPr>
          <p:spPr bwMode="auto">
            <a:xfrm>
              <a:off x="4516" y="2138"/>
              <a:ext cx="37" cy="37"/>
            </a:xfrm>
            <a:custGeom>
              <a:avLst/>
              <a:gdLst>
                <a:gd name="T0" fmla="*/ 18 w 37"/>
                <a:gd name="T1" fmla="*/ 0 h 37"/>
                <a:gd name="T2" fmla="*/ 22 w 37"/>
                <a:gd name="T3" fmla="*/ 0 h 37"/>
                <a:gd name="T4" fmla="*/ 26 w 37"/>
                <a:gd name="T5" fmla="*/ 2 h 37"/>
                <a:gd name="T6" fmla="*/ 29 w 37"/>
                <a:gd name="T7" fmla="*/ 3 h 37"/>
                <a:gd name="T8" fmla="*/ 32 w 37"/>
                <a:gd name="T9" fmla="*/ 6 h 37"/>
                <a:gd name="T10" fmla="*/ 33 w 37"/>
                <a:gd name="T11" fmla="*/ 9 h 37"/>
                <a:gd name="T12" fmla="*/ 36 w 37"/>
                <a:gd name="T13" fmla="*/ 11 h 37"/>
                <a:gd name="T14" fmla="*/ 36 w 37"/>
                <a:gd name="T15" fmla="*/ 14 h 37"/>
                <a:gd name="T16" fmla="*/ 37 w 37"/>
                <a:gd name="T17" fmla="*/ 19 h 37"/>
                <a:gd name="T18" fmla="*/ 36 w 37"/>
                <a:gd name="T19" fmla="*/ 23 h 37"/>
                <a:gd name="T20" fmla="*/ 36 w 37"/>
                <a:gd name="T21" fmla="*/ 26 h 37"/>
                <a:gd name="T22" fmla="*/ 33 w 37"/>
                <a:gd name="T23" fmla="*/ 30 h 37"/>
                <a:gd name="T24" fmla="*/ 32 w 37"/>
                <a:gd name="T25" fmla="*/ 33 h 37"/>
                <a:gd name="T26" fmla="*/ 29 w 37"/>
                <a:gd name="T27" fmla="*/ 34 h 37"/>
                <a:gd name="T28" fmla="*/ 26 w 37"/>
                <a:gd name="T29" fmla="*/ 36 h 37"/>
                <a:gd name="T30" fmla="*/ 22 w 37"/>
                <a:gd name="T31" fmla="*/ 37 h 37"/>
                <a:gd name="T32" fmla="*/ 18 w 37"/>
                <a:gd name="T33" fmla="*/ 37 h 37"/>
                <a:gd name="T34" fmla="*/ 15 w 37"/>
                <a:gd name="T35" fmla="*/ 37 h 37"/>
                <a:gd name="T36" fmla="*/ 11 w 37"/>
                <a:gd name="T37" fmla="*/ 36 h 37"/>
                <a:gd name="T38" fmla="*/ 8 w 37"/>
                <a:gd name="T39" fmla="*/ 34 h 37"/>
                <a:gd name="T40" fmla="*/ 5 w 37"/>
                <a:gd name="T41" fmla="*/ 33 h 37"/>
                <a:gd name="T42" fmla="*/ 2 w 37"/>
                <a:gd name="T43" fmla="*/ 30 h 37"/>
                <a:gd name="T44" fmla="*/ 1 w 37"/>
                <a:gd name="T45" fmla="*/ 26 h 37"/>
                <a:gd name="T46" fmla="*/ 0 w 37"/>
                <a:gd name="T47" fmla="*/ 23 h 37"/>
                <a:gd name="T48" fmla="*/ 0 w 37"/>
                <a:gd name="T49" fmla="*/ 19 h 37"/>
                <a:gd name="T50" fmla="*/ 0 w 37"/>
                <a:gd name="T51" fmla="*/ 14 h 37"/>
                <a:gd name="T52" fmla="*/ 1 w 37"/>
                <a:gd name="T53" fmla="*/ 11 h 37"/>
                <a:gd name="T54" fmla="*/ 2 w 37"/>
                <a:gd name="T55" fmla="*/ 9 h 37"/>
                <a:gd name="T56" fmla="*/ 5 w 37"/>
                <a:gd name="T57" fmla="*/ 6 h 37"/>
                <a:gd name="T58" fmla="*/ 8 w 37"/>
                <a:gd name="T59" fmla="*/ 3 h 37"/>
                <a:gd name="T60" fmla="*/ 11 w 37"/>
                <a:gd name="T61" fmla="*/ 2 h 37"/>
                <a:gd name="T62" fmla="*/ 15 w 37"/>
                <a:gd name="T63" fmla="*/ 0 h 37"/>
                <a:gd name="T64" fmla="*/ 18 w 37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7"/>
                <a:gd name="T101" fmla="*/ 37 w 37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7">
                  <a:moveTo>
                    <a:pt x="18" y="0"/>
                  </a:moveTo>
                  <a:lnTo>
                    <a:pt x="22" y="0"/>
                  </a:lnTo>
                  <a:lnTo>
                    <a:pt x="26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3" y="9"/>
                  </a:lnTo>
                  <a:lnTo>
                    <a:pt x="36" y="11"/>
                  </a:lnTo>
                  <a:lnTo>
                    <a:pt x="36" y="14"/>
                  </a:lnTo>
                  <a:lnTo>
                    <a:pt x="37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3" y="30"/>
                  </a:lnTo>
                  <a:lnTo>
                    <a:pt x="32" y="33"/>
                  </a:lnTo>
                  <a:lnTo>
                    <a:pt x="29" y="34"/>
                  </a:lnTo>
                  <a:lnTo>
                    <a:pt x="26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8" y="34"/>
                  </a:lnTo>
                  <a:lnTo>
                    <a:pt x="5" y="33"/>
                  </a:lnTo>
                  <a:lnTo>
                    <a:pt x="2" y="30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9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1" name="Freeform 671"/>
            <p:cNvSpPr>
              <a:spLocks/>
            </p:cNvSpPr>
            <p:nvPr/>
          </p:nvSpPr>
          <p:spPr bwMode="auto">
            <a:xfrm>
              <a:off x="4493" y="2277"/>
              <a:ext cx="37" cy="39"/>
            </a:xfrm>
            <a:custGeom>
              <a:avLst/>
              <a:gdLst>
                <a:gd name="T0" fmla="*/ 18 w 37"/>
                <a:gd name="T1" fmla="*/ 0 h 39"/>
                <a:gd name="T2" fmla="*/ 23 w 37"/>
                <a:gd name="T3" fmla="*/ 2 h 39"/>
                <a:gd name="T4" fmla="*/ 25 w 37"/>
                <a:gd name="T5" fmla="*/ 2 h 39"/>
                <a:gd name="T6" fmla="*/ 30 w 37"/>
                <a:gd name="T7" fmla="*/ 4 h 39"/>
                <a:gd name="T8" fmla="*/ 32 w 37"/>
                <a:gd name="T9" fmla="*/ 6 h 39"/>
                <a:gd name="T10" fmla="*/ 34 w 37"/>
                <a:gd name="T11" fmla="*/ 9 h 39"/>
                <a:gd name="T12" fmla="*/ 35 w 37"/>
                <a:gd name="T13" fmla="*/ 12 h 39"/>
                <a:gd name="T14" fmla="*/ 37 w 37"/>
                <a:gd name="T15" fmla="*/ 16 h 39"/>
                <a:gd name="T16" fmla="*/ 37 w 37"/>
                <a:gd name="T17" fmla="*/ 20 h 39"/>
                <a:gd name="T18" fmla="*/ 37 w 37"/>
                <a:gd name="T19" fmla="*/ 23 h 39"/>
                <a:gd name="T20" fmla="*/ 35 w 37"/>
                <a:gd name="T21" fmla="*/ 27 h 39"/>
                <a:gd name="T22" fmla="*/ 34 w 37"/>
                <a:gd name="T23" fmla="*/ 30 h 39"/>
                <a:gd name="T24" fmla="*/ 32 w 37"/>
                <a:gd name="T25" fmla="*/ 33 h 39"/>
                <a:gd name="T26" fmla="*/ 30 w 37"/>
                <a:gd name="T27" fmla="*/ 36 h 39"/>
                <a:gd name="T28" fmla="*/ 25 w 37"/>
                <a:gd name="T29" fmla="*/ 37 h 39"/>
                <a:gd name="T30" fmla="*/ 23 w 37"/>
                <a:gd name="T31" fmla="*/ 39 h 39"/>
                <a:gd name="T32" fmla="*/ 18 w 37"/>
                <a:gd name="T33" fmla="*/ 39 h 39"/>
                <a:gd name="T34" fmla="*/ 16 w 37"/>
                <a:gd name="T35" fmla="*/ 39 h 39"/>
                <a:gd name="T36" fmla="*/ 11 w 37"/>
                <a:gd name="T37" fmla="*/ 37 h 39"/>
                <a:gd name="T38" fmla="*/ 9 w 37"/>
                <a:gd name="T39" fmla="*/ 36 h 39"/>
                <a:gd name="T40" fmla="*/ 6 w 37"/>
                <a:gd name="T41" fmla="*/ 33 h 39"/>
                <a:gd name="T42" fmla="*/ 3 w 37"/>
                <a:gd name="T43" fmla="*/ 30 h 39"/>
                <a:gd name="T44" fmla="*/ 2 w 37"/>
                <a:gd name="T45" fmla="*/ 27 h 39"/>
                <a:gd name="T46" fmla="*/ 0 w 37"/>
                <a:gd name="T47" fmla="*/ 23 h 39"/>
                <a:gd name="T48" fmla="*/ 0 w 37"/>
                <a:gd name="T49" fmla="*/ 20 h 39"/>
                <a:gd name="T50" fmla="*/ 0 w 37"/>
                <a:gd name="T51" fmla="*/ 16 h 39"/>
                <a:gd name="T52" fmla="*/ 2 w 37"/>
                <a:gd name="T53" fmla="*/ 12 h 39"/>
                <a:gd name="T54" fmla="*/ 3 w 37"/>
                <a:gd name="T55" fmla="*/ 9 h 39"/>
                <a:gd name="T56" fmla="*/ 6 w 37"/>
                <a:gd name="T57" fmla="*/ 6 h 39"/>
                <a:gd name="T58" fmla="*/ 9 w 37"/>
                <a:gd name="T59" fmla="*/ 4 h 39"/>
                <a:gd name="T60" fmla="*/ 11 w 37"/>
                <a:gd name="T61" fmla="*/ 2 h 39"/>
                <a:gd name="T62" fmla="*/ 16 w 37"/>
                <a:gd name="T63" fmla="*/ 2 h 39"/>
                <a:gd name="T64" fmla="*/ 18 w 37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9"/>
                <a:gd name="T101" fmla="*/ 37 w 3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9">
                  <a:moveTo>
                    <a:pt x="18" y="0"/>
                  </a:moveTo>
                  <a:lnTo>
                    <a:pt x="23" y="2"/>
                  </a:lnTo>
                  <a:lnTo>
                    <a:pt x="25" y="2"/>
                  </a:lnTo>
                  <a:lnTo>
                    <a:pt x="30" y="4"/>
                  </a:lnTo>
                  <a:lnTo>
                    <a:pt x="32" y="6"/>
                  </a:lnTo>
                  <a:lnTo>
                    <a:pt x="34" y="9"/>
                  </a:lnTo>
                  <a:lnTo>
                    <a:pt x="35" y="12"/>
                  </a:lnTo>
                  <a:lnTo>
                    <a:pt x="37" y="16"/>
                  </a:lnTo>
                  <a:lnTo>
                    <a:pt x="37" y="20"/>
                  </a:lnTo>
                  <a:lnTo>
                    <a:pt x="37" y="23"/>
                  </a:lnTo>
                  <a:lnTo>
                    <a:pt x="35" y="27"/>
                  </a:lnTo>
                  <a:lnTo>
                    <a:pt x="34" y="30"/>
                  </a:lnTo>
                  <a:lnTo>
                    <a:pt x="32" y="33"/>
                  </a:lnTo>
                  <a:lnTo>
                    <a:pt x="30" y="36"/>
                  </a:lnTo>
                  <a:lnTo>
                    <a:pt x="25" y="37"/>
                  </a:lnTo>
                  <a:lnTo>
                    <a:pt x="23" y="39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1" y="37"/>
                  </a:lnTo>
                  <a:lnTo>
                    <a:pt x="9" y="36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6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2" name="Freeform 672"/>
            <p:cNvSpPr>
              <a:spLocks/>
            </p:cNvSpPr>
            <p:nvPr/>
          </p:nvSpPr>
          <p:spPr bwMode="auto">
            <a:xfrm>
              <a:off x="4539" y="2419"/>
              <a:ext cx="38" cy="37"/>
            </a:xfrm>
            <a:custGeom>
              <a:avLst/>
              <a:gdLst>
                <a:gd name="T0" fmla="*/ 18 w 38"/>
                <a:gd name="T1" fmla="*/ 0 h 37"/>
                <a:gd name="T2" fmla="*/ 22 w 38"/>
                <a:gd name="T3" fmla="*/ 0 h 37"/>
                <a:gd name="T4" fmla="*/ 27 w 38"/>
                <a:gd name="T5" fmla="*/ 2 h 37"/>
                <a:gd name="T6" fmla="*/ 29 w 38"/>
                <a:gd name="T7" fmla="*/ 3 h 37"/>
                <a:gd name="T8" fmla="*/ 32 w 38"/>
                <a:gd name="T9" fmla="*/ 6 h 37"/>
                <a:gd name="T10" fmla="*/ 34 w 38"/>
                <a:gd name="T11" fmla="*/ 9 h 37"/>
                <a:gd name="T12" fmla="*/ 36 w 38"/>
                <a:gd name="T13" fmla="*/ 12 h 37"/>
                <a:gd name="T14" fmla="*/ 36 w 38"/>
                <a:gd name="T15" fmla="*/ 14 h 37"/>
                <a:gd name="T16" fmla="*/ 38 w 38"/>
                <a:gd name="T17" fmla="*/ 19 h 37"/>
                <a:gd name="T18" fmla="*/ 36 w 38"/>
                <a:gd name="T19" fmla="*/ 23 h 37"/>
                <a:gd name="T20" fmla="*/ 36 w 38"/>
                <a:gd name="T21" fmla="*/ 26 h 37"/>
                <a:gd name="T22" fmla="*/ 34 w 38"/>
                <a:gd name="T23" fmla="*/ 29 h 37"/>
                <a:gd name="T24" fmla="*/ 32 w 38"/>
                <a:gd name="T25" fmla="*/ 31 h 37"/>
                <a:gd name="T26" fmla="*/ 29 w 38"/>
                <a:gd name="T27" fmla="*/ 34 h 37"/>
                <a:gd name="T28" fmla="*/ 27 w 38"/>
                <a:gd name="T29" fmla="*/ 36 h 37"/>
                <a:gd name="T30" fmla="*/ 22 w 38"/>
                <a:gd name="T31" fmla="*/ 37 h 37"/>
                <a:gd name="T32" fmla="*/ 18 w 38"/>
                <a:gd name="T33" fmla="*/ 37 h 37"/>
                <a:gd name="T34" fmla="*/ 16 w 38"/>
                <a:gd name="T35" fmla="*/ 37 h 37"/>
                <a:gd name="T36" fmla="*/ 11 w 38"/>
                <a:gd name="T37" fmla="*/ 36 h 37"/>
                <a:gd name="T38" fmla="*/ 9 w 38"/>
                <a:gd name="T39" fmla="*/ 34 h 37"/>
                <a:gd name="T40" fmla="*/ 6 w 38"/>
                <a:gd name="T41" fmla="*/ 31 h 37"/>
                <a:gd name="T42" fmla="*/ 3 w 38"/>
                <a:gd name="T43" fmla="*/ 29 h 37"/>
                <a:gd name="T44" fmla="*/ 2 w 38"/>
                <a:gd name="T45" fmla="*/ 26 h 37"/>
                <a:gd name="T46" fmla="*/ 0 w 38"/>
                <a:gd name="T47" fmla="*/ 23 h 37"/>
                <a:gd name="T48" fmla="*/ 0 w 38"/>
                <a:gd name="T49" fmla="*/ 19 h 37"/>
                <a:gd name="T50" fmla="*/ 0 w 38"/>
                <a:gd name="T51" fmla="*/ 14 h 37"/>
                <a:gd name="T52" fmla="*/ 2 w 38"/>
                <a:gd name="T53" fmla="*/ 12 h 37"/>
                <a:gd name="T54" fmla="*/ 3 w 38"/>
                <a:gd name="T55" fmla="*/ 9 h 37"/>
                <a:gd name="T56" fmla="*/ 6 w 38"/>
                <a:gd name="T57" fmla="*/ 6 h 37"/>
                <a:gd name="T58" fmla="*/ 9 w 38"/>
                <a:gd name="T59" fmla="*/ 3 h 37"/>
                <a:gd name="T60" fmla="*/ 11 w 38"/>
                <a:gd name="T61" fmla="*/ 2 h 37"/>
                <a:gd name="T62" fmla="*/ 16 w 38"/>
                <a:gd name="T63" fmla="*/ 0 h 37"/>
                <a:gd name="T64" fmla="*/ 18 w 38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7"/>
                <a:gd name="T101" fmla="*/ 38 w 38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7">
                  <a:moveTo>
                    <a:pt x="18" y="0"/>
                  </a:moveTo>
                  <a:lnTo>
                    <a:pt x="22" y="0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4" y="9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8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29" y="34"/>
                  </a:lnTo>
                  <a:lnTo>
                    <a:pt x="27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1" y="36"/>
                  </a:lnTo>
                  <a:lnTo>
                    <a:pt x="9" y="34"/>
                  </a:lnTo>
                  <a:lnTo>
                    <a:pt x="6" y="31"/>
                  </a:lnTo>
                  <a:lnTo>
                    <a:pt x="3" y="29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3" name="Freeform 673"/>
            <p:cNvSpPr>
              <a:spLocks/>
            </p:cNvSpPr>
            <p:nvPr/>
          </p:nvSpPr>
          <p:spPr bwMode="auto">
            <a:xfrm>
              <a:off x="4645" y="2206"/>
              <a:ext cx="37" cy="39"/>
            </a:xfrm>
            <a:custGeom>
              <a:avLst/>
              <a:gdLst>
                <a:gd name="T0" fmla="*/ 18 w 37"/>
                <a:gd name="T1" fmla="*/ 0 h 39"/>
                <a:gd name="T2" fmla="*/ 22 w 37"/>
                <a:gd name="T3" fmla="*/ 0 h 39"/>
                <a:gd name="T4" fmla="*/ 26 w 37"/>
                <a:gd name="T5" fmla="*/ 2 h 39"/>
                <a:gd name="T6" fmla="*/ 29 w 37"/>
                <a:gd name="T7" fmla="*/ 3 h 39"/>
                <a:gd name="T8" fmla="*/ 32 w 37"/>
                <a:gd name="T9" fmla="*/ 6 h 39"/>
                <a:gd name="T10" fmla="*/ 33 w 37"/>
                <a:gd name="T11" fmla="*/ 9 h 39"/>
                <a:gd name="T12" fmla="*/ 36 w 37"/>
                <a:gd name="T13" fmla="*/ 12 h 39"/>
                <a:gd name="T14" fmla="*/ 36 w 37"/>
                <a:gd name="T15" fmla="*/ 16 h 39"/>
                <a:gd name="T16" fmla="*/ 37 w 37"/>
                <a:gd name="T17" fmla="*/ 19 h 39"/>
                <a:gd name="T18" fmla="*/ 36 w 37"/>
                <a:gd name="T19" fmla="*/ 23 h 39"/>
                <a:gd name="T20" fmla="*/ 36 w 37"/>
                <a:gd name="T21" fmla="*/ 27 h 39"/>
                <a:gd name="T22" fmla="*/ 33 w 37"/>
                <a:gd name="T23" fmla="*/ 30 h 39"/>
                <a:gd name="T24" fmla="*/ 32 w 37"/>
                <a:gd name="T25" fmla="*/ 33 h 39"/>
                <a:gd name="T26" fmla="*/ 29 w 37"/>
                <a:gd name="T27" fmla="*/ 34 h 39"/>
                <a:gd name="T28" fmla="*/ 26 w 37"/>
                <a:gd name="T29" fmla="*/ 37 h 39"/>
                <a:gd name="T30" fmla="*/ 22 w 37"/>
                <a:gd name="T31" fmla="*/ 37 h 39"/>
                <a:gd name="T32" fmla="*/ 18 w 37"/>
                <a:gd name="T33" fmla="*/ 39 h 39"/>
                <a:gd name="T34" fmla="*/ 15 w 37"/>
                <a:gd name="T35" fmla="*/ 37 h 39"/>
                <a:gd name="T36" fmla="*/ 11 w 37"/>
                <a:gd name="T37" fmla="*/ 37 h 39"/>
                <a:gd name="T38" fmla="*/ 8 w 37"/>
                <a:gd name="T39" fmla="*/ 34 h 39"/>
                <a:gd name="T40" fmla="*/ 6 w 37"/>
                <a:gd name="T41" fmla="*/ 33 h 39"/>
                <a:gd name="T42" fmla="*/ 3 w 37"/>
                <a:gd name="T43" fmla="*/ 30 h 39"/>
                <a:gd name="T44" fmla="*/ 1 w 37"/>
                <a:gd name="T45" fmla="*/ 27 h 39"/>
                <a:gd name="T46" fmla="*/ 0 w 37"/>
                <a:gd name="T47" fmla="*/ 23 h 39"/>
                <a:gd name="T48" fmla="*/ 0 w 37"/>
                <a:gd name="T49" fmla="*/ 19 h 39"/>
                <a:gd name="T50" fmla="*/ 0 w 37"/>
                <a:gd name="T51" fmla="*/ 16 h 39"/>
                <a:gd name="T52" fmla="*/ 1 w 37"/>
                <a:gd name="T53" fmla="*/ 12 h 39"/>
                <a:gd name="T54" fmla="*/ 3 w 37"/>
                <a:gd name="T55" fmla="*/ 9 h 39"/>
                <a:gd name="T56" fmla="*/ 6 w 37"/>
                <a:gd name="T57" fmla="*/ 6 h 39"/>
                <a:gd name="T58" fmla="*/ 8 w 37"/>
                <a:gd name="T59" fmla="*/ 3 h 39"/>
                <a:gd name="T60" fmla="*/ 11 w 37"/>
                <a:gd name="T61" fmla="*/ 2 h 39"/>
                <a:gd name="T62" fmla="*/ 15 w 37"/>
                <a:gd name="T63" fmla="*/ 0 h 39"/>
                <a:gd name="T64" fmla="*/ 18 w 37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9"/>
                <a:gd name="T101" fmla="*/ 37 w 3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9">
                  <a:moveTo>
                    <a:pt x="18" y="0"/>
                  </a:moveTo>
                  <a:lnTo>
                    <a:pt x="22" y="0"/>
                  </a:lnTo>
                  <a:lnTo>
                    <a:pt x="26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3" y="9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7" y="19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3" y="30"/>
                  </a:lnTo>
                  <a:lnTo>
                    <a:pt x="32" y="33"/>
                  </a:lnTo>
                  <a:lnTo>
                    <a:pt x="29" y="34"/>
                  </a:lnTo>
                  <a:lnTo>
                    <a:pt x="26" y="37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8" y="34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4" name="Freeform 674"/>
            <p:cNvSpPr>
              <a:spLocks/>
            </p:cNvSpPr>
            <p:nvPr/>
          </p:nvSpPr>
          <p:spPr bwMode="auto">
            <a:xfrm>
              <a:off x="4713" y="2205"/>
              <a:ext cx="36" cy="38"/>
            </a:xfrm>
            <a:custGeom>
              <a:avLst/>
              <a:gdLst>
                <a:gd name="T0" fmla="*/ 18 w 36"/>
                <a:gd name="T1" fmla="*/ 0 h 38"/>
                <a:gd name="T2" fmla="*/ 22 w 36"/>
                <a:gd name="T3" fmla="*/ 1 h 38"/>
                <a:gd name="T4" fmla="*/ 25 w 36"/>
                <a:gd name="T5" fmla="*/ 1 h 38"/>
                <a:gd name="T6" fmla="*/ 28 w 36"/>
                <a:gd name="T7" fmla="*/ 4 h 38"/>
                <a:gd name="T8" fmla="*/ 31 w 36"/>
                <a:gd name="T9" fmla="*/ 6 h 38"/>
                <a:gd name="T10" fmla="*/ 33 w 36"/>
                <a:gd name="T11" fmla="*/ 8 h 38"/>
                <a:gd name="T12" fmla="*/ 35 w 36"/>
                <a:gd name="T13" fmla="*/ 13 h 38"/>
                <a:gd name="T14" fmla="*/ 36 w 36"/>
                <a:gd name="T15" fmla="*/ 15 h 38"/>
                <a:gd name="T16" fmla="*/ 36 w 36"/>
                <a:gd name="T17" fmla="*/ 20 h 38"/>
                <a:gd name="T18" fmla="*/ 36 w 36"/>
                <a:gd name="T19" fmla="*/ 23 h 38"/>
                <a:gd name="T20" fmla="*/ 35 w 36"/>
                <a:gd name="T21" fmla="*/ 27 h 38"/>
                <a:gd name="T22" fmla="*/ 33 w 36"/>
                <a:gd name="T23" fmla="*/ 30 h 38"/>
                <a:gd name="T24" fmla="*/ 31 w 36"/>
                <a:gd name="T25" fmla="*/ 32 h 38"/>
                <a:gd name="T26" fmla="*/ 28 w 36"/>
                <a:gd name="T27" fmla="*/ 35 h 38"/>
                <a:gd name="T28" fmla="*/ 25 w 36"/>
                <a:gd name="T29" fmla="*/ 37 h 38"/>
                <a:gd name="T30" fmla="*/ 22 w 36"/>
                <a:gd name="T31" fmla="*/ 38 h 38"/>
                <a:gd name="T32" fmla="*/ 18 w 36"/>
                <a:gd name="T33" fmla="*/ 38 h 38"/>
                <a:gd name="T34" fmla="*/ 14 w 36"/>
                <a:gd name="T35" fmla="*/ 38 h 38"/>
                <a:gd name="T36" fmla="*/ 11 w 36"/>
                <a:gd name="T37" fmla="*/ 37 h 38"/>
                <a:gd name="T38" fmla="*/ 8 w 36"/>
                <a:gd name="T39" fmla="*/ 35 h 38"/>
                <a:gd name="T40" fmla="*/ 6 w 36"/>
                <a:gd name="T41" fmla="*/ 32 h 38"/>
                <a:gd name="T42" fmla="*/ 3 w 36"/>
                <a:gd name="T43" fmla="*/ 30 h 38"/>
                <a:gd name="T44" fmla="*/ 1 w 36"/>
                <a:gd name="T45" fmla="*/ 27 h 38"/>
                <a:gd name="T46" fmla="*/ 0 w 36"/>
                <a:gd name="T47" fmla="*/ 23 h 38"/>
                <a:gd name="T48" fmla="*/ 0 w 36"/>
                <a:gd name="T49" fmla="*/ 20 h 38"/>
                <a:gd name="T50" fmla="*/ 0 w 36"/>
                <a:gd name="T51" fmla="*/ 15 h 38"/>
                <a:gd name="T52" fmla="*/ 1 w 36"/>
                <a:gd name="T53" fmla="*/ 13 h 38"/>
                <a:gd name="T54" fmla="*/ 3 w 36"/>
                <a:gd name="T55" fmla="*/ 8 h 38"/>
                <a:gd name="T56" fmla="*/ 6 w 36"/>
                <a:gd name="T57" fmla="*/ 6 h 38"/>
                <a:gd name="T58" fmla="*/ 8 w 36"/>
                <a:gd name="T59" fmla="*/ 4 h 38"/>
                <a:gd name="T60" fmla="*/ 11 w 36"/>
                <a:gd name="T61" fmla="*/ 1 h 38"/>
                <a:gd name="T62" fmla="*/ 14 w 36"/>
                <a:gd name="T63" fmla="*/ 1 h 38"/>
                <a:gd name="T64" fmla="*/ 18 w 36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8"/>
                <a:gd name="T101" fmla="*/ 36 w 36"/>
                <a:gd name="T102" fmla="*/ 38 h 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8">
                  <a:moveTo>
                    <a:pt x="18" y="0"/>
                  </a:moveTo>
                  <a:lnTo>
                    <a:pt x="22" y="1"/>
                  </a:lnTo>
                  <a:lnTo>
                    <a:pt x="25" y="1"/>
                  </a:lnTo>
                  <a:lnTo>
                    <a:pt x="28" y="4"/>
                  </a:lnTo>
                  <a:lnTo>
                    <a:pt x="31" y="6"/>
                  </a:lnTo>
                  <a:lnTo>
                    <a:pt x="33" y="8"/>
                  </a:lnTo>
                  <a:lnTo>
                    <a:pt x="35" y="13"/>
                  </a:lnTo>
                  <a:lnTo>
                    <a:pt x="36" y="15"/>
                  </a:lnTo>
                  <a:lnTo>
                    <a:pt x="36" y="20"/>
                  </a:lnTo>
                  <a:lnTo>
                    <a:pt x="36" y="23"/>
                  </a:lnTo>
                  <a:lnTo>
                    <a:pt x="35" y="27"/>
                  </a:lnTo>
                  <a:lnTo>
                    <a:pt x="33" y="30"/>
                  </a:lnTo>
                  <a:lnTo>
                    <a:pt x="31" y="32"/>
                  </a:lnTo>
                  <a:lnTo>
                    <a:pt x="28" y="35"/>
                  </a:lnTo>
                  <a:lnTo>
                    <a:pt x="25" y="37"/>
                  </a:lnTo>
                  <a:lnTo>
                    <a:pt x="22" y="38"/>
                  </a:lnTo>
                  <a:lnTo>
                    <a:pt x="18" y="38"/>
                  </a:lnTo>
                  <a:lnTo>
                    <a:pt x="14" y="38"/>
                  </a:lnTo>
                  <a:lnTo>
                    <a:pt x="11" y="37"/>
                  </a:lnTo>
                  <a:lnTo>
                    <a:pt x="8" y="35"/>
                  </a:lnTo>
                  <a:lnTo>
                    <a:pt x="6" y="32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5"/>
                  </a:lnTo>
                  <a:lnTo>
                    <a:pt x="1" y="13"/>
                  </a:lnTo>
                  <a:lnTo>
                    <a:pt x="3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11" y="1"/>
                  </a:lnTo>
                  <a:lnTo>
                    <a:pt x="14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5" name="Freeform 675"/>
            <p:cNvSpPr>
              <a:spLocks/>
            </p:cNvSpPr>
            <p:nvPr/>
          </p:nvSpPr>
          <p:spPr bwMode="auto">
            <a:xfrm>
              <a:off x="4609" y="2138"/>
              <a:ext cx="36" cy="37"/>
            </a:xfrm>
            <a:custGeom>
              <a:avLst/>
              <a:gdLst>
                <a:gd name="T0" fmla="*/ 18 w 36"/>
                <a:gd name="T1" fmla="*/ 0 h 37"/>
                <a:gd name="T2" fmla="*/ 22 w 36"/>
                <a:gd name="T3" fmla="*/ 0 h 37"/>
                <a:gd name="T4" fmla="*/ 25 w 36"/>
                <a:gd name="T5" fmla="*/ 2 h 37"/>
                <a:gd name="T6" fmla="*/ 28 w 36"/>
                <a:gd name="T7" fmla="*/ 3 h 37"/>
                <a:gd name="T8" fmla="*/ 30 w 36"/>
                <a:gd name="T9" fmla="*/ 6 h 37"/>
                <a:gd name="T10" fmla="*/ 33 w 36"/>
                <a:gd name="T11" fmla="*/ 9 h 37"/>
                <a:gd name="T12" fmla="*/ 35 w 36"/>
                <a:gd name="T13" fmla="*/ 11 h 37"/>
                <a:gd name="T14" fmla="*/ 36 w 36"/>
                <a:gd name="T15" fmla="*/ 14 h 37"/>
                <a:gd name="T16" fmla="*/ 36 w 36"/>
                <a:gd name="T17" fmla="*/ 19 h 37"/>
                <a:gd name="T18" fmla="*/ 36 w 36"/>
                <a:gd name="T19" fmla="*/ 23 h 37"/>
                <a:gd name="T20" fmla="*/ 35 w 36"/>
                <a:gd name="T21" fmla="*/ 26 h 37"/>
                <a:gd name="T22" fmla="*/ 33 w 36"/>
                <a:gd name="T23" fmla="*/ 30 h 37"/>
                <a:gd name="T24" fmla="*/ 30 w 36"/>
                <a:gd name="T25" fmla="*/ 33 h 37"/>
                <a:gd name="T26" fmla="*/ 28 w 36"/>
                <a:gd name="T27" fmla="*/ 34 h 37"/>
                <a:gd name="T28" fmla="*/ 25 w 36"/>
                <a:gd name="T29" fmla="*/ 36 h 37"/>
                <a:gd name="T30" fmla="*/ 22 w 36"/>
                <a:gd name="T31" fmla="*/ 37 h 37"/>
                <a:gd name="T32" fmla="*/ 18 w 36"/>
                <a:gd name="T33" fmla="*/ 37 h 37"/>
                <a:gd name="T34" fmla="*/ 14 w 36"/>
                <a:gd name="T35" fmla="*/ 37 h 37"/>
                <a:gd name="T36" fmla="*/ 11 w 36"/>
                <a:gd name="T37" fmla="*/ 36 h 37"/>
                <a:gd name="T38" fmla="*/ 7 w 36"/>
                <a:gd name="T39" fmla="*/ 34 h 37"/>
                <a:gd name="T40" fmla="*/ 4 w 36"/>
                <a:gd name="T41" fmla="*/ 33 h 37"/>
                <a:gd name="T42" fmla="*/ 3 w 36"/>
                <a:gd name="T43" fmla="*/ 30 h 37"/>
                <a:gd name="T44" fmla="*/ 1 w 36"/>
                <a:gd name="T45" fmla="*/ 26 h 37"/>
                <a:gd name="T46" fmla="*/ 0 w 36"/>
                <a:gd name="T47" fmla="*/ 23 h 37"/>
                <a:gd name="T48" fmla="*/ 0 w 36"/>
                <a:gd name="T49" fmla="*/ 19 h 37"/>
                <a:gd name="T50" fmla="*/ 0 w 36"/>
                <a:gd name="T51" fmla="*/ 14 h 37"/>
                <a:gd name="T52" fmla="*/ 1 w 36"/>
                <a:gd name="T53" fmla="*/ 11 h 37"/>
                <a:gd name="T54" fmla="*/ 3 w 36"/>
                <a:gd name="T55" fmla="*/ 9 h 37"/>
                <a:gd name="T56" fmla="*/ 4 w 36"/>
                <a:gd name="T57" fmla="*/ 6 h 37"/>
                <a:gd name="T58" fmla="*/ 7 w 36"/>
                <a:gd name="T59" fmla="*/ 3 h 37"/>
                <a:gd name="T60" fmla="*/ 11 w 36"/>
                <a:gd name="T61" fmla="*/ 2 h 37"/>
                <a:gd name="T62" fmla="*/ 14 w 36"/>
                <a:gd name="T63" fmla="*/ 0 h 37"/>
                <a:gd name="T64" fmla="*/ 18 w 36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7"/>
                <a:gd name="T101" fmla="*/ 36 w 36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7">
                  <a:moveTo>
                    <a:pt x="18" y="0"/>
                  </a:moveTo>
                  <a:lnTo>
                    <a:pt x="22" y="0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5" y="11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23"/>
                  </a:lnTo>
                  <a:lnTo>
                    <a:pt x="35" y="26"/>
                  </a:lnTo>
                  <a:lnTo>
                    <a:pt x="33" y="30"/>
                  </a:lnTo>
                  <a:lnTo>
                    <a:pt x="30" y="33"/>
                  </a:lnTo>
                  <a:lnTo>
                    <a:pt x="28" y="34"/>
                  </a:lnTo>
                  <a:lnTo>
                    <a:pt x="25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1" y="36"/>
                  </a:lnTo>
                  <a:lnTo>
                    <a:pt x="7" y="34"/>
                  </a:lnTo>
                  <a:lnTo>
                    <a:pt x="4" y="33"/>
                  </a:lnTo>
                  <a:lnTo>
                    <a:pt x="3" y="30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3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6" name="Freeform 676"/>
            <p:cNvSpPr>
              <a:spLocks/>
            </p:cNvSpPr>
            <p:nvPr/>
          </p:nvSpPr>
          <p:spPr bwMode="auto">
            <a:xfrm>
              <a:off x="4585" y="2277"/>
              <a:ext cx="38" cy="39"/>
            </a:xfrm>
            <a:custGeom>
              <a:avLst/>
              <a:gdLst>
                <a:gd name="T0" fmla="*/ 20 w 38"/>
                <a:gd name="T1" fmla="*/ 0 h 39"/>
                <a:gd name="T2" fmla="*/ 22 w 38"/>
                <a:gd name="T3" fmla="*/ 2 h 39"/>
                <a:gd name="T4" fmla="*/ 27 w 38"/>
                <a:gd name="T5" fmla="*/ 2 h 39"/>
                <a:gd name="T6" fmla="*/ 29 w 38"/>
                <a:gd name="T7" fmla="*/ 4 h 39"/>
                <a:gd name="T8" fmla="*/ 32 w 38"/>
                <a:gd name="T9" fmla="*/ 6 h 39"/>
                <a:gd name="T10" fmla="*/ 35 w 38"/>
                <a:gd name="T11" fmla="*/ 9 h 39"/>
                <a:gd name="T12" fmla="*/ 36 w 38"/>
                <a:gd name="T13" fmla="*/ 12 h 39"/>
                <a:gd name="T14" fmla="*/ 38 w 38"/>
                <a:gd name="T15" fmla="*/ 16 h 39"/>
                <a:gd name="T16" fmla="*/ 38 w 38"/>
                <a:gd name="T17" fmla="*/ 20 h 39"/>
                <a:gd name="T18" fmla="*/ 38 w 38"/>
                <a:gd name="T19" fmla="*/ 23 h 39"/>
                <a:gd name="T20" fmla="*/ 36 w 38"/>
                <a:gd name="T21" fmla="*/ 27 h 39"/>
                <a:gd name="T22" fmla="*/ 35 w 38"/>
                <a:gd name="T23" fmla="*/ 30 h 39"/>
                <a:gd name="T24" fmla="*/ 32 w 38"/>
                <a:gd name="T25" fmla="*/ 33 h 39"/>
                <a:gd name="T26" fmla="*/ 29 w 38"/>
                <a:gd name="T27" fmla="*/ 36 h 39"/>
                <a:gd name="T28" fmla="*/ 27 w 38"/>
                <a:gd name="T29" fmla="*/ 37 h 39"/>
                <a:gd name="T30" fmla="*/ 22 w 38"/>
                <a:gd name="T31" fmla="*/ 39 h 39"/>
                <a:gd name="T32" fmla="*/ 20 w 38"/>
                <a:gd name="T33" fmla="*/ 39 h 39"/>
                <a:gd name="T34" fmla="*/ 15 w 38"/>
                <a:gd name="T35" fmla="*/ 39 h 39"/>
                <a:gd name="T36" fmla="*/ 11 w 38"/>
                <a:gd name="T37" fmla="*/ 37 h 39"/>
                <a:gd name="T38" fmla="*/ 8 w 38"/>
                <a:gd name="T39" fmla="*/ 36 h 39"/>
                <a:gd name="T40" fmla="*/ 6 w 38"/>
                <a:gd name="T41" fmla="*/ 33 h 39"/>
                <a:gd name="T42" fmla="*/ 4 w 38"/>
                <a:gd name="T43" fmla="*/ 30 h 39"/>
                <a:gd name="T44" fmla="*/ 2 w 38"/>
                <a:gd name="T45" fmla="*/ 27 h 39"/>
                <a:gd name="T46" fmla="*/ 2 w 38"/>
                <a:gd name="T47" fmla="*/ 23 h 39"/>
                <a:gd name="T48" fmla="*/ 0 w 38"/>
                <a:gd name="T49" fmla="*/ 20 h 39"/>
                <a:gd name="T50" fmla="*/ 2 w 38"/>
                <a:gd name="T51" fmla="*/ 16 h 39"/>
                <a:gd name="T52" fmla="*/ 2 w 38"/>
                <a:gd name="T53" fmla="*/ 12 h 39"/>
                <a:gd name="T54" fmla="*/ 4 w 38"/>
                <a:gd name="T55" fmla="*/ 9 h 39"/>
                <a:gd name="T56" fmla="*/ 6 w 38"/>
                <a:gd name="T57" fmla="*/ 6 h 39"/>
                <a:gd name="T58" fmla="*/ 8 w 38"/>
                <a:gd name="T59" fmla="*/ 4 h 39"/>
                <a:gd name="T60" fmla="*/ 11 w 38"/>
                <a:gd name="T61" fmla="*/ 2 h 39"/>
                <a:gd name="T62" fmla="*/ 15 w 38"/>
                <a:gd name="T63" fmla="*/ 2 h 39"/>
                <a:gd name="T64" fmla="*/ 20 w 38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9"/>
                <a:gd name="T101" fmla="*/ 38 w 38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9">
                  <a:moveTo>
                    <a:pt x="20" y="0"/>
                  </a:moveTo>
                  <a:lnTo>
                    <a:pt x="22" y="2"/>
                  </a:lnTo>
                  <a:lnTo>
                    <a:pt x="27" y="2"/>
                  </a:lnTo>
                  <a:lnTo>
                    <a:pt x="29" y="4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38" y="20"/>
                  </a:lnTo>
                  <a:lnTo>
                    <a:pt x="38" y="23"/>
                  </a:lnTo>
                  <a:lnTo>
                    <a:pt x="36" y="27"/>
                  </a:lnTo>
                  <a:lnTo>
                    <a:pt x="35" y="30"/>
                  </a:lnTo>
                  <a:lnTo>
                    <a:pt x="32" y="33"/>
                  </a:lnTo>
                  <a:lnTo>
                    <a:pt x="29" y="36"/>
                  </a:lnTo>
                  <a:lnTo>
                    <a:pt x="27" y="37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5" y="39"/>
                  </a:lnTo>
                  <a:lnTo>
                    <a:pt x="11" y="37"/>
                  </a:lnTo>
                  <a:lnTo>
                    <a:pt x="8" y="36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2" y="27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2" y="16"/>
                  </a:lnTo>
                  <a:lnTo>
                    <a:pt x="2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7" name="Freeform 677"/>
            <p:cNvSpPr>
              <a:spLocks/>
            </p:cNvSpPr>
            <p:nvPr/>
          </p:nvSpPr>
          <p:spPr bwMode="auto">
            <a:xfrm>
              <a:off x="4657" y="2347"/>
              <a:ext cx="38" cy="38"/>
            </a:xfrm>
            <a:custGeom>
              <a:avLst/>
              <a:gdLst>
                <a:gd name="T0" fmla="*/ 20 w 38"/>
                <a:gd name="T1" fmla="*/ 0 h 38"/>
                <a:gd name="T2" fmla="*/ 23 w 38"/>
                <a:gd name="T3" fmla="*/ 1 h 38"/>
                <a:gd name="T4" fmla="*/ 27 w 38"/>
                <a:gd name="T5" fmla="*/ 1 h 38"/>
                <a:gd name="T6" fmla="*/ 30 w 38"/>
                <a:gd name="T7" fmla="*/ 4 h 38"/>
                <a:gd name="T8" fmla="*/ 32 w 38"/>
                <a:gd name="T9" fmla="*/ 5 h 38"/>
                <a:gd name="T10" fmla="*/ 35 w 38"/>
                <a:gd name="T11" fmla="*/ 8 h 38"/>
                <a:gd name="T12" fmla="*/ 37 w 38"/>
                <a:gd name="T13" fmla="*/ 13 h 38"/>
                <a:gd name="T14" fmla="*/ 38 w 38"/>
                <a:gd name="T15" fmla="*/ 15 h 38"/>
                <a:gd name="T16" fmla="*/ 38 w 38"/>
                <a:gd name="T17" fmla="*/ 20 h 38"/>
                <a:gd name="T18" fmla="*/ 38 w 38"/>
                <a:gd name="T19" fmla="*/ 23 h 38"/>
                <a:gd name="T20" fmla="*/ 37 w 38"/>
                <a:gd name="T21" fmla="*/ 27 h 38"/>
                <a:gd name="T22" fmla="*/ 35 w 38"/>
                <a:gd name="T23" fmla="*/ 30 h 38"/>
                <a:gd name="T24" fmla="*/ 32 w 38"/>
                <a:gd name="T25" fmla="*/ 32 h 38"/>
                <a:gd name="T26" fmla="*/ 30 w 38"/>
                <a:gd name="T27" fmla="*/ 35 h 38"/>
                <a:gd name="T28" fmla="*/ 27 w 38"/>
                <a:gd name="T29" fmla="*/ 37 h 38"/>
                <a:gd name="T30" fmla="*/ 23 w 38"/>
                <a:gd name="T31" fmla="*/ 38 h 38"/>
                <a:gd name="T32" fmla="*/ 20 w 38"/>
                <a:gd name="T33" fmla="*/ 38 h 38"/>
                <a:gd name="T34" fmla="*/ 16 w 38"/>
                <a:gd name="T35" fmla="*/ 38 h 38"/>
                <a:gd name="T36" fmla="*/ 12 w 38"/>
                <a:gd name="T37" fmla="*/ 37 h 38"/>
                <a:gd name="T38" fmla="*/ 9 w 38"/>
                <a:gd name="T39" fmla="*/ 35 h 38"/>
                <a:gd name="T40" fmla="*/ 6 w 38"/>
                <a:gd name="T41" fmla="*/ 32 h 38"/>
                <a:gd name="T42" fmla="*/ 5 w 38"/>
                <a:gd name="T43" fmla="*/ 30 h 38"/>
                <a:gd name="T44" fmla="*/ 2 w 38"/>
                <a:gd name="T45" fmla="*/ 27 h 38"/>
                <a:gd name="T46" fmla="*/ 2 w 38"/>
                <a:gd name="T47" fmla="*/ 23 h 38"/>
                <a:gd name="T48" fmla="*/ 0 w 38"/>
                <a:gd name="T49" fmla="*/ 20 h 38"/>
                <a:gd name="T50" fmla="*/ 2 w 38"/>
                <a:gd name="T51" fmla="*/ 15 h 38"/>
                <a:gd name="T52" fmla="*/ 2 w 38"/>
                <a:gd name="T53" fmla="*/ 13 h 38"/>
                <a:gd name="T54" fmla="*/ 5 w 38"/>
                <a:gd name="T55" fmla="*/ 8 h 38"/>
                <a:gd name="T56" fmla="*/ 6 w 38"/>
                <a:gd name="T57" fmla="*/ 5 h 38"/>
                <a:gd name="T58" fmla="*/ 9 w 38"/>
                <a:gd name="T59" fmla="*/ 4 h 38"/>
                <a:gd name="T60" fmla="*/ 12 w 38"/>
                <a:gd name="T61" fmla="*/ 1 h 38"/>
                <a:gd name="T62" fmla="*/ 16 w 38"/>
                <a:gd name="T63" fmla="*/ 1 h 38"/>
                <a:gd name="T64" fmla="*/ 20 w 38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8"/>
                <a:gd name="T101" fmla="*/ 38 w 38"/>
                <a:gd name="T102" fmla="*/ 38 h 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8">
                  <a:moveTo>
                    <a:pt x="20" y="0"/>
                  </a:moveTo>
                  <a:lnTo>
                    <a:pt x="23" y="1"/>
                  </a:lnTo>
                  <a:lnTo>
                    <a:pt x="27" y="1"/>
                  </a:lnTo>
                  <a:lnTo>
                    <a:pt x="30" y="4"/>
                  </a:lnTo>
                  <a:lnTo>
                    <a:pt x="32" y="5"/>
                  </a:lnTo>
                  <a:lnTo>
                    <a:pt x="35" y="8"/>
                  </a:lnTo>
                  <a:lnTo>
                    <a:pt x="37" y="13"/>
                  </a:lnTo>
                  <a:lnTo>
                    <a:pt x="38" y="15"/>
                  </a:lnTo>
                  <a:lnTo>
                    <a:pt x="38" y="20"/>
                  </a:lnTo>
                  <a:lnTo>
                    <a:pt x="38" y="23"/>
                  </a:lnTo>
                  <a:lnTo>
                    <a:pt x="37" y="27"/>
                  </a:lnTo>
                  <a:lnTo>
                    <a:pt x="35" y="30"/>
                  </a:lnTo>
                  <a:lnTo>
                    <a:pt x="32" y="32"/>
                  </a:lnTo>
                  <a:lnTo>
                    <a:pt x="30" y="35"/>
                  </a:lnTo>
                  <a:lnTo>
                    <a:pt x="27" y="37"/>
                  </a:lnTo>
                  <a:lnTo>
                    <a:pt x="23" y="38"/>
                  </a:lnTo>
                  <a:lnTo>
                    <a:pt x="20" y="38"/>
                  </a:lnTo>
                  <a:lnTo>
                    <a:pt x="16" y="38"/>
                  </a:lnTo>
                  <a:lnTo>
                    <a:pt x="12" y="37"/>
                  </a:lnTo>
                  <a:lnTo>
                    <a:pt x="9" y="35"/>
                  </a:lnTo>
                  <a:lnTo>
                    <a:pt x="6" y="32"/>
                  </a:lnTo>
                  <a:lnTo>
                    <a:pt x="5" y="30"/>
                  </a:lnTo>
                  <a:lnTo>
                    <a:pt x="2" y="27"/>
                  </a:lnTo>
                  <a:lnTo>
                    <a:pt x="2" y="23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5" y="8"/>
                  </a:lnTo>
                  <a:lnTo>
                    <a:pt x="6" y="5"/>
                  </a:lnTo>
                  <a:lnTo>
                    <a:pt x="9" y="4"/>
                  </a:lnTo>
                  <a:lnTo>
                    <a:pt x="12" y="1"/>
                  </a:lnTo>
                  <a:lnTo>
                    <a:pt x="16" y="1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8" name="Freeform 678"/>
            <p:cNvSpPr>
              <a:spLocks/>
            </p:cNvSpPr>
            <p:nvPr/>
          </p:nvSpPr>
          <p:spPr bwMode="auto">
            <a:xfrm>
              <a:off x="4496" y="2067"/>
              <a:ext cx="38" cy="37"/>
            </a:xfrm>
            <a:custGeom>
              <a:avLst/>
              <a:gdLst>
                <a:gd name="T0" fmla="*/ 18 w 38"/>
                <a:gd name="T1" fmla="*/ 0 h 37"/>
                <a:gd name="T2" fmla="*/ 22 w 38"/>
                <a:gd name="T3" fmla="*/ 0 h 37"/>
                <a:gd name="T4" fmla="*/ 27 w 38"/>
                <a:gd name="T5" fmla="*/ 2 h 37"/>
                <a:gd name="T6" fmla="*/ 29 w 38"/>
                <a:gd name="T7" fmla="*/ 3 h 37"/>
                <a:gd name="T8" fmla="*/ 32 w 38"/>
                <a:gd name="T9" fmla="*/ 6 h 37"/>
                <a:gd name="T10" fmla="*/ 34 w 38"/>
                <a:gd name="T11" fmla="*/ 9 h 37"/>
                <a:gd name="T12" fmla="*/ 36 w 38"/>
                <a:gd name="T13" fmla="*/ 11 h 37"/>
                <a:gd name="T14" fmla="*/ 36 w 38"/>
                <a:gd name="T15" fmla="*/ 14 h 37"/>
                <a:gd name="T16" fmla="*/ 38 w 38"/>
                <a:gd name="T17" fmla="*/ 19 h 37"/>
                <a:gd name="T18" fmla="*/ 36 w 38"/>
                <a:gd name="T19" fmla="*/ 23 h 37"/>
                <a:gd name="T20" fmla="*/ 36 w 38"/>
                <a:gd name="T21" fmla="*/ 26 h 37"/>
                <a:gd name="T22" fmla="*/ 34 w 38"/>
                <a:gd name="T23" fmla="*/ 28 h 37"/>
                <a:gd name="T24" fmla="*/ 32 w 38"/>
                <a:gd name="T25" fmla="*/ 31 h 37"/>
                <a:gd name="T26" fmla="*/ 29 w 38"/>
                <a:gd name="T27" fmla="*/ 34 h 37"/>
                <a:gd name="T28" fmla="*/ 27 w 38"/>
                <a:gd name="T29" fmla="*/ 36 h 37"/>
                <a:gd name="T30" fmla="*/ 22 w 38"/>
                <a:gd name="T31" fmla="*/ 37 h 37"/>
                <a:gd name="T32" fmla="*/ 18 w 38"/>
                <a:gd name="T33" fmla="*/ 37 h 37"/>
                <a:gd name="T34" fmla="*/ 15 w 38"/>
                <a:gd name="T35" fmla="*/ 37 h 37"/>
                <a:gd name="T36" fmla="*/ 11 w 38"/>
                <a:gd name="T37" fmla="*/ 36 h 37"/>
                <a:gd name="T38" fmla="*/ 8 w 38"/>
                <a:gd name="T39" fmla="*/ 34 h 37"/>
                <a:gd name="T40" fmla="*/ 6 w 38"/>
                <a:gd name="T41" fmla="*/ 31 h 37"/>
                <a:gd name="T42" fmla="*/ 3 w 38"/>
                <a:gd name="T43" fmla="*/ 28 h 37"/>
                <a:gd name="T44" fmla="*/ 2 w 38"/>
                <a:gd name="T45" fmla="*/ 26 h 37"/>
                <a:gd name="T46" fmla="*/ 0 w 38"/>
                <a:gd name="T47" fmla="*/ 23 h 37"/>
                <a:gd name="T48" fmla="*/ 0 w 38"/>
                <a:gd name="T49" fmla="*/ 19 h 37"/>
                <a:gd name="T50" fmla="*/ 0 w 38"/>
                <a:gd name="T51" fmla="*/ 14 h 37"/>
                <a:gd name="T52" fmla="*/ 2 w 38"/>
                <a:gd name="T53" fmla="*/ 11 h 37"/>
                <a:gd name="T54" fmla="*/ 3 w 38"/>
                <a:gd name="T55" fmla="*/ 9 h 37"/>
                <a:gd name="T56" fmla="*/ 6 w 38"/>
                <a:gd name="T57" fmla="*/ 6 h 37"/>
                <a:gd name="T58" fmla="*/ 8 w 38"/>
                <a:gd name="T59" fmla="*/ 3 h 37"/>
                <a:gd name="T60" fmla="*/ 11 w 38"/>
                <a:gd name="T61" fmla="*/ 2 h 37"/>
                <a:gd name="T62" fmla="*/ 15 w 38"/>
                <a:gd name="T63" fmla="*/ 0 h 37"/>
                <a:gd name="T64" fmla="*/ 18 w 38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7"/>
                <a:gd name="T101" fmla="*/ 38 w 38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7">
                  <a:moveTo>
                    <a:pt x="18" y="0"/>
                  </a:moveTo>
                  <a:lnTo>
                    <a:pt x="22" y="0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4" y="9"/>
                  </a:lnTo>
                  <a:lnTo>
                    <a:pt x="36" y="11"/>
                  </a:lnTo>
                  <a:lnTo>
                    <a:pt x="36" y="14"/>
                  </a:lnTo>
                  <a:lnTo>
                    <a:pt x="38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4" y="28"/>
                  </a:lnTo>
                  <a:lnTo>
                    <a:pt x="32" y="31"/>
                  </a:lnTo>
                  <a:lnTo>
                    <a:pt x="29" y="34"/>
                  </a:lnTo>
                  <a:lnTo>
                    <a:pt x="27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8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3" y="9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89" name="Freeform 679"/>
            <p:cNvSpPr>
              <a:spLocks/>
            </p:cNvSpPr>
            <p:nvPr/>
          </p:nvSpPr>
          <p:spPr bwMode="auto">
            <a:xfrm>
              <a:off x="4474" y="2206"/>
              <a:ext cx="37" cy="39"/>
            </a:xfrm>
            <a:custGeom>
              <a:avLst/>
              <a:gdLst>
                <a:gd name="T0" fmla="*/ 18 w 37"/>
                <a:gd name="T1" fmla="*/ 0 h 39"/>
                <a:gd name="T2" fmla="*/ 22 w 37"/>
                <a:gd name="T3" fmla="*/ 0 h 39"/>
                <a:gd name="T4" fmla="*/ 25 w 37"/>
                <a:gd name="T5" fmla="*/ 2 h 39"/>
                <a:gd name="T6" fmla="*/ 29 w 37"/>
                <a:gd name="T7" fmla="*/ 3 h 39"/>
                <a:gd name="T8" fmla="*/ 32 w 37"/>
                <a:gd name="T9" fmla="*/ 6 h 39"/>
                <a:gd name="T10" fmla="*/ 33 w 37"/>
                <a:gd name="T11" fmla="*/ 9 h 39"/>
                <a:gd name="T12" fmla="*/ 36 w 37"/>
                <a:gd name="T13" fmla="*/ 12 h 39"/>
                <a:gd name="T14" fmla="*/ 36 w 37"/>
                <a:gd name="T15" fmla="*/ 16 h 39"/>
                <a:gd name="T16" fmla="*/ 37 w 37"/>
                <a:gd name="T17" fmla="*/ 19 h 39"/>
                <a:gd name="T18" fmla="*/ 36 w 37"/>
                <a:gd name="T19" fmla="*/ 23 h 39"/>
                <a:gd name="T20" fmla="*/ 36 w 37"/>
                <a:gd name="T21" fmla="*/ 27 h 39"/>
                <a:gd name="T22" fmla="*/ 33 w 37"/>
                <a:gd name="T23" fmla="*/ 30 h 39"/>
                <a:gd name="T24" fmla="*/ 32 w 37"/>
                <a:gd name="T25" fmla="*/ 33 h 39"/>
                <a:gd name="T26" fmla="*/ 29 w 37"/>
                <a:gd name="T27" fmla="*/ 34 h 39"/>
                <a:gd name="T28" fmla="*/ 25 w 37"/>
                <a:gd name="T29" fmla="*/ 37 h 39"/>
                <a:gd name="T30" fmla="*/ 22 w 37"/>
                <a:gd name="T31" fmla="*/ 37 h 39"/>
                <a:gd name="T32" fmla="*/ 18 w 37"/>
                <a:gd name="T33" fmla="*/ 39 h 39"/>
                <a:gd name="T34" fmla="*/ 15 w 37"/>
                <a:gd name="T35" fmla="*/ 37 h 39"/>
                <a:gd name="T36" fmla="*/ 11 w 37"/>
                <a:gd name="T37" fmla="*/ 37 h 39"/>
                <a:gd name="T38" fmla="*/ 8 w 37"/>
                <a:gd name="T39" fmla="*/ 34 h 39"/>
                <a:gd name="T40" fmla="*/ 5 w 37"/>
                <a:gd name="T41" fmla="*/ 33 h 39"/>
                <a:gd name="T42" fmla="*/ 3 w 37"/>
                <a:gd name="T43" fmla="*/ 30 h 39"/>
                <a:gd name="T44" fmla="*/ 1 w 37"/>
                <a:gd name="T45" fmla="*/ 27 h 39"/>
                <a:gd name="T46" fmla="*/ 0 w 37"/>
                <a:gd name="T47" fmla="*/ 23 h 39"/>
                <a:gd name="T48" fmla="*/ 0 w 37"/>
                <a:gd name="T49" fmla="*/ 19 h 39"/>
                <a:gd name="T50" fmla="*/ 0 w 37"/>
                <a:gd name="T51" fmla="*/ 16 h 39"/>
                <a:gd name="T52" fmla="*/ 1 w 37"/>
                <a:gd name="T53" fmla="*/ 12 h 39"/>
                <a:gd name="T54" fmla="*/ 3 w 37"/>
                <a:gd name="T55" fmla="*/ 9 h 39"/>
                <a:gd name="T56" fmla="*/ 5 w 37"/>
                <a:gd name="T57" fmla="*/ 6 h 39"/>
                <a:gd name="T58" fmla="*/ 8 w 37"/>
                <a:gd name="T59" fmla="*/ 3 h 39"/>
                <a:gd name="T60" fmla="*/ 11 w 37"/>
                <a:gd name="T61" fmla="*/ 2 h 39"/>
                <a:gd name="T62" fmla="*/ 15 w 37"/>
                <a:gd name="T63" fmla="*/ 0 h 39"/>
                <a:gd name="T64" fmla="*/ 18 w 37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9"/>
                <a:gd name="T101" fmla="*/ 37 w 3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9">
                  <a:moveTo>
                    <a:pt x="18" y="0"/>
                  </a:moveTo>
                  <a:lnTo>
                    <a:pt x="22" y="0"/>
                  </a:lnTo>
                  <a:lnTo>
                    <a:pt x="25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3" y="9"/>
                  </a:lnTo>
                  <a:lnTo>
                    <a:pt x="36" y="12"/>
                  </a:lnTo>
                  <a:lnTo>
                    <a:pt x="36" y="16"/>
                  </a:lnTo>
                  <a:lnTo>
                    <a:pt x="37" y="19"/>
                  </a:lnTo>
                  <a:lnTo>
                    <a:pt x="36" y="23"/>
                  </a:lnTo>
                  <a:lnTo>
                    <a:pt x="36" y="27"/>
                  </a:lnTo>
                  <a:lnTo>
                    <a:pt x="33" y="30"/>
                  </a:lnTo>
                  <a:lnTo>
                    <a:pt x="32" y="33"/>
                  </a:lnTo>
                  <a:lnTo>
                    <a:pt x="29" y="34"/>
                  </a:lnTo>
                  <a:lnTo>
                    <a:pt x="25" y="37"/>
                  </a:lnTo>
                  <a:lnTo>
                    <a:pt x="22" y="37"/>
                  </a:lnTo>
                  <a:lnTo>
                    <a:pt x="18" y="39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8" y="34"/>
                  </a:lnTo>
                  <a:lnTo>
                    <a:pt x="5" y="33"/>
                  </a:lnTo>
                  <a:lnTo>
                    <a:pt x="3" y="30"/>
                  </a:lnTo>
                  <a:lnTo>
                    <a:pt x="1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0" name="Freeform 680"/>
            <p:cNvSpPr>
              <a:spLocks/>
            </p:cNvSpPr>
            <p:nvPr/>
          </p:nvSpPr>
          <p:spPr bwMode="auto">
            <a:xfrm>
              <a:off x="4507" y="2348"/>
              <a:ext cx="36" cy="37"/>
            </a:xfrm>
            <a:custGeom>
              <a:avLst/>
              <a:gdLst>
                <a:gd name="T0" fmla="*/ 18 w 36"/>
                <a:gd name="T1" fmla="*/ 0 h 37"/>
                <a:gd name="T2" fmla="*/ 23 w 36"/>
                <a:gd name="T3" fmla="*/ 0 h 37"/>
                <a:gd name="T4" fmla="*/ 25 w 36"/>
                <a:gd name="T5" fmla="*/ 2 h 37"/>
                <a:gd name="T6" fmla="*/ 28 w 36"/>
                <a:gd name="T7" fmla="*/ 3 h 37"/>
                <a:gd name="T8" fmla="*/ 31 w 36"/>
                <a:gd name="T9" fmla="*/ 6 h 37"/>
                <a:gd name="T10" fmla="*/ 34 w 36"/>
                <a:gd name="T11" fmla="*/ 9 h 37"/>
                <a:gd name="T12" fmla="*/ 35 w 36"/>
                <a:gd name="T13" fmla="*/ 12 h 37"/>
                <a:gd name="T14" fmla="*/ 36 w 36"/>
                <a:gd name="T15" fmla="*/ 14 h 37"/>
                <a:gd name="T16" fmla="*/ 36 w 36"/>
                <a:gd name="T17" fmla="*/ 19 h 37"/>
                <a:gd name="T18" fmla="*/ 36 w 36"/>
                <a:gd name="T19" fmla="*/ 23 h 37"/>
                <a:gd name="T20" fmla="*/ 35 w 36"/>
                <a:gd name="T21" fmla="*/ 26 h 37"/>
                <a:gd name="T22" fmla="*/ 34 w 36"/>
                <a:gd name="T23" fmla="*/ 29 h 37"/>
                <a:gd name="T24" fmla="*/ 31 w 36"/>
                <a:gd name="T25" fmla="*/ 31 h 37"/>
                <a:gd name="T26" fmla="*/ 28 w 36"/>
                <a:gd name="T27" fmla="*/ 34 h 37"/>
                <a:gd name="T28" fmla="*/ 25 w 36"/>
                <a:gd name="T29" fmla="*/ 36 h 37"/>
                <a:gd name="T30" fmla="*/ 23 w 36"/>
                <a:gd name="T31" fmla="*/ 37 h 37"/>
                <a:gd name="T32" fmla="*/ 18 w 36"/>
                <a:gd name="T33" fmla="*/ 37 h 37"/>
                <a:gd name="T34" fmla="*/ 14 w 36"/>
                <a:gd name="T35" fmla="*/ 37 h 37"/>
                <a:gd name="T36" fmla="*/ 11 w 36"/>
                <a:gd name="T37" fmla="*/ 36 h 37"/>
                <a:gd name="T38" fmla="*/ 7 w 36"/>
                <a:gd name="T39" fmla="*/ 34 h 37"/>
                <a:gd name="T40" fmla="*/ 4 w 36"/>
                <a:gd name="T41" fmla="*/ 31 h 37"/>
                <a:gd name="T42" fmla="*/ 3 w 36"/>
                <a:gd name="T43" fmla="*/ 29 h 37"/>
                <a:gd name="T44" fmla="*/ 2 w 36"/>
                <a:gd name="T45" fmla="*/ 26 h 37"/>
                <a:gd name="T46" fmla="*/ 0 w 36"/>
                <a:gd name="T47" fmla="*/ 23 h 37"/>
                <a:gd name="T48" fmla="*/ 0 w 36"/>
                <a:gd name="T49" fmla="*/ 19 h 37"/>
                <a:gd name="T50" fmla="*/ 0 w 36"/>
                <a:gd name="T51" fmla="*/ 14 h 37"/>
                <a:gd name="T52" fmla="*/ 2 w 36"/>
                <a:gd name="T53" fmla="*/ 12 h 37"/>
                <a:gd name="T54" fmla="*/ 3 w 36"/>
                <a:gd name="T55" fmla="*/ 9 h 37"/>
                <a:gd name="T56" fmla="*/ 4 w 36"/>
                <a:gd name="T57" fmla="*/ 6 h 37"/>
                <a:gd name="T58" fmla="*/ 7 w 36"/>
                <a:gd name="T59" fmla="*/ 3 h 37"/>
                <a:gd name="T60" fmla="*/ 11 w 36"/>
                <a:gd name="T61" fmla="*/ 2 h 37"/>
                <a:gd name="T62" fmla="*/ 14 w 36"/>
                <a:gd name="T63" fmla="*/ 0 h 37"/>
                <a:gd name="T64" fmla="*/ 18 w 36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7"/>
                <a:gd name="T101" fmla="*/ 36 w 36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7">
                  <a:moveTo>
                    <a:pt x="18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23"/>
                  </a:lnTo>
                  <a:lnTo>
                    <a:pt x="35" y="26"/>
                  </a:lnTo>
                  <a:lnTo>
                    <a:pt x="34" y="29"/>
                  </a:lnTo>
                  <a:lnTo>
                    <a:pt x="31" y="31"/>
                  </a:lnTo>
                  <a:lnTo>
                    <a:pt x="28" y="34"/>
                  </a:lnTo>
                  <a:lnTo>
                    <a:pt x="25" y="36"/>
                  </a:lnTo>
                  <a:lnTo>
                    <a:pt x="23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1" y="36"/>
                  </a:lnTo>
                  <a:lnTo>
                    <a:pt x="7" y="34"/>
                  </a:lnTo>
                  <a:lnTo>
                    <a:pt x="4" y="31"/>
                  </a:lnTo>
                  <a:lnTo>
                    <a:pt x="3" y="29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1" name="Freeform 681"/>
            <p:cNvSpPr>
              <a:spLocks/>
            </p:cNvSpPr>
            <p:nvPr/>
          </p:nvSpPr>
          <p:spPr bwMode="auto">
            <a:xfrm>
              <a:off x="4436" y="2138"/>
              <a:ext cx="38" cy="37"/>
            </a:xfrm>
            <a:custGeom>
              <a:avLst/>
              <a:gdLst>
                <a:gd name="T0" fmla="*/ 20 w 38"/>
                <a:gd name="T1" fmla="*/ 0 h 37"/>
                <a:gd name="T2" fmla="*/ 23 w 38"/>
                <a:gd name="T3" fmla="*/ 0 h 37"/>
                <a:gd name="T4" fmla="*/ 27 w 38"/>
                <a:gd name="T5" fmla="*/ 2 h 37"/>
                <a:gd name="T6" fmla="*/ 30 w 38"/>
                <a:gd name="T7" fmla="*/ 3 h 37"/>
                <a:gd name="T8" fmla="*/ 32 w 38"/>
                <a:gd name="T9" fmla="*/ 6 h 37"/>
                <a:gd name="T10" fmla="*/ 35 w 38"/>
                <a:gd name="T11" fmla="*/ 9 h 37"/>
                <a:gd name="T12" fmla="*/ 36 w 38"/>
                <a:gd name="T13" fmla="*/ 11 h 37"/>
                <a:gd name="T14" fmla="*/ 38 w 38"/>
                <a:gd name="T15" fmla="*/ 14 h 37"/>
                <a:gd name="T16" fmla="*/ 38 w 38"/>
                <a:gd name="T17" fmla="*/ 19 h 37"/>
                <a:gd name="T18" fmla="*/ 38 w 38"/>
                <a:gd name="T19" fmla="*/ 23 h 37"/>
                <a:gd name="T20" fmla="*/ 36 w 38"/>
                <a:gd name="T21" fmla="*/ 26 h 37"/>
                <a:gd name="T22" fmla="*/ 35 w 38"/>
                <a:gd name="T23" fmla="*/ 30 h 37"/>
                <a:gd name="T24" fmla="*/ 32 w 38"/>
                <a:gd name="T25" fmla="*/ 33 h 37"/>
                <a:gd name="T26" fmla="*/ 30 w 38"/>
                <a:gd name="T27" fmla="*/ 34 h 37"/>
                <a:gd name="T28" fmla="*/ 27 w 38"/>
                <a:gd name="T29" fmla="*/ 36 h 37"/>
                <a:gd name="T30" fmla="*/ 23 w 38"/>
                <a:gd name="T31" fmla="*/ 37 h 37"/>
                <a:gd name="T32" fmla="*/ 20 w 38"/>
                <a:gd name="T33" fmla="*/ 37 h 37"/>
                <a:gd name="T34" fmla="*/ 16 w 38"/>
                <a:gd name="T35" fmla="*/ 37 h 37"/>
                <a:gd name="T36" fmla="*/ 13 w 38"/>
                <a:gd name="T37" fmla="*/ 36 h 37"/>
                <a:gd name="T38" fmla="*/ 9 w 38"/>
                <a:gd name="T39" fmla="*/ 34 h 37"/>
                <a:gd name="T40" fmla="*/ 6 w 38"/>
                <a:gd name="T41" fmla="*/ 33 h 37"/>
                <a:gd name="T42" fmla="*/ 4 w 38"/>
                <a:gd name="T43" fmla="*/ 30 h 37"/>
                <a:gd name="T44" fmla="*/ 3 w 38"/>
                <a:gd name="T45" fmla="*/ 26 h 37"/>
                <a:gd name="T46" fmla="*/ 2 w 38"/>
                <a:gd name="T47" fmla="*/ 23 h 37"/>
                <a:gd name="T48" fmla="*/ 0 w 38"/>
                <a:gd name="T49" fmla="*/ 19 h 37"/>
                <a:gd name="T50" fmla="*/ 2 w 38"/>
                <a:gd name="T51" fmla="*/ 14 h 37"/>
                <a:gd name="T52" fmla="*/ 3 w 38"/>
                <a:gd name="T53" fmla="*/ 11 h 37"/>
                <a:gd name="T54" fmla="*/ 4 w 38"/>
                <a:gd name="T55" fmla="*/ 9 h 37"/>
                <a:gd name="T56" fmla="*/ 6 w 38"/>
                <a:gd name="T57" fmla="*/ 6 h 37"/>
                <a:gd name="T58" fmla="*/ 9 w 38"/>
                <a:gd name="T59" fmla="*/ 3 h 37"/>
                <a:gd name="T60" fmla="*/ 13 w 38"/>
                <a:gd name="T61" fmla="*/ 2 h 37"/>
                <a:gd name="T62" fmla="*/ 16 w 38"/>
                <a:gd name="T63" fmla="*/ 0 h 37"/>
                <a:gd name="T64" fmla="*/ 20 w 38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7"/>
                <a:gd name="T101" fmla="*/ 38 w 38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7">
                  <a:moveTo>
                    <a:pt x="20" y="0"/>
                  </a:moveTo>
                  <a:lnTo>
                    <a:pt x="23" y="0"/>
                  </a:lnTo>
                  <a:lnTo>
                    <a:pt x="27" y="2"/>
                  </a:lnTo>
                  <a:lnTo>
                    <a:pt x="30" y="3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6" y="11"/>
                  </a:lnTo>
                  <a:lnTo>
                    <a:pt x="38" y="14"/>
                  </a:lnTo>
                  <a:lnTo>
                    <a:pt x="38" y="19"/>
                  </a:lnTo>
                  <a:lnTo>
                    <a:pt x="38" y="23"/>
                  </a:lnTo>
                  <a:lnTo>
                    <a:pt x="36" y="26"/>
                  </a:lnTo>
                  <a:lnTo>
                    <a:pt x="35" y="30"/>
                  </a:lnTo>
                  <a:lnTo>
                    <a:pt x="32" y="33"/>
                  </a:lnTo>
                  <a:lnTo>
                    <a:pt x="30" y="34"/>
                  </a:lnTo>
                  <a:lnTo>
                    <a:pt x="27" y="36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6" y="37"/>
                  </a:lnTo>
                  <a:lnTo>
                    <a:pt x="13" y="36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3" y="26"/>
                  </a:lnTo>
                  <a:lnTo>
                    <a:pt x="2" y="23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3" y="11"/>
                  </a:lnTo>
                  <a:lnTo>
                    <a:pt x="4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3" y="2"/>
                  </a:lnTo>
                  <a:lnTo>
                    <a:pt x="16" y="0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2" name="Freeform 682"/>
            <p:cNvSpPr>
              <a:spLocks/>
            </p:cNvSpPr>
            <p:nvPr/>
          </p:nvSpPr>
          <p:spPr bwMode="auto">
            <a:xfrm>
              <a:off x="4414" y="2277"/>
              <a:ext cx="38" cy="39"/>
            </a:xfrm>
            <a:custGeom>
              <a:avLst/>
              <a:gdLst>
                <a:gd name="T0" fmla="*/ 20 w 38"/>
                <a:gd name="T1" fmla="*/ 0 h 39"/>
                <a:gd name="T2" fmla="*/ 22 w 38"/>
                <a:gd name="T3" fmla="*/ 2 h 39"/>
                <a:gd name="T4" fmla="*/ 26 w 38"/>
                <a:gd name="T5" fmla="*/ 2 h 39"/>
                <a:gd name="T6" fmla="*/ 29 w 38"/>
                <a:gd name="T7" fmla="*/ 4 h 39"/>
                <a:gd name="T8" fmla="*/ 32 w 38"/>
                <a:gd name="T9" fmla="*/ 6 h 39"/>
                <a:gd name="T10" fmla="*/ 35 w 38"/>
                <a:gd name="T11" fmla="*/ 9 h 39"/>
                <a:gd name="T12" fmla="*/ 36 w 38"/>
                <a:gd name="T13" fmla="*/ 12 h 39"/>
                <a:gd name="T14" fmla="*/ 38 w 38"/>
                <a:gd name="T15" fmla="*/ 16 h 39"/>
                <a:gd name="T16" fmla="*/ 38 w 38"/>
                <a:gd name="T17" fmla="*/ 20 h 39"/>
                <a:gd name="T18" fmla="*/ 38 w 38"/>
                <a:gd name="T19" fmla="*/ 23 h 39"/>
                <a:gd name="T20" fmla="*/ 36 w 38"/>
                <a:gd name="T21" fmla="*/ 27 h 39"/>
                <a:gd name="T22" fmla="*/ 35 w 38"/>
                <a:gd name="T23" fmla="*/ 30 h 39"/>
                <a:gd name="T24" fmla="*/ 32 w 38"/>
                <a:gd name="T25" fmla="*/ 33 h 39"/>
                <a:gd name="T26" fmla="*/ 29 w 38"/>
                <a:gd name="T27" fmla="*/ 36 h 39"/>
                <a:gd name="T28" fmla="*/ 26 w 38"/>
                <a:gd name="T29" fmla="*/ 37 h 39"/>
                <a:gd name="T30" fmla="*/ 22 w 38"/>
                <a:gd name="T31" fmla="*/ 39 h 39"/>
                <a:gd name="T32" fmla="*/ 20 w 38"/>
                <a:gd name="T33" fmla="*/ 39 h 39"/>
                <a:gd name="T34" fmla="*/ 15 w 38"/>
                <a:gd name="T35" fmla="*/ 39 h 39"/>
                <a:gd name="T36" fmla="*/ 11 w 38"/>
                <a:gd name="T37" fmla="*/ 37 h 39"/>
                <a:gd name="T38" fmla="*/ 8 w 38"/>
                <a:gd name="T39" fmla="*/ 36 h 39"/>
                <a:gd name="T40" fmla="*/ 6 w 38"/>
                <a:gd name="T41" fmla="*/ 33 h 39"/>
                <a:gd name="T42" fmla="*/ 4 w 38"/>
                <a:gd name="T43" fmla="*/ 30 h 39"/>
                <a:gd name="T44" fmla="*/ 1 w 38"/>
                <a:gd name="T45" fmla="*/ 27 h 39"/>
                <a:gd name="T46" fmla="*/ 1 w 38"/>
                <a:gd name="T47" fmla="*/ 23 h 39"/>
                <a:gd name="T48" fmla="*/ 0 w 38"/>
                <a:gd name="T49" fmla="*/ 20 h 39"/>
                <a:gd name="T50" fmla="*/ 1 w 38"/>
                <a:gd name="T51" fmla="*/ 16 h 39"/>
                <a:gd name="T52" fmla="*/ 1 w 38"/>
                <a:gd name="T53" fmla="*/ 12 h 39"/>
                <a:gd name="T54" fmla="*/ 4 w 38"/>
                <a:gd name="T55" fmla="*/ 9 h 39"/>
                <a:gd name="T56" fmla="*/ 6 w 38"/>
                <a:gd name="T57" fmla="*/ 6 h 39"/>
                <a:gd name="T58" fmla="*/ 8 w 38"/>
                <a:gd name="T59" fmla="*/ 4 h 39"/>
                <a:gd name="T60" fmla="*/ 11 w 38"/>
                <a:gd name="T61" fmla="*/ 2 h 39"/>
                <a:gd name="T62" fmla="*/ 15 w 38"/>
                <a:gd name="T63" fmla="*/ 2 h 39"/>
                <a:gd name="T64" fmla="*/ 20 w 38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9"/>
                <a:gd name="T101" fmla="*/ 38 w 38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9">
                  <a:moveTo>
                    <a:pt x="20" y="0"/>
                  </a:moveTo>
                  <a:lnTo>
                    <a:pt x="22" y="2"/>
                  </a:lnTo>
                  <a:lnTo>
                    <a:pt x="26" y="2"/>
                  </a:lnTo>
                  <a:lnTo>
                    <a:pt x="29" y="4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6" y="12"/>
                  </a:lnTo>
                  <a:lnTo>
                    <a:pt x="38" y="16"/>
                  </a:lnTo>
                  <a:lnTo>
                    <a:pt x="38" y="20"/>
                  </a:lnTo>
                  <a:lnTo>
                    <a:pt x="38" y="23"/>
                  </a:lnTo>
                  <a:lnTo>
                    <a:pt x="36" y="27"/>
                  </a:lnTo>
                  <a:lnTo>
                    <a:pt x="35" y="30"/>
                  </a:lnTo>
                  <a:lnTo>
                    <a:pt x="32" y="33"/>
                  </a:lnTo>
                  <a:lnTo>
                    <a:pt x="29" y="36"/>
                  </a:lnTo>
                  <a:lnTo>
                    <a:pt x="26" y="37"/>
                  </a:lnTo>
                  <a:lnTo>
                    <a:pt x="22" y="39"/>
                  </a:lnTo>
                  <a:lnTo>
                    <a:pt x="20" y="39"/>
                  </a:lnTo>
                  <a:lnTo>
                    <a:pt x="15" y="39"/>
                  </a:lnTo>
                  <a:lnTo>
                    <a:pt x="11" y="37"/>
                  </a:lnTo>
                  <a:lnTo>
                    <a:pt x="8" y="36"/>
                  </a:lnTo>
                  <a:lnTo>
                    <a:pt x="6" y="33"/>
                  </a:lnTo>
                  <a:lnTo>
                    <a:pt x="4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0" y="20"/>
                  </a:lnTo>
                  <a:lnTo>
                    <a:pt x="1" y="16"/>
                  </a:lnTo>
                  <a:lnTo>
                    <a:pt x="1" y="12"/>
                  </a:lnTo>
                  <a:lnTo>
                    <a:pt x="4" y="9"/>
                  </a:lnTo>
                  <a:lnTo>
                    <a:pt x="6" y="6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5" y="2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3" name="Freeform 683"/>
            <p:cNvSpPr>
              <a:spLocks/>
            </p:cNvSpPr>
            <p:nvPr/>
          </p:nvSpPr>
          <p:spPr bwMode="auto">
            <a:xfrm>
              <a:off x="4459" y="2419"/>
              <a:ext cx="36" cy="37"/>
            </a:xfrm>
            <a:custGeom>
              <a:avLst/>
              <a:gdLst>
                <a:gd name="T0" fmla="*/ 18 w 36"/>
                <a:gd name="T1" fmla="*/ 0 h 37"/>
                <a:gd name="T2" fmla="*/ 22 w 36"/>
                <a:gd name="T3" fmla="*/ 0 h 37"/>
                <a:gd name="T4" fmla="*/ 25 w 36"/>
                <a:gd name="T5" fmla="*/ 2 h 37"/>
                <a:gd name="T6" fmla="*/ 29 w 36"/>
                <a:gd name="T7" fmla="*/ 3 h 37"/>
                <a:gd name="T8" fmla="*/ 32 w 36"/>
                <a:gd name="T9" fmla="*/ 6 h 37"/>
                <a:gd name="T10" fmla="*/ 33 w 36"/>
                <a:gd name="T11" fmla="*/ 9 h 37"/>
                <a:gd name="T12" fmla="*/ 34 w 36"/>
                <a:gd name="T13" fmla="*/ 12 h 37"/>
                <a:gd name="T14" fmla="*/ 36 w 36"/>
                <a:gd name="T15" fmla="*/ 14 h 37"/>
                <a:gd name="T16" fmla="*/ 36 w 36"/>
                <a:gd name="T17" fmla="*/ 19 h 37"/>
                <a:gd name="T18" fmla="*/ 36 w 36"/>
                <a:gd name="T19" fmla="*/ 23 h 37"/>
                <a:gd name="T20" fmla="*/ 34 w 36"/>
                <a:gd name="T21" fmla="*/ 26 h 37"/>
                <a:gd name="T22" fmla="*/ 33 w 36"/>
                <a:gd name="T23" fmla="*/ 29 h 37"/>
                <a:gd name="T24" fmla="*/ 32 w 36"/>
                <a:gd name="T25" fmla="*/ 31 h 37"/>
                <a:gd name="T26" fmla="*/ 29 w 36"/>
                <a:gd name="T27" fmla="*/ 34 h 37"/>
                <a:gd name="T28" fmla="*/ 25 w 36"/>
                <a:gd name="T29" fmla="*/ 36 h 37"/>
                <a:gd name="T30" fmla="*/ 22 w 36"/>
                <a:gd name="T31" fmla="*/ 37 h 37"/>
                <a:gd name="T32" fmla="*/ 18 w 36"/>
                <a:gd name="T33" fmla="*/ 37 h 37"/>
                <a:gd name="T34" fmla="*/ 15 w 36"/>
                <a:gd name="T35" fmla="*/ 37 h 37"/>
                <a:gd name="T36" fmla="*/ 11 w 36"/>
                <a:gd name="T37" fmla="*/ 36 h 37"/>
                <a:gd name="T38" fmla="*/ 8 w 36"/>
                <a:gd name="T39" fmla="*/ 34 h 37"/>
                <a:gd name="T40" fmla="*/ 5 w 36"/>
                <a:gd name="T41" fmla="*/ 31 h 37"/>
                <a:gd name="T42" fmla="*/ 2 w 36"/>
                <a:gd name="T43" fmla="*/ 29 h 37"/>
                <a:gd name="T44" fmla="*/ 1 w 36"/>
                <a:gd name="T45" fmla="*/ 26 h 37"/>
                <a:gd name="T46" fmla="*/ 0 w 36"/>
                <a:gd name="T47" fmla="*/ 23 h 37"/>
                <a:gd name="T48" fmla="*/ 0 w 36"/>
                <a:gd name="T49" fmla="*/ 19 h 37"/>
                <a:gd name="T50" fmla="*/ 0 w 36"/>
                <a:gd name="T51" fmla="*/ 14 h 37"/>
                <a:gd name="T52" fmla="*/ 1 w 36"/>
                <a:gd name="T53" fmla="*/ 12 h 37"/>
                <a:gd name="T54" fmla="*/ 2 w 36"/>
                <a:gd name="T55" fmla="*/ 9 h 37"/>
                <a:gd name="T56" fmla="*/ 5 w 36"/>
                <a:gd name="T57" fmla="*/ 6 h 37"/>
                <a:gd name="T58" fmla="*/ 8 w 36"/>
                <a:gd name="T59" fmla="*/ 3 h 37"/>
                <a:gd name="T60" fmla="*/ 11 w 36"/>
                <a:gd name="T61" fmla="*/ 2 h 37"/>
                <a:gd name="T62" fmla="*/ 15 w 36"/>
                <a:gd name="T63" fmla="*/ 0 h 37"/>
                <a:gd name="T64" fmla="*/ 18 w 36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7"/>
                <a:gd name="T101" fmla="*/ 36 w 36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7">
                  <a:moveTo>
                    <a:pt x="18" y="0"/>
                  </a:moveTo>
                  <a:lnTo>
                    <a:pt x="22" y="0"/>
                  </a:lnTo>
                  <a:lnTo>
                    <a:pt x="25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3" y="9"/>
                  </a:lnTo>
                  <a:lnTo>
                    <a:pt x="34" y="12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3" y="29"/>
                  </a:lnTo>
                  <a:lnTo>
                    <a:pt x="32" y="31"/>
                  </a:lnTo>
                  <a:lnTo>
                    <a:pt x="29" y="34"/>
                  </a:lnTo>
                  <a:lnTo>
                    <a:pt x="25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1" y="36"/>
                  </a:lnTo>
                  <a:lnTo>
                    <a:pt x="8" y="34"/>
                  </a:lnTo>
                  <a:lnTo>
                    <a:pt x="5" y="31"/>
                  </a:lnTo>
                  <a:lnTo>
                    <a:pt x="2" y="29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1" y="12"/>
                  </a:lnTo>
                  <a:lnTo>
                    <a:pt x="2" y="9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4" name="Freeform 684"/>
            <p:cNvSpPr>
              <a:spLocks/>
            </p:cNvSpPr>
            <p:nvPr/>
          </p:nvSpPr>
          <p:spPr bwMode="auto">
            <a:xfrm>
              <a:off x="4491" y="2494"/>
              <a:ext cx="36" cy="39"/>
            </a:xfrm>
            <a:custGeom>
              <a:avLst/>
              <a:gdLst>
                <a:gd name="T0" fmla="*/ 18 w 36"/>
                <a:gd name="T1" fmla="*/ 0 h 39"/>
                <a:gd name="T2" fmla="*/ 20 w 36"/>
                <a:gd name="T3" fmla="*/ 0 h 39"/>
                <a:gd name="T4" fmla="*/ 25 w 36"/>
                <a:gd name="T5" fmla="*/ 2 h 39"/>
                <a:gd name="T6" fmla="*/ 27 w 36"/>
                <a:gd name="T7" fmla="*/ 3 h 39"/>
                <a:gd name="T8" fmla="*/ 30 w 36"/>
                <a:gd name="T9" fmla="*/ 6 h 39"/>
                <a:gd name="T10" fmla="*/ 33 w 36"/>
                <a:gd name="T11" fmla="*/ 9 h 39"/>
                <a:gd name="T12" fmla="*/ 34 w 36"/>
                <a:gd name="T13" fmla="*/ 12 h 39"/>
                <a:gd name="T14" fmla="*/ 36 w 36"/>
                <a:gd name="T15" fmla="*/ 16 h 39"/>
                <a:gd name="T16" fmla="*/ 36 w 36"/>
                <a:gd name="T17" fmla="*/ 19 h 39"/>
                <a:gd name="T18" fmla="*/ 36 w 36"/>
                <a:gd name="T19" fmla="*/ 23 h 39"/>
                <a:gd name="T20" fmla="*/ 34 w 36"/>
                <a:gd name="T21" fmla="*/ 26 h 39"/>
                <a:gd name="T22" fmla="*/ 33 w 36"/>
                <a:gd name="T23" fmla="*/ 30 h 39"/>
                <a:gd name="T24" fmla="*/ 30 w 36"/>
                <a:gd name="T25" fmla="*/ 33 h 39"/>
                <a:gd name="T26" fmla="*/ 27 w 36"/>
                <a:gd name="T27" fmla="*/ 35 h 39"/>
                <a:gd name="T28" fmla="*/ 25 w 36"/>
                <a:gd name="T29" fmla="*/ 37 h 39"/>
                <a:gd name="T30" fmla="*/ 20 w 36"/>
                <a:gd name="T31" fmla="*/ 37 h 39"/>
                <a:gd name="T32" fmla="*/ 18 w 36"/>
                <a:gd name="T33" fmla="*/ 39 h 39"/>
                <a:gd name="T34" fmla="*/ 13 w 36"/>
                <a:gd name="T35" fmla="*/ 37 h 39"/>
                <a:gd name="T36" fmla="*/ 11 w 36"/>
                <a:gd name="T37" fmla="*/ 37 h 39"/>
                <a:gd name="T38" fmla="*/ 7 w 36"/>
                <a:gd name="T39" fmla="*/ 35 h 39"/>
                <a:gd name="T40" fmla="*/ 4 w 36"/>
                <a:gd name="T41" fmla="*/ 33 h 39"/>
                <a:gd name="T42" fmla="*/ 2 w 36"/>
                <a:gd name="T43" fmla="*/ 30 h 39"/>
                <a:gd name="T44" fmla="*/ 1 w 36"/>
                <a:gd name="T45" fmla="*/ 26 h 39"/>
                <a:gd name="T46" fmla="*/ 0 w 36"/>
                <a:gd name="T47" fmla="*/ 23 h 39"/>
                <a:gd name="T48" fmla="*/ 0 w 36"/>
                <a:gd name="T49" fmla="*/ 19 h 39"/>
                <a:gd name="T50" fmla="*/ 0 w 36"/>
                <a:gd name="T51" fmla="*/ 16 h 39"/>
                <a:gd name="T52" fmla="*/ 1 w 36"/>
                <a:gd name="T53" fmla="*/ 12 h 39"/>
                <a:gd name="T54" fmla="*/ 2 w 36"/>
                <a:gd name="T55" fmla="*/ 9 h 39"/>
                <a:gd name="T56" fmla="*/ 4 w 36"/>
                <a:gd name="T57" fmla="*/ 6 h 39"/>
                <a:gd name="T58" fmla="*/ 7 w 36"/>
                <a:gd name="T59" fmla="*/ 3 h 39"/>
                <a:gd name="T60" fmla="*/ 11 w 36"/>
                <a:gd name="T61" fmla="*/ 2 h 39"/>
                <a:gd name="T62" fmla="*/ 13 w 36"/>
                <a:gd name="T63" fmla="*/ 0 h 39"/>
                <a:gd name="T64" fmla="*/ 18 w 36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9"/>
                <a:gd name="T101" fmla="*/ 36 w 36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9">
                  <a:moveTo>
                    <a:pt x="18" y="0"/>
                  </a:moveTo>
                  <a:lnTo>
                    <a:pt x="20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4" y="12"/>
                  </a:lnTo>
                  <a:lnTo>
                    <a:pt x="36" y="16"/>
                  </a:lnTo>
                  <a:lnTo>
                    <a:pt x="36" y="19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3" y="30"/>
                  </a:lnTo>
                  <a:lnTo>
                    <a:pt x="30" y="33"/>
                  </a:lnTo>
                  <a:lnTo>
                    <a:pt x="27" y="35"/>
                  </a:lnTo>
                  <a:lnTo>
                    <a:pt x="25" y="37"/>
                  </a:lnTo>
                  <a:lnTo>
                    <a:pt x="20" y="37"/>
                  </a:lnTo>
                  <a:lnTo>
                    <a:pt x="18" y="39"/>
                  </a:lnTo>
                  <a:lnTo>
                    <a:pt x="13" y="37"/>
                  </a:lnTo>
                  <a:lnTo>
                    <a:pt x="11" y="37"/>
                  </a:lnTo>
                  <a:lnTo>
                    <a:pt x="7" y="35"/>
                  </a:lnTo>
                  <a:lnTo>
                    <a:pt x="4" y="33"/>
                  </a:lnTo>
                  <a:lnTo>
                    <a:pt x="2" y="30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1" y="12"/>
                  </a:lnTo>
                  <a:lnTo>
                    <a:pt x="2" y="9"/>
                  </a:lnTo>
                  <a:lnTo>
                    <a:pt x="4" y="6"/>
                  </a:lnTo>
                  <a:lnTo>
                    <a:pt x="7" y="3"/>
                  </a:lnTo>
                  <a:lnTo>
                    <a:pt x="11" y="2"/>
                  </a:lnTo>
                  <a:lnTo>
                    <a:pt x="13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5" name="Freeform 685"/>
            <p:cNvSpPr>
              <a:spLocks/>
            </p:cNvSpPr>
            <p:nvPr/>
          </p:nvSpPr>
          <p:spPr bwMode="auto">
            <a:xfrm>
              <a:off x="4233" y="2206"/>
              <a:ext cx="36" cy="39"/>
            </a:xfrm>
            <a:custGeom>
              <a:avLst/>
              <a:gdLst>
                <a:gd name="T0" fmla="*/ 18 w 36"/>
                <a:gd name="T1" fmla="*/ 0 h 39"/>
                <a:gd name="T2" fmla="*/ 23 w 36"/>
                <a:gd name="T3" fmla="*/ 0 h 39"/>
                <a:gd name="T4" fmla="*/ 25 w 36"/>
                <a:gd name="T5" fmla="*/ 2 h 39"/>
                <a:gd name="T6" fmla="*/ 28 w 36"/>
                <a:gd name="T7" fmla="*/ 3 h 39"/>
                <a:gd name="T8" fmla="*/ 31 w 36"/>
                <a:gd name="T9" fmla="*/ 6 h 39"/>
                <a:gd name="T10" fmla="*/ 34 w 36"/>
                <a:gd name="T11" fmla="*/ 9 h 39"/>
                <a:gd name="T12" fmla="*/ 35 w 36"/>
                <a:gd name="T13" fmla="*/ 12 h 39"/>
                <a:gd name="T14" fmla="*/ 36 w 36"/>
                <a:gd name="T15" fmla="*/ 16 h 39"/>
                <a:gd name="T16" fmla="*/ 36 w 36"/>
                <a:gd name="T17" fmla="*/ 19 h 39"/>
                <a:gd name="T18" fmla="*/ 36 w 36"/>
                <a:gd name="T19" fmla="*/ 23 h 39"/>
                <a:gd name="T20" fmla="*/ 35 w 36"/>
                <a:gd name="T21" fmla="*/ 27 h 39"/>
                <a:gd name="T22" fmla="*/ 34 w 36"/>
                <a:gd name="T23" fmla="*/ 30 h 39"/>
                <a:gd name="T24" fmla="*/ 31 w 36"/>
                <a:gd name="T25" fmla="*/ 33 h 39"/>
                <a:gd name="T26" fmla="*/ 28 w 36"/>
                <a:gd name="T27" fmla="*/ 34 h 39"/>
                <a:gd name="T28" fmla="*/ 25 w 36"/>
                <a:gd name="T29" fmla="*/ 37 h 39"/>
                <a:gd name="T30" fmla="*/ 23 w 36"/>
                <a:gd name="T31" fmla="*/ 37 h 39"/>
                <a:gd name="T32" fmla="*/ 18 w 36"/>
                <a:gd name="T33" fmla="*/ 39 h 39"/>
                <a:gd name="T34" fmla="*/ 14 w 36"/>
                <a:gd name="T35" fmla="*/ 37 h 39"/>
                <a:gd name="T36" fmla="*/ 11 w 36"/>
                <a:gd name="T37" fmla="*/ 37 h 39"/>
                <a:gd name="T38" fmla="*/ 9 w 36"/>
                <a:gd name="T39" fmla="*/ 34 h 39"/>
                <a:gd name="T40" fmla="*/ 6 w 36"/>
                <a:gd name="T41" fmla="*/ 33 h 39"/>
                <a:gd name="T42" fmla="*/ 3 w 36"/>
                <a:gd name="T43" fmla="*/ 30 h 39"/>
                <a:gd name="T44" fmla="*/ 2 w 36"/>
                <a:gd name="T45" fmla="*/ 27 h 39"/>
                <a:gd name="T46" fmla="*/ 0 w 36"/>
                <a:gd name="T47" fmla="*/ 23 h 39"/>
                <a:gd name="T48" fmla="*/ 0 w 36"/>
                <a:gd name="T49" fmla="*/ 19 h 39"/>
                <a:gd name="T50" fmla="*/ 0 w 36"/>
                <a:gd name="T51" fmla="*/ 16 h 39"/>
                <a:gd name="T52" fmla="*/ 2 w 36"/>
                <a:gd name="T53" fmla="*/ 12 h 39"/>
                <a:gd name="T54" fmla="*/ 3 w 36"/>
                <a:gd name="T55" fmla="*/ 9 h 39"/>
                <a:gd name="T56" fmla="*/ 6 w 36"/>
                <a:gd name="T57" fmla="*/ 6 h 39"/>
                <a:gd name="T58" fmla="*/ 9 w 36"/>
                <a:gd name="T59" fmla="*/ 3 h 39"/>
                <a:gd name="T60" fmla="*/ 11 w 36"/>
                <a:gd name="T61" fmla="*/ 2 h 39"/>
                <a:gd name="T62" fmla="*/ 14 w 36"/>
                <a:gd name="T63" fmla="*/ 0 h 39"/>
                <a:gd name="T64" fmla="*/ 18 w 36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9"/>
                <a:gd name="T101" fmla="*/ 36 w 36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9">
                  <a:moveTo>
                    <a:pt x="18" y="0"/>
                  </a:moveTo>
                  <a:lnTo>
                    <a:pt x="23" y="0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5" y="12"/>
                  </a:lnTo>
                  <a:lnTo>
                    <a:pt x="36" y="16"/>
                  </a:lnTo>
                  <a:lnTo>
                    <a:pt x="36" y="19"/>
                  </a:lnTo>
                  <a:lnTo>
                    <a:pt x="36" y="23"/>
                  </a:lnTo>
                  <a:lnTo>
                    <a:pt x="35" y="27"/>
                  </a:lnTo>
                  <a:lnTo>
                    <a:pt x="34" y="30"/>
                  </a:lnTo>
                  <a:lnTo>
                    <a:pt x="31" y="33"/>
                  </a:lnTo>
                  <a:lnTo>
                    <a:pt x="28" y="34"/>
                  </a:lnTo>
                  <a:lnTo>
                    <a:pt x="25" y="37"/>
                  </a:lnTo>
                  <a:lnTo>
                    <a:pt x="23" y="37"/>
                  </a:lnTo>
                  <a:lnTo>
                    <a:pt x="18" y="39"/>
                  </a:lnTo>
                  <a:lnTo>
                    <a:pt x="14" y="37"/>
                  </a:lnTo>
                  <a:lnTo>
                    <a:pt x="11" y="37"/>
                  </a:lnTo>
                  <a:lnTo>
                    <a:pt x="9" y="34"/>
                  </a:lnTo>
                  <a:lnTo>
                    <a:pt x="6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6" name="Freeform 686"/>
            <p:cNvSpPr>
              <a:spLocks/>
            </p:cNvSpPr>
            <p:nvPr/>
          </p:nvSpPr>
          <p:spPr bwMode="auto">
            <a:xfrm>
              <a:off x="4676" y="2117"/>
              <a:ext cx="37" cy="38"/>
            </a:xfrm>
            <a:custGeom>
              <a:avLst/>
              <a:gdLst>
                <a:gd name="T0" fmla="*/ 19 w 37"/>
                <a:gd name="T1" fmla="*/ 0 h 38"/>
                <a:gd name="T2" fmla="*/ 22 w 37"/>
                <a:gd name="T3" fmla="*/ 0 h 38"/>
                <a:gd name="T4" fmla="*/ 26 w 37"/>
                <a:gd name="T5" fmla="*/ 1 h 38"/>
                <a:gd name="T6" fmla="*/ 29 w 37"/>
                <a:gd name="T7" fmla="*/ 3 h 38"/>
                <a:gd name="T8" fmla="*/ 32 w 37"/>
                <a:gd name="T9" fmla="*/ 5 h 38"/>
                <a:gd name="T10" fmla="*/ 34 w 37"/>
                <a:gd name="T11" fmla="*/ 8 h 38"/>
                <a:gd name="T12" fmla="*/ 36 w 37"/>
                <a:gd name="T13" fmla="*/ 11 h 38"/>
                <a:gd name="T14" fmla="*/ 37 w 37"/>
                <a:gd name="T15" fmla="*/ 15 h 38"/>
                <a:gd name="T16" fmla="*/ 37 w 37"/>
                <a:gd name="T17" fmla="*/ 18 h 38"/>
                <a:gd name="T18" fmla="*/ 37 w 37"/>
                <a:gd name="T19" fmla="*/ 23 h 38"/>
                <a:gd name="T20" fmla="*/ 36 w 37"/>
                <a:gd name="T21" fmla="*/ 27 h 38"/>
                <a:gd name="T22" fmla="*/ 34 w 37"/>
                <a:gd name="T23" fmla="*/ 30 h 38"/>
                <a:gd name="T24" fmla="*/ 32 w 37"/>
                <a:gd name="T25" fmla="*/ 32 h 38"/>
                <a:gd name="T26" fmla="*/ 29 w 37"/>
                <a:gd name="T27" fmla="*/ 34 h 38"/>
                <a:gd name="T28" fmla="*/ 26 w 37"/>
                <a:gd name="T29" fmla="*/ 37 h 38"/>
                <a:gd name="T30" fmla="*/ 22 w 37"/>
                <a:gd name="T31" fmla="*/ 37 h 38"/>
                <a:gd name="T32" fmla="*/ 19 w 37"/>
                <a:gd name="T33" fmla="*/ 38 h 38"/>
                <a:gd name="T34" fmla="*/ 15 w 37"/>
                <a:gd name="T35" fmla="*/ 37 h 38"/>
                <a:gd name="T36" fmla="*/ 11 w 37"/>
                <a:gd name="T37" fmla="*/ 37 h 38"/>
                <a:gd name="T38" fmla="*/ 8 w 37"/>
                <a:gd name="T39" fmla="*/ 34 h 38"/>
                <a:gd name="T40" fmla="*/ 5 w 37"/>
                <a:gd name="T41" fmla="*/ 32 h 38"/>
                <a:gd name="T42" fmla="*/ 4 w 37"/>
                <a:gd name="T43" fmla="*/ 30 h 38"/>
                <a:gd name="T44" fmla="*/ 1 w 37"/>
                <a:gd name="T45" fmla="*/ 27 h 38"/>
                <a:gd name="T46" fmla="*/ 1 w 37"/>
                <a:gd name="T47" fmla="*/ 23 h 38"/>
                <a:gd name="T48" fmla="*/ 0 w 37"/>
                <a:gd name="T49" fmla="*/ 18 h 38"/>
                <a:gd name="T50" fmla="*/ 1 w 37"/>
                <a:gd name="T51" fmla="*/ 15 h 38"/>
                <a:gd name="T52" fmla="*/ 1 w 37"/>
                <a:gd name="T53" fmla="*/ 11 h 38"/>
                <a:gd name="T54" fmla="*/ 4 w 37"/>
                <a:gd name="T55" fmla="*/ 8 h 38"/>
                <a:gd name="T56" fmla="*/ 5 w 37"/>
                <a:gd name="T57" fmla="*/ 5 h 38"/>
                <a:gd name="T58" fmla="*/ 8 w 37"/>
                <a:gd name="T59" fmla="*/ 3 h 38"/>
                <a:gd name="T60" fmla="*/ 11 w 37"/>
                <a:gd name="T61" fmla="*/ 1 h 38"/>
                <a:gd name="T62" fmla="*/ 15 w 37"/>
                <a:gd name="T63" fmla="*/ 0 h 38"/>
                <a:gd name="T64" fmla="*/ 19 w 37"/>
                <a:gd name="T65" fmla="*/ 0 h 38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8"/>
                <a:gd name="T101" fmla="*/ 37 w 37"/>
                <a:gd name="T102" fmla="*/ 38 h 38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8">
                  <a:moveTo>
                    <a:pt x="19" y="0"/>
                  </a:moveTo>
                  <a:lnTo>
                    <a:pt x="22" y="0"/>
                  </a:lnTo>
                  <a:lnTo>
                    <a:pt x="26" y="1"/>
                  </a:lnTo>
                  <a:lnTo>
                    <a:pt x="29" y="3"/>
                  </a:lnTo>
                  <a:lnTo>
                    <a:pt x="32" y="5"/>
                  </a:lnTo>
                  <a:lnTo>
                    <a:pt x="34" y="8"/>
                  </a:lnTo>
                  <a:lnTo>
                    <a:pt x="36" y="11"/>
                  </a:lnTo>
                  <a:lnTo>
                    <a:pt x="37" y="15"/>
                  </a:lnTo>
                  <a:lnTo>
                    <a:pt x="37" y="18"/>
                  </a:lnTo>
                  <a:lnTo>
                    <a:pt x="37" y="23"/>
                  </a:lnTo>
                  <a:lnTo>
                    <a:pt x="36" y="27"/>
                  </a:lnTo>
                  <a:lnTo>
                    <a:pt x="34" y="30"/>
                  </a:lnTo>
                  <a:lnTo>
                    <a:pt x="32" y="32"/>
                  </a:lnTo>
                  <a:lnTo>
                    <a:pt x="29" y="34"/>
                  </a:lnTo>
                  <a:lnTo>
                    <a:pt x="26" y="37"/>
                  </a:lnTo>
                  <a:lnTo>
                    <a:pt x="22" y="37"/>
                  </a:lnTo>
                  <a:lnTo>
                    <a:pt x="19" y="38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8" y="34"/>
                  </a:lnTo>
                  <a:lnTo>
                    <a:pt x="5" y="32"/>
                  </a:lnTo>
                  <a:lnTo>
                    <a:pt x="4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0" y="18"/>
                  </a:lnTo>
                  <a:lnTo>
                    <a:pt x="1" y="15"/>
                  </a:lnTo>
                  <a:lnTo>
                    <a:pt x="1" y="11"/>
                  </a:lnTo>
                  <a:lnTo>
                    <a:pt x="4" y="8"/>
                  </a:lnTo>
                  <a:lnTo>
                    <a:pt x="5" y="5"/>
                  </a:lnTo>
                  <a:lnTo>
                    <a:pt x="8" y="3"/>
                  </a:lnTo>
                  <a:lnTo>
                    <a:pt x="11" y="1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7" name="Freeform 687"/>
            <p:cNvSpPr>
              <a:spLocks/>
            </p:cNvSpPr>
            <p:nvPr/>
          </p:nvSpPr>
          <p:spPr bwMode="auto">
            <a:xfrm>
              <a:off x="4664" y="2274"/>
              <a:ext cx="37" cy="37"/>
            </a:xfrm>
            <a:custGeom>
              <a:avLst/>
              <a:gdLst>
                <a:gd name="T0" fmla="*/ 18 w 37"/>
                <a:gd name="T1" fmla="*/ 0 h 37"/>
                <a:gd name="T2" fmla="*/ 21 w 37"/>
                <a:gd name="T3" fmla="*/ 0 h 37"/>
                <a:gd name="T4" fmla="*/ 25 w 37"/>
                <a:gd name="T5" fmla="*/ 2 h 37"/>
                <a:gd name="T6" fmla="*/ 28 w 37"/>
                <a:gd name="T7" fmla="*/ 3 h 37"/>
                <a:gd name="T8" fmla="*/ 31 w 37"/>
                <a:gd name="T9" fmla="*/ 6 h 37"/>
                <a:gd name="T10" fmla="*/ 34 w 37"/>
                <a:gd name="T11" fmla="*/ 9 h 37"/>
                <a:gd name="T12" fmla="*/ 35 w 37"/>
                <a:gd name="T13" fmla="*/ 12 h 37"/>
                <a:gd name="T14" fmla="*/ 37 w 37"/>
                <a:gd name="T15" fmla="*/ 16 h 37"/>
                <a:gd name="T16" fmla="*/ 37 w 37"/>
                <a:gd name="T17" fmla="*/ 19 h 37"/>
                <a:gd name="T18" fmla="*/ 37 w 37"/>
                <a:gd name="T19" fmla="*/ 23 h 37"/>
                <a:gd name="T20" fmla="*/ 35 w 37"/>
                <a:gd name="T21" fmla="*/ 26 h 37"/>
                <a:gd name="T22" fmla="*/ 34 w 37"/>
                <a:gd name="T23" fmla="*/ 30 h 37"/>
                <a:gd name="T24" fmla="*/ 31 w 37"/>
                <a:gd name="T25" fmla="*/ 33 h 37"/>
                <a:gd name="T26" fmla="*/ 28 w 37"/>
                <a:gd name="T27" fmla="*/ 34 h 37"/>
                <a:gd name="T28" fmla="*/ 25 w 37"/>
                <a:gd name="T29" fmla="*/ 36 h 37"/>
                <a:gd name="T30" fmla="*/ 21 w 37"/>
                <a:gd name="T31" fmla="*/ 37 h 37"/>
                <a:gd name="T32" fmla="*/ 18 w 37"/>
                <a:gd name="T33" fmla="*/ 37 h 37"/>
                <a:gd name="T34" fmla="*/ 14 w 37"/>
                <a:gd name="T35" fmla="*/ 37 h 37"/>
                <a:gd name="T36" fmla="*/ 12 w 37"/>
                <a:gd name="T37" fmla="*/ 36 h 37"/>
                <a:gd name="T38" fmla="*/ 7 w 37"/>
                <a:gd name="T39" fmla="*/ 34 h 37"/>
                <a:gd name="T40" fmla="*/ 5 w 37"/>
                <a:gd name="T41" fmla="*/ 33 h 37"/>
                <a:gd name="T42" fmla="*/ 3 w 37"/>
                <a:gd name="T43" fmla="*/ 30 h 37"/>
                <a:gd name="T44" fmla="*/ 2 w 37"/>
                <a:gd name="T45" fmla="*/ 26 h 37"/>
                <a:gd name="T46" fmla="*/ 0 w 37"/>
                <a:gd name="T47" fmla="*/ 23 h 37"/>
                <a:gd name="T48" fmla="*/ 0 w 37"/>
                <a:gd name="T49" fmla="*/ 19 h 37"/>
                <a:gd name="T50" fmla="*/ 0 w 37"/>
                <a:gd name="T51" fmla="*/ 16 h 37"/>
                <a:gd name="T52" fmla="*/ 2 w 37"/>
                <a:gd name="T53" fmla="*/ 12 h 37"/>
                <a:gd name="T54" fmla="*/ 3 w 37"/>
                <a:gd name="T55" fmla="*/ 9 h 37"/>
                <a:gd name="T56" fmla="*/ 5 w 37"/>
                <a:gd name="T57" fmla="*/ 6 h 37"/>
                <a:gd name="T58" fmla="*/ 7 w 37"/>
                <a:gd name="T59" fmla="*/ 3 h 37"/>
                <a:gd name="T60" fmla="*/ 12 w 37"/>
                <a:gd name="T61" fmla="*/ 2 h 37"/>
                <a:gd name="T62" fmla="*/ 14 w 37"/>
                <a:gd name="T63" fmla="*/ 0 h 37"/>
                <a:gd name="T64" fmla="*/ 18 w 37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7"/>
                <a:gd name="T101" fmla="*/ 37 w 37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7">
                  <a:moveTo>
                    <a:pt x="18" y="0"/>
                  </a:moveTo>
                  <a:lnTo>
                    <a:pt x="21" y="0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5" y="12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7" y="23"/>
                  </a:lnTo>
                  <a:lnTo>
                    <a:pt x="35" y="26"/>
                  </a:lnTo>
                  <a:lnTo>
                    <a:pt x="34" y="30"/>
                  </a:lnTo>
                  <a:lnTo>
                    <a:pt x="31" y="33"/>
                  </a:lnTo>
                  <a:lnTo>
                    <a:pt x="28" y="34"/>
                  </a:lnTo>
                  <a:lnTo>
                    <a:pt x="25" y="36"/>
                  </a:lnTo>
                  <a:lnTo>
                    <a:pt x="21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2" y="36"/>
                  </a:lnTo>
                  <a:lnTo>
                    <a:pt x="7" y="34"/>
                  </a:lnTo>
                  <a:lnTo>
                    <a:pt x="5" y="33"/>
                  </a:lnTo>
                  <a:lnTo>
                    <a:pt x="3" y="30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8" name="Freeform 688"/>
            <p:cNvSpPr>
              <a:spLocks/>
            </p:cNvSpPr>
            <p:nvPr/>
          </p:nvSpPr>
          <p:spPr bwMode="auto">
            <a:xfrm>
              <a:off x="4326" y="2067"/>
              <a:ext cx="37" cy="37"/>
            </a:xfrm>
            <a:custGeom>
              <a:avLst/>
              <a:gdLst>
                <a:gd name="T0" fmla="*/ 19 w 37"/>
                <a:gd name="T1" fmla="*/ 0 h 37"/>
                <a:gd name="T2" fmla="*/ 21 w 37"/>
                <a:gd name="T3" fmla="*/ 0 h 37"/>
                <a:gd name="T4" fmla="*/ 25 w 37"/>
                <a:gd name="T5" fmla="*/ 2 h 37"/>
                <a:gd name="T6" fmla="*/ 28 w 37"/>
                <a:gd name="T7" fmla="*/ 3 h 37"/>
                <a:gd name="T8" fmla="*/ 31 w 37"/>
                <a:gd name="T9" fmla="*/ 6 h 37"/>
                <a:gd name="T10" fmla="*/ 34 w 37"/>
                <a:gd name="T11" fmla="*/ 9 h 37"/>
                <a:gd name="T12" fmla="*/ 35 w 37"/>
                <a:gd name="T13" fmla="*/ 11 h 37"/>
                <a:gd name="T14" fmla="*/ 37 w 37"/>
                <a:gd name="T15" fmla="*/ 14 h 37"/>
                <a:gd name="T16" fmla="*/ 37 w 37"/>
                <a:gd name="T17" fmla="*/ 19 h 37"/>
                <a:gd name="T18" fmla="*/ 37 w 37"/>
                <a:gd name="T19" fmla="*/ 23 h 37"/>
                <a:gd name="T20" fmla="*/ 35 w 37"/>
                <a:gd name="T21" fmla="*/ 26 h 37"/>
                <a:gd name="T22" fmla="*/ 34 w 37"/>
                <a:gd name="T23" fmla="*/ 28 h 37"/>
                <a:gd name="T24" fmla="*/ 31 w 37"/>
                <a:gd name="T25" fmla="*/ 31 h 37"/>
                <a:gd name="T26" fmla="*/ 28 w 37"/>
                <a:gd name="T27" fmla="*/ 34 h 37"/>
                <a:gd name="T28" fmla="*/ 25 w 37"/>
                <a:gd name="T29" fmla="*/ 36 h 37"/>
                <a:gd name="T30" fmla="*/ 21 w 37"/>
                <a:gd name="T31" fmla="*/ 37 h 37"/>
                <a:gd name="T32" fmla="*/ 19 w 37"/>
                <a:gd name="T33" fmla="*/ 37 h 37"/>
                <a:gd name="T34" fmla="*/ 14 w 37"/>
                <a:gd name="T35" fmla="*/ 37 h 37"/>
                <a:gd name="T36" fmla="*/ 12 w 37"/>
                <a:gd name="T37" fmla="*/ 36 h 37"/>
                <a:gd name="T38" fmla="*/ 7 w 37"/>
                <a:gd name="T39" fmla="*/ 34 h 37"/>
                <a:gd name="T40" fmla="*/ 5 w 37"/>
                <a:gd name="T41" fmla="*/ 31 h 37"/>
                <a:gd name="T42" fmla="*/ 3 w 37"/>
                <a:gd name="T43" fmla="*/ 28 h 37"/>
                <a:gd name="T44" fmla="*/ 2 w 37"/>
                <a:gd name="T45" fmla="*/ 26 h 37"/>
                <a:gd name="T46" fmla="*/ 0 w 37"/>
                <a:gd name="T47" fmla="*/ 23 h 37"/>
                <a:gd name="T48" fmla="*/ 0 w 37"/>
                <a:gd name="T49" fmla="*/ 19 h 37"/>
                <a:gd name="T50" fmla="*/ 0 w 37"/>
                <a:gd name="T51" fmla="*/ 14 h 37"/>
                <a:gd name="T52" fmla="*/ 2 w 37"/>
                <a:gd name="T53" fmla="*/ 11 h 37"/>
                <a:gd name="T54" fmla="*/ 3 w 37"/>
                <a:gd name="T55" fmla="*/ 9 h 37"/>
                <a:gd name="T56" fmla="*/ 5 w 37"/>
                <a:gd name="T57" fmla="*/ 6 h 37"/>
                <a:gd name="T58" fmla="*/ 7 w 37"/>
                <a:gd name="T59" fmla="*/ 3 h 37"/>
                <a:gd name="T60" fmla="*/ 12 w 37"/>
                <a:gd name="T61" fmla="*/ 2 h 37"/>
                <a:gd name="T62" fmla="*/ 14 w 37"/>
                <a:gd name="T63" fmla="*/ 0 h 37"/>
                <a:gd name="T64" fmla="*/ 19 w 37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7"/>
                <a:gd name="T101" fmla="*/ 37 w 37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7">
                  <a:moveTo>
                    <a:pt x="19" y="0"/>
                  </a:moveTo>
                  <a:lnTo>
                    <a:pt x="21" y="0"/>
                  </a:lnTo>
                  <a:lnTo>
                    <a:pt x="25" y="2"/>
                  </a:lnTo>
                  <a:lnTo>
                    <a:pt x="28" y="3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5" y="11"/>
                  </a:lnTo>
                  <a:lnTo>
                    <a:pt x="37" y="14"/>
                  </a:lnTo>
                  <a:lnTo>
                    <a:pt x="37" y="19"/>
                  </a:lnTo>
                  <a:lnTo>
                    <a:pt x="37" y="23"/>
                  </a:lnTo>
                  <a:lnTo>
                    <a:pt x="35" y="26"/>
                  </a:lnTo>
                  <a:lnTo>
                    <a:pt x="34" y="28"/>
                  </a:lnTo>
                  <a:lnTo>
                    <a:pt x="31" y="31"/>
                  </a:lnTo>
                  <a:lnTo>
                    <a:pt x="28" y="34"/>
                  </a:lnTo>
                  <a:lnTo>
                    <a:pt x="25" y="36"/>
                  </a:lnTo>
                  <a:lnTo>
                    <a:pt x="21" y="37"/>
                  </a:lnTo>
                  <a:lnTo>
                    <a:pt x="19" y="37"/>
                  </a:lnTo>
                  <a:lnTo>
                    <a:pt x="14" y="37"/>
                  </a:lnTo>
                  <a:lnTo>
                    <a:pt x="12" y="36"/>
                  </a:lnTo>
                  <a:lnTo>
                    <a:pt x="7" y="34"/>
                  </a:lnTo>
                  <a:lnTo>
                    <a:pt x="5" y="31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3"/>
                  </a:lnTo>
                  <a:lnTo>
                    <a:pt x="12" y="2"/>
                  </a:lnTo>
                  <a:lnTo>
                    <a:pt x="14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399" name="Freeform 689"/>
            <p:cNvSpPr>
              <a:spLocks/>
            </p:cNvSpPr>
            <p:nvPr/>
          </p:nvSpPr>
          <p:spPr bwMode="auto">
            <a:xfrm>
              <a:off x="4303" y="2206"/>
              <a:ext cx="37" cy="39"/>
            </a:xfrm>
            <a:custGeom>
              <a:avLst/>
              <a:gdLst>
                <a:gd name="T0" fmla="*/ 19 w 37"/>
                <a:gd name="T1" fmla="*/ 0 h 39"/>
                <a:gd name="T2" fmla="*/ 22 w 37"/>
                <a:gd name="T3" fmla="*/ 0 h 39"/>
                <a:gd name="T4" fmla="*/ 26 w 37"/>
                <a:gd name="T5" fmla="*/ 2 h 39"/>
                <a:gd name="T6" fmla="*/ 29 w 37"/>
                <a:gd name="T7" fmla="*/ 3 h 39"/>
                <a:gd name="T8" fmla="*/ 32 w 37"/>
                <a:gd name="T9" fmla="*/ 6 h 39"/>
                <a:gd name="T10" fmla="*/ 35 w 37"/>
                <a:gd name="T11" fmla="*/ 9 h 39"/>
                <a:gd name="T12" fmla="*/ 36 w 37"/>
                <a:gd name="T13" fmla="*/ 12 h 39"/>
                <a:gd name="T14" fmla="*/ 37 w 37"/>
                <a:gd name="T15" fmla="*/ 16 h 39"/>
                <a:gd name="T16" fmla="*/ 37 w 37"/>
                <a:gd name="T17" fmla="*/ 19 h 39"/>
                <a:gd name="T18" fmla="*/ 37 w 37"/>
                <a:gd name="T19" fmla="*/ 23 h 39"/>
                <a:gd name="T20" fmla="*/ 36 w 37"/>
                <a:gd name="T21" fmla="*/ 27 h 39"/>
                <a:gd name="T22" fmla="*/ 35 w 37"/>
                <a:gd name="T23" fmla="*/ 30 h 39"/>
                <a:gd name="T24" fmla="*/ 32 w 37"/>
                <a:gd name="T25" fmla="*/ 33 h 39"/>
                <a:gd name="T26" fmla="*/ 29 w 37"/>
                <a:gd name="T27" fmla="*/ 34 h 39"/>
                <a:gd name="T28" fmla="*/ 26 w 37"/>
                <a:gd name="T29" fmla="*/ 37 h 39"/>
                <a:gd name="T30" fmla="*/ 22 w 37"/>
                <a:gd name="T31" fmla="*/ 37 h 39"/>
                <a:gd name="T32" fmla="*/ 19 w 37"/>
                <a:gd name="T33" fmla="*/ 39 h 39"/>
                <a:gd name="T34" fmla="*/ 15 w 37"/>
                <a:gd name="T35" fmla="*/ 37 h 39"/>
                <a:gd name="T36" fmla="*/ 11 w 37"/>
                <a:gd name="T37" fmla="*/ 37 h 39"/>
                <a:gd name="T38" fmla="*/ 8 w 37"/>
                <a:gd name="T39" fmla="*/ 34 h 39"/>
                <a:gd name="T40" fmla="*/ 5 w 37"/>
                <a:gd name="T41" fmla="*/ 33 h 39"/>
                <a:gd name="T42" fmla="*/ 4 w 37"/>
                <a:gd name="T43" fmla="*/ 30 h 39"/>
                <a:gd name="T44" fmla="*/ 1 w 37"/>
                <a:gd name="T45" fmla="*/ 27 h 39"/>
                <a:gd name="T46" fmla="*/ 1 w 37"/>
                <a:gd name="T47" fmla="*/ 23 h 39"/>
                <a:gd name="T48" fmla="*/ 0 w 37"/>
                <a:gd name="T49" fmla="*/ 19 h 39"/>
                <a:gd name="T50" fmla="*/ 1 w 37"/>
                <a:gd name="T51" fmla="*/ 16 h 39"/>
                <a:gd name="T52" fmla="*/ 1 w 37"/>
                <a:gd name="T53" fmla="*/ 12 h 39"/>
                <a:gd name="T54" fmla="*/ 4 w 37"/>
                <a:gd name="T55" fmla="*/ 9 h 39"/>
                <a:gd name="T56" fmla="*/ 5 w 37"/>
                <a:gd name="T57" fmla="*/ 6 h 39"/>
                <a:gd name="T58" fmla="*/ 8 w 37"/>
                <a:gd name="T59" fmla="*/ 3 h 39"/>
                <a:gd name="T60" fmla="*/ 11 w 37"/>
                <a:gd name="T61" fmla="*/ 2 h 39"/>
                <a:gd name="T62" fmla="*/ 15 w 37"/>
                <a:gd name="T63" fmla="*/ 0 h 39"/>
                <a:gd name="T64" fmla="*/ 19 w 37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9"/>
                <a:gd name="T101" fmla="*/ 37 w 3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9">
                  <a:moveTo>
                    <a:pt x="19" y="0"/>
                  </a:moveTo>
                  <a:lnTo>
                    <a:pt x="22" y="0"/>
                  </a:lnTo>
                  <a:lnTo>
                    <a:pt x="26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5" y="9"/>
                  </a:lnTo>
                  <a:lnTo>
                    <a:pt x="36" y="12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7" y="23"/>
                  </a:lnTo>
                  <a:lnTo>
                    <a:pt x="36" y="27"/>
                  </a:lnTo>
                  <a:lnTo>
                    <a:pt x="35" y="30"/>
                  </a:lnTo>
                  <a:lnTo>
                    <a:pt x="32" y="33"/>
                  </a:lnTo>
                  <a:lnTo>
                    <a:pt x="29" y="34"/>
                  </a:lnTo>
                  <a:lnTo>
                    <a:pt x="26" y="37"/>
                  </a:lnTo>
                  <a:lnTo>
                    <a:pt x="22" y="37"/>
                  </a:lnTo>
                  <a:lnTo>
                    <a:pt x="19" y="39"/>
                  </a:lnTo>
                  <a:lnTo>
                    <a:pt x="15" y="37"/>
                  </a:lnTo>
                  <a:lnTo>
                    <a:pt x="11" y="37"/>
                  </a:lnTo>
                  <a:lnTo>
                    <a:pt x="8" y="34"/>
                  </a:lnTo>
                  <a:lnTo>
                    <a:pt x="5" y="33"/>
                  </a:lnTo>
                  <a:lnTo>
                    <a:pt x="4" y="30"/>
                  </a:lnTo>
                  <a:lnTo>
                    <a:pt x="1" y="27"/>
                  </a:lnTo>
                  <a:lnTo>
                    <a:pt x="1" y="23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1" y="12"/>
                  </a:lnTo>
                  <a:lnTo>
                    <a:pt x="4" y="9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5" y="0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0" name="Freeform 690"/>
            <p:cNvSpPr>
              <a:spLocks/>
            </p:cNvSpPr>
            <p:nvPr/>
          </p:nvSpPr>
          <p:spPr bwMode="auto">
            <a:xfrm>
              <a:off x="4336" y="2348"/>
              <a:ext cx="36" cy="37"/>
            </a:xfrm>
            <a:custGeom>
              <a:avLst/>
              <a:gdLst>
                <a:gd name="T0" fmla="*/ 18 w 36"/>
                <a:gd name="T1" fmla="*/ 0 h 37"/>
                <a:gd name="T2" fmla="*/ 22 w 36"/>
                <a:gd name="T3" fmla="*/ 0 h 37"/>
                <a:gd name="T4" fmla="*/ 25 w 36"/>
                <a:gd name="T5" fmla="*/ 2 h 37"/>
                <a:gd name="T6" fmla="*/ 29 w 36"/>
                <a:gd name="T7" fmla="*/ 3 h 37"/>
                <a:gd name="T8" fmla="*/ 32 w 36"/>
                <a:gd name="T9" fmla="*/ 6 h 37"/>
                <a:gd name="T10" fmla="*/ 34 w 36"/>
                <a:gd name="T11" fmla="*/ 9 h 37"/>
                <a:gd name="T12" fmla="*/ 35 w 36"/>
                <a:gd name="T13" fmla="*/ 12 h 37"/>
                <a:gd name="T14" fmla="*/ 36 w 36"/>
                <a:gd name="T15" fmla="*/ 14 h 37"/>
                <a:gd name="T16" fmla="*/ 36 w 36"/>
                <a:gd name="T17" fmla="*/ 19 h 37"/>
                <a:gd name="T18" fmla="*/ 36 w 36"/>
                <a:gd name="T19" fmla="*/ 23 h 37"/>
                <a:gd name="T20" fmla="*/ 35 w 36"/>
                <a:gd name="T21" fmla="*/ 26 h 37"/>
                <a:gd name="T22" fmla="*/ 34 w 36"/>
                <a:gd name="T23" fmla="*/ 29 h 37"/>
                <a:gd name="T24" fmla="*/ 32 w 36"/>
                <a:gd name="T25" fmla="*/ 31 h 37"/>
                <a:gd name="T26" fmla="*/ 29 w 36"/>
                <a:gd name="T27" fmla="*/ 34 h 37"/>
                <a:gd name="T28" fmla="*/ 25 w 36"/>
                <a:gd name="T29" fmla="*/ 36 h 37"/>
                <a:gd name="T30" fmla="*/ 22 w 36"/>
                <a:gd name="T31" fmla="*/ 37 h 37"/>
                <a:gd name="T32" fmla="*/ 18 w 36"/>
                <a:gd name="T33" fmla="*/ 37 h 37"/>
                <a:gd name="T34" fmla="*/ 14 w 36"/>
                <a:gd name="T35" fmla="*/ 37 h 37"/>
                <a:gd name="T36" fmla="*/ 11 w 36"/>
                <a:gd name="T37" fmla="*/ 36 h 37"/>
                <a:gd name="T38" fmla="*/ 9 w 36"/>
                <a:gd name="T39" fmla="*/ 34 h 37"/>
                <a:gd name="T40" fmla="*/ 6 w 36"/>
                <a:gd name="T41" fmla="*/ 31 h 37"/>
                <a:gd name="T42" fmla="*/ 3 w 36"/>
                <a:gd name="T43" fmla="*/ 29 h 37"/>
                <a:gd name="T44" fmla="*/ 2 w 36"/>
                <a:gd name="T45" fmla="*/ 26 h 37"/>
                <a:gd name="T46" fmla="*/ 0 w 36"/>
                <a:gd name="T47" fmla="*/ 23 h 37"/>
                <a:gd name="T48" fmla="*/ 0 w 36"/>
                <a:gd name="T49" fmla="*/ 19 h 37"/>
                <a:gd name="T50" fmla="*/ 0 w 36"/>
                <a:gd name="T51" fmla="*/ 14 h 37"/>
                <a:gd name="T52" fmla="*/ 2 w 36"/>
                <a:gd name="T53" fmla="*/ 12 h 37"/>
                <a:gd name="T54" fmla="*/ 3 w 36"/>
                <a:gd name="T55" fmla="*/ 9 h 37"/>
                <a:gd name="T56" fmla="*/ 6 w 36"/>
                <a:gd name="T57" fmla="*/ 6 h 37"/>
                <a:gd name="T58" fmla="*/ 9 w 36"/>
                <a:gd name="T59" fmla="*/ 3 h 37"/>
                <a:gd name="T60" fmla="*/ 11 w 36"/>
                <a:gd name="T61" fmla="*/ 2 h 37"/>
                <a:gd name="T62" fmla="*/ 14 w 36"/>
                <a:gd name="T63" fmla="*/ 0 h 37"/>
                <a:gd name="T64" fmla="*/ 18 w 36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7"/>
                <a:gd name="T101" fmla="*/ 36 w 36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7">
                  <a:moveTo>
                    <a:pt x="18" y="0"/>
                  </a:moveTo>
                  <a:lnTo>
                    <a:pt x="22" y="0"/>
                  </a:lnTo>
                  <a:lnTo>
                    <a:pt x="25" y="2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4" y="9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23"/>
                  </a:lnTo>
                  <a:lnTo>
                    <a:pt x="35" y="26"/>
                  </a:lnTo>
                  <a:lnTo>
                    <a:pt x="34" y="29"/>
                  </a:lnTo>
                  <a:lnTo>
                    <a:pt x="32" y="31"/>
                  </a:lnTo>
                  <a:lnTo>
                    <a:pt x="29" y="34"/>
                  </a:lnTo>
                  <a:lnTo>
                    <a:pt x="25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1" y="36"/>
                  </a:lnTo>
                  <a:lnTo>
                    <a:pt x="9" y="34"/>
                  </a:lnTo>
                  <a:lnTo>
                    <a:pt x="6" y="31"/>
                  </a:lnTo>
                  <a:lnTo>
                    <a:pt x="3" y="29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2" y="12"/>
                  </a:lnTo>
                  <a:lnTo>
                    <a:pt x="3" y="9"/>
                  </a:lnTo>
                  <a:lnTo>
                    <a:pt x="6" y="6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1" name="Freeform 691"/>
            <p:cNvSpPr>
              <a:spLocks/>
            </p:cNvSpPr>
            <p:nvPr/>
          </p:nvSpPr>
          <p:spPr bwMode="auto">
            <a:xfrm>
              <a:off x="4267" y="2138"/>
              <a:ext cx="36" cy="37"/>
            </a:xfrm>
            <a:custGeom>
              <a:avLst/>
              <a:gdLst>
                <a:gd name="T0" fmla="*/ 18 w 36"/>
                <a:gd name="T1" fmla="*/ 0 h 37"/>
                <a:gd name="T2" fmla="*/ 22 w 36"/>
                <a:gd name="T3" fmla="*/ 0 h 37"/>
                <a:gd name="T4" fmla="*/ 25 w 36"/>
                <a:gd name="T5" fmla="*/ 2 h 37"/>
                <a:gd name="T6" fmla="*/ 27 w 36"/>
                <a:gd name="T7" fmla="*/ 3 h 37"/>
                <a:gd name="T8" fmla="*/ 30 w 36"/>
                <a:gd name="T9" fmla="*/ 6 h 37"/>
                <a:gd name="T10" fmla="*/ 33 w 36"/>
                <a:gd name="T11" fmla="*/ 9 h 37"/>
                <a:gd name="T12" fmla="*/ 34 w 36"/>
                <a:gd name="T13" fmla="*/ 11 h 37"/>
                <a:gd name="T14" fmla="*/ 36 w 36"/>
                <a:gd name="T15" fmla="*/ 14 h 37"/>
                <a:gd name="T16" fmla="*/ 36 w 36"/>
                <a:gd name="T17" fmla="*/ 19 h 37"/>
                <a:gd name="T18" fmla="*/ 36 w 36"/>
                <a:gd name="T19" fmla="*/ 23 h 37"/>
                <a:gd name="T20" fmla="*/ 34 w 36"/>
                <a:gd name="T21" fmla="*/ 26 h 37"/>
                <a:gd name="T22" fmla="*/ 33 w 36"/>
                <a:gd name="T23" fmla="*/ 30 h 37"/>
                <a:gd name="T24" fmla="*/ 30 w 36"/>
                <a:gd name="T25" fmla="*/ 33 h 37"/>
                <a:gd name="T26" fmla="*/ 27 w 36"/>
                <a:gd name="T27" fmla="*/ 34 h 37"/>
                <a:gd name="T28" fmla="*/ 25 w 36"/>
                <a:gd name="T29" fmla="*/ 36 h 37"/>
                <a:gd name="T30" fmla="*/ 22 w 36"/>
                <a:gd name="T31" fmla="*/ 37 h 37"/>
                <a:gd name="T32" fmla="*/ 18 w 36"/>
                <a:gd name="T33" fmla="*/ 37 h 37"/>
                <a:gd name="T34" fmla="*/ 14 w 36"/>
                <a:gd name="T35" fmla="*/ 37 h 37"/>
                <a:gd name="T36" fmla="*/ 11 w 36"/>
                <a:gd name="T37" fmla="*/ 36 h 37"/>
                <a:gd name="T38" fmla="*/ 8 w 36"/>
                <a:gd name="T39" fmla="*/ 34 h 37"/>
                <a:gd name="T40" fmla="*/ 5 w 36"/>
                <a:gd name="T41" fmla="*/ 33 h 37"/>
                <a:gd name="T42" fmla="*/ 2 w 36"/>
                <a:gd name="T43" fmla="*/ 30 h 37"/>
                <a:gd name="T44" fmla="*/ 1 w 36"/>
                <a:gd name="T45" fmla="*/ 26 h 37"/>
                <a:gd name="T46" fmla="*/ 0 w 36"/>
                <a:gd name="T47" fmla="*/ 23 h 37"/>
                <a:gd name="T48" fmla="*/ 0 w 36"/>
                <a:gd name="T49" fmla="*/ 19 h 37"/>
                <a:gd name="T50" fmla="*/ 0 w 36"/>
                <a:gd name="T51" fmla="*/ 14 h 37"/>
                <a:gd name="T52" fmla="*/ 1 w 36"/>
                <a:gd name="T53" fmla="*/ 11 h 37"/>
                <a:gd name="T54" fmla="*/ 2 w 36"/>
                <a:gd name="T55" fmla="*/ 9 h 37"/>
                <a:gd name="T56" fmla="*/ 5 w 36"/>
                <a:gd name="T57" fmla="*/ 6 h 37"/>
                <a:gd name="T58" fmla="*/ 8 w 36"/>
                <a:gd name="T59" fmla="*/ 3 h 37"/>
                <a:gd name="T60" fmla="*/ 11 w 36"/>
                <a:gd name="T61" fmla="*/ 2 h 37"/>
                <a:gd name="T62" fmla="*/ 14 w 36"/>
                <a:gd name="T63" fmla="*/ 0 h 37"/>
                <a:gd name="T64" fmla="*/ 18 w 36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6"/>
                <a:gd name="T100" fmla="*/ 0 h 37"/>
                <a:gd name="T101" fmla="*/ 36 w 36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6" h="37">
                  <a:moveTo>
                    <a:pt x="18" y="0"/>
                  </a:moveTo>
                  <a:lnTo>
                    <a:pt x="22" y="0"/>
                  </a:lnTo>
                  <a:lnTo>
                    <a:pt x="25" y="2"/>
                  </a:lnTo>
                  <a:lnTo>
                    <a:pt x="27" y="3"/>
                  </a:lnTo>
                  <a:lnTo>
                    <a:pt x="30" y="6"/>
                  </a:lnTo>
                  <a:lnTo>
                    <a:pt x="33" y="9"/>
                  </a:lnTo>
                  <a:lnTo>
                    <a:pt x="34" y="11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23"/>
                  </a:lnTo>
                  <a:lnTo>
                    <a:pt x="34" y="26"/>
                  </a:lnTo>
                  <a:lnTo>
                    <a:pt x="33" y="30"/>
                  </a:lnTo>
                  <a:lnTo>
                    <a:pt x="30" y="33"/>
                  </a:lnTo>
                  <a:lnTo>
                    <a:pt x="27" y="34"/>
                  </a:lnTo>
                  <a:lnTo>
                    <a:pt x="25" y="36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4" y="37"/>
                  </a:lnTo>
                  <a:lnTo>
                    <a:pt x="11" y="36"/>
                  </a:lnTo>
                  <a:lnTo>
                    <a:pt x="8" y="34"/>
                  </a:lnTo>
                  <a:lnTo>
                    <a:pt x="5" y="33"/>
                  </a:lnTo>
                  <a:lnTo>
                    <a:pt x="2" y="30"/>
                  </a:lnTo>
                  <a:lnTo>
                    <a:pt x="1" y="26"/>
                  </a:lnTo>
                  <a:lnTo>
                    <a:pt x="0" y="23"/>
                  </a:lnTo>
                  <a:lnTo>
                    <a:pt x="0" y="19"/>
                  </a:lnTo>
                  <a:lnTo>
                    <a:pt x="0" y="14"/>
                  </a:lnTo>
                  <a:lnTo>
                    <a:pt x="1" y="11"/>
                  </a:lnTo>
                  <a:lnTo>
                    <a:pt x="2" y="9"/>
                  </a:lnTo>
                  <a:lnTo>
                    <a:pt x="5" y="6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4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2" name="Freeform 692"/>
            <p:cNvSpPr>
              <a:spLocks/>
            </p:cNvSpPr>
            <p:nvPr/>
          </p:nvSpPr>
          <p:spPr bwMode="auto">
            <a:xfrm>
              <a:off x="4244" y="2277"/>
              <a:ext cx="37" cy="39"/>
            </a:xfrm>
            <a:custGeom>
              <a:avLst/>
              <a:gdLst>
                <a:gd name="T0" fmla="*/ 18 w 37"/>
                <a:gd name="T1" fmla="*/ 0 h 39"/>
                <a:gd name="T2" fmla="*/ 21 w 37"/>
                <a:gd name="T3" fmla="*/ 2 h 39"/>
                <a:gd name="T4" fmla="*/ 25 w 37"/>
                <a:gd name="T5" fmla="*/ 2 h 39"/>
                <a:gd name="T6" fmla="*/ 28 w 37"/>
                <a:gd name="T7" fmla="*/ 4 h 39"/>
                <a:gd name="T8" fmla="*/ 31 w 37"/>
                <a:gd name="T9" fmla="*/ 6 h 39"/>
                <a:gd name="T10" fmla="*/ 34 w 37"/>
                <a:gd name="T11" fmla="*/ 9 h 39"/>
                <a:gd name="T12" fmla="*/ 35 w 37"/>
                <a:gd name="T13" fmla="*/ 12 h 39"/>
                <a:gd name="T14" fmla="*/ 37 w 37"/>
                <a:gd name="T15" fmla="*/ 16 h 39"/>
                <a:gd name="T16" fmla="*/ 37 w 37"/>
                <a:gd name="T17" fmla="*/ 20 h 39"/>
                <a:gd name="T18" fmla="*/ 37 w 37"/>
                <a:gd name="T19" fmla="*/ 23 h 39"/>
                <a:gd name="T20" fmla="*/ 35 w 37"/>
                <a:gd name="T21" fmla="*/ 27 h 39"/>
                <a:gd name="T22" fmla="*/ 34 w 37"/>
                <a:gd name="T23" fmla="*/ 30 h 39"/>
                <a:gd name="T24" fmla="*/ 31 w 37"/>
                <a:gd name="T25" fmla="*/ 33 h 39"/>
                <a:gd name="T26" fmla="*/ 28 w 37"/>
                <a:gd name="T27" fmla="*/ 36 h 39"/>
                <a:gd name="T28" fmla="*/ 25 w 37"/>
                <a:gd name="T29" fmla="*/ 37 h 39"/>
                <a:gd name="T30" fmla="*/ 21 w 37"/>
                <a:gd name="T31" fmla="*/ 39 h 39"/>
                <a:gd name="T32" fmla="*/ 18 w 37"/>
                <a:gd name="T33" fmla="*/ 39 h 39"/>
                <a:gd name="T34" fmla="*/ 14 w 37"/>
                <a:gd name="T35" fmla="*/ 39 h 39"/>
                <a:gd name="T36" fmla="*/ 12 w 37"/>
                <a:gd name="T37" fmla="*/ 37 h 39"/>
                <a:gd name="T38" fmla="*/ 7 w 37"/>
                <a:gd name="T39" fmla="*/ 36 h 39"/>
                <a:gd name="T40" fmla="*/ 5 w 37"/>
                <a:gd name="T41" fmla="*/ 33 h 39"/>
                <a:gd name="T42" fmla="*/ 3 w 37"/>
                <a:gd name="T43" fmla="*/ 30 h 39"/>
                <a:gd name="T44" fmla="*/ 2 w 37"/>
                <a:gd name="T45" fmla="*/ 27 h 39"/>
                <a:gd name="T46" fmla="*/ 0 w 37"/>
                <a:gd name="T47" fmla="*/ 23 h 39"/>
                <a:gd name="T48" fmla="*/ 0 w 37"/>
                <a:gd name="T49" fmla="*/ 20 h 39"/>
                <a:gd name="T50" fmla="*/ 0 w 37"/>
                <a:gd name="T51" fmla="*/ 16 h 39"/>
                <a:gd name="T52" fmla="*/ 2 w 37"/>
                <a:gd name="T53" fmla="*/ 12 h 39"/>
                <a:gd name="T54" fmla="*/ 3 w 37"/>
                <a:gd name="T55" fmla="*/ 9 h 39"/>
                <a:gd name="T56" fmla="*/ 5 w 37"/>
                <a:gd name="T57" fmla="*/ 6 h 39"/>
                <a:gd name="T58" fmla="*/ 7 w 37"/>
                <a:gd name="T59" fmla="*/ 4 h 39"/>
                <a:gd name="T60" fmla="*/ 12 w 37"/>
                <a:gd name="T61" fmla="*/ 2 h 39"/>
                <a:gd name="T62" fmla="*/ 14 w 37"/>
                <a:gd name="T63" fmla="*/ 2 h 39"/>
                <a:gd name="T64" fmla="*/ 18 w 37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7"/>
                <a:gd name="T100" fmla="*/ 0 h 39"/>
                <a:gd name="T101" fmla="*/ 37 w 37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7" h="39">
                  <a:moveTo>
                    <a:pt x="18" y="0"/>
                  </a:moveTo>
                  <a:lnTo>
                    <a:pt x="21" y="2"/>
                  </a:lnTo>
                  <a:lnTo>
                    <a:pt x="25" y="2"/>
                  </a:lnTo>
                  <a:lnTo>
                    <a:pt x="28" y="4"/>
                  </a:lnTo>
                  <a:lnTo>
                    <a:pt x="31" y="6"/>
                  </a:lnTo>
                  <a:lnTo>
                    <a:pt x="34" y="9"/>
                  </a:lnTo>
                  <a:lnTo>
                    <a:pt x="35" y="12"/>
                  </a:lnTo>
                  <a:lnTo>
                    <a:pt x="37" y="16"/>
                  </a:lnTo>
                  <a:lnTo>
                    <a:pt x="37" y="20"/>
                  </a:lnTo>
                  <a:lnTo>
                    <a:pt x="37" y="23"/>
                  </a:lnTo>
                  <a:lnTo>
                    <a:pt x="35" y="27"/>
                  </a:lnTo>
                  <a:lnTo>
                    <a:pt x="34" y="30"/>
                  </a:lnTo>
                  <a:lnTo>
                    <a:pt x="31" y="33"/>
                  </a:lnTo>
                  <a:lnTo>
                    <a:pt x="28" y="36"/>
                  </a:lnTo>
                  <a:lnTo>
                    <a:pt x="25" y="37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4" y="39"/>
                  </a:lnTo>
                  <a:lnTo>
                    <a:pt x="12" y="37"/>
                  </a:lnTo>
                  <a:lnTo>
                    <a:pt x="7" y="36"/>
                  </a:lnTo>
                  <a:lnTo>
                    <a:pt x="5" y="33"/>
                  </a:lnTo>
                  <a:lnTo>
                    <a:pt x="3" y="30"/>
                  </a:lnTo>
                  <a:lnTo>
                    <a:pt x="2" y="27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6"/>
                  </a:lnTo>
                  <a:lnTo>
                    <a:pt x="2" y="12"/>
                  </a:lnTo>
                  <a:lnTo>
                    <a:pt x="3" y="9"/>
                  </a:lnTo>
                  <a:lnTo>
                    <a:pt x="5" y="6"/>
                  </a:lnTo>
                  <a:lnTo>
                    <a:pt x="7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3" name="Freeform 693"/>
            <p:cNvSpPr>
              <a:spLocks/>
            </p:cNvSpPr>
            <p:nvPr/>
          </p:nvSpPr>
          <p:spPr bwMode="auto">
            <a:xfrm>
              <a:off x="4272" y="2344"/>
              <a:ext cx="38" cy="37"/>
            </a:xfrm>
            <a:custGeom>
              <a:avLst/>
              <a:gdLst>
                <a:gd name="T0" fmla="*/ 18 w 38"/>
                <a:gd name="T1" fmla="*/ 0 h 37"/>
                <a:gd name="T2" fmla="*/ 22 w 38"/>
                <a:gd name="T3" fmla="*/ 0 h 37"/>
                <a:gd name="T4" fmla="*/ 27 w 38"/>
                <a:gd name="T5" fmla="*/ 1 h 37"/>
                <a:gd name="T6" fmla="*/ 29 w 38"/>
                <a:gd name="T7" fmla="*/ 3 h 37"/>
                <a:gd name="T8" fmla="*/ 32 w 38"/>
                <a:gd name="T9" fmla="*/ 6 h 37"/>
                <a:gd name="T10" fmla="*/ 34 w 38"/>
                <a:gd name="T11" fmla="*/ 8 h 37"/>
                <a:gd name="T12" fmla="*/ 36 w 38"/>
                <a:gd name="T13" fmla="*/ 11 h 37"/>
                <a:gd name="T14" fmla="*/ 36 w 38"/>
                <a:gd name="T15" fmla="*/ 14 h 37"/>
                <a:gd name="T16" fmla="*/ 38 w 38"/>
                <a:gd name="T17" fmla="*/ 18 h 37"/>
                <a:gd name="T18" fmla="*/ 36 w 38"/>
                <a:gd name="T19" fmla="*/ 23 h 37"/>
                <a:gd name="T20" fmla="*/ 36 w 38"/>
                <a:gd name="T21" fmla="*/ 26 h 37"/>
                <a:gd name="T22" fmla="*/ 34 w 38"/>
                <a:gd name="T23" fmla="*/ 28 h 37"/>
                <a:gd name="T24" fmla="*/ 32 w 38"/>
                <a:gd name="T25" fmla="*/ 31 h 37"/>
                <a:gd name="T26" fmla="*/ 29 w 38"/>
                <a:gd name="T27" fmla="*/ 34 h 37"/>
                <a:gd name="T28" fmla="*/ 27 w 38"/>
                <a:gd name="T29" fmla="*/ 35 h 37"/>
                <a:gd name="T30" fmla="*/ 22 w 38"/>
                <a:gd name="T31" fmla="*/ 37 h 37"/>
                <a:gd name="T32" fmla="*/ 18 w 38"/>
                <a:gd name="T33" fmla="*/ 37 h 37"/>
                <a:gd name="T34" fmla="*/ 16 w 38"/>
                <a:gd name="T35" fmla="*/ 37 h 37"/>
                <a:gd name="T36" fmla="*/ 11 w 38"/>
                <a:gd name="T37" fmla="*/ 35 h 37"/>
                <a:gd name="T38" fmla="*/ 9 w 38"/>
                <a:gd name="T39" fmla="*/ 34 h 37"/>
                <a:gd name="T40" fmla="*/ 6 w 38"/>
                <a:gd name="T41" fmla="*/ 31 h 37"/>
                <a:gd name="T42" fmla="*/ 3 w 38"/>
                <a:gd name="T43" fmla="*/ 28 h 37"/>
                <a:gd name="T44" fmla="*/ 2 w 38"/>
                <a:gd name="T45" fmla="*/ 26 h 37"/>
                <a:gd name="T46" fmla="*/ 0 w 38"/>
                <a:gd name="T47" fmla="*/ 23 h 37"/>
                <a:gd name="T48" fmla="*/ 0 w 38"/>
                <a:gd name="T49" fmla="*/ 18 h 37"/>
                <a:gd name="T50" fmla="*/ 0 w 38"/>
                <a:gd name="T51" fmla="*/ 14 h 37"/>
                <a:gd name="T52" fmla="*/ 2 w 38"/>
                <a:gd name="T53" fmla="*/ 11 h 37"/>
                <a:gd name="T54" fmla="*/ 3 w 38"/>
                <a:gd name="T55" fmla="*/ 8 h 37"/>
                <a:gd name="T56" fmla="*/ 6 w 38"/>
                <a:gd name="T57" fmla="*/ 6 h 37"/>
                <a:gd name="T58" fmla="*/ 9 w 38"/>
                <a:gd name="T59" fmla="*/ 3 h 37"/>
                <a:gd name="T60" fmla="*/ 11 w 38"/>
                <a:gd name="T61" fmla="*/ 1 h 37"/>
                <a:gd name="T62" fmla="*/ 16 w 38"/>
                <a:gd name="T63" fmla="*/ 0 h 37"/>
                <a:gd name="T64" fmla="*/ 18 w 38"/>
                <a:gd name="T65" fmla="*/ 0 h 3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38"/>
                <a:gd name="T100" fmla="*/ 0 h 37"/>
                <a:gd name="T101" fmla="*/ 38 w 38"/>
                <a:gd name="T102" fmla="*/ 37 h 37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38" h="37">
                  <a:moveTo>
                    <a:pt x="18" y="0"/>
                  </a:moveTo>
                  <a:lnTo>
                    <a:pt x="22" y="0"/>
                  </a:lnTo>
                  <a:lnTo>
                    <a:pt x="27" y="1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6" y="11"/>
                  </a:lnTo>
                  <a:lnTo>
                    <a:pt x="36" y="14"/>
                  </a:lnTo>
                  <a:lnTo>
                    <a:pt x="38" y="18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4" y="28"/>
                  </a:lnTo>
                  <a:lnTo>
                    <a:pt x="32" y="31"/>
                  </a:lnTo>
                  <a:lnTo>
                    <a:pt x="29" y="34"/>
                  </a:lnTo>
                  <a:lnTo>
                    <a:pt x="27" y="35"/>
                  </a:lnTo>
                  <a:lnTo>
                    <a:pt x="22" y="37"/>
                  </a:lnTo>
                  <a:lnTo>
                    <a:pt x="18" y="37"/>
                  </a:lnTo>
                  <a:lnTo>
                    <a:pt x="16" y="37"/>
                  </a:lnTo>
                  <a:lnTo>
                    <a:pt x="11" y="35"/>
                  </a:lnTo>
                  <a:lnTo>
                    <a:pt x="9" y="34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18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3" y="8"/>
                  </a:lnTo>
                  <a:lnTo>
                    <a:pt x="6" y="6"/>
                  </a:lnTo>
                  <a:lnTo>
                    <a:pt x="9" y="3"/>
                  </a:lnTo>
                  <a:lnTo>
                    <a:pt x="11" y="1"/>
                  </a:lnTo>
                  <a:lnTo>
                    <a:pt x="16" y="0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4" name="Freeform 694"/>
            <p:cNvSpPr>
              <a:spLocks/>
            </p:cNvSpPr>
            <p:nvPr/>
          </p:nvSpPr>
          <p:spPr bwMode="auto">
            <a:xfrm>
              <a:off x="1734" y="3244"/>
              <a:ext cx="1964" cy="973"/>
            </a:xfrm>
            <a:custGeom>
              <a:avLst/>
              <a:gdLst>
                <a:gd name="T0" fmla="*/ 241 w 1964"/>
                <a:gd name="T1" fmla="*/ 159 h 973"/>
                <a:gd name="T2" fmla="*/ 270 w 1964"/>
                <a:gd name="T3" fmla="*/ 95 h 973"/>
                <a:gd name="T4" fmla="*/ 292 w 1964"/>
                <a:gd name="T5" fmla="*/ 67 h 973"/>
                <a:gd name="T6" fmla="*/ 314 w 1964"/>
                <a:gd name="T7" fmla="*/ 58 h 973"/>
                <a:gd name="T8" fmla="*/ 339 w 1964"/>
                <a:gd name="T9" fmla="*/ 56 h 973"/>
                <a:gd name="T10" fmla="*/ 387 w 1964"/>
                <a:gd name="T11" fmla="*/ 43 h 973"/>
                <a:gd name="T12" fmla="*/ 484 w 1964"/>
                <a:gd name="T13" fmla="*/ 26 h 973"/>
                <a:gd name="T14" fmla="*/ 723 w 1964"/>
                <a:gd name="T15" fmla="*/ 10 h 973"/>
                <a:gd name="T16" fmla="*/ 929 w 1964"/>
                <a:gd name="T17" fmla="*/ 2 h 973"/>
                <a:gd name="T18" fmla="*/ 1001 w 1964"/>
                <a:gd name="T19" fmla="*/ 0 h 973"/>
                <a:gd name="T20" fmla="*/ 1071 w 1964"/>
                <a:gd name="T21" fmla="*/ 12 h 973"/>
                <a:gd name="T22" fmla="*/ 1167 w 1964"/>
                <a:gd name="T23" fmla="*/ 39 h 973"/>
                <a:gd name="T24" fmla="*/ 1320 w 1964"/>
                <a:gd name="T25" fmla="*/ 101 h 973"/>
                <a:gd name="T26" fmla="*/ 1412 w 1964"/>
                <a:gd name="T27" fmla="*/ 137 h 973"/>
                <a:gd name="T28" fmla="*/ 1476 w 1964"/>
                <a:gd name="T29" fmla="*/ 156 h 973"/>
                <a:gd name="T30" fmla="*/ 1590 w 1964"/>
                <a:gd name="T31" fmla="*/ 205 h 973"/>
                <a:gd name="T32" fmla="*/ 1702 w 1964"/>
                <a:gd name="T33" fmla="*/ 250 h 973"/>
                <a:gd name="T34" fmla="*/ 1782 w 1964"/>
                <a:gd name="T35" fmla="*/ 288 h 973"/>
                <a:gd name="T36" fmla="*/ 1851 w 1964"/>
                <a:gd name="T37" fmla="*/ 340 h 973"/>
                <a:gd name="T38" fmla="*/ 1880 w 1964"/>
                <a:gd name="T39" fmla="*/ 371 h 973"/>
                <a:gd name="T40" fmla="*/ 1907 w 1964"/>
                <a:gd name="T41" fmla="*/ 411 h 973"/>
                <a:gd name="T42" fmla="*/ 1928 w 1964"/>
                <a:gd name="T43" fmla="*/ 457 h 973"/>
                <a:gd name="T44" fmla="*/ 1947 w 1964"/>
                <a:gd name="T45" fmla="*/ 530 h 973"/>
                <a:gd name="T46" fmla="*/ 1960 w 1964"/>
                <a:gd name="T47" fmla="*/ 621 h 973"/>
                <a:gd name="T48" fmla="*/ 1964 w 1964"/>
                <a:gd name="T49" fmla="*/ 714 h 973"/>
                <a:gd name="T50" fmla="*/ 1960 w 1964"/>
                <a:gd name="T51" fmla="*/ 798 h 973"/>
                <a:gd name="T52" fmla="*/ 1943 w 1964"/>
                <a:gd name="T53" fmla="*/ 859 h 973"/>
                <a:gd name="T54" fmla="*/ 1887 w 1964"/>
                <a:gd name="T55" fmla="*/ 905 h 973"/>
                <a:gd name="T56" fmla="*/ 1825 w 1964"/>
                <a:gd name="T57" fmla="*/ 939 h 973"/>
                <a:gd name="T58" fmla="*/ 1758 w 1964"/>
                <a:gd name="T59" fmla="*/ 959 h 973"/>
                <a:gd name="T60" fmla="*/ 1677 w 1964"/>
                <a:gd name="T61" fmla="*/ 966 h 973"/>
                <a:gd name="T62" fmla="*/ 1492 w 1964"/>
                <a:gd name="T63" fmla="*/ 954 h 973"/>
                <a:gd name="T64" fmla="*/ 1417 w 1964"/>
                <a:gd name="T65" fmla="*/ 949 h 973"/>
                <a:gd name="T66" fmla="*/ 1353 w 1964"/>
                <a:gd name="T67" fmla="*/ 943 h 973"/>
                <a:gd name="T68" fmla="*/ 1295 w 1964"/>
                <a:gd name="T69" fmla="*/ 936 h 973"/>
                <a:gd name="T70" fmla="*/ 1206 w 1964"/>
                <a:gd name="T71" fmla="*/ 927 h 973"/>
                <a:gd name="T72" fmla="*/ 1018 w 1964"/>
                <a:gd name="T73" fmla="*/ 929 h 973"/>
                <a:gd name="T74" fmla="*/ 829 w 1964"/>
                <a:gd name="T75" fmla="*/ 943 h 973"/>
                <a:gd name="T76" fmla="*/ 537 w 1964"/>
                <a:gd name="T77" fmla="*/ 970 h 973"/>
                <a:gd name="T78" fmla="*/ 392 w 1964"/>
                <a:gd name="T79" fmla="*/ 971 h 973"/>
                <a:gd name="T80" fmla="*/ 287 w 1964"/>
                <a:gd name="T81" fmla="*/ 967 h 973"/>
                <a:gd name="T82" fmla="*/ 192 w 1964"/>
                <a:gd name="T83" fmla="*/ 953 h 973"/>
                <a:gd name="T84" fmla="*/ 114 w 1964"/>
                <a:gd name="T85" fmla="*/ 926 h 973"/>
                <a:gd name="T86" fmla="*/ 74 w 1964"/>
                <a:gd name="T87" fmla="*/ 902 h 973"/>
                <a:gd name="T88" fmla="*/ 40 w 1964"/>
                <a:gd name="T89" fmla="*/ 869 h 973"/>
                <a:gd name="T90" fmla="*/ 18 w 1964"/>
                <a:gd name="T91" fmla="*/ 828 h 973"/>
                <a:gd name="T92" fmla="*/ 6 w 1964"/>
                <a:gd name="T93" fmla="*/ 754 h 973"/>
                <a:gd name="T94" fmla="*/ 0 w 1964"/>
                <a:gd name="T95" fmla="*/ 661 h 973"/>
                <a:gd name="T96" fmla="*/ 6 w 1964"/>
                <a:gd name="T97" fmla="*/ 595 h 973"/>
                <a:gd name="T98" fmla="*/ 20 w 1964"/>
                <a:gd name="T99" fmla="*/ 548 h 973"/>
                <a:gd name="T100" fmla="*/ 46 w 1964"/>
                <a:gd name="T101" fmla="*/ 494 h 973"/>
                <a:gd name="T102" fmla="*/ 79 w 1964"/>
                <a:gd name="T103" fmla="*/ 428 h 973"/>
                <a:gd name="T104" fmla="*/ 124 w 1964"/>
                <a:gd name="T105" fmla="*/ 359 h 973"/>
                <a:gd name="T106" fmla="*/ 191 w 1964"/>
                <a:gd name="T107" fmla="*/ 271 h 973"/>
                <a:gd name="T108" fmla="*/ 211 w 1964"/>
                <a:gd name="T109" fmla="*/ 237 h 97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64"/>
                <a:gd name="T166" fmla="*/ 0 h 973"/>
                <a:gd name="T167" fmla="*/ 1964 w 1964"/>
                <a:gd name="T168" fmla="*/ 973 h 97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64" h="973">
                  <a:moveTo>
                    <a:pt x="216" y="227"/>
                  </a:moveTo>
                  <a:lnTo>
                    <a:pt x="228" y="191"/>
                  </a:lnTo>
                  <a:lnTo>
                    <a:pt x="241" y="159"/>
                  </a:lnTo>
                  <a:lnTo>
                    <a:pt x="250" y="134"/>
                  </a:lnTo>
                  <a:lnTo>
                    <a:pt x="260" y="112"/>
                  </a:lnTo>
                  <a:lnTo>
                    <a:pt x="270" y="95"/>
                  </a:lnTo>
                  <a:lnTo>
                    <a:pt x="278" y="83"/>
                  </a:lnTo>
                  <a:lnTo>
                    <a:pt x="285" y="74"/>
                  </a:lnTo>
                  <a:lnTo>
                    <a:pt x="292" y="67"/>
                  </a:lnTo>
                  <a:lnTo>
                    <a:pt x="300" y="63"/>
                  </a:lnTo>
                  <a:lnTo>
                    <a:pt x="307" y="60"/>
                  </a:lnTo>
                  <a:lnTo>
                    <a:pt x="314" y="58"/>
                  </a:lnTo>
                  <a:lnTo>
                    <a:pt x="323" y="57"/>
                  </a:lnTo>
                  <a:lnTo>
                    <a:pt x="331" y="57"/>
                  </a:lnTo>
                  <a:lnTo>
                    <a:pt x="339" y="56"/>
                  </a:lnTo>
                  <a:lnTo>
                    <a:pt x="351" y="54"/>
                  </a:lnTo>
                  <a:lnTo>
                    <a:pt x="362" y="51"/>
                  </a:lnTo>
                  <a:lnTo>
                    <a:pt x="387" y="43"/>
                  </a:lnTo>
                  <a:lnTo>
                    <a:pt x="416" y="36"/>
                  </a:lnTo>
                  <a:lnTo>
                    <a:pt x="448" y="30"/>
                  </a:lnTo>
                  <a:lnTo>
                    <a:pt x="484" y="26"/>
                  </a:lnTo>
                  <a:lnTo>
                    <a:pt x="561" y="19"/>
                  </a:lnTo>
                  <a:lnTo>
                    <a:pt x="641" y="14"/>
                  </a:lnTo>
                  <a:lnTo>
                    <a:pt x="723" y="10"/>
                  </a:lnTo>
                  <a:lnTo>
                    <a:pt x="801" y="7"/>
                  </a:lnTo>
                  <a:lnTo>
                    <a:pt x="871" y="4"/>
                  </a:lnTo>
                  <a:lnTo>
                    <a:pt x="929" y="2"/>
                  </a:lnTo>
                  <a:lnTo>
                    <a:pt x="953" y="0"/>
                  </a:lnTo>
                  <a:lnTo>
                    <a:pt x="978" y="0"/>
                  </a:lnTo>
                  <a:lnTo>
                    <a:pt x="1001" y="0"/>
                  </a:lnTo>
                  <a:lnTo>
                    <a:pt x="1025" y="3"/>
                  </a:lnTo>
                  <a:lnTo>
                    <a:pt x="1047" y="7"/>
                  </a:lnTo>
                  <a:lnTo>
                    <a:pt x="1071" y="12"/>
                  </a:lnTo>
                  <a:lnTo>
                    <a:pt x="1095" y="17"/>
                  </a:lnTo>
                  <a:lnTo>
                    <a:pt x="1118" y="23"/>
                  </a:lnTo>
                  <a:lnTo>
                    <a:pt x="1167" y="39"/>
                  </a:lnTo>
                  <a:lnTo>
                    <a:pt x="1216" y="57"/>
                  </a:lnTo>
                  <a:lnTo>
                    <a:pt x="1267" y="78"/>
                  </a:lnTo>
                  <a:lnTo>
                    <a:pt x="1320" y="101"/>
                  </a:lnTo>
                  <a:lnTo>
                    <a:pt x="1359" y="117"/>
                  </a:lnTo>
                  <a:lnTo>
                    <a:pt x="1388" y="128"/>
                  </a:lnTo>
                  <a:lnTo>
                    <a:pt x="1412" y="137"/>
                  </a:lnTo>
                  <a:lnTo>
                    <a:pt x="1434" y="142"/>
                  </a:lnTo>
                  <a:lnTo>
                    <a:pt x="1453" y="149"/>
                  </a:lnTo>
                  <a:lnTo>
                    <a:pt x="1476" y="156"/>
                  </a:lnTo>
                  <a:lnTo>
                    <a:pt x="1501" y="166"/>
                  </a:lnTo>
                  <a:lnTo>
                    <a:pt x="1533" y="181"/>
                  </a:lnTo>
                  <a:lnTo>
                    <a:pt x="1590" y="205"/>
                  </a:lnTo>
                  <a:lnTo>
                    <a:pt x="1647" y="227"/>
                  </a:lnTo>
                  <a:lnTo>
                    <a:pt x="1675" y="239"/>
                  </a:lnTo>
                  <a:lnTo>
                    <a:pt x="1702" y="250"/>
                  </a:lnTo>
                  <a:lnTo>
                    <a:pt x="1730" y="262"/>
                  </a:lnTo>
                  <a:lnTo>
                    <a:pt x="1757" y="274"/>
                  </a:lnTo>
                  <a:lnTo>
                    <a:pt x="1782" y="288"/>
                  </a:lnTo>
                  <a:lnTo>
                    <a:pt x="1805" y="303"/>
                  </a:lnTo>
                  <a:lnTo>
                    <a:pt x="1829" y="320"/>
                  </a:lnTo>
                  <a:lnTo>
                    <a:pt x="1851" y="340"/>
                  </a:lnTo>
                  <a:lnTo>
                    <a:pt x="1861" y="350"/>
                  </a:lnTo>
                  <a:lnTo>
                    <a:pt x="1871" y="359"/>
                  </a:lnTo>
                  <a:lnTo>
                    <a:pt x="1880" y="371"/>
                  </a:lnTo>
                  <a:lnTo>
                    <a:pt x="1889" y="384"/>
                  </a:lnTo>
                  <a:lnTo>
                    <a:pt x="1898" y="396"/>
                  </a:lnTo>
                  <a:lnTo>
                    <a:pt x="1907" y="411"/>
                  </a:lnTo>
                  <a:lnTo>
                    <a:pt x="1914" y="425"/>
                  </a:lnTo>
                  <a:lnTo>
                    <a:pt x="1921" y="439"/>
                  </a:lnTo>
                  <a:lnTo>
                    <a:pt x="1928" y="457"/>
                  </a:lnTo>
                  <a:lnTo>
                    <a:pt x="1935" y="479"/>
                  </a:lnTo>
                  <a:lnTo>
                    <a:pt x="1942" y="504"/>
                  </a:lnTo>
                  <a:lnTo>
                    <a:pt x="1947" y="530"/>
                  </a:lnTo>
                  <a:lnTo>
                    <a:pt x="1951" y="560"/>
                  </a:lnTo>
                  <a:lnTo>
                    <a:pt x="1955" y="590"/>
                  </a:lnTo>
                  <a:lnTo>
                    <a:pt x="1960" y="621"/>
                  </a:lnTo>
                  <a:lnTo>
                    <a:pt x="1961" y="652"/>
                  </a:lnTo>
                  <a:lnTo>
                    <a:pt x="1964" y="683"/>
                  </a:lnTo>
                  <a:lnTo>
                    <a:pt x="1964" y="714"/>
                  </a:lnTo>
                  <a:lnTo>
                    <a:pt x="1964" y="744"/>
                  </a:lnTo>
                  <a:lnTo>
                    <a:pt x="1962" y="773"/>
                  </a:lnTo>
                  <a:lnTo>
                    <a:pt x="1960" y="798"/>
                  </a:lnTo>
                  <a:lnTo>
                    <a:pt x="1955" y="822"/>
                  </a:lnTo>
                  <a:lnTo>
                    <a:pt x="1950" y="842"/>
                  </a:lnTo>
                  <a:lnTo>
                    <a:pt x="1943" y="859"/>
                  </a:lnTo>
                  <a:lnTo>
                    <a:pt x="1932" y="872"/>
                  </a:lnTo>
                  <a:lnTo>
                    <a:pt x="1910" y="889"/>
                  </a:lnTo>
                  <a:lnTo>
                    <a:pt x="1887" y="905"/>
                  </a:lnTo>
                  <a:lnTo>
                    <a:pt x="1866" y="918"/>
                  </a:lnTo>
                  <a:lnTo>
                    <a:pt x="1846" y="929"/>
                  </a:lnTo>
                  <a:lnTo>
                    <a:pt x="1825" y="939"/>
                  </a:lnTo>
                  <a:lnTo>
                    <a:pt x="1802" y="947"/>
                  </a:lnTo>
                  <a:lnTo>
                    <a:pt x="1780" y="954"/>
                  </a:lnTo>
                  <a:lnTo>
                    <a:pt x="1758" y="959"/>
                  </a:lnTo>
                  <a:lnTo>
                    <a:pt x="1733" y="962"/>
                  </a:lnTo>
                  <a:lnTo>
                    <a:pt x="1707" y="964"/>
                  </a:lnTo>
                  <a:lnTo>
                    <a:pt x="1677" y="966"/>
                  </a:lnTo>
                  <a:lnTo>
                    <a:pt x="1647" y="964"/>
                  </a:lnTo>
                  <a:lnTo>
                    <a:pt x="1577" y="962"/>
                  </a:lnTo>
                  <a:lnTo>
                    <a:pt x="1492" y="954"/>
                  </a:lnTo>
                  <a:lnTo>
                    <a:pt x="1467" y="952"/>
                  </a:lnTo>
                  <a:lnTo>
                    <a:pt x="1442" y="950"/>
                  </a:lnTo>
                  <a:lnTo>
                    <a:pt x="1417" y="949"/>
                  </a:lnTo>
                  <a:lnTo>
                    <a:pt x="1394" y="946"/>
                  </a:lnTo>
                  <a:lnTo>
                    <a:pt x="1373" y="945"/>
                  </a:lnTo>
                  <a:lnTo>
                    <a:pt x="1353" y="943"/>
                  </a:lnTo>
                  <a:lnTo>
                    <a:pt x="1337" y="942"/>
                  </a:lnTo>
                  <a:lnTo>
                    <a:pt x="1324" y="940"/>
                  </a:lnTo>
                  <a:lnTo>
                    <a:pt x="1295" y="936"/>
                  </a:lnTo>
                  <a:lnTo>
                    <a:pt x="1266" y="932"/>
                  </a:lnTo>
                  <a:lnTo>
                    <a:pt x="1235" y="929"/>
                  </a:lnTo>
                  <a:lnTo>
                    <a:pt x="1206" y="927"/>
                  </a:lnTo>
                  <a:lnTo>
                    <a:pt x="1143" y="926"/>
                  </a:lnTo>
                  <a:lnTo>
                    <a:pt x="1082" y="926"/>
                  </a:lnTo>
                  <a:lnTo>
                    <a:pt x="1018" y="929"/>
                  </a:lnTo>
                  <a:lnTo>
                    <a:pt x="956" y="932"/>
                  </a:lnTo>
                  <a:lnTo>
                    <a:pt x="892" y="937"/>
                  </a:lnTo>
                  <a:lnTo>
                    <a:pt x="829" y="943"/>
                  </a:lnTo>
                  <a:lnTo>
                    <a:pt x="707" y="956"/>
                  </a:lnTo>
                  <a:lnTo>
                    <a:pt x="591" y="967"/>
                  </a:lnTo>
                  <a:lnTo>
                    <a:pt x="537" y="970"/>
                  </a:lnTo>
                  <a:lnTo>
                    <a:pt x="485" y="973"/>
                  </a:lnTo>
                  <a:lnTo>
                    <a:pt x="437" y="973"/>
                  </a:lnTo>
                  <a:lnTo>
                    <a:pt x="392" y="971"/>
                  </a:lnTo>
                  <a:lnTo>
                    <a:pt x="363" y="970"/>
                  </a:lnTo>
                  <a:lnTo>
                    <a:pt x="316" y="969"/>
                  </a:lnTo>
                  <a:lnTo>
                    <a:pt x="287" y="967"/>
                  </a:lnTo>
                  <a:lnTo>
                    <a:pt x="256" y="963"/>
                  </a:lnTo>
                  <a:lnTo>
                    <a:pt x="224" y="959"/>
                  </a:lnTo>
                  <a:lnTo>
                    <a:pt x="192" y="953"/>
                  </a:lnTo>
                  <a:lnTo>
                    <a:pt x="160" y="945"/>
                  </a:lnTo>
                  <a:lnTo>
                    <a:pt x="129" y="933"/>
                  </a:lnTo>
                  <a:lnTo>
                    <a:pt x="114" y="926"/>
                  </a:lnTo>
                  <a:lnTo>
                    <a:pt x="100" y="919"/>
                  </a:lnTo>
                  <a:lnTo>
                    <a:pt x="86" y="910"/>
                  </a:lnTo>
                  <a:lnTo>
                    <a:pt x="74" y="902"/>
                  </a:lnTo>
                  <a:lnTo>
                    <a:pt x="61" y="892"/>
                  </a:lnTo>
                  <a:lnTo>
                    <a:pt x="50" y="882"/>
                  </a:lnTo>
                  <a:lnTo>
                    <a:pt x="40" y="869"/>
                  </a:lnTo>
                  <a:lnTo>
                    <a:pt x="32" y="856"/>
                  </a:lnTo>
                  <a:lnTo>
                    <a:pt x="25" y="844"/>
                  </a:lnTo>
                  <a:lnTo>
                    <a:pt x="18" y="828"/>
                  </a:lnTo>
                  <a:lnTo>
                    <a:pt x="14" y="812"/>
                  </a:lnTo>
                  <a:lnTo>
                    <a:pt x="11" y="795"/>
                  </a:lnTo>
                  <a:lnTo>
                    <a:pt x="6" y="754"/>
                  </a:lnTo>
                  <a:lnTo>
                    <a:pt x="3" y="719"/>
                  </a:lnTo>
                  <a:lnTo>
                    <a:pt x="1" y="687"/>
                  </a:lnTo>
                  <a:lnTo>
                    <a:pt x="0" y="661"/>
                  </a:lnTo>
                  <a:lnTo>
                    <a:pt x="1" y="635"/>
                  </a:lnTo>
                  <a:lnTo>
                    <a:pt x="3" y="614"/>
                  </a:lnTo>
                  <a:lnTo>
                    <a:pt x="6" y="595"/>
                  </a:lnTo>
                  <a:lnTo>
                    <a:pt x="10" y="578"/>
                  </a:lnTo>
                  <a:lnTo>
                    <a:pt x="14" y="563"/>
                  </a:lnTo>
                  <a:lnTo>
                    <a:pt x="20" y="548"/>
                  </a:lnTo>
                  <a:lnTo>
                    <a:pt x="25" y="534"/>
                  </a:lnTo>
                  <a:lnTo>
                    <a:pt x="32" y="521"/>
                  </a:lnTo>
                  <a:lnTo>
                    <a:pt x="46" y="494"/>
                  </a:lnTo>
                  <a:lnTo>
                    <a:pt x="61" y="462"/>
                  </a:lnTo>
                  <a:lnTo>
                    <a:pt x="70" y="445"/>
                  </a:lnTo>
                  <a:lnTo>
                    <a:pt x="79" y="428"/>
                  </a:lnTo>
                  <a:lnTo>
                    <a:pt x="90" y="409"/>
                  </a:lnTo>
                  <a:lnTo>
                    <a:pt x="102" y="392"/>
                  </a:lnTo>
                  <a:lnTo>
                    <a:pt x="124" y="359"/>
                  </a:lnTo>
                  <a:lnTo>
                    <a:pt x="147" y="327"/>
                  </a:lnTo>
                  <a:lnTo>
                    <a:pt x="171" y="297"/>
                  </a:lnTo>
                  <a:lnTo>
                    <a:pt x="191" y="271"/>
                  </a:lnTo>
                  <a:lnTo>
                    <a:pt x="199" y="259"/>
                  </a:lnTo>
                  <a:lnTo>
                    <a:pt x="206" y="247"/>
                  </a:lnTo>
                  <a:lnTo>
                    <a:pt x="211" y="237"/>
                  </a:lnTo>
                  <a:lnTo>
                    <a:pt x="216" y="22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5" name="Freeform 695"/>
            <p:cNvSpPr>
              <a:spLocks/>
            </p:cNvSpPr>
            <p:nvPr/>
          </p:nvSpPr>
          <p:spPr bwMode="auto">
            <a:xfrm>
              <a:off x="1734" y="3244"/>
              <a:ext cx="1964" cy="973"/>
            </a:xfrm>
            <a:custGeom>
              <a:avLst/>
              <a:gdLst>
                <a:gd name="T0" fmla="*/ 241 w 1964"/>
                <a:gd name="T1" fmla="*/ 159 h 973"/>
                <a:gd name="T2" fmla="*/ 270 w 1964"/>
                <a:gd name="T3" fmla="*/ 95 h 973"/>
                <a:gd name="T4" fmla="*/ 292 w 1964"/>
                <a:gd name="T5" fmla="*/ 67 h 973"/>
                <a:gd name="T6" fmla="*/ 314 w 1964"/>
                <a:gd name="T7" fmla="*/ 58 h 973"/>
                <a:gd name="T8" fmla="*/ 339 w 1964"/>
                <a:gd name="T9" fmla="*/ 56 h 973"/>
                <a:gd name="T10" fmla="*/ 387 w 1964"/>
                <a:gd name="T11" fmla="*/ 43 h 973"/>
                <a:gd name="T12" fmla="*/ 484 w 1964"/>
                <a:gd name="T13" fmla="*/ 26 h 973"/>
                <a:gd name="T14" fmla="*/ 723 w 1964"/>
                <a:gd name="T15" fmla="*/ 10 h 973"/>
                <a:gd name="T16" fmla="*/ 929 w 1964"/>
                <a:gd name="T17" fmla="*/ 2 h 973"/>
                <a:gd name="T18" fmla="*/ 1001 w 1964"/>
                <a:gd name="T19" fmla="*/ 0 h 973"/>
                <a:gd name="T20" fmla="*/ 1071 w 1964"/>
                <a:gd name="T21" fmla="*/ 12 h 973"/>
                <a:gd name="T22" fmla="*/ 1167 w 1964"/>
                <a:gd name="T23" fmla="*/ 39 h 973"/>
                <a:gd name="T24" fmla="*/ 1320 w 1964"/>
                <a:gd name="T25" fmla="*/ 101 h 973"/>
                <a:gd name="T26" fmla="*/ 1412 w 1964"/>
                <a:gd name="T27" fmla="*/ 137 h 973"/>
                <a:gd name="T28" fmla="*/ 1476 w 1964"/>
                <a:gd name="T29" fmla="*/ 156 h 973"/>
                <a:gd name="T30" fmla="*/ 1590 w 1964"/>
                <a:gd name="T31" fmla="*/ 205 h 973"/>
                <a:gd name="T32" fmla="*/ 1702 w 1964"/>
                <a:gd name="T33" fmla="*/ 250 h 973"/>
                <a:gd name="T34" fmla="*/ 1782 w 1964"/>
                <a:gd name="T35" fmla="*/ 288 h 973"/>
                <a:gd name="T36" fmla="*/ 1851 w 1964"/>
                <a:gd name="T37" fmla="*/ 340 h 973"/>
                <a:gd name="T38" fmla="*/ 1880 w 1964"/>
                <a:gd name="T39" fmla="*/ 371 h 973"/>
                <a:gd name="T40" fmla="*/ 1907 w 1964"/>
                <a:gd name="T41" fmla="*/ 411 h 973"/>
                <a:gd name="T42" fmla="*/ 1928 w 1964"/>
                <a:gd name="T43" fmla="*/ 457 h 973"/>
                <a:gd name="T44" fmla="*/ 1947 w 1964"/>
                <a:gd name="T45" fmla="*/ 530 h 973"/>
                <a:gd name="T46" fmla="*/ 1960 w 1964"/>
                <a:gd name="T47" fmla="*/ 621 h 973"/>
                <a:gd name="T48" fmla="*/ 1964 w 1964"/>
                <a:gd name="T49" fmla="*/ 714 h 973"/>
                <a:gd name="T50" fmla="*/ 1960 w 1964"/>
                <a:gd name="T51" fmla="*/ 798 h 973"/>
                <a:gd name="T52" fmla="*/ 1943 w 1964"/>
                <a:gd name="T53" fmla="*/ 859 h 973"/>
                <a:gd name="T54" fmla="*/ 1887 w 1964"/>
                <a:gd name="T55" fmla="*/ 905 h 973"/>
                <a:gd name="T56" fmla="*/ 1825 w 1964"/>
                <a:gd name="T57" fmla="*/ 939 h 973"/>
                <a:gd name="T58" fmla="*/ 1758 w 1964"/>
                <a:gd name="T59" fmla="*/ 959 h 973"/>
                <a:gd name="T60" fmla="*/ 1677 w 1964"/>
                <a:gd name="T61" fmla="*/ 966 h 973"/>
                <a:gd name="T62" fmla="*/ 1492 w 1964"/>
                <a:gd name="T63" fmla="*/ 954 h 973"/>
                <a:gd name="T64" fmla="*/ 1417 w 1964"/>
                <a:gd name="T65" fmla="*/ 949 h 973"/>
                <a:gd name="T66" fmla="*/ 1353 w 1964"/>
                <a:gd name="T67" fmla="*/ 943 h 973"/>
                <a:gd name="T68" fmla="*/ 1295 w 1964"/>
                <a:gd name="T69" fmla="*/ 936 h 973"/>
                <a:gd name="T70" fmla="*/ 1206 w 1964"/>
                <a:gd name="T71" fmla="*/ 927 h 973"/>
                <a:gd name="T72" fmla="*/ 1018 w 1964"/>
                <a:gd name="T73" fmla="*/ 929 h 973"/>
                <a:gd name="T74" fmla="*/ 829 w 1964"/>
                <a:gd name="T75" fmla="*/ 943 h 973"/>
                <a:gd name="T76" fmla="*/ 537 w 1964"/>
                <a:gd name="T77" fmla="*/ 970 h 973"/>
                <a:gd name="T78" fmla="*/ 392 w 1964"/>
                <a:gd name="T79" fmla="*/ 971 h 973"/>
                <a:gd name="T80" fmla="*/ 287 w 1964"/>
                <a:gd name="T81" fmla="*/ 967 h 973"/>
                <a:gd name="T82" fmla="*/ 192 w 1964"/>
                <a:gd name="T83" fmla="*/ 953 h 973"/>
                <a:gd name="T84" fmla="*/ 114 w 1964"/>
                <a:gd name="T85" fmla="*/ 926 h 973"/>
                <a:gd name="T86" fmla="*/ 74 w 1964"/>
                <a:gd name="T87" fmla="*/ 902 h 973"/>
                <a:gd name="T88" fmla="*/ 40 w 1964"/>
                <a:gd name="T89" fmla="*/ 869 h 973"/>
                <a:gd name="T90" fmla="*/ 18 w 1964"/>
                <a:gd name="T91" fmla="*/ 828 h 973"/>
                <a:gd name="T92" fmla="*/ 6 w 1964"/>
                <a:gd name="T93" fmla="*/ 754 h 973"/>
                <a:gd name="T94" fmla="*/ 0 w 1964"/>
                <a:gd name="T95" fmla="*/ 661 h 973"/>
                <a:gd name="T96" fmla="*/ 6 w 1964"/>
                <a:gd name="T97" fmla="*/ 595 h 973"/>
                <a:gd name="T98" fmla="*/ 20 w 1964"/>
                <a:gd name="T99" fmla="*/ 548 h 973"/>
                <a:gd name="T100" fmla="*/ 46 w 1964"/>
                <a:gd name="T101" fmla="*/ 494 h 973"/>
                <a:gd name="T102" fmla="*/ 79 w 1964"/>
                <a:gd name="T103" fmla="*/ 428 h 973"/>
                <a:gd name="T104" fmla="*/ 124 w 1964"/>
                <a:gd name="T105" fmla="*/ 359 h 973"/>
                <a:gd name="T106" fmla="*/ 191 w 1964"/>
                <a:gd name="T107" fmla="*/ 271 h 973"/>
                <a:gd name="T108" fmla="*/ 211 w 1964"/>
                <a:gd name="T109" fmla="*/ 237 h 973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964"/>
                <a:gd name="T166" fmla="*/ 0 h 973"/>
                <a:gd name="T167" fmla="*/ 1964 w 1964"/>
                <a:gd name="T168" fmla="*/ 973 h 973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964" h="973">
                  <a:moveTo>
                    <a:pt x="216" y="227"/>
                  </a:moveTo>
                  <a:lnTo>
                    <a:pt x="228" y="191"/>
                  </a:lnTo>
                  <a:lnTo>
                    <a:pt x="241" y="159"/>
                  </a:lnTo>
                  <a:lnTo>
                    <a:pt x="250" y="134"/>
                  </a:lnTo>
                  <a:lnTo>
                    <a:pt x="260" y="112"/>
                  </a:lnTo>
                  <a:lnTo>
                    <a:pt x="270" y="95"/>
                  </a:lnTo>
                  <a:lnTo>
                    <a:pt x="278" y="83"/>
                  </a:lnTo>
                  <a:lnTo>
                    <a:pt x="285" y="74"/>
                  </a:lnTo>
                  <a:lnTo>
                    <a:pt x="292" y="67"/>
                  </a:lnTo>
                  <a:lnTo>
                    <a:pt x="300" y="63"/>
                  </a:lnTo>
                  <a:lnTo>
                    <a:pt x="307" y="60"/>
                  </a:lnTo>
                  <a:lnTo>
                    <a:pt x="314" y="58"/>
                  </a:lnTo>
                  <a:lnTo>
                    <a:pt x="323" y="57"/>
                  </a:lnTo>
                  <a:lnTo>
                    <a:pt x="331" y="57"/>
                  </a:lnTo>
                  <a:lnTo>
                    <a:pt x="339" y="56"/>
                  </a:lnTo>
                  <a:lnTo>
                    <a:pt x="351" y="54"/>
                  </a:lnTo>
                  <a:lnTo>
                    <a:pt x="362" y="51"/>
                  </a:lnTo>
                  <a:lnTo>
                    <a:pt x="387" y="43"/>
                  </a:lnTo>
                  <a:lnTo>
                    <a:pt x="416" y="36"/>
                  </a:lnTo>
                  <a:lnTo>
                    <a:pt x="448" y="30"/>
                  </a:lnTo>
                  <a:lnTo>
                    <a:pt x="484" y="26"/>
                  </a:lnTo>
                  <a:lnTo>
                    <a:pt x="561" y="19"/>
                  </a:lnTo>
                  <a:lnTo>
                    <a:pt x="641" y="14"/>
                  </a:lnTo>
                  <a:lnTo>
                    <a:pt x="723" y="10"/>
                  </a:lnTo>
                  <a:lnTo>
                    <a:pt x="801" y="7"/>
                  </a:lnTo>
                  <a:lnTo>
                    <a:pt x="871" y="4"/>
                  </a:lnTo>
                  <a:lnTo>
                    <a:pt x="929" y="2"/>
                  </a:lnTo>
                  <a:lnTo>
                    <a:pt x="953" y="0"/>
                  </a:lnTo>
                  <a:lnTo>
                    <a:pt x="978" y="0"/>
                  </a:lnTo>
                  <a:lnTo>
                    <a:pt x="1001" y="0"/>
                  </a:lnTo>
                  <a:lnTo>
                    <a:pt x="1025" y="3"/>
                  </a:lnTo>
                  <a:lnTo>
                    <a:pt x="1047" y="7"/>
                  </a:lnTo>
                  <a:lnTo>
                    <a:pt x="1071" y="12"/>
                  </a:lnTo>
                  <a:lnTo>
                    <a:pt x="1095" y="17"/>
                  </a:lnTo>
                  <a:lnTo>
                    <a:pt x="1118" y="23"/>
                  </a:lnTo>
                  <a:lnTo>
                    <a:pt x="1167" y="39"/>
                  </a:lnTo>
                  <a:lnTo>
                    <a:pt x="1216" y="57"/>
                  </a:lnTo>
                  <a:lnTo>
                    <a:pt x="1267" y="78"/>
                  </a:lnTo>
                  <a:lnTo>
                    <a:pt x="1320" y="101"/>
                  </a:lnTo>
                  <a:lnTo>
                    <a:pt x="1359" y="117"/>
                  </a:lnTo>
                  <a:lnTo>
                    <a:pt x="1388" y="128"/>
                  </a:lnTo>
                  <a:lnTo>
                    <a:pt x="1412" y="137"/>
                  </a:lnTo>
                  <a:lnTo>
                    <a:pt x="1434" y="142"/>
                  </a:lnTo>
                  <a:lnTo>
                    <a:pt x="1453" y="149"/>
                  </a:lnTo>
                  <a:lnTo>
                    <a:pt x="1476" y="156"/>
                  </a:lnTo>
                  <a:lnTo>
                    <a:pt x="1501" y="166"/>
                  </a:lnTo>
                  <a:lnTo>
                    <a:pt x="1533" y="181"/>
                  </a:lnTo>
                  <a:lnTo>
                    <a:pt x="1590" y="205"/>
                  </a:lnTo>
                  <a:lnTo>
                    <a:pt x="1647" y="227"/>
                  </a:lnTo>
                  <a:lnTo>
                    <a:pt x="1675" y="239"/>
                  </a:lnTo>
                  <a:lnTo>
                    <a:pt x="1702" y="250"/>
                  </a:lnTo>
                  <a:lnTo>
                    <a:pt x="1730" y="262"/>
                  </a:lnTo>
                  <a:lnTo>
                    <a:pt x="1757" y="274"/>
                  </a:lnTo>
                  <a:lnTo>
                    <a:pt x="1782" y="288"/>
                  </a:lnTo>
                  <a:lnTo>
                    <a:pt x="1805" y="303"/>
                  </a:lnTo>
                  <a:lnTo>
                    <a:pt x="1829" y="320"/>
                  </a:lnTo>
                  <a:lnTo>
                    <a:pt x="1851" y="340"/>
                  </a:lnTo>
                  <a:lnTo>
                    <a:pt x="1861" y="350"/>
                  </a:lnTo>
                  <a:lnTo>
                    <a:pt x="1871" y="359"/>
                  </a:lnTo>
                  <a:lnTo>
                    <a:pt x="1880" y="371"/>
                  </a:lnTo>
                  <a:lnTo>
                    <a:pt x="1889" y="384"/>
                  </a:lnTo>
                  <a:lnTo>
                    <a:pt x="1898" y="396"/>
                  </a:lnTo>
                  <a:lnTo>
                    <a:pt x="1907" y="411"/>
                  </a:lnTo>
                  <a:lnTo>
                    <a:pt x="1914" y="425"/>
                  </a:lnTo>
                  <a:lnTo>
                    <a:pt x="1921" y="439"/>
                  </a:lnTo>
                  <a:lnTo>
                    <a:pt x="1928" y="457"/>
                  </a:lnTo>
                  <a:lnTo>
                    <a:pt x="1935" y="479"/>
                  </a:lnTo>
                  <a:lnTo>
                    <a:pt x="1942" y="504"/>
                  </a:lnTo>
                  <a:lnTo>
                    <a:pt x="1947" y="530"/>
                  </a:lnTo>
                  <a:lnTo>
                    <a:pt x="1951" y="560"/>
                  </a:lnTo>
                  <a:lnTo>
                    <a:pt x="1955" y="590"/>
                  </a:lnTo>
                  <a:lnTo>
                    <a:pt x="1960" y="621"/>
                  </a:lnTo>
                  <a:lnTo>
                    <a:pt x="1961" y="652"/>
                  </a:lnTo>
                  <a:lnTo>
                    <a:pt x="1964" y="683"/>
                  </a:lnTo>
                  <a:lnTo>
                    <a:pt x="1964" y="714"/>
                  </a:lnTo>
                  <a:lnTo>
                    <a:pt x="1964" y="744"/>
                  </a:lnTo>
                  <a:lnTo>
                    <a:pt x="1962" y="773"/>
                  </a:lnTo>
                  <a:lnTo>
                    <a:pt x="1960" y="798"/>
                  </a:lnTo>
                  <a:lnTo>
                    <a:pt x="1955" y="822"/>
                  </a:lnTo>
                  <a:lnTo>
                    <a:pt x="1950" y="842"/>
                  </a:lnTo>
                  <a:lnTo>
                    <a:pt x="1943" y="859"/>
                  </a:lnTo>
                  <a:lnTo>
                    <a:pt x="1932" y="872"/>
                  </a:lnTo>
                  <a:lnTo>
                    <a:pt x="1910" y="889"/>
                  </a:lnTo>
                  <a:lnTo>
                    <a:pt x="1887" y="905"/>
                  </a:lnTo>
                  <a:lnTo>
                    <a:pt x="1866" y="918"/>
                  </a:lnTo>
                  <a:lnTo>
                    <a:pt x="1846" y="929"/>
                  </a:lnTo>
                  <a:lnTo>
                    <a:pt x="1825" y="939"/>
                  </a:lnTo>
                  <a:lnTo>
                    <a:pt x="1802" y="947"/>
                  </a:lnTo>
                  <a:lnTo>
                    <a:pt x="1780" y="954"/>
                  </a:lnTo>
                  <a:lnTo>
                    <a:pt x="1758" y="959"/>
                  </a:lnTo>
                  <a:lnTo>
                    <a:pt x="1733" y="962"/>
                  </a:lnTo>
                  <a:lnTo>
                    <a:pt x="1707" y="964"/>
                  </a:lnTo>
                  <a:lnTo>
                    <a:pt x="1677" y="966"/>
                  </a:lnTo>
                  <a:lnTo>
                    <a:pt x="1647" y="964"/>
                  </a:lnTo>
                  <a:lnTo>
                    <a:pt x="1577" y="962"/>
                  </a:lnTo>
                  <a:lnTo>
                    <a:pt x="1492" y="954"/>
                  </a:lnTo>
                  <a:lnTo>
                    <a:pt x="1467" y="952"/>
                  </a:lnTo>
                  <a:lnTo>
                    <a:pt x="1442" y="950"/>
                  </a:lnTo>
                  <a:lnTo>
                    <a:pt x="1417" y="949"/>
                  </a:lnTo>
                  <a:lnTo>
                    <a:pt x="1394" y="946"/>
                  </a:lnTo>
                  <a:lnTo>
                    <a:pt x="1373" y="945"/>
                  </a:lnTo>
                  <a:lnTo>
                    <a:pt x="1353" y="943"/>
                  </a:lnTo>
                  <a:lnTo>
                    <a:pt x="1337" y="942"/>
                  </a:lnTo>
                  <a:lnTo>
                    <a:pt x="1324" y="940"/>
                  </a:lnTo>
                  <a:lnTo>
                    <a:pt x="1295" y="936"/>
                  </a:lnTo>
                  <a:lnTo>
                    <a:pt x="1266" y="932"/>
                  </a:lnTo>
                  <a:lnTo>
                    <a:pt x="1235" y="929"/>
                  </a:lnTo>
                  <a:lnTo>
                    <a:pt x="1206" y="927"/>
                  </a:lnTo>
                  <a:lnTo>
                    <a:pt x="1143" y="926"/>
                  </a:lnTo>
                  <a:lnTo>
                    <a:pt x="1082" y="926"/>
                  </a:lnTo>
                  <a:lnTo>
                    <a:pt x="1018" y="929"/>
                  </a:lnTo>
                  <a:lnTo>
                    <a:pt x="956" y="932"/>
                  </a:lnTo>
                  <a:lnTo>
                    <a:pt x="892" y="937"/>
                  </a:lnTo>
                  <a:lnTo>
                    <a:pt x="829" y="943"/>
                  </a:lnTo>
                  <a:lnTo>
                    <a:pt x="707" y="956"/>
                  </a:lnTo>
                  <a:lnTo>
                    <a:pt x="591" y="967"/>
                  </a:lnTo>
                  <a:lnTo>
                    <a:pt x="537" y="970"/>
                  </a:lnTo>
                  <a:lnTo>
                    <a:pt x="485" y="973"/>
                  </a:lnTo>
                  <a:lnTo>
                    <a:pt x="437" y="973"/>
                  </a:lnTo>
                  <a:lnTo>
                    <a:pt x="392" y="971"/>
                  </a:lnTo>
                  <a:lnTo>
                    <a:pt x="363" y="970"/>
                  </a:lnTo>
                  <a:lnTo>
                    <a:pt x="316" y="969"/>
                  </a:lnTo>
                  <a:lnTo>
                    <a:pt x="287" y="967"/>
                  </a:lnTo>
                  <a:lnTo>
                    <a:pt x="256" y="963"/>
                  </a:lnTo>
                  <a:lnTo>
                    <a:pt x="224" y="959"/>
                  </a:lnTo>
                  <a:lnTo>
                    <a:pt x="192" y="953"/>
                  </a:lnTo>
                  <a:lnTo>
                    <a:pt x="160" y="945"/>
                  </a:lnTo>
                  <a:lnTo>
                    <a:pt x="129" y="933"/>
                  </a:lnTo>
                  <a:lnTo>
                    <a:pt x="114" y="926"/>
                  </a:lnTo>
                  <a:lnTo>
                    <a:pt x="100" y="919"/>
                  </a:lnTo>
                  <a:lnTo>
                    <a:pt x="86" y="910"/>
                  </a:lnTo>
                  <a:lnTo>
                    <a:pt x="74" y="902"/>
                  </a:lnTo>
                  <a:lnTo>
                    <a:pt x="61" y="892"/>
                  </a:lnTo>
                  <a:lnTo>
                    <a:pt x="50" y="882"/>
                  </a:lnTo>
                  <a:lnTo>
                    <a:pt x="40" y="869"/>
                  </a:lnTo>
                  <a:lnTo>
                    <a:pt x="32" y="856"/>
                  </a:lnTo>
                  <a:lnTo>
                    <a:pt x="25" y="844"/>
                  </a:lnTo>
                  <a:lnTo>
                    <a:pt x="18" y="828"/>
                  </a:lnTo>
                  <a:lnTo>
                    <a:pt x="14" y="812"/>
                  </a:lnTo>
                  <a:lnTo>
                    <a:pt x="11" y="795"/>
                  </a:lnTo>
                  <a:lnTo>
                    <a:pt x="6" y="754"/>
                  </a:lnTo>
                  <a:lnTo>
                    <a:pt x="3" y="719"/>
                  </a:lnTo>
                  <a:lnTo>
                    <a:pt x="1" y="687"/>
                  </a:lnTo>
                  <a:lnTo>
                    <a:pt x="0" y="661"/>
                  </a:lnTo>
                  <a:lnTo>
                    <a:pt x="1" y="635"/>
                  </a:lnTo>
                  <a:lnTo>
                    <a:pt x="3" y="614"/>
                  </a:lnTo>
                  <a:lnTo>
                    <a:pt x="6" y="595"/>
                  </a:lnTo>
                  <a:lnTo>
                    <a:pt x="10" y="578"/>
                  </a:lnTo>
                  <a:lnTo>
                    <a:pt x="14" y="563"/>
                  </a:lnTo>
                  <a:lnTo>
                    <a:pt x="20" y="548"/>
                  </a:lnTo>
                  <a:lnTo>
                    <a:pt x="25" y="534"/>
                  </a:lnTo>
                  <a:lnTo>
                    <a:pt x="32" y="521"/>
                  </a:lnTo>
                  <a:lnTo>
                    <a:pt x="46" y="494"/>
                  </a:lnTo>
                  <a:lnTo>
                    <a:pt x="61" y="462"/>
                  </a:lnTo>
                  <a:lnTo>
                    <a:pt x="70" y="445"/>
                  </a:lnTo>
                  <a:lnTo>
                    <a:pt x="79" y="428"/>
                  </a:lnTo>
                  <a:lnTo>
                    <a:pt x="90" y="409"/>
                  </a:lnTo>
                  <a:lnTo>
                    <a:pt x="102" y="392"/>
                  </a:lnTo>
                  <a:lnTo>
                    <a:pt x="124" y="359"/>
                  </a:lnTo>
                  <a:lnTo>
                    <a:pt x="147" y="327"/>
                  </a:lnTo>
                  <a:lnTo>
                    <a:pt x="171" y="297"/>
                  </a:lnTo>
                  <a:lnTo>
                    <a:pt x="191" y="271"/>
                  </a:lnTo>
                  <a:lnTo>
                    <a:pt x="199" y="259"/>
                  </a:lnTo>
                  <a:lnTo>
                    <a:pt x="206" y="247"/>
                  </a:lnTo>
                  <a:lnTo>
                    <a:pt x="211" y="237"/>
                  </a:lnTo>
                  <a:lnTo>
                    <a:pt x="216" y="227"/>
                  </a:lnTo>
                </a:path>
              </a:pathLst>
            </a:custGeom>
            <a:noFill/>
            <a:ln w="1588">
              <a:solidFill>
                <a:srgbClr val="FFFFFF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6" name="Freeform 696"/>
            <p:cNvSpPr>
              <a:spLocks/>
            </p:cNvSpPr>
            <p:nvPr/>
          </p:nvSpPr>
          <p:spPr bwMode="auto">
            <a:xfrm>
              <a:off x="2898" y="3985"/>
              <a:ext cx="367" cy="137"/>
            </a:xfrm>
            <a:custGeom>
              <a:avLst/>
              <a:gdLst>
                <a:gd name="T0" fmla="*/ 39 w 367"/>
                <a:gd name="T1" fmla="*/ 8 h 137"/>
                <a:gd name="T2" fmla="*/ 45 w 367"/>
                <a:gd name="T3" fmla="*/ 17 h 137"/>
                <a:gd name="T4" fmla="*/ 43 w 367"/>
                <a:gd name="T5" fmla="*/ 59 h 137"/>
                <a:gd name="T6" fmla="*/ 71 w 367"/>
                <a:gd name="T7" fmla="*/ 84 h 137"/>
                <a:gd name="T8" fmla="*/ 96 w 367"/>
                <a:gd name="T9" fmla="*/ 77 h 137"/>
                <a:gd name="T10" fmla="*/ 91 w 367"/>
                <a:gd name="T11" fmla="*/ 66 h 137"/>
                <a:gd name="T12" fmla="*/ 89 w 367"/>
                <a:gd name="T13" fmla="*/ 57 h 137"/>
                <a:gd name="T14" fmla="*/ 86 w 367"/>
                <a:gd name="T15" fmla="*/ 52 h 137"/>
                <a:gd name="T16" fmla="*/ 86 w 367"/>
                <a:gd name="T17" fmla="*/ 36 h 137"/>
                <a:gd name="T18" fmla="*/ 85 w 367"/>
                <a:gd name="T19" fmla="*/ 10 h 137"/>
                <a:gd name="T20" fmla="*/ 107 w 367"/>
                <a:gd name="T21" fmla="*/ 0 h 137"/>
                <a:gd name="T22" fmla="*/ 135 w 367"/>
                <a:gd name="T23" fmla="*/ 9 h 137"/>
                <a:gd name="T24" fmla="*/ 143 w 367"/>
                <a:gd name="T25" fmla="*/ 36 h 137"/>
                <a:gd name="T26" fmla="*/ 139 w 367"/>
                <a:gd name="T27" fmla="*/ 50 h 137"/>
                <a:gd name="T28" fmla="*/ 153 w 367"/>
                <a:gd name="T29" fmla="*/ 57 h 137"/>
                <a:gd name="T30" fmla="*/ 177 w 367"/>
                <a:gd name="T31" fmla="*/ 70 h 137"/>
                <a:gd name="T32" fmla="*/ 202 w 367"/>
                <a:gd name="T33" fmla="*/ 73 h 137"/>
                <a:gd name="T34" fmla="*/ 212 w 367"/>
                <a:gd name="T35" fmla="*/ 71 h 137"/>
                <a:gd name="T36" fmla="*/ 239 w 367"/>
                <a:gd name="T37" fmla="*/ 66 h 137"/>
                <a:gd name="T38" fmla="*/ 259 w 367"/>
                <a:gd name="T39" fmla="*/ 71 h 137"/>
                <a:gd name="T40" fmla="*/ 270 w 367"/>
                <a:gd name="T41" fmla="*/ 73 h 137"/>
                <a:gd name="T42" fmla="*/ 253 w 367"/>
                <a:gd name="T43" fmla="*/ 50 h 137"/>
                <a:gd name="T44" fmla="*/ 250 w 367"/>
                <a:gd name="T45" fmla="*/ 40 h 137"/>
                <a:gd name="T46" fmla="*/ 267 w 367"/>
                <a:gd name="T47" fmla="*/ 15 h 137"/>
                <a:gd name="T48" fmla="*/ 292 w 367"/>
                <a:gd name="T49" fmla="*/ 3 h 137"/>
                <a:gd name="T50" fmla="*/ 284 w 367"/>
                <a:gd name="T51" fmla="*/ 20 h 137"/>
                <a:gd name="T52" fmla="*/ 288 w 367"/>
                <a:gd name="T53" fmla="*/ 25 h 137"/>
                <a:gd name="T54" fmla="*/ 309 w 367"/>
                <a:gd name="T55" fmla="*/ 46 h 137"/>
                <a:gd name="T56" fmla="*/ 316 w 367"/>
                <a:gd name="T57" fmla="*/ 32 h 137"/>
                <a:gd name="T58" fmla="*/ 319 w 367"/>
                <a:gd name="T59" fmla="*/ 22 h 137"/>
                <a:gd name="T60" fmla="*/ 338 w 367"/>
                <a:gd name="T61" fmla="*/ 25 h 137"/>
                <a:gd name="T62" fmla="*/ 359 w 367"/>
                <a:gd name="T63" fmla="*/ 35 h 137"/>
                <a:gd name="T64" fmla="*/ 363 w 367"/>
                <a:gd name="T65" fmla="*/ 47 h 137"/>
                <a:gd name="T66" fmla="*/ 356 w 367"/>
                <a:gd name="T67" fmla="*/ 54 h 137"/>
                <a:gd name="T68" fmla="*/ 339 w 367"/>
                <a:gd name="T69" fmla="*/ 76 h 137"/>
                <a:gd name="T70" fmla="*/ 299 w 367"/>
                <a:gd name="T71" fmla="*/ 128 h 137"/>
                <a:gd name="T72" fmla="*/ 250 w 367"/>
                <a:gd name="T73" fmla="*/ 131 h 137"/>
                <a:gd name="T74" fmla="*/ 223 w 367"/>
                <a:gd name="T75" fmla="*/ 133 h 137"/>
                <a:gd name="T76" fmla="*/ 217 w 367"/>
                <a:gd name="T77" fmla="*/ 135 h 137"/>
                <a:gd name="T78" fmla="*/ 175 w 367"/>
                <a:gd name="T79" fmla="*/ 130 h 137"/>
                <a:gd name="T80" fmla="*/ 134 w 367"/>
                <a:gd name="T81" fmla="*/ 125 h 137"/>
                <a:gd name="T82" fmla="*/ 117 w 367"/>
                <a:gd name="T83" fmla="*/ 130 h 137"/>
                <a:gd name="T84" fmla="*/ 113 w 367"/>
                <a:gd name="T85" fmla="*/ 128 h 137"/>
                <a:gd name="T86" fmla="*/ 85 w 367"/>
                <a:gd name="T87" fmla="*/ 134 h 137"/>
                <a:gd name="T88" fmla="*/ 53 w 367"/>
                <a:gd name="T89" fmla="*/ 130 h 137"/>
                <a:gd name="T90" fmla="*/ 40 w 367"/>
                <a:gd name="T91" fmla="*/ 125 h 137"/>
                <a:gd name="T92" fmla="*/ 34 w 367"/>
                <a:gd name="T93" fmla="*/ 125 h 137"/>
                <a:gd name="T94" fmla="*/ 29 w 367"/>
                <a:gd name="T95" fmla="*/ 123 h 137"/>
                <a:gd name="T96" fmla="*/ 32 w 367"/>
                <a:gd name="T97" fmla="*/ 117 h 137"/>
                <a:gd name="T98" fmla="*/ 25 w 367"/>
                <a:gd name="T99" fmla="*/ 115 h 137"/>
                <a:gd name="T100" fmla="*/ 31 w 367"/>
                <a:gd name="T101" fmla="*/ 110 h 137"/>
                <a:gd name="T102" fmla="*/ 45 w 367"/>
                <a:gd name="T103" fmla="*/ 111 h 137"/>
                <a:gd name="T104" fmla="*/ 71 w 367"/>
                <a:gd name="T105" fmla="*/ 115 h 137"/>
                <a:gd name="T106" fmla="*/ 93 w 367"/>
                <a:gd name="T107" fmla="*/ 113 h 137"/>
                <a:gd name="T108" fmla="*/ 88 w 367"/>
                <a:gd name="T109" fmla="*/ 113 h 137"/>
                <a:gd name="T110" fmla="*/ 46 w 367"/>
                <a:gd name="T111" fmla="*/ 84 h 137"/>
                <a:gd name="T112" fmla="*/ 34 w 367"/>
                <a:gd name="T113" fmla="*/ 77 h 137"/>
                <a:gd name="T114" fmla="*/ 31 w 367"/>
                <a:gd name="T115" fmla="*/ 81 h 137"/>
                <a:gd name="T116" fmla="*/ 22 w 367"/>
                <a:gd name="T117" fmla="*/ 79 h 137"/>
                <a:gd name="T118" fmla="*/ 15 w 367"/>
                <a:gd name="T119" fmla="*/ 73 h 137"/>
                <a:gd name="T120" fmla="*/ 4 w 367"/>
                <a:gd name="T121" fmla="*/ 69 h 137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367"/>
                <a:gd name="T184" fmla="*/ 0 h 137"/>
                <a:gd name="T185" fmla="*/ 367 w 367"/>
                <a:gd name="T186" fmla="*/ 137 h 137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367" h="137">
                  <a:moveTo>
                    <a:pt x="15" y="53"/>
                  </a:moveTo>
                  <a:lnTo>
                    <a:pt x="20" y="49"/>
                  </a:lnTo>
                  <a:lnTo>
                    <a:pt x="22" y="43"/>
                  </a:lnTo>
                  <a:lnTo>
                    <a:pt x="25" y="37"/>
                  </a:lnTo>
                  <a:lnTo>
                    <a:pt x="28" y="32"/>
                  </a:lnTo>
                  <a:lnTo>
                    <a:pt x="29" y="26"/>
                  </a:lnTo>
                  <a:lnTo>
                    <a:pt x="32" y="20"/>
                  </a:lnTo>
                  <a:lnTo>
                    <a:pt x="35" y="15"/>
                  </a:lnTo>
                  <a:lnTo>
                    <a:pt x="38" y="9"/>
                  </a:lnTo>
                  <a:lnTo>
                    <a:pt x="39" y="8"/>
                  </a:lnTo>
                  <a:lnTo>
                    <a:pt x="40" y="8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3" y="12"/>
                  </a:lnTo>
                  <a:lnTo>
                    <a:pt x="43" y="13"/>
                  </a:lnTo>
                  <a:lnTo>
                    <a:pt x="43" y="16"/>
                  </a:lnTo>
                  <a:lnTo>
                    <a:pt x="45" y="17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3" y="27"/>
                  </a:lnTo>
                  <a:lnTo>
                    <a:pt x="43" y="32"/>
                  </a:lnTo>
                  <a:lnTo>
                    <a:pt x="42" y="36"/>
                  </a:lnTo>
                  <a:lnTo>
                    <a:pt x="42" y="40"/>
                  </a:lnTo>
                  <a:lnTo>
                    <a:pt x="42" y="44"/>
                  </a:lnTo>
                  <a:lnTo>
                    <a:pt x="42" y="50"/>
                  </a:lnTo>
                  <a:lnTo>
                    <a:pt x="42" y="54"/>
                  </a:lnTo>
                  <a:lnTo>
                    <a:pt x="43" y="59"/>
                  </a:lnTo>
                  <a:lnTo>
                    <a:pt x="46" y="60"/>
                  </a:lnTo>
                  <a:lnTo>
                    <a:pt x="49" y="63"/>
                  </a:lnTo>
                  <a:lnTo>
                    <a:pt x="50" y="67"/>
                  </a:lnTo>
                  <a:lnTo>
                    <a:pt x="52" y="70"/>
                  </a:lnTo>
                  <a:lnTo>
                    <a:pt x="54" y="74"/>
                  </a:lnTo>
                  <a:lnTo>
                    <a:pt x="56" y="77"/>
                  </a:lnTo>
                  <a:lnTo>
                    <a:pt x="60" y="80"/>
                  </a:lnTo>
                  <a:lnTo>
                    <a:pt x="63" y="81"/>
                  </a:lnTo>
                  <a:lnTo>
                    <a:pt x="65" y="83"/>
                  </a:lnTo>
                  <a:lnTo>
                    <a:pt x="68" y="84"/>
                  </a:lnTo>
                  <a:lnTo>
                    <a:pt x="71" y="84"/>
                  </a:lnTo>
                  <a:lnTo>
                    <a:pt x="74" y="86"/>
                  </a:lnTo>
                  <a:lnTo>
                    <a:pt x="77" y="87"/>
                  </a:lnTo>
                  <a:lnTo>
                    <a:pt x="79" y="87"/>
                  </a:lnTo>
                  <a:lnTo>
                    <a:pt x="82" y="88"/>
                  </a:lnTo>
                  <a:lnTo>
                    <a:pt x="85" y="90"/>
                  </a:lnTo>
                  <a:lnTo>
                    <a:pt x="88" y="88"/>
                  </a:lnTo>
                  <a:lnTo>
                    <a:pt x="89" y="87"/>
                  </a:lnTo>
                  <a:lnTo>
                    <a:pt x="91" y="84"/>
                  </a:lnTo>
                  <a:lnTo>
                    <a:pt x="93" y="81"/>
                  </a:lnTo>
                  <a:lnTo>
                    <a:pt x="95" y="79"/>
                  </a:lnTo>
                  <a:lnTo>
                    <a:pt x="96" y="77"/>
                  </a:lnTo>
                  <a:lnTo>
                    <a:pt x="97" y="74"/>
                  </a:lnTo>
                  <a:lnTo>
                    <a:pt x="100" y="71"/>
                  </a:lnTo>
                  <a:lnTo>
                    <a:pt x="99" y="71"/>
                  </a:lnTo>
                  <a:lnTo>
                    <a:pt x="97" y="71"/>
                  </a:lnTo>
                  <a:lnTo>
                    <a:pt x="96" y="70"/>
                  </a:lnTo>
                  <a:lnTo>
                    <a:pt x="95" y="70"/>
                  </a:lnTo>
                  <a:lnTo>
                    <a:pt x="93" y="70"/>
                  </a:lnTo>
                  <a:lnTo>
                    <a:pt x="92" y="70"/>
                  </a:lnTo>
                  <a:lnTo>
                    <a:pt x="91" y="69"/>
                  </a:lnTo>
                  <a:lnTo>
                    <a:pt x="91" y="67"/>
                  </a:lnTo>
                  <a:lnTo>
                    <a:pt x="91" y="66"/>
                  </a:lnTo>
                  <a:lnTo>
                    <a:pt x="91" y="64"/>
                  </a:lnTo>
                  <a:lnTo>
                    <a:pt x="91" y="63"/>
                  </a:lnTo>
                  <a:lnTo>
                    <a:pt x="91" y="62"/>
                  </a:lnTo>
                  <a:lnTo>
                    <a:pt x="89" y="62"/>
                  </a:lnTo>
                  <a:lnTo>
                    <a:pt x="89" y="60"/>
                  </a:lnTo>
                  <a:lnTo>
                    <a:pt x="89" y="59"/>
                  </a:lnTo>
                  <a:lnTo>
                    <a:pt x="89" y="57"/>
                  </a:lnTo>
                  <a:lnTo>
                    <a:pt x="88" y="57"/>
                  </a:lnTo>
                  <a:lnTo>
                    <a:pt x="88" y="56"/>
                  </a:lnTo>
                  <a:lnTo>
                    <a:pt x="88" y="54"/>
                  </a:lnTo>
                  <a:lnTo>
                    <a:pt x="88" y="53"/>
                  </a:lnTo>
                  <a:lnTo>
                    <a:pt x="86" y="52"/>
                  </a:lnTo>
                  <a:lnTo>
                    <a:pt x="85" y="50"/>
                  </a:lnTo>
                  <a:lnTo>
                    <a:pt x="86" y="49"/>
                  </a:lnTo>
                  <a:lnTo>
                    <a:pt x="86" y="47"/>
                  </a:lnTo>
                  <a:lnTo>
                    <a:pt x="86" y="46"/>
                  </a:lnTo>
                  <a:lnTo>
                    <a:pt x="88" y="44"/>
                  </a:lnTo>
                  <a:lnTo>
                    <a:pt x="88" y="43"/>
                  </a:lnTo>
                  <a:lnTo>
                    <a:pt x="88" y="42"/>
                  </a:lnTo>
                  <a:lnTo>
                    <a:pt x="88" y="40"/>
                  </a:lnTo>
                  <a:lnTo>
                    <a:pt x="86" y="39"/>
                  </a:lnTo>
                  <a:lnTo>
                    <a:pt x="86" y="37"/>
                  </a:lnTo>
                  <a:lnTo>
                    <a:pt x="86" y="36"/>
                  </a:lnTo>
                  <a:lnTo>
                    <a:pt x="86" y="33"/>
                  </a:lnTo>
                  <a:lnTo>
                    <a:pt x="86" y="32"/>
                  </a:lnTo>
                  <a:lnTo>
                    <a:pt x="86" y="30"/>
                  </a:lnTo>
                  <a:lnTo>
                    <a:pt x="86" y="27"/>
                  </a:lnTo>
                  <a:lnTo>
                    <a:pt x="88" y="26"/>
                  </a:lnTo>
                  <a:lnTo>
                    <a:pt x="88" y="25"/>
                  </a:lnTo>
                  <a:lnTo>
                    <a:pt x="85" y="22"/>
                  </a:lnTo>
                  <a:lnTo>
                    <a:pt x="84" y="19"/>
                  </a:lnTo>
                  <a:lnTo>
                    <a:pt x="82" y="16"/>
                  </a:lnTo>
                  <a:lnTo>
                    <a:pt x="84" y="13"/>
                  </a:lnTo>
                  <a:lnTo>
                    <a:pt x="85" y="10"/>
                  </a:lnTo>
                  <a:lnTo>
                    <a:pt x="88" y="9"/>
                  </a:lnTo>
                  <a:lnTo>
                    <a:pt x="92" y="6"/>
                  </a:lnTo>
                  <a:lnTo>
                    <a:pt x="97" y="6"/>
                  </a:lnTo>
                  <a:lnTo>
                    <a:pt x="99" y="5"/>
                  </a:lnTo>
                  <a:lnTo>
                    <a:pt x="100" y="5"/>
                  </a:lnTo>
                  <a:lnTo>
                    <a:pt x="102" y="3"/>
                  </a:lnTo>
                  <a:lnTo>
                    <a:pt x="103" y="3"/>
                  </a:lnTo>
                  <a:lnTo>
                    <a:pt x="103" y="2"/>
                  </a:lnTo>
                  <a:lnTo>
                    <a:pt x="104" y="2"/>
                  </a:lnTo>
                  <a:lnTo>
                    <a:pt x="106" y="2"/>
                  </a:lnTo>
                  <a:lnTo>
                    <a:pt x="107" y="0"/>
                  </a:lnTo>
                  <a:lnTo>
                    <a:pt x="110" y="2"/>
                  </a:lnTo>
                  <a:lnTo>
                    <a:pt x="113" y="2"/>
                  </a:lnTo>
                  <a:lnTo>
                    <a:pt x="116" y="2"/>
                  </a:lnTo>
                  <a:lnTo>
                    <a:pt x="118" y="2"/>
                  </a:lnTo>
                  <a:lnTo>
                    <a:pt x="121" y="2"/>
                  </a:lnTo>
                  <a:lnTo>
                    <a:pt x="124" y="2"/>
                  </a:lnTo>
                  <a:lnTo>
                    <a:pt x="127" y="2"/>
                  </a:lnTo>
                  <a:lnTo>
                    <a:pt x="129" y="3"/>
                  </a:lnTo>
                  <a:lnTo>
                    <a:pt x="131" y="5"/>
                  </a:lnTo>
                  <a:lnTo>
                    <a:pt x="134" y="8"/>
                  </a:lnTo>
                  <a:lnTo>
                    <a:pt x="135" y="9"/>
                  </a:lnTo>
                  <a:lnTo>
                    <a:pt x="138" y="12"/>
                  </a:lnTo>
                  <a:lnTo>
                    <a:pt x="139" y="13"/>
                  </a:lnTo>
                  <a:lnTo>
                    <a:pt x="141" y="16"/>
                  </a:lnTo>
                  <a:lnTo>
                    <a:pt x="142" y="19"/>
                  </a:lnTo>
                  <a:lnTo>
                    <a:pt x="142" y="20"/>
                  </a:lnTo>
                  <a:lnTo>
                    <a:pt x="143" y="23"/>
                  </a:lnTo>
                  <a:lnTo>
                    <a:pt x="145" y="26"/>
                  </a:lnTo>
                  <a:lnTo>
                    <a:pt x="145" y="29"/>
                  </a:lnTo>
                  <a:lnTo>
                    <a:pt x="145" y="30"/>
                  </a:lnTo>
                  <a:lnTo>
                    <a:pt x="145" y="33"/>
                  </a:lnTo>
                  <a:lnTo>
                    <a:pt x="143" y="36"/>
                  </a:lnTo>
                  <a:lnTo>
                    <a:pt x="143" y="39"/>
                  </a:lnTo>
                  <a:lnTo>
                    <a:pt x="143" y="40"/>
                  </a:lnTo>
                  <a:lnTo>
                    <a:pt x="142" y="42"/>
                  </a:lnTo>
                  <a:lnTo>
                    <a:pt x="142" y="43"/>
                  </a:lnTo>
                  <a:lnTo>
                    <a:pt x="141" y="44"/>
                  </a:lnTo>
                  <a:lnTo>
                    <a:pt x="139" y="44"/>
                  </a:lnTo>
                  <a:lnTo>
                    <a:pt x="139" y="46"/>
                  </a:lnTo>
                  <a:lnTo>
                    <a:pt x="139" y="47"/>
                  </a:lnTo>
                  <a:lnTo>
                    <a:pt x="138" y="49"/>
                  </a:lnTo>
                  <a:lnTo>
                    <a:pt x="139" y="50"/>
                  </a:lnTo>
                  <a:lnTo>
                    <a:pt x="141" y="52"/>
                  </a:lnTo>
                  <a:lnTo>
                    <a:pt x="142" y="52"/>
                  </a:lnTo>
                  <a:lnTo>
                    <a:pt x="142" y="53"/>
                  </a:lnTo>
                  <a:lnTo>
                    <a:pt x="143" y="53"/>
                  </a:lnTo>
                  <a:lnTo>
                    <a:pt x="145" y="54"/>
                  </a:lnTo>
                  <a:lnTo>
                    <a:pt x="146" y="56"/>
                  </a:lnTo>
                  <a:lnTo>
                    <a:pt x="148" y="56"/>
                  </a:lnTo>
                  <a:lnTo>
                    <a:pt x="149" y="56"/>
                  </a:lnTo>
                  <a:lnTo>
                    <a:pt x="152" y="56"/>
                  </a:lnTo>
                  <a:lnTo>
                    <a:pt x="153" y="57"/>
                  </a:lnTo>
                  <a:lnTo>
                    <a:pt x="155" y="57"/>
                  </a:lnTo>
                  <a:lnTo>
                    <a:pt x="157" y="59"/>
                  </a:lnTo>
                  <a:lnTo>
                    <a:pt x="159" y="60"/>
                  </a:lnTo>
                  <a:lnTo>
                    <a:pt x="160" y="62"/>
                  </a:lnTo>
                  <a:lnTo>
                    <a:pt x="163" y="64"/>
                  </a:lnTo>
                  <a:lnTo>
                    <a:pt x="166" y="66"/>
                  </a:lnTo>
                  <a:lnTo>
                    <a:pt x="167" y="67"/>
                  </a:lnTo>
                  <a:lnTo>
                    <a:pt x="170" y="69"/>
                  </a:lnTo>
                  <a:lnTo>
                    <a:pt x="173" y="70"/>
                  </a:lnTo>
                  <a:lnTo>
                    <a:pt x="174" y="70"/>
                  </a:lnTo>
                  <a:lnTo>
                    <a:pt x="177" y="70"/>
                  </a:lnTo>
                  <a:lnTo>
                    <a:pt x="180" y="70"/>
                  </a:lnTo>
                  <a:lnTo>
                    <a:pt x="182" y="70"/>
                  </a:lnTo>
                  <a:lnTo>
                    <a:pt x="185" y="71"/>
                  </a:lnTo>
                  <a:lnTo>
                    <a:pt x="186" y="73"/>
                  </a:lnTo>
                  <a:lnTo>
                    <a:pt x="189" y="73"/>
                  </a:lnTo>
                  <a:lnTo>
                    <a:pt x="192" y="74"/>
                  </a:lnTo>
                  <a:lnTo>
                    <a:pt x="193" y="74"/>
                  </a:lnTo>
                  <a:lnTo>
                    <a:pt x="196" y="74"/>
                  </a:lnTo>
                  <a:lnTo>
                    <a:pt x="199" y="74"/>
                  </a:lnTo>
                  <a:lnTo>
                    <a:pt x="200" y="73"/>
                  </a:lnTo>
                  <a:lnTo>
                    <a:pt x="202" y="73"/>
                  </a:lnTo>
                  <a:lnTo>
                    <a:pt x="203" y="71"/>
                  </a:lnTo>
                  <a:lnTo>
                    <a:pt x="205" y="70"/>
                  </a:lnTo>
                  <a:lnTo>
                    <a:pt x="206" y="70"/>
                  </a:lnTo>
                  <a:lnTo>
                    <a:pt x="207" y="70"/>
                  </a:lnTo>
                  <a:lnTo>
                    <a:pt x="209" y="69"/>
                  </a:lnTo>
                  <a:lnTo>
                    <a:pt x="210" y="69"/>
                  </a:lnTo>
                  <a:lnTo>
                    <a:pt x="210" y="70"/>
                  </a:lnTo>
                  <a:lnTo>
                    <a:pt x="212" y="70"/>
                  </a:lnTo>
                  <a:lnTo>
                    <a:pt x="212" y="71"/>
                  </a:lnTo>
                  <a:lnTo>
                    <a:pt x="213" y="71"/>
                  </a:lnTo>
                  <a:lnTo>
                    <a:pt x="216" y="70"/>
                  </a:lnTo>
                  <a:lnTo>
                    <a:pt x="220" y="69"/>
                  </a:lnTo>
                  <a:lnTo>
                    <a:pt x="223" y="67"/>
                  </a:lnTo>
                  <a:lnTo>
                    <a:pt x="227" y="67"/>
                  </a:lnTo>
                  <a:lnTo>
                    <a:pt x="230" y="66"/>
                  </a:lnTo>
                  <a:lnTo>
                    <a:pt x="232" y="66"/>
                  </a:lnTo>
                  <a:lnTo>
                    <a:pt x="237" y="66"/>
                  </a:lnTo>
                  <a:lnTo>
                    <a:pt x="239" y="66"/>
                  </a:lnTo>
                  <a:lnTo>
                    <a:pt x="242" y="66"/>
                  </a:lnTo>
                  <a:lnTo>
                    <a:pt x="244" y="67"/>
                  </a:lnTo>
                  <a:lnTo>
                    <a:pt x="246" y="69"/>
                  </a:lnTo>
                  <a:lnTo>
                    <a:pt x="248" y="70"/>
                  </a:lnTo>
                  <a:lnTo>
                    <a:pt x="250" y="70"/>
                  </a:lnTo>
                  <a:lnTo>
                    <a:pt x="252" y="71"/>
                  </a:lnTo>
                  <a:lnTo>
                    <a:pt x="255" y="71"/>
                  </a:lnTo>
                  <a:lnTo>
                    <a:pt x="257" y="71"/>
                  </a:lnTo>
                  <a:lnTo>
                    <a:pt x="259" y="71"/>
                  </a:lnTo>
                  <a:lnTo>
                    <a:pt x="259" y="73"/>
                  </a:lnTo>
                  <a:lnTo>
                    <a:pt x="260" y="73"/>
                  </a:lnTo>
                  <a:lnTo>
                    <a:pt x="262" y="73"/>
                  </a:lnTo>
                  <a:lnTo>
                    <a:pt x="263" y="73"/>
                  </a:lnTo>
                  <a:lnTo>
                    <a:pt x="264" y="73"/>
                  </a:lnTo>
                  <a:lnTo>
                    <a:pt x="266" y="73"/>
                  </a:lnTo>
                  <a:lnTo>
                    <a:pt x="269" y="73"/>
                  </a:lnTo>
                  <a:lnTo>
                    <a:pt x="270" y="73"/>
                  </a:lnTo>
                  <a:lnTo>
                    <a:pt x="271" y="73"/>
                  </a:lnTo>
                  <a:lnTo>
                    <a:pt x="273" y="71"/>
                  </a:lnTo>
                  <a:lnTo>
                    <a:pt x="271" y="69"/>
                  </a:lnTo>
                  <a:lnTo>
                    <a:pt x="269" y="66"/>
                  </a:lnTo>
                  <a:lnTo>
                    <a:pt x="267" y="63"/>
                  </a:lnTo>
                  <a:lnTo>
                    <a:pt x="264" y="60"/>
                  </a:lnTo>
                  <a:lnTo>
                    <a:pt x="262" y="57"/>
                  </a:lnTo>
                  <a:lnTo>
                    <a:pt x="259" y="54"/>
                  </a:lnTo>
                  <a:lnTo>
                    <a:pt x="256" y="53"/>
                  </a:lnTo>
                  <a:lnTo>
                    <a:pt x="253" y="50"/>
                  </a:lnTo>
                  <a:lnTo>
                    <a:pt x="253" y="49"/>
                  </a:lnTo>
                  <a:lnTo>
                    <a:pt x="253" y="47"/>
                  </a:lnTo>
                  <a:lnTo>
                    <a:pt x="253" y="46"/>
                  </a:lnTo>
                  <a:lnTo>
                    <a:pt x="255" y="46"/>
                  </a:lnTo>
                  <a:lnTo>
                    <a:pt x="255" y="44"/>
                  </a:lnTo>
                  <a:lnTo>
                    <a:pt x="255" y="43"/>
                  </a:lnTo>
                  <a:lnTo>
                    <a:pt x="253" y="42"/>
                  </a:lnTo>
                  <a:lnTo>
                    <a:pt x="252" y="40"/>
                  </a:lnTo>
                  <a:lnTo>
                    <a:pt x="250" y="40"/>
                  </a:lnTo>
                  <a:lnTo>
                    <a:pt x="249" y="39"/>
                  </a:lnTo>
                  <a:lnTo>
                    <a:pt x="248" y="37"/>
                  </a:lnTo>
                  <a:lnTo>
                    <a:pt x="248" y="36"/>
                  </a:lnTo>
                  <a:lnTo>
                    <a:pt x="246" y="35"/>
                  </a:lnTo>
                  <a:lnTo>
                    <a:pt x="248" y="29"/>
                  </a:lnTo>
                  <a:lnTo>
                    <a:pt x="250" y="26"/>
                  </a:lnTo>
                  <a:lnTo>
                    <a:pt x="253" y="23"/>
                  </a:lnTo>
                  <a:lnTo>
                    <a:pt x="257" y="22"/>
                  </a:lnTo>
                  <a:lnTo>
                    <a:pt x="260" y="19"/>
                  </a:lnTo>
                  <a:lnTo>
                    <a:pt x="264" y="17"/>
                  </a:lnTo>
                  <a:lnTo>
                    <a:pt x="267" y="15"/>
                  </a:lnTo>
                  <a:lnTo>
                    <a:pt x="270" y="10"/>
                  </a:lnTo>
                  <a:lnTo>
                    <a:pt x="271" y="8"/>
                  </a:lnTo>
                  <a:lnTo>
                    <a:pt x="274" y="5"/>
                  </a:lnTo>
                  <a:lnTo>
                    <a:pt x="275" y="3"/>
                  </a:lnTo>
                  <a:lnTo>
                    <a:pt x="278" y="2"/>
                  </a:lnTo>
                  <a:lnTo>
                    <a:pt x="281" y="0"/>
                  </a:lnTo>
                  <a:lnTo>
                    <a:pt x="284" y="0"/>
                  </a:lnTo>
                  <a:lnTo>
                    <a:pt x="287" y="0"/>
                  </a:lnTo>
                  <a:lnTo>
                    <a:pt x="289" y="0"/>
                  </a:lnTo>
                  <a:lnTo>
                    <a:pt x="291" y="2"/>
                  </a:lnTo>
                  <a:lnTo>
                    <a:pt x="292" y="3"/>
                  </a:lnTo>
                  <a:lnTo>
                    <a:pt x="291" y="5"/>
                  </a:lnTo>
                  <a:lnTo>
                    <a:pt x="289" y="8"/>
                  </a:lnTo>
                  <a:lnTo>
                    <a:pt x="288" y="9"/>
                  </a:lnTo>
                  <a:lnTo>
                    <a:pt x="287" y="10"/>
                  </a:lnTo>
                  <a:lnTo>
                    <a:pt x="287" y="12"/>
                  </a:lnTo>
                  <a:lnTo>
                    <a:pt x="285" y="13"/>
                  </a:lnTo>
                  <a:lnTo>
                    <a:pt x="285" y="15"/>
                  </a:lnTo>
                  <a:lnTo>
                    <a:pt x="284" y="16"/>
                  </a:lnTo>
                  <a:lnTo>
                    <a:pt x="284" y="17"/>
                  </a:lnTo>
                  <a:lnTo>
                    <a:pt x="284" y="19"/>
                  </a:lnTo>
                  <a:lnTo>
                    <a:pt x="284" y="20"/>
                  </a:lnTo>
                  <a:lnTo>
                    <a:pt x="284" y="22"/>
                  </a:lnTo>
                  <a:lnTo>
                    <a:pt x="282" y="22"/>
                  </a:lnTo>
                  <a:lnTo>
                    <a:pt x="282" y="23"/>
                  </a:lnTo>
                  <a:lnTo>
                    <a:pt x="284" y="23"/>
                  </a:lnTo>
                  <a:lnTo>
                    <a:pt x="284" y="25"/>
                  </a:lnTo>
                  <a:lnTo>
                    <a:pt x="285" y="25"/>
                  </a:lnTo>
                  <a:lnTo>
                    <a:pt x="287" y="25"/>
                  </a:lnTo>
                  <a:lnTo>
                    <a:pt x="288" y="25"/>
                  </a:lnTo>
                  <a:lnTo>
                    <a:pt x="289" y="29"/>
                  </a:lnTo>
                  <a:lnTo>
                    <a:pt x="291" y="32"/>
                  </a:lnTo>
                  <a:lnTo>
                    <a:pt x="292" y="36"/>
                  </a:lnTo>
                  <a:lnTo>
                    <a:pt x="295" y="39"/>
                  </a:lnTo>
                  <a:lnTo>
                    <a:pt x="296" y="43"/>
                  </a:lnTo>
                  <a:lnTo>
                    <a:pt x="299" y="46"/>
                  </a:lnTo>
                  <a:lnTo>
                    <a:pt x="302" y="50"/>
                  </a:lnTo>
                  <a:lnTo>
                    <a:pt x="305" y="53"/>
                  </a:lnTo>
                  <a:lnTo>
                    <a:pt x="306" y="52"/>
                  </a:lnTo>
                  <a:lnTo>
                    <a:pt x="307" y="49"/>
                  </a:lnTo>
                  <a:lnTo>
                    <a:pt x="309" y="46"/>
                  </a:lnTo>
                  <a:lnTo>
                    <a:pt x="309" y="43"/>
                  </a:lnTo>
                  <a:lnTo>
                    <a:pt x="310" y="40"/>
                  </a:lnTo>
                  <a:lnTo>
                    <a:pt x="312" y="36"/>
                  </a:lnTo>
                  <a:lnTo>
                    <a:pt x="312" y="35"/>
                  </a:lnTo>
                  <a:lnTo>
                    <a:pt x="313" y="32"/>
                  </a:lnTo>
                  <a:lnTo>
                    <a:pt x="314" y="32"/>
                  </a:lnTo>
                  <a:lnTo>
                    <a:pt x="316" y="32"/>
                  </a:lnTo>
                  <a:lnTo>
                    <a:pt x="317" y="30"/>
                  </a:lnTo>
                  <a:lnTo>
                    <a:pt x="316" y="30"/>
                  </a:lnTo>
                  <a:lnTo>
                    <a:pt x="316" y="29"/>
                  </a:lnTo>
                  <a:lnTo>
                    <a:pt x="316" y="27"/>
                  </a:lnTo>
                  <a:lnTo>
                    <a:pt x="316" y="26"/>
                  </a:lnTo>
                  <a:lnTo>
                    <a:pt x="317" y="25"/>
                  </a:lnTo>
                  <a:lnTo>
                    <a:pt x="317" y="23"/>
                  </a:lnTo>
                  <a:lnTo>
                    <a:pt x="319" y="22"/>
                  </a:lnTo>
                  <a:lnTo>
                    <a:pt x="320" y="20"/>
                  </a:lnTo>
                  <a:lnTo>
                    <a:pt x="321" y="20"/>
                  </a:lnTo>
                  <a:lnTo>
                    <a:pt x="324" y="19"/>
                  </a:lnTo>
                  <a:lnTo>
                    <a:pt x="326" y="19"/>
                  </a:lnTo>
                  <a:lnTo>
                    <a:pt x="327" y="20"/>
                  </a:lnTo>
                  <a:lnTo>
                    <a:pt x="330" y="20"/>
                  </a:lnTo>
                  <a:lnTo>
                    <a:pt x="331" y="20"/>
                  </a:lnTo>
                  <a:lnTo>
                    <a:pt x="333" y="22"/>
                  </a:lnTo>
                  <a:lnTo>
                    <a:pt x="334" y="23"/>
                  </a:lnTo>
                  <a:lnTo>
                    <a:pt x="337" y="25"/>
                  </a:lnTo>
                  <a:lnTo>
                    <a:pt x="338" y="25"/>
                  </a:lnTo>
                  <a:lnTo>
                    <a:pt x="339" y="26"/>
                  </a:lnTo>
                  <a:lnTo>
                    <a:pt x="341" y="27"/>
                  </a:lnTo>
                  <a:lnTo>
                    <a:pt x="342" y="29"/>
                  </a:lnTo>
                  <a:lnTo>
                    <a:pt x="345" y="30"/>
                  </a:lnTo>
                  <a:lnTo>
                    <a:pt x="346" y="30"/>
                  </a:lnTo>
                  <a:lnTo>
                    <a:pt x="349" y="30"/>
                  </a:lnTo>
                  <a:lnTo>
                    <a:pt x="351" y="30"/>
                  </a:lnTo>
                  <a:lnTo>
                    <a:pt x="353" y="32"/>
                  </a:lnTo>
                  <a:lnTo>
                    <a:pt x="355" y="32"/>
                  </a:lnTo>
                  <a:lnTo>
                    <a:pt x="356" y="33"/>
                  </a:lnTo>
                  <a:lnTo>
                    <a:pt x="359" y="35"/>
                  </a:lnTo>
                  <a:lnTo>
                    <a:pt x="360" y="36"/>
                  </a:lnTo>
                  <a:lnTo>
                    <a:pt x="360" y="37"/>
                  </a:lnTo>
                  <a:lnTo>
                    <a:pt x="362" y="39"/>
                  </a:lnTo>
                  <a:lnTo>
                    <a:pt x="363" y="40"/>
                  </a:lnTo>
                  <a:lnTo>
                    <a:pt x="363" y="42"/>
                  </a:lnTo>
                  <a:lnTo>
                    <a:pt x="365" y="42"/>
                  </a:lnTo>
                  <a:lnTo>
                    <a:pt x="366" y="43"/>
                  </a:lnTo>
                  <a:lnTo>
                    <a:pt x="366" y="44"/>
                  </a:lnTo>
                  <a:lnTo>
                    <a:pt x="367" y="44"/>
                  </a:lnTo>
                  <a:lnTo>
                    <a:pt x="365" y="47"/>
                  </a:lnTo>
                  <a:lnTo>
                    <a:pt x="363" y="47"/>
                  </a:lnTo>
                  <a:lnTo>
                    <a:pt x="360" y="49"/>
                  </a:lnTo>
                  <a:lnTo>
                    <a:pt x="358" y="47"/>
                  </a:lnTo>
                  <a:lnTo>
                    <a:pt x="356" y="47"/>
                  </a:lnTo>
                  <a:lnTo>
                    <a:pt x="353" y="47"/>
                  </a:lnTo>
                  <a:lnTo>
                    <a:pt x="351" y="47"/>
                  </a:lnTo>
                  <a:lnTo>
                    <a:pt x="348" y="49"/>
                  </a:lnTo>
                  <a:lnTo>
                    <a:pt x="349" y="49"/>
                  </a:lnTo>
                  <a:lnTo>
                    <a:pt x="352" y="50"/>
                  </a:lnTo>
                  <a:lnTo>
                    <a:pt x="353" y="52"/>
                  </a:lnTo>
                  <a:lnTo>
                    <a:pt x="355" y="53"/>
                  </a:lnTo>
                  <a:lnTo>
                    <a:pt x="356" y="54"/>
                  </a:lnTo>
                  <a:lnTo>
                    <a:pt x="358" y="56"/>
                  </a:lnTo>
                  <a:lnTo>
                    <a:pt x="358" y="59"/>
                  </a:lnTo>
                  <a:lnTo>
                    <a:pt x="359" y="60"/>
                  </a:lnTo>
                  <a:lnTo>
                    <a:pt x="356" y="62"/>
                  </a:lnTo>
                  <a:lnTo>
                    <a:pt x="353" y="63"/>
                  </a:lnTo>
                  <a:lnTo>
                    <a:pt x="352" y="66"/>
                  </a:lnTo>
                  <a:lnTo>
                    <a:pt x="349" y="67"/>
                  </a:lnTo>
                  <a:lnTo>
                    <a:pt x="346" y="70"/>
                  </a:lnTo>
                  <a:lnTo>
                    <a:pt x="345" y="71"/>
                  </a:lnTo>
                  <a:lnTo>
                    <a:pt x="342" y="73"/>
                  </a:lnTo>
                  <a:lnTo>
                    <a:pt x="339" y="76"/>
                  </a:lnTo>
                  <a:lnTo>
                    <a:pt x="335" y="81"/>
                  </a:lnTo>
                  <a:lnTo>
                    <a:pt x="333" y="87"/>
                  </a:lnTo>
                  <a:lnTo>
                    <a:pt x="328" y="93"/>
                  </a:lnTo>
                  <a:lnTo>
                    <a:pt x="326" y="100"/>
                  </a:lnTo>
                  <a:lnTo>
                    <a:pt x="323" y="106"/>
                  </a:lnTo>
                  <a:lnTo>
                    <a:pt x="319" y="111"/>
                  </a:lnTo>
                  <a:lnTo>
                    <a:pt x="316" y="118"/>
                  </a:lnTo>
                  <a:lnTo>
                    <a:pt x="312" y="124"/>
                  </a:lnTo>
                  <a:lnTo>
                    <a:pt x="307" y="125"/>
                  </a:lnTo>
                  <a:lnTo>
                    <a:pt x="303" y="127"/>
                  </a:lnTo>
                  <a:lnTo>
                    <a:pt x="299" y="128"/>
                  </a:lnTo>
                  <a:lnTo>
                    <a:pt x="294" y="128"/>
                  </a:lnTo>
                  <a:lnTo>
                    <a:pt x="288" y="130"/>
                  </a:lnTo>
                  <a:lnTo>
                    <a:pt x="284" y="130"/>
                  </a:lnTo>
                  <a:lnTo>
                    <a:pt x="278" y="131"/>
                  </a:lnTo>
                  <a:lnTo>
                    <a:pt x="274" y="131"/>
                  </a:lnTo>
                  <a:lnTo>
                    <a:pt x="270" y="133"/>
                  </a:lnTo>
                  <a:lnTo>
                    <a:pt x="266" y="133"/>
                  </a:lnTo>
                  <a:lnTo>
                    <a:pt x="263" y="131"/>
                  </a:lnTo>
                  <a:lnTo>
                    <a:pt x="259" y="131"/>
                  </a:lnTo>
                  <a:lnTo>
                    <a:pt x="255" y="131"/>
                  </a:lnTo>
                  <a:lnTo>
                    <a:pt x="250" y="131"/>
                  </a:lnTo>
                  <a:lnTo>
                    <a:pt x="246" y="130"/>
                  </a:lnTo>
                  <a:lnTo>
                    <a:pt x="242" y="130"/>
                  </a:lnTo>
                  <a:lnTo>
                    <a:pt x="239" y="131"/>
                  </a:lnTo>
                  <a:lnTo>
                    <a:pt x="237" y="131"/>
                  </a:lnTo>
                  <a:lnTo>
                    <a:pt x="234" y="131"/>
                  </a:lnTo>
                  <a:lnTo>
                    <a:pt x="232" y="131"/>
                  </a:lnTo>
                  <a:lnTo>
                    <a:pt x="230" y="131"/>
                  </a:lnTo>
                  <a:lnTo>
                    <a:pt x="227" y="131"/>
                  </a:lnTo>
                  <a:lnTo>
                    <a:pt x="225" y="131"/>
                  </a:lnTo>
                  <a:lnTo>
                    <a:pt x="223" y="133"/>
                  </a:lnTo>
                  <a:lnTo>
                    <a:pt x="221" y="133"/>
                  </a:lnTo>
                  <a:lnTo>
                    <a:pt x="220" y="133"/>
                  </a:lnTo>
                  <a:lnTo>
                    <a:pt x="218" y="133"/>
                  </a:lnTo>
                  <a:lnTo>
                    <a:pt x="217" y="131"/>
                  </a:lnTo>
                  <a:lnTo>
                    <a:pt x="218" y="133"/>
                  </a:lnTo>
                  <a:lnTo>
                    <a:pt x="218" y="134"/>
                  </a:lnTo>
                  <a:lnTo>
                    <a:pt x="217" y="135"/>
                  </a:lnTo>
                  <a:lnTo>
                    <a:pt x="216" y="137"/>
                  </a:lnTo>
                  <a:lnTo>
                    <a:pt x="214" y="137"/>
                  </a:lnTo>
                  <a:lnTo>
                    <a:pt x="213" y="137"/>
                  </a:lnTo>
                  <a:lnTo>
                    <a:pt x="207" y="137"/>
                  </a:lnTo>
                  <a:lnTo>
                    <a:pt x="202" y="135"/>
                  </a:lnTo>
                  <a:lnTo>
                    <a:pt x="196" y="134"/>
                  </a:lnTo>
                  <a:lnTo>
                    <a:pt x="192" y="133"/>
                  </a:lnTo>
                  <a:lnTo>
                    <a:pt x="186" y="131"/>
                  </a:lnTo>
                  <a:lnTo>
                    <a:pt x="181" y="130"/>
                  </a:lnTo>
                  <a:lnTo>
                    <a:pt x="175" y="130"/>
                  </a:lnTo>
                  <a:lnTo>
                    <a:pt x="170" y="130"/>
                  </a:lnTo>
                  <a:lnTo>
                    <a:pt x="166" y="131"/>
                  </a:lnTo>
                  <a:lnTo>
                    <a:pt x="161" y="131"/>
                  </a:lnTo>
                  <a:lnTo>
                    <a:pt x="157" y="131"/>
                  </a:lnTo>
                  <a:lnTo>
                    <a:pt x="153" y="131"/>
                  </a:lnTo>
                  <a:lnTo>
                    <a:pt x="149" y="131"/>
                  </a:lnTo>
                  <a:lnTo>
                    <a:pt x="146" y="130"/>
                  </a:lnTo>
                  <a:lnTo>
                    <a:pt x="142" y="128"/>
                  </a:lnTo>
                  <a:lnTo>
                    <a:pt x="138" y="127"/>
                  </a:lnTo>
                  <a:lnTo>
                    <a:pt x="135" y="125"/>
                  </a:lnTo>
                  <a:lnTo>
                    <a:pt x="134" y="125"/>
                  </a:lnTo>
                  <a:lnTo>
                    <a:pt x="131" y="125"/>
                  </a:lnTo>
                  <a:lnTo>
                    <a:pt x="128" y="127"/>
                  </a:lnTo>
                  <a:lnTo>
                    <a:pt x="127" y="128"/>
                  </a:lnTo>
                  <a:lnTo>
                    <a:pt x="124" y="128"/>
                  </a:lnTo>
                  <a:lnTo>
                    <a:pt x="121" y="130"/>
                  </a:lnTo>
                  <a:lnTo>
                    <a:pt x="120" y="130"/>
                  </a:lnTo>
                  <a:lnTo>
                    <a:pt x="118" y="130"/>
                  </a:lnTo>
                  <a:lnTo>
                    <a:pt x="117" y="130"/>
                  </a:lnTo>
                  <a:lnTo>
                    <a:pt x="116" y="130"/>
                  </a:lnTo>
                  <a:lnTo>
                    <a:pt x="114" y="130"/>
                  </a:lnTo>
                  <a:lnTo>
                    <a:pt x="114" y="128"/>
                  </a:lnTo>
                  <a:lnTo>
                    <a:pt x="113" y="128"/>
                  </a:lnTo>
                  <a:lnTo>
                    <a:pt x="111" y="128"/>
                  </a:lnTo>
                  <a:lnTo>
                    <a:pt x="110" y="130"/>
                  </a:lnTo>
                  <a:lnTo>
                    <a:pt x="109" y="130"/>
                  </a:lnTo>
                  <a:lnTo>
                    <a:pt x="107" y="131"/>
                  </a:lnTo>
                  <a:lnTo>
                    <a:pt x="106" y="133"/>
                  </a:lnTo>
                  <a:lnTo>
                    <a:pt x="104" y="134"/>
                  </a:lnTo>
                  <a:lnTo>
                    <a:pt x="103" y="134"/>
                  </a:lnTo>
                  <a:lnTo>
                    <a:pt x="102" y="134"/>
                  </a:lnTo>
                  <a:lnTo>
                    <a:pt x="96" y="135"/>
                  </a:lnTo>
                  <a:lnTo>
                    <a:pt x="91" y="134"/>
                  </a:lnTo>
                  <a:lnTo>
                    <a:pt x="85" y="134"/>
                  </a:lnTo>
                  <a:lnTo>
                    <a:pt x="81" y="133"/>
                  </a:lnTo>
                  <a:lnTo>
                    <a:pt x="75" y="131"/>
                  </a:lnTo>
                  <a:lnTo>
                    <a:pt x="70" y="130"/>
                  </a:lnTo>
                  <a:lnTo>
                    <a:pt x="65" y="128"/>
                  </a:lnTo>
                  <a:lnTo>
                    <a:pt x="60" y="127"/>
                  </a:lnTo>
                  <a:lnTo>
                    <a:pt x="59" y="127"/>
                  </a:lnTo>
                  <a:lnTo>
                    <a:pt x="57" y="127"/>
                  </a:lnTo>
                  <a:lnTo>
                    <a:pt x="56" y="128"/>
                  </a:lnTo>
                  <a:lnTo>
                    <a:pt x="54" y="128"/>
                  </a:lnTo>
                  <a:lnTo>
                    <a:pt x="53" y="130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49" y="130"/>
                  </a:lnTo>
                  <a:lnTo>
                    <a:pt x="47" y="130"/>
                  </a:lnTo>
                  <a:lnTo>
                    <a:pt x="46" y="130"/>
                  </a:lnTo>
                  <a:lnTo>
                    <a:pt x="45" y="128"/>
                  </a:lnTo>
                  <a:lnTo>
                    <a:pt x="43" y="127"/>
                  </a:lnTo>
                  <a:lnTo>
                    <a:pt x="42" y="127"/>
                  </a:lnTo>
                  <a:lnTo>
                    <a:pt x="40" y="125"/>
                  </a:lnTo>
                  <a:lnTo>
                    <a:pt x="39" y="125"/>
                  </a:lnTo>
                  <a:lnTo>
                    <a:pt x="39" y="124"/>
                  </a:lnTo>
                  <a:lnTo>
                    <a:pt x="39" y="123"/>
                  </a:lnTo>
                  <a:lnTo>
                    <a:pt x="38" y="123"/>
                  </a:lnTo>
                  <a:lnTo>
                    <a:pt x="36" y="124"/>
                  </a:lnTo>
                  <a:lnTo>
                    <a:pt x="35" y="125"/>
                  </a:lnTo>
                  <a:lnTo>
                    <a:pt x="34" y="125"/>
                  </a:lnTo>
                  <a:lnTo>
                    <a:pt x="34" y="124"/>
                  </a:lnTo>
                  <a:lnTo>
                    <a:pt x="34" y="123"/>
                  </a:lnTo>
                  <a:lnTo>
                    <a:pt x="35" y="121"/>
                  </a:lnTo>
                  <a:lnTo>
                    <a:pt x="35" y="120"/>
                  </a:lnTo>
                  <a:lnTo>
                    <a:pt x="35" y="121"/>
                  </a:lnTo>
                  <a:lnTo>
                    <a:pt x="34" y="121"/>
                  </a:lnTo>
                  <a:lnTo>
                    <a:pt x="32" y="123"/>
                  </a:lnTo>
                  <a:lnTo>
                    <a:pt x="31" y="123"/>
                  </a:lnTo>
                  <a:lnTo>
                    <a:pt x="29" y="123"/>
                  </a:lnTo>
                  <a:lnTo>
                    <a:pt x="28" y="121"/>
                  </a:lnTo>
                  <a:lnTo>
                    <a:pt x="29" y="121"/>
                  </a:lnTo>
                  <a:lnTo>
                    <a:pt x="29" y="120"/>
                  </a:lnTo>
                  <a:lnTo>
                    <a:pt x="31" y="120"/>
                  </a:lnTo>
                  <a:lnTo>
                    <a:pt x="31" y="118"/>
                  </a:lnTo>
                  <a:lnTo>
                    <a:pt x="32" y="118"/>
                  </a:lnTo>
                  <a:lnTo>
                    <a:pt x="32" y="117"/>
                  </a:lnTo>
                  <a:lnTo>
                    <a:pt x="31" y="117"/>
                  </a:lnTo>
                  <a:lnTo>
                    <a:pt x="31" y="118"/>
                  </a:lnTo>
                  <a:lnTo>
                    <a:pt x="29" y="118"/>
                  </a:lnTo>
                  <a:lnTo>
                    <a:pt x="28" y="118"/>
                  </a:lnTo>
                  <a:lnTo>
                    <a:pt x="27" y="118"/>
                  </a:lnTo>
                  <a:lnTo>
                    <a:pt x="25" y="118"/>
                  </a:lnTo>
                  <a:lnTo>
                    <a:pt x="25" y="117"/>
                  </a:lnTo>
                  <a:lnTo>
                    <a:pt x="25" y="115"/>
                  </a:lnTo>
                  <a:lnTo>
                    <a:pt x="27" y="115"/>
                  </a:lnTo>
                  <a:lnTo>
                    <a:pt x="25" y="114"/>
                  </a:lnTo>
                  <a:lnTo>
                    <a:pt x="24" y="114"/>
                  </a:lnTo>
                  <a:lnTo>
                    <a:pt x="24" y="113"/>
                  </a:lnTo>
                  <a:lnTo>
                    <a:pt x="25" y="111"/>
                  </a:lnTo>
                  <a:lnTo>
                    <a:pt x="27" y="111"/>
                  </a:lnTo>
                  <a:lnTo>
                    <a:pt x="31" y="110"/>
                  </a:lnTo>
                  <a:lnTo>
                    <a:pt x="32" y="110"/>
                  </a:lnTo>
                  <a:lnTo>
                    <a:pt x="34" y="110"/>
                  </a:lnTo>
                  <a:lnTo>
                    <a:pt x="35" y="110"/>
                  </a:lnTo>
                  <a:lnTo>
                    <a:pt x="36" y="110"/>
                  </a:lnTo>
                  <a:lnTo>
                    <a:pt x="38" y="108"/>
                  </a:lnTo>
                  <a:lnTo>
                    <a:pt x="40" y="110"/>
                  </a:lnTo>
                  <a:lnTo>
                    <a:pt x="42" y="110"/>
                  </a:lnTo>
                  <a:lnTo>
                    <a:pt x="45" y="111"/>
                  </a:lnTo>
                  <a:lnTo>
                    <a:pt x="46" y="111"/>
                  </a:lnTo>
                  <a:lnTo>
                    <a:pt x="49" y="113"/>
                  </a:lnTo>
                  <a:lnTo>
                    <a:pt x="50" y="114"/>
                  </a:lnTo>
                  <a:lnTo>
                    <a:pt x="53" y="115"/>
                  </a:lnTo>
                  <a:lnTo>
                    <a:pt x="54" y="115"/>
                  </a:lnTo>
                  <a:lnTo>
                    <a:pt x="57" y="115"/>
                  </a:lnTo>
                  <a:lnTo>
                    <a:pt x="60" y="115"/>
                  </a:lnTo>
                  <a:lnTo>
                    <a:pt x="63" y="115"/>
                  </a:lnTo>
                  <a:lnTo>
                    <a:pt x="65" y="115"/>
                  </a:lnTo>
                  <a:lnTo>
                    <a:pt x="68" y="115"/>
                  </a:lnTo>
                  <a:lnTo>
                    <a:pt x="71" y="115"/>
                  </a:lnTo>
                  <a:lnTo>
                    <a:pt x="74" y="115"/>
                  </a:lnTo>
                  <a:lnTo>
                    <a:pt x="77" y="115"/>
                  </a:lnTo>
                  <a:lnTo>
                    <a:pt x="78" y="115"/>
                  </a:lnTo>
                  <a:lnTo>
                    <a:pt x="81" y="115"/>
                  </a:lnTo>
                  <a:lnTo>
                    <a:pt x="82" y="115"/>
                  </a:lnTo>
                  <a:lnTo>
                    <a:pt x="85" y="115"/>
                  </a:lnTo>
                  <a:lnTo>
                    <a:pt x="88" y="115"/>
                  </a:lnTo>
                  <a:lnTo>
                    <a:pt x="89" y="115"/>
                  </a:lnTo>
                  <a:lnTo>
                    <a:pt x="92" y="114"/>
                  </a:lnTo>
                  <a:lnTo>
                    <a:pt x="93" y="113"/>
                  </a:lnTo>
                  <a:lnTo>
                    <a:pt x="93" y="111"/>
                  </a:lnTo>
                  <a:lnTo>
                    <a:pt x="92" y="111"/>
                  </a:lnTo>
                  <a:lnTo>
                    <a:pt x="91" y="111"/>
                  </a:lnTo>
                  <a:lnTo>
                    <a:pt x="89" y="111"/>
                  </a:lnTo>
                  <a:lnTo>
                    <a:pt x="88" y="113"/>
                  </a:lnTo>
                  <a:lnTo>
                    <a:pt x="86" y="113"/>
                  </a:lnTo>
                  <a:lnTo>
                    <a:pt x="85" y="113"/>
                  </a:lnTo>
                  <a:lnTo>
                    <a:pt x="84" y="113"/>
                  </a:lnTo>
                  <a:lnTo>
                    <a:pt x="82" y="113"/>
                  </a:lnTo>
                  <a:lnTo>
                    <a:pt x="77" y="108"/>
                  </a:lnTo>
                  <a:lnTo>
                    <a:pt x="72" y="106"/>
                  </a:lnTo>
                  <a:lnTo>
                    <a:pt x="67" y="101"/>
                  </a:lnTo>
                  <a:lnTo>
                    <a:pt x="61" y="97"/>
                  </a:lnTo>
                  <a:lnTo>
                    <a:pt x="56" y="93"/>
                  </a:lnTo>
                  <a:lnTo>
                    <a:pt x="52" y="88"/>
                  </a:lnTo>
                  <a:lnTo>
                    <a:pt x="46" y="84"/>
                  </a:lnTo>
                  <a:lnTo>
                    <a:pt x="40" y="80"/>
                  </a:lnTo>
                  <a:lnTo>
                    <a:pt x="39" y="80"/>
                  </a:lnTo>
                  <a:lnTo>
                    <a:pt x="38" y="80"/>
                  </a:lnTo>
                  <a:lnTo>
                    <a:pt x="36" y="79"/>
                  </a:lnTo>
                  <a:lnTo>
                    <a:pt x="35" y="77"/>
                  </a:lnTo>
                  <a:lnTo>
                    <a:pt x="34" y="77"/>
                  </a:lnTo>
                  <a:lnTo>
                    <a:pt x="32" y="77"/>
                  </a:lnTo>
                  <a:lnTo>
                    <a:pt x="32" y="79"/>
                  </a:lnTo>
                  <a:lnTo>
                    <a:pt x="31" y="79"/>
                  </a:lnTo>
                  <a:lnTo>
                    <a:pt x="31" y="80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29" y="86"/>
                  </a:lnTo>
                  <a:lnTo>
                    <a:pt x="28" y="86"/>
                  </a:lnTo>
                  <a:lnTo>
                    <a:pt x="27" y="84"/>
                  </a:lnTo>
                  <a:lnTo>
                    <a:pt x="25" y="83"/>
                  </a:lnTo>
                  <a:lnTo>
                    <a:pt x="25" y="81"/>
                  </a:lnTo>
                  <a:lnTo>
                    <a:pt x="24" y="80"/>
                  </a:lnTo>
                  <a:lnTo>
                    <a:pt x="22" y="79"/>
                  </a:lnTo>
                  <a:lnTo>
                    <a:pt x="21" y="79"/>
                  </a:lnTo>
                  <a:lnTo>
                    <a:pt x="20" y="79"/>
                  </a:lnTo>
                  <a:lnTo>
                    <a:pt x="20" y="77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7" y="76"/>
                  </a:lnTo>
                  <a:lnTo>
                    <a:pt x="17" y="74"/>
                  </a:lnTo>
                  <a:lnTo>
                    <a:pt x="17" y="73"/>
                  </a:lnTo>
                  <a:lnTo>
                    <a:pt x="15" y="73"/>
                  </a:lnTo>
                  <a:lnTo>
                    <a:pt x="15" y="71"/>
                  </a:lnTo>
                  <a:lnTo>
                    <a:pt x="13" y="71"/>
                  </a:lnTo>
                  <a:lnTo>
                    <a:pt x="11" y="70"/>
                  </a:lnTo>
                  <a:lnTo>
                    <a:pt x="8" y="70"/>
                  </a:lnTo>
                  <a:lnTo>
                    <a:pt x="7" y="70"/>
                  </a:lnTo>
                  <a:lnTo>
                    <a:pt x="6" y="69"/>
                  </a:lnTo>
                  <a:lnTo>
                    <a:pt x="4" y="69"/>
                  </a:lnTo>
                  <a:lnTo>
                    <a:pt x="2" y="67"/>
                  </a:lnTo>
                  <a:lnTo>
                    <a:pt x="0" y="66"/>
                  </a:lnTo>
                  <a:lnTo>
                    <a:pt x="2" y="64"/>
                  </a:lnTo>
                  <a:lnTo>
                    <a:pt x="3" y="62"/>
                  </a:lnTo>
                  <a:lnTo>
                    <a:pt x="4" y="60"/>
                  </a:lnTo>
                  <a:lnTo>
                    <a:pt x="6" y="59"/>
                  </a:lnTo>
                  <a:lnTo>
                    <a:pt x="8" y="57"/>
                  </a:lnTo>
                  <a:lnTo>
                    <a:pt x="11" y="56"/>
                  </a:lnTo>
                  <a:lnTo>
                    <a:pt x="13" y="54"/>
                  </a:lnTo>
                  <a:lnTo>
                    <a:pt x="15" y="53"/>
                  </a:lnTo>
                  <a:close/>
                </a:path>
              </a:pathLst>
            </a:custGeom>
            <a:solidFill>
              <a:srgbClr val="70625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7" name="Freeform 697"/>
            <p:cNvSpPr>
              <a:spLocks/>
            </p:cNvSpPr>
            <p:nvPr/>
          </p:nvSpPr>
          <p:spPr bwMode="auto">
            <a:xfrm>
              <a:off x="2091" y="3596"/>
              <a:ext cx="1327" cy="371"/>
            </a:xfrm>
            <a:custGeom>
              <a:avLst/>
              <a:gdLst>
                <a:gd name="T0" fmla="*/ 42 w 1327"/>
                <a:gd name="T1" fmla="*/ 371 h 371"/>
                <a:gd name="T2" fmla="*/ 42 w 1327"/>
                <a:gd name="T3" fmla="*/ 196 h 371"/>
                <a:gd name="T4" fmla="*/ 0 w 1327"/>
                <a:gd name="T5" fmla="*/ 196 h 371"/>
                <a:gd name="T6" fmla="*/ 167 w 1327"/>
                <a:gd name="T7" fmla="*/ 33 h 371"/>
                <a:gd name="T8" fmla="*/ 528 w 1327"/>
                <a:gd name="T9" fmla="*/ 33 h 371"/>
                <a:gd name="T10" fmla="*/ 528 w 1327"/>
                <a:gd name="T11" fmla="*/ 0 h 371"/>
                <a:gd name="T12" fmla="*/ 664 w 1327"/>
                <a:gd name="T13" fmla="*/ 0 h 371"/>
                <a:gd name="T14" fmla="*/ 664 w 1327"/>
                <a:gd name="T15" fmla="*/ 33 h 371"/>
                <a:gd name="T16" fmla="*/ 1159 w 1327"/>
                <a:gd name="T17" fmla="*/ 33 h 371"/>
                <a:gd name="T18" fmla="*/ 1327 w 1327"/>
                <a:gd name="T19" fmla="*/ 196 h 371"/>
                <a:gd name="T20" fmla="*/ 1286 w 1327"/>
                <a:gd name="T21" fmla="*/ 196 h 371"/>
                <a:gd name="T22" fmla="*/ 1286 w 1327"/>
                <a:gd name="T23" fmla="*/ 371 h 371"/>
                <a:gd name="T24" fmla="*/ 42 w 1327"/>
                <a:gd name="T25" fmla="*/ 371 h 37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327"/>
                <a:gd name="T40" fmla="*/ 0 h 371"/>
                <a:gd name="T41" fmla="*/ 1327 w 1327"/>
                <a:gd name="T42" fmla="*/ 371 h 37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327" h="371">
                  <a:moveTo>
                    <a:pt x="42" y="371"/>
                  </a:moveTo>
                  <a:lnTo>
                    <a:pt x="42" y="196"/>
                  </a:lnTo>
                  <a:lnTo>
                    <a:pt x="0" y="196"/>
                  </a:lnTo>
                  <a:lnTo>
                    <a:pt x="167" y="33"/>
                  </a:lnTo>
                  <a:lnTo>
                    <a:pt x="528" y="33"/>
                  </a:lnTo>
                  <a:lnTo>
                    <a:pt x="528" y="0"/>
                  </a:lnTo>
                  <a:lnTo>
                    <a:pt x="664" y="0"/>
                  </a:lnTo>
                  <a:lnTo>
                    <a:pt x="664" y="33"/>
                  </a:lnTo>
                  <a:lnTo>
                    <a:pt x="1159" y="33"/>
                  </a:lnTo>
                  <a:lnTo>
                    <a:pt x="1327" y="196"/>
                  </a:lnTo>
                  <a:lnTo>
                    <a:pt x="1286" y="196"/>
                  </a:lnTo>
                  <a:lnTo>
                    <a:pt x="1286" y="371"/>
                  </a:lnTo>
                  <a:lnTo>
                    <a:pt x="42" y="371"/>
                  </a:lnTo>
                  <a:close/>
                </a:path>
              </a:pathLst>
            </a:custGeom>
            <a:solidFill>
              <a:srgbClr val="3A746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8" name="Freeform 698"/>
            <p:cNvSpPr>
              <a:spLocks/>
            </p:cNvSpPr>
            <p:nvPr/>
          </p:nvSpPr>
          <p:spPr bwMode="auto">
            <a:xfrm>
              <a:off x="2132" y="3791"/>
              <a:ext cx="3" cy="176"/>
            </a:xfrm>
            <a:custGeom>
              <a:avLst/>
              <a:gdLst>
                <a:gd name="T0" fmla="*/ 1 w 3"/>
                <a:gd name="T1" fmla="*/ 3 h 176"/>
                <a:gd name="T2" fmla="*/ 0 w 3"/>
                <a:gd name="T3" fmla="*/ 1 h 176"/>
                <a:gd name="T4" fmla="*/ 0 w 3"/>
                <a:gd name="T5" fmla="*/ 176 h 176"/>
                <a:gd name="T6" fmla="*/ 3 w 3"/>
                <a:gd name="T7" fmla="*/ 176 h 176"/>
                <a:gd name="T8" fmla="*/ 3 w 3"/>
                <a:gd name="T9" fmla="*/ 1 h 176"/>
                <a:gd name="T10" fmla="*/ 1 w 3"/>
                <a:gd name="T11" fmla="*/ 0 h 176"/>
                <a:gd name="T12" fmla="*/ 3 w 3"/>
                <a:gd name="T13" fmla="*/ 1 h 176"/>
                <a:gd name="T14" fmla="*/ 3 w 3"/>
                <a:gd name="T15" fmla="*/ 0 h 176"/>
                <a:gd name="T16" fmla="*/ 1 w 3"/>
                <a:gd name="T17" fmla="*/ 0 h 176"/>
                <a:gd name="T18" fmla="*/ 1 w 3"/>
                <a:gd name="T19" fmla="*/ 0 h 176"/>
                <a:gd name="T20" fmla="*/ 1 w 3"/>
                <a:gd name="T21" fmla="*/ 0 h 176"/>
                <a:gd name="T22" fmla="*/ 1 w 3"/>
                <a:gd name="T23" fmla="*/ 0 h 176"/>
                <a:gd name="T24" fmla="*/ 0 w 3"/>
                <a:gd name="T25" fmla="*/ 0 h 176"/>
                <a:gd name="T26" fmla="*/ 0 w 3"/>
                <a:gd name="T27" fmla="*/ 0 h 176"/>
                <a:gd name="T28" fmla="*/ 0 w 3"/>
                <a:gd name="T29" fmla="*/ 1 h 176"/>
                <a:gd name="T30" fmla="*/ 1 w 3"/>
                <a:gd name="T31" fmla="*/ 3 h 1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176"/>
                <a:gd name="T50" fmla="*/ 3 w 3"/>
                <a:gd name="T51" fmla="*/ 176 h 1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176">
                  <a:moveTo>
                    <a:pt x="1" y="3"/>
                  </a:moveTo>
                  <a:lnTo>
                    <a:pt x="0" y="1"/>
                  </a:lnTo>
                  <a:lnTo>
                    <a:pt x="0" y="176"/>
                  </a:lnTo>
                  <a:lnTo>
                    <a:pt x="3" y="176"/>
                  </a:lnTo>
                  <a:lnTo>
                    <a:pt x="3" y="1"/>
                  </a:lnTo>
                  <a:lnTo>
                    <a:pt x="1" y="0"/>
                  </a:lnTo>
                  <a:lnTo>
                    <a:pt x="3" y="1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09" name="Freeform 699"/>
            <p:cNvSpPr>
              <a:spLocks/>
            </p:cNvSpPr>
            <p:nvPr/>
          </p:nvSpPr>
          <p:spPr bwMode="auto">
            <a:xfrm>
              <a:off x="2090" y="3791"/>
              <a:ext cx="43" cy="3"/>
            </a:xfrm>
            <a:custGeom>
              <a:avLst/>
              <a:gdLst>
                <a:gd name="T0" fmla="*/ 0 w 43"/>
                <a:gd name="T1" fmla="*/ 0 h 3"/>
                <a:gd name="T2" fmla="*/ 1 w 43"/>
                <a:gd name="T3" fmla="*/ 3 h 3"/>
                <a:gd name="T4" fmla="*/ 43 w 43"/>
                <a:gd name="T5" fmla="*/ 3 h 3"/>
                <a:gd name="T6" fmla="*/ 43 w 43"/>
                <a:gd name="T7" fmla="*/ 0 h 3"/>
                <a:gd name="T8" fmla="*/ 1 w 43"/>
                <a:gd name="T9" fmla="*/ 0 h 3"/>
                <a:gd name="T10" fmla="*/ 1 w 43"/>
                <a:gd name="T11" fmla="*/ 1 h 3"/>
                <a:gd name="T12" fmla="*/ 1 w 43"/>
                <a:gd name="T13" fmla="*/ 0 h 3"/>
                <a:gd name="T14" fmla="*/ 0 w 43"/>
                <a:gd name="T15" fmla="*/ 0 h 3"/>
                <a:gd name="T16" fmla="*/ 0 w 43"/>
                <a:gd name="T17" fmla="*/ 0 h 3"/>
                <a:gd name="T18" fmla="*/ 0 w 43"/>
                <a:gd name="T19" fmla="*/ 0 h 3"/>
                <a:gd name="T20" fmla="*/ 0 w 43"/>
                <a:gd name="T21" fmla="*/ 1 h 3"/>
                <a:gd name="T22" fmla="*/ 0 w 43"/>
                <a:gd name="T23" fmla="*/ 1 h 3"/>
                <a:gd name="T24" fmla="*/ 0 w 43"/>
                <a:gd name="T25" fmla="*/ 1 h 3"/>
                <a:gd name="T26" fmla="*/ 0 w 43"/>
                <a:gd name="T27" fmla="*/ 3 h 3"/>
                <a:gd name="T28" fmla="*/ 1 w 43"/>
                <a:gd name="T29" fmla="*/ 3 h 3"/>
                <a:gd name="T30" fmla="*/ 0 w 43"/>
                <a:gd name="T31" fmla="*/ 0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"/>
                <a:gd name="T49" fmla="*/ 0 h 3"/>
                <a:gd name="T50" fmla="*/ 43 w 43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" h="3">
                  <a:moveTo>
                    <a:pt x="0" y="0"/>
                  </a:moveTo>
                  <a:lnTo>
                    <a:pt x="1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0" name="Freeform 700"/>
            <p:cNvSpPr>
              <a:spLocks/>
            </p:cNvSpPr>
            <p:nvPr/>
          </p:nvSpPr>
          <p:spPr bwMode="auto">
            <a:xfrm>
              <a:off x="2090" y="3628"/>
              <a:ext cx="170" cy="164"/>
            </a:xfrm>
            <a:custGeom>
              <a:avLst/>
              <a:gdLst>
                <a:gd name="T0" fmla="*/ 168 w 170"/>
                <a:gd name="T1" fmla="*/ 0 h 164"/>
                <a:gd name="T2" fmla="*/ 168 w 170"/>
                <a:gd name="T3" fmla="*/ 1 h 164"/>
                <a:gd name="T4" fmla="*/ 0 w 170"/>
                <a:gd name="T5" fmla="*/ 163 h 164"/>
                <a:gd name="T6" fmla="*/ 1 w 170"/>
                <a:gd name="T7" fmla="*/ 164 h 164"/>
                <a:gd name="T8" fmla="*/ 170 w 170"/>
                <a:gd name="T9" fmla="*/ 2 h 164"/>
                <a:gd name="T10" fmla="*/ 168 w 170"/>
                <a:gd name="T11" fmla="*/ 2 h 164"/>
                <a:gd name="T12" fmla="*/ 170 w 170"/>
                <a:gd name="T13" fmla="*/ 2 h 164"/>
                <a:gd name="T14" fmla="*/ 170 w 170"/>
                <a:gd name="T15" fmla="*/ 2 h 164"/>
                <a:gd name="T16" fmla="*/ 170 w 170"/>
                <a:gd name="T17" fmla="*/ 1 h 164"/>
                <a:gd name="T18" fmla="*/ 170 w 170"/>
                <a:gd name="T19" fmla="*/ 1 h 164"/>
                <a:gd name="T20" fmla="*/ 170 w 170"/>
                <a:gd name="T21" fmla="*/ 1 h 164"/>
                <a:gd name="T22" fmla="*/ 170 w 170"/>
                <a:gd name="T23" fmla="*/ 1 h 164"/>
                <a:gd name="T24" fmla="*/ 168 w 170"/>
                <a:gd name="T25" fmla="*/ 0 h 164"/>
                <a:gd name="T26" fmla="*/ 168 w 170"/>
                <a:gd name="T27" fmla="*/ 0 h 164"/>
                <a:gd name="T28" fmla="*/ 168 w 170"/>
                <a:gd name="T29" fmla="*/ 1 h 164"/>
                <a:gd name="T30" fmla="*/ 168 w 170"/>
                <a:gd name="T31" fmla="*/ 0 h 16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0"/>
                <a:gd name="T49" fmla="*/ 0 h 164"/>
                <a:gd name="T50" fmla="*/ 170 w 170"/>
                <a:gd name="T51" fmla="*/ 164 h 16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0" h="164">
                  <a:moveTo>
                    <a:pt x="168" y="0"/>
                  </a:moveTo>
                  <a:lnTo>
                    <a:pt x="168" y="1"/>
                  </a:lnTo>
                  <a:lnTo>
                    <a:pt x="0" y="163"/>
                  </a:lnTo>
                  <a:lnTo>
                    <a:pt x="1" y="164"/>
                  </a:lnTo>
                  <a:lnTo>
                    <a:pt x="170" y="2"/>
                  </a:lnTo>
                  <a:lnTo>
                    <a:pt x="168" y="2"/>
                  </a:lnTo>
                  <a:lnTo>
                    <a:pt x="170" y="2"/>
                  </a:lnTo>
                  <a:lnTo>
                    <a:pt x="170" y="1"/>
                  </a:lnTo>
                  <a:lnTo>
                    <a:pt x="168" y="0"/>
                  </a:lnTo>
                  <a:lnTo>
                    <a:pt x="168" y="1"/>
                  </a:lnTo>
                  <a:lnTo>
                    <a:pt x="168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1" name="Freeform 701"/>
            <p:cNvSpPr>
              <a:spLocks/>
            </p:cNvSpPr>
            <p:nvPr/>
          </p:nvSpPr>
          <p:spPr bwMode="auto">
            <a:xfrm>
              <a:off x="2258" y="3628"/>
              <a:ext cx="362" cy="2"/>
            </a:xfrm>
            <a:custGeom>
              <a:avLst/>
              <a:gdLst>
                <a:gd name="T0" fmla="*/ 359 w 362"/>
                <a:gd name="T1" fmla="*/ 1 h 2"/>
                <a:gd name="T2" fmla="*/ 361 w 362"/>
                <a:gd name="T3" fmla="*/ 1 h 2"/>
                <a:gd name="T4" fmla="*/ 0 w 362"/>
                <a:gd name="T5" fmla="*/ 0 h 2"/>
                <a:gd name="T6" fmla="*/ 0 w 362"/>
                <a:gd name="T7" fmla="*/ 2 h 2"/>
                <a:gd name="T8" fmla="*/ 361 w 362"/>
                <a:gd name="T9" fmla="*/ 2 h 2"/>
                <a:gd name="T10" fmla="*/ 362 w 362"/>
                <a:gd name="T11" fmla="*/ 1 h 2"/>
                <a:gd name="T12" fmla="*/ 361 w 362"/>
                <a:gd name="T13" fmla="*/ 2 h 2"/>
                <a:gd name="T14" fmla="*/ 361 w 362"/>
                <a:gd name="T15" fmla="*/ 2 h 2"/>
                <a:gd name="T16" fmla="*/ 361 w 362"/>
                <a:gd name="T17" fmla="*/ 2 h 2"/>
                <a:gd name="T18" fmla="*/ 362 w 362"/>
                <a:gd name="T19" fmla="*/ 2 h 2"/>
                <a:gd name="T20" fmla="*/ 362 w 362"/>
                <a:gd name="T21" fmla="*/ 2 h 2"/>
                <a:gd name="T22" fmla="*/ 362 w 362"/>
                <a:gd name="T23" fmla="*/ 1 h 2"/>
                <a:gd name="T24" fmla="*/ 361 w 362"/>
                <a:gd name="T25" fmla="*/ 1 h 2"/>
                <a:gd name="T26" fmla="*/ 361 w 362"/>
                <a:gd name="T27" fmla="*/ 1 h 2"/>
                <a:gd name="T28" fmla="*/ 361 w 362"/>
                <a:gd name="T29" fmla="*/ 1 h 2"/>
                <a:gd name="T30" fmla="*/ 359 w 362"/>
                <a:gd name="T31" fmla="*/ 1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62"/>
                <a:gd name="T49" fmla="*/ 0 h 2"/>
                <a:gd name="T50" fmla="*/ 362 w 362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62" h="2">
                  <a:moveTo>
                    <a:pt x="359" y="1"/>
                  </a:moveTo>
                  <a:lnTo>
                    <a:pt x="361" y="1"/>
                  </a:lnTo>
                  <a:lnTo>
                    <a:pt x="0" y="0"/>
                  </a:lnTo>
                  <a:lnTo>
                    <a:pt x="0" y="2"/>
                  </a:lnTo>
                  <a:lnTo>
                    <a:pt x="361" y="2"/>
                  </a:lnTo>
                  <a:lnTo>
                    <a:pt x="362" y="1"/>
                  </a:lnTo>
                  <a:lnTo>
                    <a:pt x="361" y="2"/>
                  </a:lnTo>
                  <a:lnTo>
                    <a:pt x="362" y="2"/>
                  </a:lnTo>
                  <a:lnTo>
                    <a:pt x="362" y="1"/>
                  </a:lnTo>
                  <a:lnTo>
                    <a:pt x="361" y="1"/>
                  </a:lnTo>
                  <a:lnTo>
                    <a:pt x="359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2" name="Freeform 702"/>
            <p:cNvSpPr>
              <a:spLocks/>
            </p:cNvSpPr>
            <p:nvPr/>
          </p:nvSpPr>
          <p:spPr bwMode="auto">
            <a:xfrm>
              <a:off x="2617" y="3595"/>
              <a:ext cx="3" cy="34"/>
            </a:xfrm>
            <a:custGeom>
              <a:avLst/>
              <a:gdLst>
                <a:gd name="T0" fmla="*/ 2 w 3"/>
                <a:gd name="T1" fmla="*/ 0 h 34"/>
                <a:gd name="T2" fmla="*/ 0 w 3"/>
                <a:gd name="T3" fmla="*/ 1 h 34"/>
                <a:gd name="T4" fmla="*/ 0 w 3"/>
                <a:gd name="T5" fmla="*/ 34 h 34"/>
                <a:gd name="T6" fmla="*/ 3 w 3"/>
                <a:gd name="T7" fmla="*/ 34 h 34"/>
                <a:gd name="T8" fmla="*/ 3 w 3"/>
                <a:gd name="T9" fmla="*/ 1 h 34"/>
                <a:gd name="T10" fmla="*/ 2 w 3"/>
                <a:gd name="T11" fmla="*/ 3 h 34"/>
                <a:gd name="T12" fmla="*/ 3 w 3"/>
                <a:gd name="T13" fmla="*/ 1 h 34"/>
                <a:gd name="T14" fmla="*/ 2 w 3"/>
                <a:gd name="T15" fmla="*/ 1 h 34"/>
                <a:gd name="T16" fmla="*/ 2 w 3"/>
                <a:gd name="T17" fmla="*/ 0 h 34"/>
                <a:gd name="T18" fmla="*/ 2 w 3"/>
                <a:gd name="T19" fmla="*/ 0 h 34"/>
                <a:gd name="T20" fmla="*/ 2 w 3"/>
                <a:gd name="T21" fmla="*/ 0 h 34"/>
                <a:gd name="T22" fmla="*/ 0 w 3"/>
                <a:gd name="T23" fmla="*/ 0 h 34"/>
                <a:gd name="T24" fmla="*/ 0 w 3"/>
                <a:gd name="T25" fmla="*/ 0 h 34"/>
                <a:gd name="T26" fmla="*/ 0 w 3"/>
                <a:gd name="T27" fmla="*/ 1 h 34"/>
                <a:gd name="T28" fmla="*/ 0 w 3"/>
                <a:gd name="T29" fmla="*/ 1 h 34"/>
                <a:gd name="T30" fmla="*/ 2 w 3"/>
                <a:gd name="T31" fmla="*/ 0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34"/>
                <a:gd name="T50" fmla="*/ 3 w 3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34">
                  <a:moveTo>
                    <a:pt x="2" y="0"/>
                  </a:moveTo>
                  <a:lnTo>
                    <a:pt x="0" y="1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3" y="1"/>
                  </a:lnTo>
                  <a:lnTo>
                    <a:pt x="2" y="3"/>
                  </a:lnTo>
                  <a:lnTo>
                    <a:pt x="3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3" name="Freeform 703"/>
            <p:cNvSpPr>
              <a:spLocks/>
            </p:cNvSpPr>
            <p:nvPr/>
          </p:nvSpPr>
          <p:spPr bwMode="auto">
            <a:xfrm>
              <a:off x="2619" y="3595"/>
              <a:ext cx="136" cy="3"/>
            </a:xfrm>
            <a:custGeom>
              <a:avLst/>
              <a:gdLst>
                <a:gd name="T0" fmla="*/ 136 w 136"/>
                <a:gd name="T1" fmla="*/ 1 h 3"/>
                <a:gd name="T2" fmla="*/ 136 w 136"/>
                <a:gd name="T3" fmla="*/ 0 h 3"/>
                <a:gd name="T4" fmla="*/ 0 w 136"/>
                <a:gd name="T5" fmla="*/ 0 h 3"/>
                <a:gd name="T6" fmla="*/ 0 w 136"/>
                <a:gd name="T7" fmla="*/ 3 h 3"/>
                <a:gd name="T8" fmla="*/ 136 w 136"/>
                <a:gd name="T9" fmla="*/ 3 h 3"/>
                <a:gd name="T10" fmla="*/ 134 w 136"/>
                <a:gd name="T11" fmla="*/ 1 h 3"/>
                <a:gd name="T12" fmla="*/ 136 w 136"/>
                <a:gd name="T13" fmla="*/ 3 h 3"/>
                <a:gd name="T14" fmla="*/ 136 w 136"/>
                <a:gd name="T15" fmla="*/ 3 h 3"/>
                <a:gd name="T16" fmla="*/ 136 w 136"/>
                <a:gd name="T17" fmla="*/ 3 h 3"/>
                <a:gd name="T18" fmla="*/ 136 w 136"/>
                <a:gd name="T19" fmla="*/ 1 h 3"/>
                <a:gd name="T20" fmla="*/ 136 w 136"/>
                <a:gd name="T21" fmla="*/ 1 h 3"/>
                <a:gd name="T22" fmla="*/ 136 w 136"/>
                <a:gd name="T23" fmla="*/ 1 h 3"/>
                <a:gd name="T24" fmla="*/ 136 w 136"/>
                <a:gd name="T25" fmla="*/ 0 h 3"/>
                <a:gd name="T26" fmla="*/ 136 w 136"/>
                <a:gd name="T27" fmla="*/ 0 h 3"/>
                <a:gd name="T28" fmla="*/ 136 w 136"/>
                <a:gd name="T29" fmla="*/ 0 h 3"/>
                <a:gd name="T30" fmla="*/ 136 w 136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36"/>
                <a:gd name="T49" fmla="*/ 0 h 3"/>
                <a:gd name="T50" fmla="*/ 136 w 136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36" h="3">
                  <a:moveTo>
                    <a:pt x="136" y="1"/>
                  </a:moveTo>
                  <a:lnTo>
                    <a:pt x="136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136" y="3"/>
                  </a:lnTo>
                  <a:lnTo>
                    <a:pt x="134" y="1"/>
                  </a:lnTo>
                  <a:lnTo>
                    <a:pt x="136" y="3"/>
                  </a:lnTo>
                  <a:lnTo>
                    <a:pt x="136" y="1"/>
                  </a:lnTo>
                  <a:lnTo>
                    <a:pt x="136" y="0"/>
                  </a:lnTo>
                  <a:lnTo>
                    <a:pt x="136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4" name="Freeform 704"/>
            <p:cNvSpPr>
              <a:spLocks/>
            </p:cNvSpPr>
            <p:nvPr/>
          </p:nvSpPr>
          <p:spPr bwMode="auto">
            <a:xfrm>
              <a:off x="2753" y="3596"/>
              <a:ext cx="2" cy="34"/>
            </a:xfrm>
            <a:custGeom>
              <a:avLst/>
              <a:gdLst>
                <a:gd name="T0" fmla="*/ 2 w 2"/>
                <a:gd name="T1" fmla="*/ 32 h 34"/>
                <a:gd name="T2" fmla="*/ 2 w 2"/>
                <a:gd name="T3" fmla="*/ 33 h 34"/>
                <a:gd name="T4" fmla="*/ 2 w 2"/>
                <a:gd name="T5" fmla="*/ 0 h 34"/>
                <a:gd name="T6" fmla="*/ 0 w 2"/>
                <a:gd name="T7" fmla="*/ 0 h 34"/>
                <a:gd name="T8" fmla="*/ 0 w 2"/>
                <a:gd name="T9" fmla="*/ 33 h 34"/>
                <a:gd name="T10" fmla="*/ 2 w 2"/>
                <a:gd name="T11" fmla="*/ 34 h 34"/>
                <a:gd name="T12" fmla="*/ 0 w 2"/>
                <a:gd name="T13" fmla="*/ 33 h 34"/>
                <a:gd name="T14" fmla="*/ 0 w 2"/>
                <a:gd name="T15" fmla="*/ 34 h 34"/>
                <a:gd name="T16" fmla="*/ 0 w 2"/>
                <a:gd name="T17" fmla="*/ 34 h 34"/>
                <a:gd name="T18" fmla="*/ 0 w 2"/>
                <a:gd name="T19" fmla="*/ 34 h 34"/>
                <a:gd name="T20" fmla="*/ 2 w 2"/>
                <a:gd name="T21" fmla="*/ 34 h 34"/>
                <a:gd name="T22" fmla="*/ 2 w 2"/>
                <a:gd name="T23" fmla="*/ 34 h 34"/>
                <a:gd name="T24" fmla="*/ 2 w 2"/>
                <a:gd name="T25" fmla="*/ 34 h 34"/>
                <a:gd name="T26" fmla="*/ 2 w 2"/>
                <a:gd name="T27" fmla="*/ 34 h 34"/>
                <a:gd name="T28" fmla="*/ 2 w 2"/>
                <a:gd name="T29" fmla="*/ 33 h 34"/>
                <a:gd name="T30" fmla="*/ 2 w 2"/>
                <a:gd name="T31" fmla="*/ 32 h 34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34"/>
                <a:gd name="T50" fmla="*/ 2 w 2"/>
                <a:gd name="T51" fmla="*/ 34 h 34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34">
                  <a:moveTo>
                    <a:pt x="2" y="32"/>
                  </a:moveTo>
                  <a:lnTo>
                    <a:pt x="2" y="33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33"/>
                  </a:lnTo>
                  <a:lnTo>
                    <a:pt x="2" y="34"/>
                  </a:lnTo>
                  <a:lnTo>
                    <a:pt x="0" y="33"/>
                  </a:lnTo>
                  <a:lnTo>
                    <a:pt x="0" y="34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5" name="Freeform 705"/>
            <p:cNvSpPr>
              <a:spLocks/>
            </p:cNvSpPr>
            <p:nvPr/>
          </p:nvSpPr>
          <p:spPr bwMode="auto">
            <a:xfrm>
              <a:off x="2755" y="3628"/>
              <a:ext cx="496" cy="2"/>
            </a:xfrm>
            <a:custGeom>
              <a:avLst/>
              <a:gdLst>
                <a:gd name="T0" fmla="*/ 496 w 496"/>
                <a:gd name="T1" fmla="*/ 1 h 2"/>
                <a:gd name="T2" fmla="*/ 495 w 496"/>
                <a:gd name="T3" fmla="*/ 0 h 2"/>
                <a:gd name="T4" fmla="*/ 0 w 496"/>
                <a:gd name="T5" fmla="*/ 0 h 2"/>
                <a:gd name="T6" fmla="*/ 0 w 496"/>
                <a:gd name="T7" fmla="*/ 2 h 2"/>
                <a:gd name="T8" fmla="*/ 495 w 496"/>
                <a:gd name="T9" fmla="*/ 2 h 2"/>
                <a:gd name="T10" fmla="*/ 494 w 496"/>
                <a:gd name="T11" fmla="*/ 2 h 2"/>
                <a:gd name="T12" fmla="*/ 495 w 496"/>
                <a:gd name="T13" fmla="*/ 2 h 2"/>
                <a:gd name="T14" fmla="*/ 495 w 496"/>
                <a:gd name="T15" fmla="*/ 2 h 2"/>
                <a:gd name="T16" fmla="*/ 496 w 496"/>
                <a:gd name="T17" fmla="*/ 2 h 2"/>
                <a:gd name="T18" fmla="*/ 496 w 496"/>
                <a:gd name="T19" fmla="*/ 2 h 2"/>
                <a:gd name="T20" fmla="*/ 496 w 496"/>
                <a:gd name="T21" fmla="*/ 1 h 2"/>
                <a:gd name="T22" fmla="*/ 496 w 496"/>
                <a:gd name="T23" fmla="*/ 1 h 2"/>
                <a:gd name="T24" fmla="*/ 496 w 496"/>
                <a:gd name="T25" fmla="*/ 1 h 2"/>
                <a:gd name="T26" fmla="*/ 495 w 496"/>
                <a:gd name="T27" fmla="*/ 1 h 2"/>
                <a:gd name="T28" fmla="*/ 495 w 496"/>
                <a:gd name="T29" fmla="*/ 0 h 2"/>
                <a:gd name="T30" fmla="*/ 496 w 496"/>
                <a:gd name="T31" fmla="*/ 1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6"/>
                <a:gd name="T49" fmla="*/ 0 h 2"/>
                <a:gd name="T50" fmla="*/ 496 w 496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6" h="2">
                  <a:moveTo>
                    <a:pt x="496" y="1"/>
                  </a:moveTo>
                  <a:lnTo>
                    <a:pt x="49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95" y="2"/>
                  </a:lnTo>
                  <a:lnTo>
                    <a:pt x="494" y="2"/>
                  </a:lnTo>
                  <a:lnTo>
                    <a:pt x="495" y="2"/>
                  </a:lnTo>
                  <a:lnTo>
                    <a:pt x="496" y="2"/>
                  </a:lnTo>
                  <a:lnTo>
                    <a:pt x="496" y="1"/>
                  </a:lnTo>
                  <a:lnTo>
                    <a:pt x="495" y="1"/>
                  </a:lnTo>
                  <a:lnTo>
                    <a:pt x="495" y="0"/>
                  </a:lnTo>
                  <a:lnTo>
                    <a:pt x="496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6" name="Freeform 706"/>
            <p:cNvSpPr>
              <a:spLocks/>
            </p:cNvSpPr>
            <p:nvPr/>
          </p:nvSpPr>
          <p:spPr bwMode="auto">
            <a:xfrm>
              <a:off x="3249" y="3629"/>
              <a:ext cx="171" cy="165"/>
            </a:xfrm>
            <a:custGeom>
              <a:avLst/>
              <a:gdLst>
                <a:gd name="T0" fmla="*/ 169 w 171"/>
                <a:gd name="T1" fmla="*/ 165 h 165"/>
                <a:gd name="T2" fmla="*/ 169 w 171"/>
                <a:gd name="T3" fmla="*/ 162 h 165"/>
                <a:gd name="T4" fmla="*/ 2 w 171"/>
                <a:gd name="T5" fmla="*/ 0 h 165"/>
                <a:gd name="T6" fmla="*/ 0 w 171"/>
                <a:gd name="T7" fmla="*/ 1 h 165"/>
                <a:gd name="T8" fmla="*/ 168 w 171"/>
                <a:gd name="T9" fmla="*/ 163 h 165"/>
                <a:gd name="T10" fmla="*/ 169 w 171"/>
                <a:gd name="T11" fmla="*/ 162 h 165"/>
                <a:gd name="T12" fmla="*/ 168 w 171"/>
                <a:gd name="T13" fmla="*/ 163 h 165"/>
                <a:gd name="T14" fmla="*/ 168 w 171"/>
                <a:gd name="T15" fmla="*/ 165 h 165"/>
                <a:gd name="T16" fmla="*/ 169 w 171"/>
                <a:gd name="T17" fmla="*/ 165 h 165"/>
                <a:gd name="T18" fmla="*/ 169 w 171"/>
                <a:gd name="T19" fmla="*/ 165 h 165"/>
                <a:gd name="T20" fmla="*/ 169 w 171"/>
                <a:gd name="T21" fmla="*/ 163 h 165"/>
                <a:gd name="T22" fmla="*/ 169 w 171"/>
                <a:gd name="T23" fmla="*/ 163 h 165"/>
                <a:gd name="T24" fmla="*/ 171 w 171"/>
                <a:gd name="T25" fmla="*/ 163 h 165"/>
                <a:gd name="T26" fmla="*/ 171 w 171"/>
                <a:gd name="T27" fmla="*/ 162 h 165"/>
                <a:gd name="T28" fmla="*/ 169 w 171"/>
                <a:gd name="T29" fmla="*/ 162 h 165"/>
                <a:gd name="T30" fmla="*/ 169 w 171"/>
                <a:gd name="T31" fmla="*/ 165 h 165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71"/>
                <a:gd name="T49" fmla="*/ 0 h 165"/>
                <a:gd name="T50" fmla="*/ 171 w 171"/>
                <a:gd name="T51" fmla="*/ 165 h 165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71" h="165">
                  <a:moveTo>
                    <a:pt x="169" y="165"/>
                  </a:moveTo>
                  <a:lnTo>
                    <a:pt x="169" y="162"/>
                  </a:lnTo>
                  <a:lnTo>
                    <a:pt x="2" y="0"/>
                  </a:lnTo>
                  <a:lnTo>
                    <a:pt x="0" y="1"/>
                  </a:lnTo>
                  <a:lnTo>
                    <a:pt x="168" y="163"/>
                  </a:lnTo>
                  <a:lnTo>
                    <a:pt x="169" y="162"/>
                  </a:lnTo>
                  <a:lnTo>
                    <a:pt x="168" y="163"/>
                  </a:lnTo>
                  <a:lnTo>
                    <a:pt x="168" y="165"/>
                  </a:lnTo>
                  <a:lnTo>
                    <a:pt x="169" y="165"/>
                  </a:lnTo>
                  <a:lnTo>
                    <a:pt x="169" y="163"/>
                  </a:lnTo>
                  <a:lnTo>
                    <a:pt x="171" y="163"/>
                  </a:lnTo>
                  <a:lnTo>
                    <a:pt x="171" y="162"/>
                  </a:lnTo>
                  <a:lnTo>
                    <a:pt x="169" y="162"/>
                  </a:lnTo>
                  <a:lnTo>
                    <a:pt x="169" y="165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7" name="Freeform 707"/>
            <p:cNvSpPr>
              <a:spLocks/>
            </p:cNvSpPr>
            <p:nvPr/>
          </p:nvSpPr>
          <p:spPr bwMode="auto">
            <a:xfrm>
              <a:off x="3375" y="3791"/>
              <a:ext cx="43" cy="3"/>
            </a:xfrm>
            <a:custGeom>
              <a:avLst/>
              <a:gdLst>
                <a:gd name="T0" fmla="*/ 2 w 43"/>
                <a:gd name="T1" fmla="*/ 1 h 3"/>
                <a:gd name="T2" fmla="*/ 2 w 43"/>
                <a:gd name="T3" fmla="*/ 3 h 3"/>
                <a:gd name="T4" fmla="*/ 43 w 43"/>
                <a:gd name="T5" fmla="*/ 3 h 3"/>
                <a:gd name="T6" fmla="*/ 43 w 43"/>
                <a:gd name="T7" fmla="*/ 0 h 3"/>
                <a:gd name="T8" fmla="*/ 2 w 43"/>
                <a:gd name="T9" fmla="*/ 0 h 3"/>
                <a:gd name="T10" fmla="*/ 0 w 43"/>
                <a:gd name="T11" fmla="*/ 1 h 3"/>
                <a:gd name="T12" fmla="*/ 2 w 43"/>
                <a:gd name="T13" fmla="*/ 0 h 3"/>
                <a:gd name="T14" fmla="*/ 0 w 43"/>
                <a:gd name="T15" fmla="*/ 0 h 3"/>
                <a:gd name="T16" fmla="*/ 0 w 43"/>
                <a:gd name="T17" fmla="*/ 0 h 3"/>
                <a:gd name="T18" fmla="*/ 0 w 43"/>
                <a:gd name="T19" fmla="*/ 0 h 3"/>
                <a:gd name="T20" fmla="*/ 0 w 43"/>
                <a:gd name="T21" fmla="*/ 1 h 3"/>
                <a:gd name="T22" fmla="*/ 0 w 43"/>
                <a:gd name="T23" fmla="*/ 1 h 3"/>
                <a:gd name="T24" fmla="*/ 0 w 43"/>
                <a:gd name="T25" fmla="*/ 1 h 3"/>
                <a:gd name="T26" fmla="*/ 0 w 43"/>
                <a:gd name="T27" fmla="*/ 3 h 3"/>
                <a:gd name="T28" fmla="*/ 2 w 43"/>
                <a:gd name="T29" fmla="*/ 3 h 3"/>
                <a:gd name="T30" fmla="*/ 2 w 43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3"/>
                <a:gd name="T49" fmla="*/ 0 h 3"/>
                <a:gd name="T50" fmla="*/ 43 w 43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3" h="3">
                  <a:moveTo>
                    <a:pt x="2" y="1"/>
                  </a:moveTo>
                  <a:lnTo>
                    <a:pt x="2" y="3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8" name="Freeform 708"/>
            <p:cNvSpPr>
              <a:spLocks/>
            </p:cNvSpPr>
            <p:nvPr/>
          </p:nvSpPr>
          <p:spPr bwMode="auto">
            <a:xfrm>
              <a:off x="3375" y="3792"/>
              <a:ext cx="2" cy="176"/>
            </a:xfrm>
            <a:custGeom>
              <a:avLst/>
              <a:gdLst>
                <a:gd name="T0" fmla="*/ 2 w 2"/>
                <a:gd name="T1" fmla="*/ 176 h 176"/>
                <a:gd name="T2" fmla="*/ 2 w 2"/>
                <a:gd name="T3" fmla="*/ 175 h 176"/>
                <a:gd name="T4" fmla="*/ 2 w 2"/>
                <a:gd name="T5" fmla="*/ 0 h 176"/>
                <a:gd name="T6" fmla="*/ 0 w 2"/>
                <a:gd name="T7" fmla="*/ 0 h 176"/>
                <a:gd name="T8" fmla="*/ 0 w 2"/>
                <a:gd name="T9" fmla="*/ 175 h 176"/>
                <a:gd name="T10" fmla="*/ 2 w 2"/>
                <a:gd name="T11" fmla="*/ 175 h 176"/>
                <a:gd name="T12" fmla="*/ 0 w 2"/>
                <a:gd name="T13" fmla="*/ 175 h 176"/>
                <a:gd name="T14" fmla="*/ 0 w 2"/>
                <a:gd name="T15" fmla="*/ 176 h 176"/>
                <a:gd name="T16" fmla="*/ 0 w 2"/>
                <a:gd name="T17" fmla="*/ 176 h 176"/>
                <a:gd name="T18" fmla="*/ 0 w 2"/>
                <a:gd name="T19" fmla="*/ 176 h 176"/>
                <a:gd name="T20" fmla="*/ 2 w 2"/>
                <a:gd name="T21" fmla="*/ 176 h 176"/>
                <a:gd name="T22" fmla="*/ 2 w 2"/>
                <a:gd name="T23" fmla="*/ 176 h 176"/>
                <a:gd name="T24" fmla="*/ 2 w 2"/>
                <a:gd name="T25" fmla="*/ 176 h 176"/>
                <a:gd name="T26" fmla="*/ 2 w 2"/>
                <a:gd name="T27" fmla="*/ 176 h 176"/>
                <a:gd name="T28" fmla="*/ 2 w 2"/>
                <a:gd name="T29" fmla="*/ 175 h 176"/>
                <a:gd name="T30" fmla="*/ 2 w 2"/>
                <a:gd name="T31" fmla="*/ 176 h 17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176"/>
                <a:gd name="T50" fmla="*/ 2 w 2"/>
                <a:gd name="T51" fmla="*/ 176 h 176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176">
                  <a:moveTo>
                    <a:pt x="2" y="176"/>
                  </a:moveTo>
                  <a:lnTo>
                    <a:pt x="2" y="175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75"/>
                  </a:lnTo>
                  <a:lnTo>
                    <a:pt x="2" y="175"/>
                  </a:lnTo>
                  <a:lnTo>
                    <a:pt x="0" y="175"/>
                  </a:lnTo>
                  <a:lnTo>
                    <a:pt x="0" y="176"/>
                  </a:lnTo>
                  <a:lnTo>
                    <a:pt x="2" y="176"/>
                  </a:lnTo>
                  <a:lnTo>
                    <a:pt x="2" y="175"/>
                  </a:lnTo>
                  <a:lnTo>
                    <a:pt x="2" y="17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19" name="Freeform 709"/>
            <p:cNvSpPr>
              <a:spLocks/>
            </p:cNvSpPr>
            <p:nvPr/>
          </p:nvSpPr>
          <p:spPr bwMode="auto">
            <a:xfrm>
              <a:off x="2132" y="3967"/>
              <a:ext cx="1245" cy="1"/>
            </a:xfrm>
            <a:custGeom>
              <a:avLst/>
              <a:gdLst>
                <a:gd name="T0" fmla="*/ 0 w 1245"/>
                <a:gd name="T1" fmla="*/ 0 h 1"/>
                <a:gd name="T2" fmla="*/ 1 w 1245"/>
                <a:gd name="T3" fmla="*/ 1 h 1"/>
                <a:gd name="T4" fmla="*/ 1245 w 1245"/>
                <a:gd name="T5" fmla="*/ 1 h 1"/>
                <a:gd name="T6" fmla="*/ 1245 w 1245"/>
                <a:gd name="T7" fmla="*/ 0 h 1"/>
                <a:gd name="T8" fmla="*/ 1 w 1245"/>
                <a:gd name="T9" fmla="*/ 0 h 1"/>
                <a:gd name="T10" fmla="*/ 3 w 1245"/>
                <a:gd name="T11" fmla="*/ 0 h 1"/>
                <a:gd name="T12" fmla="*/ 1 w 1245"/>
                <a:gd name="T13" fmla="*/ 0 h 1"/>
                <a:gd name="T14" fmla="*/ 0 w 1245"/>
                <a:gd name="T15" fmla="*/ 0 h 1"/>
                <a:gd name="T16" fmla="*/ 0 w 1245"/>
                <a:gd name="T17" fmla="*/ 0 h 1"/>
                <a:gd name="T18" fmla="*/ 0 w 1245"/>
                <a:gd name="T19" fmla="*/ 0 h 1"/>
                <a:gd name="T20" fmla="*/ 0 w 1245"/>
                <a:gd name="T21" fmla="*/ 0 h 1"/>
                <a:gd name="T22" fmla="*/ 0 w 1245"/>
                <a:gd name="T23" fmla="*/ 1 h 1"/>
                <a:gd name="T24" fmla="*/ 0 w 1245"/>
                <a:gd name="T25" fmla="*/ 1 h 1"/>
                <a:gd name="T26" fmla="*/ 0 w 1245"/>
                <a:gd name="T27" fmla="*/ 1 h 1"/>
                <a:gd name="T28" fmla="*/ 1 w 1245"/>
                <a:gd name="T29" fmla="*/ 1 h 1"/>
                <a:gd name="T30" fmla="*/ 0 w 1245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245"/>
                <a:gd name="T49" fmla="*/ 0 h 1"/>
                <a:gd name="T50" fmla="*/ 1245 w 1245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245" h="1">
                  <a:moveTo>
                    <a:pt x="0" y="0"/>
                  </a:moveTo>
                  <a:lnTo>
                    <a:pt x="1" y="1"/>
                  </a:lnTo>
                  <a:lnTo>
                    <a:pt x="1245" y="1"/>
                  </a:lnTo>
                  <a:lnTo>
                    <a:pt x="1245" y="0"/>
                  </a:lnTo>
                  <a:lnTo>
                    <a:pt x="1" y="0"/>
                  </a:lnTo>
                  <a:lnTo>
                    <a:pt x="3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0" name="Freeform 710"/>
            <p:cNvSpPr>
              <a:spLocks noEditPoints="1"/>
            </p:cNvSpPr>
            <p:nvPr/>
          </p:nvSpPr>
          <p:spPr bwMode="auto">
            <a:xfrm>
              <a:off x="2620" y="3909"/>
              <a:ext cx="132" cy="42"/>
            </a:xfrm>
            <a:custGeom>
              <a:avLst/>
              <a:gdLst>
                <a:gd name="T0" fmla="*/ 85 w 132"/>
                <a:gd name="T1" fmla="*/ 22 h 42"/>
                <a:gd name="T2" fmla="*/ 132 w 132"/>
                <a:gd name="T3" fmla="*/ 22 h 42"/>
                <a:gd name="T4" fmla="*/ 132 w 132"/>
                <a:gd name="T5" fmla="*/ 42 h 42"/>
                <a:gd name="T6" fmla="*/ 85 w 132"/>
                <a:gd name="T7" fmla="*/ 42 h 42"/>
                <a:gd name="T8" fmla="*/ 85 w 132"/>
                <a:gd name="T9" fmla="*/ 22 h 42"/>
                <a:gd name="T10" fmla="*/ 0 w 132"/>
                <a:gd name="T11" fmla="*/ 22 h 42"/>
                <a:gd name="T12" fmla="*/ 47 w 132"/>
                <a:gd name="T13" fmla="*/ 22 h 42"/>
                <a:gd name="T14" fmla="*/ 47 w 132"/>
                <a:gd name="T15" fmla="*/ 42 h 42"/>
                <a:gd name="T16" fmla="*/ 0 w 132"/>
                <a:gd name="T17" fmla="*/ 42 h 42"/>
                <a:gd name="T18" fmla="*/ 0 w 132"/>
                <a:gd name="T19" fmla="*/ 22 h 42"/>
                <a:gd name="T20" fmla="*/ 53 w 132"/>
                <a:gd name="T21" fmla="*/ 22 h 42"/>
                <a:gd name="T22" fmla="*/ 78 w 132"/>
                <a:gd name="T23" fmla="*/ 22 h 42"/>
                <a:gd name="T24" fmla="*/ 78 w 132"/>
                <a:gd name="T25" fmla="*/ 42 h 42"/>
                <a:gd name="T26" fmla="*/ 53 w 132"/>
                <a:gd name="T27" fmla="*/ 42 h 42"/>
                <a:gd name="T28" fmla="*/ 53 w 132"/>
                <a:gd name="T29" fmla="*/ 22 h 42"/>
                <a:gd name="T30" fmla="*/ 31 w 132"/>
                <a:gd name="T31" fmla="*/ 0 h 42"/>
                <a:gd name="T32" fmla="*/ 100 w 132"/>
                <a:gd name="T33" fmla="*/ 0 h 42"/>
                <a:gd name="T34" fmla="*/ 100 w 132"/>
                <a:gd name="T35" fmla="*/ 18 h 42"/>
                <a:gd name="T36" fmla="*/ 31 w 132"/>
                <a:gd name="T37" fmla="*/ 18 h 42"/>
                <a:gd name="T38" fmla="*/ 31 w 132"/>
                <a:gd name="T39" fmla="*/ 0 h 42"/>
                <a:gd name="T40" fmla="*/ 0 w 132"/>
                <a:gd name="T41" fmla="*/ 0 h 42"/>
                <a:gd name="T42" fmla="*/ 25 w 132"/>
                <a:gd name="T43" fmla="*/ 0 h 42"/>
                <a:gd name="T44" fmla="*/ 25 w 132"/>
                <a:gd name="T45" fmla="*/ 18 h 42"/>
                <a:gd name="T46" fmla="*/ 0 w 132"/>
                <a:gd name="T47" fmla="*/ 18 h 42"/>
                <a:gd name="T48" fmla="*/ 0 w 132"/>
                <a:gd name="T49" fmla="*/ 0 h 42"/>
                <a:gd name="T50" fmla="*/ 107 w 132"/>
                <a:gd name="T51" fmla="*/ 0 h 42"/>
                <a:gd name="T52" fmla="*/ 132 w 132"/>
                <a:gd name="T53" fmla="*/ 0 h 42"/>
                <a:gd name="T54" fmla="*/ 132 w 132"/>
                <a:gd name="T55" fmla="*/ 18 h 42"/>
                <a:gd name="T56" fmla="*/ 107 w 132"/>
                <a:gd name="T57" fmla="*/ 18 h 42"/>
                <a:gd name="T58" fmla="*/ 107 w 132"/>
                <a:gd name="T59" fmla="*/ 0 h 4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2"/>
                <a:gd name="T91" fmla="*/ 0 h 42"/>
                <a:gd name="T92" fmla="*/ 132 w 132"/>
                <a:gd name="T93" fmla="*/ 42 h 4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2" h="42">
                  <a:moveTo>
                    <a:pt x="85" y="22"/>
                  </a:moveTo>
                  <a:lnTo>
                    <a:pt x="132" y="22"/>
                  </a:lnTo>
                  <a:lnTo>
                    <a:pt x="132" y="42"/>
                  </a:lnTo>
                  <a:lnTo>
                    <a:pt x="85" y="42"/>
                  </a:lnTo>
                  <a:lnTo>
                    <a:pt x="85" y="22"/>
                  </a:lnTo>
                  <a:close/>
                  <a:moveTo>
                    <a:pt x="0" y="22"/>
                  </a:moveTo>
                  <a:lnTo>
                    <a:pt x="47" y="22"/>
                  </a:lnTo>
                  <a:lnTo>
                    <a:pt x="47" y="42"/>
                  </a:lnTo>
                  <a:lnTo>
                    <a:pt x="0" y="42"/>
                  </a:lnTo>
                  <a:lnTo>
                    <a:pt x="0" y="22"/>
                  </a:lnTo>
                  <a:close/>
                  <a:moveTo>
                    <a:pt x="53" y="22"/>
                  </a:moveTo>
                  <a:lnTo>
                    <a:pt x="78" y="22"/>
                  </a:lnTo>
                  <a:lnTo>
                    <a:pt x="78" y="42"/>
                  </a:lnTo>
                  <a:lnTo>
                    <a:pt x="53" y="42"/>
                  </a:lnTo>
                  <a:lnTo>
                    <a:pt x="53" y="22"/>
                  </a:lnTo>
                  <a:close/>
                  <a:moveTo>
                    <a:pt x="31" y="0"/>
                  </a:moveTo>
                  <a:lnTo>
                    <a:pt x="100" y="0"/>
                  </a:lnTo>
                  <a:lnTo>
                    <a:pt x="100" y="18"/>
                  </a:lnTo>
                  <a:lnTo>
                    <a:pt x="31" y="18"/>
                  </a:lnTo>
                  <a:lnTo>
                    <a:pt x="31" y="0"/>
                  </a:lnTo>
                  <a:close/>
                  <a:moveTo>
                    <a:pt x="0" y="0"/>
                  </a:moveTo>
                  <a:lnTo>
                    <a:pt x="25" y="0"/>
                  </a:lnTo>
                  <a:lnTo>
                    <a:pt x="25" y="18"/>
                  </a:lnTo>
                  <a:lnTo>
                    <a:pt x="0" y="18"/>
                  </a:lnTo>
                  <a:lnTo>
                    <a:pt x="0" y="0"/>
                  </a:lnTo>
                  <a:close/>
                  <a:moveTo>
                    <a:pt x="107" y="0"/>
                  </a:moveTo>
                  <a:lnTo>
                    <a:pt x="132" y="0"/>
                  </a:lnTo>
                  <a:lnTo>
                    <a:pt x="132" y="18"/>
                  </a:lnTo>
                  <a:lnTo>
                    <a:pt x="107" y="18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1" name="Freeform 711"/>
            <p:cNvSpPr>
              <a:spLocks/>
            </p:cNvSpPr>
            <p:nvPr/>
          </p:nvSpPr>
          <p:spPr bwMode="auto">
            <a:xfrm>
              <a:off x="2705" y="3931"/>
              <a:ext cx="47" cy="2"/>
            </a:xfrm>
            <a:custGeom>
              <a:avLst/>
              <a:gdLst>
                <a:gd name="T0" fmla="*/ 47 w 47"/>
                <a:gd name="T1" fmla="*/ 0 h 2"/>
                <a:gd name="T2" fmla="*/ 47 w 47"/>
                <a:gd name="T3" fmla="*/ 0 h 2"/>
                <a:gd name="T4" fmla="*/ 0 w 47"/>
                <a:gd name="T5" fmla="*/ 0 h 2"/>
                <a:gd name="T6" fmla="*/ 0 w 47"/>
                <a:gd name="T7" fmla="*/ 2 h 2"/>
                <a:gd name="T8" fmla="*/ 47 w 47"/>
                <a:gd name="T9" fmla="*/ 2 h 2"/>
                <a:gd name="T10" fmla="*/ 46 w 47"/>
                <a:gd name="T11" fmla="*/ 0 h 2"/>
                <a:gd name="T12" fmla="*/ 47 w 47"/>
                <a:gd name="T13" fmla="*/ 2 h 2"/>
                <a:gd name="T14" fmla="*/ 47 w 47"/>
                <a:gd name="T15" fmla="*/ 2 h 2"/>
                <a:gd name="T16" fmla="*/ 47 w 47"/>
                <a:gd name="T17" fmla="*/ 2 h 2"/>
                <a:gd name="T18" fmla="*/ 47 w 47"/>
                <a:gd name="T19" fmla="*/ 2 h 2"/>
                <a:gd name="T20" fmla="*/ 47 w 47"/>
                <a:gd name="T21" fmla="*/ 0 h 2"/>
                <a:gd name="T22" fmla="*/ 47 w 47"/>
                <a:gd name="T23" fmla="*/ 0 h 2"/>
                <a:gd name="T24" fmla="*/ 47 w 47"/>
                <a:gd name="T25" fmla="*/ 0 h 2"/>
                <a:gd name="T26" fmla="*/ 47 w 47"/>
                <a:gd name="T27" fmla="*/ 0 h 2"/>
                <a:gd name="T28" fmla="*/ 47 w 47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47"/>
                <a:gd name="T46" fmla="*/ 0 h 2"/>
                <a:gd name="T47" fmla="*/ 47 w 47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47" h="2">
                  <a:moveTo>
                    <a:pt x="47" y="0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7" y="2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2" name="Freeform 712"/>
            <p:cNvSpPr>
              <a:spLocks/>
            </p:cNvSpPr>
            <p:nvPr/>
          </p:nvSpPr>
          <p:spPr bwMode="auto">
            <a:xfrm>
              <a:off x="2751" y="3931"/>
              <a:ext cx="1" cy="22"/>
            </a:xfrm>
            <a:custGeom>
              <a:avLst/>
              <a:gdLst>
                <a:gd name="T0" fmla="*/ 1 w 1"/>
                <a:gd name="T1" fmla="*/ 22 h 22"/>
                <a:gd name="T2" fmla="*/ 1 w 1"/>
                <a:gd name="T3" fmla="*/ 20 h 22"/>
                <a:gd name="T4" fmla="*/ 1 w 1"/>
                <a:gd name="T5" fmla="*/ 0 h 22"/>
                <a:gd name="T6" fmla="*/ 0 w 1"/>
                <a:gd name="T7" fmla="*/ 0 h 22"/>
                <a:gd name="T8" fmla="*/ 0 w 1"/>
                <a:gd name="T9" fmla="*/ 20 h 22"/>
                <a:gd name="T10" fmla="*/ 1 w 1"/>
                <a:gd name="T11" fmla="*/ 19 h 22"/>
                <a:gd name="T12" fmla="*/ 0 w 1"/>
                <a:gd name="T13" fmla="*/ 20 h 22"/>
                <a:gd name="T14" fmla="*/ 0 w 1"/>
                <a:gd name="T15" fmla="*/ 20 h 22"/>
                <a:gd name="T16" fmla="*/ 0 w 1"/>
                <a:gd name="T17" fmla="*/ 22 h 22"/>
                <a:gd name="T18" fmla="*/ 0 w 1"/>
                <a:gd name="T19" fmla="*/ 22 h 22"/>
                <a:gd name="T20" fmla="*/ 1 w 1"/>
                <a:gd name="T21" fmla="*/ 22 h 22"/>
                <a:gd name="T22" fmla="*/ 1 w 1"/>
                <a:gd name="T23" fmla="*/ 22 h 22"/>
                <a:gd name="T24" fmla="*/ 1 w 1"/>
                <a:gd name="T25" fmla="*/ 22 h 22"/>
                <a:gd name="T26" fmla="*/ 1 w 1"/>
                <a:gd name="T27" fmla="*/ 20 h 22"/>
                <a:gd name="T28" fmla="*/ 1 w 1"/>
                <a:gd name="T29" fmla="*/ 20 h 22"/>
                <a:gd name="T30" fmla="*/ 1 w 1"/>
                <a:gd name="T31" fmla="*/ 22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2"/>
                <a:gd name="T50" fmla="*/ 1 w 1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2">
                  <a:moveTo>
                    <a:pt x="1" y="22"/>
                  </a:moveTo>
                  <a:lnTo>
                    <a:pt x="1" y="2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3" name="Freeform 713"/>
            <p:cNvSpPr>
              <a:spLocks/>
            </p:cNvSpPr>
            <p:nvPr/>
          </p:nvSpPr>
          <p:spPr bwMode="auto">
            <a:xfrm>
              <a:off x="2703" y="3950"/>
              <a:ext cx="49" cy="3"/>
            </a:xfrm>
            <a:custGeom>
              <a:avLst/>
              <a:gdLst>
                <a:gd name="T0" fmla="*/ 0 w 49"/>
                <a:gd name="T1" fmla="*/ 1 h 3"/>
                <a:gd name="T2" fmla="*/ 2 w 49"/>
                <a:gd name="T3" fmla="*/ 3 h 3"/>
                <a:gd name="T4" fmla="*/ 49 w 49"/>
                <a:gd name="T5" fmla="*/ 3 h 3"/>
                <a:gd name="T6" fmla="*/ 49 w 49"/>
                <a:gd name="T7" fmla="*/ 0 h 3"/>
                <a:gd name="T8" fmla="*/ 2 w 49"/>
                <a:gd name="T9" fmla="*/ 0 h 3"/>
                <a:gd name="T10" fmla="*/ 2 w 49"/>
                <a:gd name="T11" fmla="*/ 1 h 3"/>
                <a:gd name="T12" fmla="*/ 2 w 49"/>
                <a:gd name="T13" fmla="*/ 0 h 3"/>
                <a:gd name="T14" fmla="*/ 0 w 49"/>
                <a:gd name="T15" fmla="*/ 0 h 3"/>
                <a:gd name="T16" fmla="*/ 0 w 49"/>
                <a:gd name="T17" fmla="*/ 1 h 3"/>
                <a:gd name="T18" fmla="*/ 0 w 49"/>
                <a:gd name="T19" fmla="*/ 1 h 3"/>
                <a:gd name="T20" fmla="*/ 0 w 49"/>
                <a:gd name="T21" fmla="*/ 1 h 3"/>
                <a:gd name="T22" fmla="*/ 0 w 49"/>
                <a:gd name="T23" fmla="*/ 1 h 3"/>
                <a:gd name="T24" fmla="*/ 0 w 49"/>
                <a:gd name="T25" fmla="*/ 3 h 3"/>
                <a:gd name="T26" fmla="*/ 0 w 49"/>
                <a:gd name="T27" fmla="*/ 3 h 3"/>
                <a:gd name="T28" fmla="*/ 2 w 49"/>
                <a:gd name="T29" fmla="*/ 3 h 3"/>
                <a:gd name="T30" fmla="*/ 0 w 49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3"/>
                <a:gd name="T50" fmla="*/ 49 w 49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3">
                  <a:moveTo>
                    <a:pt x="0" y="1"/>
                  </a:moveTo>
                  <a:lnTo>
                    <a:pt x="2" y="3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4" name="Freeform 714"/>
            <p:cNvSpPr>
              <a:spLocks/>
            </p:cNvSpPr>
            <p:nvPr/>
          </p:nvSpPr>
          <p:spPr bwMode="auto">
            <a:xfrm>
              <a:off x="2703" y="3931"/>
              <a:ext cx="2" cy="20"/>
            </a:xfrm>
            <a:custGeom>
              <a:avLst/>
              <a:gdLst>
                <a:gd name="T0" fmla="*/ 2 w 2"/>
                <a:gd name="T1" fmla="*/ 0 h 20"/>
                <a:gd name="T2" fmla="*/ 0 w 2"/>
                <a:gd name="T3" fmla="*/ 0 h 20"/>
                <a:gd name="T4" fmla="*/ 0 w 2"/>
                <a:gd name="T5" fmla="*/ 20 h 20"/>
                <a:gd name="T6" fmla="*/ 2 w 2"/>
                <a:gd name="T7" fmla="*/ 20 h 20"/>
                <a:gd name="T8" fmla="*/ 2 w 2"/>
                <a:gd name="T9" fmla="*/ 0 h 20"/>
                <a:gd name="T10" fmla="*/ 2 w 2"/>
                <a:gd name="T11" fmla="*/ 2 h 20"/>
                <a:gd name="T12" fmla="*/ 2 w 2"/>
                <a:gd name="T13" fmla="*/ 0 h 20"/>
                <a:gd name="T14" fmla="*/ 2 w 2"/>
                <a:gd name="T15" fmla="*/ 0 h 20"/>
                <a:gd name="T16" fmla="*/ 2 w 2"/>
                <a:gd name="T17" fmla="*/ 0 h 20"/>
                <a:gd name="T18" fmla="*/ 2 w 2"/>
                <a:gd name="T19" fmla="*/ 0 h 20"/>
                <a:gd name="T20" fmla="*/ 2 w 2"/>
                <a:gd name="T21" fmla="*/ 0 h 20"/>
                <a:gd name="T22" fmla="*/ 0 w 2"/>
                <a:gd name="T23" fmla="*/ 0 h 20"/>
                <a:gd name="T24" fmla="*/ 0 w 2"/>
                <a:gd name="T25" fmla="*/ 0 h 20"/>
                <a:gd name="T26" fmla="*/ 0 w 2"/>
                <a:gd name="T27" fmla="*/ 0 h 20"/>
                <a:gd name="T28" fmla="*/ 0 w 2"/>
                <a:gd name="T29" fmla="*/ 0 h 20"/>
                <a:gd name="T30" fmla="*/ 2 w 2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2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5" name="Freeform 715"/>
            <p:cNvSpPr>
              <a:spLocks/>
            </p:cNvSpPr>
            <p:nvPr/>
          </p:nvSpPr>
          <p:spPr bwMode="auto">
            <a:xfrm>
              <a:off x="2620" y="3931"/>
              <a:ext cx="49" cy="2"/>
            </a:xfrm>
            <a:custGeom>
              <a:avLst/>
              <a:gdLst>
                <a:gd name="T0" fmla="*/ 49 w 49"/>
                <a:gd name="T1" fmla="*/ 0 h 2"/>
                <a:gd name="T2" fmla="*/ 47 w 49"/>
                <a:gd name="T3" fmla="*/ 0 h 2"/>
                <a:gd name="T4" fmla="*/ 0 w 49"/>
                <a:gd name="T5" fmla="*/ 0 h 2"/>
                <a:gd name="T6" fmla="*/ 0 w 49"/>
                <a:gd name="T7" fmla="*/ 2 h 2"/>
                <a:gd name="T8" fmla="*/ 47 w 49"/>
                <a:gd name="T9" fmla="*/ 2 h 2"/>
                <a:gd name="T10" fmla="*/ 46 w 49"/>
                <a:gd name="T11" fmla="*/ 0 h 2"/>
                <a:gd name="T12" fmla="*/ 47 w 49"/>
                <a:gd name="T13" fmla="*/ 2 h 2"/>
                <a:gd name="T14" fmla="*/ 47 w 49"/>
                <a:gd name="T15" fmla="*/ 2 h 2"/>
                <a:gd name="T16" fmla="*/ 49 w 49"/>
                <a:gd name="T17" fmla="*/ 2 h 2"/>
                <a:gd name="T18" fmla="*/ 49 w 49"/>
                <a:gd name="T19" fmla="*/ 2 h 2"/>
                <a:gd name="T20" fmla="*/ 49 w 49"/>
                <a:gd name="T21" fmla="*/ 0 h 2"/>
                <a:gd name="T22" fmla="*/ 49 w 49"/>
                <a:gd name="T23" fmla="*/ 0 h 2"/>
                <a:gd name="T24" fmla="*/ 49 w 49"/>
                <a:gd name="T25" fmla="*/ 0 h 2"/>
                <a:gd name="T26" fmla="*/ 47 w 49"/>
                <a:gd name="T27" fmla="*/ 0 h 2"/>
                <a:gd name="T28" fmla="*/ 47 w 49"/>
                <a:gd name="T29" fmla="*/ 0 h 2"/>
                <a:gd name="T30" fmla="*/ 49 w 49"/>
                <a:gd name="T31" fmla="*/ 0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2"/>
                <a:gd name="T50" fmla="*/ 49 w 49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2">
                  <a:moveTo>
                    <a:pt x="49" y="0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47" y="2"/>
                  </a:lnTo>
                  <a:lnTo>
                    <a:pt x="46" y="0"/>
                  </a:lnTo>
                  <a:lnTo>
                    <a:pt x="47" y="2"/>
                  </a:lnTo>
                  <a:lnTo>
                    <a:pt x="49" y="2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6" name="Freeform 716"/>
            <p:cNvSpPr>
              <a:spLocks/>
            </p:cNvSpPr>
            <p:nvPr/>
          </p:nvSpPr>
          <p:spPr bwMode="auto">
            <a:xfrm>
              <a:off x="2666" y="3931"/>
              <a:ext cx="3" cy="22"/>
            </a:xfrm>
            <a:custGeom>
              <a:avLst/>
              <a:gdLst>
                <a:gd name="T0" fmla="*/ 1 w 3"/>
                <a:gd name="T1" fmla="*/ 22 h 22"/>
                <a:gd name="T2" fmla="*/ 3 w 3"/>
                <a:gd name="T3" fmla="*/ 20 h 22"/>
                <a:gd name="T4" fmla="*/ 3 w 3"/>
                <a:gd name="T5" fmla="*/ 0 h 22"/>
                <a:gd name="T6" fmla="*/ 0 w 3"/>
                <a:gd name="T7" fmla="*/ 0 h 22"/>
                <a:gd name="T8" fmla="*/ 0 w 3"/>
                <a:gd name="T9" fmla="*/ 20 h 22"/>
                <a:gd name="T10" fmla="*/ 1 w 3"/>
                <a:gd name="T11" fmla="*/ 19 h 22"/>
                <a:gd name="T12" fmla="*/ 0 w 3"/>
                <a:gd name="T13" fmla="*/ 20 h 22"/>
                <a:gd name="T14" fmla="*/ 0 w 3"/>
                <a:gd name="T15" fmla="*/ 20 h 22"/>
                <a:gd name="T16" fmla="*/ 0 w 3"/>
                <a:gd name="T17" fmla="*/ 22 h 22"/>
                <a:gd name="T18" fmla="*/ 1 w 3"/>
                <a:gd name="T19" fmla="*/ 22 h 22"/>
                <a:gd name="T20" fmla="*/ 1 w 3"/>
                <a:gd name="T21" fmla="*/ 22 h 22"/>
                <a:gd name="T22" fmla="*/ 1 w 3"/>
                <a:gd name="T23" fmla="*/ 22 h 22"/>
                <a:gd name="T24" fmla="*/ 3 w 3"/>
                <a:gd name="T25" fmla="*/ 22 h 22"/>
                <a:gd name="T26" fmla="*/ 3 w 3"/>
                <a:gd name="T27" fmla="*/ 20 h 22"/>
                <a:gd name="T28" fmla="*/ 3 w 3"/>
                <a:gd name="T29" fmla="*/ 20 h 22"/>
                <a:gd name="T30" fmla="*/ 1 w 3"/>
                <a:gd name="T31" fmla="*/ 22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22"/>
                <a:gd name="T50" fmla="*/ 3 w 3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22">
                  <a:moveTo>
                    <a:pt x="1" y="22"/>
                  </a:moveTo>
                  <a:lnTo>
                    <a:pt x="3" y="2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7" name="Freeform 717"/>
            <p:cNvSpPr>
              <a:spLocks/>
            </p:cNvSpPr>
            <p:nvPr/>
          </p:nvSpPr>
          <p:spPr bwMode="auto">
            <a:xfrm>
              <a:off x="2619" y="3950"/>
              <a:ext cx="48" cy="3"/>
            </a:xfrm>
            <a:custGeom>
              <a:avLst/>
              <a:gdLst>
                <a:gd name="T0" fmla="*/ 0 w 48"/>
                <a:gd name="T1" fmla="*/ 1 h 3"/>
                <a:gd name="T2" fmla="*/ 1 w 48"/>
                <a:gd name="T3" fmla="*/ 3 h 3"/>
                <a:gd name="T4" fmla="*/ 48 w 48"/>
                <a:gd name="T5" fmla="*/ 3 h 3"/>
                <a:gd name="T6" fmla="*/ 48 w 48"/>
                <a:gd name="T7" fmla="*/ 0 h 3"/>
                <a:gd name="T8" fmla="*/ 1 w 48"/>
                <a:gd name="T9" fmla="*/ 0 h 3"/>
                <a:gd name="T10" fmla="*/ 2 w 48"/>
                <a:gd name="T11" fmla="*/ 1 h 3"/>
                <a:gd name="T12" fmla="*/ 1 w 48"/>
                <a:gd name="T13" fmla="*/ 0 h 3"/>
                <a:gd name="T14" fmla="*/ 1 w 48"/>
                <a:gd name="T15" fmla="*/ 0 h 3"/>
                <a:gd name="T16" fmla="*/ 0 w 48"/>
                <a:gd name="T17" fmla="*/ 1 h 3"/>
                <a:gd name="T18" fmla="*/ 0 w 48"/>
                <a:gd name="T19" fmla="*/ 1 h 3"/>
                <a:gd name="T20" fmla="*/ 0 w 48"/>
                <a:gd name="T21" fmla="*/ 1 h 3"/>
                <a:gd name="T22" fmla="*/ 0 w 48"/>
                <a:gd name="T23" fmla="*/ 1 h 3"/>
                <a:gd name="T24" fmla="*/ 0 w 48"/>
                <a:gd name="T25" fmla="*/ 3 h 3"/>
                <a:gd name="T26" fmla="*/ 1 w 48"/>
                <a:gd name="T27" fmla="*/ 3 h 3"/>
                <a:gd name="T28" fmla="*/ 1 w 48"/>
                <a:gd name="T29" fmla="*/ 3 h 3"/>
                <a:gd name="T30" fmla="*/ 0 w 48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3"/>
                <a:gd name="T50" fmla="*/ 48 w 48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3">
                  <a:moveTo>
                    <a:pt x="0" y="1"/>
                  </a:moveTo>
                  <a:lnTo>
                    <a:pt x="1" y="3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8" name="Freeform 718"/>
            <p:cNvSpPr>
              <a:spLocks/>
            </p:cNvSpPr>
            <p:nvPr/>
          </p:nvSpPr>
          <p:spPr bwMode="auto">
            <a:xfrm>
              <a:off x="2619" y="3931"/>
              <a:ext cx="2" cy="20"/>
            </a:xfrm>
            <a:custGeom>
              <a:avLst/>
              <a:gdLst>
                <a:gd name="T0" fmla="*/ 1 w 2"/>
                <a:gd name="T1" fmla="*/ 0 h 20"/>
                <a:gd name="T2" fmla="*/ 0 w 2"/>
                <a:gd name="T3" fmla="*/ 0 h 20"/>
                <a:gd name="T4" fmla="*/ 0 w 2"/>
                <a:gd name="T5" fmla="*/ 20 h 20"/>
                <a:gd name="T6" fmla="*/ 2 w 2"/>
                <a:gd name="T7" fmla="*/ 20 h 20"/>
                <a:gd name="T8" fmla="*/ 2 w 2"/>
                <a:gd name="T9" fmla="*/ 0 h 20"/>
                <a:gd name="T10" fmla="*/ 1 w 2"/>
                <a:gd name="T11" fmla="*/ 2 h 20"/>
                <a:gd name="T12" fmla="*/ 2 w 2"/>
                <a:gd name="T13" fmla="*/ 0 h 20"/>
                <a:gd name="T14" fmla="*/ 2 w 2"/>
                <a:gd name="T15" fmla="*/ 0 h 20"/>
                <a:gd name="T16" fmla="*/ 1 w 2"/>
                <a:gd name="T17" fmla="*/ 0 h 20"/>
                <a:gd name="T18" fmla="*/ 1 w 2"/>
                <a:gd name="T19" fmla="*/ 0 h 20"/>
                <a:gd name="T20" fmla="*/ 1 w 2"/>
                <a:gd name="T21" fmla="*/ 0 h 20"/>
                <a:gd name="T22" fmla="*/ 1 w 2"/>
                <a:gd name="T23" fmla="*/ 0 h 20"/>
                <a:gd name="T24" fmla="*/ 0 w 2"/>
                <a:gd name="T25" fmla="*/ 0 h 20"/>
                <a:gd name="T26" fmla="*/ 0 w 2"/>
                <a:gd name="T27" fmla="*/ 0 h 20"/>
                <a:gd name="T28" fmla="*/ 0 w 2"/>
                <a:gd name="T29" fmla="*/ 0 h 20"/>
                <a:gd name="T30" fmla="*/ 1 w 2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29" name="Freeform 719"/>
            <p:cNvSpPr>
              <a:spLocks/>
            </p:cNvSpPr>
            <p:nvPr/>
          </p:nvSpPr>
          <p:spPr bwMode="auto">
            <a:xfrm>
              <a:off x="2673" y="3931"/>
              <a:ext cx="26" cy="2"/>
            </a:xfrm>
            <a:custGeom>
              <a:avLst/>
              <a:gdLst>
                <a:gd name="T0" fmla="*/ 26 w 26"/>
                <a:gd name="T1" fmla="*/ 0 h 2"/>
                <a:gd name="T2" fmla="*/ 25 w 26"/>
                <a:gd name="T3" fmla="*/ 0 h 2"/>
                <a:gd name="T4" fmla="*/ 0 w 26"/>
                <a:gd name="T5" fmla="*/ 0 h 2"/>
                <a:gd name="T6" fmla="*/ 0 w 26"/>
                <a:gd name="T7" fmla="*/ 2 h 2"/>
                <a:gd name="T8" fmla="*/ 25 w 26"/>
                <a:gd name="T9" fmla="*/ 2 h 2"/>
                <a:gd name="T10" fmla="*/ 25 w 26"/>
                <a:gd name="T11" fmla="*/ 0 h 2"/>
                <a:gd name="T12" fmla="*/ 25 w 26"/>
                <a:gd name="T13" fmla="*/ 2 h 2"/>
                <a:gd name="T14" fmla="*/ 26 w 26"/>
                <a:gd name="T15" fmla="*/ 2 h 2"/>
                <a:gd name="T16" fmla="*/ 26 w 26"/>
                <a:gd name="T17" fmla="*/ 2 h 2"/>
                <a:gd name="T18" fmla="*/ 26 w 26"/>
                <a:gd name="T19" fmla="*/ 2 h 2"/>
                <a:gd name="T20" fmla="*/ 26 w 26"/>
                <a:gd name="T21" fmla="*/ 0 h 2"/>
                <a:gd name="T22" fmla="*/ 26 w 26"/>
                <a:gd name="T23" fmla="*/ 0 h 2"/>
                <a:gd name="T24" fmla="*/ 26 w 26"/>
                <a:gd name="T25" fmla="*/ 0 h 2"/>
                <a:gd name="T26" fmla="*/ 26 w 26"/>
                <a:gd name="T27" fmla="*/ 0 h 2"/>
                <a:gd name="T28" fmla="*/ 25 w 26"/>
                <a:gd name="T29" fmla="*/ 0 h 2"/>
                <a:gd name="T30" fmla="*/ 26 w 26"/>
                <a:gd name="T31" fmla="*/ 0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2"/>
                <a:gd name="T50" fmla="*/ 26 w 26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2">
                  <a:moveTo>
                    <a:pt x="26" y="0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0" name="Freeform 720"/>
            <p:cNvSpPr>
              <a:spLocks/>
            </p:cNvSpPr>
            <p:nvPr/>
          </p:nvSpPr>
          <p:spPr bwMode="auto">
            <a:xfrm>
              <a:off x="2698" y="3931"/>
              <a:ext cx="1" cy="22"/>
            </a:xfrm>
            <a:custGeom>
              <a:avLst/>
              <a:gdLst>
                <a:gd name="T0" fmla="*/ 0 w 1"/>
                <a:gd name="T1" fmla="*/ 22 h 22"/>
                <a:gd name="T2" fmla="*/ 1 w 1"/>
                <a:gd name="T3" fmla="*/ 20 h 22"/>
                <a:gd name="T4" fmla="*/ 1 w 1"/>
                <a:gd name="T5" fmla="*/ 0 h 22"/>
                <a:gd name="T6" fmla="*/ 0 w 1"/>
                <a:gd name="T7" fmla="*/ 0 h 22"/>
                <a:gd name="T8" fmla="*/ 0 w 1"/>
                <a:gd name="T9" fmla="*/ 20 h 22"/>
                <a:gd name="T10" fmla="*/ 0 w 1"/>
                <a:gd name="T11" fmla="*/ 19 h 22"/>
                <a:gd name="T12" fmla="*/ 0 w 1"/>
                <a:gd name="T13" fmla="*/ 20 h 22"/>
                <a:gd name="T14" fmla="*/ 0 w 1"/>
                <a:gd name="T15" fmla="*/ 20 h 22"/>
                <a:gd name="T16" fmla="*/ 0 w 1"/>
                <a:gd name="T17" fmla="*/ 22 h 22"/>
                <a:gd name="T18" fmla="*/ 0 w 1"/>
                <a:gd name="T19" fmla="*/ 22 h 22"/>
                <a:gd name="T20" fmla="*/ 0 w 1"/>
                <a:gd name="T21" fmla="*/ 22 h 22"/>
                <a:gd name="T22" fmla="*/ 1 w 1"/>
                <a:gd name="T23" fmla="*/ 22 h 22"/>
                <a:gd name="T24" fmla="*/ 1 w 1"/>
                <a:gd name="T25" fmla="*/ 22 h 22"/>
                <a:gd name="T26" fmla="*/ 1 w 1"/>
                <a:gd name="T27" fmla="*/ 20 h 22"/>
                <a:gd name="T28" fmla="*/ 1 w 1"/>
                <a:gd name="T29" fmla="*/ 20 h 22"/>
                <a:gd name="T30" fmla="*/ 0 w 1"/>
                <a:gd name="T31" fmla="*/ 22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2"/>
                <a:gd name="T50" fmla="*/ 1 w 1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2">
                  <a:moveTo>
                    <a:pt x="0" y="22"/>
                  </a:moveTo>
                  <a:lnTo>
                    <a:pt x="1" y="2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1" name="Freeform 721"/>
            <p:cNvSpPr>
              <a:spLocks/>
            </p:cNvSpPr>
            <p:nvPr/>
          </p:nvSpPr>
          <p:spPr bwMode="auto">
            <a:xfrm>
              <a:off x="2673" y="3950"/>
              <a:ext cx="25" cy="3"/>
            </a:xfrm>
            <a:custGeom>
              <a:avLst/>
              <a:gdLst>
                <a:gd name="T0" fmla="*/ 0 w 25"/>
                <a:gd name="T1" fmla="*/ 1 h 3"/>
                <a:gd name="T2" fmla="*/ 0 w 25"/>
                <a:gd name="T3" fmla="*/ 3 h 3"/>
                <a:gd name="T4" fmla="*/ 25 w 25"/>
                <a:gd name="T5" fmla="*/ 3 h 3"/>
                <a:gd name="T6" fmla="*/ 25 w 25"/>
                <a:gd name="T7" fmla="*/ 0 h 3"/>
                <a:gd name="T8" fmla="*/ 0 w 25"/>
                <a:gd name="T9" fmla="*/ 0 h 3"/>
                <a:gd name="T10" fmla="*/ 1 w 25"/>
                <a:gd name="T11" fmla="*/ 1 h 3"/>
                <a:gd name="T12" fmla="*/ 0 w 25"/>
                <a:gd name="T13" fmla="*/ 0 h 3"/>
                <a:gd name="T14" fmla="*/ 0 w 25"/>
                <a:gd name="T15" fmla="*/ 0 h 3"/>
                <a:gd name="T16" fmla="*/ 0 w 25"/>
                <a:gd name="T17" fmla="*/ 1 h 3"/>
                <a:gd name="T18" fmla="*/ 0 w 25"/>
                <a:gd name="T19" fmla="*/ 1 h 3"/>
                <a:gd name="T20" fmla="*/ 0 w 25"/>
                <a:gd name="T21" fmla="*/ 1 h 3"/>
                <a:gd name="T22" fmla="*/ 0 w 25"/>
                <a:gd name="T23" fmla="*/ 1 h 3"/>
                <a:gd name="T24" fmla="*/ 0 w 25"/>
                <a:gd name="T25" fmla="*/ 3 h 3"/>
                <a:gd name="T26" fmla="*/ 0 w 25"/>
                <a:gd name="T27" fmla="*/ 3 h 3"/>
                <a:gd name="T28" fmla="*/ 0 w 25"/>
                <a:gd name="T29" fmla="*/ 3 h 3"/>
                <a:gd name="T30" fmla="*/ 0 w 25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"/>
                <a:gd name="T49" fmla="*/ 0 h 3"/>
                <a:gd name="T50" fmla="*/ 25 w 25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" h="3">
                  <a:moveTo>
                    <a:pt x="0" y="1"/>
                  </a:moveTo>
                  <a:lnTo>
                    <a:pt x="0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2" name="Freeform 722"/>
            <p:cNvSpPr>
              <a:spLocks/>
            </p:cNvSpPr>
            <p:nvPr/>
          </p:nvSpPr>
          <p:spPr bwMode="auto">
            <a:xfrm>
              <a:off x="2673" y="3931"/>
              <a:ext cx="1" cy="20"/>
            </a:xfrm>
            <a:custGeom>
              <a:avLst/>
              <a:gdLst>
                <a:gd name="T0" fmla="*/ 0 w 1"/>
                <a:gd name="T1" fmla="*/ 0 h 20"/>
                <a:gd name="T2" fmla="*/ 0 w 1"/>
                <a:gd name="T3" fmla="*/ 0 h 20"/>
                <a:gd name="T4" fmla="*/ 0 w 1"/>
                <a:gd name="T5" fmla="*/ 20 h 20"/>
                <a:gd name="T6" fmla="*/ 1 w 1"/>
                <a:gd name="T7" fmla="*/ 20 h 20"/>
                <a:gd name="T8" fmla="*/ 1 w 1"/>
                <a:gd name="T9" fmla="*/ 0 h 20"/>
                <a:gd name="T10" fmla="*/ 0 w 1"/>
                <a:gd name="T11" fmla="*/ 2 h 20"/>
                <a:gd name="T12" fmla="*/ 1 w 1"/>
                <a:gd name="T13" fmla="*/ 0 h 20"/>
                <a:gd name="T14" fmla="*/ 1 w 1"/>
                <a:gd name="T15" fmla="*/ 0 h 20"/>
                <a:gd name="T16" fmla="*/ 1 w 1"/>
                <a:gd name="T17" fmla="*/ 0 h 20"/>
                <a:gd name="T18" fmla="*/ 1 w 1"/>
                <a:gd name="T19" fmla="*/ 0 h 20"/>
                <a:gd name="T20" fmla="*/ 0 w 1"/>
                <a:gd name="T21" fmla="*/ 0 h 20"/>
                <a:gd name="T22" fmla="*/ 0 w 1"/>
                <a:gd name="T23" fmla="*/ 0 h 20"/>
                <a:gd name="T24" fmla="*/ 0 w 1"/>
                <a:gd name="T25" fmla="*/ 0 h 20"/>
                <a:gd name="T26" fmla="*/ 0 w 1"/>
                <a:gd name="T27" fmla="*/ 0 h 20"/>
                <a:gd name="T28" fmla="*/ 0 w 1"/>
                <a:gd name="T29" fmla="*/ 0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0"/>
                <a:gd name="T47" fmla="*/ 1 w 1"/>
                <a:gd name="T48" fmla="*/ 20 h 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0">
                  <a:moveTo>
                    <a:pt x="0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3" name="Freeform 723"/>
            <p:cNvSpPr>
              <a:spLocks/>
            </p:cNvSpPr>
            <p:nvPr/>
          </p:nvSpPr>
          <p:spPr bwMode="auto">
            <a:xfrm>
              <a:off x="2651" y="3907"/>
              <a:ext cx="70" cy="2"/>
            </a:xfrm>
            <a:custGeom>
              <a:avLst/>
              <a:gdLst>
                <a:gd name="T0" fmla="*/ 70 w 70"/>
                <a:gd name="T1" fmla="*/ 2 h 2"/>
                <a:gd name="T2" fmla="*/ 69 w 70"/>
                <a:gd name="T3" fmla="*/ 0 h 2"/>
                <a:gd name="T4" fmla="*/ 0 w 70"/>
                <a:gd name="T5" fmla="*/ 0 h 2"/>
                <a:gd name="T6" fmla="*/ 0 w 70"/>
                <a:gd name="T7" fmla="*/ 2 h 2"/>
                <a:gd name="T8" fmla="*/ 69 w 70"/>
                <a:gd name="T9" fmla="*/ 2 h 2"/>
                <a:gd name="T10" fmla="*/ 68 w 70"/>
                <a:gd name="T11" fmla="*/ 2 h 2"/>
                <a:gd name="T12" fmla="*/ 69 w 70"/>
                <a:gd name="T13" fmla="*/ 2 h 2"/>
                <a:gd name="T14" fmla="*/ 70 w 70"/>
                <a:gd name="T15" fmla="*/ 2 h 2"/>
                <a:gd name="T16" fmla="*/ 70 w 70"/>
                <a:gd name="T17" fmla="*/ 2 h 2"/>
                <a:gd name="T18" fmla="*/ 70 w 70"/>
                <a:gd name="T19" fmla="*/ 2 h 2"/>
                <a:gd name="T20" fmla="*/ 70 w 70"/>
                <a:gd name="T21" fmla="*/ 2 h 2"/>
                <a:gd name="T22" fmla="*/ 70 w 70"/>
                <a:gd name="T23" fmla="*/ 0 h 2"/>
                <a:gd name="T24" fmla="*/ 70 w 70"/>
                <a:gd name="T25" fmla="*/ 0 h 2"/>
                <a:gd name="T26" fmla="*/ 70 w 70"/>
                <a:gd name="T27" fmla="*/ 0 h 2"/>
                <a:gd name="T28" fmla="*/ 69 w 70"/>
                <a:gd name="T29" fmla="*/ 0 h 2"/>
                <a:gd name="T30" fmla="*/ 70 w 70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0"/>
                <a:gd name="T49" fmla="*/ 0 h 2"/>
                <a:gd name="T50" fmla="*/ 70 w 70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0" h="2">
                  <a:moveTo>
                    <a:pt x="70" y="2"/>
                  </a:moveTo>
                  <a:lnTo>
                    <a:pt x="6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9" y="2"/>
                  </a:lnTo>
                  <a:lnTo>
                    <a:pt x="68" y="2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4" name="Freeform 724"/>
            <p:cNvSpPr>
              <a:spLocks/>
            </p:cNvSpPr>
            <p:nvPr/>
          </p:nvSpPr>
          <p:spPr bwMode="auto">
            <a:xfrm>
              <a:off x="2719" y="3909"/>
              <a:ext cx="2" cy="20"/>
            </a:xfrm>
            <a:custGeom>
              <a:avLst/>
              <a:gdLst>
                <a:gd name="T0" fmla="*/ 1 w 2"/>
                <a:gd name="T1" fmla="*/ 20 h 20"/>
                <a:gd name="T2" fmla="*/ 2 w 2"/>
                <a:gd name="T3" fmla="*/ 18 h 20"/>
                <a:gd name="T4" fmla="*/ 2 w 2"/>
                <a:gd name="T5" fmla="*/ 0 h 20"/>
                <a:gd name="T6" fmla="*/ 0 w 2"/>
                <a:gd name="T7" fmla="*/ 0 h 20"/>
                <a:gd name="T8" fmla="*/ 0 w 2"/>
                <a:gd name="T9" fmla="*/ 18 h 20"/>
                <a:gd name="T10" fmla="*/ 1 w 2"/>
                <a:gd name="T11" fmla="*/ 17 h 20"/>
                <a:gd name="T12" fmla="*/ 0 w 2"/>
                <a:gd name="T13" fmla="*/ 18 h 20"/>
                <a:gd name="T14" fmla="*/ 0 w 2"/>
                <a:gd name="T15" fmla="*/ 20 h 20"/>
                <a:gd name="T16" fmla="*/ 1 w 2"/>
                <a:gd name="T17" fmla="*/ 20 h 20"/>
                <a:gd name="T18" fmla="*/ 1 w 2"/>
                <a:gd name="T19" fmla="*/ 20 h 20"/>
                <a:gd name="T20" fmla="*/ 1 w 2"/>
                <a:gd name="T21" fmla="*/ 20 h 20"/>
                <a:gd name="T22" fmla="*/ 2 w 2"/>
                <a:gd name="T23" fmla="*/ 20 h 20"/>
                <a:gd name="T24" fmla="*/ 2 w 2"/>
                <a:gd name="T25" fmla="*/ 20 h 20"/>
                <a:gd name="T26" fmla="*/ 2 w 2"/>
                <a:gd name="T27" fmla="*/ 20 h 20"/>
                <a:gd name="T28" fmla="*/ 2 w 2"/>
                <a:gd name="T29" fmla="*/ 18 h 20"/>
                <a:gd name="T30" fmla="*/ 1 w 2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20"/>
                  </a:moveTo>
                  <a:lnTo>
                    <a:pt x="2" y="1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5" name="Freeform 725"/>
            <p:cNvSpPr>
              <a:spLocks/>
            </p:cNvSpPr>
            <p:nvPr/>
          </p:nvSpPr>
          <p:spPr bwMode="auto">
            <a:xfrm>
              <a:off x="2649" y="3926"/>
              <a:ext cx="71" cy="3"/>
            </a:xfrm>
            <a:custGeom>
              <a:avLst/>
              <a:gdLst>
                <a:gd name="T0" fmla="*/ 0 w 71"/>
                <a:gd name="T1" fmla="*/ 1 h 3"/>
                <a:gd name="T2" fmla="*/ 2 w 71"/>
                <a:gd name="T3" fmla="*/ 3 h 3"/>
                <a:gd name="T4" fmla="*/ 71 w 71"/>
                <a:gd name="T5" fmla="*/ 3 h 3"/>
                <a:gd name="T6" fmla="*/ 71 w 71"/>
                <a:gd name="T7" fmla="*/ 0 h 3"/>
                <a:gd name="T8" fmla="*/ 2 w 71"/>
                <a:gd name="T9" fmla="*/ 0 h 3"/>
                <a:gd name="T10" fmla="*/ 3 w 71"/>
                <a:gd name="T11" fmla="*/ 1 h 3"/>
                <a:gd name="T12" fmla="*/ 2 w 71"/>
                <a:gd name="T13" fmla="*/ 0 h 3"/>
                <a:gd name="T14" fmla="*/ 2 w 71"/>
                <a:gd name="T15" fmla="*/ 1 h 3"/>
                <a:gd name="T16" fmla="*/ 2 w 71"/>
                <a:gd name="T17" fmla="*/ 1 h 3"/>
                <a:gd name="T18" fmla="*/ 2 w 71"/>
                <a:gd name="T19" fmla="*/ 1 h 3"/>
                <a:gd name="T20" fmla="*/ 0 w 71"/>
                <a:gd name="T21" fmla="*/ 1 h 3"/>
                <a:gd name="T22" fmla="*/ 2 w 71"/>
                <a:gd name="T23" fmla="*/ 3 h 3"/>
                <a:gd name="T24" fmla="*/ 2 w 71"/>
                <a:gd name="T25" fmla="*/ 3 h 3"/>
                <a:gd name="T26" fmla="*/ 2 w 71"/>
                <a:gd name="T27" fmla="*/ 3 h 3"/>
                <a:gd name="T28" fmla="*/ 2 w 71"/>
                <a:gd name="T29" fmla="*/ 3 h 3"/>
                <a:gd name="T30" fmla="*/ 0 w 71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3"/>
                <a:gd name="T50" fmla="*/ 71 w 71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3">
                  <a:moveTo>
                    <a:pt x="0" y="1"/>
                  </a:moveTo>
                  <a:lnTo>
                    <a:pt x="2" y="3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6" name="Freeform 726"/>
            <p:cNvSpPr>
              <a:spLocks/>
            </p:cNvSpPr>
            <p:nvPr/>
          </p:nvSpPr>
          <p:spPr bwMode="auto">
            <a:xfrm>
              <a:off x="2649" y="3907"/>
              <a:ext cx="3" cy="20"/>
            </a:xfrm>
            <a:custGeom>
              <a:avLst/>
              <a:gdLst>
                <a:gd name="T0" fmla="*/ 2 w 3"/>
                <a:gd name="T1" fmla="*/ 0 h 20"/>
                <a:gd name="T2" fmla="*/ 0 w 3"/>
                <a:gd name="T3" fmla="*/ 2 h 20"/>
                <a:gd name="T4" fmla="*/ 0 w 3"/>
                <a:gd name="T5" fmla="*/ 20 h 20"/>
                <a:gd name="T6" fmla="*/ 3 w 3"/>
                <a:gd name="T7" fmla="*/ 20 h 20"/>
                <a:gd name="T8" fmla="*/ 3 w 3"/>
                <a:gd name="T9" fmla="*/ 2 h 20"/>
                <a:gd name="T10" fmla="*/ 2 w 3"/>
                <a:gd name="T11" fmla="*/ 2 h 20"/>
                <a:gd name="T12" fmla="*/ 3 w 3"/>
                <a:gd name="T13" fmla="*/ 2 h 20"/>
                <a:gd name="T14" fmla="*/ 3 w 3"/>
                <a:gd name="T15" fmla="*/ 0 h 20"/>
                <a:gd name="T16" fmla="*/ 3 w 3"/>
                <a:gd name="T17" fmla="*/ 0 h 20"/>
                <a:gd name="T18" fmla="*/ 3 w 3"/>
                <a:gd name="T19" fmla="*/ 0 h 20"/>
                <a:gd name="T20" fmla="*/ 2 w 3"/>
                <a:gd name="T21" fmla="*/ 0 h 20"/>
                <a:gd name="T22" fmla="*/ 2 w 3"/>
                <a:gd name="T23" fmla="*/ 0 h 20"/>
                <a:gd name="T24" fmla="*/ 2 w 3"/>
                <a:gd name="T25" fmla="*/ 0 h 20"/>
                <a:gd name="T26" fmla="*/ 2 w 3"/>
                <a:gd name="T27" fmla="*/ 0 h 20"/>
                <a:gd name="T28" fmla="*/ 0 w 3"/>
                <a:gd name="T29" fmla="*/ 2 h 20"/>
                <a:gd name="T30" fmla="*/ 2 w 3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20"/>
                <a:gd name="T50" fmla="*/ 3 w 3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20">
                  <a:moveTo>
                    <a:pt x="2" y="0"/>
                  </a:moveTo>
                  <a:lnTo>
                    <a:pt x="0" y="2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3" y="2"/>
                  </a:lnTo>
                  <a:lnTo>
                    <a:pt x="2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7" name="Freeform 727"/>
            <p:cNvSpPr>
              <a:spLocks/>
            </p:cNvSpPr>
            <p:nvPr/>
          </p:nvSpPr>
          <p:spPr bwMode="auto">
            <a:xfrm>
              <a:off x="2620" y="3907"/>
              <a:ext cx="26" cy="2"/>
            </a:xfrm>
            <a:custGeom>
              <a:avLst/>
              <a:gdLst>
                <a:gd name="T0" fmla="*/ 26 w 26"/>
                <a:gd name="T1" fmla="*/ 2 h 2"/>
                <a:gd name="T2" fmla="*/ 25 w 26"/>
                <a:gd name="T3" fmla="*/ 0 h 2"/>
                <a:gd name="T4" fmla="*/ 0 w 26"/>
                <a:gd name="T5" fmla="*/ 0 h 2"/>
                <a:gd name="T6" fmla="*/ 0 w 26"/>
                <a:gd name="T7" fmla="*/ 2 h 2"/>
                <a:gd name="T8" fmla="*/ 25 w 26"/>
                <a:gd name="T9" fmla="*/ 2 h 2"/>
                <a:gd name="T10" fmla="*/ 24 w 26"/>
                <a:gd name="T11" fmla="*/ 2 h 2"/>
                <a:gd name="T12" fmla="*/ 25 w 26"/>
                <a:gd name="T13" fmla="*/ 2 h 2"/>
                <a:gd name="T14" fmla="*/ 25 w 26"/>
                <a:gd name="T15" fmla="*/ 2 h 2"/>
                <a:gd name="T16" fmla="*/ 26 w 26"/>
                <a:gd name="T17" fmla="*/ 2 h 2"/>
                <a:gd name="T18" fmla="*/ 26 w 26"/>
                <a:gd name="T19" fmla="*/ 2 h 2"/>
                <a:gd name="T20" fmla="*/ 26 w 26"/>
                <a:gd name="T21" fmla="*/ 2 h 2"/>
                <a:gd name="T22" fmla="*/ 26 w 26"/>
                <a:gd name="T23" fmla="*/ 0 h 2"/>
                <a:gd name="T24" fmla="*/ 26 w 26"/>
                <a:gd name="T25" fmla="*/ 0 h 2"/>
                <a:gd name="T26" fmla="*/ 25 w 26"/>
                <a:gd name="T27" fmla="*/ 0 h 2"/>
                <a:gd name="T28" fmla="*/ 25 w 26"/>
                <a:gd name="T29" fmla="*/ 0 h 2"/>
                <a:gd name="T30" fmla="*/ 26 w 26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2"/>
                <a:gd name="T50" fmla="*/ 26 w 26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2">
                  <a:moveTo>
                    <a:pt x="26" y="2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8" name="Freeform 728"/>
            <p:cNvSpPr>
              <a:spLocks/>
            </p:cNvSpPr>
            <p:nvPr/>
          </p:nvSpPr>
          <p:spPr bwMode="auto">
            <a:xfrm>
              <a:off x="2644" y="3909"/>
              <a:ext cx="2" cy="20"/>
            </a:xfrm>
            <a:custGeom>
              <a:avLst/>
              <a:gdLst>
                <a:gd name="T0" fmla="*/ 1 w 2"/>
                <a:gd name="T1" fmla="*/ 20 h 20"/>
                <a:gd name="T2" fmla="*/ 2 w 2"/>
                <a:gd name="T3" fmla="*/ 18 h 20"/>
                <a:gd name="T4" fmla="*/ 2 w 2"/>
                <a:gd name="T5" fmla="*/ 0 h 20"/>
                <a:gd name="T6" fmla="*/ 0 w 2"/>
                <a:gd name="T7" fmla="*/ 0 h 20"/>
                <a:gd name="T8" fmla="*/ 0 w 2"/>
                <a:gd name="T9" fmla="*/ 18 h 20"/>
                <a:gd name="T10" fmla="*/ 1 w 2"/>
                <a:gd name="T11" fmla="*/ 17 h 20"/>
                <a:gd name="T12" fmla="*/ 0 w 2"/>
                <a:gd name="T13" fmla="*/ 18 h 20"/>
                <a:gd name="T14" fmla="*/ 0 w 2"/>
                <a:gd name="T15" fmla="*/ 20 h 20"/>
                <a:gd name="T16" fmla="*/ 0 w 2"/>
                <a:gd name="T17" fmla="*/ 20 h 20"/>
                <a:gd name="T18" fmla="*/ 1 w 2"/>
                <a:gd name="T19" fmla="*/ 20 h 20"/>
                <a:gd name="T20" fmla="*/ 1 w 2"/>
                <a:gd name="T21" fmla="*/ 20 h 20"/>
                <a:gd name="T22" fmla="*/ 1 w 2"/>
                <a:gd name="T23" fmla="*/ 20 h 20"/>
                <a:gd name="T24" fmla="*/ 1 w 2"/>
                <a:gd name="T25" fmla="*/ 20 h 20"/>
                <a:gd name="T26" fmla="*/ 2 w 2"/>
                <a:gd name="T27" fmla="*/ 20 h 20"/>
                <a:gd name="T28" fmla="*/ 2 w 2"/>
                <a:gd name="T29" fmla="*/ 18 h 20"/>
                <a:gd name="T30" fmla="*/ 1 w 2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20"/>
                  </a:moveTo>
                  <a:lnTo>
                    <a:pt x="2" y="18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39" name="Freeform 729"/>
            <p:cNvSpPr>
              <a:spLocks/>
            </p:cNvSpPr>
            <p:nvPr/>
          </p:nvSpPr>
          <p:spPr bwMode="auto">
            <a:xfrm>
              <a:off x="2619" y="3926"/>
              <a:ext cx="26" cy="3"/>
            </a:xfrm>
            <a:custGeom>
              <a:avLst/>
              <a:gdLst>
                <a:gd name="T0" fmla="*/ 0 w 26"/>
                <a:gd name="T1" fmla="*/ 1 h 3"/>
                <a:gd name="T2" fmla="*/ 1 w 26"/>
                <a:gd name="T3" fmla="*/ 3 h 3"/>
                <a:gd name="T4" fmla="*/ 26 w 26"/>
                <a:gd name="T5" fmla="*/ 3 h 3"/>
                <a:gd name="T6" fmla="*/ 26 w 26"/>
                <a:gd name="T7" fmla="*/ 0 h 3"/>
                <a:gd name="T8" fmla="*/ 1 w 26"/>
                <a:gd name="T9" fmla="*/ 0 h 3"/>
                <a:gd name="T10" fmla="*/ 2 w 26"/>
                <a:gd name="T11" fmla="*/ 1 h 3"/>
                <a:gd name="T12" fmla="*/ 1 w 26"/>
                <a:gd name="T13" fmla="*/ 0 h 3"/>
                <a:gd name="T14" fmla="*/ 1 w 26"/>
                <a:gd name="T15" fmla="*/ 1 h 3"/>
                <a:gd name="T16" fmla="*/ 0 w 26"/>
                <a:gd name="T17" fmla="*/ 1 h 3"/>
                <a:gd name="T18" fmla="*/ 0 w 26"/>
                <a:gd name="T19" fmla="*/ 1 h 3"/>
                <a:gd name="T20" fmla="*/ 0 w 26"/>
                <a:gd name="T21" fmla="*/ 1 h 3"/>
                <a:gd name="T22" fmla="*/ 0 w 26"/>
                <a:gd name="T23" fmla="*/ 3 h 3"/>
                <a:gd name="T24" fmla="*/ 0 w 26"/>
                <a:gd name="T25" fmla="*/ 3 h 3"/>
                <a:gd name="T26" fmla="*/ 1 w 26"/>
                <a:gd name="T27" fmla="*/ 3 h 3"/>
                <a:gd name="T28" fmla="*/ 1 w 26"/>
                <a:gd name="T29" fmla="*/ 3 h 3"/>
                <a:gd name="T30" fmla="*/ 0 w 26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3"/>
                <a:gd name="T50" fmla="*/ 26 w 26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3">
                  <a:moveTo>
                    <a:pt x="0" y="1"/>
                  </a:moveTo>
                  <a:lnTo>
                    <a:pt x="1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1" y="1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0" name="Freeform 730"/>
            <p:cNvSpPr>
              <a:spLocks/>
            </p:cNvSpPr>
            <p:nvPr/>
          </p:nvSpPr>
          <p:spPr bwMode="auto">
            <a:xfrm>
              <a:off x="2619" y="3907"/>
              <a:ext cx="2" cy="20"/>
            </a:xfrm>
            <a:custGeom>
              <a:avLst/>
              <a:gdLst>
                <a:gd name="T0" fmla="*/ 1 w 2"/>
                <a:gd name="T1" fmla="*/ 0 h 20"/>
                <a:gd name="T2" fmla="*/ 0 w 2"/>
                <a:gd name="T3" fmla="*/ 2 h 20"/>
                <a:gd name="T4" fmla="*/ 0 w 2"/>
                <a:gd name="T5" fmla="*/ 20 h 20"/>
                <a:gd name="T6" fmla="*/ 2 w 2"/>
                <a:gd name="T7" fmla="*/ 20 h 20"/>
                <a:gd name="T8" fmla="*/ 2 w 2"/>
                <a:gd name="T9" fmla="*/ 2 h 20"/>
                <a:gd name="T10" fmla="*/ 1 w 2"/>
                <a:gd name="T11" fmla="*/ 2 h 20"/>
                <a:gd name="T12" fmla="*/ 2 w 2"/>
                <a:gd name="T13" fmla="*/ 2 h 20"/>
                <a:gd name="T14" fmla="*/ 2 w 2"/>
                <a:gd name="T15" fmla="*/ 0 h 20"/>
                <a:gd name="T16" fmla="*/ 1 w 2"/>
                <a:gd name="T17" fmla="*/ 0 h 20"/>
                <a:gd name="T18" fmla="*/ 1 w 2"/>
                <a:gd name="T19" fmla="*/ 0 h 20"/>
                <a:gd name="T20" fmla="*/ 1 w 2"/>
                <a:gd name="T21" fmla="*/ 0 h 20"/>
                <a:gd name="T22" fmla="*/ 1 w 2"/>
                <a:gd name="T23" fmla="*/ 0 h 20"/>
                <a:gd name="T24" fmla="*/ 0 w 2"/>
                <a:gd name="T25" fmla="*/ 0 h 20"/>
                <a:gd name="T26" fmla="*/ 0 w 2"/>
                <a:gd name="T27" fmla="*/ 0 h 20"/>
                <a:gd name="T28" fmla="*/ 0 w 2"/>
                <a:gd name="T29" fmla="*/ 2 h 20"/>
                <a:gd name="T30" fmla="*/ 1 w 2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0"/>
                  </a:moveTo>
                  <a:lnTo>
                    <a:pt x="0" y="2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2"/>
                  </a:lnTo>
                  <a:lnTo>
                    <a:pt x="1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1" name="Freeform 731"/>
            <p:cNvSpPr>
              <a:spLocks/>
            </p:cNvSpPr>
            <p:nvPr/>
          </p:nvSpPr>
          <p:spPr bwMode="auto">
            <a:xfrm>
              <a:off x="2727" y="3907"/>
              <a:ext cx="25" cy="2"/>
            </a:xfrm>
            <a:custGeom>
              <a:avLst/>
              <a:gdLst>
                <a:gd name="T0" fmla="*/ 25 w 25"/>
                <a:gd name="T1" fmla="*/ 2 h 2"/>
                <a:gd name="T2" fmla="*/ 25 w 25"/>
                <a:gd name="T3" fmla="*/ 0 h 2"/>
                <a:gd name="T4" fmla="*/ 0 w 25"/>
                <a:gd name="T5" fmla="*/ 0 h 2"/>
                <a:gd name="T6" fmla="*/ 0 w 25"/>
                <a:gd name="T7" fmla="*/ 2 h 2"/>
                <a:gd name="T8" fmla="*/ 25 w 25"/>
                <a:gd name="T9" fmla="*/ 2 h 2"/>
                <a:gd name="T10" fmla="*/ 24 w 25"/>
                <a:gd name="T11" fmla="*/ 2 h 2"/>
                <a:gd name="T12" fmla="*/ 25 w 25"/>
                <a:gd name="T13" fmla="*/ 2 h 2"/>
                <a:gd name="T14" fmla="*/ 25 w 25"/>
                <a:gd name="T15" fmla="*/ 2 h 2"/>
                <a:gd name="T16" fmla="*/ 25 w 25"/>
                <a:gd name="T17" fmla="*/ 2 h 2"/>
                <a:gd name="T18" fmla="*/ 25 w 25"/>
                <a:gd name="T19" fmla="*/ 2 h 2"/>
                <a:gd name="T20" fmla="*/ 25 w 25"/>
                <a:gd name="T21" fmla="*/ 2 h 2"/>
                <a:gd name="T22" fmla="*/ 25 w 25"/>
                <a:gd name="T23" fmla="*/ 0 h 2"/>
                <a:gd name="T24" fmla="*/ 25 w 25"/>
                <a:gd name="T25" fmla="*/ 0 h 2"/>
                <a:gd name="T26" fmla="*/ 25 w 25"/>
                <a:gd name="T27" fmla="*/ 0 h 2"/>
                <a:gd name="T28" fmla="*/ 25 w 25"/>
                <a:gd name="T29" fmla="*/ 0 h 2"/>
                <a:gd name="T30" fmla="*/ 25 w 25"/>
                <a:gd name="T31" fmla="*/ 2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"/>
                <a:gd name="T49" fmla="*/ 0 h 2"/>
                <a:gd name="T50" fmla="*/ 25 w 25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" h="2">
                  <a:moveTo>
                    <a:pt x="25" y="2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5" y="2"/>
                  </a:lnTo>
                  <a:lnTo>
                    <a:pt x="24" y="2"/>
                  </a:lnTo>
                  <a:lnTo>
                    <a:pt x="25" y="2"/>
                  </a:lnTo>
                  <a:lnTo>
                    <a:pt x="25" y="0"/>
                  </a:lnTo>
                  <a:lnTo>
                    <a:pt x="25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2" name="Freeform 732"/>
            <p:cNvSpPr>
              <a:spLocks/>
            </p:cNvSpPr>
            <p:nvPr/>
          </p:nvSpPr>
          <p:spPr bwMode="auto">
            <a:xfrm>
              <a:off x="2751" y="3909"/>
              <a:ext cx="1" cy="20"/>
            </a:xfrm>
            <a:custGeom>
              <a:avLst/>
              <a:gdLst>
                <a:gd name="T0" fmla="*/ 1 w 1"/>
                <a:gd name="T1" fmla="*/ 20 h 20"/>
                <a:gd name="T2" fmla="*/ 1 w 1"/>
                <a:gd name="T3" fmla="*/ 18 h 20"/>
                <a:gd name="T4" fmla="*/ 1 w 1"/>
                <a:gd name="T5" fmla="*/ 0 h 20"/>
                <a:gd name="T6" fmla="*/ 0 w 1"/>
                <a:gd name="T7" fmla="*/ 0 h 20"/>
                <a:gd name="T8" fmla="*/ 0 w 1"/>
                <a:gd name="T9" fmla="*/ 18 h 20"/>
                <a:gd name="T10" fmla="*/ 1 w 1"/>
                <a:gd name="T11" fmla="*/ 17 h 20"/>
                <a:gd name="T12" fmla="*/ 0 w 1"/>
                <a:gd name="T13" fmla="*/ 18 h 20"/>
                <a:gd name="T14" fmla="*/ 0 w 1"/>
                <a:gd name="T15" fmla="*/ 20 h 20"/>
                <a:gd name="T16" fmla="*/ 0 w 1"/>
                <a:gd name="T17" fmla="*/ 20 h 20"/>
                <a:gd name="T18" fmla="*/ 0 w 1"/>
                <a:gd name="T19" fmla="*/ 20 h 20"/>
                <a:gd name="T20" fmla="*/ 1 w 1"/>
                <a:gd name="T21" fmla="*/ 20 h 20"/>
                <a:gd name="T22" fmla="*/ 1 w 1"/>
                <a:gd name="T23" fmla="*/ 20 h 20"/>
                <a:gd name="T24" fmla="*/ 1 w 1"/>
                <a:gd name="T25" fmla="*/ 20 h 20"/>
                <a:gd name="T26" fmla="*/ 1 w 1"/>
                <a:gd name="T27" fmla="*/ 20 h 20"/>
                <a:gd name="T28" fmla="*/ 1 w 1"/>
                <a:gd name="T29" fmla="*/ 18 h 20"/>
                <a:gd name="T30" fmla="*/ 1 w 1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1" y="20"/>
                  </a:moveTo>
                  <a:lnTo>
                    <a:pt x="1" y="18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0" y="18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3" name="Freeform 733"/>
            <p:cNvSpPr>
              <a:spLocks/>
            </p:cNvSpPr>
            <p:nvPr/>
          </p:nvSpPr>
          <p:spPr bwMode="auto">
            <a:xfrm>
              <a:off x="2726" y="3926"/>
              <a:ext cx="26" cy="3"/>
            </a:xfrm>
            <a:custGeom>
              <a:avLst/>
              <a:gdLst>
                <a:gd name="T0" fmla="*/ 0 w 26"/>
                <a:gd name="T1" fmla="*/ 1 h 3"/>
                <a:gd name="T2" fmla="*/ 1 w 26"/>
                <a:gd name="T3" fmla="*/ 3 h 3"/>
                <a:gd name="T4" fmla="*/ 26 w 26"/>
                <a:gd name="T5" fmla="*/ 3 h 3"/>
                <a:gd name="T6" fmla="*/ 26 w 26"/>
                <a:gd name="T7" fmla="*/ 0 h 3"/>
                <a:gd name="T8" fmla="*/ 1 w 26"/>
                <a:gd name="T9" fmla="*/ 0 h 3"/>
                <a:gd name="T10" fmla="*/ 1 w 26"/>
                <a:gd name="T11" fmla="*/ 1 h 3"/>
                <a:gd name="T12" fmla="*/ 1 w 26"/>
                <a:gd name="T13" fmla="*/ 0 h 3"/>
                <a:gd name="T14" fmla="*/ 0 w 26"/>
                <a:gd name="T15" fmla="*/ 1 h 3"/>
                <a:gd name="T16" fmla="*/ 0 w 26"/>
                <a:gd name="T17" fmla="*/ 1 h 3"/>
                <a:gd name="T18" fmla="*/ 0 w 26"/>
                <a:gd name="T19" fmla="*/ 1 h 3"/>
                <a:gd name="T20" fmla="*/ 0 w 26"/>
                <a:gd name="T21" fmla="*/ 1 h 3"/>
                <a:gd name="T22" fmla="*/ 0 w 26"/>
                <a:gd name="T23" fmla="*/ 3 h 3"/>
                <a:gd name="T24" fmla="*/ 0 w 26"/>
                <a:gd name="T25" fmla="*/ 3 h 3"/>
                <a:gd name="T26" fmla="*/ 0 w 26"/>
                <a:gd name="T27" fmla="*/ 3 h 3"/>
                <a:gd name="T28" fmla="*/ 1 w 26"/>
                <a:gd name="T29" fmla="*/ 3 h 3"/>
                <a:gd name="T30" fmla="*/ 0 w 26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3"/>
                <a:gd name="T50" fmla="*/ 26 w 26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3">
                  <a:moveTo>
                    <a:pt x="0" y="1"/>
                  </a:moveTo>
                  <a:lnTo>
                    <a:pt x="1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4" name="Freeform 734"/>
            <p:cNvSpPr>
              <a:spLocks/>
            </p:cNvSpPr>
            <p:nvPr/>
          </p:nvSpPr>
          <p:spPr bwMode="auto">
            <a:xfrm>
              <a:off x="2726" y="3907"/>
              <a:ext cx="1" cy="20"/>
            </a:xfrm>
            <a:custGeom>
              <a:avLst/>
              <a:gdLst>
                <a:gd name="T0" fmla="*/ 1 w 1"/>
                <a:gd name="T1" fmla="*/ 0 h 20"/>
                <a:gd name="T2" fmla="*/ 0 w 1"/>
                <a:gd name="T3" fmla="*/ 2 h 20"/>
                <a:gd name="T4" fmla="*/ 0 w 1"/>
                <a:gd name="T5" fmla="*/ 20 h 20"/>
                <a:gd name="T6" fmla="*/ 1 w 1"/>
                <a:gd name="T7" fmla="*/ 20 h 20"/>
                <a:gd name="T8" fmla="*/ 1 w 1"/>
                <a:gd name="T9" fmla="*/ 2 h 20"/>
                <a:gd name="T10" fmla="*/ 1 w 1"/>
                <a:gd name="T11" fmla="*/ 2 h 20"/>
                <a:gd name="T12" fmla="*/ 1 w 1"/>
                <a:gd name="T13" fmla="*/ 2 h 20"/>
                <a:gd name="T14" fmla="*/ 1 w 1"/>
                <a:gd name="T15" fmla="*/ 0 h 20"/>
                <a:gd name="T16" fmla="*/ 1 w 1"/>
                <a:gd name="T17" fmla="*/ 0 h 20"/>
                <a:gd name="T18" fmla="*/ 1 w 1"/>
                <a:gd name="T19" fmla="*/ 0 h 20"/>
                <a:gd name="T20" fmla="*/ 1 w 1"/>
                <a:gd name="T21" fmla="*/ 0 h 20"/>
                <a:gd name="T22" fmla="*/ 0 w 1"/>
                <a:gd name="T23" fmla="*/ 0 h 20"/>
                <a:gd name="T24" fmla="*/ 0 w 1"/>
                <a:gd name="T25" fmla="*/ 0 h 20"/>
                <a:gd name="T26" fmla="*/ 0 w 1"/>
                <a:gd name="T27" fmla="*/ 0 h 20"/>
                <a:gd name="T28" fmla="*/ 0 w 1"/>
                <a:gd name="T29" fmla="*/ 2 h 20"/>
                <a:gd name="T30" fmla="*/ 1 w 1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1" y="0"/>
                  </a:moveTo>
                  <a:lnTo>
                    <a:pt x="0" y="2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5" name="Freeform 735"/>
            <p:cNvSpPr>
              <a:spLocks noEditPoints="1"/>
            </p:cNvSpPr>
            <p:nvPr/>
          </p:nvSpPr>
          <p:spPr bwMode="auto">
            <a:xfrm>
              <a:off x="2620" y="3859"/>
              <a:ext cx="132" cy="43"/>
            </a:xfrm>
            <a:custGeom>
              <a:avLst/>
              <a:gdLst>
                <a:gd name="T0" fmla="*/ 85 w 132"/>
                <a:gd name="T1" fmla="*/ 24 h 43"/>
                <a:gd name="T2" fmla="*/ 132 w 132"/>
                <a:gd name="T3" fmla="*/ 24 h 43"/>
                <a:gd name="T4" fmla="*/ 132 w 132"/>
                <a:gd name="T5" fmla="*/ 43 h 43"/>
                <a:gd name="T6" fmla="*/ 85 w 132"/>
                <a:gd name="T7" fmla="*/ 43 h 43"/>
                <a:gd name="T8" fmla="*/ 85 w 132"/>
                <a:gd name="T9" fmla="*/ 24 h 43"/>
                <a:gd name="T10" fmla="*/ 0 w 132"/>
                <a:gd name="T11" fmla="*/ 24 h 43"/>
                <a:gd name="T12" fmla="*/ 47 w 132"/>
                <a:gd name="T13" fmla="*/ 24 h 43"/>
                <a:gd name="T14" fmla="*/ 47 w 132"/>
                <a:gd name="T15" fmla="*/ 43 h 43"/>
                <a:gd name="T16" fmla="*/ 0 w 132"/>
                <a:gd name="T17" fmla="*/ 43 h 43"/>
                <a:gd name="T18" fmla="*/ 0 w 132"/>
                <a:gd name="T19" fmla="*/ 24 h 43"/>
                <a:gd name="T20" fmla="*/ 53 w 132"/>
                <a:gd name="T21" fmla="*/ 24 h 43"/>
                <a:gd name="T22" fmla="*/ 78 w 132"/>
                <a:gd name="T23" fmla="*/ 24 h 43"/>
                <a:gd name="T24" fmla="*/ 78 w 132"/>
                <a:gd name="T25" fmla="*/ 43 h 43"/>
                <a:gd name="T26" fmla="*/ 53 w 132"/>
                <a:gd name="T27" fmla="*/ 43 h 43"/>
                <a:gd name="T28" fmla="*/ 53 w 132"/>
                <a:gd name="T29" fmla="*/ 24 h 43"/>
                <a:gd name="T30" fmla="*/ 31 w 132"/>
                <a:gd name="T31" fmla="*/ 0 h 43"/>
                <a:gd name="T32" fmla="*/ 100 w 132"/>
                <a:gd name="T33" fmla="*/ 0 h 43"/>
                <a:gd name="T34" fmla="*/ 100 w 132"/>
                <a:gd name="T35" fmla="*/ 20 h 43"/>
                <a:gd name="T36" fmla="*/ 31 w 132"/>
                <a:gd name="T37" fmla="*/ 20 h 43"/>
                <a:gd name="T38" fmla="*/ 31 w 132"/>
                <a:gd name="T39" fmla="*/ 0 h 43"/>
                <a:gd name="T40" fmla="*/ 0 w 132"/>
                <a:gd name="T41" fmla="*/ 0 h 43"/>
                <a:gd name="T42" fmla="*/ 25 w 132"/>
                <a:gd name="T43" fmla="*/ 0 h 43"/>
                <a:gd name="T44" fmla="*/ 25 w 132"/>
                <a:gd name="T45" fmla="*/ 20 h 43"/>
                <a:gd name="T46" fmla="*/ 0 w 132"/>
                <a:gd name="T47" fmla="*/ 20 h 43"/>
                <a:gd name="T48" fmla="*/ 0 w 132"/>
                <a:gd name="T49" fmla="*/ 0 h 43"/>
                <a:gd name="T50" fmla="*/ 107 w 132"/>
                <a:gd name="T51" fmla="*/ 0 h 43"/>
                <a:gd name="T52" fmla="*/ 132 w 132"/>
                <a:gd name="T53" fmla="*/ 0 h 43"/>
                <a:gd name="T54" fmla="*/ 132 w 132"/>
                <a:gd name="T55" fmla="*/ 20 h 43"/>
                <a:gd name="T56" fmla="*/ 107 w 132"/>
                <a:gd name="T57" fmla="*/ 20 h 43"/>
                <a:gd name="T58" fmla="*/ 107 w 132"/>
                <a:gd name="T59" fmla="*/ 0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2"/>
                <a:gd name="T91" fmla="*/ 0 h 43"/>
                <a:gd name="T92" fmla="*/ 132 w 132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2" h="43">
                  <a:moveTo>
                    <a:pt x="85" y="24"/>
                  </a:moveTo>
                  <a:lnTo>
                    <a:pt x="132" y="24"/>
                  </a:lnTo>
                  <a:lnTo>
                    <a:pt x="132" y="43"/>
                  </a:lnTo>
                  <a:lnTo>
                    <a:pt x="85" y="43"/>
                  </a:lnTo>
                  <a:lnTo>
                    <a:pt x="85" y="24"/>
                  </a:lnTo>
                  <a:close/>
                  <a:moveTo>
                    <a:pt x="0" y="24"/>
                  </a:moveTo>
                  <a:lnTo>
                    <a:pt x="47" y="24"/>
                  </a:lnTo>
                  <a:lnTo>
                    <a:pt x="47" y="43"/>
                  </a:lnTo>
                  <a:lnTo>
                    <a:pt x="0" y="43"/>
                  </a:lnTo>
                  <a:lnTo>
                    <a:pt x="0" y="24"/>
                  </a:lnTo>
                  <a:close/>
                  <a:moveTo>
                    <a:pt x="53" y="24"/>
                  </a:moveTo>
                  <a:lnTo>
                    <a:pt x="78" y="24"/>
                  </a:lnTo>
                  <a:lnTo>
                    <a:pt x="78" y="43"/>
                  </a:lnTo>
                  <a:lnTo>
                    <a:pt x="53" y="43"/>
                  </a:lnTo>
                  <a:lnTo>
                    <a:pt x="53" y="24"/>
                  </a:lnTo>
                  <a:close/>
                  <a:moveTo>
                    <a:pt x="31" y="0"/>
                  </a:moveTo>
                  <a:lnTo>
                    <a:pt x="100" y="0"/>
                  </a:lnTo>
                  <a:lnTo>
                    <a:pt x="100" y="20"/>
                  </a:lnTo>
                  <a:lnTo>
                    <a:pt x="31" y="20"/>
                  </a:lnTo>
                  <a:lnTo>
                    <a:pt x="31" y="0"/>
                  </a:lnTo>
                  <a:close/>
                  <a:moveTo>
                    <a:pt x="0" y="0"/>
                  </a:moveTo>
                  <a:lnTo>
                    <a:pt x="25" y="0"/>
                  </a:lnTo>
                  <a:lnTo>
                    <a:pt x="25" y="20"/>
                  </a:lnTo>
                  <a:lnTo>
                    <a:pt x="0" y="20"/>
                  </a:lnTo>
                  <a:lnTo>
                    <a:pt x="0" y="0"/>
                  </a:lnTo>
                  <a:close/>
                  <a:moveTo>
                    <a:pt x="107" y="0"/>
                  </a:moveTo>
                  <a:lnTo>
                    <a:pt x="132" y="0"/>
                  </a:lnTo>
                  <a:lnTo>
                    <a:pt x="132" y="20"/>
                  </a:lnTo>
                  <a:lnTo>
                    <a:pt x="107" y="2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6" name="Freeform 736"/>
            <p:cNvSpPr>
              <a:spLocks/>
            </p:cNvSpPr>
            <p:nvPr/>
          </p:nvSpPr>
          <p:spPr bwMode="auto">
            <a:xfrm>
              <a:off x="2705" y="3882"/>
              <a:ext cx="47" cy="3"/>
            </a:xfrm>
            <a:custGeom>
              <a:avLst/>
              <a:gdLst>
                <a:gd name="T0" fmla="*/ 47 w 47"/>
                <a:gd name="T1" fmla="*/ 1 h 3"/>
                <a:gd name="T2" fmla="*/ 47 w 47"/>
                <a:gd name="T3" fmla="*/ 0 h 3"/>
                <a:gd name="T4" fmla="*/ 0 w 47"/>
                <a:gd name="T5" fmla="*/ 0 h 3"/>
                <a:gd name="T6" fmla="*/ 0 w 47"/>
                <a:gd name="T7" fmla="*/ 3 h 3"/>
                <a:gd name="T8" fmla="*/ 47 w 47"/>
                <a:gd name="T9" fmla="*/ 3 h 3"/>
                <a:gd name="T10" fmla="*/ 46 w 47"/>
                <a:gd name="T11" fmla="*/ 1 h 3"/>
                <a:gd name="T12" fmla="*/ 47 w 47"/>
                <a:gd name="T13" fmla="*/ 3 h 3"/>
                <a:gd name="T14" fmla="*/ 47 w 47"/>
                <a:gd name="T15" fmla="*/ 3 h 3"/>
                <a:gd name="T16" fmla="*/ 47 w 47"/>
                <a:gd name="T17" fmla="*/ 1 h 3"/>
                <a:gd name="T18" fmla="*/ 47 w 47"/>
                <a:gd name="T19" fmla="*/ 1 h 3"/>
                <a:gd name="T20" fmla="*/ 47 w 47"/>
                <a:gd name="T21" fmla="*/ 1 h 3"/>
                <a:gd name="T22" fmla="*/ 47 w 47"/>
                <a:gd name="T23" fmla="*/ 0 h 3"/>
                <a:gd name="T24" fmla="*/ 47 w 47"/>
                <a:gd name="T25" fmla="*/ 0 h 3"/>
                <a:gd name="T26" fmla="*/ 47 w 47"/>
                <a:gd name="T27" fmla="*/ 0 h 3"/>
                <a:gd name="T28" fmla="*/ 47 w 47"/>
                <a:gd name="T29" fmla="*/ 0 h 3"/>
                <a:gd name="T30" fmla="*/ 47 w 47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3"/>
                <a:gd name="T50" fmla="*/ 47 w 47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3">
                  <a:moveTo>
                    <a:pt x="47" y="1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7" y="3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7" name="Freeform 737"/>
            <p:cNvSpPr>
              <a:spLocks/>
            </p:cNvSpPr>
            <p:nvPr/>
          </p:nvSpPr>
          <p:spPr bwMode="auto">
            <a:xfrm>
              <a:off x="2751" y="3883"/>
              <a:ext cx="1" cy="20"/>
            </a:xfrm>
            <a:custGeom>
              <a:avLst/>
              <a:gdLst>
                <a:gd name="T0" fmla="*/ 1 w 1"/>
                <a:gd name="T1" fmla="*/ 20 h 20"/>
                <a:gd name="T2" fmla="*/ 1 w 1"/>
                <a:gd name="T3" fmla="*/ 19 h 20"/>
                <a:gd name="T4" fmla="*/ 1 w 1"/>
                <a:gd name="T5" fmla="*/ 0 h 20"/>
                <a:gd name="T6" fmla="*/ 0 w 1"/>
                <a:gd name="T7" fmla="*/ 0 h 20"/>
                <a:gd name="T8" fmla="*/ 0 w 1"/>
                <a:gd name="T9" fmla="*/ 19 h 20"/>
                <a:gd name="T10" fmla="*/ 1 w 1"/>
                <a:gd name="T11" fmla="*/ 19 h 20"/>
                <a:gd name="T12" fmla="*/ 0 w 1"/>
                <a:gd name="T13" fmla="*/ 19 h 20"/>
                <a:gd name="T14" fmla="*/ 0 w 1"/>
                <a:gd name="T15" fmla="*/ 20 h 20"/>
                <a:gd name="T16" fmla="*/ 0 w 1"/>
                <a:gd name="T17" fmla="*/ 20 h 20"/>
                <a:gd name="T18" fmla="*/ 0 w 1"/>
                <a:gd name="T19" fmla="*/ 20 h 20"/>
                <a:gd name="T20" fmla="*/ 1 w 1"/>
                <a:gd name="T21" fmla="*/ 20 h 20"/>
                <a:gd name="T22" fmla="*/ 1 w 1"/>
                <a:gd name="T23" fmla="*/ 20 h 20"/>
                <a:gd name="T24" fmla="*/ 1 w 1"/>
                <a:gd name="T25" fmla="*/ 20 h 20"/>
                <a:gd name="T26" fmla="*/ 1 w 1"/>
                <a:gd name="T27" fmla="*/ 20 h 20"/>
                <a:gd name="T28" fmla="*/ 1 w 1"/>
                <a:gd name="T29" fmla="*/ 19 h 20"/>
                <a:gd name="T30" fmla="*/ 1 w 1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1" y="20"/>
                  </a:moveTo>
                  <a:lnTo>
                    <a:pt x="1" y="19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8" name="Freeform 738"/>
            <p:cNvSpPr>
              <a:spLocks/>
            </p:cNvSpPr>
            <p:nvPr/>
          </p:nvSpPr>
          <p:spPr bwMode="auto">
            <a:xfrm>
              <a:off x="2703" y="3902"/>
              <a:ext cx="49" cy="1"/>
            </a:xfrm>
            <a:custGeom>
              <a:avLst/>
              <a:gdLst>
                <a:gd name="T0" fmla="*/ 0 w 49"/>
                <a:gd name="T1" fmla="*/ 0 h 1"/>
                <a:gd name="T2" fmla="*/ 2 w 49"/>
                <a:gd name="T3" fmla="*/ 1 h 1"/>
                <a:gd name="T4" fmla="*/ 49 w 49"/>
                <a:gd name="T5" fmla="*/ 1 h 1"/>
                <a:gd name="T6" fmla="*/ 49 w 49"/>
                <a:gd name="T7" fmla="*/ 0 h 1"/>
                <a:gd name="T8" fmla="*/ 2 w 49"/>
                <a:gd name="T9" fmla="*/ 0 h 1"/>
                <a:gd name="T10" fmla="*/ 2 w 49"/>
                <a:gd name="T11" fmla="*/ 0 h 1"/>
                <a:gd name="T12" fmla="*/ 2 w 49"/>
                <a:gd name="T13" fmla="*/ 0 h 1"/>
                <a:gd name="T14" fmla="*/ 0 w 49"/>
                <a:gd name="T15" fmla="*/ 0 h 1"/>
                <a:gd name="T16" fmla="*/ 0 w 49"/>
                <a:gd name="T17" fmla="*/ 0 h 1"/>
                <a:gd name="T18" fmla="*/ 0 w 49"/>
                <a:gd name="T19" fmla="*/ 0 h 1"/>
                <a:gd name="T20" fmla="*/ 0 w 49"/>
                <a:gd name="T21" fmla="*/ 0 h 1"/>
                <a:gd name="T22" fmla="*/ 0 w 49"/>
                <a:gd name="T23" fmla="*/ 1 h 1"/>
                <a:gd name="T24" fmla="*/ 0 w 49"/>
                <a:gd name="T25" fmla="*/ 1 h 1"/>
                <a:gd name="T26" fmla="*/ 0 w 49"/>
                <a:gd name="T27" fmla="*/ 1 h 1"/>
                <a:gd name="T28" fmla="*/ 2 w 49"/>
                <a:gd name="T29" fmla="*/ 1 h 1"/>
                <a:gd name="T30" fmla="*/ 0 w 49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1"/>
                <a:gd name="T50" fmla="*/ 49 w 49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1">
                  <a:moveTo>
                    <a:pt x="0" y="0"/>
                  </a:moveTo>
                  <a:lnTo>
                    <a:pt x="2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49" name="Freeform 739"/>
            <p:cNvSpPr>
              <a:spLocks/>
            </p:cNvSpPr>
            <p:nvPr/>
          </p:nvSpPr>
          <p:spPr bwMode="auto">
            <a:xfrm>
              <a:off x="2703" y="3882"/>
              <a:ext cx="2" cy="20"/>
            </a:xfrm>
            <a:custGeom>
              <a:avLst/>
              <a:gdLst>
                <a:gd name="T0" fmla="*/ 2 w 2"/>
                <a:gd name="T1" fmla="*/ 0 h 20"/>
                <a:gd name="T2" fmla="*/ 0 w 2"/>
                <a:gd name="T3" fmla="*/ 1 h 20"/>
                <a:gd name="T4" fmla="*/ 0 w 2"/>
                <a:gd name="T5" fmla="*/ 20 h 20"/>
                <a:gd name="T6" fmla="*/ 2 w 2"/>
                <a:gd name="T7" fmla="*/ 20 h 20"/>
                <a:gd name="T8" fmla="*/ 2 w 2"/>
                <a:gd name="T9" fmla="*/ 1 h 20"/>
                <a:gd name="T10" fmla="*/ 2 w 2"/>
                <a:gd name="T11" fmla="*/ 3 h 20"/>
                <a:gd name="T12" fmla="*/ 2 w 2"/>
                <a:gd name="T13" fmla="*/ 1 h 20"/>
                <a:gd name="T14" fmla="*/ 2 w 2"/>
                <a:gd name="T15" fmla="*/ 0 h 20"/>
                <a:gd name="T16" fmla="*/ 2 w 2"/>
                <a:gd name="T17" fmla="*/ 0 h 20"/>
                <a:gd name="T18" fmla="*/ 2 w 2"/>
                <a:gd name="T19" fmla="*/ 0 h 20"/>
                <a:gd name="T20" fmla="*/ 2 w 2"/>
                <a:gd name="T21" fmla="*/ 0 h 20"/>
                <a:gd name="T22" fmla="*/ 0 w 2"/>
                <a:gd name="T23" fmla="*/ 0 h 20"/>
                <a:gd name="T24" fmla="*/ 0 w 2"/>
                <a:gd name="T25" fmla="*/ 0 h 20"/>
                <a:gd name="T26" fmla="*/ 0 w 2"/>
                <a:gd name="T27" fmla="*/ 0 h 20"/>
                <a:gd name="T28" fmla="*/ 0 w 2"/>
                <a:gd name="T29" fmla="*/ 1 h 20"/>
                <a:gd name="T30" fmla="*/ 2 w 2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2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"/>
                  </a:lnTo>
                  <a:lnTo>
                    <a:pt x="2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0" name="Freeform 740"/>
            <p:cNvSpPr>
              <a:spLocks/>
            </p:cNvSpPr>
            <p:nvPr/>
          </p:nvSpPr>
          <p:spPr bwMode="auto">
            <a:xfrm>
              <a:off x="2620" y="3882"/>
              <a:ext cx="49" cy="3"/>
            </a:xfrm>
            <a:custGeom>
              <a:avLst/>
              <a:gdLst>
                <a:gd name="T0" fmla="*/ 49 w 49"/>
                <a:gd name="T1" fmla="*/ 1 h 3"/>
                <a:gd name="T2" fmla="*/ 47 w 49"/>
                <a:gd name="T3" fmla="*/ 0 h 3"/>
                <a:gd name="T4" fmla="*/ 0 w 49"/>
                <a:gd name="T5" fmla="*/ 0 h 3"/>
                <a:gd name="T6" fmla="*/ 0 w 49"/>
                <a:gd name="T7" fmla="*/ 3 h 3"/>
                <a:gd name="T8" fmla="*/ 47 w 49"/>
                <a:gd name="T9" fmla="*/ 3 h 3"/>
                <a:gd name="T10" fmla="*/ 46 w 49"/>
                <a:gd name="T11" fmla="*/ 1 h 3"/>
                <a:gd name="T12" fmla="*/ 47 w 49"/>
                <a:gd name="T13" fmla="*/ 3 h 3"/>
                <a:gd name="T14" fmla="*/ 47 w 49"/>
                <a:gd name="T15" fmla="*/ 3 h 3"/>
                <a:gd name="T16" fmla="*/ 49 w 49"/>
                <a:gd name="T17" fmla="*/ 1 h 3"/>
                <a:gd name="T18" fmla="*/ 49 w 49"/>
                <a:gd name="T19" fmla="*/ 1 h 3"/>
                <a:gd name="T20" fmla="*/ 49 w 49"/>
                <a:gd name="T21" fmla="*/ 1 h 3"/>
                <a:gd name="T22" fmla="*/ 49 w 49"/>
                <a:gd name="T23" fmla="*/ 0 h 3"/>
                <a:gd name="T24" fmla="*/ 49 w 49"/>
                <a:gd name="T25" fmla="*/ 0 h 3"/>
                <a:gd name="T26" fmla="*/ 47 w 49"/>
                <a:gd name="T27" fmla="*/ 0 h 3"/>
                <a:gd name="T28" fmla="*/ 47 w 49"/>
                <a:gd name="T29" fmla="*/ 0 h 3"/>
                <a:gd name="T30" fmla="*/ 49 w 49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3"/>
                <a:gd name="T50" fmla="*/ 49 w 49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3">
                  <a:moveTo>
                    <a:pt x="49" y="1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47" y="3"/>
                  </a:lnTo>
                  <a:lnTo>
                    <a:pt x="46" y="1"/>
                  </a:lnTo>
                  <a:lnTo>
                    <a:pt x="47" y="3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1" name="Freeform 741"/>
            <p:cNvSpPr>
              <a:spLocks/>
            </p:cNvSpPr>
            <p:nvPr/>
          </p:nvSpPr>
          <p:spPr bwMode="auto">
            <a:xfrm>
              <a:off x="2666" y="3883"/>
              <a:ext cx="3" cy="20"/>
            </a:xfrm>
            <a:custGeom>
              <a:avLst/>
              <a:gdLst>
                <a:gd name="T0" fmla="*/ 1 w 3"/>
                <a:gd name="T1" fmla="*/ 20 h 20"/>
                <a:gd name="T2" fmla="*/ 3 w 3"/>
                <a:gd name="T3" fmla="*/ 19 h 20"/>
                <a:gd name="T4" fmla="*/ 3 w 3"/>
                <a:gd name="T5" fmla="*/ 0 h 20"/>
                <a:gd name="T6" fmla="*/ 0 w 3"/>
                <a:gd name="T7" fmla="*/ 0 h 20"/>
                <a:gd name="T8" fmla="*/ 0 w 3"/>
                <a:gd name="T9" fmla="*/ 19 h 20"/>
                <a:gd name="T10" fmla="*/ 1 w 3"/>
                <a:gd name="T11" fmla="*/ 19 h 20"/>
                <a:gd name="T12" fmla="*/ 0 w 3"/>
                <a:gd name="T13" fmla="*/ 19 h 20"/>
                <a:gd name="T14" fmla="*/ 0 w 3"/>
                <a:gd name="T15" fmla="*/ 20 h 20"/>
                <a:gd name="T16" fmla="*/ 0 w 3"/>
                <a:gd name="T17" fmla="*/ 20 h 20"/>
                <a:gd name="T18" fmla="*/ 1 w 3"/>
                <a:gd name="T19" fmla="*/ 20 h 20"/>
                <a:gd name="T20" fmla="*/ 1 w 3"/>
                <a:gd name="T21" fmla="*/ 20 h 20"/>
                <a:gd name="T22" fmla="*/ 1 w 3"/>
                <a:gd name="T23" fmla="*/ 20 h 20"/>
                <a:gd name="T24" fmla="*/ 3 w 3"/>
                <a:gd name="T25" fmla="*/ 20 h 20"/>
                <a:gd name="T26" fmla="*/ 3 w 3"/>
                <a:gd name="T27" fmla="*/ 20 h 20"/>
                <a:gd name="T28" fmla="*/ 3 w 3"/>
                <a:gd name="T29" fmla="*/ 19 h 20"/>
                <a:gd name="T30" fmla="*/ 1 w 3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20"/>
                <a:gd name="T50" fmla="*/ 3 w 3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20">
                  <a:moveTo>
                    <a:pt x="1" y="20"/>
                  </a:moveTo>
                  <a:lnTo>
                    <a:pt x="3" y="19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2" name="Freeform 742"/>
            <p:cNvSpPr>
              <a:spLocks/>
            </p:cNvSpPr>
            <p:nvPr/>
          </p:nvSpPr>
          <p:spPr bwMode="auto">
            <a:xfrm>
              <a:off x="2619" y="3902"/>
              <a:ext cx="48" cy="1"/>
            </a:xfrm>
            <a:custGeom>
              <a:avLst/>
              <a:gdLst>
                <a:gd name="T0" fmla="*/ 0 w 48"/>
                <a:gd name="T1" fmla="*/ 0 h 1"/>
                <a:gd name="T2" fmla="*/ 1 w 48"/>
                <a:gd name="T3" fmla="*/ 1 h 1"/>
                <a:gd name="T4" fmla="*/ 48 w 48"/>
                <a:gd name="T5" fmla="*/ 1 h 1"/>
                <a:gd name="T6" fmla="*/ 48 w 48"/>
                <a:gd name="T7" fmla="*/ 0 h 1"/>
                <a:gd name="T8" fmla="*/ 1 w 48"/>
                <a:gd name="T9" fmla="*/ 0 h 1"/>
                <a:gd name="T10" fmla="*/ 2 w 48"/>
                <a:gd name="T11" fmla="*/ 0 h 1"/>
                <a:gd name="T12" fmla="*/ 1 w 48"/>
                <a:gd name="T13" fmla="*/ 0 h 1"/>
                <a:gd name="T14" fmla="*/ 1 w 48"/>
                <a:gd name="T15" fmla="*/ 0 h 1"/>
                <a:gd name="T16" fmla="*/ 0 w 48"/>
                <a:gd name="T17" fmla="*/ 0 h 1"/>
                <a:gd name="T18" fmla="*/ 0 w 48"/>
                <a:gd name="T19" fmla="*/ 0 h 1"/>
                <a:gd name="T20" fmla="*/ 0 w 48"/>
                <a:gd name="T21" fmla="*/ 0 h 1"/>
                <a:gd name="T22" fmla="*/ 0 w 48"/>
                <a:gd name="T23" fmla="*/ 1 h 1"/>
                <a:gd name="T24" fmla="*/ 0 w 48"/>
                <a:gd name="T25" fmla="*/ 1 h 1"/>
                <a:gd name="T26" fmla="*/ 1 w 48"/>
                <a:gd name="T27" fmla="*/ 1 h 1"/>
                <a:gd name="T28" fmla="*/ 1 w 48"/>
                <a:gd name="T29" fmla="*/ 1 h 1"/>
                <a:gd name="T30" fmla="*/ 0 w 48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1"/>
                <a:gd name="T50" fmla="*/ 48 w 48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1">
                  <a:moveTo>
                    <a:pt x="0" y="0"/>
                  </a:moveTo>
                  <a:lnTo>
                    <a:pt x="1" y="1"/>
                  </a:lnTo>
                  <a:lnTo>
                    <a:pt x="48" y="1"/>
                  </a:lnTo>
                  <a:lnTo>
                    <a:pt x="48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3" name="Freeform 743"/>
            <p:cNvSpPr>
              <a:spLocks/>
            </p:cNvSpPr>
            <p:nvPr/>
          </p:nvSpPr>
          <p:spPr bwMode="auto">
            <a:xfrm>
              <a:off x="2619" y="3882"/>
              <a:ext cx="2" cy="20"/>
            </a:xfrm>
            <a:custGeom>
              <a:avLst/>
              <a:gdLst>
                <a:gd name="T0" fmla="*/ 1 w 2"/>
                <a:gd name="T1" fmla="*/ 0 h 20"/>
                <a:gd name="T2" fmla="*/ 0 w 2"/>
                <a:gd name="T3" fmla="*/ 1 h 20"/>
                <a:gd name="T4" fmla="*/ 0 w 2"/>
                <a:gd name="T5" fmla="*/ 20 h 20"/>
                <a:gd name="T6" fmla="*/ 2 w 2"/>
                <a:gd name="T7" fmla="*/ 20 h 20"/>
                <a:gd name="T8" fmla="*/ 2 w 2"/>
                <a:gd name="T9" fmla="*/ 1 h 20"/>
                <a:gd name="T10" fmla="*/ 1 w 2"/>
                <a:gd name="T11" fmla="*/ 3 h 20"/>
                <a:gd name="T12" fmla="*/ 2 w 2"/>
                <a:gd name="T13" fmla="*/ 1 h 20"/>
                <a:gd name="T14" fmla="*/ 2 w 2"/>
                <a:gd name="T15" fmla="*/ 0 h 20"/>
                <a:gd name="T16" fmla="*/ 1 w 2"/>
                <a:gd name="T17" fmla="*/ 0 h 20"/>
                <a:gd name="T18" fmla="*/ 1 w 2"/>
                <a:gd name="T19" fmla="*/ 0 h 20"/>
                <a:gd name="T20" fmla="*/ 1 w 2"/>
                <a:gd name="T21" fmla="*/ 0 h 20"/>
                <a:gd name="T22" fmla="*/ 1 w 2"/>
                <a:gd name="T23" fmla="*/ 0 h 20"/>
                <a:gd name="T24" fmla="*/ 0 w 2"/>
                <a:gd name="T25" fmla="*/ 0 h 20"/>
                <a:gd name="T26" fmla="*/ 0 w 2"/>
                <a:gd name="T27" fmla="*/ 0 h 20"/>
                <a:gd name="T28" fmla="*/ 0 w 2"/>
                <a:gd name="T29" fmla="*/ 1 h 20"/>
                <a:gd name="T30" fmla="*/ 1 w 2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"/>
                  </a:lnTo>
                  <a:lnTo>
                    <a:pt x="1" y="3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4" name="Freeform 744"/>
            <p:cNvSpPr>
              <a:spLocks/>
            </p:cNvSpPr>
            <p:nvPr/>
          </p:nvSpPr>
          <p:spPr bwMode="auto">
            <a:xfrm>
              <a:off x="2673" y="3882"/>
              <a:ext cx="26" cy="3"/>
            </a:xfrm>
            <a:custGeom>
              <a:avLst/>
              <a:gdLst>
                <a:gd name="T0" fmla="*/ 26 w 26"/>
                <a:gd name="T1" fmla="*/ 1 h 3"/>
                <a:gd name="T2" fmla="*/ 25 w 26"/>
                <a:gd name="T3" fmla="*/ 0 h 3"/>
                <a:gd name="T4" fmla="*/ 0 w 26"/>
                <a:gd name="T5" fmla="*/ 0 h 3"/>
                <a:gd name="T6" fmla="*/ 0 w 26"/>
                <a:gd name="T7" fmla="*/ 3 h 3"/>
                <a:gd name="T8" fmla="*/ 25 w 26"/>
                <a:gd name="T9" fmla="*/ 3 h 3"/>
                <a:gd name="T10" fmla="*/ 25 w 26"/>
                <a:gd name="T11" fmla="*/ 1 h 3"/>
                <a:gd name="T12" fmla="*/ 25 w 26"/>
                <a:gd name="T13" fmla="*/ 3 h 3"/>
                <a:gd name="T14" fmla="*/ 26 w 26"/>
                <a:gd name="T15" fmla="*/ 3 h 3"/>
                <a:gd name="T16" fmla="*/ 26 w 26"/>
                <a:gd name="T17" fmla="*/ 1 h 3"/>
                <a:gd name="T18" fmla="*/ 26 w 26"/>
                <a:gd name="T19" fmla="*/ 1 h 3"/>
                <a:gd name="T20" fmla="*/ 26 w 26"/>
                <a:gd name="T21" fmla="*/ 1 h 3"/>
                <a:gd name="T22" fmla="*/ 26 w 26"/>
                <a:gd name="T23" fmla="*/ 0 h 3"/>
                <a:gd name="T24" fmla="*/ 26 w 26"/>
                <a:gd name="T25" fmla="*/ 0 h 3"/>
                <a:gd name="T26" fmla="*/ 26 w 26"/>
                <a:gd name="T27" fmla="*/ 0 h 3"/>
                <a:gd name="T28" fmla="*/ 25 w 26"/>
                <a:gd name="T29" fmla="*/ 0 h 3"/>
                <a:gd name="T30" fmla="*/ 26 w 26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3"/>
                <a:gd name="T50" fmla="*/ 26 w 26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3">
                  <a:moveTo>
                    <a:pt x="26" y="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5" name="Freeform 745"/>
            <p:cNvSpPr>
              <a:spLocks/>
            </p:cNvSpPr>
            <p:nvPr/>
          </p:nvSpPr>
          <p:spPr bwMode="auto">
            <a:xfrm>
              <a:off x="2698" y="3883"/>
              <a:ext cx="1" cy="20"/>
            </a:xfrm>
            <a:custGeom>
              <a:avLst/>
              <a:gdLst>
                <a:gd name="T0" fmla="*/ 0 w 1"/>
                <a:gd name="T1" fmla="*/ 20 h 20"/>
                <a:gd name="T2" fmla="*/ 1 w 1"/>
                <a:gd name="T3" fmla="*/ 19 h 20"/>
                <a:gd name="T4" fmla="*/ 1 w 1"/>
                <a:gd name="T5" fmla="*/ 0 h 20"/>
                <a:gd name="T6" fmla="*/ 0 w 1"/>
                <a:gd name="T7" fmla="*/ 0 h 20"/>
                <a:gd name="T8" fmla="*/ 0 w 1"/>
                <a:gd name="T9" fmla="*/ 19 h 20"/>
                <a:gd name="T10" fmla="*/ 0 w 1"/>
                <a:gd name="T11" fmla="*/ 19 h 20"/>
                <a:gd name="T12" fmla="*/ 0 w 1"/>
                <a:gd name="T13" fmla="*/ 19 h 20"/>
                <a:gd name="T14" fmla="*/ 0 w 1"/>
                <a:gd name="T15" fmla="*/ 20 h 20"/>
                <a:gd name="T16" fmla="*/ 0 w 1"/>
                <a:gd name="T17" fmla="*/ 20 h 20"/>
                <a:gd name="T18" fmla="*/ 0 w 1"/>
                <a:gd name="T19" fmla="*/ 20 h 20"/>
                <a:gd name="T20" fmla="*/ 0 w 1"/>
                <a:gd name="T21" fmla="*/ 20 h 20"/>
                <a:gd name="T22" fmla="*/ 1 w 1"/>
                <a:gd name="T23" fmla="*/ 20 h 20"/>
                <a:gd name="T24" fmla="*/ 1 w 1"/>
                <a:gd name="T25" fmla="*/ 20 h 20"/>
                <a:gd name="T26" fmla="*/ 1 w 1"/>
                <a:gd name="T27" fmla="*/ 20 h 20"/>
                <a:gd name="T28" fmla="*/ 1 w 1"/>
                <a:gd name="T29" fmla="*/ 19 h 20"/>
                <a:gd name="T30" fmla="*/ 0 w 1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0" y="20"/>
                  </a:moveTo>
                  <a:lnTo>
                    <a:pt x="1" y="19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6" name="Freeform 746"/>
            <p:cNvSpPr>
              <a:spLocks/>
            </p:cNvSpPr>
            <p:nvPr/>
          </p:nvSpPr>
          <p:spPr bwMode="auto">
            <a:xfrm>
              <a:off x="2673" y="3902"/>
              <a:ext cx="25" cy="1"/>
            </a:xfrm>
            <a:custGeom>
              <a:avLst/>
              <a:gdLst>
                <a:gd name="T0" fmla="*/ 0 w 25"/>
                <a:gd name="T1" fmla="*/ 0 h 1"/>
                <a:gd name="T2" fmla="*/ 0 w 25"/>
                <a:gd name="T3" fmla="*/ 1 h 1"/>
                <a:gd name="T4" fmla="*/ 25 w 25"/>
                <a:gd name="T5" fmla="*/ 1 h 1"/>
                <a:gd name="T6" fmla="*/ 25 w 25"/>
                <a:gd name="T7" fmla="*/ 0 h 1"/>
                <a:gd name="T8" fmla="*/ 0 w 25"/>
                <a:gd name="T9" fmla="*/ 0 h 1"/>
                <a:gd name="T10" fmla="*/ 1 w 25"/>
                <a:gd name="T11" fmla="*/ 0 h 1"/>
                <a:gd name="T12" fmla="*/ 0 w 25"/>
                <a:gd name="T13" fmla="*/ 0 h 1"/>
                <a:gd name="T14" fmla="*/ 0 w 25"/>
                <a:gd name="T15" fmla="*/ 0 h 1"/>
                <a:gd name="T16" fmla="*/ 0 w 25"/>
                <a:gd name="T17" fmla="*/ 0 h 1"/>
                <a:gd name="T18" fmla="*/ 0 w 25"/>
                <a:gd name="T19" fmla="*/ 0 h 1"/>
                <a:gd name="T20" fmla="*/ 0 w 25"/>
                <a:gd name="T21" fmla="*/ 0 h 1"/>
                <a:gd name="T22" fmla="*/ 0 w 25"/>
                <a:gd name="T23" fmla="*/ 1 h 1"/>
                <a:gd name="T24" fmla="*/ 0 w 25"/>
                <a:gd name="T25" fmla="*/ 1 h 1"/>
                <a:gd name="T26" fmla="*/ 0 w 25"/>
                <a:gd name="T27" fmla="*/ 1 h 1"/>
                <a:gd name="T28" fmla="*/ 0 w 25"/>
                <a:gd name="T29" fmla="*/ 1 h 1"/>
                <a:gd name="T30" fmla="*/ 0 w 25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"/>
                <a:gd name="T49" fmla="*/ 0 h 1"/>
                <a:gd name="T50" fmla="*/ 25 w 25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" h="1">
                  <a:moveTo>
                    <a:pt x="0" y="0"/>
                  </a:moveTo>
                  <a:lnTo>
                    <a:pt x="0" y="1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0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7" name="Freeform 747"/>
            <p:cNvSpPr>
              <a:spLocks/>
            </p:cNvSpPr>
            <p:nvPr/>
          </p:nvSpPr>
          <p:spPr bwMode="auto">
            <a:xfrm>
              <a:off x="2673" y="3882"/>
              <a:ext cx="1" cy="20"/>
            </a:xfrm>
            <a:custGeom>
              <a:avLst/>
              <a:gdLst>
                <a:gd name="T0" fmla="*/ 0 w 1"/>
                <a:gd name="T1" fmla="*/ 0 h 20"/>
                <a:gd name="T2" fmla="*/ 0 w 1"/>
                <a:gd name="T3" fmla="*/ 1 h 20"/>
                <a:gd name="T4" fmla="*/ 0 w 1"/>
                <a:gd name="T5" fmla="*/ 20 h 20"/>
                <a:gd name="T6" fmla="*/ 1 w 1"/>
                <a:gd name="T7" fmla="*/ 20 h 20"/>
                <a:gd name="T8" fmla="*/ 1 w 1"/>
                <a:gd name="T9" fmla="*/ 1 h 20"/>
                <a:gd name="T10" fmla="*/ 0 w 1"/>
                <a:gd name="T11" fmla="*/ 3 h 20"/>
                <a:gd name="T12" fmla="*/ 1 w 1"/>
                <a:gd name="T13" fmla="*/ 1 h 20"/>
                <a:gd name="T14" fmla="*/ 1 w 1"/>
                <a:gd name="T15" fmla="*/ 0 h 20"/>
                <a:gd name="T16" fmla="*/ 1 w 1"/>
                <a:gd name="T17" fmla="*/ 0 h 20"/>
                <a:gd name="T18" fmla="*/ 1 w 1"/>
                <a:gd name="T19" fmla="*/ 0 h 20"/>
                <a:gd name="T20" fmla="*/ 0 w 1"/>
                <a:gd name="T21" fmla="*/ 0 h 20"/>
                <a:gd name="T22" fmla="*/ 0 w 1"/>
                <a:gd name="T23" fmla="*/ 0 h 20"/>
                <a:gd name="T24" fmla="*/ 0 w 1"/>
                <a:gd name="T25" fmla="*/ 0 h 20"/>
                <a:gd name="T26" fmla="*/ 0 w 1"/>
                <a:gd name="T27" fmla="*/ 0 h 20"/>
                <a:gd name="T28" fmla="*/ 0 w 1"/>
                <a:gd name="T29" fmla="*/ 1 h 20"/>
                <a:gd name="T30" fmla="*/ 0 w 1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0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0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8" name="Freeform 748"/>
            <p:cNvSpPr>
              <a:spLocks/>
            </p:cNvSpPr>
            <p:nvPr/>
          </p:nvSpPr>
          <p:spPr bwMode="auto">
            <a:xfrm>
              <a:off x="2651" y="3858"/>
              <a:ext cx="70" cy="2"/>
            </a:xfrm>
            <a:custGeom>
              <a:avLst/>
              <a:gdLst>
                <a:gd name="T0" fmla="*/ 70 w 70"/>
                <a:gd name="T1" fmla="*/ 1 h 2"/>
                <a:gd name="T2" fmla="*/ 69 w 70"/>
                <a:gd name="T3" fmla="*/ 0 h 2"/>
                <a:gd name="T4" fmla="*/ 0 w 70"/>
                <a:gd name="T5" fmla="*/ 0 h 2"/>
                <a:gd name="T6" fmla="*/ 0 w 70"/>
                <a:gd name="T7" fmla="*/ 2 h 2"/>
                <a:gd name="T8" fmla="*/ 69 w 70"/>
                <a:gd name="T9" fmla="*/ 2 h 2"/>
                <a:gd name="T10" fmla="*/ 68 w 70"/>
                <a:gd name="T11" fmla="*/ 1 h 2"/>
                <a:gd name="T12" fmla="*/ 69 w 70"/>
                <a:gd name="T13" fmla="*/ 2 h 2"/>
                <a:gd name="T14" fmla="*/ 70 w 70"/>
                <a:gd name="T15" fmla="*/ 2 h 2"/>
                <a:gd name="T16" fmla="*/ 70 w 70"/>
                <a:gd name="T17" fmla="*/ 2 h 2"/>
                <a:gd name="T18" fmla="*/ 70 w 70"/>
                <a:gd name="T19" fmla="*/ 1 h 2"/>
                <a:gd name="T20" fmla="*/ 70 w 70"/>
                <a:gd name="T21" fmla="*/ 1 h 2"/>
                <a:gd name="T22" fmla="*/ 70 w 70"/>
                <a:gd name="T23" fmla="*/ 1 h 2"/>
                <a:gd name="T24" fmla="*/ 70 w 70"/>
                <a:gd name="T25" fmla="*/ 0 h 2"/>
                <a:gd name="T26" fmla="*/ 70 w 70"/>
                <a:gd name="T27" fmla="*/ 0 h 2"/>
                <a:gd name="T28" fmla="*/ 69 w 70"/>
                <a:gd name="T29" fmla="*/ 0 h 2"/>
                <a:gd name="T30" fmla="*/ 70 w 70"/>
                <a:gd name="T31" fmla="*/ 1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0"/>
                <a:gd name="T49" fmla="*/ 0 h 2"/>
                <a:gd name="T50" fmla="*/ 70 w 70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0" h="2">
                  <a:moveTo>
                    <a:pt x="70" y="1"/>
                  </a:moveTo>
                  <a:lnTo>
                    <a:pt x="6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9" y="2"/>
                  </a:lnTo>
                  <a:lnTo>
                    <a:pt x="68" y="1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59" name="Freeform 749"/>
            <p:cNvSpPr>
              <a:spLocks/>
            </p:cNvSpPr>
            <p:nvPr/>
          </p:nvSpPr>
          <p:spPr bwMode="auto">
            <a:xfrm>
              <a:off x="2719" y="3859"/>
              <a:ext cx="2" cy="20"/>
            </a:xfrm>
            <a:custGeom>
              <a:avLst/>
              <a:gdLst>
                <a:gd name="T0" fmla="*/ 1 w 2"/>
                <a:gd name="T1" fmla="*/ 20 h 20"/>
                <a:gd name="T2" fmla="*/ 2 w 2"/>
                <a:gd name="T3" fmla="*/ 20 h 20"/>
                <a:gd name="T4" fmla="*/ 2 w 2"/>
                <a:gd name="T5" fmla="*/ 0 h 20"/>
                <a:gd name="T6" fmla="*/ 0 w 2"/>
                <a:gd name="T7" fmla="*/ 0 h 20"/>
                <a:gd name="T8" fmla="*/ 0 w 2"/>
                <a:gd name="T9" fmla="*/ 20 h 20"/>
                <a:gd name="T10" fmla="*/ 1 w 2"/>
                <a:gd name="T11" fmla="*/ 19 h 20"/>
                <a:gd name="T12" fmla="*/ 0 w 2"/>
                <a:gd name="T13" fmla="*/ 20 h 20"/>
                <a:gd name="T14" fmla="*/ 0 w 2"/>
                <a:gd name="T15" fmla="*/ 20 h 20"/>
                <a:gd name="T16" fmla="*/ 1 w 2"/>
                <a:gd name="T17" fmla="*/ 20 h 20"/>
                <a:gd name="T18" fmla="*/ 1 w 2"/>
                <a:gd name="T19" fmla="*/ 20 h 20"/>
                <a:gd name="T20" fmla="*/ 1 w 2"/>
                <a:gd name="T21" fmla="*/ 20 h 20"/>
                <a:gd name="T22" fmla="*/ 2 w 2"/>
                <a:gd name="T23" fmla="*/ 20 h 20"/>
                <a:gd name="T24" fmla="*/ 2 w 2"/>
                <a:gd name="T25" fmla="*/ 20 h 20"/>
                <a:gd name="T26" fmla="*/ 2 w 2"/>
                <a:gd name="T27" fmla="*/ 20 h 20"/>
                <a:gd name="T28" fmla="*/ 2 w 2"/>
                <a:gd name="T29" fmla="*/ 20 h 20"/>
                <a:gd name="T30" fmla="*/ 1 w 2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20"/>
                  </a:moveTo>
                  <a:lnTo>
                    <a:pt x="2" y="2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0" name="Freeform 750"/>
            <p:cNvSpPr>
              <a:spLocks/>
            </p:cNvSpPr>
            <p:nvPr/>
          </p:nvSpPr>
          <p:spPr bwMode="auto">
            <a:xfrm>
              <a:off x="2649" y="3878"/>
              <a:ext cx="71" cy="1"/>
            </a:xfrm>
            <a:custGeom>
              <a:avLst/>
              <a:gdLst>
                <a:gd name="T0" fmla="*/ 0 w 71"/>
                <a:gd name="T1" fmla="*/ 1 h 1"/>
                <a:gd name="T2" fmla="*/ 2 w 71"/>
                <a:gd name="T3" fmla="*/ 1 h 1"/>
                <a:gd name="T4" fmla="*/ 71 w 71"/>
                <a:gd name="T5" fmla="*/ 1 h 1"/>
                <a:gd name="T6" fmla="*/ 71 w 71"/>
                <a:gd name="T7" fmla="*/ 0 h 1"/>
                <a:gd name="T8" fmla="*/ 2 w 71"/>
                <a:gd name="T9" fmla="*/ 0 h 1"/>
                <a:gd name="T10" fmla="*/ 3 w 71"/>
                <a:gd name="T11" fmla="*/ 1 h 1"/>
                <a:gd name="T12" fmla="*/ 2 w 71"/>
                <a:gd name="T13" fmla="*/ 0 h 1"/>
                <a:gd name="T14" fmla="*/ 2 w 71"/>
                <a:gd name="T15" fmla="*/ 0 h 1"/>
                <a:gd name="T16" fmla="*/ 2 w 71"/>
                <a:gd name="T17" fmla="*/ 0 h 1"/>
                <a:gd name="T18" fmla="*/ 2 w 71"/>
                <a:gd name="T19" fmla="*/ 0 h 1"/>
                <a:gd name="T20" fmla="*/ 0 w 71"/>
                <a:gd name="T21" fmla="*/ 1 h 1"/>
                <a:gd name="T22" fmla="*/ 2 w 71"/>
                <a:gd name="T23" fmla="*/ 1 h 1"/>
                <a:gd name="T24" fmla="*/ 2 w 71"/>
                <a:gd name="T25" fmla="*/ 1 h 1"/>
                <a:gd name="T26" fmla="*/ 2 w 71"/>
                <a:gd name="T27" fmla="*/ 1 h 1"/>
                <a:gd name="T28" fmla="*/ 2 w 71"/>
                <a:gd name="T29" fmla="*/ 1 h 1"/>
                <a:gd name="T30" fmla="*/ 0 w 71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1"/>
                <a:gd name="T50" fmla="*/ 71 w 71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1">
                  <a:moveTo>
                    <a:pt x="0" y="1"/>
                  </a:moveTo>
                  <a:lnTo>
                    <a:pt x="2" y="1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0" y="1"/>
                  </a:lnTo>
                  <a:lnTo>
                    <a:pt x="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1" name="Freeform 751"/>
            <p:cNvSpPr>
              <a:spLocks/>
            </p:cNvSpPr>
            <p:nvPr/>
          </p:nvSpPr>
          <p:spPr bwMode="auto">
            <a:xfrm>
              <a:off x="2649" y="3858"/>
              <a:ext cx="3" cy="21"/>
            </a:xfrm>
            <a:custGeom>
              <a:avLst/>
              <a:gdLst>
                <a:gd name="T0" fmla="*/ 2 w 3"/>
                <a:gd name="T1" fmla="*/ 0 h 21"/>
                <a:gd name="T2" fmla="*/ 0 w 3"/>
                <a:gd name="T3" fmla="*/ 1 h 21"/>
                <a:gd name="T4" fmla="*/ 0 w 3"/>
                <a:gd name="T5" fmla="*/ 21 h 21"/>
                <a:gd name="T6" fmla="*/ 3 w 3"/>
                <a:gd name="T7" fmla="*/ 21 h 21"/>
                <a:gd name="T8" fmla="*/ 3 w 3"/>
                <a:gd name="T9" fmla="*/ 1 h 21"/>
                <a:gd name="T10" fmla="*/ 2 w 3"/>
                <a:gd name="T11" fmla="*/ 2 h 21"/>
                <a:gd name="T12" fmla="*/ 3 w 3"/>
                <a:gd name="T13" fmla="*/ 1 h 21"/>
                <a:gd name="T14" fmla="*/ 3 w 3"/>
                <a:gd name="T15" fmla="*/ 1 h 21"/>
                <a:gd name="T16" fmla="*/ 3 w 3"/>
                <a:gd name="T17" fmla="*/ 0 h 21"/>
                <a:gd name="T18" fmla="*/ 3 w 3"/>
                <a:gd name="T19" fmla="*/ 0 h 21"/>
                <a:gd name="T20" fmla="*/ 2 w 3"/>
                <a:gd name="T21" fmla="*/ 0 h 21"/>
                <a:gd name="T22" fmla="*/ 2 w 3"/>
                <a:gd name="T23" fmla="*/ 0 h 21"/>
                <a:gd name="T24" fmla="*/ 2 w 3"/>
                <a:gd name="T25" fmla="*/ 0 h 21"/>
                <a:gd name="T26" fmla="*/ 2 w 3"/>
                <a:gd name="T27" fmla="*/ 1 h 21"/>
                <a:gd name="T28" fmla="*/ 0 w 3"/>
                <a:gd name="T29" fmla="*/ 1 h 21"/>
                <a:gd name="T30" fmla="*/ 2 w 3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21"/>
                <a:gd name="T50" fmla="*/ 3 w 3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21">
                  <a:moveTo>
                    <a:pt x="2" y="0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3" y="1"/>
                  </a:lnTo>
                  <a:lnTo>
                    <a:pt x="2" y="2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2" name="Freeform 752"/>
            <p:cNvSpPr>
              <a:spLocks/>
            </p:cNvSpPr>
            <p:nvPr/>
          </p:nvSpPr>
          <p:spPr bwMode="auto">
            <a:xfrm>
              <a:off x="2620" y="3858"/>
              <a:ext cx="26" cy="2"/>
            </a:xfrm>
            <a:custGeom>
              <a:avLst/>
              <a:gdLst>
                <a:gd name="T0" fmla="*/ 26 w 26"/>
                <a:gd name="T1" fmla="*/ 1 h 2"/>
                <a:gd name="T2" fmla="*/ 25 w 26"/>
                <a:gd name="T3" fmla="*/ 0 h 2"/>
                <a:gd name="T4" fmla="*/ 0 w 26"/>
                <a:gd name="T5" fmla="*/ 0 h 2"/>
                <a:gd name="T6" fmla="*/ 0 w 26"/>
                <a:gd name="T7" fmla="*/ 2 h 2"/>
                <a:gd name="T8" fmla="*/ 25 w 26"/>
                <a:gd name="T9" fmla="*/ 2 h 2"/>
                <a:gd name="T10" fmla="*/ 24 w 26"/>
                <a:gd name="T11" fmla="*/ 1 h 2"/>
                <a:gd name="T12" fmla="*/ 25 w 26"/>
                <a:gd name="T13" fmla="*/ 2 h 2"/>
                <a:gd name="T14" fmla="*/ 25 w 26"/>
                <a:gd name="T15" fmla="*/ 2 h 2"/>
                <a:gd name="T16" fmla="*/ 26 w 26"/>
                <a:gd name="T17" fmla="*/ 2 h 2"/>
                <a:gd name="T18" fmla="*/ 26 w 26"/>
                <a:gd name="T19" fmla="*/ 1 h 2"/>
                <a:gd name="T20" fmla="*/ 26 w 26"/>
                <a:gd name="T21" fmla="*/ 1 h 2"/>
                <a:gd name="T22" fmla="*/ 26 w 26"/>
                <a:gd name="T23" fmla="*/ 1 h 2"/>
                <a:gd name="T24" fmla="*/ 26 w 26"/>
                <a:gd name="T25" fmla="*/ 0 h 2"/>
                <a:gd name="T26" fmla="*/ 25 w 26"/>
                <a:gd name="T27" fmla="*/ 0 h 2"/>
                <a:gd name="T28" fmla="*/ 25 w 26"/>
                <a:gd name="T29" fmla="*/ 0 h 2"/>
                <a:gd name="T30" fmla="*/ 26 w 26"/>
                <a:gd name="T31" fmla="*/ 1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2"/>
                <a:gd name="T50" fmla="*/ 26 w 26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2">
                  <a:moveTo>
                    <a:pt x="26" y="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3" name="Freeform 753"/>
            <p:cNvSpPr>
              <a:spLocks/>
            </p:cNvSpPr>
            <p:nvPr/>
          </p:nvSpPr>
          <p:spPr bwMode="auto">
            <a:xfrm>
              <a:off x="2644" y="3859"/>
              <a:ext cx="2" cy="20"/>
            </a:xfrm>
            <a:custGeom>
              <a:avLst/>
              <a:gdLst>
                <a:gd name="T0" fmla="*/ 1 w 2"/>
                <a:gd name="T1" fmla="*/ 20 h 20"/>
                <a:gd name="T2" fmla="*/ 2 w 2"/>
                <a:gd name="T3" fmla="*/ 20 h 20"/>
                <a:gd name="T4" fmla="*/ 2 w 2"/>
                <a:gd name="T5" fmla="*/ 0 h 20"/>
                <a:gd name="T6" fmla="*/ 0 w 2"/>
                <a:gd name="T7" fmla="*/ 0 h 20"/>
                <a:gd name="T8" fmla="*/ 0 w 2"/>
                <a:gd name="T9" fmla="*/ 20 h 20"/>
                <a:gd name="T10" fmla="*/ 1 w 2"/>
                <a:gd name="T11" fmla="*/ 19 h 20"/>
                <a:gd name="T12" fmla="*/ 0 w 2"/>
                <a:gd name="T13" fmla="*/ 20 h 20"/>
                <a:gd name="T14" fmla="*/ 0 w 2"/>
                <a:gd name="T15" fmla="*/ 20 h 20"/>
                <a:gd name="T16" fmla="*/ 0 w 2"/>
                <a:gd name="T17" fmla="*/ 20 h 20"/>
                <a:gd name="T18" fmla="*/ 1 w 2"/>
                <a:gd name="T19" fmla="*/ 20 h 20"/>
                <a:gd name="T20" fmla="*/ 1 w 2"/>
                <a:gd name="T21" fmla="*/ 20 h 20"/>
                <a:gd name="T22" fmla="*/ 1 w 2"/>
                <a:gd name="T23" fmla="*/ 20 h 20"/>
                <a:gd name="T24" fmla="*/ 1 w 2"/>
                <a:gd name="T25" fmla="*/ 20 h 20"/>
                <a:gd name="T26" fmla="*/ 2 w 2"/>
                <a:gd name="T27" fmla="*/ 20 h 20"/>
                <a:gd name="T28" fmla="*/ 2 w 2"/>
                <a:gd name="T29" fmla="*/ 20 h 20"/>
                <a:gd name="T30" fmla="*/ 1 w 2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20"/>
                  </a:moveTo>
                  <a:lnTo>
                    <a:pt x="2" y="2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4" name="Freeform 754"/>
            <p:cNvSpPr>
              <a:spLocks/>
            </p:cNvSpPr>
            <p:nvPr/>
          </p:nvSpPr>
          <p:spPr bwMode="auto">
            <a:xfrm>
              <a:off x="2619" y="3878"/>
              <a:ext cx="26" cy="1"/>
            </a:xfrm>
            <a:custGeom>
              <a:avLst/>
              <a:gdLst>
                <a:gd name="T0" fmla="*/ 0 w 26"/>
                <a:gd name="T1" fmla="*/ 1 h 1"/>
                <a:gd name="T2" fmla="*/ 1 w 26"/>
                <a:gd name="T3" fmla="*/ 1 h 1"/>
                <a:gd name="T4" fmla="*/ 26 w 26"/>
                <a:gd name="T5" fmla="*/ 1 h 1"/>
                <a:gd name="T6" fmla="*/ 26 w 26"/>
                <a:gd name="T7" fmla="*/ 0 h 1"/>
                <a:gd name="T8" fmla="*/ 1 w 26"/>
                <a:gd name="T9" fmla="*/ 0 h 1"/>
                <a:gd name="T10" fmla="*/ 2 w 26"/>
                <a:gd name="T11" fmla="*/ 1 h 1"/>
                <a:gd name="T12" fmla="*/ 1 w 26"/>
                <a:gd name="T13" fmla="*/ 0 h 1"/>
                <a:gd name="T14" fmla="*/ 1 w 26"/>
                <a:gd name="T15" fmla="*/ 0 h 1"/>
                <a:gd name="T16" fmla="*/ 0 w 26"/>
                <a:gd name="T17" fmla="*/ 0 h 1"/>
                <a:gd name="T18" fmla="*/ 0 w 26"/>
                <a:gd name="T19" fmla="*/ 0 h 1"/>
                <a:gd name="T20" fmla="*/ 0 w 26"/>
                <a:gd name="T21" fmla="*/ 1 h 1"/>
                <a:gd name="T22" fmla="*/ 0 w 26"/>
                <a:gd name="T23" fmla="*/ 1 h 1"/>
                <a:gd name="T24" fmla="*/ 0 w 26"/>
                <a:gd name="T25" fmla="*/ 1 h 1"/>
                <a:gd name="T26" fmla="*/ 1 w 26"/>
                <a:gd name="T27" fmla="*/ 1 h 1"/>
                <a:gd name="T28" fmla="*/ 1 w 26"/>
                <a:gd name="T29" fmla="*/ 1 h 1"/>
                <a:gd name="T30" fmla="*/ 0 w 26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"/>
                <a:gd name="T50" fmla="*/ 26 w 26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">
                  <a:moveTo>
                    <a:pt x="0" y="1"/>
                  </a:moveTo>
                  <a:lnTo>
                    <a:pt x="1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5" name="Freeform 755"/>
            <p:cNvSpPr>
              <a:spLocks/>
            </p:cNvSpPr>
            <p:nvPr/>
          </p:nvSpPr>
          <p:spPr bwMode="auto">
            <a:xfrm>
              <a:off x="2619" y="3858"/>
              <a:ext cx="2" cy="21"/>
            </a:xfrm>
            <a:custGeom>
              <a:avLst/>
              <a:gdLst>
                <a:gd name="T0" fmla="*/ 1 w 2"/>
                <a:gd name="T1" fmla="*/ 0 h 21"/>
                <a:gd name="T2" fmla="*/ 0 w 2"/>
                <a:gd name="T3" fmla="*/ 1 h 21"/>
                <a:gd name="T4" fmla="*/ 0 w 2"/>
                <a:gd name="T5" fmla="*/ 21 h 21"/>
                <a:gd name="T6" fmla="*/ 2 w 2"/>
                <a:gd name="T7" fmla="*/ 21 h 21"/>
                <a:gd name="T8" fmla="*/ 2 w 2"/>
                <a:gd name="T9" fmla="*/ 1 h 21"/>
                <a:gd name="T10" fmla="*/ 1 w 2"/>
                <a:gd name="T11" fmla="*/ 2 h 21"/>
                <a:gd name="T12" fmla="*/ 2 w 2"/>
                <a:gd name="T13" fmla="*/ 1 h 21"/>
                <a:gd name="T14" fmla="*/ 2 w 2"/>
                <a:gd name="T15" fmla="*/ 1 h 21"/>
                <a:gd name="T16" fmla="*/ 1 w 2"/>
                <a:gd name="T17" fmla="*/ 0 h 21"/>
                <a:gd name="T18" fmla="*/ 1 w 2"/>
                <a:gd name="T19" fmla="*/ 0 h 21"/>
                <a:gd name="T20" fmla="*/ 1 w 2"/>
                <a:gd name="T21" fmla="*/ 0 h 21"/>
                <a:gd name="T22" fmla="*/ 1 w 2"/>
                <a:gd name="T23" fmla="*/ 0 h 21"/>
                <a:gd name="T24" fmla="*/ 0 w 2"/>
                <a:gd name="T25" fmla="*/ 0 h 21"/>
                <a:gd name="T26" fmla="*/ 0 w 2"/>
                <a:gd name="T27" fmla="*/ 1 h 21"/>
                <a:gd name="T28" fmla="*/ 0 w 2"/>
                <a:gd name="T29" fmla="*/ 1 h 21"/>
                <a:gd name="T30" fmla="*/ 1 w 2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1"/>
                <a:gd name="T50" fmla="*/ 2 w 2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1">
                  <a:moveTo>
                    <a:pt x="1" y="0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"/>
                  </a:lnTo>
                  <a:lnTo>
                    <a:pt x="1" y="2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6" name="Freeform 756"/>
            <p:cNvSpPr>
              <a:spLocks/>
            </p:cNvSpPr>
            <p:nvPr/>
          </p:nvSpPr>
          <p:spPr bwMode="auto">
            <a:xfrm>
              <a:off x="2727" y="3858"/>
              <a:ext cx="25" cy="2"/>
            </a:xfrm>
            <a:custGeom>
              <a:avLst/>
              <a:gdLst>
                <a:gd name="T0" fmla="*/ 25 w 25"/>
                <a:gd name="T1" fmla="*/ 1 h 2"/>
                <a:gd name="T2" fmla="*/ 25 w 25"/>
                <a:gd name="T3" fmla="*/ 0 h 2"/>
                <a:gd name="T4" fmla="*/ 0 w 25"/>
                <a:gd name="T5" fmla="*/ 0 h 2"/>
                <a:gd name="T6" fmla="*/ 0 w 25"/>
                <a:gd name="T7" fmla="*/ 2 h 2"/>
                <a:gd name="T8" fmla="*/ 25 w 25"/>
                <a:gd name="T9" fmla="*/ 2 h 2"/>
                <a:gd name="T10" fmla="*/ 24 w 25"/>
                <a:gd name="T11" fmla="*/ 1 h 2"/>
                <a:gd name="T12" fmla="*/ 25 w 25"/>
                <a:gd name="T13" fmla="*/ 2 h 2"/>
                <a:gd name="T14" fmla="*/ 25 w 25"/>
                <a:gd name="T15" fmla="*/ 2 h 2"/>
                <a:gd name="T16" fmla="*/ 25 w 25"/>
                <a:gd name="T17" fmla="*/ 2 h 2"/>
                <a:gd name="T18" fmla="*/ 25 w 25"/>
                <a:gd name="T19" fmla="*/ 1 h 2"/>
                <a:gd name="T20" fmla="*/ 25 w 25"/>
                <a:gd name="T21" fmla="*/ 1 h 2"/>
                <a:gd name="T22" fmla="*/ 25 w 25"/>
                <a:gd name="T23" fmla="*/ 1 h 2"/>
                <a:gd name="T24" fmla="*/ 25 w 25"/>
                <a:gd name="T25" fmla="*/ 0 h 2"/>
                <a:gd name="T26" fmla="*/ 25 w 25"/>
                <a:gd name="T27" fmla="*/ 0 h 2"/>
                <a:gd name="T28" fmla="*/ 25 w 25"/>
                <a:gd name="T29" fmla="*/ 0 h 2"/>
                <a:gd name="T30" fmla="*/ 25 w 25"/>
                <a:gd name="T31" fmla="*/ 1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"/>
                <a:gd name="T49" fmla="*/ 0 h 2"/>
                <a:gd name="T50" fmla="*/ 25 w 25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" h="2">
                  <a:moveTo>
                    <a:pt x="25" y="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5" y="2"/>
                  </a:lnTo>
                  <a:lnTo>
                    <a:pt x="24" y="1"/>
                  </a:lnTo>
                  <a:lnTo>
                    <a:pt x="25" y="2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7" name="Freeform 757"/>
            <p:cNvSpPr>
              <a:spLocks/>
            </p:cNvSpPr>
            <p:nvPr/>
          </p:nvSpPr>
          <p:spPr bwMode="auto">
            <a:xfrm>
              <a:off x="2751" y="3859"/>
              <a:ext cx="1" cy="20"/>
            </a:xfrm>
            <a:custGeom>
              <a:avLst/>
              <a:gdLst>
                <a:gd name="T0" fmla="*/ 1 w 1"/>
                <a:gd name="T1" fmla="*/ 20 h 20"/>
                <a:gd name="T2" fmla="*/ 1 w 1"/>
                <a:gd name="T3" fmla="*/ 20 h 20"/>
                <a:gd name="T4" fmla="*/ 1 w 1"/>
                <a:gd name="T5" fmla="*/ 0 h 20"/>
                <a:gd name="T6" fmla="*/ 0 w 1"/>
                <a:gd name="T7" fmla="*/ 0 h 20"/>
                <a:gd name="T8" fmla="*/ 0 w 1"/>
                <a:gd name="T9" fmla="*/ 20 h 20"/>
                <a:gd name="T10" fmla="*/ 1 w 1"/>
                <a:gd name="T11" fmla="*/ 19 h 20"/>
                <a:gd name="T12" fmla="*/ 0 w 1"/>
                <a:gd name="T13" fmla="*/ 20 h 20"/>
                <a:gd name="T14" fmla="*/ 0 w 1"/>
                <a:gd name="T15" fmla="*/ 20 h 20"/>
                <a:gd name="T16" fmla="*/ 0 w 1"/>
                <a:gd name="T17" fmla="*/ 20 h 20"/>
                <a:gd name="T18" fmla="*/ 0 w 1"/>
                <a:gd name="T19" fmla="*/ 20 h 20"/>
                <a:gd name="T20" fmla="*/ 1 w 1"/>
                <a:gd name="T21" fmla="*/ 20 h 20"/>
                <a:gd name="T22" fmla="*/ 1 w 1"/>
                <a:gd name="T23" fmla="*/ 20 h 20"/>
                <a:gd name="T24" fmla="*/ 1 w 1"/>
                <a:gd name="T25" fmla="*/ 20 h 20"/>
                <a:gd name="T26" fmla="*/ 1 w 1"/>
                <a:gd name="T27" fmla="*/ 20 h 20"/>
                <a:gd name="T28" fmla="*/ 1 w 1"/>
                <a:gd name="T29" fmla="*/ 20 h 20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"/>
                <a:gd name="T46" fmla="*/ 0 h 20"/>
                <a:gd name="T47" fmla="*/ 1 w 1"/>
                <a:gd name="T48" fmla="*/ 20 h 20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" h="20">
                  <a:moveTo>
                    <a:pt x="1" y="20"/>
                  </a:moveTo>
                  <a:lnTo>
                    <a:pt x="1" y="2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8" name="Freeform 758"/>
            <p:cNvSpPr>
              <a:spLocks/>
            </p:cNvSpPr>
            <p:nvPr/>
          </p:nvSpPr>
          <p:spPr bwMode="auto">
            <a:xfrm>
              <a:off x="2726" y="3878"/>
              <a:ext cx="26" cy="1"/>
            </a:xfrm>
            <a:custGeom>
              <a:avLst/>
              <a:gdLst>
                <a:gd name="T0" fmla="*/ 0 w 26"/>
                <a:gd name="T1" fmla="*/ 1 h 1"/>
                <a:gd name="T2" fmla="*/ 1 w 26"/>
                <a:gd name="T3" fmla="*/ 1 h 1"/>
                <a:gd name="T4" fmla="*/ 26 w 26"/>
                <a:gd name="T5" fmla="*/ 1 h 1"/>
                <a:gd name="T6" fmla="*/ 26 w 26"/>
                <a:gd name="T7" fmla="*/ 0 h 1"/>
                <a:gd name="T8" fmla="*/ 1 w 26"/>
                <a:gd name="T9" fmla="*/ 0 h 1"/>
                <a:gd name="T10" fmla="*/ 1 w 26"/>
                <a:gd name="T11" fmla="*/ 1 h 1"/>
                <a:gd name="T12" fmla="*/ 1 w 26"/>
                <a:gd name="T13" fmla="*/ 0 h 1"/>
                <a:gd name="T14" fmla="*/ 0 w 26"/>
                <a:gd name="T15" fmla="*/ 0 h 1"/>
                <a:gd name="T16" fmla="*/ 0 w 26"/>
                <a:gd name="T17" fmla="*/ 0 h 1"/>
                <a:gd name="T18" fmla="*/ 0 w 26"/>
                <a:gd name="T19" fmla="*/ 0 h 1"/>
                <a:gd name="T20" fmla="*/ 0 w 26"/>
                <a:gd name="T21" fmla="*/ 1 h 1"/>
                <a:gd name="T22" fmla="*/ 0 w 26"/>
                <a:gd name="T23" fmla="*/ 1 h 1"/>
                <a:gd name="T24" fmla="*/ 0 w 26"/>
                <a:gd name="T25" fmla="*/ 1 h 1"/>
                <a:gd name="T26" fmla="*/ 0 w 26"/>
                <a:gd name="T27" fmla="*/ 1 h 1"/>
                <a:gd name="T28" fmla="*/ 1 w 26"/>
                <a:gd name="T29" fmla="*/ 1 h 1"/>
                <a:gd name="T30" fmla="*/ 0 w 26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"/>
                <a:gd name="T50" fmla="*/ 26 w 26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">
                  <a:moveTo>
                    <a:pt x="0" y="1"/>
                  </a:moveTo>
                  <a:lnTo>
                    <a:pt x="1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69" name="Freeform 759"/>
            <p:cNvSpPr>
              <a:spLocks/>
            </p:cNvSpPr>
            <p:nvPr/>
          </p:nvSpPr>
          <p:spPr bwMode="auto">
            <a:xfrm>
              <a:off x="2726" y="3858"/>
              <a:ext cx="1" cy="21"/>
            </a:xfrm>
            <a:custGeom>
              <a:avLst/>
              <a:gdLst>
                <a:gd name="T0" fmla="*/ 1 w 1"/>
                <a:gd name="T1" fmla="*/ 0 h 21"/>
                <a:gd name="T2" fmla="*/ 0 w 1"/>
                <a:gd name="T3" fmla="*/ 1 h 21"/>
                <a:gd name="T4" fmla="*/ 0 w 1"/>
                <a:gd name="T5" fmla="*/ 21 h 21"/>
                <a:gd name="T6" fmla="*/ 1 w 1"/>
                <a:gd name="T7" fmla="*/ 21 h 21"/>
                <a:gd name="T8" fmla="*/ 1 w 1"/>
                <a:gd name="T9" fmla="*/ 1 h 21"/>
                <a:gd name="T10" fmla="*/ 1 w 1"/>
                <a:gd name="T11" fmla="*/ 2 h 21"/>
                <a:gd name="T12" fmla="*/ 1 w 1"/>
                <a:gd name="T13" fmla="*/ 1 h 21"/>
                <a:gd name="T14" fmla="*/ 1 w 1"/>
                <a:gd name="T15" fmla="*/ 1 h 21"/>
                <a:gd name="T16" fmla="*/ 1 w 1"/>
                <a:gd name="T17" fmla="*/ 0 h 21"/>
                <a:gd name="T18" fmla="*/ 1 w 1"/>
                <a:gd name="T19" fmla="*/ 0 h 21"/>
                <a:gd name="T20" fmla="*/ 1 w 1"/>
                <a:gd name="T21" fmla="*/ 0 h 21"/>
                <a:gd name="T22" fmla="*/ 0 w 1"/>
                <a:gd name="T23" fmla="*/ 0 h 21"/>
                <a:gd name="T24" fmla="*/ 0 w 1"/>
                <a:gd name="T25" fmla="*/ 0 h 21"/>
                <a:gd name="T26" fmla="*/ 0 w 1"/>
                <a:gd name="T27" fmla="*/ 1 h 21"/>
                <a:gd name="T28" fmla="*/ 0 w 1"/>
                <a:gd name="T29" fmla="*/ 1 h 21"/>
                <a:gd name="T30" fmla="*/ 1 w 1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1"/>
                <a:gd name="T50" fmla="*/ 1 w 1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1">
                  <a:moveTo>
                    <a:pt x="1" y="0"/>
                  </a:moveTo>
                  <a:lnTo>
                    <a:pt x="0" y="1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0" name="Freeform 760"/>
            <p:cNvSpPr>
              <a:spLocks noEditPoints="1"/>
            </p:cNvSpPr>
            <p:nvPr/>
          </p:nvSpPr>
          <p:spPr bwMode="auto">
            <a:xfrm>
              <a:off x="2620" y="3809"/>
              <a:ext cx="132" cy="44"/>
            </a:xfrm>
            <a:custGeom>
              <a:avLst/>
              <a:gdLst>
                <a:gd name="T0" fmla="*/ 85 w 132"/>
                <a:gd name="T1" fmla="*/ 25 h 44"/>
                <a:gd name="T2" fmla="*/ 132 w 132"/>
                <a:gd name="T3" fmla="*/ 25 h 44"/>
                <a:gd name="T4" fmla="*/ 132 w 132"/>
                <a:gd name="T5" fmla="*/ 44 h 44"/>
                <a:gd name="T6" fmla="*/ 85 w 132"/>
                <a:gd name="T7" fmla="*/ 44 h 44"/>
                <a:gd name="T8" fmla="*/ 85 w 132"/>
                <a:gd name="T9" fmla="*/ 25 h 44"/>
                <a:gd name="T10" fmla="*/ 0 w 132"/>
                <a:gd name="T11" fmla="*/ 25 h 44"/>
                <a:gd name="T12" fmla="*/ 47 w 132"/>
                <a:gd name="T13" fmla="*/ 25 h 44"/>
                <a:gd name="T14" fmla="*/ 47 w 132"/>
                <a:gd name="T15" fmla="*/ 44 h 44"/>
                <a:gd name="T16" fmla="*/ 0 w 132"/>
                <a:gd name="T17" fmla="*/ 44 h 44"/>
                <a:gd name="T18" fmla="*/ 0 w 132"/>
                <a:gd name="T19" fmla="*/ 25 h 44"/>
                <a:gd name="T20" fmla="*/ 53 w 132"/>
                <a:gd name="T21" fmla="*/ 25 h 44"/>
                <a:gd name="T22" fmla="*/ 78 w 132"/>
                <a:gd name="T23" fmla="*/ 25 h 44"/>
                <a:gd name="T24" fmla="*/ 78 w 132"/>
                <a:gd name="T25" fmla="*/ 44 h 44"/>
                <a:gd name="T26" fmla="*/ 53 w 132"/>
                <a:gd name="T27" fmla="*/ 44 h 44"/>
                <a:gd name="T28" fmla="*/ 53 w 132"/>
                <a:gd name="T29" fmla="*/ 25 h 44"/>
                <a:gd name="T30" fmla="*/ 31 w 132"/>
                <a:gd name="T31" fmla="*/ 0 h 44"/>
                <a:gd name="T32" fmla="*/ 100 w 132"/>
                <a:gd name="T33" fmla="*/ 0 h 44"/>
                <a:gd name="T34" fmla="*/ 100 w 132"/>
                <a:gd name="T35" fmla="*/ 20 h 44"/>
                <a:gd name="T36" fmla="*/ 31 w 132"/>
                <a:gd name="T37" fmla="*/ 20 h 44"/>
                <a:gd name="T38" fmla="*/ 31 w 132"/>
                <a:gd name="T39" fmla="*/ 0 h 44"/>
                <a:gd name="T40" fmla="*/ 0 w 132"/>
                <a:gd name="T41" fmla="*/ 0 h 44"/>
                <a:gd name="T42" fmla="*/ 25 w 132"/>
                <a:gd name="T43" fmla="*/ 0 h 44"/>
                <a:gd name="T44" fmla="*/ 25 w 132"/>
                <a:gd name="T45" fmla="*/ 20 h 44"/>
                <a:gd name="T46" fmla="*/ 0 w 132"/>
                <a:gd name="T47" fmla="*/ 20 h 44"/>
                <a:gd name="T48" fmla="*/ 0 w 132"/>
                <a:gd name="T49" fmla="*/ 0 h 44"/>
                <a:gd name="T50" fmla="*/ 107 w 132"/>
                <a:gd name="T51" fmla="*/ 0 h 44"/>
                <a:gd name="T52" fmla="*/ 132 w 132"/>
                <a:gd name="T53" fmla="*/ 0 h 44"/>
                <a:gd name="T54" fmla="*/ 132 w 132"/>
                <a:gd name="T55" fmla="*/ 20 h 44"/>
                <a:gd name="T56" fmla="*/ 107 w 132"/>
                <a:gd name="T57" fmla="*/ 20 h 44"/>
                <a:gd name="T58" fmla="*/ 107 w 132"/>
                <a:gd name="T59" fmla="*/ 0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2"/>
                <a:gd name="T91" fmla="*/ 0 h 44"/>
                <a:gd name="T92" fmla="*/ 132 w 132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2" h="44">
                  <a:moveTo>
                    <a:pt x="85" y="25"/>
                  </a:moveTo>
                  <a:lnTo>
                    <a:pt x="132" y="25"/>
                  </a:lnTo>
                  <a:lnTo>
                    <a:pt x="132" y="44"/>
                  </a:lnTo>
                  <a:lnTo>
                    <a:pt x="85" y="44"/>
                  </a:lnTo>
                  <a:lnTo>
                    <a:pt x="85" y="25"/>
                  </a:lnTo>
                  <a:close/>
                  <a:moveTo>
                    <a:pt x="0" y="25"/>
                  </a:moveTo>
                  <a:lnTo>
                    <a:pt x="47" y="25"/>
                  </a:lnTo>
                  <a:lnTo>
                    <a:pt x="47" y="44"/>
                  </a:lnTo>
                  <a:lnTo>
                    <a:pt x="0" y="44"/>
                  </a:lnTo>
                  <a:lnTo>
                    <a:pt x="0" y="25"/>
                  </a:lnTo>
                  <a:close/>
                  <a:moveTo>
                    <a:pt x="53" y="25"/>
                  </a:moveTo>
                  <a:lnTo>
                    <a:pt x="78" y="25"/>
                  </a:lnTo>
                  <a:lnTo>
                    <a:pt x="78" y="44"/>
                  </a:lnTo>
                  <a:lnTo>
                    <a:pt x="53" y="44"/>
                  </a:lnTo>
                  <a:lnTo>
                    <a:pt x="53" y="25"/>
                  </a:lnTo>
                  <a:close/>
                  <a:moveTo>
                    <a:pt x="31" y="0"/>
                  </a:moveTo>
                  <a:lnTo>
                    <a:pt x="100" y="0"/>
                  </a:lnTo>
                  <a:lnTo>
                    <a:pt x="100" y="20"/>
                  </a:lnTo>
                  <a:lnTo>
                    <a:pt x="31" y="20"/>
                  </a:lnTo>
                  <a:lnTo>
                    <a:pt x="31" y="0"/>
                  </a:lnTo>
                  <a:close/>
                  <a:moveTo>
                    <a:pt x="0" y="0"/>
                  </a:moveTo>
                  <a:lnTo>
                    <a:pt x="25" y="0"/>
                  </a:lnTo>
                  <a:lnTo>
                    <a:pt x="25" y="20"/>
                  </a:lnTo>
                  <a:lnTo>
                    <a:pt x="0" y="20"/>
                  </a:lnTo>
                  <a:lnTo>
                    <a:pt x="0" y="0"/>
                  </a:lnTo>
                  <a:close/>
                  <a:moveTo>
                    <a:pt x="107" y="0"/>
                  </a:moveTo>
                  <a:lnTo>
                    <a:pt x="132" y="0"/>
                  </a:lnTo>
                  <a:lnTo>
                    <a:pt x="132" y="20"/>
                  </a:lnTo>
                  <a:lnTo>
                    <a:pt x="107" y="2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1" name="Freeform 761"/>
            <p:cNvSpPr>
              <a:spLocks/>
            </p:cNvSpPr>
            <p:nvPr/>
          </p:nvSpPr>
          <p:spPr bwMode="auto">
            <a:xfrm>
              <a:off x="2705" y="3832"/>
              <a:ext cx="47" cy="3"/>
            </a:xfrm>
            <a:custGeom>
              <a:avLst/>
              <a:gdLst>
                <a:gd name="T0" fmla="*/ 47 w 47"/>
                <a:gd name="T1" fmla="*/ 2 h 3"/>
                <a:gd name="T2" fmla="*/ 47 w 47"/>
                <a:gd name="T3" fmla="*/ 0 h 3"/>
                <a:gd name="T4" fmla="*/ 0 w 47"/>
                <a:gd name="T5" fmla="*/ 0 h 3"/>
                <a:gd name="T6" fmla="*/ 0 w 47"/>
                <a:gd name="T7" fmla="*/ 3 h 3"/>
                <a:gd name="T8" fmla="*/ 47 w 47"/>
                <a:gd name="T9" fmla="*/ 3 h 3"/>
                <a:gd name="T10" fmla="*/ 46 w 47"/>
                <a:gd name="T11" fmla="*/ 2 h 3"/>
                <a:gd name="T12" fmla="*/ 47 w 47"/>
                <a:gd name="T13" fmla="*/ 3 h 3"/>
                <a:gd name="T14" fmla="*/ 47 w 47"/>
                <a:gd name="T15" fmla="*/ 3 h 3"/>
                <a:gd name="T16" fmla="*/ 47 w 47"/>
                <a:gd name="T17" fmla="*/ 3 h 3"/>
                <a:gd name="T18" fmla="*/ 47 w 47"/>
                <a:gd name="T19" fmla="*/ 2 h 3"/>
                <a:gd name="T20" fmla="*/ 47 w 47"/>
                <a:gd name="T21" fmla="*/ 2 h 3"/>
                <a:gd name="T22" fmla="*/ 47 w 47"/>
                <a:gd name="T23" fmla="*/ 2 h 3"/>
                <a:gd name="T24" fmla="*/ 47 w 47"/>
                <a:gd name="T25" fmla="*/ 2 h 3"/>
                <a:gd name="T26" fmla="*/ 47 w 47"/>
                <a:gd name="T27" fmla="*/ 0 h 3"/>
                <a:gd name="T28" fmla="*/ 47 w 47"/>
                <a:gd name="T29" fmla="*/ 0 h 3"/>
                <a:gd name="T30" fmla="*/ 47 w 47"/>
                <a:gd name="T31" fmla="*/ 2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3"/>
                <a:gd name="T50" fmla="*/ 47 w 47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3">
                  <a:moveTo>
                    <a:pt x="47" y="2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2" name="Freeform 762"/>
            <p:cNvSpPr>
              <a:spLocks/>
            </p:cNvSpPr>
            <p:nvPr/>
          </p:nvSpPr>
          <p:spPr bwMode="auto">
            <a:xfrm>
              <a:off x="2751" y="3834"/>
              <a:ext cx="1" cy="21"/>
            </a:xfrm>
            <a:custGeom>
              <a:avLst/>
              <a:gdLst>
                <a:gd name="T0" fmla="*/ 1 w 1"/>
                <a:gd name="T1" fmla="*/ 21 h 21"/>
                <a:gd name="T2" fmla="*/ 1 w 1"/>
                <a:gd name="T3" fmla="*/ 19 h 21"/>
                <a:gd name="T4" fmla="*/ 1 w 1"/>
                <a:gd name="T5" fmla="*/ 0 h 21"/>
                <a:gd name="T6" fmla="*/ 0 w 1"/>
                <a:gd name="T7" fmla="*/ 0 h 21"/>
                <a:gd name="T8" fmla="*/ 0 w 1"/>
                <a:gd name="T9" fmla="*/ 19 h 21"/>
                <a:gd name="T10" fmla="*/ 1 w 1"/>
                <a:gd name="T11" fmla="*/ 18 h 21"/>
                <a:gd name="T12" fmla="*/ 0 w 1"/>
                <a:gd name="T13" fmla="*/ 19 h 21"/>
                <a:gd name="T14" fmla="*/ 0 w 1"/>
                <a:gd name="T15" fmla="*/ 19 h 21"/>
                <a:gd name="T16" fmla="*/ 0 w 1"/>
                <a:gd name="T17" fmla="*/ 21 h 21"/>
                <a:gd name="T18" fmla="*/ 0 w 1"/>
                <a:gd name="T19" fmla="*/ 21 h 21"/>
                <a:gd name="T20" fmla="*/ 1 w 1"/>
                <a:gd name="T21" fmla="*/ 21 h 21"/>
                <a:gd name="T22" fmla="*/ 1 w 1"/>
                <a:gd name="T23" fmla="*/ 21 h 21"/>
                <a:gd name="T24" fmla="*/ 1 w 1"/>
                <a:gd name="T25" fmla="*/ 21 h 21"/>
                <a:gd name="T26" fmla="*/ 1 w 1"/>
                <a:gd name="T27" fmla="*/ 19 h 21"/>
                <a:gd name="T28" fmla="*/ 1 w 1"/>
                <a:gd name="T29" fmla="*/ 19 h 21"/>
                <a:gd name="T30" fmla="*/ 1 w 1"/>
                <a:gd name="T31" fmla="*/ 21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1"/>
                <a:gd name="T50" fmla="*/ 1 w 1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1">
                  <a:moveTo>
                    <a:pt x="1" y="21"/>
                  </a:moveTo>
                  <a:lnTo>
                    <a:pt x="1" y="19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3" name="Freeform 763"/>
            <p:cNvSpPr>
              <a:spLocks/>
            </p:cNvSpPr>
            <p:nvPr/>
          </p:nvSpPr>
          <p:spPr bwMode="auto">
            <a:xfrm>
              <a:off x="2703" y="3852"/>
              <a:ext cx="49" cy="3"/>
            </a:xfrm>
            <a:custGeom>
              <a:avLst/>
              <a:gdLst>
                <a:gd name="T0" fmla="*/ 0 w 49"/>
                <a:gd name="T1" fmla="*/ 1 h 3"/>
                <a:gd name="T2" fmla="*/ 2 w 49"/>
                <a:gd name="T3" fmla="*/ 3 h 3"/>
                <a:gd name="T4" fmla="*/ 49 w 49"/>
                <a:gd name="T5" fmla="*/ 3 h 3"/>
                <a:gd name="T6" fmla="*/ 49 w 49"/>
                <a:gd name="T7" fmla="*/ 0 h 3"/>
                <a:gd name="T8" fmla="*/ 2 w 49"/>
                <a:gd name="T9" fmla="*/ 0 h 3"/>
                <a:gd name="T10" fmla="*/ 2 w 49"/>
                <a:gd name="T11" fmla="*/ 1 h 3"/>
                <a:gd name="T12" fmla="*/ 2 w 49"/>
                <a:gd name="T13" fmla="*/ 0 h 3"/>
                <a:gd name="T14" fmla="*/ 0 w 49"/>
                <a:gd name="T15" fmla="*/ 0 h 3"/>
                <a:gd name="T16" fmla="*/ 0 w 49"/>
                <a:gd name="T17" fmla="*/ 0 h 3"/>
                <a:gd name="T18" fmla="*/ 0 w 49"/>
                <a:gd name="T19" fmla="*/ 1 h 3"/>
                <a:gd name="T20" fmla="*/ 0 w 49"/>
                <a:gd name="T21" fmla="*/ 1 h 3"/>
                <a:gd name="T22" fmla="*/ 0 w 49"/>
                <a:gd name="T23" fmla="*/ 1 h 3"/>
                <a:gd name="T24" fmla="*/ 0 w 49"/>
                <a:gd name="T25" fmla="*/ 1 h 3"/>
                <a:gd name="T26" fmla="*/ 0 w 49"/>
                <a:gd name="T27" fmla="*/ 3 h 3"/>
                <a:gd name="T28" fmla="*/ 2 w 49"/>
                <a:gd name="T29" fmla="*/ 3 h 3"/>
                <a:gd name="T30" fmla="*/ 0 w 49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3"/>
                <a:gd name="T50" fmla="*/ 49 w 49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3">
                  <a:moveTo>
                    <a:pt x="0" y="1"/>
                  </a:moveTo>
                  <a:lnTo>
                    <a:pt x="2" y="3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4" name="Freeform 764"/>
            <p:cNvSpPr>
              <a:spLocks/>
            </p:cNvSpPr>
            <p:nvPr/>
          </p:nvSpPr>
          <p:spPr bwMode="auto">
            <a:xfrm>
              <a:off x="2703" y="3832"/>
              <a:ext cx="2" cy="21"/>
            </a:xfrm>
            <a:custGeom>
              <a:avLst/>
              <a:gdLst>
                <a:gd name="T0" fmla="*/ 2 w 2"/>
                <a:gd name="T1" fmla="*/ 0 h 21"/>
                <a:gd name="T2" fmla="*/ 0 w 2"/>
                <a:gd name="T3" fmla="*/ 2 h 21"/>
                <a:gd name="T4" fmla="*/ 0 w 2"/>
                <a:gd name="T5" fmla="*/ 21 h 21"/>
                <a:gd name="T6" fmla="*/ 2 w 2"/>
                <a:gd name="T7" fmla="*/ 21 h 21"/>
                <a:gd name="T8" fmla="*/ 2 w 2"/>
                <a:gd name="T9" fmla="*/ 2 h 21"/>
                <a:gd name="T10" fmla="*/ 2 w 2"/>
                <a:gd name="T11" fmla="*/ 3 h 21"/>
                <a:gd name="T12" fmla="*/ 2 w 2"/>
                <a:gd name="T13" fmla="*/ 2 h 21"/>
                <a:gd name="T14" fmla="*/ 2 w 2"/>
                <a:gd name="T15" fmla="*/ 2 h 21"/>
                <a:gd name="T16" fmla="*/ 2 w 2"/>
                <a:gd name="T17" fmla="*/ 2 h 21"/>
                <a:gd name="T18" fmla="*/ 2 w 2"/>
                <a:gd name="T19" fmla="*/ 0 h 21"/>
                <a:gd name="T20" fmla="*/ 2 w 2"/>
                <a:gd name="T21" fmla="*/ 0 h 21"/>
                <a:gd name="T22" fmla="*/ 0 w 2"/>
                <a:gd name="T23" fmla="*/ 0 h 21"/>
                <a:gd name="T24" fmla="*/ 0 w 2"/>
                <a:gd name="T25" fmla="*/ 2 h 21"/>
                <a:gd name="T26" fmla="*/ 0 w 2"/>
                <a:gd name="T27" fmla="*/ 2 h 21"/>
                <a:gd name="T28" fmla="*/ 0 w 2"/>
                <a:gd name="T29" fmla="*/ 2 h 21"/>
                <a:gd name="T30" fmla="*/ 2 w 2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1"/>
                <a:gd name="T50" fmla="*/ 2 w 2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1">
                  <a:moveTo>
                    <a:pt x="2" y="0"/>
                  </a:moveTo>
                  <a:lnTo>
                    <a:pt x="0" y="2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5" name="Freeform 765"/>
            <p:cNvSpPr>
              <a:spLocks/>
            </p:cNvSpPr>
            <p:nvPr/>
          </p:nvSpPr>
          <p:spPr bwMode="auto">
            <a:xfrm>
              <a:off x="2620" y="3832"/>
              <a:ext cx="49" cy="3"/>
            </a:xfrm>
            <a:custGeom>
              <a:avLst/>
              <a:gdLst>
                <a:gd name="T0" fmla="*/ 49 w 49"/>
                <a:gd name="T1" fmla="*/ 2 h 3"/>
                <a:gd name="T2" fmla="*/ 47 w 49"/>
                <a:gd name="T3" fmla="*/ 0 h 3"/>
                <a:gd name="T4" fmla="*/ 0 w 49"/>
                <a:gd name="T5" fmla="*/ 0 h 3"/>
                <a:gd name="T6" fmla="*/ 0 w 49"/>
                <a:gd name="T7" fmla="*/ 3 h 3"/>
                <a:gd name="T8" fmla="*/ 47 w 49"/>
                <a:gd name="T9" fmla="*/ 3 h 3"/>
                <a:gd name="T10" fmla="*/ 46 w 49"/>
                <a:gd name="T11" fmla="*/ 2 h 3"/>
                <a:gd name="T12" fmla="*/ 47 w 49"/>
                <a:gd name="T13" fmla="*/ 3 h 3"/>
                <a:gd name="T14" fmla="*/ 47 w 49"/>
                <a:gd name="T15" fmla="*/ 3 h 3"/>
                <a:gd name="T16" fmla="*/ 49 w 49"/>
                <a:gd name="T17" fmla="*/ 3 h 3"/>
                <a:gd name="T18" fmla="*/ 49 w 49"/>
                <a:gd name="T19" fmla="*/ 2 h 3"/>
                <a:gd name="T20" fmla="*/ 49 w 49"/>
                <a:gd name="T21" fmla="*/ 2 h 3"/>
                <a:gd name="T22" fmla="*/ 49 w 49"/>
                <a:gd name="T23" fmla="*/ 2 h 3"/>
                <a:gd name="T24" fmla="*/ 49 w 49"/>
                <a:gd name="T25" fmla="*/ 2 h 3"/>
                <a:gd name="T26" fmla="*/ 47 w 49"/>
                <a:gd name="T27" fmla="*/ 0 h 3"/>
                <a:gd name="T28" fmla="*/ 47 w 49"/>
                <a:gd name="T29" fmla="*/ 0 h 3"/>
                <a:gd name="T30" fmla="*/ 49 w 49"/>
                <a:gd name="T31" fmla="*/ 2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3"/>
                <a:gd name="T50" fmla="*/ 49 w 49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3">
                  <a:moveTo>
                    <a:pt x="49" y="2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7" y="3"/>
                  </a:lnTo>
                  <a:lnTo>
                    <a:pt x="49" y="3"/>
                  </a:lnTo>
                  <a:lnTo>
                    <a:pt x="49" y="2"/>
                  </a:lnTo>
                  <a:lnTo>
                    <a:pt x="47" y="0"/>
                  </a:lnTo>
                  <a:lnTo>
                    <a:pt x="49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6" name="Freeform 766"/>
            <p:cNvSpPr>
              <a:spLocks/>
            </p:cNvSpPr>
            <p:nvPr/>
          </p:nvSpPr>
          <p:spPr bwMode="auto">
            <a:xfrm>
              <a:off x="2666" y="3834"/>
              <a:ext cx="3" cy="21"/>
            </a:xfrm>
            <a:custGeom>
              <a:avLst/>
              <a:gdLst>
                <a:gd name="T0" fmla="*/ 1 w 3"/>
                <a:gd name="T1" fmla="*/ 21 h 21"/>
                <a:gd name="T2" fmla="*/ 3 w 3"/>
                <a:gd name="T3" fmla="*/ 19 h 21"/>
                <a:gd name="T4" fmla="*/ 3 w 3"/>
                <a:gd name="T5" fmla="*/ 0 h 21"/>
                <a:gd name="T6" fmla="*/ 0 w 3"/>
                <a:gd name="T7" fmla="*/ 0 h 21"/>
                <a:gd name="T8" fmla="*/ 0 w 3"/>
                <a:gd name="T9" fmla="*/ 19 h 21"/>
                <a:gd name="T10" fmla="*/ 1 w 3"/>
                <a:gd name="T11" fmla="*/ 18 h 21"/>
                <a:gd name="T12" fmla="*/ 0 w 3"/>
                <a:gd name="T13" fmla="*/ 19 h 21"/>
                <a:gd name="T14" fmla="*/ 0 w 3"/>
                <a:gd name="T15" fmla="*/ 19 h 21"/>
                <a:gd name="T16" fmla="*/ 0 w 3"/>
                <a:gd name="T17" fmla="*/ 21 h 21"/>
                <a:gd name="T18" fmla="*/ 1 w 3"/>
                <a:gd name="T19" fmla="*/ 21 h 21"/>
                <a:gd name="T20" fmla="*/ 1 w 3"/>
                <a:gd name="T21" fmla="*/ 21 h 21"/>
                <a:gd name="T22" fmla="*/ 1 w 3"/>
                <a:gd name="T23" fmla="*/ 21 h 21"/>
                <a:gd name="T24" fmla="*/ 3 w 3"/>
                <a:gd name="T25" fmla="*/ 21 h 21"/>
                <a:gd name="T26" fmla="*/ 3 w 3"/>
                <a:gd name="T27" fmla="*/ 19 h 21"/>
                <a:gd name="T28" fmla="*/ 3 w 3"/>
                <a:gd name="T29" fmla="*/ 19 h 21"/>
                <a:gd name="T30" fmla="*/ 1 w 3"/>
                <a:gd name="T31" fmla="*/ 21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21"/>
                <a:gd name="T50" fmla="*/ 3 w 3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21">
                  <a:moveTo>
                    <a:pt x="1" y="21"/>
                  </a:moveTo>
                  <a:lnTo>
                    <a:pt x="3" y="19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7" name="Freeform 767"/>
            <p:cNvSpPr>
              <a:spLocks/>
            </p:cNvSpPr>
            <p:nvPr/>
          </p:nvSpPr>
          <p:spPr bwMode="auto">
            <a:xfrm>
              <a:off x="2619" y="3852"/>
              <a:ext cx="48" cy="3"/>
            </a:xfrm>
            <a:custGeom>
              <a:avLst/>
              <a:gdLst>
                <a:gd name="T0" fmla="*/ 0 w 48"/>
                <a:gd name="T1" fmla="*/ 1 h 3"/>
                <a:gd name="T2" fmla="*/ 1 w 48"/>
                <a:gd name="T3" fmla="*/ 3 h 3"/>
                <a:gd name="T4" fmla="*/ 48 w 48"/>
                <a:gd name="T5" fmla="*/ 3 h 3"/>
                <a:gd name="T6" fmla="*/ 48 w 48"/>
                <a:gd name="T7" fmla="*/ 0 h 3"/>
                <a:gd name="T8" fmla="*/ 1 w 48"/>
                <a:gd name="T9" fmla="*/ 0 h 3"/>
                <a:gd name="T10" fmla="*/ 2 w 48"/>
                <a:gd name="T11" fmla="*/ 1 h 3"/>
                <a:gd name="T12" fmla="*/ 1 w 48"/>
                <a:gd name="T13" fmla="*/ 0 h 3"/>
                <a:gd name="T14" fmla="*/ 1 w 48"/>
                <a:gd name="T15" fmla="*/ 0 h 3"/>
                <a:gd name="T16" fmla="*/ 0 w 48"/>
                <a:gd name="T17" fmla="*/ 0 h 3"/>
                <a:gd name="T18" fmla="*/ 0 w 48"/>
                <a:gd name="T19" fmla="*/ 1 h 3"/>
                <a:gd name="T20" fmla="*/ 0 w 48"/>
                <a:gd name="T21" fmla="*/ 1 h 3"/>
                <a:gd name="T22" fmla="*/ 0 w 48"/>
                <a:gd name="T23" fmla="*/ 1 h 3"/>
                <a:gd name="T24" fmla="*/ 0 w 48"/>
                <a:gd name="T25" fmla="*/ 1 h 3"/>
                <a:gd name="T26" fmla="*/ 1 w 48"/>
                <a:gd name="T27" fmla="*/ 3 h 3"/>
                <a:gd name="T28" fmla="*/ 1 w 48"/>
                <a:gd name="T29" fmla="*/ 3 h 3"/>
                <a:gd name="T30" fmla="*/ 0 w 48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3"/>
                <a:gd name="T50" fmla="*/ 48 w 48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3">
                  <a:moveTo>
                    <a:pt x="0" y="1"/>
                  </a:moveTo>
                  <a:lnTo>
                    <a:pt x="1" y="3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8" name="Freeform 768"/>
            <p:cNvSpPr>
              <a:spLocks/>
            </p:cNvSpPr>
            <p:nvPr/>
          </p:nvSpPr>
          <p:spPr bwMode="auto">
            <a:xfrm>
              <a:off x="2619" y="3832"/>
              <a:ext cx="2" cy="21"/>
            </a:xfrm>
            <a:custGeom>
              <a:avLst/>
              <a:gdLst>
                <a:gd name="T0" fmla="*/ 1 w 2"/>
                <a:gd name="T1" fmla="*/ 0 h 21"/>
                <a:gd name="T2" fmla="*/ 0 w 2"/>
                <a:gd name="T3" fmla="*/ 2 h 21"/>
                <a:gd name="T4" fmla="*/ 0 w 2"/>
                <a:gd name="T5" fmla="*/ 21 h 21"/>
                <a:gd name="T6" fmla="*/ 2 w 2"/>
                <a:gd name="T7" fmla="*/ 21 h 21"/>
                <a:gd name="T8" fmla="*/ 2 w 2"/>
                <a:gd name="T9" fmla="*/ 2 h 21"/>
                <a:gd name="T10" fmla="*/ 1 w 2"/>
                <a:gd name="T11" fmla="*/ 3 h 21"/>
                <a:gd name="T12" fmla="*/ 2 w 2"/>
                <a:gd name="T13" fmla="*/ 2 h 21"/>
                <a:gd name="T14" fmla="*/ 2 w 2"/>
                <a:gd name="T15" fmla="*/ 2 h 21"/>
                <a:gd name="T16" fmla="*/ 1 w 2"/>
                <a:gd name="T17" fmla="*/ 2 h 21"/>
                <a:gd name="T18" fmla="*/ 1 w 2"/>
                <a:gd name="T19" fmla="*/ 0 h 21"/>
                <a:gd name="T20" fmla="*/ 1 w 2"/>
                <a:gd name="T21" fmla="*/ 0 h 21"/>
                <a:gd name="T22" fmla="*/ 1 w 2"/>
                <a:gd name="T23" fmla="*/ 0 h 21"/>
                <a:gd name="T24" fmla="*/ 0 w 2"/>
                <a:gd name="T25" fmla="*/ 2 h 21"/>
                <a:gd name="T26" fmla="*/ 0 w 2"/>
                <a:gd name="T27" fmla="*/ 2 h 21"/>
                <a:gd name="T28" fmla="*/ 0 w 2"/>
                <a:gd name="T29" fmla="*/ 2 h 21"/>
                <a:gd name="T30" fmla="*/ 1 w 2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1"/>
                <a:gd name="T50" fmla="*/ 2 w 2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1">
                  <a:moveTo>
                    <a:pt x="1" y="0"/>
                  </a:moveTo>
                  <a:lnTo>
                    <a:pt x="0" y="2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2"/>
                  </a:lnTo>
                  <a:lnTo>
                    <a:pt x="1" y="3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79" name="Freeform 769"/>
            <p:cNvSpPr>
              <a:spLocks/>
            </p:cNvSpPr>
            <p:nvPr/>
          </p:nvSpPr>
          <p:spPr bwMode="auto">
            <a:xfrm>
              <a:off x="2673" y="3832"/>
              <a:ext cx="26" cy="3"/>
            </a:xfrm>
            <a:custGeom>
              <a:avLst/>
              <a:gdLst>
                <a:gd name="T0" fmla="*/ 26 w 26"/>
                <a:gd name="T1" fmla="*/ 2 h 3"/>
                <a:gd name="T2" fmla="*/ 25 w 26"/>
                <a:gd name="T3" fmla="*/ 0 h 3"/>
                <a:gd name="T4" fmla="*/ 0 w 26"/>
                <a:gd name="T5" fmla="*/ 0 h 3"/>
                <a:gd name="T6" fmla="*/ 0 w 26"/>
                <a:gd name="T7" fmla="*/ 3 h 3"/>
                <a:gd name="T8" fmla="*/ 25 w 26"/>
                <a:gd name="T9" fmla="*/ 3 h 3"/>
                <a:gd name="T10" fmla="*/ 25 w 26"/>
                <a:gd name="T11" fmla="*/ 2 h 3"/>
                <a:gd name="T12" fmla="*/ 25 w 26"/>
                <a:gd name="T13" fmla="*/ 3 h 3"/>
                <a:gd name="T14" fmla="*/ 26 w 26"/>
                <a:gd name="T15" fmla="*/ 3 h 3"/>
                <a:gd name="T16" fmla="*/ 26 w 26"/>
                <a:gd name="T17" fmla="*/ 3 h 3"/>
                <a:gd name="T18" fmla="*/ 26 w 26"/>
                <a:gd name="T19" fmla="*/ 2 h 3"/>
                <a:gd name="T20" fmla="*/ 26 w 26"/>
                <a:gd name="T21" fmla="*/ 2 h 3"/>
                <a:gd name="T22" fmla="*/ 26 w 26"/>
                <a:gd name="T23" fmla="*/ 2 h 3"/>
                <a:gd name="T24" fmla="*/ 26 w 26"/>
                <a:gd name="T25" fmla="*/ 2 h 3"/>
                <a:gd name="T26" fmla="*/ 26 w 26"/>
                <a:gd name="T27" fmla="*/ 0 h 3"/>
                <a:gd name="T28" fmla="*/ 25 w 26"/>
                <a:gd name="T29" fmla="*/ 0 h 3"/>
                <a:gd name="T30" fmla="*/ 26 w 26"/>
                <a:gd name="T31" fmla="*/ 2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3"/>
                <a:gd name="T50" fmla="*/ 26 w 26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3">
                  <a:moveTo>
                    <a:pt x="26" y="2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5" y="3"/>
                  </a:lnTo>
                  <a:lnTo>
                    <a:pt x="26" y="3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0" name="Freeform 770"/>
            <p:cNvSpPr>
              <a:spLocks/>
            </p:cNvSpPr>
            <p:nvPr/>
          </p:nvSpPr>
          <p:spPr bwMode="auto">
            <a:xfrm>
              <a:off x="2698" y="3834"/>
              <a:ext cx="1" cy="21"/>
            </a:xfrm>
            <a:custGeom>
              <a:avLst/>
              <a:gdLst>
                <a:gd name="T0" fmla="*/ 0 w 1"/>
                <a:gd name="T1" fmla="*/ 21 h 21"/>
                <a:gd name="T2" fmla="*/ 1 w 1"/>
                <a:gd name="T3" fmla="*/ 19 h 21"/>
                <a:gd name="T4" fmla="*/ 1 w 1"/>
                <a:gd name="T5" fmla="*/ 0 h 21"/>
                <a:gd name="T6" fmla="*/ 0 w 1"/>
                <a:gd name="T7" fmla="*/ 0 h 21"/>
                <a:gd name="T8" fmla="*/ 0 w 1"/>
                <a:gd name="T9" fmla="*/ 19 h 21"/>
                <a:gd name="T10" fmla="*/ 0 w 1"/>
                <a:gd name="T11" fmla="*/ 18 h 21"/>
                <a:gd name="T12" fmla="*/ 0 w 1"/>
                <a:gd name="T13" fmla="*/ 19 h 21"/>
                <a:gd name="T14" fmla="*/ 0 w 1"/>
                <a:gd name="T15" fmla="*/ 19 h 21"/>
                <a:gd name="T16" fmla="*/ 0 w 1"/>
                <a:gd name="T17" fmla="*/ 21 h 21"/>
                <a:gd name="T18" fmla="*/ 0 w 1"/>
                <a:gd name="T19" fmla="*/ 21 h 21"/>
                <a:gd name="T20" fmla="*/ 0 w 1"/>
                <a:gd name="T21" fmla="*/ 21 h 21"/>
                <a:gd name="T22" fmla="*/ 1 w 1"/>
                <a:gd name="T23" fmla="*/ 21 h 21"/>
                <a:gd name="T24" fmla="*/ 1 w 1"/>
                <a:gd name="T25" fmla="*/ 21 h 21"/>
                <a:gd name="T26" fmla="*/ 1 w 1"/>
                <a:gd name="T27" fmla="*/ 19 h 21"/>
                <a:gd name="T28" fmla="*/ 1 w 1"/>
                <a:gd name="T29" fmla="*/ 19 h 21"/>
                <a:gd name="T30" fmla="*/ 0 w 1"/>
                <a:gd name="T31" fmla="*/ 21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1"/>
                <a:gd name="T50" fmla="*/ 1 w 1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1">
                  <a:moveTo>
                    <a:pt x="0" y="21"/>
                  </a:moveTo>
                  <a:lnTo>
                    <a:pt x="1" y="19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8"/>
                  </a:lnTo>
                  <a:lnTo>
                    <a:pt x="0" y="19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19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1" name="Freeform 771"/>
            <p:cNvSpPr>
              <a:spLocks/>
            </p:cNvSpPr>
            <p:nvPr/>
          </p:nvSpPr>
          <p:spPr bwMode="auto">
            <a:xfrm>
              <a:off x="2673" y="3852"/>
              <a:ext cx="25" cy="3"/>
            </a:xfrm>
            <a:custGeom>
              <a:avLst/>
              <a:gdLst>
                <a:gd name="T0" fmla="*/ 0 w 25"/>
                <a:gd name="T1" fmla="*/ 1 h 3"/>
                <a:gd name="T2" fmla="*/ 0 w 25"/>
                <a:gd name="T3" fmla="*/ 3 h 3"/>
                <a:gd name="T4" fmla="*/ 25 w 25"/>
                <a:gd name="T5" fmla="*/ 3 h 3"/>
                <a:gd name="T6" fmla="*/ 25 w 25"/>
                <a:gd name="T7" fmla="*/ 0 h 3"/>
                <a:gd name="T8" fmla="*/ 0 w 25"/>
                <a:gd name="T9" fmla="*/ 0 h 3"/>
                <a:gd name="T10" fmla="*/ 1 w 25"/>
                <a:gd name="T11" fmla="*/ 1 h 3"/>
                <a:gd name="T12" fmla="*/ 0 w 25"/>
                <a:gd name="T13" fmla="*/ 0 h 3"/>
                <a:gd name="T14" fmla="*/ 0 w 25"/>
                <a:gd name="T15" fmla="*/ 0 h 3"/>
                <a:gd name="T16" fmla="*/ 0 w 25"/>
                <a:gd name="T17" fmla="*/ 0 h 3"/>
                <a:gd name="T18" fmla="*/ 0 w 25"/>
                <a:gd name="T19" fmla="*/ 1 h 3"/>
                <a:gd name="T20" fmla="*/ 0 w 25"/>
                <a:gd name="T21" fmla="*/ 1 h 3"/>
                <a:gd name="T22" fmla="*/ 0 w 25"/>
                <a:gd name="T23" fmla="*/ 1 h 3"/>
                <a:gd name="T24" fmla="*/ 0 w 25"/>
                <a:gd name="T25" fmla="*/ 1 h 3"/>
                <a:gd name="T26" fmla="*/ 0 w 25"/>
                <a:gd name="T27" fmla="*/ 3 h 3"/>
                <a:gd name="T28" fmla="*/ 0 w 25"/>
                <a:gd name="T29" fmla="*/ 3 h 3"/>
                <a:gd name="T30" fmla="*/ 0 w 25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"/>
                <a:gd name="T49" fmla="*/ 0 h 3"/>
                <a:gd name="T50" fmla="*/ 25 w 25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" h="3">
                  <a:moveTo>
                    <a:pt x="0" y="1"/>
                  </a:moveTo>
                  <a:lnTo>
                    <a:pt x="0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0" y="0"/>
                  </a:lnTo>
                  <a:lnTo>
                    <a:pt x="1" y="1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2" name="Freeform 772"/>
            <p:cNvSpPr>
              <a:spLocks/>
            </p:cNvSpPr>
            <p:nvPr/>
          </p:nvSpPr>
          <p:spPr bwMode="auto">
            <a:xfrm>
              <a:off x="2673" y="3832"/>
              <a:ext cx="1" cy="21"/>
            </a:xfrm>
            <a:custGeom>
              <a:avLst/>
              <a:gdLst>
                <a:gd name="T0" fmla="*/ 0 w 1"/>
                <a:gd name="T1" fmla="*/ 0 h 21"/>
                <a:gd name="T2" fmla="*/ 0 w 1"/>
                <a:gd name="T3" fmla="*/ 2 h 21"/>
                <a:gd name="T4" fmla="*/ 0 w 1"/>
                <a:gd name="T5" fmla="*/ 21 h 21"/>
                <a:gd name="T6" fmla="*/ 1 w 1"/>
                <a:gd name="T7" fmla="*/ 21 h 21"/>
                <a:gd name="T8" fmla="*/ 1 w 1"/>
                <a:gd name="T9" fmla="*/ 2 h 21"/>
                <a:gd name="T10" fmla="*/ 0 w 1"/>
                <a:gd name="T11" fmla="*/ 3 h 21"/>
                <a:gd name="T12" fmla="*/ 1 w 1"/>
                <a:gd name="T13" fmla="*/ 2 h 21"/>
                <a:gd name="T14" fmla="*/ 1 w 1"/>
                <a:gd name="T15" fmla="*/ 2 h 21"/>
                <a:gd name="T16" fmla="*/ 1 w 1"/>
                <a:gd name="T17" fmla="*/ 2 h 21"/>
                <a:gd name="T18" fmla="*/ 1 w 1"/>
                <a:gd name="T19" fmla="*/ 0 h 21"/>
                <a:gd name="T20" fmla="*/ 0 w 1"/>
                <a:gd name="T21" fmla="*/ 0 h 21"/>
                <a:gd name="T22" fmla="*/ 0 w 1"/>
                <a:gd name="T23" fmla="*/ 0 h 21"/>
                <a:gd name="T24" fmla="*/ 0 w 1"/>
                <a:gd name="T25" fmla="*/ 2 h 21"/>
                <a:gd name="T26" fmla="*/ 0 w 1"/>
                <a:gd name="T27" fmla="*/ 2 h 21"/>
                <a:gd name="T28" fmla="*/ 0 w 1"/>
                <a:gd name="T29" fmla="*/ 2 h 21"/>
                <a:gd name="T30" fmla="*/ 0 w 1"/>
                <a:gd name="T31" fmla="*/ 0 h 2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1"/>
                <a:gd name="T50" fmla="*/ 1 w 1"/>
                <a:gd name="T51" fmla="*/ 21 h 2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1">
                  <a:moveTo>
                    <a:pt x="0" y="0"/>
                  </a:moveTo>
                  <a:lnTo>
                    <a:pt x="0" y="2"/>
                  </a:lnTo>
                  <a:lnTo>
                    <a:pt x="0" y="21"/>
                  </a:lnTo>
                  <a:lnTo>
                    <a:pt x="1" y="21"/>
                  </a:lnTo>
                  <a:lnTo>
                    <a:pt x="1" y="2"/>
                  </a:lnTo>
                  <a:lnTo>
                    <a:pt x="0" y="3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3" name="Freeform 773"/>
            <p:cNvSpPr>
              <a:spLocks/>
            </p:cNvSpPr>
            <p:nvPr/>
          </p:nvSpPr>
          <p:spPr bwMode="auto">
            <a:xfrm>
              <a:off x="2651" y="3809"/>
              <a:ext cx="70" cy="2"/>
            </a:xfrm>
            <a:custGeom>
              <a:avLst/>
              <a:gdLst>
                <a:gd name="T0" fmla="*/ 70 w 70"/>
                <a:gd name="T1" fmla="*/ 0 h 2"/>
                <a:gd name="T2" fmla="*/ 69 w 70"/>
                <a:gd name="T3" fmla="*/ 0 h 2"/>
                <a:gd name="T4" fmla="*/ 0 w 70"/>
                <a:gd name="T5" fmla="*/ 0 h 2"/>
                <a:gd name="T6" fmla="*/ 0 w 70"/>
                <a:gd name="T7" fmla="*/ 2 h 2"/>
                <a:gd name="T8" fmla="*/ 69 w 70"/>
                <a:gd name="T9" fmla="*/ 2 h 2"/>
                <a:gd name="T10" fmla="*/ 68 w 70"/>
                <a:gd name="T11" fmla="*/ 0 h 2"/>
                <a:gd name="T12" fmla="*/ 69 w 70"/>
                <a:gd name="T13" fmla="*/ 2 h 2"/>
                <a:gd name="T14" fmla="*/ 70 w 70"/>
                <a:gd name="T15" fmla="*/ 2 h 2"/>
                <a:gd name="T16" fmla="*/ 70 w 70"/>
                <a:gd name="T17" fmla="*/ 2 h 2"/>
                <a:gd name="T18" fmla="*/ 70 w 70"/>
                <a:gd name="T19" fmla="*/ 2 h 2"/>
                <a:gd name="T20" fmla="*/ 70 w 70"/>
                <a:gd name="T21" fmla="*/ 0 h 2"/>
                <a:gd name="T22" fmla="*/ 70 w 70"/>
                <a:gd name="T23" fmla="*/ 0 h 2"/>
                <a:gd name="T24" fmla="*/ 70 w 70"/>
                <a:gd name="T25" fmla="*/ 0 h 2"/>
                <a:gd name="T26" fmla="*/ 70 w 70"/>
                <a:gd name="T27" fmla="*/ 0 h 2"/>
                <a:gd name="T28" fmla="*/ 69 w 70"/>
                <a:gd name="T29" fmla="*/ 0 h 2"/>
                <a:gd name="T30" fmla="*/ 70 w 70"/>
                <a:gd name="T31" fmla="*/ 0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0"/>
                <a:gd name="T49" fmla="*/ 0 h 2"/>
                <a:gd name="T50" fmla="*/ 70 w 70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0" h="2">
                  <a:moveTo>
                    <a:pt x="70" y="0"/>
                  </a:moveTo>
                  <a:lnTo>
                    <a:pt x="69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69" y="2"/>
                  </a:lnTo>
                  <a:lnTo>
                    <a:pt x="70" y="2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7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4" name="Freeform 774"/>
            <p:cNvSpPr>
              <a:spLocks/>
            </p:cNvSpPr>
            <p:nvPr/>
          </p:nvSpPr>
          <p:spPr bwMode="auto">
            <a:xfrm>
              <a:off x="2719" y="3809"/>
              <a:ext cx="2" cy="22"/>
            </a:xfrm>
            <a:custGeom>
              <a:avLst/>
              <a:gdLst>
                <a:gd name="T0" fmla="*/ 1 w 2"/>
                <a:gd name="T1" fmla="*/ 22 h 22"/>
                <a:gd name="T2" fmla="*/ 2 w 2"/>
                <a:gd name="T3" fmla="*/ 20 h 22"/>
                <a:gd name="T4" fmla="*/ 2 w 2"/>
                <a:gd name="T5" fmla="*/ 0 h 22"/>
                <a:gd name="T6" fmla="*/ 0 w 2"/>
                <a:gd name="T7" fmla="*/ 0 h 22"/>
                <a:gd name="T8" fmla="*/ 0 w 2"/>
                <a:gd name="T9" fmla="*/ 20 h 22"/>
                <a:gd name="T10" fmla="*/ 1 w 2"/>
                <a:gd name="T11" fmla="*/ 19 h 22"/>
                <a:gd name="T12" fmla="*/ 0 w 2"/>
                <a:gd name="T13" fmla="*/ 20 h 22"/>
                <a:gd name="T14" fmla="*/ 0 w 2"/>
                <a:gd name="T15" fmla="*/ 20 h 22"/>
                <a:gd name="T16" fmla="*/ 1 w 2"/>
                <a:gd name="T17" fmla="*/ 22 h 22"/>
                <a:gd name="T18" fmla="*/ 1 w 2"/>
                <a:gd name="T19" fmla="*/ 22 h 22"/>
                <a:gd name="T20" fmla="*/ 1 w 2"/>
                <a:gd name="T21" fmla="*/ 22 h 22"/>
                <a:gd name="T22" fmla="*/ 2 w 2"/>
                <a:gd name="T23" fmla="*/ 22 h 22"/>
                <a:gd name="T24" fmla="*/ 2 w 2"/>
                <a:gd name="T25" fmla="*/ 22 h 22"/>
                <a:gd name="T26" fmla="*/ 2 w 2"/>
                <a:gd name="T27" fmla="*/ 20 h 22"/>
                <a:gd name="T28" fmla="*/ 2 w 2"/>
                <a:gd name="T29" fmla="*/ 20 h 22"/>
                <a:gd name="T30" fmla="*/ 1 w 2"/>
                <a:gd name="T31" fmla="*/ 22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2"/>
                <a:gd name="T50" fmla="*/ 2 w 2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2">
                  <a:moveTo>
                    <a:pt x="1" y="22"/>
                  </a:moveTo>
                  <a:lnTo>
                    <a:pt x="2" y="2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1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5" name="Freeform 775"/>
            <p:cNvSpPr>
              <a:spLocks/>
            </p:cNvSpPr>
            <p:nvPr/>
          </p:nvSpPr>
          <p:spPr bwMode="auto">
            <a:xfrm>
              <a:off x="2649" y="3828"/>
              <a:ext cx="71" cy="3"/>
            </a:xfrm>
            <a:custGeom>
              <a:avLst/>
              <a:gdLst>
                <a:gd name="T0" fmla="*/ 0 w 71"/>
                <a:gd name="T1" fmla="*/ 1 h 3"/>
                <a:gd name="T2" fmla="*/ 2 w 71"/>
                <a:gd name="T3" fmla="*/ 3 h 3"/>
                <a:gd name="T4" fmla="*/ 71 w 71"/>
                <a:gd name="T5" fmla="*/ 3 h 3"/>
                <a:gd name="T6" fmla="*/ 71 w 71"/>
                <a:gd name="T7" fmla="*/ 0 h 3"/>
                <a:gd name="T8" fmla="*/ 2 w 71"/>
                <a:gd name="T9" fmla="*/ 0 h 3"/>
                <a:gd name="T10" fmla="*/ 3 w 71"/>
                <a:gd name="T11" fmla="*/ 1 h 3"/>
                <a:gd name="T12" fmla="*/ 2 w 71"/>
                <a:gd name="T13" fmla="*/ 0 h 3"/>
                <a:gd name="T14" fmla="*/ 2 w 71"/>
                <a:gd name="T15" fmla="*/ 0 h 3"/>
                <a:gd name="T16" fmla="*/ 2 w 71"/>
                <a:gd name="T17" fmla="*/ 1 h 3"/>
                <a:gd name="T18" fmla="*/ 2 w 71"/>
                <a:gd name="T19" fmla="*/ 1 h 3"/>
                <a:gd name="T20" fmla="*/ 0 w 71"/>
                <a:gd name="T21" fmla="*/ 1 h 3"/>
                <a:gd name="T22" fmla="*/ 2 w 71"/>
                <a:gd name="T23" fmla="*/ 1 h 3"/>
                <a:gd name="T24" fmla="*/ 2 w 71"/>
                <a:gd name="T25" fmla="*/ 3 h 3"/>
                <a:gd name="T26" fmla="*/ 2 w 71"/>
                <a:gd name="T27" fmla="*/ 3 h 3"/>
                <a:gd name="T28" fmla="*/ 2 w 71"/>
                <a:gd name="T29" fmla="*/ 3 h 3"/>
                <a:gd name="T30" fmla="*/ 0 w 71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3"/>
                <a:gd name="T50" fmla="*/ 71 w 71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3">
                  <a:moveTo>
                    <a:pt x="0" y="1"/>
                  </a:moveTo>
                  <a:lnTo>
                    <a:pt x="2" y="3"/>
                  </a:lnTo>
                  <a:lnTo>
                    <a:pt x="71" y="3"/>
                  </a:lnTo>
                  <a:lnTo>
                    <a:pt x="71" y="0"/>
                  </a:lnTo>
                  <a:lnTo>
                    <a:pt x="2" y="0"/>
                  </a:lnTo>
                  <a:lnTo>
                    <a:pt x="3" y="1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1"/>
                  </a:lnTo>
                  <a:lnTo>
                    <a:pt x="2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6" name="Freeform 776"/>
            <p:cNvSpPr>
              <a:spLocks/>
            </p:cNvSpPr>
            <p:nvPr/>
          </p:nvSpPr>
          <p:spPr bwMode="auto">
            <a:xfrm>
              <a:off x="2649" y="3809"/>
              <a:ext cx="3" cy="20"/>
            </a:xfrm>
            <a:custGeom>
              <a:avLst/>
              <a:gdLst>
                <a:gd name="T0" fmla="*/ 2 w 3"/>
                <a:gd name="T1" fmla="*/ 0 h 20"/>
                <a:gd name="T2" fmla="*/ 0 w 3"/>
                <a:gd name="T3" fmla="*/ 0 h 20"/>
                <a:gd name="T4" fmla="*/ 0 w 3"/>
                <a:gd name="T5" fmla="*/ 20 h 20"/>
                <a:gd name="T6" fmla="*/ 3 w 3"/>
                <a:gd name="T7" fmla="*/ 20 h 20"/>
                <a:gd name="T8" fmla="*/ 3 w 3"/>
                <a:gd name="T9" fmla="*/ 0 h 20"/>
                <a:gd name="T10" fmla="*/ 2 w 3"/>
                <a:gd name="T11" fmla="*/ 2 h 20"/>
                <a:gd name="T12" fmla="*/ 3 w 3"/>
                <a:gd name="T13" fmla="*/ 0 h 20"/>
                <a:gd name="T14" fmla="*/ 3 w 3"/>
                <a:gd name="T15" fmla="*/ 0 h 20"/>
                <a:gd name="T16" fmla="*/ 3 w 3"/>
                <a:gd name="T17" fmla="*/ 0 h 20"/>
                <a:gd name="T18" fmla="*/ 3 w 3"/>
                <a:gd name="T19" fmla="*/ 0 h 20"/>
                <a:gd name="T20" fmla="*/ 2 w 3"/>
                <a:gd name="T21" fmla="*/ 0 h 20"/>
                <a:gd name="T22" fmla="*/ 2 w 3"/>
                <a:gd name="T23" fmla="*/ 0 h 20"/>
                <a:gd name="T24" fmla="*/ 2 w 3"/>
                <a:gd name="T25" fmla="*/ 0 h 20"/>
                <a:gd name="T26" fmla="*/ 2 w 3"/>
                <a:gd name="T27" fmla="*/ 0 h 20"/>
                <a:gd name="T28" fmla="*/ 0 w 3"/>
                <a:gd name="T29" fmla="*/ 0 h 20"/>
                <a:gd name="T30" fmla="*/ 2 w 3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20"/>
                <a:gd name="T50" fmla="*/ 3 w 3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20">
                  <a:moveTo>
                    <a:pt x="2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3" y="0"/>
                  </a:lnTo>
                  <a:lnTo>
                    <a:pt x="2" y="2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7" name="Freeform 777"/>
            <p:cNvSpPr>
              <a:spLocks/>
            </p:cNvSpPr>
            <p:nvPr/>
          </p:nvSpPr>
          <p:spPr bwMode="auto">
            <a:xfrm>
              <a:off x="2620" y="3809"/>
              <a:ext cx="26" cy="2"/>
            </a:xfrm>
            <a:custGeom>
              <a:avLst/>
              <a:gdLst>
                <a:gd name="T0" fmla="*/ 26 w 26"/>
                <a:gd name="T1" fmla="*/ 0 h 2"/>
                <a:gd name="T2" fmla="*/ 25 w 26"/>
                <a:gd name="T3" fmla="*/ 0 h 2"/>
                <a:gd name="T4" fmla="*/ 0 w 26"/>
                <a:gd name="T5" fmla="*/ 0 h 2"/>
                <a:gd name="T6" fmla="*/ 0 w 26"/>
                <a:gd name="T7" fmla="*/ 2 h 2"/>
                <a:gd name="T8" fmla="*/ 25 w 26"/>
                <a:gd name="T9" fmla="*/ 2 h 2"/>
                <a:gd name="T10" fmla="*/ 24 w 26"/>
                <a:gd name="T11" fmla="*/ 0 h 2"/>
                <a:gd name="T12" fmla="*/ 25 w 26"/>
                <a:gd name="T13" fmla="*/ 2 h 2"/>
                <a:gd name="T14" fmla="*/ 25 w 26"/>
                <a:gd name="T15" fmla="*/ 2 h 2"/>
                <a:gd name="T16" fmla="*/ 26 w 26"/>
                <a:gd name="T17" fmla="*/ 2 h 2"/>
                <a:gd name="T18" fmla="*/ 26 w 26"/>
                <a:gd name="T19" fmla="*/ 2 h 2"/>
                <a:gd name="T20" fmla="*/ 26 w 26"/>
                <a:gd name="T21" fmla="*/ 0 h 2"/>
                <a:gd name="T22" fmla="*/ 26 w 26"/>
                <a:gd name="T23" fmla="*/ 0 h 2"/>
                <a:gd name="T24" fmla="*/ 26 w 26"/>
                <a:gd name="T25" fmla="*/ 0 h 2"/>
                <a:gd name="T26" fmla="*/ 25 w 26"/>
                <a:gd name="T27" fmla="*/ 0 h 2"/>
                <a:gd name="T28" fmla="*/ 25 w 26"/>
                <a:gd name="T29" fmla="*/ 0 h 2"/>
                <a:gd name="T30" fmla="*/ 26 w 26"/>
                <a:gd name="T31" fmla="*/ 0 h 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2"/>
                <a:gd name="T50" fmla="*/ 26 w 26"/>
                <a:gd name="T51" fmla="*/ 2 h 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2">
                  <a:moveTo>
                    <a:pt x="26" y="0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8" name="Freeform 778"/>
            <p:cNvSpPr>
              <a:spLocks/>
            </p:cNvSpPr>
            <p:nvPr/>
          </p:nvSpPr>
          <p:spPr bwMode="auto">
            <a:xfrm>
              <a:off x="2644" y="3809"/>
              <a:ext cx="2" cy="22"/>
            </a:xfrm>
            <a:custGeom>
              <a:avLst/>
              <a:gdLst>
                <a:gd name="T0" fmla="*/ 1 w 2"/>
                <a:gd name="T1" fmla="*/ 22 h 22"/>
                <a:gd name="T2" fmla="*/ 2 w 2"/>
                <a:gd name="T3" fmla="*/ 20 h 22"/>
                <a:gd name="T4" fmla="*/ 2 w 2"/>
                <a:gd name="T5" fmla="*/ 0 h 22"/>
                <a:gd name="T6" fmla="*/ 0 w 2"/>
                <a:gd name="T7" fmla="*/ 0 h 22"/>
                <a:gd name="T8" fmla="*/ 0 w 2"/>
                <a:gd name="T9" fmla="*/ 20 h 22"/>
                <a:gd name="T10" fmla="*/ 1 w 2"/>
                <a:gd name="T11" fmla="*/ 19 h 22"/>
                <a:gd name="T12" fmla="*/ 0 w 2"/>
                <a:gd name="T13" fmla="*/ 20 h 22"/>
                <a:gd name="T14" fmla="*/ 0 w 2"/>
                <a:gd name="T15" fmla="*/ 20 h 22"/>
                <a:gd name="T16" fmla="*/ 0 w 2"/>
                <a:gd name="T17" fmla="*/ 22 h 22"/>
                <a:gd name="T18" fmla="*/ 1 w 2"/>
                <a:gd name="T19" fmla="*/ 22 h 22"/>
                <a:gd name="T20" fmla="*/ 1 w 2"/>
                <a:gd name="T21" fmla="*/ 22 h 22"/>
                <a:gd name="T22" fmla="*/ 1 w 2"/>
                <a:gd name="T23" fmla="*/ 22 h 22"/>
                <a:gd name="T24" fmla="*/ 1 w 2"/>
                <a:gd name="T25" fmla="*/ 22 h 22"/>
                <a:gd name="T26" fmla="*/ 2 w 2"/>
                <a:gd name="T27" fmla="*/ 20 h 22"/>
                <a:gd name="T28" fmla="*/ 2 w 2"/>
                <a:gd name="T29" fmla="*/ 20 h 22"/>
                <a:gd name="T30" fmla="*/ 1 w 2"/>
                <a:gd name="T31" fmla="*/ 22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2"/>
                <a:gd name="T50" fmla="*/ 2 w 2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2">
                  <a:moveTo>
                    <a:pt x="1" y="22"/>
                  </a:moveTo>
                  <a:lnTo>
                    <a:pt x="2" y="2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89" name="Freeform 779"/>
            <p:cNvSpPr>
              <a:spLocks/>
            </p:cNvSpPr>
            <p:nvPr/>
          </p:nvSpPr>
          <p:spPr bwMode="auto">
            <a:xfrm>
              <a:off x="2619" y="3828"/>
              <a:ext cx="26" cy="3"/>
            </a:xfrm>
            <a:custGeom>
              <a:avLst/>
              <a:gdLst>
                <a:gd name="T0" fmla="*/ 0 w 26"/>
                <a:gd name="T1" fmla="*/ 1 h 3"/>
                <a:gd name="T2" fmla="*/ 1 w 26"/>
                <a:gd name="T3" fmla="*/ 3 h 3"/>
                <a:gd name="T4" fmla="*/ 26 w 26"/>
                <a:gd name="T5" fmla="*/ 3 h 3"/>
                <a:gd name="T6" fmla="*/ 26 w 26"/>
                <a:gd name="T7" fmla="*/ 0 h 3"/>
                <a:gd name="T8" fmla="*/ 1 w 26"/>
                <a:gd name="T9" fmla="*/ 0 h 3"/>
                <a:gd name="T10" fmla="*/ 2 w 26"/>
                <a:gd name="T11" fmla="*/ 1 h 3"/>
                <a:gd name="T12" fmla="*/ 1 w 26"/>
                <a:gd name="T13" fmla="*/ 0 h 3"/>
                <a:gd name="T14" fmla="*/ 1 w 26"/>
                <a:gd name="T15" fmla="*/ 0 h 3"/>
                <a:gd name="T16" fmla="*/ 0 w 26"/>
                <a:gd name="T17" fmla="*/ 1 h 3"/>
                <a:gd name="T18" fmla="*/ 0 w 26"/>
                <a:gd name="T19" fmla="*/ 1 h 3"/>
                <a:gd name="T20" fmla="*/ 0 w 26"/>
                <a:gd name="T21" fmla="*/ 1 h 3"/>
                <a:gd name="T22" fmla="*/ 0 w 26"/>
                <a:gd name="T23" fmla="*/ 1 h 3"/>
                <a:gd name="T24" fmla="*/ 0 w 26"/>
                <a:gd name="T25" fmla="*/ 3 h 3"/>
                <a:gd name="T26" fmla="*/ 1 w 26"/>
                <a:gd name="T27" fmla="*/ 3 h 3"/>
                <a:gd name="T28" fmla="*/ 1 w 26"/>
                <a:gd name="T29" fmla="*/ 3 h 3"/>
                <a:gd name="T30" fmla="*/ 0 w 26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3"/>
                <a:gd name="T50" fmla="*/ 26 w 26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3">
                  <a:moveTo>
                    <a:pt x="0" y="1"/>
                  </a:moveTo>
                  <a:lnTo>
                    <a:pt x="1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1" y="0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0" name="Freeform 780"/>
            <p:cNvSpPr>
              <a:spLocks/>
            </p:cNvSpPr>
            <p:nvPr/>
          </p:nvSpPr>
          <p:spPr bwMode="auto">
            <a:xfrm>
              <a:off x="2619" y="3809"/>
              <a:ext cx="2" cy="20"/>
            </a:xfrm>
            <a:custGeom>
              <a:avLst/>
              <a:gdLst>
                <a:gd name="T0" fmla="*/ 1 w 2"/>
                <a:gd name="T1" fmla="*/ 0 h 20"/>
                <a:gd name="T2" fmla="*/ 0 w 2"/>
                <a:gd name="T3" fmla="*/ 0 h 20"/>
                <a:gd name="T4" fmla="*/ 0 w 2"/>
                <a:gd name="T5" fmla="*/ 20 h 20"/>
                <a:gd name="T6" fmla="*/ 2 w 2"/>
                <a:gd name="T7" fmla="*/ 20 h 20"/>
                <a:gd name="T8" fmla="*/ 2 w 2"/>
                <a:gd name="T9" fmla="*/ 0 h 20"/>
                <a:gd name="T10" fmla="*/ 1 w 2"/>
                <a:gd name="T11" fmla="*/ 2 h 20"/>
                <a:gd name="T12" fmla="*/ 2 w 2"/>
                <a:gd name="T13" fmla="*/ 0 h 20"/>
                <a:gd name="T14" fmla="*/ 2 w 2"/>
                <a:gd name="T15" fmla="*/ 0 h 20"/>
                <a:gd name="T16" fmla="*/ 1 w 2"/>
                <a:gd name="T17" fmla="*/ 0 h 20"/>
                <a:gd name="T18" fmla="*/ 1 w 2"/>
                <a:gd name="T19" fmla="*/ 0 h 20"/>
                <a:gd name="T20" fmla="*/ 1 w 2"/>
                <a:gd name="T21" fmla="*/ 0 h 20"/>
                <a:gd name="T22" fmla="*/ 1 w 2"/>
                <a:gd name="T23" fmla="*/ 0 h 20"/>
                <a:gd name="T24" fmla="*/ 0 w 2"/>
                <a:gd name="T25" fmla="*/ 0 h 20"/>
                <a:gd name="T26" fmla="*/ 0 w 2"/>
                <a:gd name="T27" fmla="*/ 0 h 20"/>
                <a:gd name="T28" fmla="*/ 0 w 2"/>
                <a:gd name="T29" fmla="*/ 0 h 20"/>
                <a:gd name="T30" fmla="*/ 1 w 2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0"/>
                  </a:lnTo>
                  <a:lnTo>
                    <a:pt x="1" y="2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1" name="Freeform 781"/>
            <p:cNvSpPr>
              <a:spLocks/>
            </p:cNvSpPr>
            <p:nvPr/>
          </p:nvSpPr>
          <p:spPr bwMode="auto">
            <a:xfrm>
              <a:off x="2727" y="3809"/>
              <a:ext cx="25" cy="2"/>
            </a:xfrm>
            <a:custGeom>
              <a:avLst/>
              <a:gdLst>
                <a:gd name="T0" fmla="*/ 25 w 25"/>
                <a:gd name="T1" fmla="*/ 0 h 2"/>
                <a:gd name="T2" fmla="*/ 25 w 25"/>
                <a:gd name="T3" fmla="*/ 0 h 2"/>
                <a:gd name="T4" fmla="*/ 0 w 25"/>
                <a:gd name="T5" fmla="*/ 0 h 2"/>
                <a:gd name="T6" fmla="*/ 0 w 25"/>
                <a:gd name="T7" fmla="*/ 2 h 2"/>
                <a:gd name="T8" fmla="*/ 25 w 25"/>
                <a:gd name="T9" fmla="*/ 2 h 2"/>
                <a:gd name="T10" fmla="*/ 24 w 25"/>
                <a:gd name="T11" fmla="*/ 0 h 2"/>
                <a:gd name="T12" fmla="*/ 25 w 25"/>
                <a:gd name="T13" fmla="*/ 2 h 2"/>
                <a:gd name="T14" fmla="*/ 25 w 25"/>
                <a:gd name="T15" fmla="*/ 2 h 2"/>
                <a:gd name="T16" fmla="*/ 25 w 25"/>
                <a:gd name="T17" fmla="*/ 2 h 2"/>
                <a:gd name="T18" fmla="*/ 25 w 25"/>
                <a:gd name="T19" fmla="*/ 2 h 2"/>
                <a:gd name="T20" fmla="*/ 25 w 25"/>
                <a:gd name="T21" fmla="*/ 0 h 2"/>
                <a:gd name="T22" fmla="*/ 25 w 25"/>
                <a:gd name="T23" fmla="*/ 0 h 2"/>
                <a:gd name="T24" fmla="*/ 25 w 25"/>
                <a:gd name="T25" fmla="*/ 0 h 2"/>
                <a:gd name="T26" fmla="*/ 25 w 25"/>
                <a:gd name="T27" fmla="*/ 0 h 2"/>
                <a:gd name="T28" fmla="*/ 25 w 25"/>
                <a:gd name="T29" fmla="*/ 0 h 2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5"/>
                <a:gd name="T46" fmla="*/ 0 h 2"/>
                <a:gd name="T47" fmla="*/ 25 w 25"/>
                <a:gd name="T48" fmla="*/ 2 h 2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5" h="2">
                  <a:moveTo>
                    <a:pt x="25" y="0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2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25" y="2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2" name="Freeform 782"/>
            <p:cNvSpPr>
              <a:spLocks/>
            </p:cNvSpPr>
            <p:nvPr/>
          </p:nvSpPr>
          <p:spPr bwMode="auto">
            <a:xfrm>
              <a:off x="2751" y="3809"/>
              <a:ext cx="1" cy="22"/>
            </a:xfrm>
            <a:custGeom>
              <a:avLst/>
              <a:gdLst>
                <a:gd name="T0" fmla="*/ 1 w 1"/>
                <a:gd name="T1" fmla="*/ 22 h 22"/>
                <a:gd name="T2" fmla="*/ 1 w 1"/>
                <a:gd name="T3" fmla="*/ 20 h 22"/>
                <a:gd name="T4" fmla="*/ 1 w 1"/>
                <a:gd name="T5" fmla="*/ 0 h 22"/>
                <a:gd name="T6" fmla="*/ 0 w 1"/>
                <a:gd name="T7" fmla="*/ 0 h 22"/>
                <a:gd name="T8" fmla="*/ 0 w 1"/>
                <a:gd name="T9" fmla="*/ 20 h 22"/>
                <a:gd name="T10" fmla="*/ 1 w 1"/>
                <a:gd name="T11" fmla="*/ 19 h 22"/>
                <a:gd name="T12" fmla="*/ 0 w 1"/>
                <a:gd name="T13" fmla="*/ 20 h 22"/>
                <a:gd name="T14" fmla="*/ 0 w 1"/>
                <a:gd name="T15" fmla="*/ 20 h 22"/>
                <a:gd name="T16" fmla="*/ 0 w 1"/>
                <a:gd name="T17" fmla="*/ 22 h 22"/>
                <a:gd name="T18" fmla="*/ 0 w 1"/>
                <a:gd name="T19" fmla="*/ 22 h 22"/>
                <a:gd name="T20" fmla="*/ 1 w 1"/>
                <a:gd name="T21" fmla="*/ 22 h 22"/>
                <a:gd name="T22" fmla="*/ 1 w 1"/>
                <a:gd name="T23" fmla="*/ 22 h 22"/>
                <a:gd name="T24" fmla="*/ 1 w 1"/>
                <a:gd name="T25" fmla="*/ 22 h 22"/>
                <a:gd name="T26" fmla="*/ 1 w 1"/>
                <a:gd name="T27" fmla="*/ 20 h 22"/>
                <a:gd name="T28" fmla="*/ 1 w 1"/>
                <a:gd name="T29" fmla="*/ 20 h 22"/>
                <a:gd name="T30" fmla="*/ 1 w 1"/>
                <a:gd name="T31" fmla="*/ 22 h 22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2"/>
                <a:gd name="T50" fmla="*/ 1 w 1"/>
                <a:gd name="T51" fmla="*/ 22 h 22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2">
                  <a:moveTo>
                    <a:pt x="1" y="22"/>
                  </a:moveTo>
                  <a:lnTo>
                    <a:pt x="1" y="2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20"/>
                  </a:lnTo>
                  <a:lnTo>
                    <a:pt x="1" y="19"/>
                  </a:lnTo>
                  <a:lnTo>
                    <a:pt x="0" y="20"/>
                  </a:lnTo>
                  <a:lnTo>
                    <a:pt x="0" y="22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3" name="Freeform 783"/>
            <p:cNvSpPr>
              <a:spLocks/>
            </p:cNvSpPr>
            <p:nvPr/>
          </p:nvSpPr>
          <p:spPr bwMode="auto">
            <a:xfrm>
              <a:off x="2726" y="3828"/>
              <a:ext cx="26" cy="3"/>
            </a:xfrm>
            <a:custGeom>
              <a:avLst/>
              <a:gdLst>
                <a:gd name="T0" fmla="*/ 0 w 26"/>
                <a:gd name="T1" fmla="*/ 1 h 3"/>
                <a:gd name="T2" fmla="*/ 1 w 26"/>
                <a:gd name="T3" fmla="*/ 3 h 3"/>
                <a:gd name="T4" fmla="*/ 26 w 26"/>
                <a:gd name="T5" fmla="*/ 3 h 3"/>
                <a:gd name="T6" fmla="*/ 26 w 26"/>
                <a:gd name="T7" fmla="*/ 0 h 3"/>
                <a:gd name="T8" fmla="*/ 1 w 26"/>
                <a:gd name="T9" fmla="*/ 0 h 3"/>
                <a:gd name="T10" fmla="*/ 1 w 26"/>
                <a:gd name="T11" fmla="*/ 1 h 3"/>
                <a:gd name="T12" fmla="*/ 1 w 26"/>
                <a:gd name="T13" fmla="*/ 0 h 3"/>
                <a:gd name="T14" fmla="*/ 0 w 26"/>
                <a:gd name="T15" fmla="*/ 0 h 3"/>
                <a:gd name="T16" fmla="*/ 0 w 26"/>
                <a:gd name="T17" fmla="*/ 1 h 3"/>
                <a:gd name="T18" fmla="*/ 0 w 26"/>
                <a:gd name="T19" fmla="*/ 1 h 3"/>
                <a:gd name="T20" fmla="*/ 0 w 26"/>
                <a:gd name="T21" fmla="*/ 1 h 3"/>
                <a:gd name="T22" fmla="*/ 0 w 26"/>
                <a:gd name="T23" fmla="*/ 1 h 3"/>
                <a:gd name="T24" fmla="*/ 0 w 26"/>
                <a:gd name="T25" fmla="*/ 3 h 3"/>
                <a:gd name="T26" fmla="*/ 0 w 26"/>
                <a:gd name="T27" fmla="*/ 3 h 3"/>
                <a:gd name="T28" fmla="*/ 1 w 26"/>
                <a:gd name="T29" fmla="*/ 3 h 3"/>
                <a:gd name="T30" fmla="*/ 0 w 26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3"/>
                <a:gd name="T50" fmla="*/ 26 w 26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3">
                  <a:moveTo>
                    <a:pt x="0" y="1"/>
                  </a:moveTo>
                  <a:lnTo>
                    <a:pt x="1" y="3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1" y="0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4" name="Freeform 784"/>
            <p:cNvSpPr>
              <a:spLocks/>
            </p:cNvSpPr>
            <p:nvPr/>
          </p:nvSpPr>
          <p:spPr bwMode="auto">
            <a:xfrm>
              <a:off x="2726" y="3809"/>
              <a:ext cx="1" cy="20"/>
            </a:xfrm>
            <a:custGeom>
              <a:avLst/>
              <a:gdLst>
                <a:gd name="T0" fmla="*/ 1 w 1"/>
                <a:gd name="T1" fmla="*/ 0 h 20"/>
                <a:gd name="T2" fmla="*/ 0 w 1"/>
                <a:gd name="T3" fmla="*/ 0 h 20"/>
                <a:gd name="T4" fmla="*/ 0 w 1"/>
                <a:gd name="T5" fmla="*/ 20 h 20"/>
                <a:gd name="T6" fmla="*/ 1 w 1"/>
                <a:gd name="T7" fmla="*/ 20 h 20"/>
                <a:gd name="T8" fmla="*/ 1 w 1"/>
                <a:gd name="T9" fmla="*/ 0 h 20"/>
                <a:gd name="T10" fmla="*/ 1 w 1"/>
                <a:gd name="T11" fmla="*/ 2 h 20"/>
                <a:gd name="T12" fmla="*/ 1 w 1"/>
                <a:gd name="T13" fmla="*/ 0 h 20"/>
                <a:gd name="T14" fmla="*/ 1 w 1"/>
                <a:gd name="T15" fmla="*/ 0 h 20"/>
                <a:gd name="T16" fmla="*/ 1 w 1"/>
                <a:gd name="T17" fmla="*/ 0 h 20"/>
                <a:gd name="T18" fmla="*/ 1 w 1"/>
                <a:gd name="T19" fmla="*/ 0 h 20"/>
                <a:gd name="T20" fmla="*/ 1 w 1"/>
                <a:gd name="T21" fmla="*/ 0 h 20"/>
                <a:gd name="T22" fmla="*/ 0 w 1"/>
                <a:gd name="T23" fmla="*/ 0 h 20"/>
                <a:gd name="T24" fmla="*/ 0 w 1"/>
                <a:gd name="T25" fmla="*/ 0 h 20"/>
                <a:gd name="T26" fmla="*/ 0 w 1"/>
                <a:gd name="T27" fmla="*/ 0 h 20"/>
                <a:gd name="T28" fmla="*/ 0 w 1"/>
                <a:gd name="T29" fmla="*/ 0 h 20"/>
                <a:gd name="T30" fmla="*/ 1 w 1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1" y="0"/>
                  </a:moveTo>
                  <a:lnTo>
                    <a:pt x="0" y="0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0"/>
                  </a:lnTo>
                  <a:lnTo>
                    <a:pt x="1" y="2"/>
                  </a:lnTo>
                  <a:lnTo>
                    <a:pt x="1" y="0"/>
                  </a:lnTo>
                  <a:lnTo>
                    <a:pt x="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5" name="Freeform 785"/>
            <p:cNvSpPr>
              <a:spLocks noEditPoints="1"/>
            </p:cNvSpPr>
            <p:nvPr/>
          </p:nvSpPr>
          <p:spPr bwMode="auto">
            <a:xfrm>
              <a:off x="2620" y="3761"/>
              <a:ext cx="132" cy="43"/>
            </a:xfrm>
            <a:custGeom>
              <a:avLst/>
              <a:gdLst>
                <a:gd name="T0" fmla="*/ 85 w 132"/>
                <a:gd name="T1" fmla="*/ 24 h 43"/>
                <a:gd name="T2" fmla="*/ 132 w 132"/>
                <a:gd name="T3" fmla="*/ 24 h 43"/>
                <a:gd name="T4" fmla="*/ 132 w 132"/>
                <a:gd name="T5" fmla="*/ 43 h 43"/>
                <a:gd name="T6" fmla="*/ 85 w 132"/>
                <a:gd name="T7" fmla="*/ 43 h 43"/>
                <a:gd name="T8" fmla="*/ 85 w 132"/>
                <a:gd name="T9" fmla="*/ 24 h 43"/>
                <a:gd name="T10" fmla="*/ 0 w 132"/>
                <a:gd name="T11" fmla="*/ 24 h 43"/>
                <a:gd name="T12" fmla="*/ 47 w 132"/>
                <a:gd name="T13" fmla="*/ 24 h 43"/>
                <a:gd name="T14" fmla="*/ 47 w 132"/>
                <a:gd name="T15" fmla="*/ 43 h 43"/>
                <a:gd name="T16" fmla="*/ 0 w 132"/>
                <a:gd name="T17" fmla="*/ 43 h 43"/>
                <a:gd name="T18" fmla="*/ 0 w 132"/>
                <a:gd name="T19" fmla="*/ 24 h 43"/>
                <a:gd name="T20" fmla="*/ 53 w 132"/>
                <a:gd name="T21" fmla="*/ 24 h 43"/>
                <a:gd name="T22" fmla="*/ 78 w 132"/>
                <a:gd name="T23" fmla="*/ 24 h 43"/>
                <a:gd name="T24" fmla="*/ 78 w 132"/>
                <a:gd name="T25" fmla="*/ 43 h 43"/>
                <a:gd name="T26" fmla="*/ 53 w 132"/>
                <a:gd name="T27" fmla="*/ 43 h 43"/>
                <a:gd name="T28" fmla="*/ 53 w 132"/>
                <a:gd name="T29" fmla="*/ 24 h 43"/>
                <a:gd name="T30" fmla="*/ 31 w 132"/>
                <a:gd name="T31" fmla="*/ 0 h 43"/>
                <a:gd name="T32" fmla="*/ 100 w 132"/>
                <a:gd name="T33" fmla="*/ 0 h 43"/>
                <a:gd name="T34" fmla="*/ 100 w 132"/>
                <a:gd name="T35" fmla="*/ 19 h 43"/>
                <a:gd name="T36" fmla="*/ 31 w 132"/>
                <a:gd name="T37" fmla="*/ 19 h 43"/>
                <a:gd name="T38" fmla="*/ 31 w 132"/>
                <a:gd name="T39" fmla="*/ 0 h 43"/>
                <a:gd name="T40" fmla="*/ 0 w 132"/>
                <a:gd name="T41" fmla="*/ 0 h 43"/>
                <a:gd name="T42" fmla="*/ 25 w 132"/>
                <a:gd name="T43" fmla="*/ 0 h 43"/>
                <a:gd name="T44" fmla="*/ 25 w 132"/>
                <a:gd name="T45" fmla="*/ 19 h 43"/>
                <a:gd name="T46" fmla="*/ 0 w 132"/>
                <a:gd name="T47" fmla="*/ 19 h 43"/>
                <a:gd name="T48" fmla="*/ 0 w 132"/>
                <a:gd name="T49" fmla="*/ 0 h 43"/>
                <a:gd name="T50" fmla="*/ 107 w 132"/>
                <a:gd name="T51" fmla="*/ 0 h 43"/>
                <a:gd name="T52" fmla="*/ 132 w 132"/>
                <a:gd name="T53" fmla="*/ 0 h 43"/>
                <a:gd name="T54" fmla="*/ 132 w 132"/>
                <a:gd name="T55" fmla="*/ 19 h 43"/>
                <a:gd name="T56" fmla="*/ 107 w 132"/>
                <a:gd name="T57" fmla="*/ 19 h 43"/>
                <a:gd name="T58" fmla="*/ 107 w 132"/>
                <a:gd name="T59" fmla="*/ 0 h 4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2"/>
                <a:gd name="T91" fmla="*/ 0 h 43"/>
                <a:gd name="T92" fmla="*/ 132 w 132"/>
                <a:gd name="T93" fmla="*/ 43 h 4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2" h="43">
                  <a:moveTo>
                    <a:pt x="85" y="24"/>
                  </a:moveTo>
                  <a:lnTo>
                    <a:pt x="132" y="24"/>
                  </a:lnTo>
                  <a:lnTo>
                    <a:pt x="132" y="43"/>
                  </a:lnTo>
                  <a:lnTo>
                    <a:pt x="85" y="43"/>
                  </a:lnTo>
                  <a:lnTo>
                    <a:pt x="85" y="24"/>
                  </a:lnTo>
                  <a:close/>
                  <a:moveTo>
                    <a:pt x="0" y="24"/>
                  </a:moveTo>
                  <a:lnTo>
                    <a:pt x="47" y="24"/>
                  </a:lnTo>
                  <a:lnTo>
                    <a:pt x="47" y="43"/>
                  </a:lnTo>
                  <a:lnTo>
                    <a:pt x="0" y="43"/>
                  </a:lnTo>
                  <a:lnTo>
                    <a:pt x="0" y="24"/>
                  </a:lnTo>
                  <a:close/>
                  <a:moveTo>
                    <a:pt x="53" y="24"/>
                  </a:moveTo>
                  <a:lnTo>
                    <a:pt x="78" y="24"/>
                  </a:lnTo>
                  <a:lnTo>
                    <a:pt x="78" y="43"/>
                  </a:lnTo>
                  <a:lnTo>
                    <a:pt x="53" y="43"/>
                  </a:lnTo>
                  <a:lnTo>
                    <a:pt x="53" y="24"/>
                  </a:lnTo>
                  <a:close/>
                  <a:moveTo>
                    <a:pt x="31" y="0"/>
                  </a:moveTo>
                  <a:lnTo>
                    <a:pt x="100" y="0"/>
                  </a:lnTo>
                  <a:lnTo>
                    <a:pt x="100" y="19"/>
                  </a:lnTo>
                  <a:lnTo>
                    <a:pt x="31" y="19"/>
                  </a:lnTo>
                  <a:lnTo>
                    <a:pt x="31" y="0"/>
                  </a:lnTo>
                  <a:close/>
                  <a:moveTo>
                    <a:pt x="0" y="0"/>
                  </a:moveTo>
                  <a:lnTo>
                    <a:pt x="25" y="0"/>
                  </a:lnTo>
                  <a:lnTo>
                    <a:pt x="25" y="19"/>
                  </a:lnTo>
                  <a:lnTo>
                    <a:pt x="0" y="19"/>
                  </a:lnTo>
                  <a:lnTo>
                    <a:pt x="0" y="0"/>
                  </a:lnTo>
                  <a:close/>
                  <a:moveTo>
                    <a:pt x="107" y="0"/>
                  </a:moveTo>
                  <a:lnTo>
                    <a:pt x="132" y="0"/>
                  </a:lnTo>
                  <a:lnTo>
                    <a:pt x="132" y="19"/>
                  </a:lnTo>
                  <a:lnTo>
                    <a:pt x="107" y="19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6" name="Freeform 786"/>
            <p:cNvSpPr>
              <a:spLocks/>
            </p:cNvSpPr>
            <p:nvPr/>
          </p:nvSpPr>
          <p:spPr bwMode="auto">
            <a:xfrm>
              <a:off x="2705" y="3784"/>
              <a:ext cx="47" cy="1"/>
            </a:xfrm>
            <a:custGeom>
              <a:avLst/>
              <a:gdLst>
                <a:gd name="T0" fmla="*/ 47 w 47"/>
                <a:gd name="T1" fmla="*/ 1 h 1"/>
                <a:gd name="T2" fmla="*/ 47 w 47"/>
                <a:gd name="T3" fmla="*/ 0 h 1"/>
                <a:gd name="T4" fmla="*/ 0 w 47"/>
                <a:gd name="T5" fmla="*/ 0 h 1"/>
                <a:gd name="T6" fmla="*/ 0 w 47"/>
                <a:gd name="T7" fmla="*/ 1 h 1"/>
                <a:gd name="T8" fmla="*/ 47 w 47"/>
                <a:gd name="T9" fmla="*/ 1 h 1"/>
                <a:gd name="T10" fmla="*/ 46 w 47"/>
                <a:gd name="T11" fmla="*/ 1 h 1"/>
                <a:gd name="T12" fmla="*/ 47 w 47"/>
                <a:gd name="T13" fmla="*/ 1 h 1"/>
                <a:gd name="T14" fmla="*/ 47 w 47"/>
                <a:gd name="T15" fmla="*/ 1 h 1"/>
                <a:gd name="T16" fmla="*/ 47 w 47"/>
                <a:gd name="T17" fmla="*/ 1 h 1"/>
                <a:gd name="T18" fmla="*/ 47 w 47"/>
                <a:gd name="T19" fmla="*/ 1 h 1"/>
                <a:gd name="T20" fmla="*/ 47 w 47"/>
                <a:gd name="T21" fmla="*/ 1 h 1"/>
                <a:gd name="T22" fmla="*/ 47 w 47"/>
                <a:gd name="T23" fmla="*/ 0 h 1"/>
                <a:gd name="T24" fmla="*/ 47 w 47"/>
                <a:gd name="T25" fmla="*/ 0 h 1"/>
                <a:gd name="T26" fmla="*/ 47 w 47"/>
                <a:gd name="T27" fmla="*/ 0 h 1"/>
                <a:gd name="T28" fmla="*/ 47 w 47"/>
                <a:gd name="T29" fmla="*/ 0 h 1"/>
                <a:gd name="T30" fmla="*/ 47 w 47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1"/>
                <a:gd name="T50" fmla="*/ 47 w 47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1">
                  <a:moveTo>
                    <a:pt x="47" y="1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7" y="0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7" name="Freeform 787"/>
            <p:cNvSpPr>
              <a:spLocks/>
            </p:cNvSpPr>
            <p:nvPr/>
          </p:nvSpPr>
          <p:spPr bwMode="auto">
            <a:xfrm>
              <a:off x="2751" y="3785"/>
              <a:ext cx="1" cy="20"/>
            </a:xfrm>
            <a:custGeom>
              <a:avLst/>
              <a:gdLst>
                <a:gd name="T0" fmla="*/ 1 w 1"/>
                <a:gd name="T1" fmla="*/ 20 h 20"/>
                <a:gd name="T2" fmla="*/ 1 w 1"/>
                <a:gd name="T3" fmla="*/ 19 h 20"/>
                <a:gd name="T4" fmla="*/ 1 w 1"/>
                <a:gd name="T5" fmla="*/ 0 h 20"/>
                <a:gd name="T6" fmla="*/ 0 w 1"/>
                <a:gd name="T7" fmla="*/ 0 h 20"/>
                <a:gd name="T8" fmla="*/ 0 w 1"/>
                <a:gd name="T9" fmla="*/ 19 h 20"/>
                <a:gd name="T10" fmla="*/ 1 w 1"/>
                <a:gd name="T11" fmla="*/ 17 h 20"/>
                <a:gd name="T12" fmla="*/ 0 w 1"/>
                <a:gd name="T13" fmla="*/ 19 h 20"/>
                <a:gd name="T14" fmla="*/ 0 w 1"/>
                <a:gd name="T15" fmla="*/ 20 h 20"/>
                <a:gd name="T16" fmla="*/ 0 w 1"/>
                <a:gd name="T17" fmla="*/ 20 h 20"/>
                <a:gd name="T18" fmla="*/ 0 w 1"/>
                <a:gd name="T19" fmla="*/ 20 h 20"/>
                <a:gd name="T20" fmla="*/ 1 w 1"/>
                <a:gd name="T21" fmla="*/ 20 h 20"/>
                <a:gd name="T22" fmla="*/ 1 w 1"/>
                <a:gd name="T23" fmla="*/ 20 h 20"/>
                <a:gd name="T24" fmla="*/ 1 w 1"/>
                <a:gd name="T25" fmla="*/ 20 h 20"/>
                <a:gd name="T26" fmla="*/ 1 w 1"/>
                <a:gd name="T27" fmla="*/ 20 h 20"/>
                <a:gd name="T28" fmla="*/ 1 w 1"/>
                <a:gd name="T29" fmla="*/ 19 h 20"/>
                <a:gd name="T30" fmla="*/ 1 w 1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1" y="20"/>
                  </a:moveTo>
                  <a:lnTo>
                    <a:pt x="1" y="19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8" name="Freeform 788"/>
            <p:cNvSpPr>
              <a:spLocks/>
            </p:cNvSpPr>
            <p:nvPr/>
          </p:nvSpPr>
          <p:spPr bwMode="auto">
            <a:xfrm>
              <a:off x="2703" y="3802"/>
              <a:ext cx="49" cy="3"/>
            </a:xfrm>
            <a:custGeom>
              <a:avLst/>
              <a:gdLst>
                <a:gd name="T0" fmla="*/ 0 w 49"/>
                <a:gd name="T1" fmla="*/ 2 h 3"/>
                <a:gd name="T2" fmla="*/ 2 w 49"/>
                <a:gd name="T3" fmla="*/ 3 h 3"/>
                <a:gd name="T4" fmla="*/ 49 w 49"/>
                <a:gd name="T5" fmla="*/ 3 h 3"/>
                <a:gd name="T6" fmla="*/ 49 w 49"/>
                <a:gd name="T7" fmla="*/ 0 h 3"/>
                <a:gd name="T8" fmla="*/ 2 w 49"/>
                <a:gd name="T9" fmla="*/ 0 h 3"/>
                <a:gd name="T10" fmla="*/ 2 w 49"/>
                <a:gd name="T11" fmla="*/ 2 h 3"/>
                <a:gd name="T12" fmla="*/ 2 w 49"/>
                <a:gd name="T13" fmla="*/ 0 h 3"/>
                <a:gd name="T14" fmla="*/ 0 w 49"/>
                <a:gd name="T15" fmla="*/ 2 h 3"/>
                <a:gd name="T16" fmla="*/ 0 w 49"/>
                <a:gd name="T17" fmla="*/ 2 h 3"/>
                <a:gd name="T18" fmla="*/ 0 w 49"/>
                <a:gd name="T19" fmla="*/ 2 h 3"/>
                <a:gd name="T20" fmla="*/ 0 w 49"/>
                <a:gd name="T21" fmla="*/ 2 h 3"/>
                <a:gd name="T22" fmla="*/ 0 w 49"/>
                <a:gd name="T23" fmla="*/ 3 h 3"/>
                <a:gd name="T24" fmla="*/ 0 w 49"/>
                <a:gd name="T25" fmla="*/ 3 h 3"/>
                <a:gd name="T26" fmla="*/ 0 w 49"/>
                <a:gd name="T27" fmla="*/ 3 h 3"/>
                <a:gd name="T28" fmla="*/ 2 w 49"/>
                <a:gd name="T29" fmla="*/ 3 h 3"/>
                <a:gd name="T30" fmla="*/ 0 w 49"/>
                <a:gd name="T31" fmla="*/ 2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3"/>
                <a:gd name="T50" fmla="*/ 49 w 49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3">
                  <a:moveTo>
                    <a:pt x="0" y="2"/>
                  </a:moveTo>
                  <a:lnTo>
                    <a:pt x="2" y="3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499" name="Freeform 789"/>
            <p:cNvSpPr>
              <a:spLocks/>
            </p:cNvSpPr>
            <p:nvPr/>
          </p:nvSpPr>
          <p:spPr bwMode="auto">
            <a:xfrm>
              <a:off x="2703" y="3784"/>
              <a:ext cx="2" cy="20"/>
            </a:xfrm>
            <a:custGeom>
              <a:avLst/>
              <a:gdLst>
                <a:gd name="T0" fmla="*/ 2 w 2"/>
                <a:gd name="T1" fmla="*/ 0 h 20"/>
                <a:gd name="T2" fmla="*/ 0 w 2"/>
                <a:gd name="T3" fmla="*/ 1 h 20"/>
                <a:gd name="T4" fmla="*/ 0 w 2"/>
                <a:gd name="T5" fmla="*/ 20 h 20"/>
                <a:gd name="T6" fmla="*/ 2 w 2"/>
                <a:gd name="T7" fmla="*/ 20 h 20"/>
                <a:gd name="T8" fmla="*/ 2 w 2"/>
                <a:gd name="T9" fmla="*/ 1 h 20"/>
                <a:gd name="T10" fmla="*/ 2 w 2"/>
                <a:gd name="T11" fmla="*/ 1 h 20"/>
                <a:gd name="T12" fmla="*/ 2 w 2"/>
                <a:gd name="T13" fmla="*/ 1 h 20"/>
                <a:gd name="T14" fmla="*/ 2 w 2"/>
                <a:gd name="T15" fmla="*/ 0 h 20"/>
                <a:gd name="T16" fmla="*/ 2 w 2"/>
                <a:gd name="T17" fmla="*/ 0 h 20"/>
                <a:gd name="T18" fmla="*/ 2 w 2"/>
                <a:gd name="T19" fmla="*/ 0 h 20"/>
                <a:gd name="T20" fmla="*/ 2 w 2"/>
                <a:gd name="T21" fmla="*/ 0 h 20"/>
                <a:gd name="T22" fmla="*/ 0 w 2"/>
                <a:gd name="T23" fmla="*/ 0 h 20"/>
                <a:gd name="T24" fmla="*/ 0 w 2"/>
                <a:gd name="T25" fmla="*/ 0 h 20"/>
                <a:gd name="T26" fmla="*/ 0 w 2"/>
                <a:gd name="T27" fmla="*/ 0 h 20"/>
                <a:gd name="T28" fmla="*/ 0 w 2"/>
                <a:gd name="T29" fmla="*/ 1 h 20"/>
                <a:gd name="T30" fmla="*/ 2 w 2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2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0" name="Freeform 790"/>
            <p:cNvSpPr>
              <a:spLocks/>
            </p:cNvSpPr>
            <p:nvPr/>
          </p:nvSpPr>
          <p:spPr bwMode="auto">
            <a:xfrm>
              <a:off x="2620" y="3784"/>
              <a:ext cx="49" cy="1"/>
            </a:xfrm>
            <a:custGeom>
              <a:avLst/>
              <a:gdLst>
                <a:gd name="T0" fmla="*/ 49 w 49"/>
                <a:gd name="T1" fmla="*/ 1 h 1"/>
                <a:gd name="T2" fmla="*/ 47 w 49"/>
                <a:gd name="T3" fmla="*/ 0 h 1"/>
                <a:gd name="T4" fmla="*/ 0 w 49"/>
                <a:gd name="T5" fmla="*/ 0 h 1"/>
                <a:gd name="T6" fmla="*/ 0 w 49"/>
                <a:gd name="T7" fmla="*/ 1 h 1"/>
                <a:gd name="T8" fmla="*/ 47 w 49"/>
                <a:gd name="T9" fmla="*/ 1 h 1"/>
                <a:gd name="T10" fmla="*/ 46 w 49"/>
                <a:gd name="T11" fmla="*/ 1 h 1"/>
                <a:gd name="T12" fmla="*/ 47 w 49"/>
                <a:gd name="T13" fmla="*/ 1 h 1"/>
                <a:gd name="T14" fmla="*/ 47 w 49"/>
                <a:gd name="T15" fmla="*/ 1 h 1"/>
                <a:gd name="T16" fmla="*/ 49 w 49"/>
                <a:gd name="T17" fmla="*/ 1 h 1"/>
                <a:gd name="T18" fmla="*/ 49 w 49"/>
                <a:gd name="T19" fmla="*/ 1 h 1"/>
                <a:gd name="T20" fmla="*/ 49 w 49"/>
                <a:gd name="T21" fmla="*/ 1 h 1"/>
                <a:gd name="T22" fmla="*/ 49 w 49"/>
                <a:gd name="T23" fmla="*/ 0 h 1"/>
                <a:gd name="T24" fmla="*/ 49 w 49"/>
                <a:gd name="T25" fmla="*/ 0 h 1"/>
                <a:gd name="T26" fmla="*/ 47 w 49"/>
                <a:gd name="T27" fmla="*/ 0 h 1"/>
                <a:gd name="T28" fmla="*/ 47 w 49"/>
                <a:gd name="T29" fmla="*/ 0 h 1"/>
                <a:gd name="T30" fmla="*/ 49 w 49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9"/>
                <a:gd name="T49" fmla="*/ 0 h 1"/>
                <a:gd name="T50" fmla="*/ 49 w 49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9" h="1">
                  <a:moveTo>
                    <a:pt x="49" y="1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47" y="1"/>
                  </a:lnTo>
                  <a:lnTo>
                    <a:pt x="46" y="1"/>
                  </a:lnTo>
                  <a:lnTo>
                    <a:pt x="47" y="1"/>
                  </a:lnTo>
                  <a:lnTo>
                    <a:pt x="49" y="1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1" name="Freeform 791"/>
            <p:cNvSpPr>
              <a:spLocks/>
            </p:cNvSpPr>
            <p:nvPr/>
          </p:nvSpPr>
          <p:spPr bwMode="auto">
            <a:xfrm>
              <a:off x="2666" y="3785"/>
              <a:ext cx="3" cy="20"/>
            </a:xfrm>
            <a:custGeom>
              <a:avLst/>
              <a:gdLst>
                <a:gd name="T0" fmla="*/ 1 w 3"/>
                <a:gd name="T1" fmla="*/ 20 h 20"/>
                <a:gd name="T2" fmla="*/ 3 w 3"/>
                <a:gd name="T3" fmla="*/ 19 h 20"/>
                <a:gd name="T4" fmla="*/ 3 w 3"/>
                <a:gd name="T5" fmla="*/ 0 h 20"/>
                <a:gd name="T6" fmla="*/ 0 w 3"/>
                <a:gd name="T7" fmla="*/ 0 h 20"/>
                <a:gd name="T8" fmla="*/ 0 w 3"/>
                <a:gd name="T9" fmla="*/ 19 h 20"/>
                <a:gd name="T10" fmla="*/ 1 w 3"/>
                <a:gd name="T11" fmla="*/ 17 h 20"/>
                <a:gd name="T12" fmla="*/ 0 w 3"/>
                <a:gd name="T13" fmla="*/ 19 h 20"/>
                <a:gd name="T14" fmla="*/ 0 w 3"/>
                <a:gd name="T15" fmla="*/ 20 h 20"/>
                <a:gd name="T16" fmla="*/ 0 w 3"/>
                <a:gd name="T17" fmla="*/ 20 h 20"/>
                <a:gd name="T18" fmla="*/ 1 w 3"/>
                <a:gd name="T19" fmla="*/ 20 h 20"/>
                <a:gd name="T20" fmla="*/ 1 w 3"/>
                <a:gd name="T21" fmla="*/ 20 h 20"/>
                <a:gd name="T22" fmla="*/ 1 w 3"/>
                <a:gd name="T23" fmla="*/ 20 h 20"/>
                <a:gd name="T24" fmla="*/ 3 w 3"/>
                <a:gd name="T25" fmla="*/ 20 h 20"/>
                <a:gd name="T26" fmla="*/ 3 w 3"/>
                <a:gd name="T27" fmla="*/ 20 h 20"/>
                <a:gd name="T28" fmla="*/ 3 w 3"/>
                <a:gd name="T29" fmla="*/ 19 h 20"/>
                <a:gd name="T30" fmla="*/ 1 w 3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20"/>
                <a:gd name="T50" fmla="*/ 3 w 3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20">
                  <a:moveTo>
                    <a:pt x="1" y="20"/>
                  </a:moveTo>
                  <a:lnTo>
                    <a:pt x="3" y="19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2" name="Freeform 792"/>
            <p:cNvSpPr>
              <a:spLocks/>
            </p:cNvSpPr>
            <p:nvPr/>
          </p:nvSpPr>
          <p:spPr bwMode="auto">
            <a:xfrm>
              <a:off x="2619" y="3802"/>
              <a:ext cx="48" cy="3"/>
            </a:xfrm>
            <a:custGeom>
              <a:avLst/>
              <a:gdLst>
                <a:gd name="T0" fmla="*/ 0 w 48"/>
                <a:gd name="T1" fmla="*/ 2 h 3"/>
                <a:gd name="T2" fmla="*/ 1 w 48"/>
                <a:gd name="T3" fmla="*/ 3 h 3"/>
                <a:gd name="T4" fmla="*/ 48 w 48"/>
                <a:gd name="T5" fmla="*/ 3 h 3"/>
                <a:gd name="T6" fmla="*/ 48 w 48"/>
                <a:gd name="T7" fmla="*/ 0 h 3"/>
                <a:gd name="T8" fmla="*/ 1 w 48"/>
                <a:gd name="T9" fmla="*/ 0 h 3"/>
                <a:gd name="T10" fmla="*/ 2 w 48"/>
                <a:gd name="T11" fmla="*/ 2 h 3"/>
                <a:gd name="T12" fmla="*/ 1 w 48"/>
                <a:gd name="T13" fmla="*/ 0 h 3"/>
                <a:gd name="T14" fmla="*/ 1 w 48"/>
                <a:gd name="T15" fmla="*/ 2 h 3"/>
                <a:gd name="T16" fmla="*/ 0 w 48"/>
                <a:gd name="T17" fmla="*/ 2 h 3"/>
                <a:gd name="T18" fmla="*/ 0 w 48"/>
                <a:gd name="T19" fmla="*/ 2 h 3"/>
                <a:gd name="T20" fmla="*/ 0 w 48"/>
                <a:gd name="T21" fmla="*/ 2 h 3"/>
                <a:gd name="T22" fmla="*/ 0 w 48"/>
                <a:gd name="T23" fmla="*/ 3 h 3"/>
                <a:gd name="T24" fmla="*/ 0 w 48"/>
                <a:gd name="T25" fmla="*/ 3 h 3"/>
                <a:gd name="T26" fmla="*/ 1 w 48"/>
                <a:gd name="T27" fmla="*/ 3 h 3"/>
                <a:gd name="T28" fmla="*/ 1 w 48"/>
                <a:gd name="T29" fmla="*/ 3 h 3"/>
                <a:gd name="T30" fmla="*/ 0 w 48"/>
                <a:gd name="T31" fmla="*/ 2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8"/>
                <a:gd name="T49" fmla="*/ 0 h 3"/>
                <a:gd name="T50" fmla="*/ 48 w 48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8" h="3">
                  <a:moveTo>
                    <a:pt x="0" y="2"/>
                  </a:moveTo>
                  <a:lnTo>
                    <a:pt x="1" y="3"/>
                  </a:lnTo>
                  <a:lnTo>
                    <a:pt x="48" y="3"/>
                  </a:lnTo>
                  <a:lnTo>
                    <a:pt x="48" y="0"/>
                  </a:lnTo>
                  <a:lnTo>
                    <a:pt x="1" y="0"/>
                  </a:lnTo>
                  <a:lnTo>
                    <a:pt x="2" y="2"/>
                  </a:lnTo>
                  <a:lnTo>
                    <a:pt x="1" y="0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3" name="Freeform 793"/>
            <p:cNvSpPr>
              <a:spLocks/>
            </p:cNvSpPr>
            <p:nvPr/>
          </p:nvSpPr>
          <p:spPr bwMode="auto">
            <a:xfrm>
              <a:off x="2619" y="3784"/>
              <a:ext cx="2" cy="20"/>
            </a:xfrm>
            <a:custGeom>
              <a:avLst/>
              <a:gdLst>
                <a:gd name="T0" fmla="*/ 1 w 2"/>
                <a:gd name="T1" fmla="*/ 0 h 20"/>
                <a:gd name="T2" fmla="*/ 0 w 2"/>
                <a:gd name="T3" fmla="*/ 1 h 20"/>
                <a:gd name="T4" fmla="*/ 0 w 2"/>
                <a:gd name="T5" fmla="*/ 20 h 20"/>
                <a:gd name="T6" fmla="*/ 2 w 2"/>
                <a:gd name="T7" fmla="*/ 20 h 20"/>
                <a:gd name="T8" fmla="*/ 2 w 2"/>
                <a:gd name="T9" fmla="*/ 1 h 20"/>
                <a:gd name="T10" fmla="*/ 1 w 2"/>
                <a:gd name="T11" fmla="*/ 1 h 20"/>
                <a:gd name="T12" fmla="*/ 2 w 2"/>
                <a:gd name="T13" fmla="*/ 1 h 20"/>
                <a:gd name="T14" fmla="*/ 2 w 2"/>
                <a:gd name="T15" fmla="*/ 0 h 20"/>
                <a:gd name="T16" fmla="*/ 1 w 2"/>
                <a:gd name="T17" fmla="*/ 0 h 20"/>
                <a:gd name="T18" fmla="*/ 1 w 2"/>
                <a:gd name="T19" fmla="*/ 0 h 20"/>
                <a:gd name="T20" fmla="*/ 1 w 2"/>
                <a:gd name="T21" fmla="*/ 0 h 20"/>
                <a:gd name="T22" fmla="*/ 1 w 2"/>
                <a:gd name="T23" fmla="*/ 0 h 20"/>
                <a:gd name="T24" fmla="*/ 0 w 2"/>
                <a:gd name="T25" fmla="*/ 0 h 20"/>
                <a:gd name="T26" fmla="*/ 0 w 2"/>
                <a:gd name="T27" fmla="*/ 0 h 20"/>
                <a:gd name="T28" fmla="*/ 0 w 2"/>
                <a:gd name="T29" fmla="*/ 1 h 20"/>
                <a:gd name="T30" fmla="*/ 1 w 2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"/>
                  </a:lnTo>
                  <a:lnTo>
                    <a:pt x="1" y="1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4" name="Freeform 794"/>
            <p:cNvSpPr>
              <a:spLocks/>
            </p:cNvSpPr>
            <p:nvPr/>
          </p:nvSpPr>
          <p:spPr bwMode="auto">
            <a:xfrm>
              <a:off x="2673" y="3784"/>
              <a:ext cx="26" cy="1"/>
            </a:xfrm>
            <a:custGeom>
              <a:avLst/>
              <a:gdLst>
                <a:gd name="T0" fmla="*/ 26 w 26"/>
                <a:gd name="T1" fmla="*/ 1 h 1"/>
                <a:gd name="T2" fmla="*/ 25 w 26"/>
                <a:gd name="T3" fmla="*/ 0 h 1"/>
                <a:gd name="T4" fmla="*/ 0 w 26"/>
                <a:gd name="T5" fmla="*/ 0 h 1"/>
                <a:gd name="T6" fmla="*/ 0 w 26"/>
                <a:gd name="T7" fmla="*/ 1 h 1"/>
                <a:gd name="T8" fmla="*/ 25 w 26"/>
                <a:gd name="T9" fmla="*/ 1 h 1"/>
                <a:gd name="T10" fmla="*/ 25 w 26"/>
                <a:gd name="T11" fmla="*/ 1 h 1"/>
                <a:gd name="T12" fmla="*/ 25 w 26"/>
                <a:gd name="T13" fmla="*/ 1 h 1"/>
                <a:gd name="T14" fmla="*/ 26 w 26"/>
                <a:gd name="T15" fmla="*/ 1 h 1"/>
                <a:gd name="T16" fmla="*/ 26 w 26"/>
                <a:gd name="T17" fmla="*/ 1 h 1"/>
                <a:gd name="T18" fmla="*/ 26 w 26"/>
                <a:gd name="T19" fmla="*/ 1 h 1"/>
                <a:gd name="T20" fmla="*/ 26 w 26"/>
                <a:gd name="T21" fmla="*/ 1 h 1"/>
                <a:gd name="T22" fmla="*/ 26 w 26"/>
                <a:gd name="T23" fmla="*/ 0 h 1"/>
                <a:gd name="T24" fmla="*/ 26 w 26"/>
                <a:gd name="T25" fmla="*/ 0 h 1"/>
                <a:gd name="T26" fmla="*/ 26 w 26"/>
                <a:gd name="T27" fmla="*/ 0 h 1"/>
                <a:gd name="T28" fmla="*/ 25 w 26"/>
                <a:gd name="T29" fmla="*/ 0 h 1"/>
                <a:gd name="T30" fmla="*/ 26 w 26"/>
                <a:gd name="T31" fmla="*/ 1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"/>
                <a:gd name="T50" fmla="*/ 26 w 26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">
                  <a:moveTo>
                    <a:pt x="26" y="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5" name="Freeform 795"/>
            <p:cNvSpPr>
              <a:spLocks/>
            </p:cNvSpPr>
            <p:nvPr/>
          </p:nvSpPr>
          <p:spPr bwMode="auto">
            <a:xfrm>
              <a:off x="2698" y="3785"/>
              <a:ext cx="1" cy="20"/>
            </a:xfrm>
            <a:custGeom>
              <a:avLst/>
              <a:gdLst>
                <a:gd name="T0" fmla="*/ 0 w 1"/>
                <a:gd name="T1" fmla="*/ 20 h 20"/>
                <a:gd name="T2" fmla="*/ 1 w 1"/>
                <a:gd name="T3" fmla="*/ 19 h 20"/>
                <a:gd name="T4" fmla="*/ 1 w 1"/>
                <a:gd name="T5" fmla="*/ 0 h 20"/>
                <a:gd name="T6" fmla="*/ 0 w 1"/>
                <a:gd name="T7" fmla="*/ 0 h 20"/>
                <a:gd name="T8" fmla="*/ 0 w 1"/>
                <a:gd name="T9" fmla="*/ 19 h 20"/>
                <a:gd name="T10" fmla="*/ 0 w 1"/>
                <a:gd name="T11" fmla="*/ 17 h 20"/>
                <a:gd name="T12" fmla="*/ 0 w 1"/>
                <a:gd name="T13" fmla="*/ 19 h 20"/>
                <a:gd name="T14" fmla="*/ 0 w 1"/>
                <a:gd name="T15" fmla="*/ 20 h 20"/>
                <a:gd name="T16" fmla="*/ 0 w 1"/>
                <a:gd name="T17" fmla="*/ 20 h 20"/>
                <a:gd name="T18" fmla="*/ 0 w 1"/>
                <a:gd name="T19" fmla="*/ 20 h 20"/>
                <a:gd name="T20" fmla="*/ 0 w 1"/>
                <a:gd name="T21" fmla="*/ 20 h 20"/>
                <a:gd name="T22" fmla="*/ 1 w 1"/>
                <a:gd name="T23" fmla="*/ 20 h 20"/>
                <a:gd name="T24" fmla="*/ 1 w 1"/>
                <a:gd name="T25" fmla="*/ 20 h 20"/>
                <a:gd name="T26" fmla="*/ 1 w 1"/>
                <a:gd name="T27" fmla="*/ 20 h 20"/>
                <a:gd name="T28" fmla="*/ 1 w 1"/>
                <a:gd name="T29" fmla="*/ 19 h 20"/>
                <a:gd name="T30" fmla="*/ 0 w 1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0" y="20"/>
                  </a:moveTo>
                  <a:lnTo>
                    <a:pt x="1" y="19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0" y="17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0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6" name="Freeform 796"/>
            <p:cNvSpPr>
              <a:spLocks/>
            </p:cNvSpPr>
            <p:nvPr/>
          </p:nvSpPr>
          <p:spPr bwMode="auto">
            <a:xfrm>
              <a:off x="2673" y="3802"/>
              <a:ext cx="25" cy="3"/>
            </a:xfrm>
            <a:custGeom>
              <a:avLst/>
              <a:gdLst>
                <a:gd name="T0" fmla="*/ 0 w 25"/>
                <a:gd name="T1" fmla="*/ 2 h 3"/>
                <a:gd name="T2" fmla="*/ 0 w 25"/>
                <a:gd name="T3" fmla="*/ 3 h 3"/>
                <a:gd name="T4" fmla="*/ 25 w 25"/>
                <a:gd name="T5" fmla="*/ 3 h 3"/>
                <a:gd name="T6" fmla="*/ 25 w 25"/>
                <a:gd name="T7" fmla="*/ 0 h 3"/>
                <a:gd name="T8" fmla="*/ 0 w 25"/>
                <a:gd name="T9" fmla="*/ 0 h 3"/>
                <a:gd name="T10" fmla="*/ 1 w 25"/>
                <a:gd name="T11" fmla="*/ 2 h 3"/>
                <a:gd name="T12" fmla="*/ 0 w 25"/>
                <a:gd name="T13" fmla="*/ 0 h 3"/>
                <a:gd name="T14" fmla="*/ 0 w 25"/>
                <a:gd name="T15" fmla="*/ 2 h 3"/>
                <a:gd name="T16" fmla="*/ 0 w 25"/>
                <a:gd name="T17" fmla="*/ 2 h 3"/>
                <a:gd name="T18" fmla="*/ 0 w 25"/>
                <a:gd name="T19" fmla="*/ 2 h 3"/>
                <a:gd name="T20" fmla="*/ 0 w 25"/>
                <a:gd name="T21" fmla="*/ 2 h 3"/>
                <a:gd name="T22" fmla="*/ 0 w 25"/>
                <a:gd name="T23" fmla="*/ 3 h 3"/>
                <a:gd name="T24" fmla="*/ 0 w 25"/>
                <a:gd name="T25" fmla="*/ 3 h 3"/>
                <a:gd name="T26" fmla="*/ 0 w 25"/>
                <a:gd name="T27" fmla="*/ 3 h 3"/>
                <a:gd name="T28" fmla="*/ 0 w 25"/>
                <a:gd name="T29" fmla="*/ 3 h 3"/>
                <a:gd name="T30" fmla="*/ 0 w 25"/>
                <a:gd name="T31" fmla="*/ 2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"/>
                <a:gd name="T49" fmla="*/ 0 h 3"/>
                <a:gd name="T50" fmla="*/ 25 w 25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" h="3">
                  <a:moveTo>
                    <a:pt x="0" y="2"/>
                  </a:moveTo>
                  <a:lnTo>
                    <a:pt x="0" y="3"/>
                  </a:lnTo>
                  <a:lnTo>
                    <a:pt x="25" y="3"/>
                  </a:lnTo>
                  <a:lnTo>
                    <a:pt x="25" y="0"/>
                  </a:lnTo>
                  <a:lnTo>
                    <a:pt x="0" y="0"/>
                  </a:lnTo>
                  <a:lnTo>
                    <a:pt x="1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0" y="3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7" name="Freeform 797"/>
            <p:cNvSpPr>
              <a:spLocks/>
            </p:cNvSpPr>
            <p:nvPr/>
          </p:nvSpPr>
          <p:spPr bwMode="auto">
            <a:xfrm>
              <a:off x="2673" y="3784"/>
              <a:ext cx="1" cy="20"/>
            </a:xfrm>
            <a:custGeom>
              <a:avLst/>
              <a:gdLst>
                <a:gd name="T0" fmla="*/ 0 w 1"/>
                <a:gd name="T1" fmla="*/ 0 h 20"/>
                <a:gd name="T2" fmla="*/ 0 w 1"/>
                <a:gd name="T3" fmla="*/ 1 h 20"/>
                <a:gd name="T4" fmla="*/ 0 w 1"/>
                <a:gd name="T5" fmla="*/ 20 h 20"/>
                <a:gd name="T6" fmla="*/ 1 w 1"/>
                <a:gd name="T7" fmla="*/ 20 h 20"/>
                <a:gd name="T8" fmla="*/ 1 w 1"/>
                <a:gd name="T9" fmla="*/ 1 h 20"/>
                <a:gd name="T10" fmla="*/ 0 w 1"/>
                <a:gd name="T11" fmla="*/ 1 h 20"/>
                <a:gd name="T12" fmla="*/ 1 w 1"/>
                <a:gd name="T13" fmla="*/ 1 h 20"/>
                <a:gd name="T14" fmla="*/ 1 w 1"/>
                <a:gd name="T15" fmla="*/ 0 h 20"/>
                <a:gd name="T16" fmla="*/ 1 w 1"/>
                <a:gd name="T17" fmla="*/ 0 h 20"/>
                <a:gd name="T18" fmla="*/ 1 w 1"/>
                <a:gd name="T19" fmla="*/ 0 h 20"/>
                <a:gd name="T20" fmla="*/ 0 w 1"/>
                <a:gd name="T21" fmla="*/ 0 h 20"/>
                <a:gd name="T22" fmla="*/ 0 w 1"/>
                <a:gd name="T23" fmla="*/ 0 h 20"/>
                <a:gd name="T24" fmla="*/ 0 w 1"/>
                <a:gd name="T25" fmla="*/ 0 h 20"/>
                <a:gd name="T26" fmla="*/ 0 w 1"/>
                <a:gd name="T27" fmla="*/ 0 h 20"/>
                <a:gd name="T28" fmla="*/ 0 w 1"/>
                <a:gd name="T29" fmla="*/ 1 h 20"/>
                <a:gd name="T30" fmla="*/ 0 w 1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0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8" name="Freeform 798"/>
            <p:cNvSpPr>
              <a:spLocks/>
            </p:cNvSpPr>
            <p:nvPr/>
          </p:nvSpPr>
          <p:spPr bwMode="auto">
            <a:xfrm>
              <a:off x="2651" y="3760"/>
              <a:ext cx="70" cy="3"/>
            </a:xfrm>
            <a:custGeom>
              <a:avLst/>
              <a:gdLst>
                <a:gd name="T0" fmla="*/ 70 w 70"/>
                <a:gd name="T1" fmla="*/ 1 h 3"/>
                <a:gd name="T2" fmla="*/ 69 w 70"/>
                <a:gd name="T3" fmla="*/ 0 h 3"/>
                <a:gd name="T4" fmla="*/ 0 w 70"/>
                <a:gd name="T5" fmla="*/ 0 h 3"/>
                <a:gd name="T6" fmla="*/ 0 w 70"/>
                <a:gd name="T7" fmla="*/ 3 h 3"/>
                <a:gd name="T8" fmla="*/ 69 w 70"/>
                <a:gd name="T9" fmla="*/ 3 h 3"/>
                <a:gd name="T10" fmla="*/ 68 w 70"/>
                <a:gd name="T11" fmla="*/ 1 h 3"/>
                <a:gd name="T12" fmla="*/ 69 w 70"/>
                <a:gd name="T13" fmla="*/ 3 h 3"/>
                <a:gd name="T14" fmla="*/ 70 w 70"/>
                <a:gd name="T15" fmla="*/ 3 h 3"/>
                <a:gd name="T16" fmla="*/ 70 w 70"/>
                <a:gd name="T17" fmla="*/ 1 h 3"/>
                <a:gd name="T18" fmla="*/ 70 w 70"/>
                <a:gd name="T19" fmla="*/ 1 h 3"/>
                <a:gd name="T20" fmla="*/ 70 w 70"/>
                <a:gd name="T21" fmla="*/ 1 h 3"/>
                <a:gd name="T22" fmla="*/ 70 w 70"/>
                <a:gd name="T23" fmla="*/ 1 h 3"/>
                <a:gd name="T24" fmla="*/ 70 w 70"/>
                <a:gd name="T25" fmla="*/ 0 h 3"/>
                <a:gd name="T26" fmla="*/ 70 w 70"/>
                <a:gd name="T27" fmla="*/ 0 h 3"/>
                <a:gd name="T28" fmla="*/ 69 w 70"/>
                <a:gd name="T29" fmla="*/ 0 h 3"/>
                <a:gd name="T30" fmla="*/ 70 w 70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0"/>
                <a:gd name="T49" fmla="*/ 0 h 3"/>
                <a:gd name="T50" fmla="*/ 70 w 70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0" h="3">
                  <a:moveTo>
                    <a:pt x="70" y="1"/>
                  </a:moveTo>
                  <a:lnTo>
                    <a:pt x="69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69" y="3"/>
                  </a:lnTo>
                  <a:lnTo>
                    <a:pt x="68" y="1"/>
                  </a:lnTo>
                  <a:lnTo>
                    <a:pt x="69" y="3"/>
                  </a:lnTo>
                  <a:lnTo>
                    <a:pt x="70" y="3"/>
                  </a:lnTo>
                  <a:lnTo>
                    <a:pt x="70" y="1"/>
                  </a:lnTo>
                  <a:lnTo>
                    <a:pt x="70" y="0"/>
                  </a:lnTo>
                  <a:lnTo>
                    <a:pt x="69" y="0"/>
                  </a:lnTo>
                  <a:lnTo>
                    <a:pt x="70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09" name="Freeform 799"/>
            <p:cNvSpPr>
              <a:spLocks/>
            </p:cNvSpPr>
            <p:nvPr/>
          </p:nvSpPr>
          <p:spPr bwMode="auto">
            <a:xfrm>
              <a:off x="2719" y="3761"/>
              <a:ext cx="2" cy="20"/>
            </a:xfrm>
            <a:custGeom>
              <a:avLst/>
              <a:gdLst>
                <a:gd name="T0" fmla="*/ 1 w 2"/>
                <a:gd name="T1" fmla="*/ 20 h 20"/>
                <a:gd name="T2" fmla="*/ 2 w 2"/>
                <a:gd name="T3" fmla="*/ 19 h 20"/>
                <a:gd name="T4" fmla="*/ 2 w 2"/>
                <a:gd name="T5" fmla="*/ 0 h 20"/>
                <a:gd name="T6" fmla="*/ 0 w 2"/>
                <a:gd name="T7" fmla="*/ 0 h 20"/>
                <a:gd name="T8" fmla="*/ 0 w 2"/>
                <a:gd name="T9" fmla="*/ 19 h 20"/>
                <a:gd name="T10" fmla="*/ 1 w 2"/>
                <a:gd name="T11" fmla="*/ 19 h 20"/>
                <a:gd name="T12" fmla="*/ 0 w 2"/>
                <a:gd name="T13" fmla="*/ 19 h 20"/>
                <a:gd name="T14" fmla="*/ 0 w 2"/>
                <a:gd name="T15" fmla="*/ 20 h 20"/>
                <a:gd name="T16" fmla="*/ 1 w 2"/>
                <a:gd name="T17" fmla="*/ 20 h 20"/>
                <a:gd name="T18" fmla="*/ 1 w 2"/>
                <a:gd name="T19" fmla="*/ 20 h 20"/>
                <a:gd name="T20" fmla="*/ 1 w 2"/>
                <a:gd name="T21" fmla="*/ 20 h 20"/>
                <a:gd name="T22" fmla="*/ 2 w 2"/>
                <a:gd name="T23" fmla="*/ 20 h 20"/>
                <a:gd name="T24" fmla="*/ 2 w 2"/>
                <a:gd name="T25" fmla="*/ 20 h 20"/>
                <a:gd name="T26" fmla="*/ 2 w 2"/>
                <a:gd name="T27" fmla="*/ 20 h 20"/>
                <a:gd name="T28" fmla="*/ 2 w 2"/>
                <a:gd name="T29" fmla="*/ 19 h 20"/>
                <a:gd name="T30" fmla="*/ 1 w 2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20"/>
                  </a:moveTo>
                  <a:lnTo>
                    <a:pt x="2" y="19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0" name="Freeform 800"/>
            <p:cNvSpPr>
              <a:spLocks/>
            </p:cNvSpPr>
            <p:nvPr/>
          </p:nvSpPr>
          <p:spPr bwMode="auto">
            <a:xfrm>
              <a:off x="2649" y="3780"/>
              <a:ext cx="71" cy="1"/>
            </a:xfrm>
            <a:custGeom>
              <a:avLst/>
              <a:gdLst>
                <a:gd name="T0" fmla="*/ 0 w 71"/>
                <a:gd name="T1" fmla="*/ 0 h 1"/>
                <a:gd name="T2" fmla="*/ 2 w 71"/>
                <a:gd name="T3" fmla="*/ 1 h 1"/>
                <a:gd name="T4" fmla="*/ 71 w 71"/>
                <a:gd name="T5" fmla="*/ 1 h 1"/>
                <a:gd name="T6" fmla="*/ 71 w 71"/>
                <a:gd name="T7" fmla="*/ 0 h 1"/>
                <a:gd name="T8" fmla="*/ 2 w 71"/>
                <a:gd name="T9" fmla="*/ 0 h 1"/>
                <a:gd name="T10" fmla="*/ 3 w 71"/>
                <a:gd name="T11" fmla="*/ 0 h 1"/>
                <a:gd name="T12" fmla="*/ 2 w 71"/>
                <a:gd name="T13" fmla="*/ 0 h 1"/>
                <a:gd name="T14" fmla="*/ 2 w 71"/>
                <a:gd name="T15" fmla="*/ 0 h 1"/>
                <a:gd name="T16" fmla="*/ 2 w 71"/>
                <a:gd name="T17" fmla="*/ 0 h 1"/>
                <a:gd name="T18" fmla="*/ 2 w 71"/>
                <a:gd name="T19" fmla="*/ 0 h 1"/>
                <a:gd name="T20" fmla="*/ 0 w 71"/>
                <a:gd name="T21" fmla="*/ 0 h 1"/>
                <a:gd name="T22" fmla="*/ 2 w 71"/>
                <a:gd name="T23" fmla="*/ 1 h 1"/>
                <a:gd name="T24" fmla="*/ 2 w 71"/>
                <a:gd name="T25" fmla="*/ 1 h 1"/>
                <a:gd name="T26" fmla="*/ 2 w 71"/>
                <a:gd name="T27" fmla="*/ 1 h 1"/>
                <a:gd name="T28" fmla="*/ 2 w 71"/>
                <a:gd name="T29" fmla="*/ 1 h 1"/>
                <a:gd name="T30" fmla="*/ 0 w 71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71"/>
                <a:gd name="T49" fmla="*/ 0 h 1"/>
                <a:gd name="T50" fmla="*/ 71 w 71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71" h="1">
                  <a:moveTo>
                    <a:pt x="0" y="0"/>
                  </a:moveTo>
                  <a:lnTo>
                    <a:pt x="2" y="1"/>
                  </a:lnTo>
                  <a:lnTo>
                    <a:pt x="71" y="1"/>
                  </a:lnTo>
                  <a:lnTo>
                    <a:pt x="7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1" name="Freeform 801"/>
            <p:cNvSpPr>
              <a:spLocks/>
            </p:cNvSpPr>
            <p:nvPr/>
          </p:nvSpPr>
          <p:spPr bwMode="auto">
            <a:xfrm>
              <a:off x="2649" y="3760"/>
              <a:ext cx="3" cy="20"/>
            </a:xfrm>
            <a:custGeom>
              <a:avLst/>
              <a:gdLst>
                <a:gd name="T0" fmla="*/ 2 w 3"/>
                <a:gd name="T1" fmla="*/ 0 h 20"/>
                <a:gd name="T2" fmla="*/ 0 w 3"/>
                <a:gd name="T3" fmla="*/ 1 h 20"/>
                <a:gd name="T4" fmla="*/ 0 w 3"/>
                <a:gd name="T5" fmla="*/ 20 h 20"/>
                <a:gd name="T6" fmla="*/ 3 w 3"/>
                <a:gd name="T7" fmla="*/ 20 h 20"/>
                <a:gd name="T8" fmla="*/ 3 w 3"/>
                <a:gd name="T9" fmla="*/ 1 h 20"/>
                <a:gd name="T10" fmla="*/ 2 w 3"/>
                <a:gd name="T11" fmla="*/ 3 h 20"/>
                <a:gd name="T12" fmla="*/ 3 w 3"/>
                <a:gd name="T13" fmla="*/ 1 h 20"/>
                <a:gd name="T14" fmla="*/ 3 w 3"/>
                <a:gd name="T15" fmla="*/ 1 h 20"/>
                <a:gd name="T16" fmla="*/ 3 w 3"/>
                <a:gd name="T17" fmla="*/ 0 h 20"/>
                <a:gd name="T18" fmla="*/ 3 w 3"/>
                <a:gd name="T19" fmla="*/ 0 h 20"/>
                <a:gd name="T20" fmla="*/ 2 w 3"/>
                <a:gd name="T21" fmla="*/ 0 h 20"/>
                <a:gd name="T22" fmla="*/ 2 w 3"/>
                <a:gd name="T23" fmla="*/ 0 h 20"/>
                <a:gd name="T24" fmla="*/ 2 w 3"/>
                <a:gd name="T25" fmla="*/ 0 h 20"/>
                <a:gd name="T26" fmla="*/ 2 w 3"/>
                <a:gd name="T27" fmla="*/ 1 h 20"/>
                <a:gd name="T28" fmla="*/ 0 w 3"/>
                <a:gd name="T29" fmla="*/ 1 h 20"/>
                <a:gd name="T30" fmla="*/ 2 w 3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"/>
                <a:gd name="T49" fmla="*/ 0 h 20"/>
                <a:gd name="T50" fmla="*/ 3 w 3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" h="20">
                  <a:moveTo>
                    <a:pt x="2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3" y="20"/>
                  </a:lnTo>
                  <a:lnTo>
                    <a:pt x="3" y="1"/>
                  </a:lnTo>
                  <a:lnTo>
                    <a:pt x="2" y="3"/>
                  </a:lnTo>
                  <a:lnTo>
                    <a:pt x="3" y="1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0" y="1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2" name="Freeform 802"/>
            <p:cNvSpPr>
              <a:spLocks/>
            </p:cNvSpPr>
            <p:nvPr/>
          </p:nvSpPr>
          <p:spPr bwMode="auto">
            <a:xfrm>
              <a:off x="2620" y="3760"/>
              <a:ext cx="26" cy="3"/>
            </a:xfrm>
            <a:custGeom>
              <a:avLst/>
              <a:gdLst>
                <a:gd name="T0" fmla="*/ 26 w 26"/>
                <a:gd name="T1" fmla="*/ 1 h 3"/>
                <a:gd name="T2" fmla="*/ 25 w 26"/>
                <a:gd name="T3" fmla="*/ 0 h 3"/>
                <a:gd name="T4" fmla="*/ 0 w 26"/>
                <a:gd name="T5" fmla="*/ 0 h 3"/>
                <a:gd name="T6" fmla="*/ 0 w 26"/>
                <a:gd name="T7" fmla="*/ 3 h 3"/>
                <a:gd name="T8" fmla="*/ 25 w 26"/>
                <a:gd name="T9" fmla="*/ 3 h 3"/>
                <a:gd name="T10" fmla="*/ 24 w 26"/>
                <a:gd name="T11" fmla="*/ 1 h 3"/>
                <a:gd name="T12" fmla="*/ 25 w 26"/>
                <a:gd name="T13" fmla="*/ 3 h 3"/>
                <a:gd name="T14" fmla="*/ 25 w 26"/>
                <a:gd name="T15" fmla="*/ 3 h 3"/>
                <a:gd name="T16" fmla="*/ 26 w 26"/>
                <a:gd name="T17" fmla="*/ 1 h 3"/>
                <a:gd name="T18" fmla="*/ 26 w 26"/>
                <a:gd name="T19" fmla="*/ 1 h 3"/>
                <a:gd name="T20" fmla="*/ 26 w 26"/>
                <a:gd name="T21" fmla="*/ 1 h 3"/>
                <a:gd name="T22" fmla="*/ 26 w 26"/>
                <a:gd name="T23" fmla="*/ 1 h 3"/>
                <a:gd name="T24" fmla="*/ 26 w 26"/>
                <a:gd name="T25" fmla="*/ 0 h 3"/>
                <a:gd name="T26" fmla="*/ 25 w 26"/>
                <a:gd name="T27" fmla="*/ 0 h 3"/>
                <a:gd name="T28" fmla="*/ 25 w 26"/>
                <a:gd name="T29" fmla="*/ 0 h 3"/>
                <a:gd name="T30" fmla="*/ 26 w 26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3"/>
                <a:gd name="T50" fmla="*/ 26 w 26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3">
                  <a:moveTo>
                    <a:pt x="26" y="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5" y="3"/>
                  </a:lnTo>
                  <a:lnTo>
                    <a:pt x="24" y="1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25" y="0"/>
                  </a:lnTo>
                  <a:lnTo>
                    <a:pt x="26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3" name="Freeform 803"/>
            <p:cNvSpPr>
              <a:spLocks/>
            </p:cNvSpPr>
            <p:nvPr/>
          </p:nvSpPr>
          <p:spPr bwMode="auto">
            <a:xfrm>
              <a:off x="2644" y="3761"/>
              <a:ext cx="2" cy="20"/>
            </a:xfrm>
            <a:custGeom>
              <a:avLst/>
              <a:gdLst>
                <a:gd name="T0" fmla="*/ 1 w 2"/>
                <a:gd name="T1" fmla="*/ 20 h 20"/>
                <a:gd name="T2" fmla="*/ 2 w 2"/>
                <a:gd name="T3" fmla="*/ 19 h 20"/>
                <a:gd name="T4" fmla="*/ 2 w 2"/>
                <a:gd name="T5" fmla="*/ 0 h 20"/>
                <a:gd name="T6" fmla="*/ 0 w 2"/>
                <a:gd name="T7" fmla="*/ 0 h 20"/>
                <a:gd name="T8" fmla="*/ 0 w 2"/>
                <a:gd name="T9" fmla="*/ 19 h 20"/>
                <a:gd name="T10" fmla="*/ 1 w 2"/>
                <a:gd name="T11" fmla="*/ 19 h 20"/>
                <a:gd name="T12" fmla="*/ 0 w 2"/>
                <a:gd name="T13" fmla="*/ 19 h 20"/>
                <a:gd name="T14" fmla="*/ 0 w 2"/>
                <a:gd name="T15" fmla="*/ 20 h 20"/>
                <a:gd name="T16" fmla="*/ 0 w 2"/>
                <a:gd name="T17" fmla="*/ 20 h 20"/>
                <a:gd name="T18" fmla="*/ 1 w 2"/>
                <a:gd name="T19" fmla="*/ 20 h 20"/>
                <a:gd name="T20" fmla="*/ 1 w 2"/>
                <a:gd name="T21" fmla="*/ 20 h 20"/>
                <a:gd name="T22" fmla="*/ 1 w 2"/>
                <a:gd name="T23" fmla="*/ 20 h 20"/>
                <a:gd name="T24" fmla="*/ 1 w 2"/>
                <a:gd name="T25" fmla="*/ 20 h 20"/>
                <a:gd name="T26" fmla="*/ 2 w 2"/>
                <a:gd name="T27" fmla="*/ 20 h 20"/>
                <a:gd name="T28" fmla="*/ 2 w 2"/>
                <a:gd name="T29" fmla="*/ 19 h 20"/>
                <a:gd name="T30" fmla="*/ 1 w 2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20"/>
                  </a:moveTo>
                  <a:lnTo>
                    <a:pt x="2" y="19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4" name="Freeform 804"/>
            <p:cNvSpPr>
              <a:spLocks/>
            </p:cNvSpPr>
            <p:nvPr/>
          </p:nvSpPr>
          <p:spPr bwMode="auto">
            <a:xfrm>
              <a:off x="2619" y="3780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1 w 26"/>
                <a:gd name="T3" fmla="*/ 1 h 1"/>
                <a:gd name="T4" fmla="*/ 26 w 26"/>
                <a:gd name="T5" fmla="*/ 1 h 1"/>
                <a:gd name="T6" fmla="*/ 26 w 26"/>
                <a:gd name="T7" fmla="*/ 0 h 1"/>
                <a:gd name="T8" fmla="*/ 1 w 26"/>
                <a:gd name="T9" fmla="*/ 0 h 1"/>
                <a:gd name="T10" fmla="*/ 2 w 26"/>
                <a:gd name="T11" fmla="*/ 0 h 1"/>
                <a:gd name="T12" fmla="*/ 1 w 26"/>
                <a:gd name="T13" fmla="*/ 0 h 1"/>
                <a:gd name="T14" fmla="*/ 1 w 26"/>
                <a:gd name="T15" fmla="*/ 0 h 1"/>
                <a:gd name="T16" fmla="*/ 0 w 26"/>
                <a:gd name="T17" fmla="*/ 0 h 1"/>
                <a:gd name="T18" fmla="*/ 0 w 26"/>
                <a:gd name="T19" fmla="*/ 0 h 1"/>
                <a:gd name="T20" fmla="*/ 0 w 26"/>
                <a:gd name="T21" fmla="*/ 0 h 1"/>
                <a:gd name="T22" fmla="*/ 0 w 26"/>
                <a:gd name="T23" fmla="*/ 1 h 1"/>
                <a:gd name="T24" fmla="*/ 0 w 26"/>
                <a:gd name="T25" fmla="*/ 1 h 1"/>
                <a:gd name="T26" fmla="*/ 1 w 26"/>
                <a:gd name="T27" fmla="*/ 1 h 1"/>
                <a:gd name="T28" fmla="*/ 1 w 26"/>
                <a:gd name="T29" fmla="*/ 1 h 1"/>
                <a:gd name="T30" fmla="*/ 0 w 26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"/>
                <a:gd name="T50" fmla="*/ 26 w 26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">
                  <a:moveTo>
                    <a:pt x="0" y="0"/>
                  </a:moveTo>
                  <a:lnTo>
                    <a:pt x="1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2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5" name="Freeform 805"/>
            <p:cNvSpPr>
              <a:spLocks/>
            </p:cNvSpPr>
            <p:nvPr/>
          </p:nvSpPr>
          <p:spPr bwMode="auto">
            <a:xfrm>
              <a:off x="2619" y="3760"/>
              <a:ext cx="2" cy="20"/>
            </a:xfrm>
            <a:custGeom>
              <a:avLst/>
              <a:gdLst>
                <a:gd name="T0" fmla="*/ 1 w 2"/>
                <a:gd name="T1" fmla="*/ 0 h 20"/>
                <a:gd name="T2" fmla="*/ 0 w 2"/>
                <a:gd name="T3" fmla="*/ 1 h 20"/>
                <a:gd name="T4" fmla="*/ 0 w 2"/>
                <a:gd name="T5" fmla="*/ 20 h 20"/>
                <a:gd name="T6" fmla="*/ 2 w 2"/>
                <a:gd name="T7" fmla="*/ 20 h 20"/>
                <a:gd name="T8" fmla="*/ 2 w 2"/>
                <a:gd name="T9" fmla="*/ 1 h 20"/>
                <a:gd name="T10" fmla="*/ 1 w 2"/>
                <a:gd name="T11" fmla="*/ 3 h 20"/>
                <a:gd name="T12" fmla="*/ 2 w 2"/>
                <a:gd name="T13" fmla="*/ 1 h 20"/>
                <a:gd name="T14" fmla="*/ 2 w 2"/>
                <a:gd name="T15" fmla="*/ 1 h 20"/>
                <a:gd name="T16" fmla="*/ 1 w 2"/>
                <a:gd name="T17" fmla="*/ 0 h 20"/>
                <a:gd name="T18" fmla="*/ 1 w 2"/>
                <a:gd name="T19" fmla="*/ 0 h 20"/>
                <a:gd name="T20" fmla="*/ 1 w 2"/>
                <a:gd name="T21" fmla="*/ 0 h 20"/>
                <a:gd name="T22" fmla="*/ 1 w 2"/>
                <a:gd name="T23" fmla="*/ 0 h 20"/>
                <a:gd name="T24" fmla="*/ 0 w 2"/>
                <a:gd name="T25" fmla="*/ 0 h 20"/>
                <a:gd name="T26" fmla="*/ 0 w 2"/>
                <a:gd name="T27" fmla="*/ 1 h 20"/>
                <a:gd name="T28" fmla="*/ 0 w 2"/>
                <a:gd name="T29" fmla="*/ 1 h 20"/>
                <a:gd name="T30" fmla="*/ 1 w 2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"/>
                <a:gd name="T49" fmla="*/ 0 h 20"/>
                <a:gd name="T50" fmla="*/ 2 w 2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" h="20">
                  <a:moveTo>
                    <a:pt x="1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2" y="20"/>
                  </a:lnTo>
                  <a:lnTo>
                    <a:pt x="2" y="1"/>
                  </a:lnTo>
                  <a:lnTo>
                    <a:pt x="1" y="3"/>
                  </a:lnTo>
                  <a:lnTo>
                    <a:pt x="2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6" name="Freeform 806"/>
            <p:cNvSpPr>
              <a:spLocks/>
            </p:cNvSpPr>
            <p:nvPr/>
          </p:nvSpPr>
          <p:spPr bwMode="auto">
            <a:xfrm>
              <a:off x="2727" y="3760"/>
              <a:ext cx="25" cy="3"/>
            </a:xfrm>
            <a:custGeom>
              <a:avLst/>
              <a:gdLst>
                <a:gd name="T0" fmla="*/ 25 w 25"/>
                <a:gd name="T1" fmla="*/ 1 h 3"/>
                <a:gd name="T2" fmla="*/ 25 w 25"/>
                <a:gd name="T3" fmla="*/ 0 h 3"/>
                <a:gd name="T4" fmla="*/ 0 w 25"/>
                <a:gd name="T5" fmla="*/ 0 h 3"/>
                <a:gd name="T6" fmla="*/ 0 w 25"/>
                <a:gd name="T7" fmla="*/ 3 h 3"/>
                <a:gd name="T8" fmla="*/ 25 w 25"/>
                <a:gd name="T9" fmla="*/ 3 h 3"/>
                <a:gd name="T10" fmla="*/ 24 w 25"/>
                <a:gd name="T11" fmla="*/ 1 h 3"/>
                <a:gd name="T12" fmla="*/ 25 w 25"/>
                <a:gd name="T13" fmla="*/ 3 h 3"/>
                <a:gd name="T14" fmla="*/ 25 w 25"/>
                <a:gd name="T15" fmla="*/ 3 h 3"/>
                <a:gd name="T16" fmla="*/ 25 w 25"/>
                <a:gd name="T17" fmla="*/ 1 h 3"/>
                <a:gd name="T18" fmla="*/ 25 w 25"/>
                <a:gd name="T19" fmla="*/ 1 h 3"/>
                <a:gd name="T20" fmla="*/ 25 w 25"/>
                <a:gd name="T21" fmla="*/ 1 h 3"/>
                <a:gd name="T22" fmla="*/ 25 w 25"/>
                <a:gd name="T23" fmla="*/ 1 h 3"/>
                <a:gd name="T24" fmla="*/ 25 w 25"/>
                <a:gd name="T25" fmla="*/ 0 h 3"/>
                <a:gd name="T26" fmla="*/ 25 w 25"/>
                <a:gd name="T27" fmla="*/ 0 h 3"/>
                <a:gd name="T28" fmla="*/ 25 w 25"/>
                <a:gd name="T29" fmla="*/ 0 h 3"/>
                <a:gd name="T30" fmla="*/ 25 w 25"/>
                <a:gd name="T31" fmla="*/ 1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5"/>
                <a:gd name="T49" fmla="*/ 0 h 3"/>
                <a:gd name="T50" fmla="*/ 25 w 25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5" h="3">
                  <a:moveTo>
                    <a:pt x="25" y="1"/>
                  </a:moveTo>
                  <a:lnTo>
                    <a:pt x="25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25" y="3"/>
                  </a:lnTo>
                  <a:lnTo>
                    <a:pt x="24" y="1"/>
                  </a:lnTo>
                  <a:lnTo>
                    <a:pt x="25" y="3"/>
                  </a:lnTo>
                  <a:lnTo>
                    <a:pt x="25" y="1"/>
                  </a:lnTo>
                  <a:lnTo>
                    <a:pt x="25" y="0"/>
                  </a:lnTo>
                  <a:lnTo>
                    <a:pt x="25" y="1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7" name="Freeform 807"/>
            <p:cNvSpPr>
              <a:spLocks/>
            </p:cNvSpPr>
            <p:nvPr/>
          </p:nvSpPr>
          <p:spPr bwMode="auto">
            <a:xfrm>
              <a:off x="2751" y="3761"/>
              <a:ext cx="1" cy="20"/>
            </a:xfrm>
            <a:custGeom>
              <a:avLst/>
              <a:gdLst>
                <a:gd name="T0" fmla="*/ 1 w 1"/>
                <a:gd name="T1" fmla="*/ 20 h 20"/>
                <a:gd name="T2" fmla="*/ 1 w 1"/>
                <a:gd name="T3" fmla="*/ 19 h 20"/>
                <a:gd name="T4" fmla="*/ 1 w 1"/>
                <a:gd name="T5" fmla="*/ 0 h 20"/>
                <a:gd name="T6" fmla="*/ 0 w 1"/>
                <a:gd name="T7" fmla="*/ 0 h 20"/>
                <a:gd name="T8" fmla="*/ 0 w 1"/>
                <a:gd name="T9" fmla="*/ 19 h 20"/>
                <a:gd name="T10" fmla="*/ 1 w 1"/>
                <a:gd name="T11" fmla="*/ 19 h 20"/>
                <a:gd name="T12" fmla="*/ 0 w 1"/>
                <a:gd name="T13" fmla="*/ 19 h 20"/>
                <a:gd name="T14" fmla="*/ 0 w 1"/>
                <a:gd name="T15" fmla="*/ 20 h 20"/>
                <a:gd name="T16" fmla="*/ 0 w 1"/>
                <a:gd name="T17" fmla="*/ 20 h 20"/>
                <a:gd name="T18" fmla="*/ 0 w 1"/>
                <a:gd name="T19" fmla="*/ 20 h 20"/>
                <a:gd name="T20" fmla="*/ 1 w 1"/>
                <a:gd name="T21" fmla="*/ 20 h 20"/>
                <a:gd name="T22" fmla="*/ 1 w 1"/>
                <a:gd name="T23" fmla="*/ 20 h 20"/>
                <a:gd name="T24" fmla="*/ 1 w 1"/>
                <a:gd name="T25" fmla="*/ 20 h 20"/>
                <a:gd name="T26" fmla="*/ 1 w 1"/>
                <a:gd name="T27" fmla="*/ 20 h 20"/>
                <a:gd name="T28" fmla="*/ 1 w 1"/>
                <a:gd name="T29" fmla="*/ 19 h 20"/>
                <a:gd name="T30" fmla="*/ 1 w 1"/>
                <a:gd name="T31" fmla="*/ 2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1" y="20"/>
                  </a:moveTo>
                  <a:lnTo>
                    <a:pt x="1" y="19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9"/>
                  </a:lnTo>
                  <a:lnTo>
                    <a:pt x="1" y="19"/>
                  </a:lnTo>
                  <a:lnTo>
                    <a:pt x="0" y="19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8" name="Freeform 808"/>
            <p:cNvSpPr>
              <a:spLocks/>
            </p:cNvSpPr>
            <p:nvPr/>
          </p:nvSpPr>
          <p:spPr bwMode="auto">
            <a:xfrm>
              <a:off x="2726" y="3780"/>
              <a:ext cx="26" cy="1"/>
            </a:xfrm>
            <a:custGeom>
              <a:avLst/>
              <a:gdLst>
                <a:gd name="T0" fmla="*/ 0 w 26"/>
                <a:gd name="T1" fmla="*/ 0 h 1"/>
                <a:gd name="T2" fmla="*/ 1 w 26"/>
                <a:gd name="T3" fmla="*/ 1 h 1"/>
                <a:gd name="T4" fmla="*/ 26 w 26"/>
                <a:gd name="T5" fmla="*/ 1 h 1"/>
                <a:gd name="T6" fmla="*/ 26 w 26"/>
                <a:gd name="T7" fmla="*/ 0 h 1"/>
                <a:gd name="T8" fmla="*/ 1 w 26"/>
                <a:gd name="T9" fmla="*/ 0 h 1"/>
                <a:gd name="T10" fmla="*/ 1 w 26"/>
                <a:gd name="T11" fmla="*/ 0 h 1"/>
                <a:gd name="T12" fmla="*/ 1 w 26"/>
                <a:gd name="T13" fmla="*/ 0 h 1"/>
                <a:gd name="T14" fmla="*/ 0 w 26"/>
                <a:gd name="T15" fmla="*/ 0 h 1"/>
                <a:gd name="T16" fmla="*/ 0 w 26"/>
                <a:gd name="T17" fmla="*/ 0 h 1"/>
                <a:gd name="T18" fmla="*/ 0 w 26"/>
                <a:gd name="T19" fmla="*/ 0 h 1"/>
                <a:gd name="T20" fmla="*/ 0 w 26"/>
                <a:gd name="T21" fmla="*/ 0 h 1"/>
                <a:gd name="T22" fmla="*/ 0 w 26"/>
                <a:gd name="T23" fmla="*/ 1 h 1"/>
                <a:gd name="T24" fmla="*/ 0 w 26"/>
                <a:gd name="T25" fmla="*/ 1 h 1"/>
                <a:gd name="T26" fmla="*/ 0 w 26"/>
                <a:gd name="T27" fmla="*/ 1 h 1"/>
                <a:gd name="T28" fmla="*/ 1 w 26"/>
                <a:gd name="T29" fmla="*/ 1 h 1"/>
                <a:gd name="T30" fmla="*/ 0 w 26"/>
                <a:gd name="T31" fmla="*/ 0 h 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6"/>
                <a:gd name="T49" fmla="*/ 0 h 1"/>
                <a:gd name="T50" fmla="*/ 26 w 26"/>
                <a:gd name="T51" fmla="*/ 1 h 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6" h="1">
                  <a:moveTo>
                    <a:pt x="0" y="0"/>
                  </a:moveTo>
                  <a:lnTo>
                    <a:pt x="1" y="1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19" name="Freeform 809"/>
            <p:cNvSpPr>
              <a:spLocks/>
            </p:cNvSpPr>
            <p:nvPr/>
          </p:nvSpPr>
          <p:spPr bwMode="auto">
            <a:xfrm>
              <a:off x="2726" y="3760"/>
              <a:ext cx="1" cy="20"/>
            </a:xfrm>
            <a:custGeom>
              <a:avLst/>
              <a:gdLst>
                <a:gd name="T0" fmla="*/ 1 w 1"/>
                <a:gd name="T1" fmla="*/ 0 h 20"/>
                <a:gd name="T2" fmla="*/ 0 w 1"/>
                <a:gd name="T3" fmla="*/ 1 h 20"/>
                <a:gd name="T4" fmla="*/ 0 w 1"/>
                <a:gd name="T5" fmla="*/ 20 h 20"/>
                <a:gd name="T6" fmla="*/ 1 w 1"/>
                <a:gd name="T7" fmla="*/ 20 h 20"/>
                <a:gd name="T8" fmla="*/ 1 w 1"/>
                <a:gd name="T9" fmla="*/ 1 h 20"/>
                <a:gd name="T10" fmla="*/ 1 w 1"/>
                <a:gd name="T11" fmla="*/ 3 h 20"/>
                <a:gd name="T12" fmla="*/ 1 w 1"/>
                <a:gd name="T13" fmla="*/ 1 h 20"/>
                <a:gd name="T14" fmla="*/ 1 w 1"/>
                <a:gd name="T15" fmla="*/ 1 h 20"/>
                <a:gd name="T16" fmla="*/ 1 w 1"/>
                <a:gd name="T17" fmla="*/ 0 h 20"/>
                <a:gd name="T18" fmla="*/ 1 w 1"/>
                <a:gd name="T19" fmla="*/ 0 h 20"/>
                <a:gd name="T20" fmla="*/ 1 w 1"/>
                <a:gd name="T21" fmla="*/ 0 h 20"/>
                <a:gd name="T22" fmla="*/ 0 w 1"/>
                <a:gd name="T23" fmla="*/ 0 h 20"/>
                <a:gd name="T24" fmla="*/ 0 w 1"/>
                <a:gd name="T25" fmla="*/ 0 h 20"/>
                <a:gd name="T26" fmla="*/ 0 w 1"/>
                <a:gd name="T27" fmla="*/ 1 h 20"/>
                <a:gd name="T28" fmla="*/ 0 w 1"/>
                <a:gd name="T29" fmla="*/ 1 h 20"/>
                <a:gd name="T30" fmla="*/ 1 w 1"/>
                <a:gd name="T31" fmla="*/ 0 h 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"/>
                <a:gd name="T49" fmla="*/ 0 h 20"/>
                <a:gd name="T50" fmla="*/ 1 w 1"/>
                <a:gd name="T51" fmla="*/ 20 h 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" h="20">
                  <a:moveTo>
                    <a:pt x="1" y="0"/>
                  </a:moveTo>
                  <a:lnTo>
                    <a:pt x="0" y="1"/>
                  </a:lnTo>
                  <a:lnTo>
                    <a:pt x="0" y="20"/>
                  </a:lnTo>
                  <a:lnTo>
                    <a:pt x="1" y="20"/>
                  </a:lnTo>
                  <a:lnTo>
                    <a:pt x="1" y="1"/>
                  </a:lnTo>
                  <a:lnTo>
                    <a:pt x="1" y="3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20" name="Freeform 810"/>
            <p:cNvSpPr>
              <a:spLocks noEditPoints="1"/>
            </p:cNvSpPr>
            <p:nvPr/>
          </p:nvSpPr>
          <p:spPr bwMode="auto">
            <a:xfrm>
              <a:off x="2620" y="3711"/>
              <a:ext cx="132" cy="44"/>
            </a:xfrm>
            <a:custGeom>
              <a:avLst/>
              <a:gdLst>
                <a:gd name="T0" fmla="*/ 85 w 132"/>
                <a:gd name="T1" fmla="*/ 25 h 44"/>
                <a:gd name="T2" fmla="*/ 132 w 132"/>
                <a:gd name="T3" fmla="*/ 25 h 44"/>
                <a:gd name="T4" fmla="*/ 132 w 132"/>
                <a:gd name="T5" fmla="*/ 44 h 44"/>
                <a:gd name="T6" fmla="*/ 85 w 132"/>
                <a:gd name="T7" fmla="*/ 44 h 44"/>
                <a:gd name="T8" fmla="*/ 85 w 132"/>
                <a:gd name="T9" fmla="*/ 25 h 44"/>
                <a:gd name="T10" fmla="*/ 0 w 132"/>
                <a:gd name="T11" fmla="*/ 25 h 44"/>
                <a:gd name="T12" fmla="*/ 47 w 132"/>
                <a:gd name="T13" fmla="*/ 25 h 44"/>
                <a:gd name="T14" fmla="*/ 47 w 132"/>
                <a:gd name="T15" fmla="*/ 44 h 44"/>
                <a:gd name="T16" fmla="*/ 0 w 132"/>
                <a:gd name="T17" fmla="*/ 44 h 44"/>
                <a:gd name="T18" fmla="*/ 0 w 132"/>
                <a:gd name="T19" fmla="*/ 25 h 44"/>
                <a:gd name="T20" fmla="*/ 53 w 132"/>
                <a:gd name="T21" fmla="*/ 25 h 44"/>
                <a:gd name="T22" fmla="*/ 78 w 132"/>
                <a:gd name="T23" fmla="*/ 25 h 44"/>
                <a:gd name="T24" fmla="*/ 78 w 132"/>
                <a:gd name="T25" fmla="*/ 44 h 44"/>
                <a:gd name="T26" fmla="*/ 53 w 132"/>
                <a:gd name="T27" fmla="*/ 44 h 44"/>
                <a:gd name="T28" fmla="*/ 53 w 132"/>
                <a:gd name="T29" fmla="*/ 25 h 44"/>
                <a:gd name="T30" fmla="*/ 31 w 132"/>
                <a:gd name="T31" fmla="*/ 0 h 44"/>
                <a:gd name="T32" fmla="*/ 100 w 132"/>
                <a:gd name="T33" fmla="*/ 0 h 44"/>
                <a:gd name="T34" fmla="*/ 100 w 132"/>
                <a:gd name="T35" fmla="*/ 20 h 44"/>
                <a:gd name="T36" fmla="*/ 31 w 132"/>
                <a:gd name="T37" fmla="*/ 20 h 44"/>
                <a:gd name="T38" fmla="*/ 31 w 132"/>
                <a:gd name="T39" fmla="*/ 0 h 44"/>
                <a:gd name="T40" fmla="*/ 0 w 132"/>
                <a:gd name="T41" fmla="*/ 0 h 44"/>
                <a:gd name="T42" fmla="*/ 25 w 132"/>
                <a:gd name="T43" fmla="*/ 0 h 44"/>
                <a:gd name="T44" fmla="*/ 25 w 132"/>
                <a:gd name="T45" fmla="*/ 20 h 44"/>
                <a:gd name="T46" fmla="*/ 0 w 132"/>
                <a:gd name="T47" fmla="*/ 20 h 44"/>
                <a:gd name="T48" fmla="*/ 0 w 132"/>
                <a:gd name="T49" fmla="*/ 0 h 44"/>
                <a:gd name="T50" fmla="*/ 107 w 132"/>
                <a:gd name="T51" fmla="*/ 0 h 44"/>
                <a:gd name="T52" fmla="*/ 132 w 132"/>
                <a:gd name="T53" fmla="*/ 0 h 44"/>
                <a:gd name="T54" fmla="*/ 132 w 132"/>
                <a:gd name="T55" fmla="*/ 20 h 44"/>
                <a:gd name="T56" fmla="*/ 107 w 132"/>
                <a:gd name="T57" fmla="*/ 20 h 44"/>
                <a:gd name="T58" fmla="*/ 107 w 132"/>
                <a:gd name="T59" fmla="*/ 0 h 4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132"/>
                <a:gd name="T91" fmla="*/ 0 h 44"/>
                <a:gd name="T92" fmla="*/ 132 w 132"/>
                <a:gd name="T93" fmla="*/ 44 h 4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132" h="44">
                  <a:moveTo>
                    <a:pt x="85" y="25"/>
                  </a:moveTo>
                  <a:lnTo>
                    <a:pt x="132" y="25"/>
                  </a:lnTo>
                  <a:lnTo>
                    <a:pt x="132" y="44"/>
                  </a:lnTo>
                  <a:lnTo>
                    <a:pt x="85" y="44"/>
                  </a:lnTo>
                  <a:lnTo>
                    <a:pt x="85" y="25"/>
                  </a:lnTo>
                  <a:close/>
                  <a:moveTo>
                    <a:pt x="0" y="25"/>
                  </a:moveTo>
                  <a:lnTo>
                    <a:pt x="47" y="25"/>
                  </a:lnTo>
                  <a:lnTo>
                    <a:pt x="47" y="44"/>
                  </a:lnTo>
                  <a:lnTo>
                    <a:pt x="0" y="44"/>
                  </a:lnTo>
                  <a:lnTo>
                    <a:pt x="0" y="25"/>
                  </a:lnTo>
                  <a:close/>
                  <a:moveTo>
                    <a:pt x="53" y="25"/>
                  </a:moveTo>
                  <a:lnTo>
                    <a:pt x="78" y="25"/>
                  </a:lnTo>
                  <a:lnTo>
                    <a:pt x="78" y="44"/>
                  </a:lnTo>
                  <a:lnTo>
                    <a:pt x="53" y="44"/>
                  </a:lnTo>
                  <a:lnTo>
                    <a:pt x="53" y="25"/>
                  </a:lnTo>
                  <a:close/>
                  <a:moveTo>
                    <a:pt x="31" y="0"/>
                  </a:moveTo>
                  <a:lnTo>
                    <a:pt x="100" y="0"/>
                  </a:lnTo>
                  <a:lnTo>
                    <a:pt x="100" y="20"/>
                  </a:lnTo>
                  <a:lnTo>
                    <a:pt x="31" y="20"/>
                  </a:lnTo>
                  <a:lnTo>
                    <a:pt x="31" y="0"/>
                  </a:lnTo>
                  <a:close/>
                  <a:moveTo>
                    <a:pt x="0" y="0"/>
                  </a:moveTo>
                  <a:lnTo>
                    <a:pt x="25" y="0"/>
                  </a:lnTo>
                  <a:lnTo>
                    <a:pt x="25" y="20"/>
                  </a:lnTo>
                  <a:lnTo>
                    <a:pt x="0" y="20"/>
                  </a:lnTo>
                  <a:lnTo>
                    <a:pt x="0" y="0"/>
                  </a:lnTo>
                  <a:close/>
                  <a:moveTo>
                    <a:pt x="107" y="0"/>
                  </a:moveTo>
                  <a:lnTo>
                    <a:pt x="132" y="0"/>
                  </a:lnTo>
                  <a:lnTo>
                    <a:pt x="132" y="20"/>
                  </a:lnTo>
                  <a:lnTo>
                    <a:pt x="107" y="2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rgbClr val="E87B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  <p:sp>
          <p:nvSpPr>
            <p:cNvPr id="4521" name="Freeform 811"/>
            <p:cNvSpPr>
              <a:spLocks/>
            </p:cNvSpPr>
            <p:nvPr/>
          </p:nvSpPr>
          <p:spPr bwMode="auto">
            <a:xfrm>
              <a:off x="2705" y="3734"/>
              <a:ext cx="47" cy="3"/>
            </a:xfrm>
            <a:custGeom>
              <a:avLst/>
              <a:gdLst>
                <a:gd name="T0" fmla="*/ 47 w 47"/>
                <a:gd name="T1" fmla="*/ 2 h 3"/>
                <a:gd name="T2" fmla="*/ 47 w 47"/>
                <a:gd name="T3" fmla="*/ 0 h 3"/>
                <a:gd name="T4" fmla="*/ 0 w 47"/>
                <a:gd name="T5" fmla="*/ 0 h 3"/>
                <a:gd name="T6" fmla="*/ 0 w 47"/>
                <a:gd name="T7" fmla="*/ 3 h 3"/>
                <a:gd name="T8" fmla="*/ 47 w 47"/>
                <a:gd name="T9" fmla="*/ 3 h 3"/>
                <a:gd name="T10" fmla="*/ 46 w 47"/>
                <a:gd name="T11" fmla="*/ 2 h 3"/>
                <a:gd name="T12" fmla="*/ 47 w 47"/>
                <a:gd name="T13" fmla="*/ 3 h 3"/>
                <a:gd name="T14" fmla="*/ 47 w 47"/>
                <a:gd name="T15" fmla="*/ 3 h 3"/>
                <a:gd name="T16" fmla="*/ 47 w 47"/>
                <a:gd name="T17" fmla="*/ 3 h 3"/>
                <a:gd name="T18" fmla="*/ 47 w 47"/>
                <a:gd name="T19" fmla="*/ 2 h 3"/>
                <a:gd name="T20" fmla="*/ 47 w 47"/>
                <a:gd name="T21" fmla="*/ 2 h 3"/>
                <a:gd name="T22" fmla="*/ 47 w 47"/>
                <a:gd name="T23" fmla="*/ 2 h 3"/>
                <a:gd name="T24" fmla="*/ 47 w 47"/>
                <a:gd name="T25" fmla="*/ 0 h 3"/>
                <a:gd name="T26" fmla="*/ 47 w 47"/>
                <a:gd name="T27" fmla="*/ 0 h 3"/>
                <a:gd name="T28" fmla="*/ 47 w 47"/>
                <a:gd name="T29" fmla="*/ 0 h 3"/>
                <a:gd name="T30" fmla="*/ 47 w 47"/>
                <a:gd name="T31" fmla="*/ 2 h 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47"/>
                <a:gd name="T49" fmla="*/ 0 h 3"/>
                <a:gd name="T50" fmla="*/ 47 w 47"/>
                <a:gd name="T51" fmla="*/ 3 h 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47" h="3">
                  <a:moveTo>
                    <a:pt x="47" y="2"/>
                  </a:moveTo>
                  <a:lnTo>
                    <a:pt x="47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47" y="3"/>
                  </a:lnTo>
                  <a:lnTo>
                    <a:pt x="46" y="2"/>
                  </a:lnTo>
                  <a:lnTo>
                    <a:pt x="47" y="3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47" y="2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s-PE"/>
            </a:p>
          </p:txBody>
        </p:sp>
      </p:grpSp>
      <p:sp>
        <p:nvSpPr>
          <p:cNvPr id="4163" name="Freeform 813"/>
          <p:cNvSpPr>
            <a:spLocks/>
          </p:cNvSpPr>
          <p:nvPr/>
        </p:nvSpPr>
        <p:spPr bwMode="auto">
          <a:xfrm>
            <a:off x="4732901" y="6025792"/>
            <a:ext cx="1210" cy="36333"/>
          </a:xfrm>
          <a:custGeom>
            <a:avLst/>
            <a:gdLst>
              <a:gd name="T0" fmla="*/ 1 w 1"/>
              <a:gd name="T1" fmla="*/ 21 h 21"/>
              <a:gd name="T2" fmla="*/ 1 w 1"/>
              <a:gd name="T3" fmla="*/ 19 h 21"/>
              <a:gd name="T4" fmla="*/ 1 w 1"/>
              <a:gd name="T5" fmla="*/ 0 h 21"/>
              <a:gd name="T6" fmla="*/ 0 w 1"/>
              <a:gd name="T7" fmla="*/ 0 h 21"/>
              <a:gd name="T8" fmla="*/ 0 w 1"/>
              <a:gd name="T9" fmla="*/ 19 h 21"/>
              <a:gd name="T10" fmla="*/ 1 w 1"/>
              <a:gd name="T11" fmla="*/ 18 h 21"/>
              <a:gd name="T12" fmla="*/ 0 w 1"/>
              <a:gd name="T13" fmla="*/ 19 h 21"/>
              <a:gd name="T14" fmla="*/ 0 w 1"/>
              <a:gd name="T15" fmla="*/ 19 h 21"/>
              <a:gd name="T16" fmla="*/ 0 w 1"/>
              <a:gd name="T17" fmla="*/ 19 h 21"/>
              <a:gd name="T18" fmla="*/ 0 w 1"/>
              <a:gd name="T19" fmla="*/ 19 h 21"/>
              <a:gd name="T20" fmla="*/ 1 w 1"/>
              <a:gd name="T21" fmla="*/ 21 h 21"/>
              <a:gd name="T22" fmla="*/ 1 w 1"/>
              <a:gd name="T23" fmla="*/ 19 h 21"/>
              <a:gd name="T24" fmla="*/ 1 w 1"/>
              <a:gd name="T25" fmla="*/ 19 h 21"/>
              <a:gd name="T26" fmla="*/ 1 w 1"/>
              <a:gd name="T27" fmla="*/ 19 h 21"/>
              <a:gd name="T28" fmla="*/ 1 w 1"/>
              <a:gd name="T29" fmla="*/ 19 h 21"/>
              <a:gd name="T30" fmla="*/ 1 w 1"/>
              <a:gd name="T31" fmla="*/ 21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1"/>
              <a:gd name="T50" fmla="*/ 1 w 1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1">
                <a:moveTo>
                  <a:pt x="1" y="21"/>
                </a:moveTo>
                <a:lnTo>
                  <a:pt x="1" y="19"/>
                </a:lnTo>
                <a:lnTo>
                  <a:pt x="1" y="0"/>
                </a:lnTo>
                <a:lnTo>
                  <a:pt x="0" y="0"/>
                </a:lnTo>
                <a:lnTo>
                  <a:pt x="0" y="19"/>
                </a:lnTo>
                <a:lnTo>
                  <a:pt x="1" y="18"/>
                </a:lnTo>
                <a:lnTo>
                  <a:pt x="0" y="19"/>
                </a:lnTo>
                <a:lnTo>
                  <a:pt x="1" y="21"/>
                </a:lnTo>
                <a:lnTo>
                  <a:pt x="1" y="19"/>
                </a:lnTo>
                <a:lnTo>
                  <a:pt x="1" y="2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64" name="Freeform 814"/>
          <p:cNvSpPr>
            <a:spLocks/>
          </p:cNvSpPr>
          <p:nvPr/>
        </p:nvSpPr>
        <p:spPr bwMode="auto">
          <a:xfrm>
            <a:off x="4674810" y="6056935"/>
            <a:ext cx="59302" cy="5190"/>
          </a:xfrm>
          <a:custGeom>
            <a:avLst/>
            <a:gdLst>
              <a:gd name="T0" fmla="*/ 0 w 49"/>
              <a:gd name="T1" fmla="*/ 1 h 3"/>
              <a:gd name="T2" fmla="*/ 2 w 49"/>
              <a:gd name="T3" fmla="*/ 3 h 3"/>
              <a:gd name="T4" fmla="*/ 49 w 49"/>
              <a:gd name="T5" fmla="*/ 3 h 3"/>
              <a:gd name="T6" fmla="*/ 49 w 49"/>
              <a:gd name="T7" fmla="*/ 0 h 3"/>
              <a:gd name="T8" fmla="*/ 2 w 49"/>
              <a:gd name="T9" fmla="*/ 0 h 3"/>
              <a:gd name="T10" fmla="*/ 2 w 49"/>
              <a:gd name="T11" fmla="*/ 1 h 3"/>
              <a:gd name="T12" fmla="*/ 2 w 49"/>
              <a:gd name="T13" fmla="*/ 0 h 3"/>
              <a:gd name="T14" fmla="*/ 0 w 49"/>
              <a:gd name="T15" fmla="*/ 0 h 3"/>
              <a:gd name="T16" fmla="*/ 0 w 49"/>
              <a:gd name="T17" fmla="*/ 0 h 3"/>
              <a:gd name="T18" fmla="*/ 0 w 49"/>
              <a:gd name="T19" fmla="*/ 0 h 3"/>
              <a:gd name="T20" fmla="*/ 0 w 49"/>
              <a:gd name="T21" fmla="*/ 1 h 3"/>
              <a:gd name="T22" fmla="*/ 0 w 49"/>
              <a:gd name="T23" fmla="*/ 1 h 3"/>
              <a:gd name="T24" fmla="*/ 0 w 49"/>
              <a:gd name="T25" fmla="*/ 1 h 3"/>
              <a:gd name="T26" fmla="*/ 0 w 49"/>
              <a:gd name="T27" fmla="*/ 1 h 3"/>
              <a:gd name="T28" fmla="*/ 2 w 49"/>
              <a:gd name="T29" fmla="*/ 3 h 3"/>
              <a:gd name="T30" fmla="*/ 0 w 49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"/>
              <a:gd name="T49" fmla="*/ 0 h 3"/>
              <a:gd name="T50" fmla="*/ 49 w 49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" h="3">
                <a:moveTo>
                  <a:pt x="0" y="1"/>
                </a:moveTo>
                <a:lnTo>
                  <a:pt x="2" y="3"/>
                </a:lnTo>
                <a:lnTo>
                  <a:pt x="49" y="3"/>
                </a:lnTo>
                <a:lnTo>
                  <a:pt x="49" y="0"/>
                </a:lnTo>
                <a:lnTo>
                  <a:pt x="2" y="0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3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65" name="Freeform 815"/>
          <p:cNvSpPr>
            <a:spLocks/>
          </p:cNvSpPr>
          <p:nvPr/>
        </p:nvSpPr>
        <p:spPr bwMode="auto">
          <a:xfrm>
            <a:off x="4674810" y="6022331"/>
            <a:ext cx="2420" cy="36333"/>
          </a:xfrm>
          <a:custGeom>
            <a:avLst/>
            <a:gdLst>
              <a:gd name="T0" fmla="*/ 2 w 2"/>
              <a:gd name="T1" fmla="*/ 0 h 21"/>
              <a:gd name="T2" fmla="*/ 0 w 2"/>
              <a:gd name="T3" fmla="*/ 2 h 21"/>
              <a:gd name="T4" fmla="*/ 0 w 2"/>
              <a:gd name="T5" fmla="*/ 21 h 21"/>
              <a:gd name="T6" fmla="*/ 2 w 2"/>
              <a:gd name="T7" fmla="*/ 21 h 21"/>
              <a:gd name="T8" fmla="*/ 2 w 2"/>
              <a:gd name="T9" fmla="*/ 2 h 21"/>
              <a:gd name="T10" fmla="*/ 2 w 2"/>
              <a:gd name="T11" fmla="*/ 3 h 21"/>
              <a:gd name="T12" fmla="*/ 2 w 2"/>
              <a:gd name="T13" fmla="*/ 2 h 21"/>
              <a:gd name="T14" fmla="*/ 2 w 2"/>
              <a:gd name="T15" fmla="*/ 2 h 21"/>
              <a:gd name="T16" fmla="*/ 2 w 2"/>
              <a:gd name="T17" fmla="*/ 0 h 21"/>
              <a:gd name="T18" fmla="*/ 2 w 2"/>
              <a:gd name="T19" fmla="*/ 0 h 21"/>
              <a:gd name="T20" fmla="*/ 2 w 2"/>
              <a:gd name="T21" fmla="*/ 0 h 21"/>
              <a:gd name="T22" fmla="*/ 0 w 2"/>
              <a:gd name="T23" fmla="*/ 0 h 21"/>
              <a:gd name="T24" fmla="*/ 0 w 2"/>
              <a:gd name="T25" fmla="*/ 0 h 21"/>
              <a:gd name="T26" fmla="*/ 0 w 2"/>
              <a:gd name="T27" fmla="*/ 2 h 21"/>
              <a:gd name="T28" fmla="*/ 0 w 2"/>
              <a:gd name="T29" fmla="*/ 2 h 21"/>
              <a:gd name="T30" fmla="*/ 2 w 2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1"/>
              <a:gd name="T50" fmla="*/ 2 w 2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1">
                <a:moveTo>
                  <a:pt x="2" y="0"/>
                </a:moveTo>
                <a:lnTo>
                  <a:pt x="0" y="2"/>
                </a:lnTo>
                <a:lnTo>
                  <a:pt x="0" y="21"/>
                </a:lnTo>
                <a:lnTo>
                  <a:pt x="2" y="21"/>
                </a:lnTo>
                <a:lnTo>
                  <a:pt x="2" y="2"/>
                </a:lnTo>
                <a:lnTo>
                  <a:pt x="2" y="3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66" name="Freeform 816"/>
          <p:cNvSpPr>
            <a:spLocks/>
          </p:cNvSpPr>
          <p:nvPr/>
        </p:nvSpPr>
        <p:spPr bwMode="auto">
          <a:xfrm>
            <a:off x="4574360" y="6022331"/>
            <a:ext cx="59302" cy="5190"/>
          </a:xfrm>
          <a:custGeom>
            <a:avLst/>
            <a:gdLst>
              <a:gd name="T0" fmla="*/ 49 w 49"/>
              <a:gd name="T1" fmla="*/ 2 h 3"/>
              <a:gd name="T2" fmla="*/ 47 w 49"/>
              <a:gd name="T3" fmla="*/ 0 h 3"/>
              <a:gd name="T4" fmla="*/ 0 w 49"/>
              <a:gd name="T5" fmla="*/ 0 h 3"/>
              <a:gd name="T6" fmla="*/ 0 w 49"/>
              <a:gd name="T7" fmla="*/ 3 h 3"/>
              <a:gd name="T8" fmla="*/ 47 w 49"/>
              <a:gd name="T9" fmla="*/ 3 h 3"/>
              <a:gd name="T10" fmla="*/ 46 w 49"/>
              <a:gd name="T11" fmla="*/ 2 h 3"/>
              <a:gd name="T12" fmla="*/ 47 w 49"/>
              <a:gd name="T13" fmla="*/ 3 h 3"/>
              <a:gd name="T14" fmla="*/ 47 w 49"/>
              <a:gd name="T15" fmla="*/ 3 h 3"/>
              <a:gd name="T16" fmla="*/ 49 w 49"/>
              <a:gd name="T17" fmla="*/ 3 h 3"/>
              <a:gd name="T18" fmla="*/ 49 w 49"/>
              <a:gd name="T19" fmla="*/ 2 h 3"/>
              <a:gd name="T20" fmla="*/ 49 w 49"/>
              <a:gd name="T21" fmla="*/ 2 h 3"/>
              <a:gd name="T22" fmla="*/ 49 w 49"/>
              <a:gd name="T23" fmla="*/ 2 h 3"/>
              <a:gd name="T24" fmla="*/ 49 w 49"/>
              <a:gd name="T25" fmla="*/ 0 h 3"/>
              <a:gd name="T26" fmla="*/ 47 w 49"/>
              <a:gd name="T27" fmla="*/ 0 h 3"/>
              <a:gd name="T28" fmla="*/ 47 w 49"/>
              <a:gd name="T29" fmla="*/ 0 h 3"/>
              <a:gd name="T30" fmla="*/ 49 w 49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"/>
              <a:gd name="T49" fmla="*/ 0 h 3"/>
              <a:gd name="T50" fmla="*/ 49 w 49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" h="3">
                <a:moveTo>
                  <a:pt x="49" y="2"/>
                </a:moveTo>
                <a:lnTo>
                  <a:pt x="47" y="0"/>
                </a:lnTo>
                <a:lnTo>
                  <a:pt x="0" y="0"/>
                </a:lnTo>
                <a:lnTo>
                  <a:pt x="0" y="3"/>
                </a:lnTo>
                <a:lnTo>
                  <a:pt x="47" y="3"/>
                </a:lnTo>
                <a:lnTo>
                  <a:pt x="46" y="2"/>
                </a:lnTo>
                <a:lnTo>
                  <a:pt x="47" y="3"/>
                </a:lnTo>
                <a:lnTo>
                  <a:pt x="49" y="3"/>
                </a:lnTo>
                <a:lnTo>
                  <a:pt x="49" y="2"/>
                </a:lnTo>
                <a:lnTo>
                  <a:pt x="49" y="0"/>
                </a:lnTo>
                <a:lnTo>
                  <a:pt x="47" y="0"/>
                </a:lnTo>
                <a:lnTo>
                  <a:pt x="49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67" name="Freeform 817"/>
          <p:cNvSpPr>
            <a:spLocks/>
          </p:cNvSpPr>
          <p:nvPr/>
        </p:nvSpPr>
        <p:spPr bwMode="auto">
          <a:xfrm>
            <a:off x="4630031" y="6025792"/>
            <a:ext cx="3631" cy="36333"/>
          </a:xfrm>
          <a:custGeom>
            <a:avLst/>
            <a:gdLst>
              <a:gd name="T0" fmla="*/ 1 w 3"/>
              <a:gd name="T1" fmla="*/ 21 h 21"/>
              <a:gd name="T2" fmla="*/ 3 w 3"/>
              <a:gd name="T3" fmla="*/ 19 h 21"/>
              <a:gd name="T4" fmla="*/ 3 w 3"/>
              <a:gd name="T5" fmla="*/ 0 h 21"/>
              <a:gd name="T6" fmla="*/ 0 w 3"/>
              <a:gd name="T7" fmla="*/ 0 h 21"/>
              <a:gd name="T8" fmla="*/ 0 w 3"/>
              <a:gd name="T9" fmla="*/ 19 h 21"/>
              <a:gd name="T10" fmla="*/ 1 w 3"/>
              <a:gd name="T11" fmla="*/ 18 h 21"/>
              <a:gd name="T12" fmla="*/ 0 w 3"/>
              <a:gd name="T13" fmla="*/ 19 h 21"/>
              <a:gd name="T14" fmla="*/ 0 w 3"/>
              <a:gd name="T15" fmla="*/ 19 h 21"/>
              <a:gd name="T16" fmla="*/ 0 w 3"/>
              <a:gd name="T17" fmla="*/ 19 h 21"/>
              <a:gd name="T18" fmla="*/ 1 w 3"/>
              <a:gd name="T19" fmla="*/ 19 h 21"/>
              <a:gd name="T20" fmla="*/ 1 w 3"/>
              <a:gd name="T21" fmla="*/ 21 h 21"/>
              <a:gd name="T22" fmla="*/ 1 w 3"/>
              <a:gd name="T23" fmla="*/ 19 h 21"/>
              <a:gd name="T24" fmla="*/ 3 w 3"/>
              <a:gd name="T25" fmla="*/ 19 h 21"/>
              <a:gd name="T26" fmla="*/ 3 w 3"/>
              <a:gd name="T27" fmla="*/ 19 h 21"/>
              <a:gd name="T28" fmla="*/ 3 w 3"/>
              <a:gd name="T29" fmla="*/ 19 h 21"/>
              <a:gd name="T30" fmla="*/ 1 w 3"/>
              <a:gd name="T31" fmla="*/ 21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21"/>
              <a:gd name="T50" fmla="*/ 3 w 3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21">
                <a:moveTo>
                  <a:pt x="1" y="21"/>
                </a:moveTo>
                <a:lnTo>
                  <a:pt x="3" y="19"/>
                </a:lnTo>
                <a:lnTo>
                  <a:pt x="3" y="0"/>
                </a:lnTo>
                <a:lnTo>
                  <a:pt x="0" y="0"/>
                </a:lnTo>
                <a:lnTo>
                  <a:pt x="0" y="19"/>
                </a:lnTo>
                <a:lnTo>
                  <a:pt x="1" y="18"/>
                </a:lnTo>
                <a:lnTo>
                  <a:pt x="0" y="19"/>
                </a:lnTo>
                <a:lnTo>
                  <a:pt x="1" y="19"/>
                </a:lnTo>
                <a:lnTo>
                  <a:pt x="1" y="21"/>
                </a:lnTo>
                <a:lnTo>
                  <a:pt x="1" y="19"/>
                </a:lnTo>
                <a:lnTo>
                  <a:pt x="3" y="19"/>
                </a:lnTo>
                <a:lnTo>
                  <a:pt x="1" y="2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68" name="Freeform 818"/>
          <p:cNvSpPr>
            <a:spLocks/>
          </p:cNvSpPr>
          <p:nvPr/>
        </p:nvSpPr>
        <p:spPr bwMode="auto">
          <a:xfrm>
            <a:off x="4573149" y="6056935"/>
            <a:ext cx="58092" cy="5190"/>
          </a:xfrm>
          <a:custGeom>
            <a:avLst/>
            <a:gdLst>
              <a:gd name="T0" fmla="*/ 0 w 48"/>
              <a:gd name="T1" fmla="*/ 1 h 3"/>
              <a:gd name="T2" fmla="*/ 1 w 48"/>
              <a:gd name="T3" fmla="*/ 3 h 3"/>
              <a:gd name="T4" fmla="*/ 48 w 48"/>
              <a:gd name="T5" fmla="*/ 3 h 3"/>
              <a:gd name="T6" fmla="*/ 48 w 48"/>
              <a:gd name="T7" fmla="*/ 0 h 3"/>
              <a:gd name="T8" fmla="*/ 1 w 48"/>
              <a:gd name="T9" fmla="*/ 0 h 3"/>
              <a:gd name="T10" fmla="*/ 2 w 48"/>
              <a:gd name="T11" fmla="*/ 1 h 3"/>
              <a:gd name="T12" fmla="*/ 1 w 48"/>
              <a:gd name="T13" fmla="*/ 0 h 3"/>
              <a:gd name="T14" fmla="*/ 1 w 48"/>
              <a:gd name="T15" fmla="*/ 0 h 3"/>
              <a:gd name="T16" fmla="*/ 0 w 48"/>
              <a:gd name="T17" fmla="*/ 0 h 3"/>
              <a:gd name="T18" fmla="*/ 0 w 48"/>
              <a:gd name="T19" fmla="*/ 0 h 3"/>
              <a:gd name="T20" fmla="*/ 0 w 48"/>
              <a:gd name="T21" fmla="*/ 1 h 3"/>
              <a:gd name="T22" fmla="*/ 0 w 48"/>
              <a:gd name="T23" fmla="*/ 1 h 3"/>
              <a:gd name="T24" fmla="*/ 0 w 48"/>
              <a:gd name="T25" fmla="*/ 1 h 3"/>
              <a:gd name="T26" fmla="*/ 1 w 48"/>
              <a:gd name="T27" fmla="*/ 1 h 3"/>
              <a:gd name="T28" fmla="*/ 1 w 48"/>
              <a:gd name="T29" fmla="*/ 3 h 3"/>
              <a:gd name="T30" fmla="*/ 0 w 48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8"/>
              <a:gd name="T49" fmla="*/ 0 h 3"/>
              <a:gd name="T50" fmla="*/ 48 w 48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8" h="3">
                <a:moveTo>
                  <a:pt x="0" y="1"/>
                </a:moveTo>
                <a:lnTo>
                  <a:pt x="1" y="3"/>
                </a:lnTo>
                <a:lnTo>
                  <a:pt x="48" y="3"/>
                </a:lnTo>
                <a:lnTo>
                  <a:pt x="48" y="0"/>
                </a:lnTo>
                <a:lnTo>
                  <a:pt x="1" y="0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1" y="3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69" name="Freeform 819"/>
          <p:cNvSpPr>
            <a:spLocks/>
          </p:cNvSpPr>
          <p:nvPr/>
        </p:nvSpPr>
        <p:spPr bwMode="auto">
          <a:xfrm>
            <a:off x="4573149" y="6022331"/>
            <a:ext cx="2420" cy="36333"/>
          </a:xfrm>
          <a:custGeom>
            <a:avLst/>
            <a:gdLst>
              <a:gd name="T0" fmla="*/ 1 w 2"/>
              <a:gd name="T1" fmla="*/ 0 h 21"/>
              <a:gd name="T2" fmla="*/ 0 w 2"/>
              <a:gd name="T3" fmla="*/ 2 h 21"/>
              <a:gd name="T4" fmla="*/ 0 w 2"/>
              <a:gd name="T5" fmla="*/ 21 h 21"/>
              <a:gd name="T6" fmla="*/ 2 w 2"/>
              <a:gd name="T7" fmla="*/ 21 h 21"/>
              <a:gd name="T8" fmla="*/ 2 w 2"/>
              <a:gd name="T9" fmla="*/ 2 h 21"/>
              <a:gd name="T10" fmla="*/ 1 w 2"/>
              <a:gd name="T11" fmla="*/ 3 h 21"/>
              <a:gd name="T12" fmla="*/ 2 w 2"/>
              <a:gd name="T13" fmla="*/ 2 h 21"/>
              <a:gd name="T14" fmla="*/ 2 w 2"/>
              <a:gd name="T15" fmla="*/ 2 h 21"/>
              <a:gd name="T16" fmla="*/ 1 w 2"/>
              <a:gd name="T17" fmla="*/ 0 h 21"/>
              <a:gd name="T18" fmla="*/ 1 w 2"/>
              <a:gd name="T19" fmla="*/ 0 h 21"/>
              <a:gd name="T20" fmla="*/ 1 w 2"/>
              <a:gd name="T21" fmla="*/ 0 h 21"/>
              <a:gd name="T22" fmla="*/ 1 w 2"/>
              <a:gd name="T23" fmla="*/ 0 h 21"/>
              <a:gd name="T24" fmla="*/ 0 w 2"/>
              <a:gd name="T25" fmla="*/ 0 h 21"/>
              <a:gd name="T26" fmla="*/ 0 w 2"/>
              <a:gd name="T27" fmla="*/ 2 h 21"/>
              <a:gd name="T28" fmla="*/ 0 w 2"/>
              <a:gd name="T29" fmla="*/ 2 h 21"/>
              <a:gd name="T30" fmla="*/ 1 w 2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1"/>
              <a:gd name="T50" fmla="*/ 2 w 2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1">
                <a:moveTo>
                  <a:pt x="1" y="0"/>
                </a:moveTo>
                <a:lnTo>
                  <a:pt x="0" y="2"/>
                </a:lnTo>
                <a:lnTo>
                  <a:pt x="0" y="21"/>
                </a:lnTo>
                <a:lnTo>
                  <a:pt x="2" y="21"/>
                </a:lnTo>
                <a:lnTo>
                  <a:pt x="2" y="2"/>
                </a:lnTo>
                <a:lnTo>
                  <a:pt x="1" y="3"/>
                </a:lnTo>
                <a:lnTo>
                  <a:pt x="2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0" name="Freeform 820"/>
          <p:cNvSpPr>
            <a:spLocks/>
          </p:cNvSpPr>
          <p:nvPr/>
        </p:nvSpPr>
        <p:spPr bwMode="auto">
          <a:xfrm>
            <a:off x="4638502" y="6022331"/>
            <a:ext cx="31466" cy="5190"/>
          </a:xfrm>
          <a:custGeom>
            <a:avLst/>
            <a:gdLst>
              <a:gd name="T0" fmla="*/ 26 w 26"/>
              <a:gd name="T1" fmla="*/ 2 h 3"/>
              <a:gd name="T2" fmla="*/ 25 w 26"/>
              <a:gd name="T3" fmla="*/ 0 h 3"/>
              <a:gd name="T4" fmla="*/ 0 w 26"/>
              <a:gd name="T5" fmla="*/ 0 h 3"/>
              <a:gd name="T6" fmla="*/ 0 w 26"/>
              <a:gd name="T7" fmla="*/ 3 h 3"/>
              <a:gd name="T8" fmla="*/ 25 w 26"/>
              <a:gd name="T9" fmla="*/ 3 h 3"/>
              <a:gd name="T10" fmla="*/ 25 w 26"/>
              <a:gd name="T11" fmla="*/ 2 h 3"/>
              <a:gd name="T12" fmla="*/ 25 w 26"/>
              <a:gd name="T13" fmla="*/ 3 h 3"/>
              <a:gd name="T14" fmla="*/ 26 w 26"/>
              <a:gd name="T15" fmla="*/ 3 h 3"/>
              <a:gd name="T16" fmla="*/ 26 w 26"/>
              <a:gd name="T17" fmla="*/ 3 h 3"/>
              <a:gd name="T18" fmla="*/ 26 w 26"/>
              <a:gd name="T19" fmla="*/ 2 h 3"/>
              <a:gd name="T20" fmla="*/ 26 w 26"/>
              <a:gd name="T21" fmla="*/ 2 h 3"/>
              <a:gd name="T22" fmla="*/ 26 w 26"/>
              <a:gd name="T23" fmla="*/ 2 h 3"/>
              <a:gd name="T24" fmla="*/ 26 w 26"/>
              <a:gd name="T25" fmla="*/ 0 h 3"/>
              <a:gd name="T26" fmla="*/ 26 w 26"/>
              <a:gd name="T27" fmla="*/ 0 h 3"/>
              <a:gd name="T28" fmla="*/ 25 w 26"/>
              <a:gd name="T29" fmla="*/ 0 h 3"/>
              <a:gd name="T30" fmla="*/ 26 w 26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3"/>
              <a:gd name="T50" fmla="*/ 26 w 2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3">
                <a:moveTo>
                  <a:pt x="26" y="2"/>
                </a:moveTo>
                <a:lnTo>
                  <a:pt x="25" y="0"/>
                </a:lnTo>
                <a:lnTo>
                  <a:pt x="0" y="0"/>
                </a:lnTo>
                <a:lnTo>
                  <a:pt x="0" y="3"/>
                </a:lnTo>
                <a:lnTo>
                  <a:pt x="25" y="3"/>
                </a:lnTo>
                <a:lnTo>
                  <a:pt x="25" y="2"/>
                </a:lnTo>
                <a:lnTo>
                  <a:pt x="25" y="3"/>
                </a:lnTo>
                <a:lnTo>
                  <a:pt x="26" y="3"/>
                </a:lnTo>
                <a:lnTo>
                  <a:pt x="26" y="2"/>
                </a:lnTo>
                <a:lnTo>
                  <a:pt x="26" y="0"/>
                </a:lnTo>
                <a:lnTo>
                  <a:pt x="25" y="0"/>
                </a:lnTo>
                <a:lnTo>
                  <a:pt x="26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1" name="Freeform 821"/>
          <p:cNvSpPr>
            <a:spLocks/>
          </p:cNvSpPr>
          <p:nvPr/>
        </p:nvSpPr>
        <p:spPr bwMode="auto">
          <a:xfrm>
            <a:off x="4668758" y="6025792"/>
            <a:ext cx="1210" cy="36333"/>
          </a:xfrm>
          <a:custGeom>
            <a:avLst/>
            <a:gdLst>
              <a:gd name="T0" fmla="*/ 0 w 1"/>
              <a:gd name="T1" fmla="*/ 21 h 21"/>
              <a:gd name="T2" fmla="*/ 1 w 1"/>
              <a:gd name="T3" fmla="*/ 19 h 21"/>
              <a:gd name="T4" fmla="*/ 1 w 1"/>
              <a:gd name="T5" fmla="*/ 0 h 21"/>
              <a:gd name="T6" fmla="*/ 0 w 1"/>
              <a:gd name="T7" fmla="*/ 0 h 21"/>
              <a:gd name="T8" fmla="*/ 0 w 1"/>
              <a:gd name="T9" fmla="*/ 19 h 21"/>
              <a:gd name="T10" fmla="*/ 0 w 1"/>
              <a:gd name="T11" fmla="*/ 18 h 21"/>
              <a:gd name="T12" fmla="*/ 0 w 1"/>
              <a:gd name="T13" fmla="*/ 19 h 21"/>
              <a:gd name="T14" fmla="*/ 0 w 1"/>
              <a:gd name="T15" fmla="*/ 19 h 21"/>
              <a:gd name="T16" fmla="*/ 0 w 1"/>
              <a:gd name="T17" fmla="*/ 19 h 21"/>
              <a:gd name="T18" fmla="*/ 0 w 1"/>
              <a:gd name="T19" fmla="*/ 19 h 21"/>
              <a:gd name="T20" fmla="*/ 0 w 1"/>
              <a:gd name="T21" fmla="*/ 21 h 21"/>
              <a:gd name="T22" fmla="*/ 1 w 1"/>
              <a:gd name="T23" fmla="*/ 19 h 21"/>
              <a:gd name="T24" fmla="*/ 1 w 1"/>
              <a:gd name="T25" fmla="*/ 19 h 21"/>
              <a:gd name="T26" fmla="*/ 1 w 1"/>
              <a:gd name="T27" fmla="*/ 19 h 21"/>
              <a:gd name="T28" fmla="*/ 1 w 1"/>
              <a:gd name="T29" fmla="*/ 19 h 21"/>
              <a:gd name="T30" fmla="*/ 0 w 1"/>
              <a:gd name="T31" fmla="*/ 21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1"/>
              <a:gd name="T50" fmla="*/ 1 w 1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1">
                <a:moveTo>
                  <a:pt x="0" y="21"/>
                </a:moveTo>
                <a:lnTo>
                  <a:pt x="1" y="19"/>
                </a:lnTo>
                <a:lnTo>
                  <a:pt x="1" y="0"/>
                </a:lnTo>
                <a:lnTo>
                  <a:pt x="0" y="0"/>
                </a:lnTo>
                <a:lnTo>
                  <a:pt x="0" y="19"/>
                </a:lnTo>
                <a:lnTo>
                  <a:pt x="0" y="18"/>
                </a:lnTo>
                <a:lnTo>
                  <a:pt x="0" y="19"/>
                </a:lnTo>
                <a:lnTo>
                  <a:pt x="0" y="21"/>
                </a:lnTo>
                <a:lnTo>
                  <a:pt x="1" y="19"/>
                </a:lnTo>
                <a:lnTo>
                  <a:pt x="0" y="2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2" name="Freeform 822"/>
          <p:cNvSpPr>
            <a:spLocks/>
          </p:cNvSpPr>
          <p:nvPr/>
        </p:nvSpPr>
        <p:spPr bwMode="auto">
          <a:xfrm>
            <a:off x="4638502" y="6056935"/>
            <a:ext cx="30256" cy="5190"/>
          </a:xfrm>
          <a:custGeom>
            <a:avLst/>
            <a:gdLst>
              <a:gd name="T0" fmla="*/ 0 w 25"/>
              <a:gd name="T1" fmla="*/ 1 h 3"/>
              <a:gd name="T2" fmla="*/ 0 w 25"/>
              <a:gd name="T3" fmla="*/ 3 h 3"/>
              <a:gd name="T4" fmla="*/ 25 w 25"/>
              <a:gd name="T5" fmla="*/ 3 h 3"/>
              <a:gd name="T6" fmla="*/ 25 w 25"/>
              <a:gd name="T7" fmla="*/ 0 h 3"/>
              <a:gd name="T8" fmla="*/ 0 w 25"/>
              <a:gd name="T9" fmla="*/ 0 h 3"/>
              <a:gd name="T10" fmla="*/ 1 w 25"/>
              <a:gd name="T11" fmla="*/ 1 h 3"/>
              <a:gd name="T12" fmla="*/ 0 w 25"/>
              <a:gd name="T13" fmla="*/ 0 h 3"/>
              <a:gd name="T14" fmla="*/ 0 w 25"/>
              <a:gd name="T15" fmla="*/ 0 h 3"/>
              <a:gd name="T16" fmla="*/ 0 w 25"/>
              <a:gd name="T17" fmla="*/ 0 h 3"/>
              <a:gd name="T18" fmla="*/ 0 w 25"/>
              <a:gd name="T19" fmla="*/ 0 h 3"/>
              <a:gd name="T20" fmla="*/ 0 w 25"/>
              <a:gd name="T21" fmla="*/ 1 h 3"/>
              <a:gd name="T22" fmla="*/ 0 w 25"/>
              <a:gd name="T23" fmla="*/ 1 h 3"/>
              <a:gd name="T24" fmla="*/ 0 w 25"/>
              <a:gd name="T25" fmla="*/ 1 h 3"/>
              <a:gd name="T26" fmla="*/ 0 w 25"/>
              <a:gd name="T27" fmla="*/ 1 h 3"/>
              <a:gd name="T28" fmla="*/ 0 w 25"/>
              <a:gd name="T29" fmla="*/ 3 h 3"/>
              <a:gd name="T30" fmla="*/ 0 w 25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5"/>
              <a:gd name="T49" fmla="*/ 0 h 3"/>
              <a:gd name="T50" fmla="*/ 25 w 25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5" h="3">
                <a:moveTo>
                  <a:pt x="0" y="1"/>
                </a:moveTo>
                <a:lnTo>
                  <a:pt x="0" y="3"/>
                </a:lnTo>
                <a:lnTo>
                  <a:pt x="25" y="3"/>
                </a:lnTo>
                <a:lnTo>
                  <a:pt x="25" y="0"/>
                </a:lnTo>
                <a:lnTo>
                  <a:pt x="0" y="0"/>
                </a:lnTo>
                <a:lnTo>
                  <a:pt x="1" y="1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3" name="Freeform 823"/>
          <p:cNvSpPr>
            <a:spLocks/>
          </p:cNvSpPr>
          <p:nvPr/>
        </p:nvSpPr>
        <p:spPr bwMode="auto">
          <a:xfrm>
            <a:off x="4638502" y="6022331"/>
            <a:ext cx="1210" cy="36333"/>
          </a:xfrm>
          <a:custGeom>
            <a:avLst/>
            <a:gdLst>
              <a:gd name="T0" fmla="*/ 0 w 1"/>
              <a:gd name="T1" fmla="*/ 0 h 21"/>
              <a:gd name="T2" fmla="*/ 0 w 1"/>
              <a:gd name="T3" fmla="*/ 2 h 21"/>
              <a:gd name="T4" fmla="*/ 0 w 1"/>
              <a:gd name="T5" fmla="*/ 21 h 21"/>
              <a:gd name="T6" fmla="*/ 1 w 1"/>
              <a:gd name="T7" fmla="*/ 21 h 21"/>
              <a:gd name="T8" fmla="*/ 1 w 1"/>
              <a:gd name="T9" fmla="*/ 2 h 21"/>
              <a:gd name="T10" fmla="*/ 0 w 1"/>
              <a:gd name="T11" fmla="*/ 3 h 21"/>
              <a:gd name="T12" fmla="*/ 1 w 1"/>
              <a:gd name="T13" fmla="*/ 2 h 21"/>
              <a:gd name="T14" fmla="*/ 1 w 1"/>
              <a:gd name="T15" fmla="*/ 2 h 21"/>
              <a:gd name="T16" fmla="*/ 1 w 1"/>
              <a:gd name="T17" fmla="*/ 0 h 21"/>
              <a:gd name="T18" fmla="*/ 1 w 1"/>
              <a:gd name="T19" fmla="*/ 0 h 21"/>
              <a:gd name="T20" fmla="*/ 0 w 1"/>
              <a:gd name="T21" fmla="*/ 0 h 21"/>
              <a:gd name="T22" fmla="*/ 0 w 1"/>
              <a:gd name="T23" fmla="*/ 0 h 21"/>
              <a:gd name="T24" fmla="*/ 0 w 1"/>
              <a:gd name="T25" fmla="*/ 0 h 21"/>
              <a:gd name="T26" fmla="*/ 0 w 1"/>
              <a:gd name="T27" fmla="*/ 2 h 21"/>
              <a:gd name="T28" fmla="*/ 0 w 1"/>
              <a:gd name="T29" fmla="*/ 2 h 21"/>
              <a:gd name="T30" fmla="*/ 0 w 1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1"/>
              <a:gd name="T50" fmla="*/ 1 w 1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1">
                <a:moveTo>
                  <a:pt x="0" y="0"/>
                </a:moveTo>
                <a:lnTo>
                  <a:pt x="0" y="2"/>
                </a:lnTo>
                <a:lnTo>
                  <a:pt x="0" y="21"/>
                </a:lnTo>
                <a:lnTo>
                  <a:pt x="1" y="21"/>
                </a:lnTo>
                <a:lnTo>
                  <a:pt x="1" y="2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4" name="Freeform 824"/>
          <p:cNvSpPr>
            <a:spLocks/>
          </p:cNvSpPr>
          <p:nvPr/>
        </p:nvSpPr>
        <p:spPr bwMode="auto">
          <a:xfrm>
            <a:off x="4611877" y="5980807"/>
            <a:ext cx="84717" cy="5190"/>
          </a:xfrm>
          <a:custGeom>
            <a:avLst/>
            <a:gdLst>
              <a:gd name="T0" fmla="*/ 70 w 70"/>
              <a:gd name="T1" fmla="*/ 1 h 3"/>
              <a:gd name="T2" fmla="*/ 69 w 70"/>
              <a:gd name="T3" fmla="*/ 0 h 3"/>
              <a:gd name="T4" fmla="*/ 0 w 70"/>
              <a:gd name="T5" fmla="*/ 0 h 3"/>
              <a:gd name="T6" fmla="*/ 0 w 70"/>
              <a:gd name="T7" fmla="*/ 3 h 3"/>
              <a:gd name="T8" fmla="*/ 69 w 70"/>
              <a:gd name="T9" fmla="*/ 3 h 3"/>
              <a:gd name="T10" fmla="*/ 68 w 70"/>
              <a:gd name="T11" fmla="*/ 1 h 3"/>
              <a:gd name="T12" fmla="*/ 69 w 70"/>
              <a:gd name="T13" fmla="*/ 3 h 3"/>
              <a:gd name="T14" fmla="*/ 70 w 70"/>
              <a:gd name="T15" fmla="*/ 3 h 3"/>
              <a:gd name="T16" fmla="*/ 70 w 70"/>
              <a:gd name="T17" fmla="*/ 3 h 3"/>
              <a:gd name="T18" fmla="*/ 70 w 70"/>
              <a:gd name="T19" fmla="*/ 3 h 3"/>
              <a:gd name="T20" fmla="*/ 70 w 70"/>
              <a:gd name="T21" fmla="*/ 1 h 3"/>
              <a:gd name="T22" fmla="*/ 70 w 70"/>
              <a:gd name="T23" fmla="*/ 1 h 3"/>
              <a:gd name="T24" fmla="*/ 70 w 70"/>
              <a:gd name="T25" fmla="*/ 1 h 3"/>
              <a:gd name="T26" fmla="*/ 70 w 70"/>
              <a:gd name="T27" fmla="*/ 1 h 3"/>
              <a:gd name="T28" fmla="*/ 69 w 70"/>
              <a:gd name="T29" fmla="*/ 0 h 3"/>
              <a:gd name="T30" fmla="*/ 70 w 70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0"/>
              <a:gd name="T49" fmla="*/ 0 h 3"/>
              <a:gd name="T50" fmla="*/ 70 w 70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0" h="3">
                <a:moveTo>
                  <a:pt x="70" y="1"/>
                </a:moveTo>
                <a:lnTo>
                  <a:pt x="69" y="0"/>
                </a:lnTo>
                <a:lnTo>
                  <a:pt x="0" y="0"/>
                </a:lnTo>
                <a:lnTo>
                  <a:pt x="0" y="3"/>
                </a:lnTo>
                <a:lnTo>
                  <a:pt x="69" y="3"/>
                </a:lnTo>
                <a:lnTo>
                  <a:pt x="68" y="1"/>
                </a:lnTo>
                <a:lnTo>
                  <a:pt x="69" y="3"/>
                </a:lnTo>
                <a:lnTo>
                  <a:pt x="70" y="3"/>
                </a:lnTo>
                <a:lnTo>
                  <a:pt x="70" y="1"/>
                </a:lnTo>
                <a:lnTo>
                  <a:pt x="69" y="0"/>
                </a:lnTo>
                <a:lnTo>
                  <a:pt x="7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5" name="Freeform 825"/>
          <p:cNvSpPr>
            <a:spLocks/>
          </p:cNvSpPr>
          <p:nvPr/>
        </p:nvSpPr>
        <p:spPr bwMode="auto">
          <a:xfrm>
            <a:off x="4694173" y="5982538"/>
            <a:ext cx="2420" cy="38064"/>
          </a:xfrm>
          <a:custGeom>
            <a:avLst/>
            <a:gdLst>
              <a:gd name="T0" fmla="*/ 1 w 2"/>
              <a:gd name="T1" fmla="*/ 22 h 22"/>
              <a:gd name="T2" fmla="*/ 2 w 2"/>
              <a:gd name="T3" fmla="*/ 20 h 22"/>
              <a:gd name="T4" fmla="*/ 2 w 2"/>
              <a:gd name="T5" fmla="*/ 0 h 22"/>
              <a:gd name="T6" fmla="*/ 0 w 2"/>
              <a:gd name="T7" fmla="*/ 0 h 22"/>
              <a:gd name="T8" fmla="*/ 0 w 2"/>
              <a:gd name="T9" fmla="*/ 20 h 22"/>
              <a:gd name="T10" fmla="*/ 1 w 2"/>
              <a:gd name="T11" fmla="*/ 19 h 22"/>
              <a:gd name="T12" fmla="*/ 0 w 2"/>
              <a:gd name="T13" fmla="*/ 20 h 22"/>
              <a:gd name="T14" fmla="*/ 0 w 2"/>
              <a:gd name="T15" fmla="*/ 20 h 22"/>
              <a:gd name="T16" fmla="*/ 1 w 2"/>
              <a:gd name="T17" fmla="*/ 20 h 22"/>
              <a:gd name="T18" fmla="*/ 1 w 2"/>
              <a:gd name="T19" fmla="*/ 22 h 22"/>
              <a:gd name="T20" fmla="*/ 1 w 2"/>
              <a:gd name="T21" fmla="*/ 22 h 22"/>
              <a:gd name="T22" fmla="*/ 2 w 2"/>
              <a:gd name="T23" fmla="*/ 22 h 22"/>
              <a:gd name="T24" fmla="*/ 2 w 2"/>
              <a:gd name="T25" fmla="*/ 20 h 22"/>
              <a:gd name="T26" fmla="*/ 2 w 2"/>
              <a:gd name="T27" fmla="*/ 20 h 22"/>
              <a:gd name="T28" fmla="*/ 2 w 2"/>
              <a:gd name="T29" fmla="*/ 20 h 22"/>
              <a:gd name="T30" fmla="*/ 1 w 2"/>
              <a:gd name="T31" fmla="*/ 22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2"/>
              <a:gd name="T50" fmla="*/ 2 w 2"/>
              <a:gd name="T51" fmla="*/ 22 h 2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2">
                <a:moveTo>
                  <a:pt x="1" y="22"/>
                </a:moveTo>
                <a:lnTo>
                  <a:pt x="2" y="20"/>
                </a:lnTo>
                <a:lnTo>
                  <a:pt x="2" y="0"/>
                </a:lnTo>
                <a:lnTo>
                  <a:pt x="0" y="0"/>
                </a:lnTo>
                <a:lnTo>
                  <a:pt x="0" y="20"/>
                </a:lnTo>
                <a:lnTo>
                  <a:pt x="1" y="19"/>
                </a:lnTo>
                <a:lnTo>
                  <a:pt x="0" y="20"/>
                </a:lnTo>
                <a:lnTo>
                  <a:pt x="1" y="20"/>
                </a:lnTo>
                <a:lnTo>
                  <a:pt x="1" y="22"/>
                </a:lnTo>
                <a:lnTo>
                  <a:pt x="2" y="22"/>
                </a:lnTo>
                <a:lnTo>
                  <a:pt x="2" y="20"/>
                </a:lnTo>
                <a:lnTo>
                  <a:pt x="1" y="2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6" name="Freeform 826"/>
          <p:cNvSpPr>
            <a:spLocks/>
          </p:cNvSpPr>
          <p:nvPr/>
        </p:nvSpPr>
        <p:spPr bwMode="auto">
          <a:xfrm>
            <a:off x="4609457" y="6015411"/>
            <a:ext cx="85927" cy="5190"/>
          </a:xfrm>
          <a:custGeom>
            <a:avLst/>
            <a:gdLst>
              <a:gd name="T0" fmla="*/ 0 w 71"/>
              <a:gd name="T1" fmla="*/ 1 h 3"/>
              <a:gd name="T2" fmla="*/ 2 w 71"/>
              <a:gd name="T3" fmla="*/ 3 h 3"/>
              <a:gd name="T4" fmla="*/ 71 w 71"/>
              <a:gd name="T5" fmla="*/ 3 h 3"/>
              <a:gd name="T6" fmla="*/ 71 w 71"/>
              <a:gd name="T7" fmla="*/ 0 h 3"/>
              <a:gd name="T8" fmla="*/ 2 w 71"/>
              <a:gd name="T9" fmla="*/ 0 h 3"/>
              <a:gd name="T10" fmla="*/ 3 w 71"/>
              <a:gd name="T11" fmla="*/ 1 h 3"/>
              <a:gd name="T12" fmla="*/ 2 w 71"/>
              <a:gd name="T13" fmla="*/ 0 h 3"/>
              <a:gd name="T14" fmla="*/ 2 w 71"/>
              <a:gd name="T15" fmla="*/ 0 h 3"/>
              <a:gd name="T16" fmla="*/ 2 w 71"/>
              <a:gd name="T17" fmla="*/ 0 h 3"/>
              <a:gd name="T18" fmla="*/ 2 w 71"/>
              <a:gd name="T19" fmla="*/ 1 h 3"/>
              <a:gd name="T20" fmla="*/ 0 w 71"/>
              <a:gd name="T21" fmla="*/ 1 h 3"/>
              <a:gd name="T22" fmla="*/ 2 w 71"/>
              <a:gd name="T23" fmla="*/ 1 h 3"/>
              <a:gd name="T24" fmla="*/ 2 w 71"/>
              <a:gd name="T25" fmla="*/ 1 h 3"/>
              <a:gd name="T26" fmla="*/ 2 w 71"/>
              <a:gd name="T27" fmla="*/ 3 h 3"/>
              <a:gd name="T28" fmla="*/ 2 w 71"/>
              <a:gd name="T29" fmla="*/ 3 h 3"/>
              <a:gd name="T30" fmla="*/ 0 w 71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1"/>
              <a:gd name="T49" fmla="*/ 0 h 3"/>
              <a:gd name="T50" fmla="*/ 71 w 71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1" h="3">
                <a:moveTo>
                  <a:pt x="0" y="1"/>
                </a:moveTo>
                <a:lnTo>
                  <a:pt x="2" y="3"/>
                </a:lnTo>
                <a:lnTo>
                  <a:pt x="71" y="3"/>
                </a:lnTo>
                <a:lnTo>
                  <a:pt x="71" y="0"/>
                </a:lnTo>
                <a:lnTo>
                  <a:pt x="2" y="0"/>
                </a:lnTo>
                <a:lnTo>
                  <a:pt x="3" y="1"/>
                </a:ln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2" y="1"/>
                </a:lnTo>
                <a:lnTo>
                  <a:pt x="2" y="3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7" name="Freeform 827"/>
          <p:cNvSpPr>
            <a:spLocks/>
          </p:cNvSpPr>
          <p:nvPr/>
        </p:nvSpPr>
        <p:spPr bwMode="auto">
          <a:xfrm>
            <a:off x="4609457" y="5980807"/>
            <a:ext cx="3631" cy="36333"/>
          </a:xfrm>
          <a:custGeom>
            <a:avLst/>
            <a:gdLst>
              <a:gd name="T0" fmla="*/ 2 w 3"/>
              <a:gd name="T1" fmla="*/ 0 h 21"/>
              <a:gd name="T2" fmla="*/ 0 w 3"/>
              <a:gd name="T3" fmla="*/ 1 h 21"/>
              <a:gd name="T4" fmla="*/ 0 w 3"/>
              <a:gd name="T5" fmla="*/ 21 h 21"/>
              <a:gd name="T6" fmla="*/ 3 w 3"/>
              <a:gd name="T7" fmla="*/ 21 h 21"/>
              <a:gd name="T8" fmla="*/ 3 w 3"/>
              <a:gd name="T9" fmla="*/ 1 h 21"/>
              <a:gd name="T10" fmla="*/ 2 w 3"/>
              <a:gd name="T11" fmla="*/ 3 h 21"/>
              <a:gd name="T12" fmla="*/ 3 w 3"/>
              <a:gd name="T13" fmla="*/ 1 h 21"/>
              <a:gd name="T14" fmla="*/ 3 w 3"/>
              <a:gd name="T15" fmla="*/ 1 h 21"/>
              <a:gd name="T16" fmla="*/ 3 w 3"/>
              <a:gd name="T17" fmla="*/ 1 h 21"/>
              <a:gd name="T18" fmla="*/ 3 w 3"/>
              <a:gd name="T19" fmla="*/ 1 h 21"/>
              <a:gd name="T20" fmla="*/ 2 w 3"/>
              <a:gd name="T21" fmla="*/ 0 h 21"/>
              <a:gd name="T22" fmla="*/ 2 w 3"/>
              <a:gd name="T23" fmla="*/ 1 h 21"/>
              <a:gd name="T24" fmla="*/ 2 w 3"/>
              <a:gd name="T25" fmla="*/ 1 h 21"/>
              <a:gd name="T26" fmla="*/ 2 w 3"/>
              <a:gd name="T27" fmla="*/ 1 h 21"/>
              <a:gd name="T28" fmla="*/ 0 w 3"/>
              <a:gd name="T29" fmla="*/ 1 h 21"/>
              <a:gd name="T30" fmla="*/ 2 w 3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21"/>
              <a:gd name="T50" fmla="*/ 3 w 3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21">
                <a:moveTo>
                  <a:pt x="2" y="0"/>
                </a:moveTo>
                <a:lnTo>
                  <a:pt x="0" y="1"/>
                </a:lnTo>
                <a:lnTo>
                  <a:pt x="0" y="21"/>
                </a:lnTo>
                <a:lnTo>
                  <a:pt x="3" y="21"/>
                </a:lnTo>
                <a:lnTo>
                  <a:pt x="3" y="1"/>
                </a:lnTo>
                <a:lnTo>
                  <a:pt x="2" y="3"/>
                </a:lnTo>
                <a:lnTo>
                  <a:pt x="3" y="1"/>
                </a:ln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8" name="Freeform 828"/>
          <p:cNvSpPr>
            <a:spLocks/>
          </p:cNvSpPr>
          <p:nvPr/>
        </p:nvSpPr>
        <p:spPr bwMode="auto">
          <a:xfrm>
            <a:off x="4574360" y="5980807"/>
            <a:ext cx="31466" cy="5190"/>
          </a:xfrm>
          <a:custGeom>
            <a:avLst/>
            <a:gdLst>
              <a:gd name="T0" fmla="*/ 26 w 26"/>
              <a:gd name="T1" fmla="*/ 1 h 3"/>
              <a:gd name="T2" fmla="*/ 25 w 26"/>
              <a:gd name="T3" fmla="*/ 0 h 3"/>
              <a:gd name="T4" fmla="*/ 0 w 26"/>
              <a:gd name="T5" fmla="*/ 0 h 3"/>
              <a:gd name="T6" fmla="*/ 0 w 26"/>
              <a:gd name="T7" fmla="*/ 3 h 3"/>
              <a:gd name="T8" fmla="*/ 25 w 26"/>
              <a:gd name="T9" fmla="*/ 3 h 3"/>
              <a:gd name="T10" fmla="*/ 24 w 26"/>
              <a:gd name="T11" fmla="*/ 1 h 3"/>
              <a:gd name="T12" fmla="*/ 25 w 26"/>
              <a:gd name="T13" fmla="*/ 3 h 3"/>
              <a:gd name="T14" fmla="*/ 25 w 26"/>
              <a:gd name="T15" fmla="*/ 3 h 3"/>
              <a:gd name="T16" fmla="*/ 26 w 26"/>
              <a:gd name="T17" fmla="*/ 3 h 3"/>
              <a:gd name="T18" fmla="*/ 26 w 26"/>
              <a:gd name="T19" fmla="*/ 3 h 3"/>
              <a:gd name="T20" fmla="*/ 26 w 26"/>
              <a:gd name="T21" fmla="*/ 1 h 3"/>
              <a:gd name="T22" fmla="*/ 26 w 26"/>
              <a:gd name="T23" fmla="*/ 1 h 3"/>
              <a:gd name="T24" fmla="*/ 26 w 26"/>
              <a:gd name="T25" fmla="*/ 1 h 3"/>
              <a:gd name="T26" fmla="*/ 25 w 26"/>
              <a:gd name="T27" fmla="*/ 1 h 3"/>
              <a:gd name="T28" fmla="*/ 25 w 26"/>
              <a:gd name="T29" fmla="*/ 0 h 3"/>
              <a:gd name="T30" fmla="*/ 26 w 26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3"/>
              <a:gd name="T50" fmla="*/ 26 w 2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3">
                <a:moveTo>
                  <a:pt x="26" y="1"/>
                </a:moveTo>
                <a:lnTo>
                  <a:pt x="25" y="0"/>
                </a:lnTo>
                <a:lnTo>
                  <a:pt x="0" y="0"/>
                </a:lnTo>
                <a:lnTo>
                  <a:pt x="0" y="3"/>
                </a:lnTo>
                <a:lnTo>
                  <a:pt x="25" y="3"/>
                </a:lnTo>
                <a:lnTo>
                  <a:pt x="24" y="1"/>
                </a:lnTo>
                <a:lnTo>
                  <a:pt x="25" y="3"/>
                </a:lnTo>
                <a:lnTo>
                  <a:pt x="26" y="3"/>
                </a:lnTo>
                <a:lnTo>
                  <a:pt x="26" y="1"/>
                </a:lnTo>
                <a:lnTo>
                  <a:pt x="25" y="1"/>
                </a:lnTo>
                <a:lnTo>
                  <a:pt x="25" y="0"/>
                </a:lnTo>
                <a:lnTo>
                  <a:pt x="26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79" name="Freeform 829"/>
          <p:cNvSpPr>
            <a:spLocks/>
          </p:cNvSpPr>
          <p:nvPr/>
        </p:nvSpPr>
        <p:spPr bwMode="auto">
          <a:xfrm>
            <a:off x="4603405" y="5982538"/>
            <a:ext cx="2420" cy="38064"/>
          </a:xfrm>
          <a:custGeom>
            <a:avLst/>
            <a:gdLst>
              <a:gd name="T0" fmla="*/ 1 w 2"/>
              <a:gd name="T1" fmla="*/ 22 h 22"/>
              <a:gd name="T2" fmla="*/ 2 w 2"/>
              <a:gd name="T3" fmla="*/ 20 h 22"/>
              <a:gd name="T4" fmla="*/ 2 w 2"/>
              <a:gd name="T5" fmla="*/ 0 h 22"/>
              <a:gd name="T6" fmla="*/ 0 w 2"/>
              <a:gd name="T7" fmla="*/ 0 h 22"/>
              <a:gd name="T8" fmla="*/ 0 w 2"/>
              <a:gd name="T9" fmla="*/ 20 h 22"/>
              <a:gd name="T10" fmla="*/ 1 w 2"/>
              <a:gd name="T11" fmla="*/ 19 h 22"/>
              <a:gd name="T12" fmla="*/ 0 w 2"/>
              <a:gd name="T13" fmla="*/ 20 h 22"/>
              <a:gd name="T14" fmla="*/ 0 w 2"/>
              <a:gd name="T15" fmla="*/ 20 h 22"/>
              <a:gd name="T16" fmla="*/ 0 w 2"/>
              <a:gd name="T17" fmla="*/ 20 h 22"/>
              <a:gd name="T18" fmla="*/ 1 w 2"/>
              <a:gd name="T19" fmla="*/ 22 h 22"/>
              <a:gd name="T20" fmla="*/ 1 w 2"/>
              <a:gd name="T21" fmla="*/ 22 h 22"/>
              <a:gd name="T22" fmla="*/ 1 w 2"/>
              <a:gd name="T23" fmla="*/ 22 h 22"/>
              <a:gd name="T24" fmla="*/ 1 w 2"/>
              <a:gd name="T25" fmla="*/ 20 h 22"/>
              <a:gd name="T26" fmla="*/ 2 w 2"/>
              <a:gd name="T27" fmla="*/ 20 h 22"/>
              <a:gd name="T28" fmla="*/ 2 w 2"/>
              <a:gd name="T29" fmla="*/ 20 h 22"/>
              <a:gd name="T30" fmla="*/ 1 w 2"/>
              <a:gd name="T31" fmla="*/ 22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2"/>
              <a:gd name="T50" fmla="*/ 2 w 2"/>
              <a:gd name="T51" fmla="*/ 22 h 2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2">
                <a:moveTo>
                  <a:pt x="1" y="22"/>
                </a:moveTo>
                <a:lnTo>
                  <a:pt x="2" y="20"/>
                </a:lnTo>
                <a:lnTo>
                  <a:pt x="2" y="0"/>
                </a:lnTo>
                <a:lnTo>
                  <a:pt x="0" y="0"/>
                </a:lnTo>
                <a:lnTo>
                  <a:pt x="0" y="20"/>
                </a:lnTo>
                <a:lnTo>
                  <a:pt x="1" y="19"/>
                </a:lnTo>
                <a:lnTo>
                  <a:pt x="0" y="20"/>
                </a:lnTo>
                <a:lnTo>
                  <a:pt x="1" y="22"/>
                </a:lnTo>
                <a:lnTo>
                  <a:pt x="1" y="20"/>
                </a:lnTo>
                <a:lnTo>
                  <a:pt x="2" y="20"/>
                </a:lnTo>
                <a:lnTo>
                  <a:pt x="1" y="2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0" name="Freeform 830"/>
          <p:cNvSpPr>
            <a:spLocks/>
          </p:cNvSpPr>
          <p:nvPr/>
        </p:nvSpPr>
        <p:spPr bwMode="auto">
          <a:xfrm>
            <a:off x="4573149" y="6015411"/>
            <a:ext cx="31466" cy="5190"/>
          </a:xfrm>
          <a:custGeom>
            <a:avLst/>
            <a:gdLst>
              <a:gd name="T0" fmla="*/ 0 w 26"/>
              <a:gd name="T1" fmla="*/ 1 h 3"/>
              <a:gd name="T2" fmla="*/ 1 w 26"/>
              <a:gd name="T3" fmla="*/ 3 h 3"/>
              <a:gd name="T4" fmla="*/ 26 w 26"/>
              <a:gd name="T5" fmla="*/ 3 h 3"/>
              <a:gd name="T6" fmla="*/ 26 w 26"/>
              <a:gd name="T7" fmla="*/ 0 h 3"/>
              <a:gd name="T8" fmla="*/ 1 w 26"/>
              <a:gd name="T9" fmla="*/ 0 h 3"/>
              <a:gd name="T10" fmla="*/ 2 w 26"/>
              <a:gd name="T11" fmla="*/ 1 h 3"/>
              <a:gd name="T12" fmla="*/ 1 w 26"/>
              <a:gd name="T13" fmla="*/ 0 h 3"/>
              <a:gd name="T14" fmla="*/ 1 w 26"/>
              <a:gd name="T15" fmla="*/ 0 h 3"/>
              <a:gd name="T16" fmla="*/ 0 w 26"/>
              <a:gd name="T17" fmla="*/ 0 h 3"/>
              <a:gd name="T18" fmla="*/ 0 w 26"/>
              <a:gd name="T19" fmla="*/ 1 h 3"/>
              <a:gd name="T20" fmla="*/ 0 w 26"/>
              <a:gd name="T21" fmla="*/ 1 h 3"/>
              <a:gd name="T22" fmla="*/ 0 w 26"/>
              <a:gd name="T23" fmla="*/ 1 h 3"/>
              <a:gd name="T24" fmla="*/ 0 w 26"/>
              <a:gd name="T25" fmla="*/ 1 h 3"/>
              <a:gd name="T26" fmla="*/ 1 w 26"/>
              <a:gd name="T27" fmla="*/ 3 h 3"/>
              <a:gd name="T28" fmla="*/ 1 w 26"/>
              <a:gd name="T29" fmla="*/ 3 h 3"/>
              <a:gd name="T30" fmla="*/ 0 w 26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3"/>
              <a:gd name="T50" fmla="*/ 26 w 2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3">
                <a:moveTo>
                  <a:pt x="0" y="1"/>
                </a:moveTo>
                <a:lnTo>
                  <a:pt x="1" y="3"/>
                </a:lnTo>
                <a:lnTo>
                  <a:pt x="26" y="3"/>
                </a:lnTo>
                <a:lnTo>
                  <a:pt x="26" y="0"/>
                </a:lnTo>
                <a:lnTo>
                  <a:pt x="1" y="0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3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1" name="Freeform 831"/>
          <p:cNvSpPr>
            <a:spLocks/>
          </p:cNvSpPr>
          <p:nvPr/>
        </p:nvSpPr>
        <p:spPr bwMode="auto">
          <a:xfrm>
            <a:off x="4573149" y="5980807"/>
            <a:ext cx="2420" cy="36333"/>
          </a:xfrm>
          <a:custGeom>
            <a:avLst/>
            <a:gdLst>
              <a:gd name="T0" fmla="*/ 1 w 2"/>
              <a:gd name="T1" fmla="*/ 0 h 21"/>
              <a:gd name="T2" fmla="*/ 0 w 2"/>
              <a:gd name="T3" fmla="*/ 1 h 21"/>
              <a:gd name="T4" fmla="*/ 0 w 2"/>
              <a:gd name="T5" fmla="*/ 21 h 21"/>
              <a:gd name="T6" fmla="*/ 2 w 2"/>
              <a:gd name="T7" fmla="*/ 21 h 21"/>
              <a:gd name="T8" fmla="*/ 2 w 2"/>
              <a:gd name="T9" fmla="*/ 1 h 21"/>
              <a:gd name="T10" fmla="*/ 1 w 2"/>
              <a:gd name="T11" fmla="*/ 3 h 21"/>
              <a:gd name="T12" fmla="*/ 2 w 2"/>
              <a:gd name="T13" fmla="*/ 1 h 21"/>
              <a:gd name="T14" fmla="*/ 2 w 2"/>
              <a:gd name="T15" fmla="*/ 1 h 21"/>
              <a:gd name="T16" fmla="*/ 1 w 2"/>
              <a:gd name="T17" fmla="*/ 1 h 21"/>
              <a:gd name="T18" fmla="*/ 1 w 2"/>
              <a:gd name="T19" fmla="*/ 1 h 21"/>
              <a:gd name="T20" fmla="*/ 1 w 2"/>
              <a:gd name="T21" fmla="*/ 0 h 21"/>
              <a:gd name="T22" fmla="*/ 1 w 2"/>
              <a:gd name="T23" fmla="*/ 1 h 21"/>
              <a:gd name="T24" fmla="*/ 0 w 2"/>
              <a:gd name="T25" fmla="*/ 1 h 21"/>
              <a:gd name="T26" fmla="*/ 0 w 2"/>
              <a:gd name="T27" fmla="*/ 1 h 21"/>
              <a:gd name="T28" fmla="*/ 0 w 2"/>
              <a:gd name="T29" fmla="*/ 1 h 21"/>
              <a:gd name="T30" fmla="*/ 1 w 2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1"/>
              <a:gd name="T50" fmla="*/ 2 w 2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1">
                <a:moveTo>
                  <a:pt x="1" y="0"/>
                </a:moveTo>
                <a:lnTo>
                  <a:pt x="0" y="1"/>
                </a:lnTo>
                <a:lnTo>
                  <a:pt x="0" y="21"/>
                </a:lnTo>
                <a:lnTo>
                  <a:pt x="2" y="21"/>
                </a:lnTo>
                <a:lnTo>
                  <a:pt x="2" y="1"/>
                </a:lnTo>
                <a:lnTo>
                  <a:pt x="1" y="3"/>
                </a:lnTo>
                <a:lnTo>
                  <a:pt x="2" y="1"/>
                </a:lnTo>
                <a:lnTo>
                  <a:pt x="1" y="1"/>
                </a:lnTo>
                <a:lnTo>
                  <a:pt x="1" y="0"/>
                </a:lnTo>
                <a:lnTo>
                  <a:pt x="1" y="1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2" name="Freeform 832"/>
          <p:cNvSpPr>
            <a:spLocks/>
          </p:cNvSpPr>
          <p:nvPr/>
        </p:nvSpPr>
        <p:spPr bwMode="auto">
          <a:xfrm>
            <a:off x="4703855" y="5980807"/>
            <a:ext cx="30256" cy="5190"/>
          </a:xfrm>
          <a:custGeom>
            <a:avLst/>
            <a:gdLst>
              <a:gd name="T0" fmla="*/ 25 w 25"/>
              <a:gd name="T1" fmla="*/ 1 h 3"/>
              <a:gd name="T2" fmla="*/ 25 w 25"/>
              <a:gd name="T3" fmla="*/ 0 h 3"/>
              <a:gd name="T4" fmla="*/ 0 w 25"/>
              <a:gd name="T5" fmla="*/ 0 h 3"/>
              <a:gd name="T6" fmla="*/ 0 w 25"/>
              <a:gd name="T7" fmla="*/ 3 h 3"/>
              <a:gd name="T8" fmla="*/ 25 w 25"/>
              <a:gd name="T9" fmla="*/ 3 h 3"/>
              <a:gd name="T10" fmla="*/ 24 w 25"/>
              <a:gd name="T11" fmla="*/ 1 h 3"/>
              <a:gd name="T12" fmla="*/ 25 w 25"/>
              <a:gd name="T13" fmla="*/ 3 h 3"/>
              <a:gd name="T14" fmla="*/ 25 w 25"/>
              <a:gd name="T15" fmla="*/ 3 h 3"/>
              <a:gd name="T16" fmla="*/ 25 w 25"/>
              <a:gd name="T17" fmla="*/ 3 h 3"/>
              <a:gd name="T18" fmla="*/ 25 w 25"/>
              <a:gd name="T19" fmla="*/ 3 h 3"/>
              <a:gd name="T20" fmla="*/ 25 w 25"/>
              <a:gd name="T21" fmla="*/ 1 h 3"/>
              <a:gd name="T22" fmla="*/ 25 w 25"/>
              <a:gd name="T23" fmla="*/ 1 h 3"/>
              <a:gd name="T24" fmla="*/ 25 w 25"/>
              <a:gd name="T25" fmla="*/ 1 h 3"/>
              <a:gd name="T26" fmla="*/ 25 w 25"/>
              <a:gd name="T27" fmla="*/ 1 h 3"/>
              <a:gd name="T28" fmla="*/ 25 w 25"/>
              <a:gd name="T29" fmla="*/ 0 h 3"/>
              <a:gd name="T30" fmla="*/ 25 w 25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5"/>
              <a:gd name="T49" fmla="*/ 0 h 3"/>
              <a:gd name="T50" fmla="*/ 25 w 25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5" h="3">
                <a:moveTo>
                  <a:pt x="25" y="1"/>
                </a:moveTo>
                <a:lnTo>
                  <a:pt x="25" y="0"/>
                </a:lnTo>
                <a:lnTo>
                  <a:pt x="0" y="0"/>
                </a:lnTo>
                <a:lnTo>
                  <a:pt x="0" y="3"/>
                </a:lnTo>
                <a:lnTo>
                  <a:pt x="25" y="3"/>
                </a:lnTo>
                <a:lnTo>
                  <a:pt x="24" y="1"/>
                </a:lnTo>
                <a:lnTo>
                  <a:pt x="25" y="3"/>
                </a:lnTo>
                <a:lnTo>
                  <a:pt x="25" y="1"/>
                </a:lnTo>
                <a:lnTo>
                  <a:pt x="25" y="0"/>
                </a:lnTo>
                <a:lnTo>
                  <a:pt x="25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3" name="Freeform 833"/>
          <p:cNvSpPr>
            <a:spLocks/>
          </p:cNvSpPr>
          <p:nvPr/>
        </p:nvSpPr>
        <p:spPr bwMode="auto">
          <a:xfrm>
            <a:off x="4732901" y="5982538"/>
            <a:ext cx="1210" cy="38064"/>
          </a:xfrm>
          <a:custGeom>
            <a:avLst/>
            <a:gdLst>
              <a:gd name="T0" fmla="*/ 1 w 1"/>
              <a:gd name="T1" fmla="*/ 22 h 22"/>
              <a:gd name="T2" fmla="*/ 1 w 1"/>
              <a:gd name="T3" fmla="*/ 20 h 22"/>
              <a:gd name="T4" fmla="*/ 1 w 1"/>
              <a:gd name="T5" fmla="*/ 0 h 22"/>
              <a:gd name="T6" fmla="*/ 0 w 1"/>
              <a:gd name="T7" fmla="*/ 0 h 22"/>
              <a:gd name="T8" fmla="*/ 0 w 1"/>
              <a:gd name="T9" fmla="*/ 20 h 22"/>
              <a:gd name="T10" fmla="*/ 1 w 1"/>
              <a:gd name="T11" fmla="*/ 19 h 22"/>
              <a:gd name="T12" fmla="*/ 0 w 1"/>
              <a:gd name="T13" fmla="*/ 20 h 22"/>
              <a:gd name="T14" fmla="*/ 0 w 1"/>
              <a:gd name="T15" fmla="*/ 20 h 22"/>
              <a:gd name="T16" fmla="*/ 0 w 1"/>
              <a:gd name="T17" fmla="*/ 20 h 22"/>
              <a:gd name="T18" fmla="*/ 0 w 1"/>
              <a:gd name="T19" fmla="*/ 22 h 22"/>
              <a:gd name="T20" fmla="*/ 1 w 1"/>
              <a:gd name="T21" fmla="*/ 22 h 22"/>
              <a:gd name="T22" fmla="*/ 1 w 1"/>
              <a:gd name="T23" fmla="*/ 22 h 22"/>
              <a:gd name="T24" fmla="*/ 1 w 1"/>
              <a:gd name="T25" fmla="*/ 20 h 22"/>
              <a:gd name="T26" fmla="*/ 1 w 1"/>
              <a:gd name="T27" fmla="*/ 20 h 22"/>
              <a:gd name="T28" fmla="*/ 1 w 1"/>
              <a:gd name="T29" fmla="*/ 20 h 22"/>
              <a:gd name="T30" fmla="*/ 1 w 1"/>
              <a:gd name="T31" fmla="*/ 22 h 2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2"/>
              <a:gd name="T50" fmla="*/ 1 w 1"/>
              <a:gd name="T51" fmla="*/ 22 h 2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2">
                <a:moveTo>
                  <a:pt x="1" y="22"/>
                </a:moveTo>
                <a:lnTo>
                  <a:pt x="1" y="20"/>
                </a:lnTo>
                <a:lnTo>
                  <a:pt x="1" y="0"/>
                </a:lnTo>
                <a:lnTo>
                  <a:pt x="0" y="0"/>
                </a:lnTo>
                <a:lnTo>
                  <a:pt x="0" y="20"/>
                </a:lnTo>
                <a:lnTo>
                  <a:pt x="1" y="19"/>
                </a:lnTo>
                <a:lnTo>
                  <a:pt x="0" y="20"/>
                </a:lnTo>
                <a:lnTo>
                  <a:pt x="0" y="22"/>
                </a:lnTo>
                <a:lnTo>
                  <a:pt x="1" y="22"/>
                </a:lnTo>
                <a:lnTo>
                  <a:pt x="1" y="20"/>
                </a:lnTo>
                <a:lnTo>
                  <a:pt x="1" y="2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4" name="Freeform 834"/>
          <p:cNvSpPr>
            <a:spLocks/>
          </p:cNvSpPr>
          <p:nvPr/>
        </p:nvSpPr>
        <p:spPr bwMode="auto">
          <a:xfrm>
            <a:off x="4702645" y="6015411"/>
            <a:ext cx="31466" cy="5190"/>
          </a:xfrm>
          <a:custGeom>
            <a:avLst/>
            <a:gdLst>
              <a:gd name="T0" fmla="*/ 0 w 26"/>
              <a:gd name="T1" fmla="*/ 1 h 3"/>
              <a:gd name="T2" fmla="*/ 1 w 26"/>
              <a:gd name="T3" fmla="*/ 3 h 3"/>
              <a:gd name="T4" fmla="*/ 26 w 26"/>
              <a:gd name="T5" fmla="*/ 3 h 3"/>
              <a:gd name="T6" fmla="*/ 26 w 26"/>
              <a:gd name="T7" fmla="*/ 0 h 3"/>
              <a:gd name="T8" fmla="*/ 1 w 26"/>
              <a:gd name="T9" fmla="*/ 0 h 3"/>
              <a:gd name="T10" fmla="*/ 1 w 26"/>
              <a:gd name="T11" fmla="*/ 1 h 3"/>
              <a:gd name="T12" fmla="*/ 1 w 26"/>
              <a:gd name="T13" fmla="*/ 0 h 3"/>
              <a:gd name="T14" fmla="*/ 0 w 26"/>
              <a:gd name="T15" fmla="*/ 0 h 3"/>
              <a:gd name="T16" fmla="*/ 0 w 26"/>
              <a:gd name="T17" fmla="*/ 0 h 3"/>
              <a:gd name="T18" fmla="*/ 0 w 26"/>
              <a:gd name="T19" fmla="*/ 1 h 3"/>
              <a:gd name="T20" fmla="*/ 0 w 26"/>
              <a:gd name="T21" fmla="*/ 1 h 3"/>
              <a:gd name="T22" fmla="*/ 0 w 26"/>
              <a:gd name="T23" fmla="*/ 1 h 3"/>
              <a:gd name="T24" fmla="*/ 0 w 26"/>
              <a:gd name="T25" fmla="*/ 1 h 3"/>
              <a:gd name="T26" fmla="*/ 0 w 26"/>
              <a:gd name="T27" fmla="*/ 3 h 3"/>
              <a:gd name="T28" fmla="*/ 1 w 26"/>
              <a:gd name="T29" fmla="*/ 3 h 3"/>
              <a:gd name="T30" fmla="*/ 0 w 26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3"/>
              <a:gd name="T50" fmla="*/ 26 w 2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3">
                <a:moveTo>
                  <a:pt x="0" y="1"/>
                </a:moveTo>
                <a:lnTo>
                  <a:pt x="1" y="3"/>
                </a:lnTo>
                <a:lnTo>
                  <a:pt x="26" y="3"/>
                </a:lnTo>
                <a:lnTo>
                  <a:pt x="26" y="0"/>
                </a:lnTo>
                <a:lnTo>
                  <a:pt x="1" y="0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1" y="3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5" name="Freeform 835"/>
          <p:cNvSpPr>
            <a:spLocks/>
          </p:cNvSpPr>
          <p:nvPr/>
        </p:nvSpPr>
        <p:spPr bwMode="auto">
          <a:xfrm>
            <a:off x="4702645" y="5980807"/>
            <a:ext cx="1210" cy="36333"/>
          </a:xfrm>
          <a:custGeom>
            <a:avLst/>
            <a:gdLst>
              <a:gd name="T0" fmla="*/ 1 w 1"/>
              <a:gd name="T1" fmla="*/ 0 h 21"/>
              <a:gd name="T2" fmla="*/ 0 w 1"/>
              <a:gd name="T3" fmla="*/ 1 h 21"/>
              <a:gd name="T4" fmla="*/ 0 w 1"/>
              <a:gd name="T5" fmla="*/ 21 h 21"/>
              <a:gd name="T6" fmla="*/ 1 w 1"/>
              <a:gd name="T7" fmla="*/ 21 h 21"/>
              <a:gd name="T8" fmla="*/ 1 w 1"/>
              <a:gd name="T9" fmla="*/ 1 h 21"/>
              <a:gd name="T10" fmla="*/ 1 w 1"/>
              <a:gd name="T11" fmla="*/ 3 h 21"/>
              <a:gd name="T12" fmla="*/ 1 w 1"/>
              <a:gd name="T13" fmla="*/ 1 h 21"/>
              <a:gd name="T14" fmla="*/ 1 w 1"/>
              <a:gd name="T15" fmla="*/ 1 h 21"/>
              <a:gd name="T16" fmla="*/ 1 w 1"/>
              <a:gd name="T17" fmla="*/ 1 h 21"/>
              <a:gd name="T18" fmla="*/ 1 w 1"/>
              <a:gd name="T19" fmla="*/ 1 h 21"/>
              <a:gd name="T20" fmla="*/ 1 w 1"/>
              <a:gd name="T21" fmla="*/ 0 h 21"/>
              <a:gd name="T22" fmla="*/ 0 w 1"/>
              <a:gd name="T23" fmla="*/ 1 h 21"/>
              <a:gd name="T24" fmla="*/ 0 w 1"/>
              <a:gd name="T25" fmla="*/ 1 h 21"/>
              <a:gd name="T26" fmla="*/ 0 w 1"/>
              <a:gd name="T27" fmla="*/ 1 h 21"/>
              <a:gd name="T28" fmla="*/ 0 w 1"/>
              <a:gd name="T29" fmla="*/ 1 h 21"/>
              <a:gd name="T30" fmla="*/ 1 w 1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1"/>
              <a:gd name="T50" fmla="*/ 1 w 1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1">
                <a:moveTo>
                  <a:pt x="1" y="0"/>
                </a:moveTo>
                <a:lnTo>
                  <a:pt x="0" y="1"/>
                </a:lnTo>
                <a:lnTo>
                  <a:pt x="0" y="21"/>
                </a:lnTo>
                <a:lnTo>
                  <a:pt x="1" y="21"/>
                </a:lnTo>
                <a:lnTo>
                  <a:pt x="1" y="1"/>
                </a:lnTo>
                <a:lnTo>
                  <a:pt x="1" y="3"/>
                </a:lnTo>
                <a:lnTo>
                  <a:pt x="1" y="1"/>
                </a:lnTo>
                <a:lnTo>
                  <a:pt x="1" y="0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6" name="Freeform 836"/>
          <p:cNvSpPr>
            <a:spLocks noEditPoints="1"/>
          </p:cNvSpPr>
          <p:nvPr/>
        </p:nvSpPr>
        <p:spPr bwMode="auto">
          <a:xfrm>
            <a:off x="4574360" y="5899490"/>
            <a:ext cx="159752" cy="74397"/>
          </a:xfrm>
          <a:custGeom>
            <a:avLst/>
            <a:gdLst>
              <a:gd name="T0" fmla="*/ 85 w 132"/>
              <a:gd name="T1" fmla="*/ 23 h 43"/>
              <a:gd name="T2" fmla="*/ 132 w 132"/>
              <a:gd name="T3" fmla="*/ 23 h 43"/>
              <a:gd name="T4" fmla="*/ 132 w 132"/>
              <a:gd name="T5" fmla="*/ 43 h 43"/>
              <a:gd name="T6" fmla="*/ 85 w 132"/>
              <a:gd name="T7" fmla="*/ 43 h 43"/>
              <a:gd name="T8" fmla="*/ 85 w 132"/>
              <a:gd name="T9" fmla="*/ 23 h 43"/>
              <a:gd name="T10" fmla="*/ 0 w 132"/>
              <a:gd name="T11" fmla="*/ 23 h 43"/>
              <a:gd name="T12" fmla="*/ 47 w 132"/>
              <a:gd name="T13" fmla="*/ 23 h 43"/>
              <a:gd name="T14" fmla="*/ 47 w 132"/>
              <a:gd name="T15" fmla="*/ 43 h 43"/>
              <a:gd name="T16" fmla="*/ 0 w 132"/>
              <a:gd name="T17" fmla="*/ 43 h 43"/>
              <a:gd name="T18" fmla="*/ 0 w 132"/>
              <a:gd name="T19" fmla="*/ 23 h 43"/>
              <a:gd name="T20" fmla="*/ 53 w 132"/>
              <a:gd name="T21" fmla="*/ 23 h 43"/>
              <a:gd name="T22" fmla="*/ 78 w 132"/>
              <a:gd name="T23" fmla="*/ 23 h 43"/>
              <a:gd name="T24" fmla="*/ 78 w 132"/>
              <a:gd name="T25" fmla="*/ 43 h 43"/>
              <a:gd name="T26" fmla="*/ 53 w 132"/>
              <a:gd name="T27" fmla="*/ 43 h 43"/>
              <a:gd name="T28" fmla="*/ 53 w 132"/>
              <a:gd name="T29" fmla="*/ 23 h 43"/>
              <a:gd name="T30" fmla="*/ 31 w 132"/>
              <a:gd name="T31" fmla="*/ 0 h 43"/>
              <a:gd name="T32" fmla="*/ 100 w 132"/>
              <a:gd name="T33" fmla="*/ 0 h 43"/>
              <a:gd name="T34" fmla="*/ 100 w 132"/>
              <a:gd name="T35" fmla="*/ 19 h 43"/>
              <a:gd name="T36" fmla="*/ 31 w 132"/>
              <a:gd name="T37" fmla="*/ 19 h 43"/>
              <a:gd name="T38" fmla="*/ 31 w 132"/>
              <a:gd name="T39" fmla="*/ 0 h 43"/>
              <a:gd name="T40" fmla="*/ 0 w 132"/>
              <a:gd name="T41" fmla="*/ 0 h 43"/>
              <a:gd name="T42" fmla="*/ 25 w 132"/>
              <a:gd name="T43" fmla="*/ 0 h 43"/>
              <a:gd name="T44" fmla="*/ 25 w 132"/>
              <a:gd name="T45" fmla="*/ 19 h 43"/>
              <a:gd name="T46" fmla="*/ 0 w 132"/>
              <a:gd name="T47" fmla="*/ 19 h 43"/>
              <a:gd name="T48" fmla="*/ 0 w 132"/>
              <a:gd name="T49" fmla="*/ 0 h 43"/>
              <a:gd name="T50" fmla="*/ 107 w 132"/>
              <a:gd name="T51" fmla="*/ 0 h 43"/>
              <a:gd name="T52" fmla="*/ 132 w 132"/>
              <a:gd name="T53" fmla="*/ 0 h 43"/>
              <a:gd name="T54" fmla="*/ 132 w 132"/>
              <a:gd name="T55" fmla="*/ 19 h 43"/>
              <a:gd name="T56" fmla="*/ 107 w 132"/>
              <a:gd name="T57" fmla="*/ 19 h 43"/>
              <a:gd name="T58" fmla="*/ 107 w 132"/>
              <a:gd name="T59" fmla="*/ 0 h 43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32"/>
              <a:gd name="T91" fmla="*/ 0 h 43"/>
              <a:gd name="T92" fmla="*/ 132 w 132"/>
              <a:gd name="T93" fmla="*/ 43 h 43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32" h="43">
                <a:moveTo>
                  <a:pt x="85" y="23"/>
                </a:moveTo>
                <a:lnTo>
                  <a:pt x="132" y="23"/>
                </a:lnTo>
                <a:lnTo>
                  <a:pt x="132" y="43"/>
                </a:lnTo>
                <a:lnTo>
                  <a:pt x="85" y="43"/>
                </a:lnTo>
                <a:lnTo>
                  <a:pt x="85" y="23"/>
                </a:lnTo>
                <a:close/>
                <a:moveTo>
                  <a:pt x="0" y="23"/>
                </a:moveTo>
                <a:lnTo>
                  <a:pt x="47" y="23"/>
                </a:lnTo>
                <a:lnTo>
                  <a:pt x="47" y="43"/>
                </a:lnTo>
                <a:lnTo>
                  <a:pt x="0" y="43"/>
                </a:lnTo>
                <a:lnTo>
                  <a:pt x="0" y="23"/>
                </a:lnTo>
                <a:close/>
                <a:moveTo>
                  <a:pt x="53" y="23"/>
                </a:moveTo>
                <a:lnTo>
                  <a:pt x="78" y="23"/>
                </a:lnTo>
                <a:lnTo>
                  <a:pt x="78" y="43"/>
                </a:lnTo>
                <a:lnTo>
                  <a:pt x="53" y="43"/>
                </a:lnTo>
                <a:lnTo>
                  <a:pt x="53" y="23"/>
                </a:lnTo>
                <a:close/>
                <a:moveTo>
                  <a:pt x="31" y="0"/>
                </a:moveTo>
                <a:lnTo>
                  <a:pt x="100" y="0"/>
                </a:lnTo>
                <a:lnTo>
                  <a:pt x="100" y="19"/>
                </a:lnTo>
                <a:lnTo>
                  <a:pt x="31" y="19"/>
                </a:lnTo>
                <a:lnTo>
                  <a:pt x="31" y="0"/>
                </a:lnTo>
                <a:close/>
                <a:moveTo>
                  <a:pt x="0" y="0"/>
                </a:moveTo>
                <a:lnTo>
                  <a:pt x="25" y="0"/>
                </a:lnTo>
                <a:lnTo>
                  <a:pt x="25" y="19"/>
                </a:lnTo>
                <a:lnTo>
                  <a:pt x="0" y="19"/>
                </a:lnTo>
                <a:lnTo>
                  <a:pt x="0" y="0"/>
                </a:lnTo>
                <a:close/>
                <a:moveTo>
                  <a:pt x="107" y="0"/>
                </a:moveTo>
                <a:lnTo>
                  <a:pt x="132" y="0"/>
                </a:lnTo>
                <a:lnTo>
                  <a:pt x="132" y="19"/>
                </a:lnTo>
                <a:lnTo>
                  <a:pt x="107" y="19"/>
                </a:lnTo>
                <a:lnTo>
                  <a:pt x="107" y="0"/>
                </a:lnTo>
                <a:close/>
              </a:path>
            </a:pathLst>
          </a:custGeom>
          <a:solidFill>
            <a:srgbClr val="E87B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7" name="Freeform 837"/>
          <p:cNvSpPr>
            <a:spLocks/>
          </p:cNvSpPr>
          <p:nvPr/>
        </p:nvSpPr>
        <p:spPr bwMode="auto">
          <a:xfrm>
            <a:off x="4677230" y="5939284"/>
            <a:ext cx="56881" cy="1730"/>
          </a:xfrm>
          <a:custGeom>
            <a:avLst/>
            <a:gdLst>
              <a:gd name="T0" fmla="*/ 47 w 47"/>
              <a:gd name="T1" fmla="*/ 0 h 1"/>
              <a:gd name="T2" fmla="*/ 47 w 47"/>
              <a:gd name="T3" fmla="*/ 0 h 1"/>
              <a:gd name="T4" fmla="*/ 0 w 47"/>
              <a:gd name="T5" fmla="*/ 0 h 1"/>
              <a:gd name="T6" fmla="*/ 0 w 47"/>
              <a:gd name="T7" fmla="*/ 1 h 1"/>
              <a:gd name="T8" fmla="*/ 47 w 47"/>
              <a:gd name="T9" fmla="*/ 1 h 1"/>
              <a:gd name="T10" fmla="*/ 46 w 47"/>
              <a:gd name="T11" fmla="*/ 0 h 1"/>
              <a:gd name="T12" fmla="*/ 47 w 47"/>
              <a:gd name="T13" fmla="*/ 1 h 1"/>
              <a:gd name="T14" fmla="*/ 47 w 47"/>
              <a:gd name="T15" fmla="*/ 1 h 1"/>
              <a:gd name="T16" fmla="*/ 47 w 47"/>
              <a:gd name="T17" fmla="*/ 1 h 1"/>
              <a:gd name="T18" fmla="*/ 47 w 47"/>
              <a:gd name="T19" fmla="*/ 1 h 1"/>
              <a:gd name="T20" fmla="*/ 47 w 47"/>
              <a:gd name="T21" fmla="*/ 0 h 1"/>
              <a:gd name="T22" fmla="*/ 47 w 47"/>
              <a:gd name="T23" fmla="*/ 0 h 1"/>
              <a:gd name="T24" fmla="*/ 47 w 47"/>
              <a:gd name="T25" fmla="*/ 0 h 1"/>
              <a:gd name="T26" fmla="*/ 47 w 47"/>
              <a:gd name="T27" fmla="*/ 0 h 1"/>
              <a:gd name="T28" fmla="*/ 47 w 47"/>
              <a:gd name="T29" fmla="*/ 0 h 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7"/>
              <a:gd name="T46" fmla="*/ 0 h 1"/>
              <a:gd name="T47" fmla="*/ 47 w 47"/>
              <a:gd name="T48" fmla="*/ 1 h 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7" h="1">
                <a:moveTo>
                  <a:pt x="47" y="0"/>
                </a:moveTo>
                <a:lnTo>
                  <a:pt x="47" y="0"/>
                </a:lnTo>
                <a:lnTo>
                  <a:pt x="0" y="0"/>
                </a:lnTo>
                <a:lnTo>
                  <a:pt x="0" y="1"/>
                </a:lnTo>
                <a:lnTo>
                  <a:pt x="47" y="1"/>
                </a:lnTo>
                <a:lnTo>
                  <a:pt x="46" y="0"/>
                </a:lnTo>
                <a:lnTo>
                  <a:pt x="47" y="1"/>
                </a:lnTo>
                <a:lnTo>
                  <a:pt x="47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8" name="Freeform 838"/>
          <p:cNvSpPr>
            <a:spLocks/>
          </p:cNvSpPr>
          <p:nvPr/>
        </p:nvSpPr>
        <p:spPr bwMode="auto">
          <a:xfrm>
            <a:off x="4732901" y="5939284"/>
            <a:ext cx="1210" cy="36333"/>
          </a:xfrm>
          <a:custGeom>
            <a:avLst/>
            <a:gdLst>
              <a:gd name="T0" fmla="*/ 1 w 1"/>
              <a:gd name="T1" fmla="*/ 21 h 21"/>
              <a:gd name="T2" fmla="*/ 1 w 1"/>
              <a:gd name="T3" fmla="*/ 20 h 21"/>
              <a:gd name="T4" fmla="*/ 1 w 1"/>
              <a:gd name="T5" fmla="*/ 0 h 21"/>
              <a:gd name="T6" fmla="*/ 0 w 1"/>
              <a:gd name="T7" fmla="*/ 0 h 21"/>
              <a:gd name="T8" fmla="*/ 0 w 1"/>
              <a:gd name="T9" fmla="*/ 20 h 21"/>
              <a:gd name="T10" fmla="*/ 1 w 1"/>
              <a:gd name="T11" fmla="*/ 18 h 21"/>
              <a:gd name="T12" fmla="*/ 0 w 1"/>
              <a:gd name="T13" fmla="*/ 20 h 21"/>
              <a:gd name="T14" fmla="*/ 0 w 1"/>
              <a:gd name="T15" fmla="*/ 20 h 21"/>
              <a:gd name="T16" fmla="*/ 0 w 1"/>
              <a:gd name="T17" fmla="*/ 21 h 21"/>
              <a:gd name="T18" fmla="*/ 0 w 1"/>
              <a:gd name="T19" fmla="*/ 21 h 21"/>
              <a:gd name="T20" fmla="*/ 1 w 1"/>
              <a:gd name="T21" fmla="*/ 21 h 21"/>
              <a:gd name="T22" fmla="*/ 1 w 1"/>
              <a:gd name="T23" fmla="*/ 21 h 21"/>
              <a:gd name="T24" fmla="*/ 1 w 1"/>
              <a:gd name="T25" fmla="*/ 21 h 21"/>
              <a:gd name="T26" fmla="*/ 1 w 1"/>
              <a:gd name="T27" fmla="*/ 20 h 21"/>
              <a:gd name="T28" fmla="*/ 1 w 1"/>
              <a:gd name="T29" fmla="*/ 20 h 21"/>
              <a:gd name="T30" fmla="*/ 1 w 1"/>
              <a:gd name="T31" fmla="*/ 21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1"/>
              <a:gd name="T50" fmla="*/ 1 w 1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1">
                <a:moveTo>
                  <a:pt x="1" y="21"/>
                </a:moveTo>
                <a:lnTo>
                  <a:pt x="1" y="20"/>
                </a:lnTo>
                <a:lnTo>
                  <a:pt x="1" y="0"/>
                </a:lnTo>
                <a:lnTo>
                  <a:pt x="0" y="0"/>
                </a:lnTo>
                <a:lnTo>
                  <a:pt x="0" y="20"/>
                </a:lnTo>
                <a:lnTo>
                  <a:pt x="1" y="18"/>
                </a:lnTo>
                <a:lnTo>
                  <a:pt x="0" y="20"/>
                </a:lnTo>
                <a:lnTo>
                  <a:pt x="0" y="21"/>
                </a:lnTo>
                <a:lnTo>
                  <a:pt x="1" y="21"/>
                </a:lnTo>
                <a:lnTo>
                  <a:pt x="1" y="20"/>
                </a:lnTo>
                <a:lnTo>
                  <a:pt x="1" y="2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89" name="Freeform 839"/>
          <p:cNvSpPr>
            <a:spLocks/>
          </p:cNvSpPr>
          <p:nvPr/>
        </p:nvSpPr>
        <p:spPr bwMode="auto">
          <a:xfrm>
            <a:off x="4674810" y="5970426"/>
            <a:ext cx="59302" cy="5190"/>
          </a:xfrm>
          <a:custGeom>
            <a:avLst/>
            <a:gdLst>
              <a:gd name="T0" fmla="*/ 0 w 49"/>
              <a:gd name="T1" fmla="*/ 2 h 3"/>
              <a:gd name="T2" fmla="*/ 2 w 49"/>
              <a:gd name="T3" fmla="*/ 3 h 3"/>
              <a:gd name="T4" fmla="*/ 49 w 49"/>
              <a:gd name="T5" fmla="*/ 3 h 3"/>
              <a:gd name="T6" fmla="*/ 49 w 49"/>
              <a:gd name="T7" fmla="*/ 0 h 3"/>
              <a:gd name="T8" fmla="*/ 2 w 49"/>
              <a:gd name="T9" fmla="*/ 0 h 3"/>
              <a:gd name="T10" fmla="*/ 2 w 49"/>
              <a:gd name="T11" fmla="*/ 2 h 3"/>
              <a:gd name="T12" fmla="*/ 2 w 49"/>
              <a:gd name="T13" fmla="*/ 0 h 3"/>
              <a:gd name="T14" fmla="*/ 0 w 49"/>
              <a:gd name="T15" fmla="*/ 0 h 3"/>
              <a:gd name="T16" fmla="*/ 0 w 49"/>
              <a:gd name="T17" fmla="*/ 2 h 3"/>
              <a:gd name="T18" fmla="*/ 0 w 49"/>
              <a:gd name="T19" fmla="*/ 2 h 3"/>
              <a:gd name="T20" fmla="*/ 0 w 49"/>
              <a:gd name="T21" fmla="*/ 2 h 3"/>
              <a:gd name="T22" fmla="*/ 0 w 49"/>
              <a:gd name="T23" fmla="*/ 2 h 3"/>
              <a:gd name="T24" fmla="*/ 0 w 49"/>
              <a:gd name="T25" fmla="*/ 3 h 3"/>
              <a:gd name="T26" fmla="*/ 0 w 49"/>
              <a:gd name="T27" fmla="*/ 3 h 3"/>
              <a:gd name="T28" fmla="*/ 2 w 49"/>
              <a:gd name="T29" fmla="*/ 3 h 3"/>
              <a:gd name="T30" fmla="*/ 0 w 49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"/>
              <a:gd name="T49" fmla="*/ 0 h 3"/>
              <a:gd name="T50" fmla="*/ 49 w 49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" h="3">
                <a:moveTo>
                  <a:pt x="0" y="2"/>
                </a:moveTo>
                <a:lnTo>
                  <a:pt x="2" y="3"/>
                </a:lnTo>
                <a:lnTo>
                  <a:pt x="49" y="3"/>
                </a:lnTo>
                <a:lnTo>
                  <a:pt x="49" y="0"/>
                </a:lnTo>
                <a:lnTo>
                  <a:pt x="2" y="0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2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0" name="Freeform 840"/>
          <p:cNvSpPr>
            <a:spLocks/>
          </p:cNvSpPr>
          <p:nvPr/>
        </p:nvSpPr>
        <p:spPr bwMode="auto">
          <a:xfrm>
            <a:off x="4674810" y="5939284"/>
            <a:ext cx="2420" cy="34603"/>
          </a:xfrm>
          <a:custGeom>
            <a:avLst/>
            <a:gdLst>
              <a:gd name="T0" fmla="*/ 2 w 2"/>
              <a:gd name="T1" fmla="*/ 0 h 20"/>
              <a:gd name="T2" fmla="*/ 0 w 2"/>
              <a:gd name="T3" fmla="*/ 0 h 20"/>
              <a:gd name="T4" fmla="*/ 0 w 2"/>
              <a:gd name="T5" fmla="*/ 20 h 20"/>
              <a:gd name="T6" fmla="*/ 2 w 2"/>
              <a:gd name="T7" fmla="*/ 20 h 20"/>
              <a:gd name="T8" fmla="*/ 2 w 2"/>
              <a:gd name="T9" fmla="*/ 0 h 20"/>
              <a:gd name="T10" fmla="*/ 2 w 2"/>
              <a:gd name="T11" fmla="*/ 1 h 20"/>
              <a:gd name="T12" fmla="*/ 2 w 2"/>
              <a:gd name="T13" fmla="*/ 0 h 20"/>
              <a:gd name="T14" fmla="*/ 2 w 2"/>
              <a:gd name="T15" fmla="*/ 0 h 20"/>
              <a:gd name="T16" fmla="*/ 2 w 2"/>
              <a:gd name="T17" fmla="*/ 0 h 20"/>
              <a:gd name="T18" fmla="*/ 2 w 2"/>
              <a:gd name="T19" fmla="*/ 0 h 20"/>
              <a:gd name="T20" fmla="*/ 2 w 2"/>
              <a:gd name="T21" fmla="*/ 0 h 20"/>
              <a:gd name="T22" fmla="*/ 0 w 2"/>
              <a:gd name="T23" fmla="*/ 0 h 20"/>
              <a:gd name="T24" fmla="*/ 0 w 2"/>
              <a:gd name="T25" fmla="*/ 0 h 20"/>
              <a:gd name="T26" fmla="*/ 0 w 2"/>
              <a:gd name="T27" fmla="*/ 0 h 20"/>
              <a:gd name="T28" fmla="*/ 0 w 2"/>
              <a:gd name="T29" fmla="*/ 0 h 20"/>
              <a:gd name="T30" fmla="*/ 2 w 2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0"/>
              <a:gd name="T50" fmla="*/ 2 w 2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0">
                <a:moveTo>
                  <a:pt x="2" y="0"/>
                </a:moveTo>
                <a:lnTo>
                  <a:pt x="0" y="0"/>
                </a:lnTo>
                <a:lnTo>
                  <a:pt x="0" y="20"/>
                </a:lnTo>
                <a:lnTo>
                  <a:pt x="2" y="20"/>
                </a:lnTo>
                <a:lnTo>
                  <a:pt x="2" y="0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1" name="Freeform 841"/>
          <p:cNvSpPr>
            <a:spLocks/>
          </p:cNvSpPr>
          <p:nvPr/>
        </p:nvSpPr>
        <p:spPr bwMode="auto">
          <a:xfrm>
            <a:off x="4574360" y="5939284"/>
            <a:ext cx="59302" cy="1730"/>
          </a:xfrm>
          <a:custGeom>
            <a:avLst/>
            <a:gdLst>
              <a:gd name="T0" fmla="*/ 49 w 49"/>
              <a:gd name="T1" fmla="*/ 0 h 1"/>
              <a:gd name="T2" fmla="*/ 47 w 49"/>
              <a:gd name="T3" fmla="*/ 0 h 1"/>
              <a:gd name="T4" fmla="*/ 0 w 49"/>
              <a:gd name="T5" fmla="*/ 0 h 1"/>
              <a:gd name="T6" fmla="*/ 0 w 49"/>
              <a:gd name="T7" fmla="*/ 1 h 1"/>
              <a:gd name="T8" fmla="*/ 47 w 49"/>
              <a:gd name="T9" fmla="*/ 1 h 1"/>
              <a:gd name="T10" fmla="*/ 46 w 49"/>
              <a:gd name="T11" fmla="*/ 0 h 1"/>
              <a:gd name="T12" fmla="*/ 47 w 49"/>
              <a:gd name="T13" fmla="*/ 1 h 1"/>
              <a:gd name="T14" fmla="*/ 47 w 49"/>
              <a:gd name="T15" fmla="*/ 1 h 1"/>
              <a:gd name="T16" fmla="*/ 49 w 49"/>
              <a:gd name="T17" fmla="*/ 1 h 1"/>
              <a:gd name="T18" fmla="*/ 49 w 49"/>
              <a:gd name="T19" fmla="*/ 1 h 1"/>
              <a:gd name="T20" fmla="*/ 49 w 49"/>
              <a:gd name="T21" fmla="*/ 0 h 1"/>
              <a:gd name="T22" fmla="*/ 49 w 49"/>
              <a:gd name="T23" fmla="*/ 0 h 1"/>
              <a:gd name="T24" fmla="*/ 49 w 49"/>
              <a:gd name="T25" fmla="*/ 0 h 1"/>
              <a:gd name="T26" fmla="*/ 47 w 49"/>
              <a:gd name="T27" fmla="*/ 0 h 1"/>
              <a:gd name="T28" fmla="*/ 47 w 49"/>
              <a:gd name="T29" fmla="*/ 0 h 1"/>
              <a:gd name="T30" fmla="*/ 49 w 49"/>
              <a:gd name="T31" fmla="*/ 0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"/>
              <a:gd name="T49" fmla="*/ 0 h 1"/>
              <a:gd name="T50" fmla="*/ 49 w 49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" h="1">
                <a:moveTo>
                  <a:pt x="49" y="0"/>
                </a:moveTo>
                <a:lnTo>
                  <a:pt x="47" y="0"/>
                </a:lnTo>
                <a:lnTo>
                  <a:pt x="0" y="0"/>
                </a:lnTo>
                <a:lnTo>
                  <a:pt x="0" y="1"/>
                </a:lnTo>
                <a:lnTo>
                  <a:pt x="47" y="1"/>
                </a:lnTo>
                <a:lnTo>
                  <a:pt x="46" y="0"/>
                </a:lnTo>
                <a:lnTo>
                  <a:pt x="47" y="1"/>
                </a:lnTo>
                <a:lnTo>
                  <a:pt x="49" y="1"/>
                </a:lnTo>
                <a:lnTo>
                  <a:pt x="49" y="0"/>
                </a:lnTo>
                <a:lnTo>
                  <a:pt x="47" y="0"/>
                </a:lnTo>
                <a:lnTo>
                  <a:pt x="49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2" name="Freeform 842"/>
          <p:cNvSpPr>
            <a:spLocks/>
          </p:cNvSpPr>
          <p:nvPr/>
        </p:nvSpPr>
        <p:spPr bwMode="auto">
          <a:xfrm>
            <a:off x="4630031" y="5939284"/>
            <a:ext cx="3631" cy="36333"/>
          </a:xfrm>
          <a:custGeom>
            <a:avLst/>
            <a:gdLst>
              <a:gd name="T0" fmla="*/ 1 w 3"/>
              <a:gd name="T1" fmla="*/ 21 h 21"/>
              <a:gd name="T2" fmla="*/ 3 w 3"/>
              <a:gd name="T3" fmla="*/ 20 h 21"/>
              <a:gd name="T4" fmla="*/ 3 w 3"/>
              <a:gd name="T5" fmla="*/ 0 h 21"/>
              <a:gd name="T6" fmla="*/ 0 w 3"/>
              <a:gd name="T7" fmla="*/ 0 h 21"/>
              <a:gd name="T8" fmla="*/ 0 w 3"/>
              <a:gd name="T9" fmla="*/ 20 h 21"/>
              <a:gd name="T10" fmla="*/ 1 w 3"/>
              <a:gd name="T11" fmla="*/ 18 h 21"/>
              <a:gd name="T12" fmla="*/ 0 w 3"/>
              <a:gd name="T13" fmla="*/ 20 h 21"/>
              <a:gd name="T14" fmla="*/ 0 w 3"/>
              <a:gd name="T15" fmla="*/ 20 h 21"/>
              <a:gd name="T16" fmla="*/ 0 w 3"/>
              <a:gd name="T17" fmla="*/ 21 h 21"/>
              <a:gd name="T18" fmla="*/ 1 w 3"/>
              <a:gd name="T19" fmla="*/ 21 h 21"/>
              <a:gd name="T20" fmla="*/ 1 w 3"/>
              <a:gd name="T21" fmla="*/ 21 h 21"/>
              <a:gd name="T22" fmla="*/ 1 w 3"/>
              <a:gd name="T23" fmla="*/ 21 h 21"/>
              <a:gd name="T24" fmla="*/ 3 w 3"/>
              <a:gd name="T25" fmla="*/ 21 h 21"/>
              <a:gd name="T26" fmla="*/ 3 w 3"/>
              <a:gd name="T27" fmla="*/ 20 h 21"/>
              <a:gd name="T28" fmla="*/ 3 w 3"/>
              <a:gd name="T29" fmla="*/ 20 h 21"/>
              <a:gd name="T30" fmla="*/ 1 w 3"/>
              <a:gd name="T31" fmla="*/ 21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21"/>
              <a:gd name="T50" fmla="*/ 3 w 3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21">
                <a:moveTo>
                  <a:pt x="1" y="21"/>
                </a:moveTo>
                <a:lnTo>
                  <a:pt x="3" y="20"/>
                </a:lnTo>
                <a:lnTo>
                  <a:pt x="3" y="0"/>
                </a:lnTo>
                <a:lnTo>
                  <a:pt x="0" y="0"/>
                </a:lnTo>
                <a:lnTo>
                  <a:pt x="0" y="20"/>
                </a:lnTo>
                <a:lnTo>
                  <a:pt x="1" y="18"/>
                </a:lnTo>
                <a:lnTo>
                  <a:pt x="0" y="20"/>
                </a:lnTo>
                <a:lnTo>
                  <a:pt x="0" y="21"/>
                </a:lnTo>
                <a:lnTo>
                  <a:pt x="1" y="21"/>
                </a:lnTo>
                <a:lnTo>
                  <a:pt x="3" y="21"/>
                </a:lnTo>
                <a:lnTo>
                  <a:pt x="3" y="20"/>
                </a:lnTo>
                <a:lnTo>
                  <a:pt x="1" y="2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3" name="Freeform 843"/>
          <p:cNvSpPr>
            <a:spLocks/>
          </p:cNvSpPr>
          <p:nvPr/>
        </p:nvSpPr>
        <p:spPr bwMode="auto">
          <a:xfrm>
            <a:off x="4573149" y="5970426"/>
            <a:ext cx="58092" cy="5190"/>
          </a:xfrm>
          <a:custGeom>
            <a:avLst/>
            <a:gdLst>
              <a:gd name="T0" fmla="*/ 0 w 48"/>
              <a:gd name="T1" fmla="*/ 2 h 3"/>
              <a:gd name="T2" fmla="*/ 1 w 48"/>
              <a:gd name="T3" fmla="*/ 3 h 3"/>
              <a:gd name="T4" fmla="*/ 48 w 48"/>
              <a:gd name="T5" fmla="*/ 3 h 3"/>
              <a:gd name="T6" fmla="*/ 48 w 48"/>
              <a:gd name="T7" fmla="*/ 0 h 3"/>
              <a:gd name="T8" fmla="*/ 1 w 48"/>
              <a:gd name="T9" fmla="*/ 0 h 3"/>
              <a:gd name="T10" fmla="*/ 2 w 48"/>
              <a:gd name="T11" fmla="*/ 2 h 3"/>
              <a:gd name="T12" fmla="*/ 1 w 48"/>
              <a:gd name="T13" fmla="*/ 0 h 3"/>
              <a:gd name="T14" fmla="*/ 1 w 48"/>
              <a:gd name="T15" fmla="*/ 0 h 3"/>
              <a:gd name="T16" fmla="*/ 0 w 48"/>
              <a:gd name="T17" fmla="*/ 2 h 3"/>
              <a:gd name="T18" fmla="*/ 0 w 48"/>
              <a:gd name="T19" fmla="*/ 2 h 3"/>
              <a:gd name="T20" fmla="*/ 0 w 48"/>
              <a:gd name="T21" fmla="*/ 2 h 3"/>
              <a:gd name="T22" fmla="*/ 0 w 48"/>
              <a:gd name="T23" fmla="*/ 2 h 3"/>
              <a:gd name="T24" fmla="*/ 0 w 48"/>
              <a:gd name="T25" fmla="*/ 3 h 3"/>
              <a:gd name="T26" fmla="*/ 1 w 48"/>
              <a:gd name="T27" fmla="*/ 3 h 3"/>
              <a:gd name="T28" fmla="*/ 1 w 48"/>
              <a:gd name="T29" fmla="*/ 3 h 3"/>
              <a:gd name="T30" fmla="*/ 0 w 48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8"/>
              <a:gd name="T49" fmla="*/ 0 h 3"/>
              <a:gd name="T50" fmla="*/ 48 w 48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8" h="3">
                <a:moveTo>
                  <a:pt x="0" y="2"/>
                </a:moveTo>
                <a:lnTo>
                  <a:pt x="1" y="3"/>
                </a:lnTo>
                <a:lnTo>
                  <a:pt x="48" y="3"/>
                </a:lnTo>
                <a:lnTo>
                  <a:pt x="48" y="0"/>
                </a:lnTo>
                <a:lnTo>
                  <a:pt x="1" y="0"/>
                </a:lnTo>
                <a:lnTo>
                  <a:pt x="2" y="2"/>
                </a:lnTo>
                <a:lnTo>
                  <a:pt x="1" y="0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4" name="Freeform 844"/>
          <p:cNvSpPr>
            <a:spLocks/>
          </p:cNvSpPr>
          <p:nvPr/>
        </p:nvSpPr>
        <p:spPr bwMode="auto">
          <a:xfrm>
            <a:off x="4573149" y="5939284"/>
            <a:ext cx="2420" cy="34603"/>
          </a:xfrm>
          <a:custGeom>
            <a:avLst/>
            <a:gdLst>
              <a:gd name="T0" fmla="*/ 1 w 2"/>
              <a:gd name="T1" fmla="*/ 0 h 20"/>
              <a:gd name="T2" fmla="*/ 0 w 2"/>
              <a:gd name="T3" fmla="*/ 0 h 20"/>
              <a:gd name="T4" fmla="*/ 0 w 2"/>
              <a:gd name="T5" fmla="*/ 20 h 20"/>
              <a:gd name="T6" fmla="*/ 2 w 2"/>
              <a:gd name="T7" fmla="*/ 20 h 20"/>
              <a:gd name="T8" fmla="*/ 2 w 2"/>
              <a:gd name="T9" fmla="*/ 0 h 20"/>
              <a:gd name="T10" fmla="*/ 1 w 2"/>
              <a:gd name="T11" fmla="*/ 1 h 20"/>
              <a:gd name="T12" fmla="*/ 2 w 2"/>
              <a:gd name="T13" fmla="*/ 0 h 20"/>
              <a:gd name="T14" fmla="*/ 2 w 2"/>
              <a:gd name="T15" fmla="*/ 0 h 20"/>
              <a:gd name="T16" fmla="*/ 1 w 2"/>
              <a:gd name="T17" fmla="*/ 0 h 20"/>
              <a:gd name="T18" fmla="*/ 1 w 2"/>
              <a:gd name="T19" fmla="*/ 0 h 20"/>
              <a:gd name="T20" fmla="*/ 1 w 2"/>
              <a:gd name="T21" fmla="*/ 0 h 20"/>
              <a:gd name="T22" fmla="*/ 1 w 2"/>
              <a:gd name="T23" fmla="*/ 0 h 20"/>
              <a:gd name="T24" fmla="*/ 0 w 2"/>
              <a:gd name="T25" fmla="*/ 0 h 20"/>
              <a:gd name="T26" fmla="*/ 0 w 2"/>
              <a:gd name="T27" fmla="*/ 0 h 20"/>
              <a:gd name="T28" fmla="*/ 0 w 2"/>
              <a:gd name="T29" fmla="*/ 0 h 20"/>
              <a:gd name="T30" fmla="*/ 1 w 2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0"/>
              <a:gd name="T50" fmla="*/ 2 w 2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0">
                <a:moveTo>
                  <a:pt x="1" y="0"/>
                </a:moveTo>
                <a:lnTo>
                  <a:pt x="0" y="0"/>
                </a:lnTo>
                <a:lnTo>
                  <a:pt x="0" y="20"/>
                </a:lnTo>
                <a:lnTo>
                  <a:pt x="2" y="20"/>
                </a:lnTo>
                <a:lnTo>
                  <a:pt x="2" y="0"/>
                </a:lnTo>
                <a:lnTo>
                  <a:pt x="1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5" name="Freeform 845"/>
          <p:cNvSpPr>
            <a:spLocks/>
          </p:cNvSpPr>
          <p:nvPr/>
        </p:nvSpPr>
        <p:spPr bwMode="auto">
          <a:xfrm>
            <a:off x="4638502" y="5939284"/>
            <a:ext cx="31466" cy="1730"/>
          </a:xfrm>
          <a:custGeom>
            <a:avLst/>
            <a:gdLst>
              <a:gd name="T0" fmla="*/ 26 w 26"/>
              <a:gd name="T1" fmla="*/ 0 h 1"/>
              <a:gd name="T2" fmla="*/ 25 w 26"/>
              <a:gd name="T3" fmla="*/ 0 h 1"/>
              <a:gd name="T4" fmla="*/ 0 w 26"/>
              <a:gd name="T5" fmla="*/ 0 h 1"/>
              <a:gd name="T6" fmla="*/ 0 w 26"/>
              <a:gd name="T7" fmla="*/ 1 h 1"/>
              <a:gd name="T8" fmla="*/ 25 w 26"/>
              <a:gd name="T9" fmla="*/ 1 h 1"/>
              <a:gd name="T10" fmla="*/ 25 w 26"/>
              <a:gd name="T11" fmla="*/ 0 h 1"/>
              <a:gd name="T12" fmla="*/ 25 w 26"/>
              <a:gd name="T13" fmla="*/ 1 h 1"/>
              <a:gd name="T14" fmla="*/ 26 w 26"/>
              <a:gd name="T15" fmla="*/ 1 h 1"/>
              <a:gd name="T16" fmla="*/ 26 w 26"/>
              <a:gd name="T17" fmla="*/ 1 h 1"/>
              <a:gd name="T18" fmla="*/ 26 w 26"/>
              <a:gd name="T19" fmla="*/ 1 h 1"/>
              <a:gd name="T20" fmla="*/ 26 w 26"/>
              <a:gd name="T21" fmla="*/ 0 h 1"/>
              <a:gd name="T22" fmla="*/ 26 w 26"/>
              <a:gd name="T23" fmla="*/ 0 h 1"/>
              <a:gd name="T24" fmla="*/ 26 w 26"/>
              <a:gd name="T25" fmla="*/ 0 h 1"/>
              <a:gd name="T26" fmla="*/ 26 w 26"/>
              <a:gd name="T27" fmla="*/ 0 h 1"/>
              <a:gd name="T28" fmla="*/ 25 w 26"/>
              <a:gd name="T29" fmla="*/ 0 h 1"/>
              <a:gd name="T30" fmla="*/ 26 w 26"/>
              <a:gd name="T31" fmla="*/ 0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"/>
              <a:gd name="T50" fmla="*/ 26 w 26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">
                <a:moveTo>
                  <a:pt x="26" y="0"/>
                </a:moveTo>
                <a:lnTo>
                  <a:pt x="25" y="0"/>
                </a:lnTo>
                <a:lnTo>
                  <a:pt x="0" y="0"/>
                </a:lnTo>
                <a:lnTo>
                  <a:pt x="0" y="1"/>
                </a:lnTo>
                <a:lnTo>
                  <a:pt x="25" y="1"/>
                </a:lnTo>
                <a:lnTo>
                  <a:pt x="25" y="0"/>
                </a:lnTo>
                <a:lnTo>
                  <a:pt x="25" y="1"/>
                </a:lnTo>
                <a:lnTo>
                  <a:pt x="26" y="1"/>
                </a:lnTo>
                <a:lnTo>
                  <a:pt x="26" y="0"/>
                </a:lnTo>
                <a:lnTo>
                  <a:pt x="25" y="0"/>
                </a:lnTo>
                <a:lnTo>
                  <a:pt x="26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6" name="Freeform 846"/>
          <p:cNvSpPr>
            <a:spLocks/>
          </p:cNvSpPr>
          <p:nvPr/>
        </p:nvSpPr>
        <p:spPr bwMode="auto">
          <a:xfrm>
            <a:off x="4668758" y="5939284"/>
            <a:ext cx="1210" cy="36333"/>
          </a:xfrm>
          <a:custGeom>
            <a:avLst/>
            <a:gdLst>
              <a:gd name="T0" fmla="*/ 0 w 1"/>
              <a:gd name="T1" fmla="*/ 21 h 21"/>
              <a:gd name="T2" fmla="*/ 1 w 1"/>
              <a:gd name="T3" fmla="*/ 20 h 21"/>
              <a:gd name="T4" fmla="*/ 1 w 1"/>
              <a:gd name="T5" fmla="*/ 0 h 21"/>
              <a:gd name="T6" fmla="*/ 0 w 1"/>
              <a:gd name="T7" fmla="*/ 0 h 21"/>
              <a:gd name="T8" fmla="*/ 0 w 1"/>
              <a:gd name="T9" fmla="*/ 20 h 21"/>
              <a:gd name="T10" fmla="*/ 0 w 1"/>
              <a:gd name="T11" fmla="*/ 18 h 21"/>
              <a:gd name="T12" fmla="*/ 0 w 1"/>
              <a:gd name="T13" fmla="*/ 20 h 21"/>
              <a:gd name="T14" fmla="*/ 0 w 1"/>
              <a:gd name="T15" fmla="*/ 20 h 21"/>
              <a:gd name="T16" fmla="*/ 0 w 1"/>
              <a:gd name="T17" fmla="*/ 21 h 21"/>
              <a:gd name="T18" fmla="*/ 0 w 1"/>
              <a:gd name="T19" fmla="*/ 21 h 21"/>
              <a:gd name="T20" fmla="*/ 0 w 1"/>
              <a:gd name="T21" fmla="*/ 21 h 21"/>
              <a:gd name="T22" fmla="*/ 1 w 1"/>
              <a:gd name="T23" fmla="*/ 21 h 21"/>
              <a:gd name="T24" fmla="*/ 1 w 1"/>
              <a:gd name="T25" fmla="*/ 21 h 21"/>
              <a:gd name="T26" fmla="*/ 1 w 1"/>
              <a:gd name="T27" fmla="*/ 20 h 21"/>
              <a:gd name="T28" fmla="*/ 1 w 1"/>
              <a:gd name="T29" fmla="*/ 20 h 21"/>
              <a:gd name="T30" fmla="*/ 0 w 1"/>
              <a:gd name="T31" fmla="*/ 21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1"/>
              <a:gd name="T50" fmla="*/ 1 w 1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1">
                <a:moveTo>
                  <a:pt x="0" y="21"/>
                </a:moveTo>
                <a:lnTo>
                  <a:pt x="1" y="20"/>
                </a:lnTo>
                <a:lnTo>
                  <a:pt x="1" y="0"/>
                </a:lnTo>
                <a:lnTo>
                  <a:pt x="0" y="0"/>
                </a:lnTo>
                <a:lnTo>
                  <a:pt x="0" y="20"/>
                </a:lnTo>
                <a:lnTo>
                  <a:pt x="0" y="18"/>
                </a:lnTo>
                <a:lnTo>
                  <a:pt x="0" y="20"/>
                </a:lnTo>
                <a:lnTo>
                  <a:pt x="0" y="21"/>
                </a:lnTo>
                <a:lnTo>
                  <a:pt x="1" y="21"/>
                </a:lnTo>
                <a:lnTo>
                  <a:pt x="1" y="20"/>
                </a:lnTo>
                <a:lnTo>
                  <a:pt x="0" y="2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7" name="Freeform 847"/>
          <p:cNvSpPr>
            <a:spLocks/>
          </p:cNvSpPr>
          <p:nvPr/>
        </p:nvSpPr>
        <p:spPr bwMode="auto">
          <a:xfrm>
            <a:off x="4638502" y="5970426"/>
            <a:ext cx="30256" cy="5190"/>
          </a:xfrm>
          <a:custGeom>
            <a:avLst/>
            <a:gdLst>
              <a:gd name="T0" fmla="*/ 0 w 25"/>
              <a:gd name="T1" fmla="*/ 2 h 3"/>
              <a:gd name="T2" fmla="*/ 0 w 25"/>
              <a:gd name="T3" fmla="*/ 3 h 3"/>
              <a:gd name="T4" fmla="*/ 25 w 25"/>
              <a:gd name="T5" fmla="*/ 3 h 3"/>
              <a:gd name="T6" fmla="*/ 25 w 25"/>
              <a:gd name="T7" fmla="*/ 0 h 3"/>
              <a:gd name="T8" fmla="*/ 0 w 25"/>
              <a:gd name="T9" fmla="*/ 0 h 3"/>
              <a:gd name="T10" fmla="*/ 1 w 25"/>
              <a:gd name="T11" fmla="*/ 2 h 3"/>
              <a:gd name="T12" fmla="*/ 0 w 25"/>
              <a:gd name="T13" fmla="*/ 0 h 3"/>
              <a:gd name="T14" fmla="*/ 0 w 25"/>
              <a:gd name="T15" fmla="*/ 0 h 3"/>
              <a:gd name="T16" fmla="*/ 0 w 25"/>
              <a:gd name="T17" fmla="*/ 2 h 3"/>
              <a:gd name="T18" fmla="*/ 0 w 25"/>
              <a:gd name="T19" fmla="*/ 2 h 3"/>
              <a:gd name="T20" fmla="*/ 0 w 25"/>
              <a:gd name="T21" fmla="*/ 2 h 3"/>
              <a:gd name="T22" fmla="*/ 0 w 25"/>
              <a:gd name="T23" fmla="*/ 2 h 3"/>
              <a:gd name="T24" fmla="*/ 0 w 25"/>
              <a:gd name="T25" fmla="*/ 3 h 3"/>
              <a:gd name="T26" fmla="*/ 0 w 25"/>
              <a:gd name="T27" fmla="*/ 3 h 3"/>
              <a:gd name="T28" fmla="*/ 0 w 25"/>
              <a:gd name="T29" fmla="*/ 3 h 3"/>
              <a:gd name="T30" fmla="*/ 0 w 25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5"/>
              <a:gd name="T49" fmla="*/ 0 h 3"/>
              <a:gd name="T50" fmla="*/ 25 w 25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5" h="3">
                <a:moveTo>
                  <a:pt x="0" y="2"/>
                </a:moveTo>
                <a:lnTo>
                  <a:pt x="0" y="3"/>
                </a:lnTo>
                <a:lnTo>
                  <a:pt x="25" y="3"/>
                </a:lnTo>
                <a:lnTo>
                  <a:pt x="25" y="0"/>
                </a:lnTo>
                <a:lnTo>
                  <a:pt x="0" y="0"/>
                </a:lnTo>
                <a:lnTo>
                  <a:pt x="1" y="2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8" name="Freeform 848"/>
          <p:cNvSpPr>
            <a:spLocks/>
          </p:cNvSpPr>
          <p:nvPr/>
        </p:nvSpPr>
        <p:spPr bwMode="auto">
          <a:xfrm>
            <a:off x="4638502" y="5939284"/>
            <a:ext cx="1210" cy="34603"/>
          </a:xfrm>
          <a:custGeom>
            <a:avLst/>
            <a:gdLst>
              <a:gd name="T0" fmla="*/ 0 w 1"/>
              <a:gd name="T1" fmla="*/ 0 h 20"/>
              <a:gd name="T2" fmla="*/ 0 w 1"/>
              <a:gd name="T3" fmla="*/ 0 h 20"/>
              <a:gd name="T4" fmla="*/ 0 w 1"/>
              <a:gd name="T5" fmla="*/ 20 h 20"/>
              <a:gd name="T6" fmla="*/ 1 w 1"/>
              <a:gd name="T7" fmla="*/ 20 h 20"/>
              <a:gd name="T8" fmla="*/ 1 w 1"/>
              <a:gd name="T9" fmla="*/ 0 h 20"/>
              <a:gd name="T10" fmla="*/ 0 w 1"/>
              <a:gd name="T11" fmla="*/ 1 h 20"/>
              <a:gd name="T12" fmla="*/ 1 w 1"/>
              <a:gd name="T13" fmla="*/ 0 h 20"/>
              <a:gd name="T14" fmla="*/ 1 w 1"/>
              <a:gd name="T15" fmla="*/ 0 h 20"/>
              <a:gd name="T16" fmla="*/ 1 w 1"/>
              <a:gd name="T17" fmla="*/ 0 h 20"/>
              <a:gd name="T18" fmla="*/ 1 w 1"/>
              <a:gd name="T19" fmla="*/ 0 h 20"/>
              <a:gd name="T20" fmla="*/ 0 w 1"/>
              <a:gd name="T21" fmla="*/ 0 h 20"/>
              <a:gd name="T22" fmla="*/ 0 w 1"/>
              <a:gd name="T23" fmla="*/ 0 h 20"/>
              <a:gd name="T24" fmla="*/ 0 w 1"/>
              <a:gd name="T25" fmla="*/ 0 h 20"/>
              <a:gd name="T26" fmla="*/ 0 w 1"/>
              <a:gd name="T27" fmla="*/ 0 h 20"/>
              <a:gd name="T28" fmla="*/ 0 w 1"/>
              <a:gd name="T29" fmla="*/ 0 h 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"/>
              <a:gd name="T46" fmla="*/ 0 h 20"/>
              <a:gd name="T47" fmla="*/ 1 w 1"/>
              <a:gd name="T48" fmla="*/ 20 h 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" h="20">
                <a:moveTo>
                  <a:pt x="0" y="0"/>
                </a:moveTo>
                <a:lnTo>
                  <a:pt x="0" y="0"/>
                </a:lnTo>
                <a:lnTo>
                  <a:pt x="0" y="20"/>
                </a:lnTo>
                <a:lnTo>
                  <a:pt x="1" y="20"/>
                </a:lnTo>
                <a:lnTo>
                  <a:pt x="1" y="0"/>
                </a:lnTo>
                <a:lnTo>
                  <a:pt x="0" y="1"/>
                </a:lnTo>
                <a:lnTo>
                  <a:pt x="1" y="0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199" name="Freeform 849"/>
          <p:cNvSpPr>
            <a:spLocks/>
          </p:cNvSpPr>
          <p:nvPr/>
        </p:nvSpPr>
        <p:spPr bwMode="auto">
          <a:xfrm>
            <a:off x="4611877" y="5897760"/>
            <a:ext cx="84717" cy="1730"/>
          </a:xfrm>
          <a:custGeom>
            <a:avLst/>
            <a:gdLst>
              <a:gd name="T0" fmla="*/ 70 w 70"/>
              <a:gd name="T1" fmla="*/ 1 h 1"/>
              <a:gd name="T2" fmla="*/ 69 w 70"/>
              <a:gd name="T3" fmla="*/ 0 h 1"/>
              <a:gd name="T4" fmla="*/ 0 w 70"/>
              <a:gd name="T5" fmla="*/ 0 h 1"/>
              <a:gd name="T6" fmla="*/ 0 w 70"/>
              <a:gd name="T7" fmla="*/ 1 h 1"/>
              <a:gd name="T8" fmla="*/ 69 w 70"/>
              <a:gd name="T9" fmla="*/ 1 h 1"/>
              <a:gd name="T10" fmla="*/ 68 w 70"/>
              <a:gd name="T11" fmla="*/ 1 h 1"/>
              <a:gd name="T12" fmla="*/ 69 w 70"/>
              <a:gd name="T13" fmla="*/ 1 h 1"/>
              <a:gd name="T14" fmla="*/ 70 w 70"/>
              <a:gd name="T15" fmla="*/ 1 h 1"/>
              <a:gd name="T16" fmla="*/ 70 w 70"/>
              <a:gd name="T17" fmla="*/ 1 h 1"/>
              <a:gd name="T18" fmla="*/ 70 w 70"/>
              <a:gd name="T19" fmla="*/ 1 h 1"/>
              <a:gd name="T20" fmla="*/ 70 w 70"/>
              <a:gd name="T21" fmla="*/ 1 h 1"/>
              <a:gd name="T22" fmla="*/ 70 w 70"/>
              <a:gd name="T23" fmla="*/ 0 h 1"/>
              <a:gd name="T24" fmla="*/ 70 w 70"/>
              <a:gd name="T25" fmla="*/ 0 h 1"/>
              <a:gd name="T26" fmla="*/ 70 w 70"/>
              <a:gd name="T27" fmla="*/ 0 h 1"/>
              <a:gd name="T28" fmla="*/ 69 w 70"/>
              <a:gd name="T29" fmla="*/ 0 h 1"/>
              <a:gd name="T30" fmla="*/ 70 w 70"/>
              <a:gd name="T31" fmla="*/ 1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0"/>
              <a:gd name="T49" fmla="*/ 0 h 1"/>
              <a:gd name="T50" fmla="*/ 70 w 70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0" h="1">
                <a:moveTo>
                  <a:pt x="70" y="1"/>
                </a:moveTo>
                <a:lnTo>
                  <a:pt x="69" y="0"/>
                </a:lnTo>
                <a:lnTo>
                  <a:pt x="0" y="0"/>
                </a:lnTo>
                <a:lnTo>
                  <a:pt x="0" y="1"/>
                </a:lnTo>
                <a:lnTo>
                  <a:pt x="69" y="1"/>
                </a:lnTo>
                <a:lnTo>
                  <a:pt x="68" y="1"/>
                </a:lnTo>
                <a:lnTo>
                  <a:pt x="69" y="1"/>
                </a:lnTo>
                <a:lnTo>
                  <a:pt x="70" y="1"/>
                </a:lnTo>
                <a:lnTo>
                  <a:pt x="70" y="0"/>
                </a:lnTo>
                <a:lnTo>
                  <a:pt x="69" y="0"/>
                </a:lnTo>
                <a:lnTo>
                  <a:pt x="7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0" name="Freeform 850"/>
          <p:cNvSpPr>
            <a:spLocks/>
          </p:cNvSpPr>
          <p:nvPr/>
        </p:nvSpPr>
        <p:spPr bwMode="auto">
          <a:xfrm>
            <a:off x="4694173" y="5899490"/>
            <a:ext cx="2420" cy="34603"/>
          </a:xfrm>
          <a:custGeom>
            <a:avLst/>
            <a:gdLst>
              <a:gd name="T0" fmla="*/ 1 w 2"/>
              <a:gd name="T1" fmla="*/ 20 h 20"/>
              <a:gd name="T2" fmla="*/ 2 w 2"/>
              <a:gd name="T3" fmla="*/ 19 h 20"/>
              <a:gd name="T4" fmla="*/ 2 w 2"/>
              <a:gd name="T5" fmla="*/ 0 h 20"/>
              <a:gd name="T6" fmla="*/ 0 w 2"/>
              <a:gd name="T7" fmla="*/ 0 h 20"/>
              <a:gd name="T8" fmla="*/ 0 w 2"/>
              <a:gd name="T9" fmla="*/ 19 h 20"/>
              <a:gd name="T10" fmla="*/ 1 w 2"/>
              <a:gd name="T11" fmla="*/ 17 h 20"/>
              <a:gd name="T12" fmla="*/ 0 w 2"/>
              <a:gd name="T13" fmla="*/ 19 h 20"/>
              <a:gd name="T14" fmla="*/ 0 w 2"/>
              <a:gd name="T15" fmla="*/ 20 h 20"/>
              <a:gd name="T16" fmla="*/ 1 w 2"/>
              <a:gd name="T17" fmla="*/ 20 h 20"/>
              <a:gd name="T18" fmla="*/ 1 w 2"/>
              <a:gd name="T19" fmla="*/ 20 h 20"/>
              <a:gd name="T20" fmla="*/ 1 w 2"/>
              <a:gd name="T21" fmla="*/ 20 h 20"/>
              <a:gd name="T22" fmla="*/ 2 w 2"/>
              <a:gd name="T23" fmla="*/ 20 h 20"/>
              <a:gd name="T24" fmla="*/ 2 w 2"/>
              <a:gd name="T25" fmla="*/ 20 h 20"/>
              <a:gd name="T26" fmla="*/ 2 w 2"/>
              <a:gd name="T27" fmla="*/ 20 h 20"/>
              <a:gd name="T28" fmla="*/ 2 w 2"/>
              <a:gd name="T29" fmla="*/ 19 h 20"/>
              <a:gd name="T30" fmla="*/ 1 w 2"/>
              <a:gd name="T31" fmla="*/ 2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0"/>
              <a:gd name="T50" fmla="*/ 2 w 2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0">
                <a:moveTo>
                  <a:pt x="1" y="20"/>
                </a:moveTo>
                <a:lnTo>
                  <a:pt x="2" y="19"/>
                </a:lnTo>
                <a:lnTo>
                  <a:pt x="2" y="0"/>
                </a:lnTo>
                <a:lnTo>
                  <a:pt x="0" y="0"/>
                </a:lnTo>
                <a:lnTo>
                  <a:pt x="0" y="19"/>
                </a:lnTo>
                <a:lnTo>
                  <a:pt x="1" y="17"/>
                </a:lnTo>
                <a:lnTo>
                  <a:pt x="0" y="19"/>
                </a:lnTo>
                <a:lnTo>
                  <a:pt x="0" y="20"/>
                </a:lnTo>
                <a:lnTo>
                  <a:pt x="1" y="20"/>
                </a:lnTo>
                <a:lnTo>
                  <a:pt x="2" y="20"/>
                </a:lnTo>
                <a:lnTo>
                  <a:pt x="2" y="19"/>
                </a:lnTo>
                <a:lnTo>
                  <a:pt x="1" y="2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1" name="Freeform 851"/>
          <p:cNvSpPr>
            <a:spLocks/>
          </p:cNvSpPr>
          <p:nvPr/>
        </p:nvSpPr>
        <p:spPr bwMode="auto">
          <a:xfrm>
            <a:off x="4609457" y="5928903"/>
            <a:ext cx="85927" cy="5190"/>
          </a:xfrm>
          <a:custGeom>
            <a:avLst/>
            <a:gdLst>
              <a:gd name="T0" fmla="*/ 0 w 71"/>
              <a:gd name="T1" fmla="*/ 2 h 3"/>
              <a:gd name="T2" fmla="*/ 2 w 71"/>
              <a:gd name="T3" fmla="*/ 3 h 3"/>
              <a:gd name="T4" fmla="*/ 71 w 71"/>
              <a:gd name="T5" fmla="*/ 3 h 3"/>
              <a:gd name="T6" fmla="*/ 71 w 71"/>
              <a:gd name="T7" fmla="*/ 0 h 3"/>
              <a:gd name="T8" fmla="*/ 2 w 71"/>
              <a:gd name="T9" fmla="*/ 0 h 3"/>
              <a:gd name="T10" fmla="*/ 3 w 71"/>
              <a:gd name="T11" fmla="*/ 2 h 3"/>
              <a:gd name="T12" fmla="*/ 2 w 71"/>
              <a:gd name="T13" fmla="*/ 0 h 3"/>
              <a:gd name="T14" fmla="*/ 2 w 71"/>
              <a:gd name="T15" fmla="*/ 2 h 3"/>
              <a:gd name="T16" fmla="*/ 2 w 71"/>
              <a:gd name="T17" fmla="*/ 2 h 3"/>
              <a:gd name="T18" fmla="*/ 2 w 71"/>
              <a:gd name="T19" fmla="*/ 2 h 3"/>
              <a:gd name="T20" fmla="*/ 0 w 71"/>
              <a:gd name="T21" fmla="*/ 2 h 3"/>
              <a:gd name="T22" fmla="*/ 2 w 71"/>
              <a:gd name="T23" fmla="*/ 3 h 3"/>
              <a:gd name="T24" fmla="*/ 2 w 71"/>
              <a:gd name="T25" fmla="*/ 3 h 3"/>
              <a:gd name="T26" fmla="*/ 2 w 71"/>
              <a:gd name="T27" fmla="*/ 3 h 3"/>
              <a:gd name="T28" fmla="*/ 2 w 71"/>
              <a:gd name="T29" fmla="*/ 3 h 3"/>
              <a:gd name="T30" fmla="*/ 0 w 71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1"/>
              <a:gd name="T49" fmla="*/ 0 h 3"/>
              <a:gd name="T50" fmla="*/ 71 w 71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1" h="3">
                <a:moveTo>
                  <a:pt x="0" y="2"/>
                </a:moveTo>
                <a:lnTo>
                  <a:pt x="2" y="3"/>
                </a:lnTo>
                <a:lnTo>
                  <a:pt x="71" y="3"/>
                </a:lnTo>
                <a:lnTo>
                  <a:pt x="71" y="0"/>
                </a:lnTo>
                <a:lnTo>
                  <a:pt x="2" y="0"/>
                </a:lnTo>
                <a:lnTo>
                  <a:pt x="3" y="2"/>
                </a:ln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2" name="Freeform 852"/>
          <p:cNvSpPr>
            <a:spLocks/>
          </p:cNvSpPr>
          <p:nvPr/>
        </p:nvSpPr>
        <p:spPr bwMode="auto">
          <a:xfrm>
            <a:off x="4609457" y="5897760"/>
            <a:ext cx="3631" cy="34603"/>
          </a:xfrm>
          <a:custGeom>
            <a:avLst/>
            <a:gdLst>
              <a:gd name="T0" fmla="*/ 2 w 3"/>
              <a:gd name="T1" fmla="*/ 0 h 20"/>
              <a:gd name="T2" fmla="*/ 0 w 3"/>
              <a:gd name="T3" fmla="*/ 1 h 20"/>
              <a:gd name="T4" fmla="*/ 0 w 3"/>
              <a:gd name="T5" fmla="*/ 20 h 20"/>
              <a:gd name="T6" fmla="*/ 3 w 3"/>
              <a:gd name="T7" fmla="*/ 20 h 20"/>
              <a:gd name="T8" fmla="*/ 3 w 3"/>
              <a:gd name="T9" fmla="*/ 1 h 20"/>
              <a:gd name="T10" fmla="*/ 2 w 3"/>
              <a:gd name="T11" fmla="*/ 1 h 20"/>
              <a:gd name="T12" fmla="*/ 3 w 3"/>
              <a:gd name="T13" fmla="*/ 1 h 20"/>
              <a:gd name="T14" fmla="*/ 3 w 3"/>
              <a:gd name="T15" fmla="*/ 0 h 20"/>
              <a:gd name="T16" fmla="*/ 3 w 3"/>
              <a:gd name="T17" fmla="*/ 0 h 20"/>
              <a:gd name="T18" fmla="*/ 3 w 3"/>
              <a:gd name="T19" fmla="*/ 0 h 20"/>
              <a:gd name="T20" fmla="*/ 2 w 3"/>
              <a:gd name="T21" fmla="*/ 0 h 20"/>
              <a:gd name="T22" fmla="*/ 2 w 3"/>
              <a:gd name="T23" fmla="*/ 0 h 20"/>
              <a:gd name="T24" fmla="*/ 2 w 3"/>
              <a:gd name="T25" fmla="*/ 0 h 20"/>
              <a:gd name="T26" fmla="*/ 2 w 3"/>
              <a:gd name="T27" fmla="*/ 0 h 20"/>
              <a:gd name="T28" fmla="*/ 0 w 3"/>
              <a:gd name="T29" fmla="*/ 1 h 20"/>
              <a:gd name="T30" fmla="*/ 2 w 3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20"/>
              <a:gd name="T50" fmla="*/ 3 w 3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20">
                <a:moveTo>
                  <a:pt x="2" y="0"/>
                </a:moveTo>
                <a:lnTo>
                  <a:pt x="0" y="1"/>
                </a:lnTo>
                <a:lnTo>
                  <a:pt x="0" y="20"/>
                </a:lnTo>
                <a:lnTo>
                  <a:pt x="3" y="20"/>
                </a:lnTo>
                <a:lnTo>
                  <a:pt x="3" y="1"/>
                </a:lnTo>
                <a:lnTo>
                  <a:pt x="2" y="1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3" name="Freeform 853"/>
          <p:cNvSpPr>
            <a:spLocks/>
          </p:cNvSpPr>
          <p:nvPr/>
        </p:nvSpPr>
        <p:spPr bwMode="auto">
          <a:xfrm>
            <a:off x="4574360" y="5897760"/>
            <a:ext cx="31466" cy="1730"/>
          </a:xfrm>
          <a:custGeom>
            <a:avLst/>
            <a:gdLst>
              <a:gd name="T0" fmla="*/ 26 w 26"/>
              <a:gd name="T1" fmla="*/ 1 h 1"/>
              <a:gd name="T2" fmla="*/ 25 w 26"/>
              <a:gd name="T3" fmla="*/ 0 h 1"/>
              <a:gd name="T4" fmla="*/ 0 w 26"/>
              <a:gd name="T5" fmla="*/ 0 h 1"/>
              <a:gd name="T6" fmla="*/ 0 w 26"/>
              <a:gd name="T7" fmla="*/ 1 h 1"/>
              <a:gd name="T8" fmla="*/ 25 w 26"/>
              <a:gd name="T9" fmla="*/ 1 h 1"/>
              <a:gd name="T10" fmla="*/ 24 w 26"/>
              <a:gd name="T11" fmla="*/ 1 h 1"/>
              <a:gd name="T12" fmla="*/ 25 w 26"/>
              <a:gd name="T13" fmla="*/ 1 h 1"/>
              <a:gd name="T14" fmla="*/ 25 w 26"/>
              <a:gd name="T15" fmla="*/ 1 h 1"/>
              <a:gd name="T16" fmla="*/ 26 w 26"/>
              <a:gd name="T17" fmla="*/ 1 h 1"/>
              <a:gd name="T18" fmla="*/ 26 w 26"/>
              <a:gd name="T19" fmla="*/ 1 h 1"/>
              <a:gd name="T20" fmla="*/ 26 w 26"/>
              <a:gd name="T21" fmla="*/ 1 h 1"/>
              <a:gd name="T22" fmla="*/ 26 w 26"/>
              <a:gd name="T23" fmla="*/ 0 h 1"/>
              <a:gd name="T24" fmla="*/ 26 w 26"/>
              <a:gd name="T25" fmla="*/ 0 h 1"/>
              <a:gd name="T26" fmla="*/ 25 w 26"/>
              <a:gd name="T27" fmla="*/ 0 h 1"/>
              <a:gd name="T28" fmla="*/ 25 w 26"/>
              <a:gd name="T29" fmla="*/ 0 h 1"/>
              <a:gd name="T30" fmla="*/ 26 w 26"/>
              <a:gd name="T31" fmla="*/ 1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"/>
              <a:gd name="T50" fmla="*/ 26 w 26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">
                <a:moveTo>
                  <a:pt x="26" y="1"/>
                </a:moveTo>
                <a:lnTo>
                  <a:pt x="25" y="0"/>
                </a:lnTo>
                <a:lnTo>
                  <a:pt x="0" y="0"/>
                </a:lnTo>
                <a:lnTo>
                  <a:pt x="0" y="1"/>
                </a:lnTo>
                <a:lnTo>
                  <a:pt x="25" y="1"/>
                </a:lnTo>
                <a:lnTo>
                  <a:pt x="24" y="1"/>
                </a:lnTo>
                <a:lnTo>
                  <a:pt x="25" y="1"/>
                </a:lnTo>
                <a:lnTo>
                  <a:pt x="26" y="1"/>
                </a:lnTo>
                <a:lnTo>
                  <a:pt x="26" y="0"/>
                </a:lnTo>
                <a:lnTo>
                  <a:pt x="25" y="0"/>
                </a:lnTo>
                <a:lnTo>
                  <a:pt x="26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4" name="Freeform 854"/>
          <p:cNvSpPr>
            <a:spLocks/>
          </p:cNvSpPr>
          <p:nvPr/>
        </p:nvSpPr>
        <p:spPr bwMode="auto">
          <a:xfrm>
            <a:off x="4603405" y="5899490"/>
            <a:ext cx="2420" cy="34603"/>
          </a:xfrm>
          <a:custGeom>
            <a:avLst/>
            <a:gdLst>
              <a:gd name="T0" fmla="*/ 1 w 2"/>
              <a:gd name="T1" fmla="*/ 20 h 20"/>
              <a:gd name="T2" fmla="*/ 2 w 2"/>
              <a:gd name="T3" fmla="*/ 19 h 20"/>
              <a:gd name="T4" fmla="*/ 2 w 2"/>
              <a:gd name="T5" fmla="*/ 0 h 20"/>
              <a:gd name="T6" fmla="*/ 0 w 2"/>
              <a:gd name="T7" fmla="*/ 0 h 20"/>
              <a:gd name="T8" fmla="*/ 0 w 2"/>
              <a:gd name="T9" fmla="*/ 19 h 20"/>
              <a:gd name="T10" fmla="*/ 1 w 2"/>
              <a:gd name="T11" fmla="*/ 17 h 20"/>
              <a:gd name="T12" fmla="*/ 0 w 2"/>
              <a:gd name="T13" fmla="*/ 19 h 20"/>
              <a:gd name="T14" fmla="*/ 0 w 2"/>
              <a:gd name="T15" fmla="*/ 20 h 20"/>
              <a:gd name="T16" fmla="*/ 0 w 2"/>
              <a:gd name="T17" fmla="*/ 20 h 20"/>
              <a:gd name="T18" fmla="*/ 1 w 2"/>
              <a:gd name="T19" fmla="*/ 20 h 20"/>
              <a:gd name="T20" fmla="*/ 1 w 2"/>
              <a:gd name="T21" fmla="*/ 20 h 20"/>
              <a:gd name="T22" fmla="*/ 1 w 2"/>
              <a:gd name="T23" fmla="*/ 20 h 20"/>
              <a:gd name="T24" fmla="*/ 1 w 2"/>
              <a:gd name="T25" fmla="*/ 20 h 20"/>
              <a:gd name="T26" fmla="*/ 2 w 2"/>
              <a:gd name="T27" fmla="*/ 20 h 20"/>
              <a:gd name="T28" fmla="*/ 2 w 2"/>
              <a:gd name="T29" fmla="*/ 19 h 20"/>
              <a:gd name="T30" fmla="*/ 1 w 2"/>
              <a:gd name="T31" fmla="*/ 2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0"/>
              <a:gd name="T50" fmla="*/ 2 w 2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0">
                <a:moveTo>
                  <a:pt x="1" y="20"/>
                </a:moveTo>
                <a:lnTo>
                  <a:pt x="2" y="19"/>
                </a:lnTo>
                <a:lnTo>
                  <a:pt x="2" y="0"/>
                </a:lnTo>
                <a:lnTo>
                  <a:pt x="0" y="0"/>
                </a:lnTo>
                <a:lnTo>
                  <a:pt x="0" y="19"/>
                </a:lnTo>
                <a:lnTo>
                  <a:pt x="1" y="17"/>
                </a:lnTo>
                <a:lnTo>
                  <a:pt x="0" y="19"/>
                </a:lnTo>
                <a:lnTo>
                  <a:pt x="0" y="20"/>
                </a:lnTo>
                <a:lnTo>
                  <a:pt x="1" y="20"/>
                </a:lnTo>
                <a:lnTo>
                  <a:pt x="2" y="20"/>
                </a:lnTo>
                <a:lnTo>
                  <a:pt x="2" y="19"/>
                </a:lnTo>
                <a:lnTo>
                  <a:pt x="1" y="2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5" name="Freeform 855"/>
          <p:cNvSpPr>
            <a:spLocks/>
          </p:cNvSpPr>
          <p:nvPr/>
        </p:nvSpPr>
        <p:spPr bwMode="auto">
          <a:xfrm>
            <a:off x="4573149" y="5928903"/>
            <a:ext cx="31466" cy="5190"/>
          </a:xfrm>
          <a:custGeom>
            <a:avLst/>
            <a:gdLst>
              <a:gd name="T0" fmla="*/ 0 w 26"/>
              <a:gd name="T1" fmla="*/ 2 h 3"/>
              <a:gd name="T2" fmla="*/ 1 w 26"/>
              <a:gd name="T3" fmla="*/ 3 h 3"/>
              <a:gd name="T4" fmla="*/ 26 w 26"/>
              <a:gd name="T5" fmla="*/ 3 h 3"/>
              <a:gd name="T6" fmla="*/ 26 w 26"/>
              <a:gd name="T7" fmla="*/ 0 h 3"/>
              <a:gd name="T8" fmla="*/ 1 w 26"/>
              <a:gd name="T9" fmla="*/ 0 h 3"/>
              <a:gd name="T10" fmla="*/ 2 w 26"/>
              <a:gd name="T11" fmla="*/ 2 h 3"/>
              <a:gd name="T12" fmla="*/ 1 w 26"/>
              <a:gd name="T13" fmla="*/ 0 h 3"/>
              <a:gd name="T14" fmla="*/ 1 w 26"/>
              <a:gd name="T15" fmla="*/ 2 h 3"/>
              <a:gd name="T16" fmla="*/ 0 w 26"/>
              <a:gd name="T17" fmla="*/ 2 h 3"/>
              <a:gd name="T18" fmla="*/ 0 w 26"/>
              <a:gd name="T19" fmla="*/ 2 h 3"/>
              <a:gd name="T20" fmla="*/ 0 w 26"/>
              <a:gd name="T21" fmla="*/ 2 h 3"/>
              <a:gd name="T22" fmla="*/ 0 w 26"/>
              <a:gd name="T23" fmla="*/ 3 h 3"/>
              <a:gd name="T24" fmla="*/ 0 w 26"/>
              <a:gd name="T25" fmla="*/ 3 h 3"/>
              <a:gd name="T26" fmla="*/ 1 w 26"/>
              <a:gd name="T27" fmla="*/ 3 h 3"/>
              <a:gd name="T28" fmla="*/ 1 w 26"/>
              <a:gd name="T29" fmla="*/ 3 h 3"/>
              <a:gd name="T30" fmla="*/ 0 w 26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3"/>
              <a:gd name="T50" fmla="*/ 26 w 2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3">
                <a:moveTo>
                  <a:pt x="0" y="2"/>
                </a:moveTo>
                <a:lnTo>
                  <a:pt x="1" y="3"/>
                </a:lnTo>
                <a:lnTo>
                  <a:pt x="26" y="3"/>
                </a:lnTo>
                <a:lnTo>
                  <a:pt x="26" y="0"/>
                </a:lnTo>
                <a:lnTo>
                  <a:pt x="1" y="0"/>
                </a:lnTo>
                <a:lnTo>
                  <a:pt x="2" y="2"/>
                </a:lnTo>
                <a:lnTo>
                  <a:pt x="1" y="0"/>
                </a:lnTo>
                <a:lnTo>
                  <a:pt x="1" y="2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6" name="Freeform 856"/>
          <p:cNvSpPr>
            <a:spLocks/>
          </p:cNvSpPr>
          <p:nvPr/>
        </p:nvSpPr>
        <p:spPr bwMode="auto">
          <a:xfrm>
            <a:off x="4573149" y="5897760"/>
            <a:ext cx="2420" cy="34603"/>
          </a:xfrm>
          <a:custGeom>
            <a:avLst/>
            <a:gdLst>
              <a:gd name="T0" fmla="*/ 1 w 2"/>
              <a:gd name="T1" fmla="*/ 0 h 20"/>
              <a:gd name="T2" fmla="*/ 0 w 2"/>
              <a:gd name="T3" fmla="*/ 1 h 20"/>
              <a:gd name="T4" fmla="*/ 0 w 2"/>
              <a:gd name="T5" fmla="*/ 20 h 20"/>
              <a:gd name="T6" fmla="*/ 2 w 2"/>
              <a:gd name="T7" fmla="*/ 20 h 20"/>
              <a:gd name="T8" fmla="*/ 2 w 2"/>
              <a:gd name="T9" fmla="*/ 1 h 20"/>
              <a:gd name="T10" fmla="*/ 1 w 2"/>
              <a:gd name="T11" fmla="*/ 1 h 20"/>
              <a:gd name="T12" fmla="*/ 2 w 2"/>
              <a:gd name="T13" fmla="*/ 1 h 20"/>
              <a:gd name="T14" fmla="*/ 2 w 2"/>
              <a:gd name="T15" fmla="*/ 0 h 20"/>
              <a:gd name="T16" fmla="*/ 1 w 2"/>
              <a:gd name="T17" fmla="*/ 0 h 20"/>
              <a:gd name="T18" fmla="*/ 1 w 2"/>
              <a:gd name="T19" fmla="*/ 0 h 20"/>
              <a:gd name="T20" fmla="*/ 1 w 2"/>
              <a:gd name="T21" fmla="*/ 0 h 20"/>
              <a:gd name="T22" fmla="*/ 1 w 2"/>
              <a:gd name="T23" fmla="*/ 0 h 20"/>
              <a:gd name="T24" fmla="*/ 0 w 2"/>
              <a:gd name="T25" fmla="*/ 0 h 20"/>
              <a:gd name="T26" fmla="*/ 0 w 2"/>
              <a:gd name="T27" fmla="*/ 0 h 20"/>
              <a:gd name="T28" fmla="*/ 0 w 2"/>
              <a:gd name="T29" fmla="*/ 1 h 20"/>
              <a:gd name="T30" fmla="*/ 1 w 2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0"/>
              <a:gd name="T50" fmla="*/ 2 w 2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0">
                <a:moveTo>
                  <a:pt x="1" y="0"/>
                </a:moveTo>
                <a:lnTo>
                  <a:pt x="0" y="1"/>
                </a:lnTo>
                <a:lnTo>
                  <a:pt x="0" y="20"/>
                </a:lnTo>
                <a:lnTo>
                  <a:pt x="2" y="20"/>
                </a:lnTo>
                <a:lnTo>
                  <a:pt x="2" y="1"/>
                </a:lnTo>
                <a:lnTo>
                  <a:pt x="1" y="1"/>
                </a:lnTo>
                <a:lnTo>
                  <a:pt x="2" y="1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7" name="Freeform 857"/>
          <p:cNvSpPr>
            <a:spLocks/>
          </p:cNvSpPr>
          <p:nvPr/>
        </p:nvSpPr>
        <p:spPr bwMode="auto">
          <a:xfrm>
            <a:off x="4703855" y="5897760"/>
            <a:ext cx="30256" cy="1730"/>
          </a:xfrm>
          <a:custGeom>
            <a:avLst/>
            <a:gdLst>
              <a:gd name="T0" fmla="*/ 25 w 25"/>
              <a:gd name="T1" fmla="*/ 1 h 1"/>
              <a:gd name="T2" fmla="*/ 25 w 25"/>
              <a:gd name="T3" fmla="*/ 0 h 1"/>
              <a:gd name="T4" fmla="*/ 0 w 25"/>
              <a:gd name="T5" fmla="*/ 0 h 1"/>
              <a:gd name="T6" fmla="*/ 0 w 25"/>
              <a:gd name="T7" fmla="*/ 1 h 1"/>
              <a:gd name="T8" fmla="*/ 25 w 25"/>
              <a:gd name="T9" fmla="*/ 1 h 1"/>
              <a:gd name="T10" fmla="*/ 24 w 25"/>
              <a:gd name="T11" fmla="*/ 1 h 1"/>
              <a:gd name="T12" fmla="*/ 25 w 25"/>
              <a:gd name="T13" fmla="*/ 1 h 1"/>
              <a:gd name="T14" fmla="*/ 25 w 25"/>
              <a:gd name="T15" fmla="*/ 1 h 1"/>
              <a:gd name="T16" fmla="*/ 25 w 25"/>
              <a:gd name="T17" fmla="*/ 1 h 1"/>
              <a:gd name="T18" fmla="*/ 25 w 25"/>
              <a:gd name="T19" fmla="*/ 1 h 1"/>
              <a:gd name="T20" fmla="*/ 25 w 25"/>
              <a:gd name="T21" fmla="*/ 1 h 1"/>
              <a:gd name="T22" fmla="*/ 25 w 25"/>
              <a:gd name="T23" fmla="*/ 0 h 1"/>
              <a:gd name="T24" fmla="*/ 25 w 25"/>
              <a:gd name="T25" fmla="*/ 0 h 1"/>
              <a:gd name="T26" fmla="*/ 25 w 25"/>
              <a:gd name="T27" fmla="*/ 0 h 1"/>
              <a:gd name="T28" fmla="*/ 25 w 25"/>
              <a:gd name="T29" fmla="*/ 0 h 1"/>
              <a:gd name="T30" fmla="*/ 25 w 25"/>
              <a:gd name="T31" fmla="*/ 1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5"/>
              <a:gd name="T49" fmla="*/ 0 h 1"/>
              <a:gd name="T50" fmla="*/ 25 w 25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5" h="1">
                <a:moveTo>
                  <a:pt x="25" y="1"/>
                </a:moveTo>
                <a:lnTo>
                  <a:pt x="25" y="0"/>
                </a:lnTo>
                <a:lnTo>
                  <a:pt x="0" y="0"/>
                </a:lnTo>
                <a:lnTo>
                  <a:pt x="0" y="1"/>
                </a:lnTo>
                <a:lnTo>
                  <a:pt x="25" y="1"/>
                </a:lnTo>
                <a:lnTo>
                  <a:pt x="24" y="1"/>
                </a:lnTo>
                <a:lnTo>
                  <a:pt x="25" y="1"/>
                </a:lnTo>
                <a:lnTo>
                  <a:pt x="25" y="0"/>
                </a:lnTo>
                <a:lnTo>
                  <a:pt x="25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8" name="Freeform 858"/>
          <p:cNvSpPr>
            <a:spLocks/>
          </p:cNvSpPr>
          <p:nvPr/>
        </p:nvSpPr>
        <p:spPr bwMode="auto">
          <a:xfrm>
            <a:off x="4732901" y="5899490"/>
            <a:ext cx="1210" cy="34603"/>
          </a:xfrm>
          <a:custGeom>
            <a:avLst/>
            <a:gdLst>
              <a:gd name="T0" fmla="*/ 1 w 1"/>
              <a:gd name="T1" fmla="*/ 20 h 20"/>
              <a:gd name="T2" fmla="*/ 1 w 1"/>
              <a:gd name="T3" fmla="*/ 19 h 20"/>
              <a:gd name="T4" fmla="*/ 1 w 1"/>
              <a:gd name="T5" fmla="*/ 0 h 20"/>
              <a:gd name="T6" fmla="*/ 0 w 1"/>
              <a:gd name="T7" fmla="*/ 0 h 20"/>
              <a:gd name="T8" fmla="*/ 0 w 1"/>
              <a:gd name="T9" fmla="*/ 19 h 20"/>
              <a:gd name="T10" fmla="*/ 1 w 1"/>
              <a:gd name="T11" fmla="*/ 17 h 20"/>
              <a:gd name="T12" fmla="*/ 0 w 1"/>
              <a:gd name="T13" fmla="*/ 19 h 20"/>
              <a:gd name="T14" fmla="*/ 0 w 1"/>
              <a:gd name="T15" fmla="*/ 20 h 20"/>
              <a:gd name="T16" fmla="*/ 0 w 1"/>
              <a:gd name="T17" fmla="*/ 20 h 20"/>
              <a:gd name="T18" fmla="*/ 0 w 1"/>
              <a:gd name="T19" fmla="*/ 20 h 20"/>
              <a:gd name="T20" fmla="*/ 1 w 1"/>
              <a:gd name="T21" fmla="*/ 20 h 20"/>
              <a:gd name="T22" fmla="*/ 1 w 1"/>
              <a:gd name="T23" fmla="*/ 20 h 20"/>
              <a:gd name="T24" fmla="*/ 1 w 1"/>
              <a:gd name="T25" fmla="*/ 20 h 20"/>
              <a:gd name="T26" fmla="*/ 1 w 1"/>
              <a:gd name="T27" fmla="*/ 20 h 20"/>
              <a:gd name="T28" fmla="*/ 1 w 1"/>
              <a:gd name="T29" fmla="*/ 19 h 20"/>
              <a:gd name="T30" fmla="*/ 1 w 1"/>
              <a:gd name="T31" fmla="*/ 2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0"/>
              <a:gd name="T50" fmla="*/ 1 w 1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0">
                <a:moveTo>
                  <a:pt x="1" y="20"/>
                </a:moveTo>
                <a:lnTo>
                  <a:pt x="1" y="19"/>
                </a:lnTo>
                <a:lnTo>
                  <a:pt x="1" y="0"/>
                </a:lnTo>
                <a:lnTo>
                  <a:pt x="0" y="0"/>
                </a:lnTo>
                <a:lnTo>
                  <a:pt x="0" y="19"/>
                </a:lnTo>
                <a:lnTo>
                  <a:pt x="1" y="17"/>
                </a:lnTo>
                <a:lnTo>
                  <a:pt x="0" y="19"/>
                </a:lnTo>
                <a:lnTo>
                  <a:pt x="0" y="20"/>
                </a:lnTo>
                <a:lnTo>
                  <a:pt x="1" y="20"/>
                </a:lnTo>
                <a:lnTo>
                  <a:pt x="1" y="19"/>
                </a:lnTo>
                <a:lnTo>
                  <a:pt x="1" y="2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09" name="Freeform 859"/>
          <p:cNvSpPr>
            <a:spLocks/>
          </p:cNvSpPr>
          <p:nvPr/>
        </p:nvSpPr>
        <p:spPr bwMode="auto">
          <a:xfrm>
            <a:off x="4702645" y="5928903"/>
            <a:ext cx="31466" cy="5190"/>
          </a:xfrm>
          <a:custGeom>
            <a:avLst/>
            <a:gdLst>
              <a:gd name="T0" fmla="*/ 0 w 26"/>
              <a:gd name="T1" fmla="*/ 2 h 3"/>
              <a:gd name="T2" fmla="*/ 1 w 26"/>
              <a:gd name="T3" fmla="*/ 3 h 3"/>
              <a:gd name="T4" fmla="*/ 26 w 26"/>
              <a:gd name="T5" fmla="*/ 3 h 3"/>
              <a:gd name="T6" fmla="*/ 26 w 26"/>
              <a:gd name="T7" fmla="*/ 0 h 3"/>
              <a:gd name="T8" fmla="*/ 1 w 26"/>
              <a:gd name="T9" fmla="*/ 0 h 3"/>
              <a:gd name="T10" fmla="*/ 1 w 26"/>
              <a:gd name="T11" fmla="*/ 2 h 3"/>
              <a:gd name="T12" fmla="*/ 1 w 26"/>
              <a:gd name="T13" fmla="*/ 0 h 3"/>
              <a:gd name="T14" fmla="*/ 0 w 26"/>
              <a:gd name="T15" fmla="*/ 2 h 3"/>
              <a:gd name="T16" fmla="*/ 0 w 26"/>
              <a:gd name="T17" fmla="*/ 2 h 3"/>
              <a:gd name="T18" fmla="*/ 0 w 26"/>
              <a:gd name="T19" fmla="*/ 2 h 3"/>
              <a:gd name="T20" fmla="*/ 0 w 26"/>
              <a:gd name="T21" fmla="*/ 2 h 3"/>
              <a:gd name="T22" fmla="*/ 0 w 26"/>
              <a:gd name="T23" fmla="*/ 3 h 3"/>
              <a:gd name="T24" fmla="*/ 0 w 26"/>
              <a:gd name="T25" fmla="*/ 3 h 3"/>
              <a:gd name="T26" fmla="*/ 0 w 26"/>
              <a:gd name="T27" fmla="*/ 3 h 3"/>
              <a:gd name="T28" fmla="*/ 1 w 26"/>
              <a:gd name="T29" fmla="*/ 3 h 3"/>
              <a:gd name="T30" fmla="*/ 0 w 26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3"/>
              <a:gd name="T50" fmla="*/ 26 w 2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3">
                <a:moveTo>
                  <a:pt x="0" y="2"/>
                </a:moveTo>
                <a:lnTo>
                  <a:pt x="1" y="3"/>
                </a:lnTo>
                <a:lnTo>
                  <a:pt x="26" y="3"/>
                </a:lnTo>
                <a:lnTo>
                  <a:pt x="26" y="0"/>
                </a:lnTo>
                <a:lnTo>
                  <a:pt x="1" y="0"/>
                </a:lnTo>
                <a:lnTo>
                  <a:pt x="1" y="2"/>
                </a:lnTo>
                <a:lnTo>
                  <a:pt x="1" y="0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0" name="Freeform 860"/>
          <p:cNvSpPr>
            <a:spLocks/>
          </p:cNvSpPr>
          <p:nvPr/>
        </p:nvSpPr>
        <p:spPr bwMode="auto">
          <a:xfrm>
            <a:off x="4702645" y="5897760"/>
            <a:ext cx="1210" cy="34603"/>
          </a:xfrm>
          <a:custGeom>
            <a:avLst/>
            <a:gdLst>
              <a:gd name="T0" fmla="*/ 1 w 1"/>
              <a:gd name="T1" fmla="*/ 0 h 20"/>
              <a:gd name="T2" fmla="*/ 0 w 1"/>
              <a:gd name="T3" fmla="*/ 1 h 20"/>
              <a:gd name="T4" fmla="*/ 0 w 1"/>
              <a:gd name="T5" fmla="*/ 20 h 20"/>
              <a:gd name="T6" fmla="*/ 1 w 1"/>
              <a:gd name="T7" fmla="*/ 20 h 20"/>
              <a:gd name="T8" fmla="*/ 1 w 1"/>
              <a:gd name="T9" fmla="*/ 1 h 20"/>
              <a:gd name="T10" fmla="*/ 1 w 1"/>
              <a:gd name="T11" fmla="*/ 1 h 20"/>
              <a:gd name="T12" fmla="*/ 1 w 1"/>
              <a:gd name="T13" fmla="*/ 1 h 20"/>
              <a:gd name="T14" fmla="*/ 1 w 1"/>
              <a:gd name="T15" fmla="*/ 0 h 20"/>
              <a:gd name="T16" fmla="*/ 1 w 1"/>
              <a:gd name="T17" fmla="*/ 0 h 20"/>
              <a:gd name="T18" fmla="*/ 1 w 1"/>
              <a:gd name="T19" fmla="*/ 0 h 20"/>
              <a:gd name="T20" fmla="*/ 1 w 1"/>
              <a:gd name="T21" fmla="*/ 0 h 20"/>
              <a:gd name="T22" fmla="*/ 0 w 1"/>
              <a:gd name="T23" fmla="*/ 0 h 20"/>
              <a:gd name="T24" fmla="*/ 0 w 1"/>
              <a:gd name="T25" fmla="*/ 0 h 20"/>
              <a:gd name="T26" fmla="*/ 0 w 1"/>
              <a:gd name="T27" fmla="*/ 0 h 20"/>
              <a:gd name="T28" fmla="*/ 0 w 1"/>
              <a:gd name="T29" fmla="*/ 1 h 20"/>
              <a:gd name="T30" fmla="*/ 1 w 1"/>
              <a:gd name="T31" fmla="*/ 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0"/>
              <a:gd name="T50" fmla="*/ 1 w 1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0">
                <a:moveTo>
                  <a:pt x="1" y="0"/>
                </a:moveTo>
                <a:lnTo>
                  <a:pt x="0" y="1"/>
                </a:lnTo>
                <a:lnTo>
                  <a:pt x="0" y="20"/>
                </a:lnTo>
                <a:lnTo>
                  <a:pt x="1" y="20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1" name="Freeform 861"/>
          <p:cNvSpPr>
            <a:spLocks noEditPoints="1"/>
          </p:cNvSpPr>
          <p:nvPr/>
        </p:nvSpPr>
        <p:spPr bwMode="auto">
          <a:xfrm>
            <a:off x="4574360" y="5812982"/>
            <a:ext cx="159752" cy="76127"/>
          </a:xfrm>
          <a:custGeom>
            <a:avLst/>
            <a:gdLst>
              <a:gd name="T0" fmla="*/ 85 w 132"/>
              <a:gd name="T1" fmla="*/ 25 h 44"/>
              <a:gd name="T2" fmla="*/ 132 w 132"/>
              <a:gd name="T3" fmla="*/ 25 h 44"/>
              <a:gd name="T4" fmla="*/ 132 w 132"/>
              <a:gd name="T5" fmla="*/ 44 h 44"/>
              <a:gd name="T6" fmla="*/ 85 w 132"/>
              <a:gd name="T7" fmla="*/ 44 h 44"/>
              <a:gd name="T8" fmla="*/ 85 w 132"/>
              <a:gd name="T9" fmla="*/ 25 h 44"/>
              <a:gd name="T10" fmla="*/ 0 w 132"/>
              <a:gd name="T11" fmla="*/ 25 h 44"/>
              <a:gd name="T12" fmla="*/ 47 w 132"/>
              <a:gd name="T13" fmla="*/ 25 h 44"/>
              <a:gd name="T14" fmla="*/ 47 w 132"/>
              <a:gd name="T15" fmla="*/ 44 h 44"/>
              <a:gd name="T16" fmla="*/ 0 w 132"/>
              <a:gd name="T17" fmla="*/ 44 h 44"/>
              <a:gd name="T18" fmla="*/ 0 w 132"/>
              <a:gd name="T19" fmla="*/ 25 h 44"/>
              <a:gd name="T20" fmla="*/ 53 w 132"/>
              <a:gd name="T21" fmla="*/ 25 h 44"/>
              <a:gd name="T22" fmla="*/ 78 w 132"/>
              <a:gd name="T23" fmla="*/ 25 h 44"/>
              <a:gd name="T24" fmla="*/ 78 w 132"/>
              <a:gd name="T25" fmla="*/ 44 h 44"/>
              <a:gd name="T26" fmla="*/ 53 w 132"/>
              <a:gd name="T27" fmla="*/ 44 h 44"/>
              <a:gd name="T28" fmla="*/ 53 w 132"/>
              <a:gd name="T29" fmla="*/ 25 h 44"/>
              <a:gd name="T30" fmla="*/ 31 w 132"/>
              <a:gd name="T31" fmla="*/ 0 h 44"/>
              <a:gd name="T32" fmla="*/ 100 w 132"/>
              <a:gd name="T33" fmla="*/ 0 h 44"/>
              <a:gd name="T34" fmla="*/ 100 w 132"/>
              <a:gd name="T35" fmla="*/ 20 h 44"/>
              <a:gd name="T36" fmla="*/ 31 w 132"/>
              <a:gd name="T37" fmla="*/ 20 h 44"/>
              <a:gd name="T38" fmla="*/ 31 w 132"/>
              <a:gd name="T39" fmla="*/ 0 h 44"/>
              <a:gd name="T40" fmla="*/ 0 w 132"/>
              <a:gd name="T41" fmla="*/ 0 h 44"/>
              <a:gd name="T42" fmla="*/ 25 w 132"/>
              <a:gd name="T43" fmla="*/ 0 h 44"/>
              <a:gd name="T44" fmla="*/ 25 w 132"/>
              <a:gd name="T45" fmla="*/ 20 h 44"/>
              <a:gd name="T46" fmla="*/ 0 w 132"/>
              <a:gd name="T47" fmla="*/ 20 h 44"/>
              <a:gd name="T48" fmla="*/ 0 w 132"/>
              <a:gd name="T49" fmla="*/ 0 h 44"/>
              <a:gd name="T50" fmla="*/ 107 w 132"/>
              <a:gd name="T51" fmla="*/ 0 h 44"/>
              <a:gd name="T52" fmla="*/ 132 w 132"/>
              <a:gd name="T53" fmla="*/ 0 h 44"/>
              <a:gd name="T54" fmla="*/ 132 w 132"/>
              <a:gd name="T55" fmla="*/ 20 h 44"/>
              <a:gd name="T56" fmla="*/ 107 w 132"/>
              <a:gd name="T57" fmla="*/ 20 h 44"/>
              <a:gd name="T58" fmla="*/ 107 w 132"/>
              <a:gd name="T59" fmla="*/ 0 h 4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132"/>
              <a:gd name="T91" fmla="*/ 0 h 44"/>
              <a:gd name="T92" fmla="*/ 132 w 132"/>
              <a:gd name="T93" fmla="*/ 44 h 4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132" h="44">
                <a:moveTo>
                  <a:pt x="85" y="25"/>
                </a:moveTo>
                <a:lnTo>
                  <a:pt x="132" y="25"/>
                </a:lnTo>
                <a:lnTo>
                  <a:pt x="132" y="44"/>
                </a:lnTo>
                <a:lnTo>
                  <a:pt x="85" y="44"/>
                </a:lnTo>
                <a:lnTo>
                  <a:pt x="85" y="25"/>
                </a:lnTo>
                <a:close/>
                <a:moveTo>
                  <a:pt x="0" y="25"/>
                </a:moveTo>
                <a:lnTo>
                  <a:pt x="47" y="25"/>
                </a:lnTo>
                <a:lnTo>
                  <a:pt x="47" y="44"/>
                </a:lnTo>
                <a:lnTo>
                  <a:pt x="0" y="44"/>
                </a:lnTo>
                <a:lnTo>
                  <a:pt x="0" y="25"/>
                </a:lnTo>
                <a:close/>
                <a:moveTo>
                  <a:pt x="53" y="25"/>
                </a:moveTo>
                <a:lnTo>
                  <a:pt x="78" y="25"/>
                </a:lnTo>
                <a:lnTo>
                  <a:pt x="78" y="44"/>
                </a:lnTo>
                <a:lnTo>
                  <a:pt x="53" y="44"/>
                </a:lnTo>
                <a:lnTo>
                  <a:pt x="53" y="25"/>
                </a:lnTo>
                <a:close/>
                <a:moveTo>
                  <a:pt x="31" y="0"/>
                </a:moveTo>
                <a:lnTo>
                  <a:pt x="100" y="0"/>
                </a:lnTo>
                <a:lnTo>
                  <a:pt x="100" y="20"/>
                </a:lnTo>
                <a:lnTo>
                  <a:pt x="31" y="20"/>
                </a:lnTo>
                <a:lnTo>
                  <a:pt x="31" y="0"/>
                </a:lnTo>
                <a:close/>
                <a:moveTo>
                  <a:pt x="0" y="0"/>
                </a:moveTo>
                <a:lnTo>
                  <a:pt x="25" y="0"/>
                </a:lnTo>
                <a:lnTo>
                  <a:pt x="25" y="20"/>
                </a:lnTo>
                <a:lnTo>
                  <a:pt x="0" y="20"/>
                </a:lnTo>
                <a:lnTo>
                  <a:pt x="0" y="0"/>
                </a:lnTo>
                <a:close/>
                <a:moveTo>
                  <a:pt x="107" y="0"/>
                </a:moveTo>
                <a:lnTo>
                  <a:pt x="132" y="0"/>
                </a:lnTo>
                <a:lnTo>
                  <a:pt x="132" y="20"/>
                </a:lnTo>
                <a:lnTo>
                  <a:pt x="107" y="20"/>
                </a:lnTo>
                <a:lnTo>
                  <a:pt x="107" y="0"/>
                </a:lnTo>
                <a:close/>
              </a:path>
            </a:pathLst>
          </a:custGeom>
          <a:solidFill>
            <a:srgbClr val="E87B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2" name="Freeform 862"/>
          <p:cNvSpPr>
            <a:spLocks/>
          </p:cNvSpPr>
          <p:nvPr/>
        </p:nvSpPr>
        <p:spPr bwMode="auto">
          <a:xfrm>
            <a:off x="4677230" y="5852775"/>
            <a:ext cx="56881" cy="5190"/>
          </a:xfrm>
          <a:custGeom>
            <a:avLst/>
            <a:gdLst>
              <a:gd name="T0" fmla="*/ 47 w 47"/>
              <a:gd name="T1" fmla="*/ 2 h 3"/>
              <a:gd name="T2" fmla="*/ 47 w 47"/>
              <a:gd name="T3" fmla="*/ 0 h 3"/>
              <a:gd name="T4" fmla="*/ 0 w 47"/>
              <a:gd name="T5" fmla="*/ 0 h 3"/>
              <a:gd name="T6" fmla="*/ 0 w 47"/>
              <a:gd name="T7" fmla="*/ 3 h 3"/>
              <a:gd name="T8" fmla="*/ 47 w 47"/>
              <a:gd name="T9" fmla="*/ 3 h 3"/>
              <a:gd name="T10" fmla="*/ 46 w 47"/>
              <a:gd name="T11" fmla="*/ 2 h 3"/>
              <a:gd name="T12" fmla="*/ 47 w 47"/>
              <a:gd name="T13" fmla="*/ 3 h 3"/>
              <a:gd name="T14" fmla="*/ 47 w 47"/>
              <a:gd name="T15" fmla="*/ 3 h 3"/>
              <a:gd name="T16" fmla="*/ 47 w 47"/>
              <a:gd name="T17" fmla="*/ 2 h 3"/>
              <a:gd name="T18" fmla="*/ 47 w 47"/>
              <a:gd name="T19" fmla="*/ 2 h 3"/>
              <a:gd name="T20" fmla="*/ 47 w 47"/>
              <a:gd name="T21" fmla="*/ 2 h 3"/>
              <a:gd name="T22" fmla="*/ 47 w 47"/>
              <a:gd name="T23" fmla="*/ 2 h 3"/>
              <a:gd name="T24" fmla="*/ 47 w 47"/>
              <a:gd name="T25" fmla="*/ 0 h 3"/>
              <a:gd name="T26" fmla="*/ 47 w 47"/>
              <a:gd name="T27" fmla="*/ 0 h 3"/>
              <a:gd name="T28" fmla="*/ 47 w 47"/>
              <a:gd name="T29" fmla="*/ 0 h 3"/>
              <a:gd name="T30" fmla="*/ 47 w 47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7"/>
              <a:gd name="T49" fmla="*/ 0 h 3"/>
              <a:gd name="T50" fmla="*/ 47 w 47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7" h="3">
                <a:moveTo>
                  <a:pt x="47" y="2"/>
                </a:moveTo>
                <a:lnTo>
                  <a:pt x="47" y="0"/>
                </a:lnTo>
                <a:lnTo>
                  <a:pt x="0" y="0"/>
                </a:lnTo>
                <a:lnTo>
                  <a:pt x="0" y="3"/>
                </a:lnTo>
                <a:lnTo>
                  <a:pt x="47" y="3"/>
                </a:lnTo>
                <a:lnTo>
                  <a:pt x="46" y="2"/>
                </a:lnTo>
                <a:lnTo>
                  <a:pt x="47" y="3"/>
                </a:lnTo>
                <a:lnTo>
                  <a:pt x="47" y="2"/>
                </a:lnTo>
                <a:lnTo>
                  <a:pt x="47" y="0"/>
                </a:lnTo>
                <a:lnTo>
                  <a:pt x="47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3" name="Freeform 863"/>
          <p:cNvSpPr>
            <a:spLocks/>
          </p:cNvSpPr>
          <p:nvPr/>
        </p:nvSpPr>
        <p:spPr bwMode="auto">
          <a:xfrm>
            <a:off x="4732901" y="5856236"/>
            <a:ext cx="1210" cy="32873"/>
          </a:xfrm>
          <a:custGeom>
            <a:avLst/>
            <a:gdLst>
              <a:gd name="T0" fmla="*/ 1 w 1"/>
              <a:gd name="T1" fmla="*/ 19 h 19"/>
              <a:gd name="T2" fmla="*/ 1 w 1"/>
              <a:gd name="T3" fmla="*/ 19 h 19"/>
              <a:gd name="T4" fmla="*/ 1 w 1"/>
              <a:gd name="T5" fmla="*/ 0 h 19"/>
              <a:gd name="T6" fmla="*/ 0 w 1"/>
              <a:gd name="T7" fmla="*/ 0 h 19"/>
              <a:gd name="T8" fmla="*/ 0 w 1"/>
              <a:gd name="T9" fmla="*/ 19 h 19"/>
              <a:gd name="T10" fmla="*/ 1 w 1"/>
              <a:gd name="T11" fmla="*/ 18 h 19"/>
              <a:gd name="T12" fmla="*/ 0 w 1"/>
              <a:gd name="T13" fmla="*/ 19 h 19"/>
              <a:gd name="T14" fmla="*/ 0 w 1"/>
              <a:gd name="T15" fmla="*/ 19 h 19"/>
              <a:gd name="T16" fmla="*/ 0 w 1"/>
              <a:gd name="T17" fmla="*/ 19 h 19"/>
              <a:gd name="T18" fmla="*/ 0 w 1"/>
              <a:gd name="T19" fmla="*/ 19 h 19"/>
              <a:gd name="T20" fmla="*/ 1 w 1"/>
              <a:gd name="T21" fmla="*/ 19 h 19"/>
              <a:gd name="T22" fmla="*/ 1 w 1"/>
              <a:gd name="T23" fmla="*/ 19 h 19"/>
              <a:gd name="T24" fmla="*/ 1 w 1"/>
              <a:gd name="T25" fmla="*/ 19 h 19"/>
              <a:gd name="T26" fmla="*/ 1 w 1"/>
              <a:gd name="T27" fmla="*/ 19 h 19"/>
              <a:gd name="T28" fmla="*/ 1 w 1"/>
              <a:gd name="T29" fmla="*/ 19 h 19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"/>
              <a:gd name="T46" fmla="*/ 0 h 19"/>
              <a:gd name="T47" fmla="*/ 1 w 1"/>
              <a:gd name="T48" fmla="*/ 19 h 19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" h="19">
                <a:moveTo>
                  <a:pt x="1" y="19"/>
                </a:moveTo>
                <a:lnTo>
                  <a:pt x="1" y="19"/>
                </a:lnTo>
                <a:lnTo>
                  <a:pt x="1" y="0"/>
                </a:lnTo>
                <a:lnTo>
                  <a:pt x="0" y="0"/>
                </a:lnTo>
                <a:lnTo>
                  <a:pt x="0" y="19"/>
                </a:lnTo>
                <a:lnTo>
                  <a:pt x="1" y="18"/>
                </a:lnTo>
                <a:lnTo>
                  <a:pt x="0" y="19"/>
                </a:lnTo>
                <a:lnTo>
                  <a:pt x="1" y="19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4" name="Freeform 864"/>
          <p:cNvSpPr>
            <a:spLocks/>
          </p:cNvSpPr>
          <p:nvPr/>
        </p:nvSpPr>
        <p:spPr bwMode="auto">
          <a:xfrm>
            <a:off x="4674810" y="5887379"/>
            <a:ext cx="59302" cy="1730"/>
          </a:xfrm>
          <a:custGeom>
            <a:avLst/>
            <a:gdLst>
              <a:gd name="T0" fmla="*/ 0 w 49"/>
              <a:gd name="T1" fmla="*/ 1 h 1"/>
              <a:gd name="T2" fmla="*/ 2 w 49"/>
              <a:gd name="T3" fmla="*/ 1 h 1"/>
              <a:gd name="T4" fmla="*/ 49 w 49"/>
              <a:gd name="T5" fmla="*/ 1 h 1"/>
              <a:gd name="T6" fmla="*/ 49 w 49"/>
              <a:gd name="T7" fmla="*/ 0 h 1"/>
              <a:gd name="T8" fmla="*/ 2 w 49"/>
              <a:gd name="T9" fmla="*/ 0 h 1"/>
              <a:gd name="T10" fmla="*/ 2 w 49"/>
              <a:gd name="T11" fmla="*/ 1 h 1"/>
              <a:gd name="T12" fmla="*/ 2 w 49"/>
              <a:gd name="T13" fmla="*/ 0 h 1"/>
              <a:gd name="T14" fmla="*/ 0 w 49"/>
              <a:gd name="T15" fmla="*/ 0 h 1"/>
              <a:gd name="T16" fmla="*/ 0 w 49"/>
              <a:gd name="T17" fmla="*/ 0 h 1"/>
              <a:gd name="T18" fmla="*/ 0 w 49"/>
              <a:gd name="T19" fmla="*/ 0 h 1"/>
              <a:gd name="T20" fmla="*/ 0 w 49"/>
              <a:gd name="T21" fmla="*/ 1 h 1"/>
              <a:gd name="T22" fmla="*/ 0 w 49"/>
              <a:gd name="T23" fmla="*/ 1 h 1"/>
              <a:gd name="T24" fmla="*/ 0 w 49"/>
              <a:gd name="T25" fmla="*/ 1 h 1"/>
              <a:gd name="T26" fmla="*/ 0 w 49"/>
              <a:gd name="T27" fmla="*/ 1 h 1"/>
              <a:gd name="T28" fmla="*/ 2 w 49"/>
              <a:gd name="T29" fmla="*/ 1 h 1"/>
              <a:gd name="T30" fmla="*/ 0 w 49"/>
              <a:gd name="T31" fmla="*/ 1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"/>
              <a:gd name="T49" fmla="*/ 0 h 1"/>
              <a:gd name="T50" fmla="*/ 49 w 49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" h="1">
                <a:moveTo>
                  <a:pt x="0" y="1"/>
                </a:moveTo>
                <a:lnTo>
                  <a:pt x="2" y="1"/>
                </a:lnTo>
                <a:lnTo>
                  <a:pt x="49" y="1"/>
                </a:lnTo>
                <a:lnTo>
                  <a:pt x="49" y="0"/>
                </a:lnTo>
                <a:lnTo>
                  <a:pt x="2" y="0"/>
                </a:lnTo>
                <a:lnTo>
                  <a:pt x="2" y="1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5" name="Freeform 865"/>
          <p:cNvSpPr>
            <a:spLocks/>
          </p:cNvSpPr>
          <p:nvPr/>
        </p:nvSpPr>
        <p:spPr bwMode="auto">
          <a:xfrm>
            <a:off x="4674810" y="5852775"/>
            <a:ext cx="2420" cy="36333"/>
          </a:xfrm>
          <a:custGeom>
            <a:avLst/>
            <a:gdLst>
              <a:gd name="T0" fmla="*/ 2 w 2"/>
              <a:gd name="T1" fmla="*/ 0 h 21"/>
              <a:gd name="T2" fmla="*/ 0 w 2"/>
              <a:gd name="T3" fmla="*/ 2 h 21"/>
              <a:gd name="T4" fmla="*/ 0 w 2"/>
              <a:gd name="T5" fmla="*/ 21 h 21"/>
              <a:gd name="T6" fmla="*/ 2 w 2"/>
              <a:gd name="T7" fmla="*/ 21 h 21"/>
              <a:gd name="T8" fmla="*/ 2 w 2"/>
              <a:gd name="T9" fmla="*/ 2 h 21"/>
              <a:gd name="T10" fmla="*/ 2 w 2"/>
              <a:gd name="T11" fmla="*/ 3 h 21"/>
              <a:gd name="T12" fmla="*/ 2 w 2"/>
              <a:gd name="T13" fmla="*/ 2 h 21"/>
              <a:gd name="T14" fmla="*/ 2 w 2"/>
              <a:gd name="T15" fmla="*/ 0 h 21"/>
              <a:gd name="T16" fmla="*/ 2 w 2"/>
              <a:gd name="T17" fmla="*/ 0 h 21"/>
              <a:gd name="T18" fmla="*/ 2 w 2"/>
              <a:gd name="T19" fmla="*/ 0 h 21"/>
              <a:gd name="T20" fmla="*/ 2 w 2"/>
              <a:gd name="T21" fmla="*/ 0 h 21"/>
              <a:gd name="T22" fmla="*/ 0 w 2"/>
              <a:gd name="T23" fmla="*/ 0 h 21"/>
              <a:gd name="T24" fmla="*/ 0 w 2"/>
              <a:gd name="T25" fmla="*/ 0 h 21"/>
              <a:gd name="T26" fmla="*/ 0 w 2"/>
              <a:gd name="T27" fmla="*/ 0 h 21"/>
              <a:gd name="T28" fmla="*/ 0 w 2"/>
              <a:gd name="T29" fmla="*/ 2 h 21"/>
              <a:gd name="T30" fmla="*/ 2 w 2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1"/>
              <a:gd name="T50" fmla="*/ 2 w 2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1">
                <a:moveTo>
                  <a:pt x="2" y="0"/>
                </a:moveTo>
                <a:lnTo>
                  <a:pt x="0" y="2"/>
                </a:lnTo>
                <a:lnTo>
                  <a:pt x="0" y="21"/>
                </a:lnTo>
                <a:lnTo>
                  <a:pt x="2" y="21"/>
                </a:lnTo>
                <a:lnTo>
                  <a:pt x="2" y="2"/>
                </a:lnTo>
                <a:lnTo>
                  <a:pt x="2" y="3"/>
                </a:lnTo>
                <a:lnTo>
                  <a:pt x="2" y="2"/>
                </a:lnTo>
                <a:lnTo>
                  <a:pt x="2" y="0"/>
                </a:lnTo>
                <a:lnTo>
                  <a:pt x="0" y="0"/>
                </a:lnTo>
                <a:lnTo>
                  <a:pt x="0" y="2"/>
                </a:lnTo>
                <a:lnTo>
                  <a:pt x="2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6" name="Freeform 866"/>
          <p:cNvSpPr>
            <a:spLocks/>
          </p:cNvSpPr>
          <p:nvPr/>
        </p:nvSpPr>
        <p:spPr bwMode="auto">
          <a:xfrm>
            <a:off x="4574360" y="5852775"/>
            <a:ext cx="59302" cy="5190"/>
          </a:xfrm>
          <a:custGeom>
            <a:avLst/>
            <a:gdLst>
              <a:gd name="T0" fmla="*/ 49 w 49"/>
              <a:gd name="T1" fmla="*/ 2 h 3"/>
              <a:gd name="T2" fmla="*/ 47 w 49"/>
              <a:gd name="T3" fmla="*/ 0 h 3"/>
              <a:gd name="T4" fmla="*/ 0 w 49"/>
              <a:gd name="T5" fmla="*/ 0 h 3"/>
              <a:gd name="T6" fmla="*/ 0 w 49"/>
              <a:gd name="T7" fmla="*/ 3 h 3"/>
              <a:gd name="T8" fmla="*/ 47 w 49"/>
              <a:gd name="T9" fmla="*/ 3 h 3"/>
              <a:gd name="T10" fmla="*/ 46 w 49"/>
              <a:gd name="T11" fmla="*/ 2 h 3"/>
              <a:gd name="T12" fmla="*/ 47 w 49"/>
              <a:gd name="T13" fmla="*/ 3 h 3"/>
              <a:gd name="T14" fmla="*/ 47 w 49"/>
              <a:gd name="T15" fmla="*/ 3 h 3"/>
              <a:gd name="T16" fmla="*/ 49 w 49"/>
              <a:gd name="T17" fmla="*/ 2 h 3"/>
              <a:gd name="T18" fmla="*/ 49 w 49"/>
              <a:gd name="T19" fmla="*/ 2 h 3"/>
              <a:gd name="T20" fmla="*/ 49 w 49"/>
              <a:gd name="T21" fmla="*/ 2 h 3"/>
              <a:gd name="T22" fmla="*/ 49 w 49"/>
              <a:gd name="T23" fmla="*/ 2 h 3"/>
              <a:gd name="T24" fmla="*/ 49 w 49"/>
              <a:gd name="T25" fmla="*/ 0 h 3"/>
              <a:gd name="T26" fmla="*/ 47 w 49"/>
              <a:gd name="T27" fmla="*/ 0 h 3"/>
              <a:gd name="T28" fmla="*/ 47 w 49"/>
              <a:gd name="T29" fmla="*/ 0 h 3"/>
              <a:gd name="T30" fmla="*/ 49 w 49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"/>
              <a:gd name="T49" fmla="*/ 0 h 3"/>
              <a:gd name="T50" fmla="*/ 49 w 49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" h="3">
                <a:moveTo>
                  <a:pt x="49" y="2"/>
                </a:moveTo>
                <a:lnTo>
                  <a:pt x="47" y="0"/>
                </a:lnTo>
                <a:lnTo>
                  <a:pt x="0" y="0"/>
                </a:lnTo>
                <a:lnTo>
                  <a:pt x="0" y="3"/>
                </a:lnTo>
                <a:lnTo>
                  <a:pt x="47" y="3"/>
                </a:lnTo>
                <a:lnTo>
                  <a:pt x="46" y="2"/>
                </a:lnTo>
                <a:lnTo>
                  <a:pt x="47" y="3"/>
                </a:lnTo>
                <a:lnTo>
                  <a:pt x="49" y="2"/>
                </a:lnTo>
                <a:lnTo>
                  <a:pt x="49" y="0"/>
                </a:lnTo>
                <a:lnTo>
                  <a:pt x="47" y="0"/>
                </a:lnTo>
                <a:lnTo>
                  <a:pt x="49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7" name="Freeform 867"/>
          <p:cNvSpPr>
            <a:spLocks/>
          </p:cNvSpPr>
          <p:nvPr/>
        </p:nvSpPr>
        <p:spPr bwMode="auto">
          <a:xfrm>
            <a:off x="4630031" y="5856236"/>
            <a:ext cx="3631" cy="32873"/>
          </a:xfrm>
          <a:custGeom>
            <a:avLst/>
            <a:gdLst>
              <a:gd name="T0" fmla="*/ 1 w 3"/>
              <a:gd name="T1" fmla="*/ 19 h 19"/>
              <a:gd name="T2" fmla="*/ 3 w 3"/>
              <a:gd name="T3" fmla="*/ 19 h 19"/>
              <a:gd name="T4" fmla="*/ 3 w 3"/>
              <a:gd name="T5" fmla="*/ 0 h 19"/>
              <a:gd name="T6" fmla="*/ 0 w 3"/>
              <a:gd name="T7" fmla="*/ 0 h 19"/>
              <a:gd name="T8" fmla="*/ 0 w 3"/>
              <a:gd name="T9" fmla="*/ 19 h 19"/>
              <a:gd name="T10" fmla="*/ 1 w 3"/>
              <a:gd name="T11" fmla="*/ 18 h 19"/>
              <a:gd name="T12" fmla="*/ 0 w 3"/>
              <a:gd name="T13" fmla="*/ 19 h 19"/>
              <a:gd name="T14" fmla="*/ 0 w 3"/>
              <a:gd name="T15" fmla="*/ 19 h 19"/>
              <a:gd name="T16" fmla="*/ 0 w 3"/>
              <a:gd name="T17" fmla="*/ 19 h 19"/>
              <a:gd name="T18" fmla="*/ 1 w 3"/>
              <a:gd name="T19" fmla="*/ 19 h 19"/>
              <a:gd name="T20" fmla="*/ 1 w 3"/>
              <a:gd name="T21" fmla="*/ 19 h 19"/>
              <a:gd name="T22" fmla="*/ 1 w 3"/>
              <a:gd name="T23" fmla="*/ 19 h 19"/>
              <a:gd name="T24" fmla="*/ 3 w 3"/>
              <a:gd name="T25" fmla="*/ 19 h 19"/>
              <a:gd name="T26" fmla="*/ 3 w 3"/>
              <a:gd name="T27" fmla="*/ 19 h 19"/>
              <a:gd name="T28" fmla="*/ 3 w 3"/>
              <a:gd name="T29" fmla="*/ 19 h 19"/>
              <a:gd name="T30" fmla="*/ 1 w 3"/>
              <a:gd name="T31" fmla="*/ 19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19"/>
              <a:gd name="T50" fmla="*/ 3 w 3"/>
              <a:gd name="T51" fmla="*/ 19 h 1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19">
                <a:moveTo>
                  <a:pt x="1" y="19"/>
                </a:moveTo>
                <a:lnTo>
                  <a:pt x="3" y="19"/>
                </a:lnTo>
                <a:lnTo>
                  <a:pt x="3" y="0"/>
                </a:lnTo>
                <a:lnTo>
                  <a:pt x="0" y="0"/>
                </a:lnTo>
                <a:lnTo>
                  <a:pt x="0" y="19"/>
                </a:lnTo>
                <a:lnTo>
                  <a:pt x="1" y="18"/>
                </a:lnTo>
                <a:lnTo>
                  <a:pt x="0" y="19"/>
                </a:lnTo>
                <a:lnTo>
                  <a:pt x="1" y="19"/>
                </a:lnTo>
                <a:lnTo>
                  <a:pt x="3" y="19"/>
                </a:lnTo>
                <a:lnTo>
                  <a:pt x="1" y="19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8" name="Freeform 868"/>
          <p:cNvSpPr>
            <a:spLocks/>
          </p:cNvSpPr>
          <p:nvPr/>
        </p:nvSpPr>
        <p:spPr bwMode="auto">
          <a:xfrm>
            <a:off x="4573149" y="5887379"/>
            <a:ext cx="58092" cy="1730"/>
          </a:xfrm>
          <a:custGeom>
            <a:avLst/>
            <a:gdLst>
              <a:gd name="T0" fmla="*/ 0 w 48"/>
              <a:gd name="T1" fmla="*/ 1 h 1"/>
              <a:gd name="T2" fmla="*/ 1 w 48"/>
              <a:gd name="T3" fmla="*/ 1 h 1"/>
              <a:gd name="T4" fmla="*/ 48 w 48"/>
              <a:gd name="T5" fmla="*/ 1 h 1"/>
              <a:gd name="T6" fmla="*/ 48 w 48"/>
              <a:gd name="T7" fmla="*/ 0 h 1"/>
              <a:gd name="T8" fmla="*/ 1 w 48"/>
              <a:gd name="T9" fmla="*/ 0 h 1"/>
              <a:gd name="T10" fmla="*/ 2 w 48"/>
              <a:gd name="T11" fmla="*/ 1 h 1"/>
              <a:gd name="T12" fmla="*/ 1 w 48"/>
              <a:gd name="T13" fmla="*/ 0 h 1"/>
              <a:gd name="T14" fmla="*/ 1 w 48"/>
              <a:gd name="T15" fmla="*/ 0 h 1"/>
              <a:gd name="T16" fmla="*/ 0 w 48"/>
              <a:gd name="T17" fmla="*/ 0 h 1"/>
              <a:gd name="T18" fmla="*/ 0 w 48"/>
              <a:gd name="T19" fmla="*/ 0 h 1"/>
              <a:gd name="T20" fmla="*/ 0 w 48"/>
              <a:gd name="T21" fmla="*/ 1 h 1"/>
              <a:gd name="T22" fmla="*/ 0 w 48"/>
              <a:gd name="T23" fmla="*/ 1 h 1"/>
              <a:gd name="T24" fmla="*/ 0 w 48"/>
              <a:gd name="T25" fmla="*/ 1 h 1"/>
              <a:gd name="T26" fmla="*/ 1 w 48"/>
              <a:gd name="T27" fmla="*/ 1 h 1"/>
              <a:gd name="T28" fmla="*/ 1 w 48"/>
              <a:gd name="T29" fmla="*/ 1 h 1"/>
              <a:gd name="T30" fmla="*/ 0 w 48"/>
              <a:gd name="T31" fmla="*/ 1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8"/>
              <a:gd name="T49" fmla="*/ 0 h 1"/>
              <a:gd name="T50" fmla="*/ 48 w 48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8" h="1">
                <a:moveTo>
                  <a:pt x="0" y="1"/>
                </a:moveTo>
                <a:lnTo>
                  <a:pt x="1" y="1"/>
                </a:lnTo>
                <a:lnTo>
                  <a:pt x="48" y="1"/>
                </a:lnTo>
                <a:lnTo>
                  <a:pt x="48" y="0"/>
                </a:lnTo>
                <a:lnTo>
                  <a:pt x="1" y="0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19" name="Freeform 869"/>
          <p:cNvSpPr>
            <a:spLocks/>
          </p:cNvSpPr>
          <p:nvPr/>
        </p:nvSpPr>
        <p:spPr bwMode="auto">
          <a:xfrm>
            <a:off x="4573149" y="5852775"/>
            <a:ext cx="2420" cy="36333"/>
          </a:xfrm>
          <a:custGeom>
            <a:avLst/>
            <a:gdLst>
              <a:gd name="T0" fmla="*/ 1 w 2"/>
              <a:gd name="T1" fmla="*/ 0 h 21"/>
              <a:gd name="T2" fmla="*/ 0 w 2"/>
              <a:gd name="T3" fmla="*/ 2 h 21"/>
              <a:gd name="T4" fmla="*/ 0 w 2"/>
              <a:gd name="T5" fmla="*/ 21 h 21"/>
              <a:gd name="T6" fmla="*/ 2 w 2"/>
              <a:gd name="T7" fmla="*/ 21 h 21"/>
              <a:gd name="T8" fmla="*/ 2 w 2"/>
              <a:gd name="T9" fmla="*/ 2 h 21"/>
              <a:gd name="T10" fmla="*/ 1 w 2"/>
              <a:gd name="T11" fmla="*/ 3 h 21"/>
              <a:gd name="T12" fmla="*/ 2 w 2"/>
              <a:gd name="T13" fmla="*/ 2 h 21"/>
              <a:gd name="T14" fmla="*/ 2 w 2"/>
              <a:gd name="T15" fmla="*/ 0 h 21"/>
              <a:gd name="T16" fmla="*/ 1 w 2"/>
              <a:gd name="T17" fmla="*/ 0 h 21"/>
              <a:gd name="T18" fmla="*/ 1 w 2"/>
              <a:gd name="T19" fmla="*/ 0 h 21"/>
              <a:gd name="T20" fmla="*/ 1 w 2"/>
              <a:gd name="T21" fmla="*/ 0 h 21"/>
              <a:gd name="T22" fmla="*/ 1 w 2"/>
              <a:gd name="T23" fmla="*/ 0 h 21"/>
              <a:gd name="T24" fmla="*/ 0 w 2"/>
              <a:gd name="T25" fmla="*/ 0 h 21"/>
              <a:gd name="T26" fmla="*/ 0 w 2"/>
              <a:gd name="T27" fmla="*/ 0 h 21"/>
              <a:gd name="T28" fmla="*/ 0 w 2"/>
              <a:gd name="T29" fmla="*/ 2 h 21"/>
              <a:gd name="T30" fmla="*/ 1 w 2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1"/>
              <a:gd name="T50" fmla="*/ 2 w 2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1">
                <a:moveTo>
                  <a:pt x="1" y="0"/>
                </a:moveTo>
                <a:lnTo>
                  <a:pt x="0" y="2"/>
                </a:lnTo>
                <a:lnTo>
                  <a:pt x="0" y="21"/>
                </a:lnTo>
                <a:lnTo>
                  <a:pt x="2" y="21"/>
                </a:lnTo>
                <a:lnTo>
                  <a:pt x="2" y="2"/>
                </a:lnTo>
                <a:lnTo>
                  <a:pt x="1" y="3"/>
                </a:lnTo>
                <a:lnTo>
                  <a:pt x="2" y="2"/>
                </a:lnTo>
                <a:lnTo>
                  <a:pt x="2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0" name="Freeform 870"/>
          <p:cNvSpPr>
            <a:spLocks/>
          </p:cNvSpPr>
          <p:nvPr/>
        </p:nvSpPr>
        <p:spPr bwMode="auto">
          <a:xfrm>
            <a:off x="4638502" y="5852775"/>
            <a:ext cx="31466" cy="5190"/>
          </a:xfrm>
          <a:custGeom>
            <a:avLst/>
            <a:gdLst>
              <a:gd name="T0" fmla="*/ 26 w 26"/>
              <a:gd name="T1" fmla="*/ 2 h 3"/>
              <a:gd name="T2" fmla="*/ 25 w 26"/>
              <a:gd name="T3" fmla="*/ 0 h 3"/>
              <a:gd name="T4" fmla="*/ 0 w 26"/>
              <a:gd name="T5" fmla="*/ 0 h 3"/>
              <a:gd name="T6" fmla="*/ 0 w 26"/>
              <a:gd name="T7" fmla="*/ 3 h 3"/>
              <a:gd name="T8" fmla="*/ 25 w 26"/>
              <a:gd name="T9" fmla="*/ 3 h 3"/>
              <a:gd name="T10" fmla="*/ 25 w 26"/>
              <a:gd name="T11" fmla="*/ 2 h 3"/>
              <a:gd name="T12" fmla="*/ 25 w 26"/>
              <a:gd name="T13" fmla="*/ 3 h 3"/>
              <a:gd name="T14" fmla="*/ 26 w 26"/>
              <a:gd name="T15" fmla="*/ 3 h 3"/>
              <a:gd name="T16" fmla="*/ 26 w 26"/>
              <a:gd name="T17" fmla="*/ 2 h 3"/>
              <a:gd name="T18" fmla="*/ 26 w 26"/>
              <a:gd name="T19" fmla="*/ 2 h 3"/>
              <a:gd name="T20" fmla="*/ 26 w 26"/>
              <a:gd name="T21" fmla="*/ 2 h 3"/>
              <a:gd name="T22" fmla="*/ 26 w 26"/>
              <a:gd name="T23" fmla="*/ 2 h 3"/>
              <a:gd name="T24" fmla="*/ 26 w 26"/>
              <a:gd name="T25" fmla="*/ 0 h 3"/>
              <a:gd name="T26" fmla="*/ 26 w 26"/>
              <a:gd name="T27" fmla="*/ 0 h 3"/>
              <a:gd name="T28" fmla="*/ 25 w 26"/>
              <a:gd name="T29" fmla="*/ 0 h 3"/>
              <a:gd name="T30" fmla="*/ 26 w 26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3"/>
              <a:gd name="T50" fmla="*/ 26 w 2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3">
                <a:moveTo>
                  <a:pt x="26" y="2"/>
                </a:moveTo>
                <a:lnTo>
                  <a:pt x="25" y="0"/>
                </a:lnTo>
                <a:lnTo>
                  <a:pt x="0" y="0"/>
                </a:lnTo>
                <a:lnTo>
                  <a:pt x="0" y="3"/>
                </a:lnTo>
                <a:lnTo>
                  <a:pt x="25" y="3"/>
                </a:lnTo>
                <a:lnTo>
                  <a:pt x="25" y="2"/>
                </a:lnTo>
                <a:lnTo>
                  <a:pt x="25" y="3"/>
                </a:lnTo>
                <a:lnTo>
                  <a:pt x="26" y="3"/>
                </a:lnTo>
                <a:lnTo>
                  <a:pt x="26" y="2"/>
                </a:lnTo>
                <a:lnTo>
                  <a:pt x="26" y="0"/>
                </a:lnTo>
                <a:lnTo>
                  <a:pt x="25" y="0"/>
                </a:lnTo>
                <a:lnTo>
                  <a:pt x="26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1" name="Freeform 871"/>
          <p:cNvSpPr>
            <a:spLocks/>
          </p:cNvSpPr>
          <p:nvPr/>
        </p:nvSpPr>
        <p:spPr bwMode="auto">
          <a:xfrm>
            <a:off x="4668758" y="5856236"/>
            <a:ext cx="1210" cy="32873"/>
          </a:xfrm>
          <a:custGeom>
            <a:avLst/>
            <a:gdLst>
              <a:gd name="T0" fmla="*/ 0 w 1"/>
              <a:gd name="T1" fmla="*/ 19 h 19"/>
              <a:gd name="T2" fmla="*/ 1 w 1"/>
              <a:gd name="T3" fmla="*/ 19 h 19"/>
              <a:gd name="T4" fmla="*/ 1 w 1"/>
              <a:gd name="T5" fmla="*/ 0 h 19"/>
              <a:gd name="T6" fmla="*/ 0 w 1"/>
              <a:gd name="T7" fmla="*/ 0 h 19"/>
              <a:gd name="T8" fmla="*/ 0 w 1"/>
              <a:gd name="T9" fmla="*/ 19 h 19"/>
              <a:gd name="T10" fmla="*/ 0 w 1"/>
              <a:gd name="T11" fmla="*/ 18 h 19"/>
              <a:gd name="T12" fmla="*/ 0 w 1"/>
              <a:gd name="T13" fmla="*/ 19 h 19"/>
              <a:gd name="T14" fmla="*/ 0 w 1"/>
              <a:gd name="T15" fmla="*/ 19 h 19"/>
              <a:gd name="T16" fmla="*/ 0 w 1"/>
              <a:gd name="T17" fmla="*/ 19 h 19"/>
              <a:gd name="T18" fmla="*/ 0 w 1"/>
              <a:gd name="T19" fmla="*/ 19 h 19"/>
              <a:gd name="T20" fmla="*/ 0 w 1"/>
              <a:gd name="T21" fmla="*/ 19 h 19"/>
              <a:gd name="T22" fmla="*/ 1 w 1"/>
              <a:gd name="T23" fmla="*/ 19 h 19"/>
              <a:gd name="T24" fmla="*/ 1 w 1"/>
              <a:gd name="T25" fmla="*/ 19 h 19"/>
              <a:gd name="T26" fmla="*/ 1 w 1"/>
              <a:gd name="T27" fmla="*/ 19 h 19"/>
              <a:gd name="T28" fmla="*/ 1 w 1"/>
              <a:gd name="T29" fmla="*/ 19 h 19"/>
              <a:gd name="T30" fmla="*/ 0 w 1"/>
              <a:gd name="T31" fmla="*/ 19 h 1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19"/>
              <a:gd name="T50" fmla="*/ 1 w 1"/>
              <a:gd name="T51" fmla="*/ 19 h 1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19">
                <a:moveTo>
                  <a:pt x="0" y="19"/>
                </a:moveTo>
                <a:lnTo>
                  <a:pt x="1" y="19"/>
                </a:lnTo>
                <a:lnTo>
                  <a:pt x="1" y="0"/>
                </a:lnTo>
                <a:lnTo>
                  <a:pt x="0" y="0"/>
                </a:lnTo>
                <a:lnTo>
                  <a:pt x="0" y="19"/>
                </a:lnTo>
                <a:lnTo>
                  <a:pt x="0" y="18"/>
                </a:lnTo>
                <a:lnTo>
                  <a:pt x="0" y="19"/>
                </a:lnTo>
                <a:lnTo>
                  <a:pt x="1" y="19"/>
                </a:lnTo>
                <a:lnTo>
                  <a:pt x="0" y="19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2" name="Freeform 872"/>
          <p:cNvSpPr>
            <a:spLocks/>
          </p:cNvSpPr>
          <p:nvPr/>
        </p:nvSpPr>
        <p:spPr bwMode="auto">
          <a:xfrm>
            <a:off x="4638502" y="5887379"/>
            <a:ext cx="30256" cy="1730"/>
          </a:xfrm>
          <a:custGeom>
            <a:avLst/>
            <a:gdLst>
              <a:gd name="T0" fmla="*/ 0 w 25"/>
              <a:gd name="T1" fmla="*/ 1 h 1"/>
              <a:gd name="T2" fmla="*/ 0 w 25"/>
              <a:gd name="T3" fmla="*/ 1 h 1"/>
              <a:gd name="T4" fmla="*/ 25 w 25"/>
              <a:gd name="T5" fmla="*/ 1 h 1"/>
              <a:gd name="T6" fmla="*/ 25 w 25"/>
              <a:gd name="T7" fmla="*/ 0 h 1"/>
              <a:gd name="T8" fmla="*/ 0 w 25"/>
              <a:gd name="T9" fmla="*/ 0 h 1"/>
              <a:gd name="T10" fmla="*/ 1 w 25"/>
              <a:gd name="T11" fmla="*/ 1 h 1"/>
              <a:gd name="T12" fmla="*/ 0 w 25"/>
              <a:gd name="T13" fmla="*/ 0 h 1"/>
              <a:gd name="T14" fmla="*/ 0 w 25"/>
              <a:gd name="T15" fmla="*/ 0 h 1"/>
              <a:gd name="T16" fmla="*/ 0 w 25"/>
              <a:gd name="T17" fmla="*/ 0 h 1"/>
              <a:gd name="T18" fmla="*/ 0 w 25"/>
              <a:gd name="T19" fmla="*/ 0 h 1"/>
              <a:gd name="T20" fmla="*/ 0 w 25"/>
              <a:gd name="T21" fmla="*/ 1 h 1"/>
              <a:gd name="T22" fmla="*/ 0 w 25"/>
              <a:gd name="T23" fmla="*/ 1 h 1"/>
              <a:gd name="T24" fmla="*/ 0 w 25"/>
              <a:gd name="T25" fmla="*/ 1 h 1"/>
              <a:gd name="T26" fmla="*/ 0 w 25"/>
              <a:gd name="T27" fmla="*/ 1 h 1"/>
              <a:gd name="T28" fmla="*/ 0 w 25"/>
              <a:gd name="T29" fmla="*/ 1 h 1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25"/>
              <a:gd name="T46" fmla="*/ 0 h 1"/>
              <a:gd name="T47" fmla="*/ 25 w 25"/>
              <a:gd name="T48" fmla="*/ 1 h 1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25" h="1">
                <a:moveTo>
                  <a:pt x="0" y="1"/>
                </a:moveTo>
                <a:lnTo>
                  <a:pt x="0" y="1"/>
                </a:lnTo>
                <a:lnTo>
                  <a:pt x="25" y="1"/>
                </a:lnTo>
                <a:lnTo>
                  <a:pt x="25" y="0"/>
                </a:lnTo>
                <a:lnTo>
                  <a:pt x="0" y="0"/>
                </a:lnTo>
                <a:lnTo>
                  <a:pt x="1" y="1"/>
                </a:lnTo>
                <a:lnTo>
                  <a:pt x="0" y="0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3" name="Freeform 873"/>
          <p:cNvSpPr>
            <a:spLocks/>
          </p:cNvSpPr>
          <p:nvPr/>
        </p:nvSpPr>
        <p:spPr bwMode="auto">
          <a:xfrm>
            <a:off x="4638502" y="5852775"/>
            <a:ext cx="1210" cy="36333"/>
          </a:xfrm>
          <a:custGeom>
            <a:avLst/>
            <a:gdLst>
              <a:gd name="T0" fmla="*/ 0 w 1"/>
              <a:gd name="T1" fmla="*/ 0 h 21"/>
              <a:gd name="T2" fmla="*/ 0 w 1"/>
              <a:gd name="T3" fmla="*/ 2 h 21"/>
              <a:gd name="T4" fmla="*/ 0 w 1"/>
              <a:gd name="T5" fmla="*/ 21 h 21"/>
              <a:gd name="T6" fmla="*/ 1 w 1"/>
              <a:gd name="T7" fmla="*/ 21 h 21"/>
              <a:gd name="T8" fmla="*/ 1 w 1"/>
              <a:gd name="T9" fmla="*/ 2 h 21"/>
              <a:gd name="T10" fmla="*/ 0 w 1"/>
              <a:gd name="T11" fmla="*/ 3 h 21"/>
              <a:gd name="T12" fmla="*/ 1 w 1"/>
              <a:gd name="T13" fmla="*/ 2 h 21"/>
              <a:gd name="T14" fmla="*/ 1 w 1"/>
              <a:gd name="T15" fmla="*/ 0 h 21"/>
              <a:gd name="T16" fmla="*/ 1 w 1"/>
              <a:gd name="T17" fmla="*/ 0 h 21"/>
              <a:gd name="T18" fmla="*/ 1 w 1"/>
              <a:gd name="T19" fmla="*/ 0 h 21"/>
              <a:gd name="T20" fmla="*/ 0 w 1"/>
              <a:gd name="T21" fmla="*/ 0 h 21"/>
              <a:gd name="T22" fmla="*/ 0 w 1"/>
              <a:gd name="T23" fmla="*/ 0 h 21"/>
              <a:gd name="T24" fmla="*/ 0 w 1"/>
              <a:gd name="T25" fmla="*/ 0 h 21"/>
              <a:gd name="T26" fmla="*/ 0 w 1"/>
              <a:gd name="T27" fmla="*/ 0 h 21"/>
              <a:gd name="T28" fmla="*/ 0 w 1"/>
              <a:gd name="T29" fmla="*/ 2 h 21"/>
              <a:gd name="T30" fmla="*/ 0 w 1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1"/>
              <a:gd name="T50" fmla="*/ 1 w 1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1">
                <a:moveTo>
                  <a:pt x="0" y="0"/>
                </a:moveTo>
                <a:lnTo>
                  <a:pt x="0" y="2"/>
                </a:lnTo>
                <a:lnTo>
                  <a:pt x="0" y="21"/>
                </a:lnTo>
                <a:lnTo>
                  <a:pt x="1" y="21"/>
                </a:lnTo>
                <a:lnTo>
                  <a:pt x="1" y="2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4" name="Freeform 874"/>
          <p:cNvSpPr>
            <a:spLocks/>
          </p:cNvSpPr>
          <p:nvPr/>
        </p:nvSpPr>
        <p:spPr bwMode="auto">
          <a:xfrm>
            <a:off x="4611877" y="5811252"/>
            <a:ext cx="84717" cy="5190"/>
          </a:xfrm>
          <a:custGeom>
            <a:avLst/>
            <a:gdLst>
              <a:gd name="T0" fmla="*/ 70 w 70"/>
              <a:gd name="T1" fmla="*/ 1 h 3"/>
              <a:gd name="T2" fmla="*/ 69 w 70"/>
              <a:gd name="T3" fmla="*/ 0 h 3"/>
              <a:gd name="T4" fmla="*/ 0 w 70"/>
              <a:gd name="T5" fmla="*/ 0 h 3"/>
              <a:gd name="T6" fmla="*/ 0 w 70"/>
              <a:gd name="T7" fmla="*/ 3 h 3"/>
              <a:gd name="T8" fmla="*/ 69 w 70"/>
              <a:gd name="T9" fmla="*/ 3 h 3"/>
              <a:gd name="T10" fmla="*/ 68 w 70"/>
              <a:gd name="T11" fmla="*/ 1 h 3"/>
              <a:gd name="T12" fmla="*/ 69 w 70"/>
              <a:gd name="T13" fmla="*/ 3 h 3"/>
              <a:gd name="T14" fmla="*/ 70 w 70"/>
              <a:gd name="T15" fmla="*/ 3 h 3"/>
              <a:gd name="T16" fmla="*/ 70 w 70"/>
              <a:gd name="T17" fmla="*/ 3 h 3"/>
              <a:gd name="T18" fmla="*/ 70 w 70"/>
              <a:gd name="T19" fmla="*/ 1 h 3"/>
              <a:gd name="T20" fmla="*/ 70 w 70"/>
              <a:gd name="T21" fmla="*/ 1 h 3"/>
              <a:gd name="T22" fmla="*/ 70 w 70"/>
              <a:gd name="T23" fmla="*/ 1 h 3"/>
              <a:gd name="T24" fmla="*/ 70 w 70"/>
              <a:gd name="T25" fmla="*/ 1 h 3"/>
              <a:gd name="T26" fmla="*/ 70 w 70"/>
              <a:gd name="T27" fmla="*/ 0 h 3"/>
              <a:gd name="T28" fmla="*/ 69 w 70"/>
              <a:gd name="T29" fmla="*/ 0 h 3"/>
              <a:gd name="T30" fmla="*/ 70 w 70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0"/>
              <a:gd name="T49" fmla="*/ 0 h 3"/>
              <a:gd name="T50" fmla="*/ 70 w 70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0" h="3">
                <a:moveTo>
                  <a:pt x="70" y="1"/>
                </a:moveTo>
                <a:lnTo>
                  <a:pt x="69" y="0"/>
                </a:lnTo>
                <a:lnTo>
                  <a:pt x="0" y="0"/>
                </a:lnTo>
                <a:lnTo>
                  <a:pt x="0" y="3"/>
                </a:lnTo>
                <a:lnTo>
                  <a:pt x="69" y="3"/>
                </a:lnTo>
                <a:lnTo>
                  <a:pt x="68" y="1"/>
                </a:lnTo>
                <a:lnTo>
                  <a:pt x="69" y="3"/>
                </a:lnTo>
                <a:lnTo>
                  <a:pt x="70" y="3"/>
                </a:lnTo>
                <a:lnTo>
                  <a:pt x="70" y="1"/>
                </a:lnTo>
                <a:lnTo>
                  <a:pt x="70" y="0"/>
                </a:lnTo>
                <a:lnTo>
                  <a:pt x="69" y="0"/>
                </a:lnTo>
                <a:lnTo>
                  <a:pt x="7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5" name="Freeform 875"/>
          <p:cNvSpPr>
            <a:spLocks/>
          </p:cNvSpPr>
          <p:nvPr/>
        </p:nvSpPr>
        <p:spPr bwMode="auto">
          <a:xfrm>
            <a:off x="4694173" y="5812982"/>
            <a:ext cx="2420" cy="34603"/>
          </a:xfrm>
          <a:custGeom>
            <a:avLst/>
            <a:gdLst>
              <a:gd name="T0" fmla="*/ 1 w 2"/>
              <a:gd name="T1" fmla="*/ 20 h 20"/>
              <a:gd name="T2" fmla="*/ 2 w 2"/>
              <a:gd name="T3" fmla="*/ 20 h 20"/>
              <a:gd name="T4" fmla="*/ 2 w 2"/>
              <a:gd name="T5" fmla="*/ 0 h 20"/>
              <a:gd name="T6" fmla="*/ 0 w 2"/>
              <a:gd name="T7" fmla="*/ 0 h 20"/>
              <a:gd name="T8" fmla="*/ 0 w 2"/>
              <a:gd name="T9" fmla="*/ 20 h 20"/>
              <a:gd name="T10" fmla="*/ 1 w 2"/>
              <a:gd name="T11" fmla="*/ 19 h 20"/>
              <a:gd name="T12" fmla="*/ 0 w 2"/>
              <a:gd name="T13" fmla="*/ 20 h 20"/>
              <a:gd name="T14" fmla="*/ 0 w 2"/>
              <a:gd name="T15" fmla="*/ 20 h 20"/>
              <a:gd name="T16" fmla="*/ 1 w 2"/>
              <a:gd name="T17" fmla="*/ 20 h 20"/>
              <a:gd name="T18" fmla="*/ 1 w 2"/>
              <a:gd name="T19" fmla="*/ 20 h 20"/>
              <a:gd name="T20" fmla="*/ 1 w 2"/>
              <a:gd name="T21" fmla="*/ 20 h 20"/>
              <a:gd name="T22" fmla="*/ 2 w 2"/>
              <a:gd name="T23" fmla="*/ 20 h 20"/>
              <a:gd name="T24" fmla="*/ 2 w 2"/>
              <a:gd name="T25" fmla="*/ 20 h 20"/>
              <a:gd name="T26" fmla="*/ 2 w 2"/>
              <a:gd name="T27" fmla="*/ 20 h 20"/>
              <a:gd name="T28" fmla="*/ 2 w 2"/>
              <a:gd name="T29" fmla="*/ 20 h 20"/>
              <a:gd name="T30" fmla="*/ 1 w 2"/>
              <a:gd name="T31" fmla="*/ 2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0"/>
              <a:gd name="T50" fmla="*/ 2 w 2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0">
                <a:moveTo>
                  <a:pt x="1" y="20"/>
                </a:moveTo>
                <a:lnTo>
                  <a:pt x="2" y="20"/>
                </a:lnTo>
                <a:lnTo>
                  <a:pt x="2" y="0"/>
                </a:lnTo>
                <a:lnTo>
                  <a:pt x="0" y="0"/>
                </a:lnTo>
                <a:lnTo>
                  <a:pt x="0" y="20"/>
                </a:lnTo>
                <a:lnTo>
                  <a:pt x="1" y="19"/>
                </a:lnTo>
                <a:lnTo>
                  <a:pt x="0" y="20"/>
                </a:lnTo>
                <a:lnTo>
                  <a:pt x="1" y="20"/>
                </a:lnTo>
                <a:lnTo>
                  <a:pt x="2" y="20"/>
                </a:lnTo>
                <a:lnTo>
                  <a:pt x="1" y="2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6" name="Freeform 876"/>
          <p:cNvSpPr>
            <a:spLocks/>
          </p:cNvSpPr>
          <p:nvPr/>
        </p:nvSpPr>
        <p:spPr bwMode="auto">
          <a:xfrm>
            <a:off x="4609457" y="5845855"/>
            <a:ext cx="85927" cy="1730"/>
          </a:xfrm>
          <a:custGeom>
            <a:avLst/>
            <a:gdLst>
              <a:gd name="T0" fmla="*/ 0 w 71"/>
              <a:gd name="T1" fmla="*/ 1 h 1"/>
              <a:gd name="T2" fmla="*/ 2 w 71"/>
              <a:gd name="T3" fmla="*/ 1 h 1"/>
              <a:gd name="T4" fmla="*/ 71 w 71"/>
              <a:gd name="T5" fmla="*/ 1 h 1"/>
              <a:gd name="T6" fmla="*/ 71 w 71"/>
              <a:gd name="T7" fmla="*/ 0 h 1"/>
              <a:gd name="T8" fmla="*/ 2 w 71"/>
              <a:gd name="T9" fmla="*/ 0 h 1"/>
              <a:gd name="T10" fmla="*/ 3 w 71"/>
              <a:gd name="T11" fmla="*/ 1 h 1"/>
              <a:gd name="T12" fmla="*/ 2 w 71"/>
              <a:gd name="T13" fmla="*/ 0 h 1"/>
              <a:gd name="T14" fmla="*/ 2 w 71"/>
              <a:gd name="T15" fmla="*/ 0 h 1"/>
              <a:gd name="T16" fmla="*/ 2 w 71"/>
              <a:gd name="T17" fmla="*/ 0 h 1"/>
              <a:gd name="T18" fmla="*/ 2 w 71"/>
              <a:gd name="T19" fmla="*/ 0 h 1"/>
              <a:gd name="T20" fmla="*/ 0 w 71"/>
              <a:gd name="T21" fmla="*/ 1 h 1"/>
              <a:gd name="T22" fmla="*/ 2 w 71"/>
              <a:gd name="T23" fmla="*/ 1 h 1"/>
              <a:gd name="T24" fmla="*/ 2 w 71"/>
              <a:gd name="T25" fmla="*/ 1 h 1"/>
              <a:gd name="T26" fmla="*/ 2 w 71"/>
              <a:gd name="T27" fmla="*/ 1 h 1"/>
              <a:gd name="T28" fmla="*/ 2 w 71"/>
              <a:gd name="T29" fmla="*/ 1 h 1"/>
              <a:gd name="T30" fmla="*/ 0 w 71"/>
              <a:gd name="T31" fmla="*/ 1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1"/>
              <a:gd name="T49" fmla="*/ 0 h 1"/>
              <a:gd name="T50" fmla="*/ 71 w 71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1" h="1">
                <a:moveTo>
                  <a:pt x="0" y="1"/>
                </a:moveTo>
                <a:lnTo>
                  <a:pt x="2" y="1"/>
                </a:lnTo>
                <a:lnTo>
                  <a:pt x="71" y="1"/>
                </a:lnTo>
                <a:lnTo>
                  <a:pt x="71" y="0"/>
                </a:lnTo>
                <a:lnTo>
                  <a:pt x="2" y="0"/>
                </a:lnTo>
                <a:lnTo>
                  <a:pt x="3" y="1"/>
                </a:lnTo>
                <a:lnTo>
                  <a:pt x="2" y="0"/>
                </a:lnTo>
                <a:lnTo>
                  <a:pt x="0" y="1"/>
                </a:lnTo>
                <a:lnTo>
                  <a:pt x="2" y="1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7" name="Freeform 877"/>
          <p:cNvSpPr>
            <a:spLocks/>
          </p:cNvSpPr>
          <p:nvPr/>
        </p:nvSpPr>
        <p:spPr bwMode="auto">
          <a:xfrm>
            <a:off x="4609457" y="5811252"/>
            <a:ext cx="3631" cy="36333"/>
          </a:xfrm>
          <a:custGeom>
            <a:avLst/>
            <a:gdLst>
              <a:gd name="T0" fmla="*/ 2 w 3"/>
              <a:gd name="T1" fmla="*/ 0 h 21"/>
              <a:gd name="T2" fmla="*/ 0 w 3"/>
              <a:gd name="T3" fmla="*/ 1 h 21"/>
              <a:gd name="T4" fmla="*/ 0 w 3"/>
              <a:gd name="T5" fmla="*/ 21 h 21"/>
              <a:gd name="T6" fmla="*/ 3 w 3"/>
              <a:gd name="T7" fmla="*/ 21 h 21"/>
              <a:gd name="T8" fmla="*/ 3 w 3"/>
              <a:gd name="T9" fmla="*/ 1 h 21"/>
              <a:gd name="T10" fmla="*/ 2 w 3"/>
              <a:gd name="T11" fmla="*/ 3 h 21"/>
              <a:gd name="T12" fmla="*/ 3 w 3"/>
              <a:gd name="T13" fmla="*/ 1 h 21"/>
              <a:gd name="T14" fmla="*/ 3 w 3"/>
              <a:gd name="T15" fmla="*/ 1 h 21"/>
              <a:gd name="T16" fmla="*/ 3 w 3"/>
              <a:gd name="T17" fmla="*/ 0 h 21"/>
              <a:gd name="T18" fmla="*/ 3 w 3"/>
              <a:gd name="T19" fmla="*/ 0 h 21"/>
              <a:gd name="T20" fmla="*/ 2 w 3"/>
              <a:gd name="T21" fmla="*/ 0 h 21"/>
              <a:gd name="T22" fmla="*/ 2 w 3"/>
              <a:gd name="T23" fmla="*/ 0 h 21"/>
              <a:gd name="T24" fmla="*/ 2 w 3"/>
              <a:gd name="T25" fmla="*/ 0 h 21"/>
              <a:gd name="T26" fmla="*/ 2 w 3"/>
              <a:gd name="T27" fmla="*/ 1 h 21"/>
              <a:gd name="T28" fmla="*/ 0 w 3"/>
              <a:gd name="T29" fmla="*/ 1 h 21"/>
              <a:gd name="T30" fmla="*/ 2 w 3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21"/>
              <a:gd name="T50" fmla="*/ 3 w 3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21">
                <a:moveTo>
                  <a:pt x="2" y="0"/>
                </a:moveTo>
                <a:lnTo>
                  <a:pt x="0" y="1"/>
                </a:lnTo>
                <a:lnTo>
                  <a:pt x="0" y="21"/>
                </a:lnTo>
                <a:lnTo>
                  <a:pt x="3" y="21"/>
                </a:lnTo>
                <a:lnTo>
                  <a:pt x="3" y="1"/>
                </a:lnTo>
                <a:lnTo>
                  <a:pt x="2" y="3"/>
                </a:lnTo>
                <a:lnTo>
                  <a:pt x="3" y="1"/>
                </a:lnTo>
                <a:lnTo>
                  <a:pt x="3" y="0"/>
                </a:lnTo>
                <a:lnTo>
                  <a:pt x="2" y="0"/>
                </a:lnTo>
                <a:lnTo>
                  <a:pt x="2" y="1"/>
                </a:lnTo>
                <a:lnTo>
                  <a:pt x="0" y="1"/>
                </a:lnTo>
                <a:lnTo>
                  <a:pt x="2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8" name="Freeform 878"/>
          <p:cNvSpPr>
            <a:spLocks/>
          </p:cNvSpPr>
          <p:nvPr/>
        </p:nvSpPr>
        <p:spPr bwMode="auto">
          <a:xfrm>
            <a:off x="4574360" y="5811252"/>
            <a:ext cx="31466" cy="5190"/>
          </a:xfrm>
          <a:custGeom>
            <a:avLst/>
            <a:gdLst>
              <a:gd name="T0" fmla="*/ 26 w 26"/>
              <a:gd name="T1" fmla="*/ 1 h 3"/>
              <a:gd name="T2" fmla="*/ 25 w 26"/>
              <a:gd name="T3" fmla="*/ 0 h 3"/>
              <a:gd name="T4" fmla="*/ 0 w 26"/>
              <a:gd name="T5" fmla="*/ 0 h 3"/>
              <a:gd name="T6" fmla="*/ 0 w 26"/>
              <a:gd name="T7" fmla="*/ 3 h 3"/>
              <a:gd name="T8" fmla="*/ 25 w 26"/>
              <a:gd name="T9" fmla="*/ 3 h 3"/>
              <a:gd name="T10" fmla="*/ 24 w 26"/>
              <a:gd name="T11" fmla="*/ 1 h 3"/>
              <a:gd name="T12" fmla="*/ 25 w 26"/>
              <a:gd name="T13" fmla="*/ 3 h 3"/>
              <a:gd name="T14" fmla="*/ 25 w 26"/>
              <a:gd name="T15" fmla="*/ 3 h 3"/>
              <a:gd name="T16" fmla="*/ 26 w 26"/>
              <a:gd name="T17" fmla="*/ 3 h 3"/>
              <a:gd name="T18" fmla="*/ 26 w 26"/>
              <a:gd name="T19" fmla="*/ 1 h 3"/>
              <a:gd name="T20" fmla="*/ 26 w 26"/>
              <a:gd name="T21" fmla="*/ 1 h 3"/>
              <a:gd name="T22" fmla="*/ 26 w 26"/>
              <a:gd name="T23" fmla="*/ 1 h 3"/>
              <a:gd name="T24" fmla="*/ 26 w 26"/>
              <a:gd name="T25" fmla="*/ 1 h 3"/>
              <a:gd name="T26" fmla="*/ 25 w 26"/>
              <a:gd name="T27" fmla="*/ 0 h 3"/>
              <a:gd name="T28" fmla="*/ 25 w 26"/>
              <a:gd name="T29" fmla="*/ 0 h 3"/>
              <a:gd name="T30" fmla="*/ 26 w 26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3"/>
              <a:gd name="T50" fmla="*/ 26 w 2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3">
                <a:moveTo>
                  <a:pt x="26" y="1"/>
                </a:moveTo>
                <a:lnTo>
                  <a:pt x="25" y="0"/>
                </a:lnTo>
                <a:lnTo>
                  <a:pt x="0" y="0"/>
                </a:lnTo>
                <a:lnTo>
                  <a:pt x="0" y="3"/>
                </a:lnTo>
                <a:lnTo>
                  <a:pt x="25" y="3"/>
                </a:lnTo>
                <a:lnTo>
                  <a:pt x="24" y="1"/>
                </a:lnTo>
                <a:lnTo>
                  <a:pt x="25" y="3"/>
                </a:lnTo>
                <a:lnTo>
                  <a:pt x="26" y="3"/>
                </a:lnTo>
                <a:lnTo>
                  <a:pt x="26" y="1"/>
                </a:lnTo>
                <a:lnTo>
                  <a:pt x="25" y="0"/>
                </a:lnTo>
                <a:lnTo>
                  <a:pt x="26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29" name="Freeform 879"/>
          <p:cNvSpPr>
            <a:spLocks/>
          </p:cNvSpPr>
          <p:nvPr/>
        </p:nvSpPr>
        <p:spPr bwMode="auto">
          <a:xfrm>
            <a:off x="4603405" y="5812982"/>
            <a:ext cx="2420" cy="34603"/>
          </a:xfrm>
          <a:custGeom>
            <a:avLst/>
            <a:gdLst>
              <a:gd name="T0" fmla="*/ 1 w 2"/>
              <a:gd name="T1" fmla="*/ 20 h 20"/>
              <a:gd name="T2" fmla="*/ 2 w 2"/>
              <a:gd name="T3" fmla="*/ 20 h 20"/>
              <a:gd name="T4" fmla="*/ 2 w 2"/>
              <a:gd name="T5" fmla="*/ 0 h 20"/>
              <a:gd name="T6" fmla="*/ 0 w 2"/>
              <a:gd name="T7" fmla="*/ 0 h 20"/>
              <a:gd name="T8" fmla="*/ 0 w 2"/>
              <a:gd name="T9" fmla="*/ 20 h 20"/>
              <a:gd name="T10" fmla="*/ 1 w 2"/>
              <a:gd name="T11" fmla="*/ 19 h 20"/>
              <a:gd name="T12" fmla="*/ 0 w 2"/>
              <a:gd name="T13" fmla="*/ 20 h 20"/>
              <a:gd name="T14" fmla="*/ 0 w 2"/>
              <a:gd name="T15" fmla="*/ 20 h 20"/>
              <a:gd name="T16" fmla="*/ 0 w 2"/>
              <a:gd name="T17" fmla="*/ 20 h 20"/>
              <a:gd name="T18" fmla="*/ 1 w 2"/>
              <a:gd name="T19" fmla="*/ 20 h 20"/>
              <a:gd name="T20" fmla="*/ 1 w 2"/>
              <a:gd name="T21" fmla="*/ 20 h 20"/>
              <a:gd name="T22" fmla="*/ 1 w 2"/>
              <a:gd name="T23" fmla="*/ 20 h 20"/>
              <a:gd name="T24" fmla="*/ 1 w 2"/>
              <a:gd name="T25" fmla="*/ 20 h 20"/>
              <a:gd name="T26" fmla="*/ 2 w 2"/>
              <a:gd name="T27" fmla="*/ 20 h 20"/>
              <a:gd name="T28" fmla="*/ 2 w 2"/>
              <a:gd name="T29" fmla="*/ 20 h 20"/>
              <a:gd name="T30" fmla="*/ 1 w 2"/>
              <a:gd name="T31" fmla="*/ 20 h 2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0"/>
              <a:gd name="T50" fmla="*/ 2 w 2"/>
              <a:gd name="T51" fmla="*/ 20 h 2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0">
                <a:moveTo>
                  <a:pt x="1" y="20"/>
                </a:moveTo>
                <a:lnTo>
                  <a:pt x="2" y="20"/>
                </a:lnTo>
                <a:lnTo>
                  <a:pt x="2" y="0"/>
                </a:lnTo>
                <a:lnTo>
                  <a:pt x="0" y="0"/>
                </a:lnTo>
                <a:lnTo>
                  <a:pt x="0" y="20"/>
                </a:lnTo>
                <a:lnTo>
                  <a:pt x="1" y="19"/>
                </a:lnTo>
                <a:lnTo>
                  <a:pt x="0" y="20"/>
                </a:lnTo>
                <a:lnTo>
                  <a:pt x="1" y="20"/>
                </a:lnTo>
                <a:lnTo>
                  <a:pt x="2" y="20"/>
                </a:lnTo>
                <a:lnTo>
                  <a:pt x="1" y="2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0" name="Freeform 880"/>
          <p:cNvSpPr>
            <a:spLocks/>
          </p:cNvSpPr>
          <p:nvPr/>
        </p:nvSpPr>
        <p:spPr bwMode="auto">
          <a:xfrm>
            <a:off x="4573149" y="5845855"/>
            <a:ext cx="31466" cy="1730"/>
          </a:xfrm>
          <a:custGeom>
            <a:avLst/>
            <a:gdLst>
              <a:gd name="T0" fmla="*/ 0 w 26"/>
              <a:gd name="T1" fmla="*/ 1 h 1"/>
              <a:gd name="T2" fmla="*/ 1 w 26"/>
              <a:gd name="T3" fmla="*/ 1 h 1"/>
              <a:gd name="T4" fmla="*/ 26 w 26"/>
              <a:gd name="T5" fmla="*/ 1 h 1"/>
              <a:gd name="T6" fmla="*/ 26 w 26"/>
              <a:gd name="T7" fmla="*/ 0 h 1"/>
              <a:gd name="T8" fmla="*/ 1 w 26"/>
              <a:gd name="T9" fmla="*/ 0 h 1"/>
              <a:gd name="T10" fmla="*/ 2 w 26"/>
              <a:gd name="T11" fmla="*/ 1 h 1"/>
              <a:gd name="T12" fmla="*/ 1 w 26"/>
              <a:gd name="T13" fmla="*/ 0 h 1"/>
              <a:gd name="T14" fmla="*/ 1 w 26"/>
              <a:gd name="T15" fmla="*/ 0 h 1"/>
              <a:gd name="T16" fmla="*/ 0 w 26"/>
              <a:gd name="T17" fmla="*/ 0 h 1"/>
              <a:gd name="T18" fmla="*/ 0 w 26"/>
              <a:gd name="T19" fmla="*/ 0 h 1"/>
              <a:gd name="T20" fmla="*/ 0 w 26"/>
              <a:gd name="T21" fmla="*/ 1 h 1"/>
              <a:gd name="T22" fmla="*/ 0 w 26"/>
              <a:gd name="T23" fmla="*/ 1 h 1"/>
              <a:gd name="T24" fmla="*/ 0 w 26"/>
              <a:gd name="T25" fmla="*/ 1 h 1"/>
              <a:gd name="T26" fmla="*/ 1 w 26"/>
              <a:gd name="T27" fmla="*/ 1 h 1"/>
              <a:gd name="T28" fmla="*/ 1 w 26"/>
              <a:gd name="T29" fmla="*/ 1 h 1"/>
              <a:gd name="T30" fmla="*/ 0 w 26"/>
              <a:gd name="T31" fmla="*/ 1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"/>
              <a:gd name="T50" fmla="*/ 26 w 26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">
                <a:moveTo>
                  <a:pt x="0" y="1"/>
                </a:moveTo>
                <a:lnTo>
                  <a:pt x="1" y="1"/>
                </a:lnTo>
                <a:lnTo>
                  <a:pt x="26" y="1"/>
                </a:lnTo>
                <a:lnTo>
                  <a:pt x="26" y="0"/>
                </a:lnTo>
                <a:lnTo>
                  <a:pt x="1" y="0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1" name="Freeform 881"/>
          <p:cNvSpPr>
            <a:spLocks/>
          </p:cNvSpPr>
          <p:nvPr/>
        </p:nvSpPr>
        <p:spPr bwMode="auto">
          <a:xfrm>
            <a:off x="4573149" y="5811252"/>
            <a:ext cx="2420" cy="36333"/>
          </a:xfrm>
          <a:custGeom>
            <a:avLst/>
            <a:gdLst>
              <a:gd name="T0" fmla="*/ 1 w 2"/>
              <a:gd name="T1" fmla="*/ 0 h 21"/>
              <a:gd name="T2" fmla="*/ 0 w 2"/>
              <a:gd name="T3" fmla="*/ 1 h 21"/>
              <a:gd name="T4" fmla="*/ 0 w 2"/>
              <a:gd name="T5" fmla="*/ 21 h 21"/>
              <a:gd name="T6" fmla="*/ 2 w 2"/>
              <a:gd name="T7" fmla="*/ 21 h 21"/>
              <a:gd name="T8" fmla="*/ 2 w 2"/>
              <a:gd name="T9" fmla="*/ 1 h 21"/>
              <a:gd name="T10" fmla="*/ 1 w 2"/>
              <a:gd name="T11" fmla="*/ 3 h 21"/>
              <a:gd name="T12" fmla="*/ 2 w 2"/>
              <a:gd name="T13" fmla="*/ 1 h 21"/>
              <a:gd name="T14" fmla="*/ 2 w 2"/>
              <a:gd name="T15" fmla="*/ 1 h 21"/>
              <a:gd name="T16" fmla="*/ 1 w 2"/>
              <a:gd name="T17" fmla="*/ 0 h 21"/>
              <a:gd name="T18" fmla="*/ 1 w 2"/>
              <a:gd name="T19" fmla="*/ 0 h 21"/>
              <a:gd name="T20" fmla="*/ 1 w 2"/>
              <a:gd name="T21" fmla="*/ 0 h 21"/>
              <a:gd name="T22" fmla="*/ 1 w 2"/>
              <a:gd name="T23" fmla="*/ 0 h 21"/>
              <a:gd name="T24" fmla="*/ 0 w 2"/>
              <a:gd name="T25" fmla="*/ 0 h 21"/>
              <a:gd name="T26" fmla="*/ 0 w 2"/>
              <a:gd name="T27" fmla="*/ 1 h 21"/>
              <a:gd name="T28" fmla="*/ 0 w 2"/>
              <a:gd name="T29" fmla="*/ 1 h 21"/>
              <a:gd name="T30" fmla="*/ 1 w 2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21"/>
              <a:gd name="T50" fmla="*/ 2 w 2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21">
                <a:moveTo>
                  <a:pt x="1" y="0"/>
                </a:moveTo>
                <a:lnTo>
                  <a:pt x="0" y="1"/>
                </a:lnTo>
                <a:lnTo>
                  <a:pt x="0" y="21"/>
                </a:lnTo>
                <a:lnTo>
                  <a:pt x="2" y="21"/>
                </a:lnTo>
                <a:lnTo>
                  <a:pt x="2" y="1"/>
                </a:lnTo>
                <a:lnTo>
                  <a:pt x="1" y="3"/>
                </a:lnTo>
                <a:lnTo>
                  <a:pt x="2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2" name="Freeform 882"/>
          <p:cNvSpPr>
            <a:spLocks/>
          </p:cNvSpPr>
          <p:nvPr/>
        </p:nvSpPr>
        <p:spPr bwMode="auto">
          <a:xfrm>
            <a:off x="4703855" y="5811252"/>
            <a:ext cx="30256" cy="5190"/>
          </a:xfrm>
          <a:custGeom>
            <a:avLst/>
            <a:gdLst>
              <a:gd name="T0" fmla="*/ 25 w 25"/>
              <a:gd name="T1" fmla="*/ 1 h 3"/>
              <a:gd name="T2" fmla="*/ 25 w 25"/>
              <a:gd name="T3" fmla="*/ 0 h 3"/>
              <a:gd name="T4" fmla="*/ 0 w 25"/>
              <a:gd name="T5" fmla="*/ 0 h 3"/>
              <a:gd name="T6" fmla="*/ 0 w 25"/>
              <a:gd name="T7" fmla="*/ 3 h 3"/>
              <a:gd name="T8" fmla="*/ 25 w 25"/>
              <a:gd name="T9" fmla="*/ 3 h 3"/>
              <a:gd name="T10" fmla="*/ 24 w 25"/>
              <a:gd name="T11" fmla="*/ 1 h 3"/>
              <a:gd name="T12" fmla="*/ 25 w 25"/>
              <a:gd name="T13" fmla="*/ 3 h 3"/>
              <a:gd name="T14" fmla="*/ 25 w 25"/>
              <a:gd name="T15" fmla="*/ 3 h 3"/>
              <a:gd name="T16" fmla="*/ 25 w 25"/>
              <a:gd name="T17" fmla="*/ 3 h 3"/>
              <a:gd name="T18" fmla="*/ 25 w 25"/>
              <a:gd name="T19" fmla="*/ 1 h 3"/>
              <a:gd name="T20" fmla="*/ 25 w 25"/>
              <a:gd name="T21" fmla="*/ 1 h 3"/>
              <a:gd name="T22" fmla="*/ 25 w 25"/>
              <a:gd name="T23" fmla="*/ 1 h 3"/>
              <a:gd name="T24" fmla="*/ 25 w 25"/>
              <a:gd name="T25" fmla="*/ 1 h 3"/>
              <a:gd name="T26" fmla="*/ 25 w 25"/>
              <a:gd name="T27" fmla="*/ 0 h 3"/>
              <a:gd name="T28" fmla="*/ 25 w 25"/>
              <a:gd name="T29" fmla="*/ 0 h 3"/>
              <a:gd name="T30" fmla="*/ 25 w 25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5"/>
              <a:gd name="T49" fmla="*/ 0 h 3"/>
              <a:gd name="T50" fmla="*/ 25 w 25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5" h="3">
                <a:moveTo>
                  <a:pt x="25" y="1"/>
                </a:moveTo>
                <a:lnTo>
                  <a:pt x="25" y="0"/>
                </a:lnTo>
                <a:lnTo>
                  <a:pt x="0" y="0"/>
                </a:lnTo>
                <a:lnTo>
                  <a:pt x="0" y="3"/>
                </a:lnTo>
                <a:lnTo>
                  <a:pt x="25" y="3"/>
                </a:lnTo>
                <a:lnTo>
                  <a:pt x="24" y="1"/>
                </a:lnTo>
                <a:lnTo>
                  <a:pt x="25" y="3"/>
                </a:lnTo>
                <a:lnTo>
                  <a:pt x="25" y="1"/>
                </a:lnTo>
                <a:lnTo>
                  <a:pt x="25" y="0"/>
                </a:lnTo>
                <a:lnTo>
                  <a:pt x="25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3" name="Freeform 883"/>
          <p:cNvSpPr>
            <a:spLocks/>
          </p:cNvSpPr>
          <p:nvPr/>
        </p:nvSpPr>
        <p:spPr bwMode="auto">
          <a:xfrm>
            <a:off x="4732901" y="5812982"/>
            <a:ext cx="1210" cy="34603"/>
          </a:xfrm>
          <a:custGeom>
            <a:avLst/>
            <a:gdLst>
              <a:gd name="T0" fmla="*/ 1 w 1"/>
              <a:gd name="T1" fmla="*/ 20 h 20"/>
              <a:gd name="T2" fmla="*/ 1 w 1"/>
              <a:gd name="T3" fmla="*/ 20 h 20"/>
              <a:gd name="T4" fmla="*/ 1 w 1"/>
              <a:gd name="T5" fmla="*/ 0 h 20"/>
              <a:gd name="T6" fmla="*/ 0 w 1"/>
              <a:gd name="T7" fmla="*/ 0 h 20"/>
              <a:gd name="T8" fmla="*/ 0 w 1"/>
              <a:gd name="T9" fmla="*/ 20 h 20"/>
              <a:gd name="T10" fmla="*/ 1 w 1"/>
              <a:gd name="T11" fmla="*/ 19 h 20"/>
              <a:gd name="T12" fmla="*/ 0 w 1"/>
              <a:gd name="T13" fmla="*/ 20 h 20"/>
              <a:gd name="T14" fmla="*/ 0 w 1"/>
              <a:gd name="T15" fmla="*/ 20 h 20"/>
              <a:gd name="T16" fmla="*/ 0 w 1"/>
              <a:gd name="T17" fmla="*/ 20 h 20"/>
              <a:gd name="T18" fmla="*/ 0 w 1"/>
              <a:gd name="T19" fmla="*/ 20 h 20"/>
              <a:gd name="T20" fmla="*/ 1 w 1"/>
              <a:gd name="T21" fmla="*/ 20 h 20"/>
              <a:gd name="T22" fmla="*/ 1 w 1"/>
              <a:gd name="T23" fmla="*/ 20 h 20"/>
              <a:gd name="T24" fmla="*/ 1 w 1"/>
              <a:gd name="T25" fmla="*/ 20 h 20"/>
              <a:gd name="T26" fmla="*/ 1 w 1"/>
              <a:gd name="T27" fmla="*/ 20 h 20"/>
              <a:gd name="T28" fmla="*/ 1 w 1"/>
              <a:gd name="T29" fmla="*/ 20 h 2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"/>
              <a:gd name="T46" fmla="*/ 0 h 20"/>
              <a:gd name="T47" fmla="*/ 1 w 1"/>
              <a:gd name="T48" fmla="*/ 20 h 2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" h="20">
                <a:moveTo>
                  <a:pt x="1" y="20"/>
                </a:moveTo>
                <a:lnTo>
                  <a:pt x="1" y="20"/>
                </a:lnTo>
                <a:lnTo>
                  <a:pt x="1" y="0"/>
                </a:lnTo>
                <a:lnTo>
                  <a:pt x="0" y="0"/>
                </a:lnTo>
                <a:lnTo>
                  <a:pt x="0" y="20"/>
                </a:lnTo>
                <a:lnTo>
                  <a:pt x="1" y="19"/>
                </a:lnTo>
                <a:lnTo>
                  <a:pt x="0" y="20"/>
                </a:lnTo>
                <a:lnTo>
                  <a:pt x="1" y="2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4" name="Freeform 884"/>
          <p:cNvSpPr>
            <a:spLocks/>
          </p:cNvSpPr>
          <p:nvPr/>
        </p:nvSpPr>
        <p:spPr bwMode="auto">
          <a:xfrm>
            <a:off x="4702645" y="5845855"/>
            <a:ext cx="31466" cy="1730"/>
          </a:xfrm>
          <a:custGeom>
            <a:avLst/>
            <a:gdLst>
              <a:gd name="T0" fmla="*/ 0 w 26"/>
              <a:gd name="T1" fmla="*/ 1 h 1"/>
              <a:gd name="T2" fmla="*/ 1 w 26"/>
              <a:gd name="T3" fmla="*/ 1 h 1"/>
              <a:gd name="T4" fmla="*/ 26 w 26"/>
              <a:gd name="T5" fmla="*/ 1 h 1"/>
              <a:gd name="T6" fmla="*/ 26 w 26"/>
              <a:gd name="T7" fmla="*/ 0 h 1"/>
              <a:gd name="T8" fmla="*/ 1 w 26"/>
              <a:gd name="T9" fmla="*/ 0 h 1"/>
              <a:gd name="T10" fmla="*/ 1 w 26"/>
              <a:gd name="T11" fmla="*/ 1 h 1"/>
              <a:gd name="T12" fmla="*/ 1 w 26"/>
              <a:gd name="T13" fmla="*/ 0 h 1"/>
              <a:gd name="T14" fmla="*/ 0 w 26"/>
              <a:gd name="T15" fmla="*/ 0 h 1"/>
              <a:gd name="T16" fmla="*/ 0 w 26"/>
              <a:gd name="T17" fmla="*/ 0 h 1"/>
              <a:gd name="T18" fmla="*/ 0 w 26"/>
              <a:gd name="T19" fmla="*/ 0 h 1"/>
              <a:gd name="T20" fmla="*/ 0 w 26"/>
              <a:gd name="T21" fmla="*/ 1 h 1"/>
              <a:gd name="T22" fmla="*/ 0 w 26"/>
              <a:gd name="T23" fmla="*/ 1 h 1"/>
              <a:gd name="T24" fmla="*/ 0 w 26"/>
              <a:gd name="T25" fmla="*/ 1 h 1"/>
              <a:gd name="T26" fmla="*/ 0 w 26"/>
              <a:gd name="T27" fmla="*/ 1 h 1"/>
              <a:gd name="T28" fmla="*/ 1 w 26"/>
              <a:gd name="T29" fmla="*/ 1 h 1"/>
              <a:gd name="T30" fmla="*/ 0 w 26"/>
              <a:gd name="T31" fmla="*/ 1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6"/>
              <a:gd name="T49" fmla="*/ 0 h 1"/>
              <a:gd name="T50" fmla="*/ 26 w 26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6" h="1">
                <a:moveTo>
                  <a:pt x="0" y="1"/>
                </a:moveTo>
                <a:lnTo>
                  <a:pt x="1" y="1"/>
                </a:lnTo>
                <a:lnTo>
                  <a:pt x="26" y="1"/>
                </a:lnTo>
                <a:lnTo>
                  <a:pt x="26" y="0"/>
                </a:lnTo>
                <a:lnTo>
                  <a:pt x="1" y="0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5" name="Freeform 885"/>
          <p:cNvSpPr>
            <a:spLocks/>
          </p:cNvSpPr>
          <p:nvPr/>
        </p:nvSpPr>
        <p:spPr bwMode="auto">
          <a:xfrm>
            <a:off x="4702645" y="5811252"/>
            <a:ext cx="1210" cy="36333"/>
          </a:xfrm>
          <a:custGeom>
            <a:avLst/>
            <a:gdLst>
              <a:gd name="T0" fmla="*/ 1 w 1"/>
              <a:gd name="T1" fmla="*/ 0 h 21"/>
              <a:gd name="T2" fmla="*/ 0 w 1"/>
              <a:gd name="T3" fmla="*/ 1 h 21"/>
              <a:gd name="T4" fmla="*/ 0 w 1"/>
              <a:gd name="T5" fmla="*/ 21 h 21"/>
              <a:gd name="T6" fmla="*/ 1 w 1"/>
              <a:gd name="T7" fmla="*/ 21 h 21"/>
              <a:gd name="T8" fmla="*/ 1 w 1"/>
              <a:gd name="T9" fmla="*/ 1 h 21"/>
              <a:gd name="T10" fmla="*/ 1 w 1"/>
              <a:gd name="T11" fmla="*/ 3 h 21"/>
              <a:gd name="T12" fmla="*/ 1 w 1"/>
              <a:gd name="T13" fmla="*/ 1 h 21"/>
              <a:gd name="T14" fmla="*/ 1 w 1"/>
              <a:gd name="T15" fmla="*/ 1 h 21"/>
              <a:gd name="T16" fmla="*/ 1 w 1"/>
              <a:gd name="T17" fmla="*/ 0 h 21"/>
              <a:gd name="T18" fmla="*/ 1 w 1"/>
              <a:gd name="T19" fmla="*/ 0 h 21"/>
              <a:gd name="T20" fmla="*/ 1 w 1"/>
              <a:gd name="T21" fmla="*/ 0 h 21"/>
              <a:gd name="T22" fmla="*/ 0 w 1"/>
              <a:gd name="T23" fmla="*/ 0 h 21"/>
              <a:gd name="T24" fmla="*/ 0 w 1"/>
              <a:gd name="T25" fmla="*/ 0 h 21"/>
              <a:gd name="T26" fmla="*/ 0 w 1"/>
              <a:gd name="T27" fmla="*/ 1 h 21"/>
              <a:gd name="T28" fmla="*/ 0 w 1"/>
              <a:gd name="T29" fmla="*/ 1 h 21"/>
              <a:gd name="T30" fmla="*/ 1 w 1"/>
              <a:gd name="T31" fmla="*/ 0 h 2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21"/>
              <a:gd name="T50" fmla="*/ 1 w 1"/>
              <a:gd name="T51" fmla="*/ 21 h 2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21">
                <a:moveTo>
                  <a:pt x="1" y="0"/>
                </a:moveTo>
                <a:lnTo>
                  <a:pt x="0" y="1"/>
                </a:lnTo>
                <a:lnTo>
                  <a:pt x="0" y="21"/>
                </a:lnTo>
                <a:lnTo>
                  <a:pt x="1" y="21"/>
                </a:lnTo>
                <a:lnTo>
                  <a:pt x="1" y="1"/>
                </a:lnTo>
                <a:lnTo>
                  <a:pt x="1" y="3"/>
                </a:lnTo>
                <a:lnTo>
                  <a:pt x="1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6" name="Freeform 886"/>
          <p:cNvSpPr>
            <a:spLocks noEditPoints="1"/>
          </p:cNvSpPr>
          <p:nvPr/>
        </p:nvSpPr>
        <p:spPr bwMode="auto">
          <a:xfrm>
            <a:off x="3995865" y="6126141"/>
            <a:ext cx="1475283" cy="275096"/>
          </a:xfrm>
          <a:custGeom>
            <a:avLst/>
            <a:gdLst>
              <a:gd name="T0" fmla="*/ 0 w 1219"/>
              <a:gd name="T1" fmla="*/ 0 h 159"/>
              <a:gd name="T2" fmla="*/ 468 w 1219"/>
              <a:gd name="T3" fmla="*/ 0 h 159"/>
              <a:gd name="T4" fmla="*/ 468 w 1219"/>
              <a:gd name="T5" fmla="*/ 159 h 159"/>
              <a:gd name="T6" fmla="*/ 333 w 1219"/>
              <a:gd name="T7" fmla="*/ 159 h 159"/>
              <a:gd name="T8" fmla="*/ 333 w 1219"/>
              <a:gd name="T9" fmla="*/ 32 h 159"/>
              <a:gd name="T10" fmla="*/ 29 w 1219"/>
              <a:gd name="T11" fmla="*/ 32 h 159"/>
              <a:gd name="T12" fmla="*/ 29 w 1219"/>
              <a:gd name="T13" fmla="*/ 159 h 159"/>
              <a:gd name="T14" fmla="*/ 0 w 1219"/>
              <a:gd name="T15" fmla="*/ 159 h 159"/>
              <a:gd name="T16" fmla="*/ 0 w 1219"/>
              <a:gd name="T17" fmla="*/ 0 h 159"/>
              <a:gd name="T18" fmla="*/ 618 w 1219"/>
              <a:gd name="T19" fmla="*/ 0 h 159"/>
              <a:gd name="T20" fmla="*/ 1219 w 1219"/>
              <a:gd name="T21" fmla="*/ 0 h 159"/>
              <a:gd name="T22" fmla="*/ 1219 w 1219"/>
              <a:gd name="T23" fmla="*/ 159 h 159"/>
              <a:gd name="T24" fmla="*/ 738 w 1219"/>
              <a:gd name="T25" fmla="*/ 159 h 159"/>
              <a:gd name="T26" fmla="*/ 738 w 1219"/>
              <a:gd name="T27" fmla="*/ 30 h 159"/>
              <a:gd name="T28" fmla="*/ 663 w 1219"/>
              <a:gd name="T29" fmla="*/ 30 h 159"/>
              <a:gd name="T30" fmla="*/ 663 w 1219"/>
              <a:gd name="T31" fmla="*/ 159 h 159"/>
              <a:gd name="T32" fmla="*/ 618 w 1219"/>
              <a:gd name="T33" fmla="*/ 159 h 159"/>
              <a:gd name="T34" fmla="*/ 618 w 1219"/>
              <a:gd name="T35" fmla="*/ 0 h 159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219"/>
              <a:gd name="T55" fmla="*/ 0 h 159"/>
              <a:gd name="T56" fmla="*/ 1219 w 1219"/>
              <a:gd name="T57" fmla="*/ 159 h 159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219" h="159">
                <a:moveTo>
                  <a:pt x="0" y="0"/>
                </a:moveTo>
                <a:lnTo>
                  <a:pt x="468" y="0"/>
                </a:lnTo>
                <a:lnTo>
                  <a:pt x="468" y="159"/>
                </a:lnTo>
                <a:lnTo>
                  <a:pt x="333" y="159"/>
                </a:lnTo>
                <a:lnTo>
                  <a:pt x="333" y="32"/>
                </a:lnTo>
                <a:lnTo>
                  <a:pt x="29" y="32"/>
                </a:lnTo>
                <a:lnTo>
                  <a:pt x="29" y="159"/>
                </a:lnTo>
                <a:lnTo>
                  <a:pt x="0" y="159"/>
                </a:lnTo>
                <a:lnTo>
                  <a:pt x="0" y="0"/>
                </a:lnTo>
                <a:close/>
                <a:moveTo>
                  <a:pt x="618" y="0"/>
                </a:moveTo>
                <a:lnTo>
                  <a:pt x="1219" y="0"/>
                </a:lnTo>
                <a:lnTo>
                  <a:pt x="1219" y="159"/>
                </a:lnTo>
                <a:lnTo>
                  <a:pt x="738" y="159"/>
                </a:lnTo>
                <a:lnTo>
                  <a:pt x="738" y="30"/>
                </a:lnTo>
                <a:lnTo>
                  <a:pt x="663" y="30"/>
                </a:lnTo>
                <a:lnTo>
                  <a:pt x="663" y="159"/>
                </a:lnTo>
                <a:lnTo>
                  <a:pt x="618" y="159"/>
                </a:lnTo>
                <a:lnTo>
                  <a:pt x="618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7" name="Freeform 887"/>
          <p:cNvSpPr>
            <a:spLocks/>
          </p:cNvSpPr>
          <p:nvPr/>
        </p:nvSpPr>
        <p:spPr bwMode="auto">
          <a:xfrm>
            <a:off x="3995865" y="6122681"/>
            <a:ext cx="568813" cy="5190"/>
          </a:xfrm>
          <a:custGeom>
            <a:avLst/>
            <a:gdLst>
              <a:gd name="T0" fmla="*/ 470 w 470"/>
              <a:gd name="T1" fmla="*/ 2 h 3"/>
              <a:gd name="T2" fmla="*/ 468 w 470"/>
              <a:gd name="T3" fmla="*/ 0 h 3"/>
              <a:gd name="T4" fmla="*/ 0 w 470"/>
              <a:gd name="T5" fmla="*/ 0 h 3"/>
              <a:gd name="T6" fmla="*/ 0 w 470"/>
              <a:gd name="T7" fmla="*/ 3 h 3"/>
              <a:gd name="T8" fmla="*/ 468 w 470"/>
              <a:gd name="T9" fmla="*/ 3 h 3"/>
              <a:gd name="T10" fmla="*/ 467 w 470"/>
              <a:gd name="T11" fmla="*/ 2 h 3"/>
              <a:gd name="T12" fmla="*/ 468 w 470"/>
              <a:gd name="T13" fmla="*/ 3 h 3"/>
              <a:gd name="T14" fmla="*/ 468 w 470"/>
              <a:gd name="T15" fmla="*/ 3 h 3"/>
              <a:gd name="T16" fmla="*/ 470 w 470"/>
              <a:gd name="T17" fmla="*/ 2 h 3"/>
              <a:gd name="T18" fmla="*/ 470 w 470"/>
              <a:gd name="T19" fmla="*/ 2 h 3"/>
              <a:gd name="T20" fmla="*/ 470 w 470"/>
              <a:gd name="T21" fmla="*/ 2 h 3"/>
              <a:gd name="T22" fmla="*/ 470 w 470"/>
              <a:gd name="T23" fmla="*/ 2 h 3"/>
              <a:gd name="T24" fmla="*/ 470 w 470"/>
              <a:gd name="T25" fmla="*/ 0 h 3"/>
              <a:gd name="T26" fmla="*/ 468 w 470"/>
              <a:gd name="T27" fmla="*/ 0 h 3"/>
              <a:gd name="T28" fmla="*/ 468 w 470"/>
              <a:gd name="T29" fmla="*/ 0 h 3"/>
              <a:gd name="T30" fmla="*/ 470 w 470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70"/>
              <a:gd name="T49" fmla="*/ 0 h 3"/>
              <a:gd name="T50" fmla="*/ 470 w 470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70" h="3">
                <a:moveTo>
                  <a:pt x="470" y="2"/>
                </a:moveTo>
                <a:lnTo>
                  <a:pt x="468" y="0"/>
                </a:lnTo>
                <a:lnTo>
                  <a:pt x="0" y="0"/>
                </a:lnTo>
                <a:lnTo>
                  <a:pt x="0" y="3"/>
                </a:lnTo>
                <a:lnTo>
                  <a:pt x="468" y="3"/>
                </a:lnTo>
                <a:lnTo>
                  <a:pt x="467" y="2"/>
                </a:lnTo>
                <a:lnTo>
                  <a:pt x="468" y="3"/>
                </a:lnTo>
                <a:lnTo>
                  <a:pt x="470" y="2"/>
                </a:lnTo>
                <a:lnTo>
                  <a:pt x="470" y="0"/>
                </a:lnTo>
                <a:lnTo>
                  <a:pt x="468" y="0"/>
                </a:lnTo>
                <a:lnTo>
                  <a:pt x="47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8" name="Freeform 888"/>
          <p:cNvSpPr>
            <a:spLocks/>
          </p:cNvSpPr>
          <p:nvPr/>
        </p:nvSpPr>
        <p:spPr bwMode="auto">
          <a:xfrm>
            <a:off x="4561047" y="6126141"/>
            <a:ext cx="3631" cy="276826"/>
          </a:xfrm>
          <a:custGeom>
            <a:avLst/>
            <a:gdLst>
              <a:gd name="T0" fmla="*/ 1 w 3"/>
              <a:gd name="T1" fmla="*/ 160 h 160"/>
              <a:gd name="T2" fmla="*/ 3 w 3"/>
              <a:gd name="T3" fmla="*/ 159 h 160"/>
              <a:gd name="T4" fmla="*/ 3 w 3"/>
              <a:gd name="T5" fmla="*/ 0 h 160"/>
              <a:gd name="T6" fmla="*/ 0 w 3"/>
              <a:gd name="T7" fmla="*/ 0 h 160"/>
              <a:gd name="T8" fmla="*/ 0 w 3"/>
              <a:gd name="T9" fmla="*/ 159 h 160"/>
              <a:gd name="T10" fmla="*/ 1 w 3"/>
              <a:gd name="T11" fmla="*/ 157 h 160"/>
              <a:gd name="T12" fmla="*/ 0 w 3"/>
              <a:gd name="T13" fmla="*/ 159 h 160"/>
              <a:gd name="T14" fmla="*/ 0 w 3"/>
              <a:gd name="T15" fmla="*/ 159 h 160"/>
              <a:gd name="T16" fmla="*/ 1 w 3"/>
              <a:gd name="T17" fmla="*/ 159 h 160"/>
              <a:gd name="T18" fmla="*/ 1 w 3"/>
              <a:gd name="T19" fmla="*/ 160 h 160"/>
              <a:gd name="T20" fmla="*/ 1 w 3"/>
              <a:gd name="T21" fmla="*/ 160 h 160"/>
              <a:gd name="T22" fmla="*/ 1 w 3"/>
              <a:gd name="T23" fmla="*/ 160 h 160"/>
              <a:gd name="T24" fmla="*/ 3 w 3"/>
              <a:gd name="T25" fmla="*/ 159 h 160"/>
              <a:gd name="T26" fmla="*/ 3 w 3"/>
              <a:gd name="T27" fmla="*/ 159 h 160"/>
              <a:gd name="T28" fmla="*/ 3 w 3"/>
              <a:gd name="T29" fmla="*/ 159 h 160"/>
              <a:gd name="T30" fmla="*/ 1 w 3"/>
              <a:gd name="T31" fmla="*/ 160 h 16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160"/>
              <a:gd name="T50" fmla="*/ 3 w 3"/>
              <a:gd name="T51" fmla="*/ 160 h 16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160">
                <a:moveTo>
                  <a:pt x="1" y="160"/>
                </a:moveTo>
                <a:lnTo>
                  <a:pt x="3" y="159"/>
                </a:lnTo>
                <a:lnTo>
                  <a:pt x="3" y="0"/>
                </a:lnTo>
                <a:lnTo>
                  <a:pt x="0" y="0"/>
                </a:lnTo>
                <a:lnTo>
                  <a:pt x="0" y="159"/>
                </a:lnTo>
                <a:lnTo>
                  <a:pt x="1" y="157"/>
                </a:lnTo>
                <a:lnTo>
                  <a:pt x="0" y="159"/>
                </a:lnTo>
                <a:lnTo>
                  <a:pt x="1" y="159"/>
                </a:lnTo>
                <a:lnTo>
                  <a:pt x="1" y="160"/>
                </a:lnTo>
                <a:lnTo>
                  <a:pt x="3" y="159"/>
                </a:lnTo>
                <a:lnTo>
                  <a:pt x="1" y="16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39" name="Freeform 889"/>
          <p:cNvSpPr>
            <a:spLocks/>
          </p:cNvSpPr>
          <p:nvPr/>
        </p:nvSpPr>
        <p:spPr bwMode="auto">
          <a:xfrm>
            <a:off x="4397664" y="6397777"/>
            <a:ext cx="164593" cy="5190"/>
          </a:xfrm>
          <a:custGeom>
            <a:avLst/>
            <a:gdLst>
              <a:gd name="T0" fmla="*/ 0 w 136"/>
              <a:gd name="T1" fmla="*/ 2 h 3"/>
              <a:gd name="T2" fmla="*/ 1 w 136"/>
              <a:gd name="T3" fmla="*/ 3 h 3"/>
              <a:gd name="T4" fmla="*/ 136 w 136"/>
              <a:gd name="T5" fmla="*/ 3 h 3"/>
              <a:gd name="T6" fmla="*/ 136 w 136"/>
              <a:gd name="T7" fmla="*/ 0 h 3"/>
              <a:gd name="T8" fmla="*/ 1 w 136"/>
              <a:gd name="T9" fmla="*/ 0 h 3"/>
              <a:gd name="T10" fmla="*/ 3 w 136"/>
              <a:gd name="T11" fmla="*/ 2 h 3"/>
              <a:gd name="T12" fmla="*/ 1 w 136"/>
              <a:gd name="T13" fmla="*/ 0 h 3"/>
              <a:gd name="T14" fmla="*/ 1 w 136"/>
              <a:gd name="T15" fmla="*/ 0 h 3"/>
              <a:gd name="T16" fmla="*/ 1 w 136"/>
              <a:gd name="T17" fmla="*/ 0 h 3"/>
              <a:gd name="T18" fmla="*/ 0 w 136"/>
              <a:gd name="T19" fmla="*/ 0 h 3"/>
              <a:gd name="T20" fmla="*/ 0 w 136"/>
              <a:gd name="T21" fmla="*/ 2 h 3"/>
              <a:gd name="T22" fmla="*/ 0 w 136"/>
              <a:gd name="T23" fmla="*/ 2 h 3"/>
              <a:gd name="T24" fmla="*/ 1 w 136"/>
              <a:gd name="T25" fmla="*/ 2 h 3"/>
              <a:gd name="T26" fmla="*/ 1 w 136"/>
              <a:gd name="T27" fmla="*/ 3 h 3"/>
              <a:gd name="T28" fmla="*/ 1 w 136"/>
              <a:gd name="T29" fmla="*/ 3 h 3"/>
              <a:gd name="T30" fmla="*/ 0 w 136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6"/>
              <a:gd name="T49" fmla="*/ 0 h 3"/>
              <a:gd name="T50" fmla="*/ 136 w 13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6" h="3">
                <a:moveTo>
                  <a:pt x="0" y="2"/>
                </a:moveTo>
                <a:lnTo>
                  <a:pt x="1" y="3"/>
                </a:lnTo>
                <a:lnTo>
                  <a:pt x="136" y="3"/>
                </a:lnTo>
                <a:lnTo>
                  <a:pt x="136" y="0"/>
                </a:lnTo>
                <a:lnTo>
                  <a:pt x="1" y="0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0" name="Freeform 890"/>
          <p:cNvSpPr>
            <a:spLocks/>
          </p:cNvSpPr>
          <p:nvPr/>
        </p:nvSpPr>
        <p:spPr bwMode="auto">
          <a:xfrm>
            <a:off x="4397664" y="6179776"/>
            <a:ext cx="3631" cy="221461"/>
          </a:xfrm>
          <a:custGeom>
            <a:avLst/>
            <a:gdLst>
              <a:gd name="T0" fmla="*/ 1 w 3"/>
              <a:gd name="T1" fmla="*/ 1 h 128"/>
              <a:gd name="T2" fmla="*/ 0 w 3"/>
              <a:gd name="T3" fmla="*/ 1 h 128"/>
              <a:gd name="T4" fmla="*/ 0 w 3"/>
              <a:gd name="T5" fmla="*/ 128 h 128"/>
              <a:gd name="T6" fmla="*/ 3 w 3"/>
              <a:gd name="T7" fmla="*/ 128 h 128"/>
              <a:gd name="T8" fmla="*/ 3 w 3"/>
              <a:gd name="T9" fmla="*/ 1 h 128"/>
              <a:gd name="T10" fmla="*/ 1 w 3"/>
              <a:gd name="T11" fmla="*/ 0 h 128"/>
              <a:gd name="T12" fmla="*/ 3 w 3"/>
              <a:gd name="T13" fmla="*/ 1 h 128"/>
              <a:gd name="T14" fmla="*/ 3 w 3"/>
              <a:gd name="T15" fmla="*/ 0 h 128"/>
              <a:gd name="T16" fmla="*/ 3 w 3"/>
              <a:gd name="T17" fmla="*/ 0 h 128"/>
              <a:gd name="T18" fmla="*/ 3 w 3"/>
              <a:gd name="T19" fmla="*/ 0 h 128"/>
              <a:gd name="T20" fmla="*/ 1 w 3"/>
              <a:gd name="T21" fmla="*/ 0 h 128"/>
              <a:gd name="T22" fmla="*/ 1 w 3"/>
              <a:gd name="T23" fmla="*/ 0 h 128"/>
              <a:gd name="T24" fmla="*/ 1 w 3"/>
              <a:gd name="T25" fmla="*/ 0 h 128"/>
              <a:gd name="T26" fmla="*/ 0 w 3"/>
              <a:gd name="T27" fmla="*/ 0 h 128"/>
              <a:gd name="T28" fmla="*/ 0 w 3"/>
              <a:gd name="T29" fmla="*/ 1 h 128"/>
              <a:gd name="T30" fmla="*/ 1 w 3"/>
              <a:gd name="T31" fmla="*/ 1 h 12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128"/>
              <a:gd name="T50" fmla="*/ 3 w 3"/>
              <a:gd name="T51" fmla="*/ 128 h 12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128">
                <a:moveTo>
                  <a:pt x="1" y="1"/>
                </a:moveTo>
                <a:lnTo>
                  <a:pt x="0" y="1"/>
                </a:lnTo>
                <a:lnTo>
                  <a:pt x="0" y="128"/>
                </a:lnTo>
                <a:lnTo>
                  <a:pt x="3" y="128"/>
                </a:lnTo>
                <a:lnTo>
                  <a:pt x="3" y="1"/>
                </a:lnTo>
                <a:lnTo>
                  <a:pt x="1" y="0"/>
                </a:lnTo>
                <a:lnTo>
                  <a:pt x="3" y="1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1" name="Freeform 891"/>
          <p:cNvSpPr>
            <a:spLocks/>
          </p:cNvSpPr>
          <p:nvPr/>
        </p:nvSpPr>
        <p:spPr bwMode="auto">
          <a:xfrm>
            <a:off x="4028541" y="6179776"/>
            <a:ext cx="370334" cy="1730"/>
          </a:xfrm>
          <a:custGeom>
            <a:avLst/>
            <a:gdLst>
              <a:gd name="T0" fmla="*/ 3 w 306"/>
              <a:gd name="T1" fmla="*/ 1 h 1"/>
              <a:gd name="T2" fmla="*/ 2 w 306"/>
              <a:gd name="T3" fmla="*/ 1 h 1"/>
              <a:gd name="T4" fmla="*/ 306 w 306"/>
              <a:gd name="T5" fmla="*/ 1 h 1"/>
              <a:gd name="T6" fmla="*/ 306 w 306"/>
              <a:gd name="T7" fmla="*/ 0 h 1"/>
              <a:gd name="T8" fmla="*/ 2 w 306"/>
              <a:gd name="T9" fmla="*/ 0 h 1"/>
              <a:gd name="T10" fmla="*/ 0 w 306"/>
              <a:gd name="T11" fmla="*/ 1 h 1"/>
              <a:gd name="T12" fmla="*/ 2 w 306"/>
              <a:gd name="T13" fmla="*/ 0 h 1"/>
              <a:gd name="T14" fmla="*/ 2 w 306"/>
              <a:gd name="T15" fmla="*/ 0 h 1"/>
              <a:gd name="T16" fmla="*/ 0 w 306"/>
              <a:gd name="T17" fmla="*/ 0 h 1"/>
              <a:gd name="T18" fmla="*/ 0 w 306"/>
              <a:gd name="T19" fmla="*/ 0 h 1"/>
              <a:gd name="T20" fmla="*/ 0 w 306"/>
              <a:gd name="T21" fmla="*/ 1 h 1"/>
              <a:gd name="T22" fmla="*/ 0 w 306"/>
              <a:gd name="T23" fmla="*/ 1 h 1"/>
              <a:gd name="T24" fmla="*/ 0 w 306"/>
              <a:gd name="T25" fmla="*/ 1 h 1"/>
              <a:gd name="T26" fmla="*/ 2 w 306"/>
              <a:gd name="T27" fmla="*/ 1 h 1"/>
              <a:gd name="T28" fmla="*/ 2 w 306"/>
              <a:gd name="T29" fmla="*/ 1 h 1"/>
              <a:gd name="T30" fmla="*/ 3 w 306"/>
              <a:gd name="T31" fmla="*/ 1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06"/>
              <a:gd name="T49" fmla="*/ 0 h 1"/>
              <a:gd name="T50" fmla="*/ 306 w 306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06" h="1">
                <a:moveTo>
                  <a:pt x="3" y="1"/>
                </a:moveTo>
                <a:lnTo>
                  <a:pt x="2" y="1"/>
                </a:lnTo>
                <a:lnTo>
                  <a:pt x="306" y="1"/>
                </a:lnTo>
                <a:lnTo>
                  <a:pt x="306" y="0"/>
                </a:lnTo>
                <a:lnTo>
                  <a:pt x="2" y="0"/>
                </a:lnTo>
                <a:lnTo>
                  <a:pt x="0" y="1"/>
                </a:lnTo>
                <a:lnTo>
                  <a:pt x="2" y="0"/>
                </a:lnTo>
                <a:lnTo>
                  <a:pt x="0" y="0"/>
                </a:lnTo>
                <a:lnTo>
                  <a:pt x="0" y="1"/>
                </a:lnTo>
                <a:lnTo>
                  <a:pt x="2" y="1"/>
                </a:lnTo>
                <a:lnTo>
                  <a:pt x="3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2" name="Freeform 892"/>
          <p:cNvSpPr>
            <a:spLocks/>
          </p:cNvSpPr>
          <p:nvPr/>
        </p:nvSpPr>
        <p:spPr bwMode="auto">
          <a:xfrm>
            <a:off x="4028541" y="6181506"/>
            <a:ext cx="3631" cy="221461"/>
          </a:xfrm>
          <a:custGeom>
            <a:avLst/>
            <a:gdLst>
              <a:gd name="T0" fmla="*/ 2 w 3"/>
              <a:gd name="T1" fmla="*/ 128 h 128"/>
              <a:gd name="T2" fmla="*/ 3 w 3"/>
              <a:gd name="T3" fmla="*/ 127 h 128"/>
              <a:gd name="T4" fmla="*/ 3 w 3"/>
              <a:gd name="T5" fmla="*/ 0 h 128"/>
              <a:gd name="T6" fmla="*/ 0 w 3"/>
              <a:gd name="T7" fmla="*/ 0 h 128"/>
              <a:gd name="T8" fmla="*/ 0 w 3"/>
              <a:gd name="T9" fmla="*/ 127 h 128"/>
              <a:gd name="T10" fmla="*/ 2 w 3"/>
              <a:gd name="T11" fmla="*/ 125 h 128"/>
              <a:gd name="T12" fmla="*/ 0 w 3"/>
              <a:gd name="T13" fmla="*/ 127 h 128"/>
              <a:gd name="T14" fmla="*/ 0 w 3"/>
              <a:gd name="T15" fmla="*/ 127 h 128"/>
              <a:gd name="T16" fmla="*/ 0 w 3"/>
              <a:gd name="T17" fmla="*/ 127 h 128"/>
              <a:gd name="T18" fmla="*/ 2 w 3"/>
              <a:gd name="T19" fmla="*/ 128 h 128"/>
              <a:gd name="T20" fmla="*/ 2 w 3"/>
              <a:gd name="T21" fmla="*/ 128 h 128"/>
              <a:gd name="T22" fmla="*/ 2 w 3"/>
              <a:gd name="T23" fmla="*/ 128 h 128"/>
              <a:gd name="T24" fmla="*/ 3 w 3"/>
              <a:gd name="T25" fmla="*/ 127 h 128"/>
              <a:gd name="T26" fmla="*/ 3 w 3"/>
              <a:gd name="T27" fmla="*/ 127 h 128"/>
              <a:gd name="T28" fmla="*/ 3 w 3"/>
              <a:gd name="T29" fmla="*/ 127 h 128"/>
              <a:gd name="T30" fmla="*/ 2 w 3"/>
              <a:gd name="T31" fmla="*/ 128 h 12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128"/>
              <a:gd name="T50" fmla="*/ 3 w 3"/>
              <a:gd name="T51" fmla="*/ 128 h 12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128">
                <a:moveTo>
                  <a:pt x="2" y="128"/>
                </a:moveTo>
                <a:lnTo>
                  <a:pt x="3" y="127"/>
                </a:lnTo>
                <a:lnTo>
                  <a:pt x="3" y="0"/>
                </a:lnTo>
                <a:lnTo>
                  <a:pt x="0" y="0"/>
                </a:lnTo>
                <a:lnTo>
                  <a:pt x="0" y="127"/>
                </a:lnTo>
                <a:lnTo>
                  <a:pt x="2" y="125"/>
                </a:lnTo>
                <a:lnTo>
                  <a:pt x="0" y="127"/>
                </a:lnTo>
                <a:lnTo>
                  <a:pt x="2" y="128"/>
                </a:lnTo>
                <a:lnTo>
                  <a:pt x="3" y="127"/>
                </a:lnTo>
                <a:lnTo>
                  <a:pt x="2" y="128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3" name="Freeform 893"/>
          <p:cNvSpPr>
            <a:spLocks/>
          </p:cNvSpPr>
          <p:nvPr/>
        </p:nvSpPr>
        <p:spPr bwMode="auto">
          <a:xfrm>
            <a:off x="3995865" y="6397777"/>
            <a:ext cx="35097" cy="5190"/>
          </a:xfrm>
          <a:custGeom>
            <a:avLst/>
            <a:gdLst>
              <a:gd name="T0" fmla="*/ 0 w 29"/>
              <a:gd name="T1" fmla="*/ 2 h 3"/>
              <a:gd name="T2" fmla="*/ 0 w 29"/>
              <a:gd name="T3" fmla="*/ 3 h 3"/>
              <a:gd name="T4" fmla="*/ 29 w 29"/>
              <a:gd name="T5" fmla="*/ 3 h 3"/>
              <a:gd name="T6" fmla="*/ 29 w 29"/>
              <a:gd name="T7" fmla="*/ 0 h 3"/>
              <a:gd name="T8" fmla="*/ 0 w 29"/>
              <a:gd name="T9" fmla="*/ 0 h 3"/>
              <a:gd name="T10" fmla="*/ 1 w 29"/>
              <a:gd name="T11" fmla="*/ 2 h 3"/>
              <a:gd name="T12" fmla="*/ 0 w 29"/>
              <a:gd name="T13" fmla="*/ 0 h 3"/>
              <a:gd name="T14" fmla="*/ 0 w 29"/>
              <a:gd name="T15" fmla="*/ 0 h 3"/>
              <a:gd name="T16" fmla="*/ 0 w 29"/>
              <a:gd name="T17" fmla="*/ 0 h 3"/>
              <a:gd name="T18" fmla="*/ 0 w 29"/>
              <a:gd name="T19" fmla="*/ 0 h 3"/>
              <a:gd name="T20" fmla="*/ 0 w 29"/>
              <a:gd name="T21" fmla="*/ 2 h 3"/>
              <a:gd name="T22" fmla="*/ 0 w 29"/>
              <a:gd name="T23" fmla="*/ 2 h 3"/>
              <a:gd name="T24" fmla="*/ 0 w 29"/>
              <a:gd name="T25" fmla="*/ 2 h 3"/>
              <a:gd name="T26" fmla="*/ 0 w 29"/>
              <a:gd name="T27" fmla="*/ 3 h 3"/>
              <a:gd name="T28" fmla="*/ 0 w 29"/>
              <a:gd name="T29" fmla="*/ 3 h 3"/>
              <a:gd name="T30" fmla="*/ 0 w 29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9"/>
              <a:gd name="T49" fmla="*/ 0 h 3"/>
              <a:gd name="T50" fmla="*/ 29 w 29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9" h="3">
                <a:moveTo>
                  <a:pt x="0" y="2"/>
                </a:moveTo>
                <a:lnTo>
                  <a:pt x="0" y="3"/>
                </a:lnTo>
                <a:lnTo>
                  <a:pt x="29" y="3"/>
                </a:lnTo>
                <a:lnTo>
                  <a:pt x="29" y="0"/>
                </a:lnTo>
                <a:lnTo>
                  <a:pt x="0" y="0"/>
                </a:lnTo>
                <a:lnTo>
                  <a:pt x="1" y="2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4" name="Freeform 894"/>
          <p:cNvSpPr>
            <a:spLocks/>
          </p:cNvSpPr>
          <p:nvPr/>
        </p:nvSpPr>
        <p:spPr bwMode="auto">
          <a:xfrm>
            <a:off x="3995865" y="6122681"/>
            <a:ext cx="1210" cy="278556"/>
          </a:xfrm>
          <a:custGeom>
            <a:avLst/>
            <a:gdLst>
              <a:gd name="T0" fmla="*/ 0 w 1"/>
              <a:gd name="T1" fmla="*/ 0 h 161"/>
              <a:gd name="T2" fmla="*/ 0 w 1"/>
              <a:gd name="T3" fmla="*/ 2 h 161"/>
              <a:gd name="T4" fmla="*/ 0 w 1"/>
              <a:gd name="T5" fmla="*/ 161 h 161"/>
              <a:gd name="T6" fmla="*/ 1 w 1"/>
              <a:gd name="T7" fmla="*/ 161 h 161"/>
              <a:gd name="T8" fmla="*/ 1 w 1"/>
              <a:gd name="T9" fmla="*/ 2 h 161"/>
              <a:gd name="T10" fmla="*/ 0 w 1"/>
              <a:gd name="T11" fmla="*/ 3 h 161"/>
              <a:gd name="T12" fmla="*/ 1 w 1"/>
              <a:gd name="T13" fmla="*/ 2 h 161"/>
              <a:gd name="T14" fmla="*/ 1 w 1"/>
              <a:gd name="T15" fmla="*/ 0 h 161"/>
              <a:gd name="T16" fmla="*/ 1 w 1"/>
              <a:gd name="T17" fmla="*/ 0 h 161"/>
              <a:gd name="T18" fmla="*/ 1 w 1"/>
              <a:gd name="T19" fmla="*/ 0 h 161"/>
              <a:gd name="T20" fmla="*/ 0 w 1"/>
              <a:gd name="T21" fmla="*/ 0 h 161"/>
              <a:gd name="T22" fmla="*/ 0 w 1"/>
              <a:gd name="T23" fmla="*/ 0 h 161"/>
              <a:gd name="T24" fmla="*/ 0 w 1"/>
              <a:gd name="T25" fmla="*/ 0 h 161"/>
              <a:gd name="T26" fmla="*/ 0 w 1"/>
              <a:gd name="T27" fmla="*/ 0 h 161"/>
              <a:gd name="T28" fmla="*/ 0 w 1"/>
              <a:gd name="T29" fmla="*/ 2 h 161"/>
              <a:gd name="T30" fmla="*/ 0 w 1"/>
              <a:gd name="T31" fmla="*/ 0 h 1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161"/>
              <a:gd name="T50" fmla="*/ 1 w 1"/>
              <a:gd name="T51" fmla="*/ 161 h 16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161">
                <a:moveTo>
                  <a:pt x="0" y="0"/>
                </a:moveTo>
                <a:lnTo>
                  <a:pt x="0" y="2"/>
                </a:lnTo>
                <a:lnTo>
                  <a:pt x="0" y="161"/>
                </a:lnTo>
                <a:lnTo>
                  <a:pt x="1" y="161"/>
                </a:lnTo>
                <a:lnTo>
                  <a:pt x="1" y="2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5" name="Freeform 895"/>
          <p:cNvSpPr>
            <a:spLocks/>
          </p:cNvSpPr>
          <p:nvPr/>
        </p:nvSpPr>
        <p:spPr bwMode="auto">
          <a:xfrm>
            <a:off x="4743793" y="6122681"/>
            <a:ext cx="729775" cy="5190"/>
          </a:xfrm>
          <a:custGeom>
            <a:avLst/>
            <a:gdLst>
              <a:gd name="T0" fmla="*/ 603 w 603"/>
              <a:gd name="T1" fmla="*/ 2 h 3"/>
              <a:gd name="T2" fmla="*/ 601 w 603"/>
              <a:gd name="T3" fmla="*/ 0 h 3"/>
              <a:gd name="T4" fmla="*/ 0 w 603"/>
              <a:gd name="T5" fmla="*/ 0 h 3"/>
              <a:gd name="T6" fmla="*/ 0 w 603"/>
              <a:gd name="T7" fmla="*/ 3 h 3"/>
              <a:gd name="T8" fmla="*/ 601 w 603"/>
              <a:gd name="T9" fmla="*/ 3 h 3"/>
              <a:gd name="T10" fmla="*/ 600 w 603"/>
              <a:gd name="T11" fmla="*/ 2 h 3"/>
              <a:gd name="T12" fmla="*/ 601 w 603"/>
              <a:gd name="T13" fmla="*/ 3 h 3"/>
              <a:gd name="T14" fmla="*/ 601 w 603"/>
              <a:gd name="T15" fmla="*/ 3 h 3"/>
              <a:gd name="T16" fmla="*/ 603 w 603"/>
              <a:gd name="T17" fmla="*/ 2 h 3"/>
              <a:gd name="T18" fmla="*/ 603 w 603"/>
              <a:gd name="T19" fmla="*/ 2 h 3"/>
              <a:gd name="T20" fmla="*/ 603 w 603"/>
              <a:gd name="T21" fmla="*/ 2 h 3"/>
              <a:gd name="T22" fmla="*/ 603 w 603"/>
              <a:gd name="T23" fmla="*/ 2 h 3"/>
              <a:gd name="T24" fmla="*/ 603 w 603"/>
              <a:gd name="T25" fmla="*/ 0 h 3"/>
              <a:gd name="T26" fmla="*/ 601 w 603"/>
              <a:gd name="T27" fmla="*/ 0 h 3"/>
              <a:gd name="T28" fmla="*/ 601 w 603"/>
              <a:gd name="T29" fmla="*/ 0 h 3"/>
              <a:gd name="T30" fmla="*/ 603 w 603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603"/>
              <a:gd name="T49" fmla="*/ 0 h 3"/>
              <a:gd name="T50" fmla="*/ 603 w 603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603" h="3">
                <a:moveTo>
                  <a:pt x="603" y="2"/>
                </a:moveTo>
                <a:lnTo>
                  <a:pt x="601" y="0"/>
                </a:lnTo>
                <a:lnTo>
                  <a:pt x="0" y="0"/>
                </a:lnTo>
                <a:lnTo>
                  <a:pt x="0" y="3"/>
                </a:lnTo>
                <a:lnTo>
                  <a:pt x="601" y="3"/>
                </a:lnTo>
                <a:lnTo>
                  <a:pt x="600" y="2"/>
                </a:lnTo>
                <a:lnTo>
                  <a:pt x="601" y="3"/>
                </a:lnTo>
                <a:lnTo>
                  <a:pt x="603" y="2"/>
                </a:lnTo>
                <a:lnTo>
                  <a:pt x="603" y="0"/>
                </a:lnTo>
                <a:lnTo>
                  <a:pt x="601" y="0"/>
                </a:lnTo>
                <a:lnTo>
                  <a:pt x="603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6" name="Freeform 896"/>
          <p:cNvSpPr>
            <a:spLocks/>
          </p:cNvSpPr>
          <p:nvPr/>
        </p:nvSpPr>
        <p:spPr bwMode="auto">
          <a:xfrm>
            <a:off x="5469938" y="6126141"/>
            <a:ext cx="3631" cy="276826"/>
          </a:xfrm>
          <a:custGeom>
            <a:avLst/>
            <a:gdLst>
              <a:gd name="T0" fmla="*/ 1 w 3"/>
              <a:gd name="T1" fmla="*/ 160 h 160"/>
              <a:gd name="T2" fmla="*/ 3 w 3"/>
              <a:gd name="T3" fmla="*/ 159 h 160"/>
              <a:gd name="T4" fmla="*/ 3 w 3"/>
              <a:gd name="T5" fmla="*/ 0 h 160"/>
              <a:gd name="T6" fmla="*/ 0 w 3"/>
              <a:gd name="T7" fmla="*/ 0 h 160"/>
              <a:gd name="T8" fmla="*/ 0 w 3"/>
              <a:gd name="T9" fmla="*/ 159 h 160"/>
              <a:gd name="T10" fmla="*/ 1 w 3"/>
              <a:gd name="T11" fmla="*/ 157 h 160"/>
              <a:gd name="T12" fmla="*/ 0 w 3"/>
              <a:gd name="T13" fmla="*/ 159 h 160"/>
              <a:gd name="T14" fmla="*/ 0 w 3"/>
              <a:gd name="T15" fmla="*/ 159 h 160"/>
              <a:gd name="T16" fmla="*/ 0 w 3"/>
              <a:gd name="T17" fmla="*/ 159 h 160"/>
              <a:gd name="T18" fmla="*/ 1 w 3"/>
              <a:gd name="T19" fmla="*/ 160 h 160"/>
              <a:gd name="T20" fmla="*/ 1 w 3"/>
              <a:gd name="T21" fmla="*/ 160 h 160"/>
              <a:gd name="T22" fmla="*/ 1 w 3"/>
              <a:gd name="T23" fmla="*/ 160 h 160"/>
              <a:gd name="T24" fmla="*/ 1 w 3"/>
              <a:gd name="T25" fmla="*/ 159 h 160"/>
              <a:gd name="T26" fmla="*/ 3 w 3"/>
              <a:gd name="T27" fmla="*/ 159 h 160"/>
              <a:gd name="T28" fmla="*/ 3 w 3"/>
              <a:gd name="T29" fmla="*/ 159 h 160"/>
              <a:gd name="T30" fmla="*/ 1 w 3"/>
              <a:gd name="T31" fmla="*/ 160 h 16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160"/>
              <a:gd name="T50" fmla="*/ 3 w 3"/>
              <a:gd name="T51" fmla="*/ 160 h 16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160">
                <a:moveTo>
                  <a:pt x="1" y="160"/>
                </a:moveTo>
                <a:lnTo>
                  <a:pt x="3" y="159"/>
                </a:lnTo>
                <a:lnTo>
                  <a:pt x="3" y="0"/>
                </a:lnTo>
                <a:lnTo>
                  <a:pt x="0" y="0"/>
                </a:lnTo>
                <a:lnTo>
                  <a:pt x="0" y="159"/>
                </a:lnTo>
                <a:lnTo>
                  <a:pt x="1" y="157"/>
                </a:lnTo>
                <a:lnTo>
                  <a:pt x="0" y="159"/>
                </a:lnTo>
                <a:lnTo>
                  <a:pt x="1" y="160"/>
                </a:lnTo>
                <a:lnTo>
                  <a:pt x="1" y="159"/>
                </a:lnTo>
                <a:lnTo>
                  <a:pt x="3" y="159"/>
                </a:lnTo>
                <a:lnTo>
                  <a:pt x="1" y="16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7" name="Freeform 897"/>
          <p:cNvSpPr>
            <a:spLocks/>
          </p:cNvSpPr>
          <p:nvPr/>
        </p:nvSpPr>
        <p:spPr bwMode="auto">
          <a:xfrm>
            <a:off x="4887812" y="6397777"/>
            <a:ext cx="583336" cy="5190"/>
          </a:xfrm>
          <a:custGeom>
            <a:avLst/>
            <a:gdLst>
              <a:gd name="T0" fmla="*/ 0 w 482"/>
              <a:gd name="T1" fmla="*/ 2 h 3"/>
              <a:gd name="T2" fmla="*/ 1 w 482"/>
              <a:gd name="T3" fmla="*/ 3 h 3"/>
              <a:gd name="T4" fmla="*/ 482 w 482"/>
              <a:gd name="T5" fmla="*/ 3 h 3"/>
              <a:gd name="T6" fmla="*/ 482 w 482"/>
              <a:gd name="T7" fmla="*/ 0 h 3"/>
              <a:gd name="T8" fmla="*/ 1 w 482"/>
              <a:gd name="T9" fmla="*/ 0 h 3"/>
              <a:gd name="T10" fmla="*/ 2 w 482"/>
              <a:gd name="T11" fmla="*/ 2 h 3"/>
              <a:gd name="T12" fmla="*/ 1 w 482"/>
              <a:gd name="T13" fmla="*/ 0 h 3"/>
              <a:gd name="T14" fmla="*/ 1 w 482"/>
              <a:gd name="T15" fmla="*/ 0 h 3"/>
              <a:gd name="T16" fmla="*/ 0 w 482"/>
              <a:gd name="T17" fmla="*/ 0 h 3"/>
              <a:gd name="T18" fmla="*/ 0 w 482"/>
              <a:gd name="T19" fmla="*/ 0 h 3"/>
              <a:gd name="T20" fmla="*/ 0 w 482"/>
              <a:gd name="T21" fmla="*/ 2 h 3"/>
              <a:gd name="T22" fmla="*/ 0 w 482"/>
              <a:gd name="T23" fmla="*/ 2 h 3"/>
              <a:gd name="T24" fmla="*/ 0 w 482"/>
              <a:gd name="T25" fmla="*/ 2 h 3"/>
              <a:gd name="T26" fmla="*/ 1 w 482"/>
              <a:gd name="T27" fmla="*/ 3 h 3"/>
              <a:gd name="T28" fmla="*/ 1 w 482"/>
              <a:gd name="T29" fmla="*/ 3 h 3"/>
              <a:gd name="T30" fmla="*/ 0 w 482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82"/>
              <a:gd name="T49" fmla="*/ 0 h 3"/>
              <a:gd name="T50" fmla="*/ 482 w 482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82" h="3">
                <a:moveTo>
                  <a:pt x="0" y="2"/>
                </a:moveTo>
                <a:lnTo>
                  <a:pt x="1" y="3"/>
                </a:lnTo>
                <a:lnTo>
                  <a:pt x="482" y="3"/>
                </a:lnTo>
                <a:lnTo>
                  <a:pt x="482" y="0"/>
                </a:lnTo>
                <a:lnTo>
                  <a:pt x="1" y="0"/>
                </a:lnTo>
                <a:lnTo>
                  <a:pt x="2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8" name="Freeform 898"/>
          <p:cNvSpPr>
            <a:spLocks/>
          </p:cNvSpPr>
          <p:nvPr/>
        </p:nvSpPr>
        <p:spPr bwMode="auto">
          <a:xfrm>
            <a:off x="4887812" y="6174586"/>
            <a:ext cx="2420" cy="226651"/>
          </a:xfrm>
          <a:custGeom>
            <a:avLst/>
            <a:gdLst>
              <a:gd name="T0" fmla="*/ 1 w 2"/>
              <a:gd name="T1" fmla="*/ 3 h 131"/>
              <a:gd name="T2" fmla="*/ 0 w 2"/>
              <a:gd name="T3" fmla="*/ 2 h 131"/>
              <a:gd name="T4" fmla="*/ 0 w 2"/>
              <a:gd name="T5" fmla="*/ 131 h 131"/>
              <a:gd name="T6" fmla="*/ 2 w 2"/>
              <a:gd name="T7" fmla="*/ 131 h 131"/>
              <a:gd name="T8" fmla="*/ 2 w 2"/>
              <a:gd name="T9" fmla="*/ 2 h 131"/>
              <a:gd name="T10" fmla="*/ 1 w 2"/>
              <a:gd name="T11" fmla="*/ 0 h 131"/>
              <a:gd name="T12" fmla="*/ 2 w 2"/>
              <a:gd name="T13" fmla="*/ 2 h 131"/>
              <a:gd name="T14" fmla="*/ 2 w 2"/>
              <a:gd name="T15" fmla="*/ 2 h 131"/>
              <a:gd name="T16" fmla="*/ 2 w 2"/>
              <a:gd name="T17" fmla="*/ 0 h 131"/>
              <a:gd name="T18" fmla="*/ 1 w 2"/>
              <a:gd name="T19" fmla="*/ 0 h 131"/>
              <a:gd name="T20" fmla="*/ 1 w 2"/>
              <a:gd name="T21" fmla="*/ 0 h 131"/>
              <a:gd name="T22" fmla="*/ 1 w 2"/>
              <a:gd name="T23" fmla="*/ 0 h 131"/>
              <a:gd name="T24" fmla="*/ 1 w 2"/>
              <a:gd name="T25" fmla="*/ 0 h 131"/>
              <a:gd name="T26" fmla="*/ 0 w 2"/>
              <a:gd name="T27" fmla="*/ 2 h 131"/>
              <a:gd name="T28" fmla="*/ 0 w 2"/>
              <a:gd name="T29" fmla="*/ 2 h 131"/>
              <a:gd name="T30" fmla="*/ 1 w 2"/>
              <a:gd name="T31" fmla="*/ 3 h 1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131"/>
              <a:gd name="T50" fmla="*/ 2 w 2"/>
              <a:gd name="T51" fmla="*/ 131 h 1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131">
                <a:moveTo>
                  <a:pt x="1" y="3"/>
                </a:moveTo>
                <a:lnTo>
                  <a:pt x="0" y="2"/>
                </a:lnTo>
                <a:lnTo>
                  <a:pt x="0" y="131"/>
                </a:lnTo>
                <a:lnTo>
                  <a:pt x="2" y="131"/>
                </a:lnTo>
                <a:lnTo>
                  <a:pt x="2" y="2"/>
                </a:lnTo>
                <a:lnTo>
                  <a:pt x="1" y="0"/>
                </a:lnTo>
                <a:lnTo>
                  <a:pt x="2" y="2"/>
                </a:lnTo>
                <a:lnTo>
                  <a:pt x="2" y="0"/>
                </a:lnTo>
                <a:lnTo>
                  <a:pt x="1" y="0"/>
                </a:lnTo>
                <a:lnTo>
                  <a:pt x="0" y="2"/>
                </a:lnTo>
                <a:lnTo>
                  <a:pt x="1" y="3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49" name="Freeform 899"/>
          <p:cNvSpPr>
            <a:spLocks/>
          </p:cNvSpPr>
          <p:nvPr/>
        </p:nvSpPr>
        <p:spPr bwMode="auto">
          <a:xfrm>
            <a:off x="4797044" y="6174586"/>
            <a:ext cx="91978" cy="5190"/>
          </a:xfrm>
          <a:custGeom>
            <a:avLst/>
            <a:gdLst>
              <a:gd name="T0" fmla="*/ 2 w 76"/>
              <a:gd name="T1" fmla="*/ 2 h 3"/>
              <a:gd name="T2" fmla="*/ 1 w 76"/>
              <a:gd name="T3" fmla="*/ 3 h 3"/>
              <a:gd name="T4" fmla="*/ 76 w 76"/>
              <a:gd name="T5" fmla="*/ 3 h 3"/>
              <a:gd name="T6" fmla="*/ 76 w 76"/>
              <a:gd name="T7" fmla="*/ 0 h 3"/>
              <a:gd name="T8" fmla="*/ 1 w 76"/>
              <a:gd name="T9" fmla="*/ 0 h 3"/>
              <a:gd name="T10" fmla="*/ 0 w 76"/>
              <a:gd name="T11" fmla="*/ 2 h 3"/>
              <a:gd name="T12" fmla="*/ 1 w 76"/>
              <a:gd name="T13" fmla="*/ 0 h 3"/>
              <a:gd name="T14" fmla="*/ 1 w 76"/>
              <a:gd name="T15" fmla="*/ 0 h 3"/>
              <a:gd name="T16" fmla="*/ 1 w 76"/>
              <a:gd name="T17" fmla="*/ 0 h 3"/>
              <a:gd name="T18" fmla="*/ 0 w 76"/>
              <a:gd name="T19" fmla="*/ 2 h 3"/>
              <a:gd name="T20" fmla="*/ 0 w 76"/>
              <a:gd name="T21" fmla="*/ 2 h 3"/>
              <a:gd name="T22" fmla="*/ 0 w 76"/>
              <a:gd name="T23" fmla="*/ 2 h 3"/>
              <a:gd name="T24" fmla="*/ 1 w 76"/>
              <a:gd name="T25" fmla="*/ 2 h 3"/>
              <a:gd name="T26" fmla="*/ 1 w 76"/>
              <a:gd name="T27" fmla="*/ 3 h 3"/>
              <a:gd name="T28" fmla="*/ 1 w 76"/>
              <a:gd name="T29" fmla="*/ 3 h 3"/>
              <a:gd name="T30" fmla="*/ 2 w 76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6"/>
              <a:gd name="T49" fmla="*/ 0 h 3"/>
              <a:gd name="T50" fmla="*/ 76 w 7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6" h="3">
                <a:moveTo>
                  <a:pt x="2" y="2"/>
                </a:moveTo>
                <a:lnTo>
                  <a:pt x="1" y="3"/>
                </a:lnTo>
                <a:lnTo>
                  <a:pt x="76" y="3"/>
                </a:lnTo>
                <a:lnTo>
                  <a:pt x="76" y="0"/>
                </a:lnTo>
                <a:lnTo>
                  <a:pt x="1" y="0"/>
                </a:lnTo>
                <a:lnTo>
                  <a:pt x="0" y="2"/>
                </a:lnTo>
                <a:lnTo>
                  <a:pt x="1" y="0"/>
                </a:lnTo>
                <a:lnTo>
                  <a:pt x="0" y="2"/>
                </a:lnTo>
                <a:lnTo>
                  <a:pt x="1" y="2"/>
                </a:lnTo>
                <a:lnTo>
                  <a:pt x="1" y="3"/>
                </a:lnTo>
                <a:lnTo>
                  <a:pt x="2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0" name="Freeform 900"/>
          <p:cNvSpPr>
            <a:spLocks/>
          </p:cNvSpPr>
          <p:nvPr/>
        </p:nvSpPr>
        <p:spPr bwMode="auto">
          <a:xfrm>
            <a:off x="4797044" y="6178046"/>
            <a:ext cx="2420" cy="224921"/>
          </a:xfrm>
          <a:custGeom>
            <a:avLst/>
            <a:gdLst>
              <a:gd name="T0" fmla="*/ 1 w 2"/>
              <a:gd name="T1" fmla="*/ 130 h 130"/>
              <a:gd name="T2" fmla="*/ 2 w 2"/>
              <a:gd name="T3" fmla="*/ 129 h 130"/>
              <a:gd name="T4" fmla="*/ 2 w 2"/>
              <a:gd name="T5" fmla="*/ 0 h 130"/>
              <a:gd name="T6" fmla="*/ 0 w 2"/>
              <a:gd name="T7" fmla="*/ 0 h 130"/>
              <a:gd name="T8" fmla="*/ 0 w 2"/>
              <a:gd name="T9" fmla="*/ 129 h 130"/>
              <a:gd name="T10" fmla="*/ 1 w 2"/>
              <a:gd name="T11" fmla="*/ 127 h 130"/>
              <a:gd name="T12" fmla="*/ 0 w 2"/>
              <a:gd name="T13" fmla="*/ 129 h 130"/>
              <a:gd name="T14" fmla="*/ 0 w 2"/>
              <a:gd name="T15" fmla="*/ 129 h 130"/>
              <a:gd name="T16" fmla="*/ 1 w 2"/>
              <a:gd name="T17" fmla="*/ 129 h 130"/>
              <a:gd name="T18" fmla="*/ 1 w 2"/>
              <a:gd name="T19" fmla="*/ 130 h 130"/>
              <a:gd name="T20" fmla="*/ 1 w 2"/>
              <a:gd name="T21" fmla="*/ 130 h 130"/>
              <a:gd name="T22" fmla="*/ 2 w 2"/>
              <a:gd name="T23" fmla="*/ 130 h 130"/>
              <a:gd name="T24" fmla="*/ 2 w 2"/>
              <a:gd name="T25" fmla="*/ 129 h 130"/>
              <a:gd name="T26" fmla="*/ 2 w 2"/>
              <a:gd name="T27" fmla="*/ 129 h 130"/>
              <a:gd name="T28" fmla="*/ 2 w 2"/>
              <a:gd name="T29" fmla="*/ 129 h 130"/>
              <a:gd name="T30" fmla="*/ 1 w 2"/>
              <a:gd name="T31" fmla="*/ 130 h 13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"/>
              <a:gd name="T49" fmla="*/ 0 h 130"/>
              <a:gd name="T50" fmla="*/ 2 w 2"/>
              <a:gd name="T51" fmla="*/ 130 h 13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" h="130">
                <a:moveTo>
                  <a:pt x="1" y="130"/>
                </a:moveTo>
                <a:lnTo>
                  <a:pt x="2" y="129"/>
                </a:lnTo>
                <a:lnTo>
                  <a:pt x="2" y="0"/>
                </a:lnTo>
                <a:lnTo>
                  <a:pt x="0" y="0"/>
                </a:lnTo>
                <a:lnTo>
                  <a:pt x="0" y="129"/>
                </a:lnTo>
                <a:lnTo>
                  <a:pt x="1" y="127"/>
                </a:lnTo>
                <a:lnTo>
                  <a:pt x="0" y="129"/>
                </a:lnTo>
                <a:lnTo>
                  <a:pt x="1" y="129"/>
                </a:lnTo>
                <a:lnTo>
                  <a:pt x="1" y="130"/>
                </a:lnTo>
                <a:lnTo>
                  <a:pt x="2" y="130"/>
                </a:lnTo>
                <a:lnTo>
                  <a:pt x="2" y="129"/>
                </a:lnTo>
                <a:lnTo>
                  <a:pt x="1" y="13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1" name="Freeform 901"/>
          <p:cNvSpPr>
            <a:spLocks/>
          </p:cNvSpPr>
          <p:nvPr/>
        </p:nvSpPr>
        <p:spPr bwMode="auto">
          <a:xfrm>
            <a:off x="4742583" y="6397777"/>
            <a:ext cx="55671" cy="5190"/>
          </a:xfrm>
          <a:custGeom>
            <a:avLst/>
            <a:gdLst>
              <a:gd name="T0" fmla="*/ 0 w 46"/>
              <a:gd name="T1" fmla="*/ 2 h 3"/>
              <a:gd name="T2" fmla="*/ 1 w 46"/>
              <a:gd name="T3" fmla="*/ 3 h 3"/>
              <a:gd name="T4" fmla="*/ 46 w 46"/>
              <a:gd name="T5" fmla="*/ 3 h 3"/>
              <a:gd name="T6" fmla="*/ 46 w 46"/>
              <a:gd name="T7" fmla="*/ 0 h 3"/>
              <a:gd name="T8" fmla="*/ 1 w 46"/>
              <a:gd name="T9" fmla="*/ 0 h 3"/>
              <a:gd name="T10" fmla="*/ 3 w 46"/>
              <a:gd name="T11" fmla="*/ 2 h 3"/>
              <a:gd name="T12" fmla="*/ 1 w 46"/>
              <a:gd name="T13" fmla="*/ 0 h 3"/>
              <a:gd name="T14" fmla="*/ 0 w 46"/>
              <a:gd name="T15" fmla="*/ 0 h 3"/>
              <a:gd name="T16" fmla="*/ 0 w 46"/>
              <a:gd name="T17" fmla="*/ 0 h 3"/>
              <a:gd name="T18" fmla="*/ 0 w 46"/>
              <a:gd name="T19" fmla="*/ 0 h 3"/>
              <a:gd name="T20" fmla="*/ 0 w 46"/>
              <a:gd name="T21" fmla="*/ 2 h 3"/>
              <a:gd name="T22" fmla="*/ 0 w 46"/>
              <a:gd name="T23" fmla="*/ 2 h 3"/>
              <a:gd name="T24" fmla="*/ 0 w 46"/>
              <a:gd name="T25" fmla="*/ 2 h 3"/>
              <a:gd name="T26" fmla="*/ 0 w 46"/>
              <a:gd name="T27" fmla="*/ 3 h 3"/>
              <a:gd name="T28" fmla="*/ 1 w 46"/>
              <a:gd name="T29" fmla="*/ 3 h 3"/>
              <a:gd name="T30" fmla="*/ 0 w 46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6"/>
              <a:gd name="T49" fmla="*/ 0 h 3"/>
              <a:gd name="T50" fmla="*/ 46 w 46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6" h="3">
                <a:moveTo>
                  <a:pt x="0" y="2"/>
                </a:moveTo>
                <a:lnTo>
                  <a:pt x="1" y="3"/>
                </a:lnTo>
                <a:lnTo>
                  <a:pt x="46" y="3"/>
                </a:lnTo>
                <a:lnTo>
                  <a:pt x="46" y="0"/>
                </a:lnTo>
                <a:lnTo>
                  <a:pt x="1" y="0"/>
                </a:lnTo>
                <a:lnTo>
                  <a:pt x="3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3"/>
                </a:lnTo>
                <a:lnTo>
                  <a:pt x="1" y="3"/>
                </a:lnTo>
                <a:lnTo>
                  <a:pt x="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2" name="Freeform 902"/>
          <p:cNvSpPr>
            <a:spLocks/>
          </p:cNvSpPr>
          <p:nvPr/>
        </p:nvSpPr>
        <p:spPr bwMode="auto">
          <a:xfrm>
            <a:off x="4742583" y="6122681"/>
            <a:ext cx="3631" cy="278556"/>
          </a:xfrm>
          <a:custGeom>
            <a:avLst/>
            <a:gdLst>
              <a:gd name="T0" fmla="*/ 1 w 3"/>
              <a:gd name="T1" fmla="*/ 0 h 161"/>
              <a:gd name="T2" fmla="*/ 0 w 3"/>
              <a:gd name="T3" fmla="*/ 2 h 161"/>
              <a:gd name="T4" fmla="*/ 0 w 3"/>
              <a:gd name="T5" fmla="*/ 161 h 161"/>
              <a:gd name="T6" fmla="*/ 3 w 3"/>
              <a:gd name="T7" fmla="*/ 161 h 161"/>
              <a:gd name="T8" fmla="*/ 3 w 3"/>
              <a:gd name="T9" fmla="*/ 2 h 161"/>
              <a:gd name="T10" fmla="*/ 1 w 3"/>
              <a:gd name="T11" fmla="*/ 3 h 161"/>
              <a:gd name="T12" fmla="*/ 3 w 3"/>
              <a:gd name="T13" fmla="*/ 2 h 161"/>
              <a:gd name="T14" fmla="*/ 3 w 3"/>
              <a:gd name="T15" fmla="*/ 0 h 161"/>
              <a:gd name="T16" fmla="*/ 1 w 3"/>
              <a:gd name="T17" fmla="*/ 0 h 161"/>
              <a:gd name="T18" fmla="*/ 1 w 3"/>
              <a:gd name="T19" fmla="*/ 0 h 161"/>
              <a:gd name="T20" fmla="*/ 1 w 3"/>
              <a:gd name="T21" fmla="*/ 0 h 161"/>
              <a:gd name="T22" fmla="*/ 1 w 3"/>
              <a:gd name="T23" fmla="*/ 0 h 161"/>
              <a:gd name="T24" fmla="*/ 0 w 3"/>
              <a:gd name="T25" fmla="*/ 0 h 161"/>
              <a:gd name="T26" fmla="*/ 0 w 3"/>
              <a:gd name="T27" fmla="*/ 0 h 161"/>
              <a:gd name="T28" fmla="*/ 0 w 3"/>
              <a:gd name="T29" fmla="*/ 2 h 161"/>
              <a:gd name="T30" fmla="*/ 1 w 3"/>
              <a:gd name="T31" fmla="*/ 0 h 16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161"/>
              <a:gd name="T50" fmla="*/ 3 w 3"/>
              <a:gd name="T51" fmla="*/ 161 h 16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161">
                <a:moveTo>
                  <a:pt x="1" y="0"/>
                </a:moveTo>
                <a:lnTo>
                  <a:pt x="0" y="2"/>
                </a:lnTo>
                <a:lnTo>
                  <a:pt x="0" y="161"/>
                </a:lnTo>
                <a:lnTo>
                  <a:pt x="3" y="161"/>
                </a:lnTo>
                <a:lnTo>
                  <a:pt x="3" y="2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3" name="Freeform 903"/>
          <p:cNvSpPr>
            <a:spLocks noEditPoints="1"/>
          </p:cNvSpPr>
          <p:nvPr/>
        </p:nvSpPr>
        <p:spPr bwMode="auto">
          <a:xfrm>
            <a:off x="4763157" y="6178046"/>
            <a:ext cx="160962" cy="153984"/>
          </a:xfrm>
          <a:custGeom>
            <a:avLst/>
            <a:gdLst>
              <a:gd name="T0" fmla="*/ 111 w 133"/>
              <a:gd name="T1" fmla="*/ 0 h 89"/>
              <a:gd name="T2" fmla="*/ 133 w 133"/>
              <a:gd name="T3" fmla="*/ 0 h 89"/>
              <a:gd name="T4" fmla="*/ 133 w 133"/>
              <a:gd name="T5" fmla="*/ 89 h 89"/>
              <a:gd name="T6" fmla="*/ 111 w 133"/>
              <a:gd name="T7" fmla="*/ 89 h 89"/>
              <a:gd name="T8" fmla="*/ 111 w 133"/>
              <a:gd name="T9" fmla="*/ 0 h 89"/>
              <a:gd name="T10" fmla="*/ 0 w 133"/>
              <a:gd name="T11" fmla="*/ 0 h 89"/>
              <a:gd name="T12" fmla="*/ 23 w 133"/>
              <a:gd name="T13" fmla="*/ 0 h 89"/>
              <a:gd name="T14" fmla="*/ 23 w 133"/>
              <a:gd name="T15" fmla="*/ 89 h 89"/>
              <a:gd name="T16" fmla="*/ 0 w 133"/>
              <a:gd name="T17" fmla="*/ 89 h 89"/>
              <a:gd name="T18" fmla="*/ 0 w 133"/>
              <a:gd name="T19" fmla="*/ 0 h 8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33"/>
              <a:gd name="T31" fmla="*/ 0 h 89"/>
              <a:gd name="T32" fmla="*/ 133 w 133"/>
              <a:gd name="T33" fmla="*/ 89 h 8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33" h="89">
                <a:moveTo>
                  <a:pt x="111" y="0"/>
                </a:moveTo>
                <a:lnTo>
                  <a:pt x="133" y="0"/>
                </a:lnTo>
                <a:lnTo>
                  <a:pt x="133" y="89"/>
                </a:lnTo>
                <a:lnTo>
                  <a:pt x="111" y="89"/>
                </a:lnTo>
                <a:lnTo>
                  <a:pt x="111" y="0"/>
                </a:lnTo>
                <a:close/>
                <a:moveTo>
                  <a:pt x="0" y="0"/>
                </a:moveTo>
                <a:lnTo>
                  <a:pt x="23" y="0"/>
                </a:lnTo>
                <a:lnTo>
                  <a:pt x="23" y="89"/>
                </a:lnTo>
                <a:lnTo>
                  <a:pt x="0" y="89"/>
                </a:lnTo>
                <a:lnTo>
                  <a:pt x="0" y="0"/>
                </a:lnTo>
                <a:close/>
              </a:path>
            </a:pathLst>
          </a:custGeom>
          <a:solidFill>
            <a:srgbClr val="3A74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4" name="Freeform 904"/>
          <p:cNvSpPr>
            <a:spLocks/>
          </p:cNvSpPr>
          <p:nvPr/>
        </p:nvSpPr>
        <p:spPr bwMode="auto">
          <a:xfrm>
            <a:off x="4897494" y="6174586"/>
            <a:ext cx="29046" cy="5190"/>
          </a:xfrm>
          <a:custGeom>
            <a:avLst/>
            <a:gdLst>
              <a:gd name="T0" fmla="*/ 24 w 24"/>
              <a:gd name="T1" fmla="*/ 2 h 3"/>
              <a:gd name="T2" fmla="*/ 22 w 24"/>
              <a:gd name="T3" fmla="*/ 0 h 3"/>
              <a:gd name="T4" fmla="*/ 0 w 24"/>
              <a:gd name="T5" fmla="*/ 0 h 3"/>
              <a:gd name="T6" fmla="*/ 0 w 24"/>
              <a:gd name="T7" fmla="*/ 3 h 3"/>
              <a:gd name="T8" fmla="*/ 22 w 24"/>
              <a:gd name="T9" fmla="*/ 3 h 3"/>
              <a:gd name="T10" fmla="*/ 21 w 24"/>
              <a:gd name="T11" fmla="*/ 2 h 3"/>
              <a:gd name="T12" fmla="*/ 22 w 24"/>
              <a:gd name="T13" fmla="*/ 3 h 3"/>
              <a:gd name="T14" fmla="*/ 22 w 24"/>
              <a:gd name="T15" fmla="*/ 3 h 3"/>
              <a:gd name="T16" fmla="*/ 22 w 24"/>
              <a:gd name="T17" fmla="*/ 2 h 3"/>
              <a:gd name="T18" fmla="*/ 24 w 24"/>
              <a:gd name="T19" fmla="*/ 2 h 3"/>
              <a:gd name="T20" fmla="*/ 24 w 24"/>
              <a:gd name="T21" fmla="*/ 2 h 3"/>
              <a:gd name="T22" fmla="*/ 24 w 24"/>
              <a:gd name="T23" fmla="*/ 2 h 3"/>
              <a:gd name="T24" fmla="*/ 22 w 24"/>
              <a:gd name="T25" fmla="*/ 0 h 3"/>
              <a:gd name="T26" fmla="*/ 22 w 24"/>
              <a:gd name="T27" fmla="*/ 0 h 3"/>
              <a:gd name="T28" fmla="*/ 22 w 24"/>
              <a:gd name="T29" fmla="*/ 0 h 3"/>
              <a:gd name="T30" fmla="*/ 24 w 24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4"/>
              <a:gd name="T49" fmla="*/ 0 h 3"/>
              <a:gd name="T50" fmla="*/ 24 w 24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4" h="3">
                <a:moveTo>
                  <a:pt x="24" y="2"/>
                </a:moveTo>
                <a:lnTo>
                  <a:pt x="22" y="0"/>
                </a:lnTo>
                <a:lnTo>
                  <a:pt x="0" y="0"/>
                </a:lnTo>
                <a:lnTo>
                  <a:pt x="0" y="3"/>
                </a:lnTo>
                <a:lnTo>
                  <a:pt x="22" y="3"/>
                </a:lnTo>
                <a:lnTo>
                  <a:pt x="21" y="2"/>
                </a:lnTo>
                <a:lnTo>
                  <a:pt x="22" y="3"/>
                </a:lnTo>
                <a:lnTo>
                  <a:pt x="22" y="2"/>
                </a:lnTo>
                <a:lnTo>
                  <a:pt x="24" y="2"/>
                </a:lnTo>
                <a:lnTo>
                  <a:pt x="22" y="0"/>
                </a:lnTo>
                <a:lnTo>
                  <a:pt x="24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5" name="Freeform 905"/>
          <p:cNvSpPr>
            <a:spLocks/>
          </p:cNvSpPr>
          <p:nvPr/>
        </p:nvSpPr>
        <p:spPr bwMode="auto">
          <a:xfrm>
            <a:off x="4922909" y="6178046"/>
            <a:ext cx="3631" cy="155715"/>
          </a:xfrm>
          <a:custGeom>
            <a:avLst/>
            <a:gdLst>
              <a:gd name="T0" fmla="*/ 1 w 3"/>
              <a:gd name="T1" fmla="*/ 90 h 90"/>
              <a:gd name="T2" fmla="*/ 3 w 3"/>
              <a:gd name="T3" fmla="*/ 89 h 90"/>
              <a:gd name="T4" fmla="*/ 3 w 3"/>
              <a:gd name="T5" fmla="*/ 0 h 90"/>
              <a:gd name="T6" fmla="*/ 0 w 3"/>
              <a:gd name="T7" fmla="*/ 0 h 90"/>
              <a:gd name="T8" fmla="*/ 0 w 3"/>
              <a:gd name="T9" fmla="*/ 89 h 90"/>
              <a:gd name="T10" fmla="*/ 1 w 3"/>
              <a:gd name="T11" fmla="*/ 89 h 90"/>
              <a:gd name="T12" fmla="*/ 0 w 3"/>
              <a:gd name="T13" fmla="*/ 89 h 90"/>
              <a:gd name="T14" fmla="*/ 0 w 3"/>
              <a:gd name="T15" fmla="*/ 90 h 90"/>
              <a:gd name="T16" fmla="*/ 0 w 3"/>
              <a:gd name="T17" fmla="*/ 90 h 90"/>
              <a:gd name="T18" fmla="*/ 1 w 3"/>
              <a:gd name="T19" fmla="*/ 90 h 90"/>
              <a:gd name="T20" fmla="*/ 1 w 3"/>
              <a:gd name="T21" fmla="*/ 90 h 90"/>
              <a:gd name="T22" fmla="*/ 1 w 3"/>
              <a:gd name="T23" fmla="*/ 90 h 90"/>
              <a:gd name="T24" fmla="*/ 1 w 3"/>
              <a:gd name="T25" fmla="*/ 90 h 90"/>
              <a:gd name="T26" fmla="*/ 3 w 3"/>
              <a:gd name="T27" fmla="*/ 90 h 90"/>
              <a:gd name="T28" fmla="*/ 3 w 3"/>
              <a:gd name="T29" fmla="*/ 89 h 90"/>
              <a:gd name="T30" fmla="*/ 1 w 3"/>
              <a:gd name="T31" fmla="*/ 90 h 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90"/>
              <a:gd name="T50" fmla="*/ 3 w 3"/>
              <a:gd name="T51" fmla="*/ 90 h 9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90">
                <a:moveTo>
                  <a:pt x="1" y="90"/>
                </a:moveTo>
                <a:lnTo>
                  <a:pt x="3" y="89"/>
                </a:lnTo>
                <a:lnTo>
                  <a:pt x="3" y="0"/>
                </a:lnTo>
                <a:lnTo>
                  <a:pt x="0" y="0"/>
                </a:lnTo>
                <a:lnTo>
                  <a:pt x="0" y="89"/>
                </a:lnTo>
                <a:lnTo>
                  <a:pt x="1" y="89"/>
                </a:lnTo>
                <a:lnTo>
                  <a:pt x="0" y="89"/>
                </a:lnTo>
                <a:lnTo>
                  <a:pt x="0" y="90"/>
                </a:lnTo>
                <a:lnTo>
                  <a:pt x="1" y="90"/>
                </a:lnTo>
                <a:lnTo>
                  <a:pt x="3" y="90"/>
                </a:lnTo>
                <a:lnTo>
                  <a:pt x="3" y="89"/>
                </a:lnTo>
                <a:lnTo>
                  <a:pt x="1" y="9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6" name="Freeform 906"/>
          <p:cNvSpPr>
            <a:spLocks/>
          </p:cNvSpPr>
          <p:nvPr/>
        </p:nvSpPr>
        <p:spPr bwMode="auto">
          <a:xfrm>
            <a:off x="4896284" y="6332031"/>
            <a:ext cx="27836" cy="1730"/>
          </a:xfrm>
          <a:custGeom>
            <a:avLst/>
            <a:gdLst>
              <a:gd name="T0" fmla="*/ 0 w 23"/>
              <a:gd name="T1" fmla="*/ 0 h 1"/>
              <a:gd name="T2" fmla="*/ 1 w 23"/>
              <a:gd name="T3" fmla="*/ 1 h 1"/>
              <a:gd name="T4" fmla="*/ 23 w 23"/>
              <a:gd name="T5" fmla="*/ 1 h 1"/>
              <a:gd name="T6" fmla="*/ 23 w 23"/>
              <a:gd name="T7" fmla="*/ 0 h 1"/>
              <a:gd name="T8" fmla="*/ 1 w 23"/>
              <a:gd name="T9" fmla="*/ 0 h 1"/>
              <a:gd name="T10" fmla="*/ 1 w 23"/>
              <a:gd name="T11" fmla="*/ 0 h 1"/>
              <a:gd name="T12" fmla="*/ 1 w 23"/>
              <a:gd name="T13" fmla="*/ 0 h 1"/>
              <a:gd name="T14" fmla="*/ 0 w 23"/>
              <a:gd name="T15" fmla="*/ 0 h 1"/>
              <a:gd name="T16" fmla="*/ 0 w 23"/>
              <a:gd name="T17" fmla="*/ 0 h 1"/>
              <a:gd name="T18" fmla="*/ 0 w 23"/>
              <a:gd name="T19" fmla="*/ 0 h 1"/>
              <a:gd name="T20" fmla="*/ 0 w 23"/>
              <a:gd name="T21" fmla="*/ 0 h 1"/>
              <a:gd name="T22" fmla="*/ 0 w 23"/>
              <a:gd name="T23" fmla="*/ 1 h 1"/>
              <a:gd name="T24" fmla="*/ 0 w 23"/>
              <a:gd name="T25" fmla="*/ 1 h 1"/>
              <a:gd name="T26" fmla="*/ 0 w 23"/>
              <a:gd name="T27" fmla="*/ 1 h 1"/>
              <a:gd name="T28" fmla="*/ 1 w 23"/>
              <a:gd name="T29" fmla="*/ 1 h 1"/>
              <a:gd name="T30" fmla="*/ 0 w 23"/>
              <a:gd name="T31" fmla="*/ 0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3"/>
              <a:gd name="T49" fmla="*/ 0 h 1"/>
              <a:gd name="T50" fmla="*/ 23 w 23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3" h="1">
                <a:moveTo>
                  <a:pt x="0" y="0"/>
                </a:moveTo>
                <a:lnTo>
                  <a:pt x="1" y="1"/>
                </a:lnTo>
                <a:lnTo>
                  <a:pt x="23" y="1"/>
                </a:lnTo>
                <a:lnTo>
                  <a:pt x="23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1" y="1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7" name="Freeform 907"/>
          <p:cNvSpPr>
            <a:spLocks/>
          </p:cNvSpPr>
          <p:nvPr/>
        </p:nvSpPr>
        <p:spPr bwMode="auto">
          <a:xfrm>
            <a:off x="4896284" y="6174586"/>
            <a:ext cx="1210" cy="157445"/>
          </a:xfrm>
          <a:custGeom>
            <a:avLst/>
            <a:gdLst>
              <a:gd name="T0" fmla="*/ 1 w 1"/>
              <a:gd name="T1" fmla="*/ 0 h 91"/>
              <a:gd name="T2" fmla="*/ 0 w 1"/>
              <a:gd name="T3" fmla="*/ 2 h 91"/>
              <a:gd name="T4" fmla="*/ 0 w 1"/>
              <a:gd name="T5" fmla="*/ 91 h 91"/>
              <a:gd name="T6" fmla="*/ 1 w 1"/>
              <a:gd name="T7" fmla="*/ 91 h 91"/>
              <a:gd name="T8" fmla="*/ 1 w 1"/>
              <a:gd name="T9" fmla="*/ 2 h 91"/>
              <a:gd name="T10" fmla="*/ 1 w 1"/>
              <a:gd name="T11" fmla="*/ 3 h 91"/>
              <a:gd name="T12" fmla="*/ 1 w 1"/>
              <a:gd name="T13" fmla="*/ 2 h 91"/>
              <a:gd name="T14" fmla="*/ 1 w 1"/>
              <a:gd name="T15" fmla="*/ 2 h 91"/>
              <a:gd name="T16" fmla="*/ 1 w 1"/>
              <a:gd name="T17" fmla="*/ 0 h 91"/>
              <a:gd name="T18" fmla="*/ 1 w 1"/>
              <a:gd name="T19" fmla="*/ 0 h 91"/>
              <a:gd name="T20" fmla="*/ 1 w 1"/>
              <a:gd name="T21" fmla="*/ 0 h 91"/>
              <a:gd name="T22" fmla="*/ 0 w 1"/>
              <a:gd name="T23" fmla="*/ 0 h 91"/>
              <a:gd name="T24" fmla="*/ 0 w 1"/>
              <a:gd name="T25" fmla="*/ 0 h 91"/>
              <a:gd name="T26" fmla="*/ 0 w 1"/>
              <a:gd name="T27" fmla="*/ 2 h 91"/>
              <a:gd name="T28" fmla="*/ 0 w 1"/>
              <a:gd name="T29" fmla="*/ 2 h 91"/>
              <a:gd name="T30" fmla="*/ 1 w 1"/>
              <a:gd name="T31" fmla="*/ 0 h 9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91"/>
              <a:gd name="T50" fmla="*/ 1 w 1"/>
              <a:gd name="T51" fmla="*/ 91 h 9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91">
                <a:moveTo>
                  <a:pt x="1" y="0"/>
                </a:moveTo>
                <a:lnTo>
                  <a:pt x="0" y="2"/>
                </a:lnTo>
                <a:lnTo>
                  <a:pt x="0" y="91"/>
                </a:lnTo>
                <a:lnTo>
                  <a:pt x="1" y="91"/>
                </a:lnTo>
                <a:lnTo>
                  <a:pt x="1" y="2"/>
                </a:lnTo>
                <a:lnTo>
                  <a:pt x="1" y="3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8" name="Freeform 908"/>
          <p:cNvSpPr>
            <a:spLocks/>
          </p:cNvSpPr>
          <p:nvPr/>
        </p:nvSpPr>
        <p:spPr bwMode="auto">
          <a:xfrm>
            <a:off x="4763157" y="6174586"/>
            <a:ext cx="30256" cy="5190"/>
          </a:xfrm>
          <a:custGeom>
            <a:avLst/>
            <a:gdLst>
              <a:gd name="T0" fmla="*/ 25 w 25"/>
              <a:gd name="T1" fmla="*/ 2 h 3"/>
              <a:gd name="T2" fmla="*/ 23 w 25"/>
              <a:gd name="T3" fmla="*/ 0 h 3"/>
              <a:gd name="T4" fmla="*/ 0 w 25"/>
              <a:gd name="T5" fmla="*/ 0 h 3"/>
              <a:gd name="T6" fmla="*/ 0 w 25"/>
              <a:gd name="T7" fmla="*/ 3 h 3"/>
              <a:gd name="T8" fmla="*/ 23 w 25"/>
              <a:gd name="T9" fmla="*/ 3 h 3"/>
              <a:gd name="T10" fmla="*/ 22 w 25"/>
              <a:gd name="T11" fmla="*/ 2 h 3"/>
              <a:gd name="T12" fmla="*/ 23 w 25"/>
              <a:gd name="T13" fmla="*/ 3 h 3"/>
              <a:gd name="T14" fmla="*/ 23 w 25"/>
              <a:gd name="T15" fmla="*/ 3 h 3"/>
              <a:gd name="T16" fmla="*/ 23 w 25"/>
              <a:gd name="T17" fmla="*/ 2 h 3"/>
              <a:gd name="T18" fmla="*/ 23 w 25"/>
              <a:gd name="T19" fmla="*/ 2 h 3"/>
              <a:gd name="T20" fmla="*/ 25 w 25"/>
              <a:gd name="T21" fmla="*/ 2 h 3"/>
              <a:gd name="T22" fmla="*/ 23 w 25"/>
              <a:gd name="T23" fmla="*/ 2 h 3"/>
              <a:gd name="T24" fmla="*/ 23 w 25"/>
              <a:gd name="T25" fmla="*/ 0 h 3"/>
              <a:gd name="T26" fmla="*/ 23 w 25"/>
              <a:gd name="T27" fmla="*/ 0 h 3"/>
              <a:gd name="T28" fmla="*/ 23 w 25"/>
              <a:gd name="T29" fmla="*/ 0 h 3"/>
              <a:gd name="T30" fmla="*/ 25 w 25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5"/>
              <a:gd name="T49" fmla="*/ 0 h 3"/>
              <a:gd name="T50" fmla="*/ 25 w 25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5" h="3">
                <a:moveTo>
                  <a:pt x="25" y="2"/>
                </a:moveTo>
                <a:lnTo>
                  <a:pt x="23" y="0"/>
                </a:lnTo>
                <a:lnTo>
                  <a:pt x="0" y="0"/>
                </a:lnTo>
                <a:lnTo>
                  <a:pt x="0" y="3"/>
                </a:lnTo>
                <a:lnTo>
                  <a:pt x="23" y="3"/>
                </a:lnTo>
                <a:lnTo>
                  <a:pt x="22" y="2"/>
                </a:lnTo>
                <a:lnTo>
                  <a:pt x="23" y="3"/>
                </a:lnTo>
                <a:lnTo>
                  <a:pt x="23" y="2"/>
                </a:lnTo>
                <a:lnTo>
                  <a:pt x="25" y="2"/>
                </a:lnTo>
                <a:lnTo>
                  <a:pt x="23" y="2"/>
                </a:lnTo>
                <a:lnTo>
                  <a:pt x="23" y="0"/>
                </a:lnTo>
                <a:lnTo>
                  <a:pt x="25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59" name="Freeform 909"/>
          <p:cNvSpPr>
            <a:spLocks/>
          </p:cNvSpPr>
          <p:nvPr/>
        </p:nvSpPr>
        <p:spPr bwMode="auto">
          <a:xfrm>
            <a:off x="4789782" y="6178046"/>
            <a:ext cx="3631" cy="155715"/>
          </a:xfrm>
          <a:custGeom>
            <a:avLst/>
            <a:gdLst>
              <a:gd name="T0" fmla="*/ 1 w 3"/>
              <a:gd name="T1" fmla="*/ 90 h 90"/>
              <a:gd name="T2" fmla="*/ 3 w 3"/>
              <a:gd name="T3" fmla="*/ 89 h 90"/>
              <a:gd name="T4" fmla="*/ 3 w 3"/>
              <a:gd name="T5" fmla="*/ 0 h 90"/>
              <a:gd name="T6" fmla="*/ 0 w 3"/>
              <a:gd name="T7" fmla="*/ 0 h 90"/>
              <a:gd name="T8" fmla="*/ 0 w 3"/>
              <a:gd name="T9" fmla="*/ 89 h 90"/>
              <a:gd name="T10" fmla="*/ 1 w 3"/>
              <a:gd name="T11" fmla="*/ 89 h 90"/>
              <a:gd name="T12" fmla="*/ 0 w 3"/>
              <a:gd name="T13" fmla="*/ 89 h 90"/>
              <a:gd name="T14" fmla="*/ 0 w 3"/>
              <a:gd name="T15" fmla="*/ 90 h 90"/>
              <a:gd name="T16" fmla="*/ 0 w 3"/>
              <a:gd name="T17" fmla="*/ 90 h 90"/>
              <a:gd name="T18" fmla="*/ 0 w 3"/>
              <a:gd name="T19" fmla="*/ 90 h 90"/>
              <a:gd name="T20" fmla="*/ 1 w 3"/>
              <a:gd name="T21" fmla="*/ 90 h 90"/>
              <a:gd name="T22" fmla="*/ 1 w 3"/>
              <a:gd name="T23" fmla="*/ 90 h 90"/>
              <a:gd name="T24" fmla="*/ 1 w 3"/>
              <a:gd name="T25" fmla="*/ 90 h 90"/>
              <a:gd name="T26" fmla="*/ 1 w 3"/>
              <a:gd name="T27" fmla="*/ 90 h 90"/>
              <a:gd name="T28" fmla="*/ 3 w 3"/>
              <a:gd name="T29" fmla="*/ 89 h 90"/>
              <a:gd name="T30" fmla="*/ 1 w 3"/>
              <a:gd name="T31" fmla="*/ 90 h 9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90"/>
              <a:gd name="T50" fmla="*/ 3 w 3"/>
              <a:gd name="T51" fmla="*/ 90 h 9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90">
                <a:moveTo>
                  <a:pt x="1" y="90"/>
                </a:moveTo>
                <a:lnTo>
                  <a:pt x="3" y="89"/>
                </a:lnTo>
                <a:lnTo>
                  <a:pt x="3" y="0"/>
                </a:lnTo>
                <a:lnTo>
                  <a:pt x="0" y="0"/>
                </a:lnTo>
                <a:lnTo>
                  <a:pt x="0" y="89"/>
                </a:lnTo>
                <a:lnTo>
                  <a:pt x="1" y="89"/>
                </a:lnTo>
                <a:lnTo>
                  <a:pt x="0" y="89"/>
                </a:lnTo>
                <a:lnTo>
                  <a:pt x="0" y="90"/>
                </a:lnTo>
                <a:lnTo>
                  <a:pt x="1" y="90"/>
                </a:lnTo>
                <a:lnTo>
                  <a:pt x="3" y="89"/>
                </a:lnTo>
                <a:lnTo>
                  <a:pt x="1" y="9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0" name="Freeform 910"/>
          <p:cNvSpPr>
            <a:spLocks/>
          </p:cNvSpPr>
          <p:nvPr/>
        </p:nvSpPr>
        <p:spPr bwMode="auto">
          <a:xfrm>
            <a:off x="4763157" y="6332031"/>
            <a:ext cx="27836" cy="1730"/>
          </a:xfrm>
          <a:custGeom>
            <a:avLst/>
            <a:gdLst>
              <a:gd name="T0" fmla="*/ 0 w 23"/>
              <a:gd name="T1" fmla="*/ 0 h 1"/>
              <a:gd name="T2" fmla="*/ 0 w 23"/>
              <a:gd name="T3" fmla="*/ 1 h 1"/>
              <a:gd name="T4" fmla="*/ 23 w 23"/>
              <a:gd name="T5" fmla="*/ 1 h 1"/>
              <a:gd name="T6" fmla="*/ 23 w 23"/>
              <a:gd name="T7" fmla="*/ 0 h 1"/>
              <a:gd name="T8" fmla="*/ 0 w 23"/>
              <a:gd name="T9" fmla="*/ 0 h 1"/>
              <a:gd name="T10" fmla="*/ 1 w 23"/>
              <a:gd name="T11" fmla="*/ 0 h 1"/>
              <a:gd name="T12" fmla="*/ 0 w 23"/>
              <a:gd name="T13" fmla="*/ 0 h 1"/>
              <a:gd name="T14" fmla="*/ 0 w 23"/>
              <a:gd name="T15" fmla="*/ 0 h 1"/>
              <a:gd name="T16" fmla="*/ 0 w 23"/>
              <a:gd name="T17" fmla="*/ 0 h 1"/>
              <a:gd name="T18" fmla="*/ 0 w 23"/>
              <a:gd name="T19" fmla="*/ 0 h 1"/>
              <a:gd name="T20" fmla="*/ 0 w 23"/>
              <a:gd name="T21" fmla="*/ 0 h 1"/>
              <a:gd name="T22" fmla="*/ 0 w 23"/>
              <a:gd name="T23" fmla="*/ 1 h 1"/>
              <a:gd name="T24" fmla="*/ 0 w 23"/>
              <a:gd name="T25" fmla="*/ 1 h 1"/>
              <a:gd name="T26" fmla="*/ 0 w 23"/>
              <a:gd name="T27" fmla="*/ 1 h 1"/>
              <a:gd name="T28" fmla="*/ 0 w 23"/>
              <a:gd name="T29" fmla="*/ 1 h 1"/>
              <a:gd name="T30" fmla="*/ 0 w 23"/>
              <a:gd name="T31" fmla="*/ 0 h 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23"/>
              <a:gd name="T49" fmla="*/ 0 h 1"/>
              <a:gd name="T50" fmla="*/ 23 w 23"/>
              <a:gd name="T51" fmla="*/ 1 h 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23" h="1">
                <a:moveTo>
                  <a:pt x="0" y="0"/>
                </a:moveTo>
                <a:lnTo>
                  <a:pt x="0" y="1"/>
                </a:lnTo>
                <a:lnTo>
                  <a:pt x="23" y="1"/>
                </a:lnTo>
                <a:lnTo>
                  <a:pt x="23" y="0"/>
                </a:lnTo>
                <a:lnTo>
                  <a:pt x="0" y="0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1" name="Freeform 911"/>
          <p:cNvSpPr>
            <a:spLocks/>
          </p:cNvSpPr>
          <p:nvPr/>
        </p:nvSpPr>
        <p:spPr bwMode="auto">
          <a:xfrm>
            <a:off x="4763157" y="6174586"/>
            <a:ext cx="1210" cy="157445"/>
          </a:xfrm>
          <a:custGeom>
            <a:avLst/>
            <a:gdLst>
              <a:gd name="T0" fmla="*/ 0 w 1"/>
              <a:gd name="T1" fmla="*/ 0 h 91"/>
              <a:gd name="T2" fmla="*/ 0 w 1"/>
              <a:gd name="T3" fmla="*/ 2 h 91"/>
              <a:gd name="T4" fmla="*/ 0 w 1"/>
              <a:gd name="T5" fmla="*/ 91 h 91"/>
              <a:gd name="T6" fmla="*/ 1 w 1"/>
              <a:gd name="T7" fmla="*/ 91 h 91"/>
              <a:gd name="T8" fmla="*/ 1 w 1"/>
              <a:gd name="T9" fmla="*/ 2 h 91"/>
              <a:gd name="T10" fmla="*/ 0 w 1"/>
              <a:gd name="T11" fmla="*/ 3 h 91"/>
              <a:gd name="T12" fmla="*/ 1 w 1"/>
              <a:gd name="T13" fmla="*/ 2 h 91"/>
              <a:gd name="T14" fmla="*/ 1 w 1"/>
              <a:gd name="T15" fmla="*/ 2 h 91"/>
              <a:gd name="T16" fmla="*/ 1 w 1"/>
              <a:gd name="T17" fmla="*/ 0 h 91"/>
              <a:gd name="T18" fmla="*/ 1 w 1"/>
              <a:gd name="T19" fmla="*/ 0 h 91"/>
              <a:gd name="T20" fmla="*/ 0 w 1"/>
              <a:gd name="T21" fmla="*/ 0 h 91"/>
              <a:gd name="T22" fmla="*/ 0 w 1"/>
              <a:gd name="T23" fmla="*/ 0 h 91"/>
              <a:gd name="T24" fmla="*/ 0 w 1"/>
              <a:gd name="T25" fmla="*/ 0 h 91"/>
              <a:gd name="T26" fmla="*/ 0 w 1"/>
              <a:gd name="T27" fmla="*/ 2 h 91"/>
              <a:gd name="T28" fmla="*/ 0 w 1"/>
              <a:gd name="T29" fmla="*/ 2 h 91"/>
              <a:gd name="T30" fmla="*/ 0 w 1"/>
              <a:gd name="T31" fmla="*/ 0 h 9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"/>
              <a:gd name="T49" fmla="*/ 0 h 91"/>
              <a:gd name="T50" fmla="*/ 1 w 1"/>
              <a:gd name="T51" fmla="*/ 91 h 9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" h="91">
                <a:moveTo>
                  <a:pt x="0" y="0"/>
                </a:moveTo>
                <a:lnTo>
                  <a:pt x="0" y="2"/>
                </a:lnTo>
                <a:lnTo>
                  <a:pt x="0" y="91"/>
                </a:lnTo>
                <a:lnTo>
                  <a:pt x="1" y="91"/>
                </a:lnTo>
                <a:lnTo>
                  <a:pt x="1" y="2"/>
                </a:lnTo>
                <a:lnTo>
                  <a:pt x="0" y="3"/>
                </a:lnTo>
                <a:lnTo>
                  <a:pt x="1" y="2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2" name="Freeform 912"/>
          <p:cNvSpPr>
            <a:spLocks noEditPoints="1"/>
          </p:cNvSpPr>
          <p:nvPr/>
        </p:nvSpPr>
        <p:spPr bwMode="auto">
          <a:xfrm>
            <a:off x="5006415" y="6178046"/>
            <a:ext cx="428425" cy="160905"/>
          </a:xfrm>
          <a:custGeom>
            <a:avLst/>
            <a:gdLst>
              <a:gd name="T0" fmla="*/ 245 w 354"/>
              <a:gd name="T1" fmla="*/ 0 h 93"/>
              <a:gd name="T2" fmla="*/ 354 w 354"/>
              <a:gd name="T3" fmla="*/ 0 h 93"/>
              <a:gd name="T4" fmla="*/ 354 w 354"/>
              <a:gd name="T5" fmla="*/ 66 h 93"/>
              <a:gd name="T6" fmla="*/ 245 w 354"/>
              <a:gd name="T7" fmla="*/ 66 h 93"/>
              <a:gd name="T8" fmla="*/ 245 w 354"/>
              <a:gd name="T9" fmla="*/ 0 h 93"/>
              <a:gd name="T10" fmla="*/ 0 w 354"/>
              <a:gd name="T11" fmla="*/ 0 h 93"/>
              <a:gd name="T12" fmla="*/ 171 w 354"/>
              <a:gd name="T13" fmla="*/ 0 h 93"/>
              <a:gd name="T14" fmla="*/ 171 w 354"/>
              <a:gd name="T15" fmla="*/ 93 h 93"/>
              <a:gd name="T16" fmla="*/ 0 w 354"/>
              <a:gd name="T17" fmla="*/ 93 h 93"/>
              <a:gd name="T18" fmla="*/ 0 w 354"/>
              <a:gd name="T19" fmla="*/ 0 h 9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54"/>
              <a:gd name="T31" fmla="*/ 0 h 93"/>
              <a:gd name="T32" fmla="*/ 354 w 354"/>
              <a:gd name="T33" fmla="*/ 93 h 9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54" h="93">
                <a:moveTo>
                  <a:pt x="245" y="0"/>
                </a:moveTo>
                <a:lnTo>
                  <a:pt x="354" y="0"/>
                </a:lnTo>
                <a:lnTo>
                  <a:pt x="354" y="66"/>
                </a:lnTo>
                <a:lnTo>
                  <a:pt x="245" y="66"/>
                </a:lnTo>
                <a:lnTo>
                  <a:pt x="245" y="0"/>
                </a:lnTo>
                <a:close/>
                <a:moveTo>
                  <a:pt x="0" y="0"/>
                </a:moveTo>
                <a:lnTo>
                  <a:pt x="171" y="0"/>
                </a:lnTo>
                <a:lnTo>
                  <a:pt x="171" y="93"/>
                </a:lnTo>
                <a:lnTo>
                  <a:pt x="0" y="93"/>
                </a:lnTo>
                <a:lnTo>
                  <a:pt x="0" y="0"/>
                </a:lnTo>
                <a:close/>
              </a:path>
            </a:pathLst>
          </a:custGeom>
          <a:solidFill>
            <a:srgbClr val="3A746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3" name="Freeform 913"/>
          <p:cNvSpPr>
            <a:spLocks/>
          </p:cNvSpPr>
          <p:nvPr/>
        </p:nvSpPr>
        <p:spPr bwMode="auto">
          <a:xfrm>
            <a:off x="5302924" y="6174586"/>
            <a:ext cx="133126" cy="5190"/>
          </a:xfrm>
          <a:custGeom>
            <a:avLst/>
            <a:gdLst>
              <a:gd name="T0" fmla="*/ 110 w 110"/>
              <a:gd name="T1" fmla="*/ 2 h 3"/>
              <a:gd name="T2" fmla="*/ 109 w 110"/>
              <a:gd name="T3" fmla="*/ 0 h 3"/>
              <a:gd name="T4" fmla="*/ 0 w 110"/>
              <a:gd name="T5" fmla="*/ 0 h 3"/>
              <a:gd name="T6" fmla="*/ 0 w 110"/>
              <a:gd name="T7" fmla="*/ 3 h 3"/>
              <a:gd name="T8" fmla="*/ 109 w 110"/>
              <a:gd name="T9" fmla="*/ 3 h 3"/>
              <a:gd name="T10" fmla="*/ 107 w 110"/>
              <a:gd name="T11" fmla="*/ 2 h 3"/>
              <a:gd name="T12" fmla="*/ 109 w 110"/>
              <a:gd name="T13" fmla="*/ 3 h 3"/>
              <a:gd name="T14" fmla="*/ 109 w 110"/>
              <a:gd name="T15" fmla="*/ 3 h 3"/>
              <a:gd name="T16" fmla="*/ 110 w 110"/>
              <a:gd name="T17" fmla="*/ 3 h 3"/>
              <a:gd name="T18" fmla="*/ 110 w 110"/>
              <a:gd name="T19" fmla="*/ 2 h 3"/>
              <a:gd name="T20" fmla="*/ 110 w 110"/>
              <a:gd name="T21" fmla="*/ 2 h 3"/>
              <a:gd name="T22" fmla="*/ 110 w 110"/>
              <a:gd name="T23" fmla="*/ 2 h 3"/>
              <a:gd name="T24" fmla="*/ 110 w 110"/>
              <a:gd name="T25" fmla="*/ 0 h 3"/>
              <a:gd name="T26" fmla="*/ 109 w 110"/>
              <a:gd name="T27" fmla="*/ 0 h 3"/>
              <a:gd name="T28" fmla="*/ 109 w 110"/>
              <a:gd name="T29" fmla="*/ 0 h 3"/>
              <a:gd name="T30" fmla="*/ 110 w 110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0"/>
              <a:gd name="T49" fmla="*/ 0 h 3"/>
              <a:gd name="T50" fmla="*/ 110 w 110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0" h="3">
                <a:moveTo>
                  <a:pt x="110" y="2"/>
                </a:moveTo>
                <a:lnTo>
                  <a:pt x="109" y="0"/>
                </a:lnTo>
                <a:lnTo>
                  <a:pt x="0" y="0"/>
                </a:lnTo>
                <a:lnTo>
                  <a:pt x="0" y="3"/>
                </a:lnTo>
                <a:lnTo>
                  <a:pt x="109" y="3"/>
                </a:lnTo>
                <a:lnTo>
                  <a:pt x="107" y="2"/>
                </a:lnTo>
                <a:lnTo>
                  <a:pt x="109" y="3"/>
                </a:lnTo>
                <a:lnTo>
                  <a:pt x="110" y="3"/>
                </a:lnTo>
                <a:lnTo>
                  <a:pt x="110" y="2"/>
                </a:lnTo>
                <a:lnTo>
                  <a:pt x="110" y="0"/>
                </a:lnTo>
                <a:lnTo>
                  <a:pt x="109" y="0"/>
                </a:lnTo>
                <a:lnTo>
                  <a:pt x="110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4" name="Freeform 914"/>
          <p:cNvSpPr>
            <a:spLocks/>
          </p:cNvSpPr>
          <p:nvPr/>
        </p:nvSpPr>
        <p:spPr bwMode="auto">
          <a:xfrm>
            <a:off x="5432420" y="6178046"/>
            <a:ext cx="3631" cy="117651"/>
          </a:xfrm>
          <a:custGeom>
            <a:avLst/>
            <a:gdLst>
              <a:gd name="T0" fmla="*/ 2 w 3"/>
              <a:gd name="T1" fmla="*/ 68 h 68"/>
              <a:gd name="T2" fmla="*/ 3 w 3"/>
              <a:gd name="T3" fmla="*/ 66 h 68"/>
              <a:gd name="T4" fmla="*/ 3 w 3"/>
              <a:gd name="T5" fmla="*/ 0 h 68"/>
              <a:gd name="T6" fmla="*/ 0 w 3"/>
              <a:gd name="T7" fmla="*/ 0 h 68"/>
              <a:gd name="T8" fmla="*/ 0 w 3"/>
              <a:gd name="T9" fmla="*/ 66 h 68"/>
              <a:gd name="T10" fmla="*/ 2 w 3"/>
              <a:gd name="T11" fmla="*/ 65 h 68"/>
              <a:gd name="T12" fmla="*/ 0 w 3"/>
              <a:gd name="T13" fmla="*/ 66 h 68"/>
              <a:gd name="T14" fmla="*/ 0 w 3"/>
              <a:gd name="T15" fmla="*/ 66 h 68"/>
              <a:gd name="T16" fmla="*/ 2 w 3"/>
              <a:gd name="T17" fmla="*/ 68 h 68"/>
              <a:gd name="T18" fmla="*/ 2 w 3"/>
              <a:gd name="T19" fmla="*/ 68 h 68"/>
              <a:gd name="T20" fmla="*/ 2 w 3"/>
              <a:gd name="T21" fmla="*/ 68 h 68"/>
              <a:gd name="T22" fmla="*/ 2 w 3"/>
              <a:gd name="T23" fmla="*/ 68 h 68"/>
              <a:gd name="T24" fmla="*/ 3 w 3"/>
              <a:gd name="T25" fmla="*/ 68 h 68"/>
              <a:gd name="T26" fmla="*/ 3 w 3"/>
              <a:gd name="T27" fmla="*/ 66 h 68"/>
              <a:gd name="T28" fmla="*/ 3 w 3"/>
              <a:gd name="T29" fmla="*/ 66 h 68"/>
              <a:gd name="T30" fmla="*/ 2 w 3"/>
              <a:gd name="T31" fmla="*/ 68 h 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68"/>
              <a:gd name="T50" fmla="*/ 3 w 3"/>
              <a:gd name="T51" fmla="*/ 68 h 6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68">
                <a:moveTo>
                  <a:pt x="2" y="68"/>
                </a:moveTo>
                <a:lnTo>
                  <a:pt x="3" y="66"/>
                </a:lnTo>
                <a:lnTo>
                  <a:pt x="3" y="0"/>
                </a:lnTo>
                <a:lnTo>
                  <a:pt x="0" y="0"/>
                </a:lnTo>
                <a:lnTo>
                  <a:pt x="0" y="66"/>
                </a:lnTo>
                <a:lnTo>
                  <a:pt x="2" y="65"/>
                </a:lnTo>
                <a:lnTo>
                  <a:pt x="0" y="66"/>
                </a:lnTo>
                <a:lnTo>
                  <a:pt x="2" y="68"/>
                </a:lnTo>
                <a:lnTo>
                  <a:pt x="3" y="68"/>
                </a:lnTo>
                <a:lnTo>
                  <a:pt x="3" y="66"/>
                </a:lnTo>
                <a:lnTo>
                  <a:pt x="2" y="68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5" name="Freeform 915"/>
          <p:cNvSpPr>
            <a:spLocks/>
          </p:cNvSpPr>
          <p:nvPr/>
        </p:nvSpPr>
        <p:spPr bwMode="auto">
          <a:xfrm>
            <a:off x="5301714" y="6290507"/>
            <a:ext cx="133126" cy="5190"/>
          </a:xfrm>
          <a:custGeom>
            <a:avLst/>
            <a:gdLst>
              <a:gd name="T0" fmla="*/ 0 w 110"/>
              <a:gd name="T1" fmla="*/ 1 h 3"/>
              <a:gd name="T2" fmla="*/ 1 w 110"/>
              <a:gd name="T3" fmla="*/ 3 h 3"/>
              <a:gd name="T4" fmla="*/ 110 w 110"/>
              <a:gd name="T5" fmla="*/ 3 h 3"/>
              <a:gd name="T6" fmla="*/ 110 w 110"/>
              <a:gd name="T7" fmla="*/ 0 h 3"/>
              <a:gd name="T8" fmla="*/ 1 w 110"/>
              <a:gd name="T9" fmla="*/ 0 h 3"/>
              <a:gd name="T10" fmla="*/ 3 w 110"/>
              <a:gd name="T11" fmla="*/ 1 h 3"/>
              <a:gd name="T12" fmla="*/ 1 w 110"/>
              <a:gd name="T13" fmla="*/ 0 h 3"/>
              <a:gd name="T14" fmla="*/ 1 w 110"/>
              <a:gd name="T15" fmla="*/ 0 h 3"/>
              <a:gd name="T16" fmla="*/ 0 w 110"/>
              <a:gd name="T17" fmla="*/ 0 h 3"/>
              <a:gd name="T18" fmla="*/ 0 w 110"/>
              <a:gd name="T19" fmla="*/ 1 h 3"/>
              <a:gd name="T20" fmla="*/ 0 w 110"/>
              <a:gd name="T21" fmla="*/ 1 h 3"/>
              <a:gd name="T22" fmla="*/ 0 w 110"/>
              <a:gd name="T23" fmla="*/ 1 h 3"/>
              <a:gd name="T24" fmla="*/ 0 w 110"/>
              <a:gd name="T25" fmla="*/ 3 h 3"/>
              <a:gd name="T26" fmla="*/ 1 w 110"/>
              <a:gd name="T27" fmla="*/ 3 h 3"/>
              <a:gd name="T28" fmla="*/ 1 w 110"/>
              <a:gd name="T29" fmla="*/ 3 h 3"/>
              <a:gd name="T30" fmla="*/ 0 w 110"/>
              <a:gd name="T31" fmla="*/ 1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0"/>
              <a:gd name="T49" fmla="*/ 0 h 3"/>
              <a:gd name="T50" fmla="*/ 110 w 110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0" h="3">
                <a:moveTo>
                  <a:pt x="0" y="1"/>
                </a:moveTo>
                <a:lnTo>
                  <a:pt x="1" y="3"/>
                </a:lnTo>
                <a:lnTo>
                  <a:pt x="110" y="3"/>
                </a:lnTo>
                <a:lnTo>
                  <a:pt x="110" y="0"/>
                </a:lnTo>
                <a:lnTo>
                  <a:pt x="1" y="0"/>
                </a:lnTo>
                <a:lnTo>
                  <a:pt x="3" y="1"/>
                </a:lnTo>
                <a:lnTo>
                  <a:pt x="1" y="0"/>
                </a:lnTo>
                <a:lnTo>
                  <a:pt x="0" y="0"/>
                </a:lnTo>
                <a:lnTo>
                  <a:pt x="0" y="1"/>
                </a:lnTo>
                <a:lnTo>
                  <a:pt x="0" y="3"/>
                </a:lnTo>
                <a:lnTo>
                  <a:pt x="1" y="3"/>
                </a:lnTo>
                <a:lnTo>
                  <a:pt x="0" y="1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6" name="Freeform 916"/>
          <p:cNvSpPr>
            <a:spLocks/>
          </p:cNvSpPr>
          <p:nvPr/>
        </p:nvSpPr>
        <p:spPr bwMode="auto">
          <a:xfrm>
            <a:off x="5301714" y="6174586"/>
            <a:ext cx="3631" cy="117651"/>
          </a:xfrm>
          <a:custGeom>
            <a:avLst/>
            <a:gdLst>
              <a:gd name="T0" fmla="*/ 1 w 3"/>
              <a:gd name="T1" fmla="*/ 0 h 68"/>
              <a:gd name="T2" fmla="*/ 0 w 3"/>
              <a:gd name="T3" fmla="*/ 2 h 68"/>
              <a:gd name="T4" fmla="*/ 0 w 3"/>
              <a:gd name="T5" fmla="*/ 68 h 68"/>
              <a:gd name="T6" fmla="*/ 3 w 3"/>
              <a:gd name="T7" fmla="*/ 68 h 68"/>
              <a:gd name="T8" fmla="*/ 3 w 3"/>
              <a:gd name="T9" fmla="*/ 2 h 68"/>
              <a:gd name="T10" fmla="*/ 1 w 3"/>
              <a:gd name="T11" fmla="*/ 3 h 68"/>
              <a:gd name="T12" fmla="*/ 3 w 3"/>
              <a:gd name="T13" fmla="*/ 2 h 68"/>
              <a:gd name="T14" fmla="*/ 3 w 3"/>
              <a:gd name="T15" fmla="*/ 2 h 68"/>
              <a:gd name="T16" fmla="*/ 3 w 3"/>
              <a:gd name="T17" fmla="*/ 0 h 68"/>
              <a:gd name="T18" fmla="*/ 1 w 3"/>
              <a:gd name="T19" fmla="*/ 0 h 68"/>
              <a:gd name="T20" fmla="*/ 1 w 3"/>
              <a:gd name="T21" fmla="*/ 0 h 68"/>
              <a:gd name="T22" fmla="*/ 1 w 3"/>
              <a:gd name="T23" fmla="*/ 0 h 68"/>
              <a:gd name="T24" fmla="*/ 0 w 3"/>
              <a:gd name="T25" fmla="*/ 0 h 68"/>
              <a:gd name="T26" fmla="*/ 0 w 3"/>
              <a:gd name="T27" fmla="*/ 2 h 68"/>
              <a:gd name="T28" fmla="*/ 0 w 3"/>
              <a:gd name="T29" fmla="*/ 2 h 68"/>
              <a:gd name="T30" fmla="*/ 1 w 3"/>
              <a:gd name="T31" fmla="*/ 0 h 6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68"/>
              <a:gd name="T50" fmla="*/ 3 w 3"/>
              <a:gd name="T51" fmla="*/ 68 h 6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68">
                <a:moveTo>
                  <a:pt x="1" y="0"/>
                </a:moveTo>
                <a:lnTo>
                  <a:pt x="0" y="2"/>
                </a:lnTo>
                <a:lnTo>
                  <a:pt x="0" y="68"/>
                </a:lnTo>
                <a:lnTo>
                  <a:pt x="3" y="68"/>
                </a:lnTo>
                <a:lnTo>
                  <a:pt x="3" y="2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7" name="Freeform 917"/>
          <p:cNvSpPr>
            <a:spLocks/>
          </p:cNvSpPr>
          <p:nvPr/>
        </p:nvSpPr>
        <p:spPr bwMode="auto">
          <a:xfrm>
            <a:off x="5006415" y="6174586"/>
            <a:ext cx="209372" cy="5190"/>
          </a:xfrm>
          <a:custGeom>
            <a:avLst/>
            <a:gdLst>
              <a:gd name="T0" fmla="*/ 173 w 173"/>
              <a:gd name="T1" fmla="*/ 2 h 3"/>
              <a:gd name="T2" fmla="*/ 171 w 173"/>
              <a:gd name="T3" fmla="*/ 0 h 3"/>
              <a:gd name="T4" fmla="*/ 0 w 173"/>
              <a:gd name="T5" fmla="*/ 0 h 3"/>
              <a:gd name="T6" fmla="*/ 0 w 173"/>
              <a:gd name="T7" fmla="*/ 3 h 3"/>
              <a:gd name="T8" fmla="*/ 171 w 173"/>
              <a:gd name="T9" fmla="*/ 3 h 3"/>
              <a:gd name="T10" fmla="*/ 170 w 173"/>
              <a:gd name="T11" fmla="*/ 2 h 3"/>
              <a:gd name="T12" fmla="*/ 171 w 173"/>
              <a:gd name="T13" fmla="*/ 3 h 3"/>
              <a:gd name="T14" fmla="*/ 171 w 173"/>
              <a:gd name="T15" fmla="*/ 3 h 3"/>
              <a:gd name="T16" fmla="*/ 171 w 173"/>
              <a:gd name="T17" fmla="*/ 3 h 3"/>
              <a:gd name="T18" fmla="*/ 173 w 173"/>
              <a:gd name="T19" fmla="*/ 2 h 3"/>
              <a:gd name="T20" fmla="*/ 173 w 173"/>
              <a:gd name="T21" fmla="*/ 2 h 3"/>
              <a:gd name="T22" fmla="*/ 173 w 173"/>
              <a:gd name="T23" fmla="*/ 2 h 3"/>
              <a:gd name="T24" fmla="*/ 171 w 173"/>
              <a:gd name="T25" fmla="*/ 0 h 3"/>
              <a:gd name="T26" fmla="*/ 171 w 173"/>
              <a:gd name="T27" fmla="*/ 0 h 3"/>
              <a:gd name="T28" fmla="*/ 171 w 173"/>
              <a:gd name="T29" fmla="*/ 0 h 3"/>
              <a:gd name="T30" fmla="*/ 173 w 173"/>
              <a:gd name="T31" fmla="*/ 2 h 3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73"/>
              <a:gd name="T49" fmla="*/ 0 h 3"/>
              <a:gd name="T50" fmla="*/ 173 w 173"/>
              <a:gd name="T51" fmla="*/ 3 h 3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73" h="3">
                <a:moveTo>
                  <a:pt x="173" y="2"/>
                </a:moveTo>
                <a:lnTo>
                  <a:pt x="171" y="0"/>
                </a:lnTo>
                <a:lnTo>
                  <a:pt x="0" y="0"/>
                </a:lnTo>
                <a:lnTo>
                  <a:pt x="0" y="3"/>
                </a:lnTo>
                <a:lnTo>
                  <a:pt x="171" y="3"/>
                </a:lnTo>
                <a:lnTo>
                  <a:pt x="170" y="2"/>
                </a:lnTo>
                <a:lnTo>
                  <a:pt x="171" y="3"/>
                </a:lnTo>
                <a:lnTo>
                  <a:pt x="173" y="2"/>
                </a:lnTo>
                <a:lnTo>
                  <a:pt x="171" y="0"/>
                </a:lnTo>
                <a:lnTo>
                  <a:pt x="173" y="2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8" name="Freeform 918"/>
          <p:cNvSpPr>
            <a:spLocks/>
          </p:cNvSpPr>
          <p:nvPr/>
        </p:nvSpPr>
        <p:spPr bwMode="auto">
          <a:xfrm>
            <a:off x="5212156" y="6178046"/>
            <a:ext cx="3631" cy="164365"/>
          </a:xfrm>
          <a:custGeom>
            <a:avLst/>
            <a:gdLst>
              <a:gd name="T0" fmla="*/ 1 w 3"/>
              <a:gd name="T1" fmla="*/ 95 h 95"/>
              <a:gd name="T2" fmla="*/ 3 w 3"/>
              <a:gd name="T3" fmla="*/ 93 h 95"/>
              <a:gd name="T4" fmla="*/ 3 w 3"/>
              <a:gd name="T5" fmla="*/ 0 h 95"/>
              <a:gd name="T6" fmla="*/ 0 w 3"/>
              <a:gd name="T7" fmla="*/ 0 h 95"/>
              <a:gd name="T8" fmla="*/ 0 w 3"/>
              <a:gd name="T9" fmla="*/ 93 h 95"/>
              <a:gd name="T10" fmla="*/ 1 w 3"/>
              <a:gd name="T11" fmla="*/ 93 h 95"/>
              <a:gd name="T12" fmla="*/ 0 w 3"/>
              <a:gd name="T13" fmla="*/ 93 h 95"/>
              <a:gd name="T14" fmla="*/ 0 w 3"/>
              <a:gd name="T15" fmla="*/ 95 h 95"/>
              <a:gd name="T16" fmla="*/ 0 w 3"/>
              <a:gd name="T17" fmla="*/ 95 h 95"/>
              <a:gd name="T18" fmla="*/ 0 w 3"/>
              <a:gd name="T19" fmla="*/ 95 h 95"/>
              <a:gd name="T20" fmla="*/ 1 w 3"/>
              <a:gd name="T21" fmla="*/ 95 h 95"/>
              <a:gd name="T22" fmla="*/ 1 w 3"/>
              <a:gd name="T23" fmla="*/ 95 h 95"/>
              <a:gd name="T24" fmla="*/ 1 w 3"/>
              <a:gd name="T25" fmla="*/ 95 h 95"/>
              <a:gd name="T26" fmla="*/ 3 w 3"/>
              <a:gd name="T27" fmla="*/ 95 h 95"/>
              <a:gd name="T28" fmla="*/ 3 w 3"/>
              <a:gd name="T29" fmla="*/ 93 h 95"/>
              <a:gd name="T30" fmla="*/ 1 w 3"/>
              <a:gd name="T31" fmla="*/ 95 h 9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95"/>
              <a:gd name="T50" fmla="*/ 3 w 3"/>
              <a:gd name="T51" fmla="*/ 95 h 9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95">
                <a:moveTo>
                  <a:pt x="1" y="95"/>
                </a:moveTo>
                <a:lnTo>
                  <a:pt x="3" y="93"/>
                </a:lnTo>
                <a:lnTo>
                  <a:pt x="3" y="0"/>
                </a:lnTo>
                <a:lnTo>
                  <a:pt x="0" y="0"/>
                </a:lnTo>
                <a:lnTo>
                  <a:pt x="0" y="93"/>
                </a:lnTo>
                <a:lnTo>
                  <a:pt x="1" y="93"/>
                </a:lnTo>
                <a:lnTo>
                  <a:pt x="0" y="93"/>
                </a:lnTo>
                <a:lnTo>
                  <a:pt x="0" y="95"/>
                </a:lnTo>
                <a:lnTo>
                  <a:pt x="1" y="95"/>
                </a:lnTo>
                <a:lnTo>
                  <a:pt x="3" y="95"/>
                </a:lnTo>
                <a:lnTo>
                  <a:pt x="3" y="93"/>
                </a:lnTo>
                <a:lnTo>
                  <a:pt x="1" y="95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69" name="Freeform 919"/>
          <p:cNvSpPr>
            <a:spLocks/>
          </p:cNvSpPr>
          <p:nvPr/>
        </p:nvSpPr>
        <p:spPr bwMode="auto">
          <a:xfrm>
            <a:off x="5005205" y="6338951"/>
            <a:ext cx="208161" cy="3460"/>
          </a:xfrm>
          <a:custGeom>
            <a:avLst/>
            <a:gdLst>
              <a:gd name="T0" fmla="*/ 0 w 172"/>
              <a:gd name="T1" fmla="*/ 0 h 2"/>
              <a:gd name="T2" fmla="*/ 1 w 172"/>
              <a:gd name="T3" fmla="*/ 2 h 2"/>
              <a:gd name="T4" fmla="*/ 172 w 172"/>
              <a:gd name="T5" fmla="*/ 2 h 2"/>
              <a:gd name="T6" fmla="*/ 172 w 172"/>
              <a:gd name="T7" fmla="*/ 0 h 2"/>
              <a:gd name="T8" fmla="*/ 1 w 172"/>
              <a:gd name="T9" fmla="*/ 0 h 2"/>
              <a:gd name="T10" fmla="*/ 3 w 172"/>
              <a:gd name="T11" fmla="*/ 0 h 2"/>
              <a:gd name="T12" fmla="*/ 1 w 172"/>
              <a:gd name="T13" fmla="*/ 0 h 2"/>
              <a:gd name="T14" fmla="*/ 1 w 172"/>
              <a:gd name="T15" fmla="*/ 0 h 2"/>
              <a:gd name="T16" fmla="*/ 0 w 172"/>
              <a:gd name="T17" fmla="*/ 0 h 2"/>
              <a:gd name="T18" fmla="*/ 0 w 172"/>
              <a:gd name="T19" fmla="*/ 0 h 2"/>
              <a:gd name="T20" fmla="*/ 0 w 172"/>
              <a:gd name="T21" fmla="*/ 0 h 2"/>
              <a:gd name="T22" fmla="*/ 0 w 172"/>
              <a:gd name="T23" fmla="*/ 2 h 2"/>
              <a:gd name="T24" fmla="*/ 0 w 172"/>
              <a:gd name="T25" fmla="*/ 2 h 2"/>
              <a:gd name="T26" fmla="*/ 1 w 172"/>
              <a:gd name="T27" fmla="*/ 2 h 2"/>
              <a:gd name="T28" fmla="*/ 1 w 172"/>
              <a:gd name="T29" fmla="*/ 2 h 2"/>
              <a:gd name="T30" fmla="*/ 0 w 172"/>
              <a:gd name="T31" fmla="*/ 0 h 2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72"/>
              <a:gd name="T49" fmla="*/ 0 h 2"/>
              <a:gd name="T50" fmla="*/ 172 w 172"/>
              <a:gd name="T51" fmla="*/ 2 h 2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72" h="2">
                <a:moveTo>
                  <a:pt x="0" y="0"/>
                </a:moveTo>
                <a:lnTo>
                  <a:pt x="1" y="2"/>
                </a:lnTo>
                <a:lnTo>
                  <a:pt x="172" y="2"/>
                </a:lnTo>
                <a:lnTo>
                  <a:pt x="172" y="0"/>
                </a:lnTo>
                <a:lnTo>
                  <a:pt x="1" y="0"/>
                </a:lnTo>
                <a:lnTo>
                  <a:pt x="3" y="0"/>
                </a:lnTo>
                <a:lnTo>
                  <a:pt x="1" y="0"/>
                </a:lnTo>
                <a:lnTo>
                  <a:pt x="0" y="0"/>
                </a:lnTo>
                <a:lnTo>
                  <a:pt x="0" y="2"/>
                </a:lnTo>
                <a:lnTo>
                  <a:pt x="1" y="2"/>
                </a:lnTo>
                <a:lnTo>
                  <a:pt x="0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0" name="Freeform 920"/>
          <p:cNvSpPr>
            <a:spLocks/>
          </p:cNvSpPr>
          <p:nvPr/>
        </p:nvSpPr>
        <p:spPr bwMode="auto">
          <a:xfrm>
            <a:off x="5005205" y="6174586"/>
            <a:ext cx="3631" cy="164365"/>
          </a:xfrm>
          <a:custGeom>
            <a:avLst/>
            <a:gdLst>
              <a:gd name="T0" fmla="*/ 1 w 3"/>
              <a:gd name="T1" fmla="*/ 0 h 95"/>
              <a:gd name="T2" fmla="*/ 0 w 3"/>
              <a:gd name="T3" fmla="*/ 2 h 95"/>
              <a:gd name="T4" fmla="*/ 0 w 3"/>
              <a:gd name="T5" fmla="*/ 95 h 95"/>
              <a:gd name="T6" fmla="*/ 3 w 3"/>
              <a:gd name="T7" fmla="*/ 95 h 95"/>
              <a:gd name="T8" fmla="*/ 3 w 3"/>
              <a:gd name="T9" fmla="*/ 2 h 95"/>
              <a:gd name="T10" fmla="*/ 1 w 3"/>
              <a:gd name="T11" fmla="*/ 3 h 95"/>
              <a:gd name="T12" fmla="*/ 3 w 3"/>
              <a:gd name="T13" fmla="*/ 2 h 95"/>
              <a:gd name="T14" fmla="*/ 3 w 3"/>
              <a:gd name="T15" fmla="*/ 2 h 95"/>
              <a:gd name="T16" fmla="*/ 3 w 3"/>
              <a:gd name="T17" fmla="*/ 0 h 95"/>
              <a:gd name="T18" fmla="*/ 1 w 3"/>
              <a:gd name="T19" fmla="*/ 0 h 95"/>
              <a:gd name="T20" fmla="*/ 1 w 3"/>
              <a:gd name="T21" fmla="*/ 0 h 95"/>
              <a:gd name="T22" fmla="*/ 1 w 3"/>
              <a:gd name="T23" fmla="*/ 0 h 95"/>
              <a:gd name="T24" fmla="*/ 1 w 3"/>
              <a:gd name="T25" fmla="*/ 0 h 95"/>
              <a:gd name="T26" fmla="*/ 0 w 3"/>
              <a:gd name="T27" fmla="*/ 2 h 95"/>
              <a:gd name="T28" fmla="*/ 0 w 3"/>
              <a:gd name="T29" fmla="*/ 2 h 95"/>
              <a:gd name="T30" fmla="*/ 1 w 3"/>
              <a:gd name="T31" fmla="*/ 0 h 95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3"/>
              <a:gd name="T49" fmla="*/ 0 h 95"/>
              <a:gd name="T50" fmla="*/ 3 w 3"/>
              <a:gd name="T51" fmla="*/ 95 h 95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3" h="95">
                <a:moveTo>
                  <a:pt x="1" y="0"/>
                </a:moveTo>
                <a:lnTo>
                  <a:pt x="0" y="2"/>
                </a:lnTo>
                <a:lnTo>
                  <a:pt x="0" y="95"/>
                </a:lnTo>
                <a:lnTo>
                  <a:pt x="3" y="95"/>
                </a:lnTo>
                <a:lnTo>
                  <a:pt x="3" y="2"/>
                </a:lnTo>
                <a:lnTo>
                  <a:pt x="1" y="3"/>
                </a:lnTo>
                <a:lnTo>
                  <a:pt x="3" y="2"/>
                </a:lnTo>
                <a:lnTo>
                  <a:pt x="3" y="0"/>
                </a:lnTo>
                <a:lnTo>
                  <a:pt x="1" y="0"/>
                </a:lnTo>
                <a:lnTo>
                  <a:pt x="0" y="2"/>
                </a:lnTo>
                <a:lnTo>
                  <a:pt x="1" y="0"/>
                </a:lnTo>
                <a:close/>
              </a:path>
            </a:pathLst>
          </a:custGeom>
          <a:solidFill>
            <a:srgbClr val="1F1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1" name="Freeform 921"/>
          <p:cNvSpPr>
            <a:spLocks/>
          </p:cNvSpPr>
          <p:nvPr/>
        </p:nvSpPr>
        <p:spPr bwMode="auto">
          <a:xfrm>
            <a:off x="5540132" y="6178046"/>
            <a:ext cx="150070" cy="541541"/>
          </a:xfrm>
          <a:custGeom>
            <a:avLst/>
            <a:gdLst>
              <a:gd name="T0" fmla="*/ 48 w 124"/>
              <a:gd name="T1" fmla="*/ 28 h 313"/>
              <a:gd name="T2" fmla="*/ 50 w 124"/>
              <a:gd name="T3" fmla="*/ 38 h 313"/>
              <a:gd name="T4" fmla="*/ 45 w 124"/>
              <a:gd name="T5" fmla="*/ 48 h 313"/>
              <a:gd name="T6" fmla="*/ 46 w 124"/>
              <a:gd name="T7" fmla="*/ 61 h 313"/>
              <a:gd name="T8" fmla="*/ 66 w 124"/>
              <a:gd name="T9" fmla="*/ 59 h 313"/>
              <a:gd name="T10" fmla="*/ 75 w 124"/>
              <a:gd name="T11" fmla="*/ 61 h 313"/>
              <a:gd name="T12" fmla="*/ 84 w 124"/>
              <a:gd name="T13" fmla="*/ 68 h 313"/>
              <a:gd name="T14" fmla="*/ 84 w 124"/>
              <a:gd name="T15" fmla="*/ 71 h 313"/>
              <a:gd name="T16" fmla="*/ 92 w 124"/>
              <a:gd name="T17" fmla="*/ 63 h 313"/>
              <a:gd name="T18" fmla="*/ 99 w 124"/>
              <a:gd name="T19" fmla="*/ 61 h 313"/>
              <a:gd name="T20" fmla="*/ 106 w 124"/>
              <a:gd name="T21" fmla="*/ 65 h 313"/>
              <a:gd name="T22" fmla="*/ 110 w 124"/>
              <a:gd name="T23" fmla="*/ 82 h 313"/>
              <a:gd name="T24" fmla="*/ 109 w 124"/>
              <a:gd name="T25" fmla="*/ 92 h 313"/>
              <a:gd name="T26" fmla="*/ 110 w 124"/>
              <a:gd name="T27" fmla="*/ 115 h 313"/>
              <a:gd name="T28" fmla="*/ 92 w 124"/>
              <a:gd name="T29" fmla="*/ 125 h 313"/>
              <a:gd name="T30" fmla="*/ 103 w 124"/>
              <a:gd name="T31" fmla="*/ 144 h 313"/>
              <a:gd name="T32" fmla="*/ 113 w 124"/>
              <a:gd name="T33" fmla="*/ 163 h 313"/>
              <a:gd name="T34" fmla="*/ 120 w 124"/>
              <a:gd name="T35" fmla="*/ 170 h 313"/>
              <a:gd name="T36" fmla="*/ 124 w 124"/>
              <a:gd name="T37" fmla="*/ 176 h 313"/>
              <a:gd name="T38" fmla="*/ 110 w 124"/>
              <a:gd name="T39" fmla="*/ 188 h 313"/>
              <a:gd name="T40" fmla="*/ 92 w 124"/>
              <a:gd name="T41" fmla="*/ 194 h 313"/>
              <a:gd name="T42" fmla="*/ 85 w 124"/>
              <a:gd name="T43" fmla="*/ 197 h 313"/>
              <a:gd name="T44" fmla="*/ 92 w 124"/>
              <a:gd name="T45" fmla="*/ 196 h 313"/>
              <a:gd name="T46" fmla="*/ 92 w 124"/>
              <a:gd name="T47" fmla="*/ 200 h 313"/>
              <a:gd name="T48" fmla="*/ 91 w 124"/>
              <a:gd name="T49" fmla="*/ 224 h 313"/>
              <a:gd name="T50" fmla="*/ 88 w 124"/>
              <a:gd name="T51" fmla="*/ 269 h 313"/>
              <a:gd name="T52" fmla="*/ 89 w 124"/>
              <a:gd name="T53" fmla="*/ 292 h 313"/>
              <a:gd name="T54" fmla="*/ 91 w 124"/>
              <a:gd name="T55" fmla="*/ 308 h 313"/>
              <a:gd name="T56" fmla="*/ 74 w 124"/>
              <a:gd name="T57" fmla="*/ 305 h 313"/>
              <a:gd name="T58" fmla="*/ 71 w 124"/>
              <a:gd name="T59" fmla="*/ 289 h 313"/>
              <a:gd name="T60" fmla="*/ 74 w 124"/>
              <a:gd name="T61" fmla="*/ 257 h 313"/>
              <a:gd name="T62" fmla="*/ 73 w 124"/>
              <a:gd name="T63" fmla="*/ 221 h 313"/>
              <a:gd name="T64" fmla="*/ 73 w 124"/>
              <a:gd name="T65" fmla="*/ 205 h 313"/>
              <a:gd name="T66" fmla="*/ 71 w 124"/>
              <a:gd name="T67" fmla="*/ 230 h 313"/>
              <a:gd name="T68" fmla="*/ 70 w 124"/>
              <a:gd name="T69" fmla="*/ 255 h 313"/>
              <a:gd name="T70" fmla="*/ 68 w 124"/>
              <a:gd name="T71" fmla="*/ 285 h 313"/>
              <a:gd name="T72" fmla="*/ 70 w 124"/>
              <a:gd name="T73" fmla="*/ 301 h 313"/>
              <a:gd name="T74" fmla="*/ 64 w 124"/>
              <a:gd name="T75" fmla="*/ 312 h 313"/>
              <a:gd name="T76" fmla="*/ 52 w 124"/>
              <a:gd name="T77" fmla="*/ 311 h 313"/>
              <a:gd name="T78" fmla="*/ 53 w 124"/>
              <a:gd name="T79" fmla="*/ 288 h 313"/>
              <a:gd name="T80" fmla="*/ 50 w 124"/>
              <a:gd name="T81" fmla="*/ 247 h 313"/>
              <a:gd name="T82" fmla="*/ 50 w 124"/>
              <a:gd name="T83" fmla="*/ 204 h 313"/>
              <a:gd name="T84" fmla="*/ 45 w 124"/>
              <a:gd name="T85" fmla="*/ 201 h 313"/>
              <a:gd name="T86" fmla="*/ 32 w 124"/>
              <a:gd name="T87" fmla="*/ 193 h 313"/>
              <a:gd name="T88" fmla="*/ 31 w 124"/>
              <a:gd name="T89" fmla="*/ 186 h 313"/>
              <a:gd name="T90" fmla="*/ 34 w 124"/>
              <a:gd name="T91" fmla="*/ 181 h 313"/>
              <a:gd name="T92" fmla="*/ 41 w 124"/>
              <a:gd name="T93" fmla="*/ 166 h 313"/>
              <a:gd name="T94" fmla="*/ 42 w 124"/>
              <a:gd name="T95" fmla="*/ 139 h 313"/>
              <a:gd name="T96" fmla="*/ 48 w 124"/>
              <a:gd name="T97" fmla="*/ 125 h 313"/>
              <a:gd name="T98" fmla="*/ 48 w 124"/>
              <a:gd name="T99" fmla="*/ 122 h 313"/>
              <a:gd name="T100" fmla="*/ 41 w 124"/>
              <a:gd name="T101" fmla="*/ 136 h 313"/>
              <a:gd name="T102" fmla="*/ 21 w 124"/>
              <a:gd name="T103" fmla="*/ 133 h 313"/>
              <a:gd name="T104" fmla="*/ 13 w 124"/>
              <a:gd name="T105" fmla="*/ 115 h 313"/>
              <a:gd name="T106" fmla="*/ 14 w 124"/>
              <a:gd name="T107" fmla="*/ 89 h 313"/>
              <a:gd name="T108" fmla="*/ 25 w 124"/>
              <a:gd name="T109" fmla="*/ 73 h 313"/>
              <a:gd name="T110" fmla="*/ 11 w 124"/>
              <a:gd name="T111" fmla="*/ 59 h 313"/>
              <a:gd name="T112" fmla="*/ 6 w 124"/>
              <a:gd name="T113" fmla="*/ 49 h 313"/>
              <a:gd name="T114" fmla="*/ 0 w 124"/>
              <a:gd name="T115" fmla="*/ 34 h 313"/>
              <a:gd name="T116" fmla="*/ 9 w 124"/>
              <a:gd name="T117" fmla="*/ 17 h 313"/>
              <a:gd name="T118" fmla="*/ 23 w 124"/>
              <a:gd name="T119" fmla="*/ 10 h 313"/>
              <a:gd name="T120" fmla="*/ 28 w 124"/>
              <a:gd name="T121" fmla="*/ 1 h 313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24"/>
              <a:gd name="T184" fmla="*/ 0 h 313"/>
              <a:gd name="T185" fmla="*/ 124 w 124"/>
              <a:gd name="T186" fmla="*/ 313 h 313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24" h="313">
                <a:moveTo>
                  <a:pt x="45" y="5"/>
                </a:moveTo>
                <a:lnTo>
                  <a:pt x="46" y="7"/>
                </a:lnTo>
                <a:lnTo>
                  <a:pt x="48" y="10"/>
                </a:lnTo>
                <a:lnTo>
                  <a:pt x="48" y="11"/>
                </a:lnTo>
                <a:lnTo>
                  <a:pt x="49" y="14"/>
                </a:lnTo>
                <a:lnTo>
                  <a:pt x="49" y="17"/>
                </a:lnTo>
                <a:lnTo>
                  <a:pt x="49" y="18"/>
                </a:lnTo>
                <a:lnTo>
                  <a:pt x="49" y="21"/>
                </a:lnTo>
                <a:lnTo>
                  <a:pt x="49" y="24"/>
                </a:lnTo>
                <a:lnTo>
                  <a:pt x="48" y="25"/>
                </a:lnTo>
                <a:lnTo>
                  <a:pt x="48" y="27"/>
                </a:lnTo>
                <a:lnTo>
                  <a:pt x="48" y="28"/>
                </a:lnTo>
                <a:lnTo>
                  <a:pt x="46" y="29"/>
                </a:lnTo>
                <a:lnTo>
                  <a:pt x="46" y="31"/>
                </a:lnTo>
                <a:lnTo>
                  <a:pt x="48" y="34"/>
                </a:lnTo>
                <a:lnTo>
                  <a:pt x="48" y="35"/>
                </a:lnTo>
                <a:lnTo>
                  <a:pt x="48" y="36"/>
                </a:lnTo>
                <a:lnTo>
                  <a:pt x="49" y="36"/>
                </a:lnTo>
                <a:lnTo>
                  <a:pt x="49" y="38"/>
                </a:lnTo>
                <a:lnTo>
                  <a:pt x="50" y="38"/>
                </a:lnTo>
                <a:lnTo>
                  <a:pt x="50" y="39"/>
                </a:lnTo>
                <a:lnTo>
                  <a:pt x="49" y="39"/>
                </a:lnTo>
                <a:lnTo>
                  <a:pt x="49" y="41"/>
                </a:lnTo>
                <a:lnTo>
                  <a:pt x="48" y="41"/>
                </a:lnTo>
                <a:lnTo>
                  <a:pt x="46" y="42"/>
                </a:lnTo>
                <a:lnTo>
                  <a:pt x="45" y="42"/>
                </a:lnTo>
                <a:lnTo>
                  <a:pt x="45" y="44"/>
                </a:lnTo>
                <a:lnTo>
                  <a:pt x="45" y="46"/>
                </a:lnTo>
                <a:lnTo>
                  <a:pt x="45" y="48"/>
                </a:lnTo>
                <a:lnTo>
                  <a:pt x="43" y="49"/>
                </a:lnTo>
                <a:lnTo>
                  <a:pt x="43" y="51"/>
                </a:lnTo>
                <a:lnTo>
                  <a:pt x="43" y="54"/>
                </a:lnTo>
                <a:lnTo>
                  <a:pt x="43" y="55"/>
                </a:lnTo>
                <a:lnTo>
                  <a:pt x="45" y="56"/>
                </a:lnTo>
                <a:lnTo>
                  <a:pt x="45" y="58"/>
                </a:lnTo>
                <a:lnTo>
                  <a:pt x="45" y="59"/>
                </a:lnTo>
                <a:lnTo>
                  <a:pt x="46" y="59"/>
                </a:lnTo>
                <a:lnTo>
                  <a:pt x="46" y="61"/>
                </a:lnTo>
                <a:lnTo>
                  <a:pt x="49" y="61"/>
                </a:lnTo>
                <a:lnTo>
                  <a:pt x="50" y="61"/>
                </a:lnTo>
                <a:lnTo>
                  <a:pt x="52" y="61"/>
                </a:lnTo>
                <a:lnTo>
                  <a:pt x="53" y="61"/>
                </a:lnTo>
                <a:lnTo>
                  <a:pt x="55" y="61"/>
                </a:lnTo>
                <a:lnTo>
                  <a:pt x="57" y="61"/>
                </a:lnTo>
                <a:lnTo>
                  <a:pt x="59" y="61"/>
                </a:lnTo>
                <a:lnTo>
                  <a:pt x="60" y="61"/>
                </a:lnTo>
                <a:lnTo>
                  <a:pt x="61" y="61"/>
                </a:lnTo>
                <a:lnTo>
                  <a:pt x="63" y="61"/>
                </a:lnTo>
                <a:lnTo>
                  <a:pt x="66" y="59"/>
                </a:lnTo>
                <a:lnTo>
                  <a:pt x="67" y="59"/>
                </a:lnTo>
                <a:lnTo>
                  <a:pt x="68" y="59"/>
                </a:lnTo>
                <a:lnTo>
                  <a:pt x="70" y="59"/>
                </a:lnTo>
                <a:lnTo>
                  <a:pt x="71" y="59"/>
                </a:lnTo>
                <a:lnTo>
                  <a:pt x="73" y="61"/>
                </a:lnTo>
                <a:lnTo>
                  <a:pt x="74" y="61"/>
                </a:lnTo>
                <a:lnTo>
                  <a:pt x="75" y="61"/>
                </a:lnTo>
                <a:lnTo>
                  <a:pt x="77" y="61"/>
                </a:lnTo>
                <a:lnTo>
                  <a:pt x="78" y="62"/>
                </a:lnTo>
                <a:lnTo>
                  <a:pt x="80" y="62"/>
                </a:lnTo>
                <a:lnTo>
                  <a:pt x="81" y="63"/>
                </a:lnTo>
                <a:lnTo>
                  <a:pt x="82" y="63"/>
                </a:lnTo>
                <a:lnTo>
                  <a:pt x="84" y="63"/>
                </a:lnTo>
                <a:lnTo>
                  <a:pt x="85" y="65"/>
                </a:lnTo>
                <a:lnTo>
                  <a:pt x="87" y="65"/>
                </a:lnTo>
                <a:lnTo>
                  <a:pt x="85" y="66"/>
                </a:lnTo>
                <a:lnTo>
                  <a:pt x="84" y="68"/>
                </a:lnTo>
                <a:lnTo>
                  <a:pt x="84" y="69"/>
                </a:lnTo>
                <a:lnTo>
                  <a:pt x="84" y="71"/>
                </a:lnTo>
                <a:lnTo>
                  <a:pt x="82" y="71"/>
                </a:lnTo>
                <a:lnTo>
                  <a:pt x="82" y="72"/>
                </a:lnTo>
                <a:lnTo>
                  <a:pt x="84" y="72"/>
                </a:lnTo>
                <a:lnTo>
                  <a:pt x="84" y="71"/>
                </a:lnTo>
                <a:lnTo>
                  <a:pt x="84" y="69"/>
                </a:lnTo>
                <a:lnTo>
                  <a:pt x="85" y="68"/>
                </a:lnTo>
                <a:lnTo>
                  <a:pt x="87" y="68"/>
                </a:lnTo>
                <a:lnTo>
                  <a:pt x="87" y="66"/>
                </a:lnTo>
                <a:lnTo>
                  <a:pt x="88" y="66"/>
                </a:lnTo>
                <a:lnTo>
                  <a:pt x="89" y="65"/>
                </a:lnTo>
                <a:lnTo>
                  <a:pt x="91" y="63"/>
                </a:lnTo>
                <a:lnTo>
                  <a:pt x="92" y="63"/>
                </a:lnTo>
                <a:lnTo>
                  <a:pt x="93" y="62"/>
                </a:lnTo>
                <a:lnTo>
                  <a:pt x="95" y="61"/>
                </a:lnTo>
                <a:lnTo>
                  <a:pt x="96" y="62"/>
                </a:lnTo>
                <a:lnTo>
                  <a:pt x="98" y="62"/>
                </a:lnTo>
                <a:lnTo>
                  <a:pt x="98" y="61"/>
                </a:lnTo>
                <a:lnTo>
                  <a:pt x="99" y="61"/>
                </a:lnTo>
                <a:lnTo>
                  <a:pt x="100" y="62"/>
                </a:lnTo>
                <a:lnTo>
                  <a:pt x="102" y="62"/>
                </a:lnTo>
                <a:lnTo>
                  <a:pt x="103" y="62"/>
                </a:lnTo>
                <a:lnTo>
                  <a:pt x="103" y="63"/>
                </a:lnTo>
                <a:lnTo>
                  <a:pt x="105" y="63"/>
                </a:lnTo>
                <a:lnTo>
                  <a:pt x="106" y="65"/>
                </a:lnTo>
                <a:lnTo>
                  <a:pt x="106" y="66"/>
                </a:lnTo>
                <a:lnTo>
                  <a:pt x="106" y="68"/>
                </a:lnTo>
                <a:lnTo>
                  <a:pt x="106" y="69"/>
                </a:lnTo>
                <a:lnTo>
                  <a:pt x="106" y="71"/>
                </a:lnTo>
                <a:lnTo>
                  <a:pt x="107" y="72"/>
                </a:lnTo>
                <a:lnTo>
                  <a:pt x="109" y="73"/>
                </a:lnTo>
                <a:lnTo>
                  <a:pt x="110" y="76"/>
                </a:lnTo>
                <a:lnTo>
                  <a:pt x="110" y="78"/>
                </a:lnTo>
                <a:lnTo>
                  <a:pt x="110" y="81"/>
                </a:lnTo>
                <a:lnTo>
                  <a:pt x="110" y="82"/>
                </a:lnTo>
                <a:lnTo>
                  <a:pt x="109" y="85"/>
                </a:lnTo>
                <a:lnTo>
                  <a:pt x="109" y="86"/>
                </a:lnTo>
                <a:lnTo>
                  <a:pt x="109" y="88"/>
                </a:lnTo>
                <a:lnTo>
                  <a:pt x="109" y="89"/>
                </a:lnTo>
                <a:lnTo>
                  <a:pt x="109" y="90"/>
                </a:lnTo>
                <a:lnTo>
                  <a:pt x="109" y="92"/>
                </a:lnTo>
                <a:lnTo>
                  <a:pt x="109" y="93"/>
                </a:lnTo>
                <a:lnTo>
                  <a:pt x="109" y="95"/>
                </a:lnTo>
                <a:lnTo>
                  <a:pt x="109" y="99"/>
                </a:lnTo>
                <a:lnTo>
                  <a:pt x="109" y="102"/>
                </a:lnTo>
                <a:lnTo>
                  <a:pt x="109" y="105"/>
                </a:lnTo>
                <a:lnTo>
                  <a:pt x="109" y="107"/>
                </a:lnTo>
                <a:lnTo>
                  <a:pt x="110" y="112"/>
                </a:lnTo>
                <a:lnTo>
                  <a:pt x="110" y="115"/>
                </a:lnTo>
                <a:lnTo>
                  <a:pt x="110" y="117"/>
                </a:lnTo>
                <a:lnTo>
                  <a:pt x="110" y="120"/>
                </a:lnTo>
                <a:lnTo>
                  <a:pt x="109" y="122"/>
                </a:lnTo>
                <a:lnTo>
                  <a:pt x="107" y="122"/>
                </a:lnTo>
                <a:lnTo>
                  <a:pt x="106" y="123"/>
                </a:lnTo>
                <a:lnTo>
                  <a:pt x="105" y="123"/>
                </a:lnTo>
                <a:lnTo>
                  <a:pt x="103" y="123"/>
                </a:lnTo>
                <a:lnTo>
                  <a:pt x="102" y="123"/>
                </a:lnTo>
                <a:lnTo>
                  <a:pt x="93" y="123"/>
                </a:lnTo>
                <a:lnTo>
                  <a:pt x="92" y="125"/>
                </a:lnTo>
                <a:lnTo>
                  <a:pt x="93" y="126"/>
                </a:lnTo>
                <a:lnTo>
                  <a:pt x="93" y="127"/>
                </a:lnTo>
                <a:lnTo>
                  <a:pt x="96" y="130"/>
                </a:lnTo>
                <a:lnTo>
                  <a:pt x="98" y="134"/>
                </a:lnTo>
                <a:lnTo>
                  <a:pt x="99" y="137"/>
                </a:lnTo>
                <a:lnTo>
                  <a:pt x="102" y="142"/>
                </a:lnTo>
                <a:lnTo>
                  <a:pt x="103" y="144"/>
                </a:lnTo>
                <a:lnTo>
                  <a:pt x="105" y="149"/>
                </a:lnTo>
                <a:lnTo>
                  <a:pt x="106" y="152"/>
                </a:lnTo>
                <a:lnTo>
                  <a:pt x="107" y="156"/>
                </a:lnTo>
                <a:lnTo>
                  <a:pt x="109" y="156"/>
                </a:lnTo>
                <a:lnTo>
                  <a:pt x="109" y="157"/>
                </a:lnTo>
                <a:lnTo>
                  <a:pt x="109" y="159"/>
                </a:lnTo>
                <a:lnTo>
                  <a:pt x="110" y="160"/>
                </a:lnTo>
                <a:lnTo>
                  <a:pt x="110" y="161"/>
                </a:lnTo>
                <a:lnTo>
                  <a:pt x="112" y="163"/>
                </a:lnTo>
                <a:lnTo>
                  <a:pt x="113" y="163"/>
                </a:lnTo>
                <a:lnTo>
                  <a:pt x="114" y="163"/>
                </a:lnTo>
                <a:lnTo>
                  <a:pt x="114" y="164"/>
                </a:lnTo>
                <a:lnTo>
                  <a:pt x="116" y="164"/>
                </a:lnTo>
                <a:lnTo>
                  <a:pt x="117" y="166"/>
                </a:lnTo>
                <a:lnTo>
                  <a:pt x="118" y="166"/>
                </a:lnTo>
                <a:lnTo>
                  <a:pt x="120" y="167"/>
                </a:lnTo>
                <a:lnTo>
                  <a:pt x="121" y="167"/>
                </a:lnTo>
                <a:lnTo>
                  <a:pt x="121" y="169"/>
                </a:lnTo>
                <a:lnTo>
                  <a:pt x="120" y="169"/>
                </a:lnTo>
                <a:lnTo>
                  <a:pt x="120" y="170"/>
                </a:lnTo>
                <a:lnTo>
                  <a:pt x="118" y="170"/>
                </a:lnTo>
                <a:lnTo>
                  <a:pt x="118" y="171"/>
                </a:lnTo>
                <a:lnTo>
                  <a:pt x="120" y="171"/>
                </a:lnTo>
                <a:lnTo>
                  <a:pt x="121" y="171"/>
                </a:lnTo>
                <a:lnTo>
                  <a:pt x="121" y="173"/>
                </a:lnTo>
                <a:lnTo>
                  <a:pt x="123" y="173"/>
                </a:lnTo>
                <a:lnTo>
                  <a:pt x="124" y="174"/>
                </a:lnTo>
                <a:lnTo>
                  <a:pt x="124" y="176"/>
                </a:lnTo>
                <a:lnTo>
                  <a:pt x="124" y="177"/>
                </a:lnTo>
                <a:lnTo>
                  <a:pt x="124" y="178"/>
                </a:lnTo>
                <a:lnTo>
                  <a:pt x="123" y="180"/>
                </a:lnTo>
                <a:lnTo>
                  <a:pt x="121" y="180"/>
                </a:lnTo>
                <a:lnTo>
                  <a:pt x="121" y="181"/>
                </a:lnTo>
                <a:lnTo>
                  <a:pt x="120" y="181"/>
                </a:lnTo>
                <a:lnTo>
                  <a:pt x="117" y="183"/>
                </a:lnTo>
                <a:lnTo>
                  <a:pt x="116" y="183"/>
                </a:lnTo>
                <a:lnTo>
                  <a:pt x="114" y="184"/>
                </a:lnTo>
                <a:lnTo>
                  <a:pt x="113" y="186"/>
                </a:lnTo>
                <a:lnTo>
                  <a:pt x="110" y="188"/>
                </a:lnTo>
                <a:lnTo>
                  <a:pt x="109" y="190"/>
                </a:lnTo>
                <a:lnTo>
                  <a:pt x="107" y="190"/>
                </a:lnTo>
                <a:lnTo>
                  <a:pt x="105" y="191"/>
                </a:lnTo>
                <a:lnTo>
                  <a:pt x="103" y="191"/>
                </a:lnTo>
                <a:lnTo>
                  <a:pt x="102" y="193"/>
                </a:lnTo>
                <a:lnTo>
                  <a:pt x="100" y="193"/>
                </a:lnTo>
                <a:lnTo>
                  <a:pt x="99" y="193"/>
                </a:lnTo>
                <a:lnTo>
                  <a:pt x="98" y="194"/>
                </a:lnTo>
                <a:lnTo>
                  <a:pt x="96" y="194"/>
                </a:lnTo>
                <a:lnTo>
                  <a:pt x="95" y="194"/>
                </a:lnTo>
                <a:lnTo>
                  <a:pt x="93" y="194"/>
                </a:lnTo>
                <a:lnTo>
                  <a:pt x="92" y="194"/>
                </a:lnTo>
                <a:lnTo>
                  <a:pt x="91" y="196"/>
                </a:lnTo>
                <a:lnTo>
                  <a:pt x="89" y="196"/>
                </a:lnTo>
                <a:lnTo>
                  <a:pt x="88" y="196"/>
                </a:lnTo>
                <a:lnTo>
                  <a:pt x="87" y="196"/>
                </a:lnTo>
                <a:lnTo>
                  <a:pt x="87" y="197"/>
                </a:lnTo>
                <a:lnTo>
                  <a:pt x="85" y="197"/>
                </a:lnTo>
                <a:lnTo>
                  <a:pt x="87" y="197"/>
                </a:lnTo>
                <a:lnTo>
                  <a:pt x="88" y="197"/>
                </a:lnTo>
                <a:lnTo>
                  <a:pt x="89" y="197"/>
                </a:lnTo>
                <a:lnTo>
                  <a:pt x="91" y="196"/>
                </a:lnTo>
                <a:lnTo>
                  <a:pt x="92" y="196"/>
                </a:lnTo>
                <a:lnTo>
                  <a:pt x="92" y="197"/>
                </a:lnTo>
                <a:lnTo>
                  <a:pt x="92" y="198"/>
                </a:lnTo>
                <a:lnTo>
                  <a:pt x="92" y="200"/>
                </a:lnTo>
                <a:lnTo>
                  <a:pt x="92" y="203"/>
                </a:lnTo>
                <a:lnTo>
                  <a:pt x="92" y="205"/>
                </a:lnTo>
                <a:lnTo>
                  <a:pt x="92" y="208"/>
                </a:lnTo>
                <a:lnTo>
                  <a:pt x="92" y="211"/>
                </a:lnTo>
                <a:lnTo>
                  <a:pt x="92" y="213"/>
                </a:lnTo>
                <a:lnTo>
                  <a:pt x="91" y="215"/>
                </a:lnTo>
                <a:lnTo>
                  <a:pt x="91" y="218"/>
                </a:lnTo>
                <a:lnTo>
                  <a:pt x="91" y="221"/>
                </a:lnTo>
                <a:lnTo>
                  <a:pt x="91" y="224"/>
                </a:lnTo>
                <a:lnTo>
                  <a:pt x="91" y="228"/>
                </a:lnTo>
                <a:lnTo>
                  <a:pt x="91" y="231"/>
                </a:lnTo>
                <a:lnTo>
                  <a:pt x="91" y="235"/>
                </a:lnTo>
                <a:lnTo>
                  <a:pt x="91" y="240"/>
                </a:lnTo>
                <a:lnTo>
                  <a:pt x="91" y="242"/>
                </a:lnTo>
                <a:lnTo>
                  <a:pt x="91" y="247"/>
                </a:lnTo>
                <a:lnTo>
                  <a:pt x="91" y="249"/>
                </a:lnTo>
                <a:lnTo>
                  <a:pt x="91" y="254"/>
                </a:lnTo>
                <a:lnTo>
                  <a:pt x="89" y="258"/>
                </a:lnTo>
                <a:lnTo>
                  <a:pt x="89" y="262"/>
                </a:lnTo>
                <a:lnTo>
                  <a:pt x="88" y="265"/>
                </a:lnTo>
                <a:lnTo>
                  <a:pt x="88" y="269"/>
                </a:lnTo>
                <a:lnTo>
                  <a:pt x="87" y="274"/>
                </a:lnTo>
                <a:lnTo>
                  <a:pt x="87" y="276"/>
                </a:lnTo>
                <a:lnTo>
                  <a:pt x="87" y="281"/>
                </a:lnTo>
                <a:lnTo>
                  <a:pt x="87" y="282"/>
                </a:lnTo>
                <a:lnTo>
                  <a:pt x="87" y="284"/>
                </a:lnTo>
                <a:lnTo>
                  <a:pt x="88" y="285"/>
                </a:lnTo>
                <a:lnTo>
                  <a:pt x="88" y="286"/>
                </a:lnTo>
                <a:lnTo>
                  <a:pt x="89" y="288"/>
                </a:lnTo>
                <a:lnTo>
                  <a:pt x="89" y="289"/>
                </a:lnTo>
                <a:lnTo>
                  <a:pt x="89" y="291"/>
                </a:lnTo>
                <a:lnTo>
                  <a:pt x="89" y="292"/>
                </a:lnTo>
                <a:lnTo>
                  <a:pt x="91" y="294"/>
                </a:lnTo>
                <a:lnTo>
                  <a:pt x="92" y="295"/>
                </a:lnTo>
                <a:lnTo>
                  <a:pt x="92" y="296"/>
                </a:lnTo>
                <a:lnTo>
                  <a:pt x="93" y="299"/>
                </a:lnTo>
                <a:lnTo>
                  <a:pt x="93" y="301"/>
                </a:lnTo>
                <a:lnTo>
                  <a:pt x="95" y="302"/>
                </a:lnTo>
                <a:lnTo>
                  <a:pt x="95" y="303"/>
                </a:lnTo>
                <a:lnTo>
                  <a:pt x="95" y="305"/>
                </a:lnTo>
                <a:lnTo>
                  <a:pt x="93" y="306"/>
                </a:lnTo>
                <a:lnTo>
                  <a:pt x="92" y="306"/>
                </a:lnTo>
                <a:lnTo>
                  <a:pt x="91" y="308"/>
                </a:lnTo>
                <a:lnTo>
                  <a:pt x="89" y="308"/>
                </a:lnTo>
                <a:lnTo>
                  <a:pt x="88" y="308"/>
                </a:lnTo>
                <a:lnTo>
                  <a:pt x="87" y="309"/>
                </a:lnTo>
                <a:lnTo>
                  <a:pt x="85" y="309"/>
                </a:lnTo>
                <a:lnTo>
                  <a:pt x="84" y="309"/>
                </a:lnTo>
                <a:lnTo>
                  <a:pt x="82" y="309"/>
                </a:lnTo>
                <a:lnTo>
                  <a:pt x="80" y="309"/>
                </a:lnTo>
                <a:lnTo>
                  <a:pt x="78" y="309"/>
                </a:lnTo>
                <a:lnTo>
                  <a:pt x="77" y="308"/>
                </a:lnTo>
                <a:lnTo>
                  <a:pt x="75" y="308"/>
                </a:lnTo>
                <a:lnTo>
                  <a:pt x="74" y="306"/>
                </a:lnTo>
                <a:lnTo>
                  <a:pt x="74" y="305"/>
                </a:lnTo>
                <a:lnTo>
                  <a:pt x="74" y="303"/>
                </a:lnTo>
                <a:lnTo>
                  <a:pt x="74" y="302"/>
                </a:lnTo>
                <a:lnTo>
                  <a:pt x="73" y="302"/>
                </a:lnTo>
                <a:lnTo>
                  <a:pt x="73" y="301"/>
                </a:lnTo>
                <a:lnTo>
                  <a:pt x="73" y="299"/>
                </a:lnTo>
                <a:lnTo>
                  <a:pt x="71" y="296"/>
                </a:lnTo>
                <a:lnTo>
                  <a:pt x="71" y="295"/>
                </a:lnTo>
                <a:lnTo>
                  <a:pt x="71" y="294"/>
                </a:lnTo>
                <a:lnTo>
                  <a:pt x="71" y="292"/>
                </a:lnTo>
                <a:lnTo>
                  <a:pt x="71" y="289"/>
                </a:lnTo>
                <a:lnTo>
                  <a:pt x="73" y="288"/>
                </a:lnTo>
                <a:lnTo>
                  <a:pt x="73" y="285"/>
                </a:lnTo>
                <a:lnTo>
                  <a:pt x="73" y="284"/>
                </a:lnTo>
                <a:lnTo>
                  <a:pt x="73" y="281"/>
                </a:lnTo>
                <a:lnTo>
                  <a:pt x="73" y="278"/>
                </a:lnTo>
                <a:lnTo>
                  <a:pt x="73" y="275"/>
                </a:lnTo>
                <a:lnTo>
                  <a:pt x="73" y="272"/>
                </a:lnTo>
                <a:lnTo>
                  <a:pt x="74" y="269"/>
                </a:lnTo>
                <a:lnTo>
                  <a:pt x="74" y="267"/>
                </a:lnTo>
                <a:lnTo>
                  <a:pt x="74" y="264"/>
                </a:lnTo>
                <a:lnTo>
                  <a:pt x="74" y="261"/>
                </a:lnTo>
                <a:lnTo>
                  <a:pt x="74" y="257"/>
                </a:lnTo>
                <a:lnTo>
                  <a:pt x="73" y="254"/>
                </a:lnTo>
                <a:lnTo>
                  <a:pt x="73" y="251"/>
                </a:lnTo>
                <a:lnTo>
                  <a:pt x="73" y="248"/>
                </a:lnTo>
                <a:lnTo>
                  <a:pt x="71" y="245"/>
                </a:lnTo>
                <a:lnTo>
                  <a:pt x="71" y="241"/>
                </a:lnTo>
                <a:lnTo>
                  <a:pt x="71" y="238"/>
                </a:lnTo>
                <a:lnTo>
                  <a:pt x="73" y="235"/>
                </a:lnTo>
                <a:lnTo>
                  <a:pt x="73" y="232"/>
                </a:lnTo>
                <a:lnTo>
                  <a:pt x="73" y="230"/>
                </a:lnTo>
                <a:lnTo>
                  <a:pt x="73" y="227"/>
                </a:lnTo>
                <a:lnTo>
                  <a:pt x="73" y="224"/>
                </a:lnTo>
                <a:lnTo>
                  <a:pt x="73" y="221"/>
                </a:lnTo>
                <a:lnTo>
                  <a:pt x="74" y="218"/>
                </a:lnTo>
                <a:lnTo>
                  <a:pt x="74" y="215"/>
                </a:lnTo>
                <a:lnTo>
                  <a:pt x="74" y="214"/>
                </a:lnTo>
                <a:lnTo>
                  <a:pt x="74" y="213"/>
                </a:lnTo>
                <a:lnTo>
                  <a:pt x="74" y="211"/>
                </a:lnTo>
                <a:lnTo>
                  <a:pt x="74" y="210"/>
                </a:lnTo>
                <a:lnTo>
                  <a:pt x="74" y="208"/>
                </a:lnTo>
                <a:lnTo>
                  <a:pt x="74" y="207"/>
                </a:lnTo>
                <a:lnTo>
                  <a:pt x="74" y="205"/>
                </a:lnTo>
                <a:lnTo>
                  <a:pt x="73" y="204"/>
                </a:lnTo>
                <a:lnTo>
                  <a:pt x="73" y="205"/>
                </a:lnTo>
                <a:lnTo>
                  <a:pt x="73" y="207"/>
                </a:lnTo>
                <a:lnTo>
                  <a:pt x="73" y="208"/>
                </a:lnTo>
                <a:lnTo>
                  <a:pt x="73" y="210"/>
                </a:lnTo>
                <a:lnTo>
                  <a:pt x="73" y="211"/>
                </a:lnTo>
                <a:lnTo>
                  <a:pt x="73" y="213"/>
                </a:lnTo>
                <a:lnTo>
                  <a:pt x="73" y="214"/>
                </a:lnTo>
                <a:lnTo>
                  <a:pt x="73" y="215"/>
                </a:lnTo>
                <a:lnTo>
                  <a:pt x="73" y="218"/>
                </a:lnTo>
                <a:lnTo>
                  <a:pt x="73" y="221"/>
                </a:lnTo>
                <a:lnTo>
                  <a:pt x="73" y="224"/>
                </a:lnTo>
                <a:lnTo>
                  <a:pt x="73" y="227"/>
                </a:lnTo>
                <a:lnTo>
                  <a:pt x="71" y="230"/>
                </a:lnTo>
                <a:lnTo>
                  <a:pt x="71" y="232"/>
                </a:lnTo>
                <a:lnTo>
                  <a:pt x="71" y="235"/>
                </a:lnTo>
                <a:lnTo>
                  <a:pt x="70" y="238"/>
                </a:lnTo>
                <a:lnTo>
                  <a:pt x="70" y="240"/>
                </a:lnTo>
                <a:lnTo>
                  <a:pt x="70" y="242"/>
                </a:lnTo>
                <a:lnTo>
                  <a:pt x="70" y="244"/>
                </a:lnTo>
                <a:lnTo>
                  <a:pt x="70" y="245"/>
                </a:lnTo>
                <a:lnTo>
                  <a:pt x="70" y="247"/>
                </a:lnTo>
                <a:lnTo>
                  <a:pt x="70" y="248"/>
                </a:lnTo>
                <a:lnTo>
                  <a:pt x="70" y="249"/>
                </a:lnTo>
                <a:lnTo>
                  <a:pt x="71" y="251"/>
                </a:lnTo>
                <a:lnTo>
                  <a:pt x="70" y="255"/>
                </a:lnTo>
                <a:lnTo>
                  <a:pt x="70" y="258"/>
                </a:lnTo>
                <a:lnTo>
                  <a:pt x="70" y="261"/>
                </a:lnTo>
                <a:lnTo>
                  <a:pt x="70" y="265"/>
                </a:lnTo>
                <a:lnTo>
                  <a:pt x="70" y="268"/>
                </a:lnTo>
                <a:lnTo>
                  <a:pt x="68" y="272"/>
                </a:lnTo>
                <a:lnTo>
                  <a:pt x="68" y="275"/>
                </a:lnTo>
                <a:lnTo>
                  <a:pt x="67" y="278"/>
                </a:lnTo>
                <a:lnTo>
                  <a:pt x="68" y="279"/>
                </a:lnTo>
                <a:lnTo>
                  <a:pt x="68" y="281"/>
                </a:lnTo>
                <a:lnTo>
                  <a:pt x="68" y="282"/>
                </a:lnTo>
                <a:lnTo>
                  <a:pt x="68" y="284"/>
                </a:lnTo>
                <a:lnTo>
                  <a:pt x="68" y="285"/>
                </a:lnTo>
                <a:lnTo>
                  <a:pt x="68" y="288"/>
                </a:lnTo>
                <a:lnTo>
                  <a:pt x="68" y="289"/>
                </a:lnTo>
                <a:lnTo>
                  <a:pt x="68" y="291"/>
                </a:lnTo>
                <a:lnTo>
                  <a:pt x="68" y="292"/>
                </a:lnTo>
                <a:lnTo>
                  <a:pt x="70" y="294"/>
                </a:lnTo>
                <a:lnTo>
                  <a:pt x="70" y="295"/>
                </a:lnTo>
                <a:lnTo>
                  <a:pt x="70" y="296"/>
                </a:lnTo>
                <a:lnTo>
                  <a:pt x="70" y="298"/>
                </a:lnTo>
                <a:lnTo>
                  <a:pt x="70" y="299"/>
                </a:lnTo>
                <a:lnTo>
                  <a:pt x="70" y="301"/>
                </a:lnTo>
                <a:lnTo>
                  <a:pt x="70" y="302"/>
                </a:lnTo>
                <a:lnTo>
                  <a:pt x="71" y="303"/>
                </a:lnTo>
                <a:lnTo>
                  <a:pt x="71" y="305"/>
                </a:lnTo>
                <a:lnTo>
                  <a:pt x="71" y="306"/>
                </a:lnTo>
                <a:lnTo>
                  <a:pt x="70" y="308"/>
                </a:lnTo>
                <a:lnTo>
                  <a:pt x="70" y="309"/>
                </a:lnTo>
                <a:lnTo>
                  <a:pt x="70" y="312"/>
                </a:lnTo>
                <a:lnTo>
                  <a:pt x="68" y="312"/>
                </a:lnTo>
                <a:lnTo>
                  <a:pt x="67" y="312"/>
                </a:lnTo>
                <a:lnTo>
                  <a:pt x="66" y="312"/>
                </a:lnTo>
                <a:lnTo>
                  <a:pt x="64" y="312"/>
                </a:lnTo>
                <a:lnTo>
                  <a:pt x="63" y="312"/>
                </a:lnTo>
                <a:lnTo>
                  <a:pt x="61" y="312"/>
                </a:lnTo>
                <a:lnTo>
                  <a:pt x="60" y="313"/>
                </a:lnTo>
                <a:lnTo>
                  <a:pt x="59" y="312"/>
                </a:lnTo>
                <a:lnTo>
                  <a:pt x="59" y="313"/>
                </a:lnTo>
                <a:lnTo>
                  <a:pt x="57" y="313"/>
                </a:lnTo>
                <a:lnTo>
                  <a:pt x="56" y="313"/>
                </a:lnTo>
                <a:lnTo>
                  <a:pt x="55" y="313"/>
                </a:lnTo>
                <a:lnTo>
                  <a:pt x="55" y="312"/>
                </a:lnTo>
                <a:lnTo>
                  <a:pt x="53" y="312"/>
                </a:lnTo>
                <a:lnTo>
                  <a:pt x="52" y="311"/>
                </a:lnTo>
                <a:lnTo>
                  <a:pt x="50" y="309"/>
                </a:lnTo>
                <a:lnTo>
                  <a:pt x="50" y="306"/>
                </a:lnTo>
                <a:lnTo>
                  <a:pt x="50" y="305"/>
                </a:lnTo>
                <a:lnTo>
                  <a:pt x="50" y="303"/>
                </a:lnTo>
                <a:lnTo>
                  <a:pt x="50" y="302"/>
                </a:lnTo>
                <a:lnTo>
                  <a:pt x="50" y="301"/>
                </a:lnTo>
                <a:lnTo>
                  <a:pt x="50" y="298"/>
                </a:lnTo>
                <a:lnTo>
                  <a:pt x="50" y="296"/>
                </a:lnTo>
                <a:lnTo>
                  <a:pt x="52" y="295"/>
                </a:lnTo>
                <a:lnTo>
                  <a:pt x="53" y="292"/>
                </a:lnTo>
                <a:lnTo>
                  <a:pt x="53" y="291"/>
                </a:lnTo>
                <a:lnTo>
                  <a:pt x="53" y="288"/>
                </a:lnTo>
                <a:lnTo>
                  <a:pt x="53" y="285"/>
                </a:lnTo>
                <a:lnTo>
                  <a:pt x="55" y="284"/>
                </a:lnTo>
                <a:lnTo>
                  <a:pt x="55" y="281"/>
                </a:lnTo>
                <a:lnTo>
                  <a:pt x="55" y="276"/>
                </a:lnTo>
                <a:lnTo>
                  <a:pt x="55" y="274"/>
                </a:lnTo>
                <a:lnTo>
                  <a:pt x="55" y="269"/>
                </a:lnTo>
                <a:lnTo>
                  <a:pt x="53" y="267"/>
                </a:lnTo>
                <a:lnTo>
                  <a:pt x="52" y="262"/>
                </a:lnTo>
                <a:lnTo>
                  <a:pt x="52" y="259"/>
                </a:lnTo>
                <a:lnTo>
                  <a:pt x="50" y="255"/>
                </a:lnTo>
                <a:lnTo>
                  <a:pt x="50" y="251"/>
                </a:lnTo>
                <a:lnTo>
                  <a:pt x="50" y="247"/>
                </a:lnTo>
                <a:lnTo>
                  <a:pt x="50" y="241"/>
                </a:lnTo>
                <a:lnTo>
                  <a:pt x="50" y="237"/>
                </a:lnTo>
                <a:lnTo>
                  <a:pt x="50" y="231"/>
                </a:lnTo>
                <a:lnTo>
                  <a:pt x="50" y="227"/>
                </a:lnTo>
                <a:lnTo>
                  <a:pt x="52" y="223"/>
                </a:lnTo>
                <a:lnTo>
                  <a:pt x="52" y="217"/>
                </a:lnTo>
                <a:lnTo>
                  <a:pt x="52" y="213"/>
                </a:lnTo>
                <a:lnTo>
                  <a:pt x="52" y="211"/>
                </a:lnTo>
                <a:lnTo>
                  <a:pt x="50" y="210"/>
                </a:lnTo>
                <a:lnTo>
                  <a:pt x="50" y="208"/>
                </a:lnTo>
                <a:lnTo>
                  <a:pt x="50" y="205"/>
                </a:lnTo>
                <a:lnTo>
                  <a:pt x="50" y="204"/>
                </a:lnTo>
                <a:lnTo>
                  <a:pt x="50" y="203"/>
                </a:lnTo>
                <a:lnTo>
                  <a:pt x="50" y="201"/>
                </a:lnTo>
                <a:lnTo>
                  <a:pt x="50" y="200"/>
                </a:lnTo>
                <a:lnTo>
                  <a:pt x="50" y="201"/>
                </a:lnTo>
                <a:lnTo>
                  <a:pt x="49" y="201"/>
                </a:lnTo>
                <a:lnTo>
                  <a:pt x="48" y="201"/>
                </a:lnTo>
                <a:lnTo>
                  <a:pt x="46" y="201"/>
                </a:lnTo>
                <a:lnTo>
                  <a:pt x="45" y="201"/>
                </a:lnTo>
                <a:lnTo>
                  <a:pt x="43" y="201"/>
                </a:lnTo>
                <a:lnTo>
                  <a:pt x="42" y="201"/>
                </a:lnTo>
                <a:lnTo>
                  <a:pt x="41" y="201"/>
                </a:lnTo>
                <a:lnTo>
                  <a:pt x="39" y="200"/>
                </a:lnTo>
                <a:lnTo>
                  <a:pt x="38" y="200"/>
                </a:lnTo>
                <a:lnTo>
                  <a:pt x="36" y="198"/>
                </a:lnTo>
                <a:lnTo>
                  <a:pt x="35" y="198"/>
                </a:lnTo>
                <a:lnTo>
                  <a:pt x="31" y="197"/>
                </a:lnTo>
                <a:lnTo>
                  <a:pt x="31" y="196"/>
                </a:lnTo>
                <a:lnTo>
                  <a:pt x="32" y="194"/>
                </a:lnTo>
                <a:lnTo>
                  <a:pt x="32" y="193"/>
                </a:lnTo>
                <a:lnTo>
                  <a:pt x="34" y="191"/>
                </a:lnTo>
                <a:lnTo>
                  <a:pt x="34" y="190"/>
                </a:lnTo>
                <a:lnTo>
                  <a:pt x="35" y="188"/>
                </a:lnTo>
                <a:lnTo>
                  <a:pt x="34" y="188"/>
                </a:lnTo>
                <a:lnTo>
                  <a:pt x="32" y="188"/>
                </a:lnTo>
                <a:lnTo>
                  <a:pt x="32" y="187"/>
                </a:lnTo>
                <a:lnTo>
                  <a:pt x="31" y="187"/>
                </a:lnTo>
                <a:lnTo>
                  <a:pt x="31" y="186"/>
                </a:lnTo>
                <a:lnTo>
                  <a:pt x="31" y="184"/>
                </a:lnTo>
                <a:lnTo>
                  <a:pt x="32" y="184"/>
                </a:lnTo>
                <a:lnTo>
                  <a:pt x="32" y="183"/>
                </a:lnTo>
                <a:lnTo>
                  <a:pt x="34" y="183"/>
                </a:lnTo>
                <a:lnTo>
                  <a:pt x="34" y="181"/>
                </a:lnTo>
                <a:lnTo>
                  <a:pt x="35" y="180"/>
                </a:lnTo>
                <a:lnTo>
                  <a:pt x="35" y="178"/>
                </a:lnTo>
                <a:lnTo>
                  <a:pt x="36" y="177"/>
                </a:lnTo>
                <a:lnTo>
                  <a:pt x="38" y="176"/>
                </a:lnTo>
                <a:lnTo>
                  <a:pt x="38" y="174"/>
                </a:lnTo>
                <a:lnTo>
                  <a:pt x="39" y="171"/>
                </a:lnTo>
                <a:lnTo>
                  <a:pt x="39" y="170"/>
                </a:lnTo>
                <a:lnTo>
                  <a:pt x="39" y="169"/>
                </a:lnTo>
                <a:lnTo>
                  <a:pt x="41" y="166"/>
                </a:lnTo>
                <a:lnTo>
                  <a:pt x="41" y="163"/>
                </a:lnTo>
                <a:lnTo>
                  <a:pt x="41" y="160"/>
                </a:lnTo>
                <a:lnTo>
                  <a:pt x="39" y="157"/>
                </a:lnTo>
                <a:lnTo>
                  <a:pt x="39" y="154"/>
                </a:lnTo>
                <a:lnTo>
                  <a:pt x="39" y="152"/>
                </a:lnTo>
                <a:lnTo>
                  <a:pt x="38" y="149"/>
                </a:lnTo>
                <a:lnTo>
                  <a:pt x="38" y="146"/>
                </a:lnTo>
                <a:lnTo>
                  <a:pt x="38" y="142"/>
                </a:lnTo>
                <a:lnTo>
                  <a:pt x="39" y="142"/>
                </a:lnTo>
                <a:lnTo>
                  <a:pt x="39" y="140"/>
                </a:lnTo>
                <a:lnTo>
                  <a:pt x="41" y="139"/>
                </a:lnTo>
                <a:lnTo>
                  <a:pt x="42" y="139"/>
                </a:lnTo>
                <a:lnTo>
                  <a:pt x="42" y="137"/>
                </a:lnTo>
                <a:lnTo>
                  <a:pt x="42" y="136"/>
                </a:lnTo>
                <a:lnTo>
                  <a:pt x="43" y="136"/>
                </a:lnTo>
                <a:lnTo>
                  <a:pt x="43" y="134"/>
                </a:lnTo>
                <a:lnTo>
                  <a:pt x="43" y="133"/>
                </a:lnTo>
                <a:lnTo>
                  <a:pt x="45" y="132"/>
                </a:lnTo>
                <a:lnTo>
                  <a:pt x="45" y="130"/>
                </a:lnTo>
                <a:lnTo>
                  <a:pt x="45" y="129"/>
                </a:lnTo>
                <a:lnTo>
                  <a:pt x="46" y="129"/>
                </a:lnTo>
                <a:lnTo>
                  <a:pt x="46" y="127"/>
                </a:lnTo>
                <a:lnTo>
                  <a:pt x="48" y="126"/>
                </a:lnTo>
                <a:lnTo>
                  <a:pt x="48" y="125"/>
                </a:lnTo>
                <a:lnTo>
                  <a:pt x="49" y="119"/>
                </a:lnTo>
                <a:lnTo>
                  <a:pt x="48" y="119"/>
                </a:lnTo>
                <a:lnTo>
                  <a:pt x="48" y="117"/>
                </a:lnTo>
                <a:lnTo>
                  <a:pt x="48" y="119"/>
                </a:lnTo>
                <a:lnTo>
                  <a:pt x="48" y="120"/>
                </a:lnTo>
                <a:lnTo>
                  <a:pt x="48" y="122"/>
                </a:lnTo>
                <a:lnTo>
                  <a:pt x="46" y="123"/>
                </a:lnTo>
                <a:lnTo>
                  <a:pt x="46" y="125"/>
                </a:lnTo>
                <a:lnTo>
                  <a:pt x="46" y="126"/>
                </a:lnTo>
                <a:lnTo>
                  <a:pt x="46" y="127"/>
                </a:lnTo>
                <a:lnTo>
                  <a:pt x="45" y="127"/>
                </a:lnTo>
                <a:lnTo>
                  <a:pt x="45" y="129"/>
                </a:lnTo>
                <a:lnTo>
                  <a:pt x="43" y="130"/>
                </a:lnTo>
                <a:lnTo>
                  <a:pt x="43" y="132"/>
                </a:lnTo>
                <a:lnTo>
                  <a:pt x="43" y="133"/>
                </a:lnTo>
                <a:lnTo>
                  <a:pt x="42" y="134"/>
                </a:lnTo>
                <a:lnTo>
                  <a:pt x="42" y="136"/>
                </a:lnTo>
                <a:lnTo>
                  <a:pt x="41" y="136"/>
                </a:lnTo>
                <a:lnTo>
                  <a:pt x="39" y="137"/>
                </a:lnTo>
                <a:lnTo>
                  <a:pt x="36" y="140"/>
                </a:lnTo>
                <a:lnTo>
                  <a:pt x="35" y="139"/>
                </a:lnTo>
                <a:lnTo>
                  <a:pt x="34" y="139"/>
                </a:lnTo>
                <a:lnTo>
                  <a:pt x="31" y="137"/>
                </a:lnTo>
                <a:lnTo>
                  <a:pt x="29" y="137"/>
                </a:lnTo>
                <a:lnTo>
                  <a:pt x="28" y="136"/>
                </a:lnTo>
                <a:lnTo>
                  <a:pt x="27" y="136"/>
                </a:lnTo>
                <a:lnTo>
                  <a:pt x="25" y="134"/>
                </a:lnTo>
                <a:lnTo>
                  <a:pt x="23" y="134"/>
                </a:lnTo>
                <a:lnTo>
                  <a:pt x="21" y="133"/>
                </a:lnTo>
                <a:lnTo>
                  <a:pt x="20" y="133"/>
                </a:lnTo>
                <a:lnTo>
                  <a:pt x="18" y="133"/>
                </a:lnTo>
                <a:lnTo>
                  <a:pt x="18" y="132"/>
                </a:lnTo>
                <a:lnTo>
                  <a:pt x="17" y="132"/>
                </a:lnTo>
                <a:lnTo>
                  <a:pt x="17" y="130"/>
                </a:lnTo>
                <a:lnTo>
                  <a:pt x="17" y="127"/>
                </a:lnTo>
                <a:lnTo>
                  <a:pt x="16" y="125"/>
                </a:lnTo>
                <a:lnTo>
                  <a:pt x="16" y="122"/>
                </a:lnTo>
                <a:lnTo>
                  <a:pt x="14" y="120"/>
                </a:lnTo>
                <a:lnTo>
                  <a:pt x="13" y="117"/>
                </a:lnTo>
                <a:lnTo>
                  <a:pt x="13" y="115"/>
                </a:lnTo>
                <a:lnTo>
                  <a:pt x="11" y="112"/>
                </a:lnTo>
                <a:lnTo>
                  <a:pt x="11" y="109"/>
                </a:lnTo>
                <a:lnTo>
                  <a:pt x="11" y="107"/>
                </a:lnTo>
                <a:lnTo>
                  <a:pt x="10" y="105"/>
                </a:lnTo>
                <a:lnTo>
                  <a:pt x="11" y="103"/>
                </a:lnTo>
                <a:lnTo>
                  <a:pt x="11" y="100"/>
                </a:lnTo>
                <a:lnTo>
                  <a:pt x="11" y="98"/>
                </a:lnTo>
                <a:lnTo>
                  <a:pt x="11" y="96"/>
                </a:lnTo>
                <a:lnTo>
                  <a:pt x="11" y="93"/>
                </a:lnTo>
                <a:lnTo>
                  <a:pt x="13" y="92"/>
                </a:lnTo>
                <a:lnTo>
                  <a:pt x="13" y="90"/>
                </a:lnTo>
                <a:lnTo>
                  <a:pt x="14" y="89"/>
                </a:lnTo>
                <a:lnTo>
                  <a:pt x="16" y="88"/>
                </a:lnTo>
                <a:lnTo>
                  <a:pt x="16" y="86"/>
                </a:lnTo>
                <a:lnTo>
                  <a:pt x="17" y="85"/>
                </a:lnTo>
                <a:lnTo>
                  <a:pt x="18" y="83"/>
                </a:lnTo>
                <a:lnTo>
                  <a:pt x="20" y="82"/>
                </a:lnTo>
                <a:lnTo>
                  <a:pt x="21" y="81"/>
                </a:lnTo>
                <a:lnTo>
                  <a:pt x="23" y="79"/>
                </a:lnTo>
                <a:lnTo>
                  <a:pt x="23" y="78"/>
                </a:lnTo>
                <a:lnTo>
                  <a:pt x="24" y="76"/>
                </a:lnTo>
                <a:lnTo>
                  <a:pt x="24" y="75"/>
                </a:lnTo>
                <a:lnTo>
                  <a:pt x="25" y="73"/>
                </a:lnTo>
                <a:lnTo>
                  <a:pt x="25" y="72"/>
                </a:lnTo>
                <a:lnTo>
                  <a:pt x="23" y="71"/>
                </a:lnTo>
                <a:lnTo>
                  <a:pt x="21" y="69"/>
                </a:lnTo>
                <a:lnTo>
                  <a:pt x="20" y="68"/>
                </a:lnTo>
                <a:lnTo>
                  <a:pt x="18" y="66"/>
                </a:lnTo>
                <a:lnTo>
                  <a:pt x="17" y="65"/>
                </a:lnTo>
                <a:lnTo>
                  <a:pt x="16" y="63"/>
                </a:lnTo>
                <a:lnTo>
                  <a:pt x="14" y="62"/>
                </a:lnTo>
                <a:lnTo>
                  <a:pt x="13" y="61"/>
                </a:lnTo>
                <a:lnTo>
                  <a:pt x="11" y="61"/>
                </a:lnTo>
                <a:lnTo>
                  <a:pt x="11" y="59"/>
                </a:lnTo>
                <a:lnTo>
                  <a:pt x="10" y="58"/>
                </a:lnTo>
                <a:lnTo>
                  <a:pt x="9" y="56"/>
                </a:lnTo>
                <a:lnTo>
                  <a:pt x="9" y="55"/>
                </a:lnTo>
                <a:lnTo>
                  <a:pt x="7" y="54"/>
                </a:lnTo>
                <a:lnTo>
                  <a:pt x="7" y="52"/>
                </a:lnTo>
                <a:lnTo>
                  <a:pt x="7" y="51"/>
                </a:lnTo>
                <a:lnTo>
                  <a:pt x="7" y="49"/>
                </a:lnTo>
                <a:lnTo>
                  <a:pt x="6" y="49"/>
                </a:lnTo>
                <a:lnTo>
                  <a:pt x="4" y="49"/>
                </a:lnTo>
                <a:lnTo>
                  <a:pt x="3" y="48"/>
                </a:lnTo>
                <a:lnTo>
                  <a:pt x="2" y="48"/>
                </a:lnTo>
                <a:lnTo>
                  <a:pt x="2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1"/>
                </a:lnTo>
                <a:lnTo>
                  <a:pt x="0" y="39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2" y="27"/>
                </a:lnTo>
                <a:lnTo>
                  <a:pt x="2" y="24"/>
                </a:lnTo>
                <a:lnTo>
                  <a:pt x="3" y="22"/>
                </a:lnTo>
                <a:lnTo>
                  <a:pt x="4" y="19"/>
                </a:lnTo>
                <a:lnTo>
                  <a:pt x="6" y="19"/>
                </a:lnTo>
                <a:lnTo>
                  <a:pt x="6" y="18"/>
                </a:lnTo>
                <a:lnTo>
                  <a:pt x="7" y="18"/>
                </a:lnTo>
                <a:lnTo>
                  <a:pt x="7" y="17"/>
                </a:lnTo>
                <a:lnTo>
                  <a:pt x="9" y="17"/>
                </a:lnTo>
                <a:lnTo>
                  <a:pt x="10" y="17"/>
                </a:lnTo>
                <a:lnTo>
                  <a:pt x="11" y="15"/>
                </a:lnTo>
                <a:lnTo>
                  <a:pt x="13" y="15"/>
                </a:lnTo>
                <a:lnTo>
                  <a:pt x="14" y="14"/>
                </a:lnTo>
                <a:lnTo>
                  <a:pt x="16" y="14"/>
                </a:lnTo>
                <a:lnTo>
                  <a:pt x="17" y="12"/>
                </a:lnTo>
                <a:lnTo>
                  <a:pt x="18" y="12"/>
                </a:lnTo>
                <a:lnTo>
                  <a:pt x="20" y="12"/>
                </a:lnTo>
                <a:lnTo>
                  <a:pt x="21" y="11"/>
                </a:lnTo>
                <a:lnTo>
                  <a:pt x="23" y="10"/>
                </a:lnTo>
                <a:lnTo>
                  <a:pt x="23" y="8"/>
                </a:lnTo>
                <a:lnTo>
                  <a:pt x="23" y="7"/>
                </a:lnTo>
                <a:lnTo>
                  <a:pt x="24" y="7"/>
                </a:lnTo>
                <a:lnTo>
                  <a:pt x="25" y="7"/>
                </a:lnTo>
                <a:lnTo>
                  <a:pt x="25" y="5"/>
                </a:lnTo>
                <a:lnTo>
                  <a:pt x="25" y="4"/>
                </a:lnTo>
                <a:lnTo>
                  <a:pt x="27" y="2"/>
                </a:lnTo>
                <a:lnTo>
                  <a:pt x="27" y="1"/>
                </a:lnTo>
                <a:lnTo>
                  <a:pt x="28" y="1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1"/>
                </a:lnTo>
                <a:lnTo>
                  <a:pt x="38" y="1"/>
                </a:lnTo>
                <a:lnTo>
                  <a:pt x="39" y="2"/>
                </a:lnTo>
                <a:lnTo>
                  <a:pt x="41" y="4"/>
                </a:lnTo>
                <a:lnTo>
                  <a:pt x="42" y="4"/>
                </a:lnTo>
                <a:lnTo>
                  <a:pt x="45" y="5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2" name="Freeform 922"/>
          <p:cNvSpPr>
            <a:spLocks/>
          </p:cNvSpPr>
          <p:nvPr/>
        </p:nvSpPr>
        <p:spPr bwMode="auto">
          <a:xfrm>
            <a:off x="5567967" y="6191887"/>
            <a:ext cx="7261" cy="6921"/>
          </a:xfrm>
          <a:custGeom>
            <a:avLst/>
            <a:gdLst>
              <a:gd name="T0" fmla="*/ 6 w 6"/>
              <a:gd name="T1" fmla="*/ 3 h 4"/>
              <a:gd name="T2" fmla="*/ 6 w 6"/>
              <a:gd name="T3" fmla="*/ 3 h 4"/>
              <a:gd name="T4" fmla="*/ 6 w 6"/>
              <a:gd name="T5" fmla="*/ 3 h 4"/>
              <a:gd name="T6" fmla="*/ 6 w 6"/>
              <a:gd name="T7" fmla="*/ 3 h 4"/>
              <a:gd name="T8" fmla="*/ 6 w 6"/>
              <a:gd name="T9" fmla="*/ 4 h 4"/>
              <a:gd name="T10" fmla="*/ 6 w 6"/>
              <a:gd name="T11" fmla="*/ 4 h 4"/>
              <a:gd name="T12" fmla="*/ 5 w 6"/>
              <a:gd name="T13" fmla="*/ 4 h 4"/>
              <a:gd name="T14" fmla="*/ 5 w 6"/>
              <a:gd name="T15" fmla="*/ 4 h 4"/>
              <a:gd name="T16" fmla="*/ 5 w 6"/>
              <a:gd name="T17" fmla="*/ 4 h 4"/>
              <a:gd name="T18" fmla="*/ 5 w 6"/>
              <a:gd name="T19" fmla="*/ 4 h 4"/>
              <a:gd name="T20" fmla="*/ 4 w 6"/>
              <a:gd name="T21" fmla="*/ 4 h 4"/>
              <a:gd name="T22" fmla="*/ 4 w 6"/>
              <a:gd name="T23" fmla="*/ 4 h 4"/>
              <a:gd name="T24" fmla="*/ 2 w 6"/>
              <a:gd name="T25" fmla="*/ 4 h 4"/>
              <a:gd name="T26" fmla="*/ 2 w 6"/>
              <a:gd name="T27" fmla="*/ 3 h 4"/>
              <a:gd name="T28" fmla="*/ 1 w 6"/>
              <a:gd name="T29" fmla="*/ 3 h 4"/>
              <a:gd name="T30" fmla="*/ 1 w 6"/>
              <a:gd name="T31" fmla="*/ 3 h 4"/>
              <a:gd name="T32" fmla="*/ 0 w 6"/>
              <a:gd name="T33" fmla="*/ 3 h 4"/>
              <a:gd name="T34" fmla="*/ 0 w 6"/>
              <a:gd name="T35" fmla="*/ 3 h 4"/>
              <a:gd name="T36" fmla="*/ 0 w 6"/>
              <a:gd name="T37" fmla="*/ 2 h 4"/>
              <a:gd name="T38" fmla="*/ 0 w 6"/>
              <a:gd name="T39" fmla="*/ 2 h 4"/>
              <a:gd name="T40" fmla="*/ 0 w 6"/>
              <a:gd name="T41" fmla="*/ 2 h 4"/>
              <a:gd name="T42" fmla="*/ 1 w 6"/>
              <a:gd name="T43" fmla="*/ 0 h 4"/>
              <a:gd name="T44" fmla="*/ 1 w 6"/>
              <a:gd name="T45" fmla="*/ 0 h 4"/>
              <a:gd name="T46" fmla="*/ 1 w 6"/>
              <a:gd name="T47" fmla="*/ 0 h 4"/>
              <a:gd name="T48" fmla="*/ 1 w 6"/>
              <a:gd name="T49" fmla="*/ 0 h 4"/>
              <a:gd name="T50" fmla="*/ 2 w 6"/>
              <a:gd name="T51" fmla="*/ 0 h 4"/>
              <a:gd name="T52" fmla="*/ 2 w 6"/>
              <a:gd name="T53" fmla="*/ 0 h 4"/>
              <a:gd name="T54" fmla="*/ 4 w 6"/>
              <a:gd name="T55" fmla="*/ 0 h 4"/>
              <a:gd name="T56" fmla="*/ 4 w 6"/>
              <a:gd name="T57" fmla="*/ 0 h 4"/>
              <a:gd name="T58" fmla="*/ 5 w 6"/>
              <a:gd name="T59" fmla="*/ 0 h 4"/>
              <a:gd name="T60" fmla="*/ 5 w 6"/>
              <a:gd name="T61" fmla="*/ 2 h 4"/>
              <a:gd name="T62" fmla="*/ 6 w 6"/>
              <a:gd name="T63" fmla="*/ 2 h 4"/>
              <a:gd name="T64" fmla="*/ 6 w 6"/>
              <a:gd name="T65" fmla="*/ 3 h 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6"/>
              <a:gd name="T100" fmla="*/ 0 h 4"/>
              <a:gd name="T101" fmla="*/ 6 w 6"/>
              <a:gd name="T102" fmla="*/ 4 h 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6" h="4">
                <a:moveTo>
                  <a:pt x="6" y="3"/>
                </a:moveTo>
                <a:lnTo>
                  <a:pt x="6" y="3"/>
                </a:lnTo>
                <a:lnTo>
                  <a:pt x="6" y="4"/>
                </a:lnTo>
                <a:lnTo>
                  <a:pt x="5" y="4"/>
                </a:lnTo>
                <a:lnTo>
                  <a:pt x="4" y="4"/>
                </a:lnTo>
                <a:lnTo>
                  <a:pt x="2" y="4"/>
                </a:lnTo>
                <a:lnTo>
                  <a:pt x="2" y="3"/>
                </a:lnTo>
                <a:lnTo>
                  <a:pt x="1" y="3"/>
                </a:ln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2" y="0"/>
                </a:lnTo>
                <a:lnTo>
                  <a:pt x="4" y="0"/>
                </a:lnTo>
                <a:lnTo>
                  <a:pt x="5" y="0"/>
                </a:lnTo>
                <a:lnTo>
                  <a:pt x="5" y="2"/>
                </a:lnTo>
                <a:lnTo>
                  <a:pt x="6" y="2"/>
                </a:lnTo>
                <a:lnTo>
                  <a:pt x="6" y="3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3" name="Freeform 923"/>
          <p:cNvSpPr>
            <a:spLocks/>
          </p:cNvSpPr>
          <p:nvPr/>
        </p:nvSpPr>
        <p:spPr bwMode="auto">
          <a:xfrm>
            <a:off x="5575229" y="6198808"/>
            <a:ext cx="14523" cy="20762"/>
          </a:xfrm>
          <a:custGeom>
            <a:avLst/>
            <a:gdLst>
              <a:gd name="T0" fmla="*/ 7 w 12"/>
              <a:gd name="T1" fmla="*/ 3 h 12"/>
              <a:gd name="T2" fmla="*/ 7 w 12"/>
              <a:gd name="T3" fmla="*/ 5 h 12"/>
              <a:gd name="T4" fmla="*/ 7 w 12"/>
              <a:gd name="T5" fmla="*/ 5 h 12"/>
              <a:gd name="T6" fmla="*/ 9 w 12"/>
              <a:gd name="T7" fmla="*/ 6 h 12"/>
              <a:gd name="T8" fmla="*/ 10 w 12"/>
              <a:gd name="T9" fmla="*/ 7 h 12"/>
              <a:gd name="T10" fmla="*/ 10 w 12"/>
              <a:gd name="T11" fmla="*/ 9 h 12"/>
              <a:gd name="T12" fmla="*/ 12 w 12"/>
              <a:gd name="T13" fmla="*/ 9 h 12"/>
              <a:gd name="T14" fmla="*/ 12 w 12"/>
              <a:gd name="T15" fmla="*/ 10 h 12"/>
              <a:gd name="T16" fmla="*/ 12 w 12"/>
              <a:gd name="T17" fmla="*/ 12 h 12"/>
              <a:gd name="T18" fmla="*/ 10 w 12"/>
              <a:gd name="T19" fmla="*/ 10 h 12"/>
              <a:gd name="T20" fmla="*/ 10 w 12"/>
              <a:gd name="T21" fmla="*/ 9 h 12"/>
              <a:gd name="T22" fmla="*/ 9 w 12"/>
              <a:gd name="T23" fmla="*/ 7 h 12"/>
              <a:gd name="T24" fmla="*/ 7 w 12"/>
              <a:gd name="T25" fmla="*/ 6 h 12"/>
              <a:gd name="T26" fmla="*/ 6 w 12"/>
              <a:gd name="T27" fmla="*/ 5 h 12"/>
              <a:gd name="T28" fmla="*/ 5 w 12"/>
              <a:gd name="T29" fmla="*/ 5 h 12"/>
              <a:gd name="T30" fmla="*/ 2 w 12"/>
              <a:gd name="T31" fmla="*/ 3 h 12"/>
              <a:gd name="T32" fmla="*/ 0 w 12"/>
              <a:gd name="T33" fmla="*/ 2 h 12"/>
              <a:gd name="T34" fmla="*/ 0 w 12"/>
              <a:gd name="T35" fmla="*/ 2 h 12"/>
              <a:gd name="T36" fmla="*/ 0 w 12"/>
              <a:gd name="T37" fmla="*/ 2 h 12"/>
              <a:gd name="T38" fmla="*/ 0 w 12"/>
              <a:gd name="T39" fmla="*/ 2 h 12"/>
              <a:gd name="T40" fmla="*/ 0 w 12"/>
              <a:gd name="T41" fmla="*/ 0 h 12"/>
              <a:gd name="T42" fmla="*/ 0 w 12"/>
              <a:gd name="T43" fmla="*/ 0 h 12"/>
              <a:gd name="T44" fmla="*/ 0 w 12"/>
              <a:gd name="T45" fmla="*/ 0 h 12"/>
              <a:gd name="T46" fmla="*/ 0 w 12"/>
              <a:gd name="T47" fmla="*/ 0 h 12"/>
              <a:gd name="T48" fmla="*/ 2 w 12"/>
              <a:gd name="T49" fmla="*/ 0 h 12"/>
              <a:gd name="T50" fmla="*/ 2 w 12"/>
              <a:gd name="T51" fmla="*/ 0 h 12"/>
              <a:gd name="T52" fmla="*/ 3 w 12"/>
              <a:gd name="T53" fmla="*/ 0 h 12"/>
              <a:gd name="T54" fmla="*/ 3 w 12"/>
              <a:gd name="T55" fmla="*/ 0 h 12"/>
              <a:gd name="T56" fmla="*/ 5 w 12"/>
              <a:gd name="T57" fmla="*/ 2 h 12"/>
              <a:gd name="T58" fmla="*/ 5 w 12"/>
              <a:gd name="T59" fmla="*/ 2 h 12"/>
              <a:gd name="T60" fmla="*/ 6 w 12"/>
              <a:gd name="T61" fmla="*/ 2 h 12"/>
              <a:gd name="T62" fmla="*/ 6 w 12"/>
              <a:gd name="T63" fmla="*/ 2 h 12"/>
              <a:gd name="T64" fmla="*/ 7 w 12"/>
              <a:gd name="T65" fmla="*/ 3 h 1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"/>
              <a:gd name="T100" fmla="*/ 0 h 12"/>
              <a:gd name="T101" fmla="*/ 12 w 12"/>
              <a:gd name="T102" fmla="*/ 12 h 1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" h="12">
                <a:moveTo>
                  <a:pt x="7" y="3"/>
                </a:moveTo>
                <a:lnTo>
                  <a:pt x="7" y="5"/>
                </a:lnTo>
                <a:lnTo>
                  <a:pt x="9" y="6"/>
                </a:lnTo>
                <a:lnTo>
                  <a:pt x="10" y="7"/>
                </a:lnTo>
                <a:lnTo>
                  <a:pt x="10" y="9"/>
                </a:lnTo>
                <a:lnTo>
                  <a:pt x="12" y="9"/>
                </a:lnTo>
                <a:lnTo>
                  <a:pt x="12" y="10"/>
                </a:lnTo>
                <a:lnTo>
                  <a:pt x="12" y="12"/>
                </a:lnTo>
                <a:lnTo>
                  <a:pt x="10" y="10"/>
                </a:lnTo>
                <a:lnTo>
                  <a:pt x="10" y="9"/>
                </a:lnTo>
                <a:lnTo>
                  <a:pt x="9" y="7"/>
                </a:lnTo>
                <a:lnTo>
                  <a:pt x="7" y="6"/>
                </a:lnTo>
                <a:lnTo>
                  <a:pt x="6" y="5"/>
                </a:lnTo>
                <a:lnTo>
                  <a:pt x="5" y="5"/>
                </a:lnTo>
                <a:lnTo>
                  <a:pt x="2" y="3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5" y="2"/>
                </a:lnTo>
                <a:lnTo>
                  <a:pt x="6" y="2"/>
                </a:lnTo>
                <a:lnTo>
                  <a:pt x="7" y="3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4" name="Freeform 924"/>
          <p:cNvSpPr>
            <a:spLocks/>
          </p:cNvSpPr>
          <p:nvPr/>
        </p:nvSpPr>
        <p:spPr bwMode="auto">
          <a:xfrm>
            <a:off x="5646633" y="6297427"/>
            <a:ext cx="1210" cy="5190"/>
          </a:xfrm>
          <a:custGeom>
            <a:avLst/>
            <a:gdLst>
              <a:gd name="T0" fmla="*/ 0 w 1"/>
              <a:gd name="T1" fmla="*/ 3 h 3"/>
              <a:gd name="T2" fmla="*/ 0 w 1"/>
              <a:gd name="T3" fmla="*/ 3 h 3"/>
              <a:gd name="T4" fmla="*/ 0 w 1"/>
              <a:gd name="T5" fmla="*/ 3 h 3"/>
              <a:gd name="T6" fmla="*/ 0 w 1"/>
              <a:gd name="T7" fmla="*/ 2 h 3"/>
              <a:gd name="T8" fmla="*/ 0 w 1"/>
              <a:gd name="T9" fmla="*/ 2 h 3"/>
              <a:gd name="T10" fmla="*/ 0 w 1"/>
              <a:gd name="T11" fmla="*/ 2 h 3"/>
              <a:gd name="T12" fmla="*/ 0 w 1"/>
              <a:gd name="T13" fmla="*/ 2 h 3"/>
              <a:gd name="T14" fmla="*/ 0 w 1"/>
              <a:gd name="T15" fmla="*/ 2 h 3"/>
              <a:gd name="T16" fmla="*/ 1 w 1"/>
              <a:gd name="T17" fmla="*/ 0 h 3"/>
              <a:gd name="T18" fmla="*/ 1 w 1"/>
              <a:gd name="T19" fmla="*/ 0 h 3"/>
              <a:gd name="T20" fmla="*/ 1 w 1"/>
              <a:gd name="T21" fmla="*/ 0 h 3"/>
              <a:gd name="T22" fmla="*/ 1 w 1"/>
              <a:gd name="T23" fmla="*/ 2 h 3"/>
              <a:gd name="T24" fmla="*/ 1 w 1"/>
              <a:gd name="T25" fmla="*/ 2 h 3"/>
              <a:gd name="T26" fmla="*/ 1 w 1"/>
              <a:gd name="T27" fmla="*/ 2 h 3"/>
              <a:gd name="T28" fmla="*/ 1 w 1"/>
              <a:gd name="T29" fmla="*/ 2 h 3"/>
              <a:gd name="T30" fmla="*/ 1 w 1"/>
              <a:gd name="T31" fmla="*/ 3 h 3"/>
              <a:gd name="T32" fmla="*/ 1 w 1"/>
              <a:gd name="T33" fmla="*/ 3 h 3"/>
              <a:gd name="T34" fmla="*/ 0 w 1"/>
              <a:gd name="T35" fmla="*/ 3 h 3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"/>
              <a:gd name="T55" fmla="*/ 0 h 3"/>
              <a:gd name="T56" fmla="*/ 1 w 1"/>
              <a:gd name="T57" fmla="*/ 3 h 3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" h="3">
                <a:moveTo>
                  <a:pt x="0" y="3"/>
                </a:moveTo>
                <a:lnTo>
                  <a:pt x="0" y="3"/>
                </a:lnTo>
                <a:lnTo>
                  <a:pt x="0" y="2"/>
                </a:lnTo>
                <a:lnTo>
                  <a:pt x="1" y="0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5" name="Freeform 925"/>
          <p:cNvSpPr>
            <a:spLocks/>
          </p:cNvSpPr>
          <p:nvPr/>
        </p:nvSpPr>
        <p:spPr bwMode="auto">
          <a:xfrm>
            <a:off x="5658735" y="6307808"/>
            <a:ext cx="10892" cy="19032"/>
          </a:xfrm>
          <a:custGeom>
            <a:avLst/>
            <a:gdLst>
              <a:gd name="T0" fmla="*/ 8 w 9"/>
              <a:gd name="T1" fmla="*/ 8 h 11"/>
              <a:gd name="T2" fmla="*/ 8 w 9"/>
              <a:gd name="T3" fmla="*/ 8 h 11"/>
              <a:gd name="T4" fmla="*/ 8 w 9"/>
              <a:gd name="T5" fmla="*/ 8 h 11"/>
              <a:gd name="T6" fmla="*/ 8 w 9"/>
              <a:gd name="T7" fmla="*/ 8 h 11"/>
              <a:gd name="T8" fmla="*/ 8 w 9"/>
              <a:gd name="T9" fmla="*/ 10 h 11"/>
              <a:gd name="T10" fmla="*/ 7 w 9"/>
              <a:gd name="T11" fmla="*/ 10 h 11"/>
              <a:gd name="T12" fmla="*/ 7 w 9"/>
              <a:gd name="T13" fmla="*/ 10 h 11"/>
              <a:gd name="T14" fmla="*/ 7 w 9"/>
              <a:gd name="T15" fmla="*/ 10 h 11"/>
              <a:gd name="T16" fmla="*/ 7 w 9"/>
              <a:gd name="T17" fmla="*/ 11 h 11"/>
              <a:gd name="T18" fmla="*/ 5 w 9"/>
              <a:gd name="T19" fmla="*/ 11 h 11"/>
              <a:gd name="T20" fmla="*/ 5 w 9"/>
              <a:gd name="T21" fmla="*/ 10 h 11"/>
              <a:gd name="T22" fmla="*/ 4 w 9"/>
              <a:gd name="T23" fmla="*/ 10 h 11"/>
              <a:gd name="T24" fmla="*/ 4 w 9"/>
              <a:gd name="T25" fmla="*/ 10 h 11"/>
              <a:gd name="T26" fmla="*/ 2 w 9"/>
              <a:gd name="T27" fmla="*/ 10 h 11"/>
              <a:gd name="T28" fmla="*/ 1 w 9"/>
              <a:gd name="T29" fmla="*/ 10 h 11"/>
              <a:gd name="T30" fmla="*/ 1 w 9"/>
              <a:gd name="T31" fmla="*/ 8 h 11"/>
              <a:gd name="T32" fmla="*/ 0 w 9"/>
              <a:gd name="T33" fmla="*/ 8 h 11"/>
              <a:gd name="T34" fmla="*/ 0 w 9"/>
              <a:gd name="T35" fmla="*/ 8 h 11"/>
              <a:gd name="T36" fmla="*/ 0 w 9"/>
              <a:gd name="T37" fmla="*/ 7 h 11"/>
              <a:gd name="T38" fmla="*/ 1 w 9"/>
              <a:gd name="T39" fmla="*/ 7 h 11"/>
              <a:gd name="T40" fmla="*/ 1 w 9"/>
              <a:gd name="T41" fmla="*/ 6 h 11"/>
              <a:gd name="T42" fmla="*/ 2 w 9"/>
              <a:gd name="T43" fmla="*/ 6 h 11"/>
              <a:gd name="T44" fmla="*/ 2 w 9"/>
              <a:gd name="T45" fmla="*/ 4 h 11"/>
              <a:gd name="T46" fmla="*/ 2 w 9"/>
              <a:gd name="T47" fmla="*/ 4 h 11"/>
              <a:gd name="T48" fmla="*/ 4 w 9"/>
              <a:gd name="T49" fmla="*/ 3 h 11"/>
              <a:gd name="T50" fmla="*/ 4 w 9"/>
              <a:gd name="T51" fmla="*/ 3 h 11"/>
              <a:gd name="T52" fmla="*/ 4 w 9"/>
              <a:gd name="T53" fmla="*/ 3 h 11"/>
              <a:gd name="T54" fmla="*/ 4 w 9"/>
              <a:gd name="T55" fmla="*/ 1 h 11"/>
              <a:gd name="T56" fmla="*/ 4 w 9"/>
              <a:gd name="T57" fmla="*/ 1 h 11"/>
              <a:gd name="T58" fmla="*/ 4 w 9"/>
              <a:gd name="T59" fmla="*/ 1 h 11"/>
              <a:gd name="T60" fmla="*/ 5 w 9"/>
              <a:gd name="T61" fmla="*/ 1 h 11"/>
              <a:gd name="T62" fmla="*/ 5 w 9"/>
              <a:gd name="T63" fmla="*/ 0 h 11"/>
              <a:gd name="T64" fmla="*/ 5 w 9"/>
              <a:gd name="T65" fmla="*/ 0 h 11"/>
              <a:gd name="T66" fmla="*/ 5 w 9"/>
              <a:gd name="T67" fmla="*/ 0 h 11"/>
              <a:gd name="T68" fmla="*/ 7 w 9"/>
              <a:gd name="T69" fmla="*/ 0 h 11"/>
              <a:gd name="T70" fmla="*/ 7 w 9"/>
              <a:gd name="T71" fmla="*/ 0 h 11"/>
              <a:gd name="T72" fmla="*/ 7 w 9"/>
              <a:gd name="T73" fmla="*/ 0 h 11"/>
              <a:gd name="T74" fmla="*/ 7 w 9"/>
              <a:gd name="T75" fmla="*/ 0 h 11"/>
              <a:gd name="T76" fmla="*/ 7 w 9"/>
              <a:gd name="T77" fmla="*/ 0 h 11"/>
              <a:gd name="T78" fmla="*/ 8 w 9"/>
              <a:gd name="T79" fmla="*/ 0 h 11"/>
              <a:gd name="T80" fmla="*/ 8 w 9"/>
              <a:gd name="T81" fmla="*/ 0 h 11"/>
              <a:gd name="T82" fmla="*/ 8 w 9"/>
              <a:gd name="T83" fmla="*/ 1 h 11"/>
              <a:gd name="T84" fmla="*/ 9 w 9"/>
              <a:gd name="T85" fmla="*/ 1 h 11"/>
              <a:gd name="T86" fmla="*/ 9 w 9"/>
              <a:gd name="T87" fmla="*/ 3 h 11"/>
              <a:gd name="T88" fmla="*/ 9 w 9"/>
              <a:gd name="T89" fmla="*/ 4 h 11"/>
              <a:gd name="T90" fmla="*/ 9 w 9"/>
              <a:gd name="T91" fmla="*/ 4 h 11"/>
              <a:gd name="T92" fmla="*/ 9 w 9"/>
              <a:gd name="T93" fmla="*/ 6 h 11"/>
              <a:gd name="T94" fmla="*/ 9 w 9"/>
              <a:gd name="T95" fmla="*/ 7 h 11"/>
              <a:gd name="T96" fmla="*/ 8 w 9"/>
              <a:gd name="T97" fmla="*/ 8 h 1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9"/>
              <a:gd name="T148" fmla="*/ 0 h 11"/>
              <a:gd name="T149" fmla="*/ 9 w 9"/>
              <a:gd name="T150" fmla="*/ 11 h 1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9" h="11">
                <a:moveTo>
                  <a:pt x="8" y="8"/>
                </a:moveTo>
                <a:lnTo>
                  <a:pt x="8" y="8"/>
                </a:lnTo>
                <a:lnTo>
                  <a:pt x="8" y="10"/>
                </a:lnTo>
                <a:lnTo>
                  <a:pt x="7" y="10"/>
                </a:lnTo>
                <a:lnTo>
                  <a:pt x="7" y="11"/>
                </a:lnTo>
                <a:lnTo>
                  <a:pt x="5" y="11"/>
                </a:lnTo>
                <a:lnTo>
                  <a:pt x="5" y="10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1" y="8"/>
                </a:lnTo>
                <a:lnTo>
                  <a:pt x="0" y="8"/>
                </a:lnTo>
                <a:lnTo>
                  <a:pt x="0" y="7"/>
                </a:lnTo>
                <a:lnTo>
                  <a:pt x="1" y="7"/>
                </a:lnTo>
                <a:lnTo>
                  <a:pt x="1" y="6"/>
                </a:lnTo>
                <a:lnTo>
                  <a:pt x="2" y="6"/>
                </a:lnTo>
                <a:lnTo>
                  <a:pt x="2" y="4"/>
                </a:lnTo>
                <a:lnTo>
                  <a:pt x="4" y="3"/>
                </a:lnTo>
                <a:lnTo>
                  <a:pt x="4" y="1"/>
                </a:lnTo>
                <a:lnTo>
                  <a:pt x="5" y="1"/>
                </a:lnTo>
                <a:lnTo>
                  <a:pt x="5" y="0"/>
                </a:lnTo>
                <a:lnTo>
                  <a:pt x="7" y="0"/>
                </a:lnTo>
                <a:lnTo>
                  <a:pt x="8" y="0"/>
                </a:lnTo>
                <a:lnTo>
                  <a:pt x="8" y="1"/>
                </a:lnTo>
                <a:lnTo>
                  <a:pt x="9" y="1"/>
                </a:lnTo>
                <a:lnTo>
                  <a:pt x="9" y="3"/>
                </a:lnTo>
                <a:lnTo>
                  <a:pt x="9" y="4"/>
                </a:lnTo>
                <a:lnTo>
                  <a:pt x="9" y="6"/>
                </a:lnTo>
                <a:lnTo>
                  <a:pt x="9" y="7"/>
                </a:lnTo>
                <a:lnTo>
                  <a:pt x="8" y="8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6" name="Freeform 926"/>
          <p:cNvSpPr>
            <a:spLocks/>
          </p:cNvSpPr>
          <p:nvPr/>
        </p:nvSpPr>
        <p:spPr bwMode="auto">
          <a:xfrm>
            <a:off x="5643002" y="6309538"/>
            <a:ext cx="2420" cy="8651"/>
          </a:xfrm>
          <a:custGeom>
            <a:avLst/>
            <a:gdLst>
              <a:gd name="T0" fmla="*/ 2 w 2"/>
              <a:gd name="T1" fmla="*/ 5 h 5"/>
              <a:gd name="T2" fmla="*/ 2 w 2"/>
              <a:gd name="T3" fmla="*/ 5 h 5"/>
              <a:gd name="T4" fmla="*/ 2 w 2"/>
              <a:gd name="T5" fmla="*/ 5 h 5"/>
              <a:gd name="T6" fmla="*/ 2 w 2"/>
              <a:gd name="T7" fmla="*/ 5 h 5"/>
              <a:gd name="T8" fmla="*/ 2 w 2"/>
              <a:gd name="T9" fmla="*/ 5 h 5"/>
              <a:gd name="T10" fmla="*/ 0 w 2"/>
              <a:gd name="T11" fmla="*/ 5 h 5"/>
              <a:gd name="T12" fmla="*/ 0 w 2"/>
              <a:gd name="T13" fmla="*/ 5 h 5"/>
              <a:gd name="T14" fmla="*/ 0 w 2"/>
              <a:gd name="T15" fmla="*/ 3 h 5"/>
              <a:gd name="T16" fmla="*/ 0 w 2"/>
              <a:gd name="T17" fmla="*/ 3 h 5"/>
              <a:gd name="T18" fmla="*/ 0 w 2"/>
              <a:gd name="T19" fmla="*/ 0 h 5"/>
              <a:gd name="T20" fmla="*/ 0 w 2"/>
              <a:gd name="T21" fmla="*/ 2 h 5"/>
              <a:gd name="T22" fmla="*/ 0 w 2"/>
              <a:gd name="T23" fmla="*/ 2 h 5"/>
              <a:gd name="T24" fmla="*/ 2 w 2"/>
              <a:gd name="T25" fmla="*/ 2 h 5"/>
              <a:gd name="T26" fmla="*/ 2 w 2"/>
              <a:gd name="T27" fmla="*/ 3 h 5"/>
              <a:gd name="T28" fmla="*/ 2 w 2"/>
              <a:gd name="T29" fmla="*/ 3 h 5"/>
              <a:gd name="T30" fmla="*/ 2 w 2"/>
              <a:gd name="T31" fmla="*/ 3 h 5"/>
              <a:gd name="T32" fmla="*/ 2 w 2"/>
              <a:gd name="T33" fmla="*/ 5 h 5"/>
              <a:gd name="T34" fmla="*/ 2 w 2"/>
              <a:gd name="T35" fmla="*/ 5 h 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2"/>
              <a:gd name="T55" fmla="*/ 0 h 5"/>
              <a:gd name="T56" fmla="*/ 2 w 2"/>
              <a:gd name="T57" fmla="*/ 5 h 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2" h="5">
                <a:moveTo>
                  <a:pt x="2" y="5"/>
                </a:move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2" y="3"/>
                </a:lnTo>
                <a:lnTo>
                  <a:pt x="2" y="5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7" name="Freeform 927"/>
          <p:cNvSpPr>
            <a:spLocks/>
          </p:cNvSpPr>
          <p:nvPr/>
        </p:nvSpPr>
        <p:spPr bwMode="auto">
          <a:xfrm>
            <a:off x="5599433" y="6326840"/>
            <a:ext cx="1210" cy="6921"/>
          </a:xfrm>
          <a:custGeom>
            <a:avLst/>
            <a:gdLst>
              <a:gd name="T0" fmla="*/ 1 w 1"/>
              <a:gd name="T1" fmla="*/ 3 h 4"/>
              <a:gd name="T2" fmla="*/ 1 w 1"/>
              <a:gd name="T3" fmla="*/ 3 h 4"/>
              <a:gd name="T4" fmla="*/ 1 w 1"/>
              <a:gd name="T5" fmla="*/ 3 h 4"/>
              <a:gd name="T6" fmla="*/ 1 w 1"/>
              <a:gd name="T7" fmla="*/ 3 h 4"/>
              <a:gd name="T8" fmla="*/ 1 w 1"/>
              <a:gd name="T9" fmla="*/ 3 h 4"/>
              <a:gd name="T10" fmla="*/ 1 w 1"/>
              <a:gd name="T11" fmla="*/ 4 h 4"/>
              <a:gd name="T12" fmla="*/ 1 w 1"/>
              <a:gd name="T13" fmla="*/ 4 h 4"/>
              <a:gd name="T14" fmla="*/ 1 w 1"/>
              <a:gd name="T15" fmla="*/ 4 h 4"/>
              <a:gd name="T16" fmla="*/ 1 w 1"/>
              <a:gd name="T17" fmla="*/ 4 h 4"/>
              <a:gd name="T18" fmla="*/ 0 w 1"/>
              <a:gd name="T19" fmla="*/ 4 h 4"/>
              <a:gd name="T20" fmla="*/ 0 w 1"/>
              <a:gd name="T21" fmla="*/ 4 h 4"/>
              <a:gd name="T22" fmla="*/ 0 w 1"/>
              <a:gd name="T23" fmla="*/ 4 h 4"/>
              <a:gd name="T24" fmla="*/ 0 w 1"/>
              <a:gd name="T25" fmla="*/ 4 h 4"/>
              <a:gd name="T26" fmla="*/ 0 w 1"/>
              <a:gd name="T27" fmla="*/ 4 h 4"/>
              <a:gd name="T28" fmla="*/ 0 w 1"/>
              <a:gd name="T29" fmla="*/ 4 h 4"/>
              <a:gd name="T30" fmla="*/ 0 w 1"/>
              <a:gd name="T31" fmla="*/ 3 h 4"/>
              <a:gd name="T32" fmla="*/ 0 w 1"/>
              <a:gd name="T33" fmla="*/ 3 h 4"/>
              <a:gd name="T34" fmla="*/ 0 w 1"/>
              <a:gd name="T35" fmla="*/ 3 h 4"/>
              <a:gd name="T36" fmla="*/ 0 w 1"/>
              <a:gd name="T37" fmla="*/ 3 h 4"/>
              <a:gd name="T38" fmla="*/ 0 w 1"/>
              <a:gd name="T39" fmla="*/ 2 h 4"/>
              <a:gd name="T40" fmla="*/ 0 w 1"/>
              <a:gd name="T41" fmla="*/ 2 h 4"/>
              <a:gd name="T42" fmla="*/ 0 w 1"/>
              <a:gd name="T43" fmla="*/ 2 h 4"/>
              <a:gd name="T44" fmla="*/ 0 w 1"/>
              <a:gd name="T45" fmla="*/ 2 h 4"/>
              <a:gd name="T46" fmla="*/ 0 w 1"/>
              <a:gd name="T47" fmla="*/ 2 h 4"/>
              <a:gd name="T48" fmla="*/ 0 w 1"/>
              <a:gd name="T49" fmla="*/ 0 h 4"/>
              <a:gd name="T50" fmla="*/ 0 w 1"/>
              <a:gd name="T51" fmla="*/ 0 h 4"/>
              <a:gd name="T52" fmla="*/ 1 w 1"/>
              <a:gd name="T53" fmla="*/ 0 h 4"/>
              <a:gd name="T54" fmla="*/ 1 w 1"/>
              <a:gd name="T55" fmla="*/ 2 h 4"/>
              <a:gd name="T56" fmla="*/ 1 w 1"/>
              <a:gd name="T57" fmla="*/ 2 h 4"/>
              <a:gd name="T58" fmla="*/ 1 w 1"/>
              <a:gd name="T59" fmla="*/ 2 h 4"/>
              <a:gd name="T60" fmla="*/ 1 w 1"/>
              <a:gd name="T61" fmla="*/ 2 h 4"/>
              <a:gd name="T62" fmla="*/ 1 w 1"/>
              <a:gd name="T63" fmla="*/ 2 h 4"/>
              <a:gd name="T64" fmla="*/ 1 w 1"/>
              <a:gd name="T65" fmla="*/ 3 h 4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"/>
              <a:gd name="T100" fmla="*/ 0 h 4"/>
              <a:gd name="T101" fmla="*/ 1 w 1"/>
              <a:gd name="T102" fmla="*/ 4 h 4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" h="4">
                <a:moveTo>
                  <a:pt x="1" y="3"/>
                </a:moveTo>
                <a:lnTo>
                  <a:pt x="1" y="3"/>
                </a:lnTo>
                <a:lnTo>
                  <a:pt x="1" y="4"/>
                </a:lnTo>
                <a:lnTo>
                  <a:pt x="0" y="4"/>
                </a:lnTo>
                <a:lnTo>
                  <a:pt x="0" y="3"/>
                </a:lnTo>
                <a:lnTo>
                  <a:pt x="0" y="2"/>
                </a:lnTo>
                <a:lnTo>
                  <a:pt x="0" y="0"/>
                </a:lnTo>
                <a:lnTo>
                  <a:pt x="1" y="0"/>
                </a:lnTo>
                <a:lnTo>
                  <a:pt x="1" y="2"/>
                </a:lnTo>
                <a:lnTo>
                  <a:pt x="1" y="3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8" name="Freeform 928"/>
          <p:cNvSpPr>
            <a:spLocks/>
          </p:cNvSpPr>
          <p:nvPr/>
        </p:nvSpPr>
        <p:spPr bwMode="auto">
          <a:xfrm>
            <a:off x="5575229" y="6330300"/>
            <a:ext cx="19364" cy="29413"/>
          </a:xfrm>
          <a:custGeom>
            <a:avLst/>
            <a:gdLst>
              <a:gd name="T0" fmla="*/ 2 w 16"/>
              <a:gd name="T1" fmla="*/ 1 h 17"/>
              <a:gd name="T2" fmla="*/ 2 w 16"/>
              <a:gd name="T3" fmla="*/ 1 h 17"/>
              <a:gd name="T4" fmla="*/ 2 w 16"/>
              <a:gd name="T5" fmla="*/ 2 h 17"/>
              <a:gd name="T6" fmla="*/ 2 w 16"/>
              <a:gd name="T7" fmla="*/ 4 h 17"/>
              <a:gd name="T8" fmla="*/ 2 w 16"/>
              <a:gd name="T9" fmla="*/ 5 h 17"/>
              <a:gd name="T10" fmla="*/ 2 w 16"/>
              <a:gd name="T11" fmla="*/ 7 h 17"/>
              <a:gd name="T12" fmla="*/ 2 w 16"/>
              <a:gd name="T13" fmla="*/ 8 h 17"/>
              <a:gd name="T14" fmla="*/ 2 w 16"/>
              <a:gd name="T15" fmla="*/ 10 h 17"/>
              <a:gd name="T16" fmla="*/ 2 w 16"/>
              <a:gd name="T17" fmla="*/ 10 h 17"/>
              <a:gd name="T18" fmla="*/ 3 w 16"/>
              <a:gd name="T19" fmla="*/ 11 h 17"/>
              <a:gd name="T20" fmla="*/ 5 w 16"/>
              <a:gd name="T21" fmla="*/ 12 h 17"/>
              <a:gd name="T22" fmla="*/ 6 w 16"/>
              <a:gd name="T23" fmla="*/ 12 h 17"/>
              <a:gd name="T24" fmla="*/ 7 w 16"/>
              <a:gd name="T25" fmla="*/ 12 h 17"/>
              <a:gd name="T26" fmla="*/ 10 w 16"/>
              <a:gd name="T27" fmla="*/ 12 h 17"/>
              <a:gd name="T28" fmla="*/ 12 w 16"/>
              <a:gd name="T29" fmla="*/ 12 h 17"/>
              <a:gd name="T30" fmla="*/ 13 w 16"/>
              <a:gd name="T31" fmla="*/ 12 h 17"/>
              <a:gd name="T32" fmla="*/ 14 w 16"/>
              <a:gd name="T33" fmla="*/ 12 h 17"/>
              <a:gd name="T34" fmla="*/ 16 w 16"/>
              <a:gd name="T35" fmla="*/ 12 h 17"/>
              <a:gd name="T36" fmla="*/ 16 w 16"/>
              <a:gd name="T37" fmla="*/ 14 h 17"/>
              <a:gd name="T38" fmla="*/ 16 w 16"/>
              <a:gd name="T39" fmla="*/ 14 h 17"/>
              <a:gd name="T40" fmla="*/ 16 w 16"/>
              <a:gd name="T41" fmla="*/ 14 h 17"/>
              <a:gd name="T42" fmla="*/ 16 w 16"/>
              <a:gd name="T43" fmla="*/ 15 h 17"/>
              <a:gd name="T44" fmla="*/ 16 w 16"/>
              <a:gd name="T45" fmla="*/ 15 h 17"/>
              <a:gd name="T46" fmla="*/ 14 w 16"/>
              <a:gd name="T47" fmla="*/ 15 h 17"/>
              <a:gd name="T48" fmla="*/ 16 w 16"/>
              <a:gd name="T49" fmla="*/ 17 h 17"/>
              <a:gd name="T50" fmla="*/ 13 w 16"/>
              <a:gd name="T51" fmla="*/ 17 h 17"/>
              <a:gd name="T52" fmla="*/ 12 w 16"/>
              <a:gd name="T53" fmla="*/ 17 h 17"/>
              <a:gd name="T54" fmla="*/ 10 w 16"/>
              <a:gd name="T55" fmla="*/ 17 h 17"/>
              <a:gd name="T56" fmla="*/ 7 w 16"/>
              <a:gd name="T57" fmla="*/ 17 h 17"/>
              <a:gd name="T58" fmla="*/ 6 w 16"/>
              <a:gd name="T59" fmla="*/ 17 h 17"/>
              <a:gd name="T60" fmla="*/ 3 w 16"/>
              <a:gd name="T61" fmla="*/ 15 h 17"/>
              <a:gd name="T62" fmla="*/ 2 w 16"/>
              <a:gd name="T63" fmla="*/ 15 h 17"/>
              <a:gd name="T64" fmla="*/ 0 w 16"/>
              <a:gd name="T65" fmla="*/ 14 h 17"/>
              <a:gd name="T66" fmla="*/ 0 w 16"/>
              <a:gd name="T67" fmla="*/ 14 h 17"/>
              <a:gd name="T68" fmla="*/ 0 w 16"/>
              <a:gd name="T69" fmla="*/ 12 h 17"/>
              <a:gd name="T70" fmla="*/ 0 w 16"/>
              <a:gd name="T71" fmla="*/ 12 h 17"/>
              <a:gd name="T72" fmla="*/ 0 w 16"/>
              <a:gd name="T73" fmla="*/ 12 h 17"/>
              <a:gd name="T74" fmla="*/ 0 w 16"/>
              <a:gd name="T75" fmla="*/ 11 h 17"/>
              <a:gd name="T76" fmla="*/ 0 w 16"/>
              <a:gd name="T77" fmla="*/ 11 h 17"/>
              <a:gd name="T78" fmla="*/ 0 w 16"/>
              <a:gd name="T79" fmla="*/ 10 h 17"/>
              <a:gd name="T80" fmla="*/ 0 w 16"/>
              <a:gd name="T81" fmla="*/ 10 h 17"/>
              <a:gd name="T82" fmla="*/ 0 w 16"/>
              <a:gd name="T83" fmla="*/ 8 h 17"/>
              <a:gd name="T84" fmla="*/ 0 w 16"/>
              <a:gd name="T85" fmla="*/ 7 h 17"/>
              <a:gd name="T86" fmla="*/ 0 w 16"/>
              <a:gd name="T87" fmla="*/ 5 h 17"/>
              <a:gd name="T88" fmla="*/ 2 w 16"/>
              <a:gd name="T89" fmla="*/ 4 h 17"/>
              <a:gd name="T90" fmla="*/ 2 w 16"/>
              <a:gd name="T91" fmla="*/ 2 h 17"/>
              <a:gd name="T92" fmla="*/ 2 w 16"/>
              <a:gd name="T93" fmla="*/ 1 h 17"/>
              <a:gd name="T94" fmla="*/ 0 w 16"/>
              <a:gd name="T95" fmla="*/ 0 h 17"/>
              <a:gd name="T96" fmla="*/ 0 w 16"/>
              <a:gd name="T97" fmla="*/ 0 h 17"/>
              <a:gd name="T98" fmla="*/ 2 w 16"/>
              <a:gd name="T99" fmla="*/ 0 h 17"/>
              <a:gd name="T100" fmla="*/ 2 w 16"/>
              <a:gd name="T101" fmla="*/ 0 h 17"/>
              <a:gd name="T102" fmla="*/ 2 w 16"/>
              <a:gd name="T103" fmla="*/ 0 h 17"/>
              <a:gd name="T104" fmla="*/ 2 w 16"/>
              <a:gd name="T105" fmla="*/ 0 h 17"/>
              <a:gd name="T106" fmla="*/ 2 w 16"/>
              <a:gd name="T107" fmla="*/ 0 h 17"/>
              <a:gd name="T108" fmla="*/ 2 w 16"/>
              <a:gd name="T109" fmla="*/ 0 h 17"/>
              <a:gd name="T110" fmla="*/ 2 w 16"/>
              <a:gd name="T111" fmla="*/ 0 h 17"/>
              <a:gd name="T112" fmla="*/ 2 w 16"/>
              <a:gd name="T113" fmla="*/ 1 h 1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6"/>
              <a:gd name="T172" fmla="*/ 0 h 17"/>
              <a:gd name="T173" fmla="*/ 16 w 16"/>
              <a:gd name="T174" fmla="*/ 17 h 1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6" h="17">
                <a:moveTo>
                  <a:pt x="2" y="1"/>
                </a:moveTo>
                <a:lnTo>
                  <a:pt x="2" y="1"/>
                </a:lnTo>
                <a:lnTo>
                  <a:pt x="2" y="2"/>
                </a:lnTo>
                <a:lnTo>
                  <a:pt x="2" y="4"/>
                </a:lnTo>
                <a:lnTo>
                  <a:pt x="2" y="5"/>
                </a:lnTo>
                <a:lnTo>
                  <a:pt x="2" y="7"/>
                </a:lnTo>
                <a:lnTo>
                  <a:pt x="2" y="8"/>
                </a:lnTo>
                <a:lnTo>
                  <a:pt x="2" y="10"/>
                </a:lnTo>
                <a:lnTo>
                  <a:pt x="3" y="11"/>
                </a:lnTo>
                <a:lnTo>
                  <a:pt x="5" y="12"/>
                </a:lnTo>
                <a:lnTo>
                  <a:pt x="6" y="12"/>
                </a:lnTo>
                <a:lnTo>
                  <a:pt x="7" y="12"/>
                </a:lnTo>
                <a:lnTo>
                  <a:pt x="10" y="12"/>
                </a:lnTo>
                <a:lnTo>
                  <a:pt x="12" y="12"/>
                </a:lnTo>
                <a:lnTo>
                  <a:pt x="13" y="12"/>
                </a:lnTo>
                <a:lnTo>
                  <a:pt x="14" y="12"/>
                </a:lnTo>
                <a:lnTo>
                  <a:pt x="16" y="12"/>
                </a:lnTo>
                <a:lnTo>
                  <a:pt x="16" y="14"/>
                </a:lnTo>
                <a:lnTo>
                  <a:pt x="16" y="15"/>
                </a:lnTo>
                <a:lnTo>
                  <a:pt x="14" y="15"/>
                </a:lnTo>
                <a:lnTo>
                  <a:pt x="16" y="17"/>
                </a:lnTo>
                <a:lnTo>
                  <a:pt x="13" y="17"/>
                </a:lnTo>
                <a:lnTo>
                  <a:pt x="12" y="17"/>
                </a:lnTo>
                <a:lnTo>
                  <a:pt x="10" y="17"/>
                </a:lnTo>
                <a:lnTo>
                  <a:pt x="7" y="17"/>
                </a:lnTo>
                <a:lnTo>
                  <a:pt x="6" y="17"/>
                </a:lnTo>
                <a:lnTo>
                  <a:pt x="3" y="15"/>
                </a:lnTo>
                <a:lnTo>
                  <a:pt x="2" y="15"/>
                </a:lnTo>
                <a:lnTo>
                  <a:pt x="0" y="14"/>
                </a:lnTo>
                <a:lnTo>
                  <a:pt x="0" y="12"/>
                </a:lnTo>
                <a:lnTo>
                  <a:pt x="0" y="11"/>
                </a:lnTo>
                <a:lnTo>
                  <a:pt x="0" y="10"/>
                </a:lnTo>
                <a:lnTo>
                  <a:pt x="0" y="8"/>
                </a:lnTo>
                <a:lnTo>
                  <a:pt x="0" y="7"/>
                </a:lnTo>
                <a:lnTo>
                  <a:pt x="0" y="5"/>
                </a:lnTo>
                <a:lnTo>
                  <a:pt x="2" y="4"/>
                </a:lnTo>
                <a:lnTo>
                  <a:pt x="2" y="2"/>
                </a:lnTo>
                <a:lnTo>
                  <a:pt x="2" y="1"/>
                </a:ln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79" name="Freeform 929"/>
          <p:cNvSpPr>
            <a:spLocks/>
          </p:cNvSpPr>
          <p:nvPr/>
        </p:nvSpPr>
        <p:spPr bwMode="auto">
          <a:xfrm>
            <a:off x="5600644" y="6342411"/>
            <a:ext cx="3631" cy="5190"/>
          </a:xfrm>
          <a:custGeom>
            <a:avLst/>
            <a:gdLst>
              <a:gd name="T0" fmla="*/ 3 w 3"/>
              <a:gd name="T1" fmla="*/ 1 h 3"/>
              <a:gd name="T2" fmla="*/ 3 w 3"/>
              <a:gd name="T3" fmla="*/ 1 h 3"/>
              <a:gd name="T4" fmla="*/ 3 w 3"/>
              <a:gd name="T5" fmla="*/ 1 h 3"/>
              <a:gd name="T6" fmla="*/ 3 w 3"/>
              <a:gd name="T7" fmla="*/ 1 h 3"/>
              <a:gd name="T8" fmla="*/ 3 w 3"/>
              <a:gd name="T9" fmla="*/ 1 h 3"/>
              <a:gd name="T10" fmla="*/ 3 w 3"/>
              <a:gd name="T11" fmla="*/ 1 h 3"/>
              <a:gd name="T12" fmla="*/ 3 w 3"/>
              <a:gd name="T13" fmla="*/ 1 h 3"/>
              <a:gd name="T14" fmla="*/ 2 w 3"/>
              <a:gd name="T15" fmla="*/ 3 h 3"/>
              <a:gd name="T16" fmla="*/ 2 w 3"/>
              <a:gd name="T17" fmla="*/ 3 h 3"/>
              <a:gd name="T18" fmla="*/ 2 w 3"/>
              <a:gd name="T19" fmla="*/ 3 h 3"/>
              <a:gd name="T20" fmla="*/ 2 w 3"/>
              <a:gd name="T21" fmla="*/ 3 h 3"/>
              <a:gd name="T22" fmla="*/ 2 w 3"/>
              <a:gd name="T23" fmla="*/ 1 h 3"/>
              <a:gd name="T24" fmla="*/ 2 w 3"/>
              <a:gd name="T25" fmla="*/ 1 h 3"/>
              <a:gd name="T26" fmla="*/ 2 w 3"/>
              <a:gd name="T27" fmla="*/ 1 h 3"/>
              <a:gd name="T28" fmla="*/ 2 w 3"/>
              <a:gd name="T29" fmla="*/ 1 h 3"/>
              <a:gd name="T30" fmla="*/ 2 w 3"/>
              <a:gd name="T31" fmla="*/ 1 h 3"/>
              <a:gd name="T32" fmla="*/ 2 w 3"/>
              <a:gd name="T33" fmla="*/ 1 h 3"/>
              <a:gd name="T34" fmla="*/ 0 w 3"/>
              <a:gd name="T35" fmla="*/ 1 h 3"/>
              <a:gd name="T36" fmla="*/ 0 w 3"/>
              <a:gd name="T37" fmla="*/ 1 h 3"/>
              <a:gd name="T38" fmla="*/ 0 w 3"/>
              <a:gd name="T39" fmla="*/ 1 h 3"/>
              <a:gd name="T40" fmla="*/ 0 w 3"/>
              <a:gd name="T41" fmla="*/ 0 h 3"/>
              <a:gd name="T42" fmla="*/ 0 w 3"/>
              <a:gd name="T43" fmla="*/ 0 h 3"/>
              <a:gd name="T44" fmla="*/ 0 w 3"/>
              <a:gd name="T45" fmla="*/ 0 h 3"/>
              <a:gd name="T46" fmla="*/ 0 w 3"/>
              <a:gd name="T47" fmla="*/ 0 h 3"/>
              <a:gd name="T48" fmla="*/ 0 w 3"/>
              <a:gd name="T49" fmla="*/ 0 h 3"/>
              <a:gd name="T50" fmla="*/ 2 w 3"/>
              <a:gd name="T51" fmla="*/ 0 h 3"/>
              <a:gd name="T52" fmla="*/ 2 w 3"/>
              <a:gd name="T53" fmla="*/ 0 h 3"/>
              <a:gd name="T54" fmla="*/ 2 w 3"/>
              <a:gd name="T55" fmla="*/ 0 h 3"/>
              <a:gd name="T56" fmla="*/ 2 w 3"/>
              <a:gd name="T57" fmla="*/ 0 h 3"/>
              <a:gd name="T58" fmla="*/ 2 w 3"/>
              <a:gd name="T59" fmla="*/ 0 h 3"/>
              <a:gd name="T60" fmla="*/ 3 w 3"/>
              <a:gd name="T61" fmla="*/ 0 h 3"/>
              <a:gd name="T62" fmla="*/ 3 w 3"/>
              <a:gd name="T63" fmla="*/ 1 h 3"/>
              <a:gd name="T64" fmla="*/ 3 w 3"/>
              <a:gd name="T65" fmla="*/ 1 h 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"/>
              <a:gd name="T100" fmla="*/ 0 h 3"/>
              <a:gd name="T101" fmla="*/ 3 w 3"/>
              <a:gd name="T102" fmla="*/ 3 h 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" h="3">
                <a:moveTo>
                  <a:pt x="3" y="1"/>
                </a:moveTo>
                <a:lnTo>
                  <a:pt x="3" y="1"/>
                </a:lnTo>
                <a:lnTo>
                  <a:pt x="2" y="3"/>
                </a:lnTo>
                <a:lnTo>
                  <a:pt x="2" y="1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lnTo>
                  <a:pt x="3" y="1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80" name="Freeform 930"/>
          <p:cNvSpPr>
            <a:spLocks/>
          </p:cNvSpPr>
          <p:nvPr/>
        </p:nvSpPr>
        <p:spPr bwMode="auto">
          <a:xfrm>
            <a:off x="5604274" y="6354523"/>
            <a:ext cx="2420" cy="5190"/>
          </a:xfrm>
          <a:custGeom>
            <a:avLst/>
            <a:gdLst>
              <a:gd name="T0" fmla="*/ 2 w 2"/>
              <a:gd name="T1" fmla="*/ 3 h 3"/>
              <a:gd name="T2" fmla="*/ 2 w 2"/>
              <a:gd name="T3" fmla="*/ 3 h 3"/>
              <a:gd name="T4" fmla="*/ 2 w 2"/>
              <a:gd name="T5" fmla="*/ 3 h 3"/>
              <a:gd name="T6" fmla="*/ 2 w 2"/>
              <a:gd name="T7" fmla="*/ 3 h 3"/>
              <a:gd name="T8" fmla="*/ 2 w 2"/>
              <a:gd name="T9" fmla="*/ 3 h 3"/>
              <a:gd name="T10" fmla="*/ 0 w 2"/>
              <a:gd name="T11" fmla="*/ 3 h 3"/>
              <a:gd name="T12" fmla="*/ 0 w 2"/>
              <a:gd name="T13" fmla="*/ 3 h 3"/>
              <a:gd name="T14" fmla="*/ 0 w 2"/>
              <a:gd name="T15" fmla="*/ 3 h 3"/>
              <a:gd name="T16" fmla="*/ 0 w 2"/>
              <a:gd name="T17" fmla="*/ 3 h 3"/>
              <a:gd name="T18" fmla="*/ 0 w 2"/>
              <a:gd name="T19" fmla="*/ 3 h 3"/>
              <a:gd name="T20" fmla="*/ 0 w 2"/>
              <a:gd name="T21" fmla="*/ 3 h 3"/>
              <a:gd name="T22" fmla="*/ 0 w 2"/>
              <a:gd name="T23" fmla="*/ 1 h 3"/>
              <a:gd name="T24" fmla="*/ 0 w 2"/>
              <a:gd name="T25" fmla="*/ 1 h 3"/>
              <a:gd name="T26" fmla="*/ 0 w 2"/>
              <a:gd name="T27" fmla="*/ 1 h 3"/>
              <a:gd name="T28" fmla="*/ 0 w 2"/>
              <a:gd name="T29" fmla="*/ 0 h 3"/>
              <a:gd name="T30" fmla="*/ 0 w 2"/>
              <a:gd name="T31" fmla="*/ 0 h 3"/>
              <a:gd name="T32" fmla="*/ 0 w 2"/>
              <a:gd name="T33" fmla="*/ 0 h 3"/>
              <a:gd name="T34" fmla="*/ 0 w 2"/>
              <a:gd name="T35" fmla="*/ 0 h 3"/>
              <a:gd name="T36" fmla="*/ 2 w 2"/>
              <a:gd name="T37" fmla="*/ 0 h 3"/>
              <a:gd name="T38" fmla="*/ 2 w 2"/>
              <a:gd name="T39" fmla="*/ 0 h 3"/>
              <a:gd name="T40" fmla="*/ 2 w 2"/>
              <a:gd name="T41" fmla="*/ 1 h 3"/>
              <a:gd name="T42" fmla="*/ 2 w 2"/>
              <a:gd name="T43" fmla="*/ 1 h 3"/>
              <a:gd name="T44" fmla="*/ 2 w 2"/>
              <a:gd name="T45" fmla="*/ 1 h 3"/>
              <a:gd name="T46" fmla="*/ 2 w 2"/>
              <a:gd name="T47" fmla="*/ 1 h 3"/>
              <a:gd name="T48" fmla="*/ 2 w 2"/>
              <a:gd name="T49" fmla="*/ 3 h 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"/>
              <a:gd name="T76" fmla="*/ 0 h 3"/>
              <a:gd name="T77" fmla="*/ 2 w 2"/>
              <a:gd name="T78" fmla="*/ 3 h 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" h="3">
                <a:moveTo>
                  <a:pt x="2" y="3"/>
                </a:moveTo>
                <a:lnTo>
                  <a:pt x="2" y="3"/>
                </a:lnTo>
                <a:lnTo>
                  <a:pt x="0" y="3"/>
                </a:lnTo>
                <a:lnTo>
                  <a:pt x="0" y="1"/>
                </a:lnTo>
                <a:lnTo>
                  <a:pt x="0" y="0"/>
                </a:lnTo>
                <a:lnTo>
                  <a:pt x="2" y="0"/>
                </a:lnTo>
                <a:lnTo>
                  <a:pt x="2" y="1"/>
                </a:lnTo>
                <a:lnTo>
                  <a:pt x="2" y="3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81" name="Freeform 931"/>
          <p:cNvSpPr>
            <a:spLocks/>
          </p:cNvSpPr>
          <p:nvPr/>
        </p:nvSpPr>
        <p:spPr bwMode="auto">
          <a:xfrm>
            <a:off x="5604274" y="6368364"/>
            <a:ext cx="3631" cy="5190"/>
          </a:xfrm>
          <a:custGeom>
            <a:avLst/>
            <a:gdLst>
              <a:gd name="T0" fmla="*/ 3 w 3"/>
              <a:gd name="T1" fmla="*/ 0 h 3"/>
              <a:gd name="T2" fmla="*/ 3 w 3"/>
              <a:gd name="T3" fmla="*/ 2 h 3"/>
              <a:gd name="T4" fmla="*/ 3 w 3"/>
              <a:gd name="T5" fmla="*/ 2 h 3"/>
              <a:gd name="T6" fmla="*/ 3 w 3"/>
              <a:gd name="T7" fmla="*/ 2 h 3"/>
              <a:gd name="T8" fmla="*/ 3 w 3"/>
              <a:gd name="T9" fmla="*/ 2 h 3"/>
              <a:gd name="T10" fmla="*/ 3 w 3"/>
              <a:gd name="T11" fmla="*/ 2 h 3"/>
              <a:gd name="T12" fmla="*/ 3 w 3"/>
              <a:gd name="T13" fmla="*/ 2 h 3"/>
              <a:gd name="T14" fmla="*/ 3 w 3"/>
              <a:gd name="T15" fmla="*/ 2 h 3"/>
              <a:gd name="T16" fmla="*/ 3 w 3"/>
              <a:gd name="T17" fmla="*/ 3 h 3"/>
              <a:gd name="T18" fmla="*/ 2 w 3"/>
              <a:gd name="T19" fmla="*/ 2 h 3"/>
              <a:gd name="T20" fmla="*/ 2 w 3"/>
              <a:gd name="T21" fmla="*/ 2 h 3"/>
              <a:gd name="T22" fmla="*/ 2 w 3"/>
              <a:gd name="T23" fmla="*/ 2 h 3"/>
              <a:gd name="T24" fmla="*/ 2 w 3"/>
              <a:gd name="T25" fmla="*/ 2 h 3"/>
              <a:gd name="T26" fmla="*/ 2 w 3"/>
              <a:gd name="T27" fmla="*/ 2 h 3"/>
              <a:gd name="T28" fmla="*/ 0 w 3"/>
              <a:gd name="T29" fmla="*/ 2 h 3"/>
              <a:gd name="T30" fmla="*/ 0 w 3"/>
              <a:gd name="T31" fmla="*/ 2 h 3"/>
              <a:gd name="T32" fmla="*/ 0 w 3"/>
              <a:gd name="T33" fmla="*/ 2 h 3"/>
              <a:gd name="T34" fmla="*/ 0 w 3"/>
              <a:gd name="T35" fmla="*/ 0 h 3"/>
              <a:gd name="T36" fmla="*/ 0 w 3"/>
              <a:gd name="T37" fmla="*/ 0 h 3"/>
              <a:gd name="T38" fmla="*/ 0 w 3"/>
              <a:gd name="T39" fmla="*/ 0 h 3"/>
              <a:gd name="T40" fmla="*/ 0 w 3"/>
              <a:gd name="T41" fmla="*/ 0 h 3"/>
              <a:gd name="T42" fmla="*/ 2 w 3"/>
              <a:gd name="T43" fmla="*/ 0 h 3"/>
              <a:gd name="T44" fmla="*/ 2 w 3"/>
              <a:gd name="T45" fmla="*/ 0 h 3"/>
              <a:gd name="T46" fmla="*/ 2 w 3"/>
              <a:gd name="T47" fmla="*/ 0 h 3"/>
              <a:gd name="T48" fmla="*/ 2 w 3"/>
              <a:gd name="T49" fmla="*/ 0 h 3"/>
              <a:gd name="T50" fmla="*/ 2 w 3"/>
              <a:gd name="T51" fmla="*/ 0 h 3"/>
              <a:gd name="T52" fmla="*/ 2 w 3"/>
              <a:gd name="T53" fmla="*/ 0 h 3"/>
              <a:gd name="T54" fmla="*/ 2 w 3"/>
              <a:gd name="T55" fmla="*/ 0 h 3"/>
              <a:gd name="T56" fmla="*/ 3 w 3"/>
              <a:gd name="T57" fmla="*/ 0 h 3"/>
              <a:gd name="T58" fmla="*/ 3 w 3"/>
              <a:gd name="T59" fmla="*/ 0 h 3"/>
              <a:gd name="T60" fmla="*/ 3 w 3"/>
              <a:gd name="T61" fmla="*/ 0 h 3"/>
              <a:gd name="T62" fmla="*/ 3 w 3"/>
              <a:gd name="T63" fmla="*/ 0 h 3"/>
              <a:gd name="T64" fmla="*/ 3 w 3"/>
              <a:gd name="T65" fmla="*/ 0 h 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"/>
              <a:gd name="T100" fmla="*/ 0 h 3"/>
              <a:gd name="T101" fmla="*/ 3 w 3"/>
              <a:gd name="T102" fmla="*/ 3 h 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" h="3">
                <a:moveTo>
                  <a:pt x="3" y="0"/>
                </a:moveTo>
                <a:lnTo>
                  <a:pt x="3" y="2"/>
                </a:lnTo>
                <a:lnTo>
                  <a:pt x="3" y="3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3" y="0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82" name="Freeform 932"/>
          <p:cNvSpPr>
            <a:spLocks/>
          </p:cNvSpPr>
          <p:nvPr/>
        </p:nvSpPr>
        <p:spPr bwMode="auto">
          <a:xfrm>
            <a:off x="5606695" y="6660761"/>
            <a:ext cx="14523" cy="17302"/>
          </a:xfrm>
          <a:custGeom>
            <a:avLst/>
            <a:gdLst>
              <a:gd name="T0" fmla="*/ 9 w 12"/>
              <a:gd name="T1" fmla="*/ 0 h 10"/>
              <a:gd name="T2" fmla="*/ 9 w 12"/>
              <a:gd name="T3" fmla="*/ 0 h 10"/>
              <a:gd name="T4" fmla="*/ 9 w 12"/>
              <a:gd name="T5" fmla="*/ 0 h 10"/>
              <a:gd name="T6" fmla="*/ 9 w 12"/>
              <a:gd name="T7" fmla="*/ 2 h 10"/>
              <a:gd name="T8" fmla="*/ 11 w 12"/>
              <a:gd name="T9" fmla="*/ 2 h 10"/>
              <a:gd name="T10" fmla="*/ 11 w 12"/>
              <a:gd name="T11" fmla="*/ 2 h 10"/>
              <a:gd name="T12" fmla="*/ 11 w 12"/>
              <a:gd name="T13" fmla="*/ 2 h 10"/>
              <a:gd name="T14" fmla="*/ 11 w 12"/>
              <a:gd name="T15" fmla="*/ 2 h 10"/>
              <a:gd name="T16" fmla="*/ 11 w 12"/>
              <a:gd name="T17" fmla="*/ 2 h 10"/>
              <a:gd name="T18" fmla="*/ 12 w 12"/>
              <a:gd name="T19" fmla="*/ 3 h 10"/>
              <a:gd name="T20" fmla="*/ 12 w 12"/>
              <a:gd name="T21" fmla="*/ 3 h 10"/>
              <a:gd name="T22" fmla="*/ 12 w 12"/>
              <a:gd name="T23" fmla="*/ 3 h 10"/>
              <a:gd name="T24" fmla="*/ 12 w 12"/>
              <a:gd name="T25" fmla="*/ 5 h 10"/>
              <a:gd name="T26" fmla="*/ 12 w 12"/>
              <a:gd name="T27" fmla="*/ 5 h 10"/>
              <a:gd name="T28" fmla="*/ 12 w 12"/>
              <a:gd name="T29" fmla="*/ 6 h 10"/>
              <a:gd name="T30" fmla="*/ 12 w 12"/>
              <a:gd name="T31" fmla="*/ 6 h 10"/>
              <a:gd name="T32" fmla="*/ 12 w 12"/>
              <a:gd name="T33" fmla="*/ 7 h 10"/>
              <a:gd name="T34" fmla="*/ 12 w 12"/>
              <a:gd name="T35" fmla="*/ 7 h 10"/>
              <a:gd name="T36" fmla="*/ 12 w 12"/>
              <a:gd name="T37" fmla="*/ 10 h 10"/>
              <a:gd name="T38" fmla="*/ 11 w 12"/>
              <a:gd name="T39" fmla="*/ 10 h 10"/>
              <a:gd name="T40" fmla="*/ 9 w 12"/>
              <a:gd name="T41" fmla="*/ 10 h 10"/>
              <a:gd name="T42" fmla="*/ 9 w 12"/>
              <a:gd name="T43" fmla="*/ 10 h 10"/>
              <a:gd name="T44" fmla="*/ 8 w 12"/>
              <a:gd name="T45" fmla="*/ 10 h 10"/>
              <a:gd name="T46" fmla="*/ 8 w 12"/>
              <a:gd name="T47" fmla="*/ 10 h 10"/>
              <a:gd name="T48" fmla="*/ 6 w 12"/>
              <a:gd name="T49" fmla="*/ 10 h 10"/>
              <a:gd name="T50" fmla="*/ 6 w 12"/>
              <a:gd name="T51" fmla="*/ 10 h 10"/>
              <a:gd name="T52" fmla="*/ 5 w 12"/>
              <a:gd name="T53" fmla="*/ 10 h 10"/>
              <a:gd name="T54" fmla="*/ 5 w 12"/>
              <a:gd name="T55" fmla="*/ 10 h 10"/>
              <a:gd name="T56" fmla="*/ 5 w 12"/>
              <a:gd name="T57" fmla="*/ 10 h 10"/>
              <a:gd name="T58" fmla="*/ 4 w 12"/>
              <a:gd name="T59" fmla="*/ 10 h 10"/>
              <a:gd name="T60" fmla="*/ 4 w 12"/>
              <a:gd name="T61" fmla="*/ 10 h 10"/>
              <a:gd name="T62" fmla="*/ 2 w 12"/>
              <a:gd name="T63" fmla="*/ 10 h 10"/>
              <a:gd name="T64" fmla="*/ 2 w 12"/>
              <a:gd name="T65" fmla="*/ 10 h 10"/>
              <a:gd name="T66" fmla="*/ 1 w 12"/>
              <a:gd name="T67" fmla="*/ 10 h 10"/>
              <a:gd name="T68" fmla="*/ 1 w 12"/>
              <a:gd name="T69" fmla="*/ 10 h 10"/>
              <a:gd name="T70" fmla="*/ 0 w 12"/>
              <a:gd name="T71" fmla="*/ 10 h 10"/>
              <a:gd name="T72" fmla="*/ 0 w 12"/>
              <a:gd name="T73" fmla="*/ 10 h 10"/>
              <a:gd name="T74" fmla="*/ 0 w 12"/>
              <a:gd name="T75" fmla="*/ 9 h 10"/>
              <a:gd name="T76" fmla="*/ 0 w 12"/>
              <a:gd name="T77" fmla="*/ 9 h 10"/>
              <a:gd name="T78" fmla="*/ 0 w 12"/>
              <a:gd name="T79" fmla="*/ 9 h 10"/>
              <a:gd name="T80" fmla="*/ 1 w 12"/>
              <a:gd name="T81" fmla="*/ 7 h 10"/>
              <a:gd name="T82" fmla="*/ 1 w 12"/>
              <a:gd name="T83" fmla="*/ 7 h 10"/>
              <a:gd name="T84" fmla="*/ 1 w 12"/>
              <a:gd name="T85" fmla="*/ 7 h 10"/>
              <a:gd name="T86" fmla="*/ 1 w 12"/>
              <a:gd name="T87" fmla="*/ 6 h 10"/>
              <a:gd name="T88" fmla="*/ 1 w 12"/>
              <a:gd name="T89" fmla="*/ 6 h 10"/>
              <a:gd name="T90" fmla="*/ 1 w 12"/>
              <a:gd name="T91" fmla="*/ 6 h 10"/>
              <a:gd name="T92" fmla="*/ 1 w 12"/>
              <a:gd name="T93" fmla="*/ 5 h 10"/>
              <a:gd name="T94" fmla="*/ 1 w 12"/>
              <a:gd name="T95" fmla="*/ 3 h 10"/>
              <a:gd name="T96" fmla="*/ 1 w 12"/>
              <a:gd name="T97" fmla="*/ 3 h 10"/>
              <a:gd name="T98" fmla="*/ 1 w 12"/>
              <a:gd name="T99" fmla="*/ 2 h 10"/>
              <a:gd name="T100" fmla="*/ 2 w 12"/>
              <a:gd name="T101" fmla="*/ 2 h 10"/>
              <a:gd name="T102" fmla="*/ 2 w 12"/>
              <a:gd name="T103" fmla="*/ 0 h 10"/>
              <a:gd name="T104" fmla="*/ 2 w 12"/>
              <a:gd name="T105" fmla="*/ 0 h 10"/>
              <a:gd name="T106" fmla="*/ 9 w 12"/>
              <a:gd name="T107" fmla="*/ 0 h 1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2"/>
              <a:gd name="T163" fmla="*/ 0 h 10"/>
              <a:gd name="T164" fmla="*/ 12 w 12"/>
              <a:gd name="T165" fmla="*/ 10 h 1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2" h="10">
                <a:moveTo>
                  <a:pt x="9" y="0"/>
                </a:moveTo>
                <a:lnTo>
                  <a:pt x="9" y="0"/>
                </a:lnTo>
                <a:lnTo>
                  <a:pt x="9" y="2"/>
                </a:lnTo>
                <a:lnTo>
                  <a:pt x="11" y="2"/>
                </a:lnTo>
                <a:lnTo>
                  <a:pt x="12" y="3"/>
                </a:lnTo>
                <a:lnTo>
                  <a:pt x="12" y="5"/>
                </a:lnTo>
                <a:lnTo>
                  <a:pt x="12" y="6"/>
                </a:lnTo>
                <a:lnTo>
                  <a:pt x="12" y="7"/>
                </a:lnTo>
                <a:lnTo>
                  <a:pt x="12" y="10"/>
                </a:lnTo>
                <a:lnTo>
                  <a:pt x="11" y="10"/>
                </a:lnTo>
                <a:lnTo>
                  <a:pt x="9" y="10"/>
                </a:lnTo>
                <a:lnTo>
                  <a:pt x="8" y="10"/>
                </a:lnTo>
                <a:lnTo>
                  <a:pt x="6" y="10"/>
                </a:lnTo>
                <a:lnTo>
                  <a:pt x="5" y="10"/>
                </a:lnTo>
                <a:lnTo>
                  <a:pt x="4" y="10"/>
                </a:lnTo>
                <a:lnTo>
                  <a:pt x="2" y="10"/>
                </a:lnTo>
                <a:lnTo>
                  <a:pt x="1" y="10"/>
                </a:lnTo>
                <a:lnTo>
                  <a:pt x="0" y="10"/>
                </a:lnTo>
                <a:lnTo>
                  <a:pt x="0" y="9"/>
                </a:lnTo>
                <a:lnTo>
                  <a:pt x="1" y="7"/>
                </a:lnTo>
                <a:lnTo>
                  <a:pt x="1" y="6"/>
                </a:lnTo>
                <a:lnTo>
                  <a:pt x="1" y="5"/>
                </a:lnTo>
                <a:lnTo>
                  <a:pt x="1" y="3"/>
                </a:lnTo>
                <a:lnTo>
                  <a:pt x="1" y="2"/>
                </a:lnTo>
                <a:lnTo>
                  <a:pt x="2" y="2"/>
                </a:lnTo>
                <a:lnTo>
                  <a:pt x="2" y="0"/>
                </a:lnTo>
                <a:lnTo>
                  <a:pt x="9" y="0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83" name="Freeform 933"/>
          <p:cNvSpPr>
            <a:spLocks/>
          </p:cNvSpPr>
          <p:nvPr/>
        </p:nvSpPr>
        <p:spPr bwMode="auto">
          <a:xfrm>
            <a:off x="5629689" y="6660761"/>
            <a:ext cx="15733" cy="20762"/>
          </a:xfrm>
          <a:custGeom>
            <a:avLst/>
            <a:gdLst>
              <a:gd name="T0" fmla="*/ 10 w 13"/>
              <a:gd name="T1" fmla="*/ 2 h 12"/>
              <a:gd name="T2" fmla="*/ 10 w 13"/>
              <a:gd name="T3" fmla="*/ 2 h 12"/>
              <a:gd name="T4" fmla="*/ 11 w 13"/>
              <a:gd name="T5" fmla="*/ 3 h 12"/>
              <a:gd name="T6" fmla="*/ 11 w 13"/>
              <a:gd name="T7" fmla="*/ 3 h 12"/>
              <a:gd name="T8" fmla="*/ 13 w 13"/>
              <a:gd name="T9" fmla="*/ 5 h 12"/>
              <a:gd name="T10" fmla="*/ 13 w 13"/>
              <a:gd name="T11" fmla="*/ 6 h 12"/>
              <a:gd name="T12" fmla="*/ 13 w 13"/>
              <a:gd name="T13" fmla="*/ 7 h 12"/>
              <a:gd name="T14" fmla="*/ 13 w 13"/>
              <a:gd name="T15" fmla="*/ 9 h 12"/>
              <a:gd name="T16" fmla="*/ 11 w 13"/>
              <a:gd name="T17" fmla="*/ 9 h 12"/>
              <a:gd name="T18" fmla="*/ 8 w 13"/>
              <a:gd name="T19" fmla="*/ 9 h 12"/>
              <a:gd name="T20" fmla="*/ 6 w 13"/>
              <a:gd name="T21" fmla="*/ 9 h 12"/>
              <a:gd name="T22" fmla="*/ 3 w 13"/>
              <a:gd name="T23" fmla="*/ 10 h 12"/>
              <a:gd name="T24" fmla="*/ 0 w 13"/>
              <a:gd name="T25" fmla="*/ 12 h 12"/>
              <a:gd name="T26" fmla="*/ 0 w 13"/>
              <a:gd name="T27" fmla="*/ 10 h 12"/>
              <a:gd name="T28" fmla="*/ 0 w 13"/>
              <a:gd name="T29" fmla="*/ 9 h 12"/>
              <a:gd name="T30" fmla="*/ 0 w 13"/>
              <a:gd name="T31" fmla="*/ 7 h 12"/>
              <a:gd name="T32" fmla="*/ 0 w 13"/>
              <a:gd name="T33" fmla="*/ 7 h 12"/>
              <a:gd name="T34" fmla="*/ 0 w 13"/>
              <a:gd name="T35" fmla="*/ 6 h 12"/>
              <a:gd name="T36" fmla="*/ 0 w 13"/>
              <a:gd name="T37" fmla="*/ 5 h 12"/>
              <a:gd name="T38" fmla="*/ 0 w 13"/>
              <a:gd name="T39" fmla="*/ 5 h 12"/>
              <a:gd name="T40" fmla="*/ 0 w 13"/>
              <a:gd name="T41" fmla="*/ 3 h 12"/>
              <a:gd name="T42" fmla="*/ 1 w 13"/>
              <a:gd name="T43" fmla="*/ 3 h 12"/>
              <a:gd name="T44" fmla="*/ 1 w 13"/>
              <a:gd name="T45" fmla="*/ 3 h 12"/>
              <a:gd name="T46" fmla="*/ 1 w 13"/>
              <a:gd name="T47" fmla="*/ 3 h 12"/>
              <a:gd name="T48" fmla="*/ 1 w 13"/>
              <a:gd name="T49" fmla="*/ 3 h 12"/>
              <a:gd name="T50" fmla="*/ 1 w 13"/>
              <a:gd name="T51" fmla="*/ 2 h 12"/>
              <a:gd name="T52" fmla="*/ 3 w 13"/>
              <a:gd name="T53" fmla="*/ 2 h 12"/>
              <a:gd name="T54" fmla="*/ 3 w 13"/>
              <a:gd name="T55" fmla="*/ 2 h 12"/>
              <a:gd name="T56" fmla="*/ 4 w 13"/>
              <a:gd name="T57" fmla="*/ 2 h 12"/>
              <a:gd name="T58" fmla="*/ 4 w 13"/>
              <a:gd name="T59" fmla="*/ 2 h 12"/>
              <a:gd name="T60" fmla="*/ 6 w 13"/>
              <a:gd name="T61" fmla="*/ 0 h 12"/>
              <a:gd name="T62" fmla="*/ 7 w 13"/>
              <a:gd name="T63" fmla="*/ 0 h 12"/>
              <a:gd name="T64" fmla="*/ 7 w 13"/>
              <a:gd name="T65" fmla="*/ 0 h 12"/>
              <a:gd name="T66" fmla="*/ 8 w 13"/>
              <a:gd name="T67" fmla="*/ 2 h 1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13"/>
              <a:gd name="T103" fmla="*/ 0 h 12"/>
              <a:gd name="T104" fmla="*/ 13 w 13"/>
              <a:gd name="T105" fmla="*/ 12 h 1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13" h="12">
                <a:moveTo>
                  <a:pt x="8" y="2"/>
                </a:moveTo>
                <a:lnTo>
                  <a:pt x="10" y="2"/>
                </a:lnTo>
                <a:lnTo>
                  <a:pt x="11" y="2"/>
                </a:lnTo>
                <a:lnTo>
                  <a:pt x="11" y="3"/>
                </a:lnTo>
                <a:lnTo>
                  <a:pt x="13" y="5"/>
                </a:lnTo>
                <a:lnTo>
                  <a:pt x="13" y="6"/>
                </a:lnTo>
                <a:lnTo>
                  <a:pt x="13" y="7"/>
                </a:lnTo>
                <a:lnTo>
                  <a:pt x="13" y="9"/>
                </a:lnTo>
                <a:lnTo>
                  <a:pt x="11" y="9"/>
                </a:lnTo>
                <a:lnTo>
                  <a:pt x="10" y="9"/>
                </a:lnTo>
                <a:lnTo>
                  <a:pt x="8" y="9"/>
                </a:lnTo>
                <a:lnTo>
                  <a:pt x="7" y="9"/>
                </a:lnTo>
                <a:lnTo>
                  <a:pt x="6" y="9"/>
                </a:lnTo>
                <a:lnTo>
                  <a:pt x="4" y="10"/>
                </a:lnTo>
                <a:lnTo>
                  <a:pt x="3" y="10"/>
                </a:lnTo>
                <a:lnTo>
                  <a:pt x="1" y="12"/>
                </a:lnTo>
                <a:lnTo>
                  <a:pt x="0" y="12"/>
                </a:lnTo>
                <a:lnTo>
                  <a:pt x="0" y="10"/>
                </a:lnTo>
                <a:lnTo>
                  <a:pt x="0" y="9"/>
                </a:lnTo>
                <a:lnTo>
                  <a:pt x="0" y="7"/>
                </a:lnTo>
                <a:lnTo>
                  <a:pt x="0" y="6"/>
                </a:lnTo>
                <a:lnTo>
                  <a:pt x="0" y="5"/>
                </a:lnTo>
                <a:lnTo>
                  <a:pt x="0" y="3"/>
                </a:lnTo>
                <a:lnTo>
                  <a:pt x="1" y="3"/>
                </a:lnTo>
                <a:lnTo>
                  <a:pt x="1" y="2"/>
                </a:lnTo>
                <a:lnTo>
                  <a:pt x="3" y="2"/>
                </a:lnTo>
                <a:lnTo>
                  <a:pt x="4" y="2"/>
                </a:lnTo>
                <a:lnTo>
                  <a:pt x="6" y="0"/>
                </a:lnTo>
                <a:lnTo>
                  <a:pt x="7" y="0"/>
                </a:lnTo>
                <a:lnTo>
                  <a:pt x="8" y="0"/>
                </a:lnTo>
                <a:lnTo>
                  <a:pt x="8" y="2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84" name="Freeform 935"/>
          <p:cNvSpPr>
            <a:spLocks/>
          </p:cNvSpPr>
          <p:nvPr/>
        </p:nvSpPr>
        <p:spPr bwMode="auto">
          <a:xfrm>
            <a:off x="5630900" y="6683254"/>
            <a:ext cx="19364" cy="15571"/>
          </a:xfrm>
          <a:custGeom>
            <a:avLst/>
            <a:gdLst>
              <a:gd name="T0" fmla="*/ 10 w 16"/>
              <a:gd name="T1" fmla="*/ 0 h 9"/>
              <a:gd name="T2" fmla="*/ 10 w 16"/>
              <a:gd name="T3" fmla="*/ 0 h 9"/>
              <a:gd name="T4" fmla="*/ 12 w 16"/>
              <a:gd name="T5" fmla="*/ 0 h 9"/>
              <a:gd name="T6" fmla="*/ 12 w 16"/>
              <a:gd name="T7" fmla="*/ 0 h 9"/>
              <a:gd name="T8" fmla="*/ 13 w 16"/>
              <a:gd name="T9" fmla="*/ 0 h 9"/>
              <a:gd name="T10" fmla="*/ 13 w 16"/>
              <a:gd name="T11" fmla="*/ 2 h 9"/>
              <a:gd name="T12" fmla="*/ 14 w 16"/>
              <a:gd name="T13" fmla="*/ 3 h 9"/>
              <a:gd name="T14" fmla="*/ 14 w 16"/>
              <a:gd name="T15" fmla="*/ 4 h 9"/>
              <a:gd name="T16" fmla="*/ 16 w 16"/>
              <a:gd name="T17" fmla="*/ 7 h 9"/>
              <a:gd name="T18" fmla="*/ 14 w 16"/>
              <a:gd name="T19" fmla="*/ 7 h 9"/>
              <a:gd name="T20" fmla="*/ 14 w 16"/>
              <a:gd name="T21" fmla="*/ 7 h 9"/>
              <a:gd name="T22" fmla="*/ 13 w 16"/>
              <a:gd name="T23" fmla="*/ 7 h 9"/>
              <a:gd name="T24" fmla="*/ 13 w 16"/>
              <a:gd name="T25" fmla="*/ 7 h 9"/>
              <a:gd name="T26" fmla="*/ 12 w 16"/>
              <a:gd name="T27" fmla="*/ 7 h 9"/>
              <a:gd name="T28" fmla="*/ 10 w 16"/>
              <a:gd name="T29" fmla="*/ 7 h 9"/>
              <a:gd name="T30" fmla="*/ 9 w 16"/>
              <a:gd name="T31" fmla="*/ 9 h 9"/>
              <a:gd name="T32" fmla="*/ 7 w 16"/>
              <a:gd name="T33" fmla="*/ 9 h 9"/>
              <a:gd name="T34" fmla="*/ 6 w 16"/>
              <a:gd name="T35" fmla="*/ 9 h 9"/>
              <a:gd name="T36" fmla="*/ 5 w 16"/>
              <a:gd name="T37" fmla="*/ 9 h 9"/>
              <a:gd name="T38" fmla="*/ 5 w 16"/>
              <a:gd name="T39" fmla="*/ 9 h 9"/>
              <a:gd name="T40" fmla="*/ 3 w 16"/>
              <a:gd name="T41" fmla="*/ 9 h 9"/>
              <a:gd name="T42" fmla="*/ 2 w 16"/>
              <a:gd name="T43" fmla="*/ 9 h 9"/>
              <a:gd name="T44" fmla="*/ 2 w 16"/>
              <a:gd name="T45" fmla="*/ 6 h 9"/>
              <a:gd name="T46" fmla="*/ 0 w 16"/>
              <a:gd name="T47" fmla="*/ 4 h 9"/>
              <a:gd name="T48" fmla="*/ 2 w 16"/>
              <a:gd name="T49" fmla="*/ 3 h 9"/>
              <a:gd name="T50" fmla="*/ 2 w 16"/>
              <a:gd name="T51" fmla="*/ 2 h 9"/>
              <a:gd name="T52" fmla="*/ 3 w 16"/>
              <a:gd name="T53" fmla="*/ 0 h 9"/>
              <a:gd name="T54" fmla="*/ 5 w 16"/>
              <a:gd name="T55" fmla="*/ 0 h 9"/>
              <a:gd name="T56" fmla="*/ 6 w 16"/>
              <a:gd name="T57" fmla="*/ 0 h 9"/>
              <a:gd name="T58" fmla="*/ 7 w 16"/>
              <a:gd name="T59" fmla="*/ 0 h 9"/>
              <a:gd name="T60" fmla="*/ 9 w 16"/>
              <a:gd name="T61" fmla="*/ 0 h 9"/>
              <a:gd name="T62" fmla="*/ 10 w 16"/>
              <a:gd name="T63" fmla="*/ 0 h 9"/>
              <a:gd name="T64" fmla="*/ 10 w 16"/>
              <a:gd name="T65" fmla="*/ 0 h 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"/>
              <a:gd name="T100" fmla="*/ 0 h 9"/>
              <a:gd name="T101" fmla="*/ 16 w 16"/>
              <a:gd name="T102" fmla="*/ 9 h 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" h="9">
                <a:moveTo>
                  <a:pt x="10" y="0"/>
                </a:moveTo>
                <a:lnTo>
                  <a:pt x="10" y="0"/>
                </a:lnTo>
                <a:lnTo>
                  <a:pt x="12" y="0"/>
                </a:lnTo>
                <a:lnTo>
                  <a:pt x="13" y="0"/>
                </a:lnTo>
                <a:lnTo>
                  <a:pt x="13" y="2"/>
                </a:lnTo>
                <a:lnTo>
                  <a:pt x="14" y="2"/>
                </a:lnTo>
                <a:lnTo>
                  <a:pt x="14" y="3"/>
                </a:lnTo>
                <a:lnTo>
                  <a:pt x="14" y="4"/>
                </a:lnTo>
                <a:lnTo>
                  <a:pt x="16" y="4"/>
                </a:lnTo>
                <a:lnTo>
                  <a:pt x="16" y="7"/>
                </a:lnTo>
                <a:lnTo>
                  <a:pt x="14" y="7"/>
                </a:lnTo>
                <a:lnTo>
                  <a:pt x="13" y="7"/>
                </a:lnTo>
                <a:lnTo>
                  <a:pt x="12" y="7"/>
                </a:lnTo>
                <a:lnTo>
                  <a:pt x="10" y="7"/>
                </a:lnTo>
                <a:lnTo>
                  <a:pt x="9" y="7"/>
                </a:lnTo>
                <a:lnTo>
                  <a:pt x="9" y="9"/>
                </a:lnTo>
                <a:lnTo>
                  <a:pt x="7" y="9"/>
                </a:lnTo>
                <a:lnTo>
                  <a:pt x="6" y="9"/>
                </a:lnTo>
                <a:lnTo>
                  <a:pt x="5" y="9"/>
                </a:lnTo>
                <a:lnTo>
                  <a:pt x="3" y="9"/>
                </a:lnTo>
                <a:lnTo>
                  <a:pt x="2" y="9"/>
                </a:lnTo>
                <a:lnTo>
                  <a:pt x="2" y="7"/>
                </a:lnTo>
                <a:lnTo>
                  <a:pt x="2" y="6"/>
                </a:lnTo>
                <a:lnTo>
                  <a:pt x="0" y="6"/>
                </a:lnTo>
                <a:lnTo>
                  <a:pt x="0" y="4"/>
                </a:lnTo>
                <a:lnTo>
                  <a:pt x="0" y="3"/>
                </a:lnTo>
                <a:lnTo>
                  <a:pt x="2" y="3"/>
                </a:lnTo>
                <a:lnTo>
                  <a:pt x="2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6" y="0"/>
                </a:lnTo>
                <a:lnTo>
                  <a:pt x="7" y="0"/>
                </a:lnTo>
                <a:lnTo>
                  <a:pt x="9" y="0"/>
                </a:lnTo>
                <a:lnTo>
                  <a:pt x="10" y="0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85" name="Freeform 936"/>
          <p:cNvSpPr>
            <a:spLocks/>
          </p:cNvSpPr>
          <p:nvPr/>
        </p:nvSpPr>
        <p:spPr bwMode="auto">
          <a:xfrm>
            <a:off x="5604274" y="6686714"/>
            <a:ext cx="18154" cy="13841"/>
          </a:xfrm>
          <a:custGeom>
            <a:avLst/>
            <a:gdLst>
              <a:gd name="T0" fmla="*/ 14 w 15"/>
              <a:gd name="T1" fmla="*/ 1 h 8"/>
              <a:gd name="T2" fmla="*/ 14 w 15"/>
              <a:gd name="T3" fmla="*/ 1 h 8"/>
              <a:gd name="T4" fmla="*/ 14 w 15"/>
              <a:gd name="T5" fmla="*/ 2 h 8"/>
              <a:gd name="T6" fmla="*/ 14 w 15"/>
              <a:gd name="T7" fmla="*/ 2 h 8"/>
              <a:gd name="T8" fmla="*/ 15 w 15"/>
              <a:gd name="T9" fmla="*/ 4 h 8"/>
              <a:gd name="T10" fmla="*/ 15 w 15"/>
              <a:gd name="T11" fmla="*/ 4 h 8"/>
              <a:gd name="T12" fmla="*/ 15 w 15"/>
              <a:gd name="T13" fmla="*/ 5 h 8"/>
              <a:gd name="T14" fmla="*/ 15 w 15"/>
              <a:gd name="T15" fmla="*/ 7 h 8"/>
              <a:gd name="T16" fmla="*/ 15 w 15"/>
              <a:gd name="T17" fmla="*/ 8 h 8"/>
              <a:gd name="T18" fmla="*/ 13 w 15"/>
              <a:gd name="T19" fmla="*/ 8 h 8"/>
              <a:gd name="T20" fmla="*/ 13 w 15"/>
              <a:gd name="T21" fmla="*/ 8 h 8"/>
              <a:gd name="T22" fmla="*/ 13 w 15"/>
              <a:gd name="T23" fmla="*/ 7 h 8"/>
              <a:gd name="T24" fmla="*/ 13 w 15"/>
              <a:gd name="T25" fmla="*/ 7 h 8"/>
              <a:gd name="T26" fmla="*/ 11 w 15"/>
              <a:gd name="T27" fmla="*/ 7 h 8"/>
              <a:gd name="T28" fmla="*/ 11 w 15"/>
              <a:gd name="T29" fmla="*/ 7 h 8"/>
              <a:gd name="T30" fmla="*/ 11 w 15"/>
              <a:gd name="T31" fmla="*/ 8 h 8"/>
              <a:gd name="T32" fmla="*/ 10 w 15"/>
              <a:gd name="T33" fmla="*/ 8 h 8"/>
              <a:gd name="T34" fmla="*/ 10 w 15"/>
              <a:gd name="T35" fmla="*/ 8 h 8"/>
              <a:gd name="T36" fmla="*/ 8 w 15"/>
              <a:gd name="T37" fmla="*/ 8 h 8"/>
              <a:gd name="T38" fmla="*/ 8 w 15"/>
              <a:gd name="T39" fmla="*/ 8 h 8"/>
              <a:gd name="T40" fmla="*/ 7 w 15"/>
              <a:gd name="T41" fmla="*/ 8 h 8"/>
              <a:gd name="T42" fmla="*/ 7 w 15"/>
              <a:gd name="T43" fmla="*/ 8 h 8"/>
              <a:gd name="T44" fmla="*/ 7 w 15"/>
              <a:gd name="T45" fmla="*/ 8 h 8"/>
              <a:gd name="T46" fmla="*/ 6 w 15"/>
              <a:gd name="T47" fmla="*/ 8 h 8"/>
              <a:gd name="T48" fmla="*/ 6 w 15"/>
              <a:gd name="T49" fmla="*/ 8 h 8"/>
              <a:gd name="T50" fmla="*/ 6 w 15"/>
              <a:gd name="T51" fmla="*/ 8 h 8"/>
              <a:gd name="T52" fmla="*/ 4 w 15"/>
              <a:gd name="T53" fmla="*/ 8 h 8"/>
              <a:gd name="T54" fmla="*/ 4 w 15"/>
              <a:gd name="T55" fmla="*/ 8 h 8"/>
              <a:gd name="T56" fmla="*/ 3 w 15"/>
              <a:gd name="T57" fmla="*/ 8 h 8"/>
              <a:gd name="T58" fmla="*/ 3 w 15"/>
              <a:gd name="T59" fmla="*/ 8 h 8"/>
              <a:gd name="T60" fmla="*/ 2 w 15"/>
              <a:gd name="T61" fmla="*/ 8 h 8"/>
              <a:gd name="T62" fmla="*/ 2 w 15"/>
              <a:gd name="T63" fmla="*/ 8 h 8"/>
              <a:gd name="T64" fmla="*/ 0 w 15"/>
              <a:gd name="T65" fmla="*/ 8 h 8"/>
              <a:gd name="T66" fmla="*/ 0 w 15"/>
              <a:gd name="T67" fmla="*/ 8 h 8"/>
              <a:gd name="T68" fmla="*/ 0 w 15"/>
              <a:gd name="T69" fmla="*/ 7 h 8"/>
              <a:gd name="T70" fmla="*/ 0 w 15"/>
              <a:gd name="T71" fmla="*/ 2 h 8"/>
              <a:gd name="T72" fmla="*/ 2 w 15"/>
              <a:gd name="T73" fmla="*/ 2 h 8"/>
              <a:gd name="T74" fmla="*/ 2 w 15"/>
              <a:gd name="T75" fmla="*/ 2 h 8"/>
              <a:gd name="T76" fmla="*/ 2 w 15"/>
              <a:gd name="T77" fmla="*/ 1 h 8"/>
              <a:gd name="T78" fmla="*/ 2 w 15"/>
              <a:gd name="T79" fmla="*/ 1 h 8"/>
              <a:gd name="T80" fmla="*/ 2 w 15"/>
              <a:gd name="T81" fmla="*/ 1 h 8"/>
              <a:gd name="T82" fmla="*/ 2 w 15"/>
              <a:gd name="T83" fmla="*/ 1 h 8"/>
              <a:gd name="T84" fmla="*/ 2 w 15"/>
              <a:gd name="T85" fmla="*/ 1 h 8"/>
              <a:gd name="T86" fmla="*/ 2 w 15"/>
              <a:gd name="T87" fmla="*/ 1 h 8"/>
              <a:gd name="T88" fmla="*/ 3 w 15"/>
              <a:gd name="T89" fmla="*/ 0 h 8"/>
              <a:gd name="T90" fmla="*/ 4 w 15"/>
              <a:gd name="T91" fmla="*/ 0 h 8"/>
              <a:gd name="T92" fmla="*/ 6 w 15"/>
              <a:gd name="T93" fmla="*/ 0 h 8"/>
              <a:gd name="T94" fmla="*/ 7 w 15"/>
              <a:gd name="T95" fmla="*/ 0 h 8"/>
              <a:gd name="T96" fmla="*/ 10 w 15"/>
              <a:gd name="T97" fmla="*/ 0 h 8"/>
              <a:gd name="T98" fmla="*/ 11 w 15"/>
              <a:gd name="T99" fmla="*/ 0 h 8"/>
              <a:gd name="T100" fmla="*/ 13 w 15"/>
              <a:gd name="T101" fmla="*/ 0 h 8"/>
              <a:gd name="T102" fmla="*/ 14 w 15"/>
              <a:gd name="T103" fmla="*/ 1 h 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15"/>
              <a:gd name="T157" fmla="*/ 0 h 8"/>
              <a:gd name="T158" fmla="*/ 15 w 15"/>
              <a:gd name="T159" fmla="*/ 8 h 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15" h="8">
                <a:moveTo>
                  <a:pt x="14" y="1"/>
                </a:moveTo>
                <a:lnTo>
                  <a:pt x="14" y="1"/>
                </a:lnTo>
                <a:lnTo>
                  <a:pt x="14" y="2"/>
                </a:lnTo>
                <a:lnTo>
                  <a:pt x="15" y="4"/>
                </a:lnTo>
                <a:lnTo>
                  <a:pt x="15" y="5"/>
                </a:lnTo>
                <a:lnTo>
                  <a:pt x="15" y="7"/>
                </a:lnTo>
                <a:lnTo>
                  <a:pt x="15" y="8"/>
                </a:lnTo>
                <a:lnTo>
                  <a:pt x="13" y="8"/>
                </a:lnTo>
                <a:lnTo>
                  <a:pt x="13" y="7"/>
                </a:lnTo>
                <a:lnTo>
                  <a:pt x="11" y="7"/>
                </a:lnTo>
                <a:lnTo>
                  <a:pt x="11" y="8"/>
                </a:lnTo>
                <a:lnTo>
                  <a:pt x="10" y="8"/>
                </a:lnTo>
                <a:lnTo>
                  <a:pt x="8" y="8"/>
                </a:lnTo>
                <a:lnTo>
                  <a:pt x="7" y="8"/>
                </a:lnTo>
                <a:lnTo>
                  <a:pt x="6" y="8"/>
                </a:lnTo>
                <a:lnTo>
                  <a:pt x="4" y="8"/>
                </a:lnTo>
                <a:lnTo>
                  <a:pt x="3" y="8"/>
                </a:lnTo>
                <a:lnTo>
                  <a:pt x="2" y="8"/>
                </a:lnTo>
                <a:lnTo>
                  <a:pt x="0" y="8"/>
                </a:lnTo>
                <a:lnTo>
                  <a:pt x="0" y="7"/>
                </a:lnTo>
                <a:lnTo>
                  <a:pt x="0" y="2"/>
                </a:lnTo>
                <a:lnTo>
                  <a:pt x="2" y="2"/>
                </a:lnTo>
                <a:lnTo>
                  <a:pt x="2" y="1"/>
                </a:lnTo>
                <a:lnTo>
                  <a:pt x="3" y="0"/>
                </a:lnTo>
                <a:lnTo>
                  <a:pt x="4" y="0"/>
                </a:lnTo>
                <a:lnTo>
                  <a:pt x="6" y="0"/>
                </a:lnTo>
                <a:lnTo>
                  <a:pt x="7" y="0"/>
                </a:lnTo>
                <a:lnTo>
                  <a:pt x="10" y="0"/>
                </a:lnTo>
                <a:lnTo>
                  <a:pt x="11" y="0"/>
                </a:lnTo>
                <a:lnTo>
                  <a:pt x="13" y="0"/>
                </a:lnTo>
                <a:lnTo>
                  <a:pt x="14" y="1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86" name="Freeform 937"/>
          <p:cNvSpPr>
            <a:spLocks/>
          </p:cNvSpPr>
          <p:nvPr/>
        </p:nvSpPr>
        <p:spPr bwMode="auto">
          <a:xfrm>
            <a:off x="5426369" y="6550031"/>
            <a:ext cx="118604" cy="174746"/>
          </a:xfrm>
          <a:custGeom>
            <a:avLst/>
            <a:gdLst>
              <a:gd name="T0" fmla="*/ 50 w 98"/>
              <a:gd name="T1" fmla="*/ 13 h 101"/>
              <a:gd name="T2" fmla="*/ 64 w 98"/>
              <a:gd name="T3" fmla="*/ 13 h 101"/>
              <a:gd name="T4" fmla="*/ 71 w 98"/>
              <a:gd name="T5" fmla="*/ 6 h 101"/>
              <a:gd name="T6" fmla="*/ 72 w 98"/>
              <a:gd name="T7" fmla="*/ 6 h 101"/>
              <a:gd name="T8" fmla="*/ 80 w 98"/>
              <a:gd name="T9" fmla="*/ 5 h 101"/>
              <a:gd name="T10" fmla="*/ 93 w 98"/>
              <a:gd name="T11" fmla="*/ 6 h 101"/>
              <a:gd name="T12" fmla="*/ 96 w 98"/>
              <a:gd name="T13" fmla="*/ 12 h 101"/>
              <a:gd name="T14" fmla="*/ 97 w 98"/>
              <a:gd name="T15" fmla="*/ 16 h 101"/>
              <a:gd name="T16" fmla="*/ 97 w 98"/>
              <a:gd name="T17" fmla="*/ 17 h 101"/>
              <a:gd name="T18" fmla="*/ 96 w 98"/>
              <a:gd name="T19" fmla="*/ 19 h 101"/>
              <a:gd name="T20" fmla="*/ 96 w 98"/>
              <a:gd name="T21" fmla="*/ 20 h 101"/>
              <a:gd name="T22" fmla="*/ 96 w 98"/>
              <a:gd name="T23" fmla="*/ 23 h 101"/>
              <a:gd name="T24" fmla="*/ 93 w 98"/>
              <a:gd name="T25" fmla="*/ 23 h 101"/>
              <a:gd name="T26" fmla="*/ 90 w 98"/>
              <a:gd name="T27" fmla="*/ 23 h 101"/>
              <a:gd name="T28" fmla="*/ 85 w 98"/>
              <a:gd name="T29" fmla="*/ 26 h 101"/>
              <a:gd name="T30" fmla="*/ 85 w 98"/>
              <a:gd name="T31" fmla="*/ 30 h 101"/>
              <a:gd name="T32" fmla="*/ 83 w 98"/>
              <a:gd name="T33" fmla="*/ 47 h 101"/>
              <a:gd name="T34" fmla="*/ 85 w 98"/>
              <a:gd name="T35" fmla="*/ 57 h 101"/>
              <a:gd name="T36" fmla="*/ 83 w 98"/>
              <a:gd name="T37" fmla="*/ 60 h 101"/>
              <a:gd name="T38" fmla="*/ 83 w 98"/>
              <a:gd name="T39" fmla="*/ 64 h 101"/>
              <a:gd name="T40" fmla="*/ 83 w 98"/>
              <a:gd name="T41" fmla="*/ 69 h 101"/>
              <a:gd name="T42" fmla="*/ 83 w 98"/>
              <a:gd name="T43" fmla="*/ 70 h 101"/>
              <a:gd name="T44" fmla="*/ 82 w 98"/>
              <a:gd name="T45" fmla="*/ 77 h 101"/>
              <a:gd name="T46" fmla="*/ 80 w 98"/>
              <a:gd name="T47" fmla="*/ 86 h 101"/>
              <a:gd name="T48" fmla="*/ 85 w 98"/>
              <a:gd name="T49" fmla="*/ 91 h 101"/>
              <a:gd name="T50" fmla="*/ 78 w 98"/>
              <a:gd name="T51" fmla="*/ 96 h 101"/>
              <a:gd name="T52" fmla="*/ 73 w 98"/>
              <a:gd name="T53" fmla="*/ 100 h 101"/>
              <a:gd name="T54" fmla="*/ 58 w 98"/>
              <a:gd name="T55" fmla="*/ 100 h 101"/>
              <a:gd name="T56" fmla="*/ 57 w 98"/>
              <a:gd name="T57" fmla="*/ 98 h 101"/>
              <a:gd name="T58" fmla="*/ 54 w 98"/>
              <a:gd name="T59" fmla="*/ 90 h 101"/>
              <a:gd name="T60" fmla="*/ 51 w 98"/>
              <a:gd name="T61" fmla="*/ 90 h 101"/>
              <a:gd name="T62" fmla="*/ 47 w 98"/>
              <a:gd name="T63" fmla="*/ 88 h 101"/>
              <a:gd name="T64" fmla="*/ 46 w 98"/>
              <a:gd name="T65" fmla="*/ 87 h 101"/>
              <a:gd name="T66" fmla="*/ 41 w 98"/>
              <a:gd name="T67" fmla="*/ 84 h 101"/>
              <a:gd name="T68" fmla="*/ 39 w 98"/>
              <a:gd name="T69" fmla="*/ 84 h 101"/>
              <a:gd name="T70" fmla="*/ 41 w 98"/>
              <a:gd name="T71" fmla="*/ 90 h 101"/>
              <a:gd name="T72" fmla="*/ 34 w 98"/>
              <a:gd name="T73" fmla="*/ 93 h 101"/>
              <a:gd name="T74" fmla="*/ 28 w 98"/>
              <a:gd name="T75" fmla="*/ 88 h 101"/>
              <a:gd name="T76" fmla="*/ 23 w 98"/>
              <a:gd name="T77" fmla="*/ 83 h 101"/>
              <a:gd name="T78" fmla="*/ 22 w 98"/>
              <a:gd name="T79" fmla="*/ 84 h 101"/>
              <a:gd name="T80" fmla="*/ 22 w 98"/>
              <a:gd name="T81" fmla="*/ 84 h 101"/>
              <a:gd name="T82" fmla="*/ 19 w 98"/>
              <a:gd name="T83" fmla="*/ 86 h 101"/>
              <a:gd name="T84" fmla="*/ 16 w 98"/>
              <a:gd name="T85" fmla="*/ 87 h 101"/>
              <a:gd name="T86" fmla="*/ 14 w 98"/>
              <a:gd name="T87" fmla="*/ 88 h 101"/>
              <a:gd name="T88" fmla="*/ 12 w 98"/>
              <a:gd name="T89" fmla="*/ 88 h 101"/>
              <a:gd name="T90" fmla="*/ 11 w 98"/>
              <a:gd name="T91" fmla="*/ 93 h 101"/>
              <a:gd name="T92" fmla="*/ 12 w 98"/>
              <a:gd name="T93" fmla="*/ 100 h 101"/>
              <a:gd name="T94" fmla="*/ 1 w 98"/>
              <a:gd name="T95" fmla="*/ 96 h 101"/>
              <a:gd name="T96" fmla="*/ 1 w 98"/>
              <a:gd name="T97" fmla="*/ 87 h 101"/>
              <a:gd name="T98" fmla="*/ 1 w 98"/>
              <a:gd name="T99" fmla="*/ 74 h 101"/>
              <a:gd name="T100" fmla="*/ 2 w 98"/>
              <a:gd name="T101" fmla="*/ 70 h 101"/>
              <a:gd name="T102" fmla="*/ 7 w 98"/>
              <a:gd name="T103" fmla="*/ 56 h 101"/>
              <a:gd name="T104" fmla="*/ 7 w 98"/>
              <a:gd name="T105" fmla="*/ 54 h 101"/>
              <a:gd name="T106" fmla="*/ 9 w 98"/>
              <a:gd name="T107" fmla="*/ 44 h 101"/>
              <a:gd name="T108" fmla="*/ 9 w 98"/>
              <a:gd name="T109" fmla="*/ 34 h 101"/>
              <a:gd name="T110" fmla="*/ 15 w 98"/>
              <a:gd name="T111" fmla="*/ 10 h 101"/>
              <a:gd name="T112" fmla="*/ 16 w 98"/>
              <a:gd name="T113" fmla="*/ 25 h 101"/>
              <a:gd name="T114" fmla="*/ 37 w 98"/>
              <a:gd name="T115" fmla="*/ 42 h 101"/>
              <a:gd name="T116" fmla="*/ 55 w 98"/>
              <a:gd name="T117" fmla="*/ 32 h 101"/>
              <a:gd name="T118" fmla="*/ 47 w 98"/>
              <a:gd name="T119" fmla="*/ 17 h 10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98"/>
              <a:gd name="T181" fmla="*/ 0 h 101"/>
              <a:gd name="T182" fmla="*/ 98 w 98"/>
              <a:gd name="T183" fmla="*/ 101 h 10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98" h="101">
                <a:moveTo>
                  <a:pt x="53" y="19"/>
                </a:moveTo>
                <a:lnTo>
                  <a:pt x="51" y="17"/>
                </a:lnTo>
                <a:lnTo>
                  <a:pt x="51" y="16"/>
                </a:lnTo>
                <a:lnTo>
                  <a:pt x="50" y="16"/>
                </a:lnTo>
                <a:lnTo>
                  <a:pt x="50" y="15"/>
                </a:lnTo>
                <a:lnTo>
                  <a:pt x="48" y="15"/>
                </a:lnTo>
                <a:lnTo>
                  <a:pt x="48" y="13"/>
                </a:lnTo>
                <a:lnTo>
                  <a:pt x="50" y="13"/>
                </a:lnTo>
                <a:lnTo>
                  <a:pt x="51" y="15"/>
                </a:lnTo>
                <a:lnTo>
                  <a:pt x="53" y="15"/>
                </a:lnTo>
                <a:lnTo>
                  <a:pt x="54" y="16"/>
                </a:lnTo>
                <a:lnTo>
                  <a:pt x="55" y="16"/>
                </a:lnTo>
                <a:lnTo>
                  <a:pt x="57" y="16"/>
                </a:lnTo>
                <a:lnTo>
                  <a:pt x="58" y="16"/>
                </a:lnTo>
                <a:lnTo>
                  <a:pt x="60" y="16"/>
                </a:lnTo>
                <a:lnTo>
                  <a:pt x="61" y="15"/>
                </a:lnTo>
                <a:lnTo>
                  <a:pt x="62" y="15"/>
                </a:lnTo>
                <a:lnTo>
                  <a:pt x="64" y="13"/>
                </a:lnTo>
                <a:lnTo>
                  <a:pt x="65" y="12"/>
                </a:lnTo>
                <a:lnTo>
                  <a:pt x="66" y="12"/>
                </a:lnTo>
                <a:lnTo>
                  <a:pt x="66" y="10"/>
                </a:lnTo>
                <a:lnTo>
                  <a:pt x="68" y="10"/>
                </a:lnTo>
                <a:lnTo>
                  <a:pt x="68" y="9"/>
                </a:lnTo>
                <a:lnTo>
                  <a:pt x="69" y="8"/>
                </a:lnTo>
                <a:lnTo>
                  <a:pt x="69" y="6"/>
                </a:lnTo>
                <a:lnTo>
                  <a:pt x="71" y="6"/>
                </a:lnTo>
                <a:lnTo>
                  <a:pt x="72" y="6"/>
                </a:lnTo>
                <a:lnTo>
                  <a:pt x="72" y="8"/>
                </a:lnTo>
                <a:lnTo>
                  <a:pt x="72" y="9"/>
                </a:lnTo>
                <a:lnTo>
                  <a:pt x="75" y="9"/>
                </a:lnTo>
                <a:lnTo>
                  <a:pt x="76" y="8"/>
                </a:lnTo>
                <a:lnTo>
                  <a:pt x="79" y="6"/>
                </a:lnTo>
                <a:lnTo>
                  <a:pt x="80" y="5"/>
                </a:lnTo>
                <a:lnTo>
                  <a:pt x="82" y="3"/>
                </a:lnTo>
                <a:lnTo>
                  <a:pt x="85" y="2"/>
                </a:lnTo>
                <a:lnTo>
                  <a:pt x="86" y="0"/>
                </a:lnTo>
                <a:lnTo>
                  <a:pt x="89" y="0"/>
                </a:lnTo>
                <a:lnTo>
                  <a:pt x="90" y="0"/>
                </a:lnTo>
                <a:lnTo>
                  <a:pt x="90" y="2"/>
                </a:lnTo>
                <a:lnTo>
                  <a:pt x="91" y="3"/>
                </a:lnTo>
                <a:lnTo>
                  <a:pt x="91" y="5"/>
                </a:lnTo>
                <a:lnTo>
                  <a:pt x="93" y="6"/>
                </a:lnTo>
                <a:lnTo>
                  <a:pt x="93" y="8"/>
                </a:lnTo>
                <a:lnTo>
                  <a:pt x="94" y="9"/>
                </a:lnTo>
                <a:lnTo>
                  <a:pt x="96" y="10"/>
                </a:lnTo>
                <a:lnTo>
                  <a:pt x="94" y="10"/>
                </a:lnTo>
                <a:lnTo>
                  <a:pt x="96" y="12"/>
                </a:lnTo>
                <a:lnTo>
                  <a:pt x="96" y="13"/>
                </a:lnTo>
                <a:lnTo>
                  <a:pt x="97" y="13"/>
                </a:lnTo>
                <a:lnTo>
                  <a:pt x="97" y="15"/>
                </a:lnTo>
                <a:lnTo>
                  <a:pt x="97" y="16"/>
                </a:lnTo>
                <a:lnTo>
                  <a:pt x="98" y="17"/>
                </a:lnTo>
                <a:lnTo>
                  <a:pt x="97" y="17"/>
                </a:lnTo>
                <a:lnTo>
                  <a:pt x="97" y="19"/>
                </a:lnTo>
                <a:lnTo>
                  <a:pt x="96" y="19"/>
                </a:lnTo>
                <a:lnTo>
                  <a:pt x="94" y="19"/>
                </a:lnTo>
                <a:lnTo>
                  <a:pt x="94" y="20"/>
                </a:lnTo>
                <a:lnTo>
                  <a:pt x="96" y="20"/>
                </a:lnTo>
                <a:lnTo>
                  <a:pt x="96" y="22"/>
                </a:lnTo>
                <a:lnTo>
                  <a:pt x="94" y="22"/>
                </a:lnTo>
                <a:lnTo>
                  <a:pt x="96" y="22"/>
                </a:lnTo>
                <a:lnTo>
                  <a:pt x="96" y="23"/>
                </a:lnTo>
                <a:lnTo>
                  <a:pt x="94" y="23"/>
                </a:lnTo>
                <a:lnTo>
                  <a:pt x="93" y="23"/>
                </a:lnTo>
                <a:lnTo>
                  <a:pt x="91" y="23"/>
                </a:lnTo>
                <a:lnTo>
                  <a:pt x="91" y="25"/>
                </a:lnTo>
                <a:lnTo>
                  <a:pt x="90" y="25"/>
                </a:lnTo>
                <a:lnTo>
                  <a:pt x="90" y="23"/>
                </a:lnTo>
                <a:lnTo>
                  <a:pt x="89" y="23"/>
                </a:lnTo>
                <a:lnTo>
                  <a:pt x="87" y="25"/>
                </a:lnTo>
                <a:lnTo>
                  <a:pt x="86" y="25"/>
                </a:lnTo>
                <a:lnTo>
                  <a:pt x="85" y="26"/>
                </a:lnTo>
                <a:lnTo>
                  <a:pt x="85" y="27"/>
                </a:lnTo>
                <a:lnTo>
                  <a:pt x="83" y="27"/>
                </a:lnTo>
                <a:lnTo>
                  <a:pt x="83" y="29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3" y="34"/>
                </a:lnTo>
                <a:lnTo>
                  <a:pt x="85" y="36"/>
                </a:lnTo>
                <a:lnTo>
                  <a:pt x="85" y="39"/>
                </a:lnTo>
                <a:lnTo>
                  <a:pt x="85" y="42"/>
                </a:lnTo>
                <a:lnTo>
                  <a:pt x="85" y="43"/>
                </a:lnTo>
                <a:lnTo>
                  <a:pt x="83" y="46"/>
                </a:lnTo>
                <a:lnTo>
                  <a:pt x="83" y="47"/>
                </a:lnTo>
                <a:lnTo>
                  <a:pt x="83" y="49"/>
                </a:lnTo>
                <a:lnTo>
                  <a:pt x="83" y="50"/>
                </a:lnTo>
                <a:lnTo>
                  <a:pt x="83" y="52"/>
                </a:lnTo>
                <a:lnTo>
                  <a:pt x="83" y="53"/>
                </a:lnTo>
                <a:lnTo>
                  <a:pt x="83" y="54"/>
                </a:lnTo>
                <a:lnTo>
                  <a:pt x="85" y="54"/>
                </a:lnTo>
                <a:lnTo>
                  <a:pt x="85" y="56"/>
                </a:lnTo>
                <a:lnTo>
                  <a:pt x="85" y="57"/>
                </a:lnTo>
                <a:lnTo>
                  <a:pt x="85" y="59"/>
                </a:lnTo>
                <a:lnTo>
                  <a:pt x="83" y="59"/>
                </a:lnTo>
                <a:lnTo>
                  <a:pt x="83" y="60"/>
                </a:lnTo>
                <a:lnTo>
                  <a:pt x="83" y="61"/>
                </a:lnTo>
                <a:lnTo>
                  <a:pt x="83" y="63"/>
                </a:lnTo>
                <a:lnTo>
                  <a:pt x="83" y="64"/>
                </a:lnTo>
                <a:lnTo>
                  <a:pt x="83" y="66"/>
                </a:lnTo>
                <a:lnTo>
                  <a:pt x="83" y="67"/>
                </a:lnTo>
                <a:lnTo>
                  <a:pt x="83" y="69"/>
                </a:lnTo>
                <a:lnTo>
                  <a:pt x="83" y="70"/>
                </a:lnTo>
                <a:lnTo>
                  <a:pt x="82" y="69"/>
                </a:lnTo>
                <a:lnTo>
                  <a:pt x="82" y="70"/>
                </a:lnTo>
                <a:lnTo>
                  <a:pt x="82" y="71"/>
                </a:lnTo>
                <a:lnTo>
                  <a:pt x="82" y="73"/>
                </a:lnTo>
                <a:lnTo>
                  <a:pt x="82" y="74"/>
                </a:lnTo>
                <a:lnTo>
                  <a:pt x="82" y="76"/>
                </a:lnTo>
                <a:lnTo>
                  <a:pt x="82" y="77"/>
                </a:lnTo>
                <a:lnTo>
                  <a:pt x="82" y="79"/>
                </a:lnTo>
                <a:lnTo>
                  <a:pt x="82" y="80"/>
                </a:lnTo>
                <a:lnTo>
                  <a:pt x="80" y="80"/>
                </a:lnTo>
                <a:lnTo>
                  <a:pt x="80" y="81"/>
                </a:lnTo>
                <a:lnTo>
                  <a:pt x="80" y="83"/>
                </a:lnTo>
                <a:lnTo>
                  <a:pt x="80" y="84"/>
                </a:lnTo>
                <a:lnTo>
                  <a:pt x="80" y="86"/>
                </a:lnTo>
                <a:lnTo>
                  <a:pt x="80" y="87"/>
                </a:lnTo>
                <a:lnTo>
                  <a:pt x="82" y="88"/>
                </a:lnTo>
                <a:lnTo>
                  <a:pt x="83" y="88"/>
                </a:lnTo>
                <a:lnTo>
                  <a:pt x="85" y="88"/>
                </a:lnTo>
                <a:lnTo>
                  <a:pt x="85" y="90"/>
                </a:lnTo>
                <a:lnTo>
                  <a:pt x="85" y="91"/>
                </a:lnTo>
                <a:lnTo>
                  <a:pt x="86" y="91"/>
                </a:lnTo>
                <a:lnTo>
                  <a:pt x="86" y="93"/>
                </a:lnTo>
                <a:lnTo>
                  <a:pt x="85" y="93"/>
                </a:lnTo>
                <a:lnTo>
                  <a:pt x="83" y="94"/>
                </a:lnTo>
                <a:lnTo>
                  <a:pt x="82" y="94"/>
                </a:lnTo>
                <a:lnTo>
                  <a:pt x="80" y="94"/>
                </a:lnTo>
                <a:lnTo>
                  <a:pt x="79" y="94"/>
                </a:lnTo>
                <a:lnTo>
                  <a:pt x="78" y="96"/>
                </a:lnTo>
                <a:lnTo>
                  <a:pt x="76" y="96"/>
                </a:lnTo>
                <a:lnTo>
                  <a:pt x="75" y="96"/>
                </a:lnTo>
                <a:lnTo>
                  <a:pt x="75" y="97"/>
                </a:lnTo>
                <a:lnTo>
                  <a:pt x="75" y="98"/>
                </a:lnTo>
                <a:lnTo>
                  <a:pt x="75" y="100"/>
                </a:lnTo>
                <a:lnTo>
                  <a:pt x="73" y="100"/>
                </a:lnTo>
                <a:lnTo>
                  <a:pt x="72" y="101"/>
                </a:lnTo>
                <a:lnTo>
                  <a:pt x="69" y="101"/>
                </a:lnTo>
                <a:lnTo>
                  <a:pt x="68" y="101"/>
                </a:lnTo>
                <a:lnTo>
                  <a:pt x="66" y="101"/>
                </a:lnTo>
                <a:lnTo>
                  <a:pt x="64" y="101"/>
                </a:lnTo>
                <a:lnTo>
                  <a:pt x="62" y="101"/>
                </a:lnTo>
                <a:lnTo>
                  <a:pt x="61" y="100"/>
                </a:lnTo>
                <a:lnTo>
                  <a:pt x="60" y="98"/>
                </a:lnTo>
                <a:lnTo>
                  <a:pt x="58" y="100"/>
                </a:lnTo>
                <a:lnTo>
                  <a:pt x="57" y="100"/>
                </a:lnTo>
                <a:lnTo>
                  <a:pt x="57" y="98"/>
                </a:lnTo>
                <a:lnTo>
                  <a:pt x="55" y="98"/>
                </a:lnTo>
                <a:lnTo>
                  <a:pt x="55" y="97"/>
                </a:lnTo>
                <a:lnTo>
                  <a:pt x="55" y="96"/>
                </a:lnTo>
                <a:lnTo>
                  <a:pt x="55" y="94"/>
                </a:lnTo>
                <a:lnTo>
                  <a:pt x="55" y="93"/>
                </a:lnTo>
                <a:lnTo>
                  <a:pt x="55" y="91"/>
                </a:lnTo>
                <a:lnTo>
                  <a:pt x="54" y="91"/>
                </a:lnTo>
                <a:lnTo>
                  <a:pt x="54" y="90"/>
                </a:lnTo>
                <a:lnTo>
                  <a:pt x="54" y="88"/>
                </a:lnTo>
                <a:lnTo>
                  <a:pt x="53" y="88"/>
                </a:lnTo>
                <a:lnTo>
                  <a:pt x="53" y="90"/>
                </a:lnTo>
                <a:lnTo>
                  <a:pt x="51" y="90"/>
                </a:lnTo>
                <a:lnTo>
                  <a:pt x="50" y="88"/>
                </a:lnTo>
                <a:lnTo>
                  <a:pt x="50" y="87"/>
                </a:lnTo>
                <a:lnTo>
                  <a:pt x="48" y="87"/>
                </a:lnTo>
                <a:lnTo>
                  <a:pt x="48" y="88"/>
                </a:lnTo>
                <a:lnTo>
                  <a:pt x="47" y="88"/>
                </a:lnTo>
                <a:lnTo>
                  <a:pt x="47" y="90"/>
                </a:lnTo>
                <a:lnTo>
                  <a:pt x="47" y="88"/>
                </a:lnTo>
                <a:lnTo>
                  <a:pt x="47" y="87"/>
                </a:lnTo>
                <a:lnTo>
                  <a:pt x="46" y="87"/>
                </a:lnTo>
                <a:lnTo>
                  <a:pt x="44" y="87"/>
                </a:lnTo>
                <a:lnTo>
                  <a:pt x="43" y="87"/>
                </a:lnTo>
                <a:lnTo>
                  <a:pt x="43" y="86"/>
                </a:lnTo>
                <a:lnTo>
                  <a:pt x="43" y="84"/>
                </a:lnTo>
                <a:lnTo>
                  <a:pt x="41" y="84"/>
                </a:lnTo>
                <a:lnTo>
                  <a:pt x="41" y="83"/>
                </a:lnTo>
                <a:lnTo>
                  <a:pt x="41" y="84"/>
                </a:lnTo>
                <a:lnTo>
                  <a:pt x="40" y="84"/>
                </a:lnTo>
                <a:lnTo>
                  <a:pt x="39" y="84"/>
                </a:lnTo>
                <a:lnTo>
                  <a:pt x="37" y="84"/>
                </a:lnTo>
                <a:lnTo>
                  <a:pt x="39" y="84"/>
                </a:lnTo>
                <a:lnTo>
                  <a:pt x="39" y="86"/>
                </a:lnTo>
                <a:lnTo>
                  <a:pt x="39" y="87"/>
                </a:lnTo>
                <a:lnTo>
                  <a:pt x="40" y="88"/>
                </a:lnTo>
                <a:lnTo>
                  <a:pt x="41" y="90"/>
                </a:lnTo>
                <a:lnTo>
                  <a:pt x="41" y="91"/>
                </a:lnTo>
                <a:lnTo>
                  <a:pt x="40" y="91"/>
                </a:lnTo>
                <a:lnTo>
                  <a:pt x="39" y="91"/>
                </a:lnTo>
                <a:lnTo>
                  <a:pt x="39" y="93"/>
                </a:lnTo>
                <a:lnTo>
                  <a:pt x="37" y="93"/>
                </a:lnTo>
                <a:lnTo>
                  <a:pt x="36" y="93"/>
                </a:lnTo>
                <a:lnTo>
                  <a:pt x="34" y="93"/>
                </a:lnTo>
                <a:lnTo>
                  <a:pt x="33" y="94"/>
                </a:lnTo>
                <a:lnTo>
                  <a:pt x="32" y="94"/>
                </a:lnTo>
                <a:lnTo>
                  <a:pt x="30" y="94"/>
                </a:lnTo>
                <a:lnTo>
                  <a:pt x="29" y="94"/>
                </a:lnTo>
                <a:lnTo>
                  <a:pt x="29" y="93"/>
                </a:lnTo>
                <a:lnTo>
                  <a:pt x="29" y="91"/>
                </a:lnTo>
                <a:lnTo>
                  <a:pt x="29" y="90"/>
                </a:lnTo>
                <a:lnTo>
                  <a:pt x="28" y="90"/>
                </a:lnTo>
                <a:lnTo>
                  <a:pt x="28" y="88"/>
                </a:lnTo>
                <a:lnTo>
                  <a:pt x="26" y="88"/>
                </a:lnTo>
                <a:lnTo>
                  <a:pt x="26" y="87"/>
                </a:lnTo>
                <a:lnTo>
                  <a:pt x="25" y="86"/>
                </a:lnTo>
                <a:lnTo>
                  <a:pt x="23" y="84"/>
                </a:lnTo>
                <a:lnTo>
                  <a:pt x="23" y="83"/>
                </a:lnTo>
                <a:lnTo>
                  <a:pt x="23" y="84"/>
                </a:lnTo>
                <a:lnTo>
                  <a:pt x="22" y="84"/>
                </a:lnTo>
                <a:lnTo>
                  <a:pt x="21" y="83"/>
                </a:lnTo>
                <a:lnTo>
                  <a:pt x="21" y="84"/>
                </a:lnTo>
                <a:lnTo>
                  <a:pt x="19" y="86"/>
                </a:lnTo>
                <a:lnTo>
                  <a:pt x="18" y="87"/>
                </a:lnTo>
                <a:lnTo>
                  <a:pt x="18" y="86"/>
                </a:lnTo>
                <a:lnTo>
                  <a:pt x="16" y="88"/>
                </a:lnTo>
                <a:lnTo>
                  <a:pt x="16" y="87"/>
                </a:lnTo>
                <a:lnTo>
                  <a:pt x="15" y="86"/>
                </a:lnTo>
                <a:lnTo>
                  <a:pt x="14" y="86"/>
                </a:lnTo>
                <a:lnTo>
                  <a:pt x="14" y="87"/>
                </a:lnTo>
                <a:lnTo>
                  <a:pt x="14" y="88"/>
                </a:lnTo>
                <a:lnTo>
                  <a:pt x="14" y="90"/>
                </a:lnTo>
                <a:lnTo>
                  <a:pt x="12" y="90"/>
                </a:lnTo>
                <a:lnTo>
                  <a:pt x="12" y="88"/>
                </a:lnTo>
                <a:lnTo>
                  <a:pt x="12" y="90"/>
                </a:lnTo>
                <a:lnTo>
                  <a:pt x="11" y="90"/>
                </a:lnTo>
                <a:lnTo>
                  <a:pt x="11" y="91"/>
                </a:lnTo>
                <a:lnTo>
                  <a:pt x="11" y="93"/>
                </a:lnTo>
                <a:lnTo>
                  <a:pt x="11" y="94"/>
                </a:lnTo>
                <a:lnTo>
                  <a:pt x="12" y="96"/>
                </a:lnTo>
                <a:lnTo>
                  <a:pt x="12" y="97"/>
                </a:lnTo>
                <a:lnTo>
                  <a:pt x="12" y="98"/>
                </a:lnTo>
                <a:lnTo>
                  <a:pt x="12" y="100"/>
                </a:lnTo>
                <a:lnTo>
                  <a:pt x="4" y="101"/>
                </a:lnTo>
                <a:lnTo>
                  <a:pt x="4" y="100"/>
                </a:lnTo>
                <a:lnTo>
                  <a:pt x="2" y="100"/>
                </a:lnTo>
                <a:lnTo>
                  <a:pt x="2" y="98"/>
                </a:lnTo>
                <a:lnTo>
                  <a:pt x="1" y="97"/>
                </a:lnTo>
                <a:lnTo>
                  <a:pt x="1" y="96"/>
                </a:lnTo>
                <a:lnTo>
                  <a:pt x="1" y="94"/>
                </a:lnTo>
                <a:lnTo>
                  <a:pt x="1" y="93"/>
                </a:lnTo>
                <a:lnTo>
                  <a:pt x="1" y="91"/>
                </a:lnTo>
                <a:lnTo>
                  <a:pt x="2" y="91"/>
                </a:lnTo>
                <a:lnTo>
                  <a:pt x="1" y="90"/>
                </a:lnTo>
                <a:lnTo>
                  <a:pt x="1" y="88"/>
                </a:lnTo>
                <a:lnTo>
                  <a:pt x="1" y="87"/>
                </a:lnTo>
                <a:lnTo>
                  <a:pt x="1" y="86"/>
                </a:lnTo>
                <a:lnTo>
                  <a:pt x="0" y="84"/>
                </a:lnTo>
                <a:lnTo>
                  <a:pt x="0" y="83"/>
                </a:lnTo>
                <a:lnTo>
                  <a:pt x="0" y="81"/>
                </a:lnTo>
                <a:lnTo>
                  <a:pt x="0" y="80"/>
                </a:lnTo>
                <a:lnTo>
                  <a:pt x="0" y="79"/>
                </a:lnTo>
                <a:lnTo>
                  <a:pt x="0" y="77"/>
                </a:lnTo>
                <a:lnTo>
                  <a:pt x="1" y="76"/>
                </a:lnTo>
                <a:lnTo>
                  <a:pt x="1" y="74"/>
                </a:lnTo>
                <a:lnTo>
                  <a:pt x="2" y="73"/>
                </a:lnTo>
                <a:lnTo>
                  <a:pt x="2" y="71"/>
                </a:lnTo>
                <a:lnTo>
                  <a:pt x="1" y="71"/>
                </a:lnTo>
                <a:lnTo>
                  <a:pt x="2" y="70"/>
                </a:lnTo>
                <a:lnTo>
                  <a:pt x="2" y="69"/>
                </a:lnTo>
                <a:lnTo>
                  <a:pt x="4" y="66"/>
                </a:lnTo>
                <a:lnTo>
                  <a:pt x="4" y="64"/>
                </a:lnTo>
                <a:lnTo>
                  <a:pt x="4" y="63"/>
                </a:lnTo>
                <a:lnTo>
                  <a:pt x="4" y="60"/>
                </a:lnTo>
                <a:lnTo>
                  <a:pt x="5" y="59"/>
                </a:lnTo>
                <a:lnTo>
                  <a:pt x="7" y="57"/>
                </a:lnTo>
                <a:lnTo>
                  <a:pt x="7" y="56"/>
                </a:lnTo>
                <a:lnTo>
                  <a:pt x="8" y="56"/>
                </a:lnTo>
                <a:lnTo>
                  <a:pt x="8" y="54"/>
                </a:lnTo>
                <a:lnTo>
                  <a:pt x="7" y="54"/>
                </a:lnTo>
                <a:lnTo>
                  <a:pt x="8" y="53"/>
                </a:lnTo>
                <a:lnTo>
                  <a:pt x="8" y="52"/>
                </a:lnTo>
                <a:lnTo>
                  <a:pt x="9" y="52"/>
                </a:lnTo>
                <a:lnTo>
                  <a:pt x="9" y="50"/>
                </a:lnTo>
                <a:lnTo>
                  <a:pt x="11" y="49"/>
                </a:lnTo>
                <a:lnTo>
                  <a:pt x="11" y="47"/>
                </a:lnTo>
                <a:lnTo>
                  <a:pt x="11" y="46"/>
                </a:lnTo>
                <a:lnTo>
                  <a:pt x="9" y="44"/>
                </a:lnTo>
                <a:lnTo>
                  <a:pt x="9" y="43"/>
                </a:lnTo>
                <a:lnTo>
                  <a:pt x="9" y="42"/>
                </a:lnTo>
                <a:lnTo>
                  <a:pt x="9" y="40"/>
                </a:lnTo>
                <a:lnTo>
                  <a:pt x="9" y="39"/>
                </a:lnTo>
                <a:lnTo>
                  <a:pt x="9" y="37"/>
                </a:lnTo>
                <a:lnTo>
                  <a:pt x="9" y="36"/>
                </a:lnTo>
                <a:lnTo>
                  <a:pt x="9" y="34"/>
                </a:lnTo>
                <a:lnTo>
                  <a:pt x="9" y="33"/>
                </a:lnTo>
                <a:lnTo>
                  <a:pt x="9" y="32"/>
                </a:lnTo>
                <a:lnTo>
                  <a:pt x="11" y="29"/>
                </a:lnTo>
                <a:lnTo>
                  <a:pt x="11" y="26"/>
                </a:lnTo>
                <a:lnTo>
                  <a:pt x="11" y="23"/>
                </a:lnTo>
                <a:lnTo>
                  <a:pt x="11" y="22"/>
                </a:lnTo>
                <a:lnTo>
                  <a:pt x="12" y="19"/>
                </a:lnTo>
                <a:lnTo>
                  <a:pt x="12" y="16"/>
                </a:lnTo>
                <a:lnTo>
                  <a:pt x="14" y="13"/>
                </a:lnTo>
                <a:lnTo>
                  <a:pt x="15" y="10"/>
                </a:lnTo>
                <a:lnTo>
                  <a:pt x="16" y="12"/>
                </a:lnTo>
                <a:lnTo>
                  <a:pt x="16" y="13"/>
                </a:lnTo>
                <a:lnTo>
                  <a:pt x="16" y="15"/>
                </a:lnTo>
                <a:lnTo>
                  <a:pt x="16" y="16"/>
                </a:lnTo>
                <a:lnTo>
                  <a:pt x="16" y="17"/>
                </a:lnTo>
                <a:lnTo>
                  <a:pt x="16" y="19"/>
                </a:lnTo>
                <a:lnTo>
                  <a:pt x="16" y="22"/>
                </a:lnTo>
                <a:lnTo>
                  <a:pt x="16" y="25"/>
                </a:lnTo>
                <a:lnTo>
                  <a:pt x="16" y="27"/>
                </a:lnTo>
                <a:lnTo>
                  <a:pt x="18" y="30"/>
                </a:lnTo>
                <a:lnTo>
                  <a:pt x="18" y="33"/>
                </a:lnTo>
                <a:lnTo>
                  <a:pt x="18" y="34"/>
                </a:lnTo>
                <a:lnTo>
                  <a:pt x="19" y="37"/>
                </a:lnTo>
                <a:lnTo>
                  <a:pt x="19" y="40"/>
                </a:lnTo>
                <a:lnTo>
                  <a:pt x="22" y="42"/>
                </a:lnTo>
                <a:lnTo>
                  <a:pt x="26" y="42"/>
                </a:lnTo>
                <a:lnTo>
                  <a:pt x="29" y="42"/>
                </a:lnTo>
                <a:lnTo>
                  <a:pt x="33" y="42"/>
                </a:lnTo>
                <a:lnTo>
                  <a:pt x="37" y="42"/>
                </a:lnTo>
                <a:lnTo>
                  <a:pt x="40" y="40"/>
                </a:lnTo>
                <a:lnTo>
                  <a:pt x="44" y="40"/>
                </a:lnTo>
                <a:lnTo>
                  <a:pt x="47" y="39"/>
                </a:lnTo>
                <a:lnTo>
                  <a:pt x="51" y="37"/>
                </a:lnTo>
                <a:lnTo>
                  <a:pt x="53" y="36"/>
                </a:lnTo>
                <a:lnTo>
                  <a:pt x="55" y="34"/>
                </a:lnTo>
                <a:lnTo>
                  <a:pt x="57" y="34"/>
                </a:lnTo>
                <a:lnTo>
                  <a:pt x="57" y="33"/>
                </a:lnTo>
                <a:lnTo>
                  <a:pt x="55" y="32"/>
                </a:lnTo>
                <a:lnTo>
                  <a:pt x="55" y="29"/>
                </a:lnTo>
                <a:lnTo>
                  <a:pt x="54" y="27"/>
                </a:lnTo>
                <a:lnTo>
                  <a:pt x="53" y="25"/>
                </a:lnTo>
                <a:lnTo>
                  <a:pt x="53" y="23"/>
                </a:lnTo>
                <a:lnTo>
                  <a:pt x="51" y="22"/>
                </a:lnTo>
                <a:lnTo>
                  <a:pt x="50" y="22"/>
                </a:lnTo>
                <a:lnTo>
                  <a:pt x="47" y="20"/>
                </a:lnTo>
                <a:lnTo>
                  <a:pt x="46" y="19"/>
                </a:lnTo>
                <a:lnTo>
                  <a:pt x="44" y="17"/>
                </a:lnTo>
                <a:lnTo>
                  <a:pt x="46" y="17"/>
                </a:lnTo>
                <a:lnTo>
                  <a:pt x="47" y="17"/>
                </a:lnTo>
                <a:lnTo>
                  <a:pt x="48" y="17"/>
                </a:lnTo>
                <a:lnTo>
                  <a:pt x="50" y="17"/>
                </a:lnTo>
                <a:lnTo>
                  <a:pt x="51" y="19"/>
                </a:lnTo>
                <a:lnTo>
                  <a:pt x="53" y="19"/>
                </a:lnTo>
                <a:close/>
              </a:path>
            </a:pathLst>
          </a:custGeom>
          <a:solidFill>
            <a:srgbClr val="70625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87" name="Rectangle 938"/>
          <p:cNvSpPr>
            <a:spLocks noChangeArrowheads="1"/>
          </p:cNvSpPr>
          <p:nvPr/>
        </p:nvSpPr>
        <p:spPr bwMode="auto">
          <a:xfrm>
            <a:off x="4799464" y="5740315"/>
            <a:ext cx="528875" cy="257794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288" name="Rectangle 939"/>
          <p:cNvSpPr>
            <a:spLocks noChangeArrowheads="1"/>
          </p:cNvSpPr>
          <p:nvPr/>
        </p:nvSpPr>
        <p:spPr bwMode="auto">
          <a:xfrm>
            <a:off x="4799464" y="5740315"/>
            <a:ext cx="528875" cy="257794"/>
          </a:xfrm>
          <a:prstGeom prst="rect">
            <a:avLst/>
          </a:prstGeom>
          <a:noFill/>
          <a:ln w="1588">
            <a:solidFill>
              <a:srgbClr val="DAB9A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289" name="Rectangle 940"/>
          <p:cNvSpPr>
            <a:spLocks noChangeArrowheads="1"/>
          </p:cNvSpPr>
          <p:nvPr/>
        </p:nvSpPr>
        <p:spPr bwMode="auto">
          <a:xfrm>
            <a:off x="4767998" y="5776648"/>
            <a:ext cx="648689" cy="1695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100" b="1" dirty="0">
                <a:solidFill>
                  <a:srgbClr val="000000"/>
                </a:solidFill>
              </a:rPr>
              <a:t>COLEGIO</a:t>
            </a:r>
            <a:endParaRPr lang="es-ES_tradnl" altLang="es-ES" dirty="0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290" name="Rectangle 941"/>
          <p:cNvSpPr>
            <a:spLocks noChangeArrowheads="1"/>
          </p:cNvSpPr>
          <p:nvPr/>
        </p:nvSpPr>
        <p:spPr bwMode="auto">
          <a:xfrm>
            <a:off x="5323499" y="5705712"/>
            <a:ext cx="16943" cy="382366"/>
          </a:xfrm>
          <a:prstGeom prst="rect">
            <a:avLst/>
          </a:pr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291" name="Rectangle 942"/>
          <p:cNvSpPr>
            <a:spLocks noChangeArrowheads="1"/>
          </p:cNvSpPr>
          <p:nvPr/>
        </p:nvSpPr>
        <p:spPr bwMode="auto">
          <a:xfrm>
            <a:off x="4799464" y="5705712"/>
            <a:ext cx="15733" cy="382366"/>
          </a:xfrm>
          <a:prstGeom prst="rect">
            <a:avLst/>
          </a:pr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292" name="Freeform 943"/>
          <p:cNvSpPr>
            <a:spLocks/>
          </p:cNvSpPr>
          <p:nvPr/>
        </p:nvSpPr>
        <p:spPr bwMode="auto">
          <a:xfrm>
            <a:off x="5338021" y="4530931"/>
            <a:ext cx="215423" cy="989653"/>
          </a:xfrm>
          <a:custGeom>
            <a:avLst/>
            <a:gdLst>
              <a:gd name="T0" fmla="*/ 138 w 178"/>
              <a:gd name="T1" fmla="*/ 46 h 572"/>
              <a:gd name="T2" fmla="*/ 178 w 178"/>
              <a:gd name="T3" fmla="*/ 0 h 572"/>
              <a:gd name="T4" fmla="*/ 70 w 178"/>
              <a:gd name="T5" fmla="*/ 14 h 572"/>
              <a:gd name="T6" fmla="*/ 45 w 178"/>
              <a:gd name="T7" fmla="*/ 125 h 572"/>
              <a:gd name="T8" fmla="*/ 78 w 178"/>
              <a:gd name="T9" fmla="*/ 91 h 572"/>
              <a:gd name="T10" fmla="*/ 85 w 178"/>
              <a:gd name="T11" fmla="*/ 124 h 572"/>
              <a:gd name="T12" fmla="*/ 89 w 178"/>
              <a:gd name="T13" fmla="*/ 155 h 572"/>
              <a:gd name="T14" fmla="*/ 92 w 178"/>
              <a:gd name="T15" fmla="*/ 182 h 572"/>
              <a:gd name="T16" fmla="*/ 92 w 178"/>
              <a:gd name="T17" fmla="*/ 208 h 572"/>
              <a:gd name="T18" fmla="*/ 91 w 178"/>
              <a:gd name="T19" fmla="*/ 232 h 572"/>
              <a:gd name="T20" fmla="*/ 88 w 178"/>
              <a:gd name="T21" fmla="*/ 254 h 572"/>
              <a:gd name="T22" fmla="*/ 84 w 178"/>
              <a:gd name="T23" fmla="*/ 279 h 572"/>
              <a:gd name="T24" fmla="*/ 78 w 178"/>
              <a:gd name="T25" fmla="*/ 301 h 572"/>
              <a:gd name="T26" fmla="*/ 63 w 178"/>
              <a:gd name="T27" fmla="*/ 351 h 572"/>
              <a:gd name="T28" fmla="*/ 43 w 178"/>
              <a:gd name="T29" fmla="*/ 411 h 572"/>
              <a:gd name="T30" fmla="*/ 34 w 178"/>
              <a:gd name="T31" fmla="*/ 445 h 572"/>
              <a:gd name="T32" fmla="*/ 23 w 178"/>
              <a:gd name="T33" fmla="*/ 482 h 572"/>
              <a:gd name="T34" fmla="*/ 12 w 178"/>
              <a:gd name="T35" fmla="*/ 524 h 572"/>
              <a:gd name="T36" fmla="*/ 0 w 178"/>
              <a:gd name="T37" fmla="*/ 572 h 572"/>
              <a:gd name="T38" fmla="*/ 37 w 178"/>
              <a:gd name="T39" fmla="*/ 492 h 572"/>
              <a:gd name="T40" fmla="*/ 69 w 178"/>
              <a:gd name="T41" fmla="*/ 425 h 572"/>
              <a:gd name="T42" fmla="*/ 82 w 178"/>
              <a:gd name="T43" fmla="*/ 395 h 572"/>
              <a:gd name="T44" fmla="*/ 95 w 178"/>
              <a:gd name="T45" fmla="*/ 368 h 572"/>
              <a:gd name="T46" fmla="*/ 106 w 178"/>
              <a:gd name="T47" fmla="*/ 341 h 572"/>
              <a:gd name="T48" fmla="*/ 117 w 178"/>
              <a:gd name="T49" fmla="*/ 315 h 572"/>
              <a:gd name="T50" fmla="*/ 126 w 178"/>
              <a:gd name="T51" fmla="*/ 288 h 572"/>
              <a:gd name="T52" fmla="*/ 133 w 178"/>
              <a:gd name="T53" fmla="*/ 261 h 572"/>
              <a:gd name="T54" fmla="*/ 138 w 178"/>
              <a:gd name="T55" fmla="*/ 233 h 572"/>
              <a:gd name="T56" fmla="*/ 142 w 178"/>
              <a:gd name="T57" fmla="*/ 202 h 572"/>
              <a:gd name="T58" fmla="*/ 144 w 178"/>
              <a:gd name="T59" fmla="*/ 169 h 572"/>
              <a:gd name="T60" fmla="*/ 144 w 178"/>
              <a:gd name="T61" fmla="*/ 132 h 572"/>
              <a:gd name="T62" fmla="*/ 142 w 178"/>
              <a:gd name="T63" fmla="*/ 91 h 572"/>
              <a:gd name="T64" fmla="*/ 138 w 178"/>
              <a:gd name="T65" fmla="*/ 46 h 57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8"/>
              <a:gd name="T100" fmla="*/ 0 h 572"/>
              <a:gd name="T101" fmla="*/ 178 w 178"/>
              <a:gd name="T102" fmla="*/ 572 h 57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8" h="572">
                <a:moveTo>
                  <a:pt x="138" y="46"/>
                </a:moveTo>
                <a:lnTo>
                  <a:pt x="178" y="0"/>
                </a:lnTo>
                <a:lnTo>
                  <a:pt x="70" y="14"/>
                </a:lnTo>
                <a:lnTo>
                  <a:pt x="45" y="125"/>
                </a:lnTo>
                <a:lnTo>
                  <a:pt x="78" y="91"/>
                </a:lnTo>
                <a:lnTo>
                  <a:pt x="85" y="124"/>
                </a:lnTo>
                <a:lnTo>
                  <a:pt x="89" y="155"/>
                </a:lnTo>
                <a:lnTo>
                  <a:pt x="92" y="182"/>
                </a:lnTo>
                <a:lnTo>
                  <a:pt x="92" y="208"/>
                </a:lnTo>
                <a:lnTo>
                  <a:pt x="91" y="232"/>
                </a:lnTo>
                <a:lnTo>
                  <a:pt x="88" y="254"/>
                </a:lnTo>
                <a:lnTo>
                  <a:pt x="84" y="279"/>
                </a:lnTo>
                <a:lnTo>
                  <a:pt x="78" y="301"/>
                </a:lnTo>
                <a:lnTo>
                  <a:pt x="63" y="351"/>
                </a:lnTo>
                <a:lnTo>
                  <a:pt x="43" y="411"/>
                </a:lnTo>
                <a:lnTo>
                  <a:pt x="34" y="445"/>
                </a:lnTo>
                <a:lnTo>
                  <a:pt x="23" y="482"/>
                </a:lnTo>
                <a:lnTo>
                  <a:pt x="12" y="524"/>
                </a:lnTo>
                <a:lnTo>
                  <a:pt x="0" y="572"/>
                </a:lnTo>
                <a:lnTo>
                  <a:pt x="37" y="492"/>
                </a:lnTo>
                <a:lnTo>
                  <a:pt x="69" y="425"/>
                </a:lnTo>
                <a:lnTo>
                  <a:pt x="82" y="395"/>
                </a:lnTo>
                <a:lnTo>
                  <a:pt x="95" y="368"/>
                </a:lnTo>
                <a:lnTo>
                  <a:pt x="106" y="341"/>
                </a:lnTo>
                <a:lnTo>
                  <a:pt x="117" y="315"/>
                </a:lnTo>
                <a:lnTo>
                  <a:pt x="126" y="288"/>
                </a:lnTo>
                <a:lnTo>
                  <a:pt x="133" y="261"/>
                </a:lnTo>
                <a:lnTo>
                  <a:pt x="138" y="233"/>
                </a:lnTo>
                <a:lnTo>
                  <a:pt x="142" y="202"/>
                </a:lnTo>
                <a:lnTo>
                  <a:pt x="144" y="169"/>
                </a:lnTo>
                <a:lnTo>
                  <a:pt x="144" y="132"/>
                </a:lnTo>
                <a:lnTo>
                  <a:pt x="142" y="91"/>
                </a:lnTo>
                <a:lnTo>
                  <a:pt x="138" y="46"/>
                </a:lnTo>
                <a:close/>
              </a:path>
            </a:pathLst>
          </a:custGeom>
          <a:solidFill>
            <a:srgbClr val="FE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93" name="Freeform 944"/>
          <p:cNvSpPr>
            <a:spLocks/>
          </p:cNvSpPr>
          <p:nvPr/>
        </p:nvSpPr>
        <p:spPr bwMode="auto">
          <a:xfrm>
            <a:off x="5503824" y="4525741"/>
            <a:ext cx="53251" cy="86508"/>
          </a:xfrm>
          <a:custGeom>
            <a:avLst/>
            <a:gdLst>
              <a:gd name="T0" fmla="*/ 43 w 44"/>
              <a:gd name="T1" fmla="*/ 6 h 50"/>
              <a:gd name="T2" fmla="*/ 40 w 44"/>
              <a:gd name="T3" fmla="*/ 0 h 50"/>
              <a:gd name="T4" fmla="*/ 0 w 44"/>
              <a:gd name="T5" fmla="*/ 47 h 50"/>
              <a:gd name="T6" fmla="*/ 4 w 44"/>
              <a:gd name="T7" fmla="*/ 50 h 50"/>
              <a:gd name="T8" fmla="*/ 44 w 44"/>
              <a:gd name="T9" fmla="*/ 5 h 50"/>
              <a:gd name="T10" fmla="*/ 41 w 44"/>
              <a:gd name="T11" fmla="*/ 0 h 50"/>
              <a:gd name="T12" fmla="*/ 43 w 44"/>
              <a:gd name="T13" fmla="*/ 6 h 5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44"/>
              <a:gd name="T22" fmla="*/ 0 h 50"/>
              <a:gd name="T23" fmla="*/ 44 w 44"/>
              <a:gd name="T24" fmla="*/ 50 h 5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44" h="50">
                <a:moveTo>
                  <a:pt x="43" y="6"/>
                </a:moveTo>
                <a:lnTo>
                  <a:pt x="40" y="0"/>
                </a:lnTo>
                <a:lnTo>
                  <a:pt x="0" y="47"/>
                </a:lnTo>
                <a:lnTo>
                  <a:pt x="4" y="50"/>
                </a:lnTo>
                <a:lnTo>
                  <a:pt x="44" y="5"/>
                </a:lnTo>
                <a:lnTo>
                  <a:pt x="41" y="0"/>
                </a:lnTo>
                <a:lnTo>
                  <a:pt x="43" y="6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94" name="Freeform 945"/>
          <p:cNvSpPr>
            <a:spLocks/>
          </p:cNvSpPr>
          <p:nvPr/>
        </p:nvSpPr>
        <p:spPr bwMode="auto">
          <a:xfrm>
            <a:off x="5419108" y="4525741"/>
            <a:ext cx="136757" cy="34603"/>
          </a:xfrm>
          <a:custGeom>
            <a:avLst/>
            <a:gdLst>
              <a:gd name="T0" fmla="*/ 6 w 113"/>
              <a:gd name="T1" fmla="*/ 19 h 20"/>
              <a:gd name="T2" fmla="*/ 3 w 113"/>
              <a:gd name="T3" fmla="*/ 20 h 20"/>
              <a:gd name="T4" fmla="*/ 113 w 113"/>
              <a:gd name="T5" fmla="*/ 6 h 20"/>
              <a:gd name="T6" fmla="*/ 111 w 113"/>
              <a:gd name="T7" fmla="*/ 0 h 20"/>
              <a:gd name="T8" fmla="*/ 3 w 113"/>
              <a:gd name="T9" fmla="*/ 15 h 20"/>
              <a:gd name="T10" fmla="*/ 0 w 113"/>
              <a:gd name="T11" fmla="*/ 17 h 20"/>
              <a:gd name="T12" fmla="*/ 3 w 113"/>
              <a:gd name="T13" fmla="*/ 15 h 20"/>
              <a:gd name="T14" fmla="*/ 0 w 113"/>
              <a:gd name="T15" fmla="*/ 15 h 20"/>
              <a:gd name="T16" fmla="*/ 0 w 113"/>
              <a:gd name="T17" fmla="*/ 17 h 20"/>
              <a:gd name="T18" fmla="*/ 6 w 113"/>
              <a:gd name="T19" fmla="*/ 19 h 20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13"/>
              <a:gd name="T31" fmla="*/ 0 h 20"/>
              <a:gd name="T32" fmla="*/ 113 w 113"/>
              <a:gd name="T33" fmla="*/ 20 h 20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13" h="20">
                <a:moveTo>
                  <a:pt x="6" y="19"/>
                </a:moveTo>
                <a:lnTo>
                  <a:pt x="3" y="20"/>
                </a:lnTo>
                <a:lnTo>
                  <a:pt x="113" y="6"/>
                </a:lnTo>
                <a:lnTo>
                  <a:pt x="111" y="0"/>
                </a:lnTo>
                <a:lnTo>
                  <a:pt x="3" y="15"/>
                </a:lnTo>
                <a:lnTo>
                  <a:pt x="0" y="17"/>
                </a:lnTo>
                <a:lnTo>
                  <a:pt x="3" y="15"/>
                </a:lnTo>
                <a:lnTo>
                  <a:pt x="0" y="15"/>
                </a:lnTo>
                <a:lnTo>
                  <a:pt x="0" y="17"/>
                </a:lnTo>
                <a:lnTo>
                  <a:pt x="6" y="19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95" name="Freeform 946"/>
          <p:cNvSpPr>
            <a:spLocks/>
          </p:cNvSpPr>
          <p:nvPr/>
        </p:nvSpPr>
        <p:spPr bwMode="auto">
          <a:xfrm>
            <a:off x="5388852" y="4555153"/>
            <a:ext cx="37517" cy="197239"/>
          </a:xfrm>
          <a:custGeom>
            <a:avLst/>
            <a:gdLst>
              <a:gd name="T0" fmla="*/ 1 w 31"/>
              <a:gd name="T1" fmla="*/ 110 h 114"/>
              <a:gd name="T2" fmla="*/ 6 w 31"/>
              <a:gd name="T3" fmla="*/ 113 h 114"/>
              <a:gd name="T4" fmla="*/ 31 w 31"/>
              <a:gd name="T5" fmla="*/ 2 h 114"/>
              <a:gd name="T6" fmla="*/ 25 w 31"/>
              <a:gd name="T7" fmla="*/ 0 h 114"/>
              <a:gd name="T8" fmla="*/ 0 w 31"/>
              <a:gd name="T9" fmla="*/ 111 h 114"/>
              <a:gd name="T10" fmla="*/ 6 w 31"/>
              <a:gd name="T11" fmla="*/ 114 h 114"/>
              <a:gd name="T12" fmla="*/ 1 w 31"/>
              <a:gd name="T13" fmla="*/ 110 h 11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1"/>
              <a:gd name="T22" fmla="*/ 0 h 114"/>
              <a:gd name="T23" fmla="*/ 31 w 31"/>
              <a:gd name="T24" fmla="*/ 114 h 11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1" h="114">
                <a:moveTo>
                  <a:pt x="1" y="110"/>
                </a:moveTo>
                <a:lnTo>
                  <a:pt x="6" y="113"/>
                </a:lnTo>
                <a:lnTo>
                  <a:pt x="31" y="2"/>
                </a:lnTo>
                <a:lnTo>
                  <a:pt x="25" y="0"/>
                </a:lnTo>
                <a:lnTo>
                  <a:pt x="0" y="111"/>
                </a:lnTo>
                <a:lnTo>
                  <a:pt x="6" y="114"/>
                </a:lnTo>
                <a:lnTo>
                  <a:pt x="1" y="110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96" name="Freeform 947"/>
          <p:cNvSpPr>
            <a:spLocks/>
          </p:cNvSpPr>
          <p:nvPr/>
        </p:nvSpPr>
        <p:spPr bwMode="auto">
          <a:xfrm>
            <a:off x="5390062" y="4677995"/>
            <a:ext cx="45989" cy="74397"/>
          </a:xfrm>
          <a:custGeom>
            <a:avLst/>
            <a:gdLst>
              <a:gd name="T0" fmla="*/ 38 w 38"/>
              <a:gd name="T1" fmla="*/ 5 h 43"/>
              <a:gd name="T2" fmla="*/ 32 w 38"/>
              <a:gd name="T3" fmla="*/ 3 h 43"/>
              <a:gd name="T4" fmla="*/ 0 w 38"/>
              <a:gd name="T5" fmla="*/ 39 h 43"/>
              <a:gd name="T6" fmla="*/ 5 w 38"/>
              <a:gd name="T7" fmla="*/ 43 h 43"/>
              <a:gd name="T8" fmla="*/ 37 w 38"/>
              <a:gd name="T9" fmla="*/ 7 h 43"/>
              <a:gd name="T10" fmla="*/ 32 w 38"/>
              <a:gd name="T11" fmla="*/ 6 h 43"/>
              <a:gd name="T12" fmla="*/ 38 w 38"/>
              <a:gd name="T13" fmla="*/ 5 h 43"/>
              <a:gd name="T14" fmla="*/ 37 w 38"/>
              <a:gd name="T15" fmla="*/ 0 h 43"/>
              <a:gd name="T16" fmla="*/ 32 w 38"/>
              <a:gd name="T17" fmla="*/ 3 h 43"/>
              <a:gd name="T18" fmla="*/ 38 w 38"/>
              <a:gd name="T19" fmla="*/ 5 h 4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8"/>
              <a:gd name="T31" fmla="*/ 0 h 43"/>
              <a:gd name="T32" fmla="*/ 38 w 38"/>
              <a:gd name="T33" fmla="*/ 43 h 4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8" h="43">
                <a:moveTo>
                  <a:pt x="38" y="5"/>
                </a:moveTo>
                <a:lnTo>
                  <a:pt x="32" y="3"/>
                </a:lnTo>
                <a:lnTo>
                  <a:pt x="0" y="39"/>
                </a:lnTo>
                <a:lnTo>
                  <a:pt x="5" y="43"/>
                </a:lnTo>
                <a:lnTo>
                  <a:pt x="37" y="7"/>
                </a:lnTo>
                <a:lnTo>
                  <a:pt x="32" y="6"/>
                </a:lnTo>
                <a:lnTo>
                  <a:pt x="38" y="5"/>
                </a:lnTo>
                <a:lnTo>
                  <a:pt x="37" y="0"/>
                </a:lnTo>
                <a:lnTo>
                  <a:pt x="32" y="3"/>
                </a:lnTo>
                <a:lnTo>
                  <a:pt x="38" y="5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97" name="Freeform 948"/>
          <p:cNvSpPr>
            <a:spLocks/>
          </p:cNvSpPr>
          <p:nvPr/>
        </p:nvSpPr>
        <p:spPr bwMode="auto">
          <a:xfrm>
            <a:off x="5333180" y="4686646"/>
            <a:ext cx="119814" cy="833938"/>
          </a:xfrm>
          <a:custGeom>
            <a:avLst/>
            <a:gdLst>
              <a:gd name="T0" fmla="*/ 2 w 99"/>
              <a:gd name="T1" fmla="*/ 481 h 482"/>
              <a:gd name="T2" fmla="*/ 7 w 99"/>
              <a:gd name="T3" fmla="*/ 482 h 482"/>
              <a:gd name="T4" fmla="*/ 18 w 99"/>
              <a:gd name="T5" fmla="*/ 436 h 482"/>
              <a:gd name="T6" fmla="*/ 29 w 99"/>
              <a:gd name="T7" fmla="*/ 393 h 482"/>
              <a:gd name="T8" fmla="*/ 41 w 99"/>
              <a:gd name="T9" fmla="*/ 355 h 482"/>
              <a:gd name="T10" fmla="*/ 50 w 99"/>
              <a:gd name="T11" fmla="*/ 321 h 482"/>
              <a:gd name="T12" fmla="*/ 70 w 99"/>
              <a:gd name="T13" fmla="*/ 262 h 482"/>
              <a:gd name="T14" fmla="*/ 85 w 99"/>
              <a:gd name="T15" fmla="*/ 213 h 482"/>
              <a:gd name="T16" fmla="*/ 91 w 99"/>
              <a:gd name="T17" fmla="*/ 189 h 482"/>
              <a:gd name="T18" fmla="*/ 95 w 99"/>
              <a:gd name="T19" fmla="*/ 166 h 482"/>
              <a:gd name="T20" fmla="*/ 98 w 99"/>
              <a:gd name="T21" fmla="*/ 142 h 482"/>
              <a:gd name="T22" fmla="*/ 99 w 99"/>
              <a:gd name="T23" fmla="*/ 118 h 482"/>
              <a:gd name="T24" fmla="*/ 99 w 99"/>
              <a:gd name="T25" fmla="*/ 92 h 482"/>
              <a:gd name="T26" fmla="*/ 96 w 99"/>
              <a:gd name="T27" fmla="*/ 64 h 482"/>
              <a:gd name="T28" fmla="*/ 92 w 99"/>
              <a:gd name="T29" fmla="*/ 34 h 482"/>
              <a:gd name="T30" fmla="*/ 85 w 99"/>
              <a:gd name="T31" fmla="*/ 0 h 482"/>
              <a:gd name="T32" fmla="*/ 79 w 99"/>
              <a:gd name="T33" fmla="*/ 1 h 482"/>
              <a:gd name="T34" fmla="*/ 86 w 99"/>
              <a:gd name="T35" fmla="*/ 35 h 482"/>
              <a:gd name="T36" fmla="*/ 91 w 99"/>
              <a:gd name="T37" fmla="*/ 65 h 482"/>
              <a:gd name="T38" fmla="*/ 93 w 99"/>
              <a:gd name="T39" fmla="*/ 92 h 482"/>
              <a:gd name="T40" fmla="*/ 93 w 99"/>
              <a:gd name="T41" fmla="*/ 118 h 482"/>
              <a:gd name="T42" fmla="*/ 92 w 99"/>
              <a:gd name="T43" fmla="*/ 142 h 482"/>
              <a:gd name="T44" fmla="*/ 89 w 99"/>
              <a:gd name="T45" fmla="*/ 164 h 482"/>
              <a:gd name="T46" fmla="*/ 85 w 99"/>
              <a:gd name="T47" fmla="*/ 187 h 482"/>
              <a:gd name="T48" fmla="*/ 79 w 99"/>
              <a:gd name="T49" fmla="*/ 210 h 482"/>
              <a:gd name="T50" fmla="*/ 64 w 99"/>
              <a:gd name="T51" fmla="*/ 261 h 482"/>
              <a:gd name="T52" fmla="*/ 45 w 99"/>
              <a:gd name="T53" fmla="*/ 319 h 482"/>
              <a:gd name="T54" fmla="*/ 35 w 99"/>
              <a:gd name="T55" fmla="*/ 353 h 482"/>
              <a:gd name="T56" fmla="*/ 24 w 99"/>
              <a:gd name="T57" fmla="*/ 392 h 482"/>
              <a:gd name="T58" fmla="*/ 13 w 99"/>
              <a:gd name="T59" fmla="*/ 434 h 482"/>
              <a:gd name="T60" fmla="*/ 0 w 99"/>
              <a:gd name="T61" fmla="*/ 481 h 482"/>
              <a:gd name="T62" fmla="*/ 6 w 99"/>
              <a:gd name="T63" fmla="*/ 482 h 482"/>
              <a:gd name="T64" fmla="*/ 2 w 99"/>
              <a:gd name="T65" fmla="*/ 481 h 48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9"/>
              <a:gd name="T100" fmla="*/ 0 h 482"/>
              <a:gd name="T101" fmla="*/ 99 w 99"/>
              <a:gd name="T102" fmla="*/ 482 h 48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9" h="482">
                <a:moveTo>
                  <a:pt x="2" y="481"/>
                </a:moveTo>
                <a:lnTo>
                  <a:pt x="7" y="482"/>
                </a:lnTo>
                <a:lnTo>
                  <a:pt x="18" y="436"/>
                </a:lnTo>
                <a:lnTo>
                  <a:pt x="29" y="393"/>
                </a:lnTo>
                <a:lnTo>
                  <a:pt x="41" y="355"/>
                </a:lnTo>
                <a:lnTo>
                  <a:pt x="50" y="321"/>
                </a:lnTo>
                <a:lnTo>
                  <a:pt x="70" y="262"/>
                </a:lnTo>
                <a:lnTo>
                  <a:pt x="85" y="213"/>
                </a:lnTo>
                <a:lnTo>
                  <a:pt x="91" y="189"/>
                </a:lnTo>
                <a:lnTo>
                  <a:pt x="95" y="166"/>
                </a:lnTo>
                <a:lnTo>
                  <a:pt x="98" y="142"/>
                </a:lnTo>
                <a:lnTo>
                  <a:pt x="99" y="118"/>
                </a:lnTo>
                <a:lnTo>
                  <a:pt x="99" y="92"/>
                </a:lnTo>
                <a:lnTo>
                  <a:pt x="96" y="64"/>
                </a:lnTo>
                <a:lnTo>
                  <a:pt x="92" y="34"/>
                </a:lnTo>
                <a:lnTo>
                  <a:pt x="85" y="0"/>
                </a:lnTo>
                <a:lnTo>
                  <a:pt x="79" y="1"/>
                </a:lnTo>
                <a:lnTo>
                  <a:pt x="86" y="35"/>
                </a:lnTo>
                <a:lnTo>
                  <a:pt x="91" y="65"/>
                </a:lnTo>
                <a:lnTo>
                  <a:pt x="93" y="92"/>
                </a:lnTo>
                <a:lnTo>
                  <a:pt x="93" y="118"/>
                </a:lnTo>
                <a:lnTo>
                  <a:pt x="92" y="142"/>
                </a:lnTo>
                <a:lnTo>
                  <a:pt x="89" y="164"/>
                </a:lnTo>
                <a:lnTo>
                  <a:pt x="85" y="187"/>
                </a:lnTo>
                <a:lnTo>
                  <a:pt x="79" y="210"/>
                </a:lnTo>
                <a:lnTo>
                  <a:pt x="64" y="261"/>
                </a:lnTo>
                <a:lnTo>
                  <a:pt x="45" y="319"/>
                </a:lnTo>
                <a:lnTo>
                  <a:pt x="35" y="353"/>
                </a:lnTo>
                <a:lnTo>
                  <a:pt x="24" y="392"/>
                </a:lnTo>
                <a:lnTo>
                  <a:pt x="13" y="434"/>
                </a:lnTo>
                <a:lnTo>
                  <a:pt x="0" y="481"/>
                </a:lnTo>
                <a:lnTo>
                  <a:pt x="6" y="482"/>
                </a:lnTo>
                <a:lnTo>
                  <a:pt x="2" y="481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98" name="Freeform 949"/>
          <p:cNvSpPr>
            <a:spLocks/>
          </p:cNvSpPr>
          <p:nvPr/>
        </p:nvSpPr>
        <p:spPr bwMode="auto">
          <a:xfrm>
            <a:off x="5335601" y="4607058"/>
            <a:ext cx="179116" cy="913526"/>
          </a:xfrm>
          <a:custGeom>
            <a:avLst/>
            <a:gdLst>
              <a:gd name="T0" fmla="*/ 139 w 148"/>
              <a:gd name="T1" fmla="*/ 0 h 528"/>
              <a:gd name="T2" fmla="*/ 137 w 148"/>
              <a:gd name="T3" fmla="*/ 2 h 528"/>
              <a:gd name="T4" fmla="*/ 141 w 148"/>
              <a:gd name="T5" fmla="*/ 47 h 528"/>
              <a:gd name="T6" fmla="*/ 143 w 148"/>
              <a:gd name="T7" fmla="*/ 88 h 528"/>
              <a:gd name="T8" fmla="*/ 143 w 148"/>
              <a:gd name="T9" fmla="*/ 125 h 528"/>
              <a:gd name="T10" fmla="*/ 141 w 148"/>
              <a:gd name="T11" fmla="*/ 158 h 528"/>
              <a:gd name="T12" fmla="*/ 137 w 148"/>
              <a:gd name="T13" fmla="*/ 188 h 528"/>
              <a:gd name="T14" fmla="*/ 132 w 148"/>
              <a:gd name="T15" fmla="*/ 216 h 528"/>
              <a:gd name="T16" fmla="*/ 125 w 148"/>
              <a:gd name="T17" fmla="*/ 243 h 528"/>
              <a:gd name="T18" fmla="*/ 116 w 148"/>
              <a:gd name="T19" fmla="*/ 270 h 528"/>
              <a:gd name="T20" fmla="*/ 107 w 148"/>
              <a:gd name="T21" fmla="*/ 296 h 528"/>
              <a:gd name="T22" fmla="*/ 94 w 148"/>
              <a:gd name="T23" fmla="*/ 323 h 528"/>
              <a:gd name="T24" fmla="*/ 82 w 148"/>
              <a:gd name="T25" fmla="*/ 350 h 528"/>
              <a:gd name="T26" fmla="*/ 68 w 148"/>
              <a:gd name="T27" fmla="*/ 379 h 528"/>
              <a:gd name="T28" fmla="*/ 36 w 148"/>
              <a:gd name="T29" fmla="*/ 446 h 528"/>
              <a:gd name="T30" fmla="*/ 0 w 148"/>
              <a:gd name="T31" fmla="*/ 527 h 528"/>
              <a:gd name="T32" fmla="*/ 4 w 148"/>
              <a:gd name="T33" fmla="*/ 528 h 528"/>
              <a:gd name="T34" fmla="*/ 41 w 148"/>
              <a:gd name="T35" fmla="*/ 448 h 528"/>
              <a:gd name="T36" fmla="*/ 72 w 148"/>
              <a:gd name="T37" fmla="*/ 382 h 528"/>
              <a:gd name="T38" fmla="*/ 87 w 148"/>
              <a:gd name="T39" fmla="*/ 352 h 528"/>
              <a:gd name="T40" fmla="*/ 100 w 148"/>
              <a:gd name="T41" fmla="*/ 325 h 528"/>
              <a:gd name="T42" fmla="*/ 111 w 148"/>
              <a:gd name="T43" fmla="*/ 298 h 528"/>
              <a:gd name="T44" fmla="*/ 122 w 148"/>
              <a:gd name="T45" fmla="*/ 271 h 528"/>
              <a:gd name="T46" fmla="*/ 130 w 148"/>
              <a:gd name="T47" fmla="*/ 246 h 528"/>
              <a:gd name="T48" fmla="*/ 137 w 148"/>
              <a:gd name="T49" fmla="*/ 217 h 528"/>
              <a:gd name="T50" fmla="*/ 143 w 148"/>
              <a:gd name="T51" fmla="*/ 189 h 528"/>
              <a:gd name="T52" fmla="*/ 147 w 148"/>
              <a:gd name="T53" fmla="*/ 158 h 528"/>
              <a:gd name="T54" fmla="*/ 148 w 148"/>
              <a:gd name="T55" fmla="*/ 125 h 528"/>
              <a:gd name="T56" fmla="*/ 148 w 148"/>
              <a:gd name="T57" fmla="*/ 88 h 528"/>
              <a:gd name="T58" fmla="*/ 147 w 148"/>
              <a:gd name="T59" fmla="*/ 47 h 528"/>
              <a:gd name="T60" fmla="*/ 144 w 148"/>
              <a:gd name="T61" fmla="*/ 2 h 528"/>
              <a:gd name="T62" fmla="*/ 143 w 148"/>
              <a:gd name="T63" fmla="*/ 3 h 528"/>
              <a:gd name="T64" fmla="*/ 139 w 148"/>
              <a:gd name="T65" fmla="*/ 0 h 528"/>
              <a:gd name="T66" fmla="*/ 137 w 148"/>
              <a:gd name="T67" fmla="*/ 0 h 528"/>
              <a:gd name="T68" fmla="*/ 137 w 148"/>
              <a:gd name="T69" fmla="*/ 2 h 528"/>
              <a:gd name="T70" fmla="*/ 139 w 148"/>
              <a:gd name="T71" fmla="*/ 0 h 52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48"/>
              <a:gd name="T109" fmla="*/ 0 h 528"/>
              <a:gd name="T110" fmla="*/ 148 w 148"/>
              <a:gd name="T111" fmla="*/ 528 h 52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48" h="528">
                <a:moveTo>
                  <a:pt x="139" y="0"/>
                </a:moveTo>
                <a:lnTo>
                  <a:pt x="137" y="2"/>
                </a:lnTo>
                <a:lnTo>
                  <a:pt x="141" y="47"/>
                </a:lnTo>
                <a:lnTo>
                  <a:pt x="143" y="88"/>
                </a:lnTo>
                <a:lnTo>
                  <a:pt x="143" y="125"/>
                </a:lnTo>
                <a:lnTo>
                  <a:pt x="141" y="158"/>
                </a:lnTo>
                <a:lnTo>
                  <a:pt x="137" y="188"/>
                </a:lnTo>
                <a:lnTo>
                  <a:pt x="132" y="216"/>
                </a:lnTo>
                <a:lnTo>
                  <a:pt x="125" y="243"/>
                </a:lnTo>
                <a:lnTo>
                  <a:pt x="116" y="270"/>
                </a:lnTo>
                <a:lnTo>
                  <a:pt x="107" y="296"/>
                </a:lnTo>
                <a:lnTo>
                  <a:pt x="94" y="323"/>
                </a:lnTo>
                <a:lnTo>
                  <a:pt x="82" y="350"/>
                </a:lnTo>
                <a:lnTo>
                  <a:pt x="68" y="379"/>
                </a:lnTo>
                <a:lnTo>
                  <a:pt x="36" y="446"/>
                </a:lnTo>
                <a:lnTo>
                  <a:pt x="0" y="527"/>
                </a:lnTo>
                <a:lnTo>
                  <a:pt x="4" y="528"/>
                </a:lnTo>
                <a:lnTo>
                  <a:pt x="41" y="448"/>
                </a:lnTo>
                <a:lnTo>
                  <a:pt x="72" y="382"/>
                </a:lnTo>
                <a:lnTo>
                  <a:pt x="87" y="352"/>
                </a:lnTo>
                <a:lnTo>
                  <a:pt x="100" y="325"/>
                </a:lnTo>
                <a:lnTo>
                  <a:pt x="111" y="298"/>
                </a:lnTo>
                <a:lnTo>
                  <a:pt x="122" y="271"/>
                </a:lnTo>
                <a:lnTo>
                  <a:pt x="130" y="246"/>
                </a:lnTo>
                <a:lnTo>
                  <a:pt x="137" y="217"/>
                </a:lnTo>
                <a:lnTo>
                  <a:pt x="143" y="189"/>
                </a:lnTo>
                <a:lnTo>
                  <a:pt x="147" y="158"/>
                </a:lnTo>
                <a:lnTo>
                  <a:pt x="148" y="125"/>
                </a:lnTo>
                <a:lnTo>
                  <a:pt x="148" y="88"/>
                </a:lnTo>
                <a:lnTo>
                  <a:pt x="147" y="47"/>
                </a:lnTo>
                <a:lnTo>
                  <a:pt x="144" y="2"/>
                </a:lnTo>
                <a:lnTo>
                  <a:pt x="143" y="3"/>
                </a:lnTo>
                <a:lnTo>
                  <a:pt x="139" y="0"/>
                </a:lnTo>
                <a:lnTo>
                  <a:pt x="137" y="0"/>
                </a:lnTo>
                <a:lnTo>
                  <a:pt x="137" y="2"/>
                </a:lnTo>
                <a:lnTo>
                  <a:pt x="139" y="0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299" name="Freeform 950"/>
          <p:cNvSpPr>
            <a:spLocks/>
          </p:cNvSpPr>
          <p:nvPr/>
        </p:nvSpPr>
        <p:spPr bwMode="auto">
          <a:xfrm>
            <a:off x="3902676" y="4098390"/>
            <a:ext cx="548239" cy="994844"/>
          </a:xfrm>
          <a:custGeom>
            <a:avLst/>
            <a:gdLst>
              <a:gd name="T0" fmla="*/ 373 w 453"/>
              <a:gd name="T1" fmla="*/ 61 h 575"/>
              <a:gd name="T2" fmla="*/ 364 w 453"/>
              <a:gd name="T3" fmla="*/ 0 h 575"/>
              <a:gd name="T4" fmla="*/ 453 w 453"/>
              <a:gd name="T5" fmla="*/ 87 h 575"/>
              <a:gd name="T6" fmla="*/ 396 w 453"/>
              <a:gd name="T7" fmla="*/ 196 h 575"/>
              <a:gd name="T8" fmla="*/ 387 w 453"/>
              <a:gd name="T9" fmla="*/ 139 h 575"/>
              <a:gd name="T10" fmla="*/ 313 w 453"/>
              <a:gd name="T11" fmla="*/ 206 h 575"/>
              <a:gd name="T12" fmla="*/ 259 w 453"/>
              <a:gd name="T13" fmla="*/ 257 h 575"/>
              <a:gd name="T14" fmla="*/ 216 w 453"/>
              <a:gd name="T15" fmla="*/ 297 h 575"/>
              <a:gd name="T16" fmla="*/ 181 w 453"/>
              <a:gd name="T17" fmla="*/ 334 h 575"/>
              <a:gd name="T18" fmla="*/ 147 w 453"/>
              <a:gd name="T19" fmla="*/ 374 h 575"/>
              <a:gd name="T20" fmla="*/ 110 w 453"/>
              <a:gd name="T21" fmla="*/ 423 h 575"/>
              <a:gd name="T22" fmla="*/ 63 w 453"/>
              <a:gd name="T23" fmla="*/ 489 h 575"/>
              <a:gd name="T24" fmla="*/ 0 w 453"/>
              <a:gd name="T25" fmla="*/ 575 h 575"/>
              <a:gd name="T26" fmla="*/ 22 w 453"/>
              <a:gd name="T27" fmla="*/ 526 h 575"/>
              <a:gd name="T28" fmla="*/ 43 w 453"/>
              <a:gd name="T29" fmla="*/ 482 h 575"/>
              <a:gd name="T30" fmla="*/ 64 w 453"/>
              <a:gd name="T31" fmla="*/ 442 h 575"/>
              <a:gd name="T32" fmla="*/ 82 w 453"/>
              <a:gd name="T33" fmla="*/ 406 h 575"/>
              <a:gd name="T34" fmla="*/ 102 w 453"/>
              <a:gd name="T35" fmla="*/ 375 h 575"/>
              <a:gd name="T36" fmla="*/ 120 w 453"/>
              <a:gd name="T37" fmla="*/ 347 h 575"/>
              <a:gd name="T38" fmla="*/ 138 w 453"/>
              <a:gd name="T39" fmla="*/ 320 h 575"/>
              <a:gd name="T40" fmla="*/ 157 w 453"/>
              <a:gd name="T41" fmla="*/ 294 h 575"/>
              <a:gd name="T42" fmla="*/ 177 w 453"/>
              <a:gd name="T43" fmla="*/ 270 h 575"/>
              <a:gd name="T44" fmla="*/ 199 w 453"/>
              <a:gd name="T45" fmla="*/ 245 h 575"/>
              <a:gd name="T46" fmla="*/ 221 w 453"/>
              <a:gd name="T47" fmla="*/ 220 h 575"/>
              <a:gd name="T48" fmla="*/ 246 w 453"/>
              <a:gd name="T49" fmla="*/ 193 h 575"/>
              <a:gd name="T50" fmla="*/ 303 w 453"/>
              <a:gd name="T51" fmla="*/ 134 h 575"/>
              <a:gd name="T52" fmla="*/ 373 w 453"/>
              <a:gd name="T53" fmla="*/ 61 h 57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53"/>
              <a:gd name="T82" fmla="*/ 0 h 575"/>
              <a:gd name="T83" fmla="*/ 453 w 453"/>
              <a:gd name="T84" fmla="*/ 575 h 57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53" h="575">
                <a:moveTo>
                  <a:pt x="373" y="61"/>
                </a:moveTo>
                <a:lnTo>
                  <a:pt x="364" y="0"/>
                </a:lnTo>
                <a:lnTo>
                  <a:pt x="453" y="87"/>
                </a:lnTo>
                <a:lnTo>
                  <a:pt x="396" y="196"/>
                </a:lnTo>
                <a:lnTo>
                  <a:pt x="387" y="139"/>
                </a:lnTo>
                <a:lnTo>
                  <a:pt x="313" y="206"/>
                </a:lnTo>
                <a:lnTo>
                  <a:pt x="259" y="257"/>
                </a:lnTo>
                <a:lnTo>
                  <a:pt x="216" y="297"/>
                </a:lnTo>
                <a:lnTo>
                  <a:pt x="181" y="334"/>
                </a:lnTo>
                <a:lnTo>
                  <a:pt x="147" y="374"/>
                </a:lnTo>
                <a:lnTo>
                  <a:pt x="110" y="423"/>
                </a:lnTo>
                <a:lnTo>
                  <a:pt x="63" y="489"/>
                </a:lnTo>
                <a:lnTo>
                  <a:pt x="0" y="575"/>
                </a:lnTo>
                <a:lnTo>
                  <a:pt x="22" y="526"/>
                </a:lnTo>
                <a:lnTo>
                  <a:pt x="43" y="482"/>
                </a:lnTo>
                <a:lnTo>
                  <a:pt x="64" y="442"/>
                </a:lnTo>
                <a:lnTo>
                  <a:pt x="82" y="406"/>
                </a:lnTo>
                <a:lnTo>
                  <a:pt x="102" y="375"/>
                </a:lnTo>
                <a:lnTo>
                  <a:pt x="120" y="347"/>
                </a:lnTo>
                <a:lnTo>
                  <a:pt x="138" y="320"/>
                </a:lnTo>
                <a:lnTo>
                  <a:pt x="157" y="294"/>
                </a:lnTo>
                <a:lnTo>
                  <a:pt x="177" y="270"/>
                </a:lnTo>
                <a:lnTo>
                  <a:pt x="199" y="245"/>
                </a:lnTo>
                <a:lnTo>
                  <a:pt x="221" y="220"/>
                </a:lnTo>
                <a:lnTo>
                  <a:pt x="246" y="193"/>
                </a:lnTo>
                <a:lnTo>
                  <a:pt x="303" y="134"/>
                </a:lnTo>
                <a:lnTo>
                  <a:pt x="373" y="61"/>
                </a:lnTo>
                <a:close/>
              </a:path>
            </a:pathLst>
          </a:custGeom>
          <a:solidFill>
            <a:srgbClr val="FEF8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300" name="Freeform 951"/>
          <p:cNvSpPr>
            <a:spLocks/>
          </p:cNvSpPr>
          <p:nvPr/>
        </p:nvSpPr>
        <p:spPr bwMode="auto">
          <a:xfrm>
            <a:off x="4340783" y="4096660"/>
            <a:ext cx="16943" cy="107270"/>
          </a:xfrm>
          <a:custGeom>
            <a:avLst/>
            <a:gdLst>
              <a:gd name="T0" fmla="*/ 5 w 14"/>
              <a:gd name="T1" fmla="*/ 0 h 62"/>
              <a:gd name="T2" fmla="*/ 0 w 14"/>
              <a:gd name="T3" fmla="*/ 3 h 62"/>
              <a:gd name="T4" fmla="*/ 8 w 14"/>
              <a:gd name="T5" fmla="*/ 62 h 62"/>
              <a:gd name="T6" fmla="*/ 14 w 14"/>
              <a:gd name="T7" fmla="*/ 61 h 62"/>
              <a:gd name="T8" fmla="*/ 5 w 14"/>
              <a:gd name="T9" fmla="*/ 1 h 62"/>
              <a:gd name="T10" fmla="*/ 1 w 14"/>
              <a:gd name="T11" fmla="*/ 4 h 62"/>
              <a:gd name="T12" fmla="*/ 5 w 14"/>
              <a:gd name="T13" fmla="*/ 0 h 6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"/>
              <a:gd name="T22" fmla="*/ 0 h 62"/>
              <a:gd name="T23" fmla="*/ 14 w 14"/>
              <a:gd name="T24" fmla="*/ 62 h 6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" h="62">
                <a:moveTo>
                  <a:pt x="5" y="0"/>
                </a:moveTo>
                <a:lnTo>
                  <a:pt x="0" y="3"/>
                </a:lnTo>
                <a:lnTo>
                  <a:pt x="8" y="62"/>
                </a:lnTo>
                <a:lnTo>
                  <a:pt x="14" y="61"/>
                </a:lnTo>
                <a:lnTo>
                  <a:pt x="5" y="1"/>
                </a:lnTo>
                <a:lnTo>
                  <a:pt x="1" y="4"/>
                </a:lnTo>
                <a:lnTo>
                  <a:pt x="5" y="0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301" name="Freeform 952"/>
          <p:cNvSpPr>
            <a:spLocks/>
          </p:cNvSpPr>
          <p:nvPr/>
        </p:nvSpPr>
        <p:spPr bwMode="auto">
          <a:xfrm>
            <a:off x="4341993" y="4096660"/>
            <a:ext cx="114973" cy="153984"/>
          </a:xfrm>
          <a:custGeom>
            <a:avLst/>
            <a:gdLst>
              <a:gd name="T0" fmla="*/ 93 w 95"/>
              <a:gd name="T1" fmla="*/ 89 h 89"/>
              <a:gd name="T2" fmla="*/ 93 w 95"/>
              <a:gd name="T3" fmla="*/ 85 h 89"/>
              <a:gd name="T4" fmla="*/ 4 w 95"/>
              <a:gd name="T5" fmla="*/ 0 h 89"/>
              <a:gd name="T6" fmla="*/ 0 w 95"/>
              <a:gd name="T7" fmla="*/ 4 h 89"/>
              <a:gd name="T8" fmla="*/ 89 w 95"/>
              <a:gd name="T9" fmla="*/ 89 h 89"/>
              <a:gd name="T10" fmla="*/ 88 w 95"/>
              <a:gd name="T11" fmla="*/ 86 h 89"/>
              <a:gd name="T12" fmla="*/ 93 w 95"/>
              <a:gd name="T13" fmla="*/ 89 h 89"/>
              <a:gd name="T14" fmla="*/ 95 w 95"/>
              <a:gd name="T15" fmla="*/ 86 h 89"/>
              <a:gd name="T16" fmla="*/ 93 w 95"/>
              <a:gd name="T17" fmla="*/ 85 h 89"/>
              <a:gd name="T18" fmla="*/ 93 w 95"/>
              <a:gd name="T19" fmla="*/ 89 h 89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95"/>
              <a:gd name="T31" fmla="*/ 0 h 89"/>
              <a:gd name="T32" fmla="*/ 95 w 95"/>
              <a:gd name="T33" fmla="*/ 89 h 89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95" h="89">
                <a:moveTo>
                  <a:pt x="93" y="89"/>
                </a:moveTo>
                <a:lnTo>
                  <a:pt x="93" y="85"/>
                </a:lnTo>
                <a:lnTo>
                  <a:pt x="4" y="0"/>
                </a:lnTo>
                <a:lnTo>
                  <a:pt x="0" y="4"/>
                </a:lnTo>
                <a:lnTo>
                  <a:pt x="89" y="89"/>
                </a:lnTo>
                <a:lnTo>
                  <a:pt x="88" y="86"/>
                </a:lnTo>
                <a:lnTo>
                  <a:pt x="93" y="89"/>
                </a:lnTo>
                <a:lnTo>
                  <a:pt x="95" y="86"/>
                </a:lnTo>
                <a:lnTo>
                  <a:pt x="93" y="85"/>
                </a:lnTo>
                <a:lnTo>
                  <a:pt x="93" y="89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302" name="Freeform 953"/>
          <p:cNvSpPr>
            <a:spLocks/>
          </p:cNvSpPr>
          <p:nvPr/>
        </p:nvSpPr>
        <p:spPr bwMode="auto">
          <a:xfrm>
            <a:off x="4379511" y="4245454"/>
            <a:ext cx="75035" cy="195508"/>
          </a:xfrm>
          <a:custGeom>
            <a:avLst/>
            <a:gdLst>
              <a:gd name="T0" fmla="*/ 0 w 62"/>
              <a:gd name="T1" fmla="*/ 111 h 113"/>
              <a:gd name="T2" fmla="*/ 5 w 62"/>
              <a:gd name="T3" fmla="*/ 113 h 113"/>
              <a:gd name="T4" fmla="*/ 62 w 62"/>
              <a:gd name="T5" fmla="*/ 3 h 113"/>
              <a:gd name="T6" fmla="*/ 57 w 62"/>
              <a:gd name="T7" fmla="*/ 0 h 113"/>
              <a:gd name="T8" fmla="*/ 0 w 62"/>
              <a:gd name="T9" fmla="*/ 110 h 113"/>
              <a:gd name="T10" fmla="*/ 5 w 62"/>
              <a:gd name="T11" fmla="*/ 110 h 113"/>
              <a:gd name="T12" fmla="*/ 0 w 62"/>
              <a:gd name="T13" fmla="*/ 111 h 11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2"/>
              <a:gd name="T22" fmla="*/ 0 h 113"/>
              <a:gd name="T23" fmla="*/ 62 w 62"/>
              <a:gd name="T24" fmla="*/ 113 h 11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2" h="113">
                <a:moveTo>
                  <a:pt x="0" y="111"/>
                </a:moveTo>
                <a:lnTo>
                  <a:pt x="5" y="113"/>
                </a:lnTo>
                <a:lnTo>
                  <a:pt x="62" y="3"/>
                </a:lnTo>
                <a:lnTo>
                  <a:pt x="57" y="0"/>
                </a:lnTo>
                <a:lnTo>
                  <a:pt x="0" y="110"/>
                </a:lnTo>
                <a:lnTo>
                  <a:pt x="5" y="110"/>
                </a:lnTo>
                <a:lnTo>
                  <a:pt x="0" y="111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303" name="Freeform 954"/>
          <p:cNvSpPr>
            <a:spLocks/>
          </p:cNvSpPr>
          <p:nvPr/>
        </p:nvSpPr>
        <p:spPr bwMode="auto">
          <a:xfrm>
            <a:off x="4367408" y="4330232"/>
            <a:ext cx="18154" cy="107270"/>
          </a:xfrm>
          <a:custGeom>
            <a:avLst/>
            <a:gdLst>
              <a:gd name="T0" fmla="*/ 4 w 15"/>
              <a:gd name="T1" fmla="*/ 7 h 62"/>
              <a:gd name="T2" fmla="*/ 0 w 15"/>
              <a:gd name="T3" fmla="*/ 5 h 62"/>
              <a:gd name="T4" fmla="*/ 10 w 15"/>
              <a:gd name="T5" fmla="*/ 62 h 62"/>
              <a:gd name="T6" fmla="*/ 15 w 15"/>
              <a:gd name="T7" fmla="*/ 61 h 62"/>
              <a:gd name="T8" fmla="*/ 5 w 15"/>
              <a:gd name="T9" fmla="*/ 4 h 62"/>
              <a:gd name="T10" fmla="*/ 1 w 15"/>
              <a:gd name="T11" fmla="*/ 3 h 62"/>
              <a:gd name="T12" fmla="*/ 5 w 15"/>
              <a:gd name="T13" fmla="*/ 4 h 62"/>
              <a:gd name="T14" fmla="*/ 4 w 15"/>
              <a:gd name="T15" fmla="*/ 0 h 62"/>
              <a:gd name="T16" fmla="*/ 1 w 15"/>
              <a:gd name="T17" fmla="*/ 3 h 62"/>
              <a:gd name="T18" fmla="*/ 4 w 15"/>
              <a:gd name="T19" fmla="*/ 7 h 62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62"/>
              <a:gd name="T32" fmla="*/ 15 w 15"/>
              <a:gd name="T33" fmla="*/ 62 h 62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62">
                <a:moveTo>
                  <a:pt x="4" y="7"/>
                </a:moveTo>
                <a:lnTo>
                  <a:pt x="0" y="5"/>
                </a:lnTo>
                <a:lnTo>
                  <a:pt x="10" y="62"/>
                </a:lnTo>
                <a:lnTo>
                  <a:pt x="15" y="61"/>
                </a:lnTo>
                <a:lnTo>
                  <a:pt x="5" y="4"/>
                </a:lnTo>
                <a:lnTo>
                  <a:pt x="1" y="3"/>
                </a:lnTo>
                <a:lnTo>
                  <a:pt x="5" y="4"/>
                </a:lnTo>
                <a:lnTo>
                  <a:pt x="4" y="0"/>
                </a:lnTo>
                <a:lnTo>
                  <a:pt x="1" y="3"/>
                </a:lnTo>
                <a:lnTo>
                  <a:pt x="4" y="7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304" name="Freeform 955"/>
          <p:cNvSpPr>
            <a:spLocks/>
          </p:cNvSpPr>
          <p:nvPr/>
        </p:nvSpPr>
        <p:spPr bwMode="auto">
          <a:xfrm>
            <a:off x="3899045" y="4335423"/>
            <a:ext cx="473204" cy="763002"/>
          </a:xfrm>
          <a:custGeom>
            <a:avLst/>
            <a:gdLst>
              <a:gd name="T0" fmla="*/ 0 w 391"/>
              <a:gd name="T1" fmla="*/ 437 h 441"/>
              <a:gd name="T2" fmla="*/ 6 w 391"/>
              <a:gd name="T3" fmla="*/ 441 h 441"/>
              <a:gd name="T4" fmla="*/ 68 w 391"/>
              <a:gd name="T5" fmla="*/ 353 h 441"/>
              <a:gd name="T6" fmla="*/ 114 w 391"/>
              <a:gd name="T7" fmla="*/ 288 h 441"/>
              <a:gd name="T8" fmla="*/ 152 w 391"/>
              <a:gd name="T9" fmla="*/ 238 h 441"/>
              <a:gd name="T10" fmla="*/ 185 w 391"/>
              <a:gd name="T11" fmla="*/ 200 h 441"/>
              <a:gd name="T12" fmla="*/ 221 w 391"/>
              <a:gd name="T13" fmla="*/ 163 h 441"/>
              <a:gd name="T14" fmla="*/ 263 w 391"/>
              <a:gd name="T15" fmla="*/ 122 h 441"/>
              <a:gd name="T16" fmla="*/ 319 w 391"/>
              <a:gd name="T17" fmla="*/ 72 h 441"/>
              <a:gd name="T18" fmla="*/ 391 w 391"/>
              <a:gd name="T19" fmla="*/ 4 h 441"/>
              <a:gd name="T20" fmla="*/ 388 w 391"/>
              <a:gd name="T21" fmla="*/ 0 h 441"/>
              <a:gd name="T22" fmla="*/ 315 w 391"/>
              <a:gd name="T23" fmla="*/ 68 h 441"/>
              <a:gd name="T24" fmla="*/ 259 w 391"/>
              <a:gd name="T25" fmla="*/ 117 h 441"/>
              <a:gd name="T26" fmla="*/ 217 w 391"/>
              <a:gd name="T27" fmla="*/ 159 h 441"/>
              <a:gd name="T28" fmla="*/ 181 w 391"/>
              <a:gd name="T29" fmla="*/ 196 h 441"/>
              <a:gd name="T30" fmla="*/ 148 w 391"/>
              <a:gd name="T31" fmla="*/ 235 h 441"/>
              <a:gd name="T32" fmla="*/ 110 w 391"/>
              <a:gd name="T33" fmla="*/ 285 h 441"/>
              <a:gd name="T34" fmla="*/ 63 w 391"/>
              <a:gd name="T35" fmla="*/ 349 h 441"/>
              <a:gd name="T36" fmla="*/ 0 w 391"/>
              <a:gd name="T37" fmla="*/ 437 h 441"/>
              <a:gd name="T38" fmla="*/ 6 w 391"/>
              <a:gd name="T39" fmla="*/ 440 h 441"/>
              <a:gd name="T40" fmla="*/ 0 w 391"/>
              <a:gd name="T41" fmla="*/ 437 h 44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391"/>
              <a:gd name="T64" fmla="*/ 0 h 441"/>
              <a:gd name="T65" fmla="*/ 391 w 391"/>
              <a:gd name="T66" fmla="*/ 441 h 44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391" h="441">
                <a:moveTo>
                  <a:pt x="0" y="437"/>
                </a:moveTo>
                <a:lnTo>
                  <a:pt x="6" y="441"/>
                </a:lnTo>
                <a:lnTo>
                  <a:pt x="68" y="353"/>
                </a:lnTo>
                <a:lnTo>
                  <a:pt x="114" y="288"/>
                </a:lnTo>
                <a:lnTo>
                  <a:pt x="152" y="238"/>
                </a:lnTo>
                <a:lnTo>
                  <a:pt x="185" y="200"/>
                </a:lnTo>
                <a:lnTo>
                  <a:pt x="221" y="163"/>
                </a:lnTo>
                <a:lnTo>
                  <a:pt x="263" y="122"/>
                </a:lnTo>
                <a:lnTo>
                  <a:pt x="319" y="72"/>
                </a:lnTo>
                <a:lnTo>
                  <a:pt x="391" y="4"/>
                </a:lnTo>
                <a:lnTo>
                  <a:pt x="388" y="0"/>
                </a:lnTo>
                <a:lnTo>
                  <a:pt x="315" y="68"/>
                </a:lnTo>
                <a:lnTo>
                  <a:pt x="259" y="117"/>
                </a:lnTo>
                <a:lnTo>
                  <a:pt x="217" y="159"/>
                </a:lnTo>
                <a:lnTo>
                  <a:pt x="181" y="196"/>
                </a:lnTo>
                <a:lnTo>
                  <a:pt x="148" y="235"/>
                </a:lnTo>
                <a:lnTo>
                  <a:pt x="110" y="285"/>
                </a:lnTo>
                <a:lnTo>
                  <a:pt x="63" y="349"/>
                </a:lnTo>
                <a:lnTo>
                  <a:pt x="0" y="437"/>
                </a:lnTo>
                <a:lnTo>
                  <a:pt x="6" y="440"/>
                </a:lnTo>
                <a:lnTo>
                  <a:pt x="0" y="437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305" name="Freeform 956"/>
          <p:cNvSpPr>
            <a:spLocks/>
          </p:cNvSpPr>
          <p:nvPr/>
        </p:nvSpPr>
        <p:spPr bwMode="auto">
          <a:xfrm>
            <a:off x="3899045" y="4200470"/>
            <a:ext cx="458681" cy="896224"/>
          </a:xfrm>
          <a:custGeom>
            <a:avLst/>
            <a:gdLst>
              <a:gd name="T0" fmla="*/ 373 w 379"/>
              <a:gd name="T1" fmla="*/ 2 h 518"/>
              <a:gd name="T2" fmla="*/ 374 w 379"/>
              <a:gd name="T3" fmla="*/ 0 h 518"/>
              <a:gd name="T4" fmla="*/ 305 w 379"/>
              <a:gd name="T5" fmla="*/ 73 h 518"/>
              <a:gd name="T6" fmla="*/ 248 w 379"/>
              <a:gd name="T7" fmla="*/ 133 h 518"/>
              <a:gd name="T8" fmla="*/ 223 w 379"/>
              <a:gd name="T9" fmla="*/ 159 h 518"/>
              <a:gd name="T10" fmla="*/ 199 w 379"/>
              <a:gd name="T11" fmla="*/ 184 h 518"/>
              <a:gd name="T12" fmla="*/ 178 w 379"/>
              <a:gd name="T13" fmla="*/ 208 h 518"/>
              <a:gd name="T14" fmla="*/ 157 w 379"/>
              <a:gd name="T15" fmla="*/ 234 h 518"/>
              <a:gd name="T16" fmla="*/ 138 w 379"/>
              <a:gd name="T17" fmla="*/ 259 h 518"/>
              <a:gd name="T18" fmla="*/ 120 w 379"/>
              <a:gd name="T19" fmla="*/ 286 h 518"/>
              <a:gd name="T20" fmla="*/ 102 w 379"/>
              <a:gd name="T21" fmla="*/ 315 h 518"/>
              <a:gd name="T22" fmla="*/ 82 w 379"/>
              <a:gd name="T23" fmla="*/ 346 h 518"/>
              <a:gd name="T24" fmla="*/ 64 w 379"/>
              <a:gd name="T25" fmla="*/ 381 h 518"/>
              <a:gd name="T26" fmla="*/ 43 w 379"/>
              <a:gd name="T27" fmla="*/ 421 h 518"/>
              <a:gd name="T28" fmla="*/ 23 w 379"/>
              <a:gd name="T29" fmla="*/ 465 h 518"/>
              <a:gd name="T30" fmla="*/ 0 w 379"/>
              <a:gd name="T31" fmla="*/ 515 h 518"/>
              <a:gd name="T32" fmla="*/ 6 w 379"/>
              <a:gd name="T33" fmla="*/ 518 h 518"/>
              <a:gd name="T34" fmla="*/ 28 w 379"/>
              <a:gd name="T35" fmla="*/ 468 h 518"/>
              <a:gd name="T36" fmla="*/ 49 w 379"/>
              <a:gd name="T37" fmla="*/ 424 h 518"/>
              <a:gd name="T38" fmla="*/ 68 w 379"/>
              <a:gd name="T39" fmla="*/ 384 h 518"/>
              <a:gd name="T40" fmla="*/ 88 w 379"/>
              <a:gd name="T41" fmla="*/ 349 h 518"/>
              <a:gd name="T42" fmla="*/ 106 w 379"/>
              <a:gd name="T43" fmla="*/ 318 h 518"/>
              <a:gd name="T44" fmla="*/ 124 w 379"/>
              <a:gd name="T45" fmla="*/ 289 h 518"/>
              <a:gd name="T46" fmla="*/ 144 w 379"/>
              <a:gd name="T47" fmla="*/ 262 h 518"/>
              <a:gd name="T48" fmla="*/ 163 w 379"/>
              <a:gd name="T49" fmla="*/ 237 h 518"/>
              <a:gd name="T50" fmla="*/ 182 w 379"/>
              <a:gd name="T51" fmla="*/ 213 h 518"/>
              <a:gd name="T52" fmla="*/ 203 w 379"/>
              <a:gd name="T53" fmla="*/ 188 h 518"/>
              <a:gd name="T54" fmla="*/ 227 w 379"/>
              <a:gd name="T55" fmla="*/ 163 h 518"/>
              <a:gd name="T56" fmla="*/ 252 w 379"/>
              <a:gd name="T57" fmla="*/ 137 h 518"/>
              <a:gd name="T58" fmla="*/ 309 w 379"/>
              <a:gd name="T59" fmla="*/ 78 h 518"/>
              <a:gd name="T60" fmla="*/ 379 w 379"/>
              <a:gd name="T61" fmla="*/ 4 h 518"/>
              <a:gd name="T62" fmla="*/ 379 w 379"/>
              <a:gd name="T63" fmla="*/ 1 h 518"/>
              <a:gd name="T64" fmla="*/ 379 w 379"/>
              <a:gd name="T65" fmla="*/ 4 h 518"/>
              <a:gd name="T66" fmla="*/ 379 w 379"/>
              <a:gd name="T67" fmla="*/ 2 h 518"/>
              <a:gd name="T68" fmla="*/ 379 w 379"/>
              <a:gd name="T69" fmla="*/ 1 h 518"/>
              <a:gd name="T70" fmla="*/ 373 w 379"/>
              <a:gd name="T71" fmla="*/ 2 h 518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79"/>
              <a:gd name="T109" fmla="*/ 0 h 518"/>
              <a:gd name="T110" fmla="*/ 379 w 379"/>
              <a:gd name="T111" fmla="*/ 518 h 518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79" h="518">
                <a:moveTo>
                  <a:pt x="373" y="2"/>
                </a:moveTo>
                <a:lnTo>
                  <a:pt x="374" y="0"/>
                </a:lnTo>
                <a:lnTo>
                  <a:pt x="305" y="73"/>
                </a:lnTo>
                <a:lnTo>
                  <a:pt x="248" y="133"/>
                </a:lnTo>
                <a:lnTo>
                  <a:pt x="223" y="159"/>
                </a:lnTo>
                <a:lnTo>
                  <a:pt x="199" y="184"/>
                </a:lnTo>
                <a:lnTo>
                  <a:pt x="178" y="208"/>
                </a:lnTo>
                <a:lnTo>
                  <a:pt x="157" y="234"/>
                </a:lnTo>
                <a:lnTo>
                  <a:pt x="138" y="259"/>
                </a:lnTo>
                <a:lnTo>
                  <a:pt x="120" y="286"/>
                </a:lnTo>
                <a:lnTo>
                  <a:pt x="102" y="315"/>
                </a:lnTo>
                <a:lnTo>
                  <a:pt x="82" y="346"/>
                </a:lnTo>
                <a:lnTo>
                  <a:pt x="64" y="381"/>
                </a:lnTo>
                <a:lnTo>
                  <a:pt x="43" y="421"/>
                </a:lnTo>
                <a:lnTo>
                  <a:pt x="23" y="465"/>
                </a:lnTo>
                <a:lnTo>
                  <a:pt x="0" y="515"/>
                </a:lnTo>
                <a:lnTo>
                  <a:pt x="6" y="518"/>
                </a:lnTo>
                <a:lnTo>
                  <a:pt x="28" y="468"/>
                </a:lnTo>
                <a:lnTo>
                  <a:pt x="49" y="424"/>
                </a:lnTo>
                <a:lnTo>
                  <a:pt x="68" y="384"/>
                </a:lnTo>
                <a:lnTo>
                  <a:pt x="88" y="349"/>
                </a:lnTo>
                <a:lnTo>
                  <a:pt x="106" y="318"/>
                </a:lnTo>
                <a:lnTo>
                  <a:pt x="124" y="289"/>
                </a:lnTo>
                <a:lnTo>
                  <a:pt x="144" y="262"/>
                </a:lnTo>
                <a:lnTo>
                  <a:pt x="163" y="237"/>
                </a:lnTo>
                <a:lnTo>
                  <a:pt x="182" y="213"/>
                </a:lnTo>
                <a:lnTo>
                  <a:pt x="203" y="188"/>
                </a:lnTo>
                <a:lnTo>
                  <a:pt x="227" y="163"/>
                </a:lnTo>
                <a:lnTo>
                  <a:pt x="252" y="137"/>
                </a:lnTo>
                <a:lnTo>
                  <a:pt x="309" y="78"/>
                </a:lnTo>
                <a:lnTo>
                  <a:pt x="379" y="4"/>
                </a:lnTo>
                <a:lnTo>
                  <a:pt x="379" y="1"/>
                </a:lnTo>
                <a:lnTo>
                  <a:pt x="379" y="4"/>
                </a:lnTo>
                <a:lnTo>
                  <a:pt x="379" y="2"/>
                </a:lnTo>
                <a:lnTo>
                  <a:pt x="379" y="1"/>
                </a:lnTo>
                <a:lnTo>
                  <a:pt x="373" y="2"/>
                </a:lnTo>
                <a:close/>
              </a:path>
            </a:pathLst>
          </a:custGeom>
          <a:solidFill>
            <a:srgbClr val="DC2B1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endParaRPr lang="es-PE"/>
          </a:p>
        </p:txBody>
      </p:sp>
      <p:sp>
        <p:nvSpPr>
          <p:cNvPr id="4306" name="Text Box 9"/>
          <p:cNvSpPr txBox="1">
            <a:spLocks noChangeArrowheads="1"/>
          </p:cNvSpPr>
          <p:nvPr/>
        </p:nvSpPr>
        <p:spPr bwMode="auto">
          <a:xfrm>
            <a:off x="1066479" y="1613402"/>
            <a:ext cx="2343026" cy="646331"/>
          </a:xfrm>
          <a:prstGeom prst="rect">
            <a:avLst/>
          </a:prstGeom>
          <a:gradFill rotWithShape="0">
            <a:gsLst>
              <a:gs pos="0">
                <a:schemeClr val="tx2"/>
              </a:gs>
              <a:gs pos="100000">
                <a:schemeClr val="tx2">
                  <a:gamma/>
                  <a:shade val="46275"/>
                  <a:invGamma/>
                </a:schemeClr>
              </a:gs>
            </a:gsLst>
            <a:lin ang="5400000" scaled="1"/>
          </a:gradFill>
          <a:ln w="12700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 algn="ctr" eaLnBrk="1" hangingPunct="1">
              <a:defRPr/>
            </a:pPr>
            <a:r>
              <a:rPr lang="es-ES_tradnl" sz="1800" b="1" dirty="0">
                <a:solidFill>
                  <a:prstClr val="white"/>
                </a:solidFill>
              </a:rPr>
              <a:t>CAMPAÑA PUBLICITARIA</a:t>
            </a:r>
            <a:endParaRPr lang="es-ES_tradnl" sz="1600" b="1" dirty="0">
              <a:solidFill>
                <a:prstClr val="white"/>
              </a:solidFill>
            </a:endParaRPr>
          </a:p>
        </p:txBody>
      </p:sp>
      <p:sp>
        <p:nvSpPr>
          <p:cNvPr id="4307" name="Text Box 10"/>
          <p:cNvSpPr txBox="1">
            <a:spLocks noChangeArrowheads="1"/>
          </p:cNvSpPr>
          <p:nvPr/>
        </p:nvSpPr>
        <p:spPr bwMode="auto">
          <a:xfrm>
            <a:off x="4518689" y="1702115"/>
            <a:ext cx="185167" cy="707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ES_tradnl" altLang="es-ES" sz="4000">
              <a:solidFill>
                <a:srgbClr val="FFFFFF"/>
              </a:solidFill>
            </a:endParaRPr>
          </a:p>
        </p:txBody>
      </p:sp>
      <p:sp>
        <p:nvSpPr>
          <p:cNvPr id="4308" name="Text Box 11"/>
          <p:cNvSpPr txBox="1">
            <a:spLocks noChangeArrowheads="1"/>
          </p:cNvSpPr>
          <p:nvPr/>
        </p:nvSpPr>
        <p:spPr bwMode="auto">
          <a:xfrm>
            <a:off x="3611008" y="5126107"/>
            <a:ext cx="2381753" cy="646331"/>
          </a:xfrm>
          <a:prstGeom prst="rect">
            <a:avLst/>
          </a:prstGeom>
          <a:gradFill rotWithShape="0">
            <a:gsLst>
              <a:gs pos="0">
                <a:schemeClr val="tx2"/>
              </a:gs>
              <a:gs pos="100000">
                <a:schemeClr val="tx2">
                  <a:gamma/>
                  <a:shade val="46275"/>
                  <a:invGamma/>
                </a:schemeClr>
              </a:gs>
            </a:gsLst>
            <a:lin ang="5400000" scaled="1"/>
          </a:gradFill>
          <a:ln w="12700">
            <a:solidFill>
              <a:schemeClr val="bg1"/>
            </a:solidFill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 eaLnBrk="1" hangingPunct="1">
              <a:defRPr/>
            </a:pPr>
            <a:r>
              <a:rPr lang="es-ES_tradnl" sz="1800" b="1" dirty="0">
                <a:solidFill>
                  <a:prstClr val="white"/>
                </a:solidFill>
              </a:rPr>
              <a:t>CAMPAÑA  EDUCATIVA</a:t>
            </a:r>
            <a:endParaRPr lang="es-ES_tradnl" sz="3600" dirty="0">
              <a:solidFill>
                <a:prstClr val="white"/>
              </a:solidFill>
            </a:endParaRPr>
          </a:p>
        </p:txBody>
      </p:sp>
      <p:sp>
        <p:nvSpPr>
          <p:cNvPr id="4309" name="Text Box 12"/>
          <p:cNvSpPr txBox="1">
            <a:spLocks noChangeArrowheads="1"/>
          </p:cNvSpPr>
          <p:nvPr/>
        </p:nvSpPr>
        <p:spPr bwMode="auto">
          <a:xfrm>
            <a:off x="5248282" y="1555051"/>
            <a:ext cx="3027175" cy="646331"/>
          </a:xfrm>
          <a:prstGeom prst="rect">
            <a:avLst/>
          </a:prstGeom>
          <a:gradFill rotWithShape="0">
            <a:gsLst>
              <a:gs pos="0">
                <a:schemeClr val="tx2"/>
              </a:gs>
              <a:gs pos="100000">
                <a:schemeClr val="tx2">
                  <a:gamma/>
                  <a:shade val="46275"/>
                  <a:invGamma/>
                </a:schemeClr>
              </a:gs>
            </a:gsLst>
            <a:lin ang="5400000" scaled="1"/>
          </a:gradFill>
          <a:ln w="12700">
            <a:noFill/>
            <a:miter lim="800000"/>
            <a:headEnd/>
            <a:tailEnd/>
          </a:ln>
          <a:effectLst/>
        </p:spPr>
        <p:txBody>
          <a:bodyPr wrap="none">
            <a:spAutoFit/>
          </a:bodyPr>
          <a:lstStyle/>
          <a:p>
            <a:pPr algn="ctr" eaLnBrk="1" hangingPunct="1">
              <a:defRPr/>
            </a:pPr>
            <a:r>
              <a:rPr lang="es-ES_tradnl" sz="1800" b="1" dirty="0">
                <a:solidFill>
                  <a:prstClr val="white"/>
                </a:solidFill>
              </a:rPr>
              <a:t>CAMPAÑA INFORMATIVA </a:t>
            </a:r>
          </a:p>
          <a:p>
            <a:pPr algn="ctr" eaLnBrk="1" hangingPunct="1">
              <a:defRPr/>
            </a:pPr>
            <a:r>
              <a:rPr lang="es-ES_tradnl" sz="1800" b="1" dirty="0">
                <a:solidFill>
                  <a:prstClr val="white"/>
                </a:solidFill>
              </a:rPr>
              <a:t>Y DEMOSTRATIVA</a:t>
            </a:r>
            <a:endParaRPr lang="es-ES_tradnl" sz="1800" dirty="0">
              <a:solidFill>
                <a:prstClr val="white"/>
              </a:solidFill>
            </a:endParaRPr>
          </a:p>
        </p:txBody>
      </p:sp>
      <p:sp>
        <p:nvSpPr>
          <p:cNvPr id="4310" name="AutoShape 13"/>
          <p:cNvSpPr>
            <a:spLocks noChangeArrowheads="1"/>
          </p:cNvSpPr>
          <p:nvPr/>
        </p:nvSpPr>
        <p:spPr bwMode="auto">
          <a:xfrm>
            <a:off x="3568650" y="3143340"/>
            <a:ext cx="772133" cy="186858"/>
          </a:xfrm>
          <a:prstGeom prst="rightArrow">
            <a:avLst>
              <a:gd name="adj1" fmla="val 50000"/>
              <a:gd name="adj2" fmla="val 117582"/>
            </a:avLst>
          </a:prstGeom>
          <a:solidFill>
            <a:srgbClr val="FF0000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311" name="AutoShape 14"/>
          <p:cNvSpPr>
            <a:spLocks noChangeArrowheads="1"/>
          </p:cNvSpPr>
          <p:nvPr/>
        </p:nvSpPr>
        <p:spPr bwMode="auto">
          <a:xfrm>
            <a:off x="5482040" y="3461690"/>
            <a:ext cx="427215" cy="188588"/>
          </a:xfrm>
          <a:prstGeom prst="rightArrow">
            <a:avLst>
              <a:gd name="adj1" fmla="val 50000"/>
              <a:gd name="adj2" fmla="val 80963"/>
            </a:avLst>
          </a:prstGeom>
          <a:solidFill>
            <a:srgbClr val="FF0000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312" name="AutoShape 15"/>
          <p:cNvSpPr>
            <a:spLocks noChangeArrowheads="1"/>
          </p:cNvSpPr>
          <p:nvPr/>
        </p:nvSpPr>
        <p:spPr bwMode="auto">
          <a:xfrm flipH="1">
            <a:off x="5498983" y="3831945"/>
            <a:ext cx="436897" cy="205889"/>
          </a:xfrm>
          <a:prstGeom prst="rightArrow">
            <a:avLst>
              <a:gd name="adj1" fmla="val 50000"/>
              <a:gd name="adj2" fmla="val 75840"/>
            </a:avLst>
          </a:prstGeom>
          <a:solidFill>
            <a:srgbClr val="FF0000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313" name="Text Box 16"/>
          <p:cNvSpPr txBox="1">
            <a:spLocks noChangeArrowheads="1"/>
          </p:cNvSpPr>
          <p:nvPr/>
        </p:nvSpPr>
        <p:spPr bwMode="auto">
          <a:xfrm>
            <a:off x="212513" y="4532661"/>
            <a:ext cx="3230132" cy="6920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300" b="1" dirty="0">
                <a:solidFill>
                  <a:schemeClr val="accent2"/>
                </a:solidFill>
              </a:rPr>
              <a:t>MODIFICA HÁBITOS  DE CONSUMO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300" b="1" dirty="0">
                <a:solidFill>
                  <a:schemeClr val="accent2"/>
                </a:solidFill>
              </a:rPr>
              <a:t> DE MANERA INMEDIATA PERO TIENE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300" b="1" dirty="0">
                <a:solidFill>
                  <a:schemeClr val="accent2"/>
                </a:solidFill>
              </a:rPr>
              <a:t> UN EFECTO TEMPORAL LIMITADO</a:t>
            </a:r>
            <a:endParaRPr lang="es-ES_tradnl" altLang="es-ES" sz="1000" b="1" dirty="0">
              <a:solidFill>
                <a:schemeClr val="accent2"/>
              </a:solidFill>
            </a:endParaRPr>
          </a:p>
        </p:txBody>
      </p:sp>
      <p:sp>
        <p:nvSpPr>
          <p:cNvPr id="4314" name="Text Box 17"/>
          <p:cNvSpPr txBox="1">
            <a:spLocks noChangeArrowheads="1"/>
          </p:cNvSpPr>
          <p:nvPr/>
        </p:nvSpPr>
        <p:spPr bwMode="auto">
          <a:xfrm>
            <a:off x="733424" y="5758481"/>
            <a:ext cx="3009135" cy="738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400" b="1" dirty="0">
                <a:solidFill>
                  <a:schemeClr val="accent2"/>
                </a:solidFill>
              </a:rPr>
              <a:t>FORMA VALORES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400" b="1" dirty="0">
                <a:solidFill>
                  <a:schemeClr val="accent2"/>
                </a:solidFill>
              </a:rPr>
              <a:t> DE AHORRO  PERMANENTES 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400" b="1" dirty="0">
                <a:solidFill>
                  <a:schemeClr val="accent2"/>
                </a:solidFill>
              </a:rPr>
              <a:t>EN EL TIEMPO</a:t>
            </a:r>
            <a:endParaRPr lang="es-ES_tradnl" altLang="es-ES" sz="1200" b="1" dirty="0">
              <a:solidFill>
                <a:schemeClr val="accent2"/>
              </a:solidFill>
            </a:endParaRPr>
          </a:p>
        </p:txBody>
      </p:sp>
      <p:sp>
        <p:nvSpPr>
          <p:cNvPr id="4315" name="Text Box 18"/>
          <p:cNvSpPr txBox="1">
            <a:spLocks noChangeArrowheads="1"/>
          </p:cNvSpPr>
          <p:nvPr/>
        </p:nvSpPr>
        <p:spPr bwMode="auto">
          <a:xfrm>
            <a:off x="3268510" y="3714294"/>
            <a:ext cx="1280435" cy="46195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 dirty="0"/>
              <a:t>SENSIBILIZA Y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 dirty="0"/>
              <a:t> CONCIENTIZA</a:t>
            </a:r>
          </a:p>
        </p:txBody>
      </p:sp>
      <p:sp>
        <p:nvSpPr>
          <p:cNvPr id="4316" name="Text Box 19"/>
          <p:cNvSpPr txBox="1">
            <a:spLocks noChangeArrowheads="1"/>
          </p:cNvSpPr>
          <p:nvPr/>
        </p:nvSpPr>
        <p:spPr bwMode="auto">
          <a:xfrm>
            <a:off x="5388852" y="3049912"/>
            <a:ext cx="1108580" cy="276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/>
              <a:t>INTERROGA</a:t>
            </a:r>
          </a:p>
        </p:txBody>
      </p:sp>
      <p:sp>
        <p:nvSpPr>
          <p:cNvPr id="4317" name="AutoShape 20"/>
          <p:cNvSpPr>
            <a:spLocks noChangeArrowheads="1"/>
          </p:cNvSpPr>
          <p:nvPr/>
        </p:nvSpPr>
        <p:spPr bwMode="auto">
          <a:xfrm>
            <a:off x="3568650" y="3487643"/>
            <a:ext cx="786656" cy="242223"/>
          </a:xfrm>
          <a:prstGeom prst="rightArrow">
            <a:avLst>
              <a:gd name="adj1" fmla="val 50000"/>
              <a:gd name="adj2" fmla="val 117857"/>
            </a:avLst>
          </a:prstGeom>
          <a:solidFill>
            <a:srgbClr val="FF0000"/>
          </a:solidFill>
          <a:ln w="12700">
            <a:noFill/>
            <a:miter lim="800000"/>
            <a:headEnd/>
            <a:tailEnd/>
          </a:ln>
        </p:spPr>
        <p:txBody>
          <a:bodyPr wrap="none" anchor="ctr"/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endParaRPr lang="es-PE" altLang="es-ES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4318" name="Text Box 21"/>
          <p:cNvSpPr txBox="1">
            <a:spLocks noChangeArrowheads="1"/>
          </p:cNvSpPr>
          <p:nvPr/>
        </p:nvSpPr>
        <p:spPr bwMode="auto">
          <a:xfrm>
            <a:off x="5411846" y="4122613"/>
            <a:ext cx="1046858" cy="276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/>
              <a:t>RESPONDE</a:t>
            </a:r>
          </a:p>
        </p:txBody>
      </p:sp>
      <p:sp>
        <p:nvSpPr>
          <p:cNvPr id="4319" name="Text Box 22"/>
          <p:cNvSpPr txBox="1">
            <a:spLocks noChangeArrowheads="1"/>
          </p:cNvSpPr>
          <p:nvPr/>
        </p:nvSpPr>
        <p:spPr bwMode="auto">
          <a:xfrm>
            <a:off x="5790374" y="5541346"/>
            <a:ext cx="2567754" cy="1015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 dirty="0">
                <a:solidFill>
                  <a:schemeClr val="accent2"/>
                </a:solidFill>
              </a:rPr>
              <a:t>MODULOS  INTERACTIVOS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 dirty="0">
                <a:solidFill>
                  <a:schemeClr val="accent2"/>
                </a:solidFill>
              </a:rPr>
              <a:t>AMPLÍA  INFORMACIÓN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 dirty="0">
                <a:solidFill>
                  <a:schemeClr val="accent2"/>
                </a:solidFill>
              </a:rPr>
              <a:t>Y RESPONDE PREGUNTAS 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 dirty="0">
                <a:solidFill>
                  <a:schemeClr val="accent2"/>
                </a:solidFill>
              </a:rPr>
              <a:t>EN LA CAMPAÑA PUBLICITARIA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 dirty="0">
                <a:solidFill>
                  <a:schemeClr val="accent2"/>
                </a:solidFill>
              </a:rPr>
              <a:t>Y EDUCATIVA</a:t>
            </a:r>
            <a:endParaRPr lang="es-ES_tradnl" altLang="es-ES" sz="1100" dirty="0">
              <a:solidFill>
                <a:schemeClr val="accent2"/>
              </a:solidFill>
            </a:endParaRPr>
          </a:p>
        </p:txBody>
      </p:sp>
      <p:sp>
        <p:nvSpPr>
          <p:cNvPr id="4320" name="Text Box 23"/>
          <p:cNvSpPr txBox="1">
            <a:spLocks noChangeArrowheads="1"/>
          </p:cNvSpPr>
          <p:nvPr/>
        </p:nvSpPr>
        <p:spPr bwMode="auto">
          <a:xfrm>
            <a:off x="4063638" y="4876964"/>
            <a:ext cx="942777" cy="276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/>
              <a:t>REEDUCA</a:t>
            </a:r>
            <a:endParaRPr lang="es-ES_tradnl" altLang="es-ES" sz="1000" b="1"/>
          </a:p>
        </p:txBody>
      </p:sp>
      <p:sp>
        <p:nvSpPr>
          <p:cNvPr id="4321" name="Text Box 24"/>
          <p:cNvSpPr txBox="1">
            <a:spLocks noChangeArrowheads="1"/>
          </p:cNvSpPr>
          <p:nvPr/>
        </p:nvSpPr>
        <p:spPr bwMode="auto">
          <a:xfrm>
            <a:off x="4889022" y="4793916"/>
            <a:ext cx="729775" cy="2768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es-ES_tradnl" altLang="es-ES" sz="1200" b="1"/>
              <a:t>EDUCA</a:t>
            </a:r>
            <a:endParaRPr lang="es-ES_tradnl" altLang="es-ES" sz="1200"/>
          </a:p>
        </p:txBody>
      </p:sp>
      <p:sp>
        <p:nvSpPr>
          <p:cNvPr id="4" name="3 Rectángulo"/>
          <p:cNvSpPr/>
          <p:nvPr/>
        </p:nvSpPr>
        <p:spPr>
          <a:xfrm>
            <a:off x="209386" y="908721"/>
            <a:ext cx="873149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s-ES_tradnl" sz="2400" dirty="0">
                <a:solidFill>
                  <a:srgbClr val="0070C0"/>
                </a:solidFill>
                <a:cs typeface="Arial" charset="0"/>
              </a:rPr>
              <a:t>Actividades paralelas y complementarias entre si</a:t>
            </a:r>
            <a:endParaRPr lang="es-PE" sz="2400" dirty="0">
              <a:solidFill>
                <a:srgbClr val="0070C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987584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14 Rectángulo"/>
          <p:cNvSpPr/>
          <p:nvPr/>
        </p:nvSpPr>
        <p:spPr>
          <a:xfrm>
            <a:off x="387952" y="966340"/>
            <a:ext cx="825618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s-ES" altLang="es-PE" sz="2400" dirty="0">
                <a:solidFill>
                  <a:srgbClr val="0070C0"/>
                </a:solidFill>
                <a:cs typeface="Arial" charset="0"/>
              </a:rPr>
              <a:t>Convenio de Cooperación Interinstitucional </a:t>
            </a:r>
          </a:p>
        </p:txBody>
      </p:sp>
      <p:pic>
        <p:nvPicPr>
          <p:cNvPr id="9217" name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55674" y="1700808"/>
            <a:ext cx="5720739" cy="308576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1 CuadroTexto"/>
          <p:cNvSpPr txBox="1"/>
          <p:nvPr/>
        </p:nvSpPr>
        <p:spPr>
          <a:xfrm>
            <a:off x="1113223" y="5157193"/>
            <a:ext cx="6805642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s-MX" sz="2400" b="1" dirty="0" smtClean="0">
                <a:solidFill>
                  <a:srgbClr val="FF0000"/>
                </a:solidFill>
              </a:rPr>
              <a:t>2016 - Se esta coordinando la renovación del convenio con el MINEDU</a:t>
            </a:r>
            <a:endParaRPr lang="es-PE" sz="24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52761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Marcador de contenido 2"/>
          <p:cNvSpPr>
            <a:spLocks noGrp="1"/>
          </p:cNvSpPr>
          <p:nvPr>
            <p:ph idx="1"/>
          </p:nvPr>
        </p:nvSpPr>
        <p:spPr>
          <a:xfrm>
            <a:off x="395288" y="1971676"/>
            <a:ext cx="2556321" cy="4265636"/>
          </a:xfr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>
            <a:noAutofit/>
          </a:bodyPr>
          <a:lstStyle/>
          <a:p>
            <a:pPr marL="0" indent="0">
              <a:buFont typeface="Wingdings" pitchFamily="2" charset="2"/>
              <a:buNone/>
              <a:defRPr/>
            </a:pPr>
            <a:r>
              <a:rPr lang="es-PE" sz="1800" b="1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Objetivo</a:t>
            </a:r>
          </a:p>
          <a:p>
            <a:pPr>
              <a:defRPr/>
            </a:pPr>
            <a:r>
              <a:rPr lang="es-PE" sz="1800" dirty="0" smtClean="0"/>
              <a:t>Formación de una nueva ética y cultura de conservación y valoración del ambiente y prevención frente a los riesgos de desastres, en el marco de una educación para el desarrollo sostenido.</a:t>
            </a:r>
            <a:endParaRPr lang="es-PE" sz="1800" dirty="0"/>
          </a:p>
        </p:txBody>
      </p:sp>
      <p:sp>
        <p:nvSpPr>
          <p:cNvPr id="5" name="CuadroTexto 4"/>
          <p:cNvSpPr txBox="1"/>
          <p:nvPr/>
        </p:nvSpPr>
        <p:spPr>
          <a:xfrm>
            <a:off x="485398" y="978905"/>
            <a:ext cx="828675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latin typeface="Arial" charset="0"/>
                <a:cs typeface="Arial" charset="0"/>
              </a:defRPr>
            </a:lvl1pPr>
            <a:lvl2pPr>
              <a:defRPr>
                <a:solidFill>
                  <a:schemeClr val="bg2"/>
                </a:solidFill>
                <a:latin typeface="Arial" charset="0"/>
              </a:defRPr>
            </a:lvl2pPr>
            <a:lvl3pPr>
              <a:defRPr>
                <a:solidFill>
                  <a:schemeClr val="bg2"/>
                </a:solidFill>
                <a:latin typeface="Arial" charset="0"/>
              </a:defRPr>
            </a:lvl3pPr>
            <a:lvl4pPr>
              <a:defRPr>
                <a:solidFill>
                  <a:schemeClr val="bg2"/>
                </a:solidFill>
                <a:latin typeface="Arial" charset="0"/>
              </a:defRPr>
            </a:lvl4pPr>
            <a:lvl5pPr>
              <a:defRPr>
                <a:solidFill>
                  <a:schemeClr val="bg2"/>
                </a:solidFill>
                <a:latin typeface="Arial" charset="0"/>
              </a:defRPr>
            </a:lvl5pPr>
            <a:lvl6pPr>
              <a:defRPr>
                <a:solidFill>
                  <a:schemeClr val="bg2"/>
                </a:solidFill>
                <a:latin typeface="Arial" charset="0"/>
              </a:defRPr>
            </a:lvl6pPr>
            <a:lvl7pPr>
              <a:defRPr>
                <a:solidFill>
                  <a:schemeClr val="bg2"/>
                </a:solidFill>
                <a:latin typeface="Arial" charset="0"/>
              </a:defRPr>
            </a:lvl7pPr>
            <a:lvl8pPr>
              <a:defRPr>
                <a:solidFill>
                  <a:schemeClr val="bg2"/>
                </a:solidFill>
                <a:latin typeface="Arial" charset="0"/>
              </a:defRPr>
            </a:lvl8pPr>
            <a:lvl9pPr>
              <a:defRPr>
                <a:solidFill>
                  <a:schemeClr val="bg2"/>
                </a:solidFill>
                <a:latin typeface="Arial" charset="0"/>
              </a:defRPr>
            </a:lvl9pPr>
          </a:lstStyle>
          <a:p>
            <a:r>
              <a:rPr lang="es-PE" sz="2000" dirty="0"/>
              <a:t>Resolución Vice Ministerial N° 006-2012-ED.</a:t>
            </a:r>
          </a:p>
          <a:p>
            <a:r>
              <a:rPr lang="es-PE" sz="2000" dirty="0"/>
              <a:t>(16-02-2012)</a:t>
            </a:r>
          </a:p>
        </p:txBody>
      </p:sp>
      <p:pic>
        <p:nvPicPr>
          <p:cNvPr id="6" name="Imagen 5"/>
          <p:cNvPicPr/>
          <p:nvPr/>
        </p:nvPicPr>
        <p:blipFill rotWithShape="1">
          <a:blip r:embed="rId2" cstate="print"/>
          <a:srcRect l="34372" t="6291" r="35802" b="21604"/>
          <a:stretch/>
        </p:blipFill>
        <p:spPr bwMode="auto">
          <a:xfrm>
            <a:off x="3256033" y="2352827"/>
            <a:ext cx="2745480" cy="3859638"/>
          </a:xfrm>
          <a:prstGeom prst="rect">
            <a:avLst/>
          </a:prstGeom>
          <a:ln w="127000" cap="rnd">
            <a:solidFill>
              <a:srgbClr val="FFFFFF"/>
            </a:solidFill>
          </a:ln>
          <a:effectLst>
            <a:outerShdw blurRad="76200" dist="95250" dir="10500000" sx="97000" sy="23000" kx="900000" algn="br" rotWithShape="0">
              <a:srgbClr val="000000">
                <a:alpha val="20000"/>
              </a:srgbClr>
            </a:outerShdw>
          </a:effectLst>
          <a:scene3d>
            <a:camera prst="orthographicFront"/>
            <a:lightRig rig="twoPt" dir="t">
              <a:rot lat="0" lon="0" rev="7800000"/>
            </a:lightRig>
          </a:scene3d>
          <a:sp3d contourW="6350">
            <a:bevelT w="50800" h="16510"/>
            <a:contourClr>
              <a:srgbClr val="C0C0C0"/>
            </a:contourClr>
          </a:sp3d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35845" name="Imagen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56446" y="3360075"/>
            <a:ext cx="3347718" cy="27178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ángulo redondeado 3"/>
          <p:cNvSpPr/>
          <p:nvPr/>
        </p:nvSpPr>
        <p:spPr>
          <a:xfrm>
            <a:off x="6306740" y="2126387"/>
            <a:ext cx="2303463" cy="542925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anchor="ctr"/>
          <a:lstStyle/>
          <a:p>
            <a:pPr algn="ctr">
              <a:defRPr/>
            </a:pPr>
            <a:r>
              <a:rPr lang="es-PE" sz="1600" b="1" dirty="0"/>
              <a:t>COMPONENTES</a:t>
            </a:r>
          </a:p>
        </p:txBody>
      </p:sp>
      <p:sp>
        <p:nvSpPr>
          <p:cNvPr id="7" name="Flecha abajo 6"/>
          <p:cNvSpPr/>
          <p:nvPr/>
        </p:nvSpPr>
        <p:spPr>
          <a:xfrm>
            <a:off x="7284983" y="2856639"/>
            <a:ext cx="490645" cy="503436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s-PE"/>
          </a:p>
        </p:txBody>
      </p:sp>
    </p:spTree>
    <p:extLst>
      <p:ext uri="{BB962C8B-B14F-4D97-AF65-F5344CB8AC3E}">
        <p14:creationId xmlns:p14="http://schemas.microsoft.com/office/powerpoint/2010/main" val="3648894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uadroTexto 6"/>
          <p:cNvSpPr txBox="1"/>
          <p:nvPr/>
        </p:nvSpPr>
        <p:spPr>
          <a:xfrm>
            <a:off x="2596317" y="908904"/>
            <a:ext cx="394295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es-ES"/>
            </a:defPPr>
            <a:lvl1pPr algn="ctr">
              <a:defRPr sz="2400">
                <a:solidFill>
                  <a:srgbClr val="0070C0"/>
                </a:solidFill>
                <a:cs typeface="Arial" charset="0"/>
              </a:defRPr>
            </a:lvl1pPr>
          </a:lstStyle>
          <a:p>
            <a:r>
              <a:rPr lang="es-PE" dirty="0"/>
              <a:t>Enfoque  ambiental</a:t>
            </a:r>
          </a:p>
        </p:txBody>
      </p:sp>
      <p:sp>
        <p:nvSpPr>
          <p:cNvPr id="9" name="13 Flecha circular"/>
          <p:cNvSpPr/>
          <p:nvPr/>
        </p:nvSpPr>
        <p:spPr>
          <a:xfrm>
            <a:off x="3182263" y="2570664"/>
            <a:ext cx="2840560" cy="3744416"/>
          </a:xfrm>
          <a:prstGeom prst="circularArrow">
            <a:avLst>
              <a:gd name="adj1" fmla="val 5544"/>
              <a:gd name="adj2" fmla="val 330680"/>
              <a:gd name="adj3" fmla="val 13757131"/>
              <a:gd name="adj4" fmla="val 17397413"/>
              <a:gd name="adj5" fmla="val 5757"/>
            </a:avLst>
          </a:prstGeom>
          <a:scene3d>
            <a:camera prst="orthographicFront"/>
            <a:lightRig rig="threePt" dir="t">
              <a:rot lat="0" lon="0" rev="7500000"/>
            </a:lightRig>
          </a:scene3d>
          <a:sp3d z="-152400" extrusionH="63500" prstMaterial="matte">
            <a:bevelT w="144450" h="6350" prst="relaxedInset"/>
            <a:contourClr>
              <a:schemeClr val="bg1"/>
            </a:contourClr>
          </a:sp3d>
        </p:spPr>
        <p:style>
          <a:lnRef idx="0">
            <a:schemeClr val="dk1">
              <a:hueOff val="0"/>
              <a:satOff val="0"/>
              <a:lumOff val="0"/>
              <a:alphaOff val="0"/>
            </a:schemeClr>
          </a:lnRef>
          <a:fillRef idx="3">
            <a:schemeClr val="accent2">
              <a:tint val="40000"/>
              <a:hueOff val="0"/>
              <a:satOff val="0"/>
              <a:lumOff val="0"/>
              <a:alphaOff val="0"/>
            </a:schemeClr>
          </a:fillRef>
          <a:effectRef idx="0">
            <a:schemeClr val="accent2">
              <a:tint val="40000"/>
              <a:hueOff val="0"/>
              <a:satOff val="0"/>
              <a:lumOff val="0"/>
              <a:alphaOff val="0"/>
            </a:schemeClr>
          </a:effectRef>
          <a:fontRef idx="minor">
            <a:schemeClr val="dk1">
              <a:hueOff val="0"/>
              <a:satOff val="0"/>
              <a:lumOff val="0"/>
              <a:alphaOff val="0"/>
            </a:schemeClr>
          </a:fontRef>
        </p:style>
      </p:sp>
      <p:sp>
        <p:nvSpPr>
          <p:cNvPr id="11" name="14 Forma libre"/>
          <p:cNvSpPr/>
          <p:nvPr/>
        </p:nvSpPr>
        <p:spPr>
          <a:xfrm>
            <a:off x="3490569" y="1370569"/>
            <a:ext cx="2401507" cy="1200095"/>
          </a:xfrm>
          <a:custGeom>
            <a:avLst/>
            <a:gdLst>
              <a:gd name="connsiteX0" fmla="*/ 0 w 2833376"/>
              <a:gd name="connsiteY0" fmla="*/ 236119 h 1416688"/>
              <a:gd name="connsiteX1" fmla="*/ 236119 w 2833376"/>
              <a:gd name="connsiteY1" fmla="*/ 0 h 1416688"/>
              <a:gd name="connsiteX2" fmla="*/ 2597257 w 2833376"/>
              <a:gd name="connsiteY2" fmla="*/ 0 h 1416688"/>
              <a:gd name="connsiteX3" fmla="*/ 2833376 w 2833376"/>
              <a:gd name="connsiteY3" fmla="*/ 236119 h 1416688"/>
              <a:gd name="connsiteX4" fmla="*/ 2833376 w 2833376"/>
              <a:gd name="connsiteY4" fmla="*/ 1180569 h 1416688"/>
              <a:gd name="connsiteX5" fmla="*/ 2597257 w 2833376"/>
              <a:gd name="connsiteY5" fmla="*/ 1416688 h 1416688"/>
              <a:gd name="connsiteX6" fmla="*/ 236119 w 2833376"/>
              <a:gd name="connsiteY6" fmla="*/ 1416688 h 1416688"/>
              <a:gd name="connsiteX7" fmla="*/ 0 w 2833376"/>
              <a:gd name="connsiteY7" fmla="*/ 1180569 h 1416688"/>
              <a:gd name="connsiteX8" fmla="*/ 0 w 2833376"/>
              <a:gd name="connsiteY8" fmla="*/ 236119 h 141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3376" h="1416688">
                <a:moveTo>
                  <a:pt x="0" y="236119"/>
                </a:moveTo>
                <a:cubicBezTo>
                  <a:pt x="0" y="105714"/>
                  <a:pt x="105714" y="0"/>
                  <a:pt x="236119" y="0"/>
                </a:cubicBezTo>
                <a:lnTo>
                  <a:pt x="2597257" y="0"/>
                </a:lnTo>
                <a:cubicBezTo>
                  <a:pt x="2727662" y="0"/>
                  <a:pt x="2833376" y="105714"/>
                  <a:pt x="2833376" y="236119"/>
                </a:cubicBezTo>
                <a:lnTo>
                  <a:pt x="2833376" y="1180569"/>
                </a:lnTo>
                <a:cubicBezTo>
                  <a:pt x="2833376" y="1310974"/>
                  <a:pt x="2727662" y="1416688"/>
                  <a:pt x="2597257" y="1416688"/>
                </a:cubicBezTo>
                <a:lnTo>
                  <a:pt x="236119" y="1416688"/>
                </a:lnTo>
                <a:cubicBezTo>
                  <a:pt x="105714" y="1416688"/>
                  <a:pt x="0" y="1310974"/>
                  <a:pt x="0" y="1180569"/>
                </a:cubicBezTo>
                <a:lnTo>
                  <a:pt x="0" y="236119"/>
                </a:lnTo>
                <a:close/>
              </a:path>
            </a:pathLst>
          </a:custGeom>
          <a:solidFill>
            <a:srgbClr val="FF0000"/>
          </a:solidFill>
          <a:scene3d>
            <a:camera prst="orthographicFront"/>
            <a:lightRig rig="threePt" dir="t">
              <a:rot lat="0" lon="0" rev="7500000"/>
            </a:lightRig>
          </a:scene3d>
          <a:sp3d prstMaterial="plastic">
            <a:bevelT w="127000" h="25400" prst="relaxedInset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2">
              <a:hueOff val="0"/>
              <a:satOff val="0"/>
              <a:lumOff val="0"/>
              <a:alphaOff val="0"/>
            </a:schemeClr>
          </a:fillRef>
          <a:effectRef idx="2">
            <a:schemeClr val="accent2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126307" tIns="126307" rIns="126307" bIns="126307" spcCol="1270" anchor="ctr"/>
          <a:lstStyle/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bg1"/>
                </a:solidFill>
                <a:latin typeface="Arial Rounded MT Bold" pitchFamily="34" charset="0"/>
              </a:rPr>
              <a:t>EDUCACIÓN EN GESTIÓN DEL RIESGO</a:t>
            </a:r>
          </a:p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bg1"/>
                </a:solidFill>
                <a:latin typeface="Arial Rounded MT Bold" pitchFamily="34" charset="0"/>
              </a:rPr>
              <a:t>Para una cultura de prevención ante riesgos </a:t>
            </a:r>
            <a:endParaRPr lang="es-ES" sz="1500" b="1" dirty="0">
              <a:solidFill>
                <a:schemeClr val="bg1"/>
              </a:solidFill>
              <a:latin typeface="Arial Rounded MT Bold" pitchFamily="34" charset="0"/>
            </a:endParaRPr>
          </a:p>
        </p:txBody>
      </p:sp>
      <p:pic>
        <p:nvPicPr>
          <p:cNvPr id="12" name="Picture 4" descr="D:\JCHUMPITAZ\DOCUMENTOS\JCHUMPITAZ\ALBUM FOTOGRAFICO\yungay bandera verde2009\barndera verde yungay2.JPG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3841473" y="3487006"/>
            <a:ext cx="1514937" cy="2032690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13" name="10 Flecha izquierda"/>
          <p:cNvSpPr/>
          <p:nvPr/>
        </p:nvSpPr>
        <p:spPr>
          <a:xfrm rot="16200000">
            <a:off x="4044234" y="2825537"/>
            <a:ext cx="1087414" cy="566149"/>
          </a:xfrm>
          <a:prstGeom prst="leftArrow">
            <a:avLst>
              <a:gd name="adj1" fmla="val 50000"/>
              <a:gd name="adj2" fmla="val 41483"/>
            </a:avLst>
          </a:prstGeom>
          <a:solidFill>
            <a:srgbClr val="FF0000"/>
          </a:solidFill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lIns="91408" tIns="45704" rIns="91408" bIns="45704" anchor="ctr"/>
          <a:lstStyle/>
          <a:p>
            <a:pPr algn="ctr" eaLnBrk="1" hangingPunct="1">
              <a:defRPr/>
            </a:pPr>
            <a:r>
              <a:rPr lang="es-PE" sz="1200" b="1" dirty="0">
                <a:solidFill>
                  <a:schemeClr val="bg1"/>
                </a:solidFill>
              </a:rPr>
              <a:t>IE segura</a:t>
            </a:r>
          </a:p>
        </p:txBody>
      </p:sp>
      <p:sp>
        <p:nvSpPr>
          <p:cNvPr id="14" name="18 Forma libre"/>
          <p:cNvSpPr/>
          <p:nvPr/>
        </p:nvSpPr>
        <p:spPr>
          <a:xfrm rot="508052">
            <a:off x="490797" y="2609033"/>
            <a:ext cx="1965198" cy="1210021"/>
          </a:xfrm>
          <a:custGeom>
            <a:avLst/>
            <a:gdLst>
              <a:gd name="connsiteX0" fmla="*/ 0 w 2833376"/>
              <a:gd name="connsiteY0" fmla="*/ 236119 h 1416688"/>
              <a:gd name="connsiteX1" fmla="*/ 236119 w 2833376"/>
              <a:gd name="connsiteY1" fmla="*/ 0 h 1416688"/>
              <a:gd name="connsiteX2" fmla="*/ 2597257 w 2833376"/>
              <a:gd name="connsiteY2" fmla="*/ 0 h 1416688"/>
              <a:gd name="connsiteX3" fmla="*/ 2833376 w 2833376"/>
              <a:gd name="connsiteY3" fmla="*/ 236119 h 1416688"/>
              <a:gd name="connsiteX4" fmla="*/ 2833376 w 2833376"/>
              <a:gd name="connsiteY4" fmla="*/ 1180569 h 1416688"/>
              <a:gd name="connsiteX5" fmla="*/ 2597257 w 2833376"/>
              <a:gd name="connsiteY5" fmla="*/ 1416688 h 1416688"/>
              <a:gd name="connsiteX6" fmla="*/ 236119 w 2833376"/>
              <a:gd name="connsiteY6" fmla="*/ 1416688 h 1416688"/>
              <a:gd name="connsiteX7" fmla="*/ 0 w 2833376"/>
              <a:gd name="connsiteY7" fmla="*/ 1180569 h 1416688"/>
              <a:gd name="connsiteX8" fmla="*/ 0 w 2833376"/>
              <a:gd name="connsiteY8" fmla="*/ 236119 h 141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3376" h="1416688">
                <a:moveTo>
                  <a:pt x="0" y="236119"/>
                </a:moveTo>
                <a:cubicBezTo>
                  <a:pt x="0" y="105714"/>
                  <a:pt x="105714" y="0"/>
                  <a:pt x="236119" y="0"/>
                </a:cubicBezTo>
                <a:lnTo>
                  <a:pt x="2597257" y="0"/>
                </a:lnTo>
                <a:cubicBezTo>
                  <a:pt x="2727662" y="0"/>
                  <a:pt x="2833376" y="105714"/>
                  <a:pt x="2833376" y="236119"/>
                </a:cubicBezTo>
                <a:lnTo>
                  <a:pt x="2833376" y="1180569"/>
                </a:lnTo>
                <a:cubicBezTo>
                  <a:pt x="2833376" y="1310974"/>
                  <a:pt x="2727662" y="1416688"/>
                  <a:pt x="2597257" y="1416688"/>
                </a:cubicBezTo>
                <a:lnTo>
                  <a:pt x="236119" y="1416688"/>
                </a:lnTo>
                <a:cubicBezTo>
                  <a:pt x="105714" y="1416688"/>
                  <a:pt x="0" y="1310974"/>
                  <a:pt x="0" y="1180569"/>
                </a:cubicBezTo>
                <a:lnTo>
                  <a:pt x="0" y="236119"/>
                </a:lnTo>
                <a:close/>
              </a:path>
            </a:pathLst>
          </a:custGeom>
          <a:solidFill>
            <a:schemeClr val="accent5">
              <a:lumMod val="20000"/>
              <a:lumOff val="80000"/>
            </a:schemeClr>
          </a:solidFill>
          <a:scene3d>
            <a:camera prst="orthographicFront"/>
            <a:lightRig rig="threePt" dir="t">
              <a:rot lat="0" lon="0" rev="7500000"/>
            </a:lightRig>
          </a:scene3d>
          <a:sp3d prstMaterial="plastic">
            <a:bevelT w="127000" h="25400" prst="relaxedInset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6">
              <a:hueOff val="0"/>
              <a:satOff val="0"/>
              <a:lumOff val="0"/>
              <a:alphaOff val="0"/>
            </a:schemeClr>
          </a:fillRef>
          <a:effectRef idx="2">
            <a:schemeClr val="accent6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126306" tIns="126306" rIns="126307" bIns="126307" spcCol="1270" anchor="ctr"/>
          <a:lstStyle/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tx2">
                    <a:lumMod val="50000"/>
                  </a:schemeClr>
                </a:solidFill>
                <a:latin typeface="Arial Rounded MT Bold" pitchFamily="34" charset="0"/>
              </a:rPr>
              <a:t>EDUCACIÓN EN SALUD</a:t>
            </a:r>
          </a:p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tx2">
                    <a:lumMod val="50000"/>
                  </a:schemeClr>
                </a:solidFill>
                <a:latin typeface="Arial Rounded MT Bold" pitchFamily="34" charset="0"/>
              </a:rPr>
              <a:t>Para lograr  nuevos estilos de vida saludables</a:t>
            </a:r>
            <a:endParaRPr lang="es-ES" sz="1500" b="1" dirty="0">
              <a:solidFill>
                <a:schemeClr val="tx2">
                  <a:lumMod val="50000"/>
                </a:schemeClr>
              </a:solidFill>
              <a:latin typeface="Arial Rounded MT Bold" pitchFamily="34" charset="0"/>
            </a:endParaRPr>
          </a:p>
        </p:txBody>
      </p:sp>
      <p:sp>
        <p:nvSpPr>
          <p:cNvPr id="15" name="58 Flecha derecha"/>
          <p:cNvSpPr/>
          <p:nvPr/>
        </p:nvSpPr>
        <p:spPr>
          <a:xfrm rot="467795">
            <a:off x="2916558" y="3239393"/>
            <a:ext cx="1158706" cy="825853"/>
          </a:xfrm>
          <a:prstGeom prst="rightArrow">
            <a:avLst>
              <a:gd name="adj1" fmla="val 50000"/>
              <a:gd name="adj2" fmla="val 31561"/>
            </a:avLst>
          </a:prstGeom>
          <a:solidFill>
            <a:schemeClr val="accent5">
              <a:lumMod val="20000"/>
              <a:lumOff val="80000"/>
            </a:schemeClr>
          </a:solidFill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lIns="91408" tIns="45704" rIns="91408" bIns="45704" anchor="ctr"/>
          <a:lstStyle/>
          <a:p>
            <a:pPr algn="ctr" eaLnBrk="1" hangingPunct="1">
              <a:defRPr/>
            </a:pPr>
            <a:r>
              <a:rPr lang="es-PE" sz="1200" dirty="0">
                <a:solidFill>
                  <a:schemeClr val="tx2">
                    <a:lumMod val="50000"/>
                  </a:schemeClr>
                </a:solidFill>
              </a:rPr>
              <a:t>IE saludable</a:t>
            </a:r>
          </a:p>
        </p:txBody>
      </p:sp>
      <p:sp>
        <p:nvSpPr>
          <p:cNvPr id="16" name="15 Forma libre"/>
          <p:cNvSpPr/>
          <p:nvPr/>
        </p:nvSpPr>
        <p:spPr>
          <a:xfrm rot="20928463">
            <a:off x="6623013" y="2343122"/>
            <a:ext cx="2480010" cy="1642990"/>
          </a:xfrm>
          <a:custGeom>
            <a:avLst/>
            <a:gdLst>
              <a:gd name="connsiteX0" fmla="*/ 0 w 2833376"/>
              <a:gd name="connsiteY0" fmla="*/ 236119 h 1416688"/>
              <a:gd name="connsiteX1" fmla="*/ 236119 w 2833376"/>
              <a:gd name="connsiteY1" fmla="*/ 0 h 1416688"/>
              <a:gd name="connsiteX2" fmla="*/ 2597257 w 2833376"/>
              <a:gd name="connsiteY2" fmla="*/ 0 h 1416688"/>
              <a:gd name="connsiteX3" fmla="*/ 2833376 w 2833376"/>
              <a:gd name="connsiteY3" fmla="*/ 236119 h 1416688"/>
              <a:gd name="connsiteX4" fmla="*/ 2833376 w 2833376"/>
              <a:gd name="connsiteY4" fmla="*/ 1180569 h 1416688"/>
              <a:gd name="connsiteX5" fmla="*/ 2597257 w 2833376"/>
              <a:gd name="connsiteY5" fmla="*/ 1416688 h 1416688"/>
              <a:gd name="connsiteX6" fmla="*/ 236119 w 2833376"/>
              <a:gd name="connsiteY6" fmla="*/ 1416688 h 1416688"/>
              <a:gd name="connsiteX7" fmla="*/ 0 w 2833376"/>
              <a:gd name="connsiteY7" fmla="*/ 1180569 h 1416688"/>
              <a:gd name="connsiteX8" fmla="*/ 0 w 2833376"/>
              <a:gd name="connsiteY8" fmla="*/ 236119 h 141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3376" h="1416688">
                <a:moveTo>
                  <a:pt x="0" y="236119"/>
                </a:moveTo>
                <a:cubicBezTo>
                  <a:pt x="0" y="105714"/>
                  <a:pt x="105714" y="0"/>
                  <a:pt x="236119" y="0"/>
                </a:cubicBezTo>
                <a:lnTo>
                  <a:pt x="2597257" y="0"/>
                </a:lnTo>
                <a:cubicBezTo>
                  <a:pt x="2727662" y="0"/>
                  <a:pt x="2833376" y="105714"/>
                  <a:pt x="2833376" y="236119"/>
                </a:cubicBezTo>
                <a:lnTo>
                  <a:pt x="2833376" y="1180569"/>
                </a:lnTo>
                <a:cubicBezTo>
                  <a:pt x="2833376" y="1310974"/>
                  <a:pt x="2727662" y="1416688"/>
                  <a:pt x="2597257" y="1416688"/>
                </a:cubicBezTo>
                <a:lnTo>
                  <a:pt x="236119" y="1416688"/>
                </a:lnTo>
                <a:cubicBezTo>
                  <a:pt x="105714" y="1416688"/>
                  <a:pt x="0" y="1310974"/>
                  <a:pt x="0" y="1180569"/>
                </a:cubicBezTo>
                <a:lnTo>
                  <a:pt x="0" y="236119"/>
                </a:lnTo>
                <a:close/>
              </a:path>
            </a:pathLst>
          </a:cu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126307" tIns="126307" rIns="126307" bIns="126307" spcCol="1270" anchor="ctr"/>
          <a:lstStyle/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tx2">
                    <a:lumMod val="50000"/>
                  </a:schemeClr>
                </a:solidFill>
                <a:latin typeface="Arial Rounded MT Bold" pitchFamily="34" charset="0"/>
              </a:rPr>
              <a:t>EDUCACIÓN EN ECOEFICIENCIA</a:t>
            </a:r>
          </a:p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tx2">
                    <a:lumMod val="50000"/>
                  </a:schemeClr>
                </a:solidFill>
                <a:latin typeface="Arial Rounded MT Bold" pitchFamily="34" charset="0"/>
              </a:rPr>
              <a:t>Para promover valores que permitan  dejar de lado las  prácticas negativas de impacto ambiental</a:t>
            </a:r>
            <a:endParaRPr lang="es-ES" sz="1500" b="1" dirty="0">
              <a:solidFill>
                <a:schemeClr val="tx2">
                  <a:lumMod val="50000"/>
                </a:schemeClr>
              </a:solidFill>
              <a:latin typeface="Arial Rounded MT Bold" pitchFamily="34" charset="0"/>
            </a:endParaRPr>
          </a:p>
        </p:txBody>
      </p:sp>
      <p:sp>
        <p:nvSpPr>
          <p:cNvPr id="17" name="57 Flecha izquierda"/>
          <p:cNvSpPr/>
          <p:nvPr/>
        </p:nvSpPr>
        <p:spPr>
          <a:xfrm rot="20892344">
            <a:off x="5192227" y="3294375"/>
            <a:ext cx="1399699" cy="861055"/>
          </a:xfrm>
          <a:prstGeom prst="leftArrow">
            <a:avLst>
              <a:gd name="adj1" fmla="val 50000"/>
              <a:gd name="adj2" fmla="val 34093"/>
            </a:avLst>
          </a:prstGeom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lIns="91408" tIns="45704" rIns="91408" bIns="45704" anchor="ctr"/>
          <a:lstStyle/>
          <a:p>
            <a:pPr algn="ctr" eaLnBrk="1" hangingPunct="1">
              <a:defRPr/>
            </a:pPr>
            <a:r>
              <a:rPr lang="es-PE" sz="1200" dirty="0">
                <a:solidFill>
                  <a:schemeClr val="tx2">
                    <a:lumMod val="50000"/>
                  </a:schemeClr>
                </a:solidFill>
              </a:rPr>
              <a:t>IE </a:t>
            </a:r>
            <a:r>
              <a:rPr lang="es-PE" sz="1200" dirty="0" err="1">
                <a:solidFill>
                  <a:schemeClr val="tx2">
                    <a:lumMod val="50000"/>
                  </a:schemeClr>
                </a:solidFill>
              </a:rPr>
              <a:t>ecoeficiente</a:t>
            </a:r>
            <a:endParaRPr lang="es-PE" sz="1200" b="1" dirty="0">
              <a:solidFill>
                <a:schemeClr val="tx2">
                  <a:lumMod val="50000"/>
                </a:schemeClr>
              </a:solidFill>
            </a:endParaRPr>
          </a:p>
        </p:txBody>
      </p:sp>
      <p:sp>
        <p:nvSpPr>
          <p:cNvPr id="18" name="17 Forma libre"/>
          <p:cNvSpPr/>
          <p:nvPr/>
        </p:nvSpPr>
        <p:spPr>
          <a:xfrm rot="683665">
            <a:off x="155741" y="4732710"/>
            <a:ext cx="2053927" cy="1473552"/>
          </a:xfrm>
          <a:custGeom>
            <a:avLst/>
            <a:gdLst>
              <a:gd name="connsiteX0" fmla="*/ 0 w 2833376"/>
              <a:gd name="connsiteY0" fmla="*/ 236119 h 1416688"/>
              <a:gd name="connsiteX1" fmla="*/ 236119 w 2833376"/>
              <a:gd name="connsiteY1" fmla="*/ 0 h 1416688"/>
              <a:gd name="connsiteX2" fmla="*/ 2597257 w 2833376"/>
              <a:gd name="connsiteY2" fmla="*/ 0 h 1416688"/>
              <a:gd name="connsiteX3" fmla="*/ 2833376 w 2833376"/>
              <a:gd name="connsiteY3" fmla="*/ 236119 h 1416688"/>
              <a:gd name="connsiteX4" fmla="*/ 2833376 w 2833376"/>
              <a:gd name="connsiteY4" fmla="*/ 1180569 h 1416688"/>
              <a:gd name="connsiteX5" fmla="*/ 2597257 w 2833376"/>
              <a:gd name="connsiteY5" fmla="*/ 1416688 h 1416688"/>
              <a:gd name="connsiteX6" fmla="*/ 236119 w 2833376"/>
              <a:gd name="connsiteY6" fmla="*/ 1416688 h 1416688"/>
              <a:gd name="connsiteX7" fmla="*/ 0 w 2833376"/>
              <a:gd name="connsiteY7" fmla="*/ 1180569 h 1416688"/>
              <a:gd name="connsiteX8" fmla="*/ 0 w 2833376"/>
              <a:gd name="connsiteY8" fmla="*/ 236119 h 141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3376" h="1416688">
                <a:moveTo>
                  <a:pt x="0" y="236119"/>
                </a:moveTo>
                <a:cubicBezTo>
                  <a:pt x="0" y="105714"/>
                  <a:pt x="105714" y="0"/>
                  <a:pt x="236119" y="0"/>
                </a:cubicBezTo>
                <a:lnTo>
                  <a:pt x="2597257" y="0"/>
                </a:lnTo>
                <a:cubicBezTo>
                  <a:pt x="2727662" y="0"/>
                  <a:pt x="2833376" y="105714"/>
                  <a:pt x="2833376" y="236119"/>
                </a:cubicBezTo>
                <a:lnTo>
                  <a:pt x="2833376" y="1180569"/>
                </a:lnTo>
                <a:cubicBezTo>
                  <a:pt x="2833376" y="1310974"/>
                  <a:pt x="2727662" y="1416688"/>
                  <a:pt x="2597257" y="1416688"/>
                </a:cubicBezTo>
                <a:lnTo>
                  <a:pt x="236119" y="1416688"/>
                </a:lnTo>
                <a:cubicBezTo>
                  <a:pt x="105714" y="1416688"/>
                  <a:pt x="0" y="1310974"/>
                  <a:pt x="0" y="1180569"/>
                </a:cubicBezTo>
                <a:lnTo>
                  <a:pt x="0" y="236119"/>
                </a:lnTo>
                <a:close/>
              </a:path>
            </a:pathLst>
          </a:custGeom>
          <a:solidFill>
            <a:srgbClr val="FFFF00"/>
          </a:solidFill>
          <a:scene3d>
            <a:camera prst="orthographicFront"/>
            <a:lightRig rig="threePt" dir="t">
              <a:rot lat="0" lon="0" rev="7500000"/>
            </a:lightRig>
          </a:scene3d>
          <a:sp3d prstMaterial="plastic">
            <a:bevelT w="127000" h="25400" prst="relaxedInset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5">
              <a:hueOff val="0"/>
              <a:satOff val="0"/>
              <a:lumOff val="0"/>
              <a:alphaOff val="0"/>
            </a:schemeClr>
          </a:fillRef>
          <a:effectRef idx="2">
            <a:schemeClr val="accent5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126307" tIns="126307" rIns="126307" bIns="126307" spcCol="1270" anchor="ctr"/>
          <a:lstStyle/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tx2">
                    <a:lumMod val="50000"/>
                  </a:schemeClr>
                </a:solidFill>
                <a:latin typeface="Arial Rounded MT Bold" pitchFamily="34" charset="0"/>
              </a:rPr>
              <a:t>GESTIÓN PEDAGÓGICA</a:t>
            </a:r>
          </a:p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tx2">
                    <a:lumMod val="50000"/>
                  </a:schemeClr>
                </a:solidFill>
                <a:latin typeface="Arial Rounded MT Bold" pitchFamily="34" charset="0"/>
              </a:rPr>
              <a:t>Para el desarrollo del proceso pedagógico ambiental.</a:t>
            </a:r>
            <a:endParaRPr lang="es-ES" sz="1500" b="1" dirty="0">
              <a:solidFill>
                <a:schemeClr val="tx2">
                  <a:lumMod val="50000"/>
                </a:schemeClr>
              </a:solidFill>
              <a:latin typeface="Arial Rounded MT Bold" pitchFamily="34" charset="0"/>
            </a:endParaRPr>
          </a:p>
        </p:txBody>
      </p:sp>
      <p:sp>
        <p:nvSpPr>
          <p:cNvPr id="19" name="11 Flecha derecha"/>
          <p:cNvSpPr/>
          <p:nvPr/>
        </p:nvSpPr>
        <p:spPr>
          <a:xfrm rot="20298797">
            <a:off x="2405499" y="4091545"/>
            <a:ext cx="1524322" cy="905596"/>
          </a:xfrm>
          <a:prstGeom prst="rightArrow">
            <a:avLst>
              <a:gd name="adj1" fmla="val 50000"/>
              <a:gd name="adj2" fmla="val 31561"/>
            </a:avLst>
          </a:prstGeom>
          <a:solidFill>
            <a:srgbClr val="FFFF00"/>
          </a:solidFill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lIns="91408" tIns="45704" rIns="91408" bIns="45704" anchor="ctr"/>
          <a:lstStyle/>
          <a:p>
            <a:pPr algn="ctr" eaLnBrk="1" hangingPunct="1">
              <a:defRPr/>
            </a:pPr>
            <a:r>
              <a:rPr lang="es-PE" sz="1000" dirty="0">
                <a:solidFill>
                  <a:schemeClr val="tx2">
                    <a:lumMod val="50000"/>
                  </a:schemeClr>
                </a:solidFill>
              </a:rPr>
              <a:t>Aprendizajes para la ciudadanía ambiental   </a:t>
            </a:r>
          </a:p>
        </p:txBody>
      </p:sp>
      <p:sp>
        <p:nvSpPr>
          <p:cNvPr id="21" name="16 Forma libre"/>
          <p:cNvSpPr/>
          <p:nvPr/>
        </p:nvSpPr>
        <p:spPr>
          <a:xfrm>
            <a:off x="6300192" y="5351960"/>
            <a:ext cx="2119885" cy="1248881"/>
          </a:xfrm>
          <a:custGeom>
            <a:avLst/>
            <a:gdLst>
              <a:gd name="connsiteX0" fmla="*/ 0 w 2833376"/>
              <a:gd name="connsiteY0" fmla="*/ 236119 h 1416688"/>
              <a:gd name="connsiteX1" fmla="*/ 236119 w 2833376"/>
              <a:gd name="connsiteY1" fmla="*/ 0 h 1416688"/>
              <a:gd name="connsiteX2" fmla="*/ 2597257 w 2833376"/>
              <a:gd name="connsiteY2" fmla="*/ 0 h 1416688"/>
              <a:gd name="connsiteX3" fmla="*/ 2833376 w 2833376"/>
              <a:gd name="connsiteY3" fmla="*/ 236119 h 1416688"/>
              <a:gd name="connsiteX4" fmla="*/ 2833376 w 2833376"/>
              <a:gd name="connsiteY4" fmla="*/ 1180569 h 1416688"/>
              <a:gd name="connsiteX5" fmla="*/ 2597257 w 2833376"/>
              <a:gd name="connsiteY5" fmla="*/ 1416688 h 1416688"/>
              <a:gd name="connsiteX6" fmla="*/ 236119 w 2833376"/>
              <a:gd name="connsiteY6" fmla="*/ 1416688 h 1416688"/>
              <a:gd name="connsiteX7" fmla="*/ 0 w 2833376"/>
              <a:gd name="connsiteY7" fmla="*/ 1180569 h 1416688"/>
              <a:gd name="connsiteX8" fmla="*/ 0 w 2833376"/>
              <a:gd name="connsiteY8" fmla="*/ 236119 h 1416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33376" h="1416688">
                <a:moveTo>
                  <a:pt x="0" y="236119"/>
                </a:moveTo>
                <a:cubicBezTo>
                  <a:pt x="0" y="105714"/>
                  <a:pt x="105714" y="0"/>
                  <a:pt x="236119" y="0"/>
                </a:cubicBezTo>
                <a:lnTo>
                  <a:pt x="2597257" y="0"/>
                </a:lnTo>
                <a:cubicBezTo>
                  <a:pt x="2727662" y="0"/>
                  <a:pt x="2833376" y="105714"/>
                  <a:pt x="2833376" y="236119"/>
                </a:cubicBezTo>
                <a:lnTo>
                  <a:pt x="2833376" y="1180569"/>
                </a:lnTo>
                <a:cubicBezTo>
                  <a:pt x="2833376" y="1310974"/>
                  <a:pt x="2727662" y="1416688"/>
                  <a:pt x="2597257" y="1416688"/>
                </a:cubicBezTo>
                <a:lnTo>
                  <a:pt x="236119" y="1416688"/>
                </a:lnTo>
                <a:cubicBezTo>
                  <a:pt x="105714" y="1416688"/>
                  <a:pt x="0" y="1310974"/>
                  <a:pt x="0" y="1180569"/>
                </a:cubicBezTo>
                <a:lnTo>
                  <a:pt x="0" y="236119"/>
                </a:lnTo>
                <a:close/>
              </a:path>
            </a:pathLst>
          </a:custGeom>
          <a:solidFill>
            <a:schemeClr val="tx2">
              <a:lumMod val="40000"/>
              <a:lumOff val="60000"/>
            </a:schemeClr>
          </a:solidFill>
          <a:scene3d>
            <a:camera prst="orthographicFront"/>
            <a:lightRig rig="threePt" dir="t">
              <a:rot lat="0" lon="0" rev="7500000"/>
            </a:lightRig>
          </a:scene3d>
          <a:sp3d prstMaterial="plastic">
            <a:bevelT w="127000" h="25400" prst="relaxedInset"/>
          </a:sp3d>
        </p:spPr>
        <p:style>
          <a:lnRef idx="0">
            <a:schemeClr val="lt1">
              <a:hueOff val="0"/>
              <a:satOff val="0"/>
              <a:lumOff val="0"/>
              <a:alphaOff val="0"/>
            </a:schemeClr>
          </a:lnRef>
          <a:fillRef idx="3">
            <a:schemeClr val="accent4">
              <a:hueOff val="0"/>
              <a:satOff val="0"/>
              <a:lumOff val="0"/>
              <a:alphaOff val="0"/>
            </a:schemeClr>
          </a:fillRef>
          <a:effectRef idx="2">
            <a:schemeClr val="accent4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lIns="126307" tIns="126307" rIns="126307" bIns="126307" spcCol="1270" anchor="ctr"/>
          <a:lstStyle/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tx2">
                    <a:lumMod val="50000"/>
                  </a:schemeClr>
                </a:solidFill>
                <a:latin typeface="Arial Rounded MT Bold" pitchFamily="34" charset="0"/>
              </a:rPr>
              <a:t>GESTIÓN INSTITUCIONAL</a:t>
            </a:r>
          </a:p>
          <a:p>
            <a:pPr algn="ctr" defTabSz="666750" eaLnBrk="1" hangingPunct="1">
              <a:lnSpc>
                <a:spcPct val="90000"/>
              </a:lnSpc>
              <a:spcAft>
                <a:spcPct val="35000"/>
              </a:spcAft>
              <a:defRPr/>
            </a:pPr>
            <a:r>
              <a:rPr lang="es-PE" sz="1500" b="1" dirty="0">
                <a:solidFill>
                  <a:schemeClr val="tx2">
                    <a:lumMod val="50000"/>
                  </a:schemeClr>
                </a:solidFill>
                <a:latin typeface="Arial Rounded MT Bold" pitchFamily="34" charset="0"/>
              </a:rPr>
              <a:t>Para la planificación y organización de las IIEE</a:t>
            </a:r>
            <a:endParaRPr lang="es-ES" sz="1500" b="1" dirty="0">
              <a:solidFill>
                <a:schemeClr val="tx2">
                  <a:lumMod val="50000"/>
                </a:schemeClr>
              </a:solidFill>
              <a:latin typeface="Arial Rounded MT Bold" pitchFamily="34" charset="0"/>
            </a:endParaRPr>
          </a:p>
        </p:txBody>
      </p:sp>
      <p:sp>
        <p:nvSpPr>
          <p:cNvPr id="22" name="56 Flecha izquierda"/>
          <p:cNvSpPr/>
          <p:nvPr/>
        </p:nvSpPr>
        <p:spPr>
          <a:xfrm rot="2107179">
            <a:off x="5081071" y="4642209"/>
            <a:ext cx="1266894" cy="772226"/>
          </a:xfrm>
          <a:prstGeom prst="leftArrow">
            <a:avLst>
              <a:gd name="adj1" fmla="val 50000"/>
              <a:gd name="adj2" fmla="val 34093"/>
            </a:avLst>
          </a:prstGeom>
          <a:solidFill>
            <a:schemeClr val="tx2">
              <a:lumMod val="40000"/>
              <a:lumOff val="60000"/>
            </a:schemeClr>
          </a:solidFill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lIns="91408" tIns="45704" rIns="91408" bIns="45704" anchor="ctr"/>
          <a:lstStyle/>
          <a:p>
            <a:pPr algn="ctr" eaLnBrk="1" hangingPunct="1">
              <a:defRPr/>
            </a:pPr>
            <a:r>
              <a:rPr lang="es-PE" sz="1000" dirty="0">
                <a:solidFill>
                  <a:schemeClr val="tx2">
                    <a:lumMod val="50000"/>
                  </a:schemeClr>
                </a:solidFill>
              </a:rPr>
              <a:t>IE ambiental y sostenibles</a:t>
            </a:r>
          </a:p>
        </p:txBody>
      </p:sp>
    </p:spTree>
    <p:extLst>
      <p:ext uri="{BB962C8B-B14F-4D97-AF65-F5344CB8AC3E}">
        <p14:creationId xmlns:p14="http://schemas.microsoft.com/office/powerpoint/2010/main" val="39779540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6 CuadroTexto"/>
          <p:cNvSpPr txBox="1">
            <a:spLocks noChangeArrowheads="1"/>
          </p:cNvSpPr>
          <p:nvPr/>
        </p:nvSpPr>
        <p:spPr bwMode="auto">
          <a:xfrm>
            <a:off x="1061152" y="1916832"/>
            <a:ext cx="20529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lr>
                <a:srgbClr val="A50021"/>
              </a:buClr>
              <a:buSzPct val="65000"/>
              <a:buFont typeface="Wingdings" pitchFamily="2" charset="2"/>
              <a:buChar char="q"/>
              <a:defRPr sz="2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22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A50021"/>
              </a:buClr>
              <a:buSzPct val="125000"/>
              <a:buChar char="•"/>
              <a:defRPr sz="20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A50021"/>
              </a:buClr>
              <a:buSzPct val="90000"/>
              <a:buFont typeface="Wingdings" pitchFamily="2" charset="2"/>
              <a:buChar char="Ø"/>
              <a:defRPr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A50021"/>
              </a:buClr>
              <a:buSzPct val="125000"/>
              <a:buFont typeface="Wingdings" pitchFamily="2" charset="2"/>
              <a:buChar char="§"/>
              <a:defRPr sz="16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>
              <a:spcBef>
                <a:spcPct val="0"/>
              </a:spcBef>
              <a:buClrTx/>
              <a:buSzTx/>
              <a:buFontTx/>
              <a:buNone/>
            </a:pPr>
            <a:r>
              <a:rPr lang="es-PE" altLang="es-PE" dirty="0">
                <a:solidFill>
                  <a:srgbClr val="0070C0"/>
                </a:solidFill>
                <a:latin typeface="Arial" charset="0"/>
                <a:cs typeface="Arial" charset="0"/>
              </a:rPr>
              <a:t>Objetivo</a:t>
            </a:r>
          </a:p>
        </p:txBody>
      </p:sp>
      <p:sp>
        <p:nvSpPr>
          <p:cNvPr id="6" name="5 Rectángulo"/>
          <p:cNvSpPr/>
          <p:nvPr/>
        </p:nvSpPr>
        <p:spPr>
          <a:xfrm>
            <a:off x="1061152" y="955616"/>
            <a:ext cx="711124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s-PE" sz="2400" dirty="0">
                <a:solidFill>
                  <a:srgbClr val="0070C0"/>
                </a:solidFill>
                <a:cs typeface="Arial" charset="0"/>
              </a:rPr>
              <a:t>Campaña  Educativa</a:t>
            </a:r>
            <a:endParaRPr lang="es-ES" sz="2400" dirty="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7" name="1 Título"/>
          <p:cNvSpPr txBox="1">
            <a:spLocks/>
          </p:cNvSpPr>
          <p:nvPr/>
        </p:nvSpPr>
        <p:spPr>
          <a:xfrm>
            <a:off x="1453518" y="2708921"/>
            <a:ext cx="6575315" cy="2592288"/>
          </a:xfrm>
          <a:prstGeom prst="rect">
            <a:avLst/>
          </a:prstGeom>
          <a:solidFill>
            <a:schemeClr val="bg1">
              <a:alpha val="61961"/>
            </a:schemeClr>
          </a:solidFill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CC3300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CC3300"/>
                </a:solidFill>
                <a:latin typeface="Arial Black" pitchFamily="34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CC3300"/>
                </a:solidFill>
                <a:latin typeface="Arial Black" pitchFamily="34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CC3300"/>
                </a:solidFill>
                <a:latin typeface="Arial Black" pitchFamily="34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rgbClr val="CC3300"/>
                </a:solidFill>
                <a:latin typeface="Arial Black" pitchFamily="34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rgbClr val="CC3300"/>
                </a:solidFill>
                <a:latin typeface="Arial Black" pitchFamily="34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rgbClr val="CC3300"/>
                </a:solidFill>
                <a:latin typeface="Arial Black" pitchFamily="34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rgbClr val="CC3300"/>
                </a:solidFill>
                <a:latin typeface="Arial Black" pitchFamily="34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2400">
                <a:solidFill>
                  <a:srgbClr val="CC3300"/>
                </a:solidFill>
                <a:latin typeface="Arial Black" pitchFamily="34" charset="0"/>
              </a:defRPr>
            </a:lvl9pPr>
          </a:lstStyle>
          <a:p>
            <a:pPr algn="l" eaLnBrk="1" hangingPunct="1">
              <a:defRPr/>
            </a:pPr>
            <a:r>
              <a:rPr lang="es-PE" b="0" dirty="0" smtClean="0">
                <a:solidFill>
                  <a:schemeClr val="tx1"/>
                </a:solidFill>
                <a:latin typeface="+mn-lt"/>
              </a:rPr>
              <a:t>P</a:t>
            </a:r>
            <a:r>
              <a:rPr lang="es-MX" b="0" dirty="0" err="1" smtClean="0">
                <a:solidFill>
                  <a:schemeClr val="tx1"/>
                </a:solidFill>
                <a:latin typeface="+mn-lt"/>
              </a:rPr>
              <a:t>romover</a:t>
            </a:r>
            <a:r>
              <a:rPr lang="es-MX" b="0" dirty="0" smtClean="0">
                <a:solidFill>
                  <a:schemeClr val="tx1"/>
                </a:solidFill>
                <a:latin typeface="+mn-lt"/>
              </a:rPr>
              <a:t> el desarrollo de capacidades y actitudes en el uso racional y eficiente de la energía en niños y niñas de Educación Inicial, Educación Primaria y Educación Secundaria para lograr la formación de futuras generaciones con buenos hábitos de consumo de energía.</a:t>
            </a:r>
            <a:endParaRPr lang="es-ES" b="0" dirty="0">
              <a:solidFill>
                <a:schemeClr val="tx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6742671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1 Rectángulo"/>
          <p:cNvSpPr/>
          <p:nvPr/>
        </p:nvSpPr>
        <p:spPr>
          <a:xfrm>
            <a:off x="323528" y="928391"/>
            <a:ext cx="53276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s-PE" sz="2400" dirty="0">
                <a:solidFill>
                  <a:srgbClr val="0070C0"/>
                </a:solidFill>
                <a:cs typeface="Arial" charset="0"/>
              </a:rPr>
              <a:t>Materiales Educativos</a:t>
            </a:r>
            <a:endParaRPr lang="es-ES" sz="2400" dirty="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41987" name="3 CuadroTexto"/>
          <p:cNvSpPr txBox="1">
            <a:spLocks noChangeArrowheads="1"/>
          </p:cNvSpPr>
          <p:nvPr/>
        </p:nvSpPr>
        <p:spPr bwMode="auto">
          <a:xfrm>
            <a:off x="251519" y="1414517"/>
            <a:ext cx="8568951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s-PE" altLang="es-PE" sz="1800" b="0" dirty="0"/>
              <a:t>Guía Metodológica sobre el Uso Eficiente de la Energía para Inicial- Primaria y Secundaria</a:t>
            </a:r>
          </a:p>
        </p:txBody>
      </p:sp>
      <p:pic>
        <p:nvPicPr>
          <p:cNvPr id="41988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75"/>
          <a:stretch/>
        </p:blipFill>
        <p:spPr bwMode="auto">
          <a:xfrm>
            <a:off x="441326" y="2156346"/>
            <a:ext cx="3810000" cy="45850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41989" name="Picture 4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075"/>
          <a:stretch/>
        </p:blipFill>
        <p:spPr bwMode="auto">
          <a:xfrm>
            <a:off x="4611688" y="2156346"/>
            <a:ext cx="3694112" cy="45850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596192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/>
    </mc:Choice>
    <mc:Fallback xmlns="">
      <p:transition spd="slow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9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19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Diseño personalizado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Diseño personalizado">
      <a:majorFont>
        <a:latin typeface="Arial Black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just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>
            <a:tab pos="533400" algn="l"/>
            <a:tab pos="1168400" algn="l"/>
          </a:tabLst>
          <a:defRPr kumimoji="0" lang="es-ES" sz="1800" b="1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Arial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9525" cap="flat" cmpd="sng" algn="ctr">
          <a:noFill/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ctr" anchorCtr="0" compatLnSpc="1">
        <a:prstTxWarp prst="textNoShape">
          <a:avLst/>
        </a:prstTxWarp>
      </a:bodyPr>
      <a:lstStyle>
        <a:defPPr marL="0" marR="0" indent="0" algn="just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>
            <a:tab pos="533400" algn="l"/>
            <a:tab pos="1168400" algn="l"/>
          </a:tabLst>
          <a:defRPr kumimoji="0" lang="es-ES" sz="1800" b="1" i="0" u="none" strike="noStrike" cap="none" normalizeH="0" baseline="0" smtClean="0">
            <a:ln>
              <a:noFill/>
            </a:ln>
            <a:solidFill>
              <a:schemeClr val="bg2"/>
            </a:solidFill>
            <a:effectLst/>
            <a:latin typeface="Arial" pitchFamily="34" charset="0"/>
          </a:defRPr>
        </a:defPPr>
      </a:lstStyle>
    </a:lnDef>
  </a:objectDefaults>
  <a:extraClrSchemeLst>
    <a:extraClrScheme>
      <a:clrScheme name="Diseño personalizado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ersonalizado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ersonalizado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ersonalizado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ersonalizado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iseño personalizado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ersonalizado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ersonalizado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ersonalizado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ersonalizado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ersonalizado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iseño personalizado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Tema d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Tema de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40167</TotalTime>
  <Words>1418</Words>
  <Application>Microsoft Office PowerPoint</Application>
  <PresentationFormat>Presentación en pantalla (4:3)</PresentationFormat>
  <Paragraphs>402</Paragraphs>
  <Slides>30</Slides>
  <Notes>4</Notes>
  <HiddenSlides>0</HiddenSlides>
  <MMClips>3</MMClips>
  <ScaleCrop>false</ScaleCrop>
  <HeadingPairs>
    <vt:vector size="6" baseType="variant">
      <vt:variant>
        <vt:lpstr>Tema</vt:lpstr>
      </vt:variant>
      <vt:variant>
        <vt:i4>1</vt:i4>
      </vt:variant>
      <vt:variant>
        <vt:lpstr>Servidores OLE incrustados</vt:lpstr>
      </vt:variant>
      <vt:variant>
        <vt:i4>2</vt:i4>
      </vt:variant>
      <vt:variant>
        <vt:lpstr>Títulos de diapositiva</vt:lpstr>
      </vt:variant>
      <vt:variant>
        <vt:i4>30</vt:i4>
      </vt:variant>
    </vt:vector>
  </HeadingPairs>
  <TitlesOfParts>
    <vt:vector size="33" baseType="lpstr">
      <vt:lpstr>Diseño personalizado</vt:lpstr>
      <vt:lpstr>Unknown</vt:lpstr>
      <vt:lpstr>Presentación de Microsoft PowerPoint 97-2003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  <vt:lpstr>Presentación de PowerPoint</vt:lpstr>
    </vt:vector>
  </TitlesOfParts>
  <Company>DGEE-MEM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Política Energética</dc:title>
  <dc:creator>Ccc</dc:creator>
  <cp:lastModifiedBy>Condezo Alarcon Cristina</cp:lastModifiedBy>
  <cp:revision>2253</cp:revision>
  <cp:lastPrinted>2015-05-12T22:12:47Z</cp:lastPrinted>
  <dcterms:created xsi:type="dcterms:W3CDTF">2007-08-27T20:08:26Z</dcterms:created>
  <dcterms:modified xsi:type="dcterms:W3CDTF">2016-03-09T16:46:26Z</dcterms:modified>
</cp:coreProperties>
</file>